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4" r:id="rId10"/>
    <p:sldId id="272" r:id="rId11"/>
    <p:sldId id="273" r:id="rId12"/>
    <p:sldId id="262" r:id="rId13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B2E"/>
    <a:srgbClr val="287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92" d="100"/>
          <a:sy n="92" d="100"/>
        </p:scale>
        <p:origin x="1512" y="7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3T17:02:55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0 677 24575,'87'-6'0,"148"-12"0,209-18-546,214-10-2184,209-1-547,189 3 0,159 7 339,126 8 1560,90 4 831,-513 10 219,4181-81-1034,-3642 57 1362,-65-2 0,-95-4 0,-128 0 0,-204 1 0,-259 10 58,-249 12 174,-202 14 193,-222 8 779,44 5 0,-76-5-866,1 0 0,0 0 0,0 1 0,-1-1-1,1 0 1,0 1 0,-1 0 0,1-1 0,0 1-1,-1 0 1,1 0 0,-1 0 0,1 0 0,2 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3T17:03:24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2495 0 24575,'-52'37'-154,"1"3"-1,2 2 1,2 1 0,1 3-1,-52 69 1,31-22-487,3 3 1,-61 126 0,-64 185-921,-10 127-779,-5 137 1093,-3 139-1147,1 141 684,11 148-380,15 146 1403,21 143-140,33 141 541,28 83-29,26-154 257,27-318 141,29-353 259,26-310 941,-6-402-1122,17 91-1,-19-158-127,-1 1 0,2-1-1,-1 0 1,1 0 0,0 1 0,1-2 0,5 11 0,-9-17 1,1-1 0,0 1 1,-1 0-1,1 0 1,0-1-1,0 1 1,-1 0-1,1-1 0,0 1 1,0-1-1,0 1 1,0-1-1,0 1 0,0-1 1,0 0-1,0 0 1,0 1-1,0-1 1,0 0-1,0 0 0,1 0 1,0 0 66,-1-1 0,1 1 0,0-1 0,0 0 1,0 1-1,-1-1 0,1 0 0,0 0 0,-1 0 0,1 0 1,-1 0-1,1-1 0,-1 1 0,2-2 0,14-18 749,-1 0 0,-1 0 1,23-43-1,-22 34 950,40-53 1,-23 46-5198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3T16:54:15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0 776 24575,'100'-6'0,"169"-15"0,241-20-546,245-12-2184,240 0-547,216 2 0,183 8 339,144 10 1560,104 4 831,-589 12 219,4797-93-1034,-4178 66 1362,-75-4 0,-109-4 0,-146 1 0,-236 1 0,-296 10 58,-285 16 174,-233 15 193,-253 8 779,48 7 0,-85-6-866,0 0 0,0 0 0,0 1 0,0-1-1,0 0 1,0 1 0,0 0 0,0-1 0,0 1-1,0 0 1,-1 0 0,1 0 0,0 0 0,2 3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3T16:54:28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2495 0 24575,'-52'37'-154,"1"3"-1,2 2 1,2 1 0,1 3-1,-52 69 1,31-22-487,3 3 1,-61 126 0,-64 185-921,-10 127-779,-5 137 1093,-3 139-1147,1 141 684,11 148-380,15 146 1403,21 143-140,33 141 541,28 83-29,26-154 257,27-318 141,29-353 259,26-310 941,-6-402-1122,17 91-1,-19-158-127,-1 1 0,2-1-1,-1 0 1,1 0 0,0 1 0,1-2 0,5 11 0,-9-17 1,1-1 0,0 1 1,-1 0-1,1 0 1,0-1-1,0 1 1,-1 0-1,1-1 0,0 1 1,0-1-1,0 1 1,0-1-1,0 1 0,0-1 1,0 0-1,0 0 1,0 1-1,0-1 1,0 0-1,0 0 0,1 0 1,0 0 66,-1-1 0,1 1 0,0-1 0,0 0 1,0 1-1,-1-1 0,1 0 0,0 0 0,-1 0 0,1 0 1,-1 0-1,1-1 0,-1 1 0,2-2 0,14-18 749,-1 0 0,-1 0 1,23-43-1,-22 34 950,40-53 1,-23 46-5198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7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2:38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4:43:0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rgbClr val="F9FFF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rgbClr val="F9FFF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rgbClr val="F9FFF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rgbClr val="F9FFF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6073" y="261025"/>
            <a:ext cx="2619375" cy="57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rgbClr val="F9FFF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customXml" Target="../ink/ink14.xml"/><Relationship Id="rId18" Type="http://schemas.openxmlformats.org/officeDocument/2006/relationships/image" Target="../media/image15.jp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4.svg"/><Relationship Id="rId2" Type="http://schemas.openxmlformats.org/officeDocument/2006/relationships/image" Target="../media/image1.jpg"/><Relationship Id="rId16" Type="http://schemas.openxmlformats.org/officeDocument/2006/relationships/image" Target="../media/image13.png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customXml" Target="../ink/ink13.xml"/><Relationship Id="rId5" Type="http://schemas.openxmlformats.org/officeDocument/2006/relationships/image" Target="../media/image4.png"/><Relationship Id="rId15" Type="http://schemas.openxmlformats.org/officeDocument/2006/relationships/image" Target="../media/image12.jpg"/><Relationship Id="rId23" Type="http://schemas.openxmlformats.org/officeDocument/2006/relationships/image" Target="../media/image18.png"/><Relationship Id="rId10" Type="http://schemas.microsoft.com/office/2007/relationships/hdphoto" Target="../media/hdphoto5.wdp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ustomXml" Target="../ink/ink15.xml"/><Relationship Id="rId22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customXml" Target="../ink/ink19.xml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21" Type="http://schemas.openxmlformats.org/officeDocument/2006/relationships/customXml" Target="../ink/ink21.xml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customXml" Target="../ink/ink18.xml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9.jpeg"/><Relationship Id="rId23" Type="http://schemas.openxmlformats.org/officeDocument/2006/relationships/customXml" Target="../ink/ink22.xml"/><Relationship Id="rId10" Type="http://schemas.microsoft.com/office/2007/relationships/hdphoto" Target="../media/hdphoto5.wdp"/><Relationship Id="rId19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ustomXml" Target="../ink/ink20.xml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customXml" Target="../ink/ink1.xml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customXml" Target="../ink/ink4.xml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customXml" Target="../ink/ink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customXml" Target="../ink/ink7.xml"/><Relationship Id="rId5" Type="http://schemas.openxmlformats.org/officeDocument/2006/relationships/image" Target="../media/image4.png"/><Relationship Id="rId15" Type="http://schemas.openxmlformats.org/officeDocument/2006/relationships/image" Target="../media/image8.jpe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12" Type="http://schemas.openxmlformats.org/officeDocument/2006/relationships/customXml" Target="../ink/ink10.xml"/><Relationship Id="rId2" Type="http://schemas.openxmlformats.org/officeDocument/2006/relationships/image" Target="../media/image10.jpeg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5" Type="http://schemas.openxmlformats.org/officeDocument/2006/relationships/customXml" Target="../ink/ink12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D91E0-0E3B-3170-6D06-7C386575D7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3898" y="733425"/>
            <a:ext cx="1897833" cy="1163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3613150" y="-3295649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433197-648F-0066-E9D7-B77AF39BC0D6}"/>
              </a:ext>
            </a:extLst>
          </p:cNvPr>
          <p:cNvSpPr/>
          <p:nvPr/>
        </p:nvSpPr>
        <p:spPr>
          <a:xfrm>
            <a:off x="0" y="0"/>
            <a:ext cx="5854700" cy="3295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FF89FD3-A527-F05A-3ECB-BA5EA64BA9D5}"/>
              </a:ext>
            </a:extLst>
          </p:cNvPr>
          <p:cNvSpPr txBox="1"/>
          <p:nvPr/>
        </p:nvSpPr>
        <p:spPr>
          <a:xfrm>
            <a:off x="57428" y="-4853717"/>
            <a:ext cx="2631995" cy="4867967"/>
          </a:xfrm>
          <a:custGeom>
            <a:avLst/>
            <a:gdLst/>
            <a:ahLst/>
            <a:cxnLst/>
            <a:rect l="l" t="t" r="r" b="b"/>
            <a:pathLst>
              <a:path w="2271062" h="3627351">
                <a:moveTo>
                  <a:pt x="1117620" y="3618756"/>
                </a:moveTo>
                <a:cubicBezTo>
                  <a:pt x="1118206" y="3618756"/>
                  <a:pt x="1118760" y="3618870"/>
                  <a:pt x="1119280" y="3619098"/>
                </a:cubicBezTo>
                <a:cubicBezTo>
                  <a:pt x="1119801" y="3619326"/>
                  <a:pt x="1120252" y="3619635"/>
                  <a:pt x="1120632" y="3620026"/>
                </a:cubicBezTo>
                <a:cubicBezTo>
                  <a:pt x="1121011" y="3620417"/>
                  <a:pt x="1121315" y="3620878"/>
                  <a:pt x="1121543" y="3621410"/>
                </a:cubicBezTo>
                <a:cubicBezTo>
                  <a:pt x="1121771" y="3621941"/>
                  <a:pt x="1121885" y="3622500"/>
                  <a:pt x="1121885" y="3623086"/>
                </a:cubicBezTo>
                <a:cubicBezTo>
                  <a:pt x="1121885" y="3623672"/>
                  <a:pt x="1121771" y="3624226"/>
                  <a:pt x="1121543" y="3624747"/>
                </a:cubicBezTo>
                <a:cubicBezTo>
                  <a:pt x="1121315" y="3625268"/>
                  <a:pt x="1121011" y="3625718"/>
                  <a:pt x="1120632" y="3626098"/>
                </a:cubicBezTo>
                <a:cubicBezTo>
                  <a:pt x="1120252" y="3626478"/>
                  <a:pt x="1119801" y="3626781"/>
                  <a:pt x="1119280" y="3627009"/>
                </a:cubicBezTo>
                <a:cubicBezTo>
                  <a:pt x="1118760" y="3627237"/>
                  <a:pt x="1118206" y="3627351"/>
                  <a:pt x="1117620" y="3627351"/>
                </a:cubicBezTo>
                <a:cubicBezTo>
                  <a:pt x="1117012" y="3627351"/>
                  <a:pt x="1116448" y="3627237"/>
                  <a:pt x="1115927" y="3627009"/>
                </a:cubicBezTo>
                <a:cubicBezTo>
                  <a:pt x="1115406" y="3626781"/>
                  <a:pt x="1114951" y="3626478"/>
                  <a:pt x="1114560" y="3626098"/>
                </a:cubicBezTo>
                <a:cubicBezTo>
                  <a:pt x="1114169" y="3625718"/>
                  <a:pt x="1113860" y="3625268"/>
                  <a:pt x="1113632" y="3624747"/>
                </a:cubicBezTo>
                <a:cubicBezTo>
                  <a:pt x="1113404" y="3624226"/>
                  <a:pt x="1113290" y="3623672"/>
                  <a:pt x="1113290" y="3623086"/>
                </a:cubicBezTo>
                <a:cubicBezTo>
                  <a:pt x="1113290" y="3622500"/>
                  <a:pt x="1113404" y="3621941"/>
                  <a:pt x="1113632" y="3621410"/>
                </a:cubicBezTo>
                <a:cubicBezTo>
                  <a:pt x="1113860" y="3620878"/>
                  <a:pt x="1114169" y="3620417"/>
                  <a:pt x="1114560" y="3620026"/>
                </a:cubicBezTo>
                <a:cubicBezTo>
                  <a:pt x="1114951" y="3619635"/>
                  <a:pt x="1115406" y="3619326"/>
                  <a:pt x="1115927" y="3619098"/>
                </a:cubicBezTo>
                <a:cubicBezTo>
                  <a:pt x="1116448" y="3618870"/>
                  <a:pt x="1117012" y="3618756"/>
                  <a:pt x="1117620" y="3618756"/>
                </a:cubicBezTo>
                <a:close/>
                <a:moveTo>
                  <a:pt x="984335" y="3598311"/>
                </a:moveTo>
                <a:cubicBezTo>
                  <a:pt x="982642" y="3598311"/>
                  <a:pt x="981193" y="3598642"/>
                  <a:pt x="979989" y="3599304"/>
                </a:cubicBezTo>
                <a:cubicBezTo>
                  <a:pt x="978784" y="3599966"/>
                  <a:pt x="977797" y="3600851"/>
                  <a:pt x="977026" y="3601957"/>
                </a:cubicBezTo>
                <a:cubicBezTo>
                  <a:pt x="976256" y="3603064"/>
                  <a:pt x="975692" y="3604350"/>
                  <a:pt x="975333" y="3605815"/>
                </a:cubicBezTo>
                <a:cubicBezTo>
                  <a:pt x="974975" y="3607280"/>
                  <a:pt x="974796" y="3608816"/>
                  <a:pt x="974796" y="3610422"/>
                </a:cubicBezTo>
                <a:cubicBezTo>
                  <a:pt x="974796" y="3612441"/>
                  <a:pt x="975019" y="3614209"/>
                  <a:pt x="975464" y="3615729"/>
                </a:cubicBezTo>
                <a:cubicBezTo>
                  <a:pt x="975908" y="3617248"/>
                  <a:pt x="976543" y="3618512"/>
                  <a:pt x="977368" y="3619521"/>
                </a:cubicBezTo>
                <a:cubicBezTo>
                  <a:pt x="978193" y="3620531"/>
                  <a:pt x="979191" y="3621290"/>
                  <a:pt x="980363" y="3621800"/>
                </a:cubicBezTo>
                <a:cubicBezTo>
                  <a:pt x="981535" y="3622310"/>
                  <a:pt x="982859" y="3622565"/>
                  <a:pt x="984335" y="3622565"/>
                </a:cubicBezTo>
                <a:cubicBezTo>
                  <a:pt x="986028" y="3622565"/>
                  <a:pt x="987477" y="3622234"/>
                  <a:pt x="988681" y="3621573"/>
                </a:cubicBezTo>
                <a:cubicBezTo>
                  <a:pt x="989886" y="3620910"/>
                  <a:pt x="990874" y="3620026"/>
                  <a:pt x="991644" y="3618919"/>
                </a:cubicBezTo>
                <a:cubicBezTo>
                  <a:pt x="992414" y="3617812"/>
                  <a:pt x="992979" y="3616526"/>
                  <a:pt x="993337" y="3615061"/>
                </a:cubicBezTo>
                <a:cubicBezTo>
                  <a:pt x="993695" y="3613596"/>
                  <a:pt x="993874" y="3612050"/>
                  <a:pt x="993874" y="3610422"/>
                </a:cubicBezTo>
                <a:cubicBezTo>
                  <a:pt x="993874" y="3608404"/>
                  <a:pt x="993652" y="3606640"/>
                  <a:pt x="993207" y="3605132"/>
                </a:cubicBezTo>
                <a:cubicBezTo>
                  <a:pt x="992762" y="3603623"/>
                  <a:pt x="992127" y="3602364"/>
                  <a:pt x="991302" y="3601355"/>
                </a:cubicBezTo>
                <a:cubicBezTo>
                  <a:pt x="990477" y="3600346"/>
                  <a:pt x="989474" y="3599586"/>
                  <a:pt x="988291" y="3599076"/>
                </a:cubicBezTo>
                <a:cubicBezTo>
                  <a:pt x="987108" y="3598566"/>
                  <a:pt x="985789" y="3598311"/>
                  <a:pt x="984335" y="3598311"/>
                </a:cubicBezTo>
                <a:close/>
                <a:moveTo>
                  <a:pt x="565235" y="3598311"/>
                </a:moveTo>
                <a:cubicBezTo>
                  <a:pt x="563542" y="3598311"/>
                  <a:pt x="562094" y="3598642"/>
                  <a:pt x="560889" y="3599304"/>
                </a:cubicBezTo>
                <a:cubicBezTo>
                  <a:pt x="559684" y="3599966"/>
                  <a:pt x="558697" y="3600851"/>
                  <a:pt x="557926" y="3601957"/>
                </a:cubicBezTo>
                <a:cubicBezTo>
                  <a:pt x="557156" y="3603064"/>
                  <a:pt x="556592" y="3604350"/>
                  <a:pt x="556233" y="3605815"/>
                </a:cubicBezTo>
                <a:cubicBezTo>
                  <a:pt x="555875" y="3607280"/>
                  <a:pt x="555696" y="3608816"/>
                  <a:pt x="555696" y="3610422"/>
                </a:cubicBezTo>
                <a:cubicBezTo>
                  <a:pt x="555696" y="3612441"/>
                  <a:pt x="555919" y="3614209"/>
                  <a:pt x="556364" y="3615729"/>
                </a:cubicBezTo>
                <a:cubicBezTo>
                  <a:pt x="556809" y="3617248"/>
                  <a:pt x="557443" y="3618512"/>
                  <a:pt x="558268" y="3619521"/>
                </a:cubicBezTo>
                <a:cubicBezTo>
                  <a:pt x="559093" y="3620531"/>
                  <a:pt x="560091" y="3621290"/>
                  <a:pt x="561263" y="3621800"/>
                </a:cubicBezTo>
                <a:cubicBezTo>
                  <a:pt x="562435" y="3622310"/>
                  <a:pt x="563759" y="3622565"/>
                  <a:pt x="565235" y="3622565"/>
                </a:cubicBezTo>
                <a:cubicBezTo>
                  <a:pt x="566928" y="3622565"/>
                  <a:pt x="568377" y="3622234"/>
                  <a:pt x="569581" y="3621573"/>
                </a:cubicBezTo>
                <a:cubicBezTo>
                  <a:pt x="570786" y="3620910"/>
                  <a:pt x="571774" y="3620026"/>
                  <a:pt x="572544" y="3618919"/>
                </a:cubicBezTo>
                <a:cubicBezTo>
                  <a:pt x="573315" y="3617812"/>
                  <a:pt x="573879" y="3616526"/>
                  <a:pt x="574237" y="3615061"/>
                </a:cubicBezTo>
                <a:cubicBezTo>
                  <a:pt x="574595" y="3613596"/>
                  <a:pt x="574774" y="3612050"/>
                  <a:pt x="574774" y="3610422"/>
                </a:cubicBezTo>
                <a:cubicBezTo>
                  <a:pt x="574774" y="3608404"/>
                  <a:pt x="574552" y="3606640"/>
                  <a:pt x="574107" y="3605132"/>
                </a:cubicBezTo>
                <a:cubicBezTo>
                  <a:pt x="573662" y="3603623"/>
                  <a:pt x="573027" y="3602364"/>
                  <a:pt x="572202" y="3601355"/>
                </a:cubicBezTo>
                <a:cubicBezTo>
                  <a:pt x="571377" y="3600346"/>
                  <a:pt x="570374" y="3599586"/>
                  <a:pt x="569191" y="3599076"/>
                </a:cubicBezTo>
                <a:cubicBezTo>
                  <a:pt x="568008" y="3598566"/>
                  <a:pt x="566689" y="3598311"/>
                  <a:pt x="565235" y="3598311"/>
                </a:cubicBezTo>
                <a:close/>
                <a:moveTo>
                  <a:pt x="1051075" y="3598018"/>
                </a:moveTo>
                <a:cubicBezTo>
                  <a:pt x="1049838" y="3598018"/>
                  <a:pt x="1048710" y="3598257"/>
                  <a:pt x="1047689" y="3598734"/>
                </a:cubicBezTo>
                <a:cubicBezTo>
                  <a:pt x="1046669" y="3599212"/>
                  <a:pt x="1045790" y="3599885"/>
                  <a:pt x="1045052" y="3600753"/>
                </a:cubicBezTo>
                <a:cubicBezTo>
                  <a:pt x="1044314" y="3601621"/>
                  <a:pt x="1043718" y="3602663"/>
                  <a:pt x="1043262" y="3603878"/>
                </a:cubicBezTo>
                <a:cubicBezTo>
                  <a:pt x="1042806" y="3605094"/>
                  <a:pt x="1042524" y="3606428"/>
                  <a:pt x="1042415" y="3607883"/>
                </a:cubicBezTo>
                <a:lnTo>
                  <a:pt x="1059605" y="3607883"/>
                </a:lnTo>
                <a:cubicBezTo>
                  <a:pt x="1059670" y="3606428"/>
                  <a:pt x="1059529" y="3605099"/>
                  <a:pt x="1059182" y="3603895"/>
                </a:cubicBezTo>
                <a:cubicBezTo>
                  <a:pt x="1058835" y="3602690"/>
                  <a:pt x="1058297" y="3601654"/>
                  <a:pt x="1057570" y="3600785"/>
                </a:cubicBezTo>
                <a:cubicBezTo>
                  <a:pt x="1056843" y="3599917"/>
                  <a:pt x="1055937" y="3599239"/>
                  <a:pt x="1054852" y="3598751"/>
                </a:cubicBezTo>
                <a:cubicBezTo>
                  <a:pt x="1053767" y="3598262"/>
                  <a:pt x="1052508" y="3598018"/>
                  <a:pt x="1051075" y="3598018"/>
                </a:cubicBezTo>
                <a:close/>
                <a:moveTo>
                  <a:pt x="317650" y="3598018"/>
                </a:moveTo>
                <a:cubicBezTo>
                  <a:pt x="316413" y="3598018"/>
                  <a:pt x="315285" y="3598257"/>
                  <a:pt x="314264" y="3598734"/>
                </a:cubicBezTo>
                <a:cubicBezTo>
                  <a:pt x="313244" y="3599212"/>
                  <a:pt x="312365" y="3599885"/>
                  <a:pt x="311627" y="3600753"/>
                </a:cubicBezTo>
                <a:cubicBezTo>
                  <a:pt x="310890" y="3601621"/>
                  <a:pt x="310293" y="3602663"/>
                  <a:pt x="309837" y="3603878"/>
                </a:cubicBezTo>
                <a:cubicBezTo>
                  <a:pt x="309381" y="3605094"/>
                  <a:pt x="309099" y="3606428"/>
                  <a:pt x="308990" y="3607883"/>
                </a:cubicBezTo>
                <a:lnTo>
                  <a:pt x="326180" y="3607883"/>
                </a:lnTo>
                <a:cubicBezTo>
                  <a:pt x="326245" y="3606428"/>
                  <a:pt x="326104" y="3605099"/>
                  <a:pt x="325757" y="3603895"/>
                </a:cubicBezTo>
                <a:cubicBezTo>
                  <a:pt x="325410" y="3602690"/>
                  <a:pt x="324872" y="3601654"/>
                  <a:pt x="324145" y="3600785"/>
                </a:cubicBezTo>
                <a:cubicBezTo>
                  <a:pt x="323418" y="3599917"/>
                  <a:pt x="322512" y="3599239"/>
                  <a:pt x="321427" y="3598751"/>
                </a:cubicBezTo>
                <a:cubicBezTo>
                  <a:pt x="320342" y="3598262"/>
                  <a:pt x="319083" y="3598018"/>
                  <a:pt x="317650" y="3598018"/>
                </a:cubicBezTo>
                <a:close/>
                <a:moveTo>
                  <a:pt x="108100" y="3598018"/>
                </a:moveTo>
                <a:cubicBezTo>
                  <a:pt x="106863" y="3598018"/>
                  <a:pt x="105735" y="3598257"/>
                  <a:pt x="104714" y="3598734"/>
                </a:cubicBezTo>
                <a:cubicBezTo>
                  <a:pt x="103694" y="3599212"/>
                  <a:pt x="102815" y="3599885"/>
                  <a:pt x="102077" y="3600753"/>
                </a:cubicBezTo>
                <a:cubicBezTo>
                  <a:pt x="101340" y="3601621"/>
                  <a:pt x="100743" y="3602663"/>
                  <a:pt x="100287" y="3603878"/>
                </a:cubicBezTo>
                <a:cubicBezTo>
                  <a:pt x="99831" y="3605094"/>
                  <a:pt x="99549" y="3606428"/>
                  <a:pt x="99440" y="3607883"/>
                </a:cubicBezTo>
                <a:lnTo>
                  <a:pt x="116630" y="3607883"/>
                </a:lnTo>
                <a:cubicBezTo>
                  <a:pt x="116695" y="3606428"/>
                  <a:pt x="116554" y="3605099"/>
                  <a:pt x="116207" y="3603895"/>
                </a:cubicBezTo>
                <a:cubicBezTo>
                  <a:pt x="115860" y="3602690"/>
                  <a:pt x="115322" y="3601654"/>
                  <a:pt x="114595" y="3600785"/>
                </a:cubicBezTo>
                <a:cubicBezTo>
                  <a:pt x="113868" y="3599917"/>
                  <a:pt x="112962" y="3599239"/>
                  <a:pt x="111877" y="3598751"/>
                </a:cubicBezTo>
                <a:cubicBezTo>
                  <a:pt x="110792" y="3598262"/>
                  <a:pt x="109533" y="3598018"/>
                  <a:pt x="108100" y="3598018"/>
                </a:cubicBezTo>
                <a:close/>
                <a:moveTo>
                  <a:pt x="930055" y="3594079"/>
                </a:moveTo>
                <a:lnTo>
                  <a:pt x="936501" y="3594079"/>
                </a:lnTo>
                <a:lnTo>
                  <a:pt x="944510" y="3615696"/>
                </a:lnTo>
                <a:lnTo>
                  <a:pt x="946235" y="3620970"/>
                </a:lnTo>
                <a:lnTo>
                  <a:pt x="948026" y="3615566"/>
                </a:lnTo>
                <a:lnTo>
                  <a:pt x="955969" y="3594079"/>
                </a:lnTo>
                <a:lnTo>
                  <a:pt x="962188" y="3594079"/>
                </a:lnTo>
                <a:lnTo>
                  <a:pt x="949361" y="3626765"/>
                </a:lnTo>
                <a:lnTo>
                  <a:pt x="942849" y="3626765"/>
                </a:lnTo>
                <a:close/>
                <a:moveTo>
                  <a:pt x="725030" y="3594079"/>
                </a:moveTo>
                <a:lnTo>
                  <a:pt x="740429" y="3594079"/>
                </a:lnTo>
                <a:lnTo>
                  <a:pt x="740429" y="3622045"/>
                </a:lnTo>
                <a:lnTo>
                  <a:pt x="750163" y="3622045"/>
                </a:lnTo>
                <a:lnTo>
                  <a:pt x="750163" y="3626765"/>
                </a:lnTo>
                <a:lnTo>
                  <a:pt x="723956" y="3626765"/>
                </a:lnTo>
                <a:lnTo>
                  <a:pt x="723956" y="3622045"/>
                </a:lnTo>
                <a:lnTo>
                  <a:pt x="734699" y="3622045"/>
                </a:lnTo>
                <a:lnTo>
                  <a:pt x="734699" y="3598767"/>
                </a:lnTo>
                <a:lnTo>
                  <a:pt x="725030" y="3598767"/>
                </a:lnTo>
                <a:close/>
                <a:moveTo>
                  <a:pt x="681461" y="3594079"/>
                </a:moveTo>
                <a:lnTo>
                  <a:pt x="686995" y="3594079"/>
                </a:lnTo>
                <a:lnTo>
                  <a:pt x="689730" y="3616282"/>
                </a:lnTo>
                <a:lnTo>
                  <a:pt x="690316" y="3621231"/>
                </a:lnTo>
                <a:lnTo>
                  <a:pt x="691716" y="3616901"/>
                </a:lnTo>
                <a:lnTo>
                  <a:pt x="696469" y="3602218"/>
                </a:lnTo>
                <a:lnTo>
                  <a:pt x="700538" y="3602218"/>
                </a:lnTo>
                <a:lnTo>
                  <a:pt x="705650" y="3616705"/>
                </a:lnTo>
                <a:lnTo>
                  <a:pt x="707115" y="3621035"/>
                </a:lnTo>
                <a:lnTo>
                  <a:pt x="707603" y="3616445"/>
                </a:lnTo>
                <a:lnTo>
                  <a:pt x="710143" y="3594079"/>
                </a:lnTo>
                <a:lnTo>
                  <a:pt x="715742" y="3594079"/>
                </a:lnTo>
                <a:lnTo>
                  <a:pt x="710989" y="3626765"/>
                </a:lnTo>
                <a:lnTo>
                  <a:pt x="704120" y="3626765"/>
                </a:lnTo>
                <a:lnTo>
                  <a:pt x="699399" y="3613092"/>
                </a:lnTo>
                <a:lnTo>
                  <a:pt x="698455" y="3609771"/>
                </a:lnTo>
                <a:lnTo>
                  <a:pt x="697381" y="3613287"/>
                </a:lnTo>
                <a:lnTo>
                  <a:pt x="692855" y="3626765"/>
                </a:lnTo>
                <a:lnTo>
                  <a:pt x="686181" y="3626765"/>
                </a:lnTo>
                <a:close/>
                <a:moveTo>
                  <a:pt x="410705" y="3594079"/>
                </a:moveTo>
                <a:lnTo>
                  <a:pt x="426104" y="3594079"/>
                </a:lnTo>
                <a:lnTo>
                  <a:pt x="426104" y="3622045"/>
                </a:lnTo>
                <a:lnTo>
                  <a:pt x="435838" y="3622045"/>
                </a:lnTo>
                <a:lnTo>
                  <a:pt x="435838" y="3626765"/>
                </a:lnTo>
                <a:lnTo>
                  <a:pt x="409631" y="3626765"/>
                </a:lnTo>
                <a:lnTo>
                  <a:pt x="409631" y="3622045"/>
                </a:lnTo>
                <a:lnTo>
                  <a:pt x="420374" y="3622045"/>
                </a:lnTo>
                <a:lnTo>
                  <a:pt x="420374" y="3598767"/>
                </a:lnTo>
                <a:lnTo>
                  <a:pt x="410705" y="3598767"/>
                </a:lnTo>
                <a:close/>
                <a:moveTo>
                  <a:pt x="201155" y="3594079"/>
                </a:moveTo>
                <a:lnTo>
                  <a:pt x="216554" y="3594079"/>
                </a:lnTo>
                <a:lnTo>
                  <a:pt x="216554" y="3622045"/>
                </a:lnTo>
                <a:lnTo>
                  <a:pt x="226288" y="3622045"/>
                </a:lnTo>
                <a:lnTo>
                  <a:pt x="226288" y="3626765"/>
                </a:lnTo>
                <a:lnTo>
                  <a:pt x="200081" y="3626765"/>
                </a:lnTo>
                <a:lnTo>
                  <a:pt x="200081" y="3622045"/>
                </a:lnTo>
                <a:lnTo>
                  <a:pt x="210824" y="3622045"/>
                </a:lnTo>
                <a:lnTo>
                  <a:pt x="210824" y="3598767"/>
                </a:lnTo>
                <a:lnTo>
                  <a:pt x="201155" y="3598767"/>
                </a:lnTo>
                <a:close/>
                <a:moveTo>
                  <a:pt x="157586" y="3594079"/>
                </a:moveTo>
                <a:lnTo>
                  <a:pt x="163120" y="3594079"/>
                </a:lnTo>
                <a:lnTo>
                  <a:pt x="165855" y="3616282"/>
                </a:lnTo>
                <a:lnTo>
                  <a:pt x="166441" y="3621231"/>
                </a:lnTo>
                <a:lnTo>
                  <a:pt x="167841" y="3616901"/>
                </a:lnTo>
                <a:lnTo>
                  <a:pt x="172594" y="3602218"/>
                </a:lnTo>
                <a:lnTo>
                  <a:pt x="176664" y="3602218"/>
                </a:lnTo>
                <a:lnTo>
                  <a:pt x="181775" y="3616705"/>
                </a:lnTo>
                <a:lnTo>
                  <a:pt x="183240" y="3621035"/>
                </a:lnTo>
                <a:lnTo>
                  <a:pt x="183728" y="3616445"/>
                </a:lnTo>
                <a:lnTo>
                  <a:pt x="186268" y="3594079"/>
                </a:lnTo>
                <a:lnTo>
                  <a:pt x="191867" y="3594079"/>
                </a:lnTo>
                <a:lnTo>
                  <a:pt x="187114" y="3626765"/>
                </a:lnTo>
                <a:lnTo>
                  <a:pt x="180245" y="3626765"/>
                </a:lnTo>
                <a:lnTo>
                  <a:pt x="175524" y="3613092"/>
                </a:lnTo>
                <a:lnTo>
                  <a:pt x="174580" y="3609771"/>
                </a:lnTo>
                <a:lnTo>
                  <a:pt x="173506" y="3613287"/>
                </a:lnTo>
                <a:lnTo>
                  <a:pt x="168980" y="3626765"/>
                </a:lnTo>
                <a:lnTo>
                  <a:pt x="162306" y="3626765"/>
                </a:lnTo>
                <a:close/>
                <a:moveTo>
                  <a:pt x="1090575" y="3593493"/>
                </a:moveTo>
                <a:cubicBezTo>
                  <a:pt x="1091856" y="3593493"/>
                  <a:pt x="1093277" y="3593563"/>
                  <a:pt x="1094840" y="3593704"/>
                </a:cubicBezTo>
                <a:cubicBezTo>
                  <a:pt x="1096403" y="3593845"/>
                  <a:pt x="1098031" y="3594090"/>
                  <a:pt x="1099723" y="3594437"/>
                </a:cubicBezTo>
                <a:lnTo>
                  <a:pt x="1099723" y="3599483"/>
                </a:lnTo>
                <a:cubicBezTo>
                  <a:pt x="1097944" y="3599049"/>
                  <a:pt x="1096256" y="3598729"/>
                  <a:pt x="1094661" y="3598523"/>
                </a:cubicBezTo>
                <a:cubicBezTo>
                  <a:pt x="1093066" y="3598317"/>
                  <a:pt x="1091682" y="3598213"/>
                  <a:pt x="1090510" y="3598213"/>
                </a:cubicBezTo>
                <a:cubicBezTo>
                  <a:pt x="1089099" y="3598213"/>
                  <a:pt x="1087911" y="3598322"/>
                  <a:pt x="1086945" y="3598539"/>
                </a:cubicBezTo>
                <a:cubicBezTo>
                  <a:pt x="1085979" y="3598756"/>
                  <a:pt x="1085198" y="3599054"/>
                  <a:pt x="1084601" y="3599434"/>
                </a:cubicBezTo>
                <a:cubicBezTo>
                  <a:pt x="1084004" y="3599814"/>
                  <a:pt x="1083576" y="3600259"/>
                  <a:pt x="1083315" y="3600769"/>
                </a:cubicBezTo>
                <a:cubicBezTo>
                  <a:pt x="1083055" y="3601279"/>
                  <a:pt x="1082924" y="3601827"/>
                  <a:pt x="1082924" y="3602413"/>
                </a:cubicBezTo>
                <a:cubicBezTo>
                  <a:pt x="1082924" y="3602999"/>
                  <a:pt x="1083038" y="3603531"/>
                  <a:pt x="1083266" y="3604008"/>
                </a:cubicBezTo>
                <a:cubicBezTo>
                  <a:pt x="1083494" y="3604486"/>
                  <a:pt x="1083917" y="3604947"/>
                  <a:pt x="1084536" y="3605392"/>
                </a:cubicBezTo>
                <a:cubicBezTo>
                  <a:pt x="1085155" y="3605837"/>
                  <a:pt x="1086017" y="3606282"/>
                  <a:pt x="1087124" y="3606727"/>
                </a:cubicBezTo>
                <a:cubicBezTo>
                  <a:pt x="1088231" y="3607172"/>
                  <a:pt x="1089674" y="3607655"/>
                  <a:pt x="1091454" y="3608176"/>
                </a:cubicBezTo>
                <a:cubicBezTo>
                  <a:pt x="1093386" y="3608740"/>
                  <a:pt x="1095014" y="3609331"/>
                  <a:pt x="1096338" y="3609950"/>
                </a:cubicBezTo>
                <a:cubicBezTo>
                  <a:pt x="1097662" y="3610569"/>
                  <a:pt x="1098736" y="3611258"/>
                  <a:pt x="1099561" y="3612017"/>
                </a:cubicBezTo>
                <a:cubicBezTo>
                  <a:pt x="1100385" y="3612777"/>
                  <a:pt x="1100977" y="3613634"/>
                  <a:pt x="1101335" y="3614589"/>
                </a:cubicBezTo>
                <a:cubicBezTo>
                  <a:pt x="1101693" y="3615544"/>
                  <a:pt x="1101872" y="3616629"/>
                  <a:pt x="1101872" y="3617845"/>
                </a:cubicBezTo>
                <a:cubicBezTo>
                  <a:pt x="1101872" y="3618995"/>
                  <a:pt x="1101677" y="3620026"/>
                  <a:pt x="1101286" y="3620938"/>
                </a:cubicBezTo>
                <a:cubicBezTo>
                  <a:pt x="1100895" y="3621849"/>
                  <a:pt x="1100364" y="3622658"/>
                  <a:pt x="1099691" y="3623363"/>
                </a:cubicBezTo>
                <a:cubicBezTo>
                  <a:pt x="1099018" y="3624068"/>
                  <a:pt x="1098237" y="3624671"/>
                  <a:pt x="1097347" y="3625170"/>
                </a:cubicBezTo>
                <a:cubicBezTo>
                  <a:pt x="1096457" y="3625669"/>
                  <a:pt x="1095507" y="3626082"/>
                  <a:pt x="1094498" y="3626407"/>
                </a:cubicBezTo>
                <a:cubicBezTo>
                  <a:pt x="1093489" y="3626733"/>
                  <a:pt x="1092453" y="3626971"/>
                  <a:pt x="1091389" y="3627123"/>
                </a:cubicBezTo>
                <a:cubicBezTo>
                  <a:pt x="1090326" y="3627275"/>
                  <a:pt x="1089284" y="3627351"/>
                  <a:pt x="1088264" y="3627351"/>
                </a:cubicBezTo>
                <a:cubicBezTo>
                  <a:pt x="1086050" y="3627351"/>
                  <a:pt x="1084015" y="3627254"/>
                  <a:pt x="1082159" y="3627058"/>
                </a:cubicBezTo>
                <a:cubicBezTo>
                  <a:pt x="1080304" y="3626863"/>
                  <a:pt x="1078486" y="3626548"/>
                  <a:pt x="1076706" y="3626114"/>
                </a:cubicBezTo>
                <a:lnTo>
                  <a:pt x="1076706" y="3620905"/>
                </a:lnTo>
                <a:cubicBezTo>
                  <a:pt x="1078616" y="3621448"/>
                  <a:pt x="1080515" y="3621860"/>
                  <a:pt x="1082404" y="3622142"/>
                </a:cubicBezTo>
                <a:cubicBezTo>
                  <a:pt x="1084292" y="3622424"/>
                  <a:pt x="1086169" y="3622565"/>
                  <a:pt x="1088036" y="3622565"/>
                </a:cubicBezTo>
                <a:cubicBezTo>
                  <a:pt x="1090749" y="3622565"/>
                  <a:pt x="1092756" y="3622196"/>
                  <a:pt x="1094059" y="3621459"/>
                </a:cubicBezTo>
                <a:cubicBezTo>
                  <a:pt x="1095361" y="3620721"/>
                  <a:pt x="1096012" y="3619668"/>
                  <a:pt x="1096012" y="3618301"/>
                </a:cubicBezTo>
                <a:cubicBezTo>
                  <a:pt x="1096012" y="3617715"/>
                  <a:pt x="1095909" y="3617188"/>
                  <a:pt x="1095703" y="3616722"/>
                </a:cubicBezTo>
                <a:cubicBezTo>
                  <a:pt x="1095497" y="3616255"/>
                  <a:pt x="1095122" y="3615810"/>
                  <a:pt x="1094580" y="3615387"/>
                </a:cubicBezTo>
                <a:cubicBezTo>
                  <a:pt x="1094037" y="3614964"/>
                  <a:pt x="1093196" y="3614524"/>
                  <a:pt x="1092056" y="3614068"/>
                </a:cubicBezTo>
                <a:cubicBezTo>
                  <a:pt x="1090917" y="3613613"/>
                  <a:pt x="1089360" y="3613092"/>
                  <a:pt x="1087385" y="3612506"/>
                </a:cubicBezTo>
                <a:cubicBezTo>
                  <a:pt x="1085909" y="3612071"/>
                  <a:pt x="1084547" y="3611578"/>
                  <a:pt x="1083299" y="3611024"/>
                </a:cubicBezTo>
                <a:cubicBezTo>
                  <a:pt x="1082051" y="3610471"/>
                  <a:pt x="1080971" y="3609814"/>
                  <a:pt x="1080060" y="3609055"/>
                </a:cubicBezTo>
                <a:cubicBezTo>
                  <a:pt x="1079148" y="3608295"/>
                  <a:pt x="1078432" y="3607405"/>
                  <a:pt x="1077911" y="3606385"/>
                </a:cubicBezTo>
                <a:cubicBezTo>
                  <a:pt x="1077390" y="3605365"/>
                  <a:pt x="1077129" y="3604160"/>
                  <a:pt x="1077129" y="3602771"/>
                </a:cubicBezTo>
                <a:cubicBezTo>
                  <a:pt x="1077129" y="3601860"/>
                  <a:pt x="1077341" y="3600861"/>
                  <a:pt x="1077764" y="3599776"/>
                </a:cubicBezTo>
                <a:cubicBezTo>
                  <a:pt x="1078188" y="3598691"/>
                  <a:pt x="1078909" y="3597682"/>
                  <a:pt x="1079929" y="3596748"/>
                </a:cubicBezTo>
                <a:cubicBezTo>
                  <a:pt x="1080949" y="3595815"/>
                  <a:pt x="1082328" y="3595039"/>
                  <a:pt x="1084064" y="3594421"/>
                </a:cubicBezTo>
                <a:cubicBezTo>
                  <a:pt x="1085800" y="3593802"/>
                  <a:pt x="1087971" y="3593493"/>
                  <a:pt x="1090575" y="3593493"/>
                </a:cubicBezTo>
                <a:close/>
                <a:moveTo>
                  <a:pt x="1051336" y="3593493"/>
                </a:moveTo>
                <a:cubicBezTo>
                  <a:pt x="1053615" y="3593493"/>
                  <a:pt x="1055633" y="3593851"/>
                  <a:pt x="1057391" y="3594567"/>
                </a:cubicBezTo>
                <a:cubicBezTo>
                  <a:pt x="1059149" y="3595283"/>
                  <a:pt x="1060631" y="3596298"/>
                  <a:pt x="1061835" y="3597611"/>
                </a:cubicBezTo>
                <a:cubicBezTo>
                  <a:pt x="1063040" y="3598924"/>
                  <a:pt x="1063951" y="3600520"/>
                  <a:pt x="1064570" y="3602397"/>
                </a:cubicBezTo>
                <a:cubicBezTo>
                  <a:pt x="1065188" y="3604274"/>
                  <a:pt x="1065498" y="3606374"/>
                  <a:pt x="1065498" y="3608697"/>
                </a:cubicBezTo>
                <a:cubicBezTo>
                  <a:pt x="1065498" y="3609500"/>
                  <a:pt x="1065487" y="3610172"/>
                  <a:pt x="1065465" y="3610715"/>
                </a:cubicBezTo>
                <a:cubicBezTo>
                  <a:pt x="1065443" y="3611258"/>
                  <a:pt x="1065411" y="3611768"/>
                  <a:pt x="1065367" y="3612245"/>
                </a:cubicBezTo>
                <a:lnTo>
                  <a:pt x="1042415" y="3612245"/>
                </a:lnTo>
                <a:cubicBezTo>
                  <a:pt x="1042415" y="3615588"/>
                  <a:pt x="1043349" y="3618154"/>
                  <a:pt x="1045215" y="3619945"/>
                </a:cubicBezTo>
                <a:cubicBezTo>
                  <a:pt x="1047082" y="3621735"/>
                  <a:pt x="1049773" y="3622631"/>
                  <a:pt x="1053289" y="3622631"/>
                </a:cubicBezTo>
                <a:cubicBezTo>
                  <a:pt x="1054244" y="3622631"/>
                  <a:pt x="1055199" y="3622593"/>
                  <a:pt x="1056154" y="3622517"/>
                </a:cubicBezTo>
                <a:cubicBezTo>
                  <a:pt x="1057109" y="3622441"/>
                  <a:pt x="1058031" y="3622338"/>
                  <a:pt x="1058921" y="3622207"/>
                </a:cubicBezTo>
                <a:cubicBezTo>
                  <a:pt x="1059811" y="3622077"/>
                  <a:pt x="1060663" y="3621931"/>
                  <a:pt x="1061477" y="3621768"/>
                </a:cubicBezTo>
                <a:cubicBezTo>
                  <a:pt x="1062291" y="3621605"/>
                  <a:pt x="1063045" y="3621426"/>
                  <a:pt x="1063740" y="3621231"/>
                </a:cubicBezTo>
                <a:lnTo>
                  <a:pt x="1063740" y="3625886"/>
                </a:lnTo>
                <a:cubicBezTo>
                  <a:pt x="1062199" y="3626320"/>
                  <a:pt x="1060457" y="3626673"/>
                  <a:pt x="1058514" y="3626944"/>
                </a:cubicBezTo>
                <a:cubicBezTo>
                  <a:pt x="1056572" y="3627216"/>
                  <a:pt x="1054559" y="3627351"/>
                  <a:pt x="1052475" y="3627351"/>
                </a:cubicBezTo>
                <a:cubicBezTo>
                  <a:pt x="1049675" y="3627351"/>
                  <a:pt x="1047266" y="3626971"/>
                  <a:pt x="1045248" y="3626212"/>
                </a:cubicBezTo>
                <a:cubicBezTo>
                  <a:pt x="1043229" y="3625452"/>
                  <a:pt x="1041574" y="3624351"/>
                  <a:pt x="1040283" y="3622907"/>
                </a:cubicBezTo>
                <a:cubicBezTo>
                  <a:pt x="1038992" y="3621464"/>
                  <a:pt x="1038037" y="3619695"/>
                  <a:pt x="1037418" y="3617601"/>
                </a:cubicBezTo>
                <a:cubicBezTo>
                  <a:pt x="1036799" y="3615506"/>
                  <a:pt x="1036490" y="3613135"/>
                  <a:pt x="1036490" y="3610487"/>
                </a:cubicBezTo>
                <a:cubicBezTo>
                  <a:pt x="1036490" y="3608186"/>
                  <a:pt x="1036821" y="3606011"/>
                  <a:pt x="1037483" y="3603960"/>
                </a:cubicBezTo>
                <a:cubicBezTo>
                  <a:pt x="1038145" y="3601909"/>
                  <a:pt x="1039111" y="3600107"/>
                  <a:pt x="1040381" y="3598555"/>
                </a:cubicBezTo>
                <a:cubicBezTo>
                  <a:pt x="1041650" y="3597003"/>
                  <a:pt x="1043208" y="3595772"/>
                  <a:pt x="1045052" y="3594860"/>
                </a:cubicBezTo>
                <a:cubicBezTo>
                  <a:pt x="1046897" y="3593949"/>
                  <a:pt x="1048992" y="3593493"/>
                  <a:pt x="1051336" y="3593493"/>
                </a:cubicBezTo>
                <a:close/>
                <a:moveTo>
                  <a:pt x="984661" y="3593493"/>
                </a:moveTo>
                <a:cubicBezTo>
                  <a:pt x="987005" y="3593493"/>
                  <a:pt x="989105" y="3593856"/>
                  <a:pt x="990960" y="3594583"/>
                </a:cubicBezTo>
                <a:cubicBezTo>
                  <a:pt x="992816" y="3595311"/>
                  <a:pt x="994390" y="3596374"/>
                  <a:pt x="995681" y="3597774"/>
                </a:cubicBezTo>
                <a:cubicBezTo>
                  <a:pt x="996972" y="3599174"/>
                  <a:pt x="997960" y="3600916"/>
                  <a:pt x="998644" y="3602999"/>
                </a:cubicBezTo>
                <a:cubicBezTo>
                  <a:pt x="999327" y="3605083"/>
                  <a:pt x="999669" y="3607470"/>
                  <a:pt x="999669" y="3610162"/>
                </a:cubicBezTo>
                <a:cubicBezTo>
                  <a:pt x="999669" y="3612701"/>
                  <a:pt x="999311" y="3615029"/>
                  <a:pt x="998595" y="3617145"/>
                </a:cubicBezTo>
                <a:cubicBezTo>
                  <a:pt x="997879" y="3619261"/>
                  <a:pt x="996848" y="3621073"/>
                  <a:pt x="995502" y="3622582"/>
                </a:cubicBezTo>
                <a:cubicBezTo>
                  <a:pt x="994156" y="3624090"/>
                  <a:pt x="992518" y="3625262"/>
                  <a:pt x="990586" y="3626098"/>
                </a:cubicBezTo>
                <a:cubicBezTo>
                  <a:pt x="988654" y="3626933"/>
                  <a:pt x="986462" y="3627351"/>
                  <a:pt x="984010" y="3627351"/>
                </a:cubicBezTo>
                <a:cubicBezTo>
                  <a:pt x="981666" y="3627351"/>
                  <a:pt x="979566" y="3626988"/>
                  <a:pt x="977710" y="3626261"/>
                </a:cubicBezTo>
                <a:cubicBezTo>
                  <a:pt x="975854" y="3625533"/>
                  <a:pt x="974281" y="3624465"/>
                  <a:pt x="972989" y="3623054"/>
                </a:cubicBezTo>
                <a:cubicBezTo>
                  <a:pt x="971698" y="3621643"/>
                  <a:pt x="970710" y="3619896"/>
                  <a:pt x="970027" y="3617812"/>
                </a:cubicBezTo>
                <a:cubicBezTo>
                  <a:pt x="969343" y="3615729"/>
                  <a:pt x="969001" y="3613330"/>
                  <a:pt x="969001" y="3610617"/>
                </a:cubicBezTo>
                <a:cubicBezTo>
                  <a:pt x="969001" y="3608078"/>
                  <a:pt x="969359" y="3605761"/>
                  <a:pt x="970076" y="3603667"/>
                </a:cubicBezTo>
                <a:cubicBezTo>
                  <a:pt x="970792" y="3601572"/>
                  <a:pt x="971823" y="3599771"/>
                  <a:pt x="973168" y="3598262"/>
                </a:cubicBezTo>
                <a:cubicBezTo>
                  <a:pt x="974514" y="3596754"/>
                  <a:pt x="976153" y="3595582"/>
                  <a:pt x="978084" y="3594746"/>
                </a:cubicBezTo>
                <a:cubicBezTo>
                  <a:pt x="980016" y="3593911"/>
                  <a:pt x="982208" y="3593493"/>
                  <a:pt x="984661" y="3593493"/>
                </a:cubicBezTo>
                <a:close/>
                <a:moveTo>
                  <a:pt x="634840" y="3593493"/>
                </a:moveTo>
                <a:cubicBezTo>
                  <a:pt x="638204" y="3593493"/>
                  <a:pt x="640749" y="3594486"/>
                  <a:pt x="642475" y="3596472"/>
                </a:cubicBezTo>
                <a:cubicBezTo>
                  <a:pt x="644200" y="3598458"/>
                  <a:pt x="645063" y="3601447"/>
                  <a:pt x="645063" y="3605441"/>
                </a:cubicBezTo>
                <a:lnTo>
                  <a:pt x="645063" y="3626765"/>
                </a:lnTo>
                <a:lnTo>
                  <a:pt x="639398" y="3626765"/>
                </a:lnTo>
                <a:lnTo>
                  <a:pt x="639398" y="3605897"/>
                </a:lnTo>
                <a:cubicBezTo>
                  <a:pt x="639398" y="3603336"/>
                  <a:pt x="638921" y="3601442"/>
                  <a:pt x="637966" y="3600216"/>
                </a:cubicBezTo>
                <a:cubicBezTo>
                  <a:pt x="637011" y="3598989"/>
                  <a:pt x="635589" y="3598376"/>
                  <a:pt x="633701" y="3598376"/>
                </a:cubicBezTo>
                <a:cubicBezTo>
                  <a:pt x="633006" y="3598376"/>
                  <a:pt x="632328" y="3598479"/>
                  <a:pt x="631666" y="3598686"/>
                </a:cubicBezTo>
                <a:cubicBezTo>
                  <a:pt x="631004" y="3598892"/>
                  <a:pt x="630315" y="3599250"/>
                  <a:pt x="629599" y="3599760"/>
                </a:cubicBezTo>
                <a:cubicBezTo>
                  <a:pt x="628883" y="3600270"/>
                  <a:pt x="628107" y="3600959"/>
                  <a:pt x="627271" y="3601827"/>
                </a:cubicBezTo>
                <a:cubicBezTo>
                  <a:pt x="626435" y="3602695"/>
                  <a:pt x="625497" y="3603781"/>
                  <a:pt x="624455" y="3605083"/>
                </a:cubicBezTo>
                <a:lnTo>
                  <a:pt x="624455" y="3626765"/>
                </a:lnTo>
                <a:lnTo>
                  <a:pt x="618790" y="3626765"/>
                </a:lnTo>
                <a:lnTo>
                  <a:pt x="618790" y="3594079"/>
                </a:lnTo>
                <a:lnTo>
                  <a:pt x="623836" y="3594079"/>
                </a:lnTo>
                <a:lnTo>
                  <a:pt x="624064" y="3599353"/>
                </a:lnTo>
                <a:cubicBezTo>
                  <a:pt x="625019" y="3598224"/>
                  <a:pt x="625942" y="3597286"/>
                  <a:pt x="626831" y="3596537"/>
                </a:cubicBezTo>
                <a:cubicBezTo>
                  <a:pt x="627721" y="3595788"/>
                  <a:pt x="628595" y="3595186"/>
                  <a:pt x="629452" y="3594730"/>
                </a:cubicBezTo>
                <a:cubicBezTo>
                  <a:pt x="630310" y="3594274"/>
                  <a:pt x="631183" y="3593954"/>
                  <a:pt x="632073" y="3593770"/>
                </a:cubicBezTo>
                <a:cubicBezTo>
                  <a:pt x="632963" y="3593585"/>
                  <a:pt x="633885" y="3593493"/>
                  <a:pt x="634840" y="3593493"/>
                </a:cubicBezTo>
                <a:close/>
                <a:moveTo>
                  <a:pt x="565561" y="3593493"/>
                </a:moveTo>
                <a:cubicBezTo>
                  <a:pt x="567905" y="3593493"/>
                  <a:pt x="570005" y="3593856"/>
                  <a:pt x="571860" y="3594583"/>
                </a:cubicBezTo>
                <a:cubicBezTo>
                  <a:pt x="573716" y="3595311"/>
                  <a:pt x="575290" y="3596374"/>
                  <a:pt x="576581" y="3597774"/>
                </a:cubicBezTo>
                <a:cubicBezTo>
                  <a:pt x="577872" y="3599174"/>
                  <a:pt x="578860" y="3600916"/>
                  <a:pt x="579544" y="3602999"/>
                </a:cubicBezTo>
                <a:cubicBezTo>
                  <a:pt x="580227" y="3605083"/>
                  <a:pt x="580569" y="3607470"/>
                  <a:pt x="580569" y="3610162"/>
                </a:cubicBezTo>
                <a:cubicBezTo>
                  <a:pt x="580569" y="3612701"/>
                  <a:pt x="580211" y="3615029"/>
                  <a:pt x="579495" y="3617145"/>
                </a:cubicBezTo>
                <a:cubicBezTo>
                  <a:pt x="578779" y="3619261"/>
                  <a:pt x="577748" y="3621073"/>
                  <a:pt x="576402" y="3622582"/>
                </a:cubicBezTo>
                <a:cubicBezTo>
                  <a:pt x="575056" y="3624090"/>
                  <a:pt x="573418" y="3625262"/>
                  <a:pt x="571486" y="3626098"/>
                </a:cubicBezTo>
                <a:cubicBezTo>
                  <a:pt x="569554" y="3626933"/>
                  <a:pt x="567362" y="3627351"/>
                  <a:pt x="564910" y="3627351"/>
                </a:cubicBezTo>
                <a:cubicBezTo>
                  <a:pt x="562566" y="3627351"/>
                  <a:pt x="560466" y="3626988"/>
                  <a:pt x="558610" y="3626261"/>
                </a:cubicBezTo>
                <a:cubicBezTo>
                  <a:pt x="556754" y="3625533"/>
                  <a:pt x="555181" y="3624465"/>
                  <a:pt x="553890" y="3623054"/>
                </a:cubicBezTo>
                <a:cubicBezTo>
                  <a:pt x="552598" y="3621643"/>
                  <a:pt x="551610" y="3619896"/>
                  <a:pt x="550927" y="3617812"/>
                </a:cubicBezTo>
                <a:cubicBezTo>
                  <a:pt x="550243" y="3615729"/>
                  <a:pt x="549901" y="3613330"/>
                  <a:pt x="549901" y="3610617"/>
                </a:cubicBezTo>
                <a:cubicBezTo>
                  <a:pt x="549901" y="3608078"/>
                  <a:pt x="550259" y="3605761"/>
                  <a:pt x="550976" y="3603667"/>
                </a:cubicBezTo>
                <a:cubicBezTo>
                  <a:pt x="551692" y="3601572"/>
                  <a:pt x="552723" y="3599771"/>
                  <a:pt x="554069" y="3598262"/>
                </a:cubicBezTo>
                <a:cubicBezTo>
                  <a:pt x="555414" y="3596754"/>
                  <a:pt x="557053" y="3595582"/>
                  <a:pt x="558984" y="3594746"/>
                </a:cubicBezTo>
                <a:cubicBezTo>
                  <a:pt x="560916" y="3593911"/>
                  <a:pt x="563108" y="3593493"/>
                  <a:pt x="565561" y="3593493"/>
                </a:cubicBezTo>
                <a:close/>
                <a:moveTo>
                  <a:pt x="461925" y="3593493"/>
                </a:moveTo>
                <a:cubicBezTo>
                  <a:pt x="463206" y="3593493"/>
                  <a:pt x="464627" y="3593563"/>
                  <a:pt x="466190" y="3593704"/>
                </a:cubicBezTo>
                <a:cubicBezTo>
                  <a:pt x="467753" y="3593845"/>
                  <a:pt x="469381" y="3594090"/>
                  <a:pt x="471073" y="3594437"/>
                </a:cubicBezTo>
                <a:lnTo>
                  <a:pt x="471073" y="3599483"/>
                </a:lnTo>
                <a:cubicBezTo>
                  <a:pt x="469294" y="3599049"/>
                  <a:pt x="467606" y="3598729"/>
                  <a:pt x="466011" y="3598523"/>
                </a:cubicBezTo>
                <a:cubicBezTo>
                  <a:pt x="464416" y="3598317"/>
                  <a:pt x="463032" y="3598213"/>
                  <a:pt x="461860" y="3598213"/>
                </a:cubicBezTo>
                <a:cubicBezTo>
                  <a:pt x="460449" y="3598213"/>
                  <a:pt x="459261" y="3598322"/>
                  <a:pt x="458295" y="3598539"/>
                </a:cubicBezTo>
                <a:cubicBezTo>
                  <a:pt x="457329" y="3598756"/>
                  <a:pt x="456548" y="3599054"/>
                  <a:pt x="455951" y="3599434"/>
                </a:cubicBezTo>
                <a:cubicBezTo>
                  <a:pt x="455354" y="3599814"/>
                  <a:pt x="454926" y="3600259"/>
                  <a:pt x="454665" y="3600769"/>
                </a:cubicBezTo>
                <a:cubicBezTo>
                  <a:pt x="454405" y="3601279"/>
                  <a:pt x="454275" y="3601827"/>
                  <a:pt x="454275" y="3602413"/>
                </a:cubicBezTo>
                <a:cubicBezTo>
                  <a:pt x="454275" y="3602999"/>
                  <a:pt x="454388" y="3603531"/>
                  <a:pt x="454616" y="3604008"/>
                </a:cubicBezTo>
                <a:cubicBezTo>
                  <a:pt x="454844" y="3604486"/>
                  <a:pt x="455267" y="3604947"/>
                  <a:pt x="455886" y="3605392"/>
                </a:cubicBezTo>
                <a:cubicBezTo>
                  <a:pt x="456505" y="3605837"/>
                  <a:pt x="457367" y="3606282"/>
                  <a:pt x="458474" y="3606727"/>
                </a:cubicBezTo>
                <a:cubicBezTo>
                  <a:pt x="459581" y="3607172"/>
                  <a:pt x="461024" y="3607655"/>
                  <a:pt x="462804" y="3608176"/>
                </a:cubicBezTo>
                <a:cubicBezTo>
                  <a:pt x="464736" y="3608740"/>
                  <a:pt x="466364" y="3609331"/>
                  <a:pt x="467688" y="3609950"/>
                </a:cubicBezTo>
                <a:cubicBezTo>
                  <a:pt x="469012" y="3610569"/>
                  <a:pt x="470086" y="3611258"/>
                  <a:pt x="470911" y="3612017"/>
                </a:cubicBezTo>
                <a:cubicBezTo>
                  <a:pt x="471735" y="3612777"/>
                  <a:pt x="472327" y="3613634"/>
                  <a:pt x="472685" y="3614589"/>
                </a:cubicBezTo>
                <a:cubicBezTo>
                  <a:pt x="473043" y="3615544"/>
                  <a:pt x="473222" y="3616629"/>
                  <a:pt x="473222" y="3617845"/>
                </a:cubicBezTo>
                <a:cubicBezTo>
                  <a:pt x="473222" y="3618995"/>
                  <a:pt x="473027" y="3620026"/>
                  <a:pt x="472636" y="3620938"/>
                </a:cubicBezTo>
                <a:cubicBezTo>
                  <a:pt x="472246" y="3621849"/>
                  <a:pt x="471714" y="3622658"/>
                  <a:pt x="471041" y="3623363"/>
                </a:cubicBezTo>
                <a:cubicBezTo>
                  <a:pt x="470368" y="3624068"/>
                  <a:pt x="469587" y="3624671"/>
                  <a:pt x="468697" y="3625170"/>
                </a:cubicBezTo>
                <a:cubicBezTo>
                  <a:pt x="467807" y="3625669"/>
                  <a:pt x="466858" y="3626082"/>
                  <a:pt x="465848" y="3626407"/>
                </a:cubicBezTo>
                <a:cubicBezTo>
                  <a:pt x="464839" y="3626733"/>
                  <a:pt x="463803" y="3626971"/>
                  <a:pt x="462739" y="3627123"/>
                </a:cubicBezTo>
                <a:cubicBezTo>
                  <a:pt x="461676" y="3627275"/>
                  <a:pt x="460634" y="3627351"/>
                  <a:pt x="459614" y="3627351"/>
                </a:cubicBezTo>
                <a:cubicBezTo>
                  <a:pt x="457400" y="3627351"/>
                  <a:pt x="455365" y="3627254"/>
                  <a:pt x="453509" y="3627058"/>
                </a:cubicBezTo>
                <a:cubicBezTo>
                  <a:pt x="451654" y="3626863"/>
                  <a:pt x="449836" y="3626548"/>
                  <a:pt x="448056" y="3626114"/>
                </a:cubicBezTo>
                <a:lnTo>
                  <a:pt x="448056" y="3620905"/>
                </a:lnTo>
                <a:cubicBezTo>
                  <a:pt x="449966" y="3621448"/>
                  <a:pt x="451865" y="3621860"/>
                  <a:pt x="453754" y="3622142"/>
                </a:cubicBezTo>
                <a:cubicBezTo>
                  <a:pt x="455642" y="3622424"/>
                  <a:pt x="457519" y="3622565"/>
                  <a:pt x="459386" y="3622565"/>
                </a:cubicBezTo>
                <a:cubicBezTo>
                  <a:pt x="462099" y="3622565"/>
                  <a:pt x="464107" y="3622196"/>
                  <a:pt x="465409" y="3621459"/>
                </a:cubicBezTo>
                <a:cubicBezTo>
                  <a:pt x="466711" y="3620721"/>
                  <a:pt x="467362" y="3619668"/>
                  <a:pt x="467362" y="3618301"/>
                </a:cubicBezTo>
                <a:cubicBezTo>
                  <a:pt x="467362" y="3617715"/>
                  <a:pt x="467259" y="3617188"/>
                  <a:pt x="467053" y="3616722"/>
                </a:cubicBezTo>
                <a:cubicBezTo>
                  <a:pt x="466847" y="3616255"/>
                  <a:pt x="466472" y="3615810"/>
                  <a:pt x="465930" y="3615387"/>
                </a:cubicBezTo>
                <a:cubicBezTo>
                  <a:pt x="465387" y="3614964"/>
                  <a:pt x="464546" y="3614524"/>
                  <a:pt x="463406" y="3614068"/>
                </a:cubicBezTo>
                <a:cubicBezTo>
                  <a:pt x="462267" y="3613613"/>
                  <a:pt x="460710" y="3613092"/>
                  <a:pt x="458735" y="3612506"/>
                </a:cubicBezTo>
                <a:cubicBezTo>
                  <a:pt x="457259" y="3612071"/>
                  <a:pt x="455897" y="3611578"/>
                  <a:pt x="454649" y="3611024"/>
                </a:cubicBezTo>
                <a:cubicBezTo>
                  <a:pt x="453401" y="3610471"/>
                  <a:pt x="452321" y="3609814"/>
                  <a:pt x="451410" y="3609055"/>
                </a:cubicBezTo>
                <a:cubicBezTo>
                  <a:pt x="450498" y="3608295"/>
                  <a:pt x="449782" y="3607405"/>
                  <a:pt x="449261" y="3606385"/>
                </a:cubicBezTo>
                <a:cubicBezTo>
                  <a:pt x="448740" y="3605365"/>
                  <a:pt x="448480" y="3604160"/>
                  <a:pt x="448480" y="3602771"/>
                </a:cubicBezTo>
                <a:cubicBezTo>
                  <a:pt x="448480" y="3601860"/>
                  <a:pt x="448691" y="3600861"/>
                  <a:pt x="449114" y="3599776"/>
                </a:cubicBezTo>
                <a:cubicBezTo>
                  <a:pt x="449538" y="3598691"/>
                  <a:pt x="450259" y="3597682"/>
                  <a:pt x="451279" y="3596748"/>
                </a:cubicBezTo>
                <a:cubicBezTo>
                  <a:pt x="452299" y="3595815"/>
                  <a:pt x="453678" y="3595039"/>
                  <a:pt x="455414" y="3594421"/>
                </a:cubicBezTo>
                <a:cubicBezTo>
                  <a:pt x="457150" y="3593802"/>
                  <a:pt x="459321" y="3593493"/>
                  <a:pt x="461925" y="3593493"/>
                </a:cubicBezTo>
                <a:close/>
                <a:moveTo>
                  <a:pt x="360634" y="3593493"/>
                </a:moveTo>
                <a:cubicBezTo>
                  <a:pt x="364020" y="3593493"/>
                  <a:pt x="366586" y="3594589"/>
                  <a:pt x="368333" y="3596781"/>
                </a:cubicBezTo>
                <a:cubicBezTo>
                  <a:pt x="370081" y="3598973"/>
                  <a:pt x="370889" y="3602229"/>
                  <a:pt x="370759" y="3606548"/>
                </a:cubicBezTo>
                <a:lnTo>
                  <a:pt x="365029" y="3606548"/>
                </a:lnTo>
                <a:cubicBezTo>
                  <a:pt x="365094" y="3603683"/>
                  <a:pt x="364676" y="3601605"/>
                  <a:pt x="363775" y="3600313"/>
                </a:cubicBezTo>
                <a:cubicBezTo>
                  <a:pt x="362875" y="3599022"/>
                  <a:pt x="361556" y="3598376"/>
                  <a:pt x="359820" y="3598376"/>
                </a:cubicBezTo>
                <a:cubicBezTo>
                  <a:pt x="359060" y="3598376"/>
                  <a:pt x="358295" y="3598512"/>
                  <a:pt x="357525" y="3598783"/>
                </a:cubicBezTo>
                <a:cubicBezTo>
                  <a:pt x="356754" y="3599054"/>
                  <a:pt x="355962" y="3599489"/>
                  <a:pt x="355148" y="3600085"/>
                </a:cubicBezTo>
                <a:cubicBezTo>
                  <a:pt x="354334" y="3600682"/>
                  <a:pt x="353471" y="3601447"/>
                  <a:pt x="352560" y="3602381"/>
                </a:cubicBezTo>
                <a:cubicBezTo>
                  <a:pt x="351648" y="3603314"/>
                  <a:pt x="350672" y="3604443"/>
                  <a:pt x="349630" y="3605766"/>
                </a:cubicBezTo>
                <a:lnTo>
                  <a:pt x="349630" y="3626765"/>
                </a:lnTo>
                <a:lnTo>
                  <a:pt x="343900" y="3626765"/>
                </a:lnTo>
                <a:lnTo>
                  <a:pt x="343900" y="3594079"/>
                </a:lnTo>
                <a:lnTo>
                  <a:pt x="349076" y="3594079"/>
                </a:lnTo>
                <a:lnTo>
                  <a:pt x="349239" y="3600102"/>
                </a:lnTo>
                <a:cubicBezTo>
                  <a:pt x="351171" y="3597779"/>
                  <a:pt x="353075" y="3596097"/>
                  <a:pt x="354953" y="3595056"/>
                </a:cubicBezTo>
                <a:cubicBezTo>
                  <a:pt x="356830" y="3594014"/>
                  <a:pt x="358724" y="3593493"/>
                  <a:pt x="360634" y="3593493"/>
                </a:cubicBezTo>
                <a:close/>
                <a:moveTo>
                  <a:pt x="317911" y="3593493"/>
                </a:moveTo>
                <a:cubicBezTo>
                  <a:pt x="320190" y="3593493"/>
                  <a:pt x="322208" y="3593851"/>
                  <a:pt x="323966" y="3594567"/>
                </a:cubicBezTo>
                <a:cubicBezTo>
                  <a:pt x="325724" y="3595283"/>
                  <a:pt x="327206" y="3596298"/>
                  <a:pt x="328410" y="3597611"/>
                </a:cubicBezTo>
                <a:cubicBezTo>
                  <a:pt x="329615" y="3598924"/>
                  <a:pt x="330526" y="3600520"/>
                  <a:pt x="331145" y="3602397"/>
                </a:cubicBezTo>
                <a:cubicBezTo>
                  <a:pt x="331763" y="3604274"/>
                  <a:pt x="332073" y="3606374"/>
                  <a:pt x="332073" y="3608697"/>
                </a:cubicBezTo>
                <a:cubicBezTo>
                  <a:pt x="332073" y="3609500"/>
                  <a:pt x="332062" y="3610172"/>
                  <a:pt x="332040" y="3610715"/>
                </a:cubicBezTo>
                <a:cubicBezTo>
                  <a:pt x="332018" y="3611258"/>
                  <a:pt x="331986" y="3611768"/>
                  <a:pt x="331942" y="3612245"/>
                </a:cubicBezTo>
                <a:lnTo>
                  <a:pt x="308990" y="3612245"/>
                </a:lnTo>
                <a:cubicBezTo>
                  <a:pt x="308990" y="3615588"/>
                  <a:pt x="309924" y="3618154"/>
                  <a:pt x="311790" y="3619945"/>
                </a:cubicBezTo>
                <a:cubicBezTo>
                  <a:pt x="313657" y="3621735"/>
                  <a:pt x="316348" y="3622631"/>
                  <a:pt x="319864" y="3622631"/>
                </a:cubicBezTo>
                <a:cubicBezTo>
                  <a:pt x="320819" y="3622631"/>
                  <a:pt x="321774" y="3622593"/>
                  <a:pt x="322729" y="3622517"/>
                </a:cubicBezTo>
                <a:cubicBezTo>
                  <a:pt x="323684" y="3622441"/>
                  <a:pt x="324606" y="3622338"/>
                  <a:pt x="325496" y="3622207"/>
                </a:cubicBezTo>
                <a:cubicBezTo>
                  <a:pt x="326386" y="3622077"/>
                  <a:pt x="327238" y="3621931"/>
                  <a:pt x="328052" y="3621768"/>
                </a:cubicBezTo>
                <a:cubicBezTo>
                  <a:pt x="328866" y="3621605"/>
                  <a:pt x="329620" y="3621426"/>
                  <a:pt x="330315" y="3621231"/>
                </a:cubicBezTo>
                <a:lnTo>
                  <a:pt x="330315" y="3625886"/>
                </a:lnTo>
                <a:cubicBezTo>
                  <a:pt x="328774" y="3626320"/>
                  <a:pt x="327032" y="3626673"/>
                  <a:pt x="325089" y="3626944"/>
                </a:cubicBezTo>
                <a:cubicBezTo>
                  <a:pt x="323147" y="3627216"/>
                  <a:pt x="321134" y="3627351"/>
                  <a:pt x="319050" y="3627351"/>
                </a:cubicBezTo>
                <a:cubicBezTo>
                  <a:pt x="316250" y="3627351"/>
                  <a:pt x="313841" y="3626971"/>
                  <a:pt x="311823" y="3626212"/>
                </a:cubicBezTo>
                <a:cubicBezTo>
                  <a:pt x="309804" y="3625452"/>
                  <a:pt x="308149" y="3624351"/>
                  <a:pt x="306858" y="3622907"/>
                </a:cubicBezTo>
                <a:cubicBezTo>
                  <a:pt x="305567" y="3621464"/>
                  <a:pt x="304612" y="3619695"/>
                  <a:pt x="303993" y="3617601"/>
                </a:cubicBezTo>
                <a:cubicBezTo>
                  <a:pt x="303374" y="3615506"/>
                  <a:pt x="303065" y="3613135"/>
                  <a:pt x="303065" y="3610487"/>
                </a:cubicBezTo>
                <a:cubicBezTo>
                  <a:pt x="303065" y="3608186"/>
                  <a:pt x="303396" y="3606011"/>
                  <a:pt x="304058" y="3603960"/>
                </a:cubicBezTo>
                <a:cubicBezTo>
                  <a:pt x="304720" y="3601909"/>
                  <a:pt x="305686" y="3600107"/>
                  <a:pt x="306956" y="3598555"/>
                </a:cubicBezTo>
                <a:cubicBezTo>
                  <a:pt x="308225" y="3597003"/>
                  <a:pt x="309783" y="3595772"/>
                  <a:pt x="311627" y="3594860"/>
                </a:cubicBezTo>
                <a:cubicBezTo>
                  <a:pt x="313472" y="3593949"/>
                  <a:pt x="315567" y="3593493"/>
                  <a:pt x="317911" y="3593493"/>
                </a:cubicBezTo>
                <a:close/>
                <a:moveTo>
                  <a:pt x="282415" y="3593493"/>
                </a:moveTo>
                <a:cubicBezTo>
                  <a:pt x="285779" y="3593493"/>
                  <a:pt x="288324" y="3594486"/>
                  <a:pt x="290050" y="3596472"/>
                </a:cubicBezTo>
                <a:cubicBezTo>
                  <a:pt x="291775" y="3598458"/>
                  <a:pt x="292638" y="3601447"/>
                  <a:pt x="292638" y="3605441"/>
                </a:cubicBezTo>
                <a:lnTo>
                  <a:pt x="292638" y="3626765"/>
                </a:lnTo>
                <a:lnTo>
                  <a:pt x="286973" y="3626765"/>
                </a:lnTo>
                <a:lnTo>
                  <a:pt x="286973" y="3605897"/>
                </a:lnTo>
                <a:cubicBezTo>
                  <a:pt x="286973" y="3603336"/>
                  <a:pt x="286496" y="3601442"/>
                  <a:pt x="285541" y="3600216"/>
                </a:cubicBezTo>
                <a:cubicBezTo>
                  <a:pt x="284586" y="3598989"/>
                  <a:pt x="283164" y="3598376"/>
                  <a:pt x="281276" y="3598376"/>
                </a:cubicBezTo>
                <a:cubicBezTo>
                  <a:pt x="280581" y="3598376"/>
                  <a:pt x="279903" y="3598479"/>
                  <a:pt x="279241" y="3598686"/>
                </a:cubicBezTo>
                <a:cubicBezTo>
                  <a:pt x="278579" y="3598892"/>
                  <a:pt x="277890" y="3599250"/>
                  <a:pt x="277174" y="3599760"/>
                </a:cubicBezTo>
                <a:cubicBezTo>
                  <a:pt x="276457" y="3600270"/>
                  <a:pt x="275682" y="3600959"/>
                  <a:pt x="274846" y="3601827"/>
                </a:cubicBezTo>
                <a:cubicBezTo>
                  <a:pt x="274010" y="3602695"/>
                  <a:pt x="273072" y="3603781"/>
                  <a:pt x="272030" y="3605083"/>
                </a:cubicBezTo>
                <a:lnTo>
                  <a:pt x="272030" y="3626765"/>
                </a:lnTo>
                <a:lnTo>
                  <a:pt x="266365" y="3626765"/>
                </a:lnTo>
                <a:lnTo>
                  <a:pt x="266365" y="3594079"/>
                </a:lnTo>
                <a:lnTo>
                  <a:pt x="271411" y="3594079"/>
                </a:lnTo>
                <a:lnTo>
                  <a:pt x="271639" y="3599353"/>
                </a:lnTo>
                <a:cubicBezTo>
                  <a:pt x="272594" y="3598224"/>
                  <a:pt x="273517" y="3597286"/>
                  <a:pt x="274406" y="3596537"/>
                </a:cubicBezTo>
                <a:cubicBezTo>
                  <a:pt x="275296" y="3595788"/>
                  <a:pt x="276170" y="3595186"/>
                  <a:pt x="277027" y="3594730"/>
                </a:cubicBezTo>
                <a:cubicBezTo>
                  <a:pt x="277884" y="3594274"/>
                  <a:pt x="278758" y="3593954"/>
                  <a:pt x="279648" y="3593770"/>
                </a:cubicBezTo>
                <a:cubicBezTo>
                  <a:pt x="280538" y="3593585"/>
                  <a:pt x="281460" y="3593493"/>
                  <a:pt x="282415" y="3593493"/>
                </a:cubicBezTo>
                <a:close/>
                <a:moveTo>
                  <a:pt x="253840" y="3593493"/>
                </a:moveTo>
                <a:cubicBezTo>
                  <a:pt x="257204" y="3593493"/>
                  <a:pt x="259749" y="3594486"/>
                  <a:pt x="261475" y="3596472"/>
                </a:cubicBezTo>
                <a:cubicBezTo>
                  <a:pt x="263200" y="3598458"/>
                  <a:pt x="264063" y="3601447"/>
                  <a:pt x="264063" y="3605441"/>
                </a:cubicBezTo>
                <a:lnTo>
                  <a:pt x="264063" y="3626765"/>
                </a:lnTo>
                <a:lnTo>
                  <a:pt x="258398" y="3626765"/>
                </a:lnTo>
                <a:lnTo>
                  <a:pt x="258398" y="3605897"/>
                </a:lnTo>
                <a:cubicBezTo>
                  <a:pt x="258398" y="3603336"/>
                  <a:pt x="257921" y="3601442"/>
                  <a:pt x="256966" y="3600216"/>
                </a:cubicBezTo>
                <a:cubicBezTo>
                  <a:pt x="256011" y="3598989"/>
                  <a:pt x="254589" y="3598376"/>
                  <a:pt x="252701" y="3598376"/>
                </a:cubicBezTo>
                <a:cubicBezTo>
                  <a:pt x="252006" y="3598376"/>
                  <a:pt x="251328" y="3598479"/>
                  <a:pt x="250666" y="3598686"/>
                </a:cubicBezTo>
                <a:cubicBezTo>
                  <a:pt x="250004" y="3598892"/>
                  <a:pt x="249315" y="3599250"/>
                  <a:pt x="248599" y="3599760"/>
                </a:cubicBezTo>
                <a:cubicBezTo>
                  <a:pt x="247882" y="3600270"/>
                  <a:pt x="247107" y="3600959"/>
                  <a:pt x="246271" y="3601827"/>
                </a:cubicBezTo>
                <a:cubicBezTo>
                  <a:pt x="245435" y="3602695"/>
                  <a:pt x="244497" y="3603781"/>
                  <a:pt x="243455" y="3605083"/>
                </a:cubicBezTo>
                <a:lnTo>
                  <a:pt x="243455" y="3626765"/>
                </a:lnTo>
                <a:lnTo>
                  <a:pt x="237790" y="3626765"/>
                </a:lnTo>
                <a:lnTo>
                  <a:pt x="237790" y="3594079"/>
                </a:lnTo>
                <a:lnTo>
                  <a:pt x="242836" y="3594079"/>
                </a:lnTo>
                <a:lnTo>
                  <a:pt x="243064" y="3599353"/>
                </a:lnTo>
                <a:cubicBezTo>
                  <a:pt x="244019" y="3598224"/>
                  <a:pt x="244942" y="3597286"/>
                  <a:pt x="245831" y="3596537"/>
                </a:cubicBezTo>
                <a:cubicBezTo>
                  <a:pt x="246721" y="3595788"/>
                  <a:pt x="247595" y="3595186"/>
                  <a:pt x="248452" y="3594730"/>
                </a:cubicBezTo>
                <a:cubicBezTo>
                  <a:pt x="249310" y="3594274"/>
                  <a:pt x="250183" y="3593954"/>
                  <a:pt x="251073" y="3593770"/>
                </a:cubicBezTo>
                <a:cubicBezTo>
                  <a:pt x="251963" y="3593585"/>
                  <a:pt x="252885" y="3593493"/>
                  <a:pt x="253840" y="3593493"/>
                </a:cubicBezTo>
                <a:close/>
                <a:moveTo>
                  <a:pt x="108361" y="3593493"/>
                </a:moveTo>
                <a:cubicBezTo>
                  <a:pt x="110640" y="3593493"/>
                  <a:pt x="112658" y="3593851"/>
                  <a:pt x="114416" y="3594567"/>
                </a:cubicBezTo>
                <a:cubicBezTo>
                  <a:pt x="116174" y="3595283"/>
                  <a:pt x="117656" y="3596298"/>
                  <a:pt x="118860" y="3597611"/>
                </a:cubicBezTo>
                <a:cubicBezTo>
                  <a:pt x="120065" y="3598924"/>
                  <a:pt x="120976" y="3600520"/>
                  <a:pt x="121595" y="3602397"/>
                </a:cubicBezTo>
                <a:cubicBezTo>
                  <a:pt x="122213" y="3604274"/>
                  <a:pt x="122523" y="3606374"/>
                  <a:pt x="122523" y="3608697"/>
                </a:cubicBezTo>
                <a:cubicBezTo>
                  <a:pt x="122523" y="3609500"/>
                  <a:pt x="122512" y="3610172"/>
                  <a:pt x="122490" y="3610715"/>
                </a:cubicBezTo>
                <a:cubicBezTo>
                  <a:pt x="122468" y="3611258"/>
                  <a:pt x="122436" y="3611768"/>
                  <a:pt x="122392" y="3612245"/>
                </a:cubicBezTo>
                <a:lnTo>
                  <a:pt x="99440" y="3612245"/>
                </a:lnTo>
                <a:cubicBezTo>
                  <a:pt x="99440" y="3615588"/>
                  <a:pt x="100374" y="3618154"/>
                  <a:pt x="102240" y="3619945"/>
                </a:cubicBezTo>
                <a:cubicBezTo>
                  <a:pt x="104107" y="3621735"/>
                  <a:pt x="106798" y="3622631"/>
                  <a:pt x="110314" y="3622631"/>
                </a:cubicBezTo>
                <a:cubicBezTo>
                  <a:pt x="111269" y="3622631"/>
                  <a:pt x="112224" y="3622593"/>
                  <a:pt x="113179" y="3622517"/>
                </a:cubicBezTo>
                <a:cubicBezTo>
                  <a:pt x="114134" y="3622441"/>
                  <a:pt x="115056" y="3622338"/>
                  <a:pt x="115946" y="3622207"/>
                </a:cubicBezTo>
                <a:cubicBezTo>
                  <a:pt x="116836" y="3622077"/>
                  <a:pt x="117688" y="3621931"/>
                  <a:pt x="118502" y="3621768"/>
                </a:cubicBezTo>
                <a:cubicBezTo>
                  <a:pt x="119316" y="3621605"/>
                  <a:pt x="120070" y="3621426"/>
                  <a:pt x="120765" y="3621231"/>
                </a:cubicBezTo>
                <a:lnTo>
                  <a:pt x="120765" y="3625886"/>
                </a:lnTo>
                <a:cubicBezTo>
                  <a:pt x="119224" y="3626320"/>
                  <a:pt x="117482" y="3626673"/>
                  <a:pt x="115539" y="3626944"/>
                </a:cubicBezTo>
                <a:cubicBezTo>
                  <a:pt x="113597" y="3627216"/>
                  <a:pt x="111584" y="3627351"/>
                  <a:pt x="109500" y="3627351"/>
                </a:cubicBezTo>
                <a:cubicBezTo>
                  <a:pt x="106700" y="3627351"/>
                  <a:pt x="104291" y="3626971"/>
                  <a:pt x="102273" y="3626212"/>
                </a:cubicBezTo>
                <a:cubicBezTo>
                  <a:pt x="100254" y="3625452"/>
                  <a:pt x="98599" y="3624351"/>
                  <a:pt x="97308" y="3622907"/>
                </a:cubicBezTo>
                <a:cubicBezTo>
                  <a:pt x="96017" y="3621464"/>
                  <a:pt x="95062" y="3619695"/>
                  <a:pt x="94443" y="3617601"/>
                </a:cubicBezTo>
                <a:cubicBezTo>
                  <a:pt x="93824" y="3615506"/>
                  <a:pt x="93515" y="3613135"/>
                  <a:pt x="93515" y="3610487"/>
                </a:cubicBezTo>
                <a:cubicBezTo>
                  <a:pt x="93515" y="3608186"/>
                  <a:pt x="93846" y="3606011"/>
                  <a:pt x="94508" y="3603960"/>
                </a:cubicBezTo>
                <a:cubicBezTo>
                  <a:pt x="95170" y="3601909"/>
                  <a:pt x="96136" y="3600107"/>
                  <a:pt x="97406" y="3598555"/>
                </a:cubicBezTo>
                <a:cubicBezTo>
                  <a:pt x="98675" y="3597003"/>
                  <a:pt x="100233" y="3595772"/>
                  <a:pt x="102077" y="3594860"/>
                </a:cubicBezTo>
                <a:cubicBezTo>
                  <a:pt x="103922" y="3593949"/>
                  <a:pt x="106017" y="3593493"/>
                  <a:pt x="108361" y="3593493"/>
                </a:cubicBezTo>
                <a:close/>
                <a:moveTo>
                  <a:pt x="515285" y="3584214"/>
                </a:moveTo>
                <a:lnTo>
                  <a:pt x="537358" y="3584214"/>
                </a:lnTo>
                <a:lnTo>
                  <a:pt x="537358" y="3613775"/>
                </a:lnTo>
                <a:cubicBezTo>
                  <a:pt x="537358" y="3615598"/>
                  <a:pt x="537087" y="3617329"/>
                  <a:pt x="536544" y="3618968"/>
                </a:cubicBezTo>
                <a:cubicBezTo>
                  <a:pt x="536001" y="3620607"/>
                  <a:pt x="535177" y="3622034"/>
                  <a:pt x="534070" y="3623249"/>
                </a:cubicBezTo>
                <a:cubicBezTo>
                  <a:pt x="532963" y="3624465"/>
                  <a:pt x="531574" y="3625430"/>
                  <a:pt x="529902" y="3626147"/>
                </a:cubicBezTo>
                <a:cubicBezTo>
                  <a:pt x="528231" y="3626863"/>
                  <a:pt x="526267" y="3627221"/>
                  <a:pt x="524010" y="3627221"/>
                </a:cubicBezTo>
                <a:cubicBezTo>
                  <a:pt x="523163" y="3627221"/>
                  <a:pt x="522301" y="3627161"/>
                  <a:pt x="521422" y="3627042"/>
                </a:cubicBezTo>
                <a:cubicBezTo>
                  <a:pt x="520543" y="3626923"/>
                  <a:pt x="519696" y="3626760"/>
                  <a:pt x="518882" y="3626554"/>
                </a:cubicBezTo>
                <a:cubicBezTo>
                  <a:pt x="518068" y="3626347"/>
                  <a:pt x="517303" y="3626098"/>
                  <a:pt x="516587" y="3625805"/>
                </a:cubicBezTo>
                <a:cubicBezTo>
                  <a:pt x="515871" y="3625512"/>
                  <a:pt x="515252" y="3625192"/>
                  <a:pt x="514731" y="3624844"/>
                </a:cubicBezTo>
                <a:lnTo>
                  <a:pt x="514731" y="3619017"/>
                </a:lnTo>
                <a:cubicBezTo>
                  <a:pt x="516077" y="3619994"/>
                  <a:pt x="517569" y="3620764"/>
                  <a:pt x="519208" y="3621328"/>
                </a:cubicBezTo>
                <a:cubicBezTo>
                  <a:pt x="520846" y="3621893"/>
                  <a:pt x="522469" y="3622175"/>
                  <a:pt x="524075" y="3622175"/>
                </a:cubicBezTo>
                <a:cubicBezTo>
                  <a:pt x="526441" y="3622175"/>
                  <a:pt x="528264" y="3621453"/>
                  <a:pt x="529544" y="3620010"/>
                </a:cubicBezTo>
                <a:cubicBezTo>
                  <a:pt x="530825" y="3618566"/>
                  <a:pt x="531465" y="3616488"/>
                  <a:pt x="531465" y="3613775"/>
                </a:cubicBezTo>
                <a:lnTo>
                  <a:pt x="531465" y="3589228"/>
                </a:lnTo>
                <a:lnTo>
                  <a:pt x="515285" y="3589228"/>
                </a:lnTo>
                <a:close/>
                <a:moveTo>
                  <a:pt x="16306" y="3584214"/>
                </a:moveTo>
                <a:lnTo>
                  <a:pt x="47364" y="3584214"/>
                </a:lnTo>
                <a:lnTo>
                  <a:pt x="47364" y="3589163"/>
                </a:lnTo>
                <a:lnTo>
                  <a:pt x="34765" y="3589163"/>
                </a:lnTo>
                <a:lnTo>
                  <a:pt x="34765" y="3626765"/>
                </a:lnTo>
                <a:lnTo>
                  <a:pt x="28905" y="3626765"/>
                </a:lnTo>
                <a:lnTo>
                  <a:pt x="28905" y="3589163"/>
                </a:lnTo>
                <a:lnTo>
                  <a:pt x="16306" y="3589163"/>
                </a:lnTo>
                <a:close/>
                <a:moveTo>
                  <a:pt x="1011445" y="3583628"/>
                </a:moveTo>
                <a:lnTo>
                  <a:pt x="1011445" y="3594079"/>
                </a:lnTo>
                <a:lnTo>
                  <a:pt x="1026128" y="3594079"/>
                </a:lnTo>
                <a:lnTo>
                  <a:pt x="1026128" y="3598832"/>
                </a:lnTo>
                <a:lnTo>
                  <a:pt x="1011445" y="3598832"/>
                </a:lnTo>
                <a:lnTo>
                  <a:pt x="1011445" y="3615436"/>
                </a:lnTo>
                <a:cubicBezTo>
                  <a:pt x="1011445" y="3617780"/>
                  <a:pt x="1012069" y="3619532"/>
                  <a:pt x="1013317" y="3620693"/>
                </a:cubicBezTo>
                <a:cubicBezTo>
                  <a:pt x="1014565" y="3621855"/>
                  <a:pt x="1016405" y="3622435"/>
                  <a:pt x="1018835" y="3622435"/>
                </a:cubicBezTo>
                <a:cubicBezTo>
                  <a:pt x="1019877" y="3622435"/>
                  <a:pt x="1021017" y="3622354"/>
                  <a:pt x="1022254" y="3622191"/>
                </a:cubicBezTo>
                <a:cubicBezTo>
                  <a:pt x="1023491" y="3622028"/>
                  <a:pt x="1024782" y="3621773"/>
                  <a:pt x="1026128" y="3621426"/>
                </a:cubicBezTo>
                <a:lnTo>
                  <a:pt x="1026128" y="3626309"/>
                </a:lnTo>
                <a:cubicBezTo>
                  <a:pt x="1024847" y="3626635"/>
                  <a:pt x="1023523" y="3626868"/>
                  <a:pt x="1022156" y="3627009"/>
                </a:cubicBezTo>
                <a:cubicBezTo>
                  <a:pt x="1020789" y="3627150"/>
                  <a:pt x="1019400" y="3627221"/>
                  <a:pt x="1017989" y="3627221"/>
                </a:cubicBezTo>
                <a:cubicBezTo>
                  <a:pt x="1013887" y="3627221"/>
                  <a:pt x="1010827" y="3626293"/>
                  <a:pt x="1008808" y="3624437"/>
                </a:cubicBezTo>
                <a:cubicBezTo>
                  <a:pt x="1006790" y="3622582"/>
                  <a:pt x="1005780" y="3619733"/>
                  <a:pt x="1005780" y="3615891"/>
                </a:cubicBezTo>
                <a:lnTo>
                  <a:pt x="1005780" y="3598832"/>
                </a:lnTo>
                <a:lnTo>
                  <a:pt x="996632" y="3598832"/>
                </a:lnTo>
                <a:lnTo>
                  <a:pt x="996632" y="3594079"/>
                </a:lnTo>
                <a:lnTo>
                  <a:pt x="1005780" y="3594079"/>
                </a:lnTo>
                <a:lnTo>
                  <a:pt x="1005780" y="3585093"/>
                </a:lnTo>
                <a:close/>
                <a:moveTo>
                  <a:pt x="879039" y="3583628"/>
                </a:moveTo>
                <a:cubicBezTo>
                  <a:pt x="880928" y="3583628"/>
                  <a:pt x="882648" y="3583910"/>
                  <a:pt x="884199" y="3584475"/>
                </a:cubicBezTo>
                <a:cubicBezTo>
                  <a:pt x="885751" y="3585039"/>
                  <a:pt x="887092" y="3585853"/>
                  <a:pt x="888220" y="3586916"/>
                </a:cubicBezTo>
                <a:cubicBezTo>
                  <a:pt x="889349" y="3587980"/>
                  <a:pt x="890222" y="3589282"/>
                  <a:pt x="890841" y="3590823"/>
                </a:cubicBezTo>
                <a:cubicBezTo>
                  <a:pt x="891459" y="3592364"/>
                  <a:pt x="891769" y="3594100"/>
                  <a:pt x="891769" y="3596032"/>
                </a:cubicBezTo>
                <a:cubicBezTo>
                  <a:pt x="891769" y="3597660"/>
                  <a:pt x="891552" y="3599168"/>
                  <a:pt x="891118" y="3600558"/>
                </a:cubicBezTo>
                <a:cubicBezTo>
                  <a:pt x="890683" y="3601947"/>
                  <a:pt x="890027" y="3603330"/>
                  <a:pt x="889148" y="3604708"/>
                </a:cubicBezTo>
                <a:cubicBezTo>
                  <a:pt x="888269" y="3606087"/>
                  <a:pt x="887162" y="3607514"/>
                  <a:pt x="885827" y="3608990"/>
                </a:cubicBezTo>
                <a:cubicBezTo>
                  <a:pt x="884492" y="3610465"/>
                  <a:pt x="882913" y="3612082"/>
                  <a:pt x="881090" y="3613840"/>
                </a:cubicBezTo>
                <a:lnTo>
                  <a:pt x="873375" y="3621361"/>
                </a:lnTo>
                <a:lnTo>
                  <a:pt x="894048" y="3621361"/>
                </a:lnTo>
                <a:lnTo>
                  <a:pt x="894048" y="3626765"/>
                </a:lnTo>
                <a:lnTo>
                  <a:pt x="866017" y="3626765"/>
                </a:lnTo>
                <a:lnTo>
                  <a:pt x="866017" y="3621686"/>
                </a:lnTo>
                <a:lnTo>
                  <a:pt x="877021" y="3610748"/>
                </a:lnTo>
                <a:cubicBezTo>
                  <a:pt x="878822" y="3608968"/>
                  <a:pt x="880287" y="3607427"/>
                  <a:pt x="881416" y="3606125"/>
                </a:cubicBezTo>
                <a:cubicBezTo>
                  <a:pt x="882544" y="3604822"/>
                  <a:pt x="883423" y="3603634"/>
                  <a:pt x="884053" y="3602560"/>
                </a:cubicBezTo>
                <a:cubicBezTo>
                  <a:pt x="884682" y="3601485"/>
                  <a:pt x="885106" y="3600471"/>
                  <a:pt x="885323" y="3599516"/>
                </a:cubicBezTo>
                <a:cubicBezTo>
                  <a:pt x="885540" y="3598561"/>
                  <a:pt x="885648" y="3597530"/>
                  <a:pt x="885648" y="3596423"/>
                </a:cubicBezTo>
                <a:cubicBezTo>
                  <a:pt x="885648" y="3595381"/>
                  <a:pt x="885507" y="3594388"/>
                  <a:pt x="885225" y="3593444"/>
                </a:cubicBezTo>
                <a:cubicBezTo>
                  <a:pt x="884943" y="3592500"/>
                  <a:pt x="884509" y="3591670"/>
                  <a:pt x="883923" y="3590953"/>
                </a:cubicBezTo>
                <a:cubicBezTo>
                  <a:pt x="883337" y="3590237"/>
                  <a:pt x="882577" y="3589673"/>
                  <a:pt x="881644" y="3589261"/>
                </a:cubicBezTo>
                <a:cubicBezTo>
                  <a:pt x="880711" y="3588848"/>
                  <a:pt x="879593" y="3588642"/>
                  <a:pt x="878291" y="3588642"/>
                </a:cubicBezTo>
                <a:cubicBezTo>
                  <a:pt x="876489" y="3588642"/>
                  <a:pt x="874850" y="3589043"/>
                  <a:pt x="873375" y="3589847"/>
                </a:cubicBezTo>
                <a:cubicBezTo>
                  <a:pt x="871899" y="3590650"/>
                  <a:pt x="870542" y="3591691"/>
                  <a:pt x="869305" y="3592972"/>
                </a:cubicBezTo>
                <a:lnTo>
                  <a:pt x="866180" y="3589228"/>
                </a:lnTo>
                <a:cubicBezTo>
                  <a:pt x="867786" y="3587535"/>
                  <a:pt x="869636" y="3586179"/>
                  <a:pt x="871730" y="3585158"/>
                </a:cubicBezTo>
                <a:cubicBezTo>
                  <a:pt x="873825" y="3584138"/>
                  <a:pt x="876261" y="3583628"/>
                  <a:pt x="879039" y="3583628"/>
                </a:cubicBezTo>
                <a:close/>
                <a:moveTo>
                  <a:pt x="773320" y="3583628"/>
                </a:moveTo>
                <a:lnTo>
                  <a:pt x="773320" y="3594079"/>
                </a:lnTo>
                <a:lnTo>
                  <a:pt x="788003" y="3594079"/>
                </a:lnTo>
                <a:lnTo>
                  <a:pt x="788003" y="3598832"/>
                </a:lnTo>
                <a:lnTo>
                  <a:pt x="773320" y="3598832"/>
                </a:lnTo>
                <a:lnTo>
                  <a:pt x="773320" y="3615436"/>
                </a:lnTo>
                <a:cubicBezTo>
                  <a:pt x="773320" y="3617780"/>
                  <a:pt x="773944" y="3619532"/>
                  <a:pt x="775192" y="3620693"/>
                </a:cubicBezTo>
                <a:cubicBezTo>
                  <a:pt x="776440" y="3621855"/>
                  <a:pt x="778280" y="3622435"/>
                  <a:pt x="780710" y="3622435"/>
                </a:cubicBezTo>
                <a:cubicBezTo>
                  <a:pt x="781752" y="3622435"/>
                  <a:pt x="782892" y="3622354"/>
                  <a:pt x="784129" y="3622191"/>
                </a:cubicBezTo>
                <a:cubicBezTo>
                  <a:pt x="785366" y="3622028"/>
                  <a:pt x="786657" y="3621773"/>
                  <a:pt x="788003" y="3621426"/>
                </a:cubicBezTo>
                <a:lnTo>
                  <a:pt x="788003" y="3626309"/>
                </a:lnTo>
                <a:cubicBezTo>
                  <a:pt x="786722" y="3626635"/>
                  <a:pt x="785398" y="3626868"/>
                  <a:pt x="784031" y="3627009"/>
                </a:cubicBezTo>
                <a:cubicBezTo>
                  <a:pt x="782664" y="3627150"/>
                  <a:pt x="781275" y="3627221"/>
                  <a:pt x="779864" y="3627221"/>
                </a:cubicBezTo>
                <a:cubicBezTo>
                  <a:pt x="775762" y="3627221"/>
                  <a:pt x="772702" y="3626293"/>
                  <a:pt x="770683" y="3624437"/>
                </a:cubicBezTo>
                <a:cubicBezTo>
                  <a:pt x="768665" y="3622582"/>
                  <a:pt x="767655" y="3619733"/>
                  <a:pt x="767655" y="3615891"/>
                </a:cubicBezTo>
                <a:lnTo>
                  <a:pt x="767655" y="3598832"/>
                </a:lnTo>
                <a:lnTo>
                  <a:pt x="758507" y="3598832"/>
                </a:lnTo>
                <a:lnTo>
                  <a:pt x="758507" y="3594079"/>
                </a:lnTo>
                <a:lnTo>
                  <a:pt x="767655" y="3594079"/>
                </a:lnTo>
                <a:lnTo>
                  <a:pt x="767655" y="3585093"/>
                </a:lnTo>
                <a:close/>
                <a:moveTo>
                  <a:pt x="1114169" y="3580763"/>
                </a:moveTo>
                <a:lnTo>
                  <a:pt x="1121039" y="3580763"/>
                </a:lnTo>
                <a:lnTo>
                  <a:pt x="1120160" y="3614296"/>
                </a:lnTo>
                <a:lnTo>
                  <a:pt x="1115146" y="3614296"/>
                </a:lnTo>
                <a:close/>
                <a:moveTo>
                  <a:pt x="790240" y="3580763"/>
                </a:moveTo>
                <a:lnTo>
                  <a:pt x="795905" y="3580763"/>
                </a:lnTo>
                <a:lnTo>
                  <a:pt x="795905" y="3594079"/>
                </a:lnTo>
                <a:lnTo>
                  <a:pt x="795709" y="3599223"/>
                </a:lnTo>
                <a:cubicBezTo>
                  <a:pt x="796599" y="3598159"/>
                  <a:pt x="797473" y="3597264"/>
                  <a:pt x="798330" y="3596537"/>
                </a:cubicBezTo>
                <a:cubicBezTo>
                  <a:pt x="799188" y="3595810"/>
                  <a:pt x="800045" y="3595218"/>
                  <a:pt x="800902" y="3594763"/>
                </a:cubicBezTo>
                <a:cubicBezTo>
                  <a:pt x="801759" y="3594307"/>
                  <a:pt x="802633" y="3593981"/>
                  <a:pt x="803523" y="3593786"/>
                </a:cubicBezTo>
                <a:cubicBezTo>
                  <a:pt x="804413" y="3593590"/>
                  <a:pt x="805335" y="3593493"/>
                  <a:pt x="806290" y="3593493"/>
                </a:cubicBezTo>
                <a:cubicBezTo>
                  <a:pt x="809546" y="3593493"/>
                  <a:pt x="812064" y="3594486"/>
                  <a:pt x="813843" y="3596472"/>
                </a:cubicBezTo>
                <a:cubicBezTo>
                  <a:pt x="815623" y="3598458"/>
                  <a:pt x="816513" y="3601447"/>
                  <a:pt x="816513" y="3605441"/>
                </a:cubicBezTo>
                <a:lnTo>
                  <a:pt x="816513" y="3626765"/>
                </a:lnTo>
                <a:lnTo>
                  <a:pt x="810848" y="3626765"/>
                </a:lnTo>
                <a:lnTo>
                  <a:pt x="810848" y="3605897"/>
                </a:lnTo>
                <a:cubicBezTo>
                  <a:pt x="810848" y="3603379"/>
                  <a:pt x="810376" y="3601496"/>
                  <a:pt x="809432" y="3600248"/>
                </a:cubicBezTo>
                <a:cubicBezTo>
                  <a:pt x="808488" y="3599000"/>
                  <a:pt x="807137" y="3598376"/>
                  <a:pt x="805379" y="3598376"/>
                </a:cubicBezTo>
                <a:cubicBezTo>
                  <a:pt x="804619" y="3598376"/>
                  <a:pt x="803908" y="3598479"/>
                  <a:pt x="803246" y="3598686"/>
                </a:cubicBezTo>
                <a:cubicBezTo>
                  <a:pt x="802584" y="3598892"/>
                  <a:pt x="801895" y="3599250"/>
                  <a:pt x="801179" y="3599760"/>
                </a:cubicBezTo>
                <a:cubicBezTo>
                  <a:pt x="800463" y="3600270"/>
                  <a:pt x="799681" y="3600959"/>
                  <a:pt x="798835" y="3601827"/>
                </a:cubicBezTo>
                <a:cubicBezTo>
                  <a:pt x="797988" y="3602695"/>
                  <a:pt x="797012" y="3603781"/>
                  <a:pt x="795905" y="3605083"/>
                </a:cubicBezTo>
                <a:lnTo>
                  <a:pt x="795905" y="3626765"/>
                </a:lnTo>
                <a:lnTo>
                  <a:pt x="790240" y="3626765"/>
                </a:lnTo>
                <a:close/>
                <a:moveTo>
                  <a:pt x="580690" y="3580763"/>
                </a:moveTo>
                <a:lnTo>
                  <a:pt x="586355" y="3580763"/>
                </a:lnTo>
                <a:lnTo>
                  <a:pt x="586355" y="3594079"/>
                </a:lnTo>
                <a:lnTo>
                  <a:pt x="586159" y="3599223"/>
                </a:lnTo>
                <a:cubicBezTo>
                  <a:pt x="587049" y="3598159"/>
                  <a:pt x="587923" y="3597264"/>
                  <a:pt x="588780" y="3596537"/>
                </a:cubicBezTo>
                <a:cubicBezTo>
                  <a:pt x="589638" y="3595810"/>
                  <a:pt x="590495" y="3595218"/>
                  <a:pt x="591352" y="3594763"/>
                </a:cubicBezTo>
                <a:cubicBezTo>
                  <a:pt x="592210" y="3594307"/>
                  <a:pt x="593083" y="3593981"/>
                  <a:pt x="593973" y="3593786"/>
                </a:cubicBezTo>
                <a:cubicBezTo>
                  <a:pt x="594863" y="3593590"/>
                  <a:pt x="595785" y="3593493"/>
                  <a:pt x="596740" y="3593493"/>
                </a:cubicBezTo>
                <a:cubicBezTo>
                  <a:pt x="599996" y="3593493"/>
                  <a:pt x="602514" y="3594486"/>
                  <a:pt x="604293" y="3596472"/>
                </a:cubicBezTo>
                <a:cubicBezTo>
                  <a:pt x="606073" y="3598458"/>
                  <a:pt x="606963" y="3601447"/>
                  <a:pt x="606963" y="3605441"/>
                </a:cubicBezTo>
                <a:lnTo>
                  <a:pt x="606963" y="3626765"/>
                </a:lnTo>
                <a:lnTo>
                  <a:pt x="601298" y="3626765"/>
                </a:lnTo>
                <a:lnTo>
                  <a:pt x="601298" y="3605897"/>
                </a:lnTo>
                <a:cubicBezTo>
                  <a:pt x="601298" y="3603379"/>
                  <a:pt x="600826" y="3601496"/>
                  <a:pt x="599882" y="3600248"/>
                </a:cubicBezTo>
                <a:cubicBezTo>
                  <a:pt x="598938" y="3599000"/>
                  <a:pt x="597587" y="3598376"/>
                  <a:pt x="595829" y="3598376"/>
                </a:cubicBezTo>
                <a:cubicBezTo>
                  <a:pt x="595069" y="3598376"/>
                  <a:pt x="594358" y="3598479"/>
                  <a:pt x="593696" y="3598686"/>
                </a:cubicBezTo>
                <a:cubicBezTo>
                  <a:pt x="593034" y="3598892"/>
                  <a:pt x="592345" y="3599250"/>
                  <a:pt x="591629" y="3599760"/>
                </a:cubicBezTo>
                <a:cubicBezTo>
                  <a:pt x="590913" y="3600270"/>
                  <a:pt x="590131" y="3600959"/>
                  <a:pt x="589285" y="3601827"/>
                </a:cubicBezTo>
                <a:cubicBezTo>
                  <a:pt x="588438" y="3602695"/>
                  <a:pt x="587462" y="3603781"/>
                  <a:pt x="586355" y="3605083"/>
                </a:cubicBezTo>
                <a:lnTo>
                  <a:pt x="586355" y="3626765"/>
                </a:lnTo>
                <a:lnTo>
                  <a:pt x="580690" y="3626765"/>
                </a:lnTo>
                <a:close/>
                <a:moveTo>
                  <a:pt x="56815" y="3580763"/>
                </a:moveTo>
                <a:lnTo>
                  <a:pt x="62480" y="3580763"/>
                </a:lnTo>
                <a:lnTo>
                  <a:pt x="62480" y="3594079"/>
                </a:lnTo>
                <a:lnTo>
                  <a:pt x="62285" y="3599223"/>
                </a:lnTo>
                <a:cubicBezTo>
                  <a:pt x="63174" y="3598159"/>
                  <a:pt x="64048" y="3597264"/>
                  <a:pt x="64905" y="3596537"/>
                </a:cubicBezTo>
                <a:cubicBezTo>
                  <a:pt x="65763" y="3595810"/>
                  <a:pt x="66620" y="3595218"/>
                  <a:pt x="67477" y="3594763"/>
                </a:cubicBezTo>
                <a:cubicBezTo>
                  <a:pt x="68335" y="3594307"/>
                  <a:pt x="69208" y="3593981"/>
                  <a:pt x="70098" y="3593786"/>
                </a:cubicBezTo>
                <a:cubicBezTo>
                  <a:pt x="70988" y="3593590"/>
                  <a:pt x="71910" y="3593493"/>
                  <a:pt x="72865" y="3593493"/>
                </a:cubicBezTo>
                <a:cubicBezTo>
                  <a:pt x="76121" y="3593493"/>
                  <a:pt x="78639" y="3594486"/>
                  <a:pt x="80418" y="3596472"/>
                </a:cubicBezTo>
                <a:cubicBezTo>
                  <a:pt x="82198" y="3598458"/>
                  <a:pt x="83088" y="3601447"/>
                  <a:pt x="83088" y="3605441"/>
                </a:cubicBezTo>
                <a:lnTo>
                  <a:pt x="83088" y="3626765"/>
                </a:lnTo>
                <a:lnTo>
                  <a:pt x="77423" y="3626765"/>
                </a:lnTo>
                <a:lnTo>
                  <a:pt x="77423" y="3605897"/>
                </a:lnTo>
                <a:cubicBezTo>
                  <a:pt x="77423" y="3603379"/>
                  <a:pt x="76951" y="3601496"/>
                  <a:pt x="76007" y="3600248"/>
                </a:cubicBezTo>
                <a:cubicBezTo>
                  <a:pt x="75063" y="3599000"/>
                  <a:pt x="73712" y="3598376"/>
                  <a:pt x="71954" y="3598376"/>
                </a:cubicBezTo>
                <a:cubicBezTo>
                  <a:pt x="71194" y="3598376"/>
                  <a:pt x="70483" y="3598479"/>
                  <a:pt x="69821" y="3598686"/>
                </a:cubicBezTo>
                <a:cubicBezTo>
                  <a:pt x="69159" y="3598892"/>
                  <a:pt x="68470" y="3599250"/>
                  <a:pt x="67754" y="3599760"/>
                </a:cubicBezTo>
                <a:cubicBezTo>
                  <a:pt x="67038" y="3600270"/>
                  <a:pt x="66256" y="3600959"/>
                  <a:pt x="65410" y="3601827"/>
                </a:cubicBezTo>
                <a:cubicBezTo>
                  <a:pt x="64563" y="3602695"/>
                  <a:pt x="63587" y="3603781"/>
                  <a:pt x="62480" y="3605083"/>
                </a:cubicBezTo>
                <a:lnTo>
                  <a:pt x="62480" y="3626765"/>
                </a:lnTo>
                <a:lnTo>
                  <a:pt x="56815" y="3626765"/>
                </a:lnTo>
                <a:close/>
                <a:moveTo>
                  <a:pt x="736685" y="3580373"/>
                </a:moveTo>
                <a:cubicBezTo>
                  <a:pt x="737315" y="3580373"/>
                  <a:pt x="737901" y="3580487"/>
                  <a:pt x="738443" y="3580715"/>
                </a:cubicBezTo>
                <a:cubicBezTo>
                  <a:pt x="738986" y="3580942"/>
                  <a:pt x="739458" y="3581263"/>
                  <a:pt x="739859" y="3581675"/>
                </a:cubicBezTo>
                <a:cubicBezTo>
                  <a:pt x="740261" y="3582087"/>
                  <a:pt x="740576" y="3582559"/>
                  <a:pt x="740803" y="3583091"/>
                </a:cubicBezTo>
                <a:cubicBezTo>
                  <a:pt x="741031" y="3583623"/>
                  <a:pt x="741145" y="3584203"/>
                  <a:pt x="741145" y="3584833"/>
                </a:cubicBezTo>
                <a:cubicBezTo>
                  <a:pt x="741145" y="3585441"/>
                  <a:pt x="741031" y="3586016"/>
                  <a:pt x="740803" y="3586558"/>
                </a:cubicBezTo>
                <a:cubicBezTo>
                  <a:pt x="740576" y="3587101"/>
                  <a:pt x="740261" y="3587578"/>
                  <a:pt x="739859" y="3587991"/>
                </a:cubicBezTo>
                <a:cubicBezTo>
                  <a:pt x="739458" y="3588403"/>
                  <a:pt x="738986" y="3588723"/>
                  <a:pt x="738443" y="3588951"/>
                </a:cubicBezTo>
                <a:cubicBezTo>
                  <a:pt x="737901" y="3589179"/>
                  <a:pt x="737315" y="3589293"/>
                  <a:pt x="736685" y="3589293"/>
                </a:cubicBezTo>
                <a:cubicBezTo>
                  <a:pt x="736056" y="3589293"/>
                  <a:pt x="735470" y="3589179"/>
                  <a:pt x="734927" y="3588951"/>
                </a:cubicBezTo>
                <a:cubicBezTo>
                  <a:pt x="734385" y="3588723"/>
                  <a:pt x="733912" y="3588403"/>
                  <a:pt x="733511" y="3587991"/>
                </a:cubicBezTo>
                <a:cubicBezTo>
                  <a:pt x="733109" y="3587578"/>
                  <a:pt x="732795" y="3587101"/>
                  <a:pt x="732567" y="3586558"/>
                </a:cubicBezTo>
                <a:cubicBezTo>
                  <a:pt x="732339" y="3586016"/>
                  <a:pt x="732225" y="3585441"/>
                  <a:pt x="732225" y="3584833"/>
                </a:cubicBezTo>
                <a:cubicBezTo>
                  <a:pt x="732225" y="3584203"/>
                  <a:pt x="732339" y="3583623"/>
                  <a:pt x="732567" y="3583091"/>
                </a:cubicBezTo>
                <a:cubicBezTo>
                  <a:pt x="732795" y="3582559"/>
                  <a:pt x="733109" y="3582087"/>
                  <a:pt x="733511" y="3581675"/>
                </a:cubicBezTo>
                <a:cubicBezTo>
                  <a:pt x="733912" y="3581263"/>
                  <a:pt x="734385" y="3580942"/>
                  <a:pt x="734927" y="3580715"/>
                </a:cubicBezTo>
                <a:cubicBezTo>
                  <a:pt x="735470" y="3580487"/>
                  <a:pt x="736056" y="3580373"/>
                  <a:pt x="736685" y="3580373"/>
                </a:cubicBezTo>
                <a:close/>
                <a:moveTo>
                  <a:pt x="422360" y="3580373"/>
                </a:moveTo>
                <a:cubicBezTo>
                  <a:pt x="422990" y="3580373"/>
                  <a:pt x="423576" y="3580487"/>
                  <a:pt x="424118" y="3580715"/>
                </a:cubicBezTo>
                <a:cubicBezTo>
                  <a:pt x="424661" y="3580942"/>
                  <a:pt x="425133" y="3581263"/>
                  <a:pt x="425534" y="3581675"/>
                </a:cubicBezTo>
                <a:cubicBezTo>
                  <a:pt x="425936" y="3582087"/>
                  <a:pt x="426251" y="3582559"/>
                  <a:pt x="426479" y="3583091"/>
                </a:cubicBezTo>
                <a:cubicBezTo>
                  <a:pt x="426706" y="3583623"/>
                  <a:pt x="426820" y="3584203"/>
                  <a:pt x="426820" y="3584833"/>
                </a:cubicBezTo>
                <a:cubicBezTo>
                  <a:pt x="426820" y="3585441"/>
                  <a:pt x="426706" y="3586016"/>
                  <a:pt x="426479" y="3586558"/>
                </a:cubicBezTo>
                <a:cubicBezTo>
                  <a:pt x="426251" y="3587101"/>
                  <a:pt x="425936" y="3587578"/>
                  <a:pt x="425534" y="3587991"/>
                </a:cubicBezTo>
                <a:cubicBezTo>
                  <a:pt x="425133" y="3588403"/>
                  <a:pt x="424661" y="3588723"/>
                  <a:pt x="424118" y="3588951"/>
                </a:cubicBezTo>
                <a:cubicBezTo>
                  <a:pt x="423576" y="3589179"/>
                  <a:pt x="422990" y="3589293"/>
                  <a:pt x="422360" y="3589293"/>
                </a:cubicBezTo>
                <a:cubicBezTo>
                  <a:pt x="421731" y="3589293"/>
                  <a:pt x="421145" y="3589179"/>
                  <a:pt x="420602" y="3588951"/>
                </a:cubicBezTo>
                <a:cubicBezTo>
                  <a:pt x="420060" y="3588723"/>
                  <a:pt x="419587" y="3588403"/>
                  <a:pt x="419186" y="3587991"/>
                </a:cubicBezTo>
                <a:cubicBezTo>
                  <a:pt x="418785" y="3587578"/>
                  <a:pt x="418470" y="3587101"/>
                  <a:pt x="418242" y="3586558"/>
                </a:cubicBezTo>
                <a:cubicBezTo>
                  <a:pt x="418014" y="3586016"/>
                  <a:pt x="417900" y="3585441"/>
                  <a:pt x="417900" y="3584833"/>
                </a:cubicBezTo>
                <a:cubicBezTo>
                  <a:pt x="417900" y="3584203"/>
                  <a:pt x="418014" y="3583623"/>
                  <a:pt x="418242" y="3583091"/>
                </a:cubicBezTo>
                <a:cubicBezTo>
                  <a:pt x="418470" y="3582559"/>
                  <a:pt x="418785" y="3582087"/>
                  <a:pt x="419186" y="3581675"/>
                </a:cubicBezTo>
                <a:cubicBezTo>
                  <a:pt x="419587" y="3581263"/>
                  <a:pt x="420060" y="3580942"/>
                  <a:pt x="420602" y="3580715"/>
                </a:cubicBezTo>
                <a:cubicBezTo>
                  <a:pt x="421145" y="3580487"/>
                  <a:pt x="421731" y="3580373"/>
                  <a:pt x="422360" y="3580373"/>
                </a:cubicBezTo>
                <a:close/>
                <a:moveTo>
                  <a:pt x="212810" y="3580373"/>
                </a:moveTo>
                <a:cubicBezTo>
                  <a:pt x="213440" y="3580373"/>
                  <a:pt x="214026" y="3580487"/>
                  <a:pt x="214568" y="3580715"/>
                </a:cubicBezTo>
                <a:cubicBezTo>
                  <a:pt x="215111" y="3580942"/>
                  <a:pt x="215583" y="3581263"/>
                  <a:pt x="215984" y="3581675"/>
                </a:cubicBezTo>
                <a:cubicBezTo>
                  <a:pt x="216386" y="3582087"/>
                  <a:pt x="216701" y="3582559"/>
                  <a:pt x="216929" y="3583091"/>
                </a:cubicBezTo>
                <a:cubicBezTo>
                  <a:pt x="217156" y="3583623"/>
                  <a:pt x="217270" y="3584203"/>
                  <a:pt x="217270" y="3584833"/>
                </a:cubicBezTo>
                <a:cubicBezTo>
                  <a:pt x="217270" y="3585441"/>
                  <a:pt x="217156" y="3586016"/>
                  <a:pt x="216929" y="3586558"/>
                </a:cubicBezTo>
                <a:cubicBezTo>
                  <a:pt x="216701" y="3587101"/>
                  <a:pt x="216386" y="3587578"/>
                  <a:pt x="215984" y="3587991"/>
                </a:cubicBezTo>
                <a:cubicBezTo>
                  <a:pt x="215583" y="3588403"/>
                  <a:pt x="215111" y="3588723"/>
                  <a:pt x="214568" y="3588951"/>
                </a:cubicBezTo>
                <a:cubicBezTo>
                  <a:pt x="214026" y="3589179"/>
                  <a:pt x="213440" y="3589293"/>
                  <a:pt x="212810" y="3589293"/>
                </a:cubicBezTo>
                <a:cubicBezTo>
                  <a:pt x="212181" y="3589293"/>
                  <a:pt x="211595" y="3589179"/>
                  <a:pt x="211052" y="3588951"/>
                </a:cubicBezTo>
                <a:cubicBezTo>
                  <a:pt x="210510" y="3588723"/>
                  <a:pt x="210038" y="3588403"/>
                  <a:pt x="209636" y="3587991"/>
                </a:cubicBezTo>
                <a:cubicBezTo>
                  <a:pt x="209234" y="3587578"/>
                  <a:pt x="208920" y="3587101"/>
                  <a:pt x="208692" y="3586558"/>
                </a:cubicBezTo>
                <a:cubicBezTo>
                  <a:pt x="208464" y="3586016"/>
                  <a:pt x="208350" y="3585441"/>
                  <a:pt x="208350" y="3584833"/>
                </a:cubicBezTo>
                <a:cubicBezTo>
                  <a:pt x="208350" y="3584203"/>
                  <a:pt x="208464" y="3583623"/>
                  <a:pt x="208692" y="3583091"/>
                </a:cubicBezTo>
                <a:cubicBezTo>
                  <a:pt x="208920" y="3582559"/>
                  <a:pt x="209234" y="3582087"/>
                  <a:pt x="209636" y="3581675"/>
                </a:cubicBezTo>
                <a:cubicBezTo>
                  <a:pt x="210038" y="3581263"/>
                  <a:pt x="210510" y="3580942"/>
                  <a:pt x="211052" y="3580715"/>
                </a:cubicBezTo>
                <a:cubicBezTo>
                  <a:pt x="211595" y="3580487"/>
                  <a:pt x="212181" y="3580373"/>
                  <a:pt x="212810" y="3580373"/>
                </a:cubicBezTo>
                <a:close/>
                <a:moveTo>
                  <a:pt x="212810" y="3541156"/>
                </a:moveTo>
                <a:cubicBezTo>
                  <a:pt x="213483" y="3541156"/>
                  <a:pt x="214123" y="3541292"/>
                  <a:pt x="214731" y="3541563"/>
                </a:cubicBezTo>
                <a:cubicBezTo>
                  <a:pt x="215339" y="3541835"/>
                  <a:pt x="215871" y="3542198"/>
                  <a:pt x="216326" y="3542654"/>
                </a:cubicBezTo>
                <a:cubicBezTo>
                  <a:pt x="216782" y="3543110"/>
                  <a:pt x="217146" y="3543642"/>
                  <a:pt x="217417" y="3544249"/>
                </a:cubicBezTo>
                <a:cubicBezTo>
                  <a:pt x="217688" y="3544857"/>
                  <a:pt x="217824" y="3545497"/>
                  <a:pt x="217824" y="3546170"/>
                </a:cubicBezTo>
                <a:cubicBezTo>
                  <a:pt x="217824" y="3546865"/>
                  <a:pt x="217688" y="3547510"/>
                  <a:pt x="217417" y="3548107"/>
                </a:cubicBezTo>
                <a:cubicBezTo>
                  <a:pt x="217146" y="3548704"/>
                  <a:pt x="216782" y="3549230"/>
                  <a:pt x="216326" y="3549686"/>
                </a:cubicBezTo>
                <a:cubicBezTo>
                  <a:pt x="215871" y="3550142"/>
                  <a:pt x="215339" y="3550500"/>
                  <a:pt x="214731" y="3550761"/>
                </a:cubicBezTo>
                <a:cubicBezTo>
                  <a:pt x="214123" y="3551021"/>
                  <a:pt x="213483" y="3551151"/>
                  <a:pt x="212810" y="3551151"/>
                </a:cubicBezTo>
                <a:cubicBezTo>
                  <a:pt x="212116" y="3551151"/>
                  <a:pt x="211470" y="3551021"/>
                  <a:pt x="210873" y="3550761"/>
                </a:cubicBezTo>
                <a:cubicBezTo>
                  <a:pt x="210276" y="3550500"/>
                  <a:pt x="209750" y="3550142"/>
                  <a:pt x="209294" y="3549686"/>
                </a:cubicBezTo>
                <a:cubicBezTo>
                  <a:pt x="208838" y="3549230"/>
                  <a:pt x="208480" y="3548704"/>
                  <a:pt x="208220" y="3548107"/>
                </a:cubicBezTo>
                <a:cubicBezTo>
                  <a:pt x="207959" y="3547510"/>
                  <a:pt x="207829" y="3546865"/>
                  <a:pt x="207829" y="3546170"/>
                </a:cubicBezTo>
                <a:cubicBezTo>
                  <a:pt x="207829" y="3545497"/>
                  <a:pt x="207959" y="3544857"/>
                  <a:pt x="208220" y="3544249"/>
                </a:cubicBezTo>
                <a:cubicBezTo>
                  <a:pt x="208480" y="3543642"/>
                  <a:pt x="208838" y="3543110"/>
                  <a:pt x="209294" y="3542654"/>
                </a:cubicBezTo>
                <a:cubicBezTo>
                  <a:pt x="209750" y="3542198"/>
                  <a:pt x="210276" y="3541835"/>
                  <a:pt x="210873" y="3541563"/>
                </a:cubicBezTo>
                <a:cubicBezTo>
                  <a:pt x="211470" y="3541292"/>
                  <a:pt x="212116" y="3541156"/>
                  <a:pt x="212810" y="3541156"/>
                </a:cubicBezTo>
                <a:close/>
                <a:moveTo>
                  <a:pt x="288959" y="3525171"/>
                </a:moveTo>
                <a:lnTo>
                  <a:pt x="270955" y="3538552"/>
                </a:lnTo>
                <a:cubicBezTo>
                  <a:pt x="271281" y="3539681"/>
                  <a:pt x="271693" y="3540722"/>
                  <a:pt x="272193" y="3541677"/>
                </a:cubicBezTo>
                <a:cubicBezTo>
                  <a:pt x="272692" y="3542632"/>
                  <a:pt x="273294" y="3543452"/>
                  <a:pt x="273999" y="3544135"/>
                </a:cubicBezTo>
                <a:cubicBezTo>
                  <a:pt x="274705" y="3544819"/>
                  <a:pt x="275508" y="3545351"/>
                  <a:pt x="276409" y="3545731"/>
                </a:cubicBezTo>
                <a:cubicBezTo>
                  <a:pt x="277309" y="3546110"/>
                  <a:pt x="278335" y="3546300"/>
                  <a:pt x="279485" y="3546300"/>
                </a:cubicBezTo>
                <a:cubicBezTo>
                  <a:pt x="280961" y="3546300"/>
                  <a:pt x="282301" y="3545942"/>
                  <a:pt x="283506" y="3545226"/>
                </a:cubicBezTo>
                <a:cubicBezTo>
                  <a:pt x="284710" y="3544510"/>
                  <a:pt x="285736" y="3543446"/>
                  <a:pt x="286582" y="3542035"/>
                </a:cubicBezTo>
                <a:cubicBezTo>
                  <a:pt x="287429" y="3540625"/>
                  <a:pt x="288080" y="3538872"/>
                  <a:pt x="288536" y="3536778"/>
                </a:cubicBezTo>
                <a:cubicBezTo>
                  <a:pt x="288992" y="3534683"/>
                  <a:pt x="289219" y="3532258"/>
                  <a:pt x="289219" y="3529501"/>
                </a:cubicBezTo>
                <a:cubicBezTo>
                  <a:pt x="289219" y="3528763"/>
                  <a:pt x="289192" y="3528031"/>
                  <a:pt x="289138" y="3527304"/>
                </a:cubicBezTo>
                <a:cubicBezTo>
                  <a:pt x="289084" y="3526577"/>
                  <a:pt x="289024" y="3525866"/>
                  <a:pt x="288959" y="3525171"/>
                </a:cubicBezTo>
                <a:close/>
                <a:moveTo>
                  <a:pt x="96380" y="3517879"/>
                </a:moveTo>
                <a:lnTo>
                  <a:pt x="111779" y="3517879"/>
                </a:lnTo>
                <a:lnTo>
                  <a:pt x="111779" y="3545845"/>
                </a:lnTo>
                <a:lnTo>
                  <a:pt x="121513" y="3545845"/>
                </a:lnTo>
                <a:lnTo>
                  <a:pt x="121513" y="3550565"/>
                </a:lnTo>
                <a:lnTo>
                  <a:pt x="95306" y="3550565"/>
                </a:lnTo>
                <a:lnTo>
                  <a:pt x="95306" y="3545845"/>
                </a:lnTo>
                <a:lnTo>
                  <a:pt x="106049" y="3545845"/>
                </a:lnTo>
                <a:lnTo>
                  <a:pt x="106049" y="3522567"/>
                </a:lnTo>
                <a:lnTo>
                  <a:pt x="96380" y="3522567"/>
                </a:lnTo>
                <a:close/>
                <a:moveTo>
                  <a:pt x="212810" y="3517293"/>
                </a:moveTo>
                <a:cubicBezTo>
                  <a:pt x="213483" y="3517293"/>
                  <a:pt x="214123" y="3517428"/>
                  <a:pt x="214731" y="3517700"/>
                </a:cubicBezTo>
                <a:cubicBezTo>
                  <a:pt x="215339" y="3517971"/>
                  <a:pt x="215871" y="3518335"/>
                  <a:pt x="216326" y="3518790"/>
                </a:cubicBezTo>
                <a:cubicBezTo>
                  <a:pt x="216782" y="3519246"/>
                  <a:pt x="217146" y="3519778"/>
                  <a:pt x="217417" y="3520386"/>
                </a:cubicBezTo>
                <a:cubicBezTo>
                  <a:pt x="217688" y="3520993"/>
                  <a:pt x="217824" y="3521634"/>
                  <a:pt x="217824" y="3522306"/>
                </a:cubicBezTo>
                <a:cubicBezTo>
                  <a:pt x="217824" y="3523001"/>
                  <a:pt x="217688" y="3523647"/>
                  <a:pt x="217417" y="3524244"/>
                </a:cubicBezTo>
                <a:cubicBezTo>
                  <a:pt x="217146" y="3524840"/>
                  <a:pt x="216782" y="3525367"/>
                  <a:pt x="216326" y="3525823"/>
                </a:cubicBezTo>
                <a:cubicBezTo>
                  <a:pt x="215871" y="3526278"/>
                  <a:pt x="215339" y="3526636"/>
                  <a:pt x="214731" y="3526897"/>
                </a:cubicBezTo>
                <a:cubicBezTo>
                  <a:pt x="214123" y="3527157"/>
                  <a:pt x="213483" y="3527288"/>
                  <a:pt x="212810" y="3527288"/>
                </a:cubicBezTo>
                <a:cubicBezTo>
                  <a:pt x="212116" y="3527288"/>
                  <a:pt x="211470" y="3527157"/>
                  <a:pt x="210873" y="3526897"/>
                </a:cubicBezTo>
                <a:cubicBezTo>
                  <a:pt x="210276" y="3526636"/>
                  <a:pt x="209750" y="3526278"/>
                  <a:pt x="209294" y="3525823"/>
                </a:cubicBezTo>
                <a:cubicBezTo>
                  <a:pt x="208838" y="3525367"/>
                  <a:pt x="208480" y="3524840"/>
                  <a:pt x="208220" y="3524244"/>
                </a:cubicBezTo>
                <a:cubicBezTo>
                  <a:pt x="207959" y="3523647"/>
                  <a:pt x="207829" y="3523001"/>
                  <a:pt x="207829" y="3522306"/>
                </a:cubicBezTo>
                <a:cubicBezTo>
                  <a:pt x="207829" y="3521634"/>
                  <a:pt x="207959" y="3520993"/>
                  <a:pt x="208220" y="3520386"/>
                </a:cubicBezTo>
                <a:cubicBezTo>
                  <a:pt x="208480" y="3519778"/>
                  <a:pt x="208838" y="3519246"/>
                  <a:pt x="209294" y="3518790"/>
                </a:cubicBezTo>
                <a:cubicBezTo>
                  <a:pt x="209750" y="3518335"/>
                  <a:pt x="210276" y="3517971"/>
                  <a:pt x="210873" y="3517700"/>
                </a:cubicBezTo>
                <a:cubicBezTo>
                  <a:pt x="211470" y="3517428"/>
                  <a:pt x="212116" y="3517293"/>
                  <a:pt x="212810" y="3517293"/>
                </a:cubicBezTo>
                <a:close/>
                <a:moveTo>
                  <a:pt x="66354" y="3517293"/>
                </a:moveTo>
                <a:cubicBezTo>
                  <a:pt x="68112" y="3517293"/>
                  <a:pt x="69447" y="3517868"/>
                  <a:pt x="70358" y="3519018"/>
                </a:cubicBezTo>
                <a:cubicBezTo>
                  <a:pt x="71270" y="3520169"/>
                  <a:pt x="71726" y="3521948"/>
                  <a:pt x="71726" y="3524357"/>
                </a:cubicBezTo>
                <a:cubicBezTo>
                  <a:pt x="72247" y="3523229"/>
                  <a:pt x="72757" y="3522225"/>
                  <a:pt x="73256" y="3521346"/>
                </a:cubicBezTo>
                <a:cubicBezTo>
                  <a:pt x="73755" y="3520467"/>
                  <a:pt x="74292" y="3519729"/>
                  <a:pt x="74867" y="3519132"/>
                </a:cubicBezTo>
                <a:cubicBezTo>
                  <a:pt x="75443" y="3518535"/>
                  <a:pt x="76077" y="3518080"/>
                  <a:pt x="76772" y="3517765"/>
                </a:cubicBezTo>
                <a:cubicBezTo>
                  <a:pt x="77467" y="3517450"/>
                  <a:pt x="78270" y="3517293"/>
                  <a:pt x="79181" y="3517293"/>
                </a:cubicBezTo>
                <a:cubicBezTo>
                  <a:pt x="83283" y="3517293"/>
                  <a:pt x="85334" y="3520451"/>
                  <a:pt x="85334" y="3526767"/>
                </a:cubicBezTo>
                <a:lnTo>
                  <a:pt x="85334" y="3550565"/>
                </a:lnTo>
                <a:lnTo>
                  <a:pt x="80125" y="3550565"/>
                </a:lnTo>
                <a:lnTo>
                  <a:pt x="80125" y="3527092"/>
                </a:lnTo>
                <a:cubicBezTo>
                  <a:pt x="80125" y="3526072"/>
                  <a:pt x="80087" y="3525236"/>
                  <a:pt x="80011" y="3524585"/>
                </a:cubicBezTo>
                <a:cubicBezTo>
                  <a:pt x="79935" y="3523934"/>
                  <a:pt x="79816" y="3523419"/>
                  <a:pt x="79653" y="3523039"/>
                </a:cubicBezTo>
                <a:cubicBezTo>
                  <a:pt x="79490" y="3522659"/>
                  <a:pt x="79284" y="3522393"/>
                  <a:pt x="79035" y="3522241"/>
                </a:cubicBezTo>
                <a:cubicBezTo>
                  <a:pt x="78785" y="3522089"/>
                  <a:pt x="78476" y="3522013"/>
                  <a:pt x="78107" y="3522013"/>
                </a:cubicBezTo>
                <a:cubicBezTo>
                  <a:pt x="77673" y="3522013"/>
                  <a:pt x="77271" y="3522144"/>
                  <a:pt x="76902" y="3522404"/>
                </a:cubicBezTo>
                <a:cubicBezTo>
                  <a:pt x="76533" y="3522665"/>
                  <a:pt x="76137" y="3523088"/>
                  <a:pt x="75714" y="3523674"/>
                </a:cubicBezTo>
                <a:cubicBezTo>
                  <a:pt x="75291" y="3524260"/>
                  <a:pt x="74824" y="3525036"/>
                  <a:pt x="74314" y="3526002"/>
                </a:cubicBezTo>
                <a:cubicBezTo>
                  <a:pt x="73804" y="3526967"/>
                  <a:pt x="73202" y="3528156"/>
                  <a:pt x="72507" y="3529566"/>
                </a:cubicBezTo>
                <a:lnTo>
                  <a:pt x="72507" y="3550565"/>
                </a:lnTo>
                <a:lnTo>
                  <a:pt x="67331" y="3550565"/>
                </a:lnTo>
                <a:lnTo>
                  <a:pt x="67331" y="3527711"/>
                </a:lnTo>
                <a:cubicBezTo>
                  <a:pt x="67331" y="3526517"/>
                  <a:pt x="67293" y="3525551"/>
                  <a:pt x="67217" y="3524813"/>
                </a:cubicBezTo>
                <a:cubicBezTo>
                  <a:pt x="67141" y="3524075"/>
                  <a:pt x="67021" y="3523500"/>
                  <a:pt x="66859" y="3523088"/>
                </a:cubicBezTo>
                <a:cubicBezTo>
                  <a:pt x="66696" y="3522675"/>
                  <a:pt x="66484" y="3522393"/>
                  <a:pt x="66224" y="3522241"/>
                </a:cubicBezTo>
                <a:cubicBezTo>
                  <a:pt x="65963" y="3522089"/>
                  <a:pt x="65649" y="3522013"/>
                  <a:pt x="65280" y="3522013"/>
                </a:cubicBezTo>
                <a:cubicBezTo>
                  <a:pt x="64889" y="3522013"/>
                  <a:pt x="64520" y="3522122"/>
                  <a:pt x="64173" y="3522339"/>
                </a:cubicBezTo>
                <a:cubicBezTo>
                  <a:pt x="63826" y="3522556"/>
                  <a:pt x="63440" y="3522947"/>
                  <a:pt x="63017" y="3523511"/>
                </a:cubicBezTo>
                <a:cubicBezTo>
                  <a:pt x="62594" y="3524075"/>
                  <a:pt x="62122" y="3524846"/>
                  <a:pt x="61601" y="3525823"/>
                </a:cubicBezTo>
                <a:cubicBezTo>
                  <a:pt x="61080" y="3526799"/>
                  <a:pt x="60461" y="3528047"/>
                  <a:pt x="59745" y="3529566"/>
                </a:cubicBezTo>
                <a:lnTo>
                  <a:pt x="59745" y="3550565"/>
                </a:lnTo>
                <a:lnTo>
                  <a:pt x="54536" y="3550565"/>
                </a:lnTo>
                <a:lnTo>
                  <a:pt x="54536" y="3517879"/>
                </a:lnTo>
                <a:lnTo>
                  <a:pt x="58866" y="3517879"/>
                </a:lnTo>
                <a:lnTo>
                  <a:pt x="59127" y="3524097"/>
                </a:lnTo>
                <a:cubicBezTo>
                  <a:pt x="59691" y="3522860"/>
                  <a:pt x="60239" y="3521807"/>
                  <a:pt x="60771" y="3520939"/>
                </a:cubicBezTo>
                <a:cubicBezTo>
                  <a:pt x="61302" y="3520071"/>
                  <a:pt x="61850" y="3519371"/>
                  <a:pt x="62415" y="3518839"/>
                </a:cubicBezTo>
                <a:cubicBezTo>
                  <a:pt x="62979" y="3518307"/>
                  <a:pt x="63581" y="3517917"/>
                  <a:pt x="64222" y="3517667"/>
                </a:cubicBezTo>
                <a:cubicBezTo>
                  <a:pt x="64862" y="3517418"/>
                  <a:pt x="65573" y="3517293"/>
                  <a:pt x="66354" y="3517293"/>
                </a:cubicBezTo>
                <a:close/>
                <a:moveTo>
                  <a:pt x="33300" y="3517293"/>
                </a:moveTo>
                <a:cubicBezTo>
                  <a:pt x="34581" y="3517293"/>
                  <a:pt x="36002" y="3517363"/>
                  <a:pt x="37565" y="3517504"/>
                </a:cubicBezTo>
                <a:cubicBezTo>
                  <a:pt x="39128" y="3517645"/>
                  <a:pt x="40756" y="3517890"/>
                  <a:pt x="42449" y="3518237"/>
                </a:cubicBezTo>
                <a:lnTo>
                  <a:pt x="42449" y="3523283"/>
                </a:lnTo>
                <a:cubicBezTo>
                  <a:pt x="40669" y="3522849"/>
                  <a:pt x="38981" y="3522529"/>
                  <a:pt x="37386" y="3522323"/>
                </a:cubicBezTo>
                <a:cubicBezTo>
                  <a:pt x="35791" y="3522116"/>
                  <a:pt x="34407" y="3522013"/>
                  <a:pt x="33235" y="3522013"/>
                </a:cubicBezTo>
                <a:cubicBezTo>
                  <a:pt x="31824" y="3522013"/>
                  <a:pt x="30636" y="3522122"/>
                  <a:pt x="29670" y="3522339"/>
                </a:cubicBezTo>
                <a:cubicBezTo>
                  <a:pt x="28704" y="3522556"/>
                  <a:pt x="27923" y="3522854"/>
                  <a:pt x="27326" y="3523234"/>
                </a:cubicBezTo>
                <a:cubicBezTo>
                  <a:pt x="26729" y="3523614"/>
                  <a:pt x="26301" y="3524059"/>
                  <a:pt x="26040" y="3524569"/>
                </a:cubicBezTo>
                <a:cubicBezTo>
                  <a:pt x="25780" y="3525079"/>
                  <a:pt x="25650" y="3525627"/>
                  <a:pt x="25650" y="3526213"/>
                </a:cubicBezTo>
                <a:cubicBezTo>
                  <a:pt x="25650" y="3526799"/>
                  <a:pt x="25763" y="3527331"/>
                  <a:pt x="25991" y="3527808"/>
                </a:cubicBezTo>
                <a:cubicBezTo>
                  <a:pt x="26219" y="3528286"/>
                  <a:pt x="26642" y="3528747"/>
                  <a:pt x="27261" y="3529192"/>
                </a:cubicBezTo>
                <a:cubicBezTo>
                  <a:pt x="27880" y="3529637"/>
                  <a:pt x="28742" y="3530082"/>
                  <a:pt x="29849" y="3530527"/>
                </a:cubicBezTo>
                <a:cubicBezTo>
                  <a:pt x="30956" y="3530972"/>
                  <a:pt x="32400" y="3531455"/>
                  <a:pt x="34179" y="3531976"/>
                </a:cubicBezTo>
                <a:cubicBezTo>
                  <a:pt x="36111" y="3532540"/>
                  <a:pt x="37739" y="3533131"/>
                  <a:pt x="39063" y="3533750"/>
                </a:cubicBezTo>
                <a:cubicBezTo>
                  <a:pt x="40387" y="3534368"/>
                  <a:pt x="41461" y="3535058"/>
                  <a:pt x="42286" y="3535817"/>
                </a:cubicBezTo>
                <a:cubicBezTo>
                  <a:pt x="43111" y="3536577"/>
                  <a:pt x="43702" y="3537434"/>
                  <a:pt x="44060" y="3538389"/>
                </a:cubicBezTo>
                <a:cubicBezTo>
                  <a:pt x="44418" y="3539344"/>
                  <a:pt x="44597" y="3540429"/>
                  <a:pt x="44597" y="3541645"/>
                </a:cubicBezTo>
                <a:cubicBezTo>
                  <a:pt x="44597" y="3542795"/>
                  <a:pt x="44402" y="3543826"/>
                  <a:pt x="44011" y="3544738"/>
                </a:cubicBezTo>
                <a:cubicBezTo>
                  <a:pt x="43621" y="3545649"/>
                  <a:pt x="43089" y="3546458"/>
                  <a:pt x="42416" y="3547163"/>
                </a:cubicBezTo>
                <a:cubicBezTo>
                  <a:pt x="41743" y="3547868"/>
                  <a:pt x="40962" y="3548471"/>
                  <a:pt x="40072" y="3548970"/>
                </a:cubicBezTo>
                <a:cubicBezTo>
                  <a:pt x="39182" y="3549469"/>
                  <a:pt x="38232" y="3549882"/>
                  <a:pt x="37223" y="3550207"/>
                </a:cubicBezTo>
                <a:cubicBezTo>
                  <a:pt x="36214" y="3550533"/>
                  <a:pt x="35178" y="3550771"/>
                  <a:pt x="34114" y="3550923"/>
                </a:cubicBezTo>
                <a:cubicBezTo>
                  <a:pt x="33051" y="3551075"/>
                  <a:pt x="32009" y="3551151"/>
                  <a:pt x="30989" y="3551151"/>
                </a:cubicBezTo>
                <a:cubicBezTo>
                  <a:pt x="28775" y="3551151"/>
                  <a:pt x="26740" y="3551054"/>
                  <a:pt x="24884" y="3550858"/>
                </a:cubicBezTo>
                <a:cubicBezTo>
                  <a:pt x="23029" y="3550663"/>
                  <a:pt x="21211" y="3550348"/>
                  <a:pt x="19431" y="3549914"/>
                </a:cubicBezTo>
                <a:lnTo>
                  <a:pt x="19431" y="3544705"/>
                </a:lnTo>
                <a:cubicBezTo>
                  <a:pt x="21341" y="3545248"/>
                  <a:pt x="23240" y="3545660"/>
                  <a:pt x="25129" y="3545942"/>
                </a:cubicBezTo>
                <a:cubicBezTo>
                  <a:pt x="27017" y="3546224"/>
                  <a:pt x="28894" y="3546365"/>
                  <a:pt x="30761" y="3546365"/>
                </a:cubicBezTo>
                <a:cubicBezTo>
                  <a:pt x="33474" y="3546365"/>
                  <a:pt x="35482" y="3545996"/>
                  <a:pt x="36784" y="3545259"/>
                </a:cubicBezTo>
                <a:cubicBezTo>
                  <a:pt x="38086" y="3544521"/>
                  <a:pt x="38737" y="3543468"/>
                  <a:pt x="38737" y="3542101"/>
                </a:cubicBezTo>
                <a:cubicBezTo>
                  <a:pt x="38737" y="3541515"/>
                  <a:pt x="38634" y="3540988"/>
                  <a:pt x="38428" y="3540522"/>
                </a:cubicBezTo>
                <a:cubicBezTo>
                  <a:pt x="38222" y="3540055"/>
                  <a:pt x="37847" y="3539610"/>
                  <a:pt x="37305" y="3539187"/>
                </a:cubicBezTo>
                <a:cubicBezTo>
                  <a:pt x="36762" y="3538764"/>
                  <a:pt x="35921" y="3538324"/>
                  <a:pt x="34782" y="3537868"/>
                </a:cubicBezTo>
                <a:cubicBezTo>
                  <a:pt x="33642" y="3537412"/>
                  <a:pt x="32085" y="3536892"/>
                  <a:pt x="30110" y="3536306"/>
                </a:cubicBezTo>
                <a:cubicBezTo>
                  <a:pt x="28634" y="3535871"/>
                  <a:pt x="27272" y="3535378"/>
                  <a:pt x="26024" y="3534824"/>
                </a:cubicBezTo>
                <a:cubicBezTo>
                  <a:pt x="24776" y="3534271"/>
                  <a:pt x="23696" y="3533614"/>
                  <a:pt x="22785" y="3532855"/>
                </a:cubicBezTo>
                <a:cubicBezTo>
                  <a:pt x="21873" y="3532095"/>
                  <a:pt x="21157" y="3531205"/>
                  <a:pt x="20636" y="3530185"/>
                </a:cubicBezTo>
                <a:cubicBezTo>
                  <a:pt x="20115" y="3529165"/>
                  <a:pt x="19855" y="3527960"/>
                  <a:pt x="19855" y="3526571"/>
                </a:cubicBezTo>
                <a:cubicBezTo>
                  <a:pt x="19855" y="3525660"/>
                  <a:pt x="20066" y="3524661"/>
                  <a:pt x="20489" y="3523576"/>
                </a:cubicBezTo>
                <a:cubicBezTo>
                  <a:pt x="20913" y="3522491"/>
                  <a:pt x="21634" y="3521482"/>
                  <a:pt x="22654" y="3520548"/>
                </a:cubicBezTo>
                <a:cubicBezTo>
                  <a:pt x="23674" y="3519615"/>
                  <a:pt x="25053" y="3518839"/>
                  <a:pt x="26789" y="3518221"/>
                </a:cubicBezTo>
                <a:cubicBezTo>
                  <a:pt x="28525" y="3517602"/>
                  <a:pt x="30696" y="3517293"/>
                  <a:pt x="33300" y="3517293"/>
                </a:cubicBezTo>
                <a:close/>
                <a:moveTo>
                  <a:pt x="279485" y="3512279"/>
                </a:moveTo>
                <a:cubicBezTo>
                  <a:pt x="278009" y="3512279"/>
                  <a:pt x="276669" y="3512637"/>
                  <a:pt x="275464" y="3513354"/>
                </a:cubicBezTo>
                <a:cubicBezTo>
                  <a:pt x="274260" y="3514070"/>
                  <a:pt x="273234" y="3515139"/>
                  <a:pt x="272388" y="3516560"/>
                </a:cubicBezTo>
                <a:cubicBezTo>
                  <a:pt x="271542" y="3517982"/>
                  <a:pt x="270890" y="3519740"/>
                  <a:pt x="270435" y="3521834"/>
                </a:cubicBezTo>
                <a:cubicBezTo>
                  <a:pt x="269979" y="3523929"/>
                  <a:pt x="269751" y="3526354"/>
                  <a:pt x="269751" y="3529111"/>
                </a:cubicBezTo>
                <a:cubicBezTo>
                  <a:pt x="269751" y="3529783"/>
                  <a:pt x="269756" y="3530456"/>
                  <a:pt x="269767" y="3531129"/>
                </a:cubicBezTo>
                <a:cubicBezTo>
                  <a:pt x="269778" y="3531802"/>
                  <a:pt x="269816" y="3532453"/>
                  <a:pt x="269881" y="3533083"/>
                </a:cubicBezTo>
                <a:lnTo>
                  <a:pt x="287885" y="3519767"/>
                </a:lnTo>
                <a:cubicBezTo>
                  <a:pt x="287559" y="3518660"/>
                  <a:pt x="287147" y="3517651"/>
                  <a:pt x="286648" y="3516739"/>
                </a:cubicBezTo>
                <a:cubicBezTo>
                  <a:pt x="286148" y="3515828"/>
                  <a:pt x="285551" y="3515041"/>
                  <a:pt x="284857" y="3514379"/>
                </a:cubicBezTo>
                <a:cubicBezTo>
                  <a:pt x="284162" y="3513717"/>
                  <a:pt x="283370" y="3513202"/>
                  <a:pt x="282480" y="3512833"/>
                </a:cubicBezTo>
                <a:cubicBezTo>
                  <a:pt x="281590" y="3512464"/>
                  <a:pt x="280592" y="3512279"/>
                  <a:pt x="279485" y="3512279"/>
                </a:cubicBezTo>
                <a:close/>
                <a:moveTo>
                  <a:pt x="279811" y="3507428"/>
                </a:moveTo>
                <a:cubicBezTo>
                  <a:pt x="282090" y="3507428"/>
                  <a:pt x="284162" y="3507857"/>
                  <a:pt x="286029" y="3508714"/>
                </a:cubicBezTo>
                <a:cubicBezTo>
                  <a:pt x="287896" y="3509572"/>
                  <a:pt x="289491" y="3510896"/>
                  <a:pt x="290815" y="3512686"/>
                </a:cubicBezTo>
                <a:cubicBezTo>
                  <a:pt x="292139" y="3514477"/>
                  <a:pt x="293159" y="3516750"/>
                  <a:pt x="293875" y="3519507"/>
                </a:cubicBezTo>
                <a:cubicBezTo>
                  <a:pt x="294591" y="3522263"/>
                  <a:pt x="294949" y="3525530"/>
                  <a:pt x="294949" y="3529306"/>
                </a:cubicBezTo>
                <a:cubicBezTo>
                  <a:pt x="294949" y="3532562"/>
                  <a:pt x="294624" y="3535530"/>
                  <a:pt x="293973" y="3538210"/>
                </a:cubicBezTo>
                <a:cubicBezTo>
                  <a:pt x="293322" y="3540891"/>
                  <a:pt x="292334" y="3543191"/>
                  <a:pt x="291010" y="3545112"/>
                </a:cubicBezTo>
                <a:cubicBezTo>
                  <a:pt x="289686" y="3547033"/>
                  <a:pt x="288042" y="3548520"/>
                  <a:pt x="286078" y="3549572"/>
                </a:cubicBezTo>
                <a:cubicBezTo>
                  <a:pt x="284114" y="3550625"/>
                  <a:pt x="281808" y="3551151"/>
                  <a:pt x="279160" y="3551151"/>
                </a:cubicBezTo>
                <a:cubicBezTo>
                  <a:pt x="276881" y="3551151"/>
                  <a:pt x="274808" y="3550723"/>
                  <a:pt x="272941" y="3549865"/>
                </a:cubicBezTo>
                <a:cubicBezTo>
                  <a:pt x="271075" y="3549008"/>
                  <a:pt x="269480" y="3547689"/>
                  <a:pt x="268156" y="3545910"/>
                </a:cubicBezTo>
                <a:cubicBezTo>
                  <a:pt x="266832" y="3544130"/>
                  <a:pt x="265812" y="3541862"/>
                  <a:pt x="265095" y="3539105"/>
                </a:cubicBezTo>
                <a:cubicBezTo>
                  <a:pt x="264379" y="3536349"/>
                  <a:pt x="264021" y="3533083"/>
                  <a:pt x="264021" y="3529306"/>
                </a:cubicBezTo>
                <a:cubicBezTo>
                  <a:pt x="264021" y="3526050"/>
                  <a:pt x="264352" y="3523077"/>
                  <a:pt x="265014" y="3520386"/>
                </a:cubicBezTo>
                <a:cubicBezTo>
                  <a:pt x="265676" y="3517694"/>
                  <a:pt x="266664" y="3515388"/>
                  <a:pt x="267977" y="3513467"/>
                </a:cubicBezTo>
                <a:cubicBezTo>
                  <a:pt x="269290" y="3511547"/>
                  <a:pt x="270934" y="3510060"/>
                  <a:pt x="272909" y="3509007"/>
                </a:cubicBezTo>
                <a:cubicBezTo>
                  <a:pt x="274884" y="3507955"/>
                  <a:pt x="277185" y="3507428"/>
                  <a:pt x="279811" y="3507428"/>
                </a:cubicBezTo>
                <a:close/>
                <a:moveTo>
                  <a:pt x="144670" y="3507428"/>
                </a:moveTo>
                <a:lnTo>
                  <a:pt x="144670" y="3517879"/>
                </a:lnTo>
                <a:lnTo>
                  <a:pt x="159353" y="3517879"/>
                </a:lnTo>
                <a:lnTo>
                  <a:pt x="159353" y="3522632"/>
                </a:lnTo>
                <a:lnTo>
                  <a:pt x="144670" y="3522632"/>
                </a:lnTo>
                <a:lnTo>
                  <a:pt x="144670" y="3539236"/>
                </a:lnTo>
                <a:cubicBezTo>
                  <a:pt x="144670" y="3541580"/>
                  <a:pt x="145294" y="3543332"/>
                  <a:pt x="146542" y="3544493"/>
                </a:cubicBezTo>
                <a:cubicBezTo>
                  <a:pt x="147790" y="3545655"/>
                  <a:pt x="149630" y="3546235"/>
                  <a:pt x="152060" y="3546235"/>
                </a:cubicBezTo>
                <a:cubicBezTo>
                  <a:pt x="153102" y="3546235"/>
                  <a:pt x="154242" y="3546154"/>
                  <a:pt x="155479" y="3545991"/>
                </a:cubicBezTo>
                <a:cubicBezTo>
                  <a:pt x="156716" y="3545828"/>
                  <a:pt x="158007" y="3545573"/>
                  <a:pt x="159353" y="3545226"/>
                </a:cubicBezTo>
                <a:lnTo>
                  <a:pt x="159353" y="3550109"/>
                </a:lnTo>
                <a:cubicBezTo>
                  <a:pt x="158072" y="3550435"/>
                  <a:pt x="156749" y="3550668"/>
                  <a:pt x="155381" y="3550809"/>
                </a:cubicBezTo>
                <a:cubicBezTo>
                  <a:pt x="154014" y="3550950"/>
                  <a:pt x="152625" y="3551021"/>
                  <a:pt x="151214" y="3551021"/>
                </a:cubicBezTo>
                <a:cubicBezTo>
                  <a:pt x="147112" y="3551021"/>
                  <a:pt x="144052" y="3550093"/>
                  <a:pt x="142033" y="3548237"/>
                </a:cubicBezTo>
                <a:cubicBezTo>
                  <a:pt x="140015" y="3546382"/>
                  <a:pt x="139005" y="3543533"/>
                  <a:pt x="139005" y="3539691"/>
                </a:cubicBezTo>
                <a:lnTo>
                  <a:pt x="139005" y="3522632"/>
                </a:lnTo>
                <a:lnTo>
                  <a:pt x="129857" y="3522632"/>
                </a:lnTo>
                <a:lnTo>
                  <a:pt x="129857" y="3517879"/>
                </a:lnTo>
                <a:lnTo>
                  <a:pt x="139005" y="3517879"/>
                </a:lnTo>
                <a:lnTo>
                  <a:pt x="139005" y="3508893"/>
                </a:lnTo>
                <a:close/>
                <a:moveTo>
                  <a:pt x="161590" y="3504563"/>
                </a:moveTo>
                <a:lnTo>
                  <a:pt x="167255" y="3504563"/>
                </a:lnTo>
                <a:lnTo>
                  <a:pt x="167255" y="3517879"/>
                </a:lnTo>
                <a:lnTo>
                  <a:pt x="167060" y="3523023"/>
                </a:lnTo>
                <a:cubicBezTo>
                  <a:pt x="167949" y="3521959"/>
                  <a:pt x="168823" y="3521064"/>
                  <a:pt x="169680" y="3520337"/>
                </a:cubicBezTo>
                <a:cubicBezTo>
                  <a:pt x="170538" y="3519610"/>
                  <a:pt x="171395" y="3519018"/>
                  <a:pt x="172252" y="3518562"/>
                </a:cubicBezTo>
                <a:cubicBezTo>
                  <a:pt x="173110" y="3518107"/>
                  <a:pt x="173983" y="3517781"/>
                  <a:pt x="174873" y="3517586"/>
                </a:cubicBezTo>
                <a:cubicBezTo>
                  <a:pt x="175763" y="3517390"/>
                  <a:pt x="176685" y="3517293"/>
                  <a:pt x="177640" y="3517293"/>
                </a:cubicBezTo>
                <a:cubicBezTo>
                  <a:pt x="180896" y="3517293"/>
                  <a:pt x="183414" y="3518286"/>
                  <a:pt x="185193" y="3520272"/>
                </a:cubicBezTo>
                <a:cubicBezTo>
                  <a:pt x="186973" y="3522258"/>
                  <a:pt x="187863" y="3525247"/>
                  <a:pt x="187863" y="3529241"/>
                </a:cubicBezTo>
                <a:lnTo>
                  <a:pt x="187863" y="3550565"/>
                </a:lnTo>
                <a:lnTo>
                  <a:pt x="182198" y="3550565"/>
                </a:lnTo>
                <a:lnTo>
                  <a:pt x="182198" y="3529697"/>
                </a:lnTo>
                <a:cubicBezTo>
                  <a:pt x="182198" y="3527179"/>
                  <a:pt x="181726" y="3525296"/>
                  <a:pt x="180782" y="3524048"/>
                </a:cubicBezTo>
                <a:cubicBezTo>
                  <a:pt x="179838" y="3522800"/>
                  <a:pt x="178487" y="3522176"/>
                  <a:pt x="176729" y="3522176"/>
                </a:cubicBezTo>
                <a:cubicBezTo>
                  <a:pt x="175969" y="3522176"/>
                  <a:pt x="175258" y="3522279"/>
                  <a:pt x="174596" y="3522486"/>
                </a:cubicBezTo>
                <a:cubicBezTo>
                  <a:pt x="173934" y="3522692"/>
                  <a:pt x="173245" y="3523050"/>
                  <a:pt x="172529" y="3523560"/>
                </a:cubicBezTo>
                <a:cubicBezTo>
                  <a:pt x="171813" y="3524070"/>
                  <a:pt x="171031" y="3524759"/>
                  <a:pt x="170185" y="3525627"/>
                </a:cubicBezTo>
                <a:cubicBezTo>
                  <a:pt x="169338" y="3526495"/>
                  <a:pt x="168362" y="3527581"/>
                  <a:pt x="167255" y="3528883"/>
                </a:cubicBezTo>
                <a:lnTo>
                  <a:pt x="167255" y="3550565"/>
                </a:lnTo>
                <a:lnTo>
                  <a:pt x="161590" y="3550565"/>
                </a:lnTo>
                <a:close/>
                <a:moveTo>
                  <a:pt x="108035" y="3504173"/>
                </a:moveTo>
                <a:cubicBezTo>
                  <a:pt x="108665" y="3504173"/>
                  <a:pt x="109251" y="3504287"/>
                  <a:pt x="109793" y="3504515"/>
                </a:cubicBezTo>
                <a:cubicBezTo>
                  <a:pt x="110336" y="3504742"/>
                  <a:pt x="110808" y="3505063"/>
                  <a:pt x="111209" y="3505475"/>
                </a:cubicBezTo>
                <a:cubicBezTo>
                  <a:pt x="111611" y="3505887"/>
                  <a:pt x="111926" y="3506359"/>
                  <a:pt x="112154" y="3506891"/>
                </a:cubicBezTo>
                <a:cubicBezTo>
                  <a:pt x="112381" y="3507423"/>
                  <a:pt x="112495" y="3508003"/>
                  <a:pt x="112495" y="3508633"/>
                </a:cubicBezTo>
                <a:cubicBezTo>
                  <a:pt x="112495" y="3509241"/>
                  <a:pt x="112381" y="3509816"/>
                  <a:pt x="112154" y="3510358"/>
                </a:cubicBezTo>
                <a:cubicBezTo>
                  <a:pt x="111926" y="3510901"/>
                  <a:pt x="111611" y="3511378"/>
                  <a:pt x="111209" y="3511791"/>
                </a:cubicBezTo>
                <a:cubicBezTo>
                  <a:pt x="110808" y="3512203"/>
                  <a:pt x="110336" y="3512523"/>
                  <a:pt x="109793" y="3512751"/>
                </a:cubicBezTo>
                <a:cubicBezTo>
                  <a:pt x="109251" y="3512979"/>
                  <a:pt x="108665" y="3513093"/>
                  <a:pt x="108035" y="3513093"/>
                </a:cubicBezTo>
                <a:cubicBezTo>
                  <a:pt x="107406" y="3513093"/>
                  <a:pt x="106820" y="3512979"/>
                  <a:pt x="106277" y="3512751"/>
                </a:cubicBezTo>
                <a:cubicBezTo>
                  <a:pt x="105735" y="3512523"/>
                  <a:pt x="105263" y="3512203"/>
                  <a:pt x="104861" y="3511791"/>
                </a:cubicBezTo>
                <a:cubicBezTo>
                  <a:pt x="104460" y="3511378"/>
                  <a:pt x="104145" y="3510901"/>
                  <a:pt x="103917" y="3510358"/>
                </a:cubicBezTo>
                <a:cubicBezTo>
                  <a:pt x="103689" y="3509816"/>
                  <a:pt x="103575" y="3509241"/>
                  <a:pt x="103575" y="3508633"/>
                </a:cubicBezTo>
                <a:cubicBezTo>
                  <a:pt x="103575" y="3508003"/>
                  <a:pt x="103689" y="3507423"/>
                  <a:pt x="103917" y="3506891"/>
                </a:cubicBezTo>
                <a:cubicBezTo>
                  <a:pt x="104145" y="3506359"/>
                  <a:pt x="104460" y="3505887"/>
                  <a:pt x="104861" y="3505475"/>
                </a:cubicBezTo>
                <a:cubicBezTo>
                  <a:pt x="105263" y="3505063"/>
                  <a:pt x="105735" y="3504742"/>
                  <a:pt x="106277" y="3504515"/>
                </a:cubicBezTo>
                <a:cubicBezTo>
                  <a:pt x="106820" y="3504287"/>
                  <a:pt x="107406" y="3504173"/>
                  <a:pt x="108035" y="3504173"/>
                </a:cubicBezTo>
                <a:close/>
                <a:moveTo>
                  <a:pt x="174710" y="3464956"/>
                </a:moveTo>
                <a:cubicBezTo>
                  <a:pt x="175383" y="3464956"/>
                  <a:pt x="176023" y="3465092"/>
                  <a:pt x="176631" y="3465363"/>
                </a:cubicBezTo>
                <a:cubicBezTo>
                  <a:pt x="177239" y="3465635"/>
                  <a:pt x="177771" y="3465998"/>
                  <a:pt x="178226" y="3466454"/>
                </a:cubicBezTo>
                <a:cubicBezTo>
                  <a:pt x="178682" y="3466910"/>
                  <a:pt x="179046" y="3467442"/>
                  <a:pt x="179317" y="3468049"/>
                </a:cubicBezTo>
                <a:cubicBezTo>
                  <a:pt x="179588" y="3468657"/>
                  <a:pt x="179724" y="3469297"/>
                  <a:pt x="179724" y="3469970"/>
                </a:cubicBezTo>
                <a:cubicBezTo>
                  <a:pt x="179724" y="3470665"/>
                  <a:pt x="179588" y="3471310"/>
                  <a:pt x="179317" y="3471907"/>
                </a:cubicBezTo>
                <a:cubicBezTo>
                  <a:pt x="179046" y="3472504"/>
                  <a:pt x="178682" y="3473030"/>
                  <a:pt x="178226" y="3473486"/>
                </a:cubicBezTo>
                <a:cubicBezTo>
                  <a:pt x="177771" y="3473942"/>
                  <a:pt x="177239" y="3474300"/>
                  <a:pt x="176631" y="3474561"/>
                </a:cubicBezTo>
                <a:cubicBezTo>
                  <a:pt x="176023" y="3474821"/>
                  <a:pt x="175383" y="3474951"/>
                  <a:pt x="174710" y="3474951"/>
                </a:cubicBezTo>
                <a:cubicBezTo>
                  <a:pt x="174016" y="3474951"/>
                  <a:pt x="173370" y="3474821"/>
                  <a:pt x="172773" y="3474561"/>
                </a:cubicBezTo>
                <a:cubicBezTo>
                  <a:pt x="172176" y="3474300"/>
                  <a:pt x="171650" y="3473942"/>
                  <a:pt x="171194" y="3473486"/>
                </a:cubicBezTo>
                <a:cubicBezTo>
                  <a:pt x="170738" y="3473030"/>
                  <a:pt x="170380" y="3472504"/>
                  <a:pt x="170120" y="3471907"/>
                </a:cubicBezTo>
                <a:cubicBezTo>
                  <a:pt x="169859" y="3471310"/>
                  <a:pt x="169729" y="3470665"/>
                  <a:pt x="169729" y="3469970"/>
                </a:cubicBezTo>
                <a:cubicBezTo>
                  <a:pt x="169729" y="3469297"/>
                  <a:pt x="169859" y="3468657"/>
                  <a:pt x="170120" y="3468049"/>
                </a:cubicBezTo>
                <a:cubicBezTo>
                  <a:pt x="170380" y="3467442"/>
                  <a:pt x="170738" y="3466910"/>
                  <a:pt x="171194" y="3466454"/>
                </a:cubicBezTo>
                <a:cubicBezTo>
                  <a:pt x="171650" y="3465998"/>
                  <a:pt x="172176" y="3465635"/>
                  <a:pt x="172773" y="3465363"/>
                </a:cubicBezTo>
                <a:cubicBezTo>
                  <a:pt x="173370" y="3465092"/>
                  <a:pt x="174016" y="3464956"/>
                  <a:pt x="174710" y="3464956"/>
                </a:cubicBezTo>
                <a:close/>
                <a:moveTo>
                  <a:pt x="69935" y="3445911"/>
                </a:moveTo>
                <a:cubicBezTo>
                  <a:pt x="68242" y="3445911"/>
                  <a:pt x="66794" y="3446242"/>
                  <a:pt x="65589" y="3446904"/>
                </a:cubicBezTo>
                <a:cubicBezTo>
                  <a:pt x="64384" y="3447566"/>
                  <a:pt x="63397" y="3448450"/>
                  <a:pt x="62626" y="3449557"/>
                </a:cubicBezTo>
                <a:cubicBezTo>
                  <a:pt x="61856" y="3450664"/>
                  <a:pt x="61292" y="3451950"/>
                  <a:pt x="60933" y="3453415"/>
                </a:cubicBezTo>
                <a:cubicBezTo>
                  <a:pt x="60575" y="3454880"/>
                  <a:pt x="60396" y="3456416"/>
                  <a:pt x="60396" y="3458022"/>
                </a:cubicBezTo>
                <a:cubicBezTo>
                  <a:pt x="60396" y="3460040"/>
                  <a:pt x="60619" y="3461809"/>
                  <a:pt x="61064" y="3463329"/>
                </a:cubicBezTo>
                <a:cubicBezTo>
                  <a:pt x="61509" y="3464848"/>
                  <a:pt x="62143" y="3466112"/>
                  <a:pt x="62968" y="3467121"/>
                </a:cubicBezTo>
                <a:cubicBezTo>
                  <a:pt x="63793" y="3468131"/>
                  <a:pt x="64791" y="3468890"/>
                  <a:pt x="65963" y="3469400"/>
                </a:cubicBezTo>
                <a:cubicBezTo>
                  <a:pt x="67135" y="3469910"/>
                  <a:pt x="68459" y="3470165"/>
                  <a:pt x="69935" y="3470165"/>
                </a:cubicBezTo>
                <a:cubicBezTo>
                  <a:pt x="71628" y="3470165"/>
                  <a:pt x="73077" y="3469834"/>
                  <a:pt x="74282" y="3469172"/>
                </a:cubicBezTo>
                <a:cubicBezTo>
                  <a:pt x="75486" y="3468510"/>
                  <a:pt x="76474" y="3467626"/>
                  <a:pt x="77244" y="3466519"/>
                </a:cubicBezTo>
                <a:cubicBezTo>
                  <a:pt x="78015" y="3465412"/>
                  <a:pt x="78579" y="3464126"/>
                  <a:pt x="78937" y="3462661"/>
                </a:cubicBezTo>
                <a:cubicBezTo>
                  <a:pt x="79295" y="3461196"/>
                  <a:pt x="79474" y="3459650"/>
                  <a:pt x="79474" y="3458022"/>
                </a:cubicBezTo>
                <a:cubicBezTo>
                  <a:pt x="79474" y="3456004"/>
                  <a:pt x="79252" y="3454240"/>
                  <a:pt x="78807" y="3452732"/>
                </a:cubicBezTo>
                <a:cubicBezTo>
                  <a:pt x="78362" y="3451223"/>
                  <a:pt x="77727" y="3449964"/>
                  <a:pt x="76902" y="3448955"/>
                </a:cubicBezTo>
                <a:cubicBezTo>
                  <a:pt x="76078" y="3447946"/>
                  <a:pt x="75074" y="3447186"/>
                  <a:pt x="73891" y="3446676"/>
                </a:cubicBezTo>
                <a:cubicBezTo>
                  <a:pt x="72708" y="3446166"/>
                  <a:pt x="71389" y="3445911"/>
                  <a:pt x="69935" y="3445911"/>
                </a:cubicBezTo>
                <a:close/>
                <a:moveTo>
                  <a:pt x="174710" y="3441093"/>
                </a:moveTo>
                <a:cubicBezTo>
                  <a:pt x="175383" y="3441093"/>
                  <a:pt x="176023" y="3441228"/>
                  <a:pt x="176631" y="3441500"/>
                </a:cubicBezTo>
                <a:cubicBezTo>
                  <a:pt x="177239" y="3441771"/>
                  <a:pt x="177771" y="3442135"/>
                  <a:pt x="178226" y="3442590"/>
                </a:cubicBezTo>
                <a:cubicBezTo>
                  <a:pt x="178682" y="3443046"/>
                  <a:pt x="179046" y="3443578"/>
                  <a:pt x="179317" y="3444186"/>
                </a:cubicBezTo>
                <a:cubicBezTo>
                  <a:pt x="179588" y="3444793"/>
                  <a:pt x="179724" y="3445434"/>
                  <a:pt x="179724" y="3446106"/>
                </a:cubicBezTo>
                <a:cubicBezTo>
                  <a:pt x="179724" y="3446801"/>
                  <a:pt x="179588" y="3447447"/>
                  <a:pt x="179317" y="3448044"/>
                </a:cubicBezTo>
                <a:cubicBezTo>
                  <a:pt x="179046" y="3448640"/>
                  <a:pt x="178682" y="3449167"/>
                  <a:pt x="178226" y="3449623"/>
                </a:cubicBezTo>
                <a:cubicBezTo>
                  <a:pt x="177771" y="3450078"/>
                  <a:pt x="177239" y="3450436"/>
                  <a:pt x="176631" y="3450697"/>
                </a:cubicBezTo>
                <a:cubicBezTo>
                  <a:pt x="176023" y="3450957"/>
                  <a:pt x="175383" y="3451088"/>
                  <a:pt x="174710" y="3451088"/>
                </a:cubicBezTo>
                <a:cubicBezTo>
                  <a:pt x="174016" y="3451088"/>
                  <a:pt x="173370" y="3450957"/>
                  <a:pt x="172773" y="3450697"/>
                </a:cubicBezTo>
                <a:cubicBezTo>
                  <a:pt x="172176" y="3450436"/>
                  <a:pt x="171650" y="3450078"/>
                  <a:pt x="171194" y="3449623"/>
                </a:cubicBezTo>
                <a:cubicBezTo>
                  <a:pt x="170738" y="3449167"/>
                  <a:pt x="170380" y="3448640"/>
                  <a:pt x="170120" y="3448044"/>
                </a:cubicBezTo>
                <a:cubicBezTo>
                  <a:pt x="169859" y="3447447"/>
                  <a:pt x="169729" y="3446801"/>
                  <a:pt x="169729" y="3446106"/>
                </a:cubicBezTo>
                <a:cubicBezTo>
                  <a:pt x="169729" y="3445434"/>
                  <a:pt x="169859" y="3444793"/>
                  <a:pt x="170120" y="3444186"/>
                </a:cubicBezTo>
                <a:cubicBezTo>
                  <a:pt x="170380" y="3443578"/>
                  <a:pt x="170738" y="3443046"/>
                  <a:pt x="171194" y="3442590"/>
                </a:cubicBezTo>
                <a:cubicBezTo>
                  <a:pt x="171650" y="3442135"/>
                  <a:pt x="172176" y="3441771"/>
                  <a:pt x="172773" y="3441500"/>
                </a:cubicBezTo>
                <a:cubicBezTo>
                  <a:pt x="173370" y="3441228"/>
                  <a:pt x="174016" y="3441093"/>
                  <a:pt x="174710" y="3441093"/>
                </a:cubicBezTo>
                <a:close/>
                <a:moveTo>
                  <a:pt x="149065" y="3441093"/>
                </a:moveTo>
                <a:cubicBezTo>
                  <a:pt x="152429" y="3441093"/>
                  <a:pt x="154974" y="3442086"/>
                  <a:pt x="156700" y="3444072"/>
                </a:cubicBezTo>
                <a:cubicBezTo>
                  <a:pt x="158425" y="3446058"/>
                  <a:pt x="159288" y="3449047"/>
                  <a:pt x="159288" y="3453041"/>
                </a:cubicBezTo>
                <a:lnTo>
                  <a:pt x="159288" y="3474365"/>
                </a:lnTo>
                <a:lnTo>
                  <a:pt x="153623" y="3474365"/>
                </a:lnTo>
                <a:lnTo>
                  <a:pt x="153623" y="3453497"/>
                </a:lnTo>
                <a:cubicBezTo>
                  <a:pt x="153623" y="3450936"/>
                  <a:pt x="153146" y="3449042"/>
                  <a:pt x="152191" y="3447816"/>
                </a:cubicBezTo>
                <a:cubicBezTo>
                  <a:pt x="151236" y="3446589"/>
                  <a:pt x="149814" y="3445976"/>
                  <a:pt x="147926" y="3445976"/>
                </a:cubicBezTo>
                <a:cubicBezTo>
                  <a:pt x="147231" y="3445976"/>
                  <a:pt x="146553" y="3446079"/>
                  <a:pt x="145891" y="3446286"/>
                </a:cubicBezTo>
                <a:cubicBezTo>
                  <a:pt x="145229" y="3446492"/>
                  <a:pt x="144540" y="3446850"/>
                  <a:pt x="143824" y="3447360"/>
                </a:cubicBezTo>
                <a:cubicBezTo>
                  <a:pt x="143107" y="3447870"/>
                  <a:pt x="142332" y="3448559"/>
                  <a:pt x="141496" y="3449427"/>
                </a:cubicBezTo>
                <a:cubicBezTo>
                  <a:pt x="140660" y="3450295"/>
                  <a:pt x="139722" y="3451381"/>
                  <a:pt x="138680" y="3452683"/>
                </a:cubicBezTo>
                <a:lnTo>
                  <a:pt x="138680" y="3474365"/>
                </a:lnTo>
                <a:lnTo>
                  <a:pt x="133015" y="3474365"/>
                </a:lnTo>
                <a:lnTo>
                  <a:pt x="133015" y="3441679"/>
                </a:lnTo>
                <a:lnTo>
                  <a:pt x="138061" y="3441679"/>
                </a:lnTo>
                <a:lnTo>
                  <a:pt x="138289" y="3446953"/>
                </a:lnTo>
                <a:cubicBezTo>
                  <a:pt x="139244" y="3445824"/>
                  <a:pt x="140167" y="3444886"/>
                  <a:pt x="141056" y="3444137"/>
                </a:cubicBezTo>
                <a:cubicBezTo>
                  <a:pt x="141946" y="3443388"/>
                  <a:pt x="142820" y="3442786"/>
                  <a:pt x="143677" y="3442330"/>
                </a:cubicBezTo>
                <a:cubicBezTo>
                  <a:pt x="144535" y="3441874"/>
                  <a:pt x="145408" y="3441554"/>
                  <a:pt x="146298" y="3441370"/>
                </a:cubicBezTo>
                <a:cubicBezTo>
                  <a:pt x="147188" y="3441185"/>
                  <a:pt x="148110" y="3441093"/>
                  <a:pt x="149065" y="3441093"/>
                </a:cubicBezTo>
                <a:close/>
                <a:moveTo>
                  <a:pt x="70261" y="3441093"/>
                </a:moveTo>
                <a:cubicBezTo>
                  <a:pt x="72605" y="3441093"/>
                  <a:pt x="74705" y="3441456"/>
                  <a:pt x="76560" y="3442183"/>
                </a:cubicBezTo>
                <a:cubicBezTo>
                  <a:pt x="78416" y="3442910"/>
                  <a:pt x="79990" y="3443974"/>
                  <a:pt x="81281" y="3445374"/>
                </a:cubicBezTo>
                <a:cubicBezTo>
                  <a:pt x="82572" y="3446774"/>
                  <a:pt x="83560" y="3448516"/>
                  <a:pt x="84244" y="3450599"/>
                </a:cubicBezTo>
                <a:cubicBezTo>
                  <a:pt x="84927" y="3452683"/>
                  <a:pt x="85269" y="3455070"/>
                  <a:pt x="85269" y="3457762"/>
                </a:cubicBezTo>
                <a:cubicBezTo>
                  <a:pt x="85269" y="3460301"/>
                  <a:pt x="84911" y="3462629"/>
                  <a:pt x="84195" y="3464745"/>
                </a:cubicBezTo>
                <a:cubicBezTo>
                  <a:pt x="83479" y="3466861"/>
                  <a:pt x="82448" y="3468673"/>
                  <a:pt x="81102" y="3470182"/>
                </a:cubicBezTo>
                <a:cubicBezTo>
                  <a:pt x="79756" y="3471690"/>
                  <a:pt x="78118" y="3472862"/>
                  <a:pt x="76186" y="3473698"/>
                </a:cubicBezTo>
                <a:cubicBezTo>
                  <a:pt x="74254" y="3474533"/>
                  <a:pt x="72062" y="3474951"/>
                  <a:pt x="69610" y="3474951"/>
                </a:cubicBezTo>
                <a:cubicBezTo>
                  <a:pt x="67266" y="3474951"/>
                  <a:pt x="65166" y="3474588"/>
                  <a:pt x="63310" y="3473861"/>
                </a:cubicBezTo>
                <a:cubicBezTo>
                  <a:pt x="61454" y="3473133"/>
                  <a:pt x="59881" y="3472065"/>
                  <a:pt x="58589" y="3470654"/>
                </a:cubicBezTo>
                <a:cubicBezTo>
                  <a:pt x="57298" y="3469243"/>
                  <a:pt x="56310" y="3467496"/>
                  <a:pt x="55627" y="3465412"/>
                </a:cubicBezTo>
                <a:cubicBezTo>
                  <a:pt x="54943" y="3463329"/>
                  <a:pt x="54601" y="3460930"/>
                  <a:pt x="54601" y="3458217"/>
                </a:cubicBezTo>
                <a:cubicBezTo>
                  <a:pt x="54601" y="3455678"/>
                  <a:pt x="54959" y="3453361"/>
                  <a:pt x="55676" y="3451267"/>
                </a:cubicBezTo>
                <a:cubicBezTo>
                  <a:pt x="56392" y="3449172"/>
                  <a:pt x="57423" y="3447371"/>
                  <a:pt x="58768" y="3445862"/>
                </a:cubicBezTo>
                <a:cubicBezTo>
                  <a:pt x="60114" y="3444354"/>
                  <a:pt x="61753" y="3443182"/>
                  <a:pt x="63684" y="3442346"/>
                </a:cubicBezTo>
                <a:cubicBezTo>
                  <a:pt x="65616" y="3441511"/>
                  <a:pt x="67808" y="3441093"/>
                  <a:pt x="70261" y="3441093"/>
                </a:cubicBezTo>
                <a:close/>
                <a:moveTo>
                  <a:pt x="19985" y="3431814"/>
                </a:moveTo>
                <a:lnTo>
                  <a:pt x="42058" y="3431814"/>
                </a:lnTo>
                <a:lnTo>
                  <a:pt x="42058" y="3461375"/>
                </a:lnTo>
                <a:cubicBezTo>
                  <a:pt x="42058" y="3463198"/>
                  <a:pt x="41787" y="3464929"/>
                  <a:pt x="41244" y="3466568"/>
                </a:cubicBezTo>
                <a:cubicBezTo>
                  <a:pt x="40701" y="3468207"/>
                  <a:pt x="39877" y="3469634"/>
                  <a:pt x="38770" y="3470849"/>
                </a:cubicBezTo>
                <a:cubicBezTo>
                  <a:pt x="37663" y="3472065"/>
                  <a:pt x="36274" y="3473030"/>
                  <a:pt x="34602" y="3473747"/>
                </a:cubicBezTo>
                <a:cubicBezTo>
                  <a:pt x="32931" y="3474463"/>
                  <a:pt x="30967" y="3474821"/>
                  <a:pt x="28710" y="3474821"/>
                </a:cubicBezTo>
                <a:cubicBezTo>
                  <a:pt x="27863" y="3474821"/>
                  <a:pt x="27001" y="3474761"/>
                  <a:pt x="26122" y="3474642"/>
                </a:cubicBezTo>
                <a:cubicBezTo>
                  <a:pt x="25243" y="3474523"/>
                  <a:pt x="24396" y="3474360"/>
                  <a:pt x="23582" y="3474154"/>
                </a:cubicBezTo>
                <a:cubicBezTo>
                  <a:pt x="22768" y="3473947"/>
                  <a:pt x="22003" y="3473698"/>
                  <a:pt x="21287" y="3473405"/>
                </a:cubicBezTo>
                <a:cubicBezTo>
                  <a:pt x="20571" y="3473112"/>
                  <a:pt x="19952" y="3472792"/>
                  <a:pt x="19431" y="3472444"/>
                </a:cubicBezTo>
                <a:lnTo>
                  <a:pt x="19431" y="3466617"/>
                </a:lnTo>
                <a:cubicBezTo>
                  <a:pt x="20777" y="3467594"/>
                  <a:pt x="22269" y="3468364"/>
                  <a:pt x="23908" y="3468928"/>
                </a:cubicBezTo>
                <a:cubicBezTo>
                  <a:pt x="25546" y="3469493"/>
                  <a:pt x="27169" y="3469775"/>
                  <a:pt x="28775" y="3469775"/>
                </a:cubicBezTo>
                <a:cubicBezTo>
                  <a:pt x="31141" y="3469775"/>
                  <a:pt x="32964" y="3469053"/>
                  <a:pt x="34244" y="3467610"/>
                </a:cubicBezTo>
                <a:cubicBezTo>
                  <a:pt x="35525" y="3466166"/>
                  <a:pt x="36165" y="3464088"/>
                  <a:pt x="36165" y="3461375"/>
                </a:cubicBezTo>
                <a:lnTo>
                  <a:pt x="36165" y="3436828"/>
                </a:lnTo>
                <a:lnTo>
                  <a:pt x="19985" y="3436828"/>
                </a:lnTo>
                <a:close/>
                <a:moveTo>
                  <a:pt x="250389" y="3431228"/>
                </a:moveTo>
                <a:cubicBezTo>
                  <a:pt x="252278" y="3431228"/>
                  <a:pt x="253998" y="3431510"/>
                  <a:pt x="255549" y="3432075"/>
                </a:cubicBezTo>
                <a:cubicBezTo>
                  <a:pt x="257101" y="3432639"/>
                  <a:pt x="258442" y="3433453"/>
                  <a:pt x="259570" y="3434516"/>
                </a:cubicBezTo>
                <a:cubicBezTo>
                  <a:pt x="260699" y="3435580"/>
                  <a:pt x="261572" y="3436882"/>
                  <a:pt x="262191" y="3438423"/>
                </a:cubicBezTo>
                <a:cubicBezTo>
                  <a:pt x="262810" y="3439964"/>
                  <a:pt x="263119" y="3441700"/>
                  <a:pt x="263119" y="3443632"/>
                </a:cubicBezTo>
                <a:cubicBezTo>
                  <a:pt x="263119" y="3445260"/>
                  <a:pt x="262902" y="3446768"/>
                  <a:pt x="262468" y="3448157"/>
                </a:cubicBezTo>
                <a:cubicBezTo>
                  <a:pt x="262034" y="3449546"/>
                  <a:pt x="261377" y="3450930"/>
                  <a:pt x="260498" y="3452308"/>
                </a:cubicBezTo>
                <a:cubicBezTo>
                  <a:pt x="259619" y="3453687"/>
                  <a:pt x="258512" y="3455114"/>
                  <a:pt x="257177" y="3456590"/>
                </a:cubicBezTo>
                <a:cubicBezTo>
                  <a:pt x="255842" y="3458065"/>
                  <a:pt x="254264" y="3459682"/>
                  <a:pt x="252440" y="3461440"/>
                </a:cubicBezTo>
                <a:lnTo>
                  <a:pt x="244725" y="3468961"/>
                </a:lnTo>
                <a:lnTo>
                  <a:pt x="265398" y="3468961"/>
                </a:lnTo>
                <a:lnTo>
                  <a:pt x="265398" y="3474365"/>
                </a:lnTo>
                <a:lnTo>
                  <a:pt x="237367" y="3474365"/>
                </a:lnTo>
                <a:lnTo>
                  <a:pt x="237367" y="3469286"/>
                </a:lnTo>
                <a:lnTo>
                  <a:pt x="248371" y="3458348"/>
                </a:lnTo>
                <a:cubicBezTo>
                  <a:pt x="250172" y="3456568"/>
                  <a:pt x="251637" y="3455027"/>
                  <a:pt x="252766" y="3453725"/>
                </a:cubicBezTo>
                <a:cubicBezTo>
                  <a:pt x="253895" y="3452422"/>
                  <a:pt x="254774" y="3451234"/>
                  <a:pt x="255403" y="3450160"/>
                </a:cubicBezTo>
                <a:cubicBezTo>
                  <a:pt x="256032" y="3449085"/>
                  <a:pt x="256456" y="3448071"/>
                  <a:pt x="256673" y="3447116"/>
                </a:cubicBezTo>
                <a:cubicBezTo>
                  <a:pt x="256890" y="3446161"/>
                  <a:pt x="256998" y="3445130"/>
                  <a:pt x="256998" y="3444023"/>
                </a:cubicBezTo>
                <a:cubicBezTo>
                  <a:pt x="256998" y="3442981"/>
                  <a:pt x="256857" y="3441988"/>
                  <a:pt x="256575" y="3441044"/>
                </a:cubicBezTo>
                <a:cubicBezTo>
                  <a:pt x="256293" y="3440100"/>
                  <a:pt x="255859" y="3439270"/>
                  <a:pt x="255273" y="3438553"/>
                </a:cubicBezTo>
                <a:cubicBezTo>
                  <a:pt x="254687" y="3437837"/>
                  <a:pt x="253927" y="3437273"/>
                  <a:pt x="252994" y="3436860"/>
                </a:cubicBezTo>
                <a:cubicBezTo>
                  <a:pt x="252061" y="3436448"/>
                  <a:pt x="250943" y="3436242"/>
                  <a:pt x="249641" y="3436242"/>
                </a:cubicBezTo>
                <a:cubicBezTo>
                  <a:pt x="247839" y="3436242"/>
                  <a:pt x="246200" y="3436643"/>
                  <a:pt x="244725" y="3437447"/>
                </a:cubicBezTo>
                <a:cubicBezTo>
                  <a:pt x="243249" y="3438250"/>
                  <a:pt x="241892" y="3439291"/>
                  <a:pt x="240655" y="3440572"/>
                </a:cubicBezTo>
                <a:lnTo>
                  <a:pt x="237530" y="3436828"/>
                </a:lnTo>
                <a:cubicBezTo>
                  <a:pt x="239136" y="3435135"/>
                  <a:pt x="240986" y="3433778"/>
                  <a:pt x="243080" y="3432758"/>
                </a:cubicBezTo>
                <a:cubicBezTo>
                  <a:pt x="245175" y="3431738"/>
                  <a:pt x="247611" y="3431228"/>
                  <a:pt x="250389" y="3431228"/>
                </a:cubicBezTo>
                <a:close/>
                <a:moveTo>
                  <a:pt x="94915" y="3428363"/>
                </a:moveTo>
                <a:lnTo>
                  <a:pt x="100580" y="3428363"/>
                </a:lnTo>
                <a:lnTo>
                  <a:pt x="100580" y="3441679"/>
                </a:lnTo>
                <a:lnTo>
                  <a:pt x="100385" y="3446823"/>
                </a:lnTo>
                <a:cubicBezTo>
                  <a:pt x="101274" y="3445759"/>
                  <a:pt x="102148" y="3444864"/>
                  <a:pt x="103005" y="3444137"/>
                </a:cubicBezTo>
                <a:cubicBezTo>
                  <a:pt x="103863" y="3443410"/>
                  <a:pt x="104720" y="3442818"/>
                  <a:pt x="105577" y="3442362"/>
                </a:cubicBezTo>
                <a:cubicBezTo>
                  <a:pt x="106435" y="3441907"/>
                  <a:pt x="107308" y="3441581"/>
                  <a:pt x="108198" y="3441386"/>
                </a:cubicBezTo>
                <a:cubicBezTo>
                  <a:pt x="109088" y="3441190"/>
                  <a:pt x="110010" y="3441093"/>
                  <a:pt x="110965" y="3441093"/>
                </a:cubicBezTo>
                <a:cubicBezTo>
                  <a:pt x="114221" y="3441093"/>
                  <a:pt x="116739" y="3442086"/>
                  <a:pt x="118518" y="3444072"/>
                </a:cubicBezTo>
                <a:cubicBezTo>
                  <a:pt x="120298" y="3446058"/>
                  <a:pt x="121188" y="3449047"/>
                  <a:pt x="121188" y="3453041"/>
                </a:cubicBezTo>
                <a:lnTo>
                  <a:pt x="121188" y="3474365"/>
                </a:lnTo>
                <a:lnTo>
                  <a:pt x="115523" y="3474365"/>
                </a:lnTo>
                <a:lnTo>
                  <a:pt x="115523" y="3453497"/>
                </a:lnTo>
                <a:cubicBezTo>
                  <a:pt x="115523" y="3450979"/>
                  <a:pt x="115051" y="3449096"/>
                  <a:pt x="114107" y="3447848"/>
                </a:cubicBezTo>
                <a:cubicBezTo>
                  <a:pt x="113163" y="3446600"/>
                  <a:pt x="111812" y="3445976"/>
                  <a:pt x="110054" y="3445976"/>
                </a:cubicBezTo>
                <a:cubicBezTo>
                  <a:pt x="109294" y="3445976"/>
                  <a:pt x="108583" y="3446079"/>
                  <a:pt x="107921" y="3446286"/>
                </a:cubicBezTo>
                <a:cubicBezTo>
                  <a:pt x="107259" y="3446492"/>
                  <a:pt x="106570" y="3446850"/>
                  <a:pt x="105854" y="3447360"/>
                </a:cubicBezTo>
                <a:cubicBezTo>
                  <a:pt x="105138" y="3447870"/>
                  <a:pt x="104356" y="3448559"/>
                  <a:pt x="103510" y="3449427"/>
                </a:cubicBezTo>
                <a:cubicBezTo>
                  <a:pt x="102664" y="3450295"/>
                  <a:pt x="101687" y="3451381"/>
                  <a:pt x="100580" y="3452683"/>
                </a:cubicBezTo>
                <a:lnTo>
                  <a:pt x="100580" y="3474365"/>
                </a:lnTo>
                <a:lnTo>
                  <a:pt x="94915" y="3474365"/>
                </a:lnTo>
                <a:close/>
                <a:moveTo>
                  <a:pt x="384260" y="3388756"/>
                </a:moveTo>
                <a:cubicBezTo>
                  <a:pt x="384933" y="3388756"/>
                  <a:pt x="385573" y="3388892"/>
                  <a:pt x="386181" y="3389163"/>
                </a:cubicBezTo>
                <a:cubicBezTo>
                  <a:pt x="386789" y="3389435"/>
                  <a:pt x="387321" y="3389798"/>
                  <a:pt x="387776" y="3390254"/>
                </a:cubicBezTo>
                <a:cubicBezTo>
                  <a:pt x="388232" y="3390710"/>
                  <a:pt x="388596" y="3391242"/>
                  <a:pt x="388867" y="3391849"/>
                </a:cubicBezTo>
                <a:cubicBezTo>
                  <a:pt x="389138" y="3392457"/>
                  <a:pt x="389274" y="3393097"/>
                  <a:pt x="389274" y="3393770"/>
                </a:cubicBezTo>
                <a:cubicBezTo>
                  <a:pt x="389274" y="3394465"/>
                  <a:pt x="389138" y="3395110"/>
                  <a:pt x="388867" y="3395707"/>
                </a:cubicBezTo>
                <a:cubicBezTo>
                  <a:pt x="388596" y="3396304"/>
                  <a:pt x="388232" y="3396830"/>
                  <a:pt x="387776" y="3397286"/>
                </a:cubicBezTo>
                <a:cubicBezTo>
                  <a:pt x="387321" y="3397742"/>
                  <a:pt x="386789" y="3398100"/>
                  <a:pt x="386181" y="3398361"/>
                </a:cubicBezTo>
                <a:cubicBezTo>
                  <a:pt x="385573" y="3398621"/>
                  <a:pt x="384933" y="3398751"/>
                  <a:pt x="384260" y="3398751"/>
                </a:cubicBezTo>
                <a:cubicBezTo>
                  <a:pt x="383566" y="3398751"/>
                  <a:pt x="382920" y="3398621"/>
                  <a:pt x="382323" y="3398361"/>
                </a:cubicBezTo>
                <a:cubicBezTo>
                  <a:pt x="381726" y="3398100"/>
                  <a:pt x="381200" y="3397742"/>
                  <a:pt x="380744" y="3397286"/>
                </a:cubicBezTo>
                <a:cubicBezTo>
                  <a:pt x="380288" y="3396830"/>
                  <a:pt x="379930" y="3396304"/>
                  <a:pt x="379670" y="3395707"/>
                </a:cubicBezTo>
                <a:cubicBezTo>
                  <a:pt x="379409" y="3395110"/>
                  <a:pt x="379279" y="3394465"/>
                  <a:pt x="379279" y="3393770"/>
                </a:cubicBezTo>
                <a:cubicBezTo>
                  <a:pt x="379279" y="3393097"/>
                  <a:pt x="379409" y="3392457"/>
                  <a:pt x="379670" y="3391849"/>
                </a:cubicBezTo>
                <a:cubicBezTo>
                  <a:pt x="379930" y="3391242"/>
                  <a:pt x="380288" y="3390710"/>
                  <a:pt x="380744" y="3390254"/>
                </a:cubicBezTo>
                <a:cubicBezTo>
                  <a:pt x="381200" y="3389798"/>
                  <a:pt x="381726" y="3389435"/>
                  <a:pt x="382323" y="3389163"/>
                </a:cubicBezTo>
                <a:cubicBezTo>
                  <a:pt x="382920" y="3388892"/>
                  <a:pt x="383566" y="3388756"/>
                  <a:pt x="384260" y="3388756"/>
                </a:cubicBezTo>
                <a:close/>
                <a:moveTo>
                  <a:pt x="250910" y="3369711"/>
                </a:moveTo>
                <a:cubicBezTo>
                  <a:pt x="249217" y="3369711"/>
                  <a:pt x="247769" y="3370042"/>
                  <a:pt x="246564" y="3370704"/>
                </a:cubicBezTo>
                <a:cubicBezTo>
                  <a:pt x="245359" y="3371366"/>
                  <a:pt x="244372" y="3372250"/>
                  <a:pt x="243601" y="3373357"/>
                </a:cubicBezTo>
                <a:cubicBezTo>
                  <a:pt x="242831" y="3374464"/>
                  <a:pt x="242267" y="3375750"/>
                  <a:pt x="241908" y="3377215"/>
                </a:cubicBezTo>
                <a:cubicBezTo>
                  <a:pt x="241550" y="3378680"/>
                  <a:pt x="241371" y="3380216"/>
                  <a:pt x="241371" y="3381822"/>
                </a:cubicBezTo>
                <a:cubicBezTo>
                  <a:pt x="241371" y="3383840"/>
                  <a:pt x="241594" y="3385609"/>
                  <a:pt x="242039" y="3387129"/>
                </a:cubicBezTo>
                <a:cubicBezTo>
                  <a:pt x="242484" y="3388648"/>
                  <a:pt x="243118" y="3389912"/>
                  <a:pt x="243943" y="3390921"/>
                </a:cubicBezTo>
                <a:cubicBezTo>
                  <a:pt x="244768" y="3391931"/>
                  <a:pt x="245766" y="3392690"/>
                  <a:pt x="246938" y="3393200"/>
                </a:cubicBezTo>
                <a:cubicBezTo>
                  <a:pt x="248110" y="3393710"/>
                  <a:pt x="249434" y="3393965"/>
                  <a:pt x="250910" y="3393965"/>
                </a:cubicBezTo>
                <a:cubicBezTo>
                  <a:pt x="252603" y="3393965"/>
                  <a:pt x="254052" y="3393634"/>
                  <a:pt x="255256" y="3392972"/>
                </a:cubicBezTo>
                <a:cubicBezTo>
                  <a:pt x="256461" y="3392310"/>
                  <a:pt x="257449" y="3391426"/>
                  <a:pt x="258219" y="3390319"/>
                </a:cubicBezTo>
                <a:cubicBezTo>
                  <a:pt x="258990" y="3389212"/>
                  <a:pt x="259554" y="3387926"/>
                  <a:pt x="259912" y="3386461"/>
                </a:cubicBezTo>
                <a:cubicBezTo>
                  <a:pt x="260270" y="3384996"/>
                  <a:pt x="260449" y="3383450"/>
                  <a:pt x="260449" y="3381822"/>
                </a:cubicBezTo>
                <a:cubicBezTo>
                  <a:pt x="260449" y="3379804"/>
                  <a:pt x="260227" y="3378040"/>
                  <a:pt x="259782" y="3376532"/>
                </a:cubicBezTo>
                <a:cubicBezTo>
                  <a:pt x="259337" y="3375023"/>
                  <a:pt x="258702" y="3373764"/>
                  <a:pt x="257877" y="3372755"/>
                </a:cubicBezTo>
                <a:cubicBezTo>
                  <a:pt x="257053" y="3371746"/>
                  <a:pt x="256049" y="3370986"/>
                  <a:pt x="254866" y="3370476"/>
                </a:cubicBezTo>
                <a:cubicBezTo>
                  <a:pt x="253683" y="3369966"/>
                  <a:pt x="252364" y="3369711"/>
                  <a:pt x="250910" y="3369711"/>
                </a:cubicBezTo>
                <a:close/>
                <a:moveTo>
                  <a:pt x="69935" y="3369711"/>
                </a:moveTo>
                <a:cubicBezTo>
                  <a:pt x="68242" y="3369711"/>
                  <a:pt x="66794" y="3370042"/>
                  <a:pt x="65589" y="3370704"/>
                </a:cubicBezTo>
                <a:cubicBezTo>
                  <a:pt x="64384" y="3371366"/>
                  <a:pt x="63397" y="3372250"/>
                  <a:pt x="62626" y="3373357"/>
                </a:cubicBezTo>
                <a:cubicBezTo>
                  <a:pt x="61856" y="3374464"/>
                  <a:pt x="61292" y="3375750"/>
                  <a:pt x="60933" y="3377215"/>
                </a:cubicBezTo>
                <a:cubicBezTo>
                  <a:pt x="60575" y="3378680"/>
                  <a:pt x="60396" y="3380216"/>
                  <a:pt x="60396" y="3381822"/>
                </a:cubicBezTo>
                <a:cubicBezTo>
                  <a:pt x="60396" y="3383840"/>
                  <a:pt x="60619" y="3385609"/>
                  <a:pt x="61064" y="3387129"/>
                </a:cubicBezTo>
                <a:cubicBezTo>
                  <a:pt x="61509" y="3388648"/>
                  <a:pt x="62143" y="3389912"/>
                  <a:pt x="62968" y="3390921"/>
                </a:cubicBezTo>
                <a:cubicBezTo>
                  <a:pt x="63793" y="3391931"/>
                  <a:pt x="64791" y="3392690"/>
                  <a:pt x="65963" y="3393200"/>
                </a:cubicBezTo>
                <a:cubicBezTo>
                  <a:pt x="67135" y="3393710"/>
                  <a:pt x="68459" y="3393965"/>
                  <a:pt x="69935" y="3393965"/>
                </a:cubicBezTo>
                <a:cubicBezTo>
                  <a:pt x="71628" y="3393965"/>
                  <a:pt x="73077" y="3393634"/>
                  <a:pt x="74282" y="3392972"/>
                </a:cubicBezTo>
                <a:cubicBezTo>
                  <a:pt x="75486" y="3392310"/>
                  <a:pt x="76474" y="3391426"/>
                  <a:pt x="77244" y="3390319"/>
                </a:cubicBezTo>
                <a:cubicBezTo>
                  <a:pt x="78015" y="3389212"/>
                  <a:pt x="78579" y="3387926"/>
                  <a:pt x="78937" y="3386461"/>
                </a:cubicBezTo>
                <a:cubicBezTo>
                  <a:pt x="79295" y="3384996"/>
                  <a:pt x="79474" y="3383450"/>
                  <a:pt x="79474" y="3381822"/>
                </a:cubicBezTo>
                <a:cubicBezTo>
                  <a:pt x="79474" y="3379804"/>
                  <a:pt x="79252" y="3378040"/>
                  <a:pt x="78807" y="3376532"/>
                </a:cubicBezTo>
                <a:cubicBezTo>
                  <a:pt x="78362" y="3375023"/>
                  <a:pt x="77727" y="3373764"/>
                  <a:pt x="76902" y="3372755"/>
                </a:cubicBezTo>
                <a:cubicBezTo>
                  <a:pt x="76078" y="3371746"/>
                  <a:pt x="75074" y="3370986"/>
                  <a:pt x="73891" y="3370476"/>
                </a:cubicBezTo>
                <a:cubicBezTo>
                  <a:pt x="72708" y="3369966"/>
                  <a:pt x="71389" y="3369711"/>
                  <a:pt x="69935" y="3369711"/>
                </a:cubicBezTo>
                <a:close/>
                <a:moveTo>
                  <a:pt x="146200" y="3369418"/>
                </a:moveTo>
                <a:cubicBezTo>
                  <a:pt x="144963" y="3369418"/>
                  <a:pt x="143835" y="3369657"/>
                  <a:pt x="142815" y="3370134"/>
                </a:cubicBezTo>
                <a:cubicBezTo>
                  <a:pt x="141794" y="3370612"/>
                  <a:pt x="140915" y="3371285"/>
                  <a:pt x="140178" y="3372153"/>
                </a:cubicBezTo>
                <a:cubicBezTo>
                  <a:pt x="139440" y="3373021"/>
                  <a:pt x="138843" y="3374063"/>
                  <a:pt x="138387" y="3375278"/>
                </a:cubicBezTo>
                <a:cubicBezTo>
                  <a:pt x="137931" y="3376494"/>
                  <a:pt x="137649" y="3377828"/>
                  <a:pt x="137540" y="3379283"/>
                </a:cubicBezTo>
                <a:lnTo>
                  <a:pt x="154730" y="3379283"/>
                </a:lnTo>
                <a:cubicBezTo>
                  <a:pt x="154795" y="3377828"/>
                  <a:pt x="154654" y="3376499"/>
                  <a:pt x="154307" y="3375294"/>
                </a:cubicBezTo>
                <a:cubicBezTo>
                  <a:pt x="153960" y="3374090"/>
                  <a:pt x="153422" y="3373053"/>
                  <a:pt x="152695" y="3372185"/>
                </a:cubicBezTo>
                <a:cubicBezTo>
                  <a:pt x="151968" y="3371317"/>
                  <a:pt x="151062" y="3370639"/>
                  <a:pt x="149977" y="3370151"/>
                </a:cubicBezTo>
                <a:cubicBezTo>
                  <a:pt x="148892" y="3369662"/>
                  <a:pt x="147633" y="3369418"/>
                  <a:pt x="146200" y="3369418"/>
                </a:cubicBezTo>
                <a:close/>
                <a:moveTo>
                  <a:pt x="266365" y="3365479"/>
                </a:moveTo>
                <a:lnTo>
                  <a:pt x="272030" y="3365479"/>
                </a:lnTo>
                <a:lnTo>
                  <a:pt x="272030" y="3386380"/>
                </a:lnTo>
                <a:cubicBezTo>
                  <a:pt x="272030" y="3391394"/>
                  <a:pt x="273918" y="3393900"/>
                  <a:pt x="277695" y="3393900"/>
                </a:cubicBezTo>
                <a:cubicBezTo>
                  <a:pt x="278389" y="3393900"/>
                  <a:pt x="279067" y="3393797"/>
                  <a:pt x="279729" y="3393591"/>
                </a:cubicBezTo>
                <a:cubicBezTo>
                  <a:pt x="280391" y="3393385"/>
                  <a:pt x="281086" y="3393027"/>
                  <a:pt x="281813" y="3392517"/>
                </a:cubicBezTo>
                <a:cubicBezTo>
                  <a:pt x="282540" y="3392007"/>
                  <a:pt x="283321" y="3391317"/>
                  <a:pt x="284157" y="3390449"/>
                </a:cubicBezTo>
                <a:cubicBezTo>
                  <a:pt x="284993" y="3389581"/>
                  <a:pt x="285931" y="3388485"/>
                  <a:pt x="286973" y="3387161"/>
                </a:cubicBezTo>
                <a:lnTo>
                  <a:pt x="286973" y="3365479"/>
                </a:lnTo>
                <a:lnTo>
                  <a:pt x="292638" y="3365479"/>
                </a:lnTo>
                <a:lnTo>
                  <a:pt x="292638" y="3398165"/>
                </a:lnTo>
                <a:lnTo>
                  <a:pt x="287559" y="3398165"/>
                </a:lnTo>
                <a:lnTo>
                  <a:pt x="287364" y="3392891"/>
                </a:lnTo>
                <a:cubicBezTo>
                  <a:pt x="286387" y="3394020"/>
                  <a:pt x="285459" y="3394958"/>
                  <a:pt x="284580" y="3395707"/>
                </a:cubicBezTo>
                <a:cubicBezTo>
                  <a:pt x="283701" y="3396456"/>
                  <a:pt x="282828" y="3397058"/>
                  <a:pt x="281960" y="3397514"/>
                </a:cubicBezTo>
                <a:cubicBezTo>
                  <a:pt x="281091" y="3397970"/>
                  <a:pt x="280218" y="3398290"/>
                  <a:pt x="279339" y="3398474"/>
                </a:cubicBezTo>
                <a:cubicBezTo>
                  <a:pt x="278460" y="3398659"/>
                  <a:pt x="277532" y="3398751"/>
                  <a:pt x="276555" y="3398751"/>
                </a:cubicBezTo>
                <a:cubicBezTo>
                  <a:pt x="273191" y="3398751"/>
                  <a:pt x="270652" y="3397764"/>
                  <a:pt x="268937" y="3395789"/>
                </a:cubicBezTo>
                <a:cubicBezTo>
                  <a:pt x="267222" y="3393813"/>
                  <a:pt x="266365" y="3390829"/>
                  <a:pt x="266365" y="3386836"/>
                </a:cubicBezTo>
                <a:close/>
                <a:moveTo>
                  <a:pt x="384260" y="3364893"/>
                </a:moveTo>
                <a:cubicBezTo>
                  <a:pt x="384933" y="3364893"/>
                  <a:pt x="385573" y="3365028"/>
                  <a:pt x="386181" y="3365300"/>
                </a:cubicBezTo>
                <a:cubicBezTo>
                  <a:pt x="386789" y="3365571"/>
                  <a:pt x="387321" y="3365935"/>
                  <a:pt x="387776" y="3366390"/>
                </a:cubicBezTo>
                <a:cubicBezTo>
                  <a:pt x="388232" y="3366846"/>
                  <a:pt x="388596" y="3367378"/>
                  <a:pt x="388867" y="3367986"/>
                </a:cubicBezTo>
                <a:cubicBezTo>
                  <a:pt x="389138" y="3368593"/>
                  <a:pt x="389274" y="3369234"/>
                  <a:pt x="389274" y="3369906"/>
                </a:cubicBezTo>
                <a:cubicBezTo>
                  <a:pt x="389274" y="3370601"/>
                  <a:pt x="389138" y="3371247"/>
                  <a:pt x="388867" y="3371844"/>
                </a:cubicBezTo>
                <a:cubicBezTo>
                  <a:pt x="388596" y="3372440"/>
                  <a:pt x="388232" y="3372967"/>
                  <a:pt x="387776" y="3373423"/>
                </a:cubicBezTo>
                <a:cubicBezTo>
                  <a:pt x="387321" y="3373878"/>
                  <a:pt x="386789" y="3374236"/>
                  <a:pt x="386181" y="3374497"/>
                </a:cubicBezTo>
                <a:cubicBezTo>
                  <a:pt x="385573" y="3374757"/>
                  <a:pt x="384933" y="3374888"/>
                  <a:pt x="384260" y="3374888"/>
                </a:cubicBezTo>
                <a:cubicBezTo>
                  <a:pt x="383566" y="3374888"/>
                  <a:pt x="382920" y="3374757"/>
                  <a:pt x="382323" y="3374497"/>
                </a:cubicBezTo>
                <a:cubicBezTo>
                  <a:pt x="381726" y="3374236"/>
                  <a:pt x="381200" y="3373878"/>
                  <a:pt x="380744" y="3373423"/>
                </a:cubicBezTo>
                <a:cubicBezTo>
                  <a:pt x="380288" y="3372967"/>
                  <a:pt x="379930" y="3372440"/>
                  <a:pt x="379670" y="3371844"/>
                </a:cubicBezTo>
                <a:cubicBezTo>
                  <a:pt x="379409" y="3371247"/>
                  <a:pt x="379279" y="3370601"/>
                  <a:pt x="379279" y="3369906"/>
                </a:cubicBezTo>
                <a:cubicBezTo>
                  <a:pt x="379279" y="3369234"/>
                  <a:pt x="379409" y="3368593"/>
                  <a:pt x="379670" y="3367986"/>
                </a:cubicBezTo>
                <a:cubicBezTo>
                  <a:pt x="379930" y="3367378"/>
                  <a:pt x="380288" y="3366846"/>
                  <a:pt x="380744" y="3366390"/>
                </a:cubicBezTo>
                <a:cubicBezTo>
                  <a:pt x="381200" y="3365935"/>
                  <a:pt x="381726" y="3365571"/>
                  <a:pt x="382323" y="3365300"/>
                </a:cubicBezTo>
                <a:cubicBezTo>
                  <a:pt x="382920" y="3365028"/>
                  <a:pt x="383566" y="3364893"/>
                  <a:pt x="384260" y="3364893"/>
                </a:cubicBezTo>
                <a:close/>
                <a:moveTo>
                  <a:pt x="320515" y="3364893"/>
                </a:moveTo>
                <a:cubicBezTo>
                  <a:pt x="323879" y="3364893"/>
                  <a:pt x="326424" y="3365886"/>
                  <a:pt x="328150" y="3367872"/>
                </a:cubicBezTo>
                <a:cubicBezTo>
                  <a:pt x="329875" y="3369858"/>
                  <a:pt x="330738" y="3372847"/>
                  <a:pt x="330738" y="3376841"/>
                </a:cubicBezTo>
                <a:lnTo>
                  <a:pt x="330738" y="3398165"/>
                </a:lnTo>
                <a:lnTo>
                  <a:pt x="325073" y="3398165"/>
                </a:lnTo>
                <a:lnTo>
                  <a:pt x="325073" y="3377297"/>
                </a:lnTo>
                <a:cubicBezTo>
                  <a:pt x="325073" y="3374736"/>
                  <a:pt x="324596" y="3372842"/>
                  <a:pt x="323641" y="3371616"/>
                </a:cubicBezTo>
                <a:cubicBezTo>
                  <a:pt x="322686" y="3370389"/>
                  <a:pt x="321264" y="3369776"/>
                  <a:pt x="319376" y="3369776"/>
                </a:cubicBezTo>
                <a:cubicBezTo>
                  <a:pt x="318681" y="3369776"/>
                  <a:pt x="318003" y="3369879"/>
                  <a:pt x="317341" y="3370086"/>
                </a:cubicBezTo>
                <a:cubicBezTo>
                  <a:pt x="316679" y="3370292"/>
                  <a:pt x="315990" y="3370650"/>
                  <a:pt x="315274" y="3371160"/>
                </a:cubicBezTo>
                <a:cubicBezTo>
                  <a:pt x="314558" y="3371670"/>
                  <a:pt x="313782" y="3372359"/>
                  <a:pt x="312946" y="3373227"/>
                </a:cubicBezTo>
                <a:cubicBezTo>
                  <a:pt x="312110" y="3374095"/>
                  <a:pt x="311172" y="3375181"/>
                  <a:pt x="310130" y="3376483"/>
                </a:cubicBezTo>
                <a:lnTo>
                  <a:pt x="310130" y="3398165"/>
                </a:lnTo>
                <a:lnTo>
                  <a:pt x="304465" y="3398165"/>
                </a:lnTo>
                <a:lnTo>
                  <a:pt x="304465" y="3365479"/>
                </a:lnTo>
                <a:lnTo>
                  <a:pt x="309511" y="3365479"/>
                </a:lnTo>
                <a:lnTo>
                  <a:pt x="309739" y="3370753"/>
                </a:lnTo>
                <a:cubicBezTo>
                  <a:pt x="310694" y="3369624"/>
                  <a:pt x="311617" y="3368686"/>
                  <a:pt x="312507" y="3367937"/>
                </a:cubicBezTo>
                <a:cubicBezTo>
                  <a:pt x="313396" y="3367188"/>
                  <a:pt x="314270" y="3366586"/>
                  <a:pt x="315127" y="3366130"/>
                </a:cubicBezTo>
                <a:cubicBezTo>
                  <a:pt x="315985" y="3365674"/>
                  <a:pt x="316858" y="3365354"/>
                  <a:pt x="317748" y="3365170"/>
                </a:cubicBezTo>
                <a:cubicBezTo>
                  <a:pt x="318638" y="3364985"/>
                  <a:pt x="319560" y="3364893"/>
                  <a:pt x="320515" y="3364893"/>
                </a:cubicBezTo>
                <a:close/>
                <a:moveTo>
                  <a:pt x="251236" y="3364893"/>
                </a:moveTo>
                <a:cubicBezTo>
                  <a:pt x="253580" y="3364893"/>
                  <a:pt x="255680" y="3365256"/>
                  <a:pt x="257535" y="3365983"/>
                </a:cubicBezTo>
                <a:cubicBezTo>
                  <a:pt x="259391" y="3366710"/>
                  <a:pt x="260965" y="3367774"/>
                  <a:pt x="262256" y="3369174"/>
                </a:cubicBezTo>
                <a:cubicBezTo>
                  <a:pt x="263547" y="3370574"/>
                  <a:pt x="264535" y="3372316"/>
                  <a:pt x="265219" y="3374399"/>
                </a:cubicBezTo>
                <a:cubicBezTo>
                  <a:pt x="265902" y="3376483"/>
                  <a:pt x="266244" y="3378870"/>
                  <a:pt x="266244" y="3381562"/>
                </a:cubicBezTo>
                <a:cubicBezTo>
                  <a:pt x="266244" y="3384101"/>
                  <a:pt x="265886" y="3386429"/>
                  <a:pt x="265170" y="3388545"/>
                </a:cubicBezTo>
                <a:cubicBezTo>
                  <a:pt x="264454" y="3390661"/>
                  <a:pt x="263423" y="3392473"/>
                  <a:pt x="262077" y="3393982"/>
                </a:cubicBezTo>
                <a:cubicBezTo>
                  <a:pt x="260731" y="3395490"/>
                  <a:pt x="259093" y="3396662"/>
                  <a:pt x="257161" y="3397498"/>
                </a:cubicBezTo>
                <a:cubicBezTo>
                  <a:pt x="255229" y="3398333"/>
                  <a:pt x="253037" y="3398751"/>
                  <a:pt x="250585" y="3398751"/>
                </a:cubicBezTo>
                <a:cubicBezTo>
                  <a:pt x="248241" y="3398751"/>
                  <a:pt x="246141" y="3398388"/>
                  <a:pt x="244285" y="3397661"/>
                </a:cubicBezTo>
                <a:cubicBezTo>
                  <a:pt x="242429" y="3396933"/>
                  <a:pt x="240856" y="3395865"/>
                  <a:pt x="239564" y="3394454"/>
                </a:cubicBezTo>
                <a:cubicBezTo>
                  <a:pt x="238273" y="3393043"/>
                  <a:pt x="237286" y="3391296"/>
                  <a:pt x="236602" y="3389212"/>
                </a:cubicBezTo>
                <a:cubicBezTo>
                  <a:pt x="235918" y="3387129"/>
                  <a:pt x="235576" y="3384730"/>
                  <a:pt x="235576" y="3382017"/>
                </a:cubicBezTo>
                <a:cubicBezTo>
                  <a:pt x="235576" y="3379478"/>
                  <a:pt x="235934" y="3377161"/>
                  <a:pt x="236651" y="3375067"/>
                </a:cubicBezTo>
                <a:cubicBezTo>
                  <a:pt x="237367" y="3372972"/>
                  <a:pt x="238398" y="3371171"/>
                  <a:pt x="239743" y="3369662"/>
                </a:cubicBezTo>
                <a:cubicBezTo>
                  <a:pt x="241089" y="3368154"/>
                  <a:pt x="242728" y="3366982"/>
                  <a:pt x="244659" y="3366146"/>
                </a:cubicBezTo>
                <a:cubicBezTo>
                  <a:pt x="246591" y="3365311"/>
                  <a:pt x="248783" y="3364893"/>
                  <a:pt x="251236" y="3364893"/>
                </a:cubicBezTo>
                <a:close/>
                <a:moveTo>
                  <a:pt x="146461" y="3364893"/>
                </a:moveTo>
                <a:cubicBezTo>
                  <a:pt x="148740" y="3364893"/>
                  <a:pt x="150758" y="3365251"/>
                  <a:pt x="152516" y="3365967"/>
                </a:cubicBezTo>
                <a:cubicBezTo>
                  <a:pt x="154274" y="3366683"/>
                  <a:pt x="155756" y="3367698"/>
                  <a:pt x="156960" y="3369011"/>
                </a:cubicBezTo>
                <a:cubicBezTo>
                  <a:pt x="158165" y="3370324"/>
                  <a:pt x="159076" y="3371919"/>
                  <a:pt x="159695" y="3373797"/>
                </a:cubicBezTo>
                <a:cubicBezTo>
                  <a:pt x="160313" y="3375674"/>
                  <a:pt x="160623" y="3377774"/>
                  <a:pt x="160623" y="3380097"/>
                </a:cubicBezTo>
                <a:cubicBezTo>
                  <a:pt x="160623" y="3380900"/>
                  <a:pt x="160612" y="3381572"/>
                  <a:pt x="160590" y="3382115"/>
                </a:cubicBezTo>
                <a:cubicBezTo>
                  <a:pt x="160569" y="3382658"/>
                  <a:pt x="160536" y="3383168"/>
                  <a:pt x="160493" y="3383645"/>
                </a:cubicBezTo>
                <a:lnTo>
                  <a:pt x="137540" y="3383645"/>
                </a:lnTo>
                <a:cubicBezTo>
                  <a:pt x="137540" y="3386988"/>
                  <a:pt x="138474" y="3389554"/>
                  <a:pt x="140340" y="3391345"/>
                </a:cubicBezTo>
                <a:cubicBezTo>
                  <a:pt x="142207" y="3393135"/>
                  <a:pt x="144898" y="3394031"/>
                  <a:pt x="148414" y="3394031"/>
                </a:cubicBezTo>
                <a:cubicBezTo>
                  <a:pt x="149369" y="3394031"/>
                  <a:pt x="150324" y="3393993"/>
                  <a:pt x="151279" y="3393917"/>
                </a:cubicBezTo>
                <a:cubicBezTo>
                  <a:pt x="152234" y="3393841"/>
                  <a:pt x="153157" y="3393738"/>
                  <a:pt x="154046" y="3393607"/>
                </a:cubicBezTo>
                <a:cubicBezTo>
                  <a:pt x="154936" y="3393477"/>
                  <a:pt x="155788" y="3393331"/>
                  <a:pt x="156602" y="3393168"/>
                </a:cubicBezTo>
                <a:cubicBezTo>
                  <a:pt x="157416" y="3393005"/>
                  <a:pt x="158170" y="3392826"/>
                  <a:pt x="158865" y="3392631"/>
                </a:cubicBezTo>
                <a:lnTo>
                  <a:pt x="158865" y="3397286"/>
                </a:lnTo>
                <a:cubicBezTo>
                  <a:pt x="157324" y="3397720"/>
                  <a:pt x="155582" y="3398073"/>
                  <a:pt x="153639" y="3398344"/>
                </a:cubicBezTo>
                <a:cubicBezTo>
                  <a:pt x="151697" y="3398616"/>
                  <a:pt x="149684" y="3398751"/>
                  <a:pt x="147600" y="3398751"/>
                </a:cubicBezTo>
                <a:cubicBezTo>
                  <a:pt x="144800" y="3398751"/>
                  <a:pt x="142391" y="3398371"/>
                  <a:pt x="140373" y="3397612"/>
                </a:cubicBezTo>
                <a:cubicBezTo>
                  <a:pt x="138354" y="3396852"/>
                  <a:pt x="136699" y="3395751"/>
                  <a:pt x="135408" y="3394307"/>
                </a:cubicBezTo>
                <a:cubicBezTo>
                  <a:pt x="134117" y="3392864"/>
                  <a:pt x="133162" y="3391095"/>
                  <a:pt x="132543" y="3389001"/>
                </a:cubicBezTo>
                <a:cubicBezTo>
                  <a:pt x="131925" y="3386906"/>
                  <a:pt x="131615" y="3384535"/>
                  <a:pt x="131615" y="3381887"/>
                </a:cubicBezTo>
                <a:cubicBezTo>
                  <a:pt x="131615" y="3379586"/>
                  <a:pt x="131946" y="3377411"/>
                  <a:pt x="132608" y="3375360"/>
                </a:cubicBezTo>
                <a:cubicBezTo>
                  <a:pt x="133270" y="3373309"/>
                  <a:pt x="134236" y="3371507"/>
                  <a:pt x="135506" y="3369955"/>
                </a:cubicBezTo>
                <a:cubicBezTo>
                  <a:pt x="136775" y="3368403"/>
                  <a:pt x="138333" y="3367172"/>
                  <a:pt x="140178" y="3366260"/>
                </a:cubicBezTo>
                <a:cubicBezTo>
                  <a:pt x="142022" y="3365349"/>
                  <a:pt x="144117" y="3364893"/>
                  <a:pt x="146461" y="3364893"/>
                </a:cubicBezTo>
                <a:close/>
                <a:moveTo>
                  <a:pt x="70261" y="3364893"/>
                </a:moveTo>
                <a:cubicBezTo>
                  <a:pt x="72605" y="3364893"/>
                  <a:pt x="74705" y="3365256"/>
                  <a:pt x="76560" y="3365983"/>
                </a:cubicBezTo>
                <a:cubicBezTo>
                  <a:pt x="78416" y="3366710"/>
                  <a:pt x="79990" y="3367774"/>
                  <a:pt x="81281" y="3369174"/>
                </a:cubicBezTo>
                <a:cubicBezTo>
                  <a:pt x="82573" y="3370574"/>
                  <a:pt x="83560" y="3372316"/>
                  <a:pt x="84244" y="3374399"/>
                </a:cubicBezTo>
                <a:cubicBezTo>
                  <a:pt x="84927" y="3376483"/>
                  <a:pt x="85269" y="3378870"/>
                  <a:pt x="85269" y="3381562"/>
                </a:cubicBezTo>
                <a:cubicBezTo>
                  <a:pt x="85269" y="3384101"/>
                  <a:pt x="84911" y="3386429"/>
                  <a:pt x="84195" y="3388545"/>
                </a:cubicBezTo>
                <a:cubicBezTo>
                  <a:pt x="83479" y="3390661"/>
                  <a:pt x="82448" y="3392473"/>
                  <a:pt x="81102" y="3393982"/>
                </a:cubicBezTo>
                <a:cubicBezTo>
                  <a:pt x="79756" y="3395490"/>
                  <a:pt x="78118" y="3396662"/>
                  <a:pt x="76186" y="3397498"/>
                </a:cubicBezTo>
                <a:cubicBezTo>
                  <a:pt x="74254" y="3398333"/>
                  <a:pt x="72062" y="3398751"/>
                  <a:pt x="69610" y="3398751"/>
                </a:cubicBezTo>
                <a:cubicBezTo>
                  <a:pt x="67266" y="3398751"/>
                  <a:pt x="65166" y="3398388"/>
                  <a:pt x="63310" y="3397661"/>
                </a:cubicBezTo>
                <a:cubicBezTo>
                  <a:pt x="61454" y="3396933"/>
                  <a:pt x="59881" y="3395865"/>
                  <a:pt x="58589" y="3394454"/>
                </a:cubicBezTo>
                <a:cubicBezTo>
                  <a:pt x="57298" y="3393043"/>
                  <a:pt x="56311" y="3391296"/>
                  <a:pt x="55627" y="3389212"/>
                </a:cubicBezTo>
                <a:cubicBezTo>
                  <a:pt x="54943" y="3387129"/>
                  <a:pt x="54601" y="3384730"/>
                  <a:pt x="54601" y="3382017"/>
                </a:cubicBezTo>
                <a:cubicBezTo>
                  <a:pt x="54601" y="3379478"/>
                  <a:pt x="54959" y="3377161"/>
                  <a:pt x="55676" y="3375067"/>
                </a:cubicBezTo>
                <a:cubicBezTo>
                  <a:pt x="56392" y="3372972"/>
                  <a:pt x="57423" y="3371171"/>
                  <a:pt x="58768" y="3369662"/>
                </a:cubicBezTo>
                <a:cubicBezTo>
                  <a:pt x="60114" y="3368154"/>
                  <a:pt x="61753" y="3366982"/>
                  <a:pt x="63685" y="3366146"/>
                </a:cubicBezTo>
                <a:cubicBezTo>
                  <a:pt x="65616" y="3365311"/>
                  <a:pt x="67808" y="3364893"/>
                  <a:pt x="70261" y="3364893"/>
                </a:cubicBezTo>
                <a:close/>
                <a:moveTo>
                  <a:pt x="13636" y="3355614"/>
                </a:moveTo>
                <a:lnTo>
                  <a:pt x="20180" y="3355614"/>
                </a:lnTo>
                <a:lnTo>
                  <a:pt x="29361" y="3384296"/>
                </a:lnTo>
                <a:lnTo>
                  <a:pt x="31965" y="3392696"/>
                </a:lnTo>
                <a:lnTo>
                  <a:pt x="34635" y="3384296"/>
                </a:lnTo>
                <a:lnTo>
                  <a:pt x="43848" y="3355614"/>
                </a:lnTo>
                <a:lnTo>
                  <a:pt x="50034" y="3355614"/>
                </a:lnTo>
                <a:lnTo>
                  <a:pt x="35579" y="3398165"/>
                </a:lnTo>
                <a:lnTo>
                  <a:pt x="27766" y="3398165"/>
                </a:lnTo>
                <a:close/>
                <a:moveTo>
                  <a:pt x="216489" y="3355093"/>
                </a:moveTo>
                <a:cubicBezTo>
                  <a:pt x="218464" y="3355093"/>
                  <a:pt x="220298" y="3355262"/>
                  <a:pt x="221991" y="3355598"/>
                </a:cubicBezTo>
                <a:cubicBezTo>
                  <a:pt x="223684" y="3355934"/>
                  <a:pt x="225312" y="3356450"/>
                  <a:pt x="226875" y="3357144"/>
                </a:cubicBezTo>
                <a:lnTo>
                  <a:pt x="226875" y="3362842"/>
                </a:lnTo>
                <a:cubicBezTo>
                  <a:pt x="225334" y="3361995"/>
                  <a:pt x="223738" y="3361350"/>
                  <a:pt x="222089" y="3360905"/>
                </a:cubicBezTo>
                <a:cubicBezTo>
                  <a:pt x="220439" y="3360460"/>
                  <a:pt x="218638" y="3360237"/>
                  <a:pt x="216684" y="3360237"/>
                </a:cubicBezTo>
                <a:cubicBezTo>
                  <a:pt x="214688" y="3360237"/>
                  <a:pt x="212881" y="3360612"/>
                  <a:pt x="211264" y="3361360"/>
                </a:cubicBezTo>
                <a:cubicBezTo>
                  <a:pt x="209647" y="3362109"/>
                  <a:pt x="208274" y="3363194"/>
                  <a:pt x="207146" y="3364616"/>
                </a:cubicBezTo>
                <a:cubicBezTo>
                  <a:pt x="206017" y="3366038"/>
                  <a:pt x="205149" y="3367774"/>
                  <a:pt x="204541" y="3369825"/>
                </a:cubicBezTo>
                <a:cubicBezTo>
                  <a:pt x="203933" y="3371876"/>
                  <a:pt x="203629" y="3374215"/>
                  <a:pt x="203629" y="3376841"/>
                </a:cubicBezTo>
                <a:cubicBezTo>
                  <a:pt x="203629" y="3382354"/>
                  <a:pt x="204747" y="3386510"/>
                  <a:pt x="206983" y="3389310"/>
                </a:cubicBezTo>
                <a:cubicBezTo>
                  <a:pt x="209218" y="3392110"/>
                  <a:pt x="212496" y="3393510"/>
                  <a:pt x="216815" y="3393510"/>
                </a:cubicBezTo>
                <a:cubicBezTo>
                  <a:pt x="218638" y="3393510"/>
                  <a:pt x="220385" y="3393298"/>
                  <a:pt x="222056" y="3392875"/>
                </a:cubicBezTo>
                <a:cubicBezTo>
                  <a:pt x="223727" y="3392452"/>
                  <a:pt x="225334" y="3391860"/>
                  <a:pt x="226875" y="3391101"/>
                </a:cubicBezTo>
                <a:lnTo>
                  <a:pt x="226875" y="3396570"/>
                </a:lnTo>
                <a:cubicBezTo>
                  <a:pt x="223467" y="3397981"/>
                  <a:pt x="219897" y="3398686"/>
                  <a:pt x="216164" y="3398686"/>
                </a:cubicBezTo>
                <a:cubicBezTo>
                  <a:pt x="210152" y="3398686"/>
                  <a:pt x="205534" y="3396890"/>
                  <a:pt x="202311" y="3393298"/>
                </a:cubicBezTo>
                <a:cubicBezTo>
                  <a:pt x="199088" y="3389706"/>
                  <a:pt x="197476" y="3384394"/>
                  <a:pt x="197476" y="3377362"/>
                </a:cubicBezTo>
                <a:cubicBezTo>
                  <a:pt x="197476" y="3373954"/>
                  <a:pt x="197921" y="3370872"/>
                  <a:pt x="198811" y="3368116"/>
                </a:cubicBezTo>
                <a:cubicBezTo>
                  <a:pt x="199701" y="3365359"/>
                  <a:pt x="200971" y="3363021"/>
                  <a:pt x="202620" y="3361100"/>
                </a:cubicBezTo>
                <a:cubicBezTo>
                  <a:pt x="204270" y="3359179"/>
                  <a:pt x="206267" y="3357698"/>
                  <a:pt x="208611" y="3356656"/>
                </a:cubicBezTo>
                <a:cubicBezTo>
                  <a:pt x="210955" y="3355614"/>
                  <a:pt x="213581" y="3355093"/>
                  <a:pt x="216489" y="3355093"/>
                </a:cubicBezTo>
                <a:close/>
                <a:moveTo>
                  <a:pt x="354220" y="3355028"/>
                </a:moveTo>
                <a:lnTo>
                  <a:pt x="354220" y="3365479"/>
                </a:lnTo>
                <a:lnTo>
                  <a:pt x="368903" y="3365479"/>
                </a:lnTo>
                <a:lnTo>
                  <a:pt x="368903" y="3370232"/>
                </a:lnTo>
                <a:lnTo>
                  <a:pt x="354220" y="3370232"/>
                </a:lnTo>
                <a:lnTo>
                  <a:pt x="354220" y="3386836"/>
                </a:lnTo>
                <a:cubicBezTo>
                  <a:pt x="354220" y="3389180"/>
                  <a:pt x="354844" y="3390932"/>
                  <a:pt x="356092" y="3392093"/>
                </a:cubicBezTo>
                <a:cubicBezTo>
                  <a:pt x="357340" y="3393255"/>
                  <a:pt x="359180" y="3393835"/>
                  <a:pt x="361610" y="3393835"/>
                </a:cubicBezTo>
                <a:cubicBezTo>
                  <a:pt x="362652" y="3393835"/>
                  <a:pt x="363792" y="3393754"/>
                  <a:pt x="365029" y="3393591"/>
                </a:cubicBezTo>
                <a:cubicBezTo>
                  <a:pt x="366266" y="3393428"/>
                  <a:pt x="367557" y="3393173"/>
                  <a:pt x="368903" y="3392826"/>
                </a:cubicBezTo>
                <a:lnTo>
                  <a:pt x="368903" y="3397709"/>
                </a:lnTo>
                <a:cubicBezTo>
                  <a:pt x="367623" y="3398035"/>
                  <a:pt x="366299" y="3398268"/>
                  <a:pt x="364931" y="3398409"/>
                </a:cubicBezTo>
                <a:cubicBezTo>
                  <a:pt x="363564" y="3398550"/>
                  <a:pt x="362175" y="3398621"/>
                  <a:pt x="360764" y="3398621"/>
                </a:cubicBezTo>
                <a:cubicBezTo>
                  <a:pt x="356662" y="3398621"/>
                  <a:pt x="353602" y="3397693"/>
                  <a:pt x="351583" y="3395837"/>
                </a:cubicBezTo>
                <a:cubicBezTo>
                  <a:pt x="349565" y="3393982"/>
                  <a:pt x="348556" y="3391133"/>
                  <a:pt x="348556" y="3387291"/>
                </a:cubicBezTo>
                <a:lnTo>
                  <a:pt x="348556" y="3370232"/>
                </a:lnTo>
                <a:lnTo>
                  <a:pt x="339407" y="3370232"/>
                </a:lnTo>
                <a:lnTo>
                  <a:pt x="339407" y="3365479"/>
                </a:lnTo>
                <a:lnTo>
                  <a:pt x="348556" y="3365479"/>
                </a:lnTo>
                <a:lnTo>
                  <a:pt x="348556" y="3356493"/>
                </a:lnTo>
                <a:close/>
                <a:moveTo>
                  <a:pt x="106570" y="3355028"/>
                </a:moveTo>
                <a:lnTo>
                  <a:pt x="106570" y="3365479"/>
                </a:lnTo>
                <a:lnTo>
                  <a:pt x="121253" y="3365479"/>
                </a:lnTo>
                <a:lnTo>
                  <a:pt x="121253" y="3370232"/>
                </a:lnTo>
                <a:lnTo>
                  <a:pt x="106570" y="3370232"/>
                </a:lnTo>
                <a:lnTo>
                  <a:pt x="106570" y="3386836"/>
                </a:lnTo>
                <a:cubicBezTo>
                  <a:pt x="106570" y="3389180"/>
                  <a:pt x="107194" y="3390932"/>
                  <a:pt x="108442" y="3392093"/>
                </a:cubicBezTo>
                <a:cubicBezTo>
                  <a:pt x="109690" y="3393255"/>
                  <a:pt x="111530" y="3393835"/>
                  <a:pt x="113961" y="3393835"/>
                </a:cubicBezTo>
                <a:cubicBezTo>
                  <a:pt x="115002" y="3393835"/>
                  <a:pt x="116142" y="3393754"/>
                  <a:pt x="117379" y="3393591"/>
                </a:cubicBezTo>
                <a:cubicBezTo>
                  <a:pt x="118616" y="3393428"/>
                  <a:pt x="119907" y="3393173"/>
                  <a:pt x="121253" y="3392826"/>
                </a:cubicBezTo>
                <a:lnTo>
                  <a:pt x="121253" y="3397709"/>
                </a:lnTo>
                <a:cubicBezTo>
                  <a:pt x="119973" y="3398035"/>
                  <a:pt x="118649" y="3398268"/>
                  <a:pt x="117281" y="3398409"/>
                </a:cubicBezTo>
                <a:cubicBezTo>
                  <a:pt x="115914" y="3398550"/>
                  <a:pt x="114525" y="3398621"/>
                  <a:pt x="113114" y="3398621"/>
                </a:cubicBezTo>
                <a:cubicBezTo>
                  <a:pt x="109012" y="3398621"/>
                  <a:pt x="105952" y="3397693"/>
                  <a:pt x="103933" y="3395837"/>
                </a:cubicBezTo>
                <a:cubicBezTo>
                  <a:pt x="101915" y="3393982"/>
                  <a:pt x="100905" y="3391133"/>
                  <a:pt x="100905" y="3387291"/>
                </a:cubicBezTo>
                <a:lnTo>
                  <a:pt x="100905" y="3370232"/>
                </a:lnTo>
                <a:lnTo>
                  <a:pt x="91757" y="3370232"/>
                </a:lnTo>
                <a:lnTo>
                  <a:pt x="91757" y="3365479"/>
                </a:lnTo>
                <a:lnTo>
                  <a:pt x="100905" y="3365479"/>
                </a:lnTo>
                <a:lnTo>
                  <a:pt x="100905" y="3356493"/>
                </a:lnTo>
                <a:close/>
                <a:moveTo>
                  <a:pt x="1712095" y="3321086"/>
                </a:moveTo>
                <a:cubicBezTo>
                  <a:pt x="1711379" y="3321564"/>
                  <a:pt x="1710788" y="3322030"/>
                  <a:pt x="1710321" y="3322486"/>
                </a:cubicBezTo>
                <a:cubicBezTo>
                  <a:pt x="1709854" y="3322942"/>
                  <a:pt x="1709491" y="3323403"/>
                  <a:pt x="1709231" y="3323870"/>
                </a:cubicBezTo>
                <a:cubicBezTo>
                  <a:pt x="1708970" y="3324336"/>
                  <a:pt x="1708786" y="3324803"/>
                  <a:pt x="1708677" y="3325270"/>
                </a:cubicBezTo>
                <a:cubicBezTo>
                  <a:pt x="1708568" y="3325736"/>
                  <a:pt x="1708514" y="3326208"/>
                  <a:pt x="1708514" y="3326686"/>
                </a:cubicBezTo>
                <a:cubicBezTo>
                  <a:pt x="1708514" y="3328227"/>
                  <a:pt x="1709317" y="3329350"/>
                  <a:pt x="1710923" y="3330055"/>
                </a:cubicBezTo>
                <a:cubicBezTo>
                  <a:pt x="1712530" y="3330761"/>
                  <a:pt x="1714765" y="3331113"/>
                  <a:pt x="1717630" y="3331113"/>
                </a:cubicBezTo>
                <a:cubicBezTo>
                  <a:pt x="1719431" y="3331113"/>
                  <a:pt x="1720945" y="3330951"/>
                  <a:pt x="1722172" y="3330625"/>
                </a:cubicBezTo>
                <a:cubicBezTo>
                  <a:pt x="1723398" y="3330300"/>
                  <a:pt x="1724385" y="3329871"/>
                  <a:pt x="1725134" y="3329339"/>
                </a:cubicBezTo>
                <a:cubicBezTo>
                  <a:pt x="1725883" y="3328807"/>
                  <a:pt x="1726420" y="3328200"/>
                  <a:pt x="1726746" y="3327516"/>
                </a:cubicBezTo>
                <a:cubicBezTo>
                  <a:pt x="1727071" y="3326832"/>
                  <a:pt x="1727234" y="3326132"/>
                  <a:pt x="1727234" y="3325416"/>
                </a:cubicBezTo>
                <a:cubicBezTo>
                  <a:pt x="1727234" y="3324092"/>
                  <a:pt x="1726692" y="3323115"/>
                  <a:pt x="1725606" y="3322486"/>
                </a:cubicBezTo>
                <a:cubicBezTo>
                  <a:pt x="1724521" y="3321857"/>
                  <a:pt x="1722861" y="3321488"/>
                  <a:pt x="1720625" y="3321379"/>
                </a:cubicBezTo>
                <a:close/>
                <a:moveTo>
                  <a:pt x="1746270" y="3313956"/>
                </a:moveTo>
                <a:cubicBezTo>
                  <a:pt x="1746856" y="3313956"/>
                  <a:pt x="1747410" y="3314070"/>
                  <a:pt x="1747930" y="3314298"/>
                </a:cubicBezTo>
                <a:cubicBezTo>
                  <a:pt x="1748451" y="3314526"/>
                  <a:pt x="1748902" y="3314835"/>
                  <a:pt x="1749282" y="3315226"/>
                </a:cubicBezTo>
                <a:cubicBezTo>
                  <a:pt x="1749661" y="3315617"/>
                  <a:pt x="1749965" y="3316078"/>
                  <a:pt x="1750193" y="3316610"/>
                </a:cubicBezTo>
                <a:cubicBezTo>
                  <a:pt x="1750421" y="3317141"/>
                  <a:pt x="1750535" y="3317700"/>
                  <a:pt x="1750535" y="3318286"/>
                </a:cubicBezTo>
                <a:cubicBezTo>
                  <a:pt x="1750535" y="3318872"/>
                  <a:pt x="1750421" y="3319426"/>
                  <a:pt x="1750193" y="3319947"/>
                </a:cubicBezTo>
                <a:cubicBezTo>
                  <a:pt x="1749965" y="3320468"/>
                  <a:pt x="1749661" y="3320918"/>
                  <a:pt x="1749282" y="3321298"/>
                </a:cubicBezTo>
                <a:cubicBezTo>
                  <a:pt x="1748902" y="3321678"/>
                  <a:pt x="1748451" y="3321981"/>
                  <a:pt x="1747930" y="3322209"/>
                </a:cubicBezTo>
                <a:cubicBezTo>
                  <a:pt x="1747410" y="3322437"/>
                  <a:pt x="1746856" y="3322551"/>
                  <a:pt x="1746270" y="3322551"/>
                </a:cubicBezTo>
                <a:cubicBezTo>
                  <a:pt x="1745662" y="3322551"/>
                  <a:pt x="1745098" y="3322437"/>
                  <a:pt x="1744577" y="3322209"/>
                </a:cubicBezTo>
                <a:cubicBezTo>
                  <a:pt x="1744056" y="3321981"/>
                  <a:pt x="1743601" y="3321678"/>
                  <a:pt x="1743210" y="3321298"/>
                </a:cubicBezTo>
                <a:cubicBezTo>
                  <a:pt x="1742819" y="3320918"/>
                  <a:pt x="1742510" y="3320468"/>
                  <a:pt x="1742282" y="3319947"/>
                </a:cubicBezTo>
                <a:cubicBezTo>
                  <a:pt x="1742054" y="3319426"/>
                  <a:pt x="1741940" y="3318872"/>
                  <a:pt x="1741940" y="3318286"/>
                </a:cubicBezTo>
                <a:cubicBezTo>
                  <a:pt x="1741940" y="3317700"/>
                  <a:pt x="1742054" y="3317141"/>
                  <a:pt x="1742282" y="3316610"/>
                </a:cubicBezTo>
                <a:cubicBezTo>
                  <a:pt x="1742510" y="3316078"/>
                  <a:pt x="1742819" y="3315617"/>
                  <a:pt x="1743210" y="3315226"/>
                </a:cubicBezTo>
                <a:cubicBezTo>
                  <a:pt x="1743601" y="3314835"/>
                  <a:pt x="1744056" y="3314526"/>
                  <a:pt x="1744577" y="3314298"/>
                </a:cubicBezTo>
                <a:cubicBezTo>
                  <a:pt x="1745098" y="3314070"/>
                  <a:pt x="1745662" y="3313956"/>
                  <a:pt x="1746270" y="3313956"/>
                </a:cubicBezTo>
                <a:close/>
                <a:moveTo>
                  <a:pt x="984075" y="3311710"/>
                </a:moveTo>
                <a:cubicBezTo>
                  <a:pt x="984813" y="3311710"/>
                  <a:pt x="985513" y="3311851"/>
                  <a:pt x="986175" y="3312133"/>
                </a:cubicBezTo>
                <a:cubicBezTo>
                  <a:pt x="986837" y="3312415"/>
                  <a:pt x="987412" y="3312806"/>
                  <a:pt x="987900" y="3313305"/>
                </a:cubicBezTo>
                <a:cubicBezTo>
                  <a:pt x="988388" y="3313804"/>
                  <a:pt x="988774" y="3314385"/>
                  <a:pt x="989056" y="3315047"/>
                </a:cubicBezTo>
                <a:cubicBezTo>
                  <a:pt x="989338" y="3315709"/>
                  <a:pt x="989479" y="3316420"/>
                  <a:pt x="989479" y="3317179"/>
                </a:cubicBezTo>
                <a:cubicBezTo>
                  <a:pt x="989479" y="3317917"/>
                  <a:pt x="989338" y="3318612"/>
                  <a:pt x="989056" y="3319263"/>
                </a:cubicBezTo>
                <a:cubicBezTo>
                  <a:pt x="988774" y="3319914"/>
                  <a:pt x="988388" y="3320484"/>
                  <a:pt x="987900" y="3320972"/>
                </a:cubicBezTo>
                <a:cubicBezTo>
                  <a:pt x="987412" y="3321461"/>
                  <a:pt x="986837" y="3321846"/>
                  <a:pt x="986175" y="3322128"/>
                </a:cubicBezTo>
                <a:cubicBezTo>
                  <a:pt x="985513" y="3322410"/>
                  <a:pt x="984813" y="3322551"/>
                  <a:pt x="984075" y="3322551"/>
                </a:cubicBezTo>
                <a:cubicBezTo>
                  <a:pt x="983315" y="3322551"/>
                  <a:pt x="982610" y="3322410"/>
                  <a:pt x="981959" y="3322128"/>
                </a:cubicBezTo>
                <a:cubicBezTo>
                  <a:pt x="981307" y="3321846"/>
                  <a:pt x="980738" y="3321461"/>
                  <a:pt x="980249" y="3320972"/>
                </a:cubicBezTo>
                <a:cubicBezTo>
                  <a:pt x="979761" y="3320484"/>
                  <a:pt x="979376" y="3319914"/>
                  <a:pt x="979094" y="3319263"/>
                </a:cubicBezTo>
                <a:cubicBezTo>
                  <a:pt x="978812" y="3318612"/>
                  <a:pt x="978670" y="3317917"/>
                  <a:pt x="978670" y="3317179"/>
                </a:cubicBezTo>
                <a:cubicBezTo>
                  <a:pt x="978670" y="3316420"/>
                  <a:pt x="978812" y="3315709"/>
                  <a:pt x="979094" y="3315047"/>
                </a:cubicBezTo>
                <a:cubicBezTo>
                  <a:pt x="979376" y="3314385"/>
                  <a:pt x="979761" y="3313804"/>
                  <a:pt x="980249" y="3313305"/>
                </a:cubicBezTo>
                <a:cubicBezTo>
                  <a:pt x="980738" y="3312806"/>
                  <a:pt x="981307" y="3312415"/>
                  <a:pt x="981959" y="3312133"/>
                </a:cubicBezTo>
                <a:cubicBezTo>
                  <a:pt x="982610" y="3311851"/>
                  <a:pt x="983315" y="3311710"/>
                  <a:pt x="984075" y="3311710"/>
                </a:cubicBezTo>
                <a:close/>
                <a:moveTo>
                  <a:pt x="1117750" y="3307087"/>
                </a:moveTo>
                <a:cubicBezTo>
                  <a:pt x="1116339" y="3307087"/>
                  <a:pt x="1115124" y="3307228"/>
                  <a:pt x="1114104" y="3307510"/>
                </a:cubicBezTo>
                <a:cubicBezTo>
                  <a:pt x="1113084" y="3307792"/>
                  <a:pt x="1112248" y="3308194"/>
                  <a:pt x="1111597" y="3308715"/>
                </a:cubicBezTo>
                <a:cubicBezTo>
                  <a:pt x="1110946" y="3309236"/>
                  <a:pt x="1110463" y="3309860"/>
                  <a:pt x="1110148" y="3310587"/>
                </a:cubicBezTo>
                <a:cubicBezTo>
                  <a:pt x="1109834" y="3311314"/>
                  <a:pt x="1109676" y="3312133"/>
                  <a:pt x="1109676" y="3313045"/>
                </a:cubicBezTo>
                <a:cubicBezTo>
                  <a:pt x="1109676" y="3313674"/>
                  <a:pt x="1109774" y="3314276"/>
                  <a:pt x="1109969" y="3314852"/>
                </a:cubicBezTo>
                <a:cubicBezTo>
                  <a:pt x="1110165" y="3315427"/>
                  <a:pt x="1110479" y="3315937"/>
                  <a:pt x="1110914" y="3316382"/>
                </a:cubicBezTo>
                <a:cubicBezTo>
                  <a:pt x="1111348" y="3316827"/>
                  <a:pt x="1111912" y="3317179"/>
                  <a:pt x="1112606" y="3317440"/>
                </a:cubicBezTo>
                <a:cubicBezTo>
                  <a:pt x="1113301" y="3317700"/>
                  <a:pt x="1114147" y="3317831"/>
                  <a:pt x="1115146" y="3317831"/>
                </a:cubicBezTo>
                <a:cubicBezTo>
                  <a:pt x="1116448" y="3317831"/>
                  <a:pt x="1117940" y="3317434"/>
                  <a:pt x="1119622" y="3316642"/>
                </a:cubicBezTo>
                <a:cubicBezTo>
                  <a:pt x="1121304" y="3315850"/>
                  <a:pt x="1123079" y="3314597"/>
                  <a:pt x="1124945" y="3312882"/>
                </a:cubicBezTo>
                <a:lnTo>
                  <a:pt x="1124945" y="3307087"/>
                </a:lnTo>
                <a:close/>
                <a:moveTo>
                  <a:pt x="422425" y="3307087"/>
                </a:moveTo>
                <a:cubicBezTo>
                  <a:pt x="421015" y="3307087"/>
                  <a:pt x="419799" y="3307228"/>
                  <a:pt x="418779" y="3307510"/>
                </a:cubicBezTo>
                <a:cubicBezTo>
                  <a:pt x="417759" y="3307792"/>
                  <a:pt x="416923" y="3308194"/>
                  <a:pt x="416272" y="3308715"/>
                </a:cubicBezTo>
                <a:cubicBezTo>
                  <a:pt x="415621" y="3309236"/>
                  <a:pt x="415138" y="3309860"/>
                  <a:pt x="414823" y="3310587"/>
                </a:cubicBezTo>
                <a:cubicBezTo>
                  <a:pt x="414509" y="3311314"/>
                  <a:pt x="414352" y="3312133"/>
                  <a:pt x="414352" y="3313045"/>
                </a:cubicBezTo>
                <a:cubicBezTo>
                  <a:pt x="414352" y="3313674"/>
                  <a:pt x="414449" y="3314276"/>
                  <a:pt x="414645" y="3314852"/>
                </a:cubicBezTo>
                <a:cubicBezTo>
                  <a:pt x="414840" y="3315427"/>
                  <a:pt x="415154" y="3315937"/>
                  <a:pt x="415589" y="3316382"/>
                </a:cubicBezTo>
                <a:cubicBezTo>
                  <a:pt x="416023" y="3316827"/>
                  <a:pt x="416587" y="3317179"/>
                  <a:pt x="417282" y="3317440"/>
                </a:cubicBezTo>
                <a:cubicBezTo>
                  <a:pt x="417976" y="3317700"/>
                  <a:pt x="418823" y="3317831"/>
                  <a:pt x="419821" y="3317831"/>
                </a:cubicBezTo>
                <a:cubicBezTo>
                  <a:pt x="421123" y="3317831"/>
                  <a:pt x="422615" y="3317434"/>
                  <a:pt x="424297" y="3316642"/>
                </a:cubicBezTo>
                <a:cubicBezTo>
                  <a:pt x="425979" y="3315850"/>
                  <a:pt x="427754" y="3314597"/>
                  <a:pt x="429620" y="3312882"/>
                </a:cubicBezTo>
                <a:lnTo>
                  <a:pt x="429620" y="3307087"/>
                </a:lnTo>
                <a:close/>
                <a:moveTo>
                  <a:pt x="529479" y="3293641"/>
                </a:moveTo>
                <a:cubicBezTo>
                  <a:pt x="528763" y="3293641"/>
                  <a:pt x="528036" y="3293755"/>
                  <a:pt x="527298" y="3293983"/>
                </a:cubicBezTo>
                <a:cubicBezTo>
                  <a:pt x="526560" y="3294211"/>
                  <a:pt x="525795" y="3294591"/>
                  <a:pt x="525003" y="3295123"/>
                </a:cubicBezTo>
                <a:cubicBezTo>
                  <a:pt x="524211" y="3295654"/>
                  <a:pt x="523375" y="3296360"/>
                  <a:pt x="522496" y="3297239"/>
                </a:cubicBezTo>
                <a:cubicBezTo>
                  <a:pt x="521617" y="3298118"/>
                  <a:pt x="520678" y="3299208"/>
                  <a:pt x="519680" y="3300511"/>
                </a:cubicBezTo>
                <a:lnTo>
                  <a:pt x="519680" y="3316366"/>
                </a:lnTo>
                <a:cubicBezTo>
                  <a:pt x="520787" y="3316800"/>
                  <a:pt x="521915" y="3317141"/>
                  <a:pt x="523066" y="3317391"/>
                </a:cubicBezTo>
                <a:cubicBezTo>
                  <a:pt x="524216" y="3317641"/>
                  <a:pt x="525312" y="3317765"/>
                  <a:pt x="526354" y="3317765"/>
                </a:cubicBezTo>
                <a:cubicBezTo>
                  <a:pt x="527656" y="3317765"/>
                  <a:pt x="528899" y="3317559"/>
                  <a:pt x="530082" y="3317147"/>
                </a:cubicBezTo>
                <a:cubicBezTo>
                  <a:pt x="531264" y="3316734"/>
                  <a:pt x="532306" y="3316045"/>
                  <a:pt x="533207" y="3315080"/>
                </a:cubicBezTo>
                <a:cubicBezTo>
                  <a:pt x="534108" y="3314114"/>
                  <a:pt x="534824" y="3312833"/>
                  <a:pt x="535356" y="3311238"/>
                </a:cubicBezTo>
                <a:cubicBezTo>
                  <a:pt x="535887" y="3309643"/>
                  <a:pt x="536153" y="3307662"/>
                  <a:pt x="536153" y="3305296"/>
                </a:cubicBezTo>
                <a:cubicBezTo>
                  <a:pt x="536153" y="3303582"/>
                  <a:pt x="536029" y="3302008"/>
                  <a:pt x="535779" y="3300576"/>
                </a:cubicBezTo>
                <a:cubicBezTo>
                  <a:pt x="535529" y="3299143"/>
                  <a:pt x="535133" y="3297917"/>
                  <a:pt x="534591" y="3296897"/>
                </a:cubicBezTo>
                <a:cubicBezTo>
                  <a:pt x="534048" y="3295877"/>
                  <a:pt x="533354" y="3295079"/>
                  <a:pt x="532507" y="3294504"/>
                </a:cubicBezTo>
                <a:cubicBezTo>
                  <a:pt x="531661" y="3293929"/>
                  <a:pt x="530651" y="3293641"/>
                  <a:pt x="529479" y="3293641"/>
                </a:cubicBezTo>
                <a:close/>
                <a:moveTo>
                  <a:pt x="947049" y="3293576"/>
                </a:moveTo>
                <a:cubicBezTo>
                  <a:pt x="943967" y="3293576"/>
                  <a:pt x="941563" y="3294575"/>
                  <a:pt x="939838" y="3296571"/>
                </a:cubicBezTo>
                <a:cubicBezTo>
                  <a:pt x="938112" y="3298568"/>
                  <a:pt x="937250" y="3301694"/>
                  <a:pt x="937250" y="3305948"/>
                </a:cubicBezTo>
                <a:cubicBezTo>
                  <a:pt x="937250" y="3309898"/>
                  <a:pt x="937830" y="3312844"/>
                  <a:pt x="938991" y="3314787"/>
                </a:cubicBezTo>
                <a:cubicBezTo>
                  <a:pt x="940153" y="3316729"/>
                  <a:pt x="941797" y="3317700"/>
                  <a:pt x="943924" y="3317700"/>
                </a:cubicBezTo>
                <a:cubicBezTo>
                  <a:pt x="945356" y="3317700"/>
                  <a:pt x="946870" y="3317060"/>
                  <a:pt x="948465" y="3315780"/>
                </a:cubicBezTo>
                <a:cubicBezTo>
                  <a:pt x="950061" y="3314499"/>
                  <a:pt x="951737" y="3312600"/>
                  <a:pt x="953495" y="3310082"/>
                </a:cubicBezTo>
                <a:lnTo>
                  <a:pt x="953495" y="3294911"/>
                </a:lnTo>
                <a:cubicBezTo>
                  <a:pt x="952562" y="3294477"/>
                  <a:pt x="951531" y="3294146"/>
                  <a:pt x="950402" y="3293918"/>
                </a:cubicBezTo>
                <a:cubicBezTo>
                  <a:pt x="949274" y="3293690"/>
                  <a:pt x="948156" y="3293576"/>
                  <a:pt x="947049" y="3293576"/>
                </a:cubicBezTo>
                <a:close/>
                <a:moveTo>
                  <a:pt x="880374" y="3293576"/>
                </a:moveTo>
                <a:cubicBezTo>
                  <a:pt x="877292" y="3293576"/>
                  <a:pt x="874888" y="3294575"/>
                  <a:pt x="873163" y="3296571"/>
                </a:cubicBezTo>
                <a:cubicBezTo>
                  <a:pt x="871437" y="3298568"/>
                  <a:pt x="870575" y="3301694"/>
                  <a:pt x="870575" y="3305948"/>
                </a:cubicBezTo>
                <a:cubicBezTo>
                  <a:pt x="870575" y="3309898"/>
                  <a:pt x="871155" y="3312844"/>
                  <a:pt x="872316" y="3314787"/>
                </a:cubicBezTo>
                <a:cubicBezTo>
                  <a:pt x="873478" y="3316729"/>
                  <a:pt x="875122" y="3317700"/>
                  <a:pt x="877249" y="3317700"/>
                </a:cubicBezTo>
                <a:cubicBezTo>
                  <a:pt x="878681" y="3317700"/>
                  <a:pt x="880195" y="3317060"/>
                  <a:pt x="881790" y="3315780"/>
                </a:cubicBezTo>
                <a:cubicBezTo>
                  <a:pt x="883386" y="3314499"/>
                  <a:pt x="885062" y="3312600"/>
                  <a:pt x="886820" y="3310082"/>
                </a:cubicBezTo>
                <a:lnTo>
                  <a:pt x="886820" y="3294911"/>
                </a:lnTo>
                <a:cubicBezTo>
                  <a:pt x="885887" y="3294477"/>
                  <a:pt x="884856" y="3294146"/>
                  <a:pt x="883727" y="3293918"/>
                </a:cubicBezTo>
                <a:cubicBezTo>
                  <a:pt x="882599" y="3293690"/>
                  <a:pt x="881481" y="3293576"/>
                  <a:pt x="880374" y="3293576"/>
                </a:cubicBezTo>
                <a:close/>
                <a:moveTo>
                  <a:pt x="1574885" y="3293511"/>
                </a:moveTo>
                <a:cubicBezTo>
                  <a:pt x="1573192" y="3293511"/>
                  <a:pt x="1571744" y="3293842"/>
                  <a:pt x="1570539" y="3294504"/>
                </a:cubicBezTo>
                <a:cubicBezTo>
                  <a:pt x="1569334" y="3295166"/>
                  <a:pt x="1568347" y="3296050"/>
                  <a:pt x="1567576" y="3297157"/>
                </a:cubicBezTo>
                <a:cubicBezTo>
                  <a:pt x="1566806" y="3298264"/>
                  <a:pt x="1566242" y="3299550"/>
                  <a:pt x="1565883" y="3301015"/>
                </a:cubicBezTo>
                <a:cubicBezTo>
                  <a:pt x="1565525" y="3302480"/>
                  <a:pt x="1565346" y="3304016"/>
                  <a:pt x="1565346" y="3305622"/>
                </a:cubicBezTo>
                <a:cubicBezTo>
                  <a:pt x="1565346" y="3307640"/>
                  <a:pt x="1565569" y="3309409"/>
                  <a:pt x="1566014" y="3310929"/>
                </a:cubicBezTo>
                <a:cubicBezTo>
                  <a:pt x="1566459" y="3312448"/>
                  <a:pt x="1567093" y="3313712"/>
                  <a:pt x="1567918" y="3314721"/>
                </a:cubicBezTo>
                <a:cubicBezTo>
                  <a:pt x="1568743" y="3315731"/>
                  <a:pt x="1569741" y="3316490"/>
                  <a:pt x="1570913" y="3317000"/>
                </a:cubicBezTo>
                <a:cubicBezTo>
                  <a:pt x="1572085" y="3317510"/>
                  <a:pt x="1573409" y="3317765"/>
                  <a:pt x="1574885" y="3317765"/>
                </a:cubicBezTo>
                <a:cubicBezTo>
                  <a:pt x="1576578" y="3317765"/>
                  <a:pt x="1578027" y="3317434"/>
                  <a:pt x="1579231" y="3316772"/>
                </a:cubicBezTo>
                <a:cubicBezTo>
                  <a:pt x="1580436" y="3316110"/>
                  <a:pt x="1581424" y="3315226"/>
                  <a:pt x="1582194" y="3314119"/>
                </a:cubicBezTo>
                <a:cubicBezTo>
                  <a:pt x="1582965" y="3313012"/>
                  <a:pt x="1583529" y="3311726"/>
                  <a:pt x="1583887" y="3310261"/>
                </a:cubicBezTo>
                <a:cubicBezTo>
                  <a:pt x="1584245" y="3308796"/>
                  <a:pt x="1584424" y="3307250"/>
                  <a:pt x="1584424" y="3305622"/>
                </a:cubicBezTo>
                <a:cubicBezTo>
                  <a:pt x="1584424" y="3303604"/>
                  <a:pt x="1584202" y="3301840"/>
                  <a:pt x="1583757" y="3300332"/>
                </a:cubicBezTo>
                <a:cubicBezTo>
                  <a:pt x="1583312" y="3298823"/>
                  <a:pt x="1582677" y="3297564"/>
                  <a:pt x="1581852" y="3296555"/>
                </a:cubicBezTo>
                <a:cubicBezTo>
                  <a:pt x="1581027" y="3295546"/>
                  <a:pt x="1580024" y="3294786"/>
                  <a:pt x="1578841" y="3294276"/>
                </a:cubicBezTo>
                <a:cubicBezTo>
                  <a:pt x="1577658" y="3293766"/>
                  <a:pt x="1576339" y="3293511"/>
                  <a:pt x="1574885" y="3293511"/>
                </a:cubicBezTo>
                <a:close/>
                <a:moveTo>
                  <a:pt x="1432010" y="3293511"/>
                </a:moveTo>
                <a:cubicBezTo>
                  <a:pt x="1430317" y="3293511"/>
                  <a:pt x="1428869" y="3293842"/>
                  <a:pt x="1427664" y="3294504"/>
                </a:cubicBezTo>
                <a:cubicBezTo>
                  <a:pt x="1426459" y="3295166"/>
                  <a:pt x="1425472" y="3296050"/>
                  <a:pt x="1424701" y="3297157"/>
                </a:cubicBezTo>
                <a:cubicBezTo>
                  <a:pt x="1423931" y="3298264"/>
                  <a:pt x="1423367" y="3299550"/>
                  <a:pt x="1423008" y="3301015"/>
                </a:cubicBezTo>
                <a:cubicBezTo>
                  <a:pt x="1422650" y="3302480"/>
                  <a:pt x="1422471" y="3304016"/>
                  <a:pt x="1422471" y="3305622"/>
                </a:cubicBezTo>
                <a:cubicBezTo>
                  <a:pt x="1422471" y="3307640"/>
                  <a:pt x="1422694" y="3309409"/>
                  <a:pt x="1423139" y="3310929"/>
                </a:cubicBezTo>
                <a:cubicBezTo>
                  <a:pt x="1423584" y="3312448"/>
                  <a:pt x="1424219" y="3313712"/>
                  <a:pt x="1425043" y="3314721"/>
                </a:cubicBezTo>
                <a:cubicBezTo>
                  <a:pt x="1425868" y="3315731"/>
                  <a:pt x="1426866" y="3316490"/>
                  <a:pt x="1428038" y="3317000"/>
                </a:cubicBezTo>
                <a:cubicBezTo>
                  <a:pt x="1429210" y="3317510"/>
                  <a:pt x="1430534" y="3317765"/>
                  <a:pt x="1432010" y="3317765"/>
                </a:cubicBezTo>
                <a:cubicBezTo>
                  <a:pt x="1433703" y="3317765"/>
                  <a:pt x="1435152" y="3317434"/>
                  <a:pt x="1436356" y="3316772"/>
                </a:cubicBezTo>
                <a:cubicBezTo>
                  <a:pt x="1437561" y="3316110"/>
                  <a:pt x="1438548" y="3315226"/>
                  <a:pt x="1439319" y="3314119"/>
                </a:cubicBezTo>
                <a:cubicBezTo>
                  <a:pt x="1440090" y="3313012"/>
                  <a:pt x="1440654" y="3311726"/>
                  <a:pt x="1441012" y="3310261"/>
                </a:cubicBezTo>
                <a:cubicBezTo>
                  <a:pt x="1441370" y="3308796"/>
                  <a:pt x="1441549" y="3307250"/>
                  <a:pt x="1441549" y="3305622"/>
                </a:cubicBezTo>
                <a:cubicBezTo>
                  <a:pt x="1441549" y="3303604"/>
                  <a:pt x="1441327" y="3301840"/>
                  <a:pt x="1440882" y="3300332"/>
                </a:cubicBezTo>
                <a:cubicBezTo>
                  <a:pt x="1440437" y="3298823"/>
                  <a:pt x="1439802" y="3297564"/>
                  <a:pt x="1438977" y="3296555"/>
                </a:cubicBezTo>
                <a:cubicBezTo>
                  <a:pt x="1438153" y="3295546"/>
                  <a:pt x="1437149" y="3294786"/>
                  <a:pt x="1435966" y="3294276"/>
                </a:cubicBezTo>
                <a:cubicBezTo>
                  <a:pt x="1434783" y="3293766"/>
                  <a:pt x="1433465" y="3293511"/>
                  <a:pt x="1432010" y="3293511"/>
                </a:cubicBezTo>
                <a:close/>
                <a:moveTo>
                  <a:pt x="1298660" y="3293511"/>
                </a:moveTo>
                <a:cubicBezTo>
                  <a:pt x="1296967" y="3293511"/>
                  <a:pt x="1295519" y="3293842"/>
                  <a:pt x="1294314" y="3294504"/>
                </a:cubicBezTo>
                <a:cubicBezTo>
                  <a:pt x="1293109" y="3295166"/>
                  <a:pt x="1292122" y="3296050"/>
                  <a:pt x="1291351" y="3297157"/>
                </a:cubicBezTo>
                <a:cubicBezTo>
                  <a:pt x="1290581" y="3298264"/>
                  <a:pt x="1290017" y="3299550"/>
                  <a:pt x="1289658" y="3301015"/>
                </a:cubicBezTo>
                <a:cubicBezTo>
                  <a:pt x="1289300" y="3302480"/>
                  <a:pt x="1289121" y="3304016"/>
                  <a:pt x="1289121" y="3305622"/>
                </a:cubicBezTo>
                <a:cubicBezTo>
                  <a:pt x="1289121" y="3307640"/>
                  <a:pt x="1289344" y="3309409"/>
                  <a:pt x="1289789" y="3310929"/>
                </a:cubicBezTo>
                <a:cubicBezTo>
                  <a:pt x="1290234" y="3312448"/>
                  <a:pt x="1290869" y="3313712"/>
                  <a:pt x="1291693" y="3314721"/>
                </a:cubicBezTo>
                <a:cubicBezTo>
                  <a:pt x="1292518" y="3315731"/>
                  <a:pt x="1293516" y="3316490"/>
                  <a:pt x="1294688" y="3317000"/>
                </a:cubicBezTo>
                <a:cubicBezTo>
                  <a:pt x="1295860" y="3317510"/>
                  <a:pt x="1297184" y="3317765"/>
                  <a:pt x="1298660" y="3317765"/>
                </a:cubicBezTo>
                <a:cubicBezTo>
                  <a:pt x="1300353" y="3317765"/>
                  <a:pt x="1301802" y="3317434"/>
                  <a:pt x="1303006" y="3316772"/>
                </a:cubicBezTo>
                <a:cubicBezTo>
                  <a:pt x="1304211" y="3316110"/>
                  <a:pt x="1305198" y="3315226"/>
                  <a:pt x="1305969" y="3314119"/>
                </a:cubicBezTo>
                <a:cubicBezTo>
                  <a:pt x="1306740" y="3313012"/>
                  <a:pt x="1307304" y="3311726"/>
                  <a:pt x="1307662" y="3310261"/>
                </a:cubicBezTo>
                <a:cubicBezTo>
                  <a:pt x="1308020" y="3308796"/>
                  <a:pt x="1308199" y="3307250"/>
                  <a:pt x="1308199" y="3305622"/>
                </a:cubicBezTo>
                <a:cubicBezTo>
                  <a:pt x="1308199" y="3303604"/>
                  <a:pt x="1307977" y="3301840"/>
                  <a:pt x="1307532" y="3300332"/>
                </a:cubicBezTo>
                <a:cubicBezTo>
                  <a:pt x="1307087" y="3298823"/>
                  <a:pt x="1306452" y="3297564"/>
                  <a:pt x="1305627" y="3296555"/>
                </a:cubicBezTo>
                <a:cubicBezTo>
                  <a:pt x="1304803" y="3295546"/>
                  <a:pt x="1303799" y="3294786"/>
                  <a:pt x="1302616" y="3294276"/>
                </a:cubicBezTo>
                <a:cubicBezTo>
                  <a:pt x="1301433" y="3293766"/>
                  <a:pt x="1300115" y="3293511"/>
                  <a:pt x="1298660" y="3293511"/>
                </a:cubicBezTo>
                <a:close/>
                <a:moveTo>
                  <a:pt x="803360" y="3293511"/>
                </a:moveTo>
                <a:cubicBezTo>
                  <a:pt x="801667" y="3293511"/>
                  <a:pt x="800219" y="3293842"/>
                  <a:pt x="799014" y="3294504"/>
                </a:cubicBezTo>
                <a:cubicBezTo>
                  <a:pt x="797809" y="3295166"/>
                  <a:pt x="796822" y="3296050"/>
                  <a:pt x="796051" y="3297157"/>
                </a:cubicBezTo>
                <a:cubicBezTo>
                  <a:pt x="795281" y="3298264"/>
                  <a:pt x="794717" y="3299550"/>
                  <a:pt x="794358" y="3301015"/>
                </a:cubicBezTo>
                <a:cubicBezTo>
                  <a:pt x="794000" y="3302480"/>
                  <a:pt x="793821" y="3304016"/>
                  <a:pt x="793821" y="3305622"/>
                </a:cubicBezTo>
                <a:cubicBezTo>
                  <a:pt x="793821" y="3307640"/>
                  <a:pt x="794044" y="3309409"/>
                  <a:pt x="794489" y="3310929"/>
                </a:cubicBezTo>
                <a:cubicBezTo>
                  <a:pt x="794934" y="3312448"/>
                  <a:pt x="795569" y="3313712"/>
                  <a:pt x="796393" y="3314721"/>
                </a:cubicBezTo>
                <a:cubicBezTo>
                  <a:pt x="797218" y="3315731"/>
                  <a:pt x="798216" y="3316490"/>
                  <a:pt x="799388" y="3317000"/>
                </a:cubicBezTo>
                <a:cubicBezTo>
                  <a:pt x="800560" y="3317510"/>
                  <a:pt x="801884" y="3317765"/>
                  <a:pt x="803360" y="3317765"/>
                </a:cubicBezTo>
                <a:cubicBezTo>
                  <a:pt x="805053" y="3317765"/>
                  <a:pt x="806502" y="3317434"/>
                  <a:pt x="807707" y="3316772"/>
                </a:cubicBezTo>
                <a:cubicBezTo>
                  <a:pt x="808911" y="3316110"/>
                  <a:pt x="809899" y="3315226"/>
                  <a:pt x="810669" y="3314119"/>
                </a:cubicBezTo>
                <a:cubicBezTo>
                  <a:pt x="811440" y="3313012"/>
                  <a:pt x="812004" y="3311726"/>
                  <a:pt x="812362" y="3310261"/>
                </a:cubicBezTo>
                <a:cubicBezTo>
                  <a:pt x="812720" y="3308796"/>
                  <a:pt x="812899" y="3307250"/>
                  <a:pt x="812899" y="3305622"/>
                </a:cubicBezTo>
                <a:cubicBezTo>
                  <a:pt x="812899" y="3303604"/>
                  <a:pt x="812677" y="3301840"/>
                  <a:pt x="812232" y="3300332"/>
                </a:cubicBezTo>
                <a:cubicBezTo>
                  <a:pt x="811787" y="3298823"/>
                  <a:pt x="811152" y="3297564"/>
                  <a:pt x="810327" y="3296555"/>
                </a:cubicBezTo>
                <a:cubicBezTo>
                  <a:pt x="809502" y="3295546"/>
                  <a:pt x="808499" y="3294786"/>
                  <a:pt x="807316" y="3294276"/>
                </a:cubicBezTo>
                <a:cubicBezTo>
                  <a:pt x="806133" y="3293766"/>
                  <a:pt x="804814" y="3293511"/>
                  <a:pt x="803360" y="3293511"/>
                </a:cubicBezTo>
                <a:close/>
                <a:moveTo>
                  <a:pt x="250910" y="3293511"/>
                </a:moveTo>
                <a:cubicBezTo>
                  <a:pt x="249217" y="3293511"/>
                  <a:pt x="247769" y="3293842"/>
                  <a:pt x="246564" y="3294504"/>
                </a:cubicBezTo>
                <a:cubicBezTo>
                  <a:pt x="245360" y="3295166"/>
                  <a:pt x="244372" y="3296050"/>
                  <a:pt x="243601" y="3297157"/>
                </a:cubicBezTo>
                <a:cubicBezTo>
                  <a:pt x="242831" y="3298264"/>
                  <a:pt x="242267" y="3299550"/>
                  <a:pt x="241909" y="3301015"/>
                </a:cubicBezTo>
                <a:cubicBezTo>
                  <a:pt x="241550" y="3302480"/>
                  <a:pt x="241371" y="3304016"/>
                  <a:pt x="241371" y="3305622"/>
                </a:cubicBezTo>
                <a:cubicBezTo>
                  <a:pt x="241371" y="3307640"/>
                  <a:pt x="241594" y="3309409"/>
                  <a:pt x="242039" y="3310929"/>
                </a:cubicBezTo>
                <a:cubicBezTo>
                  <a:pt x="242484" y="3312448"/>
                  <a:pt x="243118" y="3313712"/>
                  <a:pt x="243943" y="3314721"/>
                </a:cubicBezTo>
                <a:cubicBezTo>
                  <a:pt x="244768" y="3315731"/>
                  <a:pt x="245766" y="3316490"/>
                  <a:pt x="246938" y="3317000"/>
                </a:cubicBezTo>
                <a:cubicBezTo>
                  <a:pt x="248110" y="3317510"/>
                  <a:pt x="249434" y="3317765"/>
                  <a:pt x="250910" y="3317765"/>
                </a:cubicBezTo>
                <a:cubicBezTo>
                  <a:pt x="252603" y="3317765"/>
                  <a:pt x="254052" y="3317434"/>
                  <a:pt x="255257" y="3316772"/>
                </a:cubicBezTo>
                <a:cubicBezTo>
                  <a:pt x="256461" y="3316110"/>
                  <a:pt x="257449" y="3315226"/>
                  <a:pt x="258219" y="3314119"/>
                </a:cubicBezTo>
                <a:cubicBezTo>
                  <a:pt x="258990" y="3313012"/>
                  <a:pt x="259554" y="3311726"/>
                  <a:pt x="259912" y="3310261"/>
                </a:cubicBezTo>
                <a:cubicBezTo>
                  <a:pt x="260270" y="3308796"/>
                  <a:pt x="260449" y="3307250"/>
                  <a:pt x="260449" y="3305622"/>
                </a:cubicBezTo>
                <a:cubicBezTo>
                  <a:pt x="260449" y="3303604"/>
                  <a:pt x="260227" y="3301840"/>
                  <a:pt x="259782" y="3300332"/>
                </a:cubicBezTo>
                <a:cubicBezTo>
                  <a:pt x="259337" y="3298823"/>
                  <a:pt x="258702" y="3297564"/>
                  <a:pt x="257877" y="3296555"/>
                </a:cubicBezTo>
                <a:cubicBezTo>
                  <a:pt x="257053" y="3295546"/>
                  <a:pt x="256049" y="3294786"/>
                  <a:pt x="254866" y="3294276"/>
                </a:cubicBezTo>
                <a:cubicBezTo>
                  <a:pt x="253683" y="3293766"/>
                  <a:pt x="252364" y="3293511"/>
                  <a:pt x="250910" y="3293511"/>
                </a:cubicBezTo>
                <a:close/>
                <a:moveTo>
                  <a:pt x="69935" y="3293511"/>
                </a:moveTo>
                <a:cubicBezTo>
                  <a:pt x="68242" y="3293511"/>
                  <a:pt x="66794" y="3293842"/>
                  <a:pt x="65589" y="3294504"/>
                </a:cubicBezTo>
                <a:cubicBezTo>
                  <a:pt x="64384" y="3295166"/>
                  <a:pt x="63397" y="3296050"/>
                  <a:pt x="62626" y="3297157"/>
                </a:cubicBezTo>
                <a:cubicBezTo>
                  <a:pt x="61856" y="3298264"/>
                  <a:pt x="61292" y="3299550"/>
                  <a:pt x="60933" y="3301015"/>
                </a:cubicBezTo>
                <a:cubicBezTo>
                  <a:pt x="60575" y="3302480"/>
                  <a:pt x="60396" y="3304016"/>
                  <a:pt x="60396" y="3305622"/>
                </a:cubicBezTo>
                <a:cubicBezTo>
                  <a:pt x="60396" y="3307640"/>
                  <a:pt x="60619" y="3309409"/>
                  <a:pt x="61064" y="3310929"/>
                </a:cubicBezTo>
                <a:cubicBezTo>
                  <a:pt x="61509" y="3312448"/>
                  <a:pt x="62144" y="3313712"/>
                  <a:pt x="62968" y="3314721"/>
                </a:cubicBezTo>
                <a:cubicBezTo>
                  <a:pt x="63793" y="3315731"/>
                  <a:pt x="64791" y="3316490"/>
                  <a:pt x="65963" y="3317000"/>
                </a:cubicBezTo>
                <a:cubicBezTo>
                  <a:pt x="67135" y="3317510"/>
                  <a:pt x="68459" y="3317765"/>
                  <a:pt x="69935" y="3317765"/>
                </a:cubicBezTo>
                <a:cubicBezTo>
                  <a:pt x="71628" y="3317765"/>
                  <a:pt x="73077" y="3317434"/>
                  <a:pt x="74282" y="3316772"/>
                </a:cubicBezTo>
                <a:cubicBezTo>
                  <a:pt x="75486" y="3316110"/>
                  <a:pt x="76474" y="3315226"/>
                  <a:pt x="77244" y="3314119"/>
                </a:cubicBezTo>
                <a:cubicBezTo>
                  <a:pt x="78015" y="3313012"/>
                  <a:pt x="78579" y="3311726"/>
                  <a:pt x="78937" y="3310261"/>
                </a:cubicBezTo>
                <a:cubicBezTo>
                  <a:pt x="79295" y="3308796"/>
                  <a:pt x="79474" y="3307250"/>
                  <a:pt x="79474" y="3305622"/>
                </a:cubicBezTo>
                <a:cubicBezTo>
                  <a:pt x="79474" y="3303604"/>
                  <a:pt x="79252" y="3301840"/>
                  <a:pt x="78807" y="3300332"/>
                </a:cubicBezTo>
                <a:cubicBezTo>
                  <a:pt x="78362" y="3298823"/>
                  <a:pt x="77727" y="3297564"/>
                  <a:pt x="76902" y="3296555"/>
                </a:cubicBezTo>
                <a:cubicBezTo>
                  <a:pt x="76078" y="3295546"/>
                  <a:pt x="75074" y="3294786"/>
                  <a:pt x="73891" y="3294276"/>
                </a:cubicBezTo>
                <a:cubicBezTo>
                  <a:pt x="72708" y="3293766"/>
                  <a:pt x="71389" y="3293511"/>
                  <a:pt x="69935" y="3293511"/>
                </a:cubicBezTo>
                <a:close/>
                <a:moveTo>
                  <a:pt x="908200" y="3293218"/>
                </a:moveTo>
                <a:cubicBezTo>
                  <a:pt x="906963" y="3293218"/>
                  <a:pt x="905835" y="3293457"/>
                  <a:pt x="904814" y="3293934"/>
                </a:cubicBezTo>
                <a:cubicBezTo>
                  <a:pt x="903794" y="3294412"/>
                  <a:pt x="902915" y="3295085"/>
                  <a:pt x="902177" y="3295953"/>
                </a:cubicBezTo>
                <a:cubicBezTo>
                  <a:pt x="901439" y="3296821"/>
                  <a:pt x="900843" y="3297863"/>
                  <a:pt x="900387" y="3299078"/>
                </a:cubicBezTo>
                <a:cubicBezTo>
                  <a:pt x="899931" y="3300294"/>
                  <a:pt x="899649" y="3301628"/>
                  <a:pt x="899540" y="3303083"/>
                </a:cubicBezTo>
                <a:lnTo>
                  <a:pt x="916730" y="3303083"/>
                </a:lnTo>
                <a:cubicBezTo>
                  <a:pt x="916795" y="3301628"/>
                  <a:pt x="916654" y="3300299"/>
                  <a:pt x="916307" y="3299094"/>
                </a:cubicBezTo>
                <a:cubicBezTo>
                  <a:pt x="915959" y="3297890"/>
                  <a:pt x="915422" y="3296853"/>
                  <a:pt x="914695" y="3295985"/>
                </a:cubicBezTo>
                <a:cubicBezTo>
                  <a:pt x="913968" y="3295117"/>
                  <a:pt x="913062" y="3294439"/>
                  <a:pt x="911977" y="3293951"/>
                </a:cubicBezTo>
                <a:cubicBezTo>
                  <a:pt x="910892" y="3293462"/>
                  <a:pt x="909633" y="3293218"/>
                  <a:pt x="908200" y="3293218"/>
                </a:cubicBezTo>
                <a:close/>
                <a:moveTo>
                  <a:pt x="736750" y="3293218"/>
                </a:moveTo>
                <a:cubicBezTo>
                  <a:pt x="735513" y="3293218"/>
                  <a:pt x="734385" y="3293457"/>
                  <a:pt x="733365" y="3293934"/>
                </a:cubicBezTo>
                <a:cubicBezTo>
                  <a:pt x="732344" y="3294412"/>
                  <a:pt x="731465" y="3295085"/>
                  <a:pt x="730728" y="3295953"/>
                </a:cubicBezTo>
                <a:cubicBezTo>
                  <a:pt x="729990" y="3296821"/>
                  <a:pt x="729393" y="3297863"/>
                  <a:pt x="728937" y="3299078"/>
                </a:cubicBezTo>
                <a:cubicBezTo>
                  <a:pt x="728481" y="3300294"/>
                  <a:pt x="728199" y="3301628"/>
                  <a:pt x="728090" y="3303083"/>
                </a:cubicBezTo>
                <a:lnTo>
                  <a:pt x="745280" y="3303083"/>
                </a:lnTo>
                <a:cubicBezTo>
                  <a:pt x="745345" y="3301628"/>
                  <a:pt x="745204" y="3300299"/>
                  <a:pt x="744857" y="3299094"/>
                </a:cubicBezTo>
                <a:cubicBezTo>
                  <a:pt x="744509" y="3297890"/>
                  <a:pt x="743972" y="3296853"/>
                  <a:pt x="743245" y="3295985"/>
                </a:cubicBezTo>
                <a:cubicBezTo>
                  <a:pt x="742518" y="3295117"/>
                  <a:pt x="741612" y="3294439"/>
                  <a:pt x="740527" y="3293951"/>
                </a:cubicBezTo>
                <a:cubicBezTo>
                  <a:pt x="739442" y="3293462"/>
                  <a:pt x="738183" y="3293218"/>
                  <a:pt x="736750" y="3293218"/>
                </a:cubicBezTo>
                <a:close/>
                <a:moveTo>
                  <a:pt x="593876" y="3293218"/>
                </a:moveTo>
                <a:cubicBezTo>
                  <a:pt x="592638" y="3293218"/>
                  <a:pt x="591510" y="3293457"/>
                  <a:pt x="590490" y="3293934"/>
                </a:cubicBezTo>
                <a:cubicBezTo>
                  <a:pt x="589469" y="3294412"/>
                  <a:pt x="588590" y="3295085"/>
                  <a:pt x="587853" y="3295953"/>
                </a:cubicBezTo>
                <a:cubicBezTo>
                  <a:pt x="587115" y="3296821"/>
                  <a:pt x="586518" y="3297863"/>
                  <a:pt x="586062" y="3299078"/>
                </a:cubicBezTo>
                <a:cubicBezTo>
                  <a:pt x="585606" y="3300294"/>
                  <a:pt x="585324" y="3301628"/>
                  <a:pt x="585215" y="3303083"/>
                </a:cubicBezTo>
                <a:lnTo>
                  <a:pt x="602405" y="3303083"/>
                </a:lnTo>
                <a:cubicBezTo>
                  <a:pt x="602470" y="3301628"/>
                  <a:pt x="602329" y="3300299"/>
                  <a:pt x="601982" y="3299094"/>
                </a:cubicBezTo>
                <a:cubicBezTo>
                  <a:pt x="601635" y="3297890"/>
                  <a:pt x="601098" y="3296853"/>
                  <a:pt x="600370" y="3295985"/>
                </a:cubicBezTo>
                <a:cubicBezTo>
                  <a:pt x="599643" y="3295117"/>
                  <a:pt x="598737" y="3294439"/>
                  <a:pt x="597652" y="3293951"/>
                </a:cubicBezTo>
                <a:cubicBezTo>
                  <a:pt x="596567" y="3293462"/>
                  <a:pt x="595308" y="3293218"/>
                  <a:pt x="593876" y="3293218"/>
                </a:cubicBezTo>
                <a:close/>
                <a:moveTo>
                  <a:pt x="565301" y="3293218"/>
                </a:moveTo>
                <a:cubicBezTo>
                  <a:pt x="564063" y="3293218"/>
                  <a:pt x="562935" y="3293457"/>
                  <a:pt x="561915" y="3293934"/>
                </a:cubicBezTo>
                <a:cubicBezTo>
                  <a:pt x="560894" y="3294412"/>
                  <a:pt x="560015" y="3295085"/>
                  <a:pt x="559278" y="3295953"/>
                </a:cubicBezTo>
                <a:cubicBezTo>
                  <a:pt x="558540" y="3296821"/>
                  <a:pt x="557943" y="3297863"/>
                  <a:pt x="557487" y="3299078"/>
                </a:cubicBezTo>
                <a:cubicBezTo>
                  <a:pt x="557031" y="3300294"/>
                  <a:pt x="556749" y="3301628"/>
                  <a:pt x="556641" y="3303083"/>
                </a:cubicBezTo>
                <a:lnTo>
                  <a:pt x="573830" y="3303083"/>
                </a:lnTo>
                <a:cubicBezTo>
                  <a:pt x="573895" y="3301628"/>
                  <a:pt x="573754" y="3300299"/>
                  <a:pt x="573407" y="3299094"/>
                </a:cubicBezTo>
                <a:cubicBezTo>
                  <a:pt x="573060" y="3297890"/>
                  <a:pt x="572522" y="3296853"/>
                  <a:pt x="571795" y="3295985"/>
                </a:cubicBezTo>
                <a:cubicBezTo>
                  <a:pt x="571068" y="3295117"/>
                  <a:pt x="570162" y="3294439"/>
                  <a:pt x="569077" y="3293951"/>
                </a:cubicBezTo>
                <a:cubicBezTo>
                  <a:pt x="567992" y="3293462"/>
                  <a:pt x="566733" y="3293218"/>
                  <a:pt x="565301" y="3293218"/>
                </a:cubicBezTo>
                <a:close/>
                <a:moveTo>
                  <a:pt x="317650" y="3293218"/>
                </a:moveTo>
                <a:cubicBezTo>
                  <a:pt x="316413" y="3293218"/>
                  <a:pt x="315285" y="3293457"/>
                  <a:pt x="314265" y="3293934"/>
                </a:cubicBezTo>
                <a:cubicBezTo>
                  <a:pt x="313245" y="3294412"/>
                  <a:pt x="312365" y="3295085"/>
                  <a:pt x="311628" y="3295953"/>
                </a:cubicBezTo>
                <a:cubicBezTo>
                  <a:pt x="310890" y="3296821"/>
                  <a:pt x="310293" y="3297863"/>
                  <a:pt x="309837" y="3299078"/>
                </a:cubicBezTo>
                <a:cubicBezTo>
                  <a:pt x="309381" y="3300294"/>
                  <a:pt x="309099" y="3301628"/>
                  <a:pt x="308990" y="3303083"/>
                </a:cubicBezTo>
                <a:lnTo>
                  <a:pt x="326180" y="3303083"/>
                </a:lnTo>
                <a:cubicBezTo>
                  <a:pt x="326245" y="3301628"/>
                  <a:pt x="326104" y="3300299"/>
                  <a:pt x="325757" y="3299094"/>
                </a:cubicBezTo>
                <a:cubicBezTo>
                  <a:pt x="325410" y="3297890"/>
                  <a:pt x="324873" y="3296853"/>
                  <a:pt x="324145" y="3295985"/>
                </a:cubicBezTo>
                <a:cubicBezTo>
                  <a:pt x="323418" y="3295117"/>
                  <a:pt x="322512" y="3294439"/>
                  <a:pt x="321427" y="3293951"/>
                </a:cubicBezTo>
                <a:cubicBezTo>
                  <a:pt x="320342" y="3293462"/>
                  <a:pt x="319083" y="3293218"/>
                  <a:pt x="317650" y="3293218"/>
                </a:cubicBezTo>
                <a:close/>
                <a:moveTo>
                  <a:pt x="1717304" y="3292958"/>
                </a:moveTo>
                <a:cubicBezTo>
                  <a:pt x="1716176" y="3292958"/>
                  <a:pt x="1715172" y="3293153"/>
                  <a:pt x="1714293" y="3293544"/>
                </a:cubicBezTo>
                <a:cubicBezTo>
                  <a:pt x="1713414" y="3293934"/>
                  <a:pt x="1712676" y="3294450"/>
                  <a:pt x="1712079" y="3295090"/>
                </a:cubicBezTo>
                <a:cubicBezTo>
                  <a:pt x="1711482" y="3295730"/>
                  <a:pt x="1711026" y="3296474"/>
                  <a:pt x="1710712" y="3297320"/>
                </a:cubicBezTo>
                <a:cubicBezTo>
                  <a:pt x="1710397" y="3298167"/>
                  <a:pt x="1710240" y="3299046"/>
                  <a:pt x="1710240" y="3299957"/>
                </a:cubicBezTo>
                <a:cubicBezTo>
                  <a:pt x="1710240" y="3300999"/>
                  <a:pt x="1710413" y="3301954"/>
                  <a:pt x="1710761" y="3302822"/>
                </a:cubicBezTo>
                <a:cubicBezTo>
                  <a:pt x="1711108" y="3303690"/>
                  <a:pt x="1711596" y="3304428"/>
                  <a:pt x="1712226" y="3305036"/>
                </a:cubicBezTo>
                <a:cubicBezTo>
                  <a:pt x="1712855" y="3305644"/>
                  <a:pt x="1713598" y="3306116"/>
                  <a:pt x="1714456" y="3306452"/>
                </a:cubicBezTo>
                <a:cubicBezTo>
                  <a:pt x="1715313" y="3306789"/>
                  <a:pt x="1716263" y="3306957"/>
                  <a:pt x="1717304" y="3306957"/>
                </a:cubicBezTo>
                <a:cubicBezTo>
                  <a:pt x="1718433" y="3306957"/>
                  <a:pt x="1719437" y="3306767"/>
                  <a:pt x="1720316" y="3306387"/>
                </a:cubicBezTo>
                <a:cubicBezTo>
                  <a:pt x="1721195" y="3306007"/>
                  <a:pt x="1721933" y="3305492"/>
                  <a:pt x="1722530" y="3304841"/>
                </a:cubicBezTo>
                <a:cubicBezTo>
                  <a:pt x="1723127" y="3304190"/>
                  <a:pt x="1723582" y="3303441"/>
                  <a:pt x="1723897" y="3302594"/>
                </a:cubicBezTo>
                <a:cubicBezTo>
                  <a:pt x="1724212" y="3301748"/>
                  <a:pt x="1724369" y="3300869"/>
                  <a:pt x="1724369" y="3299957"/>
                </a:cubicBezTo>
                <a:cubicBezTo>
                  <a:pt x="1724369" y="3298915"/>
                  <a:pt x="1724195" y="3297960"/>
                  <a:pt x="1723848" y="3297092"/>
                </a:cubicBezTo>
                <a:cubicBezTo>
                  <a:pt x="1723501" y="3296224"/>
                  <a:pt x="1723013" y="3295486"/>
                  <a:pt x="1722383" y="3294878"/>
                </a:cubicBezTo>
                <a:cubicBezTo>
                  <a:pt x="1721754" y="3294271"/>
                  <a:pt x="1721010" y="3293799"/>
                  <a:pt x="1720153" y="3293462"/>
                </a:cubicBezTo>
                <a:cubicBezTo>
                  <a:pt x="1719296" y="3293126"/>
                  <a:pt x="1718346" y="3292958"/>
                  <a:pt x="1717304" y="3292958"/>
                </a:cubicBezTo>
                <a:close/>
                <a:moveTo>
                  <a:pt x="1629905" y="3289279"/>
                </a:moveTo>
                <a:lnTo>
                  <a:pt x="1645304" y="3289279"/>
                </a:lnTo>
                <a:lnTo>
                  <a:pt x="1645304" y="3317245"/>
                </a:lnTo>
                <a:lnTo>
                  <a:pt x="1655038" y="3317245"/>
                </a:lnTo>
                <a:lnTo>
                  <a:pt x="1655038" y="3321965"/>
                </a:lnTo>
                <a:lnTo>
                  <a:pt x="1628831" y="3321965"/>
                </a:lnTo>
                <a:lnTo>
                  <a:pt x="1628831" y="3317245"/>
                </a:lnTo>
                <a:lnTo>
                  <a:pt x="1639574" y="3317245"/>
                </a:lnTo>
                <a:lnTo>
                  <a:pt x="1639574" y="3293967"/>
                </a:lnTo>
                <a:lnTo>
                  <a:pt x="1629905" y="3293967"/>
                </a:lnTo>
                <a:close/>
                <a:moveTo>
                  <a:pt x="1520605" y="3289279"/>
                </a:moveTo>
                <a:lnTo>
                  <a:pt x="1527051" y="3289279"/>
                </a:lnTo>
                <a:lnTo>
                  <a:pt x="1535060" y="3310896"/>
                </a:lnTo>
                <a:lnTo>
                  <a:pt x="1536785" y="3316170"/>
                </a:lnTo>
                <a:lnTo>
                  <a:pt x="1538576" y="3310766"/>
                </a:lnTo>
                <a:lnTo>
                  <a:pt x="1546520" y="3289279"/>
                </a:lnTo>
                <a:lnTo>
                  <a:pt x="1552738" y="3289279"/>
                </a:lnTo>
                <a:lnTo>
                  <a:pt x="1539911" y="3321965"/>
                </a:lnTo>
                <a:lnTo>
                  <a:pt x="1533399" y="3321965"/>
                </a:lnTo>
                <a:close/>
                <a:moveTo>
                  <a:pt x="1314115" y="3289279"/>
                </a:moveTo>
                <a:lnTo>
                  <a:pt x="1319780" y="3289279"/>
                </a:lnTo>
                <a:lnTo>
                  <a:pt x="1319780" y="3310180"/>
                </a:lnTo>
                <a:cubicBezTo>
                  <a:pt x="1319780" y="3315194"/>
                  <a:pt x="1321668" y="3317700"/>
                  <a:pt x="1325445" y="3317700"/>
                </a:cubicBezTo>
                <a:cubicBezTo>
                  <a:pt x="1326139" y="3317700"/>
                  <a:pt x="1326818" y="3317597"/>
                  <a:pt x="1327479" y="3317391"/>
                </a:cubicBezTo>
                <a:cubicBezTo>
                  <a:pt x="1328141" y="3317185"/>
                  <a:pt x="1328836" y="3316827"/>
                  <a:pt x="1329563" y="3316317"/>
                </a:cubicBezTo>
                <a:cubicBezTo>
                  <a:pt x="1330290" y="3315807"/>
                  <a:pt x="1331071" y="3315117"/>
                  <a:pt x="1331907" y="3314249"/>
                </a:cubicBezTo>
                <a:cubicBezTo>
                  <a:pt x="1332743" y="3313381"/>
                  <a:pt x="1333681" y="3312285"/>
                  <a:pt x="1334723" y="3310961"/>
                </a:cubicBezTo>
                <a:lnTo>
                  <a:pt x="1334723" y="3289279"/>
                </a:lnTo>
                <a:lnTo>
                  <a:pt x="1340388" y="3289279"/>
                </a:lnTo>
                <a:lnTo>
                  <a:pt x="1340388" y="3321965"/>
                </a:lnTo>
                <a:lnTo>
                  <a:pt x="1335309" y="3321965"/>
                </a:lnTo>
                <a:lnTo>
                  <a:pt x="1335114" y="3316691"/>
                </a:lnTo>
                <a:cubicBezTo>
                  <a:pt x="1334137" y="3317820"/>
                  <a:pt x="1333209" y="3318758"/>
                  <a:pt x="1332330" y="3319507"/>
                </a:cubicBezTo>
                <a:cubicBezTo>
                  <a:pt x="1331451" y="3320256"/>
                  <a:pt x="1330578" y="3320858"/>
                  <a:pt x="1329710" y="3321314"/>
                </a:cubicBezTo>
                <a:cubicBezTo>
                  <a:pt x="1328841" y="3321770"/>
                  <a:pt x="1327968" y="3322090"/>
                  <a:pt x="1327089" y="3322274"/>
                </a:cubicBezTo>
                <a:cubicBezTo>
                  <a:pt x="1326210" y="3322459"/>
                  <a:pt x="1325282" y="3322551"/>
                  <a:pt x="1324305" y="3322551"/>
                </a:cubicBezTo>
                <a:cubicBezTo>
                  <a:pt x="1320941" y="3322551"/>
                  <a:pt x="1318402" y="3321564"/>
                  <a:pt x="1316687" y="3319589"/>
                </a:cubicBezTo>
                <a:cubicBezTo>
                  <a:pt x="1314972" y="3317613"/>
                  <a:pt x="1314115" y="3314629"/>
                  <a:pt x="1314115" y="3310636"/>
                </a:cubicBezTo>
                <a:close/>
                <a:moveTo>
                  <a:pt x="1244380" y="3289279"/>
                </a:moveTo>
                <a:lnTo>
                  <a:pt x="1250826" y="3289279"/>
                </a:lnTo>
                <a:lnTo>
                  <a:pt x="1259095" y="3310896"/>
                </a:lnTo>
                <a:lnTo>
                  <a:pt x="1260756" y="3315975"/>
                </a:lnTo>
                <a:lnTo>
                  <a:pt x="1262644" y="3310766"/>
                </a:lnTo>
                <a:lnTo>
                  <a:pt x="1270295" y="3289279"/>
                </a:lnTo>
                <a:lnTo>
                  <a:pt x="1276513" y="3289279"/>
                </a:lnTo>
                <a:lnTo>
                  <a:pt x="1265379" y="3318514"/>
                </a:lnTo>
                <a:cubicBezTo>
                  <a:pt x="1264228" y="3321488"/>
                  <a:pt x="1263040" y="3324049"/>
                  <a:pt x="1261814" y="3326197"/>
                </a:cubicBezTo>
                <a:cubicBezTo>
                  <a:pt x="1260587" y="3328346"/>
                  <a:pt x="1259247" y="3330110"/>
                  <a:pt x="1257793" y="3331488"/>
                </a:cubicBezTo>
                <a:cubicBezTo>
                  <a:pt x="1256339" y="3332866"/>
                  <a:pt x="1254743" y="3333881"/>
                  <a:pt x="1253007" y="3334532"/>
                </a:cubicBezTo>
                <a:cubicBezTo>
                  <a:pt x="1251271" y="3335183"/>
                  <a:pt x="1249328" y="3335509"/>
                  <a:pt x="1247180" y="3335509"/>
                </a:cubicBezTo>
                <a:cubicBezTo>
                  <a:pt x="1246615" y="3335509"/>
                  <a:pt x="1246105" y="3335498"/>
                  <a:pt x="1245650" y="3335476"/>
                </a:cubicBezTo>
                <a:cubicBezTo>
                  <a:pt x="1245194" y="3335454"/>
                  <a:pt x="1244695" y="3335422"/>
                  <a:pt x="1244152" y="3335378"/>
                </a:cubicBezTo>
                <a:lnTo>
                  <a:pt x="1244152" y="3330234"/>
                </a:lnTo>
                <a:cubicBezTo>
                  <a:pt x="1244630" y="3330300"/>
                  <a:pt x="1245150" y="3330359"/>
                  <a:pt x="1245715" y="3330414"/>
                </a:cubicBezTo>
                <a:cubicBezTo>
                  <a:pt x="1246279" y="3330468"/>
                  <a:pt x="1246876" y="3330495"/>
                  <a:pt x="1247505" y="3330495"/>
                </a:cubicBezTo>
                <a:cubicBezTo>
                  <a:pt x="1248547" y="3330495"/>
                  <a:pt x="1249518" y="3330343"/>
                  <a:pt x="1250419" y="3330039"/>
                </a:cubicBezTo>
                <a:cubicBezTo>
                  <a:pt x="1251320" y="3329735"/>
                  <a:pt x="1252172" y="3329241"/>
                  <a:pt x="1252975" y="3328558"/>
                </a:cubicBezTo>
                <a:cubicBezTo>
                  <a:pt x="1253778" y="3327874"/>
                  <a:pt x="1254548" y="3326990"/>
                  <a:pt x="1255286" y="3325904"/>
                </a:cubicBezTo>
                <a:cubicBezTo>
                  <a:pt x="1256024" y="3324819"/>
                  <a:pt x="1256740" y="3323506"/>
                  <a:pt x="1257435" y="3321965"/>
                </a:cubicBezTo>
                <a:close/>
                <a:moveTo>
                  <a:pt x="196630" y="3289279"/>
                </a:moveTo>
                <a:lnTo>
                  <a:pt x="203076" y="3289279"/>
                </a:lnTo>
                <a:lnTo>
                  <a:pt x="211085" y="3310896"/>
                </a:lnTo>
                <a:lnTo>
                  <a:pt x="212810" y="3316170"/>
                </a:lnTo>
                <a:lnTo>
                  <a:pt x="214601" y="3310766"/>
                </a:lnTo>
                <a:lnTo>
                  <a:pt x="222545" y="3289279"/>
                </a:lnTo>
                <a:lnTo>
                  <a:pt x="228763" y="3289279"/>
                </a:lnTo>
                <a:lnTo>
                  <a:pt x="215936" y="3321965"/>
                </a:lnTo>
                <a:lnTo>
                  <a:pt x="209424" y="3321965"/>
                </a:lnTo>
                <a:close/>
                <a:moveTo>
                  <a:pt x="94915" y="3289279"/>
                </a:moveTo>
                <a:lnTo>
                  <a:pt x="100580" y="3289279"/>
                </a:lnTo>
                <a:lnTo>
                  <a:pt x="100580" y="3310180"/>
                </a:lnTo>
                <a:cubicBezTo>
                  <a:pt x="100580" y="3315194"/>
                  <a:pt x="102468" y="3317700"/>
                  <a:pt x="106245" y="3317700"/>
                </a:cubicBezTo>
                <a:cubicBezTo>
                  <a:pt x="106939" y="3317700"/>
                  <a:pt x="107618" y="3317597"/>
                  <a:pt x="108279" y="3317391"/>
                </a:cubicBezTo>
                <a:cubicBezTo>
                  <a:pt x="108941" y="3317185"/>
                  <a:pt x="109636" y="3316827"/>
                  <a:pt x="110363" y="3316317"/>
                </a:cubicBezTo>
                <a:cubicBezTo>
                  <a:pt x="111090" y="3315807"/>
                  <a:pt x="111872" y="3315117"/>
                  <a:pt x="112707" y="3314249"/>
                </a:cubicBezTo>
                <a:cubicBezTo>
                  <a:pt x="113543" y="3313381"/>
                  <a:pt x="114481" y="3312285"/>
                  <a:pt x="115523" y="3310961"/>
                </a:cubicBezTo>
                <a:lnTo>
                  <a:pt x="115523" y="3289279"/>
                </a:lnTo>
                <a:lnTo>
                  <a:pt x="121188" y="3289279"/>
                </a:lnTo>
                <a:lnTo>
                  <a:pt x="121188" y="3321965"/>
                </a:lnTo>
                <a:lnTo>
                  <a:pt x="116109" y="3321965"/>
                </a:lnTo>
                <a:lnTo>
                  <a:pt x="115914" y="3316691"/>
                </a:lnTo>
                <a:cubicBezTo>
                  <a:pt x="114937" y="3317820"/>
                  <a:pt x="114009" y="3318758"/>
                  <a:pt x="113130" y="3319507"/>
                </a:cubicBezTo>
                <a:cubicBezTo>
                  <a:pt x="112251" y="3320256"/>
                  <a:pt x="111378" y="3320858"/>
                  <a:pt x="110510" y="3321314"/>
                </a:cubicBezTo>
                <a:cubicBezTo>
                  <a:pt x="109641" y="3321770"/>
                  <a:pt x="108768" y="3322090"/>
                  <a:pt x="107889" y="3322274"/>
                </a:cubicBezTo>
                <a:cubicBezTo>
                  <a:pt x="107010" y="3322459"/>
                  <a:pt x="106082" y="3322551"/>
                  <a:pt x="105105" y="3322551"/>
                </a:cubicBezTo>
                <a:cubicBezTo>
                  <a:pt x="101741" y="3322551"/>
                  <a:pt x="99202" y="3321564"/>
                  <a:pt x="97487" y="3319589"/>
                </a:cubicBezTo>
                <a:cubicBezTo>
                  <a:pt x="95773" y="3317613"/>
                  <a:pt x="94915" y="3314629"/>
                  <a:pt x="94915" y="3310636"/>
                </a:cubicBezTo>
                <a:close/>
                <a:moveTo>
                  <a:pt x="778073" y="3288823"/>
                </a:moveTo>
                <a:cubicBezTo>
                  <a:pt x="779766" y="3288823"/>
                  <a:pt x="781351" y="3288942"/>
                  <a:pt x="782827" y="3289181"/>
                </a:cubicBezTo>
                <a:cubicBezTo>
                  <a:pt x="784302" y="3289420"/>
                  <a:pt x="785713" y="3289811"/>
                  <a:pt x="787059" y="3290353"/>
                </a:cubicBezTo>
                <a:lnTo>
                  <a:pt x="787059" y="3295757"/>
                </a:lnTo>
                <a:cubicBezTo>
                  <a:pt x="785648" y="3295020"/>
                  <a:pt x="784210" y="3294482"/>
                  <a:pt x="782745" y="3294146"/>
                </a:cubicBezTo>
                <a:cubicBezTo>
                  <a:pt x="781280" y="3293809"/>
                  <a:pt x="779766" y="3293641"/>
                  <a:pt x="778204" y="3293641"/>
                </a:cubicBezTo>
                <a:cubicBezTo>
                  <a:pt x="776750" y="3293641"/>
                  <a:pt x="775377" y="3293918"/>
                  <a:pt x="774085" y="3294472"/>
                </a:cubicBezTo>
                <a:cubicBezTo>
                  <a:pt x="772794" y="3295025"/>
                  <a:pt x="771660" y="3295823"/>
                  <a:pt x="770683" y="3296864"/>
                </a:cubicBezTo>
                <a:cubicBezTo>
                  <a:pt x="769706" y="3297906"/>
                  <a:pt x="768936" y="3299176"/>
                  <a:pt x="768372" y="3300673"/>
                </a:cubicBezTo>
                <a:cubicBezTo>
                  <a:pt x="767808" y="3302171"/>
                  <a:pt x="767525" y="3303864"/>
                  <a:pt x="767525" y="3305752"/>
                </a:cubicBezTo>
                <a:cubicBezTo>
                  <a:pt x="767525" y="3309702"/>
                  <a:pt x="768486" y="3312660"/>
                  <a:pt x="770406" y="3314624"/>
                </a:cubicBezTo>
                <a:cubicBezTo>
                  <a:pt x="772327" y="3316588"/>
                  <a:pt x="774992" y="3317570"/>
                  <a:pt x="778399" y="3317570"/>
                </a:cubicBezTo>
                <a:cubicBezTo>
                  <a:pt x="779940" y="3317570"/>
                  <a:pt x="781432" y="3317396"/>
                  <a:pt x="782875" y="3317049"/>
                </a:cubicBezTo>
                <a:cubicBezTo>
                  <a:pt x="784319" y="3316702"/>
                  <a:pt x="785713" y="3316181"/>
                  <a:pt x="787059" y="3315487"/>
                </a:cubicBezTo>
                <a:lnTo>
                  <a:pt x="787059" y="3320761"/>
                </a:lnTo>
                <a:cubicBezTo>
                  <a:pt x="785583" y="3321325"/>
                  <a:pt x="784069" y="3321743"/>
                  <a:pt x="782517" y="3322014"/>
                </a:cubicBezTo>
                <a:cubicBezTo>
                  <a:pt x="780966" y="3322285"/>
                  <a:pt x="779365" y="3322421"/>
                  <a:pt x="777715" y="3322421"/>
                </a:cubicBezTo>
                <a:cubicBezTo>
                  <a:pt x="772550" y="3322421"/>
                  <a:pt x="768572" y="3321021"/>
                  <a:pt x="765783" y="3318221"/>
                </a:cubicBezTo>
                <a:cubicBezTo>
                  <a:pt x="762994" y="3315421"/>
                  <a:pt x="761600" y="3311330"/>
                  <a:pt x="761600" y="3305948"/>
                </a:cubicBezTo>
                <a:cubicBezTo>
                  <a:pt x="761600" y="3303365"/>
                  <a:pt x="762002" y="3301021"/>
                  <a:pt x="762805" y="3298915"/>
                </a:cubicBezTo>
                <a:cubicBezTo>
                  <a:pt x="763608" y="3296810"/>
                  <a:pt x="764736" y="3295009"/>
                  <a:pt x="766190" y="3293511"/>
                </a:cubicBezTo>
                <a:cubicBezTo>
                  <a:pt x="767645" y="3292014"/>
                  <a:pt x="769381" y="3290858"/>
                  <a:pt x="771399" y="3290044"/>
                </a:cubicBezTo>
                <a:cubicBezTo>
                  <a:pt x="773418" y="3289230"/>
                  <a:pt x="775643" y="3288823"/>
                  <a:pt x="778073" y="3288823"/>
                </a:cubicBezTo>
                <a:close/>
                <a:moveTo>
                  <a:pt x="1717304" y="3288693"/>
                </a:moveTo>
                <a:cubicBezTo>
                  <a:pt x="1718107" y="3288693"/>
                  <a:pt x="1718878" y="3288747"/>
                  <a:pt x="1719616" y="3288856"/>
                </a:cubicBezTo>
                <a:cubicBezTo>
                  <a:pt x="1720354" y="3288964"/>
                  <a:pt x="1721005" y="3289105"/>
                  <a:pt x="1721569" y="3289279"/>
                </a:cubicBezTo>
                <a:lnTo>
                  <a:pt x="1733420" y="3289279"/>
                </a:lnTo>
                <a:lnTo>
                  <a:pt x="1733420" y="3293902"/>
                </a:lnTo>
                <a:lnTo>
                  <a:pt x="1728178" y="3293902"/>
                </a:lnTo>
                <a:cubicBezTo>
                  <a:pt x="1728786" y="3294661"/>
                  <a:pt x="1729258" y="3295546"/>
                  <a:pt x="1729594" y="3296555"/>
                </a:cubicBezTo>
                <a:cubicBezTo>
                  <a:pt x="1729931" y="3297564"/>
                  <a:pt x="1730099" y="3298655"/>
                  <a:pt x="1730099" y="3299827"/>
                </a:cubicBezTo>
                <a:cubicBezTo>
                  <a:pt x="1730099" y="3301520"/>
                  <a:pt x="1729790" y="3303066"/>
                  <a:pt x="1729171" y="3304466"/>
                </a:cubicBezTo>
                <a:cubicBezTo>
                  <a:pt x="1728553" y="3305866"/>
                  <a:pt x="1727679" y="3307065"/>
                  <a:pt x="1726550" y="3308064"/>
                </a:cubicBezTo>
                <a:cubicBezTo>
                  <a:pt x="1725422" y="3309062"/>
                  <a:pt x="1724071" y="3309838"/>
                  <a:pt x="1722497" y="3310391"/>
                </a:cubicBezTo>
                <a:cubicBezTo>
                  <a:pt x="1720924" y="3310945"/>
                  <a:pt x="1719193" y="3311222"/>
                  <a:pt x="1717304" y="3311222"/>
                </a:cubicBezTo>
                <a:cubicBezTo>
                  <a:pt x="1715937" y="3311222"/>
                  <a:pt x="1714656" y="3311075"/>
                  <a:pt x="1713463" y="3310782"/>
                </a:cubicBezTo>
                <a:cubicBezTo>
                  <a:pt x="1712269" y="3310489"/>
                  <a:pt x="1711325" y="3310126"/>
                  <a:pt x="1710630" y="3309692"/>
                </a:cubicBezTo>
                <a:cubicBezTo>
                  <a:pt x="1710218" y="3310299"/>
                  <a:pt x="1709871" y="3310874"/>
                  <a:pt x="1709589" y="3311417"/>
                </a:cubicBezTo>
                <a:cubicBezTo>
                  <a:pt x="1709307" y="3311960"/>
                  <a:pt x="1709165" y="3312567"/>
                  <a:pt x="1709165" y="3313240"/>
                </a:cubicBezTo>
                <a:cubicBezTo>
                  <a:pt x="1709165" y="3314065"/>
                  <a:pt x="1709561" y="3314749"/>
                  <a:pt x="1710354" y="3315291"/>
                </a:cubicBezTo>
                <a:cubicBezTo>
                  <a:pt x="1711146" y="3315834"/>
                  <a:pt x="1712193" y="3316127"/>
                  <a:pt x="1713495" y="3316170"/>
                </a:cubicBezTo>
                <a:lnTo>
                  <a:pt x="1722090" y="3316496"/>
                </a:lnTo>
                <a:cubicBezTo>
                  <a:pt x="1723718" y="3316539"/>
                  <a:pt x="1725221" y="3316745"/>
                  <a:pt x="1726599" y="3317114"/>
                </a:cubicBezTo>
                <a:cubicBezTo>
                  <a:pt x="1727977" y="3317483"/>
                  <a:pt x="1729160" y="3318015"/>
                  <a:pt x="1730148" y="3318710"/>
                </a:cubicBezTo>
                <a:cubicBezTo>
                  <a:pt x="1731135" y="3319404"/>
                  <a:pt x="1731906" y="3320261"/>
                  <a:pt x="1732459" y="3321282"/>
                </a:cubicBezTo>
                <a:cubicBezTo>
                  <a:pt x="1733013" y="3322302"/>
                  <a:pt x="1733290" y="3323484"/>
                  <a:pt x="1733290" y="3324830"/>
                </a:cubicBezTo>
                <a:cubicBezTo>
                  <a:pt x="1733290" y="3326284"/>
                  <a:pt x="1732975" y="3327663"/>
                  <a:pt x="1732345" y="3328965"/>
                </a:cubicBezTo>
                <a:cubicBezTo>
                  <a:pt x="1731716" y="3330267"/>
                  <a:pt x="1730745" y="3331412"/>
                  <a:pt x="1729432" y="3332399"/>
                </a:cubicBezTo>
                <a:cubicBezTo>
                  <a:pt x="1728118" y="3333387"/>
                  <a:pt x="1726453" y="3334174"/>
                  <a:pt x="1724434" y="3334760"/>
                </a:cubicBezTo>
                <a:cubicBezTo>
                  <a:pt x="1722416" y="3335346"/>
                  <a:pt x="1720018" y="3335639"/>
                  <a:pt x="1717239" y="3335639"/>
                </a:cubicBezTo>
                <a:cubicBezTo>
                  <a:pt x="1714591" y="3335639"/>
                  <a:pt x="1712340" y="3335427"/>
                  <a:pt x="1710484" y="3335004"/>
                </a:cubicBezTo>
                <a:cubicBezTo>
                  <a:pt x="1708628" y="3334581"/>
                  <a:pt x="1707103" y="3333995"/>
                  <a:pt x="1705910" y="3333246"/>
                </a:cubicBezTo>
                <a:cubicBezTo>
                  <a:pt x="1704716" y="3332497"/>
                  <a:pt x="1703848" y="3331607"/>
                  <a:pt x="1703305" y="3330576"/>
                </a:cubicBezTo>
                <a:cubicBezTo>
                  <a:pt x="1702763" y="3329545"/>
                  <a:pt x="1702491" y="3328411"/>
                  <a:pt x="1702491" y="3327174"/>
                </a:cubicBezTo>
                <a:cubicBezTo>
                  <a:pt x="1702491" y="3325590"/>
                  <a:pt x="1702860" y="3324201"/>
                  <a:pt x="1703598" y="3323007"/>
                </a:cubicBezTo>
                <a:cubicBezTo>
                  <a:pt x="1704336" y="3321813"/>
                  <a:pt x="1705476" y="3320663"/>
                  <a:pt x="1707017" y="3319556"/>
                </a:cubicBezTo>
                <a:cubicBezTo>
                  <a:pt x="1706452" y="3319296"/>
                  <a:pt x="1705964" y="3318970"/>
                  <a:pt x="1705552" y="3318579"/>
                </a:cubicBezTo>
                <a:cubicBezTo>
                  <a:pt x="1705139" y="3318189"/>
                  <a:pt x="1704803" y="3317760"/>
                  <a:pt x="1704542" y="3317293"/>
                </a:cubicBezTo>
                <a:cubicBezTo>
                  <a:pt x="1704282" y="3316827"/>
                  <a:pt x="1704087" y="3316333"/>
                  <a:pt x="1703956" y="3315812"/>
                </a:cubicBezTo>
                <a:cubicBezTo>
                  <a:pt x="1703826" y="3315291"/>
                  <a:pt x="1703761" y="3314781"/>
                  <a:pt x="1703761" y="3314282"/>
                </a:cubicBezTo>
                <a:cubicBezTo>
                  <a:pt x="1703761" y="3312871"/>
                  <a:pt x="1704092" y="3311580"/>
                  <a:pt x="1704754" y="3310408"/>
                </a:cubicBezTo>
                <a:cubicBezTo>
                  <a:pt x="1705416" y="3309236"/>
                  <a:pt x="1706203" y="3308129"/>
                  <a:pt x="1707114" y="3307087"/>
                </a:cubicBezTo>
                <a:cubicBezTo>
                  <a:pt x="1706702" y="3306588"/>
                  <a:pt x="1706338" y="3306099"/>
                  <a:pt x="1706024" y="3305622"/>
                </a:cubicBezTo>
                <a:cubicBezTo>
                  <a:pt x="1705709" y="3305144"/>
                  <a:pt x="1705438" y="3304629"/>
                  <a:pt x="1705210" y="3304076"/>
                </a:cubicBezTo>
                <a:cubicBezTo>
                  <a:pt x="1704982" y="3303522"/>
                  <a:pt x="1704808" y="3302925"/>
                  <a:pt x="1704689" y="3302285"/>
                </a:cubicBezTo>
                <a:cubicBezTo>
                  <a:pt x="1704570" y="3301645"/>
                  <a:pt x="1704510" y="3300912"/>
                  <a:pt x="1704510" y="3300087"/>
                </a:cubicBezTo>
                <a:cubicBezTo>
                  <a:pt x="1704510" y="3298395"/>
                  <a:pt x="1704819" y="3296848"/>
                  <a:pt x="1705438" y="3295448"/>
                </a:cubicBezTo>
                <a:cubicBezTo>
                  <a:pt x="1706056" y="3294048"/>
                  <a:pt x="1706924" y="3292849"/>
                  <a:pt x="1708042" y="3291851"/>
                </a:cubicBezTo>
                <a:cubicBezTo>
                  <a:pt x="1709160" y="3290852"/>
                  <a:pt x="1710506" y="3290076"/>
                  <a:pt x="1712079" y="3289523"/>
                </a:cubicBezTo>
                <a:cubicBezTo>
                  <a:pt x="1713653" y="3288970"/>
                  <a:pt x="1715395" y="3288693"/>
                  <a:pt x="1717304" y="3288693"/>
                </a:cubicBezTo>
                <a:close/>
                <a:moveTo>
                  <a:pt x="1682590" y="3288693"/>
                </a:moveTo>
                <a:cubicBezTo>
                  <a:pt x="1685954" y="3288693"/>
                  <a:pt x="1688499" y="3289686"/>
                  <a:pt x="1690225" y="3291672"/>
                </a:cubicBezTo>
                <a:cubicBezTo>
                  <a:pt x="1691950" y="3293658"/>
                  <a:pt x="1692813" y="3296647"/>
                  <a:pt x="1692813" y="3300641"/>
                </a:cubicBezTo>
                <a:lnTo>
                  <a:pt x="1692813" y="3321965"/>
                </a:lnTo>
                <a:lnTo>
                  <a:pt x="1687148" y="3321965"/>
                </a:lnTo>
                <a:lnTo>
                  <a:pt x="1687148" y="3301097"/>
                </a:lnTo>
                <a:cubicBezTo>
                  <a:pt x="1687148" y="3298536"/>
                  <a:pt x="1686671" y="3296642"/>
                  <a:pt x="1685716" y="3295416"/>
                </a:cubicBezTo>
                <a:cubicBezTo>
                  <a:pt x="1684761" y="3294189"/>
                  <a:pt x="1683339" y="3293576"/>
                  <a:pt x="1681451" y="3293576"/>
                </a:cubicBezTo>
                <a:cubicBezTo>
                  <a:pt x="1680756" y="3293576"/>
                  <a:pt x="1680078" y="3293679"/>
                  <a:pt x="1679416" y="3293886"/>
                </a:cubicBezTo>
                <a:cubicBezTo>
                  <a:pt x="1678754" y="3294092"/>
                  <a:pt x="1678065" y="3294450"/>
                  <a:pt x="1677349" y="3294960"/>
                </a:cubicBezTo>
                <a:cubicBezTo>
                  <a:pt x="1676633" y="3295470"/>
                  <a:pt x="1675857" y="3296159"/>
                  <a:pt x="1675021" y="3297027"/>
                </a:cubicBezTo>
                <a:cubicBezTo>
                  <a:pt x="1674185" y="3297895"/>
                  <a:pt x="1673247" y="3298981"/>
                  <a:pt x="1672205" y="3300283"/>
                </a:cubicBezTo>
                <a:lnTo>
                  <a:pt x="1672205" y="3321965"/>
                </a:lnTo>
                <a:lnTo>
                  <a:pt x="1666540" y="3321965"/>
                </a:lnTo>
                <a:lnTo>
                  <a:pt x="1666540" y="3289279"/>
                </a:lnTo>
                <a:lnTo>
                  <a:pt x="1671586" y="3289279"/>
                </a:lnTo>
                <a:lnTo>
                  <a:pt x="1671814" y="3294553"/>
                </a:lnTo>
                <a:cubicBezTo>
                  <a:pt x="1672769" y="3293424"/>
                  <a:pt x="1673692" y="3292486"/>
                  <a:pt x="1674581" y="3291737"/>
                </a:cubicBezTo>
                <a:cubicBezTo>
                  <a:pt x="1675471" y="3290988"/>
                  <a:pt x="1676345" y="3290386"/>
                  <a:pt x="1677202" y="3289930"/>
                </a:cubicBezTo>
                <a:cubicBezTo>
                  <a:pt x="1678060" y="3289474"/>
                  <a:pt x="1678933" y="3289154"/>
                  <a:pt x="1679823" y="3288970"/>
                </a:cubicBezTo>
                <a:cubicBezTo>
                  <a:pt x="1680713" y="3288785"/>
                  <a:pt x="1681635" y="3288693"/>
                  <a:pt x="1682590" y="3288693"/>
                </a:cubicBezTo>
                <a:close/>
                <a:moveTo>
                  <a:pt x="1575211" y="3288693"/>
                </a:moveTo>
                <a:cubicBezTo>
                  <a:pt x="1577555" y="3288693"/>
                  <a:pt x="1579655" y="3289056"/>
                  <a:pt x="1581510" y="3289783"/>
                </a:cubicBezTo>
                <a:cubicBezTo>
                  <a:pt x="1583366" y="3290510"/>
                  <a:pt x="1584940" y="3291574"/>
                  <a:pt x="1586231" y="3292974"/>
                </a:cubicBezTo>
                <a:cubicBezTo>
                  <a:pt x="1587522" y="3294374"/>
                  <a:pt x="1588510" y="3296116"/>
                  <a:pt x="1589194" y="3298199"/>
                </a:cubicBezTo>
                <a:cubicBezTo>
                  <a:pt x="1589877" y="3300283"/>
                  <a:pt x="1590219" y="3302670"/>
                  <a:pt x="1590219" y="3305362"/>
                </a:cubicBezTo>
                <a:cubicBezTo>
                  <a:pt x="1590219" y="3307901"/>
                  <a:pt x="1589861" y="3310229"/>
                  <a:pt x="1589145" y="3312345"/>
                </a:cubicBezTo>
                <a:cubicBezTo>
                  <a:pt x="1588429" y="3314461"/>
                  <a:pt x="1587398" y="3316273"/>
                  <a:pt x="1586052" y="3317782"/>
                </a:cubicBezTo>
                <a:cubicBezTo>
                  <a:pt x="1584706" y="3319290"/>
                  <a:pt x="1583068" y="3320462"/>
                  <a:pt x="1581136" y="3321298"/>
                </a:cubicBezTo>
                <a:cubicBezTo>
                  <a:pt x="1579204" y="3322133"/>
                  <a:pt x="1577012" y="3322551"/>
                  <a:pt x="1574560" y="3322551"/>
                </a:cubicBezTo>
                <a:cubicBezTo>
                  <a:pt x="1572216" y="3322551"/>
                  <a:pt x="1570116" y="3322188"/>
                  <a:pt x="1568260" y="3321461"/>
                </a:cubicBezTo>
                <a:cubicBezTo>
                  <a:pt x="1566404" y="3320733"/>
                  <a:pt x="1564831" y="3319665"/>
                  <a:pt x="1563539" y="3318254"/>
                </a:cubicBezTo>
                <a:cubicBezTo>
                  <a:pt x="1562248" y="3316843"/>
                  <a:pt x="1561260" y="3315096"/>
                  <a:pt x="1560577" y="3313012"/>
                </a:cubicBezTo>
                <a:cubicBezTo>
                  <a:pt x="1559893" y="3310929"/>
                  <a:pt x="1559551" y="3308530"/>
                  <a:pt x="1559551" y="3305817"/>
                </a:cubicBezTo>
                <a:cubicBezTo>
                  <a:pt x="1559551" y="3303278"/>
                  <a:pt x="1559909" y="3300961"/>
                  <a:pt x="1560626" y="3298867"/>
                </a:cubicBezTo>
                <a:cubicBezTo>
                  <a:pt x="1561342" y="3296772"/>
                  <a:pt x="1562373" y="3294971"/>
                  <a:pt x="1563718" y="3293462"/>
                </a:cubicBezTo>
                <a:cubicBezTo>
                  <a:pt x="1565064" y="3291954"/>
                  <a:pt x="1566703" y="3290782"/>
                  <a:pt x="1568634" y="3289946"/>
                </a:cubicBezTo>
                <a:cubicBezTo>
                  <a:pt x="1570566" y="3289111"/>
                  <a:pt x="1572758" y="3288693"/>
                  <a:pt x="1575211" y="3288693"/>
                </a:cubicBezTo>
                <a:close/>
                <a:moveTo>
                  <a:pt x="1475059" y="3288693"/>
                </a:moveTo>
                <a:cubicBezTo>
                  <a:pt x="1478445" y="3288693"/>
                  <a:pt x="1481011" y="3289789"/>
                  <a:pt x="1482758" y="3291981"/>
                </a:cubicBezTo>
                <a:cubicBezTo>
                  <a:pt x="1484506" y="3294173"/>
                  <a:pt x="1485314" y="3297429"/>
                  <a:pt x="1485184" y="3301748"/>
                </a:cubicBezTo>
                <a:lnTo>
                  <a:pt x="1479454" y="3301748"/>
                </a:lnTo>
                <a:cubicBezTo>
                  <a:pt x="1479519" y="3298883"/>
                  <a:pt x="1479101" y="3296805"/>
                  <a:pt x="1478200" y="3295513"/>
                </a:cubicBezTo>
                <a:cubicBezTo>
                  <a:pt x="1477300" y="3294222"/>
                  <a:pt x="1475981" y="3293576"/>
                  <a:pt x="1474245" y="3293576"/>
                </a:cubicBezTo>
                <a:cubicBezTo>
                  <a:pt x="1473485" y="3293576"/>
                  <a:pt x="1472720" y="3293712"/>
                  <a:pt x="1471950" y="3293983"/>
                </a:cubicBezTo>
                <a:cubicBezTo>
                  <a:pt x="1471179" y="3294254"/>
                  <a:pt x="1470387" y="3294689"/>
                  <a:pt x="1469573" y="3295285"/>
                </a:cubicBezTo>
                <a:cubicBezTo>
                  <a:pt x="1468759" y="3295882"/>
                  <a:pt x="1467896" y="3296647"/>
                  <a:pt x="1466985" y="3297581"/>
                </a:cubicBezTo>
                <a:cubicBezTo>
                  <a:pt x="1466073" y="3298514"/>
                  <a:pt x="1465097" y="3299642"/>
                  <a:pt x="1464055" y="3300966"/>
                </a:cubicBezTo>
                <a:lnTo>
                  <a:pt x="1464055" y="3321965"/>
                </a:lnTo>
                <a:lnTo>
                  <a:pt x="1458325" y="3321965"/>
                </a:lnTo>
                <a:lnTo>
                  <a:pt x="1458325" y="3289279"/>
                </a:lnTo>
                <a:lnTo>
                  <a:pt x="1463501" y="3289279"/>
                </a:lnTo>
                <a:lnTo>
                  <a:pt x="1463664" y="3295302"/>
                </a:lnTo>
                <a:cubicBezTo>
                  <a:pt x="1465596" y="3292979"/>
                  <a:pt x="1467500" y="3291297"/>
                  <a:pt x="1469378" y="3290255"/>
                </a:cubicBezTo>
                <a:cubicBezTo>
                  <a:pt x="1471255" y="3289214"/>
                  <a:pt x="1473149" y="3288693"/>
                  <a:pt x="1475059" y="3288693"/>
                </a:cubicBezTo>
                <a:close/>
                <a:moveTo>
                  <a:pt x="1298986" y="3288693"/>
                </a:moveTo>
                <a:cubicBezTo>
                  <a:pt x="1301330" y="3288693"/>
                  <a:pt x="1303430" y="3289056"/>
                  <a:pt x="1305285" y="3289783"/>
                </a:cubicBezTo>
                <a:cubicBezTo>
                  <a:pt x="1307141" y="3290510"/>
                  <a:pt x="1308715" y="3291574"/>
                  <a:pt x="1310006" y="3292974"/>
                </a:cubicBezTo>
                <a:cubicBezTo>
                  <a:pt x="1311298" y="3294374"/>
                  <a:pt x="1312285" y="3296116"/>
                  <a:pt x="1312969" y="3298199"/>
                </a:cubicBezTo>
                <a:cubicBezTo>
                  <a:pt x="1313652" y="3300283"/>
                  <a:pt x="1313994" y="3302670"/>
                  <a:pt x="1313994" y="3305362"/>
                </a:cubicBezTo>
                <a:cubicBezTo>
                  <a:pt x="1313994" y="3307901"/>
                  <a:pt x="1313636" y="3310229"/>
                  <a:pt x="1312920" y="3312345"/>
                </a:cubicBezTo>
                <a:cubicBezTo>
                  <a:pt x="1312204" y="3314461"/>
                  <a:pt x="1311173" y="3316273"/>
                  <a:pt x="1309827" y="3317782"/>
                </a:cubicBezTo>
                <a:cubicBezTo>
                  <a:pt x="1308481" y="3319290"/>
                  <a:pt x="1306843" y="3320462"/>
                  <a:pt x="1304911" y="3321298"/>
                </a:cubicBezTo>
                <a:cubicBezTo>
                  <a:pt x="1302979" y="3322133"/>
                  <a:pt x="1300787" y="3322551"/>
                  <a:pt x="1298335" y="3322551"/>
                </a:cubicBezTo>
                <a:cubicBezTo>
                  <a:pt x="1295991" y="3322551"/>
                  <a:pt x="1293891" y="3322188"/>
                  <a:pt x="1292035" y="3321461"/>
                </a:cubicBezTo>
                <a:cubicBezTo>
                  <a:pt x="1290179" y="3320733"/>
                  <a:pt x="1288606" y="3319665"/>
                  <a:pt x="1287314" y="3318254"/>
                </a:cubicBezTo>
                <a:cubicBezTo>
                  <a:pt x="1286023" y="3316843"/>
                  <a:pt x="1285035" y="3315096"/>
                  <a:pt x="1284352" y="3313012"/>
                </a:cubicBezTo>
                <a:cubicBezTo>
                  <a:pt x="1283668" y="3310929"/>
                  <a:pt x="1283326" y="3308530"/>
                  <a:pt x="1283326" y="3305817"/>
                </a:cubicBezTo>
                <a:cubicBezTo>
                  <a:pt x="1283326" y="3303278"/>
                  <a:pt x="1283684" y="3300961"/>
                  <a:pt x="1284401" y="3298867"/>
                </a:cubicBezTo>
                <a:cubicBezTo>
                  <a:pt x="1285117" y="3296772"/>
                  <a:pt x="1286148" y="3294971"/>
                  <a:pt x="1287493" y="3293462"/>
                </a:cubicBezTo>
                <a:cubicBezTo>
                  <a:pt x="1288839" y="3291954"/>
                  <a:pt x="1290478" y="3290782"/>
                  <a:pt x="1292409" y="3289946"/>
                </a:cubicBezTo>
                <a:cubicBezTo>
                  <a:pt x="1294341" y="3289111"/>
                  <a:pt x="1296533" y="3288693"/>
                  <a:pt x="1298986" y="3288693"/>
                </a:cubicBezTo>
                <a:close/>
                <a:moveTo>
                  <a:pt x="1158715" y="3288693"/>
                </a:moveTo>
                <a:cubicBezTo>
                  <a:pt x="1162079" y="3288693"/>
                  <a:pt x="1164624" y="3289686"/>
                  <a:pt x="1166350" y="3291672"/>
                </a:cubicBezTo>
                <a:cubicBezTo>
                  <a:pt x="1168075" y="3293658"/>
                  <a:pt x="1168938" y="3296647"/>
                  <a:pt x="1168938" y="3300641"/>
                </a:cubicBezTo>
                <a:lnTo>
                  <a:pt x="1168938" y="3321965"/>
                </a:lnTo>
                <a:lnTo>
                  <a:pt x="1163273" y="3321965"/>
                </a:lnTo>
                <a:lnTo>
                  <a:pt x="1163273" y="3301097"/>
                </a:lnTo>
                <a:cubicBezTo>
                  <a:pt x="1163273" y="3298536"/>
                  <a:pt x="1162796" y="3296642"/>
                  <a:pt x="1161841" y="3295416"/>
                </a:cubicBezTo>
                <a:cubicBezTo>
                  <a:pt x="1160886" y="3294189"/>
                  <a:pt x="1159464" y="3293576"/>
                  <a:pt x="1157576" y="3293576"/>
                </a:cubicBezTo>
                <a:cubicBezTo>
                  <a:pt x="1156881" y="3293576"/>
                  <a:pt x="1156203" y="3293679"/>
                  <a:pt x="1155541" y="3293886"/>
                </a:cubicBezTo>
                <a:cubicBezTo>
                  <a:pt x="1154879" y="3294092"/>
                  <a:pt x="1154190" y="3294450"/>
                  <a:pt x="1153474" y="3294960"/>
                </a:cubicBezTo>
                <a:cubicBezTo>
                  <a:pt x="1152758" y="3295470"/>
                  <a:pt x="1151982" y="3296159"/>
                  <a:pt x="1151146" y="3297027"/>
                </a:cubicBezTo>
                <a:cubicBezTo>
                  <a:pt x="1150310" y="3297895"/>
                  <a:pt x="1149372" y="3298981"/>
                  <a:pt x="1148330" y="3300283"/>
                </a:cubicBezTo>
                <a:lnTo>
                  <a:pt x="1148330" y="3321965"/>
                </a:lnTo>
                <a:lnTo>
                  <a:pt x="1142665" y="3321965"/>
                </a:lnTo>
                <a:lnTo>
                  <a:pt x="1142665" y="3289279"/>
                </a:lnTo>
                <a:lnTo>
                  <a:pt x="1147711" y="3289279"/>
                </a:lnTo>
                <a:lnTo>
                  <a:pt x="1147939" y="3294553"/>
                </a:lnTo>
                <a:cubicBezTo>
                  <a:pt x="1148894" y="3293424"/>
                  <a:pt x="1149817" y="3292486"/>
                  <a:pt x="1150706" y="3291737"/>
                </a:cubicBezTo>
                <a:cubicBezTo>
                  <a:pt x="1151596" y="3290988"/>
                  <a:pt x="1152470" y="3290386"/>
                  <a:pt x="1153327" y="3289930"/>
                </a:cubicBezTo>
                <a:cubicBezTo>
                  <a:pt x="1154184" y="3289474"/>
                  <a:pt x="1155058" y="3289154"/>
                  <a:pt x="1155948" y="3288970"/>
                </a:cubicBezTo>
                <a:cubicBezTo>
                  <a:pt x="1156838" y="3288785"/>
                  <a:pt x="1157760" y="3288693"/>
                  <a:pt x="1158715" y="3288693"/>
                </a:cubicBezTo>
                <a:close/>
                <a:moveTo>
                  <a:pt x="1117881" y="3288693"/>
                </a:moveTo>
                <a:cubicBezTo>
                  <a:pt x="1119856" y="3288693"/>
                  <a:pt x="1121635" y="3288910"/>
                  <a:pt x="1123220" y="3289344"/>
                </a:cubicBezTo>
                <a:cubicBezTo>
                  <a:pt x="1124804" y="3289778"/>
                  <a:pt x="1126144" y="3290440"/>
                  <a:pt x="1127240" y="3291330"/>
                </a:cubicBezTo>
                <a:cubicBezTo>
                  <a:pt x="1128336" y="3292220"/>
                  <a:pt x="1129178" y="3293337"/>
                  <a:pt x="1129764" y="3294683"/>
                </a:cubicBezTo>
                <a:cubicBezTo>
                  <a:pt x="1130350" y="3296029"/>
                  <a:pt x="1130643" y="3297613"/>
                  <a:pt x="1130643" y="3299436"/>
                </a:cubicBezTo>
                <a:lnTo>
                  <a:pt x="1130643" y="3321965"/>
                </a:lnTo>
                <a:lnTo>
                  <a:pt x="1125564" y="3321965"/>
                </a:lnTo>
                <a:lnTo>
                  <a:pt x="1125434" y="3317570"/>
                </a:lnTo>
                <a:cubicBezTo>
                  <a:pt x="1123654" y="3319328"/>
                  <a:pt x="1121847" y="3320598"/>
                  <a:pt x="1120013" y="3321379"/>
                </a:cubicBezTo>
                <a:cubicBezTo>
                  <a:pt x="1118179" y="3322161"/>
                  <a:pt x="1116253" y="3322551"/>
                  <a:pt x="1114234" y="3322551"/>
                </a:cubicBezTo>
                <a:cubicBezTo>
                  <a:pt x="1112368" y="3322551"/>
                  <a:pt x="1110772" y="3322312"/>
                  <a:pt x="1109449" y="3321835"/>
                </a:cubicBezTo>
                <a:cubicBezTo>
                  <a:pt x="1108125" y="3321357"/>
                  <a:pt x="1107034" y="3320701"/>
                  <a:pt x="1106177" y="3319865"/>
                </a:cubicBezTo>
                <a:cubicBezTo>
                  <a:pt x="1105319" y="3319030"/>
                  <a:pt x="1104690" y="3318048"/>
                  <a:pt x="1104288" y="3316919"/>
                </a:cubicBezTo>
                <a:cubicBezTo>
                  <a:pt x="1103887" y="3315790"/>
                  <a:pt x="1103686" y="3314564"/>
                  <a:pt x="1103686" y="3313240"/>
                </a:cubicBezTo>
                <a:cubicBezTo>
                  <a:pt x="1103686" y="3309963"/>
                  <a:pt x="1104907" y="3307396"/>
                  <a:pt x="1107349" y="3305541"/>
                </a:cubicBezTo>
                <a:cubicBezTo>
                  <a:pt x="1109790" y="3303685"/>
                  <a:pt x="1113399" y="3302757"/>
                  <a:pt x="1118174" y="3302757"/>
                </a:cubicBezTo>
                <a:lnTo>
                  <a:pt x="1124945" y="3302757"/>
                </a:lnTo>
                <a:lnTo>
                  <a:pt x="1124945" y="3299892"/>
                </a:lnTo>
                <a:cubicBezTo>
                  <a:pt x="1124945" y="3297960"/>
                  <a:pt x="1124327" y="3296414"/>
                  <a:pt x="1123090" y="3295253"/>
                </a:cubicBezTo>
                <a:cubicBezTo>
                  <a:pt x="1121852" y="3294092"/>
                  <a:pt x="1119964" y="3293511"/>
                  <a:pt x="1117425" y="3293511"/>
                </a:cubicBezTo>
                <a:cubicBezTo>
                  <a:pt x="1115580" y="3293511"/>
                  <a:pt x="1113762" y="3293717"/>
                  <a:pt x="1111972" y="3294130"/>
                </a:cubicBezTo>
                <a:cubicBezTo>
                  <a:pt x="1110181" y="3294542"/>
                  <a:pt x="1108331" y="3295128"/>
                  <a:pt x="1106421" y="3295888"/>
                </a:cubicBezTo>
                <a:lnTo>
                  <a:pt x="1106421" y="3290776"/>
                </a:lnTo>
                <a:cubicBezTo>
                  <a:pt x="1107137" y="3290516"/>
                  <a:pt x="1107935" y="3290261"/>
                  <a:pt x="1108814" y="3290011"/>
                </a:cubicBezTo>
                <a:cubicBezTo>
                  <a:pt x="1109693" y="3289762"/>
                  <a:pt x="1110621" y="3289539"/>
                  <a:pt x="1111597" y="3289344"/>
                </a:cubicBezTo>
                <a:cubicBezTo>
                  <a:pt x="1112574" y="3289149"/>
                  <a:pt x="1113594" y="3288991"/>
                  <a:pt x="1114658" y="3288872"/>
                </a:cubicBezTo>
                <a:cubicBezTo>
                  <a:pt x="1115721" y="3288752"/>
                  <a:pt x="1116795" y="3288693"/>
                  <a:pt x="1117881" y="3288693"/>
                </a:cubicBezTo>
                <a:close/>
                <a:moveTo>
                  <a:pt x="908461" y="3288693"/>
                </a:moveTo>
                <a:cubicBezTo>
                  <a:pt x="910740" y="3288693"/>
                  <a:pt x="912758" y="3289051"/>
                  <a:pt x="914516" y="3289767"/>
                </a:cubicBezTo>
                <a:cubicBezTo>
                  <a:pt x="916274" y="3290483"/>
                  <a:pt x="917756" y="3291498"/>
                  <a:pt x="918960" y="3292811"/>
                </a:cubicBezTo>
                <a:cubicBezTo>
                  <a:pt x="920165" y="3294124"/>
                  <a:pt x="921076" y="3295719"/>
                  <a:pt x="921695" y="3297597"/>
                </a:cubicBezTo>
                <a:cubicBezTo>
                  <a:pt x="922313" y="3299474"/>
                  <a:pt x="922623" y="3301574"/>
                  <a:pt x="922623" y="3303897"/>
                </a:cubicBezTo>
                <a:cubicBezTo>
                  <a:pt x="922623" y="3304700"/>
                  <a:pt x="922612" y="3305372"/>
                  <a:pt x="922590" y="3305915"/>
                </a:cubicBezTo>
                <a:cubicBezTo>
                  <a:pt x="922568" y="3306458"/>
                  <a:pt x="922536" y="3306968"/>
                  <a:pt x="922492" y="3307445"/>
                </a:cubicBezTo>
                <a:lnTo>
                  <a:pt x="899540" y="3307445"/>
                </a:lnTo>
                <a:cubicBezTo>
                  <a:pt x="899540" y="3310788"/>
                  <a:pt x="900474" y="3313354"/>
                  <a:pt x="902340" y="3315145"/>
                </a:cubicBezTo>
                <a:cubicBezTo>
                  <a:pt x="904207" y="3316935"/>
                  <a:pt x="906898" y="3317831"/>
                  <a:pt x="910414" y="3317831"/>
                </a:cubicBezTo>
                <a:cubicBezTo>
                  <a:pt x="911369" y="3317831"/>
                  <a:pt x="912324" y="3317793"/>
                  <a:pt x="913279" y="3317717"/>
                </a:cubicBezTo>
                <a:cubicBezTo>
                  <a:pt x="914234" y="3317641"/>
                  <a:pt x="915156" y="3317538"/>
                  <a:pt x="916046" y="3317407"/>
                </a:cubicBezTo>
                <a:cubicBezTo>
                  <a:pt x="916936" y="3317277"/>
                  <a:pt x="917788" y="3317131"/>
                  <a:pt x="918602" y="3316968"/>
                </a:cubicBezTo>
                <a:cubicBezTo>
                  <a:pt x="919416" y="3316805"/>
                  <a:pt x="920170" y="3316626"/>
                  <a:pt x="920865" y="3316431"/>
                </a:cubicBezTo>
                <a:lnTo>
                  <a:pt x="920865" y="3321086"/>
                </a:lnTo>
                <a:cubicBezTo>
                  <a:pt x="919324" y="3321520"/>
                  <a:pt x="917582" y="3321873"/>
                  <a:pt x="915639" y="3322144"/>
                </a:cubicBezTo>
                <a:cubicBezTo>
                  <a:pt x="913697" y="3322416"/>
                  <a:pt x="911684" y="3322551"/>
                  <a:pt x="909600" y="3322551"/>
                </a:cubicBezTo>
                <a:cubicBezTo>
                  <a:pt x="906800" y="3322551"/>
                  <a:pt x="904391" y="3322171"/>
                  <a:pt x="902373" y="3321412"/>
                </a:cubicBezTo>
                <a:cubicBezTo>
                  <a:pt x="900354" y="3320652"/>
                  <a:pt x="898699" y="3319551"/>
                  <a:pt x="897408" y="3318107"/>
                </a:cubicBezTo>
                <a:cubicBezTo>
                  <a:pt x="896117" y="3316664"/>
                  <a:pt x="895162" y="3314895"/>
                  <a:pt x="894543" y="3312801"/>
                </a:cubicBezTo>
                <a:cubicBezTo>
                  <a:pt x="893924" y="3310706"/>
                  <a:pt x="893615" y="3308335"/>
                  <a:pt x="893615" y="3305687"/>
                </a:cubicBezTo>
                <a:cubicBezTo>
                  <a:pt x="893615" y="3303386"/>
                  <a:pt x="893946" y="3301211"/>
                  <a:pt x="894608" y="3299160"/>
                </a:cubicBezTo>
                <a:cubicBezTo>
                  <a:pt x="895270" y="3297109"/>
                  <a:pt x="896236" y="3295307"/>
                  <a:pt x="897506" y="3293755"/>
                </a:cubicBezTo>
                <a:cubicBezTo>
                  <a:pt x="898775" y="3292203"/>
                  <a:pt x="900333" y="3290972"/>
                  <a:pt x="902177" y="3290060"/>
                </a:cubicBezTo>
                <a:cubicBezTo>
                  <a:pt x="904022" y="3289149"/>
                  <a:pt x="906117" y="3288693"/>
                  <a:pt x="908461" y="3288693"/>
                </a:cubicBezTo>
                <a:close/>
                <a:moveTo>
                  <a:pt x="846409" y="3288693"/>
                </a:moveTo>
                <a:cubicBezTo>
                  <a:pt x="849795" y="3288693"/>
                  <a:pt x="852361" y="3289789"/>
                  <a:pt x="854108" y="3291981"/>
                </a:cubicBezTo>
                <a:cubicBezTo>
                  <a:pt x="855855" y="3294173"/>
                  <a:pt x="856664" y="3297429"/>
                  <a:pt x="856534" y="3301748"/>
                </a:cubicBezTo>
                <a:lnTo>
                  <a:pt x="850804" y="3301748"/>
                </a:lnTo>
                <a:cubicBezTo>
                  <a:pt x="850869" y="3298883"/>
                  <a:pt x="850451" y="3296805"/>
                  <a:pt x="849551" y="3295513"/>
                </a:cubicBezTo>
                <a:cubicBezTo>
                  <a:pt x="848650" y="3294222"/>
                  <a:pt x="847331" y="3293576"/>
                  <a:pt x="845595" y="3293576"/>
                </a:cubicBezTo>
                <a:cubicBezTo>
                  <a:pt x="844835" y="3293576"/>
                  <a:pt x="844070" y="3293712"/>
                  <a:pt x="843300" y="3293983"/>
                </a:cubicBezTo>
                <a:cubicBezTo>
                  <a:pt x="842529" y="3294254"/>
                  <a:pt x="841737" y="3294689"/>
                  <a:pt x="840923" y="3295285"/>
                </a:cubicBezTo>
                <a:cubicBezTo>
                  <a:pt x="840109" y="3295882"/>
                  <a:pt x="839247" y="3296647"/>
                  <a:pt x="838335" y="3297581"/>
                </a:cubicBezTo>
                <a:cubicBezTo>
                  <a:pt x="837423" y="3298514"/>
                  <a:pt x="836447" y="3299642"/>
                  <a:pt x="835405" y="3300966"/>
                </a:cubicBezTo>
                <a:lnTo>
                  <a:pt x="835405" y="3321965"/>
                </a:lnTo>
                <a:lnTo>
                  <a:pt x="829675" y="3321965"/>
                </a:lnTo>
                <a:lnTo>
                  <a:pt x="829675" y="3289279"/>
                </a:lnTo>
                <a:lnTo>
                  <a:pt x="834851" y="3289279"/>
                </a:lnTo>
                <a:lnTo>
                  <a:pt x="835014" y="3295302"/>
                </a:lnTo>
                <a:cubicBezTo>
                  <a:pt x="836946" y="3292979"/>
                  <a:pt x="838850" y="3291297"/>
                  <a:pt x="840728" y="3290255"/>
                </a:cubicBezTo>
                <a:cubicBezTo>
                  <a:pt x="842605" y="3289214"/>
                  <a:pt x="844499" y="3288693"/>
                  <a:pt x="846409" y="3288693"/>
                </a:cubicBezTo>
                <a:close/>
                <a:moveTo>
                  <a:pt x="803686" y="3288693"/>
                </a:moveTo>
                <a:cubicBezTo>
                  <a:pt x="806030" y="3288693"/>
                  <a:pt x="808130" y="3289056"/>
                  <a:pt x="809985" y="3289783"/>
                </a:cubicBezTo>
                <a:cubicBezTo>
                  <a:pt x="811841" y="3290510"/>
                  <a:pt x="813415" y="3291574"/>
                  <a:pt x="814706" y="3292974"/>
                </a:cubicBezTo>
                <a:cubicBezTo>
                  <a:pt x="815998" y="3294374"/>
                  <a:pt x="816985" y="3296116"/>
                  <a:pt x="817669" y="3298199"/>
                </a:cubicBezTo>
                <a:cubicBezTo>
                  <a:pt x="818352" y="3300283"/>
                  <a:pt x="818694" y="3302670"/>
                  <a:pt x="818694" y="3305362"/>
                </a:cubicBezTo>
                <a:cubicBezTo>
                  <a:pt x="818694" y="3307901"/>
                  <a:pt x="818336" y="3310229"/>
                  <a:pt x="817620" y="3312345"/>
                </a:cubicBezTo>
                <a:cubicBezTo>
                  <a:pt x="816904" y="3314461"/>
                  <a:pt x="815873" y="3316273"/>
                  <a:pt x="814527" y="3317782"/>
                </a:cubicBezTo>
                <a:cubicBezTo>
                  <a:pt x="813181" y="3319290"/>
                  <a:pt x="811543" y="3320462"/>
                  <a:pt x="809611" y="3321298"/>
                </a:cubicBezTo>
                <a:cubicBezTo>
                  <a:pt x="807680" y="3322133"/>
                  <a:pt x="805487" y="3322551"/>
                  <a:pt x="803035" y="3322551"/>
                </a:cubicBezTo>
                <a:cubicBezTo>
                  <a:pt x="800691" y="3322551"/>
                  <a:pt x="798591" y="3322188"/>
                  <a:pt x="796735" y="3321461"/>
                </a:cubicBezTo>
                <a:cubicBezTo>
                  <a:pt x="794879" y="3320733"/>
                  <a:pt x="793306" y="3319665"/>
                  <a:pt x="792014" y="3318254"/>
                </a:cubicBezTo>
                <a:cubicBezTo>
                  <a:pt x="790723" y="3316843"/>
                  <a:pt x="789736" y="3315096"/>
                  <a:pt x="789052" y="3313012"/>
                </a:cubicBezTo>
                <a:cubicBezTo>
                  <a:pt x="788368" y="3310929"/>
                  <a:pt x="788026" y="3308530"/>
                  <a:pt x="788026" y="3305817"/>
                </a:cubicBezTo>
                <a:cubicBezTo>
                  <a:pt x="788026" y="3303278"/>
                  <a:pt x="788384" y="3300961"/>
                  <a:pt x="789101" y="3298867"/>
                </a:cubicBezTo>
                <a:cubicBezTo>
                  <a:pt x="789817" y="3296772"/>
                  <a:pt x="790848" y="3294971"/>
                  <a:pt x="792194" y="3293462"/>
                </a:cubicBezTo>
                <a:cubicBezTo>
                  <a:pt x="793539" y="3291954"/>
                  <a:pt x="795178" y="3290782"/>
                  <a:pt x="797110" y="3289946"/>
                </a:cubicBezTo>
                <a:cubicBezTo>
                  <a:pt x="799041" y="3289111"/>
                  <a:pt x="801233" y="3288693"/>
                  <a:pt x="803686" y="3288693"/>
                </a:cubicBezTo>
                <a:close/>
                <a:moveTo>
                  <a:pt x="737011" y="3288693"/>
                </a:moveTo>
                <a:cubicBezTo>
                  <a:pt x="739290" y="3288693"/>
                  <a:pt x="741308" y="3289051"/>
                  <a:pt x="743066" y="3289767"/>
                </a:cubicBezTo>
                <a:cubicBezTo>
                  <a:pt x="744824" y="3290483"/>
                  <a:pt x="746306" y="3291498"/>
                  <a:pt x="747510" y="3292811"/>
                </a:cubicBezTo>
                <a:cubicBezTo>
                  <a:pt x="748715" y="3294124"/>
                  <a:pt x="749626" y="3295719"/>
                  <a:pt x="750245" y="3297597"/>
                </a:cubicBezTo>
                <a:cubicBezTo>
                  <a:pt x="750864" y="3299474"/>
                  <a:pt x="751173" y="3301574"/>
                  <a:pt x="751173" y="3303897"/>
                </a:cubicBezTo>
                <a:cubicBezTo>
                  <a:pt x="751173" y="3304700"/>
                  <a:pt x="751162" y="3305372"/>
                  <a:pt x="751140" y="3305915"/>
                </a:cubicBezTo>
                <a:cubicBezTo>
                  <a:pt x="751118" y="3306458"/>
                  <a:pt x="751086" y="3306968"/>
                  <a:pt x="751043" y="3307445"/>
                </a:cubicBezTo>
                <a:lnTo>
                  <a:pt x="728090" y="3307445"/>
                </a:lnTo>
                <a:cubicBezTo>
                  <a:pt x="728090" y="3310788"/>
                  <a:pt x="729024" y="3313354"/>
                  <a:pt x="730890" y="3315145"/>
                </a:cubicBezTo>
                <a:cubicBezTo>
                  <a:pt x="732757" y="3316935"/>
                  <a:pt x="735448" y="3317831"/>
                  <a:pt x="738964" y="3317831"/>
                </a:cubicBezTo>
                <a:cubicBezTo>
                  <a:pt x="739919" y="3317831"/>
                  <a:pt x="740874" y="3317793"/>
                  <a:pt x="741829" y="3317717"/>
                </a:cubicBezTo>
                <a:cubicBezTo>
                  <a:pt x="742784" y="3317641"/>
                  <a:pt x="743706" y="3317538"/>
                  <a:pt x="744596" y="3317407"/>
                </a:cubicBezTo>
                <a:cubicBezTo>
                  <a:pt x="745486" y="3317277"/>
                  <a:pt x="746338" y="3317131"/>
                  <a:pt x="747152" y="3316968"/>
                </a:cubicBezTo>
                <a:cubicBezTo>
                  <a:pt x="747966" y="3316805"/>
                  <a:pt x="748720" y="3316626"/>
                  <a:pt x="749415" y="3316431"/>
                </a:cubicBezTo>
                <a:lnTo>
                  <a:pt x="749415" y="3321086"/>
                </a:lnTo>
                <a:cubicBezTo>
                  <a:pt x="747874" y="3321520"/>
                  <a:pt x="746132" y="3321873"/>
                  <a:pt x="744189" y="3322144"/>
                </a:cubicBezTo>
                <a:cubicBezTo>
                  <a:pt x="742247" y="3322416"/>
                  <a:pt x="740234" y="3322551"/>
                  <a:pt x="738150" y="3322551"/>
                </a:cubicBezTo>
                <a:cubicBezTo>
                  <a:pt x="735351" y="3322551"/>
                  <a:pt x="732941" y="3322171"/>
                  <a:pt x="730923" y="3321412"/>
                </a:cubicBezTo>
                <a:cubicBezTo>
                  <a:pt x="728904" y="3320652"/>
                  <a:pt x="727249" y="3319551"/>
                  <a:pt x="725958" y="3318107"/>
                </a:cubicBezTo>
                <a:cubicBezTo>
                  <a:pt x="724667" y="3316664"/>
                  <a:pt x="723712" y="3314895"/>
                  <a:pt x="723093" y="3312801"/>
                </a:cubicBezTo>
                <a:cubicBezTo>
                  <a:pt x="722474" y="3310706"/>
                  <a:pt x="722165" y="3308335"/>
                  <a:pt x="722165" y="3305687"/>
                </a:cubicBezTo>
                <a:cubicBezTo>
                  <a:pt x="722165" y="3303386"/>
                  <a:pt x="722496" y="3301211"/>
                  <a:pt x="723158" y="3299160"/>
                </a:cubicBezTo>
                <a:cubicBezTo>
                  <a:pt x="723820" y="3297109"/>
                  <a:pt x="724786" y="3295307"/>
                  <a:pt x="726056" y="3293755"/>
                </a:cubicBezTo>
                <a:cubicBezTo>
                  <a:pt x="727325" y="3292203"/>
                  <a:pt x="728883" y="3290972"/>
                  <a:pt x="730728" y="3290060"/>
                </a:cubicBezTo>
                <a:cubicBezTo>
                  <a:pt x="732572" y="3289149"/>
                  <a:pt x="734667" y="3288693"/>
                  <a:pt x="737011" y="3288693"/>
                </a:cubicBezTo>
                <a:close/>
                <a:moveTo>
                  <a:pt x="703534" y="3288693"/>
                </a:moveTo>
                <a:cubicBezTo>
                  <a:pt x="706920" y="3288693"/>
                  <a:pt x="709486" y="3289789"/>
                  <a:pt x="711233" y="3291981"/>
                </a:cubicBezTo>
                <a:cubicBezTo>
                  <a:pt x="712981" y="3294173"/>
                  <a:pt x="713789" y="3297429"/>
                  <a:pt x="713659" y="3301748"/>
                </a:cubicBezTo>
                <a:lnTo>
                  <a:pt x="707929" y="3301748"/>
                </a:lnTo>
                <a:cubicBezTo>
                  <a:pt x="707994" y="3298883"/>
                  <a:pt x="707576" y="3296805"/>
                  <a:pt x="706676" y="3295513"/>
                </a:cubicBezTo>
                <a:cubicBezTo>
                  <a:pt x="705775" y="3294222"/>
                  <a:pt x="704456" y="3293576"/>
                  <a:pt x="702720" y="3293576"/>
                </a:cubicBezTo>
                <a:cubicBezTo>
                  <a:pt x="701960" y="3293576"/>
                  <a:pt x="701195" y="3293712"/>
                  <a:pt x="700425" y="3293983"/>
                </a:cubicBezTo>
                <a:cubicBezTo>
                  <a:pt x="699654" y="3294254"/>
                  <a:pt x="698862" y="3294689"/>
                  <a:pt x="698048" y="3295285"/>
                </a:cubicBezTo>
                <a:cubicBezTo>
                  <a:pt x="697234" y="3295882"/>
                  <a:pt x="696371" y="3296647"/>
                  <a:pt x="695460" y="3297581"/>
                </a:cubicBezTo>
                <a:cubicBezTo>
                  <a:pt x="694548" y="3298514"/>
                  <a:pt x="693572" y="3299642"/>
                  <a:pt x="692530" y="3300966"/>
                </a:cubicBezTo>
                <a:lnTo>
                  <a:pt x="692530" y="3321965"/>
                </a:lnTo>
                <a:lnTo>
                  <a:pt x="686800" y="3321965"/>
                </a:lnTo>
                <a:lnTo>
                  <a:pt x="686800" y="3289279"/>
                </a:lnTo>
                <a:lnTo>
                  <a:pt x="691976" y="3289279"/>
                </a:lnTo>
                <a:lnTo>
                  <a:pt x="692139" y="3295302"/>
                </a:lnTo>
                <a:cubicBezTo>
                  <a:pt x="694071" y="3292979"/>
                  <a:pt x="695976" y="3291297"/>
                  <a:pt x="697853" y="3290255"/>
                </a:cubicBezTo>
                <a:cubicBezTo>
                  <a:pt x="699730" y="3289214"/>
                  <a:pt x="701624" y="3288693"/>
                  <a:pt x="703534" y="3288693"/>
                </a:cubicBezTo>
                <a:close/>
                <a:moveTo>
                  <a:pt x="634840" y="3288693"/>
                </a:moveTo>
                <a:cubicBezTo>
                  <a:pt x="638204" y="3288693"/>
                  <a:pt x="640749" y="3289686"/>
                  <a:pt x="642475" y="3291672"/>
                </a:cubicBezTo>
                <a:cubicBezTo>
                  <a:pt x="644200" y="3293658"/>
                  <a:pt x="645063" y="3296647"/>
                  <a:pt x="645063" y="3300641"/>
                </a:cubicBezTo>
                <a:lnTo>
                  <a:pt x="645063" y="3321965"/>
                </a:lnTo>
                <a:lnTo>
                  <a:pt x="639398" y="3321965"/>
                </a:lnTo>
                <a:lnTo>
                  <a:pt x="639398" y="3301097"/>
                </a:lnTo>
                <a:cubicBezTo>
                  <a:pt x="639398" y="3298536"/>
                  <a:pt x="638921" y="3296642"/>
                  <a:pt x="637966" y="3295416"/>
                </a:cubicBezTo>
                <a:cubicBezTo>
                  <a:pt x="637011" y="3294189"/>
                  <a:pt x="635589" y="3293576"/>
                  <a:pt x="633701" y="3293576"/>
                </a:cubicBezTo>
                <a:cubicBezTo>
                  <a:pt x="633006" y="3293576"/>
                  <a:pt x="632328" y="3293679"/>
                  <a:pt x="631666" y="3293886"/>
                </a:cubicBezTo>
                <a:cubicBezTo>
                  <a:pt x="631004" y="3294092"/>
                  <a:pt x="630315" y="3294450"/>
                  <a:pt x="629599" y="3294960"/>
                </a:cubicBezTo>
                <a:cubicBezTo>
                  <a:pt x="628883" y="3295470"/>
                  <a:pt x="628107" y="3296159"/>
                  <a:pt x="627271" y="3297027"/>
                </a:cubicBezTo>
                <a:cubicBezTo>
                  <a:pt x="626435" y="3297895"/>
                  <a:pt x="625497" y="3298981"/>
                  <a:pt x="624455" y="3300283"/>
                </a:cubicBezTo>
                <a:lnTo>
                  <a:pt x="624455" y="3321965"/>
                </a:lnTo>
                <a:lnTo>
                  <a:pt x="618790" y="3321965"/>
                </a:lnTo>
                <a:lnTo>
                  <a:pt x="618790" y="3289279"/>
                </a:lnTo>
                <a:lnTo>
                  <a:pt x="623836" y="3289279"/>
                </a:lnTo>
                <a:lnTo>
                  <a:pt x="624064" y="3294553"/>
                </a:lnTo>
                <a:cubicBezTo>
                  <a:pt x="625019" y="3293424"/>
                  <a:pt x="625942" y="3292486"/>
                  <a:pt x="626832" y="3291737"/>
                </a:cubicBezTo>
                <a:cubicBezTo>
                  <a:pt x="627721" y="3290988"/>
                  <a:pt x="628595" y="3290386"/>
                  <a:pt x="629452" y="3289930"/>
                </a:cubicBezTo>
                <a:cubicBezTo>
                  <a:pt x="630310" y="3289474"/>
                  <a:pt x="631183" y="3289154"/>
                  <a:pt x="632073" y="3288970"/>
                </a:cubicBezTo>
                <a:cubicBezTo>
                  <a:pt x="632963" y="3288785"/>
                  <a:pt x="633885" y="3288693"/>
                  <a:pt x="634840" y="3288693"/>
                </a:cubicBezTo>
                <a:close/>
                <a:moveTo>
                  <a:pt x="565561" y="3288693"/>
                </a:moveTo>
                <a:cubicBezTo>
                  <a:pt x="567840" y="3288693"/>
                  <a:pt x="569858" y="3289051"/>
                  <a:pt x="571616" y="3289767"/>
                </a:cubicBezTo>
                <a:cubicBezTo>
                  <a:pt x="573374" y="3290483"/>
                  <a:pt x="574856" y="3291498"/>
                  <a:pt x="576060" y="3292811"/>
                </a:cubicBezTo>
                <a:cubicBezTo>
                  <a:pt x="577265" y="3294124"/>
                  <a:pt x="578176" y="3295719"/>
                  <a:pt x="578795" y="3297597"/>
                </a:cubicBezTo>
                <a:lnTo>
                  <a:pt x="579644" y="3303362"/>
                </a:lnTo>
                <a:lnTo>
                  <a:pt x="580283" y="3299160"/>
                </a:lnTo>
                <a:cubicBezTo>
                  <a:pt x="580945" y="3297109"/>
                  <a:pt x="581911" y="3295307"/>
                  <a:pt x="583181" y="3293755"/>
                </a:cubicBezTo>
                <a:cubicBezTo>
                  <a:pt x="584450" y="3292203"/>
                  <a:pt x="586008" y="3290972"/>
                  <a:pt x="587853" y="3290060"/>
                </a:cubicBezTo>
                <a:cubicBezTo>
                  <a:pt x="589697" y="3289149"/>
                  <a:pt x="591792" y="3288693"/>
                  <a:pt x="594136" y="3288693"/>
                </a:cubicBezTo>
                <a:cubicBezTo>
                  <a:pt x="596415" y="3288693"/>
                  <a:pt x="598433" y="3289051"/>
                  <a:pt x="600191" y="3289767"/>
                </a:cubicBezTo>
                <a:cubicBezTo>
                  <a:pt x="601949" y="3290483"/>
                  <a:pt x="603431" y="3291498"/>
                  <a:pt x="604635" y="3292811"/>
                </a:cubicBezTo>
                <a:cubicBezTo>
                  <a:pt x="605840" y="3294124"/>
                  <a:pt x="606751" y="3295719"/>
                  <a:pt x="607370" y="3297597"/>
                </a:cubicBezTo>
                <a:cubicBezTo>
                  <a:pt x="607989" y="3299474"/>
                  <a:pt x="608298" y="3301574"/>
                  <a:pt x="608298" y="3303897"/>
                </a:cubicBezTo>
                <a:cubicBezTo>
                  <a:pt x="608298" y="3304700"/>
                  <a:pt x="608287" y="3305372"/>
                  <a:pt x="608265" y="3305915"/>
                </a:cubicBezTo>
                <a:cubicBezTo>
                  <a:pt x="608244" y="3306458"/>
                  <a:pt x="608211" y="3306968"/>
                  <a:pt x="608168" y="3307445"/>
                </a:cubicBezTo>
                <a:lnTo>
                  <a:pt x="585215" y="3307445"/>
                </a:lnTo>
                <a:cubicBezTo>
                  <a:pt x="585215" y="3310788"/>
                  <a:pt x="586149" y="3313354"/>
                  <a:pt x="588015" y="3315145"/>
                </a:cubicBezTo>
                <a:cubicBezTo>
                  <a:pt x="589882" y="3316935"/>
                  <a:pt x="592573" y="3317831"/>
                  <a:pt x="596089" y="3317831"/>
                </a:cubicBezTo>
                <a:cubicBezTo>
                  <a:pt x="597044" y="3317831"/>
                  <a:pt x="597999" y="3317793"/>
                  <a:pt x="598954" y="3317717"/>
                </a:cubicBezTo>
                <a:cubicBezTo>
                  <a:pt x="599909" y="3317641"/>
                  <a:pt x="600831" y="3317538"/>
                  <a:pt x="601721" y="3317407"/>
                </a:cubicBezTo>
                <a:cubicBezTo>
                  <a:pt x="602611" y="3317277"/>
                  <a:pt x="603463" y="3317131"/>
                  <a:pt x="604277" y="3316968"/>
                </a:cubicBezTo>
                <a:cubicBezTo>
                  <a:pt x="605091" y="3316805"/>
                  <a:pt x="605845" y="3316626"/>
                  <a:pt x="606540" y="3316431"/>
                </a:cubicBezTo>
                <a:lnTo>
                  <a:pt x="606540" y="3321086"/>
                </a:lnTo>
                <a:cubicBezTo>
                  <a:pt x="604999" y="3321520"/>
                  <a:pt x="603257" y="3321873"/>
                  <a:pt x="601315" y="3322144"/>
                </a:cubicBezTo>
                <a:cubicBezTo>
                  <a:pt x="599372" y="3322416"/>
                  <a:pt x="597359" y="3322551"/>
                  <a:pt x="595275" y="3322551"/>
                </a:cubicBezTo>
                <a:cubicBezTo>
                  <a:pt x="592476" y="3322551"/>
                  <a:pt x="590066" y="3322171"/>
                  <a:pt x="588048" y="3321412"/>
                </a:cubicBezTo>
                <a:cubicBezTo>
                  <a:pt x="586030" y="3320652"/>
                  <a:pt x="584374" y="3319551"/>
                  <a:pt x="583083" y="3318107"/>
                </a:cubicBezTo>
                <a:cubicBezTo>
                  <a:pt x="581792" y="3316664"/>
                  <a:pt x="580837" y="3314895"/>
                  <a:pt x="580218" y="3312801"/>
                </a:cubicBezTo>
                <a:lnTo>
                  <a:pt x="579519" y="3307445"/>
                </a:lnTo>
                <a:lnTo>
                  <a:pt x="556641" y="3307445"/>
                </a:lnTo>
                <a:cubicBezTo>
                  <a:pt x="556641" y="3310788"/>
                  <a:pt x="557574" y="3313354"/>
                  <a:pt x="559440" y="3315145"/>
                </a:cubicBezTo>
                <a:cubicBezTo>
                  <a:pt x="561307" y="3316935"/>
                  <a:pt x="563998" y="3317831"/>
                  <a:pt x="567514" y="3317831"/>
                </a:cubicBezTo>
                <a:cubicBezTo>
                  <a:pt x="568469" y="3317831"/>
                  <a:pt x="569424" y="3317793"/>
                  <a:pt x="570379" y="3317717"/>
                </a:cubicBezTo>
                <a:cubicBezTo>
                  <a:pt x="571334" y="3317641"/>
                  <a:pt x="572257" y="3317538"/>
                  <a:pt x="573147" y="3317407"/>
                </a:cubicBezTo>
                <a:cubicBezTo>
                  <a:pt x="574036" y="3317277"/>
                  <a:pt x="574888" y="3317131"/>
                  <a:pt x="575702" y="3316968"/>
                </a:cubicBezTo>
                <a:cubicBezTo>
                  <a:pt x="576516" y="3316805"/>
                  <a:pt x="577270" y="3316626"/>
                  <a:pt x="577965" y="3316431"/>
                </a:cubicBezTo>
                <a:lnTo>
                  <a:pt x="577965" y="3321086"/>
                </a:lnTo>
                <a:cubicBezTo>
                  <a:pt x="576424" y="3321520"/>
                  <a:pt x="574682" y="3321873"/>
                  <a:pt x="572739" y="3322144"/>
                </a:cubicBezTo>
                <a:cubicBezTo>
                  <a:pt x="570797" y="3322416"/>
                  <a:pt x="568784" y="3322551"/>
                  <a:pt x="566700" y="3322551"/>
                </a:cubicBezTo>
                <a:cubicBezTo>
                  <a:pt x="563901" y="3322551"/>
                  <a:pt x="561491" y="3322171"/>
                  <a:pt x="559473" y="3321412"/>
                </a:cubicBezTo>
                <a:cubicBezTo>
                  <a:pt x="557454" y="3320652"/>
                  <a:pt x="555799" y="3319551"/>
                  <a:pt x="554508" y="3318107"/>
                </a:cubicBezTo>
                <a:cubicBezTo>
                  <a:pt x="553217" y="3316664"/>
                  <a:pt x="552262" y="3314895"/>
                  <a:pt x="551643" y="3312801"/>
                </a:cubicBezTo>
                <a:cubicBezTo>
                  <a:pt x="551025" y="3310706"/>
                  <a:pt x="550715" y="3308335"/>
                  <a:pt x="550715" y="3305687"/>
                </a:cubicBezTo>
                <a:cubicBezTo>
                  <a:pt x="550715" y="3303386"/>
                  <a:pt x="551046" y="3301211"/>
                  <a:pt x="551708" y="3299160"/>
                </a:cubicBezTo>
                <a:cubicBezTo>
                  <a:pt x="552370" y="3297109"/>
                  <a:pt x="553336" y="3295307"/>
                  <a:pt x="554606" y="3293755"/>
                </a:cubicBezTo>
                <a:cubicBezTo>
                  <a:pt x="555875" y="3292203"/>
                  <a:pt x="557433" y="3290972"/>
                  <a:pt x="559278" y="3290060"/>
                </a:cubicBezTo>
                <a:cubicBezTo>
                  <a:pt x="561122" y="3289149"/>
                  <a:pt x="563217" y="3288693"/>
                  <a:pt x="565561" y="3288693"/>
                </a:cubicBezTo>
                <a:close/>
                <a:moveTo>
                  <a:pt x="461925" y="3288693"/>
                </a:moveTo>
                <a:cubicBezTo>
                  <a:pt x="463206" y="3288693"/>
                  <a:pt x="464628" y="3288763"/>
                  <a:pt x="466190" y="3288904"/>
                </a:cubicBezTo>
                <a:cubicBezTo>
                  <a:pt x="467753" y="3289045"/>
                  <a:pt x="469381" y="3289290"/>
                  <a:pt x="471074" y="3289637"/>
                </a:cubicBezTo>
                <a:lnTo>
                  <a:pt x="471074" y="3294683"/>
                </a:lnTo>
                <a:cubicBezTo>
                  <a:pt x="469294" y="3294249"/>
                  <a:pt x="467606" y="3293929"/>
                  <a:pt x="466011" y="3293723"/>
                </a:cubicBezTo>
                <a:cubicBezTo>
                  <a:pt x="464416" y="3293516"/>
                  <a:pt x="463032" y="3293413"/>
                  <a:pt x="461860" y="3293413"/>
                </a:cubicBezTo>
                <a:cubicBezTo>
                  <a:pt x="460449" y="3293413"/>
                  <a:pt x="459261" y="3293522"/>
                  <a:pt x="458295" y="3293739"/>
                </a:cubicBezTo>
                <a:cubicBezTo>
                  <a:pt x="457330" y="3293956"/>
                  <a:pt x="456548" y="3294254"/>
                  <a:pt x="455951" y="3294634"/>
                </a:cubicBezTo>
                <a:cubicBezTo>
                  <a:pt x="455354" y="3295014"/>
                  <a:pt x="454926" y="3295459"/>
                  <a:pt x="454665" y="3295969"/>
                </a:cubicBezTo>
                <a:cubicBezTo>
                  <a:pt x="454405" y="3296479"/>
                  <a:pt x="454275" y="3297027"/>
                  <a:pt x="454275" y="3297613"/>
                </a:cubicBezTo>
                <a:cubicBezTo>
                  <a:pt x="454275" y="3298199"/>
                  <a:pt x="454389" y="3298731"/>
                  <a:pt x="454616" y="3299208"/>
                </a:cubicBezTo>
                <a:cubicBezTo>
                  <a:pt x="454844" y="3299686"/>
                  <a:pt x="455268" y="3300147"/>
                  <a:pt x="455886" y="3300592"/>
                </a:cubicBezTo>
                <a:cubicBezTo>
                  <a:pt x="456505" y="3301037"/>
                  <a:pt x="457367" y="3301482"/>
                  <a:pt x="458474" y="3301927"/>
                </a:cubicBezTo>
                <a:cubicBezTo>
                  <a:pt x="459581" y="3302372"/>
                  <a:pt x="461024" y="3302855"/>
                  <a:pt x="462804" y="3303376"/>
                </a:cubicBezTo>
                <a:cubicBezTo>
                  <a:pt x="464736" y="3303940"/>
                  <a:pt x="466364" y="3304531"/>
                  <a:pt x="467688" y="3305150"/>
                </a:cubicBezTo>
                <a:cubicBezTo>
                  <a:pt x="469012" y="3305768"/>
                  <a:pt x="470086" y="3306458"/>
                  <a:pt x="470911" y="3307217"/>
                </a:cubicBezTo>
                <a:cubicBezTo>
                  <a:pt x="471736" y="3307977"/>
                  <a:pt x="472327" y="3308834"/>
                  <a:pt x="472685" y="3309789"/>
                </a:cubicBezTo>
                <a:cubicBezTo>
                  <a:pt x="473043" y="3310744"/>
                  <a:pt x="473222" y="3311829"/>
                  <a:pt x="473222" y="3313045"/>
                </a:cubicBezTo>
                <a:cubicBezTo>
                  <a:pt x="473222" y="3314195"/>
                  <a:pt x="473027" y="3315226"/>
                  <a:pt x="472636" y="3316138"/>
                </a:cubicBezTo>
                <a:cubicBezTo>
                  <a:pt x="472246" y="3317049"/>
                  <a:pt x="471714" y="3317858"/>
                  <a:pt x="471041" y="3318563"/>
                </a:cubicBezTo>
                <a:cubicBezTo>
                  <a:pt x="470368" y="3319268"/>
                  <a:pt x="469587" y="3319871"/>
                  <a:pt x="468697" y="3320370"/>
                </a:cubicBezTo>
                <a:cubicBezTo>
                  <a:pt x="467807" y="3320869"/>
                  <a:pt x="466858" y="3321282"/>
                  <a:pt x="465848" y="3321607"/>
                </a:cubicBezTo>
                <a:cubicBezTo>
                  <a:pt x="464839" y="3321933"/>
                  <a:pt x="463803" y="3322171"/>
                  <a:pt x="462739" y="3322323"/>
                </a:cubicBezTo>
                <a:cubicBezTo>
                  <a:pt x="461676" y="3322475"/>
                  <a:pt x="460634" y="3322551"/>
                  <a:pt x="459614" y="3322551"/>
                </a:cubicBezTo>
                <a:cubicBezTo>
                  <a:pt x="457400" y="3322551"/>
                  <a:pt x="455365" y="3322454"/>
                  <a:pt x="453509" y="3322258"/>
                </a:cubicBezTo>
                <a:cubicBezTo>
                  <a:pt x="451654" y="3322063"/>
                  <a:pt x="449836" y="3321748"/>
                  <a:pt x="448056" y="3321314"/>
                </a:cubicBezTo>
                <a:lnTo>
                  <a:pt x="448056" y="3316105"/>
                </a:lnTo>
                <a:cubicBezTo>
                  <a:pt x="449966" y="3316648"/>
                  <a:pt x="451865" y="3317060"/>
                  <a:pt x="453754" y="3317342"/>
                </a:cubicBezTo>
                <a:cubicBezTo>
                  <a:pt x="455642" y="3317624"/>
                  <a:pt x="457519" y="3317765"/>
                  <a:pt x="459386" y="3317765"/>
                </a:cubicBezTo>
                <a:cubicBezTo>
                  <a:pt x="462099" y="3317765"/>
                  <a:pt x="464107" y="3317396"/>
                  <a:pt x="465409" y="3316659"/>
                </a:cubicBezTo>
                <a:cubicBezTo>
                  <a:pt x="466711" y="3315921"/>
                  <a:pt x="467362" y="3314868"/>
                  <a:pt x="467362" y="3313501"/>
                </a:cubicBezTo>
                <a:cubicBezTo>
                  <a:pt x="467362" y="3312915"/>
                  <a:pt x="467259" y="3312388"/>
                  <a:pt x="467053" y="3311922"/>
                </a:cubicBezTo>
                <a:cubicBezTo>
                  <a:pt x="466847" y="3311455"/>
                  <a:pt x="466472" y="3311010"/>
                  <a:pt x="465930" y="3310587"/>
                </a:cubicBezTo>
                <a:cubicBezTo>
                  <a:pt x="465387" y="3310164"/>
                  <a:pt x="464546" y="3309724"/>
                  <a:pt x="463407" y="3309268"/>
                </a:cubicBezTo>
                <a:cubicBezTo>
                  <a:pt x="462267" y="3308812"/>
                  <a:pt x="460710" y="3308292"/>
                  <a:pt x="458735" y="3307706"/>
                </a:cubicBezTo>
                <a:cubicBezTo>
                  <a:pt x="457259" y="3307271"/>
                  <a:pt x="455897" y="3306778"/>
                  <a:pt x="454649" y="3306224"/>
                </a:cubicBezTo>
                <a:cubicBezTo>
                  <a:pt x="453401" y="3305671"/>
                  <a:pt x="452321" y="3305014"/>
                  <a:pt x="451410" y="3304255"/>
                </a:cubicBezTo>
                <a:cubicBezTo>
                  <a:pt x="450498" y="3303495"/>
                  <a:pt x="449782" y="3302605"/>
                  <a:pt x="449261" y="3301585"/>
                </a:cubicBezTo>
                <a:cubicBezTo>
                  <a:pt x="448740" y="3300565"/>
                  <a:pt x="448480" y="3299360"/>
                  <a:pt x="448480" y="3297971"/>
                </a:cubicBezTo>
                <a:cubicBezTo>
                  <a:pt x="448480" y="3297060"/>
                  <a:pt x="448691" y="3296061"/>
                  <a:pt x="449115" y="3294976"/>
                </a:cubicBezTo>
                <a:cubicBezTo>
                  <a:pt x="449538" y="3293891"/>
                  <a:pt x="450259" y="3292882"/>
                  <a:pt x="451279" y="3291948"/>
                </a:cubicBezTo>
                <a:cubicBezTo>
                  <a:pt x="452300" y="3291015"/>
                  <a:pt x="453678" y="3290239"/>
                  <a:pt x="455414" y="3289621"/>
                </a:cubicBezTo>
                <a:cubicBezTo>
                  <a:pt x="457150" y="3289002"/>
                  <a:pt x="459321" y="3288693"/>
                  <a:pt x="461925" y="3288693"/>
                </a:cubicBezTo>
                <a:close/>
                <a:moveTo>
                  <a:pt x="422556" y="3288693"/>
                </a:moveTo>
                <a:cubicBezTo>
                  <a:pt x="424531" y="3288693"/>
                  <a:pt x="426310" y="3288910"/>
                  <a:pt x="427895" y="3289344"/>
                </a:cubicBezTo>
                <a:cubicBezTo>
                  <a:pt x="429479" y="3289778"/>
                  <a:pt x="430819" y="3290440"/>
                  <a:pt x="431916" y="3291330"/>
                </a:cubicBezTo>
                <a:cubicBezTo>
                  <a:pt x="433012" y="3292220"/>
                  <a:pt x="433853" y="3293337"/>
                  <a:pt x="434439" y="3294683"/>
                </a:cubicBezTo>
                <a:cubicBezTo>
                  <a:pt x="435025" y="3296029"/>
                  <a:pt x="435318" y="3297613"/>
                  <a:pt x="435318" y="3299436"/>
                </a:cubicBezTo>
                <a:lnTo>
                  <a:pt x="435318" y="3321965"/>
                </a:lnTo>
                <a:lnTo>
                  <a:pt x="430239" y="3321965"/>
                </a:lnTo>
                <a:lnTo>
                  <a:pt x="430109" y="3317570"/>
                </a:lnTo>
                <a:cubicBezTo>
                  <a:pt x="428329" y="3319328"/>
                  <a:pt x="426522" y="3320598"/>
                  <a:pt x="424688" y="3321379"/>
                </a:cubicBezTo>
                <a:cubicBezTo>
                  <a:pt x="422854" y="3322161"/>
                  <a:pt x="420928" y="3322551"/>
                  <a:pt x="418909" y="3322551"/>
                </a:cubicBezTo>
                <a:cubicBezTo>
                  <a:pt x="417043" y="3322551"/>
                  <a:pt x="415448" y="3322312"/>
                  <a:pt x="414124" y="3321835"/>
                </a:cubicBezTo>
                <a:cubicBezTo>
                  <a:pt x="412800" y="3321357"/>
                  <a:pt x="411709" y="3320701"/>
                  <a:pt x="410852" y="3319865"/>
                </a:cubicBezTo>
                <a:cubicBezTo>
                  <a:pt x="409994" y="3319030"/>
                  <a:pt x="409365" y="3318048"/>
                  <a:pt x="408963" y="3316919"/>
                </a:cubicBezTo>
                <a:cubicBezTo>
                  <a:pt x="408562" y="3315790"/>
                  <a:pt x="408361" y="3314564"/>
                  <a:pt x="408361" y="3313240"/>
                </a:cubicBezTo>
                <a:cubicBezTo>
                  <a:pt x="408361" y="3309963"/>
                  <a:pt x="409582" y="3307396"/>
                  <a:pt x="412024" y="3305541"/>
                </a:cubicBezTo>
                <a:cubicBezTo>
                  <a:pt x="414465" y="3303685"/>
                  <a:pt x="418074" y="3302757"/>
                  <a:pt x="422849" y="3302757"/>
                </a:cubicBezTo>
                <a:lnTo>
                  <a:pt x="429620" y="3302757"/>
                </a:lnTo>
                <a:lnTo>
                  <a:pt x="429620" y="3299892"/>
                </a:lnTo>
                <a:cubicBezTo>
                  <a:pt x="429620" y="3297960"/>
                  <a:pt x="429002" y="3296414"/>
                  <a:pt x="427765" y="3295253"/>
                </a:cubicBezTo>
                <a:cubicBezTo>
                  <a:pt x="426528" y="3294092"/>
                  <a:pt x="424639" y="3293511"/>
                  <a:pt x="422100" y="3293511"/>
                </a:cubicBezTo>
                <a:cubicBezTo>
                  <a:pt x="420255" y="3293511"/>
                  <a:pt x="418437" y="3293717"/>
                  <a:pt x="416647" y="3294130"/>
                </a:cubicBezTo>
                <a:cubicBezTo>
                  <a:pt x="414856" y="3294542"/>
                  <a:pt x="413006" y="3295128"/>
                  <a:pt x="411096" y="3295888"/>
                </a:cubicBezTo>
                <a:lnTo>
                  <a:pt x="411096" y="3290776"/>
                </a:lnTo>
                <a:cubicBezTo>
                  <a:pt x="411812" y="3290516"/>
                  <a:pt x="412610" y="3290261"/>
                  <a:pt x="413489" y="3290011"/>
                </a:cubicBezTo>
                <a:cubicBezTo>
                  <a:pt x="414368" y="3289762"/>
                  <a:pt x="415296" y="3289539"/>
                  <a:pt x="416272" y="3289344"/>
                </a:cubicBezTo>
                <a:cubicBezTo>
                  <a:pt x="417249" y="3289149"/>
                  <a:pt x="418269" y="3288991"/>
                  <a:pt x="419332" y="3288872"/>
                </a:cubicBezTo>
                <a:cubicBezTo>
                  <a:pt x="420396" y="3288752"/>
                  <a:pt x="421470" y="3288693"/>
                  <a:pt x="422556" y="3288693"/>
                </a:cubicBezTo>
                <a:close/>
                <a:moveTo>
                  <a:pt x="317911" y="3288693"/>
                </a:moveTo>
                <a:cubicBezTo>
                  <a:pt x="320190" y="3288693"/>
                  <a:pt x="322208" y="3289051"/>
                  <a:pt x="323966" y="3289767"/>
                </a:cubicBezTo>
                <a:cubicBezTo>
                  <a:pt x="325724" y="3290483"/>
                  <a:pt x="327206" y="3291498"/>
                  <a:pt x="328410" y="3292811"/>
                </a:cubicBezTo>
                <a:cubicBezTo>
                  <a:pt x="329615" y="3294124"/>
                  <a:pt x="330526" y="3295719"/>
                  <a:pt x="331145" y="3297597"/>
                </a:cubicBezTo>
                <a:cubicBezTo>
                  <a:pt x="331764" y="3299474"/>
                  <a:pt x="332073" y="3301574"/>
                  <a:pt x="332073" y="3303897"/>
                </a:cubicBezTo>
                <a:cubicBezTo>
                  <a:pt x="332073" y="3304700"/>
                  <a:pt x="332062" y="3305372"/>
                  <a:pt x="332040" y="3305915"/>
                </a:cubicBezTo>
                <a:cubicBezTo>
                  <a:pt x="332019" y="3306458"/>
                  <a:pt x="331986" y="3306968"/>
                  <a:pt x="331943" y="3307445"/>
                </a:cubicBezTo>
                <a:lnTo>
                  <a:pt x="308990" y="3307445"/>
                </a:lnTo>
                <a:cubicBezTo>
                  <a:pt x="308990" y="3310788"/>
                  <a:pt x="309924" y="3313354"/>
                  <a:pt x="311790" y="3315145"/>
                </a:cubicBezTo>
                <a:cubicBezTo>
                  <a:pt x="313657" y="3316935"/>
                  <a:pt x="316348" y="3317831"/>
                  <a:pt x="319864" y="3317831"/>
                </a:cubicBezTo>
                <a:cubicBezTo>
                  <a:pt x="320819" y="3317831"/>
                  <a:pt x="321774" y="3317793"/>
                  <a:pt x="322729" y="3317717"/>
                </a:cubicBezTo>
                <a:cubicBezTo>
                  <a:pt x="323684" y="3317641"/>
                  <a:pt x="324607" y="3317538"/>
                  <a:pt x="325496" y="3317407"/>
                </a:cubicBezTo>
                <a:cubicBezTo>
                  <a:pt x="326386" y="3317277"/>
                  <a:pt x="327238" y="3317131"/>
                  <a:pt x="328052" y="3316968"/>
                </a:cubicBezTo>
                <a:cubicBezTo>
                  <a:pt x="328866" y="3316805"/>
                  <a:pt x="329620" y="3316626"/>
                  <a:pt x="330315" y="3316431"/>
                </a:cubicBezTo>
                <a:lnTo>
                  <a:pt x="330315" y="3321086"/>
                </a:lnTo>
                <a:cubicBezTo>
                  <a:pt x="328774" y="3321520"/>
                  <a:pt x="327032" y="3321873"/>
                  <a:pt x="325090" y="3322144"/>
                </a:cubicBezTo>
                <a:cubicBezTo>
                  <a:pt x="323147" y="3322416"/>
                  <a:pt x="321134" y="3322551"/>
                  <a:pt x="319050" y="3322551"/>
                </a:cubicBezTo>
                <a:cubicBezTo>
                  <a:pt x="316251" y="3322551"/>
                  <a:pt x="313841" y="3322171"/>
                  <a:pt x="311823" y="3321412"/>
                </a:cubicBezTo>
                <a:cubicBezTo>
                  <a:pt x="309804" y="3320652"/>
                  <a:pt x="308149" y="3319551"/>
                  <a:pt x="306858" y="3318107"/>
                </a:cubicBezTo>
                <a:cubicBezTo>
                  <a:pt x="305567" y="3316664"/>
                  <a:pt x="304612" y="3314895"/>
                  <a:pt x="303993" y="3312801"/>
                </a:cubicBezTo>
                <a:cubicBezTo>
                  <a:pt x="303375" y="3310706"/>
                  <a:pt x="303065" y="3308335"/>
                  <a:pt x="303065" y="3305687"/>
                </a:cubicBezTo>
                <a:cubicBezTo>
                  <a:pt x="303065" y="3303386"/>
                  <a:pt x="303396" y="3301211"/>
                  <a:pt x="304058" y="3299160"/>
                </a:cubicBezTo>
                <a:cubicBezTo>
                  <a:pt x="304720" y="3297109"/>
                  <a:pt x="305686" y="3295307"/>
                  <a:pt x="306956" y="3293755"/>
                </a:cubicBezTo>
                <a:cubicBezTo>
                  <a:pt x="308225" y="3292203"/>
                  <a:pt x="309783" y="3290972"/>
                  <a:pt x="311628" y="3290060"/>
                </a:cubicBezTo>
                <a:cubicBezTo>
                  <a:pt x="313472" y="3289149"/>
                  <a:pt x="315567" y="3288693"/>
                  <a:pt x="317911" y="3288693"/>
                </a:cubicBezTo>
                <a:close/>
                <a:moveTo>
                  <a:pt x="251236" y="3288693"/>
                </a:moveTo>
                <a:cubicBezTo>
                  <a:pt x="253580" y="3288693"/>
                  <a:pt x="255680" y="3289056"/>
                  <a:pt x="257536" y="3289783"/>
                </a:cubicBezTo>
                <a:cubicBezTo>
                  <a:pt x="259391" y="3290510"/>
                  <a:pt x="260965" y="3291574"/>
                  <a:pt x="262256" y="3292974"/>
                </a:cubicBezTo>
                <a:cubicBezTo>
                  <a:pt x="263548" y="3294374"/>
                  <a:pt x="264535" y="3296116"/>
                  <a:pt x="265219" y="3298199"/>
                </a:cubicBezTo>
                <a:cubicBezTo>
                  <a:pt x="265902" y="3300283"/>
                  <a:pt x="266244" y="3302670"/>
                  <a:pt x="266244" y="3305362"/>
                </a:cubicBezTo>
                <a:cubicBezTo>
                  <a:pt x="266244" y="3307901"/>
                  <a:pt x="265886" y="3310229"/>
                  <a:pt x="265170" y="3312345"/>
                </a:cubicBezTo>
                <a:cubicBezTo>
                  <a:pt x="264454" y="3314461"/>
                  <a:pt x="263423" y="3316273"/>
                  <a:pt x="262077" y="3317782"/>
                </a:cubicBezTo>
                <a:cubicBezTo>
                  <a:pt x="260731" y="3319290"/>
                  <a:pt x="259093" y="3320462"/>
                  <a:pt x="257161" y="3321298"/>
                </a:cubicBezTo>
                <a:cubicBezTo>
                  <a:pt x="255229" y="3322133"/>
                  <a:pt x="253037" y="3322551"/>
                  <a:pt x="250585" y="3322551"/>
                </a:cubicBezTo>
                <a:cubicBezTo>
                  <a:pt x="248241" y="3322551"/>
                  <a:pt x="246141" y="3322188"/>
                  <a:pt x="244285" y="3321461"/>
                </a:cubicBezTo>
                <a:cubicBezTo>
                  <a:pt x="242429" y="3320733"/>
                  <a:pt x="240856" y="3319665"/>
                  <a:pt x="239565" y="3318254"/>
                </a:cubicBezTo>
                <a:cubicBezTo>
                  <a:pt x="238273" y="3316843"/>
                  <a:pt x="237286" y="3315096"/>
                  <a:pt x="236602" y="3313012"/>
                </a:cubicBezTo>
                <a:cubicBezTo>
                  <a:pt x="235918" y="3310929"/>
                  <a:pt x="235576" y="3308530"/>
                  <a:pt x="235576" y="3305817"/>
                </a:cubicBezTo>
                <a:cubicBezTo>
                  <a:pt x="235576" y="3303278"/>
                  <a:pt x="235934" y="3300961"/>
                  <a:pt x="236651" y="3298867"/>
                </a:cubicBezTo>
                <a:cubicBezTo>
                  <a:pt x="237367" y="3296772"/>
                  <a:pt x="238398" y="3294971"/>
                  <a:pt x="239744" y="3293462"/>
                </a:cubicBezTo>
                <a:cubicBezTo>
                  <a:pt x="241089" y="3291954"/>
                  <a:pt x="242728" y="3290782"/>
                  <a:pt x="244660" y="3289946"/>
                </a:cubicBezTo>
                <a:cubicBezTo>
                  <a:pt x="246591" y="3289111"/>
                  <a:pt x="248783" y="3288693"/>
                  <a:pt x="251236" y="3288693"/>
                </a:cubicBezTo>
                <a:close/>
                <a:moveTo>
                  <a:pt x="151084" y="3288693"/>
                </a:moveTo>
                <a:cubicBezTo>
                  <a:pt x="154470" y="3288693"/>
                  <a:pt x="157036" y="3289789"/>
                  <a:pt x="158783" y="3291981"/>
                </a:cubicBezTo>
                <a:cubicBezTo>
                  <a:pt x="160531" y="3294173"/>
                  <a:pt x="161339" y="3297429"/>
                  <a:pt x="161209" y="3301748"/>
                </a:cubicBezTo>
                <a:lnTo>
                  <a:pt x="155479" y="3301748"/>
                </a:lnTo>
                <a:cubicBezTo>
                  <a:pt x="155544" y="3298883"/>
                  <a:pt x="155126" y="3296805"/>
                  <a:pt x="154226" y="3295513"/>
                </a:cubicBezTo>
                <a:cubicBezTo>
                  <a:pt x="153325" y="3294222"/>
                  <a:pt x="152006" y="3293576"/>
                  <a:pt x="150270" y="3293576"/>
                </a:cubicBezTo>
                <a:cubicBezTo>
                  <a:pt x="149510" y="3293576"/>
                  <a:pt x="148745" y="3293712"/>
                  <a:pt x="147975" y="3293983"/>
                </a:cubicBezTo>
                <a:cubicBezTo>
                  <a:pt x="147204" y="3294254"/>
                  <a:pt x="146412" y="3294689"/>
                  <a:pt x="145598" y="3295285"/>
                </a:cubicBezTo>
                <a:cubicBezTo>
                  <a:pt x="144784" y="3295882"/>
                  <a:pt x="143922" y="3296647"/>
                  <a:pt x="143010" y="3297581"/>
                </a:cubicBezTo>
                <a:cubicBezTo>
                  <a:pt x="142098" y="3298514"/>
                  <a:pt x="141122" y="3299642"/>
                  <a:pt x="140080" y="3300966"/>
                </a:cubicBezTo>
                <a:lnTo>
                  <a:pt x="140080" y="3321965"/>
                </a:lnTo>
                <a:lnTo>
                  <a:pt x="134350" y="3321965"/>
                </a:lnTo>
                <a:lnTo>
                  <a:pt x="134350" y="3289279"/>
                </a:lnTo>
                <a:lnTo>
                  <a:pt x="139526" y="3289279"/>
                </a:lnTo>
                <a:lnTo>
                  <a:pt x="139689" y="3295302"/>
                </a:lnTo>
                <a:cubicBezTo>
                  <a:pt x="141621" y="3292979"/>
                  <a:pt x="143525" y="3291297"/>
                  <a:pt x="145403" y="3290255"/>
                </a:cubicBezTo>
                <a:cubicBezTo>
                  <a:pt x="147280" y="3289214"/>
                  <a:pt x="149174" y="3288693"/>
                  <a:pt x="151084" y="3288693"/>
                </a:cubicBezTo>
                <a:close/>
                <a:moveTo>
                  <a:pt x="70261" y="3288693"/>
                </a:moveTo>
                <a:cubicBezTo>
                  <a:pt x="72605" y="3288693"/>
                  <a:pt x="74705" y="3289056"/>
                  <a:pt x="76561" y="3289783"/>
                </a:cubicBezTo>
                <a:cubicBezTo>
                  <a:pt x="78416" y="3290510"/>
                  <a:pt x="79990" y="3291574"/>
                  <a:pt x="81281" y="3292974"/>
                </a:cubicBezTo>
                <a:cubicBezTo>
                  <a:pt x="82573" y="3294374"/>
                  <a:pt x="83560" y="3296116"/>
                  <a:pt x="84244" y="3298199"/>
                </a:cubicBezTo>
                <a:cubicBezTo>
                  <a:pt x="84927" y="3300283"/>
                  <a:pt x="85269" y="3302670"/>
                  <a:pt x="85269" y="3305362"/>
                </a:cubicBezTo>
                <a:cubicBezTo>
                  <a:pt x="85269" y="3307901"/>
                  <a:pt x="84911" y="3310229"/>
                  <a:pt x="84195" y="3312345"/>
                </a:cubicBezTo>
                <a:cubicBezTo>
                  <a:pt x="83479" y="3314461"/>
                  <a:pt x="82448" y="3316273"/>
                  <a:pt x="81102" y="3317782"/>
                </a:cubicBezTo>
                <a:cubicBezTo>
                  <a:pt x="79756" y="3319290"/>
                  <a:pt x="78118" y="3320462"/>
                  <a:pt x="76186" y="3321298"/>
                </a:cubicBezTo>
                <a:cubicBezTo>
                  <a:pt x="74254" y="3322133"/>
                  <a:pt x="72062" y="3322551"/>
                  <a:pt x="69610" y="3322551"/>
                </a:cubicBezTo>
                <a:cubicBezTo>
                  <a:pt x="67266" y="3322551"/>
                  <a:pt x="65166" y="3322188"/>
                  <a:pt x="63310" y="3321461"/>
                </a:cubicBezTo>
                <a:cubicBezTo>
                  <a:pt x="61454" y="3320733"/>
                  <a:pt x="59881" y="3319665"/>
                  <a:pt x="58589" y="3318254"/>
                </a:cubicBezTo>
                <a:cubicBezTo>
                  <a:pt x="57298" y="3316843"/>
                  <a:pt x="56311" y="3315096"/>
                  <a:pt x="55627" y="3313012"/>
                </a:cubicBezTo>
                <a:cubicBezTo>
                  <a:pt x="54943" y="3310929"/>
                  <a:pt x="54601" y="3308530"/>
                  <a:pt x="54601" y="3305817"/>
                </a:cubicBezTo>
                <a:cubicBezTo>
                  <a:pt x="54601" y="3303278"/>
                  <a:pt x="54959" y="3300961"/>
                  <a:pt x="55676" y="3298867"/>
                </a:cubicBezTo>
                <a:cubicBezTo>
                  <a:pt x="56392" y="3296772"/>
                  <a:pt x="57423" y="3294971"/>
                  <a:pt x="58769" y="3293462"/>
                </a:cubicBezTo>
                <a:cubicBezTo>
                  <a:pt x="60114" y="3291954"/>
                  <a:pt x="61753" y="3290782"/>
                  <a:pt x="63685" y="3289946"/>
                </a:cubicBezTo>
                <a:cubicBezTo>
                  <a:pt x="65616" y="3289111"/>
                  <a:pt x="67808" y="3288693"/>
                  <a:pt x="70261" y="3288693"/>
                </a:cubicBezTo>
                <a:close/>
                <a:moveTo>
                  <a:pt x="1035481" y="3279414"/>
                </a:moveTo>
                <a:lnTo>
                  <a:pt x="1066539" y="3279414"/>
                </a:lnTo>
                <a:lnTo>
                  <a:pt x="1066539" y="3284363"/>
                </a:lnTo>
                <a:lnTo>
                  <a:pt x="1053940" y="3284363"/>
                </a:lnTo>
                <a:lnTo>
                  <a:pt x="1053940" y="3321965"/>
                </a:lnTo>
                <a:lnTo>
                  <a:pt x="1048080" y="3321965"/>
                </a:lnTo>
                <a:lnTo>
                  <a:pt x="1048080" y="3284363"/>
                </a:lnTo>
                <a:lnTo>
                  <a:pt x="1035481" y="3284363"/>
                </a:lnTo>
                <a:close/>
                <a:moveTo>
                  <a:pt x="13506" y="3279414"/>
                </a:moveTo>
                <a:lnTo>
                  <a:pt x="20506" y="3279414"/>
                </a:lnTo>
                <a:lnTo>
                  <a:pt x="28970" y="3294976"/>
                </a:lnTo>
                <a:lnTo>
                  <a:pt x="32096" y="3301227"/>
                </a:lnTo>
                <a:lnTo>
                  <a:pt x="34961" y="3295562"/>
                </a:lnTo>
                <a:lnTo>
                  <a:pt x="43523" y="3279414"/>
                </a:lnTo>
                <a:lnTo>
                  <a:pt x="50164" y="3279414"/>
                </a:lnTo>
                <a:lnTo>
                  <a:pt x="34765" y="3306761"/>
                </a:lnTo>
                <a:lnTo>
                  <a:pt x="34765" y="3321965"/>
                </a:lnTo>
                <a:lnTo>
                  <a:pt x="28905" y="3321965"/>
                </a:lnTo>
                <a:lnTo>
                  <a:pt x="28905" y="3306631"/>
                </a:lnTo>
                <a:close/>
                <a:moveTo>
                  <a:pt x="1611520" y="3278828"/>
                </a:moveTo>
                <a:lnTo>
                  <a:pt x="1611520" y="3289279"/>
                </a:lnTo>
                <a:lnTo>
                  <a:pt x="1626203" y="3289279"/>
                </a:lnTo>
                <a:lnTo>
                  <a:pt x="1626203" y="3294032"/>
                </a:lnTo>
                <a:lnTo>
                  <a:pt x="1611520" y="3294032"/>
                </a:lnTo>
                <a:lnTo>
                  <a:pt x="1611520" y="3310636"/>
                </a:lnTo>
                <a:cubicBezTo>
                  <a:pt x="1611520" y="3312980"/>
                  <a:pt x="1612144" y="3314732"/>
                  <a:pt x="1613392" y="3315893"/>
                </a:cubicBezTo>
                <a:cubicBezTo>
                  <a:pt x="1614640" y="3317055"/>
                  <a:pt x="1616480" y="3317635"/>
                  <a:pt x="1618910" y="3317635"/>
                </a:cubicBezTo>
                <a:cubicBezTo>
                  <a:pt x="1619952" y="3317635"/>
                  <a:pt x="1621092" y="3317554"/>
                  <a:pt x="1622329" y="3317391"/>
                </a:cubicBezTo>
                <a:cubicBezTo>
                  <a:pt x="1623566" y="3317228"/>
                  <a:pt x="1624857" y="3316973"/>
                  <a:pt x="1626203" y="3316626"/>
                </a:cubicBezTo>
                <a:lnTo>
                  <a:pt x="1626203" y="3321509"/>
                </a:lnTo>
                <a:cubicBezTo>
                  <a:pt x="1624922" y="3321835"/>
                  <a:pt x="1623599" y="3322068"/>
                  <a:pt x="1622231" y="3322209"/>
                </a:cubicBezTo>
                <a:cubicBezTo>
                  <a:pt x="1620864" y="3322350"/>
                  <a:pt x="1619475" y="3322421"/>
                  <a:pt x="1618064" y="3322421"/>
                </a:cubicBezTo>
                <a:cubicBezTo>
                  <a:pt x="1613962" y="3322421"/>
                  <a:pt x="1610902" y="3321493"/>
                  <a:pt x="1608883" y="3319637"/>
                </a:cubicBezTo>
                <a:cubicBezTo>
                  <a:pt x="1606865" y="3317782"/>
                  <a:pt x="1605855" y="3314933"/>
                  <a:pt x="1605855" y="3311091"/>
                </a:cubicBezTo>
                <a:lnTo>
                  <a:pt x="1605855" y="3294032"/>
                </a:lnTo>
                <a:lnTo>
                  <a:pt x="1596707" y="3294032"/>
                </a:lnTo>
                <a:lnTo>
                  <a:pt x="1596707" y="3289279"/>
                </a:lnTo>
                <a:lnTo>
                  <a:pt x="1605855" y="3289279"/>
                </a:lnTo>
                <a:lnTo>
                  <a:pt x="1605855" y="3280293"/>
                </a:lnTo>
                <a:close/>
                <a:moveTo>
                  <a:pt x="278020" y="3278828"/>
                </a:moveTo>
                <a:lnTo>
                  <a:pt x="278020" y="3289279"/>
                </a:lnTo>
                <a:lnTo>
                  <a:pt x="292703" y="3289279"/>
                </a:lnTo>
                <a:lnTo>
                  <a:pt x="292703" y="3294032"/>
                </a:lnTo>
                <a:lnTo>
                  <a:pt x="278020" y="3294032"/>
                </a:lnTo>
                <a:lnTo>
                  <a:pt x="278020" y="3310636"/>
                </a:lnTo>
                <a:cubicBezTo>
                  <a:pt x="278020" y="3312980"/>
                  <a:pt x="278644" y="3314732"/>
                  <a:pt x="279892" y="3315893"/>
                </a:cubicBezTo>
                <a:cubicBezTo>
                  <a:pt x="281140" y="3317055"/>
                  <a:pt x="282980" y="3317635"/>
                  <a:pt x="285411" y="3317635"/>
                </a:cubicBezTo>
                <a:cubicBezTo>
                  <a:pt x="286452" y="3317635"/>
                  <a:pt x="287592" y="3317554"/>
                  <a:pt x="288829" y="3317391"/>
                </a:cubicBezTo>
                <a:cubicBezTo>
                  <a:pt x="290066" y="3317228"/>
                  <a:pt x="291357" y="3316973"/>
                  <a:pt x="292703" y="3316626"/>
                </a:cubicBezTo>
                <a:lnTo>
                  <a:pt x="292703" y="3321509"/>
                </a:lnTo>
                <a:cubicBezTo>
                  <a:pt x="291423" y="3321835"/>
                  <a:pt x="290099" y="3322068"/>
                  <a:pt x="288731" y="3322209"/>
                </a:cubicBezTo>
                <a:cubicBezTo>
                  <a:pt x="287364" y="3322350"/>
                  <a:pt x="285975" y="3322421"/>
                  <a:pt x="284564" y="3322421"/>
                </a:cubicBezTo>
                <a:cubicBezTo>
                  <a:pt x="280462" y="3322421"/>
                  <a:pt x="277402" y="3321493"/>
                  <a:pt x="275383" y="3319637"/>
                </a:cubicBezTo>
                <a:cubicBezTo>
                  <a:pt x="273365" y="3317782"/>
                  <a:pt x="272356" y="3314933"/>
                  <a:pt x="272356" y="3311091"/>
                </a:cubicBezTo>
                <a:lnTo>
                  <a:pt x="272356" y="3294032"/>
                </a:lnTo>
                <a:lnTo>
                  <a:pt x="263207" y="3294032"/>
                </a:lnTo>
                <a:lnTo>
                  <a:pt x="263207" y="3289279"/>
                </a:lnTo>
                <a:lnTo>
                  <a:pt x="272356" y="3289279"/>
                </a:lnTo>
                <a:lnTo>
                  <a:pt x="272356" y="3280293"/>
                </a:lnTo>
                <a:close/>
                <a:moveTo>
                  <a:pt x="1742819" y="3275963"/>
                </a:moveTo>
                <a:lnTo>
                  <a:pt x="1749689" y="3275963"/>
                </a:lnTo>
                <a:lnTo>
                  <a:pt x="1748810" y="3309496"/>
                </a:lnTo>
                <a:lnTo>
                  <a:pt x="1743796" y="3309496"/>
                </a:lnTo>
                <a:close/>
                <a:moveTo>
                  <a:pt x="1181481" y="3275963"/>
                </a:moveTo>
                <a:lnTo>
                  <a:pt x="1187146" y="3275963"/>
                </a:lnTo>
                <a:lnTo>
                  <a:pt x="1187146" y="3304222"/>
                </a:lnTo>
                <a:lnTo>
                  <a:pt x="1201829" y="3289279"/>
                </a:lnTo>
                <a:lnTo>
                  <a:pt x="1209317" y="3289279"/>
                </a:lnTo>
                <a:lnTo>
                  <a:pt x="1193983" y="3304352"/>
                </a:lnTo>
                <a:lnTo>
                  <a:pt x="1210163" y="3321965"/>
                </a:lnTo>
                <a:lnTo>
                  <a:pt x="1202382" y="3321965"/>
                </a:lnTo>
                <a:lnTo>
                  <a:pt x="1187146" y="3304450"/>
                </a:lnTo>
                <a:lnTo>
                  <a:pt x="1187146" y="3321965"/>
                </a:lnTo>
                <a:lnTo>
                  <a:pt x="1181481" y="3321965"/>
                </a:lnTo>
                <a:close/>
                <a:moveTo>
                  <a:pt x="1075990" y="3275963"/>
                </a:moveTo>
                <a:lnTo>
                  <a:pt x="1081655" y="3275963"/>
                </a:lnTo>
                <a:lnTo>
                  <a:pt x="1081655" y="3289279"/>
                </a:lnTo>
                <a:lnTo>
                  <a:pt x="1081459" y="3294423"/>
                </a:lnTo>
                <a:cubicBezTo>
                  <a:pt x="1082349" y="3293359"/>
                  <a:pt x="1083223" y="3292464"/>
                  <a:pt x="1084080" y="3291737"/>
                </a:cubicBezTo>
                <a:cubicBezTo>
                  <a:pt x="1084938" y="3291010"/>
                  <a:pt x="1085795" y="3290418"/>
                  <a:pt x="1086652" y="3289962"/>
                </a:cubicBezTo>
                <a:cubicBezTo>
                  <a:pt x="1087509" y="3289507"/>
                  <a:pt x="1088383" y="3289181"/>
                  <a:pt x="1089273" y="3288986"/>
                </a:cubicBezTo>
                <a:cubicBezTo>
                  <a:pt x="1090163" y="3288790"/>
                  <a:pt x="1091085" y="3288693"/>
                  <a:pt x="1092040" y="3288693"/>
                </a:cubicBezTo>
                <a:cubicBezTo>
                  <a:pt x="1095296" y="3288693"/>
                  <a:pt x="1097813" y="3289686"/>
                  <a:pt x="1099593" y="3291672"/>
                </a:cubicBezTo>
                <a:cubicBezTo>
                  <a:pt x="1101373" y="3293658"/>
                  <a:pt x="1102263" y="3296647"/>
                  <a:pt x="1102263" y="3300641"/>
                </a:cubicBezTo>
                <a:lnTo>
                  <a:pt x="1102263" y="3321965"/>
                </a:lnTo>
                <a:lnTo>
                  <a:pt x="1096598" y="3321965"/>
                </a:lnTo>
                <a:lnTo>
                  <a:pt x="1096598" y="3301097"/>
                </a:lnTo>
                <a:cubicBezTo>
                  <a:pt x="1096598" y="3298579"/>
                  <a:pt x="1096126" y="3296696"/>
                  <a:pt x="1095182" y="3295448"/>
                </a:cubicBezTo>
                <a:cubicBezTo>
                  <a:pt x="1094238" y="3294200"/>
                  <a:pt x="1092887" y="3293576"/>
                  <a:pt x="1091129" y="3293576"/>
                </a:cubicBezTo>
                <a:cubicBezTo>
                  <a:pt x="1090369" y="3293576"/>
                  <a:pt x="1089658" y="3293679"/>
                  <a:pt x="1088996" y="3293886"/>
                </a:cubicBezTo>
                <a:cubicBezTo>
                  <a:pt x="1088334" y="3294092"/>
                  <a:pt x="1087645" y="3294450"/>
                  <a:pt x="1086929" y="3294960"/>
                </a:cubicBezTo>
                <a:cubicBezTo>
                  <a:pt x="1086213" y="3295470"/>
                  <a:pt x="1085431" y="3296159"/>
                  <a:pt x="1084585" y="3297027"/>
                </a:cubicBezTo>
                <a:cubicBezTo>
                  <a:pt x="1083738" y="3297895"/>
                  <a:pt x="1082762" y="3298981"/>
                  <a:pt x="1081655" y="3300283"/>
                </a:cubicBezTo>
                <a:lnTo>
                  <a:pt x="1081655" y="3321965"/>
                </a:lnTo>
                <a:lnTo>
                  <a:pt x="1075990" y="3321965"/>
                </a:lnTo>
                <a:close/>
                <a:moveTo>
                  <a:pt x="953495" y="3275963"/>
                </a:moveTo>
                <a:lnTo>
                  <a:pt x="959193" y="3275963"/>
                </a:lnTo>
                <a:lnTo>
                  <a:pt x="959193" y="3321965"/>
                </a:lnTo>
                <a:lnTo>
                  <a:pt x="954114" y="3321965"/>
                </a:lnTo>
                <a:lnTo>
                  <a:pt x="953918" y="3315780"/>
                </a:lnTo>
                <a:cubicBezTo>
                  <a:pt x="952334" y="3318080"/>
                  <a:pt x="950619" y="3319784"/>
                  <a:pt x="948775" y="3320891"/>
                </a:cubicBezTo>
                <a:cubicBezTo>
                  <a:pt x="946930" y="3321998"/>
                  <a:pt x="944933" y="3322551"/>
                  <a:pt x="942784" y="3322551"/>
                </a:cubicBezTo>
                <a:cubicBezTo>
                  <a:pt x="940918" y="3322551"/>
                  <a:pt x="939274" y="3322161"/>
                  <a:pt x="937852" y="3321379"/>
                </a:cubicBezTo>
                <a:cubicBezTo>
                  <a:pt x="936430" y="3320598"/>
                  <a:pt x="935247" y="3319496"/>
                  <a:pt x="934303" y="3318075"/>
                </a:cubicBezTo>
                <a:cubicBezTo>
                  <a:pt x="933359" y="3316653"/>
                  <a:pt x="932648" y="3314944"/>
                  <a:pt x="932171" y="3312947"/>
                </a:cubicBezTo>
                <a:cubicBezTo>
                  <a:pt x="931693" y="3310950"/>
                  <a:pt x="931455" y="3308736"/>
                  <a:pt x="931455" y="3306306"/>
                </a:cubicBezTo>
                <a:cubicBezTo>
                  <a:pt x="931455" y="3303528"/>
                  <a:pt x="931834" y="3301059"/>
                  <a:pt x="932594" y="3298899"/>
                </a:cubicBezTo>
                <a:cubicBezTo>
                  <a:pt x="933354" y="3296740"/>
                  <a:pt x="934434" y="3294916"/>
                  <a:pt x="935834" y="3293430"/>
                </a:cubicBezTo>
                <a:cubicBezTo>
                  <a:pt x="937233" y="3291943"/>
                  <a:pt x="938915" y="3290814"/>
                  <a:pt x="940880" y="3290044"/>
                </a:cubicBezTo>
                <a:cubicBezTo>
                  <a:pt x="942844" y="3289273"/>
                  <a:pt x="945031" y="3288888"/>
                  <a:pt x="947440" y="3288888"/>
                </a:cubicBezTo>
                <a:cubicBezTo>
                  <a:pt x="948482" y="3288888"/>
                  <a:pt x="949507" y="3288953"/>
                  <a:pt x="950516" y="3289083"/>
                </a:cubicBezTo>
                <a:cubicBezTo>
                  <a:pt x="951526" y="3289214"/>
                  <a:pt x="952519" y="3289420"/>
                  <a:pt x="953495" y="3289702"/>
                </a:cubicBezTo>
                <a:close/>
                <a:moveTo>
                  <a:pt x="886820" y="3275963"/>
                </a:moveTo>
                <a:lnTo>
                  <a:pt x="892518" y="3275963"/>
                </a:lnTo>
                <a:lnTo>
                  <a:pt x="892518" y="3321965"/>
                </a:lnTo>
                <a:lnTo>
                  <a:pt x="887439" y="3321965"/>
                </a:lnTo>
                <a:lnTo>
                  <a:pt x="887243" y="3315780"/>
                </a:lnTo>
                <a:cubicBezTo>
                  <a:pt x="885659" y="3318080"/>
                  <a:pt x="883944" y="3319784"/>
                  <a:pt x="882100" y="3320891"/>
                </a:cubicBezTo>
                <a:cubicBezTo>
                  <a:pt x="880255" y="3321998"/>
                  <a:pt x="878258" y="3322551"/>
                  <a:pt x="876109" y="3322551"/>
                </a:cubicBezTo>
                <a:cubicBezTo>
                  <a:pt x="874243" y="3322551"/>
                  <a:pt x="872599" y="3322161"/>
                  <a:pt x="871177" y="3321379"/>
                </a:cubicBezTo>
                <a:cubicBezTo>
                  <a:pt x="869755" y="3320598"/>
                  <a:pt x="868573" y="3319496"/>
                  <a:pt x="867628" y="3318075"/>
                </a:cubicBezTo>
                <a:cubicBezTo>
                  <a:pt x="866684" y="3316653"/>
                  <a:pt x="865973" y="3314944"/>
                  <a:pt x="865496" y="3312947"/>
                </a:cubicBezTo>
                <a:cubicBezTo>
                  <a:pt x="865018" y="3310950"/>
                  <a:pt x="864780" y="3308736"/>
                  <a:pt x="864780" y="3306306"/>
                </a:cubicBezTo>
                <a:cubicBezTo>
                  <a:pt x="864780" y="3303528"/>
                  <a:pt x="865159" y="3301059"/>
                  <a:pt x="865919" y="3298899"/>
                </a:cubicBezTo>
                <a:cubicBezTo>
                  <a:pt x="866679" y="3296740"/>
                  <a:pt x="867759" y="3294916"/>
                  <a:pt x="869159" y="3293430"/>
                </a:cubicBezTo>
                <a:cubicBezTo>
                  <a:pt x="870558" y="3291943"/>
                  <a:pt x="872240" y="3290814"/>
                  <a:pt x="874205" y="3290044"/>
                </a:cubicBezTo>
                <a:cubicBezTo>
                  <a:pt x="876169" y="3289273"/>
                  <a:pt x="878356" y="3288888"/>
                  <a:pt x="880765" y="3288888"/>
                </a:cubicBezTo>
                <a:cubicBezTo>
                  <a:pt x="881807" y="3288888"/>
                  <a:pt x="882832" y="3288953"/>
                  <a:pt x="883841" y="3289083"/>
                </a:cubicBezTo>
                <a:cubicBezTo>
                  <a:pt x="884851" y="3289214"/>
                  <a:pt x="885844" y="3289420"/>
                  <a:pt x="886820" y="3289702"/>
                </a:cubicBezTo>
                <a:close/>
                <a:moveTo>
                  <a:pt x="514015" y="3275963"/>
                </a:moveTo>
                <a:lnTo>
                  <a:pt x="519680" y="3275963"/>
                </a:lnTo>
                <a:lnTo>
                  <a:pt x="519680" y="3288628"/>
                </a:lnTo>
                <a:lnTo>
                  <a:pt x="519420" y="3294683"/>
                </a:lnTo>
                <a:cubicBezTo>
                  <a:pt x="521047" y="3292491"/>
                  <a:pt x="522789" y="3290945"/>
                  <a:pt x="524645" y="3290044"/>
                </a:cubicBezTo>
                <a:cubicBezTo>
                  <a:pt x="526500" y="3289143"/>
                  <a:pt x="528492" y="3288693"/>
                  <a:pt x="530619" y="3288693"/>
                </a:cubicBezTo>
                <a:cubicBezTo>
                  <a:pt x="532485" y="3288693"/>
                  <a:pt x="534124" y="3289083"/>
                  <a:pt x="535535" y="3289865"/>
                </a:cubicBezTo>
                <a:cubicBezTo>
                  <a:pt x="536945" y="3290646"/>
                  <a:pt x="538128" y="3291748"/>
                  <a:pt x="539083" y="3293169"/>
                </a:cubicBezTo>
                <a:cubicBezTo>
                  <a:pt x="540038" y="3294591"/>
                  <a:pt x="540755" y="3296305"/>
                  <a:pt x="541232" y="3298313"/>
                </a:cubicBezTo>
                <a:cubicBezTo>
                  <a:pt x="541710" y="3300321"/>
                  <a:pt x="541948" y="3302562"/>
                  <a:pt x="541948" y="3305036"/>
                </a:cubicBezTo>
                <a:cubicBezTo>
                  <a:pt x="541948" y="3307749"/>
                  <a:pt x="541574" y="3310174"/>
                  <a:pt x="540825" y="3312312"/>
                </a:cubicBezTo>
                <a:cubicBezTo>
                  <a:pt x="540076" y="3314450"/>
                  <a:pt x="539013" y="3316262"/>
                  <a:pt x="537635" y="3317749"/>
                </a:cubicBezTo>
                <a:cubicBezTo>
                  <a:pt x="536256" y="3319236"/>
                  <a:pt x="534580" y="3320375"/>
                  <a:pt x="532605" y="3321168"/>
                </a:cubicBezTo>
                <a:cubicBezTo>
                  <a:pt x="530630" y="3321960"/>
                  <a:pt x="528405" y="3322356"/>
                  <a:pt x="525931" y="3322356"/>
                </a:cubicBezTo>
                <a:cubicBezTo>
                  <a:pt x="523999" y="3322356"/>
                  <a:pt x="522024" y="3322171"/>
                  <a:pt x="520006" y="3321802"/>
                </a:cubicBezTo>
                <a:cubicBezTo>
                  <a:pt x="517987" y="3321433"/>
                  <a:pt x="515990" y="3320847"/>
                  <a:pt x="514015" y="3320044"/>
                </a:cubicBezTo>
                <a:close/>
                <a:moveTo>
                  <a:pt x="371140" y="3275963"/>
                </a:moveTo>
                <a:lnTo>
                  <a:pt x="376805" y="3275963"/>
                </a:lnTo>
                <a:lnTo>
                  <a:pt x="376805" y="3289279"/>
                </a:lnTo>
                <a:lnTo>
                  <a:pt x="376610" y="3294423"/>
                </a:lnTo>
                <a:cubicBezTo>
                  <a:pt x="377499" y="3293359"/>
                  <a:pt x="378373" y="3292464"/>
                  <a:pt x="379230" y="3291737"/>
                </a:cubicBezTo>
                <a:cubicBezTo>
                  <a:pt x="380088" y="3291010"/>
                  <a:pt x="380945" y="3290418"/>
                  <a:pt x="381802" y="3289962"/>
                </a:cubicBezTo>
                <a:cubicBezTo>
                  <a:pt x="382660" y="3289507"/>
                  <a:pt x="383533" y="3289181"/>
                  <a:pt x="384423" y="3288986"/>
                </a:cubicBezTo>
                <a:cubicBezTo>
                  <a:pt x="385313" y="3288790"/>
                  <a:pt x="386235" y="3288693"/>
                  <a:pt x="387190" y="3288693"/>
                </a:cubicBezTo>
                <a:cubicBezTo>
                  <a:pt x="390446" y="3288693"/>
                  <a:pt x="392964" y="3289686"/>
                  <a:pt x="394743" y="3291672"/>
                </a:cubicBezTo>
                <a:cubicBezTo>
                  <a:pt x="396523" y="3293658"/>
                  <a:pt x="397413" y="3296647"/>
                  <a:pt x="397413" y="3300641"/>
                </a:cubicBezTo>
                <a:lnTo>
                  <a:pt x="397413" y="3321965"/>
                </a:lnTo>
                <a:lnTo>
                  <a:pt x="391748" y="3321965"/>
                </a:lnTo>
                <a:lnTo>
                  <a:pt x="391748" y="3301097"/>
                </a:lnTo>
                <a:cubicBezTo>
                  <a:pt x="391748" y="3298579"/>
                  <a:pt x="391276" y="3296696"/>
                  <a:pt x="390332" y="3295448"/>
                </a:cubicBezTo>
                <a:cubicBezTo>
                  <a:pt x="389388" y="3294200"/>
                  <a:pt x="388037" y="3293576"/>
                  <a:pt x="386279" y="3293576"/>
                </a:cubicBezTo>
                <a:cubicBezTo>
                  <a:pt x="385519" y="3293576"/>
                  <a:pt x="384808" y="3293679"/>
                  <a:pt x="384146" y="3293886"/>
                </a:cubicBezTo>
                <a:cubicBezTo>
                  <a:pt x="383484" y="3294092"/>
                  <a:pt x="382795" y="3294450"/>
                  <a:pt x="382079" y="3294960"/>
                </a:cubicBezTo>
                <a:cubicBezTo>
                  <a:pt x="381363" y="3295470"/>
                  <a:pt x="380581" y="3296159"/>
                  <a:pt x="379735" y="3297027"/>
                </a:cubicBezTo>
                <a:cubicBezTo>
                  <a:pt x="378888" y="3297895"/>
                  <a:pt x="377912" y="3298981"/>
                  <a:pt x="376805" y="3300283"/>
                </a:cubicBezTo>
                <a:lnTo>
                  <a:pt x="376805" y="3321965"/>
                </a:lnTo>
                <a:lnTo>
                  <a:pt x="371140" y="3321965"/>
                </a:lnTo>
                <a:close/>
                <a:moveTo>
                  <a:pt x="1641560" y="3275573"/>
                </a:moveTo>
                <a:cubicBezTo>
                  <a:pt x="1642190" y="3275573"/>
                  <a:pt x="1642776" y="3275687"/>
                  <a:pt x="1643318" y="3275915"/>
                </a:cubicBezTo>
                <a:cubicBezTo>
                  <a:pt x="1643861" y="3276142"/>
                  <a:pt x="1644333" y="3276463"/>
                  <a:pt x="1644734" y="3276875"/>
                </a:cubicBezTo>
                <a:cubicBezTo>
                  <a:pt x="1645136" y="3277287"/>
                  <a:pt x="1645451" y="3277759"/>
                  <a:pt x="1645679" y="3278291"/>
                </a:cubicBezTo>
                <a:cubicBezTo>
                  <a:pt x="1645906" y="3278823"/>
                  <a:pt x="1646020" y="3279403"/>
                  <a:pt x="1646020" y="3280033"/>
                </a:cubicBezTo>
                <a:cubicBezTo>
                  <a:pt x="1646020" y="3280641"/>
                  <a:pt x="1645906" y="3281216"/>
                  <a:pt x="1645679" y="3281758"/>
                </a:cubicBezTo>
                <a:cubicBezTo>
                  <a:pt x="1645451" y="3282301"/>
                  <a:pt x="1645136" y="3282778"/>
                  <a:pt x="1644734" y="3283191"/>
                </a:cubicBezTo>
                <a:cubicBezTo>
                  <a:pt x="1644333" y="3283603"/>
                  <a:pt x="1643861" y="3283923"/>
                  <a:pt x="1643318" y="3284151"/>
                </a:cubicBezTo>
                <a:cubicBezTo>
                  <a:pt x="1642776" y="3284379"/>
                  <a:pt x="1642190" y="3284493"/>
                  <a:pt x="1641560" y="3284493"/>
                </a:cubicBezTo>
                <a:cubicBezTo>
                  <a:pt x="1640931" y="3284493"/>
                  <a:pt x="1640345" y="3284379"/>
                  <a:pt x="1639802" y="3284151"/>
                </a:cubicBezTo>
                <a:cubicBezTo>
                  <a:pt x="1639260" y="3283923"/>
                  <a:pt x="1638788" y="3283603"/>
                  <a:pt x="1638386" y="3283191"/>
                </a:cubicBezTo>
                <a:cubicBezTo>
                  <a:pt x="1637984" y="3282778"/>
                  <a:pt x="1637670" y="3282301"/>
                  <a:pt x="1637442" y="3281758"/>
                </a:cubicBezTo>
                <a:cubicBezTo>
                  <a:pt x="1637214" y="3281216"/>
                  <a:pt x="1637100" y="3280641"/>
                  <a:pt x="1637100" y="3280033"/>
                </a:cubicBezTo>
                <a:cubicBezTo>
                  <a:pt x="1637100" y="3279403"/>
                  <a:pt x="1637214" y="3278823"/>
                  <a:pt x="1637442" y="3278291"/>
                </a:cubicBezTo>
                <a:cubicBezTo>
                  <a:pt x="1637670" y="3277759"/>
                  <a:pt x="1637984" y="3277287"/>
                  <a:pt x="1638386" y="3276875"/>
                </a:cubicBezTo>
                <a:cubicBezTo>
                  <a:pt x="1638788" y="3276463"/>
                  <a:pt x="1639260" y="3276142"/>
                  <a:pt x="1639802" y="3275915"/>
                </a:cubicBezTo>
                <a:cubicBezTo>
                  <a:pt x="1640345" y="3275687"/>
                  <a:pt x="1640931" y="3275573"/>
                  <a:pt x="1641560" y="3275573"/>
                </a:cubicBezTo>
                <a:close/>
                <a:moveTo>
                  <a:pt x="1411835" y="3275573"/>
                </a:moveTo>
                <a:cubicBezTo>
                  <a:pt x="1414092" y="3275573"/>
                  <a:pt x="1416588" y="3275833"/>
                  <a:pt x="1419323" y="3276354"/>
                </a:cubicBezTo>
                <a:lnTo>
                  <a:pt x="1419323" y="3281237"/>
                </a:lnTo>
                <a:cubicBezTo>
                  <a:pt x="1416349" y="3280608"/>
                  <a:pt x="1413788" y="3280293"/>
                  <a:pt x="1411639" y="3280293"/>
                </a:cubicBezTo>
                <a:cubicBezTo>
                  <a:pt x="1406539" y="3280293"/>
                  <a:pt x="1403989" y="3282963"/>
                  <a:pt x="1403989" y="3288302"/>
                </a:cubicBezTo>
                <a:lnTo>
                  <a:pt x="1403989" y="3294032"/>
                </a:lnTo>
                <a:lnTo>
                  <a:pt x="1418313" y="3294032"/>
                </a:lnTo>
                <a:lnTo>
                  <a:pt x="1418313" y="3297883"/>
                </a:lnTo>
                <a:lnTo>
                  <a:pt x="1420843" y="3293462"/>
                </a:lnTo>
                <a:cubicBezTo>
                  <a:pt x="1422189" y="3291954"/>
                  <a:pt x="1423828" y="3290782"/>
                  <a:pt x="1425759" y="3289946"/>
                </a:cubicBezTo>
                <a:cubicBezTo>
                  <a:pt x="1427691" y="3289111"/>
                  <a:pt x="1429883" y="3288693"/>
                  <a:pt x="1432336" y="3288693"/>
                </a:cubicBezTo>
                <a:cubicBezTo>
                  <a:pt x="1434680" y="3288693"/>
                  <a:pt x="1436780" y="3289056"/>
                  <a:pt x="1438635" y="3289783"/>
                </a:cubicBezTo>
                <a:cubicBezTo>
                  <a:pt x="1440491" y="3290510"/>
                  <a:pt x="1442065" y="3291574"/>
                  <a:pt x="1443356" y="3292974"/>
                </a:cubicBezTo>
                <a:cubicBezTo>
                  <a:pt x="1444648" y="3294374"/>
                  <a:pt x="1445635" y="3296116"/>
                  <a:pt x="1446319" y="3298199"/>
                </a:cubicBezTo>
                <a:cubicBezTo>
                  <a:pt x="1447002" y="3300283"/>
                  <a:pt x="1447344" y="3302670"/>
                  <a:pt x="1447344" y="3305362"/>
                </a:cubicBezTo>
                <a:cubicBezTo>
                  <a:pt x="1447344" y="3307901"/>
                  <a:pt x="1446986" y="3310229"/>
                  <a:pt x="1446270" y="3312345"/>
                </a:cubicBezTo>
                <a:cubicBezTo>
                  <a:pt x="1445554" y="3314461"/>
                  <a:pt x="1444523" y="3316273"/>
                  <a:pt x="1443177" y="3317782"/>
                </a:cubicBezTo>
                <a:cubicBezTo>
                  <a:pt x="1441831" y="3319290"/>
                  <a:pt x="1440193" y="3320462"/>
                  <a:pt x="1438261" y="3321298"/>
                </a:cubicBezTo>
                <a:cubicBezTo>
                  <a:pt x="1436329" y="3322133"/>
                  <a:pt x="1434137" y="3322551"/>
                  <a:pt x="1431685" y="3322551"/>
                </a:cubicBezTo>
                <a:cubicBezTo>
                  <a:pt x="1429341" y="3322551"/>
                  <a:pt x="1427241" y="3322188"/>
                  <a:pt x="1425385" y="3321461"/>
                </a:cubicBezTo>
                <a:cubicBezTo>
                  <a:pt x="1423529" y="3320733"/>
                  <a:pt x="1421956" y="3319665"/>
                  <a:pt x="1420664" y="3318254"/>
                </a:cubicBezTo>
                <a:cubicBezTo>
                  <a:pt x="1419373" y="3316843"/>
                  <a:pt x="1418385" y="3315096"/>
                  <a:pt x="1417702" y="3313012"/>
                </a:cubicBezTo>
                <a:cubicBezTo>
                  <a:pt x="1417018" y="3310929"/>
                  <a:pt x="1416676" y="3308530"/>
                  <a:pt x="1416676" y="3305817"/>
                </a:cubicBezTo>
                <a:cubicBezTo>
                  <a:pt x="1416676" y="3303278"/>
                  <a:pt x="1417034" y="3300961"/>
                  <a:pt x="1417751" y="3298867"/>
                </a:cubicBezTo>
                <a:lnTo>
                  <a:pt x="1417816" y="3298753"/>
                </a:lnTo>
                <a:lnTo>
                  <a:pt x="1403989" y="3298753"/>
                </a:lnTo>
                <a:lnTo>
                  <a:pt x="1403989" y="3321965"/>
                </a:lnTo>
                <a:lnTo>
                  <a:pt x="1398226" y="3321965"/>
                </a:lnTo>
                <a:lnTo>
                  <a:pt x="1398226" y="3298753"/>
                </a:lnTo>
                <a:lnTo>
                  <a:pt x="1387711" y="3298753"/>
                </a:lnTo>
                <a:lnTo>
                  <a:pt x="1387711" y="3294032"/>
                </a:lnTo>
                <a:lnTo>
                  <a:pt x="1398226" y="3294032"/>
                </a:lnTo>
                <a:lnTo>
                  <a:pt x="1398226" y="3288628"/>
                </a:lnTo>
                <a:cubicBezTo>
                  <a:pt x="1398226" y="3279924"/>
                  <a:pt x="1402762" y="3275573"/>
                  <a:pt x="1411835" y="3275573"/>
                </a:cubicBezTo>
                <a:close/>
                <a:moveTo>
                  <a:pt x="69675" y="3235510"/>
                </a:moveTo>
                <a:cubicBezTo>
                  <a:pt x="70413" y="3235510"/>
                  <a:pt x="71113" y="3235651"/>
                  <a:pt x="71775" y="3235933"/>
                </a:cubicBezTo>
                <a:cubicBezTo>
                  <a:pt x="72437" y="3236215"/>
                  <a:pt x="73012" y="3236606"/>
                  <a:pt x="73500" y="3237105"/>
                </a:cubicBezTo>
                <a:cubicBezTo>
                  <a:pt x="73989" y="3237604"/>
                  <a:pt x="74374" y="3238185"/>
                  <a:pt x="74656" y="3238847"/>
                </a:cubicBezTo>
                <a:cubicBezTo>
                  <a:pt x="74938" y="3239509"/>
                  <a:pt x="75079" y="3240220"/>
                  <a:pt x="75079" y="3240979"/>
                </a:cubicBezTo>
                <a:cubicBezTo>
                  <a:pt x="75079" y="3241717"/>
                  <a:pt x="74938" y="3242412"/>
                  <a:pt x="74656" y="3243063"/>
                </a:cubicBezTo>
                <a:cubicBezTo>
                  <a:pt x="74374" y="3243714"/>
                  <a:pt x="73989" y="3244284"/>
                  <a:pt x="73500" y="3244772"/>
                </a:cubicBezTo>
                <a:cubicBezTo>
                  <a:pt x="73012" y="3245261"/>
                  <a:pt x="72437" y="3245646"/>
                  <a:pt x="71775" y="3245928"/>
                </a:cubicBezTo>
                <a:cubicBezTo>
                  <a:pt x="71113" y="3246210"/>
                  <a:pt x="70413" y="3246351"/>
                  <a:pt x="69675" y="3246351"/>
                </a:cubicBezTo>
                <a:cubicBezTo>
                  <a:pt x="68915" y="3246351"/>
                  <a:pt x="68210" y="3246210"/>
                  <a:pt x="67559" y="3245928"/>
                </a:cubicBezTo>
                <a:cubicBezTo>
                  <a:pt x="66908" y="3245646"/>
                  <a:pt x="66338" y="3245261"/>
                  <a:pt x="65850" y="3244772"/>
                </a:cubicBezTo>
                <a:cubicBezTo>
                  <a:pt x="65361" y="3244284"/>
                  <a:pt x="64976" y="3243714"/>
                  <a:pt x="64694" y="3243063"/>
                </a:cubicBezTo>
                <a:cubicBezTo>
                  <a:pt x="64412" y="3242412"/>
                  <a:pt x="64271" y="3241717"/>
                  <a:pt x="64271" y="3240979"/>
                </a:cubicBezTo>
                <a:cubicBezTo>
                  <a:pt x="64271" y="3240220"/>
                  <a:pt x="64412" y="3239509"/>
                  <a:pt x="64694" y="3238847"/>
                </a:cubicBezTo>
                <a:cubicBezTo>
                  <a:pt x="64976" y="3238185"/>
                  <a:pt x="65361" y="3237604"/>
                  <a:pt x="65850" y="3237105"/>
                </a:cubicBezTo>
                <a:cubicBezTo>
                  <a:pt x="66338" y="3236606"/>
                  <a:pt x="66908" y="3236215"/>
                  <a:pt x="67559" y="3235933"/>
                </a:cubicBezTo>
                <a:cubicBezTo>
                  <a:pt x="68210" y="3235651"/>
                  <a:pt x="68915" y="3235510"/>
                  <a:pt x="69675" y="3235510"/>
                </a:cubicBezTo>
                <a:close/>
                <a:moveTo>
                  <a:pt x="174710" y="3217311"/>
                </a:moveTo>
                <a:cubicBezTo>
                  <a:pt x="173017" y="3217311"/>
                  <a:pt x="171569" y="3217642"/>
                  <a:pt x="170364" y="3218304"/>
                </a:cubicBezTo>
                <a:cubicBezTo>
                  <a:pt x="169160" y="3218966"/>
                  <a:pt x="168172" y="3219850"/>
                  <a:pt x="167401" y="3220957"/>
                </a:cubicBezTo>
                <a:cubicBezTo>
                  <a:pt x="166631" y="3222064"/>
                  <a:pt x="166067" y="3223350"/>
                  <a:pt x="165709" y="3224815"/>
                </a:cubicBezTo>
                <a:cubicBezTo>
                  <a:pt x="165350" y="3226280"/>
                  <a:pt x="165171" y="3227816"/>
                  <a:pt x="165171" y="3229422"/>
                </a:cubicBezTo>
                <a:cubicBezTo>
                  <a:pt x="165171" y="3231440"/>
                  <a:pt x="165394" y="3233209"/>
                  <a:pt x="165839" y="3234729"/>
                </a:cubicBezTo>
                <a:cubicBezTo>
                  <a:pt x="166284" y="3236248"/>
                  <a:pt x="166919" y="3237512"/>
                  <a:pt x="167743" y="3238521"/>
                </a:cubicBezTo>
                <a:cubicBezTo>
                  <a:pt x="168568" y="3239531"/>
                  <a:pt x="169566" y="3240290"/>
                  <a:pt x="170738" y="3240800"/>
                </a:cubicBezTo>
                <a:cubicBezTo>
                  <a:pt x="171911" y="3241310"/>
                  <a:pt x="173234" y="3241565"/>
                  <a:pt x="174710" y="3241565"/>
                </a:cubicBezTo>
                <a:cubicBezTo>
                  <a:pt x="176403" y="3241565"/>
                  <a:pt x="177852" y="3241234"/>
                  <a:pt x="179057" y="3240572"/>
                </a:cubicBezTo>
                <a:cubicBezTo>
                  <a:pt x="180261" y="3239910"/>
                  <a:pt x="181249" y="3239026"/>
                  <a:pt x="182019" y="3237919"/>
                </a:cubicBezTo>
                <a:cubicBezTo>
                  <a:pt x="182790" y="3236812"/>
                  <a:pt x="183354" y="3235526"/>
                  <a:pt x="183712" y="3234061"/>
                </a:cubicBezTo>
                <a:cubicBezTo>
                  <a:pt x="184070" y="3232596"/>
                  <a:pt x="184249" y="3231050"/>
                  <a:pt x="184249" y="3229422"/>
                </a:cubicBezTo>
                <a:cubicBezTo>
                  <a:pt x="184249" y="3227404"/>
                  <a:pt x="184027" y="3225640"/>
                  <a:pt x="183582" y="3224132"/>
                </a:cubicBezTo>
                <a:cubicBezTo>
                  <a:pt x="183137" y="3222623"/>
                  <a:pt x="182502" y="3221364"/>
                  <a:pt x="181677" y="3220355"/>
                </a:cubicBezTo>
                <a:cubicBezTo>
                  <a:pt x="180853" y="3219346"/>
                  <a:pt x="179849" y="3218586"/>
                  <a:pt x="178666" y="3218076"/>
                </a:cubicBezTo>
                <a:cubicBezTo>
                  <a:pt x="177483" y="3217566"/>
                  <a:pt x="176165" y="3217311"/>
                  <a:pt x="174710" y="3217311"/>
                </a:cubicBezTo>
                <a:close/>
                <a:moveTo>
                  <a:pt x="253840" y="3212493"/>
                </a:moveTo>
                <a:cubicBezTo>
                  <a:pt x="257205" y="3212493"/>
                  <a:pt x="259749" y="3213486"/>
                  <a:pt x="261475" y="3215472"/>
                </a:cubicBezTo>
                <a:cubicBezTo>
                  <a:pt x="263200" y="3217458"/>
                  <a:pt x="264063" y="3220447"/>
                  <a:pt x="264063" y="3224441"/>
                </a:cubicBezTo>
                <a:lnTo>
                  <a:pt x="264063" y="3245765"/>
                </a:lnTo>
                <a:lnTo>
                  <a:pt x="258398" y="3245765"/>
                </a:lnTo>
                <a:lnTo>
                  <a:pt x="258398" y="3224897"/>
                </a:lnTo>
                <a:cubicBezTo>
                  <a:pt x="258398" y="3222336"/>
                  <a:pt x="257921" y="3220442"/>
                  <a:pt x="256966" y="3219216"/>
                </a:cubicBezTo>
                <a:cubicBezTo>
                  <a:pt x="256011" y="3217989"/>
                  <a:pt x="254589" y="3217376"/>
                  <a:pt x="252701" y="3217376"/>
                </a:cubicBezTo>
                <a:cubicBezTo>
                  <a:pt x="252006" y="3217376"/>
                  <a:pt x="251328" y="3217479"/>
                  <a:pt x="250666" y="3217686"/>
                </a:cubicBezTo>
                <a:cubicBezTo>
                  <a:pt x="250004" y="3217892"/>
                  <a:pt x="249315" y="3218250"/>
                  <a:pt x="248599" y="3218760"/>
                </a:cubicBezTo>
                <a:cubicBezTo>
                  <a:pt x="247883" y="3219270"/>
                  <a:pt x="247107" y="3219959"/>
                  <a:pt x="246271" y="3220827"/>
                </a:cubicBezTo>
                <a:cubicBezTo>
                  <a:pt x="245435" y="3221695"/>
                  <a:pt x="244497" y="3222781"/>
                  <a:pt x="243455" y="3224083"/>
                </a:cubicBezTo>
                <a:lnTo>
                  <a:pt x="243455" y="3245765"/>
                </a:lnTo>
                <a:lnTo>
                  <a:pt x="237790" y="3245765"/>
                </a:lnTo>
                <a:lnTo>
                  <a:pt x="237790" y="3213079"/>
                </a:lnTo>
                <a:lnTo>
                  <a:pt x="242836" y="3213079"/>
                </a:lnTo>
                <a:lnTo>
                  <a:pt x="243064" y="3218353"/>
                </a:lnTo>
                <a:cubicBezTo>
                  <a:pt x="244019" y="3217224"/>
                  <a:pt x="244942" y="3216286"/>
                  <a:pt x="245832" y="3215537"/>
                </a:cubicBezTo>
                <a:cubicBezTo>
                  <a:pt x="246721" y="3214788"/>
                  <a:pt x="247595" y="3214186"/>
                  <a:pt x="248452" y="3213730"/>
                </a:cubicBezTo>
                <a:cubicBezTo>
                  <a:pt x="249310" y="3213274"/>
                  <a:pt x="250183" y="3212954"/>
                  <a:pt x="251073" y="3212770"/>
                </a:cubicBezTo>
                <a:cubicBezTo>
                  <a:pt x="251963" y="3212585"/>
                  <a:pt x="252885" y="3212493"/>
                  <a:pt x="253840" y="3212493"/>
                </a:cubicBezTo>
                <a:close/>
                <a:moveTo>
                  <a:pt x="175036" y="3212493"/>
                </a:moveTo>
                <a:cubicBezTo>
                  <a:pt x="177380" y="3212493"/>
                  <a:pt x="179480" y="3212856"/>
                  <a:pt x="181336" y="3213583"/>
                </a:cubicBezTo>
                <a:cubicBezTo>
                  <a:pt x="183191" y="3214310"/>
                  <a:pt x="184765" y="3215374"/>
                  <a:pt x="186056" y="3216774"/>
                </a:cubicBezTo>
                <a:cubicBezTo>
                  <a:pt x="187348" y="3218174"/>
                  <a:pt x="188335" y="3219916"/>
                  <a:pt x="189019" y="3221999"/>
                </a:cubicBezTo>
                <a:cubicBezTo>
                  <a:pt x="189702" y="3224083"/>
                  <a:pt x="190044" y="3226470"/>
                  <a:pt x="190044" y="3229162"/>
                </a:cubicBezTo>
                <a:cubicBezTo>
                  <a:pt x="190044" y="3231701"/>
                  <a:pt x="189686" y="3234029"/>
                  <a:pt x="188970" y="3236145"/>
                </a:cubicBezTo>
                <a:cubicBezTo>
                  <a:pt x="188254" y="3238261"/>
                  <a:pt x="187223" y="3240073"/>
                  <a:pt x="185877" y="3241582"/>
                </a:cubicBezTo>
                <a:cubicBezTo>
                  <a:pt x="184531" y="3243090"/>
                  <a:pt x="182893" y="3244262"/>
                  <a:pt x="180961" y="3245098"/>
                </a:cubicBezTo>
                <a:cubicBezTo>
                  <a:pt x="179029" y="3245933"/>
                  <a:pt x="176837" y="3246351"/>
                  <a:pt x="174385" y="3246351"/>
                </a:cubicBezTo>
                <a:cubicBezTo>
                  <a:pt x="172041" y="3246351"/>
                  <a:pt x="169941" y="3245988"/>
                  <a:pt x="168085" y="3245261"/>
                </a:cubicBezTo>
                <a:cubicBezTo>
                  <a:pt x="166229" y="3244533"/>
                  <a:pt x="164656" y="3243465"/>
                  <a:pt x="163365" y="3242054"/>
                </a:cubicBezTo>
                <a:cubicBezTo>
                  <a:pt x="162073" y="3240643"/>
                  <a:pt x="161086" y="3238896"/>
                  <a:pt x="160402" y="3236812"/>
                </a:cubicBezTo>
                <a:cubicBezTo>
                  <a:pt x="159718" y="3234729"/>
                  <a:pt x="159376" y="3232330"/>
                  <a:pt x="159376" y="3229617"/>
                </a:cubicBezTo>
                <a:cubicBezTo>
                  <a:pt x="159376" y="3227078"/>
                  <a:pt x="159735" y="3224761"/>
                  <a:pt x="160451" y="3222667"/>
                </a:cubicBezTo>
                <a:cubicBezTo>
                  <a:pt x="161167" y="3220572"/>
                  <a:pt x="162198" y="3218771"/>
                  <a:pt x="163544" y="3217262"/>
                </a:cubicBezTo>
                <a:cubicBezTo>
                  <a:pt x="164889" y="3215754"/>
                  <a:pt x="166528" y="3214582"/>
                  <a:pt x="168460" y="3213746"/>
                </a:cubicBezTo>
                <a:cubicBezTo>
                  <a:pt x="170391" y="3212911"/>
                  <a:pt x="172583" y="3212493"/>
                  <a:pt x="175036" y="3212493"/>
                </a:cubicBezTo>
                <a:close/>
                <a:moveTo>
                  <a:pt x="134285" y="3203214"/>
                </a:moveTo>
                <a:lnTo>
                  <a:pt x="156358" y="3203214"/>
                </a:lnTo>
                <a:lnTo>
                  <a:pt x="156358" y="3232775"/>
                </a:lnTo>
                <a:cubicBezTo>
                  <a:pt x="156358" y="3234598"/>
                  <a:pt x="156087" y="3236329"/>
                  <a:pt x="155544" y="3237968"/>
                </a:cubicBezTo>
                <a:cubicBezTo>
                  <a:pt x="155001" y="3239607"/>
                  <a:pt x="154177" y="3241034"/>
                  <a:pt x="153070" y="3242249"/>
                </a:cubicBezTo>
                <a:cubicBezTo>
                  <a:pt x="151963" y="3243465"/>
                  <a:pt x="150574" y="3244430"/>
                  <a:pt x="148903" y="3245147"/>
                </a:cubicBezTo>
                <a:cubicBezTo>
                  <a:pt x="147231" y="3245863"/>
                  <a:pt x="145267" y="3246221"/>
                  <a:pt x="143010" y="3246221"/>
                </a:cubicBezTo>
                <a:cubicBezTo>
                  <a:pt x="142163" y="3246221"/>
                  <a:pt x="141301" y="3246161"/>
                  <a:pt x="140422" y="3246042"/>
                </a:cubicBezTo>
                <a:cubicBezTo>
                  <a:pt x="139543" y="3245923"/>
                  <a:pt x="138696" y="3245760"/>
                  <a:pt x="137882" y="3245554"/>
                </a:cubicBezTo>
                <a:cubicBezTo>
                  <a:pt x="137068" y="3245347"/>
                  <a:pt x="136303" y="3245098"/>
                  <a:pt x="135587" y="3244805"/>
                </a:cubicBezTo>
                <a:cubicBezTo>
                  <a:pt x="134871" y="3244512"/>
                  <a:pt x="134252" y="3244192"/>
                  <a:pt x="133731" y="3243844"/>
                </a:cubicBezTo>
                <a:lnTo>
                  <a:pt x="133731" y="3238017"/>
                </a:lnTo>
                <a:cubicBezTo>
                  <a:pt x="135077" y="3238994"/>
                  <a:pt x="136569" y="3239764"/>
                  <a:pt x="138208" y="3240328"/>
                </a:cubicBezTo>
                <a:cubicBezTo>
                  <a:pt x="139847" y="3240893"/>
                  <a:pt x="141469" y="3241175"/>
                  <a:pt x="143075" y="3241175"/>
                </a:cubicBezTo>
                <a:cubicBezTo>
                  <a:pt x="145441" y="3241175"/>
                  <a:pt x="147264" y="3240453"/>
                  <a:pt x="148544" y="3239010"/>
                </a:cubicBezTo>
                <a:cubicBezTo>
                  <a:pt x="149825" y="3237566"/>
                  <a:pt x="150465" y="3235488"/>
                  <a:pt x="150465" y="3232775"/>
                </a:cubicBezTo>
                <a:lnTo>
                  <a:pt x="150465" y="3208228"/>
                </a:lnTo>
                <a:lnTo>
                  <a:pt x="134285" y="3208228"/>
                </a:lnTo>
                <a:close/>
                <a:moveTo>
                  <a:pt x="31445" y="3203019"/>
                </a:moveTo>
                <a:lnTo>
                  <a:pt x="36458" y="3203019"/>
                </a:lnTo>
                <a:lnTo>
                  <a:pt x="36458" y="3240491"/>
                </a:lnTo>
                <a:lnTo>
                  <a:pt x="45965" y="3240491"/>
                </a:lnTo>
                <a:lnTo>
                  <a:pt x="45965" y="3245765"/>
                </a:lnTo>
                <a:lnTo>
                  <a:pt x="19236" y="3245765"/>
                </a:lnTo>
                <a:lnTo>
                  <a:pt x="19236" y="3240491"/>
                </a:lnTo>
                <a:lnTo>
                  <a:pt x="30175" y="3240491"/>
                </a:lnTo>
                <a:lnTo>
                  <a:pt x="30175" y="3209433"/>
                </a:lnTo>
                <a:lnTo>
                  <a:pt x="19985" y="3214967"/>
                </a:lnTo>
                <a:lnTo>
                  <a:pt x="17901" y="3210149"/>
                </a:lnTo>
                <a:close/>
                <a:moveTo>
                  <a:pt x="199690" y="3199763"/>
                </a:moveTo>
                <a:lnTo>
                  <a:pt x="205355" y="3199763"/>
                </a:lnTo>
                <a:lnTo>
                  <a:pt x="205355" y="3213079"/>
                </a:lnTo>
                <a:lnTo>
                  <a:pt x="205160" y="3218223"/>
                </a:lnTo>
                <a:cubicBezTo>
                  <a:pt x="206050" y="3217159"/>
                  <a:pt x="206923" y="3216264"/>
                  <a:pt x="207780" y="3215537"/>
                </a:cubicBezTo>
                <a:cubicBezTo>
                  <a:pt x="208638" y="3214810"/>
                  <a:pt x="209495" y="3214218"/>
                  <a:pt x="210352" y="3213762"/>
                </a:cubicBezTo>
                <a:cubicBezTo>
                  <a:pt x="211210" y="3213307"/>
                  <a:pt x="212083" y="3212981"/>
                  <a:pt x="212973" y="3212786"/>
                </a:cubicBezTo>
                <a:cubicBezTo>
                  <a:pt x="213863" y="3212590"/>
                  <a:pt x="214785" y="3212493"/>
                  <a:pt x="215740" y="3212493"/>
                </a:cubicBezTo>
                <a:cubicBezTo>
                  <a:pt x="218996" y="3212493"/>
                  <a:pt x="221514" y="3213486"/>
                  <a:pt x="223293" y="3215472"/>
                </a:cubicBezTo>
                <a:cubicBezTo>
                  <a:pt x="225073" y="3217458"/>
                  <a:pt x="225963" y="3220447"/>
                  <a:pt x="225963" y="3224441"/>
                </a:cubicBezTo>
                <a:lnTo>
                  <a:pt x="225963" y="3245765"/>
                </a:lnTo>
                <a:lnTo>
                  <a:pt x="220298" y="3245765"/>
                </a:lnTo>
                <a:lnTo>
                  <a:pt x="220298" y="3224897"/>
                </a:lnTo>
                <a:cubicBezTo>
                  <a:pt x="220298" y="3222379"/>
                  <a:pt x="219826" y="3220496"/>
                  <a:pt x="218882" y="3219248"/>
                </a:cubicBezTo>
                <a:cubicBezTo>
                  <a:pt x="217938" y="3218000"/>
                  <a:pt x="216587" y="3217376"/>
                  <a:pt x="214829" y="3217376"/>
                </a:cubicBezTo>
                <a:cubicBezTo>
                  <a:pt x="214069" y="3217376"/>
                  <a:pt x="213358" y="3217479"/>
                  <a:pt x="212696" y="3217686"/>
                </a:cubicBezTo>
                <a:cubicBezTo>
                  <a:pt x="212034" y="3217892"/>
                  <a:pt x="211345" y="3218250"/>
                  <a:pt x="210629" y="3218760"/>
                </a:cubicBezTo>
                <a:cubicBezTo>
                  <a:pt x="209913" y="3219270"/>
                  <a:pt x="209131" y="3219959"/>
                  <a:pt x="208285" y="3220827"/>
                </a:cubicBezTo>
                <a:cubicBezTo>
                  <a:pt x="207439" y="3221695"/>
                  <a:pt x="206462" y="3222781"/>
                  <a:pt x="205355" y="3224083"/>
                </a:cubicBezTo>
                <a:lnTo>
                  <a:pt x="205355" y="3245765"/>
                </a:lnTo>
                <a:lnTo>
                  <a:pt x="199690" y="3245765"/>
                </a:lnTo>
                <a:close/>
                <a:moveTo>
                  <a:pt x="384260" y="3160156"/>
                </a:moveTo>
                <a:cubicBezTo>
                  <a:pt x="384933" y="3160156"/>
                  <a:pt x="385573" y="3160292"/>
                  <a:pt x="386181" y="3160563"/>
                </a:cubicBezTo>
                <a:cubicBezTo>
                  <a:pt x="386789" y="3160835"/>
                  <a:pt x="387321" y="3161198"/>
                  <a:pt x="387776" y="3161654"/>
                </a:cubicBezTo>
                <a:cubicBezTo>
                  <a:pt x="388232" y="3162110"/>
                  <a:pt x="388596" y="3162642"/>
                  <a:pt x="388867" y="3163249"/>
                </a:cubicBezTo>
                <a:cubicBezTo>
                  <a:pt x="389138" y="3163857"/>
                  <a:pt x="389274" y="3164497"/>
                  <a:pt x="389274" y="3165170"/>
                </a:cubicBezTo>
                <a:cubicBezTo>
                  <a:pt x="389274" y="3165865"/>
                  <a:pt x="389138" y="3166510"/>
                  <a:pt x="388867" y="3167107"/>
                </a:cubicBezTo>
                <a:cubicBezTo>
                  <a:pt x="388596" y="3167704"/>
                  <a:pt x="388232" y="3168230"/>
                  <a:pt x="387776" y="3168686"/>
                </a:cubicBezTo>
                <a:cubicBezTo>
                  <a:pt x="387321" y="3169142"/>
                  <a:pt x="386789" y="3169500"/>
                  <a:pt x="386181" y="3169761"/>
                </a:cubicBezTo>
                <a:cubicBezTo>
                  <a:pt x="385573" y="3170021"/>
                  <a:pt x="384933" y="3170151"/>
                  <a:pt x="384260" y="3170151"/>
                </a:cubicBezTo>
                <a:cubicBezTo>
                  <a:pt x="383566" y="3170151"/>
                  <a:pt x="382920" y="3170021"/>
                  <a:pt x="382323" y="3169761"/>
                </a:cubicBezTo>
                <a:cubicBezTo>
                  <a:pt x="381726" y="3169500"/>
                  <a:pt x="381200" y="3169142"/>
                  <a:pt x="380744" y="3168686"/>
                </a:cubicBezTo>
                <a:cubicBezTo>
                  <a:pt x="380288" y="3168230"/>
                  <a:pt x="379930" y="3167704"/>
                  <a:pt x="379670" y="3167107"/>
                </a:cubicBezTo>
                <a:cubicBezTo>
                  <a:pt x="379410" y="3166510"/>
                  <a:pt x="379279" y="3165865"/>
                  <a:pt x="379279" y="3165170"/>
                </a:cubicBezTo>
                <a:cubicBezTo>
                  <a:pt x="379279" y="3164497"/>
                  <a:pt x="379410" y="3163857"/>
                  <a:pt x="379670" y="3163249"/>
                </a:cubicBezTo>
                <a:cubicBezTo>
                  <a:pt x="379930" y="3162642"/>
                  <a:pt x="380288" y="3162110"/>
                  <a:pt x="380744" y="3161654"/>
                </a:cubicBezTo>
                <a:cubicBezTo>
                  <a:pt x="381200" y="3161198"/>
                  <a:pt x="381726" y="3160835"/>
                  <a:pt x="382323" y="3160563"/>
                </a:cubicBezTo>
                <a:cubicBezTo>
                  <a:pt x="382920" y="3160292"/>
                  <a:pt x="383566" y="3160156"/>
                  <a:pt x="384260" y="3160156"/>
                </a:cubicBezTo>
                <a:close/>
                <a:moveTo>
                  <a:pt x="250975" y="3154687"/>
                </a:moveTo>
                <a:cubicBezTo>
                  <a:pt x="249565" y="3154687"/>
                  <a:pt x="248349" y="3154828"/>
                  <a:pt x="247329" y="3155110"/>
                </a:cubicBezTo>
                <a:cubicBezTo>
                  <a:pt x="246309" y="3155392"/>
                  <a:pt x="245474" y="3155794"/>
                  <a:pt x="244822" y="3156315"/>
                </a:cubicBezTo>
                <a:cubicBezTo>
                  <a:pt x="244171" y="3156836"/>
                  <a:pt x="243688" y="3157460"/>
                  <a:pt x="243374" y="3158187"/>
                </a:cubicBezTo>
                <a:cubicBezTo>
                  <a:pt x="243059" y="3158914"/>
                  <a:pt x="242902" y="3159733"/>
                  <a:pt x="242902" y="3160645"/>
                </a:cubicBezTo>
                <a:cubicBezTo>
                  <a:pt x="242902" y="3161274"/>
                  <a:pt x="242999" y="3161876"/>
                  <a:pt x="243195" y="3162452"/>
                </a:cubicBezTo>
                <a:cubicBezTo>
                  <a:pt x="243390" y="3163027"/>
                  <a:pt x="243705" y="3163537"/>
                  <a:pt x="244139" y="3163982"/>
                </a:cubicBezTo>
                <a:cubicBezTo>
                  <a:pt x="244573" y="3164427"/>
                  <a:pt x="245137" y="3164779"/>
                  <a:pt x="245832" y="3165040"/>
                </a:cubicBezTo>
                <a:cubicBezTo>
                  <a:pt x="246526" y="3165300"/>
                  <a:pt x="247373" y="3165431"/>
                  <a:pt x="248371" y="3165431"/>
                </a:cubicBezTo>
                <a:cubicBezTo>
                  <a:pt x="249673" y="3165431"/>
                  <a:pt x="251165" y="3165034"/>
                  <a:pt x="252848" y="3164242"/>
                </a:cubicBezTo>
                <a:cubicBezTo>
                  <a:pt x="254530" y="3163450"/>
                  <a:pt x="256304" y="3162197"/>
                  <a:pt x="258170" y="3160482"/>
                </a:cubicBezTo>
                <a:lnTo>
                  <a:pt x="258170" y="3154687"/>
                </a:lnTo>
                <a:close/>
                <a:moveTo>
                  <a:pt x="70001" y="3154687"/>
                </a:moveTo>
                <a:cubicBezTo>
                  <a:pt x="68590" y="3154687"/>
                  <a:pt x="67374" y="3154828"/>
                  <a:pt x="66354" y="3155110"/>
                </a:cubicBezTo>
                <a:cubicBezTo>
                  <a:pt x="65334" y="3155392"/>
                  <a:pt x="64498" y="3155794"/>
                  <a:pt x="63847" y="3156315"/>
                </a:cubicBezTo>
                <a:cubicBezTo>
                  <a:pt x="63196" y="3156836"/>
                  <a:pt x="62713" y="3157460"/>
                  <a:pt x="62399" y="3158187"/>
                </a:cubicBezTo>
                <a:cubicBezTo>
                  <a:pt x="62084" y="3158914"/>
                  <a:pt x="61927" y="3159733"/>
                  <a:pt x="61927" y="3160645"/>
                </a:cubicBezTo>
                <a:cubicBezTo>
                  <a:pt x="61927" y="3161274"/>
                  <a:pt x="62024" y="3161876"/>
                  <a:pt x="62220" y="3162452"/>
                </a:cubicBezTo>
                <a:cubicBezTo>
                  <a:pt x="62415" y="3163027"/>
                  <a:pt x="62730" y="3163537"/>
                  <a:pt x="63164" y="3163982"/>
                </a:cubicBezTo>
                <a:cubicBezTo>
                  <a:pt x="63598" y="3164427"/>
                  <a:pt x="64162" y="3164779"/>
                  <a:pt x="64857" y="3165040"/>
                </a:cubicBezTo>
                <a:cubicBezTo>
                  <a:pt x="65551" y="3165300"/>
                  <a:pt x="66398" y="3165431"/>
                  <a:pt x="67396" y="3165431"/>
                </a:cubicBezTo>
                <a:cubicBezTo>
                  <a:pt x="68698" y="3165431"/>
                  <a:pt x="70190" y="3165034"/>
                  <a:pt x="71872" y="3164242"/>
                </a:cubicBezTo>
                <a:cubicBezTo>
                  <a:pt x="73555" y="3163450"/>
                  <a:pt x="75329" y="3162197"/>
                  <a:pt x="77195" y="3160482"/>
                </a:cubicBezTo>
                <a:lnTo>
                  <a:pt x="77195" y="3154687"/>
                </a:lnTo>
                <a:close/>
                <a:moveTo>
                  <a:pt x="213624" y="3141176"/>
                </a:moveTo>
                <a:cubicBezTo>
                  <a:pt x="210542" y="3141176"/>
                  <a:pt x="208139" y="3142175"/>
                  <a:pt x="206413" y="3144171"/>
                </a:cubicBezTo>
                <a:cubicBezTo>
                  <a:pt x="204688" y="3146168"/>
                  <a:pt x="203825" y="3149294"/>
                  <a:pt x="203825" y="3153548"/>
                </a:cubicBezTo>
                <a:cubicBezTo>
                  <a:pt x="203825" y="3157498"/>
                  <a:pt x="204405" y="3160444"/>
                  <a:pt x="205567" y="3162387"/>
                </a:cubicBezTo>
                <a:cubicBezTo>
                  <a:pt x="206728" y="3164329"/>
                  <a:pt x="208372" y="3165300"/>
                  <a:pt x="210499" y="3165300"/>
                </a:cubicBezTo>
                <a:cubicBezTo>
                  <a:pt x="211931" y="3165300"/>
                  <a:pt x="213445" y="3164660"/>
                  <a:pt x="215040" y="3163380"/>
                </a:cubicBezTo>
                <a:cubicBezTo>
                  <a:pt x="216636" y="3162099"/>
                  <a:pt x="218312" y="3160200"/>
                  <a:pt x="220070" y="3157682"/>
                </a:cubicBezTo>
                <a:lnTo>
                  <a:pt x="220070" y="3142511"/>
                </a:lnTo>
                <a:cubicBezTo>
                  <a:pt x="219137" y="3142077"/>
                  <a:pt x="218106" y="3141746"/>
                  <a:pt x="216978" y="3141518"/>
                </a:cubicBezTo>
                <a:cubicBezTo>
                  <a:pt x="215849" y="3141290"/>
                  <a:pt x="214731" y="3141176"/>
                  <a:pt x="213624" y="3141176"/>
                </a:cubicBezTo>
                <a:close/>
                <a:moveTo>
                  <a:pt x="146949" y="3141176"/>
                </a:moveTo>
                <a:cubicBezTo>
                  <a:pt x="143867" y="3141176"/>
                  <a:pt x="141464" y="3142175"/>
                  <a:pt x="139738" y="3144171"/>
                </a:cubicBezTo>
                <a:cubicBezTo>
                  <a:pt x="138013" y="3146168"/>
                  <a:pt x="137150" y="3149294"/>
                  <a:pt x="137150" y="3153548"/>
                </a:cubicBezTo>
                <a:cubicBezTo>
                  <a:pt x="137150" y="3157498"/>
                  <a:pt x="137730" y="3160444"/>
                  <a:pt x="138892" y="3162387"/>
                </a:cubicBezTo>
                <a:cubicBezTo>
                  <a:pt x="140053" y="3164329"/>
                  <a:pt x="141697" y="3165300"/>
                  <a:pt x="143824" y="3165300"/>
                </a:cubicBezTo>
                <a:cubicBezTo>
                  <a:pt x="145256" y="3165300"/>
                  <a:pt x="146770" y="3164660"/>
                  <a:pt x="148366" y="3163380"/>
                </a:cubicBezTo>
                <a:cubicBezTo>
                  <a:pt x="149961" y="3162099"/>
                  <a:pt x="151637" y="3160200"/>
                  <a:pt x="153395" y="3157682"/>
                </a:cubicBezTo>
                <a:lnTo>
                  <a:pt x="153395" y="3142511"/>
                </a:lnTo>
                <a:cubicBezTo>
                  <a:pt x="152462" y="3142077"/>
                  <a:pt x="151431" y="3141746"/>
                  <a:pt x="150303" y="3141518"/>
                </a:cubicBezTo>
                <a:cubicBezTo>
                  <a:pt x="149174" y="3141290"/>
                  <a:pt x="148056" y="3141176"/>
                  <a:pt x="146949" y="3141176"/>
                </a:cubicBezTo>
                <a:close/>
                <a:moveTo>
                  <a:pt x="317651" y="3140818"/>
                </a:moveTo>
                <a:cubicBezTo>
                  <a:pt x="316413" y="3140818"/>
                  <a:pt x="315285" y="3141057"/>
                  <a:pt x="314265" y="3141534"/>
                </a:cubicBezTo>
                <a:cubicBezTo>
                  <a:pt x="313245" y="3142012"/>
                  <a:pt x="312366" y="3142685"/>
                  <a:pt x="311628" y="3143553"/>
                </a:cubicBezTo>
                <a:cubicBezTo>
                  <a:pt x="310890" y="3144421"/>
                  <a:pt x="310293" y="3145463"/>
                  <a:pt x="309837" y="3146678"/>
                </a:cubicBezTo>
                <a:cubicBezTo>
                  <a:pt x="309381" y="3147894"/>
                  <a:pt x="309099" y="3149228"/>
                  <a:pt x="308991" y="3150683"/>
                </a:cubicBezTo>
                <a:lnTo>
                  <a:pt x="326180" y="3150683"/>
                </a:lnTo>
                <a:cubicBezTo>
                  <a:pt x="326245" y="3149228"/>
                  <a:pt x="326104" y="3147899"/>
                  <a:pt x="325757" y="3146694"/>
                </a:cubicBezTo>
                <a:cubicBezTo>
                  <a:pt x="325410" y="3145490"/>
                  <a:pt x="324873" y="3144453"/>
                  <a:pt x="324145" y="3143585"/>
                </a:cubicBezTo>
                <a:cubicBezTo>
                  <a:pt x="323418" y="3142717"/>
                  <a:pt x="322512" y="3142039"/>
                  <a:pt x="321427" y="3141551"/>
                </a:cubicBezTo>
                <a:cubicBezTo>
                  <a:pt x="320342" y="3141062"/>
                  <a:pt x="319083" y="3140818"/>
                  <a:pt x="317651" y="3140818"/>
                </a:cubicBezTo>
                <a:close/>
                <a:moveTo>
                  <a:pt x="163055" y="3136879"/>
                </a:moveTo>
                <a:lnTo>
                  <a:pt x="178454" y="3136879"/>
                </a:lnTo>
                <a:lnTo>
                  <a:pt x="178454" y="3164845"/>
                </a:lnTo>
                <a:lnTo>
                  <a:pt x="188189" y="3164845"/>
                </a:lnTo>
                <a:lnTo>
                  <a:pt x="188189" y="3169565"/>
                </a:lnTo>
                <a:lnTo>
                  <a:pt x="161981" y="3169565"/>
                </a:lnTo>
                <a:lnTo>
                  <a:pt x="161981" y="3164845"/>
                </a:lnTo>
                <a:lnTo>
                  <a:pt x="172724" y="3164845"/>
                </a:lnTo>
                <a:lnTo>
                  <a:pt x="172724" y="3141567"/>
                </a:lnTo>
                <a:lnTo>
                  <a:pt x="163055" y="3141567"/>
                </a:lnTo>
                <a:close/>
                <a:moveTo>
                  <a:pt x="384260" y="3136293"/>
                </a:moveTo>
                <a:cubicBezTo>
                  <a:pt x="384933" y="3136293"/>
                  <a:pt x="385573" y="3136428"/>
                  <a:pt x="386181" y="3136700"/>
                </a:cubicBezTo>
                <a:cubicBezTo>
                  <a:pt x="386789" y="3136971"/>
                  <a:pt x="387321" y="3137335"/>
                  <a:pt x="387776" y="3137790"/>
                </a:cubicBezTo>
                <a:cubicBezTo>
                  <a:pt x="388232" y="3138246"/>
                  <a:pt x="388596" y="3138778"/>
                  <a:pt x="388867" y="3139386"/>
                </a:cubicBezTo>
                <a:cubicBezTo>
                  <a:pt x="389138" y="3139993"/>
                  <a:pt x="389274" y="3140634"/>
                  <a:pt x="389274" y="3141306"/>
                </a:cubicBezTo>
                <a:cubicBezTo>
                  <a:pt x="389274" y="3142001"/>
                  <a:pt x="389138" y="3142647"/>
                  <a:pt x="388867" y="3143244"/>
                </a:cubicBezTo>
                <a:cubicBezTo>
                  <a:pt x="388596" y="3143840"/>
                  <a:pt x="388232" y="3144367"/>
                  <a:pt x="387776" y="3144823"/>
                </a:cubicBezTo>
                <a:cubicBezTo>
                  <a:pt x="387321" y="3145278"/>
                  <a:pt x="386789" y="3145636"/>
                  <a:pt x="386181" y="3145897"/>
                </a:cubicBezTo>
                <a:cubicBezTo>
                  <a:pt x="385573" y="3146157"/>
                  <a:pt x="384933" y="3146288"/>
                  <a:pt x="384260" y="3146288"/>
                </a:cubicBezTo>
                <a:cubicBezTo>
                  <a:pt x="383566" y="3146288"/>
                  <a:pt x="382920" y="3146157"/>
                  <a:pt x="382323" y="3145897"/>
                </a:cubicBezTo>
                <a:cubicBezTo>
                  <a:pt x="381726" y="3145636"/>
                  <a:pt x="381200" y="3145278"/>
                  <a:pt x="380744" y="3144823"/>
                </a:cubicBezTo>
                <a:cubicBezTo>
                  <a:pt x="380288" y="3144367"/>
                  <a:pt x="379930" y="3143840"/>
                  <a:pt x="379670" y="3143244"/>
                </a:cubicBezTo>
                <a:cubicBezTo>
                  <a:pt x="379410" y="3142647"/>
                  <a:pt x="379279" y="3142001"/>
                  <a:pt x="379279" y="3141306"/>
                </a:cubicBezTo>
                <a:cubicBezTo>
                  <a:pt x="379279" y="3140634"/>
                  <a:pt x="379410" y="3139993"/>
                  <a:pt x="379670" y="3139386"/>
                </a:cubicBezTo>
                <a:cubicBezTo>
                  <a:pt x="379930" y="3138778"/>
                  <a:pt x="380288" y="3138246"/>
                  <a:pt x="380744" y="3137790"/>
                </a:cubicBezTo>
                <a:cubicBezTo>
                  <a:pt x="381200" y="3137335"/>
                  <a:pt x="381726" y="3136971"/>
                  <a:pt x="382323" y="3136700"/>
                </a:cubicBezTo>
                <a:cubicBezTo>
                  <a:pt x="382920" y="3136428"/>
                  <a:pt x="383566" y="3136293"/>
                  <a:pt x="384260" y="3136293"/>
                </a:cubicBezTo>
                <a:close/>
                <a:moveTo>
                  <a:pt x="357150" y="3136293"/>
                </a:moveTo>
                <a:cubicBezTo>
                  <a:pt x="358431" y="3136293"/>
                  <a:pt x="359852" y="3136363"/>
                  <a:pt x="361415" y="3136504"/>
                </a:cubicBezTo>
                <a:cubicBezTo>
                  <a:pt x="362978" y="3136645"/>
                  <a:pt x="364606" y="3136890"/>
                  <a:pt x="366299" y="3137237"/>
                </a:cubicBezTo>
                <a:lnTo>
                  <a:pt x="366299" y="3142283"/>
                </a:lnTo>
                <a:cubicBezTo>
                  <a:pt x="364519" y="3141849"/>
                  <a:pt x="362831" y="3141529"/>
                  <a:pt x="361236" y="3141323"/>
                </a:cubicBezTo>
                <a:cubicBezTo>
                  <a:pt x="359641" y="3141117"/>
                  <a:pt x="358257" y="3141013"/>
                  <a:pt x="357085" y="3141013"/>
                </a:cubicBezTo>
                <a:cubicBezTo>
                  <a:pt x="355675" y="3141013"/>
                  <a:pt x="354486" y="3141122"/>
                  <a:pt x="353520" y="3141339"/>
                </a:cubicBezTo>
                <a:cubicBezTo>
                  <a:pt x="352554" y="3141556"/>
                  <a:pt x="351773" y="3141854"/>
                  <a:pt x="351176" y="3142234"/>
                </a:cubicBezTo>
                <a:cubicBezTo>
                  <a:pt x="350579" y="3142614"/>
                  <a:pt x="350151" y="3143059"/>
                  <a:pt x="349890" y="3143569"/>
                </a:cubicBezTo>
                <a:cubicBezTo>
                  <a:pt x="349630" y="3144079"/>
                  <a:pt x="349500" y="3144627"/>
                  <a:pt x="349500" y="3145213"/>
                </a:cubicBezTo>
                <a:cubicBezTo>
                  <a:pt x="349500" y="3145799"/>
                  <a:pt x="349614" y="3146331"/>
                  <a:pt x="349841" y="3146808"/>
                </a:cubicBezTo>
                <a:cubicBezTo>
                  <a:pt x="350069" y="3147286"/>
                  <a:pt x="350493" y="3147747"/>
                  <a:pt x="351111" y="3148192"/>
                </a:cubicBezTo>
                <a:cubicBezTo>
                  <a:pt x="351730" y="3148637"/>
                  <a:pt x="352592" y="3149082"/>
                  <a:pt x="353699" y="3149527"/>
                </a:cubicBezTo>
                <a:cubicBezTo>
                  <a:pt x="354806" y="3149972"/>
                  <a:pt x="356250" y="3150455"/>
                  <a:pt x="358029" y="3150976"/>
                </a:cubicBezTo>
                <a:cubicBezTo>
                  <a:pt x="359961" y="3151540"/>
                  <a:pt x="361589" y="3152131"/>
                  <a:pt x="362913" y="3152750"/>
                </a:cubicBezTo>
                <a:cubicBezTo>
                  <a:pt x="364237" y="3153368"/>
                  <a:pt x="365311" y="3154058"/>
                  <a:pt x="366136" y="3154817"/>
                </a:cubicBezTo>
                <a:cubicBezTo>
                  <a:pt x="366961" y="3155577"/>
                  <a:pt x="367552" y="3156434"/>
                  <a:pt x="367910" y="3157389"/>
                </a:cubicBezTo>
                <a:cubicBezTo>
                  <a:pt x="368268" y="3158344"/>
                  <a:pt x="368447" y="3159429"/>
                  <a:pt x="368447" y="3160645"/>
                </a:cubicBezTo>
                <a:cubicBezTo>
                  <a:pt x="368447" y="3161795"/>
                  <a:pt x="368252" y="3162826"/>
                  <a:pt x="367861" y="3163738"/>
                </a:cubicBezTo>
                <a:cubicBezTo>
                  <a:pt x="367471" y="3164649"/>
                  <a:pt x="366939" y="3165458"/>
                  <a:pt x="366266" y="3166163"/>
                </a:cubicBezTo>
                <a:cubicBezTo>
                  <a:pt x="365593" y="3166868"/>
                  <a:pt x="364812" y="3167471"/>
                  <a:pt x="363922" y="3167970"/>
                </a:cubicBezTo>
                <a:cubicBezTo>
                  <a:pt x="363032" y="3168469"/>
                  <a:pt x="362083" y="3168882"/>
                  <a:pt x="361073" y="3169207"/>
                </a:cubicBezTo>
                <a:cubicBezTo>
                  <a:pt x="360064" y="3169533"/>
                  <a:pt x="359028" y="3169771"/>
                  <a:pt x="357964" y="3169923"/>
                </a:cubicBezTo>
                <a:cubicBezTo>
                  <a:pt x="356901" y="3170075"/>
                  <a:pt x="355859" y="3170151"/>
                  <a:pt x="354839" y="3170151"/>
                </a:cubicBezTo>
                <a:cubicBezTo>
                  <a:pt x="352625" y="3170151"/>
                  <a:pt x="350590" y="3170054"/>
                  <a:pt x="348735" y="3169858"/>
                </a:cubicBezTo>
                <a:cubicBezTo>
                  <a:pt x="346879" y="3169663"/>
                  <a:pt x="345061" y="3169348"/>
                  <a:pt x="343281" y="3168914"/>
                </a:cubicBezTo>
                <a:lnTo>
                  <a:pt x="343281" y="3163705"/>
                </a:lnTo>
                <a:cubicBezTo>
                  <a:pt x="345191" y="3164248"/>
                  <a:pt x="347090" y="3164660"/>
                  <a:pt x="348979" y="3164942"/>
                </a:cubicBezTo>
                <a:cubicBezTo>
                  <a:pt x="350867" y="3165224"/>
                  <a:pt x="352745" y="3165365"/>
                  <a:pt x="354611" y="3165365"/>
                </a:cubicBezTo>
                <a:cubicBezTo>
                  <a:pt x="357324" y="3165365"/>
                  <a:pt x="359332" y="3164996"/>
                  <a:pt x="360634" y="3164259"/>
                </a:cubicBezTo>
                <a:cubicBezTo>
                  <a:pt x="361936" y="3163521"/>
                  <a:pt x="362587" y="3162468"/>
                  <a:pt x="362587" y="3161101"/>
                </a:cubicBezTo>
                <a:cubicBezTo>
                  <a:pt x="362587" y="3160515"/>
                  <a:pt x="362484" y="3159988"/>
                  <a:pt x="362278" y="3159522"/>
                </a:cubicBezTo>
                <a:cubicBezTo>
                  <a:pt x="362072" y="3159055"/>
                  <a:pt x="361697" y="3158610"/>
                  <a:pt x="361155" y="3158187"/>
                </a:cubicBezTo>
                <a:cubicBezTo>
                  <a:pt x="360612" y="3157764"/>
                  <a:pt x="359771" y="3157324"/>
                  <a:pt x="358632" y="3156868"/>
                </a:cubicBezTo>
                <a:cubicBezTo>
                  <a:pt x="357492" y="3156412"/>
                  <a:pt x="355935" y="3155892"/>
                  <a:pt x="353960" y="3155306"/>
                </a:cubicBezTo>
                <a:cubicBezTo>
                  <a:pt x="352484" y="3154871"/>
                  <a:pt x="351122" y="3154378"/>
                  <a:pt x="349874" y="3153824"/>
                </a:cubicBezTo>
                <a:cubicBezTo>
                  <a:pt x="348626" y="3153271"/>
                  <a:pt x="347546" y="3152614"/>
                  <a:pt x="346635" y="3151855"/>
                </a:cubicBezTo>
                <a:cubicBezTo>
                  <a:pt x="345723" y="3151095"/>
                  <a:pt x="345007" y="3150205"/>
                  <a:pt x="344486" y="3149185"/>
                </a:cubicBezTo>
                <a:cubicBezTo>
                  <a:pt x="343965" y="3148165"/>
                  <a:pt x="343705" y="3146960"/>
                  <a:pt x="343705" y="3145571"/>
                </a:cubicBezTo>
                <a:cubicBezTo>
                  <a:pt x="343705" y="3144660"/>
                  <a:pt x="343916" y="3143661"/>
                  <a:pt x="344339" y="3142576"/>
                </a:cubicBezTo>
                <a:cubicBezTo>
                  <a:pt x="344763" y="3141491"/>
                  <a:pt x="345484" y="3140482"/>
                  <a:pt x="346504" y="3139548"/>
                </a:cubicBezTo>
                <a:cubicBezTo>
                  <a:pt x="347525" y="3138615"/>
                  <a:pt x="348903" y="3137839"/>
                  <a:pt x="350639" y="3137221"/>
                </a:cubicBezTo>
                <a:cubicBezTo>
                  <a:pt x="352375" y="3136602"/>
                  <a:pt x="354546" y="3136293"/>
                  <a:pt x="357150" y="3136293"/>
                </a:cubicBezTo>
                <a:close/>
                <a:moveTo>
                  <a:pt x="317911" y="3136293"/>
                </a:moveTo>
                <a:cubicBezTo>
                  <a:pt x="320190" y="3136293"/>
                  <a:pt x="322208" y="3136651"/>
                  <a:pt x="323966" y="3137367"/>
                </a:cubicBezTo>
                <a:cubicBezTo>
                  <a:pt x="325724" y="3138083"/>
                  <a:pt x="327206" y="3139098"/>
                  <a:pt x="328410" y="3140411"/>
                </a:cubicBezTo>
                <a:cubicBezTo>
                  <a:pt x="329615" y="3141724"/>
                  <a:pt x="330526" y="3143319"/>
                  <a:pt x="331145" y="3145197"/>
                </a:cubicBezTo>
                <a:cubicBezTo>
                  <a:pt x="331763" y="3147074"/>
                  <a:pt x="332073" y="3149174"/>
                  <a:pt x="332073" y="3151497"/>
                </a:cubicBezTo>
                <a:cubicBezTo>
                  <a:pt x="332073" y="3152300"/>
                  <a:pt x="332062" y="3152972"/>
                  <a:pt x="332040" y="3153515"/>
                </a:cubicBezTo>
                <a:cubicBezTo>
                  <a:pt x="332019" y="3154058"/>
                  <a:pt x="331986" y="3154568"/>
                  <a:pt x="331943" y="3155045"/>
                </a:cubicBezTo>
                <a:lnTo>
                  <a:pt x="308991" y="3155045"/>
                </a:lnTo>
                <a:cubicBezTo>
                  <a:pt x="308991" y="3158388"/>
                  <a:pt x="309924" y="3160954"/>
                  <a:pt x="311790" y="3162745"/>
                </a:cubicBezTo>
                <a:cubicBezTo>
                  <a:pt x="313657" y="3164535"/>
                  <a:pt x="316348" y="3165431"/>
                  <a:pt x="319864" y="3165431"/>
                </a:cubicBezTo>
                <a:cubicBezTo>
                  <a:pt x="320819" y="3165431"/>
                  <a:pt x="321774" y="3165393"/>
                  <a:pt x="322729" y="3165317"/>
                </a:cubicBezTo>
                <a:cubicBezTo>
                  <a:pt x="323684" y="3165241"/>
                  <a:pt x="324607" y="3165138"/>
                  <a:pt x="325497" y="3165007"/>
                </a:cubicBezTo>
                <a:cubicBezTo>
                  <a:pt x="326386" y="3164877"/>
                  <a:pt x="327238" y="3164731"/>
                  <a:pt x="328052" y="3164568"/>
                </a:cubicBezTo>
                <a:cubicBezTo>
                  <a:pt x="328866" y="3164405"/>
                  <a:pt x="329620" y="3164226"/>
                  <a:pt x="330315" y="3164031"/>
                </a:cubicBezTo>
                <a:lnTo>
                  <a:pt x="330315" y="3168686"/>
                </a:lnTo>
                <a:cubicBezTo>
                  <a:pt x="328774" y="3169120"/>
                  <a:pt x="327032" y="3169473"/>
                  <a:pt x="325090" y="3169744"/>
                </a:cubicBezTo>
                <a:cubicBezTo>
                  <a:pt x="323147" y="3170016"/>
                  <a:pt x="321134" y="3170151"/>
                  <a:pt x="319050" y="3170151"/>
                </a:cubicBezTo>
                <a:cubicBezTo>
                  <a:pt x="316251" y="3170151"/>
                  <a:pt x="313841" y="3169771"/>
                  <a:pt x="311823" y="3169012"/>
                </a:cubicBezTo>
                <a:cubicBezTo>
                  <a:pt x="309804" y="3168252"/>
                  <a:pt x="308150" y="3167151"/>
                  <a:pt x="306858" y="3165707"/>
                </a:cubicBezTo>
                <a:cubicBezTo>
                  <a:pt x="305567" y="3164264"/>
                  <a:pt x="304612" y="3162495"/>
                  <a:pt x="303993" y="3160401"/>
                </a:cubicBezTo>
                <a:cubicBezTo>
                  <a:pt x="303375" y="3158306"/>
                  <a:pt x="303065" y="3155935"/>
                  <a:pt x="303065" y="3153287"/>
                </a:cubicBezTo>
                <a:cubicBezTo>
                  <a:pt x="303065" y="3150986"/>
                  <a:pt x="303396" y="3148811"/>
                  <a:pt x="304058" y="3146760"/>
                </a:cubicBezTo>
                <a:cubicBezTo>
                  <a:pt x="304720" y="3144709"/>
                  <a:pt x="305686" y="3142907"/>
                  <a:pt x="306956" y="3141355"/>
                </a:cubicBezTo>
                <a:cubicBezTo>
                  <a:pt x="308225" y="3139803"/>
                  <a:pt x="309783" y="3138572"/>
                  <a:pt x="311628" y="3137660"/>
                </a:cubicBezTo>
                <a:cubicBezTo>
                  <a:pt x="313472" y="3136749"/>
                  <a:pt x="315567" y="3136293"/>
                  <a:pt x="317911" y="3136293"/>
                </a:cubicBezTo>
                <a:close/>
                <a:moveTo>
                  <a:pt x="251106" y="3136293"/>
                </a:moveTo>
                <a:cubicBezTo>
                  <a:pt x="253081" y="3136293"/>
                  <a:pt x="254861" y="3136510"/>
                  <a:pt x="256445" y="3136944"/>
                </a:cubicBezTo>
                <a:cubicBezTo>
                  <a:pt x="258029" y="3137378"/>
                  <a:pt x="259370" y="3138040"/>
                  <a:pt x="260466" y="3138930"/>
                </a:cubicBezTo>
                <a:cubicBezTo>
                  <a:pt x="261562" y="3139820"/>
                  <a:pt x="262403" y="3140937"/>
                  <a:pt x="262989" y="3142283"/>
                </a:cubicBezTo>
                <a:cubicBezTo>
                  <a:pt x="263575" y="3143629"/>
                  <a:pt x="263868" y="3145213"/>
                  <a:pt x="263868" y="3147036"/>
                </a:cubicBezTo>
                <a:lnTo>
                  <a:pt x="263868" y="3169565"/>
                </a:lnTo>
                <a:lnTo>
                  <a:pt x="258789" y="3169565"/>
                </a:lnTo>
                <a:lnTo>
                  <a:pt x="258659" y="3165170"/>
                </a:lnTo>
                <a:cubicBezTo>
                  <a:pt x="256879" y="3166928"/>
                  <a:pt x="255072" y="3168198"/>
                  <a:pt x="253238" y="3168979"/>
                </a:cubicBezTo>
                <a:cubicBezTo>
                  <a:pt x="251404" y="3169761"/>
                  <a:pt x="249478" y="3170151"/>
                  <a:pt x="247459" y="3170151"/>
                </a:cubicBezTo>
                <a:cubicBezTo>
                  <a:pt x="245593" y="3170151"/>
                  <a:pt x="243998" y="3169912"/>
                  <a:pt x="242674" y="3169435"/>
                </a:cubicBezTo>
                <a:cubicBezTo>
                  <a:pt x="241350" y="3168957"/>
                  <a:pt x="240259" y="3168301"/>
                  <a:pt x="239402" y="3167465"/>
                </a:cubicBezTo>
                <a:cubicBezTo>
                  <a:pt x="238544" y="3166630"/>
                  <a:pt x="237915" y="3165648"/>
                  <a:pt x="237514" y="3164519"/>
                </a:cubicBezTo>
                <a:cubicBezTo>
                  <a:pt x="237112" y="3163390"/>
                  <a:pt x="236911" y="3162164"/>
                  <a:pt x="236911" y="3160840"/>
                </a:cubicBezTo>
                <a:cubicBezTo>
                  <a:pt x="236911" y="3157563"/>
                  <a:pt x="238132" y="3154996"/>
                  <a:pt x="240574" y="3153141"/>
                </a:cubicBezTo>
                <a:cubicBezTo>
                  <a:pt x="243015" y="3151285"/>
                  <a:pt x="246624" y="3150357"/>
                  <a:pt x="251399" y="3150357"/>
                </a:cubicBezTo>
                <a:lnTo>
                  <a:pt x="258170" y="3150357"/>
                </a:lnTo>
                <a:lnTo>
                  <a:pt x="258170" y="3147492"/>
                </a:lnTo>
                <a:cubicBezTo>
                  <a:pt x="258170" y="3145560"/>
                  <a:pt x="257552" y="3144014"/>
                  <a:pt x="256315" y="3142853"/>
                </a:cubicBezTo>
                <a:cubicBezTo>
                  <a:pt x="255078" y="3141692"/>
                  <a:pt x="253189" y="3141111"/>
                  <a:pt x="250650" y="3141111"/>
                </a:cubicBezTo>
                <a:cubicBezTo>
                  <a:pt x="248805" y="3141111"/>
                  <a:pt x="246987" y="3141317"/>
                  <a:pt x="245197" y="3141730"/>
                </a:cubicBezTo>
                <a:cubicBezTo>
                  <a:pt x="243406" y="3142142"/>
                  <a:pt x="241556" y="3142728"/>
                  <a:pt x="239646" y="3143488"/>
                </a:cubicBezTo>
                <a:lnTo>
                  <a:pt x="239646" y="3138376"/>
                </a:lnTo>
                <a:cubicBezTo>
                  <a:pt x="240362" y="3138116"/>
                  <a:pt x="241160" y="3137861"/>
                  <a:pt x="242039" y="3137611"/>
                </a:cubicBezTo>
                <a:cubicBezTo>
                  <a:pt x="242918" y="3137362"/>
                  <a:pt x="243846" y="3137139"/>
                  <a:pt x="244822" y="3136944"/>
                </a:cubicBezTo>
                <a:cubicBezTo>
                  <a:pt x="245799" y="3136749"/>
                  <a:pt x="246819" y="3136591"/>
                  <a:pt x="247883" y="3136472"/>
                </a:cubicBezTo>
                <a:cubicBezTo>
                  <a:pt x="248946" y="3136352"/>
                  <a:pt x="250021" y="3136293"/>
                  <a:pt x="251106" y="3136293"/>
                </a:cubicBezTo>
                <a:close/>
                <a:moveTo>
                  <a:pt x="110965" y="3136293"/>
                </a:moveTo>
                <a:cubicBezTo>
                  <a:pt x="114330" y="3136293"/>
                  <a:pt x="116874" y="3137286"/>
                  <a:pt x="118600" y="3139272"/>
                </a:cubicBezTo>
                <a:cubicBezTo>
                  <a:pt x="120325" y="3141258"/>
                  <a:pt x="121188" y="3144247"/>
                  <a:pt x="121188" y="3148241"/>
                </a:cubicBezTo>
                <a:lnTo>
                  <a:pt x="121188" y="3169565"/>
                </a:lnTo>
                <a:lnTo>
                  <a:pt x="115523" y="3169565"/>
                </a:lnTo>
                <a:lnTo>
                  <a:pt x="115523" y="3148697"/>
                </a:lnTo>
                <a:cubicBezTo>
                  <a:pt x="115523" y="3146136"/>
                  <a:pt x="115046" y="3144242"/>
                  <a:pt x="114091" y="3143016"/>
                </a:cubicBezTo>
                <a:cubicBezTo>
                  <a:pt x="113136" y="3141789"/>
                  <a:pt x="111714" y="3141176"/>
                  <a:pt x="109826" y="3141176"/>
                </a:cubicBezTo>
                <a:cubicBezTo>
                  <a:pt x="109131" y="3141176"/>
                  <a:pt x="108453" y="3141279"/>
                  <a:pt x="107791" y="3141485"/>
                </a:cubicBezTo>
                <a:cubicBezTo>
                  <a:pt x="107129" y="3141692"/>
                  <a:pt x="106440" y="3142050"/>
                  <a:pt x="105724" y="3142560"/>
                </a:cubicBezTo>
                <a:cubicBezTo>
                  <a:pt x="105008" y="3143070"/>
                  <a:pt x="104232" y="3143759"/>
                  <a:pt x="103396" y="3144627"/>
                </a:cubicBezTo>
                <a:cubicBezTo>
                  <a:pt x="102561" y="3145495"/>
                  <a:pt x="101622" y="3146581"/>
                  <a:pt x="100580" y="3147883"/>
                </a:cubicBezTo>
                <a:lnTo>
                  <a:pt x="100580" y="3169565"/>
                </a:lnTo>
                <a:lnTo>
                  <a:pt x="94915" y="3169565"/>
                </a:lnTo>
                <a:lnTo>
                  <a:pt x="94915" y="3136879"/>
                </a:lnTo>
                <a:lnTo>
                  <a:pt x="99961" y="3136879"/>
                </a:lnTo>
                <a:lnTo>
                  <a:pt x="100189" y="3142153"/>
                </a:lnTo>
                <a:cubicBezTo>
                  <a:pt x="101144" y="3141024"/>
                  <a:pt x="102067" y="3140086"/>
                  <a:pt x="102957" y="3139337"/>
                </a:cubicBezTo>
                <a:cubicBezTo>
                  <a:pt x="103847" y="3138588"/>
                  <a:pt x="104720" y="3137986"/>
                  <a:pt x="105577" y="3137530"/>
                </a:cubicBezTo>
                <a:cubicBezTo>
                  <a:pt x="106435" y="3137074"/>
                  <a:pt x="107308" y="3136754"/>
                  <a:pt x="108198" y="3136569"/>
                </a:cubicBezTo>
                <a:cubicBezTo>
                  <a:pt x="109088" y="3136385"/>
                  <a:pt x="110010" y="3136293"/>
                  <a:pt x="110965" y="3136293"/>
                </a:cubicBezTo>
                <a:close/>
                <a:moveTo>
                  <a:pt x="70131" y="3136293"/>
                </a:moveTo>
                <a:cubicBezTo>
                  <a:pt x="72106" y="3136293"/>
                  <a:pt x="73886" y="3136510"/>
                  <a:pt x="75470" y="3136944"/>
                </a:cubicBezTo>
                <a:cubicBezTo>
                  <a:pt x="77054" y="3137378"/>
                  <a:pt x="78395" y="3138040"/>
                  <a:pt x="79491" y="3138930"/>
                </a:cubicBezTo>
                <a:cubicBezTo>
                  <a:pt x="80587" y="3139820"/>
                  <a:pt x="81428" y="3140937"/>
                  <a:pt x="82014" y="3142283"/>
                </a:cubicBezTo>
                <a:cubicBezTo>
                  <a:pt x="82600" y="3143629"/>
                  <a:pt x="82893" y="3145213"/>
                  <a:pt x="82893" y="3147036"/>
                </a:cubicBezTo>
                <a:lnTo>
                  <a:pt x="82893" y="3169565"/>
                </a:lnTo>
                <a:lnTo>
                  <a:pt x="77814" y="3169565"/>
                </a:lnTo>
                <a:lnTo>
                  <a:pt x="77684" y="3165170"/>
                </a:lnTo>
                <a:cubicBezTo>
                  <a:pt x="75904" y="3166928"/>
                  <a:pt x="74097" y="3168198"/>
                  <a:pt x="72263" y="3168979"/>
                </a:cubicBezTo>
                <a:cubicBezTo>
                  <a:pt x="70429" y="3169761"/>
                  <a:pt x="68503" y="3170151"/>
                  <a:pt x="66484" y="3170151"/>
                </a:cubicBezTo>
                <a:cubicBezTo>
                  <a:pt x="64618" y="3170151"/>
                  <a:pt x="63023" y="3169912"/>
                  <a:pt x="61699" y="3169435"/>
                </a:cubicBezTo>
                <a:cubicBezTo>
                  <a:pt x="60375" y="3168957"/>
                  <a:pt x="59284" y="3168301"/>
                  <a:pt x="58427" y="3167465"/>
                </a:cubicBezTo>
                <a:cubicBezTo>
                  <a:pt x="57569" y="3166630"/>
                  <a:pt x="56940" y="3165648"/>
                  <a:pt x="56538" y="3164519"/>
                </a:cubicBezTo>
                <a:cubicBezTo>
                  <a:pt x="56137" y="3163390"/>
                  <a:pt x="55936" y="3162164"/>
                  <a:pt x="55936" y="3160840"/>
                </a:cubicBezTo>
                <a:cubicBezTo>
                  <a:pt x="55936" y="3157563"/>
                  <a:pt x="57157" y="3154996"/>
                  <a:pt x="59599" y="3153141"/>
                </a:cubicBezTo>
                <a:cubicBezTo>
                  <a:pt x="62040" y="3151285"/>
                  <a:pt x="65649" y="3150357"/>
                  <a:pt x="70424" y="3150357"/>
                </a:cubicBezTo>
                <a:lnTo>
                  <a:pt x="77195" y="3150357"/>
                </a:lnTo>
                <a:lnTo>
                  <a:pt x="77195" y="3147492"/>
                </a:lnTo>
                <a:cubicBezTo>
                  <a:pt x="77195" y="3145560"/>
                  <a:pt x="76577" y="3144014"/>
                  <a:pt x="75340" y="3142853"/>
                </a:cubicBezTo>
                <a:cubicBezTo>
                  <a:pt x="74103" y="3141692"/>
                  <a:pt x="72214" y="3141111"/>
                  <a:pt x="69675" y="3141111"/>
                </a:cubicBezTo>
                <a:cubicBezTo>
                  <a:pt x="67830" y="3141111"/>
                  <a:pt x="66012" y="3141317"/>
                  <a:pt x="64222" y="3141730"/>
                </a:cubicBezTo>
                <a:cubicBezTo>
                  <a:pt x="62431" y="3142142"/>
                  <a:pt x="60581" y="3142728"/>
                  <a:pt x="58671" y="3143488"/>
                </a:cubicBezTo>
                <a:lnTo>
                  <a:pt x="58671" y="3138376"/>
                </a:lnTo>
                <a:cubicBezTo>
                  <a:pt x="59387" y="3138116"/>
                  <a:pt x="60185" y="3137861"/>
                  <a:pt x="61064" y="3137611"/>
                </a:cubicBezTo>
                <a:cubicBezTo>
                  <a:pt x="61943" y="3137362"/>
                  <a:pt x="62871" y="3137139"/>
                  <a:pt x="63847" y="3136944"/>
                </a:cubicBezTo>
                <a:cubicBezTo>
                  <a:pt x="64824" y="3136749"/>
                  <a:pt x="65844" y="3136591"/>
                  <a:pt x="66908" y="3136472"/>
                </a:cubicBezTo>
                <a:cubicBezTo>
                  <a:pt x="67971" y="3136352"/>
                  <a:pt x="69046" y="3136293"/>
                  <a:pt x="70131" y="3136293"/>
                </a:cubicBezTo>
                <a:close/>
                <a:moveTo>
                  <a:pt x="35514" y="3126493"/>
                </a:moveTo>
                <a:cubicBezTo>
                  <a:pt x="37489" y="3126493"/>
                  <a:pt x="39323" y="3126662"/>
                  <a:pt x="41016" y="3126998"/>
                </a:cubicBezTo>
                <a:cubicBezTo>
                  <a:pt x="42709" y="3127334"/>
                  <a:pt x="44337" y="3127850"/>
                  <a:pt x="45900" y="3128544"/>
                </a:cubicBezTo>
                <a:lnTo>
                  <a:pt x="45900" y="3134242"/>
                </a:lnTo>
                <a:cubicBezTo>
                  <a:pt x="44359" y="3133395"/>
                  <a:pt x="42763" y="3132750"/>
                  <a:pt x="41114" y="3132305"/>
                </a:cubicBezTo>
                <a:cubicBezTo>
                  <a:pt x="39464" y="3131860"/>
                  <a:pt x="37663" y="3131637"/>
                  <a:pt x="35710" y="3131637"/>
                </a:cubicBezTo>
                <a:cubicBezTo>
                  <a:pt x="33713" y="3131637"/>
                  <a:pt x="31906" y="3132012"/>
                  <a:pt x="30289" y="3132760"/>
                </a:cubicBezTo>
                <a:cubicBezTo>
                  <a:pt x="28672" y="3133509"/>
                  <a:pt x="27299" y="3134594"/>
                  <a:pt x="26171" y="3136016"/>
                </a:cubicBezTo>
                <a:cubicBezTo>
                  <a:pt x="25042" y="3137438"/>
                  <a:pt x="24174" y="3139174"/>
                  <a:pt x="23566" y="3141225"/>
                </a:cubicBezTo>
                <a:cubicBezTo>
                  <a:pt x="22958" y="3143276"/>
                  <a:pt x="22655" y="3145615"/>
                  <a:pt x="22655" y="3148241"/>
                </a:cubicBezTo>
                <a:cubicBezTo>
                  <a:pt x="22655" y="3153754"/>
                  <a:pt x="23772" y="3157910"/>
                  <a:pt x="26008" y="3160710"/>
                </a:cubicBezTo>
                <a:cubicBezTo>
                  <a:pt x="28243" y="3163510"/>
                  <a:pt x="31521" y="3164910"/>
                  <a:pt x="35840" y="3164910"/>
                </a:cubicBezTo>
                <a:cubicBezTo>
                  <a:pt x="37663" y="3164910"/>
                  <a:pt x="39410" y="3164698"/>
                  <a:pt x="41081" y="3164275"/>
                </a:cubicBezTo>
                <a:cubicBezTo>
                  <a:pt x="42753" y="3163852"/>
                  <a:pt x="44359" y="3163260"/>
                  <a:pt x="45900" y="3162501"/>
                </a:cubicBezTo>
                <a:lnTo>
                  <a:pt x="45900" y="3167970"/>
                </a:lnTo>
                <a:cubicBezTo>
                  <a:pt x="42492" y="3169381"/>
                  <a:pt x="38922" y="3170086"/>
                  <a:pt x="35189" y="3170086"/>
                </a:cubicBezTo>
                <a:cubicBezTo>
                  <a:pt x="29177" y="3170086"/>
                  <a:pt x="24559" y="3168290"/>
                  <a:pt x="21336" y="3164698"/>
                </a:cubicBezTo>
                <a:cubicBezTo>
                  <a:pt x="18113" y="3161106"/>
                  <a:pt x="16501" y="3155794"/>
                  <a:pt x="16501" y="3148762"/>
                </a:cubicBezTo>
                <a:cubicBezTo>
                  <a:pt x="16501" y="3145354"/>
                  <a:pt x="16946" y="3142272"/>
                  <a:pt x="17836" y="3139516"/>
                </a:cubicBezTo>
                <a:cubicBezTo>
                  <a:pt x="18726" y="3136759"/>
                  <a:pt x="19996" y="3134421"/>
                  <a:pt x="21645" y="3132500"/>
                </a:cubicBezTo>
                <a:cubicBezTo>
                  <a:pt x="23295" y="3130579"/>
                  <a:pt x="25292" y="3129098"/>
                  <a:pt x="27636" y="3128056"/>
                </a:cubicBezTo>
                <a:cubicBezTo>
                  <a:pt x="29980" y="3127014"/>
                  <a:pt x="32606" y="3126493"/>
                  <a:pt x="35514" y="3126493"/>
                </a:cubicBezTo>
                <a:close/>
                <a:moveTo>
                  <a:pt x="278020" y="3126428"/>
                </a:moveTo>
                <a:lnTo>
                  <a:pt x="278020" y="3136879"/>
                </a:lnTo>
                <a:lnTo>
                  <a:pt x="292703" y="3136879"/>
                </a:lnTo>
                <a:lnTo>
                  <a:pt x="292703" y="3141632"/>
                </a:lnTo>
                <a:lnTo>
                  <a:pt x="278020" y="3141632"/>
                </a:lnTo>
                <a:lnTo>
                  <a:pt x="278020" y="3158236"/>
                </a:lnTo>
                <a:cubicBezTo>
                  <a:pt x="278020" y="3160580"/>
                  <a:pt x="278644" y="3162332"/>
                  <a:pt x="279892" y="3163493"/>
                </a:cubicBezTo>
                <a:cubicBezTo>
                  <a:pt x="281140" y="3164655"/>
                  <a:pt x="282980" y="3165235"/>
                  <a:pt x="285411" y="3165235"/>
                </a:cubicBezTo>
                <a:cubicBezTo>
                  <a:pt x="286452" y="3165235"/>
                  <a:pt x="287592" y="3165154"/>
                  <a:pt x="288829" y="3164991"/>
                </a:cubicBezTo>
                <a:cubicBezTo>
                  <a:pt x="290066" y="3164828"/>
                  <a:pt x="291357" y="3164573"/>
                  <a:pt x="292703" y="3164226"/>
                </a:cubicBezTo>
                <a:lnTo>
                  <a:pt x="292703" y="3169109"/>
                </a:lnTo>
                <a:cubicBezTo>
                  <a:pt x="291423" y="3169435"/>
                  <a:pt x="290099" y="3169668"/>
                  <a:pt x="288731" y="3169809"/>
                </a:cubicBezTo>
                <a:cubicBezTo>
                  <a:pt x="287364" y="3169950"/>
                  <a:pt x="285975" y="3170021"/>
                  <a:pt x="284564" y="3170021"/>
                </a:cubicBezTo>
                <a:cubicBezTo>
                  <a:pt x="280462" y="3170021"/>
                  <a:pt x="277402" y="3169093"/>
                  <a:pt x="275383" y="3167237"/>
                </a:cubicBezTo>
                <a:cubicBezTo>
                  <a:pt x="273365" y="3165382"/>
                  <a:pt x="272356" y="3162533"/>
                  <a:pt x="272356" y="3158691"/>
                </a:cubicBezTo>
                <a:lnTo>
                  <a:pt x="272356" y="3141632"/>
                </a:lnTo>
                <a:lnTo>
                  <a:pt x="263207" y="3141632"/>
                </a:lnTo>
                <a:lnTo>
                  <a:pt x="263207" y="3136879"/>
                </a:lnTo>
                <a:lnTo>
                  <a:pt x="272356" y="3136879"/>
                </a:lnTo>
                <a:lnTo>
                  <a:pt x="272356" y="3127893"/>
                </a:lnTo>
                <a:close/>
                <a:moveTo>
                  <a:pt x="220070" y="3123563"/>
                </a:moveTo>
                <a:lnTo>
                  <a:pt x="225768" y="3123563"/>
                </a:lnTo>
                <a:lnTo>
                  <a:pt x="225768" y="3169565"/>
                </a:lnTo>
                <a:lnTo>
                  <a:pt x="220689" y="3169565"/>
                </a:lnTo>
                <a:lnTo>
                  <a:pt x="220494" y="3163380"/>
                </a:lnTo>
                <a:cubicBezTo>
                  <a:pt x="218909" y="3165680"/>
                  <a:pt x="217195" y="3167384"/>
                  <a:pt x="215350" y="3168491"/>
                </a:cubicBezTo>
                <a:cubicBezTo>
                  <a:pt x="213505" y="3169598"/>
                  <a:pt x="211508" y="3170151"/>
                  <a:pt x="209359" y="3170151"/>
                </a:cubicBezTo>
                <a:cubicBezTo>
                  <a:pt x="207493" y="3170151"/>
                  <a:pt x="205849" y="3169761"/>
                  <a:pt x="204427" y="3168979"/>
                </a:cubicBezTo>
                <a:cubicBezTo>
                  <a:pt x="203005" y="3168198"/>
                  <a:pt x="201823" y="3167096"/>
                  <a:pt x="200879" y="3165675"/>
                </a:cubicBezTo>
                <a:cubicBezTo>
                  <a:pt x="199934" y="3164253"/>
                  <a:pt x="199224" y="3162544"/>
                  <a:pt x="198746" y="3160547"/>
                </a:cubicBezTo>
                <a:cubicBezTo>
                  <a:pt x="198269" y="3158550"/>
                  <a:pt x="198030" y="3156336"/>
                  <a:pt x="198030" y="3153906"/>
                </a:cubicBezTo>
                <a:cubicBezTo>
                  <a:pt x="198030" y="3151128"/>
                  <a:pt x="198410" y="3148659"/>
                  <a:pt x="199169" y="3146499"/>
                </a:cubicBezTo>
                <a:cubicBezTo>
                  <a:pt x="199929" y="3144340"/>
                  <a:pt x="201009" y="3142516"/>
                  <a:pt x="202409" y="3141030"/>
                </a:cubicBezTo>
                <a:cubicBezTo>
                  <a:pt x="203809" y="3139543"/>
                  <a:pt x="205491" y="3138414"/>
                  <a:pt x="207455" y="3137644"/>
                </a:cubicBezTo>
                <a:cubicBezTo>
                  <a:pt x="209419" y="3136873"/>
                  <a:pt x="211606" y="3136488"/>
                  <a:pt x="214015" y="3136488"/>
                </a:cubicBezTo>
                <a:cubicBezTo>
                  <a:pt x="215057" y="3136488"/>
                  <a:pt x="216082" y="3136553"/>
                  <a:pt x="217092" y="3136683"/>
                </a:cubicBezTo>
                <a:cubicBezTo>
                  <a:pt x="218101" y="3136814"/>
                  <a:pt x="219094" y="3137020"/>
                  <a:pt x="220070" y="3137302"/>
                </a:cubicBezTo>
                <a:close/>
                <a:moveTo>
                  <a:pt x="153395" y="3123563"/>
                </a:moveTo>
                <a:lnTo>
                  <a:pt x="159093" y="3123563"/>
                </a:lnTo>
                <a:lnTo>
                  <a:pt x="159093" y="3169565"/>
                </a:lnTo>
                <a:lnTo>
                  <a:pt x="154014" y="3169565"/>
                </a:lnTo>
                <a:lnTo>
                  <a:pt x="153819" y="3163380"/>
                </a:lnTo>
                <a:cubicBezTo>
                  <a:pt x="152234" y="3165680"/>
                  <a:pt x="150520" y="3167384"/>
                  <a:pt x="148675" y="3168491"/>
                </a:cubicBezTo>
                <a:cubicBezTo>
                  <a:pt x="146830" y="3169598"/>
                  <a:pt x="144833" y="3170151"/>
                  <a:pt x="142684" y="3170151"/>
                </a:cubicBezTo>
                <a:cubicBezTo>
                  <a:pt x="140818" y="3170151"/>
                  <a:pt x="139174" y="3169761"/>
                  <a:pt x="137752" y="3168979"/>
                </a:cubicBezTo>
                <a:cubicBezTo>
                  <a:pt x="136331" y="3168198"/>
                  <a:pt x="135148" y="3167096"/>
                  <a:pt x="134204" y="3165675"/>
                </a:cubicBezTo>
                <a:cubicBezTo>
                  <a:pt x="133259" y="3164253"/>
                  <a:pt x="132549" y="3162544"/>
                  <a:pt x="132071" y="3160547"/>
                </a:cubicBezTo>
                <a:cubicBezTo>
                  <a:pt x="131594" y="3158550"/>
                  <a:pt x="131355" y="3156336"/>
                  <a:pt x="131355" y="3153906"/>
                </a:cubicBezTo>
                <a:cubicBezTo>
                  <a:pt x="131355" y="3151128"/>
                  <a:pt x="131735" y="3148659"/>
                  <a:pt x="132494" y="3146499"/>
                </a:cubicBezTo>
                <a:cubicBezTo>
                  <a:pt x="133254" y="3144340"/>
                  <a:pt x="134334" y="3142516"/>
                  <a:pt x="135734" y="3141030"/>
                </a:cubicBezTo>
                <a:cubicBezTo>
                  <a:pt x="137134" y="3139543"/>
                  <a:pt x="138816" y="3138414"/>
                  <a:pt x="140780" y="3137644"/>
                </a:cubicBezTo>
                <a:cubicBezTo>
                  <a:pt x="142744" y="3136873"/>
                  <a:pt x="144931" y="3136488"/>
                  <a:pt x="147340" y="3136488"/>
                </a:cubicBezTo>
                <a:cubicBezTo>
                  <a:pt x="148382" y="3136488"/>
                  <a:pt x="149407" y="3136553"/>
                  <a:pt x="150417" y="3136683"/>
                </a:cubicBezTo>
                <a:cubicBezTo>
                  <a:pt x="151426" y="3136814"/>
                  <a:pt x="152419" y="3137020"/>
                  <a:pt x="153395" y="3137302"/>
                </a:cubicBezTo>
                <a:close/>
                <a:moveTo>
                  <a:pt x="174710" y="3123173"/>
                </a:moveTo>
                <a:cubicBezTo>
                  <a:pt x="175340" y="3123173"/>
                  <a:pt x="175926" y="3123287"/>
                  <a:pt x="176468" y="3123514"/>
                </a:cubicBezTo>
                <a:cubicBezTo>
                  <a:pt x="177011" y="3123742"/>
                  <a:pt x="177483" y="3124063"/>
                  <a:pt x="177885" y="3124475"/>
                </a:cubicBezTo>
                <a:cubicBezTo>
                  <a:pt x="178286" y="3124887"/>
                  <a:pt x="178601" y="3125359"/>
                  <a:pt x="178829" y="3125891"/>
                </a:cubicBezTo>
                <a:cubicBezTo>
                  <a:pt x="179057" y="3126423"/>
                  <a:pt x="179171" y="3127003"/>
                  <a:pt x="179171" y="3127633"/>
                </a:cubicBezTo>
                <a:cubicBezTo>
                  <a:pt x="179171" y="3128241"/>
                  <a:pt x="179057" y="3128816"/>
                  <a:pt x="178829" y="3129358"/>
                </a:cubicBezTo>
                <a:cubicBezTo>
                  <a:pt x="178601" y="3129901"/>
                  <a:pt x="178286" y="3130378"/>
                  <a:pt x="177885" y="3130791"/>
                </a:cubicBezTo>
                <a:cubicBezTo>
                  <a:pt x="177483" y="3131203"/>
                  <a:pt x="177011" y="3131523"/>
                  <a:pt x="176468" y="3131751"/>
                </a:cubicBezTo>
                <a:cubicBezTo>
                  <a:pt x="175926" y="3131979"/>
                  <a:pt x="175340" y="3132093"/>
                  <a:pt x="174710" y="3132093"/>
                </a:cubicBezTo>
                <a:cubicBezTo>
                  <a:pt x="174081" y="3132093"/>
                  <a:pt x="173495" y="3131979"/>
                  <a:pt x="172952" y="3131751"/>
                </a:cubicBezTo>
                <a:cubicBezTo>
                  <a:pt x="172410" y="3131523"/>
                  <a:pt x="171938" y="3131203"/>
                  <a:pt x="171536" y="3130791"/>
                </a:cubicBezTo>
                <a:cubicBezTo>
                  <a:pt x="171135" y="3130378"/>
                  <a:pt x="170820" y="3129901"/>
                  <a:pt x="170592" y="3129358"/>
                </a:cubicBezTo>
                <a:cubicBezTo>
                  <a:pt x="170364" y="3128816"/>
                  <a:pt x="170250" y="3128241"/>
                  <a:pt x="170250" y="3127633"/>
                </a:cubicBezTo>
                <a:cubicBezTo>
                  <a:pt x="170250" y="3127003"/>
                  <a:pt x="170364" y="3126423"/>
                  <a:pt x="170592" y="3125891"/>
                </a:cubicBezTo>
                <a:cubicBezTo>
                  <a:pt x="170820" y="3125359"/>
                  <a:pt x="171135" y="3124887"/>
                  <a:pt x="171536" y="3124475"/>
                </a:cubicBezTo>
                <a:cubicBezTo>
                  <a:pt x="171938" y="3124063"/>
                  <a:pt x="172410" y="3123742"/>
                  <a:pt x="172952" y="3123514"/>
                </a:cubicBezTo>
                <a:cubicBezTo>
                  <a:pt x="173495" y="3123287"/>
                  <a:pt x="174081" y="3123173"/>
                  <a:pt x="174710" y="3123173"/>
                </a:cubicBezTo>
                <a:close/>
                <a:moveTo>
                  <a:pt x="483371" y="3092486"/>
                </a:moveTo>
                <a:cubicBezTo>
                  <a:pt x="482654" y="3092964"/>
                  <a:pt x="482063" y="3093430"/>
                  <a:pt x="481596" y="3093886"/>
                </a:cubicBezTo>
                <a:cubicBezTo>
                  <a:pt x="481130" y="3094342"/>
                  <a:pt x="480766" y="3094803"/>
                  <a:pt x="480505" y="3095270"/>
                </a:cubicBezTo>
                <a:cubicBezTo>
                  <a:pt x="480245" y="3095736"/>
                  <a:pt x="480061" y="3096203"/>
                  <a:pt x="479952" y="3096670"/>
                </a:cubicBezTo>
                <a:cubicBezTo>
                  <a:pt x="479844" y="3097136"/>
                  <a:pt x="479789" y="3097608"/>
                  <a:pt x="479789" y="3098086"/>
                </a:cubicBezTo>
                <a:cubicBezTo>
                  <a:pt x="479789" y="3099627"/>
                  <a:pt x="480593" y="3100750"/>
                  <a:pt x="482199" y="3101455"/>
                </a:cubicBezTo>
                <a:cubicBezTo>
                  <a:pt x="483804" y="3102161"/>
                  <a:pt x="486040" y="3102513"/>
                  <a:pt x="488905" y="3102513"/>
                </a:cubicBezTo>
                <a:cubicBezTo>
                  <a:pt x="490706" y="3102513"/>
                  <a:pt x="492220" y="3102351"/>
                  <a:pt x="493447" y="3102025"/>
                </a:cubicBezTo>
                <a:cubicBezTo>
                  <a:pt x="494673" y="3101700"/>
                  <a:pt x="495661" y="3101271"/>
                  <a:pt x="496409" y="3100739"/>
                </a:cubicBezTo>
                <a:cubicBezTo>
                  <a:pt x="497158" y="3100207"/>
                  <a:pt x="497695" y="3099600"/>
                  <a:pt x="498021" y="3098916"/>
                </a:cubicBezTo>
                <a:cubicBezTo>
                  <a:pt x="498346" y="3098232"/>
                  <a:pt x="498509" y="3097532"/>
                  <a:pt x="498509" y="3096816"/>
                </a:cubicBezTo>
                <a:cubicBezTo>
                  <a:pt x="498509" y="3095492"/>
                  <a:pt x="497967" y="3094515"/>
                  <a:pt x="496881" y="3093886"/>
                </a:cubicBezTo>
                <a:cubicBezTo>
                  <a:pt x="495796" y="3093257"/>
                  <a:pt x="494136" y="3092888"/>
                  <a:pt x="491900" y="3092779"/>
                </a:cubicBezTo>
                <a:close/>
                <a:moveTo>
                  <a:pt x="1089110" y="3083956"/>
                </a:moveTo>
                <a:cubicBezTo>
                  <a:pt x="1089783" y="3083956"/>
                  <a:pt x="1090423" y="3084092"/>
                  <a:pt x="1091031" y="3084363"/>
                </a:cubicBezTo>
                <a:cubicBezTo>
                  <a:pt x="1091639" y="3084635"/>
                  <a:pt x="1092170" y="3084998"/>
                  <a:pt x="1092626" y="3085454"/>
                </a:cubicBezTo>
                <a:cubicBezTo>
                  <a:pt x="1093082" y="3085910"/>
                  <a:pt x="1093446" y="3086442"/>
                  <a:pt x="1093717" y="3087049"/>
                </a:cubicBezTo>
                <a:cubicBezTo>
                  <a:pt x="1093988" y="3087657"/>
                  <a:pt x="1094124" y="3088297"/>
                  <a:pt x="1094124" y="3088970"/>
                </a:cubicBezTo>
                <a:cubicBezTo>
                  <a:pt x="1094124" y="3089665"/>
                  <a:pt x="1093988" y="3090310"/>
                  <a:pt x="1093717" y="3090907"/>
                </a:cubicBezTo>
                <a:cubicBezTo>
                  <a:pt x="1093446" y="3091504"/>
                  <a:pt x="1093082" y="3092030"/>
                  <a:pt x="1092626" y="3092486"/>
                </a:cubicBezTo>
                <a:cubicBezTo>
                  <a:pt x="1092170" y="3092942"/>
                  <a:pt x="1091639" y="3093300"/>
                  <a:pt x="1091031" y="3093560"/>
                </a:cubicBezTo>
                <a:cubicBezTo>
                  <a:pt x="1090423" y="3093821"/>
                  <a:pt x="1089783" y="3093951"/>
                  <a:pt x="1089110" y="3093951"/>
                </a:cubicBezTo>
                <a:cubicBezTo>
                  <a:pt x="1088416" y="3093951"/>
                  <a:pt x="1087770" y="3093821"/>
                  <a:pt x="1087173" y="3093560"/>
                </a:cubicBezTo>
                <a:cubicBezTo>
                  <a:pt x="1086576" y="3093300"/>
                  <a:pt x="1086050" y="3092942"/>
                  <a:pt x="1085594" y="3092486"/>
                </a:cubicBezTo>
                <a:cubicBezTo>
                  <a:pt x="1085138" y="3092030"/>
                  <a:pt x="1084780" y="3091504"/>
                  <a:pt x="1084520" y="3090907"/>
                </a:cubicBezTo>
                <a:cubicBezTo>
                  <a:pt x="1084259" y="3090310"/>
                  <a:pt x="1084129" y="3089665"/>
                  <a:pt x="1084129" y="3088970"/>
                </a:cubicBezTo>
                <a:cubicBezTo>
                  <a:pt x="1084129" y="3088297"/>
                  <a:pt x="1084259" y="3087657"/>
                  <a:pt x="1084520" y="3087049"/>
                </a:cubicBezTo>
                <a:cubicBezTo>
                  <a:pt x="1084780" y="3086442"/>
                  <a:pt x="1085138" y="3085910"/>
                  <a:pt x="1085594" y="3085454"/>
                </a:cubicBezTo>
                <a:cubicBezTo>
                  <a:pt x="1086050" y="3084998"/>
                  <a:pt x="1086576" y="3084635"/>
                  <a:pt x="1087173" y="3084363"/>
                </a:cubicBezTo>
                <a:cubicBezTo>
                  <a:pt x="1087770" y="3084092"/>
                  <a:pt x="1088416" y="3083956"/>
                  <a:pt x="1089110" y="3083956"/>
                </a:cubicBezTo>
                <a:close/>
                <a:moveTo>
                  <a:pt x="737499" y="3064976"/>
                </a:moveTo>
                <a:cubicBezTo>
                  <a:pt x="734417" y="3064976"/>
                  <a:pt x="732014" y="3065975"/>
                  <a:pt x="730288" y="3067971"/>
                </a:cubicBezTo>
                <a:cubicBezTo>
                  <a:pt x="728563" y="3069968"/>
                  <a:pt x="727700" y="3073094"/>
                  <a:pt x="727700" y="3077348"/>
                </a:cubicBezTo>
                <a:cubicBezTo>
                  <a:pt x="727700" y="3081298"/>
                  <a:pt x="728280" y="3084244"/>
                  <a:pt x="729442" y="3086187"/>
                </a:cubicBezTo>
                <a:cubicBezTo>
                  <a:pt x="730603" y="3088129"/>
                  <a:pt x="732247" y="3089100"/>
                  <a:pt x="734374" y="3089100"/>
                </a:cubicBezTo>
                <a:cubicBezTo>
                  <a:pt x="735806" y="3089100"/>
                  <a:pt x="737320" y="3088460"/>
                  <a:pt x="738915" y="3087179"/>
                </a:cubicBezTo>
                <a:cubicBezTo>
                  <a:pt x="740511" y="3085899"/>
                  <a:pt x="742187" y="3084000"/>
                  <a:pt x="743945" y="3081482"/>
                </a:cubicBezTo>
                <a:lnTo>
                  <a:pt x="743945" y="3066311"/>
                </a:lnTo>
                <a:cubicBezTo>
                  <a:pt x="743012" y="3065877"/>
                  <a:pt x="741981" y="3065546"/>
                  <a:pt x="740852" y="3065318"/>
                </a:cubicBezTo>
                <a:cubicBezTo>
                  <a:pt x="739724" y="3065090"/>
                  <a:pt x="738606" y="3064976"/>
                  <a:pt x="737499" y="3064976"/>
                </a:cubicBezTo>
                <a:close/>
                <a:moveTo>
                  <a:pt x="841460" y="3064911"/>
                </a:moveTo>
                <a:cubicBezTo>
                  <a:pt x="839767" y="3064911"/>
                  <a:pt x="838319" y="3065242"/>
                  <a:pt x="837114" y="3065904"/>
                </a:cubicBezTo>
                <a:cubicBezTo>
                  <a:pt x="835910" y="3066566"/>
                  <a:pt x="834922" y="3067450"/>
                  <a:pt x="834151" y="3068557"/>
                </a:cubicBezTo>
                <a:cubicBezTo>
                  <a:pt x="833381" y="3069664"/>
                  <a:pt x="832817" y="3070950"/>
                  <a:pt x="832458" y="3072415"/>
                </a:cubicBezTo>
                <a:cubicBezTo>
                  <a:pt x="832100" y="3073880"/>
                  <a:pt x="831921" y="3075416"/>
                  <a:pt x="831921" y="3077022"/>
                </a:cubicBezTo>
                <a:cubicBezTo>
                  <a:pt x="831921" y="3079040"/>
                  <a:pt x="832144" y="3080809"/>
                  <a:pt x="832589" y="3082329"/>
                </a:cubicBezTo>
                <a:cubicBezTo>
                  <a:pt x="833034" y="3083848"/>
                  <a:pt x="833669" y="3085112"/>
                  <a:pt x="834493" y="3086121"/>
                </a:cubicBezTo>
                <a:cubicBezTo>
                  <a:pt x="835318" y="3087131"/>
                  <a:pt x="836317" y="3087890"/>
                  <a:pt x="837489" y="3088400"/>
                </a:cubicBezTo>
                <a:cubicBezTo>
                  <a:pt x="838660" y="3088910"/>
                  <a:pt x="839985" y="3089165"/>
                  <a:pt x="841460" y="3089165"/>
                </a:cubicBezTo>
                <a:cubicBezTo>
                  <a:pt x="843153" y="3089165"/>
                  <a:pt x="844602" y="3088834"/>
                  <a:pt x="845807" y="3088172"/>
                </a:cubicBezTo>
                <a:cubicBezTo>
                  <a:pt x="847011" y="3087510"/>
                  <a:pt x="847999" y="3086626"/>
                  <a:pt x="848769" y="3085519"/>
                </a:cubicBezTo>
                <a:cubicBezTo>
                  <a:pt x="849540" y="3084412"/>
                  <a:pt x="850104" y="3083126"/>
                  <a:pt x="850462" y="3081661"/>
                </a:cubicBezTo>
                <a:cubicBezTo>
                  <a:pt x="850820" y="3080196"/>
                  <a:pt x="850999" y="3078650"/>
                  <a:pt x="850999" y="3077022"/>
                </a:cubicBezTo>
                <a:cubicBezTo>
                  <a:pt x="850999" y="3075003"/>
                  <a:pt x="850777" y="3073240"/>
                  <a:pt x="850332" y="3071732"/>
                </a:cubicBezTo>
                <a:cubicBezTo>
                  <a:pt x="849887" y="3070223"/>
                  <a:pt x="849252" y="3068964"/>
                  <a:pt x="848428" y="3067955"/>
                </a:cubicBezTo>
                <a:cubicBezTo>
                  <a:pt x="847603" y="3066946"/>
                  <a:pt x="846599" y="3066186"/>
                  <a:pt x="845416" y="3065676"/>
                </a:cubicBezTo>
                <a:cubicBezTo>
                  <a:pt x="844233" y="3065166"/>
                  <a:pt x="842915" y="3064911"/>
                  <a:pt x="841460" y="3064911"/>
                </a:cubicBezTo>
                <a:close/>
                <a:moveTo>
                  <a:pt x="279485" y="3064911"/>
                </a:moveTo>
                <a:cubicBezTo>
                  <a:pt x="277792" y="3064911"/>
                  <a:pt x="276344" y="3065242"/>
                  <a:pt x="275139" y="3065904"/>
                </a:cubicBezTo>
                <a:cubicBezTo>
                  <a:pt x="273935" y="3066566"/>
                  <a:pt x="272947" y="3067450"/>
                  <a:pt x="272177" y="3068557"/>
                </a:cubicBezTo>
                <a:cubicBezTo>
                  <a:pt x="271406" y="3069664"/>
                  <a:pt x="270842" y="3070950"/>
                  <a:pt x="270484" y="3072415"/>
                </a:cubicBezTo>
                <a:cubicBezTo>
                  <a:pt x="270126" y="3073880"/>
                  <a:pt x="269946" y="3075416"/>
                  <a:pt x="269946" y="3077022"/>
                </a:cubicBezTo>
                <a:cubicBezTo>
                  <a:pt x="269946" y="3079040"/>
                  <a:pt x="270169" y="3080809"/>
                  <a:pt x="270614" y="3082329"/>
                </a:cubicBezTo>
                <a:cubicBezTo>
                  <a:pt x="271059" y="3083848"/>
                  <a:pt x="271694" y="3085112"/>
                  <a:pt x="272518" y="3086121"/>
                </a:cubicBezTo>
                <a:cubicBezTo>
                  <a:pt x="273343" y="3087131"/>
                  <a:pt x="274342" y="3087890"/>
                  <a:pt x="275514" y="3088400"/>
                </a:cubicBezTo>
                <a:cubicBezTo>
                  <a:pt x="276686" y="3088910"/>
                  <a:pt x="278010" y="3089165"/>
                  <a:pt x="279485" y="3089165"/>
                </a:cubicBezTo>
                <a:cubicBezTo>
                  <a:pt x="281178" y="3089165"/>
                  <a:pt x="282627" y="3088834"/>
                  <a:pt x="283832" y="3088172"/>
                </a:cubicBezTo>
                <a:cubicBezTo>
                  <a:pt x="285036" y="3087510"/>
                  <a:pt x="286024" y="3086626"/>
                  <a:pt x="286794" y="3085519"/>
                </a:cubicBezTo>
                <a:cubicBezTo>
                  <a:pt x="287565" y="3084412"/>
                  <a:pt x="288129" y="3083126"/>
                  <a:pt x="288487" y="3081661"/>
                </a:cubicBezTo>
                <a:cubicBezTo>
                  <a:pt x="288845" y="3080196"/>
                  <a:pt x="289024" y="3078650"/>
                  <a:pt x="289024" y="3077022"/>
                </a:cubicBezTo>
                <a:cubicBezTo>
                  <a:pt x="289024" y="3075003"/>
                  <a:pt x="288802" y="3073240"/>
                  <a:pt x="288357" y="3071732"/>
                </a:cubicBezTo>
                <a:cubicBezTo>
                  <a:pt x="287912" y="3070223"/>
                  <a:pt x="287277" y="3068964"/>
                  <a:pt x="286452" y="3067955"/>
                </a:cubicBezTo>
                <a:cubicBezTo>
                  <a:pt x="285628" y="3066946"/>
                  <a:pt x="284624" y="3066186"/>
                  <a:pt x="283441" y="3065676"/>
                </a:cubicBezTo>
                <a:cubicBezTo>
                  <a:pt x="282258" y="3065166"/>
                  <a:pt x="280940" y="3064911"/>
                  <a:pt x="279485" y="3064911"/>
                </a:cubicBezTo>
                <a:close/>
                <a:moveTo>
                  <a:pt x="908200" y="3064618"/>
                </a:moveTo>
                <a:cubicBezTo>
                  <a:pt x="906963" y="3064618"/>
                  <a:pt x="905835" y="3064857"/>
                  <a:pt x="904814" y="3065334"/>
                </a:cubicBezTo>
                <a:cubicBezTo>
                  <a:pt x="903794" y="3065812"/>
                  <a:pt x="902915" y="3066485"/>
                  <a:pt x="902177" y="3067353"/>
                </a:cubicBezTo>
                <a:cubicBezTo>
                  <a:pt x="901439" y="3068221"/>
                  <a:pt x="900843" y="3069263"/>
                  <a:pt x="900387" y="3070478"/>
                </a:cubicBezTo>
                <a:cubicBezTo>
                  <a:pt x="899931" y="3071694"/>
                  <a:pt x="899649" y="3073028"/>
                  <a:pt x="899540" y="3074483"/>
                </a:cubicBezTo>
                <a:lnTo>
                  <a:pt x="916730" y="3074483"/>
                </a:lnTo>
                <a:cubicBezTo>
                  <a:pt x="916795" y="3073028"/>
                  <a:pt x="916654" y="3071699"/>
                  <a:pt x="916307" y="3070494"/>
                </a:cubicBezTo>
                <a:cubicBezTo>
                  <a:pt x="915959" y="3069290"/>
                  <a:pt x="915422" y="3068254"/>
                  <a:pt x="914695" y="3067385"/>
                </a:cubicBezTo>
                <a:cubicBezTo>
                  <a:pt x="913968" y="3066517"/>
                  <a:pt x="913062" y="3065839"/>
                  <a:pt x="911977" y="3065351"/>
                </a:cubicBezTo>
                <a:cubicBezTo>
                  <a:pt x="910892" y="3064862"/>
                  <a:pt x="909633" y="3064618"/>
                  <a:pt x="908200" y="3064618"/>
                </a:cubicBezTo>
                <a:close/>
                <a:moveTo>
                  <a:pt x="698650" y="3064618"/>
                </a:moveTo>
                <a:cubicBezTo>
                  <a:pt x="697413" y="3064618"/>
                  <a:pt x="696285" y="3064857"/>
                  <a:pt x="695265" y="3065334"/>
                </a:cubicBezTo>
                <a:cubicBezTo>
                  <a:pt x="694245" y="3065812"/>
                  <a:pt x="693365" y="3066485"/>
                  <a:pt x="692628" y="3067353"/>
                </a:cubicBezTo>
                <a:cubicBezTo>
                  <a:pt x="691889" y="3068221"/>
                  <a:pt x="691293" y="3069263"/>
                  <a:pt x="690837" y="3070478"/>
                </a:cubicBezTo>
                <a:cubicBezTo>
                  <a:pt x="690381" y="3071694"/>
                  <a:pt x="690099" y="3073028"/>
                  <a:pt x="689991" y="3074483"/>
                </a:cubicBezTo>
                <a:lnTo>
                  <a:pt x="707180" y="3074483"/>
                </a:lnTo>
                <a:cubicBezTo>
                  <a:pt x="707245" y="3073028"/>
                  <a:pt x="707104" y="3071699"/>
                  <a:pt x="706757" y="3070494"/>
                </a:cubicBezTo>
                <a:cubicBezTo>
                  <a:pt x="706410" y="3069290"/>
                  <a:pt x="705873" y="3068254"/>
                  <a:pt x="705146" y="3067385"/>
                </a:cubicBezTo>
                <a:cubicBezTo>
                  <a:pt x="704418" y="3066517"/>
                  <a:pt x="703512" y="3065839"/>
                  <a:pt x="702427" y="3065351"/>
                </a:cubicBezTo>
                <a:cubicBezTo>
                  <a:pt x="701342" y="3064862"/>
                  <a:pt x="700083" y="3064618"/>
                  <a:pt x="698650" y="3064618"/>
                </a:cubicBezTo>
                <a:close/>
                <a:moveTo>
                  <a:pt x="631976" y="3064618"/>
                </a:moveTo>
                <a:cubicBezTo>
                  <a:pt x="630738" y="3064618"/>
                  <a:pt x="629610" y="3064857"/>
                  <a:pt x="628590" y="3065334"/>
                </a:cubicBezTo>
                <a:cubicBezTo>
                  <a:pt x="627569" y="3065812"/>
                  <a:pt x="626690" y="3066485"/>
                  <a:pt x="625953" y="3067353"/>
                </a:cubicBezTo>
                <a:cubicBezTo>
                  <a:pt x="625215" y="3068221"/>
                  <a:pt x="624618" y="3069263"/>
                  <a:pt x="624162" y="3070478"/>
                </a:cubicBezTo>
                <a:cubicBezTo>
                  <a:pt x="623706" y="3071694"/>
                  <a:pt x="623424" y="3073028"/>
                  <a:pt x="623316" y="3074483"/>
                </a:cubicBezTo>
                <a:lnTo>
                  <a:pt x="640505" y="3074483"/>
                </a:lnTo>
                <a:cubicBezTo>
                  <a:pt x="640570" y="3073028"/>
                  <a:pt x="640429" y="3071699"/>
                  <a:pt x="640082" y="3070494"/>
                </a:cubicBezTo>
                <a:cubicBezTo>
                  <a:pt x="639735" y="3069290"/>
                  <a:pt x="639198" y="3068254"/>
                  <a:pt x="638470" y="3067385"/>
                </a:cubicBezTo>
                <a:cubicBezTo>
                  <a:pt x="637743" y="3066517"/>
                  <a:pt x="636837" y="3065839"/>
                  <a:pt x="635752" y="3065351"/>
                </a:cubicBezTo>
                <a:cubicBezTo>
                  <a:pt x="634667" y="3064862"/>
                  <a:pt x="633408" y="3064618"/>
                  <a:pt x="631976" y="3064618"/>
                </a:cubicBezTo>
                <a:close/>
                <a:moveTo>
                  <a:pt x="460525" y="3064618"/>
                </a:moveTo>
                <a:cubicBezTo>
                  <a:pt x="459288" y="3064618"/>
                  <a:pt x="458160" y="3064857"/>
                  <a:pt x="457140" y="3065334"/>
                </a:cubicBezTo>
                <a:cubicBezTo>
                  <a:pt x="456119" y="3065812"/>
                  <a:pt x="455240" y="3066485"/>
                  <a:pt x="454503" y="3067353"/>
                </a:cubicBezTo>
                <a:cubicBezTo>
                  <a:pt x="453765" y="3068221"/>
                  <a:pt x="453168" y="3069263"/>
                  <a:pt x="452712" y="3070478"/>
                </a:cubicBezTo>
                <a:cubicBezTo>
                  <a:pt x="452256" y="3071694"/>
                  <a:pt x="451974" y="3073028"/>
                  <a:pt x="451866" y="3074483"/>
                </a:cubicBezTo>
                <a:lnTo>
                  <a:pt x="469055" y="3074483"/>
                </a:lnTo>
                <a:cubicBezTo>
                  <a:pt x="469120" y="3073028"/>
                  <a:pt x="468979" y="3071699"/>
                  <a:pt x="468632" y="3070494"/>
                </a:cubicBezTo>
                <a:cubicBezTo>
                  <a:pt x="468285" y="3069290"/>
                  <a:pt x="467747" y="3068254"/>
                  <a:pt x="467020" y="3067385"/>
                </a:cubicBezTo>
                <a:cubicBezTo>
                  <a:pt x="466293" y="3066517"/>
                  <a:pt x="465387" y="3065839"/>
                  <a:pt x="464302" y="3065351"/>
                </a:cubicBezTo>
                <a:cubicBezTo>
                  <a:pt x="463217" y="3064862"/>
                  <a:pt x="461958" y="3064618"/>
                  <a:pt x="460525" y="3064618"/>
                </a:cubicBezTo>
                <a:close/>
                <a:moveTo>
                  <a:pt x="146201" y="3064618"/>
                </a:moveTo>
                <a:cubicBezTo>
                  <a:pt x="144963" y="3064618"/>
                  <a:pt x="143835" y="3064857"/>
                  <a:pt x="142815" y="3065334"/>
                </a:cubicBezTo>
                <a:cubicBezTo>
                  <a:pt x="141795" y="3065812"/>
                  <a:pt x="140916" y="3066485"/>
                  <a:pt x="140178" y="3067353"/>
                </a:cubicBezTo>
                <a:cubicBezTo>
                  <a:pt x="139440" y="3068221"/>
                  <a:pt x="138843" y="3069263"/>
                  <a:pt x="138387" y="3070478"/>
                </a:cubicBezTo>
                <a:cubicBezTo>
                  <a:pt x="137931" y="3071694"/>
                  <a:pt x="137649" y="3073028"/>
                  <a:pt x="137541" y="3074483"/>
                </a:cubicBezTo>
                <a:lnTo>
                  <a:pt x="154730" y="3074483"/>
                </a:lnTo>
                <a:cubicBezTo>
                  <a:pt x="154795" y="3073028"/>
                  <a:pt x="154654" y="3071699"/>
                  <a:pt x="154307" y="3070494"/>
                </a:cubicBezTo>
                <a:cubicBezTo>
                  <a:pt x="153960" y="3069290"/>
                  <a:pt x="153423" y="3068254"/>
                  <a:pt x="152695" y="3067385"/>
                </a:cubicBezTo>
                <a:cubicBezTo>
                  <a:pt x="151968" y="3066517"/>
                  <a:pt x="151062" y="3065839"/>
                  <a:pt x="149977" y="3065351"/>
                </a:cubicBezTo>
                <a:cubicBezTo>
                  <a:pt x="148892" y="3064862"/>
                  <a:pt x="147633" y="3064618"/>
                  <a:pt x="146201" y="3064618"/>
                </a:cubicBezTo>
                <a:close/>
                <a:moveTo>
                  <a:pt x="488580" y="3064358"/>
                </a:moveTo>
                <a:cubicBezTo>
                  <a:pt x="487451" y="3064358"/>
                  <a:pt x="486447" y="3064553"/>
                  <a:pt x="485568" y="3064944"/>
                </a:cubicBezTo>
                <a:cubicBezTo>
                  <a:pt x="484689" y="3065334"/>
                  <a:pt x="483951" y="3065850"/>
                  <a:pt x="483354" y="3066490"/>
                </a:cubicBezTo>
                <a:cubicBezTo>
                  <a:pt x="482757" y="3067130"/>
                  <a:pt x="482302" y="3067874"/>
                  <a:pt x="481987" y="3068720"/>
                </a:cubicBezTo>
                <a:cubicBezTo>
                  <a:pt x="481672" y="3069567"/>
                  <a:pt x="481515" y="3070446"/>
                  <a:pt x="481515" y="3071357"/>
                </a:cubicBezTo>
                <a:cubicBezTo>
                  <a:pt x="481515" y="3072399"/>
                  <a:pt x="481688" y="3073354"/>
                  <a:pt x="482036" y="3074222"/>
                </a:cubicBezTo>
                <a:cubicBezTo>
                  <a:pt x="482383" y="3075090"/>
                  <a:pt x="482871" y="3075828"/>
                  <a:pt x="483501" y="3076436"/>
                </a:cubicBezTo>
                <a:cubicBezTo>
                  <a:pt x="484130" y="3077044"/>
                  <a:pt x="484874" y="3077516"/>
                  <a:pt x="485731" y="3077852"/>
                </a:cubicBezTo>
                <a:cubicBezTo>
                  <a:pt x="486588" y="3078189"/>
                  <a:pt x="487538" y="3078357"/>
                  <a:pt x="488580" y="3078357"/>
                </a:cubicBezTo>
                <a:cubicBezTo>
                  <a:pt x="489708" y="3078357"/>
                  <a:pt x="490712" y="3078167"/>
                  <a:pt x="491591" y="3077787"/>
                </a:cubicBezTo>
                <a:cubicBezTo>
                  <a:pt x="492470" y="3077407"/>
                  <a:pt x="493208" y="3076892"/>
                  <a:pt x="493805" y="3076241"/>
                </a:cubicBezTo>
                <a:cubicBezTo>
                  <a:pt x="494402" y="3075589"/>
                  <a:pt x="494857" y="3074841"/>
                  <a:pt x="495172" y="3073994"/>
                </a:cubicBezTo>
                <a:cubicBezTo>
                  <a:pt x="495487" y="3073148"/>
                  <a:pt x="495644" y="3072269"/>
                  <a:pt x="495644" y="3071357"/>
                </a:cubicBezTo>
                <a:cubicBezTo>
                  <a:pt x="495644" y="3070315"/>
                  <a:pt x="495471" y="3069360"/>
                  <a:pt x="495123" y="3068492"/>
                </a:cubicBezTo>
                <a:cubicBezTo>
                  <a:pt x="494776" y="3067624"/>
                  <a:pt x="494288" y="3066886"/>
                  <a:pt x="493658" y="3066278"/>
                </a:cubicBezTo>
                <a:cubicBezTo>
                  <a:pt x="493029" y="3065671"/>
                  <a:pt x="492285" y="3065199"/>
                  <a:pt x="491428" y="3064862"/>
                </a:cubicBezTo>
                <a:cubicBezTo>
                  <a:pt x="490571" y="3064526"/>
                  <a:pt x="489621" y="3064358"/>
                  <a:pt x="488580" y="3064358"/>
                </a:cubicBezTo>
                <a:close/>
                <a:moveTo>
                  <a:pt x="515480" y="3060679"/>
                </a:moveTo>
                <a:lnTo>
                  <a:pt x="530879" y="3060679"/>
                </a:lnTo>
                <a:lnTo>
                  <a:pt x="530879" y="3088645"/>
                </a:lnTo>
                <a:lnTo>
                  <a:pt x="540614" y="3088645"/>
                </a:lnTo>
                <a:lnTo>
                  <a:pt x="540614" y="3093365"/>
                </a:lnTo>
                <a:lnTo>
                  <a:pt x="514406" y="3093365"/>
                </a:lnTo>
                <a:lnTo>
                  <a:pt x="514406" y="3088645"/>
                </a:lnTo>
                <a:lnTo>
                  <a:pt x="525149" y="3088645"/>
                </a:lnTo>
                <a:lnTo>
                  <a:pt x="525149" y="3065367"/>
                </a:lnTo>
                <a:lnTo>
                  <a:pt x="515480" y="3065367"/>
                </a:lnTo>
                <a:close/>
                <a:moveTo>
                  <a:pt x="304465" y="3060679"/>
                </a:moveTo>
                <a:lnTo>
                  <a:pt x="310130" y="3060679"/>
                </a:lnTo>
                <a:lnTo>
                  <a:pt x="310130" y="3081580"/>
                </a:lnTo>
                <a:cubicBezTo>
                  <a:pt x="310130" y="3086593"/>
                  <a:pt x="312018" y="3089100"/>
                  <a:pt x="315795" y="3089100"/>
                </a:cubicBezTo>
                <a:cubicBezTo>
                  <a:pt x="316489" y="3089100"/>
                  <a:pt x="317168" y="3088997"/>
                  <a:pt x="317830" y="3088791"/>
                </a:cubicBezTo>
                <a:cubicBezTo>
                  <a:pt x="318492" y="3088585"/>
                  <a:pt x="319186" y="3088227"/>
                  <a:pt x="319913" y="3087717"/>
                </a:cubicBezTo>
                <a:cubicBezTo>
                  <a:pt x="320640" y="3087207"/>
                  <a:pt x="321422" y="3086518"/>
                  <a:pt x="322257" y="3085649"/>
                </a:cubicBezTo>
                <a:cubicBezTo>
                  <a:pt x="323093" y="3084781"/>
                  <a:pt x="324032" y="3083685"/>
                  <a:pt x="325073" y="3082361"/>
                </a:cubicBezTo>
                <a:lnTo>
                  <a:pt x="325073" y="3060679"/>
                </a:lnTo>
                <a:lnTo>
                  <a:pt x="330738" y="3060679"/>
                </a:lnTo>
                <a:lnTo>
                  <a:pt x="330738" y="3093365"/>
                </a:lnTo>
                <a:lnTo>
                  <a:pt x="325659" y="3093365"/>
                </a:lnTo>
                <a:lnTo>
                  <a:pt x="325464" y="3088091"/>
                </a:lnTo>
                <a:cubicBezTo>
                  <a:pt x="324487" y="3089220"/>
                  <a:pt x="323559" y="3090158"/>
                  <a:pt x="322680" y="3090907"/>
                </a:cubicBezTo>
                <a:cubicBezTo>
                  <a:pt x="321801" y="3091656"/>
                  <a:pt x="320928" y="3092258"/>
                  <a:pt x="320060" y="3092714"/>
                </a:cubicBezTo>
                <a:cubicBezTo>
                  <a:pt x="319192" y="3093170"/>
                  <a:pt x="318318" y="3093490"/>
                  <a:pt x="317439" y="3093674"/>
                </a:cubicBezTo>
                <a:cubicBezTo>
                  <a:pt x="316560" y="3093859"/>
                  <a:pt x="315632" y="3093951"/>
                  <a:pt x="314655" y="3093951"/>
                </a:cubicBezTo>
                <a:cubicBezTo>
                  <a:pt x="311291" y="3093951"/>
                  <a:pt x="308752" y="3092964"/>
                  <a:pt x="307037" y="3090989"/>
                </a:cubicBezTo>
                <a:cubicBezTo>
                  <a:pt x="305323" y="3089013"/>
                  <a:pt x="304465" y="3086029"/>
                  <a:pt x="304465" y="3082036"/>
                </a:cubicBezTo>
                <a:close/>
                <a:moveTo>
                  <a:pt x="234730" y="3060679"/>
                </a:moveTo>
                <a:lnTo>
                  <a:pt x="241176" y="3060679"/>
                </a:lnTo>
                <a:lnTo>
                  <a:pt x="249445" y="3082296"/>
                </a:lnTo>
                <a:lnTo>
                  <a:pt x="251106" y="3087375"/>
                </a:lnTo>
                <a:lnTo>
                  <a:pt x="252994" y="3082166"/>
                </a:lnTo>
                <a:lnTo>
                  <a:pt x="260645" y="3060679"/>
                </a:lnTo>
                <a:lnTo>
                  <a:pt x="266863" y="3060679"/>
                </a:lnTo>
                <a:lnTo>
                  <a:pt x="255729" y="3089914"/>
                </a:lnTo>
                <a:cubicBezTo>
                  <a:pt x="254578" y="3092888"/>
                  <a:pt x="253390" y="3095449"/>
                  <a:pt x="252164" y="3097597"/>
                </a:cubicBezTo>
                <a:cubicBezTo>
                  <a:pt x="250938" y="3099746"/>
                  <a:pt x="249597" y="3101510"/>
                  <a:pt x="248143" y="3102888"/>
                </a:cubicBezTo>
                <a:cubicBezTo>
                  <a:pt x="246689" y="3104266"/>
                  <a:pt x="245094" y="3105281"/>
                  <a:pt x="243357" y="3105932"/>
                </a:cubicBezTo>
                <a:cubicBezTo>
                  <a:pt x="241621" y="3106583"/>
                  <a:pt x="239679" y="3106909"/>
                  <a:pt x="237530" y="3106909"/>
                </a:cubicBezTo>
                <a:cubicBezTo>
                  <a:pt x="236966" y="3106909"/>
                  <a:pt x="236455" y="3106898"/>
                  <a:pt x="236000" y="3106876"/>
                </a:cubicBezTo>
                <a:cubicBezTo>
                  <a:pt x="235544" y="3106854"/>
                  <a:pt x="235045" y="3106822"/>
                  <a:pt x="234502" y="3106778"/>
                </a:cubicBezTo>
                <a:lnTo>
                  <a:pt x="234502" y="3101634"/>
                </a:lnTo>
                <a:cubicBezTo>
                  <a:pt x="234980" y="3101700"/>
                  <a:pt x="235501" y="3101759"/>
                  <a:pt x="236065" y="3101813"/>
                </a:cubicBezTo>
                <a:cubicBezTo>
                  <a:pt x="236629" y="3101868"/>
                  <a:pt x="237226" y="3101895"/>
                  <a:pt x="237855" y="3101895"/>
                </a:cubicBezTo>
                <a:cubicBezTo>
                  <a:pt x="238897" y="3101895"/>
                  <a:pt x="239868" y="3101743"/>
                  <a:pt x="240769" y="3101439"/>
                </a:cubicBezTo>
                <a:cubicBezTo>
                  <a:pt x="241670" y="3101135"/>
                  <a:pt x="242522" y="3100641"/>
                  <a:pt x="243325" y="3099958"/>
                </a:cubicBezTo>
                <a:cubicBezTo>
                  <a:pt x="244128" y="3099274"/>
                  <a:pt x="244898" y="3098390"/>
                  <a:pt x="245636" y="3097304"/>
                </a:cubicBezTo>
                <a:cubicBezTo>
                  <a:pt x="246374" y="3096219"/>
                  <a:pt x="247090" y="3094906"/>
                  <a:pt x="247785" y="3093365"/>
                </a:cubicBezTo>
                <a:close/>
                <a:moveTo>
                  <a:pt x="1089110" y="3060093"/>
                </a:moveTo>
                <a:cubicBezTo>
                  <a:pt x="1089783" y="3060093"/>
                  <a:pt x="1090423" y="3060228"/>
                  <a:pt x="1091031" y="3060500"/>
                </a:cubicBezTo>
                <a:cubicBezTo>
                  <a:pt x="1091639" y="3060771"/>
                  <a:pt x="1092170" y="3061135"/>
                  <a:pt x="1092626" y="3061590"/>
                </a:cubicBezTo>
                <a:cubicBezTo>
                  <a:pt x="1093082" y="3062046"/>
                  <a:pt x="1093446" y="3062578"/>
                  <a:pt x="1093717" y="3063186"/>
                </a:cubicBezTo>
                <a:cubicBezTo>
                  <a:pt x="1093988" y="3063793"/>
                  <a:pt x="1094124" y="3064434"/>
                  <a:pt x="1094124" y="3065106"/>
                </a:cubicBezTo>
                <a:cubicBezTo>
                  <a:pt x="1094124" y="3065801"/>
                  <a:pt x="1093988" y="3066447"/>
                  <a:pt x="1093717" y="3067043"/>
                </a:cubicBezTo>
                <a:cubicBezTo>
                  <a:pt x="1093446" y="3067640"/>
                  <a:pt x="1093082" y="3068167"/>
                  <a:pt x="1092626" y="3068622"/>
                </a:cubicBezTo>
                <a:cubicBezTo>
                  <a:pt x="1092170" y="3069078"/>
                  <a:pt x="1091639" y="3069436"/>
                  <a:pt x="1091031" y="3069697"/>
                </a:cubicBezTo>
                <a:cubicBezTo>
                  <a:pt x="1090423" y="3069957"/>
                  <a:pt x="1089783" y="3070088"/>
                  <a:pt x="1089110" y="3070088"/>
                </a:cubicBezTo>
                <a:cubicBezTo>
                  <a:pt x="1088416" y="3070088"/>
                  <a:pt x="1087770" y="3069957"/>
                  <a:pt x="1087173" y="3069697"/>
                </a:cubicBezTo>
                <a:cubicBezTo>
                  <a:pt x="1086576" y="3069436"/>
                  <a:pt x="1086050" y="3069078"/>
                  <a:pt x="1085594" y="3068622"/>
                </a:cubicBezTo>
                <a:cubicBezTo>
                  <a:pt x="1085138" y="3068167"/>
                  <a:pt x="1084780" y="3067640"/>
                  <a:pt x="1084520" y="3067043"/>
                </a:cubicBezTo>
                <a:cubicBezTo>
                  <a:pt x="1084259" y="3066447"/>
                  <a:pt x="1084129" y="3065801"/>
                  <a:pt x="1084129" y="3065106"/>
                </a:cubicBezTo>
                <a:cubicBezTo>
                  <a:pt x="1084129" y="3064434"/>
                  <a:pt x="1084259" y="3063793"/>
                  <a:pt x="1084520" y="3063186"/>
                </a:cubicBezTo>
                <a:cubicBezTo>
                  <a:pt x="1084780" y="3062578"/>
                  <a:pt x="1085138" y="3062046"/>
                  <a:pt x="1085594" y="3061590"/>
                </a:cubicBezTo>
                <a:cubicBezTo>
                  <a:pt x="1086050" y="3061135"/>
                  <a:pt x="1086576" y="3060771"/>
                  <a:pt x="1087173" y="3060500"/>
                </a:cubicBezTo>
                <a:cubicBezTo>
                  <a:pt x="1087770" y="3060228"/>
                  <a:pt x="1088416" y="3060093"/>
                  <a:pt x="1089110" y="3060093"/>
                </a:cubicBezTo>
                <a:close/>
                <a:moveTo>
                  <a:pt x="951184" y="3060093"/>
                </a:moveTo>
                <a:cubicBezTo>
                  <a:pt x="954570" y="3060093"/>
                  <a:pt x="957136" y="3061189"/>
                  <a:pt x="958883" y="3063381"/>
                </a:cubicBezTo>
                <a:cubicBezTo>
                  <a:pt x="960630" y="3065573"/>
                  <a:pt x="961439" y="3068829"/>
                  <a:pt x="961309" y="3073148"/>
                </a:cubicBezTo>
                <a:lnTo>
                  <a:pt x="955579" y="3073148"/>
                </a:lnTo>
                <a:cubicBezTo>
                  <a:pt x="955644" y="3070283"/>
                  <a:pt x="955226" y="3068205"/>
                  <a:pt x="954325" y="3066913"/>
                </a:cubicBezTo>
                <a:cubicBezTo>
                  <a:pt x="953425" y="3065622"/>
                  <a:pt x="952106" y="3064976"/>
                  <a:pt x="950370" y="3064976"/>
                </a:cubicBezTo>
                <a:cubicBezTo>
                  <a:pt x="949610" y="3064976"/>
                  <a:pt x="948845" y="3065112"/>
                  <a:pt x="948075" y="3065383"/>
                </a:cubicBezTo>
                <a:cubicBezTo>
                  <a:pt x="947304" y="3065654"/>
                  <a:pt x="946512" y="3066089"/>
                  <a:pt x="945698" y="3066685"/>
                </a:cubicBezTo>
                <a:cubicBezTo>
                  <a:pt x="944884" y="3067282"/>
                  <a:pt x="944021" y="3068047"/>
                  <a:pt x="943110" y="3068981"/>
                </a:cubicBezTo>
                <a:cubicBezTo>
                  <a:pt x="942198" y="3069914"/>
                  <a:pt x="941222" y="3071042"/>
                  <a:pt x="940180" y="3072366"/>
                </a:cubicBezTo>
                <a:lnTo>
                  <a:pt x="940180" y="3093365"/>
                </a:lnTo>
                <a:lnTo>
                  <a:pt x="934450" y="3093365"/>
                </a:lnTo>
                <a:lnTo>
                  <a:pt x="934450" y="3060679"/>
                </a:lnTo>
                <a:lnTo>
                  <a:pt x="939626" y="3060679"/>
                </a:lnTo>
                <a:lnTo>
                  <a:pt x="939789" y="3066702"/>
                </a:lnTo>
                <a:cubicBezTo>
                  <a:pt x="941721" y="3064379"/>
                  <a:pt x="943625" y="3062697"/>
                  <a:pt x="945503" y="3061655"/>
                </a:cubicBezTo>
                <a:cubicBezTo>
                  <a:pt x="947380" y="3060614"/>
                  <a:pt x="949274" y="3060093"/>
                  <a:pt x="951184" y="3060093"/>
                </a:cubicBezTo>
                <a:close/>
                <a:moveTo>
                  <a:pt x="908461" y="3060093"/>
                </a:moveTo>
                <a:cubicBezTo>
                  <a:pt x="910740" y="3060093"/>
                  <a:pt x="912758" y="3060451"/>
                  <a:pt x="914516" y="3061167"/>
                </a:cubicBezTo>
                <a:cubicBezTo>
                  <a:pt x="916274" y="3061883"/>
                  <a:pt x="917756" y="3062898"/>
                  <a:pt x="918960" y="3064211"/>
                </a:cubicBezTo>
                <a:cubicBezTo>
                  <a:pt x="920165" y="3065524"/>
                  <a:pt x="921076" y="3067119"/>
                  <a:pt x="921695" y="3068997"/>
                </a:cubicBezTo>
                <a:cubicBezTo>
                  <a:pt x="922313" y="3070874"/>
                  <a:pt x="922623" y="3072974"/>
                  <a:pt x="922623" y="3075296"/>
                </a:cubicBezTo>
                <a:cubicBezTo>
                  <a:pt x="922623" y="3076100"/>
                  <a:pt x="922612" y="3076772"/>
                  <a:pt x="922590" y="3077315"/>
                </a:cubicBezTo>
                <a:cubicBezTo>
                  <a:pt x="922568" y="3077858"/>
                  <a:pt x="922536" y="3078368"/>
                  <a:pt x="922492" y="3078845"/>
                </a:cubicBezTo>
                <a:lnTo>
                  <a:pt x="899540" y="3078845"/>
                </a:lnTo>
                <a:cubicBezTo>
                  <a:pt x="899540" y="3082188"/>
                  <a:pt x="900474" y="3084754"/>
                  <a:pt x="902340" y="3086545"/>
                </a:cubicBezTo>
                <a:cubicBezTo>
                  <a:pt x="904207" y="3088335"/>
                  <a:pt x="906898" y="3089231"/>
                  <a:pt x="910414" y="3089231"/>
                </a:cubicBezTo>
                <a:cubicBezTo>
                  <a:pt x="911369" y="3089231"/>
                  <a:pt x="912324" y="3089193"/>
                  <a:pt x="913279" y="3089117"/>
                </a:cubicBezTo>
                <a:cubicBezTo>
                  <a:pt x="914234" y="3089041"/>
                  <a:pt x="915156" y="3088938"/>
                  <a:pt x="916046" y="3088807"/>
                </a:cubicBezTo>
                <a:cubicBezTo>
                  <a:pt x="916936" y="3088677"/>
                  <a:pt x="917788" y="3088531"/>
                  <a:pt x="918602" y="3088368"/>
                </a:cubicBezTo>
                <a:cubicBezTo>
                  <a:pt x="919416" y="3088205"/>
                  <a:pt x="920170" y="3088026"/>
                  <a:pt x="920865" y="3087831"/>
                </a:cubicBezTo>
                <a:lnTo>
                  <a:pt x="920865" y="3092486"/>
                </a:lnTo>
                <a:cubicBezTo>
                  <a:pt x="919324" y="3092920"/>
                  <a:pt x="917582" y="3093273"/>
                  <a:pt x="915639" y="3093544"/>
                </a:cubicBezTo>
                <a:cubicBezTo>
                  <a:pt x="913697" y="3093816"/>
                  <a:pt x="911684" y="3093951"/>
                  <a:pt x="909600" y="3093951"/>
                </a:cubicBezTo>
                <a:cubicBezTo>
                  <a:pt x="906800" y="3093951"/>
                  <a:pt x="904391" y="3093571"/>
                  <a:pt x="902373" y="3092812"/>
                </a:cubicBezTo>
                <a:cubicBezTo>
                  <a:pt x="900354" y="3092052"/>
                  <a:pt x="898699" y="3090951"/>
                  <a:pt x="897408" y="3089507"/>
                </a:cubicBezTo>
                <a:cubicBezTo>
                  <a:pt x="896117" y="3088064"/>
                  <a:pt x="895162" y="3086295"/>
                  <a:pt x="894543" y="3084201"/>
                </a:cubicBezTo>
                <a:cubicBezTo>
                  <a:pt x="893924" y="3082106"/>
                  <a:pt x="893615" y="3079735"/>
                  <a:pt x="893615" y="3077087"/>
                </a:cubicBezTo>
                <a:cubicBezTo>
                  <a:pt x="893615" y="3074786"/>
                  <a:pt x="893946" y="3072611"/>
                  <a:pt x="894608" y="3070560"/>
                </a:cubicBezTo>
                <a:cubicBezTo>
                  <a:pt x="895270" y="3068509"/>
                  <a:pt x="896236" y="3066707"/>
                  <a:pt x="897506" y="3065155"/>
                </a:cubicBezTo>
                <a:cubicBezTo>
                  <a:pt x="898775" y="3063603"/>
                  <a:pt x="900333" y="3062372"/>
                  <a:pt x="902177" y="3061460"/>
                </a:cubicBezTo>
                <a:cubicBezTo>
                  <a:pt x="904022" y="3060549"/>
                  <a:pt x="906117" y="3060093"/>
                  <a:pt x="908461" y="3060093"/>
                </a:cubicBezTo>
                <a:close/>
                <a:moveTo>
                  <a:pt x="841786" y="3060093"/>
                </a:moveTo>
                <a:cubicBezTo>
                  <a:pt x="844130" y="3060093"/>
                  <a:pt x="846230" y="3060456"/>
                  <a:pt x="848085" y="3061183"/>
                </a:cubicBezTo>
                <a:cubicBezTo>
                  <a:pt x="849941" y="3061910"/>
                  <a:pt x="851515" y="3062974"/>
                  <a:pt x="852806" y="3064374"/>
                </a:cubicBezTo>
                <a:cubicBezTo>
                  <a:pt x="854097" y="3065774"/>
                  <a:pt x="855085" y="3067516"/>
                  <a:pt x="855769" y="3069599"/>
                </a:cubicBezTo>
                <a:cubicBezTo>
                  <a:pt x="856452" y="3071683"/>
                  <a:pt x="856794" y="3074070"/>
                  <a:pt x="856794" y="3076762"/>
                </a:cubicBezTo>
                <a:cubicBezTo>
                  <a:pt x="856794" y="3079301"/>
                  <a:pt x="856436" y="3081629"/>
                  <a:pt x="855720" y="3083745"/>
                </a:cubicBezTo>
                <a:cubicBezTo>
                  <a:pt x="855004" y="3085861"/>
                  <a:pt x="853973" y="3087673"/>
                  <a:pt x="852627" y="3089182"/>
                </a:cubicBezTo>
                <a:cubicBezTo>
                  <a:pt x="851282" y="3090690"/>
                  <a:pt x="849643" y="3091862"/>
                  <a:pt x="847711" y="3092698"/>
                </a:cubicBezTo>
                <a:cubicBezTo>
                  <a:pt x="845780" y="3093533"/>
                  <a:pt x="843587" y="3093951"/>
                  <a:pt x="841135" y="3093951"/>
                </a:cubicBezTo>
                <a:cubicBezTo>
                  <a:pt x="838791" y="3093951"/>
                  <a:pt x="836691" y="3093588"/>
                  <a:pt x="834835" y="3092861"/>
                </a:cubicBezTo>
                <a:cubicBezTo>
                  <a:pt x="832980" y="3092133"/>
                  <a:pt x="831406" y="3091065"/>
                  <a:pt x="830115" y="3089654"/>
                </a:cubicBezTo>
                <a:cubicBezTo>
                  <a:pt x="828823" y="3088243"/>
                  <a:pt x="827836" y="3086496"/>
                  <a:pt x="827152" y="3084412"/>
                </a:cubicBezTo>
                <a:cubicBezTo>
                  <a:pt x="826468" y="3082329"/>
                  <a:pt x="826126" y="3079930"/>
                  <a:pt x="826126" y="3077217"/>
                </a:cubicBezTo>
                <a:cubicBezTo>
                  <a:pt x="826126" y="3074678"/>
                  <a:pt x="826485" y="3072361"/>
                  <a:pt x="827201" y="3070267"/>
                </a:cubicBezTo>
                <a:cubicBezTo>
                  <a:pt x="827917" y="3068172"/>
                  <a:pt x="828948" y="3066371"/>
                  <a:pt x="830294" y="3064862"/>
                </a:cubicBezTo>
                <a:cubicBezTo>
                  <a:pt x="831639" y="3063354"/>
                  <a:pt x="833278" y="3062182"/>
                  <a:pt x="835210" y="3061346"/>
                </a:cubicBezTo>
                <a:cubicBezTo>
                  <a:pt x="837141" y="3060511"/>
                  <a:pt x="839333" y="3060093"/>
                  <a:pt x="841786" y="3060093"/>
                </a:cubicBezTo>
                <a:close/>
                <a:moveTo>
                  <a:pt x="674959" y="3060093"/>
                </a:moveTo>
                <a:cubicBezTo>
                  <a:pt x="678345" y="3060093"/>
                  <a:pt x="680911" y="3061189"/>
                  <a:pt x="682659" y="3063381"/>
                </a:cubicBezTo>
                <a:lnTo>
                  <a:pt x="684824" y="3072101"/>
                </a:lnTo>
                <a:lnTo>
                  <a:pt x="685058" y="3070560"/>
                </a:lnTo>
                <a:cubicBezTo>
                  <a:pt x="685720" y="3068509"/>
                  <a:pt x="686686" y="3066707"/>
                  <a:pt x="687956" y="3065155"/>
                </a:cubicBezTo>
                <a:cubicBezTo>
                  <a:pt x="689225" y="3063603"/>
                  <a:pt x="690783" y="3062372"/>
                  <a:pt x="692628" y="3061460"/>
                </a:cubicBezTo>
                <a:cubicBezTo>
                  <a:pt x="694472" y="3060549"/>
                  <a:pt x="696567" y="3060093"/>
                  <a:pt x="698911" y="3060093"/>
                </a:cubicBezTo>
                <a:cubicBezTo>
                  <a:pt x="701190" y="3060093"/>
                  <a:pt x="703208" y="3060451"/>
                  <a:pt x="704967" y="3061167"/>
                </a:cubicBezTo>
                <a:cubicBezTo>
                  <a:pt x="706724" y="3061883"/>
                  <a:pt x="708206" y="3062898"/>
                  <a:pt x="709410" y="3064211"/>
                </a:cubicBezTo>
                <a:cubicBezTo>
                  <a:pt x="710615" y="3065524"/>
                  <a:pt x="711527" y="3067119"/>
                  <a:pt x="712145" y="3068997"/>
                </a:cubicBezTo>
                <a:cubicBezTo>
                  <a:pt x="712764" y="3070874"/>
                  <a:pt x="713073" y="3072974"/>
                  <a:pt x="713073" y="3075296"/>
                </a:cubicBezTo>
                <a:cubicBezTo>
                  <a:pt x="713073" y="3076100"/>
                  <a:pt x="713062" y="3076772"/>
                  <a:pt x="713040" y="3077315"/>
                </a:cubicBezTo>
                <a:cubicBezTo>
                  <a:pt x="713019" y="3077858"/>
                  <a:pt x="712986" y="3078368"/>
                  <a:pt x="712943" y="3078845"/>
                </a:cubicBezTo>
                <a:lnTo>
                  <a:pt x="689991" y="3078845"/>
                </a:lnTo>
                <a:cubicBezTo>
                  <a:pt x="689991" y="3082188"/>
                  <a:pt x="690924" y="3084754"/>
                  <a:pt x="692790" y="3086545"/>
                </a:cubicBezTo>
                <a:cubicBezTo>
                  <a:pt x="694657" y="3088335"/>
                  <a:pt x="697348" y="3089231"/>
                  <a:pt x="700864" y="3089231"/>
                </a:cubicBezTo>
                <a:cubicBezTo>
                  <a:pt x="701819" y="3089231"/>
                  <a:pt x="702774" y="3089193"/>
                  <a:pt x="703729" y="3089117"/>
                </a:cubicBezTo>
                <a:cubicBezTo>
                  <a:pt x="704684" y="3089041"/>
                  <a:pt x="705607" y="3088938"/>
                  <a:pt x="706497" y="3088807"/>
                </a:cubicBezTo>
                <a:cubicBezTo>
                  <a:pt x="707387" y="3088677"/>
                  <a:pt x="708238" y="3088531"/>
                  <a:pt x="709052" y="3088368"/>
                </a:cubicBezTo>
                <a:cubicBezTo>
                  <a:pt x="709866" y="3088205"/>
                  <a:pt x="710620" y="3088026"/>
                  <a:pt x="711315" y="3087831"/>
                </a:cubicBezTo>
                <a:lnTo>
                  <a:pt x="711315" y="3092486"/>
                </a:lnTo>
                <a:cubicBezTo>
                  <a:pt x="709774" y="3092920"/>
                  <a:pt x="708032" y="3093273"/>
                  <a:pt x="706089" y="3093544"/>
                </a:cubicBezTo>
                <a:cubicBezTo>
                  <a:pt x="704147" y="3093816"/>
                  <a:pt x="702134" y="3093951"/>
                  <a:pt x="700050" y="3093951"/>
                </a:cubicBezTo>
                <a:cubicBezTo>
                  <a:pt x="697250" y="3093951"/>
                  <a:pt x="694841" y="3093571"/>
                  <a:pt x="692823" y="3092812"/>
                </a:cubicBezTo>
                <a:cubicBezTo>
                  <a:pt x="690804" y="3092052"/>
                  <a:pt x="689150" y="3090951"/>
                  <a:pt x="687858" y="3089507"/>
                </a:cubicBezTo>
                <a:cubicBezTo>
                  <a:pt x="686567" y="3088064"/>
                  <a:pt x="685612" y="3086295"/>
                  <a:pt x="684993" y="3084201"/>
                </a:cubicBezTo>
                <a:cubicBezTo>
                  <a:pt x="684374" y="3082106"/>
                  <a:pt x="684065" y="3079735"/>
                  <a:pt x="684065" y="3077087"/>
                </a:cubicBezTo>
                <a:lnTo>
                  <a:pt x="684665" y="3073148"/>
                </a:lnTo>
                <a:lnTo>
                  <a:pt x="679354" y="3073148"/>
                </a:lnTo>
                <a:cubicBezTo>
                  <a:pt x="679419" y="3070283"/>
                  <a:pt x="679001" y="3068205"/>
                  <a:pt x="678100" y="3066913"/>
                </a:cubicBezTo>
                <a:cubicBezTo>
                  <a:pt x="677200" y="3065622"/>
                  <a:pt x="675881" y="3064976"/>
                  <a:pt x="674145" y="3064976"/>
                </a:cubicBezTo>
                <a:cubicBezTo>
                  <a:pt x="673385" y="3064976"/>
                  <a:pt x="672620" y="3065112"/>
                  <a:pt x="671850" y="3065383"/>
                </a:cubicBezTo>
                <a:cubicBezTo>
                  <a:pt x="671079" y="3065654"/>
                  <a:pt x="670287" y="3066089"/>
                  <a:pt x="669473" y="3066685"/>
                </a:cubicBezTo>
                <a:cubicBezTo>
                  <a:pt x="668659" y="3067282"/>
                  <a:pt x="667796" y="3068047"/>
                  <a:pt x="666885" y="3068981"/>
                </a:cubicBezTo>
                <a:cubicBezTo>
                  <a:pt x="665973" y="3069914"/>
                  <a:pt x="664997" y="3071042"/>
                  <a:pt x="663955" y="3072366"/>
                </a:cubicBezTo>
                <a:lnTo>
                  <a:pt x="663955" y="3093365"/>
                </a:lnTo>
                <a:lnTo>
                  <a:pt x="658225" y="3093365"/>
                </a:lnTo>
                <a:lnTo>
                  <a:pt x="658225" y="3060679"/>
                </a:lnTo>
                <a:lnTo>
                  <a:pt x="663401" y="3060679"/>
                </a:lnTo>
                <a:lnTo>
                  <a:pt x="663564" y="3066702"/>
                </a:lnTo>
                <a:cubicBezTo>
                  <a:pt x="665496" y="3064379"/>
                  <a:pt x="667401" y="3062697"/>
                  <a:pt x="669278" y="3061655"/>
                </a:cubicBezTo>
                <a:cubicBezTo>
                  <a:pt x="671155" y="3060614"/>
                  <a:pt x="673049" y="3060093"/>
                  <a:pt x="674959" y="3060093"/>
                </a:cubicBezTo>
                <a:close/>
                <a:moveTo>
                  <a:pt x="632236" y="3060093"/>
                </a:moveTo>
                <a:cubicBezTo>
                  <a:pt x="634515" y="3060093"/>
                  <a:pt x="636533" y="3060451"/>
                  <a:pt x="638291" y="3061167"/>
                </a:cubicBezTo>
                <a:cubicBezTo>
                  <a:pt x="640049" y="3061883"/>
                  <a:pt x="641531" y="3062898"/>
                  <a:pt x="642735" y="3064211"/>
                </a:cubicBezTo>
                <a:cubicBezTo>
                  <a:pt x="643940" y="3065524"/>
                  <a:pt x="644852" y="3067119"/>
                  <a:pt x="645470" y="3068997"/>
                </a:cubicBezTo>
                <a:cubicBezTo>
                  <a:pt x="646089" y="3070874"/>
                  <a:pt x="646398" y="3072974"/>
                  <a:pt x="646398" y="3075296"/>
                </a:cubicBezTo>
                <a:cubicBezTo>
                  <a:pt x="646398" y="3076100"/>
                  <a:pt x="646387" y="3076772"/>
                  <a:pt x="646365" y="3077315"/>
                </a:cubicBezTo>
                <a:cubicBezTo>
                  <a:pt x="646344" y="3077858"/>
                  <a:pt x="646311" y="3078368"/>
                  <a:pt x="646268" y="3078845"/>
                </a:cubicBezTo>
                <a:lnTo>
                  <a:pt x="623316" y="3078845"/>
                </a:lnTo>
                <a:cubicBezTo>
                  <a:pt x="623316" y="3082188"/>
                  <a:pt x="624249" y="3084754"/>
                  <a:pt x="626115" y="3086545"/>
                </a:cubicBezTo>
                <a:cubicBezTo>
                  <a:pt x="627982" y="3088335"/>
                  <a:pt x="630673" y="3089231"/>
                  <a:pt x="634189" y="3089231"/>
                </a:cubicBezTo>
                <a:cubicBezTo>
                  <a:pt x="635144" y="3089231"/>
                  <a:pt x="636099" y="3089193"/>
                  <a:pt x="637054" y="3089117"/>
                </a:cubicBezTo>
                <a:cubicBezTo>
                  <a:pt x="638009" y="3089041"/>
                  <a:pt x="638932" y="3088938"/>
                  <a:pt x="639822" y="3088807"/>
                </a:cubicBezTo>
                <a:cubicBezTo>
                  <a:pt x="640711" y="3088677"/>
                  <a:pt x="641563" y="3088531"/>
                  <a:pt x="642377" y="3088368"/>
                </a:cubicBezTo>
                <a:cubicBezTo>
                  <a:pt x="643191" y="3088205"/>
                  <a:pt x="643945" y="3088026"/>
                  <a:pt x="644640" y="3087831"/>
                </a:cubicBezTo>
                <a:lnTo>
                  <a:pt x="644640" y="3092486"/>
                </a:lnTo>
                <a:cubicBezTo>
                  <a:pt x="643099" y="3092920"/>
                  <a:pt x="641357" y="3093273"/>
                  <a:pt x="639415" y="3093544"/>
                </a:cubicBezTo>
                <a:cubicBezTo>
                  <a:pt x="637472" y="3093816"/>
                  <a:pt x="635459" y="3093951"/>
                  <a:pt x="633375" y="3093951"/>
                </a:cubicBezTo>
                <a:cubicBezTo>
                  <a:pt x="630576" y="3093951"/>
                  <a:pt x="628167" y="3093571"/>
                  <a:pt x="626148" y="3092812"/>
                </a:cubicBezTo>
                <a:cubicBezTo>
                  <a:pt x="624130" y="3092052"/>
                  <a:pt x="622475" y="3090951"/>
                  <a:pt x="621183" y="3089507"/>
                </a:cubicBezTo>
                <a:cubicBezTo>
                  <a:pt x="619892" y="3088064"/>
                  <a:pt x="618937" y="3086295"/>
                  <a:pt x="618318" y="3084201"/>
                </a:cubicBezTo>
                <a:cubicBezTo>
                  <a:pt x="617699" y="3082106"/>
                  <a:pt x="617390" y="3079735"/>
                  <a:pt x="617390" y="3077087"/>
                </a:cubicBezTo>
                <a:cubicBezTo>
                  <a:pt x="617390" y="3074786"/>
                  <a:pt x="617721" y="3072611"/>
                  <a:pt x="618383" y="3070560"/>
                </a:cubicBezTo>
                <a:cubicBezTo>
                  <a:pt x="619045" y="3068509"/>
                  <a:pt x="620011" y="3066707"/>
                  <a:pt x="621281" y="3065155"/>
                </a:cubicBezTo>
                <a:cubicBezTo>
                  <a:pt x="622550" y="3063603"/>
                  <a:pt x="624108" y="3062372"/>
                  <a:pt x="625953" y="3061460"/>
                </a:cubicBezTo>
                <a:cubicBezTo>
                  <a:pt x="627797" y="3060549"/>
                  <a:pt x="629892" y="3060093"/>
                  <a:pt x="632236" y="3060093"/>
                </a:cubicBezTo>
                <a:close/>
                <a:moveTo>
                  <a:pt x="566700" y="3060093"/>
                </a:moveTo>
                <a:cubicBezTo>
                  <a:pt x="567981" y="3060093"/>
                  <a:pt x="569402" y="3060163"/>
                  <a:pt x="570965" y="3060304"/>
                </a:cubicBezTo>
                <a:cubicBezTo>
                  <a:pt x="572528" y="3060445"/>
                  <a:pt x="574156" y="3060690"/>
                  <a:pt x="575849" y="3061037"/>
                </a:cubicBezTo>
                <a:lnTo>
                  <a:pt x="575849" y="3066083"/>
                </a:lnTo>
                <a:cubicBezTo>
                  <a:pt x="574069" y="3065649"/>
                  <a:pt x="572381" y="3065329"/>
                  <a:pt x="570786" y="3065123"/>
                </a:cubicBezTo>
                <a:cubicBezTo>
                  <a:pt x="569191" y="3064917"/>
                  <a:pt x="567807" y="3064813"/>
                  <a:pt x="566635" y="3064813"/>
                </a:cubicBezTo>
                <a:cubicBezTo>
                  <a:pt x="565224" y="3064813"/>
                  <a:pt x="564036" y="3064922"/>
                  <a:pt x="563070" y="3065139"/>
                </a:cubicBezTo>
                <a:cubicBezTo>
                  <a:pt x="562104" y="3065356"/>
                  <a:pt x="561323" y="3065654"/>
                  <a:pt x="560726" y="3066034"/>
                </a:cubicBezTo>
                <a:cubicBezTo>
                  <a:pt x="560129" y="3066414"/>
                  <a:pt x="559701" y="3066859"/>
                  <a:pt x="559440" y="3067369"/>
                </a:cubicBezTo>
                <a:cubicBezTo>
                  <a:pt x="559180" y="3067879"/>
                  <a:pt x="559050" y="3068427"/>
                  <a:pt x="559050" y="3069013"/>
                </a:cubicBezTo>
                <a:cubicBezTo>
                  <a:pt x="559050" y="3069599"/>
                  <a:pt x="559163" y="3070131"/>
                  <a:pt x="559392" y="3070608"/>
                </a:cubicBezTo>
                <a:cubicBezTo>
                  <a:pt x="559619" y="3071086"/>
                  <a:pt x="560043" y="3071547"/>
                  <a:pt x="560661" y="3071992"/>
                </a:cubicBezTo>
                <a:cubicBezTo>
                  <a:pt x="561280" y="3072437"/>
                  <a:pt x="562143" y="3072882"/>
                  <a:pt x="563250" y="3073327"/>
                </a:cubicBezTo>
                <a:cubicBezTo>
                  <a:pt x="564356" y="3073772"/>
                  <a:pt x="565800" y="3074255"/>
                  <a:pt x="567579" y="3074776"/>
                </a:cubicBezTo>
                <a:cubicBezTo>
                  <a:pt x="569511" y="3075340"/>
                  <a:pt x="571139" y="3075931"/>
                  <a:pt x="572463" y="3076550"/>
                </a:cubicBezTo>
                <a:cubicBezTo>
                  <a:pt x="573787" y="3077168"/>
                  <a:pt x="574861" y="3077858"/>
                  <a:pt x="575686" y="3078617"/>
                </a:cubicBezTo>
                <a:cubicBezTo>
                  <a:pt x="576511" y="3079377"/>
                  <a:pt x="577102" y="3080234"/>
                  <a:pt x="577460" y="3081189"/>
                </a:cubicBezTo>
                <a:cubicBezTo>
                  <a:pt x="577818" y="3082144"/>
                  <a:pt x="577998" y="3083229"/>
                  <a:pt x="577998" y="3084445"/>
                </a:cubicBezTo>
                <a:cubicBezTo>
                  <a:pt x="577998" y="3085595"/>
                  <a:pt x="577802" y="3086626"/>
                  <a:pt x="577411" y="3087538"/>
                </a:cubicBezTo>
                <a:cubicBezTo>
                  <a:pt x="577021" y="3088449"/>
                  <a:pt x="576489" y="3089258"/>
                  <a:pt x="575816" y="3089963"/>
                </a:cubicBezTo>
                <a:cubicBezTo>
                  <a:pt x="575143" y="3090668"/>
                  <a:pt x="574362" y="3091271"/>
                  <a:pt x="573472" y="3091770"/>
                </a:cubicBezTo>
                <a:cubicBezTo>
                  <a:pt x="572582" y="3092269"/>
                  <a:pt x="571633" y="3092681"/>
                  <a:pt x="570623" y="3093007"/>
                </a:cubicBezTo>
                <a:cubicBezTo>
                  <a:pt x="569614" y="3093333"/>
                  <a:pt x="568578" y="3093571"/>
                  <a:pt x="567514" y="3093723"/>
                </a:cubicBezTo>
                <a:cubicBezTo>
                  <a:pt x="566451" y="3093875"/>
                  <a:pt x="565409" y="3093951"/>
                  <a:pt x="564389" y="3093951"/>
                </a:cubicBezTo>
                <a:cubicBezTo>
                  <a:pt x="562175" y="3093951"/>
                  <a:pt x="560140" y="3093853"/>
                  <a:pt x="558285" y="3093658"/>
                </a:cubicBezTo>
                <a:cubicBezTo>
                  <a:pt x="556429" y="3093463"/>
                  <a:pt x="554611" y="3093148"/>
                  <a:pt x="552831" y="3092714"/>
                </a:cubicBezTo>
                <a:lnTo>
                  <a:pt x="552831" y="3087505"/>
                </a:lnTo>
                <a:cubicBezTo>
                  <a:pt x="554741" y="3088048"/>
                  <a:pt x="556641" y="3088460"/>
                  <a:pt x="558529" y="3088742"/>
                </a:cubicBezTo>
                <a:cubicBezTo>
                  <a:pt x="560417" y="3089024"/>
                  <a:pt x="562295" y="3089165"/>
                  <a:pt x="564161" y="3089165"/>
                </a:cubicBezTo>
                <a:cubicBezTo>
                  <a:pt x="566874" y="3089165"/>
                  <a:pt x="568882" y="3088796"/>
                  <a:pt x="570184" y="3088058"/>
                </a:cubicBezTo>
                <a:cubicBezTo>
                  <a:pt x="571486" y="3087321"/>
                  <a:pt x="572137" y="3086268"/>
                  <a:pt x="572137" y="3084901"/>
                </a:cubicBezTo>
                <a:cubicBezTo>
                  <a:pt x="572137" y="3084315"/>
                  <a:pt x="572034" y="3083788"/>
                  <a:pt x="571828" y="3083322"/>
                </a:cubicBezTo>
                <a:cubicBezTo>
                  <a:pt x="571622" y="3082855"/>
                  <a:pt x="571247" y="3082410"/>
                  <a:pt x="570705" y="3081987"/>
                </a:cubicBezTo>
                <a:cubicBezTo>
                  <a:pt x="570162" y="3081564"/>
                  <a:pt x="569321" y="3081124"/>
                  <a:pt x="568182" y="3080668"/>
                </a:cubicBezTo>
                <a:cubicBezTo>
                  <a:pt x="567042" y="3080212"/>
                  <a:pt x="565485" y="3079692"/>
                  <a:pt x="563510" y="3079106"/>
                </a:cubicBezTo>
                <a:cubicBezTo>
                  <a:pt x="562034" y="3078671"/>
                  <a:pt x="560672" y="3078178"/>
                  <a:pt x="559424" y="3077624"/>
                </a:cubicBezTo>
                <a:cubicBezTo>
                  <a:pt x="558176" y="3077071"/>
                  <a:pt x="557096" y="3076414"/>
                  <a:pt x="556185" y="3075655"/>
                </a:cubicBezTo>
                <a:cubicBezTo>
                  <a:pt x="555273" y="3074895"/>
                  <a:pt x="554557" y="3074005"/>
                  <a:pt x="554036" y="3072985"/>
                </a:cubicBezTo>
                <a:cubicBezTo>
                  <a:pt x="553515" y="3071965"/>
                  <a:pt x="553255" y="3070760"/>
                  <a:pt x="553255" y="3069371"/>
                </a:cubicBezTo>
                <a:cubicBezTo>
                  <a:pt x="553255" y="3068460"/>
                  <a:pt x="553466" y="3067461"/>
                  <a:pt x="553889" y="3066376"/>
                </a:cubicBezTo>
                <a:cubicBezTo>
                  <a:pt x="554313" y="3065291"/>
                  <a:pt x="555034" y="3064282"/>
                  <a:pt x="556055" y="3063348"/>
                </a:cubicBezTo>
                <a:cubicBezTo>
                  <a:pt x="557074" y="3062415"/>
                  <a:pt x="558453" y="3061639"/>
                  <a:pt x="560189" y="3061021"/>
                </a:cubicBezTo>
                <a:cubicBezTo>
                  <a:pt x="561925" y="3060402"/>
                  <a:pt x="564096" y="3060093"/>
                  <a:pt x="566700" y="3060093"/>
                </a:cubicBezTo>
                <a:close/>
                <a:moveTo>
                  <a:pt x="488580" y="3060093"/>
                </a:moveTo>
                <a:cubicBezTo>
                  <a:pt x="489383" y="3060093"/>
                  <a:pt x="490153" y="3060147"/>
                  <a:pt x="490891" y="3060256"/>
                </a:cubicBezTo>
                <a:cubicBezTo>
                  <a:pt x="491629" y="3060364"/>
                  <a:pt x="492280" y="3060505"/>
                  <a:pt x="492844" y="3060679"/>
                </a:cubicBezTo>
                <a:lnTo>
                  <a:pt x="504695" y="3060679"/>
                </a:lnTo>
                <a:lnTo>
                  <a:pt x="504695" y="3065302"/>
                </a:lnTo>
                <a:lnTo>
                  <a:pt x="499453" y="3065302"/>
                </a:lnTo>
                <a:cubicBezTo>
                  <a:pt x="500061" y="3066061"/>
                  <a:pt x="500533" y="3066946"/>
                  <a:pt x="500869" y="3067955"/>
                </a:cubicBezTo>
                <a:cubicBezTo>
                  <a:pt x="501206" y="3068964"/>
                  <a:pt x="501374" y="3070055"/>
                  <a:pt x="501374" y="3071227"/>
                </a:cubicBezTo>
                <a:cubicBezTo>
                  <a:pt x="501374" y="3072920"/>
                  <a:pt x="501065" y="3074466"/>
                  <a:pt x="500446" y="3075866"/>
                </a:cubicBezTo>
                <a:cubicBezTo>
                  <a:pt x="499828" y="3077266"/>
                  <a:pt x="498954" y="3078465"/>
                  <a:pt x="497825" y="3079464"/>
                </a:cubicBezTo>
                <a:cubicBezTo>
                  <a:pt x="496697" y="3080462"/>
                  <a:pt x="495346" y="3081238"/>
                  <a:pt x="493772" y="3081791"/>
                </a:cubicBezTo>
                <a:cubicBezTo>
                  <a:pt x="492199" y="3082345"/>
                  <a:pt x="490468" y="3082622"/>
                  <a:pt x="488580" y="3082622"/>
                </a:cubicBezTo>
                <a:cubicBezTo>
                  <a:pt x="487212" y="3082622"/>
                  <a:pt x="485932" y="3082475"/>
                  <a:pt x="484738" y="3082182"/>
                </a:cubicBezTo>
                <a:cubicBezTo>
                  <a:pt x="483544" y="3081889"/>
                  <a:pt x="482600" y="3081526"/>
                  <a:pt x="481905" y="3081091"/>
                </a:cubicBezTo>
                <a:cubicBezTo>
                  <a:pt x="481493" y="3081699"/>
                  <a:pt x="481146" y="3082274"/>
                  <a:pt x="480864" y="3082817"/>
                </a:cubicBezTo>
                <a:cubicBezTo>
                  <a:pt x="480582" y="3083360"/>
                  <a:pt x="480440" y="3083967"/>
                  <a:pt x="480440" y="3084640"/>
                </a:cubicBezTo>
                <a:cubicBezTo>
                  <a:pt x="480440" y="3085465"/>
                  <a:pt x="480836" y="3086149"/>
                  <a:pt x="481629" y="3086691"/>
                </a:cubicBezTo>
                <a:cubicBezTo>
                  <a:pt x="482421" y="3087234"/>
                  <a:pt x="483468" y="3087527"/>
                  <a:pt x="484771" y="3087570"/>
                </a:cubicBezTo>
                <a:lnTo>
                  <a:pt x="493365" y="3087896"/>
                </a:lnTo>
                <a:cubicBezTo>
                  <a:pt x="494993" y="3087939"/>
                  <a:pt x="496496" y="3088145"/>
                  <a:pt x="497874" y="3088514"/>
                </a:cubicBezTo>
                <a:cubicBezTo>
                  <a:pt x="499252" y="3088883"/>
                  <a:pt x="500435" y="3089415"/>
                  <a:pt x="501423" y="3090110"/>
                </a:cubicBezTo>
                <a:cubicBezTo>
                  <a:pt x="502410" y="3090804"/>
                  <a:pt x="503181" y="3091661"/>
                  <a:pt x="503734" y="3092681"/>
                </a:cubicBezTo>
                <a:cubicBezTo>
                  <a:pt x="504288" y="3093702"/>
                  <a:pt x="504565" y="3094884"/>
                  <a:pt x="504565" y="3096230"/>
                </a:cubicBezTo>
                <a:cubicBezTo>
                  <a:pt x="504565" y="3097684"/>
                  <a:pt x="504250" y="3099062"/>
                  <a:pt x="503620" y="3100365"/>
                </a:cubicBezTo>
                <a:cubicBezTo>
                  <a:pt x="502991" y="3101667"/>
                  <a:pt x="502020" y="3102812"/>
                  <a:pt x="500707" y="3103799"/>
                </a:cubicBezTo>
                <a:cubicBezTo>
                  <a:pt x="499394" y="3104787"/>
                  <a:pt x="497728" y="3105574"/>
                  <a:pt x="495709" y="3106160"/>
                </a:cubicBezTo>
                <a:cubicBezTo>
                  <a:pt x="493691" y="3106746"/>
                  <a:pt x="491292" y="3107039"/>
                  <a:pt x="488514" y="3107039"/>
                </a:cubicBezTo>
                <a:cubicBezTo>
                  <a:pt x="485866" y="3107039"/>
                  <a:pt x="483615" y="3106827"/>
                  <a:pt x="481759" y="3106404"/>
                </a:cubicBezTo>
                <a:cubicBezTo>
                  <a:pt x="479903" y="3105981"/>
                  <a:pt x="478379" y="3105395"/>
                  <a:pt x="477185" y="3104646"/>
                </a:cubicBezTo>
                <a:cubicBezTo>
                  <a:pt x="475991" y="3103897"/>
                  <a:pt x="475123" y="3103007"/>
                  <a:pt x="474580" y="3101976"/>
                </a:cubicBezTo>
                <a:cubicBezTo>
                  <a:pt x="474038" y="3100945"/>
                  <a:pt x="473767" y="3099811"/>
                  <a:pt x="473767" y="3098574"/>
                </a:cubicBezTo>
                <a:cubicBezTo>
                  <a:pt x="473767" y="3096990"/>
                  <a:pt x="474135" y="3095601"/>
                  <a:pt x="474873" y="3094407"/>
                </a:cubicBezTo>
                <a:cubicBezTo>
                  <a:pt x="475611" y="3093213"/>
                  <a:pt x="476751" y="3092063"/>
                  <a:pt x="478292" y="3090956"/>
                </a:cubicBezTo>
                <a:cubicBezTo>
                  <a:pt x="477727" y="3090696"/>
                  <a:pt x="477239" y="3090370"/>
                  <a:pt x="476827" y="3089979"/>
                </a:cubicBezTo>
                <a:cubicBezTo>
                  <a:pt x="476414" y="3089589"/>
                  <a:pt x="476078" y="3089160"/>
                  <a:pt x="475818" y="3088693"/>
                </a:cubicBezTo>
                <a:cubicBezTo>
                  <a:pt x="475557" y="3088227"/>
                  <a:pt x="475362" y="3087733"/>
                  <a:pt x="475232" y="3087212"/>
                </a:cubicBezTo>
                <a:cubicBezTo>
                  <a:pt x="475101" y="3086691"/>
                  <a:pt x="475036" y="3086181"/>
                  <a:pt x="475036" y="3085682"/>
                </a:cubicBezTo>
                <a:cubicBezTo>
                  <a:pt x="475036" y="3084271"/>
                  <a:pt x="475367" y="3082980"/>
                  <a:pt x="476029" y="3081808"/>
                </a:cubicBezTo>
                <a:cubicBezTo>
                  <a:pt x="476691" y="3080636"/>
                  <a:pt x="477478" y="3079529"/>
                  <a:pt x="478389" y="3078487"/>
                </a:cubicBezTo>
                <a:cubicBezTo>
                  <a:pt x="477977" y="3077988"/>
                  <a:pt x="477614" y="3077499"/>
                  <a:pt x="477299" y="3077022"/>
                </a:cubicBezTo>
                <a:cubicBezTo>
                  <a:pt x="476984" y="3076544"/>
                  <a:pt x="476713" y="3076029"/>
                  <a:pt x="476485" y="3075476"/>
                </a:cubicBezTo>
                <a:cubicBezTo>
                  <a:pt x="476257" y="3074922"/>
                  <a:pt x="476083" y="3074325"/>
                  <a:pt x="475964" y="3073685"/>
                </a:cubicBezTo>
                <a:cubicBezTo>
                  <a:pt x="475845" y="3073045"/>
                  <a:pt x="475785" y="3072312"/>
                  <a:pt x="475785" y="3071487"/>
                </a:cubicBezTo>
                <a:cubicBezTo>
                  <a:pt x="475785" y="3069794"/>
                  <a:pt x="476094" y="3068248"/>
                  <a:pt x="476713" y="3066848"/>
                </a:cubicBezTo>
                <a:cubicBezTo>
                  <a:pt x="477331" y="3065448"/>
                  <a:pt x="478200" y="3064249"/>
                  <a:pt x="479317" y="3063251"/>
                </a:cubicBezTo>
                <a:cubicBezTo>
                  <a:pt x="480435" y="3062252"/>
                  <a:pt x="481781" y="3061476"/>
                  <a:pt x="483354" y="3060923"/>
                </a:cubicBezTo>
                <a:cubicBezTo>
                  <a:pt x="484928" y="3060369"/>
                  <a:pt x="486670" y="3060093"/>
                  <a:pt x="488580" y="3060093"/>
                </a:cubicBezTo>
                <a:close/>
                <a:moveTo>
                  <a:pt x="460786" y="3060093"/>
                </a:moveTo>
                <a:cubicBezTo>
                  <a:pt x="463065" y="3060093"/>
                  <a:pt x="465083" y="3060451"/>
                  <a:pt x="466841" y="3061167"/>
                </a:cubicBezTo>
                <a:cubicBezTo>
                  <a:pt x="468599" y="3061883"/>
                  <a:pt x="470081" y="3062898"/>
                  <a:pt x="471285" y="3064211"/>
                </a:cubicBezTo>
                <a:cubicBezTo>
                  <a:pt x="472490" y="3065524"/>
                  <a:pt x="473401" y="3067119"/>
                  <a:pt x="474020" y="3068997"/>
                </a:cubicBezTo>
                <a:cubicBezTo>
                  <a:pt x="474639" y="3070874"/>
                  <a:pt x="474948" y="3072974"/>
                  <a:pt x="474948" y="3075296"/>
                </a:cubicBezTo>
                <a:cubicBezTo>
                  <a:pt x="474948" y="3076100"/>
                  <a:pt x="474937" y="3076772"/>
                  <a:pt x="474915" y="3077315"/>
                </a:cubicBezTo>
                <a:cubicBezTo>
                  <a:pt x="474894" y="3077858"/>
                  <a:pt x="474861" y="3078368"/>
                  <a:pt x="474818" y="3078845"/>
                </a:cubicBezTo>
                <a:lnTo>
                  <a:pt x="451866" y="3078845"/>
                </a:lnTo>
                <a:cubicBezTo>
                  <a:pt x="451866" y="3082188"/>
                  <a:pt x="452799" y="3084754"/>
                  <a:pt x="454665" y="3086545"/>
                </a:cubicBezTo>
                <a:cubicBezTo>
                  <a:pt x="456532" y="3088335"/>
                  <a:pt x="459223" y="3089231"/>
                  <a:pt x="462739" y="3089231"/>
                </a:cubicBezTo>
                <a:cubicBezTo>
                  <a:pt x="463694" y="3089231"/>
                  <a:pt x="464649" y="3089193"/>
                  <a:pt x="465604" y="3089117"/>
                </a:cubicBezTo>
                <a:cubicBezTo>
                  <a:pt x="466559" y="3089041"/>
                  <a:pt x="467482" y="3088938"/>
                  <a:pt x="468372" y="3088807"/>
                </a:cubicBezTo>
                <a:cubicBezTo>
                  <a:pt x="469261" y="3088677"/>
                  <a:pt x="470113" y="3088531"/>
                  <a:pt x="470927" y="3088368"/>
                </a:cubicBezTo>
                <a:cubicBezTo>
                  <a:pt x="471741" y="3088205"/>
                  <a:pt x="472495" y="3088026"/>
                  <a:pt x="473190" y="3087831"/>
                </a:cubicBezTo>
                <a:lnTo>
                  <a:pt x="473190" y="3092486"/>
                </a:lnTo>
                <a:cubicBezTo>
                  <a:pt x="471649" y="3092920"/>
                  <a:pt x="469907" y="3093273"/>
                  <a:pt x="467964" y="3093544"/>
                </a:cubicBezTo>
                <a:cubicBezTo>
                  <a:pt x="466022" y="3093816"/>
                  <a:pt x="464009" y="3093951"/>
                  <a:pt x="461925" y="3093951"/>
                </a:cubicBezTo>
                <a:cubicBezTo>
                  <a:pt x="459125" y="3093951"/>
                  <a:pt x="456716" y="3093571"/>
                  <a:pt x="454698" y="3092812"/>
                </a:cubicBezTo>
                <a:cubicBezTo>
                  <a:pt x="452679" y="3092052"/>
                  <a:pt x="451025" y="3090951"/>
                  <a:pt x="449733" y="3089507"/>
                </a:cubicBezTo>
                <a:cubicBezTo>
                  <a:pt x="448442" y="3088064"/>
                  <a:pt x="447487" y="3086295"/>
                  <a:pt x="446868" y="3084201"/>
                </a:cubicBezTo>
                <a:cubicBezTo>
                  <a:pt x="446249" y="3082106"/>
                  <a:pt x="445940" y="3079735"/>
                  <a:pt x="445940" y="3077087"/>
                </a:cubicBezTo>
                <a:cubicBezTo>
                  <a:pt x="445940" y="3074786"/>
                  <a:pt x="446271" y="3072611"/>
                  <a:pt x="446933" y="3070560"/>
                </a:cubicBezTo>
                <a:cubicBezTo>
                  <a:pt x="447595" y="3068509"/>
                  <a:pt x="448561" y="3066707"/>
                  <a:pt x="449831" y="3065155"/>
                </a:cubicBezTo>
                <a:cubicBezTo>
                  <a:pt x="451100" y="3063603"/>
                  <a:pt x="452658" y="3062372"/>
                  <a:pt x="454503" y="3061460"/>
                </a:cubicBezTo>
                <a:cubicBezTo>
                  <a:pt x="456347" y="3060549"/>
                  <a:pt x="458442" y="3060093"/>
                  <a:pt x="460786" y="3060093"/>
                </a:cubicBezTo>
                <a:close/>
                <a:moveTo>
                  <a:pt x="427309" y="3060093"/>
                </a:moveTo>
                <a:cubicBezTo>
                  <a:pt x="430695" y="3060093"/>
                  <a:pt x="433261" y="3061189"/>
                  <a:pt x="435008" y="3063381"/>
                </a:cubicBezTo>
                <a:cubicBezTo>
                  <a:pt x="436756" y="3065573"/>
                  <a:pt x="437564" y="3068829"/>
                  <a:pt x="437434" y="3073148"/>
                </a:cubicBezTo>
                <a:lnTo>
                  <a:pt x="431704" y="3073148"/>
                </a:lnTo>
                <a:cubicBezTo>
                  <a:pt x="431769" y="3070283"/>
                  <a:pt x="431351" y="3068205"/>
                  <a:pt x="430450" y="3066913"/>
                </a:cubicBezTo>
                <a:cubicBezTo>
                  <a:pt x="429550" y="3065622"/>
                  <a:pt x="428231" y="3064976"/>
                  <a:pt x="426495" y="3064976"/>
                </a:cubicBezTo>
                <a:cubicBezTo>
                  <a:pt x="425735" y="3064976"/>
                  <a:pt x="424970" y="3065112"/>
                  <a:pt x="424200" y="3065383"/>
                </a:cubicBezTo>
                <a:cubicBezTo>
                  <a:pt x="423429" y="3065654"/>
                  <a:pt x="422637" y="3066089"/>
                  <a:pt x="421823" y="3066685"/>
                </a:cubicBezTo>
                <a:cubicBezTo>
                  <a:pt x="421009" y="3067282"/>
                  <a:pt x="420147" y="3068047"/>
                  <a:pt x="419235" y="3068981"/>
                </a:cubicBezTo>
                <a:cubicBezTo>
                  <a:pt x="418323" y="3069914"/>
                  <a:pt x="417347" y="3071042"/>
                  <a:pt x="416305" y="3072366"/>
                </a:cubicBezTo>
                <a:lnTo>
                  <a:pt x="416305" y="3093365"/>
                </a:lnTo>
                <a:lnTo>
                  <a:pt x="410575" y="3093365"/>
                </a:lnTo>
                <a:lnTo>
                  <a:pt x="410575" y="3060679"/>
                </a:lnTo>
                <a:lnTo>
                  <a:pt x="415751" y="3060679"/>
                </a:lnTo>
                <a:lnTo>
                  <a:pt x="415914" y="3066702"/>
                </a:lnTo>
                <a:cubicBezTo>
                  <a:pt x="417846" y="3064379"/>
                  <a:pt x="419750" y="3062697"/>
                  <a:pt x="421628" y="3061655"/>
                </a:cubicBezTo>
                <a:cubicBezTo>
                  <a:pt x="423505" y="3060614"/>
                  <a:pt x="425399" y="3060093"/>
                  <a:pt x="427309" y="3060093"/>
                </a:cubicBezTo>
                <a:close/>
                <a:moveTo>
                  <a:pt x="360634" y="3060093"/>
                </a:moveTo>
                <a:cubicBezTo>
                  <a:pt x="364020" y="3060093"/>
                  <a:pt x="366586" y="3061189"/>
                  <a:pt x="368333" y="3063381"/>
                </a:cubicBezTo>
                <a:cubicBezTo>
                  <a:pt x="370081" y="3065573"/>
                  <a:pt x="370889" y="3068829"/>
                  <a:pt x="370759" y="3073148"/>
                </a:cubicBezTo>
                <a:lnTo>
                  <a:pt x="365029" y="3073148"/>
                </a:lnTo>
                <a:cubicBezTo>
                  <a:pt x="365094" y="3070283"/>
                  <a:pt x="364676" y="3068205"/>
                  <a:pt x="363776" y="3066913"/>
                </a:cubicBezTo>
                <a:cubicBezTo>
                  <a:pt x="362875" y="3065622"/>
                  <a:pt x="361556" y="3064976"/>
                  <a:pt x="359820" y="3064976"/>
                </a:cubicBezTo>
                <a:cubicBezTo>
                  <a:pt x="359060" y="3064976"/>
                  <a:pt x="358295" y="3065112"/>
                  <a:pt x="357525" y="3065383"/>
                </a:cubicBezTo>
                <a:cubicBezTo>
                  <a:pt x="356754" y="3065654"/>
                  <a:pt x="355962" y="3066089"/>
                  <a:pt x="355148" y="3066685"/>
                </a:cubicBezTo>
                <a:cubicBezTo>
                  <a:pt x="354334" y="3067282"/>
                  <a:pt x="353471" y="3068047"/>
                  <a:pt x="352560" y="3068981"/>
                </a:cubicBezTo>
                <a:cubicBezTo>
                  <a:pt x="351648" y="3069914"/>
                  <a:pt x="350672" y="3071042"/>
                  <a:pt x="349630" y="3072366"/>
                </a:cubicBezTo>
                <a:lnTo>
                  <a:pt x="349630" y="3093365"/>
                </a:lnTo>
                <a:lnTo>
                  <a:pt x="343900" y="3093365"/>
                </a:lnTo>
                <a:lnTo>
                  <a:pt x="343900" y="3060679"/>
                </a:lnTo>
                <a:lnTo>
                  <a:pt x="349076" y="3060679"/>
                </a:lnTo>
                <a:lnTo>
                  <a:pt x="349239" y="3066702"/>
                </a:lnTo>
                <a:cubicBezTo>
                  <a:pt x="351171" y="3064379"/>
                  <a:pt x="353075" y="3062697"/>
                  <a:pt x="354953" y="3061655"/>
                </a:cubicBezTo>
                <a:cubicBezTo>
                  <a:pt x="356830" y="3060614"/>
                  <a:pt x="358724" y="3060093"/>
                  <a:pt x="360634" y="3060093"/>
                </a:cubicBezTo>
                <a:close/>
                <a:moveTo>
                  <a:pt x="279811" y="3060093"/>
                </a:moveTo>
                <a:cubicBezTo>
                  <a:pt x="282155" y="3060093"/>
                  <a:pt x="284255" y="3060456"/>
                  <a:pt x="286111" y="3061183"/>
                </a:cubicBezTo>
                <a:cubicBezTo>
                  <a:pt x="287966" y="3061910"/>
                  <a:pt x="289540" y="3062974"/>
                  <a:pt x="290831" y="3064374"/>
                </a:cubicBezTo>
                <a:cubicBezTo>
                  <a:pt x="292123" y="3065774"/>
                  <a:pt x="293110" y="3067516"/>
                  <a:pt x="293794" y="3069599"/>
                </a:cubicBezTo>
                <a:cubicBezTo>
                  <a:pt x="294478" y="3071683"/>
                  <a:pt x="294819" y="3074070"/>
                  <a:pt x="294819" y="3076762"/>
                </a:cubicBezTo>
                <a:cubicBezTo>
                  <a:pt x="294819" y="3079301"/>
                  <a:pt x="294461" y="3081629"/>
                  <a:pt x="293745" y="3083745"/>
                </a:cubicBezTo>
                <a:cubicBezTo>
                  <a:pt x="293029" y="3085861"/>
                  <a:pt x="291998" y="3087673"/>
                  <a:pt x="290652" y="3089182"/>
                </a:cubicBezTo>
                <a:cubicBezTo>
                  <a:pt x="289307" y="3090690"/>
                  <a:pt x="287668" y="3091862"/>
                  <a:pt x="285736" y="3092698"/>
                </a:cubicBezTo>
                <a:cubicBezTo>
                  <a:pt x="283805" y="3093533"/>
                  <a:pt x="281612" y="3093951"/>
                  <a:pt x="279160" y="3093951"/>
                </a:cubicBezTo>
                <a:cubicBezTo>
                  <a:pt x="276816" y="3093951"/>
                  <a:pt x="274716" y="3093588"/>
                  <a:pt x="272860" y="3092861"/>
                </a:cubicBezTo>
                <a:cubicBezTo>
                  <a:pt x="271005" y="3092133"/>
                  <a:pt x="269431" y="3091065"/>
                  <a:pt x="268140" y="3089654"/>
                </a:cubicBezTo>
                <a:cubicBezTo>
                  <a:pt x="266848" y="3088243"/>
                  <a:pt x="265861" y="3086496"/>
                  <a:pt x="265177" y="3084412"/>
                </a:cubicBezTo>
                <a:cubicBezTo>
                  <a:pt x="264493" y="3082329"/>
                  <a:pt x="264151" y="3079930"/>
                  <a:pt x="264151" y="3077217"/>
                </a:cubicBezTo>
                <a:cubicBezTo>
                  <a:pt x="264151" y="3074678"/>
                  <a:pt x="264510" y="3072361"/>
                  <a:pt x="265226" y="3070267"/>
                </a:cubicBezTo>
                <a:cubicBezTo>
                  <a:pt x="265942" y="3068172"/>
                  <a:pt x="266973" y="3066371"/>
                  <a:pt x="268319" y="3064862"/>
                </a:cubicBezTo>
                <a:cubicBezTo>
                  <a:pt x="269664" y="3063354"/>
                  <a:pt x="271303" y="3062182"/>
                  <a:pt x="273235" y="3061346"/>
                </a:cubicBezTo>
                <a:cubicBezTo>
                  <a:pt x="275166" y="3060511"/>
                  <a:pt x="277358" y="3060093"/>
                  <a:pt x="279811" y="3060093"/>
                </a:cubicBezTo>
                <a:close/>
                <a:moveTo>
                  <a:pt x="179659" y="3060093"/>
                </a:moveTo>
                <a:cubicBezTo>
                  <a:pt x="183045" y="3060093"/>
                  <a:pt x="185611" y="3061189"/>
                  <a:pt x="187358" y="3063381"/>
                </a:cubicBezTo>
                <a:cubicBezTo>
                  <a:pt x="189106" y="3065573"/>
                  <a:pt x="189914" y="3068829"/>
                  <a:pt x="189784" y="3073148"/>
                </a:cubicBezTo>
                <a:lnTo>
                  <a:pt x="184054" y="3073148"/>
                </a:lnTo>
                <a:cubicBezTo>
                  <a:pt x="184119" y="3070283"/>
                  <a:pt x="183701" y="3068205"/>
                  <a:pt x="182801" y="3066913"/>
                </a:cubicBezTo>
                <a:cubicBezTo>
                  <a:pt x="181900" y="3065622"/>
                  <a:pt x="180581" y="3064976"/>
                  <a:pt x="178845" y="3064976"/>
                </a:cubicBezTo>
                <a:cubicBezTo>
                  <a:pt x="178085" y="3064976"/>
                  <a:pt x="177320" y="3065112"/>
                  <a:pt x="176550" y="3065383"/>
                </a:cubicBezTo>
                <a:cubicBezTo>
                  <a:pt x="175779" y="3065654"/>
                  <a:pt x="174987" y="3066089"/>
                  <a:pt x="174173" y="3066685"/>
                </a:cubicBezTo>
                <a:cubicBezTo>
                  <a:pt x="173359" y="3067282"/>
                  <a:pt x="172497" y="3068047"/>
                  <a:pt x="171585" y="3068981"/>
                </a:cubicBezTo>
                <a:cubicBezTo>
                  <a:pt x="170673" y="3069914"/>
                  <a:pt x="169697" y="3071042"/>
                  <a:pt x="168655" y="3072366"/>
                </a:cubicBezTo>
                <a:lnTo>
                  <a:pt x="168655" y="3093365"/>
                </a:lnTo>
                <a:lnTo>
                  <a:pt x="162925" y="3093365"/>
                </a:lnTo>
                <a:lnTo>
                  <a:pt x="162925" y="3060679"/>
                </a:lnTo>
                <a:lnTo>
                  <a:pt x="168102" y="3060679"/>
                </a:lnTo>
                <a:lnTo>
                  <a:pt x="168264" y="3066702"/>
                </a:lnTo>
                <a:cubicBezTo>
                  <a:pt x="170196" y="3064379"/>
                  <a:pt x="172101" y="3062697"/>
                  <a:pt x="173978" y="3061655"/>
                </a:cubicBezTo>
                <a:cubicBezTo>
                  <a:pt x="175855" y="3060614"/>
                  <a:pt x="177749" y="3060093"/>
                  <a:pt x="179659" y="3060093"/>
                </a:cubicBezTo>
                <a:close/>
                <a:moveTo>
                  <a:pt x="146461" y="3060093"/>
                </a:moveTo>
                <a:cubicBezTo>
                  <a:pt x="148740" y="3060093"/>
                  <a:pt x="150758" y="3060451"/>
                  <a:pt x="152516" y="3061167"/>
                </a:cubicBezTo>
                <a:cubicBezTo>
                  <a:pt x="154274" y="3061883"/>
                  <a:pt x="155756" y="3062898"/>
                  <a:pt x="156960" y="3064211"/>
                </a:cubicBezTo>
                <a:cubicBezTo>
                  <a:pt x="158165" y="3065524"/>
                  <a:pt x="159077" y="3067119"/>
                  <a:pt x="159695" y="3068997"/>
                </a:cubicBezTo>
                <a:cubicBezTo>
                  <a:pt x="160314" y="3070874"/>
                  <a:pt x="160623" y="3072974"/>
                  <a:pt x="160623" y="3075296"/>
                </a:cubicBezTo>
                <a:cubicBezTo>
                  <a:pt x="160623" y="3076100"/>
                  <a:pt x="160612" y="3076772"/>
                  <a:pt x="160590" y="3077315"/>
                </a:cubicBezTo>
                <a:cubicBezTo>
                  <a:pt x="160569" y="3077858"/>
                  <a:pt x="160536" y="3078368"/>
                  <a:pt x="160493" y="3078845"/>
                </a:cubicBezTo>
                <a:lnTo>
                  <a:pt x="137541" y="3078845"/>
                </a:lnTo>
                <a:cubicBezTo>
                  <a:pt x="137541" y="3082188"/>
                  <a:pt x="138474" y="3084754"/>
                  <a:pt x="140340" y="3086545"/>
                </a:cubicBezTo>
                <a:cubicBezTo>
                  <a:pt x="142207" y="3088335"/>
                  <a:pt x="144898" y="3089231"/>
                  <a:pt x="148414" y="3089231"/>
                </a:cubicBezTo>
                <a:cubicBezTo>
                  <a:pt x="149369" y="3089231"/>
                  <a:pt x="150324" y="3089193"/>
                  <a:pt x="151279" y="3089117"/>
                </a:cubicBezTo>
                <a:cubicBezTo>
                  <a:pt x="152234" y="3089041"/>
                  <a:pt x="153157" y="3088938"/>
                  <a:pt x="154047" y="3088807"/>
                </a:cubicBezTo>
                <a:cubicBezTo>
                  <a:pt x="154936" y="3088677"/>
                  <a:pt x="155788" y="3088531"/>
                  <a:pt x="156602" y="3088368"/>
                </a:cubicBezTo>
                <a:cubicBezTo>
                  <a:pt x="157416" y="3088205"/>
                  <a:pt x="158170" y="3088026"/>
                  <a:pt x="158865" y="3087831"/>
                </a:cubicBezTo>
                <a:lnTo>
                  <a:pt x="158865" y="3092486"/>
                </a:lnTo>
                <a:cubicBezTo>
                  <a:pt x="157324" y="3092920"/>
                  <a:pt x="155582" y="3093273"/>
                  <a:pt x="153640" y="3093544"/>
                </a:cubicBezTo>
                <a:cubicBezTo>
                  <a:pt x="151697" y="3093816"/>
                  <a:pt x="149684" y="3093951"/>
                  <a:pt x="147600" y="3093951"/>
                </a:cubicBezTo>
                <a:cubicBezTo>
                  <a:pt x="144801" y="3093951"/>
                  <a:pt x="142392" y="3093571"/>
                  <a:pt x="140373" y="3092812"/>
                </a:cubicBezTo>
                <a:cubicBezTo>
                  <a:pt x="138355" y="3092052"/>
                  <a:pt x="136700" y="3090951"/>
                  <a:pt x="135408" y="3089507"/>
                </a:cubicBezTo>
                <a:cubicBezTo>
                  <a:pt x="134117" y="3088064"/>
                  <a:pt x="133162" y="3086295"/>
                  <a:pt x="132543" y="3084201"/>
                </a:cubicBezTo>
                <a:cubicBezTo>
                  <a:pt x="131925" y="3082106"/>
                  <a:pt x="131615" y="3079735"/>
                  <a:pt x="131615" y="3077087"/>
                </a:cubicBezTo>
                <a:cubicBezTo>
                  <a:pt x="131615" y="3074786"/>
                  <a:pt x="131946" y="3072611"/>
                  <a:pt x="132608" y="3070560"/>
                </a:cubicBezTo>
                <a:cubicBezTo>
                  <a:pt x="133270" y="3068509"/>
                  <a:pt x="134236" y="3066707"/>
                  <a:pt x="135506" y="3065155"/>
                </a:cubicBezTo>
                <a:cubicBezTo>
                  <a:pt x="136776" y="3063603"/>
                  <a:pt x="138333" y="3062372"/>
                  <a:pt x="140178" y="3061460"/>
                </a:cubicBezTo>
                <a:cubicBezTo>
                  <a:pt x="142023" y="3060549"/>
                  <a:pt x="144117" y="3060093"/>
                  <a:pt x="146461" y="3060093"/>
                </a:cubicBezTo>
                <a:close/>
                <a:moveTo>
                  <a:pt x="72866" y="3060093"/>
                </a:moveTo>
                <a:cubicBezTo>
                  <a:pt x="76230" y="3060093"/>
                  <a:pt x="78774" y="3061086"/>
                  <a:pt x="80500" y="3063072"/>
                </a:cubicBezTo>
                <a:cubicBezTo>
                  <a:pt x="82225" y="3065058"/>
                  <a:pt x="83088" y="3068047"/>
                  <a:pt x="83088" y="3072041"/>
                </a:cubicBezTo>
                <a:lnTo>
                  <a:pt x="83088" y="3093365"/>
                </a:lnTo>
                <a:lnTo>
                  <a:pt x="77423" y="3093365"/>
                </a:lnTo>
                <a:lnTo>
                  <a:pt x="77423" y="3072497"/>
                </a:lnTo>
                <a:cubicBezTo>
                  <a:pt x="77423" y="3069936"/>
                  <a:pt x="76946" y="3068042"/>
                  <a:pt x="75991" y="3066816"/>
                </a:cubicBezTo>
                <a:cubicBezTo>
                  <a:pt x="75036" y="3065589"/>
                  <a:pt x="73614" y="3064976"/>
                  <a:pt x="71726" y="3064976"/>
                </a:cubicBezTo>
                <a:cubicBezTo>
                  <a:pt x="71031" y="3064976"/>
                  <a:pt x="70353" y="3065079"/>
                  <a:pt x="69691" y="3065285"/>
                </a:cubicBezTo>
                <a:cubicBezTo>
                  <a:pt x="69029" y="3065492"/>
                  <a:pt x="68340" y="3065850"/>
                  <a:pt x="67624" y="3066360"/>
                </a:cubicBezTo>
                <a:cubicBezTo>
                  <a:pt x="66908" y="3066870"/>
                  <a:pt x="66132" y="3067559"/>
                  <a:pt x="65296" y="3068427"/>
                </a:cubicBezTo>
                <a:cubicBezTo>
                  <a:pt x="64461" y="3069295"/>
                  <a:pt x="63522" y="3070381"/>
                  <a:pt x="62480" y="3071683"/>
                </a:cubicBezTo>
                <a:lnTo>
                  <a:pt x="62480" y="3093365"/>
                </a:lnTo>
                <a:lnTo>
                  <a:pt x="56815" y="3093365"/>
                </a:lnTo>
                <a:lnTo>
                  <a:pt x="56815" y="3060679"/>
                </a:lnTo>
                <a:lnTo>
                  <a:pt x="61861" y="3060679"/>
                </a:lnTo>
                <a:lnTo>
                  <a:pt x="62089" y="3065953"/>
                </a:lnTo>
                <a:cubicBezTo>
                  <a:pt x="63044" y="3064824"/>
                  <a:pt x="63967" y="3063886"/>
                  <a:pt x="64857" y="3063137"/>
                </a:cubicBezTo>
                <a:cubicBezTo>
                  <a:pt x="65746" y="3062388"/>
                  <a:pt x="66620" y="3061786"/>
                  <a:pt x="67477" y="3061330"/>
                </a:cubicBezTo>
                <a:cubicBezTo>
                  <a:pt x="68335" y="3060874"/>
                  <a:pt x="69208" y="3060554"/>
                  <a:pt x="70098" y="3060369"/>
                </a:cubicBezTo>
                <a:cubicBezTo>
                  <a:pt x="70988" y="3060185"/>
                  <a:pt x="71911" y="3060093"/>
                  <a:pt x="72866" y="3060093"/>
                </a:cubicBezTo>
                <a:close/>
                <a:moveTo>
                  <a:pt x="1042025" y="3055698"/>
                </a:moveTo>
                <a:lnTo>
                  <a:pt x="1042025" y="3088352"/>
                </a:lnTo>
                <a:lnTo>
                  <a:pt x="1046355" y="3088352"/>
                </a:lnTo>
                <a:cubicBezTo>
                  <a:pt x="1056035" y="3088352"/>
                  <a:pt x="1060875" y="3082915"/>
                  <a:pt x="1060875" y="3072041"/>
                </a:cubicBezTo>
                <a:cubicBezTo>
                  <a:pt x="1060875" y="3069024"/>
                  <a:pt x="1060593" y="3066474"/>
                  <a:pt x="1060028" y="3064390"/>
                </a:cubicBezTo>
                <a:cubicBezTo>
                  <a:pt x="1059464" y="3062307"/>
                  <a:pt x="1058607" y="3060625"/>
                  <a:pt x="1057456" y="3059344"/>
                </a:cubicBezTo>
                <a:cubicBezTo>
                  <a:pt x="1056306" y="3058063"/>
                  <a:pt x="1054863" y="3057136"/>
                  <a:pt x="1053126" y="3056560"/>
                </a:cubicBezTo>
                <a:cubicBezTo>
                  <a:pt x="1051390" y="3055985"/>
                  <a:pt x="1049350" y="3055698"/>
                  <a:pt x="1047006" y="3055698"/>
                </a:cubicBezTo>
                <a:close/>
                <a:moveTo>
                  <a:pt x="1036230" y="3050814"/>
                </a:moveTo>
                <a:lnTo>
                  <a:pt x="1047201" y="3050814"/>
                </a:lnTo>
                <a:cubicBezTo>
                  <a:pt x="1053843" y="3050814"/>
                  <a:pt x="1058796" y="3052523"/>
                  <a:pt x="1062063" y="3055942"/>
                </a:cubicBezTo>
                <a:cubicBezTo>
                  <a:pt x="1065329" y="3059360"/>
                  <a:pt x="1066963" y="3064586"/>
                  <a:pt x="1066963" y="3071618"/>
                </a:cubicBezTo>
                <a:cubicBezTo>
                  <a:pt x="1066963" y="3073658"/>
                  <a:pt x="1066805" y="3075611"/>
                  <a:pt x="1066491" y="3077478"/>
                </a:cubicBezTo>
                <a:cubicBezTo>
                  <a:pt x="1066176" y="3079344"/>
                  <a:pt x="1065671" y="3081081"/>
                  <a:pt x="1064977" y="3082687"/>
                </a:cubicBezTo>
                <a:cubicBezTo>
                  <a:pt x="1064282" y="3084293"/>
                  <a:pt x="1063381" y="3085752"/>
                  <a:pt x="1062275" y="3087066"/>
                </a:cubicBezTo>
                <a:cubicBezTo>
                  <a:pt x="1061168" y="3088379"/>
                  <a:pt x="1059811" y="3089502"/>
                  <a:pt x="1058205" y="3090435"/>
                </a:cubicBezTo>
                <a:cubicBezTo>
                  <a:pt x="1056599" y="3091368"/>
                  <a:pt x="1054732" y="3092090"/>
                  <a:pt x="1052605" y="3092600"/>
                </a:cubicBezTo>
                <a:cubicBezTo>
                  <a:pt x="1050478" y="3093110"/>
                  <a:pt x="1048058" y="3093365"/>
                  <a:pt x="1045345" y="3093365"/>
                </a:cubicBezTo>
                <a:lnTo>
                  <a:pt x="1036230" y="3093365"/>
                </a:lnTo>
                <a:close/>
                <a:moveTo>
                  <a:pt x="1000181" y="3050814"/>
                </a:moveTo>
                <a:lnTo>
                  <a:pt x="1025640" y="3050814"/>
                </a:lnTo>
                <a:lnTo>
                  <a:pt x="1025640" y="3055698"/>
                </a:lnTo>
                <a:lnTo>
                  <a:pt x="1015840" y="3055698"/>
                </a:lnTo>
                <a:lnTo>
                  <a:pt x="1015840" y="3088417"/>
                </a:lnTo>
                <a:lnTo>
                  <a:pt x="1025640" y="3088417"/>
                </a:lnTo>
                <a:lnTo>
                  <a:pt x="1025640" y="3093365"/>
                </a:lnTo>
                <a:lnTo>
                  <a:pt x="1000181" y="3093365"/>
                </a:lnTo>
                <a:lnTo>
                  <a:pt x="1000181" y="3088417"/>
                </a:lnTo>
                <a:lnTo>
                  <a:pt x="1009980" y="3088417"/>
                </a:lnTo>
                <a:lnTo>
                  <a:pt x="1009980" y="3055698"/>
                </a:lnTo>
                <a:lnTo>
                  <a:pt x="1000181" y="3055698"/>
                </a:lnTo>
                <a:close/>
                <a:moveTo>
                  <a:pt x="785161" y="3050814"/>
                </a:moveTo>
                <a:lnTo>
                  <a:pt x="791705" y="3050814"/>
                </a:lnTo>
                <a:lnTo>
                  <a:pt x="800886" y="3079496"/>
                </a:lnTo>
                <a:lnTo>
                  <a:pt x="803491" y="3087896"/>
                </a:lnTo>
                <a:lnTo>
                  <a:pt x="806160" y="3079496"/>
                </a:lnTo>
                <a:lnTo>
                  <a:pt x="815374" y="3050814"/>
                </a:lnTo>
                <a:lnTo>
                  <a:pt x="821559" y="3050814"/>
                </a:lnTo>
                <a:lnTo>
                  <a:pt x="807104" y="3093365"/>
                </a:lnTo>
                <a:lnTo>
                  <a:pt x="799291" y="3093365"/>
                </a:lnTo>
                <a:close/>
                <a:moveTo>
                  <a:pt x="20050" y="3050814"/>
                </a:moveTo>
                <a:lnTo>
                  <a:pt x="44239" y="3050814"/>
                </a:lnTo>
                <a:lnTo>
                  <a:pt x="44239" y="3055698"/>
                </a:lnTo>
                <a:lnTo>
                  <a:pt x="25845" y="3055698"/>
                </a:lnTo>
                <a:lnTo>
                  <a:pt x="25845" y="3068883"/>
                </a:lnTo>
                <a:lnTo>
                  <a:pt x="43523" y="3068883"/>
                </a:lnTo>
                <a:lnTo>
                  <a:pt x="43523" y="3073766"/>
                </a:lnTo>
                <a:lnTo>
                  <a:pt x="25845" y="3073766"/>
                </a:lnTo>
                <a:lnTo>
                  <a:pt x="25845" y="3088417"/>
                </a:lnTo>
                <a:lnTo>
                  <a:pt x="44239" y="3088417"/>
                </a:lnTo>
                <a:lnTo>
                  <a:pt x="44239" y="3093365"/>
                </a:lnTo>
                <a:lnTo>
                  <a:pt x="20050" y="3093365"/>
                </a:lnTo>
                <a:close/>
                <a:moveTo>
                  <a:pt x="1155264" y="3050228"/>
                </a:moveTo>
                <a:cubicBezTo>
                  <a:pt x="1157153" y="3050228"/>
                  <a:pt x="1158873" y="3050510"/>
                  <a:pt x="1160424" y="3051075"/>
                </a:cubicBezTo>
                <a:cubicBezTo>
                  <a:pt x="1161976" y="3051639"/>
                  <a:pt x="1163316" y="3052453"/>
                  <a:pt x="1164445" y="3053516"/>
                </a:cubicBezTo>
                <a:cubicBezTo>
                  <a:pt x="1165574" y="3054580"/>
                  <a:pt x="1166447" y="3055882"/>
                  <a:pt x="1167066" y="3057423"/>
                </a:cubicBezTo>
                <a:cubicBezTo>
                  <a:pt x="1167685" y="3058964"/>
                  <a:pt x="1167994" y="3060701"/>
                  <a:pt x="1167994" y="3062632"/>
                </a:cubicBezTo>
                <a:cubicBezTo>
                  <a:pt x="1167994" y="3064260"/>
                  <a:pt x="1167777" y="3065768"/>
                  <a:pt x="1167343" y="3067157"/>
                </a:cubicBezTo>
                <a:cubicBezTo>
                  <a:pt x="1166909" y="3068547"/>
                  <a:pt x="1166252" y="3069930"/>
                  <a:pt x="1165373" y="3071308"/>
                </a:cubicBezTo>
                <a:cubicBezTo>
                  <a:pt x="1164494" y="3072687"/>
                  <a:pt x="1163387" y="3074114"/>
                  <a:pt x="1162052" y="3075589"/>
                </a:cubicBezTo>
                <a:cubicBezTo>
                  <a:pt x="1160717" y="3077065"/>
                  <a:pt x="1159139" y="3078682"/>
                  <a:pt x="1157315" y="3080440"/>
                </a:cubicBezTo>
                <a:lnTo>
                  <a:pt x="1149600" y="3087961"/>
                </a:lnTo>
                <a:lnTo>
                  <a:pt x="1170273" y="3087961"/>
                </a:lnTo>
                <a:lnTo>
                  <a:pt x="1170273" y="3093365"/>
                </a:lnTo>
                <a:lnTo>
                  <a:pt x="1142242" y="3093365"/>
                </a:lnTo>
                <a:lnTo>
                  <a:pt x="1142242" y="3088286"/>
                </a:lnTo>
                <a:lnTo>
                  <a:pt x="1153246" y="3077348"/>
                </a:lnTo>
                <a:cubicBezTo>
                  <a:pt x="1155047" y="3075568"/>
                  <a:pt x="1156512" y="3074027"/>
                  <a:pt x="1157641" y="3072725"/>
                </a:cubicBezTo>
                <a:cubicBezTo>
                  <a:pt x="1158769" y="3071422"/>
                  <a:pt x="1159649" y="3070234"/>
                  <a:pt x="1160278" y="3069160"/>
                </a:cubicBezTo>
                <a:cubicBezTo>
                  <a:pt x="1160907" y="3068085"/>
                  <a:pt x="1161331" y="3067071"/>
                  <a:pt x="1161548" y="3066116"/>
                </a:cubicBezTo>
                <a:cubicBezTo>
                  <a:pt x="1161765" y="3065161"/>
                  <a:pt x="1161873" y="3064130"/>
                  <a:pt x="1161873" y="3063023"/>
                </a:cubicBezTo>
                <a:cubicBezTo>
                  <a:pt x="1161873" y="3061981"/>
                  <a:pt x="1161732" y="3060988"/>
                  <a:pt x="1161450" y="3060044"/>
                </a:cubicBezTo>
                <a:cubicBezTo>
                  <a:pt x="1161168" y="3059100"/>
                  <a:pt x="1160734" y="3058270"/>
                  <a:pt x="1160148" y="3057553"/>
                </a:cubicBezTo>
                <a:cubicBezTo>
                  <a:pt x="1159562" y="3056837"/>
                  <a:pt x="1158802" y="3056273"/>
                  <a:pt x="1157869" y="3055860"/>
                </a:cubicBezTo>
                <a:cubicBezTo>
                  <a:pt x="1156935" y="3055448"/>
                  <a:pt x="1155818" y="3055242"/>
                  <a:pt x="1154516" y="3055242"/>
                </a:cubicBezTo>
                <a:cubicBezTo>
                  <a:pt x="1152714" y="3055242"/>
                  <a:pt x="1151075" y="3055643"/>
                  <a:pt x="1149600" y="3056446"/>
                </a:cubicBezTo>
                <a:cubicBezTo>
                  <a:pt x="1148124" y="3057250"/>
                  <a:pt x="1146767" y="3058291"/>
                  <a:pt x="1145530" y="3059572"/>
                </a:cubicBezTo>
                <a:lnTo>
                  <a:pt x="1142405" y="3055828"/>
                </a:lnTo>
                <a:cubicBezTo>
                  <a:pt x="1144011" y="3054135"/>
                  <a:pt x="1145861" y="3052778"/>
                  <a:pt x="1147955" y="3051758"/>
                </a:cubicBezTo>
                <a:cubicBezTo>
                  <a:pt x="1150050" y="3050738"/>
                  <a:pt x="1152486" y="3050228"/>
                  <a:pt x="1155264" y="3050228"/>
                </a:cubicBezTo>
                <a:close/>
                <a:moveTo>
                  <a:pt x="878095" y="3050228"/>
                </a:moveTo>
                <a:lnTo>
                  <a:pt x="878095" y="3060679"/>
                </a:lnTo>
                <a:lnTo>
                  <a:pt x="892778" y="3060679"/>
                </a:lnTo>
                <a:lnTo>
                  <a:pt x="892778" y="3065432"/>
                </a:lnTo>
                <a:lnTo>
                  <a:pt x="878095" y="3065432"/>
                </a:lnTo>
                <a:lnTo>
                  <a:pt x="878095" y="3082036"/>
                </a:lnTo>
                <a:cubicBezTo>
                  <a:pt x="878095" y="3084380"/>
                  <a:pt x="878719" y="3086132"/>
                  <a:pt x="879967" y="3087293"/>
                </a:cubicBezTo>
                <a:cubicBezTo>
                  <a:pt x="881215" y="3088455"/>
                  <a:pt x="883055" y="3089035"/>
                  <a:pt x="885485" y="3089035"/>
                </a:cubicBezTo>
                <a:cubicBezTo>
                  <a:pt x="886527" y="3089035"/>
                  <a:pt x="887667" y="3088954"/>
                  <a:pt x="888904" y="3088791"/>
                </a:cubicBezTo>
                <a:cubicBezTo>
                  <a:pt x="890141" y="3088628"/>
                  <a:pt x="891432" y="3088373"/>
                  <a:pt x="892778" y="3088026"/>
                </a:cubicBezTo>
                <a:lnTo>
                  <a:pt x="892778" y="3092909"/>
                </a:lnTo>
                <a:cubicBezTo>
                  <a:pt x="891497" y="3093235"/>
                  <a:pt x="890173" y="3093468"/>
                  <a:pt x="888806" y="3093609"/>
                </a:cubicBezTo>
                <a:cubicBezTo>
                  <a:pt x="887439" y="3093750"/>
                  <a:pt x="886050" y="3093821"/>
                  <a:pt x="884639" y="3093821"/>
                </a:cubicBezTo>
                <a:cubicBezTo>
                  <a:pt x="880537" y="3093821"/>
                  <a:pt x="877477" y="3092893"/>
                  <a:pt x="875458" y="3091037"/>
                </a:cubicBezTo>
                <a:cubicBezTo>
                  <a:pt x="873440" y="3089182"/>
                  <a:pt x="872430" y="3086333"/>
                  <a:pt x="872430" y="3082491"/>
                </a:cubicBezTo>
                <a:lnTo>
                  <a:pt x="872430" y="3065432"/>
                </a:lnTo>
                <a:lnTo>
                  <a:pt x="863282" y="3065432"/>
                </a:lnTo>
                <a:lnTo>
                  <a:pt x="863282" y="3060679"/>
                </a:lnTo>
                <a:lnTo>
                  <a:pt x="872430" y="3060679"/>
                </a:lnTo>
                <a:lnTo>
                  <a:pt x="872430" y="3051693"/>
                </a:lnTo>
                <a:close/>
                <a:moveTo>
                  <a:pt x="592345" y="3050228"/>
                </a:moveTo>
                <a:lnTo>
                  <a:pt x="592345" y="3060679"/>
                </a:lnTo>
                <a:lnTo>
                  <a:pt x="607028" y="3060679"/>
                </a:lnTo>
                <a:lnTo>
                  <a:pt x="607028" y="3065432"/>
                </a:lnTo>
                <a:lnTo>
                  <a:pt x="592345" y="3065432"/>
                </a:lnTo>
                <a:lnTo>
                  <a:pt x="592345" y="3082036"/>
                </a:lnTo>
                <a:cubicBezTo>
                  <a:pt x="592345" y="3084380"/>
                  <a:pt x="592969" y="3086132"/>
                  <a:pt x="594217" y="3087293"/>
                </a:cubicBezTo>
                <a:cubicBezTo>
                  <a:pt x="595465" y="3088455"/>
                  <a:pt x="597305" y="3089035"/>
                  <a:pt x="599736" y="3089035"/>
                </a:cubicBezTo>
                <a:cubicBezTo>
                  <a:pt x="600777" y="3089035"/>
                  <a:pt x="601917" y="3088954"/>
                  <a:pt x="603154" y="3088791"/>
                </a:cubicBezTo>
                <a:cubicBezTo>
                  <a:pt x="604391" y="3088628"/>
                  <a:pt x="605682" y="3088373"/>
                  <a:pt x="607028" y="3088026"/>
                </a:cubicBezTo>
                <a:lnTo>
                  <a:pt x="607028" y="3092909"/>
                </a:lnTo>
                <a:cubicBezTo>
                  <a:pt x="605747" y="3093235"/>
                  <a:pt x="604424" y="3093468"/>
                  <a:pt x="603056" y="3093609"/>
                </a:cubicBezTo>
                <a:cubicBezTo>
                  <a:pt x="601689" y="3093750"/>
                  <a:pt x="600300" y="3093821"/>
                  <a:pt x="598889" y="3093821"/>
                </a:cubicBezTo>
                <a:cubicBezTo>
                  <a:pt x="594787" y="3093821"/>
                  <a:pt x="591727" y="3092893"/>
                  <a:pt x="589708" y="3091037"/>
                </a:cubicBezTo>
                <a:cubicBezTo>
                  <a:pt x="587690" y="3089182"/>
                  <a:pt x="586681" y="3086333"/>
                  <a:pt x="586681" y="3082491"/>
                </a:cubicBezTo>
                <a:lnTo>
                  <a:pt x="586681" y="3065432"/>
                </a:lnTo>
                <a:lnTo>
                  <a:pt x="577532" y="3065432"/>
                </a:lnTo>
                <a:lnTo>
                  <a:pt x="577532" y="3060679"/>
                </a:lnTo>
                <a:lnTo>
                  <a:pt x="586681" y="3060679"/>
                </a:lnTo>
                <a:lnTo>
                  <a:pt x="586681" y="3051693"/>
                </a:lnTo>
                <a:close/>
                <a:moveTo>
                  <a:pt x="106570" y="3050228"/>
                </a:moveTo>
                <a:lnTo>
                  <a:pt x="106570" y="3060679"/>
                </a:lnTo>
                <a:lnTo>
                  <a:pt x="121253" y="3060679"/>
                </a:lnTo>
                <a:lnTo>
                  <a:pt x="121253" y="3065432"/>
                </a:lnTo>
                <a:lnTo>
                  <a:pt x="106570" y="3065432"/>
                </a:lnTo>
                <a:lnTo>
                  <a:pt x="106570" y="3082036"/>
                </a:lnTo>
                <a:cubicBezTo>
                  <a:pt x="106570" y="3084380"/>
                  <a:pt x="107194" y="3086132"/>
                  <a:pt x="108442" y="3087293"/>
                </a:cubicBezTo>
                <a:cubicBezTo>
                  <a:pt x="109690" y="3088455"/>
                  <a:pt x="111530" y="3089035"/>
                  <a:pt x="113961" y="3089035"/>
                </a:cubicBezTo>
                <a:cubicBezTo>
                  <a:pt x="115003" y="3089035"/>
                  <a:pt x="116142" y="3088954"/>
                  <a:pt x="117379" y="3088791"/>
                </a:cubicBezTo>
                <a:cubicBezTo>
                  <a:pt x="118616" y="3088628"/>
                  <a:pt x="119908" y="3088373"/>
                  <a:pt x="121253" y="3088026"/>
                </a:cubicBezTo>
                <a:lnTo>
                  <a:pt x="121253" y="3092909"/>
                </a:lnTo>
                <a:cubicBezTo>
                  <a:pt x="119973" y="3093235"/>
                  <a:pt x="118649" y="3093468"/>
                  <a:pt x="117281" y="3093609"/>
                </a:cubicBezTo>
                <a:cubicBezTo>
                  <a:pt x="115914" y="3093750"/>
                  <a:pt x="114525" y="3093821"/>
                  <a:pt x="113114" y="3093821"/>
                </a:cubicBezTo>
                <a:cubicBezTo>
                  <a:pt x="109012" y="3093821"/>
                  <a:pt x="105952" y="3092893"/>
                  <a:pt x="103933" y="3091037"/>
                </a:cubicBezTo>
                <a:cubicBezTo>
                  <a:pt x="101915" y="3089182"/>
                  <a:pt x="100906" y="3086333"/>
                  <a:pt x="100906" y="3082491"/>
                </a:cubicBezTo>
                <a:lnTo>
                  <a:pt x="100906" y="3065432"/>
                </a:lnTo>
                <a:lnTo>
                  <a:pt x="91757" y="3065432"/>
                </a:lnTo>
                <a:lnTo>
                  <a:pt x="91757" y="3060679"/>
                </a:lnTo>
                <a:lnTo>
                  <a:pt x="100906" y="3060679"/>
                </a:lnTo>
                <a:lnTo>
                  <a:pt x="100906" y="3051693"/>
                </a:lnTo>
                <a:close/>
                <a:moveTo>
                  <a:pt x="743945" y="3047363"/>
                </a:moveTo>
                <a:lnTo>
                  <a:pt x="749643" y="3047363"/>
                </a:lnTo>
                <a:lnTo>
                  <a:pt x="749643" y="3093365"/>
                </a:lnTo>
                <a:lnTo>
                  <a:pt x="744564" y="3093365"/>
                </a:lnTo>
                <a:lnTo>
                  <a:pt x="744369" y="3087179"/>
                </a:lnTo>
                <a:cubicBezTo>
                  <a:pt x="742784" y="3089480"/>
                  <a:pt x="741070" y="3091184"/>
                  <a:pt x="739225" y="3092291"/>
                </a:cubicBezTo>
                <a:cubicBezTo>
                  <a:pt x="737380" y="3093398"/>
                  <a:pt x="735383" y="3093951"/>
                  <a:pt x="733235" y="3093951"/>
                </a:cubicBezTo>
                <a:cubicBezTo>
                  <a:pt x="731368" y="3093951"/>
                  <a:pt x="729724" y="3093560"/>
                  <a:pt x="728302" y="3092779"/>
                </a:cubicBezTo>
                <a:cubicBezTo>
                  <a:pt x="726880" y="3091998"/>
                  <a:pt x="725698" y="3090896"/>
                  <a:pt x="724754" y="3089475"/>
                </a:cubicBezTo>
                <a:cubicBezTo>
                  <a:pt x="723809" y="3088053"/>
                  <a:pt x="723098" y="3086344"/>
                  <a:pt x="722621" y="3084347"/>
                </a:cubicBezTo>
                <a:cubicBezTo>
                  <a:pt x="722144" y="3082350"/>
                  <a:pt x="721905" y="3080137"/>
                  <a:pt x="721905" y="3077706"/>
                </a:cubicBezTo>
                <a:cubicBezTo>
                  <a:pt x="721905" y="3074928"/>
                  <a:pt x="722285" y="3072459"/>
                  <a:pt x="723044" y="3070299"/>
                </a:cubicBezTo>
                <a:cubicBezTo>
                  <a:pt x="723804" y="3068140"/>
                  <a:pt x="724884" y="3066316"/>
                  <a:pt x="726284" y="3064830"/>
                </a:cubicBezTo>
                <a:cubicBezTo>
                  <a:pt x="727684" y="3063343"/>
                  <a:pt x="729366" y="3062214"/>
                  <a:pt x="731330" y="3061444"/>
                </a:cubicBezTo>
                <a:cubicBezTo>
                  <a:pt x="733294" y="3060673"/>
                  <a:pt x="735481" y="3060288"/>
                  <a:pt x="737890" y="3060288"/>
                </a:cubicBezTo>
                <a:cubicBezTo>
                  <a:pt x="738932" y="3060288"/>
                  <a:pt x="739957" y="3060353"/>
                  <a:pt x="740967" y="3060483"/>
                </a:cubicBezTo>
                <a:cubicBezTo>
                  <a:pt x="741976" y="3060614"/>
                  <a:pt x="742969" y="3060820"/>
                  <a:pt x="743945" y="3061102"/>
                </a:cubicBezTo>
                <a:close/>
                <a:moveTo>
                  <a:pt x="527135" y="3046973"/>
                </a:moveTo>
                <a:cubicBezTo>
                  <a:pt x="527765" y="3046973"/>
                  <a:pt x="528351" y="3047087"/>
                  <a:pt x="528893" y="3047314"/>
                </a:cubicBezTo>
                <a:cubicBezTo>
                  <a:pt x="529436" y="3047542"/>
                  <a:pt x="529908" y="3047862"/>
                  <a:pt x="530309" y="3048275"/>
                </a:cubicBezTo>
                <a:cubicBezTo>
                  <a:pt x="530711" y="3048687"/>
                  <a:pt x="531026" y="3049159"/>
                  <a:pt x="531254" y="3049691"/>
                </a:cubicBezTo>
                <a:cubicBezTo>
                  <a:pt x="531482" y="3050223"/>
                  <a:pt x="531595" y="3050803"/>
                  <a:pt x="531595" y="3051433"/>
                </a:cubicBezTo>
                <a:cubicBezTo>
                  <a:pt x="531595" y="3052041"/>
                  <a:pt x="531482" y="3052616"/>
                  <a:pt x="531254" y="3053158"/>
                </a:cubicBezTo>
                <a:cubicBezTo>
                  <a:pt x="531026" y="3053701"/>
                  <a:pt x="530711" y="3054178"/>
                  <a:pt x="530309" y="3054591"/>
                </a:cubicBezTo>
                <a:cubicBezTo>
                  <a:pt x="529908" y="3055003"/>
                  <a:pt x="529436" y="3055323"/>
                  <a:pt x="528893" y="3055551"/>
                </a:cubicBezTo>
                <a:cubicBezTo>
                  <a:pt x="528351" y="3055779"/>
                  <a:pt x="527765" y="3055893"/>
                  <a:pt x="527135" y="3055893"/>
                </a:cubicBezTo>
                <a:cubicBezTo>
                  <a:pt x="526506" y="3055893"/>
                  <a:pt x="525920" y="3055779"/>
                  <a:pt x="525377" y="3055551"/>
                </a:cubicBezTo>
                <a:cubicBezTo>
                  <a:pt x="524835" y="3055323"/>
                  <a:pt x="524363" y="3055003"/>
                  <a:pt x="523961" y="3054591"/>
                </a:cubicBezTo>
                <a:cubicBezTo>
                  <a:pt x="523560" y="3054178"/>
                  <a:pt x="523245" y="3053701"/>
                  <a:pt x="523017" y="3053158"/>
                </a:cubicBezTo>
                <a:cubicBezTo>
                  <a:pt x="522789" y="3052616"/>
                  <a:pt x="522675" y="3052041"/>
                  <a:pt x="522675" y="3051433"/>
                </a:cubicBezTo>
                <a:cubicBezTo>
                  <a:pt x="522675" y="3050803"/>
                  <a:pt x="522789" y="3050223"/>
                  <a:pt x="523017" y="3049691"/>
                </a:cubicBezTo>
                <a:cubicBezTo>
                  <a:pt x="523245" y="3049159"/>
                  <a:pt x="523560" y="3048687"/>
                  <a:pt x="523961" y="3048275"/>
                </a:cubicBezTo>
                <a:cubicBezTo>
                  <a:pt x="524363" y="3047862"/>
                  <a:pt x="524835" y="3047542"/>
                  <a:pt x="525377" y="3047314"/>
                </a:cubicBezTo>
                <a:cubicBezTo>
                  <a:pt x="525920" y="3047087"/>
                  <a:pt x="526506" y="3046973"/>
                  <a:pt x="527135" y="3046973"/>
                </a:cubicBezTo>
                <a:close/>
                <a:moveTo>
                  <a:pt x="1712095" y="3016286"/>
                </a:moveTo>
                <a:cubicBezTo>
                  <a:pt x="1711379" y="3016764"/>
                  <a:pt x="1710788" y="3017230"/>
                  <a:pt x="1710321" y="3017686"/>
                </a:cubicBezTo>
                <a:cubicBezTo>
                  <a:pt x="1709854" y="3018142"/>
                  <a:pt x="1709491" y="3018603"/>
                  <a:pt x="1709231" y="3019070"/>
                </a:cubicBezTo>
                <a:cubicBezTo>
                  <a:pt x="1708970" y="3019536"/>
                  <a:pt x="1708786" y="3020003"/>
                  <a:pt x="1708677" y="3020470"/>
                </a:cubicBezTo>
                <a:cubicBezTo>
                  <a:pt x="1708568" y="3020936"/>
                  <a:pt x="1708514" y="3021408"/>
                  <a:pt x="1708514" y="3021886"/>
                </a:cubicBezTo>
                <a:cubicBezTo>
                  <a:pt x="1708514" y="3023427"/>
                  <a:pt x="1709317" y="3024550"/>
                  <a:pt x="1710923" y="3025255"/>
                </a:cubicBezTo>
                <a:cubicBezTo>
                  <a:pt x="1712530" y="3025961"/>
                  <a:pt x="1714765" y="3026313"/>
                  <a:pt x="1717630" y="3026313"/>
                </a:cubicBezTo>
                <a:cubicBezTo>
                  <a:pt x="1719431" y="3026313"/>
                  <a:pt x="1720945" y="3026151"/>
                  <a:pt x="1722172" y="3025825"/>
                </a:cubicBezTo>
                <a:cubicBezTo>
                  <a:pt x="1723398" y="3025500"/>
                  <a:pt x="1724385" y="3025071"/>
                  <a:pt x="1725134" y="3024539"/>
                </a:cubicBezTo>
                <a:cubicBezTo>
                  <a:pt x="1725883" y="3024007"/>
                  <a:pt x="1726420" y="3023400"/>
                  <a:pt x="1726746" y="3022716"/>
                </a:cubicBezTo>
                <a:cubicBezTo>
                  <a:pt x="1727071" y="3022032"/>
                  <a:pt x="1727234" y="3021332"/>
                  <a:pt x="1727234" y="3020616"/>
                </a:cubicBezTo>
                <a:cubicBezTo>
                  <a:pt x="1727234" y="3019292"/>
                  <a:pt x="1726692" y="3018315"/>
                  <a:pt x="1725606" y="3017686"/>
                </a:cubicBezTo>
                <a:cubicBezTo>
                  <a:pt x="1724521" y="3017057"/>
                  <a:pt x="1722861" y="3016688"/>
                  <a:pt x="1720625" y="3016579"/>
                </a:cubicBezTo>
                <a:close/>
                <a:moveTo>
                  <a:pt x="1746270" y="3009156"/>
                </a:moveTo>
                <a:cubicBezTo>
                  <a:pt x="1746856" y="3009156"/>
                  <a:pt x="1747410" y="3009270"/>
                  <a:pt x="1747930" y="3009498"/>
                </a:cubicBezTo>
                <a:cubicBezTo>
                  <a:pt x="1748451" y="3009726"/>
                  <a:pt x="1748902" y="3010035"/>
                  <a:pt x="1749282" y="3010426"/>
                </a:cubicBezTo>
                <a:cubicBezTo>
                  <a:pt x="1749661" y="3010817"/>
                  <a:pt x="1749965" y="3011278"/>
                  <a:pt x="1750193" y="3011810"/>
                </a:cubicBezTo>
                <a:cubicBezTo>
                  <a:pt x="1750421" y="3012341"/>
                  <a:pt x="1750535" y="3012900"/>
                  <a:pt x="1750535" y="3013486"/>
                </a:cubicBezTo>
                <a:cubicBezTo>
                  <a:pt x="1750535" y="3014072"/>
                  <a:pt x="1750421" y="3014626"/>
                  <a:pt x="1750193" y="3015147"/>
                </a:cubicBezTo>
                <a:cubicBezTo>
                  <a:pt x="1749965" y="3015668"/>
                  <a:pt x="1749661" y="3016118"/>
                  <a:pt x="1749282" y="3016498"/>
                </a:cubicBezTo>
                <a:cubicBezTo>
                  <a:pt x="1748902" y="3016878"/>
                  <a:pt x="1748451" y="3017181"/>
                  <a:pt x="1747930" y="3017409"/>
                </a:cubicBezTo>
                <a:cubicBezTo>
                  <a:pt x="1747410" y="3017637"/>
                  <a:pt x="1746856" y="3017751"/>
                  <a:pt x="1746270" y="3017751"/>
                </a:cubicBezTo>
                <a:cubicBezTo>
                  <a:pt x="1745662" y="3017751"/>
                  <a:pt x="1745098" y="3017637"/>
                  <a:pt x="1744577" y="3017409"/>
                </a:cubicBezTo>
                <a:cubicBezTo>
                  <a:pt x="1744056" y="3017181"/>
                  <a:pt x="1743601" y="3016878"/>
                  <a:pt x="1743210" y="3016498"/>
                </a:cubicBezTo>
                <a:cubicBezTo>
                  <a:pt x="1742819" y="3016118"/>
                  <a:pt x="1742510" y="3015668"/>
                  <a:pt x="1742282" y="3015147"/>
                </a:cubicBezTo>
                <a:cubicBezTo>
                  <a:pt x="1742054" y="3014626"/>
                  <a:pt x="1741940" y="3014072"/>
                  <a:pt x="1741940" y="3013486"/>
                </a:cubicBezTo>
                <a:cubicBezTo>
                  <a:pt x="1741940" y="3012900"/>
                  <a:pt x="1742054" y="3012341"/>
                  <a:pt x="1742282" y="3011810"/>
                </a:cubicBezTo>
                <a:cubicBezTo>
                  <a:pt x="1742510" y="3011278"/>
                  <a:pt x="1742819" y="3010817"/>
                  <a:pt x="1743210" y="3010426"/>
                </a:cubicBezTo>
                <a:cubicBezTo>
                  <a:pt x="1743601" y="3010035"/>
                  <a:pt x="1744056" y="3009726"/>
                  <a:pt x="1744577" y="3009498"/>
                </a:cubicBezTo>
                <a:cubicBezTo>
                  <a:pt x="1745098" y="3009270"/>
                  <a:pt x="1745662" y="3009156"/>
                  <a:pt x="1746270" y="3009156"/>
                </a:cubicBezTo>
                <a:close/>
                <a:moveTo>
                  <a:pt x="984075" y="3006910"/>
                </a:moveTo>
                <a:cubicBezTo>
                  <a:pt x="984813" y="3006910"/>
                  <a:pt x="985513" y="3007051"/>
                  <a:pt x="986175" y="3007333"/>
                </a:cubicBezTo>
                <a:cubicBezTo>
                  <a:pt x="986837" y="3007615"/>
                  <a:pt x="987412" y="3008006"/>
                  <a:pt x="987900" y="3008505"/>
                </a:cubicBezTo>
                <a:cubicBezTo>
                  <a:pt x="988388" y="3009004"/>
                  <a:pt x="988774" y="3009585"/>
                  <a:pt x="989056" y="3010247"/>
                </a:cubicBezTo>
                <a:cubicBezTo>
                  <a:pt x="989338" y="3010909"/>
                  <a:pt x="989479" y="3011620"/>
                  <a:pt x="989479" y="3012379"/>
                </a:cubicBezTo>
                <a:cubicBezTo>
                  <a:pt x="989479" y="3013117"/>
                  <a:pt x="989338" y="3013812"/>
                  <a:pt x="989056" y="3014463"/>
                </a:cubicBezTo>
                <a:cubicBezTo>
                  <a:pt x="988774" y="3015114"/>
                  <a:pt x="988388" y="3015684"/>
                  <a:pt x="987900" y="3016172"/>
                </a:cubicBezTo>
                <a:cubicBezTo>
                  <a:pt x="987412" y="3016661"/>
                  <a:pt x="986837" y="3017046"/>
                  <a:pt x="986175" y="3017328"/>
                </a:cubicBezTo>
                <a:cubicBezTo>
                  <a:pt x="985513" y="3017610"/>
                  <a:pt x="984813" y="3017751"/>
                  <a:pt x="984075" y="3017751"/>
                </a:cubicBezTo>
                <a:cubicBezTo>
                  <a:pt x="983315" y="3017751"/>
                  <a:pt x="982610" y="3017610"/>
                  <a:pt x="981959" y="3017328"/>
                </a:cubicBezTo>
                <a:cubicBezTo>
                  <a:pt x="981307" y="3017046"/>
                  <a:pt x="980738" y="3016661"/>
                  <a:pt x="980249" y="3016172"/>
                </a:cubicBezTo>
                <a:cubicBezTo>
                  <a:pt x="979761" y="3015684"/>
                  <a:pt x="979376" y="3015114"/>
                  <a:pt x="979094" y="3014463"/>
                </a:cubicBezTo>
                <a:cubicBezTo>
                  <a:pt x="978812" y="3013812"/>
                  <a:pt x="978670" y="3013117"/>
                  <a:pt x="978670" y="3012379"/>
                </a:cubicBezTo>
                <a:cubicBezTo>
                  <a:pt x="978670" y="3011620"/>
                  <a:pt x="978812" y="3010909"/>
                  <a:pt x="979094" y="3010247"/>
                </a:cubicBezTo>
                <a:cubicBezTo>
                  <a:pt x="979376" y="3009585"/>
                  <a:pt x="979761" y="3009004"/>
                  <a:pt x="980249" y="3008505"/>
                </a:cubicBezTo>
                <a:cubicBezTo>
                  <a:pt x="980738" y="3008006"/>
                  <a:pt x="981307" y="3007615"/>
                  <a:pt x="981959" y="3007333"/>
                </a:cubicBezTo>
                <a:cubicBezTo>
                  <a:pt x="982610" y="3007051"/>
                  <a:pt x="983315" y="3006910"/>
                  <a:pt x="984075" y="3006910"/>
                </a:cubicBezTo>
                <a:close/>
                <a:moveTo>
                  <a:pt x="1117750" y="3002287"/>
                </a:moveTo>
                <a:cubicBezTo>
                  <a:pt x="1116339" y="3002287"/>
                  <a:pt x="1115124" y="3002428"/>
                  <a:pt x="1114104" y="3002710"/>
                </a:cubicBezTo>
                <a:cubicBezTo>
                  <a:pt x="1113084" y="3002992"/>
                  <a:pt x="1112248" y="3003394"/>
                  <a:pt x="1111597" y="3003915"/>
                </a:cubicBezTo>
                <a:cubicBezTo>
                  <a:pt x="1110946" y="3004436"/>
                  <a:pt x="1110463" y="3005060"/>
                  <a:pt x="1110148" y="3005787"/>
                </a:cubicBezTo>
                <a:cubicBezTo>
                  <a:pt x="1109834" y="3006514"/>
                  <a:pt x="1109676" y="3007333"/>
                  <a:pt x="1109676" y="3008245"/>
                </a:cubicBezTo>
                <a:cubicBezTo>
                  <a:pt x="1109676" y="3008874"/>
                  <a:pt x="1109774" y="3009476"/>
                  <a:pt x="1109969" y="3010052"/>
                </a:cubicBezTo>
                <a:cubicBezTo>
                  <a:pt x="1110165" y="3010627"/>
                  <a:pt x="1110479" y="3011137"/>
                  <a:pt x="1110914" y="3011582"/>
                </a:cubicBezTo>
                <a:cubicBezTo>
                  <a:pt x="1111348" y="3012027"/>
                  <a:pt x="1111912" y="3012379"/>
                  <a:pt x="1112606" y="3012640"/>
                </a:cubicBezTo>
                <a:cubicBezTo>
                  <a:pt x="1113301" y="3012900"/>
                  <a:pt x="1114147" y="3013031"/>
                  <a:pt x="1115146" y="3013031"/>
                </a:cubicBezTo>
                <a:cubicBezTo>
                  <a:pt x="1116448" y="3013031"/>
                  <a:pt x="1117940" y="3012634"/>
                  <a:pt x="1119622" y="3011842"/>
                </a:cubicBezTo>
                <a:cubicBezTo>
                  <a:pt x="1121304" y="3011050"/>
                  <a:pt x="1123079" y="3009797"/>
                  <a:pt x="1124945" y="3008082"/>
                </a:cubicBezTo>
                <a:lnTo>
                  <a:pt x="1124945" y="3002287"/>
                </a:lnTo>
                <a:close/>
                <a:moveTo>
                  <a:pt x="422425" y="3002287"/>
                </a:moveTo>
                <a:cubicBezTo>
                  <a:pt x="421015" y="3002287"/>
                  <a:pt x="419799" y="3002428"/>
                  <a:pt x="418779" y="3002710"/>
                </a:cubicBezTo>
                <a:cubicBezTo>
                  <a:pt x="417759" y="3002992"/>
                  <a:pt x="416923" y="3003394"/>
                  <a:pt x="416272" y="3003915"/>
                </a:cubicBezTo>
                <a:cubicBezTo>
                  <a:pt x="415621" y="3004436"/>
                  <a:pt x="415138" y="3005060"/>
                  <a:pt x="414823" y="3005787"/>
                </a:cubicBezTo>
                <a:cubicBezTo>
                  <a:pt x="414509" y="3006514"/>
                  <a:pt x="414352" y="3007333"/>
                  <a:pt x="414352" y="3008245"/>
                </a:cubicBezTo>
                <a:cubicBezTo>
                  <a:pt x="414352" y="3008874"/>
                  <a:pt x="414449" y="3009476"/>
                  <a:pt x="414645" y="3010052"/>
                </a:cubicBezTo>
                <a:cubicBezTo>
                  <a:pt x="414840" y="3010627"/>
                  <a:pt x="415154" y="3011137"/>
                  <a:pt x="415589" y="3011582"/>
                </a:cubicBezTo>
                <a:cubicBezTo>
                  <a:pt x="416023" y="3012027"/>
                  <a:pt x="416587" y="3012379"/>
                  <a:pt x="417282" y="3012640"/>
                </a:cubicBezTo>
                <a:cubicBezTo>
                  <a:pt x="417976" y="3012900"/>
                  <a:pt x="418823" y="3013031"/>
                  <a:pt x="419821" y="3013031"/>
                </a:cubicBezTo>
                <a:cubicBezTo>
                  <a:pt x="421123" y="3013031"/>
                  <a:pt x="422615" y="3012634"/>
                  <a:pt x="424298" y="3011842"/>
                </a:cubicBezTo>
                <a:cubicBezTo>
                  <a:pt x="425980" y="3011050"/>
                  <a:pt x="427754" y="3009797"/>
                  <a:pt x="429620" y="3008082"/>
                </a:cubicBezTo>
                <a:lnTo>
                  <a:pt x="429620" y="3002287"/>
                </a:lnTo>
                <a:close/>
                <a:moveTo>
                  <a:pt x="529479" y="2988841"/>
                </a:moveTo>
                <a:cubicBezTo>
                  <a:pt x="528763" y="2988841"/>
                  <a:pt x="528036" y="2988955"/>
                  <a:pt x="527298" y="2989183"/>
                </a:cubicBezTo>
                <a:cubicBezTo>
                  <a:pt x="526560" y="2989411"/>
                  <a:pt x="525795" y="2989791"/>
                  <a:pt x="525003" y="2990323"/>
                </a:cubicBezTo>
                <a:cubicBezTo>
                  <a:pt x="524211" y="2990854"/>
                  <a:pt x="523375" y="2991560"/>
                  <a:pt x="522496" y="2992439"/>
                </a:cubicBezTo>
                <a:cubicBezTo>
                  <a:pt x="521617" y="2993318"/>
                  <a:pt x="520679" y="2994408"/>
                  <a:pt x="519680" y="2995711"/>
                </a:cubicBezTo>
                <a:lnTo>
                  <a:pt x="519680" y="3011565"/>
                </a:lnTo>
                <a:cubicBezTo>
                  <a:pt x="520787" y="3012000"/>
                  <a:pt x="521915" y="3012341"/>
                  <a:pt x="523066" y="3012591"/>
                </a:cubicBezTo>
                <a:cubicBezTo>
                  <a:pt x="524216" y="3012841"/>
                  <a:pt x="525312" y="3012965"/>
                  <a:pt x="526354" y="3012965"/>
                </a:cubicBezTo>
                <a:cubicBezTo>
                  <a:pt x="527656" y="3012965"/>
                  <a:pt x="528899" y="3012759"/>
                  <a:pt x="530082" y="3012347"/>
                </a:cubicBezTo>
                <a:cubicBezTo>
                  <a:pt x="531264" y="3011934"/>
                  <a:pt x="532306" y="3011245"/>
                  <a:pt x="533207" y="3010280"/>
                </a:cubicBezTo>
                <a:cubicBezTo>
                  <a:pt x="534108" y="3009314"/>
                  <a:pt x="534824" y="3008033"/>
                  <a:pt x="535356" y="3006438"/>
                </a:cubicBezTo>
                <a:cubicBezTo>
                  <a:pt x="535887" y="3004843"/>
                  <a:pt x="536153" y="3002862"/>
                  <a:pt x="536153" y="3000496"/>
                </a:cubicBezTo>
                <a:cubicBezTo>
                  <a:pt x="536153" y="2998782"/>
                  <a:pt x="536029" y="2997208"/>
                  <a:pt x="535779" y="2995776"/>
                </a:cubicBezTo>
                <a:cubicBezTo>
                  <a:pt x="535529" y="2994343"/>
                  <a:pt x="535133" y="2993117"/>
                  <a:pt x="534591" y="2992097"/>
                </a:cubicBezTo>
                <a:cubicBezTo>
                  <a:pt x="534048" y="2991077"/>
                  <a:pt x="533354" y="2990279"/>
                  <a:pt x="532507" y="2989704"/>
                </a:cubicBezTo>
                <a:cubicBezTo>
                  <a:pt x="531661" y="2989129"/>
                  <a:pt x="530651" y="2988841"/>
                  <a:pt x="529479" y="2988841"/>
                </a:cubicBezTo>
                <a:close/>
                <a:moveTo>
                  <a:pt x="947049" y="2988776"/>
                </a:moveTo>
                <a:cubicBezTo>
                  <a:pt x="943967" y="2988776"/>
                  <a:pt x="941563" y="2989775"/>
                  <a:pt x="939838" y="2991771"/>
                </a:cubicBezTo>
                <a:cubicBezTo>
                  <a:pt x="938112" y="2993768"/>
                  <a:pt x="937250" y="2996894"/>
                  <a:pt x="937250" y="3001148"/>
                </a:cubicBezTo>
                <a:cubicBezTo>
                  <a:pt x="937250" y="3005098"/>
                  <a:pt x="937830" y="3008044"/>
                  <a:pt x="938991" y="3009987"/>
                </a:cubicBezTo>
                <a:cubicBezTo>
                  <a:pt x="940153" y="3011929"/>
                  <a:pt x="941797" y="3012900"/>
                  <a:pt x="943924" y="3012900"/>
                </a:cubicBezTo>
                <a:cubicBezTo>
                  <a:pt x="945356" y="3012900"/>
                  <a:pt x="946870" y="3012260"/>
                  <a:pt x="948465" y="3010979"/>
                </a:cubicBezTo>
                <a:cubicBezTo>
                  <a:pt x="950061" y="3009699"/>
                  <a:pt x="951737" y="3007800"/>
                  <a:pt x="953495" y="3005282"/>
                </a:cubicBezTo>
                <a:lnTo>
                  <a:pt x="953495" y="2990111"/>
                </a:lnTo>
                <a:cubicBezTo>
                  <a:pt x="952562" y="2989677"/>
                  <a:pt x="951531" y="2989346"/>
                  <a:pt x="950402" y="2989118"/>
                </a:cubicBezTo>
                <a:cubicBezTo>
                  <a:pt x="949274" y="2988890"/>
                  <a:pt x="948156" y="2988776"/>
                  <a:pt x="947049" y="2988776"/>
                </a:cubicBezTo>
                <a:close/>
                <a:moveTo>
                  <a:pt x="880374" y="2988776"/>
                </a:moveTo>
                <a:cubicBezTo>
                  <a:pt x="877292" y="2988776"/>
                  <a:pt x="874888" y="2989775"/>
                  <a:pt x="873163" y="2991771"/>
                </a:cubicBezTo>
                <a:cubicBezTo>
                  <a:pt x="871437" y="2993768"/>
                  <a:pt x="870575" y="2996894"/>
                  <a:pt x="870575" y="3001148"/>
                </a:cubicBezTo>
                <a:cubicBezTo>
                  <a:pt x="870575" y="3005098"/>
                  <a:pt x="871155" y="3008044"/>
                  <a:pt x="872316" y="3009987"/>
                </a:cubicBezTo>
                <a:cubicBezTo>
                  <a:pt x="873478" y="3011929"/>
                  <a:pt x="875122" y="3012900"/>
                  <a:pt x="877249" y="3012900"/>
                </a:cubicBezTo>
                <a:cubicBezTo>
                  <a:pt x="878681" y="3012900"/>
                  <a:pt x="880195" y="3012260"/>
                  <a:pt x="881790" y="3010979"/>
                </a:cubicBezTo>
                <a:cubicBezTo>
                  <a:pt x="883386" y="3009699"/>
                  <a:pt x="885062" y="3007800"/>
                  <a:pt x="886820" y="3005282"/>
                </a:cubicBezTo>
                <a:lnTo>
                  <a:pt x="886820" y="2990111"/>
                </a:lnTo>
                <a:cubicBezTo>
                  <a:pt x="885887" y="2989677"/>
                  <a:pt x="884856" y="2989346"/>
                  <a:pt x="883727" y="2989118"/>
                </a:cubicBezTo>
                <a:cubicBezTo>
                  <a:pt x="882599" y="2988890"/>
                  <a:pt x="881481" y="2988776"/>
                  <a:pt x="880374" y="2988776"/>
                </a:cubicBezTo>
                <a:close/>
                <a:moveTo>
                  <a:pt x="1574885" y="2988711"/>
                </a:moveTo>
                <a:cubicBezTo>
                  <a:pt x="1573192" y="2988711"/>
                  <a:pt x="1571744" y="2989042"/>
                  <a:pt x="1570539" y="2989704"/>
                </a:cubicBezTo>
                <a:cubicBezTo>
                  <a:pt x="1569334" y="2990366"/>
                  <a:pt x="1568347" y="2991250"/>
                  <a:pt x="1567576" y="2992357"/>
                </a:cubicBezTo>
                <a:cubicBezTo>
                  <a:pt x="1566806" y="2993464"/>
                  <a:pt x="1566242" y="2994750"/>
                  <a:pt x="1565883" y="2996215"/>
                </a:cubicBezTo>
                <a:cubicBezTo>
                  <a:pt x="1565525" y="2997680"/>
                  <a:pt x="1565346" y="2999216"/>
                  <a:pt x="1565346" y="3000822"/>
                </a:cubicBezTo>
                <a:cubicBezTo>
                  <a:pt x="1565346" y="3002840"/>
                  <a:pt x="1565569" y="3004609"/>
                  <a:pt x="1566014" y="3006129"/>
                </a:cubicBezTo>
                <a:cubicBezTo>
                  <a:pt x="1566459" y="3007648"/>
                  <a:pt x="1567093" y="3008912"/>
                  <a:pt x="1567918" y="3009921"/>
                </a:cubicBezTo>
                <a:cubicBezTo>
                  <a:pt x="1568743" y="3010931"/>
                  <a:pt x="1569741" y="3011690"/>
                  <a:pt x="1570913" y="3012200"/>
                </a:cubicBezTo>
                <a:cubicBezTo>
                  <a:pt x="1572085" y="3012710"/>
                  <a:pt x="1573409" y="3012965"/>
                  <a:pt x="1574885" y="3012965"/>
                </a:cubicBezTo>
                <a:cubicBezTo>
                  <a:pt x="1576578" y="3012965"/>
                  <a:pt x="1578027" y="3012634"/>
                  <a:pt x="1579231" y="3011972"/>
                </a:cubicBezTo>
                <a:cubicBezTo>
                  <a:pt x="1580436" y="3011310"/>
                  <a:pt x="1581424" y="3010426"/>
                  <a:pt x="1582194" y="3009319"/>
                </a:cubicBezTo>
                <a:cubicBezTo>
                  <a:pt x="1582965" y="3008212"/>
                  <a:pt x="1583529" y="3006926"/>
                  <a:pt x="1583887" y="3005461"/>
                </a:cubicBezTo>
                <a:cubicBezTo>
                  <a:pt x="1584245" y="3003996"/>
                  <a:pt x="1584424" y="3002450"/>
                  <a:pt x="1584424" y="3000822"/>
                </a:cubicBezTo>
                <a:cubicBezTo>
                  <a:pt x="1584424" y="2998803"/>
                  <a:pt x="1584202" y="2997040"/>
                  <a:pt x="1583757" y="2995532"/>
                </a:cubicBezTo>
                <a:cubicBezTo>
                  <a:pt x="1583312" y="2994023"/>
                  <a:pt x="1582677" y="2992764"/>
                  <a:pt x="1581852" y="2991755"/>
                </a:cubicBezTo>
                <a:cubicBezTo>
                  <a:pt x="1581027" y="2990746"/>
                  <a:pt x="1580024" y="2989986"/>
                  <a:pt x="1578841" y="2989476"/>
                </a:cubicBezTo>
                <a:cubicBezTo>
                  <a:pt x="1577658" y="2988966"/>
                  <a:pt x="1576339" y="2988711"/>
                  <a:pt x="1574885" y="2988711"/>
                </a:cubicBezTo>
                <a:close/>
                <a:moveTo>
                  <a:pt x="1432010" y="2988711"/>
                </a:moveTo>
                <a:cubicBezTo>
                  <a:pt x="1430317" y="2988711"/>
                  <a:pt x="1428869" y="2989042"/>
                  <a:pt x="1427664" y="2989704"/>
                </a:cubicBezTo>
                <a:cubicBezTo>
                  <a:pt x="1426459" y="2990366"/>
                  <a:pt x="1425472" y="2991250"/>
                  <a:pt x="1424701" y="2992357"/>
                </a:cubicBezTo>
                <a:cubicBezTo>
                  <a:pt x="1423931" y="2993464"/>
                  <a:pt x="1423367" y="2994750"/>
                  <a:pt x="1423008" y="2996215"/>
                </a:cubicBezTo>
                <a:cubicBezTo>
                  <a:pt x="1422650" y="2997680"/>
                  <a:pt x="1422471" y="2999216"/>
                  <a:pt x="1422471" y="3000822"/>
                </a:cubicBezTo>
                <a:cubicBezTo>
                  <a:pt x="1422471" y="3002840"/>
                  <a:pt x="1422694" y="3004609"/>
                  <a:pt x="1423139" y="3006129"/>
                </a:cubicBezTo>
                <a:cubicBezTo>
                  <a:pt x="1423584" y="3007648"/>
                  <a:pt x="1424219" y="3008912"/>
                  <a:pt x="1425043" y="3009921"/>
                </a:cubicBezTo>
                <a:cubicBezTo>
                  <a:pt x="1425868" y="3010931"/>
                  <a:pt x="1426866" y="3011690"/>
                  <a:pt x="1428038" y="3012200"/>
                </a:cubicBezTo>
                <a:cubicBezTo>
                  <a:pt x="1429210" y="3012710"/>
                  <a:pt x="1430534" y="3012965"/>
                  <a:pt x="1432010" y="3012965"/>
                </a:cubicBezTo>
                <a:cubicBezTo>
                  <a:pt x="1433703" y="3012965"/>
                  <a:pt x="1435152" y="3012634"/>
                  <a:pt x="1436356" y="3011972"/>
                </a:cubicBezTo>
                <a:cubicBezTo>
                  <a:pt x="1437561" y="3011310"/>
                  <a:pt x="1438548" y="3010426"/>
                  <a:pt x="1439319" y="3009319"/>
                </a:cubicBezTo>
                <a:cubicBezTo>
                  <a:pt x="1440090" y="3008212"/>
                  <a:pt x="1440654" y="3006926"/>
                  <a:pt x="1441012" y="3005461"/>
                </a:cubicBezTo>
                <a:cubicBezTo>
                  <a:pt x="1441370" y="3003996"/>
                  <a:pt x="1441549" y="3002450"/>
                  <a:pt x="1441549" y="3000822"/>
                </a:cubicBezTo>
                <a:cubicBezTo>
                  <a:pt x="1441549" y="2998803"/>
                  <a:pt x="1441327" y="2997040"/>
                  <a:pt x="1440882" y="2995532"/>
                </a:cubicBezTo>
                <a:cubicBezTo>
                  <a:pt x="1440437" y="2994023"/>
                  <a:pt x="1439802" y="2992764"/>
                  <a:pt x="1438977" y="2991755"/>
                </a:cubicBezTo>
                <a:cubicBezTo>
                  <a:pt x="1438153" y="2990746"/>
                  <a:pt x="1437149" y="2989986"/>
                  <a:pt x="1435966" y="2989476"/>
                </a:cubicBezTo>
                <a:cubicBezTo>
                  <a:pt x="1434783" y="2988966"/>
                  <a:pt x="1433465" y="2988711"/>
                  <a:pt x="1432010" y="2988711"/>
                </a:cubicBezTo>
                <a:close/>
                <a:moveTo>
                  <a:pt x="1298660" y="2988711"/>
                </a:moveTo>
                <a:cubicBezTo>
                  <a:pt x="1296967" y="2988711"/>
                  <a:pt x="1295519" y="2989042"/>
                  <a:pt x="1294314" y="2989704"/>
                </a:cubicBezTo>
                <a:cubicBezTo>
                  <a:pt x="1293109" y="2990366"/>
                  <a:pt x="1292122" y="2991250"/>
                  <a:pt x="1291351" y="2992357"/>
                </a:cubicBezTo>
                <a:cubicBezTo>
                  <a:pt x="1290581" y="2993464"/>
                  <a:pt x="1290017" y="2994750"/>
                  <a:pt x="1289658" y="2996215"/>
                </a:cubicBezTo>
                <a:cubicBezTo>
                  <a:pt x="1289300" y="2997680"/>
                  <a:pt x="1289121" y="2999216"/>
                  <a:pt x="1289121" y="3000822"/>
                </a:cubicBezTo>
                <a:cubicBezTo>
                  <a:pt x="1289121" y="3002840"/>
                  <a:pt x="1289344" y="3004609"/>
                  <a:pt x="1289789" y="3006129"/>
                </a:cubicBezTo>
                <a:cubicBezTo>
                  <a:pt x="1290234" y="3007648"/>
                  <a:pt x="1290869" y="3008912"/>
                  <a:pt x="1291693" y="3009921"/>
                </a:cubicBezTo>
                <a:cubicBezTo>
                  <a:pt x="1292518" y="3010931"/>
                  <a:pt x="1293516" y="3011690"/>
                  <a:pt x="1294688" y="3012200"/>
                </a:cubicBezTo>
                <a:cubicBezTo>
                  <a:pt x="1295860" y="3012710"/>
                  <a:pt x="1297184" y="3012965"/>
                  <a:pt x="1298660" y="3012965"/>
                </a:cubicBezTo>
                <a:cubicBezTo>
                  <a:pt x="1300353" y="3012965"/>
                  <a:pt x="1301802" y="3012634"/>
                  <a:pt x="1303006" y="3011972"/>
                </a:cubicBezTo>
                <a:cubicBezTo>
                  <a:pt x="1304211" y="3011310"/>
                  <a:pt x="1305198" y="3010426"/>
                  <a:pt x="1305969" y="3009319"/>
                </a:cubicBezTo>
                <a:cubicBezTo>
                  <a:pt x="1306740" y="3008212"/>
                  <a:pt x="1307304" y="3006926"/>
                  <a:pt x="1307662" y="3005461"/>
                </a:cubicBezTo>
                <a:cubicBezTo>
                  <a:pt x="1308020" y="3003996"/>
                  <a:pt x="1308199" y="3002450"/>
                  <a:pt x="1308199" y="3000822"/>
                </a:cubicBezTo>
                <a:cubicBezTo>
                  <a:pt x="1308199" y="2998803"/>
                  <a:pt x="1307977" y="2997040"/>
                  <a:pt x="1307532" y="2995532"/>
                </a:cubicBezTo>
                <a:cubicBezTo>
                  <a:pt x="1307087" y="2994023"/>
                  <a:pt x="1306452" y="2992764"/>
                  <a:pt x="1305627" y="2991755"/>
                </a:cubicBezTo>
                <a:cubicBezTo>
                  <a:pt x="1304803" y="2990746"/>
                  <a:pt x="1303799" y="2989986"/>
                  <a:pt x="1302616" y="2989476"/>
                </a:cubicBezTo>
                <a:cubicBezTo>
                  <a:pt x="1301433" y="2988966"/>
                  <a:pt x="1300115" y="2988711"/>
                  <a:pt x="1298660" y="2988711"/>
                </a:cubicBezTo>
                <a:close/>
                <a:moveTo>
                  <a:pt x="803360" y="2988711"/>
                </a:moveTo>
                <a:cubicBezTo>
                  <a:pt x="801668" y="2988711"/>
                  <a:pt x="800219" y="2989042"/>
                  <a:pt x="799014" y="2989704"/>
                </a:cubicBezTo>
                <a:cubicBezTo>
                  <a:pt x="797809" y="2990366"/>
                  <a:pt x="796822" y="2991250"/>
                  <a:pt x="796051" y="2992357"/>
                </a:cubicBezTo>
                <a:cubicBezTo>
                  <a:pt x="795281" y="2993464"/>
                  <a:pt x="794717" y="2994750"/>
                  <a:pt x="794358" y="2996215"/>
                </a:cubicBezTo>
                <a:cubicBezTo>
                  <a:pt x="794000" y="2997680"/>
                  <a:pt x="793822" y="2999216"/>
                  <a:pt x="793822" y="3000822"/>
                </a:cubicBezTo>
                <a:cubicBezTo>
                  <a:pt x="793822" y="3002840"/>
                  <a:pt x="794044" y="3004609"/>
                  <a:pt x="794489" y="3006129"/>
                </a:cubicBezTo>
                <a:cubicBezTo>
                  <a:pt x="794934" y="3007648"/>
                  <a:pt x="795569" y="3008912"/>
                  <a:pt x="796393" y="3009921"/>
                </a:cubicBezTo>
                <a:cubicBezTo>
                  <a:pt x="797218" y="3010931"/>
                  <a:pt x="798216" y="3011690"/>
                  <a:pt x="799389" y="3012200"/>
                </a:cubicBezTo>
                <a:cubicBezTo>
                  <a:pt x="800560" y="3012710"/>
                  <a:pt x="801884" y="3012965"/>
                  <a:pt x="803360" y="3012965"/>
                </a:cubicBezTo>
                <a:cubicBezTo>
                  <a:pt x="805053" y="3012965"/>
                  <a:pt x="806502" y="3012634"/>
                  <a:pt x="807707" y="3011972"/>
                </a:cubicBezTo>
                <a:cubicBezTo>
                  <a:pt x="808911" y="3011310"/>
                  <a:pt x="809899" y="3010426"/>
                  <a:pt x="810669" y="3009319"/>
                </a:cubicBezTo>
                <a:cubicBezTo>
                  <a:pt x="811440" y="3008212"/>
                  <a:pt x="812004" y="3006926"/>
                  <a:pt x="812362" y="3005461"/>
                </a:cubicBezTo>
                <a:cubicBezTo>
                  <a:pt x="812720" y="3003996"/>
                  <a:pt x="812899" y="3002450"/>
                  <a:pt x="812899" y="3000822"/>
                </a:cubicBezTo>
                <a:cubicBezTo>
                  <a:pt x="812899" y="2998803"/>
                  <a:pt x="812677" y="2997040"/>
                  <a:pt x="812232" y="2995532"/>
                </a:cubicBezTo>
                <a:cubicBezTo>
                  <a:pt x="811787" y="2994023"/>
                  <a:pt x="811152" y="2992764"/>
                  <a:pt x="810327" y="2991755"/>
                </a:cubicBezTo>
                <a:cubicBezTo>
                  <a:pt x="809502" y="2990746"/>
                  <a:pt x="808499" y="2989986"/>
                  <a:pt x="807316" y="2989476"/>
                </a:cubicBezTo>
                <a:cubicBezTo>
                  <a:pt x="806133" y="2988966"/>
                  <a:pt x="804815" y="2988711"/>
                  <a:pt x="803360" y="2988711"/>
                </a:cubicBezTo>
                <a:close/>
                <a:moveTo>
                  <a:pt x="250910" y="2988711"/>
                </a:moveTo>
                <a:cubicBezTo>
                  <a:pt x="249218" y="2988711"/>
                  <a:pt x="247769" y="2989042"/>
                  <a:pt x="246564" y="2989704"/>
                </a:cubicBezTo>
                <a:cubicBezTo>
                  <a:pt x="245360" y="2990366"/>
                  <a:pt x="244372" y="2991250"/>
                  <a:pt x="243602" y="2992357"/>
                </a:cubicBezTo>
                <a:cubicBezTo>
                  <a:pt x="242831" y="2993464"/>
                  <a:pt x="242267" y="2994750"/>
                  <a:pt x="241909" y="2996215"/>
                </a:cubicBezTo>
                <a:cubicBezTo>
                  <a:pt x="241551" y="2997680"/>
                  <a:pt x="241372" y="2999216"/>
                  <a:pt x="241372" y="3000822"/>
                </a:cubicBezTo>
                <a:cubicBezTo>
                  <a:pt x="241372" y="3002840"/>
                  <a:pt x="241594" y="3004609"/>
                  <a:pt x="242039" y="3006129"/>
                </a:cubicBezTo>
                <a:cubicBezTo>
                  <a:pt x="242484" y="3007648"/>
                  <a:pt x="243119" y="3008912"/>
                  <a:pt x="243943" y="3009921"/>
                </a:cubicBezTo>
                <a:cubicBezTo>
                  <a:pt x="244768" y="3010931"/>
                  <a:pt x="245766" y="3011690"/>
                  <a:pt x="246939" y="3012200"/>
                </a:cubicBezTo>
                <a:cubicBezTo>
                  <a:pt x="248111" y="3012710"/>
                  <a:pt x="249435" y="3012965"/>
                  <a:pt x="250910" y="3012965"/>
                </a:cubicBezTo>
                <a:cubicBezTo>
                  <a:pt x="252603" y="3012965"/>
                  <a:pt x="254052" y="3012634"/>
                  <a:pt x="255257" y="3011972"/>
                </a:cubicBezTo>
                <a:cubicBezTo>
                  <a:pt x="256461" y="3011310"/>
                  <a:pt x="257449" y="3010426"/>
                  <a:pt x="258219" y="3009319"/>
                </a:cubicBezTo>
                <a:cubicBezTo>
                  <a:pt x="258990" y="3008212"/>
                  <a:pt x="259554" y="3006926"/>
                  <a:pt x="259912" y="3005461"/>
                </a:cubicBezTo>
                <a:cubicBezTo>
                  <a:pt x="260270" y="3003996"/>
                  <a:pt x="260449" y="3002450"/>
                  <a:pt x="260449" y="3000822"/>
                </a:cubicBezTo>
                <a:cubicBezTo>
                  <a:pt x="260449" y="2998803"/>
                  <a:pt x="260227" y="2997040"/>
                  <a:pt x="259782" y="2995532"/>
                </a:cubicBezTo>
                <a:cubicBezTo>
                  <a:pt x="259337" y="2994023"/>
                  <a:pt x="258702" y="2992764"/>
                  <a:pt x="257878" y="2991755"/>
                </a:cubicBezTo>
                <a:cubicBezTo>
                  <a:pt x="257053" y="2990746"/>
                  <a:pt x="256049" y="2989986"/>
                  <a:pt x="254866" y="2989476"/>
                </a:cubicBezTo>
                <a:cubicBezTo>
                  <a:pt x="253683" y="2988966"/>
                  <a:pt x="252365" y="2988711"/>
                  <a:pt x="250910" y="2988711"/>
                </a:cubicBezTo>
                <a:close/>
                <a:moveTo>
                  <a:pt x="69936" y="2988711"/>
                </a:moveTo>
                <a:cubicBezTo>
                  <a:pt x="68243" y="2988711"/>
                  <a:pt x="66794" y="2989042"/>
                  <a:pt x="65589" y="2989704"/>
                </a:cubicBezTo>
                <a:cubicBezTo>
                  <a:pt x="64385" y="2990366"/>
                  <a:pt x="63397" y="2991250"/>
                  <a:pt x="62627" y="2992357"/>
                </a:cubicBezTo>
                <a:cubicBezTo>
                  <a:pt x="61856" y="2993464"/>
                  <a:pt x="61292" y="2994750"/>
                  <a:pt x="60934" y="2996215"/>
                </a:cubicBezTo>
                <a:cubicBezTo>
                  <a:pt x="60576" y="2997680"/>
                  <a:pt x="60396" y="2999216"/>
                  <a:pt x="60396" y="3000822"/>
                </a:cubicBezTo>
                <a:cubicBezTo>
                  <a:pt x="60396" y="3002840"/>
                  <a:pt x="60619" y="3004609"/>
                  <a:pt x="61064" y="3006129"/>
                </a:cubicBezTo>
                <a:cubicBezTo>
                  <a:pt x="61509" y="3007648"/>
                  <a:pt x="62144" y="3008912"/>
                  <a:pt x="62968" y="3009921"/>
                </a:cubicBezTo>
                <a:cubicBezTo>
                  <a:pt x="63793" y="3010931"/>
                  <a:pt x="64792" y="3011690"/>
                  <a:pt x="65964" y="3012200"/>
                </a:cubicBezTo>
                <a:cubicBezTo>
                  <a:pt x="67136" y="3012710"/>
                  <a:pt x="68460" y="3012965"/>
                  <a:pt x="69936" y="3012965"/>
                </a:cubicBezTo>
                <a:cubicBezTo>
                  <a:pt x="71628" y="3012965"/>
                  <a:pt x="73077" y="3012634"/>
                  <a:pt x="74282" y="3011972"/>
                </a:cubicBezTo>
                <a:cubicBezTo>
                  <a:pt x="75486" y="3011310"/>
                  <a:pt x="76474" y="3010426"/>
                  <a:pt x="77244" y="3009319"/>
                </a:cubicBezTo>
                <a:cubicBezTo>
                  <a:pt x="78015" y="3008212"/>
                  <a:pt x="78579" y="3006926"/>
                  <a:pt x="78937" y="3005461"/>
                </a:cubicBezTo>
                <a:cubicBezTo>
                  <a:pt x="79295" y="3003996"/>
                  <a:pt x="79474" y="3002450"/>
                  <a:pt x="79474" y="3000822"/>
                </a:cubicBezTo>
                <a:cubicBezTo>
                  <a:pt x="79474" y="2998803"/>
                  <a:pt x="79252" y="2997040"/>
                  <a:pt x="78807" y="2995532"/>
                </a:cubicBezTo>
                <a:cubicBezTo>
                  <a:pt x="78362" y="2994023"/>
                  <a:pt x="77727" y="2992764"/>
                  <a:pt x="76903" y="2991755"/>
                </a:cubicBezTo>
                <a:cubicBezTo>
                  <a:pt x="76078" y="2990746"/>
                  <a:pt x="75074" y="2989986"/>
                  <a:pt x="73891" y="2989476"/>
                </a:cubicBezTo>
                <a:cubicBezTo>
                  <a:pt x="72708" y="2988966"/>
                  <a:pt x="71390" y="2988711"/>
                  <a:pt x="69936" y="2988711"/>
                </a:cubicBezTo>
                <a:close/>
                <a:moveTo>
                  <a:pt x="908200" y="2988418"/>
                </a:moveTo>
                <a:cubicBezTo>
                  <a:pt x="906963" y="2988418"/>
                  <a:pt x="905835" y="2988657"/>
                  <a:pt x="904814" y="2989134"/>
                </a:cubicBezTo>
                <a:cubicBezTo>
                  <a:pt x="903794" y="2989612"/>
                  <a:pt x="902915" y="2990285"/>
                  <a:pt x="902177" y="2991153"/>
                </a:cubicBezTo>
                <a:cubicBezTo>
                  <a:pt x="901439" y="2992021"/>
                  <a:pt x="900843" y="2993063"/>
                  <a:pt x="900387" y="2994278"/>
                </a:cubicBezTo>
                <a:cubicBezTo>
                  <a:pt x="899931" y="2995494"/>
                  <a:pt x="899649" y="2996828"/>
                  <a:pt x="899540" y="2998283"/>
                </a:cubicBezTo>
                <a:lnTo>
                  <a:pt x="916730" y="2998283"/>
                </a:lnTo>
                <a:cubicBezTo>
                  <a:pt x="916795" y="2996828"/>
                  <a:pt x="916654" y="2995499"/>
                  <a:pt x="916307" y="2994294"/>
                </a:cubicBezTo>
                <a:cubicBezTo>
                  <a:pt x="915959" y="2993090"/>
                  <a:pt x="915422" y="2992054"/>
                  <a:pt x="914695" y="2991185"/>
                </a:cubicBezTo>
                <a:cubicBezTo>
                  <a:pt x="913968" y="2990317"/>
                  <a:pt x="913062" y="2989639"/>
                  <a:pt x="911977" y="2989151"/>
                </a:cubicBezTo>
                <a:cubicBezTo>
                  <a:pt x="910892" y="2988662"/>
                  <a:pt x="909633" y="2988418"/>
                  <a:pt x="908200" y="2988418"/>
                </a:cubicBezTo>
                <a:close/>
                <a:moveTo>
                  <a:pt x="736750" y="2988418"/>
                </a:moveTo>
                <a:cubicBezTo>
                  <a:pt x="735513" y="2988418"/>
                  <a:pt x="734385" y="2988657"/>
                  <a:pt x="733365" y="2989134"/>
                </a:cubicBezTo>
                <a:cubicBezTo>
                  <a:pt x="732345" y="2989612"/>
                  <a:pt x="731466" y="2990285"/>
                  <a:pt x="730728" y="2991153"/>
                </a:cubicBezTo>
                <a:cubicBezTo>
                  <a:pt x="729990" y="2992021"/>
                  <a:pt x="729393" y="2993063"/>
                  <a:pt x="728937" y="2994278"/>
                </a:cubicBezTo>
                <a:cubicBezTo>
                  <a:pt x="728481" y="2995494"/>
                  <a:pt x="728199" y="2996828"/>
                  <a:pt x="728091" y="2998283"/>
                </a:cubicBezTo>
                <a:lnTo>
                  <a:pt x="745280" y="2998283"/>
                </a:lnTo>
                <a:cubicBezTo>
                  <a:pt x="745345" y="2996828"/>
                  <a:pt x="745204" y="2995499"/>
                  <a:pt x="744857" y="2994294"/>
                </a:cubicBezTo>
                <a:cubicBezTo>
                  <a:pt x="744509" y="2993090"/>
                  <a:pt x="743973" y="2992054"/>
                  <a:pt x="743245" y="2991185"/>
                </a:cubicBezTo>
                <a:cubicBezTo>
                  <a:pt x="742518" y="2990317"/>
                  <a:pt x="741612" y="2989639"/>
                  <a:pt x="740527" y="2989151"/>
                </a:cubicBezTo>
                <a:cubicBezTo>
                  <a:pt x="739442" y="2988662"/>
                  <a:pt x="738183" y="2988418"/>
                  <a:pt x="736750" y="2988418"/>
                </a:cubicBezTo>
                <a:close/>
                <a:moveTo>
                  <a:pt x="593876" y="2988418"/>
                </a:moveTo>
                <a:cubicBezTo>
                  <a:pt x="592638" y="2988418"/>
                  <a:pt x="591510" y="2988657"/>
                  <a:pt x="590490" y="2989134"/>
                </a:cubicBezTo>
                <a:cubicBezTo>
                  <a:pt x="589470" y="2989612"/>
                  <a:pt x="588590" y="2990285"/>
                  <a:pt x="587853" y="2991153"/>
                </a:cubicBezTo>
                <a:cubicBezTo>
                  <a:pt x="587115" y="2992021"/>
                  <a:pt x="586518" y="2993063"/>
                  <a:pt x="586062" y="2994278"/>
                </a:cubicBezTo>
                <a:cubicBezTo>
                  <a:pt x="585606" y="2995494"/>
                  <a:pt x="585324" y="2996828"/>
                  <a:pt x="585215" y="2998283"/>
                </a:cubicBezTo>
                <a:lnTo>
                  <a:pt x="602405" y="2998283"/>
                </a:lnTo>
                <a:cubicBezTo>
                  <a:pt x="602470" y="2996828"/>
                  <a:pt x="602329" y="2995499"/>
                  <a:pt x="601982" y="2994294"/>
                </a:cubicBezTo>
                <a:cubicBezTo>
                  <a:pt x="601635" y="2993090"/>
                  <a:pt x="601098" y="2992054"/>
                  <a:pt x="600371" y="2991185"/>
                </a:cubicBezTo>
                <a:cubicBezTo>
                  <a:pt x="599643" y="2990317"/>
                  <a:pt x="598737" y="2989639"/>
                  <a:pt x="597652" y="2989151"/>
                </a:cubicBezTo>
                <a:cubicBezTo>
                  <a:pt x="596567" y="2988662"/>
                  <a:pt x="595308" y="2988418"/>
                  <a:pt x="593876" y="2988418"/>
                </a:cubicBezTo>
                <a:close/>
                <a:moveTo>
                  <a:pt x="565301" y="2988418"/>
                </a:moveTo>
                <a:cubicBezTo>
                  <a:pt x="564063" y="2988418"/>
                  <a:pt x="562935" y="2988657"/>
                  <a:pt x="561915" y="2989134"/>
                </a:cubicBezTo>
                <a:cubicBezTo>
                  <a:pt x="560895" y="2989612"/>
                  <a:pt x="560015" y="2990285"/>
                  <a:pt x="559278" y="2991153"/>
                </a:cubicBezTo>
                <a:cubicBezTo>
                  <a:pt x="558540" y="2992021"/>
                  <a:pt x="557943" y="2993063"/>
                  <a:pt x="557487" y="2994278"/>
                </a:cubicBezTo>
                <a:cubicBezTo>
                  <a:pt x="557031" y="2995494"/>
                  <a:pt x="556749" y="2996828"/>
                  <a:pt x="556641" y="2998283"/>
                </a:cubicBezTo>
                <a:lnTo>
                  <a:pt x="573830" y="2998283"/>
                </a:lnTo>
                <a:cubicBezTo>
                  <a:pt x="573895" y="2996828"/>
                  <a:pt x="573754" y="2995499"/>
                  <a:pt x="573407" y="2994294"/>
                </a:cubicBezTo>
                <a:cubicBezTo>
                  <a:pt x="573060" y="2993090"/>
                  <a:pt x="572522" y="2992054"/>
                  <a:pt x="571795" y="2991185"/>
                </a:cubicBezTo>
                <a:cubicBezTo>
                  <a:pt x="571068" y="2990317"/>
                  <a:pt x="570162" y="2989639"/>
                  <a:pt x="569077" y="2989151"/>
                </a:cubicBezTo>
                <a:cubicBezTo>
                  <a:pt x="567992" y="2988662"/>
                  <a:pt x="566733" y="2988418"/>
                  <a:pt x="565301" y="2988418"/>
                </a:cubicBezTo>
                <a:close/>
                <a:moveTo>
                  <a:pt x="317651" y="2988418"/>
                </a:moveTo>
                <a:cubicBezTo>
                  <a:pt x="316413" y="2988418"/>
                  <a:pt x="315285" y="2988657"/>
                  <a:pt x="314265" y="2989134"/>
                </a:cubicBezTo>
                <a:cubicBezTo>
                  <a:pt x="313245" y="2989612"/>
                  <a:pt x="312366" y="2990285"/>
                  <a:pt x="311628" y="2991153"/>
                </a:cubicBezTo>
                <a:cubicBezTo>
                  <a:pt x="310890" y="2992021"/>
                  <a:pt x="310293" y="2993063"/>
                  <a:pt x="309837" y="2994278"/>
                </a:cubicBezTo>
                <a:cubicBezTo>
                  <a:pt x="309381" y="2995494"/>
                  <a:pt x="309099" y="2996828"/>
                  <a:pt x="308991" y="2998283"/>
                </a:cubicBezTo>
                <a:lnTo>
                  <a:pt x="326180" y="2998283"/>
                </a:lnTo>
                <a:cubicBezTo>
                  <a:pt x="326245" y="2996828"/>
                  <a:pt x="326104" y="2995499"/>
                  <a:pt x="325757" y="2994294"/>
                </a:cubicBezTo>
                <a:cubicBezTo>
                  <a:pt x="325410" y="2993090"/>
                  <a:pt x="324873" y="2992054"/>
                  <a:pt x="324146" y="2991185"/>
                </a:cubicBezTo>
                <a:cubicBezTo>
                  <a:pt x="323418" y="2990317"/>
                  <a:pt x="322512" y="2989639"/>
                  <a:pt x="321427" y="2989151"/>
                </a:cubicBezTo>
                <a:cubicBezTo>
                  <a:pt x="320342" y="2988662"/>
                  <a:pt x="319083" y="2988418"/>
                  <a:pt x="317651" y="2988418"/>
                </a:cubicBezTo>
                <a:close/>
                <a:moveTo>
                  <a:pt x="1717304" y="2988158"/>
                </a:moveTo>
                <a:cubicBezTo>
                  <a:pt x="1716176" y="2988158"/>
                  <a:pt x="1715172" y="2988353"/>
                  <a:pt x="1714293" y="2988744"/>
                </a:cubicBezTo>
                <a:cubicBezTo>
                  <a:pt x="1713414" y="2989134"/>
                  <a:pt x="1712676" y="2989650"/>
                  <a:pt x="1712079" y="2990290"/>
                </a:cubicBezTo>
                <a:cubicBezTo>
                  <a:pt x="1711482" y="2990930"/>
                  <a:pt x="1711026" y="2991674"/>
                  <a:pt x="1710712" y="2992520"/>
                </a:cubicBezTo>
                <a:cubicBezTo>
                  <a:pt x="1710397" y="2993367"/>
                  <a:pt x="1710240" y="2994246"/>
                  <a:pt x="1710240" y="2995157"/>
                </a:cubicBezTo>
                <a:cubicBezTo>
                  <a:pt x="1710240" y="2996199"/>
                  <a:pt x="1710413" y="2997154"/>
                  <a:pt x="1710761" y="2998022"/>
                </a:cubicBezTo>
                <a:cubicBezTo>
                  <a:pt x="1711108" y="2998890"/>
                  <a:pt x="1711596" y="2999628"/>
                  <a:pt x="1712226" y="3000236"/>
                </a:cubicBezTo>
                <a:cubicBezTo>
                  <a:pt x="1712855" y="3000844"/>
                  <a:pt x="1713598" y="3001316"/>
                  <a:pt x="1714456" y="3001652"/>
                </a:cubicBezTo>
                <a:cubicBezTo>
                  <a:pt x="1715313" y="3001989"/>
                  <a:pt x="1716263" y="3002157"/>
                  <a:pt x="1717304" y="3002157"/>
                </a:cubicBezTo>
                <a:cubicBezTo>
                  <a:pt x="1718433" y="3002157"/>
                  <a:pt x="1719437" y="3001967"/>
                  <a:pt x="1720316" y="3001587"/>
                </a:cubicBezTo>
                <a:cubicBezTo>
                  <a:pt x="1721195" y="3001207"/>
                  <a:pt x="1721933" y="3000692"/>
                  <a:pt x="1722530" y="3000041"/>
                </a:cubicBezTo>
                <a:cubicBezTo>
                  <a:pt x="1723127" y="2999389"/>
                  <a:pt x="1723582" y="2998641"/>
                  <a:pt x="1723897" y="2997794"/>
                </a:cubicBezTo>
                <a:cubicBezTo>
                  <a:pt x="1724212" y="2996948"/>
                  <a:pt x="1724369" y="2996069"/>
                  <a:pt x="1724369" y="2995157"/>
                </a:cubicBezTo>
                <a:cubicBezTo>
                  <a:pt x="1724369" y="2994115"/>
                  <a:pt x="1724195" y="2993160"/>
                  <a:pt x="1723848" y="2992292"/>
                </a:cubicBezTo>
                <a:cubicBezTo>
                  <a:pt x="1723501" y="2991424"/>
                  <a:pt x="1723013" y="2990686"/>
                  <a:pt x="1722383" y="2990078"/>
                </a:cubicBezTo>
                <a:cubicBezTo>
                  <a:pt x="1721754" y="2989471"/>
                  <a:pt x="1721010" y="2988999"/>
                  <a:pt x="1720153" y="2988662"/>
                </a:cubicBezTo>
                <a:cubicBezTo>
                  <a:pt x="1719296" y="2988326"/>
                  <a:pt x="1718346" y="2988158"/>
                  <a:pt x="1717304" y="2988158"/>
                </a:cubicBezTo>
                <a:close/>
                <a:moveTo>
                  <a:pt x="1629905" y="2984479"/>
                </a:moveTo>
                <a:lnTo>
                  <a:pt x="1645304" y="2984479"/>
                </a:lnTo>
                <a:lnTo>
                  <a:pt x="1645304" y="3012444"/>
                </a:lnTo>
                <a:lnTo>
                  <a:pt x="1655038" y="3012444"/>
                </a:lnTo>
                <a:lnTo>
                  <a:pt x="1655038" y="3017165"/>
                </a:lnTo>
                <a:lnTo>
                  <a:pt x="1628831" y="3017165"/>
                </a:lnTo>
                <a:lnTo>
                  <a:pt x="1628831" y="3012444"/>
                </a:lnTo>
                <a:lnTo>
                  <a:pt x="1639574" y="3012444"/>
                </a:lnTo>
                <a:lnTo>
                  <a:pt x="1639574" y="2989167"/>
                </a:lnTo>
                <a:lnTo>
                  <a:pt x="1629905" y="2989167"/>
                </a:lnTo>
                <a:close/>
                <a:moveTo>
                  <a:pt x="1520605" y="2984479"/>
                </a:moveTo>
                <a:lnTo>
                  <a:pt x="1527051" y="2984479"/>
                </a:lnTo>
                <a:lnTo>
                  <a:pt x="1535060" y="3006096"/>
                </a:lnTo>
                <a:lnTo>
                  <a:pt x="1536785" y="3011370"/>
                </a:lnTo>
                <a:lnTo>
                  <a:pt x="1538576" y="3005966"/>
                </a:lnTo>
                <a:lnTo>
                  <a:pt x="1546520" y="2984479"/>
                </a:lnTo>
                <a:lnTo>
                  <a:pt x="1552738" y="2984479"/>
                </a:lnTo>
                <a:lnTo>
                  <a:pt x="1539911" y="3017165"/>
                </a:lnTo>
                <a:lnTo>
                  <a:pt x="1533399" y="3017165"/>
                </a:lnTo>
                <a:close/>
                <a:moveTo>
                  <a:pt x="1314115" y="2984479"/>
                </a:moveTo>
                <a:lnTo>
                  <a:pt x="1319780" y="2984479"/>
                </a:lnTo>
                <a:lnTo>
                  <a:pt x="1319780" y="3005380"/>
                </a:lnTo>
                <a:cubicBezTo>
                  <a:pt x="1319780" y="3010393"/>
                  <a:pt x="1321668" y="3012900"/>
                  <a:pt x="1325445" y="3012900"/>
                </a:cubicBezTo>
                <a:cubicBezTo>
                  <a:pt x="1326139" y="3012900"/>
                  <a:pt x="1326818" y="3012797"/>
                  <a:pt x="1327479" y="3012591"/>
                </a:cubicBezTo>
                <a:cubicBezTo>
                  <a:pt x="1328141" y="3012385"/>
                  <a:pt x="1328836" y="3012027"/>
                  <a:pt x="1329563" y="3011517"/>
                </a:cubicBezTo>
                <a:cubicBezTo>
                  <a:pt x="1330290" y="3011007"/>
                  <a:pt x="1331071" y="3010318"/>
                  <a:pt x="1331907" y="3009449"/>
                </a:cubicBezTo>
                <a:cubicBezTo>
                  <a:pt x="1332743" y="3008581"/>
                  <a:pt x="1333681" y="3007485"/>
                  <a:pt x="1334723" y="3006161"/>
                </a:cubicBezTo>
                <a:lnTo>
                  <a:pt x="1334723" y="2984479"/>
                </a:lnTo>
                <a:lnTo>
                  <a:pt x="1340388" y="2984479"/>
                </a:lnTo>
                <a:lnTo>
                  <a:pt x="1340388" y="3017165"/>
                </a:lnTo>
                <a:lnTo>
                  <a:pt x="1335309" y="3017165"/>
                </a:lnTo>
                <a:lnTo>
                  <a:pt x="1335114" y="3011891"/>
                </a:lnTo>
                <a:cubicBezTo>
                  <a:pt x="1334137" y="3013020"/>
                  <a:pt x="1333209" y="3013958"/>
                  <a:pt x="1332330" y="3014707"/>
                </a:cubicBezTo>
                <a:cubicBezTo>
                  <a:pt x="1331451" y="3015456"/>
                  <a:pt x="1330578" y="3016058"/>
                  <a:pt x="1329710" y="3016514"/>
                </a:cubicBezTo>
                <a:cubicBezTo>
                  <a:pt x="1328841" y="3016970"/>
                  <a:pt x="1327968" y="3017290"/>
                  <a:pt x="1327089" y="3017474"/>
                </a:cubicBezTo>
                <a:cubicBezTo>
                  <a:pt x="1326210" y="3017659"/>
                  <a:pt x="1325282" y="3017751"/>
                  <a:pt x="1324305" y="3017751"/>
                </a:cubicBezTo>
                <a:cubicBezTo>
                  <a:pt x="1320941" y="3017751"/>
                  <a:pt x="1318402" y="3016764"/>
                  <a:pt x="1316687" y="3014789"/>
                </a:cubicBezTo>
                <a:cubicBezTo>
                  <a:pt x="1314972" y="3012813"/>
                  <a:pt x="1314115" y="3009829"/>
                  <a:pt x="1314115" y="3005836"/>
                </a:cubicBezTo>
                <a:close/>
                <a:moveTo>
                  <a:pt x="1244380" y="2984479"/>
                </a:moveTo>
                <a:lnTo>
                  <a:pt x="1250826" y="2984479"/>
                </a:lnTo>
                <a:lnTo>
                  <a:pt x="1259095" y="3006096"/>
                </a:lnTo>
                <a:lnTo>
                  <a:pt x="1260756" y="3011175"/>
                </a:lnTo>
                <a:lnTo>
                  <a:pt x="1262644" y="3005966"/>
                </a:lnTo>
                <a:lnTo>
                  <a:pt x="1270295" y="2984479"/>
                </a:lnTo>
                <a:lnTo>
                  <a:pt x="1276513" y="2984479"/>
                </a:lnTo>
                <a:lnTo>
                  <a:pt x="1265379" y="3013714"/>
                </a:lnTo>
                <a:cubicBezTo>
                  <a:pt x="1264228" y="3016688"/>
                  <a:pt x="1263040" y="3019249"/>
                  <a:pt x="1261814" y="3021397"/>
                </a:cubicBezTo>
                <a:cubicBezTo>
                  <a:pt x="1260587" y="3023546"/>
                  <a:pt x="1259247" y="3025310"/>
                  <a:pt x="1257793" y="3026688"/>
                </a:cubicBezTo>
                <a:cubicBezTo>
                  <a:pt x="1256339" y="3028066"/>
                  <a:pt x="1254743" y="3029081"/>
                  <a:pt x="1253007" y="3029732"/>
                </a:cubicBezTo>
                <a:cubicBezTo>
                  <a:pt x="1251271" y="3030383"/>
                  <a:pt x="1249328" y="3030708"/>
                  <a:pt x="1247180" y="3030708"/>
                </a:cubicBezTo>
                <a:cubicBezTo>
                  <a:pt x="1246615" y="3030708"/>
                  <a:pt x="1246105" y="3030698"/>
                  <a:pt x="1245650" y="3030676"/>
                </a:cubicBezTo>
                <a:cubicBezTo>
                  <a:pt x="1245194" y="3030654"/>
                  <a:pt x="1244695" y="3030622"/>
                  <a:pt x="1244152" y="3030578"/>
                </a:cubicBezTo>
                <a:lnTo>
                  <a:pt x="1244152" y="3025434"/>
                </a:lnTo>
                <a:cubicBezTo>
                  <a:pt x="1244630" y="3025500"/>
                  <a:pt x="1245150" y="3025559"/>
                  <a:pt x="1245715" y="3025613"/>
                </a:cubicBezTo>
                <a:cubicBezTo>
                  <a:pt x="1246279" y="3025668"/>
                  <a:pt x="1246876" y="3025695"/>
                  <a:pt x="1247505" y="3025695"/>
                </a:cubicBezTo>
                <a:cubicBezTo>
                  <a:pt x="1248547" y="3025695"/>
                  <a:pt x="1249518" y="3025543"/>
                  <a:pt x="1250419" y="3025239"/>
                </a:cubicBezTo>
                <a:cubicBezTo>
                  <a:pt x="1251320" y="3024935"/>
                  <a:pt x="1252172" y="3024441"/>
                  <a:pt x="1252975" y="3023758"/>
                </a:cubicBezTo>
                <a:cubicBezTo>
                  <a:pt x="1253778" y="3023074"/>
                  <a:pt x="1254548" y="3022190"/>
                  <a:pt x="1255286" y="3021104"/>
                </a:cubicBezTo>
                <a:cubicBezTo>
                  <a:pt x="1256024" y="3020019"/>
                  <a:pt x="1256740" y="3018706"/>
                  <a:pt x="1257435" y="3017165"/>
                </a:cubicBezTo>
                <a:close/>
                <a:moveTo>
                  <a:pt x="196630" y="2984479"/>
                </a:moveTo>
                <a:lnTo>
                  <a:pt x="203076" y="2984479"/>
                </a:lnTo>
                <a:lnTo>
                  <a:pt x="211085" y="3006096"/>
                </a:lnTo>
                <a:lnTo>
                  <a:pt x="212810" y="3011370"/>
                </a:lnTo>
                <a:lnTo>
                  <a:pt x="214601" y="3005966"/>
                </a:lnTo>
                <a:lnTo>
                  <a:pt x="222545" y="2984479"/>
                </a:lnTo>
                <a:lnTo>
                  <a:pt x="228763" y="2984479"/>
                </a:lnTo>
                <a:lnTo>
                  <a:pt x="215936" y="3017165"/>
                </a:lnTo>
                <a:lnTo>
                  <a:pt x="209425" y="3017165"/>
                </a:lnTo>
                <a:close/>
                <a:moveTo>
                  <a:pt x="94915" y="2984479"/>
                </a:moveTo>
                <a:lnTo>
                  <a:pt x="100580" y="2984479"/>
                </a:lnTo>
                <a:lnTo>
                  <a:pt x="100580" y="3005380"/>
                </a:lnTo>
                <a:cubicBezTo>
                  <a:pt x="100580" y="3010393"/>
                  <a:pt x="102468" y="3012900"/>
                  <a:pt x="106245" y="3012900"/>
                </a:cubicBezTo>
                <a:cubicBezTo>
                  <a:pt x="106939" y="3012900"/>
                  <a:pt x="107618" y="3012797"/>
                  <a:pt x="108280" y="3012591"/>
                </a:cubicBezTo>
                <a:cubicBezTo>
                  <a:pt x="108942" y="3012385"/>
                  <a:pt x="109636" y="3012027"/>
                  <a:pt x="110363" y="3011517"/>
                </a:cubicBezTo>
                <a:cubicBezTo>
                  <a:pt x="111090" y="3011007"/>
                  <a:pt x="111872" y="3010318"/>
                  <a:pt x="112707" y="3009449"/>
                </a:cubicBezTo>
                <a:cubicBezTo>
                  <a:pt x="113543" y="3008581"/>
                  <a:pt x="114482" y="3007485"/>
                  <a:pt x="115523" y="3006161"/>
                </a:cubicBezTo>
                <a:lnTo>
                  <a:pt x="115523" y="2984479"/>
                </a:lnTo>
                <a:lnTo>
                  <a:pt x="121188" y="2984479"/>
                </a:lnTo>
                <a:lnTo>
                  <a:pt x="121188" y="3017165"/>
                </a:lnTo>
                <a:lnTo>
                  <a:pt x="116109" y="3017165"/>
                </a:lnTo>
                <a:lnTo>
                  <a:pt x="115914" y="3011891"/>
                </a:lnTo>
                <a:cubicBezTo>
                  <a:pt x="114937" y="3013020"/>
                  <a:pt x="114010" y="3013958"/>
                  <a:pt x="113131" y="3014707"/>
                </a:cubicBezTo>
                <a:cubicBezTo>
                  <a:pt x="112251" y="3015456"/>
                  <a:pt x="111378" y="3016058"/>
                  <a:pt x="110510" y="3016514"/>
                </a:cubicBezTo>
                <a:cubicBezTo>
                  <a:pt x="109642" y="3016970"/>
                  <a:pt x="108768" y="3017290"/>
                  <a:pt x="107889" y="3017474"/>
                </a:cubicBezTo>
                <a:cubicBezTo>
                  <a:pt x="107010" y="3017659"/>
                  <a:pt x="106082" y="3017751"/>
                  <a:pt x="105105" y="3017751"/>
                </a:cubicBezTo>
                <a:cubicBezTo>
                  <a:pt x="101741" y="3017751"/>
                  <a:pt x="99202" y="3016764"/>
                  <a:pt x="97487" y="3014789"/>
                </a:cubicBezTo>
                <a:cubicBezTo>
                  <a:pt x="95773" y="3012813"/>
                  <a:pt x="94915" y="3009829"/>
                  <a:pt x="94915" y="3005836"/>
                </a:cubicBezTo>
                <a:close/>
                <a:moveTo>
                  <a:pt x="778074" y="2984023"/>
                </a:moveTo>
                <a:cubicBezTo>
                  <a:pt x="779767" y="2984023"/>
                  <a:pt x="781351" y="2984142"/>
                  <a:pt x="782827" y="2984381"/>
                </a:cubicBezTo>
                <a:cubicBezTo>
                  <a:pt x="784302" y="2984620"/>
                  <a:pt x="785713" y="2985011"/>
                  <a:pt x="787059" y="2985553"/>
                </a:cubicBezTo>
                <a:lnTo>
                  <a:pt x="787059" y="2990957"/>
                </a:lnTo>
                <a:cubicBezTo>
                  <a:pt x="785648" y="2990220"/>
                  <a:pt x="784211" y="2989682"/>
                  <a:pt x="782745" y="2989346"/>
                </a:cubicBezTo>
                <a:cubicBezTo>
                  <a:pt x="781280" y="2989010"/>
                  <a:pt x="779767" y="2988841"/>
                  <a:pt x="778204" y="2988841"/>
                </a:cubicBezTo>
                <a:cubicBezTo>
                  <a:pt x="776750" y="2988841"/>
                  <a:pt x="775377" y="2989118"/>
                  <a:pt x="774085" y="2989671"/>
                </a:cubicBezTo>
                <a:cubicBezTo>
                  <a:pt x="772794" y="2990225"/>
                  <a:pt x="771660" y="2991023"/>
                  <a:pt x="770683" y="2992064"/>
                </a:cubicBezTo>
                <a:cubicBezTo>
                  <a:pt x="769707" y="2993106"/>
                  <a:pt x="768936" y="2994376"/>
                  <a:pt x="768372" y="2995873"/>
                </a:cubicBezTo>
                <a:cubicBezTo>
                  <a:pt x="767808" y="2997371"/>
                  <a:pt x="767525" y="2999064"/>
                  <a:pt x="767525" y="3000952"/>
                </a:cubicBezTo>
                <a:cubicBezTo>
                  <a:pt x="767525" y="3004902"/>
                  <a:pt x="768486" y="3007860"/>
                  <a:pt x="770407" y="3009824"/>
                </a:cubicBezTo>
                <a:cubicBezTo>
                  <a:pt x="772327" y="3011788"/>
                  <a:pt x="774992" y="3012770"/>
                  <a:pt x="778399" y="3012770"/>
                </a:cubicBezTo>
                <a:cubicBezTo>
                  <a:pt x="779940" y="3012770"/>
                  <a:pt x="781432" y="3012596"/>
                  <a:pt x="782876" y="3012249"/>
                </a:cubicBezTo>
                <a:cubicBezTo>
                  <a:pt x="784319" y="3011902"/>
                  <a:pt x="785713" y="3011381"/>
                  <a:pt x="787059" y="3010686"/>
                </a:cubicBezTo>
                <a:lnTo>
                  <a:pt x="787059" y="3015961"/>
                </a:lnTo>
                <a:cubicBezTo>
                  <a:pt x="785583" y="3016525"/>
                  <a:pt x="784069" y="3016943"/>
                  <a:pt x="782517" y="3017214"/>
                </a:cubicBezTo>
                <a:cubicBezTo>
                  <a:pt x="780966" y="3017485"/>
                  <a:pt x="779365" y="3017621"/>
                  <a:pt x="777715" y="3017621"/>
                </a:cubicBezTo>
                <a:cubicBezTo>
                  <a:pt x="772550" y="3017621"/>
                  <a:pt x="768573" y="3016221"/>
                  <a:pt x="765783" y="3013421"/>
                </a:cubicBezTo>
                <a:cubicBezTo>
                  <a:pt x="762994" y="3010621"/>
                  <a:pt x="761600" y="3006530"/>
                  <a:pt x="761600" y="3001148"/>
                </a:cubicBezTo>
                <a:cubicBezTo>
                  <a:pt x="761600" y="2998565"/>
                  <a:pt x="762002" y="2996221"/>
                  <a:pt x="762805" y="2994115"/>
                </a:cubicBezTo>
                <a:cubicBezTo>
                  <a:pt x="763608" y="2992010"/>
                  <a:pt x="764736" y="2990209"/>
                  <a:pt x="766191" y="2988711"/>
                </a:cubicBezTo>
                <a:cubicBezTo>
                  <a:pt x="767645" y="2987213"/>
                  <a:pt x="769381" y="2986058"/>
                  <a:pt x="771400" y="2985244"/>
                </a:cubicBezTo>
                <a:cubicBezTo>
                  <a:pt x="773418" y="2984430"/>
                  <a:pt x="775643" y="2984023"/>
                  <a:pt x="778074" y="2984023"/>
                </a:cubicBezTo>
                <a:close/>
                <a:moveTo>
                  <a:pt x="1717304" y="2983893"/>
                </a:moveTo>
                <a:cubicBezTo>
                  <a:pt x="1718107" y="2983893"/>
                  <a:pt x="1718878" y="2983947"/>
                  <a:pt x="1719616" y="2984056"/>
                </a:cubicBezTo>
                <a:cubicBezTo>
                  <a:pt x="1720354" y="2984164"/>
                  <a:pt x="1721005" y="2984305"/>
                  <a:pt x="1721569" y="2984479"/>
                </a:cubicBezTo>
                <a:lnTo>
                  <a:pt x="1733420" y="2984479"/>
                </a:lnTo>
                <a:lnTo>
                  <a:pt x="1733420" y="2989102"/>
                </a:lnTo>
                <a:lnTo>
                  <a:pt x="1728178" y="2989102"/>
                </a:lnTo>
                <a:cubicBezTo>
                  <a:pt x="1728786" y="2989861"/>
                  <a:pt x="1729258" y="2990746"/>
                  <a:pt x="1729594" y="2991755"/>
                </a:cubicBezTo>
                <a:cubicBezTo>
                  <a:pt x="1729931" y="2992764"/>
                  <a:pt x="1730099" y="2993855"/>
                  <a:pt x="1730099" y="2995027"/>
                </a:cubicBezTo>
                <a:cubicBezTo>
                  <a:pt x="1730099" y="2996720"/>
                  <a:pt x="1729790" y="2998266"/>
                  <a:pt x="1729171" y="2999666"/>
                </a:cubicBezTo>
                <a:cubicBezTo>
                  <a:pt x="1728553" y="3001066"/>
                  <a:pt x="1727679" y="3002265"/>
                  <a:pt x="1726550" y="3003264"/>
                </a:cubicBezTo>
                <a:cubicBezTo>
                  <a:pt x="1725422" y="3004262"/>
                  <a:pt x="1724071" y="3005038"/>
                  <a:pt x="1722497" y="3005591"/>
                </a:cubicBezTo>
                <a:cubicBezTo>
                  <a:pt x="1720924" y="3006145"/>
                  <a:pt x="1719193" y="3006422"/>
                  <a:pt x="1717304" y="3006422"/>
                </a:cubicBezTo>
                <a:cubicBezTo>
                  <a:pt x="1715937" y="3006422"/>
                  <a:pt x="1714656" y="3006275"/>
                  <a:pt x="1713463" y="3005982"/>
                </a:cubicBezTo>
                <a:cubicBezTo>
                  <a:pt x="1712269" y="3005689"/>
                  <a:pt x="1711325" y="3005326"/>
                  <a:pt x="1710630" y="3004891"/>
                </a:cubicBezTo>
                <a:cubicBezTo>
                  <a:pt x="1710218" y="3005499"/>
                  <a:pt x="1709871" y="3006074"/>
                  <a:pt x="1709589" y="3006617"/>
                </a:cubicBezTo>
                <a:cubicBezTo>
                  <a:pt x="1709307" y="3007160"/>
                  <a:pt x="1709165" y="3007767"/>
                  <a:pt x="1709165" y="3008440"/>
                </a:cubicBezTo>
                <a:cubicBezTo>
                  <a:pt x="1709165" y="3009265"/>
                  <a:pt x="1709561" y="3009949"/>
                  <a:pt x="1710354" y="3010491"/>
                </a:cubicBezTo>
                <a:cubicBezTo>
                  <a:pt x="1711146" y="3011034"/>
                  <a:pt x="1712193" y="3011327"/>
                  <a:pt x="1713495" y="3011370"/>
                </a:cubicBezTo>
                <a:lnTo>
                  <a:pt x="1722090" y="3011696"/>
                </a:lnTo>
                <a:cubicBezTo>
                  <a:pt x="1723718" y="3011739"/>
                  <a:pt x="1725221" y="3011945"/>
                  <a:pt x="1726599" y="3012314"/>
                </a:cubicBezTo>
                <a:cubicBezTo>
                  <a:pt x="1727977" y="3012683"/>
                  <a:pt x="1729160" y="3013215"/>
                  <a:pt x="1730148" y="3013910"/>
                </a:cubicBezTo>
                <a:cubicBezTo>
                  <a:pt x="1731135" y="3014604"/>
                  <a:pt x="1731906" y="3015461"/>
                  <a:pt x="1732459" y="3016481"/>
                </a:cubicBezTo>
                <a:cubicBezTo>
                  <a:pt x="1733013" y="3017502"/>
                  <a:pt x="1733290" y="3018684"/>
                  <a:pt x="1733290" y="3020030"/>
                </a:cubicBezTo>
                <a:cubicBezTo>
                  <a:pt x="1733290" y="3021484"/>
                  <a:pt x="1732975" y="3022862"/>
                  <a:pt x="1732345" y="3024165"/>
                </a:cubicBezTo>
                <a:cubicBezTo>
                  <a:pt x="1731716" y="3025467"/>
                  <a:pt x="1730745" y="3026612"/>
                  <a:pt x="1729432" y="3027599"/>
                </a:cubicBezTo>
                <a:cubicBezTo>
                  <a:pt x="1728118" y="3028587"/>
                  <a:pt x="1726453" y="3029374"/>
                  <a:pt x="1724434" y="3029960"/>
                </a:cubicBezTo>
                <a:cubicBezTo>
                  <a:pt x="1722416" y="3030546"/>
                  <a:pt x="1720018" y="3030839"/>
                  <a:pt x="1717239" y="3030839"/>
                </a:cubicBezTo>
                <a:cubicBezTo>
                  <a:pt x="1714591" y="3030839"/>
                  <a:pt x="1712340" y="3030627"/>
                  <a:pt x="1710484" y="3030204"/>
                </a:cubicBezTo>
                <a:cubicBezTo>
                  <a:pt x="1708628" y="3029781"/>
                  <a:pt x="1707103" y="3029195"/>
                  <a:pt x="1705910" y="3028446"/>
                </a:cubicBezTo>
                <a:cubicBezTo>
                  <a:pt x="1704716" y="3027697"/>
                  <a:pt x="1703848" y="3026807"/>
                  <a:pt x="1703305" y="3025776"/>
                </a:cubicBezTo>
                <a:cubicBezTo>
                  <a:pt x="1702763" y="3024745"/>
                  <a:pt x="1702491" y="3023611"/>
                  <a:pt x="1702491" y="3022374"/>
                </a:cubicBezTo>
                <a:cubicBezTo>
                  <a:pt x="1702491" y="3020790"/>
                  <a:pt x="1702860" y="3019401"/>
                  <a:pt x="1703598" y="3018207"/>
                </a:cubicBezTo>
                <a:cubicBezTo>
                  <a:pt x="1704336" y="3017013"/>
                  <a:pt x="1705476" y="3015863"/>
                  <a:pt x="1707017" y="3014756"/>
                </a:cubicBezTo>
                <a:cubicBezTo>
                  <a:pt x="1706452" y="3014496"/>
                  <a:pt x="1705964" y="3014170"/>
                  <a:pt x="1705552" y="3013779"/>
                </a:cubicBezTo>
                <a:cubicBezTo>
                  <a:pt x="1705139" y="3013389"/>
                  <a:pt x="1704803" y="3012960"/>
                  <a:pt x="1704542" y="3012493"/>
                </a:cubicBezTo>
                <a:cubicBezTo>
                  <a:pt x="1704282" y="3012027"/>
                  <a:pt x="1704087" y="3011533"/>
                  <a:pt x="1703956" y="3011012"/>
                </a:cubicBezTo>
                <a:cubicBezTo>
                  <a:pt x="1703826" y="3010491"/>
                  <a:pt x="1703761" y="3009981"/>
                  <a:pt x="1703761" y="3009482"/>
                </a:cubicBezTo>
                <a:cubicBezTo>
                  <a:pt x="1703761" y="3008071"/>
                  <a:pt x="1704092" y="3006780"/>
                  <a:pt x="1704754" y="3005608"/>
                </a:cubicBezTo>
                <a:cubicBezTo>
                  <a:pt x="1705416" y="3004436"/>
                  <a:pt x="1706203" y="3003329"/>
                  <a:pt x="1707114" y="3002287"/>
                </a:cubicBezTo>
                <a:cubicBezTo>
                  <a:pt x="1706702" y="3001788"/>
                  <a:pt x="1706338" y="3001299"/>
                  <a:pt x="1706024" y="3000822"/>
                </a:cubicBezTo>
                <a:cubicBezTo>
                  <a:pt x="1705709" y="3000344"/>
                  <a:pt x="1705438" y="2999829"/>
                  <a:pt x="1705210" y="2999276"/>
                </a:cubicBezTo>
                <a:cubicBezTo>
                  <a:pt x="1704982" y="2998722"/>
                  <a:pt x="1704808" y="2998125"/>
                  <a:pt x="1704689" y="2997485"/>
                </a:cubicBezTo>
                <a:cubicBezTo>
                  <a:pt x="1704570" y="2996845"/>
                  <a:pt x="1704510" y="2996112"/>
                  <a:pt x="1704510" y="2995287"/>
                </a:cubicBezTo>
                <a:cubicBezTo>
                  <a:pt x="1704510" y="2993594"/>
                  <a:pt x="1704819" y="2992048"/>
                  <a:pt x="1705438" y="2990648"/>
                </a:cubicBezTo>
                <a:cubicBezTo>
                  <a:pt x="1706056" y="2989248"/>
                  <a:pt x="1706924" y="2988049"/>
                  <a:pt x="1708042" y="2987051"/>
                </a:cubicBezTo>
                <a:cubicBezTo>
                  <a:pt x="1709160" y="2986052"/>
                  <a:pt x="1710506" y="2985276"/>
                  <a:pt x="1712079" y="2984723"/>
                </a:cubicBezTo>
                <a:cubicBezTo>
                  <a:pt x="1713653" y="2984169"/>
                  <a:pt x="1715395" y="2983893"/>
                  <a:pt x="1717304" y="2983893"/>
                </a:cubicBezTo>
                <a:close/>
                <a:moveTo>
                  <a:pt x="1682590" y="2983893"/>
                </a:moveTo>
                <a:cubicBezTo>
                  <a:pt x="1685954" y="2983893"/>
                  <a:pt x="1688499" y="2984886"/>
                  <a:pt x="1690225" y="2986872"/>
                </a:cubicBezTo>
                <a:cubicBezTo>
                  <a:pt x="1691950" y="2988858"/>
                  <a:pt x="1692813" y="2991847"/>
                  <a:pt x="1692813" y="2995841"/>
                </a:cubicBezTo>
                <a:lnTo>
                  <a:pt x="1692813" y="3017165"/>
                </a:lnTo>
                <a:lnTo>
                  <a:pt x="1687148" y="3017165"/>
                </a:lnTo>
                <a:lnTo>
                  <a:pt x="1687148" y="2996297"/>
                </a:lnTo>
                <a:cubicBezTo>
                  <a:pt x="1687148" y="2993736"/>
                  <a:pt x="1686671" y="2991842"/>
                  <a:pt x="1685716" y="2990616"/>
                </a:cubicBezTo>
                <a:cubicBezTo>
                  <a:pt x="1684761" y="2989389"/>
                  <a:pt x="1683339" y="2988776"/>
                  <a:pt x="1681451" y="2988776"/>
                </a:cubicBezTo>
                <a:cubicBezTo>
                  <a:pt x="1680756" y="2988776"/>
                  <a:pt x="1680078" y="2988879"/>
                  <a:pt x="1679416" y="2989085"/>
                </a:cubicBezTo>
                <a:cubicBezTo>
                  <a:pt x="1678754" y="2989292"/>
                  <a:pt x="1678065" y="2989650"/>
                  <a:pt x="1677349" y="2990160"/>
                </a:cubicBezTo>
                <a:cubicBezTo>
                  <a:pt x="1676633" y="2990670"/>
                  <a:pt x="1675857" y="2991359"/>
                  <a:pt x="1675021" y="2992227"/>
                </a:cubicBezTo>
                <a:cubicBezTo>
                  <a:pt x="1674185" y="2993095"/>
                  <a:pt x="1673247" y="2994180"/>
                  <a:pt x="1672205" y="2995483"/>
                </a:cubicBezTo>
                <a:lnTo>
                  <a:pt x="1672205" y="3017165"/>
                </a:lnTo>
                <a:lnTo>
                  <a:pt x="1666540" y="3017165"/>
                </a:lnTo>
                <a:lnTo>
                  <a:pt x="1666540" y="2984479"/>
                </a:lnTo>
                <a:lnTo>
                  <a:pt x="1671586" y="2984479"/>
                </a:lnTo>
                <a:lnTo>
                  <a:pt x="1671814" y="2989753"/>
                </a:lnTo>
                <a:cubicBezTo>
                  <a:pt x="1672769" y="2988624"/>
                  <a:pt x="1673692" y="2987686"/>
                  <a:pt x="1674581" y="2986937"/>
                </a:cubicBezTo>
                <a:cubicBezTo>
                  <a:pt x="1675471" y="2986188"/>
                  <a:pt x="1676345" y="2985586"/>
                  <a:pt x="1677202" y="2985130"/>
                </a:cubicBezTo>
                <a:cubicBezTo>
                  <a:pt x="1678060" y="2984674"/>
                  <a:pt x="1678933" y="2984354"/>
                  <a:pt x="1679823" y="2984169"/>
                </a:cubicBezTo>
                <a:cubicBezTo>
                  <a:pt x="1680713" y="2983985"/>
                  <a:pt x="1681635" y="2983893"/>
                  <a:pt x="1682590" y="2983893"/>
                </a:cubicBezTo>
                <a:close/>
                <a:moveTo>
                  <a:pt x="1575211" y="2983893"/>
                </a:moveTo>
                <a:cubicBezTo>
                  <a:pt x="1577555" y="2983893"/>
                  <a:pt x="1579655" y="2984256"/>
                  <a:pt x="1581510" y="2984983"/>
                </a:cubicBezTo>
                <a:cubicBezTo>
                  <a:pt x="1583366" y="2985710"/>
                  <a:pt x="1584940" y="2986774"/>
                  <a:pt x="1586231" y="2988174"/>
                </a:cubicBezTo>
                <a:cubicBezTo>
                  <a:pt x="1587522" y="2989574"/>
                  <a:pt x="1588510" y="2991316"/>
                  <a:pt x="1589194" y="2993399"/>
                </a:cubicBezTo>
                <a:cubicBezTo>
                  <a:pt x="1589877" y="2995483"/>
                  <a:pt x="1590219" y="2997870"/>
                  <a:pt x="1590219" y="3000561"/>
                </a:cubicBezTo>
                <a:cubicBezTo>
                  <a:pt x="1590219" y="3003101"/>
                  <a:pt x="1589861" y="3005429"/>
                  <a:pt x="1589145" y="3007545"/>
                </a:cubicBezTo>
                <a:cubicBezTo>
                  <a:pt x="1588429" y="3009661"/>
                  <a:pt x="1587398" y="3011473"/>
                  <a:pt x="1586052" y="3012982"/>
                </a:cubicBezTo>
                <a:cubicBezTo>
                  <a:pt x="1584706" y="3014490"/>
                  <a:pt x="1583068" y="3015662"/>
                  <a:pt x="1581136" y="3016498"/>
                </a:cubicBezTo>
                <a:cubicBezTo>
                  <a:pt x="1579204" y="3017333"/>
                  <a:pt x="1577012" y="3017751"/>
                  <a:pt x="1574560" y="3017751"/>
                </a:cubicBezTo>
                <a:cubicBezTo>
                  <a:pt x="1572216" y="3017751"/>
                  <a:pt x="1570116" y="3017388"/>
                  <a:pt x="1568260" y="3016661"/>
                </a:cubicBezTo>
                <a:cubicBezTo>
                  <a:pt x="1566404" y="3015933"/>
                  <a:pt x="1564831" y="3014865"/>
                  <a:pt x="1563539" y="3013454"/>
                </a:cubicBezTo>
                <a:cubicBezTo>
                  <a:pt x="1562248" y="3012043"/>
                  <a:pt x="1561260" y="3010296"/>
                  <a:pt x="1560577" y="3008212"/>
                </a:cubicBezTo>
                <a:cubicBezTo>
                  <a:pt x="1559893" y="3006129"/>
                  <a:pt x="1559551" y="3003730"/>
                  <a:pt x="1559551" y="3001017"/>
                </a:cubicBezTo>
                <a:cubicBezTo>
                  <a:pt x="1559551" y="2998478"/>
                  <a:pt x="1559909" y="2996161"/>
                  <a:pt x="1560626" y="2994067"/>
                </a:cubicBezTo>
                <a:cubicBezTo>
                  <a:pt x="1561342" y="2991972"/>
                  <a:pt x="1562373" y="2990171"/>
                  <a:pt x="1563718" y="2988662"/>
                </a:cubicBezTo>
                <a:cubicBezTo>
                  <a:pt x="1565064" y="2987154"/>
                  <a:pt x="1566703" y="2985982"/>
                  <a:pt x="1568634" y="2985146"/>
                </a:cubicBezTo>
                <a:cubicBezTo>
                  <a:pt x="1570566" y="2984311"/>
                  <a:pt x="1572758" y="2983893"/>
                  <a:pt x="1575211" y="2983893"/>
                </a:cubicBezTo>
                <a:close/>
                <a:moveTo>
                  <a:pt x="1475059" y="2983893"/>
                </a:moveTo>
                <a:cubicBezTo>
                  <a:pt x="1478445" y="2983893"/>
                  <a:pt x="1481011" y="2984989"/>
                  <a:pt x="1482758" y="2987181"/>
                </a:cubicBezTo>
                <a:cubicBezTo>
                  <a:pt x="1484506" y="2989373"/>
                  <a:pt x="1485314" y="2992629"/>
                  <a:pt x="1485184" y="2996948"/>
                </a:cubicBezTo>
                <a:lnTo>
                  <a:pt x="1479454" y="2996948"/>
                </a:lnTo>
                <a:cubicBezTo>
                  <a:pt x="1479519" y="2994083"/>
                  <a:pt x="1479101" y="2992005"/>
                  <a:pt x="1478200" y="2990713"/>
                </a:cubicBezTo>
                <a:cubicBezTo>
                  <a:pt x="1477300" y="2989422"/>
                  <a:pt x="1475981" y="2988776"/>
                  <a:pt x="1474245" y="2988776"/>
                </a:cubicBezTo>
                <a:cubicBezTo>
                  <a:pt x="1473485" y="2988776"/>
                  <a:pt x="1472720" y="2988912"/>
                  <a:pt x="1471950" y="2989183"/>
                </a:cubicBezTo>
                <a:cubicBezTo>
                  <a:pt x="1471179" y="2989454"/>
                  <a:pt x="1470387" y="2989889"/>
                  <a:pt x="1469573" y="2990485"/>
                </a:cubicBezTo>
                <a:cubicBezTo>
                  <a:pt x="1468759" y="2991082"/>
                  <a:pt x="1467896" y="2991847"/>
                  <a:pt x="1466985" y="2992781"/>
                </a:cubicBezTo>
                <a:cubicBezTo>
                  <a:pt x="1466073" y="2993714"/>
                  <a:pt x="1465097" y="2994842"/>
                  <a:pt x="1464055" y="2996166"/>
                </a:cubicBezTo>
                <a:lnTo>
                  <a:pt x="1464055" y="3017165"/>
                </a:lnTo>
                <a:lnTo>
                  <a:pt x="1458325" y="3017165"/>
                </a:lnTo>
                <a:lnTo>
                  <a:pt x="1458325" y="2984479"/>
                </a:lnTo>
                <a:lnTo>
                  <a:pt x="1463501" y="2984479"/>
                </a:lnTo>
                <a:lnTo>
                  <a:pt x="1463664" y="2990502"/>
                </a:lnTo>
                <a:cubicBezTo>
                  <a:pt x="1465596" y="2988179"/>
                  <a:pt x="1467500" y="2986497"/>
                  <a:pt x="1469378" y="2985455"/>
                </a:cubicBezTo>
                <a:cubicBezTo>
                  <a:pt x="1471255" y="2984414"/>
                  <a:pt x="1473149" y="2983893"/>
                  <a:pt x="1475059" y="2983893"/>
                </a:cubicBezTo>
                <a:close/>
                <a:moveTo>
                  <a:pt x="1298986" y="2983893"/>
                </a:moveTo>
                <a:cubicBezTo>
                  <a:pt x="1301330" y="2983893"/>
                  <a:pt x="1303430" y="2984256"/>
                  <a:pt x="1305285" y="2984983"/>
                </a:cubicBezTo>
                <a:cubicBezTo>
                  <a:pt x="1307141" y="2985710"/>
                  <a:pt x="1308715" y="2986774"/>
                  <a:pt x="1310006" y="2988174"/>
                </a:cubicBezTo>
                <a:cubicBezTo>
                  <a:pt x="1311298" y="2989574"/>
                  <a:pt x="1312285" y="2991316"/>
                  <a:pt x="1312969" y="2993399"/>
                </a:cubicBezTo>
                <a:cubicBezTo>
                  <a:pt x="1313652" y="2995483"/>
                  <a:pt x="1313994" y="2997870"/>
                  <a:pt x="1313994" y="3000561"/>
                </a:cubicBezTo>
                <a:cubicBezTo>
                  <a:pt x="1313994" y="3003101"/>
                  <a:pt x="1313636" y="3005429"/>
                  <a:pt x="1312920" y="3007545"/>
                </a:cubicBezTo>
                <a:cubicBezTo>
                  <a:pt x="1312204" y="3009661"/>
                  <a:pt x="1311173" y="3011473"/>
                  <a:pt x="1309827" y="3012982"/>
                </a:cubicBezTo>
                <a:cubicBezTo>
                  <a:pt x="1308481" y="3014490"/>
                  <a:pt x="1306843" y="3015662"/>
                  <a:pt x="1304911" y="3016498"/>
                </a:cubicBezTo>
                <a:cubicBezTo>
                  <a:pt x="1302979" y="3017333"/>
                  <a:pt x="1300787" y="3017751"/>
                  <a:pt x="1298335" y="3017751"/>
                </a:cubicBezTo>
                <a:cubicBezTo>
                  <a:pt x="1295991" y="3017751"/>
                  <a:pt x="1293891" y="3017388"/>
                  <a:pt x="1292035" y="3016661"/>
                </a:cubicBezTo>
                <a:cubicBezTo>
                  <a:pt x="1290179" y="3015933"/>
                  <a:pt x="1288606" y="3014865"/>
                  <a:pt x="1287314" y="3013454"/>
                </a:cubicBezTo>
                <a:cubicBezTo>
                  <a:pt x="1286023" y="3012043"/>
                  <a:pt x="1285035" y="3010296"/>
                  <a:pt x="1284352" y="3008212"/>
                </a:cubicBezTo>
                <a:cubicBezTo>
                  <a:pt x="1283668" y="3006129"/>
                  <a:pt x="1283326" y="3003730"/>
                  <a:pt x="1283326" y="3001017"/>
                </a:cubicBezTo>
                <a:cubicBezTo>
                  <a:pt x="1283326" y="2998478"/>
                  <a:pt x="1283684" y="2996161"/>
                  <a:pt x="1284401" y="2994067"/>
                </a:cubicBezTo>
                <a:cubicBezTo>
                  <a:pt x="1285117" y="2991972"/>
                  <a:pt x="1286148" y="2990171"/>
                  <a:pt x="1287493" y="2988662"/>
                </a:cubicBezTo>
                <a:cubicBezTo>
                  <a:pt x="1288839" y="2987154"/>
                  <a:pt x="1290478" y="2985982"/>
                  <a:pt x="1292409" y="2985146"/>
                </a:cubicBezTo>
                <a:cubicBezTo>
                  <a:pt x="1294341" y="2984311"/>
                  <a:pt x="1296533" y="2983893"/>
                  <a:pt x="1298986" y="2983893"/>
                </a:cubicBezTo>
                <a:close/>
                <a:moveTo>
                  <a:pt x="1158715" y="2983893"/>
                </a:moveTo>
                <a:cubicBezTo>
                  <a:pt x="1162079" y="2983893"/>
                  <a:pt x="1164624" y="2984886"/>
                  <a:pt x="1166350" y="2986872"/>
                </a:cubicBezTo>
                <a:cubicBezTo>
                  <a:pt x="1168075" y="2988858"/>
                  <a:pt x="1168938" y="2991847"/>
                  <a:pt x="1168938" y="2995841"/>
                </a:cubicBezTo>
                <a:lnTo>
                  <a:pt x="1168938" y="3017165"/>
                </a:lnTo>
                <a:lnTo>
                  <a:pt x="1163273" y="3017165"/>
                </a:lnTo>
                <a:lnTo>
                  <a:pt x="1163273" y="2996297"/>
                </a:lnTo>
                <a:cubicBezTo>
                  <a:pt x="1163273" y="2993736"/>
                  <a:pt x="1162796" y="2991842"/>
                  <a:pt x="1161841" y="2990616"/>
                </a:cubicBezTo>
                <a:cubicBezTo>
                  <a:pt x="1160886" y="2989389"/>
                  <a:pt x="1159464" y="2988776"/>
                  <a:pt x="1157576" y="2988776"/>
                </a:cubicBezTo>
                <a:cubicBezTo>
                  <a:pt x="1156881" y="2988776"/>
                  <a:pt x="1156203" y="2988879"/>
                  <a:pt x="1155541" y="2989085"/>
                </a:cubicBezTo>
                <a:cubicBezTo>
                  <a:pt x="1154879" y="2989292"/>
                  <a:pt x="1154190" y="2989650"/>
                  <a:pt x="1153474" y="2990160"/>
                </a:cubicBezTo>
                <a:cubicBezTo>
                  <a:pt x="1152758" y="2990670"/>
                  <a:pt x="1151982" y="2991359"/>
                  <a:pt x="1151146" y="2992227"/>
                </a:cubicBezTo>
                <a:cubicBezTo>
                  <a:pt x="1150310" y="2993095"/>
                  <a:pt x="1149372" y="2994180"/>
                  <a:pt x="1148330" y="2995483"/>
                </a:cubicBezTo>
                <a:lnTo>
                  <a:pt x="1148330" y="3017165"/>
                </a:lnTo>
                <a:lnTo>
                  <a:pt x="1142665" y="3017165"/>
                </a:lnTo>
                <a:lnTo>
                  <a:pt x="1142665" y="2984479"/>
                </a:lnTo>
                <a:lnTo>
                  <a:pt x="1147711" y="2984479"/>
                </a:lnTo>
                <a:lnTo>
                  <a:pt x="1147939" y="2989753"/>
                </a:lnTo>
                <a:cubicBezTo>
                  <a:pt x="1148894" y="2988624"/>
                  <a:pt x="1149817" y="2987686"/>
                  <a:pt x="1150706" y="2986937"/>
                </a:cubicBezTo>
                <a:cubicBezTo>
                  <a:pt x="1151596" y="2986188"/>
                  <a:pt x="1152470" y="2985586"/>
                  <a:pt x="1153327" y="2985130"/>
                </a:cubicBezTo>
                <a:cubicBezTo>
                  <a:pt x="1154184" y="2984674"/>
                  <a:pt x="1155058" y="2984354"/>
                  <a:pt x="1155948" y="2984169"/>
                </a:cubicBezTo>
                <a:cubicBezTo>
                  <a:pt x="1156838" y="2983985"/>
                  <a:pt x="1157760" y="2983893"/>
                  <a:pt x="1158715" y="2983893"/>
                </a:cubicBezTo>
                <a:close/>
                <a:moveTo>
                  <a:pt x="1117881" y="2983893"/>
                </a:moveTo>
                <a:cubicBezTo>
                  <a:pt x="1119856" y="2983893"/>
                  <a:pt x="1121635" y="2984110"/>
                  <a:pt x="1123220" y="2984544"/>
                </a:cubicBezTo>
                <a:cubicBezTo>
                  <a:pt x="1124804" y="2984978"/>
                  <a:pt x="1126144" y="2985640"/>
                  <a:pt x="1127240" y="2986530"/>
                </a:cubicBezTo>
                <a:cubicBezTo>
                  <a:pt x="1128336" y="2987420"/>
                  <a:pt x="1129178" y="2988537"/>
                  <a:pt x="1129764" y="2989883"/>
                </a:cubicBezTo>
                <a:cubicBezTo>
                  <a:pt x="1130350" y="2991229"/>
                  <a:pt x="1130643" y="2992813"/>
                  <a:pt x="1130643" y="2994636"/>
                </a:cubicBezTo>
                <a:lnTo>
                  <a:pt x="1130643" y="3017165"/>
                </a:lnTo>
                <a:lnTo>
                  <a:pt x="1125564" y="3017165"/>
                </a:lnTo>
                <a:lnTo>
                  <a:pt x="1125434" y="3012770"/>
                </a:lnTo>
                <a:cubicBezTo>
                  <a:pt x="1123654" y="3014528"/>
                  <a:pt x="1121847" y="3015798"/>
                  <a:pt x="1120013" y="3016579"/>
                </a:cubicBezTo>
                <a:cubicBezTo>
                  <a:pt x="1118179" y="3017360"/>
                  <a:pt x="1116253" y="3017751"/>
                  <a:pt x="1114234" y="3017751"/>
                </a:cubicBezTo>
                <a:cubicBezTo>
                  <a:pt x="1112368" y="3017751"/>
                  <a:pt x="1110772" y="3017512"/>
                  <a:pt x="1109449" y="3017035"/>
                </a:cubicBezTo>
                <a:cubicBezTo>
                  <a:pt x="1108125" y="3016557"/>
                  <a:pt x="1107034" y="3015901"/>
                  <a:pt x="1106177" y="3015065"/>
                </a:cubicBezTo>
                <a:cubicBezTo>
                  <a:pt x="1105319" y="3014230"/>
                  <a:pt x="1104690" y="3013248"/>
                  <a:pt x="1104288" y="3012119"/>
                </a:cubicBezTo>
                <a:cubicBezTo>
                  <a:pt x="1103887" y="3010990"/>
                  <a:pt x="1103686" y="3009764"/>
                  <a:pt x="1103686" y="3008440"/>
                </a:cubicBezTo>
                <a:cubicBezTo>
                  <a:pt x="1103686" y="3005163"/>
                  <a:pt x="1104907" y="3002596"/>
                  <a:pt x="1107349" y="3000741"/>
                </a:cubicBezTo>
                <a:cubicBezTo>
                  <a:pt x="1109790" y="2998885"/>
                  <a:pt x="1113399" y="2997957"/>
                  <a:pt x="1118174" y="2997957"/>
                </a:cubicBezTo>
                <a:lnTo>
                  <a:pt x="1124945" y="2997957"/>
                </a:lnTo>
                <a:lnTo>
                  <a:pt x="1124945" y="2995092"/>
                </a:lnTo>
                <a:cubicBezTo>
                  <a:pt x="1124945" y="2993160"/>
                  <a:pt x="1124327" y="2991614"/>
                  <a:pt x="1123090" y="2990453"/>
                </a:cubicBezTo>
                <a:cubicBezTo>
                  <a:pt x="1121852" y="2989292"/>
                  <a:pt x="1119964" y="2988711"/>
                  <a:pt x="1117425" y="2988711"/>
                </a:cubicBezTo>
                <a:cubicBezTo>
                  <a:pt x="1115580" y="2988711"/>
                  <a:pt x="1113762" y="2988917"/>
                  <a:pt x="1111972" y="2989330"/>
                </a:cubicBezTo>
                <a:cubicBezTo>
                  <a:pt x="1110181" y="2989742"/>
                  <a:pt x="1108331" y="2990328"/>
                  <a:pt x="1106421" y="2991088"/>
                </a:cubicBezTo>
                <a:lnTo>
                  <a:pt x="1106421" y="2985976"/>
                </a:lnTo>
                <a:cubicBezTo>
                  <a:pt x="1107137" y="2985716"/>
                  <a:pt x="1107935" y="2985461"/>
                  <a:pt x="1108814" y="2985211"/>
                </a:cubicBezTo>
                <a:cubicBezTo>
                  <a:pt x="1109693" y="2984962"/>
                  <a:pt x="1110621" y="2984739"/>
                  <a:pt x="1111597" y="2984544"/>
                </a:cubicBezTo>
                <a:cubicBezTo>
                  <a:pt x="1112574" y="2984349"/>
                  <a:pt x="1113594" y="2984191"/>
                  <a:pt x="1114658" y="2984072"/>
                </a:cubicBezTo>
                <a:cubicBezTo>
                  <a:pt x="1115721" y="2983952"/>
                  <a:pt x="1116795" y="2983893"/>
                  <a:pt x="1117881" y="2983893"/>
                </a:cubicBezTo>
                <a:close/>
                <a:moveTo>
                  <a:pt x="908461" y="2983893"/>
                </a:moveTo>
                <a:cubicBezTo>
                  <a:pt x="910740" y="2983893"/>
                  <a:pt x="912758" y="2984251"/>
                  <a:pt x="914516" y="2984967"/>
                </a:cubicBezTo>
                <a:cubicBezTo>
                  <a:pt x="916274" y="2985683"/>
                  <a:pt x="917756" y="2986698"/>
                  <a:pt x="918960" y="2988011"/>
                </a:cubicBezTo>
                <a:cubicBezTo>
                  <a:pt x="920165" y="2989324"/>
                  <a:pt x="921076" y="2990919"/>
                  <a:pt x="921695" y="2992797"/>
                </a:cubicBezTo>
                <a:cubicBezTo>
                  <a:pt x="922313" y="2994674"/>
                  <a:pt x="922623" y="2996774"/>
                  <a:pt x="922623" y="2999096"/>
                </a:cubicBezTo>
                <a:cubicBezTo>
                  <a:pt x="922623" y="2999900"/>
                  <a:pt x="922612" y="3000572"/>
                  <a:pt x="922590" y="3001115"/>
                </a:cubicBezTo>
                <a:cubicBezTo>
                  <a:pt x="922568" y="3001658"/>
                  <a:pt x="922536" y="3002168"/>
                  <a:pt x="922492" y="3002645"/>
                </a:cubicBezTo>
                <a:lnTo>
                  <a:pt x="899540" y="3002645"/>
                </a:lnTo>
                <a:cubicBezTo>
                  <a:pt x="899540" y="3005988"/>
                  <a:pt x="900474" y="3008554"/>
                  <a:pt x="902340" y="3010345"/>
                </a:cubicBezTo>
                <a:cubicBezTo>
                  <a:pt x="904207" y="3012135"/>
                  <a:pt x="906898" y="3013031"/>
                  <a:pt x="910414" y="3013031"/>
                </a:cubicBezTo>
                <a:cubicBezTo>
                  <a:pt x="911369" y="3013031"/>
                  <a:pt x="912324" y="3012993"/>
                  <a:pt x="913279" y="3012917"/>
                </a:cubicBezTo>
                <a:cubicBezTo>
                  <a:pt x="914234" y="3012841"/>
                  <a:pt x="915156" y="3012737"/>
                  <a:pt x="916046" y="3012607"/>
                </a:cubicBezTo>
                <a:cubicBezTo>
                  <a:pt x="916936" y="3012477"/>
                  <a:pt x="917788" y="3012331"/>
                  <a:pt x="918602" y="3012168"/>
                </a:cubicBezTo>
                <a:cubicBezTo>
                  <a:pt x="919416" y="3012005"/>
                  <a:pt x="920170" y="3011826"/>
                  <a:pt x="920865" y="3011631"/>
                </a:cubicBezTo>
                <a:lnTo>
                  <a:pt x="920865" y="3016286"/>
                </a:lnTo>
                <a:cubicBezTo>
                  <a:pt x="919324" y="3016720"/>
                  <a:pt x="917582" y="3017073"/>
                  <a:pt x="915639" y="3017344"/>
                </a:cubicBezTo>
                <a:cubicBezTo>
                  <a:pt x="913697" y="3017616"/>
                  <a:pt x="911684" y="3017751"/>
                  <a:pt x="909600" y="3017751"/>
                </a:cubicBezTo>
                <a:cubicBezTo>
                  <a:pt x="906800" y="3017751"/>
                  <a:pt x="904391" y="3017371"/>
                  <a:pt x="902373" y="3016612"/>
                </a:cubicBezTo>
                <a:cubicBezTo>
                  <a:pt x="900354" y="3015852"/>
                  <a:pt x="898699" y="3014751"/>
                  <a:pt x="897408" y="3013307"/>
                </a:cubicBezTo>
                <a:cubicBezTo>
                  <a:pt x="896117" y="3011864"/>
                  <a:pt x="895162" y="3010095"/>
                  <a:pt x="894543" y="3008001"/>
                </a:cubicBezTo>
                <a:cubicBezTo>
                  <a:pt x="893924" y="3005906"/>
                  <a:pt x="893615" y="3003535"/>
                  <a:pt x="893615" y="3000887"/>
                </a:cubicBezTo>
                <a:cubicBezTo>
                  <a:pt x="893615" y="2998586"/>
                  <a:pt x="893946" y="2996411"/>
                  <a:pt x="894608" y="2994360"/>
                </a:cubicBezTo>
                <a:cubicBezTo>
                  <a:pt x="895270" y="2992309"/>
                  <a:pt x="896236" y="2990507"/>
                  <a:pt x="897506" y="2988955"/>
                </a:cubicBezTo>
                <a:cubicBezTo>
                  <a:pt x="898775" y="2987403"/>
                  <a:pt x="900333" y="2986172"/>
                  <a:pt x="902177" y="2985260"/>
                </a:cubicBezTo>
                <a:cubicBezTo>
                  <a:pt x="904022" y="2984349"/>
                  <a:pt x="906117" y="2983893"/>
                  <a:pt x="908461" y="2983893"/>
                </a:cubicBezTo>
                <a:close/>
                <a:moveTo>
                  <a:pt x="846409" y="2983893"/>
                </a:moveTo>
                <a:cubicBezTo>
                  <a:pt x="849795" y="2983893"/>
                  <a:pt x="852361" y="2984989"/>
                  <a:pt x="854108" y="2987181"/>
                </a:cubicBezTo>
                <a:cubicBezTo>
                  <a:pt x="855855" y="2989373"/>
                  <a:pt x="856664" y="2992629"/>
                  <a:pt x="856534" y="2996948"/>
                </a:cubicBezTo>
                <a:lnTo>
                  <a:pt x="850804" y="2996948"/>
                </a:lnTo>
                <a:cubicBezTo>
                  <a:pt x="850869" y="2994083"/>
                  <a:pt x="850451" y="2992005"/>
                  <a:pt x="849551" y="2990713"/>
                </a:cubicBezTo>
                <a:cubicBezTo>
                  <a:pt x="848650" y="2989422"/>
                  <a:pt x="847331" y="2988776"/>
                  <a:pt x="845595" y="2988776"/>
                </a:cubicBezTo>
                <a:cubicBezTo>
                  <a:pt x="844835" y="2988776"/>
                  <a:pt x="844070" y="2988912"/>
                  <a:pt x="843300" y="2989183"/>
                </a:cubicBezTo>
                <a:cubicBezTo>
                  <a:pt x="842529" y="2989454"/>
                  <a:pt x="841737" y="2989889"/>
                  <a:pt x="840923" y="2990485"/>
                </a:cubicBezTo>
                <a:cubicBezTo>
                  <a:pt x="840109" y="2991082"/>
                  <a:pt x="839247" y="2991847"/>
                  <a:pt x="838335" y="2992781"/>
                </a:cubicBezTo>
                <a:cubicBezTo>
                  <a:pt x="837423" y="2993714"/>
                  <a:pt x="836447" y="2994842"/>
                  <a:pt x="835405" y="2996166"/>
                </a:cubicBezTo>
                <a:lnTo>
                  <a:pt x="835405" y="3017165"/>
                </a:lnTo>
                <a:lnTo>
                  <a:pt x="829675" y="3017165"/>
                </a:lnTo>
                <a:lnTo>
                  <a:pt x="829675" y="2984479"/>
                </a:lnTo>
                <a:lnTo>
                  <a:pt x="834851" y="2984479"/>
                </a:lnTo>
                <a:lnTo>
                  <a:pt x="835014" y="2990502"/>
                </a:lnTo>
                <a:cubicBezTo>
                  <a:pt x="836946" y="2988179"/>
                  <a:pt x="838851" y="2986497"/>
                  <a:pt x="840728" y="2985455"/>
                </a:cubicBezTo>
                <a:cubicBezTo>
                  <a:pt x="842605" y="2984414"/>
                  <a:pt x="844499" y="2983893"/>
                  <a:pt x="846409" y="2983893"/>
                </a:cubicBezTo>
                <a:close/>
                <a:moveTo>
                  <a:pt x="803686" y="2983893"/>
                </a:moveTo>
                <a:cubicBezTo>
                  <a:pt x="806030" y="2983893"/>
                  <a:pt x="808130" y="2984256"/>
                  <a:pt x="809986" y="2984983"/>
                </a:cubicBezTo>
                <a:cubicBezTo>
                  <a:pt x="811841" y="2985710"/>
                  <a:pt x="813415" y="2986774"/>
                  <a:pt x="814706" y="2988174"/>
                </a:cubicBezTo>
                <a:cubicBezTo>
                  <a:pt x="815998" y="2989574"/>
                  <a:pt x="816985" y="2991316"/>
                  <a:pt x="817669" y="2993399"/>
                </a:cubicBezTo>
                <a:cubicBezTo>
                  <a:pt x="818353" y="2995483"/>
                  <a:pt x="818694" y="2997870"/>
                  <a:pt x="818694" y="3000561"/>
                </a:cubicBezTo>
                <a:cubicBezTo>
                  <a:pt x="818694" y="3003101"/>
                  <a:pt x="818336" y="3005429"/>
                  <a:pt x="817620" y="3007545"/>
                </a:cubicBezTo>
                <a:cubicBezTo>
                  <a:pt x="816904" y="3009661"/>
                  <a:pt x="815873" y="3011473"/>
                  <a:pt x="814527" y="3012982"/>
                </a:cubicBezTo>
                <a:cubicBezTo>
                  <a:pt x="813181" y="3014490"/>
                  <a:pt x="811543" y="3015662"/>
                  <a:pt x="809611" y="3016498"/>
                </a:cubicBezTo>
                <a:cubicBezTo>
                  <a:pt x="807680" y="3017333"/>
                  <a:pt x="805487" y="3017751"/>
                  <a:pt x="803035" y="3017751"/>
                </a:cubicBezTo>
                <a:cubicBezTo>
                  <a:pt x="800691" y="3017751"/>
                  <a:pt x="798591" y="3017388"/>
                  <a:pt x="796735" y="3016661"/>
                </a:cubicBezTo>
                <a:cubicBezTo>
                  <a:pt x="794880" y="3015933"/>
                  <a:pt x="793306" y="3014865"/>
                  <a:pt x="792014" y="3013454"/>
                </a:cubicBezTo>
                <a:cubicBezTo>
                  <a:pt x="790723" y="3012043"/>
                  <a:pt x="789736" y="3010296"/>
                  <a:pt x="789052" y="3008212"/>
                </a:cubicBezTo>
                <a:cubicBezTo>
                  <a:pt x="788368" y="3006129"/>
                  <a:pt x="788026" y="3003730"/>
                  <a:pt x="788026" y="3001017"/>
                </a:cubicBezTo>
                <a:cubicBezTo>
                  <a:pt x="788026" y="2998478"/>
                  <a:pt x="788385" y="2996161"/>
                  <a:pt x="789101" y="2994067"/>
                </a:cubicBezTo>
                <a:cubicBezTo>
                  <a:pt x="789817" y="2991972"/>
                  <a:pt x="790848" y="2990171"/>
                  <a:pt x="792194" y="2988662"/>
                </a:cubicBezTo>
                <a:cubicBezTo>
                  <a:pt x="793539" y="2987154"/>
                  <a:pt x="795178" y="2985982"/>
                  <a:pt x="797110" y="2985146"/>
                </a:cubicBezTo>
                <a:cubicBezTo>
                  <a:pt x="799041" y="2984311"/>
                  <a:pt x="801233" y="2983893"/>
                  <a:pt x="803686" y="2983893"/>
                </a:cubicBezTo>
                <a:close/>
                <a:moveTo>
                  <a:pt x="737011" y="2983893"/>
                </a:moveTo>
                <a:cubicBezTo>
                  <a:pt x="739290" y="2983893"/>
                  <a:pt x="741308" y="2984251"/>
                  <a:pt x="743067" y="2984967"/>
                </a:cubicBezTo>
                <a:cubicBezTo>
                  <a:pt x="744824" y="2985683"/>
                  <a:pt x="746306" y="2986698"/>
                  <a:pt x="747510" y="2988011"/>
                </a:cubicBezTo>
                <a:cubicBezTo>
                  <a:pt x="748715" y="2989324"/>
                  <a:pt x="749627" y="2990919"/>
                  <a:pt x="750245" y="2992797"/>
                </a:cubicBezTo>
                <a:cubicBezTo>
                  <a:pt x="750864" y="2994674"/>
                  <a:pt x="751173" y="2996774"/>
                  <a:pt x="751173" y="2999096"/>
                </a:cubicBezTo>
                <a:cubicBezTo>
                  <a:pt x="751173" y="2999900"/>
                  <a:pt x="751162" y="3000572"/>
                  <a:pt x="751140" y="3001115"/>
                </a:cubicBezTo>
                <a:cubicBezTo>
                  <a:pt x="751119" y="3001658"/>
                  <a:pt x="751086" y="3002168"/>
                  <a:pt x="751043" y="3002645"/>
                </a:cubicBezTo>
                <a:lnTo>
                  <a:pt x="728091" y="3002645"/>
                </a:lnTo>
                <a:cubicBezTo>
                  <a:pt x="728091" y="3005988"/>
                  <a:pt x="729024" y="3008554"/>
                  <a:pt x="730890" y="3010345"/>
                </a:cubicBezTo>
                <a:cubicBezTo>
                  <a:pt x="732757" y="3012135"/>
                  <a:pt x="735448" y="3013031"/>
                  <a:pt x="738964" y="3013031"/>
                </a:cubicBezTo>
                <a:cubicBezTo>
                  <a:pt x="739919" y="3013031"/>
                  <a:pt x="740874" y="3012993"/>
                  <a:pt x="741829" y="3012917"/>
                </a:cubicBezTo>
                <a:cubicBezTo>
                  <a:pt x="742784" y="3012841"/>
                  <a:pt x="743706" y="3012737"/>
                  <a:pt x="744596" y="3012607"/>
                </a:cubicBezTo>
                <a:cubicBezTo>
                  <a:pt x="745486" y="3012477"/>
                  <a:pt x="746338" y="3012331"/>
                  <a:pt x="747152" y="3012168"/>
                </a:cubicBezTo>
                <a:cubicBezTo>
                  <a:pt x="747966" y="3012005"/>
                  <a:pt x="748720" y="3011826"/>
                  <a:pt x="749415" y="3011631"/>
                </a:cubicBezTo>
                <a:lnTo>
                  <a:pt x="749415" y="3016286"/>
                </a:lnTo>
                <a:cubicBezTo>
                  <a:pt x="747874" y="3016720"/>
                  <a:pt x="746132" y="3017073"/>
                  <a:pt x="744190" y="3017344"/>
                </a:cubicBezTo>
                <a:cubicBezTo>
                  <a:pt x="742247" y="3017616"/>
                  <a:pt x="740234" y="3017751"/>
                  <a:pt x="738150" y="3017751"/>
                </a:cubicBezTo>
                <a:cubicBezTo>
                  <a:pt x="735351" y="3017751"/>
                  <a:pt x="732941" y="3017371"/>
                  <a:pt x="730923" y="3016612"/>
                </a:cubicBezTo>
                <a:cubicBezTo>
                  <a:pt x="728905" y="3015852"/>
                  <a:pt x="727250" y="3014751"/>
                  <a:pt x="725958" y="3013307"/>
                </a:cubicBezTo>
                <a:cubicBezTo>
                  <a:pt x="724667" y="3011864"/>
                  <a:pt x="723712" y="3010095"/>
                  <a:pt x="723093" y="3008001"/>
                </a:cubicBezTo>
                <a:cubicBezTo>
                  <a:pt x="722475" y="3005906"/>
                  <a:pt x="722165" y="3003535"/>
                  <a:pt x="722165" y="3000887"/>
                </a:cubicBezTo>
                <a:cubicBezTo>
                  <a:pt x="722165" y="2998586"/>
                  <a:pt x="722496" y="2996411"/>
                  <a:pt x="723158" y="2994360"/>
                </a:cubicBezTo>
                <a:cubicBezTo>
                  <a:pt x="723820" y="2992309"/>
                  <a:pt x="724786" y="2990507"/>
                  <a:pt x="726056" y="2988955"/>
                </a:cubicBezTo>
                <a:cubicBezTo>
                  <a:pt x="727325" y="2987403"/>
                  <a:pt x="728883" y="2986172"/>
                  <a:pt x="730728" y="2985260"/>
                </a:cubicBezTo>
                <a:cubicBezTo>
                  <a:pt x="732573" y="2984349"/>
                  <a:pt x="734667" y="2983893"/>
                  <a:pt x="737011" y="2983893"/>
                </a:cubicBezTo>
                <a:close/>
                <a:moveTo>
                  <a:pt x="703534" y="2983893"/>
                </a:moveTo>
                <a:cubicBezTo>
                  <a:pt x="706920" y="2983893"/>
                  <a:pt x="709486" y="2984989"/>
                  <a:pt x="711234" y="2987181"/>
                </a:cubicBezTo>
                <a:cubicBezTo>
                  <a:pt x="712981" y="2989373"/>
                  <a:pt x="713789" y="2992629"/>
                  <a:pt x="713659" y="2996948"/>
                </a:cubicBezTo>
                <a:lnTo>
                  <a:pt x="707929" y="2996948"/>
                </a:lnTo>
                <a:cubicBezTo>
                  <a:pt x="707994" y="2994083"/>
                  <a:pt x="707576" y="2992005"/>
                  <a:pt x="706676" y="2990713"/>
                </a:cubicBezTo>
                <a:cubicBezTo>
                  <a:pt x="705775" y="2989422"/>
                  <a:pt x="704456" y="2988776"/>
                  <a:pt x="702720" y="2988776"/>
                </a:cubicBezTo>
                <a:cubicBezTo>
                  <a:pt x="701960" y="2988776"/>
                  <a:pt x="701195" y="2988912"/>
                  <a:pt x="700425" y="2989183"/>
                </a:cubicBezTo>
                <a:cubicBezTo>
                  <a:pt x="699654" y="2989454"/>
                  <a:pt x="698862" y="2989889"/>
                  <a:pt x="698048" y="2990485"/>
                </a:cubicBezTo>
                <a:cubicBezTo>
                  <a:pt x="697234" y="2991082"/>
                  <a:pt x="696372" y="2991847"/>
                  <a:pt x="695460" y="2992781"/>
                </a:cubicBezTo>
                <a:cubicBezTo>
                  <a:pt x="694548" y="2993714"/>
                  <a:pt x="693572" y="2994842"/>
                  <a:pt x="692530" y="2996166"/>
                </a:cubicBezTo>
                <a:lnTo>
                  <a:pt x="692530" y="3017165"/>
                </a:lnTo>
                <a:lnTo>
                  <a:pt x="686800" y="3017165"/>
                </a:lnTo>
                <a:lnTo>
                  <a:pt x="686800" y="2984479"/>
                </a:lnTo>
                <a:lnTo>
                  <a:pt x="691976" y="2984479"/>
                </a:lnTo>
                <a:lnTo>
                  <a:pt x="692139" y="2990502"/>
                </a:lnTo>
                <a:cubicBezTo>
                  <a:pt x="694071" y="2988179"/>
                  <a:pt x="695976" y="2986497"/>
                  <a:pt x="697853" y="2985455"/>
                </a:cubicBezTo>
                <a:cubicBezTo>
                  <a:pt x="699730" y="2984414"/>
                  <a:pt x="701624" y="2983893"/>
                  <a:pt x="703534" y="2983893"/>
                </a:cubicBezTo>
                <a:close/>
                <a:moveTo>
                  <a:pt x="634840" y="2983893"/>
                </a:moveTo>
                <a:cubicBezTo>
                  <a:pt x="638204" y="2983893"/>
                  <a:pt x="640749" y="2984886"/>
                  <a:pt x="642475" y="2986872"/>
                </a:cubicBezTo>
                <a:cubicBezTo>
                  <a:pt x="644200" y="2988858"/>
                  <a:pt x="645063" y="2991847"/>
                  <a:pt x="645063" y="2995841"/>
                </a:cubicBezTo>
                <a:lnTo>
                  <a:pt x="645063" y="3017165"/>
                </a:lnTo>
                <a:lnTo>
                  <a:pt x="639398" y="3017165"/>
                </a:lnTo>
                <a:lnTo>
                  <a:pt x="639398" y="2996297"/>
                </a:lnTo>
                <a:cubicBezTo>
                  <a:pt x="639398" y="2993736"/>
                  <a:pt x="638921" y="2991842"/>
                  <a:pt x="637966" y="2990616"/>
                </a:cubicBezTo>
                <a:cubicBezTo>
                  <a:pt x="637011" y="2989389"/>
                  <a:pt x="635589" y="2988776"/>
                  <a:pt x="633701" y="2988776"/>
                </a:cubicBezTo>
                <a:cubicBezTo>
                  <a:pt x="633006" y="2988776"/>
                  <a:pt x="632328" y="2988879"/>
                  <a:pt x="631666" y="2989085"/>
                </a:cubicBezTo>
                <a:cubicBezTo>
                  <a:pt x="631004" y="2989292"/>
                  <a:pt x="630315" y="2989650"/>
                  <a:pt x="629599" y="2990160"/>
                </a:cubicBezTo>
                <a:cubicBezTo>
                  <a:pt x="628883" y="2990670"/>
                  <a:pt x="628107" y="2991359"/>
                  <a:pt x="627271" y="2992227"/>
                </a:cubicBezTo>
                <a:cubicBezTo>
                  <a:pt x="626436" y="2993095"/>
                  <a:pt x="625497" y="2994180"/>
                  <a:pt x="624455" y="2995483"/>
                </a:cubicBezTo>
                <a:lnTo>
                  <a:pt x="624455" y="3017165"/>
                </a:lnTo>
                <a:lnTo>
                  <a:pt x="618790" y="3017165"/>
                </a:lnTo>
                <a:lnTo>
                  <a:pt x="618790" y="2984479"/>
                </a:lnTo>
                <a:lnTo>
                  <a:pt x="623837" y="2984479"/>
                </a:lnTo>
                <a:lnTo>
                  <a:pt x="624064" y="2989753"/>
                </a:lnTo>
                <a:cubicBezTo>
                  <a:pt x="625019" y="2988624"/>
                  <a:pt x="625942" y="2987686"/>
                  <a:pt x="626832" y="2986937"/>
                </a:cubicBezTo>
                <a:cubicBezTo>
                  <a:pt x="627721" y="2986188"/>
                  <a:pt x="628595" y="2985586"/>
                  <a:pt x="629452" y="2985130"/>
                </a:cubicBezTo>
                <a:cubicBezTo>
                  <a:pt x="630310" y="2984674"/>
                  <a:pt x="631183" y="2984354"/>
                  <a:pt x="632073" y="2984169"/>
                </a:cubicBezTo>
                <a:cubicBezTo>
                  <a:pt x="632963" y="2983985"/>
                  <a:pt x="633885" y="2983893"/>
                  <a:pt x="634840" y="2983893"/>
                </a:cubicBezTo>
                <a:close/>
                <a:moveTo>
                  <a:pt x="565561" y="2983893"/>
                </a:moveTo>
                <a:cubicBezTo>
                  <a:pt x="567840" y="2983893"/>
                  <a:pt x="569858" y="2984251"/>
                  <a:pt x="571616" y="2984967"/>
                </a:cubicBezTo>
                <a:cubicBezTo>
                  <a:pt x="573374" y="2985683"/>
                  <a:pt x="574856" y="2986698"/>
                  <a:pt x="576060" y="2988011"/>
                </a:cubicBezTo>
                <a:cubicBezTo>
                  <a:pt x="577265" y="2989324"/>
                  <a:pt x="578177" y="2990919"/>
                  <a:pt x="578795" y="2992797"/>
                </a:cubicBezTo>
                <a:lnTo>
                  <a:pt x="579644" y="2998562"/>
                </a:lnTo>
                <a:lnTo>
                  <a:pt x="580283" y="2994360"/>
                </a:lnTo>
                <a:cubicBezTo>
                  <a:pt x="580945" y="2992309"/>
                  <a:pt x="581911" y="2990507"/>
                  <a:pt x="583181" y="2988955"/>
                </a:cubicBezTo>
                <a:cubicBezTo>
                  <a:pt x="584451" y="2987403"/>
                  <a:pt x="586008" y="2986172"/>
                  <a:pt x="587853" y="2985260"/>
                </a:cubicBezTo>
                <a:cubicBezTo>
                  <a:pt x="589697" y="2984349"/>
                  <a:pt x="591792" y="2983893"/>
                  <a:pt x="594136" y="2983893"/>
                </a:cubicBezTo>
                <a:cubicBezTo>
                  <a:pt x="596415" y="2983893"/>
                  <a:pt x="598433" y="2984251"/>
                  <a:pt x="600191" y="2984967"/>
                </a:cubicBezTo>
                <a:cubicBezTo>
                  <a:pt x="601949" y="2985683"/>
                  <a:pt x="603431" y="2986698"/>
                  <a:pt x="604635" y="2988011"/>
                </a:cubicBezTo>
                <a:cubicBezTo>
                  <a:pt x="605840" y="2989324"/>
                  <a:pt x="606751" y="2990919"/>
                  <a:pt x="607370" y="2992797"/>
                </a:cubicBezTo>
                <a:cubicBezTo>
                  <a:pt x="607989" y="2994674"/>
                  <a:pt x="608298" y="2996774"/>
                  <a:pt x="608298" y="2999096"/>
                </a:cubicBezTo>
                <a:cubicBezTo>
                  <a:pt x="608298" y="2999900"/>
                  <a:pt x="608287" y="3000572"/>
                  <a:pt x="608265" y="3001115"/>
                </a:cubicBezTo>
                <a:cubicBezTo>
                  <a:pt x="608244" y="3001658"/>
                  <a:pt x="608211" y="3002168"/>
                  <a:pt x="608168" y="3002645"/>
                </a:cubicBezTo>
                <a:lnTo>
                  <a:pt x="585215" y="3002645"/>
                </a:lnTo>
                <a:cubicBezTo>
                  <a:pt x="585215" y="3005988"/>
                  <a:pt x="586149" y="3008554"/>
                  <a:pt x="588015" y="3010345"/>
                </a:cubicBezTo>
                <a:cubicBezTo>
                  <a:pt x="589882" y="3012135"/>
                  <a:pt x="592573" y="3013031"/>
                  <a:pt x="596089" y="3013031"/>
                </a:cubicBezTo>
                <a:cubicBezTo>
                  <a:pt x="597044" y="3013031"/>
                  <a:pt x="597999" y="3012993"/>
                  <a:pt x="598954" y="3012917"/>
                </a:cubicBezTo>
                <a:cubicBezTo>
                  <a:pt x="599909" y="3012841"/>
                  <a:pt x="600831" y="3012737"/>
                  <a:pt x="601721" y="3012607"/>
                </a:cubicBezTo>
                <a:cubicBezTo>
                  <a:pt x="602611" y="3012477"/>
                  <a:pt x="603463" y="3012331"/>
                  <a:pt x="604277" y="3012168"/>
                </a:cubicBezTo>
                <a:cubicBezTo>
                  <a:pt x="605091" y="3012005"/>
                  <a:pt x="605845" y="3011826"/>
                  <a:pt x="606540" y="3011631"/>
                </a:cubicBezTo>
                <a:lnTo>
                  <a:pt x="606540" y="3016286"/>
                </a:lnTo>
                <a:cubicBezTo>
                  <a:pt x="604999" y="3016720"/>
                  <a:pt x="603257" y="3017073"/>
                  <a:pt x="601315" y="3017344"/>
                </a:cubicBezTo>
                <a:cubicBezTo>
                  <a:pt x="599372" y="3017616"/>
                  <a:pt x="597359" y="3017751"/>
                  <a:pt x="595275" y="3017751"/>
                </a:cubicBezTo>
                <a:cubicBezTo>
                  <a:pt x="592476" y="3017751"/>
                  <a:pt x="590066" y="3017371"/>
                  <a:pt x="588048" y="3016612"/>
                </a:cubicBezTo>
                <a:cubicBezTo>
                  <a:pt x="586030" y="3015852"/>
                  <a:pt x="584374" y="3014751"/>
                  <a:pt x="583083" y="3013307"/>
                </a:cubicBezTo>
                <a:cubicBezTo>
                  <a:pt x="581792" y="3011864"/>
                  <a:pt x="580837" y="3010095"/>
                  <a:pt x="580218" y="3008001"/>
                </a:cubicBezTo>
                <a:lnTo>
                  <a:pt x="579519" y="3002645"/>
                </a:lnTo>
                <a:lnTo>
                  <a:pt x="556641" y="3002645"/>
                </a:lnTo>
                <a:cubicBezTo>
                  <a:pt x="556641" y="3005988"/>
                  <a:pt x="557574" y="3008554"/>
                  <a:pt x="559440" y="3010345"/>
                </a:cubicBezTo>
                <a:cubicBezTo>
                  <a:pt x="561307" y="3012135"/>
                  <a:pt x="563998" y="3013031"/>
                  <a:pt x="567514" y="3013031"/>
                </a:cubicBezTo>
                <a:cubicBezTo>
                  <a:pt x="568469" y="3013031"/>
                  <a:pt x="569424" y="3012993"/>
                  <a:pt x="570379" y="3012917"/>
                </a:cubicBezTo>
                <a:cubicBezTo>
                  <a:pt x="571334" y="3012841"/>
                  <a:pt x="572257" y="3012737"/>
                  <a:pt x="573147" y="3012607"/>
                </a:cubicBezTo>
                <a:cubicBezTo>
                  <a:pt x="574036" y="3012477"/>
                  <a:pt x="574888" y="3012331"/>
                  <a:pt x="575702" y="3012168"/>
                </a:cubicBezTo>
                <a:cubicBezTo>
                  <a:pt x="576516" y="3012005"/>
                  <a:pt x="577270" y="3011826"/>
                  <a:pt x="577965" y="3011631"/>
                </a:cubicBezTo>
                <a:lnTo>
                  <a:pt x="577965" y="3016286"/>
                </a:lnTo>
                <a:cubicBezTo>
                  <a:pt x="576424" y="3016720"/>
                  <a:pt x="574682" y="3017073"/>
                  <a:pt x="572739" y="3017344"/>
                </a:cubicBezTo>
                <a:cubicBezTo>
                  <a:pt x="570797" y="3017616"/>
                  <a:pt x="568784" y="3017751"/>
                  <a:pt x="566700" y="3017751"/>
                </a:cubicBezTo>
                <a:cubicBezTo>
                  <a:pt x="563901" y="3017751"/>
                  <a:pt x="561491" y="3017371"/>
                  <a:pt x="559473" y="3016612"/>
                </a:cubicBezTo>
                <a:cubicBezTo>
                  <a:pt x="557454" y="3015852"/>
                  <a:pt x="555799" y="3014751"/>
                  <a:pt x="554508" y="3013307"/>
                </a:cubicBezTo>
                <a:cubicBezTo>
                  <a:pt x="553217" y="3011864"/>
                  <a:pt x="552262" y="3010095"/>
                  <a:pt x="551643" y="3008001"/>
                </a:cubicBezTo>
                <a:cubicBezTo>
                  <a:pt x="551025" y="3005906"/>
                  <a:pt x="550716" y="3003535"/>
                  <a:pt x="550716" y="3000887"/>
                </a:cubicBezTo>
                <a:cubicBezTo>
                  <a:pt x="550716" y="2998586"/>
                  <a:pt x="551046" y="2996411"/>
                  <a:pt x="551708" y="2994360"/>
                </a:cubicBezTo>
                <a:cubicBezTo>
                  <a:pt x="552370" y="2992309"/>
                  <a:pt x="553336" y="2990507"/>
                  <a:pt x="554606" y="2988955"/>
                </a:cubicBezTo>
                <a:cubicBezTo>
                  <a:pt x="555875" y="2987403"/>
                  <a:pt x="557433" y="2986172"/>
                  <a:pt x="559278" y="2985260"/>
                </a:cubicBezTo>
                <a:cubicBezTo>
                  <a:pt x="561123" y="2984349"/>
                  <a:pt x="563217" y="2983893"/>
                  <a:pt x="565561" y="2983893"/>
                </a:cubicBezTo>
                <a:close/>
                <a:moveTo>
                  <a:pt x="461925" y="2983893"/>
                </a:moveTo>
                <a:cubicBezTo>
                  <a:pt x="463206" y="2983893"/>
                  <a:pt x="464628" y="2983963"/>
                  <a:pt x="466190" y="2984104"/>
                </a:cubicBezTo>
                <a:cubicBezTo>
                  <a:pt x="467753" y="2984245"/>
                  <a:pt x="469381" y="2984490"/>
                  <a:pt x="471074" y="2984837"/>
                </a:cubicBezTo>
                <a:lnTo>
                  <a:pt x="471074" y="2989883"/>
                </a:lnTo>
                <a:cubicBezTo>
                  <a:pt x="469294" y="2989449"/>
                  <a:pt x="467606" y="2989129"/>
                  <a:pt x="466011" y="2988923"/>
                </a:cubicBezTo>
                <a:cubicBezTo>
                  <a:pt x="464416" y="2988717"/>
                  <a:pt x="463032" y="2988613"/>
                  <a:pt x="461860" y="2988613"/>
                </a:cubicBezTo>
                <a:cubicBezTo>
                  <a:pt x="460449" y="2988613"/>
                  <a:pt x="459261" y="2988722"/>
                  <a:pt x="458295" y="2988939"/>
                </a:cubicBezTo>
                <a:cubicBezTo>
                  <a:pt x="457330" y="2989156"/>
                  <a:pt x="456548" y="2989454"/>
                  <a:pt x="455951" y="2989834"/>
                </a:cubicBezTo>
                <a:cubicBezTo>
                  <a:pt x="455355" y="2990214"/>
                  <a:pt x="454926" y="2990659"/>
                  <a:pt x="454665" y="2991169"/>
                </a:cubicBezTo>
                <a:cubicBezTo>
                  <a:pt x="454405" y="2991679"/>
                  <a:pt x="454275" y="2992227"/>
                  <a:pt x="454275" y="2992813"/>
                </a:cubicBezTo>
                <a:cubicBezTo>
                  <a:pt x="454275" y="2993399"/>
                  <a:pt x="454389" y="2993931"/>
                  <a:pt x="454617" y="2994408"/>
                </a:cubicBezTo>
                <a:cubicBezTo>
                  <a:pt x="454845" y="2994886"/>
                  <a:pt x="455268" y="2995347"/>
                  <a:pt x="455886" y="2995792"/>
                </a:cubicBezTo>
                <a:cubicBezTo>
                  <a:pt x="456505" y="2996237"/>
                  <a:pt x="457367" y="2996682"/>
                  <a:pt x="458474" y="2997127"/>
                </a:cubicBezTo>
                <a:cubicBezTo>
                  <a:pt x="459581" y="2997572"/>
                  <a:pt x="461024" y="2998055"/>
                  <a:pt x="462804" y="2998576"/>
                </a:cubicBezTo>
                <a:cubicBezTo>
                  <a:pt x="464736" y="2999140"/>
                  <a:pt x="466364" y="2999731"/>
                  <a:pt x="467688" y="3000350"/>
                </a:cubicBezTo>
                <a:cubicBezTo>
                  <a:pt x="469012" y="3000968"/>
                  <a:pt x="470086" y="3001658"/>
                  <a:pt x="470911" y="3002417"/>
                </a:cubicBezTo>
                <a:cubicBezTo>
                  <a:pt x="471736" y="3003177"/>
                  <a:pt x="472327" y="3004034"/>
                  <a:pt x="472685" y="3004989"/>
                </a:cubicBezTo>
                <a:cubicBezTo>
                  <a:pt x="473043" y="3005944"/>
                  <a:pt x="473222" y="3007029"/>
                  <a:pt x="473222" y="3008245"/>
                </a:cubicBezTo>
                <a:cubicBezTo>
                  <a:pt x="473222" y="3009395"/>
                  <a:pt x="473027" y="3010426"/>
                  <a:pt x="472636" y="3011338"/>
                </a:cubicBezTo>
                <a:cubicBezTo>
                  <a:pt x="472246" y="3012249"/>
                  <a:pt x="471714" y="3013058"/>
                  <a:pt x="471041" y="3013763"/>
                </a:cubicBezTo>
                <a:cubicBezTo>
                  <a:pt x="470368" y="3014468"/>
                  <a:pt x="469587" y="3015071"/>
                  <a:pt x="468697" y="3015570"/>
                </a:cubicBezTo>
                <a:cubicBezTo>
                  <a:pt x="467807" y="3016069"/>
                  <a:pt x="466858" y="3016481"/>
                  <a:pt x="465848" y="3016807"/>
                </a:cubicBezTo>
                <a:cubicBezTo>
                  <a:pt x="464839" y="3017133"/>
                  <a:pt x="463803" y="3017371"/>
                  <a:pt x="462739" y="3017523"/>
                </a:cubicBezTo>
                <a:cubicBezTo>
                  <a:pt x="461676" y="3017675"/>
                  <a:pt x="460634" y="3017751"/>
                  <a:pt x="459614" y="3017751"/>
                </a:cubicBezTo>
                <a:cubicBezTo>
                  <a:pt x="457400" y="3017751"/>
                  <a:pt x="455365" y="3017653"/>
                  <a:pt x="453509" y="3017458"/>
                </a:cubicBezTo>
                <a:cubicBezTo>
                  <a:pt x="451654" y="3017263"/>
                  <a:pt x="449836" y="3016948"/>
                  <a:pt x="448057" y="3016514"/>
                </a:cubicBezTo>
                <a:lnTo>
                  <a:pt x="448057" y="3011305"/>
                </a:lnTo>
                <a:cubicBezTo>
                  <a:pt x="449966" y="3011848"/>
                  <a:pt x="451866" y="3012260"/>
                  <a:pt x="453754" y="3012542"/>
                </a:cubicBezTo>
                <a:cubicBezTo>
                  <a:pt x="455642" y="3012824"/>
                  <a:pt x="457519" y="3012965"/>
                  <a:pt x="459386" y="3012965"/>
                </a:cubicBezTo>
                <a:cubicBezTo>
                  <a:pt x="462099" y="3012965"/>
                  <a:pt x="464107" y="3012596"/>
                  <a:pt x="465409" y="3011858"/>
                </a:cubicBezTo>
                <a:cubicBezTo>
                  <a:pt x="466711" y="3011121"/>
                  <a:pt x="467362" y="3010068"/>
                  <a:pt x="467362" y="3008701"/>
                </a:cubicBezTo>
                <a:cubicBezTo>
                  <a:pt x="467362" y="3008115"/>
                  <a:pt x="467259" y="3007588"/>
                  <a:pt x="467053" y="3007122"/>
                </a:cubicBezTo>
                <a:cubicBezTo>
                  <a:pt x="466847" y="3006655"/>
                  <a:pt x="466472" y="3006210"/>
                  <a:pt x="465930" y="3005787"/>
                </a:cubicBezTo>
                <a:cubicBezTo>
                  <a:pt x="465387" y="3005364"/>
                  <a:pt x="464546" y="3004924"/>
                  <a:pt x="463407" y="3004468"/>
                </a:cubicBezTo>
                <a:cubicBezTo>
                  <a:pt x="462267" y="3004012"/>
                  <a:pt x="460710" y="3003492"/>
                  <a:pt x="458735" y="3002906"/>
                </a:cubicBezTo>
                <a:cubicBezTo>
                  <a:pt x="457259" y="3002471"/>
                  <a:pt x="455897" y="3001978"/>
                  <a:pt x="454649" y="3001424"/>
                </a:cubicBezTo>
                <a:cubicBezTo>
                  <a:pt x="453401" y="3000871"/>
                  <a:pt x="452321" y="3000214"/>
                  <a:pt x="451410" y="2999455"/>
                </a:cubicBezTo>
                <a:cubicBezTo>
                  <a:pt x="450498" y="2998695"/>
                  <a:pt x="449782" y="2997805"/>
                  <a:pt x="449261" y="2996785"/>
                </a:cubicBezTo>
                <a:cubicBezTo>
                  <a:pt x="448740" y="2995765"/>
                  <a:pt x="448480" y="2994560"/>
                  <a:pt x="448480" y="2993171"/>
                </a:cubicBezTo>
                <a:cubicBezTo>
                  <a:pt x="448480" y="2992260"/>
                  <a:pt x="448691" y="2991261"/>
                  <a:pt x="449115" y="2990176"/>
                </a:cubicBezTo>
                <a:cubicBezTo>
                  <a:pt x="449538" y="2989091"/>
                  <a:pt x="450259" y="2988082"/>
                  <a:pt x="451279" y="2987148"/>
                </a:cubicBezTo>
                <a:cubicBezTo>
                  <a:pt x="452300" y="2986215"/>
                  <a:pt x="453678" y="2985439"/>
                  <a:pt x="455414" y="2984821"/>
                </a:cubicBezTo>
                <a:cubicBezTo>
                  <a:pt x="457150" y="2984202"/>
                  <a:pt x="459321" y="2983893"/>
                  <a:pt x="461925" y="2983893"/>
                </a:cubicBezTo>
                <a:close/>
                <a:moveTo>
                  <a:pt x="422556" y="2983893"/>
                </a:moveTo>
                <a:cubicBezTo>
                  <a:pt x="424531" y="2983893"/>
                  <a:pt x="426310" y="2984110"/>
                  <a:pt x="427895" y="2984544"/>
                </a:cubicBezTo>
                <a:cubicBezTo>
                  <a:pt x="429479" y="2984978"/>
                  <a:pt x="430819" y="2985640"/>
                  <a:pt x="431916" y="2986530"/>
                </a:cubicBezTo>
                <a:cubicBezTo>
                  <a:pt x="433012" y="2987420"/>
                  <a:pt x="433853" y="2988537"/>
                  <a:pt x="434439" y="2989883"/>
                </a:cubicBezTo>
                <a:cubicBezTo>
                  <a:pt x="435025" y="2991229"/>
                  <a:pt x="435318" y="2992813"/>
                  <a:pt x="435318" y="2994636"/>
                </a:cubicBezTo>
                <a:lnTo>
                  <a:pt x="435318" y="3017165"/>
                </a:lnTo>
                <a:lnTo>
                  <a:pt x="430239" y="3017165"/>
                </a:lnTo>
                <a:lnTo>
                  <a:pt x="430109" y="3012770"/>
                </a:lnTo>
                <a:cubicBezTo>
                  <a:pt x="428329" y="3014528"/>
                  <a:pt x="426522" y="3015798"/>
                  <a:pt x="424688" y="3016579"/>
                </a:cubicBezTo>
                <a:cubicBezTo>
                  <a:pt x="422854" y="3017360"/>
                  <a:pt x="420928" y="3017751"/>
                  <a:pt x="418909" y="3017751"/>
                </a:cubicBezTo>
                <a:cubicBezTo>
                  <a:pt x="417043" y="3017751"/>
                  <a:pt x="415448" y="3017512"/>
                  <a:pt x="414124" y="3017035"/>
                </a:cubicBezTo>
                <a:cubicBezTo>
                  <a:pt x="412800" y="3016557"/>
                  <a:pt x="411709" y="3015901"/>
                  <a:pt x="410852" y="3015065"/>
                </a:cubicBezTo>
                <a:cubicBezTo>
                  <a:pt x="409995" y="3014230"/>
                  <a:pt x="409365" y="3013248"/>
                  <a:pt x="408964" y="3012119"/>
                </a:cubicBezTo>
                <a:cubicBezTo>
                  <a:pt x="408562" y="3010990"/>
                  <a:pt x="408361" y="3009764"/>
                  <a:pt x="408361" y="3008440"/>
                </a:cubicBezTo>
                <a:cubicBezTo>
                  <a:pt x="408361" y="3005163"/>
                  <a:pt x="409582" y="3002596"/>
                  <a:pt x="412024" y="3000741"/>
                </a:cubicBezTo>
                <a:cubicBezTo>
                  <a:pt x="414465" y="2998885"/>
                  <a:pt x="418074" y="2997957"/>
                  <a:pt x="422849" y="2997957"/>
                </a:cubicBezTo>
                <a:lnTo>
                  <a:pt x="429620" y="2997957"/>
                </a:lnTo>
                <a:lnTo>
                  <a:pt x="429620" y="2995092"/>
                </a:lnTo>
                <a:cubicBezTo>
                  <a:pt x="429620" y="2993160"/>
                  <a:pt x="429002" y="2991614"/>
                  <a:pt x="427765" y="2990453"/>
                </a:cubicBezTo>
                <a:cubicBezTo>
                  <a:pt x="426528" y="2989292"/>
                  <a:pt x="424639" y="2988711"/>
                  <a:pt x="422100" y="2988711"/>
                </a:cubicBezTo>
                <a:cubicBezTo>
                  <a:pt x="420255" y="2988711"/>
                  <a:pt x="418437" y="2988917"/>
                  <a:pt x="416647" y="2989330"/>
                </a:cubicBezTo>
                <a:cubicBezTo>
                  <a:pt x="414856" y="2989742"/>
                  <a:pt x="413006" y="2990328"/>
                  <a:pt x="411096" y="2991088"/>
                </a:cubicBezTo>
                <a:lnTo>
                  <a:pt x="411096" y="2985976"/>
                </a:lnTo>
                <a:cubicBezTo>
                  <a:pt x="411812" y="2985716"/>
                  <a:pt x="412610" y="2985461"/>
                  <a:pt x="413489" y="2985211"/>
                </a:cubicBezTo>
                <a:cubicBezTo>
                  <a:pt x="414368" y="2984962"/>
                  <a:pt x="415296" y="2984739"/>
                  <a:pt x="416272" y="2984544"/>
                </a:cubicBezTo>
                <a:cubicBezTo>
                  <a:pt x="417249" y="2984349"/>
                  <a:pt x="418269" y="2984191"/>
                  <a:pt x="419332" y="2984072"/>
                </a:cubicBezTo>
                <a:cubicBezTo>
                  <a:pt x="420396" y="2983952"/>
                  <a:pt x="421471" y="2983893"/>
                  <a:pt x="422556" y="2983893"/>
                </a:cubicBezTo>
                <a:close/>
                <a:moveTo>
                  <a:pt x="317911" y="2983893"/>
                </a:moveTo>
                <a:cubicBezTo>
                  <a:pt x="320190" y="2983893"/>
                  <a:pt x="322208" y="2984251"/>
                  <a:pt x="323966" y="2984967"/>
                </a:cubicBezTo>
                <a:cubicBezTo>
                  <a:pt x="325724" y="2985683"/>
                  <a:pt x="327206" y="2986698"/>
                  <a:pt x="328410" y="2988011"/>
                </a:cubicBezTo>
                <a:cubicBezTo>
                  <a:pt x="329615" y="2989324"/>
                  <a:pt x="330526" y="2990919"/>
                  <a:pt x="331145" y="2992797"/>
                </a:cubicBezTo>
                <a:cubicBezTo>
                  <a:pt x="331764" y="2994674"/>
                  <a:pt x="332073" y="2996774"/>
                  <a:pt x="332073" y="2999096"/>
                </a:cubicBezTo>
                <a:cubicBezTo>
                  <a:pt x="332073" y="2999900"/>
                  <a:pt x="332062" y="3000572"/>
                  <a:pt x="332040" y="3001115"/>
                </a:cubicBezTo>
                <a:cubicBezTo>
                  <a:pt x="332019" y="3001658"/>
                  <a:pt x="331986" y="3002168"/>
                  <a:pt x="331943" y="3002645"/>
                </a:cubicBezTo>
                <a:lnTo>
                  <a:pt x="308991" y="3002645"/>
                </a:lnTo>
                <a:cubicBezTo>
                  <a:pt x="308991" y="3005988"/>
                  <a:pt x="309924" y="3008554"/>
                  <a:pt x="311790" y="3010345"/>
                </a:cubicBezTo>
                <a:cubicBezTo>
                  <a:pt x="313657" y="3012135"/>
                  <a:pt x="316348" y="3013031"/>
                  <a:pt x="319864" y="3013031"/>
                </a:cubicBezTo>
                <a:cubicBezTo>
                  <a:pt x="320819" y="3013031"/>
                  <a:pt x="321774" y="3012993"/>
                  <a:pt x="322729" y="3012917"/>
                </a:cubicBezTo>
                <a:cubicBezTo>
                  <a:pt x="323684" y="3012841"/>
                  <a:pt x="324607" y="3012737"/>
                  <a:pt x="325497" y="3012607"/>
                </a:cubicBezTo>
                <a:cubicBezTo>
                  <a:pt x="326386" y="3012477"/>
                  <a:pt x="327238" y="3012331"/>
                  <a:pt x="328052" y="3012168"/>
                </a:cubicBezTo>
                <a:cubicBezTo>
                  <a:pt x="328866" y="3012005"/>
                  <a:pt x="329620" y="3011826"/>
                  <a:pt x="330315" y="3011631"/>
                </a:cubicBezTo>
                <a:lnTo>
                  <a:pt x="330315" y="3016286"/>
                </a:lnTo>
                <a:cubicBezTo>
                  <a:pt x="328774" y="3016720"/>
                  <a:pt x="327032" y="3017073"/>
                  <a:pt x="325090" y="3017344"/>
                </a:cubicBezTo>
                <a:cubicBezTo>
                  <a:pt x="323147" y="3017616"/>
                  <a:pt x="321134" y="3017751"/>
                  <a:pt x="319051" y="3017751"/>
                </a:cubicBezTo>
                <a:cubicBezTo>
                  <a:pt x="316251" y="3017751"/>
                  <a:pt x="313842" y="3017371"/>
                  <a:pt x="311823" y="3016612"/>
                </a:cubicBezTo>
                <a:cubicBezTo>
                  <a:pt x="309805" y="3015852"/>
                  <a:pt x="308150" y="3014751"/>
                  <a:pt x="306858" y="3013307"/>
                </a:cubicBezTo>
                <a:cubicBezTo>
                  <a:pt x="305567" y="3011864"/>
                  <a:pt x="304612" y="3010095"/>
                  <a:pt x="303993" y="3008001"/>
                </a:cubicBezTo>
                <a:cubicBezTo>
                  <a:pt x="303375" y="3005906"/>
                  <a:pt x="303065" y="3003535"/>
                  <a:pt x="303065" y="3000887"/>
                </a:cubicBezTo>
                <a:cubicBezTo>
                  <a:pt x="303065" y="2998586"/>
                  <a:pt x="303396" y="2996411"/>
                  <a:pt x="304058" y="2994360"/>
                </a:cubicBezTo>
                <a:cubicBezTo>
                  <a:pt x="304720" y="2992309"/>
                  <a:pt x="305686" y="2990507"/>
                  <a:pt x="306956" y="2988955"/>
                </a:cubicBezTo>
                <a:cubicBezTo>
                  <a:pt x="308226" y="2987403"/>
                  <a:pt x="309783" y="2986172"/>
                  <a:pt x="311628" y="2985260"/>
                </a:cubicBezTo>
                <a:cubicBezTo>
                  <a:pt x="313473" y="2984349"/>
                  <a:pt x="315567" y="2983893"/>
                  <a:pt x="317911" y="2983893"/>
                </a:cubicBezTo>
                <a:close/>
                <a:moveTo>
                  <a:pt x="251236" y="2983893"/>
                </a:moveTo>
                <a:cubicBezTo>
                  <a:pt x="253580" y="2983893"/>
                  <a:pt x="255680" y="2984256"/>
                  <a:pt x="257536" y="2984983"/>
                </a:cubicBezTo>
                <a:cubicBezTo>
                  <a:pt x="259391" y="2985710"/>
                  <a:pt x="260965" y="2986774"/>
                  <a:pt x="262256" y="2988174"/>
                </a:cubicBezTo>
                <a:cubicBezTo>
                  <a:pt x="263548" y="2989574"/>
                  <a:pt x="264535" y="2991316"/>
                  <a:pt x="265219" y="2993399"/>
                </a:cubicBezTo>
                <a:cubicBezTo>
                  <a:pt x="265903" y="2995483"/>
                  <a:pt x="266244" y="2997870"/>
                  <a:pt x="266244" y="3000561"/>
                </a:cubicBezTo>
                <a:cubicBezTo>
                  <a:pt x="266244" y="3003101"/>
                  <a:pt x="265886" y="3005429"/>
                  <a:pt x="265170" y="3007545"/>
                </a:cubicBezTo>
                <a:cubicBezTo>
                  <a:pt x="264454" y="3009661"/>
                  <a:pt x="263423" y="3011473"/>
                  <a:pt x="262077" y="3012982"/>
                </a:cubicBezTo>
                <a:cubicBezTo>
                  <a:pt x="260732" y="3014490"/>
                  <a:pt x="259093" y="3015662"/>
                  <a:pt x="257161" y="3016498"/>
                </a:cubicBezTo>
                <a:cubicBezTo>
                  <a:pt x="255230" y="3017333"/>
                  <a:pt x="253038" y="3017751"/>
                  <a:pt x="250585" y="3017751"/>
                </a:cubicBezTo>
                <a:cubicBezTo>
                  <a:pt x="248241" y="3017751"/>
                  <a:pt x="246141" y="3017388"/>
                  <a:pt x="244285" y="3016661"/>
                </a:cubicBezTo>
                <a:cubicBezTo>
                  <a:pt x="242430" y="3015933"/>
                  <a:pt x="240856" y="3014865"/>
                  <a:pt x="239565" y="3013454"/>
                </a:cubicBezTo>
                <a:cubicBezTo>
                  <a:pt x="238273" y="3012043"/>
                  <a:pt x="237286" y="3010296"/>
                  <a:pt x="236602" y="3008212"/>
                </a:cubicBezTo>
                <a:cubicBezTo>
                  <a:pt x="235918" y="3006129"/>
                  <a:pt x="235577" y="3003730"/>
                  <a:pt x="235577" y="3001017"/>
                </a:cubicBezTo>
                <a:cubicBezTo>
                  <a:pt x="235577" y="2998478"/>
                  <a:pt x="235935" y="2996161"/>
                  <a:pt x="236651" y="2994067"/>
                </a:cubicBezTo>
                <a:cubicBezTo>
                  <a:pt x="237367" y="2991972"/>
                  <a:pt x="238398" y="2990171"/>
                  <a:pt x="239744" y="2988662"/>
                </a:cubicBezTo>
                <a:cubicBezTo>
                  <a:pt x="241089" y="2987154"/>
                  <a:pt x="242728" y="2985982"/>
                  <a:pt x="244660" y="2985146"/>
                </a:cubicBezTo>
                <a:cubicBezTo>
                  <a:pt x="246591" y="2984311"/>
                  <a:pt x="248783" y="2983893"/>
                  <a:pt x="251236" y="2983893"/>
                </a:cubicBezTo>
                <a:close/>
                <a:moveTo>
                  <a:pt x="151084" y="2983893"/>
                </a:moveTo>
                <a:cubicBezTo>
                  <a:pt x="154470" y="2983893"/>
                  <a:pt x="157036" y="2984989"/>
                  <a:pt x="158784" y="2987181"/>
                </a:cubicBezTo>
                <a:cubicBezTo>
                  <a:pt x="160531" y="2989373"/>
                  <a:pt x="161339" y="2992629"/>
                  <a:pt x="161209" y="2996948"/>
                </a:cubicBezTo>
                <a:lnTo>
                  <a:pt x="155479" y="2996948"/>
                </a:lnTo>
                <a:cubicBezTo>
                  <a:pt x="155544" y="2994083"/>
                  <a:pt x="155126" y="2992005"/>
                  <a:pt x="154226" y="2990713"/>
                </a:cubicBezTo>
                <a:cubicBezTo>
                  <a:pt x="153325" y="2989422"/>
                  <a:pt x="152006" y="2988776"/>
                  <a:pt x="150270" y="2988776"/>
                </a:cubicBezTo>
                <a:cubicBezTo>
                  <a:pt x="149510" y="2988776"/>
                  <a:pt x="148745" y="2988912"/>
                  <a:pt x="147975" y="2989183"/>
                </a:cubicBezTo>
                <a:cubicBezTo>
                  <a:pt x="147204" y="2989454"/>
                  <a:pt x="146412" y="2989889"/>
                  <a:pt x="145598" y="2990485"/>
                </a:cubicBezTo>
                <a:cubicBezTo>
                  <a:pt x="144784" y="2991082"/>
                  <a:pt x="143922" y="2991847"/>
                  <a:pt x="143010" y="2992781"/>
                </a:cubicBezTo>
                <a:cubicBezTo>
                  <a:pt x="142098" y="2993714"/>
                  <a:pt x="141122" y="2994842"/>
                  <a:pt x="140080" y="2996166"/>
                </a:cubicBezTo>
                <a:lnTo>
                  <a:pt x="140080" y="3017165"/>
                </a:lnTo>
                <a:lnTo>
                  <a:pt x="134350" y="3017165"/>
                </a:lnTo>
                <a:lnTo>
                  <a:pt x="134350" y="2984479"/>
                </a:lnTo>
                <a:lnTo>
                  <a:pt x="139527" y="2984479"/>
                </a:lnTo>
                <a:lnTo>
                  <a:pt x="139689" y="2990502"/>
                </a:lnTo>
                <a:cubicBezTo>
                  <a:pt x="141621" y="2988179"/>
                  <a:pt x="143526" y="2986497"/>
                  <a:pt x="145403" y="2985455"/>
                </a:cubicBezTo>
                <a:cubicBezTo>
                  <a:pt x="147280" y="2984414"/>
                  <a:pt x="149174" y="2983893"/>
                  <a:pt x="151084" y="2983893"/>
                </a:cubicBezTo>
                <a:close/>
                <a:moveTo>
                  <a:pt x="70261" y="2983893"/>
                </a:moveTo>
                <a:cubicBezTo>
                  <a:pt x="72605" y="2983893"/>
                  <a:pt x="74705" y="2984256"/>
                  <a:pt x="76561" y="2984983"/>
                </a:cubicBezTo>
                <a:cubicBezTo>
                  <a:pt x="78416" y="2985710"/>
                  <a:pt x="79990" y="2986774"/>
                  <a:pt x="81281" y="2988174"/>
                </a:cubicBezTo>
                <a:cubicBezTo>
                  <a:pt x="82573" y="2989574"/>
                  <a:pt x="83560" y="2991316"/>
                  <a:pt x="84244" y="2993399"/>
                </a:cubicBezTo>
                <a:cubicBezTo>
                  <a:pt x="84928" y="2995483"/>
                  <a:pt x="85269" y="2997870"/>
                  <a:pt x="85269" y="3000561"/>
                </a:cubicBezTo>
                <a:cubicBezTo>
                  <a:pt x="85269" y="3003101"/>
                  <a:pt x="84911" y="3005429"/>
                  <a:pt x="84195" y="3007545"/>
                </a:cubicBezTo>
                <a:cubicBezTo>
                  <a:pt x="83479" y="3009661"/>
                  <a:pt x="82448" y="3011473"/>
                  <a:pt x="81102" y="3012982"/>
                </a:cubicBezTo>
                <a:cubicBezTo>
                  <a:pt x="79757" y="3014490"/>
                  <a:pt x="78118" y="3015662"/>
                  <a:pt x="76186" y="3016498"/>
                </a:cubicBezTo>
                <a:cubicBezTo>
                  <a:pt x="74255" y="3017333"/>
                  <a:pt x="72062" y="3017751"/>
                  <a:pt x="69610" y="3017751"/>
                </a:cubicBezTo>
                <a:cubicBezTo>
                  <a:pt x="67266" y="3017751"/>
                  <a:pt x="65166" y="3017388"/>
                  <a:pt x="63310" y="3016661"/>
                </a:cubicBezTo>
                <a:cubicBezTo>
                  <a:pt x="61455" y="3015933"/>
                  <a:pt x="59881" y="3014865"/>
                  <a:pt x="58590" y="3013454"/>
                </a:cubicBezTo>
                <a:cubicBezTo>
                  <a:pt x="57298" y="3012043"/>
                  <a:pt x="56311" y="3010296"/>
                  <a:pt x="55627" y="3008212"/>
                </a:cubicBezTo>
                <a:cubicBezTo>
                  <a:pt x="54943" y="3006129"/>
                  <a:pt x="54601" y="3003730"/>
                  <a:pt x="54601" y="3001017"/>
                </a:cubicBezTo>
                <a:cubicBezTo>
                  <a:pt x="54601" y="2998478"/>
                  <a:pt x="54960" y="2996161"/>
                  <a:pt x="55676" y="2994067"/>
                </a:cubicBezTo>
                <a:cubicBezTo>
                  <a:pt x="56392" y="2991972"/>
                  <a:pt x="57423" y="2990171"/>
                  <a:pt x="58769" y="2988662"/>
                </a:cubicBezTo>
                <a:cubicBezTo>
                  <a:pt x="60114" y="2987154"/>
                  <a:pt x="61753" y="2985982"/>
                  <a:pt x="63685" y="2985146"/>
                </a:cubicBezTo>
                <a:cubicBezTo>
                  <a:pt x="65616" y="2984311"/>
                  <a:pt x="67808" y="2983893"/>
                  <a:pt x="70261" y="2983893"/>
                </a:cubicBezTo>
                <a:close/>
                <a:moveTo>
                  <a:pt x="1035481" y="2974614"/>
                </a:moveTo>
                <a:lnTo>
                  <a:pt x="1066539" y="2974614"/>
                </a:lnTo>
                <a:lnTo>
                  <a:pt x="1066539" y="2979563"/>
                </a:lnTo>
                <a:lnTo>
                  <a:pt x="1053940" y="2979563"/>
                </a:lnTo>
                <a:lnTo>
                  <a:pt x="1053940" y="3017165"/>
                </a:lnTo>
                <a:lnTo>
                  <a:pt x="1048080" y="3017165"/>
                </a:lnTo>
                <a:lnTo>
                  <a:pt x="1048080" y="2979563"/>
                </a:lnTo>
                <a:lnTo>
                  <a:pt x="1035481" y="2979563"/>
                </a:lnTo>
                <a:close/>
                <a:moveTo>
                  <a:pt x="13506" y="2974614"/>
                </a:moveTo>
                <a:lnTo>
                  <a:pt x="20506" y="2974614"/>
                </a:lnTo>
                <a:lnTo>
                  <a:pt x="28970" y="2990176"/>
                </a:lnTo>
                <a:lnTo>
                  <a:pt x="32096" y="2996427"/>
                </a:lnTo>
                <a:lnTo>
                  <a:pt x="34961" y="2990762"/>
                </a:lnTo>
                <a:lnTo>
                  <a:pt x="43523" y="2974614"/>
                </a:lnTo>
                <a:lnTo>
                  <a:pt x="50165" y="2974614"/>
                </a:lnTo>
                <a:lnTo>
                  <a:pt x="34765" y="3001961"/>
                </a:lnTo>
                <a:lnTo>
                  <a:pt x="34765" y="3017165"/>
                </a:lnTo>
                <a:lnTo>
                  <a:pt x="28905" y="3017165"/>
                </a:lnTo>
                <a:lnTo>
                  <a:pt x="28905" y="3001831"/>
                </a:lnTo>
                <a:close/>
                <a:moveTo>
                  <a:pt x="1611520" y="2974028"/>
                </a:moveTo>
                <a:lnTo>
                  <a:pt x="1611520" y="2984479"/>
                </a:lnTo>
                <a:lnTo>
                  <a:pt x="1626203" y="2984479"/>
                </a:lnTo>
                <a:lnTo>
                  <a:pt x="1626203" y="2989232"/>
                </a:lnTo>
                <a:lnTo>
                  <a:pt x="1611520" y="2989232"/>
                </a:lnTo>
                <a:lnTo>
                  <a:pt x="1611520" y="3005836"/>
                </a:lnTo>
                <a:cubicBezTo>
                  <a:pt x="1611520" y="3008180"/>
                  <a:pt x="1612144" y="3009932"/>
                  <a:pt x="1613392" y="3011093"/>
                </a:cubicBezTo>
                <a:cubicBezTo>
                  <a:pt x="1614640" y="3012255"/>
                  <a:pt x="1616480" y="3012835"/>
                  <a:pt x="1618910" y="3012835"/>
                </a:cubicBezTo>
                <a:cubicBezTo>
                  <a:pt x="1619952" y="3012835"/>
                  <a:pt x="1621092" y="3012754"/>
                  <a:pt x="1622329" y="3012591"/>
                </a:cubicBezTo>
                <a:cubicBezTo>
                  <a:pt x="1623566" y="3012428"/>
                  <a:pt x="1624857" y="3012173"/>
                  <a:pt x="1626203" y="3011826"/>
                </a:cubicBezTo>
                <a:lnTo>
                  <a:pt x="1626203" y="3016709"/>
                </a:lnTo>
                <a:cubicBezTo>
                  <a:pt x="1624922" y="3017035"/>
                  <a:pt x="1623599" y="3017268"/>
                  <a:pt x="1622231" y="3017409"/>
                </a:cubicBezTo>
                <a:cubicBezTo>
                  <a:pt x="1620864" y="3017550"/>
                  <a:pt x="1619475" y="3017621"/>
                  <a:pt x="1618064" y="3017621"/>
                </a:cubicBezTo>
                <a:cubicBezTo>
                  <a:pt x="1613962" y="3017621"/>
                  <a:pt x="1610902" y="3016693"/>
                  <a:pt x="1608883" y="3014837"/>
                </a:cubicBezTo>
                <a:cubicBezTo>
                  <a:pt x="1606865" y="3012982"/>
                  <a:pt x="1605855" y="3010133"/>
                  <a:pt x="1605855" y="3006291"/>
                </a:cubicBezTo>
                <a:lnTo>
                  <a:pt x="1605855" y="2989232"/>
                </a:lnTo>
                <a:lnTo>
                  <a:pt x="1596707" y="2989232"/>
                </a:lnTo>
                <a:lnTo>
                  <a:pt x="1596707" y="2984479"/>
                </a:lnTo>
                <a:lnTo>
                  <a:pt x="1605855" y="2984479"/>
                </a:lnTo>
                <a:lnTo>
                  <a:pt x="1605855" y="2975493"/>
                </a:lnTo>
                <a:close/>
                <a:moveTo>
                  <a:pt x="278020" y="2974028"/>
                </a:moveTo>
                <a:lnTo>
                  <a:pt x="278020" y="2984479"/>
                </a:lnTo>
                <a:lnTo>
                  <a:pt x="292703" y="2984479"/>
                </a:lnTo>
                <a:lnTo>
                  <a:pt x="292703" y="2989232"/>
                </a:lnTo>
                <a:lnTo>
                  <a:pt x="278020" y="2989232"/>
                </a:lnTo>
                <a:lnTo>
                  <a:pt x="278020" y="3005836"/>
                </a:lnTo>
                <a:cubicBezTo>
                  <a:pt x="278020" y="3008180"/>
                  <a:pt x="278644" y="3009932"/>
                  <a:pt x="279892" y="3011093"/>
                </a:cubicBezTo>
                <a:cubicBezTo>
                  <a:pt x="281140" y="3012255"/>
                  <a:pt x="282980" y="3012835"/>
                  <a:pt x="285411" y="3012835"/>
                </a:cubicBezTo>
                <a:cubicBezTo>
                  <a:pt x="286453" y="3012835"/>
                  <a:pt x="287592" y="3012754"/>
                  <a:pt x="288829" y="3012591"/>
                </a:cubicBezTo>
                <a:cubicBezTo>
                  <a:pt x="290066" y="3012428"/>
                  <a:pt x="291358" y="3012173"/>
                  <a:pt x="292703" y="3011826"/>
                </a:cubicBezTo>
                <a:lnTo>
                  <a:pt x="292703" y="3016709"/>
                </a:lnTo>
                <a:cubicBezTo>
                  <a:pt x="291423" y="3017035"/>
                  <a:pt x="290099" y="3017268"/>
                  <a:pt x="288731" y="3017409"/>
                </a:cubicBezTo>
                <a:cubicBezTo>
                  <a:pt x="287364" y="3017550"/>
                  <a:pt x="285975" y="3017621"/>
                  <a:pt x="284564" y="3017621"/>
                </a:cubicBezTo>
                <a:cubicBezTo>
                  <a:pt x="280462" y="3017621"/>
                  <a:pt x="277402" y="3016693"/>
                  <a:pt x="275383" y="3014837"/>
                </a:cubicBezTo>
                <a:cubicBezTo>
                  <a:pt x="273365" y="3012982"/>
                  <a:pt x="272356" y="3010133"/>
                  <a:pt x="272356" y="3006291"/>
                </a:cubicBezTo>
                <a:lnTo>
                  <a:pt x="272356" y="2989232"/>
                </a:lnTo>
                <a:lnTo>
                  <a:pt x="263207" y="2989232"/>
                </a:lnTo>
                <a:lnTo>
                  <a:pt x="263207" y="2984479"/>
                </a:lnTo>
                <a:lnTo>
                  <a:pt x="272356" y="2984479"/>
                </a:lnTo>
                <a:lnTo>
                  <a:pt x="272356" y="2975493"/>
                </a:lnTo>
                <a:close/>
                <a:moveTo>
                  <a:pt x="1742819" y="2971163"/>
                </a:moveTo>
                <a:lnTo>
                  <a:pt x="1749689" y="2971163"/>
                </a:lnTo>
                <a:lnTo>
                  <a:pt x="1748810" y="3004696"/>
                </a:lnTo>
                <a:lnTo>
                  <a:pt x="1743796" y="3004696"/>
                </a:lnTo>
                <a:close/>
                <a:moveTo>
                  <a:pt x="1181481" y="2971163"/>
                </a:moveTo>
                <a:lnTo>
                  <a:pt x="1187146" y="2971163"/>
                </a:lnTo>
                <a:lnTo>
                  <a:pt x="1187146" y="2999422"/>
                </a:lnTo>
                <a:lnTo>
                  <a:pt x="1201829" y="2984479"/>
                </a:lnTo>
                <a:lnTo>
                  <a:pt x="1209317" y="2984479"/>
                </a:lnTo>
                <a:lnTo>
                  <a:pt x="1193983" y="2999552"/>
                </a:lnTo>
                <a:lnTo>
                  <a:pt x="1210163" y="3017165"/>
                </a:lnTo>
                <a:lnTo>
                  <a:pt x="1202382" y="3017165"/>
                </a:lnTo>
                <a:lnTo>
                  <a:pt x="1187146" y="2999650"/>
                </a:lnTo>
                <a:lnTo>
                  <a:pt x="1187146" y="3017165"/>
                </a:lnTo>
                <a:lnTo>
                  <a:pt x="1181481" y="3017165"/>
                </a:lnTo>
                <a:close/>
                <a:moveTo>
                  <a:pt x="1075990" y="2971163"/>
                </a:moveTo>
                <a:lnTo>
                  <a:pt x="1081655" y="2971163"/>
                </a:lnTo>
                <a:lnTo>
                  <a:pt x="1081655" y="2984479"/>
                </a:lnTo>
                <a:lnTo>
                  <a:pt x="1081459" y="2989623"/>
                </a:lnTo>
                <a:cubicBezTo>
                  <a:pt x="1082349" y="2988559"/>
                  <a:pt x="1083223" y="2987664"/>
                  <a:pt x="1084080" y="2986937"/>
                </a:cubicBezTo>
                <a:cubicBezTo>
                  <a:pt x="1084938" y="2986210"/>
                  <a:pt x="1085795" y="2985618"/>
                  <a:pt x="1086652" y="2985162"/>
                </a:cubicBezTo>
                <a:cubicBezTo>
                  <a:pt x="1087509" y="2984707"/>
                  <a:pt x="1088383" y="2984381"/>
                  <a:pt x="1089273" y="2984186"/>
                </a:cubicBezTo>
                <a:cubicBezTo>
                  <a:pt x="1090163" y="2983990"/>
                  <a:pt x="1091085" y="2983893"/>
                  <a:pt x="1092040" y="2983893"/>
                </a:cubicBezTo>
                <a:cubicBezTo>
                  <a:pt x="1095296" y="2983893"/>
                  <a:pt x="1097813" y="2984886"/>
                  <a:pt x="1099593" y="2986872"/>
                </a:cubicBezTo>
                <a:cubicBezTo>
                  <a:pt x="1101373" y="2988858"/>
                  <a:pt x="1102263" y="2991847"/>
                  <a:pt x="1102263" y="2995841"/>
                </a:cubicBezTo>
                <a:lnTo>
                  <a:pt x="1102263" y="3017165"/>
                </a:lnTo>
                <a:lnTo>
                  <a:pt x="1096598" y="3017165"/>
                </a:lnTo>
                <a:lnTo>
                  <a:pt x="1096598" y="2996297"/>
                </a:lnTo>
                <a:cubicBezTo>
                  <a:pt x="1096598" y="2993779"/>
                  <a:pt x="1096126" y="2991896"/>
                  <a:pt x="1095182" y="2990648"/>
                </a:cubicBezTo>
                <a:cubicBezTo>
                  <a:pt x="1094238" y="2989400"/>
                  <a:pt x="1092887" y="2988776"/>
                  <a:pt x="1091129" y="2988776"/>
                </a:cubicBezTo>
                <a:cubicBezTo>
                  <a:pt x="1090369" y="2988776"/>
                  <a:pt x="1089658" y="2988879"/>
                  <a:pt x="1088996" y="2989085"/>
                </a:cubicBezTo>
                <a:cubicBezTo>
                  <a:pt x="1088334" y="2989292"/>
                  <a:pt x="1087645" y="2989650"/>
                  <a:pt x="1086929" y="2990160"/>
                </a:cubicBezTo>
                <a:cubicBezTo>
                  <a:pt x="1086213" y="2990670"/>
                  <a:pt x="1085431" y="2991359"/>
                  <a:pt x="1084585" y="2992227"/>
                </a:cubicBezTo>
                <a:cubicBezTo>
                  <a:pt x="1083738" y="2993095"/>
                  <a:pt x="1082762" y="2994180"/>
                  <a:pt x="1081655" y="2995483"/>
                </a:cubicBezTo>
                <a:lnTo>
                  <a:pt x="1081655" y="3017165"/>
                </a:lnTo>
                <a:lnTo>
                  <a:pt x="1075990" y="3017165"/>
                </a:lnTo>
                <a:close/>
                <a:moveTo>
                  <a:pt x="953495" y="2971163"/>
                </a:moveTo>
                <a:lnTo>
                  <a:pt x="959193" y="2971163"/>
                </a:lnTo>
                <a:lnTo>
                  <a:pt x="959193" y="3017165"/>
                </a:lnTo>
                <a:lnTo>
                  <a:pt x="954114" y="3017165"/>
                </a:lnTo>
                <a:lnTo>
                  <a:pt x="953918" y="3010979"/>
                </a:lnTo>
                <a:cubicBezTo>
                  <a:pt x="952334" y="3013280"/>
                  <a:pt x="950619" y="3014984"/>
                  <a:pt x="948775" y="3016091"/>
                </a:cubicBezTo>
                <a:cubicBezTo>
                  <a:pt x="946930" y="3017198"/>
                  <a:pt x="944933" y="3017751"/>
                  <a:pt x="942784" y="3017751"/>
                </a:cubicBezTo>
                <a:cubicBezTo>
                  <a:pt x="940918" y="3017751"/>
                  <a:pt x="939274" y="3017360"/>
                  <a:pt x="937852" y="3016579"/>
                </a:cubicBezTo>
                <a:cubicBezTo>
                  <a:pt x="936430" y="3015798"/>
                  <a:pt x="935247" y="3014696"/>
                  <a:pt x="934303" y="3013275"/>
                </a:cubicBezTo>
                <a:cubicBezTo>
                  <a:pt x="933359" y="3011853"/>
                  <a:pt x="932648" y="3010144"/>
                  <a:pt x="932171" y="3008147"/>
                </a:cubicBezTo>
                <a:cubicBezTo>
                  <a:pt x="931693" y="3006150"/>
                  <a:pt x="931455" y="3003937"/>
                  <a:pt x="931455" y="3001506"/>
                </a:cubicBezTo>
                <a:cubicBezTo>
                  <a:pt x="931455" y="2998728"/>
                  <a:pt x="931834" y="2996259"/>
                  <a:pt x="932594" y="2994099"/>
                </a:cubicBezTo>
                <a:cubicBezTo>
                  <a:pt x="933354" y="2991940"/>
                  <a:pt x="934434" y="2990116"/>
                  <a:pt x="935834" y="2988630"/>
                </a:cubicBezTo>
                <a:cubicBezTo>
                  <a:pt x="937233" y="2987143"/>
                  <a:pt x="938915" y="2986014"/>
                  <a:pt x="940880" y="2985244"/>
                </a:cubicBezTo>
                <a:cubicBezTo>
                  <a:pt x="942844" y="2984473"/>
                  <a:pt x="945031" y="2984088"/>
                  <a:pt x="947440" y="2984088"/>
                </a:cubicBezTo>
                <a:cubicBezTo>
                  <a:pt x="948482" y="2984088"/>
                  <a:pt x="949507" y="2984153"/>
                  <a:pt x="950516" y="2984283"/>
                </a:cubicBezTo>
                <a:cubicBezTo>
                  <a:pt x="951526" y="2984414"/>
                  <a:pt x="952519" y="2984620"/>
                  <a:pt x="953495" y="2984902"/>
                </a:cubicBezTo>
                <a:close/>
                <a:moveTo>
                  <a:pt x="886820" y="2971163"/>
                </a:moveTo>
                <a:lnTo>
                  <a:pt x="892518" y="2971163"/>
                </a:lnTo>
                <a:lnTo>
                  <a:pt x="892518" y="3017165"/>
                </a:lnTo>
                <a:lnTo>
                  <a:pt x="887439" y="3017165"/>
                </a:lnTo>
                <a:lnTo>
                  <a:pt x="887243" y="3010979"/>
                </a:lnTo>
                <a:cubicBezTo>
                  <a:pt x="885659" y="3013280"/>
                  <a:pt x="883944" y="3014984"/>
                  <a:pt x="882100" y="3016091"/>
                </a:cubicBezTo>
                <a:cubicBezTo>
                  <a:pt x="880255" y="3017198"/>
                  <a:pt x="878258" y="3017751"/>
                  <a:pt x="876109" y="3017751"/>
                </a:cubicBezTo>
                <a:cubicBezTo>
                  <a:pt x="874243" y="3017751"/>
                  <a:pt x="872599" y="3017360"/>
                  <a:pt x="871177" y="3016579"/>
                </a:cubicBezTo>
                <a:cubicBezTo>
                  <a:pt x="869755" y="3015798"/>
                  <a:pt x="868573" y="3014696"/>
                  <a:pt x="867628" y="3013275"/>
                </a:cubicBezTo>
                <a:cubicBezTo>
                  <a:pt x="866684" y="3011853"/>
                  <a:pt x="865973" y="3010144"/>
                  <a:pt x="865496" y="3008147"/>
                </a:cubicBezTo>
                <a:cubicBezTo>
                  <a:pt x="865018" y="3006150"/>
                  <a:pt x="864780" y="3003937"/>
                  <a:pt x="864780" y="3001506"/>
                </a:cubicBezTo>
                <a:cubicBezTo>
                  <a:pt x="864780" y="2998728"/>
                  <a:pt x="865159" y="2996259"/>
                  <a:pt x="865919" y="2994099"/>
                </a:cubicBezTo>
                <a:cubicBezTo>
                  <a:pt x="866679" y="2991940"/>
                  <a:pt x="867759" y="2990116"/>
                  <a:pt x="869159" y="2988630"/>
                </a:cubicBezTo>
                <a:cubicBezTo>
                  <a:pt x="870558" y="2987143"/>
                  <a:pt x="872240" y="2986014"/>
                  <a:pt x="874205" y="2985244"/>
                </a:cubicBezTo>
                <a:cubicBezTo>
                  <a:pt x="876169" y="2984473"/>
                  <a:pt x="878356" y="2984088"/>
                  <a:pt x="880765" y="2984088"/>
                </a:cubicBezTo>
                <a:cubicBezTo>
                  <a:pt x="881807" y="2984088"/>
                  <a:pt x="882832" y="2984153"/>
                  <a:pt x="883841" y="2984283"/>
                </a:cubicBezTo>
                <a:cubicBezTo>
                  <a:pt x="884851" y="2984414"/>
                  <a:pt x="885844" y="2984620"/>
                  <a:pt x="886820" y="2984902"/>
                </a:cubicBezTo>
                <a:close/>
                <a:moveTo>
                  <a:pt x="514015" y="2971163"/>
                </a:moveTo>
                <a:lnTo>
                  <a:pt x="519680" y="2971163"/>
                </a:lnTo>
                <a:lnTo>
                  <a:pt x="519680" y="2983828"/>
                </a:lnTo>
                <a:lnTo>
                  <a:pt x="519420" y="2989883"/>
                </a:lnTo>
                <a:cubicBezTo>
                  <a:pt x="521047" y="2987691"/>
                  <a:pt x="522789" y="2986145"/>
                  <a:pt x="524645" y="2985244"/>
                </a:cubicBezTo>
                <a:cubicBezTo>
                  <a:pt x="526500" y="2984343"/>
                  <a:pt x="528492" y="2983893"/>
                  <a:pt x="530619" y="2983893"/>
                </a:cubicBezTo>
                <a:cubicBezTo>
                  <a:pt x="532485" y="2983893"/>
                  <a:pt x="534124" y="2984283"/>
                  <a:pt x="535535" y="2985065"/>
                </a:cubicBezTo>
                <a:cubicBezTo>
                  <a:pt x="536945" y="2985846"/>
                  <a:pt x="538128" y="2986948"/>
                  <a:pt x="539084" y="2988369"/>
                </a:cubicBezTo>
                <a:cubicBezTo>
                  <a:pt x="540038" y="2989791"/>
                  <a:pt x="540755" y="2991505"/>
                  <a:pt x="541232" y="2993513"/>
                </a:cubicBezTo>
                <a:cubicBezTo>
                  <a:pt x="541710" y="2995521"/>
                  <a:pt x="541948" y="2997762"/>
                  <a:pt x="541948" y="3000236"/>
                </a:cubicBezTo>
                <a:cubicBezTo>
                  <a:pt x="541948" y="3002949"/>
                  <a:pt x="541574" y="3005374"/>
                  <a:pt x="540825" y="3007512"/>
                </a:cubicBezTo>
                <a:cubicBezTo>
                  <a:pt x="540076" y="3009650"/>
                  <a:pt x="539013" y="3011462"/>
                  <a:pt x="537635" y="3012949"/>
                </a:cubicBezTo>
                <a:cubicBezTo>
                  <a:pt x="536256" y="3014436"/>
                  <a:pt x="534580" y="3015575"/>
                  <a:pt x="532605" y="3016368"/>
                </a:cubicBezTo>
                <a:cubicBezTo>
                  <a:pt x="530630" y="3017160"/>
                  <a:pt x="528405" y="3017556"/>
                  <a:pt x="525931" y="3017556"/>
                </a:cubicBezTo>
                <a:cubicBezTo>
                  <a:pt x="523999" y="3017556"/>
                  <a:pt x="522024" y="3017371"/>
                  <a:pt x="520006" y="3017002"/>
                </a:cubicBezTo>
                <a:cubicBezTo>
                  <a:pt x="517987" y="3016633"/>
                  <a:pt x="515990" y="3016047"/>
                  <a:pt x="514015" y="3015244"/>
                </a:cubicBezTo>
                <a:close/>
                <a:moveTo>
                  <a:pt x="371140" y="2971163"/>
                </a:moveTo>
                <a:lnTo>
                  <a:pt x="376805" y="2971163"/>
                </a:lnTo>
                <a:lnTo>
                  <a:pt x="376805" y="2984479"/>
                </a:lnTo>
                <a:lnTo>
                  <a:pt x="376610" y="2989623"/>
                </a:lnTo>
                <a:cubicBezTo>
                  <a:pt x="377499" y="2988559"/>
                  <a:pt x="378373" y="2987664"/>
                  <a:pt x="379230" y="2986937"/>
                </a:cubicBezTo>
                <a:cubicBezTo>
                  <a:pt x="380088" y="2986210"/>
                  <a:pt x="380945" y="2985618"/>
                  <a:pt x="381802" y="2985162"/>
                </a:cubicBezTo>
                <a:cubicBezTo>
                  <a:pt x="382660" y="2984707"/>
                  <a:pt x="383533" y="2984381"/>
                  <a:pt x="384423" y="2984186"/>
                </a:cubicBezTo>
                <a:cubicBezTo>
                  <a:pt x="385313" y="2983990"/>
                  <a:pt x="386235" y="2983893"/>
                  <a:pt x="387190" y="2983893"/>
                </a:cubicBezTo>
                <a:cubicBezTo>
                  <a:pt x="390446" y="2983893"/>
                  <a:pt x="392964" y="2984886"/>
                  <a:pt x="394744" y="2986872"/>
                </a:cubicBezTo>
                <a:cubicBezTo>
                  <a:pt x="396523" y="2988858"/>
                  <a:pt x="397413" y="2991847"/>
                  <a:pt x="397413" y="2995841"/>
                </a:cubicBezTo>
                <a:lnTo>
                  <a:pt x="397413" y="3017165"/>
                </a:lnTo>
                <a:lnTo>
                  <a:pt x="391748" y="3017165"/>
                </a:lnTo>
                <a:lnTo>
                  <a:pt x="391748" y="2996297"/>
                </a:lnTo>
                <a:cubicBezTo>
                  <a:pt x="391748" y="2993779"/>
                  <a:pt x="391276" y="2991896"/>
                  <a:pt x="390332" y="2990648"/>
                </a:cubicBezTo>
                <a:cubicBezTo>
                  <a:pt x="389388" y="2989400"/>
                  <a:pt x="388037" y="2988776"/>
                  <a:pt x="386279" y="2988776"/>
                </a:cubicBezTo>
                <a:cubicBezTo>
                  <a:pt x="385519" y="2988776"/>
                  <a:pt x="384808" y="2988879"/>
                  <a:pt x="384146" y="2989085"/>
                </a:cubicBezTo>
                <a:cubicBezTo>
                  <a:pt x="383484" y="2989292"/>
                  <a:pt x="382795" y="2989650"/>
                  <a:pt x="382079" y="2990160"/>
                </a:cubicBezTo>
                <a:cubicBezTo>
                  <a:pt x="381363" y="2990670"/>
                  <a:pt x="380582" y="2991359"/>
                  <a:pt x="379735" y="2992227"/>
                </a:cubicBezTo>
                <a:cubicBezTo>
                  <a:pt x="378888" y="2993095"/>
                  <a:pt x="377912" y="2994180"/>
                  <a:pt x="376805" y="2995483"/>
                </a:cubicBezTo>
                <a:lnTo>
                  <a:pt x="376805" y="3017165"/>
                </a:lnTo>
                <a:lnTo>
                  <a:pt x="371140" y="3017165"/>
                </a:lnTo>
                <a:close/>
                <a:moveTo>
                  <a:pt x="1641560" y="2970773"/>
                </a:moveTo>
                <a:cubicBezTo>
                  <a:pt x="1642190" y="2970773"/>
                  <a:pt x="1642776" y="2970887"/>
                  <a:pt x="1643318" y="2971114"/>
                </a:cubicBezTo>
                <a:cubicBezTo>
                  <a:pt x="1643861" y="2971342"/>
                  <a:pt x="1644333" y="2971662"/>
                  <a:pt x="1644734" y="2972075"/>
                </a:cubicBezTo>
                <a:cubicBezTo>
                  <a:pt x="1645136" y="2972487"/>
                  <a:pt x="1645451" y="2972959"/>
                  <a:pt x="1645679" y="2973491"/>
                </a:cubicBezTo>
                <a:cubicBezTo>
                  <a:pt x="1645906" y="2974023"/>
                  <a:pt x="1646020" y="2974603"/>
                  <a:pt x="1646020" y="2975233"/>
                </a:cubicBezTo>
                <a:cubicBezTo>
                  <a:pt x="1646020" y="2975841"/>
                  <a:pt x="1645906" y="2976416"/>
                  <a:pt x="1645679" y="2976958"/>
                </a:cubicBezTo>
                <a:cubicBezTo>
                  <a:pt x="1645451" y="2977501"/>
                  <a:pt x="1645136" y="2977978"/>
                  <a:pt x="1644734" y="2978391"/>
                </a:cubicBezTo>
                <a:cubicBezTo>
                  <a:pt x="1644333" y="2978803"/>
                  <a:pt x="1643861" y="2979123"/>
                  <a:pt x="1643318" y="2979351"/>
                </a:cubicBezTo>
                <a:cubicBezTo>
                  <a:pt x="1642776" y="2979579"/>
                  <a:pt x="1642190" y="2979693"/>
                  <a:pt x="1641560" y="2979693"/>
                </a:cubicBezTo>
                <a:cubicBezTo>
                  <a:pt x="1640931" y="2979693"/>
                  <a:pt x="1640345" y="2979579"/>
                  <a:pt x="1639802" y="2979351"/>
                </a:cubicBezTo>
                <a:cubicBezTo>
                  <a:pt x="1639260" y="2979123"/>
                  <a:pt x="1638788" y="2978803"/>
                  <a:pt x="1638386" y="2978391"/>
                </a:cubicBezTo>
                <a:cubicBezTo>
                  <a:pt x="1637984" y="2977978"/>
                  <a:pt x="1637670" y="2977501"/>
                  <a:pt x="1637442" y="2976958"/>
                </a:cubicBezTo>
                <a:cubicBezTo>
                  <a:pt x="1637214" y="2976416"/>
                  <a:pt x="1637100" y="2975841"/>
                  <a:pt x="1637100" y="2975233"/>
                </a:cubicBezTo>
                <a:cubicBezTo>
                  <a:pt x="1637100" y="2974603"/>
                  <a:pt x="1637214" y="2974023"/>
                  <a:pt x="1637442" y="2973491"/>
                </a:cubicBezTo>
                <a:cubicBezTo>
                  <a:pt x="1637670" y="2972959"/>
                  <a:pt x="1637984" y="2972487"/>
                  <a:pt x="1638386" y="2972075"/>
                </a:cubicBezTo>
                <a:cubicBezTo>
                  <a:pt x="1638788" y="2971662"/>
                  <a:pt x="1639260" y="2971342"/>
                  <a:pt x="1639802" y="2971114"/>
                </a:cubicBezTo>
                <a:cubicBezTo>
                  <a:pt x="1640345" y="2970887"/>
                  <a:pt x="1640931" y="2970773"/>
                  <a:pt x="1641560" y="2970773"/>
                </a:cubicBezTo>
                <a:close/>
                <a:moveTo>
                  <a:pt x="1411835" y="2970773"/>
                </a:moveTo>
                <a:cubicBezTo>
                  <a:pt x="1414092" y="2970773"/>
                  <a:pt x="1416588" y="2971033"/>
                  <a:pt x="1419323" y="2971554"/>
                </a:cubicBezTo>
                <a:lnTo>
                  <a:pt x="1419323" y="2976437"/>
                </a:lnTo>
                <a:cubicBezTo>
                  <a:pt x="1416349" y="2975808"/>
                  <a:pt x="1413788" y="2975493"/>
                  <a:pt x="1411639" y="2975493"/>
                </a:cubicBezTo>
                <a:cubicBezTo>
                  <a:pt x="1406539" y="2975493"/>
                  <a:pt x="1403989" y="2978163"/>
                  <a:pt x="1403989" y="2983502"/>
                </a:cubicBezTo>
                <a:lnTo>
                  <a:pt x="1403989" y="2989232"/>
                </a:lnTo>
                <a:lnTo>
                  <a:pt x="1418313" y="2989232"/>
                </a:lnTo>
                <a:lnTo>
                  <a:pt x="1418313" y="2993083"/>
                </a:lnTo>
                <a:lnTo>
                  <a:pt x="1420843" y="2988662"/>
                </a:lnTo>
                <a:cubicBezTo>
                  <a:pt x="1422189" y="2987154"/>
                  <a:pt x="1423828" y="2985982"/>
                  <a:pt x="1425759" y="2985146"/>
                </a:cubicBezTo>
                <a:cubicBezTo>
                  <a:pt x="1427691" y="2984311"/>
                  <a:pt x="1429883" y="2983893"/>
                  <a:pt x="1432336" y="2983893"/>
                </a:cubicBezTo>
                <a:cubicBezTo>
                  <a:pt x="1434680" y="2983893"/>
                  <a:pt x="1436780" y="2984256"/>
                  <a:pt x="1438635" y="2984983"/>
                </a:cubicBezTo>
                <a:cubicBezTo>
                  <a:pt x="1440491" y="2985710"/>
                  <a:pt x="1442065" y="2986774"/>
                  <a:pt x="1443356" y="2988174"/>
                </a:cubicBezTo>
                <a:cubicBezTo>
                  <a:pt x="1444648" y="2989574"/>
                  <a:pt x="1445635" y="2991316"/>
                  <a:pt x="1446319" y="2993399"/>
                </a:cubicBezTo>
                <a:cubicBezTo>
                  <a:pt x="1447002" y="2995483"/>
                  <a:pt x="1447344" y="2997870"/>
                  <a:pt x="1447344" y="3000561"/>
                </a:cubicBezTo>
                <a:cubicBezTo>
                  <a:pt x="1447344" y="3003101"/>
                  <a:pt x="1446986" y="3005429"/>
                  <a:pt x="1446270" y="3007545"/>
                </a:cubicBezTo>
                <a:cubicBezTo>
                  <a:pt x="1445554" y="3009661"/>
                  <a:pt x="1444523" y="3011473"/>
                  <a:pt x="1443177" y="3012982"/>
                </a:cubicBezTo>
                <a:cubicBezTo>
                  <a:pt x="1441831" y="3014490"/>
                  <a:pt x="1440193" y="3015662"/>
                  <a:pt x="1438261" y="3016498"/>
                </a:cubicBezTo>
                <a:cubicBezTo>
                  <a:pt x="1436329" y="3017333"/>
                  <a:pt x="1434137" y="3017751"/>
                  <a:pt x="1431685" y="3017751"/>
                </a:cubicBezTo>
                <a:cubicBezTo>
                  <a:pt x="1429341" y="3017751"/>
                  <a:pt x="1427241" y="3017388"/>
                  <a:pt x="1425385" y="3016661"/>
                </a:cubicBezTo>
                <a:cubicBezTo>
                  <a:pt x="1423529" y="3015933"/>
                  <a:pt x="1421956" y="3014865"/>
                  <a:pt x="1420664" y="3013454"/>
                </a:cubicBezTo>
                <a:cubicBezTo>
                  <a:pt x="1419373" y="3012043"/>
                  <a:pt x="1418385" y="3010296"/>
                  <a:pt x="1417702" y="3008212"/>
                </a:cubicBezTo>
                <a:cubicBezTo>
                  <a:pt x="1417018" y="3006129"/>
                  <a:pt x="1416676" y="3003730"/>
                  <a:pt x="1416676" y="3001017"/>
                </a:cubicBezTo>
                <a:cubicBezTo>
                  <a:pt x="1416676" y="2998478"/>
                  <a:pt x="1417034" y="2996161"/>
                  <a:pt x="1417751" y="2994067"/>
                </a:cubicBezTo>
                <a:lnTo>
                  <a:pt x="1417816" y="2993953"/>
                </a:lnTo>
                <a:lnTo>
                  <a:pt x="1403989" y="2993953"/>
                </a:lnTo>
                <a:lnTo>
                  <a:pt x="1403989" y="3017165"/>
                </a:lnTo>
                <a:lnTo>
                  <a:pt x="1398226" y="3017165"/>
                </a:lnTo>
                <a:lnTo>
                  <a:pt x="1398226" y="2993953"/>
                </a:lnTo>
                <a:lnTo>
                  <a:pt x="1387711" y="2993953"/>
                </a:lnTo>
                <a:lnTo>
                  <a:pt x="1387711" y="2989232"/>
                </a:lnTo>
                <a:lnTo>
                  <a:pt x="1398226" y="2989232"/>
                </a:lnTo>
                <a:lnTo>
                  <a:pt x="1398226" y="2983828"/>
                </a:lnTo>
                <a:cubicBezTo>
                  <a:pt x="1398226" y="2975124"/>
                  <a:pt x="1402762" y="2970773"/>
                  <a:pt x="1411835" y="2970773"/>
                </a:cubicBezTo>
                <a:close/>
                <a:moveTo>
                  <a:pt x="1536785" y="2931556"/>
                </a:moveTo>
                <a:cubicBezTo>
                  <a:pt x="1537458" y="2931556"/>
                  <a:pt x="1538098" y="2931692"/>
                  <a:pt x="1538706" y="2931963"/>
                </a:cubicBezTo>
                <a:cubicBezTo>
                  <a:pt x="1539314" y="2932235"/>
                  <a:pt x="1539846" y="2932598"/>
                  <a:pt x="1540301" y="2933054"/>
                </a:cubicBezTo>
                <a:cubicBezTo>
                  <a:pt x="1540757" y="2933510"/>
                  <a:pt x="1541121" y="2934042"/>
                  <a:pt x="1541392" y="2934649"/>
                </a:cubicBezTo>
                <a:cubicBezTo>
                  <a:pt x="1541663" y="2935257"/>
                  <a:pt x="1541799" y="2935897"/>
                  <a:pt x="1541799" y="2936570"/>
                </a:cubicBezTo>
                <a:cubicBezTo>
                  <a:pt x="1541799" y="2937265"/>
                  <a:pt x="1541663" y="2937910"/>
                  <a:pt x="1541392" y="2938507"/>
                </a:cubicBezTo>
                <a:cubicBezTo>
                  <a:pt x="1541121" y="2939104"/>
                  <a:pt x="1540757" y="2939630"/>
                  <a:pt x="1540301" y="2940086"/>
                </a:cubicBezTo>
                <a:cubicBezTo>
                  <a:pt x="1539846" y="2940542"/>
                  <a:pt x="1539314" y="2940900"/>
                  <a:pt x="1538706" y="2941160"/>
                </a:cubicBezTo>
                <a:cubicBezTo>
                  <a:pt x="1538098" y="2941421"/>
                  <a:pt x="1537458" y="2941551"/>
                  <a:pt x="1536785" y="2941551"/>
                </a:cubicBezTo>
                <a:cubicBezTo>
                  <a:pt x="1536091" y="2941551"/>
                  <a:pt x="1535445" y="2941421"/>
                  <a:pt x="1534848" y="2941160"/>
                </a:cubicBezTo>
                <a:cubicBezTo>
                  <a:pt x="1534251" y="2940900"/>
                  <a:pt x="1533725" y="2940542"/>
                  <a:pt x="1533269" y="2940086"/>
                </a:cubicBezTo>
                <a:cubicBezTo>
                  <a:pt x="1532813" y="2939630"/>
                  <a:pt x="1532455" y="2939104"/>
                  <a:pt x="1532195" y="2938507"/>
                </a:cubicBezTo>
                <a:cubicBezTo>
                  <a:pt x="1531934" y="2937910"/>
                  <a:pt x="1531804" y="2937265"/>
                  <a:pt x="1531804" y="2936570"/>
                </a:cubicBezTo>
                <a:cubicBezTo>
                  <a:pt x="1531804" y="2935897"/>
                  <a:pt x="1531934" y="2935257"/>
                  <a:pt x="1532195" y="2934649"/>
                </a:cubicBezTo>
                <a:cubicBezTo>
                  <a:pt x="1532455" y="2934042"/>
                  <a:pt x="1532813" y="2933510"/>
                  <a:pt x="1533269" y="2933054"/>
                </a:cubicBezTo>
                <a:cubicBezTo>
                  <a:pt x="1533725" y="2932598"/>
                  <a:pt x="1534251" y="2932235"/>
                  <a:pt x="1534848" y="2931963"/>
                </a:cubicBezTo>
                <a:cubicBezTo>
                  <a:pt x="1535445" y="2931692"/>
                  <a:pt x="1536091" y="2931556"/>
                  <a:pt x="1536785" y="2931556"/>
                </a:cubicBezTo>
                <a:close/>
                <a:moveTo>
                  <a:pt x="1012975" y="2926087"/>
                </a:moveTo>
                <a:cubicBezTo>
                  <a:pt x="1011564" y="2926087"/>
                  <a:pt x="1010349" y="2926228"/>
                  <a:pt x="1009329" y="2926510"/>
                </a:cubicBezTo>
                <a:cubicBezTo>
                  <a:pt x="1008309" y="2926792"/>
                  <a:pt x="1007473" y="2927194"/>
                  <a:pt x="1006822" y="2927715"/>
                </a:cubicBezTo>
                <a:cubicBezTo>
                  <a:pt x="1006171" y="2928236"/>
                  <a:pt x="1005688" y="2928860"/>
                  <a:pt x="1005373" y="2929587"/>
                </a:cubicBezTo>
                <a:cubicBezTo>
                  <a:pt x="1005059" y="2930314"/>
                  <a:pt x="1004901" y="2931133"/>
                  <a:pt x="1004901" y="2932045"/>
                </a:cubicBezTo>
                <a:cubicBezTo>
                  <a:pt x="1004901" y="2932674"/>
                  <a:pt x="1004999" y="2933276"/>
                  <a:pt x="1005194" y="2933852"/>
                </a:cubicBezTo>
                <a:cubicBezTo>
                  <a:pt x="1005390" y="2934427"/>
                  <a:pt x="1005704" y="2934937"/>
                  <a:pt x="1006138" y="2935382"/>
                </a:cubicBezTo>
                <a:cubicBezTo>
                  <a:pt x="1006573" y="2935827"/>
                  <a:pt x="1007137" y="2936179"/>
                  <a:pt x="1007831" y="2936440"/>
                </a:cubicBezTo>
                <a:cubicBezTo>
                  <a:pt x="1008526" y="2936700"/>
                  <a:pt x="1009372" y="2936831"/>
                  <a:pt x="1010371" y="2936831"/>
                </a:cubicBezTo>
                <a:cubicBezTo>
                  <a:pt x="1011673" y="2936831"/>
                  <a:pt x="1013165" y="2936434"/>
                  <a:pt x="1014847" y="2935642"/>
                </a:cubicBezTo>
                <a:cubicBezTo>
                  <a:pt x="1016529" y="2934850"/>
                  <a:pt x="1018304" y="2933597"/>
                  <a:pt x="1020170" y="2931882"/>
                </a:cubicBezTo>
                <a:lnTo>
                  <a:pt x="1020170" y="2926087"/>
                </a:lnTo>
                <a:close/>
                <a:moveTo>
                  <a:pt x="593876" y="2926087"/>
                </a:moveTo>
                <a:cubicBezTo>
                  <a:pt x="592465" y="2926087"/>
                  <a:pt x="591249" y="2926228"/>
                  <a:pt x="590229" y="2926510"/>
                </a:cubicBezTo>
                <a:cubicBezTo>
                  <a:pt x="589209" y="2926792"/>
                  <a:pt x="588373" y="2927194"/>
                  <a:pt x="587722" y="2927715"/>
                </a:cubicBezTo>
                <a:cubicBezTo>
                  <a:pt x="587071" y="2928236"/>
                  <a:pt x="586588" y="2928860"/>
                  <a:pt x="586274" y="2929587"/>
                </a:cubicBezTo>
                <a:cubicBezTo>
                  <a:pt x="585959" y="2930314"/>
                  <a:pt x="585801" y="2931133"/>
                  <a:pt x="585801" y="2932045"/>
                </a:cubicBezTo>
                <a:cubicBezTo>
                  <a:pt x="585801" y="2932674"/>
                  <a:pt x="585899" y="2933276"/>
                  <a:pt x="586095" y="2933852"/>
                </a:cubicBezTo>
                <a:cubicBezTo>
                  <a:pt x="586290" y="2934427"/>
                  <a:pt x="586604" y="2934937"/>
                  <a:pt x="587039" y="2935382"/>
                </a:cubicBezTo>
                <a:cubicBezTo>
                  <a:pt x="587473" y="2935827"/>
                  <a:pt x="588037" y="2936179"/>
                  <a:pt x="588732" y="2936440"/>
                </a:cubicBezTo>
                <a:cubicBezTo>
                  <a:pt x="589426" y="2936700"/>
                  <a:pt x="590273" y="2936831"/>
                  <a:pt x="591271" y="2936831"/>
                </a:cubicBezTo>
                <a:cubicBezTo>
                  <a:pt x="592573" y="2936831"/>
                  <a:pt x="594065" y="2936434"/>
                  <a:pt x="595748" y="2935642"/>
                </a:cubicBezTo>
                <a:cubicBezTo>
                  <a:pt x="597430" y="2934850"/>
                  <a:pt x="599204" y="2933597"/>
                  <a:pt x="601071" y="2931882"/>
                </a:cubicBezTo>
                <a:lnTo>
                  <a:pt x="601071" y="2926087"/>
                </a:lnTo>
                <a:close/>
                <a:moveTo>
                  <a:pt x="422426" y="2926087"/>
                </a:moveTo>
                <a:cubicBezTo>
                  <a:pt x="421015" y="2926087"/>
                  <a:pt x="419799" y="2926228"/>
                  <a:pt x="418779" y="2926510"/>
                </a:cubicBezTo>
                <a:cubicBezTo>
                  <a:pt x="417759" y="2926792"/>
                  <a:pt x="416923" y="2927194"/>
                  <a:pt x="416272" y="2927715"/>
                </a:cubicBezTo>
                <a:cubicBezTo>
                  <a:pt x="415621" y="2928236"/>
                  <a:pt x="415138" y="2928860"/>
                  <a:pt x="414823" y="2929587"/>
                </a:cubicBezTo>
                <a:cubicBezTo>
                  <a:pt x="414509" y="2930314"/>
                  <a:pt x="414352" y="2931133"/>
                  <a:pt x="414352" y="2932045"/>
                </a:cubicBezTo>
                <a:cubicBezTo>
                  <a:pt x="414352" y="2932674"/>
                  <a:pt x="414449" y="2933276"/>
                  <a:pt x="414645" y="2933852"/>
                </a:cubicBezTo>
                <a:cubicBezTo>
                  <a:pt x="414840" y="2934427"/>
                  <a:pt x="415155" y="2934937"/>
                  <a:pt x="415589" y="2935382"/>
                </a:cubicBezTo>
                <a:cubicBezTo>
                  <a:pt x="416023" y="2935827"/>
                  <a:pt x="416587" y="2936179"/>
                  <a:pt x="417282" y="2936440"/>
                </a:cubicBezTo>
                <a:cubicBezTo>
                  <a:pt x="417976" y="2936700"/>
                  <a:pt x="418823" y="2936831"/>
                  <a:pt x="419821" y="2936831"/>
                </a:cubicBezTo>
                <a:cubicBezTo>
                  <a:pt x="421123" y="2936831"/>
                  <a:pt x="422615" y="2936434"/>
                  <a:pt x="424298" y="2935642"/>
                </a:cubicBezTo>
                <a:cubicBezTo>
                  <a:pt x="425980" y="2934850"/>
                  <a:pt x="427754" y="2933597"/>
                  <a:pt x="429620" y="2931882"/>
                </a:cubicBezTo>
                <a:lnTo>
                  <a:pt x="429620" y="2926087"/>
                </a:lnTo>
                <a:close/>
                <a:moveTo>
                  <a:pt x="566049" y="2912576"/>
                </a:moveTo>
                <a:cubicBezTo>
                  <a:pt x="562967" y="2912576"/>
                  <a:pt x="560564" y="2913575"/>
                  <a:pt x="558838" y="2915571"/>
                </a:cubicBezTo>
                <a:cubicBezTo>
                  <a:pt x="557112" y="2917568"/>
                  <a:pt x="556250" y="2920694"/>
                  <a:pt x="556250" y="2924948"/>
                </a:cubicBezTo>
                <a:cubicBezTo>
                  <a:pt x="556250" y="2928898"/>
                  <a:pt x="556830" y="2931844"/>
                  <a:pt x="557992" y="2933787"/>
                </a:cubicBezTo>
                <a:cubicBezTo>
                  <a:pt x="559153" y="2935729"/>
                  <a:pt x="560797" y="2936700"/>
                  <a:pt x="562924" y="2936700"/>
                </a:cubicBezTo>
                <a:cubicBezTo>
                  <a:pt x="564356" y="2936700"/>
                  <a:pt x="565870" y="2936060"/>
                  <a:pt x="567465" y="2934779"/>
                </a:cubicBezTo>
                <a:cubicBezTo>
                  <a:pt x="569061" y="2933499"/>
                  <a:pt x="570737" y="2931600"/>
                  <a:pt x="572495" y="2929082"/>
                </a:cubicBezTo>
                <a:lnTo>
                  <a:pt x="572495" y="2913911"/>
                </a:lnTo>
                <a:cubicBezTo>
                  <a:pt x="571562" y="2913477"/>
                  <a:pt x="570531" y="2913146"/>
                  <a:pt x="569402" y="2912918"/>
                </a:cubicBezTo>
                <a:cubicBezTo>
                  <a:pt x="568274" y="2912690"/>
                  <a:pt x="567156" y="2912576"/>
                  <a:pt x="566049" y="2912576"/>
                </a:cubicBezTo>
                <a:close/>
                <a:moveTo>
                  <a:pt x="489849" y="2912576"/>
                </a:moveTo>
                <a:cubicBezTo>
                  <a:pt x="486767" y="2912576"/>
                  <a:pt x="484364" y="2913575"/>
                  <a:pt x="482638" y="2915571"/>
                </a:cubicBezTo>
                <a:cubicBezTo>
                  <a:pt x="480913" y="2917568"/>
                  <a:pt x="480050" y="2920694"/>
                  <a:pt x="480050" y="2924948"/>
                </a:cubicBezTo>
                <a:cubicBezTo>
                  <a:pt x="480050" y="2928898"/>
                  <a:pt x="480630" y="2931844"/>
                  <a:pt x="481792" y="2933787"/>
                </a:cubicBezTo>
                <a:cubicBezTo>
                  <a:pt x="482953" y="2935729"/>
                  <a:pt x="484597" y="2936700"/>
                  <a:pt x="486724" y="2936700"/>
                </a:cubicBezTo>
                <a:cubicBezTo>
                  <a:pt x="488156" y="2936700"/>
                  <a:pt x="489670" y="2936060"/>
                  <a:pt x="491265" y="2934779"/>
                </a:cubicBezTo>
                <a:cubicBezTo>
                  <a:pt x="492861" y="2933499"/>
                  <a:pt x="494537" y="2931600"/>
                  <a:pt x="496295" y="2929082"/>
                </a:cubicBezTo>
                <a:lnTo>
                  <a:pt x="496295" y="2913911"/>
                </a:lnTo>
                <a:cubicBezTo>
                  <a:pt x="495362" y="2913477"/>
                  <a:pt x="494331" y="2913146"/>
                  <a:pt x="493203" y="2912918"/>
                </a:cubicBezTo>
                <a:cubicBezTo>
                  <a:pt x="492074" y="2912690"/>
                  <a:pt x="490956" y="2912576"/>
                  <a:pt x="489849" y="2912576"/>
                </a:cubicBezTo>
                <a:close/>
                <a:moveTo>
                  <a:pt x="1470110" y="2912511"/>
                </a:moveTo>
                <a:cubicBezTo>
                  <a:pt x="1468417" y="2912511"/>
                  <a:pt x="1466969" y="2912842"/>
                  <a:pt x="1465764" y="2913504"/>
                </a:cubicBezTo>
                <a:cubicBezTo>
                  <a:pt x="1464559" y="2914166"/>
                  <a:pt x="1463572" y="2915050"/>
                  <a:pt x="1462801" y="2916157"/>
                </a:cubicBezTo>
                <a:cubicBezTo>
                  <a:pt x="1462031" y="2917264"/>
                  <a:pt x="1461467" y="2918550"/>
                  <a:pt x="1461108" y="2920015"/>
                </a:cubicBezTo>
                <a:cubicBezTo>
                  <a:pt x="1460750" y="2921480"/>
                  <a:pt x="1460571" y="2923016"/>
                  <a:pt x="1460571" y="2924622"/>
                </a:cubicBezTo>
                <a:cubicBezTo>
                  <a:pt x="1460571" y="2926640"/>
                  <a:pt x="1460794" y="2928409"/>
                  <a:pt x="1461239" y="2929929"/>
                </a:cubicBezTo>
                <a:cubicBezTo>
                  <a:pt x="1461684" y="2931448"/>
                  <a:pt x="1462319" y="2932712"/>
                  <a:pt x="1463143" y="2933721"/>
                </a:cubicBezTo>
                <a:cubicBezTo>
                  <a:pt x="1463968" y="2934731"/>
                  <a:pt x="1464966" y="2935490"/>
                  <a:pt x="1466138" y="2936000"/>
                </a:cubicBezTo>
                <a:cubicBezTo>
                  <a:pt x="1467310" y="2936510"/>
                  <a:pt x="1468634" y="2936765"/>
                  <a:pt x="1470110" y="2936765"/>
                </a:cubicBezTo>
                <a:cubicBezTo>
                  <a:pt x="1471803" y="2936765"/>
                  <a:pt x="1473252" y="2936434"/>
                  <a:pt x="1474456" y="2935772"/>
                </a:cubicBezTo>
                <a:cubicBezTo>
                  <a:pt x="1475661" y="2935110"/>
                  <a:pt x="1476648" y="2934226"/>
                  <a:pt x="1477419" y="2933119"/>
                </a:cubicBezTo>
                <a:cubicBezTo>
                  <a:pt x="1478190" y="2932012"/>
                  <a:pt x="1478754" y="2930726"/>
                  <a:pt x="1479112" y="2929261"/>
                </a:cubicBezTo>
                <a:cubicBezTo>
                  <a:pt x="1479470" y="2927796"/>
                  <a:pt x="1479649" y="2926250"/>
                  <a:pt x="1479649" y="2924622"/>
                </a:cubicBezTo>
                <a:cubicBezTo>
                  <a:pt x="1479649" y="2922603"/>
                  <a:pt x="1479427" y="2920840"/>
                  <a:pt x="1478982" y="2919332"/>
                </a:cubicBezTo>
                <a:cubicBezTo>
                  <a:pt x="1478537" y="2917823"/>
                  <a:pt x="1477902" y="2916564"/>
                  <a:pt x="1477077" y="2915555"/>
                </a:cubicBezTo>
                <a:cubicBezTo>
                  <a:pt x="1476253" y="2914546"/>
                  <a:pt x="1475249" y="2913786"/>
                  <a:pt x="1474066" y="2913276"/>
                </a:cubicBezTo>
                <a:cubicBezTo>
                  <a:pt x="1472883" y="2912766"/>
                  <a:pt x="1471565" y="2912511"/>
                  <a:pt x="1470110" y="2912511"/>
                </a:cubicBezTo>
                <a:close/>
                <a:moveTo>
                  <a:pt x="1298660" y="2912511"/>
                </a:moveTo>
                <a:cubicBezTo>
                  <a:pt x="1296967" y="2912511"/>
                  <a:pt x="1295519" y="2912842"/>
                  <a:pt x="1294314" y="2913504"/>
                </a:cubicBezTo>
                <a:cubicBezTo>
                  <a:pt x="1293109" y="2914166"/>
                  <a:pt x="1292122" y="2915050"/>
                  <a:pt x="1291351" y="2916157"/>
                </a:cubicBezTo>
                <a:cubicBezTo>
                  <a:pt x="1290581" y="2917264"/>
                  <a:pt x="1290017" y="2918550"/>
                  <a:pt x="1289658" y="2920015"/>
                </a:cubicBezTo>
                <a:cubicBezTo>
                  <a:pt x="1289300" y="2921480"/>
                  <a:pt x="1289121" y="2923016"/>
                  <a:pt x="1289121" y="2924622"/>
                </a:cubicBezTo>
                <a:cubicBezTo>
                  <a:pt x="1289121" y="2926640"/>
                  <a:pt x="1289344" y="2928409"/>
                  <a:pt x="1289789" y="2929929"/>
                </a:cubicBezTo>
                <a:cubicBezTo>
                  <a:pt x="1290234" y="2931448"/>
                  <a:pt x="1290869" y="2932712"/>
                  <a:pt x="1291693" y="2933721"/>
                </a:cubicBezTo>
                <a:cubicBezTo>
                  <a:pt x="1292518" y="2934731"/>
                  <a:pt x="1293516" y="2935490"/>
                  <a:pt x="1294688" y="2936000"/>
                </a:cubicBezTo>
                <a:cubicBezTo>
                  <a:pt x="1295860" y="2936510"/>
                  <a:pt x="1297184" y="2936765"/>
                  <a:pt x="1298660" y="2936765"/>
                </a:cubicBezTo>
                <a:cubicBezTo>
                  <a:pt x="1300353" y="2936765"/>
                  <a:pt x="1301802" y="2936434"/>
                  <a:pt x="1303006" y="2935772"/>
                </a:cubicBezTo>
                <a:cubicBezTo>
                  <a:pt x="1304211" y="2935110"/>
                  <a:pt x="1305198" y="2934226"/>
                  <a:pt x="1305969" y="2933119"/>
                </a:cubicBezTo>
                <a:cubicBezTo>
                  <a:pt x="1306740" y="2932012"/>
                  <a:pt x="1307304" y="2930726"/>
                  <a:pt x="1307662" y="2929261"/>
                </a:cubicBezTo>
                <a:cubicBezTo>
                  <a:pt x="1308020" y="2927796"/>
                  <a:pt x="1308199" y="2926250"/>
                  <a:pt x="1308199" y="2924622"/>
                </a:cubicBezTo>
                <a:cubicBezTo>
                  <a:pt x="1308199" y="2922603"/>
                  <a:pt x="1307977" y="2920840"/>
                  <a:pt x="1307532" y="2919332"/>
                </a:cubicBezTo>
                <a:cubicBezTo>
                  <a:pt x="1307087" y="2917823"/>
                  <a:pt x="1306452" y="2916564"/>
                  <a:pt x="1305627" y="2915555"/>
                </a:cubicBezTo>
                <a:cubicBezTo>
                  <a:pt x="1304803" y="2914546"/>
                  <a:pt x="1303799" y="2913786"/>
                  <a:pt x="1302616" y="2913276"/>
                </a:cubicBezTo>
                <a:cubicBezTo>
                  <a:pt x="1301433" y="2912766"/>
                  <a:pt x="1300115" y="2912511"/>
                  <a:pt x="1298660" y="2912511"/>
                </a:cubicBezTo>
                <a:close/>
                <a:moveTo>
                  <a:pt x="1193885" y="2912511"/>
                </a:moveTo>
                <a:cubicBezTo>
                  <a:pt x="1192192" y="2912511"/>
                  <a:pt x="1190744" y="2912842"/>
                  <a:pt x="1189539" y="2913504"/>
                </a:cubicBezTo>
                <a:cubicBezTo>
                  <a:pt x="1188334" y="2914166"/>
                  <a:pt x="1187347" y="2915050"/>
                  <a:pt x="1186576" y="2916157"/>
                </a:cubicBezTo>
                <a:cubicBezTo>
                  <a:pt x="1185806" y="2917264"/>
                  <a:pt x="1185242" y="2918550"/>
                  <a:pt x="1184883" y="2920015"/>
                </a:cubicBezTo>
                <a:cubicBezTo>
                  <a:pt x="1184525" y="2921480"/>
                  <a:pt x="1184346" y="2923016"/>
                  <a:pt x="1184346" y="2924622"/>
                </a:cubicBezTo>
                <a:cubicBezTo>
                  <a:pt x="1184346" y="2926640"/>
                  <a:pt x="1184569" y="2928409"/>
                  <a:pt x="1185014" y="2929929"/>
                </a:cubicBezTo>
                <a:cubicBezTo>
                  <a:pt x="1185459" y="2931448"/>
                  <a:pt x="1186094" y="2932712"/>
                  <a:pt x="1186918" y="2933721"/>
                </a:cubicBezTo>
                <a:cubicBezTo>
                  <a:pt x="1187743" y="2934731"/>
                  <a:pt x="1188741" y="2935490"/>
                  <a:pt x="1189913" y="2936000"/>
                </a:cubicBezTo>
                <a:cubicBezTo>
                  <a:pt x="1191085" y="2936510"/>
                  <a:pt x="1192409" y="2936765"/>
                  <a:pt x="1193885" y="2936765"/>
                </a:cubicBezTo>
                <a:cubicBezTo>
                  <a:pt x="1195578" y="2936765"/>
                  <a:pt x="1197027" y="2936434"/>
                  <a:pt x="1198231" y="2935772"/>
                </a:cubicBezTo>
                <a:cubicBezTo>
                  <a:pt x="1199436" y="2935110"/>
                  <a:pt x="1200423" y="2934226"/>
                  <a:pt x="1201194" y="2933119"/>
                </a:cubicBezTo>
                <a:cubicBezTo>
                  <a:pt x="1201965" y="2932012"/>
                  <a:pt x="1202529" y="2930726"/>
                  <a:pt x="1202887" y="2929261"/>
                </a:cubicBezTo>
                <a:cubicBezTo>
                  <a:pt x="1203245" y="2927796"/>
                  <a:pt x="1203424" y="2926250"/>
                  <a:pt x="1203424" y="2924622"/>
                </a:cubicBezTo>
                <a:cubicBezTo>
                  <a:pt x="1203424" y="2922603"/>
                  <a:pt x="1203202" y="2920840"/>
                  <a:pt x="1202757" y="2919332"/>
                </a:cubicBezTo>
                <a:cubicBezTo>
                  <a:pt x="1202312" y="2917823"/>
                  <a:pt x="1201677" y="2916564"/>
                  <a:pt x="1200852" y="2915555"/>
                </a:cubicBezTo>
                <a:cubicBezTo>
                  <a:pt x="1200028" y="2914546"/>
                  <a:pt x="1199024" y="2913786"/>
                  <a:pt x="1197841" y="2913276"/>
                </a:cubicBezTo>
                <a:cubicBezTo>
                  <a:pt x="1196658" y="2912766"/>
                  <a:pt x="1195340" y="2912511"/>
                  <a:pt x="1193885" y="2912511"/>
                </a:cubicBezTo>
                <a:close/>
                <a:moveTo>
                  <a:pt x="879560" y="2912511"/>
                </a:moveTo>
                <a:cubicBezTo>
                  <a:pt x="877867" y="2912511"/>
                  <a:pt x="876419" y="2912842"/>
                  <a:pt x="875214" y="2913504"/>
                </a:cubicBezTo>
                <a:cubicBezTo>
                  <a:pt x="874009" y="2914166"/>
                  <a:pt x="873022" y="2915050"/>
                  <a:pt x="872251" y="2916157"/>
                </a:cubicBezTo>
                <a:cubicBezTo>
                  <a:pt x="871481" y="2917264"/>
                  <a:pt x="870917" y="2918550"/>
                  <a:pt x="870558" y="2920015"/>
                </a:cubicBezTo>
                <a:cubicBezTo>
                  <a:pt x="870200" y="2921480"/>
                  <a:pt x="870021" y="2923016"/>
                  <a:pt x="870021" y="2924622"/>
                </a:cubicBezTo>
                <a:cubicBezTo>
                  <a:pt x="870021" y="2926640"/>
                  <a:pt x="870244" y="2928409"/>
                  <a:pt x="870689" y="2929929"/>
                </a:cubicBezTo>
                <a:cubicBezTo>
                  <a:pt x="871134" y="2931448"/>
                  <a:pt x="871768" y="2932712"/>
                  <a:pt x="872593" y="2933721"/>
                </a:cubicBezTo>
                <a:cubicBezTo>
                  <a:pt x="873418" y="2934731"/>
                  <a:pt x="874416" y="2935490"/>
                  <a:pt x="875588" y="2936000"/>
                </a:cubicBezTo>
                <a:cubicBezTo>
                  <a:pt x="876760" y="2936510"/>
                  <a:pt x="878084" y="2936765"/>
                  <a:pt x="879560" y="2936765"/>
                </a:cubicBezTo>
                <a:cubicBezTo>
                  <a:pt x="881253" y="2936765"/>
                  <a:pt x="882702" y="2936434"/>
                  <a:pt x="883906" y="2935772"/>
                </a:cubicBezTo>
                <a:cubicBezTo>
                  <a:pt x="885111" y="2935110"/>
                  <a:pt x="886099" y="2934226"/>
                  <a:pt x="886869" y="2933119"/>
                </a:cubicBezTo>
                <a:cubicBezTo>
                  <a:pt x="887639" y="2932012"/>
                  <a:pt x="888204" y="2930726"/>
                  <a:pt x="888562" y="2929261"/>
                </a:cubicBezTo>
                <a:cubicBezTo>
                  <a:pt x="888920" y="2927796"/>
                  <a:pt x="889099" y="2926250"/>
                  <a:pt x="889099" y="2924622"/>
                </a:cubicBezTo>
                <a:cubicBezTo>
                  <a:pt x="889099" y="2922603"/>
                  <a:pt x="888877" y="2920840"/>
                  <a:pt x="888432" y="2919332"/>
                </a:cubicBezTo>
                <a:cubicBezTo>
                  <a:pt x="887987" y="2917823"/>
                  <a:pt x="887352" y="2916564"/>
                  <a:pt x="886527" y="2915555"/>
                </a:cubicBezTo>
                <a:cubicBezTo>
                  <a:pt x="885702" y="2914546"/>
                  <a:pt x="884699" y="2913786"/>
                  <a:pt x="883516" y="2913276"/>
                </a:cubicBezTo>
                <a:cubicBezTo>
                  <a:pt x="882333" y="2912766"/>
                  <a:pt x="881014" y="2912511"/>
                  <a:pt x="879560" y="2912511"/>
                </a:cubicBezTo>
                <a:close/>
                <a:moveTo>
                  <a:pt x="1365400" y="2912218"/>
                </a:moveTo>
                <a:cubicBezTo>
                  <a:pt x="1364163" y="2912218"/>
                  <a:pt x="1363035" y="2912457"/>
                  <a:pt x="1362015" y="2912934"/>
                </a:cubicBezTo>
                <a:cubicBezTo>
                  <a:pt x="1360995" y="2913412"/>
                  <a:pt x="1360115" y="2914085"/>
                  <a:pt x="1359377" y="2914953"/>
                </a:cubicBezTo>
                <a:cubicBezTo>
                  <a:pt x="1358639" y="2915821"/>
                  <a:pt x="1358043" y="2916863"/>
                  <a:pt x="1357587" y="2918078"/>
                </a:cubicBezTo>
                <a:cubicBezTo>
                  <a:pt x="1357131" y="2919294"/>
                  <a:pt x="1356849" y="2920628"/>
                  <a:pt x="1356740" y="2922083"/>
                </a:cubicBezTo>
                <a:lnTo>
                  <a:pt x="1373930" y="2922083"/>
                </a:lnTo>
                <a:cubicBezTo>
                  <a:pt x="1373995" y="2920628"/>
                  <a:pt x="1373854" y="2919299"/>
                  <a:pt x="1373507" y="2918094"/>
                </a:cubicBezTo>
                <a:cubicBezTo>
                  <a:pt x="1373159" y="2916890"/>
                  <a:pt x="1372622" y="2915854"/>
                  <a:pt x="1371895" y="2914985"/>
                </a:cubicBezTo>
                <a:cubicBezTo>
                  <a:pt x="1371168" y="2914117"/>
                  <a:pt x="1370262" y="2913439"/>
                  <a:pt x="1369177" y="2912951"/>
                </a:cubicBezTo>
                <a:cubicBezTo>
                  <a:pt x="1368092" y="2912462"/>
                  <a:pt x="1366833" y="2912218"/>
                  <a:pt x="1365400" y="2912218"/>
                </a:cubicBezTo>
                <a:close/>
                <a:moveTo>
                  <a:pt x="670076" y="2912218"/>
                </a:moveTo>
                <a:cubicBezTo>
                  <a:pt x="668838" y="2912218"/>
                  <a:pt x="667710" y="2912457"/>
                  <a:pt x="666689" y="2912934"/>
                </a:cubicBezTo>
                <a:cubicBezTo>
                  <a:pt x="665670" y="2913412"/>
                  <a:pt x="664791" y="2914085"/>
                  <a:pt x="664052" y="2914953"/>
                </a:cubicBezTo>
                <a:cubicBezTo>
                  <a:pt x="663315" y="2915821"/>
                  <a:pt x="662718" y="2916863"/>
                  <a:pt x="662262" y="2918078"/>
                </a:cubicBezTo>
                <a:cubicBezTo>
                  <a:pt x="661806" y="2919294"/>
                  <a:pt x="661524" y="2920628"/>
                  <a:pt x="661415" y="2922083"/>
                </a:cubicBezTo>
                <a:lnTo>
                  <a:pt x="678605" y="2922083"/>
                </a:lnTo>
                <a:cubicBezTo>
                  <a:pt x="678670" y="2920628"/>
                  <a:pt x="678529" y="2919299"/>
                  <a:pt x="678182" y="2918094"/>
                </a:cubicBezTo>
                <a:cubicBezTo>
                  <a:pt x="677835" y="2916890"/>
                  <a:pt x="677298" y="2915854"/>
                  <a:pt x="676570" y="2914985"/>
                </a:cubicBezTo>
                <a:cubicBezTo>
                  <a:pt x="675843" y="2914117"/>
                  <a:pt x="674937" y="2913439"/>
                  <a:pt x="673852" y="2912951"/>
                </a:cubicBezTo>
                <a:cubicBezTo>
                  <a:pt x="672767" y="2912462"/>
                  <a:pt x="671508" y="2912218"/>
                  <a:pt x="670076" y="2912218"/>
                </a:cubicBezTo>
                <a:close/>
                <a:moveTo>
                  <a:pt x="317651" y="2912218"/>
                </a:moveTo>
                <a:cubicBezTo>
                  <a:pt x="316413" y="2912218"/>
                  <a:pt x="315285" y="2912457"/>
                  <a:pt x="314265" y="2912934"/>
                </a:cubicBezTo>
                <a:cubicBezTo>
                  <a:pt x="313245" y="2913412"/>
                  <a:pt x="312366" y="2914085"/>
                  <a:pt x="311628" y="2914953"/>
                </a:cubicBezTo>
                <a:cubicBezTo>
                  <a:pt x="310890" y="2915821"/>
                  <a:pt x="310293" y="2916863"/>
                  <a:pt x="309837" y="2918078"/>
                </a:cubicBezTo>
                <a:cubicBezTo>
                  <a:pt x="309381" y="2919294"/>
                  <a:pt x="309099" y="2920628"/>
                  <a:pt x="308991" y="2922083"/>
                </a:cubicBezTo>
                <a:lnTo>
                  <a:pt x="326180" y="2922083"/>
                </a:lnTo>
                <a:cubicBezTo>
                  <a:pt x="326245" y="2920628"/>
                  <a:pt x="326104" y="2919299"/>
                  <a:pt x="325757" y="2918094"/>
                </a:cubicBezTo>
                <a:cubicBezTo>
                  <a:pt x="325410" y="2916890"/>
                  <a:pt x="324873" y="2915854"/>
                  <a:pt x="324146" y="2914985"/>
                </a:cubicBezTo>
                <a:cubicBezTo>
                  <a:pt x="323418" y="2914117"/>
                  <a:pt x="322512" y="2913439"/>
                  <a:pt x="321427" y="2912951"/>
                </a:cubicBezTo>
                <a:cubicBezTo>
                  <a:pt x="320342" y="2912462"/>
                  <a:pt x="319083" y="2912218"/>
                  <a:pt x="317651" y="2912218"/>
                </a:cubicBezTo>
                <a:close/>
                <a:moveTo>
                  <a:pt x="146201" y="2912218"/>
                </a:moveTo>
                <a:cubicBezTo>
                  <a:pt x="144963" y="2912218"/>
                  <a:pt x="143835" y="2912457"/>
                  <a:pt x="142815" y="2912934"/>
                </a:cubicBezTo>
                <a:cubicBezTo>
                  <a:pt x="141795" y="2913412"/>
                  <a:pt x="140916" y="2914085"/>
                  <a:pt x="140178" y="2914953"/>
                </a:cubicBezTo>
                <a:cubicBezTo>
                  <a:pt x="139440" y="2915821"/>
                  <a:pt x="138843" y="2916863"/>
                  <a:pt x="138387" y="2918078"/>
                </a:cubicBezTo>
                <a:cubicBezTo>
                  <a:pt x="137931" y="2919294"/>
                  <a:pt x="137649" y="2920628"/>
                  <a:pt x="137541" y="2922083"/>
                </a:cubicBezTo>
                <a:lnTo>
                  <a:pt x="154730" y="2922083"/>
                </a:lnTo>
                <a:cubicBezTo>
                  <a:pt x="154795" y="2920628"/>
                  <a:pt x="154654" y="2919299"/>
                  <a:pt x="154307" y="2918094"/>
                </a:cubicBezTo>
                <a:cubicBezTo>
                  <a:pt x="153960" y="2916890"/>
                  <a:pt x="153423" y="2915854"/>
                  <a:pt x="152696" y="2914985"/>
                </a:cubicBezTo>
                <a:cubicBezTo>
                  <a:pt x="151968" y="2914117"/>
                  <a:pt x="151062" y="2913439"/>
                  <a:pt x="149977" y="2912951"/>
                </a:cubicBezTo>
                <a:cubicBezTo>
                  <a:pt x="148892" y="2912462"/>
                  <a:pt x="147633" y="2912218"/>
                  <a:pt x="146201" y="2912218"/>
                </a:cubicBezTo>
                <a:close/>
                <a:moveTo>
                  <a:pt x="1244380" y="2908279"/>
                </a:moveTo>
                <a:lnTo>
                  <a:pt x="1250826" y="2908279"/>
                </a:lnTo>
                <a:lnTo>
                  <a:pt x="1258835" y="2929896"/>
                </a:lnTo>
                <a:lnTo>
                  <a:pt x="1260560" y="2935170"/>
                </a:lnTo>
                <a:lnTo>
                  <a:pt x="1262351" y="2929766"/>
                </a:lnTo>
                <a:lnTo>
                  <a:pt x="1270295" y="2908279"/>
                </a:lnTo>
                <a:lnTo>
                  <a:pt x="1276513" y="2908279"/>
                </a:lnTo>
                <a:lnTo>
                  <a:pt x="1263686" y="2940965"/>
                </a:lnTo>
                <a:lnTo>
                  <a:pt x="1257174" y="2940965"/>
                </a:lnTo>
                <a:close/>
                <a:moveTo>
                  <a:pt x="967211" y="2908279"/>
                </a:moveTo>
                <a:lnTo>
                  <a:pt x="972745" y="2908279"/>
                </a:lnTo>
                <a:lnTo>
                  <a:pt x="975480" y="2930482"/>
                </a:lnTo>
                <a:lnTo>
                  <a:pt x="976066" y="2935431"/>
                </a:lnTo>
                <a:lnTo>
                  <a:pt x="977466" y="2931101"/>
                </a:lnTo>
                <a:lnTo>
                  <a:pt x="982219" y="2916418"/>
                </a:lnTo>
                <a:lnTo>
                  <a:pt x="986289" y="2916418"/>
                </a:lnTo>
                <a:lnTo>
                  <a:pt x="991400" y="2930905"/>
                </a:lnTo>
                <a:lnTo>
                  <a:pt x="992865" y="2935235"/>
                </a:lnTo>
                <a:lnTo>
                  <a:pt x="993353" y="2930645"/>
                </a:lnTo>
                <a:lnTo>
                  <a:pt x="995893" y="2908279"/>
                </a:lnTo>
                <a:lnTo>
                  <a:pt x="1001492" y="2908279"/>
                </a:lnTo>
                <a:lnTo>
                  <a:pt x="996739" y="2940965"/>
                </a:lnTo>
                <a:lnTo>
                  <a:pt x="989870" y="2940965"/>
                </a:lnTo>
                <a:lnTo>
                  <a:pt x="985149" y="2927292"/>
                </a:lnTo>
                <a:lnTo>
                  <a:pt x="984205" y="2923971"/>
                </a:lnTo>
                <a:lnTo>
                  <a:pt x="983131" y="2927487"/>
                </a:lnTo>
                <a:lnTo>
                  <a:pt x="978605" y="2940965"/>
                </a:lnTo>
                <a:lnTo>
                  <a:pt x="971931" y="2940965"/>
                </a:lnTo>
                <a:close/>
                <a:moveTo>
                  <a:pt x="895015" y="2908279"/>
                </a:moveTo>
                <a:lnTo>
                  <a:pt x="900680" y="2908279"/>
                </a:lnTo>
                <a:lnTo>
                  <a:pt x="900680" y="2929180"/>
                </a:lnTo>
                <a:cubicBezTo>
                  <a:pt x="900680" y="2934193"/>
                  <a:pt x="902568" y="2936700"/>
                  <a:pt x="906345" y="2936700"/>
                </a:cubicBezTo>
                <a:cubicBezTo>
                  <a:pt x="907039" y="2936700"/>
                  <a:pt x="907717" y="2936597"/>
                  <a:pt x="908379" y="2936391"/>
                </a:cubicBezTo>
                <a:cubicBezTo>
                  <a:pt x="909041" y="2936185"/>
                  <a:pt x="909736" y="2935827"/>
                  <a:pt x="910463" y="2935317"/>
                </a:cubicBezTo>
                <a:cubicBezTo>
                  <a:pt x="911190" y="2934807"/>
                  <a:pt x="911971" y="2934118"/>
                  <a:pt x="912807" y="2933249"/>
                </a:cubicBezTo>
                <a:cubicBezTo>
                  <a:pt x="913643" y="2932381"/>
                  <a:pt x="914581" y="2931285"/>
                  <a:pt x="915623" y="2929961"/>
                </a:cubicBezTo>
                <a:lnTo>
                  <a:pt x="915623" y="2908279"/>
                </a:lnTo>
                <a:lnTo>
                  <a:pt x="921288" y="2908279"/>
                </a:lnTo>
                <a:lnTo>
                  <a:pt x="921288" y="2940965"/>
                </a:lnTo>
                <a:lnTo>
                  <a:pt x="916209" y="2940965"/>
                </a:lnTo>
                <a:lnTo>
                  <a:pt x="916014" y="2935691"/>
                </a:lnTo>
                <a:cubicBezTo>
                  <a:pt x="915037" y="2936820"/>
                  <a:pt x="914109" y="2937758"/>
                  <a:pt x="913230" y="2938507"/>
                </a:cubicBezTo>
                <a:cubicBezTo>
                  <a:pt x="912351" y="2939256"/>
                  <a:pt x="911478" y="2939858"/>
                  <a:pt x="910609" y="2940314"/>
                </a:cubicBezTo>
                <a:cubicBezTo>
                  <a:pt x="909741" y="2940770"/>
                  <a:pt x="908868" y="2941090"/>
                  <a:pt x="907989" y="2941274"/>
                </a:cubicBezTo>
                <a:cubicBezTo>
                  <a:pt x="907110" y="2941459"/>
                  <a:pt x="906182" y="2941551"/>
                  <a:pt x="905205" y="2941551"/>
                </a:cubicBezTo>
                <a:cubicBezTo>
                  <a:pt x="901841" y="2941551"/>
                  <a:pt x="899302" y="2940564"/>
                  <a:pt x="897587" y="2938589"/>
                </a:cubicBezTo>
                <a:cubicBezTo>
                  <a:pt x="895872" y="2936613"/>
                  <a:pt x="895015" y="2933629"/>
                  <a:pt x="895015" y="2929636"/>
                </a:cubicBezTo>
                <a:close/>
                <a:moveTo>
                  <a:pt x="825280" y="2908279"/>
                </a:moveTo>
                <a:lnTo>
                  <a:pt x="831726" y="2908279"/>
                </a:lnTo>
                <a:lnTo>
                  <a:pt x="839995" y="2929896"/>
                </a:lnTo>
                <a:lnTo>
                  <a:pt x="841656" y="2934975"/>
                </a:lnTo>
                <a:lnTo>
                  <a:pt x="843544" y="2929766"/>
                </a:lnTo>
                <a:lnTo>
                  <a:pt x="851194" y="2908279"/>
                </a:lnTo>
                <a:lnTo>
                  <a:pt x="857413" y="2908279"/>
                </a:lnTo>
                <a:lnTo>
                  <a:pt x="846279" y="2937514"/>
                </a:lnTo>
                <a:cubicBezTo>
                  <a:pt x="845128" y="2940488"/>
                  <a:pt x="843940" y="2943049"/>
                  <a:pt x="842714" y="2945197"/>
                </a:cubicBezTo>
                <a:cubicBezTo>
                  <a:pt x="841487" y="2947346"/>
                  <a:pt x="840147" y="2949110"/>
                  <a:pt x="838693" y="2950488"/>
                </a:cubicBezTo>
                <a:cubicBezTo>
                  <a:pt x="837239" y="2951866"/>
                  <a:pt x="835644" y="2952881"/>
                  <a:pt x="833907" y="2953532"/>
                </a:cubicBezTo>
                <a:cubicBezTo>
                  <a:pt x="832171" y="2954183"/>
                  <a:pt x="830229" y="2954508"/>
                  <a:pt x="828080" y="2954508"/>
                </a:cubicBezTo>
                <a:cubicBezTo>
                  <a:pt x="827516" y="2954508"/>
                  <a:pt x="827005" y="2954498"/>
                  <a:pt x="826549" y="2954476"/>
                </a:cubicBezTo>
                <a:cubicBezTo>
                  <a:pt x="826094" y="2954454"/>
                  <a:pt x="825595" y="2954422"/>
                  <a:pt x="825052" y="2954378"/>
                </a:cubicBezTo>
                <a:lnTo>
                  <a:pt x="825052" y="2949234"/>
                </a:lnTo>
                <a:cubicBezTo>
                  <a:pt x="825530" y="2949300"/>
                  <a:pt x="826051" y="2949359"/>
                  <a:pt x="826615" y="2949413"/>
                </a:cubicBezTo>
                <a:cubicBezTo>
                  <a:pt x="827179" y="2949468"/>
                  <a:pt x="827776" y="2949495"/>
                  <a:pt x="828405" y="2949495"/>
                </a:cubicBezTo>
                <a:cubicBezTo>
                  <a:pt x="829447" y="2949495"/>
                  <a:pt x="830419" y="2949343"/>
                  <a:pt x="831319" y="2949039"/>
                </a:cubicBezTo>
                <a:cubicBezTo>
                  <a:pt x="832220" y="2948735"/>
                  <a:pt x="833072" y="2948241"/>
                  <a:pt x="833875" y="2947558"/>
                </a:cubicBezTo>
                <a:cubicBezTo>
                  <a:pt x="834678" y="2946874"/>
                  <a:pt x="835448" y="2945990"/>
                  <a:pt x="836186" y="2944904"/>
                </a:cubicBezTo>
                <a:cubicBezTo>
                  <a:pt x="836924" y="2943819"/>
                  <a:pt x="837641" y="2942506"/>
                  <a:pt x="838335" y="2940965"/>
                </a:cubicBezTo>
                <a:close/>
                <a:moveTo>
                  <a:pt x="515480" y="2908279"/>
                </a:moveTo>
                <a:lnTo>
                  <a:pt x="530879" y="2908279"/>
                </a:lnTo>
                <a:lnTo>
                  <a:pt x="530879" y="2936244"/>
                </a:lnTo>
                <a:lnTo>
                  <a:pt x="540614" y="2936244"/>
                </a:lnTo>
                <a:lnTo>
                  <a:pt x="540614" y="2940965"/>
                </a:lnTo>
                <a:lnTo>
                  <a:pt x="514406" y="2940965"/>
                </a:lnTo>
                <a:lnTo>
                  <a:pt x="514406" y="2936244"/>
                </a:lnTo>
                <a:lnTo>
                  <a:pt x="525149" y="2936244"/>
                </a:lnTo>
                <a:lnTo>
                  <a:pt x="525149" y="2912967"/>
                </a:lnTo>
                <a:lnTo>
                  <a:pt x="515480" y="2912967"/>
                </a:lnTo>
                <a:close/>
                <a:moveTo>
                  <a:pt x="1536785" y="2907693"/>
                </a:moveTo>
                <a:cubicBezTo>
                  <a:pt x="1537458" y="2907693"/>
                  <a:pt x="1538098" y="2907828"/>
                  <a:pt x="1538706" y="2908100"/>
                </a:cubicBezTo>
                <a:cubicBezTo>
                  <a:pt x="1539314" y="2908371"/>
                  <a:pt x="1539846" y="2908735"/>
                  <a:pt x="1540301" y="2909190"/>
                </a:cubicBezTo>
                <a:cubicBezTo>
                  <a:pt x="1540757" y="2909646"/>
                  <a:pt x="1541121" y="2910178"/>
                  <a:pt x="1541392" y="2910786"/>
                </a:cubicBezTo>
                <a:cubicBezTo>
                  <a:pt x="1541663" y="2911393"/>
                  <a:pt x="1541799" y="2912034"/>
                  <a:pt x="1541799" y="2912706"/>
                </a:cubicBezTo>
                <a:cubicBezTo>
                  <a:pt x="1541799" y="2913401"/>
                  <a:pt x="1541663" y="2914047"/>
                  <a:pt x="1541392" y="2914643"/>
                </a:cubicBezTo>
                <a:cubicBezTo>
                  <a:pt x="1541121" y="2915240"/>
                  <a:pt x="1540757" y="2915767"/>
                  <a:pt x="1540301" y="2916222"/>
                </a:cubicBezTo>
                <a:cubicBezTo>
                  <a:pt x="1539846" y="2916678"/>
                  <a:pt x="1539314" y="2917036"/>
                  <a:pt x="1538706" y="2917297"/>
                </a:cubicBezTo>
                <a:cubicBezTo>
                  <a:pt x="1538098" y="2917557"/>
                  <a:pt x="1537458" y="2917687"/>
                  <a:pt x="1536785" y="2917687"/>
                </a:cubicBezTo>
                <a:cubicBezTo>
                  <a:pt x="1536091" y="2917687"/>
                  <a:pt x="1535445" y="2917557"/>
                  <a:pt x="1534848" y="2917297"/>
                </a:cubicBezTo>
                <a:cubicBezTo>
                  <a:pt x="1534251" y="2917036"/>
                  <a:pt x="1533725" y="2916678"/>
                  <a:pt x="1533269" y="2916222"/>
                </a:cubicBezTo>
                <a:cubicBezTo>
                  <a:pt x="1532813" y="2915767"/>
                  <a:pt x="1532455" y="2915240"/>
                  <a:pt x="1532195" y="2914643"/>
                </a:cubicBezTo>
                <a:cubicBezTo>
                  <a:pt x="1531934" y="2914047"/>
                  <a:pt x="1531804" y="2913401"/>
                  <a:pt x="1531804" y="2912706"/>
                </a:cubicBezTo>
                <a:cubicBezTo>
                  <a:pt x="1531804" y="2912034"/>
                  <a:pt x="1531934" y="2911393"/>
                  <a:pt x="1532195" y="2910786"/>
                </a:cubicBezTo>
                <a:cubicBezTo>
                  <a:pt x="1532455" y="2910178"/>
                  <a:pt x="1532813" y="2909646"/>
                  <a:pt x="1533269" y="2909190"/>
                </a:cubicBezTo>
                <a:cubicBezTo>
                  <a:pt x="1533725" y="2908735"/>
                  <a:pt x="1534251" y="2908371"/>
                  <a:pt x="1534848" y="2908100"/>
                </a:cubicBezTo>
                <a:cubicBezTo>
                  <a:pt x="1535445" y="2907828"/>
                  <a:pt x="1536091" y="2907693"/>
                  <a:pt x="1536785" y="2907693"/>
                </a:cubicBezTo>
                <a:close/>
                <a:moveTo>
                  <a:pt x="1513159" y="2907693"/>
                </a:moveTo>
                <a:cubicBezTo>
                  <a:pt x="1516545" y="2907693"/>
                  <a:pt x="1519111" y="2908789"/>
                  <a:pt x="1520858" y="2910981"/>
                </a:cubicBezTo>
                <a:cubicBezTo>
                  <a:pt x="1522605" y="2913173"/>
                  <a:pt x="1523414" y="2916429"/>
                  <a:pt x="1523284" y="2920748"/>
                </a:cubicBezTo>
                <a:lnTo>
                  <a:pt x="1517554" y="2920748"/>
                </a:lnTo>
                <a:cubicBezTo>
                  <a:pt x="1517619" y="2917883"/>
                  <a:pt x="1517201" y="2915805"/>
                  <a:pt x="1516300" y="2914513"/>
                </a:cubicBezTo>
                <a:cubicBezTo>
                  <a:pt x="1515400" y="2913222"/>
                  <a:pt x="1514081" y="2912576"/>
                  <a:pt x="1512345" y="2912576"/>
                </a:cubicBezTo>
                <a:cubicBezTo>
                  <a:pt x="1511585" y="2912576"/>
                  <a:pt x="1510820" y="2912712"/>
                  <a:pt x="1510050" y="2912983"/>
                </a:cubicBezTo>
                <a:cubicBezTo>
                  <a:pt x="1509279" y="2913254"/>
                  <a:pt x="1508487" y="2913689"/>
                  <a:pt x="1507673" y="2914285"/>
                </a:cubicBezTo>
                <a:cubicBezTo>
                  <a:pt x="1506859" y="2914882"/>
                  <a:pt x="1505996" y="2915647"/>
                  <a:pt x="1505085" y="2916581"/>
                </a:cubicBezTo>
                <a:cubicBezTo>
                  <a:pt x="1504173" y="2917514"/>
                  <a:pt x="1503197" y="2918642"/>
                  <a:pt x="1502155" y="2919966"/>
                </a:cubicBezTo>
                <a:lnTo>
                  <a:pt x="1502155" y="2940965"/>
                </a:lnTo>
                <a:lnTo>
                  <a:pt x="1496425" y="2940965"/>
                </a:lnTo>
                <a:lnTo>
                  <a:pt x="1496425" y="2908279"/>
                </a:lnTo>
                <a:lnTo>
                  <a:pt x="1501601" y="2908279"/>
                </a:lnTo>
                <a:lnTo>
                  <a:pt x="1501764" y="2914302"/>
                </a:lnTo>
                <a:cubicBezTo>
                  <a:pt x="1503696" y="2911979"/>
                  <a:pt x="1505600" y="2910297"/>
                  <a:pt x="1507478" y="2909255"/>
                </a:cubicBezTo>
                <a:cubicBezTo>
                  <a:pt x="1509355" y="2908214"/>
                  <a:pt x="1511249" y="2907693"/>
                  <a:pt x="1513159" y="2907693"/>
                </a:cubicBezTo>
                <a:close/>
                <a:moveTo>
                  <a:pt x="1470436" y="2907693"/>
                </a:moveTo>
                <a:cubicBezTo>
                  <a:pt x="1472780" y="2907693"/>
                  <a:pt x="1474880" y="2908056"/>
                  <a:pt x="1476735" y="2908783"/>
                </a:cubicBezTo>
                <a:cubicBezTo>
                  <a:pt x="1478591" y="2909510"/>
                  <a:pt x="1480165" y="2910574"/>
                  <a:pt x="1481456" y="2911974"/>
                </a:cubicBezTo>
                <a:cubicBezTo>
                  <a:pt x="1482748" y="2913374"/>
                  <a:pt x="1483735" y="2915116"/>
                  <a:pt x="1484419" y="2917199"/>
                </a:cubicBezTo>
                <a:cubicBezTo>
                  <a:pt x="1485102" y="2919283"/>
                  <a:pt x="1485444" y="2921670"/>
                  <a:pt x="1485444" y="2924361"/>
                </a:cubicBezTo>
                <a:cubicBezTo>
                  <a:pt x="1485444" y="2926901"/>
                  <a:pt x="1485086" y="2929229"/>
                  <a:pt x="1484370" y="2931345"/>
                </a:cubicBezTo>
                <a:cubicBezTo>
                  <a:pt x="1483654" y="2933461"/>
                  <a:pt x="1482623" y="2935273"/>
                  <a:pt x="1481277" y="2936782"/>
                </a:cubicBezTo>
                <a:cubicBezTo>
                  <a:pt x="1479931" y="2938290"/>
                  <a:pt x="1478293" y="2939462"/>
                  <a:pt x="1476361" y="2940298"/>
                </a:cubicBezTo>
                <a:cubicBezTo>
                  <a:pt x="1474429" y="2941133"/>
                  <a:pt x="1472237" y="2941551"/>
                  <a:pt x="1469785" y="2941551"/>
                </a:cubicBezTo>
                <a:cubicBezTo>
                  <a:pt x="1467441" y="2941551"/>
                  <a:pt x="1465341" y="2941188"/>
                  <a:pt x="1463485" y="2940461"/>
                </a:cubicBezTo>
                <a:cubicBezTo>
                  <a:pt x="1461629" y="2939733"/>
                  <a:pt x="1460056" y="2938665"/>
                  <a:pt x="1458764" y="2937254"/>
                </a:cubicBezTo>
                <a:cubicBezTo>
                  <a:pt x="1457473" y="2935843"/>
                  <a:pt x="1456485" y="2934096"/>
                  <a:pt x="1455802" y="2932012"/>
                </a:cubicBezTo>
                <a:cubicBezTo>
                  <a:pt x="1455118" y="2929929"/>
                  <a:pt x="1454776" y="2927530"/>
                  <a:pt x="1454776" y="2924817"/>
                </a:cubicBezTo>
                <a:cubicBezTo>
                  <a:pt x="1454776" y="2922278"/>
                  <a:pt x="1455134" y="2919961"/>
                  <a:pt x="1455851" y="2917867"/>
                </a:cubicBezTo>
                <a:cubicBezTo>
                  <a:pt x="1456567" y="2915772"/>
                  <a:pt x="1457598" y="2913971"/>
                  <a:pt x="1458943" y="2912462"/>
                </a:cubicBezTo>
                <a:cubicBezTo>
                  <a:pt x="1460289" y="2910954"/>
                  <a:pt x="1461928" y="2909782"/>
                  <a:pt x="1463859" y="2908946"/>
                </a:cubicBezTo>
                <a:cubicBezTo>
                  <a:pt x="1465791" y="2908111"/>
                  <a:pt x="1467983" y="2907693"/>
                  <a:pt x="1470436" y="2907693"/>
                </a:cubicBezTo>
                <a:close/>
                <a:moveTo>
                  <a:pt x="1365661" y="2907693"/>
                </a:moveTo>
                <a:cubicBezTo>
                  <a:pt x="1367940" y="2907693"/>
                  <a:pt x="1369958" y="2908051"/>
                  <a:pt x="1371716" y="2908767"/>
                </a:cubicBezTo>
                <a:cubicBezTo>
                  <a:pt x="1373474" y="2909483"/>
                  <a:pt x="1374956" y="2910498"/>
                  <a:pt x="1376160" y="2911811"/>
                </a:cubicBezTo>
                <a:cubicBezTo>
                  <a:pt x="1377365" y="2913124"/>
                  <a:pt x="1378276" y="2914719"/>
                  <a:pt x="1378895" y="2916597"/>
                </a:cubicBezTo>
                <a:cubicBezTo>
                  <a:pt x="1379513" y="2918474"/>
                  <a:pt x="1379823" y="2920574"/>
                  <a:pt x="1379823" y="2922896"/>
                </a:cubicBezTo>
                <a:cubicBezTo>
                  <a:pt x="1379823" y="2923700"/>
                  <a:pt x="1379812" y="2924372"/>
                  <a:pt x="1379790" y="2924915"/>
                </a:cubicBezTo>
                <a:cubicBezTo>
                  <a:pt x="1379768" y="2925458"/>
                  <a:pt x="1379736" y="2925968"/>
                  <a:pt x="1379692" y="2926445"/>
                </a:cubicBezTo>
                <a:lnTo>
                  <a:pt x="1356740" y="2926445"/>
                </a:lnTo>
                <a:cubicBezTo>
                  <a:pt x="1356740" y="2929788"/>
                  <a:pt x="1357674" y="2932354"/>
                  <a:pt x="1359540" y="2934145"/>
                </a:cubicBezTo>
                <a:cubicBezTo>
                  <a:pt x="1361407" y="2935935"/>
                  <a:pt x="1364098" y="2936831"/>
                  <a:pt x="1367614" y="2936831"/>
                </a:cubicBezTo>
                <a:cubicBezTo>
                  <a:pt x="1368569" y="2936831"/>
                  <a:pt x="1369524" y="2936793"/>
                  <a:pt x="1370479" y="2936717"/>
                </a:cubicBezTo>
                <a:cubicBezTo>
                  <a:pt x="1371434" y="2936641"/>
                  <a:pt x="1372357" y="2936537"/>
                  <a:pt x="1373246" y="2936407"/>
                </a:cubicBezTo>
                <a:cubicBezTo>
                  <a:pt x="1374136" y="2936277"/>
                  <a:pt x="1374988" y="2936131"/>
                  <a:pt x="1375802" y="2935968"/>
                </a:cubicBezTo>
                <a:cubicBezTo>
                  <a:pt x="1376616" y="2935805"/>
                  <a:pt x="1377370" y="2935626"/>
                  <a:pt x="1378065" y="2935431"/>
                </a:cubicBezTo>
                <a:lnTo>
                  <a:pt x="1378065" y="2940086"/>
                </a:lnTo>
                <a:cubicBezTo>
                  <a:pt x="1376524" y="2940520"/>
                  <a:pt x="1374782" y="2940873"/>
                  <a:pt x="1372839" y="2941144"/>
                </a:cubicBezTo>
                <a:cubicBezTo>
                  <a:pt x="1370897" y="2941416"/>
                  <a:pt x="1368884" y="2941551"/>
                  <a:pt x="1366800" y="2941551"/>
                </a:cubicBezTo>
                <a:cubicBezTo>
                  <a:pt x="1364000" y="2941551"/>
                  <a:pt x="1361591" y="2941171"/>
                  <a:pt x="1359573" y="2940412"/>
                </a:cubicBezTo>
                <a:cubicBezTo>
                  <a:pt x="1357554" y="2939652"/>
                  <a:pt x="1355899" y="2938551"/>
                  <a:pt x="1354608" y="2937107"/>
                </a:cubicBezTo>
                <a:cubicBezTo>
                  <a:pt x="1353316" y="2935664"/>
                  <a:pt x="1352362" y="2933895"/>
                  <a:pt x="1351743" y="2931801"/>
                </a:cubicBezTo>
                <a:cubicBezTo>
                  <a:pt x="1351124" y="2929706"/>
                  <a:pt x="1350815" y="2927335"/>
                  <a:pt x="1350815" y="2924687"/>
                </a:cubicBezTo>
                <a:cubicBezTo>
                  <a:pt x="1350815" y="2922386"/>
                  <a:pt x="1351146" y="2920211"/>
                  <a:pt x="1351808" y="2918160"/>
                </a:cubicBezTo>
                <a:cubicBezTo>
                  <a:pt x="1352470" y="2916109"/>
                  <a:pt x="1353436" y="2914307"/>
                  <a:pt x="1354706" y="2912755"/>
                </a:cubicBezTo>
                <a:cubicBezTo>
                  <a:pt x="1355975" y="2911203"/>
                  <a:pt x="1357533" y="2909972"/>
                  <a:pt x="1359377" y="2909060"/>
                </a:cubicBezTo>
                <a:cubicBezTo>
                  <a:pt x="1361222" y="2908149"/>
                  <a:pt x="1363317" y="2907693"/>
                  <a:pt x="1365661" y="2907693"/>
                </a:cubicBezTo>
                <a:close/>
                <a:moveTo>
                  <a:pt x="1298986" y="2907693"/>
                </a:moveTo>
                <a:cubicBezTo>
                  <a:pt x="1301330" y="2907693"/>
                  <a:pt x="1303430" y="2908056"/>
                  <a:pt x="1305285" y="2908783"/>
                </a:cubicBezTo>
                <a:cubicBezTo>
                  <a:pt x="1307141" y="2909510"/>
                  <a:pt x="1308715" y="2910574"/>
                  <a:pt x="1310006" y="2911974"/>
                </a:cubicBezTo>
                <a:cubicBezTo>
                  <a:pt x="1311298" y="2913374"/>
                  <a:pt x="1312285" y="2915116"/>
                  <a:pt x="1312969" y="2917199"/>
                </a:cubicBezTo>
                <a:cubicBezTo>
                  <a:pt x="1313652" y="2919283"/>
                  <a:pt x="1313994" y="2921670"/>
                  <a:pt x="1313994" y="2924361"/>
                </a:cubicBezTo>
                <a:cubicBezTo>
                  <a:pt x="1313994" y="2926901"/>
                  <a:pt x="1313636" y="2929229"/>
                  <a:pt x="1312920" y="2931345"/>
                </a:cubicBezTo>
                <a:cubicBezTo>
                  <a:pt x="1312204" y="2933461"/>
                  <a:pt x="1311173" y="2935273"/>
                  <a:pt x="1309827" y="2936782"/>
                </a:cubicBezTo>
                <a:cubicBezTo>
                  <a:pt x="1308481" y="2938290"/>
                  <a:pt x="1306843" y="2939462"/>
                  <a:pt x="1304911" y="2940298"/>
                </a:cubicBezTo>
                <a:cubicBezTo>
                  <a:pt x="1302979" y="2941133"/>
                  <a:pt x="1300787" y="2941551"/>
                  <a:pt x="1298335" y="2941551"/>
                </a:cubicBezTo>
                <a:cubicBezTo>
                  <a:pt x="1295991" y="2941551"/>
                  <a:pt x="1293891" y="2941188"/>
                  <a:pt x="1292035" y="2940461"/>
                </a:cubicBezTo>
                <a:cubicBezTo>
                  <a:pt x="1290179" y="2939733"/>
                  <a:pt x="1288606" y="2938665"/>
                  <a:pt x="1287314" y="2937254"/>
                </a:cubicBezTo>
                <a:cubicBezTo>
                  <a:pt x="1286023" y="2935843"/>
                  <a:pt x="1285035" y="2934096"/>
                  <a:pt x="1284352" y="2932012"/>
                </a:cubicBezTo>
                <a:cubicBezTo>
                  <a:pt x="1283668" y="2929929"/>
                  <a:pt x="1283326" y="2927530"/>
                  <a:pt x="1283326" y="2924817"/>
                </a:cubicBezTo>
                <a:cubicBezTo>
                  <a:pt x="1283326" y="2922278"/>
                  <a:pt x="1283684" y="2919961"/>
                  <a:pt x="1284401" y="2917867"/>
                </a:cubicBezTo>
                <a:cubicBezTo>
                  <a:pt x="1285117" y="2915772"/>
                  <a:pt x="1286148" y="2913971"/>
                  <a:pt x="1287493" y="2912462"/>
                </a:cubicBezTo>
                <a:cubicBezTo>
                  <a:pt x="1288839" y="2910954"/>
                  <a:pt x="1290478" y="2909782"/>
                  <a:pt x="1292409" y="2908946"/>
                </a:cubicBezTo>
                <a:cubicBezTo>
                  <a:pt x="1294341" y="2908111"/>
                  <a:pt x="1296533" y="2907693"/>
                  <a:pt x="1298986" y="2907693"/>
                </a:cubicBezTo>
                <a:close/>
                <a:moveTo>
                  <a:pt x="1194211" y="2907693"/>
                </a:moveTo>
                <a:cubicBezTo>
                  <a:pt x="1196555" y="2907693"/>
                  <a:pt x="1198655" y="2908056"/>
                  <a:pt x="1200510" y="2908783"/>
                </a:cubicBezTo>
                <a:cubicBezTo>
                  <a:pt x="1202366" y="2909510"/>
                  <a:pt x="1203940" y="2910574"/>
                  <a:pt x="1205231" y="2911974"/>
                </a:cubicBezTo>
                <a:cubicBezTo>
                  <a:pt x="1206523" y="2913374"/>
                  <a:pt x="1207510" y="2915116"/>
                  <a:pt x="1208194" y="2917199"/>
                </a:cubicBezTo>
                <a:cubicBezTo>
                  <a:pt x="1208877" y="2919283"/>
                  <a:pt x="1209219" y="2921670"/>
                  <a:pt x="1209219" y="2924361"/>
                </a:cubicBezTo>
                <a:cubicBezTo>
                  <a:pt x="1209219" y="2926901"/>
                  <a:pt x="1208861" y="2929229"/>
                  <a:pt x="1208145" y="2931345"/>
                </a:cubicBezTo>
                <a:cubicBezTo>
                  <a:pt x="1207429" y="2933461"/>
                  <a:pt x="1206398" y="2935273"/>
                  <a:pt x="1205052" y="2936782"/>
                </a:cubicBezTo>
                <a:cubicBezTo>
                  <a:pt x="1203706" y="2938290"/>
                  <a:pt x="1202068" y="2939462"/>
                  <a:pt x="1200136" y="2940298"/>
                </a:cubicBezTo>
                <a:cubicBezTo>
                  <a:pt x="1198204" y="2941133"/>
                  <a:pt x="1196012" y="2941551"/>
                  <a:pt x="1193560" y="2941551"/>
                </a:cubicBezTo>
                <a:cubicBezTo>
                  <a:pt x="1191216" y="2941551"/>
                  <a:pt x="1189116" y="2941188"/>
                  <a:pt x="1187260" y="2940461"/>
                </a:cubicBezTo>
                <a:cubicBezTo>
                  <a:pt x="1185404" y="2939733"/>
                  <a:pt x="1183831" y="2938665"/>
                  <a:pt x="1182539" y="2937254"/>
                </a:cubicBezTo>
                <a:cubicBezTo>
                  <a:pt x="1181248" y="2935843"/>
                  <a:pt x="1180260" y="2934096"/>
                  <a:pt x="1179577" y="2932012"/>
                </a:cubicBezTo>
                <a:cubicBezTo>
                  <a:pt x="1178893" y="2929929"/>
                  <a:pt x="1178551" y="2927530"/>
                  <a:pt x="1178551" y="2924817"/>
                </a:cubicBezTo>
                <a:cubicBezTo>
                  <a:pt x="1178551" y="2922278"/>
                  <a:pt x="1178909" y="2919961"/>
                  <a:pt x="1179626" y="2917867"/>
                </a:cubicBezTo>
                <a:cubicBezTo>
                  <a:pt x="1180342" y="2915772"/>
                  <a:pt x="1181373" y="2913971"/>
                  <a:pt x="1182718" y="2912462"/>
                </a:cubicBezTo>
                <a:cubicBezTo>
                  <a:pt x="1184064" y="2910954"/>
                  <a:pt x="1185703" y="2909782"/>
                  <a:pt x="1187634" y="2908946"/>
                </a:cubicBezTo>
                <a:cubicBezTo>
                  <a:pt x="1189566" y="2908111"/>
                  <a:pt x="1191758" y="2907693"/>
                  <a:pt x="1194211" y="2907693"/>
                </a:cubicBezTo>
                <a:close/>
                <a:moveTo>
                  <a:pt x="1053940" y="2907693"/>
                </a:moveTo>
                <a:cubicBezTo>
                  <a:pt x="1057304" y="2907693"/>
                  <a:pt x="1059849" y="2908686"/>
                  <a:pt x="1061575" y="2910672"/>
                </a:cubicBezTo>
                <a:cubicBezTo>
                  <a:pt x="1063300" y="2912658"/>
                  <a:pt x="1064163" y="2915647"/>
                  <a:pt x="1064163" y="2919641"/>
                </a:cubicBezTo>
                <a:lnTo>
                  <a:pt x="1064163" y="2940965"/>
                </a:lnTo>
                <a:lnTo>
                  <a:pt x="1058498" y="2940965"/>
                </a:lnTo>
                <a:lnTo>
                  <a:pt x="1058498" y="2920097"/>
                </a:lnTo>
                <a:cubicBezTo>
                  <a:pt x="1058498" y="2917536"/>
                  <a:pt x="1058021" y="2915642"/>
                  <a:pt x="1057066" y="2914416"/>
                </a:cubicBezTo>
                <a:cubicBezTo>
                  <a:pt x="1056111" y="2913189"/>
                  <a:pt x="1054689" y="2912576"/>
                  <a:pt x="1052801" y="2912576"/>
                </a:cubicBezTo>
                <a:cubicBezTo>
                  <a:pt x="1052106" y="2912576"/>
                  <a:pt x="1051428" y="2912679"/>
                  <a:pt x="1050766" y="2912885"/>
                </a:cubicBezTo>
                <a:cubicBezTo>
                  <a:pt x="1050104" y="2913092"/>
                  <a:pt x="1049415" y="2913450"/>
                  <a:pt x="1048699" y="2913960"/>
                </a:cubicBezTo>
                <a:cubicBezTo>
                  <a:pt x="1047982" y="2914470"/>
                  <a:pt x="1047206" y="2915159"/>
                  <a:pt x="1046371" y="2916027"/>
                </a:cubicBezTo>
                <a:cubicBezTo>
                  <a:pt x="1045535" y="2916895"/>
                  <a:pt x="1044597" y="2917980"/>
                  <a:pt x="1043555" y="2919283"/>
                </a:cubicBezTo>
                <a:lnTo>
                  <a:pt x="1043555" y="2940965"/>
                </a:lnTo>
                <a:lnTo>
                  <a:pt x="1037890" y="2940965"/>
                </a:lnTo>
                <a:lnTo>
                  <a:pt x="1037890" y="2908279"/>
                </a:lnTo>
                <a:lnTo>
                  <a:pt x="1042936" y="2908279"/>
                </a:lnTo>
                <a:lnTo>
                  <a:pt x="1043164" y="2913553"/>
                </a:lnTo>
                <a:cubicBezTo>
                  <a:pt x="1044119" y="2912424"/>
                  <a:pt x="1045041" y="2911486"/>
                  <a:pt x="1045931" y="2910737"/>
                </a:cubicBezTo>
                <a:cubicBezTo>
                  <a:pt x="1046821" y="2909988"/>
                  <a:pt x="1047695" y="2909386"/>
                  <a:pt x="1048552" y="2908930"/>
                </a:cubicBezTo>
                <a:cubicBezTo>
                  <a:pt x="1049410" y="2908474"/>
                  <a:pt x="1050283" y="2908154"/>
                  <a:pt x="1051173" y="2907969"/>
                </a:cubicBezTo>
                <a:cubicBezTo>
                  <a:pt x="1052063" y="2907785"/>
                  <a:pt x="1052985" y="2907693"/>
                  <a:pt x="1053940" y="2907693"/>
                </a:cubicBezTo>
                <a:close/>
                <a:moveTo>
                  <a:pt x="1013105" y="2907693"/>
                </a:moveTo>
                <a:cubicBezTo>
                  <a:pt x="1015081" y="2907693"/>
                  <a:pt x="1016860" y="2907910"/>
                  <a:pt x="1018445" y="2908344"/>
                </a:cubicBezTo>
                <a:cubicBezTo>
                  <a:pt x="1020029" y="2908778"/>
                  <a:pt x="1021369" y="2909440"/>
                  <a:pt x="1022465" y="2910330"/>
                </a:cubicBezTo>
                <a:cubicBezTo>
                  <a:pt x="1023561" y="2911220"/>
                  <a:pt x="1024402" y="2912337"/>
                  <a:pt x="1024988" y="2913683"/>
                </a:cubicBezTo>
                <a:cubicBezTo>
                  <a:pt x="1025575" y="2915029"/>
                  <a:pt x="1025868" y="2916613"/>
                  <a:pt x="1025868" y="2918436"/>
                </a:cubicBezTo>
                <a:lnTo>
                  <a:pt x="1025868" y="2940965"/>
                </a:lnTo>
                <a:lnTo>
                  <a:pt x="1020789" y="2940965"/>
                </a:lnTo>
                <a:lnTo>
                  <a:pt x="1020659" y="2936570"/>
                </a:lnTo>
                <a:cubicBezTo>
                  <a:pt x="1018879" y="2938328"/>
                  <a:pt x="1017072" y="2939598"/>
                  <a:pt x="1015238" y="2940379"/>
                </a:cubicBezTo>
                <a:cubicBezTo>
                  <a:pt x="1013404" y="2941160"/>
                  <a:pt x="1011478" y="2941551"/>
                  <a:pt x="1009459" y="2941551"/>
                </a:cubicBezTo>
                <a:cubicBezTo>
                  <a:pt x="1007593" y="2941551"/>
                  <a:pt x="1005997" y="2941312"/>
                  <a:pt x="1004673" y="2940835"/>
                </a:cubicBezTo>
                <a:cubicBezTo>
                  <a:pt x="1003350" y="2940357"/>
                  <a:pt x="1002259" y="2939701"/>
                  <a:pt x="1001402" y="2938865"/>
                </a:cubicBezTo>
                <a:cubicBezTo>
                  <a:pt x="1000544" y="2938030"/>
                  <a:pt x="999915" y="2937048"/>
                  <a:pt x="999513" y="2935919"/>
                </a:cubicBezTo>
                <a:cubicBezTo>
                  <a:pt x="999112" y="2934790"/>
                  <a:pt x="998911" y="2933564"/>
                  <a:pt x="998911" y="2932240"/>
                </a:cubicBezTo>
                <a:cubicBezTo>
                  <a:pt x="998911" y="2928963"/>
                  <a:pt x="1000132" y="2926396"/>
                  <a:pt x="1002574" y="2924541"/>
                </a:cubicBezTo>
                <a:cubicBezTo>
                  <a:pt x="1005015" y="2922685"/>
                  <a:pt x="1008624" y="2921757"/>
                  <a:pt x="1013399" y="2921757"/>
                </a:cubicBezTo>
                <a:lnTo>
                  <a:pt x="1020170" y="2921757"/>
                </a:lnTo>
                <a:lnTo>
                  <a:pt x="1020170" y="2918892"/>
                </a:lnTo>
                <a:cubicBezTo>
                  <a:pt x="1020170" y="2916960"/>
                  <a:pt x="1019552" y="2915414"/>
                  <a:pt x="1018314" y="2914253"/>
                </a:cubicBezTo>
                <a:cubicBezTo>
                  <a:pt x="1017077" y="2913092"/>
                  <a:pt x="1015189" y="2912511"/>
                  <a:pt x="1012650" y="2912511"/>
                </a:cubicBezTo>
                <a:cubicBezTo>
                  <a:pt x="1010805" y="2912511"/>
                  <a:pt x="1008987" y="2912717"/>
                  <a:pt x="1007197" y="2913130"/>
                </a:cubicBezTo>
                <a:cubicBezTo>
                  <a:pt x="1005406" y="2913542"/>
                  <a:pt x="1003556" y="2914128"/>
                  <a:pt x="1001646" y="2914888"/>
                </a:cubicBezTo>
                <a:lnTo>
                  <a:pt x="1001646" y="2909776"/>
                </a:lnTo>
                <a:cubicBezTo>
                  <a:pt x="1002362" y="2909516"/>
                  <a:pt x="1003160" y="2909261"/>
                  <a:pt x="1004039" y="2909011"/>
                </a:cubicBezTo>
                <a:cubicBezTo>
                  <a:pt x="1004918" y="2908762"/>
                  <a:pt x="1005845" y="2908539"/>
                  <a:pt x="1006822" y="2908344"/>
                </a:cubicBezTo>
                <a:cubicBezTo>
                  <a:pt x="1007799" y="2908149"/>
                  <a:pt x="1008819" y="2907991"/>
                  <a:pt x="1009882" y="2907872"/>
                </a:cubicBezTo>
                <a:cubicBezTo>
                  <a:pt x="1010946" y="2907752"/>
                  <a:pt x="1012020" y="2907693"/>
                  <a:pt x="1013105" y="2907693"/>
                </a:cubicBezTo>
                <a:close/>
                <a:moveTo>
                  <a:pt x="879886" y="2907693"/>
                </a:moveTo>
                <a:cubicBezTo>
                  <a:pt x="882230" y="2907693"/>
                  <a:pt x="884330" y="2908056"/>
                  <a:pt x="886185" y="2908783"/>
                </a:cubicBezTo>
                <a:cubicBezTo>
                  <a:pt x="888041" y="2909510"/>
                  <a:pt x="889615" y="2910574"/>
                  <a:pt x="890906" y="2911974"/>
                </a:cubicBezTo>
                <a:cubicBezTo>
                  <a:pt x="892197" y="2913374"/>
                  <a:pt x="893185" y="2915116"/>
                  <a:pt x="893869" y="2917199"/>
                </a:cubicBezTo>
                <a:cubicBezTo>
                  <a:pt x="894552" y="2919283"/>
                  <a:pt x="894894" y="2921670"/>
                  <a:pt x="894894" y="2924361"/>
                </a:cubicBezTo>
                <a:cubicBezTo>
                  <a:pt x="894894" y="2926901"/>
                  <a:pt x="894536" y="2929229"/>
                  <a:pt x="893820" y="2931345"/>
                </a:cubicBezTo>
                <a:cubicBezTo>
                  <a:pt x="893104" y="2933461"/>
                  <a:pt x="892073" y="2935273"/>
                  <a:pt x="890727" y="2936782"/>
                </a:cubicBezTo>
                <a:cubicBezTo>
                  <a:pt x="889381" y="2938290"/>
                  <a:pt x="887743" y="2939462"/>
                  <a:pt x="885811" y="2940298"/>
                </a:cubicBezTo>
                <a:cubicBezTo>
                  <a:pt x="883879" y="2941133"/>
                  <a:pt x="881687" y="2941551"/>
                  <a:pt x="879235" y="2941551"/>
                </a:cubicBezTo>
                <a:cubicBezTo>
                  <a:pt x="876891" y="2941551"/>
                  <a:pt x="874791" y="2941188"/>
                  <a:pt x="872935" y="2940461"/>
                </a:cubicBezTo>
                <a:cubicBezTo>
                  <a:pt x="871079" y="2939733"/>
                  <a:pt x="869506" y="2938665"/>
                  <a:pt x="868214" y="2937254"/>
                </a:cubicBezTo>
                <a:cubicBezTo>
                  <a:pt x="866923" y="2935843"/>
                  <a:pt x="865935" y="2934096"/>
                  <a:pt x="865252" y="2932012"/>
                </a:cubicBezTo>
                <a:cubicBezTo>
                  <a:pt x="864568" y="2929929"/>
                  <a:pt x="864226" y="2927530"/>
                  <a:pt x="864226" y="2924817"/>
                </a:cubicBezTo>
                <a:cubicBezTo>
                  <a:pt x="864226" y="2922278"/>
                  <a:pt x="864584" y="2919961"/>
                  <a:pt x="865301" y="2917867"/>
                </a:cubicBezTo>
                <a:cubicBezTo>
                  <a:pt x="866017" y="2915772"/>
                  <a:pt x="867048" y="2913971"/>
                  <a:pt x="868393" y="2912462"/>
                </a:cubicBezTo>
                <a:cubicBezTo>
                  <a:pt x="869739" y="2910954"/>
                  <a:pt x="871378" y="2909782"/>
                  <a:pt x="873309" y="2908946"/>
                </a:cubicBezTo>
                <a:cubicBezTo>
                  <a:pt x="875241" y="2908111"/>
                  <a:pt x="877433" y="2907693"/>
                  <a:pt x="879886" y="2907693"/>
                </a:cubicBezTo>
                <a:close/>
                <a:moveTo>
                  <a:pt x="670336" y="2907693"/>
                </a:moveTo>
                <a:cubicBezTo>
                  <a:pt x="672615" y="2907693"/>
                  <a:pt x="674633" y="2908051"/>
                  <a:pt x="676391" y="2908767"/>
                </a:cubicBezTo>
                <a:cubicBezTo>
                  <a:pt x="678149" y="2909483"/>
                  <a:pt x="679631" y="2910498"/>
                  <a:pt x="680835" y="2911811"/>
                </a:cubicBezTo>
                <a:cubicBezTo>
                  <a:pt x="682040" y="2913124"/>
                  <a:pt x="682951" y="2914719"/>
                  <a:pt x="683570" y="2916597"/>
                </a:cubicBezTo>
                <a:cubicBezTo>
                  <a:pt x="684188" y="2918474"/>
                  <a:pt x="684498" y="2920574"/>
                  <a:pt x="684498" y="2922896"/>
                </a:cubicBezTo>
                <a:cubicBezTo>
                  <a:pt x="684498" y="2923700"/>
                  <a:pt x="684487" y="2924372"/>
                  <a:pt x="684465" y="2924915"/>
                </a:cubicBezTo>
                <a:cubicBezTo>
                  <a:pt x="684444" y="2925458"/>
                  <a:pt x="684411" y="2925968"/>
                  <a:pt x="684368" y="2926445"/>
                </a:cubicBezTo>
                <a:lnTo>
                  <a:pt x="661415" y="2926445"/>
                </a:lnTo>
                <a:cubicBezTo>
                  <a:pt x="661415" y="2929788"/>
                  <a:pt x="662349" y="2932354"/>
                  <a:pt x="664215" y="2934145"/>
                </a:cubicBezTo>
                <a:cubicBezTo>
                  <a:pt x="666082" y="2935935"/>
                  <a:pt x="668773" y="2936831"/>
                  <a:pt x="672289" y="2936831"/>
                </a:cubicBezTo>
                <a:cubicBezTo>
                  <a:pt x="673244" y="2936831"/>
                  <a:pt x="674199" y="2936793"/>
                  <a:pt x="675154" y="2936717"/>
                </a:cubicBezTo>
                <a:cubicBezTo>
                  <a:pt x="676109" y="2936641"/>
                  <a:pt x="677032" y="2936537"/>
                  <a:pt x="677922" y="2936407"/>
                </a:cubicBezTo>
                <a:cubicBezTo>
                  <a:pt x="678811" y="2936277"/>
                  <a:pt x="679663" y="2936131"/>
                  <a:pt x="680477" y="2935968"/>
                </a:cubicBezTo>
                <a:cubicBezTo>
                  <a:pt x="681291" y="2935805"/>
                  <a:pt x="682045" y="2935626"/>
                  <a:pt x="682740" y="2935431"/>
                </a:cubicBezTo>
                <a:lnTo>
                  <a:pt x="682740" y="2940086"/>
                </a:lnTo>
                <a:cubicBezTo>
                  <a:pt x="681199" y="2940520"/>
                  <a:pt x="679457" y="2940873"/>
                  <a:pt x="677515" y="2941144"/>
                </a:cubicBezTo>
                <a:cubicBezTo>
                  <a:pt x="675572" y="2941416"/>
                  <a:pt x="673559" y="2941551"/>
                  <a:pt x="671475" y="2941551"/>
                </a:cubicBezTo>
                <a:cubicBezTo>
                  <a:pt x="668676" y="2941551"/>
                  <a:pt x="666267" y="2941171"/>
                  <a:pt x="664248" y="2940412"/>
                </a:cubicBezTo>
                <a:cubicBezTo>
                  <a:pt x="662230" y="2939652"/>
                  <a:pt x="660574" y="2938551"/>
                  <a:pt x="659283" y="2937107"/>
                </a:cubicBezTo>
                <a:cubicBezTo>
                  <a:pt x="657991" y="2935664"/>
                  <a:pt x="657037" y="2933895"/>
                  <a:pt x="656418" y="2931801"/>
                </a:cubicBezTo>
                <a:cubicBezTo>
                  <a:pt x="655800" y="2929706"/>
                  <a:pt x="655490" y="2927335"/>
                  <a:pt x="655490" y="2924687"/>
                </a:cubicBezTo>
                <a:cubicBezTo>
                  <a:pt x="655490" y="2922386"/>
                  <a:pt x="655821" y="2920211"/>
                  <a:pt x="656483" y="2918160"/>
                </a:cubicBezTo>
                <a:cubicBezTo>
                  <a:pt x="657145" y="2916109"/>
                  <a:pt x="658111" y="2914307"/>
                  <a:pt x="659381" y="2912755"/>
                </a:cubicBezTo>
                <a:cubicBezTo>
                  <a:pt x="660650" y="2911203"/>
                  <a:pt x="662208" y="2909972"/>
                  <a:pt x="664052" y="2909060"/>
                </a:cubicBezTo>
                <a:cubicBezTo>
                  <a:pt x="665897" y="2908149"/>
                  <a:pt x="667992" y="2907693"/>
                  <a:pt x="670336" y="2907693"/>
                </a:cubicBezTo>
                <a:close/>
                <a:moveTo>
                  <a:pt x="594006" y="2907693"/>
                </a:moveTo>
                <a:cubicBezTo>
                  <a:pt x="595981" y="2907693"/>
                  <a:pt x="597760" y="2907910"/>
                  <a:pt x="599345" y="2908344"/>
                </a:cubicBezTo>
                <a:cubicBezTo>
                  <a:pt x="600929" y="2908778"/>
                  <a:pt x="602269" y="2909440"/>
                  <a:pt x="603366" y="2910330"/>
                </a:cubicBezTo>
                <a:cubicBezTo>
                  <a:pt x="604462" y="2911220"/>
                  <a:pt x="605303" y="2912337"/>
                  <a:pt x="605889" y="2913683"/>
                </a:cubicBezTo>
                <a:cubicBezTo>
                  <a:pt x="606475" y="2915029"/>
                  <a:pt x="606768" y="2916613"/>
                  <a:pt x="606768" y="2918436"/>
                </a:cubicBezTo>
                <a:lnTo>
                  <a:pt x="606768" y="2940965"/>
                </a:lnTo>
                <a:lnTo>
                  <a:pt x="601689" y="2940965"/>
                </a:lnTo>
                <a:lnTo>
                  <a:pt x="601559" y="2936570"/>
                </a:lnTo>
                <a:cubicBezTo>
                  <a:pt x="599779" y="2938328"/>
                  <a:pt x="597972" y="2939598"/>
                  <a:pt x="596138" y="2940379"/>
                </a:cubicBezTo>
                <a:cubicBezTo>
                  <a:pt x="594304" y="2941160"/>
                  <a:pt x="592378" y="2941551"/>
                  <a:pt x="590360" y="2941551"/>
                </a:cubicBezTo>
                <a:cubicBezTo>
                  <a:pt x="588493" y="2941551"/>
                  <a:pt x="586898" y="2941312"/>
                  <a:pt x="585574" y="2940835"/>
                </a:cubicBezTo>
                <a:cubicBezTo>
                  <a:pt x="584250" y="2940357"/>
                  <a:pt x="583159" y="2939701"/>
                  <a:pt x="582302" y="2938865"/>
                </a:cubicBezTo>
                <a:cubicBezTo>
                  <a:pt x="581444" y="2938030"/>
                  <a:pt x="580815" y="2937048"/>
                  <a:pt x="580414" y="2935919"/>
                </a:cubicBezTo>
                <a:cubicBezTo>
                  <a:pt x="580012" y="2934790"/>
                  <a:pt x="579811" y="2933564"/>
                  <a:pt x="579811" y="2932240"/>
                </a:cubicBezTo>
                <a:cubicBezTo>
                  <a:pt x="579811" y="2928963"/>
                  <a:pt x="581032" y="2926396"/>
                  <a:pt x="583474" y="2924541"/>
                </a:cubicBezTo>
                <a:cubicBezTo>
                  <a:pt x="585915" y="2922685"/>
                  <a:pt x="589524" y="2921757"/>
                  <a:pt x="594299" y="2921757"/>
                </a:cubicBezTo>
                <a:lnTo>
                  <a:pt x="601071" y="2921757"/>
                </a:lnTo>
                <a:lnTo>
                  <a:pt x="601071" y="2918892"/>
                </a:lnTo>
                <a:cubicBezTo>
                  <a:pt x="601071" y="2916960"/>
                  <a:pt x="600452" y="2915414"/>
                  <a:pt x="599215" y="2914253"/>
                </a:cubicBezTo>
                <a:cubicBezTo>
                  <a:pt x="597978" y="2913092"/>
                  <a:pt x="596089" y="2912511"/>
                  <a:pt x="593550" y="2912511"/>
                </a:cubicBezTo>
                <a:cubicBezTo>
                  <a:pt x="591705" y="2912511"/>
                  <a:pt x="589887" y="2912717"/>
                  <a:pt x="588097" y="2913130"/>
                </a:cubicBezTo>
                <a:cubicBezTo>
                  <a:pt x="586306" y="2913542"/>
                  <a:pt x="584456" y="2914128"/>
                  <a:pt x="582546" y="2914888"/>
                </a:cubicBezTo>
                <a:lnTo>
                  <a:pt x="582546" y="2909776"/>
                </a:lnTo>
                <a:cubicBezTo>
                  <a:pt x="583262" y="2909516"/>
                  <a:pt x="584060" y="2909261"/>
                  <a:pt x="584939" y="2909011"/>
                </a:cubicBezTo>
                <a:cubicBezTo>
                  <a:pt x="585818" y="2908762"/>
                  <a:pt x="586746" y="2908539"/>
                  <a:pt x="587722" y="2908344"/>
                </a:cubicBezTo>
                <a:cubicBezTo>
                  <a:pt x="588699" y="2908149"/>
                  <a:pt x="589719" y="2907991"/>
                  <a:pt x="590783" y="2907872"/>
                </a:cubicBezTo>
                <a:cubicBezTo>
                  <a:pt x="591846" y="2907752"/>
                  <a:pt x="592921" y="2907693"/>
                  <a:pt x="594006" y="2907693"/>
                </a:cubicBezTo>
                <a:close/>
                <a:moveTo>
                  <a:pt x="463390" y="2907693"/>
                </a:moveTo>
                <a:cubicBezTo>
                  <a:pt x="466754" y="2907693"/>
                  <a:pt x="469299" y="2908686"/>
                  <a:pt x="471025" y="2910672"/>
                </a:cubicBezTo>
                <a:cubicBezTo>
                  <a:pt x="472750" y="2912658"/>
                  <a:pt x="473613" y="2915647"/>
                  <a:pt x="473613" y="2919641"/>
                </a:cubicBezTo>
                <a:lnTo>
                  <a:pt x="473613" y="2940965"/>
                </a:lnTo>
                <a:lnTo>
                  <a:pt x="467948" y="2940965"/>
                </a:lnTo>
                <a:lnTo>
                  <a:pt x="467948" y="2920097"/>
                </a:lnTo>
                <a:cubicBezTo>
                  <a:pt x="467948" y="2917536"/>
                  <a:pt x="467471" y="2915642"/>
                  <a:pt x="466516" y="2914416"/>
                </a:cubicBezTo>
                <a:cubicBezTo>
                  <a:pt x="465561" y="2913189"/>
                  <a:pt x="464139" y="2912576"/>
                  <a:pt x="462251" y="2912576"/>
                </a:cubicBezTo>
                <a:cubicBezTo>
                  <a:pt x="461556" y="2912576"/>
                  <a:pt x="460878" y="2912679"/>
                  <a:pt x="460216" y="2912885"/>
                </a:cubicBezTo>
                <a:cubicBezTo>
                  <a:pt x="459554" y="2913092"/>
                  <a:pt x="458865" y="2913450"/>
                  <a:pt x="458149" y="2913960"/>
                </a:cubicBezTo>
                <a:cubicBezTo>
                  <a:pt x="457433" y="2914470"/>
                  <a:pt x="456657" y="2915159"/>
                  <a:pt x="455821" y="2916027"/>
                </a:cubicBezTo>
                <a:cubicBezTo>
                  <a:pt x="454986" y="2916895"/>
                  <a:pt x="454047" y="2917980"/>
                  <a:pt x="453005" y="2919283"/>
                </a:cubicBezTo>
                <a:lnTo>
                  <a:pt x="453005" y="2940965"/>
                </a:lnTo>
                <a:lnTo>
                  <a:pt x="447340" y="2940965"/>
                </a:lnTo>
                <a:lnTo>
                  <a:pt x="447340" y="2908279"/>
                </a:lnTo>
                <a:lnTo>
                  <a:pt x="452387" y="2908279"/>
                </a:lnTo>
                <a:lnTo>
                  <a:pt x="452614" y="2913553"/>
                </a:lnTo>
                <a:cubicBezTo>
                  <a:pt x="453569" y="2912424"/>
                  <a:pt x="454492" y="2911486"/>
                  <a:pt x="455382" y="2910737"/>
                </a:cubicBezTo>
                <a:cubicBezTo>
                  <a:pt x="456271" y="2909988"/>
                  <a:pt x="457145" y="2909386"/>
                  <a:pt x="458002" y="2908930"/>
                </a:cubicBezTo>
                <a:cubicBezTo>
                  <a:pt x="458860" y="2908474"/>
                  <a:pt x="459733" y="2908154"/>
                  <a:pt x="460623" y="2907969"/>
                </a:cubicBezTo>
                <a:cubicBezTo>
                  <a:pt x="461513" y="2907785"/>
                  <a:pt x="462436" y="2907693"/>
                  <a:pt x="463390" y="2907693"/>
                </a:cubicBezTo>
                <a:close/>
                <a:moveTo>
                  <a:pt x="422556" y="2907693"/>
                </a:moveTo>
                <a:cubicBezTo>
                  <a:pt x="424531" y="2907693"/>
                  <a:pt x="426310" y="2907910"/>
                  <a:pt x="427895" y="2908344"/>
                </a:cubicBezTo>
                <a:cubicBezTo>
                  <a:pt x="429479" y="2908778"/>
                  <a:pt x="430819" y="2909440"/>
                  <a:pt x="431916" y="2910330"/>
                </a:cubicBezTo>
                <a:cubicBezTo>
                  <a:pt x="433012" y="2911220"/>
                  <a:pt x="433853" y="2912337"/>
                  <a:pt x="434439" y="2913683"/>
                </a:cubicBezTo>
                <a:cubicBezTo>
                  <a:pt x="435025" y="2915029"/>
                  <a:pt x="435318" y="2916613"/>
                  <a:pt x="435318" y="2918436"/>
                </a:cubicBezTo>
                <a:lnTo>
                  <a:pt x="435318" y="2940965"/>
                </a:lnTo>
                <a:lnTo>
                  <a:pt x="430239" y="2940965"/>
                </a:lnTo>
                <a:lnTo>
                  <a:pt x="430109" y="2936570"/>
                </a:lnTo>
                <a:cubicBezTo>
                  <a:pt x="428329" y="2938328"/>
                  <a:pt x="426522" y="2939598"/>
                  <a:pt x="424688" y="2940379"/>
                </a:cubicBezTo>
                <a:cubicBezTo>
                  <a:pt x="422854" y="2941160"/>
                  <a:pt x="420928" y="2941551"/>
                  <a:pt x="418909" y="2941551"/>
                </a:cubicBezTo>
                <a:cubicBezTo>
                  <a:pt x="417043" y="2941551"/>
                  <a:pt x="415448" y="2941312"/>
                  <a:pt x="414124" y="2940835"/>
                </a:cubicBezTo>
                <a:cubicBezTo>
                  <a:pt x="412800" y="2940357"/>
                  <a:pt x="411709" y="2939701"/>
                  <a:pt x="410852" y="2938865"/>
                </a:cubicBezTo>
                <a:cubicBezTo>
                  <a:pt x="409995" y="2938030"/>
                  <a:pt x="409365" y="2937048"/>
                  <a:pt x="408964" y="2935919"/>
                </a:cubicBezTo>
                <a:cubicBezTo>
                  <a:pt x="408562" y="2934790"/>
                  <a:pt x="408361" y="2933564"/>
                  <a:pt x="408361" y="2932240"/>
                </a:cubicBezTo>
                <a:cubicBezTo>
                  <a:pt x="408361" y="2928963"/>
                  <a:pt x="409582" y="2926396"/>
                  <a:pt x="412024" y="2924541"/>
                </a:cubicBezTo>
                <a:cubicBezTo>
                  <a:pt x="414465" y="2922685"/>
                  <a:pt x="418074" y="2921757"/>
                  <a:pt x="422849" y="2921757"/>
                </a:cubicBezTo>
                <a:lnTo>
                  <a:pt x="429620" y="2921757"/>
                </a:lnTo>
                <a:lnTo>
                  <a:pt x="429620" y="2918892"/>
                </a:lnTo>
                <a:cubicBezTo>
                  <a:pt x="429620" y="2916960"/>
                  <a:pt x="429002" y="2915414"/>
                  <a:pt x="427765" y="2914253"/>
                </a:cubicBezTo>
                <a:cubicBezTo>
                  <a:pt x="426528" y="2913092"/>
                  <a:pt x="424639" y="2912511"/>
                  <a:pt x="422100" y="2912511"/>
                </a:cubicBezTo>
                <a:cubicBezTo>
                  <a:pt x="420255" y="2912511"/>
                  <a:pt x="418437" y="2912717"/>
                  <a:pt x="416647" y="2913130"/>
                </a:cubicBezTo>
                <a:cubicBezTo>
                  <a:pt x="414856" y="2913542"/>
                  <a:pt x="413006" y="2914128"/>
                  <a:pt x="411096" y="2914888"/>
                </a:cubicBezTo>
                <a:lnTo>
                  <a:pt x="411096" y="2909776"/>
                </a:lnTo>
                <a:cubicBezTo>
                  <a:pt x="411812" y="2909516"/>
                  <a:pt x="412610" y="2909261"/>
                  <a:pt x="413489" y="2909011"/>
                </a:cubicBezTo>
                <a:cubicBezTo>
                  <a:pt x="414368" y="2908762"/>
                  <a:pt x="415296" y="2908539"/>
                  <a:pt x="416272" y="2908344"/>
                </a:cubicBezTo>
                <a:cubicBezTo>
                  <a:pt x="417249" y="2908149"/>
                  <a:pt x="418269" y="2907991"/>
                  <a:pt x="419332" y="2907872"/>
                </a:cubicBezTo>
                <a:cubicBezTo>
                  <a:pt x="420396" y="2907752"/>
                  <a:pt x="421471" y="2907693"/>
                  <a:pt x="422556" y="2907693"/>
                </a:cubicBezTo>
                <a:close/>
                <a:moveTo>
                  <a:pt x="317911" y="2907693"/>
                </a:moveTo>
                <a:cubicBezTo>
                  <a:pt x="320190" y="2907693"/>
                  <a:pt x="322208" y="2908051"/>
                  <a:pt x="323967" y="2908767"/>
                </a:cubicBezTo>
                <a:cubicBezTo>
                  <a:pt x="325725" y="2909483"/>
                  <a:pt x="327206" y="2910498"/>
                  <a:pt x="328410" y="2911811"/>
                </a:cubicBezTo>
                <a:cubicBezTo>
                  <a:pt x="329615" y="2913124"/>
                  <a:pt x="330526" y="2914719"/>
                  <a:pt x="331145" y="2916597"/>
                </a:cubicBezTo>
                <a:cubicBezTo>
                  <a:pt x="331763" y="2918474"/>
                  <a:pt x="332073" y="2920574"/>
                  <a:pt x="332073" y="2922896"/>
                </a:cubicBezTo>
                <a:cubicBezTo>
                  <a:pt x="332073" y="2923700"/>
                  <a:pt x="332062" y="2924372"/>
                  <a:pt x="332040" y="2924915"/>
                </a:cubicBezTo>
                <a:cubicBezTo>
                  <a:pt x="332019" y="2925458"/>
                  <a:pt x="331986" y="2925968"/>
                  <a:pt x="331943" y="2926445"/>
                </a:cubicBezTo>
                <a:lnTo>
                  <a:pt x="308991" y="2926445"/>
                </a:lnTo>
                <a:cubicBezTo>
                  <a:pt x="308991" y="2929788"/>
                  <a:pt x="309924" y="2932354"/>
                  <a:pt x="311790" y="2934145"/>
                </a:cubicBezTo>
                <a:cubicBezTo>
                  <a:pt x="313657" y="2935935"/>
                  <a:pt x="316348" y="2936831"/>
                  <a:pt x="319864" y="2936831"/>
                </a:cubicBezTo>
                <a:cubicBezTo>
                  <a:pt x="320819" y="2936831"/>
                  <a:pt x="321774" y="2936793"/>
                  <a:pt x="322729" y="2936717"/>
                </a:cubicBezTo>
                <a:cubicBezTo>
                  <a:pt x="323684" y="2936641"/>
                  <a:pt x="324607" y="2936537"/>
                  <a:pt x="325497" y="2936407"/>
                </a:cubicBezTo>
                <a:cubicBezTo>
                  <a:pt x="326387" y="2936277"/>
                  <a:pt x="327238" y="2936131"/>
                  <a:pt x="328052" y="2935968"/>
                </a:cubicBezTo>
                <a:cubicBezTo>
                  <a:pt x="328866" y="2935805"/>
                  <a:pt x="329620" y="2935626"/>
                  <a:pt x="330315" y="2935431"/>
                </a:cubicBezTo>
                <a:lnTo>
                  <a:pt x="330315" y="2940086"/>
                </a:lnTo>
                <a:cubicBezTo>
                  <a:pt x="328774" y="2940520"/>
                  <a:pt x="327032" y="2940873"/>
                  <a:pt x="325090" y="2941144"/>
                </a:cubicBezTo>
                <a:cubicBezTo>
                  <a:pt x="323147" y="2941416"/>
                  <a:pt x="321134" y="2941551"/>
                  <a:pt x="319051" y="2941551"/>
                </a:cubicBezTo>
                <a:cubicBezTo>
                  <a:pt x="316251" y="2941551"/>
                  <a:pt x="313842" y="2941171"/>
                  <a:pt x="311823" y="2940412"/>
                </a:cubicBezTo>
                <a:cubicBezTo>
                  <a:pt x="309805" y="2939652"/>
                  <a:pt x="308150" y="2938551"/>
                  <a:pt x="306858" y="2937107"/>
                </a:cubicBezTo>
                <a:cubicBezTo>
                  <a:pt x="305567" y="2935664"/>
                  <a:pt x="304612" y="2933895"/>
                  <a:pt x="303993" y="2931801"/>
                </a:cubicBezTo>
                <a:cubicBezTo>
                  <a:pt x="303375" y="2929706"/>
                  <a:pt x="303065" y="2927335"/>
                  <a:pt x="303065" y="2924687"/>
                </a:cubicBezTo>
                <a:cubicBezTo>
                  <a:pt x="303065" y="2922386"/>
                  <a:pt x="303396" y="2920211"/>
                  <a:pt x="304058" y="2918160"/>
                </a:cubicBezTo>
                <a:cubicBezTo>
                  <a:pt x="304720" y="2916109"/>
                  <a:pt x="305686" y="2914307"/>
                  <a:pt x="306956" y="2912755"/>
                </a:cubicBezTo>
                <a:cubicBezTo>
                  <a:pt x="308226" y="2911203"/>
                  <a:pt x="309783" y="2909972"/>
                  <a:pt x="311628" y="2909060"/>
                </a:cubicBezTo>
                <a:cubicBezTo>
                  <a:pt x="313473" y="2908149"/>
                  <a:pt x="315567" y="2907693"/>
                  <a:pt x="317911" y="2907693"/>
                </a:cubicBezTo>
                <a:close/>
                <a:moveTo>
                  <a:pt x="179659" y="2907693"/>
                </a:moveTo>
                <a:cubicBezTo>
                  <a:pt x="183045" y="2907693"/>
                  <a:pt x="185611" y="2908789"/>
                  <a:pt x="187359" y="2910981"/>
                </a:cubicBezTo>
                <a:cubicBezTo>
                  <a:pt x="189106" y="2913173"/>
                  <a:pt x="189914" y="2916429"/>
                  <a:pt x="189784" y="2920748"/>
                </a:cubicBezTo>
                <a:lnTo>
                  <a:pt x="184054" y="2920748"/>
                </a:lnTo>
                <a:cubicBezTo>
                  <a:pt x="184119" y="2917883"/>
                  <a:pt x="183701" y="2915805"/>
                  <a:pt x="182801" y="2914513"/>
                </a:cubicBezTo>
                <a:cubicBezTo>
                  <a:pt x="181900" y="2913222"/>
                  <a:pt x="180581" y="2912576"/>
                  <a:pt x="178845" y="2912576"/>
                </a:cubicBezTo>
                <a:cubicBezTo>
                  <a:pt x="178085" y="2912576"/>
                  <a:pt x="177320" y="2912712"/>
                  <a:pt x="176550" y="2912983"/>
                </a:cubicBezTo>
                <a:cubicBezTo>
                  <a:pt x="175779" y="2913254"/>
                  <a:pt x="174987" y="2913689"/>
                  <a:pt x="174173" y="2914285"/>
                </a:cubicBezTo>
                <a:cubicBezTo>
                  <a:pt x="173359" y="2914882"/>
                  <a:pt x="172497" y="2915647"/>
                  <a:pt x="171585" y="2916581"/>
                </a:cubicBezTo>
                <a:cubicBezTo>
                  <a:pt x="170674" y="2917514"/>
                  <a:pt x="169697" y="2918642"/>
                  <a:pt x="168655" y="2919966"/>
                </a:cubicBezTo>
                <a:lnTo>
                  <a:pt x="168655" y="2940965"/>
                </a:lnTo>
                <a:lnTo>
                  <a:pt x="162925" y="2940965"/>
                </a:lnTo>
                <a:lnTo>
                  <a:pt x="162925" y="2908279"/>
                </a:lnTo>
                <a:lnTo>
                  <a:pt x="168102" y="2908279"/>
                </a:lnTo>
                <a:lnTo>
                  <a:pt x="168264" y="2914302"/>
                </a:lnTo>
                <a:cubicBezTo>
                  <a:pt x="170196" y="2911979"/>
                  <a:pt x="172101" y="2910297"/>
                  <a:pt x="173978" y="2909255"/>
                </a:cubicBezTo>
                <a:cubicBezTo>
                  <a:pt x="175855" y="2908214"/>
                  <a:pt x="177749" y="2907693"/>
                  <a:pt x="179659" y="2907693"/>
                </a:cubicBezTo>
                <a:close/>
                <a:moveTo>
                  <a:pt x="146461" y="2907693"/>
                </a:moveTo>
                <a:cubicBezTo>
                  <a:pt x="148740" y="2907693"/>
                  <a:pt x="150759" y="2908051"/>
                  <a:pt x="152517" y="2908767"/>
                </a:cubicBezTo>
                <a:cubicBezTo>
                  <a:pt x="154275" y="2909483"/>
                  <a:pt x="155756" y="2910498"/>
                  <a:pt x="156960" y="2911811"/>
                </a:cubicBezTo>
                <a:cubicBezTo>
                  <a:pt x="158165" y="2913124"/>
                  <a:pt x="159077" y="2914719"/>
                  <a:pt x="159695" y="2916597"/>
                </a:cubicBezTo>
                <a:cubicBezTo>
                  <a:pt x="160314" y="2918474"/>
                  <a:pt x="160623" y="2920574"/>
                  <a:pt x="160623" y="2922896"/>
                </a:cubicBezTo>
                <a:cubicBezTo>
                  <a:pt x="160623" y="2923700"/>
                  <a:pt x="160612" y="2924372"/>
                  <a:pt x="160590" y="2924915"/>
                </a:cubicBezTo>
                <a:cubicBezTo>
                  <a:pt x="160569" y="2925458"/>
                  <a:pt x="160536" y="2925968"/>
                  <a:pt x="160493" y="2926445"/>
                </a:cubicBezTo>
                <a:lnTo>
                  <a:pt x="137541" y="2926445"/>
                </a:lnTo>
                <a:cubicBezTo>
                  <a:pt x="137541" y="2929788"/>
                  <a:pt x="138474" y="2932354"/>
                  <a:pt x="140340" y="2934145"/>
                </a:cubicBezTo>
                <a:cubicBezTo>
                  <a:pt x="142207" y="2935935"/>
                  <a:pt x="144898" y="2936831"/>
                  <a:pt x="148414" y="2936831"/>
                </a:cubicBezTo>
                <a:cubicBezTo>
                  <a:pt x="149369" y="2936831"/>
                  <a:pt x="150324" y="2936793"/>
                  <a:pt x="151279" y="2936717"/>
                </a:cubicBezTo>
                <a:cubicBezTo>
                  <a:pt x="152234" y="2936641"/>
                  <a:pt x="153157" y="2936537"/>
                  <a:pt x="154047" y="2936407"/>
                </a:cubicBezTo>
                <a:cubicBezTo>
                  <a:pt x="154937" y="2936277"/>
                  <a:pt x="155788" y="2936131"/>
                  <a:pt x="156602" y="2935968"/>
                </a:cubicBezTo>
                <a:cubicBezTo>
                  <a:pt x="157416" y="2935805"/>
                  <a:pt x="158170" y="2935626"/>
                  <a:pt x="158865" y="2935431"/>
                </a:cubicBezTo>
                <a:lnTo>
                  <a:pt x="158865" y="2940086"/>
                </a:lnTo>
                <a:cubicBezTo>
                  <a:pt x="157324" y="2940520"/>
                  <a:pt x="155582" y="2940873"/>
                  <a:pt x="153640" y="2941144"/>
                </a:cubicBezTo>
                <a:cubicBezTo>
                  <a:pt x="151697" y="2941416"/>
                  <a:pt x="149684" y="2941551"/>
                  <a:pt x="147601" y="2941551"/>
                </a:cubicBezTo>
                <a:cubicBezTo>
                  <a:pt x="144801" y="2941551"/>
                  <a:pt x="142392" y="2941171"/>
                  <a:pt x="140373" y="2940412"/>
                </a:cubicBezTo>
                <a:cubicBezTo>
                  <a:pt x="138355" y="2939652"/>
                  <a:pt x="136700" y="2938551"/>
                  <a:pt x="135408" y="2937107"/>
                </a:cubicBezTo>
                <a:cubicBezTo>
                  <a:pt x="134117" y="2935664"/>
                  <a:pt x="133162" y="2933895"/>
                  <a:pt x="132543" y="2931801"/>
                </a:cubicBezTo>
                <a:cubicBezTo>
                  <a:pt x="131925" y="2929706"/>
                  <a:pt x="131615" y="2927335"/>
                  <a:pt x="131615" y="2924687"/>
                </a:cubicBezTo>
                <a:cubicBezTo>
                  <a:pt x="131615" y="2922386"/>
                  <a:pt x="131946" y="2920211"/>
                  <a:pt x="132608" y="2918160"/>
                </a:cubicBezTo>
                <a:cubicBezTo>
                  <a:pt x="133270" y="2916109"/>
                  <a:pt x="134236" y="2914307"/>
                  <a:pt x="135506" y="2912755"/>
                </a:cubicBezTo>
                <a:cubicBezTo>
                  <a:pt x="136776" y="2911203"/>
                  <a:pt x="138333" y="2909972"/>
                  <a:pt x="140178" y="2909060"/>
                </a:cubicBezTo>
                <a:cubicBezTo>
                  <a:pt x="142023" y="2908149"/>
                  <a:pt x="144117" y="2907693"/>
                  <a:pt x="146461" y="2907693"/>
                </a:cubicBezTo>
                <a:close/>
                <a:moveTo>
                  <a:pt x="72866" y="2907693"/>
                </a:moveTo>
                <a:cubicBezTo>
                  <a:pt x="76230" y="2907693"/>
                  <a:pt x="78775" y="2908686"/>
                  <a:pt x="80500" y="2910672"/>
                </a:cubicBezTo>
                <a:cubicBezTo>
                  <a:pt x="82225" y="2912658"/>
                  <a:pt x="83088" y="2915647"/>
                  <a:pt x="83088" y="2919641"/>
                </a:cubicBezTo>
                <a:lnTo>
                  <a:pt x="83088" y="2940965"/>
                </a:lnTo>
                <a:lnTo>
                  <a:pt x="77423" y="2940965"/>
                </a:lnTo>
                <a:lnTo>
                  <a:pt x="77423" y="2920097"/>
                </a:lnTo>
                <a:cubicBezTo>
                  <a:pt x="77423" y="2917536"/>
                  <a:pt x="76946" y="2915642"/>
                  <a:pt x="75991" y="2914416"/>
                </a:cubicBezTo>
                <a:cubicBezTo>
                  <a:pt x="75036" y="2913189"/>
                  <a:pt x="73614" y="2912576"/>
                  <a:pt x="71726" y="2912576"/>
                </a:cubicBezTo>
                <a:cubicBezTo>
                  <a:pt x="71032" y="2912576"/>
                  <a:pt x="70353" y="2912679"/>
                  <a:pt x="69691" y="2912885"/>
                </a:cubicBezTo>
                <a:cubicBezTo>
                  <a:pt x="69029" y="2913092"/>
                  <a:pt x="68340" y="2913450"/>
                  <a:pt x="67624" y="2913960"/>
                </a:cubicBezTo>
                <a:cubicBezTo>
                  <a:pt x="66908" y="2914470"/>
                  <a:pt x="66132" y="2915159"/>
                  <a:pt x="65296" y="2916027"/>
                </a:cubicBezTo>
                <a:cubicBezTo>
                  <a:pt x="64461" y="2916895"/>
                  <a:pt x="63522" y="2917980"/>
                  <a:pt x="62480" y="2919283"/>
                </a:cubicBezTo>
                <a:lnTo>
                  <a:pt x="62480" y="2940965"/>
                </a:lnTo>
                <a:lnTo>
                  <a:pt x="56815" y="2940965"/>
                </a:lnTo>
                <a:lnTo>
                  <a:pt x="56815" y="2908279"/>
                </a:lnTo>
                <a:lnTo>
                  <a:pt x="61862" y="2908279"/>
                </a:lnTo>
                <a:lnTo>
                  <a:pt x="62089" y="2913553"/>
                </a:lnTo>
                <a:cubicBezTo>
                  <a:pt x="63044" y="2912424"/>
                  <a:pt x="63967" y="2911486"/>
                  <a:pt x="64857" y="2910737"/>
                </a:cubicBezTo>
                <a:cubicBezTo>
                  <a:pt x="65747" y="2909988"/>
                  <a:pt x="66620" y="2909386"/>
                  <a:pt x="67477" y="2908930"/>
                </a:cubicBezTo>
                <a:cubicBezTo>
                  <a:pt x="68335" y="2908474"/>
                  <a:pt x="69208" y="2908154"/>
                  <a:pt x="70098" y="2907969"/>
                </a:cubicBezTo>
                <a:cubicBezTo>
                  <a:pt x="70988" y="2907785"/>
                  <a:pt x="71911" y="2907693"/>
                  <a:pt x="72866" y="2907693"/>
                </a:cubicBezTo>
                <a:close/>
                <a:moveTo>
                  <a:pt x="765800" y="2903298"/>
                </a:moveTo>
                <a:lnTo>
                  <a:pt x="765800" y="2935951"/>
                </a:lnTo>
                <a:lnTo>
                  <a:pt x="770130" y="2935951"/>
                </a:lnTo>
                <a:cubicBezTo>
                  <a:pt x="779810" y="2935951"/>
                  <a:pt x="784650" y="2930515"/>
                  <a:pt x="784650" y="2919641"/>
                </a:cubicBezTo>
                <a:cubicBezTo>
                  <a:pt x="784650" y="2916624"/>
                  <a:pt x="784368" y="2914074"/>
                  <a:pt x="783803" y="2911990"/>
                </a:cubicBezTo>
                <a:cubicBezTo>
                  <a:pt x="783239" y="2909907"/>
                  <a:pt x="782382" y="2908225"/>
                  <a:pt x="781231" y="2906944"/>
                </a:cubicBezTo>
                <a:cubicBezTo>
                  <a:pt x="780081" y="2905663"/>
                  <a:pt x="778638" y="2904736"/>
                  <a:pt x="776902" y="2904160"/>
                </a:cubicBezTo>
                <a:cubicBezTo>
                  <a:pt x="775165" y="2903585"/>
                  <a:pt x="773125" y="2903298"/>
                  <a:pt x="770781" y="2903298"/>
                </a:cubicBezTo>
                <a:close/>
                <a:moveTo>
                  <a:pt x="760005" y="2898414"/>
                </a:moveTo>
                <a:lnTo>
                  <a:pt x="770976" y="2898414"/>
                </a:lnTo>
                <a:cubicBezTo>
                  <a:pt x="777618" y="2898414"/>
                  <a:pt x="782572" y="2900123"/>
                  <a:pt x="785838" y="2903542"/>
                </a:cubicBezTo>
                <a:cubicBezTo>
                  <a:pt x="789105" y="2906960"/>
                  <a:pt x="790738" y="2912185"/>
                  <a:pt x="790738" y="2919218"/>
                </a:cubicBezTo>
                <a:cubicBezTo>
                  <a:pt x="790738" y="2921258"/>
                  <a:pt x="790581" y="2923211"/>
                  <a:pt x="790266" y="2925078"/>
                </a:cubicBezTo>
                <a:cubicBezTo>
                  <a:pt x="789951" y="2926944"/>
                  <a:pt x="789446" y="2928681"/>
                  <a:pt x="788752" y="2930287"/>
                </a:cubicBezTo>
                <a:cubicBezTo>
                  <a:pt x="788057" y="2931893"/>
                  <a:pt x="787157" y="2933352"/>
                  <a:pt x="786050" y="2934666"/>
                </a:cubicBezTo>
                <a:cubicBezTo>
                  <a:pt x="784943" y="2935979"/>
                  <a:pt x="783586" y="2937102"/>
                  <a:pt x="781980" y="2938035"/>
                </a:cubicBezTo>
                <a:cubicBezTo>
                  <a:pt x="780374" y="2938968"/>
                  <a:pt x="778508" y="2939690"/>
                  <a:pt x="776381" y="2940200"/>
                </a:cubicBezTo>
                <a:cubicBezTo>
                  <a:pt x="774254" y="2940710"/>
                  <a:pt x="771834" y="2940965"/>
                  <a:pt x="769121" y="2940965"/>
                </a:cubicBezTo>
                <a:lnTo>
                  <a:pt x="760005" y="2940965"/>
                </a:lnTo>
                <a:close/>
                <a:moveTo>
                  <a:pt x="723956" y="2898414"/>
                </a:moveTo>
                <a:lnTo>
                  <a:pt x="749415" y="2898414"/>
                </a:lnTo>
                <a:lnTo>
                  <a:pt x="749415" y="2903298"/>
                </a:lnTo>
                <a:lnTo>
                  <a:pt x="739615" y="2903298"/>
                </a:lnTo>
                <a:lnTo>
                  <a:pt x="739615" y="2936017"/>
                </a:lnTo>
                <a:lnTo>
                  <a:pt x="749415" y="2936017"/>
                </a:lnTo>
                <a:lnTo>
                  <a:pt x="749415" y="2940965"/>
                </a:lnTo>
                <a:lnTo>
                  <a:pt x="723956" y="2940965"/>
                </a:lnTo>
                <a:lnTo>
                  <a:pt x="723956" y="2936017"/>
                </a:lnTo>
                <a:lnTo>
                  <a:pt x="733755" y="2936017"/>
                </a:lnTo>
                <a:lnTo>
                  <a:pt x="733755" y="2903298"/>
                </a:lnTo>
                <a:lnTo>
                  <a:pt x="723956" y="2903298"/>
                </a:lnTo>
                <a:close/>
                <a:moveTo>
                  <a:pt x="20050" y="2898414"/>
                </a:moveTo>
                <a:lnTo>
                  <a:pt x="44239" y="2898414"/>
                </a:lnTo>
                <a:lnTo>
                  <a:pt x="44239" y="2903298"/>
                </a:lnTo>
                <a:lnTo>
                  <a:pt x="25845" y="2903298"/>
                </a:lnTo>
                <a:lnTo>
                  <a:pt x="25845" y="2916483"/>
                </a:lnTo>
                <a:lnTo>
                  <a:pt x="43523" y="2916483"/>
                </a:lnTo>
                <a:lnTo>
                  <a:pt x="43523" y="2921366"/>
                </a:lnTo>
                <a:lnTo>
                  <a:pt x="25845" y="2921366"/>
                </a:lnTo>
                <a:lnTo>
                  <a:pt x="25845" y="2936017"/>
                </a:lnTo>
                <a:lnTo>
                  <a:pt x="44239" y="2936017"/>
                </a:lnTo>
                <a:lnTo>
                  <a:pt x="44239" y="2940965"/>
                </a:lnTo>
                <a:lnTo>
                  <a:pt x="20050" y="2940965"/>
                </a:lnTo>
                <a:close/>
                <a:moveTo>
                  <a:pt x="1612595" y="2898219"/>
                </a:moveTo>
                <a:lnTo>
                  <a:pt x="1617608" y="2898219"/>
                </a:lnTo>
                <a:lnTo>
                  <a:pt x="1617608" y="2935691"/>
                </a:lnTo>
                <a:lnTo>
                  <a:pt x="1627115" y="2935691"/>
                </a:lnTo>
                <a:lnTo>
                  <a:pt x="1627115" y="2940965"/>
                </a:lnTo>
                <a:lnTo>
                  <a:pt x="1600386" y="2940965"/>
                </a:lnTo>
                <a:lnTo>
                  <a:pt x="1600386" y="2935691"/>
                </a:lnTo>
                <a:lnTo>
                  <a:pt x="1611325" y="2935691"/>
                </a:lnTo>
                <a:lnTo>
                  <a:pt x="1611325" y="2904632"/>
                </a:lnTo>
                <a:lnTo>
                  <a:pt x="1601135" y="2910167"/>
                </a:lnTo>
                <a:lnTo>
                  <a:pt x="1599051" y="2905349"/>
                </a:lnTo>
                <a:close/>
                <a:moveTo>
                  <a:pt x="387939" y="2897893"/>
                </a:moveTo>
                <a:cubicBezTo>
                  <a:pt x="389914" y="2897893"/>
                  <a:pt x="391748" y="2898062"/>
                  <a:pt x="393441" y="2898398"/>
                </a:cubicBezTo>
                <a:cubicBezTo>
                  <a:pt x="395134" y="2898734"/>
                  <a:pt x="396762" y="2899250"/>
                  <a:pt x="398324" y="2899944"/>
                </a:cubicBezTo>
                <a:lnTo>
                  <a:pt x="398324" y="2905642"/>
                </a:lnTo>
                <a:cubicBezTo>
                  <a:pt x="396784" y="2904795"/>
                  <a:pt x="395188" y="2904150"/>
                  <a:pt x="393539" y="2903705"/>
                </a:cubicBezTo>
                <a:cubicBezTo>
                  <a:pt x="391889" y="2903260"/>
                  <a:pt x="390088" y="2903037"/>
                  <a:pt x="388135" y="2903037"/>
                </a:cubicBezTo>
                <a:cubicBezTo>
                  <a:pt x="386138" y="2903037"/>
                  <a:pt x="384331" y="2903412"/>
                  <a:pt x="382714" y="2904160"/>
                </a:cubicBezTo>
                <a:cubicBezTo>
                  <a:pt x="381097" y="2904909"/>
                  <a:pt x="379724" y="2905994"/>
                  <a:pt x="378596" y="2907416"/>
                </a:cubicBezTo>
                <a:cubicBezTo>
                  <a:pt x="377467" y="2908838"/>
                  <a:pt x="376599" y="2910574"/>
                  <a:pt x="375991" y="2912625"/>
                </a:cubicBezTo>
                <a:cubicBezTo>
                  <a:pt x="375383" y="2914676"/>
                  <a:pt x="375080" y="2917015"/>
                  <a:pt x="375080" y="2919641"/>
                </a:cubicBezTo>
                <a:cubicBezTo>
                  <a:pt x="375080" y="2925154"/>
                  <a:pt x="376197" y="2929310"/>
                  <a:pt x="378433" y="2932110"/>
                </a:cubicBezTo>
                <a:cubicBezTo>
                  <a:pt x="380668" y="2934910"/>
                  <a:pt x="383946" y="2936310"/>
                  <a:pt x="388265" y="2936310"/>
                </a:cubicBezTo>
                <a:cubicBezTo>
                  <a:pt x="390088" y="2936310"/>
                  <a:pt x="391835" y="2936098"/>
                  <a:pt x="393506" y="2935675"/>
                </a:cubicBezTo>
                <a:cubicBezTo>
                  <a:pt x="395178" y="2935252"/>
                  <a:pt x="396784" y="2934660"/>
                  <a:pt x="398324" y="2933900"/>
                </a:cubicBezTo>
                <a:lnTo>
                  <a:pt x="398324" y="2939370"/>
                </a:lnTo>
                <a:cubicBezTo>
                  <a:pt x="394917" y="2940781"/>
                  <a:pt x="391347" y="2941486"/>
                  <a:pt x="387614" y="2941486"/>
                </a:cubicBezTo>
                <a:cubicBezTo>
                  <a:pt x="381602" y="2941486"/>
                  <a:pt x="376984" y="2939690"/>
                  <a:pt x="373761" y="2936098"/>
                </a:cubicBezTo>
                <a:cubicBezTo>
                  <a:pt x="370538" y="2932506"/>
                  <a:pt x="368927" y="2927194"/>
                  <a:pt x="368927" y="2920162"/>
                </a:cubicBezTo>
                <a:cubicBezTo>
                  <a:pt x="368927" y="2916754"/>
                  <a:pt x="369371" y="2913672"/>
                  <a:pt x="370261" y="2910916"/>
                </a:cubicBezTo>
                <a:cubicBezTo>
                  <a:pt x="371151" y="2908159"/>
                  <a:pt x="372421" y="2905821"/>
                  <a:pt x="374070" y="2903900"/>
                </a:cubicBezTo>
                <a:cubicBezTo>
                  <a:pt x="375720" y="2901979"/>
                  <a:pt x="377717" y="2900498"/>
                  <a:pt x="380061" y="2899456"/>
                </a:cubicBezTo>
                <a:cubicBezTo>
                  <a:pt x="382405" y="2898414"/>
                  <a:pt x="385031" y="2897893"/>
                  <a:pt x="387939" y="2897893"/>
                </a:cubicBezTo>
                <a:close/>
                <a:moveTo>
                  <a:pt x="1325770" y="2897828"/>
                </a:moveTo>
                <a:lnTo>
                  <a:pt x="1325770" y="2908279"/>
                </a:lnTo>
                <a:lnTo>
                  <a:pt x="1340453" y="2908279"/>
                </a:lnTo>
                <a:lnTo>
                  <a:pt x="1340453" y="2913032"/>
                </a:lnTo>
                <a:lnTo>
                  <a:pt x="1325770" y="2913032"/>
                </a:lnTo>
                <a:lnTo>
                  <a:pt x="1325770" y="2929636"/>
                </a:lnTo>
                <a:cubicBezTo>
                  <a:pt x="1325770" y="2931980"/>
                  <a:pt x="1326394" y="2933732"/>
                  <a:pt x="1327642" y="2934893"/>
                </a:cubicBezTo>
                <a:cubicBezTo>
                  <a:pt x="1328890" y="2936055"/>
                  <a:pt x="1330729" y="2936635"/>
                  <a:pt x="1333160" y="2936635"/>
                </a:cubicBezTo>
                <a:cubicBezTo>
                  <a:pt x="1334202" y="2936635"/>
                  <a:pt x="1335342" y="2936554"/>
                  <a:pt x="1336579" y="2936391"/>
                </a:cubicBezTo>
                <a:cubicBezTo>
                  <a:pt x="1337816" y="2936228"/>
                  <a:pt x="1339107" y="2935973"/>
                  <a:pt x="1340453" y="2935626"/>
                </a:cubicBezTo>
                <a:lnTo>
                  <a:pt x="1340453" y="2940509"/>
                </a:lnTo>
                <a:cubicBezTo>
                  <a:pt x="1339173" y="2940835"/>
                  <a:pt x="1337849" y="2941068"/>
                  <a:pt x="1336481" y="2941209"/>
                </a:cubicBezTo>
                <a:cubicBezTo>
                  <a:pt x="1335114" y="2941350"/>
                  <a:pt x="1333725" y="2941421"/>
                  <a:pt x="1332314" y="2941421"/>
                </a:cubicBezTo>
                <a:cubicBezTo>
                  <a:pt x="1328212" y="2941421"/>
                  <a:pt x="1325152" y="2940493"/>
                  <a:pt x="1323133" y="2938637"/>
                </a:cubicBezTo>
                <a:cubicBezTo>
                  <a:pt x="1321115" y="2936782"/>
                  <a:pt x="1320105" y="2933933"/>
                  <a:pt x="1320105" y="2930091"/>
                </a:cubicBezTo>
                <a:lnTo>
                  <a:pt x="1320105" y="2913032"/>
                </a:lnTo>
                <a:lnTo>
                  <a:pt x="1310957" y="2913032"/>
                </a:lnTo>
                <a:lnTo>
                  <a:pt x="1310957" y="2908279"/>
                </a:lnTo>
                <a:lnTo>
                  <a:pt x="1320105" y="2908279"/>
                </a:lnTo>
                <a:lnTo>
                  <a:pt x="1320105" y="2899293"/>
                </a:lnTo>
                <a:close/>
                <a:moveTo>
                  <a:pt x="1154320" y="2897828"/>
                </a:moveTo>
                <a:lnTo>
                  <a:pt x="1154320" y="2908279"/>
                </a:lnTo>
                <a:lnTo>
                  <a:pt x="1169003" y="2908279"/>
                </a:lnTo>
                <a:lnTo>
                  <a:pt x="1169003" y="2913032"/>
                </a:lnTo>
                <a:lnTo>
                  <a:pt x="1154320" y="2913032"/>
                </a:lnTo>
                <a:lnTo>
                  <a:pt x="1154320" y="2929636"/>
                </a:lnTo>
                <a:cubicBezTo>
                  <a:pt x="1154320" y="2931980"/>
                  <a:pt x="1154944" y="2933732"/>
                  <a:pt x="1156192" y="2934893"/>
                </a:cubicBezTo>
                <a:cubicBezTo>
                  <a:pt x="1157440" y="2936055"/>
                  <a:pt x="1159279" y="2936635"/>
                  <a:pt x="1161710" y="2936635"/>
                </a:cubicBezTo>
                <a:cubicBezTo>
                  <a:pt x="1162752" y="2936635"/>
                  <a:pt x="1163892" y="2936554"/>
                  <a:pt x="1165129" y="2936391"/>
                </a:cubicBezTo>
                <a:cubicBezTo>
                  <a:pt x="1166366" y="2936228"/>
                  <a:pt x="1167657" y="2935973"/>
                  <a:pt x="1169003" y="2935626"/>
                </a:cubicBezTo>
                <a:lnTo>
                  <a:pt x="1169003" y="2940509"/>
                </a:lnTo>
                <a:cubicBezTo>
                  <a:pt x="1167722" y="2940835"/>
                  <a:pt x="1166399" y="2941068"/>
                  <a:pt x="1165031" y="2941209"/>
                </a:cubicBezTo>
                <a:cubicBezTo>
                  <a:pt x="1163664" y="2941350"/>
                  <a:pt x="1162275" y="2941421"/>
                  <a:pt x="1160864" y="2941421"/>
                </a:cubicBezTo>
                <a:cubicBezTo>
                  <a:pt x="1156762" y="2941421"/>
                  <a:pt x="1153702" y="2940493"/>
                  <a:pt x="1151683" y="2938637"/>
                </a:cubicBezTo>
                <a:cubicBezTo>
                  <a:pt x="1149665" y="2936782"/>
                  <a:pt x="1148655" y="2933933"/>
                  <a:pt x="1148655" y="2930091"/>
                </a:cubicBezTo>
                <a:lnTo>
                  <a:pt x="1148655" y="2913032"/>
                </a:lnTo>
                <a:lnTo>
                  <a:pt x="1139507" y="2913032"/>
                </a:lnTo>
                <a:lnTo>
                  <a:pt x="1139507" y="2908279"/>
                </a:lnTo>
                <a:lnTo>
                  <a:pt x="1148655" y="2908279"/>
                </a:lnTo>
                <a:lnTo>
                  <a:pt x="1148655" y="2899293"/>
                </a:lnTo>
                <a:close/>
                <a:moveTo>
                  <a:pt x="1087645" y="2897828"/>
                </a:moveTo>
                <a:lnTo>
                  <a:pt x="1087645" y="2908279"/>
                </a:lnTo>
                <a:lnTo>
                  <a:pt x="1102328" y="2908279"/>
                </a:lnTo>
                <a:lnTo>
                  <a:pt x="1102328" y="2913032"/>
                </a:lnTo>
                <a:lnTo>
                  <a:pt x="1087645" y="2913032"/>
                </a:lnTo>
                <a:lnTo>
                  <a:pt x="1087645" y="2929636"/>
                </a:lnTo>
                <a:cubicBezTo>
                  <a:pt x="1087645" y="2931980"/>
                  <a:pt x="1088269" y="2933732"/>
                  <a:pt x="1089517" y="2934893"/>
                </a:cubicBezTo>
                <a:cubicBezTo>
                  <a:pt x="1090765" y="2936055"/>
                  <a:pt x="1092604" y="2936635"/>
                  <a:pt x="1095035" y="2936635"/>
                </a:cubicBezTo>
                <a:cubicBezTo>
                  <a:pt x="1096077" y="2936635"/>
                  <a:pt x="1097217" y="2936554"/>
                  <a:pt x="1098454" y="2936391"/>
                </a:cubicBezTo>
                <a:cubicBezTo>
                  <a:pt x="1099691" y="2936228"/>
                  <a:pt x="1100982" y="2935973"/>
                  <a:pt x="1102328" y="2935626"/>
                </a:cubicBezTo>
                <a:lnTo>
                  <a:pt x="1102328" y="2940509"/>
                </a:lnTo>
                <a:cubicBezTo>
                  <a:pt x="1101047" y="2940835"/>
                  <a:pt x="1099723" y="2941068"/>
                  <a:pt x="1098356" y="2941209"/>
                </a:cubicBezTo>
                <a:cubicBezTo>
                  <a:pt x="1096989" y="2941350"/>
                  <a:pt x="1095600" y="2941421"/>
                  <a:pt x="1094189" y="2941421"/>
                </a:cubicBezTo>
                <a:cubicBezTo>
                  <a:pt x="1090087" y="2941421"/>
                  <a:pt x="1087027" y="2940493"/>
                  <a:pt x="1085008" y="2938637"/>
                </a:cubicBezTo>
                <a:cubicBezTo>
                  <a:pt x="1082990" y="2936782"/>
                  <a:pt x="1081980" y="2933933"/>
                  <a:pt x="1081980" y="2930091"/>
                </a:cubicBezTo>
                <a:lnTo>
                  <a:pt x="1081980" y="2913032"/>
                </a:lnTo>
                <a:lnTo>
                  <a:pt x="1072832" y="2913032"/>
                </a:lnTo>
                <a:lnTo>
                  <a:pt x="1072832" y="2908279"/>
                </a:lnTo>
                <a:lnTo>
                  <a:pt x="1081980" y="2908279"/>
                </a:lnTo>
                <a:lnTo>
                  <a:pt x="1081980" y="2899293"/>
                </a:lnTo>
                <a:close/>
                <a:moveTo>
                  <a:pt x="630445" y="2897828"/>
                </a:moveTo>
                <a:lnTo>
                  <a:pt x="630445" y="2908279"/>
                </a:lnTo>
                <a:lnTo>
                  <a:pt x="645128" y="2908279"/>
                </a:lnTo>
                <a:lnTo>
                  <a:pt x="645128" y="2913032"/>
                </a:lnTo>
                <a:lnTo>
                  <a:pt x="630445" y="2913032"/>
                </a:lnTo>
                <a:lnTo>
                  <a:pt x="630445" y="2929636"/>
                </a:lnTo>
                <a:cubicBezTo>
                  <a:pt x="630445" y="2931980"/>
                  <a:pt x="631069" y="2933732"/>
                  <a:pt x="632317" y="2934893"/>
                </a:cubicBezTo>
                <a:cubicBezTo>
                  <a:pt x="633565" y="2936055"/>
                  <a:pt x="635405" y="2936635"/>
                  <a:pt x="637835" y="2936635"/>
                </a:cubicBezTo>
                <a:cubicBezTo>
                  <a:pt x="638878" y="2936635"/>
                  <a:pt x="640017" y="2936554"/>
                  <a:pt x="641254" y="2936391"/>
                </a:cubicBezTo>
                <a:cubicBezTo>
                  <a:pt x="642491" y="2936228"/>
                  <a:pt x="643782" y="2935973"/>
                  <a:pt x="645128" y="2935626"/>
                </a:cubicBezTo>
                <a:lnTo>
                  <a:pt x="645128" y="2940509"/>
                </a:lnTo>
                <a:cubicBezTo>
                  <a:pt x="643848" y="2940835"/>
                  <a:pt x="642524" y="2941068"/>
                  <a:pt x="641156" y="2941209"/>
                </a:cubicBezTo>
                <a:cubicBezTo>
                  <a:pt x="639789" y="2941350"/>
                  <a:pt x="638400" y="2941421"/>
                  <a:pt x="636989" y="2941421"/>
                </a:cubicBezTo>
                <a:cubicBezTo>
                  <a:pt x="632887" y="2941421"/>
                  <a:pt x="629827" y="2940493"/>
                  <a:pt x="627808" y="2938637"/>
                </a:cubicBezTo>
                <a:cubicBezTo>
                  <a:pt x="625790" y="2936782"/>
                  <a:pt x="624780" y="2933933"/>
                  <a:pt x="624780" y="2930091"/>
                </a:cubicBezTo>
                <a:lnTo>
                  <a:pt x="624780" y="2913032"/>
                </a:lnTo>
                <a:lnTo>
                  <a:pt x="615632" y="2913032"/>
                </a:lnTo>
                <a:lnTo>
                  <a:pt x="615632" y="2908279"/>
                </a:lnTo>
                <a:lnTo>
                  <a:pt x="624780" y="2908279"/>
                </a:lnTo>
                <a:lnTo>
                  <a:pt x="624780" y="2899293"/>
                </a:lnTo>
                <a:close/>
                <a:moveTo>
                  <a:pt x="249445" y="2897828"/>
                </a:moveTo>
                <a:lnTo>
                  <a:pt x="249445" y="2908279"/>
                </a:lnTo>
                <a:lnTo>
                  <a:pt x="264128" y="2908279"/>
                </a:lnTo>
                <a:lnTo>
                  <a:pt x="264128" y="2913032"/>
                </a:lnTo>
                <a:lnTo>
                  <a:pt x="249445" y="2913032"/>
                </a:lnTo>
                <a:lnTo>
                  <a:pt x="249445" y="2929636"/>
                </a:lnTo>
                <a:cubicBezTo>
                  <a:pt x="249445" y="2931980"/>
                  <a:pt x="250069" y="2933732"/>
                  <a:pt x="251317" y="2934893"/>
                </a:cubicBezTo>
                <a:cubicBezTo>
                  <a:pt x="252565" y="2936055"/>
                  <a:pt x="254405" y="2936635"/>
                  <a:pt x="256836" y="2936635"/>
                </a:cubicBezTo>
                <a:cubicBezTo>
                  <a:pt x="257878" y="2936635"/>
                  <a:pt x="259017" y="2936554"/>
                  <a:pt x="260254" y="2936391"/>
                </a:cubicBezTo>
                <a:cubicBezTo>
                  <a:pt x="261491" y="2936228"/>
                  <a:pt x="262783" y="2935973"/>
                  <a:pt x="264128" y="2935626"/>
                </a:cubicBezTo>
                <a:lnTo>
                  <a:pt x="264128" y="2940509"/>
                </a:lnTo>
                <a:cubicBezTo>
                  <a:pt x="262848" y="2940835"/>
                  <a:pt x="261524" y="2941068"/>
                  <a:pt x="260156" y="2941209"/>
                </a:cubicBezTo>
                <a:cubicBezTo>
                  <a:pt x="258789" y="2941350"/>
                  <a:pt x="257400" y="2941421"/>
                  <a:pt x="255989" y="2941421"/>
                </a:cubicBezTo>
                <a:cubicBezTo>
                  <a:pt x="251887" y="2941421"/>
                  <a:pt x="248827" y="2940493"/>
                  <a:pt x="246808" y="2938637"/>
                </a:cubicBezTo>
                <a:cubicBezTo>
                  <a:pt x="244790" y="2936782"/>
                  <a:pt x="243781" y="2933933"/>
                  <a:pt x="243781" y="2930091"/>
                </a:cubicBezTo>
                <a:lnTo>
                  <a:pt x="243781" y="2913032"/>
                </a:lnTo>
                <a:lnTo>
                  <a:pt x="234632" y="2913032"/>
                </a:lnTo>
                <a:lnTo>
                  <a:pt x="234632" y="2908279"/>
                </a:lnTo>
                <a:lnTo>
                  <a:pt x="243781" y="2908279"/>
                </a:lnTo>
                <a:lnTo>
                  <a:pt x="243781" y="2899293"/>
                </a:lnTo>
                <a:close/>
                <a:moveTo>
                  <a:pt x="106570" y="2897828"/>
                </a:moveTo>
                <a:lnTo>
                  <a:pt x="106570" y="2908279"/>
                </a:lnTo>
                <a:lnTo>
                  <a:pt x="121253" y="2908279"/>
                </a:lnTo>
                <a:lnTo>
                  <a:pt x="121253" y="2913032"/>
                </a:lnTo>
                <a:lnTo>
                  <a:pt x="106570" y="2913032"/>
                </a:lnTo>
                <a:lnTo>
                  <a:pt x="106570" y="2929636"/>
                </a:lnTo>
                <a:cubicBezTo>
                  <a:pt x="106570" y="2931980"/>
                  <a:pt x="107194" y="2933732"/>
                  <a:pt x="108443" y="2934893"/>
                </a:cubicBezTo>
                <a:cubicBezTo>
                  <a:pt x="109690" y="2936055"/>
                  <a:pt x="111530" y="2936635"/>
                  <a:pt x="113961" y="2936635"/>
                </a:cubicBezTo>
                <a:cubicBezTo>
                  <a:pt x="115003" y="2936635"/>
                  <a:pt x="116142" y="2936554"/>
                  <a:pt x="117379" y="2936391"/>
                </a:cubicBezTo>
                <a:cubicBezTo>
                  <a:pt x="118616" y="2936228"/>
                  <a:pt x="119908" y="2935973"/>
                  <a:pt x="121253" y="2935626"/>
                </a:cubicBezTo>
                <a:lnTo>
                  <a:pt x="121253" y="2940509"/>
                </a:lnTo>
                <a:cubicBezTo>
                  <a:pt x="119973" y="2940835"/>
                  <a:pt x="118649" y="2941068"/>
                  <a:pt x="117281" y="2941209"/>
                </a:cubicBezTo>
                <a:cubicBezTo>
                  <a:pt x="115914" y="2941350"/>
                  <a:pt x="114525" y="2941421"/>
                  <a:pt x="113114" y="2941421"/>
                </a:cubicBezTo>
                <a:cubicBezTo>
                  <a:pt x="109012" y="2941421"/>
                  <a:pt x="105952" y="2940493"/>
                  <a:pt x="103933" y="2938637"/>
                </a:cubicBezTo>
                <a:cubicBezTo>
                  <a:pt x="101915" y="2936782"/>
                  <a:pt x="100906" y="2933933"/>
                  <a:pt x="100906" y="2930091"/>
                </a:cubicBezTo>
                <a:lnTo>
                  <a:pt x="100906" y="2913032"/>
                </a:lnTo>
                <a:lnTo>
                  <a:pt x="91757" y="2913032"/>
                </a:lnTo>
                <a:lnTo>
                  <a:pt x="91757" y="2908279"/>
                </a:lnTo>
                <a:lnTo>
                  <a:pt x="100906" y="2908279"/>
                </a:lnTo>
                <a:lnTo>
                  <a:pt x="100906" y="2899293"/>
                </a:lnTo>
                <a:close/>
                <a:moveTo>
                  <a:pt x="572495" y="2894963"/>
                </a:moveTo>
                <a:lnTo>
                  <a:pt x="578193" y="2894963"/>
                </a:lnTo>
                <a:lnTo>
                  <a:pt x="578193" y="2940965"/>
                </a:lnTo>
                <a:lnTo>
                  <a:pt x="573114" y="2940965"/>
                </a:lnTo>
                <a:lnTo>
                  <a:pt x="572919" y="2934779"/>
                </a:lnTo>
                <a:cubicBezTo>
                  <a:pt x="571334" y="2937080"/>
                  <a:pt x="569620" y="2938784"/>
                  <a:pt x="567775" y="2939891"/>
                </a:cubicBezTo>
                <a:cubicBezTo>
                  <a:pt x="565930" y="2940998"/>
                  <a:pt x="563933" y="2941551"/>
                  <a:pt x="561784" y="2941551"/>
                </a:cubicBezTo>
                <a:cubicBezTo>
                  <a:pt x="559918" y="2941551"/>
                  <a:pt x="558274" y="2941160"/>
                  <a:pt x="556852" y="2940379"/>
                </a:cubicBezTo>
                <a:cubicBezTo>
                  <a:pt x="555431" y="2939598"/>
                  <a:pt x="554248" y="2938496"/>
                  <a:pt x="553304" y="2937075"/>
                </a:cubicBezTo>
                <a:cubicBezTo>
                  <a:pt x="552359" y="2935653"/>
                  <a:pt x="551648" y="2933944"/>
                  <a:pt x="551171" y="2931947"/>
                </a:cubicBezTo>
                <a:cubicBezTo>
                  <a:pt x="550694" y="2929950"/>
                  <a:pt x="550455" y="2927737"/>
                  <a:pt x="550455" y="2925306"/>
                </a:cubicBezTo>
                <a:cubicBezTo>
                  <a:pt x="550455" y="2922528"/>
                  <a:pt x="550835" y="2920059"/>
                  <a:pt x="551594" y="2917899"/>
                </a:cubicBezTo>
                <a:cubicBezTo>
                  <a:pt x="552354" y="2915740"/>
                  <a:pt x="553434" y="2913916"/>
                  <a:pt x="554834" y="2912430"/>
                </a:cubicBezTo>
                <a:cubicBezTo>
                  <a:pt x="556234" y="2910943"/>
                  <a:pt x="557916" y="2909814"/>
                  <a:pt x="559880" y="2909044"/>
                </a:cubicBezTo>
                <a:cubicBezTo>
                  <a:pt x="561844" y="2908273"/>
                  <a:pt x="564031" y="2907888"/>
                  <a:pt x="566440" y="2907888"/>
                </a:cubicBezTo>
                <a:cubicBezTo>
                  <a:pt x="567482" y="2907888"/>
                  <a:pt x="568507" y="2907953"/>
                  <a:pt x="569517" y="2908083"/>
                </a:cubicBezTo>
                <a:cubicBezTo>
                  <a:pt x="570526" y="2908214"/>
                  <a:pt x="571519" y="2908420"/>
                  <a:pt x="572495" y="2908702"/>
                </a:cubicBezTo>
                <a:close/>
                <a:moveTo>
                  <a:pt x="496295" y="2894963"/>
                </a:moveTo>
                <a:lnTo>
                  <a:pt x="501993" y="2894963"/>
                </a:lnTo>
                <a:lnTo>
                  <a:pt x="501993" y="2940965"/>
                </a:lnTo>
                <a:lnTo>
                  <a:pt x="496914" y="2940965"/>
                </a:lnTo>
                <a:lnTo>
                  <a:pt x="496719" y="2934779"/>
                </a:lnTo>
                <a:cubicBezTo>
                  <a:pt x="495134" y="2937080"/>
                  <a:pt x="493420" y="2938784"/>
                  <a:pt x="491575" y="2939891"/>
                </a:cubicBezTo>
                <a:cubicBezTo>
                  <a:pt x="489730" y="2940998"/>
                  <a:pt x="487733" y="2941551"/>
                  <a:pt x="485584" y="2941551"/>
                </a:cubicBezTo>
                <a:cubicBezTo>
                  <a:pt x="483718" y="2941551"/>
                  <a:pt x="482074" y="2941160"/>
                  <a:pt x="480652" y="2940379"/>
                </a:cubicBezTo>
                <a:cubicBezTo>
                  <a:pt x="479230" y="2939598"/>
                  <a:pt x="478048" y="2938496"/>
                  <a:pt x="477104" y="2937075"/>
                </a:cubicBezTo>
                <a:cubicBezTo>
                  <a:pt x="476159" y="2935653"/>
                  <a:pt x="475449" y="2933944"/>
                  <a:pt x="474971" y="2931947"/>
                </a:cubicBezTo>
                <a:cubicBezTo>
                  <a:pt x="474494" y="2929950"/>
                  <a:pt x="474255" y="2927737"/>
                  <a:pt x="474255" y="2925306"/>
                </a:cubicBezTo>
                <a:cubicBezTo>
                  <a:pt x="474255" y="2922528"/>
                  <a:pt x="474635" y="2920059"/>
                  <a:pt x="475394" y="2917899"/>
                </a:cubicBezTo>
                <a:cubicBezTo>
                  <a:pt x="476154" y="2915740"/>
                  <a:pt x="477234" y="2913916"/>
                  <a:pt x="478634" y="2912430"/>
                </a:cubicBezTo>
                <a:cubicBezTo>
                  <a:pt x="480034" y="2910943"/>
                  <a:pt x="481716" y="2909814"/>
                  <a:pt x="483680" y="2909044"/>
                </a:cubicBezTo>
                <a:cubicBezTo>
                  <a:pt x="485644" y="2908273"/>
                  <a:pt x="487831" y="2907888"/>
                  <a:pt x="490240" y="2907888"/>
                </a:cubicBezTo>
                <a:cubicBezTo>
                  <a:pt x="491282" y="2907888"/>
                  <a:pt x="492307" y="2907953"/>
                  <a:pt x="493316" y="2908083"/>
                </a:cubicBezTo>
                <a:cubicBezTo>
                  <a:pt x="494326" y="2908214"/>
                  <a:pt x="495319" y="2908420"/>
                  <a:pt x="496295" y="2908702"/>
                </a:cubicBezTo>
                <a:close/>
                <a:moveTo>
                  <a:pt x="266365" y="2894963"/>
                </a:moveTo>
                <a:lnTo>
                  <a:pt x="272030" y="2894963"/>
                </a:lnTo>
                <a:lnTo>
                  <a:pt x="272030" y="2908279"/>
                </a:lnTo>
                <a:lnTo>
                  <a:pt x="271835" y="2913423"/>
                </a:lnTo>
                <a:cubicBezTo>
                  <a:pt x="272725" y="2912359"/>
                  <a:pt x="273598" y="2911464"/>
                  <a:pt x="274456" y="2910737"/>
                </a:cubicBezTo>
                <a:cubicBezTo>
                  <a:pt x="275313" y="2910010"/>
                  <a:pt x="276170" y="2909418"/>
                  <a:pt x="277028" y="2908962"/>
                </a:cubicBezTo>
                <a:cubicBezTo>
                  <a:pt x="277885" y="2908507"/>
                  <a:pt x="278758" y="2908181"/>
                  <a:pt x="279648" y="2907986"/>
                </a:cubicBezTo>
                <a:cubicBezTo>
                  <a:pt x="280538" y="2907790"/>
                  <a:pt x="281461" y="2907693"/>
                  <a:pt x="282416" y="2907693"/>
                </a:cubicBezTo>
                <a:cubicBezTo>
                  <a:pt x="285671" y="2907693"/>
                  <a:pt x="288189" y="2908686"/>
                  <a:pt x="289969" y="2910672"/>
                </a:cubicBezTo>
                <a:cubicBezTo>
                  <a:pt x="291748" y="2912658"/>
                  <a:pt x="292638" y="2915647"/>
                  <a:pt x="292638" y="2919641"/>
                </a:cubicBezTo>
                <a:lnTo>
                  <a:pt x="292638" y="2940965"/>
                </a:lnTo>
                <a:lnTo>
                  <a:pt x="286973" y="2940965"/>
                </a:lnTo>
                <a:lnTo>
                  <a:pt x="286973" y="2920097"/>
                </a:lnTo>
                <a:cubicBezTo>
                  <a:pt x="286973" y="2917579"/>
                  <a:pt x="286501" y="2915696"/>
                  <a:pt x="285557" y="2914448"/>
                </a:cubicBezTo>
                <a:cubicBezTo>
                  <a:pt x="284613" y="2913200"/>
                  <a:pt x="283262" y="2912576"/>
                  <a:pt x="281504" y="2912576"/>
                </a:cubicBezTo>
                <a:cubicBezTo>
                  <a:pt x="280744" y="2912576"/>
                  <a:pt x="280033" y="2912679"/>
                  <a:pt x="279372" y="2912885"/>
                </a:cubicBezTo>
                <a:cubicBezTo>
                  <a:pt x="278709" y="2913092"/>
                  <a:pt x="278020" y="2913450"/>
                  <a:pt x="277304" y="2913960"/>
                </a:cubicBezTo>
                <a:cubicBezTo>
                  <a:pt x="276588" y="2914470"/>
                  <a:pt x="275807" y="2915159"/>
                  <a:pt x="274960" y="2916027"/>
                </a:cubicBezTo>
                <a:cubicBezTo>
                  <a:pt x="274114" y="2916895"/>
                  <a:pt x="273137" y="2917980"/>
                  <a:pt x="272030" y="2919283"/>
                </a:cubicBezTo>
                <a:lnTo>
                  <a:pt x="272030" y="2940965"/>
                </a:lnTo>
                <a:lnTo>
                  <a:pt x="266365" y="2940965"/>
                </a:lnTo>
                <a:close/>
                <a:moveTo>
                  <a:pt x="1440410" y="2894573"/>
                </a:moveTo>
                <a:cubicBezTo>
                  <a:pt x="1442667" y="2894573"/>
                  <a:pt x="1445163" y="2894833"/>
                  <a:pt x="1447898" y="2895354"/>
                </a:cubicBezTo>
                <a:lnTo>
                  <a:pt x="1447898" y="2900237"/>
                </a:lnTo>
                <a:cubicBezTo>
                  <a:pt x="1444924" y="2899608"/>
                  <a:pt x="1442363" y="2899293"/>
                  <a:pt x="1440214" y="2899293"/>
                </a:cubicBezTo>
                <a:cubicBezTo>
                  <a:pt x="1435114" y="2899293"/>
                  <a:pt x="1432564" y="2901963"/>
                  <a:pt x="1432564" y="2907302"/>
                </a:cubicBezTo>
                <a:lnTo>
                  <a:pt x="1432564" y="2913032"/>
                </a:lnTo>
                <a:lnTo>
                  <a:pt x="1446888" y="2913032"/>
                </a:lnTo>
                <a:lnTo>
                  <a:pt x="1446888" y="2917753"/>
                </a:lnTo>
                <a:lnTo>
                  <a:pt x="1432564" y="2917753"/>
                </a:lnTo>
                <a:lnTo>
                  <a:pt x="1432564" y="2940965"/>
                </a:lnTo>
                <a:lnTo>
                  <a:pt x="1426801" y="2940965"/>
                </a:lnTo>
                <a:lnTo>
                  <a:pt x="1426801" y="2917753"/>
                </a:lnTo>
                <a:lnTo>
                  <a:pt x="1416286" y="2917753"/>
                </a:lnTo>
                <a:lnTo>
                  <a:pt x="1416286" y="2913032"/>
                </a:lnTo>
                <a:lnTo>
                  <a:pt x="1426801" y="2913032"/>
                </a:lnTo>
                <a:lnTo>
                  <a:pt x="1426801" y="2907628"/>
                </a:lnTo>
                <a:cubicBezTo>
                  <a:pt x="1426801" y="2898924"/>
                  <a:pt x="1431337" y="2894573"/>
                  <a:pt x="1440410" y="2894573"/>
                </a:cubicBezTo>
                <a:close/>
                <a:moveTo>
                  <a:pt x="527136" y="2894573"/>
                </a:moveTo>
                <a:cubicBezTo>
                  <a:pt x="527765" y="2894573"/>
                  <a:pt x="528351" y="2894687"/>
                  <a:pt x="528893" y="2894914"/>
                </a:cubicBezTo>
                <a:cubicBezTo>
                  <a:pt x="529436" y="2895142"/>
                  <a:pt x="529908" y="2895462"/>
                  <a:pt x="530309" y="2895875"/>
                </a:cubicBezTo>
                <a:cubicBezTo>
                  <a:pt x="530711" y="2896287"/>
                  <a:pt x="531026" y="2896759"/>
                  <a:pt x="531254" y="2897291"/>
                </a:cubicBezTo>
                <a:cubicBezTo>
                  <a:pt x="531482" y="2897823"/>
                  <a:pt x="531595" y="2898403"/>
                  <a:pt x="531595" y="2899033"/>
                </a:cubicBezTo>
                <a:cubicBezTo>
                  <a:pt x="531595" y="2899641"/>
                  <a:pt x="531482" y="2900216"/>
                  <a:pt x="531254" y="2900758"/>
                </a:cubicBezTo>
                <a:cubicBezTo>
                  <a:pt x="531026" y="2901301"/>
                  <a:pt x="530711" y="2901778"/>
                  <a:pt x="530309" y="2902191"/>
                </a:cubicBezTo>
                <a:cubicBezTo>
                  <a:pt x="529908" y="2902603"/>
                  <a:pt x="529436" y="2902923"/>
                  <a:pt x="528893" y="2903151"/>
                </a:cubicBezTo>
                <a:cubicBezTo>
                  <a:pt x="528351" y="2903379"/>
                  <a:pt x="527765" y="2903493"/>
                  <a:pt x="527136" y="2903493"/>
                </a:cubicBezTo>
                <a:cubicBezTo>
                  <a:pt x="526506" y="2903493"/>
                  <a:pt x="525920" y="2903379"/>
                  <a:pt x="525378" y="2903151"/>
                </a:cubicBezTo>
                <a:cubicBezTo>
                  <a:pt x="524835" y="2902923"/>
                  <a:pt x="524363" y="2902603"/>
                  <a:pt x="523961" y="2902191"/>
                </a:cubicBezTo>
                <a:cubicBezTo>
                  <a:pt x="523560" y="2901778"/>
                  <a:pt x="523245" y="2901301"/>
                  <a:pt x="523017" y="2900758"/>
                </a:cubicBezTo>
                <a:cubicBezTo>
                  <a:pt x="522789" y="2900216"/>
                  <a:pt x="522675" y="2899641"/>
                  <a:pt x="522675" y="2899033"/>
                </a:cubicBezTo>
                <a:cubicBezTo>
                  <a:pt x="522675" y="2898403"/>
                  <a:pt x="522789" y="2897823"/>
                  <a:pt x="523017" y="2897291"/>
                </a:cubicBezTo>
                <a:cubicBezTo>
                  <a:pt x="523245" y="2896759"/>
                  <a:pt x="523560" y="2896287"/>
                  <a:pt x="523961" y="2895875"/>
                </a:cubicBezTo>
                <a:cubicBezTo>
                  <a:pt x="524363" y="2895462"/>
                  <a:pt x="524835" y="2895142"/>
                  <a:pt x="525378" y="2894914"/>
                </a:cubicBezTo>
                <a:cubicBezTo>
                  <a:pt x="525920" y="2894687"/>
                  <a:pt x="526506" y="2894573"/>
                  <a:pt x="527136" y="2894573"/>
                </a:cubicBezTo>
                <a:close/>
                <a:moveTo>
                  <a:pt x="69675" y="2854510"/>
                </a:moveTo>
                <a:cubicBezTo>
                  <a:pt x="70413" y="2854510"/>
                  <a:pt x="71113" y="2854651"/>
                  <a:pt x="71775" y="2854933"/>
                </a:cubicBezTo>
                <a:cubicBezTo>
                  <a:pt x="72437" y="2855215"/>
                  <a:pt x="73012" y="2855606"/>
                  <a:pt x="73500" y="2856105"/>
                </a:cubicBezTo>
                <a:cubicBezTo>
                  <a:pt x="73989" y="2856604"/>
                  <a:pt x="74374" y="2857185"/>
                  <a:pt x="74656" y="2857847"/>
                </a:cubicBezTo>
                <a:cubicBezTo>
                  <a:pt x="74938" y="2858509"/>
                  <a:pt x="75079" y="2859220"/>
                  <a:pt x="75079" y="2859979"/>
                </a:cubicBezTo>
                <a:cubicBezTo>
                  <a:pt x="75079" y="2860717"/>
                  <a:pt x="74938" y="2861412"/>
                  <a:pt x="74656" y="2862063"/>
                </a:cubicBezTo>
                <a:cubicBezTo>
                  <a:pt x="74374" y="2862714"/>
                  <a:pt x="73989" y="2863284"/>
                  <a:pt x="73500" y="2863772"/>
                </a:cubicBezTo>
                <a:cubicBezTo>
                  <a:pt x="73012" y="2864261"/>
                  <a:pt x="72437" y="2864646"/>
                  <a:pt x="71775" y="2864928"/>
                </a:cubicBezTo>
                <a:cubicBezTo>
                  <a:pt x="71113" y="2865210"/>
                  <a:pt x="70413" y="2865351"/>
                  <a:pt x="69675" y="2865351"/>
                </a:cubicBezTo>
                <a:cubicBezTo>
                  <a:pt x="68915" y="2865351"/>
                  <a:pt x="68210" y="2865210"/>
                  <a:pt x="67559" y="2864928"/>
                </a:cubicBezTo>
                <a:cubicBezTo>
                  <a:pt x="66908" y="2864646"/>
                  <a:pt x="66338" y="2864261"/>
                  <a:pt x="65850" y="2863772"/>
                </a:cubicBezTo>
                <a:cubicBezTo>
                  <a:pt x="65361" y="2863284"/>
                  <a:pt x="64976" y="2862714"/>
                  <a:pt x="64694" y="2862063"/>
                </a:cubicBezTo>
                <a:cubicBezTo>
                  <a:pt x="64412" y="2861412"/>
                  <a:pt x="64271" y="2860717"/>
                  <a:pt x="64271" y="2859979"/>
                </a:cubicBezTo>
                <a:cubicBezTo>
                  <a:pt x="64271" y="2859220"/>
                  <a:pt x="64412" y="2858509"/>
                  <a:pt x="64694" y="2857847"/>
                </a:cubicBezTo>
                <a:cubicBezTo>
                  <a:pt x="64976" y="2857185"/>
                  <a:pt x="65361" y="2856604"/>
                  <a:pt x="65850" y="2856105"/>
                </a:cubicBezTo>
                <a:cubicBezTo>
                  <a:pt x="66338" y="2855606"/>
                  <a:pt x="66908" y="2855215"/>
                  <a:pt x="67559" y="2854933"/>
                </a:cubicBezTo>
                <a:cubicBezTo>
                  <a:pt x="68210" y="2854651"/>
                  <a:pt x="68915" y="2854510"/>
                  <a:pt x="69675" y="2854510"/>
                </a:cubicBezTo>
                <a:close/>
                <a:moveTo>
                  <a:pt x="201155" y="2832079"/>
                </a:moveTo>
                <a:lnTo>
                  <a:pt x="216554" y="2832079"/>
                </a:lnTo>
                <a:lnTo>
                  <a:pt x="216554" y="2860044"/>
                </a:lnTo>
                <a:lnTo>
                  <a:pt x="226289" y="2860044"/>
                </a:lnTo>
                <a:lnTo>
                  <a:pt x="226289" y="2864765"/>
                </a:lnTo>
                <a:lnTo>
                  <a:pt x="200081" y="2864765"/>
                </a:lnTo>
                <a:lnTo>
                  <a:pt x="200081" y="2860044"/>
                </a:lnTo>
                <a:lnTo>
                  <a:pt x="210825" y="2860044"/>
                </a:lnTo>
                <a:lnTo>
                  <a:pt x="210825" y="2836767"/>
                </a:lnTo>
                <a:lnTo>
                  <a:pt x="201155" y="2836767"/>
                </a:lnTo>
                <a:close/>
                <a:moveTo>
                  <a:pt x="171129" y="2831493"/>
                </a:moveTo>
                <a:cubicBezTo>
                  <a:pt x="172887" y="2831493"/>
                  <a:pt x="174222" y="2832068"/>
                  <a:pt x="175134" y="2833218"/>
                </a:cubicBezTo>
                <a:cubicBezTo>
                  <a:pt x="176045" y="2834369"/>
                  <a:pt x="176501" y="2836148"/>
                  <a:pt x="176501" y="2838557"/>
                </a:cubicBezTo>
                <a:cubicBezTo>
                  <a:pt x="177022" y="2837429"/>
                  <a:pt x="177532" y="2836425"/>
                  <a:pt x="178031" y="2835546"/>
                </a:cubicBezTo>
                <a:cubicBezTo>
                  <a:pt x="178530" y="2834667"/>
                  <a:pt x="179068" y="2833929"/>
                  <a:pt x="179643" y="2833332"/>
                </a:cubicBezTo>
                <a:cubicBezTo>
                  <a:pt x="180218" y="2832735"/>
                  <a:pt x="180853" y="2832280"/>
                  <a:pt x="181547" y="2831965"/>
                </a:cubicBezTo>
                <a:cubicBezTo>
                  <a:pt x="182242" y="2831650"/>
                  <a:pt x="183045" y="2831493"/>
                  <a:pt x="183956" y="2831493"/>
                </a:cubicBezTo>
                <a:cubicBezTo>
                  <a:pt x="188059" y="2831493"/>
                  <a:pt x="190110" y="2834651"/>
                  <a:pt x="190110" y="2840967"/>
                </a:cubicBezTo>
                <a:lnTo>
                  <a:pt x="190110" y="2864765"/>
                </a:lnTo>
                <a:lnTo>
                  <a:pt x="184901" y="2864765"/>
                </a:lnTo>
                <a:lnTo>
                  <a:pt x="184901" y="2841292"/>
                </a:lnTo>
                <a:cubicBezTo>
                  <a:pt x="184901" y="2840272"/>
                  <a:pt x="184863" y="2839436"/>
                  <a:pt x="184787" y="2838785"/>
                </a:cubicBezTo>
                <a:cubicBezTo>
                  <a:pt x="184711" y="2838134"/>
                  <a:pt x="184591" y="2837619"/>
                  <a:pt x="184428" y="2837239"/>
                </a:cubicBezTo>
                <a:cubicBezTo>
                  <a:pt x="184266" y="2836859"/>
                  <a:pt x="184059" y="2836593"/>
                  <a:pt x="183810" y="2836441"/>
                </a:cubicBezTo>
                <a:cubicBezTo>
                  <a:pt x="183560" y="2836289"/>
                  <a:pt x="183251" y="2836213"/>
                  <a:pt x="182882" y="2836213"/>
                </a:cubicBezTo>
                <a:cubicBezTo>
                  <a:pt x="182448" y="2836213"/>
                  <a:pt x="182046" y="2836344"/>
                  <a:pt x="181677" y="2836604"/>
                </a:cubicBezTo>
                <a:cubicBezTo>
                  <a:pt x="181309" y="2836865"/>
                  <a:pt x="180912" y="2837288"/>
                  <a:pt x="180489" y="2837874"/>
                </a:cubicBezTo>
                <a:cubicBezTo>
                  <a:pt x="180066" y="2838460"/>
                  <a:pt x="179599" y="2839236"/>
                  <a:pt x="179089" y="2840202"/>
                </a:cubicBezTo>
                <a:cubicBezTo>
                  <a:pt x="178579" y="2841167"/>
                  <a:pt x="177977" y="2842356"/>
                  <a:pt x="177282" y="2843766"/>
                </a:cubicBezTo>
                <a:lnTo>
                  <a:pt x="177282" y="2864765"/>
                </a:lnTo>
                <a:lnTo>
                  <a:pt x="172106" y="2864765"/>
                </a:lnTo>
                <a:lnTo>
                  <a:pt x="172106" y="2841911"/>
                </a:lnTo>
                <a:cubicBezTo>
                  <a:pt x="172106" y="2840717"/>
                  <a:pt x="172068" y="2839751"/>
                  <a:pt x="171992" y="2839013"/>
                </a:cubicBezTo>
                <a:cubicBezTo>
                  <a:pt x="171916" y="2838275"/>
                  <a:pt x="171797" y="2837700"/>
                  <a:pt x="171634" y="2837288"/>
                </a:cubicBezTo>
                <a:cubicBezTo>
                  <a:pt x="171471" y="2836875"/>
                  <a:pt x="171260" y="2836593"/>
                  <a:pt x="170999" y="2836441"/>
                </a:cubicBezTo>
                <a:cubicBezTo>
                  <a:pt x="170739" y="2836289"/>
                  <a:pt x="170424" y="2836213"/>
                  <a:pt x="170055" y="2836213"/>
                </a:cubicBezTo>
                <a:cubicBezTo>
                  <a:pt x="169664" y="2836213"/>
                  <a:pt x="169295" y="2836322"/>
                  <a:pt x="168948" y="2836539"/>
                </a:cubicBezTo>
                <a:cubicBezTo>
                  <a:pt x="168601" y="2836756"/>
                  <a:pt x="168216" y="2837147"/>
                  <a:pt x="167792" y="2837711"/>
                </a:cubicBezTo>
                <a:cubicBezTo>
                  <a:pt x="167369" y="2838275"/>
                  <a:pt x="166897" y="2839046"/>
                  <a:pt x="166376" y="2840022"/>
                </a:cubicBezTo>
                <a:cubicBezTo>
                  <a:pt x="165855" y="2840999"/>
                  <a:pt x="165237" y="2842247"/>
                  <a:pt x="164520" y="2843766"/>
                </a:cubicBezTo>
                <a:lnTo>
                  <a:pt x="164520" y="2864765"/>
                </a:lnTo>
                <a:lnTo>
                  <a:pt x="159311" y="2864765"/>
                </a:lnTo>
                <a:lnTo>
                  <a:pt x="159311" y="2832079"/>
                </a:lnTo>
                <a:lnTo>
                  <a:pt x="163641" y="2832079"/>
                </a:lnTo>
                <a:lnTo>
                  <a:pt x="163902" y="2838297"/>
                </a:lnTo>
                <a:cubicBezTo>
                  <a:pt x="164466" y="2837060"/>
                  <a:pt x="165014" y="2836007"/>
                  <a:pt x="165546" y="2835139"/>
                </a:cubicBezTo>
                <a:cubicBezTo>
                  <a:pt x="166078" y="2834271"/>
                  <a:pt x="166626" y="2833571"/>
                  <a:pt x="167190" y="2833039"/>
                </a:cubicBezTo>
                <a:cubicBezTo>
                  <a:pt x="167754" y="2832507"/>
                  <a:pt x="168357" y="2832117"/>
                  <a:pt x="168997" y="2831867"/>
                </a:cubicBezTo>
                <a:cubicBezTo>
                  <a:pt x="169637" y="2831618"/>
                  <a:pt x="170348" y="2831493"/>
                  <a:pt x="171129" y="2831493"/>
                </a:cubicBezTo>
                <a:close/>
                <a:moveTo>
                  <a:pt x="147601" y="2831493"/>
                </a:moveTo>
                <a:cubicBezTo>
                  <a:pt x="148881" y="2831493"/>
                  <a:pt x="150303" y="2831563"/>
                  <a:pt x="151865" y="2831704"/>
                </a:cubicBezTo>
                <a:cubicBezTo>
                  <a:pt x="153428" y="2831845"/>
                  <a:pt x="155056" y="2832090"/>
                  <a:pt x="156749" y="2832437"/>
                </a:cubicBezTo>
                <a:lnTo>
                  <a:pt x="156749" y="2837483"/>
                </a:lnTo>
                <a:cubicBezTo>
                  <a:pt x="154969" y="2837049"/>
                  <a:pt x="153282" y="2836729"/>
                  <a:pt x="151686" y="2836523"/>
                </a:cubicBezTo>
                <a:cubicBezTo>
                  <a:pt x="150091" y="2836316"/>
                  <a:pt x="148707" y="2836213"/>
                  <a:pt x="147535" y="2836213"/>
                </a:cubicBezTo>
                <a:cubicBezTo>
                  <a:pt x="146125" y="2836213"/>
                  <a:pt x="144936" y="2836322"/>
                  <a:pt x="143971" y="2836539"/>
                </a:cubicBezTo>
                <a:cubicBezTo>
                  <a:pt x="143005" y="2836756"/>
                  <a:pt x="142223" y="2837054"/>
                  <a:pt x="141626" y="2837434"/>
                </a:cubicBezTo>
                <a:cubicBezTo>
                  <a:pt x="141030" y="2837814"/>
                  <a:pt x="140601" y="2838259"/>
                  <a:pt x="140341" y="2838769"/>
                </a:cubicBezTo>
                <a:cubicBezTo>
                  <a:pt x="140080" y="2839279"/>
                  <a:pt x="139950" y="2839827"/>
                  <a:pt x="139950" y="2840413"/>
                </a:cubicBezTo>
                <a:cubicBezTo>
                  <a:pt x="139950" y="2840999"/>
                  <a:pt x="140064" y="2841531"/>
                  <a:pt x="140292" y="2842008"/>
                </a:cubicBezTo>
                <a:cubicBezTo>
                  <a:pt x="140519" y="2842486"/>
                  <a:pt x="140943" y="2842947"/>
                  <a:pt x="141561" y="2843392"/>
                </a:cubicBezTo>
                <a:cubicBezTo>
                  <a:pt x="142180" y="2843837"/>
                  <a:pt x="143043" y="2844282"/>
                  <a:pt x="144150" y="2844727"/>
                </a:cubicBezTo>
                <a:cubicBezTo>
                  <a:pt x="145256" y="2845172"/>
                  <a:pt x="146700" y="2845655"/>
                  <a:pt x="148480" y="2846176"/>
                </a:cubicBezTo>
                <a:cubicBezTo>
                  <a:pt x="150411" y="2846740"/>
                  <a:pt x="152039" y="2847331"/>
                  <a:pt x="153363" y="2847950"/>
                </a:cubicBezTo>
                <a:cubicBezTo>
                  <a:pt x="154687" y="2848568"/>
                  <a:pt x="155761" y="2849258"/>
                  <a:pt x="156586" y="2850017"/>
                </a:cubicBezTo>
                <a:cubicBezTo>
                  <a:pt x="157411" y="2850777"/>
                  <a:pt x="158002" y="2851634"/>
                  <a:pt x="158360" y="2852589"/>
                </a:cubicBezTo>
                <a:cubicBezTo>
                  <a:pt x="158718" y="2853544"/>
                  <a:pt x="158897" y="2854629"/>
                  <a:pt x="158897" y="2855845"/>
                </a:cubicBezTo>
                <a:cubicBezTo>
                  <a:pt x="158897" y="2856995"/>
                  <a:pt x="158702" y="2858026"/>
                  <a:pt x="158312" y="2858938"/>
                </a:cubicBezTo>
                <a:cubicBezTo>
                  <a:pt x="157921" y="2859849"/>
                  <a:pt x="157389" y="2860658"/>
                  <a:pt x="156716" y="2861363"/>
                </a:cubicBezTo>
                <a:cubicBezTo>
                  <a:pt x="156043" y="2862068"/>
                  <a:pt x="155262" y="2862671"/>
                  <a:pt x="154372" y="2863170"/>
                </a:cubicBezTo>
                <a:cubicBezTo>
                  <a:pt x="153482" y="2863669"/>
                  <a:pt x="152533" y="2864081"/>
                  <a:pt x="151524" y="2864407"/>
                </a:cubicBezTo>
                <a:cubicBezTo>
                  <a:pt x="150514" y="2864733"/>
                  <a:pt x="149478" y="2864971"/>
                  <a:pt x="148414" y="2865123"/>
                </a:cubicBezTo>
                <a:cubicBezTo>
                  <a:pt x="147351" y="2865275"/>
                  <a:pt x="146309" y="2865351"/>
                  <a:pt x="145289" y="2865351"/>
                </a:cubicBezTo>
                <a:cubicBezTo>
                  <a:pt x="143075" y="2865351"/>
                  <a:pt x="141040" y="2865253"/>
                  <a:pt x="139185" y="2865058"/>
                </a:cubicBezTo>
                <a:cubicBezTo>
                  <a:pt x="137329" y="2864863"/>
                  <a:pt x="135511" y="2864548"/>
                  <a:pt x="133732" y="2864114"/>
                </a:cubicBezTo>
                <a:lnTo>
                  <a:pt x="133732" y="2858905"/>
                </a:lnTo>
                <a:cubicBezTo>
                  <a:pt x="135642" y="2859448"/>
                  <a:pt x="137541" y="2859860"/>
                  <a:pt x="139429" y="2860142"/>
                </a:cubicBezTo>
                <a:cubicBezTo>
                  <a:pt x="141317" y="2860424"/>
                  <a:pt x="143195" y="2860565"/>
                  <a:pt x="145061" y="2860565"/>
                </a:cubicBezTo>
                <a:cubicBezTo>
                  <a:pt x="147774" y="2860565"/>
                  <a:pt x="149782" y="2860196"/>
                  <a:pt x="151084" y="2859458"/>
                </a:cubicBezTo>
                <a:cubicBezTo>
                  <a:pt x="152386" y="2858721"/>
                  <a:pt x="153037" y="2857668"/>
                  <a:pt x="153037" y="2856301"/>
                </a:cubicBezTo>
                <a:cubicBezTo>
                  <a:pt x="153037" y="2855715"/>
                  <a:pt x="152934" y="2855188"/>
                  <a:pt x="152728" y="2854722"/>
                </a:cubicBezTo>
                <a:cubicBezTo>
                  <a:pt x="152522" y="2854255"/>
                  <a:pt x="152148" y="2853810"/>
                  <a:pt x="151605" y="2853387"/>
                </a:cubicBezTo>
                <a:cubicBezTo>
                  <a:pt x="151062" y="2852964"/>
                  <a:pt x="150221" y="2852524"/>
                  <a:pt x="149082" y="2852068"/>
                </a:cubicBezTo>
                <a:cubicBezTo>
                  <a:pt x="147942" y="2851612"/>
                  <a:pt x="146385" y="2851092"/>
                  <a:pt x="144410" y="2850506"/>
                </a:cubicBezTo>
                <a:cubicBezTo>
                  <a:pt x="142934" y="2850071"/>
                  <a:pt x="141572" y="2849578"/>
                  <a:pt x="140324" y="2849024"/>
                </a:cubicBezTo>
                <a:cubicBezTo>
                  <a:pt x="139076" y="2848471"/>
                  <a:pt x="137996" y="2847814"/>
                  <a:pt x="137085" y="2847055"/>
                </a:cubicBezTo>
                <a:cubicBezTo>
                  <a:pt x="136173" y="2846295"/>
                  <a:pt x="135457" y="2845405"/>
                  <a:pt x="134936" y="2844385"/>
                </a:cubicBezTo>
                <a:cubicBezTo>
                  <a:pt x="134415" y="2843365"/>
                  <a:pt x="134155" y="2842160"/>
                  <a:pt x="134155" y="2840771"/>
                </a:cubicBezTo>
                <a:cubicBezTo>
                  <a:pt x="134155" y="2839860"/>
                  <a:pt x="134366" y="2838861"/>
                  <a:pt x="134790" y="2837776"/>
                </a:cubicBezTo>
                <a:cubicBezTo>
                  <a:pt x="135213" y="2836691"/>
                  <a:pt x="135935" y="2835682"/>
                  <a:pt x="136955" y="2834748"/>
                </a:cubicBezTo>
                <a:cubicBezTo>
                  <a:pt x="137975" y="2833815"/>
                  <a:pt x="139353" y="2833039"/>
                  <a:pt x="141089" y="2832421"/>
                </a:cubicBezTo>
                <a:cubicBezTo>
                  <a:pt x="142826" y="2831802"/>
                  <a:pt x="144996" y="2831493"/>
                  <a:pt x="147601" y="2831493"/>
                </a:cubicBezTo>
                <a:close/>
                <a:moveTo>
                  <a:pt x="249445" y="2821628"/>
                </a:moveTo>
                <a:lnTo>
                  <a:pt x="249445" y="2832079"/>
                </a:lnTo>
                <a:lnTo>
                  <a:pt x="264128" y="2832079"/>
                </a:lnTo>
                <a:lnTo>
                  <a:pt x="264128" y="2836832"/>
                </a:lnTo>
                <a:lnTo>
                  <a:pt x="249445" y="2836832"/>
                </a:lnTo>
                <a:lnTo>
                  <a:pt x="249445" y="2853436"/>
                </a:lnTo>
                <a:cubicBezTo>
                  <a:pt x="249445" y="2855780"/>
                  <a:pt x="250069" y="2857532"/>
                  <a:pt x="251317" y="2858693"/>
                </a:cubicBezTo>
                <a:cubicBezTo>
                  <a:pt x="252565" y="2859855"/>
                  <a:pt x="254405" y="2860435"/>
                  <a:pt x="256836" y="2860435"/>
                </a:cubicBezTo>
                <a:cubicBezTo>
                  <a:pt x="257878" y="2860435"/>
                  <a:pt x="259017" y="2860354"/>
                  <a:pt x="260254" y="2860191"/>
                </a:cubicBezTo>
                <a:cubicBezTo>
                  <a:pt x="261491" y="2860028"/>
                  <a:pt x="262783" y="2859773"/>
                  <a:pt x="264128" y="2859426"/>
                </a:cubicBezTo>
                <a:lnTo>
                  <a:pt x="264128" y="2864309"/>
                </a:lnTo>
                <a:cubicBezTo>
                  <a:pt x="262848" y="2864635"/>
                  <a:pt x="261524" y="2864868"/>
                  <a:pt x="260156" y="2865009"/>
                </a:cubicBezTo>
                <a:cubicBezTo>
                  <a:pt x="258789" y="2865150"/>
                  <a:pt x="257400" y="2865221"/>
                  <a:pt x="255989" y="2865221"/>
                </a:cubicBezTo>
                <a:cubicBezTo>
                  <a:pt x="251887" y="2865221"/>
                  <a:pt x="248827" y="2864293"/>
                  <a:pt x="246808" y="2862437"/>
                </a:cubicBezTo>
                <a:cubicBezTo>
                  <a:pt x="244790" y="2860582"/>
                  <a:pt x="243781" y="2857733"/>
                  <a:pt x="243781" y="2853891"/>
                </a:cubicBezTo>
                <a:lnTo>
                  <a:pt x="243781" y="2836832"/>
                </a:lnTo>
                <a:lnTo>
                  <a:pt x="234632" y="2836832"/>
                </a:lnTo>
                <a:lnTo>
                  <a:pt x="234632" y="2832079"/>
                </a:lnTo>
                <a:lnTo>
                  <a:pt x="243781" y="2832079"/>
                </a:lnTo>
                <a:lnTo>
                  <a:pt x="243781" y="2823093"/>
                </a:lnTo>
                <a:close/>
                <a:moveTo>
                  <a:pt x="31315" y="2821628"/>
                </a:moveTo>
                <a:cubicBezTo>
                  <a:pt x="33203" y="2821628"/>
                  <a:pt x="34923" y="2821910"/>
                  <a:pt x="36475" y="2822475"/>
                </a:cubicBezTo>
                <a:cubicBezTo>
                  <a:pt x="38027" y="2823039"/>
                  <a:pt x="39367" y="2823853"/>
                  <a:pt x="40495" y="2824916"/>
                </a:cubicBezTo>
                <a:cubicBezTo>
                  <a:pt x="41624" y="2825980"/>
                  <a:pt x="42498" y="2827282"/>
                  <a:pt x="43116" y="2828823"/>
                </a:cubicBezTo>
                <a:cubicBezTo>
                  <a:pt x="43735" y="2830364"/>
                  <a:pt x="44044" y="2832100"/>
                  <a:pt x="44044" y="2834032"/>
                </a:cubicBezTo>
                <a:cubicBezTo>
                  <a:pt x="44044" y="2835660"/>
                  <a:pt x="43827" y="2837168"/>
                  <a:pt x="43393" y="2838557"/>
                </a:cubicBezTo>
                <a:cubicBezTo>
                  <a:pt x="42959" y="2839947"/>
                  <a:pt x="42302" y="2841330"/>
                  <a:pt x="41423" y="2842708"/>
                </a:cubicBezTo>
                <a:cubicBezTo>
                  <a:pt x="40544" y="2844087"/>
                  <a:pt x="39437" y="2845514"/>
                  <a:pt x="38103" y="2846989"/>
                </a:cubicBezTo>
                <a:cubicBezTo>
                  <a:pt x="36768" y="2848465"/>
                  <a:pt x="35189" y="2850082"/>
                  <a:pt x="33366" y="2851840"/>
                </a:cubicBezTo>
                <a:lnTo>
                  <a:pt x="25650" y="2859361"/>
                </a:lnTo>
                <a:lnTo>
                  <a:pt x="46323" y="2859361"/>
                </a:lnTo>
                <a:lnTo>
                  <a:pt x="46323" y="2864765"/>
                </a:lnTo>
                <a:lnTo>
                  <a:pt x="18292" y="2864765"/>
                </a:lnTo>
                <a:lnTo>
                  <a:pt x="18292" y="2859686"/>
                </a:lnTo>
                <a:lnTo>
                  <a:pt x="29296" y="2848748"/>
                </a:lnTo>
                <a:cubicBezTo>
                  <a:pt x="31097" y="2846968"/>
                  <a:pt x="32563" y="2845427"/>
                  <a:pt x="33691" y="2844125"/>
                </a:cubicBezTo>
                <a:cubicBezTo>
                  <a:pt x="34820" y="2842822"/>
                  <a:pt x="35699" y="2841634"/>
                  <a:pt x="36328" y="2840560"/>
                </a:cubicBezTo>
                <a:cubicBezTo>
                  <a:pt x="36958" y="2839485"/>
                  <a:pt x="37381" y="2838471"/>
                  <a:pt x="37598" y="2837516"/>
                </a:cubicBezTo>
                <a:cubicBezTo>
                  <a:pt x="37815" y="2836561"/>
                  <a:pt x="37923" y="2835530"/>
                  <a:pt x="37923" y="2834423"/>
                </a:cubicBezTo>
                <a:cubicBezTo>
                  <a:pt x="37923" y="2833381"/>
                  <a:pt x="37782" y="2832388"/>
                  <a:pt x="37500" y="2831444"/>
                </a:cubicBezTo>
                <a:cubicBezTo>
                  <a:pt x="37218" y="2830500"/>
                  <a:pt x="36784" y="2829670"/>
                  <a:pt x="36198" y="2828953"/>
                </a:cubicBezTo>
                <a:cubicBezTo>
                  <a:pt x="35612" y="2828237"/>
                  <a:pt x="34852" y="2827673"/>
                  <a:pt x="33919" y="2827260"/>
                </a:cubicBezTo>
                <a:cubicBezTo>
                  <a:pt x="32986" y="2826848"/>
                  <a:pt x="31868" y="2826642"/>
                  <a:pt x="30566" y="2826642"/>
                </a:cubicBezTo>
                <a:cubicBezTo>
                  <a:pt x="28764" y="2826642"/>
                  <a:pt x="27126" y="2827043"/>
                  <a:pt x="25650" y="2827846"/>
                </a:cubicBezTo>
                <a:cubicBezTo>
                  <a:pt x="24174" y="2828650"/>
                  <a:pt x="22817" y="2829691"/>
                  <a:pt x="21580" y="2830972"/>
                </a:cubicBezTo>
                <a:lnTo>
                  <a:pt x="18455" y="2827228"/>
                </a:lnTo>
                <a:cubicBezTo>
                  <a:pt x="20061" y="2825535"/>
                  <a:pt x="21911" y="2824178"/>
                  <a:pt x="24006" y="2823158"/>
                </a:cubicBezTo>
                <a:cubicBezTo>
                  <a:pt x="26100" y="2822138"/>
                  <a:pt x="28536" y="2821628"/>
                  <a:pt x="31315" y="2821628"/>
                </a:cubicBezTo>
                <a:close/>
                <a:moveTo>
                  <a:pt x="266365" y="2818763"/>
                </a:moveTo>
                <a:lnTo>
                  <a:pt x="272030" y="2818763"/>
                </a:lnTo>
                <a:lnTo>
                  <a:pt x="272030" y="2832079"/>
                </a:lnTo>
                <a:lnTo>
                  <a:pt x="271835" y="2837223"/>
                </a:lnTo>
                <a:cubicBezTo>
                  <a:pt x="272725" y="2836159"/>
                  <a:pt x="273598" y="2835264"/>
                  <a:pt x="274456" y="2834537"/>
                </a:cubicBezTo>
                <a:cubicBezTo>
                  <a:pt x="275313" y="2833810"/>
                  <a:pt x="276170" y="2833218"/>
                  <a:pt x="277027" y="2832762"/>
                </a:cubicBezTo>
                <a:cubicBezTo>
                  <a:pt x="277885" y="2832307"/>
                  <a:pt x="278758" y="2831981"/>
                  <a:pt x="279648" y="2831786"/>
                </a:cubicBezTo>
                <a:cubicBezTo>
                  <a:pt x="280538" y="2831590"/>
                  <a:pt x="281461" y="2831493"/>
                  <a:pt x="282416" y="2831493"/>
                </a:cubicBezTo>
                <a:cubicBezTo>
                  <a:pt x="285671" y="2831493"/>
                  <a:pt x="288189" y="2832486"/>
                  <a:pt x="289969" y="2834472"/>
                </a:cubicBezTo>
                <a:cubicBezTo>
                  <a:pt x="291748" y="2836458"/>
                  <a:pt x="292638" y="2839447"/>
                  <a:pt x="292638" y="2843441"/>
                </a:cubicBezTo>
                <a:lnTo>
                  <a:pt x="292638" y="2864765"/>
                </a:lnTo>
                <a:lnTo>
                  <a:pt x="286973" y="2864765"/>
                </a:lnTo>
                <a:lnTo>
                  <a:pt x="286973" y="2843897"/>
                </a:lnTo>
                <a:cubicBezTo>
                  <a:pt x="286973" y="2841379"/>
                  <a:pt x="286501" y="2839496"/>
                  <a:pt x="285557" y="2838248"/>
                </a:cubicBezTo>
                <a:cubicBezTo>
                  <a:pt x="284613" y="2837000"/>
                  <a:pt x="283262" y="2836376"/>
                  <a:pt x="281504" y="2836376"/>
                </a:cubicBezTo>
                <a:cubicBezTo>
                  <a:pt x="280744" y="2836376"/>
                  <a:pt x="280033" y="2836479"/>
                  <a:pt x="279372" y="2836685"/>
                </a:cubicBezTo>
                <a:cubicBezTo>
                  <a:pt x="278709" y="2836892"/>
                  <a:pt x="278020" y="2837250"/>
                  <a:pt x="277304" y="2837760"/>
                </a:cubicBezTo>
                <a:cubicBezTo>
                  <a:pt x="276588" y="2838270"/>
                  <a:pt x="275807" y="2838959"/>
                  <a:pt x="274960" y="2839827"/>
                </a:cubicBezTo>
                <a:cubicBezTo>
                  <a:pt x="274114" y="2840695"/>
                  <a:pt x="273137" y="2841780"/>
                  <a:pt x="272030" y="2843083"/>
                </a:cubicBezTo>
                <a:lnTo>
                  <a:pt x="272030" y="2864765"/>
                </a:lnTo>
                <a:lnTo>
                  <a:pt x="266365" y="2864765"/>
                </a:lnTo>
                <a:close/>
                <a:moveTo>
                  <a:pt x="212810" y="2818373"/>
                </a:moveTo>
                <a:cubicBezTo>
                  <a:pt x="213440" y="2818373"/>
                  <a:pt x="214026" y="2818487"/>
                  <a:pt x="214568" y="2818714"/>
                </a:cubicBezTo>
                <a:cubicBezTo>
                  <a:pt x="215111" y="2818942"/>
                  <a:pt x="215583" y="2819262"/>
                  <a:pt x="215985" y="2819675"/>
                </a:cubicBezTo>
                <a:cubicBezTo>
                  <a:pt x="216386" y="2820087"/>
                  <a:pt x="216701" y="2820559"/>
                  <a:pt x="216929" y="2821091"/>
                </a:cubicBezTo>
                <a:cubicBezTo>
                  <a:pt x="217157" y="2821623"/>
                  <a:pt x="217271" y="2822203"/>
                  <a:pt x="217271" y="2822833"/>
                </a:cubicBezTo>
                <a:cubicBezTo>
                  <a:pt x="217271" y="2823441"/>
                  <a:pt x="217157" y="2824016"/>
                  <a:pt x="216929" y="2824558"/>
                </a:cubicBezTo>
                <a:cubicBezTo>
                  <a:pt x="216701" y="2825101"/>
                  <a:pt x="216386" y="2825578"/>
                  <a:pt x="215985" y="2825991"/>
                </a:cubicBezTo>
                <a:cubicBezTo>
                  <a:pt x="215583" y="2826403"/>
                  <a:pt x="215111" y="2826723"/>
                  <a:pt x="214568" y="2826951"/>
                </a:cubicBezTo>
                <a:cubicBezTo>
                  <a:pt x="214026" y="2827179"/>
                  <a:pt x="213440" y="2827293"/>
                  <a:pt x="212810" y="2827293"/>
                </a:cubicBezTo>
                <a:cubicBezTo>
                  <a:pt x="212181" y="2827293"/>
                  <a:pt x="211595" y="2827179"/>
                  <a:pt x="211052" y="2826951"/>
                </a:cubicBezTo>
                <a:cubicBezTo>
                  <a:pt x="210510" y="2826723"/>
                  <a:pt x="210038" y="2826403"/>
                  <a:pt x="209636" y="2825991"/>
                </a:cubicBezTo>
                <a:cubicBezTo>
                  <a:pt x="209235" y="2825578"/>
                  <a:pt x="208920" y="2825101"/>
                  <a:pt x="208692" y="2824558"/>
                </a:cubicBezTo>
                <a:cubicBezTo>
                  <a:pt x="208464" y="2824016"/>
                  <a:pt x="208350" y="2823441"/>
                  <a:pt x="208350" y="2822833"/>
                </a:cubicBezTo>
                <a:cubicBezTo>
                  <a:pt x="208350" y="2822203"/>
                  <a:pt x="208464" y="2821623"/>
                  <a:pt x="208692" y="2821091"/>
                </a:cubicBezTo>
                <a:cubicBezTo>
                  <a:pt x="208920" y="2820559"/>
                  <a:pt x="209235" y="2820087"/>
                  <a:pt x="209636" y="2819675"/>
                </a:cubicBezTo>
                <a:cubicBezTo>
                  <a:pt x="210038" y="2819262"/>
                  <a:pt x="210510" y="2818942"/>
                  <a:pt x="211052" y="2818714"/>
                </a:cubicBezTo>
                <a:cubicBezTo>
                  <a:pt x="211595" y="2818487"/>
                  <a:pt x="212181" y="2818373"/>
                  <a:pt x="212810" y="2818373"/>
                </a:cubicBezTo>
                <a:close/>
                <a:moveTo>
                  <a:pt x="69675" y="2778310"/>
                </a:moveTo>
                <a:cubicBezTo>
                  <a:pt x="70413" y="2778310"/>
                  <a:pt x="71113" y="2778451"/>
                  <a:pt x="71775" y="2778733"/>
                </a:cubicBezTo>
                <a:cubicBezTo>
                  <a:pt x="72437" y="2779015"/>
                  <a:pt x="73012" y="2779406"/>
                  <a:pt x="73500" y="2779905"/>
                </a:cubicBezTo>
                <a:cubicBezTo>
                  <a:pt x="73989" y="2780404"/>
                  <a:pt x="74374" y="2780985"/>
                  <a:pt x="74656" y="2781647"/>
                </a:cubicBezTo>
                <a:cubicBezTo>
                  <a:pt x="74938" y="2782309"/>
                  <a:pt x="75079" y="2783020"/>
                  <a:pt x="75079" y="2783779"/>
                </a:cubicBezTo>
                <a:cubicBezTo>
                  <a:pt x="75079" y="2784517"/>
                  <a:pt x="74938" y="2785212"/>
                  <a:pt x="74656" y="2785863"/>
                </a:cubicBezTo>
                <a:cubicBezTo>
                  <a:pt x="74374" y="2786514"/>
                  <a:pt x="73989" y="2787084"/>
                  <a:pt x="73500" y="2787572"/>
                </a:cubicBezTo>
                <a:cubicBezTo>
                  <a:pt x="73012" y="2788061"/>
                  <a:pt x="72437" y="2788446"/>
                  <a:pt x="71775" y="2788728"/>
                </a:cubicBezTo>
                <a:cubicBezTo>
                  <a:pt x="71113" y="2789010"/>
                  <a:pt x="70413" y="2789151"/>
                  <a:pt x="69675" y="2789151"/>
                </a:cubicBezTo>
                <a:cubicBezTo>
                  <a:pt x="68915" y="2789151"/>
                  <a:pt x="68210" y="2789010"/>
                  <a:pt x="67559" y="2788728"/>
                </a:cubicBezTo>
                <a:cubicBezTo>
                  <a:pt x="66908" y="2788446"/>
                  <a:pt x="66338" y="2788061"/>
                  <a:pt x="65850" y="2787572"/>
                </a:cubicBezTo>
                <a:cubicBezTo>
                  <a:pt x="65361" y="2787084"/>
                  <a:pt x="64976" y="2786514"/>
                  <a:pt x="64694" y="2785863"/>
                </a:cubicBezTo>
                <a:cubicBezTo>
                  <a:pt x="64412" y="2785212"/>
                  <a:pt x="64271" y="2784517"/>
                  <a:pt x="64271" y="2783779"/>
                </a:cubicBezTo>
                <a:cubicBezTo>
                  <a:pt x="64271" y="2783020"/>
                  <a:pt x="64412" y="2782309"/>
                  <a:pt x="64694" y="2781647"/>
                </a:cubicBezTo>
                <a:cubicBezTo>
                  <a:pt x="64976" y="2780985"/>
                  <a:pt x="65361" y="2780404"/>
                  <a:pt x="65850" y="2779905"/>
                </a:cubicBezTo>
                <a:cubicBezTo>
                  <a:pt x="66338" y="2779406"/>
                  <a:pt x="66908" y="2779015"/>
                  <a:pt x="67559" y="2778733"/>
                </a:cubicBezTo>
                <a:cubicBezTo>
                  <a:pt x="68210" y="2778451"/>
                  <a:pt x="68915" y="2778310"/>
                  <a:pt x="69675" y="2778310"/>
                </a:cubicBezTo>
                <a:close/>
                <a:moveTo>
                  <a:pt x="174711" y="2760111"/>
                </a:moveTo>
                <a:cubicBezTo>
                  <a:pt x="173018" y="2760111"/>
                  <a:pt x="171569" y="2760442"/>
                  <a:pt x="170364" y="2761104"/>
                </a:cubicBezTo>
                <a:cubicBezTo>
                  <a:pt x="169160" y="2761766"/>
                  <a:pt x="168172" y="2762650"/>
                  <a:pt x="167402" y="2763757"/>
                </a:cubicBezTo>
                <a:cubicBezTo>
                  <a:pt x="166631" y="2764864"/>
                  <a:pt x="166067" y="2766150"/>
                  <a:pt x="165709" y="2767615"/>
                </a:cubicBezTo>
                <a:cubicBezTo>
                  <a:pt x="165351" y="2769080"/>
                  <a:pt x="165172" y="2770616"/>
                  <a:pt x="165172" y="2772222"/>
                </a:cubicBezTo>
                <a:cubicBezTo>
                  <a:pt x="165172" y="2774240"/>
                  <a:pt x="165394" y="2776009"/>
                  <a:pt x="165839" y="2777529"/>
                </a:cubicBezTo>
                <a:cubicBezTo>
                  <a:pt x="166284" y="2779048"/>
                  <a:pt x="166919" y="2780312"/>
                  <a:pt x="167743" y="2781321"/>
                </a:cubicBezTo>
                <a:cubicBezTo>
                  <a:pt x="168568" y="2782331"/>
                  <a:pt x="169567" y="2783090"/>
                  <a:pt x="170739" y="2783600"/>
                </a:cubicBezTo>
                <a:cubicBezTo>
                  <a:pt x="171911" y="2784110"/>
                  <a:pt x="173235" y="2784365"/>
                  <a:pt x="174711" y="2784365"/>
                </a:cubicBezTo>
                <a:cubicBezTo>
                  <a:pt x="176403" y="2784365"/>
                  <a:pt x="177852" y="2784034"/>
                  <a:pt x="179057" y="2783372"/>
                </a:cubicBezTo>
                <a:cubicBezTo>
                  <a:pt x="180261" y="2782710"/>
                  <a:pt x="181249" y="2781826"/>
                  <a:pt x="182019" y="2780719"/>
                </a:cubicBezTo>
                <a:cubicBezTo>
                  <a:pt x="182790" y="2779612"/>
                  <a:pt x="183354" y="2778326"/>
                  <a:pt x="183712" y="2776861"/>
                </a:cubicBezTo>
                <a:cubicBezTo>
                  <a:pt x="184070" y="2775396"/>
                  <a:pt x="184249" y="2773850"/>
                  <a:pt x="184249" y="2772222"/>
                </a:cubicBezTo>
                <a:cubicBezTo>
                  <a:pt x="184249" y="2770203"/>
                  <a:pt x="184027" y="2768440"/>
                  <a:pt x="183582" y="2766932"/>
                </a:cubicBezTo>
                <a:cubicBezTo>
                  <a:pt x="183137" y="2765423"/>
                  <a:pt x="182502" y="2764164"/>
                  <a:pt x="181678" y="2763155"/>
                </a:cubicBezTo>
                <a:cubicBezTo>
                  <a:pt x="180853" y="2762146"/>
                  <a:pt x="179849" y="2761386"/>
                  <a:pt x="178666" y="2760876"/>
                </a:cubicBezTo>
                <a:cubicBezTo>
                  <a:pt x="177483" y="2760366"/>
                  <a:pt x="176165" y="2760111"/>
                  <a:pt x="174711" y="2760111"/>
                </a:cubicBezTo>
                <a:close/>
                <a:moveTo>
                  <a:pt x="253840" y="2755293"/>
                </a:moveTo>
                <a:cubicBezTo>
                  <a:pt x="257205" y="2755293"/>
                  <a:pt x="259750" y="2756286"/>
                  <a:pt x="261475" y="2758272"/>
                </a:cubicBezTo>
                <a:cubicBezTo>
                  <a:pt x="263200" y="2760258"/>
                  <a:pt x="264063" y="2763247"/>
                  <a:pt x="264063" y="2767241"/>
                </a:cubicBezTo>
                <a:lnTo>
                  <a:pt x="264063" y="2788565"/>
                </a:lnTo>
                <a:lnTo>
                  <a:pt x="258398" y="2788565"/>
                </a:lnTo>
                <a:lnTo>
                  <a:pt x="258398" y="2767697"/>
                </a:lnTo>
                <a:cubicBezTo>
                  <a:pt x="258398" y="2765136"/>
                  <a:pt x="257921" y="2763242"/>
                  <a:pt x="256966" y="2762016"/>
                </a:cubicBezTo>
                <a:cubicBezTo>
                  <a:pt x="256011" y="2760789"/>
                  <a:pt x="254589" y="2760176"/>
                  <a:pt x="252701" y="2760176"/>
                </a:cubicBezTo>
                <a:cubicBezTo>
                  <a:pt x="252007" y="2760176"/>
                  <a:pt x="251328" y="2760279"/>
                  <a:pt x="250666" y="2760485"/>
                </a:cubicBezTo>
                <a:cubicBezTo>
                  <a:pt x="250004" y="2760692"/>
                  <a:pt x="249315" y="2761050"/>
                  <a:pt x="248599" y="2761560"/>
                </a:cubicBezTo>
                <a:cubicBezTo>
                  <a:pt x="247883" y="2762070"/>
                  <a:pt x="247107" y="2762759"/>
                  <a:pt x="246271" y="2763627"/>
                </a:cubicBezTo>
                <a:cubicBezTo>
                  <a:pt x="245436" y="2764495"/>
                  <a:pt x="244497" y="2765580"/>
                  <a:pt x="243455" y="2766883"/>
                </a:cubicBezTo>
                <a:lnTo>
                  <a:pt x="243455" y="2788565"/>
                </a:lnTo>
                <a:lnTo>
                  <a:pt x="237790" y="2788565"/>
                </a:lnTo>
                <a:lnTo>
                  <a:pt x="237790" y="2755879"/>
                </a:lnTo>
                <a:lnTo>
                  <a:pt x="242837" y="2755879"/>
                </a:lnTo>
                <a:lnTo>
                  <a:pt x="243064" y="2761153"/>
                </a:lnTo>
                <a:cubicBezTo>
                  <a:pt x="244020" y="2760024"/>
                  <a:pt x="244942" y="2759086"/>
                  <a:pt x="245832" y="2758337"/>
                </a:cubicBezTo>
                <a:cubicBezTo>
                  <a:pt x="246722" y="2757588"/>
                  <a:pt x="247595" y="2756986"/>
                  <a:pt x="248453" y="2756530"/>
                </a:cubicBezTo>
                <a:cubicBezTo>
                  <a:pt x="249310" y="2756074"/>
                  <a:pt x="250183" y="2755754"/>
                  <a:pt x="251073" y="2755569"/>
                </a:cubicBezTo>
                <a:cubicBezTo>
                  <a:pt x="251963" y="2755385"/>
                  <a:pt x="252886" y="2755293"/>
                  <a:pt x="253840" y="2755293"/>
                </a:cubicBezTo>
                <a:close/>
                <a:moveTo>
                  <a:pt x="175036" y="2755293"/>
                </a:moveTo>
                <a:cubicBezTo>
                  <a:pt x="177380" y="2755293"/>
                  <a:pt x="179480" y="2755656"/>
                  <a:pt x="181336" y="2756383"/>
                </a:cubicBezTo>
                <a:cubicBezTo>
                  <a:pt x="183191" y="2757110"/>
                  <a:pt x="184765" y="2758174"/>
                  <a:pt x="186056" y="2759574"/>
                </a:cubicBezTo>
                <a:cubicBezTo>
                  <a:pt x="187348" y="2760974"/>
                  <a:pt x="188335" y="2762716"/>
                  <a:pt x="189019" y="2764799"/>
                </a:cubicBezTo>
                <a:cubicBezTo>
                  <a:pt x="189703" y="2766883"/>
                  <a:pt x="190045" y="2769270"/>
                  <a:pt x="190045" y="2771961"/>
                </a:cubicBezTo>
                <a:cubicBezTo>
                  <a:pt x="190045" y="2774501"/>
                  <a:pt x="189686" y="2776829"/>
                  <a:pt x="188970" y="2778945"/>
                </a:cubicBezTo>
                <a:cubicBezTo>
                  <a:pt x="188254" y="2781061"/>
                  <a:pt x="187223" y="2782873"/>
                  <a:pt x="185877" y="2784382"/>
                </a:cubicBezTo>
                <a:cubicBezTo>
                  <a:pt x="184532" y="2785890"/>
                  <a:pt x="182893" y="2787062"/>
                  <a:pt x="180961" y="2787898"/>
                </a:cubicBezTo>
                <a:cubicBezTo>
                  <a:pt x="179030" y="2788733"/>
                  <a:pt x="176838" y="2789151"/>
                  <a:pt x="174385" y="2789151"/>
                </a:cubicBezTo>
                <a:cubicBezTo>
                  <a:pt x="172041" y="2789151"/>
                  <a:pt x="169941" y="2788788"/>
                  <a:pt x="168085" y="2788061"/>
                </a:cubicBezTo>
                <a:cubicBezTo>
                  <a:pt x="166230" y="2787333"/>
                  <a:pt x="164656" y="2786265"/>
                  <a:pt x="163365" y="2784854"/>
                </a:cubicBezTo>
                <a:cubicBezTo>
                  <a:pt x="162073" y="2783443"/>
                  <a:pt x="161086" y="2781696"/>
                  <a:pt x="160402" y="2779612"/>
                </a:cubicBezTo>
                <a:cubicBezTo>
                  <a:pt x="159718" y="2777529"/>
                  <a:pt x="159377" y="2775130"/>
                  <a:pt x="159377" y="2772417"/>
                </a:cubicBezTo>
                <a:cubicBezTo>
                  <a:pt x="159377" y="2769878"/>
                  <a:pt x="159735" y="2767561"/>
                  <a:pt x="160451" y="2765467"/>
                </a:cubicBezTo>
                <a:cubicBezTo>
                  <a:pt x="161167" y="2763372"/>
                  <a:pt x="162198" y="2761571"/>
                  <a:pt x="163544" y="2760062"/>
                </a:cubicBezTo>
                <a:cubicBezTo>
                  <a:pt x="164889" y="2758554"/>
                  <a:pt x="166528" y="2757382"/>
                  <a:pt x="168460" y="2756546"/>
                </a:cubicBezTo>
                <a:cubicBezTo>
                  <a:pt x="170391" y="2755711"/>
                  <a:pt x="172584" y="2755293"/>
                  <a:pt x="175036" y="2755293"/>
                </a:cubicBezTo>
                <a:close/>
                <a:moveTo>
                  <a:pt x="134285" y="2746014"/>
                </a:moveTo>
                <a:lnTo>
                  <a:pt x="156358" y="2746014"/>
                </a:lnTo>
                <a:lnTo>
                  <a:pt x="156358" y="2775575"/>
                </a:lnTo>
                <a:cubicBezTo>
                  <a:pt x="156358" y="2777398"/>
                  <a:pt x="156087" y="2779129"/>
                  <a:pt x="155544" y="2780768"/>
                </a:cubicBezTo>
                <a:cubicBezTo>
                  <a:pt x="155002" y="2782407"/>
                  <a:pt x="154177" y="2783834"/>
                  <a:pt x="153070" y="2785049"/>
                </a:cubicBezTo>
                <a:cubicBezTo>
                  <a:pt x="151963" y="2786265"/>
                  <a:pt x="150574" y="2787230"/>
                  <a:pt x="148903" y="2787947"/>
                </a:cubicBezTo>
                <a:cubicBezTo>
                  <a:pt x="147232" y="2788663"/>
                  <a:pt x="145267" y="2789021"/>
                  <a:pt x="143010" y="2789021"/>
                </a:cubicBezTo>
                <a:cubicBezTo>
                  <a:pt x="142164" y="2789021"/>
                  <a:pt x="141301" y="2788961"/>
                  <a:pt x="140422" y="2788842"/>
                </a:cubicBezTo>
                <a:cubicBezTo>
                  <a:pt x="139543" y="2788722"/>
                  <a:pt x="138696" y="2788560"/>
                  <a:pt x="137883" y="2788354"/>
                </a:cubicBezTo>
                <a:cubicBezTo>
                  <a:pt x="137069" y="2788147"/>
                  <a:pt x="136304" y="2787898"/>
                  <a:pt x="135587" y="2787605"/>
                </a:cubicBezTo>
                <a:cubicBezTo>
                  <a:pt x="134871" y="2787312"/>
                  <a:pt x="134253" y="2786992"/>
                  <a:pt x="133732" y="2786644"/>
                </a:cubicBezTo>
                <a:lnTo>
                  <a:pt x="133732" y="2780817"/>
                </a:lnTo>
                <a:cubicBezTo>
                  <a:pt x="135077" y="2781793"/>
                  <a:pt x="136569" y="2782564"/>
                  <a:pt x="138208" y="2783128"/>
                </a:cubicBezTo>
                <a:cubicBezTo>
                  <a:pt x="139847" y="2783693"/>
                  <a:pt x="141469" y="2783975"/>
                  <a:pt x="143075" y="2783975"/>
                </a:cubicBezTo>
                <a:cubicBezTo>
                  <a:pt x="145441" y="2783975"/>
                  <a:pt x="147264" y="2783253"/>
                  <a:pt x="148545" y="2781810"/>
                </a:cubicBezTo>
                <a:cubicBezTo>
                  <a:pt x="149825" y="2780366"/>
                  <a:pt x="150466" y="2778288"/>
                  <a:pt x="150466" y="2775575"/>
                </a:cubicBezTo>
                <a:lnTo>
                  <a:pt x="150466" y="2751028"/>
                </a:lnTo>
                <a:lnTo>
                  <a:pt x="134285" y="2751028"/>
                </a:lnTo>
                <a:close/>
                <a:moveTo>
                  <a:pt x="31445" y="2745819"/>
                </a:moveTo>
                <a:lnTo>
                  <a:pt x="36459" y="2745819"/>
                </a:lnTo>
                <a:lnTo>
                  <a:pt x="36459" y="2783291"/>
                </a:lnTo>
                <a:lnTo>
                  <a:pt x="45965" y="2783291"/>
                </a:lnTo>
                <a:lnTo>
                  <a:pt x="45965" y="2788565"/>
                </a:lnTo>
                <a:lnTo>
                  <a:pt x="19236" y="2788565"/>
                </a:lnTo>
                <a:lnTo>
                  <a:pt x="19236" y="2783291"/>
                </a:lnTo>
                <a:lnTo>
                  <a:pt x="30175" y="2783291"/>
                </a:lnTo>
                <a:lnTo>
                  <a:pt x="30175" y="2752232"/>
                </a:lnTo>
                <a:lnTo>
                  <a:pt x="19985" y="2757767"/>
                </a:lnTo>
                <a:lnTo>
                  <a:pt x="17901" y="2752949"/>
                </a:lnTo>
                <a:close/>
                <a:moveTo>
                  <a:pt x="199690" y="2742563"/>
                </a:moveTo>
                <a:lnTo>
                  <a:pt x="205355" y="2742563"/>
                </a:lnTo>
                <a:lnTo>
                  <a:pt x="205355" y="2755879"/>
                </a:lnTo>
                <a:lnTo>
                  <a:pt x="205160" y="2761023"/>
                </a:lnTo>
                <a:cubicBezTo>
                  <a:pt x="206050" y="2759959"/>
                  <a:pt x="206923" y="2759064"/>
                  <a:pt x="207781" y="2758337"/>
                </a:cubicBezTo>
                <a:cubicBezTo>
                  <a:pt x="208638" y="2757610"/>
                  <a:pt x="209495" y="2757018"/>
                  <a:pt x="210353" y="2756562"/>
                </a:cubicBezTo>
                <a:cubicBezTo>
                  <a:pt x="211210" y="2756107"/>
                  <a:pt x="212083" y="2755781"/>
                  <a:pt x="212973" y="2755586"/>
                </a:cubicBezTo>
                <a:cubicBezTo>
                  <a:pt x="213863" y="2755390"/>
                  <a:pt x="214786" y="2755293"/>
                  <a:pt x="215741" y="2755293"/>
                </a:cubicBezTo>
                <a:cubicBezTo>
                  <a:pt x="218996" y="2755293"/>
                  <a:pt x="221514" y="2756286"/>
                  <a:pt x="223294" y="2758272"/>
                </a:cubicBezTo>
                <a:cubicBezTo>
                  <a:pt x="225073" y="2760258"/>
                  <a:pt x="225963" y="2763247"/>
                  <a:pt x="225963" y="2767241"/>
                </a:cubicBezTo>
                <a:lnTo>
                  <a:pt x="225963" y="2788565"/>
                </a:lnTo>
                <a:lnTo>
                  <a:pt x="220298" y="2788565"/>
                </a:lnTo>
                <a:lnTo>
                  <a:pt x="220298" y="2767697"/>
                </a:lnTo>
                <a:cubicBezTo>
                  <a:pt x="220298" y="2765179"/>
                  <a:pt x="219826" y="2763296"/>
                  <a:pt x="218882" y="2762048"/>
                </a:cubicBezTo>
                <a:cubicBezTo>
                  <a:pt x="217938" y="2760800"/>
                  <a:pt x="216587" y="2760176"/>
                  <a:pt x="214829" y="2760176"/>
                </a:cubicBezTo>
                <a:cubicBezTo>
                  <a:pt x="214069" y="2760176"/>
                  <a:pt x="213359" y="2760279"/>
                  <a:pt x="212696" y="2760485"/>
                </a:cubicBezTo>
                <a:cubicBezTo>
                  <a:pt x="212035" y="2760692"/>
                  <a:pt x="211346" y="2761050"/>
                  <a:pt x="210629" y="2761560"/>
                </a:cubicBezTo>
                <a:cubicBezTo>
                  <a:pt x="209913" y="2762070"/>
                  <a:pt x="209132" y="2762759"/>
                  <a:pt x="208285" y="2763627"/>
                </a:cubicBezTo>
                <a:cubicBezTo>
                  <a:pt x="207439" y="2764495"/>
                  <a:pt x="206462" y="2765580"/>
                  <a:pt x="205355" y="2766883"/>
                </a:cubicBezTo>
                <a:lnTo>
                  <a:pt x="205355" y="2788565"/>
                </a:lnTo>
                <a:lnTo>
                  <a:pt x="199690" y="2788565"/>
                </a:lnTo>
                <a:close/>
                <a:moveTo>
                  <a:pt x="384260" y="2702956"/>
                </a:moveTo>
                <a:cubicBezTo>
                  <a:pt x="384933" y="2702956"/>
                  <a:pt x="385574" y="2703092"/>
                  <a:pt x="386181" y="2703363"/>
                </a:cubicBezTo>
                <a:cubicBezTo>
                  <a:pt x="386789" y="2703635"/>
                  <a:pt x="387321" y="2703998"/>
                  <a:pt x="387776" y="2704454"/>
                </a:cubicBezTo>
                <a:cubicBezTo>
                  <a:pt x="388232" y="2704910"/>
                  <a:pt x="388596" y="2705442"/>
                  <a:pt x="388867" y="2706049"/>
                </a:cubicBezTo>
                <a:cubicBezTo>
                  <a:pt x="389138" y="2706657"/>
                  <a:pt x="389274" y="2707297"/>
                  <a:pt x="389274" y="2707970"/>
                </a:cubicBezTo>
                <a:cubicBezTo>
                  <a:pt x="389274" y="2708665"/>
                  <a:pt x="389138" y="2709310"/>
                  <a:pt x="388867" y="2709907"/>
                </a:cubicBezTo>
                <a:cubicBezTo>
                  <a:pt x="388596" y="2710504"/>
                  <a:pt x="388232" y="2711030"/>
                  <a:pt x="387776" y="2711486"/>
                </a:cubicBezTo>
                <a:cubicBezTo>
                  <a:pt x="387321" y="2711942"/>
                  <a:pt x="386789" y="2712300"/>
                  <a:pt x="386181" y="2712560"/>
                </a:cubicBezTo>
                <a:cubicBezTo>
                  <a:pt x="385574" y="2712821"/>
                  <a:pt x="384933" y="2712951"/>
                  <a:pt x="384260" y="2712951"/>
                </a:cubicBezTo>
                <a:cubicBezTo>
                  <a:pt x="383566" y="2712951"/>
                  <a:pt x="382920" y="2712821"/>
                  <a:pt x="382323" y="2712560"/>
                </a:cubicBezTo>
                <a:cubicBezTo>
                  <a:pt x="381726" y="2712300"/>
                  <a:pt x="381200" y="2711942"/>
                  <a:pt x="380744" y="2711486"/>
                </a:cubicBezTo>
                <a:cubicBezTo>
                  <a:pt x="380288" y="2711030"/>
                  <a:pt x="379930" y="2710504"/>
                  <a:pt x="379670" y="2709907"/>
                </a:cubicBezTo>
                <a:cubicBezTo>
                  <a:pt x="379410" y="2709310"/>
                  <a:pt x="379279" y="2708665"/>
                  <a:pt x="379279" y="2707970"/>
                </a:cubicBezTo>
                <a:cubicBezTo>
                  <a:pt x="379279" y="2707297"/>
                  <a:pt x="379410" y="2706657"/>
                  <a:pt x="379670" y="2706049"/>
                </a:cubicBezTo>
                <a:cubicBezTo>
                  <a:pt x="379930" y="2705442"/>
                  <a:pt x="380288" y="2704910"/>
                  <a:pt x="380744" y="2704454"/>
                </a:cubicBezTo>
                <a:cubicBezTo>
                  <a:pt x="381200" y="2703998"/>
                  <a:pt x="381726" y="2703635"/>
                  <a:pt x="382323" y="2703363"/>
                </a:cubicBezTo>
                <a:cubicBezTo>
                  <a:pt x="382920" y="2703092"/>
                  <a:pt x="383566" y="2702956"/>
                  <a:pt x="384260" y="2702956"/>
                </a:cubicBezTo>
                <a:close/>
                <a:moveTo>
                  <a:pt x="250976" y="2697487"/>
                </a:moveTo>
                <a:cubicBezTo>
                  <a:pt x="249565" y="2697487"/>
                  <a:pt x="248349" y="2697628"/>
                  <a:pt x="247329" y="2697910"/>
                </a:cubicBezTo>
                <a:cubicBezTo>
                  <a:pt x="246309" y="2698192"/>
                  <a:pt x="245474" y="2698594"/>
                  <a:pt x="244822" y="2699115"/>
                </a:cubicBezTo>
                <a:cubicBezTo>
                  <a:pt x="244171" y="2699636"/>
                  <a:pt x="243689" y="2700260"/>
                  <a:pt x="243374" y="2700987"/>
                </a:cubicBezTo>
                <a:cubicBezTo>
                  <a:pt x="243059" y="2701714"/>
                  <a:pt x="242902" y="2702533"/>
                  <a:pt x="242902" y="2703445"/>
                </a:cubicBezTo>
                <a:cubicBezTo>
                  <a:pt x="242902" y="2704074"/>
                  <a:pt x="242999" y="2704676"/>
                  <a:pt x="243195" y="2705252"/>
                </a:cubicBezTo>
                <a:cubicBezTo>
                  <a:pt x="243390" y="2705827"/>
                  <a:pt x="243705" y="2706337"/>
                  <a:pt x="244139" y="2706782"/>
                </a:cubicBezTo>
                <a:cubicBezTo>
                  <a:pt x="244573" y="2707227"/>
                  <a:pt x="245137" y="2707579"/>
                  <a:pt x="245832" y="2707840"/>
                </a:cubicBezTo>
                <a:cubicBezTo>
                  <a:pt x="246526" y="2708100"/>
                  <a:pt x="247373" y="2708230"/>
                  <a:pt x="248371" y="2708230"/>
                </a:cubicBezTo>
                <a:cubicBezTo>
                  <a:pt x="249673" y="2708230"/>
                  <a:pt x="251166" y="2707834"/>
                  <a:pt x="252848" y="2707042"/>
                </a:cubicBezTo>
                <a:cubicBezTo>
                  <a:pt x="254530" y="2706250"/>
                  <a:pt x="256304" y="2704997"/>
                  <a:pt x="258171" y="2703282"/>
                </a:cubicBezTo>
                <a:lnTo>
                  <a:pt x="258171" y="2697487"/>
                </a:lnTo>
                <a:close/>
                <a:moveTo>
                  <a:pt x="70001" y="2697487"/>
                </a:moveTo>
                <a:cubicBezTo>
                  <a:pt x="68590" y="2697487"/>
                  <a:pt x="67374" y="2697628"/>
                  <a:pt x="66354" y="2697910"/>
                </a:cubicBezTo>
                <a:cubicBezTo>
                  <a:pt x="65334" y="2698192"/>
                  <a:pt x="64499" y="2698594"/>
                  <a:pt x="63847" y="2699115"/>
                </a:cubicBezTo>
                <a:cubicBezTo>
                  <a:pt x="63196" y="2699636"/>
                  <a:pt x="62713" y="2700260"/>
                  <a:pt x="62399" y="2700987"/>
                </a:cubicBezTo>
                <a:cubicBezTo>
                  <a:pt x="62084" y="2701714"/>
                  <a:pt x="61927" y="2702533"/>
                  <a:pt x="61927" y="2703445"/>
                </a:cubicBezTo>
                <a:cubicBezTo>
                  <a:pt x="61927" y="2704074"/>
                  <a:pt x="62024" y="2704676"/>
                  <a:pt x="62220" y="2705252"/>
                </a:cubicBezTo>
                <a:cubicBezTo>
                  <a:pt x="62415" y="2705827"/>
                  <a:pt x="62730" y="2706337"/>
                  <a:pt x="63164" y="2706782"/>
                </a:cubicBezTo>
                <a:cubicBezTo>
                  <a:pt x="63598" y="2707227"/>
                  <a:pt x="64162" y="2707579"/>
                  <a:pt x="64857" y="2707840"/>
                </a:cubicBezTo>
                <a:cubicBezTo>
                  <a:pt x="65551" y="2708100"/>
                  <a:pt x="66398" y="2708230"/>
                  <a:pt x="67396" y="2708230"/>
                </a:cubicBezTo>
                <a:cubicBezTo>
                  <a:pt x="68699" y="2708230"/>
                  <a:pt x="70191" y="2707834"/>
                  <a:pt x="71873" y="2707042"/>
                </a:cubicBezTo>
                <a:cubicBezTo>
                  <a:pt x="73555" y="2706250"/>
                  <a:pt x="75329" y="2704997"/>
                  <a:pt x="77196" y="2703282"/>
                </a:cubicBezTo>
                <a:lnTo>
                  <a:pt x="77196" y="2697487"/>
                </a:lnTo>
                <a:close/>
                <a:moveTo>
                  <a:pt x="213624" y="2683976"/>
                </a:moveTo>
                <a:cubicBezTo>
                  <a:pt x="210542" y="2683976"/>
                  <a:pt x="208139" y="2684975"/>
                  <a:pt x="206413" y="2686971"/>
                </a:cubicBezTo>
                <a:cubicBezTo>
                  <a:pt x="204688" y="2688968"/>
                  <a:pt x="203825" y="2692094"/>
                  <a:pt x="203825" y="2696347"/>
                </a:cubicBezTo>
                <a:cubicBezTo>
                  <a:pt x="203825" y="2700298"/>
                  <a:pt x="204406" y="2703244"/>
                  <a:pt x="205567" y="2705186"/>
                </a:cubicBezTo>
                <a:cubicBezTo>
                  <a:pt x="206728" y="2707129"/>
                  <a:pt x="208372" y="2708100"/>
                  <a:pt x="210499" y="2708100"/>
                </a:cubicBezTo>
                <a:cubicBezTo>
                  <a:pt x="211931" y="2708100"/>
                  <a:pt x="213445" y="2707460"/>
                  <a:pt x="215041" y="2706179"/>
                </a:cubicBezTo>
                <a:cubicBezTo>
                  <a:pt x="216636" y="2704899"/>
                  <a:pt x="218313" y="2703000"/>
                  <a:pt x="220071" y="2700482"/>
                </a:cubicBezTo>
                <a:lnTo>
                  <a:pt x="220071" y="2685311"/>
                </a:lnTo>
                <a:cubicBezTo>
                  <a:pt x="219137" y="2684877"/>
                  <a:pt x="218106" y="2684546"/>
                  <a:pt x="216978" y="2684318"/>
                </a:cubicBezTo>
                <a:cubicBezTo>
                  <a:pt x="215849" y="2684090"/>
                  <a:pt x="214731" y="2683976"/>
                  <a:pt x="213624" y="2683976"/>
                </a:cubicBezTo>
                <a:close/>
                <a:moveTo>
                  <a:pt x="146949" y="2683976"/>
                </a:moveTo>
                <a:cubicBezTo>
                  <a:pt x="143868" y="2683976"/>
                  <a:pt x="141464" y="2684975"/>
                  <a:pt x="139738" y="2686971"/>
                </a:cubicBezTo>
                <a:cubicBezTo>
                  <a:pt x="138013" y="2688968"/>
                  <a:pt x="137150" y="2692094"/>
                  <a:pt x="137150" y="2696347"/>
                </a:cubicBezTo>
                <a:cubicBezTo>
                  <a:pt x="137150" y="2700298"/>
                  <a:pt x="137731" y="2703244"/>
                  <a:pt x="138892" y="2705186"/>
                </a:cubicBezTo>
                <a:cubicBezTo>
                  <a:pt x="140053" y="2707129"/>
                  <a:pt x="141697" y="2708100"/>
                  <a:pt x="143824" y="2708100"/>
                </a:cubicBezTo>
                <a:cubicBezTo>
                  <a:pt x="145257" y="2708100"/>
                  <a:pt x="146770" y="2707460"/>
                  <a:pt x="148366" y="2706179"/>
                </a:cubicBezTo>
                <a:cubicBezTo>
                  <a:pt x="149961" y="2704899"/>
                  <a:pt x="151638" y="2703000"/>
                  <a:pt x="153396" y="2700482"/>
                </a:cubicBezTo>
                <a:lnTo>
                  <a:pt x="153396" y="2685311"/>
                </a:lnTo>
                <a:cubicBezTo>
                  <a:pt x="152462" y="2684877"/>
                  <a:pt x="151431" y="2684546"/>
                  <a:pt x="150303" y="2684318"/>
                </a:cubicBezTo>
                <a:cubicBezTo>
                  <a:pt x="149174" y="2684090"/>
                  <a:pt x="148056" y="2683976"/>
                  <a:pt x="146949" y="2683976"/>
                </a:cubicBezTo>
                <a:close/>
                <a:moveTo>
                  <a:pt x="317651" y="2683618"/>
                </a:moveTo>
                <a:cubicBezTo>
                  <a:pt x="316414" y="2683618"/>
                  <a:pt x="315285" y="2683857"/>
                  <a:pt x="314265" y="2684334"/>
                </a:cubicBezTo>
                <a:cubicBezTo>
                  <a:pt x="313245" y="2684812"/>
                  <a:pt x="312366" y="2685485"/>
                  <a:pt x="311628" y="2686353"/>
                </a:cubicBezTo>
                <a:cubicBezTo>
                  <a:pt x="310890" y="2687221"/>
                  <a:pt x="310293" y="2688263"/>
                  <a:pt x="309837" y="2689478"/>
                </a:cubicBezTo>
                <a:cubicBezTo>
                  <a:pt x="309381" y="2690694"/>
                  <a:pt x="309099" y="2692028"/>
                  <a:pt x="308991" y="2693483"/>
                </a:cubicBezTo>
                <a:lnTo>
                  <a:pt x="326180" y="2693483"/>
                </a:lnTo>
                <a:cubicBezTo>
                  <a:pt x="326246" y="2692028"/>
                  <a:pt x="326104" y="2690699"/>
                  <a:pt x="325757" y="2689494"/>
                </a:cubicBezTo>
                <a:cubicBezTo>
                  <a:pt x="325410" y="2688290"/>
                  <a:pt x="324873" y="2687253"/>
                  <a:pt x="324146" y="2686385"/>
                </a:cubicBezTo>
                <a:cubicBezTo>
                  <a:pt x="323419" y="2685517"/>
                  <a:pt x="322512" y="2684839"/>
                  <a:pt x="321427" y="2684351"/>
                </a:cubicBezTo>
                <a:cubicBezTo>
                  <a:pt x="320342" y="2683862"/>
                  <a:pt x="319083" y="2683618"/>
                  <a:pt x="317651" y="2683618"/>
                </a:cubicBezTo>
                <a:close/>
                <a:moveTo>
                  <a:pt x="163055" y="2679679"/>
                </a:moveTo>
                <a:lnTo>
                  <a:pt x="178454" y="2679679"/>
                </a:lnTo>
                <a:lnTo>
                  <a:pt x="178454" y="2707644"/>
                </a:lnTo>
                <a:lnTo>
                  <a:pt x="188189" y="2707644"/>
                </a:lnTo>
                <a:lnTo>
                  <a:pt x="188189" y="2712365"/>
                </a:lnTo>
                <a:lnTo>
                  <a:pt x="161981" y="2712365"/>
                </a:lnTo>
                <a:lnTo>
                  <a:pt x="161981" y="2707644"/>
                </a:lnTo>
                <a:lnTo>
                  <a:pt x="172725" y="2707644"/>
                </a:lnTo>
                <a:lnTo>
                  <a:pt x="172725" y="2684367"/>
                </a:lnTo>
                <a:lnTo>
                  <a:pt x="163055" y="2684367"/>
                </a:lnTo>
                <a:close/>
                <a:moveTo>
                  <a:pt x="384260" y="2679093"/>
                </a:moveTo>
                <a:cubicBezTo>
                  <a:pt x="384933" y="2679093"/>
                  <a:pt x="385574" y="2679228"/>
                  <a:pt x="386181" y="2679500"/>
                </a:cubicBezTo>
                <a:cubicBezTo>
                  <a:pt x="386789" y="2679771"/>
                  <a:pt x="387321" y="2680135"/>
                  <a:pt x="387776" y="2680590"/>
                </a:cubicBezTo>
                <a:cubicBezTo>
                  <a:pt x="388232" y="2681046"/>
                  <a:pt x="388596" y="2681578"/>
                  <a:pt x="388867" y="2682186"/>
                </a:cubicBezTo>
                <a:cubicBezTo>
                  <a:pt x="389138" y="2682793"/>
                  <a:pt x="389274" y="2683434"/>
                  <a:pt x="389274" y="2684106"/>
                </a:cubicBezTo>
                <a:cubicBezTo>
                  <a:pt x="389274" y="2684801"/>
                  <a:pt x="389138" y="2685447"/>
                  <a:pt x="388867" y="2686043"/>
                </a:cubicBezTo>
                <a:cubicBezTo>
                  <a:pt x="388596" y="2686640"/>
                  <a:pt x="388232" y="2687167"/>
                  <a:pt x="387776" y="2687622"/>
                </a:cubicBezTo>
                <a:cubicBezTo>
                  <a:pt x="387321" y="2688078"/>
                  <a:pt x="386789" y="2688436"/>
                  <a:pt x="386181" y="2688697"/>
                </a:cubicBezTo>
                <a:cubicBezTo>
                  <a:pt x="385574" y="2688957"/>
                  <a:pt x="384933" y="2689087"/>
                  <a:pt x="384260" y="2689087"/>
                </a:cubicBezTo>
                <a:cubicBezTo>
                  <a:pt x="383566" y="2689087"/>
                  <a:pt x="382920" y="2688957"/>
                  <a:pt x="382323" y="2688697"/>
                </a:cubicBezTo>
                <a:cubicBezTo>
                  <a:pt x="381726" y="2688436"/>
                  <a:pt x="381200" y="2688078"/>
                  <a:pt x="380744" y="2687622"/>
                </a:cubicBezTo>
                <a:cubicBezTo>
                  <a:pt x="380288" y="2687167"/>
                  <a:pt x="379930" y="2686640"/>
                  <a:pt x="379670" y="2686043"/>
                </a:cubicBezTo>
                <a:cubicBezTo>
                  <a:pt x="379410" y="2685447"/>
                  <a:pt x="379279" y="2684801"/>
                  <a:pt x="379279" y="2684106"/>
                </a:cubicBezTo>
                <a:cubicBezTo>
                  <a:pt x="379279" y="2683434"/>
                  <a:pt x="379410" y="2682793"/>
                  <a:pt x="379670" y="2682186"/>
                </a:cubicBezTo>
                <a:cubicBezTo>
                  <a:pt x="379930" y="2681578"/>
                  <a:pt x="380288" y="2681046"/>
                  <a:pt x="380744" y="2680590"/>
                </a:cubicBezTo>
                <a:cubicBezTo>
                  <a:pt x="381200" y="2680135"/>
                  <a:pt x="381726" y="2679771"/>
                  <a:pt x="382323" y="2679500"/>
                </a:cubicBezTo>
                <a:cubicBezTo>
                  <a:pt x="382920" y="2679228"/>
                  <a:pt x="383566" y="2679093"/>
                  <a:pt x="384260" y="2679093"/>
                </a:cubicBezTo>
                <a:close/>
                <a:moveTo>
                  <a:pt x="357150" y="2679093"/>
                </a:moveTo>
                <a:cubicBezTo>
                  <a:pt x="358431" y="2679093"/>
                  <a:pt x="359852" y="2679163"/>
                  <a:pt x="361415" y="2679304"/>
                </a:cubicBezTo>
                <a:cubicBezTo>
                  <a:pt x="362978" y="2679445"/>
                  <a:pt x="364606" y="2679690"/>
                  <a:pt x="366299" y="2680037"/>
                </a:cubicBezTo>
                <a:lnTo>
                  <a:pt x="366299" y="2685083"/>
                </a:lnTo>
                <a:cubicBezTo>
                  <a:pt x="364519" y="2684649"/>
                  <a:pt x="362831" y="2684329"/>
                  <a:pt x="361236" y="2684123"/>
                </a:cubicBezTo>
                <a:cubicBezTo>
                  <a:pt x="359641" y="2683916"/>
                  <a:pt x="358257" y="2683813"/>
                  <a:pt x="357085" y="2683813"/>
                </a:cubicBezTo>
                <a:cubicBezTo>
                  <a:pt x="355675" y="2683813"/>
                  <a:pt x="354486" y="2683922"/>
                  <a:pt x="353520" y="2684139"/>
                </a:cubicBezTo>
                <a:cubicBezTo>
                  <a:pt x="352554" y="2684356"/>
                  <a:pt x="351773" y="2684654"/>
                  <a:pt x="351176" y="2685034"/>
                </a:cubicBezTo>
                <a:cubicBezTo>
                  <a:pt x="350580" y="2685414"/>
                  <a:pt x="350151" y="2685859"/>
                  <a:pt x="349890" y="2686369"/>
                </a:cubicBezTo>
                <a:cubicBezTo>
                  <a:pt x="349630" y="2686879"/>
                  <a:pt x="349500" y="2687427"/>
                  <a:pt x="349500" y="2688013"/>
                </a:cubicBezTo>
                <a:cubicBezTo>
                  <a:pt x="349500" y="2688599"/>
                  <a:pt x="349614" y="2689131"/>
                  <a:pt x="349841" y="2689608"/>
                </a:cubicBezTo>
                <a:cubicBezTo>
                  <a:pt x="350069" y="2690086"/>
                  <a:pt x="350493" y="2690547"/>
                  <a:pt x="351111" y="2690992"/>
                </a:cubicBezTo>
                <a:cubicBezTo>
                  <a:pt x="351730" y="2691437"/>
                  <a:pt x="352593" y="2691882"/>
                  <a:pt x="353700" y="2692327"/>
                </a:cubicBezTo>
                <a:cubicBezTo>
                  <a:pt x="354806" y="2692772"/>
                  <a:pt x="356250" y="2693255"/>
                  <a:pt x="358029" y="2693776"/>
                </a:cubicBezTo>
                <a:cubicBezTo>
                  <a:pt x="359961" y="2694340"/>
                  <a:pt x="361589" y="2694931"/>
                  <a:pt x="362913" y="2695550"/>
                </a:cubicBezTo>
                <a:cubicBezTo>
                  <a:pt x="364237" y="2696168"/>
                  <a:pt x="365311" y="2696858"/>
                  <a:pt x="366136" y="2697617"/>
                </a:cubicBezTo>
                <a:cubicBezTo>
                  <a:pt x="366961" y="2698377"/>
                  <a:pt x="367552" y="2699234"/>
                  <a:pt x="367910" y="2700189"/>
                </a:cubicBezTo>
                <a:cubicBezTo>
                  <a:pt x="368268" y="2701144"/>
                  <a:pt x="368447" y="2702229"/>
                  <a:pt x="368447" y="2703445"/>
                </a:cubicBezTo>
                <a:cubicBezTo>
                  <a:pt x="368447" y="2704595"/>
                  <a:pt x="368252" y="2705626"/>
                  <a:pt x="367861" y="2706538"/>
                </a:cubicBezTo>
                <a:cubicBezTo>
                  <a:pt x="367471" y="2707449"/>
                  <a:pt x="366939" y="2708258"/>
                  <a:pt x="366266" y="2708963"/>
                </a:cubicBezTo>
                <a:cubicBezTo>
                  <a:pt x="365593" y="2709668"/>
                  <a:pt x="364812" y="2710271"/>
                  <a:pt x="363922" y="2710770"/>
                </a:cubicBezTo>
                <a:cubicBezTo>
                  <a:pt x="363032" y="2711269"/>
                  <a:pt x="362083" y="2711681"/>
                  <a:pt x="361073" y="2712007"/>
                </a:cubicBezTo>
                <a:cubicBezTo>
                  <a:pt x="360064" y="2712333"/>
                  <a:pt x="359028" y="2712571"/>
                  <a:pt x="357964" y="2712723"/>
                </a:cubicBezTo>
                <a:cubicBezTo>
                  <a:pt x="356901" y="2712875"/>
                  <a:pt x="355859" y="2712951"/>
                  <a:pt x="354839" y="2712951"/>
                </a:cubicBezTo>
                <a:cubicBezTo>
                  <a:pt x="352625" y="2712951"/>
                  <a:pt x="350590" y="2712853"/>
                  <a:pt x="348735" y="2712658"/>
                </a:cubicBezTo>
                <a:cubicBezTo>
                  <a:pt x="346879" y="2712463"/>
                  <a:pt x="345061" y="2712148"/>
                  <a:pt x="343282" y="2711714"/>
                </a:cubicBezTo>
                <a:lnTo>
                  <a:pt x="343282" y="2706505"/>
                </a:lnTo>
                <a:cubicBezTo>
                  <a:pt x="345192" y="2707048"/>
                  <a:pt x="347091" y="2707460"/>
                  <a:pt x="348979" y="2707742"/>
                </a:cubicBezTo>
                <a:cubicBezTo>
                  <a:pt x="350867" y="2708024"/>
                  <a:pt x="352745" y="2708165"/>
                  <a:pt x="354611" y="2708165"/>
                </a:cubicBezTo>
                <a:cubicBezTo>
                  <a:pt x="357324" y="2708165"/>
                  <a:pt x="359332" y="2707796"/>
                  <a:pt x="360634" y="2707058"/>
                </a:cubicBezTo>
                <a:cubicBezTo>
                  <a:pt x="361936" y="2706321"/>
                  <a:pt x="362587" y="2705268"/>
                  <a:pt x="362587" y="2703901"/>
                </a:cubicBezTo>
                <a:cubicBezTo>
                  <a:pt x="362587" y="2703315"/>
                  <a:pt x="362484" y="2702788"/>
                  <a:pt x="362278" y="2702322"/>
                </a:cubicBezTo>
                <a:cubicBezTo>
                  <a:pt x="362072" y="2701855"/>
                  <a:pt x="361697" y="2701410"/>
                  <a:pt x="361155" y="2700987"/>
                </a:cubicBezTo>
                <a:cubicBezTo>
                  <a:pt x="360612" y="2700564"/>
                  <a:pt x="359771" y="2700124"/>
                  <a:pt x="358632" y="2699668"/>
                </a:cubicBezTo>
                <a:cubicBezTo>
                  <a:pt x="357492" y="2699212"/>
                  <a:pt x="355935" y="2698692"/>
                  <a:pt x="353960" y="2698106"/>
                </a:cubicBezTo>
                <a:cubicBezTo>
                  <a:pt x="352484" y="2697671"/>
                  <a:pt x="351122" y="2697178"/>
                  <a:pt x="349874" y="2696624"/>
                </a:cubicBezTo>
                <a:cubicBezTo>
                  <a:pt x="348626" y="2696071"/>
                  <a:pt x="347546" y="2695414"/>
                  <a:pt x="346635" y="2694655"/>
                </a:cubicBezTo>
                <a:cubicBezTo>
                  <a:pt x="345723" y="2693895"/>
                  <a:pt x="345007" y="2693005"/>
                  <a:pt x="344486" y="2691985"/>
                </a:cubicBezTo>
                <a:cubicBezTo>
                  <a:pt x="343965" y="2690965"/>
                  <a:pt x="343705" y="2689760"/>
                  <a:pt x="343705" y="2688371"/>
                </a:cubicBezTo>
                <a:cubicBezTo>
                  <a:pt x="343705" y="2687460"/>
                  <a:pt x="343916" y="2686461"/>
                  <a:pt x="344340" y="2685376"/>
                </a:cubicBezTo>
                <a:cubicBezTo>
                  <a:pt x="344763" y="2684291"/>
                  <a:pt x="345484" y="2683282"/>
                  <a:pt x="346504" y="2682348"/>
                </a:cubicBezTo>
                <a:cubicBezTo>
                  <a:pt x="347525" y="2681415"/>
                  <a:pt x="348903" y="2680639"/>
                  <a:pt x="350639" y="2680021"/>
                </a:cubicBezTo>
                <a:cubicBezTo>
                  <a:pt x="352375" y="2679402"/>
                  <a:pt x="354546" y="2679093"/>
                  <a:pt x="357150" y="2679093"/>
                </a:cubicBezTo>
                <a:close/>
                <a:moveTo>
                  <a:pt x="317911" y="2679093"/>
                </a:moveTo>
                <a:cubicBezTo>
                  <a:pt x="320190" y="2679093"/>
                  <a:pt x="322209" y="2679451"/>
                  <a:pt x="323967" y="2680167"/>
                </a:cubicBezTo>
                <a:cubicBezTo>
                  <a:pt x="325725" y="2680883"/>
                  <a:pt x="327206" y="2681898"/>
                  <a:pt x="328410" y="2683211"/>
                </a:cubicBezTo>
                <a:cubicBezTo>
                  <a:pt x="329615" y="2684524"/>
                  <a:pt x="330526" y="2686119"/>
                  <a:pt x="331145" y="2687997"/>
                </a:cubicBezTo>
                <a:cubicBezTo>
                  <a:pt x="331763" y="2689874"/>
                  <a:pt x="332073" y="2691974"/>
                  <a:pt x="332073" y="2694296"/>
                </a:cubicBezTo>
                <a:cubicBezTo>
                  <a:pt x="332073" y="2695100"/>
                  <a:pt x="332062" y="2695772"/>
                  <a:pt x="332040" y="2696315"/>
                </a:cubicBezTo>
                <a:cubicBezTo>
                  <a:pt x="332019" y="2696858"/>
                  <a:pt x="331986" y="2697368"/>
                  <a:pt x="331943" y="2697845"/>
                </a:cubicBezTo>
                <a:lnTo>
                  <a:pt x="308991" y="2697845"/>
                </a:lnTo>
                <a:cubicBezTo>
                  <a:pt x="308991" y="2701188"/>
                  <a:pt x="309924" y="2703754"/>
                  <a:pt x="311791" y="2705545"/>
                </a:cubicBezTo>
                <a:cubicBezTo>
                  <a:pt x="313657" y="2707335"/>
                  <a:pt x="316348" y="2708230"/>
                  <a:pt x="319865" y="2708230"/>
                </a:cubicBezTo>
                <a:cubicBezTo>
                  <a:pt x="320819" y="2708230"/>
                  <a:pt x="321774" y="2708193"/>
                  <a:pt x="322729" y="2708117"/>
                </a:cubicBezTo>
                <a:cubicBezTo>
                  <a:pt x="323684" y="2708041"/>
                  <a:pt x="324607" y="2707937"/>
                  <a:pt x="325497" y="2707807"/>
                </a:cubicBezTo>
                <a:cubicBezTo>
                  <a:pt x="326387" y="2707677"/>
                  <a:pt x="327238" y="2707531"/>
                  <a:pt x="328052" y="2707368"/>
                </a:cubicBezTo>
                <a:cubicBezTo>
                  <a:pt x="328866" y="2707205"/>
                  <a:pt x="329620" y="2707026"/>
                  <a:pt x="330315" y="2706831"/>
                </a:cubicBezTo>
                <a:lnTo>
                  <a:pt x="330315" y="2711486"/>
                </a:lnTo>
                <a:cubicBezTo>
                  <a:pt x="328774" y="2711920"/>
                  <a:pt x="327032" y="2712273"/>
                  <a:pt x="325090" y="2712544"/>
                </a:cubicBezTo>
                <a:cubicBezTo>
                  <a:pt x="323147" y="2712815"/>
                  <a:pt x="321134" y="2712951"/>
                  <a:pt x="319051" y="2712951"/>
                </a:cubicBezTo>
                <a:cubicBezTo>
                  <a:pt x="316251" y="2712951"/>
                  <a:pt x="313842" y="2712571"/>
                  <a:pt x="311823" y="2711812"/>
                </a:cubicBezTo>
                <a:cubicBezTo>
                  <a:pt x="309805" y="2711052"/>
                  <a:pt x="308150" y="2709951"/>
                  <a:pt x="306858" y="2708507"/>
                </a:cubicBezTo>
                <a:cubicBezTo>
                  <a:pt x="305567" y="2707064"/>
                  <a:pt x="304612" y="2705295"/>
                  <a:pt x="303993" y="2703201"/>
                </a:cubicBezTo>
                <a:cubicBezTo>
                  <a:pt x="303375" y="2701106"/>
                  <a:pt x="303066" y="2698735"/>
                  <a:pt x="303066" y="2696087"/>
                </a:cubicBezTo>
                <a:cubicBezTo>
                  <a:pt x="303066" y="2693786"/>
                  <a:pt x="303397" y="2691611"/>
                  <a:pt x="304059" y="2689560"/>
                </a:cubicBezTo>
                <a:cubicBezTo>
                  <a:pt x="304721" y="2687509"/>
                  <a:pt x="305686" y="2685707"/>
                  <a:pt x="306956" y="2684155"/>
                </a:cubicBezTo>
                <a:cubicBezTo>
                  <a:pt x="308226" y="2682603"/>
                  <a:pt x="309783" y="2681372"/>
                  <a:pt x="311628" y="2680460"/>
                </a:cubicBezTo>
                <a:cubicBezTo>
                  <a:pt x="313473" y="2679549"/>
                  <a:pt x="315567" y="2679093"/>
                  <a:pt x="317911" y="2679093"/>
                </a:cubicBezTo>
                <a:close/>
                <a:moveTo>
                  <a:pt x="251106" y="2679093"/>
                </a:moveTo>
                <a:cubicBezTo>
                  <a:pt x="253081" y="2679093"/>
                  <a:pt x="254861" y="2679310"/>
                  <a:pt x="256445" y="2679744"/>
                </a:cubicBezTo>
                <a:cubicBezTo>
                  <a:pt x="258029" y="2680178"/>
                  <a:pt x="259370" y="2680840"/>
                  <a:pt x="260466" y="2681730"/>
                </a:cubicBezTo>
                <a:cubicBezTo>
                  <a:pt x="261562" y="2682620"/>
                  <a:pt x="262403" y="2683737"/>
                  <a:pt x="262989" y="2685083"/>
                </a:cubicBezTo>
                <a:cubicBezTo>
                  <a:pt x="263575" y="2686429"/>
                  <a:pt x="263868" y="2688013"/>
                  <a:pt x="263868" y="2689836"/>
                </a:cubicBezTo>
                <a:lnTo>
                  <a:pt x="263868" y="2712365"/>
                </a:lnTo>
                <a:lnTo>
                  <a:pt x="258789" y="2712365"/>
                </a:lnTo>
                <a:lnTo>
                  <a:pt x="258659" y="2707970"/>
                </a:lnTo>
                <a:cubicBezTo>
                  <a:pt x="256879" y="2709728"/>
                  <a:pt x="255072" y="2710998"/>
                  <a:pt x="253238" y="2711779"/>
                </a:cubicBezTo>
                <a:cubicBezTo>
                  <a:pt x="251404" y="2712560"/>
                  <a:pt x="249478" y="2712951"/>
                  <a:pt x="247460" y="2712951"/>
                </a:cubicBezTo>
                <a:cubicBezTo>
                  <a:pt x="245593" y="2712951"/>
                  <a:pt x="243998" y="2712712"/>
                  <a:pt x="242674" y="2712235"/>
                </a:cubicBezTo>
                <a:cubicBezTo>
                  <a:pt x="241350" y="2711757"/>
                  <a:pt x="240259" y="2711101"/>
                  <a:pt x="239402" y="2710265"/>
                </a:cubicBezTo>
                <a:cubicBezTo>
                  <a:pt x="238545" y="2709430"/>
                  <a:pt x="237915" y="2708448"/>
                  <a:pt x="237514" y="2707319"/>
                </a:cubicBezTo>
                <a:cubicBezTo>
                  <a:pt x="237112" y="2706190"/>
                  <a:pt x="236911" y="2704964"/>
                  <a:pt x="236911" y="2703640"/>
                </a:cubicBezTo>
                <a:cubicBezTo>
                  <a:pt x="236911" y="2700363"/>
                  <a:pt x="238132" y="2697796"/>
                  <a:pt x="240574" y="2695941"/>
                </a:cubicBezTo>
                <a:cubicBezTo>
                  <a:pt x="243016" y="2694085"/>
                  <a:pt x="246624" y="2693157"/>
                  <a:pt x="251399" y="2693157"/>
                </a:cubicBezTo>
                <a:lnTo>
                  <a:pt x="258171" y="2693157"/>
                </a:lnTo>
                <a:lnTo>
                  <a:pt x="258171" y="2690292"/>
                </a:lnTo>
                <a:cubicBezTo>
                  <a:pt x="258171" y="2688360"/>
                  <a:pt x="257552" y="2686814"/>
                  <a:pt x="256315" y="2685653"/>
                </a:cubicBezTo>
                <a:cubicBezTo>
                  <a:pt x="255078" y="2684492"/>
                  <a:pt x="253190" y="2683911"/>
                  <a:pt x="250650" y="2683911"/>
                </a:cubicBezTo>
                <a:cubicBezTo>
                  <a:pt x="248805" y="2683911"/>
                  <a:pt x="246988" y="2684117"/>
                  <a:pt x="245197" y="2684530"/>
                </a:cubicBezTo>
                <a:cubicBezTo>
                  <a:pt x="243406" y="2684942"/>
                  <a:pt x="241556" y="2685528"/>
                  <a:pt x="239646" y="2686288"/>
                </a:cubicBezTo>
                <a:lnTo>
                  <a:pt x="239646" y="2681176"/>
                </a:lnTo>
                <a:cubicBezTo>
                  <a:pt x="240362" y="2680916"/>
                  <a:pt x="241160" y="2680661"/>
                  <a:pt x="242039" y="2680411"/>
                </a:cubicBezTo>
                <a:cubicBezTo>
                  <a:pt x="242918" y="2680162"/>
                  <a:pt x="243846" y="2679939"/>
                  <a:pt x="244822" y="2679744"/>
                </a:cubicBezTo>
                <a:cubicBezTo>
                  <a:pt x="245799" y="2679549"/>
                  <a:pt x="246819" y="2679391"/>
                  <a:pt x="247883" y="2679272"/>
                </a:cubicBezTo>
                <a:cubicBezTo>
                  <a:pt x="248946" y="2679152"/>
                  <a:pt x="250021" y="2679093"/>
                  <a:pt x="251106" y="2679093"/>
                </a:cubicBezTo>
                <a:close/>
                <a:moveTo>
                  <a:pt x="110966" y="2679093"/>
                </a:moveTo>
                <a:cubicBezTo>
                  <a:pt x="114330" y="2679093"/>
                  <a:pt x="116875" y="2680086"/>
                  <a:pt x="118600" y="2682072"/>
                </a:cubicBezTo>
                <a:cubicBezTo>
                  <a:pt x="120326" y="2684058"/>
                  <a:pt x="121188" y="2687047"/>
                  <a:pt x="121188" y="2691041"/>
                </a:cubicBezTo>
                <a:lnTo>
                  <a:pt x="121188" y="2712365"/>
                </a:lnTo>
                <a:lnTo>
                  <a:pt x="115524" y="2712365"/>
                </a:lnTo>
                <a:lnTo>
                  <a:pt x="115524" y="2691497"/>
                </a:lnTo>
                <a:cubicBezTo>
                  <a:pt x="115524" y="2688936"/>
                  <a:pt x="115046" y="2687042"/>
                  <a:pt x="114091" y="2685816"/>
                </a:cubicBezTo>
                <a:cubicBezTo>
                  <a:pt x="113136" y="2684589"/>
                  <a:pt x="111715" y="2683976"/>
                  <a:pt x="109826" y="2683976"/>
                </a:cubicBezTo>
                <a:cubicBezTo>
                  <a:pt x="109132" y="2683976"/>
                  <a:pt x="108453" y="2684079"/>
                  <a:pt x="107791" y="2684285"/>
                </a:cubicBezTo>
                <a:cubicBezTo>
                  <a:pt x="107129" y="2684492"/>
                  <a:pt x="106440" y="2684850"/>
                  <a:pt x="105724" y="2685360"/>
                </a:cubicBezTo>
                <a:cubicBezTo>
                  <a:pt x="105008" y="2685870"/>
                  <a:pt x="104232" y="2686559"/>
                  <a:pt x="103396" y="2687427"/>
                </a:cubicBezTo>
                <a:cubicBezTo>
                  <a:pt x="102561" y="2688295"/>
                  <a:pt x="101622" y="2689380"/>
                  <a:pt x="100580" y="2690683"/>
                </a:cubicBezTo>
                <a:lnTo>
                  <a:pt x="100580" y="2712365"/>
                </a:lnTo>
                <a:lnTo>
                  <a:pt x="94915" y="2712365"/>
                </a:lnTo>
                <a:lnTo>
                  <a:pt x="94915" y="2679679"/>
                </a:lnTo>
                <a:lnTo>
                  <a:pt x="99962" y="2679679"/>
                </a:lnTo>
                <a:lnTo>
                  <a:pt x="100190" y="2684953"/>
                </a:lnTo>
                <a:cubicBezTo>
                  <a:pt x="101145" y="2683824"/>
                  <a:pt x="102067" y="2682886"/>
                  <a:pt x="102957" y="2682137"/>
                </a:cubicBezTo>
                <a:cubicBezTo>
                  <a:pt x="103847" y="2681388"/>
                  <a:pt x="104720" y="2680786"/>
                  <a:pt x="105578" y="2680330"/>
                </a:cubicBezTo>
                <a:cubicBezTo>
                  <a:pt x="106435" y="2679874"/>
                  <a:pt x="107308" y="2679554"/>
                  <a:pt x="108198" y="2679369"/>
                </a:cubicBezTo>
                <a:cubicBezTo>
                  <a:pt x="109088" y="2679185"/>
                  <a:pt x="110011" y="2679093"/>
                  <a:pt x="110966" y="2679093"/>
                </a:cubicBezTo>
                <a:close/>
                <a:moveTo>
                  <a:pt x="70131" y="2679093"/>
                </a:moveTo>
                <a:cubicBezTo>
                  <a:pt x="72106" y="2679093"/>
                  <a:pt x="73886" y="2679310"/>
                  <a:pt x="75470" y="2679744"/>
                </a:cubicBezTo>
                <a:cubicBezTo>
                  <a:pt x="77055" y="2680178"/>
                  <a:pt x="78395" y="2680840"/>
                  <a:pt x="79491" y="2681730"/>
                </a:cubicBezTo>
                <a:cubicBezTo>
                  <a:pt x="80587" y="2682620"/>
                  <a:pt x="81428" y="2683737"/>
                  <a:pt x="82014" y="2685083"/>
                </a:cubicBezTo>
                <a:cubicBezTo>
                  <a:pt x="82600" y="2686429"/>
                  <a:pt x="82893" y="2688013"/>
                  <a:pt x="82893" y="2689836"/>
                </a:cubicBezTo>
                <a:lnTo>
                  <a:pt x="82893" y="2712365"/>
                </a:lnTo>
                <a:lnTo>
                  <a:pt x="77814" y="2712365"/>
                </a:lnTo>
                <a:lnTo>
                  <a:pt x="77684" y="2707970"/>
                </a:lnTo>
                <a:cubicBezTo>
                  <a:pt x="75904" y="2709728"/>
                  <a:pt x="74097" y="2710998"/>
                  <a:pt x="72263" y="2711779"/>
                </a:cubicBezTo>
                <a:cubicBezTo>
                  <a:pt x="70429" y="2712560"/>
                  <a:pt x="68503" y="2712951"/>
                  <a:pt x="66485" y="2712951"/>
                </a:cubicBezTo>
                <a:cubicBezTo>
                  <a:pt x="64618" y="2712951"/>
                  <a:pt x="63023" y="2712712"/>
                  <a:pt x="61699" y="2712235"/>
                </a:cubicBezTo>
                <a:cubicBezTo>
                  <a:pt x="60375" y="2711757"/>
                  <a:pt x="59284" y="2711101"/>
                  <a:pt x="58427" y="2710265"/>
                </a:cubicBezTo>
                <a:cubicBezTo>
                  <a:pt x="57570" y="2709430"/>
                  <a:pt x="56940" y="2708448"/>
                  <a:pt x="56539" y="2707319"/>
                </a:cubicBezTo>
                <a:cubicBezTo>
                  <a:pt x="56137" y="2706190"/>
                  <a:pt x="55936" y="2704964"/>
                  <a:pt x="55936" y="2703640"/>
                </a:cubicBezTo>
                <a:cubicBezTo>
                  <a:pt x="55936" y="2700363"/>
                  <a:pt x="57157" y="2697796"/>
                  <a:pt x="59599" y="2695941"/>
                </a:cubicBezTo>
                <a:cubicBezTo>
                  <a:pt x="62041" y="2694085"/>
                  <a:pt x="65649" y="2693157"/>
                  <a:pt x="70424" y="2693157"/>
                </a:cubicBezTo>
                <a:lnTo>
                  <a:pt x="77196" y="2693157"/>
                </a:lnTo>
                <a:lnTo>
                  <a:pt x="77196" y="2690292"/>
                </a:lnTo>
                <a:cubicBezTo>
                  <a:pt x="77196" y="2688360"/>
                  <a:pt x="76577" y="2686814"/>
                  <a:pt x="75340" y="2685653"/>
                </a:cubicBezTo>
                <a:cubicBezTo>
                  <a:pt x="74103" y="2684492"/>
                  <a:pt x="72215" y="2683911"/>
                  <a:pt x="69675" y="2683911"/>
                </a:cubicBezTo>
                <a:cubicBezTo>
                  <a:pt x="67830" y="2683911"/>
                  <a:pt x="66012" y="2684117"/>
                  <a:pt x="64222" y="2684530"/>
                </a:cubicBezTo>
                <a:cubicBezTo>
                  <a:pt x="62431" y="2684942"/>
                  <a:pt x="60581" y="2685528"/>
                  <a:pt x="58671" y="2686288"/>
                </a:cubicBezTo>
                <a:lnTo>
                  <a:pt x="58671" y="2681176"/>
                </a:lnTo>
                <a:cubicBezTo>
                  <a:pt x="59387" y="2680916"/>
                  <a:pt x="60185" y="2680661"/>
                  <a:pt x="61064" y="2680411"/>
                </a:cubicBezTo>
                <a:cubicBezTo>
                  <a:pt x="61943" y="2680162"/>
                  <a:pt x="62871" y="2679939"/>
                  <a:pt x="63847" y="2679744"/>
                </a:cubicBezTo>
                <a:cubicBezTo>
                  <a:pt x="64824" y="2679549"/>
                  <a:pt x="65844" y="2679391"/>
                  <a:pt x="66908" y="2679272"/>
                </a:cubicBezTo>
                <a:cubicBezTo>
                  <a:pt x="67971" y="2679152"/>
                  <a:pt x="69046" y="2679093"/>
                  <a:pt x="70131" y="2679093"/>
                </a:cubicBezTo>
                <a:close/>
                <a:moveTo>
                  <a:pt x="35514" y="2669293"/>
                </a:moveTo>
                <a:cubicBezTo>
                  <a:pt x="37489" y="2669293"/>
                  <a:pt x="39323" y="2669462"/>
                  <a:pt x="41016" y="2669798"/>
                </a:cubicBezTo>
                <a:cubicBezTo>
                  <a:pt x="42709" y="2670134"/>
                  <a:pt x="44337" y="2670650"/>
                  <a:pt x="45900" y="2671344"/>
                </a:cubicBezTo>
                <a:lnTo>
                  <a:pt x="45900" y="2677042"/>
                </a:lnTo>
                <a:cubicBezTo>
                  <a:pt x="44359" y="2676195"/>
                  <a:pt x="42764" y="2675550"/>
                  <a:pt x="41114" y="2675105"/>
                </a:cubicBezTo>
                <a:cubicBezTo>
                  <a:pt x="39464" y="2674660"/>
                  <a:pt x="37663" y="2674437"/>
                  <a:pt x="35710" y="2674437"/>
                </a:cubicBezTo>
                <a:cubicBezTo>
                  <a:pt x="33713" y="2674437"/>
                  <a:pt x="31906" y="2674812"/>
                  <a:pt x="30289" y="2675560"/>
                </a:cubicBezTo>
                <a:cubicBezTo>
                  <a:pt x="28672" y="2676309"/>
                  <a:pt x="27299" y="2677394"/>
                  <a:pt x="26171" y="2678816"/>
                </a:cubicBezTo>
                <a:cubicBezTo>
                  <a:pt x="25042" y="2680238"/>
                  <a:pt x="24174" y="2681974"/>
                  <a:pt x="23566" y="2684025"/>
                </a:cubicBezTo>
                <a:cubicBezTo>
                  <a:pt x="22959" y="2686076"/>
                  <a:pt x="22655" y="2688415"/>
                  <a:pt x="22655" y="2691041"/>
                </a:cubicBezTo>
                <a:cubicBezTo>
                  <a:pt x="22655" y="2696554"/>
                  <a:pt x="23772" y="2700710"/>
                  <a:pt x="26008" y="2703510"/>
                </a:cubicBezTo>
                <a:cubicBezTo>
                  <a:pt x="28243" y="2706310"/>
                  <a:pt x="31521" y="2707710"/>
                  <a:pt x="35840" y="2707710"/>
                </a:cubicBezTo>
                <a:cubicBezTo>
                  <a:pt x="37663" y="2707710"/>
                  <a:pt x="39410" y="2707498"/>
                  <a:pt x="41081" y="2707075"/>
                </a:cubicBezTo>
                <a:cubicBezTo>
                  <a:pt x="42753" y="2706652"/>
                  <a:pt x="44359" y="2706060"/>
                  <a:pt x="45900" y="2705300"/>
                </a:cubicBezTo>
                <a:lnTo>
                  <a:pt x="45900" y="2710770"/>
                </a:lnTo>
                <a:cubicBezTo>
                  <a:pt x="42492" y="2712181"/>
                  <a:pt x="38922" y="2712886"/>
                  <a:pt x="35189" y="2712886"/>
                </a:cubicBezTo>
                <a:cubicBezTo>
                  <a:pt x="29177" y="2712886"/>
                  <a:pt x="24559" y="2711090"/>
                  <a:pt x="21336" y="2707498"/>
                </a:cubicBezTo>
                <a:cubicBezTo>
                  <a:pt x="18113" y="2703906"/>
                  <a:pt x="16502" y="2698594"/>
                  <a:pt x="16502" y="2691562"/>
                </a:cubicBezTo>
                <a:cubicBezTo>
                  <a:pt x="16502" y="2688154"/>
                  <a:pt x="16946" y="2685072"/>
                  <a:pt x="17836" y="2682316"/>
                </a:cubicBezTo>
                <a:cubicBezTo>
                  <a:pt x="18726" y="2679559"/>
                  <a:pt x="19996" y="2677221"/>
                  <a:pt x="21645" y="2675300"/>
                </a:cubicBezTo>
                <a:cubicBezTo>
                  <a:pt x="23295" y="2673379"/>
                  <a:pt x="25292" y="2671898"/>
                  <a:pt x="27636" y="2670856"/>
                </a:cubicBezTo>
                <a:cubicBezTo>
                  <a:pt x="29980" y="2669814"/>
                  <a:pt x="32606" y="2669293"/>
                  <a:pt x="35514" y="2669293"/>
                </a:cubicBezTo>
                <a:close/>
                <a:moveTo>
                  <a:pt x="278021" y="2669228"/>
                </a:moveTo>
                <a:lnTo>
                  <a:pt x="278021" y="2679679"/>
                </a:lnTo>
                <a:lnTo>
                  <a:pt x="292703" y="2679679"/>
                </a:lnTo>
                <a:lnTo>
                  <a:pt x="292703" y="2684432"/>
                </a:lnTo>
                <a:lnTo>
                  <a:pt x="278021" y="2684432"/>
                </a:lnTo>
                <a:lnTo>
                  <a:pt x="278021" y="2701036"/>
                </a:lnTo>
                <a:cubicBezTo>
                  <a:pt x="278021" y="2703380"/>
                  <a:pt x="278645" y="2705132"/>
                  <a:pt x="279893" y="2706293"/>
                </a:cubicBezTo>
                <a:cubicBezTo>
                  <a:pt x="281141" y="2707455"/>
                  <a:pt x="282980" y="2708035"/>
                  <a:pt x="285411" y="2708035"/>
                </a:cubicBezTo>
                <a:cubicBezTo>
                  <a:pt x="286453" y="2708035"/>
                  <a:pt x="287592" y="2707954"/>
                  <a:pt x="288829" y="2707791"/>
                </a:cubicBezTo>
                <a:cubicBezTo>
                  <a:pt x="290066" y="2707628"/>
                  <a:pt x="291358" y="2707373"/>
                  <a:pt x="292703" y="2707026"/>
                </a:cubicBezTo>
                <a:lnTo>
                  <a:pt x="292703" y="2711909"/>
                </a:lnTo>
                <a:cubicBezTo>
                  <a:pt x="291423" y="2712235"/>
                  <a:pt x="290099" y="2712468"/>
                  <a:pt x="288731" y="2712609"/>
                </a:cubicBezTo>
                <a:cubicBezTo>
                  <a:pt x="287364" y="2712750"/>
                  <a:pt x="285975" y="2712821"/>
                  <a:pt x="284564" y="2712821"/>
                </a:cubicBezTo>
                <a:cubicBezTo>
                  <a:pt x="280462" y="2712821"/>
                  <a:pt x="277402" y="2711893"/>
                  <a:pt x="275383" y="2710037"/>
                </a:cubicBezTo>
                <a:cubicBezTo>
                  <a:pt x="273365" y="2708182"/>
                  <a:pt x="272356" y="2705333"/>
                  <a:pt x="272356" y="2701491"/>
                </a:cubicBezTo>
                <a:lnTo>
                  <a:pt x="272356" y="2684432"/>
                </a:lnTo>
                <a:lnTo>
                  <a:pt x="263208" y="2684432"/>
                </a:lnTo>
                <a:lnTo>
                  <a:pt x="263208" y="2679679"/>
                </a:lnTo>
                <a:lnTo>
                  <a:pt x="272356" y="2679679"/>
                </a:lnTo>
                <a:lnTo>
                  <a:pt x="272356" y="2670693"/>
                </a:lnTo>
                <a:close/>
                <a:moveTo>
                  <a:pt x="220071" y="2666363"/>
                </a:moveTo>
                <a:lnTo>
                  <a:pt x="225768" y="2666363"/>
                </a:lnTo>
                <a:lnTo>
                  <a:pt x="225768" y="2712365"/>
                </a:lnTo>
                <a:lnTo>
                  <a:pt x="220689" y="2712365"/>
                </a:lnTo>
                <a:lnTo>
                  <a:pt x="220494" y="2706179"/>
                </a:lnTo>
                <a:cubicBezTo>
                  <a:pt x="218909" y="2708480"/>
                  <a:pt x="217195" y="2710184"/>
                  <a:pt x="215350" y="2711291"/>
                </a:cubicBezTo>
                <a:cubicBezTo>
                  <a:pt x="213505" y="2712398"/>
                  <a:pt x="211508" y="2712951"/>
                  <a:pt x="209360" y="2712951"/>
                </a:cubicBezTo>
                <a:cubicBezTo>
                  <a:pt x="207493" y="2712951"/>
                  <a:pt x="205849" y="2712560"/>
                  <a:pt x="204427" y="2711779"/>
                </a:cubicBezTo>
                <a:cubicBezTo>
                  <a:pt x="203006" y="2710998"/>
                  <a:pt x="201823" y="2709896"/>
                  <a:pt x="200879" y="2708475"/>
                </a:cubicBezTo>
                <a:cubicBezTo>
                  <a:pt x="199935" y="2707053"/>
                  <a:pt x="199224" y="2705344"/>
                  <a:pt x="198746" y="2703347"/>
                </a:cubicBezTo>
                <a:cubicBezTo>
                  <a:pt x="198269" y="2701350"/>
                  <a:pt x="198030" y="2699136"/>
                  <a:pt x="198030" y="2696706"/>
                </a:cubicBezTo>
                <a:cubicBezTo>
                  <a:pt x="198030" y="2693927"/>
                  <a:pt x="198410" y="2691459"/>
                  <a:pt x="199170" y="2689299"/>
                </a:cubicBezTo>
                <a:cubicBezTo>
                  <a:pt x="199929" y="2687140"/>
                  <a:pt x="201009" y="2685316"/>
                  <a:pt x="202409" y="2683830"/>
                </a:cubicBezTo>
                <a:cubicBezTo>
                  <a:pt x="203809" y="2682343"/>
                  <a:pt x="205491" y="2681214"/>
                  <a:pt x="207455" y="2680444"/>
                </a:cubicBezTo>
                <a:cubicBezTo>
                  <a:pt x="209419" y="2679673"/>
                  <a:pt x="211606" y="2679288"/>
                  <a:pt x="214015" y="2679288"/>
                </a:cubicBezTo>
                <a:cubicBezTo>
                  <a:pt x="215057" y="2679288"/>
                  <a:pt x="216082" y="2679353"/>
                  <a:pt x="217092" y="2679483"/>
                </a:cubicBezTo>
                <a:cubicBezTo>
                  <a:pt x="218101" y="2679614"/>
                  <a:pt x="219094" y="2679820"/>
                  <a:pt x="220071" y="2680102"/>
                </a:cubicBezTo>
                <a:close/>
                <a:moveTo>
                  <a:pt x="153396" y="2666363"/>
                </a:moveTo>
                <a:lnTo>
                  <a:pt x="159093" y="2666363"/>
                </a:lnTo>
                <a:lnTo>
                  <a:pt x="159093" y="2712365"/>
                </a:lnTo>
                <a:lnTo>
                  <a:pt x="154014" y="2712365"/>
                </a:lnTo>
                <a:lnTo>
                  <a:pt x="153819" y="2706179"/>
                </a:lnTo>
                <a:cubicBezTo>
                  <a:pt x="152234" y="2708480"/>
                  <a:pt x="150520" y="2710184"/>
                  <a:pt x="148675" y="2711291"/>
                </a:cubicBezTo>
                <a:cubicBezTo>
                  <a:pt x="146830" y="2712398"/>
                  <a:pt x="144833" y="2712951"/>
                  <a:pt x="142685" y="2712951"/>
                </a:cubicBezTo>
                <a:cubicBezTo>
                  <a:pt x="140818" y="2712951"/>
                  <a:pt x="139174" y="2712560"/>
                  <a:pt x="137752" y="2711779"/>
                </a:cubicBezTo>
                <a:cubicBezTo>
                  <a:pt x="136331" y="2710998"/>
                  <a:pt x="135148" y="2709896"/>
                  <a:pt x="134204" y="2708475"/>
                </a:cubicBezTo>
                <a:cubicBezTo>
                  <a:pt x="133260" y="2707053"/>
                  <a:pt x="132549" y="2705344"/>
                  <a:pt x="132071" y="2703347"/>
                </a:cubicBezTo>
                <a:cubicBezTo>
                  <a:pt x="131594" y="2701350"/>
                  <a:pt x="131355" y="2699136"/>
                  <a:pt x="131355" y="2696706"/>
                </a:cubicBezTo>
                <a:cubicBezTo>
                  <a:pt x="131355" y="2693927"/>
                  <a:pt x="131735" y="2691459"/>
                  <a:pt x="132495" y="2689299"/>
                </a:cubicBezTo>
                <a:cubicBezTo>
                  <a:pt x="133254" y="2687140"/>
                  <a:pt x="134334" y="2685316"/>
                  <a:pt x="135734" y="2683830"/>
                </a:cubicBezTo>
                <a:cubicBezTo>
                  <a:pt x="137134" y="2682343"/>
                  <a:pt x="138816" y="2681214"/>
                  <a:pt x="140780" y="2680444"/>
                </a:cubicBezTo>
                <a:cubicBezTo>
                  <a:pt x="142744" y="2679673"/>
                  <a:pt x="144931" y="2679288"/>
                  <a:pt x="147340" y="2679288"/>
                </a:cubicBezTo>
                <a:cubicBezTo>
                  <a:pt x="148382" y="2679288"/>
                  <a:pt x="149407" y="2679353"/>
                  <a:pt x="150417" y="2679483"/>
                </a:cubicBezTo>
                <a:cubicBezTo>
                  <a:pt x="151426" y="2679614"/>
                  <a:pt x="152419" y="2679820"/>
                  <a:pt x="153396" y="2680102"/>
                </a:cubicBezTo>
                <a:close/>
                <a:moveTo>
                  <a:pt x="174711" y="2665973"/>
                </a:moveTo>
                <a:cubicBezTo>
                  <a:pt x="175340" y="2665973"/>
                  <a:pt x="175926" y="2666087"/>
                  <a:pt x="176469" y="2666314"/>
                </a:cubicBezTo>
                <a:cubicBezTo>
                  <a:pt x="177011" y="2666542"/>
                  <a:pt x="177483" y="2666862"/>
                  <a:pt x="177885" y="2667275"/>
                </a:cubicBezTo>
                <a:cubicBezTo>
                  <a:pt x="178286" y="2667687"/>
                  <a:pt x="178601" y="2668159"/>
                  <a:pt x="178829" y="2668691"/>
                </a:cubicBezTo>
                <a:cubicBezTo>
                  <a:pt x="179057" y="2669223"/>
                  <a:pt x="179171" y="2669803"/>
                  <a:pt x="179171" y="2670433"/>
                </a:cubicBezTo>
                <a:cubicBezTo>
                  <a:pt x="179171" y="2671041"/>
                  <a:pt x="179057" y="2671616"/>
                  <a:pt x="178829" y="2672158"/>
                </a:cubicBezTo>
                <a:cubicBezTo>
                  <a:pt x="178601" y="2672701"/>
                  <a:pt x="178286" y="2673178"/>
                  <a:pt x="177885" y="2673591"/>
                </a:cubicBezTo>
                <a:cubicBezTo>
                  <a:pt x="177483" y="2674003"/>
                  <a:pt x="177011" y="2674323"/>
                  <a:pt x="176469" y="2674551"/>
                </a:cubicBezTo>
                <a:cubicBezTo>
                  <a:pt x="175926" y="2674779"/>
                  <a:pt x="175340" y="2674893"/>
                  <a:pt x="174711" y="2674893"/>
                </a:cubicBezTo>
                <a:cubicBezTo>
                  <a:pt x="174081" y="2674893"/>
                  <a:pt x="173495" y="2674779"/>
                  <a:pt x="172952" y="2674551"/>
                </a:cubicBezTo>
                <a:cubicBezTo>
                  <a:pt x="172410" y="2674323"/>
                  <a:pt x="171938" y="2674003"/>
                  <a:pt x="171536" y="2673591"/>
                </a:cubicBezTo>
                <a:cubicBezTo>
                  <a:pt x="171135" y="2673178"/>
                  <a:pt x="170820" y="2672701"/>
                  <a:pt x="170592" y="2672158"/>
                </a:cubicBezTo>
                <a:cubicBezTo>
                  <a:pt x="170364" y="2671616"/>
                  <a:pt x="170250" y="2671041"/>
                  <a:pt x="170250" y="2670433"/>
                </a:cubicBezTo>
                <a:cubicBezTo>
                  <a:pt x="170250" y="2669803"/>
                  <a:pt x="170364" y="2669223"/>
                  <a:pt x="170592" y="2668691"/>
                </a:cubicBezTo>
                <a:cubicBezTo>
                  <a:pt x="170820" y="2668159"/>
                  <a:pt x="171135" y="2667687"/>
                  <a:pt x="171536" y="2667275"/>
                </a:cubicBezTo>
                <a:cubicBezTo>
                  <a:pt x="171938" y="2666862"/>
                  <a:pt x="172410" y="2666542"/>
                  <a:pt x="172952" y="2666314"/>
                </a:cubicBezTo>
                <a:cubicBezTo>
                  <a:pt x="173495" y="2666087"/>
                  <a:pt x="174081" y="2665973"/>
                  <a:pt x="174711" y="2665973"/>
                </a:cubicBezTo>
                <a:close/>
                <a:moveTo>
                  <a:pt x="483371" y="2635286"/>
                </a:moveTo>
                <a:cubicBezTo>
                  <a:pt x="482654" y="2635764"/>
                  <a:pt x="482063" y="2636230"/>
                  <a:pt x="481596" y="2636686"/>
                </a:cubicBezTo>
                <a:cubicBezTo>
                  <a:pt x="481130" y="2637142"/>
                  <a:pt x="480766" y="2637603"/>
                  <a:pt x="480505" y="2638070"/>
                </a:cubicBezTo>
                <a:cubicBezTo>
                  <a:pt x="480245" y="2638536"/>
                  <a:pt x="480061" y="2639003"/>
                  <a:pt x="479952" y="2639470"/>
                </a:cubicBezTo>
                <a:cubicBezTo>
                  <a:pt x="479844" y="2639936"/>
                  <a:pt x="479789" y="2640408"/>
                  <a:pt x="479789" y="2640886"/>
                </a:cubicBezTo>
                <a:cubicBezTo>
                  <a:pt x="479789" y="2642427"/>
                  <a:pt x="480593" y="2643550"/>
                  <a:pt x="482199" y="2644255"/>
                </a:cubicBezTo>
                <a:cubicBezTo>
                  <a:pt x="483804" y="2644961"/>
                  <a:pt x="486040" y="2645313"/>
                  <a:pt x="488905" y="2645313"/>
                </a:cubicBezTo>
                <a:cubicBezTo>
                  <a:pt x="490706" y="2645313"/>
                  <a:pt x="492220" y="2645151"/>
                  <a:pt x="493447" y="2644825"/>
                </a:cubicBezTo>
                <a:cubicBezTo>
                  <a:pt x="494673" y="2644500"/>
                  <a:pt x="495661" y="2644071"/>
                  <a:pt x="496409" y="2643539"/>
                </a:cubicBezTo>
                <a:cubicBezTo>
                  <a:pt x="497158" y="2643007"/>
                  <a:pt x="497695" y="2642400"/>
                  <a:pt x="498021" y="2641716"/>
                </a:cubicBezTo>
                <a:cubicBezTo>
                  <a:pt x="498346" y="2641032"/>
                  <a:pt x="498509" y="2640332"/>
                  <a:pt x="498509" y="2639616"/>
                </a:cubicBezTo>
                <a:cubicBezTo>
                  <a:pt x="498509" y="2638292"/>
                  <a:pt x="497967" y="2637315"/>
                  <a:pt x="496881" y="2636686"/>
                </a:cubicBezTo>
                <a:cubicBezTo>
                  <a:pt x="495796" y="2636057"/>
                  <a:pt x="494136" y="2635688"/>
                  <a:pt x="491900" y="2635579"/>
                </a:cubicBezTo>
                <a:close/>
                <a:moveTo>
                  <a:pt x="1089110" y="2626756"/>
                </a:moveTo>
                <a:cubicBezTo>
                  <a:pt x="1089783" y="2626756"/>
                  <a:pt x="1090423" y="2626892"/>
                  <a:pt x="1091031" y="2627163"/>
                </a:cubicBezTo>
                <a:cubicBezTo>
                  <a:pt x="1091639" y="2627435"/>
                  <a:pt x="1092170" y="2627798"/>
                  <a:pt x="1092626" y="2628254"/>
                </a:cubicBezTo>
                <a:cubicBezTo>
                  <a:pt x="1093082" y="2628710"/>
                  <a:pt x="1093446" y="2629242"/>
                  <a:pt x="1093717" y="2629849"/>
                </a:cubicBezTo>
                <a:cubicBezTo>
                  <a:pt x="1093988" y="2630457"/>
                  <a:pt x="1094124" y="2631097"/>
                  <a:pt x="1094124" y="2631770"/>
                </a:cubicBezTo>
                <a:cubicBezTo>
                  <a:pt x="1094124" y="2632465"/>
                  <a:pt x="1093988" y="2633110"/>
                  <a:pt x="1093717" y="2633707"/>
                </a:cubicBezTo>
                <a:cubicBezTo>
                  <a:pt x="1093446" y="2634304"/>
                  <a:pt x="1093082" y="2634830"/>
                  <a:pt x="1092626" y="2635286"/>
                </a:cubicBezTo>
                <a:cubicBezTo>
                  <a:pt x="1092170" y="2635742"/>
                  <a:pt x="1091639" y="2636100"/>
                  <a:pt x="1091031" y="2636360"/>
                </a:cubicBezTo>
                <a:cubicBezTo>
                  <a:pt x="1090423" y="2636621"/>
                  <a:pt x="1089783" y="2636751"/>
                  <a:pt x="1089110" y="2636751"/>
                </a:cubicBezTo>
                <a:cubicBezTo>
                  <a:pt x="1088416" y="2636751"/>
                  <a:pt x="1087770" y="2636621"/>
                  <a:pt x="1087173" y="2636360"/>
                </a:cubicBezTo>
                <a:cubicBezTo>
                  <a:pt x="1086576" y="2636100"/>
                  <a:pt x="1086050" y="2635742"/>
                  <a:pt x="1085594" y="2635286"/>
                </a:cubicBezTo>
                <a:cubicBezTo>
                  <a:pt x="1085138" y="2634830"/>
                  <a:pt x="1084780" y="2634304"/>
                  <a:pt x="1084520" y="2633707"/>
                </a:cubicBezTo>
                <a:cubicBezTo>
                  <a:pt x="1084259" y="2633110"/>
                  <a:pt x="1084129" y="2632465"/>
                  <a:pt x="1084129" y="2631770"/>
                </a:cubicBezTo>
                <a:cubicBezTo>
                  <a:pt x="1084129" y="2631097"/>
                  <a:pt x="1084259" y="2630457"/>
                  <a:pt x="1084520" y="2629849"/>
                </a:cubicBezTo>
                <a:cubicBezTo>
                  <a:pt x="1084780" y="2629242"/>
                  <a:pt x="1085138" y="2628710"/>
                  <a:pt x="1085594" y="2628254"/>
                </a:cubicBezTo>
                <a:cubicBezTo>
                  <a:pt x="1086050" y="2627798"/>
                  <a:pt x="1086576" y="2627435"/>
                  <a:pt x="1087173" y="2627163"/>
                </a:cubicBezTo>
                <a:cubicBezTo>
                  <a:pt x="1087770" y="2626892"/>
                  <a:pt x="1088416" y="2626756"/>
                  <a:pt x="1089110" y="2626756"/>
                </a:cubicBezTo>
                <a:close/>
                <a:moveTo>
                  <a:pt x="737499" y="2607776"/>
                </a:moveTo>
                <a:cubicBezTo>
                  <a:pt x="734417" y="2607776"/>
                  <a:pt x="732014" y="2608775"/>
                  <a:pt x="730288" y="2610771"/>
                </a:cubicBezTo>
                <a:cubicBezTo>
                  <a:pt x="728563" y="2612768"/>
                  <a:pt x="727700" y="2615893"/>
                  <a:pt x="727700" y="2620148"/>
                </a:cubicBezTo>
                <a:cubicBezTo>
                  <a:pt x="727700" y="2624098"/>
                  <a:pt x="728280" y="2627044"/>
                  <a:pt x="729442" y="2628986"/>
                </a:cubicBezTo>
                <a:cubicBezTo>
                  <a:pt x="730603" y="2630929"/>
                  <a:pt x="732247" y="2631900"/>
                  <a:pt x="734374" y="2631900"/>
                </a:cubicBezTo>
                <a:cubicBezTo>
                  <a:pt x="735806" y="2631900"/>
                  <a:pt x="737320" y="2631260"/>
                  <a:pt x="738915" y="2629979"/>
                </a:cubicBezTo>
                <a:cubicBezTo>
                  <a:pt x="740511" y="2628699"/>
                  <a:pt x="742187" y="2626800"/>
                  <a:pt x="743945" y="2624282"/>
                </a:cubicBezTo>
                <a:lnTo>
                  <a:pt x="743945" y="2609111"/>
                </a:lnTo>
                <a:cubicBezTo>
                  <a:pt x="743012" y="2608677"/>
                  <a:pt x="741981" y="2608346"/>
                  <a:pt x="740853" y="2608118"/>
                </a:cubicBezTo>
                <a:cubicBezTo>
                  <a:pt x="739724" y="2607890"/>
                  <a:pt x="738606" y="2607776"/>
                  <a:pt x="737499" y="2607776"/>
                </a:cubicBezTo>
                <a:close/>
                <a:moveTo>
                  <a:pt x="841460" y="2607711"/>
                </a:moveTo>
                <a:cubicBezTo>
                  <a:pt x="839767" y="2607711"/>
                  <a:pt x="838319" y="2608042"/>
                  <a:pt x="837114" y="2608704"/>
                </a:cubicBezTo>
                <a:cubicBezTo>
                  <a:pt x="835910" y="2609366"/>
                  <a:pt x="834922" y="2610250"/>
                  <a:pt x="834151" y="2611357"/>
                </a:cubicBezTo>
                <a:cubicBezTo>
                  <a:pt x="833381" y="2612464"/>
                  <a:pt x="832817" y="2613750"/>
                  <a:pt x="832458" y="2615215"/>
                </a:cubicBezTo>
                <a:cubicBezTo>
                  <a:pt x="832101" y="2616680"/>
                  <a:pt x="831921" y="2618216"/>
                  <a:pt x="831921" y="2619822"/>
                </a:cubicBezTo>
                <a:cubicBezTo>
                  <a:pt x="831921" y="2621840"/>
                  <a:pt x="832144" y="2623609"/>
                  <a:pt x="832589" y="2625129"/>
                </a:cubicBezTo>
                <a:cubicBezTo>
                  <a:pt x="833034" y="2626648"/>
                  <a:pt x="833669" y="2627912"/>
                  <a:pt x="834493" y="2628921"/>
                </a:cubicBezTo>
                <a:cubicBezTo>
                  <a:pt x="835318" y="2629931"/>
                  <a:pt x="836317" y="2630690"/>
                  <a:pt x="837489" y="2631200"/>
                </a:cubicBezTo>
                <a:cubicBezTo>
                  <a:pt x="838660" y="2631710"/>
                  <a:pt x="839985" y="2631965"/>
                  <a:pt x="841460" y="2631965"/>
                </a:cubicBezTo>
                <a:cubicBezTo>
                  <a:pt x="843153" y="2631965"/>
                  <a:pt x="844602" y="2631634"/>
                  <a:pt x="845807" y="2630972"/>
                </a:cubicBezTo>
                <a:cubicBezTo>
                  <a:pt x="847011" y="2630310"/>
                  <a:pt x="847999" y="2629426"/>
                  <a:pt x="848769" y="2628319"/>
                </a:cubicBezTo>
                <a:cubicBezTo>
                  <a:pt x="849540" y="2627212"/>
                  <a:pt x="850104" y="2625926"/>
                  <a:pt x="850462" y="2624461"/>
                </a:cubicBezTo>
                <a:cubicBezTo>
                  <a:pt x="850820" y="2622996"/>
                  <a:pt x="850999" y="2621450"/>
                  <a:pt x="850999" y="2619822"/>
                </a:cubicBezTo>
                <a:cubicBezTo>
                  <a:pt x="850999" y="2617803"/>
                  <a:pt x="850777" y="2616040"/>
                  <a:pt x="850332" y="2614532"/>
                </a:cubicBezTo>
                <a:cubicBezTo>
                  <a:pt x="849887" y="2613023"/>
                  <a:pt x="849252" y="2611764"/>
                  <a:pt x="848428" y="2610755"/>
                </a:cubicBezTo>
                <a:cubicBezTo>
                  <a:pt x="847603" y="2609746"/>
                  <a:pt x="846599" y="2608986"/>
                  <a:pt x="845416" y="2608476"/>
                </a:cubicBezTo>
                <a:cubicBezTo>
                  <a:pt x="844233" y="2607966"/>
                  <a:pt x="842915" y="2607711"/>
                  <a:pt x="841460" y="2607711"/>
                </a:cubicBezTo>
                <a:close/>
                <a:moveTo>
                  <a:pt x="279486" y="2607711"/>
                </a:moveTo>
                <a:cubicBezTo>
                  <a:pt x="277793" y="2607711"/>
                  <a:pt x="276344" y="2608042"/>
                  <a:pt x="275139" y="2608704"/>
                </a:cubicBezTo>
                <a:cubicBezTo>
                  <a:pt x="273935" y="2609366"/>
                  <a:pt x="272947" y="2610250"/>
                  <a:pt x="272177" y="2611357"/>
                </a:cubicBezTo>
                <a:cubicBezTo>
                  <a:pt x="271406" y="2612464"/>
                  <a:pt x="270842" y="2613750"/>
                  <a:pt x="270484" y="2615215"/>
                </a:cubicBezTo>
                <a:cubicBezTo>
                  <a:pt x="270126" y="2616680"/>
                  <a:pt x="269947" y="2618216"/>
                  <a:pt x="269947" y="2619822"/>
                </a:cubicBezTo>
                <a:cubicBezTo>
                  <a:pt x="269947" y="2621840"/>
                  <a:pt x="270169" y="2623609"/>
                  <a:pt x="270614" y="2625129"/>
                </a:cubicBezTo>
                <a:cubicBezTo>
                  <a:pt x="271059" y="2626648"/>
                  <a:pt x="271694" y="2627912"/>
                  <a:pt x="272519" y="2628921"/>
                </a:cubicBezTo>
                <a:cubicBezTo>
                  <a:pt x="273343" y="2629931"/>
                  <a:pt x="274342" y="2630690"/>
                  <a:pt x="275514" y="2631200"/>
                </a:cubicBezTo>
                <a:cubicBezTo>
                  <a:pt x="276686" y="2631710"/>
                  <a:pt x="278010" y="2631965"/>
                  <a:pt x="279486" y="2631965"/>
                </a:cubicBezTo>
                <a:cubicBezTo>
                  <a:pt x="281179" y="2631965"/>
                  <a:pt x="282627" y="2631634"/>
                  <a:pt x="283832" y="2630972"/>
                </a:cubicBezTo>
                <a:cubicBezTo>
                  <a:pt x="285036" y="2630310"/>
                  <a:pt x="286024" y="2629426"/>
                  <a:pt x="286794" y="2628319"/>
                </a:cubicBezTo>
                <a:cubicBezTo>
                  <a:pt x="287565" y="2627212"/>
                  <a:pt x="288129" y="2625926"/>
                  <a:pt x="288487" y="2624461"/>
                </a:cubicBezTo>
                <a:cubicBezTo>
                  <a:pt x="288846" y="2622996"/>
                  <a:pt x="289025" y="2621450"/>
                  <a:pt x="289025" y="2619822"/>
                </a:cubicBezTo>
                <a:cubicBezTo>
                  <a:pt x="289025" y="2617803"/>
                  <a:pt x="288802" y="2616040"/>
                  <a:pt x="288357" y="2614532"/>
                </a:cubicBezTo>
                <a:cubicBezTo>
                  <a:pt x="287912" y="2613023"/>
                  <a:pt x="287277" y="2611764"/>
                  <a:pt x="286453" y="2610755"/>
                </a:cubicBezTo>
                <a:cubicBezTo>
                  <a:pt x="285628" y="2609746"/>
                  <a:pt x="284624" y="2608986"/>
                  <a:pt x="283441" y="2608476"/>
                </a:cubicBezTo>
                <a:cubicBezTo>
                  <a:pt x="282258" y="2607966"/>
                  <a:pt x="280940" y="2607711"/>
                  <a:pt x="279486" y="2607711"/>
                </a:cubicBezTo>
                <a:close/>
                <a:moveTo>
                  <a:pt x="908200" y="2607418"/>
                </a:moveTo>
                <a:cubicBezTo>
                  <a:pt x="906963" y="2607418"/>
                  <a:pt x="905835" y="2607657"/>
                  <a:pt x="904814" y="2608134"/>
                </a:cubicBezTo>
                <a:cubicBezTo>
                  <a:pt x="903794" y="2608612"/>
                  <a:pt x="902915" y="2609285"/>
                  <a:pt x="902177" y="2610153"/>
                </a:cubicBezTo>
                <a:cubicBezTo>
                  <a:pt x="901439" y="2611021"/>
                  <a:pt x="900843" y="2612063"/>
                  <a:pt x="900387" y="2613278"/>
                </a:cubicBezTo>
                <a:cubicBezTo>
                  <a:pt x="899931" y="2614494"/>
                  <a:pt x="899649" y="2615828"/>
                  <a:pt x="899540" y="2617283"/>
                </a:cubicBezTo>
                <a:lnTo>
                  <a:pt x="916730" y="2617283"/>
                </a:lnTo>
                <a:cubicBezTo>
                  <a:pt x="916795" y="2615828"/>
                  <a:pt x="916654" y="2614499"/>
                  <a:pt x="916307" y="2613294"/>
                </a:cubicBezTo>
                <a:cubicBezTo>
                  <a:pt x="915959" y="2612090"/>
                  <a:pt x="915422" y="2611053"/>
                  <a:pt x="914695" y="2610185"/>
                </a:cubicBezTo>
                <a:cubicBezTo>
                  <a:pt x="913968" y="2609317"/>
                  <a:pt x="913062" y="2608639"/>
                  <a:pt x="911977" y="2608151"/>
                </a:cubicBezTo>
                <a:cubicBezTo>
                  <a:pt x="910892" y="2607662"/>
                  <a:pt x="909633" y="2607418"/>
                  <a:pt x="908200" y="2607418"/>
                </a:cubicBezTo>
                <a:close/>
                <a:moveTo>
                  <a:pt x="698650" y="2607418"/>
                </a:moveTo>
                <a:cubicBezTo>
                  <a:pt x="697413" y="2607418"/>
                  <a:pt x="696285" y="2607657"/>
                  <a:pt x="695265" y="2608134"/>
                </a:cubicBezTo>
                <a:cubicBezTo>
                  <a:pt x="694245" y="2608612"/>
                  <a:pt x="693365" y="2609285"/>
                  <a:pt x="692628" y="2610153"/>
                </a:cubicBezTo>
                <a:cubicBezTo>
                  <a:pt x="691889" y="2611021"/>
                  <a:pt x="691293" y="2612063"/>
                  <a:pt x="690837" y="2613278"/>
                </a:cubicBezTo>
                <a:cubicBezTo>
                  <a:pt x="690381" y="2614494"/>
                  <a:pt x="690099" y="2615828"/>
                  <a:pt x="689991" y="2617283"/>
                </a:cubicBezTo>
                <a:lnTo>
                  <a:pt x="707180" y="2617283"/>
                </a:lnTo>
                <a:cubicBezTo>
                  <a:pt x="707245" y="2615828"/>
                  <a:pt x="707104" y="2614499"/>
                  <a:pt x="706757" y="2613294"/>
                </a:cubicBezTo>
                <a:cubicBezTo>
                  <a:pt x="706410" y="2612090"/>
                  <a:pt x="705873" y="2611053"/>
                  <a:pt x="705146" y="2610185"/>
                </a:cubicBezTo>
                <a:cubicBezTo>
                  <a:pt x="704418" y="2609317"/>
                  <a:pt x="703512" y="2608639"/>
                  <a:pt x="702427" y="2608151"/>
                </a:cubicBezTo>
                <a:cubicBezTo>
                  <a:pt x="701342" y="2607662"/>
                  <a:pt x="700083" y="2607418"/>
                  <a:pt x="698650" y="2607418"/>
                </a:cubicBezTo>
                <a:close/>
                <a:moveTo>
                  <a:pt x="631976" y="2607418"/>
                </a:moveTo>
                <a:cubicBezTo>
                  <a:pt x="630738" y="2607418"/>
                  <a:pt x="629610" y="2607657"/>
                  <a:pt x="628590" y="2608134"/>
                </a:cubicBezTo>
                <a:cubicBezTo>
                  <a:pt x="627569" y="2608612"/>
                  <a:pt x="626690" y="2609285"/>
                  <a:pt x="625953" y="2610153"/>
                </a:cubicBezTo>
                <a:cubicBezTo>
                  <a:pt x="625215" y="2611021"/>
                  <a:pt x="624618" y="2612063"/>
                  <a:pt x="624162" y="2613278"/>
                </a:cubicBezTo>
                <a:cubicBezTo>
                  <a:pt x="623706" y="2614494"/>
                  <a:pt x="623424" y="2615828"/>
                  <a:pt x="623316" y="2617283"/>
                </a:cubicBezTo>
                <a:lnTo>
                  <a:pt x="640505" y="2617283"/>
                </a:lnTo>
                <a:cubicBezTo>
                  <a:pt x="640570" y="2615828"/>
                  <a:pt x="640429" y="2614499"/>
                  <a:pt x="640082" y="2613294"/>
                </a:cubicBezTo>
                <a:cubicBezTo>
                  <a:pt x="639735" y="2612090"/>
                  <a:pt x="639198" y="2611053"/>
                  <a:pt x="638471" y="2610185"/>
                </a:cubicBezTo>
                <a:cubicBezTo>
                  <a:pt x="637743" y="2609317"/>
                  <a:pt x="636837" y="2608639"/>
                  <a:pt x="635752" y="2608151"/>
                </a:cubicBezTo>
                <a:cubicBezTo>
                  <a:pt x="634667" y="2607662"/>
                  <a:pt x="633408" y="2607418"/>
                  <a:pt x="631976" y="2607418"/>
                </a:cubicBezTo>
                <a:close/>
                <a:moveTo>
                  <a:pt x="460525" y="2607418"/>
                </a:moveTo>
                <a:cubicBezTo>
                  <a:pt x="459288" y="2607418"/>
                  <a:pt x="458160" y="2607657"/>
                  <a:pt x="457140" y="2608134"/>
                </a:cubicBezTo>
                <a:cubicBezTo>
                  <a:pt x="456119" y="2608612"/>
                  <a:pt x="455240" y="2609285"/>
                  <a:pt x="454503" y="2610153"/>
                </a:cubicBezTo>
                <a:cubicBezTo>
                  <a:pt x="453765" y="2611021"/>
                  <a:pt x="453168" y="2612063"/>
                  <a:pt x="452712" y="2613278"/>
                </a:cubicBezTo>
                <a:cubicBezTo>
                  <a:pt x="452256" y="2614494"/>
                  <a:pt x="451974" y="2615828"/>
                  <a:pt x="451866" y="2617283"/>
                </a:cubicBezTo>
                <a:lnTo>
                  <a:pt x="469055" y="2617283"/>
                </a:lnTo>
                <a:cubicBezTo>
                  <a:pt x="469120" y="2615828"/>
                  <a:pt x="468979" y="2614499"/>
                  <a:pt x="468632" y="2613294"/>
                </a:cubicBezTo>
                <a:cubicBezTo>
                  <a:pt x="468285" y="2612090"/>
                  <a:pt x="467748" y="2611053"/>
                  <a:pt x="467020" y="2610185"/>
                </a:cubicBezTo>
                <a:cubicBezTo>
                  <a:pt x="466293" y="2609317"/>
                  <a:pt x="465387" y="2608639"/>
                  <a:pt x="464302" y="2608151"/>
                </a:cubicBezTo>
                <a:cubicBezTo>
                  <a:pt x="463217" y="2607662"/>
                  <a:pt x="461958" y="2607418"/>
                  <a:pt x="460525" y="2607418"/>
                </a:cubicBezTo>
                <a:close/>
                <a:moveTo>
                  <a:pt x="146201" y="2607418"/>
                </a:moveTo>
                <a:cubicBezTo>
                  <a:pt x="144964" y="2607418"/>
                  <a:pt x="143835" y="2607657"/>
                  <a:pt x="142815" y="2608134"/>
                </a:cubicBezTo>
                <a:cubicBezTo>
                  <a:pt x="141795" y="2608612"/>
                  <a:pt x="140916" y="2609285"/>
                  <a:pt x="140178" y="2610153"/>
                </a:cubicBezTo>
                <a:cubicBezTo>
                  <a:pt x="139440" y="2611021"/>
                  <a:pt x="138843" y="2612063"/>
                  <a:pt x="138387" y="2613278"/>
                </a:cubicBezTo>
                <a:cubicBezTo>
                  <a:pt x="137931" y="2614494"/>
                  <a:pt x="137649" y="2615828"/>
                  <a:pt x="137541" y="2617283"/>
                </a:cubicBezTo>
                <a:lnTo>
                  <a:pt x="154730" y="2617283"/>
                </a:lnTo>
                <a:cubicBezTo>
                  <a:pt x="154795" y="2615828"/>
                  <a:pt x="154654" y="2614499"/>
                  <a:pt x="154307" y="2613294"/>
                </a:cubicBezTo>
                <a:cubicBezTo>
                  <a:pt x="153960" y="2612090"/>
                  <a:pt x="153423" y="2611053"/>
                  <a:pt x="152696" y="2610185"/>
                </a:cubicBezTo>
                <a:cubicBezTo>
                  <a:pt x="151969" y="2609317"/>
                  <a:pt x="151062" y="2608639"/>
                  <a:pt x="149977" y="2608151"/>
                </a:cubicBezTo>
                <a:cubicBezTo>
                  <a:pt x="148892" y="2607662"/>
                  <a:pt x="147633" y="2607418"/>
                  <a:pt x="146201" y="2607418"/>
                </a:cubicBezTo>
                <a:close/>
                <a:moveTo>
                  <a:pt x="488580" y="2607158"/>
                </a:moveTo>
                <a:cubicBezTo>
                  <a:pt x="487451" y="2607158"/>
                  <a:pt x="486447" y="2607353"/>
                  <a:pt x="485568" y="2607744"/>
                </a:cubicBezTo>
                <a:cubicBezTo>
                  <a:pt x="484689" y="2608134"/>
                  <a:pt x="483951" y="2608650"/>
                  <a:pt x="483354" y="2609290"/>
                </a:cubicBezTo>
                <a:cubicBezTo>
                  <a:pt x="482757" y="2609930"/>
                  <a:pt x="482302" y="2610674"/>
                  <a:pt x="481987" y="2611520"/>
                </a:cubicBezTo>
                <a:cubicBezTo>
                  <a:pt x="481672" y="2612367"/>
                  <a:pt x="481515" y="2613246"/>
                  <a:pt x="481515" y="2614157"/>
                </a:cubicBezTo>
                <a:cubicBezTo>
                  <a:pt x="481515" y="2615199"/>
                  <a:pt x="481688" y="2616154"/>
                  <a:pt x="482036" y="2617022"/>
                </a:cubicBezTo>
                <a:cubicBezTo>
                  <a:pt x="482383" y="2617890"/>
                  <a:pt x="482871" y="2618628"/>
                  <a:pt x="483501" y="2619236"/>
                </a:cubicBezTo>
                <a:cubicBezTo>
                  <a:pt x="484130" y="2619844"/>
                  <a:pt x="484874" y="2620316"/>
                  <a:pt x="485731" y="2620652"/>
                </a:cubicBezTo>
                <a:cubicBezTo>
                  <a:pt x="486588" y="2620989"/>
                  <a:pt x="487538" y="2621157"/>
                  <a:pt x="488580" y="2621157"/>
                </a:cubicBezTo>
                <a:cubicBezTo>
                  <a:pt x="489708" y="2621157"/>
                  <a:pt x="490712" y="2620967"/>
                  <a:pt x="491591" y="2620587"/>
                </a:cubicBezTo>
                <a:cubicBezTo>
                  <a:pt x="492470" y="2620207"/>
                  <a:pt x="493208" y="2619692"/>
                  <a:pt x="493805" y="2619041"/>
                </a:cubicBezTo>
                <a:cubicBezTo>
                  <a:pt x="494402" y="2618389"/>
                  <a:pt x="494857" y="2617641"/>
                  <a:pt x="495172" y="2616794"/>
                </a:cubicBezTo>
                <a:cubicBezTo>
                  <a:pt x="495487" y="2615948"/>
                  <a:pt x="495644" y="2615069"/>
                  <a:pt x="495644" y="2614157"/>
                </a:cubicBezTo>
                <a:cubicBezTo>
                  <a:pt x="495644" y="2613115"/>
                  <a:pt x="495471" y="2612160"/>
                  <a:pt x="495123" y="2611292"/>
                </a:cubicBezTo>
                <a:cubicBezTo>
                  <a:pt x="494776" y="2610424"/>
                  <a:pt x="494288" y="2609686"/>
                  <a:pt x="493658" y="2609078"/>
                </a:cubicBezTo>
                <a:cubicBezTo>
                  <a:pt x="493029" y="2608471"/>
                  <a:pt x="492285" y="2607999"/>
                  <a:pt x="491428" y="2607662"/>
                </a:cubicBezTo>
                <a:cubicBezTo>
                  <a:pt x="490571" y="2607326"/>
                  <a:pt x="489621" y="2607158"/>
                  <a:pt x="488580" y="2607158"/>
                </a:cubicBezTo>
                <a:close/>
                <a:moveTo>
                  <a:pt x="515480" y="2603479"/>
                </a:moveTo>
                <a:lnTo>
                  <a:pt x="530879" y="2603479"/>
                </a:lnTo>
                <a:lnTo>
                  <a:pt x="530879" y="2631444"/>
                </a:lnTo>
                <a:lnTo>
                  <a:pt x="540614" y="2631444"/>
                </a:lnTo>
                <a:lnTo>
                  <a:pt x="540614" y="2636165"/>
                </a:lnTo>
                <a:lnTo>
                  <a:pt x="514406" y="2636165"/>
                </a:lnTo>
                <a:lnTo>
                  <a:pt x="514406" y="2631444"/>
                </a:lnTo>
                <a:lnTo>
                  <a:pt x="525149" y="2631444"/>
                </a:lnTo>
                <a:lnTo>
                  <a:pt x="525149" y="2608167"/>
                </a:lnTo>
                <a:lnTo>
                  <a:pt x="515480" y="2608167"/>
                </a:lnTo>
                <a:close/>
                <a:moveTo>
                  <a:pt x="304465" y="2603479"/>
                </a:moveTo>
                <a:lnTo>
                  <a:pt x="310130" y="2603479"/>
                </a:lnTo>
                <a:lnTo>
                  <a:pt x="310130" y="2624380"/>
                </a:lnTo>
                <a:cubicBezTo>
                  <a:pt x="310130" y="2629393"/>
                  <a:pt x="312019" y="2631900"/>
                  <a:pt x="315795" y="2631900"/>
                </a:cubicBezTo>
                <a:cubicBezTo>
                  <a:pt x="316490" y="2631900"/>
                  <a:pt x="317168" y="2631797"/>
                  <a:pt x="317830" y="2631591"/>
                </a:cubicBezTo>
                <a:cubicBezTo>
                  <a:pt x="318492" y="2631385"/>
                  <a:pt x="319186" y="2631027"/>
                  <a:pt x="319913" y="2630517"/>
                </a:cubicBezTo>
                <a:cubicBezTo>
                  <a:pt x="320640" y="2630007"/>
                  <a:pt x="321422" y="2629317"/>
                  <a:pt x="322257" y="2628449"/>
                </a:cubicBezTo>
                <a:cubicBezTo>
                  <a:pt x="323093" y="2627581"/>
                  <a:pt x="324032" y="2626485"/>
                  <a:pt x="325074" y="2625161"/>
                </a:cubicBezTo>
                <a:lnTo>
                  <a:pt x="325074" y="2603479"/>
                </a:lnTo>
                <a:lnTo>
                  <a:pt x="330738" y="2603479"/>
                </a:lnTo>
                <a:lnTo>
                  <a:pt x="330738" y="2636165"/>
                </a:lnTo>
                <a:lnTo>
                  <a:pt x="325660" y="2636165"/>
                </a:lnTo>
                <a:lnTo>
                  <a:pt x="325464" y="2630891"/>
                </a:lnTo>
                <a:cubicBezTo>
                  <a:pt x="324488" y="2632020"/>
                  <a:pt x="323560" y="2632958"/>
                  <a:pt x="322681" y="2633707"/>
                </a:cubicBezTo>
                <a:cubicBezTo>
                  <a:pt x="321802" y="2634456"/>
                  <a:pt x="320928" y="2635058"/>
                  <a:pt x="320060" y="2635514"/>
                </a:cubicBezTo>
                <a:cubicBezTo>
                  <a:pt x="319192" y="2635970"/>
                  <a:pt x="318318" y="2636290"/>
                  <a:pt x="317439" y="2636474"/>
                </a:cubicBezTo>
                <a:cubicBezTo>
                  <a:pt x="316560" y="2636659"/>
                  <a:pt x="315632" y="2636751"/>
                  <a:pt x="314656" y="2636751"/>
                </a:cubicBezTo>
                <a:cubicBezTo>
                  <a:pt x="311291" y="2636751"/>
                  <a:pt x="308752" y="2635764"/>
                  <a:pt x="307037" y="2633789"/>
                </a:cubicBezTo>
                <a:cubicBezTo>
                  <a:pt x="305323" y="2631813"/>
                  <a:pt x="304465" y="2628829"/>
                  <a:pt x="304465" y="2624836"/>
                </a:cubicBezTo>
                <a:close/>
                <a:moveTo>
                  <a:pt x="234730" y="2603479"/>
                </a:moveTo>
                <a:lnTo>
                  <a:pt x="241176" y="2603479"/>
                </a:lnTo>
                <a:lnTo>
                  <a:pt x="249446" y="2625096"/>
                </a:lnTo>
                <a:lnTo>
                  <a:pt x="251106" y="2630175"/>
                </a:lnTo>
                <a:lnTo>
                  <a:pt x="252994" y="2624966"/>
                </a:lnTo>
                <a:lnTo>
                  <a:pt x="260645" y="2603479"/>
                </a:lnTo>
                <a:lnTo>
                  <a:pt x="266863" y="2603479"/>
                </a:lnTo>
                <a:lnTo>
                  <a:pt x="255729" y="2632714"/>
                </a:lnTo>
                <a:cubicBezTo>
                  <a:pt x="254579" y="2635688"/>
                  <a:pt x="253390" y="2638249"/>
                  <a:pt x="252164" y="2640397"/>
                </a:cubicBezTo>
                <a:cubicBezTo>
                  <a:pt x="250938" y="2642546"/>
                  <a:pt x="249598" y="2644310"/>
                  <a:pt x="248143" y="2645688"/>
                </a:cubicBezTo>
                <a:cubicBezTo>
                  <a:pt x="246689" y="2647066"/>
                  <a:pt x="245094" y="2648081"/>
                  <a:pt x="243357" y="2648732"/>
                </a:cubicBezTo>
                <a:cubicBezTo>
                  <a:pt x="241621" y="2649383"/>
                  <a:pt x="239679" y="2649708"/>
                  <a:pt x="237530" y="2649708"/>
                </a:cubicBezTo>
                <a:cubicBezTo>
                  <a:pt x="236966" y="2649708"/>
                  <a:pt x="236456" y="2649698"/>
                  <a:pt x="236000" y="2649676"/>
                </a:cubicBezTo>
                <a:cubicBezTo>
                  <a:pt x="235544" y="2649654"/>
                  <a:pt x="235045" y="2649622"/>
                  <a:pt x="234502" y="2649578"/>
                </a:cubicBezTo>
                <a:lnTo>
                  <a:pt x="234502" y="2644434"/>
                </a:lnTo>
                <a:cubicBezTo>
                  <a:pt x="234980" y="2644500"/>
                  <a:pt x="235501" y="2644559"/>
                  <a:pt x="236065" y="2644613"/>
                </a:cubicBezTo>
                <a:cubicBezTo>
                  <a:pt x="236629" y="2644668"/>
                  <a:pt x="237226" y="2644695"/>
                  <a:pt x="237856" y="2644695"/>
                </a:cubicBezTo>
                <a:cubicBezTo>
                  <a:pt x="238897" y="2644695"/>
                  <a:pt x="239869" y="2644543"/>
                  <a:pt x="240769" y="2644239"/>
                </a:cubicBezTo>
                <a:cubicBezTo>
                  <a:pt x="241670" y="2643935"/>
                  <a:pt x="242522" y="2643441"/>
                  <a:pt x="243325" y="2642758"/>
                </a:cubicBezTo>
                <a:cubicBezTo>
                  <a:pt x="244128" y="2642074"/>
                  <a:pt x="244899" y="2641190"/>
                  <a:pt x="245637" y="2640104"/>
                </a:cubicBezTo>
                <a:cubicBezTo>
                  <a:pt x="246374" y="2639019"/>
                  <a:pt x="247091" y="2637706"/>
                  <a:pt x="247785" y="2636165"/>
                </a:cubicBezTo>
                <a:close/>
                <a:moveTo>
                  <a:pt x="1089110" y="2602893"/>
                </a:moveTo>
                <a:cubicBezTo>
                  <a:pt x="1089783" y="2602893"/>
                  <a:pt x="1090423" y="2603028"/>
                  <a:pt x="1091031" y="2603300"/>
                </a:cubicBezTo>
                <a:cubicBezTo>
                  <a:pt x="1091639" y="2603571"/>
                  <a:pt x="1092170" y="2603935"/>
                  <a:pt x="1092626" y="2604390"/>
                </a:cubicBezTo>
                <a:cubicBezTo>
                  <a:pt x="1093082" y="2604846"/>
                  <a:pt x="1093446" y="2605378"/>
                  <a:pt x="1093717" y="2605986"/>
                </a:cubicBezTo>
                <a:cubicBezTo>
                  <a:pt x="1093988" y="2606593"/>
                  <a:pt x="1094124" y="2607234"/>
                  <a:pt x="1094124" y="2607906"/>
                </a:cubicBezTo>
                <a:cubicBezTo>
                  <a:pt x="1094124" y="2608601"/>
                  <a:pt x="1093988" y="2609247"/>
                  <a:pt x="1093717" y="2609843"/>
                </a:cubicBezTo>
                <a:cubicBezTo>
                  <a:pt x="1093446" y="2610440"/>
                  <a:pt x="1093082" y="2610967"/>
                  <a:pt x="1092626" y="2611422"/>
                </a:cubicBezTo>
                <a:cubicBezTo>
                  <a:pt x="1092170" y="2611878"/>
                  <a:pt x="1091639" y="2612236"/>
                  <a:pt x="1091031" y="2612497"/>
                </a:cubicBezTo>
                <a:cubicBezTo>
                  <a:pt x="1090423" y="2612757"/>
                  <a:pt x="1089783" y="2612887"/>
                  <a:pt x="1089110" y="2612887"/>
                </a:cubicBezTo>
                <a:cubicBezTo>
                  <a:pt x="1088416" y="2612887"/>
                  <a:pt x="1087770" y="2612757"/>
                  <a:pt x="1087173" y="2612497"/>
                </a:cubicBezTo>
                <a:cubicBezTo>
                  <a:pt x="1086576" y="2612236"/>
                  <a:pt x="1086050" y="2611878"/>
                  <a:pt x="1085594" y="2611422"/>
                </a:cubicBezTo>
                <a:cubicBezTo>
                  <a:pt x="1085138" y="2610967"/>
                  <a:pt x="1084780" y="2610440"/>
                  <a:pt x="1084520" y="2609843"/>
                </a:cubicBezTo>
                <a:cubicBezTo>
                  <a:pt x="1084259" y="2609247"/>
                  <a:pt x="1084129" y="2608601"/>
                  <a:pt x="1084129" y="2607906"/>
                </a:cubicBezTo>
                <a:cubicBezTo>
                  <a:pt x="1084129" y="2607234"/>
                  <a:pt x="1084259" y="2606593"/>
                  <a:pt x="1084520" y="2605986"/>
                </a:cubicBezTo>
                <a:cubicBezTo>
                  <a:pt x="1084780" y="2605378"/>
                  <a:pt x="1085138" y="2604846"/>
                  <a:pt x="1085594" y="2604390"/>
                </a:cubicBezTo>
                <a:cubicBezTo>
                  <a:pt x="1086050" y="2603935"/>
                  <a:pt x="1086576" y="2603571"/>
                  <a:pt x="1087173" y="2603300"/>
                </a:cubicBezTo>
                <a:cubicBezTo>
                  <a:pt x="1087770" y="2603028"/>
                  <a:pt x="1088416" y="2602893"/>
                  <a:pt x="1089110" y="2602893"/>
                </a:cubicBezTo>
                <a:close/>
                <a:moveTo>
                  <a:pt x="951184" y="2602893"/>
                </a:moveTo>
                <a:cubicBezTo>
                  <a:pt x="954570" y="2602893"/>
                  <a:pt x="957136" y="2603989"/>
                  <a:pt x="958883" y="2606181"/>
                </a:cubicBezTo>
                <a:cubicBezTo>
                  <a:pt x="960630" y="2608373"/>
                  <a:pt x="961439" y="2611629"/>
                  <a:pt x="961309" y="2615948"/>
                </a:cubicBezTo>
                <a:lnTo>
                  <a:pt x="955579" y="2615948"/>
                </a:lnTo>
                <a:cubicBezTo>
                  <a:pt x="955644" y="2613083"/>
                  <a:pt x="955226" y="2611005"/>
                  <a:pt x="954325" y="2609713"/>
                </a:cubicBezTo>
                <a:cubicBezTo>
                  <a:pt x="953425" y="2608422"/>
                  <a:pt x="952106" y="2607776"/>
                  <a:pt x="950370" y="2607776"/>
                </a:cubicBezTo>
                <a:cubicBezTo>
                  <a:pt x="949610" y="2607776"/>
                  <a:pt x="948845" y="2607912"/>
                  <a:pt x="948075" y="2608183"/>
                </a:cubicBezTo>
                <a:cubicBezTo>
                  <a:pt x="947304" y="2608454"/>
                  <a:pt x="946512" y="2608889"/>
                  <a:pt x="945698" y="2609485"/>
                </a:cubicBezTo>
                <a:cubicBezTo>
                  <a:pt x="944884" y="2610082"/>
                  <a:pt x="944021" y="2610847"/>
                  <a:pt x="943110" y="2611781"/>
                </a:cubicBezTo>
                <a:cubicBezTo>
                  <a:pt x="942198" y="2612714"/>
                  <a:pt x="941222" y="2613842"/>
                  <a:pt x="940180" y="2615166"/>
                </a:cubicBezTo>
                <a:lnTo>
                  <a:pt x="940180" y="2636165"/>
                </a:lnTo>
                <a:lnTo>
                  <a:pt x="934450" y="2636165"/>
                </a:lnTo>
                <a:lnTo>
                  <a:pt x="934450" y="2603479"/>
                </a:lnTo>
                <a:lnTo>
                  <a:pt x="939626" y="2603479"/>
                </a:lnTo>
                <a:lnTo>
                  <a:pt x="939789" y="2609502"/>
                </a:lnTo>
                <a:cubicBezTo>
                  <a:pt x="941721" y="2607179"/>
                  <a:pt x="943625" y="2605497"/>
                  <a:pt x="945503" y="2604455"/>
                </a:cubicBezTo>
                <a:cubicBezTo>
                  <a:pt x="947380" y="2603414"/>
                  <a:pt x="949274" y="2602893"/>
                  <a:pt x="951184" y="2602893"/>
                </a:cubicBezTo>
                <a:close/>
                <a:moveTo>
                  <a:pt x="908461" y="2602893"/>
                </a:moveTo>
                <a:cubicBezTo>
                  <a:pt x="910740" y="2602893"/>
                  <a:pt x="912758" y="2603251"/>
                  <a:pt x="914516" y="2603967"/>
                </a:cubicBezTo>
                <a:cubicBezTo>
                  <a:pt x="916274" y="2604683"/>
                  <a:pt x="917756" y="2605698"/>
                  <a:pt x="918960" y="2607011"/>
                </a:cubicBezTo>
                <a:cubicBezTo>
                  <a:pt x="920165" y="2608324"/>
                  <a:pt x="921076" y="2609919"/>
                  <a:pt x="921695" y="2611797"/>
                </a:cubicBezTo>
                <a:cubicBezTo>
                  <a:pt x="922313" y="2613674"/>
                  <a:pt x="922623" y="2615774"/>
                  <a:pt x="922623" y="2618096"/>
                </a:cubicBezTo>
                <a:cubicBezTo>
                  <a:pt x="922623" y="2618900"/>
                  <a:pt x="922612" y="2619572"/>
                  <a:pt x="922590" y="2620115"/>
                </a:cubicBezTo>
                <a:cubicBezTo>
                  <a:pt x="922568" y="2620658"/>
                  <a:pt x="922536" y="2621168"/>
                  <a:pt x="922492" y="2621645"/>
                </a:cubicBezTo>
                <a:lnTo>
                  <a:pt x="899540" y="2621645"/>
                </a:lnTo>
                <a:cubicBezTo>
                  <a:pt x="899540" y="2624988"/>
                  <a:pt x="900474" y="2627554"/>
                  <a:pt x="902340" y="2629345"/>
                </a:cubicBezTo>
                <a:cubicBezTo>
                  <a:pt x="904207" y="2631135"/>
                  <a:pt x="906898" y="2632030"/>
                  <a:pt x="910414" y="2632030"/>
                </a:cubicBezTo>
                <a:cubicBezTo>
                  <a:pt x="911369" y="2632030"/>
                  <a:pt x="912324" y="2631993"/>
                  <a:pt x="913279" y="2631917"/>
                </a:cubicBezTo>
                <a:cubicBezTo>
                  <a:pt x="914234" y="2631841"/>
                  <a:pt x="915156" y="2631737"/>
                  <a:pt x="916046" y="2631607"/>
                </a:cubicBezTo>
                <a:cubicBezTo>
                  <a:pt x="916936" y="2631477"/>
                  <a:pt x="917788" y="2631331"/>
                  <a:pt x="918602" y="2631168"/>
                </a:cubicBezTo>
                <a:cubicBezTo>
                  <a:pt x="919416" y="2631005"/>
                  <a:pt x="920170" y="2630826"/>
                  <a:pt x="920865" y="2630631"/>
                </a:cubicBezTo>
                <a:lnTo>
                  <a:pt x="920865" y="2635286"/>
                </a:lnTo>
                <a:cubicBezTo>
                  <a:pt x="919324" y="2635720"/>
                  <a:pt x="917582" y="2636073"/>
                  <a:pt x="915639" y="2636344"/>
                </a:cubicBezTo>
                <a:cubicBezTo>
                  <a:pt x="913697" y="2636615"/>
                  <a:pt x="911684" y="2636751"/>
                  <a:pt x="909600" y="2636751"/>
                </a:cubicBezTo>
                <a:cubicBezTo>
                  <a:pt x="906800" y="2636751"/>
                  <a:pt x="904391" y="2636371"/>
                  <a:pt x="902373" y="2635612"/>
                </a:cubicBezTo>
                <a:cubicBezTo>
                  <a:pt x="900354" y="2634852"/>
                  <a:pt x="898699" y="2633751"/>
                  <a:pt x="897408" y="2632307"/>
                </a:cubicBezTo>
                <a:cubicBezTo>
                  <a:pt x="896117" y="2630864"/>
                  <a:pt x="895162" y="2629095"/>
                  <a:pt x="894543" y="2627001"/>
                </a:cubicBezTo>
                <a:cubicBezTo>
                  <a:pt x="893924" y="2624906"/>
                  <a:pt x="893615" y="2622535"/>
                  <a:pt x="893615" y="2619887"/>
                </a:cubicBezTo>
                <a:cubicBezTo>
                  <a:pt x="893615" y="2617586"/>
                  <a:pt x="893946" y="2615411"/>
                  <a:pt x="894608" y="2613360"/>
                </a:cubicBezTo>
                <a:cubicBezTo>
                  <a:pt x="895270" y="2611309"/>
                  <a:pt x="896236" y="2609507"/>
                  <a:pt x="897506" y="2607955"/>
                </a:cubicBezTo>
                <a:cubicBezTo>
                  <a:pt x="898775" y="2606403"/>
                  <a:pt x="900333" y="2605172"/>
                  <a:pt x="902177" y="2604260"/>
                </a:cubicBezTo>
                <a:cubicBezTo>
                  <a:pt x="904022" y="2603349"/>
                  <a:pt x="906117" y="2602893"/>
                  <a:pt x="908461" y="2602893"/>
                </a:cubicBezTo>
                <a:close/>
                <a:moveTo>
                  <a:pt x="841786" y="2602893"/>
                </a:moveTo>
                <a:cubicBezTo>
                  <a:pt x="844130" y="2602893"/>
                  <a:pt x="846230" y="2603256"/>
                  <a:pt x="848085" y="2603983"/>
                </a:cubicBezTo>
                <a:cubicBezTo>
                  <a:pt x="849941" y="2604710"/>
                  <a:pt x="851515" y="2605774"/>
                  <a:pt x="852806" y="2607174"/>
                </a:cubicBezTo>
                <a:cubicBezTo>
                  <a:pt x="854097" y="2608574"/>
                  <a:pt x="855085" y="2610316"/>
                  <a:pt x="855769" y="2612399"/>
                </a:cubicBezTo>
                <a:cubicBezTo>
                  <a:pt x="856452" y="2614483"/>
                  <a:pt x="856794" y="2616870"/>
                  <a:pt x="856794" y="2619561"/>
                </a:cubicBezTo>
                <a:cubicBezTo>
                  <a:pt x="856794" y="2622101"/>
                  <a:pt x="856436" y="2624429"/>
                  <a:pt x="855720" y="2626545"/>
                </a:cubicBezTo>
                <a:cubicBezTo>
                  <a:pt x="855004" y="2628661"/>
                  <a:pt x="853973" y="2630473"/>
                  <a:pt x="852627" y="2631982"/>
                </a:cubicBezTo>
                <a:cubicBezTo>
                  <a:pt x="851282" y="2633490"/>
                  <a:pt x="849643" y="2634662"/>
                  <a:pt x="847711" y="2635498"/>
                </a:cubicBezTo>
                <a:cubicBezTo>
                  <a:pt x="845780" y="2636333"/>
                  <a:pt x="843587" y="2636751"/>
                  <a:pt x="841135" y="2636751"/>
                </a:cubicBezTo>
                <a:cubicBezTo>
                  <a:pt x="838791" y="2636751"/>
                  <a:pt x="836691" y="2636388"/>
                  <a:pt x="834835" y="2635661"/>
                </a:cubicBezTo>
                <a:cubicBezTo>
                  <a:pt x="832980" y="2634933"/>
                  <a:pt x="831406" y="2633864"/>
                  <a:pt x="830115" y="2632454"/>
                </a:cubicBezTo>
                <a:cubicBezTo>
                  <a:pt x="828823" y="2631043"/>
                  <a:pt x="827836" y="2629296"/>
                  <a:pt x="827152" y="2627212"/>
                </a:cubicBezTo>
                <a:cubicBezTo>
                  <a:pt x="826468" y="2625129"/>
                  <a:pt x="826126" y="2622730"/>
                  <a:pt x="826126" y="2620017"/>
                </a:cubicBezTo>
                <a:cubicBezTo>
                  <a:pt x="826126" y="2617478"/>
                  <a:pt x="826485" y="2615161"/>
                  <a:pt x="827201" y="2613067"/>
                </a:cubicBezTo>
                <a:cubicBezTo>
                  <a:pt x="827917" y="2610972"/>
                  <a:pt x="828948" y="2609171"/>
                  <a:pt x="830294" y="2607662"/>
                </a:cubicBezTo>
                <a:cubicBezTo>
                  <a:pt x="831639" y="2606154"/>
                  <a:pt x="833278" y="2604982"/>
                  <a:pt x="835210" y="2604146"/>
                </a:cubicBezTo>
                <a:cubicBezTo>
                  <a:pt x="837141" y="2603311"/>
                  <a:pt x="839333" y="2602893"/>
                  <a:pt x="841786" y="2602893"/>
                </a:cubicBezTo>
                <a:close/>
                <a:moveTo>
                  <a:pt x="674959" y="2602893"/>
                </a:moveTo>
                <a:cubicBezTo>
                  <a:pt x="678345" y="2602893"/>
                  <a:pt x="680911" y="2603989"/>
                  <a:pt x="682659" y="2606181"/>
                </a:cubicBezTo>
                <a:lnTo>
                  <a:pt x="684824" y="2614901"/>
                </a:lnTo>
                <a:lnTo>
                  <a:pt x="685058" y="2613360"/>
                </a:lnTo>
                <a:cubicBezTo>
                  <a:pt x="685720" y="2611309"/>
                  <a:pt x="686686" y="2609507"/>
                  <a:pt x="687956" y="2607955"/>
                </a:cubicBezTo>
                <a:cubicBezTo>
                  <a:pt x="689225" y="2606403"/>
                  <a:pt x="690783" y="2605172"/>
                  <a:pt x="692628" y="2604260"/>
                </a:cubicBezTo>
                <a:cubicBezTo>
                  <a:pt x="694472" y="2603349"/>
                  <a:pt x="696567" y="2602893"/>
                  <a:pt x="698911" y="2602893"/>
                </a:cubicBezTo>
                <a:cubicBezTo>
                  <a:pt x="701190" y="2602893"/>
                  <a:pt x="703209" y="2603251"/>
                  <a:pt x="704967" y="2603967"/>
                </a:cubicBezTo>
                <a:cubicBezTo>
                  <a:pt x="706724" y="2604683"/>
                  <a:pt x="708206" y="2605698"/>
                  <a:pt x="709410" y="2607011"/>
                </a:cubicBezTo>
                <a:cubicBezTo>
                  <a:pt x="710615" y="2608324"/>
                  <a:pt x="711527" y="2609919"/>
                  <a:pt x="712145" y="2611797"/>
                </a:cubicBezTo>
                <a:cubicBezTo>
                  <a:pt x="712764" y="2613674"/>
                  <a:pt x="713073" y="2615774"/>
                  <a:pt x="713073" y="2618096"/>
                </a:cubicBezTo>
                <a:cubicBezTo>
                  <a:pt x="713073" y="2618900"/>
                  <a:pt x="713062" y="2619572"/>
                  <a:pt x="713040" y="2620115"/>
                </a:cubicBezTo>
                <a:cubicBezTo>
                  <a:pt x="713019" y="2620658"/>
                  <a:pt x="712986" y="2621168"/>
                  <a:pt x="712943" y="2621645"/>
                </a:cubicBezTo>
                <a:lnTo>
                  <a:pt x="689991" y="2621645"/>
                </a:lnTo>
                <a:cubicBezTo>
                  <a:pt x="689991" y="2624988"/>
                  <a:pt x="690924" y="2627554"/>
                  <a:pt x="692790" y="2629345"/>
                </a:cubicBezTo>
                <a:cubicBezTo>
                  <a:pt x="694657" y="2631135"/>
                  <a:pt x="697348" y="2632030"/>
                  <a:pt x="700864" y="2632030"/>
                </a:cubicBezTo>
                <a:cubicBezTo>
                  <a:pt x="701819" y="2632030"/>
                  <a:pt x="702774" y="2631993"/>
                  <a:pt x="703729" y="2631917"/>
                </a:cubicBezTo>
                <a:cubicBezTo>
                  <a:pt x="704684" y="2631841"/>
                  <a:pt x="705607" y="2631737"/>
                  <a:pt x="706497" y="2631607"/>
                </a:cubicBezTo>
                <a:cubicBezTo>
                  <a:pt x="707387" y="2631477"/>
                  <a:pt x="708238" y="2631331"/>
                  <a:pt x="709052" y="2631168"/>
                </a:cubicBezTo>
                <a:cubicBezTo>
                  <a:pt x="709866" y="2631005"/>
                  <a:pt x="710620" y="2630826"/>
                  <a:pt x="711315" y="2630631"/>
                </a:cubicBezTo>
                <a:lnTo>
                  <a:pt x="711315" y="2635286"/>
                </a:lnTo>
                <a:cubicBezTo>
                  <a:pt x="709774" y="2635720"/>
                  <a:pt x="708032" y="2636073"/>
                  <a:pt x="706089" y="2636344"/>
                </a:cubicBezTo>
                <a:cubicBezTo>
                  <a:pt x="704147" y="2636615"/>
                  <a:pt x="702134" y="2636751"/>
                  <a:pt x="700050" y="2636751"/>
                </a:cubicBezTo>
                <a:cubicBezTo>
                  <a:pt x="697250" y="2636751"/>
                  <a:pt x="694841" y="2636371"/>
                  <a:pt x="692823" y="2635612"/>
                </a:cubicBezTo>
                <a:cubicBezTo>
                  <a:pt x="690804" y="2634852"/>
                  <a:pt x="689150" y="2633751"/>
                  <a:pt x="687858" y="2632307"/>
                </a:cubicBezTo>
                <a:cubicBezTo>
                  <a:pt x="686567" y="2630864"/>
                  <a:pt x="685612" y="2629095"/>
                  <a:pt x="684993" y="2627001"/>
                </a:cubicBezTo>
                <a:cubicBezTo>
                  <a:pt x="684374" y="2624906"/>
                  <a:pt x="684065" y="2622535"/>
                  <a:pt x="684065" y="2619887"/>
                </a:cubicBezTo>
                <a:lnTo>
                  <a:pt x="684665" y="2615948"/>
                </a:lnTo>
                <a:lnTo>
                  <a:pt x="679354" y="2615948"/>
                </a:lnTo>
                <a:cubicBezTo>
                  <a:pt x="679419" y="2613083"/>
                  <a:pt x="679001" y="2611005"/>
                  <a:pt x="678100" y="2609713"/>
                </a:cubicBezTo>
                <a:cubicBezTo>
                  <a:pt x="677200" y="2608422"/>
                  <a:pt x="675881" y="2607776"/>
                  <a:pt x="674145" y="2607776"/>
                </a:cubicBezTo>
                <a:cubicBezTo>
                  <a:pt x="673385" y="2607776"/>
                  <a:pt x="672620" y="2607912"/>
                  <a:pt x="671850" y="2608183"/>
                </a:cubicBezTo>
                <a:cubicBezTo>
                  <a:pt x="671079" y="2608454"/>
                  <a:pt x="670287" y="2608889"/>
                  <a:pt x="669473" y="2609485"/>
                </a:cubicBezTo>
                <a:cubicBezTo>
                  <a:pt x="668659" y="2610082"/>
                  <a:pt x="667796" y="2610847"/>
                  <a:pt x="666885" y="2611781"/>
                </a:cubicBezTo>
                <a:cubicBezTo>
                  <a:pt x="665973" y="2612714"/>
                  <a:pt x="664997" y="2613842"/>
                  <a:pt x="663955" y="2615166"/>
                </a:cubicBezTo>
                <a:lnTo>
                  <a:pt x="663955" y="2636165"/>
                </a:lnTo>
                <a:lnTo>
                  <a:pt x="658225" y="2636165"/>
                </a:lnTo>
                <a:lnTo>
                  <a:pt x="658225" y="2603479"/>
                </a:lnTo>
                <a:lnTo>
                  <a:pt x="663401" y="2603479"/>
                </a:lnTo>
                <a:lnTo>
                  <a:pt x="663564" y="2609502"/>
                </a:lnTo>
                <a:cubicBezTo>
                  <a:pt x="665496" y="2607179"/>
                  <a:pt x="667401" y="2605497"/>
                  <a:pt x="669278" y="2604455"/>
                </a:cubicBezTo>
                <a:cubicBezTo>
                  <a:pt x="671155" y="2603414"/>
                  <a:pt x="673049" y="2602893"/>
                  <a:pt x="674959" y="2602893"/>
                </a:cubicBezTo>
                <a:close/>
                <a:moveTo>
                  <a:pt x="632236" y="2602893"/>
                </a:moveTo>
                <a:cubicBezTo>
                  <a:pt x="634515" y="2602893"/>
                  <a:pt x="636534" y="2603251"/>
                  <a:pt x="638291" y="2603967"/>
                </a:cubicBezTo>
                <a:cubicBezTo>
                  <a:pt x="640049" y="2604683"/>
                  <a:pt x="641531" y="2605698"/>
                  <a:pt x="642735" y="2607011"/>
                </a:cubicBezTo>
                <a:cubicBezTo>
                  <a:pt x="643940" y="2608324"/>
                  <a:pt x="644852" y="2609919"/>
                  <a:pt x="645470" y="2611797"/>
                </a:cubicBezTo>
                <a:cubicBezTo>
                  <a:pt x="646089" y="2613674"/>
                  <a:pt x="646398" y="2615774"/>
                  <a:pt x="646398" y="2618096"/>
                </a:cubicBezTo>
                <a:cubicBezTo>
                  <a:pt x="646398" y="2618900"/>
                  <a:pt x="646387" y="2619572"/>
                  <a:pt x="646365" y="2620115"/>
                </a:cubicBezTo>
                <a:cubicBezTo>
                  <a:pt x="646344" y="2620658"/>
                  <a:pt x="646311" y="2621168"/>
                  <a:pt x="646268" y="2621645"/>
                </a:cubicBezTo>
                <a:lnTo>
                  <a:pt x="623316" y="2621645"/>
                </a:lnTo>
                <a:cubicBezTo>
                  <a:pt x="623316" y="2624988"/>
                  <a:pt x="624249" y="2627554"/>
                  <a:pt x="626115" y="2629345"/>
                </a:cubicBezTo>
                <a:cubicBezTo>
                  <a:pt x="627982" y="2631135"/>
                  <a:pt x="630673" y="2632030"/>
                  <a:pt x="634189" y="2632030"/>
                </a:cubicBezTo>
                <a:cubicBezTo>
                  <a:pt x="635144" y="2632030"/>
                  <a:pt x="636099" y="2631993"/>
                  <a:pt x="637054" y="2631917"/>
                </a:cubicBezTo>
                <a:cubicBezTo>
                  <a:pt x="638009" y="2631841"/>
                  <a:pt x="638932" y="2631737"/>
                  <a:pt x="639822" y="2631607"/>
                </a:cubicBezTo>
                <a:cubicBezTo>
                  <a:pt x="640711" y="2631477"/>
                  <a:pt x="641563" y="2631331"/>
                  <a:pt x="642377" y="2631168"/>
                </a:cubicBezTo>
                <a:cubicBezTo>
                  <a:pt x="643191" y="2631005"/>
                  <a:pt x="643945" y="2630826"/>
                  <a:pt x="644640" y="2630631"/>
                </a:cubicBezTo>
                <a:lnTo>
                  <a:pt x="644640" y="2635286"/>
                </a:lnTo>
                <a:cubicBezTo>
                  <a:pt x="643099" y="2635720"/>
                  <a:pt x="641357" y="2636073"/>
                  <a:pt x="639415" y="2636344"/>
                </a:cubicBezTo>
                <a:cubicBezTo>
                  <a:pt x="637472" y="2636615"/>
                  <a:pt x="635459" y="2636751"/>
                  <a:pt x="633375" y="2636751"/>
                </a:cubicBezTo>
                <a:cubicBezTo>
                  <a:pt x="630576" y="2636751"/>
                  <a:pt x="628167" y="2636371"/>
                  <a:pt x="626148" y="2635612"/>
                </a:cubicBezTo>
                <a:cubicBezTo>
                  <a:pt x="624130" y="2634852"/>
                  <a:pt x="622475" y="2633751"/>
                  <a:pt x="621183" y="2632307"/>
                </a:cubicBezTo>
                <a:cubicBezTo>
                  <a:pt x="619892" y="2630864"/>
                  <a:pt x="618937" y="2629095"/>
                  <a:pt x="618318" y="2627001"/>
                </a:cubicBezTo>
                <a:cubicBezTo>
                  <a:pt x="617699" y="2624906"/>
                  <a:pt x="617390" y="2622535"/>
                  <a:pt x="617390" y="2619887"/>
                </a:cubicBezTo>
                <a:cubicBezTo>
                  <a:pt x="617390" y="2617586"/>
                  <a:pt x="617721" y="2615411"/>
                  <a:pt x="618383" y="2613360"/>
                </a:cubicBezTo>
                <a:cubicBezTo>
                  <a:pt x="619045" y="2611309"/>
                  <a:pt x="620011" y="2609507"/>
                  <a:pt x="621281" y="2607955"/>
                </a:cubicBezTo>
                <a:cubicBezTo>
                  <a:pt x="622550" y="2606403"/>
                  <a:pt x="624108" y="2605172"/>
                  <a:pt x="625953" y="2604260"/>
                </a:cubicBezTo>
                <a:cubicBezTo>
                  <a:pt x="627797" y="2603349"/>
                  <a:pt x="629892" y="2602893"/>
                  <a:pt x="632236" y="2602893"/>
                </a:cubicBezTo>
                <a:close/>
                <a:moveTo>
                  <a:pt x="566700" y="2602893"/>
                </a:moveTo>
                <a:cubicBezTo>
                  <a:pt x="567981" y="2602893"/>
                  <a:pt x="569402" y="2602963"/>
                  <a:pt x="570965" y="2603104"/>
                </a:cubicBezTo>
                <a:cubicBezTo>
                  <a:pt x="572528" y="2603245"/>
                  <a:pt x="574156" y="2603490"/>
                  <a:pt x="575849" y="2603837"/>
                </a:cubicBezTo>
                <a:lnTo>
                  <a:pt x="575849" y="2608883"/>
                </a:lnTo>
                <a:cubicBezTo>
                  <a:pt x="574069" y="2608449"/>
                  <a:pt x="572381" y="2608129"/>
                  <a:pt x="570786" y="2607923"/>
                </a:cubicBezTo>
                <a:cubicBezTo>
                  <a:pt x="569191" y="2607716"/>
                  <a:pt x="567807" y="2607613"/>
                  <a:pt x="566635" y="2607613"/>
                </a:cubicBezTo>
                <a:cubicBezTo>
                  <a:pt x="565224" y="2607613"/>
                  <a:pt x="564036" y="2607722"/>
                  <a:pt x="563071" y="2607939"/>
                </a:cubicBezTo>
                <a:cubicBezTo>
                  <a:pt x="562104" y="2608156"/>
                  <a:pt x="561323" y="2608454"/>
                  <a:pt x="560726" y="2608834"/>
                </a:cubicBezTo>
                <a:cubicBezTo>
                  <a:pt x="560130" y="2609214"/>
                  <a:pt x="559701" y="2609659"/>
                  <a:pt x="559440" y="2610169"/>
                </a:cubicBezTo>
                <a:cubicBezTo>
                  <a:pt x="559180" y="2610679"/>
                  <a:pt x="559050" y="2611227"/>
                  <a:pt x="559050" y="2611813"/>
                </a:cubicBezTo>
                <a:cubicBezTo>
                  <a:pt x="559050" y="2612399"/>
                  <a:pt x="559163" y="2612931"/>
                  <a:pt x="559392" y="2613408"/>
                </a:cubicBezTo>
                <a:cubicBezTo>
                  <a:pt x="559619" y="2613886"/>
                  <a:pt x="560043" y="2614347"/>
                  <a:pt x="560661" y="2614792"/>
                </a:cubicBezTo>
                <a:cubicBezTo>
                  <a:pt x="561280" y="2615237"/>
                  <a:pt x="562143" y="2615682"/>
                  <a:pt x="563249" y="2616127"/>
                </a:cubicBezTo>
                <a:cubicBezTo>
                  <a:pt x="564356" y="2616572"/>
                  <a:pt x="565800" y="2617055"/>
                  <a:pt x="567579" y="2617576"/>
                </a:cubicBezTo>
                <a:cubicBezTo>
                  <a:pt x="569511" y="2618140"/>
                  <a:pt x="571139" y="2618731"/>
                  <a:pt x="572463" y="2619350"/>
                </a:cubicBezTo>
                <a:cubicBezTo>
                  <a:pt x="573787" y="2619968"/>
                  <a:pt x="574861" y="2620658"/>
                  <a:pt x="575686" y="2621417"/>
                </a:cubicBezTo>
                <a:cubicBezTo>
                  <a:pt x="576511" y="2622177"/>
                  <a:pt x="577102" y="2623034"/>
                  <a:pt x="577460" y="2623989"/>
                </a:cubicBezTo>
                <a:cubicBezTo>
                  <a:pt x="577818" y="2624944"/>
                  <a:pt x="577997" y="2626029"/>
                  <a:pt x="577997" y="2627245"/>
                </a:cubicBezTo>
                <a:cubicBezTo>
                  <a:pt x="577997" y="2628395"/>
                  <a:pt x="577802" y="2629426"/>
                  <a:pt x="577411" y="2630338"/>
                </a:cubicBezTo>
                <a:cubicBezTo>
                  <a:pt x="577021" y="2631249"/>
                  <a:pt x="576489" y="2632058"/>
                  <a:pt x="575816" y="2632763"/>
                </a:cubicBezTo>
                <a:cubicBezTo>
                  <a:pt x="575143" y="2633468"/>
                  <a:pt x="574362" y="2634071"/>
                  <a:pt x="573472" y="2634570"/>
                </a:cubicBezTo>
                <a:cubicBezTo>
                  <a:pt x="572582" y="2635069"/>
                  <a:pt x="571633" y="2635481"/>
                  <a:pt x="570623" y="2635807"/>
                </a:cubicBezTo>
                <a:cubicBezTo>
                  <a:pt x="569614" y="2636133"/>
                  <a:pt x="568578" y="2636371"/>
                  <a:pt x="567514" y="2636523"/>
                </a:cubicBezTo>
                <a:cubicBezTo>
                  <a:pt x="566451" y="2636675"/>
                  <a:pt x="565409" y="2636751"/>
                  <a:pt x="564389" y="2636751"/>
                </a:cubicBezTo>
                <a:cubicBezTo>
                  <a:pt x="562175" y="2636751"/>
                  <a:pt x="560140" y="2636653"/>
                  <a:pt x="558285" y="2636458"/>
                </a:cubicBezTo>
                <a:cubicBezTo>
                  <a:pt x="556429" y="2636263"/>
                  <a:pt x="554611" y="2635948"/>
                  <a:pt x="552832" y="2635514"/>
                </a:cubicBezTo>
                <a:lnTo>
                  <a:pt x="552832" y="2630305"/>
                </a:lnTo>
                <a:cubicBezTo>
                  <a:pt x="554741" y="2630848"/>
                  <a:pt x="556641" y="2631260"/>
                  <a:pt x="558529" y="2631542"/>
                </a:cubicBezTo>
                <a:cubicBezTo>
                  <a:pt x="560417" y="2631824"/>
                  <a:pt x="562295" y="2631965"/>
                  <a:pt x="564161" y="2631965"/>
                </a:cubicBezTo>
                <a:cubicBezTo>
                  <a:pt x="566874" y="2631965"/>
                  <a:pt x="568882" y="2631596"/>
                  <a:pt x="570184" y="2630858"/>
                </a:cubicBezTo>
                <a:cubicBezTo>
                  <a:pt x="571486" y="2630121"/>
                  <a:pt x="572137" y="2629068"/>
                  <a:pt x="572137" y="2627701"/>
                </a:cubicBezTo>
                <a:cubicBezTo>
                  <a:pt x="572137" y="2627115"/>
                  <a:pt x="572034" y="2626588"/>
                  <a:pt x="571828" y="2626122"/>
                </a:cubicBezTo>
                <a:cubicBezTo>
                  <a:pt x="571622" y="2625655"/>
                  <a:pt x="571248" y="2625210"/>
                  <a:pt x="570705" y="2624787"/>
                </a:cubicBezTo>
                <a:cubicBezTo>
                  <a:pt x="570162" y="2624364"/>
                  <a:pt x="569321" y="2623924"/>
                  <a:pt x="568182" y="2623468"/>
                </a:cubicBezTo>
                <a:cubicBezTo>
                  <a:pt x="567042" y="2623012"/>
                  <a:pt x="565485" y="2622492"/>
                  <a:pt x="563510" y="2621906"/>
                </a:cubicBezTo>
                <a:cubicBezTo>
                  <a:pt x="562034" y="2621471"/>
                  <a:pt x="560672" y="2620978"/>
                  <a:pt x="559424" y="2620424"/>
                </a:cubicBezTo>
                <a:cubicBezTo>
                  <a:pt x="558176" y="2619871"/>
                  <a:pt x="557096" y="2619214"/>
                  <a:pt x="556185" y="2618455"/>
                </a:cubicBezTo>
                <a:cubicBezTo>
                  <a:pt x="555273" y="2617695"/>
                  <a:pt x="554557" y="2616805"/>
                  <a:pt x="554036" y="2615785"/>
                </a:cubicBezTo>
                <a:cubicBezTo>
                  <a:pt x="553515" y="2614765"/>
                  <a:pt x="553255" y="2613560"/>
                  <a:pt x="553255" y="2612171"/>
                </a:cubicBezTo>
                <a:cubicBezTo>
                  <a:pt x="553255" y="2611260"/>
                  <a:pt x="553466" y="2610261"/>
                  <a:pt x="553889" y="2609176"/>
                </a:cubicBezTo>
                <a:cubicBezTo>
                  <a:pt x="554313" y="2608091"/>
                  <a:pt x="555034" y="2607082"/>
                  <a:pt x="556055" y="2606148"/>
                </a:cubicBezTo>
                <a:cubicBezTo>
                  <a:pt x="557074" y="2605215"/>
                  <a:pt x="558453" y="2604439"/>
                  <a:pt x="560189" y="2603821"/>
                </a:cubicBezTo>
                <a:cubicBezTo>
                  <a:pt x="561925" y="2603202"/>
                  <a:pt x="564096" y="2602893"/>
                  <a:pt x="566700" y="2602893"/>
                </a:cubicBezTo>
                <a:close/>
                <a:moveTo>
                  <a:pt x="488580" y="2602893"/>
                </a:moveTo>
                <a:cubicBezTo>
                  <a:pt x="489383" y="2602893"/>
                  <a:pt x="490153" y="2602947"/>
                  <a:pt x="490891" y="2603056"/>
                </a:cubicBezTo>
                <a:cubicBezTo>
                  <a:pt x="491629" y="2603164"/>
                  <a:pt x="492280" y="2603305"/>
                  <a:pt x="492844" y="2603479"/>
                </a:cubicBezTo>
                <a:lnTo>
                  <a:pt x="504695" y="2603479"/>
                </a:lnTo>
                <a:lnTo>
                  <a:pt x="504695" y="2608102"/>
                </a:lnTo>
                <a:lnTo>
                  <a:pt x="499453" y="2608102"/>
                </a:lnTo>
                <a:cubicBezTo>
                  <a:pt x="500061" y="2608861"/>
                  <a:pt x="500533" y="2609746"/>
                  <a:pt x="500869" y="2610755"/>
                </a:cubicBezTo>
                <a:cubicBezTo>
                  <a:pt x="501206" y="2611764"/>
                  <a:pt x="501374" y="2612855"/>
                  <a:pt x="501374" y="2614027"/>
                </a:cubicBezTo>
                <a:cubicBezTo>
                  <a:pt x="501374" y="2615720"/>
                  <a:pt x="501065" y="2617266"/>
                  <a:pt x="500446" y="2618666"/>
                </a:cubicBezTo>
                <a:cubicBezTo>
                  <a:pt x="499828" y="2620066"/>
                  <a:pt x="498954" y="2621265"/>
                  <a:pt x="497825" y="2622264"/>
                </a:cubicBezTo>
                <a:cubicBezTo>
                  <a:pt x="496697" y="2623262"/>
                  <a:pt x="495346" y="2624038"/>
                  <a:pt x="493772" y="2624591"/>
                </a:cubicBezTo>
                <a:cubicBezTo>
                  <a:pt x="492199" y="2625145"/>
                  <a:pt x="490468" y="2625422"/>
                  <a:pt x="488580" y="2625422"/>
                </a:cubicBezTo>
                <a:cubicBezTo>
                  <a:pt x="487212" y="2625422"/>
                  <a:pt x="485932" y="2625275"/>
                  <a:pt x="484738" y="2624982"/>
                </a:cubicBezTo>
                <a:cubicBezTo>
                  <a:pt x="483544" y="2624689"/>
                  <a:pt x="482600" y="2624326"/>
                  <a:pt x="481905" y="2623891"/>
                </a:cubicBezTo>
                <a:cubicBezTo>
                  <a:pt x="481493" y="2624499"/>
                  <a:pt x="481146" y="2625074"/>
                  <a:pt x="480864" y="2625617"/>
                </a:cubicBezTo>
                <a:cubicBezTo>
                  <a:pt x="480582" y="2626160"/>
                  <a:pt x="480440" y="2626767"/>
                  <a:pt x="480440" y="2627440"/>
                </a:cubicBezTo>
                <a:cubicBezTo>
                  <a:pt x="480440" y="2628265"/>
                  <a:pt x="480837" y="2628949"/>
                  <a:pt x="481629" y="2629491"/>
                </a:cubicBezTo>
                <a:cubicBezTo>
                  <a:pt x="482421" y="2630034"/>
                  <a:pt x="483468" y="2630327"/>
                  <a:pt x="484771" y="2630370"/>
                </a:cubicBezTo>
                <a:lnTo>
                  <a:pt x="493365" y="2630696"/>
                </a:lnTo>
                <a:cubicBezTo>
                  <a:pt x="494993" y="2630739"/>
                  <a:pt x="496496" y="2630945"/>
                  <a:pt x="497874" y="2631314"/>
                </a:cubicBezTo>
                <a:cubicBezTo>
                  <a:pt x="499252" y="2631683"/>
                  <a:pt x="500435" y="2632215"/>
                  <a:pt x="501423" y="2632910"/>
                </a:cubicBezTo>
                <a:cubicBezTo>
                  <a:pt x="502410" y="2633604"/>
                  <a:pt x="503181" y="2634461"/>
                  <a:pt x="503734" y="2635481"/>
                </a:cubicBezTo>
                <a:cubicBezTo>
                  <a:pt x="504288" y="2636502"/>
                  <a:pt x="504565" y="2637684"/>
                  <a:pt x="504565" y="2639030"/>
                </a:cubicBezTo>
                <a:cubicBezTo>
                  <a:pt x="504565" y="2640484"/>
                  <a:pt x="504250" y="2641862"/>
                  <a:pt x="503620" y="2643165"/>
                </a:cubicBezTo>
                <a:cubicBezTo>
                  <a:pt x="502991" y="2644467"/>
                  <a:pt x="502020" y="2645612"/>
                  <a:pt x="500707" y="2646599"/>
                </a:cubicBezTo>
                <a:cubicBezTo>
                  <a:pt x="499394" y="2647587"/>
                  <a:pt x="497728" y="2648374"/>
                  <a:pt x="495709" y="2648960"/>
                </a:cubicBezTo>
                <a:cubicBezTo>
                  <a:pt x="493691" y="2649546"/>
                  <a:pt x="491292" y="2649839"/>
                  <a:pt x="488514" y="2649839"/>
                </a:cubicBezTo>
                <a:cubicBezTo>
                  <a:pt x="485866" y="2649839"/>
                  <a:pt x="483615" y="2649627"/>
                  <a:pt x="481759" y="2649204"/>
                </a:cubicBezTo>
                <a:cubicBezTo>
                  <a:pt x="479903" y="2648781"/>
                  <a:pt x="478379" y="2648195"/>
                  <a:pt x="477185" y="2647446"/>
                </a:cubicBezTo>
                <a:cubicBezTo>
                  <a:pt x="475991" y="2646697"/>
                  <a:pt x="475123" y="2645807"/>
                  <a:pt x="474580" y="2644776"/>
                </a:cubicBezTo>
                <a:cubicBezTo>
                  <a:pt x="474038" y="2643745"/>
                  <a:pt x="473767" y="2642611"/>
                  <a:pt x="473767" y="2641374"/>
                </a:cubicBezTo>
                <a:cubicBezTo>
                  <a:pt x="473767" y="2639790"/>
                  <a:pt x="474135" y="2638401"/>
                  <a:pt x="474873" y="2637207"/>
                </a:cubicBezTo>
                <a:cubicBezTo>
                  <a:pt x="475611" y="2636013"/>
                  <a:pt x="476751" y="2634863"/>
                  <a:pt x="478292" y="2633756"/>
                </a:cubicBezTo>
                <a:cubicBezTo>
                  <a:pt x="477727" y="2633496"/>
                  <a:pt x="477239" y="2633170"/>
                  <a:pt x="476827" y="2632779"/>
                </a:cubicBezTo>
                <a:cubicBezTo>
                  <a:pt x="476414" y="2632389"/>
                  <a:pt x="476078" y="2631960"/>
                  <a:pt x="475818" y="2631493"/>
                </a:cubicBezTo>
                <a:cubicBezTo>
                  <a:pt x="475557" y="2631027"/>
                  <a:pt x="475362" y="2630533"/>
                  <a:pt x="475232" y="2630012"/>
                </a:cubicBezTo>
                <a:cubicBezTo>
                  <a:pt x="475101" y="2629491"/>
                  <a:pt x="475036" y="2628981"/>
                  <a:pt x="475036" y="2628482"/>
                </a:cubicBezTo>
                <a:cubicBezTo>
                  <a:pt x="475036" y="2627071"/>
                  <a:pt x="475367" y="2625780"/>
                  <a:pt x="476029" y="2624608"/>
                </a:cubicBezTo>
                <a:cubicBezTo>
                  <a:pt x="476691" y="2623436"/>
                  <a:pt x="477478" y="2622329"/>
                  <a:pt x="478389" y="2621287"/>
                </a:cubicBezTo>
                <a:cubicBezTo>
                  <a:pt x="477977" y="2620788"/>
                  <a:pt x="477614" y="2620299"/>
                  <a:pt x="477299" y="2619822"/>
                </a:cubicBezTo>
                <a:cubicBezTo>
                  <a:pt x="476984" y="2619344"/>
                  <a:pt x="476713" y="2618829"/>
                  <a:pt x="476485" y="2618276"/>
                </a:cubicBezTo>
                <a:cubicBezTo>
                  <a:pt x="476257" y="2617722"/>
                  <a:pt x="476084" y="2617125"/>
                  <a:pt x="475964" y="2616485"/>
                </a:cubicBezTo>
                <a:cubicBezTo>
                  <a:pt x="475845" y="2615845"/>
                  <a:pt x="475785" y="2615112"/>
                  <a:pt x="475785" y="2614287"/>
                </a:cubicBezTo>
                <a:cubicBezTo>
                  <a:pt x="475785" y="2612594"/>
                  <a:pt x="476094" y="2611048"/>
                  <a:pt x="476713" y="2609648"/>
                </a:cubicBezTo>
                <a:cubicBezTo>
                  <a:pt x="477331" y="2608248"/>
                  <a:pt x="478200" y="2607049"/>
                  <a:pt x="479317" y="2606051"/>
                </a:cubicBezTo>
                <a:cubicBezTo>
                  <a:pt x="480435" y="2605052"/>
                  <a:pt x="481781" y="2604276"/>
                  <a:pt x="483354" y="2603723"/>
                </a:cubicBezTo>
                <a:cubicBezTo>
                  <a:pt x="484928" y="2603169"/>
                  <a:pt x="486670" y="2602893"/>
                  <a:pt x="488580" y="2602893"/>
                </a:cubicBezTo>
                <a:close/>
                <a:moveTo>
                  <a:pt x="460786" y="2602893"/>
                </a:moveTo>
                <a:cubicBezTo>
                  <a:pt x="463065" y="2602893"/>
                  <a:pt x="465083" y="2603251"/>
                  <a:pt x="466841" y="2603967"/>
                </a:cubicBezTo>
                <a:cubicBezTo>
                  <a:pt x="468599" y="2604683"/>
                  <a:pt x="470081" y="2605698"/>
                  <a:pt x="471285" y="2607011"/>
                </a:cubicBezTo>
                <a:cubicBezTo>
                  <a:pt x="472490" y="2608324"/>
                  <a:pt x="473401" y="2609919"/>
                  <a:pt x="474020" y="2611797"/>
                </a:cubicBezTo>
                <a:cubicBezTo>
                  <a:pt x="474639" y="2613674"/>
                  <a:pt x="474948" y="2615774"/>
                  <a:pt x="474948" y="2618096"/>
                </a:cubicBezTo>
                <a:cubicBezTo>
                  <a:pt x="474948" y="2618900"/>
                  <a:pt x="474937" y="2619572"/>
                  <a:pt x="474915" y="2620115"/>
                </a:cubicBezTo>
                <a:cubicBezTo>
                  <a:pt x="474894" y="2620658"/>
                  <a:pt x="474861" y="2621168"/>
                  <a:pt x="474818" y="2621645"/>
                </a:cubicBezTo>
                <a:lnTo>
                  <a:pt x="451866" y="2621645"/>
                </a:lnTo>
                <a:cubicBezTo>
                  <a:pt x="451866" y="2624988"/>
                  <a:pt x="452799" y="2627554"/>
                  <a:pt x="454665" y="2629345"/>
                </a:cubicBezTo>
                <a:cubicBezTo>
                  <a:pt x="456532" y="2631135"/>
                  <a:pt x="459223" y="2632030"/>
                  <a:pt x="462739" y="2632030"/>
                </a:cubicBezTo>
                <a:cubicBezTo>
                  <a:pt x="463694" y="2632030"/>
                  <a:pt x="464649" y="2631993"/>
                  <a:pt x="465604" y="2631917"/>
                </a:cubicBezTo>
                <a:cubicBezTo>
                  <a:pt x="466559" y="2631841"/>
                  <a:pt x="467482" y="2631737"/>
                  <a:pt x="468372" y="2631607"/>
                </a:cubicBezTo>
                <a:cubicBezTo>
                  <a:pt x="469261" y="2631477"/>
                  <a:pt x="470113" y="2631331"/>
                  <a:pt x="470927" y="2631168"/>
                </a:cubicBezTo>
                <a:cubicBezTo>
                  <a:pt x="471741" y="2631005"/>
                  <a:pt x="472495" y="2630826"/>
                  <a:pt x="473190" y="2630631"/>
                </a:cubicBezTo>
                <a:lnTo>
                  <a:pt x="473190" y="2635286"/>
                </a:lnTo>
                <a:cubicBezTo>
                  <a:pt x="471649" y="2635720"/>
                  <a:pt x="469907" y="2636073"/>
                  <a:pt x="467964" y="2636344"/>
                </a:cubicBezTo>
                <a:cubicBezTo>
                  <a:pt x="466022" y="2636615"/>
                  <a:pt x="464009" y="2636751"/>
                  <a:pt x="461925" y="2636751"/>
                </a:cubicBezTo>
                <a:cubicBezTo>
                  <a:pt x="459125" y="2636751"/>
                  <a:pt x="456716" y="2636371"/>
                  <a:pt x="454698" y="2635612"/>
                </a:cubicBezTo>
                <a:cubicBezTo>
                  <a:pt x="452679" y="2634852"/>
                  <a:pt x="451025" y="2633751"/>
                  <a:pt x="449733" y="2632307"/>
                </a:cubicBezTo>
                <a:cubicBezTo>
                  <a:pt x="448442" y="2630864"/>
                  <a:pt x="447487" y="2629095"/>
                  <a:pt x="446868" y="2627001"/>
                </a:cubicBezTo>
                <a:cubicBezTo>
                  <a:pt x="446249" y="2624906"/>
                  <a:pt x="445940" y="2622535"/>
                  <a:pt x="445940" y="2619887"/>
                </a:cubicBezTo>
                <a:cubicBezTo>
                  <a:pt x="445940" y="2617586"/>
                  <a:pt x="446271" y="2615411"/>
                  <a:pt x="446933" y="2613360"/>
                </a:cubicBezTo>
                <a:cubicBezTo>
                  <a:pt x="447595" y="2611309"/>
                  <a:pt x="448561" y="2609507"/>
                  <a:pt x="449831" y="2607955"/>
                </a:cubicBezTo>
                <a:cubicBezTo>
                  <a:pt x="451100" y="2606403"/>
                  <a:pt x="452658" y="2605172"/>
                  <a:pt x="454503" y="2604260"/>
                </a:cubicBezTo>
                <a:cubicBezTo>
                  <a:pt x="456347" y="2603349"/>
                  <a:pt x="458442" y="2602893"/>
                  <a:pt x="460786" y="2602893"/>
                </a:cubicBezTo>
                <a:close/>
                <a:moveTo>
                  <a:pt x="427309" y="2602893"/>
                </a:moveTo>
                <a:cubicBezTo>
                  <a:pt x="430695" y="2602893"/>
                  <a:pt x="433261" y="2603989"/>
                  <a:pt x="435008" y="2606181"/>
                </a:cubicBezTo>
                <a:cubicBezTo>
                  <a:pt x="436756" y="2608373"/>
                  <a:pt x="437564" y="2611629"/>
                  <a:pt x="437434" y="2615948"/>
                </a:cubicBezTo>
                <a:lnTo>
                  <a:pt x="431704" y="2615948"/>
                </a:lnTo>
                <a:cubicBezTo>
                  <a:pt x="431769" y="2613083"/>
                  <a:pt x="431351" y="2611005"/>
                  <a:pt x="430450" y="2609713"/>
                </a:cubicBezTo>
                <a:cubicBezTo>
                  <a:pt x="429550" y="2608422"/>
                  <a:pt x="428231" y="2607776"/>
                  <a:pt x="426495" y="2607776"/>
                </a:cubicBezTo>
                <a:cubicBezTo>
                  <a:pt x="425735" y="2607776"/>
                  <a:pt x="424970" y="2607912"/>
                  <a:pt x="424200" y="2608183"/>
                </a:cubicBezTo>
                <a:cubicBezTo>
                  <a:pt x="423429" y="2608454"/>
                  <a:pt x="422637" y="2608889"/>
                  <a:pt x="421823" y="2609485"/>
                </a:cubicBezTo>
                <a:cubicBezTo>
                  <a:pt x="421009" y="2610082"/>
                  <a:pt x="420147" y="2610847"/>
                  <a:pt x="419235" y="2611781"/>
                </a:cubicBezTo>
                <a:cubicBezTo>
                  <a:pt x="418323" y="2612714"/>
                  <a:pt x="417347" y="2613842"/>
                  <a:pt x="416305" y="2615166"/>
                </a:cubicBezTo>
                <a:lnTo>
                  <a:pt x="416305" y="2636165"/>
                </a:lnTo>
                <a:lnTo>
                  <a:pt x="410575" y="2636165"/>
                </a:lnTo>
                <a:lnTo>
                  <a:pt x="410575" y="2603479"/>
                </a:lnTo>
                <a:lnTo>
                  <a:pt x="415752" y="2603479"/>
                </a:lnTo>
                <a:lnTo>
                  <a:pt x="415914" y="2609502"/>
                </a:lnTo>
                <a:cubicBezTo>
                  <a:pt x="417846" y="2607179"/>
                  <a:pt x="419750" y="2605497"/>
                  <a:pt x="421628" y="2604455"/>
                </a:cubicBezTo>
                <a:cubicBezTo>
                  <a:pt x="423505" y="2603414"/>
                  <a:pt x="425399" y="2602893"/>
                  <a:pt x="427309" y="2602893"/>
                </a:cubicBezTo>
                <a:close/>
                <a:moveTo>
                  <a:pt x="360634" y="2602893"/>
                </a:moveTo>
                <a:cubicBezTo>
                  <a:pt x="364020" y="2602893"/>
                  <a:pt x="366586" y="2603989"/>
                  <a:pt x="368333" y="2606181"/>
                </a:cubicBezTo>
                <a:cubicBezTo>
                  <a:pt x="370081" y="2608373"/>
                  <a:pt x="370889" y="2611629"/>
                  <a:pt x="370759" y="2615948"/>
                </a:cubicBezTo>
                <a:lnTo>
                  <a:pt x="365029" y="2615948"/>
                </a:lnTo>
                <a:cubicBezTo>
                  <a:pt x="365094" y="2613083"/>
                  <a:pt x="364676" y="2611005"/>
                  <a:pt x="363776" y="2609713"/>
                </a:cubicBezTo>
                <a:cubicBezTo>
                  <a:pt x="362875" y="2608422"/>
                  <a:pt x="361556" y="2607776"/>
                  <a:pt x="359820" y="2607776"/>
                </a:cubicBezTo>
                <a:cubicBezTo>
                  <a:pt x="359060" y="2607776"/>
                  <a:pt x="358295" y="2607912"/>
                  <a:pt x="357525" y="2608183"/>
                </a:cubicBezTo>
                <a:cubicBezTo>
                  <a:pt x="356754" y="2608454"/>
                  <a:pt x="355962" y="2608889"/>
                  <a:pt x="355148" y="2609485"/>
                </a:cubicBezTo>
                <a:cubicBezTo>
                  <a:pt x="354334" y="2610082"/>
                  <a:pt x="353471" y="2610847"/>
                  <a:pt x="352560" y="2611781"/>
                </a:cubicBezTo>
                <a:cubicBezTo>
                  <a:pt x="351648" y="2612714"/>
                  <a:pt x="350672" y="2613842"/>
                  <a:pt x="349630" y="2615166"/>
                </a:cubicBezTo>
                <a:lnTo>
                  <a:pt x="349630" y="2636165"/>
                </a:lnTo>
                <a:lnTo>
                  <a:pt x="343900" y="2636165"/>
                </a:lnTo>
                <a:lnTo>
                  <a:pt x="343900" y="2603479"/>
                </a:lnTo>
                <a:lnTo>
                  <a:pt x="349076" y="2603479"/>
                </a:lnTo>
                <a:lnTo>
                  <a:pt x="349239" y="2609502"/>
                </a:lnTo>
                <a:cubicBezTo>
                  <a:pt x="351171" y="2607179"/>
                  <a:pt x="353075" y="2605497"/>
                  <a:pt x="354953" y="2604455"/>
                </a:cubicBezTo>
                <a:cubicBezTo>
                  <a:pt x="356830" y="2603414"/>
                  <a:pt x="358724" y="2602893"/>
                  <a:pt x="360634" y="2602893"/>
                </a:cubicBezTo>
                <a:close/>
                <a:moveTo>
                  <a:pt x="279811" y="2602893"/>
                </a:moveTo>
                <a:cubicBezTo>
                  <a:pt x="282155" y="2602893"/>
                  <a:pt x="284255" y="2603256"/>
                  <a:pt x="286111" y="2603983"/>
                </a:cubicBezTo>
                <a:cubicBezTo>
                  <a:pt x="287967" y="2604710"/>
                  <a:pt x="289540" y="2605774"/>
                  <a:pt x="290831" y="2607174"/>
                </a:cubicBezTo>
                <a:cubicBezTo>
                  <a:pt x="292123" y="2608574"/>
                  <a:pt x="293110" y="2610316"/>
                  <a:pt x="293794" y="2612399"/>
                </a:cubicBezTo>
                <a:cubicBezTo>
                  <a:pt x="294478" y="2614483"/>
                  <a:pt x="294820" y="2616870"/>
                  <a:pt x="294820" y="2619561"/>
                </a:cubicBezTo>
                <a:cubicBezTo>
                  <a:pt x="294820" y="2622101"/>
                  <a:pt x="294461" y="2624429"/>
                  <a:pt x="293745" y="2626545"/>
                </a:cubicBezTo>
                <a:cubicBezTo>
                  <a:pt x="293029" y="2628661"/>
                  <a:pt x="291998" y="2630473"/>
                  <a:pt x="290652" y="2631982"/>
                </a:cubicBezTo>
                <a:cubicBezTo>
                  <a:pt x="289307" y="2633490"/>
                  <a:pt x="287668" y="2634662"/>
                  <a:pt x="285736" y="2635498"/>
                </a:cubicBezTo>
                <a:cubicBezTo>
                  <a:pt x="283805" y="2636333"/>
                  <a:pt x="281613" y="2636751"/>
                  <a:pt x="279160" y="2636751"/>
                </a:cubicBezTo>
                <a:cubicBezTo>
                  <a:pt x="276816" y="2636751"/>
                  <a:pt x="274716" y="2636388"/>
                  <a:pt x="272860" y="2635661"/>
                </a:cubicBezTo>
                <a:cubicBezTo>
                  <a:pt x="271005" y="2634933"/>
                  <a:pt x="269431" y="2633864"/>
                  <a:pt x="268140" y="2632454"/>
                </a:cubicBezTo>
                <a:cubicBezTo>
                  <a:pt x="266848" y="2631043"/>
                  <a:pt x="265861" y="2629296"/>
                  <a:pt x="265177" y="2627212"/>
                </a:cubicBezTo>
                <a:cubicBezTo>
                  <a:pt x="264493" y="2625129"/>
                  <a:pt x="264152" y="2622730"/>
                  <a:pt x="264152" y="2620017"/>
                </a:cubicBezTo>
                <a:cubicBezTo>
                  <a:pt x="264152" y="2617478"/>
                  <a:pt x="264510" y="2615161"/>
                  <a:pt x="265226" y="2613067"/>
                </a:cubicBezTo>
                <a:cubicBezTo>
                  <a:pt x="265942" y="2610972"/>
                  <a:pt x="266973" y="2609171"/>
                  <a:pt x="268319" y="2607662"/>
                </a:cubicBezTo>
                <a:cubicBezTo>
                  <a:pt x="269664" y="2606154"/>
                  <a:pt x="271303" y="2604982"/>
                  <a:pt x="273235" y="2604146"/>
                </a:cubicBezTo>
                <a:cubicBezTo>
                  <a:pt x="275166" y="2603311"/>
                  <a:pt x="277359" y="2602893"/>
                  <a:pt x="279811" y="2602893"/>
                </a:cubicBezTo>
                <a:close/>
                <a:moveTo>
                  <a:pt x="179659" y="2602893"/>
                </a:moveTo>
                <a:cubicBezTo>
                  <a:pt x="183045" y="2602893"/>
                  <a:pt x="185611" y="2603989"/>
                  <a:pt x="187359" y="2606181"/>
                </a:cubicBezTo>
                <a:cubicBezTo>
                  <a:pt x="189106" y="2608373"/>
                  <a:pt x="189914" y="2611629"/>
                  <a:pt x="189784" y="2615948"/>
                </a:cubicBezTo>
                <a:lnTo>
                  <a:pt x="184054" y="2615948"/>
                </a:lnTo>
                <a:cubicBezTo>
                  <a:pt x="184119" y="2613083"/>
                  <a:pt x="183702" y="2611005"/>
                  <a:pt x="182801" y="2609713"/>
                </a:cubicBezTo>
                <a:cubicBezTo>
                  <a:pt x="181900" y="2608422"/>
                  <a:pt x="180581" y="2607776"/>
                  <a:pt x="178845" y="2607776"/>
                </a:cubicBezTo>
                <a:cubicBezTo>
                  <a:pt x="178086" y="2607776"/>
                  <a:pt x="177321" y="2607912"/>
                  <a:pt x="176550" y="2608183"/>
                </a:cubicBezTo>
                <a:cubicBezTo>
                  <a:pt x="175779" y="2608454"/>
                  <a:pt x="174987" y="2608889"/>
                  <a:pt x="174173" y="2609485"/>
                </a:cubicBezTo>
                <a:cubicBezTo>
                  <a:pt x="173359" y="2610082"/>
                  <a:pt x="172497" y="2610847"/>
                  <a:pt x="171585" y="2611781"/>
                </a:cubicBezTo>
                <a:cubicBezTo>
                  <a:pt x="170674" y="2612714"/>
                  <a:pt x="169697" y="2613842"/>
                  <a:pt x="168655" y="2615166"/>
                </a:cubicBezTo>
                <a:lnTo>
                  <a:pt x="168655" y="2636165"/>
                </a:lnTo>
                <a:lnTo>
                  <a:pt x="162925" y="2636165"/>
                </a:lnTo>
                <a:lnTo>
                  <a:pt x="162925" y="2603479"/>
                </a:lnTo>
                <a:lnTo>
                  <a:pt x="168102" y="2603479"/>
                </a:lnTo>
                <a:lnTo>
                  <a:pt x="168264" y="2609502"/>
                </a:lnTo>
                <a:cubicBezTo>
                  <a:pt x="170196" y="2607179"/>
                  <a:pt x="172101" y="2605497"/>
                  <a:pt x="173978" y="2604455"/>
                </a:cubicBezTo>
                <a:cubicBezTo>
                  <a:pt x="175855" y="2603414"/>
                  <a:pt x="177749" y="2602893"/>
                  <a:pt x="179659" y="2602893"/>
                </a:cubicBezTo>
                <a:close/>
                <a:moveTo>
                  <a:pt x="146461" y="2602893"/>
                </a:moveTo>
                <a:cubicBezTo>
                  <a:pt x="148740" y="2602893"/>
                  <a:pt x="150759" y="2603251"/>
                  <a:pt x="152517" y="2603967"/>
                </a:cubicBezTo>
                <a:cubicBezTo>
                  <a:pt x="154275" y="2604683"/>
                  <a:pt x="155756" y="2605698"/>
                  <a:pt x="156961" y="2607011"/>
                </a:cubicBezTo>
                <a:cubicBezTo>
                  <a:pt x="158165" y="2608324"/>
                  <a:pt x="159077" y="2609919"/>
                  <a:pt x="159695" y="2611797"/>
                </a:cubicBezTo>
                <a:cubicBezTo>
                  <a:pt x="160314" y="2613674"/>
                  <a:pt x="160623" y="2615774"/>
                  <a:pt x="160623" y="2618096"/>
                </a:cubicBezTo>
                <a:cubicBezTo>
                  <a:pt x="160623" y="2618900"/>
                  <a:pt x="160612" y="2619572"/>
                  <a:pt x="160590" y="2620115"/>
                </a:cubicBezTo>
                <a:cubicBezTo>
                  <a:pt x="160569" y="2620658"/>
                  <a:pt x="160536" y="2621168"/>
                  <a:pt x="160493" y="2621645"/>
                </a:cubicBezTo>
                <a:lnTo>
                  <a:pt x="137541" y="2621645"/>
                </a:lnTo>
                <a:cubicBezTo>
                  <a:pt x="137541" y="2624988"/>
                  <a:pt x="138474" y="2627554"/>
                  <a:pt x="140341" y="2629345"/>
                </a:cubicBezTo>
                <a:cubicBezTo>
                  <a:pt x="142207" y="2631135"/>
                  <a:pt x="144898" y="2632030"/>
                  <a:pt x="148415" y="2632030"/>
                </a:cubicBezTo>
                <a:cubicBezTo>
                  <a:pt x="149370" y="2632030"/>
                  <a:pt x="150325" y="2631993"/>
                  <a:pt x="151279" y="2631917"/>
                </a:cubicBezTo>
                <a:cubicBezTo>
                  <a:pt x="152234" y="2631841"/>
                  <a:pt x="153157" y="2631737"/>
                  <a:pt x="154047" y="2631607"/>
                </a:cubicBezTo>
                <a:cubicBezTo>
                  <a:pt x="154937" y="2631477"/>
                  <a:pt x="155788" y="2631331"/>
                  <a:pt x="156602" y="2631168"/>
                </a:cubicBezTo>
                <a:cubicBezTo>
                  <a:pt x="157416" y="2631005"/>
                  <a:pt x="158171" y="2630826"/>
                  <a:pt x="158865" y="2630631"/>
                </a:cubicBezTo>
                <a:lnTo>
                  <a:pt x="158865" y="2635286"/>
                </a:lnTo>
                <a:cubicBezTo>
                  <a:pt x="157324" y="2635720"/>
                  <a:pt x="155582" y="2636073"/>
                  <a:pt x="153640" y="2636344"/>
                </a:cubicBezTo>
                <a:cubicBezTo>
                  <a:pt x="151697" y="2636615"/>
                  <a:pt x="149684" y="2636751"/>
                  <a:pt x="147601" y="2636751"/>
                </a:cubicBezTo>
                <a:cubicBezTo>
                  <a:pt x="144801" y="2636751"/>
                  <a:pt x="142392" y="2636371"/>
                  <a:pt x="140373" y="2635612"/>
                </a:cubicBezTo>
                <a:cubicBezTo>
                  <a:pt x="138355" y="2634852"/>
                  <a:pt x="136700" y="2633751"/>
                  <a:pt x="135408" y="2632307"/>
                </a:cubicBezTo>
                <a:cubicBezTo>
                  <a:pt x="134117" y="2630864"/>
                  <a:pt x="133162" y="2629095"/>
                  <a:pt x="132543" y="2627001"/>
                </a:cubicBezTo>
                <a:cubicBezTo>
                  <a:pt x="131925" y="2624906"/>
                  <a:pt x="131616" y="2622535"/>
                  <a:pt x="131616" y="2619887"/>
                </a:cubicBezTo>
                <a:cubicBezTo>
                  <a:pt x="131616" y="2617586"/>
                  <a:pt x="131947" y="2615411"/>
                  <a:pt x="132609" y="2613360"/>
                </a:cubicBezTo>
                <a:cubicBezTo>
                  <a:pt x="133270" y="2611309"/>
                  <a:pt x="134236" y="2609507"/>
                  <a:pt x="135506" y="2607955"/>
                </a:cubicBezTo>
                <a:cubicBezTo>
                  <a:pt x="136776" y="2606403"/>
                  <a:pt x="138333" y="2605172"/>
                  <a:pt x="140178" y="2604260"/>
                </a:cubicBezTo>
                <a:cubicBezTo>
                  <a:pt x="142023" y="2603349"/>
                  <a:pt x="144117" y="2602893"/>
                  <a:pt x="146461" y="2602893"/>
                </a:cubicBezTo>
                <a:close/>
                <a:moveTo>
                  <a:pt x="72866" y="2602893"/>
                </a:moveTo>
                <a:cubicBezTo>
                  <a:pt x="76230" y="2602893"/>
                  <a:pt x="78775" y="2603886"/>
                  <a:pt x="80500" y="2605872"/>
                </a:cubicBezTo>
                <a:cubicBezTo>
                  <a:pt x="82226" y="2607858"/>
                  <a:pt x="83088" y="2610847"/>
                  <a:pt x="83088" y="2614841"/>
                </a:cubicBezTo>
                <a:lnTo>
                  <a:pt x="83088" y="2636165"/>
                </a:lnTo>
                <a:lnTo>
                  <a:pt x="77424" y="2636165"/>
                </a:lnTo>
                <a:lnTo>
                  <a:pt x="77424" y="2615297"/>
                </a:lnTo>
                <a:cubicBezTo>
                  <a:pt x="77424" y="2612736"/>
                  <a:pt x="76946" y="2610842"/>
                  <a:pt x="75991" y="2609616"/>
                </a:cubicBezTo>
                <a:cubicBezTo>
                  <a:pt x="75036" y="2608389"/>
                  <a:pt x="73614" y="2607776"/>
                  <a:pt x="71726" y="2607776"/>
                </a:cubicBezTo>
                <a:cubicBezTo>
                  <a:pt x="71032" y="2607776"/>
                  <a:pt x="70353" y="2607879"/>
                  <a:pt x="69691" y="2608085"/>
                </a:cubicBezTo>
                <a:cubicBezTo>
                  <a:pt x="69029" y="2608292"/>
                  <a:pt x="68340" y="2608650"/>
                  <a:pt x="67624" y="2609160"/>
                </a:cubicBezTo>
                <a:cubicBezTo>
                  <a:pt x="66908" y="2609670"/>
                  <a:pt x="66132" y="2610359"/>
                  <a:pt x="65296" y="2611227"/>
                </a:cubicBezTo>
                <a:cubicBezTo>
                  <a:pt x="64461" y="2612095"/>
                  <a:pt x="63522" y="2613180"/>
                  <a:pt x="62480" y="2614483"/>
                </a:cubicBezTo>
                <a:lnTo>
                  <a:pt x="62480" y="2636165"/>
                </a:lnTo>
                <a:lnTo>
                  <a:pt x="56815" y="2636165"/>
                </a:lnTo>
                <a:lnTo>
                  <a:pt x="56815" y="2603479"/>
                </a:lnTo>
                <a:lnTo>
                  <a:pt x="61862" y="2603479"/>
                </a:lnTo>
                <a:lnTo>
                  <a:pt x="62090" y="2608753"/>
                </a:lnTo>
                <a:cubicBezTo>
                  <a:pt x="63044" y="2607624"/>
                  <a:pt x="63967" y="2606686"/>
                  <a:pt x="64857" y="2605937"/>
                </a:cubicBezTo>
                <a:cubicBezTo>
                  <a:pt x="65747" y="2605188"/>
                  <a:pt x="66620" y="2604586"/>
                  <a:pt x="67478" y="2604130"/>
                </a:cubicBezTo>
                <a:cubicBezTo>
                  <a:pt x="68335" y="2603674"/>
                  <a:pt x="69209" y="2603354"/>
                  <a:pt x="70098" y="2603169"/>
                </a:cubicBezTo>
                <a:cubicBezTo>
                  <a:pt x="70988" y="2602985"/>
                  <a:pt x="71911" y="2602893"/>
                  <a:pt x="72866" y="2602893"/>
                </a:cubicBezTo>
                <a:close/>
                <a:moveTo>
                  <a:pt x="1042025" y="2598498"/>
                </a:moveTo>
                <a:lnTo>
                  <a:pt x="1042025" y="2631151"/>
                </a:lnTo>
                <a:lnTo>
                  <a:pt x="1046355" y="2631151"/>
                </a:lnTo>
                <a:cubicBezTo>
                  <a:pt x="1056035" y="2631151"/>
                  <a:pt x="1060875" y="2625715"/>
                  <a:pt x="1060875" y="2614841"/>
                </a:cubicBezTo>
                <a:cubicBezTo>
                  <a:pt x="1060875" y="2611824"/>
                  <a:pt x="1060593" y="2609274"/>
                  <a:pt x="1060028" y="2607190"/>
                </a:cubicBezTo>
                <a:cubicBezTo>
                  <a:pt x="1059464" y="2605107"/>
                  <a:pt x="1058607" y="2603424"/>
                  <a:pt x="1057456" y="2602144"/>
                </a:cubicBezTo>
                <a:cubicBezTo>
                  <a:pt x="1056306" y="2600863"/>
                  <a:pt x="1054863" y="2599936"/>
                  <a:pt x="1053126" y="2599360"/>
                </a:cubicBezTo>
                <a:cubicBezTo>
                  <a:pt x="1051390" y="2598785"/>
                  <a:pt x="1049350" y="2598498"/>
                  <a:pt x="1047006" y="2598498"/>
                </a:cubicBezTo>
                <a:close/>
                <a:moveTo>
                  <a:pt x="1036230" y="2593614"/>
                </a:moveTo>
                <a:lnTo>
                  <a:pt x="1047201" y="2593614"/>
                </a:lnTo>
                <a:cubicBezTo>
                  <a:pt x="1053843" y="2593614"/>
                  <a:pt x="1058796" y="2595323"/>
                  <a:pt x="1062063" y="2598742"/>
                </a:cubicBezTo>
                <a:cubicBezTo>
                  <a:pt x="1065329" y="2602160"/>
                  <a:pt x="1066963" y="2607385"/>
                  <a:pt x="1066963" y="2614418"/>
                </a:cubicBezTo>
                <a:cubicBezTo>
                  <a:pt x="1066963" y="2616458"/>
                  <a:pt x="1066805" y="2618411"/>
                  <a:pt x="1066491" y="2620278"/>
                </a:cubicBezTo>
                <a:cubicBezTo>
                  <a:pt x="1066176" y="2622144"/>
                  <a:pt x="1065671" y="2623881"/>
                  <a:pt x="1064977" y="2625487"/>
                </a:cubicBezTo>
                <a:cubicBezTo>
                  <a:pt x="1064282" y="2627093"/>
                  <a:pt x="1063381" y="2628552"/>
                  <a:pt x="1062275" y="2629866"/>
                </a:cubicBezTo>
                <a:cubicBezTo>
                  <a:pt x="1061168" y="2631179"/>
                  <a:pt x="1059811" y="2632302"/>
                  <a:pt x="1058205" y="2633235"/>
                </a:cubicBezTo>
                <a:cubicBezTo>
                  <a:pt x="1056599" y="2634168"/>
                  <a:pt x="1054732" y="2634890"/>
                  <a:pt x="1052605" y="2635400"/>
                </a:cubicBezTo>
                <a:cubicBezTo>
                  <a:pt x="1050478" y="2635910"/>
                  <a:pt x="1048058" y="2636165"/>
                  <a:pt x="1045345" y="2636165"/>
                </a:cubicBezTo>
                <a:lnTo>
                  <a:pt x="1036230" y="2636165"/>
                </a:lnTo>
                <a:close/>
                <a:moveTo>
                  <a:pt x="1000181" y="2593614"/>
                </a:moveTo>
                <a:lnTo>
                  <a:pt x="1025640" y="2593614"/>
                </a:lnTo>
                <a:lnTo>
                  <a:pt x="1025640" y="2598498"/>
                </a:lnTo>
                <a:lnTo>
                  <a:pt x="1015840" y="2598498"/>
                </a:lnTo>
                <a:lnTo>
                  <a:pt x="1015840" y="2631217"/>
                </a:lnTo>
                <a:lnTo>
                  <a:pt x="1025640" y="2631217"/>
                </a:lnTo>
                <a:lnTo>
                  <a:pt x="1025640" y="2636165"/>
                </a:lnTo>
                <a:lnTo>
                  <a:pt x="1000181" y="2636165"/>
                </a:lnTo>
                <a:lnTo>
                  <a:pt x="1000181" y="2631217"/>
                </a:lnTo>
                <a:lnTo>
                  <a:pt x="1009980" y="2631217"/>
                </a:lnTo>
                <a:lnTo>
                  <a:pt x="1009980" y="2598498"/>
                </a:lnTo>
                <a:lnTo>
                  <a:pt x="1000181" y="2598498"/>
                </a:lnTo>
                <a:close/>
                <a:moveTo>
                  <a:pt x="785161" y="2593614"/>
                </a:moveTo>
                <a:lnTo>
                  <a:pt x="791705" y="2593614"/>
                </a:lnTo>
                <a:lnTo>
                  <a:pt x="800886" y="2622296"/>
                </a:lnTo>
                <a:lnTo>
                  <a:pt x="803491" y="2630696"/>
                </a:lnTo>
                <a:lnTo>
                  <a:pt x="806160" y="2622296"/>
                </a:lnTo>
                <a:lnTo>
                  <a:pt x="815374" y="2593614"/>
                </a:lnTo>
                <a:lnTo>
                  <a:pt x="821559" y="2593614"/>
                </a:lnTo>
                <a:lnTo>
                  <a:pt x="807104" y="2636165"/>
                </a:lnTo>
                <a:lnTo>
                  <a:pt x="799291" y="2636165"/>
                </a:lnTo>
                <a:close/>
                <a:moveTo>
                  <a:pt x="20050" y="2593614"/>
                </a:moveTo>
                <a:lnTo>
                  <a:pt x="44239" y="2593614"/>
                </a:lnTo>
                <a:lnTo>
                  <a:pt x="44239" y="2598498"/>
                </a:lnTo>
                <a:lnTo>
                  <a:pt x="25845" y="2598498"/>
                </a:lnTo>
                <a:lnTo>
                  <a:pt x="25845" y="2611683"/>
                </a:lnTo>
                <a:lnTo>
                  <a:pt x="43523" y="2611683"/>
                </a:lnTo>
                <a:lnTo>
                  <a:pt x="43523" y="2616566"/>
                </a:lnTo>
                <a:lnTo>
                  <a:pt x="25845" y="2616566"/>
                </a:lnTo>
                <a:lnTo>
                  <a:pt x="25845" y="2631217"/>
                </a:lnTo>
                <a:lnTo>
                  <a:pt x="44239" y="2631217"/>
                </a:lnTo>
                <a:lnTo>
                  <a:pt x="44239" y="2636165"/>
                </a:lnTo>
                <a:lnTo>
                  <a:pt x="20050" y="2636165"/>
                </a:lnTo>
                <a:close/>
                <a:moveTo>
                  <a:pt x="1155395" y="2593419"/>
                </a:moveTo>
                <a:lnTo>
                  <a:pt x="1160408" y="2593419"/>
                </a:lnTo>
                <a:lnTo>
                  <a:pt x="1160408" y="2630891"/>
                </a:lnTo>
                <a:lnTo>
                  <a:pt x="1169915" y="2630891"/>
                </a:lnTo>
                <a:lnTo>
                  <a:pt x="1169915" y="2636165"/>
                </a:lnTo>
                <a:lnTo>
                  <a:pt x="1143186" y="2636165"/>
                </a:lnTo>
                <a:lnTo>
                  <a:pt x="1143186" y="2630891"/>
                </a:lnTo>
                <a:lnTo>
                  <a:pt x="1154125" y="2630891"/>
                </a:lnTo>
                <a:lnTo>
                  <a:pt x="1154125" y="2599832"/>
                </a:lnTo>
                <a:lnTo>
                  <a:pt x="1143935" y="2605367"/>
                </a:lnTo>
                <a:lnTo>
                  <a:pt x="1141851" y="2600549"/>
                </a:lnTo>
                <a:close/>
                <a:moveTo>
                  <a:pt x="878095" y="2593028"/>
                </a:moveTo>
                <a:lnTo>
                  <a:pt x="878095" y="2603479"/>
                </a:lnTo>
                <a:lnTo>
                  <a:pt x="892778" y="2603479"/>
                </a:lnTo>
                <a:lnTo>
                  <a:pt x="892778" y="2608232"/>
                </a:lnTo>
                <a:lnTo>
                  <a:pt x="878095" y="2608232"/>
                </a:lnTo>
                <a:lnTo>
                  <a:pt x="878095" y="2624836"/>
                </a:lnTo>
                <a:cubicBezTo>
                  <a:pt x="878095" y="2627180"/>
                  <a:pt x="878719" y="2628932"/>
                  <a:pt x="879967" y="2630093"/>
                </a:cubicBezTo>
                <a:cubicBezTo>
                  <a:pt x="881215" y="2631255"/>
                  <a:pt x="883055" y="2631835"/>
                  <a:pt x="885485" y="2631835"/>
                </a:cubicBezTo>
                <a:cubicBezTo>
                  <a:pt x="886527" y="2631835"/>
                  <a:pt x="887667" y="2631754"/>
                  <a:pt x="888904" y="2631591"/>
                </a:cubicBezTo>
                <a:cubicBezTo>
                  <a:pt x="890141" y="2631428"/>
                  <a:pt x="891432" y="2631173"/>
                  <a:pt x="892778" y="2630826"/>
                </a:cubicBezTo>
                <a:lnTo>
                  <a:pt x="892778" y="2635709"/>
                </a:lnTo>
                <a:cubicBezTo>
                  <a:pt x="891497" y="2636035"/>
                  <a:pt x="890173" y="2636268"/>
                  <a:pt x="888806" y="2636409"/>
                </a:cubicBezTo>
                <a:cubicBezTo>
                  <a:pt x="887439" y="2636550"/>
                  <a:pt x="886050" y="2636621"/>
                  <a:pt x="884639" y="2636621"/>
                </a:cubicBezTo>
                <a:cubicBezTo>
                  <a:pt x="880537" y="2636621"/>
                  <a:pt x="877477" y="2635693"/>
                  <a:pt x="875458" y="2633837"/>
                </a:cubicBezTo>
                <a:cubicBezTo>
                  <a:pt x="873440" y="2631982"/>
                  <a:pt x="872430" y="2629133"/>
                  <a:pt x="872430" y="2625291"/>
                </a:cubicBezTo>
                <a:lnTo>
                  <a:pt x="872430" y="2608232"/>
                </a:lnTo>
                <a:lnTo>
                  <a:pt x="863282" y="2608232"/>
                </a:lnTo>
                <a:lnTo>
                  <a:pt x="863282" y="2603479"/>
                </a:lnTo>
                <a:lnTo>
                  <a:pt x="872430" y="2603479"/>
                </a:lnTo>
                <a:lnTo>
                  <a:pt x="872430" y="2594493"/>
                </a:lnTo>
                <a:close/>
                <a:moveTo>
                  <a:pt x="592345" y="2593028"/>
                </a:moveTo>
                <a:lnTo>
                  <a:pt x="592345" y="2603479"/>
                </a:lnTo>
                <a:lnTo>
                  <a:pt x="607028" y="2603479"/>
                </a:lnTo>
                <a:lnTo>
                  <a:pt x="607028" y="2608232"/>
                </a:lnTo>
                <a:lnTo>
                  <a:pt x="592345" y="2608232"/>
                </a:lnTo>
                <a:lnTo>
                  <a:pt x="592345" y="2624836"/>
                </a:lnTo>
                <a:cubicBezTo>
                  <a:pt x="592345" y="2627180"/>
                  <a:pt x="592969" y="2628932"/>
                  <a:pt x="594217" y="2630093"/>
                </a:cubicBezTo>
                <a:cubicBezTo>
                  <a:pt x="595465" y="2631255"/>
                  <a:pt x="597305" y="2631835"/>
                  <a:pt x="599736" y="2631835"/>
                </a:cubicBezTo>
                <a:cubicBezTo>
                  <a:pt x="600777" y="2631835"/>
                  <a:pt x="601917" y="2631754"/>
                  <a:pt x="603154" y="2631591"/>
                </a:cubicBezTo>
                <a:cubicBezTo>
                  <a:pt x="604391" y="2631428"/>
                  <a:pt x="605682" y="2631173"/>
                  <a:pt x="607028" y="2630826"/>
                </a:cubicBezTo>
                <a:lnTo>
                  <a:pt x="607028" y="2635709"/>
                </a:lnTo>
                <a:cubicBezTo>
                  <a:pt x="605747" y="2636035"/>
                  <a:pt x="604424" y="2636268"/>
                  <a:pt x="603056" y="2636409"/>
                </a:cubicBezTo>
                <a:cubicBezTo>
                  <a:pt x="601689" y="2636550"/>
                  <a:pt x="600300" y="2636621"/>
                  <a:pt x="598889" y="2636621"/>
                </a:cubicBezTo>
                <a:cubicBezTo>
                  <a:pt x="594787" y="2636621"/>
                  <a:pt x="591727" y="2635693"/>
                  <a:pt x="589708" y="2633837"/>
                </a:cubicBezTo>
                <a:cubicBezTo>
                  <a:pt x="587690" y="2631982"/>
                  <a:pt x="586681" y="2629133"/>
                  <a:pt x="586681" y="2625291"/>
                </a:cubicBezTo>
                <a:lnTo>
                  <a:pt x="586681" y="2608232"/>
                </a:lnTo>
                <a:lnTo>
                  <a:pt x="577532" y="2608232"/>
                </a:lnTo>
                <a:lnTo>
                  <a:pt x="577532" y="2603479"/>
                </a:lnTo>
                <a:lnTo>
                  <a:pt x="586681" y="2603479"/>
                </a:lnTo>
                <a:lnTo>
                  <a:pt x="586681" y="2594493"/>
                </a:lnTo>
                <a:close/>
                <a:moveTo>
                  <a:pt x="106571" y="2593028"/>
                </a:moveTo>
                <a:lnTo>
                  <a:pt x="106571" y="2603479"/>
                </a:lnTo>
                <a:lnTo>
                  <a:pt x="121253" y="2603479"/>
                </a:lnTo>
                <a:lnTo>
                  <a:pt x="121253" y="2608232"/>
                </a:lnTo>
                <a:lnTo>
                  <a:pt x="106571" y="2608232"/>
                </a:lnTo>
                <a:lnTo>
                  <a:pt x="106571" y="2624836"/>
                </a:lnTo>
                <a:cubicBezTo>
                  <a:pt x="106571" y="2627180"/>
                  <a:pt x="107195" y="2628932"/>
                  <a:pt x="108443" y="2630093"/>
                </a:cubicBezTo>
                <a:cubicBezTo>
                  <a:pt x="109691" y="2631255"/>
                  <a:pt x="111530" y="2631835"/>
                  <a:pt x="113961" y="2631835"/>
                </a:cubicBezTo>
                <a:cubicBezTo>
                  <a:pt x="115003" y="2631835"/>
                  <a:pt x="116142" y="2631754"/>
                  <a:pt x="117379" y="2631591"/>
                </a:cubicBezTo>
                <a:cubicBezTo>
                  <a:pt x="118616" y="2631428"/>
                  <a:pt x="119908" y="2631173"/>
                  <a:pt x="121253" y="2630826"/>
                </a:cubicBezTo>
                <a:lnTo>
                  <a:pt x="121253" y="2635709"/>
                </a:lnTo>
                <a:cubicBezTo>
                  <a:pt x="119973" y="2636035"/>
                  <a:pt x="118649" y="2636268"/>
                  <a:pt x="117282" y="2636409"/>
                </a:cubicBezTo>
                <a:cubicBezTo>
                  <a:pt x="115914" y="2636550"/>
                  <a:pt x="114525" y="2636621"/>
                  <a:pt x="113114" y="2636621"/>
                </a:cubicBezTo>
                <a:cubicBezTo>
                  <a:pt x="109012" y="2636621"/>
                  <a:pt x="105952" y="2635693"/>
                  <a:pt x="103934" y="2633837"/>
                </a:cubicBezTo>
                <a:cubicBezTo>
                  <a:pt x="101915" y="2631982"/>
                  <a:pt x="100906" y="2629133"/>
                  <a:pt x="100906" y="2625291"/>
                </a:cubicBezTo>
                <a:lnTo>
                  <a:pt x="100906" y="2608232"/>
                </a:lnTo>
                <a:lnTo>
                  <a:pt x="91758" y="2608232"/>
                </a:lnTo>
                <a:lnTo>
                  <a:pt x="91758" y="2603479"/>
                </a:lnTo>
                <a:lnTo>
                  <a:pt x="100906" y="2603479"/>
                </a:lnTo>
                <a:lnTo>
                  <a:pt x="100906" y="2594493"/>
                </a:lnTo>
                <a:close/>
                <a:moveTo>
                  <a:pt x="743945" y="2590163"/>
                </a:moveTo>
                <a:lnTo>
                  <a:pt x="749643" y="2590163"/>
                </a:lnTo>
                <a:lnTo>
                  <a:pt x="749643" y="2636165"/>
                </a:lnTo>
                <a:lnTo>
                  <a:pt x="744564" y="2636165"/>
                </a:lnTo>
                <a:lnTo>
                  <a:pt x="744369" y="2629979"/>
                </a:lnTo>
                <a:cubicBezTo>
                  <a:pt x="742784" y="2632280"/>
                  <a:pt x="741070" y="2633984"/>
                  <a:pt x="739225" y="2635091"/>
                </a:cubicBezTo>
                <a:cubicBezTo>
                  <a:pt x="737380" y="2636198"/>
                  <a:pt x="735383" y="2636751"/>
                  <a:pt x="733235" y="2636751"/>
                </a:cubicBezTo>
                <a:cubicBezTo>
                  <a:pt x="731368" y="2636751"/>
                  <a:pt x="729724" y="2636360"/>
                  <a:pt x="728302" y="2635579"/>
                </a:cubicBezTo>
                <a:cubicBezTo>
                  <a:pt x="726880" y="2634798"/>
                  <a:pt x="725698" y="2633696"/>
                  <a:pt x="724754" y="2632275"/>
                </a:cubicBezTo>
                <a:cubicBezTo>
                  <a:pt x="723809" y="2630853"/>
                  <a:pt x="723098" y="2629144"/>
                  <a:pt x="722621" y="2627147"/>
                </a:cubicBezTo>
                <a:cubicBezTo>
                  <a:pt x="722144" y="2625150"/>
                  <a:pt x="721905" y="2622936"/>
                  <a:pt x="721905" y="2620506"/>
                </a:cubicBezTo>
                <a:cubicBezTo>
                  <a:pt x="721905" y="2617727"/>
                  <a:pt x="722285" y="2615259"/>
                  <a:pt x="723044" y="2613099"/>
                </a:cubicBezTo>
                <a:cubicBezTo>
                  <a:pt x="723804" y="2610940"/>
                  <a:pt x="724884" y="2609116"/>
                  <a:pt x="726284" y="2607630"/>
                </a:cubicBezTo>
                <a:cubicBezTo>
                  <a:pt x="727684" y="2606143"/>
                  <a:pt x="729366" y="2605014"/>
                  <a:pt x="731330" y="2604244"/>
                </a:cubicBezTo>
                <a:cubicBezTo>
                  <a:pt x="733294" y="2603473"/>
                  <a:pt x="735481" y="2603088"/>
                  <a:pt x="737890" y="2603088"/>
                </a:cubicBezTo>
                <a:cubicBezTo>
                  <a:pt x="738932" y="2603088"/>
                  <a:pt x="739957" y="2603153"/>
                  <a:pt x="740967" y="2603283"/>
                </a:cubicBezTo>
                <a:cubicBezTo>
                  <a:pt x="741976" y="2603414"/>
                  <a:pt x="742969" y="2603620"/>
                  <a:pt x="743945" y="2603902"/>
                </a:cubicBezTo>
                <a:close/>
                <a:moveTo>
                  <a:pt x="527136" y="2589773"/>
                </a:moveTo>
                <a:cubicBezTo>
                  <a:pt x="527765" y="2589773"/>
                  <a:pt x="528351" y="2589887"/>
                  <a:pt x="528893" y="2590114"/>
                </a:cubicBezTo>
                <a:cubicBezTo>
                  <a:pt x="529436" y="2590342"/>
                  <a:pt x="529908" y="2590662"/>
                  <a:pt x="530309" y="2591075"/>
                </a:cubicBezTo>
                <a:cubicBezTo>
                  <a:pt x="530711" y="2591487"/>
                  <a:pt x="531026" y="2591959"/>
                  <a:pt x="531254" y="2592491"/>
                </a:cubicBezTo>
                <a:cubicBezTo>
                  <a:pt x="531482" y="2593023"/>
                  <a:pt x="531595" y="2593603"/>
                  <a:pt x="531595" y="2594233"/>
                </a:cubicBezTo>
                <a:cubicBezTo>
                  <a:pt x="531595" y="2594841"/>
                  <a:pt x="531482" y="2595416"/>
                  <a:pt x="531254" y="2595958"/>
                </a:cubicBezTo>
                <a:cubicBezTo>
                  <a:pt x="531026" y="2596501"/>
                  <a:pt x="530711" y="2596978"/>
                  <a:pt x="530309" y="2597391"/>
                </a:cubicBezTo>
                <a:cubicBezTo>
                  <a:pt x="529908" y="2597803"/>
                  <a:pt x="529436" y="2598123"/>
                  <a:pt x="528893" y="2598351"/>
                </a:cubicBezTo>
                <a:cubicBezTo>
                  <a:pt x="528351" y="2598579"/>
                  <a:pt x="527765" y="2598693"/>
                  <a:pt x="527136" y="2598693"/>
                </a:cubicBezTo>
                <a:cubicBezTo>
                  <a:pt x="526506" y="2598693"/>
                  <a:pt x="525920" y="2598579"/>
                  <a:pt x="525377" y="2598351"/>
                </a:cubicBezTo>
                <a:cubicBezTo>
                  <a:pt x="524835" y="2598123"/>
                  <a:pt x="524363" y="2597803"/>
                  <a:pt x="523961" y="2597391"/>
                </a:cubicBezTo>
                <a:cubicBezTo>
                  <a:pt x="523559" y="2596978"/>
                  <a:pt x="523245" y="2596501"/>
                  <a:pt x="523017" y="2595958"/>
                </a:cubicBezTo>
                <a:cubicBezTo>
                  <a:pt x="522789" y="2595416"/>
                  <a:pt x="522675" y="2594841"/>
                  <a:pt x="522675" y="2594233"/>
                </a:cubicBezTo>
                <a:cubicBezTo>
                  <a:pt x="522675" y="2593603"/>
                  <a:pt x="522789" y="2593023"/>
                  <a:pt x="523017" y="2592491"/>
                </a:cubicBezTo>
                <a:cubicBezTo>
                  <a:pt x="523245" y="2591959"/>
                  <a:pt x="523559" y="2591487"/>
                  <a:pt x="523961" y="2591075"/>
                </a:cubicBezTo>
                <a:cubicBezTo>
                  <a:pt x="524363" y="2590662"/>
                  <a:pt x="524835" y="2590342"/>
                  <a:pt x="525377" y="2590114"/>
                </a:cubicBezTo>
                <a:cubicBezTo>
                  <a:pt x="525920" y="2589887"/>
                  <a:pt x="526506" y="2589773"/>
                  <a:pt x="527136" y="2589773"/>
                </a:cubicBezTo>
                <a:close/>
                <a:moveTo>
                  <a:pt x="1307934" y="2556857"/>
                </a:moveTo>
                <a:cubicBezTo>
                  <a:pt x="1307218" y="2557335"/>
                  <a:pt x="1306627" y="2557801"/>
                  <a:pt x="1306160" y="2558257"/>
                </a:cubicBezTo>
                <a:cubicBezTo>
                  <a:pt x="1305694" y="2558713"/>
                  <a:pt x="1305330" y="2559174"/>
                  <a:pt x="1305070" y="2559641"/>
                </a:cubicBezTo>
                <a:cubicBezTo>
                  <a:pt x="1304809" y="2560107"/>
                  <a:pt x="1304624" y="2560574"/>
                  <a:pt x="1304516" y="2561040"/>
                </a:cubicBezTo>
                <a:cubicBezTo>
                  <a:pt x="1304408" y="2561507"/>
                  <a:pt x="1304353" y="2561979"/>
                  <a:pt x="1304353" y="2562457"/>
                </a:cubicBezTo>
                <a:cubicBezTo>
                  <a:pt x="1304353" y="2563998"/>
                  <a:pt x="1305156" y="2565121"/>
                  <a:pt x="1306762" y="2565826"/>
                </a:cubicBezTo>
                <a:cubicBezTo>
                  <a:pt x="1308368" y="2566532"/>
                  <a:pt x="1310604" y="2566884"/>
                  <a:pt x="1313469" y="2566884"/>
                </a:cubicBezTo>
                <a:cubicBezTo>
                  <a:pt x="1315270" y="2566884"/>
                  <a:pt x="1316784" y="2566722"/>
                  <a:pt x="1318011" y="2566396"/>
                </a:cubicBezTo>
                <a:cubicBezTo>
                  <a:pt x="1319237" y="2566070"/>
                  <a:pt x="1320224" y="2565642"/>
                  <a:pt x="1320973" y="2565110"/>
                </a:cubicBezTo>
                <a:cubicBezTo>
                  <a:pt x="1321722" y="2564578"/>
                  <a:pt x="1322259" y="2563971"/>
                  <a:pt x="1322585" y="2563287"/>
                </a:cubicBezTo>
                <a:cubicBezTo>
                  <a:pt x="1322910" y="2562603"/>
                  <a:pt x="1323073" y="2561903"/>
                  <a:pt x="1323073" y="2561187"/>
                </a:cubicBezTo>
                <a:cubicBezTo>
                  <a:pt x="1323073" y="2559863"/>
                  <a:pt x="1322530" y="2558887"/>
                  <a:pt x="1321445" y="2558257"/>
                </a:cubicBezTo>
                <a:cubicBezTo>
                  <a:pt x="1320360" y="2557628"/>
                  <a:pt x="1318700" y="2557259"/>
                  <a:pt x="1316464" y="2557150"/>
                </a:cubicBezTo>
                <a:close/>
                <a:moveTo>
                  <a:pt x="1625450" y="2549727"/>
                </a:moveTo>
                <a:cubicBezTo>
                  <a:pt x="1626058" y="2549727"/>
                  <a:pt x="1626622" y="2549841"/>
                  <a:pt x="1627143" y="2550069"/>
                </a:cubicBezTo>
                <a:cubicBezTo>
                  <a:pt x="1627664" y="2550297"/>
                  <a:pt x="1628114" y="2550606"/>
                  <a:pt x="1628494" y="2550997"/>
                </a:cubicBezTo>
                <a:cubicBezTo>
                  <a:pt x="1628874" y="2551388"/>
                  <a:pt x="1629172" y="2551849"/>
                  <a:pt x="1629389" y="2552381"/>
                </a:cubicBezTo>
                <a:cubicBezTo>
                  <a:pt x="1629606" y="2552912"/>
                  <a:pt x="1629715" y="2553471"/>
                  <a:pt x="1629715" y="2554057"/>
                </a:cubicBezTo>
                <a:cubicBezTo>
                  <a:pt x="1629715" y="2554643"/>
                  <a:pt x="1629606" y="2555197"/>
                  <a:pt x="1629389" y="2555718"/>
                </a:cubicBezTo>
                <a:cubicBezTo>
                  <a:pt x="1629172" y="2556238"/>
                  <a:pt x="1628874" y="2556689"/>
                  <a:pt x="1628494" y="2557069"/>
                </a:cubicBezTo>
                <a:cubicBezTo>
                  <a:pt x="1628114" y="2557449"/>
                  <a:pt x="1627664" y="2557752"/>
                  <a:pt x="1627143" y="2557980"/>
                </a:cubicBezTo>
                <a:cubicBezTo>
                  <a:pt x="1626622" y="2558208"/>
                  <a:pt x="1626058" y="2558322"/>
                  <a:pt x="1625450" y="2558322"/>
                </a:cubicBezTo>
                <a:cubicBezTo>
                  <a:pt x="1624864" y="2558322"/>
                  <a:pt x="1624311" y="2558208"/>
                  <a:pt x="1623790" y="2557980"/>
                </a:cubicBezTo>
                <a:cubicBezTo>
                  <a:pt x="1623269" y="2557752"/>
                  <a:pt x="1622813" y="2557449"/>
                  <a:pt x="1622422" y="2557069"/>
                </a:cubicBezTo>
                <a:cubicBezTo>
                  <a:pt x="1622032" y="2556689"/>
                  <a:pt x="1621728" y="2556238"/>
                  <a:pt x="1621511" y="2555718"/>
                </a:cubicBezTo>
                <a:cubicBezTo>
                  <a:pt x="1621294" y="2555197"/>
                  <a:pt x="1621185" y="2554643"/>
                  <a:pt x="1621185" y="2554057"/>
                </a:cubicBezTo>
                <a:cubicBezTo>
                  <a:pt x="1621185" y="2553471"/>
                  <a:pt x="1621294" y="2552912"/>
                  <a:pt x="1621511" y="2552381"/>
                </a:cubicBezTo>
                <a:cubicBezTo>
                  <a:pt x="1621728" y="2551849"/>
                  <a:pt x="1622032" y="2551388"/>
                  <a:pt x="1622422" y="2550997"/>
                </a:cubicBezTo>
                <a:cubicBezTo>
                  <a:pt x="1622813" y="2550606"/>
                  <a:pt x="1623269" y="2550297"/>
                  <a:pt x="1623790" y="2550069"/>
                </a:cubicBezTo>
                <a:cubicBezTo>
                  <a:pt x="1624311" y="2549841"/>
                  <a:pt x="1624864" y="2549727"/>
                  <a:pt x="1625450" y="2549727"/>
                </a:cubicBezTo>
                <a:close/>
                <a:moveTo>
                  <a:pt x="1875574" y="2548327"/>
                </a:moveTo>
                <a:cubicBezTo>
                  <a:pt x="1876247" y="2548327"/>
                  <a:pt x="1876887" y="2548463"/>
                  <a:pt x="1877495" y="2548734"/>
                </a:cubicBezTo>
                <a:cubicBezTo>
                  <a:pt x="1878103" y="2549006"/>
                  <a:pt x="1878635" y="2549369"/>
                  <a:pt x="1879090" y="2549825"/>
                </a:cubicBezTo>
                <a:cubicBezTo>
                  <a:pt x="1879546" y="2550281"/>
                  <a:pt x="1879910" y="2550813"/>
                  <a:pt x="1880181" y="2551420"/>
                </a:cubicBezTo>
                <a:cubicBezTo>
                  <a:pt x="1880452" y="2552028"/>
                  <a:pt x="1880588" y="2552668"/>
                  <a:pt x="1880588" y="2553341"/>
                </a:cubicBezTo>
                <a:cubicBezTo>
                  <a:pt x="1880588" y="2554036"/>
                  <a:pt x="1880452" y="2554681"/>
                  <a:pt x="1880181" y="2555278"/>
                </a:cubicBezTo>
                <a:cubicBezTo>
                  <a:pt x="1879910" y="2555875"/>
                  <a:pt x="1879546" y="2556401"/>
                  <a:pt x="1879090" y="2556857"/>
                </a:cubicBezTo>
                <a:cubicBezTo>
                  <a:pt x="1878635" y="2557313"/>
                  <a:pt x="1878103" y="2557671"/>
                  <a:pt x="1877495" y="2557931"/>
                </a:cubicBezTo>
                <a:cubicBezTo>
                  <a:pt x="1876887" y="2558192"/>
                  <a:pt x="1876247" y="2558322"/>
                  <a:pt x="1875574" y="2558322"/>
                </a:cubicBezTo>
                <a:cubicBezTo>
                  <a:pt x="1874880" y="2558322"/>
                  <a:pt x="1874234" y="2558192"/>
                  <a:pt x="1873637" y="2557931"/>
                </a:cubicBezTo>
                <a:cubicBezTo>
                  <a:pt x="1873040" y="2557671"/>
                  <a:pt x="1872514" y="2557313"/>
                  <a:pt x="1872058" y="2556857"/>
                </a:cubicBezTo>
                <a:cubicBezTo>
                  <a:pt x="1871602" y="2556401"/>
                  <a:pt x="1871244" y="2555875"/>
                  <a:pt x="1870984" y="2555278"/>
                </a:cubicBezTo>
                <a:cubicBezTo>
                  <a:pt x="1870723" y="2554681"/>
                  <a:pt x="1870593" y="2554036"/>
                  <a:pt x="1870593" y="2553341"/>
                </a:cubicBezTo>
                <a:cubicBezTo>
                  <a:pt x="1870593" y="2552668"/>
                  <a:pt x="1870723" y="2552028"/>
                  <a:pt x="1870984" y="2551420"/>
                </a:cubicBezTo>
                <a:cubicBezTo>
                  <a:pt x="1871244" y="2550813"/>
                  <a:pt x="1871602" y="2550281"/>
                  <a:pt x="1872058" y="2549825"/>
                </a:cubicBezTo>
                <a:cubicBezTo>
                  <a:pt x="1872514" y="2549369"/>
                  <a:pt x="1873040" y="2549006"/>
                  <a:pt x="1873637" y="2548734"/>
                </a:cubicBezTo>
                <a:cubicBezTo>
                  <a:pt x="1874234" y="2548463"/>
                  <a:pt x="1874880" y="2548327"/>
                  <a:pt x="1875574" y="2548327"/>
                </a:cubicBezTo>
                <a:close/>
                <a:moveTo>
                  <a:pt x="370689" y="2542858"/>
                </a:moveTo>
                <a:cubicBezTo>
                  <a:pt x="369279" y="2542858"/>
                  <a:pt x="368063" y="2542999"/>
                  <a:pt x="367043" y="2543281"/>
                </a:cubicBezTo>
                <a:cubicBezTo>
                  <a:pt x="366023" y="2543563"/>
                  <a:pt x="365187" y="2543965"/>
                  <a:pt x="364536" y="2544486"/>
                </a:cubicBezTo>
                <a:cubicBezTo>
                  <a:pt x="363885" y="2545007"/>
                  <a:pt x="363402" y="2545631"/>
                  <a:pt x="363088" y="2546358"/>
                </a:cubicBezTo>
                <a:cubicBezTo>
                  <a:pt x="362773" y="2547085"/>
                  <a:pt x="362615" y="2547904"/>
                  <a:pt x="362615" y="2548816"/>
                </a:cubicBezTo>
                <a:cubicBezTo>
                  <a:pt x="362615" y="2549445"/>
                  <a:pt x="362713" y="2550048"/>
                  <a:pt x="362908" y="2550622"/>
                </a:cubicBezTo>
                <a:cubicBezTo>
                  <a:pt x="363104" y="2551198"/>
                  <a:pt x="363418" y="2551708"/>
                  <a:pt x="363853" y="2552153"/>
                </a:cubicBezTo>
                <a:cubicBezTo>
                  <a:pt x="364287" y="2552598"/>
                  <a:pt x="364851" y="2552950"/>
                  <a:pt x="365546" y="2553211"/>
                </a:cubicBezTo>
                <a:cubicBezTo>
                  <a:pt x="366240" y="2553471"/>
                  <a:pt x="367087" y="2553601"/>
                  <a:pt x="368085" y="2553601"/>
                </a:cubicBezTo>
                <a:cubicBezTo>
                  <a:pt x="369387" y="2553601"/>
                  <a:pt x="370879" y="2553205"/>
                  <a:pt x="372561" y="2552413"/>
                </a:cubicBezTo>
                <a:cubicBezTo>
                  <a:pt x="374243" y="2551621"/>
                  <a:pt x="376018" y="2550368"/>
                  <a:pt x="377884" y="2548653"/>
                </a:cubicBezTo>
                <a:lnTo>
                  <a:pt x="377884" y="2542858"/>
                </a:lnTo>
                <a:close/>
                <a:moveTo>
                  <a:pt x="409538" y="2529347"/>
                </a:moveTo>
                <a:cubicBezTo>
                  <a:pt x="406456" y="2529347"/>
                  <a:pt x="404052" y="2530346"/>
                  <a:pt x="402327" y="2532342"/>
                </a:cubicBezTo>
                <a:cubicBezTo>
                  <a:pt x="400601" y="2534339"/>
                  <a:pt x="399739" y="2537465"/>
                  <a:pt x="399739" y="2541718"/>
                </a:cubicBezTo>
                <a:cubicBezTo>
                  <a:pt x="399739" y="2545669"/>
                  <a:pt x="400319" y="2548615"/>
                  <a:pt x="401480" y="2550557"/>
                </a:cubicBezTo>
                <a:cubicBezTo>
                  <a:pt x="402642" y="2552500"/>
                  <a:pt x="404286" y="2553471"/>
                  <a:pt x="406413" y="2553471"/>
                </a:cubicBezTo>
                <a:cubicBezTo>
                  <a:pt x="407845" y="2553471"/>
                  <a:pt x="409359" y="2552831"/>
                  <a:pt x="410954" y="2551550"/>
                </a:cubicBezTo>
                <a:cubicBezTo>
                  <a:pt x="412550" y="2550270"/>
                  <a:pt x="414226" y="2548371"/>
                  <a:pt x="415984" y="2545853"/>
                </a:cubicBezTo>
                <a:lnTo>
                  <a:pt x="415984" y="2530682"/>
                </a:lnTo>
                <a:cubicBezTo>
                  <a:pt x="415051" y="2530248"/>
                  <a:pt x="414020" y="2529917"/>
                  <a:pt x="412891" y="2529689"/>
                </a:cubicBezTo>
                <a:cubicBezTo>
                  <a:pt x="411763" y="2529461"/>
                  <a:pt x="410645" y="2529347"/>
                  <a:pt x="409538" y="2529347"/>
                </a:cubicBezTo>
                <a:close/>
                <a:moveTo>
                  <a:pt x="1561249" y="2529282"/>
                </a:moveTo>
                <a:cubicBezTo>
                  <a:pt x="1559556" y="2529282"/>
                  <a:pt x="1558108" y="2529613"/>
                  <a:pt x="1556903" y="2530275"/>
                </a:cubicBezTo>
                <a:cubicBezTo>
                  <a:pt x="1555698" y="2530937"/>
                  <a:pt x="1554711" y="2531821"/>
                  <a:pt x="1553940" y="2532928"/>
                </a:cubicBezTo>
                <a:cubicBezTo>
                  <a:pt x="1553170" y="2534035"/>
                  <a:pt x="1552606" y="2535321"/>
                  <a:pt x="1552247" y="2536786"/>
                </a:cubicBezTo>
                <a:cubicBezTo>
                  <a:pt x="1551889" y="2538251"/>
                  <a:pt x="1551710" y="2539787"/>
                  <a:pt x="1551710" y="2541393"/>
                </a:cubicBezTo>
                <a:cubicBezTo>
                  <a:pt x="1551710" y="2543411"/>
                  <a:pt x="1551933" y="2545180"/>
                  <a:pt x="1552378" y="2546699"/>
                </a:cubicBezTo>
                <a:cubicBezTo>
                  <a:pt x="1552823" y="2548219"/>
                  <a:pt x="1553457" y="2549483"/>
                  <a:pt x="1554282" y="2550492"/>
                </a:cubicBezTo>
                <a:cubicBezTo>
                  <a:pt x="1555107" y="2551502"/>
                  <a:pt x="1556105" y="2552261"/>
                  <a:pt x="1557277" y="2552771"/>
                </a:cubicBezTo>
                <a:cubicBezTo>
                  <a:pt x="1558449" y="2553281"/>
                  <a:pt x="1559773" y="2553536"/>
                  <a:pt x="1561249" y="2553536"/>
                </a:cubicBezTo>
                <a:cubicBezTo>
                  <a:pt x="1562942" y="2553536"/>
                  <a:pt x="1564391" y="2553205"/>
                  <a:pt x="1565595" y="2552543"/>
                </a:cubicBezTo>
                <a:cubicBezTo>
                  <a:pt x="1566800" y="2551881"/>
                  <a:pt x="1567788" y="2550997"/>
                  <a:pt x="1568558" y="2549890"/>
                </a:cubicBezTo>
                <a:cubicBezTo>
                  <a:pt x="1569329" y="2548783"/>
                  <a:pt x="1569893" y="2547497"/>
                  <a:pt x="1570251" y="2546032"/>
                </a:cubicBezTo>
                <a:cubicBezTo>
                  <a:pt x="1570609" y="2544567"/>
                  <a:pt x="1570788" y="2543021"/>
                  <a:pt x="1570788" y="2541393"/>
                </a:cubicBezTo>
                <a:cubicBezTo>
                  <a:pt x="1570788" y="2539374"/>
                  <a:pt x="1570566" y="2537611"/>
                  <a:pt x="1570121" y="2536102"/>
                </a:cubicBezTo>
                <a:cubicBezTo>
                  <a:pt x="1569676" y="2534594"/>
                  <a:pt x="1569041" y="2533335"/>
                  <a:pt x="1568216" y="2532326"/>
                </a:cubicBezTo>
                <a:cubicBezTo>
                  <a:pt x="1567391" y="2531317"/>
                  <a:pt x="1566388" y="2530557"/>
                  <a:pt x="1565205" y="2530047"/>
                </a:cubicBezTo>
                <a:cubicBezTo>
                  <a:pt x="1564022" y="2529537"/>
                  <a:pt x="1562703" y="2529282"/>
                  <a:pt x="1561249" y="2529282"/>
                </a:cubicBezTo>
                <a:close/>
                <a:moveTo>
                  <a:pt x="1180249" y="2529282"/>
                </a:moveTo>
                <a:cubicBezTo>
                  <a:pt x="1178556" y="2529282"/>
                  <a:pt x="1177108" y="2529613"/>
                  <a:pt x="1175903" y="2530275"/>
                </a:cubicBezTo>
                <a:cubicBezTo>
                  <a:pt x="1174698" y="2530937"/>
                  <a:pt x="1173711" y="2531821"/>
                  <a:pt x="1172940" y="2532928"/>
                </a:cubicBezTo>
                <a:cubicBezTo>
                  <a:pt x="1172170" y="2534035"/>
                  <a:pt x="1171606" y="2535321"/>
                  <a:pt x="1171247" y="2536786"/>
                </a:cubicBezTo>
                <a:cubicBezTo>
                  <a:pt x="1170889" y="2538251"/>
                  <a:pt x="1170710" y="2539787"/>
                  <a:pt x="1170710" y="2541393"/>
                </a:cubicBezTo>
                <a:cubicBezTo>
                  <a:pt x="1170710" y="2543411"/>
                  <a:pt x="1170933" y="2545180"/>
                  <a:pt x="1171378" y="2546699"/>
                </a:cubicBezTo>
                <a:cubicBezTo>
                  <a:pt x="1171823" y="2548219"/>
                  <a:pt x="1172458" y="2549483"/>
                  <a:pt x="1173282" y="2550492"/>
                </a:cubicBezTo>
                <a:cubicBezTo>
                  <a:pt x="1174107" y="2551502"/>
                  <a:pt x="1175105" y="2552261"/>
                  <a:pt x="1176277" y="2552771"/>
                </a:cubicBezTo>
                <a:cubicBezTo>
                  <a:pt x="1177449" y="2553281"/>
                  <a:pt x="1178773" y="2553536"/>
                  <a:pt x="1180249" y="2553536"/>
                </a:cubicBezTo>
                <a:cubicBezTo>
                  <a:pt x="1181942" y="2553536"/>
                  <a:pt x="1183391" y="2553205"/>
                  <a:pt x="1184595" y="2552543"/>
                </a:cubicBezTo>
                <a:cubicBezTo>
                  <a:pt x="1185800" y="2551881"/>
                  <a:pt x="1186787" y="2550997"/>
                  <a:pt x="1187558" y="2549890"/>
                </a:cubicBezTo>
                <a:cubicBezTo>
                  <a:pt x="1188329" y="2548783"/>
                  <a:pt x="1188893" y="2547497"/>
                  <a:pt x="1189251" y="2546032"/>
                </a:cubicBezTo>
                <a:cubicBezTo>
                  <a:pt x="1189609" y="2544567"/>
                  <a:pt x="1189788" y="2543021"/>
                  <a:pt x="1189788" y="2541393"/>
                </a:cubicBezTo>
                <a:cubicBezTo>
                  <a:pt x="1189788" y="2539374"/>
                  <a:pt x="1189566" y="2537611"/>
                  <a:pt x="1189121" y="2536102"/>
                </a:cubicBezTo>
                <a:cubicBezTo>
                  <a:pt x="1188676" y="2534594"/>
                  <a:pt x="1188041" y="2533335"/>
                  <a:pt x="1187216" y="2532326"/>
                </a:cubicBezTo>
                <a:cubicBezTo>
                  <a:pt x="1186392" y="2531317"/>
                  <a:pt x="1185388" y="2530557"/>
                  <a:pt x="1184205" y="2530047"/>
                </a:cubicBezTo>
                <a:cubicBezTo>
                  <a:pt x="1183022" y="2529537"/>
                  <a:pt x="1181704" y="2529282"/>
                  <a:pt x="1180249" y="2529282"/>
                </a:cubicBezTo>
                <a:close/>
                <a:moveTo>
                  <a:pt x="932599" y="2529282"/>
                </a:moveTo>
                <a:cubicBezTo>
                  <a:pt x="930906" y="2529282"/>
                  <a:pt x="929458" y="2529613"/>
                  <a:pt x="928253" y="2530275"/>
                </a:cubicBezTo>
                <a:cubicBezTo>
                  <a:pt x="927048" y="2530937"/>
                  <a:pt x="926061" y="2531821"/>
                  <a:pt x="925290" y="2532928"/>
                </a:cubicBezTo>
                <a:cubicBezTo>
                  <a:pt x="924520" y="2534035"/>
                  <a:pt x="923956" y="2535321"/>
                  <a:pt x="923597" y="2536786"/>
                </a:cubicBezTo>
                <a:cubicBezTo>
                  <a:pt x="923239" y="2538251"/>
                  <a:pt x="923060" y="2539787"/>
                  <a:pt x="923060" y="2541393"/>
                </a:cubicBezTo>
                <a:cubicBezTo>
                  <a:pt x="923060" y="2543411"/>
                  <a:pt x="923283" y="2545180"/>
                  <a:pt x="923728" y="2546699"/>
                </a:cubicBezTo>
                <a:cubicBezTo>
                  <a:pt x="924173" y="2548219"/>
                  <a:pt x="924807" y="2549483"/>
                  <a:pt x="925632" y="2550492"/>
                </a:cubicBezTo>
                <a:cubicBezTo>
                  <a:pt x="926457" y="2551502"/>
                  <a:pt x="927455" y="2552261"/>
                  <a:pt x="928627" y="2552771"/>
                </a:cubicBezTo>
                <a:cubicBezTo>
                  <a:pt x="929799" y="2553281"/>
                  <a:pt x="931123" y="2553536"/>
                  <a:pt x="932599" y="2553536"/>
                </a:cubicBezTo>
                <a:cubicBezTo>
                  <a:pt x="934292" y="2553536"/>
                  <a:pt x="935741" y="2553205"/>
                  <a:pt x="936945" y="2552543"/>
                </a:cubicBezTo>
                <a:cubicBezTo>
                  <a:pt x="938150" y="2551881"/>
                  <a:pt x="939138" y="2550997"/>
                  <a:pt x="939908" y="2549890"/>
                </a:cubicBezTo>
                <a:cubicBezTo>
                  <a:pt x="940678" y="2548783"/>
                  <a:pt x="941243" y="2547497"/>
                  <a:pt x="941601" y="2546032"/>
                </a:cubicBezTo>
                <a:cubicBezTo>
                  <a:pt x="941959" y="2544567"/>
                  <a:pt x="942138" y="2543021"/>
                  <a:pt x="942138" y="2541393"/>
                </a:cubicBezTo>
                <a:cubicBezTo>
                  <a:pt x="942138" y="2539374"/>
                  <a:pt x="941916" y="2537611"/>
                  <a:pt x="941471" y="2536102"/>
                </a:cubicBezTo>
                <a:cubicBezTo>
                  <a:pt x="941026" y="2534594"/>
                  <a:pt x="940391" y="2533335"/>
                  <a:pt x="939566" y="2532326"/>
                </a:cubicBezTo>
                <a:cubicBezTo>
                  <a:pt x="938741" y="2531317"/>
                  <a:pt x="937738" y="2530557"/>
                  <a:pt x="936555" y="2530047"/>
                </a:cubicBezTo>
                <a:cubicBezTo>
                  <a:pt x="935372" y="2529537"/>
                  <a:pt x="934053" y="2529282"/>
                  <a:pt x="932599" y="2529282"/>
                </a:cubicBezTo>
                <a:close/>
                <a:moveTo>
                  <a:pt x="789724" y="2529282"/>
                </a:moveTo>
                <a:cubicBezTo>
                  <a:pt x="788031" y="2529282"/>
                  <a:pt x="786583" y="2529613"/>
                  <a:pt x="785378" y="2530275"/>
                </a:cubicBezTo>
                <a:cubicBezTo>
                  <a:pt x="784173" y="2530937"/>
                  <a:pt x="783186" y="2531821"/>
                  <a:pt x="782415" y="2532928"/>
                </a:cubicBezTo>
                <a:cubicBezTo>
                  <a:pt x="781645" y="2534035"/>
                  <a:pt x="781081" y="2535321"/>
                  <a:pt x="780722" y="2536786"/>
                </a:cubicBezTo>
                <a:cubicBezTo>
                  <a:pt x="780364" y="2538251"/>
                  <a:pt x="780185" y="2539787"/>
                  <a:pt x="780185" y="2541393"/>
                </a:cubicBezTo>
                <a:cubicBezTo>
                  <a:pt x="780185" y="2543411"/>
                  <a:pt x="780408" y="2545180"/>
                  <a:pt x="780853" y="2546699"/>
                </a:cubicBezTo>
                <a:cubicBezTo>
                  <a:pt x="781298" y="2548219"/>
                  <a:pt x="781933" y="2549483"/>
                  <a:pt x="782757" y="2550492"/>
                </a:cubicBezTo>
                <a:cubicBezTo>
                  <a:pt x="783582" y="2551502"/>
                  <a:pt x="784580" y="2552261"/>
                  <a:pt x="785752" y="2552771"/>
                </a:cubicBezTo>
                <a:cubicBezTo>
                  <a:pt x="786924" y="2553281"/>
                  <a:pt x="788248" y="2553536"/>
                  <a:pt x="789724" y="2553536"/>
                </a:cubicBezTo>
                <a:cubicBezTo>
                  <a:pt x="791417" y="2553536"/>
                  <a:pt x="792866" y="2553205"/>
                  <a:pt x="794070" y="2552543"/>
                </a:cubicBezTo>
                <a:cubicBezTo>
                  <a:pt x="795275" y="2551881"/>
                  <a:pt x="796263" y="2550997"/>
                  <a:pt x="797033" y="2549890"/>
                </a:cubicBezTo>
                <a:cubicBezTo>
                  <a:pt x="797804" y="2548783"/>
                  <a:pt x="798368" y="2547497"/>
                  <a:pt x="798726" y="2546032"/>
                </a:cubicBezTo>
                <a:cubicBezTo>
                  <a:pt x="799084" y="2544567"/>
                  <a:pt x="799263" y="2543021"/>
                  <a:pt x="799263" y="2541393"/>
                </a:cubicBezTo>
                <a:cubicBezTo>
                  <a:pt x="799263" y="2539374"/>
                  <a:pt x="799041" y="2537611"/>
                  <a:pt x="798596" y="2536102"/>
                </a:cubicBezTo>
                <a:cubicBezTo>
                  <a:pt x="798151" y="2534594"/>
                  <a:pt x="797516" y="2533335"/>
                  <a:pt x="796691" y="2532326"/>
                </a:cubicBezTo>
                <a:cubicBezTo>
                  <a:pt x="795866" y="2531317"/>
                  <a:pt x="794863" y="2530557"/>
                  <a:pt x="793680" y="2530047"/>
                </a:cubicBezTo>
                <a:cubicBezTo>
                  <a:pt x="792497" y="2529537"/>
                  <a:pt x="791178" y="2529282"/>
                  <a:pt x="789724" y="2529282"/>
                </a:cubicBezTo>
                <a:close/>
                <a:moveTo>
                  <a:pt x="656374" y="2529282"/>
                </a:moveTo>
                <a:cubicBezTo>
                  <a:pt x="654681" y="2529282"/>
                  <a:pt x="653233" y="2529613"/>
                  <a:pt x="652028" y="2530275"/>
                </a:cubicBezTo>
                <a:cubicBezTo>
                  <a:pt x="650823" y="2530937"/>
                  <a:pt x="649836" y="2531821"/>
                  <a:pt x="649065" y="2532928"/>
                </a:cubicBezTo>
                <a:cubicBezTo>
                  <a:pt x="648295" y="2534035"/>
                  <a:pt x="647731" y="2535321"/>
                  <a:pt x="647372" y="2536786"/>
                </a:cubicBezTo>
                <a:cubicBezTo>
                  <a:pt x="647014" y="2538251"/>
                  <a:pt x="646835" y="2539787"/>
                  <a:pt x="646835" y="2541393"/>
                </a:cubicBezTo>
                <a:cubicBezTo>
                  <a:pt x="646835" y="2543411"/>
                  <a:pt x="647058" y="2545180"/>
                  <a:pt x="647503" y="2546699"/>
                </a:cubicBezTo>
                <a:cubicBezTo>
                  <a:pt x="647948" y="2548219"/>
                  <a:pt x="648582" y="2549483"/>
                  <a:pt x="649407" y="2550492"/>
                </a:cubicBezTo>
                <a:cubicBezTo>
                  <a:pt x="650232" y="2551502"/>
                  <a:pt x="651230" y="2552261"/>
                  <a:pt x="652402" y="2552771"/>
                </a:cubicBezTo>
                <a:cubicBezTo>
                  <a:pt x="653574" y="2553281"/>
                  <a:pt x="654898" y="2553536"/>
                  <a:pt x="656374" y="2553536"/>
                </a:cubicBezTo>
                <a:cubicBezTo>
                  <a:pt x="658067" y="2553536"/>
                  <a:pt x="659516" y="2553205"/>
                  <a:pt x="660721" y="2552543"/>
                </a:cubicBezTo>
                <a:cubicBezTo>
                  <a:pt x="661925" y="2551881"/>
                  <a:pt x="662913" y="2550997"/>
                  <a:pt x="663683" y="2549890"/>
                </a:cubicBezTo>
                <a:cubicBezTo>
                  <a:pt x="664454" y="2548783"/>
                  <a:pt x="665018" y="2547497"/>
                  <a:pt x="665376" y="2546032"/>
                </a:cubicBezTo>
                <a:cubicBezTo>
                  <a:pt x="665734" y="2544567"/>
                  <a:pt x="665913" y="2543021"/>
                  <a:pt x="665913" y="2541393"/>
                </a:cubicBezTo>
                <a:cubicBezTo>
                  <a:pt x="665913" y="2539374"/>
                  <a:pt x="665691" y="2537611"/>
                  <a:pt x="665246" y="2536102"/>
                </a:cubicBezTo>
                <a:cubicBezTo>
                  <a:pt x="664801" y="2534594"/>
                  <a:pt x="664166" y="2533335"/>
                  <a:pt x="663341" y="2532326"/>
                </a:cubicBezTo>
                <a:cubicBezTo>
                  <a:pt x="662517" y="2531317"/>
                  <a:pt x="661513" y="2530557"/>
                  <a:pt x="660330" y="2530047"/>
                </a:cubicBezTo>
                <a:cubicBezTo>
                  <a:pt x="659147" y="2529537"/>
                  <a:pt x="657828" y="2529282"/>
                  <a:pt x="656374" y="2529282"/>
                </a:cubicBezTo>
                <a:close/>
                <a:moveTo>
                  <a:pt x="551599" y="2529282"/>
                </a:moveTo>
                <a:cubicBezTo>
                  <a:pt x="549906" y="2529282"/>
                  <a:pt x="548458" y="2529613"/>
                  <a:pt x="547253" y="2530275"/>
                </a:cubicBezTo>
                <a:cubicBezTo>
                  <a:pt x="546049" y="2530937"/>
                  <a:pt x="545061" y="2531821"/>
                  <a:pt x="544290" y="2532928"/>
                </a:cubicBezTo>
                <a:cubicBezTo>
                  <a:pt x="543520" y="2534035"/>
                  <a:pt x="542956" y="2535321"/>
                  <a:pt x="542597" y="2536786"/>
                </a:cubicBezTo>
                <a:cubicBezTo>
                  <a:pt x="542239" y="2538251"/>
                  <a:pt x="542060" y="2539787"/>
                  <a:pt x="542060" y="2541393"/>
                </a:cubicBezTo>
                <a:cubicBezTo>
                  <a:pt x="542060" y="2543411"/>
                  <a:pt x="542283" y="2545180"/>
                  <a:pt x="542728" y="2546699"/>
                </a:cubicBezTo>
                <a:cubicBezTo>
                  <a:pt x="543173" y="2548219"/>
                  <a:pt x="543807" y="2549483"/>
                  <a:pt x="544632" y="2550492"/>
                </a:cubicBezTo>
                <a:cubicBezTo>
                  <a:pt x="545457" y="2551502"/>
                  <a:pt x="546455" y="2552261"/>
                  <a:pt x="547627" y="2552771"/>
                </a:cubicBezTo>
                <a:cubicBezTo>
                  <a:pt x="548799" y="2553281"/>
                  <a:pt x="550123" y="2553536"/>
                  <a:pt x="551599" y="2553536"/>
                </a:cubicBezTo>
                <a:cubicBezTo>
                  <a:pt x="553292" y="2553536"/>
                  <a:pt x="554741" y="2553205"/>
                  <a:pt x="555946" y="2552543"/>
                </a:cubicBezTo>
                <a:cubicBezTo>
                  <a:pt x="557150" y="2551881"/>
                  <a:pt x="558138" y="2550997"/>
                  <a:pt x="558908" y="2549890"/>
                </a:cubicBezTo>
                <a:cubicBezTo>
                  <a:pt x="559679" y="2548783"/>
                  <a:pt x="560243" y="2547497"/>
                  <a:pt x="560601" y="2546032"/>
                </a:cubicBezTo>
                <a:cubicBezTo>
                  <a:pt x="560959" y="2544567"/>
                  <a:pt x="561138" y="2543021"/>
                  <a:pt x="561138" y="2541393"/>
                </a:cubicBezTo>
                <a:cubicBezTo>
                  <a:pt x="561138" y="2539374"/>
                  <a:pt x="560916" y="2537611"/>
                  <a:pt x="560471" y="2536102"/>
                </a:cubicBezTo>
                <a:cubicBezTo>
                  <a:pt x="560026" y="2534594"/>
                  <a:pt x="559391" y="2533335"/>
                  <a:pt x="558566" y="2532326"/>
                </a:cubicBezTo>
                <a:cubicBezTo>
                  <a:pt x="557742" y="2531317"/>
                  <a:pt x="556738" y="2530557"/>
                  <a:pt x="555555" y="2530047"/>
                </a:cubicBezTo>
                <a:cubicBezTo>
                  <a:pt x="554372" y="2529537"/>
                  <a:pt x="553053" y="2529282"/>
                  <a:pt x="551599" y="2529282"/>
                </a:cubicBezTo>
                <a:close/>
                <a:moveTo>
                  <a:pt x="199174" y="2529282"/>
                </a:moveTo>
                <a:cubicBezTo>
                  <a:pt x="197481" y="2529282"/>
                  <a:pt x="196033" y="2529613"/>
                  <a:pt x="194828" y="2530275"/>
                </a:cubicBezTo>
                <a:cubicBezTo>
                  <a:pt x="193623" y="2530937"/>
                  <a:pt x="192636" y="2531821"/>
                  <a:pt x="191865" y="2532928"/>
                </a:cubicBezTo>
                <a:cubicBezTo>
                  <a:pt x="191095" y="2534035"/>
                  <a:pt x="190531" y="2535321"/>
                  <a:pt x="190172" y="2536786"/>
                </a:cubicBezTo>
                <a:cubicBezTo>
                  <a:pt x="189814" y="2538251"/>
                  <a:pt x="189635" y="2539787"/>
                  <a:pt x="189635" y="2541393"/>
                </a:cubicBezTo>
                <a:cubicBezTo>
                  <a:pt x="189635" y="2543411"/>
                  <a:pt x="189858" y="2545180"/>
                  <a:pt x="190303" y="2546699"/>
                </a:cubicBezTo>
                <a:cubicBezTo>
                  <a:pt x="190748" y="2548219"/>
                  <a:pt x="191382" y="2549483"/>
                  <a:pt x="192207" y="2550492"/>
                </a:cubicBezTo>
                <a:cubicBezTo>
                  <a:pt x="193032" y="2551502"/>
                  <a:pt x="194030" y="2552261"/>
                  <a:pt x="195202" y="2552771"/>
                </a:cubicBezTo>
                <a:cubicBezTo>
                  <a:pt x="196374" y="2553281"/>
                  <a:pt x="197698" y="2553536"/>
                  <a:pt x="199174" y="2553536"/>
                </a:cubicBezTo>
                <a:cubicBezTo>
                  <a:pt x="200867" y="2553536"/>
                  <a:pt x="202316" y="2553205"/>
                  <a:pt x="203520" y="2552543"/>
                </a:cubicBezTo>
                <a:cubicBezTo>
                  <a:pt x="204725" y="2551881"/>
                  <a:pt x="205713" y="2550997"/>
                  <a:pt x="206483" y="2549890"/>
                </a:cubicBezTo>
                <a:cubicBezTo>
                  <a:pt x="207254" y="2548783"/>
                  <a:pt x="207818" y="2547497"/>
                  <a:pt x="208176" y="2546032"/>
                </a:cubicBezTo>
                <a:cubicBezTo>
                  <a:pt x="208534" y="2544567"/>
                  <a:pt x="208713" y="2543021"/>
                  <a:pt x="208713" y="2541393"/>
                </a:cubicBezTo>
                <a:cubicBezTo>
                  <a:pt x="208713" y="2539374"/>
                  <a:pt x="208491" y="2537611"/>
                  <a:pt x="208046" y="2536102"/>
                </a:cubicBezTo>
                <a:cubicBezTo>
                  <a:pt x="207601" y="2534594"/>
                  <a:pt x="206966" y="2533335"/>
                  <a:pt x="206141" y="2532326"/>
                </a:cubicBezTo>
                <a:cubicBezTo>
                  <a:pt x="205316" y="2531317"/>
                  <a:pt x="204313" y="2530557"/>
                  <a:pt x="203130" y="2530047"/>
                </a:cubicBezTo>
                <a:cubicBezTo>
                  <a:pt x="201947" y="2529537"/>
                  <a:pt x="200628" y="2529282"/>
                  <a:pt x="199174" y="2529282"/>
                </a:cubicBezTo>
                <a:close/>
                <a:moveTo>
                  <a:pt x="1418439" y="2528989"/>
                </a:moveTo>
                <a:cubicBezTo>
                  <a:pt x="1417202" y="2528989"/>
                  <a:pt x="1416074" y="2529228"/>
                  <a:pt x="1415054" y="2529705"/>
                </a:cubicBezTo>
                <a:cubicBezTo>
                  <a:pt x="1414034" y="2530183"/>
                  <a:pt x="1413154" y="2530856"/>
                  <a:pt x="1412416" y="2531724"/>
                </a:cubicBezTo>
                <a:cubicBezTo>
                  <a:pt x="1411678" y="2532592"/>
                  <a:pt x="1411082" y="2533634"/>
                  <a:pt x="1410626" y="2534849"/>
                </a:cubicBezTo>
                <a:cubicBezTo>
                  <a:pt x="1410170" y="2536065"/>
                  <a:pt x="1409888" y="2537399"/>
                  <a:pt x="1409779" y="2538853"/>
                </a:cubicBezTo>
                <a:lnTo>
                  <a:pt x="1426969" y="2538853"/>
                </a:lnTo>
                <a:cubicBezTo>
                  <a:pt x="1427034" y="2537399"/>
                  <a:pt x="1426893" y="2536070"/>
                  <a:pt x="1426546" y="2534865"/>
                </a:cubicBezTo>
                <a:cubicBezTo>
                  <a:pt x="1426198" y="2533661"/>
                  <a:pt x="1425661" y="2532624"/>
                  <a:pt x="1424934" y="2531756"/>
                </a:cubicBezTo>
                <a:cubicBezTo>
                  <a:pt x="1424207" y="2530888"/>
                  <a:pt x="1423301" y="2530210"/>
                  <a:pt x="1422216" y="2529721"/>
                </a:cubicBezTo>
                <a:cubicBezTo>
                  <a:pt x="1421131" y="2529233"/>
                  <a:pt x="1419872" y="2528989"/>
                  <a:pt x="1418439" y="2528989"/>
                </a:cubicBezTo>
                <a:close/>
                <a:moveTo>
                  <a:pt x="1075539" y="2528989"/>
                </a:moveTo>
                <a:cubicBezTo>
                  <a:pt x="1074302" y="2528989"/>
                  <a:pt x="1073174" y="2529228"/>
                  <a:pt x="1072153" y="2529705"/>
                </a:cubicBezTo>
                <a:cubicBezTo>
                  <a:pt x="1071133" y="2530183"/>
                  <a:pt x="1070254" y="2530856"/>
                  <a:pt x="1069516" y="2531724"/>
                </a:cubicBezTo>
                <a:cubicBezTo>
                  <a:pt x="1068778" y="2532592"/>
                  <a:pt x="1068182" y="2533634"/>
                  <a:pt x="1067726" y="2534849"/>
                </a:cubicBezTo>
                <a:cubicBezTo>
                  <a:pt x="1067270" y="2536065"/>
                  <a:pt x="1066988" y="2537399"/>
                  <a:pt x="1066879" y="2538853"/>
                </a:cubicBezTo>
                <a:lnTo>
                  <a:pt x="1084069" y="2538853"/>
                </a:lnTo>
                <a:cubicBezTo>
                  <a:pt x="1084134" y="2537399"/>
                  <a:pt x="1083993" y="2536070"/>
                  <a:pt x="1083646" y="2534865"/>
                </a:cubicBezTo>
                <a:cubicBezTo>
                  <a:pt x="1083298" y="2533661"/>
                  <a:pt x="1082761" y="2532624"/>
                  <a:pt x="1082034" y="2531756"/>
                </a:cubicBezTo>
                <a:cubicBezTo>
                  <a:pt x="1081307" y="2530888"/>
                  <a:pt x="1080401" y="2530210"/>
                  <a:pt x="1079316" y="2529721"/>
                </a:cubicBezTo>
                <a:cubicBezTo>
                  <a:pt x="1078231" y="2529233"/>
                  <a:pt x="1076972" y="2528989"/>
                  <a:pt x="1075539" y="2528989"/>
                </a:cubicBezTo>
                <a:close/>
                <a:moveTo>
                  <a:pt x="723114" y="2528989"/>
                </a:moveTo>
                <a:cubicBezTo>
                  <a:pt x="721877" y="2528989"/>
                  <a:pt x="720749" y="2529228"/>
                  <a:pt x="719728" y="2529705"/>
                </a:cubicBezTo>
                <a:cubicBezTo>
                  <a:pt x="718708" y="2530183"/>
                  <a:pt x="717829" y="2530856"/>
                  <a:pt x="717091" y="2531724"/>
                </a:cubicBezTo>
                <a:cubicBezTo>
                  <a:pt x="716354" y="2532592"/>
                  <a:pt x="715757" y="2533634"/>
                  <a:pt x="715301" y="2534849"/>
                </a:cubicBezTo>
                <a:cubicBezTo>
                  <a:pt x="714845" y="2536065"/>
                  <a:pt x="714563" y="2537399"/>
                  <a:pt x="714454" y="2538853"/>
                </a:cubicBezTo>
                <a:lnTo>
                  <a:pt x="731644" y="2538853"/>
                </a:lnTo>
                <a:cubicBezTo>
                  <a:pt x="731709" y="2537399"/>
                  <a:pt x="731568" y="2536070"/>
                  <a:pt x="731221" y="2534865"/>
                </a:cubicBezTo>
                <a:cubicBezTo>
                  <a:pt x="730874" y="2533661"/>
                  <a:pt x="730336" y="2532624"/>
                  <a:pt x="729609" y="2531756"/>
                </a:cubicBezTo>
                <a:cubicBezTo>
                  <a:pt x="728882" y="2530888"/>
                  <a:pt x="727976" y="2530210"/>
                  <a:pt x="726891" y="2529721"/>
                </a:cubicBezTo>
                <a:cubicBezTo>
                  <a:pt x="725806" y="2529233"/>
                  <a:pt x="724547" y="2528989"/>
                  <a:pt x="723114" y="2528989"/>
                </a:cubicBezTo>
                <a:close/>
                <a:moveTo>
                  <a:pt x="342114" y="2528989"/>
                </a:moveTo>
                <a:cubicBezTo>
                  <a:pt x="340877" y="2528989"/>
                  <a:pt x="339749" y="2529228"/>
                  <a:pt x="338728" y="2529705"/>
                </a:cubicBezTo>
                <a:cubicBezTo>
                  <a:pt x="337709" y="2530183"/>
                  <a:pt x="336829" y="2530856"/>
                  <a:pt x="336092" y="2531724"/>
                </a:cubicBezTo>
                <a:cubicBezTo>
                  <a:pt x="335353" y="2532592"/>
                  <a:pt x="334757" y="2533634"/>
                  <a:pt x="334301" y="2534849"/>
                </a:cubicBezTo>
                <a:cubicBezTo>
                  <a:pt x="333845" y="2536065"/>
                  <a:pt x="333563" y="2537399"/>
                  <a:pt x="333454" y="2538853"/>
                </a:cubicBezTo>
                <a:lnTo>
                  <a:pt x="350644" y="2538853"/>
                </a:lnTo>
                <a:cubicBezTo>
                  <a:pt x="350709" y="2537399"/>
                  <a:pt x="350568" y="2536070"/>
                  <a:pt x="350221" y="2534865"/>
                </a:cubicBezTo>
                <a:cubicBezTo>
                  <a:pt x="349874" y="2533661"/>
                  <a:pt x="349336" y="2532624"/>
                  <a:pt x="348609" y="2531756"/>
                </a:cubicBezTo>
                <a:cubicBezTo>
                  <a:pt x="347882" y="2530888"/>
                  <a:pt x="346976" y="2530210"/>
                  <a:pt x="345891" y="2529721"/>
                </a:cubicBezTo>
                <a:cubicBezTo>
                  <a:pt x="344806" y="2529233"/>
                  <a:pt x="343547" y="2528989"/>
                  <a:pt x="342114" y="2528989"/>
                </a:cubicBezTo>
                <a:close/>
                <a:moveTo>
                  <a:pt x="94464" y="2528989"/>
                </a:moveTo>
                <a:cubicBezTo>
                  <a:pt x="93227" y="2528989"/>
                  <a:pt x="92099" y="2529228"/>
                  <a:pt x="91078" y="2529705"/>
                </a:cubicBezTo>
                <a:cubicBezTo>
                  <a:pt x="90058" y="2530183"/>
                  <a:pt x="89179" y="2530856"/>
                  <a:pt x="88441" y="2531724"/>
                </a:cubicBezTo>
                <a:cubicBezTo>
                  <a:pt x="87704" y="2532592"/>
                  <a:pt x="87107" y="2533634"/>
                  <a:pt x="86651" y="2534849"/>
                </a:cubicBezTo>
                <a:cubicBezTo>
                  <a:pt x="86195" y="2536065"/>
                  <a:pt x="85913" y="2537399"/>
                  <a:pt x="85804" y="2538853"/>
                </a:cubicBezTo>
                <a:lnTo>
                  <a:pt x="102994" y="2538853"/>
                </a:lnTo>
                <a:cubicBezTo>
                  <a:pt x="103059" y="2537399"/>
                  <a:pt x="102918" y="2536070"/>
                  <a:pt x="102571" y="2534865"/>
                </a:cubicBezTo>
                <a:cubicBezTo>
                  <a:pt x="102224" y="2533661"/>
                  <a:pt x="101686" y="2532624"/>
                  <a:pt x="100959" y="2531756"/>
                </a:cubicBezTo>
                <a:cubicBezTo>
                  <a:pt x="100232" y="2530888"/>
                  <a:pt x="99326" y="2530210"/>
                  <a:pt x="98241" y="2529721"/>
                </a:cubicBezTo>
                <a:cubicBezTo>
                  <a:pt x="97156" y="2529233"/>
                  <a:pt x="95897" y="2528989"/>
                  <a:pt x="94464" y="2528989"/>
                </a:cubicBezTo>
                <a:close/>
                <a:moveTo>
                  <a:pt x="1313143" y="2528728"/>
                </a:moveTo>
                <a:cubicBezTo>
                  <a:pt x="1312015" y="2528728"/>
                  <a:pt x="1311011" y="2528924"/>
                  <a:pt x="1310132" y="2529314"/>
                </a:cubicBezTo>
                <a:cubicBezTo>
                  <a:pt x="1309253" y="2529705"/>
                  <a:pt x="1308515" y="2530221"/>
                  <a:pt x="1307918" y="2530861"/>
                </a:cubicBezTo>
                <a:cubicBezTo>
                  <a:pt x="1307321" y="2531501"/>
                  <a:pt x="1306866" y="2532245"/>
                  <a:pt x="1306551" y="2533091"/>
                </a:cubicBezTo>
                <a:cubicBezTo>
                  <a:pt x="1306236" y="2533937"/>
                  <a:pt x="1306079" y="2534816"/>
                  <a:pt x="1306079" y="2535728"/>
                </a:cubicBezTo>
                <a:cubicBezTo>
                  <a:pt x="1306079" y="2536770"/>
                  <a:pt x="1306252" y="2537725"/>
                  <a:pt x="1306600" y="2538593"/>
                </a:cubicBezTo>
                <a:cubicBezTo>
                  <a:pt x="1306947" y="2539461"/>
                  <a:pt x="1307435" y="2540199"/>
                  <a:pt x="1308065" y="2540807"/>
                </a:cubicBezTo>
                <a:cubicBezTo>
                  <a:pt x="1308694" y="2541415"/>
                  <a:pt x="1309438" y="2541887"/>
                  <a:pt x="1310295" y="2542223"/>
                </a:cubicBezTo>
                <a:cubicBezTo>
                  <a:pt x="1311152" y="2542560"/>
                  <a:pt x="1312102" y="2542728"/>
                  <a:pt x="1313143" y="2542728"/>
                </a:cubicBezTo>
                <a:cubicBezTo>
                  <a:pt x="1314272" y="2542728"/>
                  <a:pt x="1315276" y="2542538"/>
                  <a:pt x="1316155" y="2542158"/>
                </a:cubicBezTo>
                <a:cubicBezTo>
                  <a:pt x="1317034" y="2541778"/>
                  <a:pt x="1317772" y="2541263"/>
                  <a:pt x="1318369" y="2540611"/>
                </a:cubicBezTo>
                <a:cubicBezTo>
                  <a:pt x="1318965" y="2539960"/>
                  <a:pt x="1319421" y="2539212"/>
                  <a:pt x="1319736" y="2538365"/>
                </a:cubicBezTo>
                <a:cubicBezTo>
                  <a:pt x="1320051" y="2537519"/>
                  <a:pt x="1320208" y="2536640"/>
                  <a:pt x="1320208" y="2535728"/>
                </a:cubicBezTo>
                <a:cubicBezTo>
                  <a:pt x="1320208" y="2534686"/>
                  <a:pt x="1320035" y="2533731"/>
                  <a:pt x="1319687" y="2532863"/>
                </a:cubicBezTo>
                <a:cubicBezTo>
                  <a:pt x="1319340" y="2531995"/>
                  <a:pt x="1318852" y="2531257"/>
                  <a:pt x="1318222" y="2530649"/>
                </a:cubicBezTo>
                <a:cubicBezTo>
                  <a:pt x="1317593" y="2530042"/>
                  <a:pt x="1316849" y="2529570"/>
                  <a:pt x="1315992" y="2529233"/>
                </a:cubicBezTo>
                <a:cubicBezTo>
                  <a:pt x="1315135" y="2528897"/>
                  <a:pt x="1314185" y="2528728"/>
                  <a:pt x="1313143" y="2528728"/>
                </a:cubicBezTo>
                <a:close/>
                <a:moveTo>
                  <a:pt x="1511494" y="2525050"/>
                </a:moveTo>
                <a:lnTo>
                  <a:pt x="1526893" y="2525050"/>
                </a:lnTo>
                <a:lnTo>
                  <a:pt x="1526893" y="2553015"/>
                </a:lnTo>
                <a:lnTo>
                  <a:pt x="1536627" y="2553015"/>
                </a:lnTo>
                <a:lnTo>
                  <a:pt x="1536627" y="2557736"/>
                </a:lnTo>
                <a:lnTo>
                  <a:pt x="1510420" y="2557736"/>
                </a:lnTo>
                <a:lnTo>
                  <a:pt x="1510420" y="2553015"/>
                </a:lnTo>
                <a:lnTo>
                  <a:pt x="1521163" y="2553015"/>
                </a:lnTo>
                <a:lnTo>
                  <a:pt x="1521163" y="2529738"/>
                </a:lnTo>
                <a:lnTo>
                  <a:pt x="1511494" y="2529738"/>
                </a:lnTo>
                <a:close/>
                <a:moveTo>
                  <a:pt x="1235269" y="2525050"/>
                </a:moveTo>
                <a:lnTo>
                  <a:pt x="1250668" y="2525050"/>
                </a:lnTo>
                <a:lnTo>
                  <a:pt x="1250668" y="2553015"/>
                </a:lnTo>
                <a:lnTo>
                  <a:pt x="1260402" y="2553015"/>
                </a:lnTo>
                <a:lnTo>
                  <a:pt x="1260402" y="2557736"/>
                </a:lnTo>
                <a:lnTo>
                  <a:pt x="1234195" y="2557736"/>
                </a:lnTo>
                <a:lnTo>
                  <a:pt x="1234195" y="2553015"/>
                </a:lnTo>
                <a:lnTo>
                  <a:pt x="1244938" y="2553015"/>
                </a:lnTo>
                <a:lnTo>
                  <a:pt x="1244938" y="2529738"/>
                </a:lnTo>
                <a:lnTo>
                  <a:pt x="1235269" y="2529738"/>
                </a:lnTo>
                <a:close/>
                <a:moveTo>
                  <a:pt x="1125969" y="2525050"/>
                </a:moveTo>
                <a:lnTo>
                  <a:pt x="1132415" y="2525050"/>
                </a:lnTo>
                <a:lnTo>
                  <a:pt x="1140424" y="2546667"/>
                </a:lnTo>
                <a:lnTo>
                  <a:pt x="1142149" y="2551941"/>
                </a:lnTo>
                <a:lnTo>
                  <a:pt x="1143940" y="2546537"/>
                </a:lnTo>
                <a:lnTo>
                  <a:pt x="1151884" y="2525050"/>
                </a:lnTo>
                <a:lnTo>
                  <a:pt x="1158102" y="2525050"/>
                </a:lnTo>
                <a:lnTo>
                  <a:pt x="1145275" y="2557736"/>
                </a:lnTo>
                <a:lnTo>
                  <a:pt x="1138763" y="2557736"/>
                </a:lnTo>
                <a:close/>
                <a:moveTo>
                  <a:pt x="668769" y="2525050"/>
                </a:moveTo>
                <a:lnTo>
                  <a:pt x="675215" y="2525050"/>
                </a:lnTo>
                <a:lnTo>
                  <a:pt x="683224" y="2546667"/>
                </a:lnTo>
                <a:lnTo>
                  <a:pt x="684949" y="2551941"/>
                </a:lnTo>
                <a:lnTo>
                  <a:pt x="686740" y="2546537"/>
                </a:lnTo>
                <a:lnTo>
                  <a:pt x="694684" y="2525050"/>
                </a:lnTo>
                <a:lnTo>
                  <a:pt x="700902" y="2525050"/>
                </a:lnTo>
                <a:lnTo>
                  <a:pt x="688075" y="2557736"/>
                </a:lnTo>
                <a:lnTo>
                  <a:pt x="681563" y="2557736"/>
                </a:lnTo>
                <a:close/>
                <a:moveTo>
                  <a:pt x="430644" y="2525050"/>
                </a:moveTo>
                <a:lnTo>
                  <a:pt x="437090" y="2525050"/>
                </a:lnTo>
                <a:lnTo>
                  <a:pt x="445359" y="2546667"/>
                </a:lnTo>
                <a:lnTo>
                  <a:pt x="447020" y="2551746"/>
                </a:lnTo>
                <a:lnTo>
                  <a:pt x="448908" y="2546537"/>
                </a:lnTo>
                <a:lnTo>
                  <a:pt x="456559" y="2525050"/>
                </a:lnTo>
                <a:lnTo>
                  <a:pt x="462777" y="2525050"/>
                </a:lnTo>
                <a:lnTo>
                  <a:pt x="451643" y="2554285"/>
                </a:lnTo>
                <a:cubicBezTo>
                  <a:pt x="450492" y="2557259"/>
                  <a:pt x="449304" y="2559820"/>
                  <a:pt x="448078" y="2561968"/>
                </a:cubicBezTo>
                <a:cubicBezTo>
                  <a:pt x="446851" y="2564117"/>
                  <a:pt x="445511" y="2565881"/>
                  <a:pt x="444057" y="2567259"/>
                </a:cubicBezTo>
                <a:cubicBezTo>
                  <a:pt x="442603" y="2568637"/>
                  <a:pt x="441008" y="2569652"/>
                  <a:pt x="439271" y="2570303"/>
                </a:cubicBezTo>
                <a:cubicBezTo>
                  <a:pt x="437535" y="2570954"/>
                  <a:pt x="435592" y="2571279"/>
                  <a:pt x="433444" y="2571279"/>
                </a:cubicBezTo>
                <a:cubicBezTo>
                  <a:pt x="432879" y="2571279"/>
                  <a:pt x="432369" y="2571269"/>
                  <a:pt x="431914" y="2571247"/>
                </a:cubicBezTo>
                <a:cubicBezTo>
                  <a:pt x="431458" y="2571225"/>
                  <a:pt x="430959" y="2571193"/>
                  <a:pt x="430416" y="2571149"/>
                </a:cubicBezTo>
                <a:lnTo>
                  <a:pt x="430416" y="2566005"/>
                </a:lnTo>
                <a:cubicBezTo>
                  <a:pt x="430893" y="2566070"/>
                  <a:pt x="431414" y="2566130"/>
                  <a:pt x="431979" y="2566184"/>
                </a:cubicBezTo>
                <a:cubicBezTo>
                  <a:pt x="432543" y="2566239"/>
                  <a:pt x="433140" y="2566266"/>
                  <a:pt x="433769" y="2566266"/>
                </a:cubicBezTo>
                <a:cubicBezTo>
                  <a:pt x="434811" y="2566266"/>
                  <a:pt x="435782" y="2566114"/>
                  <a:pt x="436683" y="2565810"/>
                </a:cubicBezTo>
                <a:cubicBezTo>
                  <a:pt x="437584" y="2565506"/>
                  <a:pt x="438436" y="2565012"/>
                  <a:pt x="439239" y="2564329"/>
                </a:cubicBezTo>
                <a:cubicBezTo>
                  <a:pt x="440042" y="2563645"/>
                  <a:pt x="440812" y="2562761"/>
                  <a:pt x="441550" y="2561675"/>
                </a:cubicBezTo>
                <a:cubicBezTo>
                  <a:pt x="442288" y="2560590"/>
                  <a:pt x="443004" y="2559277"/>
                  <a:pt x="443699" y="2557736"/>
                </a:cubicBezTo>
                <a:close/>
                <a:moveTo>
                  <a:pt x="224154" y="2525050"/>
                </a:moveTo>
                <a:lnTo>
                  <a:pt x="229819" y="2525050"/>
                </a:lnTo>
                <a:lnTo>
                  <a:pt x="229819" y="2545951"/>
                </a:lnTo>
                <a:cubicBezTo>
                  <a:pt x="229819" y="2550964"/>
                  <a:pt x="231707" y="2553471"/>
                  <a:pt x="235484" y="2553471"/>
                </a:cubicBezTo>
                <a:cubicBezTo>
                  <a:pt x="236178" y="2553471"/>
                  <a:pt x="236856" y="2553368"/>
                  <a:pt x="237518" y="2553162"/>
                </a:cubicBezTo>
                <a:cubicBezTo>
                  <a:pt x="238180" y="2552956"/>
                  <a:pt x="238875" y="2552598"/>
                  <a:pt x="239602" y="2552088"/>
                </a:cubicBezTo>
                <a:cubicBezTo>
                  <a:pt x="240329" y="2551578"/>
                  <a:pt x="241110" y="2550888"/>
                  <a:pt x="241946" y="2550020"/>
                </a:cubicBezTo>
                <a:cubicBezTo>
                  <a:pt x="242782" y="2549152"/>
                  <a:pt x="243720" y="2548056"/>
                  <a:pt x="244762" y="2546732"/>
                </a:cubicBezTo>
                <a:lnTo>
                  <a:pt x="244762" y="2525050"/>
                </a:lnTo>
                <a:lnTo>
                  <a:pt x="250427" y="2525050"/>
                </a:lnTo>
                <a:lnTo>
                  <a:pt x="250427" y="2557736"/>
                </a:lnTo>
                <a:lnTo>
                  <a:pt x="245348" y="2557736"/>
                </a:lnTo>
                <a:lnTo>
                  <a:pt x="245153" y="2552462"/>
                </a:lnTo>
                <a:cubicBezTo>
                  <a:pt x="244176" y="2553591"/>
                  <a:pt x="243248" y="2554529"/>
                  <a:pt x="242369" y="2555278"/>
                </a:cubicBezTo>
                <a:cubicBezTo>
                  <a:pt x="241490" y="2556027"/>
                  <a:pt x="240617" y="2556629"/>
                  <a:pt x="239748" y="2557085"/>
                </a:cubicBezTo>
                <a:cubicBezTo>
                  <a:pt x="238880" y="2557541"/>
                  <a:pt x="238007" y="2557861"/>
                  <a:pt x="237128" y="2558045"/>
                </a:cubicBezTo>
                <a:cubicBezTo>
                  <a:pt x="236249" y="2558230"/>
                  <a:pt x="235321" y="2558322"/>
                  <a:pt x="234344" y="2558322"/>
                </a:cubicBezTo>
                <a:cubicBezTo>
                  <a:pt x="230980" y="2558322"/>
                  <a:pt x="228441" y="2557335"/>
                  <a:pt x="226726" y="2555359"/>
                </a:cubicBezTo>
                <a:cubicBezTo>
                  <a:pt x="225011" y="2553385"/>
                  <a:pt x="224154" y="2550400"/>
                  <a:pt x="224154" y="2546406"/>
                </a:cubicBezTo>
                <a:close/>
                <a:moveTo>
                  <a:pt x="144894" y="2525050"/>
                </a:moveTo>
                <a:lnTo>
                  <a:pt x="151340" y="2525050"/>
                </a:lnTo>
                <a:lnTo>
                  <a:pt x="159609" y="2546667"/>
                </a:lnTo>
                <a:lnTo>
                  <a:pt x="161270" y="2551746"/>
                </a:lnTo>
                <a:lnTo>
                  <a:pt x="163158" y="2546537"/>
                </a:lnTo>
                <a:lnTo>
                  <a:pt x="170809" y="2525050"/>
                </a:lnTo>
                <a:lnTo>
                  <a:pt x="177027" y="2525050"/>
                </a:lnTo>
                <a:lnTo>
                  <a:pt x="165893" y="2554285"/>
                </a:lnTo>
                <a:cubicBezTo>
                  <a:pt x="164742" y="2557259"/>
                  <a:pt x="163554" y="2559820"/>
                  <a:pt x="162328" y="2561968"/>
                </a:cubicBezTo>
                <a:cubicBezTo>
                  <a:pt x="161101" y="2564117"/>
                  <a:pt x="159761" y="2565881"/>
                  <a:pt x="158307" y="2567259"/>
                </a:cubicBezTo>
                <a:cubicBezTo>
                  <a:pt x="156853" y="2568637"/>
                  <a:pt x="155258" y="2569652"/>
                  <a:pt x="153521" y="2570303"/>
                </a:cubicBezTo>
                <a:cubicBezTo>
                  <a:pt x="151785" y="2570954"/>
                  <a:pt x="149842" y="2571279"/>
                  <a:pt x="147694" y="2571279"/>
                </a:cubicBezTo>
                <a:cubicBezTo>
                  <a:pt x="147129" y="2571279"/>
                  <a:pt x="146619" y="2571269"/>
                  <a:pt x="146164" y="2571247"/>
                </a:cubicBezTo>
                <a:cubicBezTo>
                  <a:pt x="145708" y="2571225"/>
                  <a:pt x="145209" y="2571193"/>
                  <a:pt x="144666" y="2571149"/>
                </a:cubicBezTo>
                <a:lnTo>
                  <a:pt x="144666" y="2566005"/>
                </a:lnTo>
                <a:cubicBezTo>
                  <a:pt x="145143" y="2566070"/>
                  <a:pt x="145664" y="2566130"/>
                  <a:pt x="146229" y="2566184"/>
                </a:cubicBezTo>
                <a:cubicBezTo>
                  <a:pt x="146793" y="2566239"/>
                  <a:pt x="147390" y="2566266"/>
                  <a:pt x="148019" y="2566266"/>
                </a:cubicBezTo>
                <a:cubicBezTo>
                  <a:pt x="149061" y="2566266"/>
                  <a:pt x="150032" y="2566114"/>
                  <a:pt x="150933" y="2565810"/>
                </a:cubicBezTo>
                <a:cubicBezTo>
                  <a:pt x="151834" y="2565506"/>
                  <a:pt x="152686" y="2565012"/>
                  <a:pt x="153489" y="2564329"/>
                </a:cubicBezTo>
                <a:cubicBezTo>
                  <a:pt x="154292" y="2563645"/>
                  <a:pt x="155062" y="2562761"/>
                  <a:pt x="155800" y="2561675"/>
                </a:cubicBezTo>
                <a:cubicBezTo>
                  <a:pt x="156538" y="2560590"/>
                  <a:pt x="157254" y="2559277"/>
                  <a:pt x="157949" y="2557736"/>
                </a:cubicBezTo>
                <a:close/>
                <a:moveTo>
                  <a:pt x="1459762" y="2524594"/>
                </a:moveTo>
                <a:cubicBezTo>
                  <a:pt x="1461455" y="2524594"/>
                  <a:pt x="1463040" y="2524713"/>
                  <a:pt x="1464516" y="2524952"/>
                </a:cubicBezTo>
                <a:cubicBezTo>
                  <a:pt x="1465991" y="2525191"/>
                  <a:pt x="1467402" y="2525582"/>
                  <a:pt x="1468748" y="2526124"/>
                </a:cubicBezTo>
                <a:lnTo>
                  <a:pt x="1468748" y="2531528"/>
                </a:lnTo>
                <a:cubicBezTo>
                  <a:pt x="1467337" y="2530791"/>
                  <a:pt x="1465899" y="2530253"/>
                  <a:pt x="1464434" y="2529917"/>
                </a:cubicBezTo>
                <a:cubicBezTo>
                  <a:pt x="1462969" y="2529580"/>
                  <a:pt x="1461455" y="2529412"/>
                  <a:pt x="1459893" y="2529412"/>
                </a:cubicBezTo>
                <a:cubicBezTo>
                  <a:pt x="1458438" y="2529412"/>
                  <a:pt x="1457066" y="2529689"/>
                  <a:pt x="1455774" y="2530242"/>
                </a:cubicBezTo>
                <a:cubicBezTo>
                  <a:pt x="1454483" y="2530796"/>
                  <a:pt x="1453349" y="2531593"/>
                  <a:pt x="1452372" y="2532635"/>
                </a:cubicBezTo>
                <a:cubicBezTo>
                  <a:pt x="1451395" y="2533677"/>
                  <a:pt x="1450625" y="2534947"/>
                  <a:pt x="1450061" y="2536444"/>
                </a:cubicBezTo>
                <a:cubicBezTo>
                  <a:pt x="1449496" y="2537942"/>
                  <a:pt x="1449214" y="2539635"/>
                  <a:pt x="1449214" y="2541523"/>
                </a:cubicBezTo>
                <a:cubicBezTo>
                  <a:pt x="1449214" y="2545473"/>
                  <a:pt x="1450175" y="2548430"/>
                  <a:pt x="1452095" y="2550395"/>
                </a:cubicBezTo>
                <a:cubicBezTo>
                  <a:pt x="1454016" y="2552359"/>
                  <a:pt x="1456680" y="2553341"/>
                  <a:pt x="1460088" y="2553341"/>
                </a:cubicBezTo>
                <a:cubicBezTo>
                  <a:pt x="1461629" y="2553341"/>
                  <a:pt x="1463121" y="2553167"/>
                  <a:pt x="1464564" y="2552820"/>
                </a:cubicBezTo>
                <a:cubicBezTo>
                  <a:pt x="1466008" y="2552473"/>
                  <a:pt x="1467402" y="2551952"/>
                  <a:pt x="1468748" y="2551257"/>
                </a:cubicBezTo>
                <a:lnTo>
                  <a:pt x="1468748" y="2556531"/>
                </a:lnTo>
                <a:cubicBezTo>
                  <a:pt x="1467272" y="2557096"/>
                  <a:pt x="1465758" y="2557514"/>
                  <a:pt x="1464206" y="2557785"/>
                </a:cubicBezTo>
                <a:cubicBezTo>
                  <a:pt x="1462654" y="2558056"/>
                  <a:pt x="1461054" y="2558192"/>
                  <a:pt x="1459404" y="2558192"/>
                </a:cubicBezTo>
                <a:cubicBezTo>
                  <a:pt x="1454239" y="2558192"/>
                  <a:pt x="1450262" y="2556792"/>
                  <a:pt x="1447472" y="2553992"/>
                </a:cubicBezTo>
                <a:cubicBezTo>
                  <a:pt x="1444683" y="2551192"/>
                  <a:pt x="1443289" y="2547101"/>
                  <a:pt x="1443289" y="2541718"/>
                </a:cubicBezTo>
                <a:cubicBezTo>
                  <a:pt x="1443289" y="2539136"/>
                  <a:pt x="1443690" y="2536792"/>
                  <a:pt x="1444494" y="2534686"/>
                </a:cubicBezTo>
                <a:cubicBezTo>
                  <a:pt x="1445297" y="2532581"/>
                  <a:pt x="1446425" y="2530780"/>
                  <a:pt x="1447879" y="2529282"/>
                </a:cubicBezTo>
                <a:cubicBezTo>
                  <a:pt x="1449334" y="2527784"/>
                  <a:pt x="1451070" y="2526629"/>
                  <a:pt x="1453088" y="2525815"/>
                </a:cubicBezTo>
                <a:cubicBezTo>
                  <a:pt x="1455107" y="2525001"/>
                  <a:pt x="1457331" y="2524594"/>
                  <a:pt x="1459762" y="2524594"/>
                </a:cubicBezTo>
                <a:close/>
                <a:moveTo>
                  <a:pt x="1875574" y="2524464"/>
                </a:moveTo>
                <a:cubicBezTo>
                  <a:pt x="1876247" y="2524464"/>
                  <a:pt x="1876887" y="2524599"/>
                  <a:pt x="1877495" y="2524871"/>
                </a:cubicBezTo>
                <a:cubicBezTo>
                  <a:pt x="1878103" y="2525142"/>
                  <a:pt x="1878635" y="2525505"/>
                  <a:pt x="1879090" y="2525961"/>
                </a:cubicBezTo>
                <a:cubicBezTo>
                  <a:pt x="1879546" y="2526417"/>
                  <a:pt x="1879910" y="2526949"/>
                  <a:pt x="1880181" y="2527556"/>
                </a:cubicBezTo>
                <a:cubicBezTo>
                  <a:pt x="1880452" y="2528164"/>
                  <a:pt x="1880588" y="2528805"/>
                  <a:pt x="1880588" y="2529477"/>
                </a:cubicBezTo>
                <a:cubicBezTo>
                  <a:pt x="1880588" y="2530172"/>
                  <a:pt x="1880452" y="2530818"/>
                  <a:pt x="1880181" y="2531414"/>
                </a:cubicBezTo>
                <a:cubicBezTo>
                  <a:pt x="1879910" y="2532011"/>
                  <a:pt x="1879546" y="2532538"/>
                  <a:pt x="1879090" y="2532993"/>
                </a:cubicBezTo>
                <a:cubicBezTo>
                  <a:pt x="1878635" y="2533449"/>
                  <a:pt x="1878103" y="2533807"/>
                  <a:pt x="1877495" y="2534068"/>
                </a:cubicBezTo>
                <a:cubicBezTo>
                  <a:pt x="1876887" y="2534328"/>
                  <a:pt x="1876247" y="2534458"/>
                  <a:pt x="1875574" y="2534458"/>
                </a:cubicBezTo>
                <a:cubicBezTo>
                  <a:pt x="1874880" y="2534458"/>
                  <a:pt x="1874234" y="2534328"/>
                  <a:pt x="1873637" y="2534068"/>
                </a:cubicBezTo>
                <a:cubicBezTo>
                  <a:pt x="1873040" y="2533807"/>
                  <a:pt x="1872514" y="2533449"/>
                  <a:pt x="1872058" y="2532993"/>
                </a:cubicBezTo>
                <a:cubicBezTo>
                  <a:pt x="1871602" y="2532538"/>
                  <a:pt x="1871244" y="2532011"/>
                  <a:pt x="1870984" y="2531414"/>
                </a:cubicBezTo>
                <a:cubicBezTo>
                  <a:pt x="1870723" y="2530818"/>
                  <a:pt x="1870593" y="2530172"/>
                  <a:pt x="1870593" y="2529477"/>
                </a:cubicBezTo>
                <a:cubicBezTo>
                  <a:pt x="1870593" y="2528805"/>
                  <a:pt x="1870723" y="2528164"/>
                  <a:pt x="1870984" y="2527556"/>
                </a:cubicBezTo>
                <a:cubicBezTo>
                  <a:pt x="1871244" y="2526949"/>
                  <a:pt x="1871602" y="2526417"/>
                  <a:pt x="1872058" y="2525961"/>
                </a:cubicBezTo>
                <a:cubicBezTo>
                  <a:pt x="1872514" y="2525505"/>
                  <a:pt x="1873040" y="2525142"/>
                  <a:pt x="1873637" y="2524871"/>
                </a:cubicBezTo>
                <a:cubicBezTo>
                  <a:pt x="1874234" y="2524599"/>
                  <a:pt x="1874880" y="2524464"/>
                  <a:pt x="1875574" y="2524464"/>
                </a:cubicBezTo>
                <a:close/>
                <a:moveTo>
                  <a:pt x="1602279" y="2524464"/>
                </a:moveTo>
                <a:cubicBezTo>
                  <a:pt x="1605643" y="2524464"/>
                  <a:pt x="1608188" y="2525457"/>
                  <a:pt x="1609914" y="2527443"/>
                </a:cubicBezTo>
                <a:cubicBezTo>
                  <a:pt x="1611639" y="2529428"/>
                  <a:pt x="1612502" y="2532418"/>
                  <a:pt x="1612502" y="2536412"/>
                </a:cubicBezTo>
                <a:lnTo>
                  <a:pt x="1612502" y="2557736"/>
                </a:lnTo>
                <a:lnTo>
                  <a:pt x="1606837" y="2557736"/>
                </a:lnTo>
                <a:lnTo>
                  <a:pt x="1606837" y="2536868"/>
                </a:lnTo>
                <a:cubicBezTo>
                  <a:pt x="1606837" y="2534307"/>
                  <a:pt x="1606360" y="2532413"/>
                  <a:pt x="1605405" y="2531186"/>
                </a:cubicBezTo>
                <a:cubicBezTo>
                  <a:pt x="1604450" y="2529960"/>
                  <a:pt x="1603028" y="2529347"/>
                  <a:pt x="1601140" y="2529347"/>
                </a:cubicBezTo>
                <a:cubicBezTo>
                  <a:pt x="1600445" y="2529347"/>
                  <a:pt x="1599767" y="2529450"/>
                  <a:pt x="1599105" y="2529656"/>
                </a:cubicBezTo>
                <a:cubicBezTo>
                  <a:pt x="1598443" y="2529863"/>
                  <a:pt x="1597754" y="2530221"/>
                  <a:pt x="1597038" y="2530731"/>
                </a:cubicBezTo>
                <a:cubicBezTo>
                  <a:pt x="1596322" y="2531241"/>
                  <a:pt x="1595546" y="2531930"/>
                  <a:pt x="1594710" y="2532798"/>
                </a:cubicBezTo>
                <a:cubicBezTo>
                  <a:pt x="1593874" y="2533666"/>
                  <a:pt x="1592936" y="2534751"/>
                  <a:pt x="1591894" y="2536054"/>
                </a:cubicBezTo>
                <a:lnTo>
                  <a:pt x="1591894" y="2557736"/>
                </a:lnTo>
                <a:lnTo>
                  <a:pt x="1586229" y="2557736"/>
                </a:lnTo>
                <a:lnTo>
                  <a:pt x="1586229" y="2525050"/>
                </a:lnTo>
                <a:lnTo>
                  <a:pt x="1591275" y="2525050"/>
                </a:lnTo>
                <a:lnTo>
                  <a:pt x="1591503" y="2530324"/>
                </a:lnTo>
                <a:cubicBezTo>
                  <a:pt x="1592458" y="2529195"/>
                  <a:pt x="1593381" y="2528256"/>
                  <a:pt x="1594270" y="2527508"/>
                </a:cubicBezTo>
                <a:cubicBezTo>
                  <a:pt x="1595160" y="2526759"/>
                  <a:pt x="1596034" y="2526157"/>
                  <a:pt x="1596891" y="2525701"/>
                </a:cubicBezTo>
                <a:cubicBezTo>
                  <a:pt x="1597749" y="2525245"/>
                  <a:pt x="1598622" y="2524925"/>
                  <a:pt x="1599512" y="2524740"/>
                </a:cubicBezTo>
                <a:cubicBezTo>
                  <a:pt x="1600402" y="2524556"/>
                  <a:pt x="1601324" y="2524464"/>
                  <a:pt x="1602279" y="2524464"/>
                </a:cubicBezTo>
                <a:close/>
                <a:moveTo>
                  <a:pt x="1561575" y="2524464"/>
                </a:moveTo>
                <a:cubicBezTo>
                  <a:pt x="1563919" y="2524464"/>
                  <a:pt x="1566019" y="2524827"/>
                  <a:pt x="1567874" y="2525554"/>
                </a:cubicBezTo>
                <a:cubicBezTo>
                  <a:pt x="1569730" y="2526282"/>
                  <a:pt x="1571304" y="2527345"/>
                  <a:pt x="1572595" y="2528745"/>
                </a:cubicBezTo>
                <a:cubicBezTo>
                  <a:pt x="1573886" y="2530145"/>
                  <a:pt x="1574874" y="2531886"/>
                  <a:pt x="1575558" y="2533970"/>
                </a:cubicBezTo>
                <a:cubicBezTo>
                  <a:pt x="1576241" y="2536054"/>
                  <a:pt x="1576583" y="2538441"/>
                  <a:pt x="1576583" y="2541132"/>
                </a:cubicBezTo>
                <a:cubicBezTo>
                  <a:pt x="1576583" y="2543672"/>
                  <a:pt x="1576225" y="2546000"/>
                  <a:pt x="1575509" y="2548116"/>
                </a:cubicBezTo>
                <a:cubicBezTo>
                  <a:pt x="1574793" y="2550232"/>
                  <a:pt x="1573762" y="2552044"/>
                  <a:pt x="1572416" y="2553553"/>
                </a:cubicBezTo>
                <a:cubicBezTo>
                  <a:pt x="1571070" y="2555061"/>
                  <a:pt x="1569432" y="2556233"/>
                  <a:pt x="1567500" y="2557069"/>
                </a:cubicBezTo>
                <a:cubicBezTo>
                  <a:pt x="1565568" y="2557904"/>
                  <a:pt x="1563376" y="2558322"/>
                  <a:pt x="1560924" y="2558322"/>
                </a:cubicBezTo>
                <a:cubicBezTo>
                  <a:pt x="1558580" y="2558322"/>
                  <a:pt x="1556480" y="2557959"/>
                  <a:pt x="1554624" y="2557231"/>
                </a:cubicBezTo>
                <a:cubicBezTo>
                  <a:pt x="1552768" y="2556504"/>
                  <a:pt x="1551195" y="2555436"/>
                  <a:pt x="1549903" y="2554025"/>
                </a:cubicBezTo>
                <a:cubicBezTo>
                  <a:pt x="1548612" y="2552614"/>
                  <a:pt x="1547624" y="2550867"/>
                  <a:pt x="1546941" y="2548783"/>
                </a:cubicBezTo>
                <a:cubicBezTo>
                  <a:pt x="1546257" y="2546699"/>
                  <a:pt x="1545915" y="2544301"/>
                  <a:pt x="1545915" y="2541588"/>
                </a:cubicBezTo>
                <a:cubicBezTo>
                  <a:pt x="1545915" y="2539049"/>
                  <a:pt x="1546273" y="2536732"/>
                  <a:pt x="1546990" y="2534637"/>
                </a:cubicBezTo>
                <a:cubicBezTo>
                  <a:pt x="1547706" y="2532543"/>
                  <a:pt x="1548737" y="2530742"/>
                  <a:pt x="1550082" y="2529233"/>
                </a:cubicBezTo>
                <a:cubicBezTo>
                  <a:pt x="1551428" y="2527725"/>
                  <a:pt x="1553067" y="2526553"/>
                  <a:pt x="1554998" y="2525717"/>
                </a:cubicBezTo>
                <a:cubicBezTo>
                  <a:pt x="1556930" y="2524882"/>
                  <a:pt x="1559122" y="2524464"/>
                  <a:pt x="1561575" y="2524464"/>
                </a:cubicBezTo>
                <a:close/>
                <a:moveTo>
                  <a:pt x="1418700" y="2524464"/>
                </a:moveTo>
                <a:cubicBezTo>
                  <a:pt x="1420979" y="2524464"/>
                  <a:pt x="1422997" y="2524822"/>
                  <a:pt x="1424755" y="2525538"/>
                </a:cubicBezTo>
                <a:cubicBezTo>
                  <a:pt x="1426513" y="2526254"/>
                  <a:pt x="1427995" y="2527269"/>
                  <a:pt x="1429199" y="2528582"/>
                </a:cubicBezTo>
                <a:cubicBezTo>
                  <a:pt x="1430404" y="2529895"/>
                  <a:pt x="1431315" y="2531491"/>
                  <a:pt x="1431934" y="2533368"/>
                </a:cubicBezTo>
                <a:cubicBezTo>
                  <a:pt x="1432552" y="2535245"/>
                  <a:pt x="1432862" y="2537345"/>
                  <a:pt x="1432862" y="2539667"/>
                </a:cubicBezTo>
                <a:cubicBezTo>
                  <a:pt x="1432862" y="2540470"/>
                  <a:pt x="1432851" y="2541143"/>
                  <a:pt x="1432829" y="2541686"/>
                </a:cubicBezTo>
                <a:cubicBezTo>
                  <a:pt x="1432807" y="2542229"/>
                  <a:pt x="1432775" y="2542739"/>
                  <a:pt x="1432731" y="2543216"/>
                </a:cubicBezTo>
                <a:lnTo>
                  <a:pt x="1409779" y="2543216"/>
                </a:lnTo>
                <a:cubicBezTo>
                  <a:pt x="1409779" y="2546558"/>
                  <a:pt x="1410713" y="2549125"/>
                  <a:pt x="1412579" y="2550915"/>
                </a:cubicBezTo>
                <a:cubicBezTo>
                  <a:pt x="1414446" y="2552706"/>
                  <a:pt x="1417137" y="2553601"/>
                  <a:pt x="1420653" y="2553601"/>
                </a:cubicBezTo>
                <a:cubicBezTo>
                  <a:pt x="1421608" y="2553601"/>
                  <a:pt x="1422563" y="2553564"/>
                  <a:pt x="1423518" y="2553487"/>
                </a:cubicBezTo>
                <a:cubicBezTo>
                  <a:pt x="1424473" y="2553412"/>
                  <a:pt x="1425396" y="2553308"/>
                  <a:pt x="1426285" y="2553178"/>
                </a:cubicBezTo>
                <a:cubicBezTo>
                  <a:pt x="1427175" y="2553048"/>
                  <a:pt x="1428027" y="2552901"/>
                  <a:pt x="1428841" y="2552739"/>
                </a:cubicBezTo>
                <a:cubicBezTo>
                  <a:pt x="1429655" y="2552576"/>
                  <a:pt x="1430409" y="2552397"/>
                  <a:pt x="1431104" y="2552201"/>
                </a:cubicBezTo>
                <a:lnTo>
                  <a:pt x="1431104" y="2556857"/>
                </a:lnTo>
                <a:cubicBezTo>
                  <a:pt x="1429563" y="2557291"/>
                  <a:pt x="1427821" y="2557644"/>
                  <a:pt x="1425878" y="2557915"/>
                </a:cubicBezTo>
                <a:cubicBezTo>
                  <a:pt x="1423936" y="2558187"/>
                  <a:pt x="1421923" y="2558322"/>
                  <a:pt x="1419839" y="2558322"/>
                </a:cubicBezTo>
                <a:cubicBezTo>
                  <a:pt x="1417039" y="2558322"/>
                  <a:pt x="1414630" y="2557942"/>
                  <a:pt x="1412612" y="2557183"/>
                </a:cubicBezTo>
                <a:cubicBezTo>
                  <a:pt x="1410593" y="2556423"/>
                  <a:pt x="1408938" y="2555322"/>
                  <a:pt x="1407647" y="2553878"/>
                </a:cubicBezTo>
                <a:cubicBezTo>
                  <a:pt x="1406355" y="2552435"/>
                  <a:pt x="1405401" y="2550666"/>
                  <a:pt x="1404782" y="2548571"/>
                </a:cubicBezTo>
                <a:cubicBezTo>
                  <a:pt x="1404163" y="2546477"/>
                  <a:pt x="1403854" y="2544106"/>
                  <a:pt x="1403854" y="2541458"/>
                </a:cubicBezTo>
                <a:cubicBezTo>
                  <a:pt x="1403854" y="2539157"/>
                  <a:pt x="1404185" y="2536981"/>
                  <a:pt x="1404847" y="2534930"/>
                </a:cubicBezTo>
                <a:cubicBezTo>
                  <a:pt x="1405509" y="2532879"/>
                  <a:pt x="1406475" y="2531078"/>
                  <a:pt x="1407745" y="2529526"/>
                </a:cubicBezTo>
                <a:cubicBezTo>
                  <a:pt x="1409014" y="2527974"/>
                  <a:pt x="1410572" y="2526743"/>
                  <a:pt x="1412416" y="2525831"/>
                </a:cubicBezTo>
                <a:cubicBezTo>
                  <a:pt x="1414261" y="2524919"/>
                  <a:pt x="1416356" y="2524464"/>
                  <a:pt x="1418700" y="2524464"/>
                </a:cubicBezTo>
                <a:close/>
                <a:moveTo>
                  <a:pt x="1391264" y="2524464"/>
                </a:moveTo>
                <a:cubicBezTo>
                  <a:pt x="1392545" y="2524464"/>
                  <a:pt x="1393966" y="2524534"/>
                  <a:pt x="1395529" y="2524675"/>
                </a:cubicBezTo>
                <a:cubicBezTo>
                  <a:pt x="1397092" y="2524817"/>
                  <a:pt x="1398720" y="2525061"/>
                  <a:pt x="1400413" y="2525408"/>
                </a:cubicBezTo>
                <a:lnTo>
                  <a:pt x="1400413" y="2530454"/>
                </a:lnTo>
                <a:cubicBezTo>
                  <a:pt x="1398633" y="2530020"/>
                  <a:pt x="1396945" y="2529700"/>
                  <a:pt x="1395350" y="2529494"/>
                </a:cubicBezTo>
                <a:cubicBezTo>
                  <a:pt x="1393755" y="2529287"/>
                  <a:pt x="1392371" y="2529184"/>
                  <a:pt x="1391199" y="2529184"/>
                </a:cubicBezTo>
                <a:cubicBezTo>
                  <a:pt x="1389788" y="2529184"/>
                  <a:pt x="1388600" y="2529293"/>
                  <a:pt x="1387634" y="2529510"/>
                </a:cubicBezTo>
                <a:cubicBezTo>
                  <a:pt x="1386668" y="2529727"/>
                  <a:pt x="1385887" y="2530025"/>
                  <a:pt x="1385290" y="2530405"/>
                </a:cubicBezTo>
                <a:cubicBezTo>
                  <a:pt x="1384693" y="2530785"/>
                  <a:pt x="1384265" y="2531230"/>
                  <a:pt x="1384004" y="2531740"/>
                </a:cubicBezTo>
                <a:cubicBezTo>
                  <a:pt x="1383744" y="2532250"/>
                  <a:pt x="1383614" y="2532798"/>
                  <a:pt x="1383614" y="2533384"/>
                </a:cubicBezTo>
                <a:cubicBezTo>
                  <a:pt x="1383614" y="2533970"/>
                  <a:pt x="1383728" y="2534502"/>
                  <a:pt x="1383955" y="2534979"/>
                </a:cubicBezTo>
                <a:cubicBezTo>
                  <a:pt x="1384183" y="2535457"/>
                  <a:pt x="1384607" y="2535918"/>
                  <a:pt x="1385225" y="2536363"/>
                </a:cubicBezTo>
                <a:cubicBezTo>
                  <a:pt x="1385844" y="2536808"/>
                  <a:pt x="1386706" y="2537253"/>
                  <a:pt x="1387813" y="2537698"/>
                </a:cubicBezTo>
                <a:cubicBezTo>
                  <a:pt x="1388920" y="2538143"/>
                  <a:pt x="1390363" y="2538626"/>
                  <a:pt x="1392143" y="2539146"/>
                </a:cubicBezTo>
                <a:cubicBezTo>
                  <a:pt x="1394075" y="2539711"/>
                  <a:pt x="1395703" y="2540302"/>
                  <a:pt x="1397027" y="2540921"/>
                </a:cubicBezTo>
                <a:cubicBezTo>
                  <a:pt x="1398351" y="2541539"/>
                  <a:pt x="1399425" y="2542229"/>
                  <a:pt x="1400250" y="2542988"/>
                </a:cubicBezTo>
                <a:cubicBezTo>
                  <a:pt x="1401074" y="2543748"/>
                  <a:pt x="1401666" y="2544605"/>
                  <a:pt x="1402024" y="2545560"/>
                </a:cubicBezTo>
                <a:cubicBezTo>
                  <a:pt x="1402382" y="2546515"/>
                  <a:pt x="1402561" y="2547600"/>
                  <a:pt x="1402561" y="2548816"/>
                </a:cubicBezTo>
                <a:cubicBezTo>
                  <a:pt x="1402561" y="2549966"/>
                  <a:pt x="1402366" y="2550997"/>
                  <a:pt x="1401975" y="2551908"/>
                </a:cubicBezTo>
                <a:cubicBezTo>
                  <a:pt x="1401585" y="2552820"/>
                  <a:pt x="1401053" y="2553629"/>
                  <a:pt x="1400380" y="2554334"/>
                </a:cubicBezTo>
                <a:cubicBezTo>
                  <a:pt x="1399707" y="2555039"/>
                  <a:pt x="1398926" y="2555642"/>
                  <a:pt x="1398036" y="2556141"/>
                </a:cubicBezTo>
                <a:cubicBezTo>
                  <a:pt x="1397146" y="2556640"/>
                  <a:pt x="1396197" y="2557052"/>
                  <a:pt x="1395187" y="2557378"/>
                </a:cubicBezTo>
                <a:cubicBezTo>
                  <a:pt x="1394178" y="2557703"/>
                  <a:pt x="1393142" y="2557942"/>
                  <a:pt x="1392078" y="2558094"/>
                </a:cubicBezTo>
                <a:cubicBezTo>
                  <a:pt x="1391015" y="2558246"/>
                  <a:pt x="1389973" y="2558322"/>
                  <a:pt x="1388953" y="2558322"/>
                </a:cubicBezTo>
                <a:cubicBezTo>
                  <a:pt x="1386739" y="2558322"/>
                  <a:pt x="1384704" y="2558224"/>
                  <a:pt x="1382848" y="2558029"/>
                </a:cubicBezTo>
                <a:cubicBezTo>
                  <a:pt x="1380993" y="2557834"/>
                  <a:pt x="1379175" y="2557519"/>
                  <a:pt x="1377395" y="2557085"/>
                </a:cubicBezTo>
                <a:lnTo>
                  <a:pt x="1377395" y="2551876"/>
                </a:lnTo>
                <a:cubicBezTo>
                  <a:pt x="1379305" y="2552419"/>
                  <a:pt x="1381204" y="2552831"/>
                  <a:pt x="1383093" y="2553113"/>
                </a:cubicBezTo>
                <a:cubicBezTo>
                  <a:pt x="1384981" y="2553395"/>
                  <a:pt x="1386858" y="2553536"/>
                  <a:pt x="1388725" y="2553536"/>
                </a:cubicBezTo>
                <a:cubicBezTo>
                  <a:pt x="1391438" y="2553536"/>
                  <a:pt x="1393446" y="2553167"/>
                  <a:pt x="1394748" y="2552429"/>
                </a:cubicBezTo>
                <a:cubicBezTo>
                  <a:pt x="1396050" y="2551692"/>
                  <a:pt x="1396701" y="2550639"/>
                  <a:pt x="1396701" y="2549271"/>
                </a:cubicBezTo>
                <a:cubicBezTo>
                  <a:pt x="1396701" y="2548685"/>
                  <a:pt x="1396598" y="2548159"/>
                  <a:pt x="1396392" y="2547692"/>
                </a:cubicBezTo>
                <a:cubicBezTo>
                  <a:pt x="1396186" y="2547226"/>
                  <a:pt x="1395811" y="2546781"/>
                  <a:pt x="1395269" y="2546358"/>
                </a:cubicBezTo>
                <a:cubicBezTo>
                  <a:pt x="1394726" y="2545934"/>
                  <a:pt x="1393885" y="2545495"/>
                  <a:pt x="1392746" y="2545039"/>
                </a:cubicBezTo>
                <a:cubicBezTo>
                  <a:pt x="1391606" y="2544583"/>
                  <a:pt x="1390049" y="2544062"/>
                  <a:pt x="1388074" y="2543476"/>
                </a:cubicBezTo>
                <a:cubicBezTo>
                  <a:pt x="1386598" y="2543042"/>
                  <a:pt x="1385236" y="2542549"/>
                  <a:pt x="1383988" y="2541995"/>
                </a:cubicBezTo>
                <a:cubicBezTo>
                  <a:pt x="1382740" y="2541442"/>
                  <a:pt x="1381660" y="2540785"/>
                  <a:pt x="1380749" y="2540025"/>
                </a:cubicBezTo>
                <a:cubicBezTo>
                  <a:pt x="1379837" y="2539266"/>
                  <a:pt x="1379121" y="2538376"/>
                  <a:pt x="1378600" y="2537356"/>
                </a:cubicBezTo>
                <a:cubicBezTo>
                  <a:pt x="1378079" y="2536336"/>
                  <a:pt x="1377819" y="2535131"/>
                  <a:pt x="1377819" y="2533742"/>
                </a:cubicBezTo>
                <a:cubicBezTo>
                  <a:pt x="1377819" y="2532831"/>
                  <a:pt x="1378030" y="2531832"/>
                  <a:pt x="1378453" y="2530747"/>
                </a:cubicBezTo>
                <a:cubicBezTo>
                  <a:pt x="1378877" y="2529662"/>
                  <a:pt x="1379598" y="2528653"/>
                  <a:pt x="1380618" y="2527719"/>
                </a:cubicBezTo>
                <a:cubicBezTo>
                  <a:pt x="1381638" y="2526786"/>
                  <a:pt x="1383017" y="2526010"/>
                  <a:pt x="1384753" y="2525391"/>
                </a:cubicBezTo>
                <a:cubicBezTo>
                  <a:pt x="1386489" y="2524773"/>
                  <a:pt x="1388660" y="2524464"/>
                  <a:pt x="1391264" y="2524464"/>
                </a:cubicBezTo>
                <a:close/>
                <a:moveTo>
                  <a:pt x="1313143" y="2524464"/>
                </a:moveTo>
                <a:cubicBezTo>
                  <a:pt x="1313947" y="2524464"/>
                  <a:pt x="1314717" y="2524518"/>
                  <a:pt x="1315455" y="2524626"/>
                </a:cubicBezTo>
                <a:cubicBezTo>
                  <a:pt x="1316193" y="2524735"/>
                  <a:pt x="1316844" y="2524876"/>
                  <a:pt x="1317408" y="2525050"/>
                </a:cubicBezTo>
                <a:lnTo>
                  <a:pt x="1329259" y="2525050"/>
                </a:lnTo>
                <a:lnTo>
                  <a:pt x="1329259" y="2529673"/>
                </a:lnTo>
                <a:lnTo>
                  <a:pt x="1324017" y="2529673"/>
                </a:lnTo>
                <a:cubicBezTo>
                  <a:pt x="1324625" y="2530432"/>
                  <a:pt x="1325097" y="2531317"/>
                  <a:pt x="1325433" y="2532326"/>
                </a:cubicBezTo>
                <a:cubicBezTo>
                  <a:pt x="1325770" y="2533335"/>
                  <a:pt x="1325938" y="2534426"/>
                  <a:pt x="1325938" y="2535598"/>
                </a:cubicBezTo>
                <a:cubicBezTo>
                  <a:pt x="1325938" y="2537291"/>
                  <a:pt x="1325629" y="2538837"/>
                  <a:pt x="1325010" y="2540237"/>
                </a:cubicBezTo>
                <a:cubicBezTo>
                  <a:pt x="1324392" y="2541637"/>
                  <a:pt x="1323518" y="2542836"/>
                  <a:pt x="1322389" y="2543835"/>
                </a:cubicBezTo>
                <a:cubicBezTo>
                  <a:pt x="1321261" y="2544833"/>
                  <a:pt x="1319910" y="2545609"/>
                  <a:pt x="1318336" y="2546162"/>
                </a:cubicBezTo>
                <a:cubicBezTo>
                  <a:pt x="1316763" y="2546716"/>
                  <a:pt x="1315032" y="2546992"/>
                  <a:pt x="1313143" y="2546992"/>
                </a:cubicBezTo>
                <a:cubicBezTo>
                  <a:pt x="1311776" y="2546992"/>
                  <a:pt x="1310496" y="2546846"/>
                  <a:pt x="1309302" y="2546553"/>
                </a:cubicBezTo>
                <a:cubicBezTo>
                  <a:pt x="1308108" y="2546260"/>
                  <a:pt x="1307164" y="2545897"/>
                  <a:pt x="1306469" y="2545462"/>
                </a:cubicBezTo>
                <a:cubicBezTo>
                  <a:pt x="1306057" y="2546070"/>
                  <a:pt x="1305710" y="2546645"/>
                  <a:pt x="1305428" y="2547188"/>
                </a:cubicBezTo>
                <a:cubicBezTo>
                  <a:pt x="1305145" y="2547731"/>
                  <a:pt x="1305004" y="2548338"/>
                  <a:pt x="1305004" y="2549011"/>
                </a:cubicBezTo>
                <a:cubicBezTo>
                  <a:pt x="1305004" y="2549836"/>
                  <a:pt x="1305401" y="2550520"/>
                  <a:pt x="1306193" y="2551062"/>
                </a:cubicBezTo>
                <a:cubicBezTo>
                  <a:pt x="1306985" y="2551605"/>
                  <a:pt x="1308032" y="2551898"/>
                  <a:pt x="1309334" y="2551941"/>
                </a:cubicBezTo>
                <a:lnTo>
                  <a:pt x="1317929" y="2552267"/>
                </a:lnTo>
                <a:cubicBezTo>
                  <a:pt x="1319557" y="2552310"/>
                  <a:pt x="1321060" y="2552516"/>
                  <a:pt x="1322438" y="2552885"/>
                </a:cubicBezTo>
                <a:cubicBezTo>
                  <a:pt x="1323816" y="2553254"/>
                  <a:pt x="1324999" y="2553786"/>
                  <a:pt x="1325987" y="2554480"/>
                </a:cubicBezTo>
                <a:cubicBezTo>
                  <a:pt x="1326974" y="2555175"/>
                  <a:pt x="1327745" y="2556032"/>
                  <a:pt x="1328298" y="2557052"/>
                </a:cubicBezTo>
                <a:cubicBezTo>
                  <a:pt x="1328852" y="2558073"/>
                  <a:pt x="1329129" y="2559255"/>
                  <a:pt x="1329129" y="2560601"/>
                </a:cubicBezTo>
                <a:cubicBezTo>
                  <a:pt x="1329129" y="2562055"/>
                  <a:pt x="1328814" y="2563433"/>
                  <a:pt x="1328184" y="2564736"/>
                </a:cubicBezTo>
                <a:cubicBezTo>
                  <a:pt x="1327555" y="2566038"/>
                  <a:pt x="1326584" y="2567183"/>
                  <a:pt x="1325271" y="2568170"/>
                </a:cubicBezTo>
                <a:cubicBezTo>
                  <a:pt x="1323958" y="2569158"/>
                  <a:pt x="1322292" y="2569945"/>
                  <a:pt x="1320273" y="2570531"/>
                </a:cubicBezTo>
                <a:cubicBezTo>
                  <a:pt x="1318255" y="2571117"/>
                  <a:pt x="1315856" y="2571410"/>
                  <a:pt x="1313078" y="2571410"/>
                </a:cubicBezTo>
                <a:cubicBezTo>
                  <a:pt x="1310431" y="2571410"/>
                  <a:pt x="1308179" y="2571198"/>
                  <a:pt x="1306323" y="2570775"/>
                </a:cubicBezTo>
                <a:cubicBezTo>
                  <a:pt x="1304467" y="2570352"/>
                  <a:pt x="1302943" y="2569766"/>
                  <a:pt x="1301749" y="2569017"/>
                </a:cubicBezTo>
                <a:cubicBezTo>
                  <a:pt x="1300555" y="2568268"/>
                  <a:pt x="1299687" y="2567378"/>
                  <a:pt x="1299144" y="2566347"/>
                </a:cubicBezTo>
                <a:cubicBezTo>
                  <a:pt x="1298602" y="2565316"/>
                  <a:pt x="1298330" y="2564182"/>
                  <a:pt x="1298330" y="2562945"/>
                </a:cubicBezTo>
                <a:cubicBezTo>
                  <a:pt x="1298330" y="2561361"/>
                  <a:pt x="1298699" y="2559972"/>
                  <a:pt x="1299437" y="2558778"/>
                </a:cubicBezTo>
                <a:cubicBezTo>
                  <a:pt x="1300175" y="2557584"/>
                  <a:pt x="1301315" y="2556434"/>
                  <a:pt x="1302856" y="2555327"/>
                </a:cubicBezTo>
                <a:cubicBezTo>
                  <a:pt x="1302291" y="2555066"/>
                  <a:pt x="1301803" y="2554741"/>
                  <a:pt x="1301391" y="2554350"/>
                </a:cubicBezTo>
                <a:cubicBezTo>
                  <a:pt x="1300978" y="2553959"/>
                  <a:pt x="1300642" y="2553531"/>
                  <a:pt x="1300381" y="2553064"/>
                </a:cubicBezTo>
                <a:cubicBezTo>
                  <a:pt x="1300121" y="2552598"/>
                  <a:pt x="1299926" y="2552104"/>
                  <a:pt x="1299795" y="2551583"/>
                </a:cubicBezTo>
                <a:cubicBezTo>
                  <a:pt x="1299665" y="2551062"/>
                  <a:pt x="1299600" y="2550552"/>
                  <a:pt x="1299600" y="2550053"/>
                </a:cubicBezTo>
                <a:cubicBezTo>
                  <a:pt x="1299600" y="2548642"/>
                  <a:pt x="1299931" y="2547351"/>
                  <a:pt x="1300593" y="2546179"/>
                </a:cubicBezTo>
                <a:cubicBezTo>
                  <a:pt x="1301255" y="2545007"/>
                  <a:pt x="1302042" y="2543900"/>
                  <a:pt x="1302953" y="2542858"/>
                </a:cubicBezTo>
                <a:cubicBezTo>
                  <a:pt x="1302541" y="2542359"/>
                  <a:pt x="1302178" y="2541870"/>
                  <a:pt x="1301863" y="2541393"/>
                </a:cubicBezTo>
                <a:cubicBezTo>
                  <a:pt x="1301548" y="2540916"/>
                  <a:pt x="1301277" y="2540400"/>
                  <a:pt x="1301049" y="2539846"/>
                </a:cubicBezTo>
                <a:cubicBezTo>
                  <a:pt x="1300821" y="2539293"/>
                  <a:pt x="1300647" y="2538696"/>
                  <a:pt x="1300528" y="2538056"/>
                </a:cubicBezTo>
                <a:cubicBezTo>
                  <a:pt x="1300408" y="2537416"/>
                  <a:pt x="1300349" y="2536683"/>
                  <a:pt x="1300349" y="2535858"/>
                </a:cubicBezTo>
                <a:cubicBezTo>
                  <a:pt x="1300349" y="2534165"/>
                  <a:pt x="1300658" y="2532619"/>
                  <a:pt x="1301277" y="2531219"/>
                </a:cubicBezTo>
                <a:cubicBezTo>
                  <a:pt x="1301895" y="2529819"/>
                  <a:pt x="1302764" y="2528620"/>
                  <a:pt x="1303881" y="2527622"/>
                </a:cubicBezTo>
                <a:cubicBezTo>
                  <a:pt x="1304999" y="2526623"/>
                  <a:pt x="1306345" y="2525847"/>
                  <a:pt x="1307918" y="2525294"/>
                </a:cubicBezTo>
                <a:cubicBezTo>
                  <a:pt x="1309492" y="2524740"/>
                  <a:pt x="1311233" y="2524464"/>
                  <a:pt x="1313143" y="2524464"/>
                </a:cubicBezTo>
                <a:close/>
                <a:moveTo>
                  <a:pt x="1287954" y="2524464"/>
                </a:moveTo>
                <a:cubicBezTo>
                  <a:pt x="1291318" y="2524464"/>
                  <a:pt x="1293863" y="2525457"/>
                  <a:pt x="1295589" y="2527443"/>
                </a:cubicBezTo>
                <a:cubicBezTo>
                  <a:pt x="1297314" y="2529428"/>
                  <a:pt x="1298177" y="2532418"/>
                  <a:pt x="1298177" y="2536412"/>
                </a:cubicBezTo>
                <a:lnTo>
                  <a:pt x="1298177" y="2557736"/>
                </a:lnTo>
                <a:lnTo>
                  <a:pt x="1292512" y="2557736"/>
                </a:lnTo>
                <a:lnTo>
                  <a:pt x="1292512" y="2536868"/>
                </a:lnTo>
                <a:cubicBezTo>
                  <a:pt x="1292512" y="2534307"/>
                  <a:pt x="1292035" y="2532413"/>
                  <a:pt x="1291080" y="2531186"/>
                </a:cubicBezTo>
                <a:cubicBezTo>
                  <a:pt x="1290125" y="2529960"/>
                  <a:pt x="1288703" y="2529347"/>
                  <a:pt x="1286815" y="2529347"/>
                </a:cubicBezTo>
                <a:cubicBezTo>
                  <a:pt x="1286120" y="2529347"/>
                  <a:pt x="1285442" y="2529450"/>
                  <a:pt x="1284780" y="2529656"/>
                </a:cubicBezTo>
                <a:cubicBezTo>
                  <a:pt x="1284118" y="2529863"/>
                  <a:pt x="1283429" y="2530221"/>
                  <a:pt x="1282713" y="2530731"/>
                </a:cubicBezTo>
                <a:cubicBezTo>
                  <a:pt x="1281997" y="2531241"/>
                  <a:pt x="1281221" y="2531930"/>
                  <a:pt x="1280385" y="2532798"/>
                </a:cubicBezTo>
                <a:cubicBezTo>
                  <a:pt x="1279549" y="2533666"/>
                  <a:pt x="1278611" y="2534751"/>
                  <a:pt x="1277569" y="2536054"/>
                </a:cubicBezTo>
                <a:lnTo>
                  <a:pt x="1277569" y="2557736"/>
                </a:lnTo>
                <a:lnTo>
                  <a:pt x="1271904" y="2557736"/>
                </a:lnTo>
                <a:lnTo>
                  <a:pt x="1271904" y="2525050"/>
                </a:lnTo>
                <a:lnTo>
                  <a:pt x="1276950" y="2525050"/>
                </a:lnTo>
                <a:lnTo>
                  <a:pt x="1277178" y="2530324"/>
                </a:lnTo>
                <a:cubicBezTo>
                  <a:pt x="1278133" y="2529195"/>
                  <a:pt x="1279056" y="2528256"/>
                  <a:pt x="1279945" y="2527508"/>
                </a:cubicBezTo>
                <a:cubicBezTo>
                  <a:pt x="1280835" y="2526759"/>
                  <a:pt x="1281709" y="2526157"/>
                  <a:pt x="1282566" y="2525701"/>
                </a:cubicBezTo>
                <a:cubicBezTo>
                  <a:pt x="1283423" y="2525245"/>
                  <a:pt x="1284297" y="2524925"/>
                  <a:pt x="1285187" y="2524740"/>
                </a:cubicBezTo>
                <a:cubicBezTo>
                  <a:pt x="1286077" y="2524556"/>
                  <a:pt x="1286999" y="2524464"/>
                  <a:pt x="1287954" y="2524464"/>
                </a:cubicBezTo>
                <a:close/>
                <a:moveTo>
                  <a:pt x="1180575" y="2524464"/>
                </a:moveTo>
                <a:cubicBezTo>
                  <a:pt x="1182919" y="2524464"/>
                  <a:pt x="1185019" y="2524827"/>
                  <a:pt x="1186874" y="2525554"/>
                </a:cubicBezTo>
                <a:cubicBezTo>
                  <a:pt x="1188730" y="2526282"/>
                  <a:pt x="1190304" y="2527345"/>
                  <a:pt x="1191595" y="2528745"/>
                </a:cubicBezTo>
                <a:cubicBezTo>
                  <a:pt x="1192887" y="2530145"/>
                  <a:pt x="1193874" y="2531886"/>
                  <a:pt x="1194558" y="2533970"/>
                </a:cubicBezTo>
                <a:cubicBezTo>
                  <a:pt x="1195241" y="2536054"/>
                  <a:pt x="1195583" y="2538441"/>
                  <a:pt x="1195583" y="2541132"/>
                </a:cubicBezTo>
                <a:cubicBezTo>
                  <a:pt x="1195583" y="2543672"/>
                  <a:pt x="1195225" y="2546000"/>
                  <a:pt x="1194509" y="2548116"/>
                </a:cubicBezTo>
                <a:cubicBezTo>
                  <a:pt x="1193793" y="2550232"/>
                  <a:pt x="1192762" y="2552044"/>
                  <a:pt x="1191416" y="2553553"/>
                </a:cubicBezTo>
                <a:cubicBezTo>
                  <a:pt x="1190070" y="2555061"/>
                  <a:pt x="1188432" y="2556233"/>
                  <a:pt x="1186500" y="2557069"/>
                </a:cubicBezTo>
                <a:cubicBezTo>
                  <a:pt x="1184568" y="2557904"/>
                  <a:pt x="1182376" y="2558322"/>
                  <a:pt x="1179924" y="2558322"/>
                </a:cubicBezTo>
                <a:cubicBezTo>
                  <a:pt x="1177580" y="2558322"/>
                  <a:pt x="1175480" y="2557959"/>
                  <a:pt x="1173624" y="2557231"/>
                </a:cubicBezTo>
                <a:cubicBezTo>
                  <a:pt x="1171768" y="2556504"/>
                  <a:pt x="1170195" y="2555436"/>
                  <a:pt x="1168903" y="2554025"/>
                </a:cubicBezTo>
                <a:cubicBezTo>
                  <a:pt x="1167612" y="2552614"/>
                  <a:pt x="1166624" y="2550867"/>
                  <a:pt x="1165941" y="2548783"/>
                </a:cubicBezTo>
                <a:cubicBezTo>
                  <a:pt x="1165257" y="2546699"/>
                  <a:pt x="1164915" y="2544301"/>
                  <a:pt x="1164915" y="2541588"/>
                </a:cubicBezTo>
                <a:cubicBezTo>
                  <a:pt x="1164915" y="2539049"/>
                  <a:pt x="1165273" y="2536732"/>
                  <a:pt x="1165990" y="2534637"/>
                </a:cubicBezTo>
                <a:cubicBezTo>
                  <a:pt x="1166706" y="2532543"/>
                  <a:pt x="1167737" y="2530742"/>
                  <a:pt x="1169082" y="2529233"/>
                </a:cubicBezTo>
                <a:cubicBezTo>
                  <a:pt x="1170428" y="2527725"/>
                  <a:pt x="1172067" y="2526553"/>
                  <a:pt x="1173998" y="2525717"/>
                </a:cubicBezTo>
                <a:cubicBezTo>
                  <a:pt x="1175930" y="2524882"/>
                  <a:pt x="1178122" y="2524464"/>
                  <a:pt x="1180575" y="2524464"/>
                </a:cubicBezTo>
                <a:close/>
                <a:moveTo>
                  <a:pt x="1075800" y="2524464"/>
                </a:moveTo>
                <a:cubicBezTo>
                  <a:pt x="1078079" y="2524464"/>
                  <a:pt x="1080097" y="2524822"/>
                  <a:pt x="1081855" y="2525538"/>
                </a:cubicBezTo>
                <a:cubicBezTo>
                  <a:pt x="1083613" y="2526254"/>
                  <a:pt x="1085095" y="2527269"/>
                  <a:pt x="1086299" y="2528582"/>
                </a:cubicBezTo>
                <a:cubicBezTo>
                  <a:pt x="1087504" y="2529895"/>
                  <a:pt x="1088415" y="2531491"/>
                  <a:pt x="1089034" y="2533368"/>
                </a:cubicBezTo>
                <a:cubicBezTo>
                  <a:pt x="1089652" y="2535245"/>
                  <a:pt x="1089962" y="2537345"/>
                  <a:pt x="1089962" y="2539667"/>
                </a:cubicBezTo>
                <a:cubicBezTo>
                  <a:pt x="1089962" y="2540470"/>
                  <a:pt x="1089951" y="2541143"/>
                  <a:pt x="1089929" y="2541686"/>
                </a:cubicBezTo>
                <a:cubicBezTo>
                  <a:pt x="1089907" y="2542229"/>
                  <a:pt x="1089875" y="2542739"/>
                  <a:pt x="1089831" y="2543216"/>
                </a:cubicBezTo>
                <a:lnTo>
                  <a:pt x="1066879" y="2543216"/>
                </a:lnTo>
                <a:cubicBezTo>
                  <a:pt x="1066879" y="2546558"/>
                  <a:pt x="1067813" y="2549125"/>
                  <a:pt x="1069679" y="2550915"/>
                </a:cubicBezTo>
                <a:cubicBezTo>
                  <a:pt x="1071546" y="2552706"/>
                  <a:pt x="1074237" y="2553601"/>
                  <a:pt x="1077753" y="2553601"/>
                </a:cubicBezTo>
                <a:cubicBezTo>
                  <a:pt x="1078708" y="2553601"/>
                  <a:pt x="1079663" y="2553564"/>
                  <a:pt x="1080618" y="2553487"/>
                </a:cubicBezTo>
                <a:cubicBezTo>
                  <a:pt x="1081573" y="2553412"/>
                  <a:pt x="1082495" y="2553308"/>
                  <a:pt x="1083385" y="2553178"/>
                </a:cubicBezTo>
                <a:cubicBezTo>
                  <a:pt x="1084275" y="2553048"/>
                  <a:pt x="1085127" y="2552901"/>
                  <a:pt x="1085941" y="2552739"/>
                </a:cubicBezTo>
                <a:cubicBezTo>
                  <a:pt x="1086755" y="2552576"/>
                  <a:pt x="1087509" y="2552397"/>
                  <a:pt x="1088204" y="2552201"/>
                </a:cubicBezTo>
                <a:lnTo>
                  <a:pt x="1088204" y="2556857"/>
                </a:lnTo>
                <a:cubicBezTo>
                  <a:pt x="1086663" y="2557291"/>
                  <a:pt x="1084921" y="2557644"/>
                  <a:pt x="1082978" y="2557915"/>
                </a:cubicBezTo>
                <a:cubicBezTo>
                  <a:pt x="1081036" y="2558187"/>
                  <a:pt x="1079023" y="2558322"/>
                  <a:pt x="1076939" y="2558322"/>
                </a:cubicBezTo>
                <a:cubicBezTo>
                  <a:pt x="1074139" y="2558322"/>
                  <a:pt x="1071730" y="2557942"/>
                  <a:pt x="1069712" y="2557183"/>
                </a:cubicBezTo>
                <a:cubicBezTo>
                  <a:pt x="1067693" y="2556423"/>
                  <a:pt x="1066038" y="2555322"/>
                  <a:pt x="1064747" y="2553878"/>
                </a:cubicBezTo>
                <a:cubicBezTo>
                  <a:pt x="1063455" y="2552435"/>
                  <a:pt x="1062501" y="2550666"/>
                  <a:pt x="1061882" y="2548571"/>
                </a:cubicBezTo>
                <a:cubicBezTo>
                  <a:pt x="1061263" y="2546477"/>
                  <a:pt x="1060954" y="2544106"/>
                  <a:pt x="1060954" y="2541458"/>
                </a:cubicBezTo>
                <a:cubicBezTo>
                  <a:pt x="1060954" y="2539157"/>
                  <a:pt x="1061285" y="2536981"/>
                  <a:pt x="1061947" y="2534930"/>
                </a:cubicBezTo>
                <a:cubicBezTo>
                  <a:pt x="1062609" y="2532879"/>
                  <a:pt x="1063575" y="2531078"/>
                  <a:pt x="1064845" y="2529526"/>
                </a:cubicBezTo>
                <a:cubicBezTo>
                  <a:pt x="1066114" y="2527974"/>
                  <a:pt x="1067672" y="2526743"/>
                  <a:pt x="1069516" y="2525831"/>
                </a:cubicBezTo>
                <a:cubicBezTo>
                  <a:pt x="1071361" y="2524919"/>
                  <a:pt x="1073456" y="2524464"/>
                  <a:pt x="1075800" y="2524464"/>
                </a:cubicBezTo>
                <a:close/>
                <a:moveTo>
                  <a:pt x="932925" y="2524464"/>
                </a:moveTo>
                <a:cubicBezTo>
                  <a:pt x="935269" y="2524464"/>
                  <a:pt x="937369" y="2524827"/>
                  <a:pt x="939224" y="2525554"/>
                </a:cubicBezTo>
                <a:cubicBezTo>
                  <a:pt x="941080" y="2526282"/>
                  <a:pt x="942654" y="2527345"/>
                  <a:pt x="943945" y="2528745"/>
                </a:cubicBezTo>
                <a:cubicBezTo>
                  <a:pt x="945236" y="2530145"/>
                  <a:pt x="946224" y="2531886"/>
                  <a:pt x="946908" y="2533970"/>
                </a:cubicBezTo>
                <a:cubicBezTo>
                  <a:pt x="947591" y="2536054"/>
                  <a:pt x="947933" y="2538441"/>
                  <a:pt x="947933" y="2541132"/>
                </a:cubicBezTo>
                <a:cubicBezTo>
                  <a:pt x="947933" y="2543672"/>
                  <a:pt x="947575" y="2546000"/>
                  <a:pt x="946859" y="2548116"/>
                </a:cubicBezTo>
                <a:cubicBezTo>
                  <a:pt x="946143" y="2550232"/>
                  <a:pt x="945112" y="2552044"/>
                  <a:pt x="943766" y="2553553"/>
                </a:cubicBezTo>
                <a:cubicBezTo>
                  <a:pt x="942420" y="2555061"/>
                  <a:pt x="940782" y="2556233"/>
                  <a:pt x="938850" y="2557069"/>
                </a:cubicBezTo>
                <a:cubicBezTo>
                  <a:pt x="936918" y="2557904"/>
                  <a:pt x="934726" y="2558322"/>
                  <a:pt x="932274" y="2558322"/>
                </a:cubicBezTo>
                <a:cubicBezTo>
                  <a:pt x="929930" y="2558322"/>
                  <a:pt x="927830" y="2557959"/>
                  <a:pt x="925974" y="2557231"/>
                </a:cubicBezTo>
                <a:cubicBezTo>
                  <a:pt x="924118" y="2556504"/>
                  <a:pt x="922545" y="2555436"/>
                  <a:pt x="921253" y="2554025"/>
                </a:cubicBezTo>
                <a:cubicBezTo>
                  <a:pt x="919962" y="2552614"/>
                  <a:pt x="918974" y="2550867"/>
                  <a:pt x="918291" y="2548783"/>
                </a:cubicBezTo>
                <a:cubicBezTo>
                  <a:pt x="917607" y="2546699"/>
                  <a:pt x="917265" y="2544301"/>
                  <a:pt x="917265" y="2541588"/>
                </a:cubicBezTo>
                <a:cubicBezTo>
                  <a:pt x="917265" y="2539049"/>
                  <a:pt x="917623" y="2536732"/>
                  <a:pt x="918340" y="2534637"/>
                </a:cubicBezTo>
                <a:cubicBezTo>
                  <a:pt x="919056" y="2532543"/>
                  <a:pt x="920087" y="2530742"/>
                  <a:pt x="921433" y="2529233"/>
                </a:cubicBezTo>
                <a:cubicBezTo>
                  <a:pt x="922778" y="2527725"/>
                  <a:pt x="924417" y="2526553"/>
                  <a:pt x="926348" y="2525717"/>
                </a:cubicBezTo>
                <a:cubicBezTo>
                  <a:pt x="928280" y="2524882"/>
                  <a:pt x="930472" y="2524464"/>
                  <a:pt x="932925" y="2524464"/>
                </a:cubicBezTo>
                <a:close/>
                <a:moveTo>
                  <a:pt x="830754" y="2524464"/>
                </a:moveTo>
                <a:cubicBezTo>
                  <a:pt x="834118" y="2524464"/>
                  <a:pt x="836663" y="2525457"/>
                  <a:pt x="838389" y="2527443"/>
                </a:cubicBezTo>
                <a:cubicBezTo>
                  <a:pt x="840114" y="2529428"/>
                  <a:pt x="840977" y="2532418"/>
                  <a:pt x="840977" y="2536412"/>
                </a:cubicBezTo>
                <a:lnTo>
                  <a:pt x="840977" y="2557736"/>
                </a:lnTo>
                <a:lnTo>
                  <a:pt x="835312" y="2557736"/>
                </a:lnTo>
                <a:lnTo>
                  <a:pt x="835312" y="2536868"/>
                </a:lnTo>
                <a:cubicBezTo>
                  <a:pt x="835312" y="2534307"/>
                  <a:pt x="834835" y="2532413"/>
                  <a:pt x="833880" y="2531186"/>
                </a:cubicBezTo>
                <a:cubicBezTo>
                  <a:pt x="832925" y="2529960"/>
                  <a:pt x="831503" y="2529347"/>
                  <a:pt x="829615" y="2529347"/>
                </a:cubicBezTo>
                <a:cubicBezTo>
                  <a:pt x="828920" y="2529347"/>
                  <a:pt x="828242" y="2529450"/>
                  <a:pt x="827580" y="2529656"/>
                </a:cubicBezTo>
                <a:cubicBezTo>
                  <a:pt x="826918" y="2529863"/>
                  <a:pt x="826229" y="2530221"/>
                  <a:pt x="825513" y="2530731"/>
                </a:cubicBezTo>
                <a:cubicBezTo>
                  <a:pt x="824796" y="2531241"/>
                  <a:pt x="824021" y="2531930"/>
                  <a:pt x="823185" y="2532798"/>
                </a:cubicBezTo>
                <a:cubicBezTo>
                  <a:pt x="822349" y="2533666"/>
                  <a:pt x="821411" y="2534751"/>
                  <a:pt x="820369" y="2536054"/>
                </a:cubicBezTo>
                <a:lnTo>
                  <a:pt x="820369" y="2557736"/>
                </a:lnTo>
                <a:lnTo>
                  <a:pt x="814704" y="2557736"/>
                </a:lnTo>
                <a:lnTo>
                  <a:pt x="814704" y="2525050"/>
                </a:lnTo>
                <a:lnTo>
                  <a:pt x="819750" y="2525050"/>
                </a:lnTo>
                <a:lnTo>
                  <a:pt x="819978" y="2530324"/>
                </a:lnTo>
                <a:cubicBezTo>
                  <a:pt x="820933" y="2529195"/>
                  <a:pt x="821856" y="2528256"/>
                  <a:pt x="822746" y="2527508"/>
                </a:cubicBezTo>
                <a:cubicBezTo>
                  <a:pt x="823635" y="2526759"/>
                  <a:pt x="824509" y="2526157"/>
                  <a:pt x="825366" y="2525701"/>
                </a:cubicBezTo>
                <a:cubicBezTo>
                  <a:pt x="826223" y="2525245"/>
                  <a:pt x="827097" y="2524925"/>
                  <a:pt x="827987" y="2524740"/>
                </a:cubicBezTo>
                <a:cubicBezTo>
                  <a:pt x="828877" y="2524556"/>
                  <a:pt x="829799" y="2524464"/>
                  <a:pt x="830754" y="2524464"/>
                </a:cubicBezTo>
                <a:close/>
                <a:moveTo>
                  <a:pt x="790050" y="2524464"/>
                </a:moveTo>
                <a:cubicBezTo>
                  <a:pt x="792394" y="2524464"/>
                  <a:pt x="794494" y="2524827"/>
                  <a:pt x="796349" y="2525554"/>
                </a:cubicBezTo>
                <a:cubicBezTo>
                  <a:pt x="798205" y="2526282"/>
                  <a:pt x="799779" y="2527345"/>
                  <a:pt x="801070" y="2528745"/>
                </a:cubicBezTo>
                <a:cubicBezTo>
                  <a:pt x="802362" y="2530145"/>
                  <a:pt x="803349" y="2531886"/>
                  <a:pt x="804033" y="2533970"/>
                </a:cubicBezTo>
                <a:cubicBezTo>
                  <a:pt x="804716" y="2536054"/>
                  <a:pt x="805058" y="2538441"/>
                  <a:pt x="805058" y="2541132"/>
                </a:cubicBezTo>
                <a:cubicBezTo>
                  <a:pt x="805058" y="2543672"/>
                  <a:pt x="804700" y="2546000"/>
                  <a:pt x="803984" y="2548116"/>
                </a:cubicBezTo>
                <a:cubicBezTo>
                  <a:pt x="803268" y="2550232"/>
                  <a:pt x="802237" y="2552044"/>
                  <a:pt x="800891" y="2553553"/>
                </a:cubicBezTo>
                <a:cubicBezTo>
                  <a:pt x="799545" y="2555061"/>
                  <a:pt x="797907" y="2556233"/>
                  <a:pt x="795975" y="2557069"/>
                </a:cubicBezTo>
                <a:cubicBezTo>
                  <a:pt x="794043" y="2557904"/>
                  <a:pt x="791851" y="2558322"/>
                  <a:pt x="789399" y="2558322"/>
                </a:cubicBezTo>
                <a:cubicBezTo>
                  <a:pt x="787055" y="2558322"/>
                  <a:pt x="784955" y="2557959"/>
                  <a:pt x="783099" y="2557231"/>
                </a:cubicBezTo>
                <a:cubicBezTo>
                  <a:pt x="781243" y="2556504"/>
                  <a:pt x="779670" y="2555436"/>
                  <a:pt x="778378" y="2554025"/>
                </a:cubicBezTo>
                <a:cubicBezTo>
                  <a:pt x="777087" y="2552614"/>
                  <a:pt x="776099" y="2550867"/>
                  <a:pt x="775416" y="2548783"/>
                </a:cubicBezTo>
                <a:cubicBezTo>
                  <a:pt x="774732" y="2546699"/>
                  <a:pt x="774390" y="2544301"/>
                  <a:pt x="774390" y="2541588"/>
                </a:cubicBezTo>
                <a:cubicBezTo>
                  <a:pt x="774390" y="2539049"/>
                  <a:pt x="774748" y="2536732"/>
                  <a:pt x="775465" y="2534637"/>
                </a:cubicBezTo>
                <a:cubicBezTo>
                  <a:pt x="776181" y="2532543"/>
                  <a:pt x="777212" y="2530742"/>
                  <a:pt x="778557" y="2529233"/>
                </a:cubicBezTo>
                <a:cubicBezTo>
                  <a:pt x="779903" y="2527725"/>
                  <a:pt x="781542" y="2526553"/>
                  <a:pt x="783473" y="2525717"/>
                </a:cubicBezTo>
                <a:cubicBezTo>
                  <a:pt x="785405" y="2524882"/>
                  <a:pt x="787597" y="2524464"/>
                  <a:pt x="790050" y="2524464"/>
                </a:cubicBezTo>
                <a:close/>
                <a:moveTo>
                  <a:pt x="723375" y="2524464"/>
                </a:moveTo>
                <a:cubicBezTo>
                  <a:pt x="725654" y="2524464"/>
                  <a:pt x="727672" y="2524822"/>
                  <a:pt x="729430" y="2525538"/>
                </a:cubicBezTo>
                <a:cubicBezTo>
                  <a:pt x="731188" y="2526254"/>
                  <a:pt x="732670" y="2527269"/>
                  <a:pt x="733874" y="2528582"/>
                </a:cubicBezTo>
                <a:cubicBezTo>
                  <a:pt x="735079" y="2529895"/>
                  <a:pt x="735990" y="2531491"/>
                  <a:pt x="736609" y="2533368"/>
                </a:cubicBezTo>
                <a:cubicBezTo>
                  <a:pt x="737228" y="2535245"/>
                  <a:pt x="737537" y="2537345"/>
                  <a:pt x="737537" y="2539667"/>
                </a:cubicBezTo>
                <a:cubicBezTo>
                  <a:pt x="737537" y="2540470"/>
                  <a:pt x="737526" y="2541143"/>
                  <a:pt x="737504" y="2541686"/>
                </a:cubicBezTo>
                <a:cubicBezTo>
                  <a:pt x="737482" y="2542229"/>
                  <a:pt x="737450" y="2542739"/>
                  <a:pt x="737406" y="2543216"/>
                </a:cubicBezTo>
                <a:lnTo>
                  <a:pt x="714454" y="2543216"/>
                </a:lnTo>
                <a:cubicBezTo>
                  <a:pt x="714454" y="2546558"/>
                  <a:pt x="715388" y="2549125"/>
                  <a:pt x="717254" y="2550915"/>
                </a:cubicBezTo>
                <a:cubicBezTo>
                  <a:pt x="719121" y="2552706"/>
                  <a:pt x="721812" y="2553601"/>
                  <a:pt x="725328" y="2553601"/>
                </a:cubicBezTo>
                <a:cubicBezTo>
                  <a:pt x="726283" y="2553601"/>
                  <a:pt x="727238" y="2553564"/>
                  <a:pt x="728193" y="2553487"/>
                </a:cubicBezTo>
                <a:cubicBezTo>
                  <a:pt x="729148" y="2553412"/>
                  <a:pt x="730071" y="2553308"/>
                  <a:pt x="730960" y="2553178"/>
                </a:cubicBezTo>
                <a:cubicBezTo>
                  <a:pt x="731850" y="2553048"/>
                  <a:pt x="732702" y="2552901"/>
                  <a:pt x="733516" y="2552739"/>
                </a:cubicBezTo>
                <a:cubicBezTo>
                  <a:pt x="734330" y="2552576"/>
                  <a:pt x="735084" y="2552397"/>
                  <a:pt x="735779" y="2552201"/>
                </a:cubicBezTo>
                <a:lnTo>
                  <a:pt x="735779" y="2556857"/>
                </a:lnTo>
                <a:cubicBezTo>
                  <a:pt x="734238" y="2557291"/>
                  <a:pt x="732496" y="2557644"/>
                  <a:pt x="730553" y="2557915"/>
                </a:cubicBezTo>
                <a:cubicBezTo>
                  <a:pt x="728611" y="2558187"/>
                  <a:pt x="726598" y="2558322"/>
                  <a:pt x="724514" y="2558322"/>
                </a:cubicBezTo>
                <a:cubicBezTo>
                  <a:pt x="721714" y="2558322"/>
                  <a:pt x="719305" y="2557942"/>
                  <a:pt x="717287" y="2557183"/>
                </a:cubicBezTo>
                <a:cubicBezTo>
                  <a:pt x="715268" y="2556423"/>
                  <a:pt x="713613" y="2555322"/>
                  <a:pt x="712322" y="2553878"/>
                </a:cubicBezTo>
                <a:cubicBezTo>
                  <a:pt x="711031" y="2552435"/>
                  <a:pt x="710076" y="2550666"/>
                  <a:pt x="709457" y="2548571"/>
                </a:cubicBezTo>
                <a:cubicBezTo>
                  <a:pt x="708838" y="2546477"/>
                  <a:pt x="708529" y="2544106"/>
                  <a:pt x="708529" y="2541458"/>
                </a:cubicBezTo>
                <a:cubicBezTo>
                  <a:pt x="708529" y="2539157"/>
                  <a:pt x="708860" y="2536981"/>
                  <a:pt x="709522" y="2534930"/>
                </a:cubicBezTo>
                <a:cubicBezTo>
                  <a:pt x="710184" y="2532879"/>
                  <a:pt x="711150" y="2531078"/>
                  <a:pt x="712420" y="2529526"/>
                </a:cubicBezTo>
                <a:cubicBezTo>
                  <a:pt x="713689" y="2527974"/>
                  <a:pt x="715247" y="2526743"/>
                  <a:pt x="717091" y="2525831"/>
                </a:cubicBezTo>
                <a:cubicBezTo>
                  <a:pt x="718936" y="2524919"/>
                  <a:pt x="721031" y="2524464"/>
                  <a:pt x="723375" y="2524464"/>
                </a:cubicBezTo>
                <a:close/>
                <a:moveTo>
                  <a:pt x="656700" y="2524464"/>
                </a:moveTo>
                <a:cubicBezTo>
                  <a:pt x="659044" y="2524464"/>
                  <a:pt x="661144" y="2524827"/>
                  <a:pt x="662999" y="2525554"/>
                </a:cubicBezTo>
                <a:cubicBezTo>
                  <a:pt x="664855" y="2526282"/>
                  <a:pt x="666429" y="2527345"/>
                  <a:pt x="667720" y="2528745"/>
                </a:cubicBezTo>
                <a:cubicBezTo>
                  <a:pt x="669011" y="2530145"/>
                  <a:pt x="669999" y="2531886"/>
                  <a:pt x="670683" y="2533970"/>
                </a:cubicBezTo>
                <a:cubicBezTo>
                  <a:pt x="671366" y="2536054"/>
                  <a:pt x="671708" y="2538441"/>
                  <a:pt x="671708" y="2541132"/>
                </a:cubicBezTo>
                <a:cubicBezTo>
                  <a:pt x="671708" y="2543672"/>
                  <a:pt x="671350" y="2546000"/>
                  <a:pt x="670634" y="2548116"/>
                </a:cubicBezTo>
                <a:cubicBezTo>
                  <a:pt x="669918" y="2550232"/>
                  <a:pt x="668887" y="2552044"/>
                  <a:pt x="667541" y="2553553"/>
                </a:cubicBezTo>
                <a:cubicBezTo>
                  <a:pt x="666195" y="2555061"/>
                  <a:pt x="664557" y="2556233"/>
                  <a:pt x="662625" y="2557069"/>
                </a:cubicBezTo>
                <a:cubicBezTo>
                  <a:pt x="660693" y="2557904"/>
                  <a:pt x="658501" y="2558322"/>
                  <a:pt x="656049" y="2558322"/>
                </a:cubicBezTo>
                <a:cubicBezTo>
                  <a:pt x="653705" y="2558322"/>
                  <a:pt x="651605" y="2557959"/>
                  <a:pt x="649749" y="2557231"/>
                </a:cubicBezTo>
                <a:cubicBezTo>
                  <a:pt x="647893" y="2556504"/>
                  <a:pt x="646320" y="2555436"/>
                  <a:pt x="645028" y="2554025"/>
                </a:cubicBezTo>
                <a:cubicBezTo>
                  <a:pt x="643737" y="2552614"/>
                  <a:pt x="642750" y="2550867"/>
                  <a:pt x="642066" y="2548783"/>
                </a:cubicBezTo>
                <a:cubicBezTo>
                  <a:pt x="641382" y="2546699"/>
                  <a:pt x="641040" y="2544301"/>
                  <a:pt x="641040" y="2541588"/>
                </a:cubicBezTo>
                <a:cubicBezTo>
                  <a:pt x="641040" y="2539049"/>
                  <a:pt x="641398" y="2536732"/>
                  <a:pt x="642115" y="2534637"/>
                </a:cubicBezTo>
                <a:cubicBezTo>
                  <a:pt x="642831" y="2532543"/>
                  <a:pt x="643862" y="2530742"/>
                  <a:pt x="645207" y="2529233"/>
                </a:cubicBezTo>
                <a:cubicBezTo>
                  <a:pt x="646553" y="2527725"/>
                  <a:pt x="648192" y="2526553"/>
                  <a:pt x="650123" y="2525717"/>
                </a:cubicBezTo>
                <a:cubicBezTo>
                  <a:pt x="652055" y="2524882"/>
                  <a:pt x="654247" y="2524464"/>
                  <a:pt x="656700" y="2524464"/>
                </a:cubicBezTo>
                <a:close/>
                <a:moveTo>
                  <a:pt x="614693" y="2524464"/>
                </a:moveTo>
                <a:cubicBezTo>
                  <a:pt x="616451" y="2524464"/>
                  <a:pt x="617786" y="2525039"/>
                  <a:pt x="618697" y="2526189"/>
                </a:cubicBezTo>
                <a:cubicBezTo>
                  <a:pt x="619609" y="2527340"/>
                  <a:pt x="620065" y="2529119"/>
                  <a:pt x="620065" y="2531528"/>
                </a:cubicBezTo>
                <a:cubicBezTo>
                  <a:pt x="620586" y="2530400"/>
                  <a:pt x="621096" y="2529396"/>
                  <a:pt x="621595" y="2528517"/>
                </a:cubicBezTo>
                <a:cubicBezTo>
                  <a:pt x="622094" y="2527638"/>
                  <a:pt x="622631" y="2526900"/>
                  <a:pt x="623207" y="2526303"/>
                </a:cubicBezTo>
                <a:cubicBezTo>
                  <a:pt x="623782" y="2525706"/>
                  <a:pt x="624417" y="2525250"/>
                  <a:pt x="625111" y="2524936"/>
                </a:cubicBezTo>
                <a:cubicBezTo>
                  <a:pt x="625806" y="2524621"/>
                  <a:pt x="626609" y="2524464"/>
                  <a:pt x="627520" y="2524464"/>
                </a:cubicBezTo>
                <a:cubicBezTo>
                  <a:pt x="631622" y="2524464"/>
                  <a:pt x="633673" y="2527622"/>
                  <a:pt x="633673" y="2533937"/>
                </a:cubicBezTo>
                <a:lnTo>
                  <a:pt x="633673" y="2557736"/>
                </a:lnTo>
                <a:lnTo>
                  <a:pt x="628464" y="2557736"/>
                </a:lnTo>
                <a:lnTo>
                  <a:pt x="628464" y="2534263"/>
                </a:lnTo>
                <a:cubicBezTo>
                  <a:pt x="628464" y="2533243"/>
                  <a:pt x="628426" y="2532407"/>
                  <a:pt x="628350" y="2531756"/>
                </a:cubicBezTo>
                <a:cubicBezTo>
                  <a:pt x="628274" y="2531105"/>
                  <a:pt x="628155" y="2530590"/>
                  <a:pt x="627992" y="2530210"/>
                </a:cubicBezTo>
                <a:cubicBezTo>
                  <a:pt x="627829" y="2529830"/>
                  <a:pt x="627623" y="2529564"/>
                  <a:pt x="627374" y="2529412"/>
                </a:cubicBezTo>
                <a:cubicBezTo>
                  <a:pt x="627124" y="2529260"/>
                  <a:pt x="626815" y="2529184"/>
                  <a:pt x="626446" y="2529184"/>
                </a:cubicBezTo>
                <a:cubicBezTo>
                  <a:pt x="626012" y="2529184"/>
                  <a:pt x="625610" y="2529314"/>
                  <a:pt x="625241" y="2529575"/>
                </a:cubicBezTo>
                <a:cubicBezTo>
                  <a:pt x="624872" y="2529835"/>
                  <a:pt x="624476" y="2530259"/>
                  <a:pt x="624053" y="2530845"/>
                </a:cubicBezTo>
                <a:cubicBezTo>
                  <a:pt x="623630" y="2531431"/>
                  <a:pt x="623163" y="2532207"/>
                  <a:pt x="622653" y="2533172"/>
                </a:cubicBezTo>
                <a:cubicBezTo>
                  <a:pt x="622143" y="2534138"/>
                  <a:pt x="621541" y="2535327"/>
                  <a:pt x="620846" y="2536737"/>
                </a:cubicBezTo>
                <a:lnTo>
                  <a:pt x="620846" y="2557736"/>
                </a:lnTo>
                <a:lnTo>
                  <a:pt x="615670" y="2557736"/>
                </a:lnTo>
                <a:lnTo>
                  <a:pt x="615670" y="2534882"/>
                </a:lnTo>
                <a:cubicBezTo>
                  <a:pt x="615670" y="2533688"/>
                  <a:pt x="615632" y="2532722"/>
                  <a:pt x="615556" y="2531984"/>
                </a:cubicBezTo>
                <a:cubicBezTo>
                  <a:pt x="615480" y="2531246"/>
                  <a:pt x="615360" y="2530671"/>
                  <a:pt x="615198" y="2530259"/>
                </a:cubicBezTo>
                <a:cubicBezTo>
                  <a:pt x="615035" y="2529846"/>
                  <a:pt x="614823" y="2529564"/>
                  <a:pt x="614563" y="2529412"/>
                </a:cubicBezTo>
                <a:cubicBezTo>
                  <a:pt x="614302" y="2529260"/>
                  <a:pt x="613988" y="2529184"/>
                  <a:pt x="613619" y="2529184"/>
                </a:cubicBezTo>
                <a:cubicBezTo>
                  <a:pt x="613228" y="2529184"/>
                  <a:pt x="612859" y="2529293"/>
                  <a:pt x="612512" y="2529510"/>
                </a:cubicBezTo>
                <a:cubicBezTo>
                  <a:pt x="612165" y="2529727"/>
                  <a:pt x="611779" y="2530118"/>
                  <a:pt x="611356" y="2530682"/>
                </a:cubicBezTo>
                <a:cubicBezTo>
                  <a:pt x="610933" y="2531246"/>
                  <a:pt x="610461" y="2532017"/>
                  <a:pt x="609940" y="2532993"/>
                </a:cubicBezTo>
                <a:cubicBezTo>
                  <a:pt x="609419" y="2533970"/>
                  <a:pt x="608800" y="2535218"/>
                  <a:pt x="608084" y="2536737"/>
                </a:cubicBezTo>
                <a:lnTo>
                  <a:pt x="608084" y="2557736"/>
                </a:lnTo>
                <a:lnTo>
                  <a:pt x="602875" y="2557736"/>
                </a:lnTo>
                <a:lnTo>
                  <a:pt x="602875" y="2525050"/>
                </a:lnTo>
                <a:lnTo>
                  <a:pt x="607205" y="2525050"/>
                </a:lnTo>
                <a:lnTo>
                  <a:pt x="607466" y="2531268"/>
                </a:lnTo>
                <a:cubicBezTo>
                  <a:pt x="608030" y="2530031"/>
                  <a:pt x="608578" y="2528978"/>
                  <a:pt x="609110" y="2528110"/>
                </a:cubicBezTo>
                <a:cubicBezTo>
                  <a:pt x="609641" y="2527242"/>
                  <a:pt x="610189" y="2526542"/>
                  <a:pt x="610754" y="2526010"/>
                </a:cubicBezTo>
                <a:cubicBezTo>
                  <a:pt x="611318" y="2525478"/>
                  <a:pt x="611920" y="2525088"/>
                  <a:pt x="612561" y="2524838"/>
                </a:cubicBezTo>
                <a:cubicBezTo>
                  <a:pt x="613201" y="2524589"/>
                  <a:pt x="613912" y="2524464"/>
                  <a:pt x="614693" y="2524464"/>
                </a:cubicBezTo>
                <a:close/>
                <a:moveTo>
                  <a:pt x="551925" y="2524464"/>
                </a:moveTo>
                <a:cubicBezTo>
                  <a:pt x="554269" y="2524464"/>
                  <a:pt x="556369" y="2524827"/>
                  <a:pt x="558224" y="2525554"/>
                </a:cubicBezTo>
                <a:cubicBezTo>
                  <a:pt x="560080" y="2526282"/>
                  <a:pt x="561654" y="2527345"/>
                  <a:pt x="562945" y="2528745"/>
                </a:cubicBezTo>
                <a:cubicBezTo>
                  <a:pt x="564236" y="2530145"/>
                  <a:pt x="565224" y="2531886"/>
                  <a:pt x="565908" y="2533970"/>
                </a:cubicBezTo>
                <a:cubicBezTo>
                  <a:pt x="566591" y="2536054"/>
                  <a:pt x="566933" y="2538441"/>
                  <a:pt x="566933" y="2541132"/>
                </a:cubicBezTo>
                <a:cubicBezTo>
                  <a:pt x="566933" y="2543672"/>
                  <a:pt x="566575" y="2546000"/>
                  <a:pt x="565859" y="2548116"/>
                </a:cubicBezTo>
                <a:cubicBezTo>
                  <a:pt x="565143" y="2550232"/>
                  <a:pt x="564112" y="2552044"/>
                  <a:pt x="562766" y="2553553"/>
                </a:cubicBezTo>
                <a:cubicBezTo>
                  <a:pt x="561420" y="2555061"/>
                  <a:pt x="559782" y="2556233"/>
                  <a:pt x="557850" y="2557069"/>
                </a:cubicBezTo>
                <a:cubicBezTo>
                  <a:pt x="555918" y="2557904"/>
                  <a:pt x="553726" y="2558322"/>
                  <a:pt x="551274" y="2558322"/>
                </a:cubicBezTo>
                <a:cubicBezTo>
                  <a:pt x="548930" y="2558322"/>
                  <a:pt x="546830" y="2557959"/>
                  <a:pt x="544974" y="2557231"/>
                </a:cubicBezTo>
                <a:cubicBezTo>
                  <a:pt x="543118" y="2556504"/>
                  <a:pt x="541545" y="2555436"/>
                  <a:pt x="540253" y="2554025"/>
                </a:cubicBezTo>
                <a:cubicBezTo>
                  <a:pt x="538962" y="2552614"/>
                  <a:pt x="537975" y="2550867"/>
                  <a:pt x="537291" y="2548783"/>
                </a:cubicBezTo>
                <a:cubicBezTo>
                  <a:pt x="536607" y="2546699"/>
                  <a:pt x="536265" y="2544301"/>
                  <a:pt x="536265" y="2541588"/>
                </a:cubicBezTo>
                <a:cubicBezTo>
                  <a:pt x="536265" y="2539049"/>
                  <a:pt x="536623" y="2536732"/>
                  <a:pt x="537340" y="2534637"/>
                </a:cubicBezTo>
                <a:cubicBezTo>
                  <a:pt x="538056" y="2532543"/>
                  <a:pt x="539087" y="2530742"/>
                  <a:pt x="540433" y="2529233"/>
                </a:cubicBezTo>
                <a:cubicBezTo>
                  <a:pt x="541778" y="2527725"/>
                  <a:pt x="543417" y="2526553"/>
                  <a:pt x="545348" y="2525717"/>
                </a:cubicBezTo>
                <a:cubicBezTo>
                  <a:pt x="547280" y="2524882"/>
                  <a:pt x="549472" y="2524464"/>
                  <a:pt x="551925" y="2524464"/>
                </a:cubicBezTo>
                <a:close/>
                <a:moveTo>
                  <a:pt x="370820" y="2524464"/>
                </a:moveTo>
                <a:cubicBezTo>
                  <a:pt x="372795" y="2524464"/>
                  <a:pt x="374574" y="2524681"/>
                  <a:pt x="376159" y="2525115"/>
                </a:cubicBezTo>
                <a:cubicBezTo>
                  <a:pt x="377743" y="2525549"/>
                  <a:pt x="379083" y="2526211"/>
                  <a:pt x="380180" y="2527101"/>
                </a:cubicBezTo>
                <a:cubicBezTo>
                  <a:pt x="381275" y="2527991"/>
                  <a:pt x="382117" y="2529108"/>
                  <a:pt x="382703" y="2530454"/>
                </a:cubicBezTo>
                <a:cubicBezTo>
                  <a:pt x="383289" y="2531800"/>
                  <a:pt x="383582" y="2533384"/>
                  <a:pt x="383582" y="2535207"/>
                </a:cubicBezTo>
                <a:lnTo>
                  <a:pt x="383582" y="2557736"/>
                </a:lnTo>
                <a:lnTo>
                  <a:pt x="378503" y="2557736"/>
                </a:lnTo>
                <a:lnTo>
                  <a:pt x="378373" y="2553341"/>
                </a:lnTo>
                <a:cubicBezTo>
                  <a:pt x="376593" y="2555099"/>
                  <a:pt x="374786" y="2556369"/>
                  <a:pt x="372952" y="2557150"/>
                </a:cubicBezTo>
                <a:cubicBezTo>
                  <a:pt x="371118" y="2557931"/>
                  <a:pt x="369192" y="2558322"/>
                  <a:pt x="367173" y="2558322"/>
                </a:cubicBezTo>
                <a:cubicBezTo>
                  <a:pt x="365307" y="2558322"/>
                  <a:pt x="363712" y="2558083"/>
                  <a:pt x="362388" y="2557606"/>
                </a:cubicBezTo>
                <a:cubicBezTo>
                  <a:pt x="361064" y="2557128"/>
                  <a:pt x="359973" y="2556472"/>
                  <a:pt x="359116" y="2555636"/>
                </a:cubicBezTo>
                <a:cubicBezTo>
                  <a:pt x="358258" y="2554801"/>
                  <a:pt x="357629" y="2553819"/>
                  <a:pt x="357227" y="2552690"/>
                </a:cubicBezTo>
                <a:cubicBezTo>
                  <a:pt x="356826" y="2551561"/>
                  <a:pt x="356625" y="2550335"/>
                  <a:pt x="356625" y="2549011"/>
                </a:cubicBezTo>
                <a:cubicBezTo>
                  <a:pt x="356625" y="2545734"/>
                  <a:pt x="357846" y="2543167"/>
                  <a:pt x="360288" y="2541311"/>
                </a:cubicBezTo>
                <a:cubicBezTo>
                  <a:pt x="362729" y="2539456"/>
                  <a:pt x="366338" y="2538528"/>
                  <a:pt x="371113" y="2538528"/>
                </a:cubicBezTo>
                <a:lnTo>
                  <a:pt x="377884" y="2538528"/>
                </a:lnTo>
                <a:lnTo>
                  <a:pt x="377884" y="2535663"/>
                </a:lnTo>
                <a:cubicBezTo>
                  <a:pt x="377884" y="2533731"/>
                  <a:pt x="377266" y="2532185"/>
                  <a:pt x="376029" y="2531024"/>
                </a:cubicBezTo>
                <a:cubicBezTo>
                  <a:pt x="374791" y="2529863"/>
                  <a:pt x="372903" y="2529282"/>
                  <a:pt x="370364" y="2529282"/>
                </a:cubicBezTo>
                <a:cubicBezTo>
                  <a:pt x="368519" y="2529282"/>
                  <a:pt x="366701" y="2529488"/>
                  <a:pt x="364911" y="2529900"/>
                </a:cubicBezTo>
                <a:cubicBezTo>
                  <a:pt x="363120" y="2530313"/>
                  <a:pt x="361270" y="2530899"/>
                  <a:pt x="359360" y="2531659"/>
                </a:cubicBezTo>
                <a:lnTo>
                  <a:pt x="359360" y="2526547"/>
                </a:lnTo>
                <a:cubicBezTo>
                  <a:pt x="360076" y="2526287"/>
                  <a:pt x="360874" y="2526032"/>
                  <a:pt x="361753" y="2525782"/>
                </a:cubicBezTo>
                <a:cubicBezTo>
                  <a:pt x="362632" y="2525533"/>
                  <a:pt x="363559" y="2525310"/>
                  <a:pt x="364536" y="2525115"/>
                </a:cubicBezTo>
                <a:cubicBezTo>
                  <a:pt x="365513" y="2524919"/>
                  <a:pt x="366533" y="2524762"/>
                  <a:pt x="367597" y="2524643"/>
                </a:cubicBezTo>
                <a:cubicBezTo>
                  <a:pt x="368660" y="2524524"/>
                  <a:pt x="369734" y="2524464"/>
                  <a:pt x="370820" y="2524464"/>
                </a:cubicBezTo>
                <a:close/>
                <a:moveTo>
                  <a:pt x="342375" y="2524464"/>
                </a:moveTo>
                <a:cubicBezTo>
                  <a:pt x="344654" y="2524464"/>
                  <a:pt x="346672" y="2524822"/>
                  <a:pt x="348430" y="2525538"/>
                </a:cubicBezTo>
                <a:cubicBezTo>
                  <a:pt x="350188" y="2526254"/>
                  <a:pt x="351670" y="2527269"/>
                  <a:pt x="352874" y="2528582"/>
                </a:cubicBezTo>
                <a:cubicBezTo>
                  <a:pt x="354079" y="2529895"/>
                  <a:pt x="354990" y="2531491"/>
                  <a:pt x="355609" y="2533368"/>
                </a:cubicBezTo>
                <a:cubicBezTo>
                  <a:pt x="356228" y="2535245"/>
                  <a:pt x="356537" y="2537345"/>
                  <a:pt x="356537" y="2539667"/>
                </a:cubicBezTo>
                <a:cubicBezTo>
                  <a:pt x="356537" y="2540470"/>
                  <a:pt x="356526" y="2541143"/>
                  <a:pt x="356504" y="2541686"/>
                </a:cubicBezTo>
                <a:cubicBezTo>
                  <a:pt x="356482" y="2542229"/>
                  <a:pt x="356450" y="2542739"/>
                  <a:pt x="356406" y="2543216"/>
                </a:cubicBezTo>
                <a:lnTo>
                  <a:pt x="333454" y="2543216"/>
                </a:lnTo>
                <a:cubicBezTo>
                  <a:pt x="333454" y="2546558"/>
                  <a:pt x="334388" y="2549125"/>
                  <a:pt x="336254" y="2550915"/>
                </a:cubicBezTo>
                <a:cubicBezTo>
                  <a:pt x="338121" y="2552706"/>
                  <a:pt x="340812" y="2553601"/>
                  <a:pt x="344328" y="2553601"/>
                </a:cubicBezTo>
                <a:cubicBezTo>
                  <a:pt x="345283" y="2553601"/>
                  <a:pt x="346238" y="2553564"/>
                  <a:pt x="347193" y="2553487"/>
                </a:cubicBezTo>
                <a:cubicBezTo>
                  <a:pt x="348148" y="2553412"/>
                  <a:pt x="349071" y="2553308"/>
                  <a:pt x="349960" y="2553178"/>
                </a:cubicBezTo>
                <a:cubicBezTo>
                  <a:pt x="350850" y="2553048"/>
                  <a:pt x="351702" y="2552901"/>
                  <a:pt x="352516" y="2552739"/>
                </a:cubicBezTo>
                <a:cubicBezTo>
                  <a:pt x="353330" y="2552576"/>
                  <a:pt x="354084" y="2552397"/>
                  <a:pt x="354779" y="2552201"/>
                </a:cubicBezTo>
                <a:lnTo>
                  <a:pt x="354779" y="2556857"/>
                </a:lnTo>
                <a:cubicBezTo>
                  <a:pt x="353238" y="2557291"/>
                  <a:pt x="351496" y="2557644"/>
                  <a:pt x="349553" y="2557915"/>
                </a:cubicBezTo>
                <a:cubicBezTo>
                  <a:pt x="347611" y="2558187"/>
                  <a:pt x="345598" y="2558322"/>
                  <a:pt x="343514" y="2558322"/>
                </a:cubicBezTo>
                <a:cubicBezTo>
                  <a:pt x="340715" y="2558322"/>
                  <a:pt x="338305" y="2557942"/>
                  <a:pt x="336287" y="2557183"/>
                </a:cubicBezTo>
                <a:cubicBezTo>
                  <a:pt x="334268" y="2556423"/>
                  <a:pt x="332613" y="2555322"/>
                  <a:pt x="331322" y="2553878"/>
                </a:cubicBezTo>
                <a:cubicBezTo>
                  <a:pt x="330031" y="2552435"/>
                  <a:pt x="329076" y="2550666"/>
                  <a:pt x="328457" y="2548571"/>
                </a:cubicBezTo>
                <a:cubicBezTo>
                  <a:pt x="327838" y="2546477"/>
                  <a:pt x="327529" y="2544106"/>
                  <a:pt x="327529" y="2541458"/>
                </a:cubicBezTo>
                <a:cubicBezTo>
                  <a:pt x="327529" y="2539157"/>
                  <a:pt x="327860" y="2536981"/>
                  <a:pt x="328522" y="2534930"/>
                </a:cubicBezTo>
                <a:cubicBezTo>
                  <a:pt x="329184" y="2532879"/>
                  <a:pt x="330150" y="2531078"/>
                  <a:pt x="331420" y="2529526"/>
                </a:cubicBezTo>
                <a:cubicBezTo>
                  <a:pt x="332689" y="2527974"/>
                  <a:pt x="334247" y="2526743"/>
                  <a:pt x="336092" y="2525831"/>
                </a:cubicBezTo>
                <a:cubicBezTo>
                  <a:pt x="337936" y="2524919"/>
                  <a:pt x="340031" y="2524464"/>
                  <a:pt x="342375" y="2524464"/>
                </a:cubicBezTo>
                <a:close/>
                <a:moveTo>
                  <a:pt x="308898" y="2524464"/>
                </a:moveTo>
                <a:cubicBezTo>
                  <a:pt x="312284" y="2524464"/>
                  <a:pt x="314850" y="2525560"/>
                  <a:pt x="316597" y="2527752"/>
                </a:cubicBezTo>
                <a:cubicBezTo>
                  <a:pt x="318344" y="2529944"/>
                  <a:pt x="319153" y="2533200"/>
                  <a:pt x="319023" y="2537519"/>
                </a:cubicBezTo>
                <a:lnTo>
                  <a:pt x="313293" y="2537519"/>
                </a:lnTo>
                <a:cubicBezTo>
                  <a:pt x="313358" y="2534654"/>
                  <a:pt x="312940" y="2532576"/>
                  <a:pt x="312039" y="2531284"/>
                </a:cubicBezTo>
                <a:cubicBezTo>
                  <a:pt x="311139" y="2529993"/>
                  <a:pt x="309820" y="2529347"/>
                  <a:pt x="308084" y="2529347"/>
                </a:cubicBezTo>
                <a:cubicBezTo>
                  <a:pt x="307324" y="2529347"/>
                  <a:pt x="306559" y="2529483"/>
                  <a:pt x="305789" y="2529754"/>
                </a:cubicBezTo>
                <a:cubicBezTo>
                  <a:pt x="305018" y="2530025"/>
                  <a:pt x="304226" y="2530459"/>
                  <a:pt x="303412" y="2531056"/>
                </a:cubicBezTo>
                <a:cubicBezTo>
                  <a:pt x="302598" y="2531653"/>
                  <a:pt x="301735" y="2532418"/>
                  <a:pt x="300824" y="2533351"/>
                </a:cubicBezTo>
                <a:cubicBezTo>
                  <a:pt x="299912" y="2534285"/>
                  <a:pt x="298936" y="2535414"/>
                  <a:pt x="297894" y="2536737"/>
                </a:cubicBezTo>
                <a:lnTo>
                  <a:pt x="297894" y="2557736"/>
                </a:lnTo>
                <a:lnTo>
                  <a:pt x="292164" y="2557736"/>
                </a:lnTo>
                <a:lnTo>
                  <a:pt x="292164" y="2525050"/>
                </a:lnTo>
                <a:lnTo>
                  <a:pt x="297340" y="2525050"/>
                </a:lnTo>
                <a:lnTo>
                  <a:pt x="297503" y="2531073"/>
                </a:lnTo>
                <a:cubicBezTo>
                  <a:pt x="299435" y="2528750"/>
                  <a:pt x="301339" y="2527068"/>
                  <a:pt x="303217" y="2526026"/>
                </a:cubicBezTo>
                <a:cubicBezTo>
                  <a:pt x="305094" y="2524985"/>
                  <a:pt x="306988" y="2524464"/>
                  <a:pt x="308898" y="2524464"/>
                </a:cubicBezTo>
                <a:close/>
                <a:moveTo>
                  <a:pt x="199500" y="2524464"/>
                </a:moveTo>
                <a:cubicBezTo>
                  <a:pt x="201844" y="2524464"/>
                  <a:pt x="203944" y="2524827"/>
                  <a:pt x="205799" y="2525554"/>
                </a:cubicBezTo>
                <a:cubicBezTo>
                  <a:pt x="207655" y="2526282"/>
                  <a:pt x="209229" y="2527345"/>
                  <a:pt x="210520" y="2528745"/>
                </a:cubicBezTo>
                <a:cubicBezTo>
                  <a:pt x="211811" y="2530145"/>
                  <a:pt x="212799" y="2531886"/>
                  <a:pt x="213483" y="2533970"/>
                </a:cubicBezTo>
                <a:cubicBezTo>
                  <a:pt x="214166" y="2536054"/>
                  <a:pt x="214508" y="2538441"/>
                  <a:pt x="214508" y="2541132"/>
                </a:cubicBezTo>
                <a:cubicBezTo>
                  <a:pt x="214508" y="2543672"/>
                  <a:pt x="214150" y="2546000"/>
                  <a:pt x="213434" y="2548116"/>
                </a:cubicBezTo>
                <a:cubicBezTo>
                  <a:pt x="212718" y="2550232"/>
                  <a:pt x="211687" y="2552044"/>
                  <a:pt x="210341" y="2553553"/>
                </a:cubicBezTo>
                <a:cubicBezTo>
                  <a:pt x="208995" y="2555061"/>
                  <a:pt x="207357" y="2556233"/>
                  <a:pt x="205425" y="2557069"/>
                </a:cubicBezTo>
                <a:cubicBezTo>
                  <a:pt x="203493" y="2557904"/>
                  <a:pt x="201301" y="2558322"/>
                  <a:pt x="198849" y="2558322"/>
                </a:cubicBezTo>
                <a:cubicBezTo>
                  <a:pt x="196505" y="2558322"/>
                  <a:pt x="194405" y="2557959"/>
                  <a:pt x="192549" y="2557231"/>
                </a:cubicBezTo>
                <a:cubicBezTo>
                  <a:pt x="190693" y="2556504"/>
                  <a:pt x="189120" y="2555436"/>
                  <a:pt x="187828" y="2554025"/>
                </a:cubicBezTo>
                <a:cubicBezTo>
                  <a:pt x="186537" y="2552614"/>
                  <a:pt x="185549" y="2550867"/>
                  <a:pt x="184866" y="2548783"/>
                </a:cubicBezTo>
                <a:cubicBezTo>
                  <a:pt x="184182" y="2546699"/>
                  <a:pt x="183840" y="2544301"/>
                  <a:pt x="183840" y="2541588"/>
                </a:cubicBezTo>
                <a:cubicBezTo>
                  <a:pt x="183840" y="2539049"/>
                  <a:pt x="184198" y="2536732"/>
                  <a:pt x="184915" y="2534637"/>
                </a:cubicBezTo>
                <a:cubicBezTo>
                  <a:pt x="185631" y="2532543"/>
                  <a:pt x="186662" y="2530742"/>
                  <a:pt x="188007" y="2529233"/>
                </a:cubicBezTo>
                <a:cubicBezTo>
                  <a:pt x="189353" y="2527725"/>
                  <a:pt x="190992" y="2526553"/>
                  <a:pt x="192923" y="2525717"/>
                </a:cubicBezTo>
                <a:cubicBezTo>
                  <a:pt x="194855" y="2524882"/>
                  <a:pt x="197047" y="2524464"/>
                  <a:pt x="199500" y="2524464"/>
                </a:cubicBezTo>
                <a:close/>
                <a:moveTo>
                  <a:pt x="94725" y="2524464"/>
                </a:moveTo>
                <a:cubicBezTo>
                  <a:pt x="97004" y="2524464"/>
                  <a:pt x="99022" y="2524822"/>
                  <a:pt x="100780" y="2525538"/>
                </a:cubicBezTo>
                <a:cubicBezTo>
                  <a:pt x="102538" y="2526254"/>
                  <a:pt x="104020" y="2527269"/>
                  <a:pt x="105224" y="2528582"/>
                </a:cubicBezTo>
                <a:cubicBezTo>
                  <a:pt x="106429" y="2529895"/>
                  <a:pt x="107340" y="2531491"/>
                  <a:pt x="107959" y="2533368"/>
                </a:cubicBezTo>
                <a:cubicBezTo>
                  <a:pt x="108577" y="2535245"/>
                  <a:pt x="108887" y="2537345"/>
                  <a:pt x="108887" y="2539667"/>
                </a:cubicBezTo>
                <a:cubicBezTo>
                  <a:pt x="108887" y="2540470"/>
                  <a:pt x="108876" y="2541143"/>
                  <a:pt x="108854" y="2541686"/>
                </a:cubicBezTo>
                <a:cubicBezTo>
                  <a:pt x="108832" y="2542229"/>
                  <a:pt x="108800" y="2542739"/>
                  <a:pt x="108756" y="2543216"/>
                </a:cubicBezTo>
                <a:lnTo>
                  <a:pt x="85804" y="2543216"/>
                </a:lnTo>
                <a:cubicBezTo>
                  <a:pt x="85804" y="2546558"/>
                  <a:pt x="86738" y="2549125"/>
                  <a:pt x="88604" y="2550915"/>
                </a:cubicBezTo>
                <a:cubicBezTo>
                  <a:pt x="90471" y="2552706"/>
                  <a:pt x="93162" y="2553601"/>
                  <a:pt x="96678" y="2553601"/>
                </a:cubicBezTo>
                <a:cubicBezTo>
                  <a:pt x="97633" y="2553601"/>
                  <a:pt x="98588" y="2553564"/>
                  <a:pt x="99543" y="2553487"/>
                </a:cubicBezTo>
                <a:cubicBezTo>
                  <a:pt x="100498" y="2553412"/>
                  <a:pt x="101421" y="2553308"/>
                  <a:pt x="102310" y="2553178"/>
                </a:cubicBezTo>
                <a:cubicBezTo>
                  <a:pt x="103200" y="2553048"/>
                  <a:pt x="104052" y="2552901"/>
                  <a:pt x="104866" y="2552739"/>
                </a:cubicBezTo>
                <a:cubicBezTo>
                  <a:pt x="105680" y="2552576"/>
                  <a:pt x="106434" y="2552397"/>
                  <a:pt x="107129" y="2552201"/>
                </a:cubicBezTo>
                <a:lnTo>
                  <a:pt x="107129" y="2556857"/>
                </a:lnTo>
                <a:cubicBezTo>
                  <a:pt x="105588" y="2557291"/>
                  <a:pt x="103846" y="2557644"/>
                  <a:pt x="101903" y="2557915"/>
                </a:cubicBezTo>
                <a:cubicBezTo>
                  <a:pt x="99961" y="2558187"/>
                  <a:pt x="97948" y="2558322"/>
                  <a:pt x="95864" y="2558322"/>
                </a:cubicBezTo>
                <a:cubicBezTo>
                  <a:pt x="93064" y="2558322"/>
                  <a:pt x="90655" y="2557942"/>
                  <a:pt x="88637" y="2557183"/>
                </a:cubicBezTo>
                <a:cubicBezTo>
                  <a:pt x="86618" y="2556423"/>
                  <a:pt x="84963" y="2555322"/>
                  <a:pt x="83672" y="2553878"/>
                </a:cubicBezTo>
                <a:cubicBezTo>
                  <a:pt x="82381" y="2552435"/>
                  <a:pt x="81426" y="2550666"/>
                  <a:pt x="80807" y="2548571"/>
                </a:cubicBezTo>
                <a:cubicBezTo>
                  <a:pt x="80188" y="2546477"/>
                  <a:pt x="79879" y="2544106"/>
                  <a:pt x="79879" y="2541458"/>
                </a:cubicBezTo>
                <a:cubicBezTo>
                  <a:pt x="79879" y="2539157"/>
                  <a:pt x="80210" y="2536981"/>
                  <a:pt x="80872" y="2534930"/>
                </a:cubicBezTo>
                <a:cubicBezTo>
                  <a:pt x="81534" y="2532879"/>
                  <a:pt x="82500" y="2531078"/>
                  <a:pt x="83770" y="2529526"/>
                </a:cubicBezTo>
                <a:cubicBezTo>
                  <a:pt x="85039" y="2527974"/>
                  <a:pt x="86597" y="2526743"/>
                  <a:pt x="88441" y="2525831"/>
                </a:cubicBezTo>
                <a:cubicBezTo>
                  <a:pt x="90286" y="2524919"/>
                  <a:pt x="92381" y="2524464"/>
                  <a:pt x="94725" y="2524464"/>
                </a:cubicBezTo>
                <a:close/>
                <a:moveTo>
                  <a:pt x="61248" y="2524464"/>
                </a:moveTo>
                <a:cubicBezTo>
                  <a:pt x="64634" y="2524464"/>
                  <a:pt x="67200" y="2525560"/>
                  <a:pt x="68947" y="2527752"/>
                </a:cubicBezTo>
                <a:cubicBezTo>
                  <a:pt x="70694" y="2529944"/>
                  <a:pt x="71503" y="2533200"/>
                  <a:pt x="71373" y="2537519"/>
                </a:cubicBezTo>
                <a:lnTo>
                  <a:pt x="65643" y="2537519"/>
                </a:lnTo>
                <a:cubicBezTo>
                  <a:pt x="65708" y="2534654"/>
                  <a:pt x="65290" y="2532576"/>
                  <a:pt x="64389" y="2531284"/>
                </a:cubicBezTo>
                <a:cubicBezTo>
                  <a:pt x="63489" y="2529993"/>
                  <a:pt x="62170" y="2529347"/>
                  <a:pt x="60434" y="2529347"/>
                </a:cubicBezTo>
                <a:cubicBezTo>
                  <a:pt x="59674" y="2529347"/>
                  <a:pt x="58909" y="2529483"/>
                  <a:pt x="58139" y="2529754"/>
                </a:cubicBezTo>
                <a:cubicBezTo>
                  <a:pt x="57368" y="2530025"/>
                  <a:pt x="56576" y="2530459"/>
                  <a:pt x="55762" y="2531056"/>
                </a:cubicBezTo>
                <a:cubicBezTo>
                  <a:pt x="54948" y="2531653"/>
                  <a:pt x="54085" y="2532418"/>
                  <a:pt x="53174" y="2533351"/>
                </a:cubicBezTo>
                <a:cubicBezTo>
                  <a:pt x="52262" y="2534285"/>
                  <a:pt x="51286" y="2535414"/>
                  <a:pt x="50244" y="2536737"/>
                </a:cubicBezTo>
                <a:lnTo>
                  <a:pt x="50244" y="2557736"/>
                </a:lnTo>
                <a:lnTo>
                  <a:pt x="44514" y="2557736"/>
                </a:lnTo>
                <a:lnTo>
                  <a:pt x="44514" y="2525050"/>
                </a:lnTo>
                <a:lnTo>
                  <a:pt x="49690" y="2525050"/>
                </a:lnTo>
                <a:lnTo>
                  <a:pt x="49853" y="2531073"/>
                </a:lnTo>
                <a:cubicBezTo>
                  <a:pt x="51785" y="2528750"/>
                  <a:pt x="53689" y="2527068"/>
                  <a:pt x="55567" y="2526026"/>
                </a:cubicBezTo>
                <a:cubicBezTo>
                  <a:pt x="57444" y="2524985"/>
                  <a:pt x="59338" y="2524464"/>
                  <a:pt x="61248" y="2524464"/>
                </a:cubicBezTo>
                <a:close/>
                <a:moveTo>
                  <a:pt x="18069" y="2520524"/>
                </a:moveTo>
                <a:lnTo>
                  <a:pt x="10874" y="2543281"/>
                </a:lnTo>
                <a:lnTo>
                  <a:pt x="25264" y="2543281"/>
                </a:lnTo>
                <a:close/>
                <a:moveTo>
                  <a:pt x="1923920" y="2515185"/>
                </a:moveTo>
                <a:lnTo>
                  <a:pt x="1930920" y="2515185"/>
                </a:lnTo>
                <a:lnTo>
                  <a:pt x="1939384" y="2530747"/>
                </a:lnTo>
                <a:lnTo>
                  <a:pt x="1942510" y="2536998"/>
                </a:lnTo>
                <a:lnTo>
                  <a:pt x="1945375" y="2531333"/>
                </a:lnTo>
                <a:lnTo>
                  <a:pt x="1953937" y="2515185"/>
                </a:lnTo>
                <a:lnTo>
                  <a:pt x="1960578" y="2515185"/>
                </a:lnTo>
                <a:lnTo>
                  <a:pt x="1945179" y="2542532"/>
                </a:lnTo>
                <a:lnTo>
                  <a:pt x="1945179" y="2557736"/>
                </a:lnTo>
                <a:lnTo>
                  <a:pt x="1939319" y="2557736"/>
                </a:lnTo>
                <a:lnTo>
                  <a:pt x="1939319" y="2542402"/>
                </a:lnTo>
                <a:close/>
                <a:moveTo>
                  <a:pt x="1794444" y="2515185"/>
                </a:moveTo>
                <a:lnTo>
                  <a:pt x="1801900" y="2515185"/>
                </a:lnTo>
                <a:lnTo>
                  <a:pt x="1813718" y="2540318"/>
                </a:lnTo>
                <a:lnTo>
                  <a:pt x="1817982" y="2550053"/>
                </a:lnTo>
                <a:lnTo>
                  <a:pt x="1817982" y="2527263"/>
                </a:lnTo>
                <a:lnTo>
                  <a:pt x="1817982" y="2515185"/>
                </a:lnTo>
                <a:lnTo>
                  <a:pt x="1823387" y="2515185"/>
                </a:lnTo>
                <a:lnTo>
                  <a:pt x="1823387" y="2557736"/>
                </a:lnTo>
                <a:lnTo>
                  <a:pt x="1815834" y="2557736"/>
                </a:lnTo>
                <a:lnTo>
                  <a:pt x="1803430" y="2531203"/>
                </a:lnTo>
                <a:lnTo>
                  <a:pt x="1799849" y="2522673"/>
                </a:lnTo>
                <a:lnTo>
                  <a:pt x="1799849" y="2544128"/>
                </a:lnTo>
                <a:lnTo>
                  <a:pt x="1799849" y="2557736"/>
                </a:lnTo>
                <a:lnTo>
                  <a:pt x="1794444" y="2557736"/>
                </a:lnTo>
                <a:close/>
                <a:moveTo>
                  <a:pt x="1714370" y="2515185"/>
                </a:moveTo>
                <a:lnTo>
                  <a:pt x="1721370" y="2515185"/>
                </a:lnTo>
                <a:lnTo>
                  <a:pt x="1729834" y="2530747"/>
                </a:lnTo>
                <a:lnTo>
                  <a:pt x="1732960" y="2536998"/>
                </a:lnTo>
                <a:lnTo>
                  <a:pt x="1735825" y="2531333"/>
                </a:lnTo>
                <a:lnTo>
                  <a:pt x="1744387" y="2515185"/>
                </a:lnTo>
                <a:lnTo>
                  <a:pt x="1751028" y="2515185"/>
                </a:lnTo>
                <a:lnTo>
                  <a:pt x="1735629" y="2542532"/>
                </a:lnTo>
                <a:lnTo>
                  <a:pt x="1735629" y="2557736"/>
                </a:lnTo>
                <a:lnTo>
                  <a:pt x="1729769" y="2557736"/>
                </a:lnTo>
                <a:lnTo>
                  <a:pt x="1729769" y="2542402"/>
                </a:lnTo>
                <a:close/>
                <a:moveTo>
                  <a:pt x="14325" y="2515185"/>
                </a:moveTo>
                <a:lnTo>
                  <a:pt x="22269" y="2515185"/>
                </a:lnTo>
                <a:lnTo>
                  <a:pt x="36203" y="2557736"/>
                </a:lnTo>
                <a:lnTo>
                  <a:pt x="29887" y="2557736"/>
                </a:lnTo>
                <a:lnTo>
                  <a:pt x="26924" y="2548458"/>
                </a:lnTo>
                <a:lnTo>
                  <a:pt x="9214" y="2548458"/>
                </a:lnTo>
                <a:lnTo>
                  <a:pt x="6219" y="2557736"/>
                </a:lnTo>
                <a:lnTo>
                  <a:pt x="196" y="2557736"/>
                </a:lnTo>
                <a:close/>
                <a:moveTo>
                  <a:pt x="1493109" y="2514599"/>
                </a:moveTo>
                <a:lnTo>
                  <a:pt x="1493109" y="2525050"/>
                </a:lnTo>
                <a:lnTo>
                  <a:pt x="1507792" y="2525050"/>
                </a:lnTo>
                <a:lnTo>
                  <a:pt x="1507792" y="2529803"/>
                </a:lnTo>
                <a:lnTo>
                  <a:pt x="1493109" y="2529803"/>
                </a:lnTo>
                <a:lnTo>
                  <a:pt x="1493109" y="2546406"/>
                </a:lnTo>
                <a:cubicBezTo>
                  <a:pt x="1493109" y="2548751"/>
                  <a:pt x="1493733" y="2550503"/>
                  <a:pt x="1494981" y="2551664"/>
                </a:cubicBezTo>
                <a:cubicBezTo>
                  <a:pt x="1496229" y="2552826"/>
                  <a:pt x="1498069" y="2553406"/>
                  <a:pt x="1500499" y="2553406"/>
                </a:cubicBezTo>
                <a:cubicBezTo>
                  <a:pt x="1501541" y="2553406"/>
                  <a:pt x="1502681" y="2553325"/>
                  <a:pt x="1503918" y="2553162"/>
                </a:cubicBezTo>
                <a:cubicBezTo>
                  <a:pt x="1505155" y="2552999"/>
                  <a:pt x="1506446" y="2552744"/>
                  <a:pt x="1507792" y="2552397"/>
                </a:cubicBezTo>
                <a:lnTo>
                  <a:pt x="1507792" y="2557280"/>
                </a:lnTo>
                <a:cubicBezTo>
                  <a:pt x="1506511" y="2557606"/>
                  <a:pt x="1505188" y="2557839"/>
                  <a:pt x="1503820" y="2557980"/>
                </a:cubicBezTo>
                <a:cubicBezTo>
                  <a:pt x="1502453" y="2558121"/>
                  <a:pt x="1501064" y="2558192"/>
                  <a:pt x="1499653" y="2558192"/>
                </a:cubicBezTo>
                <a:cubicBezTo>
                  <a:pt x="1495551" y="2558192"/>
                  <a:pt x="1492491" y="2557264"/>
                  <a:pt x="1490472" y="2555408"/>
                </a:cubicBezTo>
                <a:cubicBezTo>
                  <a:pt x="1488454" y="2553553"/>
                  <a:pt x="1487444" y="2550704"/>
                  <a:pt x="1487444" y="2546862"/>
                </a:cubicBezTo>
                <a:lnTo>
                  <a:pt x="1487444" y="2529803"/>
                </a:lnTo>
                <a:lnTo>
                  <a:pt x="1478296" y="2529803"/>
                </a:lnTo>
                <a:lnTo>
                  <a:pt x="1478296" y="2525050"/>
                </a:lnTo>
                <a:lnTo>
                  <a:pt x="1487444" y="2525050"/>
                </a:lnTo>
                <a:lnTo>
                  <a:pt x="1487444" y="2516064"/>
                </a:lnTo>
                <a:close/>
                <a:moveTo>
                  <a:pt x="1207359" y="2514599"/>
                </a:moveTo>
                <a:lnTo>
                  <a:pt x="1207359" y="2525050"/>
                </a:lnTo>
                <a:lnTo>
                  <a:pt x="1222042" y="2525050"/>
                </a:lnTo>
                <a:lnTo>
                  <a:pt x="1222042" y="2529803"/>
                </a:lnTo>
                <a:lnTo>
                  <a:pt x="1207359" y="2529803"/>
                </a:lnTo>
                <a:lnTo>
                  <a:pt x="1207359" y="2546406"/>
                </a:lnTo>
                <a:cubicBezTo>
                  <a:pt x="1207359" y="2548751"/>
                  <a:pt x="1207983" y="2550503"/>
                  <a:pt x="1209231" y="2551664"/>
                </a:cubicBezTo>
                <a:cubicBezTo>
                  <a:pt x="1210479" y="2552826"/>
                  <a:pt x="1212318" y="2553406"/>
                  <a:pt x="1214749" y="2553406"/>
                </a:cubicBezTo>
                <a:cubicBezTo>
                  <a:pt x="1215791" y="2553406"/>
                  <a:pt x="1216931" y="2553325"/>
                  <a:pt x="1218168" y="2553162"/>
                </a:cubicBezTo>
                <a:cubicBezTo>
                  <a:pt x="1219405" y="2552999"/>
                  <a:pt x="1220696" y="2552744"/>
                  <a:pt x="1222042" y="2552397"/>
                </a:cubicBezTo>
                <a:lnTo>
                  <a:pt x="1222042" y="2557280"/>
                </a:lnTo>
                <a:cubicBezTo>
                  <a:pt x="1220761" y="2557606"/>
                  <a:pt x="1219438" y="2557839"/>
                  <a:pt x="1218070" y="2557980"/>
                </a:cubicBezTo>
                <a:cubicBezTo>
                  <a:pt x="1216703" y="2558121"/>
                  <a:pt x="1215314" y="2558192"/>
                  <a:pt x="1213903" y="2558192"/>
                </a:cubicBezTo>
                <a:cubicBezTo>
                  <a:pt x="1209801" y="2558192"/>
                  <a:pt x="1206741" y="2557264"/>
                  <a:pt x="1204722" y="2555408"/>
                </a:cubicBezTo>
                <a:cubicBezTo>
                  <a:pt x="1202704" y="2553553"/>
                  <a:pt x="1201694" y="2550704"/>
                  <a:pt x="1201694" y="2546862"/>
                </a:cubicBezTo>
                <a:lnTo>
                  <a:pt x="1201694" y="2529803"/>
                </a:lnTo>
                <a:lnTo>
                  <a:pt x="1192546" y="2529803"/>
                </a:lnTo>
                <a:lnTo>
                  <a:pt x="1192546" y="2525050"/>
                </a:lnTo>
                <a:lnTo>
                  <a:pt x="1201694" y="2525050"/>
                </a:lnTo>
                <a:lnTo>
                  <a:pt x="1201694" y="2516064"/>
                </a:lnTo>
                <a:close/>
                <a:moveTo>
                  <a:pt x="997809" y="2514599"/>
                </a:moveTo>
                <a:lnTo>
                  <a:pt x="997809" y="2525050"/>
                </a:lnTo>
                <a:lnTo>
                  <a:pt x="1012492" y="2525050"/>
                </a:lnTo>
                <a:lnTo>
                  <a:pt x="1012492" y="2529803"/>
                </a:lnTo>
                <a:lnTo>
                  <a:pt x="997809" y="2529803"/>
                </a:lnTo>
                <a:lnTo>
                  <a:pt x="997809" y="2546406"/>
                </a:lnTo>
                <a:cubicBezTo>
                  <a:pt x="997809" y="2548751"/>
                  <a:pt x="998433" y="2550503"/>
                  <a:pt x="999681" y="2551664"/>
                </a:cubicBezTo>
                <a:cubicBezTo>
                  <a:pt x="1000929" y="2552826"/>
                  <a:pt x="1002769" y="2553406"/>
                  <a:pt x="1005199" y="2553406"/>
                </a:cubicBezTo>
                <a:cubicBezTo>
                  <a:pt x="1006241" y="2553406"/>
                  <a:pt x="1007381" y="2553325"/>
                  <a:pt x="1008618" y="2553162"/>
                </a:cubicBezTo>
                <a:cubicBezTo>
                  <a:pt x="1009855" y="2552999"/>
                  <a:pt x="1011146" y="2552744"/>
                  <a:pt x="1012492" y="2552397"/>
                </a:cubicBezTo>
                <a:lnTo>
                  <a:pt x="1012492" y="2557280"/>
                </a:lnTo>
                <a:cubicBezTo>
                  <a:pt x="1011211" y="2557606"/>
                  <a:pt x="1009887" y="2557839"/>
                  <a:pt x="1008520" y="2557980"/>
                </a:cubicBezTo>
                <a:cubicBezTo>
                  <a:pt x="1007153" y="2558121"/>
                  <a:pt x="1005764" y="2558192"/>
                  <a:pt x="1004353" y="2558192"/>
                </a:cubicBezTo>
                <a:cubicBezTo>
                  <a:pt x="1000251" y="2558192"/>
                  <a:pt x="997191" y="2557264"/>
                  <a:pt x="995172" y="2555408"/>
                </a:cubicBezTo>
                <a:cubicBezTo>
                  <a:pt x="993154" y="2553553"/>
                  <a:pt x="992144" y="2550704"/>
                  <a:pt x="992144" y="2546862"/>
                </a:cubicBezTo>
                <a:lnTo>
                  <a:pt x="992144" y="2529803"/>
                </a:lnTo>
                <a:lnTo>
                  <a:pt x="982996" y="2529803"/>
                </a:lnTo>
                <a:lnTo>
                  <a:pt x="982996" y="2525050"/>
                </a:lnTo>
                <a:lnTo>
                  <a:pt x="992144" y="2525050"/>
                </a:lnTo>
                <a:lnTo>
                  <a:pt x="992144" y="2516064"/>
                </a:lnTo>
                <a:close/>
                <a:moveTo>
                  <a:pt x="893034" y="2514599"/>
                </a:moveTo>
                <a:lnTo>
                  <a:pt x="893034" y="2525050"/>
                </a:lnTo>
                <a:lnTo>
                  <a:pt x="907717" y="2525050"/>
                </a:lnTo>
                <a:lnTo>
                  <a:pt x="907717" y="2529803"/>
                </a:lnTo>
                <a:lnTo>
                  <a:pt x="893034" y="2529803"/>
                </a:lnTo>
                <a:lnTo>
                  <a:pt x="893034" y="2546406"/>
                </a:lnTo>
                <a:cubicBezTo>
                  <a:pt x="893034" y="2548751"/>
                  <a:pt x="893658" y="2550503"/>
                  <a:pt x="894906" y="2551664"/>
                </a:cubicBezTo>
                <a:cubicBezTo>
                  <a:pt x="896154" y="2552826"/>
                  <a:pt x="897994" y="2553406"/>
                  <a:pt x="900424" y="2553406"/>
                </a:cubicBezTo>
                <a:cubicBezTo>
                  <a:pt x="901466" y="2553406"/>
                  <a:pt x="902606" y="2553325"/>
                  <a:pt x="903843" y="2553162"/>
                </a:cubicBezTo>
                <a:cubicBezTo>
                  <a:pt x="905080" y="2552999"/>
                  <a:pt x="906371" y="2552744"/>
                  <a:pt x="907717" y="2552397"/>
                </a:cubicBezTo>
                <a:lnTo>
                  <a:pt x="907717" y="2557280"/>
                </a:lnTo>
                <a:cubicBezTo>
                  <a:pt x="906436" y="2557606"/>
                  <a:pt x="905112" y="2557839"/>
                  <a:pt x="903745" y="2557980"/>
                </a:cubicBezTo>
                <a:cubicBezTo>
                  <a:pt x="902378" y="2558121"/>
                  <a:pt x="900989" y="2558192"/>
                  <a:pt x="899578" y="2558192"/>
                </a:cubicBezTo>
                <a:cubicBezTo>
                  <a:pt x="895476" y="2558192"/>
                  <a:pt x="892416" y="2557264"/>
                  <a:pt x="890397" y="2555408"/>
                </a:cubicBezTo>
                <a:cubicBezTo>
                  <a:pt x="888379" y="2553553"/>
                  <a:pt x="887369" y="2550704"/>
                  <a:pt x="887369" y="2546862"/>
                </a:cubicBezTo>
                <a:lnTo>
                  <a:pt x="887369" y="2529803"/>
                </a:lnTo>
                <a:lnTo>
                  <a:pt x="878221" y="2529803"/>
                </a:lnTo>
                <a:lnTo>
                  <a:pt x="878221" y="2525050"/>
                </a:lnTo>
                <a:lnTo>
                  <a:pt x="887369" y="2525050"/>
                </a:lnTo>
                <a:lnTo>
                  <a:pt x="887369" y="2516064"/>
                </a:lnTo>
                <a:close/>
                <a:moveTo>
                  <a:pt x="512034" y="2514599"/>
                </a:moveTo>
                <a:lnTo>
                  <a:pt x="512034" y="2525050"/>
                </a:lnTo>
                <a:lnTo>
                  <a:pt x="526717" y="2525050"/>
                </a:lnTo>
                <a:lnTo>
                  <a:pt x="526717" y="2529803"/>
                </a:lnTo>
                <a:lnTo>
                  <a:pt x="512034" y="2529803"/>
                </a:lnTo>
                <a:lnTo>
                  <a:pt x="512034" y="2546406"/>
                </a:lnTo>
                <a:cubicBezTo>
                  <a:pt x="512034" y="2548751"/>
                  <a:pt x="512658" y="2550503"/>
                  <a:pt x="513906" y="2551664"/>
                </a:cubicBezTo>
                <a:cubicBezTo>
                  <a:pt x="515154" y="2552826"/>
                  <a:pt x="516994" y="2553406"/>
                  <a:pt x="519424" y="2553406"/>
                </a:cubicBezTo>
                <a:cubicBezTo>
                  <a:pt x="520466" y="2553406"/>
                  <a:pt x="521606" y="2553325"/>
                  <a:pt x="522843" y="2553162"/>
                </a:cubicBezTo>
                <a:cubicBezTo>
                  <a:pt x="524080" y="2552999"/>
                  <a:pt x="525371" y="2552744"/>
                  <a:pt x="526717" y="2552397"/>
                </a:cubicBezTo>
                <a:lnTo>
                  <a:pt x="526717" y="2557280"/>
                </a:lnTo>
                <a:cubicBezTo>
                  <a:pt x="525436" y="2557606"/>
                  <a:pt x="524113" y="2557839"/>
                  <a:pt x="522745" y="2557980"/>
                </a:cubicBezTo>
                <a:cubicBezTo>
                  <a:pt x="521378" y="2558121"/>
                  <a:pt x="519989" y="2558192"/>
                  <a:pt x="518578" y="2558192"/>
                </a:cubicBezTo>
                <a:cubicBezTo>
                  <a:pt x="514476" y="2558192"/>
                  <a:pt x="511416" y="2557264"/>
                  <a:pt x="509397" y="2555408"/>
                </a:cubicBezTo>
                <a:cubicBezTo>
                  <a:pt x="507379" y="2553553"/>
                  <a:pt x="506369" y="2550704"/>
                  <a:pt x="506369" y="2546862"/>
                </a:cubicBezTo>
                <a:lnTo>
                  <a:pt x="506369" y="2529803"/>
                </a:lnTo>
                <a:lnTo>
                  <a:pt x="497221" y="2529803"/>
                </a:lnTo>
                <a:lnTo>
                  <a:pt x="497221" y="2525050"/>
                </a:lnTo>
                <a:lnTo>
                  <a:pt x="506369" y="2525050"/>
                </a:lnTo>
                <a:lnTo>
                  <a:pt x="506369" y="2516064"/>
                </a:lnTo>
                <a:close/>
                <a:moveTo>
                  <a:pt x="1778548" y="2511734"/>
                </a:moveTo>
                <a:lnTo>
                  <a:pt x="1783952" y="2511734"/>
                </a:lnTo>
                <a:lnTo>
                  <a:pt x="1761618" y="2564736"/>
                </a:lnTo>
                <a:lnTo>
                  <a:pt x="1756214" y="2564736"/>
                </a:lnTo>
                <a:close/>
                <a:moveTo>
                  <a:pt x="1619460" y="2511734"/>
                </a:moveTo>
                <a:lnTo>
                  <a:pt x="1620339" y="2511734"/>
                </a:lnTo>
                <a:cubicBezTo>
                  <a:pt x="1622531" y="2511734"/>
                  <a:pt x="1624533" y="2511941"/>
                  <a:pt x="1626345" y="2512353"/>
                </a:cubicBezTo>
                <a:cubicBezTo>
                  <a:pt x="1628158" y="2512765"/>
                  <a:pt x="1629775" y="2513324"/>
                  <a:pt x="1631196" y="2514029"/>
                </a:cubicBezTo>
                <a:cubicBezTo>
                  <a:pt x="1632618" y="2514735"/>
                  <a:pt x="1633855" y="2515565"/>
                  <a:pt x="1634908" y="2516520"/>
                </a:cubicBezTo>
                <a:cubicBezTo>
                  <a:pt x="1635960" y="2517475"/>
                  <a:pt x="1636839" y="2518484"/>
                  <a:pt x="1637545" y="2519548"/>
                </a:cubicBezTo>
                <a:cubicBezTo>
                  <a:pt x="1638250" y="2520611"/>
                  <a:pt x="1638771" y="2521713"/>
                  <a:pt x="1639107" y="2522852"/>
                </a:cubicBezTo>
                <a:cubicBezTo>
                  <a:pt x="1639444" y="2523992"/>
                  <a:pt x="1639612" y="2525104"/>
                  <a:pt x="1639612" y="2526189"/>
                </a:cubicBezTo>
                <a:cubicBezTo>
                  <a:pt x="1639612" y="2529705"/>
                  <a:pt x="1638635" y="2532370"/>
                  <a:pt x="1636682" y="2534182"/>
                </a:cubicBezTo>
                <a:cubicBezTo>
                  <a:pt x="1634728" y="2535994"/>
                  <a:pt x="1631896" y="2537020"/>
                  <a:pt x="1628185" y="2537258"/>
                </a:cubicBezTo>
                <a:lnTo>
                  <a:pt x="1627924" y="2545267"/>
                </a:lnTo>
                <a:lnTo>
                  <a:pt x="1623073" y="2545267"/>
                </a:lnTo>
                <a:lnTo>
                  <a:pt x="1622650" y="2532798"/>
                </a:lnTo>
                <a:lnTo>
                  <a:pt x="1626459" y="2532798"/>
                </a:lnTo>
                <a:cubicBezTo>
                  <a:pt x="1627783" y="2532798"/>
                  <a:pt x="1628890" y="2532657"/>
                  <a:pt x="1629780" y="2532375"/>
                </a:cubicBezTo>
                <a:cubicBezTo>
                  <a:pt x="1630670" y="2532093"/>
                  <a:pt x="1631386" y="2531691"/>
                  <a:pt x="1631929" y="2531170"/>
                </a:cubicBezTo>
                <a:cubicBezTo>
                  <a:pt x="1632471" y="2530649"/>
                  <a:pt x="1632862" y="2530014"/>
                  <a:pt x="1633101" y="2529266"/>
                </a:cubicBezTo>
                <a:cubicBezTo>
                  <a:pt x="1633339" y="2528517"/>
                  <a:pt x="1633459" y="2527676"/>
                  <a:pt x="1633459" y="2526743"/>
                </a:cubicBezTo>
                <a:cubicBezTo>
                  <a:pt x="1633459" y="2525158"/>
                  <a:pt x="1633133" y="2523747"/>
                  <a:pt x="1632482" y="2522510"/>
                </a:cubicBezTo>
                <a:cubicBezTo>
                  <a:pt x="1631831" y="2521273"/>
                  <a:pt x="1630919" y="2520231"/>
                  <a:pt x="1629747" y="2519385"/>
                </a:cubicBezTo>
                <a:cubicBezTo>
                  <a:pt x="1628575" y="2518538"/>
                  <a:pt x="1627181" y="2517898"/>
                  <a:pt x="1625564" y="2517464"/>
                </a:cubicBezTo>
                <a:cubicBezTo>
                  <a:pt x="1623947" y="2517030"/>
                  <a:pt x="1622183" y="2516813"/>
                  <a:pt x="1620274" y="2516813"/>
                </a:cubicBezTo>
                <a:lnTo>
                  <a:pt x="1619460" y="2516813"/>
                </a:lnTo>
                <a:close/>
                <a:moveTo>
                  <a:pt x="1024254" y="2511734"/>
                </a:moveTo>
                <a:lnTo>
                  <a:pt x="1029919" y="2511734"/>
                </a:lnTo>
                <a:lnTo>
                  <a:pt x="1029919" y="2525050"/>
                </a:lnTo>
                <a:lnTo>
                  <a:pt x="1029723" y="2530194"/>
                </a:lnTo>
                <a:cubicBezTo>
                  <a:pt x="1030613" y="2529130"/>
                  <a:pt x="1031487" y="2528235"/>
                  <a:pt x="1032344" y="2527508"/>
                </a:cubicBezTo>
                <a:cubicBezTo>
                  <a:pt x="1033202" y="2526781"/>
                  <a:pt x="1034059" y="2526189"/>
                  <a:pt x="1034916" y="2525733"/>
                </a:cubicBezTo>
                <a:cubicBezTo>
                  <a:pt x="1035774" y="2525278"/>
                  <a:pt x="1036647" y="2524952"/>
                  <a:pt x="1037537" y="2524757"/>
                </a:cubicBezTo>
                <a:cubicBezTo>
                  <a:pt x="1038427" y="2524561"/>
                  <a:pt x="1039349" y="2524464"/>
                  <a:pt x="1040304" y="2524464"/>
                </a:cubicBezTo>
                <a:cubicBezTo>
                  <a:pt x="1043560" y="2524464"/>
                  <a:pt x="1046078" y="2525457"/>
                  <a:pt x="1047857" y="2527443"/>
                </a:cubicBezTo>
                <a:cubicBezTo>
                  <a:pt x="1049637" y="2529428"/>
                  <a:pt x="1050527" y="2532418"/>
                  <a:pt x="1050527" y="2536412"/>
                </a:cubicBezTo>
                <a:lnTo>
                  <a:pt x="1050527" y="2557736"/>
                </a:lnTo>
                <a:lnTo>
                  <a:pt x="1044862" y="2557736"/>
                </a:lnTo>
                <a:lnTo>
                  <a:pt x="1044862" y="2536868"/>
                </a:lnTo>
                <a:cubicBezTo>
                  <a:pt x="1044862" y="2534350"/>
                  <a:pt x="1044390" y="2532467"/>
                  <a:pt x="1043446" y="2531219"/>
                </a:cubicBezTo>
                <a:cubicBezTo>
                  <a:pt x="1042502" y="2529971"/>
                  <a:pt x="1041151" y="2529347"/>
                  <a:pt x="1039393" y="2529347"/>
                </a:cubicBezTo>
                <a:cubicBezTo>
                  <a:pt x="1038633" y="2529347"/>
                  <a:pt x="1037922" y="2529450"/>
                  <a:pt x="1037260" y="2529656"/>
                </a:cubicBezTo>
                <a:cubicBezTo>
                  <a:pt x="1036598" y="2529863"/>
                  <a:pt x="1035909" y="2530221"/>
                  <a:pt x="1035193" y="2530731"/>
                </a:cubicBezTo>
                <a:cubicBezTo>
                  <a:pt x="1034477" y="2531241"/>
                  <a:pt x="1033695" y="2531930"/>
                  <a:pt x="1032849" y="2532798"/>
                </a:cubicBezTo>
                <a:cubicBezTo>
                  <a:pt x="1032002" y="2533666"/>
                  <a:pt x="1031026" y="2534751"/>
                  <a:pt x="1029919" y="2536054"/>
                </a:cubicBezTo>
                <a:lnTo>
                  <a:pt x="1029919" y="2557736"/>
                </a:lnTo>
                <a:lnTo>
                  <a:pt x="1024254" y="2557736"/>
                </a:lnTo>
                <a:close/>
                <a:moveTo>
                  <a:pt x="415984" y="2511734"/>
                </a:moveTo>
                <a:lnTo>
                  <a:pt x="421682" y="2511734"/>
                </a:lnTo>
                <a:lnTo>
                  <a:pt x="421682" y="2557736"/>
                </a:lnTo>
                <a:lnTo>
                  <a:pt x="416603" y="2557736"/>
                </a:lnTo>
                <a:lnTo>
                  <a:pt x="416407" y="2551550"/>
                </a:lnTo>
                <a:cubicBezTo>
                  <a:pt x="414823" y="2553851"/>
                  <a:pt x="413108" y="2555555"/>
                  <a:pt x="411264" y="2556662"/>
                </a:cubicBezTo>
                <a:cubicBezTo>
                  <a:pt x="409419" y="2557769"/>
                  <a:pt x="407422" y="2558322"/>
                  <a:pt x="405273" y="2558322"/>
                </a:cubicBezTo>
                <a:cubicBezTo>
                  <a:pt x="403407" y="2558322"/>
                  <a:pt x="401763" y="2557931"/>
                  <a:pt x="400341" y="2557150"/>
                </a:cubicBezTo>
                <a:cubicBezTo>
                  <a:pt x="398919" y="2556369"/>
                  <a:pt x="397737" y="2555267"/>
                  <a:pt x="396792" y="2553846"/>
                </a:cubicBezTo>
                <a:cubicBezTo>
                  <a:pt x="395848" y="2552424"/>
                  <a:pt x="395137" y="2550715"/>
                  <a:pt x="394660" y="2548718"/>
                </a:cubicBezTo>
                <a:cubicBezTo>
                  <a:pt x="394182" y="2546721"/>
                  <a:pt x="393944" y="2544507"/>
                  <a:pt x="393944" y="2542076"/>
                </a:cubicBezTo>
                <a:cubicBezTo>
                  <a:pt x="393944" y="2539298"/>
                  <a:pt x="394324" y="2536830"/>
                  <a:pt x="395083" y="2534670"/>
                </a:cubicBezTo>
                <a:cubicBezTo>
                  <a:pt x="395843" y="2532511"/>
                  <a:pt x="396923" y="2530687"/>
                  <a:pt x="398323" y="2529201"/>
                </a:cubicBezTo>
                <a:cubicBezTo>
                  <a:pt x="399723" y="2527714"/>
                  <a:pt x="401404" y="2526585"/>
                  <a:pt x="403369" y="2525815"/>
                </a:cubicBezTo>
                <a:cubicBezTo>
                  <a:pt x="405333" y="2525044"/>
                  <a:pt x="407520" y="2524659"/>
                  <a:pt x="409929" y="2524659"/>
                </a:cubicBezTo>
                <a:cubicBezTo>
                  <a:pt x="410971" y="2524659"/>
                  <a:pt x="411996" y="2524724"/>
                  <a:pt x="413005" y="2524854"/>
                </a:cubicBezTo>
                <a:cubicBezTo>
                  <a:pt x="414015" y="2524985"/>
                  <a:pt x="415008" y="2525191"/>
                  <a:pt x="415984" y="2525473"/>
                </a:cubicBezTo>
                <a:close/>
                <a:moveTo>
                  <a:pt x="1523149" y="2511343"/>
                </a:moveTo>
                <a:cubicBezTo>
                  <a:pt x="1523779" y="2511343"/>
                  <a:pt x="1524365" y="2511457"/>
                  <a:pt x="1524907" y="2511685"/>
                </a:cubicBezTo>
                <a:cubicBezTo>
                  <a:pt x="1525450" y="2511913"/>
                  <a:pt x="1525922" y="2512234"/>
                  <a:pt x="1526323" y="2512646"/>
                </a:cubicBezTo>
                <a:cubicBezTo>
                  <a:pt x="1526725" y="2513058"/>
                  <a:pt x="1527040" y="2513530"/>
                  <a:pt x="1527268" y="2514062"/>
                </a:cubicBezTo>
                <a:cubicBezTo>
                  <a:pt x="1527495" y="2514594"/>
                  <a:pt x="1527609" y="2515174"/>
                  <a:pt x="1527609" y="2515804"/>
                </a:cubicBezTo>
                <a:cubicBezTo>
                  <a:pt x="1527609" y="2516411"/>
                  <a:pt x="1527495" y="2516987"/>
                  <a:pt x="1527268" y="2517529"/>
                </a:cubicBezTo>
                <a:cubicBezTo>
                  <a:pt x="1527040" y="2518072"/>
                  <a:pt x="1526725" y="2518549"/>
                  <a:pt x="1526323" y="2518962"/>
                </a:cubicBezTo>
                <a:cubicBezTo>
                  <a:pt x="1525922" y="2519374"/>
                  <a:pt x="1525450" y="2519694"/>
                  <a:pt x="1524907" y="2519922"/>
                </a:cubicBezTo>
                <a:cubicBezTo>
                  <a:pt x="1524365" y="2520150"/>
                  <a:pt x="1523779" y="2520264"/>
                  <a:pt x="1523149" y="2520264"/>
                </a:cubicBezTo>
                <a:cubicBezTo>
                  <a:pt x="1522520" y="2520264"/>
                  <a:pt x="1521934" y="2520150"/>
                  <a:pt x="1521391" y="2519922"/>
                </a:cubicBezTo>
                <a:cubicBezTo>
                  <a:pt x="1520849" y="2519694"/>
                  <a:pt x="1520376" y="2519374"/>
                  <a:pt x="1519975" y="2518962"/>
                </a:cubicBezTo>
                <a:cubicBezTo>
                  <a:pt x="1519574" y="2518549"/>
                  <a:pt x="1519259" y="2518072"/>
                  <a:pt x="1519031" y="2517529"/>
                </a:cubicBezTo>
                <a:cubicBezTo>
                  <a:pt x="1518803" y="2516987"/>
                  <a:pt x="1518689" y="2516411"/>
                  <a:pt x="1518689" y="2515804"/>
                </a:cubicBezTo>
                <a:cubicBezTo>
                  <a:pt x="1518689" y="2515174"/>
                  <a:pt x="1518803" y="2514594"/>
                  <a:pt x="1519031" y="2514062"/>
                </a:cubicBezTo>
                <a:cubicBezTo>
                  <a:pt x="1519259" y="2513530"/>
                  <a:pt x="1519574" y="2513058"/>
                  <a:pt x="1519975" y="2512646"/>
                </a:cubicBezTo>
                <a:cubicBezTo>
                  <a:pt x="1520376" y="2512234"/>
                  <a:pt x="1520849" y="2511913"/>
                  <a:pt x="1521391" y="2511685"/>
                </a:cubicBezTo>
                <a:cubicBezTo>
                  <a:pt x="1521934" y="2511457"/>
                  <a:pt x="1522520" y="2511343"/>
                  <a:pt x="1523149" y="2511343"/>
                </a:cubicBezTo>
                <a:close/>
                <a:moveTo>
                  <a:pt x="1246924" y="2511343"/>
                </a:moveTo>
                <a:cubicBezTo>
                  <a:pt x="1247554" y="2511343"/>
                  <a:pt x="1248140" y="2511457"/>
                  <a:pt x="1248682" y="2511685"/>
                </a:cubicBezTo>
                <a:cubicBezTo>
                  <a:pt x="1249225" y="2511913"/>
                  <a:pt x="1249697" y="2512234"/>
                  <a:pt x="1250098" y="2512646"/>
                </a:cubicBezTo>
                <a:cubicBezTo>
                  <a:pt x="1250500" y="2513058"/>
                  <a:pt x="1250815" y="2513530"/>
                  <a:pt x="1251043" y="2514062"/>
                </a:cubicBezTo>
                <a:cubicBezTo>
                  <a:pt x="1251270" y="2514594"/>
                  <a:pt x="1251384" y="2515174"/>
                  <a:pt x="1251384" y="2515804"/>
                </a:cubicBezTo>
                <a:cubicBezTo>
                  <a:pt x="1251384" y="2516411"/>
                  <a:pt x="1251270" y="2516987"/>
                  <a:pt x="1251043" y="2517529"/>
                </a:cubicBezTo>
                <a:cubicBezTo>
                  <a:pt x="1250815" y="2518072"/>
                  <a:pt x="1250500" y="2518549"/>
                  <a:pt x="1250098" y="2518962"/>
                </a:cubicBezTo>
                <a:cubicBezTo>
                  <a:pt x="1249697" y="2519374"/>
                  <a:pt x="1249225" y="2519694"/>
                  <a:pt x="1248682" y="2519922"/>
                </a:cubicBezTo>
                <a:cubicBezTo>
                  <a:pt x="1248140" y="2520150"/>
                  <a:pt x="1247554" y="2520264"/>
                  <a:pt x="1246924" y="2520264"/>
                </a:cubicBezTo>
                <a:cubicBezTo>
                  <a:pt x="1246295" y="2520264"/>
                  <a:pt x="1245709" y="2520150"/>
                  <a:pt x="1245166" y="2519922"/>
                </a:cubicBezTo>
                <a:cubicBezTo>
                  <a:pt x="1244624" y="2519694"/>
                  <a:pt x="1244151" y="2519374"/>
                  <a:pt x="1243750" y="2518962"/>
                </a:cubicBezTo>
                <a:cubicBezTo>
                  <a:pt x="1243349" y="2518549"/>
                  <a:pt x="1243034" y="2518072"/>
                  <a:pt x="1242806" y="2517529"/>
                </a:cubicBezTo>
                <a:cubicBezTo>
                  <a:pt x="1242578" y="2516987"/>
                  <a:pt x="1242464" y="2516411"/>
                  <a:pt x="1242464" y="2515804"/>
                </a:cubicBezTo>
                <a:cubicBezTo>
                  <a:pt x="1242464" y="2515174"/>
                  <a:pt x="1242578" y="2514594"/>
                  <a:pt x="1242806" y="2514062"/>
                </a:cubicBezTo>
                <a:cubicBezTo>
                  <a:pt x="1243034" y="2513530"/>
                  <a:pt x="1243349" y="2513058"/>
                  <a:pt x="1243750" y="2512646"/>
                </a:cubicBezTo>
                <a:cubicBezTo>
                  <a:pt x="1244151" y="2512234"/>
                  <a:pt x="1244624" y="2511913"/>
                  <a:pt x="1245166" y="2511685"/>
                </a:cubicBezTo>
                <a:cubicBezTo>
                  <a:pt x="1245709" y="2511457"/>
                  <a:pt x="1246295" y="2511343"/>
                  <a:pt x="1246924" y="2511343"/>
                </a:cubicBezTo>
                <a:close/>
                <a:moveTo>
                  <a:pt x="1831028" y="2509260"/>
                </a:moveTo>
                <a:cubicBezTo>
                  <a:pt x="1841034" y="2518528"/>
                  <a:pt x="1846037" y="2528837"/>
                  <a:pt x="1846037" y="2540188"/>
                </a:cubicBezTo>
                <a:cubicBezTo>
                  <a:pt x="1846037" y="2542532"/>
                  <a:pt x="1845798" y="2544963"/>
                  <a:pt x="1845320" y="2547481"/>
                </a:cubicBezTo>
                <a:cubicBezTo>
                  <a:pt x="1844843" y="2549999"/>
                  <a:pt x="1844029" y="2552576"/>
                  <a:pt x="1842879" y="2555213"/>
                </a:cubicBezTo>
                <a:cubicBezTo>
                  <a:pt x="1841728" y="2557850"/>
                  <a:pt x="1840182" y="2560525"/>
                  <a:pt x="1838239" y="2563238"/>
                </a:cubicBezTo>
                <a:cubicBezTo>
                  <a:pt x="1836297" y="2565951"/>
                  <a:pt x="1833850" y="2568675"/>
                  <a:pt x="1830898" y="2571410"/>
                </a:cubicBezTo>
                <a:lnTo>
                  <a:pt x="1827610" y="2568056"/>
                </a:lnTo>
                <a:cubicBezTo>
                  <a:pt x="1831842" y="2563868"/>
                  <a:pt x="1835000" y="2559494"/>
                  <a:pt x="1837084" y="2554936"/>
                </a:cubicBezTo>
                <a:cubicBezTo>
                  <a:pt x="1839167" y="2550378"/>
                  <a:pt x="1840209" y="2545604"/>
                  <a:pt x="1840209" y="2540611"/>
                </a:cubicBezTo>
                <a:cubicBezTo>
                  <a:pt x="1840209" y="2530280"/>
                  <a:pt x="1836009" y="2520991"/>
                  <a:pt x="1827610" y="2512743"/>
                </a:cubicBezTo>
                <a:close/>
                <a:moveTo>
                  <a:pt x="1710701" y="2509260"/>
                </a:moveTo>
                <a:lnTo>
                  <a:pt x="1713989" y="2512613"/>
                </a:lnTo>
                <a:cubicBezTo>
                  <a:pt x="1705568" y="2520926"/>
                  <a:pt x="1701357" y="2530139"/>
                  <a:pt x="1701357" y="2540253"/>
                </a:cubicBezTo>
                <a:cubicBezTo>
                  <a:pt x="1701357" y="2545289"/>
                  <a:pt x="1702420" y="2550129"/>
                  <a:pt x="1704547" y="2554773"/>
                </a:cubicBezTo>
                <a:cubicBezTo>
                  <a:pt x="1706675" y="2559418"/>
                  <a:pt x="1709822" y="2563802"/>
                  <a:pt x="1713989" y="2567926"/>
                </a:cubicBezTo>
                <a:lnTo>
                  <a:pt x="1710570" y="2571410"/>
                </a:lnTo>
                <a:cubicBezTo>
                  <a:pt x="1700565" y="2562142"/>
                  <a:pt x="1695562" y="2551898"/>
                  <a:pt x="1695562" y="2540677"/>
                </a:cubicBezTo>
                <a:cubicBezTo>
                  <a:pt x="1695562" y="2538051"/>
                  <a:pt x="1695828" y="2535430"/>
                  <a:pt x="1696360" y="2532814"/>
                </a:cubicBezTo>
                <a:cubicBezTo>
                  <a:pt x="1696891" y="2530199"/>
                  <a:pt x="1697749" y="2527578"/>
                  <a:pt x="1698932" y="2524952"/>
                </a:cubicBezTo>
                <a:cubicBezTo>
                  <a:pt x="1700114" y="2522326"/>
                  <a:pt x="1701677" y="2519700"/>
                  <a:pt x="1703620" y="2517073"/>
                </a:cubicBezTo>
                <a:cubicBezTo>
                  <a:pt x="1705562" y="2514447"/>
                  <a:pt x="1707922" y="2511843"/>
                  <a:pt x="1710701" y="2509260"/>
                </a:cubicBezTo>
                <a:close/>
                <a:moveTo>
                  <a:pt x="650709" y="2480657"/>
                </a:moveTo>
                <a:cubicBezTo>
                  <a:pt x="649993" y="2481135"/>
                  <a:pt x="649402" y="2481601"/>
                  <a:pt x="648935" y="2482057"/>
                </a:cubicBezTo>
                <a:cubicBezTo>
                  <a:pt x="648469" y="2482513"/>
                  <a:pt x="648105" y="2482974"/>
                  <a:pt x="647845" y="2483441"/>
                </a:cubicBezTo>
                <a:cubicBezTo>
                  <a:pt x="647584" y="2483907"/>
                  <a:pt x="647400" y="2484374"/>
                  <a:pt x="647291" y="2484840"/>
                </a:cubicBezTo>
                <a:cubicBezTo>
                  <a:pt x="647183" y="2485307"/>
                  <a:pt x="647128" y="2485779"/>
                  <a:pt x="647128" y="2486257"/>
                </a:cubicBezTo>
                <a:cubicBezTo>
                  <a:pt x="647128" y="2487798"/>
                  <a:pt x="647931" y="2488921"/>
                  <a:pt x="649537" y="2489626"/>
                </a:cubicBezTo>
                <a:cubicBezTo>
                  <a:pt x="651144" y="2490332"/>
                  <a:pt x="653379" y="2490684"/>
                  <a:pt x="656244" y="2490684"/>
                </a:cubicBezTo>
                <a:cubicBezTo>
                  <a:pt x="658045" y="2490684"/>
                  <a:pt x="659559" y="2490522"/>
                  <a:pt x="660786" y="2490196"/>
                </a:cubicBezTo>
                <a:cubicBezTo>
                  <a:pt x="662012" y="2489870"/>
                  <a:pt x="662999" y="2489442"/>
                  <a:pt x="663748" y="2488910"/>
                </a:cubicBezTo>
                <a:cubicBezTo>
                  <a:pt x="664497" y="2488378"/>
                  <a:pt x="665034" y="2487771"/>
                  <a:pt x="665360" y="2487087"/>
                </a:cubicBezTo>
                <a:cubicBezTo>
                  <a:pt x="665685" y="2486403"/>
                  <a:pt x="665848" y="2485703"/>
                  <a:pt x="665848" y="2484987"/>
                </a:cubicBezTo>
                <a:cubicBezTo>
                  <a:pt x="665848" y="2483663"/>
                  <a:pt x="665305" y="2482687"/>
                  <a:pt x="664220" y="2482057"/>
                </a:cubicBezTo>
                <a:cubicBezTo>
                  <a:pt x="663135" y="2481428"/>
                  <a:pt x="661475" y="2481059"/>
                  <a:pt x="659239" y="2480950"/>
                </a:cubicBezTo>
                <a:close/>
                <a:moveTo>
                  <a:pt x="1180249" y="2472127"/>
                </a:moveTo>
                <a:cubicBezTo>
                  <a:pt x="1180922" y="2472127"/>
                  <a:pt x="1181562" y="2472263"/>
                  <a:pt x="1182170" y="2472534"/>
                </a:cubicBezTo>
                <a:cubicBezTo>
                  <a:pt x="1182778" y="2472806"/>
                  <a:pt x="1183310" y="2473169"/>
                  <a:pt x="1183765" y="2473625"/>
                </a:cubicBezTo>
                <a:cubicBezTo>
                  <a:pt x="1184221" y="2474081"/>
                  <a:pt x="1184585" y="2474613"/>
                  <a:pt x="1184856" y="2475220"/>
                </a:cubicBezTo>
                <a:cubicBezTo>
                  <a:pt x="1185127" y="2475828"/>
                  <a:pt x="1185263" y="2476468"/>
                  <a:pt x="1185263" y="2477141"/>
                </a:cubicBezTo>
                <a:cubicBezTo>
                  <a:pt x="1185263" y="2477836"/>
                  <a:pt x="1185127" y="2478481"/>
                  <a:pt x="1184856" y="2479078"/>
                </a:cubicBezTo>
                <a:cubicBezTo>
                  <a:pt x="1184585" y="2479675"/>
                  <a:pt x="1184221" y="2480201"/>
                  <a:pt x="1183765" y="2480657"/>
                </a:cubicBezTo>
                <a:cubicBezTo>
                  <a:pt x="1183310" y="2481113"/>
                  <a:pt x="1182778" y="2481471"/>
                  <a:pt x="1182170" y="2481731"/>
                </a:cubicBezTo>
                <a:cubicBezTo>
                  <a:pt x="1181562" y="2481992"/>
                  <a:pt x="1180922" y="2482122"/>
                  <a:pt x="1180249" y="2482122"/>
                </a:cubicBezTo>
                <a:cubicBezTo>
                  <a:pt x="1179555" y="2482122"/>
                  <a:pt x="1178909" y="2481992"/>
                  <a:pt x="1178312" y="2481731"/>
                </a:cubicBezTo>
                <a:cubicBezTo>
                  <a:pt x="1177715" y="2481471"/>
                  <a:pt x="1177189" y="2481113"/>
                  <a:pt x="1176733" y="2480657"/>
                </a:cubicBezTo>
                <a:cubicBezTo>
                  <a:pt x="1176277" y="2480201"/>
                  <a:pt x="1175919" y="2479675"/>
                  <a:pt x="1175659" y="2479078"/>
                </a:cubicBezTo>
                <a:cubicBezTo>
                  <a:pt x="1175398" y="2478481"/>
                  <a:pt x="1175268" y="2477836"/>
                  <a:pt x="1175268" y="2477141"/>
                </a:cubicBezTo>
                <a:cubicBezTo>
                  <a:pt x="1175268" y="2476468"/>
                  <a:pt x="1175398" y="2475828"/>
                  <a:pt x="1175659" y="2475220"/>
                </a:cubicBezTo>
                <a:cubicBezTo>
                  <a:pt x="1175919" y="2474613"/>
                  <a:pt x="1176277" y="2474081"/>
                  <a:pt x="1176733" y="2473625"/>
                </a:cubicBezTo>
                <a:cubicBezTo>
                  <a:pt x="1177189" y="2473169"/>
                  <a:pt x="1177715" y="2472806"/>
                  <a:pt x="1178312" y="2472534"/>
                </a:cubicBezTo>
                <a:cubicBezTo>
                  <a:pt x="1178909" y="2472263"/>
                  <a:pt x="1179555" y="2472127"/>
                  <a:pt x="1180249" y="2472127"/>
                </a:cubicBezTo>
                <a:close/>
                <a:moveTo>
                  <a:pt x="132564" y="2466658"/>
                </a:moveTo>
                <a:cubicBezTo>
                  <a:pt x="131154" y="2466658"/>
                  <a:pt x="129938" y="2466799"/>
                  <a:pt x="128918" y="2467081"/>
                </a:cubicBezTo>
                <a:cubicBezTo>
                  <a:pt x="127898" y="2467363"/>
                  <a:pt x="127062" y="2467765"/>
                  <a:pt x="126411" y="2468286"/>
                </a:cubicBezTo>
                <a:cubicBezTo>
                  <a:pt x="125760" y="2468807"/>
                  <a:pt x="125277" y="2469431"/>
                  <a:pt x="124962" y="2470158"/>
                </a:cubicBezTo>
                <a:cubicBezTo>
                  <a:pt x="124648" y="2470885"/>
                  <a:pt x="124490" y="2471704"/>
                  <a:pt x="124490" y="2472616"/>
                </a:cubicBezTo>
                <a:cubicBezTo>
                  <a:pt x="124490" y="2473245"/>
                  <a:pt x="124588" y="2473848"/>
                  <a:pt x="124783" y="2474422"/>
                </a:cubicBezTo>
                <a:cubicBezTo>
                  <a:pt x="124979" y="2474998"/>
                  <a:pt x="125293" y="2475508"/>
                  <a:pt x="125728" y="2475953"/>
                </a:cubicBezTo>
                <a:cubicBezTo>
                  <a:pt x="126162" y="2476398"/>
                  <a:pt x="126726" y="2476750"/>
                  <a:pt x="127420" y="2477011"/>
                </a:cubicBezTo>
                <a:cubicBezTo>
                  <a:pt x="128115" y="2477271"/>
                  <a:pt x="128961" y="2477401"/>
                  <a:pt x="129960" y="2477401"/>
                </a:cubicBezTo>
                <a:cubicBezTo>
                  <a:pt x="131262" y="2477401"/>
                  <a:pt x="132754" y="2477005"/>
                  <a:pt x="134436" y="2476213"/>
                </a:cubicBezTo>
                <a:cubicBezTo>
                  <a:pt x="136118" y="2475421"/>
                  <a:pt x="137893" y="2474168"/>
                  <a:pt x="139759" y="2472453"/>
                </a:cubicBezTo>
                <a:lnTo>
                  <a:pt x="139759" y="2466658"/>
                </a:lnTo>
                <a:close/>
                <a:moveTo>
                  <a:pt x="344393" y="2453212"/>
                </a:moveTo>
                <a:cubicBezTo>
                  <a:pt x="343677" y="2453212"/>
                  <a:pt x="342950" y="2453326"/>
                  <a:pt x="342212" y="2453554"/>
                </a:cubicBezTo>
                <a:cubicBezTo>
                  <a:pt x="341474" y="2453782"/>
                  <a:pt x="340709" y="2454162"/>
                  <a:pt x="339917" y="2454693"/>
                </a:cubicBezTo>
                <a:cubicBezTo>
                  <a:pt x="339125" y="2455225"/>
                  <a:pt x="338289" y="2455931"/>
                  <a:pt x="337410" y="2456810"/>
                </a:cubicBezTo>
                <a:cubicBezTo>
                  <a:pt x="336531" y="2457689"/>
                  <a:pt x="335592" y="2458779"/>
                  <a:pt x="334594" y="2460082"/>
                </a:cubicBezTo>
                <a:lnTo>
                  <a:pt x="334594" y="2475936"/>
                </a:lnTo>
                <a:cubicBezTo>
                  <a:pt x="335701" y="2476371"/>
                  <a:pt x="336830" y="2476712"/>
                  <a:pt x="337980" y="2476962"/>
                </a:cubicBezTo>
                <a:cubicBezTo>
                  <a:pt x="339130" y="2477212"/>
                  <a:pt x="340226" y="2477336"/>
                  <a:pt x="341268" y="2477336"/>
                </a:cubicBezTo>
                <a:cubicBezTo>
                  <a:pt x="342570" y="2477336"/>
                  <a:pt x="343813" y="2477130"/>
                  <a:pt x="344996" y="2476718"/>
                </a:cubicBezTo>
                <a:cubicBezTo>
                  <a:pt x="346178" y="2476306"/>
                  <a:pt x="347220" y="2475616"/>
                  <a:pt x="348121" y="2474650"/>
                </a:cubicBezTo>
                <a:cubicBezTo>
                  <a:pt x="349022" y="2473685"/>
                  <a:pt x="349738" y="2472404"/>
                  <a:pt x="350270" y="2470809"/>
                </a:cubicBezTo>
                <a:cubicBezTo>
                  <a:pt x="350801" y="2469214"/>
                  <a:pt x="351067" y="2467233"/>
                  <a:pt x="351067" y="2464867"/>
                </a:cubicBezTo>
                <a:cubicBezTo>
                  <a:pt x="351067" y="2463153"/>
                  <a:pt x="350942" y="2461579"/>
                  <a:pt x="350693" y="2460147"/>
                </a:cubicBezTo>
                <a:cubicBezTo>
                  <a:pt x="350443" y="2458714"/>
                  <a:pt x="350047" y="2457488"/>
                  <a:pt x="349505" y="2456468"/>
                </a:cubicBezTo>
                <a:cubicBezTo>
                  <a:pt x="348962" y="2455448"/>
                  <a:pt x="348267" y="2454650"/>
                  <a:pt x="347421" y="2454075"/>
                </a:cubicBezTo>
                <a:cubicBezTo>
                  <a:pt x="346575" y="2453500"/>
                  <a:pt x="345565" y="2453212"/>
                  <a:pt x="344393" y="2453212"/>
                </a:cubicBezTo>
                <a:close/>
                <a:moveTo>
                  <a:pt x="895313" y="2453147"/>
                </a:moveTo>
                <a:cubicBezTo>
                  <a:pt x="892231" y="2453147"/>
                  <a:pt x="889827" y="2454146"/>
                  <a:pt x="888102" y="2456142"/>
                </a:cubicBezTo>
                <a:cubicBezTo>
                  <a:pt x="886376" y="2458139"/>
                  <a:pt x="885514" y="2461265"/>
                  <a:pt x="885514" y="2465518"/>
                </a:cubicBezTo>
                <a:cubicBezTo>
                  <a:pt x="885514" y="2469469"/>
                  <a:pt x="886094" y="2472415"/>
                  <a:pt x="887255" y="2474357"/>
                </a:cubicBezTo>
                <a:cubicBezTo>
                  <a:pt x="888417" y="2476300"/>
                  <a:pt x="890061" y="2477271"/>
                  <a:pt x="892188" y="2477271"/>
                </a:cubicBezTo>
                <a:cubicBezTo>
                  <a:pt x="893620" y="2477271"/>
                  <a:pt x="895134" y="2476631"/>
                  <a:pt x="896729" y="2475350"/>
                </a:cubicBezTo>
                <a:cubicBezTo>
                  <a:pt x="898325" y="2474070"/>
                  <a:pt x="900001" y="2472171"/>
                  <a:pt x="901759" y="2469653"/>
                </a:cubicBezTo>
                <a:lnTo>
                  <a:pt x="901759" y="2454482"/>
                </a:lnTo>
                <a:cubicBezTo>
                  <a:pt x="900826" y="2454048"/>
                  <a:pt x="899795" y="2453717"/>
                  <a:pt x="898666" y="2453489"/>
                </a:cubicBezTo>
                <a:cubicBezTo>
                  <a:pt x="897538" y="2453261"/>
                  <a:pt x="896420" y="2453147"/>
                  <a:pt x="895313" y="2453147"/>
                </a:cubicBezTo>
                <a:close/>
                <a:moveTo>
                  <a:pt x="999274" y="2453082"/>
                </a:moveTo>
                <a:cubicBezTo>
                  <a:pt x="997581" y="2453082"/>
                  <a:pt x="996132" y="2453413"/>
                  <a:pt x="994928" y="2454075"/>
                </a:cubicBezTo>
                <a:cubicBezTo>
                  <a:pt x="993723" y="2454737"/>
                  <a:pt x="992736" y="2455621"/>
                  <a:pt x="991965" y="2456728"/>
                </a:cubicBezTo>
                <a:cubicBezTo>
                  <a:pt x="991195" y="2457835"/>
                  <a:pt x="990631" y="2459121"/>
                  <a:pt x="990272" y="2460586"/>
                </a:cubicBezTo>
                <a:cubicBezTo>
                  <a:pt x="989914" y="2462051"/>
                  <a:pt x="989735" y="2463587"/>
                  <a:pt x="989735" y="2465193"/>
                </a:cubicBezTo>
                <a:cubicBezTo>
                  <a:pt x="989735" y="2467211"/>
                  <a:pt x="989958" y="2468980"/>
                  <a:pt x="990403" y="2470499"/>
                </a:cubicBezTo>
                <a:cubicBezTo>
                  <a:pt x="990847" y="2472019"/>
                  <a:pt x="991482" y="2473283"/>
                  <a:pt x="992307" y="2474292"/>
                </a:cubicBezTo>
                <a:cubicBezTo>
                  <a:pt x="993132" y="2475302"/>
                  <a:pt x="994130" y="2476061"/>
                  <a:pt x="995302" y="2476571"/>
                </a:cubicBezTo>
                <a:cubicBezTo>
                  <a:pt x="996474" y="2477081"/>
                  <a:pt x="997798" y="2477336"/>
                  <a:pt x="999274" y="2477336"/>
                </a:cubicBezTo>
                <a:cubicBezTo>
                  <a:pt x="1000967" y="2477336"/>
                  <a:pt x="1002416" y="2477005"/>
                  <a:pt x="1003620" y="2476343"/>
                </a:cubicBezTo>
                <a:cubicBezTo>
                  <a:pt x="1004825" y="2475681"/>
                  <a:pt x="1005813" y="2474797"/>
                  <a:pt x="1006583" y="2473690"/>
                </a:cubicBezTo>
                <a:cubicBezTo>
                  <a:pt x="1007353" y="2472583"/>
                  <a:pt x="1007918" y="2471297"/>
                  <a:pt x="1008276" y="2469832"/>
                </a:cubicBezTo>
                <a:cubicBezTo>
                  <a:pt x="1008634" y="2468367"/>
                  <a:pt x="1008813" y="2466821"/>
                  <a:pt x="1008813" y="2465193"/>
                </a:cubicBezTo>
                <a:cubicBezTo>
                  <a:pt x="1008813" y="2463174"/>
                  <a:pt x="1008591" y="2461411"/>
                  <a:pt x="1008146" y="2459902"/>
                </a:cubicBezTo>
                <a:cubicBezTo>
                  <a:pt x="1007701" y="2458394"/>
                  <a:pt x="1007066" y="2457135"/>
                  <a:pt x="1006241" y="2456126"/>
                </a:cubicBezTo>
                <a:cubicBezTo>
                  <a:pt x="1005416" y="2455117"/>
                  <a:pt x="1004413" y="2454357"/>
                  <a:pt x="1003230" y="2453847"/>
                </a:cubicBezTo>
                <a:cubicBezTo>
                  <a:pt x="1002047" y="2453337"/>
                  <a:pt x="1000728" y="2453082"/>
                  <a:pt x="999274" y="2453082"/>
                </a:cubicBezTo>
                <a:close/>
                <a:moveTo>
                  <a:pt x="475399" y="2453082"/>
                </a:moveTo>
                <a:cubicBezTo>
                  <a:pt x="473706" y="2453082"/>
                  <a:pt x="472258" y="2453413"/>
                  <a:pt x="471053" y="2454075"/>
                </a:cubicBezTo>
                <a:cubicBezTo>
                  <a:pt x="469848" y="2454737"/>
                  <a:pt x="468861" y="2455621"/>
                  <a:pt x="468090" y="2456728"/>
                </a:cubicBezTo>
                <a:cubicBezTo>
                  <a:pt x="467320" y="2457835"/>
                  <a:pt x="466756" y="2459121"/>
                  <a:pt x="466398" y="2460586"/>
                </a:cubicBezTo>
                <a:cubicBezTo>
                  <a:pt x="466039" y="2462051"/>
                  <a:pt x="465860" y="2463587"/>
                  <a:pt x="465860" y="2465193"/>
                </a:cubicBezTo>
                <a:cubicBezTo>
                  <a:pt x="465860" y="2467211"/>
                  <a:pt x="466083" y="2468980"/>
                  <a:pt x="466528" y="2470499"/>
                </a:cubicBezTo>
                <a:cubicBezTo>
                  <a:pt x="466973" y="2472019"/>
                  <a:pt x="467608" y="2473283"/>
                  <a:pt x="468432" y="2474292"/>
                </a:cubicBezTo>
                <a:cubicBezTo>
                  <a:pt x="469257" y="2475302"/>
                  <a:pt x="470255" y="2476061"/>
                  <a:pt x="471427" y="2476571"/>
                </a:cubicBezTo>
                <a:cubicBezTo>
                  <a:pt x="472599" y="2477081"/>
                  <a:pt x="473923" y="2477336"/>
                  <a:pt x="475399" y="2477336"/>
                </a:cubicBezTo>
                <a:cubicBezTo>
                  <a:pt x="477092" y="2477336"/>
                  <a:pt x="478541" y="2477005"/>
                  <a:pt x="479745" y="2476343"/>
                </a:cubicBezTo>
                <a:cubicBezTo>
                  <a:pt x="480950" y="2475681"/>
                  <a:pt x="481938" y="2474797"/>
                  <a:pt x="482708" y="2473690"/>
                </a:cubicBezTo>
                <a:cubicBezTo>
                  <a:pt x="483479" y="2472583"/>
                  <a:pt x="484043" y="2471297"/>
                  <a:pt x="484401" y="2469832"/>
                </a:cubicBezTo>
                <a:cubicBezTo>
                  <a:pt x="484759" y="2468367"/>
                  <a:pt x="484938" y="2466821"/>
                  <a:pt x="484938" y="2465193"/>
                </a:cubicBezTo>
                <a:cubicBezTo>
                  <a:pt x="484938" y="2463174"/>
                  <a:pt x="484716" y="2461411"/>
                  <a:pt x="484271" y="2459902"/>
                </a:cubicBezTo>
                <a:cubicBezTo>
                  <a:pt x="483826" y="2458394"/>
                  <a:pt x="483191" y="2457135"/>
                  <a:pt x="482366" y="2456126"/>
                </a:cubicBezTo>
                <a:cubicBezTo>
                  <a:pt x="481542" y="2455117"/>
                  <a:pt x="480538" y="2454357"/>
                  <a:pt x="479355" y="2453847"/>
                </a:cubicBezTo>
                <a:cubicBezTo>
                  <a:pt x="478172" y="2453337"/>
                  <a:pt x="476853" y="2453082"/>
                  <a:pt x="475399" y="2453082"/>
                </a:cubicBezTo>
                <a:close/>
                <a:moveTo>
                  <a:pt x="56299" y="2453082"/>
                </a:moveTo>
                <a:cubicBezTo>
                  <a:pt x="54606" y="2453082"/>
                  <a:pt x="53158" y="2453413"/>
                  <a:pt x="51953" y="2454075"/>
                </a:cubicBezTo>
                <a:cubicBezTo>
                  <a:pt x="50748" y="2454737"/>
                  <a:pt x="49761" y="2455621"/>
                  <a:pt x="48990" y="2456728"/>
                </a:cubicBezTo>
                <a:cubicBezTo>
                  <a:pt x="48220" y="2457835"/>
                  <a:pt x="47656" y="2459121"/>
                  <a:pt x="47297" y="2460586"/>
                </a:cubicBezTo>
                <a:cubicBezTo>
                  <a:pt x="46939" y="2462051"/>
                  <a:pt x="46760" y="2463587"/>
                  <a:pt x="46760" y="2465193"/>
                </a:cubicBezTo>
                <a:cubicBezTo>
                  <a:pt x="46760" y="2467211"/>
                  <a:pt x="46983" y="2468980"/>
                  <a:pt x="47428" y="2470499"/>
                </a:cubicBezTo>
                <a:cubicBezTo>
                  <a:pt x="47873" y="2472019"/>
                  <a:pt x="48507" y="2473283"/>
                  <a:pt x="49332" y="2474292"/>
                </a:cubicBezTo>
                <a:cubicBezTo>
                  <a:pt x="50157" y="2475302"/>
                  <a:pt x="51155" y="2476061"/>
                  <a:pt x="52327" y="2476571"/>
                </a:cubicBezTo>
                <a:cubicBezTo>
                  <a:pt x="53499" y="2477081"/>
                  <a:pt x="54823" y="2477336"/>
                  <a:pt x="56299" y="2477336"/>
                </a:cubicBezTo>
                <a:cubicBezTo>
                  <a:pt x="57992" y="2477336"/>
                  <a:pt x="59441" y="2477005"/>
                  <a:pt x="60645" y="2476343"/>
                </a:cubicBezTo>
                <a:cubicBezTo>
                  <a:pt x="61850" y="2475681"/>
                  <a:pt x="62838" y="2474797"/>
                  <a:pt x="63608" y="2473690"/>
                </a:cubicBezTo>
                <a:cubicBezTo>
                  <a:pt x="64379" y="2472583"/>
                  <a:pt x="64943" y="2471297"/>
                  <a:pt x="65301" y="2469832"/>
                </a:cubicBezTo>
                <a:cubicBezTo>
                  <a:pt x="65659" y="2468367"/>
                  <a:pt x="65838" y="2466821"/>
                  <a:pt x="65838" y="2465193"/>
                </a:cubicBezTo>
                <a:cubicBezTo>
                  <a:pt x="65838" y="2463174"/>
                  <a:pt x="65616" y="2461411"/>
                  <a:pt x="65171" y="2459902"/>
                </a:cubicBezTo>
                <a:cubicBezTo>
                  <a:pt x="64726" y="2458394"/>
                  <a:pt x="64091" y="2457135"/>
                  <a:pt x="63266" y="2456126"/>
                </a:cubicBezTo>
                <a:cubicBezTo>
                  <a:pt x="62442" y="2455117"/>
                  <a:pt x="61438" y="2454357"/>
                  <a:pt x="60255" y="2453847"/>
                </a:cubicBezTo>
                <a:cubicBezTo>
                  <a:pt x="59072" y="2453337"/>
                  <a:pt x="57753" y="2453082"/>
                  <a:pt x="56299" y="2453082"/>
                </a:cubicBezTo>
                <a:close/>
                <a:moveTo>
                  <a:pt x="1075539" y="2452789"/>
                </a:moveTo>
                <a:cubicBezTo>
                  <a:pt x="1074302" y="2452789"/>
                  <a:pt x="1073174" y="2453028"/>
                  <a:pt x="1072153" y="2453505"/>
                </a:cubicBezTo>
                <a:cubicBezTo>
                  <a:pt x="1071133" y="2453983"/>
                  <a:pt x="1070254" y="2454656"/>
                  <a:pt x="1069516" y="2455524"/>
                </a:cubicBezTo>
                <a:cubicBezTo>
                  <a:pt x="1068778" y="2456392"/>
                  <a:pt x="1068182" y="2457434"/>
                  <a:pt x="1067726" y="2458649"/>
                </a:cubicBezTo>
                <a:cubicBezTo>
                  <a:pt x="1067270" y="2459865"/>
                  <a:pt x="1066988" y="2461199"/>
                  <a:pt x="1066879" y="2462653"/>
                </a:cubicBezTo>
                <a:lnTo>
                  <a:pt x="1084069" y="2462653"/>
                </a:lnTo>
                <a:cubicBezTo>
                  <a:pt x="1084134" y="2461199"/>
                  <a:pt x="1083993" y="2459870"/>
                  <a:pt x="1083646" y="2458665"/>
                </a:cubicBezTo>
                <a:cubicBezTo>
                  <a:pt x="1083298" y="2457461"/>
                  <a:pt x="1082761" y="2456424"/>
                  <a:pt x="1082034" y="2455556"/>
                </a:cubicBezTo>
                <a:cubicBezTo>
                  <a:pt x="1081307" y="2454688"/>
                  <a:pt x="1080401" y="2454010"/>
                  <a:pt x="1079316" y="2453521"/>
                </a:cubicBezTo>
                <a:cubicBezTo>
                  <a:pt x="1078231" y="2453033"/>
                  <a:pt x="1076972" y="2452789"/>
                  <a:pt x="1075539" y="2452789"/>
                </a:cubicBezTo>
                <a:close/>
                <a:moveTo>
                  <a:pt x="865989" y="2452789"/>
                </a:moveTo>
                <a:cubicBezTo>
                  <a:pt x="864752" y="2452789"/>
                  <a:pt x="863624" y="2453028"/>
                  <a:pt x="862603" y="2453505"/>
                </a:cubicBezTo>
                <a:cubicBezTo>
                  <a:pt x="861583" y="2453983"/>
                  <a:pt x="860704" y="2454656"/>
                  <a:pt x="859966" y="2455524"/>
                </a:cubicBezTo>
                <a:cubicBezTo>
                  <a:pt x="859229" y="2456392"/>
                  <a:pt x="858632" y="2457434"/>
                  <a:pt x="858176" y="2458649"/>
                </a:cubicBezTo>
                <a:cubicBezTo>
                  <a:pt x="857720" y="2459865"/>
                  <a:pt x="857438" y="2461199"/>
                  <a:pt x="857329" y="2462653"/>
                </a:cubicBezTo>
                <a:lnTo>
                  <a:pt x="874519" y="2462653"/>
                </a:lnTo>
                <a:cubicBezTo>
                  <a:pt x="874584" y="2461199"/>
                  <a:pt x="874443" y="2459870"/>
                  <a:pt x="874096" y="2458665"/>
                </a:cubicBezTo>
                <a:cubicBezTo>
                  <a:pt x="873749" y="2457461"/>
                  <a:pt x="873211" y="2456424"/>
                  <a:pt x="872484" y="2455556"/>
                </a:cubicBezTo>
                <a:cubicBezTo>
                  <a:pt x="871757" y="2454688"/>
                  <a:pt x="870851" y="2454010"/>
                  <a:pt x="869766" y="2453521"/>
                </a:cubicBezTo>
                <a:cubicBezTo>
                  <a:pt x="868681" y="2453033"/>
                  <a:pt x="867422" y="2452789"/>
                  <a:pt x="865989" y="2452789"/>
                </a:cubicBezTo>
                <a:close/>
                <a:moveTo>
                  <a:pt x="789789" y="2452789"/>
                </a:moveTo>
                <a:cubicBezTo>
                  <a:pt x="788552" y="2452789"/>
                  <a:pt x="787424" y="2453028"/>
                  <a:pt x="786404" y="2453505"/>
                </a:cubicBezTo>
                <a:cubicBezTo>
                  <a:pt x="785383" y="2453983"/>
                  <a:pt x="784504" y="2454656"/>
                  <a:pt x="783766" y="2455524"/>
                </a:cubicBezTo>
                <a:cubicBezTo>
                  <a:pt x="783029" y="2456392"/>
                  <a:pt x="782432" y="2457434"/>
                  <a:pt x="781976" y="2458649"/>
                </a:cubicBezTo>
                <a:cubicBezTo>
                  <a:pt x="781520" y="2459865"/>
                  <a:pt x="781238" y="2461199"/>
                  <a:pt x="781129" y="2462653"/>
                </a:cubicBezTo>
                <a:lnTo>
                  <a:pt x="798319" y="2462653"/>
                </a:lnTo>
                <a:cubicBezTo>
                  <a:pt x="798384" y="2461199"/>
                  <a:pt x="798243" y="2459870"/>
                  <a:pt x="797896" y="2458665"/>
                </a:cubicBezTo>
                <a:cubicBezTo>
                  <a:pt x="797549" y="2457461"/>
                  <a:pt x="797011" y="2456424"/>
                  <a:pt x="796284" y="2455556"/>
                </a:cubicBezTo>
                <a:cubicBezTo>
                  <a:pt x="795557" y="2454688"/>
                  <a:pt x="794651" y="2454010"/>
                  <a:pt x="793566" y="2453521"/>
                </a:cubicBezTo>
                <a:cubicBezTo>
                  <a:pt x="792481" y="2453033"/>
                  <a:pt x="791222" y="2452789"/>
                  <a:pt x="789789" y="2452789"/>
                </a:cubicBezTo>
                <a:close/>
                <a:moveTo>
                  <a:pt x="618339" y="2452789"/>
                </a:moveTo>
                <a:cubicBezTo>
                  <a:pt x="617102" y="2452789"/>
                  <a:pt x="615974" y="2453028"/>
                  <a:pt x="614954" y="2453505"/>
                </a:cubicBezTo>
                <a:cubicBezTo>
                  <a:pt x="613933" y="2453983"/>
                  <a:pt x="613054" y="2454656"/>
                  <a:pt x="612317" y="2455524"/>
                </a:cubicBezTo>
                <a:cubicBezTo>
                  <a:pt x="611579" y="2456392"/>
                  <a:pt x="610982" y="2457434"/>
                  <a:pt x="610526" y="2458649"/>
                </a:cubicBezTo>
                <a:cubicBezTo>
                  <a:pt x="610070" y="2459865"/>
                  <a:pt x="609788" y="2461199"/>
                  <a:pt x="609679" y="2462653"/>
                </a:cubicBezTo>
                <a:lnTo>
                  <a:pt x="626869" y="2462653"/>
                </a:lnTo>
                <a:cubicBezTo>
                  <a:pt x="626934" y="2461199"/>
                  <a:pt x="626793" y="2459870"/>
                  <a:pt x="626446" y="2458665"/>
                </a:cubicBezTo>
                <a:cubicBezTo>
                  <a:pt x="626099" y="2457461"/>
                  <a:pt x="625562" y="2456424"/>
                  <a:pt x="624834" y="2455556"/>
                </a:cubicBezTo>
                <a:cubicBezTo>
                  <a:pt x="624107" y="2454688"/>
                  <a:pt x="623201" y="2454010"/>
                  <a:pt x="622116" y="2453521"/>
                </a:cubicBezTo>
                <a:cubicBezTo>
                  <a:pt x="621031" y="2453033"/>
                  <a:pt x="619772" y="2452789"/>
                  <a:pt x="618339" y="2452789"/>
                </a:cubicBezTo>
                <a:close/>
                <a:moveTo>
                  <a:pt x="370689" y="2452789"/>
                </a:moveTo>
                <a:cubicBezTo>
                  <a:pt x="369452" y="2452789"/>
                  <a:pt x="368324" y="2453028"/>
                  <a:pt x="367304" y="2453505"/>
                </a:cubicBezTo>
                <a:cubicBezTo>
                  <a:pt x="366283" y="2453983"/>
                  <a:pt x="365404" y="2454656"/>
                  <a:pt x="364667" y="2455524"/>
                </a:cubicBezTo>
                <a:cubicBezTo>
                  <a:pt x="363929" y="2456392"/>
                  <a:pt x="363332" y="2457434"/>
                  <a:pt x="362876" y="2458649"/>
                </a:cubicBezTo>
                <a:cubicBezTo>
                  <a:pt x="362420" y="2459865"/>
                  <a:pt x="362138" y="2461199"/>
                  <a:pt x="362029" y="2462653"/>
                </a:cubicBezTo>
                <a:lnTo>
                  <a:pt x="379219" y="2462653"/>
                </a:lnTo>
                <a:cubicBezTo>
                  <a:pt x="379284" y="2461199"/>
                  <a:pt x="379143" y="2459870"/>
                  <a:pt x="378796" y="2458665"/>
                </a:cubicBezTo>
                <a:cubicBezTo>
                  <a:pt x="378449" y="2457461"/>
                  <a:pt x="377911" y="2456424"/>
                  <a:pt x="377184" y="2455556"/>
                </a:cubicBezTo>
                <a:cubicBezTo>
                  <a:pt x="376457" y="2454688"/>
                  <a:pt x="375551" y="2454010"/>
                  <a:pt x="374466" y="2453521"/>
                </a:cubicBezTo>
                <a:cubicBezTo>
                  <a:pt x="373381" y="2453033"/>
                  <a:pt x="372122" y="2452789"/>
                  <a:pt x="370689" y="2452789"/>
                </a:cubicBezTo>
                <a:close/>
                <a:moveTo>
                  <a:pt x="655919" y="2452528"/>
                </a:moveTo>
                <a:cubicBezTo>
                  <a:pt x="654790" y="2452528"/>
                  <a:pt x="653786" y="2452724"/>
                  <a:pt x="652907" y="2453114"/>
                </a:cubicBezTo>
                <a:cubicBezTo>
                  <a:pt x="652028" y="2453505"/>
                  <a:pt x="651290" y="2454021"/>
                  <a:pt x="650693" y="2454661"/>
                </a:cubicBezTo>
                <a:cubicBezTo>
                  <a:pt x="650096" y="2455301"/>
                  <a:pt x="649641" y="2456045"/>
                  <a:pt x="649326" y="2456891"/>
                </a:cubicBezTo>
                <a:cubicBezTo>
                  <a:pt x="649011" y="2457737"/>
                  <a:pt x="648854" y="2458616"/>
                  <a:pt x="648854" y="2459528"/>
                </a:cubicBezTo>
                <a:cubicBezTo>
                  <a:pt x="648854" y="2460570"/>
                  <a:pt x="649027" y="2461525"/>
                  <a:pt x="649375" y="2462393"/>
                </a:cubicBezTo>
                <a:cubicBezTo>
                  <a:pt x="649722" y="2463261"/>
                  <a:pt x="650210" y="2463999"/>
                  <a:pt x="650840" y="2464607"/>
                </a:cubicBezTo>
                <a:cubicBezTo>
                  <a:pt x="651469" y="2465215"/>
                  <a:pt x="652213" y="2465687"/>
                  <a:pt x="653070" y="2466023"/>
                </a:cubicBezTo>
                <a:cubicBezTo>
                  <a:pt x="653927" y="2466360"/>
                  <a:pt x="654877" y="2466528"/>
                  <a:pt x="655919" y="2466528"/>
                </a:cubicBezTo>
                <a:cubicBezTo>
                  <a:pt x="657047" y="2466528"/>
                  <a:pt x="658051" y="2466338"/>
                  <a:pt x="658930" y="2465958"/>
                </a:cubicBezTo>
                <a:cubicBezTo>
                  <a:pt x="659809" y="2465578"/>
                  <a:pt x="660547" y="2465063"/>
                  <a:pt x="661144" y="2464411"/>
                </a:cubicBezTo>
                <a:cubicBezTo>
                  <a:pt x="661741" y="2463760"/>
                  <a:pt x="662196" y="2463012"/>
                  <a:pt x="662511" y="2462165"/>
                </a:cubicBezTo>
                <a:cubicBezTo>
                  <a:pt x="662826" y="2461319"/>
                  <a:pt x="662983" y="2460440"/>
                  <a:pt x="662983" y="2459528"/>
                </a:cubicBezTo>
                <a:cubicBezTo>
                  <a:pt x="662983" y="2458486"/>
                  <a:pt x="662810" y="2457531"/>
                  <a:pt x="662462" y="2456663"/>
                </a:cubicBezTo>
                <a:cubicBezTo>
                  <a:pt x="662115" y="2455795"/>
                  <a:pt x="661627" y="2455057"/>
                  <a:pt x="660997" y="2454449"/>
                </a:cubicBezTo>
                <a:cubicBezTo>
                  <a:pt x="660368" y="2453842"/>
                  <a:pt x="659624" y="2453370"/>
                  <a:pt x="658767" y="2453033"/>
                </a:cubicBezTo>
                <a:cubicBezTo>
                  <a:pt x="657910" y="2452697"/>
                  <a:pt x="656960" y="2452528"/>
                  <a:pt x="655919" y="2452528"/>
                </a:cubicBezTo>
                <a:close/>
                <a:moveTo>
                  <a:pt x="954519" y="2448850"/>
                </a:moveTo>
                <a:lnTo>
                  <a:pt x="960965" y="2448850"/>
                </a:lnTo>
                <a:lnTo>
                  <a:pt x="968974" y="2470467"/>
                </a:lnTo>
                <a:lnTo>
                  <a:pt x="970699" y="2475741"/>
                </a:lnTo>
                <a:lnTo>
                  <a:pt x="972490" y="2470337"/>
                </a:lnTo>
                <a:lnTo>
                  <a:pt x="980433" y="2448850"/>
                </a:lnTo>
                <a:lnTo>
                  <a:pt x="986652" y="2448850"/>
                </a:lnTo>
                <a:lnTo>
                  <a:pt x="973825" y="2481536"/>
                </a:lnTo>
                <a:lnTo>
                  <a:pt x="967313" y="2481536"/>
                </a:lnTo>
                <a:close/>
                <a:moveTo>
                  <a:pt x="673294" y="2448850"/>
                </a:moveTo>
                <a:lnTo>
                  <a:pt x="688693" y="2448850"/>
                </a:lnTo>
                <a:lnTo>
                  <a:pt x="688693" y="2476815"/>
                </a:lnTo>
                <a:lnTo>
                  <a:pt x="698428" y="2476815"/>
                </a:lnTo>
                <a:lnTo>
                  <a:pt x="698428" y="2481536"/>
                </a:lnTo>
                <a:lnTo>
                  <a:pt x="672220" y="2481536"/>
                </a:lnTo>
                <a:lnTo>
                  <a:pt x="672220" y="2476815"/>
                </a:lnTo>
                <a:lnTo>
                  <a:pt x="682963" y="2476815"/>
                </a:lnTo>
                <a:lnTo>
                  <a:pt x="682963" y="2453538"/>
                </a:lnTo>
                <a:lnTo>
                  <a:pt x="673294" y="2453538"/>
                </a:lnTo>
                <a:close/>
                <a:moveTo>
                  <a:pt x="252729" y="2448850"/>
                </a:moveTo>
                <a:lnTo>
                  <a:pt x="258394" y="2448850"/>
                </a:lnTo>
                <a:lnTo>
                  <a:pt x="258394" y="2469751"/>
                </a:lnTo>
                <a:cubicBezTo>
                  <a:pt x="258394" y="2474764"/>
                  <a:pt x="260282" y="2477271"/>
                  <a:pt x="264059" y="2477271"/>
                </a:cubicBezTo>
                <a:cubicBezTo>
                  <a:pt x="264753" y="2477271"/>
                  <a:pt x="265431" y="2477168"/>
                  <a:pt x="266093" y="2476962"/>
                </a:cubicBezTo>
                <a:cubicBezTo>
                  <a:pt x="266755" y="2476756"/>
                  <a:pt x="267450" y="2476398"/>
                  <a:pt x="268177" y="2475888"/>
                </a:cubicBezTo>
                <a:cubicBezTo>
                  <a:pt x="268904" y="2475378"/>
                  <a:pt x="269685" y="2474688"/>
                  <a:pt x="270521" y="2473820"/>
                </a:cubicBezTo>
                <a:cubicBezTo>
                  <a:pt x="271357" y="2472952"/>
                  <a:pt x="272295" y="2471856"/>
                  <a:pt x="273337" y="2470532"/>
                </a:cubicBezTo>
                <a:lnTo>
                  <a:pt x="273337" y="2448850"/>
                </a:lnTo>
                <a:lnTo>
                  <a:pt x="279002" y="2448850"/>
                </a:lnTo>
                <a:lnTo>
                  <a:pt x="279002" y="2481536"/>
                </a:lnTo>
                <a:lnTo>
                  <a:pt x="273923" y="2481536"/>
                </a:lnTo>
                <a:lnTo>
                  <a:pt x="273728" y="2476262"/>
                </a:lnTo>
                <a:cubicBezTo>
                  <a:pt x="272751" y="2477391"/>
                  <a:pt x="271823" y="2478329"/>
                  <a:pt x="270944" y="2479078"/>
                </a:cubicBezTo>
                <a:cubicBezTo>
                  <a:pt x="270065" y="2479827"/>
                  <a:pt x="269192" y="2480429"/>
                  <a:pt x="268324" y="2480885"/>
                </a:cubicBezTo>
                <a:cubicBezTo>
                  <a:pt x="267455" y="2481341"/>
                  <a:pt x="266582" y="2481661"/>
                  <a:pt x="265703" y="2481845"/>
                </a:cubicBezTo>
                <a:cubicBezTo>
                  <a:pt x="264824" y="2482030"/>
                  <a:pt x="263896" y="2482122"/>
                  <a:pt x="262919" y="2482122"/>
                </a:cubicBezTo>
                <a:cubicBezTo>
                  <a:pt x="259555" y="2482122"/>
                  <a:pt x="257016" y="2481135"/>
                  <a:pt x="255301" y="2479159"/>
                </a:cubicBezTo>
                <a:cubicBezTo>
                  <a:pt x="253586" y="2477185"/>
                  <a:pt x="252729" y="2474200"/>
                  <a:pt x="252729" y="2470206"/>
                </a:cubicBezTo>
                <a:close/>
                <a:moveTo>
                  <a:pt x="1180249" y="2448264"/>
                </a:moveTo>
                <a:cubicBezTo>
                  <a:pt x="1180922" y="2448264"/>
                  <a:pt x="1181562" y="2448399"/>
                  <a:pt x="1182170" y="2448671"/>
                </a:cubicBezTo>
                <a:cubicBezTo>
                  <a:pt x="1182778" y="2448942"/>
                  <a:pt x="1183310" y="2449305"/>
                  <a:pt x="1183765" y="2449761"/>
                </a:cubicBezTo>
                <a:cubicBezTo>
                  <a:pt x="1184221" y="2450217"/>
                  <a:pt x="1184585" y="2450749"/>
                  <a:pt x="1184856" y="2451356"/>
                </a:cubicBezTo>
                <a:cubicBezTo>
                  <a:pt x="1185127" y="2451964"/>
                  <a:pt x="1185263" y="2452605"/>
                  <a:pt x="1185263" y="2453277"/>
                </a:cubicBezTo>
                <a:cubicBezTo>
                  <a:pt x="1185263" y="2453972"/>
                  <a:pt x="1185127" y="2454618"/>
                  <a:pt x="1184856" y="2455214"/>
                </a:cubicBezTo>
                <a:cubicBezTo>
                  <a:pt x="1184585" y="2455811"/>
                  <a:pt x="1184221" y="2456338"/>
                  <a:pt x="1183765" y="2456793"/>
                </a:cubicBezTo>
                <a:cubicBezTo>
                  <a:pt x="1183310" y="2457249"/>
                  <a:pt x="1182778" y="2457607"/>
                  <a:pt x="1182170" y="2457868"/>
                </a:cubicBezTo>
                <a:cubicBezTo>
                  <a:pt x="1181562" y="2458128"/>
                  <a:pt x="1180922" y="2458258"/>
                  <a:pt x="1180249" y="2458258"/>
                </a:cubicBezTo>
                <a:cubicBezTo>
                  <a:pt x="1179555" y="2458258"/>
                  <a:pt x="1178909" y="2458128"/>
                  <a:pt x="1178312" y="2457868"/>
                </a:cubicBezTo>
                <a:cubicBezTo>
                  <a:pt x="1177715" y="2457607"/>
                  <a:pt x="1177189" y="2457249"/>
                  <a:pt x="1176733" y="2456793"/>
                </a:cubicBezTo>
                <a:cubicBezTo>
                  <a:pt x="1176277" y="2456338"/>
                  <a:pt x="1175919" y="2455811"/>
                  <a:pt x="1175659" y="2455214"/>
                </a:cubicBezTo>
                <a:cubicBezTo>
                  <a:pt x="1175398" y="2454618"/>
                  <a:pt x="1175268" y="2453972"/>
                  <a:pt x="1175268" y="2453277"/>
                </a:cubicBezTo>
                <a:cubicBezTo>
                  <a:pt x="1175268" y="2452605"/>
                  <a:pt x="1175398" y="2451964"/>
                  <a:pt x="1175659" y="2451356"/>
                </a:cubicBezTo>
                <a:cubicBezTo>
                  <a:pt x="1175919" y="2450749"/>
                  <a:pt x="1176277" y="2450217"/>
                  <a:pt x="1176733" y="2449761"/>
                </a:cubicBezTo>
                <a:cubicBezTo>
                  <a:pt x="1177189" y="2449305"/>
                  <a:pt x="1177715" y="2448942"/>
                  <a:pt x="1178312" y="2448671"/>
                </a:cubicBezTo>
                <a:cubicBezTo>
                  <a:pt x="1178909" y="2448399"/>
                  <a:pt x="1179555" y="2448264"/>
                  <a:pt x="1180249" y="2448264"/>
                </a:cubicBezTo>
                <a:close/>
                <a:moveTo>
                  <a:pt x="1143614" y="2448264"/>
                </a:moveTo>
                <a:cubicBezTo>
                  <a:pt x="1144895" y="2448264"/>
                  <a:pt x="1146316" y="2448334"/>
                  <a:pt x="1147879" y="2448475"/>
                </a:cubicBezTo>
                <a:cubicBezTo>
                  <a:pt x="1149442" y="2448617"/>
                  <a:pt x="1151070" y="2448861"/>
                  <a:pt x="1152763" y="2449208"/>
                </a:cubicBezTo>
                <a:lnTo>
                  <a:pt x="1152763" y="2454254"/>
                </a:lnTo>
                <a:cubicBezTo>
                  <a:pt x="1150983" y="2453820"/>
                  <a:pt x="1149295" y="2453500"/>
                  <a:pt x="1147700" y="2453294"/>
                </a:cubicBezTo>
                <a:cubicBezTo>
                  <a:pt x="1146105" y="2453087"/>
                  <a:pt x="1144721" y="2452984"/>
                  <a:pt x="1143549" y="2452984"/>
                </a:cubicBezTo>
                <a:cubicBezTo>
                  <a:pt x="1142138" y="2452984"/>
                  <a:pt x="1140950" y="2453093"/>
                  <a:pt x="1139984" y="2453310"/>
                </a:cubicBezTo>
                <a:cubicBezTo>
                  <a:pt x="1139018" y="2453527"/>
                  <a:pt x="1138237" y="2453825"/>
                  <a:pt x="1137640" y="2454205"/>
                </a:cubicBezTo>
                <a:cubicBezTo>
                  <a:pt x="1137043" y="2454585"/>
                  <a:pt x="1136615" y="2455030"/>
                  <a:pt x="1136354" y="2455540"/>
                </a:cubicBezTo>
                <a:cubicBezTo>
                  <a:pt x="1136094" y="2456050"/>
                  <a:pt x="1135964" y="2456598"/>
                  <a:pt x="1135964" y="2457184"/>
                </a:cubicBezTo>
                <a:cubicBezTo>
                  <a:pt x="1135964" y="2457770"/>
                  <a:pt x="1136078" y="2458302"/>
                  <a:pt x="1136305" y="2458779"/>
                </a:cubicBezTo>
                <a:cubicBezTo>
                  <a:pt x="1136533" y="2459257"/>
                  <a:pt x="1136957" y="2459718"/>
                  <a:pt x="1137575" y="2460163"/>
                </a:cubicBezTo>
                <a:cubicBezTo>
                  <a:pt x="1138194" y="2460608"/>
                  <a:pt x="1139056" y="2461053"/>
                  <a:pt x="1140163" y="2461498"/>
                </a:cubicBezTo>
                <a:cubicBezTo>
                  <a:pt x="1141270" y="2461943"/>
                  <a:pt x="1142713" y="2462426"/>
                  <a:pt x="1144493" y="2462946"/>
                </a:cubicBezTo>
                <a:cubicBezTo>
                  <a:pt x="1146425" y="2463511"/>
                  <a:pt x="1148053" y="2464102"/>
                  <a:pt x="1149377" y="2464721"/>
                </a:cubicBezTo>
                <a:cubicBezTo>
                  <a:pt x="1150701" y="2465339"/>
                  <a:pt x="1151775" y="2466029"/>
                  <a:pt x="1152600" y="2466788"/>
                </a:cubicBezTo>
                <a:cubicBezTo>
                  <a:pt x="1153424" y="2467548"/>
                  <a:pt x="1154016" y="2468405"/>
                  <a:pt x="1154374" y="2469360"/>
                </a:cubicBezTo>
                <a:cubicBezTo>
                  <a:pt x="1154732" y="2470315"/>
                  <a:pt x="1154911" y="2471400"/>
                  <a:pt x="1154911" y="2472616"/>
                </a:cubicBezTo>
                <a:cubicBezTo>
                  <a:pt x="1154911" y="2473766"/>
                  <a:pt x="1154716" y="2474797"/>
                  <a:pt x="1154325" y="2475708"/>
                </a:cubicBezTo>
                <a:cubicBezTo>
                  <a:pt x="1153935" y="2476620"/>
                  <a:pt x="1153403" y="2477429"/>
                  <a:pt x="1152730" y="2478134"/>
                </a:cubicBezTo>
                <a:cubicBezTo>
                  <a:pt x="1152057" y="2478839"/>
                  <a:pt x="1151276" y="2479442"/>
                  <a:pt x="1150386" y="2479941"/>
                </a:cubicBezTo>
                <a:cubicBezTo>
                  <a:pt x="1149496" y="2480440"/>
                  <a:pt x="1148547" y="2480852"/>
                  <a:pt x="1147537" y="2481178"/>
                </a:cubicBezTo>
                <a:cubicBezTo>
                  <a:pt x="1146528" y="2481503"/>
                  <a:pt x="1145492" y="2481742"/>
                  <a:pt x="1144428" y="2481894"/>
                </a:cubicBezTo>
                <a:cubicBezTo>
                  <a:pt x="1143365" y="2482046"/>
                  <a:pt x="1142323" y="2482122"/>
                  <a:pt x="1141303" y="2482122"/>
                </a:cubicBezTo>
                <a:cubicBezTo>
                  <a:pt x="1139089" y="2482122"/>
                  <a:pt x="1137054" y="2482024"/>
                  <a:pt x="1135198" y="2481829"/>
                </a:cubicBezTo>
                <a:cubicBezTo>
                  <a:pt x="1133343" y="2481634"/>
                  <a:pt x="1131525" y="2481319"/>
                  <a:pt x="1129745" y="2480885"/>
                </a:cubicBezTo>
                <a:lnTo>
                  <a:pt x="1129745" y="2475676"/>
                </a:lnTo>
                <a:cubicBezTo>
                  <a:pt x="1131655" y="2476219"/>
                  <a:pt x="1133554" y="2476631"/>
                  <a:pt x="1135443" y="2476913"/>
                </a:cubicBezTo>
                <a:cubicBezTo>
                  <a:pt x="1137331" y="2477195"/>
                  <a:pt x="1139208" y="2477336"/>
                  <a:pt x="1141075" y="2477336"/>
                </a:cubicBezTo>
                <a:cubicBezTo>
                  <a:pt x="1143788" y="2477336"/>
                  <a:pt x="1145796" y="2476967"/>
                  <a:pt x="1147098" y="2476229"/>
                </a:cubicBezTo>
                <a:cubicBezTo>
                  <a:pt x="1148400" y="2475492"/>
                  <a:pt x="1149051" y="2474439"/>
                  <a:pt x="1149051" y="2473071"/>
                </a:cubicBezTo>
                <a:cubicBezTo>
                  <a:pt x="1149051" y="2472485"/>
                  <a:pt x="1148948" y="2471959"/>
                  <a:pt x="1148742" y="2471492"/>
                </a:cubicBezTo>
                <a:cubicBezTo>
                  <a:pt x="1148536" y="2471026"/>
                  <a:pt x="1148161" y="2470581"/>
                  <a:pt x="1147619" y="2470158"/>
                </a:cubicBezTo>
                <a:cubicBezTo>
                  <a:pt x="1147076" y="2469734"/>
                  <a:pt x="1146235" y="2469295"/>
                  <a:pt x="1145096" y="2468839"/>
                </a:cubicBezTo>
                <a:cubicBezTo>
                  <a:pt x="1143956" y="2468383"/>
                  <a:pt x="1142399" y="2467862"/>
                  <a:pt x="1140424" y="2467276"/>
                </a:cubicBezTo>
                <a:cubicBezTo>
                  <a:pt x="1138948" y="2466842"/>
                  <a:pt x="1137586" y="2466349"/>
                  <a:pt x="1136338" y="2465795"/>
                </a:cubicBezTo>
                <a:cubicBezTo>
                  <a:pt x="1135090" y="2465242"/>
                  <a:pt x="1134010" y="2464585"/>
                  <a:pt x="1133099" y="2463825"/>
                </a:cubicBezTo>
                <a:cubicBezTo>
                  <a:pt x="1132187" y="2463066"/>
                  <a:pt x="1131471" y="2462176"/>
                  <a:pt x="1130950" y="2461156"/>
                </a:cubicBezTo>
                <a:cubicBezTo>
                  <a:pt x="1130429" y="2460136"/>
                  <a:pt x="1130169" y="2458931"/>
                  <a:pt x="1130169" y="2457542"/>
                </a:cubicBezTo>
                <a:cubicBezTo>
                  <a:pt x="1130169" y="2456631"/>
                  <a:pt x="1130380" y="2455632"/>
                  <a:pt x="1130803" y="2454547"/>
                </a:cubicBezTo>
                <a:cubicBezTo>
                  <a:pt x="1131227" y="2453462"/>
                  <a:pt x="1131948" y="2452453"/>
                  <a:pt x="1132968" y="2451519"/>
                </a:cubicBezTo>
                <a:cubicBezTo>
                  <a:pt x="1133988" y="2450586"/>
                  <a:pt x="1135367" y="2449810"/>
                  <a:pt x="1137103" y="2449191"/>
                </a:cubicBezTo>
                <a:cubicBezTo>
                  <a:pt x="1138839" y="2448573"/>
                  <a:pt x="1141010" y="2448264"/>
                  <a:pt x="1143614" y="2448264"/>
                </a:cubicBezTo>
                <a:close/>
                <a:moveTo>
                  <a:pt x="1108998" y="2448264"/>
                </a:moveTo>
                <a:cubicBezTo>
                  <a:pt x="1112384" y="2448264"/>
                  <a:pt x="1114950" y="2449360"/>
                  <a:pt x="1116697" y="2451552"/>
                </a:cubicBezTo>
                <a:cubicBezTo>
                  <a:pt x="1118444" y="2453744"/>
                  <a:pt x="1119253" y="2457000"/>
                  <a:pt x="1119123" y="2461319"/>
                </a:cubicBezTo>
                <a:lnTo>
                  <a:pt x="1113393" y="2461319"/>
                </a:lnTo>
                <a:cubicBezTo>
                  <a:pt x="1113458" y="2458454"/>
                  <a:pt x="1113040" y="2456376"/>
                  <a:pt x="1112139" y="2455084"/>
                </a:cubicBezTo>
                <a:cubicBezTo>
                  <a:pt x="1111239" y="2453793"/>
                  <a:pt x="1109920" y="2453147"/>
                  <a:pt x="1108184" y="2453147"/>
                </a:cubicBezTo>
                <a:cubicBezTo>
                  <a:pt x="1107424" y="2453147"/>
                  <a:pt x="1106659" y="2453283"/>
                  <a:pt x="1105889" y="2453554"/>
                </a:cubicBezTo>
                <a:cubicBezTo>
                  <a:pt x="1105118" y="2453825"/>
                  <a:pt x="1104326" y="2454259"/>
                  <a:pt x="1103512" y="2454856"/>
                </a:cubicBezTo>
                <a:cubicBezTo>
                  <a:pt x="1102698" y="2455453"/>
                  <a:pt x="1101835" y="2456218"/>
                  <a:pt x="1100924" y="2457151"/>
                </a:cubicBezTo>
                <a:cubicBezTo>
                  <a:pt x="1100012" y="2458085"/>
                  <a:pt x="1099036" y="2459214"/>
                  <a:pt x="1097994" y="2460537"/>
                </a:cubicBezTo>
                <a:lnTo>
                  <a:pt x="1097994" y="2481536"/>
                </a:lnTo>
                <a:lnTo>
                  <a:pt x="1092264" y="2481536"/>
                </a:lnTo>
                <a:lnTo>
                  <a:pt x="1092264" y="2448850"/>
                </a:lnTo>
                <a:lnTo>
                  <a:pt x="1097440" y="2448850"/>
                </a:lnTo>
                <a:lnTo>
                  <a:pt x="1097603" y="2454873"/>
                </a:lnTo>
                <a:cubicBezTo>
                  <a:pt x="1099535" y="2452550"/>
                  <a:pt x="1101439" y="2450868"/>
                  <a:pt x="1103317" y="2449826"/>
                </a:cubicBezTo>
                <a:cubicBezTo>
                  <a:pt x="1105194" y="2448785"/>
                  <a:pt x="1107088" y="2448264"/>
                  <a:pt x="1108998" y="2448264"/>
                </a:cubicBezTo>
                <a:close/>
                <a:moveTo>
                  <a:pt x="1075800" y="2448264"/>
                </a:moveTo>
                <a:cubicBezTo>
                  <a:pt x="1078079" y="2448264"/>
                  <a:pt x="1080097" y="2448622"/>
                  <a:pt x="1081855" y="2449338"/>
                </a:cubicBezTo>
                <a:cubicBezTo>
                  <a:pt x="1083613" y="2450054"/>
                  <a:pt x="1085095" y="2451069"/>
                  <a:pt x="1086299" y="2452382"/>
                </a:cubicBezTo>
                <a:cubicBezTo>
                  <a:pt x="1087504" y="2453695"/>
                  <a:pt x="1088415" y="2455291"/>
                  <a:pt x="1089034" y="2457168"/>
                </a:cubicBezTo>
                <a:cubicBezTo>
                  <a:pt x="1089652" y="2459045"/>
                  <a:pt x="1089962" y="2461145"/>
                  <a:pt x="1089962" y="2463467"/>
                </a:cubicBezTo>
                <a:cubicBezTo>
                  <a:pt x="1089962" y="2464270"/>
                  <a:pt x="1089951" y="2464943"/>
                  <a:pt x="1089929" y="2465486"/>
                </a:cubicBezTo>
                <a:cubicBezTo>
                  <a:pt x="1089907" y="2466029"/>
                  <a:pt x="1089875" y="2466539"/>
                  <a:pt x="1089831" y="2467016"/>
                </a:cubicBezTo>
                <a:lnTo>
                  <a:pt x="1066879" y="2467016"/>
                </a:lnTo>
                <a:cubicBezTo>
                  <a:pt x="1066879" y="2470358"/>
                  <a:pt x="1067813" y="2472925"/>
                  <a:pt x="1069679" y="2474715"/>
                </a:cubicBezTo>
                <a:cubicBezTo>
                  <a:pt x="1071546" y="2476506"/>
                  <a:pt x="1074237" y="2477401"/>
                  <a:pt x="1077753" y="2477401"/>
                </a:cubicBezTo>
                <a:cubicBezTo>
                  <a:pt x="1078708" y="2477401"/>
                  <a:pt x="1079663" y="2477364"/>
                  <a:pt x="1080618" y="2477287"/>
                </a:cubicBezTo>
                <a:cubicBezTo>
                  <a:pt x="1081573" y="2477212"/>
                  <a:pt x="1082495" y="2477108"/>
                  <a:pt x="1083385" y="2476978"/>
                </a:cubicBezTo>
                <a:cubicBezTo>
                  <a:pt x="1084275" y="2476848"/>
                  <a:pt x="1085127" y="2476701"/>
                  <a:pt x="1085941" y="2476539"/>
                </a:cubicBezTo>
                <a:cubicBezTo>
                  <a:pt x="1086755" y="2476376"/>
                  <a:pt x="1087509" y="2476197"/>
                  <a:pt x="1088204" y="2476001"/>
                </a:cubicBezTo>
                <a:lnTo>
                  <a:pt x="1088204" y="2480657"/>
                </a:lnTo>
                <a:cubicBezTo>
                  <a:pt x="1086663" y="2481091"/>
                  <a:pt x="1084921" y="2481444"/>
                  <a:pt x="1082978" y="2481715"/>
                </a:cubicBezTo>
                <a:cubicBezTo>
                  <a:pt x="1081036" y="2481987"/>
                  <a:pt x="1079023" y="2482122"/>
                  <a:pt x="1076939" y="2482122"/>
                </a:cubicBezTo>
                <a:cubicBezTo>
                  <a:pt x="1074139" y="2482122"/>
                  <a:pt x="1071730" y="2481742"/>
                  <a:pt x="1069712" y="2480983"/>
                </a:cubicBezTo>
                <a:cubicBezTo>
                  <a:pt x="1067693" y="2480223"/>
                  <a:pt x="1066038" y="2479122"/>
                  <a:pt x="1064747" y="2477678"/>
                </a:cubicBezTo>
                <a:cubicBezTo>
                  <a:pt x="1063455" y="2476235"/>
                  <a:pt x="1062501" y="2474466"/>
                  <a:pt x="1061882" y="2472371"/>
                </a:cubicBezTo>
                <a:cubicBezTo>
                  <a:pt x="1061263" y="2470277"/>
                  <a:pt x="1060954" y="2467906"/>
                  <a:pt x="1060954" y="2465258"/>
                </a:cubicBezTo>
                <a:cubicBezTo>
                  <a:pt x="1060954" y="2462957"/>
                  <a:pt x="1061285" y="2460781"/>
                  <a:pt x="1061947" y="2458730"/>
                </a:cubicBezTo>
                <a:cubicBezTo>
                  <a:pt x="1062609" y="2456679"/>
                  <a:pt x="1063575" y="2454878"/>
                  <a:pt x="1064845" y="2453326"/>
                </a:cubicBezTo>
                <a:cubicBezTo>
                  <a:pt x="1066114" y="2451774"/>
                  <a:pt x="1067672" y="2450543"/>
                  <a:pt x="1069516" y="2449631"/>
                </a:cubicBezTo>
                <a:cubicBezTo>
                  <a:pt x="1071361" y="2448719"/>
                  <a:pt x="1073456" y="2448264"/>
                  <a:pt x="1075800" y="2448264"/>
                </a:cubicBezTo>
                <a:close/>
                <a:moveTo>
                  <a:pt x="999600" y="2448264"/>
                </a:moveTo>
                <a:cubicBezTo>
                  <a:pt x="1001944" y="2448264"/>
                  <a:pt x="1004044" y="2448627"/>
                  <a:pt x="1005899" y="2449354"/>
                </a:cubicBezTo>
                <a:cubicBezTo>
                  <a:pt x="1007755" y="2450082"/>
                  <a:pt x="1009329" y="2451145"/>
                  <a:pt x="1010620" y="2452545"/>
                </a:cubicBezTo>
                <a:cubicBezTo>
                  <a:pt x="1011911" y="2453945"/>
                  <a:pt x="1012899" y="2455686"/>
                  <a:pt x="1013583" y="2457770"/>
                </a:cubicBezTo>
                <a:cubicBezTo>
                  <a:pt x="1014266" y="2459854"/>
                  <a:pt x="1014608" y="2462241"/>
                  <a:pt x="1014608" y="2464932"/>
                </a:cubicBezTo>
                <a:cubicBezTo>
                  <a:pt x="1014608" y="2467472"/>
                  <a:pt x="1014250" y="2469800"/>
                  <a:pt x="1013534" y="2471916"/>
                </a:cubicBezTo>
                <a:cubicBezTo>
                  <a:pt x="1012818" y="2474032"/>
                  <a:pt x="1011787" y="2475844"/>
                  <a:pt x="1010441" y="2477353"/>
                </a:cubicBezTo>
                <a:cubicBezTo>
                  <a:pt x="1009095" y="2478861"/>
                  <a:pt x="1007457" y="2480033"/>
                  <a:pt x="1005525" y="2480869"/>
                </a:cubicBezTo>
                <a:cubicBezTo>
                  <a:pt x="1003593" y="2481704"/>
                  <a:pt x="1001401" y="2482122"/>
                  <a:pt x="998949" y="2482122"/>
                </a:cubicBezTo>
                <a:cubicBezTo>
                  <a:pt x="996605" y="2482122"/>
                  <a:pt x="994505" y="2481759"/>
                  <a:pt x="992649" y="2481031"/>
                </a:cubicBezTo>
                <a:cubicBezTo>
                  <a:pt x="990793" y="2480304"/>
                  <a:pt x="989220" y="2479236"/>
                  <a:pt x="987928" y="2477825"/>
                </a:cubicBezTo>
                <a:cubicBezTo>
                  <a:pt x="986637" y="2476414"/>
                  <a:pt x="985649" y="2474667"/>
                  <a:pt x="984966" y="2472583"/>
                </a:cubicBezTo>
                <a:cubicBezTo>
                  <a:pt x="984282" y="2470499"/>
                  <a:pt x="983940" y="2468101"/>
                  <a:pt x="983940" y="2465388"/>
                </a:cubicBezTo>
                <a:cubicBezTo>
                  <a:pt x="983940" y="2462849"/>
                  <a:pt x="984298" y="2460532"/>
                  <a:pt x="985015" y="2458437"/>
                </a:cubicBezTo>
                <a:cubicBezTo>
                  <a:pt x="985731" y="2456343"/>
                  <a:pt x="986762" y="2454542"/>
                  <a:pt x="988107" y="2453033"/>
                </a:cubicBezTo>
                <a:cubicBezTo>
                  <a:pt x="989453" y="2451525"/>
                  <a:pt x="991092" y="2450353"/>
                  <a:pt x="993023" y="2449517"/>
                </a:cubicBezTo>
                <a:cubicBezTo>
                  <a:pt x="994955" y="2448682"/>
                  <a:pt x="997147" y="2448264"/>
                  <a:pt x="999600" y="2448264"/>
                </a:cubicBezTo>
                <a:close/>
                <a:moveTo>
                  <a:pt x="832773" y="2448264"/>
                </a:moveTo>
                <a:cubicBezTo>
                  <a:pt x="836159" y="2448264"/>
                  <a:pt x="838725" y="2449360"/>
                  <a:pt x="840472" y="2451552"/>
                </a:cubicBezTo>
                <a:cubicBezTo>
                  <a:pt x="842220" y="2453744"/>
                  <a:pt x="843028" y="2457000"/>
                  <a:pt x="842898" y="2461319"/>
                </a:cubicBezTo>
                <a:lnTo>
                  <a:pt x="837168" y="2461319"/>
                </a:lnTo>
                <a:cubicBezTo>
                  <a:pt x="837233" y="2458454"/>
                  <a:pt x="836815" y="2456376"/>
                  <a:pt x="835914" y="2455084"/>
                </a:cubicBezTo>
                <a:cubicBezTo>
                  <a:pt x="835014" y="2453793"/>
                  <a:pt x="833695" y="2453147"/>
                  <a:pt x="831959" y="2453147"/>
                </a:cubicBezTo>
                <a:cubicBezTo>
                  <a:pt x="831199" y="2453147"/>
                  <a:pt x="830434" y="2453283"/>
                  <a:pt x="829664" y="2453554"/>
                </a:cubicBezTo>
                <a:cubicBezTo>
                  <a:pt x="828893" y="2453825"/>
                  <a:pt x="828101" y="2454259"/>
                  <a:pt x="827287" y="2454856"/>
                </a:cubicBezTo>
                <a:cubicBezTo>
                  <a:pt x="826473" y="2455453"/>
                  <a:pt x="825610" y="2456218"/>
                  <a:pt x="824699" y="2457151"/>
                </a:cubicBezTo>
                <a:cubicBezTo>
                  <a:pt x="823787" y="2458085"/>
                  <a:pt x="822811" y="2459214"/>
                  <a:pt x="821769" y="2460537"/>
                </a:cubicBezTo>
                <a:lnTo>
                  <a:pt x="821769" y="2481536"/>
                </a:lnTo>
                <a:lnTo>
                  <a:pt x="816039" y="2481536"/>
                </a:lnTo>
                <a:lnTo>
                  <a:pt x="816039" y="2448850"/>
                </a:lnTo>
                <a:lnTo>
                  <a:pt x="821215" y="2448850"/>
                </a:lnTo>
                <a:lnTo>
                  <a:pt x="821378" y="2454873"/>
                </a:lnTo>
                <a:cubicBezTo>
                  <a:pt x="823310" y="2452550"/>
                  <a:pt x="825214" y="2450868"/>
                  <a:pt x="827092" y="2449826"/>
                </a:cubicBezTo>
                <a:cubicBezTo>
                  <a:pt x="828969" y="2448785"/>
                  <a:pt x="830863" y="2448264"/>
                  <a:pt x="832773" y="2448264"/>
                </a:cubicBezTo>
                <a:close/>
                <a:moveTo>
                  <a:pt x="790050" y="2448264"/>
                </a:moveTo>
                <a:cubicBezTo>
                  <a:pt x="792329" y="2448264"/>
                  <a:pt x="794347" y="2448622"/>
                  <a:pt x="796105" y="2449338"/>
                </a:cubicBezTo>
                <a:cubicBezTo>
                  <a:pt x="797863" y="2450054"/>
                  <a:pt x="799345" y="2451069"/>
                  <a:pt x="800549" y="2452382"/>
                </a:cubicBezTo>
                <a:cubicBezTo>
                  <a:pt x="801754" y="2453695"/>
                  <a:pt x="802665" y="2455291"/>
                  <a:pt x="803284" y="2457168"/>
                </a:cubicBezTo>
                <a:cubicBezTo>
                  <a:pt x="803902" y="2459045"/>
                  <a:pt x="804212" y="2461145"/>
                  <a:pt x="804212" y="2463467"/>
                </a:cubicBezTo>
                <a:cubicBezTo>
                  <a:pt x="804212" y="2464270"/>
                  <a:pt x="804201" y="2464943"/>
                  <a:pt x="804179" y="2465486"/>
                </a:cubicBezTo>
                <a:cubicBezTo>
                  <a:pt x="804158" y="2466029"/>
                  <a:pt x="804125" y="2466539"/>
                  <a:pt x="804082" y="2467016"/>
                </a:cubicBezTo>
                <a:lnTo>
                  <a:pt x="781129" y="2467016"/>
                </a:lnTo>
                <a:cubicBezTo>
                  <a:pt x="781129" y="2470358"/>
                  <a:pt x="782063" y="2472925"/>
                  <a:pt x="783929" y="2474715"/>
                </a:cubicBezTo>
                <a:cubicBezTo>
                  <a:pt x="785796" y="2476506"/>
                  <a:pt x="788487" y="2477401"/>
                  <a:pt x="792003" y="2477401"/>
                </a:cubicBezTo>
                <a:cubicBezTo>
                  <a:pt x="792958" y="2477401"/>
                  <a:pt x="793913" y="2477364"/>
                  <a:pt x="794868" y="2477287"/>
                </a:cubicBezTo>
                <a:cubicBezTo>
                  <a:pt x="795823" y="2477212"/>
                  <a:pt x="796746" y="2477108"/>
                  <a:pt x="797635" y="2476978"/>
                </a:cubicBezTo>
                <a:cubicBezTo>
                  <a:pt x="798525" y="2476848"/>
                  <a:pt x="799377" y="2476701"/>
                  <a:pt x="800191" y="2476539"/>
                </a:cubicBezTo>
                <a:cubicBezTo>
                  <a:pt x="801005" y="2476376"/>
                  <a:pt x="801759" y="2476197"/>
                  <a:pt x="802454" y="2476001"/>
                </a:cubicBezTo>
                <a:lnTo>
                  <a:pt x="802454" y="2480657"/>
                </a:lnTo>
                <a:cubicBezTo>
                  <a:pt x="800913" y="2481091"/>
                  <a:pt x="799171" y="2481444"/>
                  <a:pt x="797228" y="2481715"/>
                </a:cubicBezTo>
                <a:cubicBezTo>
                  <a:pt x="795286" y="2481987"/>
                  <a:pt x="793273" y="2482122"/>
                  <a:pt x="791189" y="2482122"/>
                </a:cubicBezTo>
                <a:cubicBezTo>
                  <a:pt x="788389" y="2482122"/>
                  <a:pt x="785980" y="2481742"/>
                  <a:pt x="783962" y="2480983"/>
                </a:cubicBezTo>
                <a:cubicBezTo>
                  <a:pt x="781943" y="2480223"/>
                  <a:pt x="780288" y="2479122"/>
                  <a:pt x="778997" y="2477678"/>
                </a:cubicBezTo>
                <a:cubicBezTo>
                  <a:pt x="777706" y="2476235"/>
                  <a:pt x="776751" y="2474466"/>
                  <a:pt x="776132" y="2472371"/>
                </a:cubicBezTo>
                <a:cubicBezTo>
                  <a:pt x="775513" y="2470277"/>
                  <a:pt x="775204" y="2467906"/>
                  <a:pt x="775204" y="2465258"/>
                </a:cubicBezTo>
                <a:cubicBezTo>
                  <a:pt x="775204" y="2462957"/>
                  <a:pt x="775535" y="2460781"/>
                  <a:pt x="776197" y="2458730"/>
                </a:cubicBezTo>
                <a:cubicBezTo>
                  <a:pt x="776859" y="2456679"/>
                  <a:pt x="777825" y="2454878"/>
                  <a:pt x="779095" y="2453326"/>
                </a:cubicBezTo>
                <a:cubicBezTo>
                  <a:pt x="780364" y="2451774"/>
                  <a:pt x="781922" y="2450543"/>
                  <a:pt x="783766" y="2449631"/>
                </a:cubicBezTo>
                <a:cubicBezTo>
                  <a:pt x="785611" y="2448719"/>
                  <a:pt x="787706" y="2448264"/>
                  <a:pt x="790050" y="2448264"/>
                </a:cubicBezTo>
                <a:close/>
                <a:moveTo>
                  <a:pt x="724514" y="2448264"/>
                </a:moveTo>
                <a:cubicBezTo>
                  <a:pt x="725795" y="2448264"/>
                  <a:pt x="727216" y="2448334"/>
                  <a:pt x="728779" y="2448475"/>
                </a:cubicBezTo>
                <a:cubicBezTo>
                  <a:pt x="730342" y="2448617"/>
                  <a:pt x="731970" y="2448861"/>
                  <a:pt x="733663" y="2449208"/>
                </a:cubicBezTo>
                <a:lnTo>
                  <a:pt x="733663" y="2454254"/>
                </a:lnTo>
                <a:cubicBezTo>
                  <a:pt x="731883" y="2453820"/>
                  <a:pt x="730195" y="2453500"/>
                  <a:pt x="728600" y="2453294"/>
                </a:cubicBezTo>
                <a:cubicBezTo>
                  <a:pt x="727005" y="2453087"/>
                  <a:pt x="725621" y="2452984"/>
                  <a:pt x="724449" y="2452984"/>
                </a:cubicBezTo>
                <a:cubicBezTo>
                  <a:pt x="723038" y="2452984"/>
                  <a:pt x="721850" y="2453093"/>
                  <a:pt x="720884" y="2453310"/>
                </a:cubicBezTo>
                <a:cubicBezTo>
                  <a:pt x="719918" y="2453527"/>
                  <a:pt x="719137" y="2453825"/>
                  <a:pt x="718540" y="2454205"/>
                </a:cubicBezTo>
                <a:cubicBezTo>
                  <a:pt x="717943" y="2454585"/>
                  <a:pt x="717515" y="2455030"/>
                  <a:pt x="717254" y="2455540"/>
                </a:cubicBezTo>
                <a:cubicBezTo>
                  <a:pt x="716994" y="2456050"/>
                  <a:pt x="716864" y="2456598"/>
                  <a:pt x="716864" y="2457184"/>
                </a:cubicBezTo>
                <a:cubicBezTo>
                  <a:pt x="716864" y="2457770"/>
                  <a:pt x="716977" y="2458302"/>
                  <a:pt x="717205" y="2458779"/>
                </a:cubicBezTo>
                <a:cubicBezTo>
                  <a:pt x="717433" y="2459257"/>
                  <a:pt x="717857" y="2459718"/>
                  <a:pt x="718475" y="2460163"/>
                </a:cubicBezTo>
                <a:cubicBezTo>
                  <a:pt x="719094" y="2460608"/>
                  <a:pt x="719956" y="2461053"/>
                  <a:pt x="721063" y="2461498"/>
                </a:cubicBezTo>
                <a:cubicBezTo>
                  <a:pt x="722170" y="2461943"/>
                  <a:pt x="723614" y="2462426"/>
                  <a:pt x="725393" y="2462946"/>
                </a:cubicBezTo>
                <a:cubicBezTo>
                  <a:pt x="727325" y="2463511"/>
                  <a:pt x="728953" y="2464102"/>
                  <a:pt x="730277" y="2464721"/>
                </a:cubicBezTo>
                <a:cubicBezTo>
                  <a:pt x="731601" y="2465339"/>
                  <a:pt x="732675" y="2466029"/>
                  <a:pt x="733500" y="2466788"/>
                </a:cubicBezTo>
                <a:cubicBezTo>
                  <a:pt x="734325" y="2467548"/>
                  <a:pt x="734916" y="2468405"/>
                  <a:pt x="735274" y="2469360"/>
                </a:cubicBezTo>
                <a:cubicBezTo>
                  <a:pt x="735632" y="2470315"/>
                  <a:pt x="735811" y="2471400"/>
                  <a:pt x="735811" y="2472616"/>
                </a:cubicBezTo>
                <a:cubicBezTo>
                  <a:pt x="735811" y="2473766"/>
                  <a:pt x="735616" y="2474797"/>
                  <a:pt x="735225" y="2475708"/>
                </a:cubicBezTo>
                <a:cubicBezTo>
                  <a:pt x="734835" y="2476620"/>
                  <a:pt x="734303" y="2477429"/>
                  <a:pt x="733630" y="2478134"/>
                </a:cubicBezTo>
                <a:cubicBezTo>
                  <a:pt x="732957" y="2478839"/>
                  <a:pt x="732176" y="2479442"/>
                  <a:pt x="731286" y="2479941"/>
                </a:cubicBezTo>
                <a:cubicBezTo>
                  <a:pt x="730396" y="2480440"/>
                  <a:pt x="729447" y="2480852"/>
                  <a:pt x="728437" y="2481178"/>
                </a:cubicBezTo>
                <a:cubicBezTo>
                  <a:pt x="727428" y="2481503"/>
                  <a:pt x="726392" y="2481742"/>
                  <a:pt x="725328" y="2481894"/>
                </a:cubicBezTo>
                <a:cubicBezTo>
                  <a:pt x="724265" y="2482046"/>
                  <a:pt x="723223" y="2482122"/>
                  <a:pt x="722203" y="2482122"/>
                </a:cubicBezTo>
                <a:cubicBezTo>
                  <a:pt x="719989" y="2482122"/>
                  <a:pt x="717954" y="2482024"/>
                  <a:pt x="716099" y="2481829"/>
                </a:cubicBezTo>
                <a:cubicBezTo>
                  <a:pt x="714243" y="2481634"/>
                  <a:pt x="712425" y="2481319"/>
                  <a:pt x="710645" y="2480885"/>
                </a:cubicBezTo>
                <a:lnTo>
                  <a:pt x="710645" y="2475676"/>
                </a:lnTo>
                <a:cubicBezTo>
                  <a:pt x="712555" y="2476219"/>
                  <a:pt x="714454" y="2476631"/>
                  <a:pt x="716343" y="2476913"/>
                </a:cubicBezTo>
                <a:cubicBezTo>
                  <a:pt x="718231" y="2477195"/>
                  <a:pt x="720108" y="2477336"/>
                  <a:pt x="721975" y="2477336"/>
                </a:cubicBezTo>
                <a:cubicBezTo>
                  <a:pt x="724688" y="2477336"/>
                  <a:pt x="726695" y="2476967"/>
                  <a:pt x="727998" y="2476229"/>
                </a:cubicBezTo>
                <a:cubicBezTo>
                  <a:pt x="729300" y="2475492"/>
                  <a:pt x="729951" y="2474439"/>
                  <a:pt x="729951" y="2473071"/>
                </a:cubicBezTo>
                <a:cubicBezTo>
                  <a:pt x="729951" y="2472485"/>
                  <a:pt x="729848" y="2471959"/>
                  <a:pt x="729642" y="2471492"/>
                </a:cubicBezTo>
                <a:cubicBezTo>
                  <a:pt x="729436" y="2471026"/>
                  <a:pt x="729061" y="2470581"/>
                  <a:pt x="728519" y="2470158"/>
                </a:cubicBezTo>
                <a:cubicBezTo>
                  <a:pt x="727976" y="2469734"/>
                  <a:pt x="727135" y="2469295"/>
                  <a:pt x="725996" y="2468839"/>
                </a:cubicBezTo>
                <a:cubicBezTo>
                  <a:pt x="724856" y="2468383"/>
                  <a:pt x="723299" y="2467862"/>
                  <a:pt x="721324" y="2467276"/>
                </a:cubicBezTo>
                <a:cubicBezTo>
                  <a:pt x="719848" y="2466842"/>
                  <a:pt x="718486" y="2466349"/>
                  <a:pt x="717238" y="2465795"/>
                </a:cubicBezTo>
                <a:cubicBezTo>
                  <a:pt x="715990" y="2465242"/>
                  <a:pt x="714910" y="2464585"/>
                  <a:pt x="713999" y="2463825"/>
                </a:cubicBezTo>
                <a:cubicBezTo>
                  <a:pt x="713087" y="2463066"/>
                  <a:pt x="712371" y="2462176"/>
                  <a:pt x="711850" y="2461156"/>
                </a:cubicBezTo>
                <a:cubicBezTo>
                  <a:pt x="711329" y="2460136"/>
                  <a:pt x="711069" y="2458931"/>
                  <a:pt x="711069" y="2457542"/>
                </a:cubicBezTo>
                <a:cubicBezTo>
                  <a:pt x="711069" y="2456631"/>
                  <a:pt x="711280" y="2455632"/>
                  <a:pt x="711703" y="2454547"/>
                </a:cubicBezTo>
                <a:cubicBezTo>
                  <a:pt x="712127" y="2453462"/>
                  <a:pt x="712848" y="2452453"/>
                  <a:pt x="713868" y="2451519"/>
                </a:cubicBezTo>
                <a:cubicBezTo>
                  <a:pt x="714888" y="2450586"/>
                  <a:pt x="716267" y="2449810"/>
                  <a:pt x="718003" y="2449191"/>
                </a:cubicBezTo>
                <a:cubicBezTo>
                  <a:pt x="719739" y="2448573"/>
                  <a:pt x="721910" y="2448264"/>
                  <a:pt x="724514" y="2448264"/>
                </a:cubicBezTo>
                <a:close/>
                <a:moveTo>
                  <a:pt x="655919" y="2448264"/>
                </a:moveTo>
                <a:cubicBezTo>
                  <a:pt x="656722" y="2448264"/>
                  <a:pt x="657492" y="2448318"/>
                  <a:pt x="658230" y="2448426"/>
                </a:cubicBezTo>
                <a:cubicBezTo>
                  <a:pt x="658968" y="2448535"/>
                  <a:pt x="659619" y="2448676"/>
                  <a:pt x="660183" y="2448850"/>
                </a:cubicBezTo>
                <a:lnTo>
                  <a:pt x="672034" y="2448850"/>
                </a:lnTo>
                <a:lnTo>
                  <a:pt x="672034" y="2453473"/>
                </a:lnTo>
                <a:lnTo>
                  <a:pt x="666792" y="2453473"/>
                </a:lnTo>
                <a:cubicBezTo>
                  <a:pt x="667400" y="2454232"/>
                  <a:pt x="667872" y="2455117"/>
                  <a:pt x="668208" y="2456126"/>
                </a:cubicBezTo>
                <a:cubicBezTo>
                  <a:pt x="668545" y="2457135"/>
                  <a:pt x="668713" y="2458226"/>
                  <a:pt x="668713" y="2459398"/>
                </a:cubicBezTo>
                <a:cubicBezTo>
                  <a:pt x="668713" y="2461091"/>
                  <a:pt x="668404" y="2462637"/>
                  <a:pt x="667785" y="2464037"/>
                </a:cubicBezTo>
                <a:cubicBezTo>
                  <a:pt x="667167" y="2465437"/>
                  <a:pt x="666293" y="2466636"/>
                  <a:pt x="665164" y="2467635"/>
                </a:cubicBezTo>
                <a:cubicBezTo>
                  <a:pt x="664036" y="2468633"/>
                  <a:pt x="662685" y="2469409"/>
                  <a:pt x="661111" y="2469962"/>
                </a:cubicBezTo>
                <a:cubicBezTo>
                  <a:pt x="659538" y="2470516"/>
                  <a:pt x="657807" y="2470792"/>
                  <a:pt x="655919" y="2470792"/>
                </a:cubicBezTo>
                <a:cubicBezTo>
                  <a:pt x="654551" y="2470792"/>
                  <a:pt x="653271" y="2470646"/>
                  <a:pt x="652077" y="2470353"/>
                </a:cubicBezTo>
                <a:cubicBezTo>
                  <a:pt x="650883" y="2470060"/>
                  <a:pt x="649939" y="2469697"/>
                  <a:pt x="649244" y="2469262"/>
                </a:cubicBezTo>
                <a:cubicBezTo>
                  <a:pt x="648832" y="2469870"/>
                  <a:pt x="648485" y="2470445"/>
                  <a:pt x="648203" y="2470988"/>
                </a:cubicBezTo>
                <a:cubicBezTo>
                  <a:pt x="647920" y="2471531"/>
                  <a:pt x="647779" y="2472138"/>
                  <a:pt x="647779" y="2472811"/>
                </a:cubicBezTo>
                <a:cubicBezTo>
                  <a:pt x="647779" y="2473636"/>
                  <a:pt x="648176" y="2474320"/>
                  <a:pt x="648968" y="2474862"/>
                </a:cubicBezTo>
                <a:cubicBezTo>
                  <a:pt x="649760" y="2475405"/>
                  <a:pt x="650807" y="2475698"/>
                  <a:pt x="652109" y="2475741"/>
                </a:cubicBezTo>
                <a:lnTo>
                  <a:pt x="660704" y="2476067"/>
                </a:lnTo>
                <a:cubicBezTo>
                  <a:pt x="662332" y="2476110"/>
                  <a:pt x="663835" y="2476316"/>
                  <a:pt x="665213" y="2476685"/>
                </a:cubicBezTo>
                <a:cubicBezTo>
                  <a:pt x="666591" y="2477054"/>
                  <a:pt x="667774" y="2477586"/>
                  <a:pt x="668762" y="2478280"/>
                </a:cubicBezTo>
                <a:cubicBezTo>
                  <a:pt x="669749" y="2478975"/>
                  <a:pt x="670520" y="2479832"/>
                  <a:pt x="671073" y="2480852"/>
                </a:cubicBezTo>
                <a:cubicBezTo>
                  <a:pt x="671627" y="2481873"/>
                  <a:pt x="671903" y="2483055"/>
                  <a:pt x="671903" y="2484401"/>
                </a:cubicBezTo>
                <a:cubicBezTo>
                  <a:pt x="671903" y="2485855"/>
                  <a:pt x="671589" y="2487233"/>
                  <a:pt x="670959" y="2488536"/>
                </a:cubicBezTo>
                <a:cubicBezTo>
                  <a:pt x="670330" y="2489838"/>
                  <a:pt x="669359" y="2490983"/>
                  <a:pt x="668046" y="2491970"/>
                </a:cubicBezTo>
                <a:cubicBezTo>
                  <a:pt x="666733" y="2492958"/>
                  <a:pt x="665067" y="2493745"/>
                  <a:pt x="663048" y="2494331"/>
                </a:cubicBezTo>
                <a:cubicBezTo>
                  <a:pt x="661030" y="2494917"/>
                  <a:pt x="658632" y="2495210"/>
                  <a:pt x="655853" y="2495210"/>
                </a:cubicBezTo>
                <a:cubicBezTo>
                  <a:pt x="653206" y="2495210"/>
                  <a:pt x="650954" y="2494998"/>
                  <a:pt x="649098" y="2494575"/>
                </a:cubicBezTo>
                <a:cubicBezTo>
                  <a:pt x="647242" y="2494152"/>
                  <a:pt x="645718" y="2493566"/>
                  <a:pt x="644524" y="2492817"/>
                </a:cubicBezTo>
                <a:cubicBezTo>
                  <a:pt x="643330" y="2492068"/>
                  <a:pt x="642462" y="2491178"/>
                  <a:pt x="641919" y="2490147"/>
                </a:cubicBezTo>
                <a:cubicBezTo>
                  <a:pt x="641377" y="2489116"/>
                  <a:pt x="641105" y="2487982"/>
                  <a:pt x="641105" y="2486745"/>
                </a:cubicBezTo>
                <a:cubicBezTo>
                  <a:pt x="641105" y="2485161"/>
                  <a:pt x="641474" y="2483772"/>
                  <a:pt x="642212" y="2482578"/>
                </a:cubicBezTo>
                <a:cubicBezTo>
                  <a:pt x="642950" y="2481384"/>
                  <a:pt x="644090" y="2480234"/>
                  <a:pt x="645631" y="2479127"/>
                </a:cubicBezTo>
                <a:cubicBezTo>
                  <a:pt x="645066" y="2478866"/>
                  <a:pt x="644578" y="2478541"/>
                  <a:pt x="644166" y="2478150"/>
                </a:cubicBezTo>
                <a:cubicBezTo>
                  <a:pt x="643753" y="2477759"/>
                  <a:pt x="643417" y="2477331"/>
                  <a:pt x="643156" y="2476864"/>
                </a:cubicBezTo>
                <a:cubicBezTo>
                  <a:pt x="642896" y="2476398"/>
                  <a:pt x="642701" y="2475904"/>
                  <a:pt x="642570" y="2475383"/>
                </a:cubicBezTo>
                <a:cubicBezTo>
                  <a:pt x="642440" y="2474862"/>
                  <a:pt x="642375" y="2474352"/>
                  <a:pt x="642375" y="2473853"/>
                </a:cubicBezTo>
                <a:cubicBezTo>
                  <a:pt x="642375" y="2472442"/>
                  <a:pt x="642706" y="2471151"/>
                  <a:pt x="643368" y="2469979"/>
                </a:cubicBezTo>
                <a:cubicBezTo>
                  <a:pt x="644030" y="2468807"/>
                  <a:pt x="644817" y="2467700"/>
                  <a:pt x="645728" y="2466658"/>
                </a:cubicBezTo>
                <a:cubicBezTo>
                  <a:pt x="645316" y="2466159"/>
                  <a:pt x="644952" y="2465670"/>
                  <a:pt x="644638" y="2465193"/>
                </a:cubicBezTo>
                <a:cubicBezTo>
                  <a:pt x="644323" y="2464716"/>
                  <a:pt x="644052" y="2464200"/>
                  <a:pt x="643824" y="2463646"/>
                </a:cubicBezTo>
                <a:cubicBezTo>
                  <a:pt x="643596" y="2463093"/>
                  <a:pt x="643422" y="2462496"/>
                  <a:pt x="643303" y="2461856"/>
                </a:cubicBezTo>
                <a:cubicBezTo>
                  <a:pt x="643184" y="2461216"/>
                  <a:pt x="643124" y="2460483"/>
                  <a:pt x="643124" y="2459658"/>
                </a:cubicBezTo>
                <a:cubicBezTo>
                  <a:pt x="643124" y="2457965"/>
                  <a:pt x="643433" y="2456419"/>
                  <a:pt x="644052" y="2455019"/>
                </a:cubicBezTo>
                <a:cubicBezTo>
                  <a:pt x="644670" y="2453619"/>
                  <a:pt x="645539" y="2452420"/>
                  <a:pt x="646656" y="2451422"/>
                </a:cubicBezTo>
                <a:cubicBezTo>
                  <a:pt x="647774" y="2450423"/>
                  <a:pt x="649120" y="2449647"/>
                  <a:pt x="650693" y="2449094"/>
                </a:cubicBezTo>
                <a:cubicBezTo>
                  <a:pt x="652267" y="2448540"/>
                  <a:pt x="654008" y="2448264"/>
                  <a:pt x="655919" y="2448264"/>
                </a:cubicBezTo>
                <a:close/>
                <a:moveTo>
                  <a:pt x="618600" y="2448264"/>
                </a:moveTo>
                <a:cubicBezTo>
                  <a:pt x="620879" y="2448264"/>
                  <a:pt x="622897" y="2448622"/>
                  <a:pt x="624655" y="2449338"/>
                </a:cubicBezTo>
                <a:cubicBezTo>
                  <a:pt x="626413" y="2450054"/>
                  <a:pt x="627895" y="2451069"/>
                  <a:pt x="629099" y="2452382"/>
                </a:cubicBezTo>
                <a:cubicBezTo>
                  <a:pt x="630304" y="2453695"/>
                  <a:pt x="631215" y="2455291"/>
                  <a:pt x="631834" y="2457168"/>
                </a:cubicBezTo>
                <a:cubicBezTo>
                  <a:pt x="632453" y="2459045"/>
                  <a:pt x="632762" y="2461145"/>
                  <a:pt x="632762" y="2463467"/>
                </a:cubicBezTo>
                <a:cubicBezTo>
                  <a:pt x="632762" y="2464270"/>
                  <a:pt x="632751" y="2464943"/>
                  <a:pt x="632729" y="2465486"/>
                </a:cubicBezTo>
                <a:cubicBezTo>
                  <a:pt x="632708" y="2466029"/>
                  <a:pt x="632675" y="2466539"/>
                  <a:pt x="632632" y="2467016"/>
                </a:cubicBezTo>
                <a:lnTo>
                  <a:pt x="609679" y="2467016"/>
                </a:lnTo>
                <a:cubicBezTo>
                  <a:pt x="609679" y="2470358"/>
                  <a:pt x="610613" y="2472925"/>
                  <a:pt x="612479" y="2474715"/>
                </a:cubicBezTo>
                <a:cubicBezTo>
                  <a:pt x="614346" y="2476506"/>
                  <a:pt x="617037" y="2477401"/>
                  <a:pt x="620553" y="2477401"/>
                </a:cubicBezTo>
                <a:cubicBezTo>
                  <a:pt x="621508" y="2477401"/>
                  <a:pt x="622463" y="2477364"/>
                  <a:pt x="623418" y="2477287"/>
                </a:cubicBezTo>
                <a:cubicBezTo>
                  <a:pt x="624373" y="2477212"/>
                  <a:pt x="625295" y="2477108"/>
                  <a:pt x="626185" y="2476978"/>
                </a:cubicBezTo>
                <a:cubicBezTo>
                  <a:pt x="627075" y="2476848"/>
                  <a:pt x="627927" y="2476701"/>
                  <a:pt x="628741" y="2476539"/>
                </a:cubicBezTo>
                <a:cubicBezTo>
                  <a:pt x="629555" y="2476376"/>
                  <a:pt x="630309" y="2476197"/>
                  <a:pt x="631004" y="2476001"/>
                </a:cubicBezTo>
                <a:lnTo>
                  <a:pt x="631004" y="2480657"/>
                </a:lnTo>
                <a:cubicBezTo>
                  <a:pt x="629463" y="2481091"/>
                  <a:pt x="627721" y="2481444"/>
                  <a:pt x="625778" y="2481715"/>
                </a:cubicBezTo>
                <a:cubicBezTo>
                  <a:pt x="623836" y="2481987"/>
                  <a:pt x="621823" y="2482122"/>
                  <a:pt x="619739" y="2482122"/>
                </a:cubicBezTo>
                <a:cubicBezTo>
                  <a:pt x="616939" y="2482122"/>
                  <a:pt x="614530" y="2481742"/>
                  <a:pt x="612512" y="2480983"/>
                </a:cubicBezTo>
                <a:cubicBezTo>
                  <a:pt x="610493" y="2480223"/>
                  <a:pt x="608838" y="2479122"/>
                  <a:pt x="607547" y="2477678"/>
                </a:cubicBezTo>
                <a:cubicBezTo>
                  <a:pt x="606256" y="2476235"/>
                  <a:pt x="605301" y="2474466"/>
                  <a:pt x="604682" y="2472371"/>
                </a:cubicBezTo>
                <a:cubicBezTo>
                  <a:pt x="604064" y="2470277"/>
                  <a:pt x="603754" y="2467906"/>
                  <a:pt x="603754" y="2465258"/>
                </a:cubicBezTo>
                <a:cubicBezTo>
                  <a:pt x="603754" y="2462957"/>
                  <a:pt x="604085" y="2460781"/>
                  <a:pt x="604747" y="2458730"/>
                </a:cubicBezTo>
                <a:cubicBezTo>
                  <a:pt x="605409" y="2456679"/>
                  <a:pt x="606375" y="2454878"/>
                  <a:pt x="607645" y="2453326"/>
                </a:cubicBezTo>
                <a:cubicBezTo>
                  <a:pt x="608914" y="2451774"/>
                  <a:pt x="610472" y="2450543"/>
                  <a:pt x="612317" y="2449631"/>
                </a:cubicBezTo>
                <a:cubicBezTo>
                  <a:pt x="614161" y="2448719"/>
                  <a:pt x="616256" y="2448264"/>
                  <a:pt x="618600" y="2448264"/>
                </a:cubicBezTo>
                <a:close/>
                <a:moveTo>
                  <a:pt x="585123" y="2448264"/>
                </a:moveTo>
                <a:cubicBezTo>
                  <a:pt x="588509" y="2448264"/>
                  <a:pt x="591075" y="2449360"/>
                  <a:pt x="592822" y="2451552"/>
                </a:cubicBezTo>
                <a:cubicBezTo>
                  <a:pt x="594570" y="2453744"/>
                  <a:pt x="595378" y="2457000"/>
                  <a:pt x="595248" y="2461319"/>
                </a:cubicBezTo>
                <a:lnTo>
                  <a:pt x="589518" y="2461319"/>
                </a:lnTo>
                <a:cubicBezTo>
                  <a:pt x="589583" y="2458454"/>
                  <a:pt x="589165" y="2456376"/>
                  <a:pt x="588265" y="2455084"/>
                </a:cubicBezTo>
                <a:cubicBezTo>
                  <a:pt x="587364" y="2453793"/>
                  <a:pt x="586045" y="2453147"/>
                  <a:pt x="584309" y="2453147"/>
                </a:cubicBezTo>
                <a:cubicBezTo>
                  <a:pt x="583549" y="2453147"/>
                  <a:pt x="582784" y="2453283"/>
                  <a:pt x="582014" y="2453554"/>
                </a:cubicBezTo>
                <a:cubicBezTo>
                  <a:pt x="581243" y="2453825"/>
                  <a:pt x="580451" y="2454259"/>
                  <a:pt x="579637" y="2454856"/>
                </a:cubicBezTo>
                <a:cubicBezTo>
                  <a:pt x="578823" y="2455453"/>
                  <a:pt x="577960" y="2456218"/>
                  <a:pt x="577049" y="2457151"/>
                </a:cubicBezTo>
                <a:cubicBezTo>
                  <a:pt x="576137" y="2458085"/>
                  <a:pt x="575161" y="2459214"/>
                  <a:pt x="574119" y="2460537"/>
                </a:cubicBezTo>
                <a:lnTo>
                  <a:pt x="574119" y="2481536"/>
                </a:lnTo>
                <a:lnTo>
                  <a:pt x="568389" y="2481536"/>
                </a:lnTo>
                <a:lnTo>
                  <a:pt x="568389" y="2448850"/>
                </a:lnTo>
                <a:lnTo>
                  <a:pt x="573565" y="2448850"/>
                </a:lnTo>
                <a:lnTo>
                  <a:pt x="573728" y="2454873"/>
                </a:lnTo>
                <a:cubicBezTo>
                  <a:pt x="575660" y="2452550"/>
                  <a:pt x="577564" y="2450868"/>
                  <a:pt x="579442" y="2449826"/>
                </a:cubicBezTo>
                <a:cubicBezTo>
                  <a:pt x="581319" y="2448785"/>
                  <a:pt x="583213" y="2448264"/>
                  <a:pt x="585123" y="2448264"/>
                </a:cubicBezTo>
                <a:close/>
                <a:moveTo>
                  <a:pt x="475725" y="2448264"/>
                </a:moveTo>
                <a:cubicBezTo>
                  <a:pt x="478069" y="2448264"/>
                  <a:pt x="480169" y="2448627"/>
                  <a:pt x="482025" y="2449354"/>
                </a:cubicBezTo>
                <a:cubicBezTo>
                  <a:pt x="483880" y="2450082"/>
                  <a:pt x="485454" y="2451145"/>
                  <a:pt x="486745" y="2452545"/>
                </a:cubicBezTo>
                <a:cubicBezTo>
                  <a:pt x="488037" y="2453945"/>
                  <a:pt x="489024" y="2455686"/>
                  <a:pt x="489708" y="2457770"/>
                </a:cubicBezTo>
                <a:cubicBezTo>
                  <a:pt x="490391" y="2459854"/>
                  <a:pt x="490733" y="2462241"/>
                  <a:pt x="490733" y="2464932"/>
                </a:cubicBezTo>
                <a:cubicBezTo>
                  <a:pt x="490733" y="2467472"/>
                  <a:pt x="490375" y="2469800"/>
                  <a:pt x="489659" y="2471916"/>
                </a:cubicBezTo>
                <a:cubicBezTo>
                  <a:pt x="488943" y="2474032"/>
                  <a:pt x="487912" y="2475844"/>
                  <a:pt x="486566" y="2477353"/>
                </a:cubicBezTo>
                <a:cubicBezTo>
                  <a:pt x="485220" y="2478861"/>
                  <a:pt x="483582" y="2480033"/>
                  <a:pt x="481650" y="2480869"/>
                </a:cubicBezTo>
                <a:cubicBezTo>
                  <a:pt x="479718" y="2481704"/>
                  <a:pt x="477526" y="2482122"/>
                  <a:pt x="475074" y="2482122"/>
                </a:cubicBezTo>
                <a:cubicBezTo>
                  <a:pt x="472730" y="2482122"/>
                  <a:pt x="470630" y="2481759"/>
                  <a:pt x="468774" y="2481031"/>
                </a:cubicBezTo>
                <a:cubicBezTo>
                  <a:pt x="466918" y="2480304"/>
                  <a:pt x="465345" y="2479236"/>
                  <a:pt x="464054" y="2477825"/>
                </a:cubicBezTo>
                <a:cubicBezTo>
                  <a:pt x="462762" y="2476414"/>
                  <a:pt x="461775" y="2474667"/>
                  <a:pt x="461091" y="2472583"/>
                </a:cubicBezTo>
                <a:cubicBezTo>
                  <a:pt x="460407" y="2470499"/>
                  <a:pt x="460065" y="2468101"/>
                  <a:pt x="460065" y="2465388"/>
                </a:cubicBezTo>
                <a:cubicBezTo>
                  <a:pt x="460065" y="2462849"/>
                  <a:pt x="460423" y="2460532"/>
                  <a:pt x="461140" y="2458437"/>
                </a:cubicBezTo>
                <a:cubicBezTo>
                  <a:pt x="461856" y="2456343"/>
                  <a:pt x="462887" y="2454542"/>
                  <a:pt x="464232" y="2453033"/>
                </a:cubicBezTo>
                <a:cubicBezTo>
                  <a:pt x="465578" y="2451525"/>
                  <a:pt x="467217" y="2450353"/>
                  <a:pt x="469149" y="2449517"/>
                </a:cubicBezTo>
                <a:cubicBezTo>
                  <a:pt x="471080" y="2448682"/>
                  <a:pt x="473272" y="2448264"/>
                  <a:pt x="475725" y="2448264"/>
                </a:cubicBezTo>
                <a:close/>
                <a:moveTo>
                  <a:pt x="413673" y="2448264"/>
                </a:moveTo>
                <a:cubicBezTo>
                  <a:pt x="417059" y="2448264"/>
                  <a:pt x="419625" y="2449360"/>
                  <a:pt x="421372" y="2451552"/>
                </a:cubicBezTo>
                <a:cubicBezTo>
                  <a:pt x="423120" y="2453744"/>
                  <a:pt x="423928" y="2457000"/>
                  <a:pt x="423798" y="2461319"/>
                </a:cubicBezTo>
                <a:lnTo>
                  <a:pt x="418068" y="2461319"/>
                </a:lnTo>
                <a:cubicBezTo>
                  <a:pt x="418133" y="2458454"/>
                  <a:pt x="417715" y="2456376"/>
                  <a:pt x="416814" y="2455084"/>
                </a:cubicBezTo>
                <a:cubicBezTo>
                  <a:pt x="415914" y="2453793"/>
                  <a:pt x="414595" y="2453147"/>
                  <a:pt x="412859" y="2453147"/>
                </a:cubicBezTo>
                <a:cubicBezTo>
                  <a:pt x="412099" y="2453147"/>
                  <a:pt x="411334" y="2453283"/>
                  <a:pt x="410564" y="2453554"/>
                </a:cubicBezTo>
                <a:cubicBezTo>
                  <a:pt x="409793" y="2453825"/>
                  <a:pt x="409001" y="2454259"/>
                  <a:pt x="408187" y="2454856"/>
                </a:cubicBezTo>
                <a:cubicBezTo>
                  <a:pt x="407373" y="2455453"/>
                  <a:pt x="406510" y="2456218"/>
                  <a:pt x="405599" y="2457151"/>
                </a:cubicBezTo>
                <a:cubicBezTo>
                  <a:pt x="404687" y="2458085"/>
                  <a:pt x="403711" y="2459214"/>
                  <a:pt x="402669" y="2460537"/>
                </a:cubicBezTo>
                <a:lnTo>
                  <a:pt x="402669" y="2481536"/>
                </a:lnTo>
                <a:lnTo>
                  <a:pt x="396939" y="2481536"/>
                </a:lnTo>
                <a:lnTo>
                  <a:pt x="396939" y="2448850"/>
                </a:lnTo>
                <a:lnTo>
                  <a:pt x="402115" y="2448850"/>
                </a:lnTo>
                <a:lnTo>
                  <a:pt x="402278" y="2454873"/>
                </a:lnTo>
                <a:cubicBezTo>
                  <a:pt x="404210" y="2452550"/>
                  <a:pt x="406114" y="2450868"/>
                  <a:pt x="407992" y="2449826"/>
                </a:cubicBezTo>
                <a:cubicBezTo>
                  <a:pt x="409869" y="2448785"/>
                  <a:pt x="411763" y="2448264"/>
                  <a:pt x="413673" y="2448264"/>
                </a:cubicBezTo>
                <a:close/>
                <a:moveTo>
                  <a:pt x="300368" y="2448264"/>
                </a:moveTo>
                <a:cubicBezTo>
                  <a:pt x="302126" y="2448264"/>
                  <a:pt x="303461" y="2448839"/>
                  <a:pt x="304373" y="2449989"/>
                </a:cubicBezTo>
                <a:cubicBezTo>
                  <a:pt x="305284" y="2451140"/>
                  <a:pt x="305740" y="2452919"/>
                  <a:pt x="305740" y="2455328"/>
                </a:cubicBezTo>
                <a:cubicBezTo>
                  <a:pt x="306261" y="2454200"/>
                  <a:pt x="306771" y="2453196"/>
                  <a:pt x="307270" y="2452317"/>
                </a:cubicBezTo>
                <a:cubicBezTo>
                  <a:pt x="307769" y="2451438"/>
                  <a:pt x="308306" y="2450700"/>
                  <a:pt x="308881" y="2450103"/>
                </a:cubicBezTo>
                <a:cubicBezTo>
                  <a:pt x="309457" y="2449506"/>
                  <a:pt x="310092" y="2449050"/>
                  <a:pt x="310786" y="2448736"/>
                </a:cubicBezTo>
                <a:cubicBezTo>
                  <a:pt x="311481" y="2448421"/>
                  <a:pt x="312284" y="2448264"/>
                  <a:pt x="313195" y="2448264"/>
                </a:cubicBezTo>
                <a:cubicBezTo>
                  <a:pt x="317297" y="2448264"/>
                  <a:pt x="319348" y="2451422"/>
                  <a:pt x="319348" y="2457737"/>
                </a:cubicBezTo>
                <a:lnTo>
                  <a:pt x="319348" y="2481536"/>
                </a:lnTo>
                <a:lnTo>
                  <a:pt x="314139" y="2481536"/>
                </a:lnTo>
                <a:lnTo>
                  <a:pt x="314139" y="2458063"/>
                </a:lnTo>
                <a:cubicBezTo>
                  <a:pt x="314139" y="2457043"/>
                  <a:pt x="314101" y="2456207"/>
                  <a:pt x="314025" y="2455556"/>
                </a:cubicBezTo>
                <a:cubicBezTo>
                  <a:pt x="313949" y="2454905"/>
                  <a:pt x="313830" y="2454390"/>
                  <a:pt x="313667" y="2454010"/>
                </a:cubicBezTo>
                <a:cubicBezTo>
                  <a:pt x="313504" y="2453630"/>
                  <a:pt x="313298" y="2453364"/>
                  <a:pt x="313049" y="2453212"/>
                </a:cubicBezTo>
                <a:cubicBezTo>
                  <a:pt x="312799" y="2453060"/>
                  <a:pt x="312490" y="2452984"/>
                  <a:pt x="312121" y="2452984"/>
                </a:cubicBezTo>
                <a:cubicBezTo>
                  <a:pt x="311687" y="2452984"/>
                  <a:pt x="311285" y="2453114"/>
                  <a:pt x="310916" y="2453375"/>
                </a:cubicBezTo>
                <a:cubicBezTo>
                  <a:pt x="310547" y="2453635"/>
                  <a:pt x="310151" y="2454059"/>
                  <a:pt x="309728" y="2454645"/>
                </a:cubicBezTo>
                <a:cubicBezTo>
                  <a:pt x="309305" y="2455231"/>
                  <a:pt x="308838" y="2456007"/>
                  <a:pt x="308328" y="2456972"/>
                </a:cubicBezTo>
                <a:cubicBezTo>
                  <a:pt x="307818" y="2457938"/>
                  <a:pt x="307216" y="2459127"/>
                  <a:pt x="306521" y="2460537"/>
                </a:cubicBezTo>
                <a:lnTo>
                  <a:pt x="306521" y="2481536"/>
                </a:lnTo>
                <a:lnTo>
                  <a:pt x="301345" y="2481536"/>
                </a:lnTo>
                <a:lnTo>
                  <a:pt x="301345" y="2458682"/>
                </a:lnTo>
                <a:cubicBezTo>
                  <a:pt x="301345" y="2457488"/>
                  <a:pt x="301307" y="2456522"/>
                  <a:pt x="301231" y="2455784"/>
                </a:cubicBezTo>
                <a:cubicBezTo>
                  <a:pt x="301155" y="2455046"/>
                  <a:pt x="301036" y="2454471"/>
                  <a:pt x="300873" y="2454059"/>
                </a:cubicBezTo>
                <a:cubicBezTo>
                  <a:pt x="300710" y="2453646"/>
                  <a:pt x="300498" y="2453364"/>
                  <a:pt x="300238" y="2453212"/>
                </a:cubicBezTo>
                <a:cubicBezTo>
                  <a:pt x="299977" y="2453060"/>
                  <a:pt x="299663" y="2452984"/>
                  <a:pt x="299294" y="2452984"/>
                </a:cubicBezTo>
                <a:cubicBezTo>
                  <a:pt x="298903" y="2452984"/>
                  <a:pt x="298534" y="2453093"/>
                  <a:pt x="298187" y="2453310"/>
                </a:cubicBezTo>
                <a:cubicBezTo>
                  <a:pt x="297840" y="2453527"/>
                  <a:pt x="297454" y="2453918"/>
                  <a:pt x="297031" y="2454482"/>
                </a:cubicBezTo>
                <a:cubicBezTo>
                  <a:pt x="296608" y="2455046"/>
                  <a:pt x="296136" y="2455817"/>
                  <a:pt x="295615" y="2456793"/>
                </a:cubicBezTo>
                <a:cubicBezTo>
                  <a:pt x="295094" y="2457770"/>
                  <a:pt x="294475" y="2459018"/>
                  <a:pt x="293759" y="2460537"/>
                </a:cubicBezTo>
                <a:lnTo>
                  <a:pt x="293759" y="2481536"/>
                </a:lnTo>
                <a:lnTo>
                  <a:pt x="288550" y="2481536"/>
                </a:lnTo>
                <a:lnTo>
                  <a:pt x="288550" y="2448850"/>
                </a:lnTo>
                <a:lnTo>
                  <a:pt x="292880" y="2448850"/>
                </a:lnTo>
                <a:lnTo>
                  <a:pt x="293141" y="2455068"/>
                </a:lnTo>
                <a:cubicBezTo>
                  <a:pt x="293705" y="2453831"/>
                  <a:pt x="294253" y="2452778"/>
                  <a:pt x="294785" y="2451910"/>
                </a:cubicBezTo>
                <a:cubicBezTo>
                  <a:pt x="295316" y="2451042"/>
                  <a:pt x="295864" y="2450342"/>
                  <a:pt x="296429" y="2449810"/>
                </a:cubicBezTo>
                <a:cubicBezTo>
                  <a:pt x="296993" y="2449278"/>
                  <a:pt x="297595" y="2448888"/>
                  <a:pt x="298236" y="2448638"/>
                </a:cubicBezTo>
                <a:cubicBezTo>
                  <a:pt x="298876" y="2448389"/>
                  <a:pt x="299587" y="2448264"/>
                  <a:pt x="300368" y="2448264"/>
                </a:cubicBezTo>
                <a:close/>
                <a:moveTo>
                  <a:pt x="240204" y="2448264"/>
                </a:moveTo>
                <a:cubicBezTo>
                  <a:pt x="243568" y="2448264"/>
                  <a:pt x="246113" y="2449257"/>
                  <a:pt x="247839" y="2451243"/>
                </a:cubicBezTo>
                <a:cubicBezTo>
                  <a:pt x="249564" y="2453228"/>
                  <a:pt x="250427" y="2456218"/>
                  <a:pt x="250427" y="2460212"/>
                </a:cubicBezTo>
                <a:lnTo>
                  <a:pt x="250427" y="2481536"/>
                </a:lnTo>
                <a:lnTo>
                  <a:pt x="244762" y="2481536"/>
                </a:lnTo>
                <a:lnTo>
                  <a:pt x="244762" y="2460668"/>
                </a:lnTo>
                <a:cubicBezTo>
                  <a:pt x="244762" y="2458107"/>
                  <a:pt x="244285" y="2456213"/>
                  <a:pt x="243330" y="2454986"/>
                </a:cubicBezTo>
                <a:cubicBezTo>
                  <a:pt x="242375" y="2453760"/>
                  <a:pt x="240953" y="2453147"/>
                  <a:pt x="239065" y="2453147"/>
                </a:cubicBezTo>
                <a:cubicBezTo>
                  <a:pt x="238370" y="2453147"/>
                  <a:pt x="237692" y="2453250"/>
                  <a:pt x="237030" y="2453456"/>
                </a:cubicBezTo>
                <a:cubicBezTo>
                  <a:pt x="236368" y="2453663"/>
                  <a:pt x="235679" y="2454021"/>
                  <a:pt x="234963" y="2454531"/>
                </a:cubicBezTo>
                <a:cubicBezTo>
                  <a:pt x="234247" y="2455041"/>
                  <a:pt x="233471" y="2455730"/>
                  <a:pt x="232635" y="2456598"/>
                </a:cubicBezTo>
                <a:cubicBezTo>
                  <a:pt x="231799" y="2457466"/>
                  <a:pt x="230861" y="2458551"/>
                  <a:pt x="229819" y="2459854"/>
                </a:cubicBezTo>
                <a:lnTo>
                  <a:pt x="229819" y="2481536"/>
                </a:lnTo>
                <a:lnTo>
                  <a:pt x="224154" y="2481536"/>
                </a:lnTo>
                <a:lnTo>
                  <a:pt x="224154" y="2448850"/>
                </a:lnTo>
                <a:lnTo>
                  <a:pt x="229200" y="2448850"/>
                </a:lnTo>
                <a:lnTo>
                  <a:pt x="229428" y="2454124"/>
                </a:lnTo>
                <a:cubicBezTo>
                  <a:pt x="230383" y="2452995"/>
                  <a:pt x="231306" y="2452056"/>
                  <a:pt x="232195" y="2451308"/>
                </a:cubicBezTo>
                <a:cubicBezTo>
                  <a:pt x="233085" y="2450559"/>
                  <a:pt x="233959" y="2449957"/>
                  <a:pt x="234816" y="2449501"/>
                </a:cubicBezTo>
                <a:cubicBezTo>
                  <a:pt x="235674" y="2449045"/>
                  <a:pt x="236547" y="2448725"/>
                  <a:pt x="237437" y="2448540"/>
                </a:cubicBezTo>
                <a:cubicBezTo>
                  <a:pt x="238327" y="2448356"/>
                  <a:pt x="239249" y="2448264"/>
                  <a:pt x="240204" y="2448264"/>
                </a:cubicBezTo>
                <a:close/>
                <a:moveTo>
                  <a:pt x="132695" y="2448264"/>
                </a:moveTo>
                <a:cubicBezTo>
                  <a:pt x="134670" y="2448264"/>
                  <a:pt x="136449" y="2448481"/>
                  <a:pt x="138034" y="2448915"/>
                </a:cubicBezTo>
                <a:cubicBezTo>
                  <a:pt x="139618" y="2449349"/>
                  <a:pt x="140958" y="2450011"/>
                  <a:pt x="142054" y="2450901"/>
                </a:cubicBezTo>
                <a:cubicBezTo>
                  <a:pt x="143151" y="2451791"/>
                  <a:pt x="143992" y="2452908"/>
                  <a:pt x="144578" y="2454254"/>
                </a:cubicBezTo>
                <a:cubicBezTo>
                  <a:pt x="145164" y="2455600"/>
                  <a:pt x="145457" y="2457184"/>
                  <a:pt x="145457" y="2459007"/>
                </a:cubicBezTo>
                <a:lnTo>
                  <a:pt x="145457" y="2481536"/>
                </a:lnTo>
                <a:lnTo>
                  <a:pt x="140378" y="2481536"/>
                </a:lnTo>
                <a:lnTo>
                  <a:pt x="140248" y="2477141"/>
                </a:lnTo>
                <a:cubicBezTo>
                  <a:pt x="138468" y="2478899"/>
                  <a:pt x="136661" y="2480169"/>
                  <a:pt x="134827" y="2480950"/>
                </a:cubicBezTo>
                <a:cubicBezTo>
                  <a:pt x="132993" y="2481731"/>
                  <a:pt x="131067" y="2482122"/>
                  <a:pt x="129048" y="2482122"/>
                </a:cubicBezTo>
                <a:cubicBezTo>
                  <a:pt x="127182" y="2482122"/>
                  <a:pt x="125586" y="2481883"/>
                  <a:pt x="124263" y="2481406"/>
                </a:cubicBezTo>
                <a:cubicBezTo>
                  <a:pt x="122939" y="2480928"/>
                  <a:pt x="121848" y="2480272"/>
                  <a:pt x="120991" y="2479436"/>
                </a:cubicBezTo>
                <a:cubicBezTo>
                  <a:pt x="120133" y="2478601"/>
                  <a:pt x="119504" y="2477619"/>
                  <a:pt x="119102" y="2476490"/>
                </a:cubicBezTo>
                <a:cubicBezTo>
                  <a:pt x="118701" y="2475361"/>
                  <a:pt x="118500" y="2474135"/>
                  <a:pt x="118500" y="2472811"/>
                </a:cubicBezTo>
                <a:cubicBezTo>
                  <a:pt x="118500" y="2469534"/>
                  <a:pt x="119721" y="2466967"/>
                  <a:pt x="122163" y="2465111"/>
                </a:cubicBezTo>
                <a:cubicBezTo>
                  <a:pt x="124604" y="2463256"/>
                  <a:pt x="128213" y="2462328"/>
                  <a:pt x="132988" y="2462328"/>
                </a:cubicBezTo>
                <a:lnTo>
                  <a:pt x="139759" y="2462328"/>
                </a:lnTo>
                <a:lnTo>
                  <a:pt x="139759" y="2459463"/>
                </a:lnTo>
                <a:cubicBezTo>
                  <a:pt x="139759" y="2457531"/>
                  <a:pt x="139141" y="2455985"/>
                  <a:pt x="137904" y="2454824"/>
                </a:cubicBezTo>
                <a:cubicBezTo>
                  <a:pt x="136666" y="2453663"/>
                  <a:pt x="134778" y="2453082"/>
                  <a:pt x="132239" y="2453082"/>
                </a:cubicBezTo>
                <a:cubicBezTo>
                  <a:pt x="130394" y="2453082"/>
                  <a:pt x="128576" y="2453288"/>
                  <a:pt x="126786" y="2453700"/>
                </a:cubicBezTo>
                <a:cubicBezTo>
                  <a:pt x="124995" y="2454113"/>
                  <a:pt x="123145" y="2454699"/>
                  <a:pt x="121235" y="2455459"/>
                </a:cubicBezTo>
                <a:lnTo>
                  <a:pt x="121235" y="2450347"/>
                </a:lnTo>
                <a:cubicBezTo>
                  <a:pt x="121951" y="2450087"/>
                  <a:pt x="122749" y="2449832"/>
                  <a:pt x="123628" y="2449582"/>
                </a:cubicBezTo>
                <a:cubicBezTo>
                  <a:pt x="124507" y="2449333"/>
                  <a:pt x="125435" y="2449110"/>
                  <a:pt x="126411" y="2448915"/>
                </a:cubicBezTo>
                <a:cubicBezTo>
                  <a:pt x="127388" y="2448719"/>
                  <a:pt x="128408" y="2448562"/>
                  <a:pt x="129472" y="2448443"/>
                </a:cubicBezTo>
                <a:cubicBezTo>
                  <a:pt x="130535" y="2448324"/>
                  <a:pt x="131609" y="2448264"/>
                  <a:pt x="132695" y="2448264"/>
                </a:cubicBezTo>
                <a:close/>
                <a:moveTo>
                  <a:pt x="56625" y="2448264"/>
                </a:moveTo>
                <a:cubicBezTo>
                  <a:pt x="58969" y="2448264"/>
                  <a:pt x="61069" y="2448627"/>
                  <a:pt x="62924" y="2449354"/>
                </a:cubicBezTo>
                <a:cubicBezTo>
                  <a:pt x="64780" y="2450082"/>
                  <a:pt x="66354" y="2451145"/>
                  <a:pt x="67645" y="2452545"/>
                </a:cubicBezTo>
                <a:cubicBezTo>
                  <a:pt x="68937" y="2453945"/>
                  <a:pt x="69924" y="2455686"/>
                  <a:pt x="70608" y="2457770"/>
                </a:cubicBezTo>
                <a:cubicBezTo>
                  <a:pt x="71291" y="2459854"/>
                  <a:pt x="71633" y="2462241"/>
                  <a:pt x="71633" y="2464932"/>
                </a:cubicBezTo>
                <a:cubicBezTo>
                  <a:pt x="71633" y="2467472"/>
                  <a:pt x="71275" y="2469800"/>
                  <a:pt x="70559" y="2471916"/>
                </a:cubicBezTo>
                <a:cubicBezTo>
                  <a:pt x="69843" y="2474032"/>
                  <a:pt x="68812" y="2475844"/>
                  <a:pt x="67466" y="2477353"/>
                </a:cubicBezTo>
                <a:cubicBezTo>
                  <a:pt x="66120" y="2478861"/>
                  <a:pt x="64482" y="2480033"/>
                  <a:pt x="62550" y="2480869"/>
                </a:cubicBezTo>
                <a:cubicBezTo>
                  <a:pt x="60618" y="2481704"/>
                  <a:pt x="58426" y="2482122"/>
                  <a:pt x="55974" y="2482122"/>
                </a:cubicBezTo>
                <a:cubicBezTo>
                  <a:pt x="53630" y="2482122"/>
                  <a:pt x="51530" y="2481759"/>
                  <a:pt x="49674" y="2481031"/>
                </a:cubicBezTo>
                <a:cubicBezTo>
                  <a:pt x="47818" y="2480304"/>
                  <a:pt x="46245" y="2479236"/>
                  <a:pt x="44953" y="2477825"/>
                </a:cubicBezTo>
                <a:cubicBezTo>
                  <a:pt x="43662" y="2476414"/>
                  <a:pt x="42674" y="2474667"/>
                  <a:pt x="41991" y="2472583"/>
                </a:cubicBezTo>
                <a:cubicBezTo>
                  <a:pt x="41307" y="2470499"/>
                  <a:pt x="40965" y="2468101"/>
                  <a:pt x="40965" y="2465388"/>
                </a:cubicBezTo>
                <a:cubicBezTo>
                  <a:pt x="40965" y="2462849"/>
                  <a:pt x="41323" y="2460532"/>
                  <a:pt x="42040" y="2458437"/>
                </a:cubicBezTo>
                <a:cubicBezTo>
                  <a:pt x="42756" y="2456343"/>
                  <a:pt x="43787" y="2454542"/>
                  <a:pt x="45132" y="2453033"/>
                </a:cubicBezTo>
                <a:cubicBezTo>
                  <a:pt x="46478" y="2451525"/>
                  <a:pt x="48117" y="2450353"/>
                  <a:pt x="50048" y="2449517"/>
                </a:cubicBezTo>
                <a:cubicBezTo>
                  <a:pt x="51980" y="2448682"/>
                  <a:pt x="54172" y="2448264"/>
                  <a:pt x="56625" y="2448264"/>
                </a:cubicBezTo>
                <a:close/>
                <a:moveTo>
                  <a:pt x="2670" y="2438985"/>
                </a:moveTo>
                <a:lnTo>
                  <a:pt x="33729" y="2438985"/>
                </a:lnTo>
                <a:lnTo>
                  <a:pt x="33729" y="2443934"/>
                </a:lnTo>
                <a:lnTo>
                  <a:pt x="21129" y="2443934"/>
                </a:lnTo>
                <a:lnTo>
                  <a:pt x="21129" y="2481536"/>
                </a:lnTo>
                <a:lnTo>
                  <a:pt x="15269" y="2481536"/>
                </a:lnTo>
                <a:lnTo>
                  <a:pt x="15269" y="2443934"/>
                </a:lnTo>
                <a:lnTo>
                  <a:pt x="2670" y="2443934"/>
                </a:lnTo>
                <a:close/>
                <a:moveTo>
                  <a:pt x="1246403" y="2438399"/>
                </a:moveTo>
                <a:cubicBezTo>
                  <a:pt x="1248292" y="2438399"/>
                  <a:pt x="1250012" y="2438681"/>
                  <a:pt x="1251563" y="2439246"/>
                </a:cubicBezTo>
                <a:cubicBezTo>
                  <a:pt x="1253115" y="2439810"/>
                  <a:pt x="1254455" y="2440624"/>
                  <a:pt x="1255584" y="2441687"/>
                </a:cubicBezTo>
                <a:cubicBezTo>
                  <a:pt x="1256713" y="2442751"/>
                  <a:pt x="1257586" y="2444053"/>
                  <a:pt x="1258205" y="2445594"/>
                </a:cubicBezTo>
                <a:cubicBezTo>
                  <a:pt x="1258824" y="2447135"/>
                  <a:pt x="1259133" y="2448871"/>
                  <a:pt x="1259133" y="2450803"/>
                </a:cubicBezTo>
                <a:cubicBezTo>
                  <a:pt x="1259133" y="2452431"/>
                  <a:pt x="1258916" y="2453939"/>
                  <a:pt x="1258482" y="2455328"/>
                </a:cubicBezTo>
                <a:cubicBezTo>
                  <a:pt x="1258048" y="2456717"/>
                  <a:pt x="1257391" y="2458101"/>
                  <a:pt x="1256512" y="2459479"/>
                </a:cubicBezTo>
                <a:cubicBezTo>
                  <a:pt x="1255633" y="2460858"/>
                  <a:pt x="1254526" y="2462285"/>
                  <a:pt x="1253191" y="2463760"/>
                </a:cubicBezTo>
                <a:cubicBezTo>
                  <a:pt x="1251856" y="2465236"/>
                  <a:pt x="1250278" y="2466853"/>
                  <a:pt x="1248454" y="2468611"/>
                </a:cubicBezTo>
                <a:lnTo>
                  <a:pt x="1240739" y="2476132"/>
                </a:lnTo>
                <a:lnTo>
                  <a:pt x="1261412" y="2476132"/>
                </a:lnTo>
                <a:lnTo>
                  <a:pt x="1261412" y="2481536"/>
                </a:lnTo>
                <a:lnTo>
                  <a:pt x="1233381" y="2481536"/>
                </a:lnTo>
                <a:lnTo>
                  <a:pt x="1233381" y="2476457"/>
                </a:lnTo>
                <a:lnTo>
                  <a:pt x="1244385" y="2465518"/>
                </a:lnTo>
                <a:cubicBezTo>
                  <a:pt x="1246186" y="2463739"/>
                  <a:pt x="1247651" y="2462198"/>
                  <a:pt x="1248780" y="2460895"/>
                </a:cubicBezTo>
                <a:cubicBezTo>
                  <a:pt x="1249909" y="2459593"/>
                  <a:pt x="1250788" y="2458405"/>
                  <a:pt x="1251417" y="2457331"/>
                </a:cubicBezTo>
                <a:cubicBezTo>
                  <a:pt x="1252046" y="2456256"/>
                  <a:pt x="1252470" y="2455242"/>
                  <a:pt x="1252687" y="2454287"/>
                </a:cubicBezTo>
                <a:cubicBezTo>
                  <a:pt x="1252904" y="2453332"/>
                  <a:pt x="1253012" y="2452301"/>
                  <a:pt x="1253012" y="2451194"/>
                </a:cubicBezTo>
                <a:cubicBezTo>
                  <a:pt x="1253012" y="2450152"/>
                  <a:pt x="1252871" y="2449159"/>
                  <a:pt x="1252589" y="2448215"/>
                </a:cubicBezTo>
                <a:cubicBezTo>
                  <a:pt x="1252307" y="2447271"/>
                  <a:pt x="1251873" y="2446440"/>
                  <a:pt x="1251287" y="2445724"/>
                </a:cubicBezTo>
                <a:cubicBezTo>
                  <a:pt x="1250701" y="2445008"/>
                  <a:pt x="1249941" y="2444444"/>
                  <a:pt x="1249008" y="2444031"/>
                </a:cubicBezTo>
                <a:cubicBezTo>
                  <a:pt x="1248074" y="2443619"/>
                  <a:pt x="1246957" y="2443413"/>
                  <a:pt x="1245655" y="2443413"/>
                </a:cubicBezTo>
                <a:cubicBezTo>
                  <a:pt x="1243853" y="2443413"/>
                  <a:pt x="1242214" y="2443814"/>
                  <a:pt x="1240739" y="2444617"/>
                </a:cubicBezTo>
                <a:cubicBezTo>
                  <a:pt x="1239263" y="2445420"/>
                  <a:pt x="1237906" y="2446462"/>
                  <a:pt x="1236669" y="2447743"/>
                </a:cubicBezTo>
                <a:lnTo>
                  <a:pt x="1233544" y="2443999"/>
                </a:lnTo>
                <a:cubicBezTo>
                  <a:pt x="1235150" y="2442306"/>
                  <a:pt x="1237000" y="2440950"/>
                  <a:pt x="1239094" y="2439929"/>
                </a:cubicBezTo>
                <a:cubicBezTo>
                  <a:pt x="1241189" y="2438909"/>
                  <a:pt x="1243625" y="2438399"/>
                  <a:pt x="1246403" y="2438399"/>
                </a:cubicBezTo>
                <a:close/>
                <a:moveTo>
                  <a:pt x="1035909" y="2438399"/>
                </a:moveTo>
                <a:lnTo>
                  <a:pt x="1035909" y="2448850"/>
                </a:lnTo>
                <a:lnTo>
                  <a:pt x="1050592" y="2448850"/>
                </a:lnTo>
                <a:lnTo>
                  <a:pt x="1050592" y="2453603"/>
                </a:lnTo>
                <a:lnTo>
                  <a:pt x="1035909" y="2453603"/>
                </a:lnTo>
                <a:lnTo>
                  <a:pt x="1035909" y="2470206"/>
                </a:lnTo>
                <a:cubicBezTo>
                  <a:pt x="1035909" y="2472551"/>
                  <a:pt x="1036533" y="2474303"/>
                  <a:pt x="1037781" y="2475464"/>
                </a:cubicBezTo>
                <a:cubicBezTo>
                  <a:pt x="1039029" y="2476626"/>
                  <a:pt x="1040869" y="2477206"/>
                  <a:pt x="1043299" y="2477206"/>
                </a:cubicBezTo>
                <a:cubicBezTo>
                  <a:pt x="1044341" y="2477206"/>
                  <a:pt x="1045481" y="2477125"/>
                  <a:pt x="1046718" y="2476962"/>
                </a:cubicBezTo>
                <a:cubicBezTo>
                  <a:pt x="1047955" y="2476799"/>
                  <a:pt x="1049246" y="2476544"/>
                  <a:pt x="1050592" y="2476197"/>
                </a:cubicBezTo>
                <a:lnTo>
                  <a:pt x="1050592" y="2481080"/>
                </a:lnTo>
                <a:cubicBezTo>
                  <a:pt x="1049311" y="2481406"/>
                  <a:pt x="1047987" y="2481639"/>
                  <a:pt x="1046620" y="2481780"/>
                </a:cubicBezTo>
                <a:cubicBezTo>
                  <a:pt x="1045253" y="2481921"/>
                  <a:pt x="1043864" y="2481992"/>
                  <a:pt x="1042453" y="2481992"/>
                </a:cubicBezTo>
                <a:cubicBezTo>
                  <a:pt x="1038351" y="2481992"/>
                  <a:pt x="1035291" y="2481064"/>
                  <a:pt x="1033272" y="2479208"/>
                </a:cubicBezTo>
                <a:cubicBezTo>
                  <a:pt x="1031254" y="2477353"/>
                  <a:pt x="1030244" y="2474504"/>
                  <a:pt x="1030244" y="2470662"/>
                </a:cubicBezTo>
                <a:lnTo>
                  <a:pt x="1030244" y="2453603"/>
                </a:lnTo>
                <a:lnTo>
                  <a:pt x="1021096" y="2453603"/>
                </a:lnTo>
                <a:lnTo>
                  <a:pt x="1021096" y="2448850"/>
                </a:lnTo>
                <a:lnTo>
                  <a:pt x="1030244" y="2448850"/>
                </a:lnTo>
                <a:lnTo>
                  <a:pt x="1030244" y="2439864"/>
                </a:lnTo>
                <a:close/>
                <a:moveTo>
                  <a:pt x="759684" y="2438399"/>
                </a:moveTo>
                <a:lnTo>
                  <a:pt x="759684" y="2448850"/>
                </a:lnTo>
                <a:lnTo>
                  <a:pt x="774367" y="2448850"/>
                </a:lnTo>
                <a:lnTo>
                  <a:pt x="774367" y="2453603"/>
                </a:lnTo>
                <a:lnTo>
                  <a:pt x="759684" y="2453603"/>
                </a:lnTo>
                <a:lnTo>
                  <a:pt x="759684" y="2470206"/>
                </a:lnTo>
                <a:cubicBezTo>
                  <a:pt x="759684" y="2472551"/>
                  <a:pt x="760308" y="2474303"/>
                  <a:pt x="761556" y="2475464"/>
                </a:cubicBezTo>
                <a:cubicBezTo>
                  <a:pt x="762804" y="2476626"/>
                  <a:pt x="764644" y="2477206"/>
                  <a:pt x="767074" y="2477206"/>
                </a:cubicBezTo>
                <a:cubicBezTo>
                  <a:pt x="768116" y="2477206"/>
                  <a:pt x="769256" y="2477125"/>
                  <a:pt x="770493" y="2476962"/>
                </a:cubicBezTo>
                <a:cubicBezTo>
                  <a:pt x="771730" y="2476799"/>
                  <a:pt x="773021" y="2476544"/>
                  <a:pt x="774367" y="2476197"/>
                </a:cubicBezTo>
                <a:lnTo>
                  <a:pt x="774367" y="2481080"/>
                </a:lnTo>
                <a:cubicBezTo>
                  <a:pt x="773087" y="2481406"/>
                  <a:pt x="771763" y="2481639"/>
                  <a:pt x="770395" y="2481780"/>
                </a:cubicBezTo>
                <a:cubicBezTo>
                  <a:pt x="769028" y="2481921"/>
                  <a:pt x="767639" y="2481992"/>
                  <a:pt x="766228" y="2481992"/>
                </a:cubicBezTo>
                <a:cubicBezTo>
                  <a:pt x="762126" y="2481992"/>
                  <a:pt x="759066" y="2481064"/>
                  <a:pt x="757047" y="2479208"/>
                </a:cubicBezTo>
                <a:cubicBezTo>
                  <a:pt x="755029" y="2477353"/>
                  <a:pt x="754019" y="2474504"/>
                  <a:pt x="754019" y="2470662"/>
                </a:cubicBezTo>
                <a:lnTo>
                  <a:pt x="754019" y="2453603"/>
                </a:lnTo>
                <a:lnTo>
                  <a:pt x="744871" y="2453603"/>
                </a:lnTo>
                <a:lnTo>
                  <a:pt x="744871" y="2448850"/>
                </a:lnTo>
                <a:lnTo>
                  <a:pt x="754019" y="2448850"/>
                </a:lnTo>
                <a:lnTo>
                  <a:pt x="754019" y="2439864"/>
                </a:lnTo>
                <a:close/>
                <a:moveTo>
                  <a:pt x="92934" y="2438399"/>
                </a:moveTo>
                <a:lnTo>
                  <a:pt x="92934" y="2448850"/>
                </a:lnTo>
                <a:lnTo>
                  <a:pt x="107617" y="2448850"/>
                </a:lnTo>
                <a:lnTo>
                  <a:pt x="107617" y="2453603"/>
                </a:lnTo>
                <a:lnTo>
                  <a:pt x="92934" y="2453603"/>
                </a:lnTo>
                <a:lnTo>
                  <a:pt x="92934" y="2470206"/>
                </a:lnTo>
                <a:cubicBezTo>
                  <a:pt x="92934" y="2472551"/>
                  <a:pt x="93558" y="2474303"/>
                  <a:pt x="94806" y="2475464"/>
                </a:cubicBezTo>
                <a:cubicBezTo>
                  <a:pt x="96054" y="2476626"/>
                  <a:pt x="97894" y="2477206"/>
                  <a:pt x="100324" y="2477206"/>
                </a:cubicBezTo>
                <a:cubicBezTo>
                  <a:pt x="101366" y="2477206"/>
                  <a:pt x="102506" y="2477125"/>
                  <a:pt x="103743" y="2476962"/>
                </a:cubicBezTo>
                <a:cubicBezTo>
                  <a:pt x="104980" y="2476799"/>
                  <a:pt x="106271" y="2476544"/>
                  <a:pt x="107617" y="2476197"/>
                </a:cubicBezTo>
                <a:lnTo>
                  <a:pt x="107617" y="2481080"/>
                </a:lnTo>
                <a:cubicBezTo>
                  <a:pt x="106336" y="2481406"/>
                  <a:pt x="105013" y="2481639"/>
                  <a:pt x="103645" y="2481780"/>
                </a:cubicBezTo>
                <a:cubicBezTo>
                  <a:pt x="102278" y="2481921"/>
                  <a:pt x="100889" y="2481992"/>
                  <a:pt x="99478" y="2481992"/>
                </a:cubicBezTo>
                <a:cubicBezTo>
                  <a:pt x="95376" y="2481992"/>
                  <a:pt x="92316" y="2481064"/>
                  <a:pt x="90297" y="2479208"/>
                </a:cubicBezTo>
                <a:cubicBezTo>
                  <a:pt x="88279" y="2477353"/>
                  <a:pt x="87269" y="2474504"/>
                  <a:pt x="87269" y="2470662"/>
                </a:cubicBezTo>
                <a:lnTo>
                  <a:pt x="87269" y="2453603"/>
                </a:lnTo>
                <a:lnTo>
                  <a:pt x="78121" y="2453603"/>
                </a:lnTo>
                <a:lnTo>
                  <a:pt x="78121" y="2448850"/>
                </a:lnTo>
                <a:lnTo>
                  <a:pt x="87269" y="2448850"/>
                </a:lnTo>
                <a:lnTo>
                  <a:pt x="87269" y="2439864"/>
                </a:lnTo>
                <a:close/>
                <a:moveTo>
                  <a:pt x="901759" y="2435534"/>
                </a:moveTo>
                <a:lnTo>
                  <a:pt x="907457" y="2435534"/>
                </a:lnTo>
                <a:lnTo>
                  <a:pt x="907457" y="2481536"/>
                </a:lnTo>
                <a:lnTo>
                  <a:pt x="902378" y="2481536"/>
                </a:lnTo>
                <a:lnTo>
                  <a:pt x="902182" y="2475350"/>
                </a:lnTo>
                <a:cubicBezTo>
                  <a:pt x="900598" y="2477651"/>
                  <a:pt x="898883" y="2479355"/>
                  <a:pt x="897039" y="2480462"/>
                </a:cubicBezTo>
                <a:cubicBezTo>
                  <a:pt x="895194" y="2481569"/>
                  <a:pt x="893197" y="2482122"/>
                  <a:pt x="891048" y="2482122"/>
                </a:cubicBezTo>
                <a:cubicBezTo>
                  <a:pt x="889182" y="2482122"/>
                  <a:pt x="887538" y="2481731"/>
                  <a:pt x="886116" y="2480950"/>
                </a:cubicBezTo>
                <a:cubicBezTo>
                  <a:pt x="884694" y="2480169"/>
                  <a:pt x="883511" y="2479067"/>
                  <a:pt x="882567" y="2477646"/>
                </a:cubicBezTo>
                <a:cubicBezTo>
                  <a:pt x="881623" y="2476224"/>
                  <a:pt x="880912" y="2474515"/>
                  <a:pt x="880435" y="2472518"/>
                </a:cubicBezTo>
                <a:lnTo>
                  <a:pt x="879842" y="2467016"/>
                </a:lnTo>
                <a:lnTo>
                  <a:pt x="857329" y="2467016"/>
                </a:lnTo>
                <a:cubicBezTo>
                  <a:pt x="857329" y="2470358"/>
                  <a:pt x="858263" y="2472925"/>
                  <a:pt x="860129" y="2474715"/>
                </a:cubicBezTo>
                <a:cubicBezTo>
                  <a:pt x="861996" y="2476506"/>
                  <a:pt x="864687" y="2477401"/>
                  <a:pt x="868203" y="2477401"/>
                </a:cubicBezTo>
                <a:cubicBezTo>
                  <a:pt x="869158" y="2477401"/>
                  <a:pt x="870113" y="2477364"/>
                  <a:pt x="871068" y="2477287"/>
                </a:cubicBezTo>
                <a:cubicBezTo>
                  <a:pt x="872023" y="2477212"/>
                  <a:pt x="872945" y="2477108"/>
                  <a:pt x="873835" y="2476978"/>
                </a:cubicBezTo>
                <a:cubicBezTo>
                  <a:pt x="874725" y="2476848"/>
                  <a:pt x="875577" y="2476701"/>
                  <a:pt x="876391" y="2476539"/>
                </a:cubicBezTo>
                <a:cubicBezTo>
                  <a:pt x="877205" y="2476376"/>
                  <a:pt x="877959" y="2476197"/>
                  <a:pt x="878654" y="2476001"/>
                </a:cubicBezTo>
                <a:lnTo>
                  <a:pt x="878654" y="2480657"/>
                </a:lnTo>
                <a:cubicBezTo>
                  <a:pt x="877113" y="2481091"/>
                  <a:pt x="875371" y="2481444"/>
                  <a:pt x="873428" y="2481715"/>
                </a:cubicBezTo>
                <a:cubicBezTo>
                  <a:pt x="871486" y="2481987"/>
                  <a:pt x="869473" y="2482122"/>
                  <a:pt x="867389" y="2482122"/>
                </a:cubicBezTo>
                <a:cubicBezTo>
                  <a:pt x="864589" y="2482122"/>
                  <a:pt x="862180" y="2481742"/>
                  <a:pt x="860162" y="2480983"/>
                </a:cubicBezTo>
                <a:cubicBezTo>
                  <a:pt x="858143" y="2480223"/>
                  <a:pt x="856488" y="2479122"/>
                  <a:pt x="855197" y="2477678"/>
                </a:cubicBezTo>
                <a:cubicBezTo>
                  <a:pt x="853906" y="2476235"/>
                  <a:pt x="852951" y="2474466"/>
                  <a:pt x="852332" y="2472371"/>
                </a:cubicBezTo>
                <a:cubicBezTo>
                  <a:pt x="851713" y="2470277"/>
                  <a:pt x="851404" y="2467906"/>
                  <a:pt x="851404" y="2465258"/>
                </a:cubicBezTo>
                <a:cubicBezTo>
                  <a:pt x="851404" y="2462957"/>
                  <a:pt x="851735" y="2460781"/>
                  <a:pt x="852397" y="2458730"/>
                </a:cubicBezTo>
                <a:cubicBezTo>
                  <a:pt x="853059" y="2456679"/>
                  <a:pt x="854025" y="2454878"/>
                  <a:pt x="855295" y="2453326"/>
                </a:cubicBezTo>
                <a:cubicBezTo>
                  <a:pt x="856564" y="2451774"/>
                  <a:pt x="858122" y="2450543"/>
                  <a:pt x="859966" y="2449631"/>
                </a:cubicBezTo>
                <a:cubicBezTo>
                  <a:pt x="861811" y="2448719"/>
                  <a:pt x="863906" y="2448264"/>
                  <a:pt x="866250" y="2448264"/>
                </a:cubicBezTo>
                <a:cubicBezTo>
                  <a:pt x="868529" y="2448264"/>
                  <a:pt x="870547" y="2448622"/>
                  <a:pt x="872305" y="2449338"/>
                </a:cubicBezTo>
                <a:cubicBezTo>
                  <a:pt x="874063" y="2450054"/>
                  <a:pt x="875545" y="2451069"/>
                  <a:pt x="876749" y="2452382"/>
                </a:cubicBezTo>
                <a:cubicBezTo>
                  <a:pt x="877954" y="2453695"/>
                  <a:pt x="878865" y="2455291"/>
                  <a:pt x="879484" y="2457168"/>
                </a:cubicBezTo>
                <a:lnTo>
                  <a:pt x="880254" y="2462397"/>
                </a:lnTo>
                <a:lnTo>
                  <a:pt x="880858" y="2458470"/>
                </a:lnTo>
                <a:cubicBezTo>
                  <a:pt x="881618" y="2456311"/>
                  <a:pt x="882698" y="2454487"/>
                  <a:pt x="884098" y="2453001"/>
                </a:cubicBezTo>
                <a:cubicBezTo>
                  <a:pt x="885497" y="2451514"/>
                  <a:pt x="887180" y="2450385"/>
                  <a:pt x="889144" y="2449615"/>
                </a:cubicBezTo>
                <a:cubicBezTo>
                  <a:pt x="891108" y="2448844"/>
                  <a:pt x="893295" y="2448459"/>
                  <a:pt x="895704" y="2448459"/>
                </a:cubicBezTo>
                <a:cubicBezTo>
                  <a:pt x="896746" y="2448459"/>
                  <a:pt x="897771" y="2448524"/>
                  <a:pt x="898780" y="2448654"/>
                </a:cubicBezTo>
                <a:cubicBezTo>
                  <a:pt x="899790" y="2448785"/>
                  <a:pt x="900783" y="2448991"/>
                  <a:pt x="901759" y="2449273"/>
                </a:cubicBezTo>
                <a:close/>
                <a:moveTo>
                  <a:pt x="328929" y="2435534"/>
                </a:moveTo>
                <a:lnTo>
                  <a:pt x="334594" y="2435534"/>
                </a:lnTo>
                <a:lnTo>
                  <a:pt x="334594" y="2448199"/>
                </a:lnTo>
                <a:lnTo>
                  <a:pt x="334334" y="2454254"/>
                </a:lnTo>
                <a:cubicBezTo>
                  <a:pt x="335961" y="2452062"/>
                  <a:pt x="337703" y="2450516"/>
                  <a:pt x="339559" y="2449615"/>
                </a:cubicBezTo>
                <a:cubicBezTo>
                  <a:pt x="341414" y="2448714"/>
                  <a:pt x="343406" y="2448264"/>
                  <a:pt x="345533" y="2448264"/>
                </a:cubicBezTo>
                <a:cubicBezTo>
                  <a:pt x="347399" y="2448264"/>
                  <a:pt x="349038" y="2448654"/>
                  <a:pt x="350449" y="2449436"/>
                </a:cubicBezTo>
                <a:cubicBezTo>
                  <a:pt x="351859" y="2450217"/>
                  <a:pt x="353042" y="2451319"/>
                  <a:pt x="353997" y="2452740"/>
                </a:cubicBezTo>
                <a:cubicBezTo>
                  <a:pt x="354952" y="2454162"/>
                  <a:pt x="355669" y="2455877"/>
                  <a:pt x="356146" y="2457884"/>
                </a:cubicBezTo>
                <a:lnTo>
                  <a:pt x="356591" y="2462059"/>
                </a:lnTo>
                <a:lnTo>
                  <a:pt x="357097" y="2458730"/>
                </a:lnTo>
                <a:cubicBezTo>
                  <a:pt x="357759" y="2456679"/>
                  <a:pt x="358725" y="2454878"/>
                  <a:pt x="359995" y="2453326"/>
                </a:cubicBezTo>
                <a:cubicBezTo>
                  <a:pt x="361264" y="2451774"/>
                  <a:pt x="362822" y="2450543"/>
                  <a:pt x="364667" y="2449631"/>
                </a:cubicBezTo>
                <a:cubicBezTo>
                  <a:pt x="366511" y="2448719"/>
                  <a:pt x="368606" y="2448264"/>
                  <a:pt x="370950" y="2448264"/>
                </a:cubicBezTo>
                <a:cubicBezTo>
                  <a:pt x="373229" y="2448264"/>
                  <a:pt x="375247" y="2448622"/>
                  <a:pt x="377005" y="2449338"/>
                </a:cubicBezTo>
                <a:cubicBezTo>
                  <a:pt x="378763" y="2450054"/>
                  <a:pt x="380245" y="2451069"/>
                  <a:pt x="381449" y="2452382"/>
                </a:cubicBezTo>
                <a:cubicBezTo>
                  <a:pt x="382654" y="2453695"/>
                  <a:pt x="383565" y="2455291"/>
                  <a:pt x="384184" y="2457168"/>
                </a:cubicBezTo>
                <a:cubicBezTo>
                  <a:pt x="384803" y="2459045"/>
                  <a:pt x="385112" y="2461145"/>
                  <a:pt x="385112" y="2463467"/>
                </a:cubicBezTo>
                <a:cubicBezTo>
                  <a:pt x="385112" y="2464270"/>
                  <a:pt x="385101" y="2464943"/>
                  <a:pt x="385079" y="2465486"/>
                </a:cubicBezTo>
                <a:cubicBezTo>
                  <a:pt x="385058" y="2466029"/>
                  <a:pt x="385025" y="2466539"/>
                  <a:pt x="384982" y="2467016"/>
                </a:cubicBezTo>
                <a:lnTo>
                  <a:pt x="362029" y="2467016"/>
                </a:lnTo>
                <a:cubicBezTo>
                  <a:pt x="362029" y="2470358"/>
                  <a:pt x="362963" y="2472925"/>
                  <a:pt x="364829" y="2474715"/>
                </a:cubicBezTo>
                <a:cubicBezTo>
                  <a:pt x="366696" y="2476506"/>
                  <a:pt x="369387" y="2477401"/>
                  <a:pt x="372903" y="2477401"/>
                </a:cubicBezTo>
                <a:cubicBezTo>
                  <a:pt x="373858" y="2477401"/>
                  <a:pt x="374813" y="2477364"/>
                  <a:pt x="375768" y="2477287"/>
                </a:cubicBezTo>
                <a:cubicBezTo>
                  <a:pt x="376723" y="2477212"/>
                  <a:pt x="377645" y="2477108"/>
                  <a:pt x="378535" y="2476978"/>
                </a:cubicBezTo>
                <a:cubicBezTo>
                  <a:pt x="379425" y="2476848"/>
                  <a:pt x="380277" y="2476701"/>
                  <a:pt x="381091" y="2476539"/>
                </a:cubicBezTo>
                <a:cubicBezTo>
                  <a:pt x="381905" y="2476376"/>
                  <a:pt x="382659" y="2476197"/>
                  <a:pt x="383354" y="2476001"/>
                </a:cubicBezTo>
                <a:lnTo>
                  <a:pt x="383354" y="2480657"/>
                </a:lnTo>
                <a:cubicBezTo>
                  <a:pt x="381813" y="2481091"/>
                  <a:pt x="380071" y="2481444"/>
                  <a:pt x="378128" y="2481715"/>
                </a:cubicBezTo>
                <a:cubicBezTo>
                  <a:pt x="376186" y="2481987"/>
                  <a:pt x="374173" y="2482122"/>
                  <a:pt x="372089" y="2482122"/>
                </a:cubicBezTo>
                <a:cubicBezTo>
                  <a:pt x="369289" y="2482122"/>
                  <a:pt x="366880" y="2481742"/>
                  <a:pt x="364862" y="2480983"/>
                </a:cubicBezTo>
                <a:cubicBezTo>
                  <a:pt x="362843" y="2480223"/>
                  <a:pt x="361188" y="2479122"/>
                  <a:pt x="359897" y="2477678"/>
                </a:cubicBezTo>
                <a:cubicBezTo>
                  <a:pt x="358606" y="2476235"/>
                  <a:pt x="357651" y="2474466"/>
                  <a:pt x="357032" y="2472371"/>
                </a:cubicBezTo>
                <a:lnTo>
                  <a:pt x="356405" y="2467567"/>
                </a:lnTo>
                <a:lnTo>
                  <a:pt x="355739" y="2471883"/>
                </a:lnTo>
                <a:cubicBezTo>
                  <a:pt x="354990" y="2474021"/>
                  <a:pt x="353927" y="2475833"/>
                  <a:pt x="352549" y="2477320"/>
                </a:cubicBezTo>
                <a:cubicBezTo>
                  <a:pt x="351171" y="2478807"/>
                  <a:pt x="349494" y="2479946"/>
                  <a:pt x="347519" y="2480738"/>
                </a:cubicBezTo>
                <a:cubicBezTo>
                  <a:pt x="345544" y="2481531"/>
                  <a:pt x="343319" y="2481927"/>
                  <a:pt x="340845" y="2481927"/>
                </a:cubicBezTo>
                <a:cubicBezTo>
                  <a:pt x="338913" y="2481927"/>
                  <a:pt x="336938" y="2481742"/>
                  <a:pt x="334920" y="2481373"/>
                </a:cubicBezTo>
                <a:cubicBezTo>
                  <a:pt x="332901" y="2481004"/>
                  <a:pt x="330904" y="2480418"/>
                  <a:pt x="328929" y="2479615"/>
                </a:cubicBezTo>
                <a:close/>
                <a:moveTo>
                  <a:pt x="149419" y="2435534"/>
                </a:moveTo>
                <a:lnTo>
                  <a:pt x="164818" y="2435534"/>
                </a:lnTo>
                <a:lnTo>
                  <a:pt x="164818" y="2476815"/>
                </a:lnTo>
                <a:lnTo>
                  <a:pt x="174552" y="2476815"/>
                </a:lnTo>
                <a:lnTo>
                  <a:pt x="174552" y="2481536"/>
                </a:lnTo>
                <a:lnTo>
                  <a:pt x="148345" y="2481536"/>
                </a:lnTo>
                <a:lnTo>
                  <a:pt x="148345" y="2476815"/>
                </a:lnTo>
                <a:lnTo>
                  <a:pt x="159088" y="2476815"/>
                </a:lnTo>
                <a:lnTo>
                  <a:pt x="159088" y="2440190"/>
                </a:lnTo>
                <a:lnTo>
                  <a:pt x="149419" y="2440190"/>
                </a:lnTo>
                <a:close/>
                <a:moveTo>
                  <a:pt x="684949" y="2435143"/>
                </a:moveTo>
                <a:cubicBezTo>
                  <a:pt x="685579" y="2435143"/>
                  <a:pt x="686165" y="2435257"/>
                  <a:pt x="686707" y="2435485"/>
                </a:cubicBezTo>
                <a:cubicBezTo>
                  <a:pt x="687250" y="2435713"/>
                  <a:pt x="687722" y="2436034"/>
                  <a:pt x="688123" y="2436446"/>
                </a:cubicBezTo>
                <a:cubicBezTo>
                  <a:pt x="688525" y="2436858"/>
                  <a:pt x="688840" y="2437330"/>
                  <a:pt x="689068" y="2437862"/>
                </a:cubicBezTo>
                <a:cubicBezTo>
                  <a:pt x="689296" y="2438394"/>
                  <a:pt x="689409" y="2438974"/>
                  <a:pt x="689409" y="2439604"/>
                </a:cubicBezTo>
                <a:cubicBezTo>
                  <a:pt x="689409" y="2440211"/>
                  <a:pt x="689296" y="2440787"/>
                  <a:pt x="689068" y="2441329"/>
                </a:cubicBezTo>
                <a:cubicBezTo>
                  <a:pt x="688840" y="2441872"/>
                  <a:pt x="688525" y="2442349"/>
                  <a:pt x="688123" y="2442762"/>
                </a:cubicBezTo>
                <a:cubicBezTo>
                  <a:pt x="687722" y="2443174"/>
                  <a:pt x="687250" y="2443494"/>
                  <a:pt x="686707" y="2443722"/>
                </a:cubicBezTo>
                <a:cubicBezTo>
                  <a:pt x="686165" y="2443950"/>
                  <a:pt x="685579" y="2444064"/>
                  <a:pt x="684949" y="2444064"/>
                </a:cubicBezTo>
                <a:cubicBezTo>
                  <a:pt x="684320" y="2444064"/>
                  <a:pt x="683734" y="2443950"/>
                  <a:pt x="683191" y="2443722"/>
                </a:cubicBezTo>
                <a:cubicBezTo>
                  <a:pt x="682649" y="2443494"/>
                  <a:pt x="682177" y="2443174"/>
                  <a:pt x="681775" y="2442762"/>
                </a:cubicBezTo>
                <a:cubicBezTo>
                  <a:pt x="681374" y="2442349"/>
                  <a:pt x="681059" y="2441872"/>
                  <a:pt x="680831" y="2441329"/>
                </a:cubicBezTo>
                <a:cubicBezTo>
                  <a:pt x="680603" y="2440787"/>
                  <a:pt x="680489" y="2440211"/>
                  <a:pt x="680489" y="2439604"/>
                </a:cubicBezTo>
                <a:cubicBezTo>
                  <a:pt x="680489" y="2438974"/>
                  <a:pt x="680603" y="2438394"/>
                  <a:pt x="680831" y="2437862"/>
                </a:cubicBezTo>
                <a:cubicBezTo>
                  <a:pt x="681059" y="2437330"/>
                  <a:pt x="681374" y="2436858"/>
                  <a:pt x="681775" y="2436446"/>
                </a:cubicBezTo>
                <a:cubicBezTo>
                  <a:pt x="682177" y="2436034"/>
                  <a:pt x="682649" y="2435713"/>
                  <a:pt x="683191" y="2435485"/>
                </a:cubicBezTo>
                <a:cubicBezTo>
                  <a:pt x="683734" y="2435257"/>
                  <a:pt x="684320" y="2435143"/>
                  <a:pt x="684949" y="2435143"/>
                </a:cubicBezTo>
                <a:close/>
                <a:moveTo>
                  <a:pt x="521899" y="2435143"/>
                </a:moveTo>
                <a:cubicBezTo>
                  <a:pt x="524156" y="2435143"/>
                  <a:pt x="526652" y="2435404"/>
                  <a:pt x="529387" y="2435925"/>
                </a:cubicBezTo>
                <a:lnTo>
                  <a:pt x="529387" y="2440808"/>
                </a:lnTo>
                <a:cubicBezTo>
                  <a:pt x="526413" y="2440179"/>
                  <a:pt x="523852" y="2439864"/>
                  <a:pt x="521703" y="2439864"/>
                </a:cubicBezTo>
                <a:cubicBezTo>
                  <a:pt x="516603" y="2439864"/>
                  <a:pt x="514053" y="2442534"/>
                  <a:pt x="514053" y="2447873"/>
                </a:cubicBezTo>
                <a:lnTo>
                  <a:pt x="514053" y="2453603"/>
                </a:lnTo>
                <a:lnTo>
                  <a:pt x="528377" y="2453603"/>
                </a:lnTo>
                <a:lnTo>
                  <a:pt x="528377" y="2458323"/>
                </a:lnTo>
                <a:lnTo>
                  <a:pt x="514053" y="2458323"/>
                </a:lnTo>
                <a:lnTo>
                  <a:pt x="514053" y="2481536"/>
                </a:lnTo>
                <a:lnTo>
                  <a:pt x="508290" y="2481536"/>
                </a:lnTo>
                <a:lnTo>
                  <a:pt x="508290" y="2458323"/>
                </a:lnTo>
                <a:lnTo>
                  <a:pt x="497775" y="2458323"/>
                </a:lnTo>
                <a:lnTo>
                  <a:pt x="497775" y="2453603"/>
                </a:lnTo>
                <a:lnTo>
                  <a:pt x="508290" y="2453603"/>
                </a:lnTo>
                <a:lnTo>
                  <a:pt x="508290" y="2448199"/>
                </a:lnTo>
                <a:cubicBezTo>
                  <a:pt x="508290" y="2439495"/>
                  <a:pt x="512826" y="2435143"/>
                  <a:pt x="521899" y="2435143"/>
                </a:cubicBezTo>
                <a:close/>
                <a:moveTo>
                  <a:pt x="298285" y="2404457"/>
                </a:moveTo>
                <a:cubicBezTo>
                  <a:pt x="297568" y="2404935"/>
                  <a:pt x="296977" y="2405401"/>
                  <a:pt x="296510" y="2405857"/>
                </a:cubicBezTo>
                <a:cubicBezTo>
                  <a:pt x="296044" y="2406313"/>
                  <a:pt x="295680" y="2406774"/>
                  <a:pt x="295420" y="2407241"/>
                </a:cubicBezTo>
                <a:cubicBezTo>
                  <a:pt x="295159" y="2407707"/>
                  <a:pt x="294975" y="2408174"/>
                  <a:pt x="294866" y="2408640"/>
                </a:cubicBezTo>
                <a:cubicBezTo>
                  <a:pt x="294758" y="2409107"/>
                  <a:pt x="294703" y="2409579"/>
                  <a:pt x="294703" y="2410057"/>
                </a:cubicBezTo>
                <a:cubicBezTo>
                  <a:pt x="294703" y="2411598"/>
                  <a:pt x="295506" y="2412721"/>
                  <a:pt x="297113" y="2413426"/>
                </a:cubicBezTo>
                <a:cubicBezTo>
                  <a:pt x="298719" y="2414132"/>
                  <a:pt x="300954" y="2414484"/>
                  <a:pt x="303819" y="2414484"/>
                </a:cubicBezTo>
                <a:cubicBezTo>
                  <a:pt x="305621" y="2414484"/>
                  <a:pt x="307134" y="2414322"/>
                  <a:pt x="308361" y="2413996"/>
                </a:cubicBezTo>
                <a:cubicBezTo>
                  <a:pt x="309587" y="2413670"/>
                  <a:pt x="310574" y="2413242"/>
                  <a:pt x="311323" y="2412710"/>
                </a:cubicBezTo>
                <a:cubicBezTo>
                  <a:pt x="312072" y="2412178"/>
                  <a:pt x="312609" y="2411571"/>
                  <a:pt x="312935" y="2410887"/>
                </a:cubicBezTo>
                <a:cubicBezTo>
                  <a:pt x="313260" y="2410203"/>
                  <a:pt x="313423" y="2409503"/>
                  <a:pt x="313423" y="2408787"/>
                </a:cubicBezTo>
                <a:cubicBezTo>
                  <a:pt x="313423" y="2407463"/>
                  <a:pt x="312881" y="2406487"/>
                  <a:pt x="311795" y="2405857"/>
                </a:cubicBezTo>
                <a:cubicBezTo>
                  <a:pt x="310710" y="2405228"/>
                  <a:pt x="309050" y="2404859"/>
                  <a:pt x="306814" y="2404750"/>
                </a:cubicBezTo>
                <a:close/>
                <a:moveTo>
                  <a:pt x="1389799" y="2395927"/>
                </a:moveTo>
                <a:cubicBezTo>
                  <a:pt x="1390472" y="2395927"/>
                  <a:pt x="1391112" y="2396063"/>
                  <a:pt x="1391720" y="2396334"/>
                </a:cubicBezTo>
                <a:cubicBezTo>
                  <a:pt x="1392328" y="2396606"/>
                  <a:pt x="1392860" y="2396969"/>
                  <a:pt x="1393315" y="2397425"/>
                </a:cubicBezTo>
                <a:cubicBezTo>
                  <a:pt x="1393771" y="2397881"/>
                  <a:pt x="1394135" y="2398413"/>
                  <a:pt x="1394406" y="2399020"/>
                </a:cubicBezTo>
                <a:cubicBezTo>
                  <a:pt x="1394677" y="2399628"/>
                  <a:pt x="1394813" y="2400268"/>
                  <a:pt x="1394813" y="2400941"/>
                </a:cubicBezTo>
                <a:cubicBezTo>
                  <a:pt x="1394813" y="2401636"/>
                  <a:pt x="1394677" y="2402281"/>
                  <a:pt x="1394406" y="2402878"/>
                </a:cubicBezTo>
                <a:cubicBezTo>
                  <a:pt x="1394135" y="2403475"/>
                  <a:pt x="1393771" y="2404001"/>
                  <a:pt x="1393315" y="2404457"/>
                </a:cubicBezTo>
                <a:cubicBezTo>
                  <a:pt x="1392860" y="2404913"/>
                  <a:pt x="1392328" y="2405271"/>
                  <a:pt x="1391720" y="2405531"/>
                </a:cubicBezTo>
                <a:cubicBezTo>
                  <a:pt x="1391112" y="2405792"/>
                  <a:pt x="1390472" y="2405922"/>
                  <a:pt x="1389799" y="2405922"/>
                </a:cubicBezTo>
                <a:cubicBezTo>
                  <a:pt x="1389105" y="2405922"/>
                  <a:pt x="1388459" y="2405792"/>
                  <a:pt x="1387862" y="2405531"/>
                </a:cubicBezTo>
                <a:cubicBezTo>
                  <a:pt x="1387265" y="2405271"/>
                  <a:pt x="1386739" y="2404913"/>
                  <a:pt x="1386283" y="2404457"/>
                </a:cubicBezTo>
                <a:cubicBezTo>
                  <a:pt x="1385827" y="2404001"/>
                  <a:pt x="1385469" y="2403475"/>
                  <a:pt x="1385209" y="2402878"/>
                </a:cubicBezTo>
                <a:cubicBezTo>
                  <a:pt x="1384948" y="2402281"/>
                  <a:pt x="1384818" y="2401636"/>
                  <a:pt x="1384818" y="2400941"/>
                </a:cubicBezTo>
                <a:cubicBezTo>
                  <a:pt x="1384818" y="2400268"/>
                  <a:pt x="1384948" y="2399628"/>
                  <a:pt x="1385209" y="2399020"/>
                </a:cubicBezTo>
                <a:cubicBezTo>
                  <a:pt x="1385469" y="2398413"/>
                  <a:pt x="1385827" y="2397881"/>
                  <a:pt x="1386283" y="2397425"/>
                </a:cubicBezTo>
                <a:cubicBezTo>
                  <a:pt x="1386739" y="2396969"/>
                  <a:pt x="1387265" y="2396606"/>
                  <a:pt x="1387862" y="2396334"/>
                </a:cubicBezTo>
                <a:cubicBezTo>
                  <a:pt x="1388459" y="2396063"/>
                  <a:pt x="1389105" y="2395927"/>
                  <a:pt x="1389799" y="2395927"/>
                </a:cubicBezTo>
                <a:close/>
                <a:moveTo>
                  <a:pt x="1037114" y="2395081"/>
                </a:moveTo>
                <a:cubicBezTo>
                  <a:pt x="1037852" y="2395081"/>
                  <a:pt x="1038552" y="2395222"/>
                  <a:pt x="1039214" y="2395504"/>
                </a:cubicBezTo>
                <a:cubicBezTo>
                  <a:pt x="1039876" y="2395786"/>
                  <a:pt x="1040451" y="2396177"/>
                  <a:pt x="1040939" y="2396676"/>
                </a:cubicBezTo>
                <a:cubicBezTo>
                  <a:pt x="1041427" y="2397175"/>
                  <a:pt x="1041813" y="2397756"/>
                  <a:pt x="1042095" y="2398418"/>
                </a:cubicBezTo>
                <a:cubicBezTo>
                  <a:pt x="1042377" y="2399080"/>
                  <a:pt x="1042518" y="2399791"/>
                  <a:pt x="1042518" y="2400550"/>
                </a:cubicBezTo>
                <a:cubicBezTo>
                  <a:pt x="1042518" y="2401288"/>
                  <a:pt x="1042377" y="2401983"/>
                  <a:pt x="1042095" y="2402634"/>
                </a:cubicBezTo>
                <a:cubicBezTo>
                  <a:pt x="1041813" y="2403285"/>
                  <a:pt x="1041427" y="2403855"/>
                  <a:pt x="1040939" y="2404343"/>
                </a:cubicBezTo>
                <a:cubicBezTo>
                  <a:pt x="1040451" y="2404831"/>
                  <a:pt x="1039876" y="2405217"/>
                  <a:pt x="1039214" y="2405499"/>
                </a:cubicBezTo>
                <a:cubicBezTo>
                  <a:pt x="1038552" y="2405781"/>
                  <a:pt x="1037852" y="2405922"/>
                  <a:pt x="1037114" y="2405922"/>
                </a:cubicBezTo>
                <a:cubicBezTo>
                  <a:pt x="1036354" y="2405922"/>
                  <a:pt x="1035649" y="2405781"/>
                  <a:pt x="1034998" y="2405499"/>
                </a:cubicBezTo>
                <a:cubicBezTo>
                  <a:pt x="1034346" y="2405217"/>
                  <a:pt x="1033777" y="2404831"/>
                  <a:pt x="1033288" y="2404343"/>
                </a:cubicBezTo>
                <a:cubicBezTo>
                  <a:pt x="1032800" y="2403855"/>
                  <a:pt x="1032415" y="2403285"/>
                  <a:pt x="1032133" y="2402634"/>
                </a:cubicBezTo>
                <a:cubicBezTo>
                  <a:pt x="1031851" y="2401983"/>
                  <a:pt x="1031709" y="2401288"/>
                  <a:pt x="1031709" y="2400550"/>
                </a:cubicBezTo>
                <a:cubicBezTo>
                  <a:pt x="1031709" y="2399791"/>
                  <a:pt x="1031851" y="2399080"/>
                  <a:pt x="1032133" y="2398418"/>
                </a:cubicBezTo>
                <a:cubicBezTo>
                  <a:pt x="1032415" y="2397756"/>
                  <a:pt x="1032800" y="2397175"/>
                  <a:pt x="1033288" y="2396676"/>
                </a:cubicBezTo>
                <a:cubicBezTo>
                  <a:pt x="1033777" y="2396177"/>
                  <a:pt x="1034346" y="2395786"/>
                  <a:pt x="1034998" y="2395504"/>
                </a:cubicBezTo>
                <a:cubicBezTo>
                  <a:pt x="1035649" y="2395222"/>
                  <a:pt x="1036354" y="2395081"/>
                  <a:pt x="1037114" y="2395081"/>
                </a:cubicBezTo>
                <a:close/>
                <a:moveTo>
                  <a:pt x="552413" y="2376947"/>
                </a:moveTo>
                <a:cubicBezTo>
                  <a:pt x="549331" y="2376947"/>
                  <a:pt x="546928" y="2377946"/>
                  <a:pt x="545202" y="2379942"/>
                </a:cubicBezTo>
                <a:cubicBezTo>
                  <a:pt x="543476" y="2381939"/>
                  <a:pt x="542614" y="2385065"/>
                  <a:pt x="542614" y="2389318"/>
                </a:cubicBezTo>
                <a:cubicBezTo>
                  <a:pt x="542614" y="2393269"/>
                  <a:pt x="543194" y="2396215"/>
                  <a:pt x="544356" y="2398157"/>
                </a:cubicBezTo>
                <a:cubicBezTo>
                  <a:pt x="545517" y="2400100"/>
                  <a:pt x="547161" y="2401071"/>
                  <a:pt x="549288" y="2401071"/>
                </a:cubicBezTo>
                <a:cubicBezTo>
                  <a:pt x="550720" y="2401071"/>
                  <a:pt x="552234" y="2400431"/>
                  <a:pt x="553830" y="2399150"/>
                </a:cubicBezTo>
                <a:cubicBezTo>
                  <a:pt x="555425" y="2397870"/>
                  <a:pt x="557101" y="2395971"/>
                  <a:pt x="558859" y="2393453"/>
                </a:cubicBezTo>
                <a:lnTo>
                  <a:pt x="558859" y="2378282"/>
                </a:lnTo>
                <a:cubicBezTo>
                  <a:pt x="557926" y="2377848"/>
                  <a:pt x="556895" y="2377517"/>
                  <a:pt x="555767" y="2377289"/>
                </a:cubicBezTo>
                <a:cubicBezTo>
                  <a:pt x="554638" y="2377061"/>
                  <a:pt x="553520" y="2376947"/>
                  <a:pt x="552413" y="2376947"/>
                </a:cubicBezTo>
                <a:close/>
                <a:moveTo>
                  <a:pt x="1142149" y="2376882"/>
                </a:moveTo>
                <a:cubicBezTo>
                  <a:pt x="1140456" y="2376882"/>
                  <a:pt x="1139008" y="2377213"/>
                  <a:pt x="1137803" y="2377875"/>
                </a:cubicBezTo>
                <a:cubicBezTo>
                  <a:pt x="1136598" y="2378537"/>
                  <a:pt x="1135611" y="2379421"/>
                  <a:pt x="1134840" y="2380528"/>
                </a:cubicBezTo>
                <a:cubicBezTo>
                  <a:pt x="1134070" y="2381635"/>
                  <a:pt x="1133506" y="2382921"/>
                  <a:pt x="1133147" y="2384386"/>
                </a:cubicBezTo>
                <a:cubicBezTo>
                  <a:pt x="1132789" y="2385851"/>
                  <a:pt x="1132610" y="2387387"/>
                  <a:pt x="1132610" y="2388993"/>
                </a:cubicBezTo>
                <a:cubicBezTo>
                  <a:pt x="1132610" y="2391011"/>
                  <a:pt x="1132833" y="2392780"/>
                  <a:pt x="1133278" y="2394299"/>
                </a:cubicBezTo>
                <a:cubicBezTo>
                  <a:pt x="1133723" y="2395819"/>
                  <a:pt x="1134357" y="2397083"/>
                  <a:pt x="1135182" y="2398092"/>
                </a:cubicBezTo>
                <a:cubicBezTo>
                  <a:pt x="1136007" y="2399102"/>
                  <a:pt x="1137005" y="2399861"/>
                  <a:pt x="1138177" y="2400371"/>
                </a:cubicBezTo>
                <a:cubicBezTo>
                  <a:pt x="1139349" y="2400881"/>
                  <a:pt x="1140673" y="2401136"/>
                  <a:pt x="1142149" y="2401136"/>
                </a:cubicBezTo>
                <a:cubicBezTo>
                  <a:pt x="1143842" y="2401136"/>
                  <a:pt x="1145291" y="2400805"/>
                  <a:pt x="1146495" y="2400143"/>
                </a:cubicBezTo>
                <a:cubicBezTo>
                  <a:pt x="1147700" y="2399481"/>
                  <a:pt x="1148687" y="2398597"/>
                  <a:pt x="1149458" y="2397490"/>
                </a:cubicBezTo>
                <a:cubicBezTo>
                  <a:pt x="1150229" y="2396383"/>
                  <a:pt x="1150793" y="2395097"/>
                  <a:pt x="1151151" y="2393632"/>
                </a:cubicBezTo>
                <a:cubicBezTo>
                  <a:pt x="1151509" y="2392167"/>
                  <a:pt x="1151688" y="2390621"/>
                  <a:pt x="1151688" y="2388993"/>
                </a:cubicBezTo>
                <a:cubicBezTo>
                  <a:pt x="1151688" y="2386974"/>
                  <a:pt x="1151466" y="2385211"/>
                  <a:pt x="1151021" y="2383702"/>
                </a:cubicBezTo>
                <a:cubicBezTo>
                  <a:pt x="1150576" y="2382194"/>
                  <a:pt x="1149941" y="2380935"/>
                  <a:pt x="1149116" y="2379926"/>
                </a:cubicBezTo>
                <a:cubicBezTo>
                  <a:pt x="1148291" y="2378917"/>
                  <a:pt x="1147288" y="2378157"/>
                  <a:pt x="1146105" y="2377647"/>
                </a:cubicBezTo>
                <a:cubicBezTo>
                  <a:pt x="1144922" y="2377137"/>
                  <a:pt x="1143603" y="2376882"/>
                  <a:pt x="1142149" y="2376882"/>
                </a:cubicBezTo>
                <a:close/>
                <a:moveTo>
                  <a:pt x="56299" y="2376882"/>
                </a:moveTo>
                <a:cubicBezTo>
                  <a:pt x="54606" y="2376882"/>
                  <a:pt x="53158" y="2377213"/>
                  <a:pt x="51953" y="2377875"/>
                </a:cubicBezTo>
                <a:cubicBezTo>
                  <a:pt x="50748" y="2378537"/>
                  <a:pt x="49761" y="2379421"/>
                  <a:pt x="48990" y="2380528"/>
                </a:cubicBezTo>
                <a:cubicBezTo>
                  <a:pt x="48220" y="2381635"/>
                  <a:pt x="47656" y="2382921"/>
                  <a:pt x="47297" y="2384386"/>
                </a:cubicBezTo>
                <a:cubicBezTo>
                  <a:pt x="46939" y="2385851"/>
                  <a:pt x="46760" y="2387387"/>
                  <a:pt x="46760" y="2388993"/>
                </a:cubicBezTo>
                <a:cubicBezTo>
                  <a:pt x="46760" y="2391011"/>
                  <a:pt x="46983" y="2392780"/>
                  <a:pt x="47428" y="2394299"/>
                </a:cubicBezTo>
                <a:cubicBezTo>
                  <a:pt x="47873" y="2395819"/>
                  <a:pt x="48508" y="2397083"/>
                  <a:pt x="49332" y="2398092"/>
                </a:cubicBezTo>
                <a:cubicBezTo>
                  <a:pt x="50157" y="2399102"/>
                  <a:pt x="51155" y="2399861"/>
                  <a:pt x="52327" y="2400371"/>
                </a:cubicBezTo>
                <a:cubicBezTo>
                  <a:pt x="53499" y="2400881"/>
                  <a:pt x="54823" y="2401136"/>
                  <a:pt x="56299" y="2401136"/>
                </a:cubicBezTo>
                <a:cubicBezTo>
                  <a:pt x="57992" y="2401136"/>
                  <a:pt x="59441" y="2400805"/>
                  <a:pt x="60646" y="2400143"/>
                </a:cubicBezTo>
                <a:cubicBezTo>
                  <a:pt x="61850" y="2399481"/>
                  <a:pt x="62838" y="2398597"/>
                  <a:pt x="63608" y="2397490"/>
                </a:cubicBezTo>
                <a:cubicBezTo>
                  <a:pt x="64379" y="2396383"/>
                  <a:pt x="64943" y="2395097"/>
                  <a:pt x="65301" y="2393632"/>
                </a:cubicBezTo>
                <a:cubicBezTo>
                  <a:pt x="65659" y="2392167"/>
                  <a:pt x="65838" y="2390621"/>
                  <a:pt x="65838" y="2388993"/>
                </a:cubicBezTo>
                <a:cubicBezTo>
                  <a:pt x="65838" y="2386974"/>
                  <a:pt x="65616" y="2385211"/>
                  <a:pt x="65171" y="2383702"/>
                </a:cubicBezTo>
                <a:cubicBezTo>
                  <a:pt x="64726" y="2382194"/>
                  <a:pt x="64091" y="2380935"/>
                  <a:pt x="63266" y="2379926"/>
                </a:cubicBezTo>
                <a:cubicBezTo>
                  <a:pt x="62442" y="2378917"/>
                  <a:pt x="61438" y="2378157"/>
                  <a:pt x="60255" y="2377647"/>
                </a:cubicBezTo>
                <a:cubicBezTo>
                  <a:pt x="59072" y="2377137"/>
                  <a:pt x="57753" y="2376882"/>
                  <a:pt x="56299" y="2376882"/>
                </a:cubicBezTo>
                <a:close/>
                <a:moveTo>
                  <a:pt x="1208889" y="2376589"/>
                </a:moveTo>
                <a:cubicBezTo>
                  <a:pt x="1207652" y="2376589"/>
                  <a:pt x="1206524" y="2376828"/>
                  <a:pt x="1205504" y="2377305"/>
                </a:cubicBezTo>
                <a:cubicBezTo>
                  <a:pt x="1204483" y="2377783"/>
                  <a:pt x="1203604" y="2378456"/>
                  <a:pt x="1202866" y="2379324"/>
                </a:cubicBezTo>
                <a:cubicBezTo>
                  <a:pt x="1202128" y="2380192"/>
                  <a:pt x="1201532" y="2381234"/>
                  <a:pt x="1201076" y="2382449"/>
                </a:cubicBezTo>
                <a:cubicBezTo>
                  <a:pt x="1200620" y="2383665"/>
                  <a:pt x="1200338" y="2384999"/>
                  <a:pt x="1200229" y="2386453"/>
                </a:cubicBezTo>
                <a:lnTo>
                  <a:pt x="1217419" y="2386453"/>
                </a:lnTo>
                <a:cubicBezTo>
                  <a:pt x="1217484" y="2384999"/>
                  <a:pt x="1217343" y="2383670"/>
                  <a:pt x="1216996" y="2382465"/>
                </a:cubicBezTo>
                <a:cubicBezTo>
                  <a:pt x="1216648" y="2381261"/>
                  <a:pt x="1216111" y="2380224"/>
                  <a:pt x="1215384" y="2379356"/>
                </a:cubicBezTo>
                <a:cubicBezTo>
                  <a:pt x="1214657" y="2378488"/>
                  <a:pt x="1213751" y="2377810"/>
                  <a:pt x="1212666" y="2377322"/>
                </a:cubicBezTo>
                <a:cubicBezTo>
                  <a:pt x="1211581" y="2376833"/>
                  <a:pt x="1210322" y="2376589"/>
                  <a:pt x="1208889" y="2376589"/>
                </a:cubicBezTo>
                <a:close/>
                <a:moveTo>
                  <a:pt x="761214" y="2376589"/>
                </a:moveTo>
                <a:cubicBezTo>
                  <a:pt x="759977" y="2376589"/>
                  <a:pt x="758849" y="2376828"/>
                  <a:pt x="757829" y="2377305"/>
                </a:cubicBezTo>
                <a:cubicBezTo>
                  <a:pt x="756809" y="2377783"/>
                  <a:pt x="755929" y="2378456"/>
                  <a:pt x="755192" y="2379324"/>
                </a:cubicBezTo>
                <a:cubicBezTo>
                  <a:pt x="754454" y="2380192"/>
                  <a:pt x="753857" y="2381234"/>
                  <a:pt x="753401" y="2382449"/>
                </a:cubicBezTo>
                <a:cubicBezTo>
                  <a:pt x="752945" y="2383665"/>
                  <a:pt x="752663" y="2384999"/>
                  <a:pt x="752554" y="2386453"/>
                </a:cubicBezTo>
                <a:lnTo>
                  <a:pt x="769744" y="2386453"/>
                </a:lnTo>
                <a:cubicBezTo>
                  <a:pt x="769809" y="2384999"/>
                  <a:pt x="769668" y="2383670"/>
                  <a:pt x="769321" y="2382465"/>
                </a:cubicBezTo>
                <a:cubicBezTo>
                  <a:pt x="768974" y="2381261"/>
                  <a:pt x="768436" y="2380224"/>
                  <a:pt x="767709" y="2379356"/>
                </a:cubicBezTo>
                <a:cubicBezTo>
                  <a:pt x="766982" y="2378488"/>
                  <a:pt x="766076" y="2377810"/>
                  <a:pt x="764991" y="2377322"/>
                </a:cubicBezTo>
                <a:cubicBezTo>
                  <a:pt x="763906" y="2376833"/>
                  <a:pt x="762647" y="2376589"/>
                  <a:pt x="761214" y="2376589"/>
                </a:cubicBezTo>
                <a:close/>
                <a:moveTo>
                  <a:pt x="513565" y="2376589"/>
                </a:moveTo>
                <a:cubicBezTo>
                  <a:pt x="512327" y="2376589"/>
                  <a:pt x="511199" y="2376828"/>
                  <a:pt x="510179" y="2377305"/>
                </a:cubicBezTo>
                <a:cubicBezTo>
                  <a:pt x="509158" y="2377783"/>
                  <a:pt x="508279" y="2378456"/>
                  <a:pt x="507542" y="2379324"/>
                </a:cubicBezTo>
                <a:cubicBezTo>
                  <a:pt x="506804" y="2380192"/>
                  <a:pt x="506207" y="2381234"/>
                  <a:pt x="505751" y="2382449"/>
                </a:cubicBezTo>
                <a:cubicBezTo>
                  <a:pt x="505295" y="2383665"/>
                  <a:pt x="505013" y="2384999"/>
                  <a:pt x="504905" y="2386453"/>
                </a:cubicBezTo>
                <a:lnTo>
                  <a:pt x="522094" y="2386453"/>
                </a:lnTo>
                <a:cubicBezTo>
                  <a:pt x="522159" y="2384999"/>
                  <a:pt x="522018" y="2383670"/>
                  <a:pt x="521671" y="2382465"/>
                </a:cubicBezTo>
                <a:cubicBezTo>
                  <a:pt x="521324" y="2381261"/>
                  <a:pt x="520787" y="2380224"/>
                  <a:pt x="520059" y="2379356"/>
                </a:cubicBezTo>
                <a:cubicBezTo>
                  <a:pt x="519332" y="2378488"/>
                  <a:pt x="518426" y="2377810"/>
                  <a:pt x="517341" y="2377322"/>
                </a:cubicBezTo>
                <a:cubicBezTo>
                  <a:pt x="516256" y="2376833"/>
                  <a:pt x="514997" y="2376589"/>
                  <a:pt x="513565" y="2376589"/>
                </a:cubicBezTo>
                <a:close/>
                <a:moveTo>
                  <a:pt x="446889" y="2376589"/>
                </a:moveTo>
                <a:cubicBezTo>
                  <a:pt x="445652" y="2376589"/>
                  <a:pt x="444524" y="2376828"/>
                  <a:pt x="443504" y="2377305"/>
                </a:cubicBezTo>
                <a:cubicBezTo>
                  <a:pt x="442484" y="2377783"/>
                  <a:pt x="441604" y="2378456"/>
                  <a:pt x="440867" y="2379324"/>
                </a:cubicBezTo>
                <a:cubicBezTo>
                  <a:pt x="440129" y="2380192"/>
                  <a:pt x="439532" y="2381234"/>
                  <a:pt x="439076" y="2382449"/>
                </a:cubicBezTo>
                <a:cubicBezTo>
                  <a:pt x="438620" y="2383665"/>
                  <a:pt x="438338" y="2384999"/>
                  <a:pt x="438230" y="2386453"/>
                </a:cubicBezTo>
                <a:lnTo>
                  <a:pt x="455419" y="2386453"/>
                </a:lnTo>
                <a:cubicBezTo>
                  <a:pt x="455484" y="2384999"/>
                  <a:pt x="455343" y="2383670"/>
                  <a:pt x="454996" y="2382465"/>
                </a:cubicBezTo>
                <a:cubicBezTo>
                  <a:pt x="454649" y="2381261"/>
                  <a:pt x="454112" y="2380224"/>
                  <a:pt x="453384" y="2379356"/>
                </a:cubicBezTo>
                <a:cubicBezTo>
                  <a:pt x="452657" y="2378488"/>
                  <a:pt x="451751" y="2377810"/>
                  <a:pt x="450666" y="2377322"/>
                </a:cubicBezTo>
                <a:cubicBezTo>
                  <a:pt x="449581" y="2376833"/>
                  <a:pt x="448322" y="2376589"/>
                  <a:pt x="446889" y="2376589"/>
                </a:cubicBezTo>
                <a:close/>
                <a:moveTo>
                  <a:pt x="265914" y="2376589"/>
                </a:moveTo>
                <a:cubicBezTo>
                  <a:pt x="264677" y="2376589"/>
                  <a:pt x="263549" y="2376828"/>
                  <a:pt x="262529" y="2377305"/>
                </a:cubicBezTo>
                <a:cubicBezTo>
                  <a:pt x="261508" y="2377783"/>
                  <a:pt x="260629" y="2378456"/>
                  <a:pt x="259892" y="2379324"/>
                </a:cubicBezTo>
                <a:cubicBezTo>
                  <a:pt x="259154" y="2380192"/>
                  <a:pt x="258557" y="2381234"/>
                  <a:pt x="258101" y="2382449"/>
                </a:cubicBezTo>
                <a:cubicBezTo>
                  <a:pt x="257645" y="2383665"/>
                  <a:pt x="257363" y="2384999"/>
                  <a:pt x="257254" y="2386453"/>
                </a:cubicBezTo>
                <a:lnTo>
                  <a:pt x="274444" y="2386453"/>
                </a:lnTo>
                <a:cubicBezTo>
                  <a:pt x="274509" y="2384999"/>
                  <a:pt x="274368" y="2383670"/>
                  <a:pt x="274021" y="2382465"/>
                </a:cubicBezTo>
                <a:cubicBezTo>
                  <a:pt x="273674" y="2381261"/>
                  <a:pt x="273137" y="2380224"/>
                  <a:pt x="272409" y="2379356"/>
                </a:cubicBezTo>
                <a:cubicBezTo>
                  <a:pt x="271682" y="2378488"/>
                  <a:pt x="270776" y="2377810"/>
                  <a:pt x="269691" y="2377322"/>
                </a:cubicBezTo>
                <a:cubicBezTo>
                  <a:pt x="268606" y="2376833"/>
                  <a:pt x="267347" y="2376589"/>
                  <a:pt x="265914" y="2376589"/>
                </a:cubicBezTo>
                <a:close/>
                <a:moveTo>
                  <a:pt x="132564" y="2376589"/>
                </a:moveTo>
                <a:cubicBezTo>
                  <a:pt x="131327" y="2376589"/>
                  <a:pt x="130199" y="2376828"/>
                  <a:pt x="129179" y="2377305"/>
                </a:cubicBezTo>
                <a:cubicBezTo>
                  <a:pt x="128159" y="2377783"/>
                  <a:pt x="127279" y="2378456"/>
                  <a:pt x="126542" y="2379324"/>
                </a:cubicBezTo>
                <a:cubicBezTo>
                  <a:pt x="125804" y="2380192"/>
                  <a:pt x="125207" y="2381234"/>
                  <a:pt x="124751" y="2382449"/>
                </a:cubicBezTo>
                <a:cubicBezTo>
                  <a:pt x="124295" y="2383665"/>
                  <a:pt x="124013" y="2384999"/>
                  <a:pt x="123904" y="2386453"/>
                </a:cubicBezTo>
                <a:lnTo>
                  <a:pt x="141094" y="2386453"/>
                </a:lnTo>
                <a:cubicBezTo>
                  <a:pt x="141159" y="2384999"/>
                  <a:pt x="141018" y="2383670"/>
                  <a:pt x="140671" y="2382465"/>
                </a:cubicBezTo>
                <a:cubicBezTo>
                  <a:pt x="140324" y="2381261"/>
                  <a:pt x="139786" y="2380224"/>
                  <a:pt x="139059" y="2379356"/>
                </a:cubicBezTo>
                <a:cubicBezTo>
                  <a:pt x="138332" y="2378488"/>
                  <a:pt x="137426" y="2377810"/>
                  <a:pt x="136341" y="2377322"/>
                </a:cubicBezTo>
                <a:cubicBezTo>
                  <a:pt x="135256" y="2376833"/>
                  <a:pt x="133997" y="2376589"/>
                  <a:pt x="132564" y="2376589"/>
                </a:cubicBezTo>
                <a:close/>
                <a:moveTo>
                  <a:pt x="303494" y="2376329"/>
                </a:moveTo>
                <a:cubicBezTo>
                  <a:pt x="302365" y="2376329"/>
                  <a:pt x="301361" y="2376524"/>
                  <a:pt x="300482" y="2376915"/>
                </a:cubicBezTo>
                <a:cubicBezTo>
                  <a:pt x="299603" y="2377305"/>
                  <a:pt x="298865" y="2377821"/>
                  <a:pt x="298268" y="2378461"/>
                </a:cubicBezTo>
                <a:cubicBezTo>
                  <a:pt x="297671" y="2379101"/>
                  <a:pt x="297216" y="2379845"/>
                  <a:pt x="296901" y="2380691"/>
                </a:cubicBezTo>
                <a:cubicBezTo>
                  <a:pt x="296586" y="2381537"/>
                  <a:pt x="296429" y="2382416"/>
                  <a:pt x="296429" y="2383328"/>
                </a:cubicBezTo>
                <a:cubicBezTo>
                  <a:pt x="296429" y="2384370"/>
                  <a:pt x="296602" y="2385325"/>
                  <a:pt x="296950" y="2386193"/>
                </a:cubicBezTo>
                <a:cubicBezTo>
                  <a:pt x="297297" y="2387061"/>
                  <a:pt x="297785" y="2387799"/>
                  <a:pt x="298415" y="2388407"/>
                </a:cubicBezTo>
                <a:cubicBezTo>
                  <a:pt x="299044" y="2389015"/>
                  <a:pt x="299788" y="2389487"/>
                  <a:pt x="300645" y="2389823"/>
                </a:cubicBezTo>
                <a:cubicBezTo>
                  <a:pt x="301502" y="2390160"/>
                  <a:pt x="302452" y="2390328"/>
                  <a:pt x="303494" y="2390328"/>
                </a:cubicBezTo>
                <a:cubicBezTo>
                  <a:pt x="304622" y="2390328"/>
                  <a:pt x="305626" y="2390138"/>
                  <a:pt x="306505" y="2389758"/>
                </a:cubicBezTo>
                <a:cubicBezTo>
                  <a:pt x="307384" y="2389378"/>
                  <a:pt x="308122" y="2388863"/>
                  <a:pt x="308719" y="2388211"/>
                </a:cubicBezTo>
                <a:cubicBezTo>
                  <a:pt x="309316" y="2387560"/>
                  <a:pt x="309771" y="2386812"/>
                  <a:pt x="310086" y="2385965"/>
                </a:cubicBezTo>
                <a:cubicBezTo>
                  <a:pt x="310401" y="2385119"/>
                  <a:pt x="310558" y="2384240"/>
                  <a:pt x="310558" y="2383328"/>
                </a:cubicBezTo>
                <a:cubicBezTo>
                  <a:pt x="310558" y="2382286"/>
                  <a:pt x="310385" y="2381331"/>
                  <a:pt x="310037" y="2380463"/>
                </a:cubicBezTo>
                <a:cubicBezTo>
                  <a:pt x="309690" y="2379595"/>
                  <a:pt x="309202" y="2378857"/>
                  <a:pt x="308572" y="2378249"/>
                </a:cubicBezTo>
                <a:cubicBezTo>
                  <a:pt x="307943" y="2377642"/>
                  <a:pt x="307199" y="2377170"/>
                  <a:pt x="306342" y="2376833"/>
                </a:cubicBezTo>
                <a:cubicBezTo>
                  <a:pt x="305485" y="2376497"/>
                  <a:pt x="304535" y="2376329"/>
                  <a:pt x="303494" y="2376329"/>
                </a:cubicBezTo>
                <a:close/>
                <a:moveTo>
                  <a:pt x="983094" y="2372650"/>
                </a:moveTo>
                <a:lnTo>
                  <a:pt x="989540" y="2372650"/>
                </a:lnTo>
                <a:lnTo>
                  <a:pt x="997809" y="2394267"/>
                </a:lnTo>
                <a:lnTo>
                  <a:pt x="999469" y="2399346"/>
                </a:lnTo>
                <a:lnTo>
                  <a:pt x="1001358" y="2394137"/>
                </a:lnTo>
                <a:lnTo>
                  <a:pt x="1009008" y="2372650"/>
                </a:lnTo>
                <a:lnTo>
                  <a:pt x="1015227" y="2372650"/>
                </a:lnTo>
                <a:lnTo>
                  <a:pt x="1004092" y="2401885"/>
                </a:lnTo>
                <a:cubicBezTo>
                  <a:pt x="1002942" y="2404859"/>
                  <a:pt x="1001754" y="2407420"/>
                  <a:pt x="1000528" y="2409568"/>
                </a:cubicBezTo>
                <a:cubicBezTo>
                  <a:pt x="999301" y="2411717"/>
                  <a:pt x="997961" y="2413481"/>
                  <a:pt x="996507" y="2414859"/>
                </a:cubicBezTo>
                <a:cubicBezTo>
                  <a:pt x="995053" y="2416237"/>
                  <a:pt x="993458" y="2417252"/>
                  <a:pt x="991721" y="2417903"/>
                </a:cubicBezTo>
                <a:cubicBezTo>
                  <a:pt x="989985" y="2418554"/>
                  <a:pt x="988042" y="2418879"/>
                  <a:pt x="985894" y="2418879"/>
                </a:cubicBezTo>
                <a:cubicBezTo>
                  <a:pt x="985329" y="2418879"/>
                  <a:pt x="984819" y="2418869"/>
                  <a:pt x="984363" y="2418847"/>
                </a:cubicBezTo>
                <a:cubicBezTo>
                  <a:pt x="983908" y="2418825"/>
                  <a:pt x="983408" y="2418793"/>
                  <a:pt x="982866" y="2418749"/>
                </a:cubicBezTo>
                <a:lnTo>
                  <a:pt x="982866" y="2413605"/>
                </a:lnTo>
                <a:cubicBezTo>
                  <a:pt x="983343" y="2413670"/>
                  <a:pt x="983864" y="2413730"/>
                  <a:pt x="984429" y="2413784"/>
                </a:cubicBezTo>
                <a:cubicBezTo>
                  <a:pt x="984993" y="2413839"/>
                  <a:pt x="985590" y="2413866"/>
                  <a:pt x="986219" y="2413866"/>
                </a:cubicBezTo>
                <a:cubicBezTo>
                  <a:pt x="987261" y="2413866"/>
                  <a:pt x="988232" y="2413714"/>
                  <a:pt x="989133" y="2413410"/>
                </a:cubicBezTo>
                <a:cubicBezTo>
                  <a:pt x="990034" y="2413106"/>
                  <a:pt x="990886" y="2412612"/>
                  <a:pt x="991689" y="2411929"/>
                </a:cubicBezTo>
                <a:cubicBezTo>
                  <a:pt x="992492" y="2411245"/>
                  <a:pt x="993262" y="2410361"/>
                  <a:pt x="994000" y="2409275"/>
                </a:cubicBezTo>
                <a:cubicBezTo>
                  <a:pt x="994738" y="2408190"/>
                  <a:pt x="995454" y="2406877"/>
                  <a:pt x="996149" y="2405336"/>
                </a:cubicBezTo>
                <a:close/>
                <a:moveTo>
                  <a:pt x="881379" y="2372650"/>
                </a:moveTo>
                <a:lnTo>
                  <a:pt x="887044" y="2372650"/>
                </a:lnTo>
                <a:lnTo>
                  <a:pt x="887044" y="2393551"/>
                </a:lnTo>
                <a:cubicBezTo>
                  <a:pt x="887044" y="2398564"/>
                  <a:pt x="888932" y="2401071"/>
                  <a:pt x="892709" y="2401071"/>
                </a:cubicBezTo>
                <a:cubicBezTo>
                  <a:pt x="893403" y="2401071"/>
                  <a:pt x="894081" y="2400968"/>
                  <a:pt x="894743" y="2400762"/>
                </a:cubicBezTo>
                <a:cubicBezTo>
                  <a:pt x="895405" y="2400556"/>
                  <a:pt x="896100" y="2400198"/>
                  <a:pt x="896827" y="2399688"/>
                </a:cubicBezTo>
                <a:cubicBezTo>
                  <a:pt x="897554" y="2399178"/>
                  <a:pt x="898335" y="2398488"/>
                  <a:pt x="899171" y="2397620"/>
                </a:cubicBezTo>
                <a:cubicBezTo>
                  <a:pt x="900007" y="2396752"/>
                  <a:pt x="900945" y="2395656"/>
                  <a:pt x="901987" y="2394332"/>
                </a:cubicBezTo>
                <a:lnTo>
                  <a:pt x="901987" y="2372650"/>
                </a:lnTo>
                <a:lnTo>
                  <a:pt x="907652" y="2372650"/>
                </a:lnTo>
                <a:lnTo>
                  <a:pt x="907652" y="2405336"/>
                </a:lnTo>
                <a:lnTo>
                  <a:pt x="902573" y="2405336"/>
                </a:lnTo>
                <a:lnTo>
                  <a:pt x="902378" y="2400062"/>
                </a:lnTo>
                <a:cubicBezTo>
                  <a:pt x="901401" y="2401191"/>
                  <a:pt x="900473" y="2402129"/>
                  <a:pt x="899594" y="2402878"/>
                </a:cubicBezTo>
                <a:cubicBezTo>
                  <a:pt x="898715" y="2403627"/>
                  <a:pt x="897842" y="2404229"/>
                  <a:pt x="896973" y="2404685"/>
                </a:cubicBezTo>
                <a:cubicBezTo>
                  <a:pt x="896105" y="2405141"/>
                  <a:pt x="895232" y="2405461"/>
                  <a:pt x="894353" y="2405645"/>
                </a:cubicBezTo>
                <a:cubicBezTo>
                  <a:pt x="893474" y="2405830"/>
                  <a:pt x="892546" y="2405922"/>
                  <a:pt x="891569" y="2405922"/>
                </a:cubicBezTo>
                <a:cubicBezTo>
                  <a:pt x="888205" y="2405922"/>
                  <a:pt x="885666" y="2404935"/>
                  <a:pt x="883951" y="2402959"/>
                </a:cubicBezTo>
                <a:cubicBezTo>
                  <a:pt x="882236" y="2400985"/>
                  <a:pt x="881379" y="2398000"/>
                  <a:pt x="881379" y="2394006"/>
                </a:cubicBezTo>
                <a:close/>
                <a:moveTo>
                  <a:pt x="643254" y="2372650"/>
                </a:moveTo>
                <a:lnTo>
                  <a:pt x="648919" y="2372650"/>
                </a:lnTo>
                <a:lnTo>
                  <a:pt x="648919" y="2393551"/>
                </a:lnTo>
                <a:cubicBezTo>
                  <a:pt x="648919" y="2398564"/>
                  <a:pt x="650807" y="2401071"/>
                  <a:pt x="654584" y="2401071"/>
                </a:cubicBezTo>
                <a:cubicBezTo>
                  <a:pt x="655278" y="2401071"/>
                  <a:pt x="655956" y="2400968"/>
                  <a:pt x="656618" y="2400762"/>
                </a:cubicBezTo>
                <a:cubicBezTo>
                  <a:pt x="657280" y="2400556"/>
                  <a:pt x="657975" y="2400198"/>
                  <a:pt x="658702" y="2399688"/>
                </a:cubicBezTo>
                <a:cubicBezTo>
                  <a:pt x="659429" y="2399178"/>
                  <a:pt x="660210" y="2398488"/>
                  <a:pt x="661046" y="2397620"/>
                </a:cubicBezTo>
                <a:cubicBezTo>
                  <a:pt x="661882" y="2396752"/>
                  <a:pt x="662820" y="2395656"/>
                  <a:pt x="663862" y="2394332"/>
                </a:cubicBezTo>
                <a:lnTo>
                  <a:pt x="663862" y="2372650"/>
                </a:lnTo>
                <a:lnTo>
                  <a:pt x="669527" y="2372650"/>
                </a:lnTo>
                <a:lnTo>
                  <a:pt x="669527" y="2405336"/>
                </a:lnTo>
                <a:lnTo>
                  <a:pt x="664448" y="2405336"/>
                </a:lnTo>
                <a:lnTo>
                  <a:pt x="664253" y="2400062"/>
                </a:lnTo>
                <a:cubicBezTo>
                  <a:pt x="663276" y="2401191"/>
                  <a:pt x="662348" y="2402129"/>
                  <a:pt x="661469" y="2402878"/>
                </a:cubicBezTo>
                <a:cubicBezTo>
                  <a:pt x="660590" y="2403627"/>
                  <a:pt x="659717" y="2404229"/>
                  <a:pt x="658849" y="2404685"/>
                </a:cubicBezTo>
                <a:cubicBezTo>
                  <a:pt x="657980" y="2405141"/>
                  <a:pt x="657107" y="2405461"/>
                  <a:pt x="656228" y="2405645"/>
                </a:cubicBezTo>
                <a:cubicBezTo>
                  <a:pt x="655349" y="2405830"/>
                  <a:pt x="654421" y="2405922"/>
                  <a:pt x="653444" y="2405922"/>
                </a:cubicBezTo>
                <a:cubicBezTo>
                  <a:pt x="650080" y="2405922"/>
                  <a:pt x="647541" y="2404935"/>
                  <a:pt x="645826" y="2402959"/>
                </a:cubicBezTo>
                <a:cubicBezTo>
                  <a:pt x="644111" y="2400985"/>
                  <a:pt x="643254" y="2398000"/>
                  <a:pt x="643254" y="2394006"/>
                </a:cubicBezTo>
                <a:close/>
                <a:moveTo>
                  <a:pt x="330394" y="2372650"/>
                </a:moveTo>
                <a:lnTo>
                  <a:pt x="345793" y="2372650"/>
                </a:lnTo>
                <a:lnTo>
                  <a:pt x="345793" y="2400615"/>
                </a:lnTo>
                <a:lnTo>
                  <a:pt x="355528" y="2400615"/>
                </a:lnTo>
                <a:lnTo>
                  <a:pt x="355528" y="2405336"/>
                </a:lnTo>
                <a:lnTo>
                  <a:pt x="329320" y="2405336"/>
                </a:lnTo>
                <a:lnTo>
                  <a:pt x="329320" y="2400615"/>
                </a:lnTo>
                <a:lnTo>
                  <a:pt x="340063" y="2400615"/>
                </a:lnTo>
                <a:lnTo>
                  <a:pt x="340063" y="2377338"/>
                </a:lnTo>
                <a:lnTo>
                  <a:pt x="330394" y="2377338"/>
                </a:lnTo>
                <a:close/>
                <a:moveTo>
                  <a:pt x="726337" y="2372194"/>
                </a:moveTo>
                <a:cubicBezTo>
                  <a:pt x="728030" y="2372194"/>
                  <a:pt x="729615" y="2372313"/>
                  <a:pt x="731091" y="2372552"/>
                </a:cubicBezTo>
                <a:cubicBezTo>
                  <a:pt x="732567" y="2372791"/>
                  <a:pt x="733977" y="2373181"/>
                  <a:pt x="735323" y="2373724"/>
                </a:cubicBezTo>
                <a:lnTo>
                  <a:pt x="735323" y="2379128"/>
                </a:lnTo>
                <a:cubicBezTo>
                  <a:pt x="733912" y="2378390"/>
                  <a:pt x="732474" y="2377853"/>
                  <a:pt x="731009" y="2377517"/>
                </a:cubicBezTo>
                <a:cubicBezTo>
                  <a:pt x="729544" y="2377180"/>
                  <a:pt x="728030" y="2377012"/>
                  <a:pt x="726468" y="2377012"/>
                </a:cubicBezTo>
                <a:cubicBezTo>
                  <a:pt x="725013" y="2377012"/>
                  <a:pt x="723641" y="2377289"/>
                  <a:pt x="722349" y="2377842"/>
                </a:cubicBezTo>
                <a:cubicBezTo>
                  <a:pt x="721058" y="2378396"/>
                  <a:pt x="719924" y="2379193"/>
                  <a:pt x="718947" y="2380235"/>
                </a:cubicBezTo>
                <a:cubicBezTo>
                  <a:pt x="717971" y="2381277"/>
                  <a:pt x="717200" y="2382547"/>
                  <a:pt x="716636" y="2384044"/>
                </a:cubicBezTo>
                <a:cubicBezTo>
                  <a:pt x="716071" y="2385542"/>
                  <a:pt x="715789" y="2387235"/>
                  <a:pt x="715789" y="2389123"/>
                </a:cubicBezTo>
                <a:cubicBezTo>
                  <a:pt x="715789" y="2393073"/>
                  <a:pt x="716750" y="2396030"/>
                  <a:pt x="718670" y="2397995"/>
                </a:cubicBezTo>
                <a:cubicBezTo>
                  <a:pt x="720591" y="2399959"/>
                  <a:pt x="723255" y="2400941"/>
                  <a:pt x="726663" y="2400941"/>
                </a:cubicBezTo>
                <a:cubicBezTo>
                  <a:pt x="728204" y="2400941"/>
                  <a:pt x="729696" y="2400767"/>
                  <a:pt x="731140" y="2400420"/>
                </a:cubicBezTo>
                <a:cubicBezTo>
                  <a:pt x="732583" y="2400073"/>
                  <a:pt x="733977" y="2399552"/>
                  <a:pt x="735323" y="2398857"/>
                </a:cubicBezTo>
                <a:lnTo>
                  <a:pt x="735323" y="2404131"/>
                </a:lnTo>
                <a:cubicBezTo>
                  <a:pt x="733847" y="2404696"/>
                  <a:pt x="732333" y="2405114"/>
                  <a:pt x="730781" y="2405385"/>
                </a:cubicBezTo>
                <a:cubicBezTo>
                  <a:pt x="729230" y="2405656"/>
                  <a:pt x="727629" y="2405792"/>
                  <a:pt x="725979" y="2405792"/>
                </a:cubicBezTo>
                <a:cubicBezTo>
                  <a:pt x="720814" y="2405792"/>
                  <a:pt x="716837" y="2404392"/>
                  <a:pt x="714048" y="2401592"/>
                </a:cubicBezTo>
                <a:cubicBezTo>
                  <a:pt x="711259" y="2398792"/>
                  <a:pt x="709864" y="2394701"/>
                  <a:pt x="709864" y="2389318"/>
                </a:cubicBezTo>
                <a:cubicBezTo>
                  <a:pt x="709864" y="2386736"/>
                  <a:pt x="710266" y="2384392"/>
                  <a:pt x="711069" y="2382286"/>
                </a:cubicBezTo>
                <a:cubicBezTo>
                  <a:pt x="711872" y="2380181"/>
                  <a:pt x="713000" y="2378380"/>
                  <a:pt x="714454" y="2376882"/>
                </a:cubicBezTo>
                <a:cubicBezTo>
                  <a:pt x="715909" y="2375384"/>
                  <a:pt x="717645" y="2374229"/>
                  <a:pt x="719663" y="2373415"/>
                </a:cubicBezTo>
                <a:cubicBezTo>
                  <a:pt x="721682" y="2372601"/>
                  <a:pt x="723907" y="2372194"/>
                  <a:pt x="726337" y="2372194"/>
                </a:cubicBezTo>
                <a:close/>
                <a:moveTo>
                  <a:pt x="688237" y="2372194"/>
                </a:moveTo>
                <a:cubicBezTo>
                  <a:pt x="689930" y="2372194"/>
                  <a:pt x="691515" y="2372313"/>
                  <a:pt x="692991" y="2372552"/>
                </a:cubicBezTo>
                <a:cubicBezTo>
                  <a:pt x="694467" y="2372791"/>
                  <a:pt x="695877" y="2373181"/>
                  <a:pt x="697223" y="2373724"/>
                </a:cubicBezTo>
                <a:lnTo>
                  <a:pt x="697223" y="2379128"/>
                </a:lnTo>
                <a:cubicBezTo>
                  <a:pt x="695812" y="2378390"/>
                  <a:pt x="694374" y="2377853"/>
                  <a:pt x="692909" y="2377517"/>
                </a:cubicBezTo>
                <a:cubicBezTo>
                  <a:pt x="691444" y="2377180"/>
                  <a:pt x="689930" y="2377012"/>
                  <a:pt x="688368" y="2377012"/>
                </a:cubicBezTo>
                <a:cubicBezTo>
                  <a:pt x="686914" y="2377012"/>
                  <a:pt x="685541" y="2377289"/>
                  <a:pt x="684249" y="2377842"/>
                </a:cubicBezTo>
                <a:cubicBezTo>
                  <a:pt x="682958" y="2378396"/>
                  <a:pt x="681824" y="2379193"/>
                  <a:pt x="680847" y="2380235"/>
                </a:cubicBezTo>
                <a:cubicBezTo>
                  <a:pt x="679871" y="2381277"/>
                  <a:pt x="679100" y="2382547"/>
                  <a:pt x="678536" y="2384044"/>
                </a:cubicBezTo>
                <a:cubicBezTo>
                  <a:pt x="677971" y="2385542"/>
                  <a:pt x="677689" y="2387235"/>
                  <a:pt x="677689" y="2389123"/>
                </a:cubicBezTo>
                <a:cubicBezTo>
                  <a:pt x="677689" y="2393073"/>
                  <a:pt x="678650" y="2396030"/>
                  <a:pt x="680570" y="2397995"/>
                </a:cubicBezTo>
                <a:cubicBezTo>
                  <a:pt x="682491" y="2399959"/>
                  <a:pt x="685156" y="2400941"/>
                  <a:pt x="688563" y="2400941"/>
                </a:cubicBezTo>
                <a:cubicBezTo>
                  <a:pt x="690104" y="2400941"/>
                  <a:pt x="691596" y="2400767"/>
                  <a:pt x="693040" y="2400420"/>
                </a:cubicBezTo>
                <a:cubicBezTo>
                  <a:pt x="694483" y="2400073"/>
                  <a:pt x="695877" y="2399552"/>
                  <a:pt x="697223" y="2398857"/>
                </a:cubicBezTo>
                <a:lnTo>
                  <a:pt x="697223" y="2404131"/>
                </a:lnTo>
                <a:cubicBezTo>
                  <a:pt x="695747" y="2404696"/>
                  <a:pt x="694233" y="2405114"/>
                  <a:pt x="692681" y="2405385"/>
                </a:cubicBezTo>
                <a:cubicBezTo>
                  <a:pt x="691130" y="2405656"/>
                  <a:pt x="689529" y="2405792"/>
                  <a:pt x="687879" y="2405792"/>
                </a:cubicBezTo>
                <a:cubicBezTo>
                  <a:pt x="682714" y="2405792"/>
                  <a:pt x="678736" y="2404392"/>
                  <a:pt x="675948" y="2401592"/>
                </a:cubicBezTo>
                <a:cubicBezTo>
                  <a:pt x="673159" y="2398792"/>
                  <a:pt x="671764" y="2394701"/>
                  <a:pt x="671764" y="2389318"/>
                </a:cubicBezTo>
                <a:cubicBezTo>
                  <a:pt x="671764" y="2386736"/>
                  <a:pt x="672166" y="2384392"/>
                  <a:pt x="672969" y="2382286"/>
                </a:cubicBezTo>
                <a:cubicBezTo>
                  <a:pt x="673772" y="2380181"/>
                  <a:pt x="674900" y="2378380"/>
                  <a:pt x="676354" y="2376882"/>
                </a:cubicBezTo>
                <a:cubicBezTo>
                  <a:pt x="677809" y="2375384"/>
                  <a:pt x="679545" y="2374229"/>
                  <a:pt x="681563" y="2373415"/>
                </a:cubicBezTo>
                <a:cubicBezTo>
                  <a:pt x="683582" y="2372601"/>
                  <a:pt x="685807" y="2372194"/>
                  <a:pt x="688237" y="2372194"/>
                </a:cubicBezTo>
                <a:close/>
                <a:moveTo>
                  <a:pt x="1389799" y="2372064"/>
                </a:moveTo>
                <a:cubicBezTo>
                  <a:pt x="1390472" y="2372064"/>
                  <a:pt x="1391112" y="2372199"/>
                  <a:pt x="1391720" y="2372471"/>
                </a:cubicBezTo>
                <a:cubicBezTo>
                  <a:pt x="1392328" y="2372742"/>
                  <a:pt x="1392860" y="2373106"/>
                  <a:pt x="1393315" y="2373561"/>
                </a:cubicBezTo>
                <a:cubicBezTo>
                  <a:pt x="1393771" y="2374017"/>
                  <a:pt x="1394135" y="2374549"/>
                  <a:pt x="1394406" y="2375157"/>
                </a:cubicBezTo>
                <a:cubicBezTo>
                  <a:pt x="1394677" y="2375764"/>
                  <a:pt x="1394813" y="2376404"/>
                  <a:pt x="1394813" y="2377077"/>
                </a:cubicBezTo>
                <a:cubicBezTo>
                  <a:pt x="1394813" y="2377772"/>
                  <a:pt x="1394677" y="2378418"/>
                  <a:pt x="1394406" y="2379014"/>
                </a:cubicBezTo>
                <a:cubicBezTo>
                  <a:pt x="1394135" y="2379611"/>
                  <a:pt x="1393771" y="2380138"/>
                  <a:pt x="1393315" y="2380593"/>
                </a:cubicBezTo>
                <a:cubicBezTo>
                  <a:pt x="1392860" y="2381049"/>
                  <a:pt x="1392328" y="2381407"/>
                  <a:pt x="1391720" y="2381668"/>
                </a:cubicBezTo>
                <a:cubicBezTo>
                  <a:pt x="1391112" y="2381928"/>
                  <a:pt x="1390472" y="2382058"/>
                  <a:pt x="1389799" y="2382058"/>
                </a:cubicBezTo>
                <a:cubicBezTo>
                  <a:pt x="1389105" y="2382058"/>
                  <a:pt x="1388459" y="2381928"/>
                  <a:pt x="1387862" y="2381668"/>
                </a:cubicBezTo>
                <a:cubicBezTo>
                  <a:pt x="1387265" y="2381407"/>
                  <a:pt x="1386739" y="2381049"/>
                  <a:pt x="1386283" y="2380593"/>
                </a:cubicBezTo>
                <a:cubicBezTo>
                  <a:pt x="1385827" y="2380138"/>
                  <a:pt x="1385469" y="2379611"/>
                  <a:pt x="1385209" y="2379014"/>
                </a:cubicBezTo>
                <a:cubicBezTo>
                  <a:pt x="1384948" y="2378418"/>
                  <a:pt x="1384818" y="2377772"/>
                  <a:pt x="1384818" y="2377077"/>
                </a:cubicBezTo>
                <a:cubicBezTo>
                  <a:pt x="1384818" y="2376404"/>
                  <a:pt x="1384948" y="2375764"/>
                  <a:pt x="1385209" y="2375157"/>
                </a:cubicBezTo>
                <a:cubicBezTo>
                  <a:pt x="1385469" y="2374549"/>
                  <a:pt x="1385827" y="2374017"/>
                  <a:pt x="1386283" y="2373561"/>
                </a:cubicBezTo>
                <a:cubicBezTo>
                  <a:pt x="1386739" y="2373106"/>
                  <a:pt x="1387265" y="2372742"/>
                  <a:pt x="1387862" y="2372471"/>
                </a:cubicBezTo>
                <a:cubicBezTo>
                  <a:pt x="1388459" y="2372199"/>
                  <a:pt x="1389105" y="2372064"/>
                  <a:pt x="1389799" y="2372064"/>
                </a:cubicBezTo>
                <a:close/>
                <a:moveTo>
                  <a:pt x="1251873" y="2372064"/>
                </a:moveTo>
                <a:cubicBezTo>
                  <a:pt x="1255259" y="2372064"/>
                  <a:pt x="1257825" y="2373160"/>
                  <a:pt x="1259572" y="2375352"/>
                </a:cubicBezTo>
                <a:cubicBezTo>
                  <a:pt x="1261320" y="2377544"/>
                  <a:pt x="1262128" y="2380800"/>
                  <a:pt x="1261998" y="2385119"/>
                </a:cubicBezTo>
                <a:lnTo>
                  <a:pt x="1256268" y="2385119"/>
                </a:lnTo>
                <a:cubicBezTo>
                  <a:pt x="1256333" y="2382254"/>
                  <a:pt x="1255915" y="2380176"/>
                  <a:pt x="1255014" y="2378884"/>
                </a:cubicBezTo>
                <a:cubicBezTo>
                  <a:pt x="1254114" y="2377593"/>
                  <a:pt x="1252795" y="2376947"/>
                  <a:pt x="1251059" y="2376947"/>
                </a:cubicBezTo>
                <a:cubicBezTo>
                  <a:pt x="1250299" y="2376947"/>
                  <a:pt x="1249534" y="2377083"/>
                  <a:pt x="1248764" y="2377354"/>
                </a:cubicBezTo>
                <a:cubicBezTo>
                  <a:pt x="1247993" y="2377625"/>
                  <a:pt x="1247201" y="2378059"/>
                  <a:pt x="1246387" y="2378656"/>
                </a:cubicBezTo>
                <a:cubicBezTo>
                  <a:pt x="1245573" y="2379253"/>
                  <a:pt x="1244710" y="2380018"/>
                  <a:pt x="1243799" y="2380951"/>
                </a:cubicBezTo>
                <a:cubicBezTo>
                  <a:pt x="1242887" y="2381885"/>
                  <a:pt x="1241911" y="2383014"/>
                  <a:pt x="1240869" y="2384337"/>
                </a:cubicBezTo>
                <a:lnTo>
                  <a:pt x="1240869" y="2405336"/>
                </a:lnTo>
                <a:lnTo>
                  <a:pt x="1235139" y="2405336"/>
                </a:lnTo>
                <a:lnTo>
                  <a:pt x="1235139" y="2372650"/>
                </a:lnTo>
                <a:lnTo>
                  <a:pt x="1240315" y="2372650"/>
                </a:lnTo>
                <a:lnTo>
                  <a:pt x="1240478" y="2378673"/>
                </a:lnTo>
                <a:cubicBezTo>
                  <a:pt x="1242410" y="2376350"/>
                  <a:pt x="1244314" y="2374668"/>
                  <a:pt x="1246192" y="2373626"/>
                </a:cubicBezTo>
                <a:cubicBezTo>
                  <a:pt x="1248069" y="2372585"/>
                  <a:pt x="1249963" y="2372064"/>
                  <a:pt x="1251873" y="2372064"/>
                </a:cubicBezTo>
                <a:close/>
                <a:moveTo>
                  <a:pt x="1209150" y="2372064"/>
                </a:moveTo>
                <a:cubicBezTo>
                  <a:pt x="1211429" y="2372064"/>
                  <a:pt x="1213447" y="2372422"/>
                  <a:pt x="1215205" y="2373138"/>
                </a:cubicBezTo>
                <a:cubicBezTo>
                  <a:pt x="1216963" y="2373854"/>
                  <a:pt x="1218445" y="2374869"/>
                  <a:pt x="1219649" y="2376182"/>
                </a:cubicBezTo>
                <a:cubicBezTo>
                  <a:pt x="1220854" y="2377495"/>
                  <a:pt x="1221765" y="2379091"/>
                  <a:pt x="1222384" y="2380968"/>
                </a:cubicBezTo>
                <a:cubicBezTo>
                  <a:pt x="1223002" y="2382845"/>
                  <a:pt x="1223312" y="2384945"/>
                  <a:pt x="1223312" y="2387267"/>
                </a:cubicBezTo>
                <a:cubicBezTo>
                  <a:pt x="1223312" y="2388070"/>
                  <a:pt x="1223301" y="2388743"/>
                  <a:pt x="1223279" y="2389286"/>
                </a:cubicBezTo>
                <a:cubicBezTo>
                  <a:pt x="1223258" y="2389829"/>
                  <a:pt x="1223225" y="2390339"/>
                  <a:pt x="1223181" y="2390816"/>
                </a:cubicBezTo>
                <a:lnTo>
                  <a:pt x="1200229" y="2390816"/>
                </a:lnTo>
                <a:cubicBezTo>
                  <a:pt x="1200229" y="2394158"/>
                  <a:pt x="1201163" y="2396725"/>
                  <a:pt x="1203029" y="2398515"/>
                </a:cubicBezTo>
                <a:cubicBezTo>
                  <a:pt x="1204896" y="2400306"/>
                  <a:pt x="1207587" y="2401201"/>
                  <a:pt x="1211103" y="2401201"/>
                </a:cubicBezTo>
                <a:cubicBezTo>
                  <a:pt x="1212058" y="2401201"/>
                  <a:pt x="1213013" y="2401164"/>
                  <a:pt x="1213968" y="2401087"/>
                </a:cubicBezTo>
                <a:cubicBezTo>
                  <a:pt x="1214923" y="2401012"/>
                  <a:pt x="1215845" y="2400908"/>
                  <a:pt x="1216735" y="2400778"/>
                </a:cubicBezTo>
                <a:cubicBezTo>
                  <a:pt x="1217625" y="2400648"/>
                  <a:pt x="1218477" y="2400501"/>
                  <a:pt x="1219291" y="2400339"/>
                </a:cubicBezTo>
                <a:cubicBezTo>
                  <a:pt x="1220105" y="2400176"/>
                  <a:pt x="1220859" y="2399997"/>
                  <a:pt x="1221554" y="2399801"/>
                </a:cubicBezTo>
                <a:lnTo>
                  <a:pt x="1221554" y="2404457"/>
                </a:lnTo>
                <a:cubicBezTo>
                  <a:pt x="1220013" y="2404891"/>
                  <a:pt x="1218271" y="2405244"/>
                  <a:pt x="1216328" y="2405515"/>
                </a:cubicBezTo>
                <a:cubicBezTo>
                  <a:pt x="1214386" y="2405787"/>
                  <a:pt x="1212373" y="2405922"/>
                  <a:pt x="1210289" y="2405922"/>
                </a:cubicBezTo>
                <a:cubicBezTo>
                  <a:pt x="1207489" y="2405922"/>
                  <a:pt x="1205080" y="2405542"/>
                  <a:pt x="1203062" y="2404783"/>
                </a:cubicBezTo>
                <a:cubicBezTo>
                  <a:pt x="1201043" y="2404023"/>
                  <a:pt x="1199388" y="2402922"/>
                  <a:pt x="1198097" y="2401478"/>
                </a:cubicBezTo>
                <a:cubicBezTo>
                  <a:pt x="1196805" y="2400035"/>
                  <a:pt x="1195851" y="2398266"/>
                  <a:pt x="1195232" y="2396171"/>
                </a:cubicBezTo>
                <a:cubicBezTo>
                  <a:pt x="1194613" y="2394077"/>
                  <a:pt x="1194304" y="2391706"/>
                  <a:pt x="1194304" y="2389058"/>
                </a:cubicBezTo>
                <a:cubicBezTo>
                  <a:pt x="1194304" y="2386757"/>
                  <a:pt x="1194635" y="2384581"/>
                  <a:pt x="1195297" y="2382530"/>
                </a:cubicBezTo>
                <a:cubicBezTo>
                  <a:pt x="1195959" y="2380479"/>
                  <a:pt x="1196925" y="2378678"/>
                  <a:pt x="1198195" y="2377126"/>
                </a:cubicBezTo>
                <a:cubicBezTo>
                  <a:pt x="1199464" y="2375574"/>
                  <a:pt x="1201022" y="2374343"/>
                  <a:pt x="1202866" y="2373431"/>
                </a:cubicBezTo>
                <a:cubicBezTo>
                  <a:pt x="1204711" y="2372520"/>
                  <a:pt x="1206806" y="2372064"/>
                  <a:pt x="1209150" y="2372064"/>
                </a:cubicBezTo>
                <a:close/>
                <a:moveTo>
                  <a:pt x="1142475" y="2372064"/>
                </a:moveTo>
                <a:cubicBezTo>
                  <a:pt x="1144819" y="2372064"/>
                  <a:pt x="1146919" y="2372427"/>
                  <a:pt x="1148774" y="2373154"/>
                </a:cubicBezTo>
                <a:cubicBezTo>
                  <a:pt x="1150630" y="2373881"/>
                  <a:pt x="1152204" y="2374945"/>
                  <a:pt x="1153495" y="2376345"/>
                </a:cubicBezTo>
                <a:cubicBezTo>
                  <a:pt x="1154786" y="2377745"/>
                  <a:pt x="1155774" y="2379486"/>
                  <a:pt x="1156458" y="2381570"/>
                </a:cubicBezTo>
                <a:cubicBezTo>
                  <a:pt x="1157141" y="2383654"/>
                  <a:pt x="1157483" y="2386041"/>
                  <a:pt x="1157483" y="2388732"/>
                </a:cubicBezTo>
                <a:cubicBezTo>
                  <a:pt x="1157483" y="2391272"/>
                  <a:pt x="1157125" y="2393600"/>
                  <a:pt x="1156409" y="2395716"/>
                </a:cubicBezTo>
                <a:cubicBezTo>
                  <a:pt x="1155693" y="2397832"/>
                  <a:pt x="1154662" y="2399644"/>
                  <a:pt x="1153316" y="2401153"/>
                </a:cubicBezTo>
                <a:cubicBezTo>
                  <a:pt x="1151970" y="2402661"/>
                  <a:pt x="1150332" y="2403833"/>
                  <a:pt x="1148400" y="2404669"/>
                </a:cubicBezTo>
                <a:cubicBezTo>
                  <a:pt x="1146468" y="2405504"/>
                  <a:pt x="1144276" y="2405922"/>
                  <a:pt x="1141824" y="2405922"/>
                </a:cubicBezTo>
                <a:cubicBezTo>
                  <a:pt x="1139480" y="2405922"/>
                  <a:pt x="1137380" y="2405559"/>
                  <a:pt x="1135524" y="2404831"/>
                </a:cubicBezTo>
                <a:cubicBezTo>
                  <a:pt x="1133668" y="2404104"/>
                  <a:pt x="1132095" y="2403036"/>
                  <a:pt x="1130803" y="2401625"/>
                </a:cubicBezTo>
                <a:cubicBezTo>
                  <a:pt x="1129512" y="2400214"/>
                  <a:pt x="1128524" y="2398467"/>
                  <a:pt x="1127841" y="2396383"/>
                </a:cubicBezTo>
                <a:cubicBezTo>
                  <a:pt x="1127157" y="2394299"/>
                  <a:pt x="1126815" y="2391901"/>
                  <a:pt x="1126815" y="2389188"/>
                </a:cubicBezTo>
                <a:cubicBezTo>
                  <a:pt x="1126815" y="2386649"/>
                  <a:pt x="1127173" y="2384332"/>
                  <a:pt x="1127890" y="2382237"/>
                </a:cubicBezTo>
                <a:cubicBezTo>
                  <a:pt x="1128606" y="2380143"/>
                  <a:pt x="1129637" y="2378342"/>
                  <a:pt x="1130982" y="2376833"/>
                </a:cubicBezTo>
                <a:cubicBezTo>
                  <a:pt x="1132328" y="2375325"/>
                  <a:pt x="1133967" y="2374153"/>
                  <a:pt x="1135898" y="2373317"/>
                </a:cubicBezTo>
                <a:cubicBezTo>
                  <a:pt x="1137830" y="2372481"/>
                  <a:pt x="1140022" y="2372064"/>
                  <a:pt x="1142475" y="2372064"/>
                </a:cubicBezTo>
                <a:close/>
                <a:moveTo>
                  <a:pt x="829289" y="2372064"/>
                </a:moveTo>
                <a:cubicBezTo>
                  <a:pt x="830570" y="2372064"/>
                  <a:pt x="831992" y="2372134"/>
                  <a:pt x="833554" y="2372275"/>
                </a:cubicBezTo>
                <a:cubicBezTo>
                  <a:pt x="835117" y="2372416"/>
                  <a:pt x="836745" y="2372661"/>
                  <a:pt x="838438" y="2373008"/>
                </a:cubicBezTo>
                <a:lnTo>
                  <a:pt x="838438" y="2378054"/>
                </a:lnTo>
                <a:cubicBezTo>
                  <a:pt x="836658" y="2377620"/>
                  <a:pt x="834970" y="2377300"/>
                  <a:pt x="833375" y="2377094"/>
                </a:cubicBezTo>
                <a:cubicBezTo>
                  <a:pt x="831780" y="2376887"/>
                  <a:pt x="830396" y="2376784"/>
                  <a:pt x="829224" y="2376784"/>
                </a:cubicBezTo>
                <a:cubicBezTo>
                  <a:pt x="827813" y="2376784"/>
                  <a:pt x="826625" y="2376893"/>
                  <a:pt x="825659" y="2377110"/>
                </a:cubicBezTo>
                <a:cubicBezTo>
                  <a:pt x="824693" y="2377327"/>
                  <a:pt x="823912" y="2377625"/>
                  <a:pt x="823315" y="2378005"/>
                </a:cubicBezTo>
                <a:cubicBezTo>
                  <a:pt x="822718" y="2378385"/>
                  <a:pt x="822290" y="2378830"/>
                  <a:pt x="822029" y="2379340"/>
                </a:cubicBezTo>
                <a:cubicBezTo>
                  <a:pt x="821769" y="2379850"/>
                  <a:pt x="821639" y="2380398"/>
                  <a:pt x="821639" y="2380984"/>
                </a:cubicBezTo>
                <a:cubicBezTo>
                  <a:pt x="821639" y="2381570"/>
                  <a:pt x="821753" y="2382102"/>
                  <a:pt x="821980" y="2382579"/>
                </a:cubicBezTo>
                <a:cubicBezTo>
                  <a:pt x="822208" y="2383057"/>
                  <a:pt x="822632" y="2383518"/>
                  <a:pt x="823250" y="2383963"/>
                </a:cubicBezTo>
                <a:cubicBezTo>
                  <a:pt x="823869" y="2384408"/>
                  <a:pt x="824731" y="2384853"/>
                  <a:pt x="825838" y="2385298"/>
                </a:cubicBezTo>
                <a:cubicBezTo>
                  <a:pt x="826945" y="2385743"/>
                  <a:pt x="828389" y="2386226"/>
                  <a:pt x="830168" y="2386746"/>
                </a:cubicBezTo>
                <a:cubicBezTo>
                  <a:pt x="832100" y="2387311"/>
                  <a:pt x="833728" y="2387902"/>
                  <a:pt x="835052" y="2388521"/>
                </a:cubicBezTo>
                <a:cubicBezTo>
                  <a:pt x="836376" y="2389139"/>
                  <a:pt x="837450" y="2389829"/>
                  <a:pt x="838275" y="2390588"/>
                </a:cubicBezTo>
                <a:cubicBezTo>
                  <a:pt x="839100" y="2391348"/>
                  <a:pt x="839691" y="2392205"/>
                  <a:pt x="840049" y="2393160"/>
                </a:cubicBezTo>
                <a:cubicBezTo>
                  <a:pt x="840407" y="2394115"/>
                  <a:pt x="840586" y="2395200"/>
                  <a:pt x="840586" y="2396416"/>
                </a:cubicBezTo>
                <a:cubicBezTo>
                  <a:pt x="840586" y="2397566"/>
                  <a:pt x="840391" y="2398597"/>
                  <a:pt x="840000" y="2399508"/>
                </a:cubicBezTo>
                <a:cubicBezTo>
                  <a:pt x="839610" y="2400420"/>
                  <a:pt x="839078" y="2401229"/>
                  <a:pt x="838405" y="2401934"/>
                </a:cubicBezTo>
                <a:cubicBezTo>
                  <a:pt x="837732" y="2402639"/>
                  <a:pt x="836951" y="2403242"/>
                  <a:pt x="836061" y="2403741"/>
                </a:cubicBezTo>
                <a:cubicBezTo>
                  <a:pt x="835171" y="2404240"/>
                  <a:pt x="834222" y="2404652"/>
                  <a:pt x="833212" y="2404978"/>
                </a:cubicBezTo>
                <a:cubicBezTo>
                  <a:pt x="832203" y="2405303"/>
                  <a:pt x="831167" y="2405542"/>
                  <a:pt x="830103" y="2405694"/>
                </a:cubicBezTo>
                <a:cubicBezTo>
                  <a:pt x="829040" y="2405846"/>
                  <a:pt x="827998" y="2405922"/>
                  <a:pt x="826978" y="2405922"/>
                </a:cubicBezTo>
                <a:cubicBezTo>
                  <a:pt x="824764" y="2405922"/>
                  <a:pt x="822729" y="2405824"/>
                  <a:pt x="820874" y="2405629"/>
                </a:cubicBezTo>
                <a:cubicBezTo>
                  <a:pt x="819018" y="2405434"/>
                  <a:pt x="817200" y="2405119"/>
                  <a:pt x="815420" y="2404685"/>
                </a:cubicBezTo>
                <a:lnTo>
                  <a:pt x="815420" y="2399476"/>
                </a:lnTo>
                <a:cubicBezTo>
                  <a:pt x="817330" y="2400019"/>
                  <a:pt x="819229" y="2400431"/>
                  <a:pt x="821118" y="2400713"/>
                </a:cubicBezTo>
                <a:cubicBezTo>
                  <a:pt x="823006" y="2400995"/>
                  <a:pt x="824883" y="2401136"/>
                  <a:pt x="826750" y="2401136"/>
                </a:cubicBezTo>
                <a:cubicBezTo>
                  <a:pt x="829463" y="2401136"/>
                  <a:pt x="831470" y="2400767"/>
                  <a:pt x="832773" y="2400029"/>
                </a:cubicBezTo>
                <a:cubicBezTo>
                  <a:pt x="834075" y="2399292"/>
                  <a:pt x="834726" y="2398239"/>
                  <a:pt x="834726" y="2396871"/>
                </a:cubicBezTo>
                <a:cubicBezTo>
                  <a:pt x="834726" y="2396285"/>
                  <a:pt x="834623" y="2395759"/>
                  <a:pt x="834417" y="2395292"/>
                </a:cubicBezTo>
                <a:cubicBezTo>
                  <a:pt x="834211" y="2394826"/>
                  <a:pt x="833836" y="2394381"/>
                  <a:pt x="833294" y="2393958"/>
                </a:cubicBezTo>
                <a:cubicBezTo>
                  <a:pt x="832751" y="2393534"/>
                  <a:pt x="831910" y="2393095"/>
                  <a:pt x="830771" y="2392639"/>
                </a:cubicBezTo>
                <a:cubicBezTo>
                  <a:pt x="829631" y="2392183"/>
                  <a:pt x="828074" y="2391662"/>
                  <a:pt x="826099" y="2391076"/>
                </a:cubicBezTo>
                <a:cubicBezTo>
                  <a:pt x="824623" y="2390642"/>
                  <a:pt x="823261" y="2390149"/>
                  <a:pt x="822013" y="2389595"/>
                </a:cubicBezTo>
                <a:cubicBezTo>
                  <a:pt x="820765" y="2389042"/>
                  <a:pt x="819685" y="2388385"/>
                  <a:pt x="818774" y="2387625"/>
                </a:cubicBezTo>
                <a:cubicBezTo>
                  <a:pt x="817862" y="2386866"/>
                  <a:pt x="817146" y="2385976"/>
                  <a:pt x="816625" y="2384956"/>
                </a:cubicBezTo>
                <a:cubicBezTo>
                  <a:pt x="816104" y="2383936"/>
                  <a:pt x="815844" y="2382731"/>
                  <a:pt x="815844" y="2381342"/>
                </a:cubicBezTo>
                <a:cubicBezTo>
                  <a:pt x="815844" y="2380431"/>
                  <a:pt x="816055" y="2379432"/>
                  <a:pt x="816478" y="2378347"/>
                </a:cubicBezTo>
                <a:cubicBezTo>
                  <a:pt x="816902" y="2377262"/>
                  <a:pt x="817623" y="2376253"/>
                  <a:pt x="818643" y="2375319"/>
                </a:cubicBezTo>
                <a:cubicBezTo>
                  <a:pt x="819664" y="2374386"/>
                  <a:pt x="821042" y="2373610"/>
                  <a:pt x="822778" y="2372992"/>
                </a:cubicBezTo>
                <a:cubicBezTo>
                  <a:pt x="824514" y="2372373"/>
                  <a:pt x="826685" y="2372064"/>
                  <a:pt x="829289" y="2372064"/>
                </a:cubicBezTo>
                <a:close/>
                <a:moveTo>
                  <a:pt x="791189" y="2372064"/>
                </a:moveTo>
                <a:cubicBezTo>
                  <a:pt x="792470" y="2372064"/>
                  <a:pt x="793892" y="2372134"/>
                  <a:pt x="795454" y="2372275"/>
                </a:cubicBezTo>
                <a:cubicBezTo>
                  <a:pt x="797017" y="2372416"/>
                  <a:pt x="798645" y="2372661"/>
                  <a:pt x="800338" y="2373008"/>
                </a:cubicBezTo>
                <a:lnTo>
                  <a:pt x="800338" y="2378054"/>
                </a:lnTo>
                <a:cubicBezTo>
                  <a:pt x="798558" y="2377620"/>
                  <a:pt x="796870" y="2377300"/>
                  <a:pt x="795275" y="2377094"/>
                </a:cubicBezTo>
                <a:cubicBezTo>
                  <a:pt x="793680" y="2376887"/>
                  <a:pt x="792296" y="2376784"/>
                  <a:pt x="791124" y="2376784"/>
                </a:cubicBezTo>
                <a:cubicBezTo>
                  <a:pt x="789713" y="2376784"/>
                  <a:pt x="788525" y="2376893"/>
                  <a:pt x="787559" y="2377110"/>
                </a:cubicBezTo>
                <a:cubicBezTo>
                  <a:pt x="786593" y="2377327"/>
                  <a:pt x="785812" y="2377625"/>
                  <a:pt x="785215" y="2378005"/>
                </a:cubicBezTo>
                <a:cubicBezTo>
                  <a:pt x="784618" y="2378385"/>
                  <a:pt x="784190" y="2378830"/>
                  <a:pt x="783929" y="2379340"/>
                </a:cubicBezTo>
                <a:cubicBezTo>
                  <a:pt x="783669" y="2379850"/>
                  <a:pt x="783539" y="2380398"/>
                  <a:pt x="783539" y="2380984"/>
                </a:cubicBezTo>
                <a:cubicBezTo>
                  <a:pt x="783539" y="2381570"/>
                  <a:pt x="783653" y="2382102"/>
                  <a:pt x="783880" y="2382579"/>
                </a:cubicBezTo>
                <a:cubicBezTo>
                  <a:pt x="784108" y="2383057"/>
                  <a:pt x="784532" y="2383518"/>
                  <a:pt x="785150" y="2383963"/>
                </a:cubicBezTo>
                <a:cubicBezTo>
                  <a:pt x="785769" y="2384408"/>
                  <a:pt x="786631" y="2384853"/>
                  <a:pt x="787738" y="2385298"/>
                </a:cubicBezTo>
                <a:cubicBezTo>
                  <a:pt x="788845" y="2385743"/>
                  <a:pt x="790289" y="2386226"/>
                  <a:pt x="792068" y="2386746"/>
                </a:cubicBezTo>
                <a:cubicBezTo>
                  <a:pt x="794000" y="2387311"/>
                  <a:pt x="795628" y="2387902"/>
                  <a:pt x="796952" y="2388521"/>
                </a:cubicBezTo>
                <a:cubicBezTo>
                  <a:pt x="798276" y="2389139"/>
                  <a:pt x="799350" y="2389829"/>
                  <a:pt x="800175" y="2390588"/>
                </a:cubicBezTo>
                <a:cubicBezTo>
                  <a:pt x="801000" y="2391348"/>
                  <a:pt x="801591" y="2392205"/>
                  <a:pt x="801949" y="2393160"/>
                </a:cubicBezTo>
                <a:cubicBezTo>
                  <a:pt x="802307" y="2394115"/>
                  <a:pt x="802486" y="2395200"/>
                  <a:pt x="802486" y="2396416"/>
                </a:cubicBezTo>
                <a:cubicBezTo>
                  <a:pt x="802486" y="2397566"/>
                  <a:pt x="802291" y="2398597"/>
                  <a:pt x="801900" y="2399508"/>
                </a:cubicBezTo>
                <a:cubicBezTo>
                  <a:pt x="801510" y="2400420"/>
                  <a:pt x="800978" y="2401229"/>
                  <a:pt x="800305" y="2401934"/>
                </a:cubicBezTo>
                <a:cubicBezTo>
                  <a:pt x="799632" y="2402639"/>
                  <a:pt x="798851" y="2403242"/>
                  <a:pt x="797961" y="2403741"/>
                </a:cubicBezTo>
                <a:cubicBezTo>
                  <a:pt x="797071" y="2404240"/>
                  <a:pt x="796122" y="2404652"/>
                  <a:pt x="795112" y="2404978"/>
                </a:cubicBezTo>
                <a:cubicBezTo>
                  <a:pt x="794103" y="2405303"/>
                  <a:pt x="793067" y="2405542"/>
                  <a:pt x="792003" y="2405694"/>
                </a:cubicBezTo>
                <a:cubicBezTo>
                  <a:pt x="790940" y="2405846"/>
                  <a:pt x="789898" y="2405922"/>
                  <a:pt x="788878" y="2405922"/>
                </a:cubicBezTo>
                <a:cubicBezTo>
                  <a:pt x="786664" y="2405922"/>
                  <a:pt x="784629" y="2405824"/>
                  <a:pt x="782774" y="2405629"/>
                </a:cubicBezTo>
                <a:cubicBezTo>
                  <a:pt x="780918" y="2405434"/>
                  <a:pt x="779100" y="2405119"/>
                  <a:pt x="777320" y="2404685"/>
                </a:cubicBezTo>
                <a:lnTo>
                  <a:pt x="777320" y="2399476"/>
                </a:lnTo>
                <a:cubicBezTo>
                  <a:pt x="779230" y="2400019"/>
                  <a:pt x="781129" y="2400431"/>
                  <a:pt x="783018" y="2400713"/>
                </a:cubicBezTo>
                <a:cubicBezTo>
                  <a:pt x="784906" y="2400995"/>
                  <a:pt x="786783" y="2401136"/>
                  <a:pt x="788650" y="2401136"/>
                </a:cubicBezTo>
                <a:cubicBezTo>
                  <a:pt x="791363" y="2401136"/>
                  <a:pt x="793371" y="2400767"/>
                  <a:pt x="794673" y="2400029"/>
                </a:cubicBezTo>
                <a:cubicBezTo>
                  <a:pt x="795975" y="2399292"/>
                  <a:pt x="796626" y="2398239"/>
                  <a:pt x="796626" y="2396871"/>
                </a:cubicBezTo>
                <a:cubicBezTo>
                  <a:pt x="796626" y="2396285"/>
                  <a:pt x="796523" y="2395759"/>
                  <a:pt x="796317" y="2395292"/>
                </a:cubicBezTo>
                <a:cubicBezTo>
                  <a:pt x="796111" y="2394826"/>
                  <a:pt x="795736" y="2394381"/>
                  <a:pt x="795194" y="2393958"/>
                </a:cubicBezTo>
                <a:cubicBezTo>
                  <a:pt x="794651" y="2393534"/>
                  <a:pt x="793810" y="2393095"/>
                  <a:pt x="792671" y="2392639"/>
                </a:cubicBezTo>
                <a:cubicBezTo>
                  <a:pt x="791531" y="2392183"/>
                  <a:pt x="789974" y="2391662"/>
                  <a:pt x="787999" y="2391076"/>
                </a:cubicBezTo>
                <a:cubicBezTo>
                  <a:pt x="786523" y="2390642"/>
                  <a:pt x="785161" y="2390149"/>
                  <a:pt x="783913" y="2389595"/>
                </a:cubicBezTo>
                <a:cubicBezTo>
                  <a:pt x="782665" y="2389042"/>
                  <a:pt x="781585" y="2388385"/>
                  <a:pt x="780674" y="2387625"/>
                </a:cubicBezTo>
                <a:cubicBezTo>
                  <a:pt x="779762" y="2386866"/>
                  <a:pt x="779046" y="2385976"/>
                  <a:pt x="778525" y="2384956"/>
                </a:cubicBezTo>
                <a:cubicBezTo>
                  <a:pt x="778004" y="2383936"/>
                  <a:pt x="777744" y="2382731"/>
                  <a:pt x="777744" y="2381342"/>
                </a:cubicBezTo>
                <a:cubicBezTo>
                  <a:pt x="777744" y="2380431"/>
                  <a:pt x="777955" y="2379432"/>
                  <a:pt x="778378" y="2378347"/>
                </a:cubicBezTo>
                <a:cubicBezTo>
                  <a:pt x="778802" y="2377262"/>
                  <a:pt x="779523" y="2376253"/>
                  <a:pt x="780543" y="2375319"/>
                </a:cubicBezTo>
                <a:cubicBezTo>
                  <a:pt x="781564" y="2374386"/>
                  <a:pt x="782942" y="2373610"/>
                  <a:pt x="784678" y="2372992"/>
                </a:cubicBezTo>
                <a:cubicBezTo>
                  <a:pt x="786414" y="2372373"/>
                  <a:pt x="788585" y="2372064"/>
                  <a:pt x="791189" y="2372064"/>
                </a:cubicBezTo>
                <a:close/>
                <a:moveTo>
                  <a:pt x="761475" y="2372064"/>
                </a:moveTo>
                <a:cubicBezTo>
                  <a:pt x="763754" y="2372064"/>
                  <a:pt x="765772" y="2372422"/>
                  <a:pt x="767530" y="2373138"/>
                </a:cubicBezTo>
                <a:cubicBezTo>
                  <a:pt x="769288" y="2373854"/>
                  <a:pt x="770770" y="2374869"/>
                  <a:pt x="771974" y="2376182"/>
                </a:cubicBezTo>
                <a:cubicBezTo>
                  <a:pt x="773179" y="2377495"/>
                  <a:pt x="774090" y="2379091"/>
                  <a:pt x="774709" y="2380968"/>
                </a:cubicBezTo>
                <a:cubicBezTo>
                  <a:pt x="775328" y="2382845"/>
                  <a:pt x="775637" y="2384945"/>
                  <a:pt x="775637" y="2387267"/>
                </a:cubicBezTo>
                <a:cubicBezTo>
                  <a:pt x="775637" y="2388070"/>
                  <a:pt x="775626" y="2388743"/>
                  <a:pt x="775604" y="2389286"/>
                </a:cubicBezTo>
                <a:cubicBezTo>
                  <a:pt x="775583" y="2389829"/>
                  <a:pt x="775550" y="2390339"/>
                  <a:pt x="775507" y="2390816"/>
                </a:cubicBezTo>
                <a:lnTo>
                  <a:pt x="752554" y="2390816"/>
                </a:lnTo>
                <a:cubicBezTo>
                  <a:pt x="752554" y="2394158"/>
                  <a:pt x="753488" y="2396725"/>
                  <a:pt x="755354" y="2398515"/>
                </a:cubicBezTo>
                <a:cubicBezTo>
                  <a:pt x="757221" y="2400306"/>
                  <a:pt x="759912" y="2401201"/>
                  <a:pt x="763428" y="2401201"/>
                </a:cubicBezTo>
                <a:cubicBezTo>
                  <a:pt x="764383" y="2401201"/>
                  <a:pt x="765338" y="2401164"/>
                  <a:pt x="766293" y="2401087"/>
                </a:cubicBezTo>
                <a:cubicBezTo>
                  <a:pt x="767248" y="2401012"/>
                  <a:pt x="768171" y="2400908"/>
                  <a:pt x="769060" y="2400778"/>
                </a:cubicBezTo>
                <a:cubicBezTo>
                  <a:pt x="769950" y="2400648"/>
                  <a:pt x="770802" y="2400501"/>
                  <a:pt x="771616" y="2400339"/>
                </a:cubicBezTo>
                <a:cubicBezTo>
                  <a:pt x="772430" y="2400176"/>
                  <a:pt x="773184" y="2399997"/>
                  <a:pt x="773879" y="2399801"/>
                </a:cubicBezTo>
                <a:lnTo>
                  <a:pt x="773879" y="2404457"/>
                </a:lnTo>
                <a:cubicBezTo>
                  <a:pt x="772338" y="2404891"/>
                  <a:pt x="770596" y="2405244"/>
                  <a:pt x="768653" y="2405515"/>
                </a:cubicBezTo>
                <a:cubicBezTo>
                  <a:pt x="766711" y="2405787"/>
                  <a:pt x="764698" y="2405922"/>
                  <a:pt x="762614" y="2405922"/>
                </a:cubicBezTo>
                <a:cubicBezTo>
                  <a:pt x="759814" y="2405922"/>
                  <a:pt x="757405" y="2405542"/>
                  <a:pt x="755387" y="2404783"/>
                </a:cubicBezTo>
                <a:cubicBezTo>
                  <a:pt x="753368" y="2404023"/>
                  <a:pt x="751713" y="2402922"/>
                  <a:pt x="750422" y="2401478"/>
                </a:cubicBezTo>
                <a:cubicBezTo>
                  <a:pt x="749131" y="2400035"/>
                  <a:pt x="748176" y="2398266"/>
                  <a:pt x="747557" y="2396171"/>
                </a:cubicBezTo>
                <a:cubicBezTo>
                  <a:pt x="746938" y="2394077"/>
                  <a:pt x="746629" y="2391706"/>
                  <a:pt x="746629" y="2389058"/>
                </a:cubicBezTo>
                <a:cubicBezTo>
                  <a:pt x="746629" y="2386757"/>
                  <a:pt x="746960" y="2384581"/>
                  <a:pt x="747622" y="2382530"/>
                </a:cubicBezTo>
                <a:cubicBezTo>
                  <a:pt x="748284" y="2380479"/>
                  <a:pt x="749250" y="2378678"/>
                  <a:pt x="750520" y="2377126"/>
                </a:cubicBezTo>
                <a:cubicBezTo>
                  <a:pt x="751789" y="2375574"/>
                  <a:pt x="753347" y="2374343"/>
                  <a:pt x="755192" y="2373431"/>
                </a:cubicBezTo>
                <a:cubicBezTo>
                  <a:pt x="757036" y="2372520"/>
                  <a:pt x="759131" y="2372064"/>
                  <a:pt x="761475" y="2372064"/>
                </a:cubicBezTo>
                <a:close/>
                <a:moveTo>
                  <a:pt x="619739" y="2372064"/>
                </a:moveTo>
                <a:cubicBezTo>
                  <a:pt x="621020" y="2372064"/>
                  <a:pt x="622442" y="2372134"/>
                  <a:pt x="624004" y="2372275"/>
                </a:cubicBezTo>
                <a:cubicBezTo>
                  <a:pt x="625567" y="2372416"/>
                  <a:pt x="627195" y="2372661"/>
                  <a:pt x="628888" y="2373008"/>
                </a:cubicBezTo>
                <a:lnTo>
                  <a:pt x="628888" y="2378054"/>
                </a:lnTo>
                <a:cubicBezTo>
                  <a:pt x="627108" y="2377620"/>
                  <a:pt x="625420" y="2377300"/>
                  <a:pt x="623825" y="2377094"/>
                </a:cubicBezTo>
                <a:cubicBezTo>
                  <a:pt x="622230" y="2376887"/>
                  <a:pt x="620846" y="2376784"/>
                  <a:pt x="619674" y="2376784"/>
                </a:cubicBezTo>
                <a:cubicBezTo>
                  <a:pt x="618263" y="2376784"/>
                  <a:pt x="617075" y="2376893"/>
                  <a:pt x="616109" y="2377110"/>
                </a:cubicBezTo>
                <a:cubicBezTo>
                  <a:pt x="615143" y="2377327"/>
                  <a:pt x="614362" y="2377625"/>
                  <a:pt x="613765" y="2378005"/>
                </a:cubicBezTo>
                <a:cubicBezTo>
                  <a:pt x="613168" y="2378385"/>
                  <a:pt x="612740" y="2378830"/>
                  <a:pt x="612479" y="2379340"/>
                </a:cubicBezTo>
                <a:cubicBezTo>
                  <a:pt x="612219" y="2379850"/>
                  <a:pt x="612089" y="2380398"/>
                  <a:pt x="612089" y="2380984"/>
                </a:cubicBezTo>
                <a:cubicBezTo>
                  <a:pt x="612089" y="2381570"/>
                  <a:pt x="612203" y="2382102"/>
                  <a:pt x="612430" y="2382579"/>
                </a:cubicBezTo>
                <a:cubicBezTo>
                  <a:pt x="612658" y="2383057"/>
                  <a:pt x="613082" y="2383518"/>
                  <a:pt x="613700" y="2383963"/>
                </a:cubicBezTo>
                <a:cubicBezTo>
                  <a:pt x="614319" y="2384408"/>
                  <a:pt x="615181" y="2384853"/>
                  <a:pt x="616288" y="2385298"/>
                </a:cubicBezTo>
                <a:cubicBezTo>
                  <a:pt x="617395" y="2385743"/>
                  <a:pt x="618839" y="2386226"/>
                  <a:pt x="620618" y="2386746"/>
                </a:cubicBezTo>
                <a:cubicBezTo>
                  <a:pt x="622550" y="2387311"/>
                  <a:pt x="624178" y="2387902"/>
                  <a:pt x="625502" y="2388521"/>
                </a:cubicBezTo>
                <a:cubicBezTo>
                  <a:pt x="626826" y="2389139"/>
                  <a:pt x="627900" y="2389829"/>
                  <a:pt x="628725" y="2390588"/>
                </a:cubicBezTo>
                <a:cubicBezTo>
                  <a:pt x="629550" y="2391348"/>
                  <a:pt x="630141" y="2392205"/>
                  <a:pt x="630499" y="2393160"/>
                </a:cubicBezTo>
                <a:cubicBezTo>
                  <a:pt x="630857" y="2394115"/>
                  <a:pt x="631036" y="2395200"/>
                  <a:pt x="631036" y="2396416"/>
                </a:cubicBezTo>
                <a:cubicBezTo>
                  <a:pt x="631036" y="2397566"/>
                  <a:pt x="630841" y="2398597"/>
                  <a:pt x="630450" y="2399508"/>
                </a:cubicBezTo>
                <a:cubicBezTo>
                  <a:pt x="630060" y="2400420"/>
                  <a:pt x="629528" y="2401229"/>
                  <a:pt x="628855" y="2401934"/>
                </a:cubicBezTo>
                <a:cubicBezTo>
                  <a:pt x="628182" y="2402639"/>
                  <a:pt x="627401" y="2403242"/>
                  <a:pt x="626511" y="2403741"/>
                </a:cubicBezTo>
                <a:cubicBezTo>
                  <a:pt x="625621" y="2404240"/>
                  <a:pt x="624672" y="2404652"/>
                  <a:pt x="623662" y="2404978"/>
                </a:cubicBezTo>
                <a:cubicBezTo>
                  <a:pt x="622653" y="2405303"/>
                  <a:pt x="621617" y="2405542"/>
                  <a:pt x="620553" y="2405694"/>
                </a:cubicBezTo>
                <a:cubicBezTo>
                  <a:pt x="619490" y="2405846"/>
                  <a:pt x="618448" y="2405922"/>
                  <a:pt x="617428" y="2405922"/>
                </a:cubicBezTo>
                <a:cubicBezTo>
                  <a:pt x="615214" y="2405922"/>
                  <a:pt x="613179" y="2405824"/>
                  <a:pt x="611324" y="2405629"/>
                </a:cubicBezTo>
                <a:cubicBezTo>
                  <a:pt x="609468" y="2405434"/>
                  <a:pt x="607650" y="2405119"/>
                  <a:pt x="605870" y="2404685"/>
                </a:cubicBezTo>
                <a:lnTo>
                  <a:pt x="605870" y="2399476"/>
                </a:lnTo>
                <a:cubicBezTo>
                  <a:pt x="607780" y="2400019"/>
                  <a:pt x="609680" y="2400431"/>
                  <a:pt x="611568" y="2400713"/>
                </a:cubicBezTo>
                <a:cubicBezTo>
                  <a:pt x="613456" y="2400995"/>
                  <a:pt x="615333" y="2401136"/>
                  <a:pt x="617200" y="2401136"/>
                </a:cubicBezTo>
                <a:cubicBezTo>
                  <a:pt x="619913" y="2401136"/>
                  <a:pt x="621921" y="2400767"/>
                  <a:pt x="623223" y="2400029"/>
                </a:cubicBezTo>
                <a:cubicBezTo>
                  <a:pt x="624525" y="2399292"/>
                  <a:pt x="625176" y="2398239"/>
                  <a:pt x="625176" y="2396871"/>
                </a:cubicBezTo>
                <a:cubicBezTo>
                  <a:pt x="625176" y="2396285"/>
                  <a:pt x="625073" y="2395759"/>
                  <a:pt x="624867" y="2395292"/>
                </a:cubicBezTo>
                <a:cubicBezTo>
                  <a:pt x="624661" y="2394826"/>
                  <a:pt x="624286" y="2394381"/>
                  <a:pt x="623744" y="2393958"/>
                </a:cubicBezTo>
                <a:cubicBezTo>
                  <a:pt x="623201" y="2393534"/>
                  <a:pt x="622360" y="2393095"/>
                  <a:pt x="621221" y="2392639"/>
                </a:cubicBezTo>
                <a:cubicBezTo>
                  <a:pt x="620081" y="2392183"/>
                  <a:pt x="618524" y="2391662"/>
                  <a:pt x="616549" y="2391076"/>
                </a:cubicBezTo>
                <a:cubicBezTo>
                  <a:pt x="615073" y="2390642"/>
                  <a:pt x="613711" y="2390149"/>
                  <a:pt x="612463" y="2389595"/>
                </a:cubicBezTo>
                <a:cubicBezTo>
                  <a:pt x="611215" y="2389042"/>
                  <a:pt x="610135" y="2388385"/>
                  <a:pt x="609224" y="2387625"/>
                </a:cubicBezTo>
                <a:cubicBezTo>
                  <a:pt x="608312" y="2386866"/>
                  <a:pt x="607596" y="2385976"/>
                  <a:pt x="607075" y="2384956"/>
                </a:cubicBezTo>
                <a:cubicBezTo>
                  <a:pt x="606554" y="2383936"/>
                  <a:pt x="606294" y="2382731"/>
                  <a:pt x="606294" y="2381342"/>
                </a:cubicBezTo>
                <a:cubicBezTo>
                  <a:pt x="606294" y="2380431"/>
                  <a:pt x="606505" y="2379432"/>
                  <a:pt x="606929" y="2378347"/>
                </a:cubicBezTo>
                <a:cubicBezTo>
                  <a:pt x="607352" y="2377262"/>
                  <a:pt x="608073" y="2376253"/>
                  <a:pt x="609093" y="2375319"/>
                </a:cubicBezTo>
                <a:cubicBezTo>
                  <a:pt x="610114" y="2374386"/>
                  <a:pt x="611492" y="2373610"/>
                  <a:pt x="613228" y="2372992"/>
                </a:cubicBezTo>
                <a:cubicBezTo>
                  <a:pt x="614964" y="2372373"/>
                  <a:pt x="617135" y="2372064"/>
                  <a:pt x="619739" y="2372064"/>
                </a:cubicBezTo>
                <a:close/>
                <a:moveTo>
                  <a:pt x="513825" y="2372064"/>
                </a:moveTo>
                <a:cubicBezTo>
                  <a:pt x="516104" y="2372064"/>
                  <a:pt x="518122" y="2372422"/>
                  <a:pt x="519880" y="2373138"/>
                </a:cubicBezTo>
                <a:cubicBezTo>
                  <a:pt x="521638" y="2373854"/>
                  <a:pt x="523120" y="2374869"/>
                  <a:pt x="524324" y="2376182"/>
                </a:cubicBezTo>
                <a:cubicBezTo>
                  <a:pt x="525529" y="2377495"/>
                  <a:pt x="526440" y="2379091"/>
                  <a:pt x="527059" y="2380968"/>
                </a:cubicBezTo>
                <a:cubicBezTo>
                  <a:pt x="527678" y="2382845"/>
                  <a:pt x="527987" y="2384945"/>
                  <a:pt x="527987" y="2387267"/>
                </a:cubicBezTo>
                <a:cubicBezTo>
                  <a:pt x="527987" y="2388070"/>
                  <a:pt x="527976" y="2388743"/>
                  <a:pt x="527954" y="2389286"/>
                </a:cubicBezTo>
                <a:cubicBezTo>
                  <a:pt x="527933" y="2389829"/>
                  <a:pt x="527900" y="2390339"/>
                  <a:pt x="527857" y="2390816"/>
                </a:cubicBezTo>
                <a:lnTo>
                  <a:pt x="504905" y="2390816"/>
                </a:lnTo>
                <a:cubicBezTo>
                  <a:pt x="504905" y="2394158"/>
                  <a:pt x="505838" y="2396725"/>
                  <a:pt x="507704" y="2398515"/>
                </a:cubicBezTo>
                <a:cubicBezTo>
                  <a:pt x="509571" y="2400306"/>
                  <a:pt x="512262" y="2401201"/>
                  <a:pt x="515778" y="2401201"/>
                </a:cubicBezTo>
                <a:cubicBezTo>
                  <a:pt x="516733" y="2401201"/>
                  <a:pt x="517688" y="2401164"/>
                  <a:pt x="518643" y="2401087"/>
                </a:cubicBezTo>
                <a:cubicBezTo>
                  <a:pt x="519598" y="2401012"/>
                  <a:pt x="520521" y="2400908"/>
                  <a:pt x="521411" y="2400778"/>
                </a:cubicBezTo>
                <a:cubicBezTo>
                  <a:pt x="522300" y="2400648"/>
                  <a:pt x="523152" y="2400501"/>
                  <a:pt x="523966" y="2400339"/>
                </a:cubicBezTo>
                <a:cubicBezTo>
                  <a:pt x="524780" y="2400176"/>
                  <a:pt x="525534" y="2399997"/>
                  <a:pt x="526229" y="2399801"/>
                </a:cubicBezTo>
                <a:lnTo>
                  <a:pt x="526229" y="2404457"/>
                </a:lnTo>
                <a:cubicBezTo>
                  <a:pt x="524688" y="2404891"/>
                  <a:pt x="522946" y="2405244"/>
                  <a:pt x="521004" y="2405515"/>
                </a:cubicBezTo>
                <a:cubicBezTo>
                  <a:pt x="519061" y="2405787"/>
                  <a:pt x="517048" y="2405922"/>
                  <a:pt x="514964" y="2405922"/>
                </a:cubicBezTo>
                <a:cubicBezTo>
                  <a:pt x="512164" y="2405922"/>
                  <a:pt x="509755" y="2405542"/>
                  <a:pt x="507737" y="2404783"/>
                </a:cubicBezTo>
                <a:cubicBezTo>
                  <a:pt x="505718" y="2404023"/>
                  <a:pt x="504063" y="2402922"/>
                  <a:pt x="502772" y="2401478"/>
                </a:cubicBezTo>
                <a:cubicBezTo>
                  <a:pt x="501481" y="2400035"/>
                  <a:pt x="500526" y="2398266"/>
                  <a:pt x="499907" y="2396171"/>
                </a:cubicBezTo>
                <a:cubicBezTo>
                  <a:pt x="499289" y="2394077"/>
                  <a:pt x="498979" y="2391706"/>
                  <a:pt x="498979" y="2389058"/>
                </a:cubicBezTo>
                <a:cubicBezTo>
                  <a:pt x="498979" y="2386757"/>
                  <a:pt x="499310" y="2384581"/>
                  <a:pt x="499972" y="2382530"/>
                </a:cubicBezTo>
                <a:cubicBezTo>
                  <a:pt x="500634" y="2380479"/>
                  <a:pt x="501600" y="2378678"/>
                  <a:pt x="502870" y="2377126"/>
                </a:cubicBezTo>
                <a:cubicBezTo>
                  <a:pt x="504139" y="2375574"/>
                  <a:pt x="505697" y="2374343"/>
                  <a:pt x="507542" y="2373431"/>
                </a:cubicBezTo>
                <a:cubicBezTo>
                  <a:pt x="509386" y="2372520"/>
                  <a:pt x="511481" y="2372064"/>
                  <a:pt x="513825" y="2372064"/>
                </a:cubicBezTo>
                <a:close/>
                <a:moveTo>
                  <a:pt x="480348" y="2372064"/>
                </a:moveTo>
                <a:cubicBezTo>
                  <a:pt x="483734" y="2372064"/>
                  <a:pt x="486300" y="2373160"/>
                  <a:pt x="488047" y="2375352"/>
                </a:cubicBezTo>
                <a:cubicBezTo>
                  <a:pt x="489795" y="2377544"/>
                  <a:pt x="490603" y="2380800"/>
                  <a:pt x="490473" y="2385119"/>
                </a:cubicBezTo>
                <a:lnTo>
                  <a:pt x="484743" y="2385119"/>
                </a:lnTo>
                <a:cubicBezTo>
                  <a:pt x="484808" y="2382254"/>
                  <a:pt x="484390" y="2380176"/>
                  <a:pt x="483490" y="2378884"/>
                </a:cubicBezTo>
                <a:cubicBezTo>
                  <a:pt x="482589" y="2377593"/>
                  <a:pt x="481270" y="2376947"/>
                  <a:pt x="479534" y="2376947"/>
                </a:cubicBezTo>
                <a:cubicBezTo>
                  <a:pt x="478774" y="2376947"/>
                  <a:pt x="478009" y="2377083"/>
                  <a:pt x="477239" y="2377354"/>
                </a:cubicBezTo>
                <a:cubicBezTo>
                  <a:pt x="476468" y="2377625"/>
                  <a:pt x="475676" y="2378059"/>
                  <a:pt x="474862" y="2378656"/>
                </a:cubicBezTo>
                <a:cubicBezTo>
                  <a:pt x="474048" y="2379253"/>
                  <a:pt x="473186" y="2380018"/>
                  <a:pt x="472274" y="2380951"/>
                </a:cubicBezTo>
                <a:cubicBezTo>
                  <a:pt x="471362" y="2381885"/>
                  <a:pt x="470386" y="2383014"/>
                  <a:pt x="469344" y="2384337"/>
                </a:cubicBezTo>
                <a:lnTo>
                  <a:pt x="469344" y="2405336"/>
                </a:lnTo>
                <a:lnTo>
                  <a:pt x="463614" y="2405336"/>
                </a:lnTo>
                <a:lnTo>
                  <a:pt x="463614" y="2372650"/>
                </a:lnTo>
                <a:lnTo>
                  <a:pt x="468791" y="2372650"/>
                </a:lnTo>
                <a:lnTo>
                  <a:pt x="468953" y="2378673"/>
                </a:lnTo>
                <a:cubicBezTo>
                  <a:pt x="470885" y="2376350"/>
                  <a:pt x="472789" y="2374668"/>
                  <a:pt x="474667" y="2373626"/>
                </a:cubicBezTo>
                <a:cubicBezTo>
                  <a:pt x="476544" y="2372585"/>
                  <a:pt x="478438" y="2372064"/>
                  <a:pt x="480348" y="2372064"/>
                </a:cubicBezTo>
                <a:close/>
                <a:moveTo>
                  <a:pt x="447150" y="2372064"/>
                </a:moveTo>
                <a:cubicBezTo>
                  <a:pt x="449429" y="2372064"/>
                  <a:pt x="451447" y="2372422"/>
                  <a:pt x="453205" y="2373138"/>
                </a:cubicBezTo>
                <a:cubicBezTo>
                  <a:pt x="454963" y="2373854"/>
                  <a:pt x="456445" y="2374869"/>
                  <a:pt x="457649" y="2376182"/>
                </a:cubicBezTo>
                <a:cubicBezTo>
                  <a:pt x="458854" y="2377495"/>
                  <a:pt x="459765" y="2379091"/>
                  <a:pt x="460384" y="2380968"/>
                </a:cubicBezTo>
                <a:cubicBezTo>
                  <a:pt x="461003" y="2382845"/>
                  <a:pt x="461312" y="2384945"/>
                  <a:pt x="461312" y="2387267"/>
                </a:cubicBezTo>
                <a:cubicBezTo>
                  <a:pt x="461312" y="2388070"/>
                  <a:pt x="461301" y="2388743"/>
                  <a:pt x="461279" y="2389286"/>
                </a:cubicBezTo>
                <a:cubicBezTo>
                  <a:pt x="461258" y="2389829"/>
                  <a:pt x="461225" y="2390339"/>
                  <a:pt x="461182" y="2390816"/>
                </a:cubicBezTo>
                <a:lnTo>
                  <a:pt x="438230" y="2390816"/>
                </a:lnTo>
                <a:cubicBezTo>
                  <a:pt x="438230" y="2394158"/>
                  <a:pt x="439163" y="2396725"/>
                  <a:pt x="441029" y="2398515"/>
                </a:cubicBezTo>
                <a:cubicBezTo>
                  <a:pt x="442896" y="2400306"/>
                  <a:pt x="445587" y="2401201"/>
                  <a:pt x="449103" y="2401201"/>
                </a:cubicBezTo>
                <a:cubicBezTo>
                  <a:pt x="450058" y="2401201"/>
                  <a:pt x="451013" y="2401164"/>
                  <a:pt x="451968" y="2401087"/>
                </a:cubicBezTo>
                <a:cubicBezTo>
                  <a:pt x="452923" y="2401012"/>
                  <a:pt x="453846" y="2400908"/>
                  <a:pt x="454736" y="2400778"/>
                </a:cubicBezTo>
                <a:cubicBezTo>
                  <a:pt x="455625" y="2400648"/>
                  <a:pt x="456477" y="2400501"/>
                  <a:pt x="457291" y="2400339"/>
                </a:cubicBezTo>
                <a:cubicBezTo>
                  <a:pt x="458105" y="2400176"/>
                  <a:pt x="458859" y="2399997"/>
                  <a:pt x="459554" y="2399801"/>
                </a:cubicBezTo>
                <a:lnTo>
                  <a:pt x="459554" y="2404457"/>
                </a:lnTo>
                <a:cubicBezTo>
                  <a:pt x="458013" y="2404891"/>
                  <a:pt x="456271" y="2405244"/>
                  <a:pt x="454329" y="2405515"/>
                </a:cubicBezTo>
                <a:cubicBezTo>
                  <a:pt x="452386" y="2405787"/>
                  <a:pt x="450373" y="2405922"/>
                  <a:pt x="448289" y="2405922"/>
                </a:cubicBezTo>
                <a:cubicBezTo>
                  <a:pt x="445490" y="2405922"/>
                  <a:pt x="443080" y="2405542"/>
                  <a:pt x="441062" y="2404783"/>
                </a:cubicBezTo>
                <a:cubicBezTo>
                  <a:pt x="439043" y="2404023"/>
                  <a:pt x="437389" y="2402922"/>
                  <a:pt x="436097" y="2401478"/>
                </a:cubicBezTo>
                <a:cubicBezTo>
                  <a:pt x="434806" y="2400035"/>
                  <a:pt x="433851" y="2398266"/>
                  <a:pt x="433232" y="2396171"/>
                </a:cubicBezTo>
                <a:cubicBezTo>
                  <a:pt x="432614" y="2394077"/>
                  <a:pt x="432304" y="2391706"/>
                  <a:pt x="432304" y="2389058"/>
                </a:cubicBezTo>
                <a:cubicBezTo>
                  <a:pt x="432304" y="2386757"/>
                  <a:pt x="432635" y="2384581"/>
                  <a:pt x="433297" y="2382530"/>
                </a:cubicBezTo>
                <a:cubicBezTo>
                  <a:pt x="433959" y="2380479"/>
                  <a:pt x="434925" y="2378678"/>
                  <a:pt x="436195" y="2377126"/>
                </a:cubicBezTo>
                <a:cubicBezTo>
                  <a:pt x="437464" y="2375574"/>
                  <a:pt x="439022" y="2374343"/>
                  <a:pt x="440867" y="2373431"/>
                </a:cubicBezTo>
                <a:cubicBezTo>
                  <a:pt x="442711" y="2372520"/>
                  <a:pt x="444806" y="2372064"/>
                  <a:pt x="447150" y="2372064"/>
                </a:cubicBezTo>
                <a:close/>
                <a:moveTo>
                  <a:pt x="372089" y="2372064"/>
                </a:moveTo>
                <a:cubicBezTo>
                  <a:pt x="373370" y="2372064"/>
                  <a:pt x="374792" y="2372134"/>
                  <a:pt x="376354" y="2372275"/>
                </a:cubicBezTo>
                <a:cubicBezTo>
                  <a:pt x="377917" y="2372416"/>
                  <a:pt x="379545" y="2372661"/>
                  <a:pt x="381238" y="2373008"/>
                </a:cubicBezTo>
                <a:lnTo>
                  <a:pt x="381238" y="2378054"/>
                </a:lnTo>
                <a:cubicBezTo>
                  <a:pt x="379458" y="2377620"/>
                  <a:pt x="377770" y="2377300"/>
                  <a:pt x="376175" y="2377094"/>
                </a:cubicBezTo>
                <a:cubicBezTo>
                  <a:pt x="374580" y="2376887"/>
                  <a:pt x="373196" y="2376784"/>
                  <a:pt x="372024" y="2376784"/>
                </a:cubicBezTo>
                <a:cubicBezTo>
                  <a:pt x="370614" y="2376784"/>
                  <a:pt x="369425" y="2376893"/>
                  <a:pt x="368459" y="2377110"/>
                </a:cubicBezTo>
                <a:cubicBezTo>
                  <a:pt x="367494" y="2377327"/>
                  <a:pt x="366712" y="2377625"/>
                  <a:pt x="366115" y="2378005"/>
                </a:cubicBezTo>
                <a:cubicBezTo>
                  <a:pt x="365519" y="2378385"/>
                  <a:pt x="365090" y="2378830"/>
                  <a:pt x="364829" y="2379340"/>
                </a:cubicBezTo>
                <a:cubicBezTo>
                  <a:pt x="364569" y="2379850"/>
                  <a:pt x="364439" y="2380398"/>
                  <a:pt x="364439" y="2380984"/>
                </a:cubicBezTo>
                <a:cubicBezTo>
                  <a:pt x="364439" y="2381570"/>
                  <a:pt x="364553" y="2382102"/>
                  <a:pt x="364780" y="2382579"/>
                </a:cubicBezTo>
                <a:cubicBezTo>
                  <a:pt x="365008" y="2383057"/>
                  <a:pt x="365432" y="2383518"/>
                  <a:pt x="366050" y="2383963"/>
                </a:cubicBezTo>
                <a:cubicBezTo>
                  <a:pt x="366669" y="2384408"/>
                  <a:pt x="367532" y="2384853"/>
                  <a:pt x="368638" y="2385298"/>
                </a:cubicBezTo>
                <a:cubicBezTo>
                  <a:pt x="369745" y="2385743"/>
                  <a:pt x="371189" y="2386226"/>
                  <a:pt x="372968" y="2386746"/>
                </a:cubicBezTo>
                <a:cubicBezTo>
                  <a:pt x="374900" y="2387311"/>
                  <a:pt x="376528" y="2387902"/>
                  <a:pt x="377852" y="2388521"/>
                </a:cubicBezTo>
                <a:cubicBezTo>
                  <a:pt x="379176" y="2389139"/>
                  <a:pt x="380250" y="2389829"/>
                  <a:pt x="381075" y="2390588"/>
                </a:cubicBezTo>
                <a:cubicBezTo>
                  <a:pt x="381900" y="2391348"/>
                  <a:pt x="382491" y="2392205"/>
                  <a:pt x="382849" y="2393160"/>
                </a:cubicBezTo>
                <a:cubicBezTo>
                  <a:pt x="383207" y="2394115"/>
                  <a:pt x="383386" y="2395200"/>
                  <a:pt x="383386" y="2396416"/>
                </a:cubicBezTo>
                <a:cubicBezTo>
                  <a:pt x="383386" y="2397566"/>
                  <a:pt x="383191" y="2398597"/>
                  <a:pt x="382800" y="2399508"/>
                </a:cubicBezTo>
                <a:cubicBezTo>
                  <a:pt x="382410" y="2400420"/>
                  <a:pt x="381878" y="2401229"/>
                  <a:pt x="381205" y="2401934"/>
                </a:cubicBezTo>
                <a:cubicBezTo>
                  <a:pt x="380532" y="2402639"/>
                  <a:pt x="379751" y="2403242"/>
                  <a:pt x="378861" y="2403741"/>
                </a:cubicBezTo>
                <a:cubicBezTo>
                  <a:pt x="377971" y="2404240"/>
                  <a:pt x="377021" y="2404652"/>
                  <a:pt x="376012" y="2404978"/>
                </a:cubicBezTo>
                <a:cubicBezTo>
                  <a:pt x="375003" y="2405303"/>
                  <a:pt x="373967" y="2405542"/>
                  <a:pt x="372903" y="2405694"/>
                </a:cubicBezTo>
                <a:cubicBezTo>
                  <a:pt x="371840" y="2405846"/>
                  <a:pt x="370798" y="2405922"/>
                  <a:pt x="369778" y="2405922"/>
                </a:cubicBezTo>
                <a:cubicBezTo>
                  <a:pt x="367564" y="2405922"/>
                  <a:pt x="365529" y="2405824"/>
                  <a:pt x="363674" y="2405629"/>
                </a:cubicBezTo>
                <a:cubicBezTo>
                  <a:pt x="361818" y="2405434"/>
                  <a:pt x="360000" y="2405119"/>
                  <a:pt x="358220" y="2404685"/>
                </a:cubicBezTo>
                <a:lnTo>
                  <a:pt x="358220" y="2399476"/>
                </a:lnTo>
                <a:cubicBezTo>
                  <a:pt x="360130" y="2400019"/>
                  <a:pt x="362029" y="2400431"/>
                  <a:pt x="363918" y="2400713"/>
                </a:cubicBezTo>
                <a:cubicBezTo>
                  <a:pt x="365806" y="2400995"/>
                  <a:pt x="367684" y="2401136"/>
                  <a:pt x="369550" y="2401136"/>
                </a:cubicBezTo>
                <a:cubicBezTo>
                  <a:pt x="372263" y="2401136"/>
                  <a:pt x="374271" y="2400767"/>
                  <a:pt x="375573" y="2400029"/>
                </a:cubicBezTo>
                <a:cubicBezTo>
                  <a:pt x="376875" y="2399292"/>
                  <a:pt x="377526" y="2398239"/>
                  <a:pt x="377526" y="2396871"/>
                </a:cubicBezTo>
                <a:cubicBezTo>
                  <a:pt x="377526" y="2396285"/>
                  <a:pt x="377423" y="2395759"/>
                  <a:pt x="377217" y="2395292"/>
                </a:cubicBezTo>
                <a:cubicBezTo>
                  <a:pt x="377011" y="2394826"/>
                  <a:pt x="376636" y="2394381"/>
                  <a:pt x="376094" y="2393958"/>
                </a:cubicBezTo>
                <a:cubicBezTo>
                  <a:pt x="375551" y="2393534"/>
                  <a:pt x="374710" y="2393095"/>
                  <a:pt x="373571" y="2392639"/>
                </a:cubicBezTo>
                <a:cubicBezTo>
                  <a:pt x="372431" y="2392183"/>
                  <a:pt x="370874" y="2391662"/>
                  <a:pt x="368899" y="2391076"/>
                </a:cubicBezTo>
                <a:cubicBezTo>
                  <a:pt x="367423" y="2390642"/>
                  <a:pt x="366061" y="2390149"/>
                  <a:pt x="364813" y="2389595"/>
                </a:cubicBezTo>
                <a:cubicBezTo>
                  <a:pt x="363565" y="2389042"/>
                  <a:pt x="362485" y="2388385"/>
                  <a:pt x="361574" y="2387625"/>
                </a:cubicBezTo>
                <a:cubicBezTo>
                  <a:pt x="360662" y="2386866"/>
                  <a:pt x="359946" y="2385976"/>
                  <a:pt x="359425" y="2384956"/>
                </a:cubicBezTo>
                <a:cubicBezTo>
                  <a:pt x="358904" y="2383936"/>
                  <a:pt x="358644" y="2382731"/>
                  <a:pt x="358644" y="2381342"/>
                </a:cubicBezTo>
                <a:cubicBezTo>
                  <a:pt x="358644" y="2380431"/>
                  <a:pt x="358855" y="2379432"/>
                  <a:pt x="359279" y="2378347"/>
                </a:cubicBezTo>
                <a:cubicBezTo>
                  <a:pt x="359702" y="2377262"/>
                  <a:pt x="360423" y="2376253"/>
                  <a:pt x="361443" y="2375319"/>
                </a:cubicBezTo>
                <a:cubicBezTo>
                  <a:pt x="362464" y="2374386"/>
                  <a:pt x="363842" y="2373610"/>
                  <a:pt x="365578" y="2372992"/>
                </a:cubicBezTo>
                <a:cubicBezTo>
                  <a:pt x="367315" y="2372373"/>
                  <a:pt x="369485" y="2372064"/>
                  <a:pt x="372089" y="2372064"/>
                </a:cubicBezTo>
                <a:close/>
                <a:moveTo>
                  <a:pt x="303494" y="2372064"/>
                </a:moveTo>
                <a:cubicBezTo>
                  <a:pt x="304297" y="2372064"/>
                  <a:pt x="305067" y="2372118"/>
                  <a:pt x="305805" y="2372227"/>
                </a:cubicBezTo>
                <a:cubicBezTo>
                  <a:pt x="306543" y="2372335"/>
                  <a:pt x="307194" y="2372476"/>
                  <a:pt x="307758" y="2372650"/>
                </a:cubicBezTo>
                <a:lnTo>
                  <a:pt x="319609" y="2372650"/>
                </a:lnTo>
                <a:lnTo>
                  <a:pt x="319609" y="2377273"/>
                </a:lnTo>
                <a:lnTo>
                  <a:pt x="314367" y="2377273"/>
                </a:lnTo>
                <a:cubicBezTo>
                  <a:pt x="314975" y="2378032"/>
                  <a:pt x="315447" y="2378917"/>
                  <a:pt x="315784" y="2379926"/>
                </a:cubicBezTo>
                <a:cubicBezTo>
                  <a:pt x="316120" y="2380935"/>
                  <a:pt x="316288" y="2382026"/>
                  <a:pt x="316288" y="2383198"/>
                </a:cubicBezTo>
                <a:cubicBezTo>
                  <a:pt x="316288" y="2384891"/>
                  <a:pt x="315979" y="2386437"/>
                  <a:pt x="315360" y="2387837"/>
                </a:cubicBezTo>
                <a:cubicBezTo>
                  <a:pt x="314742" y="2389237"/>
                  <a:pt x="313868" y="2390436"/>
                  <a:pt x="312739" y="2391435"/>
                </a:cubicBezTo>
                <a:cubicBezTo>
                  <a:pt x="311611" y="2392433"/>
                  <a:pt x="310260" y="2393209"/>
                  <a:pt x="308686" y="2393762"/>
                </a:cubicBezTo>
                <a:cubicBezTo>
                  <a:pt x="307113" y="2394316"/>
                  <a:pt x="305382" y="2394592"/>
                  <a:pt x="303494" y="2394592"/>
                </a:cubicBezTo>
                <a:cubicBezTo>
                  <a:pt x="302126" y="2394592"/>
                  <a:pt x="300846" y="2394446"/>
                  <a:pt x="299652" y="2394153"/>
                </a:cubicBezTo>
                <a:cubicBezTo>
                  <a:pt x="298458" y="2393860"/>
                  <a:pt x="297514" y="2393497"/>
                  <a:pt x="296820" y="2393062"/>
                </a:cubicBezTo>
                <a:cubicBezTo>
                  <a:pt x="296407" y="2393670"/>
                  <a:pt x="296060" y="2394245"/>
                  <a:pt x="295778" y="2394788"/>
                </a:cubicBezTo>
                <a:cubicBezTo>
                  <a:pt x="295496" y="2395331"/>
                  <a:pt x="295354" y="2395938"/>
                  <a:pt x="295354" y="2396611"/>
                </a:cubicBezTo>
                <a:cubicBezTo>
                  <a:pt x="295354" y="2397436"/>
                  <a:pt x="295751" y="2398120"/>
                  <a:pt x="296543" y="2398662"/>
                </a:cubicBezTo>
                <a:cubicBezTo>
                  <a:pt x="297335" y="2399205"/>
                  <a:pt x="298382" y="2399498"/>
                  <a:pt x="299684" y="2399541"/>
                </a:cubicBezTo>
                <a:lnTo>
                  <a:pt x="308279" y="2399867"/>
                </a:lnTo>
                <a:cubicBezTo>
                  <a:pt x="309907" y="2399910"/>
                  <a:pt x="311410" y="2400116"/>
                  <a:pt x="312788" y="2400485"/>
                </a:cubicBezTo>
                <a:cubicBezTo>
                  <a:pt x="314166" y="2400854"/>
                  <a:pt x="315349" y="2401386"/>
                  <a:pt x="316337" y="2402080"/>
                </a:cubicBezTo>
                <a:cubicBezTo>
                  <a:pt x="317324" y="2402775"/>
                  <a:pt x="318095" y="2403632"/>
                  <a:pt x="318648" y="2404652"/>
                </a:cubicBezTo>
                <a:cubicBezTo>
                  <a:pt x="319202" y="2405673"/>
                  <a:pt x="319479" y="2406855"/>
                  <a:pt x="319479" y="2408201"/>
                </a:cubicBezTo>
                <a:cubicBezTo>
                  <a:pt x="319479" y="2409655"/>
                  <a:pt x="319164" y="2411033"/>
                  <a:pt x="318534" y="2412336"/>
                </a:cubicBezTo>
                <a:cubicBezTo>
                  <a:pt x="317905" y="2413638"/>
                  <a:pt x="316934" y="2414783"/>
                  <a:pt x="315621" y="2415770"/>
                </a:cubicBezTo>
                <a:cubicBezTo>
                  <a:pt x="314308" y="2416758"/>
                  <a:pt x="312642" y="2417545"/>
                  <a:pt x="310623" y="2418131"/>
                </a:cubicBezTo>
                <a:cubicBezTo>
                  <a:pt x="308605" y="2418717"/>
                  <a:pt x="306206" y="2419010"/>
                  <a:pt x="303428" y="2419010"/>
                </a:cubicBezTo>
                <a:cubicBezTo>
                  <a:pt x="300781" y="2419010"/>
                  <a:pt x="298529" y="2418798"/>
                  <a:pt x="296673" y="2418375"/>
                </a:cubicBezTo>
                <a:cubicBezTo>
                  <a:pt x="294817" y="2417952"/>
                  <a:pt x="293293" y="2417366"/>
                  <a:pt x="292099" y="2416617"/>
                </a:cubicBezTo>
                <a:cubicBezTo>
                  <a:pt x="290905" y="2415868"/>
                  <a:pt x="290037" y="2414978"/>
                  <a:pt x="289494" y="2413947"/>
                </a:cubicBezTo>
                <a:cubicBezTo>
                  <a:pt x="288952" y="2412916"/>
                  <a:pt x="288680" y="2411782"/>
                  <a:pt x="288680" y="2410545"/>
                </a:cubicBezTo>
                <a:cubicBezTo>
                  <a:pt x="288680" y="2408961"/>
                  <a:pt x="289050" y="2407572"/>
                  <a:pt x="289787" y="2406378"/>
                </a:cubicBezTo>
                <a:cubicBezTo>
                  <a:pt x="290525" y="2405184"/>
                  <a:pt x="291665" y="2404034"/>
                  <a:pt x="293206" y="2402927"/>
                </a:cubicBezTo>
                <a:cubicBezTo>
                  <a:pt x="292642" y="2402666"/>
                  <a:pt x="292153" y="2402341"/>
                  <a:pt x="291741" y="2401950"/>
                </a:cubicBezTo>
                <a:cubicBezTo>
                  <a:pt x="291328" y="2401559"/>
                  <a:pt x="290992" y="2401131"/>
                  <a:pt x="290731" y="2400664"/>
                </a:cubicBezTo>
                <a:cubicBezTo>
                  <a:pt x="290471" y="2400198"/>
                  <a:pt x="290276" y="2399704"/>
                  <a:pt x="290145" y="2399183"/>
                </a:cubicBezTo>
                <a:cubicBezTo>
                  <a:pt x="290015" y="2398662"/>
                  <a:pt x="289950" y="2398152"/>
                  <a:pt x="289950" y="2397653"/>
                </a:cubicBezTo>
                <a:cubicBezTo>
                  <a:pt x="289950" y="2396242"/>
                  <a:pt x="290281" y="2394951"/>
                  <a:pt x="290943" y="2393779"/>
                </a:cubicBezTo>
                <a:cubicBezTo>
                  <a:pt x="291605" y="2392607"/>
                  <a:pt x="292392" y="2391500"/>
                  <a:pt x="293303" y="2390458"/>
                </a:cubicBezTo>
                <a:cubicBezTo>
                  <a:pt x="292891" y="2389959"/>
                  <a:pt x="292527" y="2389470"/>
                  <a:pt x="292213" y="2388993"/>
                </a:cubicBezTo>
                <a:cubicBezTo>
                  <a:pt x="291898" y="2388516"/>
                  <a:pt x="291627" y="2388000"/>
                  <a:pt x="291399" y="2387446"/>
                </a:cubicBezTo>
                <a:cubicBezTo>
                  <a:pt x="291171" y="2386893"/>
                  <a:pt x="290997" y="2386296"/>
                  <a:pt x="290878" y="2385656"/>
                </a:cubicBezTo>
                <a:cubicBezTo>
                  <a:pt x="290759" y="2385016"/>
                  <a:pt x="290699" y="2384283"/>
                  <a:pt x="290699" y="2383458"/>
                </a:cubicBezTo>
                <a:cubicBezTo>
                  <a:pt x="290699" y="2381765"/>
                  <a:pt x="291008" y="2380219"/>
                  <a:pt x="291627" y="2378819"/>
                </a:cubicBezTo>
                <a:cubicBezTo>
                  <a:pt x="292245" y="2377419"/>
                  <a:pt x="293113" y="2376220"/>
                  <a:pt x="294231" y="2375222"/>
                </a:cubicBezTo>
                <a:cubicBezTo>
                  <a:pt x="295349" y="2374223"/>
                  <a:pt x="296695" y="2373447"/>
                  <a:pt x="298268" y="2372894"/>
                </a:cubicBezTo>
                <a:cubicBezTo>
                  <a:pt x="299842" y="2372340"/>
                  <a:pt x="301584" y="2372064"/>
                  <a:pt x="303494" y="2372064"/>
                </a:cubicBezTo>
                <a:close/>
                <a:moveTo>
                  <a:pt x="242223" y="2372064"/>
                </a:moveTo>
                <a:cubicBezTo>
                  <a:pt x="245609" y="2372064"/>
                  <a:pt x="248175" y="2373160"/>
                  <a:pt x="249922" y="2375352"/>
                </a:cubicBezTo>
                <a:lnTo>
                  <a:pt x="252088" y="2384072"/>
                </a:lnTo>
                <a:lnTo>
                  <a:pt x="252322" y="2382530"/>
                </a:lnTo>
                <a:cubicBezTo>
                  <a:pt x="252984" y="2380479"/>
                  <a:pt x="253950" y="2378678"/>
                  <a:pt x="255220" y="2377126"/>
                </a:cubicBezTo>
                <a:cubicBezTo>
                  <a:pt x="256489" y="2375574"/>
                  <a:pt x="258047" y="2374343"/>
                  <a:pt x="259892" y="2373431"/>
                </a:cubicBezTo>
                <a:cubicBezTo>
                  <a:pt x="261736" y="2372520"/>
                  <a:pt x="263831" y="2372064"/>
                  <a:pt x="266175" y="2372064"/>
                </a:cubicBezTo>
                <a:cubicBezTo>
                  <a:pt x="268454" y="2372064"/>
                  <a:pt x="270472" y="2372422"/>
                  <a:pt x="272230" y="2373138"/>
                </a:cubicBezTo>
                <a:cubicBezTo>
                  <a:pt x="273988" y="2373854"/>
                  <a:pt x="275470" y="2374869"/>
                  <a:pt x="276674" y="2376182"/>
                </a:cubicBezTo>
                <a:cubicBezTo>
                  <a:pt x="277879" y="2377495"/>
                  <a:pt x="278790" y="2379091"/>
                  <a:pt x="279409" y="2380968"/>
                </a:cubicBezTo>
                <a:cubicBezTo>
                  <a:pt x="280028" y="2382845"/>
                  <a:pt x="280337" y="2384945"/>
                  <a:pt x="280337" y="2387267"/>
                </a:cubicBezTo>
                <a:cubicBezTo>
                  <a:pt x="280337" y="2388070"/>
                  <a:pt x="280326" y="2388743"/>
                  <a:pt x="280304" y="2389286"/>
                </a:cubicBezTo>
                <a:cubicBezTo>
                  <a:pt x="280283" y="2389829"/>
                  <a:pt x="280250" y="2390339"/>
                  <a:pt x="280207" y="2390816"/>
                </a:cubicBezTo>
                <a:lnTo>
                  <a:pt x="257254" y="2390816"/>
                </a:lnTo>
                <a:cubicBezTo>
                  <a:pt x="257254" y="2394158"/>
                  <a:pt x="258188" y="2396725"/>
                  <a:pt x="260054" y="2398515"/>
                </a:cubicBezTo>
                <a:cubicBezTo>
                  <a:pt x="261921" y="2400306"/>
                  <a:pt x="264612" y="2401201"/>
                  <a:pt x="268128" y="2401201"/>
                </a:cubicBezTo>
                <a:cubicBezTo>
                  <a:pt x="269083" y="2401201"/>
                  <a:pt x="270038" y="2401164"/>
                  <a:pt x="270993" y="2401087"/>
                </a:cubicBezTo>
                <a:cubicBezTo>
                  <a:pt x="271948" y="2401012"/>
                  <a:pt x="272871" y="2400908"/>
                  <a:pt x="273760" y="2400778"/>
                </a:cubicBezTo>
                <a:cubicBezTo>
                  <a:pt x="274650" y="2400648"/>
                  <a:pt x="275502" y="2400501"/>
                  <a:pt x="276316" y="2400339"/>
                </a:cubicBezTo>
                <a:cubicBezTo>
                  <a:pt x="277130" y="2400176"/>
                  <a:pt x="277884" y="2399997"/>
                  <a:pt x="278579" y="2399801"/>
                </a:cubicBezTo>
                <a:lnTo>
                  <a:pt x="278579" y="2404457"/>
                </a:lnTo>
                <a:cubicBezTo>
                  <a:pt x="277038" y="2404891"/>
                  <a:pt x="275296" y="2405244"/>
                  <a:pt x="273354" y="2405515"/>
                </a:cubicBezTo>
                <a:cubicBezTo>
                  <a:pt x="271411" y="2405787"/>
                  <a:pt x="269398" y="2405922"/>
                  <a:pt x="267314" y="2405922"/>
                </a:cubicBezTo>
                <a:cubicBezTo>
                  <a:pt x="264514" y="2405922"/>
                  <a:pt x="262105" y="2405542"/>
                  <a:pt x="260087" y="2404783"/>
                </a:cubicBezTo>
                <a:cubicBezTo>
                  <a:pt x="258068" y="2404023"/>
                  <a:pt x="256413" y="2402922"/>
                  <a:pt x="255122" y="2401478"/>
                </a:cubicBezTo>
                <a:cubicBezTo>
                  <a:pt x="253831" y="2400035"/>
                  <a:pt x="252876" y="2398266"/>
                  <a:pt x="252257" y="2396171"/>
                </a:cubicBezTo>
                <a:cubicBezTo>
                  <a:pt x="251639" y="2394077"/>
                  <a:pt x="251329" y="2391706"/>
                  <a:pt x="251329" y="2389058"/>
                </a:cubicBezTo>
                <a:lnTo>
                  <a:pt x="251929" y="2385119"/>
                </a:lnTo>
                <a:lnTo>
                  <a:pt x="246618" y="2385119"/>
                </a:lnTo>
                <a:cubicBezTo>
                  <a:pt x="246683" y="2382254"/>
                  <a:pt x="246265" y="2380176"/>
                  <a:pt x="245364" y="2378884"/>
                </a:cubicBezTo>
                <a:cubicBezTo>
                  <a:pt x="244464" y="2377593"/>
                  <a:pt x="243145" y="2376947"/>
                  <a:pt x="241409" y="2376947"/>
                </a:cubicBezTo>
                <a:cubicBezTo>
                  <a:pt x="240649" y="2376947"/>
                  <a:pt x="239884" y="2377083"/>
                  <a:pt x="239114" y="2377354"/>
                </a:cubicBezTo>
                <a:cubicBezTo>
                  <a:pt x="238343" y="2377625"/>
                  <a:pt x="237551" y="2378059"/>
                  <a:pt x="236737" y="2378656"/>
                </a:cubicBezTo>
                <a:cubicBezTo>
                  <a:pt x="235923" y="2379253"/>
                  <a:pt x="235061" y="2380018"/>
                  <a:pt x="234149" y="2380951"/>
                </a:cubicBezTo>
                <a:cubicBezTo>
                  <a:pt x="233237" y="2381885"/>
                  <a:pt x="232261" y="2383014"/>
                  <a:pt x="231219" y="2384337"/>
                </a:cubicBezTo>
                <a:lnTo>
                  <a:pt x="231219" y="2405336"/>
                </a:lnTo>
                <a:lnTo>
                  <a:pt x="225489" y="2405336"/>
                </a:lnTo>
                <a:lnTo>
                  <a:pt x="225489" y="2372650"/>
                </a:lnTo>
                <a:lnTo>
                  <a:pt x="230665" y="2372650"/>
                </a:lnTo>
                <a:lnTo>
                  <a:pt x="230828" y="2378673"/>
                </a:lnTo>
                <a:cubicBezTo>
                  <a:pt x="232760" y="2376350"/>
                  <a:pt x="234664" y="2374668"/>
                  <a:pt x="236542" y="2373626"/>
                </a:cubicBezTo>
                <a:cubicBezTo>
                  <a:pt x="238419" y="2372585"/>
                  <a:pt x="240313" y="2372064"/>
                  <a:pt x="242223" y="2372064"/>
                </a:cubicBezTo>
                <a:close/>
                <a:moveTo>
                  <a:pt x="166023" y="2372064"/>
                </a:moveTo>
                <a:cubicBezTo>
                  <a:pt x="169409" y="2372064"/>
                  <a:pt x="171975" y="2373160"/>
                  <a:pt x="173722" y="2375352"/>
                </a:cubicBezTo>
                <a:cubicBezTo>
                  <a:pt x="175470" y="2377544"/>
                  <a:pt x="176278" y="2380800"/>
                  <a:pt x="176148" y="2385119"/>
                </a:cubicBezTo>
                <a:lnTo>
                  <a:pt x="170418" y="2385119"/>
                </a:lnTo>
                <a:cubicBezTo>
                  <a:pt x="170483" y="2382254"/>
                  <a:pt x="170065" y="2380176"/>
                  <a:pt x="169164" y="2378884"/>
                </a:cubicBezTo>
                <a:cubicBezTo>
                  <a:pt x="168264" y="2377593"/>
                  <a:pt x="166945" y="2376947"/>
                  <a:pt x="165209" y="2376947"/>
                </a:cubicBezTo>
                <a:cubicBezTo>
                  <a:pt x="164449" y="2376947"/>
                  <a:pt x="163684" y="2377083"/>
                  <a:pt x="162914" y="2377354"/>
                </a:cubicBezTo>
                <a:cubicBezTo>
                  <a:pt x="162143" y="2377625"/>
                  <a:pt x="161351" y="2378059"/>
                  <a:pt x="160537" y="2378656"/>
                </a:cubicBezTo>
                <a:cubicBezTo>
                  <a:pt x="159723" y="2379253"/>
                  <a:pt x="158860" y="2380018"/>
                  <a:pt x="157949" y="2380951"/>
                </a:cubicBezTo>
                <a:cubicBezTo>
                  <a:pt x="157037" y="2381885"/>
                  <a:pt x="156061" y="2383014"/>
                  <a:pt x="155019" y="2384337"/>
                </a:cubicBezTo>
                <a:lnTo>
                  <a:pt x="155019" y="2405336"/>
                </a:lnTo>
                <a:lnTo>
                  <a:pt x="149289" y="2405336"/>
                </a:lnTo>
                <a:lnTo>
                  <a:pt x="149289" y="2372650"/>
                </a:lnTo>
                <a:lnTo>
                  <a:pt x="154465" y="2372650"/>
                </a:lnTo>
                <a:lnTo>
                  <a:pt x="154628" y="2378673"/>
                </a:lnTo>
                <a:cubicBezTo>
                  <a:pt x="156560" y="2376350"/>
                  <a:pt x="158465" y="2374668"/>
                  <a:pt x="160342" y="2373626"/>
                </a:cubicBezTo>
                <a:cubicBezTo>
                  <a:pt x="162219" y="2372585"/>
                  <a:pt x="164113" y="2372064"/>
                  <a:pt x="166023" y="2372064"/>
                </a:cubicBezTo>
                <a:close/>
                <a:moveTo>
                  <a:pt x="132825" y="2372064"/>
                </a:moveTo>
                <a:cubicBezTo>
                  <a:pt x="135104" y="2372064"/>
                  <a:pt x="137122" y="2372422"/>
                  <a:pt x="138880" y="2373138"/>
                </a:cubicBezTo>
                <a:cubicBezTo>
                  <a:pt x="140638" y="2373854"/>
                  <a:pt x="142120" y="2374869"/>
                  <a:pt x="143324" y="2376182"/>
                </a:cubicBezTo>
                <a:cubicBezTo>
                  <a:pt x="144529" y="2377495"/>
                  <a:pt x="145440" y="2379091"/>
                  <a:pt x="146059" y="2380968"/>
                </a:cubicBezTo>
                <a:cubicBezTo>
                  <a:pt x="146677" y="2382845"/>
                  <a:pt x="146987" y="2384945"/>
                  <a:pt x="146987" y="2387267"/>
                </a:cubicBezTo>
                <a:cubicBezTo>
                  <a:pt x="146987" y="2388070"/>
                  <a:pt x="146976" y="2388743"/>
                  <a:pt x="146954" y="2389286"/>
                </a:cubicBezTo>
                <a:cubicBezTo>
                  <a:pt x="146933" y="2389829"/>
                  <a:pt x="146900" y="2390339"/>
                  <a:pt x="146857" y="2390816"/>
                </a:cubicBezTo>
                <a:lnTo>
                  <a:pt x="123904" y="2390816"/>
                </a:lnTo>
                <a:cubicBezTo>
                  <a:pt x="123904" y="2394158"/>
                  <a:pt x="124838" y="2396725"/>
                  <a:pt x="126704" y="2398515"/>
                </a:cubicBezTo>
                <a:cubicBezTo>
                  <a:pt x="128571" y="2400306"/>
                  <a:pt x="131262" y="2401201"/>
                  <a:pt x="134778" y="2401201"/>
                </a:cubicBezTo>
                <a:cubicBezTo>
                  <a:pt x="135733" y="2401201"/>
                  <a:pt x="136688" y="2401164"/>
                  <a:pt x="137643" y="2401087"/>
                </a:cubicBezTo>
                <a:cubicBezTo>
                  <a:pt x="138598" y="2401012"/>
                  <a:pt x="139521" y="2400908"/>
                  <a:pt x="140410" y="2400778"/>
                </a:cubicBezTo>
                <a:cubicBezTo>
                  <a:pt x="141300" y="2400648"/>
                  <a:pt x="142152" y="2400501"/>
                  <a:pt x="142966" y="2400339"/>
                </a:cubicBezTo>
                <a:cubicBezTo>
                  <a:pt x="143780" y="2400176"/>
                  <a:pt x="144534" y="2399997"/>
                  <a:pt x="145229" y="2399801"/>
                </a:cubicBezTo>
                <a:lnTo>
                  <a:pt x="145229" y="2404457"/>
                </a:lnTo>
                <a:cubicBezTo>
                  <a:pt x="143688" y="2404891"/>
                  <a:pt x="141946" y="2405244"/>
                  <a:pt x="140003" y="2405515"/>
                </a:cubicBezTo>
                <a:cubicBezTo>
                  <a:pt x="138061" y="2405787"/>
                  <a:pt x="136048" y="2405922"/>
                  <a:pt x="133964" y="2405922"/>
                </a:cubicBezTo>
                <a:cubicBezTo>
                  <a:pt x="131165" y="2405922"/>
                  <a:pt x="128755" y="2405542"/>
                  <a:pt x="126737" y="2404783"/>
                </a:cubicBezTo>
                <a:cubicBezTo>
                  <a:pt x="124718" y="2404023"/>
                  <a:pt x="123064" y="2402922"/>
                  <a:pt x="121772" y="2401478"/>
                </a:cubicBezTo>
                <a:cubicBezTo>
                  <a:pt x="120481" y="2400035"/>
                  <a:pt x="119526" y="2398266"/>
                  <a:pt x="118907" y="2396171"/>
                </a:cubicBezTo>
                <a:cubicBezTo>
                  <a:pt x="118289" y="2394077"/>
                  <a:pt x="117979" y="2391706"/>
                  <a:pt x="117979" y="2389058"/>
                </a:cubicBezTo>
                <a:cubicBezTo>
                  <a:pt x="117979" y="2386757"/>
                  <a:pt x="118310" y="2384581"/>
                  <a:pt x="118972" y="2382530"/>
                </a:cubicBezTo>
                <a:cubicBezTo>
                  <a:pt x="119634" y="2380479"/>
                  <a:pt x="120600" y="2378678"/>
                  <a:pt x="121870" y="2377126"/>
                </a:cubicBezTo>
                <a:cubicBezTo>
                  <a:pt x="123139" y="2375574"/>
                  <a:pt x="124697" y="2374343"/>
                  <a:pt x="126542" y="2373431"/>
                </a:cubicBezTo>
                <a:cubicBezTo>
                  <a:pt x="128386" y="2372520"/>
                  <a:pt x="130481" y="2372064"/>
                  <a:pt x="132825" y="2372064"/>
                </a:cubicBezTo>
                <a:close/>
                <a:moveTo>
                  <a:pt x="56625" y="2372064"/>
                </a:moveTo>
                <a:cubicBezTo>
                  <a:pt x="58969" y="2372064"/>
                  <a:pt x="61069" y="2372427"/>
                  <a:pt x="62924" y="2373154"/>
                </a:cubicBezTo>
                <a:cubicBezTo>
                  <a:pt x="64780" y="2373881"/>
                  <a:pt x="66354" y="2374945"/>
                  <a:pt x="67645" y="2376345"/>
                </a:cubicBezTo>
                <a:cubicBezTo>
                  <a:pt x="68937" y="2377745"/>
                  <a:pt x="69924" y="2379486"/>
                  <a:pt x="70608" y="2381570"/>
                </a:cubicBezTo>
                <a:cubicBezTo>
                  <a:pt x="71291" y="2383654"/>
                  <a:pt x="71633" y="2386041"/>
                  <a:pt x="71633" y="2388732"/>
                </a:cubicBezTo>
                <a:cubicBezTo>
                  <a:pt x="71633" y="2391272"/>
                  <a:pt x="71275" y="2393600"/>
                  <a:pt x="70559" y="2395716"/>
                </a:cubicBezTo>
                <a:cubicBezTo>
                  <a:pt x="69843" y="2397832"/>
                  <a:pt x="68812" y="2399644"/>
                  <a:pt x="67466" y="2401153"/>
                </a:cubicBezTo>
                <a:cubicBezTo>
                  <a:pt x="66120" y="2402661"/>
                  <a:pt x="64482" y="2403833"/>
                  <a:pt x="62550" y="2404669"/>
                </a:cubicBezTo>
                <a:cubicBezTo>
                  <a:pt x="60618" y="2405504"/>
                  <a:pt x="58426" y="2405922"/>
                  <a:pt x="55974" y="2405922"/>
                </a:cubicBezTo>
                <a:cubicBezTo>
                  <a:pt x="53630" y="2405922"/>
                  <a:pt x="51530" y="2405559"/>
                  <a:pt x="49674" y="2404831"/>
                </a:cubicBezTo>
                <a:cubicBezTo>
                  <a:pt x="47818" y="2404104"/>
                  <a:pt x="46245" y="2403036"/>
                  <a:pt x="44953" y="2401625"/>
                </a:cubicBezTo>
                <a:cubicBezTo>
                  <a:pt x="43662" y="2400214"/>
                  <a:pt x="42675" y="2398467"/>
                  <a:pt x="41991" y="2396383"/>
                </a:cubicBezTo>
                <a:cubicBezTo>
                  <a:pt x="41307" y="2394299"/>
                  <a:pt x="40965" y="2391901"/>
                  <a:pt x="40965" y="2389188"/>
                </a:cubicBezTo>
                <a:cubicBezTo>
                  <a:pt x="40965" y="2386649"/>
                  <a:pt x="41323" y="2384332"/>
                  <a:pt x="42040" y="2382237"/>
                </a:cubicBezTo>
                <a:cubicBezTo>
                  <a:pt x="42756" y="2380143"/>
                  <a:pt x="43787" y="2378342"/>
                  <a:pt x="45133" y="2376833"/>
                </a:cubicBezTo>
                <a:cubicBezTo>
                  <a:pt x="46478" y="2375325"/>
                  <a:pt x="48117" y="2374153"/>
                  <a:pt x="50048" y="2373317"/>
                </a:cubicBezTo>
                <a:cubicBezTo>
                  <a:pt x="51980" y="2372481"/>
                  <a:pt x="54172" y="2372064"/>
                  <a:pt x="56625" y="2372064"/>
                </a:cubicBezTo>
                <a:close/>
                <a:moveTo>
                  <a:pt x="1342714" y="2367669"/>
                </a:moveTo>
                <a:lnTo>
                  <a:pt x="1342714" y="2400322"/>
                </a:lnTo>
                <a:lnTo>
                  <a:pt x="1347044" y="2400322"/>
                </a:lnTo>
                <a:cubicBezTo>
                  <a:pt x="1356724" y="2400322"/>
                  <a:pt x="1361564" y="2394885"/>
                  <a:pt x="1361564" y="2384012"/>
                </a:cubicBezTo>
                <a:cubicBezTo>
                  <a:pt x="1361564" y="2380995"/>
                  <a:pt x="1361281" y="2378445"/>
                  <a:pt x="1360717" y="2376361"/>
                </a:cubicBezTo>
                <a:cubicBezTo>
                  <a:pt x="1360153" y="2374278"/>
                  <a:pt x="1359296" y="2372595"/>
                  <a:pt x="1358145" y="2371315"/>
                </a:cubicBezTo>
                <a:cubicBezTo>
                  <a:pt x="1356995" y="2370034"/>
                  <a:pt x="1355552" y="2369107"/>
                  <a:pt x="1353815" y="2368531"/>
                </a:cubicBezTo>
                <a:cubicBezTo>
                  <a:pt x="1352079" y="2367956"/>
                  <a:pt x="1350039" y="2367669"/>
                  <a:pt x="1347695" y="2367669"/>
                </a:cubicBezTo>
                <a:close/>
                <a:moveTo>
                  <a:pt x="1336919" y="2362785"/>
                </a:moveTo>
                <a:lnTo>
                  <a:pt x="1347890" y="2362785"/>
                </a:lnTo>
                <a:cubicBezTo>
                  <a:pt x="1354532" y="2362785"/>
                  <a:pt x="1359486" y="2364494"/>
                  <a:pt x="1362752" y="2367913"/>
                </a:cubicBezTo>
                <a:cubicBezTo>
                  <a:pt x="1366018" y="2371331"/>
                  <a:pt x="1367652" y="2376557"/>
                  <a:pt x="1367652" y="2383588"/>
                </a:cubicBezTo>
                <a:cubicBezTo>
                  <a:pt x="1367652" y="2385629"/>
                  <a:pt x="1367494" y="2387582"/>
                  <a:pt x="1367180" y="2389449"/>
                </a:cubicBezTo>
                <a:cubicBezTo>
                  <a:pt x="1366865" y="2391315"/>
                  <a:pt x="1366360" y="2393052"/>
                  <a:pt x="1365666" y="2394658"/>
                </a:cubicBezTo>
                <a:cubicBezTo>
                  <a:pt x="1364971" y="2396264"/>
                  <a:pt x="1364071" y="2397723"/>
                  <a:pt x="1362964" y="2399036"/>
                </a:cubicBezTo>
                <a:cubicBezTo>
                  <a:pt x="1361857" y="2400350"/>
                  <a:pt x="1360500" y="2401473"/>
                  <a:pt x="1358894" y="2402406"/>
                </a:cubicBezTo>
                <a:cubicBezTo>
                  <a:pt x="1357288" y="2403339"/>
                  <a:pt x="1355421" y="2404061"/>
                  <a:pt x="1353294" y="2404571"/>
                </a:cubicBezTo>
                <a:cubicBezTo>
                  <a:pt x="1351168" y="2405081"/>
                  <a:pt x="1348747" y="2405336"/>
                  <a:pt x="1346034" y="2405336"/>
                </a:cubicBezTo>
                <a:lnTo>
                  <a:pt x="1336919" y="2405336"/>
                </a:lnTo>
                <a:close/>
                <a:moveTo>
                  <a:pt x="1300870" y="2362785"/>
                </a:moveTo>
                <a:lnTo>
                  <a:pt x="1326329" y="2362785"/>
                </a:lnTo>
                <a:lnTo>
                  <a:pt x="1326329" y="2367669"/>
                </a:lnTo>
                <a:lnTo>
                  <a:pt x="1316529" y="2367669"/>
                </a:lnTo>
                <a:lnTo>
                  <a:pt x="1316529" y="2400387"/>
                </a:lnTo>
                <a:lnTo>
                  <a:pt x="1326329" y="2400387"/>
                </a:lnTo>
                <a:lnTo>
                  <a:pt x="1326329" y="2405336"/>
                </a:lnTo>
                <a:lnTo>
                  <a:pt x="1300870" y="2405336"/>
                </a:lnTo>
                <a:lnTo>
                  <a:pt x="1300870" y="2400387"/>
                </a:lnTo>
                <a:lnTo>
                  <a:pt x="1310669" y="2400387"/>
                </a:lnTo>
                <a:lnTo>
                  <a:pt x="1310669" y="2367669"/>
                </a:lnTo>
                <a:lnTo>
                  <a:pt x="1300870" y="2367669"/>
                </a:lnTo>
                <a:close/>
                <a:moveTo>
                  <a:pt x="1085850" y="2362785"/>
                </a:moveTo>
                <a:lnTo>
                  <a:pt x="1092394" y="2362785"/>
                </a:lnTo>
                <a:lnTo>
                  <a:pt x="1101575" y="2391467"/>
                </a:lnTo>
                <a:lnTo>
                  <a:pt x="1104179" y="2399867"/>
                </a:lnTo>
                <a:lnTo>
                  <a:pt x="1106849" y="2391467"/>
                </a:lnTo>
                <a:lnTo>
                  <a:pt x="1116062" y="2362785"/>
                </a:lnTo>
                <a:lnTo>
                  <a:pt x="1122248" y="2362785"/>
                </a:lnTo>
                <a:lnTo>
                  <a:pt x="1107793" y="2405336"/>
                </a:lnTo>
                <a:lnTo>
                  <a:pt x="1099980" y="2405336"/>
                </a:lnTo>
                <a:close/>
                <a:moveTo>
                  <a:pt x="0" y="2362785"/>
                </a:moveTo>
                <a:lnTo>
                  <a:pt x="6544" y="2362785"/>
                </a:lnTo>
                <a:lnTo>
                  <a:pt x="15725" y="2391467"/>
                </a:lnTo>
                <a:lnTo>
                  <a:pt x="18329" y="2399867"/>
                </a:lnTo>
                <a:lnTo>
                  <a:pt x="20999" y="2391467"/>
                </a:lnTo>
                <a:lnTo>
                  <a:pt x="30212" y="2362785"/>
                </a:lnTo>
                <a:lnTo>
                  <a:pt x="36398" y="2362785"/>
                </a:lnTo>
                <a:lnTo>
                  <a:pt x="21943" y="2405336"/>
                </a:lnTo>
                <a:lnTo>
                  <a:pt x="14130" y="2405336"/>
                </a:lnTo>
                <a:close/>
                <a:moveTo>
                  <a:pt x="1455953" y="2362199"/>
                </a:moveTo>
                <a:cubicBezTo>
                  <a:pt x="1457842" y="2362199"/>
                  <a:pt x="1459562" y="2362481"/>
                  <a:pt x="1461113" y="2363046"/>
                </a:cubicBezTo>
                <a:cubicBezTo>
                  <a:pt x="1462665" y="2363610"/>
                  <a:pt x="1464005" y="2364424"/>
                  <a:pt x="1465134" y="2365487"/>
                </a:cubicBezTo>
                <a:cubicBezTo>
                  <a:pt x="1466263" y="2366551"/>
                  <a:pt x="1467136" y="2367853"/>
                  <a:pt x="1467755" y="2369394"/>
                </a:cubicBezTo>
                <a:cubicBezTo>
                  <a:pt x="1468374" y="2370935"/>
                  <a:pt x="1468683" y="2372671"/>
                  <a:pt x="1468683" y="2374603"/>
                </a:cubicBezTo>
                <a:cubicBezTo>
                  <a:pt x="1468683" y="2376231"/>
                  <a:pt x="1468466" y="2377739"/>
                  <a:pt x="1468032" y="2379128"/>
                </a:cubicBezTo>
                <a:cubicBezTo>
                  <a:pt x="1467598" y="2380517"/>
                  <a:pt x="1466941" y="2381901"/>
                  <a:pt x="1466062" y="2383279"/>
                </a:cubicBezTo>
                <a:cubicBezTo>
                  <a:pt x="1465183" y="2384658"/>
                  <a:pt x="1464076" y="2386085"/>
                  <a:pt x="1462741" y="2387560"/>
                </a:cubicBezTo>
                <a:cubicBezTo>
                  <a:pt x="1461406" y="2389036"/>
                  <a:pt x="1459828" y="2390653"/>
                  <a:pt x="1458004" y="2392411"/>
                </a:cubicBezTo>
                <a:lnTo>
                  <a:pt x="1450289" y="2399932"/>
                </a:lnTo>
                <a:lnTo>
                  <a:pt x="1470962" y="2399932"/>
                </a:lnTo>
                <a:lnTo>
                  <a:pt x="1470962" y="2405336"/>
                </a:lnTo>
                <a:lnTo>
                  <a:pt x="1442931" y="2405336"/>
                </a:lnTo>
                <a:lnTo>
                  <a:pt x="1442931" y="2400257"/>
                </a:lnTo>
                <a:lnTo>
                  <a:pt x="1453935" y="2389318"/>
                </a:lnTo>
                <a:cubicBezTo>
                  <a:pt x="1455736" y="2387539"/>
                  <a:pt x="1457201" y="2385998"/>
                  <a:pt x="1458330" y="2384695"/>
                </a:cubicBezTo>
                <a:cubicBezTo>
                  <a:pt x="1459459" y="2383393"/>
                  <a:pt x="1460338" y="2382205"/>
                  <a:pt x="1460967" y="2381131"/>
                </a:cubicBezTo>
                <a:cubicBezTo>
                  <a:pt x="1461596" y="2380056"/>
                  <a:pt x="1462020" y="2379042"/>
                  <a:pt x="1462237" y="2378087"/>
                </a:cubicBezTo>
                <a:cubicBezTo>
                  <a:pt x="1462454" y="2377132"/>
                  <a:pt x="1462562" y="2376101"/>
                  <a:pt x="1462562" y="2374994"/>
                </a:cubicBezTo>
                <a:cubicBezTo>
                  <a:pt x="1462562" y="2373952"/>
                  <a:pt x="1462421" y="2372959"/>
                  <a:pt x="1462139" y="2372015"/>
                </a:cubicBezTo>
                <a:cubicBezTo>
                  <a:pt x="1461857" y="2371071"/>
                  <a:pt x="1461423" y="2370241"/>
                  <a:pt x="1460837" y="2369524"/>
                </a:cubicBezTo>
                <a:cubicBezTo>
                  <a:pt x="1460251" y="2368808"/>
                  <a:pt x="1459491" y="2368244"/>
                  <a:pt x="1458558" y="2367831"/>
                </a:cubicBezTo>
                <a:cubicBezTo>
                  <a:pt x="1457624" y="2367419"/>
                  <a:pt x="1456507" y="2367213"/>
                  <a:pt x="1455205" y="2367213"/>
                </a:cubicBezTo>
                <a:cubicBezTo>
                  <a:pt x="1453403" y="2367213"/>
                  <a:pt x="1451764" y="2367614"/>
                  <a:pt x="1450289" y="2368417"/>
                </a:cubicBezTo>
                <a:cubicBezTo>
                  <a:pt x="1448813" y="2369220"/>
                  <a:pt x="1447456" y="2370262"/>
                  <a:pt x="1446219" y="2371543"/>
                </a:cubicBezTo>
                <a:lnTo>
                  <a:pt x="1443094" y="2367799"/>
                </a:lnTo>
                <a:cubicBezTo>
                  <a:pt x="1444700" y="2366106"/>
                  <a:pt x="1446550" y="2364749"/>
                  <a:pt x="1448644" y="2363729"/>
                </a:cubicBezTo>
                <a:cubicBezTo>
                  <a:pt x="1450739" y="2362709"/>
                  <a:pt x="1453175" y="2362199"/>
                  <a:pt x="1455953" y="2362199"/>
                </a:cubicBezTo>
                <a:close/>
                <a:moveTo>
                  <a:pt x="1178784" y="2362199"/>
                </a:moveTo>
                <a:lnTo>
                  <a:pt x="1178784" y="2372650"/>
                </a:lnTo>
                <a:lnTo>
                  <a:pt x="1193467" y="2372650"/>
                </a:lnTo>
                <a:lnTo>
                  <a:pt x="1193467" y="2377403"/>
                </a:lnTo>
                <a:lnTo>
                  <a:pt x="1178784" y="2377403"/>
                </a:lnTo>
                <a:lnTo>
                  <a:pt x="1178784" y="2394006"/>
                </a:lnTo>
                <a:cubicBezTo>
                  <a:pt x="1178784" y="2396351"/>
                  <a:pt x="1179408" y="2398103"/>
                  <a:pt x="1180656" y="2399264"/>
                </a:cubicBezTo>
                <a:cubicBezTo>
                  <a:pt x="1181904" y="2400426"/>
                  <a:pt x="1183743" y="2401006"/>
                  <a:pt x="1186174" y="2401006"/>
                </a:cubicBezTo>
                <a:cubicBezTo>
                  <a:pt x="1187216" y="2401006"/>
                  <a:pt x="1188356" y="2400925"/>
                  <a:pt x="1189593" y="2400762"/>
                </a:cubicBezTo>
                <a:cubicBezTo>
                  <a:pt x="1190830" y="2400599"/>
                  <a:pt x="1192121" y="2400344"/>
                  <a:pt x="1193467" y="2399997"/>
                </a:cubicBezTo>
                <a:lnTo>
                  <a:pt x="1193467" y="2404880"/>
                </a:lnTo>
                <a:cubicBezTo>
                  <a:pt x="1192187" y="2405206"/>
                  <a:pt x="1190863" y="2405439"/>
                  <a:pt x="1189495" y="2405580"/>
                </a:cubicBezTo>
                <a:cubicBezTo>
                  <a:pt x="1188128" y="2405721"/>
                  <a:pt x="1186739" y="2405792"/>
                  <a:pt x="1185328" y="2405792"/>
                </a:cubicBezTo>
                <a:cubicBezTo>
                  <a:pt x="1181226" y="2405792"/>
                  <a:pt x="1178166" y="2404864"/>
                  <a:pt x="1176147" y="2403008"/>
                </a:cubicBezTo>
                <a:cubicBezTo>
                  <a:pt x="1174129" y="2401153"/>
                  <a:pt x="1173119" y="2398304"/>
                  <a:pt x="1173119" y="2394462"/>
                </a:cubicBezTo>
                <a:lnTo>
                  <a:pt x="1173119" y="2377403"/>
                </a:lnTo>
                <a:lnTo>
                  <a:pt x="1163971" y="2377403"/>
                </a:lnTo>
                <a:lnTo>
                  <a:pt x="1163971" y="2372650"/>
                </a:lnTo>
                <a:lnTo>
                  <a:pt x="1173119" y="2372650"/>
                </a:lnTo>
                <a:lnTo>
                  <a:pt x="1173119" y="2363664"/>
                </a:lnTo>
                <a:close/>
                <a:moveTo>
                  <a:pt x="407259" y="2362199"/>
                </a:moveTo>
                <a:lnTo>
                  <a:pt x="407259" y="2372650"/>
                </a:lnTo>
                <a:lnTo>
                  <a:pt x="421942" y="2372650"/>
                </a:lnTo>
                <a:lnTo>
                  <a:pt x="421942" y="2377403"/>
                </a:lnTo>
                <a:lnTo>
                  <a:pt x="407259" y="2377403"/>
                </a:lnTo>
                <a:lnTo>
                  <a:pt x="407259" y="2394006"/>
                </a:lnTo>
                <a:cubicBezTo>
                  <a:pt x="407259" y="2396351"/>
                  <a:pt x="407883" y="2398103"/>
                  <a:pt x="409131" y="2399264"/>
                </a:cubicBezTo>
                <a:cubicBezTo>
                  <a:pt x="410379" y="2400426"/>
                  <a:pt x="412219" y="2401006"/>
                  <a:pt x="414650" y="2401006"/>
                </a:cubicBezTo>
                <a:cubicBezTo>
                  <a:pt x="415691" y="2401006"/>
                  <a:pt x="416831" y="2400925"/>
                  <a:pt x="418068" y="2400762"/>
                </a:cubicBezTo>
                <a:cubicBezTo>
                  <a:pt x="419305" y="2400599"/>
                  <a:pt x="420596" y="2400344"/>
                  <a:pt x="421942" y="2399997"/>
                </a:cubicBezTo>
                <a:lnTo>
                  <a:pt x="421942" y="2404880"/>
                </a:lnTo>
                <a:cubicBezTo>
                  <a:pt x="420662" y="2405206"/>
                  <a:pt x="419338" y="2405439"/>
                  <a:pt x="417970" y="2405580"/>
                </a:cubicBezTo>
                <a:cubicBezTo>
                  <a:pt x="416603" y="2405721"/>
                  <a:pt x="415214" y="2405792"/>
                  <a:pt x="413803" y="2405792"/>
                </a:cubicBezTo>
                <a:cubicBezTo>
                  <a:pt x="409701" y="2405792"/>
                  <a:pt x="406641" y="2404864"/>
                  <a:pt x="404622" y="2403008"/>
                </a:cubicBezTo>
                <a:cubicBezTo>
                  <a:pt x="402604" y="2401153"/>
                  <a:pt x="401595" y="2398304"/>
                  <a:pt x="401595" y="2394462"/>
                </a:cubicBezTo>
                <a:lnTo>
                  <a:pt x="401595" y="2377403"/>
                </a:lnTo>
                <a:lnTo>
                  <a:pt x="392446" y="2377403"/>
                </a:lnTo>
                <a:lnTo>
                  <a:pt x="392446" y="2372650"/>
                </a:lnTo>
                <a:lnTo>
                  <a:pt x="401595" y="2372650"/>
                </a:lnTo>
                <a:lnTo>
                  <a:pt x="401595" y="2363664"/>
                </a:lnTo>
                <a:close/>
                <a:moveTo>
                  <a:pt x="92934" y="2362199"/>
                </a:moveTo>
                <a:lnTo>
                  <a:pt x="92934" y="2372650"/>
                </a:lnTo>
                <a:lnTo>
                  <a:pt x="107617" y="2372650"/>
                </a:lnTo>
                <a:lnTo>
                  <a:pt x="107617" y="2377403"/>
                </a:lnTo>
                <a:lnTo>
                  <a:pt x="92934" y="2377403"/>
                </a:lnTo>
                <a:lnTo>
                  <a:pt x="92934" y="2394006"/>
                </a:lnTo>
                <a:cubicBezTo>
                  <a:pt x="92934" y="2396351"/>
                  <a:pt x="93558" y="2398103"/>
                  <a:pt x="94806" y="2399264"/>
                </a:cubicBezTo>
                <a:cubicBezTo>
                  <a:pt x="96054" y="2400426"/>
                  <a:pt x="97894" y="2401006"/>
                  <a:pt x="100325" y="2401006"/>
                </a:cubicBezTo>
                <a:cubicBezTo>
                  <a:pt x="101366" y="2401006"/>
                  <a:pt x="102506" y="2400925"/>
                  <a:pt x="103743" y="2400762"/>
                </a:cubicBezTo>
                <a:cubicBezTo>
                  <a:pt x="104980" y="2400599"/>
                  <a:pt x="106271" y="2400344"/>
                  <a:pt x="107617" y="2399997"/>
                </a:cubicBezTo>
                <a:lnTo>
                  <a:pt x="107617" y="2404880"/>
                </a:lnTo>
                <a:cubicBezTo>
                  <a:pt x="106337" y="2405206"/>
                  <a:pt x="105013" y="2405439"/>
                  <a:pt x="103645" y="2405580"/>
                </a:cubicBezTo>
                <a:cubicBezTo>
                  <a:pt x="102278" y="2405721"/>
                  <a:pt x="100889" y="2405792"/>
                  <a:pt x="99478" y="2405792"/>
                </a:cubicBezTo>
                <a:cubicBezTo>
                  <a:pt x="95376" y="2405792"/>
                  <a:pt x="92316" y="2404864"/>
                  <a:pt x="90297" y="2403008"/>
                </a:cubicBezTo>
                <a:cubicBezTo>
                  <a:pt x="88279" y="2401153"/>
                  <a:pt x="87270" y="2398304"/>
                  <a:pt x="87270" y="2394462"/>
                </a:cubicBezTo>
                <a:lnTo>
                  <a:pt x="87270" y="2377403"/>
                </a:lnTo>
                <a:lnTo>
                  <a:pt x="78121" y="2377403"/>
                </a:lnTo>
                <a:lnTo>
                  <a:pt x="78121" y="2372650"/>
                </a:lnTo>
                <a:lnTo>
                  <a:pt x="87270" y="2372650"/>
                </a:lnTo>
                <a:lnTo>
                  <a:pt x="87270" y="2363664"/>
                </a:lnTo>
                <a:close/>
                <a:moveTo>
                  <a:pt x="959044" y="2359334"/>
                </a:moveTo>
                <a:lnTo>
                  <a:pt x="974443" y="2359334"/>
                </a:lnTo>
                <a:lnTo>
                  <a:pt x="974443" y="2400615"/>
                </a:lnTo>
                <a:lnTo>
                  <a:pt x="984177" y="2400615"/>
                </a:lnTo>
                <a:lnTo>
                  <a:pt x="984177" y="2405336"/>
                </a:lnTo>
                <a:lnTo>
                  <a:pt x="957970" y="2405336"/>
                </a:lnTo>
                <a:lnTo>
                  <a:pt x="957970" y="2400615"/>
                </a:lnTo>
                <a:lnTo>
                  <a:pt x="968713" y="2400615"/>
                </a:lnTo>
                <a:lnTo>
                  <a:pt x="968713" y="2363990"/>
                </a:lnTo>
                <a:lnTo>
                  <a:pt x="959044" y="2363990"/>
                </a:lnTo>
                <a:close/>
                <a:moveTo>
                  <a:pt x="920944" y="2359334"/>
                </a:moveTo>
                <a:lnTo>
                  <a:pt x="936343" y="2359334"/>
                </a:lnTo>
                <a:lnTo>
                  <a:pt x="936343" y="2400615"/>
                </a:lnTo>
                <a:lnTo>
                  <a:pt x="946077" y="2400615"/>
                </a:lnTo>
                <a:lnTo>
                  <a:pt x="946077" y="2405336"/>
                </a:lnTo>
                <a:lnTo>
                  <a:pt x="919870" y="2405336"/>
                </a:lnTo>
                <a:lnTo>
                  <a:pt x="919870" y="2400615"/>
                </a:lnTo>
                <a:lnTo>
                  <a:pt x="930613" y="2400615"/>
                </a:lnTo>
                <a:lnTo>
                  <a:pt x="930613" y="2363990"/>
                </a:lnTo>
                <a:lnTo>
                  <a:pt x="920944" y="2363990"/>
                </a:lnTo>
                <a:close/>
                <a:moveTo>
                  <a:pt x="558859" y="2359334"/>
                </a:moveTo>
                <a:lnTo>
                  <a:pt x="564557" y="2359334"/>
                </a:lnTo>
                <a:lnTo>
                  <a:pt x="564557" y="2405336"/>
                </a:lnTo>
                <a:lnTo>
                  <a:pt x="559478" y="2405336"/>
                </a:lnTo>
                <a:lnTo>
                  <a:pt x="559283" y="2399150"/>
                </a:lnTo>
                <a:cubicBezTo>
                  <a:pt x="557698" y="2401451"/>
                  <a:pt x="555984" y="2403155"/>
                  <a:pt x="554139" y="2404262"/>
                </a:cubicBezTo>
                <a:cubicBezTo>
                  <a:pt x="552294" y="2405369"/>
                  <a:pt x="550297" y="2405922"/>
                  <a:pt x="548149" y="2405922"/>
                </a:cubicBezTo>
                <a:cubicBezTo>
                  <a:pt x="546282" y="2405922"/>
                  <a:pt x="544638" y="2405531"/>
                  <a:pt x="543216" y="2404750"/>
                </a:cubicBezTo>
                <a:cubicBezTo>
                  <a:pt x="541795" y="2403969"/>
                  <a:pt x="540612" y="2402867"/>
                  <a:pt x="539667" y="2401446"/>
                </a:cubicBezTo>
                <a:cubicBezTo>
                  <a:pt x="538723" y="2400024"/>
                  <a:pt x="538013" y="2398315"/>
                  <a:pt x="537535" y="2396318"/>
                </a:cubicBezTo>
                <a:cubicBezTo>
                  <a:pt x="537058" y="2394321"/>
                  <a:pt x="536819" y="2392107"/>
                  <a:pt x="536819" y="2389676"/>
                </a:cubicBezTo>
                <a:cubicBezTo>
                  <a:pt x="536819" y="2386898"/>
                  <a:pt x="537199" y="2384430"/>
                  <a:pt x="537958" y="2382270"/>
                </a:cubicBezTo>
                <a:cubicBezTo>
                  <a:pt x="538718" y="2380111"/>
                  <a:pt x="539798" y="2378287"/>
                  <a:pt x="541198" y="2376801"/>
                </a:cubicBezTo>
                <a:cubicBezTo>
                  <a:pt x="542598" y="2375314"/>
                  <a:pt x="544280" y="2374185"/>
                  <a:pt x="546244" y="2373415"/>
                </a:cubicBezTo>
                <a:cubicBezTo>
                  <a:pt x="548208" y="2372644"/>
                  <a:pt x="550395" y="2372259"/>
                  <a:pt x="552804" y="2372259"/>
                </a:cubicBezTo>
                <a:cubicBezTo>
                  <a:pt x="553846" y="2372259"/>
                  <a:pt x="554871" y="2372324"/>
                  <a:pt x="555881" y="2372454"/>
                </a:cubicBezTo>
                <a:cubicBezTo>
                  <a:pt x="556890" y="2372585"/>
                  <a:pt x="557883" y="2372791"/>
                  <a:pt x="558859" y="2373073"/>
                </a:cubicBezTo>
                <a:close/>
                <a:moveTo>
                  <a:pt x="874324" y="2358944"/>
                </a:moveTo>
                <a:cubicBezTo>
                  <a:pt x="876581" y="2358944"/>
                  <a:pt x="879077" y="2359204"/>
                  <a:pt x="881812" y="2359725"/>
                </a:cubicBezTo>
                <a:lnTo>
                  <a:pt x="881812" y="2364608"/>
                </a:lnTo>
                <a:cubicBezTo>
                  <a:pt x="878838" y="2363979"/>
                  <a:pt x="876277" y="2363664"/>
                  <a:pt x="874128" y="2363664"/>
                </a:cubicBezTo>
                <a:cubicBezTo>
                  <a:pt x="869028" y="2363664"/>
                  <a:pt x="866478" y="2366334"/>
                  <a:pt x="866478" y="2371673"/>
                </a:cubicBezTo>
                <a:lnTo>
                  <a:pt x="866478" y="2377403"/>
                </a:lnTo>
                <a:lnTo>
                  <a:pt x="880802" y="2377403"/>
                </a:lnTo>
                <a:lnTo>
                  <a:pt x="880802" y="2382123"/>
                </a:lnTo>
                <a:lnTo>
                  <a:pt x="866478" y="2382123"/>
                </a:lnTo>
                <a:lnTo>
                  <a:pt x="866478" y="2405336"/>
                </a:lnTo>
                <a:lnTo>
                  <a:pt x="860715" y="2405336"/>
                </a:lnTo>
                <a:lnTo>
                  <a:pt x="860715" y="2382123"/>
                </a:lnTo>
                <a:lnTo>
                  <a:pt x="850200" y="2382123"/>
                </a:lnTo>
                <a:lnTo>
                  <a:pt x="850200" y="2377403"/>
                </a:lnTo>
                <a:lnTo>
                  <a:pt x="860715" y="2377403"/>
                </a:lnTo>
                <a:lnTo>
                  <a:pt x="860715" y="2371999"/>
                </a:lnTo>
                <a:cubicBezTo>
                  <a:pt x="860715" y="2363295"/>
                  <a:pt x="865251" y="2358944"/>
                  <a:pt x="874324" y="2358944"/>
                </a:cubicBezTo>
                <a:close/>
                <a:moveTo>
                  <a:pt x="342049" y="2358944"/>
                </a:moveTo>
                <a:cubicBezTo>
                  <a:pt x="342679" y="2358944"/>
                  <a:pt x="343265" y="2359058"/>
                  <a:pt x="343807" y="2359285"/>
                </a:cubicBezTo>
                <a:cubicBezTo>
                  <a:pt x="344350" y="2359513"/>
                  <a:pt x="344822" y="2359833"/>
                  <a:pt x="345224" y="2360246"/>
                </a:cubicBezTo>
                <a:cubicBezTo>
                  <a:pt x="345625" y="2360658"/>
                  <a:pt x="345940" y="2361130"/>
                  <a:pt x="346168" y="2361662"/>
                </a:cubicBezTo>
                <a:cubicBezTo>
                  <a:pt x="346396" y="2362194"/>
                  <a:pt x="346510" y="2362774"/>
                  <a:pt x="346510" y="2363404"/>
                </a:cubicBezTo>
                <a:cubicBezTo>
                  <a:pt x="346510" y="2364011"/>
                  <a:pt x="346396" y="2364587"/>
                  <a:pt x="346168" y="2365129"/>
                </a:cubicBezTo>
                <a:cubicBezTo>
                  <a:pt x="345940" y="2365672"/>
                  <a:pt x="345625" y="2366149"/>
                  <a:pt x="345224" y="2366562"/>
                </a:cubicBezTo>
                <a:cubicBezTo>
                  <a:pt x="344822" y="2366974"/>
                  <a:pt x="344350" y="2367294"/>
                  <a:pt x="343807" y="2367522"/>
                </a:cubicBezTo>
                <a:cubicBezTo>
                  <a:pt x="343265" y="2367750"/>
                  <a:pt x="342679" y="2367864"/>
                  <a:pt x="342049" y="2367864"/>
                </a:cubicBezTo>
                <a:cubicBezTo>
                  <a:pt x="341420" y="2367864"/>
                  <a:pt x="340834" y="2367750"/>
                  <a:pt x="340291" y="2367522"/>
                </a:cubicBezTo>
                <a:cubicBezTo>
                  <a:pt x="339749" y="2367294"/>
                  <a:pt x="339277" y="2366974"/>
                  <a:pt x="338875" y="2366562"/>
                </a:cubicBezTo>
                <a:cubicBezTo>
                  <a:pt x="338474" y="2366149"/>
                  <a:pt x="338159" y="2365672"/>
                  <a:pt x="337931" y="2365129"/>
                </a:cubicBezTo>
                <a:cubicBezTo>
                  <a:pt x="337703" y="2364587"/>
                  <a:pt x="337589" y="2364011"/>
                  <a:pt x="337589" y="2363404"/>
                </a:cubicBezTo>
                <a:cubicBezTo>
                  <a:pt x="337589" y="2362774"/>
                  <a:pt x="337703" y="2362194"/>
                  <a:pt x="337931" y="2361662"/>
                </a:cubicBezTo>
                <a:cubicBezTo>
                  <a:pt x="338159" y="2361130"/>
                  <a:pt x="338474" y="2360658"/>
                  <a:pt x="338875" y="2360246"/>
                </a:cubicBezTo>
                <a:cubicBezTo>
                  <a:pt x="339277" y="2359833"/>
                  <a:pt x="339749" y="2359513"/>
                  <a:pt x="340291" y="2359285"/>
                </a:cubicBezTo>
                <a:cubicBezTo>
                  <a:pt x="340834" y="2359058"/>
                  <a:pt x="341420" y="2358944"/>
                  <a:pt x="342049" y="2358944"/>
                </a:cubicBezTo>
                <a:close/>
                <a:moveTo>
                  <a:pt x="469735" y="2328257"/>
                </a:moveTo>
                <a:cubicBezTo>
                  <a:pt x="469018" y="2328735"/>
                  <a:pt x="468427" y="2329201"/>
                  <a:pt x="467960" y="2329657"/>
                </a:cubicBezTo>
                <a:cubicBezTo>
                  <a:pt x="467494" y="2330113"/>
                  <a:pt x="467130" y="2330574"/>
                  <a:pt x="466870" y="2331041"/>
                </a:cubicBezTo>
                <a:cubicBezTo>
                  <a:pt x="466609" y="2331507"/>
                  <a:pt x="466425" y="2331974"/>
                  <a:pt x="466316" y="2332441"/>
                </a:cubicBezTo>
                <a:cubicBezTo>
                  <a:pt x="466208" y="2332907"/>
                  <a:pt x="466153" y="2333379"/>
                  <a:pt x="466153" y="2333857"/>
                </a:cubicBezTo>
                <a:cubicBezTo>
                  <a:pt x="466153" y="2335398"/>
                  <a:pt x="466957" y="2336521"/>
                  <a:pt x="468563" y="2337226"/>
                </a:cubicBezTo>
                <a:cubicBezTo>
                  <a:pt x="470169" y="2337932"/>
                  <a:pt x="472404" y="2338284"/>
                  <a:pt x="475269" y="2338284"/>
                </a:cubicBezTo>
                <a:cubicBezTo>
                  <a:pt x="477071" y="2338284"/>
                  <a:pt x="478584" y="2338122"/>
                  <a:pt x="479811" y="2337796"/>
                </a:cubicBezTo>
                <a:cubicBezTo>
                  <a:pt x="481037" y="2337471"/>
                  <a:pt x="482025" y="2337042"/>
                  <a:pt x="482773" y="2336510"/>
                </a:cubicBezTo>
                <a:cubicBezTo>
                  <a:pt x="483522" y="2335978"/>
                  <a:pt x="484059" y="2335371"/>
                  <a:pt x="484385" y="2334687"/>
                </a:cubicBezTo>
                <a:cubicBezTo>
                  <a:pt x="484711" y="2334003"/>
                  <a:pt x="484873" y="2333303"/>
                  <a:pt x="484873" y="2332587"/>
                </a:cubicBezTo>
                <a:cubicBezTo>
                  <a:pt x="484873" y="2331263"/>
                  <a:pt x="484331" y="2330286"/>
                  <a:pt x="483245" y="2329657"/>
                </a:cubicBezTo>
                <a:cubicBezTo>
                  <a:pt x="482160" y="2329028"/>
                  <a:pt x="480500" y="2328659"/>
                  <a:pt x="478264" y="2328550"/>
                </a:cubicBezTo>
                <a:close/>
                <a:moveTo>
                  <a:pt x="551599" y="2319727"/>
                </a:moveTo>
                <a:cubicBezTo>
                  <a:pt x="552272" y="2319727"/>
                  <a:pt x="552913" y="2319863"/>
                  <a:pt x="553520" y="2320134"/>
                </a:cubicBezTo>
                <a:cubicBezTo>
                  <a:pt x="554128" y="2320406"/>
                  <a:pt x="554660" y="2320769"/>
                  <a:pt x="555115" y="2321225"/>
                </a:cubicBezTo>
                <a:cubicBezTo>
                  <a:pt x="555571" y="2321681"/>
                  <a:pt x="555935" y="2322212"/>
                  <a:pt x="556206" y="2322820"/>
                </a:cubicBezTo>
                <a:cubicBezTo>
                  <a:pt x="556477" y="2323428"/>
                  <a:pt x="556613" y="2324068"/>
                  <a:pt x="556613" y="2324741"/>
                </a:cubicBezTo>
                <a:cubicBezTo>
                  <a:pt x="556613" y="2325436"/>
                  <a:pt x="556477" y="2326081"/>
                  <a:pt x="556206" y="2326678"/>
                </a:cubicBezTo>
                <a:cubicBezTo>
                  <a:pt x="555935" y="2327275"/>
                  <a:pt x="555571" y="2327801"/>
                  <a:pt x="555115" y="2328257"/>
                </a:cubicBezTo>
                <a:cubicBezTo>
                  <a:pt x="554660" y="2328713"/>
                  <a:pt x="554128" y="2329071"/>
                  <a:pt x="553520" y="2329331"/>
                </a:cubicBezTo>
                <a:cubicBezTo>
                  <a:pt x="552913" y="2329592"/>
                  <a:pt x="552272" y="2329722"/>
                  <a:pt x="551599" y="2329722"/>
                </a:cubicBezTo>
                <a:cubicBezTo>
                  <a:pt x="550905" y="2329722"/>
                  <a:pt x="550259" y="2329592"/>
                  <a:pt x="549662" y="2329331"/>
                </a:cubicBezTo>
                <a:cubicBezTo>
                  <a:pt x="549065" y="2329071"/>
                  <a:pt x="548539" y="2328713"/>
                  <a:pt x="548083" y="2328257"/>
                </a:cubicBezTo>
                <a:cubicBezTo>
                  <a:pt x="547627" y="2327801"/>
                  <a:pt x="547269" y="2327275"/>
                  <a:pt x="547009" y="2326678"/>
                </a:cubicBezTo>
                <a:cubicBezTo>
                  <a:pt x="546748" y="2326081"/>
                  <a:pt x="546618" y="2325436"/>
                  <a:pt x="546618" y="2324741"/>
                </a:cubicBezTo>
                <a:cubicBezTo>
                  <a:pt x="546618" y="2324068"/>
                  <a:pt x="546748" y="2323428"/>
                  <a:pt x="547009" y="2322820"/>
                </a:cubicBezTo>
                <a:cubicBezTo>
                  <a:pt x="547269" y="2322212"/>
                  <a:pt x="547627" y="2321681"/>
                  <a:pt x="548083" y="2321225"/>
                </a:cubicBezTo>
                <a:cubicBezTo>
                  <a:pt x="548539" y="2320769"/>
                  <a:pt x="549065" y="2320406"/>
                  <a:pt x="549662" y="2320134"/>
                </a:cubicBezTo>
                <a:cubicBezTo>
                  <a:pt x="550259" y="2319863"/>
                  <a:pt x="550905" y="2319727"/>
                  <a:pt x="551599" y="2319727"/>
                </a:cubicBezTo>
                <a:close/>
                <a:moveTo>
                  <a:pt x="446889" y="2314258"/>
                </a:moveTo>
                <a:cubicBezTo>
                  <a:pt x="445479" y="2314258"/>
                  <a:pt x="444263" y="2314399"/>
                  <a:pt x="443243" y="2314681"/>
                </a:cubicBezTo>
                <a:cubicBezTo>
                  <a:pt x="442223" y="2314963"/>
                  <a:pt x="441387" y="2315365"/>
                  <a:pt x="440736" y="2315886"/>
                </a:cubicBezTo>
                <a:cubicBezTo>
                  <a:pt x="440085" y="2316407"/>
                  <a:pt x="439602" y="2317031"/>
                  <a:pt x="439288" y="2317758"/>
                </a:cubicBezTo>
                <a:cubicBezTo>
                  <a:pt x="438973" y="2318485"/>
                  <a:pt x="438816" y="2319304"/>
                  <a:pt x="438816" y="2320216"/>
                </a:cubicBezTo>
                <a:cubicBezTo>
                  <a:pt x="438816" y="2320845"/>
                  <a:pt x="438913" y="2321447"/>
                  <a:pt x="439109" y="2322023"/>
                </a:cubicBezTo>
                <a:cubicBezTo>
                  <a:pt x="439304" y="2322598"/>
                  <a:pt x="439619" y="2323108"/>
                  <a:pt x="440053" y="2323553"/>
                </a:cubicBezTo>
                <a:cubicBezTo>
                  <a:pt x="440487" y="2323998"/>
                  <a:pt x="441051" y="2324350"/>
                  <a:pt x="441746" y="2324611"/>
                </a:cubicBezTo>
                <a:cubicBezTo>
                  <a:pt x="442440" y="2324871"/>
                  <a:pt x="443287" y="2325002"/>
                  <a:pt x="444285" y="2325002"/>
                </a:cubicBezTo>
                <a:cubicBezTo>
                  <a:pt x="445587" y="2325002"/>
                  <a:pt x="447079" y="2324605"/>
                  <a:pt x="448762" y="2323813"/>
                </a:cubicBezTo>
                <a:cubicBezTo>
                  <a:pt x="450444" y="2323021"/>
                  <a:pt x="452218" y="2321768"/>
                  <a:pt x="454084" y="2320053"/>
                </a:cubicBezTo>
                <a:lnTo>
                  <a:pt x="454084" y="2314258"/>
                </a:lnTo>
                <a:close/>
                <a:moveTo>
                  <a:pt x="265849" y="2300682"/>
                </a:moveTo>
                <a:cubicBezTo>
                  <a:pt x="264156" y="2300682"/>
                  <a:pt x="262708" y="2301013"/>
                  <a:pt x="261503" y="2301675"/>
                </a:cubicBezTo>
                <a:cubicBezTo>
                  <a:pt x="260298" y="2302337"/>
                  <a:pt x="259311" y="2303221"/>
                  <a:pt x="258540" y="2304328"/>
                </a:cubicBezTo>
                <a:cubicBezTo>
                  <a:pt x="257770" y="2305435"/>
                  <a:pt x="257206" y="2306721"/>
                  <a:pt x="256848" y="2308186"/>
                </a:cubicBezTo>
                <a:cubicBezTo>
                  <a:pt x="256489" y="2309651"/>
                  <a:pt x="256310" y="2311187"/>
                  <a:pt x="256310" y="2312793"/>
                </a:cubicBezTo>
                <a:cubicBezTo>
                  <a:pt x="256310" y="2314811"/>
                  <a:pt x="256533" y="2316580"/>
                  <a:pt x="256978" y="2318100"/>
                </a:cubicBezTo>
                <a:cubicBezTo>
                  <a:pt x="257423" y="2319619"/>
                  <a:pt x="258058" y="2320883"/>
                  <a:pt x="258882" y="2321892"/>
                </a:cubicBezTo>
                <a:cubicBezTo>
                  <a:pt x="259707" y="2322902"/>
                  <a:pt x="260705" y="2323661"/>
                  <a:pt x="261877" y="2324171"/>
                </a:cubicBezTo>
                <a:cubicBezTo>
                  <a:pt x="263049" y="2324681"/>
                  <a:pt x="264373" y="2324936"/>
                  <a:pt x="265849" y="2324936"/>
                </a:cubicBezTo>
                <a:cubicBezTo>
                  <a:pt x="267542" y="2324936"/>
                  <a:pt x="268991" y="2324605"/>
                  <a:pt x="270196" y="2323943"/>
                </a:cubicBezTo>
                <a:cubicBezTo>
                  <a:pt x="271400" y="2323281"/>
                  <a:pt x="272388" y="2322397"/>
                  <a:pt x="273158" y="2321290"/>
                </a:cubicBezTo>
                <a:cubicBezTo>
                  <a:pt x="273929" y="2320183"/>
                  <a:pt x="274493" y="2318897"/>
                  <a:pt x="274851" y="2317432"/>
                </a:cubicBezTo>
                <a:cubicBezTo>
                  <a:pt x="275209" y="2315967"/>
                  <a:pt x="275388" y="2314421"/>
                  <a:pt x="275388" y="2312793"/>
                </a:cubicBezTo>
                <a:cubicBezTo>
                  <a:pt x="275388" y="2310774"/>
                  <a:pt x="275166" y="2309011"/>
                  <a:pt x="274721" y="2307503"/>
                </a:cubicBezTo>
                <a:cubicBezTo>
                  <a:pt x="274276" y="2305994"/>
                  <a:pt x="273641" y="2304735"/>
                  <a:pt x="272816" y="2303726"/>
                </a:cubicBezTo>
                <a:cubicBezTo>
                  <a:pt x="271992" y="2302717"/>
                  <a:pt x="270988" y="2301957"/>
                  <a:pt x="269805" y="2301447"/>
                </a:cubicBezTo>
                <a:cubicBezTo>
                  <a:pt x="268622" y="2300937"/>
                  <a:pt x="267303" y="2300682"/>
                  <a:pt x="265849" y="2300682"/>
                </a:cubicBezTo>
                <a:close/>
                <a:moveTo>
                  <a:pt x="513565" y="2300389"/>
                </a:moveTo>
                <a:cubicBezTo>
                  <a:pt x="512327" y="2300389"/>
                  <a:pt x="511199" y="2300628"/>
                  <a:pt x="510179" y="2301105"/>
                </a:cubicBezTo>
                <a:cubicBezTo>
                  <a:pt x="509158" y="2301583"/>
                  <a:pt x="508279" y="2302256"/>
                  <a:pt x="507542" y="2303124"/>
                </a:cubicBezTo>
                <a:cubicBezTo>
                  <a:pt x="506804" y="2303992"/>
                  <a:pt x="506207" y="2305034"/>
                  <a:pt x="505751" y="2306249"/>
                </a:cubicBezTo>
                <a:cubicBezTo>
                  <a:pt x="505295" y="2307465"/>
                  <a:pt x="505013" y="2308799"/>
                  <a:pt x="504905" y="2310254"/>
                </a:cubicBezTo>
                <a:lnTo>
                  <a:pt x="522094" y="2310254"/>
                </a:lnTo>
                <a:cubicBezTo>
                  <a:pt x="522159" y="2308799"/>
                  <a:pt x="522018" y="2307470"/>
                  <a:pt x="521671" y="2306265"/>
                </a:cubicBezTo>
                <a:cubicBezTo>
                  <a:pt x="521324" y="2305061"/>
                  <a:pt x="520787" y="2304024"/>
                  <a:pt x="520059" y="2303156"/>
                </a:cubicBezTo>
                <a:cubicBezTo>
                  <a:pt x="519332" y="2302288"/>
                  <a:pt x="518426" y="2301610"/>
                  <a:pt x="517341" y="2301122"/>
                </a:cubicBezTo>
                <a:cubicBezTo>
                  <a:pt x="516256" y="2300633"/>
                  <a:pt x="514997" y="2300389"/>
                  <a:pt x="513565" y="2300389"/>
                </a:cubicBezTo>
                <a:close/>
                <a:moveTo>
                  <a:pt x="342115" y="2300389"/>
                </a:moveTo>
                <a:cubicBezTo>
                  <a:pt x="340877" y="2300389"/>
                  <a:pt x="339749" y="2300628"/>
                  <a:pt x="338729" y="2301105"/>
                </a:cubicBezTo>
                <a:cubicBezTo>
                  <a:pt x="337709" y="2301583"/>
                  <a:pt x="336830" y="2302256"/>
                  <a:pt x="336092" y="2303124"/>
                </a:cubicBezTo>
                <a:cubicBezTo>
                  <a:pt x="335354" y="2303992"/>
                  <a:pt x="334757" y="2305034"/>
                  <a:pt x="334301" y="2306249"/>
                </a:cubicBezTo>
                <a:cubicBezTo>
                  <a:pt x="333845" y="2307465"/>
                  <a:pt x="333563" y="2308799"/>
                  <a:pt x="333455" y="2310254"/>
                </a:cubicBezTo>
                <a:lnTo>
                  <a:pt x="350644" y="2310254"/>
                </a:lnTo>
                <a:cubicBezTo>
                  <a:pt x="350709" y="2308799"/>
                  <a:pt x="350568" y="2307470"/>
                  <a:pt x="350221" y="2306265"/>
                </a:cubicBezTo>
                <a:cubicBezTo>
                  <a:pt x="349874" y="2305061"/>
                  <a:pt x="349337" y="2304024"/>
                  <a:pt x="348609" y="2303156"/>
                </a:cubicBezTo>
                <a:cubicBezTo>
                  <a:pt x="347882" y="2302288"/>
                  <a:pt x="346976" y="2301610"/>
                  <a:pt x="345891" y="2301122"/>
                </a:cubicBezTo>
                <a:cubicBezTo>
                  <a:pt x="344806" y="2300633"/>
                  <a:pt x="343547" y="2300389"/>
                  <a:pt x="342115" y="2300389"/>
                </a:cubicBezTo>
                <a:close/>
                <a:moveTo>
                  <a:pt x="132564" y="2300389"/>
                </a:moveTo>
                <a:cubicBezTo>
                  <a:pt x="131327" y="2300389"/>
                  <a:pt x="130199" y="2300628"/>
                  <a:pt x="129179" y="2301105"/>
                </a:cubicBezTo>
                <a:cubicBezTo>
                  <a:pt x="128159" y="2301583"/>
                  <a:pt x="127279" y="2302256"/>
                  <a:pt x="126542" y="2303124"/>
                </a:cubicBezTo>
                <a:cubicBezTo>
                  <a:pt x="125804" y="2303992"/>
                  <a:pt x="125207" y="2305034"/>
                  <a:pt x="124751" y="2306249"/>
                </a:cubicBezTo>
                <a:cubicBezTo>
                  <a:pt x="124295" y="2307465"/>
                  <a:pt x="124013" y="2308799"/>
                  <a:pt x="123904" y="2310254"/>
                </a:cubicBezTo>
                <a:lnTo>
                  <a:pt x="141094" y="2310254"/>
                </a:lnTo>
                <a:cubicBezTo>
                  <a:pt x="141159" y="2308799"/>
                  <a:pt x="141018" y="2307470"/>
                  <a:pt x="140671" y="2306265"/>
                </a:cubicBezTo>
                <a:cubicBezTo>
                  <a:pt x="140324" y="2305061"/>
                  <a:pt x="139786" y="2304024"/>
                  <a:pt x="139059" y="2303156"/>
                </a:cubicBezTo>
                <a:cubicBezTo>
                  <a:pt x="138332" y="2302288"/>
                  <a:pt x="137426" y="2301610"/>
                  <a:pt x="136341" y="2301122"/>
                </a:cubicBezTo>
                <a:cubicBezTo>
                  <a:pt x="135256" y="2300633"/>
                  <a:pt x="133997" y="2300389"/>
                  <a:pt x="132564" y="2300389"/>
                </a:cubicBezTo>
                <a:close/>
                <a:moveTo>
                  <a:pt x="474944" y="2300129"/>
                </a:moveTo>
                <a:cubicBezTo>
                  <a:pt x="473815" y="2300129"/>
                  <a:pt x="472811" y="2300324"/>
                  <a:pt x="471932" y="2300715"/>
                </a:cubicBezTo>
                <a:cubicBezTo>
                  <a:pt x="471053" y="2301105"/>
                  <a:pt x="470315" y="2301621"/>
                  <a:pt x="469718" y="2302261"/>
                </a:cubicBezTo>
                <a:cubicBezTo>
                  <a:pt x="469122" y="2302901"/>
                  <a:pt x="468666" y="2303645"/>
                  <a:pt x="468351" y="2304491"/>
                </a:cubicBezTo>
                <a:cubicBezTo>
                  <a:pt x="468036" y="2305338"/>
                  <a:pt x="467879" y="2306217"/>
                  <a:pt x="467879" y="2307128"/>
                </a:cubicBezTo>
                <a:cubicBezTo>
                  <a:pt x="467879" y="2308170"/>
                  <a:pt x="468052" y="2309125"/>
                  <a:pt x="468400" y="2309993"/>
                </a:cubicBezTo>
                <a:cubicBezTo>
                  <a:pt x="468747" y="2310861"/>
                  <a:pt x="469235" y="2311599"/>
                  <a:pt x="469865" y="2312207"/>
                </a:cubicBezTo>
                <a:cubicBezTo>
                  <a:pt x="470494" y="2312815"/>
                  <a:pt x="471238" y="2313287"/>
                  <a:pt x="472095" y="2313623"/>
                </a:cubicBezTo>
                <a:cubicBezTo>
                  <a:pt x="472952" y="2313959"/>
                  <a:pt x="473902" y="2314128"/>
                  <a:pt x="474944" y="2314128"/>
                </a:cubicBezTo>
                <a:cubicBezTo>
                  <a:pt x="476072" y="2314128"/>
                  <a:pt x="477076" y="2313938"/>
                  <a:pt x="477955" y="2313558"/>
                </a:cubicBezTo>
                <a:cubicBezTo>
                  <a:pt x="478834" y="2313178"/>
                  <a:pt x="479572" y="2312663"/>
                  <a:pt x="480169" y="2312012"/>
                </a:cubicBezTo>
                <a:cubicBezTo>
                  <a:pt x="480766" y="2311360"/>
                  <a:pt x="481221" y="2310612"/>
                  <a:pt x="481536" y="2309765"/>
                </a:cubicBezTo>
                <a:cubicBezTo>
                  <a:pt x="481851" y="2308919"/>
                  <a:pt x="482008" y="2308040"/>
                  <a:pt x="482008" y="2307128"/>
                </a:cubicBezTo>
                <a:cubicBezTo>
                  <a:pt x="482008" y="2306086"/>
                  <a:pt x="481835" y="2305131"/>
                  <a:pt x="481487" y="2304263"/>
                </a:cubicBezTo>
                <a:cubicBezTo>
                  <a:pt x="481140" y="2303395"/>
                  <a:pt x="480652" y="2302657"/>
                  <a:pt x="480022" y="2302049"/>
                </a:cubicBezTo>
                <a:cubicBezTo>
                  <a:pt x="479393" y="2301442"/>
                  <a:pt x="478650" y="2300970"/>
                  <a:pt x="477792" y="2300633"/>
                </a:cubicBezTo>
                <a:cubicBezTo>
                  <a:pt x="476935" y="2300297"/>
                  <a:pt x="475985" y="2300129"/>
                  <a:pt x="474944" y="2300129"/>
                </a:cubicBezTo>
                <a:close/>
                <a:moveTo>
                  <a:pt x="221094" y="2296450"/>
                </a:moveTo>
                <a:lnTo>
                  <a:pt x="227540" y="2296450"/>
                </a:lnTo>
                <a:lnTo>
                  <a:pt x="235549" y="2318067"/>
                </a:lnTo>
                <a:lnTo>
                  <a:pt x="237274" y="2323341"/>
                </a:lnTo>
                <a:lnTo>
                  <a:pt x="239065" y="2317937"/>
                </a:lnTo>
                <a:lnTo>
                  <a:pt x="247009" y="2296450"/>
                </a:lnTo>
                <a:lnTo>
                  <a:pt x="253227" y="2296450"/>
                </a:lnTo>
                <a:lnTo>
                  <a:pt x="240400" y="2329136"/>
                </a:lnTo>
                <a:lnTo>
                  <a:pt x="233888" y="2329136"/>
                </a:lnTo>
                <a:close/>
                <a:moveTo>
                  <a:pt x="551599" y="2295864"/>
                </a:moveTo>
                <a:cubicBezTo>
                  <a:pt x="552272" y="2295864"/>
                  <a:pt x="552913" y="2295999"/>
                  <a:pt x="553520" y="2296271"/>
                </a:cubicBezTo>
                <a:cubicBezTo>
                  <a:pt x="554128" y="2296542"/>
                  <a:pt x="554660" y="2296906"/>
                  <a:pt x="555115" y="2297361"/>
                </a:cubicBezTo>
                <a:cubicBezTo>
                  <a:pt x="555571" y="2297817"/>
                  <a:pt x="555935" y="2298349"/>
                  <a:pt x="556206" y="2298957"/>
                </a:cubicBezTo>
                <a:cubicBezTo>
                  <a:pt x="556477" y="2299564"/>
                  <a:pt x="556613" y="2300204"/>
                  <a:pt x="556613" y="2300877"/>
                </a:cubicBezTo>
                <a:cubicBezTo>
                  <a:pt x="556613" y="2301572"/>
                  <a:pt x="556477" y="2302218"/>
                  <a:pt x="556206" y="2302815"/>
                </a:cubicBezTo>
                <a:cubicBezTo>
                  <a:pt x="555935" y="2303411"/>
                  <a:pt x="555571" y="2303938"/>
                  <a:pt x="555115" y="2304393"/>
                </a:cubicBezTo>
                <a:cubicBezTo>
                  <a:pt x="554660" y="2304849"/>
                  <a:pt x="554128" y="2305207"/>
                  <a:pt x="553520" y="2305468"/>
                </a:cubicBezTo>
                <a:cubicBezTo>
                  <a:pt x="552913" y="2305728"/>
                  <a:pt x="552272" y="2305859"/>
                  <a:pt x="551599" y="2305859"/>
                </a:cubicBezTo>
                <a:cubicBezTo>
                  <a:pt x="550905" y="2305859"/>
                  <a:pt x="550259" y="2305728"/>
                  <a:pt x="549662" y="2305468"/>
                </a:cubicBezTo>
                <a:cubicBezTo>
                  <a:pt x="549065" y="2305207"/>
                  <a:pt x="548539" y="2304849"/>
                  <a:pt x="548083" y="2304393"/>
                </a:cubicBezTo>
                <a:cubicBezTo>
                  <a:pt x="547627" y="2303938"/>
                  <a:pt x="547269" y="2303411"/>
                  <a:pt x="547009" y="2302815"/>
                </a:cubicBezTo>
                <a:cubicBezTo>
                  <a:pt x="546748" y="2302218"/>
                  <a:pt x="546618" y="2301572"/>
                  <a:pt x="546618" y="2300877"/>
                </a:cubicBezTo>
                <a:cubicBezTo>
                  <a:pt x="546618" y="2300204"/>
                  <a:pt x="546748" y="2299564"/>
                  <a:pt x="547009" y="2298957"/>
                </a:cubicBezTo>
                <a:cubicBezTo>
                  <a:pt x="547269" y="2298349"/>
                  <a:pt x="547627" y="2297817"/>
                  <a:pt x="548083" y="2297361"/>
                </a:cubicBezTo>
                <a:cubicBezTo>
                  <a:pt x="548539" y="2296906"/>
                  <a:pt x="549065" y="2296542"/>
                  <a:pt x="549662" y="2296271"/>
                </a:cubicBezTo>
                <a:cubicBezTo>
                  <a:pt x="550259" y="2295999"/>
                  <a:pt x="550905" y="2295864"/>
                  <a:pt x="551599" y="2295864"/>
                </a:cubicBezTo>
                <a:close/>
                <a:moveTo>
                  <a:pt x="513825" y="2295864"/>
                </a:moveTo>
                <a:cubicBezTo>
                  <a:pt x="516104" y="2295864"/>
                  <a:pt x="518122" y="2296222"/>
                  <a:pt x="519880" y="2296938"/>
                </a:cubicBezTo>
                <a:cubicBezTo>
                  <a:pt x="521638" y="2297654"/>
                  <a:pt x="523120" y="2298669"/>
                  <a:pt x="524324" y="2299982"/>
                </a:cubicBezTo>
                <a:cubicBezTo>
                  <a:pt x="525529" y="2301295"/>
                  <a:pt x="526440" y="2302890"/>
                  <a:pt x="527059" y="2304768"/>
                </a:cubicBezTo>
                <a:cubicBezTo>
                  <a:pt x="527678" y="2306645"/>
                  <a:pt x="527987" y="2308745"/>
                  <a:pt x="527987" y="2311067"/>
                </a:cubicBezTo>
                <a:cubicBezTo>
                  <a:pt x="527987" y="2311870"/>
                  <a:pt x="527976" y="2312543"/>
                  <a:pt x="527954" y="2313086"/>
                </a:cubicBezTo>
                <a:cubicBezTo>
                  <a:pt x="527933" y="2313629"/>
                  <a:pt x="527900" y="2314139"/>
                  <a:pt x="527857" y="2314616"/>
                </a:cubicBezTo>
                <a:lnTo>
                  <a:pt x="504905" y="2314616"/>
                </a:lnTo>
                <a:cubicBezTo>
                  <a:pt x="504905" y="2317958"/>
                  <a:pt x="505838" y="2320525"/>
                  <a:pt x="507704" y="2322316"/>
                </a:cubicBezTo>
                <a:cubicBezTo>
                  <a:pt x="509571" y="2324106"/>
                  <a:pt x="512262" y="2325002"/>
                  <a:pt x="515778" y="2325002"/>
                </a:cubicBezTo>
                <a:cubicBezTo>
                  <a:pt x="516733" y="2325002"/>
                  <a:pt x="517688" y="2324963"/>
                  <a:pt x="518643" y="2324888"/>
                </a:cubicBezTo>
                <a:cubicBezTo>
                  <a:pt x="519598" y="2324812"/>
                  <a:pt x="520521" y="2324709"/>
                  <a:pt x="521411" y="2324578"/>
                </a:cubicBezTo>
                <a:cubicBezTo>
                  <a:pt x="522301" y="2324448"/>
                  <a:pt x="523152" y="2324302"/>
                  <a:pt x="523966" y="2324139"/>
                </a:cubicBezTo>
                <a:cubicBezTo>
                  <a:pt x="524780" y="2323976"/>
                  <a:pt x="525534" y="2323797"/>
                  <a:pt x="526229" y="2323602"/>
                </a:cubicBezTo>
                <a:lnTo>
                  <a:pt x="526229" y="2328257"/>
                </a:lnTo>
                <a:cubicBezTo>
                  <a:pt x="524688" y="2328691"/>
                  <a:pt x="522946" y="2329044"/>
                  <a:pt x="521004" y="2329315"/>
                </a:cubicBezTo>
                <a:cubicBezTo>
                  <a:pt x="519061" y="2329586"/>
                  <a:pt x="517048" y="2329722"/>
                  <a:pt x="514964" y="2329722"/>
                </a:cubicBezTo>
                <a:cubicBezTo>
                  <a:pt x="512165" y="2329722"/>
                  <a:pt x="509755" y="2329342"/>
                  <a:pt x="507737" y="2328583"/>
                </a:cubicBezTo>
                <a:cubicBezTo>
                  <a:pt x="505718" y="2327823"/>
                  <a:pt x="504063" y="2326721"/>
                  <a:pt x="502772" y="2325278"/>
                </a:cubicBezTo>
                <a:cubicBezTo>
                  <a:pt x="501481" y="2323835"/>
                  <a:pt x="500526" y="2322066"/>
                  <a:pt x="499907" y="2319972"/>
                </a:cubicBezTo>
                <a:cubicBezTo>
                  <a:pt x="499289" y="2317877"/>
                  <a:pt x="498979" y="2315506"/>
                  <a:pt x="498979" y="2312858"/>
                </a:cubicBezTo>
                <a:cubicBezTo>
                  <a:pt x="498979" y="2310557"/>
                  <a:pt x="499310" y="2308382"/>
                  <a:pt x="499972" y="2306331"/>
                </a:cubicBezTo>
                <a:cubicBezTo>
                  <a:pt x="500634" y="2304280"/>
                  <a:pt x="501600" y="2302478"/>
                  <a:pt x="502870" y="2300926"/>
                </a:cubicBezTo>
                <a:cubicBezTo>
                  <a:pt x="504139" y="2299374"/>
                  <a:pt x="505697" y="2298143"/>
                  <a:pt x="507542" y="2297231"/>
                </a:cubicBezTo>
                <a:cubicBezTo>
                  <a:pt x="509387" y="2296320"/>
                  <a:pt x="511481" y="2295864"/>
                  <a:pt x="513825" y="2295864"/>
                </a:cubicBezTo>
                <a:close/>
                <a:moveTo>
                  <a:pt x="474944" y="2295864"/>
                </a:moveTo>
                <a:cubicBezTo>
                  <a:pt x="475747" y="2295864"/>
                  <a:pt x="476517" y="2295918"/>
                  <a:pt x="477255" y="2296027"/>
                </a:cubicBezTo>
                <a:cubicBezTo>
                  <a:pt x="477993" y="2296135"/>
                  <a:pt x="478644" y="2296276"/>
                  <a:pt x="479208" y="2296450"/>
                </a:cubicBezTo>
                <a:lnTo>
                  <a:pt x="491059" y="2296450"/>
                </a:lnTo>
                <a:lnTo>
                  <a:pt x="491059" y="2301073"/>
                </a:lnTo>
                <a:lnTo>
                  <a:pt x="485817" y="2301073"/>
                </a:lnTo>
                <a:cubicBezTo>
                  <a:pt x="486425" y="2301832"/>
                  <a:pt x="486897" y="2302717"/>
                  <a:pt x="487233" y="2303726"/>
                </a:cubicBezTo>
                <a:cubicBezTo>
                  <a:pt x="487570" y="2304735"/>
                  <a:pt x="487738" y="2305826"/>
                  <a:pt x="487738" y="2306998"/>
                </a:cubicBezTo>
                <a:cubicBezTo>
                  <a:pt x="487738" y="2308691"/>
                  <a:pt x="487429" y="2310237"/>
                  <a:pt x="486810" y="2311637"/>
                </a:cubicBezTo>
                <a:cubicBezTo>
                  <a:pt x="486192" y="2313037"/>
                  <a:pt x="485318" y="2314236"/>
                  <a:pt x="484189" y="2315235"/>
                </a:cubicBezTo>
                <a:cubicBezTo>
                  <a:pt x="483061" y="2316233"/>
                  <a:pt x="481710" y="2317009"/>
                  <a:pt x="480136" y="2317562"/>
                </a:cubicBezTo>
                <a:cubicBezTo>
                  <a:pt x="478563" y="2318116"/>
                  <a:pt x="476832" y="2318393"/>
                  <a:pt x="474944" y="2318393"/>
                </a:cubicBezTo>
                <a:cubicBezTo>
                  <a:pt x="473576" y="2318393"/>
                  <a:pt x="472296" y="2318246"/>
                  <a:pt x="471102" y="2317953"/>
                </a:cubicBezTo>
                <a:cubicBezTo>
                  <a:pt x="469908" y="2317660"/>
                  <a:pt x="468964" y="2317296"/>
                  <a:pt x="468270" y="2316862"/>
                </a:cubicBezTo>
                <a:cubicBezTo>
                  <a:pt x="467857" y="2317470"/>
                  <a:pt x="467510" y="2318045"/>
                  <a:pt x="467228" y="2318588"/>
                </a:cubicBezTo>
                <a:cubicBezTo>
                  <a:pt x="466946" y="2319131"/>
                  <a:pt x="466804" y="2319738"/>
                  <a:pt x="466804" y="2320411"/>
                </a:cubicBezTo>
                <a:cubicBezTo>
                  <a:pt x="466804" y="2321236"/>
                  <a:pt x="467201" y="2321919"/>
                  <a:pt x="467993" y="2322462"/>
                </a:cubicBezTo>
                <a:cubicBezTo>
                  <a:pt x="468785" y="2323005"/>
                  <a:pt x="469832" y="2323298"/>
                  <a:pt x="471135" y="2323341"/>
                </a:cubicBezTo>
                <a:lnTo>
                  <a:pt x="479729" y="2323667"/>
                </a:lnTo>
                <a:cubicBezTo>
                  <a:pt x="481357" y="2323710"/>
                  <a:pt x="482860" y="2323916"/>
                  <a:pt x="484238" y="2324285"/>
                </a:cubicBezTo>
                <a:cubicBezTo>
                  <a:pt x="485617" y="2324654"/>
                  <a:pt x="486800" y="2325186"/>
                  <a:pt x="487787" y="2325881"/>
                </a:cubicBezTo>
                <a:cubicBezTo>
                  <a:pt x="488774" y="2326575"/>
                  <a:pt x="489545" y="2327432"/>
                  <a:pt x="490099" y="2328452"/>
                </a:cubicBezTo>
                <a:cubicBezTo>
                  <a:pt x="490652" y="2329472"/>
                  <a:pt x="490929" y="2330655"/>
                  <a:pt x="490929" y="2332001"/>
                </a:cubicBezTo>
                <a:cubicBezTo>
                  <a:pt x="490929" y="2333455"/>
                  <a:pt x="490614" y="2334833"/>
                  <a:pt x="489984" y="2336136"/>
                </a:cubicBezTo>
                <a:cubicBezTo>
                  <a:pt x="489355" y="2337438"/>
                  <a:pt x="488384" y="2338583"/>
                  <a:pt x="487071" y="2339570"/>
                </a:cubicBezTo>
                <a:cubicBezTo>
                  <a:pt x="485758" y="2340558"/>
                  <a:pt x="484092" y="2341345"/>
                  <a:pt x="482073" y="2341931"/>
                </a:cubicBezTo>
                <a:cubicBezTo>
                  <a:pt x="480055" y="2342517"/>
                  <a:pt x="477657" y="2342810"/>
                  <a:pt x="474878" y="2342810"/>
                </a:cubicBezTo>
                <a:cubicBezTo>
                  <a:pt x="472231" y="2342810"/>
                  <a:pt x="469979" y="2342598"/>
                  <a:pt x="468123" y="2342175"/>
                </a:cubicBezTo>
                <a:cubicBezTo>
                  <a:pt x="466267" y="2341752"/>
                  <a:pt x="464743" y="2341166"/>
                  <a:pt x="463549" y="2340417"/>
                </a:cubicBezTo>
                <a:cubicBezTo>
                  <a:pt x="462355" y="2339668"/>
                  <a:pt x="461487" y="2338778"/>
                  <a:pt x="460944" y="2337747"/>
                </a:cubicBezTo>
                <a:cubicBezTo>
                  <a:pt x="460402" y="2336716"/>
                  <a:pt x="460131" y="2335582"/>
                  <a:pt x="460131" y="2334345"/>
                </a:cubicBezTo>
                <a:cubicBezTo>
                  <a:pt x="460131" y="2332761"/>
                  <a:pt x="460499" y="2331372"/>
                  <a:pt x="461237" y="2330178"/>
                </a:cubicBezTo>
                <a:cubicBezTo>
                  <a:pt x="461975" y="2328984"/>
                  <a:pt x="463115" y="2327834"/>
                  <a:pt x="464656" y="2326727"/>
                </a:cubicBezTo>
                <a:cubicBezTo>
                  <a:pt x="464092" y="2326467"/>
                  <a:pt x="463603" y="2326141"/>
                  <a:pt x="463191" y="2325750"/>
                </a:cubicBezTo>
                <a:cubicBezTo>
                  <a:pt x="462778" y="2325360"/>
                  <a:pt x="462442" y="2324931"/>
                  <a:pt x="462182" y="2324464"/>
                </a:cubicBezTo>
                <a:cubicBezTo>
                  <a:pt x="461921" y="2323998"/>
                  <a:pt x="461726" y="2323504"/>
                  <a:pt x="461596" y="2322983"/>
                </a:cubicBezTo>
                <a:cubicBezTo>
                  <a:pt x="461465" y="2322462"/>
                  <a:pt x="461400" y="2321952"/>
                  <a:pt x="461400" y="2321453"/>
                </a:cubicBezTo>
                <a:cubicBezTo>
                  <a:pt x="461400" y="2320042"/>
                  <a:pt x="461731" y="2318751"/>
                  <a:pt x="462393" y="2317579"/>
                </a:cubicBezTo>
                <a:cubicBezTo>
                  <a:pt x="463055" y="2316407"/>
                  <a:pt x="463842" y="2315300"/>
                  <a:pt x="464753" y="2314258"/>
                </a:cubicBezTo>
                <a:cubicBezTo>
                  <a:pt x="464341" y="2313759"/>
                  <a:pt x="463978" y="2313270"/>
                  <a:pt x="463663" y="2312793"/>
                </a:cubicBezTo>
                <a:cubicBezTo>
                  <a:pt x="463348" y="2312315"/>
                  <a:pt x="463077" y="2311800"/>
                  <a:pt x="462849" y="2311247"/>
                </a:cubicBezTo>
                <a:cubicBezTo>
                  <a:pt x="462621" y="2310693"/>
                  <a:pt x="462447" y="2310096"/>
                  <a:pt x="462328" y="2309456"/>
                </a:cubicBezTo>
                <a:cubicBezTo>
                  <a:pt x="462209" y="2308816"/>
                  <a:pt x="462149" y="2308083"/>
                  <a:pt x="462149" y="2307258"/>
                </a:cubicBezTo>
                <a:cubicBezTo>
                  <a:pt x="462149" y="2305565"/>
                  <a:pt x="462458" y="2304019"/>
                  <a:pt x="463077" y="2302619"/>
                </a:cubicBezTo>
                <a:cubicBezTo>
                  <a:pt x="463696" y="2301219"/>
                  <a:pt x="464564" y="2300020"/>
                  <a:pt x="465681" y="2299022"/>
                </a:cubicBezTo>
                <a:cubicBezTo>
                  <a:pt x="466799" y="2298023"/>
                  <a:pt x="468145" y="2297247"/>
                  <a:pt x="469718" y="2296694"/>
                </a:cubicBezTo>
                <a:cubicBezTo>
                  <a:pt x="471292" y="2296140"/>
                  <a:pt x="473034" y="2295864"/>
                  <a:pt x="474944" y="2295864"/>
                </a:cubicBezTo>
                <a:close/>
                <a:moveTo>
                  <a:pt x="447020" y="2295864"/>
                </a:moveTo>
                <a:cubicBezTo>
                  <a:pt x="448995" y="2295864"/>
                  <a:pt x="450775" y="2296081"/>
                  <a:pt x="452359" y="2296515"/>
                </a:cubicBezTo>
                <a:cubicBezTo>
                  <a:pt x="453943" y="2296949"/>
                  <a:pt x="455284" y="2297611"/>
                  <a:pt x="456380" y="2298501"/>
                </a:cubicBezTo>
                <a:cubicBezTo>
                  <a:pt x="457476" y="2299391"/>
                  <a:pt x="458317" y="2300508"/>
                  <a:pt x="458903" y="2301854"/>
                </a:cubicBezTo>
                <a:cubicBezTo>
                  <a:pt x="459489" y="2303200"/>
                  <a:pt x="459782" y="2304784"/>
                  <a:pt x="459782" y="2306607"/>
                </a:cubicBezTo>
                <a:lnTo>
                  <a:pt x="459782" y="2329136"/>
                </a:lnTo>
                <a:lnTo>
                  <a:pt x="454703" y="2329136"/>
                </a:lnTo>
                <a:lnTo>
                  <a:pt x="454573" y="2324741"/>
                </a:lnTo>
                <a:cubicBezTo>
                  <a:pt x="452793" y="2326499"/>
                  <a:pt x="450986" y="2327769"/>
                  <a:pt x="449152" y="2328550"/>
                </a:cubicBezTo>
                <a:cubicBezTo>
                  <a:pt x="447318" y="2329331"/>
                  <a:pt x="445392" y="2329722"/>
                  <a:pt x="443373" y="2329722"/>
                </a:cubicBezTo>
                <a:cubicBezTo>
                  <a:pt x="441507" y="2329722"/>
                  <a:pt x="439912" y="2329483"/>
                  <a:pt x="438588" y="2329006"/>
                </a:cubicBezTo>
                <a:cubicBezTo>
                  <a:pt x="437264" y="2328528"/>
                  <a:pt x="436173" y="2327872"/>
                  <a:pt x="435316" y="2327036"/>
                </a:cubicBezTo>
                <a:cubicBezTo>
                  <a:pt x="434458" y="2326201"/>
                  <a:pt x="433829" y="2325219"/>
                  <a:pt x="433428" y="2324090"/>
                </a:cubicBezTo>
                <a:cubicBezTo>
                  <a:pt x="433026" y="2322961"/>
                  <a:pt x="432825" y="2321735"/>
                  <a:pt x="432825" y="2320411"/>
                </a:cubicBezTo>
                <a:cubicBezTo>
                  <a:pt x="432825" y="2317134"/>
                  <a:pt x="434046" y="2314567"/>
                  <a:pt x="436488" y="2312712"/>
                </a:cubicBezTo>
                <a:cubicBezTo>
                  <a:pt x="438929" y="2310856"/>
                  <a:pt x="442538" y="2309928"/>
                  <a:pt x="447313" y="2309928"/>
                </a:cubicBezTo>
                <a:lnTo>
                  <a:pt x="454084" y="2309928"/>
                </a:lnTo>
                <a:lnTo>
                  <a:pt x="454084" y="2307063"/>
                </a:lnTo>
                <a:cubicBezTo>
                  <a:pt x="454084" y="2305131"/>
                  <a:pt x="453466" y="2303585"/>
                  <a:pt x="452229" y="2302424"/>
                </a:cubicBezTo>
                <a:cubicBezTo>
                  <a:pt x="450992" y="2301263"/>
                  <a:pt x="449103" y="2300682"/>
                  <a:pt x="446564" y="2300682"/>
                </a:cubicBezTo>
                <a:cubicBezTo>
                  <a:pt x="444719" y="2300682"/>
                  <a:pt x="442901" y="2300888"/>
                  <a:pt x="441111" y="2301301"/>
                </a:cubicBezTo>
                <a:cubicBezTo>
                  <a:pt x="439320" y="2301713"/>
                  <a:pt x="437470" y="2302299"/>
                  <a:pt x="435560" y="2303059"/>
                </a:cubicBezTo>
                <a:lnTo>
                  <a:pt x="435560" y="2297947"/>
                </a:lnTo>
                <a:cubicBezTo>
                  <a:pt x="436276" y="2297687"/>
                  <a:pt x="437074" y="2297432"/>
                  <a:pt x="437953" y="2297182"/>
                </a:cubicBezTo>
                <a:cubicBezTo>
                  <a:pt x="438832" y="2296933"/>
                  <a:pt x="439760" y="2296710"/>
                  <a:pt x="440736" y="2296515"/>
                </a:cubicBezTo>
                <a:cubicBezTo>
                  <a:pt x="441713" y="2296320"/>
                  <a:pt x="442733" y="2296162"/>
                  <a:pt x="443797" y="2296043"/>
                </a:cubicBezTo>
                <a:cubicBezTo>
                  <a:pt x="444860" y="2295923"/>
                  <a:pt x="445935" y="2295864"/>
                  <a:pt x="447020" y="2295864"/>
                </a:cubicBezTo>
                <a:close/>
                <a:moveTo>
                  <a:pt x="375573" y="2295864"/>
                </a:moveTo>
                <a:cubicBezTo>
                  <a:pt x="378959" y="2295864"/>
                  <a:pt x="381525" y="2296960"/>
                  <a:pt x="383272" y="2299152"/>
                </a:cubicBezTo>
                <a:cubicBezTo>
                  <a:pt x="385020" y="2301344"/>
                  <a:pt x="385828" y="2304600"/>
                  <a:pt x="385698" y="2308919"/>
                </a:cubicBezTo>
                <a:lnTo>
                  <a:pt x="379968" y="2308919"/>
                </a:lnTo>
                <a:cubicBezTo>
                  <a:pt x="380033" y="2306054"/>
                  <a:pt x="379615" y="2303976"/>
                  <a:pt x="378715" y="2302684"/>
                </a:cubicBezTo>
                <a:cubicBezTo>
                  <a:pt x="377814" y="2301393"/>
                  <a:pt x="376495" y="2300747"/>
                  <a:pt x="374759" y="2300747"/>
                </a:cubicBezTo>
                <a:cubicBezTo>
                  <a:pt x="373999" y="2300747"/>
                  <a:pt x="373234" y="2300883"/>
                  <a:pt x="372464" y="2301154"/>
                </a:cubicBezTo>
                <a:cubicBezTo>
                  <a:pt x="371693" y="2301425"/>
                  <a:pt x="370901" y="2301859"/>
                  <a:pt x="370087" y="2302456"/>
                </a:cubicBezTo>
                <a:cubicBezTo>
                  <a:pt x="369273" y="2303053"/>
                  <a:pt x="368411" y="2303818"/>
                  <a:pt x="367499" y="2304752"/>
                </a:cubicBezTo>
                <a:cubicBezTo>
                  <a:pt x="366587" y="2305685"/>
                  <a:pt x="365611" y="2306813"/>
                  <a:pt x="364569" y="2308137"/>
                </a:cubicBezTo>
                <a:lnTo>
                  <a:pt x="364569" y="2329136"/>
                </a:lnTo>
                <a:lnTo>
                  <a:pt x="358839" y="2329136"/>
                </a:lnTo>
                <a:lnTo>
                  <a:pt x="358839" y="2296450"/>
                </a:lnTo>
                <a:lnTo>
                  <a:pt x="364016" y="2296450"/>
                </a:lnTo>
                <a:lnTo>
                  <a:pt x="364178" y="2302473"/>
                </a:lnTo>
                <a:cubicBezTo>
                  <a:pt x="366110" y="2300150"/>
                  <a:pt x="368014" y="2298468"/>
                  <a:pt x="369892" y="2297426"/>
                </a:cubicBezTo>
                <a:cubicBezTo>
                  <a:pt x="371769" y="2296385"/>
                  <a:pt x="373663" y="2295864"/>
                  <a:pt x="375573" y="2295864"/>
                </a:cubicBezTo>
                <a:close/>
                <a:moveTo>
                  <a:pt x="342375" y="2295864"/>
                </a:moveTo>
                <a:cubicBezTo>
                  <a:pt x="344654" y="2295864"/>
                  <a:pt x="346672" y="2296222"/>
                  <a:pt x="348430" y="2296938"/>
                </a:cubicBezTo>
                <a:cubicBezTo>
                  <a:pt x="350188" y="2297654"/>
                  <a:pt x="351670" y="2298669"/>
                  <a:pt x="352874" y="2299982"/>
                </a:cubicBezTo>
                <a:cubicBezTo>
                  <a:pt x="354079" y="2301295"/>
                  <a:pt x="354990" y="2302890"/>
                  <a:pt x="355609" y="2304768"/>
                </a:cubicBezTo>
                <a:cubicBezTo>
                  <a:pt x="356228" y="2306645"/>
                  <a:pt x="356537" y="2308745"/>
                  <a:pt x="356537" y="2311067"/>
                </a:cubicBezTo>
                <a:cubicBezTo>
                  <a:pt x="356537" y="2311870"/>
                  <a:pt x="356526" y="2312543"/>
                  <a:pt x="356504" y="2313086"/>
                </a:cubicBezTo>
                <a:cubicBezTo>
                  <a:pt x="356483" y="2313629"/>
                  <a:pt x="356450" y="2314139"/>
                  <a:pt x="356407" y="2314616"/>
                </a:cubicBezTo>
                <a:lnTo>
                  <a:pt x="333455" y="2314616"/>
                </a:lnTo>
                <a:cubicBezTo>
                  <a:pt x="333455" y="2317958"/>
                  <a:pt x="334388" y="2320525"/>
                  <a:pt x="336254" y="2322316"/>
                </a:cubicBezTo>
                <a:cubicBezTo>
                  <a:pt x="338121" y="2324106"/>
                  <a:pt x="340812" y="2325002"/>
                  <a:pt x="344328" y="2325002"/>
                </a:cubicBezTo>
                <a:cubicBezTo>
                  <a:pt x="345283" y="2325002"/>
                  <a:pt x="346238" y="2324963"/>
                  <a:pt x="347193" y="2324888"/>
                </a:cubicBezTo>
                <a:cubicBezTo>
                  <a:pt x="348148" y="2324812"/>
                  <a:pt x="349071" y="2324709"/>
                  <a:pt x="349961" y="2324578"/>
                </a:cubicBezTo>
                <a:cubicBezTo>
                  <a:pt x="350850" y="2324448"/>
                  <a:pt x="351702" y="2324302"/>
                  <a:pt x="352516" y="2324139"/>
                </a:cubicBezTo>
                <a:cubicBezTo>
                  <a:pt x="353330" y="2323976"/>
                  <a:pt x="354084" y="2323797"/>
                  <a:pt x="354779" y="2323602"/>
                </a:cubicBezTo>
                <a:lnTo>
                  <a:pt x="354779" y="2328257"/>
                </a:lnTo>
                <a:cubicBezTo>
                  <a:pt x="353238" y="2328691"/>
                  <a:pt x="351496" y="2329044"/>
                  <a:pt x="349554" y="2329315"/>
                </a:cubicBezTo>
                <a:cubicBezTo>
                  <a:pt x="347611" y="2329586"/>
                  <a:pt x="345598" y="2329722"/>
                  <a:pt x="343514" y="2329722"/>
                </a:cubicBezTo>
                <a:cubicBezTo>
                  <a:pt x="340715" y="2329722"/>
                  <a:pt x="338305" y="2329342"/>
                  <a:pt x="336287" y="2328583"/>
                </a:cubicBezTo>
                <a:cubicBezTo>
                  <a:pt x="334268" y="2327823"/>
                  <a:pt x="332614" y="2326721"/>
                  <a:pt x="331322" y="2325278"/>
                </a:cubicBezTo>
                <a:cubicBezTo>
                  <a:pt x="330031" y="2323835"/>
                  <a:pt x="329076" y="2322066"/>
                  <a:pt x="328457" y="2319972"/>
                </a:cubicBezTo>
                <a:cubicBezTo>
                  <a:pt x="327839" y="2317877"/>
                  <a:pt x="327529" y="2315506"/>
                  <a:pt x="327529" y="2312858"/>
                </a:cubicBezTo>
                <a:cubicBezTo>
                  <a:pt x="327529" y="2310557"/>
                  <a:pt x="327860" y="2308382"/>
                  <a:pt x="328522" y="2306331"/>
                </a:cubicBezTo>
                <a:cubicBezTo>
                  <a:pt x="329184" y="2304280"/>
                  <a:pt x="330150" y="2302478"/>
                  <a:pt x="331420" y="2300926"/>
                </a:cubicBezTo>
                <a:cubicBezTo>
                  <a:pt x="332689" y="2299374"/>
                  <a:pt x="334247" y="2298143"/>
                  <a:pt x="336092" y="2297231"/>
                </a:cubicBezTo>
                <a:cubicBezTo>
                  <a:pt x="337937" y="2296320"/>
                  <a:pt x="340031" y="2295864"/>
                  <a:pt x="342375" y="2295864"/>
                </a:cubicBezTo>
                <a:close/>
                <a:moveTo>
                  <a:pt x="266175" y="2295864"/>
                </a:moveTo>
                <a:cubicBezTo>
                  <a:pt x="268519" y="2295864"/>
                  <a:pt x="270619" y="2296227"/>
                  <a:pt x="272475" y="2296954"/>
                </a:cubicBezTo>
                <a:cubicBezTo>
                  <a:pt x="274330" y="2297681"/>
                  <a:pt x="275904" y="2298745"/>
                  <a:pt x="277195" y="2300145"/>
                </a:cubicBezTo>
                <a:cubicBezTo>
                  <a:pt x="278487" y="2301545"/>
                  <a:pt x="279474" y="2303287"/>
                  <a:pt x="280158" y="2305370"/>
                </a:cubicBezTo>
                <a:cubicBezTo>
                  <a:pt x="280841" y="2307454"/>
                  <a:pt x="281183" y="2309841"/>
                  <a:pt x="281183" y="2312533"/>
                </a:cubicBezTo>
                <a:cubicBezTo>
                  <a:pt x="281183" y="2315072"/>
                  <a:pt x="280825" y="2317400"/>
                  <a:pt x="280109" y="2319516"/>
                </a:cubicBezTo>
                <a:cubicBezTo>
                  <a:pt x="279393" y="2321632"/>
                  <a:pt x="278362" y="2323444"/>
                  <a:pt x="277016" y="2324953"/>
                </a:cubicBezTo>
                <a:cubicBezTo>
                  <a:pt x="275670" y="2326461"/>
                  <a:pt x="274032" y="2327633"/>
                  <a:pt x="272100" y="2328469"/>
                </a:cubicBezTo>
                <a:cubicBezTo>
                  <a:pt x="270168" y="2329304"/>
                  <a:pt x="267976" y="2329722"/>
                  <a:pt x="265524" y="2329722"/>
                </a:cubicBezTo>
                <a:cubicBezTo>
                  <a:pt x="263180" y="2329722"/>
                  <a:pt x="261080" y="2329359"/>
                  <a:pt x="259224" y="2328632"/>
                </a:cubicBezTo>
                <a:cubicBezTo>
                  <a:pt x="257368" y="2327904"/>
                  <a:pt x="255795" y="2326835"/>
                  <a:pt x="254504" y="2325425"/>
                </a:cubicBezTo>
                <a:cubicBezTo>
                  <a:pt x="253212" y="2324014"/>
                  <a:pt x="252225" y="2322267"/>
                  <a:pt x="251541" y="2320183"/>
                </a:cubicBezTo>
                <a:cubicBezTo>
                  <a:pt x="250857" y="2318100"/>
                  <a:pt x="250515" y="2315701"/>
                  <a:pt x="250515" y="2312988"/>
                </a:cubicBezTo>
                <a:cubicBezTo>
                  <a:pt x="250515" y="2310449"/>
                  <a:pt x="250874" y="2308132"/>
                  <a:pt x="251590" y="2306038"/>
                </a:cubicBezTo>
                <a:cubicBezTo>
                  <a:pt x="252306" y="2303943"/>
                  <a:pt x="253337" y="2302142"/>
                  <a:pt x="254683" y="2300633"/>
                </a:cubicBezTo>
                <a:cubicBezTo>
                  <a:pt x="256028" y="2299125"/>
                  <a:pt x="257667" y="2297953"/>
                  <a:pt x="259599" y="2297117"/>
                </a:cubicBezTo>
                <a:cubicBezTo>
                  <a:pt x="261530" y="2296281"/>
                  <a:pt x="263722" y="2295864"/>
                  <a:pt x="266175" y="2295864"/>
                </a:cubicBezTo>
                <a:close/>
                <a:moveTo>
                  <a:pt x="166023" y="2295864"/>
                </a:moveTo>
                <a:cubicBezTo>
                  <a:pt x="169409" y="2295864"/>
                  <a:pt x="171975" y="2296960"/>
                  <a:pt x="173722" y="2299152"/>
                </a:cubicBezTo>
                <a:cubicBezTo>
                  <a:pt x="175470" y="2301344"/>
                  <a:pt x="176278" y="2304600"/>
                  <a:pt x="176148" y="2308919"/>
                </a:cubicBezTo>
                <a:lnTo>
                  <a:pt x="170418" y="2308919"/>
                </a:lnTo>
                <a:cubicBezTo>
                  <a:pt x="170483" y="2306054"/>
                  <a:pt x="170065" y="2303976"/>
                  <a:pt x="169165" y="2302684"/>
                </a:cubicBezTo>
                <a:cubicBezTo>
                  <a:pt x="168264" y="2301393"/>
                  <a:pt x="166945" y="2300747"/>
                  <a:pt x="165209" y="2300747"/>
                </a:cubicBezTo>
                <a:cubicBezTo>
                  <a:pt x="164449" y="2300747"/>
                  <a:pt x="163684" y="2300883"/>
                  <a:pt x="162914" y="2301154"/>
                </a:cubicBezTo>
                <a:cubicBezTo>
                  <a:pt x="162143" y="2301425"/>
                  <a:pt x="161351" y="2301859"/>
                  <a:pt x="160537" y="2302456"/>
                </a:cubicBezTo>
                <a:cubicBezTo>
                  <a:pt x="159723" y="2303053"/>
                  <a:pt x="158860" y="2303818"/>
                  <a:pt x="157949" y="2304752"/>
                </a:cubicBezTo>
                <a:cubicBezTo>
                  <a:pt x="157037" y="2305685"/>
                  <a:pt x="156061" y="2306813"/>
                  <a:pt x="155019" y="2308137"/>
                </a:cubicBezTo>
                <a:lnTo>
                  <a:pt x="155019" y="2329136"/>
                </a:lnTo>
                <a:lnTo>
                  <a:pt x="149289" y="2329136"/>
                </a:lnTo>
                <a:lnTo>
                  <a:pt x="149289" y="2296450"/>
                </a:lnTo>
                <a:lnTo>
                  <a:pt x="154465" y="2296450"/>
                </a:lnTo>
                <a:lnTo>
                  <a:pt x="154628" y="2302473"/>
                </a:lnTo>
                <a:cubicBezTo>
                  <a:pt x="156560" y="2300150"/>
                  <a:pt x="158465" y="2298468"/>
                  <a:pt x="160342" y="2297426"/>
                </a:cubicBezTo>
                <a:cubicBezTo>
                  <a:pt x="162219" y="2296385"/>
                  <a:pt x="164113" y="2295864"/>
                  <a:pt x="166023" y="2295864"/>
                </a:cubicBezTo>
                <a:close/>
                <a:moveTo>
                  <a:pt x="132825" y="2295864"/>
                </a:moveTo>
                <a:cubicBezTo>
                  <a:pt x="135104" y="2295864"/>
                  <a:pt x="137122" y="2296222"/>
                  <a:pt x="138880" y="2296938"/>
                </a:cubicBezTo>
                <a:cubicBezTo>
                  <a:pt x="140638" y="2297654"/>
                  <a:pt x="142120" y="2298669"/>
                  <a:pt x="143324" y="2299982"/>
                </a:cubicBezTo>
                <a:cubicBezTo>
                  <a:pt x="144529" y="2301295"/>
                  <a:pt x="145440" y="2302890"/>
                  <a:pt x="146059" y="2304768"/>
                </a:cubicBezTo>
                <a:cubicBezTo>
                  <a:pt x="146677" y="2306645"/>
                  <a:pt x="146987" y="2308745"/>
                  <a:pt x="146987" y="2311067"/>
                </a:cubicBezTo>
                <a:cubicBezTo>
                  <a:pt x="146987" y="2311870"/>
                  <a:pt x="146976" y="2312543"/>
                  <a:pt x="146954" y="2313086"/>
                </a:cubicBezTo>
                <a:cubicBezTo>
                  <a:pt x="146933" y="2313629"/>
                  <a:pt x="146900" y="2314139"/>
                  <a:pt x="146857" y="2314616"/>
                </a:cubicBezTo>
                <a:lnTo>
                  <a:pt x="123904" y="2314616"/>
                </a:lnTo>
                <a:cubicBezTo>
                  <a:pt x="123904" y="2317958"/>
                  <a:pt x="124838" y="2320525"/>
                  <a:pt x="126704" y="2322316"/>
                </a:cubicBezTo>
                <a:cubicBezTo>
                  <a:pt x="128571" y="2324106"/>
                  <a:pt x="131262" y="2325002"/>
                  <a:pt x="134778" y="2325002"/>
                </a:cubicBezTo>
                <a:cubicBezTo>
                  <a:pt x="135733" y="2325002"/>
                  <a:pt x="136688" y="2324963"/>
                  <a:pt x="137643" y="2324888"/>
                </a:cubicBezTo>
                <a:cubicBezTo>
                  <a:pt x="138598" y="2324812"/>
                  <a:pt x="139521" y="2324709"/>
                  <a:pt x="140410" y="2324578"/>
                </a:cubicBezTo>
                <a:cubicBezTo>
                  <a:pt x="141300" y="2324448"/>
                  <a:pt x="142152" y="2324302"/>
                  <a:pt x="142966" y="2324139"/>
                </a:cubicBezTo>
                <a:cubicBezTo>
                  <a:pt x="143780" y="2323976"/>
                  <a:pt x="144534" y="2323797"/>
                  <a:pt x="145229" y="2323602"/>
                </a:cubicBezTo>
                <a:lnTo>
                  <a:pt x="145229" y="2328257"/>
                </a:lnTo>
                <a:cubicBezTo>
                  <a:pt x="143688" y="2328691"/>
                  <a:pt x="141946" y="2329044"/>
                  <a:pt x="140003" y="2329315"/>
                </a:cubicBezTo>
                <a:cubicBezTo>
                  <a:pt x="138061" y="2329586"/>
                  <a:pt x="136048" y="2329722"/>
                  <a:pt x="133964" y="2329722"/>
                </a:cubicBezTo>
                <a:cubicBezTo>
                  <a:pt x="131165" y="2329722"/>
                  <a:pt x="128755" y="2329342"/>
                  <a:pt x="126737" y="2328583"/>
                </a:cubicBezTo>
                <a:cubicBezTo>
                  <a:pt x="124718" y="2327823"/>
                  <a:pt x="123064" y="2326721"/>
                  <a:pt x="121772" y="2325278"/>
                </a:cubicBezTo>
                <a:cubicBezTo>
                  <a:pt x="120481" y="2323835"/>
                  <a:pt x="119526" y="2322066"/>
                  <a:pt x="118907" y="2319972"/>
                </a:cubicBezTo>
                <a:cubicBezTo>
                  <a:pt x="118289" y="2317877"/>
                  <a:pt x="117979" y="2315506"/>
                  <a:pt x="117979" y="2312858"/>
                </a:cubicBezTo>
                <a:cubicBezTo>
                  <a:pt x="117979" y="2310557"/>
                  <a:pt x="118310" y="2308382"/>
                  <a:pt x="118972" y="2306331"/>
                </a:cubicBezTo>
                <a:cubicBezTo>
                  <a:pt x="119634" y="2304280"/>
                  <a:pt x="120600" y="2302478"/>
                  <a:pt x="121870" y="2300926"/>
                </a:cubicBezTo>
                <a:cubicBezTo>
                  <a:pt x="123139" y="2299374"/>
                  <a:pt x="124697" y="2298143"/>
                  <a:pt x="126542" y="2297231"/>
                </a:cubicBezTo>
                <a:cubicBezTo>
                  <a:pt x="128386" y="2296320"/>
                  <a:pt x="130481" y="2295864"/>
                  <a:pt x="132825" y="2295864"/>
                </a:cubicBezTo>
                <a:close/>
                <a:moveTo>
                  <a:pt x="59229" y="2295864"/>
                </a:moveTo>
                <a:cubicBezTo>
                  <a:pt x="62593" y="2295864"/>
                  <a:pt x="65138" y="2296857"/>
                  <a:pt x="66864" y="2298843"/>
                </a:cubicBezTo>
                <a:cubicBezTo>
                  <a:pt x="68589" y="2300829"/>
                  <a:pt x="69452" y="2303818"/>
                  <a:pt x="69452" y="2307812"/>
                </a:cubicBezTo>
                <a:lnTo>
                  <a:pt x="69452" y="2329136"/>
                </a:lnTo>
                <a:lnTo>
                  <a:pt x="63787" y="2329136"/>
                </a:lnTo>
                <a:lnTo>
                  <a:pt x="63787" y="2308268"/>
                </a:lnTo>
                <a:cubicBezTo>
                  <a:pt x="63787" y="2305706"/>
                  <a:pt x="63310" y="2303813"/>
                  <a:pt x="62355" y="2302587"/>
                </a:cubicBezTo>
                <a:cubicBezTo>
                  <a:pt x="61400" y="2301360"/>
                  <a:pt x="59978" y="2300747"/>
                  <a:pt x="58090" y="2300747"/>
                </a:cubicBezTo>
                <a:cubicBezTo>
                  <a:pt x="57395" y="2300747"/>
                  <a:pt x="56717" y="2300850"/>
                  <a:pt x="56055" y="2301056"/>
                </a:cubicBezTo>
                <a:cubicBezTo>
                  <a:pt x="55393" y="2301263"/>
                  <a:pt x="54704" y="2301621"/>
                  <a:pt x="53988" y="2302131"/>
                </a:cubicBezTo>
                <a:cubicBezTo>
                  <a:pt x="53272" y="2302641"/>
                  <a:pt x="52496" y="2303330"/>
                  <a:pt x="51660" y="2304198"/>
                </a:cubicBezTo>
                <a:cubicBezTo>
                  <a:pt x="50824" y="2305066"/>
                  <a:pt x="49886" y="2306152"/>
                  <a:pt x="48844" y="2307454"/>
                </a:cubicBezTo>
                <a:lnTo>
                  <a:pt x="48844" y="2329136"/>
                </a:lnTo>
                <a:lnTo>
                  <a:pt x="43179" y="2329136"/>
                </a:lnTo>
                <a:lnTo>
                  <a:pt x="43179" y="2296450"/>
                </a:lnTo>
                <a:lnTo>
                  <a:pt x="48225" y="2296450"/>
                </a:lnTo>
                <a:lnTo>
                  <a:pt x="48453" y="2301724"/>
                </a:lnTo>
                <a:cubicBezTo>
                  <a:pt x="49408" y="2300595"/>
                  <a:pt x="50331" y="2299657"/>
                  <a:pt x="51221" y="2298908"/>
                </a:cubicBezTo>
                <a:cubicBezTo>
                  <a:pt x="52110" y="2298159"/>
                  <a:pt x="52984" y="2297557"/>
                  <a:pt x="53841" y="2297101"/>
                </a:cubicBezTo>
                <a:cubicBezTo>
                  <a:pt x="54699" y="2296645"/>
                  <a:pt x="55572" y="2296325"/>
                  <a:pt x="56462" y="2296140"/>
                </a:cubicBezTo>
                <a:cubicBezTo>
                  <a:pt x="57352" y="2295956"/>
                  <a:pt x="58274" y="2295864"/>
                  <a:pt x="59229" y="2295864"/>
                </a:cubicBezTo>
                <a:close/>
                <a:moveTo>
                  <a:pt x="6414" y="2286585"/>
                </a:moveTo>
                <a:lnTo>
                  <a:pt x="30603" y="2286585"/>
                </a:lnTo>
                <a:lnTo>
                  <a:pt x="30603" y="2291469"/>
                </a:lnTo>
                <a:lnTo>
                  <a:pt x="12209" y="2291469"/>
                </a:lnTo>
                <a:lnTo>
                  <a:pt x="12209" y="2304654"/>
                </a:lnTo>
                <a:lnTo>
                  <a:pt x="29887" y="2304654"/>
                </a:lnTo>
                <a:lnTo>
                  <a:pt x="29887" y="2309537"/>
                </a:lnTo>
                <a:lnTo>
                  <a:pt x="12209" y="2309537"/>
                </a:lnTo>
                <a:lnTo>
                  <a:pt x="12209" y="2324188"/>
                </a:lnTo>
                <a:lnTo>
                  <a:pt x="30603" y="2324188"/>
                </a:lnTo>
                <a:lnTo>
                  <a:pt x="30603" y="2329136"/>
                </a:lnTo>
                <a:lnTo>
                  <a:pt x="6414" y="2329136"/>
                </a:lnTo>
                <a:close/>
                <a:moveTo>
                  <a:pt x="655853" y="2285999"/>
                </a:moveTo>
                <a:cubicBezTo>
                  <a:pt x="657742" y="2285999"/>
                  <a:pt x="659462" y="2286281"/>
                  <a:pt x="661014" y="2286846"/>
                </a:cubicBezTo>
                <a:cubicBezTo>
                  <a:pt x="662565" y="2287410"/>
                  <a:pt x="663906" y="2288224"/>
                  <a:pt x="665034" y="2289287"/>
                </a:cubicBezTo>
                <a:cubicBezTo>
                  <a:pt x="666163" y="2290351"/>
                  <a:pt x="667037" y="2291653"/>
                  <a:pt x="667655" y="2293194"/>
                </a:cubicBezTo>
                <a:cubicBezTo>
                  <a:pt x="668274" y="2294735"/>
                  <a:pt x="668583" y="2296471"/>
                  <a:pt x="668583" y="2298403"/>
                </a:cubicBezTo>
                <a:cubicBezTo>
                  <a:pt x="668583" y="2300031"/>
                  <a:pt x="668366" y="2301539"/>
                  <a:pt x="667932" y="2302928"/>
                </a:cubicBezTo>
                <a:cubicBezTo>
                  <a:pt x="667498" y="2304317"/>
                  <a:pt x="666841" y="2305701"/>
                  <a:pt x="665962" y="2307079"/>
                </a:cubicBezTo>
                <a:cubicBezTo>
                  <a:pt x="665083" y="2308457"/>
                  <a:pt x="663976" y="2309885"/>
                  <a:pt x="662641" y="2311360"/>
                </a:cubicBezTo>
                <a:cubicBezTo>
                  <a:pt x="661307" y="2312836"/>
                  <a:pt x="659728" y="2314453"/>
                  <a:pt x="657905" y="2316211"/>
                </a:cubicBezTo>
                <a:lnTo>
                  <a:pt x="650189" y="2323732"/>
                </a:lnTo>
                <a:lnTo>
                  <a:pt x="670862" y="2323732"/>
                </a:lnTo>
                <a:lnTo>
                  <a:pt x="670862" y="2329136"/>
                </a:lnTo>
                <a:lnTo>
                  <a:pt x="642831" y="2329136"/>
                </a:lnTo>
                <a:lnTo>
                  <a:pt x="642831" y="2324057"/>
                </a:lnTo>
                <a:lnTo>
                  <a:pt x="653835" y="2313119"/>
                </a:lnTo>
                <a:cubicBezTo>
                  <a:pt x="655636" y="2311339"/>
                  <a:pt x="657102" y="2309798"/>
                  <a:pt x="658230" y="2308496"/>
                </a:cubicBezTo>
                <a:cubicBezTo>
                  <a:pt x="659359" y="2307193"/>
                  <a:pt x="660238" y="2306005"/>
                  <a:pt x="660867" y="2304931"/>
                </a:cubicBezTo>
                <a:cubicBezTo>
                  <a:pt x="661497" y="2303856"/>
                  <a:pt x="661920" y="2302842"/>
                  <a:pt x="662137" y="2301887"/>
                </a:cubicBezTo>
                <a:cubicBezTo>
                  <a:pt x="662354" y="2300932"/>
                  <a:pt x="662462" y="2299901"/>
                  <a:pt x="662462" y="2298794"/>
                </a:cubicBezTo>
                <a:cubicBezTo>
                  <a:pt x="662462" y="2297752"/>
                  <a:pt x="662321" y="2296759"/>
                  <a:pt x="662039" y="2295815"/>
                </a:cubicBezTo>
                <a:cubicBezTo>
                  <a:pt x="661757" y="2294871"/>
                  <a:pt x="661323" y="2294041"/>
                  <a:pt x="660737" y="2293324"/>
                </a:cubicBezTo>
                <a:cubicBezTo>
                  <a:pt x="660151" y="2292608"/>
                  <a:pt x="659391" y="2292044"/>
                  <a:pt x="658458" y="2291631"/>
                </a:cubicBezTo>
                <a:cubicBezTo>
                  <a:pt x="657525" y="2291219"/>
                  <a:pt x="656407" y="2291013"/>
                  <a:pt x="655105" y="2291013"/>
                </a:cubicBezTo>
                <a:cubicBezTo>
                  <a:pt x="653303" y="2291013"/>
                  <a:pt x="651665" y="2291414"/>
                  <a:pt x="650189" y="2292217"/>
                </a:cubicBezTo>
                <a:cubicBezTo>
                  <a:pt x="648713" y="2293020"/>
                  <a:pt x="647356" y="2294062"/>
                  <a:pt x="646119" y="2295343"/>
                </a:cubicBezTo>
                <a:lnTo>
                  <a:pt x="642994" y="2291599"/>
                </a:lnTo>
                <a:cubicBezTo>
                  <a:pt x="644600" y="2289906"/>
                  <a:pt x="646450" y="2288549"/>
                  <a:pt x="648545" y="2287529"/>
                </a:cubicBezTo>
                <a:cubicBezTo>
                  <a:pt x="650639" y="2286509"/>
                  <a:pt x="653075" y="2285999"/>
                  <a:pt x="655853" y="2285999"/>
                </a:cubicBezTo>
                <a:close/>
                <a:moveTo>
                  <a:pt x="617754" y="2285999"/>
                </a:moveTo>
                <a:cubicBezTo>
                  <a:pt x="619642" y="2285999"/>
                  <a:pt x="621362" y="2286281"/>
                  <a:pt x="622914" y="2286846"/>
                </a:cubicBezTo>
                <a:cubicBezTo>
                  <a:pt x="624465" y="2287410"/>
                  <a:pt x="625806" y="2288224"/>
                  <a:pt x="626934" y="2289287"/>
                </a:cubicBezTo>
                <a:cubicBezTo>
                  <a:pt x="628063" y="2290351"/>
                  <a:pt x="628936" y="2291653"/>
                  <a:pt x="629555" y="2293194"/>
                </a:cubicBezTo>
                <a:cubicBezTo>
                  <a:pt x="630174" y="2294735"/>
                  <a:pt x="630483" y="2296471"/>
                  <a:pt x="630483" y="2298403"/>
                </a:cubicBezTo>
                <a:cubicBezTo>
                  <a:pt x="630483" y="2300031"/>
                  <a:pt x="630266" y="2301539"/>
                  <a:pt x="629832" y="2302928"/>
                </a:cubicBezTo>
                <a:cubicBezTo>
                  <a:pt x="629398" y="2304317"/>
                  <a:pt x="628741" y="2305701"/>
                  <a:pt x="627862" y="2307079"/>
                </a:cubicBezTo>
                <a:cubicBezTo>
                  <a:pt x="626983" y="2308457"/>
                  <a:pt x="625876" y="2309885"/>
                  <a:pt x="624541" y="2311360"/>
                </a:cubicBezTo>
                <a:cubicBezTo>
                  <a:pt x="623207" y="2312836"/>
                  <a:pt x="621628" y="2314453"/>
                  <a:pt x="619805" y="2316211"/>
                </a:cubicBezTo>
                <a:lnTo>
                  <a:pt x="612089" y="2323732"/>
                </a:lnTo>
                <a:lnTo>
                  <a:pt x="632762" y="2323732"/>
                </a:lnTo>
                <a:lnTo>
                  <a:pt x="632762" y="2329136"/>
                </a:lnTo>
                <a:lnTo>
                  <a:pt x="604731" y="2329136"/>
                </a:lnTo>
                <a:lnTo>
                  <a:pt x="604731" y="2324057"/>
                </a:lnTo>
                <a:lnTo>
                  <a:pt x="615735" y="2313119"/>
                </a:lnTo>
                <a:cubicBezTo>
                  <a:pt x="617536" y="2311339"/>
                  <a:pt x="619001" y="2309798"/>
                  <a:pt x="620130" y="2308496"/>
                </a:cubicBezTo>
                <a:cubicBezTo>
                  <a:pt x="621259" y="2307193"/>
                  <a:pt x="622138" y="2306005"/>
                  <a:pt x="622767" y="2304931"/>
                </a:cubicBezTo>
                <a:cubicBezTo>
                  <a:pt x="623397" y="2303856"/>
                  <a:pt x="623820" y="2302842"/>
                  <a:pt x="624037" y="2301887"/>
                </a:cubicBezTo>
                <a:cubicBezTo>
                  <a:pt x="624254" y="2300932"/>
                  <a:pt x="624362" y="2299901"/>
                  <a:pt x="624362" y="2298794"/>
                </a:cubicBezTo>
                <a:cubicBezTo>
                  <a:pt x="624362" y="2297752"/>
                  <a:pt x="624221" y="2296759"/>
                  <a:pt x="623939" y="2295815"/>
                </a:cubicBezTo>
                <a:cubicBezTo>
                  <a:pt x="623657" y="2294871"/>
                  <a:pt x="623223" y="2294041"/>
                  <a:pt x="622637" y="2293324"/>
                </a:cubicBezTo>
                <a:cubicBezTo>
                  <a:pt x="622051" y="2292608"/>
                  <a:pt x="621291" y="2292044"/>
                  <a:pt x="620358" y="2291631"/>
                </a:cubicBezTo>
                <a:cubicBezTo>
                  <a:pt x="619425" y="2291219"/>
                  <a:pt x="618307" y="2291013"/>
                  <a:pt x="617005" y="2291013"/>
                </a:cubicBezTo>
                <a:cubicBezTo>
                  <a:pt x="615203" y="2291013"/>
                  <a:pt x="613565" y="2291414"/>
                  <a:pt x="612089" y="2292217"/>
                </a:cubicBezTo>
                <a:cubicBezTo>
                  <a:pt x="610613" y="2293020"/>
                  <a:pt x="609256" y="2294062"/>
                  <a:pt x="608019" y="2295343"/>
                </a:cubicBezTo>
                <a:lnTo>
                  <a:pt x="604894" y="2291599"/>
                </a:lnTo>
                <a:cubicBezTo>
                  <a:pt x="606500" y="2289906"/>
                  <a:pt x="608350" y="2288549"/>
                  <a:pt x="610445" y="2287529"/>
                </a:cubicBezTo>
                <a:cubicBezTo>
                  <a:pt x="612539" y="2286509"/>
                  <a:pt x="614975" y="2285999"/>
                  <a:pt x="617754" y="2285999"/>
                </a:cubicBezTo>
                <a:close/>
                <a:moveTo>
                  <a:pt x="302484" y="2285999"/>
                </a:moveTo>
                <a:lnTo>
                  <a:pt x="302484" y="2296450"/>
                </a:lnTo>
                <a:lnTo>
                  <a:pt x="317167" y="2296450"/>
                </a:lnTo>
                <a:lnTo>
                  <a:pt x="317167" y="2301203"/>
                </a:lnTo>
                <a:lnTo>
                  <a:pt x="302484" y="2301203"/>
                </a:lnTo>
                <a:lnTo>
                  <a:pt x="302484" y="2317807"/>
                </a:lnTo>
                <a:cubicBezTo>
                  <a:pt x="302484" y="2320151"/>
                  <a:pt x="303108" y="2321903"/>
                  <a:pt x="304356" y="2323064"/>
                </a:cubicBezTo>
                <a:cubicBezTo>
                  <a:pt x="305604" y="2324226"/>
                  <a:pt x="307444" y="2324806"/>
                  <a:pt x="309875" y="2324806"/>
                </a:cubicBezTo>
                <a:cubicBezTo>
                  <a:pt x="310916" y="2324806"/>
                  <a:pt x="312056" y="2324725"/>
                  <a:pt x="313293" y="2324562"/>
                </a:cubicBezTo>
                <a:cubicBezTo>
                  <a:pt x="314530" y="2324399"/>
                  <a:pt x="315821" y="2324144"/>
                  <a:pt x="317167" y="2323797"/>
                </a:cubicBezTo>
                <a:lnTo>
                  <a:pt x="317167" y="2328680"/>
                </a:lnTo>
                <a:cubicBezTo>
                  <a:pt x="315887" y="2329006"/>
                  <a:pt x="314563" y="2329239"/>
                  <a:pt x="313195" y="2329380"/>
                </a:cubicBezTo>
                <a:cubicBezTo>
                  <a:pt x="311828" y="2329521"/>
                  <a:pt x="310439" y="2329592"/>
                  <a:pt x="309028" y="2329592"/>
                </a:cubicBezTo>
                <a:cubicBezTo>
                  <a:pt x="304926" y="2329592"/>
                  <a:pt x="301866" y="2328664"/>
                  <a:pt x="299847" y="2326808"/>
                </a:cubicBezTo>
                <a:cubicBezTo>
                  <a:pt x="297829" y="2324953"/>
                  <a:pt x="296820" y="2322104"/>
                  <a:pt x="296820" y="2318262"/>
                </a:cubicBezTo>
                <a:lnTo>
                  <a:pt x="296820" y="2301203"/>
                </a:lnTo>
                <a:lnTo>
                  <a:pt x="287671" y="2301203"/>
                </a:lnTo>
                <a:lnTo>
                  <a:pt x="287671" y="2296450"/>
                </a:lnTo>
                <a:lnTo>
                  <a:pt x="296820" y="2296450"/>
                </a:lnTo>
                <a:lnTo>
                  <a:pt x="296820" y="2287464"/>
                </a:lnTo>
                <a:close/>
                <a:moveTo>
                  <a:pt x="92934" y="2285999"/>
                </a:moveTo>
                <a:lnTo>
                  <a:pt x="92934" y="2296450"/>
                </a:lnTo>
                <a:lnTo>
                  <a:pt x="107617" y="2296450"/>
                </a:lnTo>
                <a:lnTo>
                  <a:pt x="107617" y="2301203"/>
                </a:lnTo>
                <a:lnTo>
                  <a:pt x="92934" y="2301203"/>
                </a:lnTo>
                <a:lnTo>
                  <a:pt x="92934" y="2317807"/>
                </a:lnTo>
                <a:cubicBezTo>
                  <a:pt x="92934" y="2320151"/>
                  <a:pt x="93558" y="2321903"/>
                  <a:pt x="94806" y="2323064"/>
                </a:cubicBezTo>
                <a:cubicBezTo>
                  <a:pt x="96054" y="2324226"/>
                  <a:pt x="97894" y="2324806"/>
                  <a:pt x="100325" y="2324806"/>
                </a:cubicBezTo>
                <a:cubicBezTo>
                  <a:pt x="101366" y="2324806"/>
                  <a:pt x="102506" y="2324725"/>
                  <a:pt x="103743" y="2324562"/>
                </a:cubicBezTo>
                <a:cubicBezTo>
                  <a:pt x="104980" y="2324399"/>
                  <a:pt x="106271" y="2324144"/>
                  <a:pt x="107617" y="2323797"/>
                </a:cubicBezTo>
                <a:lnTo>
                  <a:pt x="107617" y="2328680"/>
                </a:lnTo>
                <a:cubicBezTo>
                  <a:pt x="106337" y="2329006"/>
                  <a:pt x="105013" y="2329239"/>
                  <a:pt x="103645" y="2329380"/>
                </a:cubicBezTo>
                <a:cubicBezTo>
                  <a:pt x="102278" y="2329521"/>
                  <a:pt x="100889" y="2329592"/>
                  <a:pt x="99478" y="2329592"/>
                </a:cubicBezTo>
                <a:cubicBezTo>
                  <a:pt x="95376" y="2329592"/>
                  <a:pt x="92316" y="2328664"/>
                  <a:pt x="90297" y="2326808"/>
                </a:cubicBezTo>
                <a:cubicBezTo>
                  <a:pt x="88279" y="2324953"/>
                  <a:pt x="87270" y="2322104"/>
                  <a:pt x="87270" y="2318262"/>
                </a:cubicBezTo>
                <a:lnTo>
                  <a:pt x="87270" y="2301203"/>
                </a:lnTo>
                <a:lnTo>
                  <a:pt x="78121" y="2301203"/>
                </a:lnTo>
                <a:lnTo>
                  <a:pt x="78121" y="2296450"/>
                </a:lnTo>
                <a:lnTo>
                  <a:pt x="87270" y="2296450"/>
                </a:lnTo>
                <a:lnTo>
                  <a:pt x="87270" y="2287464"/>
                </a:lnTo>
                <a:close/>
                <a:moveTo>
                  <a:pt x="827824" y="2243527"/>
                </a:moveTo>
                <a:cubicBezTo>
                  <a:pt x="828497" y="2243527"/>
                  <a:pt x="829137" y="2243663"/>
                  <a:pt x="829745" y="2243934"/>
                </a:cubicBezTo>
                <a:cubicBezTo>
                  <a:pt x="830353" y="2244206"/>
                  <a:pt x="830885" y="2244569"/>
                  <a:pt x="831340" y="2245025"/>
                </a:cubicBezTo>
                <a:cubicBezTo>
                  <a:pt x="831796" y="2245481"/>
                  <a:pt x="832160" y="2246012"/>
                  <a:pt x="832431" y="2246620"/>
                </a:cubicBezTo>
                <a:cubicBezTo>
                  <a:pt x="832702" y="2247228"/>
                  <a:pt x="832838" y="2247868"/>
                  <a:pt x="832838" y="2248541"/>
                </a:cubicBezTo>
                <a:cubicBezTo>
                  <a:pt x="832838" y="2249236"/>
                  <a:pt x="832702" y="2249881"/>
                  <a:pt x="832431" y="2250478"/>
                </a:cubicBezTo>
                <a:cubicBezTo>
                  <a:pt x="832160" y="2251075"/>
                  <a:pt x="831796" y="2251601"/>
                  <a:pt x="831340" y="2252057"/>
                </a:cubicBezTo>
                <a:cubicBezTo>
                  <a:pt x="830885" y="2252513"/>
                  <a:pt x="830353" y="2252871"/>
                  <a:pt x="829745" y="2253131"/>
                </a:cubicBezTo>
                <a:cubicBezTo>
                  <a:pt x="829137" y="2253392"/>
                  <a:pt x="828497" y="2253522"/>
                  <a:pt x="827824" y="2253522"/>
                </a:cubicBezTo>
                <a:cubicBezTo>
                  <a:pt x="827130" y="2253522"/>
                  <a:pt x="826484" y="2253392"/>
                  <a:pt x="825887" y="2253131"/>
                </a:cubicBezTo>
                <a:cubicBezTo>
                  <a:pt x="825290" y="2252871"/>
                  <a:pt x="824764" y="2252513"/>
                  <a:pt x="824308" y="2252057"/>
                </a:cubicBezTo>
                <a:cubicBezTo>
                  <a:pt x="823853" y="2251601"/>
                  <a:pt x="823494" y="2251075"/>
                  <a:pt x="823234" y="2250478"/>
                </a:cubicBezTo>
                <a:cubicBezTo>
                  <a:pt x="822974" y="2249881"/>
                  <a:pt x="822843" y="2249236"/>
                  <a:pt x="822843" y="2248541"/>
                </a:cubicBezTo>
                <a:cubicBezTo>
                  <a:pt x="822843" y="2247868"/>
                  <a:pt x="822974" y="2247228"/>
                  <a:pt x="823234" y="2246620"/>
                </a:cubicBezTo>
                <a:cubicBezTo>
                  <a:pt x="823494" y="2246012"/>
                  <a:pt x="823853" y="2245481"/>
                  <a:pt x="824308" y="2245025"/>
                </a:cubicBezTo>
                <a:cubicBezTo>
                  <a:pt x="824764" y="2244569"/>
                  <a:pt x="825290" y="2244206"/>
                  <a:pt x="825887" y="2243934"/>
                </a:cubicBezTo>
                <a:cubicBezTo>
                  <a:pt x="826484" y="2243663"/>
                  <a:pt x="827130" y="2243527"/>
                  <a:pt x="827824" y="2243527"/>
                </a:cubicBezTo>
                <a:close/>
                <a:moveTo>
                  <a:pt x="1037439" y="2238058"/>
                </a:moveTo>
                <a:cubicBezTo>
                  <a:pt x="1036028" y="2238058"/>
                  <a:pt x="1034813" y="2238199"/>
                  <a:pt x="1033793" y="2238481"/>
                </a:cubicBezTo>
                <a:cubicBezTo>
                  <a:pt x="1032773" y="2238763"/>
                  <a:pt x="1031937" y="2239165"/>
                  <a:pt x="1031286" y="2239686"/>
                </a:cubicBezTo>
                <a:cubicBezTo>
                  <a:pt x="1030635" y="2240207"/>
                  <a:pt x="1030152" y="2240831"/>
                  <a:pt x="1029837" y="2241558"/>
                </a:cubicBezTo>
                <a:cubicBezTo>
                  <a:pt x="1029523" y="2242285"/>
                  <a:pt x="1029365" y="2243104"/>
                  <a:pt x="1029365" y="2244016"/>
                </a:cubicBezTo>
                <a:cubicBezTo>
                  <a:pt x="1029365" y="2244645"/>
                  <a:pt x="1029463" y="2245247"/>
                  <a:pt x="1029658" y="2245823"/>
                </a:cubicBezTo>
                <a:cubicBezTo>
                  <a:pt x="1029854" y="2246398"/>
                  <a:pt x="1030168" y="2246908"/>
                  <a:pt x="1030602" y="2247353"/>
                </a:cubicBezTo>
                <a:cubicBezTo>
                  <a:pt x="1031037" y="2247798"/>
                  <a:pt x="1031601" y="2248150"/>
                  <a:pt x="1032295" y="2248411"/>
                </a:cubicBezTo>
                <a:cubicBezTo>
                  <a:pt x="1032990" y="2248671"/>
                  <a:pt x="1033836" y="2248802"/>
                  <a:pt x="1034835" y="2248802"/>
                </a:cubicBezTo>
                <a:cubicBezTo>
                  <a:pt x="1036137" y="2248802"/>
                  <a:pt x="1037629" y="2248405"/>
                  <a:pt x="1039311" y="2247613"/>
                </a:cubicBezTo>
                <a:cubicBezTo>
                  <a:pt x="1040993" y="2246821"/>
                  <a:pt x="1042768" y="2245568"/>
                  <a:pt x="1044634" y="2243853"/>
                </a:cubicBezTo>
                <a:lnTo>
                  <a:pt x="1044634" y="2238058"/>
                </a:lnTo>
                <a:close/>
                <a:moveTo>
                  <a:pt x="656440" y="2238058"/>
                </a:moveTo>
                <a:cubicBezTo>
                  <a:pt x="655029" y="2238058"/>
                  <a:pt x="653813" y="2238199"/>
                  <a:pt x="652793" y="2238481"/>
                </a:cubicBezTo>
                <a:cubicBezTo>
                  <a:pt x="651773" y="2238763"/>
                  <a:pt x="650938" y="2239165"/>
                  <a:pt x="650286" y="2239686"/>
                </a:cubicBezTo>
                <a:cubicBezTo>
                  <a:pt x="649635" y="2240207"/>
                  <a:pt x="649152" y="2240831"/>
                  <a:pt x="648838" y="2241558"/>
                </a:cubicBezTo>
                <a:cubicBezTo>
                  <a:pt x="648523" y="2242285"/>
                  <a:pt x="648366" y="2243104"/>
                  <a:pt x="648366" y="2244016"/>
                </a:cubicBezTo>
                <a:cubicBezTo>
                  <a:pt x="648366" y="2244645"/>
                  <a:pt x="648463" y="2245247"/>
                  <a:pt x="648659" y="2245823"/>
                </a:cubicBezTo>
                <a:cubicBezTo>
                  <a:pt x="648854" y="2246398"/>
                  <a:pt x="649169" y="2246908"/>
                  <a:pt x="649603" y="2247353"/>
                </a:cubicBezTo>
                <a:cubicBezTo>
                  <a:pt x="650037" y="2247798"/>
                  <a:pt x="650601" y="2248150"/>
                  <a:pt x="651296" y="2248411"/>
                </a:cubicBezTo>
                <a:cubicBezTo>
                  <a:pt x="651990" y="2248671"/>
                  <a:pt x="652837" y="2248802"/>
                  <a:pt x="653835" y="2248802"/>
                </a:cubicBezTo>
                <a:cubicBezTo>
                  <a:pt x="655137" y="2248802"/>
                  <a:pt x="656629" y="2248405"/>
                  <a:pt x="658312" y="2247613"/>
                </a:cubicBezTo>
                <a:cubicBezTo>
                  <a:pt x="659994" y="2246821"/>
                  <a:pt x="661768" y="2245568"/>
                  <a:pt x="663634" y="2243853"/>
                </a:cubicBezTo>
                <a:lnTo>
                  <a:pt x="663634" y="2238058"/>
                </a:lnTo>
                <a:close/>
                <a:moveTo>
                  <a:pt x="475464" y="2238058"/>
                </a:moveTo>
                <a:cubicBezTo>
                  <a:pt x="474054" y="2238058"/>
                  <a:pt x="472838" y="2238199"/>
                  <a:pt x="471818" y="2238481"/>
                </a:cubicBezTo>
                <a:cubicBezTo>
                  <a:pt x="470798" y="2238763"/>
                  <a:pt x="469963" y="2239165"/>
                  <a:pt x="469311" y="2239686"/>
                </a:cubicBezTo>
                <a:cubicBezTo>
                  <a:pt x="468660" y="2240207"/>
                  <a:pt x="468177" y="2240831"/>
                  <a:pt x="467863" y="2241558"/>
                </a:cubicBezTo>
                <a:cubicBezTo>
                  <a:pt x="467548" y="2242285"/>
                  <a:pt x="467391" y="2243104"/>
                  <a:pt x="467391" y="2244016"/>
                </a:cubicBezTo>
                <a:cubicBezTo>
                  <a:pt x="467391" y="2244645"/>
                  <a:pt x="467488" y="2245247"/>
                  <a:pt x="467684" y="2245823"/>
                </a:cubicBezTo>
                <a:cubicBezTo>
                  <a:pt x="467879" y="2246398"/>
                  <a:pt x="468194" y="2246908"/>
                  <a:pt x="468628" y="2247353"/>
                </a:cubicBezTo>
                <a:cubicBezTo>
                  <a:pt x="469062" y="2247798"/>
                  <a:pt x="469626" y="2248150"/>
                  <a:pt x="470321" y="2248411"/>
                </a:cubicBezTo>
                <a:cubicBezTo>
                  <a:pt x="471015" y="2248671"/>
                  <a:pt x="471862" y="2248802"/>
                  <a:pt x="472860" y="2248802"/>
                </a:cubicBezTo>
                <a:cubicBezTo>
                  <a:pt x="474162" y="2248802"/>
                  <a:pt x="475654" y="2248405"/>
                  <a:pt x="477337" y="2247613"/>
                </a:cubicBezTo>
                <a:cubicBezTo>
                  <a:pt x="479019" y="2246821"/>
                  <a:pt x="480793" y="2245568"/>
                  <a:pt x="482659" y="2243853"/>
                </a:cubicBezTo>
                <a:lnTo>
                  <a:pt x="482659" y="2238058"/>
                </a:lnTo>
                <a:close/>
                <a:moveTo>
                  <a:pt x="971513" y="2224547"/>
                </a:moveTo>
                <a:cubicBezTo>
                  <a:pt x="968431" y="2224547"/>
                  <a:pt x="966027" y="2225546"/>
                  <a:pt x="964302" y="2227542"/>
                </a:cubicBezTo>
                <a:cubicBezTo>
                  <a:pt x="962576" y="2229539"/>
                  <a:pt x="961714" y="2232664"/>
                  <a:pt x="961714" y="2236919"/>
                </a:cubicBezTo>
                <a:cubicBezTo>
                  <a:pt x="961714" y="2240869"/>
                  <a:pt x="962294" y="2243815"/>
                  <a:pt x="963455" y="2245758"/>
                </a:cubicBezTo>
                <a:cubicBezTo>
                  <a:pt x="964617" y="2247700"/>
                  <a:pt x="966261" y="2248671"/>
                  <a:pt x="968388" y="2248671"/>
                </a:cubicBezTo>
                <a:cubicBezTo>
                  <a:pt x="969820" y="2248671"/>
                  <a:pt x="971334" y="2248031"/>
                  <a:pt x="972929" y="2246750"/>
                </a:cubicBezTo>
                <a:cubicBezTo>
                  <a:pt x="974525" y="2245470"/>
                  <a:pt x="976201" y="2243571"/>
                  <a:pt x="977959" y="2241053"/>
                </a:cubicBezTo>
                <a:lnTo>
                  <a:pt x="977959" y="2225882"/>
                </a:lnTo>
                <a:cubicBezTo>
                  <a:pt x="977026" y="2225448"/>
                  <a:pt x="975995" y="2225117"/>
                  <a:pt x="974866" y="2224889"/>
                </a:cubicBezTo>
                <a:cubicBezTo>
                  <a:pt x="973738" y="2224661"/>
                  <a:pt x="972620" y="2224547"/>
                  <a:pt x="971513" y="2224547"/>
                </a:cubicBezTo>
                <a:close/>
                <a:moveTo>
                  <a:pt x="580174" y="2224482"/>
                </a:moveTo>
                <a:cubicBezTo>
                  <a:pt x="578481" y="2224482"/>
                  <a:pt x="577033" y="2224813"/>
                  <a:pt x="575828" y="2225475"/>
                </a:cubicBezTo>
                <a:cubicBezTo>
                  <a:pt x="574624" y="2226137"/>
                  <a:pt x="573636" y="2227021"/>
                  <a:pt x="572866" y="2228128"/>
                </a:cubicBezTo>
                <a:cubicBezTo>
                  <a:pt x="572095" y="2229235"/>
                  <a:pt x="571531" y="2230521"/>
                  <a:pt x="571173" y="2231986"/>
                </a:cubicBezTo>
                <a:cubicBezTo>
                  <a:pt x="570815" y="2233451"/>
                  <a:pt x="570635" y="2234987"/>
                  <a:pt x="570635" y="2236593"/>
                </a:cubicBezTo>
                <a:cubicBezTo>
                  <a:pt x="570635" y="2238611"/>
                  <a:pt x="570858" y="2240380"/>
                  <a:pt x="571303" y="2241900"/>
                </a:cubicBezTo>
                <a:cubicBezTo>
                  <a:pt x="571748" y="2243419"/>
                  <a:pt x="572383" y="2244683"/>
                  <a:pt x="573207" y="2245692"/>
                </a:cubicBezTo>
                <a:cubicBezTo>
                  <a:pt x="574032" y="2246702"/>
                  <a:pt x="575031" y="2247461"/>
                  <a:pt x="576203" y="2247971"/>
                </a:cubicBezTo>
                <a:cubicBezTo>
                  <a:pt x="577375" y="2248481"/>
                  <a:pt x="578699" y="2248736"/>
                  <a:pt x="580174" y="2248736"/>
                </a:cubicBezTo>
                <a:cubicBezTo>
                  <a:pt x="581867" y="2248736"/>
                  <a:pt x="583316" y="2248405"/>
                  <a:pt x="584521" y="2247743"/>
                </a:cubicBezTo>
                <a:cubicBezTo>
                  <a:pt x="585725" y="2247081"/>
                  <a:pt x="586713" y="2246197"/>
                  <a:pt x="587483" y="2245090"/>
                </a:cubicBezTo>
                <a:cubicBezTo>
                  <a:pt x="588254" y="2243983"/>
                  <a:pt x="588818" y="2242697"/>
                  <a:pt x="589176" y="2241232"/>
                </a:cubicBezTo>
                <a:cubicBezTo>
                  <a:pt x="589534" y="2239767"/>
                  <a:pt x="589713" y="2238221"/>
                  <a:pt x="589713" y="2236593"/>
                </a:cubicBezTo>
                <a:cubicBezTo>
                  <a:pt x="589713" y="2234574"/>
                  <a:pt x="589491" y="2232811"/>
                  <a:pt x="589046" y="2231303"/>
                </a:cubicBezTo>
                <a:cubicBezTo>
                  <a:pt x="588601" y="2229794"/>
                  <a:pt x="587966" y="2228535"/>
                  <a:pt x="587141" y="2227526"/>
                </a:cubicBezTo>
                <a:cubicBezTo>
                  <a:pt x="586317" y="2226517"/>
                  <a:pt x="585313" y="2225757"/>
                  <a:pt x="584130" y="2225247"/>
                </a:cubicBezTo>
                <a:cubicBezTo>
                  <a:pt x="582947" y="2224737"/>
                  <a:pt x="581629" y="2224482"/>
                  <a:pt x="580174" y="2224482"/>
                </a:cubicBezTo>
                <a:close/>
                <a:moveTo>
                  <a:pt x="265849" y="2224482"/>
                </a:moveTo>
                <a:cubicBezTo>
                  <a:pt x="264156" y="2224482"/>
                  <a:pt x="262708" y="2224813"/>
                  <a:pt x="261503" y="2225475"/>
                </a:cubicBezTo>
                <a:cubicBezTo>
                  <a:pt x="260299" y="2226137"/>
                  <a:pt x="259311" y="2227021"/>
                  <a:pt x="258540" y="2228128"/>
                </a:cubicBezTo>
                <a:cubicBezTo>
                  <a:pt x="257770" y="2229235"/>
                  <a:pt x="257206" y="2230521"/>
                  <a:pt x="256848" y="2231986"/>
                </a:cubicBezTo>
                <a:cubicBezTo>
                  <a:pt x="256489" y="2233451"/>
                  <a:pt x="256310" y="2234987"/>
                  <a:pt x="256310" y="2236593"/>
                </a:cubicBezTo>
                <a:cubicBezTo>
                  <a:pt x="256310" y="2238611"/>
                  <a:pt x="256533" y="2240380"/>
                  <a:pt x="256978" y="2241900"/>
                </a:cubicBezTo>
                <a:cubicBezTo>
                  <a:pt x="257423" y="2243419"/>
                  <a:pt x="258058" y="2244683"/>
                  <a:pt x="258882" y="2245692"/>
                </a:cubicBezTo>
                <a:cubicBezTo>
                  <a:pt x="259707" y="2246702"/>
                  <a:pt x="260705" y="2247461"/>
                  <a:pt x="261877" y="2247971"/>
                </a:cubicBezTo>
                <a:cubicBezTo>
                  <a:pt x="263050" y="2248481"/>
                  <a:pt x="264374" y="2248736"/>
                  <a:pt x="265849" y="2248736"/>
                </a:cubicBezTo>
                <a:cubicBezTo>
                  <a:pt x="267542" y="2248736"/>
                  <a:pt x="268991" y="2248405"/>
                  <a:pt x="270196" y="2247743"/>
                </a:cubicBezTo>
                <a:cubicBezTo>
                  <a:pt x="271400" y="2247081"/>
                  <a:pt x="272388" y="2246197"/>
                  <a:pt x="273158" y="2245090"/>
                </a:cubicBezTo>
                <a:cubicBezTo>
                  <a:pt x="273929" y="2243983"/>
                  <a:pt x="274493" y="2242697"/>
                  <a:pt x="274851" y="2241232"/>
                </a:cubicBezTo>
                <a:cubicBezTo>
                  <a:pt x="275209" y="2239767"/>
                  <a:pt x="275388" y="2238221"/>
                  <a:pt x="275388" y="2236593"/>
                </a:cubicBezTo>
                <a:cubicBezTo>
                  <a:pt x="275388" y="2234574"/>
                  <a:pt x="275166" y="2232811"/>
                  <a:pt x="274721" y="2231303"/>
                </a:cubicBezTo>
                <a:cubicBezTo>
                  <a:pt x="274276" y="2229794"/>
                  <a:pt x="273641" y="2228535"/>
                  <a:pt x="272816" y="2227526"/>
                </a:cubicBezTo>
                <a:cubicBezTo>
                  <a:pt x="271992" y="2226517"/>
                  <a:pt x="270988" y="2225757"/>
                  <a:pt x="269805" y="2225247"/>
                </a:cubicBezTo>
                <a:cubicBezTo>
                  <a:pt x="268622" y="2224737"/>
                  <a:pt x="267304" y="2224482"/>
                  <a:pt x="265849" y="2224482"/>
                </a:cubicBezTo>
                <a:close/>
                <a:moveTo>
                  <a:pt x="342115" y="2224189"/>
                </a:moveTo>
                <a:cubicBezTo>
                  <a:pt x="340877" y="2224189"/>
                  <a:pt x="339749" y="2224428"/>
                  <a:pt x="338729" y="2224905"/>
                </a:cubicBezTo>
                <a:cubicBezTo>
                  <a:pt x="337709" y="2225383"/>
                  <a:pt x="336830" y="2226056"/>
                  <a:pt x="336092" y="2226924"/>
                </a:cubicBezTo>
                <a:cubicBezTo>
                  <a:pt x="335354" y="2227792"/>
                  <a:pt x="334757" y="2228834"/>
                  <a:pt x="334301" y="2230049"/>
                </a:cubicBezTo>
                <a:cubicBezTo>
                  <a:pt x="333845" y="2231265"/>
                  <a:pt x="333563" y="2232599"/>
                  <a:pt x="333455" y="2234054"/>
                </a:cubicBezTo>
                <a:lnTo>
                  <a:pt x="350644" y="2234054"/>
                </a:lnTo>
                <a:cubicBezTo>
                  <a:pt x="350709" y="2232599"/>
                  <a:pt x="350568" y="2231270"/>
                  <a:pt x="350221" y="2230065"/>
                </a:cubicBezTo>
                <a:cubicBezTo>
                  <a:pt x="349874" y="2228861"/>
                  <a:pt x="349337" y="2227824"/>
                  <a:pt x="348609" y="2226956"/>
                </a:cubicBezTo>
                <a:cubicBezTo>
                  <a:pt x="347882" y="2226088"/>
                  <a:pt x="346976" y="2225410"/>
                  <a:pt x="345891" y="2224922"/>
                </a:cubicBezTo>
                <a:cubicBezTo>
                  <a:pt x="344806" y="2224433"/>
                  <a:pt x="343547" y="2224189"/>
                  <a:pt x="342115" y="2224189"/>
                </a:cubicBezTo>
                <a:close/>
                <a:moveTo>
                  <a:pt x="132564" y="2224189"/>
                </a:moveTo>
                <a:cubicBezTo>
                  <a:pt x="131327" y="2224189"/>
                  <a:pt x="130199" y="2224428"/>
                  <a:pt x="129179" y="2224905"/>
                </a:cubicBezTo>
                <a:cubicBezTo>
                  <a:pt x="128159" y="2225383"/>
                  <a:pt x="127280" y="2226056"/>
                  <a:pt x="126542" y="2226924"/>
                </a:cubicBezTo>
                <a:cubicBezTo>
                  <a:pt x="125804" y="2227792"/>
                  <a:pt x="125207" y="2228834"/>
                  <a:pt x="124751" y="2230049"/>
                </a:cubicBezTo>
                <a:cubicBezTo>
                  <a:pt x="124295" y="2231265"/>
                  <a:pt x="124013" y="2232599"/>
                  <a:pt x="123905" y="2234054"/>
                </a:cubicBezTo>
                <a:lnTo>
                  <a:pt x="141094" y="2234054"/>
                </a:lnTo>
                <a:cubicBezTo>
                  <a:pt x="141159" y="2232599"/>
                  <a:pt x="141018" y="2231270"/>
                  <a:pt x="140671" y="2230065"/>
                </a:cubicBezTo>
                <a:cubicBezTo>
                  <a:pt x="140324" y="2228861"/>
                  <a:pt x="139786" y="2227824"/>
                  <a:pt x="139059" y="2226956"/>
                </a:cubicBezTo>
                <a:cubicBezTo>
                  <a:pt x="138332" y="2226088"/>
                  <a:pt x="137426" y="2225410"/>
                  <a:pt x="136341" y="2224922"/>
                </a:cubicBezTo>
                <a:cubicBezTo>
                  <a:pt x="135256" y="2224433"/>
                  <a:pt x="133997" y="2224189"/>
                  <a:pt x="132564" y="2224189"/>
                </a:cubicBezTo>
                <a:close/>
                <a:moveTo>
                  <a:pt x="987619" y="2220250"/>
                </a:moveTo>
                <a:lnTo>
                  <a:pt x="1003018" y="2220250"/>
                </a:lnTo>
                <a:lnTo>
                  <a:pt x="1003018" y="2248216"/>
                </a:lnTo>
                <a:lnTo>
                  <a:pt x="1012752" y="2248216"/>
                </a:lnTo>
                <a:lnTo>
                  <a:pt x="1012752" y="2252936"/>
                </a:lnTo>
                <a:lnTo>
                  <a:pt x="986545" y="2252936"/>
                </a:lnTo>
                <a:lnTo>
                  <a:pt x="986545" y="2248216"/>
                </a:lnTo>
                <a:lnTo>
                  <a:pt x="997288" y="2248216"/>
                </a:lnTo>
                <a:lnTo>
                  <a:pt x="997288" y="2224938"/>
                </a:lnTo>
                <a:lnTo>
                  <a:pt x="987619" y="2224938"/>
                </a:lnTo>
                <a:close/>
                <a:moveTo>
                  <a:pt x="711394" y="2220250"/>
                </a:moveTo>
                <a:lnTo>
                  <a:pt x="726793" y="2220250"/>
                </a:lnTo>
                <a:lnTo>
                  <a:pt x="726793" y="2248216"/>
                </a:lnTo>
                <a:lnTo>
                  <a:pt x="736528" y="2248216"/>
                </a:lnTo>
                <a:lnTo>
                  <a:pt x="736528" y="2252936"/>
                </a:lnTo>
                <a:lnTo>
                  <a:pt x="710320" y="2252936"/>
                </a:lnTo>
                <a:lnTo>
                  <a:pt x="710320" y="2248216"/>
                </a:lnTo>
                <a:lnTo>
                  <a:pt x="721064" y="2248216"/>
                </a:lnTo>
                <a:lnTo>
                  <a:pt x="721064" y="2224938"/>
                </a:lnTo>
                <a:lnTo>
                  <a:pt x="711394" y="2224938"/>
                </a:lnTo>
                <a:close/>
                <a:moveTo>
                  <a:pt x="539944" y="2220250"/>
                </a:moveTo>
                <a:lnTo>
                  <a:pt x="555343" y="2220250"/>
                </a:lnTo>
                <a:lnTo>
                  <a:pt x="555343" y="2248216"/>
                </a:lnTo>
                <a:lnTo>
                  <a:pt x="565078" y="2248216"/>
                </a:lnTo>
                <a:lnTo>
                  <a:pt x="565078" y="2252936"/>
                </a:lnTo>
                <a:lnTo>
                  <a:pt x="538870" y="2252936"/>
                </a:lnTo>
                <a:lnTo>
                  <a:pt x="538870" y="2248216"/>
                </a:lnTo>
                <a:lnTo>
                  <a:pt x="549614" y="2248216"/>
                </a:lnTo>
                <a:lnTo>
                  <a:pt x="549614" y="2224938"/>
                </a:lnTo>
                <a:lnTo>
                  <a:pt x="539944" y="2224938"/>
                </a:lnTo>
                <a:close/>
                <a:moveTo>
                  <a:pt x="221094" y="2220250"/>
                </a:moveTo>
                <a:lnTo>
                  <a:pt x="227540" y="2220250"/>
                </a:lnTo>
                <a:lnTo>
                  <a:pt x="235549" y="2241867"/>
                </a:lnTo>
                <a:lnTo>
                  <a:pt x="237274" y="2247141"/>
                </a:lnTo>
                <a:lnTo>
                  <a:pt x="239065" y="2241737"/>
                </a:lnTo>
                <a:lnTo>
                  <a:pt x="247009" y="2220250"/>
                </a:lnTo>
                <a:lnTo>
                  <a:pt x="253227" y="2220250"/>
                </a:lnTo>
                <a:lnTo>
                  <a:pt x="240400" y="2252936"/>
                </a:lnTo>
                <a:lnTo>
                  <a:pt x="233888" y="2252936"/>
                </a:lnTo>
                <a:close/>
                <a:moveTo>
                  <a:pt x="1078404" y="2219664"/>
                </a:moveTo>
                <a:cubicBezTo>
                  <a:pt x="1081768" y="2219664"/>
                  <a:pt x="1084313" y="2220657"/>
                  <a:pt x="1086039" y="2222643"/>
                </a:cubicBezTo>
                <a:cubicBezTo>
                  <a:pt x="1087764" y="2224629"/>
                  <a:pt x="1088627" y="2227618"/>
                  <a:pt x="1088627" y="2231612"/>
                </a:cubicBezTo>
                <a:lnTo>
                  <a:pt x="1088627" y="2252936"/>
                </a:lnTo>
                <a:lnTo>
                  <a:pt x="1082962" y="2252936"/>
                </a:lnTo>
                <a:lnTo>
                  <a:pt x="1082962" y="2232068"/>
                </a:lnTo>
                <a:cubicBezTo>
                  <a:pt x="1082962" y="2229506"/>
                  <a:pt x="1082485" y="2227613"/>
                  <a:pt x="1081530" y="2226387"/>
                </a:cubicBezTo>
                <a:cubicBezTo>
                  <a:pt x="1080575" y="2225160"/>
                  <a:pt x="1079153" y="2224547"/>
                  <a:pt x="1077265" y="2224547"/>
                </a:cubicBezTo>
                <a:cubicBezTo>
                  <a:pt x="1076570" y="2224547"/>
                  <a:pt x="1075892" y="2224650"/>
                  <a:pt x="1075230" y="2224856"/>
                </a:cubicBezTo>
                <a:cubicBezTo>
                  <a:pt x="1074568" y="2225063"/>
                  <a:pt x="1073879" y="2225421"/>
                  <a:pt x="1073163" y="2225931"/>
                </a:cubicBezTo>
                <a:cubicBezTo>
                  <a:pt x="1072446" y="2226441"/>
                  <a:pt x="1071670" y="2227130"/>
                  <a:pt x="1070835" y="2227998"/>
                </a:cubicBezTo>
                <a:cubicBezTo>
                  <a:pt x="1069999" y="2228866"/>
                  <a:pt x="1069061" y="2229952"/>
                  <a:pt x="1068019" y="2231254"/>
                </a:cubicBezTo>
                <a:lnTo>
                  <a:pt x="1068019" y="2252936"/>
                </a:lnTo>
                <a:lnTo>
                  <a:pt x="1062354" y="2252936"/>
                </a:lnTo>
                <a:lnTo>
                  <a:pt x="1062354" y="2220250"/>
                </a:lnTo>
                <a:lnTo>
                  <a:pt x="1067400" y="2220250"/>
                </a:lnTo>
                <a:lnTo>
                  <a:pt x="1067628" y="2225524"/>
                </a:lnTo>
                <a:cubicBezTo>
                  <a:pt x="1068583" y="2224395"/>
                  <a:pt x="1069505" y="2223457"/>
                  <a:pt x="1070395" y="2222708"/>
                </a:cubicBezTo>
                <a:cubicBezTo>
                  <a:pt x="1071285" y="2221959"/>
                  <a:pt x="1072159" y="2221357"/>
                  <a:pt x="1073016" y="2220901"/>
                </a:cubicBezTo>
                <a:cubicBezTo>
                  <a:pt x="1073873" y="2220445"/>
                  <a:pt x="1074747" y="2220125"/>
                  <a:pt x="1075637" y="2219940"/>
                </a:cubicBezTo>
                <a:cubicBezTo>
                  <a:pt x="1076527" y="2219756"/>
                  <a:pt x="1077449" y="2219664"/>
                  <a:pt x="1078404" y="2219664"/>
                </a:cubicBezTo>
                <a:close/>
                <a:moveTo>
                  <a:pt x="1037569" y="2219664"/>
                </a:moveTo>
                <a:cubicBezTo>
                  <a:pt x="1039545" y="2219664"/>
                  <a:pt x="1041324" y="2219881"/>
                  <a:pt x="1042909" y="2220315"/>
                </a:cubicBezTo>
                <a:cubicBezTo>
                  <a:pt x="1044493" y="2220749"/>
                  <a:pt x="1045833" y="2221411"/>
                  <a:pt x="1046929" y="2222301"/>
                </a:cubicBezTo>
                <a:cubicBezTo>
                  <a:pt x="1048025" y="2223191"/>
                  <a:pt x="1048866" y="2224308"/>
                  <a:pt x="1049452" y="2225654"/>
                </a:cubicBezTo>
                <a:cubicBezTo>
                  <a:pt x="1050039" y="2227000"/>
                  <a:pt x="1050332" y="2228584"/>
                  <a:pt x="1050332" y="2230407"/>
                </a:cubicBezTo>
                <a:lnTo>
                  <a:pt x="1050332" y="2252936"/>
                </a:lnTo>
                <a:lnTo>
                  <a:pt x="1045253" y="2252936"/>
                </a:lnTo>
                <a:lnTo>
                  <a:pt x="1045123" y="2248541"/>
                </a:lnTo>
                <a:cubicBezTo>
                  <a:pt x="1043343" y="2250299"/>
                  <a:pt x="1041536" y="2251569"/>
                  <a:pt x="1039702" y="2252350"/>
                </a:cubicBezTo>
                <a:cubicBezTo>
                  <a:pt x="1037868" y="2253131"/>
                  <a:pt x="1035942" y="2253522"/>
                  <a:pt x="1033923" y="2253522"/>
                </a:cubicBezTo>
                <a:cubicBezTo>
                  <a:pt x="1032057" y="2253522"/>
                  <a:pt x="1030461" y="2253283"/>
                  <a:pt x="1029137" y="2252806"/>
                </a:cubicBezTo>
                <a:cubicBezTo>
                  <a:pt x="1027814" y="2252328"/>
                  <a:pt x="1026723" y="2251672"/>
                  <a:pt x="1025866" y="2250836"/>
                </a:cubicBezTo>
                <a:cubicBezTo>
                  <a:pt x="1025008" y="2250001"/>
                  <a:pt x="1024379" y="2249019"/>
                  <a:pt x="1023977" y="2247890"/>
                </a:cubicBezTo>
                <a:cubicBezTo>
                  <a:pt x="1023576" y="2246761"/>
                  <a:pt x="1023375" y="2245535"/>
                  <a:pt x="1023375" y="2244211"/>
                </a:cubicBezTo>
                <a:cubicBezTo>
                  <a:pt x="1023375" y="2240934"/>
                  <a:pt x="1024596" y="2238367"/>
                  <a:pt x="1027038" y="2236512"/>
                </a:cubicBezTo>
                <a:cubicBezTo>
                  <a:pt x="1029479" y="2234656"/>
                  <a:pt x="1033088" y="2233728"/>
                  <a:pt x="1037863" y="2233728"/>
                </a:cubicBezTo>
                <a:lnTo>
                  <a:pt x="1044634" y="2233728"/>
                </a:lnTo>
                <a:lnTo>
                  <a:pt x="1044634" y="2230863"/>
                </a:lnTo>
                <a:cubicBezTo>
                  <a:pt x="1044634" y="2228931"/>
                  <a:pt x="1044016" y="2227385"/>
                  <a:pt x="1042778" y="2226224"/>
                </a:cubicBezTo>
                <a:cubicBezTo>
                  <a:pt x="1041541" y="2225063"/>
                  <a:pt x="1039653" y="2224482"/>
                  <a:pt x="1037114" y="2224482"/>
                </a:cubicBezTo>
                <a:cubicBezTo>
                  <a:pt x="1035269" y="2224482"/>
                  <a:pt x="1033451" y="2224688"/>
                  <a:pt x="1031661" y="2225101"/>
                </a:cubicBezTo>
                <a:cubicBezTo>
                  <a:pt x="1029870" y="2225513"/>
                  <a:pt x="1028020" y="2226099"/>
                  <a:pt x="1026110" y="2226859"/>
                </a:cubicBezTo>
                <a:lnTo>
                  <a:pt x="1026110" y="2221747"/>
                </a:lnTo>
                <a:cubicBezTo>
                  <a:pt x="1026826" y="2221487"/>
                  <a:pt x="1027624" y="2221232"/>
                  <a:pt x="1028503" y="2220982"/>
                </a:cubicBezTo>
                <a:cubicBezTo>
                  <a:pt x="1029382" y="2220733"/>
                  <a:pt x="1030309" y="2220510"/>
                  <a:pt x="1031286" y="2220315"/>
                </a:cubicBezTo>
                <a:cubicBezTo>
                  <a:pt x="1032263" y="2220120"/>
                  <a:pt x="1033283" y="2219962"/>
                  <a:pt x="1034346" y="2219843"/>
                </a:cubicBezTo>
                <a:cubicBezTo>
                  <a:pt x="1035410" y="2219723"/>
                  <a:pt x="1036484" y="2219664"/>
                  <a:pt x="1037569" y="2219664"/>
                </a:cubicBezTo>
                <a:close/>
                <a:moveTo>
                  <a:pt x="935529" y="2219664"/>
                </a:moveTo>
                <a:cubicBezTo>
                  <a:pt x="938893" y="2219664"/>
                  <a:pt x="941438" y="2220657"/>
                  <a:pt x="943164" y="2222643"/>
                </a:cubicBezTo>
                <a:cubicBezTo>
                  <a:pt x="944889" y="2224629"/>
                  <a:pt x="945752" y="2227618"/>
                  <a:pt x="945752" y="2231612"/>
                </a:cubicBezTo>
                <a:lnTo>
                  <a:pt x="945752" y="2252936"/>
                </a:lnTo>
                <a:lnTo>
                  <a:pt x="940087" y="2252936"/>
                </a:lnTo>
                <a:lnTo>
                  <a:pt x="940087" y="2232068"/>
                </a:lnTo>
                <a:cubicBezTo>
                  <a:pt x="940087" y="2229506"/>
                  <a:pt x="939610" y="2227613"/>
                  <a:pt x="938655" y="2226387"/>
                </a:cubicBezTo>
                <a:cubicBezTo>
                  <a:pt x="937700" y="2225160"/>
                  <a:pt x="936278" y="2224547"/>
                  <a:pt x="934390" y="2224547"/>
                </a:cubicBezTo>
                <a:cubicBezTo>
                  <a:pt x="933695" y="2224547"/>
                  <a:pt x="933017" y="2224650"/>
                  <a:pt x="932355" y="2224856"/>
                </a:cubicBezTo>
                <a:cubicBezTo>
                  <a:pt x="931693" y="2225063"/>
                  <a:pt x="931004" y="2225421"/>
                  <a:pt x="930288" y="2225931"/>
                </a:cubicBezTo>
                <a:cubicBezTo>
                  <a:pt x="929571" y="2226441"/>
                  <a:pt x="928796" y="2227130"/>
                  <a:pt x="927960" y="2227998"/>
                </a:cubicBezTo>
                <a:cubicBezTo>
                  <a:pt x="927124" y="2228866"/>
                  <a:pt x="926186" y="2229952"/>
                  <a:pt x="925144" y="2231254"/>
                </a:cubicBezTo>
                <a:lnTo>
                  <a:pt x="925144" y="2252936"/>
                </a:lnTo>
                <a:lnTo>
                  <a:pt x="919479" y="2252936"/>
                </a:lnTo>
                <a:lnTo>
                  <a:pt x="919479" y="2220250"/>
                </a:lnTo>
                <a:lnTo>
                  <a:pt x="924525" y="2220250"/>
                </a:lnTo>
                <a:lnTo>
                  <a:pt x="924753" y="2225524"/>
                </a:lnTo>
                <a:cubicBezTo>
                  <a:pt x="925708" y="2224395"/>
                  <a:pt x="926631" y="2223457"/>
                  <a:pt x="927520" y="2222708"/>
                </a:cubicBezTo>
                <a:cubicBezTo>
                  <a:pt x="928410" y="2221959"/>
                  <a:pt x="929284" y="2221357"/>
                  <a:pt x="930141" y="2220901"/>
                </a:cubicBezTo>
                <a:cubicBezTo>
                  <a:pt x="930999" y="2220445"/>
                  <a:pt x="931872" y="2220125"/>
                  <a:pt x="932762" y="2219940"/>
                </a:cubicBezTo>
                <a:cubicBezTo>
                  <a:pt x="933652" y="2219756"/>
                  <a:pt x="934574" y="2219664"/>
                  <a:pt x="935529" y="2219664"/>
                </a:cubicBezTo>
                <a:close/>
                <a:moveTo>
                  <a:pt x="827824" y="2219664"/>
                </a:moveTo>
                <a:cubicBezTo>
                  <a:pt x="828497" y="2219664"/>
                  <a:pt x="829137" y="2219799"/>
                  <a:pt x="829745" y="2220071"/>
                </a:cubicBezTo>
                <a:cubicBezTo>
                  <a:pt x="830353" y="2220342"/>
                  <a:pt x="830885" y="2220706"/>
                  <a:pt x="831340" y="2221161"/>
                </a:cubicBezTo>
                <a:cubicBezTo>
                  <a:pt x="831796" y="2221617"/>
                  <a:pt x="832160" y="2222149"/>
                  <a:pt x="832431" y="2222757"/>
                </a:cubicBezTo>
                <a:cubicBezTo>
                  <a:pt x="832702" y="2223364"/>
                  <a:pt x="832838" y="2224004"/>
                  <a:pt x="832838" y="2224677"/>
                </a:cubicBezTo>
                <a:cubicBezTo>
                  <a:pt x="832838" y="2225372"/>
                  <a:pt x="832702" y="2226018"/>
                  <a:pt x="832431" y="2226615"/>
                </a:cubicBezTo>
                <a:cubicBezTo>
                  <a:pt x="832160" y="2227211"/>
                  <a:pt x="831796" y="2227738"/>
                  <a:pt x="831340" y="2228193"/>
                </a:cubicBezTo>
                <a:cubicBezTo>
                  <a:pt x="830885" y="2228649"/>
                  <a:pt x="830353" y="2229007"/>
                  <a:pt x="829745" y="2229268"/>
                </a:cubicBezTo>
                <a:cubicBezTo>
                  <a:pt x="829137" y="2229528"/>
                  <a:pt x="828497" y="2229659"/>
                  <a:pt x="827824" y="2229659"/>
                </a:cubicBezTo>
                <a:cubicBezTo>
                  <a:pt x="827130" y="2229659"/>
                  <a:pt x="826484" y="2229528"/>
                  <a:pt x="825887" y="2229268"/>
                </a:cubicBezTo>
                <a:cubicBezTo>
                  <a:pt x="825290" y="2229007"/>
                  <a:pt x="824764" y="2228649"/>
                  <a:pt x="824308" y="2228193"/>
                </a:cubicBezTo>
                <a:cubicBezTo>
                  <a:pt x="823853" y="2227738"/>
                  <a:pt x="823494" y="2227211"/>
                  <a:pt x="823234" y="2226615"/>
                </a:cubicBezTo>
                <a:cubicBezTo>
                  <a:pt x="822974" y="2226018"/>
                  <a:pt x="822843" y="2225372"/>
                  <a:pt x="822843" y="2224677"/>
                </a:cubicBezTo>
                <a:cubicBezTo>
                  <a:pt x="822843" y="2224004"/>
                  <a:pt x="822974" y="2223364"/>
                  <a:pt x="823234" y="2222757"/>
                </a:cubicBezTo>
                <a:cubicBezTo>
                  <a:pt x="823494" y="2222149"/>
                  <a:pt x="823853" y="2221617"/>
                  <a:pt x="824308" y="2221161"/>
                </a:cubicBezTo>
                <a:cubicBezTo>
                  <a:pt x="824764" y="2220706"/>
                  <a:pt x="825290" y="2220342"/>
                  <a:pt x="825887" y="2220071"/>
                </a:cubicBezTo>
                <a:cubicBezTo>
                  <a:pt x="826484" y="2219799"/>
                  <a:pt x="827130" y="2219664"/>
                  <a:pt x="827824" y="2219664"/>
                </a:cubicBezTo>
                <a:close/>
                <a:moveTo>
                  <a:pt x="656570" y="2219664"/>
                </a:moveTo>
                <a:cubicBezTo>
                  <a:pt x="658545" y="2219664"/>
                  <a:pt x="660325" y="2219881"/>
                  <a:pt x="661909" y="2220315"/>
                </a:cubicBezTo>
                <a:cubicBezTo>
                  <a:pt x="663493" y="2220749"/>
                  <a:pt x="664834" y="2221411"/>
                  <a:pt x="665930" y="2222301"/>
                </a:cubicBezTo>
                <a:cubicBezTo>
                  <a:pt x="667026" y="2223191"/>
                  <a:pt x="667867" y="2224308"/>
                  <a:pt x="668453" y="2225654"/>
                </a:cubicBezTo>
                <a:cubicBezTo>
                  <a:pt x="669039" y="2227000"/>
                  <a:pt x="669332" y="2228584"/>
                  <a:pt x="669332" y="2230407"/>
                </a:cubicBezTo>
                <a:lnTo>
                  <a:pt x="669332" y="2252936"/>
                </a:lnTo>
                <a:lnTo>
                  <a:pt x="664253" y="2252936"/>
                </a:lnTo>
                <a:lnTo>
                  <a:pt x="664123" y="2248541"/>
                </a:lnTo>
                <a:cubicBezTo>
                  <a:pt x="662343" y="2250299"/>
                  <a:pt x="660536" y="2251569"/>
                  <a:pt x="658702" y="2252350"/>
                </a:cubicBezTo>
                <a:cubicBezTo>
                  <a:pt x="656868" y="2253131"/>
                  <a:pt x="654942" y="2253522"/>
                  <a:pt x="652923" y="2253522"/>
                </a:cubicBezTo>
                <a:cubicBezTo>
                  <a:pt x="651057" y="2253522"/>
                  <a:pt x="649462" y="2253283"/>
                  <a:pt x="648138" y="2252806"/>
                </a:cubicBezTo>
                <a:cubicBezTo>
                  <a:pt x="646814" y="2252328"/>
                  <a:pt x="645723" y="2251672"/>
                  <a:pt x="644866" y="2250836"/>
                </a:cubicBezTo>
                <a:cubicBezTo>
                  <a:pt x="644008" y="2250001"/>
                  <a:pt x="643379" y="2249019"/>
                  <a:pt x="642978" y="2247890"/>
                </a:cubicBezTo>
                <a:cubicBezTo>
                  <a:pt x="642576" y="2246761"/>
                  <a:pt x="642375" y="2245535"/>
                  <a:pt x="642375" y="2244211"/>
                </a:cubicBezTo>
                <a:cubicBezTo>
                  <a:pt x="642375" y="2240934"/>
                  <a:pt x="643596" y="2238367"/>
                  <a:pt x="646038" y="2236512"/>
                </a:cubicBezTo>
                <a:cubicBezTo>
                  <a:pt x="648480" y="2234656"/>
                  <a:pt x="652088" y="2233728"/>
                  <a:pt x="656863" y="2233728"/>
                </a:cubicBezTo>
                <a:lnTo>
                  <a:pt x="663634" y="2233728"/>
                </a:lnTo>
                <a:lnTo>
                  <a:pt x="663634" y="2230863"/>
                </a:lnTo>
                <a:cubicBezTo>
                  <a:pt x="663634" y="2228931"/>
                  <a:pt x="663016" y="2227385"/>
                  <a:pt x="661779" y="2226224"/>
                </a:cubicBezTo>
                <a:cubicBezTo>
                  <a:pt x="660542" y="2225063"/>
                  <a:pt x="658653" y="2224482"/>
                  <a:pt x="656114" y="2224482"/>
                </a:cubicBezTo>
                <a:cubicBezTo>
                  <a:pt x="654269" y="2224482"/>
                  <a:pt x="652451" y="2224688"/>
                  <a:pt x="650661" y="2225101"/>
                </a:cubicBezTo>
                <a:cubicBezTo>
                  <a:pt x="648870" y="2225513"/>
                  <a:pt x="647020" y="2226099"/>
                  <a:pt x="645110" y="2226859"/>
                </a:cubicBezTo>
                <a:lnTo>
                  <a:pt x="645110" y="2221747"/>
                </a:lnTo>
                <a:cubicBezTo>
                  <a:pt x="645826" y="2221487"/>
                  <a:pt x="646624" y="2221232"/>
                  <a:pt x="647503" y="2220982"/>
                </a:cubicBezTo>
                <a:cubicBezTo>
                  <a:pt x="648382" y="2220733"/>
                  <a:pt x="649310" y="2220510"/>
                  <a:pt x="650286" y="2220315"/>
                </a:cubicBezTo>
                <a:cubicBezTo>
                  <a:pt x="651263" y="2220120"/>
                  <a:pt x="652283" y="2219962"/>
                  <a:pt x="653347" y="2219843"/>
                </a:cubicBezTo>
                <a:cubicBezTo>
                  <a:pt x="654410" y="2219723"/>
                  <a:pt x="655485" y="2219664"/>
                  <a:pt x="656570" y="2219664"/>
                </a:cubicBezTo>
                <a:close/>
                <a:moveTo>
                  <a:pt x="621204" y="2219664"/>
                </a:moveTo>
                <a:cubicBezTo>
                  <a:pt x="624569" y="2219664"/>
                  <a:pt x="627113" y="2220657"/>
                  <a:pt x="628839" y="2222643"/>
                </a:cubicBezTo>
                <a:cubicBezTo>
                  <a:pt x="630564" y="2224629"/>
                  <a:pt x="631427" y="2227618"/>
                  <a:pt x="631427" y="2231612"/>
                </a:cubicBezTo>
                <a:lnTo>
                  <a:pt x="631427" y="2252936"/>
                </a:lnTo>
                <a:lnTo>
                  <a:pt x="625762" y="2252936"/>
                </a:lnTo>
                <a:lnTo>
                  <a:pt x="625762" y="2232068"/>
                </a:lnTo>
                <a:cubicBezTo>
                  <a:pt x="625762" y="2229506"/>
                  <a:pt x="625285" y="2227613"/>
                  <a:pt x="624330" y="2226387"/>
                </a:cubicBezTo>
                <a:cubicBezTo>
                  <a:pt x="623375" y="2225160"/>
                  <a:pt x="621953" y="2224547"/>
                  <a:pt x="620065" y="2224547"/>
                </a:cubicBezTo>
                <a:cubicBezTo>
                  <a:pt x="619370" y="2224547"/>
                  <a:pt x="618692" y="2224650"/>
                  <a:pt x="618030" y="2224856"/>
                </a:cubicBezTo>
                <a:cubicBezTo>
                  <a:pt x="617368" y="2225063"/>
                  <a:pt x="616679" y="2225421"/>
                  <a:pt x="615963" y="2225931"/>
                </a:cubicBezTo>
                <a:cubicBezTo>
                  <a:pt x="615247" y="2226441"/>
                  <a:pt x="614471" y="2227130"/>
                  <a:pt x="613635" y="2227998"/>
                </a:cubicBezTo>
                <a:cubicBezTo>
                  <a:pt x="612800" y="2228866"/>
                  <a:pt x="611861" y="2229952"/>
                  <a:pt x="610819" y="2231254"/>
                </a:cubicBezTo>
                <a:lnTo>
                  <a:pt x="610819" y="2252936"/>
                </a:lnTo>
                <a:lnTo>
                  <a:pt x="605154" y="2252936"/>
                </a:lnTo>
                <a:lnTo>
                  <a:pt x="605154" y="2220250"/>
                </a:lnTo>
                <a:lnTo>
                  <a:pt x="610200" y="2220250"/>
                </a:lnTo>
                <a:lnTo>
                  <a:pt x="610428" y="2225524"/>
                </a:lnTo>
                <a:cubicBezTo>
                  <a:pt x="611383" y="2224395"/>
                  <a:pt x="612306" y="2223457"/>
                  <a:pt x="613196" y="2222708"/>
                </a:cubicBezTo>
                <a:cubicBezTo>
                  <a:pt x="614086" y="2221959"/>
                  <a:pt x="614959" y="2221357"/>
                  <a:pt x="615816" y="2220901"/>
                </a:cubicBezTo>
                <a:cubicBezTo>
                  <a:pt x="616674" y="2220445"/>
                  <a:pt x="617547" y="2220125"/>
                  <a:pt x="618437" y="2219940"/>
                </a:cubicBezTo>
                <a:cubicBezTo>
                  <a:pt x="619327" y="2219756"/>
                  <a:pt x="620249" y="2219664"/>
                  <a:pt x="621204" y="2219664"/>
                </a:cubicBezTo>
                <a:close/>
                <a:moveTo>
                  <a:pt x="580500" y="2219664"/>
                </a:moveTo>
                <a:cubicBezTo>
                  <a:pt x="582844" y="2219664"/>
                  <a:pt x="584944" y="2220027"/>
                  <a:pt x="586800" y="2220754"/>
                </a:cubicBezTo>
                <a:cubicBezTo>
                  <a:pt x="588655" y="2221481"/>
                  <a:pt x="590229" y="2222545"/>
                  <a:pt x="591520" y="2223945"/>
                </a:cubicBezTo>
                <a:cubicBezTo>
                  <a:pt x="592812" y="2225345"/>
                  <a:pt x="593799" y="2227087"/>
                  <a:pt x="594483" y="2229170"/>
                </a:cubicBezTo>
                <a:cubicBezTo>
                  <a:pt x="595166" y="2231254"/>
                  <a:pt x="595508" y="2233641"/>
                  <a:pt x="595508" y="2236333"/>
                </a:cubicBezTo>
                <a:cubicBezTo>
                  <a:pt x="595508" y="2238872"/>
                  <a:pt x="595150" y="2241200"/>
                  <a:pt x="594434" y="2243316"/>
                </a:cubicBezTo>
                <a:cubicBezTo>
                  <a:pt x="593718" y="2245432"/>
                  <a:pt x="592687" y="2247244"/>
                  <a:pt x="591341" y="2248753"/>
                </a:cubicBezTo>
                <a:cubicBezTo>
                  <a:pt x="589996" y="2250261"/>
                  <a:pt x="588357" y="2251433"/>
                  <a:pt x="586425" y="2252269"/>
                </a:cubicBezTo>
                <a:cubicBezTo>
                  <a:pt x="584494" y="2253104"/>
                  <a:pt x="582301" y="2253522"/>
                  <a:pt x="579849" y="2253522"/>
                </a:cubicBezTo>
                <a:cubicBezTo>
                  <a:pt x="577505" y="2253522"/>
                  <a:pt x="575405" y="2253159"/>
                  <a:pt x="573549" y="2252432"/>
                </a:cubicBezTo>
                <a:cubicBezTo>
                  <a:pt x="571694" y="2251704"/>
                  <a:pt x="570120" y="2250635"/>
                  <a:pt x="568829" y="2249225"/>
                </a:cubicBezTo>
                <a:cubicBezTo>
                  <a:pt x="567537" y="2247814"/>
                  <a:pt x="566550" y="2246067"/>
                  <a:pt x="565866" y="2243983"/>
                </a:cubicBezTo>
                <a:cubicBezTo>
                  <a:pt x="565182" y="2241900"/>
                  <a:pt x="564840" y="2239501"/>
                  <a:pt x="564840" y="2236788"/>
                </a:cubicBezTo>
                <a:cubicBezTo>
                  <a:pt x="564840" y="2234249"/>
                  <a:pt x="565199" y="2231932"/>
                  <a:pt x="565915" y="2229838"/>
                </a:cubicBezTo>
                <a:cubicBezTo>
                  <a:pt x="566631" y="2227743"/>
                  <a:pt x="567662" y="2225942"/>
                  <a:pt x="569008" y="2224433"/>
                </a:cubicBezTo>
                <a:cubicBezTo>
                  <a:pt x="570353" y="2222925"/>
                  <a:pt x="571992" y="2221753"/>
                  <a:pt x="573924" y="2220917"/>
                </a:cubicBezTo>
                <a:cubicBezTo>
                  <a:pt x="575855" y="2220081"/>
                  <a:pt x="578047" y="2219664"/>
                  <a:pt x="580500" y="2219664"/>
                </a:cubicBezTo>
                <a:close/>
                <a:moveTo>
                  <a:pt x="475595" y="2219664"/>
                </a:moveTo>
                <a:cubicBezTo>
                  <a:pt x="477570" y="2219664"/>
                  <a:pt x="479350" y="2219881"/>
                  <a:pt x="480934" y="2220315"/>
                </a:cubicBezTo>
                <a:cubicBezTo>
                  <a:pt x="482518" y="2220749"/>
                  <a:pt x="483859" y="2221411"/>
                  <a:pt x="484955" y="2222301"/>
                </a:cubicBezTo>
                <a:cubicBezTo>
                  <a:pt x="486051" y="2223191"/>
                  <a:pt x="486892" y="2224308"/>
                  <a:pt x="487478" y="2225654"/>
                </a:cubicBezTo>
                <a:cubicBezTo>
                  <a:pt x="488064" y="2227000"/>
                  <a:pt x="488357" y="2228584"/>
                  <a:pt x="488357" y="2230407"/>
                </a:cubicBezTo>
                <a:lnTo>
                  <a:pt x="488357" y="2252936"/>
                </a:lnTo>
                <a:lnTo>
                  <a:pt x="483278" y="2252936"/>
                </a:lnTo>
                <a:lnTo>
                  <a:pt x="483148" y="2248541"/>
                </a:lnTo>
                <a:cubicBezTo>
                  <a:pt x="481368" y="2250299"/>
                  <a:pt x="479561" y="2251569"/>
                  <a:pt x="477727" y="2252350"/>
                </a:cubicBezTo>
                <a:cubicBezTo>
                  <a:pt x="475893" y="2253131"/>
                  <a:pt x="473967" y="2253522"/>
                  <a:pt x="471948" y="2253522"/>
                </a:cubicBezTo>
                <a:cubicBezTo>
                  <a:pt x="470082" y="2253522"/>
                  <a:pt x="468487" y="2253283"/>
                  <a:pt x="467163" y="2252806"/>
                </a:cubicBezTo>
                <a:cubicBezTo>
                  <a:pt x="465839" y="2252328"/>
                  <a:pt x="464748" y="2251672"/>
                  <a:pt x="463891" y="2250836"/>
                </a:cubicBezTo>
                <a:cubicBezTo>
                  <a:pt x="463034" y="2250001"/>
                  <a:pt x="462404" y="2249019"/>
                  <a:pt x="462002" y="2247890"/>
                </a:cubicBezTo>
                <a:cubicBezTo>
                  <a:pt x="461601" y="2246761"/>
                  <a:pt x="461400" y="2245535"/>
                  <a:pt x="461400" y="2244211"/>
                </a:cubicBezTo>
                <a:cubicBezTo>
                  <a:pt x="461400" y="2240934"/>
                  <a:pt x="462621" y="2238367"/>
                  <a:pt x="465063" y="2236512"/>
                </a:cubicBezTo>
                <a:cubicBezTo>
                  <a:pt x="467505" y="2234656"/>
                  <a:pt x="471113" y="2233728"/>
                  <a:pt x="475888" y="2233728"/>
                </a:cubicBezTo>
                <a:lnTo>
                  <a:pt x="482659" y="2233728"/>
                </a:lnTo>
                <a:lnTo>
                  <a:pt x="482659" y="2230863"/>
                </a:lnTo>
                <a:cubicBezTo>
                  <a:pt x="482659" y="2228931"/>
                  <a:pt x="482041" y="2227385"/>
                  <a:pt x="480804" y="2226224"/>
                </a:cubicBezTo>
                <a:cubicBezTo>
                  <a:pt x="479567" y="2225063"/>
                  <a:pt x="477678" y="2224482"/>
                  <a:pt x="475139" y="2224482"/>
                </a:cubicBezTo>
                <a:cubicBezTo>
                  <a:pt x="473294" y="2224482"/>
                  <a:pt x="471476" y="2224688"/>
                  <a:pt x="469686" y="2225101"/>
                </a:cubicBezTo>
                <a:cubicBezTo>
                  <a:pt x="467895" y="2225513"/>
                  <a:pt x="466045" y="2226099"/>
                  <a:pt x="464135" y="2226859"/>
                </a:cubicBezTo>
                <a:lnTo>
                  <a:pt x="464135" y="2221747"/>
                </a:lnTo>
                <a:cubicBezTo>
                  <a:pt x="464851" y="2221487"/>
                  <a:pt x="465649" y="2221232"/>
                  <a:pt x="466528" y="2220982"/>
                </a:cubicBezTo>
                <a:cubicBezTo>
                  <a:pt x="467407" y="2220733"/>
                  <a:pt x="468335" y="2220510"/>
                  <a:pt x="469311" y="2220315"/>
                </a:cubicBezTo>
                <a:cubicBezTo>
                  <a:pt x="470288" y="2220120"/>
                  <a:pt x="471308" y="2219962"/>
                  <a:pt x="472372" y="2219843"/>
                </a:cubicBezTo>
                <a:cubicBezTo>
                  <a:pt x="473435" y="2219723"/>
                  <a:pt x="474510" y="2219664"/>
                  <a:pt x="475595" y="2219664"/>
                </a:cubicBezTo>
                <a:close/>
                <a:moveTo>
                  <a:pt x="449754" y="2219664"/>
                </a:moveTo>
                <a:cubicBezTo>
                  <a:pt x="453119" y="2219664"/>
                  <a:pt x="455663" y="2220657"/>
                  <a:pt x="457389" y="2222643"/>
                </a:cubicBezTo>
                <a:cubicBezTo>
                  <a:pt x="459114" y="2224629"/>
                  <a:pt x="459977" y="2227618"/>
                  <a:pt x="459977" y="2231612"/>
                </a:cubicBezTo>
                <a:lnTo>
                  <a:pt x="459977" y="2252936"/>
                </a:lnTo>
                <a:lnTo>
                  <a:pt x="454312" y="2252936"/>
                </a:lnTo>
                <a:lnTo>
                  <a:pt x="454312" y="2232068"/>
                </a:lnTo>
                <a:cubicBezTo>
                  <a:pt x="454312" y="2229506"/>
                  <a:pt x="453835" y="2227613"/>
                  <a:pt x="452880" y="2226387"/>
                </a:cubicBezTo>
                <a:cubicBezTo>
                  <a:pt x="451925" y="2225160"/>
                  <a:pt x="450503" y="2224547"/>
                  <a:pt x="448615" y="2224547"/>
                </a:cubicBezTo>
                <a:cubicBezTo>
                  <a:pt x="447920" y="2224547"/>
                  <a:pt x="447242" y="2224650"/>
                  <a:pt x="446580" y="2224856"/>
                </a:cubicBezTo>
                <a:cubicBezTo>
                  <a:pt x="445918" y="2225063"/>
                  <a:pt x="445229" y="2225421"/>
                  <a:pt x="444513" y="2225931"/>
                </a:cubicBezTo>
                <a:cubicBezTo>
                  <a:pt x="443797" y="2226441"/>
                  <a:pt x="443021" y="2227130"/>
                  <a:pt x="442185" y="2227998"/>
                </a:cubicBezTo>
                <a:cubicBezTo>
                  <a:pt x="441350" y="2228866"/>
                  <a:pt x="440411" y="2229952"/>
                  <a:pt x="439369" y="2231254"/>
                </a:cubicBezTo>
                <a:lnTo>
                  <a:pt x="439369" y="2252936"/>
                </a:lnTo>
                <a:lnTo>
                  <a:pt x="433704" y="2252936"/>
                </a:lnTo>
                <a:lnTo>
                  <a:pt x="433704" y="2220250"/>
                </a:lnTo>
                <a:lnTo>
                  <a:pt x="438751" y="2220250"/>
                </a:lnTo>
                <a:lnTo>
                  <a:pt x="438978" y="2225524"/>
                </a:lnTo>
                <a:cubicBezTo>
                  <a:pt x="439933" y="2224395"/>
                  <a:pt x="440856" y="2223457"/>
                  <a:pt x="441746" y="2222708"/>
                </a:cubicBezTo>
                <a:cubicBezTo>
                  <a:pt x="442636" y="2221959"/>
                  <a:pt x="443509" y="2221357"/>
                  <a:pt x="444366" y="2220901"/>
                </a:cubicBezTo>
                <a:cubicBezTo>
                  <a:pt x="445224" y="2220445"/>
                  <a:pt x="446097" y="2220125"/>
                  <a:pt x="446987" y="2219940"/>
                </a:cubicBezTo>
                <a:cubicBezTo>
                  <a:pt x="447877" y="2219756"/>
                  <a:pt x="448799" y="2219664"/>
                  <a:pt x="449754" y="2219664"/>
                </a:cubicBezTo>
                <a:close/>
                <a:moveTo>
                  <a:pt x="375573" y="2219664"/>
                </a:moveTo>
                <a:cubicBezTo>
                  <a:pt x="378959" y="2219664"/>
                  <a:pt x="381525" y="2220760"/>
                  <a:pt x="383272" y="2222952"/>
                </a:cubicBezTo>
                <a:cubicBezTo>
                  <a:pt x="385020" y="2225144"/>
                  <a:pt x="385828" y="2228400"/>
                  <a:pt x="385698" y="2232719"/>
                </a:cubicBezTo>
                <a:lnTo>
                  <a:pt x="379968" y="2232719"/>
                </a:lnTo>
                <a:cubicBezTo>
                  <a:pt x="380033" y="2229854"/>
                  <a:pt x="379615" y="2227776"/>
                  <a:pt x="378715" y="2226484"/>
                </a:cubicBezTo>
                <a:cubicBezTo>
                  <a:pt x="377814" y="2225193"/>
                  <a:pt x="376495" y="2224547"/>
                  <a:pt x="374759" y="2224547"/>
                </a:cubicBezTo>
                <a:cubicBezTo>
                  <a:pt x="373999" y="2224547"/>
                  <a:pt x="373234" y="2224683"/>
                  <a:pt x="372464" y="2224954"/>
                </a:cubicBezTo>
                <a:cubicBezTo>
                  <a:pt x="371693" y="2225225"/>
                  <a:pt x="370901" y="2225659"/>
                  <a:pt x="370087" y="2226256"/>
                </a:cubicBezTo>
                <a:cubicBezTo>
                  <a:pt x="369273" y="2226853"/>
                  <a:pt x="368411" y="2227618"/>
                  <a:pt x="367499" y="2228552"/>
                </a:cubicBezTo>
                <a:cubicBezTo>
                  <a:pt x="366587" y="2229485"/>
                  <a:pt x="365611" y="2230613"/>
                  <a:pt x="364569" y="2231937"/>
                </a:cubicBezTo>
                <a:lnTo>
                  <a:pt x="364569" y="2252936"/>
                </a:lnTo>
                <a:lnTo>
                  <a:pt x="358839" y="2252936"/>
                </a:lnTo>
                <a:lnTo>
                  <a:pt x="358839" y="2220250"/>
                </a:lnTo>
                <a:lnTo>
                  <a:pt x="364016" y="2220250"/>
                </a:lnTo>
                <a:lnTo>
                  <a:pt x="364178" y="2226273"/>
                </a:lnTo>
                <a:cubicBezTo>
                  <a:pt x="366110" y="2223950"/>
                  <a:pt x="368014" y="2222268"/>
                  <a:pt x="369892" y="2221226"/>
                </a:cubicBezTo>
                <a:cubicBezTo>
                  <a:pt x="371769" y="2220185"/>
                  <a:pt x="373663" y="2219664"/>
                  <a:pt x="375573" y="2219664"/>
                </a:cubicBezTo>
                <a:close/>
                <a:moveTo>
                  <a:pt x="342375" y="2219664"/>
                </a:moveTo>
                <a:cubicBezTo>
                  <a:pt x="344654" y="2219664"/>
                  <a:pt x="346672" y="2220022"/>
                  <a:pt x="348431" y="2220738"/>
                </a:cubicBezTo>
                <a:cubicBezTo>
                  <a:pt x="350188" y="2221454"/>
                  <a:pt x="351670" y="2222469"/>
                  <a:pt x="352874" y="2223782"/>
                </a:cubicBezTo>
                <a:cubicBezTo>
                  <a:pt x="354079" y="2225095"/>
                  <a:pt x="354991" y="2226690"/>
                  <a:pt x="355609" y="2228568"/>
                </a:cubicBezTo>
                <a:cubicBezTo>
                  <a:pt x="356228" y="2230445"/>
                  <a:pt x="356537" y="2232545"/>
                  <a:pt x="356537" y="2234867"/>
                </a:cubicBezTo>
                <a:cubicBezTo>
                  <a:pt x="356537" y="2235670"/>
                  <a:pt x="356526" y="2236343"/>
                  <a:pt x="356504" y="2236886"/>
                </a:cubicBezTo>
                <a:cubicBezTo>
                  <a:pt x="356483" y="2237429"/>
                  <a:pt x="356450" y="2237939"/>
                  <a:pt x="356407" y="2238416"/>
                </a:cubicBezTo>
                <a:lnTo>
                  <a:pt x="333455" y="2238416"/>
                </a:lnTo>
                <a:cubicBezTo>
                  <a:pt x="333455" y="2241758"/>
                  <a:pt x="334388" y="2244325"/>
                  <a:pt x="336254" y="2246116"/>
                </a:cubicBezTo>
                <a:cubicBezTo>
                  <a:pt x="338121" y="2247906"/>
                  <a:pt x="340812" y="2248802"/>
                  <a:pt x="344328" y="2248802"/>
                </a:cubicBezTo>
                <a:cubicBezTo>
                  <a:pt x="345283" y="2248802"/>
                  <a:pt x="346238" y="2248763"/>
                  <a:pt x="347193" y="2248688"/>
                </a:cubicBezTo>
                <a:cubicBezTo>
                  <a:pt x="348148" y="2248612"/>
                  <a:pt x="349071" y="2248509"/>
                  <a:pt x="349961" y="2248378"/>
                </a:cubicBezTo>
                <a:cubicBezTo>
                  <a:pt x="350851" y="2248248"/>
                  <a:pt x="351702" y="2248102"/>
                  <a:pt x="352516" y="2247939"/>
                </a:cubicBezTo>
                <a:cubicBezTo>
                  <a:pt x="353330" y="2247776"/>
                  <a:pt x="354084" y="2247597"/>
                  <a:pt x="354779" y="2247402"/>
                </a:cubicBezTo>
                <a:lnTo>
                  <a:pt x="354779" y="2252057"/>
                </a:lnTo>
                <a:cubicBezTo>
                  <a:pt x="353238" y="2252491"/>
                  <a:pt x="351496" y="2252844"/>
                  <a:pt x="349554" y="2253115"/>
                </a:cubicBezTo>
                <a:cubicBezTo>
                  <a:pt x="347611" y="2253386"/>
                  <a:pt x="345598" y="2253522"/>
                  <a:pt x="343514" y="2253522"/>
                </a:cubicBezTo>
                <a:cubicBezTo>
                  <a:pt x="340715" y="2253522"/>
                  <a:pt x="338305" y="2253142"/>
                  <a:pt x="336287" y="2252383"/>
                </a:cubicBezTo>
                <a:cubicBezTo>
                  <a:pt x="334269" y="2251623"/>
                  <a:pt x="332614" y="2250521"/>
                  <a:pt x="331322" y="2249078"/>
                </a:cubicBezTo>
                <a:cubicBezTo>
                  <a:pt x="330031" y="2247635"/>
                  <a:pt x="329076" y="2245866"/>
                  <a:pt x="328457" y="2243772"/>
                </a:cubicBezTo>
                <a:cubicBezTo>
                  <a:pt x="327839" y="2241677"/>
                  <a:pt x="327529" y="2239306"/>
                  <a:pt x="327529" y="2236658"/>
                </a:cubicBezTo>
                <a:cubicBezTo>
                  <a:pt x="327529" y="2234357"/>
                  <a:pt x="327860" y="2232182"/>
                  <a:pt x="328522" y="2230131"/>
                </a:cubicBezTo>
                <a:cubicBezTo>
                  <a:pt x="329184" y="2228080"/>
                  <a:pt x="330150" y="2226278"/>
                  <a:pt x="331420" y="2224726"/>
                </a:cubicBezTo>
                <a:cubicBezTo>
                  <a:pt x="332690" y="2223174"/>
                  <a:pt x="334247" y="2221943"/>
                  <a:pt x="336092" y="2221031"/>
                </a:cubicBezTo>
                <a:cubicBezTo>
                  <a:pt x="337937" y="2220120"/>
                  <a:pt x="340031" y="2219664"/>
                  <a:pt x="342375" y="2219664"/>
                </a:cubicBezTo>
                <a:close/>
                <a:moveTo>
                  <a:pt x="266175" y="2219664"/>
                </a:moveTo>
                <a:cubicBezTo>
                  <a:pt x="268519" y="2219664"/>
                  <a:pt x="270619" y="2220027"/>
                  <a:pt x="272475" y="2220754"/>
                </a:cubicBezTo>
                <a:cubicBezTo>
                  <a:pt x="274330" y="2221481"/>
                  <a:pt x="275904" y="2222545"/>
                  <a:pt x="277195" y="2223945"/>
                </a:cubicBezTo>
                <a:cubicBezTo>
                  <a:pt x="278487" y="2225345"/>
                  <a:pt x="279474" y="2227087"/>
                  <a:pt x="280158" y="2229170"/>
                </a:cubicBezTo>
                <a:cubicBezTo>
                  <a:pt x="280841" y="2231254"/>
                  <a:pt x="281183" y="2233641"/>
                  <a:pt x="281183" y="2236333"/>
                </a:cubicBezTo>
                <a:cubicBezTo>
                  <a:pt x="281183" y="2238872"/>
                  <a:pt x="280825" y="2241200"/>
                  <a:pt x="280109" y="2243316"/>
                </a:cubicBezTo>
                <a:cubicBezTo>
                  <a:pt x="279393" y="2245432"/>
                  <a:pt x="278362" y="2247244"/>
                  <a:pt x="277016" y="2248753"/>
                </a:cubicBezTo>
                <a:cubicBezTo>
                  <a:pt x="275670" y="2250261"/>
                  <a:pt x="274032" y="2251433"/>
                  <a:pt x="272100" y="2252269"/>
                </a:cubicBezTo>
                <a:cubicBezTo>
                  <a:pt x="270168" y="2253104"/>
                  <a:pt x="267976" y="2253522"/>
                  <a:pt x="265524" y="2253522"/>
                </a:cubicBezTo>
                <a:cubicBezTo>
                  <a:pt x="263180" y="2253522"/>
                  <a:pt x="261080" y="2253159"/>
                  <a:pt x="259224" y="2252432"/>
                </a:cubicBezTo>
                <a:cubicBezTo>
                  <a:pt x="257368" y="2251704"/>
                  <a:pt x="255795" y="2250635"/>
                  <a:pt x="254504" y="2249225"/>
                </a:cubicBezTo>
                <a:cubicBezTo>
                  <a:pt x="253212" y="2247814"/>
                  <a:pt x="252225" y="2246067"/>
                  <a:pt x="251541" y="2243983"/>
                </a:cubicBezTo>
                <a:cubicBezTo>
                  <a:pt x="250857" y="2241900"/>
                  <a:pt x="250515" y="2239501"/>
                  <a:pt x="250515" y="2236788"/>
                </a:cubicBezTo>
                <a:cubicBezTo>
                  <a:pt x="250515" y="2234249"/>
                  <a:pt x="250874" y="2231932"/>
                  <a:pt x="251590" y="2229838"/>
                </a:cubicBezTo>
                <a:cubicBezTo>
                  <a:pt x="252306" y="2227743"/>
                  <a:pt x="253337" y="2225942"/>
                  <a:pt x="254683" y="2224433"/>
                </a:cubicBezTo>
                <a:cubicBezTo>
                  <a:pt x="256028" y="2222925"/>
                  <a:pt x="257667" y="2221753"/>
                  <a:pt x="259599" y="2220917"/>
                </a:cubicBezTo>
                <a:cubicBezTo>
                  <a:pt x="261530" y="2220081"/>
                  <a:pt x="263722" y="2219664"/>
                  <a:pt x="266175" y="2219664"/>
                </a:cubicBezTo>
                <a:close/>
                <a:moveTo>
                  <a:pt x="166023" y="2219664"/>
                </a:moveTo>
                <a:cubicBezTo>
                  <a:pt x="169409" y="2219664"/>
                  <a:pt x="171975" y="2220760"/>
                  <a:pt x="173722" y="2222952"/>
                </a:cubicBezTo>
                <a:cubicBezTo>
                  <a:pt x="175470" y="2225144"/>
                  <a:pt x="176278" y="2228400"/>
                  <a:pt x="176148" y="2232719"/>
                </a:cubicBezTo>
                <a:lnTo>
                  <a:pt x="170418" y="2232719"/>
                </a:lnTo>
                <a:cubicBezTo>
                  <a:pt x="170483" y="2229854"/>
                  <a:pt x="170065" y="2227776"/>
                  <a:pt x="169165" y="2226484"/>
                </a:cubicBezTo>
                <a:cubicBezTo>
                  <a:pt x="168264" y="2225193"/>
                  <a:pt x="166945" y="2224547"/>
                  <a:pt x="165209" y="2224547"/>
                </a:cubicBezTo>
                <a:cubicBezTo>
                  <a:pt x="164449" y="2224547"/>
                  <a:pt x="163684" y="2224683"/>
                  <a:pt x="162914" y="2224954"/>
                </a:cubicBezTo>
                <a:cubicBezTo>
                  <a:pt x="162143" y="2225225"/>
                  <a:pt x="161351" y="2225659"/>
                  <a:pt x="160537" y="2226256"/>
                </a:cubicBezTo>
                <a:cubicBezTo>
                  <a:pt x="159723" y="2226853"/>
                  <a:pt x="158861" y="2227618"/>
                  <a:pt x="157949" y="2228552"/>
                </a:cubicBezTo>
                <a:cubicBezTo>
                  <a:pt x="157037" y="2229485"/>
                  <a:pt x="156061" y="2230613"/>
                  <a:pt x="155019" y="2231937"/>
                </a:cubicBezTo>
                <a:lnTo>
                  <a:pt x="155019" y="2252936"/>
                </a:lnTo>
                <a:lnTo>
                  <a:pt x="149289" y="2252936"/>
                </a:lnTo>
                <a:lnTo>
                  <a:pt x="149289" y="2220250"/>
                </a:lnTo>
                <a:lnTo>
                  <a:pt x="154465" y="2220250"/>
                </a:lnTo>
                <a:lnTo>
                  <a:pt x="154628" y="2226273"/>
                </a:lnTo>
                <a:cubicBezTo>
                  <a:pt x="156560" y="2223950"/>
                  <a:pt x="158465" y="2222268"/>
                  <a:pt x="160342" y="2221226"/>
                </a:cubicBezTo>
                <a:cubicBezTo>
                  <a:pt x="162219" y="2220185"/>
                  <a:pt x="164113" y="2219664"/>
                  <a:pt x="166023" y="2219664"/>
                </a:cubicBezTo>
                <a:close/>
                <a:moveTo>
                  <a:pt x="132825" y="2219664"/>
                </a:moveTo>
                <a:cubicBezTo>
                  <a:pt x="135104" y="2219664"/>
                  <a:pt x="137122" y="2220022"/>
                  <a:pt x="138880" y="2220738"/>
                </a:cubicBezTo>
                <a:cubicBezTo>
                  <a:pt x="140638" y="2221454"/>
                  <a:pt x="142120" y="2222469"/>
                  <a:pt x="143324" y="2223782"/>
                </a:cubicBezTo>
                <a:cubicBezTo>
                  <a:pt x="144529" y="2225095"/>
                  <a:pt x="145440" y="2226690"/>
                  <a:pt x="146059" y="2228568"/>
                </a:cubicBezTo>
                <a:cubicBezTo>
                  <a:pt x="146678" y="2230445"/>
                  <a:pt x="146987" y="2232545"/>
                  <a:pt x="146987" y="2234867"/>
                </a:cubicBezTo>
                <a:cubicBezTo>
                  <a:pt x="146987" y="2235670"/>
                  <a:pt x="146976" y="2236343"/>
                  <a:pt x="146954" y="2236886"/>
                </a:cubicBezTo>
                <a:cubicBezTo>
                  <a:pt x="146933" y="2237429"/>
                  <a:pt x="146900" y="2237939"/>
                  <a:pt x="146857" y="2238416"/>
                </a:cubicBezTo>
                <a:lnTo>
                  <a:pt x="123905" y="2238416"/>
                </a:lnTo>
                <a:cubicBezTo>
                  <a:pt x="123905" y="2241758"/>
                  <a:pt x="124838" y="2244325"/>
                  <a:pt x="126704" y="2246116"/>
                </a:cubicBezTo>
                <a:cubicBezTo>
                  <a:pt x="128571" y="2247906"/>
                  <a:pt x="131262" y="2248802"/>
                  <a:pt x="134778" y="2248802"/>
                </a:cubicBezTo>
                <a:cubicBezTo>
                  <a:pt x="135733" y="2248802"/>
                  <a:pt x="136688" y="2248763"/>
                  <a:pt x="137643" y="2248688"/>
                </a:cubicBezTo>
                <a:cubicBezTo>
                  <a:pt x="138598" y="2248612"/>
                  <a:pt x="139521" y="2248509"/>
                  <a:pt x="140410" y="2248378"/>
                </a:cubicBezTo>
                <a:cubicBezTo>
                  <a:pt x="141300" y="2248248"/>
                  <a:pt x="142152" y="2248102"/>
                  <a:pt x="142966" y="2247939"/>
                </a:cubicBezTo>
                <a:cubicBezTo>
                  <a:pt x="143780" y="2247776"/>
                  <a:pt x="144534" y="2247597"/>
                  <a:pt x="145229" y="2247402"/>
                </a:cubicBezTo>
                <a:lnTo>
                  <a:pt x="145229" y="2252057"/>
                </a:lnTo>
                <a:cubicBezTo>
                  <a:pt x="143688" y="2252491"/>
                  <a:pt x="141946" y="2252844"/>
                  <a:pt x="140004" y="2253115"/>
                </a:cubicBezTo>
                <a:cubicBezTo>
                  <a:pt x="138061" y="2253386"/>
                  <a:pt x="136048" y="2253522"/>
                  <a:pt x="133964" y="2253522"/>
                </a:cubicBezTo>
                <a:cubicBezTo>
                  <a:pt x="131165" y="2253522"/>
                  <a:pt x="128755" y="2253142"/>
                  <a:pt x="126737" y="2252383"/>
                </a:cubicBezTo>
                <a:cubicBezTo>
                  <a:pt x="124718" y="2251623"/>
                  <a:pt x="123064" y="2250521"/>
                  <a:pt x="121772" y="2249078"/>
                </a:cubicBezTo>
                <a:cubicBezTo>
                  <a:pt x="120481" y="2247635"/>
                  <a:pt x="119526" y="2245866"/>
                  <a:pt x="118907" y="2243772"/>
                </a:cubicBezTo>
                <a:cubicBezTo>
                  <a:pt x="118289" y="2241677"/>
                  <a:pt x="117979" y="2239306"/>
                  <a:pt x="117979" y="2236658"/>
                </a:cubicBezTo>
                <a:cubicBezTo>
                  <a:pt x="117979" y="2234357"/>
                  <a:pt x="118310" y="2232182"/>
                  <a:pt x="118972" y="2230131"/>
                </a:cubicBezTo>
                <a:cubicBezTo>
                  <a:pt x="119634" y="2228080"/>
                  <a:pt x="120600" y="2226278"/>
                  <a:pt x="121870" y="2224726"/>
                </a:cubicBezTo>
                <a:cubicBezTo>
                  <a:pt x="123139" y="2223174"/>
                  <a:pt x="124697" y="2221943"/>
                  <a:pt x="126542" y="2221031"/>
                </a:cubicBezTo>
                <a:cubicBezTo>
                  <a:pt x="128386" y="2220120"/>
                  <a:pt x="130481" y="2219664"/>
                  <a:pt x="132825" y="2219664"/>
                </a:cubicBezTo>
                <a:close/>
                <a:moveTo>
                  <a:pt x="59229" y="2219664"/>
                </a:moveTo>
                <a:cubicBezTo>
                  <a:pt x="62594" y="2219664"/>
                  <a:pt x="65138" y="2220657"/>
                  <a:pt x="66864" y="2222643"/>
                </a:cubicBezTo>
                <a:cubicBezTo>
                  <a:pt x="68589" y="2224629"/>
                  <a:pt x="69452" y="2227618"/>
                  <a:pt x="69452" y="2231612"/>
                </a:cubicBezTo>
                <a:lnTo>
                  <a:pt x="69452" y="2252936"/>
                </a:lnTo>
                <a:lnTo>
                  <a:pt x="63787" y="2252936"/>
                </a:lnTo>
                <a:lnTo>
                  <a:pt x="63787" y="2232068"/>
                </a:lnTo>
                <a:cubicBezTo>
                  <a:pt x="63787" y="2229506"/>
                  <a:pt x="63310" y="2227613"/>
                  <a:pt x="62355" y="2226387"/>
                </a:cubicBezTo>
                <a:cubicBezTo>
                  <a:pt x="61400" y="2225160"/>
                  <a:pt x="59978" y="2224547"/>
                  <a:pt x="58090" y="2224547"/>
                </a:cubicBezTo>
                <a:cubicBezTo>
                  <a:pt x="57395" y="2224547"/>
                  <a:pt x="56717" y="2224650"/>
                  <a:pt x="56055" y="2224856"/>
                </a:cubicBezTo>
                <a:cubicBezTo>
                  <a:pt x="55393" y="2225063"/>
                  <a:pt x="54704" y="2225421"/>
                  <a:pt x="53988" y="2225931"/>
                </a:cubicBezTo>
                <a:cubicBezTo>
                  <a:pt x="53272" y="2226441"/>
                  <a:pt x="52496" y="2227130"/>
                  <a:pt x="51660" y="2227998"/>
                </a:cubicBezTo>
                <a:cubicBezTo>
                  <a:pt x="50824" y="2228866"/>
                  <a:pt x="49886" y="2229952"/>
                  <a:pt x="48844" y="2231254"/>
                </a:cubicBezTo>
                <a:lnTo>
                  <a:pt x="48844" y="2252936"/>
                </a:lnTo>
                <a:lnTo>
                  <a:pt x="43179" y="2252936"/>
                </a:lnTo>
                <a:lnTo>
                  <a:pt x="43179" y="2220250"/>
                </a:lnTo>
                <a:lnTo>
                  <a:pt x="48225" y="2220250"/>
                </a:lnTo>
                <a:lnTo>
                  <a:pt x="48453" y="2225524"/>
                </a:lnTo>
                <a:cubicBezTo>
                  <a:pt x="49408" y="2224395"/>
                  <a:pt x="50331" y="2223457"/>
                  <a:pt x="51221" y="2222708"/>
                </a:cubicBezTo>
                <a:cubicBezTo>
                  <a:pt x="52110" y="2221959"/>
                  <a:pt x="52984" y="2221357"/>
                  <a:pt x="53841" y="2220901"/>
                </a:cubicBezTo>
                <a:cubicBezTo>
                  <a:pt x="54699" y="2220445"/>
                  <a:pt x="55572" y="2220125"/>
                  <a:pt x="56462" y="2219940"/>
                </a:cubicBezTo>
                <a:cubicBezTo>
                  <a:pt x="57352" y="2219756"/>
                  <a:pt x="58274" y="2219664"/>
                  <a:pt x="59229" y="2219664"/>
                </a:cubicBezTo>
                <a:close/>
                <a:moveTo>
                  <a:pt x="881770" y="2210385"/>
                </a:moveTo>
                <a:lnTo>
                  <a:pt x="907229" y="2210385"/>
                </a:lnTo>
                <a:lnTo>
                  <a:pt x="907229" y="2215269"/>
                </a:lnTo>
                <a:lnTo>
                  <a:pt x="897429" y="2215269"/>
                </a:lnTo>
                <a:lnTo>
                  <a:pt x="897429" y="2247988"/>
                </a:lnTo>
                <a:lnTo>
                  <a:pt x="907229" y="2247988"/>
                </a:lnTo>
                <a:lnTo>
                  <a:pt x="907229" y="2252936"/>
                </a:lnTo>
                <a:lnTo>
                  <a:pt x="881770" y="2252936"/>
                </a:lnTo>
                <a:lnTo>
                  <a:pt x="881770" y="2247988"/>
                </a:lnTo>
                <a:lnTo>
                  <a:pt x="891569" y="2247988"/>
                </a:lnTo>
                <a:lnTo>
                  <a:pt x="891569" y="2215269"/>
                </a:lnTo>
                <a:lnTo>
                  <a:pt x="881770" y="2215269"/>
                </a:lnTo>
                <a:close/>
                <a:moveTo>
                  <a:pt x="6414" y="2210385"/>
                </a:moveTo>
                <a:lnTo>
                  <a:pt x="30603" y="2210385"/>
                </a:lnTo>
                <a:lnTo>
                  <a:pt x="30603" y="2215269"/>
                </a:lnTo>
                <a:lnTo>
                  <a:pt x="12209" y="2215269"/>
                </a:lnTo>
                <a:lnTo>
                  <a:pt x="12209" y="2228454"/>
                </a:lnTo>
                <a:lnTo>
                  <a:pt x="29887" y="2228454"/>
                </a:lnTo>
                <a:lnTo>
                  <a:pt x="29887" y="2233337"/>
                </a:lnTo>
                <a:lnTo>
                  <a:pt x="12209" y="2233337"/>
                </a:lnTo>
                <a:lnTo>
                  <a:pt x="12209" y="2247988"/>
                </a:lnTo>
                <a:lnTo>
                  <a:pt x="30603" y="2247988"/>
                </a:lnTo>
                <a:lnTo>
                  <a:pt x="30603" y="2252936"/>
                </a:lnTo>
                <a:lnTo>
                  <a:pt x="6414" y="2252936"/>
                </a:lnTo>
                <a:close/>
                <a:moveTo>
                  <a:pt x="759684" y="2209799"/>
                </a:moveTo>
                <a:lnTo>
                  <a:pt x="759684" y="2220250"/>
                </a:lnTo>
                <a:lnTo>
                  <a:pt x="773544" y="2220250"/>
                </a:lnTo>
                <a:lnTo>
                  <a:pt x="774367" y="2220250"/>
                </a:lnTo>
                <a:lnTo>
                  <a:pt x="779990" y="2220250"/>
                </a:lnTo>
                <a:lnTo>
                  <a:pt x="788259" y="2241867"/>
                </a:lnTo>
                <a:lnTo>
                  <a:pt x="789920" y="2246946"/>
                </a:lnTo>
                <a:lnTo>
                  <a:pt x="791808" y="2241737"/>
                </a:lnTo>
                <a:lnTo>
                  <a:pt x="799459" y="2220250"/>
                </a:lnTo>
                <a:lnTo>
                  <a:pt x="805677" y="2220250"/>
                </a:lnTo>
                <a:lnTo>
                  <a:pt x="794543" y="2249485"/>
                </a:lnTo>
                <a:cubicBezTo>
                  <a:pt x="793392" y="2252459"/>
                  <a:pt x="792204" y="2255020"/>
                  <a:pt x="790978" y="2257168"/>
                </a:cubicBezTo>
                <a:cubicBezTo>
                  <a:pt x="789751" y="2259317"/>
                  <a:pt x="788411" y="2261081"/>
                  <a:pt x="786957" y="2262459"/>
                </a:cubicBezTo>
                <a:cubicBezTo>
                  <a:pt x="785503" y="2263837"/>
                  <a:pt x="783908" y="2264852"/>
                  <a:pt x="782171" y="2265503"/>
                </a:cubicBezTo>
                <a:cubicBezTo>
                  <a:pt x="780435" y="2266154"/>
                  <a:pt x="778493" y="2266480"/>
                  <a:pt x="776344" y="2266480"/>
                </a:cubicBezTo>
                <a:cubicBezTo>
                  <a:pt x="775780" y="2266480"/>
                  <a:pt x="775270" y="2266469"/>
                  <a:pt x="774814" y="2266447"/>
                </a:cubicBezTo>
                <a:cubicBezTo>
                  <a:pt x="774358" y="2266425"/>
                  <a:pt x="773859" y="2266393"/>
                  <a:pt x="773316" y="2266349"/>
                </a:cubicBezTo>
                <a:lnTo>
                  <a:pt x="773316" y="2261205"/>
                </a:lnTo>
                <a:cubicBezTo>
                  <a:pt x="773794" y="2261271"/>
                  <a:pt x="774315" y="2261330"/>
                  <a:pt x="774879" y="2261384"/>
                </a:cubicBezTo>
                <a:cubicBezTo>
                  <a:pt x="775443" y="2261439"/>
                  <a:pt x="776040" y="2261466"/>
                  <a:pt x="776669" y="2261466"/>
                </a:cubicBezTo>
                <a:cubicBezTo>
                  <a:pt x="777711" y="2261466"/>
                  <a:pt x="778682" y="2261314"/>
                  <a:pt x="779583" y="2261010"/>
                </a:cubicBezTo>
                <a:cubicBezTo>
                  <a:pt x="780484" y="2260706"/>
                  <a:pt x="781336" y="2260212"/>
                  <a:pt x="782139" y="2259529"/>
                </a:cubicBezTo>
                <a:cubicBezTo>
                  <a:pt x="782942" y="2258845"/>
                  <a:pt x="783712" y="2257961"/>
                  <a:pt x="784450" y="2256875"/>
                </a:cubicBezTo>
                <a:cubicBezTo>
                  <a:pt x="785188" y="2255790"/>
                  <a:pt x="785904" y="2254477"/>
                  <a:pt x="786599" y="2252936"/>
                </a:cubicBezTo>
                <a:lnTo>
                  <a:pt x="774367" y="2222311"/>
                </a:lnTo>
                <a:lnTo>
                  <a:pt x="774367" y="2225003"/>
                </a:lnTo>
                <a:lnTo>
                  <a:pt x="759684" y="2225003"/>
                </a:lnTo>
                <a:lnTo>
                  <a:pt x="759684" y="2241607"/>
                </a:lnTo>
                <a:cubicBezTo>
                  <a:pt x="759684" y="2243951"/>
                  <a:pt x="760308" y="2245703"/>
                  <a:pt x="761556" y="2246864"/>
                </a:cubicBezTo>
                <a:cubicBezTo>
                  <a:pt x="762804" y="2248026"/>
                  <a:pt x="764644" y="2248606"/>
                  <a:pt x="767075" y="2248606"/>
                </a:cubicBezTo>
                <a:cubicBezTo>
                  <a:pt x="768116" y="2248606"/>
                  <a:pt x="769256" y="2248525"/>
                  <a:pt x="770493" y="2248362"/>
                </a:cubicBezTo>
                <a:cubicBezTo>
                  <a:pt x="771730" y="2248199"/>
                  <a:pt x="773021" y="2247944"/>
                  <a:pt x="774367" y="2247597"/>
                </a:cubicBezTo>
                <a:lnTo>
                  <a:pt x="774367" y="2252480"/>
                </a:lnTo>
                <a:cubicBezTo>
                  <a:pt x="773087" y="2252806"/>
                  <a:pt x="771763" y="2253039"/>
                  <a:pt x="770395" y="2253180"/>
                </a:cubicBezTo>
                <a:cubicBezTo>
                  <a:pt x="769028" y="2253321"/>
                  <a:pt x="767639" y="2253392"/>
                  <a:pt x="766228" y="2253392"/>
                </a:cubicBezTo>
                <a:cubicBezTo>
                  <a:pt x="762126" y="2253392"/>
                  <a:pt x="759066" y="2252464"/>
                  <a:pt x="757047" y="2250608"/>
                </a:cubicBezTo>
                <a:cubicBezTo>
                  <a:pt x="755029" y="2248753"/>
                  <a:pt x="754020" y="2245904"/>
                  <a:pt x="754020" y="2242062"/>
                </a:cubicBezTo>
                <a:lnTo>
                  <a:pt x="754020" y="2225003"/>
                </a:lnTo>
                <a:lnTo>
                  <a:pt x="744871" y="2225003"/>
                </a:lnTo>
                <a:lnTo>
                  <a:pt x="744871" y="2220250"/>
                </a:lnTo>
                <a:lnTo>
                  <a:pt x="754020" y="2220250"/>
                </a:lnTo>
                <a:lnTo>
                  <a:pt x="754020" y="2211264"/>
                </a:lnTo>
                <a:close/>
                <a:moveTo>
                  <a:pt x="512034" y="2209799"/>
                </a:moveTo>
                <a:lnTo>
                  <a:pt x="512034" y="2220250"/>
                </a:lnTo>
                <a:lnTo>
                  <a:pt x="526717" y="2220250"/>
                </a:lnTo>
                <a:lnTo>
                  <a:pt x="526717" y="2225003"/>
                </a:lnTo>
                <a:lnTo>
                  <a:pt x="512034" y="2225003"/>
                </a:lnTo>
                <a:lnTo>
                  <a:pt x="512034" y="2241607"/>
                </a:lnTo>
                <a:cubicBezTo>
                  <a:pt x="512034" y="2243951"/>
                  <a:pt x="512658" y="2245703"/>
                  <a:pt x="513906" y="2246864"/>
                </a:cubicBezTo>
                <a:cubicBezTo>
                  <a:pt x="515154" y="2248026"/>
                  <a:pt x="516994" y="2248606"/>
                  <a:pt x="519425" y="2248606"/>
                </a:cubicBezTo>
                <a:cubicBezTo>
                  <a:pt x="520467" y="2248606"/>
                  <a:pt x="521606" y="2248525"/>
                  <a:pt x="522843" y="2248362"/>
                </a:cubicBezTo>
                <a:cubicBezTo>
                  <a:pt x="524080" y="2248199"/>
                  <a:pt x="525372" y="2247944"/>
                  <a:pt x="526717" y="2247597"/>
                </a:cubicBezTo>
                <a:lnTo>
                  <a:pt x="526717" y="2252480"/>
                </a:lnTo>
                <a:cubicBezTo>
                  <a:pt x="525437" y="2252806"/>
                  <a:pt x="524113" y="2253039"/>
                  <a:pt x="522745" y="2253180"/>
                </a:cubicBezTo>
                <a:cubicBezTo>
                  <a:pt x="521378" y="2253321"/>
                  <a:pt x="519989" y="2253392"/>
                  <a:pt x="518578" y="2253392"/>
                </a:cubicBezTo>
                <a:cubicBezTo>
                  <a:pt x="514476" y="2253392"/>
                  <a:pt x="511416" y="2252464"/>
                  <a:pt x="509397" y="2250608"/>
                </a:cubicBezTo>
                <a:cubicBezTo>
                  <a:pt x="507379" y="2248753"/>
                  <a:pt x="506370" y="2245904"/>
                  <a:pt x="506370" y="2242062"/>
                </a:cubicBezTo>
                <a:lnTo>
                  <a:pt x="506370" y="2225003"/>
                </a:lnTo>
                <a:lnTo>
                  <a:pt x="497221" y="2225003"/>
                </a:lnTo>
                <a:lnTo>
                  <a:pt x="497221" y="2220250"/>
                </a:lnTo>
                <a:lnTo>
                  <a:pt x="506370" y="2220250"/>
                </a:lnTo>
                <a:lnTo>
                  <a:pt x="506370" y="2211264"/>
                </a:lnTo>
                <a:close/>
                <a:moveTo>
                  <a:pt x="302484" y="2209799"/>
                </a:moveTo>
                <a:lnTo>
                  <a:pt x="302484" y="2220250"/>
                </a:lnTo>
                <a:lnTo>
                  <a:pt x="317167" y="2220250"/>
                </a:lnTo>
                <a:lnTo>
                  <a:pt x="317167" y="2225003"/>
                </a:lnTo>
                <a:lnTo>
                  <a:pt x="302484" y="2225003"/>
                </a:lnTo>
                <a:lnTo>
                  <a:pt x="302484" y="2241607"/>
                </a:lnTo>
                <a:cubicBezTo>
                  <a:pt x="302484" y="2243951"/>
                  <a:pt x="303108" y="2245703"/>
                  <a:pt x="304356" y="2246864"/>
                </a:cubicBezTo>
                <a:cubicBezTo>
                  <a:pt x="305604" y="2248026"/>
                  <a:pt x="307444" y="2248606"/>
                  <a:pt x="309875" y="2248606"/>
                </a:cubicBezTo>
                <a:cubicBezTo>
                  <a:pt x="310916" y="2248606"/>
                  <a:pt x="312056" y="2248525"/>
                  <a:pt x="313293" y="2248362"/>
                </a:cubicBezTo>
                <a:cubicBezTo>
                  <a:pt x="314530" y="2248199"/>
                  <a:pt x="315821" y="2247944"/>
                  <a:pt x="317167" y="2247597"/>
                </a:cubicBezTo>
                <a:lnTo>
                  <a:pt x="317167" y="2252480"/>
                </a:lnTo>
                <a:cubicBezTo>
                  <a:pt x="315887" y="2252806"/>
                  <a:pt x="314563" y="2253039"/>
                  <a:pt x="313195" y="2253180"/>
                </a:cubicBezTo>
                <a:cubicBezTo>
                  <a:pt x="311828" y="2253321"/>
                  <a:pt x="310439" y="2253392"/>
                  <a:pt x="309028" y="2253392"/>
                </a:cubicBezTo>
                <a:cubicBezTo>
                  <a:pt x="304926" y="2253392"/>
                  <a:pt x="301866" y="2252464"/>
                  <a:pt x="299847" y="2250608"/>
                </a:cubicBezTo>
                <a:cubicBezTo>
                  <a:pt x="297829" y="2248753"/>
                  <a:pt x="296820" y="2245904"/>
                  <a:pt x="296820" y="2242062"/>
                </a:cubicBezTo>
                <a:lnTo>
                  <a:pt x="296820" y="2225003"/>
                </a:lnTo>
                <a:lnTo>
                  <a:pt x="287671" y="2225003"/>
                </a:lnTo>
                <a:lnTo>
                  <a:pt x="287671" y="2220250"/>
                </a:lnTo>
                <a:lnTo>
                  <a:pt x="296820" y="2220250"/>
                </a:lnTo>
                <a:lnTo>
                  <a:pt x="296820" y="2211264"/>
                </a:lnTo>
                <a:close/>
                <a:moveTo>
                  <a:pt x="92934" y="2209799"/>
                </a:moveTo>
                <a:lnTo>
                  <a:pt x="92934" y="2220250"/>
                </a:lnTo>
                <a:lnTo>
                  <a:pt x="107617" y="2220250"/>
                </a:lnTo>
                <a:lnTo>
                  <a:pt x="107617" y="2225003"/>
                </a:lnTo>
                <a:lnTo>
                  <a:pt x="92934" y="2225003"/>
                </a:lnTo>
                <a:lnTo>
                  <a:pt x="92934" y="2241607"/>
                </a:lnTo>
                <a:cubicBezTo>
                  <a:pt x="92934" y="2243951"/>
                  <a:pt x="93558" y="2245703"/>
                  <a:pt x="94806" y="2246864"/>
                </a:cubicBezTo>
                <a:cubicBezTo>
                  <a:pt x="96054" y="2248026"/>
                  <a:pt x="97894" y="2248606"/>
                  <a:pt x="100325" y="2248606"/>
                </a:cubicBezTo>
                <a:cubicBezTo>
                  <a:pt x="101366" y="2248606"/>
                  <a:pt x="102506" y="2248525"/>
                  <a:pt x="103743" y="2248362"/>
                </a:cubicBezTo>
                <a:cubicBezTo>
                  <a:pt x="104980" y="2248199"/>
                  <a:pt x="106271" y="2247944"/>
                  <a:pt x="107617" y="2247597"/>
                </a:cubicBezTo>
                <a:lnTo>
                  <a:pt x="107617" y="2252480"/>
                </a:lnTo>
                <a:cubicBezTo>
                  <a:pt x="106337" y="2252806"/>
                  <a:pt x="105013" y="2253039"/>
                  <a:pt x="103645" y="2253180"/>
                </a:cubicBezTo>
                <a:cubicBezTo>
                  <a:pt x="102278" y="2253321"/>
                  <a:pt x="100889" y="2253392"/>
                  <a:pt x="99478" y="2253392"/>
                </a:cubicBezTo>
                <a:cubicBezTo>
                  <a:pt x="95376" y="2253392"/>
                  <a:pt x="92316" y="2252464"/>
                  <a:pt x="90297" y="2250608"/>
                </a:cubicBezTo>
                <a:cubicBezTo>
                  <a:pt x="88279" y="2248753"/>
                  <a:pt x="87270" y="2245904"/>
                  <a:pt x="87270" y="2242062"/>
                </a:cubicBezTo>
                <a:lnTo>
                  <a:pt x="87270" y="2225003"/>
                </a:lnTo>
                <a:lnTo>
                  <a:pt x="78121" y="2225003"/>
                </a:lnTo>
                <a:lnTo>
                  <a:pt x="78121" y="2220250"/>
                </a:lnTo>
                <a:lnTo>
                  <a:pt x="87270" y="2220250"/>
                </a:lnTo>
                <a:lnTo>
                  <a:pt x="87270" y="2211264"/>
                </a:lnTo>
                <a:close/>
                <a:moveTo>
                  <a:pt x="977959" y="2206934"/>
                </a:moveTo>
                <a:lnTo>
                  <a:pt x="983657" y="2206934"/>
                </a:lnTo>
                <a:lnTo>
                  <a:pt x="983657" y="2252936"/>
                </a:lnTo>
                <a:lnTo>
                  <a:pt x="978578" y="2252936"/>
                </a:lnTo>
                <a:lnTo>
                  <a:pt x="978382" y="2246750"/>
                </a:lnTo>
                <a:cubicBezTo>
                  <a:pt x="976798" y="2249051"/>
                  <a:pt x="975083" y="2250755"/>
                  <a:pt x="973239" y="2251862"/>
                </a:cubicBezTo>
                <a:cubicBezTo>
                  <a:pt x="971394" y="2252969"/>
                  <a:pt x="969397" y="2253522"/>
                  <a:pt x="967248" y="2253522"/>
                </a:cubicBezTo>
                <a:cubicBezTo>
                  <a:pt x="965382" y="2253522"/>
                  <a:pt x="963738" y="2253131"/>
                  <a:pt x="962316" y="2252350"/>
                </a:cubicBezTo>
                <a:cubicBezTo>
                  <a:pt x="960894" y="2251569"/>
                  <a:pt x="959711" y="2250467"/>
                  <a:pt x="958767" y="2249046"/>
                </a:cubicBezTo>
                <a:cubicBezTo>
                  <a:pt x="957823" y="2247624"/>
                  <a:pt x="957112" y="2245915"/>
                  <a:pt x="956635" y="2243918"/>
                </a:cubicBezTo>
                <a:cubicBezTo>
                  <a:pt x="956157" y="2241921"/>
                  <a:pt x="955919" y="2239707"/>
                  <a:pt x="955919" y="2237277"/>
                </a:cubicBezTo>
                <a:cubicBezTo>
                  <a:pt x="955919" y="2234498"/>
                  <a:pt x="956298" y="2232030"/>
                  <a:pt x="957058" y="2229870"/>
                </a:cubicBezTo>
                <a:cubicBezTo>
                  <a:pt x="957818" y="2227711"/>
                  <a:pt x="958898" y="2225887"/>
                  <a:pt x="960297" y="2224401"/>
                </a:cubicBezTo>
                <a:cubicBezTo>
                  <a:pt x="961697" y="2222914"/>
                  <a:pt x="963379" y="2221785"/>
                  <a:pt x="965344" y="2221015"/>
                </a:cubicBezTo>
                <a:cubicBezTo>
                  <a:pt x="967308" y="2220244"/>
                  <a:pt x="969495" y="2219859"/>
                  <a:pt x="971904" y="2219859"/>
                </a:cubicBezTo>
                <a:cubicBezTo>
                  <a:pt x="972946" y="2219859"/>
                  <a:pt x="973971" y="2219924"/>
                  <a:pt x="974980" y="2220054"/>
                </a:cubicBezTo>
                <a:cubicBezTo>
                  <a:pt x="975990" y="2220185"/>
                  <a:pt x="976982" y="2220391"/>
                  <a:pt x="977959" y="2220673"/>
                </a:cubicBezTo>
                <a:close/>
                <a:moveTo>
                  <a:pt x="673294" y="2206934"/>
                </a:moveTo>
                <a:lnTo>
                  <a:pt x="688693" y="2206934"/>
                </a:lnTo>
                <a:lnTo>
                  <a:pt x="688693" y="2248216"/>
                </a:lnTo>
                <a:lnTo>
                  <a:pt x="698428" y="2248216"/>
                </a:lnTo>
                <a:lnTo>
                  <a:pt x="698428" y="2252936"/>
                </a:lnTo>
                <a:lnTo>
                  <a:pt x="672220" y="2252936"/>
                </a:lnTo>
                <a:lnTo>
                  <a:pt x="672220" y="2248216"/>
                </a:lnTo>
                <a:lnTo>
                  <a:pt x="682963" y="2248216"/>
                </a:lnTo>
                <a:lnTo>
                  <a:pt x="682963" y="2211590"/>
                </a:lnTo>
                <a:lnTo>
                  <a:pt x="673294" y="2211590"/>
                </a:lnTo>
                <a:close/>
                <a:moveTo>
                  <a:pt x="999274" y="2206544"/>
                </a:moveTo>
                <a:cubicBezTo>
                  <a:pt x="999904" y="2206544"/>
                  <a:pt x="1000490" y="2206658"/>
                  <a:pt x="1001032" y="2206885"/>
                </a:cubicBezTo>
                <a:cubicBezTo>
                  <a:pt x="1001575" y="2207113"/>
                  <a:pt x="1002047" y="2207433"/>
                  <a:pt x="1002448" y="2207846"/>
                </a:cubicBezTo>
                <a:cubicBezTo>
                  <a:pt x="1002850" y="2208258"/>
                  <a:pt x="1003165" y="2208730"/>
                  <a:pt x="1003393" y="2209262"/>
                </a:cubicBezTo>
                <a:cubicBezTo>
                  <a:pt x="1003620" y="2209794"/>
                  <a:pt x="1003734" y="2210374"/>
                  <a:pt x="1003734" y="2211004"/>
                </a:cubicBezTo>
                <a:cubicBezTo>
                  <a:pt x="1003734" y="2211611"/>
                  <a:pt x="1003620" y="2212187"/>
                  <a:pt x="1003393" y="2212729"/>
                </a:cubicBezTo>
                <a:cubicBezTo>
                  <a:pt x="1003165" y="2213272"/>
                  <a:pt x="1002850" y="2213749"/>
                  <a:pt x="1002448" y="2214162"/>
                </a:cubicBezTo>
                <a:cubicBezTo>
                  <a:pt x="1002047" y="2214574"/>
                  <a:pt x="1001575" y="2214894"/>
                  <a:pt x="1001032" y="2215122"/>
                </a:cubicBezTo>
                <a:cubicBezTo>
                  <a:pt x="1000490" y="2215350"/>
                  <a:pt x="999904" y="2215464"/>
                  <a:pt x="999274" y="2215464"/>
                </a:cubicBezTo>
                <a:cubicBezTo>
                  <a:pt x="998645" y="2215464"/>
                  <a:pt x="998059" y="2215350"/>
                  <a:pt x="997516" y="2215122"/>
                </a:cubicBezTo>
                <a:cubicBezTo>
                  <a:pt x="996974" y="2214894"/>
                  <a:pt x="996502" y="2214574"/>
                  <a:pt x="996100" y="2214162"/>
                </a:cubicBezTo>
                <a:cubicBezTo>
                  <a:pt x="995698" y="2213749"/>
                  <a:pt x="995384" y="2213272"/>
                  <a:pt x="995156" y="2212729"/>
                </a:cubicBezTo>
                <a:cubicBezTo>
                  <a:pt x="994928" y="2212187"/>
                  <a:pt x="994814" y="2211611"/>
                  <a:pt x="994814" y="2211004"/>
                </a:cubicBezTo>
                <a:cubicBezTo>
                  <a:pt x="994814" y="2210374"/>
                  <a:pt x="994928" y="2209794"/>
                  <a:pt x="995156" y="2209262"/>
                </a:cubicBezTo>
                <a:cubicBezTo>
                  <a:pt x="995384" y="2208730"/>
                  <a:pt x="995698" y="2208258"/>
                  <a:pt x="996100" y="2207846"/>
                </a:cubicBezTo>
                <a:cubicBezTo>
                  <a:pt x="996502" y="2207433"/>
                  <a:pt x="996974" y="2207113"/>
                  <a:pt x="997516" y="2206885"/>
                </a:cubicBezTo>
                <a:cubicBezTo>
                  <a:pt x="998059" y="2206658"/>
                  <a:pt x="998645" y="2206544"/>
                  <a:pt x="999274" y="2206544"/>
                </a:cubicBezTo>
                <a:close/>
                <a:moveTo>
                  <a:pt x="723049" y="2206544"/>
                </a:moveTo>
                <a:cubicBezTo>
                  <a:pt x="723679" y="2206544"/>
                  <a:pt x="724265" y="2206658"/>
                  <a:pt x="724807" y="2206885"/>
                </a:cubicBezTo>
                <a:cubicBezTo>
                  <a:pt x="725350" y="2207113"/>
                  <a:pt x="725822" y="2207433"/>
                  <a:pt x="726224" y="2207846"/>
                </a:cubicBezTo>
                <a:cubicBezTo>
                  <a:pt x="726625" y="2208258"/>
                  <a:pt x="726940" y="2208730"/>
                  <a:pt x="727168" y="2209262"/>
                </a:cubicBezTo>
                <a:cubicBezTo>
                  <a:pt x="727396" y="2209794"/>
                  <a:pt x="727510" y="2210374"/>
                  <a:pt x="727510" y="2211004"/>
                </a:cubicBezTo>
                <a:cubicBezTo>
                  <a:pt x="727510" y="2211611"/>
                  <a:pt x="727396" y="2212187"/>
                  <a:pt x="727168" y="2212729"/>
                </a:cubicBezTo>
                <a:cubicBezTo>
                  <a:pt x="726940" y="2213272"/>
                  <a:pt x="726625" y="2213749"/>
                  <a:pt x="726224" y="2214162"/>
                </a:cubicBezTo>
                <a:cubicBezTo>
                  <a:pt x="725822" y="2214574"/>
                  <a:pt x="725350" y="2214894"/>
                  <a:pt x="724807" y="2215122"/>
                </a:cubicBezTo>
                <a:cubicBezTo>
                  <a:pt x="724265" y="2215350"/>
                  <a:pt x="723679" y="2215464"/>
                  <a:pt x="723049" y="2215464"/>
                </a:cubicBezTo>
                <a:cubicBezTo>
                  <a:pt x="722420" y="2215464"/>
                  <a:pt x="721834" y="2215350"/>
                  <a:pt x="721291" y="2215122"/>
                </a:cubicBezTo>
                <a:cubicBezTo>
                  <a:pt x="720749" y="2214894"/>
                  <a:pt x="720277" y="2214574"/>
                  <a:pt x="719875" y="2214162"/>
                </a:cubicBezTo>
                <a:cubicBezTo>
                  <a:pt x="719474" y="2213749"/>
                  <a:pt x="719159" y="2213272"/>
                  <a:pt x="718931" y="2212729"/>
                </a:cubicBezTo>
                <a:cubicBezTo>
                  <a:pt x="718703" y="2212187"/>
                  <a:pt x="718589" y="2211611"/>
                  <a:pt x="718589" y="2211004"/>
                </a:cubicBezTo>
                <a:cubicBezTo>
                  <a:pt x="718589" y="2210374"/>
                  <a:pt x="718703" y="2209794"/>
                  <a:pt x="718931" y="2209262"/>
                </a:cubicBezTo>
                <a:cubicBezTo>
                  <a:pt x="719159" y="2208730"/>
                  <a:pt x="719474" y="2208258"/>
                  <a:pt x="719875" y="2207846"/>
                </a:cubicBezTo>
                <a:cubicBezTo>
                  <a:pt x="720277" y="2207433"/>
                  <a:pt x="720749" y="2207113"/>
                  <a:pt x="721291" y="2206885"/>
                </a:cubicBezTo>
                <a:cubicBezTo>
                  <a:pt x="721834" y="2206658"/>
                  <a:pt x="722420" y="2206544"/>
                  <a:pt x="723049" y="2206544"/>
                </a:cubicBezTo>
                <a:close/>
                <a:moveTo>
                  <a:pt x="551599" y="2206544"/>
                </a:moveTo>
                <a:cubicBezTo>
                  <a:pt x="552229" y="2206544"/>
                  <a:pt x="552815" y="2206658"/>
                  <a:pt x="553357" y="2206885"/>
                </a:cubicBezTo>
                <a:cubicBezTo>
                  <a:pt x="553900" y="2207113"/>
                  <a:pt x="554372" y="2207433"/>
                  <a:pt x="554774" y="2207846"/>
                </a:cubicBezTo>
                <a:cubicBezTo>
                  <a:pt x="555175" y="2208258"/>
                  <a:pt x="555490" y="2208730"/>
                  <a:pt x="555718" y="2209262"/>
                </a:cubicBezTo>
                <a:cubicBezTo>
                  <a:pt x="555946" y="2209794"/>
                  <a:pt x="556060" y="2210374"/>
                  <a:pt x="556060" y="2211004"/>
                </a:cubicBezTo>
                <a:cubicBezTo>
                  <a:pt x="556060" y="2211611"/>
                  <a:pt x="555946" y="2212187"/>
                  <a:pt x="555718" y="2212729"/>
                </a:cubicBezTo>
                <a:cubicBezTo>
                  <a:pt x="555490" y="2213272"/>
                  <a:pt x="555175" y="2213749"/>
                  <a:pt x="554774" y="2214162"/>
                </a:cubicBezTo>
                <a:cubicBezTo>
                  <a:pt x="554372" y="2214574"/>
                  <a:pt x="553900" y="2214894"/>
                  <a:pt x="553357" y="2215122"/>
                </a:cubicBezTo>
                <a:cubicBezTo>
                  <a:pt x="552815" y="2215350"/>
                  <a:pt x="552229" y="2215464"/>
                  <a:pt x="551599" y="2215464"/>
                </a:cubicBezTo>
                <a:cubicBezTo>
                  <a:pt x="550970" y="2215464"/>
                  <a:pt x="550384" y="2215350"/>
                  <a:pt x="549841" y="2215122"/>
                </a:cubicBezTo>
                <a:cubicBezTo>
                  <a:pt x="549299" y="2214894"/>
                  <a:pt x="548827" y="2214574"/>
                  <a:pt x="548425" y="2214162"/>
                </a:cubicBezTo>
                <a:cubicBezTo>
                  <a:pt x="548024" y="2213749"/>
                  <a:pt x="547709" y="2213272"/>
                  <a:pt x="547481" y="2212729"/>
                </a:cubicBezTo>
                <a:cubicBezTo>
                  <a:pt x="547253" y="2212187"/>
                  <a:pt x="547139" y="2211611"/>
                  <a:pt x="547139" y="2211004"/>
                </a:cubicBezTo>
                <a:cubicBezTo>
                  <a:pt x="547139" y="2210374"/>
                  <a:pt x="547253" y="2209794"/>
                  <a:pt x="547481" y="2209262"/>
                </a:cubicBezTo>
                <a:cubicBezTo>
                  <a:pt x="547709" y="2208730"/>
                  <a:pt x="548024" y="2208258"/>
                  <a:pt x="548425" y="2207846"/>
                </a:cubicBezTo>
                <a:cubicBezTo>
                  <a:pt x="548827" y="2207433"/>
                  <a:pt x="549299" y="2207113"/>
                  <a:pt x="549841" y="2206885"/>
                </a:cubicBezTo>
                <a:cubicBezTo>
                  <a:pt x="550384" y="2206658"/>
                  <a:pt x="550970" y="2206544"/>
                  <a:pt x="551599" y="2206544"/>
                </a:cubicBezTo>
                <a:close/>
                <a:moveTo>
                  <a:pt x="580174" y="2167327"/>
                </a:moveTo>
                <a:cubicBezTo>
                  <a:pt x="580847" y="2167327"/>
                  <a:pt x="581488" y="2167463"/>
                  <a:pt x="582095" y="2167734"/>
                </a:cubicBezTo>
                <a:cubicBezTo>
                  <a:pt x="582703" y="2168006"/>
                  <a:pt x="583235" y="2168369"/>
                  <a:pt x="583691" y="2168825"/>
                </a:cubicBezTo>
                <a:cubicBezTo>
                  <a:pt x="584146" y="2169281"/>
                  <a:pt x="584510" y="2169812"/>
                  <a:pt x="584781" y="2170420"/>
                </a:cubicBezTo>
                <a:cubicBezTo>
                  <a:pt x="585052" y="2171028"/>
                  <a:pt x="585188" y="2171668"/>
                  <a:pt x="585188" y="2172341"/>
                </a:cubicBezTo>
                <a:cubicBezTo>
                  <a:pt x="585188" y="2173036"/>
                  <a:pt x="585052" y="2173681"/>
                  <a:pt x="584781" y="2174278"/>
                </a:cubicBezTo>
                <a:cubicBezTo>
                  <a:pt x="584510" y="2174875"/>
                  <a:pt x="584146" y="2175401"/>
                  <a:pt x="583691" y="2175857"/>
                </a:cubicBezTo>
                <a:cubicBezTo>
                  <a:pt x="583235" y="2176313"/>
                  <a:pt x="582703" y="2176671"/>
                  <a:pt x="582095" y="2176931"/>
                </a:cubicBezTo>
                <a:cubicBezTo>
                  <a:pt x="581488" y="2177192"/>
                  <a:pt x="580847" y="2177322"/>
                  <a:pt x="580174" y="2177322"/>
                </a:cubicBezTo>
                <a:cubicBezTo>
                  <a:pt x="579480" y="2177322"/>
                  <a:pt x="578834" y="2177192"/>
                  <a:pt x="578237" y="2176931"/>
                </a:cubicBezTo>
                <a:cubicBezTo>
                  <a:pt x="577641" y="2176671"/>
                  <a:pt x="577114" y="2176313"/>
                  <a:pt x="576658" y="2175857"/>
                </a:cubicBezTo>
                <a:cubicBezTo>
                  <a:pt x="576203" y="2175401"/>
                  <a:pt x="575845" y="2174875"/>
                  <a:pt x="575584" y="2174278"/>
                </a:cubicBezTo>
                <a:cubicBezTo>
                  <a:pt x="575324" y="2173681"/>
                  <a:pt x="575193" y="2173036"/>
                  <a:pt x="575193" y="2172341"/>
                </a:cubicBezTo>
                <a:cubicBezTo>
                  <a:pt x="575193" y="2171668"/>
                  <a:pt x="575324" y="2171028"/>
                  <a:pt x="575584" y="2170420"/>
                </a:cubicBezTo>
                <a:cubicBezTo>
                  <a:pt x="575845" y="2169812"/>
                  <a:pt x="576203" y="2169281"/>
                  <a:pt x="576658" y="2168825"/>
                </a:cubicBezTo>
                <a:cubicBezTo>
                  <a:pt x="577114" y="2168369"/>
                  <a:pt x="577641" y="2168006"/>
                  <a:pt x="578237" y="2167734"/>
                </a:cubicBezTo>
                <a:cubicBezTo>
                  <a:pt x="578834" y="2167463"/>
                  <a:pt x="579480" y="2167327"/>
                  <a:pt x="580174" y="2167327"/>
                </a:cubicBezTo>
                <a:close/>
                <a:moveTo>
                  <a:pt x="685015" y="2161858"/>
                </a:moveTo>
                <a:cubicBezTo>
                  <a:pt x="683604" y="2161858"/>
                  <a:pt x="682388" y="2161999"/>
                  <a:pt x="681368" y="2162281"/>
                </a:cubicBezTo>
                <a:cubicBezTo>
                  <a:pt x="680348" y="2162563"/>
                  <a:pt x="679513" y="2162965"/>
                  <a:pt x="678861" y="2163486"/>
                </a:cubicBezTo>
                <a:cubicBezTo>
                  <a:pt x="678210" y="2164007"/>
                  <a:pt x="677727" y="2164631"/>
                  <a:pt x="677413" y="2165358"/>
                </a:cubicBezTo>
                <a:cubicBezTo>
                  <a:pt x="677098" y="2166085"/>
                  <a:pt x="676941" y="2166904"/>
                  <a:pt x="676941" y="2167816"/>
                </a:cubicBezTo>
                <a:cubicBezTo>
                  <a:pt x="676941" y="2168445"/>
                  <a:pt x="677038" y="2169047"/>
                  <a:pt x="677234" y="2169623"/>
                </a:cubicBezTo>
                <a:cubicBezTo>
                  <a:pt x="677429" y="2170198"/>
                  <a:pt x="677744" y="2170708"/>
                  <a:pt x="678178" y="2171153"/>
                </a:cubicBezTo>
                <a:cubicBezTo>
                  <a:pt x="678612" y="2171598"/>
                  <a:pt x="679176" y="2171950"/>
                  <a:pt x="679871" y="2172211"/>
                </a:cubicBezTo>
                <a:cubicBezTo>
                  <a:pt x="680565" y="2172471"/>
                  <a:pt x="681412" y="2172602"/>
                  <a:pt x="682410" y="2172602"/>
                </a:cubicBezTo>
                <a:cubicBezTo>
                  <a:pt x="683712" y="2172602"/>
                  <a:pt x="685205" y="2172205"/>
                  <a:pt x="686887" y="2171413"/>
                </a:cubicBezTo>
                <a:cubicBezTo>
                  <a:pt x="688569" y="2170621"/>
                  <a:pt x="690343" y="2169368"/>
                  <a:pt x="692210" y="2167653"/>
                </a:cubicBezTo>
                <a:lnTo>
                  <a:pt x="692210" y="2161858"/>
                </a:lnTo>
                <a:close/>
                <a:moveTo>
                  <a:pt x="475465" y="2161858"/>
                </a:moveTo>
                <a:cubicBezTo>
                  <a:pt x="474054" y="2161858"/>
                  <a:pt x="472838" y="2161999"/>
                  <a:pt x="471818" y="2162281"/>
                </a:cubicBezTo>
                <a:cubicBezTo>
                  <a:pt x="470798" y="2162563"/>
                  <a:pt x="469963" y="2162965"/>
                  <a:pt x="469312" y="2163486"/>
                </a:cubicBezTo>
                <a:cubicBezTo>
                  <a:pt x="468660" y="2164007"/>
                  <a:pt x="468177" y="2164631"/>
                  <a:pt x="467863" y="2165358"/>
                </a:cubicBezTo>
                <a:cubicBezTo>
                  <a:pt x="467548" y="2166085"/>
                  <a:pt x="467391" y="2166904"/>
                  <a:pt x="467391" y="2167816"/>
                </a:cubicBezTo>
                <a:cubicBezTo>
                  <a:pt x="467391" y="2168445"/>
                  <a:pt x="467488" y="2169047"/>
                  <a:pt x="467684" y="2169623"/>
                </a:cubicBezTo>
                <a:cubicBezTo>
                  <a:pt x="467879" y="2170198"/>
                  <a:pt x="468194" y="2170708"/>
                  <a:pt x="468628" y="2171153"/>
                </a:cubicBezTo>
                <a:cubicBezTo>
                  <a:pt x="469062" y="2171598"/>
                  <a:pt x="469626" y="2171950"/>
                  <a:pt x="470321" y="2172211"/>
                </a:cubicBezTo>
                <a:cubicBezTo>
                  <a:pt x="471015" y="2172471"/>
                  <a:pt x="471862" y="2172602"/>
                  <a:pt x="472860" y="2172602"/>
                </a:cubicBezTo>
                <a:cubicBezTo>
                  <a:pt x="474162" y="2172602"/>
                  <a:pt x="475654" y="2172205"/>
                  <a:pt x="477337" y="2171413"/>
                </a:cubicBezTo>
                <a:cubicBezTo>
                  <a:pt x="479019" y="2170621"/>
                  <a:pt x="480793" y="2169368"/>
                  <a:pt x="482659" y="2167653"/>
                </a:cubicBezTo>
                <a:lnTo>
                  <a:pt x="482659" y="2161858"/>
                </a:lnTo>
                <a:close/>
                <a:moveTo>
                  <a:pt x="790538" y="2148347"/>
                </a:moveTo>
                <a:cubicBezTo>
                  <a:pt x="787456" y="2148347"/>
                  <a:pt x="785053" y="2149346"/>
                  <a:pt x="783327" y="2151342"/>
                </a:cubicBezTo>
                <a:cubicBezTo>
                  <a:pt x="781602" y="2153339"/>
                  <a:pt x="780739" y="2156464"/>
                  <a:pt x="780739" y="2160719"/>
                </a:cubicBezTo>
                <a:cubicBezTo>
                  <a:pt x="780739" y="2164669"/>
                  <a:pt x="781320" y="2167615"/>
                  <a:pt x="782481" y="2169558"/>
                </a:cubicBezTo>
                <a:cubicBezTo>
                  <a:pt x="783642" y="2171500"/>
                  <a:pt x="785286" y="2172471"/>
                  <a:pt x="787413" y="2172471"/>
                </a:cubicBezTo>
                <a:cubicBezTo>
                  <a:pt x="788845" y="2172471"/>
                  <a:pt x="790359" y="2171831"/>
                  <a:pt x="791954" y="2170550"/>
                </a:cubicBezTo>
                <a:cubicBezTo>
                  <a:pt x="793550" y="2169270"/>
                  <a:pt x="795226" y="2167371"/>
                  <a:pt x="796985" y="2164853"/>
                </a:cubicBezTo>
                <a:lnTo>
                  <a:pt x="796985" y="2149682"/>
                </a:lnTo>
                <a:cubicBezTo>
                  <a:pt x="796051" y="2149248"/>
                  <a:pt x="795020" y="2148917"/>
                  <a:pt x="793892" y="2148689"/>
                </a:cubicBezTo>
                <a:cubicBezTo>
                  <a:pt x="792763" y="2148461"/>
                  <a:pt x="791645" y="2148347"/>
                  <a:pt x="790538" y="2148347"/>
                </a:cubicBezTo>
                <a:close/>
                <a:moveTo>
                  <a:pt x="265849" y="2148282"/>
                </a:moveTo>
                <a:cubicBezTo>
                  <a:pt x="264156" y="2148282"/>
                  <a:pt x="262708" y="2148613"/>
                  <a:pt x="261503" y="2149275"/>
                </a:cubicBezTo>
                <a:cubicBezTo>
                  <a:pt x="260299" y="2149937"/>
                  <a:pt x="259311" y="2150821"/>
                  <a:pt x="258540" y="2151928"/>
                </a:cubicBezTo>
                <a:cubicBezTo>
                  <a:pt x="257770" y="2153035"/>
                  <a:pt x="257206" y="2154321"/>
                  <a:pt x="256848" y="2155786"/>
                </a:cubicBezTo>
                <a:cubicBezTo>
                  <a:pt x="256489" y="2157251"/>
                  <a:pt x="256310" y="2158787"/>
                  <a:pt x="256310" y="2160393"/>
                </a:cubicBezTo>
                <a:cubicBezTo>
                  <a:pt x="256310" y="2162411"/>
                  <a:pt x="256533" y="2164180"/>
                  <a:pt x="256978" y="2165700"/>
                </a:cubicBezTo>
                <a:cubicBezTo>
                  <a:pt x="257423" y="2167219"/>
                  <a:pt x="258058" y="2168483"/>
                  <a:pt x="258882" y="2169492"/>
                </a:cubicBezTo>
                <a:cubicBezTo>
                  <a:pt x="259707" y="2170502"/>
                  <a:pt x="260705" y="2171261"/>
                  <a:pt x="261878" y="2171771"/>
                </a:cubicBezTo>
                <a:cubicBezTo>
                  <a:pt x="263050" y="2172281"/>
                  <a:pt x="264374" y="2172536"/>
                  <a:pt x="265849" y="2172536"/>
                </a:cubicBezTo>
                <a:cubicBezTo>
                  <a:pt x="267542" y="2172536"/>
                  <a:pt x="268991" y="2172205"/>
                  <a:pt x="270196" y="2171543"/>
                </a:cubicBezTo>
                <a:cubicBezTo>
                  <a:pt x="271400" y="2170881"/>
                  <a:pt x="272388" y="2169997"/>
                  <a:pt x="273158" y="2168890"/>
                </a:cubicBezTo>
                <a:cubicBezTo>
                  <a:pt x="273929" y="2167783"/>
                  <a:pt x="274493" y="2166497"/>
                  <a:pt x="274851" y="2165032"/>
                </a:cubicBezTo>
                <a:cubicBezTo>
                  <a:pt x="275209" y="2163567"/>
                  <a:pt x="275388" y="2162021"/>
                  <a:pt x="275388" y="2160393"/>
                </a:cubicBezTo>
                <a:cubicBezTo>
                  <a:pt x="275388" y="2158374"/>
                  <a:pt x="275166" y="2156611"/>
                  <a:pt x="274721" y="2155103"/>
                </a:cubicBezTo>
                <a:cubicBezTo>
                  <a:pt x="274276" y="2153594"/>
                  <a:pt x="273641" y="2152335"/>
                  <a:pt x="272816" y="2151326"/>
                </a:cubicBezTo>
                <a:cubicBezTo>
                  <a:pt x="271992" y="2150317"/>
                  <a:pt x="270988" y="2149557"/>
                  <a:pt x="269805" y="2149047"/>
                </a:cubicBezTo>
                <a:cubicBezTo>
                  <a:pt x="268622" y="2148537"/>
                  <a:pt x="267304" y="2148282"/>
                  <a:pt x="265849" y="2148282"/>
                </a:cubicBezTo>
                <a:close/>
                <a:moveTo>
                  <a:pt x="551664" y="2147989"/>
                </a:moveTo>
                <a:cubicBezTo>
                  <a:pt x="550427" y="2147989"/>
                  <a:pt x="549299" y="2148228"/>
                  <a:pt x="548279" y="2148705"/>
                </a:cubicBezTo>
                <a:cubicBezTo>
                  <a:pt x="547259" y="2149183"/>
                  <a:pt x="546380" y="2149856"/>
                  <a:pt x="545642" y="2150724"/>
                </a:cubicBezTo>
                <a:cubicBezTo>
                  <a:pt x="544904" y="2151592"/>
                  <a:pt x="544307" y="2152634"/>
                  <a:pt x="543851" y="2153849"/>
                </a:cubicBezTo>
                <a:cubicBezTo>
                  <a:pt x="543395" y="2155065"/>
                  <a:pt x="543113" y="2156399"/>
                  <a:pt x="543005" y="2157854"/>
                </a:cubicBezTo>
                <a:lnTo>
                  <a:pt x="560194" y="2157854"/>
                </a:lnTo>
                <a:cubicBezTo>
                  <a:pt x="560259" y="2156399"/>
                  <a:pt x="560118" y="2155070"/>
                  <a:pt x="559771" y="2153865"/>
                </a:cubicBezTo>
                <a:cubicBezTo>
                  <a:pt x="559424" y="2152661"/>
                  <a:pt x="558887" y="2151624"/>
                  <a:pt x="558160" y="2150756"/>
                </a:cubicBezTo>
                <a:cubicBezTo>
                  <a:pt x="557433" y="2149888"/>
                  <a:pt x="556526" y="2149210"/>
                  <a:pt x="555441" y="2148722"/>
                </a:cubicBezTo>
                <a:cubicBezTo>
                  <a:pt x="554356" y="2148233"/>
                  <a:pt x="553097" y="2147989"/>
                  <a:pt x="551664" y="2147989"/>
                </a:cubicBezTo>
                <a:close/>
                <a:moveTo>
                  <a:pt x="342115" y="2147989"/>
                </a:moveTo>
                <a:cubicBezTo>
                  <a:pt x="340877" y="2147989"/>
                  <a:pt x="339749" y="2148228"/>
                  <a:pt x="338729" y="2148705"/>
                </a:cubicBezTo>
                <a:cubicBezTo>
                  <a:pt x="337709" y="2149183"/>
                  <a:pt x="336830" y="2149856"/>
                  <a:pt x="336092" y="2150724"/>
                </a:cubicBezTo>
                <a:cubicBezTo>
                  <a:pt x="335354" y="2151592"/>
                  <a:pt x="334757" y="2152634"/>
                  <a:pt x="334301" y="2153849"/>
                </a:cubicBezTo>
                <a:cubicBezTo>
                  <a:pt x="333845" y="2155065"/>
                  <a:pt x="333563" y="2156399"/>
                  <a:pt x="333455" y="2157854"/>
                </a:cubicBezTo>
                <a:lnTo>
                  <a:pt x="350644" y="2157854"/>
                </a:lnTo>
                <a:cubicBezTo>
                  <a:pt x="350709" y="2156399"/>
                  <a:pt x="350568" y="2155070"/>
                  <a:pt x="350221" y="2153865"/>
                </a:cubicBezTo>
                <a:cubicBezTo>
                  <a:pt x="349874" y="2152661"/>
                  <a:pt x="349337" y="2151624"/>
                  <a:pt x="348609" y="2150756"/>
                </a:cubicBezTo>
                <a:cubicBezTo>
                  <a:pt x="347882" y="2149888"/>
                  <a:pt x="346976" y="2149210"/>
                  <a:pt x="345891" y="2148722"/>
                </a:cubicBezTo>
                <a:cubicBezTo>
                  <a:pt x="344806" y="2148233"/>
                  <a:pt x="343547" y="2147989"/>
                  <a:pt x="342115" y="2147989"/>
                </a:cubicBezTo>
                <a:close/>
                <a:moveTo>
                  <a:pt x="132564" y="2147989"/>
                </a:moveTo>
                <a:cubicBezTo>
                  <a:pt x="131327" y="2147989"/>
                  <a:pt x="130199" y="2148228"/>
                  <a:pt x="129179" y="2148705"/>
                </a:cubicBezTo>
                <a:cubicBezTo>
                  <a:pt x="128159" y="2149183"/>
                  <a:pt x="127280" y="2149856"/>
                  <a:pt x="126542" y="2150724"/>
                </a:cubicBezTo>
                <a:cubicBezTo>
                  <a:pt x="125804" y="2151592"/>
                  <a:pt x="125207" y="2152634"/>
                  <a:pt x="124751" y="2153849"/>
                </a:cubicBezTo>
                <a:cubicBezTo>
                  <a:pt x="124295" y="2155065"/>
                  <a:pt x="124013" y="2156399"/>
                  <a:pt x="123905" y="2157854"/>
                </a:cubicBezTo>
                <a:lnTo>
                  <a:pt x="141094" y="2157854"/>
                </a:lnTo>
                <a:cubicBezTo>
                  <a:pt x="141159" y="2156399"/>
                  <a:pt x="141018" y="2155070"/>
                  <a:pt x="140671" y="2153865"/>
                </a:cubicBezTo>
                <a:cubicBezTo>
                  <a:pt x="140324" y="2152661"/>
                  <a:pt x="139786" y="2151624"/>
                  <a:pt x="139059" y="2150756"/>
                </a:cubicBezTo>
                <a:cubicBezTo>
                  <a:pt x="138332" y="2149888"/>
                  <a:pt x="137426" y="2149210"/>
                  <a:pt x="136341" y="2148722"/>
                </a:cubicBezTo>
                <a:cubicBezTo>
                  <a:pt x="135256" y="2148233"/>
                  <a:pt x="133997" y="2147989"/>
                  <a:pt x="132564" y="2147989"/>
                </a:cubicBezTo>
                <a:close/>
                <a:moveTo>
                  <a:pt x="749494" y="2144050"/>
                </a:moveTo>
                <a:lnTo>
                  <a:pt x="764893" y="2144050"/>
                </a:lnTo>
                <a:lnTo>
                  <a:pt x="764893" y="2172016"/>
                </a:lnTo>
                <a:lnTo>
                  <a:pt x="774628" y="2172016"/>
                </a:lnTo>
                <a:lnTo>
                  <a:pt x="774628" y="2176736"/>
                </a:lnTo>
                <a:lnTo>
                  <a:pt x="748420" y="2176736"/>
                </a:lnTo>
                <a:lnTo>
                  <a:pt x="748420" y="2172016"/>
                </a:lnTo>
                <a:lnTo>
                  <a:pt x="759164" y="2172016"/>
                </a:lnTo>
                <a:lnTo>
                  <a:pt x="759164" y="2148738"/>
                </a:lnTo>
                <a:lnTo>
                  <a:pt x="749494" y="2148738"/>
                </a:lnTo>
                <a:close/>
                <a:moveTo>
                  <a:pt x="706869" y="2144050"/>
                </a:moveTo>
                <a:lnTo>
                  <a:pt x="713315" y="2144050"/>
                </a:lnTo>
                <a:lnTo>
                  <a:pt x="721324" y="2165667"/>
                </a:lnTo>
                <a:lnTo>
                  <a:pt x="723049" y="2170941"/>
                </a:lnTo>
                <a:lnTo>
                  <a:pt x="724840" y="2165537"/>
                </a:lnTo>
                <a:lnTo>
                  <a:pt x="732784" y="2144050"/>
                </a:lnTo>
                <a:lnTo>
                  <a:pt x="739002" y="2144050"/>
                </a:lnTo>
                <a:lnTo>
                  <a:pt x="726175" y="2176736"/>
                </a:lnTo>
                <a:lnTo>
                  <a:pt x="719664" y="2176736"/>
                </a:lnTo>
                <a:close/>
                <a:moveTo>
                  <a:pt x="221094" y="2144050"/>
                </a:moveTo>
                <a:lnTo>
                  <a:pt x="227540" y="2144050"/>
                </a:lnTo>
                <a:lnTo>
                  <a:pt x="235549" y="2165667"/>
                </a:lnTo>
                <a:lnTo>
                  <a:pt x="237274" y="2170941"/>
                </a:lnTo>
                <a:lnTo>
                  <a:pt x="239065" y="2165537"/>
                </a:lnTo>
                <a:lnTo>
                  <a:pt x="247009" y="2144050"/>
                </a:lnTo>
                <a:lnTo>
                  <a:pt x="253227" y="2144050"/>
                </a:lnTo>
                <a:lnTo>
                  <a:pt x="240400" y="2176736"/>
                </a:lnTo>
                <a:lnTo>
                  <a:pt x="233889" y="2176736"/>
                </a:lnTo>
                <a:close/>
                <a:moveTo>
                  <a:pt x="685145" y="2143464"/>
                </a:moveTo>
                <a:cubicBezTo>
                  <a:pt x="687120" y="2143464"/>
                  <a:pt x="688900" y="2143681"/>
                  <a:pt x="690484" y="2144115"/>
                </a:cubicBezTo>
                <a:cubicBezTo>
                  <a:pt x="692068" y="2144549"/>
                  <a:pt x="693409" y="2145211"/>
                  <a:pt x="694505" y="2146101"/>
                </a:cubicBezTo>
                <a:cubicBezTo>
                  <a:pt x="695601" y="2146991"/>
                  <a:pt x="696442" y="2148108"/>
                  <a:pt x="697028" y="2149454"/>
                </a:cubicBezTo>
                <a:cubicBezTo>
                  <a:pt x="697614" y="2150800"/>
                  <a:pt x="697907" y="2152384"/>
                  <a:pt x="697907" y="2154207"/>
                </a:cubicBezTo>
                <a:lnTo>
                  <a:pt x="697907" y="2176736"/>
                </a:lnTo>
                <a:lnTo>
                  <a:pt x="692828" y="2176736"/>
                </a:lnTo>
                <a:lnTo>
                  <a:pt x="692698" y="2172341"/>
                </a:lnTo>
                <a:cubicBezTo>
                  <a:pt x="690918" y="2174099"/>
                  <a:pt x="689111" y="2175369"/>
                  <a:pt x="687277" y="2176150"/>
                </a:cubicBezTo>
                <a:cubicBezTo>
                  <a:pt x="685443" y="2176931"/>
                  <a:pt x="683517" y="2177322"/>
                  <a:pt x="681498" y="2177322"/>
                </a:cubicBezTo>
                <a:cubicBezTo>
                  <a:pt x="679632" y="2177322"/>
                  <a:pt x="678037" y="2177083"/>
                  <a:pt x="676713" y="2176606"/>
                </a:cubicBezTo>
                <a:cubicBezTo>
                  <a:pt x="675389" y="2176128"/>
                  <a:pt x="674298" y="2175472"/>
                  <a:pt x="673441" y="2174636"/>
                </a:cubicBezTo>
                <a:cubicBezTo>
                  <a:pt x="672583" y="2173801"/>
                  <a:pt x="671954" y="2172819"/>
                  <a:pt x="671553" y="2171690"/>
                </a:cubicBezTo>
                <a:cubicBezTo>
                  <a:pt x="671151" y="2170561"/>
                  <a:pt x="670950" y="2169335"/>
                  <a:pt x="670950" y="2168011"/>
                </a:cubicBezTo>
                <a:cubicBezTo>
                  <a:pt x="670950" y="2164734"/>
                  <a:pt x="672171" y="2162167"/>
                  <a:pt x="674613" y="2160312"/>
                </a:cubicBezTo>
                <a:cubicBezTo>
                  <a:pt x="677055" y="2158456"/>
                  <a:pt x="680663" y="2157528"/>
                  <a:pt x="685438" y="2157528"/>
                </a:cubicBezTo>
                <a:lnTo>
                  <a:pt x="692210" y="2157528"/>
                </a:lnTo>
                <a:lnTo>
                  <a:pt x="692210" y="2154663"/>
                </a:lnTo>
                <a:cubicBezTo>
                  <a:pt x="692210" y="2152731"/>
                  <a:pt x="691591" y="2151185"/>
                  <a:pt x="690354" y="2150024"/>
                </a:cubicBezTo>
                <a:cubicBezTo>
                  <a:pt x="689117" y="2148863"/>
                  <a:pt x="687228" y="2148282"/>
                  <a:pt x="684689" y="2148282"/>
                </a:cubicBezTo>
                <a:cubicBezTo>
                  <a:pt x="682844" y="2148282"/>
                  <a:pt x="681026" y="2148488"/>
                  <a:pt x="679236" y="2148901"/>
                </a:cubicBezTo>
                <a:cubicBezTo>
                  <a:pt x="677445" y="2149313"/>
                  <a:pt x="675595" y="2149899"/>
                  <a:pt x="673685" y="2150659"/>
                </a:cubicBezTo>
                <a:lnTo>
                  <a:pt x="673685" y="2145547"/>
                </a:lnTo>
                <a:cubicBezTo>
                  <a:pt x="674401" y="2145287"/>
                  <a:pt x="675199" y="2145032"/>
                  <a:pt x="676078" y="2144782"/>
                </a:cubicBezTo>
                <a:cubicBezTo>
                  <a:pt x="676957" y="2144533"/>
                  <a:pt x="677885" y="2144310"/>
                  <a:pt x="678861" y="2144115"/>
                </a:cubicBezTo>
                <a:cubicBezTo>
                  <a:pt x="679838" y="2143920"/>
                  <a:pt x="680858" y="2143762"/>
                  <a:pt x="681922" y="2143643"/>
                </a:cubicBezTo>
                <a:cubicBezTo>
                  <a:pt x="682985" y="2143523"/>
                  <a:pt x="684059" y="2143464"/>
                  <a:pt x="685145" y="2143464"/>
                </a:cubicBezTo>
                <a:close/>
                <a:moveTo>
                  <a:pt x="580174" y="2143464"/>
                </a:moveTo>
                <a:cubicBezTo>
                  <a:pt x="580847" y="2143464"/>
                  <a:pt x="581488" y="2143599"/>
                  <a:pt x="582095" y="2143871"/>
                </a:cubicBezTo>
                <a:cubicBezTo>
                  <a:pt x="582703" y="2144142"/>
                  <a:pt x="583235" y="2144506"/>
                  <a:pt x="583691" y="2144961"/>
                </a:cubicBezTo>
                <a:cubicBezTo>
                  <a:pt x="584146" y="2145417"/>
                  <a:pt x="584510" y="2145949"/>
                  <a:pt x="584781" y="2146557"/>
                </a:cubicBezTo>
                <a:cubicBezTo>
                  <a:pt x="585052" y="2147164"/>
                  <a:pt x="585188" y="2147804"/>
                  <a:pt x="585188" y="2148477"/>
                </a:cubicBezTo>
                <a:cubicBezTo>
                  <a:pt x="585188" y="2149172"/>
                  <a:pt x="585052" y="2149818"/>
                  <a:pt x="584781" y="2150415"/>
                </a:cubicBezTo>
                <a:cubicBezTo>
                  <a:pt x="584510" y="2151011"/>
                  <a:pt x="584146" y="2151538"/>
                  <a:pt x="583691" y="2151993"/>
                </a:cubicBezTo>
                <a:cubicBezTo>
                  <a:pt x="583235" y="2152449"/>
                  <a:pt x="582703" y="2152807"/>
                  <a:pt x="582095" y="2153068"/>
                </a:cubicBezTo>
                <a:cubicBezTo>
                  <a:pt x="581488" y="2153328"/>
                  <a:pt x="580847" y="2153459"/>
                  <a:pt x="580174" y="2153459"/>
                </a:cubicBezTo>
                <a:cubicBezTo>
                  <a:pt x="579480" y="2153459"/>
                  <a:pt x="578834" y="2153328"/>
                  <a:pt x="578237" y="2153068"/>
                </a:cubicBezTo>
                <a:cubicBezTo>
                  <a:pt x="577641" y="2152807"/>
                  <a:pt x="577114" y="2152449"/>
                  <a:pt x="576658" y="2151993"/>
                </a:cubicBezTo>
                <a:cubicBezTo>
                  <a:pt x="576203" y="2151538"/>
                  <a:pt x="575845" y="2151011"/>
                  <a:pt x="575584" y="2150415"/>
                </a:cubicBezTo>
                <a:cubicBezTo>
                  <a:pt x="575324" y="2149818"/>
                  <a:pt x="575193" y="2149172"/>
                  <a:pt x="575193" y="2148477"/>
                </a:cubicBezTo>
                <a:cubicBezTo>
                  <a:pt x="575193" y="2147804"/>
                  <a:pt x="575324" y="2147164"/>
                  <a:pt x="575584" y="2146557"/>
                </a:cubicBezTo>
                <a:cubicBezTo>
                  <a:pt x="575845" y="2145949"/>
                  <a:pt x="576203" y="2145417"/>
                  <a:pt x="576658" y="2144961"/>
                </a:cubicBezTo>
                <a:cubicBezTo>
                  <a:pt x="577114" y="2144506"/>
                  <a:pt x="577641" y="2144142"/>
                  <a:pt x="578237" y="2143871"/>
                </a:cubicBezTo>
                <a:cubicBezTo>
                  <a:pt x="578834" y="2143599"/>
                  <a:pt x="579480" y="2143464"/>
                  <a:pt x="580174" y="2143464"/>
                </a:cubicBezTo>
                <a:close/>
                <a:moveTo>
                  <a:pt x="551925" y="2143464"/>
                </a:moveTo>
                <a:cubicBezTo>
                  <a:pt x="554204" y="2143464"/>
                  <a:pt x="556222" y="2143822"/>
                  <a:pt x="557980" y="2144538"/>
                </a:cubicBezTo>
                <a:cubicBezTo>
                  <a:pt x="559738" y="2145254"/>
                  <a:pt x="561220" y="2146269"/>
                  <a:pt x="562424" y="2147582"/>
                </a:cubicBezTo>
                <a:cubicBezTo>
                  <a:pt x="563629" y="2148895"/>
                  <a:pt x="564541" y="2150490"/>
                  <a:pt x="565159" y="2152368"/>
                </a:cubicBezTo>
                <a:cubicBezTo>
                  <a:pt x="565778" y="2154245"/>
                  <a:pt x="566087" y="2156345"/>
                  <a:pt x="566087" y="2158667"/>
                </a:cubicBezTo>
                <a:cubicBezTo>
                  <a:pt x="566087" y="2159470"/>
                  <a:pt x="566076" y="2160143"/>
                  <a:pt x="566054" y="2160686"/>
                </a:cubicBezTo>
                <a:cubicBezTo>
                  <a:pt x="566033" y="2161229"/>
                  <a:pt x="566000" y="2161739"/>
                  <a:pt x="565957" y="2162216"/>
                </a:cubicBezTo>
                <a:lnTo>
                  <a:pt x="543005" y="2162216"/>
                </a:lnTo>
                <a:cubicBezTo>
                  <a:pt x="543005" y="2165558"/>
                  <a:pt x="543938" y="2168125"/>
                  <a:pt x="545804" y="2169916"/>
                </a:cubicBezTo>
                <a:cubicBezTo>
                  <a:pt x="547671" y="2171706"/>
                  <a:pt x="550362" y="2172602"/>
                  <a:pt x="553878" y="2172602"/>
                </a:cubicBezTo>
                <a:cubicBezTo>
                  <a:pt x="554833" y="2172602"/>
                  <a:pt x="555788" y="2172563"/>
                  <a:pt x="556743" y="2172488"/>
                </a:cubicBezTo>
                <a:cubicBezTo>
                  <a:pt x="557698" y="2172412"/>
                  <a:pt x="558621" y="2172309"/>
                  <a:pt x="559511" y="2172178"/>
                </a:cubicBezTo>
                <a:cubicBezTo>
                  <a:pt x="560400" y="2172048"/>
                  <a:pt x="561252" y="2171902"/>
                  <a:pt x="562066" y="2171739"/>
                </a:cubicBezTo>
                <a:cubicBezTo>
                  <a:pt x="562880" y="2171576"/>
                  <a:pt x="563634" y="2171397"/>
                  <a:pt x="564329" y="2171202"/>
                </a:cubicBezTo>
                <a:lnTo>
                  <a:pt x="564329" y="2175857"/>
                </a:lnTo>
                <a:cubicBezTo>
                  <a:pt x="562788" y="2176291"/>
                  <a:pt x="561046" y="2176644"/>
                  <a:pt x="559104" y="2176915"/>
                </a:cubicBezTo>
                <a:cubicBezTo>
                  <a:pt x="557161" y="2177186"/>
                  <a:pt x="555148" y="2177322"/>
                  <a:pt x="553064" y="2177322"/>
                </a:cubicBezTo>
                <a:cubicBezTo>
                  <a:pt x="550265" y="2177322"/>
                  <a:pt x="547855" y="2176942"/>
                  <a:pt x="545837" y="2176183"/>
                </a:cubicBezTo>
                <a:cubicBezTo>
                  <a:pt x="543819" y="2175423"/>
                  <a:pt x="542164" y="2174321"/>
                  <a:pt x="540872" y="2172878"/>
                </a:cubicBezTo>
                <a:cubicBezTo>
                  <a:pt x="539581" y="2171435"/>
                  <a:pt x="538626" y="2169666"/>
                  <a:pt x="538007" y="2167572"/>
                </a:cubicBezTo>
                <a:cubicBezTo>
                  <a:pt x="537389" y="2165477"/>
                  <a:pt x="537079" y="2163106"/>
                  <a:pt x="537079" y="2160458"/>
                </a:cubicBezTo>
                <a:cubicBezTo>
                  <a:pt x="537079" y="2158157"/>
                  <a:pt x="537410" y="2155982"/>
                  <a:pt x="538072" y="2153931"/>
                </a:cubicBezTo>
                <a:cubicBezTo>
                  <a:pt x="538734" y="2151880"/>
                  <a:pt x="539700" y="2150078"/>
                  <a:pt x="540970" y="2148526"/>
                </a:cubicBezTo>
                <a:cubicBezTo>
                  <a:pt x="542240" y="2146974"/>
                  <a:pt x="543797" y="2145743"/>
                  <a:pt x="545642" y="2144831"/>
                </a:cubicBezTo>
                <a:cubicBezTo>
                  <a:pt x="547486" y="2143920"/>
                  <a:pt x="549581" y="2143464"/>
                  <a:pt x="551925" y="2143464"/>
                </a:cubicBezTo>
                <a:close/>
                <a:moveTo>
                  <a:pt x="509918" y="2143464"/>
                </a:moveTo>
                <a:cubicBezTo>
                  <a:pt x="511676" y="2143464"/>
                  <a:pt x="513011" y="2144039"/>
                  <a:pt x="513923" y="2145189"/>
                </a:cubicBezTo>
                <a:cubicBezTo>
                  <a:pt x="514834" y="2146339"/>
                  <a:pt x="515290" y="2148119"/>
                  <a:pt x="515290" y="2150528"/>
                </a:cubicBezTo>
                <a:cubicBezTo>
                  <a:pt x="515811" y="2149400"/>
                  <a:pt x="516321" y="2148396"/>
                  <a:pt x="516820" y="2147517"/>
                </a:cubicBezTo>
                <a:cubicBezTo>
                  <a:pt x="517319" y="2146638"/>
                  <a:pt x="517857" y="2145900"/>
                  <a:pt x="518432" y="2145303"/>
                </a:cubicBezTo>
                <a:cubicBezTo>
                  <a:pt x="519007" y="2144706"/>
                  <a:pt x="519642" y="2144250"/>
                  <a:pt x="520336" y="2143936"/>
                </a:cubicBezTo>
                <a:cubicBezTo>
                  <a:pt x="521031" y="2143621"/>
                  <a:pt x="521834" y="2143464"/>
                  <a:pt x="522745" y="2143464"/>
                </a:cubicBezTo>
                <a:cubicBezTo>
                  <a:pt x="526847" y="2143464"/>
                  <a:pt x="528899" y="2146622"/>
                  <a:pt x="528899" y="2152938"/>
                </a:cubicBezTo>
                <a:lnTo>
                  <a:pt x="528899" y="2176736"/>
                </a:lnTo>
                <a:lnTo>
                  <a:pt x="523690" y="2176736"/>
                </a:lnTo>
                <a:lnTo>
                  <a:pt x="523690" y="2153263"/>
                </a:lnTo>
                <a:cubicBezTo>
                  <a:pt x="523690" y="2152243"/>
                  <a:pt x="523652" y="2151407"/>
                  <a:pt x="523576" y="2150756"/>
                </a:cubicBezTo>
                <a:cubicBezTo>
                  <a:pt x="523500" y="2150105"/>
                  <a:pt x="523380" y="2149590"/>
                  <a:pt x="523217" y="2149210"/>
                </a:cubicBezTo>
                <a:cubicBezTo>
                  <a:pt x="523055" y="2148830"/>
                  <a:pt x="522848" y="2148564"/>
                  <a:pt x="522599" y="2148412"/>
                </a:cubicBezTo>
                <a:cubicBezTo>
                  <a:pt x="522349" y="2148260"/>
                  <a:pt x="522040" y="2148184"/>
                  <a:pt x="521671" y="2148184"/>
                </a:cubicBezTo>
                <a:cubicBezTo>
                  <a:pt x="521237" y="2148184"/>
                  <a:pt x="520835" y="2148315"/>
                  <a:pt x="520467" y="2148575"/>
                </a:cubicBezTo>
                <a:cubicBezTo>
                  <a:pt x="520098" y="2148836"/>
                  <a:pt x="519701" y="2149259"/>
                  <a:pt x="519278" y="2149845"/>
                </a:cubicBezTo>
                <a:cubicBezTo>
                  <a:pt x="518855" y="2150431"/>
                  <a:pt x="518388" y="2151207"/>
                  <a:pt x="517878" y="2152173"/>
                </a:cubicBezTo>
                <a:cubicBezTo>
                  <a:pt x="517368" y="2153138"/>
                  <a:pt x="516766" y="2154327"/>
                  <a:pt x="516071" y="2155737"/>
                </a:cubicBezTo>
                <a:lnTo>
                  <a:pt x="516071" y="2176736"/>
                </a:lnTo>
                <a:lnTo>
                  <a:pt x="510895" y="2176736"/>
                </a:lnTo>
                <a:lnTo>
                  <a:pt x="510895" y="2153882"/>
                </a:lnTo>
                <a:cubicBezTo>
                  <a:pt x="510895" y="2152688"/>
                  <a:pt x="510857" y="2151722"/>
                  <a:pt x="510781" y="2150984"/>
                </a:cubicBezTo>
                <a:cubicBezTo>
                  <a:pt x="510705" y="2150246"/>
                  <a:pt x="510586" y="2149671"/>
                  <a:pt x="510423" y="2149259"/>
                </a:cubicBezTo>
                <a:cubicBezTo>
                  <a:pt x="510260" y="2148846"/>
                  <a:pt x="510048" y="2148564"/>
                  <a:pt x="509788" y="2148412"/>
                </a:cubicBezTo>
                <a:cubicBezTo>
                  <a:pt x="509528" y="2148260"/>
                  <a:pt x="509213" y="2148184"/>
                  <a:pt x="508844" y="2148184"/>
                </a:cubicBezTo>
                <a:cubicBezTo>
                  <a:pt x="508453" y="2148184"/>
                  <a:pt x="508084" y="2148293"/>
                  <a:pt x="507737" y="2148510"/>
                </a:cubicBezTo>
                <a:cubicBezTo>
                  <a:pt x="507390" y="2148727"/>
                  <a:pt x="507004" y="2149118"/>
                  <a:pt x="506581" y="2149682"/>
                </a:cubicBezTo>
                <a:cubicBezTo>
                  <a:pt x="506158" y="2150246"/>
                  <a:pt x="505686" y="2151017"/>
                  <a:pt x="505165" y="2151993"/>
                </a:cubicBezTo>
                <a:cubicBezTo>
                  <a:pt x="504644" y="2152970"/>
                  <a:pt x="504026" y="2154218"/>
                  <a:pt x="503309" y="2155737"/>
                </a:cubicBezTo>
                <a:lnTo>
                  <a:pt x="503309" y="2176736"/>
                </a:lnTo>
                <a:lnTo>
                  <a:pt x="498100" y="2176736"/>
                </a:lnTo>
                <a:lnTo>
                  <a:pt x="498100" y="2144050"/>
                </a:lnTo>
                <a:lnTo>
                  <a:pt x="502430" y="2144050"/>
                </a:lnTo>
                <a:lnTo>
                  <a:pt x="502691" y="2150268"/>
                </a:lnTo>
                <a:cubicBezTo>
                  <a:pt x="503255" y="2149031"/>
                  <a:pt x="503803" y="2147978"/>
                  <a:pt x="504335" y="2147110"/>
                </a:cubicBezTo>
                <a:cubicBezTo>
                  <a:pt x="504867" y="2146242"/>
                  <a:pt x="505415" y="2145542"/>
                  <a:pt x="505979" y="2145010"/>
                </a:cubicBezTo>
                <a:cubicBezTo>
                  <a:pt x="506543" y="2144478"/>
                  <a:pt x="507146" y="2144088"/>
                  <a:pt x="507786" y="2143838"/>
                </a:cubicBezTo>
                <a:cubicBezTo>
                  <a:pt x="508426" y="2143588"/>
                  <a:pt x="509137" y="2143464"/>
                  <a:pt x="509918" y="2143464"/>
                </a:cubicBezTo>
                <a:close/>
                <a:moveTo>
                  <a:pt x="475595" y="2143464"/>
                </a:moveTo>
                <a:cubicBezTo>
                  <a:pt x="477570" y="2143464"/>
                  <a:pt x="479350" y="2143681"/>
                  <a:pt x="480934" y="2144115"/>
                </a:cubicBezTo>
                <a:cubicBezTo>
                  <a:pt x="482518" y="2144549"/>
                  <a:pt x="483859" y="2145211"/>
                  <a:pt x="484955" y="2146101"/>
                </a:cubicBezTo>
                <a:cubicBezTo>
                  <a:pt x="486051" y="2146991"/>
                  <a:pt x="486892" y="2148108"/>
                  <a:pt x="487478" y="2149454"/>
                </a:cubicBezTo>
                <a:cubicBezTo>
                  <a:pt x="488064" y="2150800"/>
                  <a:pt x="488357" y="2152384"/>
                  <a:pt x="488357" y="2154207"/>
                </a:cubicBezTo>
                <a:lnTo>
                  <a:pt x="488357" y="2176736"/>
                </a:lnTo>
                <a:lnTo>
                  <a:pt x="483278" y="2176736"/>
                </a:lnTo>
                <a:lnTo>
                  <a:pt x="483148" y="2172341"/>
                </a:lnTo>
                <a:cubicBezTo>
                  <a:pt x="481368" y="2174099"/>
                  <a:pt x="479561" y="2175369"/>
                  <a:pt x="477727" y="2176150"/>
                </a:cubicBezTo>
                <a:cubicBezTo>
                  <a:pt x="475893" y="2176931"/>
                  <a:pt x="473967" y="2177322"/>
                  <a:pt x="471948" y="2177322"/>
                </a:cubicBezTo>
                <a:cubicBezTo>
                  <a:pt x="470082" y="2177322"/>
                  <a:pt x="468487" y="2177083"/>
                  <a:pt x="467163" y="2176606"/>
                </a:cubicBezTo>
                <a:cubicBezTo>
                  <a:pt x="465839" y="2176128"/>
                  <a:pt x="464748" y="2175472"/>
                  <a:pt x="463891" y="2174636"/>
                </a:cubicBezTo>
                <a:cubicBezTo>
                  <a:pt x="463034" y="2173801"/>
                  <a:pt x="462404" y="2172819"/>
                  <a:pt x="462003" y="2171690"/>
                </a:cubicBezTo>
                <a:cubicBezTo>
                  <a:pt x="461601" y="2170561"/>
                  <a:pt x="461400" y="2169335"/>
                  <a:pt x="461400" y="2168011"/>
                </a:cubicBezTo>
                <a:cubicBezTo>
                  <a:pt x="461400" y="2164734"/>
                  <a:pt x="462621" y="2162167"/>
                  <a:pt x="465063" y="2160312"/>
                </a:cubicBezTo>
                <a:cubicBezTo>
                  <a:pt x="467505" y="2158456"/>
                  <a:pt x="471113" y="2157528"/>
                  <a:pt x="475888" y="2157528"/>
                </a:cubicBezTo>
                <a:lnTo>
                  <a:pt x="482659" y="2157528"/>
                </a:lnTo>
                <a:lnTo>
                  <a:pt x="482659" y="2154663"/>
                </a:lnTo>
                <a:cubicBezTo>
                  <a:pt x="482659" y="2152731"/>
                  <a:pt x="482041" y="2151185"/>
                  <a:pt x="480804" y="2150024"/>
                </a:cubicBezTo>
                <a:cubicBezTo>
                  <a:pt x="479567" y="2148863"/>
                  <a:pt x="477678" y="2148282"/>
                  <a:pt x="475139" y="2148282"/>
                </a:cubicBezTo>
                <a:cubicBezTo>
                  <a:pt x="473294" y="2148282"/>
                  <a:pt x="471476" y="2148488"/>
                  <a:pt x="469686" y="2148901"/>
                </a:cubicBezTo>
                <a:cubicBezTo>
                  <a:pt x="467895" y="2149313"/>
                  <a:pt x="466045" y="2149899"/>
                  <a:pt x="464135" y="2150659"/>
                </a:cubicBezTo>
                <a:lnTo>
                  <a:pt x="464135" y="2145547"/>
                </a:lnTo>
                <a:cubicBezTo>
                  <a:pt x="464851" y="2145287"/>
                  <a:pt x="465649" y="2145032"/>
                  <a:pt x="466528" y="2144782"/>
                </a:cubicBezTo>
                <a:cubicBezTo>
                  <a:pt x="467407" y="2144533"/>
                  <a:pt x="468335" y="2144310"/>
                  <a:pt x="469312" y="2144115"/>
                </a:cubicBezTo>
                <a:cubicBezTo>
                  <a:pt x="470288" y="2143920"/>
                  <a:pt x="471308" y="2143762"/>
                  <a:pt x="472372" y="2143643"/>
                </a:cubicBezTo>
                <a:cubicBezTo>
                  <a:pt x="473435" y="2143523"/>
                  <a:pt x="474510" y="2143464"/>
                  <a:pt x="475595" y="2143464"/>
                </a:cubicBezTo>
                <a:close/>
                <a:moveTo>
                  <a:pt x="449754" y="2143464"/>
                </a:moveTo>
                <a:cubicBezTo>
                  <a:pt x="453119" y="2143464"/>
                  <a:pt x="455663" y="2144457"/>
                  <a:pt x="457389" y="2146443"/>
                </a:cubicBezTo>
                <a:cubicBezTo>
                  <a:pt x="459114" y="2148429"/>
                  <a:pt x="459977" y="2151418"/>
                  <a:pt x="459977" y="2155412"/>
                </a:cubicBezTo>
                <a:lnTo>
                  <a:pt x="459977" y="2176736"/>
                </a:lnTo>
                <a:lnTo>
                  <a:pt x="454312" y="2176736"/>
                </a:lnTo>
                <a:lnTo>
                  <a:pt x="454312" y="2155868"/>
                </a:lnTo>
                <a:cubicBezTo>
                  <a:pt x="454312" y="2153306"/>
                  <a:pt x="453835" y="2151413"/>
                  <a:pt x="452880" y="2150187"/>
                </a:cubicBezTo>
                <a:cubicBezTo>
                  <a:pt x="451925" y="2148960"/>
                  <a:pt x="450503" y="2148347"/>
                  <a:pt x="448615" y="2148347"/>
                </a:cubicBezTo>
                <a:cubicBezTo>
                  <a:pt x="447921" y="2148347"/>
                  <a:pt x="447242" y="2148450"/>
                  <a:pt x="446580" y="2148656"/>
                </a:cubicBezTo>
                <a:cubicBezTo>
                  <a:pt x="445918" y="2148863"/>
                  <a:pt x="445229" y="2149221"/>
                  <a:pt x="444513" y="2149731"/>
                </a:cubicBezTo>
                <a:cubicBezTo>
                  <a:pt x="443797" y="2150241"/>
                  <a:pt x="443021" y="2150930"/>
                  <a:pt x="442185" y="2151798"/>
                </a:cubicBezTo>
                <a:cubicBezTo>
                  <a:pt x="441350" y="2152666"/>
                  <a:pt x="440411" y="2153752"/>
                  <a:pt x="439369" y="2155054"/>
                </a:cubicBezTo>
                <a:lnTo>
                  <a:pt x="439369" y="2176736"/>
                </a:lnTo>
                <a:lnTo>
                  <a:pt x="433704" y="2176736"/>
                </a:lnTo>
                <a:lnTo>
                  <a:pt x="433704" y="2144050"/>
                </a:lnTo>
                <a:lnTo>
                  <a:pt x="438751" y="2144050"/>
                </a:lnTo>
                <a:lnTo>
                  <a:pt x="438978" y="2149324"/>
                </a:lnTo>
                <a:cubicBezTo>
                  <a:pt x="439933" y="2148195"/>
                  <a:pt x="440856" y="2147257"/>
                  <a:pt x="441746" y="2146508"/>
                </a:cubicBezTo>
                <a:cubicBezTo>
                  <a:pt x="442636" y="2145759"/>
                  <a:pt x="443509" y="2145157"/>
                  <a:pt x="444366" y="2144701"/>
                </a:cubicBezTo>
                <a:cubicBezTo>
                  <a:pt x="445224" y="2144245"/>
                  <a:pt x="446097" y="2143925"/>
                  <a:pt x="446987" y="2143740"/>
                </a:cubicBezTo>
                <a:cubicBezTo>
                  <a:pt x="447877" y="2143556"/>
                  <a:pt x="448800" y="2143464"/>
                  <a:pt x="449754" y="2143464"/>
                </a:cubicBezTo>
                <a:close/>
                <a:moveTo>
                  <a:pt x="375573" y="2143464"/>
                </a:moveTo>
                <a:cubicBezTo>
                  <a:pt x="378959" y="2143464"/>
                  <a:pt x="381525" y="2144560"/>
                  <a:pt x="383272" y="2146752"/>
                </a:cubicBezTo>
                <a:cubicBezTo>
                  <a:pt x="385020" y="2148944"/>
                  <a:pt x="385828" y="2152200"/>
                  <a:pt x="385698" y="2156519"/>
                </a:cubicBezTo>
                <a:lnTo>
                  <a:pt x="379968" y="2156519"/>
                </a:lnTo>
                <a:cubicBezTo>
                  <a:pt x="380033" y="2153654"/>
                  <a:pt x="379615" y="2151576"/>
                  <a:pt x="378715" y="2150284"/>
                </a:cubicBezTo>
                <a:cubicBezTo>
                  <a:pt x="377814" y="2148993"/>
                  <a:pt x="376495" y="2148347"/>
                  <a:pt x="374759" y="2148347"/>
                </a:cubicBezTo>
                <a:cubicBezTo>
                  <a:pt x="373999" y="2148347"/>
                  <a:pt x="373234" y="2148483"/>
                  <a:pt x="372464" y="2148754"/>
                </a:cubicBezTo>
                <a:cubicBezTo>
                  <a:pt x="371693" y="2149025"/>
                  <a:pt x="370901" y="2149459"/>
                  <a:pt x="370087" y="2150056"/>
                </a:cubicBezTo>
                <a:cubicBezTo>
                  <a:pt x="369273" y="2150653"/>
                  <a:pt x="368411" y="2151418"/>
                  <a:pt x="367499" y="2152352"/>
                </a:cubicBezTo>
                <a:cubicBezTo>
                  <a:pt x="366587" y="2153285"/>
                  <a:pt x="365611" y="2154413"/>
                  <a:pt x="364569" y="2155737"/>
                </a:cubicBezTo>
                <a:lnTo>
                  <a:pt x="364569" y="2176736"/>
                </a:lnTo>
                <a:lnTo>
                  <a:pt x="358839" y="2176736"/>
                </a:lnTo>
                <a:lnTo>
                  <a:pt x="358839" y="2144050"/>
                </a:lnTo>
                <a:lnTo>
                  <a:pt x="364016" y="2144050"/>
                </a:lnTo>
                <a:lnTo>
                  <a:pt x="364178" y="2150073"/>
                </a:lnTo>
                <a:cubicBezTo>
                  <a:pt x="366110" y="2147750"/>
                  <a:pt x="368015" y="2146068"/>
                  <a:pt x="369892" y="2145026"/>
                </a:cubicBezTo>
                <a:cubicBezTo>
                  <a:pt x="371769" y="2143985"/>
                  <a:pt x="373663" y="2143464"/>
                  <a:pt x="375573" y="2143464"/>
                </a:cubicBezTo>
                <a:close/>
                <a:moveTo>
                  <a:pt x="342375" y="2143464"/>
                </a:moveTo>
                <a:cubicBezTo>
                  <a:pt x="344654" y="2143464"/>
                  <a:pt x="346672" y="2143822"/>
                  <a:pt x="348431" y="2144538"/>
                </a:cubicBezTo>
                <a:cubicBezTo>
                  <a:pt x="350189" y="2145254"/>
                  <a:pt x="351670" y="2146269"/>
                  <a:pt x="352874" y="2147582"/>
                </a:cubicBezTo>
                <a:cubicBezTo>
                  <a:pt x="354079" y="2148895"/>
                  <a:pt x="354990" y="2150490"/>
                  <a:pt x="355609" y="2152368"/>
                </a:cubicBezTo>
                <a:cubicBezTo>
                  <a:pt x="356228" y="2154245"/>
                  <a:pt x="356537" y="2156345"/>
                  <a:pt x="356537" y="2158667"/>
                </a:cubicBezTo>
                <a:cubicBezTo>
                  <a:pt x="356537" y="2159470"/>
                  <a:pt x="356526" y="2160143"/>
                  <a:pt x="356504" y="2160686"/>
                </a:cubicBezTo>
                <a:cubicBezTo>
                  <a:pt x="356483" y="2161229"/>
                  <a:pt x="356450" y="2161739"/>
                  <a:pt x="356407" y="2162216"/>
                </a:cubicBezTo>
                <a:lnTo>
                  <a:pt x="333455" y="2162216"/>
                </a:lnTo>
                <a:cubicBezTo>
                  <a:pt x="333455" y="2165558"/>
                  <a:pt x="334388" y="2168125"/>
                  <a:pt x="336255" y="2169916"/>
                </a:cubicBezTo>
                <a:cubicBezTo>
                  <a:pt x="338121" y="2171706"/>
                  <a:pt x="340812" y="2172602"/>
                  <a:pt x="344328" y="2172602"/>
                </a:cubicBezTo>
                <a:cubicBezTo>
                  <a:pt x="345283" y="2172602"/>
                  <a:pt x="346238" y="2172563"/>
                  <a:pt x="347193" y="2172488"/>
                </a:cubicBezTo>
                <a:cubicBezTo>
                  <a:pt x="348148" y="2172412"/>
                  <a:pt x="349071" y="2172309"/>
                  <a:pt x="349961" y="2172178"/>
                </a:cubicBezTo>
                <a:cubicBezTo>
                  <a:pt x="350851" y="2172048"/>
                  <a:pt x="351702" y="2171902"/>
                  <a:pt x="352516" y="2171739"/>
                </a:cubicBezTo>
                <a:cubicBezTo>
                  <a:pt x="353330" y="2171576"/>
                  <a:pt x="354084" y="2171397"/>
                  <a:pt x="354779" y="2171202"/>
                </a:cubicBezTo>
                <a:lnTo>
                  <a:pt x="354779" y="2175857"/>
                </a:lnTo>
                <a:cubicBezTo>
                  <a:pt x="353238" y="2176291"/>
                  <a:pt x="351496" y="2176644"/>
                  <a:pt x="349554" y="2176915"/>
                </a:cubicBezTo>
                <a:cubicBezTo>
                  <a:pt x="347611" y="2177186"/>
                  <a:pt x="345598" y="2177322"/>
                  <a:pt x="343514" y="2177322"/>
                </a:cubicBezTo>
                <a:cubicBezTo>
                  <a:pt x="340715" y="2177322"/>
                  <a:pt x="338305" y="2176942"/>
                  <a:pt x="336287" y="2176183"/>
                </a:cubicBezTo>
                <a:cubicBezTo>
                  <a:pt x="334269" y="2175423"/>
                  <a:pt x="332614" y="2174321"/>
                  <a:pt x="331322" y="2172878"/>
                </a:cubicBezTo>
                <a:cubicBezTo>
                  <a:pt x="330031" y="2171435"/>
                  <a:pt x="329076" y="2169666"/>
                  <a:pt x="328457" y="2167572"/>
                </a:cubicBezTo>
                <a:cubicBezTo>
                  <a:pt x="327839" y="2165477"/>
                  <a:pt x="327529" y="2163106"/>
                  <a:pt x="327529" y="2160458"/>
                </a:cubicBezTo>
                <a:cubicBezTo>
                  <a:pt x="327529" y="2158157"/>
                  <a:pt x="327860" y="2155982"/>
                  <a:pt x="328522" y="2153931"/>
                </a:cubicBezTo>
                <a:cubicBezTo>
                  <a:pt x="329184" y="2151880"/>
                  <a:pt x="330150" y="2150078"/>
                  <a:pt x="331420" y="2148526"/>
                </a:cubicBezTo>
                <a:cubicBezTo>
                  <a:pt x="332690" y="2146974"/>
                  <a:pt x="334247" y="2145743"/>
                  <a:pt x="336092" y="2144831"/>
                </a:cubicBezTo>
                <a:cubicBezTo>
                  <a:pt x="337937" y="2143920"/>
                  <a:pt x="340031" y="2143464"/>
                  <a:pt x="342375" y="2143464"/>
                </a:cubicBezTo>
                <a:close/>
                <a:moveTo>
                  <a:pt x="266175" y="2143464"/>
                </a:moveTo>
                <a:cubicBezTo>
                  <a:pt x="268519" y="2143464"/>
                  <a:pt x="270619" y="2143827"/>
                  <a:pt x="272475" y="2144554"/>
                </a:cubicBezTo>
                <a:cubicBezTo>
                  <a:pt x="274330" y="2145281"/>
                  <a:pt x="275904" y="2146345"/>
                  <a:pt x="277195" y="2147745"/>
                </a:cubicBezTo>
                <a:cubicBezTo>
                  <a:pt x="278487" y="2149145"/>
                  <a:pt x="279474" y="2150887"/>
                  <a:pt x="280158" y="2152970"/>
                </a:cubicBezTo>
                <a:cubicBezTo>
                  <a:pt x="280841" y="2155054"/>
                  <a:pt x="281183" y="2157441"/>
                  <a:pt x="281183" y="2160133"/>
                </a:cubicBezTo>
                <a:cubicBezTo>
                  <a:pt x="281183" y="2162672"/>
                  <a:pt x="280825" y="2165000"/>
                  <a:pt x="280109" y="2167116"/>
                </a:cubicBezTo>
                <a:cubicBezTo>
                  <a:pt x="279393" y="2169232"/>
                  <a:pt x="278362" y="2171044"/>
                  <a:pt x="277016" y="2172553"/>
                </a:cubicBezTo>
                <a:cubicBezTo>
                  <a:pt x="275670" y="2174061"/>
                  <a:pt x="274032" y="2175233"/>
                  <a:pt x="272100" y="2176069"/>
                </a:cubicBezTo>
                <a:cubicBezTo>
                  <a:pt x="270168" y="2176904"/>
                  <a:pt x="267976" y="2177322"/>
                  <a:pt x="265524" y="2177322"/>
                </a:cubicBezTo>
                <a:cubicBezTo>
                  <a:pt x="263180" y="2177322"/>
                  <a:pt x="261080" y="2176959"/>
                  <a:pt x="259224" y="2176232"/>
                </a:cubicBezTo>
                <a:cubicBezTo>
                  <a:pt x="257368" y="2175504"/>
                  <a:pt x="255795" y="2174435"/>
                  <a:pt x="254504" y="2173025"/>
                </a:cubicBezTo>
                <a:cubicBezTo>
                  <a:pt x="253212" y="2171614"/>
                  <a:pt x="252225" y="2169867"/>
                  <a:pt x="251541" y="2167783"/>
                </a:cubicBezTo>
                <a:cubicBezTo>
                  <a:pt x="250857" y="2165700"/>
                  <a:pt x="250515" y="2163301"/>
                  <a:pt x="250515" y="2160588"/>
                </a:cubicBezTo>
                <a:cubicBezTo>
                  <a:pt x="250515" y="2158049"/>
                  <a:pt x="250874" y="2155732"/>
                  <a:pt x="251590" y="2153638"/>
                </a:cubicBezTo>
                <a:cubicBezTo>
                  <a:pt x="252306" y="2151543"/>
                  <a:pt x="253337" y="2149742"/>
                  <a:pt x="254683" y="2148233"/>
                </a:cubicBezTo>
                <a:cubicBezTo>
                  <a:pt x="256028" y="2146725"/>
                  <a:pt x="257667" y="2145553"/>
                  <a:pt x="259599" y="2144717"/>
                </a:cubicBezTo>
                <a:cubicBezTo>
                  <a:pt x="261530" y="2143881"/>
                  <a:pt x="263722" y="2143464"/>
                  <a:pt x="266175" y="2143464"/>
                </a:cubicBezTo>
                <a:close/>
                <a:moveTo>
                  <a:pt x="166023" y="2143464"/>
                </a:moveTo>
                <a:cubicBezTo>
                  <a:pt x="169409" y="2143464"/>
                  <a:pt x="171975" y="2144560"/>
                  <a:pt x="173722" y="2146752"/>
                </a:cubicBezTo>
                <a:cubicBezTo>
                  <a:pt x="175470" y="2148944"/>
                  <a:pt x="176278" y="2152200"/>
                  <a:pt x="176148" y="2156519"/>
                </a:cubicBezTo>
                <a:lnTo>
                  <a:pt x="170418" y="2156519"/>
                </a:lnTo>
                <a:cubicBezTo>
                  <a:pt x="170483" y="2153654"/>
                  <a:pt x="170065" y="2151576"/>
                  <a:pt x="169165" y="2150284"/>
                </a:cubicBezTo>
                <a:cubicBezTo>
                  <a:pt x="168264" y="2148993"/>
                  <a:pt x="166945" y="2148347"/>
                  <a:pt x="165209" y="2148347"/>
                </a:cubicBezTo>
                <a:cubicBezTo>
                  <a:pt x="164449" y="2148347"/>
                  <a:pt x="163684" y="2148483"/>
                  <a:pt x="162914" y="2148754"/>
                </a:cubicBezTo>
                <a:cubicBezTo>
                  <a:pt x="162143" y="2149025"/>
                  <a:pt x="161351" y="2149459"/>
                  <a:pt x="160537" y="2150056"/>
                </a:cubicBezTo>
                <a:cubicBezTo>
                  <a:pt x="159723" y="2150653"/>
                  <a:pt x="158861" y="2151418"/>
                  <a:pt x="157949" y="2152352"/>
                </a:cubicBezTo>
                <a:cubicBezTo>
                  <a:pt x="157038" y="2153285"/>
                  <a:pt x="156061" y="2154413"/>
                  <a:pt x="155019" y="2155737"/>
                </a:cubicBezTo>
                <a:lnTo>
                  <a:pt x="155019" y="2176736"/>
                </a:lnTo>
                <a:lnTo>
                  <a:pt x="149289" y="2176736"/>
                </a:lnTo>
                <a:lnTo>
                  <a:pt x="149289" y="2144050"/>
                </a:lnTo>
                <a:lnTo>
                  <a:pt x="154465" y="2144050"/>
                </a:lnTo>
                <a:lnTo>
                  <a:pt x="154628" y="2150073"/>
                </a:lnTo>
                <a:cubicBezTo>
                  <a:pt x="156560" y="2147750"/>
                  <a:pt x="158465" y="2146068"/>
                  <a:pt x="160342" y="2145026"/>
                </a:cubicBezTo>
                <a:cubicBezTo>
                  <a:pt x="162219" y="2143985"/>
                  <a:pt x="164113" y="2143464"/>
                  <a:pt x="166023" y="2143464"/>
                </a:cubicBezTo>
                <a:close/>
                <a:moveTo>
                  <a:pt x="132825" y="2143464"/>
                </a:moveTo>
                <a:cubicBezTo>
                  <a:pt x="135104" y="2143464"/>
                  <a:pt x="137122" y="2143822"/>
                  <a:pt x="138880" y="2144538"/>
                </a:cubicBezTo>
                <a:cubicBezTo>
                  <a:pt x="140638" y="2145254"/>
                  <a:pt x="142120" y="2146269"/>
                  <a:pt x="143324" y="2147582"/>
                </a:cubicBezTo>
                <a:cubicBezTo>
                  <a:pt x="144529" y="2148895"/>
                  <a:pt x="145440" y="2150490"/>
                  <a:pt x="146059" y="2152368"/>
                </a:cubicBezTo>
                <a:cubicBezTo>
                  <a:pt x="146678" y="2154245"/>
                  <a:pt x="146987" y="2156345"/>
                  <a:pt x="146987" y="2158667"/>
                </a:cubicBezTo>
                <a:cubicBezTo>
                  <a:pt x="146987" y="2159470"/>
                  <a:pt x="146976" y="2160143"/>
                  <a:pt x="146954" y="2160686"/>
                </a:cubicBezTo>
                <a:cubicBezTo>
                  <a:pt x="146933" y="2161229"/>
                  <a:pt x="146900" y="2161739"/>
                  <a:pt x="146857" y="2162216"/>
                </a:cubicBezTo>
                <a:lnTo>
                  <a:pt x="123905" y="2162216"/>
                </a:lnTo>
                <a:cubicBezTo>
                  <a:pt x="123905" y="2165558"/>
                  <a:pt x="124838" y="2168125"/>
                  <a:pt x="126704" y="2169916"/>
                </a:cubicBezTo>
                <a:cubicBezTo>
                  <a:pt x="128571" y="2171706"/>
                  <a:pt x="131262" y="2172602"/>
                  <a:pt x="134778" y="2172602"/>
                </a:cubicBezTo>
                <a:cubicBezTo>
                  <a:pt x="135733" y="2172602"/>
                  <a:pt x="136688" y="2172563"/>
                  <a:pt x="137643" y="2172488"/>
                </a:cubicBezTo>
                <a:cubicBezTo>
                  <a:pt x="138598" y="2172412"/>
                  <a:pt x="139521" y="2172309"/>
                  <a:pt x="140410" y="2172178"/>
                </a:cubicBezTo>
                <a:cubicBezTo>
                  <a:pt x="141300" y="2172048"/>
                  <a:pt x="142152" y="2171902"/>
                  <a:pt x="142966" y="2171739"/>
                </a:cubicBezTo>
                <a:cubicBezTo>
                  <a:pt x="143780" y="2171576"/>
                  <a:pt x="144534" y="2171397"/>
                  <a:pt x="145229" y="2171202"/>
                </a:cubicBezTo>
                <a:lnTo>
                  <a:pt x="145229" y="2175857"/>
                </a:lnTo>
                <a:cubicBezTo>
                  <a:pt x="143688" y="2176291"/>
                  <a:pt x="141946" y="2176644"/>
                  <a:pt x="140004" y="2176915"/>
                </a:cubicBezTo>
                <a:cubicBezTo>
                  <a:pt x="138061" y="2177186"/>
                  <a:pt x="136048" y="2177322"/>
                  <a:pt x="133964" y="2177322"/>
                </a:cubicBezTo>
                <a:cubicBezTo>
                  <a:pt x="131165" y="2177322"/>
                  <a:pt x="128755" y="2176942"/>
                  <a:pt x="126737" y="2176183"/>
                </a:cubicBezTo>
                <a:cubicBezTo>
                  <a:pt x="124718" y="2175423"/>
                  <a:pt x="123064" y="2174321"/>
                  <a:pt x="121772" y="2172878"/>
                </a:cubicBezTo>
                <a:cubicBezTo>
                  <a:pt x="120481" y="2171435"/>
                  <a:pt x="119526" y="2169666"/>
                  <a:pt x="118907" y="2167572"/>
                </a:cubicBezTo>
                <a:cubicBezTo>
                  <a:pt x="118289" y="2165477"/>
                  <a:pt x="117979" y="2163106"/>
                  <a:pt x="117979" y="2160458"/>
                </a:cubicBezTo>
                <a:cubicBezTo>
                  <a:pt x="117979" y="2158157"/>
                  <a:pt x="118310" y="2155982"/>
                  <a:pt x="118972" y="2153931"/>
                </a:cubicBezTo>
                <a:cubicBezTo>
                  <a:pt x="119634" y="2151880"/>
                  <a:pt x="120600" y="2150078"/>
                  <a:pt x="121870" y="2148526"/>
                </a:cubicBezTo>
                <a:cubicBezTo>
                  <a:pt x="123140" y="2146974"/>
                  <a:pt x="124697" y="2145743"/>
                  <a:pt x="126542" y="2144831"/>
                </a:cubicBezTo>
                <a:cubicBezTo>
                  <a:pt x="128386" y="2143920"/>
                  <a:pt x="130481" y="2143464"/>
                  <a:pt x="132825" y="2143464"/>
                </a:cubicBezTo>
                <a:close/>
                <a:moveTo>
                  <a:pt x="59229" y="2143464"/>
                </a:moveTo>
                <a:cubicBezTo>
                  <a:pt x="62594" y="2143464"/>
                  <a:pt x="65138" y="2144457"/>
                  <a:pt x="66864" y="2146443"/>
                </a:cubicBezTo>
                <a:cubicBezTo>
                  <a:pt x="68589" y="2148429"/>
                  <a:pt x="69452" y="2151418"/>
                  <a:pt x="69452" y="2155412"/>
                </a:cubicBezTo>
                <a:lnTo>
                  <a:pt x="69452" y="2176736"/>
                </a:lnTo>
                <a:lnTo>
                  <a:pt x="63787" y="2176736"/>
                </a:lnTo>
                <a:lnTo>
                  <a:pt x="63787" y="2155868"/>
                </a:lnTo>
                <a:cubicBezTo>
                  <a:pt x="63787" y="2153306"/>
                  <a:pt x="63310" y="2151413"/>
                  <a:pt x="62355" y="2150187"/>
                </a:cubicBezTo>
                <a:cubicBezTo>
                  <a:pt x="61400" y="2148960"/>
                  <a:pt x="59978" y="2148347"/>
                  <a:pt x="58090" y="2148347"/>
                </a:cubicBezTo>
                <a:cubicBezTo>
                  <a:pt x="57395" y="2148347"/>
                  <a:pt x="56717" y="2148450"/>
                  <a:pt x="56055" y="2148656"/>
                </a:cubicBezTo>
                <a:cubicBezTo>
                  <a:pt x="55393" y="2148863"/>
                  <a:pt x="54704" y="2149221"/>
                  <a:pt x="53988" y="2149731"/>
                </a:cubicBezTo>
                <a:cubicBezTo>
                  <a:pt x="53272" y="2150241"/>
                  <a:pt x="52496" y="2150930"/>
                  <a:pt x="51660" y="2151798"/>
                </a:cubicBezTo>
                <a:cubicBezTo>
                  <a:pt x="50825" y="2152666"/>
                  <a:pt x="49886" y="2153752"/>
                  <a:pt x="48844" y="2155054"/>
                </a:cubicBezTo>
                <a:lnTo>
                  <a:pt x="48844" y="2176736"/>
                </a:lnTo>
                <a:lnTo>
                  <a:pt x="43179" y="2176736"/>
                </a:lnTo>
                <a:lnTo>
                  <a:pt x="43179" y="2144050"/>
                </a:lnTo>
                <a:lnTo>
                  <a:pt x="48225" y="2144050"/>
                </a:lnTo>
                <a:lnTo>
                  <a:pt x="48453" y="2149324"/>
                </a:lnTo>
                <a:cubicBezTo>
                  <a:pt x="49408" y="2148195"/>
                  <a:pt x="50331" y="2147257"/>
                  <a:pt x="51221" y="2146508"/>
                </a:cubicBezTo>
                <a:cubicBezTo>
                  <a:pt x="52110" y="2145759"/>
                  <a:pt x="52984" y="2145157"/>
                  <a:pt x="53841" y="2144701"/>
                </a:cubicBezTo>
                <a:cubicBezTo>
                  <a:pt x="54699" y="2144245"/>
                  <a:pt x="55572" y="2143925"/>
                  <a:pt x="56462" y="2143740"/>
                </a:cubicBezTo>
                <a:cubicBezTo>
                  <a:pt x="57352" y="2143556"/>
                  <a:pt x="58274" y="2143464"/>
                  <a:pt x="59229" y="2143464"/>
                </a:cubicBezTo>
                <a:close/>
                <a:moveTo>
                  <a:pt x="647389" y="2139069"/>
                </a:moveTo>
                <a:lnTo>
                  <a:pt x="647389" y="2171723"/>
                </a:lnTo>
                <a:lnTo>
                  <a:pt x="651719" y="2171723"/>
                </a:lnTo>
                <a:cubicBezTo>
                  <a:pt x="661399" y="2171723"/>
                  <a:pt x="666239" y="2166286"/>
                  <a:pt x="666239" y="2155412"/>
                </a:cubicBezTo>
                <a:cubicBezTo>
                  <a:pt x="666239" y="2152395"/>
                  <a:pt x="665957" y="2149845"/>
                  <a:pt x="665392" y="2147761"/>
                </a:cubicBezTo>
                <a:cubicBezTo>
                  <a:pt x="664828" y="2145678"/>
                  <a:pt x="663971" y="2143995"/>
                  <a:pt x="662821" y="2142715"/>
                </a:cubicBezTo>
                <a:cubicBezTo>
                  <a:pt x="661670" y="2141434"/>
                  <a:pt x="660227" y="2140507"/>
                  <a:pt x="658491" y="2139931"/>
                </a:cubicBezTo>
                <a:cubicBezTo>
                  <a:pt x="656754" y="2139356"/>
                  <a:pt x="654714" y="2139069"/>
                  <a:pt x="652370" y="2139069"/>
                </a:cubicBezTo>
                <a:close/>
                <a:moveTo>
                  <a:pt x="641594" y="2134185"/>
                </a:moveTo>
                <a:lnTo>
                  <a:pt x="652565" y="2134185"/>
                </a:lnTo>
                <a:cubicBezTo>
                  <a:pt x="659207" y="2134185"/>
                  <a:pt x="664161" y="2135894"/>
                  <a:pt x="667427" y="2139313"/>
                </a:cubicBezTo>
                <a:cubicBezTo>
                  <a:pt x="670694" y="2142731"/>
                  <a:pt x="672327" y="2147957"/>
                  <a:pt x="672327" y="2154989"/>
                </a:cubicBezTo>
                <a:cubicBezTo>
                  <a:pt x="672327" y="2157029"/>
                  <a:pt x="672170" y="2158982"/>
                  <a:pt x="671855" y="2160849"/>
                </a:cubicBezTo>
                <a:cubicBezTo>
                  <a:pt x="671540" y="2162715"/>
                  <a:pt x="671036" y="2164452"/>
                  <a:pt x="670341" y="2166058"/>
                </a:cubicBezTo>
                <a:cubicBezTo>
                  <a:pt x="669647" y="2167664"/>
                  <a:pt x="668746" y="2169123"/>
                  <a:pt x="667639" y="2170437"/>
                </a:cubicBezTo>
                <a:cubicBezTo>
                  <a:pt x="666532" y="2171750"/>
                  <a:pt x="665175" y="2172873"/>
                  <a:pt x="663569" y="2173806"/>
                </a:cubicBezTo>
                <a:cubicBezTo>
                  <a:pt x="661963" y="2174739"/>
                  <a:pt x="660097" y="2175461"/>
                  <a:pt x="657970" y="2175971"/>
                </a:cubicBezTo>
                <a:cubicBezTo>
                  <a:pt x="655843" y="2176481"/>
                  <a:pt x="653423" y="2176736"/>
                  <a:pt x="650710" y="2176736"/>
                </a:cubicBezTo>
                <a:lnTo>
                  <a:pt x="641594" y="2176736"/>
                </a:lnTo>
                <a:close/>
                <a:moveTo>
                  <a:pt x="6414" y="2134185"/>
                </a:moveTo>
                <a:lnTo>
                  <a:pt x="30603" y="2134185"/>
                </a:lnTo>
                <a:lnTo>
                  <a:pt x="30603" y="2139069"/>
                </a:lnTo>
                <a:lnTo>
                  <a:pt x="12209" y="2139069"/>
                </a:lnTo>
                <a:lnTo>
                  <a:pt x="12209" y="2152254"/>
                </a:lnTo>
                <a:lnTo>
                  <a:pt x="29887" y="2152254"/>
                </a:lnTo>
                <a:lnTo>
                  <a:pt x="29887" y="2157137"/>
                </a:lnTo>
                <a:lnTo>
                  <a:pt x="12209" y="2157137"/>
                </a:lnTo>
                <a:lnTo>
                  <a:pt x="12209" y="2171788"/>
                </a:lnTo>
                <a:lnTo>
                  <a:pt x="30603" y="2171788"/>
                </a:lnTo>
                <a:lnTo>
                  <a:pt x="30603" y="2176736"/>
                </a:lnTo>
                <a:lnTo>
                  <a:pt x="6414" y="2176736"/>
                </a:lnTo>
                <a:close/>
                <a:moveTo>
                  <a:pt x="302484" y="2133599"/>
                </a:moveTo>
                <a:lnTo>
                  <a:pt x="302484" y="2144050"/>
                </a:lnTo>
                <a:lnTo>
                  <a:pt x="317167" y="2144050"/>
                </a:lnTo>
                <a:lnTo>
                  <a:pt x="317167" y="2148803"/>
                </a:lnTo>
                <a:lnTo>
                  <a:pt x="302484" y="2148803"/>
                </a:lnTo>
                <a:lnTo>
                  <a:pt x="302484" y="2165407"/>
                </a:lnTo>
                <a:cubicBezTo>
                  <a:pt x="302484" y="2167751"/>
                  <a:pt x="303108" y="2169503"/>
                  <a:pt x="304356" y="2170664"/>
                </a:cubicBezTo>
                <a:cubicBezTo>
                  <a:pt x="305604" y="2171826"/>
                  <a:pt x="307444" y="2172406"/>
                  <a:pt x="309875" y="2172406"/>
                </a:cubicBezTo>
                <a:cubicBezTo>
                  <a:pt x="310916" y="2172406"/>
                  <a:pt x="312056" y="2172325"/>
                  <a:pt x="313293" y="2172162"/>
                </a:cubicBezTo>
                <a:cubicBezTo>
                  <a:pt x="314530" y="2171999"/>
                  <a:pt x="315821" y="2171744"/>
                  <a:pt x="317167" y="2171397"/>
                </a:cubicBezTo>
                <a:lnTo>
                  <a:pt x="317167" y="2176280"/>
                </a:lnTo>
                <a:cubicBezTo>
                  <a:pt x="315887" y="2176606"/>
                  <a:pt x="314563" y="2176839"/>
                  <a:pt x="313195" y="2176980"/>
                </a:cubicBezTo>
                <a:cubicBezTo>
                  <a:pt x="311828" y="2177121"/>
                  <a:pt x="310439" y="2177192"/>
                  <a:pt x="309028" y="2177192"/>
                </a:cubicBezTo>
                <a:cubicBezTo>
                  <a:pt x="304926" y="2177192"/>
                  <a:pt x="301866" y="2176264"/>
                  <a:pt x="299847" y="2174408"/>
                </a:cubicBezTo>
                <a:cubicBezTo>
                  <a:pt x="297829" y="2172553"/>
                  <a:pt x="296820" y="2169704"/>
                  <a:pt x="296820" y="2165862"/>
                </a:cubicBezTo>
                <a:lnTo>
                  <a:pt x="296820" y="2148803"/>
                </a:lnTo>
                <a:lnTo>
                  <a:pt x="287671" y="2148803"/>
                </a:lnTo>
                <a:lnTo>
                  <a:pt x="287671" y="2144050"/>
                </a:lnTo>
                <a:lnTo>
                  <a:pt x="296820" y="2144050"/>
                </a:lnTo>
                <a:lnTo>
                  <a:pt x="296820" y="2135064"/>
                </a:lnTo>
                <a:close/>
                <a:moveTo>
                  <a:pt x="92934" y="2133599"/>
                </a:moveTo>
                <a:lnTo>
                  <a:pt x="92934" y="2144050"/>
                </a:lnTo>
                <a:lnTo>
                  <a:pt x="107617" y="2144050"/>
                </a:lnTo>
                <a:lnTo>
                  <a:pt x="107617" y="2148803"/>
                </a:lnTo>
                <a:lnTo>
                  <a:pt x="92934" y="2148803"/>
                </a:lnTo>
                <a:lnTo>
                  <a:pt x="92934" y="2165407"/>
                </a:lnTo>
                <a:cubicBezTo>
                  <a:pt x="92934" y="2167751"/>
                  <a:pt x="93558" y="2169503"/>
                  <a:pt x="94806" y="2170664"/>
                </a:cubicBezTo>
                <a:cubicBezTo>
                  <a:pt x="96054" y="2171826"/>
                  <a:pt x="97894" y="2172406"/>
                  <a:pt x="100325" y="2172406"/>
                </a:cubicBezTo>
                <a:cubicBezTo>
                  <a:pt x="101366" y="2172406"/>
                  <a:pt x="102506" y="2172325"/>
                  <a:pt x="103743" y="2172162"/>
                </a:cubicBezTo>
                <a:cubicBezTo>
                  <a:pt x="104980" y="2171999"/>
                  <a:pt x="106272" y="2171744"/>
                  <a:pt x="107617" y="2171397"/>
                </a:cubicBezTo>
                <a:lnTo>
                  <a:pt x="107617" y="2176280"/>
                </a:lnTo>
                <a:cubicBezTo>
                  <a:pt x="106337" y="2176606"/>
                  <a:pt x="105013" y="2176839"/>
                  <a:pt x="103645" y="2176980"/>
                </a:cubicBezTo>
                <a:cubicBezTo>
                  <a:pt x="102278" y="2177121"/>
                  <a:pt x="100889" y="2177192"/>
                  <a:pt x="99478" y="2177192"/>
                </a:cubicBezTo>
                <a:cubicBezTo>
                  <a:pt x="95376" y="2177192"/>
                  <a:pt x="92316" y="2176264"/>
                  <a:pt x="90297" y="2174408"/>
                </a:cubicBezTo>
                <a:cubicBezTo>
                  <a:pt x="88279" y="2172553"/>
                  <a:pt x="87270" y="2169704"/>
                  <a:pt x="87270" y="2165862"/>
                </a:cubicBezTo>
                <a:lnTo>
                  <a:pt x="87270" y="2148803"/>
                </a:lnTo>
                <a:lnTo>
                  <a:pt x="78121" y="2148803"/>
                </a:lnTo>
                <a:lnTo>
                  <a:pt x="78121" y="2144050"/>
                </a:lnTo>
                <a:lnTo>
                  <a:pt x="87270" y="2144050"/>
                </a:lnTo>
                <a:lnTo>
                  <a:pt x="87270" y="2135064"/>
                </a:lnTo>
                <a:close/>
                <a:moveTo>
                  <a:pt x="796985" y="2130734"/>
                </a:moveTo>
                <a:lnTo>
                  <a:pt x="802682" y="2130734"/>
                </a:lnTo>
                <a:lnTo>
                  <a:pt x="802682" y="2176736"/>
                </a:lnTo>
                <a:lnTo>
                  <a:pt x="797603" y="2176736"/>
                </a:lnTo>
                <a:lnTo>
                  <a:pt x="797408" y="2170550"/>
                </a:lnTo>
                <a:cubicBezTo>
                  <a:pt x="795823" y="2172851"/>
                  <a:pt x="794109" y="2174555"/>
                  <a:pt x="792264" y="2175662"/>
                </a:cubicBezTo>
                <a:cubicBezTo>
                  <a:pt x="790419" y="2176769"/>
                  <a:pt x="788422" y="2177322"/>
                  <a:pt x="786273" y="2177322"/>
                </a:cubicBezTo>
                <a:cubicBezTo>
                  <a:pt x="784407" y="2177322"/>
                  <a:pt x="782763" y="2176931"/>
                  <a:pt x="781341" y="2176150"/>
                </a:cubicBezTo>
                <a:cubicBezTo>
                  <a:pt x="779919" y="2175369"/>
                  <a:pt x="778737" y="2174267"/>
                  <a:pt x="777793" y="2172846"/>
                </a:cubicBezTo>
                <a:cubicBezTo>
                  <a:pt x="776848" y="2171424"/>
                  <a:pt x="776138" y="2169715"/>
                  <a:pt x="775660" y="2167718"/>
                </a:cubicBezTo>
                <a:cubicBezTo>
                  <a:pt x="775183" y="2165721"/>
                  <a:pt x="774944" y="2163507"/>
                  <a:pt x="774944" y="2161077"/>
                </a:cubicBezTo>
                <a:cubicBezTo>
                  <a:pt x="774944" y="2158298"/>
                  <a:pt x="775324" y="2155830"/>
                  <a:pt x="776083" y="2153670"/>
                </a:cubicBezTo>
                <a:cubicBezTo>
                  <a:pt x="776843" y="2151511"/>
                  <a:pt x="777923" y="2149687"/>
                  <a:pt x="779323" y="2148201"/>
                </a:cubicBezTo>
                <a:cubicBezTo>
                  <a:pt x="780723" y="2146714"/>
                  <a:pt x="782405" y="2145585"/>
                  <a:pt x="784369" y="2144815"/>
                </a:cubicBezTo>
                <a:cubicBezTo>
                  <a:pt x="786333" y="2144044"/>
                  <a:pt x="788520" y="2143659"/>
                  <a:pt x="790929" y="2143659"/>
                </a:cubicBezTo>
                <a:cubicBezTo>
                  <a:pt x="791971" y="2143659"/>
                  <a:pt x="792996" y="2143724"/>
                  <a:pt x="794006" y="2143854"/>
                </a:cubicBezTo>
                <a:cubicBezTo>
                  <a:pt x="795015" y="2143985"/>
                  <a:pt x="796008" y="2144191"/>
                  <a:pt x="796985" y="2144473"/>
                </a:cubicBezTo>
                <a:close/>
                <a:moveTo>
                  <a:pt x="761150" y="2130344"/>
                </a:moveTo>
                <a:cubicBezTo>
                  <a:pt x="761779" y="2130344"/>
                  <a:pt x="762365" y="2130458"/>
                  <a:pt x="762907" y="2130685"/>
                </a:cubicBezTo>
                <a:cubicBezTo>
                  <a:pt x="763450" y="2130913"/>
                  <a:pt x="763922" y="2131233"/>
                  <a:pt x="764324" y="2131646"/>
                </a:cubicBezTo>
                <a:cubicBezTo>
                  <a:pt x="764725" y="2132058"/>
                  <a:pt x="765040" y="2132530"/>
                  <a:pt x="765268" y="2133062"/>
                </a:cubicBezTo>
                <a:cubicBezTo>
                  <a:pt x="765496" y="2133594"/>
                  <a:pt x="765610" y="2134174"/>
                  <a:pt x="765610" y="2134804"/>
                </a:cubicBezTo>
                <a:cubicBezTo>
                  <a:pt x="765610" y="2135411"/>
                  <a:pt x="765496" y="2135987"/>
                  <a:pt x="765268" y="2136529"/>
                </a:cubicBezTo>
                <a:cubicBezTo>
                  <a:pt x="765040" y="2137072"/>
                  <a:pt x="764725" y="2137549"/>
                  <a:pt x="764324" y="2137962"/>
                </a:cubicBezTo>
                <a:cubicBezTo>
                  <a:pt x="763922" y="2138374"/>
                  <a:pt x="763450" y="2138694"/>
                  <a:pt x="762907" y="2138922"/>
                </a:cubicBezTo>
                <a:cubicBezTo>
                  <a:pt x="762365" y="2139150"/>
                  <a:pt x="761779" y="2139264"/>
                  <a:pt x="761150" y="2139264"/>
                </a:cubicBezTo>
                <a:cubicBezTo>
                  <a:pt x="760520" y="2139264"/>
                  <a:pt x="759934" y="2139150"/>
                  <a:pt x="759391" y="2138922"/>
                </a:cubicBezTo>
                <a:cubicBezTo>
                  <a:pt x="758849" y="2138694"/>
                  <a:pt x="758377" y="2138374"/>
                  <a:pt x="757975" y="2137962"/>
                </a:cubicBezTo>
                <a:cubicBezTo>
                  <a:pt x="757574" y="2137549"/>
                  <a:pt x="757259" y="2137072"/>
                  <a:pt x="757031" y="2136529"/>
                </a:cubicBezTo>
                <a:cubicBezTo>
                  <a:pt x="756803" y="2135987"/>
                  <a:pt x="756689" y="2135411"/>
                  <a:pt x="756689" y="2134804"/>
                </a:cubicBezTo>
                <a:cubicBezTo>
                  <a:pt x="756689" y="2134174"/>
                  <a:pt x="756803" y="2133594"/>
                  <a:pt x="757031" y="2133062"/>
                </a:cubicBezTo>
                <a:cubicBezTo>
                  <a:pt x="757259" y="2132530"/>
                  <a:pt x="757574" y="2132058"/>
                  <a:pt x="757975" y="2131646"/>
                </a:cubicBezTo>
                <a:cubicBezTo>
                  <a:pt x="758377" y="2131233"/>
                  <a:pt x="758849" y="2130913"/>
                  <a:pt x="759391" y="2130685"/>
                </a:cubicBezTo>
                <a:cubicBezTo>
                  <a:pt x="759934" y="2130458"/>
                  <a:pt x="760520" y="2130344"/>
                  <a:pt x="761150" y="2130344"/>
                </a:cubicBezTo>
                <a:close/>
                <a:moveTo>
                  <a:pt x="1346034" y="2099657"/>
                </a:moveTo>
                <a:cubicBezTo>
                  <a:pt x="1345318" y="2100135"/>
                  <a:pt x="1344727" y="2100601"/>
                  <a:pt x="1344260" y="2101057"/>
                </a:cubicBezTo>
                <a:cubicBezTo>
                  <a:pt x="1343794" y="2101513"/>
                  <a:pt x="1343430" y="2101974"/>
                  <a:pt x="1343170" y="2102441"/>
                </a:cubicBezTo>
                <a:cubicBezTo>
                  <a:pt x="1342909" y="2102907"/>
                  <a:pt x="1342724" y="2103374"/>
                  <a:pt x="1342616" y="2103841"/>
                </a:cubicBezTo>
                <a:cubicBezTo>
                  <a:pt x="1342508" y="2104307"/>
                  <a:pt x="1342453" y="2104779"/>
                  <a:pt x="1342453" y="2105257"/>
                </a:cubicBezTo>
                <a:cubicBezTo>
                  <a:pt x="1342453" y="2106798"/>
                  <a:pt x="1343256" y="2107921"/>
                  <a:pt x="1344862" y="2108626"/>
                </a:cubicBezTo>
                <a:cubicBezTo>
                  <a:pt x="1346468" y="2109332"/>
                  <a:pt x="1348704" y="2109684"/>
                  <a:pt x="1351569" y="2109684"/>
                </a:cubicBezTo>
                <a:cubicBezTo>
                  <a:pt x="1353370" y="2109684"/>
                  <a:pt x="1354884" y="2109522"/>
                  <a:pt x="1356111" y="2109196"/>
                </a:cubicBezTo>
                <a:cubicBezTo>
                  <a:pt x="1357337" y="2108871"/>
                  <a:pt x="1358324" y="2108442"/>
                  <a:pt x="1359073" y="2107910"/>
                </a:cubicBezTo>
                <a:cubicBezTo>
                  <a:pt x="1359822" y="2107378"/>
                  <a:pt x="1360359" y="2106771"/>
                  <a:pt x="1360685" y="2106087"/>
                </a:cubicBezTo>
                <a:cubicBezTo>
                  <a:pt x="1361010" y="2105403"/>
                  <a:pt x="1361173" y="2104703"/>
                  <a:pt x="1361173" y="2103987"/>
                </a:cubicBezTo>
                <a:cubicBezTo>
                  <a:pt x="1361173" y="2102663"/>
                  <a:pt x="1360630" y="2101686"/>
                  <a:pt x="1359545" y="2101057"/>
                </a:cubicBezTo>
                <a:cubicBezTo>
                  <a:pt x="1358460" y="2100428"/>
                  <a:pt x="1356800" y="2100059"/>
                  <a:pt x="1354564" y="2099950"/>
                </a:cubicBezTo>
                <a:close/>
                <a:moveTo>
                  <a:pt x="1560989" y="2090281"/>
                </a:moveTo>
                <a:cubicBezTo>
                  <a:pt x="1561727" y="2090281"/>
                  <a:pt x="1562427" y="2090422"/>
                  <a:pt x="1563089" y="2090704"/>
                </a:cubicBezTo>
                <a:cubicBezTo>
                  <a:pt x="1563751" y="2090986"/>
                  <a:pt x="1564326" y="2091377"/>
                  <a:pt x="1564814" y="2091876"/>
                </a:cubicBezTo>
                <a:cubicBezTo>
                  <a:pt x="1565302" y="2092375"/>
                  <a:pt x="1565688" y="2092956"/>
                  <a:pt x="1565970" y="2093618"/>
                </a:cubicBezTo>
                <a:cubicBezTo>
                  <a:pt x="1566252" y="2094280"/>
                  <a:pt x="1566393" y="2094991"/>
                  <a:pt x="1566393" y="2095750"/>
                </a:cubicBezTo>
                <a:cubicBezTo>
                  <a:pt x="1566393" y="2096488"/>
                  <a:pt x="1566252" y="2097183"/>
                  <a:pt x="1565970" y="2097834"/>
                </a:cubicBezTo>
                <a:cubicBezTo>
                  <a:pt x="1565688" y="2098485"/>
                  <a:pt x="1565302" y="2099055"/>
                  <a:pt x="1564814" y="2099543"/>
                </a:cubicBezTo>
                <a:cubicBezTo>
                  <a:pt x="1564326" y="2100032"/>
                  <a:pt x="1563751" y="2100417"/>
                  <a:pt x="1563089" y="2100699"/>
                </a:cubicBezTo>
                <a:cubicBezTo>
                  <a:pt x="1562427" y="2100981"/>
                  <a:pt x="1561727" y="2101122"/>
                  <a:pt x="1560989" y="2101122"/>
                </a:cubicBezTo>
                <a:cubicBezTo>
                  <a:pt x="1560229" y="2101122"/>
                  <a:pt x="1559524" y="2100981"/>
                  <a:pt x="1558873" y="2100699"/>
                </a:cubicBezTo>
                <a:cubicBezTo>
                  <a:pt x="1558222" y="2100417"/>
                  <a:pt x="1557652" y="2100032"/>
                  <a:pt x="1557163" y="2099543"/>
                </a:cubicBezTo>
                <a:cubicBezTo>
                  <a:pt x="1556675" y="2099055"/>
                  <a:pt x="1556290" y="2098485"/>
                  <a:pt x="1556008" y="2097834"/>
                </a:cubicBezTo>
                <a:cubicBezTo>
                  <a:pt x="1555726" y="2097183"/>
                  <a:pt x="1555584" y="2096488"/>
                  <a:pt x="1555584" y="2095750"/>
                </a:cubicBezTo>
                <a:cubicBezTo>
                  <a:pt x="1555584" y="2094991"/>
                  <a:pt x="1555726" y="2094280"/>
                  <a:pt x="1556008" y="2093618"/>
                </a:cubicBezTo>
                <a:cubicBezTo>
                  <a:pt x="1556290" y="2092956"/>
                  <a:pt x="1556675" y="2092375"/>
                  <a:pt x="1557163" y="2091876"/>
                </a:cubicBezTo>
                <a:cubicBezTo>
                  <a:pt x="1557652" y="2091377"/>
                  <a:pt x="1558222" y="2090986"/>
                  <a:pt x="1558873" y="2090704"/>
                </a:cubicBezTo>
                <a:cubicBezTo>
                  <a:pt x="1559524" y="2090422"/>
                  <a:pt x="1560229" y="2090281"/>
                  <a:pt x="1560989" y="2090281"/>
                </a:cubicBezTo>
                <a:close/>
                <a:moveTo>
                  <a:pt x="723115" y="2085658"/>
                </a:moveTo>
                <a:cubicBezTo>
                  <a:pt x="721704" y="2085658"/>
                  <a:pt x="720488" y="2085799"/>
                  <a:pt x="719468" y="2086081"/>
                </a:cubicBezTo>
                <a:cubicBezTo>
                  <a:pt x="718448" y="2086363"/>
                  <a:pt x="717613" y="2086765"/>
                  <a:pt x="716962" y="2087286"/>
                </a:cubicBezTo>
                <a:cubicBezTo>
                  <a:pt x="716310" y="2087807"/>
                  <a:pt x="715827" y="2088431"/>
                  <a:pt x="715513" y="2089158"/>
                </a:cubicBezTo>
                <a:cubicBezTo>
                  <a:pt x="715198" y="2089885"/>
                  <a:pt x="715041" y="2090704"/>
                  <a:pt x="715041" y="2091616"/>
                </a:cubicBezTo>
                <a:cubicBezTo>
                  <a:pt x="715041" y="2092245"/>
                  <a:pt x="715138" y="2092847"/>
                  <a:pt x="715334" y="2093423"/>
                </a:cubicBezTo>
                <a:cubicBezTo>
                  <a:pt x="715529" y="2093998"/>
                  <a:pt x="715844" y="2094508"/>
                  <a:pt x="716278" y="2094953"/>
                </a:cubicBezTo>
                <a:cubicBezTo>
                  <a:pt x="716712" y="2095398"/>
                  <a:pt x="717276" y="2095750"/>
                  <a:pt x="717971" y="2096011"/>
                </a:cubicBezTo>
                <a:cubicBezTo>
                  <a:pt x="718665" y="2096271"/>
                  <a:pt x="719512" y="2096402"/>
                  <a:pt x="720510" y="2096402"/>
                </a:cubicBezTo>
                <a:cubicBezTo>
                  <a:pt x="721812" y="2096402"/>
                  <a:pt x="723305" y="2096005"/>
                  <a:pt x="724987" y="2095213"/>
                </a:cubicBezTo>
                <a:cubicBezTo>
                  <a:pt x="726669" y="2094421"/>
                  <a:pt x="728443" y="2093168"/>
                  <a:pt x="730310" y="2091453"/>
                </a:cubicBezTo>
                <a:lnTo>
                  <a:pt x="730310" y="2085658"/>
                </a:lnTo>
                <a:close/>
                <a:moveTo>
                  <a:pt x="579719" y="2081198"/>
                </a:moveTo>
                <a:cubicBezTo>
                  <a:pt x="578243" y="2081914"/>
                  <a:pt x="577000" y="2082625"/>
                  <a:pt x="575991" y="2083330"/>
                </a:cubicBezTo>
                <a:cubicBezTo>
                  <a:pt x="574982" y="2084036"/>
                  <a:pt x="574168" y="2084752"/>
                  <a:pt x="573549" y="2085479"/>
                </a:cubicBezTo>
                <a:cubicBezTo>
                  <a:pt x="572931" y="2086206"/>
                  <a:pt x="572491" y="2086960"/>
                  <a:pt x="572231" y="2087742"/>
                </a:cubicBezTo>
                <a:cubicBezTo>
                  <a:pt x="571970" y="2088523"/>
                  <a:pt x="571840" y="2089348"/>
                  <a:pt x="571840" y="2090216"/>
                </a:cubicBezTo>
                <a:cubicBezTo>
                  <a:pt x="571840" y="2091193"/>
                  <a:pt x="572052" y="2092055"/>
                  <a:pt x="572475" y="2092804"/>
                </a:cubicBezTo>
                <a:cubicBezTo>
                  <a:pt x="572898" y="2093553"/>
                  <a:pt x="573479" y="2094188"/>
                  <a:pt x="574217" y="2094709"/>
                </a:cubicBezTo>
                <a:cubicBezTo>
                  <a:pt x="574955" y="2095230"/>
                  <a:pt x="575834" y="2095620"/>
                  <a:pt x="576854" y="2095881"/>
                </a:cubicBezTo>
                <a:cubicBezTo>
                  <a:pt x="577874" y="2096141"/>
                  <a:pt x="578981" y="2096271"/>
                  <a:pt x="580175" y="2096271"/>
                </a:cubicBezTo>
                <a:cubicBezTo>
                  <a:pt x="581325" y="2096271"/>
                  <a:pt x="582410" y="2096152"/>
                  <a:pt x="583430" y="2095913"/>
                </a:cubicBezTo>
                <a:cubicBezTo>
                  <a:pt x="584450" y="2095674"/>
                  <a:pt x="585335" y="2095311"/>
                  <a:pt x="586083" y="2094823"/>
                </a:cubicBezTo>
                <a:cubicBezTo>
                  <a:pt x="586832" y="2094334"/>
                  <a:pt x="587424" y="2093716"/>
                  <a:pt x="587858" y="2092967"/>
                </a:cubicBezTo>
                <a:cubicBezTo>
                  <a:pt x="588292" y="2092218"/>
                  <a:pt x="588509" y="2091323"/>
                  <a:pt x="588509" y="2090281"/>
                </a:cubicBezTo>
                <a:cubicBezTo>
                  <a:pt x="588509" y="2089478"/>
                  <a:pt x="588379" y="2088696"/>
                  <a:pt x="588118" y="2087937"/>
                </a:cubicBezTo>
                <a:cubicBezTo>
                  <a:pt x="587858" y="2087177"/>
                  <a:pt x="587391" y="2086428"/>
                  <a:pt x="586718" y="2085691"/>
                </a:cubicBezTo>
                <a:cubicBezTo>
                  <a:pt x="586046" y="2084953"/>
                  <a:pt x="585145" y="2084215"/>
                  <a:pt x="584016" y="2083477"/>
                </a:cubicBezTo>
                <a:cubicBezTo>
                  <a:pt x="582888" y="2082739"/>
                  <a:pt x="581455" y="2081979"/>
                  <a:pt x="579719" y="2081198"/>
                </a:cubicBezTo>
                <a:close/>
                <a:moveTo>
                  <a:pt x="449169" y="2072212"/>
                </a:moveTo>
                <a:cubicBezTo>
                  <a:pt x="448452" y="2072212"/>
                  <a:pt x="447725" y="2072326"/>
                  <a:pt x="446987" y="2072554"/>
                </a:cubicBezTo>
                <a:cubicBezTo>
                  <a:pt x="446249" y="2072782"/>
                  <a:pt x="445484" y="2073162"/>
                  <a:pt x="444692" y="2073694"/>
                </a:cubicBezTo>
                <a:cubicBezTo>
                  <a:pt x="443900" y="2074225"/>
                  <a:pt x="443064" y="2074931"/>
                  <a:pt x="442185" y="2075810"/>
                </a:cubicBezTo>
                <a:cubicBezTo>
                  <a:pt x="441306" y="2076689"/>
                  <a:pt x="440368" y="2077779"/>
                  <a:pt x="439369" y="2079082"/>
                </a:cubicBezTo>
                <a:lnTo>
                  <a:pt x="439369" y="2094936"/>
                </a:lnTo>
                <a:cubicBezTo>
                  <a:pt x="440476" y="2095370"/>
                  <a:pt x="441605" y="2095712"/>
                  <a:pt x="442755" y="2095962"/>
                </a:cubicBezTo>
                <a:cubicBezTo>
                  <a:pt x="443905" y="2096212"/>
                  <a:pt x="445001" y="2096336"/>
                  <a:pt x="446043" y="2096336"/>
                </a:cubicBezTo>
                <a:cubicBezTo>
                  <a:pt x="447346" y="2096336"/>
                  <a:pt x="448588" y="2096130"/>
                  <a:pt x="449771" y="2095718"/>
                </a:cubicBezTo>
                <a:cubicBezTo>
                  <a:pt x="450954" y="2095305"/>
                  <a:pt x="451995" y="2094616"/>
                  <a:pt x="452896" y="2093651"/>
                </a:cubicBezTo>
                <a:cubicBezTo>
                  <a:pt x="453797" y="2092685"/>
                  <a:pt x="454513" y="2091404"/>
                  <a:pt x="455045" y="2089809"/>
                </a:cubicBezTo>
                <a:cubicBezTo>
                  <a:pt x="455577" y="2088214"/>
                  <a:pt x="455843" y="2086233"/>
                  <a:pt x="455843" y="2083867"/>
                </a:cubicBezTo>
                <a:cubicBezTo>
                  <a:pt x="455843" y="2082153"/>
                  <a:pt x="455718" y="2080579"/>
                  <a:pt x="455468" y="2079147"/>
                </a:cubicBezTo>
                <a:cubicBezTo>
                  <a:pt x="455218" y="2077714"/>
                  <a:pt x="454822" y="2076488"/>
                  <a:pt x="454280" y="2075468"/>
                </a:cubicBezTo>
                <a:cubicBezTo>
                  <a:pt x="453737" y="2074448"/>
                  <a:pt x="453043" y="2073650"/>
                  <a:pt x="452196" y="2073075"/>
                </a:cubicBezTo>
                <a:cubicBezTo>
                  <a:pt x="451350" y="2072500"/>
                  <a:pt x="450341" y="2072212"/>
                  <a:pt x="449169" y="2072212"/>
                </a:cubicBezTo>
                <a:close/>
                <a:moveTo>
                  <a:pt x="1038188" y="2072147"/>
                </a:moveTo>
                <a:cubicBezTo>
                  <a:pt x="1035106" y="2072147"/>
                  <a:pt x="1032702" y="2073146"/>
                  <a:pt x="1030977" y="2075142"/>
                </a:cubicBezTo>
                <a:cubicBezTo>
                  <a:pt x="1029251" y="2077139"/>
                  <a:pt x="1028389" y="2080264"/>
                  <a:pt x="1028389" y="2084519"/>
                </a:cubicBezTo>
                <a:cubicBezTo>
                  <a:pt x="1028389" y="2088469"/>
                  <a:pt x="1028969" y="2091415"/>
                  <a:pt x="1030130" y="2093358"/>
                </a:cubicBezTo>
                <a:cubicBezTo>
                  <a:pt x="1031292" y="2095300"/>
                  <a:pt x="1032936" y="2096271"/>
                  <a:pt x="1035063" y="2096271"/>
                </a:cubicBezTo>
                <a:cubicBezTo>
                  <a:pt x="1036495" y="2096271"/>
                  <a:pt x="1038009" y="2095631"/>
                  <a:pt x="1039604" y="2094350"/>
                </a:cubicBezTo>
                <a:cubicBezTo>
                  <a:pt x="1041200" y="2093070"/>
                  <a:pt x="1042876" y="2091171"/>
                  <a:pt x="1044634" y="2088653"/>
                </a:cubicBezTo>
                <a:lnTo>
                  <a:pt x="1044634" y="2073482"/>
                </a:lnTo>
                <a:cubicBezTo>
                  <a:pt x="1043701" y="2073048"/>
                  <a:pt x="1042670" y="2072717"/>
                  <a:pt x="1041541" y="2072489"/>
                </a:cubicBezTo>
                <a:cubicBezTo>
                  <a:pt x="1040413" y="2072261"/>
                  <a:pt x="1039295" y="2072147"/>
                  <a:pt x="1038188" y="2072147"/>
                </a:cubicBezTo>
                <a:close/>
                <a:moveTo>
                  <a:pt x="1208824" y="2072082"/>
                </a:moveTo>
                <a:cubicBezTo>
                  <a:pt x="1207131" y="2072082"/>
                  <a:pt x="1205683" y="2072413"/>
                  <a:pt x="1204478" y="2073075"/>
                </a:cubicBezTo>
                <a:cubicBezTo>
                  <a:pt x="1203273" y="2073737"/>
                  <a:pt x="1202286" y="2074621"/>
                  <a:pt x="1201515" y="2075728"/>
                </a:cubicBezTo>
                <a:cubicBezTo>
                  <a:pt x="1200745" y="2076835"/>
                  <a:pt x="1200181" y="2078121"/>
                  <a:pt x="1199822" y="2079586"/>
                </a:cubicBezTo>
                <a:cubicBezTo>
                  <a:pt x="1199464" y="2081051"/>
                  <a:pt x="1199285" y="2082587"/>
                  <a:pt x="1199285" y="2084193"/>
                </a:cubicBezTo>
                <a:cubicBezTo>
                  <a:pt x="1199285" y="2086211"/>
                  <a:pt x="1199508" y="2087980"/>
                  <a:pt x="1199953" y="2089500"/>
                </a:cubicBezTo>
                <a:cubicBezTo>
                  <a:pt x="1200398" y="2091019"/>
                  <a:pt x="1201032" y="2092283"/>
                  <a:pt x="1201857" y="2093292"/>
                </a:cubicBezTo>
                <a:cubicBezTo>
                  <a:pt x="1202682" y="2094302"/>
                  <a:pt x="1203680" y="2095061"/>
                  <a:pt x="1204852" y="2095571"/>
                </a:cubicBezTo>
                <a:cubicBezTo>
                  <a:pt x="1206024" y="2096081"/>
                  <a:pt x="1207348" y="2096336"/>
                  <a:pt x="1208824" y="2096336"/>
                </a:cubicBezTo>
                <a:cubicBezTo>
                  <a:pt x="1210517" y="2096336"/>
                  <a:pt x="1211966" y="2096005"/>
                  <a:pt x="1213170" y="2095343"/>
                </a:cubicBezTo>
                <a:cubicBezTo>
                  <a:pt x="1214375" y="2094681"/>
                  <a:pt x="1215362" y="2093797"/>
                  <a:pt x="1216133" y="2092690"/>
                </a:cubicBezTo>
                <a:cubicBezTo>
                  <a:pt x="1216904" y="2091583"/>
                  <a:pt x="1217468" y="2090297"/>
                  <a:pt x="1217826" y="2088832"/>
                </a:cubicBezTo>
                <a:cubicBezTo>
                  <a:pt x="1218184" y="2087367"/>
                  <a:pt x="1218363" y="2085821"/>
                  <a:pt x="1218363" y="2084193"/>
                </a:cubicBezTo>
                <a:cubicBezTo>
                  <a:pt x="1218363" y="2082174"/>
                  <a:pt x="1218141" y="2080411"/>
                  <a:pt x="1217696" y="2078903"/>
                </a:cubicBezTo>
                <a:cubicBezTo>
                  <a:pt x="1217251" y="2077394"/>
                  <a:pt x="1216616" y="2076135"/>
                  <a:pt x="1215791" y="2075126"/>
                </a:cubicBezTo>
                <a:cubicBezTo>
                  <a:pt x="1214966" y="2074117"/>
                  <a:pt x="1213963" y="2073357"/>
                  <a:pt x="1212780" y="2072847"/>
                </a:cubicBezTo>
                <a:cubicBezTo>
                  <a:pt x="1211597" y="2072337"/>
                  <a:pt x="1210278" y="2072082"/>
                  <a:pt x="1208824" y="2072082"/>
                </a:cubicBezTo>
                <a:close/>
                <a:moveTo>
                  <a:pt x="970699" y="2072082"/>
                </a:moveTo>
                <a:cubicBezTo>
                  <a:pt x="969006" y="2072082"/>
                  <a:pt x="967557" y="2072413"/>
                  <a:pt x="966353" y="2073075"/>
                </a:cubicBezTo>
                <a:cubicBezTo>
                  <a:pt x="965148" y="2073737"/>
                  <a:pt x="964161" y="2074621"/>
                  <a:pt x="963390" y="2075728"/>
                </a:cubicBezTo>
                <a:cubicBezTo>
                  <a:pt x="962620" y="2076835"/>
                  <a:pt x="962056" y="2078121"/>
                  <a:pt x="961697" y="2079586"/>
                </a:cubicBezTo>
                <a:cubicBezTo>
                  <a:pt x="961339" y="2081051"/>
                  <a:pt x="961160" y="2082587"/>
                  <a:pt x="961160" y="2084193"/>
                </a:cubicBezTo>
                <a:cubicBezTo>
                  <a:pt x="961160" y="2086211"/>
                  <a:pt x="961383" y="2087980"/>
                  <a:pt x="961828" y="2089500"/>
                </a:cubicBezTo>
                <a:cubicBezTo>
                  <a:pt x="962272" y="2091019"/>
                  <a:pt x="962907" y="2092283"/>
                  <a:pt x="963732" y="2093292"/>
                </a:cubicBezTo>
                <a:cubicBezTo>
                  <a:pt x="964557" y="2094302"/>
                  <a:pt x="965555" y="2095061"/>
                  <a:pt x="966727" y="2095571"/>
                </a:cubicBezTo>
                <a:cubicBezTo>
                  <a:pt x="967899" y="2096081"/>
                  <a:pt x="969223" y="2096336"/>
                  <a:pt x="970699" y="2096336"/>
                </a:cubicBezTo>
                <a:cubicBezTo>
                  <a:pt x="972392" y="2096336"/>
                  <a:pt x="973841" y="2096005"/>
                  <a:pt x="975045" y="2095343"/>
                </a:cubicBezTo>
                <a:cubicBezTo>
                  <a:pt x="976250" y="2094681"/>
                  <a:pt x="977238" y="2093797"/>
                  <a:pt x="978008" y="2092690"/>
                </a:cubicBezTo>
                <a:cubicBezTo>
                  <a:pt x="978778" y="2091583"/>
                  <a:pt x="979343" y="2090297"/>
                  <a:pt x="979701" y="2088832"/>
                </a:cubicBezTo>
                <a:cubicBezTo>
                  <a:pt x="980059" y="2087367"/>
                  <a:pt x="980238" y="2085821"/>
                  <a:pt x="980238" y="2084193"/>
                </a:cubicBezTo>
                <a:cubicBezTo>
                  <a:pt x="980238" y="2082174"/>
                  <a:pt x="980016" y="2080411"/>
                  <a:pt x="979571" y="2078903"/>
                </a:cubicBezTo>
                <a:cubicBezTo>
                  <a:pt x="979126" y="2077394"/>
                  <a:pt x="978491" y="2076135"/>
                  <a:pt x="977666" y="2075126"/>
                </a:cubicBezTo>
                <a:cubicBezTo>
                  <a:pt x="976841" y="2074117"/>
                  <a:pt x="975838" y="2073357"/>
                  <a:pt x="974655" y="2072847"/>
                </a:cubicBezTo>
                <a:cubicBezTo>
                  <a:pt x="973472" y="2072337"/>
                  <a:pt x="972153" y="2072082"/>
                  <a:pt x="970699" y="2072082"/>
                </a:cubicBezTo>
                <a:close/>
                <a:moveTo>
                  <a:pt x="865924" y="2072082"/>
                </a:moveTo>
                <a:cubicBezTo>
                  <a:pt x="864231" y="2072082"/>
                  <a:pt x="862783" y="2072413"/>
                  <a:pt x="861578" y="2073075"/>
                </a:cubicBezTo>
                <a:cubicBezTo>
                  <a:pt x="860373" y="2073737"/>
                  <a:pt x="859386" y="2074621"/>
                  <a:pt x="858615" y="2075728"/>
                </a:cubicBezTo>
                <a:cubicBezTo>
                  <a:pt x="857845" y="2076835"/>
                  <a:pt x="857281" y="2078121"/>
                  <a:pt x="856922" y="2079586"/>
                </a:cubicBezTo>
                <a:cubicBezTo>
                  <a:pt x="856564" y="2081051"/>
                  <a:pt x="856385" y="2082587"/>
                  <a:pt x="856385" y="2084193"/>
                </a:cubicBezTo>
                <a:cubicBezTo>
                  <a:pt x="856385" y="2086211"/>
                  <a:pt x="856608" y="2087980"/>
                  <a:pt x="857053" y="2089500"/>
                </a:cubicBezTo>
                <a:cubicBezTo>
                  <a:pt x="857498" y="2091019"/>
                  <a:pt x="858132" y="2092283"/>
                  <a:pt x="858957" y="2093292"/>
                </a:cubicBezTo>
                <a:cubicBezTo>
                  <a:pt x="859782" y="2094302"/>
                  <a:pt x="860780" y="2095061"/>
                  <a:pt x="861952" y="2095571"/>
                </a:cubicBezTo>
                <a:cubicBezTo>
                  <a:pt x="863124" y="2096081"/>
                  <a:pt x="864448" y="2096336"/>
                  <a:pt x="865924" y="2096336"/>
                </a:cubicBezTo>
                <a:cubicBezTo>
                  <a:pt x="867617" y="2096336"/>
                  <a:pt x="869066" y="2096005"/>
                  <a:pt x="870270" y="2095343"/>
                </a:cubicBezTo>
                <a:cubicBezTo>
                  <a:pt x="871475" y="2094681"/>
                  <a:pt x="872463" y="2093797"/>
                  <a:pt x="873233" y="2092690"/>
                </a:cubicBezTo>
                <a:cubicBezTo>
                  <a:pt x="874003" y="2091583"/>
                  <a:pt x="874568" y="2090297"/>
                  <a:pt x="874926" y="2088832"/>
                </a:cubicBezTo>
                <a:cubicBezTo>
                  <a:pt x="875284" y="2087367"/>
                  <a:pt x="875463" y="2085821"/>
                  <a:pt x="875463" y="2084193"/>
                </a:cubicBezTo>
                <a:cubicBezTo>
                  <a:pt x="875463" y="2082174"/>
                  <a:pt x="875241" y="2080411"/>
                  <a:pt x="874796" y="2078903"/>
                </a:cubicBezTo>
                <a:cubicBezTo>
                  <a:pt x="874351" y="2077394"/>
                  <a:pt x="873716" y="2076135"/>
                  <a:pt x="872891" y="2075126"/>
                </a:cubicBezTo>
                <a:cubicBezTo>
                  <a:pt x="872066" y="2074117"/>
                  <a:pt x="871063" y="2073357"/>
                  <a:pt x="869880" y="2072847"/>
                </a:cubicBezTo>
                <a:cubicBezTo>
                  <a:pt x="868697" y="2072337"/>
                  <a:pt x="867378" y="2072082"/>
                  <a:pt x="865924" y="2072082"/>
                </a:cubicBezTo>
                <a:close/>
                <a:moveTo>
                  <a:pt x="56299" y="2072082"/>
                </a:moveTo>
                <a:cubicBezTo>
                  <a:pt x="54607" y="2072082"/>
                  <a:pt x="53158" y="2072413"/>
                  <a:pt x="51953" y="2073075"/>
                </a:cubicBezTo>
                <a:cubicBezTo>
                  <a:pt x="50749" y="2073737"/>
                  <a:pt x="49761" y="2074621"/>
                  <a:pt x="48991" y="2075728"/>
                </a:cubicBezTo>
                <a:cubicBezTo>
                  <a:pt x="48220" y="2076835"/>
                  <a:pt x="47656" y="2078121"/>
                  <a:pt x="47298" y="2079586"/>
                </a:cubicBezTo>
                <a:cubicBezTo>
                  <a:pt x="46940" y="2081051"/>
                  <a:pt x="46760" y="2082587"/>
                  <a:pt x="46760" y="2084193"/>
                </a:cubicBezTo>
                <a:cubicBezTo>
                  <a:pt x="46760" y="2086211"/>
                  <a:pt x="46983" y="2087980"/>
                  <a:pt x="47428" y="2089500"/>
                </a:cubicBezTo>
                <a:cubicBezTo>
                  <a:pt x="47873" y="2091019"/>
                  <a:pt x="48508" y="2092283"/>
                  <a:pt x="49332" y="2093292"/>
                </a:cubicBezTo>
                <a:cubicBezTo>
                  <a:pt x="50157" y="2094302"/>
                  <a:pt x="51156" y="2095061"/>
                  <a:pt x="52328" y="2095571"/>
                </a:cubicBezTo>
                <a:cubicBezTo>
                  <a:pt x="53500" y="2096081"/>
                  <a:pt x="54824" y="2096336"/>
                  <a:pt x="56299" y="2096336"/>
                </a:cubicBezTo>
                <a:cubicBezTo>
                  <a:pt x="57992" y="2096336"/>
                  <a:pt x="59441" y="2096005"/>
                  <a:pt x="60646" y="2095343"/>
                </a:cubicBezTo>
                <a:cubicBezTo>
                  <a:pt x="61850" y="2094681"/>
                  <a:pt x="62838" y="2093797"/>
                  <a:pt x="63608" y="2092690"/>
                </a:cubicBezTo>
                <a:cubicBezTo>
                  <a:pt x="64379" y="2091583"/>
                  <a:pt x="64943" y="2090297"/>
                  <a:pt x="65301" y="2088832"/>
                </a:cubicBezTo>
                <a:cubicBezTo>
                  <a:pt x="65659" y="2087367"/>
                  <a:pt x="65838" y="2085821"/>
                  <a:pt x="65838" y="2084193"/>
                </a:cubicBezTo>
                <a:cubicBezTo>
                  <a:pt x="65838" y="2082174"/>
                  <a:pt x="65616" y="2080411"/>
                  <a:pt x="65171" y="2078903"/>
                </a:cubicBezTo>
                <a:cubicBezTo>
                  <a:pt x="64726" y="2077394"/>
                  <a:pt x="64091" y="2076135"/>
                  <a:pt x="63266" y="2075126"/>
                </a:cubicBezTo>
                <a:cubicBezTo>
                  <a:pt x="62442" y="2074117"/>
                  <a:pt x="61438" y="2073357"/>
                  <a:pt x="60255" y="2072847"/>
                </a:cubicBezTo>
                <a:cubicBezTo>
                  <a:pt x="59072" y="2072337"/>
                  <a:pt x="57754" y="2072082"/>
                  <a:pt x="56299" y="2072082"/>
                </a:cubicBezTo>
                <a:close/>
                <a:moveTo>
                  <a:pt x="1494639" y="2071789"/>
                </a:moveTo>
                <a:cubicBezTo>
                  <a:pt x="1493402" y="2071789"/>
                  <a:pt x="1492274" y="2072028"/>
                  <a:pt x="1491254" y="2072505"/>
                </a:cubicBezTo>
                <a:cubicBezTo>
                  <a:pt x="1490233" y="2072983"/>
                  <a:pt x="1489354" y="2073656"/>
                  <a:pt x="1488616" y="2074524"/>
                </a:cubicBezTo>
                <a:cubicBezTo>
                  <a:pt x="1487879" y="2075392"/>
                  <a:pt x="1487282" y="2076434"/>
                  <a:pt x="1486826" y="2077649"/>
                </a:cubicBezTo>
                <a:cubicBezTo>
                  <a:pt x="1486370" y="2078865"/>
                  <a:pt x="1486088" y="2080199"/>
                  <a:pt x="1485979" y="2081654"/>
                </a:cubicBezTo>
                <a:lnTo>
                  <a:pt x="1503169" y="2081654"/>
                </a:lnTo>
                <a:cubicBezTo>
                  <a:pt x="1503234" y="2080199"/>
                  <a:pt x="1503093" y="2078870"/>
                  <a:pt x="1502746" y="2077665"/>
                </a:cubicBezTo>
                <a:cubicBezTo>
                  <a:pt x="1502399" y="2076461"/>
                  <a:pt x="1501861" y="2075424"/>
                  <a:pt x="1501134" y="2074556"/>
                </a:cubicBezTo>
                <a:cubicBezTo>
                  <a:pt x="1500407" y="2073688"/>
                  <a:pt x="1499501" y="2073010"/>
                  <a:pt x="1498416" y="2072522"/>
                </a:cubicBezTo>
                <a:cubicBezTo>
                  <a:pt x="1497331" y="2072033"/>
                  <a:pt x="1496072" y="2071789"/>
                  <a:pt x="1494639" y="2071789"/>
                </a:cubicBezTo>
                <a:close/>
                <a:moveTo>
                  <a:pt x="1313664" y="2071789"/>
                </a:moveTo>
                <a:cubicBezTo>
                  <a:pt x="1312427" y="2071789"/>
                  <a:pt x="1311299" y="2072028"/>
                  <a:pt x="1310279" y="2072505"/>
                </a:cubicBezTo>
                <a:cubicBezTo>
                  <a:pt x="1309259" y="2072983"/>
                  <a:pt x="1308379" y="2073656"/>
                  <a:pt x="1307641" y="2074524"/>
                </a:cubicBezTo>
                <a:cubicBezTo>
                  <a:pt x="1306903" y="2075392"/>
                  <a:pt x="1306307" y="2076434"/>
                  <a:pt x="1305851" y="2077649"/>
                </a:cubicBezTo>
                <a:cubicBezTo>
                  <a:pt x="1305395" y="2078865"/>
                  <a:pt x="1305113" y="2080199"/>
                  <a:pt x="1305004" y="2081654"/>
                </a:cubicBezTo>
                <a:lnTo>
                  <a:pt x="1322194" y="2081654"/>
                </a:lnTo>
                <a:cubicBezTo>
                  <a:pt x="1322259" y="2080199"/>
                  <a:pt x="1322118" y="2078870"/>
                  <a:pt x="1321771" y="2077665"/>
                </a:cubicBezTo>
                <a:cubicBezTo>
                  <a:pt x="1321423" y="2076461"/>
                  <a:pt x="1320886" y="2075424"/>
                  <a:pt x="1320159" y="2074556"/>
                </a:cubicBezTo>
                <a:cubicBezTo>
                  <a:pt x="1319432" y="2073688"/>
                  <a:pt x="1318526" y="2073010"/>
                  <a:pt x="1317441" y="2072522"/>
                </a:cubicBezTo>
                <a:cubicBezTo>
                  <a:pt x="1316356" y="2072033"/>
                  <a:pt x="1315097" y="2071789"/>
                  <a:pt x="1313664" y="2071789"/>
                </a:cubicBezTo>
                <a:close/>
                <a:moveTo>
                  <a:pt x="1075539" y="2071789"/>
                </a:moveTo>
                <a:cubicBezTo>
                  <a:pt x="1074302" y="2071789"/>
                  <a:pt x="1073174" y="2072028"/>
                  <a:pt x="1072153" y="2072505"/>
                </a:cubicBezTo>
                <a:cubicBezTo>
                  <a:pt x="1071133" y="2072983"/>
                  <a:pt x="1070254" y="2073656"/>
                  <a:pt x="1069516" y="2074524"/>
                </a:cubicBezTo>
                <a:cubicBezTo>
                  <a:pt x="1068778" y="2075392"/>
                  <a:pt x="1068182" y="2076434"/>
                  <a:pt x="1067726" y="2077649"/>
                </a:cubicBezTo>
                <a:cubicBezTo>
                  <a:pt x="1067270" y="2078865"/>
                  <a:pt x="1066988" y="2080199"/>
                  <a:pt x="1066879" y="2081654"/>
                </a:cubicBezTo>
                <a:lnTo>
                  <a:pt x="1084069" y="2081654"/>
                </a:lnTo>
                <a:cubicBezTo>
                  <a:pt x="1084134" y="2080199"/>
                  <a:pt x="1083993" y="2078870"/>
                  <a:pt x="1083646" y="2077665"/>
                </a:cubicBezTo>
                <a:cubicBezTo>
                  <a:pt x="1083298" y="2076461"/>
                  <a:pt x="1082761" y="2075424"/>
                  <a:pt x="1082034" y="2074556"/>
                </a:cubicBezTo>
                <a:cubicBezTo>
                  <a:pt x="1081307" y="2073688"/>
                  <a:pt x="1080401" y="2073010"/>
                  <a:pt x="1079316" y="2072522"/>
                </a:cubicBezTo>
                <a:cubicBezTo>
                  <a:pt x="1078231" y="2072033"/>
                  <a:pt x="1076972" y="2071789"/>
                  <a:pt x="1075539" y="2071789"/>
                </a:cubicBezTo>
                <a:close/>
                <a:moveTo>
                  <a:pt x="685015" y="2071789"/>
                </a:moveTo>
                <a:cubicBezTo>
                  <a:pt x="683777" y="2071789"/>
                  <a:pt x="682649" y="2072028"/>
                  <a:pt x="681629" y="2072505"/>
                </a:cubicBezTo>
                <a:cubicBezTo>
                  <a:pt x="680609" y="2072983"/>
                  <a:pt x="679729" y="2073656"/>
                  <a:pt x="678992" y="2074524"/>
                </a:cubicBezTo>
                <a:cubicBezTo>
                  <a:pt x="678254" y="2075392"/>
                  <a:pt x="677657" y="2076434"/>
                  <a:pt x="677201" y="2077649"/>
                </a:cubicBezTo>
                <a:cubicBezTo>
                  <a:pt x="676745" y="2078865"/>
                  <a:pt x="676463" y="2080199"/>
                  <a:pt x="676355" y="2081654"/>
                </a:cubicBezTo>
                <a:lnTo>
                  <a:pt x="693544" y="2081654"/>
                </a:lnTo>
                <a:cubicBezTo>
                  <a:pt x="693609" y="2080199"/>
                  <a:pt x="693468" y="2078870"/>
                  <a:pt x="693121" y="2077665"/>
                </a:cubicBezTo>
                <a:cubicBezTo>
                  <a:pt x="692774" y="2076461"/>
                  <a:pt x="692237" y="2075424"/>
                  <a:pt x="691510" y="2074556"/>
                </a:cubicBezTo>
                <a:cubicBezTo>
                  <a:pt x="690782" y="2073688"/>
                  <a:pt x="689876" y="2073010"/>
                  <a:pt x="688791" y="2072522"/>
                </a:cubicBezTo>
                <a:cubicBezTo>
                  <a:pt x="687706" y="2072033"/>
                  <a:pt x="686447" y="2071789"/>
                  <a:pt x="685015" y="2071789"/>
                </a:cubicBezTo>
                <a:close/>
                <a:moveTo>
                  <a:pt x="475465" y="2071789"/>
                </a:moveTo>
                <a:cubicBezTo>
                  <a:pt x="474227" y="2071789"/>
                  <a:pt x="473099" y="2072028"/>
                  <a:pt x="472079" y="2072505"/>
                </a:cubicBezTo>
                <a:cubicBezTo>
                  <a:pt x="471059" y="2072983"/>
                  <a:pt x="470180" y="2073656"/>
                  <a:pt x="469442" y="2074524"/>
                </a:cubicBezTo>
                <a:cubicBezTo>
                  <a:pt x="468704" y="2075392"/>
                  <a:pt x="468107" y="2076434"/>
                  <a:pt x="467651" y="2077649"/>
                </a:cubicBezTo>
                <a:cubicBezTo>
                  <a:pt x="467195" y="2078865"/>
                  <a:pt x="466913" y="2080199"/>
                  <a:pt x="466805" y="2081654"/>
                </a:cubicBezTo>
                <a:lnTo>
                  <a:pt x="483994" y="2081654"/>
                </a:lnTo>
                <a:cubicBezTo>
                  <a:pt x="484059" y="2080199"/>
                  <a:pt x="483918" y="2078870"/>
                  <a:pt x="483571" y="2077665"/>
                </a:cubicBezTo>
                <a:cubicBezTo>
                  <a:pt x="483224" y="2076461"/>
                  <a:pt x="482687" y="2075424"/>
                  <a:pt x="481960" y="2074556"/>
                </a:cubicBezTo>
                <a:cubicBezTo>
                  <a:pt x="481233" y="2073688"/>
                  <a:pt x="480326" y="2073010"/>
                  <a:pt x="479241" y="2072522"/>
                </a:cubicBezTo>
                <a:cubicBezTo>
                  <a:pt x="478156" y="2072033"/>
                  <a:pt x="476897" y="2071789"/>
                  <a:pt x="475465" y="2071789"/>
                </a:cubicBezTo>
                <a:close/>
                <a:moveTo>
                  <a:pt x="132565" y="2071789"/>
                </a:moveTo>
                <a:cubicBezTo>
                  <a:pt x="131327" y="2071789"/>
                  <a:pt x="130199" y="2072028"/>
                  <a:pt x="129179" y="2072505"/>
                </a:cubicBezTo>
                <a:cubicBezTo>
                  <a:pt x="128159" y="2072983"/>
                  <a:pt x="127280" y="2073656"/>
                  <a:pt x="126542" y="2074524"/>
                </a:cubicBezTo>
                <a:cubicBezTo>
                  <a:pt x="125804" y="2075392"/>
                  <a:pt x="125207" y="2076434"/>
                  <a:pt x="124751" y="2077649"/>
                </a:cubicBezTo>
                <a:cubicBezTo>
                  <a:pt x="124295" y="2078865"/>
                  <a:pt x="124013" y="2080199"/>
                  <a:pt x="123905" y="2081654"/>
                </a:cubicBezTo>
                <a:lnTo>
                  <a:pt x="141094" y="2081654"/>
                </a:lnTo>
                <a:cubicBezTo>
                  <a:pt x="141159" y="2080199"/>
                  <a:pt x="141018" y="2078870"/>
                  <a:pt x="140671" y="2077665"/>
                </a:cubicBezTo>
                <a:cubicBezTo>
                  <a:pt x="140324" y="2076461"/>
                  <a:pt x="139787" y="2075424"/>
                  <a:pt x="139060" y="2074556"/>
                </a:cubicBezTo>
                <a:cubicBezTo>
                  <a:pt x="138332" y="2073688"/>
                  <a:pt x="137426" y="2073010"/>
                  <a:pt x="136341" y="2072522"/>
                </a:cubicBezTo>
                <a:cubicBezTo>
                  <a:pt x="135256" y="2072033"/>
                  <a:pt x="133997" y="2071789"/>
                  <a:pt x="132565" y="2071789"/>
                </a:cubicBezTo>
                <a:close/>
                <a:moveTo>
                  <a:pt x="1351243" y="2071529"/>
                </a:moveTo>
                <a:cubicBezTo>
                  <a:pt x="1350115" y="2071529"/>
                  <a:pt x="1349111" y="2071724"/>
                  <a:pt x="1348232" y="2072115"/>
                </a:cubicBezTo>
                <a:cubicBezTo>
                  <a:pt x="1347353" y="2072505"/>
                  <a:pt x="1346615" y="2073021"/>
                  <a:pt x="1346018" y="2073661"/>
                </a:cubicBezTo>
                <a:cubicBezTo>
                  <a:pt x="1345421" y="2074301"/>
                  <a:pt x="1344966" y="2075045"/>
                  <a:pt x="1344651" y="2075891"/>
                </a:cubicBezTo>
                <a:cubicBezTo>
                  <a:pt x="1344336" y="2076738"/>
                  <a:pt x="1344179" y="2077617"/>
                  <a:pt x="1344179" y="2078528"/>
                </a:cubicBezTo>
                <a:cubicBezTo>
                  <a:pt x="1344179" y="2079570"/>
                  <a:pt x="1344352" y="2080525"/>
                  <a:pt x="1344700" y="2081393"/>
                </a:cubicBezTo>
                <a:cubicBezTo>
                  <a:pt x="1345047" y="2082261"/>
                  <a:pt x="1345535" y="2082999"/>
                  <a:pt x="1346165" y="2083607"/>
                </a:cubicBezTo>
                <a:cubicBezTo>
                  <a:pt x="1346794" y="2084215"/>
                  <a:pt x="1347538" y="2084687"/>
                  <a:pt x="1348395" y="2085023"/>
                </a:cubicBezTo>
                <a:cubicBezTo>
                  <a:pt x="1349252" y="2085359"/>
                  <a:pt x="1350202" y="2085528"/>
                  <a:pt x="1351243" y="2085528"/>
                </a:cubicBezTo>
                <a:cubicBezTo>
                  <a:pt x="1352372" y="2085528"/>
                  <a:pt x="1353376" y="2085338"/>
                  <a:pt x="1354255" y="2084958"/>
                </a:cubicBezTo>
                <a:cubicBezTo>
                  <a:pt x="1355134" y="2084578"/>
                  <a:pt x="1355872" y="2084063"/>
                  <a:pt x="1356469" y="2083412"/>
                </a:cubicBezTo>
                <a:cubicBezTo>
                  <a:pt x="1357065" y="2082760"/>
                  <a:pt x="1357521" y="2082012"/>
                  <a:pt x="1357836" y="2081165"/>
                </a:cubicBezTo>
                <a:cubicBezTo>
                  <a:pt x="1358151" y="2080319"/>
                  <a:pt x="1358308" y="2079440"/>
                  <a:pt x="1358308" y="2078528"/>
                </a:cubicBezTo>
                <a:cubicBezTo>
                  <a:pt x="1358308" y="2077486"/>
                  <a:pt x="1358135" y="2076531"/>
                  <a:pt x="1357787" y="2075663"/>
                </a:cubicBezTo>
                <a:cubicBezTo>
                  <a:pt x="1357440" y="2074795"/>
                  <a:pt x="1356952" y="2074057"/>
                  <a:pt x="1356322" y="2073449"/>
                </a:cubicBezTo>
                <a:cubicBezTo>
                  <a:pt x="1355693" y="2072842"/>
                  <a:pt x="1354949" y="2072370"/>
                  <a:pt x="1354092" y="2072033"/>
                </a:cubicBezTo>
                <a:cubicBezTo>
                  <a:pt x="1353235" y="2071697"/>
                  <a:pt x="1352285" y="2071529"/>
                  <a:pt x="1351243" y="2071529"/>
                </a:cubicBezTo>
                <a:close/>
                <a:moveTo>
                  <a:pt x="1378144" y="2067850"/>
                </a:moveTo>
                <a:lnTo>
                  <a:pt x="1393543" y="2067850"/>
                </a:lnTo>
                <a:lnTo>
                  <a:pt x="1393543" y="2095816"/>
                </a:lnTo>
                <a:lnTo>
                  <a:pt x="1403277" y="2095816"/>
                </a:lnTo>
                <a:lnTo>
                  <a:pt x="1403277" y="2100536"/>
                </a:lnTo>
                <a:lnTo>
                  <a:pt x="1377070" y="2100536"/>
                </a:lnTo>
                <a:lnTo>
                  <a:pt x="1377070" y="2095816"/>
                </a:lnTo>
                <a:lnTo>
                  <a:pt x="1387813" y="2095816"/>
                </a:lnTo>
                <a:lnTo>
                  <a:pt x="1387813" y="2072538"/>
                </a:lnTo>
                <a:lnTo>
                  <a:pt x="1378144" y="2072538"/>
                </a:lnTo>
                <a:close/>
                <a:moveTo>
                  <a:pt x="640194" y="2067850"/>
                </a:moveTo>
                <a:lnTo>
                  <a:pt x="646640" y="2067850"/>
                </a:lnTo>
                <a:lnTo>
                  <a:pt x="654909" y="2089467"/>
                </a:lnTo>
                <a:lnTo>
                  <a:pt x="656570" y="2094546"/>
                </a:lnTo>
                <a:lnTo>
                  <a:pt x="658458" y="2089337"/>
                </a:lnTo>
                <a:lnTo>
                  <a:pt x="666109" y="2067850"/>
                </a:lnTo>
                <a:lnTo>
                  <a:pt x="672327" y="2067850"/>
                </a:lnTo>
                <a:lnTo>
                  <a:pt x="661193" y="2097085"/>
                </a:lnTo>
                <a:cubicBezTo>
                  <a:pt x="660042" y="2100059"/>
                  <a:pt x="658854" y="2102620"/>
                  <a:pt x="657628" y="2104768"/>
                </a:cubicBezTo>
                <a:cubicBezTo>
                  <a:pt x="656402" y="2106917"/>
                  <a:pt x="655061" y="2108681"/>
                  <a:pt x="653607" y="2110059"/>
                </a:cubicBezTo>
                <a:cubicBezTo>
                  <a:pt x="652153" y="2111437"/>
                  <a:pt x="650558" y="2112452"/>
                  <a:pt x="648821" y="2113103"/>
                </a:cubicBezTo>
                <a:cubicBezTo>
                  <a:pt x="647085" y="2113754"/>
                  <a:pt x="645143" y="2114080"/>
                  <a:pt x="642994" y="2114080"/>
                </a:cubicBezTo>
                <a:cubicBezTo>
                  <a:pt x="642430" y="2114080"/>
                  <a:pt x="641920" y="2114069"/>
                  <a:pt x="641464" y="2114047"/>
                </a:cubicBezTo>
                <a:cubicBezTo>
                  <a:pt x="641008" y="2114025"/>
                  <a:pt x="640509" y="2113993"/>
                  <a:pt x="639966" y="2113949"/>
                </a:cubicBezTo>
                <a:lnTo>
                  <a:pt x="639966" y="2108805"/>
                </a:lnTo>
                <a:cubicBezTo>
                  <a:pt x="640444" y="2108871"/>
                  <a:pt x="640965" y="2108930"/>
                  <a:pt x="641529" y="2108984"/>
                </a:cubicBezTo>
                <a:cubicBezTo>
                  <a:pt x="642093" y="2109039"/>
                  <a:pt x="642690" y="2109066"/>
                  <a:pt x="643319" y="2109066"/>
                </a:cubicBezTo>
                <a:cubicBezTo>
                  <a:pt x="644361" y="2109066"/>
                  <a:pt x="645332" y="2108914"/>
                  <a:pt x="646233" y="2108610"/>
                </a:cubicBezTo>
                <a:cubicBezTo>
                  <a:pt x="647134" y="2108306"/>
                  <a:pt x="647986" y="2107812"/>
                  <a:pt x="648789" y="2107129"/>
                </a:cubicBezTo>
                <a:cubicBezTo>
                  <a:pt x="649592" y="2106445"/>
                  <a:pt x="650363" y="2105561"/>
                  <a:pt x="651100" y="2104475"/>
                </a:cubicBezTo>
                <a:cubicBezTo>
                  <a:pt x="651838" y="2103390"/>
                  <a:pt x="652555" y="2102077"/>
                  <a:pt x="653249" y="2100536"/>
                </a:cubicBezTo>
                <a:close/>
                <a:moveTo>
                  <a:pt x="290829" y="2067850"/>
                </a:moveTo>
                <a:lnTo>
                  <a:pt x="296494" y="2067850"/>
                </a:lnTo>
                <a:lnTo>
                  <a:pt x="296494" y="2088751"/>
                </a:lnTo>
                <a:cubicBezTo>
                  <a:pt x="296494" y="2093764"/>
                  <a:pt x="298382" y="2096271"/>
                  <a:pt x="302159" y="2096271"/>
                </a:cubicBezTo>
                <a:cubicBezTo>
                  <a:pt x="302853" y="2096271"/>
                  <a:pt x="303532" y="2096168"/>
                  <a:pt x="304194" y="2095962"/>
                </a:cubicBezTo>
                <a:cubicBezTo>
                  <a:pt x="304856" y="2095756"/>
                  <a:pt x="305550" y="2095398"/>
                  <a:pt x="306277" y="2094888"/>
                </a:cubicBezTo>
                <a:cubicBezTo>
                  <a:pt x="307004" y="2094378"/>
                  <a:pt x="307786" y="2093688"/>
                  <a:pt x="308621" y="2092820"/>
                </a:cubicBezTo>
                <a:cubicBezTo>
                  <a:pt x="309457" y="2091952"/>
                  <a:pt x="310396" y="2090856"/>
                  <a:pt x="311437" y="2089532"/>
                </a:cubicBezTo>
                <a:lnTo>
                  <a:pt x="311437" y="2067850"/>
                </a:lnTo>
                <a:lnTo>
                  <a:pt x="317102" y="2067850"/>
                </a:lnTo>
                <a:lnTo>
                  <a:pt x="317102" y="2100536"/>
                </a:lnTo>
                <a:lnTo>
                  <a:pt x="312023" y="2100536"/>
                </a:lnTo>
                <a:lnTo>
                  <a:pt x="311828" y="2095262"/>
                </a:lnTo>
                <a:cubicBezTo>
                  <a:pt x="310851" y="2096391"/>
                  <a:pt x="309923" y="2097329"/>
                  <a:pt x="309044" y="2098078"/>
                </a:cubicBezTo>
                <a:cubicBezTo>
                  <a:pt x="308165" y="2098827"/>
                  <a:pt x="307292" y="2099429"/>
                  <a:pt x="306424" y="2099885"/>
                </a:cubicBezTo>
                <a:cubicBezTo>
                  <a:pt x="305556" y="2100341"/>
                  <a:pt x="304682" y="2100661"/>
                  <a:pt x="303803" y="2100845"/>
                </a:cubicBezTo>
                <a:cubicBezTo>
                  <a:pt x="302924" y="2101030"/>
                  <a:pt x="301996" y="2101122"/>
                  <a:pt x="301019" y="2101122"/>
                </a:cubicBezTo>
                <a:cubicBezTo>
                  <a:pt x="297655" y="2101122"/>
                  <a:pt x="295116" y="2100135"/>
                  <a:pt x="293401" y="2098160"/>
                </a:cubicBezTo>
                <a:cubicBezTo>
                  <a:pt x="291687" y="2096184"/>
                  <a:pt x="290829" y="2093200"/>
                  <a:pt x="290829" y="2089207"/>
                </a:cubicBezTo>
                <a:close/>
                <a:moveTo>
                  <a:pt x="1528098" y="2067264"/>
                </a:moveTo>
                <a:cubicBezTo>
                  <a:pt x="1531484" y="2067264"/>
                  <a:pt x="1534050" y="2068360"/>
                  <a:pt x="1535797" y="2070552"/>
                </a:cubicBezTo>
                <a:cubicBezTo>
                  <a:pt x="1537545" y="2072744"/>
                  <a:pt x="1538353" y="2076000"/>
                  <a:pt x="1538223" y="2080319"/>
                </a:cubicBezTo>
                <a:lnTo>
                  <a:pt x="1532493" y="2080319"/>
                </a:lnTo>
                <a:cubicBezTo>
                  <a:pt x="1532558" y="2077454"/>
                  <a:pt x="1532140" y="2075376"/>
                  <a:pt x="1531239" y="2074084"/>
                </a:cubicBezTo>
                <a:cubicBezTo>
                  <a:pt x="1530339" y="2072793"/>
                  <a:pt x="1529020" y="2072147"/>
                  <a:pt x="1527284" y="2072147"/>
                </a:cubicBezTo>
                <a:cubicBezTo>
                  <a:pt x="1526524" y="2072147"/>
                  <a:pt x="1525759" y="2072283"/>
                  <a:pt x="1524989" y="2072554"/>
                </a:cubicBezTo>
                <a:cubicBezTo>
                  <a:pt x="1524218" y="2072825"/>
                  <a:pt x="1523426" y="2073259"/>
                  <a:pt x="1522612" y="2073856"/>
                </a:cubicBezTo>
                <a:cubicBezTo>
                  <a:pt x="1521798" y="2074453"/>
                  <a:pt x="1520935" y="2075218"/>
                  <a:pt x="1520024" y="2076152"/>
                </a:cubicBezTo>
                <a:cubicBezTo>
                  <a:pt x="1519112" y="2077085"/>
                  <a:pt x="1518136" y="2078213"/>
                  <a:pt x="1517094" y="2079537"/>
                </a:cubicBezTo>
                <a:lnTo>
                  <a:pt x="1517094" y="2100536"/>
                </a:lnTo>
                <a:lnTo>
                  <a:pt x="1511364" y="2100536"/>
                </a:lnTo>
                <a:lnTo>
                  <a:pt x="1511364" y="2067850"/>
                </a:lnTo>
                <a:lnTo>
                  <a:pt x="1516540" y="2067850"/>
                </a:lnTo>
                <a:lnTo>
                  <a:pt x="1516703" y="2073873"/>
                </a:lnTo>
                <a:cubicBezTo>
                  <a:pt x="1518635" y="2071550"/>
                  <a:pt x="1520539" y="2069868"/>
                  <a:pt x="1522417" y="2068826"/>
                </a:cubicBezTo>
                <a:cubicBezTo>
                  <a:pt x="1524294" y="2067785"/>
                  <a:pt x="1526188" y="2067264"/>
                  <a:pt x="1528098" y="2067264"/>
                </a:cubicBezTo>
                <a:close/>
                <a:moveTo>
                  <a:pt x="1494900" y="2067264"/>
                </a:moveTo>
                <a:cubicBezTo>
                  <a:pt x="1497179" y="2067264"/>
                  <a:pt x="1499197" y="2067622"/>
                  <a:pt x="1500955" y="2068338"/>
                </a:cubicBezTo>
                <a:cubicBezTo>
                  <a:pt x="1502713" y="2069054"/>
                  <a:pt x="1504195" y="2070069"/>
                  <a:pt x="1505399" y="2071382"/>
                </a:cubicBezTo>
                <a:cubicBezTo>
                  <a:pt x="1506604" y="2072695"/>
                  <a:pt x="1507515" y="2074290"/>
                  <a:pt x="1508134" y="2076168"/>
                </a:cubicBezTo>
                <a:cubicBezTo>
                  <a:pt x="1508752" y="2078045"/>
                  <a:pt x="1509062" y="2080145"/>
                  <a:pt x="1509062" y="2082467"/>
                </a:cubicBezTo>
                <a:cubicBezTo>
                  <a:pt x="1509062" y="2083270"/>
                  <a:pt x="1509051" y="2083943"/>
                  <a:pt x="1509029" y="2084486"/>
                </a:cubicBezTo>
                <a:cubicBezTo>
                  <a:pt x="1509008" y="2085029"/>
                  <a:pt x="1508975" y="2085539"/>
                  <a:pt x="1508931" y="2086016"/>
                </a:cubicBezTo>
                <a:lnTo>
                  <a:pt x="1485979" y="2086016"/>
                </a:lnTo>
                <a:cubicBezTo>
                  <a:pt x="1485979" y="2089358"/>
                  <a:pt x="1486913" y="2091925"/>
                  <a:pt x="1488779" y="2093716"/>
                </a:cubicBezTo>
                <a:cubicBezTo>
                  <a:pt x="1490646" y="2095506"/>
                  <a:pt x="1493337" y="2096402"/>
                  <a:pt x="1496853" y="2096402"/>
                </a:cubicBezTo>
                <a:cubicBezTo>
                  <a:pt x="1497808" y="2096402"/>
                  <a:pt x="1498763" y="2096363"/>
                  <a:pt x="1499718" y="2096288"/>
                </a:cubicBezTo>
                <a:cubicBezTo>
                  <a:pt x="1500673" y="2096212"/>
                  <a:pt x="1501595" y="2096109"/>
                  <a:pt x="1502485" y="2095978"/>
                </a:cubicBezTo>
                <a:cubicBezTo>
                  <a:pt x="1503375" y="2095848"/>
                  <a:pt x="1504227" y="2095702"/>
                  <a:pt x="1505041" y="2095539"/>
                </a:cubicBezTo>
                <a:cubicBezTo>
                  <a:pt x="1505855" y="2095376"/>
                  <a:pt x="1506609" y="2095197"/>
                  <a:pt x="1507304" y="2095002"/>
                </a:cubicBezTo>
                <a:lnTo>
                  <a:pt x="1507304" y="2099657"/>
                </a:lnTo>
                <a:cubicBezTo>
                  <a:pt x="1505763" y="2100091"/>
                  <a:pt x="1504021" y="2100444"/>
                  <a:pt x="1502078" y="2100715"/>
                </a:cubicBezTo>
                <a:cubicBezTo>
                  <a:pt x="1500136" y="2100986"/>
                  <a:pt x="1498123" y="2101122"/>
                  <a:pt x="1496039" y="2101122"/>
                </a:cubicBezTo>
                <a:cubicBezTo>
                  <a:pt x="1493239" y="2101122"/>
                  <a:pt x="1490830" y="2100742"/>
                  <a:pt x="1488812" y="2099983"/>
                </a:cubicBezTo>
                <a:cubicBezTo>
                  <a:pt x="1486793" y="2099223"/>
                  <a:pt x="1485138" y="2098121"/>
                  <a:pt x="1483847" y="2096678"/>
                </a:cubicBezTo>
                <a:cubicBezTo>
                  <a:pt x="1482556" y="2095235"/>
                  <a:pt x="1481601" y="2093466"/>
                  <a:pt x="1480982" y="2091372"/>
                </a:cubicBezTo>
                <a:cubicBezTo>
                  <a:pt x="1480363" y="2089277"/>
                  <a:pt x="1480054" y="2086906"/>
                  <a:pt x="1480054" y="2084258"/>
                </a:cubicBezTo>
                <a:cubicBezTo>
                  <a:pt x="1480054" y="2081957"/>
                  <a:pt x="1480385" y="2079782"/>
                  <a:pt x="1481047" y="2077731"/>
                </a:cubicBezTo>
                <a:cubicBezTo>
                  <a:pt x="1481709" y="2075680"/>
                  <a:pt x="1482675" y="2073878"/>
                  <a:pt x="1483945" y="2072326"/>
                </a:cubicBezTo>
                <a:cubicBezTo>
                  <a:pt x="1485214" y="2070774"/>
                  <a:pt x="1486772" y="2069543"/>
                  <a:pt x="1488616" y="2068631"/>
                </a:cubicBezTo>
                <a:cubicBezTo>
                  <a:pt x="1490461" y="2067720"/>
                  <a:pt x="1492556" y="2067264"/>
                  <a:pt x="1494900" y="2067264"/>
                </a:cubicBezTo>
                <a:close/>
                <a:moveTo>
                  <a:pt x="1419839" y="2067264"/>
                </a:moveTo>
                <a:cubicBezTo>
                  <a:pt x="1421120" y="2067264"/>
                  <a:pt x="1422541" y="2067334"/>
                  <a:pt x="1424104" y="2067475"/>
                </a:cubicBezTo>
                <a:cubicBezTo>
                  <a:pt x="1425667" y="2067616"/>
                  <a:pt x="1427295" y="2067861"/>
                  <a:pt x="1428988" y="2068208"/>
                </a:cubicBezTo>
                <a:lnTo>
                  <a:pt x="1428988" y="2073254"/>
                </a:lnTo>
                <a:cubicBezTo>
                  <a:pt x="1427208" y="2072820"/>
                  <a:pt x="1425520" y="2072500"/>
                  <a:pt x="1423925" y="2072294"/>
                </a:cubicBezTo>
                <a:cubicBezTo>
                  <a:pt x="1422330" y="2072087"/>
                  <a:pt x="1420946" y="2071984"/>
                  <a:pt x="1419774" y="2071984"/>
                </a:cubicBezTo>
                <a:cubicBezTo>
                  <a:pt x="1418363" y="2071984"/>
                  <a:pt x="1417175" y="2072093"/>
                  <a:pt x="1416209" y="2072310"/>
                </a:cubicBezTo>
                <a:cubicBezTo>
                  <a:pt x="1415243" y="2072527"/>
                  <a:pt x="1414462" y="2072825"/>
                  <a:pt x="1413865" y="2073205"/>
                </a:cubicBezTo>
                <a:cubicBezTo>
                  <a:pt x="1413268" y="2073585"/>
                  <a:pt x="1412840" y="2074030"/>
                  <a:pt x="1412579" y="2074540"/>
                </a:cubicBezTo>
                <a:cubicBezTo>
                  <a:pt x="1412319" y="2075050"/>
                  <a:pt x="1412189" y="2075598"/>
                  <a:pt x="1412189" y="2076184"/>
                </a:cubicBezTo>
                <a:cubicBezTo>
                  <a:pt x="1412189" y="2076770"/>
                  <a:pt x="1412303" y="2077302"/>
                  <a:pt x="1412530" y="2077779"/>
                </a:cubicBezTo>
                <a:cubicBezTo>
                  <a:pt x="1412758" y="2078257"/>
                  <a:pt x="1413182" y="2078718"/>
                  <a:pt x="1413800" y="2079163"/>
                </a:cubicBezTo>
                <a:cubicBezTo>
                  <a:pt x="1414419" y="2079608"/>
                  <a:pt x="1415281" y="2080053"/>
                  <a:pt x="1416388" y="2080498"/>
                </a:cubicBezTo>
                <a:cubicBezTo>
                  <a:pt x="1417495" y="2080943"/>
                  <a:pt x="1418938" y="2081426"/>
                  <a:pt x="1420718" y="2081947"/>
                </a:cubicBezTo>
                <a:cubicBezTo>
                  <a:pt x="1422650" y="2082511"/>
                  <a:pt x="1424278" y="2083102"/>
                  <a:pt x="1425602" y="2083721"/>
                </a:cubicBezTo>
                <a:cubicBezTo>
                  <a:pt x="1426926" y="2084339"/>
                  <a:pt x="1428000" y="2085029"/>
                  <a:pt x="1428825" y="2085788"/>
                </a:cubicBezTo>
                <a:cubicBezTo>
                  <a:pt x="1429649" y="2086548"/>
                  <a:pt x="1430241" y="2087405"/>
                  <a:pt x="1430599" y="2088360"/>
                </a:cubicBezTo>
                <a:cubicBezTo>
                  <a:pt x="1430957" y="2089315"/>
                  <a:pt x="1431136" y="2090400"/>
                  <a:pt x="1431136" y="2091616"/>
                </a:cubicBezTo>
                <a:cubicBezTo>
                  <a:pt x="1431136" y="2092766"/>
                  <a:pt x="1430941" y="2093797"/>
                  <a:pt x="1430550" y="2094709"/>
                </a:cubicBezTo>
                <a:cubicBezTo>
                  <a:pt x="1430160" y="2095620"/>
                  <a:pt x="1429628" y="2096429"/>
                  <a:pt x="1428955" y="2097134"/>
                </a:cubicBezTo>
                <a:cubicBezTo>
                  <a:pt x="1428282" y="2097839"/>
                  <a:pt x="1427501" y="2098442"/>
                  <a:pt x="1426611" y="2098941"/>
                </a:cubicBezTo>
                <a:cubicBezTo>
                  <a:pt x="1425721" y="2099440"/>
                  <a:pt x="1424772" y="2099852"/>
                  <a:pt x="1423762" y="2100178"/>
                </a:cubicBezTo>
                <a:cubicBezTo>
                  <a:pt x="1422753" y="2100504"/>
                  <a:pt x="1421717" y="2100742"/>
                  <a:pt x="1420653" y="2100894"/>
                </a:cubicBezTo>
                <a:cubicBezTo>
                  <a:pt x="1419590" y="2101046"/>
                  <a:pt x="1418548" y="2101122"/>
                  <a:pt x="1417528" y="2101122"/>
                </a:cubicBezTo>
                <a:cubicBezTo>
                  <a:pt x="1415314" y="2101122"/>
                  <a:pt x="1413279" y="2101024"/>
                  <a:pt x="1411423" y="2100829"/>
                </a:cubicBezTo>
                <a:cubicBezTo>
                  <a:pt x="1409568" y="2100634"/>
                  <a:pt x="1407750" y="2100319"/>
                  <a:pt x="1405970" y="2099885"/>
                </a:cubicBezTo>
                <a:lnTo>
                  <a:pt x="1405970" y="2094676"/>
                </a:lnTo>
                <a:cubicBezTo>
                  <a:pt x="1407880" y="2095219"/>
                  <a:pt x="1409779" y="2095631"/>
                  <a:pt x="1411668" y="2095913"/>
                </a:cubicBezTo>
                <a:cubicBezTo>
                  <a:pt x="1413556" y="2096195"/>
                  <a:pt x="1415433" y="2096336"/>
                  <a:pt x="1417300" y="2096336"/>
                </a:cubicBezTo>
                <a:cubicBezTo>
                  <a:pt x="1420013" y="2096336"/>
                  <a:pt x="1422021" y="2095967"/>
                  <a:pt x="1423323" y="2095230"/>
                </a:cubicBezTo>
                <a:cubicBezTo>
                  <a:pt x="1424625" y="2094491"/>
                  <a:pt x="1425276" y="2093439"/>
                  <a:pt x="1425276" y="2092072"/>
                </a:cubicBezTo>
                <a:cubicBezTo>
                  <a:pt x="1425276" y="2091486"/>
                  <a:pt x="1425173" y="2090959"/>
                  <a:pt x="1424967" y="2090493"/>
                </a:cubicBezTo>
                <a:cubicBezTo>
                  <a:pt x="1424761" y="2090026"/>
                  <a:pt x="1424386" y="2089581"/>
                  <a:pt x="1423844" y="2089158"/>
                </a:cubicBezTo>
                <a:cubicBezTo>
                  <a:pt x="1423301" y="2088735"/>
                  <a:pt x="1422460" y="2088295"/>
                  <a:pt x="1421321" y="2087839"/>
                </a:cubicBezTo>
                <a:cubicBezTo>
                  <a:pt x="1420181" y="2087383"/>
                  <a:pt x="1418624" y="2086863"/>
                  <a:pt x="1416649" y="2086277"/>
                </a:cubicBezTo>
                <a:cubicBezTo>
                  <a:pt x="1415173" y="2085842"/>
                  <a:pt x="1413811" y="2085349"/>
                  <a:pt x="1412563" y="2084795"/>
                </a:cubicBezTo>
                <a:cubicBezTo>
                  <a:pt x="1411315" y="2084242"/>
                  <a:pt x="1410235" y="2083585"/>
                  <a:pt x="1409324" y="2082826"/>
                </a:cubicBezTo>
                <a:cubicBezTo>
                  <a:pt x="1408412" y="2082066"/>
                  <a:pt x="1407696" y="2081176"/>
                  <a:pt x="1407175" y="2080156"/>
                </a:cubicBezTo>
                <a:cubicBezTo>
                  <a:pt x="1406654" y="2079136"/>
                  <a:pt x="1406394" y="2077931"/>
                  <a:pt x="1406394" y="2076542"/>
                </a:cubicBezTo>
                <a:cubicBezTo>
                  <a:pt x="1406394" y="2075631"/>
                  <a:pt x="1406605" y="2074632"/>
                  <a:pt x="1407028" y="2073547"/>
                </a:cubicBezTo>
                <a:cubicBezTo>
                  <a:pt x="1407452" y="2072462"/>
                  <a:pt x="1408173" y="2071453"/>
                  <a:pt x="1409193" y="2070519"/>
                </a:cubicBezTo>
                <a:cubicBezTo>
                  <a:pt x="1410213" y="2069586"/>
                  <a:pt x="1411592" y="2068810"/>
                  <a:pt x="1413328" y="2068192"/>
                </a:cubicBezTo>
                <a:cubicBezTo>
                  <a:pt x="1415064" y="2067573"/>
                  <a:pt x="1417235" y="2067264"/>
                  <a:pt x="1419839" y="2067264"/>
                </a:cubicBezTo>
                <a:close/>
                <a:moveTo>
                  <a:pt x="1351243" y="2067264"/>
                </a:moveTo>
                <a:cubicBezTo>
                  <a:pt x="1352047" y="2067264"/>
                  <a:pt x="1352817" y="2067318"/>
                  <a:pt x="1353555" y="2067427"/>
                </a:cubicBezTo>
                <a:cubicBezTo>
                  <a:pt x="1354293" y="2067535"/>
                  <a:pt x="1354944" y="2067676"/>
                  <a:pt x="1355508" y="2067850"/>
                </a:cubicBezTo>
                <a:lnTo>
                  <a:pt x="1367359" y="2067850"/>
                </a:lnTo>
                <a:lnTo>
                  <a:pt x="1367359" y="2072473"/>
                </a:lnTo>
                <a:lnTo>
                  <a:pt x="1362117" y="2072473"/>
                </a:lnTo>
                <a:cubicBezTo>
                  <a:pt x="1362725" y="2073232"/>
                  <a:pt x="1363197" y="2074117"/>
                  <a:pt x="1363533" y="2075126"/>
                </a:cubicBezTo>
                <a:cubicBezTo>
                  <a:pt x="1363870" y="2076135"/>
                  <a:pt x="1364038" y="2077226"/>
                  <a:pt x="1364038" y="2078398"/>
                </a:cubicBezTo>
                <a:cubicBezTo>
                  <a:pt x="1364038" y="2080091"/>
                  <a:pt x="1363729" y="2081637"/>
                  <a:pt x="1363110" y="2083037"/>
                </a:cubicBezTo>
                <a:cubicBezTo>
                  <a:pt x="1362492" y="2084437"/>
                  <a:pt x="1361618" y="2085636"/>
                  <a:pt x="1360489" y="2086635"/>
                </a:cubicBezTo>
                <a:cubicBezTo>
                  <a:pt x="1359361" y="2087633"/>
                  <a:pt x="1358010" y="2088409"/>
                  <a:pt x="1356436" y="2088962"/>
                </a:cubicBezTo>
                <a:cubicBezTo>
                  <a:pt x="1354863" y="2089516"/>
                  <a:pt x="1353132" y="2089793"/>
                  <a:pt x="1351243" y="2089793"/>
                </a:cubicBezTo>
                <a:cubicBezTo>
                  <a:pt x="1349876" y="2089793"/>
                  <a:pt x="1348596" y="2089646"/>
                  <a:pt x="1347402" y="2089353"/>
                </a:cubicBezTo>
                <a:cubicBezTo>
                  <a:pt x="1346208" y="2089060"/>
                  <a:pt x="1345264" y="2088696"/>
                  <a:pt x="1344569" y="2088262"/>
                </a:cubicBezTo>
                <a:cubicBezTo>
                  <a:pt x="1344157" y="2088870"/>
                  <a:pt x="1343810" y="2089445"/>
                  <a:pt x="1343528" y="2089988"/>
                </a:cubicBezTo>
                <a:cubicBezTo>
                  <a:pt x="1343245" y="2090531"/>
                  <a:pt x="1343104" y="2091138"/>
                  <a:pt x="1343104" y="2091811"/>
                </a:cubicBezTo>
                <a:cubicBezTo>
                  <a:pt x="1343104" y="2092636"/>
                  <a:pt x="1343501" y="2093319"/>
                  <a:pt x="1344293" y="2093862"/>
                </a:cubicBezTo>
                <a:cubicBezTo>
                  <a:pt x="1345085" y="2094405"/>
                  <a:pt x="1346132" y="2094698"/>
                  <a:pt x="1347434" y="2094741"/>
                </a:cubicBezTo>
                <a:lnTo>
                  <a:pt x="1356029" y="2095067"/>
                </a:lnTo>
                <a:cubicBezTo>
                  <a:pt x="1357657" y="2095110"/>
                  <a:pt x="1359160" y="2095316"/>
                  <a:pt x="1360538" y="2095685"/>
                </a:cubicBezTo>
                <a:cubicBezTo>
                  <a:pt x="1361916" y="2096054"/>
                  <a:pt x="1363099" y="2096586"/>
                  <a:pt x="1364087" y="2097281"/>
                </a:cubicBezTo>
                <a:cubicBezTo>
                  <a:pt x="1365074" y="2097975"/>
                  <a:pt x="1365845" y="2098832"/>
                  <a:pt x="1366398" y="2099852"/>
                </a:cubicBezTo>
                <a:cubicBezTo>
                  <a:pt x="1366952" y="2100872"/>
                  <a:pt x="1367229" y="2102055"/>
                  <a:pt x="1367229" y="2103401"/>
                </a:cubicBezTo>
                <a:cubicBezTo>
                  <a:pt x="1367229" y="2104855"/>
                  <a:pt x="1366914" y="2106233"/>
                  <a:pt x="1366284" y="2107536"/>
                </a:cubicBezTo>
                <a:cubicBezTo>
                  <a:pt x="1365655" y="2108838"/>
                  <a:pt x="1364684" y="2109983"/>
                  <a:pt x="1363371" y="2110970"/>
                </a:cubicBezTo>
                <a:cubicBezTo>
                  <a:pt x="1362058" y="2111958"/>
                  <a:pt x="1360392" y="2112745"/>
                  <a:pt x="1358373" y="2113331"/>
                </a:cubicBezTo>
                <a:cubicBezTo>
                  <a:pt x="1356355" y="2113917"/>
                  <a:pt x="1353956" y="2114210"/>
                  <a:pt x="1351178" y="2114210"/>
                </a:cubicBezTo>
                <a:cubicBezTo>
                  <a:pt x="1348531" y="2114210"/>
                  <a:pt x="1346279" y="2113998"/>
                  <a:pt x="1344423" y="2113575"/>
                </a:cubicBezTo>
                <a:cubicBezTo>
                  <a:pt x="1342567" y="2113152"/>
                  <a:pt x="1341043" y="2112566"/>
                  <a:pt x="1339849" y="2111817"/>
                </a:cubicBezTo>
                <a:cubicBezTo>
                  <a:pt x="1338655" y="2111068"/>
                  <a:pt x="1337787" y="2110178"/>
                  <a:pt x="1337244" y="2109147"/>
                </a:cubicBezTo>
                <a:cubicBezTo>
                  <a:pt x="1336702" y="2108116"/>
                  <a:pt x="1336430" y="2106982"/>
                  <a:pt x="1336430" y="2105745"/>
                </a:cubicBezTo>
                <a:cubicBezTo>
                  <a:pt x="1336430" y="2104161"/>
                  <a:pt x="1336799" y="2102772"/>
                  <a:pt x="1337537" y="2101578"/>
                </a:cubicBezTo>
                <a:cubicBezTo>
                  <a:pt x="1338275" y="2100384"/>
                  <a:pt x="1339415" y="2099234"/>
                  <a:pt x="1340956" y="2098127"/>
                </a:cubicBezTo>
                <a:cubicBezTo>
                  <a:pt x="1340391" y="2097867"/>
                  <a:pt x="1339903" y="2097541"/>
                  <a:pt x="1339491" y="2097150"/>
                </a:cubicBezTo>
                <a:cubicBezTo>
                  <a:pt x="1339078" y="2096760"/>
                  <a:pt x="1338742" y="2096331"/>
                  <a:pt x="1338481" y="2095864"/>
                </a:cubicBezTo>
                <a:cubicBezTo>
                  <a:pt x="1338221" y="2095398"/>
                  <a:pt x="1338026" y="2094904"/>
                  <a:pt x="1337895" y="2094383"/>
                </a:cubicBezTo>
                <a:cubicBezTo>
                  <a:pt x="1337765" y="2093862"/>
                  <a:pt x="1337700" y="2093352"/>
                  <a:pt x="1337700" y="2092853"/>
                </a:cubicBezTo>
                <a:cubicBezTo>
                  <a:pt x="1337700" y="2091442"/>
                  <a:pt x="1338031" y="2090151"/>
                  <a:pt x="1338693" y="2088979"/>
                </a:cubicBezTo>
                <a:cubicBezTo>
                  <a:pt x="1339355" y="2087807"/>
                  <a:pt x="1340142" y="2086700"/>
                  <a:pt x="1341053" y="2085658"/>
                </a:cubicBezTo>
                <a:cubicBezTo>
                  <a:pt x="1340641" y="2085159"/>
                  <a:pt x="1340278" y="2084670"/>
                  <a:pt x="1339963" y="2084193"/>
                </a:cubicBezTo>
                <a:cubicBezTo>
                  <a:pt x="1339648" y="2083715"/>
                  <a:pt x="1339377" y="2083200"/>
                  <a:pt x="1339149" y="2082647"/>
                </a:cubicBezTo>
                <a:cubicBezTo>
                  <a:pt x="1338921" y="2082093"/>
                  <a:pt x="1338747" y="2081496"/>
                  <a:pt x="1338628" y="2080856"/>
                </a:cubicBezTo>
                <a:cubicBezTo>
                  <a:pt x="1338508" y="2080216"/>
                  <a:pt x="1338449" y="2079483"/>
                  <a:pt x="1338449" y="2078658"/>
                </a:cubicBezTo>
                <a:cubicBezTo>
                  <a:pt x="1338449" y="2076965"/>
                  <a:pt x="1338758" y="2075419"/>
                  <a:pt x="1339377" y="2074019"/>
                </a:cubicBezTo>
                <a:cubicBezTo>
                  <a:pt x="1339995" y="2072619"/>
                  <a:pt x="1340864" y="2071420"/>
                  <a:pt x="1341981" y="2070422"/>
                </a:cubicBezTo>
                <a:cubicBezTo>
                  <a:pt x="1343099" y="2069423"/>
                  <a:pt x="1344445" y="2068647"/>
                  <a:pt x="1346018" y="2068094"/>
                </a:cubicBezTo>
                <a:cubicBezTo>
                  <a:pt x="1347592" y="2067540"/>
                  <a:pt x="1349333" y="2067264"/>
                  <a:pt x="1351243" y="2067264"/>
                </a:cubicBezTo>
                <a:close/>
                <a:moveTo>
                  <a:pt x="1289973" y="2067264"/>
                </a:moveTo>
                <a:cubicBezTo>
                  <a:pt x="1293359" y="2067264"/>
                  <a:pt x="1295925" y="2068360"/>
                  <a:pt x="1297672" y="2070552"/>
                </a:cubicBezTo>
                <a:lnTo>
                  <a:pt x="1299838" y="2079272"/>
                </a:lnTo>
                <a:lnTo>
                  <a:pt x="1300072" y="2077731"/>
                </a:lnTo>
                <a:cubicBezTo>
                  <a:pt x="1300734" y="2075680"/>
                  <a:pt x="1301700" y="2073878"/>
                  <a:pt x="1302970" y="2072326"/>
                </a:cubicBezTo>
                <a:cubicBezTo>
                  <a:pt x="1304239" y="2070774"/>
                  <a:pt x="1305797" y="2069543"/>
                  <a:pt x="1307641" y="2068631"/>
                </a:cubicBezTo>
                <a:cubicBezTo>
                  <a:pt x="1309486" y="2067720"/>
                  <a:pt x="1311581" y="2067264"/>
                  <a:pt x="1313925" y="2067264"/>
                </a:cubicBezTo>
                <a:cubicBezTo>
                  <a:pt x="1316204" y="2067264"/>
                  <a:pt x="1318222" y="2067622"/>
                  <a:pt x="1319980" y="2068338"/>
                </a:cubicBezTo>
                <a:cubicBezTo>
                  <a:pt x="1321738" y="2069054"/>
                  <a:pt x="1323220" y="2070069"/>
                  <a:pt x="1324424" y="2071382"/>
                </a:cubicBezTo>
                <a:cubicBezTo>
                  <a:pt x="1325629" y="2072695"/>
                  <a:pt x="1326540" y="2074290"/>
                  <a:pt x="1327159" y="2076168"/>
                </a:cubicBezTo>
                <a:cubicBezTo>
                  <a:pt x="1327777" y="2078045"/>
                  <a:pt x="1328087" y="2080145"/>
                  <a:pt x="1328087" y="2082467"/>
                </a:cubicBezTo>
                <a:cubicBezTo>
                  <a:pt x="1328087" y="2083270"/>
                  <a:pt x="1328076" y="2083943"/>
                  <a:pt x="1328054" y="2084486"/>
                </a:cubicBezTo>
                <a:cubicBezTo>
                  <a:pt x="1328032" y="2085029"/>
                  <a:pt x="1328000" y="2085539"/>
                  <a:pt x="1327956" y="2086016"/>
                </a:cubicBezTo>
                <a:lnTo>
                  <a:pt x="1305004" y="2086016"/>
                </a:lnTo>
                <a:cubicBezTo>
                  <a:pt x="1305004" y="2089358"/>
                  <a:pt x="1305938" y="2091925"/>
                  <a:pt x="1307804" y="2093716"/>
                </a:cubicBezTo>
                <a:cubicBezTo>
                  <a:pt x="1309671" y="2095506"/>
                  <a:pt x="1312362" y="2096402"/>
                  <a:pt x="1315878" y="2096402"/>
                </a:cubicBezTo>
                <a:cubicBezTo>
                  <a:pt x="1316833" y="2096402"/>
                  <a:pt x="1317788" y="2096363"/>
                  <a:pt x="1318743" y="2096288"/>
                </a:cubicBezTo>
                <a:cubicBezTo>
                  <a:pt x="1319698" y="2096212"/>
                  <a:pt x="1320621" y="2096109"/>
                  <a:pt x="1321510" y="2095978"/>
                </a:cubicBezTo>
                <a:cubicBezTo>
                  <a:pt x="1322400" y="2095848"/>
                  <a:pt x="1323252" y="2095702"/>
                  <a:pt x="1324066" y="2095539"/>
                </a:cubicBezTo>
                <a:cubicBezTo>
                  <a:pt x="1324880" y="2095376"/>
                  <a:pt x="1325634" y="2095197"/>
                  <a:pt x="1326329" y="2095002"/>
                </a:cubicBezTo>
                <a:lnTo>
                  <a:pt x="1326329" y="2099657"/>
                </a:lnTo>
                <a:cubicBezTo>
                  <a:pt x="1324788" y="2100091"/>
                  <a:pt x="1323046" y="2100444"/>
                  <a:pt x="1321103" y="2100715"/>
                </a:cubicBezTo>
                <a:cubicBezTo>
                  <a:pt x="1319161" y="2100986"/>
                  <a:pt x="1317148" y="2101122"/>
                  <a:pt x="1315064" y="2101122"/>
                </a:cubicBezTo>
                <a:cubicBezTo>
                  <a:pt x="1312264" y="2101122"/>
                  <a:pt x="1309855" y="2100742"/>
                  <a:pt x="1307837" y="2099983"/>
                </a:cubicBezTo>
                <a:cubicBezTo>
                  <a:pt x="1305818" y="2099223"/>
                  <a:pt x="1304163" y="2098121"/>
                  <a:pt x="1302872" y="2096678"/>
                </a:cubicBezTo>
                <a:cubicBezTo>
                  <a:pt x="1301580" y="2095235"/>
                  <a:pt x="1300626" y="2093466"/>
                  <a:pt x="1300007" y="2091372"/>
                </a:cubicBezTo>
                <a:cubicBezTo>
                  <a:pt x="1299388" y="2089277"/>
                  <a:pt x="1299079" y="2086906"/>
                  <a:pt x="1299079" y="2084258"/>
                </a:cubicBezTo>
                <a:lnTo>
                  <a:pt x="1299678" y="2080319"/>
                </a:lnTo>
                <a:lnTo>
                  <a:pt x="1294368" y="2080319"/>
                </a:lnTo>
                <a:cubicBezTo>
                  <a:pt x="1294433" y="2077454"/>
                  <a:pt x="1294015" y="2075376"/>
                  <a:pt x="1293114" y="2074084"/>
                </a:cubicBezTo>
                <a:cubicBezTo>
                  <a:pt x="1292214" y="2072793"/>
                  <a:pt x="1290895" y="2072147"/>
                  <a:pt x="1289159" y="2072147"/>
                </a:cubicBezTo>
                <a:cubicBezTo>
                  <a:pt x="1288399" y="2072147"/>
                  <a:pt x="1287634" y="2072283"/>
                  <a:pt x="1286864" y="2072554"/>
                </a:cubicBezTo>
                <a:cubicBezTo>
                  <a:pt x="1286093" y="2072825"/>
                  <a:pt x="1285301" y="2073259"/>
                  <a:pt x="1284487" y="2073856"/>
                </a:cubicBezTo>
                <a:cubicBezTo>
                  <a:pt x="1283673" y="2074453"/>
                  <a:pt x="1282810" y="2075218"/>
                  <a:pt x="1281899" y="2076152"/>
                </a:cubicBezTo>
                <a:cubicBezTo>
                  <a:pt x="1280987" y="2077085"/>
                  <a:pt x="1280011" y="2078213"/>
                  <a:pt x="1278969" y="2079537"/>
                </a:cubicBezTo>
                <a:lnTo>
                  <a:pt x="1278969" y="2100536"/>
                </a:lnTo>
                <a:lnTo>
                  <a:pt x="1273239" y="2100536"/>
                </a:lnTo>
                <a:lnTo>
                  <a:pt x="1273239" y="2067850"/>
                </a:lnTo>
                <a:lnTo>
                  <a:pt x="1278415" y="2067850"/>
                </a:lnTo>
                <a:lnTo>
                  <a:pt x="1278578" y="2073873"/>
                </a:lnTo>
                <a:cubicBezTo>
                  <a:pt x="1280510" y="2071550"/>
                  <a:pt x="1282414" y="2069868"/>
                  <a:pt x="1284292" y="2068826"/>
                </a:cubicBezTo>
                <a:cubicBezTo>
                  <a:pt x="1286169" y="2067785"/>
                  <a:pt x="1288063" y="2067264"/>
                  <a:pt x="1289973" y="2067264"/>
                </a:cubicBezTo>
                <a:close/>
                <a:moveTo>
                  <a:pt x="1209150" y="2067264"/>
                </a:moveTo>
                <a:cubicBezTo>
                  <a:pt x="1211494" y="2067264"/>
                  <a:pt x="1213594" y="2067627"/>
                  <a:pt x="1215449" y="2068354"/>
                </a:cubicBezTo>
                <a:cubicBezTo>
                  <a:pt x="1217305" y="2069081"/>
                  <a:pt x="1218879" y="2070145"/>
                  <a:pt x="1220170" y="2071545"/>
                </a:cubicBezTo>
                <a:cubicBezTo>
                  <a:pt x="1221461" y="2072945"/>
                  <a:pt x="1222449" y="2074687"/>
                  <a:pt x="1223133" y="2076770"/>
                </a:cubicBezTo>
                <a:cubicBezTo>
                  <a:pt x="1223816" y="2078854"/>
                  <a:pt x="1224158" y="2081241"/>
                  <a:pt x="1224158" y="2083933"/>
                </a:cubicBezTo>
                <a:cubicBezTo>
                  <a:pt x="1224158" y="2086472"/>
                  <a:pt x="1223800" y="2088800"/>
                  <a:pt x="1223084" y="2090916"/>
                </a:cubicBezTo>
                <a:cubicBezTo>
                  <a:pt x="1222368" y="2093032"/>
                  <a:pt x="1221337" y="2094844"/>
                  <a:pt x="1219991" y="2096353"/>
                </a:cubicBezTo>
                <a:cubicBezTo>
                  <a:pt x="1218645" y="2097861"/>
                  <a:pt x="1217007" y="2099033"/>
                  <a:pt x="1215075" y="2099869"/>
                </a:cubicBezTo>
                <a:cubicBezTo>
                  <a:pt x="1213143" y="2100704"/>
                  <a:pt x="1210951" y="2101122"/>
                  <a:pt x="1208499" y="2101122"/>
                </a:cubicBezTo>
                <a:cubicBezTo>
                  <a:pt x="1206155" y="2101122"/>
                  <a:pt x="1204055" y="2100759"/>
                  <a:pt x="1202199" y="2100032"/>
                </a:cubicBezTo>
                <a:cubicBezTo>
                  <a:pt x="1200343" y="2099304"/>
                  <a:pt x="1198770" y="2098235"/>
                  <a:pt x="1197478" y="2096825"/>
                </a:cubicBezTo>
                <a:cubicBezTo>
                  <a:pt x="1196187" y="2095414"/>
                  <a:pt x="1195199" y="2093667"/>
                  <a:pt x="1194516" y="2091583"/>
                </a:cubicBezTo>
                <a:cubicBezTo>
                  <a:pt x="1193832" y="2089500"/>
                  <a:pt x="1193490" y="2087101"/>
                  <a:pt x="1193490" y="2084388"/>
                </a:cubicBezTo>
                <a:cubicBezTo>
                  <a:pt x="1193490" y="2081849"/>
                  <a:pt x="1193848" y="2079532"/>
                  <a:pt x="1194565" y="2077438"/>
                </a:cubicBezTo>
                <a:cubicBezTo>
                  <a:pt x="1195281" y="2075343"/>
                  <a:pt x="1196312" y="2073542"/>
                  <a:pt x="1197657" y="2072033"/>
                </a:cubicBezTo>
                <a:cubicBezTo>
                  <a:pt x="1199003" y="2070525"/>
                  <a:pt x="1200642" y="2069353"/>
                  <a:pt x="1202573" y="2068517"/>
                </a:cubicBezTo>
                <a:cubicBezTo>
                  <a:pt x="1204505" y="2067681"/>
                  <a:pt x="1206697" y="2067264"/>
                  <a:pt x="1209150" y="2067264"/>
                </a:cubicBezTo>
                <a:close/>
                <a:moveTo>
                  <a:pt x="1108998" y="2067264"/>
                </a:moveTo>
                <a:cubicBezTo>
                  <a:pt x="1112384" y="2067264"/>
                  <a:pt x="1114950" y="2068360"/>
                  <a:pt x="1116697" y="2070552"/>
                </a:cubicBezTo>
                <a:cubicBezTo>
                  <a:pt x="1118444" y="2072744"/>
                  <a:pt x="1119253" y="2076000"/>
                  <a:pt x="1119123" y="2080319"/>
                </a:cubicBezTo>
                <a:lnTo>
                  <a:pt x="1113393" y="2080319"/>
                </a:lnTo>
                <a:cubicBezTo>
                  <a:pt x="1113458" y="2077454"/>
                  <a:pt x="1113040" y="2075376"/>
                  <a:pt x="1112139" y="2074084"/>
                </a:cubicBezTo>
                <a:cubicBezTo>
                  <a:pt x="1111239" y="2072793"/>
                  <a:pt x="1109920" y="2072147"/>
                  <a:pt x="1108184" y="2072147"/>
                </a:cubicBezTo>
                <a:cubicBezTo>
                  <a:pt x="1107424" y="2072147"/>
                  <a:pt x="1106659" y="2072283"/>
                  <a:pt x="1105889" y="2072554"/>
                </a:cubicBezTo>
                <a:cubicBezTo>
                  <a:pt x="1105118" y="2072825"/>
                  <a:pt x="1104326" y="2073259"/>
                  <a:pt x="1103512" y="2073856"/>
                </a:cubicBezTo>
                <a:cubicBezTo>
                  <a:pt x="1102698" y="2074453"/>
                  <a:pt x="1101835" y="2075218"/>
                  <a:pt x="1100924" y="2076152"/>
                </a:cubicBezTo>
                <a:cubicBezTo>
                  <a:pt x="1100012" y="2077085"/>
                  <a:pt x="1099036" y="2078213"/>
                  <a:pt x="1097994" y="2079537"/>
                </a:cubicBezTo>
                <a:lnTo>
                  <a:pt x="1097994" y="2100536"/>
                </a:lnTo>
                <a:lnTo>
                  <a:pt x="1092264" y="2100536"/>
                </a:lnTo>
                <a:lnTo>
                  <a:pt x="1092264" y="2067850"/>
                </a:lnTo>
                <a:lnTo>
                  <a:pt x="1097440" y="2067850"/>
                </a:lnTo>
                <a:lnTo>
                  <a:pt x="1097603" y="2073873"/>
                </a:lnTo>
                <a:cubicBezTo>
                  <a:pt x="1099535" y="2071550"/>
                  <a:pt x="1101439" y="2069868"/>
                  <a:pt x="1103317" y="2068826"/>
                </a:cubicBezTo>
                <a:cubicBezTo>
                  <a:pt x="1105194" y="2067785"/>
                  <a:pt x="1107088" y="2067264"/>
                  <a:pt x="1108998" y="2067264"/>
                </a:cubicBezTo>
                <a:close/>
                <a:moveTo>
                  <a:pt x="1075800" y="2067264"/>
                </a:moveTo>
                <a:cubicBezTo>
                  <a:pt x="1078079" y="2067264"/>
                  <a:pt x="1080097" y="2067622"/>
                  <a:pt x="1081855" y="2068338"/>
                </a:cubicBezTo>
                <a:cubicBezTo>
                  <a:pt x="1083613" y="2069054"/>
                  <a:pt x="1085095" y="2070069"/>
                  <a:pt x="1086299" y="2071382"/>
                </a:cubicBezTo>
                <a:cubicBezTo>
                  <a:pt x="1087504" y="2072695"/>
                  <a:pt x="1088415" y="2074290"/>
                  <a:pt x="1089034" y="2076168"/>
                </a:cubicBezTo>
                <a:cubicBezTo>
                  <a:pt x="1089652" y="2078045"/>
                  <a:pt x="1089962" y="2080145"/>
                  <a:pt x="1089962" y="2082467"/>
                </a:cubicBezTo>
                <a:cubicBezTo>
                  <a:pt x="1089962" y="2083270"/>
                  <a:pt x="1089951" y="2083943"/>
                  <a:pt x="1089929" y="2084486"/>
                </a:cubicBezTo>
                <a:cubicBezTo>
                  <a:pt x="1089907" y="2085029"/>
                  <a:pt x="1089875" y="2085539"/>
                  <a:pt x="1089831" y="2086016"/>
                </a:cubicBezTo>
                <a:lnTo>
                  <a:pt x="1066879" y="2086016"/>
                </a:lnTo>
                <a:cubicBezTo>
                  <a:pt x="1066879" y="2089358"/>
                  <a:pt x="1067813" y="2091925"/>
                  <a:pt x="1069679" y="2093716"/>
                </a:cubicBezTo>
                <a:cubicBezTo>
                  <a:pt x="1071546" y="2095506"/>
                  <a:pt x="1074237" y="2096402"/>
                  <a:pt x="1077753" y="2096402"/>
                </a:cubicBezTo>
                <a:cubicBezTo>
                  <a:pt x="1078708" y="2096402"/>
                  <a:pt x="1079663" y="2096363"/>
                  <a:pt x="1080618" y="2096288"/>
                </a:cubicBezTo>
                <a:cubicBezTo>
                  <a:pt x="1081573" y="2096212"/>
                  <a:pt x="1082495" y="2096109"/>
                  <a:pt x="1083385" y="2095978"/>
                </a:cubicBezTo>
                <a:cubicBezTo>
                  <a:pt x="1084275" y="2095848"/>
                  <a:pt x="1085127" y="2095702"/>
                  <a:pt x="1085941" y="2095539"/>
                </a:cubicBezTo>
                <a:cubicBezTo>
                  <a:pt x="1086755" y="2095376"/>
                  <a:pt x="1087509" y="2095197"/>
                  <a:pt x="1088204" y="2095002"/>
                </a:cubicBezTo>
                <a:lnTo>
                  <a:pt x="1088204" y="2099657"/>
                </a:lnTo>
                <a:cubicBezTo>
                  <a:pt x="1086663" y="2100091"/>
                  <a:pt x="1084921" y="2100444"/>
                  <a:pt x="1082978" y="2100715"/>
                </a:cubicBezTo>
                <a:cubicBezTo>
                  <a:pt x="1081036" y="2100986"/>
                  <a:pt x="1079023" y="2101122"/>
                  <a:pt x="1076939" y="2101122"/>
                </a:cubicBezTo>
                <a:cubicBezTo>
                  <a:pt x="1074139" y="2101122"/>
                  <a:pt x="1071730" y="2100742"/>
                  <a:pt x="1069712" y="2099983"/>
                </a:cubicBezTo>
                <a:cubicBezTo>
                  <a:pt x="1067693" y="2099223"/>
                  <a:pt x="1066038" y="2098121"/>
                  <a:pt x="1064747" y="2096678"/>
                </a:cubicBezTo>
                <a:cubicBezTo>
                  <a:pt x="1063455" y="2095235"/>
                  <a:pt x="1062501" y="2093466"/>
                  <a:pt x="1061882" y="2091372"/>
                </a:cubicBezTo>
                <a:cubicBezTo>
                  <a:pt x="1061263" y="2089277"/>
                  <a:pt x="1060954" y="2086906"/>
                  <a:pt x="1060954" y="2084258"/>
                </a:cubicBezTo>
                <a:cubicBezTo>
                  <a:pt x="1060954" y="2081957"/>
                  <a:pt x="1061285" y="2079782"/>
                  <a:pt x="1061947" y="2077731"/>
                </a:cubicBezTo>
                <a:cubicBezTo>
                  <a:pt x="1062609" y="2075680"/>
                  <a:pt x="1063575" y="2073878"/>
                  <a:pt x="1064845" y="2072326"/>
                </a:cubicBezTo>
                <a:cubicBezTo>
                  <a:pt x="1066114" y="2070774"/>
                  <a:pt x="1067672" y="2069543"/>
                  <a:pt x="1069516" y="2068631"/>
                </a:cubicBezTo>
                <a:cubicBezTo>
                  <a:pt x="1071361" y="2067720"/>
                  <a:pt x="1073456" y="2067264"/>
                  <a:pt x="1075800" y="2067264"/>
                </a:cubicBezTo>
                <a:close/>
                <a:moveTo>
                  <a:pt x="971025" y="2067264"/>
                </a:moveTo>
                <a:cubicBezTo>
                  <a:pt x="973369" y="2067264"/>
                  <a:pt x="975469" y="2067627"/>
                  <a:pt x="977324" y="2068354"/>
                </a:cubicBezTo>
                <a:cubicBezTo>
                  <a:pt x="979180" y="2069081"/>
                  <a:pt x="980754" y="2070145"/>
                  <a:pt x="982045" y="2071545"/>
                </a:cubicBezTo>
                <a:cubicBezTo>
                  <a:pt x="983336" y="2072945"/>
                  <a:pt x="984324" y="2074687"/>
                  <a:pt x="985008" y="2076770"/>
                </a:cubicBezTo>
                <a:cubicBezTo>
                  <a:pt x="985691" y="2078854"/>
                  <a:pt x="986033" y="2081241"/>
                  <a:pt x="986033" y="2083933"/>
                </a:cubicBezTo>
                <a:cubicBezTo>
                  <a:pt x="986033" y="2086472"/>
                  <a:pt x="985675" y="2088800"/>
                  <a:pt x="984959" y="2090916"/>
                </a:cubicBezTo>
                <a:cubicBezTo>
                  <a:pt x="984243" y="2093032"/>
                  <a:pt x="983212" y="2094844"/>
                  <a:pt x="981866" y="2096353"/>
                </a:cubicBezTo>
                <a:cubicBezTo>
                  <a:pt x="980520" y="2097861"/>
                  <a:pt x="978882" y="2099033"/>
                  <a:pt x="976950" y="2099869"/>
                </a:cubicBezTo>
                <a:cubicBezTo>
                  <a:pt x="975018" y="2100704"/>
                  <a:pt x="972826" y="2101122"/>
                  <a:pt x="970374" y="2101122"/>
                </a:cubicBezTo>
                <a:cubicBezTo>
                  <a:pt x="968030" y="2101122"/>
                  <a:pt x="965930" y="2100759"/>
                  <a:pt x="964074" y="2100032"/>
                </a:cubicBezTo>
                <a:cubicBezTo>
                  <a:pt x="962218" y="2099304"/>
                  <a:pt x="960645" y="2098235"/>
                  <a:pt x="959353" y="2096825"/>
                </a:cubicBezTo>
                <a:cubicBezTo>
                  <a:pt x="958062" y="2095414"/>
                  <a:pt x="957074" y="2093667"/>
                  <a:pt x="956391" y="2091583"/>
                </a:cubicBezTo>
                <a:cubicBezTo>
                  <a:pt x="955707" y="2089500"/>
                  <a:pt x="955365" y="2087101"/>
                  <a:pt x="955365" y="2084388"/>
                </a:cubicBezTo>
                <a:cubicBezTo>
                  <a:pt x="955365" y="2081849"/>
                  <a:pt x="955723" y="2079532"/>
                  <a:pt x="956440" y="2077438"/>
                </a:cubicBezTo>
                <a:cubicBezTo>
                  <a:pt x="957156" y="2075343"/>
                  <a:pt x="958187" y="2073542"/>
                  <a:pt x="959532" y="2072033"/>
                </a:cubicBezTo>
                <a:cubicBezTo>
                  <a:pt x="960878" y="2070525"/>
                  <a:pt x="962517" y="2069353"/>
                  <a:pt x="964448" y="2068517"/>
                </a:cubicBezTo>
                <a:cubicBezTo>
                  <a:pt x="966380" y="2067681"/>
                  <a:pt x="968572" y="2067264"/>
                  <a:pt x="971025" y="2067264"/>
                </a:cubicBezTo>
                <a:close/>
                <a:moveTo>
                  <a:pt x="899448" y="2067264"/>
                </a:moveTo>
                <a:cubicBezTo>
                  <a:pt x="902834" y="2067264"/>
                  <a:pt x="905400" y="2068360"/>
                  <a:pt x="907147" y="2070552"/>
                </a:cubicBezTo>
                <a:cubicBezTo>
                  <a:pt x="908894" y="2072744"/>
                  <a:pt x="909703" y="2076000"/>
                  <a:pt x="909573" y="2080319"/>
                </a:cubicBezTo>
                <a:lnTo>
                  <a:pt x="903843" y="2080319"/>
                </a:lnTo>
                <a:cubicBezTo>
                  <a:pt x="903908" y="2077454"/>
                  <a:pt x="903490" y="2075376"/>
                  <a:pt x="902589" y="2074084"/>
                </a:cubicBezTo>
                <a:cubicBezTo>
                  <a:pt x="901689" y="2072793"/>
                  <a:pt x="900370" y="2072147"/>
                  <a:pt x="898634" y="2072147"/>
                </a:cubicBezTo>
                <a:cubicBezTo>
                  <a:pt x="897874" y="2072147"/>
                  <a:pt x="897109" y="2072283"/>
                  <a:pt x="896339" y="2072554"/>
                </a:cubicBezTo>
                <a:cubicBezTo>
                  <a:pt x="895568" y="2072825"/>
                  <a:pt x="894776" y="2073259"/>
                  <a:pt x="893962" y="2073856"/>
                </a:cubicBezTo>
                <a:cubicBezTo>
                  <a:pt x="893148" y="2074453"/>
                  <a:pt x="892285" y="2075218"/>
                  <a:pt x="891374" y="2076152"/>
                </a:cubicBezTo>
                <a:cubicBezTo>
                  <a:pt x="890462" y="2077085"/>
                  <a:pt x="889486" y="2078213"/>
                  <a:pt x="888444" y="2079537"/>
                </a:cubicBezTo>
                <a:lnTo>
                  <a:pt x="888444" y="2100536"/>
                </a:lnTo>
                <a:lnTo>
                  <a:pt x="882714" y="2100536"/>
                </a:lnTo>
                <a:lnTo>
                  <a:pt x="882714" y="2067850"/>
                </a:lnTo>
                <a:lnTo>
                  <a:pt x="887890" y="2067850"/>
                </a:lnTo>
                <a:lnTo>
                  <a:pt x="888053" y="2073873"/>
                </a:lnTo>
                <a:cubicBezTo>
                  <a:pt x="889985" y="2071550"/>
                  <a:pt x="891889" y="2069868"/>
                  <a:pt x="893767" y="2068826"/>
                </a:cubicBezTo>
                <a:cubicBezTo>
                  <a:pt x="895644" y="2067785"/>
                  <a:pt x="897538" y="2067264"/>
                  <a:pt x="899448" y="2067264"/>
                </a:cubicBezTo>
                <a:close/>
                <a:moveTo>
                  <a:pt x="866250" y="2067264"/>
                </a:moveTo>
                <a:cubicBezTo>
                  <a:pt x="868594" y="2067264"/>
                  <a:pt x="870694" y="2067627"/>
                  <a:pt x="872549" y="2068354"/>
                </a:cubicBezTo>
                <a:cubicBezTo>
                  <a:pt x="874405" y="2069081"/>
                  <a:pt x="875979" y="2070145"/>
                  <a:pt x="877270" y="2071545"/>
                </a:cubicBezTo>
                <a:cubicBezTo>
                  <a:pt x="878561" y="2072945"/>
                  <a:pt x="879549" y="2074687"/>
                  <a:pt x="880233" y="2076770"/>
                </a:cubicBezTo>
                <a:cubicBezTo>
                  <a:pt x="880916" y="2078854"/>
                  <a:pt x="881258" y="2081241"/>
                  <a:pt x="881258" y="2083933"/>
                </a:cubicBezTo>
                <a:cubicBezTo>
                  <a:pt x="881258" y="2086472"/>
                  <a:pt x="880900" y="2088800"/>
                  <a:pt x="880184" y="2090916"/>
                </a:cubicBezTo>
                <a:cubicBezTo>
                  <a:pt x="879468" y="2093032"/>
                  <a:pt x="878437" y="2094844"/>
                  <a:pt x="877091" y="2096353"/>
                </a:cubicBezTo>
                <a:cubicBezTo>
                  <a:pt x="875745" y="2097861"/>
                  <a:pt x="874107" y="2099033"/>
                  <a:pt x="872175" y="2099869"/>
                </a:cubicBezTo>
                <a:cubicBezTo>
                  <a:pt x="870243" y="2100704"/>
                  <a:pt x="868051" y="2101122"/>
                  <a:pt x="865599" y="2101122"/>
                </a:cubicBezTo>
                <a:cubicBezTo>
                  <a:pt x="863255" y="2101122"/>
                  <a:pt x="861155" y="2100759"/>
                  <a:pt x="859299" y="2100032"/>
                </a:cubicBezTo>
                <a:cubicBezTo>
                  <a:pt x="857443" y="2099304"/>
                  <a:pt x="855870" y="2098235"/>
                  <a:pt x="854578" y="2096825"/>
                </a:cubicBezTo>
                <a:cubicBezTo>
                  <a:pt x="853287" y="2095414"/>
                  <a:pt x="852300" y="2093667"/>
                  <a:pt x="851616" y="2091583"/>
                </a:cubicBezTo>
                <a:cubicBezTo>
                  <a:pt x="850932" y="2089500"/>
                  <a:pt x="850590" y="2087101"/>
                  <a:pt x="850590" y="2084388"/>
                </a:cubicBezTo>
                <a:cubicBezTo>
                  <a:pt x="850590" y="2081849"/>
                  <a:pt x="850949" y="2079532"/>
                  <a:pt x="851665" y="2077438"/>
                </a:cubicBezTo>
                <a:cubicBezTo>
                  <a:pt x="852381" y="2075343"/>
                  <a:pt x="853412" y="2073542"/>
                  <a:pt x="854757" y="2072033"/>
                </a:cubicBezTo>
                <a:cubicBezTo>
                  <a:pt x="856103" y="2070525"/>
                  <a:pt x="857742" y="2069353"/>
                  <a:pt x="859673" y="2068517"/>
                </a:cubicBezTo>
                <a:cubicBezTo>
                  <a:pt x="861605" y="2067681"/>
                  <a:pt x="863797" y="2067264"/>
                  <a:pt x="866250" y="2067264"/>
                </a:cubicBezTo>
                <a:close/>
                <a:moveTo>
                  <a:pt x="791189" y="2067264"/>
                </a:moveTo>
                <a:cubicBezTo>
                  <a:pt x="792470" y="2067264"/>
                  <a:pt x="793892" y="2067334"/>
                  <a:pt x="795454" y="2067475"/>
                </a:cubicBezTo>
                <a:cubicBezTo>
                  <a:pt x="797017" y="2067616"/>
                  <a:pt x="798645" y="2067861"/>
                  <a:pt x="800338" y="2068208"/>
                </a:cubicBezTo>
                <a:lnTo>
                  <a:pt x="800338" y="2073254"/>
                </a:lnTo>
                <a:cubicBezTo>
                  <a:pt x="798558" y="2072820"/>
                  <a:pt x="796871" y="2072500"/>
                  <a:pt x="795275" y="2072294"/>
                </a:cubicBezTo>
                <a:cubicBezTo>
                  <a:pt x="793680" y="2072087"/>
                  <a:pt x="792296" y="2071984"/>
                  <a:pt x="791124" y="2071984"/>
                </a:cubicBezTo>
                <a:cubicBezTo>
                  <a:pt x="789714" y="2071984"/>
                  <a:pt x="788525" y="2072093"/>
                  <a:pt x="787559" y="2072310"/>
                </a:cubicBezTo>
                <a:cubicBezTo>
                  <a:pt x="786594" y="2072527"/>
                  <a:pt x="785812" y="2072825"/>
                  <a:pt x="785215" y="2073205"/>
                </a:cubicBezTo>
                <a:cubicBezTo>
                  <a:pt x="784619" y="2073585"/>
                  <a:pt x="784190" y="2074030"/>
                  <a:pt x="783930" y="2074540"/>
                </a:cubicBezTo>
                <a:cubicBezTo>
                  <a:pt x="783669" y="2075050"/>
                  <a:pt x="783539" y="2075598"/>
                  <a:pt x="783539" y="2076184"/>
                </a:cubicBezTo>
                <a:cubicBezTo>
                  <a:pt x="783539" y="2076770"/>
                  <a:pt x="783653" y="2077302"/>
                  <a:pt x="783881" y="2077779"/>
                </a:cubicBezTo>
                <a:cubicBezTo>
                  <a:pt x="784109" y="2078257"/>
                  <a:pt x="784532" y="2078718"/>
                  <a:pt x="785150" y="2079163"/>
                </a:cubicBezTo>
                <a:cubicBezTo>
                  <a:pt x="785769" y="2079608"/>
                  <a:pt x="786632" y="2080053"/>
                  <a:pt x="787738" y="2080498"/>
                </a:cubicBezTo>
                <a:cubicBezTo>
                  <a:pt x="788845" y="2080943"/>
                  <a:pt x="790289" y="2081426"/>
                  <a:pt x="792068" y="2081947"/>
                </a:cubicBezTo>
                <a:cubicBezTo>
                  <a:pt x="794000" y="2082511"/>
                  <a:pt x="795628" y="2083102"/>
                  <a:pt x="796952" y="2083721"/>
                </a:cubicBezTo>
                <a:cubicBezTo>
                  <a:pt x="798276" y="2084339"/>
                  <a:pt x="799350" y="2085029"/>
                  <a:pt x="800175" y="2085788"/>
                </a:cubicBezTo>
                <a:cubicBezTo>
                  <a:pt x="801000" y="2086548"/>
                  <a:pt x="801591" y="2087405"/>
                  <a:pt x="801949" y="2088360"/>
                </a:cubicBezTo>
                <a:cubicBezTo>
                  <a:pt x="802307" y="2089315"/>
                  <a:pt x="802486" y="2090400"/>
                  <a:pt x="802486" y="2091616"/>
                </a:cubicBezTo>
                <a:cubicBezTo>
                  <a:pt x="802486" y="2092766"/>
                  <a:pt x="802291" y="2093797"/>
                  <a:pt x="801900" y="2094709"/>
                </a:cubicBezTo>
                <a:cubicBezTo>
                  <a:pt x="801510" y="2095620"/>
                  <a:pt x="800978" y="2096429"/>
                  <a:pt x="800305" y="2097134"/>
                </a:cubicBezTo>
                <a:cubicBezTo>
                  <a:pt x="799632" y="2097839"/>
                  <a:pt x="798851" y="2098442"/>
                  <a:pt x="797961" y="2098941"/>
                </a:cubicBezTo>
                <a:cubicBezTo>
                  <a:pt x="797071" y="2099440"/>
                  <a:pt x="796122" y="2099852"/>
                  <a:pt x="795112" y="2100178"/>
                </a:cubicBezTo>
                <a:cubicBezTo>
                  <a:pt x="794103" y="2100504"/>
                  <a:pt x="793067" y="2100742"/>
                  <a:pt x="792003" y="2100894"/>
                </a:cubicBezTo>
                <a:cubicBezTo>
                  <a:pt x="790940" y="2101046"/>
                  <a:pt x="789898" y="2101122"/>
                  <a:pt x="788878" y="2101122"/>
                </a:cubicBezTo>
                <a:cubicBezTo>
                  <a:pt x="786664" y="2101122"/>
                  <a:pt x="784629" y="2101024"/>
                  <a:pt x="782774" y="2100829"/>
                </a:cubicBezTo>
                <a:cubicBezTo>
                  <a:pt x="780918" y="2100634"/>
                  <a:pt x="779100" y="2100319"/>
                  <a:pt x="777321" y="2099885"/>
                </a:cubicBezTo>
                <a:lnTo>
                  <a:pt x="777321" y="2094676"/>
                </a:lnTo>
                <a:cubicBezTo>
                  <a:pt x="779231" y="2095219"/>
                  <a:pt x="781129" y="2095631"/>
                  <a:pt x="783018" y="2095913"/>
                </a:cubicBezTo>
                <a:cubicBezTo>
                  <a:pt x="784906" y="2096195"/>
                  <a:pt x="786784" y="2096336"/>
                  <a:pt x="788650" y="2096336"/>
                </a:cubicBezTo>
                <a:cubicBezTo>
                  <a:pt x="791363" y="2096336"/>
                  <a:pt x="793371" y="2095967"/>
                  <a:pt x="794673" y="2095230"/>
                </a:cubicBezTo>
                <a:cubicBezTo>
                  <a:pt x="795975" y="2094491"/>
                  <a:pt x="796626" y="2093439"/>
                  <a:pt x="796626" y="2092072"/>
                </a:cubicBezTo>
                <a:cubicBezTo>
                  <a:pt x="796626" y="2091486"/>
                  <a:pt x="796523" y="2090959"/>
                  <a:pt x="796317" y="2090493"/>
                </a:cubicBezTo>
                <a:cubicBezTo>
                  <a:pt x="796111" y="2090026"/>
                  <a:pt x="795737" y="2089581"/>
                  <a:pt x="795194" y="2089158"/>
                </a:cubicBezTo>
                <a:cubicBezTo>
                  <a:pt x="794651" y="2088735"/>
                  <a:pt x="793810" y="2088295"/>
                  <a:pt x="792671" y="2087839"/>
                </a:cubicBezTo>
                <a:cubicBezTo>
                  <a:pt x="791531" y="2087383"/>
                  <a:pt x="789974" y="2086863"/>
                  <a:pt x="787999" y="2086277"/>
                </a:cubicBezTo>
                <a:cubicBezTo>
                  <a:pt x="786523" y="2085842"/>
                  <a:pt x="785161" y="2085349"/>
                  <a:pt x="783913" y="2084795"/>
                </a:cubicBezTo>
                <a:cubicBezTo>
                  <a:pt x="782665" y="2084242"/>
                  <a:pt x="781585" y="2083585"/>
                  <a:pt x="780674" y="2082826"/>
                </a:cubicBezTo>
                <a:cubicBezTo>
                  <a:pt x="779762" y="2082066"/>
                  <a:pt x="779046" y="2081176"/>
                  <a:pt x="778525" y="2080156"/>
                </a:cubicBezTo>
                <a:cubicBezTo>
                  <a:pt x="778004" y="2079136"/>
                  <a:pt x="777744" y="2077931"/>
                  <a:pt x="777744" y="2076542"/>
                </a:cubicBezTo>
                <a:cubicBezTo>
                  <a:pt x="777744" y="2075631"/>
                  <a:pt x="777955" y="2074632"/>
                  <a:pt x="778379" y="2073547"/>
                </a:cubicBezTo>
                <a:cubicBezTo>
                  <a:pt x="778802" y="2072462"/>
                  <a:pt x="779524" y="2071453"/>
                  <a:pt x="780544" y="2070519"/>
                </a:cubicBezTo>
                <a:cubicBezTo>
                  <a:pt x="781564" y="2069586"/>
                  <a:pt x="782942" y="2068810"/>
                  <a:pt x="784678" y="2068192"/>
                </a:cubicBezTo>
                <a:cubicBezTo>
                  <a:pt x="786415" y="2067573"/>
                  <a:pt x="788585" y="2067264"/>
                  <a:pt x="791189" y="2067264"/>
                </a:cubicBezTo>
                <a:close/>
                <a:moveTo>
                  <a:pt x="766098" y="2067264"/>
                </a:moveTo>
                <a:cubicBezTo>
                  <a:pt x="769484" y="2067264"/>
                  <a:pt x="772050" y="2068360"/>
                  <a:pt x="773798" y="2070552"/>
                </a:cubicBezTo>
                <a:cubicBezTo>
                  <a:pt x="775545" y="2072744"/>
                  <a:pt x="776353" y="2076000"/>
                  <a:pt x="776223" y="2080319"/>
                </a:cubicBezTo>
                <a:lnTo>
                  <a:pt x="770493" y="2080319"/>
                </a:lnTo>
                <a:cubicBezTo>
                  <a:pt x="770558" y="2077454"/>
                  <a:pt x="770140" y="2075376"/>
                  <a:pt x="769240" y="2074084"/>
                </a:cubicBezTo>
                <a:cubicBezTo>
                  <a:pt x="768339" y="2072793"/>
                  <a:pt x="767021" y="2072147"/>
                  <a:pt x="765284" y="2072147"/>
                </a:cubicBezTo>
                <a:cubicBezTo>
                  <a:pt x="764524" y="2072147"/>
                  <a:pt x="763759" y="2072283"/>
                  <a:pt x="762989" y="2072554"/>
                </a:cubicBezTo>
                <a:cubicBezTo>
                  <a:pt x="762218" y="2072825"/>
                  <a:pt x="761426" y="2073259"/>
                  <a:pt x="760612" y="2073856"/>
                </a:cubicBezTo>
                <a:cubicBezTo>
                  <a:pt x="759798" y="2074453"/>
                  <a:pt x="758936" y="2075218"/>
                  <a:pt x="758024" y="2076152"/>
                </a:cubicBezTo>
                <a:cubicBezTo>
                  <a:pt x="757113" y="2077085"/>
                  <a:pt x="756136" y="2078213"/>
                  <a:pt x="755094" y="2079537"/>
                </a:cubicBezTo>
                <a:lnTo>
                  <a:pt x="755094" y="2100536"/>
                </a:lnTo>
                <a:lnTo>
                  <a:pt x="749364" y="2100536"/>
                </a:lnTo>
                <a:lnTo>
                  <a:pt x="749364" y="2067850"/>
                </a:lnTo>
                <a:lnTo>
                  <a:pt x="754541" y="2067850"/>
                </a:lnTo>
                <a:lnTo>
                  <a:pt x="754703" y="2073873"/>
                </a:lnTo>
                <a:cubicBezTo>
                  <a:pt x="756635" y="2071550"/>
                  <a:pt x="758540" y="2069868"/>
                  <a:pt x="760417" y="2068826"/>
                </a:cubicBezTo>
                <a:cubicBezTo>
                  <a:pt x="762294" y="2067785"/>
                  <a:pt x="764188" y="2067264"/>
                  <a:pt x="766098" y="2067264"/>
                </a:cubicBezTo>
                <a:close/>
                <a:moveTo>
                  <a:pt x="723245" y="2067264"/>
                </a:moveTo>
                <a:cubicBezTo>
                  <a:pt x="725220" y="2067264"/>
                  <a:pt x="727000" y="2067481"/>
                  <a:pt x="728584" y="2067915"/>
                </a:cubicBezTo>
                <a:cubicBezTo>
                  <a:pt x="730168" y="2068349"/>
                  <a:pt x="731509" y="2069011"/>
                  <a:pt x="732605" y="2069901"/>
                </a:cubicBezTo>
                <a:cubicBezTo>
                  <a:pt x="733701" y="2070791"/>
                  <a:pt x="734542" y="2071908"/>
                  <a:pt x="735128" y="2073254"/>
                </a:cubicBezTo>
                <a:cubicBezTo>
                  <a:pt x="735714" y="2074600"/>
                  <a:pt x="736007" y="2076184"/>
                  <a:pt x="736007" y="2078007"/>
                </a:cubicBezTo>
                <a:lnTo>
                  <a:pt x="736007" y="2100536"/>
                </a:lnTo>
                <a:lnTo>
                  <a:pt x="730928" y="2100536"/>
                </a:lnTo>
                <a:lnTo>
                  <a:pt x="730798" y="2096141"/>
                </a:lnTo>
                <a:cubicBezTo>
                  <a:pt x="729018" y="2097899"/>
                  <a:pt x="727211" y="2099169"/>
                  <a:pt x="725377" y="2099950"/>
                </a:cubicBezTo>
                <a:cubicBezTo>
                  <a:pt x="723543" y="2100731"/>
                  <a:pt x="721617" y="2101122"/>
                  <a:pt x="719598" y="2101122"/>
                </a:cubicBezTo>
                <a:cubicBezTo>
                  <a:pt x="717732" y="2101122"/>
                  <a:pt x="716137" y="2100883"/>
                  <a:pt x="714813" y="2100406"/>
                </a:cubicBezTo>
                <a:cubicBezTo>
                  <a:pt x="713489" y="2099928"/>
                  <a:pt x="712398" y="2099272"/>
                  <a:pt x="711541" y="2098436"/>
                </a:cubicBezTo>
                <a:cubicBezTo>
                  <a:pt x="710684" y="2097601"/>
                  <a:pt x="710054" y="2096619"/>
                  <a:pt x="709653" y="2095490"/>
                </a:cubicBezTo>
                <a:cubicBezTo>
                  <a:pt x="709251" y="2094361"/>
                  <a:pt x="709050" y="2093135"/>
                  <a:pt x="709050" y="2091811"/>
                </a:cubicBezTo>
                <a:cubicBezTo>
                  <a:pt x="709050" y="2088534"/>
                  <a:pt x="710271" y="2085967"/>
                  <a:pt x="712713" y="2084112"/>
                </a:cubicBezTo>
                <a:cubicBezTo>
                  <a:pt x="715155" y="2082256"/>
                  <a:pt x="718763" y="2081328"/>
                  <a:pt x="723538" y="2081328"/>
                </a:cubicBezTo>
                <a:lnTo>
                  <a:pt x="730310" y="2081328"/>
                </a:lnTo>
                <a:lnTo>
                  <a:pt x="730310" y="2078463"/>
                </a:lnTo>
                <a:cubicBezTo>
                  <a:pt x="730310" y="2076531"/>
                  <a:pt x="729691" y="2074985"/>
                  <a:pt x="728454" y="2073824"/>
                </a:cubicBezTo>
                <a:cubicBezTo>
                  <a:pt x="727217" y="2072663"/>
                  <a:pt x="725328" y="2072082"/>
                  <a:pt x="722789" y="2072082"/>
                </a:cubicBezTo>
                <a:cubicBezTo>
                  <a:pt x="720944" y="2072082"/>
                  <a:pt x="719126" y="2072288"/>
                  <a:pt x="717336" y="2072701"/>
                </a:cubicBezTo>
                <a:cubicBezTo>
                  <a:pt x="715545" y="2073113"/>
                  <a:pt x="713695" y="2073699"/>
                  <a:pt x="711785" y="2074459"/>
                </a:cubicBezTo>
                <a:lnTo>
                  <a:pt x="711785" y="2069347"/>
                </a:lnTo>
                <a:cubicBezTo>
                  <a:pt x="712501" y="2069087"/>
                  <a:pt x="713299" y="2068832"/>
                  <a:pt x="714178" y="2068582"/>
                </a:cubicBezTo>
                <a:cubicBezTo>
                  <a:pt x="715057" y="2068333"/>
                  <a:pt x="715985" y="2068110"/>
                  <a:pt x="716962" y="2067915"/>
                </a:cubicBezTo>
                <a:cubicBezTo>
                  <a:pt x="717938" y="2067720"/>
                  <a:pt x="718958" y="2067562"/>
                  <a:pt x="720022" y="2067443"/>
                </a:cubicBezTo>
                <a:cubicBezTo>
                  <a:pt x="721085" y="2067323"/>
                  <a:pt x="722160" y="2067264"/>
                  <a:pt x="723245" y="2067264"/>
                </a:cubicBezTo>
                <a:close/>
                <a:moveTo>
                  <a:pt x="685275" y="2067264"/>
                </a:moveTo>
                <a:cubicBezTo>
                  <a:pt x="687554" y="2067264"/>
                  <a:pt x="689572" y="2067622"/>
                  <a:pt x="691331" y="2068338"/>
                </a:cubicBezTo>
                <a:cubicBezTo>
                  <a:pt x="693089" y="2069054"/>
                  <a:pt x="694570" y="2070069"/>
                  <a:pt x="695774" y="2071382"/>
                </a:cubicBezTo>
                <a:cubicBezTo>
                  <a:pt x="696979" y="2072695"/>
                  <a:pt x="697891" y="2074290"/>
                  <a:pt x="698509" y="2076168"/>
                </a:cubicBezTo>
                <a:cubicBezTo>
                  <a:pt x="699128" y="2078045"/>
                  <a:pt x="699437" y="2080145"/>
                  <a:pt x="699437" y="2082467"/>
                </a:cubicBezTo>
                <a:cubicBezTo>
                  <a:pt x="699437" y="2083270"/>
                  <a:pt x="699426" y="2083943"/>
                  <a:pt x="699404" y="2084486"/>
                </a:cubicBezTo>
                <a:cubicBezTo>
                  <a:pt x="699383" y="2085029"/>
                  <a:pt x="699350" y="2085539"/>
                  <a:pt x="699307" y="2086016"/>
                </a:cubicBezTo>
                <a:lnTo>
                  <a:pt x="676355" y="2086016"/>
                </a:lnTo>
                <a:cubicBezTo>
                  <a:pt x="676355" y="2089358"/>
                  <a:pt x="677288" y="2091925"/>
                  <a:pt x="679154" y="2093716"/>
                </a:cubicBezTo>
                <a:cubicBezTo>
                  <a:pt x="681021" y="2095506"/>
                  <a:pt x="683712" y="2096402"/>
                  <a:pt x="687228" y="2096402"/>
                </a:cubicBezTo>
                <a:cubicBezTo>
                  <a:pt x="688183" y="2096402"/>
                  <a:pt x="689138" y="2096363"/>
                  <a:pt x="690093" y="2096288"/>
                </a:cubicBezTo>
                <a:cubicBezTo>
                  <a:pt x="691048" y="2096212"/>
                  <a:pt x="691971" y="2096109"/>
                  <a:pt x="692861" y="2095978"/>
                </a:cubicBezTo>
                <a:cubicBezTo>
                  <a:pt x="693751" y="2095848"/>
                  <a:pt x="694602" y="2095702"/>
                  <a:pt x="695416" y="2095539"/>
                </a:cubicBezTo>
                <a:cubicBezTo>
                  <a:pt x="696230" y="2095376"/>
                  <a:pt x="696984" y="2095197"/>
                  <a:pt x="697679" y="2095002"/>
                </a:cubicBezTo>
                <a:lnTo>
                  <a:pt x="697679" y="2099657"/>
                </a:lnTo>
                <a:cubicBezTo>
                  <a:pt x="696138" y="2100091"/>
                  <a:pt x="694396" y="2100444"/>
                  <a:pt x="692454" y="2100715"/>
                </a:cubicBezTo>
                <a:cubicBezTo>
                  <a:pt x="690511" y="2100986"/>
                  <a:pt x="688498" y="2101122"/>
                  <a:pt x="686414" y="2101122"/>
                </a:cubicBezTo>
                <a:cubicBezTo>
                  <a:pt x="683615" y="2101122"/>
                  <a:pt x="681206" y="2100742"/>
                  <a:pt x="679187" y="2099983"/>
                </a:cubicBezTo>
                <a:cubicBezTo>
                  <a:pt x="677169" y="2099223"/>
                  <a:pt x="675514" y="2098121"/>
                  <a:pt x="674222" y="2096678"/>
                </a:cubicBezTo>
                <a:cubicBezTo>
                  <a:pt x="672931" y="2095235"/>
                  <a:pt x="671976" y="2093466"/>
                  <a:pt x="671357" y="2091372"/>
                </a:cubicBezTo>
                <a:cubicBezTo>
                  <a:pt x="670739" y="2089277"/>
                  <a:pt x="670430" y="2086906"/>
                  <a:pt x="670430" y="2084258"/>
                </a:cubicBezTo>
                <a:cubicBezTo>
                  <a:pt x="670430" y="2081957"/>
                  <a:pt x="670760" y="2079782"/>
                  <a:pt x="671422" y="2077731"/>
                </a:cubicBezTo>
                <a:cubicBezTo>
                  <a:pt x="672084" y="2075680"/>
                  <a:pt x="673050" y="2073878"/>
                  <a:pt x="674320" y="2072326"/>
                </a:cubicBezTo>
                <a:cubicBezTo>
                  <a:pt x="675590" y="2070774"/>
                  <a:pt x="677147" y="2069543"/>
                  <a:pt x="678992" y="2068631"/>
                </a:cubicBezTo>
                <a:cubicBezTo>
                  <a:pt x="680836" y="2067720"/>
                  <a:pt x="682931" y="2067264"/>
                  <a:pt x="685275" y="2067264"/>
                </a:cubicBezTo>
                <a:close/>
                <a:moveTo>
                  <a:pt x="343515" y="2067264"/>
                </a:moveTo>
                <a:cubicBezTo>
                  <a:pt x="344795" y="2067264"/>
                  <a:pt x="346217" y="2067334"/>
                  <a:pt x="347779" y="2067475"/>
                </a:cubicBezTo>
                <a:cubicBezTo>
                  <a:pt x="349342" y="2067616"/>
                  <a:pt x="350970" y="2067861"/>
                  <a:pt x="352663" y="2068208"/>
                </a:cubicBezTo>
                <a:lnTo>
                  <a:pt x="352663" y="2073254"/>
                </a:lnTo>
                <a:cubicBezTo>
                  <a:pt x="350883" y="2072820"/>
                  <a:pt x="349195" y="2072500"/>
                  <a:pt x="347600" y="2072294"/>
                </a:cubicBezTo>
                <a:cubicBezTo>
                  <a:pt x="346005" y="2072087"/>
                  <a:pt x="344621" y="2071984"/>
                  <a:pt x="343449" y="2071984"/>
                </a:cubicBezTo>
                <a:cubicBezTo>
                  <a:pt x="342039" y="2071984"/>
                  <a:pt x="340850" y="2072093"/>
                  <a:pt x="339884" y="2072310"/>
                </a:cubicBezTo>
                <a:cubicBezTo>
                  <a:pt x="338919" y="2072527"/>
                  <a:pt x="338137" y="2072825"/>
                  <a:pt x="337541" y="2073205"/>
                </a:cubicBezTo>
                <a:cubicBezTo>
                  <a:pt x="336944" y="2073585"/>
                  <a:pt x="336515" y="2074030"/>
                  <a:pt x="336255" y="2074540"/>
                </a:cubicBezTo>
                <a:cubicBezTo>
                  <a:pt x="335994" y="2075050"/>
                  <a:pt x="335864" y="2075598"/>
                  <a:pt x="335864" y="2076184"/>
                </a:cubicBezTo>
                <a:cubicBezTo>
                  <a:pt x="335864" y="2076770"/>
                  <a:pt x="335978" y="2077302"/>
                  <a:pt x="336206" y="2077779"/>
                </a:cubicBezTo>
                <a:cubicBezTo>
                  <a:pt x="336434" y="2078257"/>
                  <a:pt x="336857" y="2078718"/>
                  <a:pt x="337475" y="2079163"/>
                </a:cubicBezTo>
                <a:cubicBezTo>
                  <a:pt x="338094" y="2079608"/>
                  <a:pt x="338957" y="2080053"/>
                  <a:pt x="340064" y="2080498"/>
                </a:cubicBezTo>
                <a:cubicBezTo>
                  <a:pt x="341171" y="2080943"/>
                  <a:pt x="342614" y="2081426"/>
                  <a:pt x="344393" y="2081947"/>
                </a:cubicBezTo>
                <a:cubicBezTo>
                  <a:pt x="346325" y="2082511"/>
                  <a:pt x="347953" y="2083102"/>
                  <a:pt x="349277" y="2083721"/>
                </a:cubicBezTo>
                <a:cubicBezTo>
                  <a:pt x="350601" y="2084339"/>
                  <a:pt x="351675" y="2085029"/>
                  <a:pt x="352500" y="2085788"/>
                </a:cubicBezTo>
                <a:cubicBezTo>
                  <a:pt x="353325" y="2086548"/>
                  <a:pt x="353916" y="2087405"/>
                  <a:pt x="354274" y="2088360"/>
                </a:cubicBezTo>
                <a:cubicBezTo>
                  <a:pt x="354632" y="2089315"/>
                  <a:pt x="354812" y="2090400"/>
                  <a:pt x="354812" y="2091616"/>
                </a:cubicBezTo>
                <a:cubicBezTo>
                  <a:pt x="354812" y="2092766"/>
                  <a:pt x="354616" y="2093797"/>
                  <a:pt x="354226" y="2094709"/>
                </a:cubicBezTo>
                <a:cubicBezTo>
                  <a:pt x="353835" y="2095620"/>
                  <a:pt x="353303" y="2096429"/>
                  <a:pt x="352630" y="2097134"/>
                </a:cubicBezTo>
                <a:cubicBezTo>
                  <a:pt x="351957" y="2097839"/>
                  <a:pt x="351176" y="2098442"/>
                  <a:pt x="350286" y="2098941"/>
                </a:cubicBezTo>
                <a:cubicBezTo>
                  <a:pt x="349396" y="2099440"/>
                  <a:pt x="348447" y="2099852"/>
                  <a:pt x="347438" y="2100178"/>
                </a:cubicBezTo>
                <a:cubicBezTo>
                  <a:pt x="346428" y="2100504"/>
                  <a:pt x="345392" y="2100742"/>
                  <a:pt x="344328" y="2100894"/>
                </a:cubicBezTo>
                <a:cubicBezTo>
                  <a:pt x="343265" y="2101046"/>
                  <a:pt x="342223" y="2101122"/>
                  <a:pt x="341203" y="2101122"/>
                </a:cubicBezTo>
                <a:cubicBezTo>
                  <a:pt x="338989" y="2101122"/>
                  <a:pt x="336954" y="2101024"/>
                  <a:pt x="335099" y="2100829"/>
                </a:cubicBezTo>
                <a:cubicBezTo>
                  <a:pt x="333243" y="2100634"/>
                  <a:pt x="331425" y="2100319"/>
                  <a:pt x="329646" y="2099885"/>
                </a:cubicBezTo>
                <a:lnTo>
                  <a:pt x="329646" y="2094676"/>
                </a:lnTo>
                <a:cubicBezTo>
                  <a:pt x="331556" y="2095219"/>
                  <a:pt x="333455" y="2095631"/>
                  <a:pt x="335343" y="2095913"/>
                </a:cubicBezTo>
                <a:cubicBezTo>
                  <a:pt x="337231" y="2096195"/>
                  <a:pt x="339109" y="2096336"/>
                  <a:pt x="340975" y="2096336"/>
                </a:cubicBezTo>
                <a:cubicBezTo>
                  <a:pt x="343688" y="2096336"/>
                  <a:pt x="345696" y="2095967"/>
                  <a:pt x="346998" y="2095230"/>
                </a:cubicBezTo>
                <a:cubicBezTo>
                  <a:pt x="348300" y="2094491"/>
                  <a:pt x="348951" y="2093439"/>
                  <a:pt x="348951" y="2092072"/>
                </a:cubicBezTo>
                <a:cubicBezTo>
                  <a:pt x="348951" y="2091486"/>
                  <a:pt x="348848" y="2090959"/>
                  <a:pt x="348642" y="2090493"/>
                </a:cubicBezTo>
                <a:cubicBezTo>
                  <a:pt x="348436" y="2090026"/>
                  <a:pt x="348062" y="2089581"/>
                  <a:pt x="347519" y="2089158"/>
                </a:cubicBezTo>
                <a:cubicBezTo>
                  <a:pt x="346976" y="2088735"/>
                  <a:pt x="346135" y="2088295"/>
                  <a:pt x="344996" y="2087839"/>
                </a:cubicBezTo>
                <a:cubicBezTo>
                  <a:pt x="343856" y="2087383"/>
                  <a:pt x="342299" y="2086863"/>
                  <a:pt x="340324" y="2086277"/>
                </a:cubicBezTo>
                <a:cubicBezTo>
                  <a:pt x="338848" y="2085842"/>
                  <a:pt x="337486" y="2085349"/>
                  <a:pt x="336238" y="2084795"/>
                </a:cubicBezTo>
                <a:cubicBezTo>
                  <a:pt x="334990" y="2084242"/>
                  <a:pt x="333910" y="2083585"/>
                  <a:pt x="332999" y="2082826"/>
                </a:cubicBezTo>
                <a:cubicBezTo>
                  <a:pt x="332087" y="2082066"/>
                  <a:pt x="331371" y="2081176"/>
                  <a:pt x="330850" y="2080156"/>
                </a:cubicBezTo>
                <a:cubicBezTo>
                  <a:pt x="330329" y="2079136"/>
                  <a:pt x="330069" y="2077931"/>
                  <a:pt x="330069" y="2076542"/>
                </a:cubicBezTo>
                <a:cubicBezTo>
                  <a:pt x="330069" y="2075631"/>
                  <a:pt x="330281" y="2074632"/>
                  <a:pt x="330704" y="2073547"/>
                </a:cubicBezTo>
                <a:cubicBezTo>
                  <a:pt x="331127" y="2072462"/>
                  <a:pt x="331849" y="2071453"/>
                  <a:pt x="332869" y="2070519"/>
                </a:cubicBezTo>
                <a:cubicBezTo>
                  <a:pt x="333889" y="2069586"/>
                  <a:pt x="335267" y="2068810"/>
                  <a:pt x="337003" y="2068192"/>
                </a:cubicBezTo>
                <a:cubicBezTo>
                  <a:pt x="338740" y="2067573"/>
                  <a:pt x="340910" y="2067264"/>
                  <a:pt x="343515" y="2067264"/>
                </a:cubicBezTo>
                <a:close/>
                <a:moveTo>
                  <a:pt x="262268" y="2067264"/>
                </a:moveTo>
                <a:cubicBezTo>
                  <a:pt x="264026" y="2067264"/>
                  <a:pt x="265361" y="2067839"/>
                  <a:pt x="266273" y="2068989"/>
                </a:cubicBezTo>
                <a:cubicBezTo>
                  <a:pt x="267184" y="2070139"/>
                  <a:pt x="267640" y="2071919"/>
                  <a:pt x="267640" y="2074328"/>
                </a:cubicBezTo>
                <a:cubicBezTo>
                  <a:pt x="268161" y="2073200"/>
                  <a:pt x="268671" y="2072196"/>
                  <a:pt x="269170" y="2071317"/>
                </a:cubicBezTo>
                <a:cubicBezTo>
                  <a:pt x="269669" y="2070438"/>
                  <a:pt x="270207" y="2069700"/>
                  <a:pt x="270782" y="2069103"/>
                </a:cubicBezTo>
                <a:cubicBezTo>
                  <a:pt x="271357" y="2068506"/>
                  <a:pt x="271992" y="2068050"/>
                  <a:pt x="272686" y="2067736"/>
                </a:cubicBezTo>
                <a:cubicBezTo>
                  <a:pt x="273381" y="2067421"/>
                  <a:pt x="274184" y="2067264"/>
                  <a:pt x="275095" y="2067264"/>
                </a:cubicBezTo>
                <a:cubicBezTo>
                  <a:pt x="279197" y="2067264"/>
                  <a:pt x="281249" y="2070422"/>
                  <a:pt x="281249" y="2076738"/>
                </a:cubicBezTo>
                <a:lnTo>
                  <a:pt x="281249" y="2100536"/>
                </a:lnTo>
                <a:lnTo>
                  <a:pt x="276039" y="2100536"/>
                </a:lnTo>
                <a:lnTo>
                  <a:pt x="276039" y="2077063"/>
                </a:lnTo>
                <a:cubicBezTo>
                  <a:pt x="276039" y="2076043"/>
                  <a:pt x="276001" y="2075207"/>
                  <a:pt x="275926" y="2074556"/>
                </a:cubicBezTo>
                <a:cubicBezTo>
                  <a:pt x="275850" y="2073905"/>
                  <a:pt x="275730" y="2073390"/>
                  <a:pt x="275567" y="2073010"/>
                </a:cubicBezTo>
                <a:cubicBezTo>
                  <a:pt x="275405" y="2072630"/>
                  <a:pt x="275198" y="2072364"/>
                  <a:pt x="274949" y="2072212"/>
                </a:cubicBezTo>
                <a:cubicBezTo>
                  <a:pt x="274699" y="2072060"/>
                  <a:pt x="274390" y="2071984"/>
                  <a:pt x="274021" y="2071984"/>
                </a:cubicBezTo>
                <a:cubicBezTo>
                  <a:pt x="273587" y="2071984"/>
                  <a:pt x="273185" y="2072115"/>
                  <a:pt x="272817" y="2072375"/>
                </a:cubicBezTo>
                <a:cubicBezTo>
                  <a:pt x="272447" y="2072636"/>
                  <a:pt x="272051" y="2073059"/>
                  <a:pt x="271628" y="2073645"/>
                </a:cubicBezTo>
                <a:cubicBezTo>
                  <a:pt x="271205" y="2074231"/>
                  <a:pt x="270738" y="2075007"/>
                  <a:pt x="270228" y="2075973"/>
                </a:cubicBezTo>
                <a:cubicBezTo>
                  <a:pt x="269718" y="2076938"/>
                  <a:pt x="269116" y="2078127"/>
                  <a:pt x="268421" y="2079537"/>
                </a:cubicBezTo>
                <a:lnTo>
                  <a:pt x="268421" y="2100536"/>
                </a:lnTo>
                <a:lnTo>
                  <a:pt x="263245" y="2100536"/>
                </a:lnTo>
                <a:lnTo>
                  <a:pt x="263245" y="2077682"/>
                </a:lnTo>
                <a:cubicBezTo>
                  <a:pt x="263245" y="2076488"/>
                  <a:pt x="263207" y="2075522"/>
                  <a:pt x="263131" y="2074784"/>
                </a:cubicBezTo>
                <a:cubicBezTo>
                  <a:pt x="263055" y="2074046"/>
                  <a:pt x="262936" y="2073471"/>
                  <a:pt x="262773" y="2073059"/>
                </a:cubicBezTo>
                <a:cubicBezTo>
                  <a:pt x="262610" y="2072646"/>
                  <a:pt x="262399" y="2072364"/>
                  <a:pt x="262138" y="2072212"/>
                </a:cubicBezTo>
                <a:cubicBezTo>
                  <a:pt x="261878" y="2072060"/>
                  <a:pt x="261563" y="2071984"/>
                  <a:pt x="261194" y="2071984"/>
                </a:cubicBezTo>
                <a:cubicBezTo>
                  <a:pt x="260803" y="2071984"/>
                  <a:pt x="260434" y="2072093"/>
                  <a:pt x="260087" y="2072310"/>
                </a:cubicBezTo>
                <a:cubicBezTo>
                  <a:pt x="259740" y="2072527"/>
                  <a:pt x="259354" y="2072918"/>
                  <a:pt x="258931" y="2073482"/>
                </a:cubicBezTo>
                <a:cubicBezTo>
                  <a:pt x="258508" y="2074046"/>
                  <a:pt x="258036" y="2074817"/>
                  <a:pt x="257515" y="2075793"/>
                </a:cubicBezTo>
                <a:cubicBezTo>
                  <a:pt x="256994" y="2076770"/>
                  <a:pt x="256376" y="2078018"/>
                  <a:pt x="255659" y="2079537"/>
                </a:cubicBezTo>
                <a:lnTo>
                  <a:pt x="255659" y="2100536"/>
                </a:lnTo>
                <a:lnTo>
                  <a:pt x="250450" y="2100536"/>
                </a:lnTo>
                <a:lnTo>
                  <a:pt x="250450" y="2067850"/>
                </a:lnTo>
                <a:lnTo>
                  <a:pt x="254780" y="2067850"/>
                </a:lnTo>
                <a:lnTo>
                  <a:pt x="255041" y="2074068"/>
                </a:lnTo>
                <a:cubicBezTo>
                  <a:pt x="255605" y="2072831"/>
                  <a:pt x="256153" y="2071778"/>
                  <a:pt x="256685" y="2070910"/>
                </a:cubicBezTo>
                <a:cubicBezTo>
                  <a:pt x="257217" y="2070042"/>
                  <a:pt x="257765" y="2069342"/>
                  <a:pt x="258329" y="2068810"/>
                </a:cubicBezTo>
                <a:cubicBezTo>
                  <a:pt x="258893" y="2068278"/>
                  <a:pt x="259496" y="2067888"/>
                  <a:pt x="260136" y="2067638"/>
                </a:cubicBezTo>
                <a:cubicBezTo>
                  <a:pt x="260776" y="2067388"/>
                  <a:pt x="261487" y="2067264"/>
                  <a:pt x="262268" y="2067264"/>
                </a:cubicBezTo>
                <a:close/>
                <a:moveTo>
                  <a:pt x="200639" y="2067264"/>
                </a:moveTo>
                <a:cubicBezTo>
                  <a:pt x="201920" y="2067264"/>
                  <a:pt x="203342" y="2067334"/>
                  <a:pt x="204904" y="2067475"/>
                </a:cubicBezTo>
                <a:cubicBezTo>
                  <a:pt x="206467" y="2067616"/>
                  <a:pt x="208095" y="2067861"/>
                  <a:pt x="209788" y="2068208"/>
                </a:cubicBezTo>
                <a:lnTo>
                  <a:pt x="209788" y="2073254"/>
                </a:lnTo>
                <a:cubicBezTo>
                  <a:pt x="208008" y="2072820"/>
                  <a:pt x="206321" y="2072500"/>
                  <a:pt x="204725" y="2072294"/>
                </a:cubicBezTo>
                <a:cubicBezTo>
                  <a:pt x="203130" y="2072087"/>
                  <a:pt x="201746" y="2071984"/>
                  <a:pt x="200574" y="2071984"/>
                </a:cubicBezTo>
                <a:cubicBezTo>
                  <a:pt x="199164" y="2071984"/>
                  <a:pt x="197975" y="2072093"/>
                  <a:pt x="197010" y="2072310"/>
                </a:cubicBezTo>
                <a:cubicBezTo>
                  <a:pt x="196044" y="2072527"/>
                  <a:pt x="195262" y="2072825"/>
                  <a:pt x="194665" y="2073205"/>
                </a:cubicBezTo>
                <a:cubicBezTo>
                  <a:pt x="194069" y="2073585"/>
                  <a:pt x="193640" y="2074030"/>
                  <a:pt x="193379" y="2074540"/>
                </a:cubicBezTo>
                <a:cubicBezTo>
                  <a:pt x="193119" y="2075050"/>
                  <a:pt x="192989" y="2075598"/>
                  <a:pt x="192989" y="2076184"/>
                </a:cubicBezTo>
                <a:cubicBezTo>
                  <a:pt x="192989" y="2076770"/>
                  <a:pt x="193103" y="2077302"/>
                  <a:pt x="193331" y="2077779"/>
                </a:cubicBezTo>
                <a:cubicBezTo>
                  <a:pt x="193558" y="2078257"/>
                  <a:pt x="193982" y="2078718"/>
                  <a:pt x="194600" y="2079163"/>
                </a:cubicBezTo>
                <a:cubicBezTo>
                  <a:pt x="195219" y="2079608"/>
                  <a:pt x="196082" y="2080053"/>
                  <a:pt x="197189" y="2080498"/>
                </a:cubicBezTo>
                <a:cubicBezTo>
                  <a:pt x="198295" y="2080943"/>
                  <a:pt x="199739" y="2081426"/>
                  <a:pt x="201519" y="2081947"/>
                </a:cubicBezTo>
                <a:cubicBezTo>
                  <a:pt x="203450" y="2082511"/>
                  <a:pt x="205078" y="2083102"/>
                  <a:pt x="206402" y="2083721"/>
                </a:cubicBezTo>
                <a:cubicBezTo>
                  <a:pt x="207726" y="2084339"/>
                  <a:pt x="208800" y="2085029"/>
                  <a:pt x="209625" y="2085788"/>
                </a:cubicBezTo>
                <a:cubicBezTo>
                  <a:pt x="210450" y="2086548"/>
                  <a:pt x="211041" y="2087405"/>
                  <a:pt x="211399" y="2088360"/>
                </a:cubicBezTo>
                <a:cubicBezTo>
                  <a:pt x="211757" y="2089315"/>
                  <a:pt x="211937" y="2090400"/>
                  <a:pt x="211937" y="2091616"/>
                </a:cubicBezTo>
                <a:cubicBezTo>
                  <a:pt x="211937" y="2092766"/>
                  <a:pt x="211741" y="2093797"/>
                  <a:pt x="211350" y="2094709"/>
                </a:cubicBezTo>
                <a:cubicBezTo>
                  <a:pt x="210960" y="2095620"/>
                  <a:pt x="210428" y="2096429"/>
                  <a:pt x="209755" y="2097134"/>
                </a:cubicBezTo>
                <a:cubicBezTo>
                  <a:pt x="209082" y="2097839"/>
                  <a:pt x="208301" y="2098442"/>
                  <a:pt x="207411" y="2098941"/>
                </a:cubicBezTo>
                <a:cubicBezTo>
                  <a:pt x="206521" y="2099440"/>
                  <a:pt x="205572" y="2099852"/>
                  <a:pt x="204562" y="2100178"/>
                </a:cubicBezTo>
                <a:cubicBezTo>
                  <a:pt x="203553" y="2100504"/>
                  <a:pt x="202517" y="2100742"/>
                  <a:pt x="201453" y="2100894"/>
                </a:cubicBezTo>
                <a:cubicBezTo>
                  <a:pt x="200390" y="2101046"/>
                  <a:pt x="199348" y="2101122"/>
                  <a:pt x="198328" y="2101122"/>
                </a:cubicBezTo>
                <a:cubicBezTo>
                  <a:pt x="196114" y="2101122"/>
                  <a:pt x="194079" y="2101024"/>
                  <a:pt x="192224" y="2100829"/>
                </a:cubicBezTo>
                <a:cubicBezTo>
                  <a:pt x="190368" y="2100634"/>
                  <a:pt x="188550" y="2100319"/>
                  <a:pt x="186771" y="2099885"/>
                </a:cubicBezTo>
                <a:lnTo>
                  <a:pt x="186771" y="2094676"/>
                </a:lnTo>
                <a:cubicBezTo>
                  <a:pt x="188680" y="2095219"/>
                  <a:pt x="190580" y="2095631"/>
                  <a:pt x="192468" y="2095913"/>
                </a:cubicBezTo>
                <a:cubicBezTo>
                  <a:pt x="194356" y="2096195"/>
                  <a:pt x="196234" y="2096336"/>
                  <a:pt x="198100" y="2096336"/>
                </a:cubicBezTo>
                <a:cubicBezTo>
                  <a:pt x="200813" y="2096336"/>
                  <a:pt x="202821" y="2095967"/>
                  <a:pt x="204123" y="2095230"/>
                </a:cubicBezTo>
                <a:cubicBezTo>
                  <a:pt x="205425" y="2094491"/>
                  <a:pt x="206076" y="2093439"/>
                  <a:pt x="206076" y="2092072"/>
                </a:cubicBezTo>
                <a:cubicBezTo>
                  <a:pt x="206076" y="2091486"/>
                  <a:pt x="205973" y="2090959"/>
                  <a:pt x="205767" y="2090493"/>
                </a:cubicBezTo>
                <a:cubicBezTo>
                  <a:pt x="205561" y="2090026"/>
                  <a:pt x="205186" y="2089581"/>
                  <a:pt x="204644" y="2089158"/>
                </a:cubicBezTo>
                <a:cubicBezTo>
                  <a:pt x="204101" y="2088735"/>
                  <a:pt x="203260" y="2088295"/>
                  <a:pt x="202121" y="2087839"/>
                </a:cubicBezTo>
                <a:cubicBezTo>
                  <a:pt x="200981" y="2087383"/>
                  <a:pt x="199424" y="2086863"/>
                  <a:pt x="197449" y="2086277"/>
                </a:cubicBezTo>
                <a:cubicBezTo>
                  <a:pt x="195973" y="2085842"/>
                  <a:pt x="194611" y="2085349"/>
                  <a:pt x="193363" y="2084795"/>
                </a:cubicBezTo>
                <a:cubicBezTo>
                  <a:pt x="192115" y="2084242"/>
                  <a:pt x="191035" y="2083585"/>
                  <a:pt x="190124" y="2082826"/>
                </a:cubicBezTo>
                <a:cubicBezTo>
                  <a:pt x="189212" y="2082066"/>
                  <a:pt x="188496" y="2081176"/>
                  <a:pt x="187975" y="2080156"/>
                </a:cubicBezTo>
                <a:cubicBezTo>
                  <a:pt x="187454" y="2079136"/>
                  <a:pt x="187194" y="2077931"/>
                  <a:pt x="187194" y="2076542"/>
                </a:cubicBezTo>
                <a:cubicBezTo>
                  <a:pt x="187194" y="2075631"/>
                  <a:pt x="187405" y="2074632"/>
                  <a:pt x="187829" y="2073547"/>
                </a:cubicBezTo>
                <a:cubicBezTo>
                  <a:pt x="188252" y="2072462"/>
                  <a:pt x="188973" y="2071453"/>
                  <a:pt x="189994" y="2070519"/>
                </a:cubicBezTo>
                <a:cubicBezTo>
                  <a:pt x="191014" y="2069586"/>
                  <a:pt x="192392" y="2068810"/>
                  <a:pt x="194128" y="2068192"/>
                </a:cubicBezTo>
                <a:cubicBezTo>
                  <a:pt x="195865" y="2067573"/>
                  <a:pt x="198035" y="2067264"/>
                  <a:pt x="200639" y="2067264"/>
                </a:cubicBezTo>
                <a:close/>
                <a:moveTo>
                  <a:pt x="166023" y="2067264"/>
                </a:moveTo>
                <a:cubicBezTo>
                  <a:pt x="169409" y="2067264"/>
                  <a:pt x="171975" y="2068360"/>
                  <a:pt x="173723" y="2070552"/>
                </a:cubicBezTo>
                <a:cubicBezTo>
                  <a:pt x="175470" y="2072744"/>
                  <a:pt x="176278" y="2076000"/>
                  <a:pt x="176148" y="2080319"/>
                </a:cubicBezTo>
                <a:lnTo>
                  <a:pt x="170418" y="2080319"/>
                </a:lnTo>
                <a:cubicBezTo>
                  <a:pt x="170483" y="2077454"/>
                  <a:pt x="170065" y="2075376"/>
                  <a:pt x="169165" y="2074084"/>
                </a:cubicBezTo>
                <a:cubicBezTo>
                  <a:pt x="168264" y="2072793"/>
                  <a:pt x="166945" y="2072147"/>
                  <a:pt x="165209" y="2072147"/>
                </a:cubicBezTo>
                <a:cubicBezTo>
                  <a:pt x="164449" y="2072147"/>
                  <a:pt x="163684" y="2072283"/>
                  <a:pt x="162914" y="2072554"/>
                </a:cubicBezTo>
                <a:cubicBezTo>
                  <a:pt x="162143" y="2072825"/>
                  <a:pt x="161351" y="2073259"/>
                  <a:pt x="160537" y="2073856"/>
                </a:cubicBezTo>
                <a:cubicBezTo>
                  <a:pt x="159723" y="2074453"/>
                  <a:pt x="158861" y="2075218"/>
                  <a:pt x="157949" y="2076152"/>
                </a:cubicBezTo>
                <a:cubicBezTo>
                  <a:pt x="157038" y="2077085"/>
                  <a:pt x="156061" y="2078213"/>
                  <a:pt x="155019" y="2079537"/>
                </a:cubicBezTo>
                <a:lnTo>
                  <a:pt x="155019" y="2100536"/>
                </a:lnTo>
                <a:lnTo>
                  <a:pt x="149289" y="2100536"/>
                </a:lnTo>
                <a:lnTo>
                  <a:pt x="149289" y="2067850"/>
                </a:lnTo>
                <a:lnTo>
                  <a:pt x="154466" y="2067850"/>
                </a:lnTo>
                <a:lnTo>
                  <a:pt x="154628" y="2073873"/>
                </a:lnTo>
                <a:cubicBezTo>
                  <a:pt x="156560" y="2071550"/>
                  <a:pt x="158465" y="2069868"/>
                  <a:pt x="160342" y="2068826"/>
                </a:cubicBezTo>
                <a:cubicBezTo>
                  <a:pt x="162219" y="2067785"/>
                  <a:pt x="164113" y="2067264"/>
                  <a:pt x="166023" y="2067264"/>
                </a:cubicBezTo>
                <a:close/>
                <a:moveTo>
                  <a:pt x="132825" y="2067264"/>
                </a:moveTo>
                <a:cubicBezTo>
                  <a:pt x="135104" y="2067264"/>
                  <a:pt x="137122" y="2067622"/>
                  <a:pt x="138880" y="2068338"/>
                </a:cubicBezTo>
                <a:cubicBezTo>
                  <a:pt x="140638" y="2069054"/>
                  <a:pt x="142120" y="2070069"/>
                  <a:pt x="143324" y="2071382"/>
                </a:cubicBezTo>
                <a:cubicBezTo>
                  <a:pt x="144529" y="2072695"/>
                  <a:pt x="145440" y="2074290"/>
                  <a:pt x="146059" y="2076168"/>
                </a:cubicBezTo>
                <a:cubicBezTo>
                  <a:pt x="146678" y="2078045"/>
                  <a:pt x="146987" y="2080145"/>
                  <a:pt x="146987" y="2082467"/>
                </a:cubicBezTo>
                <a:cubicBezTo>
                  <a:pt x="146987" y="2083270"/>
                  <a:pt x="146976" y="2083943"/>
                  <a:pt x="146954" y="2084486"/>
                </a:cubicBezTo>
                <a:cubicBezTo>
                  <a:pt x="146933" y="2085029"/>
                  <a:pt x="146900" y="2085539"/>
                  <a:pt x="146857" y="2086016"/>
                </a:cubicBezTo>
                <a:lnTo>
                  <a:pt x="123905" y="2086016"/>
                </a:lnTo>
                <a:cubicBezTo>
                  <a:pt x="123905" y="2089358"/>
                  <a:pt x="124838" y="2091925"/>
                  <a:pt x="126704" y="2093716"/>
                </a:cubicBezTo>
                <a:cubicBezTo>
                  <a:pt x="128571" y="2095506"/>
                  <a:pt x="131262" y="2096402"/>
                  <a:pt x="134778" y="2096402"/>
                </a:cubicBezTo>
                <a:cubicBezTo>
                  <a:pt x="135733" y="2096402"/>
                  <a:pt x="136688" y="2096363"/>
                  <a:pt x="137643" y="2096288"/>
                </a:cubicBezTo>
                <a:cubicBezTo>
                  <a:pt x="138598" y="2096212"/>
                  <a:pt x="139521" y="2096109"/>
                  <a:pt x="140411" y="2095978"/>
                </a:cubicBezTo>
                <a:cubicBezTo>
                  <a:pt x="141300" y="2095848"/>
                  <a:pt x="142152" y="2095702"/>
                  <a:pt x="142966" y="2095539"/>
                </a:cubicBezTo>
                <a:cubicBezTo>
                  <a:pt x="143780" y="2095376"/>
                  <a:pt x="144534" y="2095197"/>
                  <a:pt x="145229" y="2095002"/>
                </a:cubicBezTo>
                <a:lnTo>
                  <a:pt x="145229" y="2099657"/>
                </a:lnTo>
                <a:cubicBezTo>
                  <a:pt x="143688" y="2100091"/>
                  <a:pt x="141946" y="2100444"/>
                  <a:pt x="140004" y="2100715"/>
                </a:cubicBezTo>
                <a:cubicBezTo>
                  <a:pt x="138061" y="2100986"/>
                  <a:pt x="136048" y="2101122"/>
                  <a:pt x="133964" y="2101122"/>
                </a:cubicBezTo>
                <a:cubicBezTo>
                  <a:pt x="131165" y="2101122"/>
                  <a:pt x="128755" y="2100742"/>
                  <a:pt x="126737" y="2099983"/>
                </a:cubicBezTo>
                <a:cubicBezTo>
                  <a:pt x="124718" y="2099223"/>
                  <a:pt x="123064" y="2098121"/>
                  <a:pt x="121772" y="2096678"/>
                </a:cubicBezTo>
                <a:cubicBezTo>
                  <a:pt x="120481" y="2095235"/>
                  <a:pt x="119526" y="2093466"/>
                  <a:pt x="118907" y="2091372"/>
                </a:cubicBezTo>
                <a:cubicBezTo>
                  <a:pt x="118289" y="2089277"/>
                  <a:pt x="117979" y="2086906"/>
                  <a:pt x="117979" y="2084258"/>
                </a:cubicBezTo>
                <a:cubicBezTo>
                  <a:pt x="117979" y="2081957"/>
                  <a:pt x="118310" y="2079782"/>
                  <a:pt x="118972" y="2077731"/>
                </a:cubicBezTo>
                <a:cubicBezTo>
                  <a:pt x="119634" y="2075680"/>
                  <a:pt x="120600" y="2073878"/>
                  <a:pt x="121870" y="2072326"/>
                </a:cubicBezTo>
                <a:cubicBezTo>
                  <a:pt x="123140" y="2070774"/>
                  <a:pt x="124697" y="2069543"/>
                  <a:pt x="126542" y="2068631"/>
                </a:cubicBezTo>
                <a:cubicBezTo>
                  <a:pt x="128386" y="2067720"/>
                  <a:pt x="130481" y="2067264"/>
                  <a:pt x="132825" y="2067264"/>
                </a:cubicBezTo>
                <a:close/>
                <a:moveTo>
                  <a:pt x="56625" y="2067264"/>
                </a:moveTo>
                <a:cubicBezTo>
                  <a:pt x="58969" y="2067264"/>
                  <a:pt x="61069" y="2067627"/>
                  <a:pt x="62925" y="2068354"/>
                </a:cubicBezTo>
                <a:cubicBezTo>
                  <a:pt x="64780" y="2069081"/>
                  <a:pt x="66354" y="2070145"/>
                  <a:pt x="67645" y="2071545"/>
                </a:cubicBezTo>
                <a:cubicBezTo>
                  <a:pt x="68937" y="2072945"/>
                  <a:pt x="69924" y="2074687"/>
                  <a:pt x="70608" y="2076770"/>
                </a:cubicBezTo>
                <a:cubicBezTo>
                  <a:pt x="71292" y="2078854"/>
                  <a:pt x="71633" y="2081241"/>
                  <a:pt x="71633" y="2083933"/>
                </a:cubicBezTo>
                <a:cubicBezTo>
                  <a:pt x="71633" y="2086472"/>
                  <a:pt x="71275" y="2088800"/>
                  <a:pt x="70559" y="2090916"/>
                </a:cubicBezTo>
                <a:cubicBezTo>
                  <a:pt x="69843" y="2093032"/>
                  <a:pt x="68812" y="2094844"/>
                  <a:pt x="67466" y="2096353"/>
                </a:cubicBezTo>
                <a:cubicBezTo>
                  <a:pt x="66121" y="2097861"/>
                  <a:pt x="64482" y="2099033"/>
                  <a:pt x="62550" y="2099869"/>
                </a:cubicBezTo>
                <a:cubicBezTo>
                  <a:pt x="60619" y="2100704"/>
                  <a:pt x="58426" y="2101122"/>
                  <a:pt x="55974" y="2101122"/>
                </a:cubicBezTo>
                <a:cubicBezTo>
                  <a:pt x="53630" y="2101122"/>
                  <a:pt x="51530" y="2100759"/>
                  <a:pt x="49674" y="2100032"/>
                </a:cubicBezTo>
                <a:cubicBezTo>
                  <a:pt x="47819" y="2099304"/>
                  <a:pt x="46245" y="2098235"/>
                  <a:pt x="44954" y="2096825"/>
                </a:cubicBezTo>
                <a:cubicBezTo>
                  <a:pt x="43662" y="2095414"/>
                  <a:pt x="42675" y="2093667"/>
                  <a:pt x="41991" y="2091583"/>
                </a:cubicBezTo>
                <a:cubicBezTo>
                  <a:pt x="41307" y="2089500"/>
                  <a:pt x="40965" y="2087101"/>
                  <a:pt x="40965" y="2084388"/>
                </a:cubicBezTo>
                <a:cubicBezTo>
                  <a:pt x="40965" y="2081849"/>
                  <a:pt x="41324" y="2079532"/>
                  <a:pt x="42040" y="2077438"/>
                </a:cubicBezTo>
                <a:cubicBezTo>
                  <a:pt x="42756" y="2075343"/>
                  <a:pt x="43787" y="2073542"/>
                  <a:pt x="45133" y="2072033"/>
                </a:cubicBezTo>
                <a:cubicBezTo>
                  <a:pt x="46478" y="2070525"/>
                  <a:pt x="48117" y="2069353"/>
                  <a:pt x="50049" y="2068517"/>
                </a:cubicBezTo>
                <a:cubicBezTo>
                  <a:pt x="51980" y="2067681"/>
                  <a:pt x="54172" y="2067264"/>
                  <a:pt x="56625" y="2067264"/>
                </a:cubicBezTo>
                <a:close/>
                <a:moveTo>
                  <a:pt x="580175" y="2062120"/>
                </a:moveTo>
                <a:cubicBezTo>
                  <a:pt x="577744" y="2062120"/>
                  <a:pt x="575850" y="2062586"/>
                  <a:pt x="574494" y="2063520"/>
                </a:cubicBezTo>
                <a:cubicBezTo>
                  <a:pt x="573137" y="2064453"/>
                  <a:pt x="572459" y="2065853"/>
                  <a:pt x="572459" y="2067720"/>
                </a:cubicBezTo>
                <a:cubicBezTo>
                  <a:pt x="572459" y="2068566"/>
                  <a:pt x="572621" y="2069347"/>
                  <a:pt x="572947" y="2070064"/>
                </a:cubicBezTo>
                <a:cubicBezTo>
                  <a:pt x="573273" y="2070780"/>
                  <a:pt x="573777" y="2071453"/>
                  <a:pt x="574461" y="2072082"/>
                </a:cubicBezTo>
                <a:cubicBezTo>
                  <a:pt x="575145" y="2072711"/>
                  <a:pt x="575996" y="2073330"/>
                  <a:pt x="577017" y="2073938"/>
                </a:cubicBezTo>
                <a:cubicBezTo>
                  <a:pt x="578037" y="2074545"/>
                  <a:pt x="579252" y="2075164"/>
                  <a:pt x="580663" y="2075793"/>
                </a:cubicBezTo>
                <a:cubicBezTo>
                  <a:pt x="583116" y="2074643"/>
                  <a:pt x="584939" y="2073444"/>
                  <a:pt x="586132" y="2072196"/>
                </a:cubicBezTo>
                <a:cubicBezTo>
                  <a:pt x="587326" y="2070948"/>
                  <a:pt x="587923" y="2069499"/>
                  <a:pt x="587923" y="2067850"/>
                </a:cubicBezTo>
                <a:cubicBezTo>
                  <a:pt x="587923" y="2065918"/>
                  <a:pt x="587245" y="2064480"/>
                  <a:pt x="585888" y="2063536"/>
                </a:cubicBezTo>
                <a:cubicBezTo>
                  <a:pt x="584532" y="2062592"/>
                  <a:pt x="582627" y="2062120"/>
                  <a:pt x="580175" y="2062120"/>
                </a:cubicBezTo>
                <a:close/>
                <a:moveTo>
                  <a:pt x="1" y="2057985"/>
                </a:moveTo>
                <a:lnTo>
                  <a:pt x="6544" y="2057985"/>
                </a:lnTo>
                <a:lnTo>
                  <a:pt x="15725" y="2086667"/>
                </a:lnTo>
                <a:lnTo>
                  <a:pt x="18330" y="2095067"/>
                </a:lnTo>
                <a:lnTo>
                  <a:pt x="20999" y="2086667"/>
                </a:lnTo>
                <a:lnTo>
                  <a:pt x="30213" y="2057985"/>
                </a:lnTo>
                <a:lnTo>
                  <a:pt x="36398" y="2057985"/>
                </a:lnTo>
                <a:lnTo>
                  <a:pt x="21943" y="2100536"/>
                </a:lnTo>
                <a:lnTo>
                  <a:pt x="14130" y="2100536"/>
                </a:lnTo>
                <a:close/>
                <a:moveTo>
                  <a:pt x="551209" y="2057790"/>
                </a:moveTo>
                <a:lnTo>
                  <a:pt x="556222" y="2057790"/>
                </a:lnTo>
                <a:lnTo>
                  <a:pt x="556222" y="2095262"/>
                </a:lnTo>
                <a:lnTo>
                  <a:pt x="565729" y="2095262"/>
                </a:lnTo>
                <a:lnTo>
                  <a:pt x="565729" y="2100536"/>
                </a:lnTo>
                <a:lnTo>
                  <a:pt x="539000" y="2100536"/>
                </a:lnTo>
                <a:lnTo>
                  <a:pt x="539000" y="2095262"/>
                </a:lnTo>
                <a:lnTo>
                  <a:pt x="549939" y="2095262"/>
                </a:lnTo>
                <a:lnTo>
                  <a:pt x="549939" y="2064203"/>
                </a:lnTo>
                <a:lnTo>
                  <a:pt x="539749" y="2069738"/>
                </a:lnTo>
                <a:lnTo>
                  <a:pt x="537666" y="2064920"/>
                </a:lnTo>
                <a:close/>
                <a:moveTo>
                  <a:pt x="1455009" y="2057399"/>
                </a:moveTo>
                <a:lnTo>
                  <a:pt x="1455009" y="2067850"/>
                </a:lnTo>
                <a:lnTo>
                  <a:pt x="1469692" y="2067850"/>
                </a:lnTo>
                <a:lnTo>
                  <a:pt x="1469692" y="2072603"/>
                </a:lnTo>
                <a:lnTo>
                  <a:pt x="1455009" y="2072603"/>
                </a:lnTo>
                <a:lnTo>
                  <a:pt x="1455009" y="2089207"/>
                </a:lnTo>
                <a:cubicBezTo>
                  <a:pt x="1455009" y="2091551"/>
                  <a:pt x="1455633" y="2093303"/>
                  <a:pt x="1456881" y="2094464"/>
                </a:cubicBezTo>
                <a:cubicBezTo>
                  <a:pt x="1458129" y="2095626"/>
                  <a:pt x="1459968" y="2096206"/>
                  <a:pt x="1462399" y="2096206"/>
                </a:cubicBezTo>
                <a:cubicBezTo>
                  <a:pt x="1463441" y="2096206"/>
                  <a:pt x="1464581" y="2096125"/>
                  <a:pt x="1465818" y="2095962"/>
                </a:cubicBezTo>
                <a:cubicBezTo>
                  <a:pt x="1467055" y="2095799"/>
                  <a:pt x="1468346" y="2095544"/>
                  <a:pt x="1469692" y="2095197"/>
                </a:cubicBezTo>
                <a:lnTo>
                  <a:pt x="1469692" y="2100080"/>
                </a:lnTo>
                <a:cubicBezTo>
                  <a:pt x="1468412" y="2100406"/>
                  <a:pt x="1467088" y="2100639"/>
                  <a:pt x="1465720" y="2100780"/>
                </a:cubicBezTo>
                <a:cubicBezTo>
                  <a:pt x="1464353" y="2100921"/>
                  <a:pt x="1462964" y="2100992"/>
                  <a:pt x="1461553" y="2100992"/>
                </a:cubicBezTo>
                <a:cubicBezTo>
                  <a:pt x="1457451" y="2100992"/>
                  <a:pt x="1454391" y="2100064"/>
                  <a:pt x="1452372" y="2098208"/>
                </a:cubicBezTo>
                <a:cubicBezTo>
                  <a:pt x="1450354" y="2096353"/>
                  <a:pt x="1449344" y="2093504"/>
                  <a:pt x="1449344" y="2089662"/>
                </a:cubicBezTo>
                <a:lnTo>
                  <a:pt x="1449344" y="2072603"/>
                </a:lnTo>
                <a:lnTo>
                  <a:pt x="1440196" y="2072603"/>
                </a:lnTo>
                <a:lnTo>
                  <a:pt x="1440196" y="2067850"/>
                </a:lnTo>
                <a:lnTo>
                  <a:pt x="1449344" y="2067850"/>
                </a:lnTo>
                <a:lnTo>
                  <a:pt x="1449344" y="2058864"/>
                </a:lnTo>
                <a:close/>
                <a:moveTo>
                  <a:pt x="1178784" y="2057399"/>
                </a:moveTo>
                <a:lnTo>
                  <a:pt x="1178784" y="2067850"/>
                </a:lnTo>
                <a:lnTo>
                  <a:pt x="1193467" y="2067850"/>
                </a:lnTo>
                <a:lnTo>
                  <a:pt x="1193467" y="2072603"/>
                </a:lnTo>
                <a:lnTo>
                  <a:pt x="1178784" y="2072603"/>
                </a:lnTo>
                <a:lnTo>
                  <a:pt x="1178784" y="2089207"/>
                </a:lnTo>
                <a:cubicBezTo>
                  <a:pt x="1178784" y="2091551"/>
                  <a:pt x="1179408" y="2093303"/>
                  <a:pt x="1180656" y="2094464"/>
                </a:cubicBezTo>
                <a:cubicBezTo>
                  <a:pt x="1181904" y="2095626"/>
                  <a:pt x="1183743" y="2096206"/>
                  <a:pt x="1186174" y="2096206"/>
                </a:cubicBezTo>
                <a:cubicBezTo>
                  <a:pt x="1187216" y="2096206"/>
                  <a:pt x="1188356" y="2096125"/>
                  <a:pt x="1189593" y="2095962"/>
                </a:cubicBezTo>
                <a:cubicBezTo>
                  <a:pt x="1190830" y="2095799"/>
                  <a:pt x="1192121" y="2095544"/>
                  <a:pt x="1193467" y="2095197"/>
                </a:cubicBezTo>
                <a:lnTo>
                  <a:pt x="1193467" y="2100080"/>
                </a:lnTo>
                <a:cubicBezTo>
                  <a:pt x="1192187" y="2100406"/>
                  <a:pt x="1190863" y="2100639"/>
                  <a:pt x="1189495" y="2100780"/>
                </a:cubicBezTo>
                <a:cubicBezTo>
                  <a:pt x="1188128" y="2100921"/>
                  <a:pt x="1186739" y="2100992"/>
                  <a:pt x="1185328" y="2100992"/>
                </a:cubicBezTo>
                <a:cubicBezTo>
                  <a:pt x="1181226" y="2100992"/>
                  <a:pt x="1178166" y="2100064"/>
                  <a:pt x="1176147" y="2098208"/>
                </a:cubicBezTo>
                <a:cubicBezTo>
                  <a:pt x="1174129" y="2096353"/>
                  <a:pt x="1173119" y="2093504"/>
                  <a:pt x="1173119" y="2089662"/>
                </a:cubicBezTo>
                <a:lnTo>
                  <a:pt x="1173119" y="2072603"/>
                </a:lnTo>
                <a:lnTo>
                  <a:pt x="1163971" y="2072603"/>
                </a:lnTo>
                <a:lnTo>
                  <a:pt x="1163971" y="2067850"/>
                </a:lnTo>
                <a:lnTo>
                  <a:pt x="1173119" y="2067850"/>
                </a:lnTo>
                <a:lnTo>
                  <a:pt x="1173119" y="2058864"/>
                </a:lnTo>
                <a:close/>
                <a:moveTo>
                  <a:pt x="580370" y="2057399"/>
                </a:moveTo>
                <a:cubicBezTo>
                  <a:pt x="582562" y="2057399"/>
                  <a:pt x="584488" y="2057633"/>
                  <a:pt x="586149" y="2058099"/>
                </a:cubicBezTo>
                <a:cubicBezTo>
                  <a:pt x="587809" y="2058566"/>
                  <a:pt x="589203" y="2059233"/>
                  <a:pt x="590332" y="2060101"/>
                </a:cubicBezTo>
                <a:cubicBezTo>
                  <a:pt x="591461" y="2060970"/>
                  <a:pt x="592307" y="2062022"/>
                  <a:pt x="592871" y="2063259"/>
                </a:cubicBezTo>
                <a:cubicBezTo>
                  <a:pt x="593436" y="2064496"/>
                  <a:pt x="593718" y="2065875"/>
                  <a:pt x="593718" y="2067394"/>
                </a:cubicBezTo>
                <a:cubicBezTo>
                  <a:pt x="593718" y="2069868"/>
                  <a:pt x="593029" y="2071974"/>
                  <a:pt x="591651" y="2073710"/>
                </a:cubicBezTo>
                <a:cubicBezTo>
                  <a:pt x="590272" y="2075446"/>
                  <a:pt x="588314" y="2076965"/>
                  <a:pt x="585774" y="2078268"/>
                </a:cubicBezTo>
                <a:cubicBezTo>
                  <a:pt x="587033" y="2078897"/>
                  <a:pt x="588205" y="2079592"/>
                  <a:pt x="589290" y="2080351"/>
                </a:cubicBezTo>
                <a:cubicBezTo>
                  <a:pt x="590375" y="2081111"/>
                  <a:pt x="591320" y="2081957"/>
                  <a:pt x="592123" y="2082891"/>
                </a:cubicBezTo>
                <a:cubicBezTo>
                  <a:pt x="592926" y="2083824"/>
                  <a:pt x="593550" y="2084866"/>
                  <a:pt x="593995" y="2086016"/>
                </a:cubicBezTo>
                <a:cubicBezTo>
                  <a:pt x="594440" y="2087166"/>
                  <a:pt x="594662" y="2088447"/>
                  <a:pt x="594662" y="2089858"/>
                </a:cubicBezTo>
                <a:cubicBezTo>
                  <a:pt x="594662" y="2091659"/>
                  <a:pt x="594293" y="2093260"/>
                  <a:pt x="593555" y="2094660"/>
                </a:cubicBezTo>
                <a:cubicBezTo>
                  <a:pt x="592817" y="2096060"/>
                  <a:pt x="591786" y="2097237"/>
                  <a:pt x="590462" y="2098192"/>
                </a:cubicBezTo>
                <a:cubicBezTo>
                  <a:pt x="589138" y="2099147"/>
                  <a:pt x="587575" y="2099874"/>
                  <a:pt x="585774" y="2100373"/>
                </a:cubicBezTo>
                <a:cubicBezTo>
                  <a:pt x="583973" y="2100872"/>
                  <a:pt x="582019" y="2101122"/>
                  <a:pt x="579914" y="2101122"/>
                </a:cubicBezTo>
                <a:cubicBezTo>
                  <a:pt x="577592" y="2101122"/>
                  <a:pt x="575546" y="2100862"/>
                  <a:pt x="573777" y="2100341"/>
                </a:cubicBezTo>
                <a:cubicBezTo>
                  <a:pt x="572008" y="2099820"/>
                  <a:pt x="570527" y="2099093"/>
                  <a:pt x="569333" y="2098160"/>
                </a:cubicBezTo>
                <a:cubicBezTo>
                  <a:pt x="568140" y="2097226"/>
                  <a:pt x="567239" y="2096119"/>
                  <a:pt x="566631" y="2094839"/>
                </a:cubicBezTo>
                <a:cubicBezTo>
                  <a:pt x="566023" y="2093558"/>
                  <a:pt x="565720" y="2092147"/>
                  <a:pt x="565720" y="2090607"/>
                </a:cubicBezTo>
                <a:cubicBezTo>
                  <a:pt x="565720" y="2088002"/>
                  <a:pt x="566447" y="2085756"/>
                  <a:pt x="567901" y="2083867"/>
                </a:cubicBezTo>
                <a:cubicBezTo>
                  <a:pt x="569355" y="2081979"/>
                  <a:pt x="571601" y="2080264"/>
                  <a:pt x="574640" y="2078724"/>
                </a:cubicBezTo>
                <a:cubicBezTo>
                  <a:pt x="571862" y="2077313"/>
                  <a:pt x="569833" y="2075745"/>
                  <a:pt x="568552" y="2074019"/>
                </a:cubicBezTo>
                <a:cubicBezTo>
                  <a:pt x="567271" y="2072294"/>
                  <a:pt x="566631" y="2070313"/>
                  <a:pt x="566631" y="2068078"/>
                </a:cubicBezTo>
                <a:cubicBezTo>
                  <a:pt x="566631" y="2066710"/>
                  <a:pt x="566913" y="2065386"/>
                  <a:pt x="567478" y="2064106"/>
                </a:cubicBezTo>
                <a:cubicBezTo>
                  <a:pt x="568042" y="2062825"/>
                  <a:pt x="568894" y="2061686"/>
                  <a:pt x="570033" y="2060687"/>
                </a:cubicBezTo>
                <a:cubicBezTo>
                  <a:pt x="571173" y="2059689"/>
                  <a:pt x="572600" y="2058891"/>
                  <a:pt x="574314" y="2058295"/>
                </a:cubicBezTo>
                <a:cubicBezTo>
                  <a:pt x="576029" y="2057698"/>
                  <a:pt x="578047" y="2057399"/>
                  <a:pt x="580370" y="2057399"/>
                </a:cubicBezTo>
                <a:close/>
                <a:moveTo>
                  <a:pt x="369160" y="2057399"/>
                </a:moveTo>
                <a:lnTo>
                  <a:pt x="369160" y="2067850"/>
                </a:lnTo>
                <a:lnTo>
                  <a:pt x="383842" y="2067850"/>
                </a:lnTo>
                <a:lnTo>
                  <a:pt x="383842" y="2072603"/>
                </a:lnTo>
                <a:lnTo>
                  <a:pt x="369160" y="2072603"/>
                </a:lnTo>
                <a:lnTo>
                  <a:pt x="369160" y="2089207"/>
                </a:lnTo>
                <a:cubicBezTo>
                  <a:pt x="369160" y="2091551"/>
                  <a:pt x="369784" y="2093303"/>
                  <a:pt x="371032" y="2094464"/>
                </a:cubicBezTo>
                <a:cubicBezTo>
                  <a:pt x="372279" y="2095626"/>
                  <a:pt x="374119" y="2096206"/>
                  <a:pt x="376550" y="2096206"/>
                </a:cubicBezTo>
                <a:cubicBezTo>
                  <a:pt x="377592" y="2096206"/>
                  <a:pt x="378731" y="2096125"/>
                  <a:pt x="379968" y="2095962"/>
                </a:cubicBezTo>
                <a:cubicBezTo>
                  <a:pt x="381205" y="2095799"/>
                  <a:pt x="382497" y="2095544"/>
                  <a:pt x="383842" y="2095197"/>
                </a:cubicBezTo>
                <a:lnTo>
                  <a:pt x="383842" y="2100080"/>
                </a:lnTo>
                <a:cubicBezTo>
                  <a:pt x="382562" y="2100406"/>
                  <a:pt x="381238" y="2100639"/>
                  <a:pt x="379871" y="2100780"/>
                </a:cubicBezTo>
                <a:cubicBezTo>
                  <a:pt x="378503" y="2100921"/>
                  <a:pt x="377114" y="2100992"/>
                  <a:pt x="375703" y="2100992"/>
                </a:cubicBezTo>
                <a:cubicBezTo>
                  <a:pt x="371601" y="2100992"/>
                  <a:pt x="368541" y="2100064"/>
                  <a:pt x="366522" y="2098208"/>
                </a:cubicBezTo>
                <a:cubicBezTo>
                  <a:pt x="364504" y="2096353"/>
                  <a:pt x="363495" y="2093504"/>
                  <a:pt x="363495" y="2089662"/>
                </a:cubicBezTo>
                <a:lnTo>
                  <a:pt x="363495" y="2072603"/>
                </a:lnTo>
                <a:lnTo>
                  <a:pt x="354347" y="2072603"/>
                </a:lnTo>
                <a:lnTo>
                  <a:pt x="354347" y="2067850"/>
                </a:lnTo>
                <a:lnTo>
                  <a:pt x="363495" y="2067850"/>
                </a:lnTo>
                <a:lnTo>
                  <a:pt x="363495" y="2058864"/>
                </a:lnTo>
                <a:close/>
                <a:moveTo>
                  <a:pt x="92934" y="2057399"/>
                </a:moveTo>
                <a:lnTo>
                  <a:pt x="92934" y="2067850"/>
                </a:lnTo>
                <a:lnTo>
                  <a:pt x="107617" y="2067850"/>
                </a:lnTo>
                <a:lnTo>
                  <a:pt x="107617" y="2072603"/>
                </a:lnTo>
                <a:lnTo>
                  <a:pt x="92934" y="2072603"/>
                </a:lnTo>
                <a:lnTo>
                  <a:pt x="92934" y="2089207"/>
                </a:lnTo>
                <a:cubicBezTo>
                  <a:pt x="92934" y="2091551"/>
                  <a:pt x="93558" y="2093303"/>
                  <a:pt x="94806" y="2094464"/>
                </a:cubicBezTo>
                <a:cubicBezTo>
                  <a:pt x="96054" y="2095626"/>
                  <a:pt x="97894" y="2096206"/>
                  <a:pt x="100325" y="2096206"/>
                </a:cubicBezTo>
                <a:cubicBezTo>
                  <a:pt x="101366" y="2096206"/>
                  <a:pt x="102506" y="2096125"/>
                  <a:pt x="103743" y="2095962"/>
                </a:cubicBezTo>
                <a:cubicBezTo>
                  <a:pt x="104980" y="2095799"/>
                  <a:pt x="106272" y="2095544"/>
                  <a:pt x="107617" y="2095197"/>
                </a:cubicBezTo>
                <a:lnTo>
                  <a:pt x="107617" y="2100080"/>
                </a:lnTo>
                <a:cubicBezTo>
                  <a:pt x="106337" y="2100406"/>
                  <a:pt x="105013" y="2100639"/>
                  <a:pt x="103645" y="2100780"/>
                </a:cubicBezTo>
                <a:cubicBezTo>
                  <a:pt x="102278" y="2100921"/>
                  <a:pt x="100889" y="2100992"/>
                  <a:pt x="99478" y="2100992"/>
                </a:cubicBezTo>
                <a:cubicBezTo>
                  <a:pt x="95376" y="2100992"/>
                  <a:pt x="92316" y="2100064"/>
                  <a:pt x="90297" y="2098208"/>
                </a:cubicBezTo>
                <a:cubicBezTo>
                  <a:pt x="88279" y="2096353"/>
                  <a:pt x="87270" y="2093504"/>
                  <a:pt x="87270" y="2089662"/>
                </a:cubicBezTo>
                <a:lnTo>
                  <a:pt x="87270" y="2072603"/>
                </a:lnTo>
                <a:lnTo>
                  <a:pt x="78121" y="2072603"/>
                </a:lnTo>
                <a:lnTo>
                  <a:pt x="78121" y="2067850"/>
                </a:lnTo>
                <a:lnTo>
                  <a:pt x="87270" y="2067850"/>
                </a:lnTo>
                <a:lnTo>
                  <a:pt x="87270" y="2058864"/>
                </a:lnTo>
                <a:close/>
                <a:moveTo>
                  <a:pt x="1044634" y="2054534"/>
                </a:moveTo>
                <a:lnTo>
                  <a:pt x="1050332" y="2054534"/>
                </a:lnTo>
                <a:lnTo>
                  <a:pt x="1050332" y="2100536"/>
                </a:lnTo>
                <a:lnTo>
                  <a:pt x="1045253" y="2100536"/>
                </a:lnTo>
                <a:lnTo>
                  <a:pt x="1045057" y="2094350"/>
                </a:lnTo>
                <a:cubicBezTo>
                  <a:pt x="1043473" y="2096651"/>
                  <a:pt x="1041758" y="2098355"/>
                  <a:pt x="1039914" y="2099462"/>
                </a:cubicBezTo>
                <a:cubicBezTo>
                  <a:pt x="1038069" y="2100569"/>
                  <a:pt x="1036072" y="2101122"/>
                  <a:pt x="1033923" y="2101122"/>
                </a:cubicBezTo>
                <a:cubicBezTo>
                  <a:pt x="1032057" y="2101122"/>
                  <a:pt x="1030413" y="2100731"/>
                  <a:pt x="1028991" y="2099950"/>
                </a:cubicBezTo>
                <a:cubicBezTo>
                  <a:pt x="1027569" y="2099169"/>
                  <a:pt x="1026386" y="2098067"/>
                  <a:pt x="1025442" y="2096646"/>
                </a:cubicBezTo>
                <a:cubicBezTo>
                  <a:pt x="1024498" y="2095224"/>
                  <a:pt x="1023787" y="2093515"/>
                  <a:pt x="1023310" y="2091518"/>
                </a:cubicBezTo>
                <a:cubicBezTo>
                  <a:pt x="1022832" y="2089521"/>
                  <a:pt x="1022594" y="2087307"/>
                  <a:pt x="1022594" y="2084877"/>
                </a:cubicBezTo>
                <a:cubicBezTo>
                  <a:pt x="1022594" y="2082098"/>
                  <a:pt x="1022973" y="2079630"/>
                  <a:pt x="1023733" y="2077470"/>
                </a:cubicBezTo>
                <a:cubicBezTo>
                  <a:pt x="1024493" y="2075311"/>
                  <a:pt x="1025573" y="2073487"/>
                  <a:pt x="1026972" y="2072001"/>
                </a:cubicBezTo>
                <a:cubicBezTo>
                  <a:pt x="1028372" y="2070514"/>
                  <a:pt x="1030054" y="2069385"/>
                  <a:pt x="1032019" y="2068615"/>
                </a:cubicBezTo>
                <a:cubicBezTo>
                  <a:pt x="1033983" y="2067844"/>
                  <a:pt x="1036170" y="2067459"/>
                  <a:pt x="1038579" y="2067459"/>
                </a:cubicBezTo>
                <a:cubicBezTo>
                  <a:pt x="1039621" y="2067459"/>
                  <a:pt x="1040646" y="2067524"/>
                  <a:pt x="1041655" y="2067654"/>
                </a:cubicBezTo>
                <a:cubicBezTo>
                  <a:pt x="1042665" y="2067785"/>
                  <a:pt x="1043657" y="2067991"/>
                  <a:pt x="1044634" y="2068273"/>
                </a:cubicBezTo>
                <a:close/>
                <a:moveTo>
                  <a:pt x="987619" y="2054534"/>
                </a:moveTo>
                <a:lnTo>
                  <a:pt x="1003018" y="2054534"/>
                </a:lnTo>
                <a:lnTo>
                  <a:pt x="1003018" y="2095816"/>
                </a:lnTo>
                <a:lnTo>
                  <a:pt x="1012752" y="2095816"/>
                </a:lnTo>
                <a:lnTo>
                  <a:pt x="1012752" y="2100536"/>
                </a:lnTo>
                <a:lnTo>
                  <a:pt x="986545" y="2100536"/>
                </a:lnTo>
                <a:lnTo>
                  <a:pt x="986545" y="2095816"/>
                </a:lnTo>
                <a:lnTo>
                  <a:pt x="997288" y="2095816"/>
                </a:lnTo>
                <a:lnTo>
                  <a:pt x="997288" y="2059190"/>
                </a:lnTo>
                <a:lnTo>
                  <a:pt x="987619" y="2059190"/>
                </a:lnTo>
                <a:close/>
                <a:moveTo>
                  <a:pt x="433704" y="2054534"/>
                </a:moveTo>
                <a:lnTo>
                  <a:pt x="439369" y="2054534"/>
                </a:lnTo>
                <a:lnTo>
                  <a:pt x="439369" y="2067199"/>
                </a:lnTo>
                <a:lnTo>
                  <a:pt x="439109" y="2073254"/>
                </a:lnTo>
                <a:cubicBezTo>
                  <a:pt x="440737" y="2071062"/>
                  <a:pt x="442478" y="2069516"/>
                  <a:pt x="444334" y="2068615"/>
                </a:cubicBezTo>
                <a:cubicBezTo>
                  <a:pt x="446190" y="2067714"/>
                  <a:pt x="448181" y="2067264"/>
                  <a:pt x="450308" y="2067264"/>
                </a:cubicBezTo>
                <a:cubicBezTo>
                  <a:pt x="452175" y="2067264"/>
                  <a:pt x="453813" y="2067654"/>
                  <a:pt x="455224" y="2068436"/>
                </a:cubicBezTo>
                <a:cubicBezTo>
                  <a:pt x="456635" y="2069217"/>
                  <a:pt x="457818" y="2070319"/>
                  <a:pt x="458773" y="2071740"/>
                </a:cubicBezTo>
                <a:cubicBezTo>
                  <a:pt x="459728" y="2073162"/>
                  <a:pt x="460444" y="2074876"/>
                  <a:pt x="460921" y="2076884"/>
                </a:cubicBezTo>
                <a:lnTo>
                  <a:pt x="461366" y="2081059"/>
                </a:lnTo>
                <a:lnTo>
                  <a:pt x="461872" y="2077731"/>
                </a:lnTo>
                <a:cubicBezTo>
                  <a:pt x="462534" y="2075680"/>
                  <a:pt x="463500" y="2073878"/>
                  <a:pt x="464770" y="2072326"/>
                </a:cubicBezTo>
                <a:cubicBezTo>
                  <a:pt x="466040" y="2070774"/>
                  <a:pt x="467597" y="2069543"/>
                  <a:pt x="469442" y="2068631"/>
                </a:cubicBezTo>
                <a:cubicBezTo>
                  <a:pt x="471287" y="2067720"/>
                  <a:pt x="473381" y="2067264"/>
                  <a:pt x="475725" y="2067264"/>
                </a:cubicBezTo>
                <a:cubicBezTo>
                  <a:pt x="478004" y="2067264"/>
                  <a:pt x="480023" y="2067622"/>
                  <a:pt x="481781" y="2068338"/>
                </a:cubicBezTo>
                <a:cubicBezTo>
                  <a:pt x="483539" y="2069054"/>
                  <a:pt x="485020" y="2070069"/>
                  <a:pt x="486224" y="2071382"/>
                </a:cubicBezTo>
                <a:cubicBezTo>
                  <a:pt x="487429" y="2072695"/>
                  <a:pt x="488341" y="2074290"/>
                  <a:pt x="488959" y="2076168"/>
                </a:cubicBezTo>
                <a:cubicBezTo>
                  <a:pt x="489578" y="2078045"/>
                  <a:pt x="489887" y="2080145"/>
                  <a:pt x="489887" y="2082467"/>
                </a:cubicBezTo>
                <a:cubicBezTo>
                  <a:pt x="489887" y="2083270"/>
                  <a:pt x="489876" y="2083943"/>
                  <a:pt x="489854" y="2084486"/>
                </a:cubicBezTo>
                <a:cubicBezTo>
                  <a:pt x="489833" y="2085029"/>
                  <a:pt x="489800" y="2085539"/>
                  <a:pt x="489757" y="2086016"/>
                </a:cubicBezTo>
                <a:lnTo>
                  <a:pt x="466805" y="2086016"/>
                </a:lnTo>
                <a:cubicBezTo>
                  <a:pt x="466805" y="2089358"/>
                  <a:pt x="467738" y="2091925"/>
                  <a:pt x="469604" y="2093716"/>
                </a:cubicBezTo>
                <a:cubicBezTo>
                  <a:pt x="471471" y="2095506"/>
                  <a:pt x="474162" y="2096402"/>
                  <a:pt x="477678" y="2096402"/>
                </a:cubicBezTo>
                <a:cubicBezTo>
                  <a:pt x="478633" y="2096402"/>
                  <a:pt x="479588" y="2096363"/>
                  <a:pt x="480543" y="2096288"/>
                </a:cubicBezTo>
                <a:cubicBezTo>
                  <a:pt x="481498" y="2096212"/>
                  <a:pt x="482421" y="2096109"/>
                  <a:pt x="483311" y="2095978"/>
                </a:cubicBezTo>
                <a:cubicBezTo>
                  <a:pt x="484200" y="2095848"/>
                  <a:pt x="485052" y="2095702"/>
                  <a:pt x="485866" y="2095539"/>
                </a:cubicBezTo>
                <a:cubicBezTo>
                  <a:pt x="486680" y="2095376"/>
                  <a:pt x="487434" y="2095197"/>
                  <a:pt x="488129" y="2095002"/>
                </a:cubicBezTo>
                <a:lnTo>
                  <a:pt x="488129" y="2099657"/>
                </a:lnTo>
                <a:cubicBezTo>
                  <a:pt x="486588" y="2100091"/>
                  <a:pt x="484846" y="2100444"/>
                  <a:pt x="482904" y="2100715"/>
                </a:cubicBezTo>
                <a:cubicBezTo>
                  <a:pt x="480961" y="2100986"/>
                  <a:pt x="478948" y="2101122"/>
                  <a:pt x="476864" y="2101122"/>
                </a:cubicBezTo>
                <a:cubicBezTo>
                  <a:pt x="474065" y="2101122"/>
                  <a:pt x="471656" y="2100742"/>
                  <a:pt x="469637" y="2099983"/>
                </a:cubicBezTo>
                <a:cubicBezTo>
                  <a:pt x="467619" y="2099223"/>
                  <a:pt x="465964" y="2098121"/>
                  <a:pt x="464672" y="2096678"/>
                </a:cubicBezTo>
                <a:cubicBezTo>
                  <a:pt x="463381" y="2095235"/>
                  <a:pt x="462426" y="2093466"/>
                  <a:pt x="461807" y="2091372"/>
                </a:cubicBezTo>
                <a:lnTo>
                  <a:pt x="461181" y="2086567"/>
                </a:lnTo>
                <a:lnTo>
                  <a:pt x="460514" y="2090883"/>
                </a:lnTo>
                <a:cubicBezTo>
                  <a:pt x="459766" y="2093021"/>
                  <a:pt x="458702" y="2094833"/>
                  <a:pt x="457324" y="2096320"/>
                </a:cubicBezTo>
                <a:cubicBezTo>
                  <a:pt x="455946" y="2097807"/>
                  <a:pt x="454269" y="2098946"/>
                  <a:pt x="452294" y="2099739"/>
                </a:cubicBezTo>
                <a:cubicBezTo>
                  <a:pt x="450319" y="2100531"/>
                  <a:pt x="448094" y="2100927"/>
                  <a:pt x="445620" y="2100927"/>
                </a:cubicBezTo>
                <a:cubicBezTo>
                  <a:pt x="443688" y="2100927"/>
                  <a:pt x="441713" y="2100742"/>
                  <a:pt x="439695" y="2100373"/>
                </a:cubicBezTo>
                <a:cubicBezTo>
                  <a:pt x="437676" y="2100004"/>
                  <a:pt x="435679" y="2099418"/>
                  <a:pt x="433704" y="2098615"/>
                </a:cubicBezTo>
                <a:close/>
                <a:moveTo>
                  <a:pt x="1389799" y="2054144"/>
                </a:moveTo>
                <a:cubicBezTo>
                  <a:pt x="1390429" y="2054144"/>
                  <a:pt x="1391015" y="2054258"/>
                  <a:pt x="1391557" y="2054485"/>
                </a:cubicBezTo>
                <a:cubicBezTo>
                  <a:pt x="1392100" y="2054713"/>
                  <a:pt x="1392572" y="2055033"/>
                  <a:pt x="1392973" y="2055446"/>
                </a:cubicBezTo>
                <a:cubicBezTo>
                  <a:pt x="1393375" y="2055858"/>
                  <a:pt x="1393690" y="2056330"/>
                  <a:pt x="1393918" y="2056862"/>
                </a:cubicBezTo>
                <a:cubicBezTo>
                  <a:pt x="1394145" y="2057394"/>
                  <a:pt x="1394259" y="2057974"/>
                  <a:pt x="1394259" y="2058604"/>
                </a:cubicBezTo>
                <a:cubicBezTo>
                  <a:pt x="1394259" y="2059211"/>
                  <a:pt x="1394145" y="2059787"/>
                  <a:pt x="1393918" y="2060329"/>
                </a:cubicBezTo>
                <a:cubicBezTo>
                  <a:pt x="1393690" y="2060872"/>
                  <a:pt x="1393375" y="2061349"/>
                  <a:pt x="1392973" y="2061762"/>
                </a:cubicBezTo>
                <a:cubicBezTo>
                  <a:pt x="1392572" y="2062174"/>
                  <a:pt x="1392100" y="2062494"/>
                  <a:pt x="1391557" y="2062722"/>
                </a:cubicBezTo>
                <a:cubicBezTo>
                  <a:pt x="1391015" y="2062950"/>
                  <a:pt x="1390429" y="2063064"/>
                  <a:pt x="1389799" y="2063064"/>
                </a:cubicBezTo>
                <a:cubicBezTo>
                  <a:pt x="1389170" y="2063064"/>
                  <a:pt x="1388584" y="2062950"/>
                  <a:pt x="1388041" y="2062722"/>
                </a:cubicBezTo>
                <a:cubicBezTo>
                  <a:pt x="1387499" y="2062494"/>
                  <a:pt x="1387026" y="2062174"/>
                  <a:pt x="1386625" y="2061762"/>
                </a:cubicBezTo>
                <a:cubicBezTo>
                  <a:pt x="1386224" y="2061349"/>
                  <a:pt x="1385909" y="2060872"/>
                  <a:pt x="1385681" y="2060329"/>
                </a:cubicBezTo>
                <a:cubicBezTo>
                  <a:pt x="1385453" y="2059787"/>
                  <a:pt x="1385339" y="2059211"/>
                  <a:pt x="1385339" y="2058604"/>
                </a:cubicBezTo>
                <a:cubicBezTo>
                  <a:pt x="1385339" y="2057974"/>
                  <a:pt x="1385453" y="2057394"/>
                  <a:pt x="1385681" y="2056862"/>
                </a:cubicBezTo>
                <a:cubicBezTo>
                  <a:pt x="1385909" y="2056330"/>
                  <a:pt x="1386224" y="2055858"/>
                  <a:pt x="1386625" y="2055446"/>
                </a:cubicBezTo>
                <a:cubicBezTo>
                  <a:pt x="1387026" y="2055033"/>
                  <a:pt x="1387499" y="2054713"/>
                  <a:pt x="1388041" y="2054485"/>
                </a:cubicBezTo>
                <a:cubicBezTo>
                  <a:pt x="1388584" y="2054258"/>
                  <a:pt x="1389170" y="2054144"/>
                  <a:pt x="1389799" y="2054144"/>
                </a:cubicBezTo>
                <a:close/>
                <a:moveTo>
                  <a:pt x="469735" y="2023457"/>
                </a:moveTo>
                <a:cubicBezTo>
                  <a:pt x="469019" y="2023935"/>
                  <a:pt x="468427" y="2024401"/>
                  <a:pt x="467960" y="2024857"/>
                </a:cubicBezTo>
                <a:cubicBezTo>
                  <a:pt x="467494" y="2025313"/>
                  <a:pt x="467130" y="2025774"/>
                  <a:pt x="466870" y="2026241"/>
                </a:cubicBezTo>
                <a:cubicBezTo>
                  <a:pt x="466609" y="2026707"/>
                  <a:pt x="466425" y="2027174"/>
                  <a:pt x="466316" y="2027641"/>
                </a:cubicBezTo>
                <a:cubicBezTo>
                  <a:pt x="466208" y="2028107"/>
                  <a:pt x="466154" y="2028579"/>
                  <a:pt x="466154" y="2029057"/>
                </a:cubicBezTo>
                <a:cubicBezTo>
                  <a:pt x="466154" y="2030598"/>
                  <a:pt x="466957" y="2031721"/>
                  <a:pt x="468563" y="2032426"/>
                </a:cubicBezTo>
                <a:cubicBezTo>
                  <a:pt x="470169" y="2033132"/>
                  <a:pt x="472404" y="2033484"/>
                  <a:pt x="475269" y="2033484"/>
                </a:cubicBezTo>
                <a:cubicBezTo>
                  <a:pt x="477071" y="2033484"/>
                  <a:pt x="478584" y="2033322"/>
                  <a:pt x="479811" y="2032996"/>
                </a:cubicBezTo>
                <a:cubicBezTo>
                  <a:pt x="481037" y="2032671"/>
                  <a:pt x="482025" y="2032242"/>
                  <a:pt x="482773" y="2031710"/>
                </a:cubicBezTo>
                <a:cubicBezTo>
                  <a:pt x="483522" y="2031178"/>
                  <a:pt x="484059" y="2030571"/>
                  <a:pt x="484385" y="2029887"/>
                </a:cubicBezTo>
                <a:cubicBezTo>
                  <a:pt x="484711" y="2029203"/>
                  <a:pt x="484873" y="2028503"/>
                  <a:pt x="484873" y="2027787"/>
                </a:cubicBezTo>
                <a:cubicBezTo>
                  <a:pt x="484873" y="2026463"/>
                  <a:pt x="484331" y="2025486"/>
                  <a:pt x="483246" y="2024857"/>
                </a:cubicBezTo>
                <a:cubicBezTo>
                  <a:pt x="482160" y="2024228"/>
                  <a:pt x="480500" y="2023859"/>
                  <a:pt x="478264" y="2023750"/>
                </a:cubicBezTo>
                <a:close/>
                <a:moveTo>
                  <a:pt x="551599" y="2014927"/>
                </a:moveTo>
                <a:cubicBezTo>
                  <a:pt x="552272" y="2014927"/>
                  <a:pt x="552913" y="2015063"/>
                  <a:pt x="553520" y="2015334"/>
                </a:cubicBezTo>
                <a:cubicBezTo>
                  <a:pt x="554128" y="2015606"/>
                  <a:pt x="554660" y="2015969"/>
                  <a:pt x="555116" y="2016425"/>
                </a:cubicBezTo>
                <a:cubicBezTo>
                  <a:pt x="555571" y="2016881"/>
                  <a:pt x="555935" y="2017413"/>
                  <a:pt x="556206" y="2018020"/>
                </a:cubicBezTo>
                <a:cubicBezTo>
                  <a:pt x="556478" y="2018628"/>
                  <a:pt x="556613" y="2019268"/>
                  <a:pt x="556613" y="2019941"/>
                </a:cubicBezTo>
                <a:cubicBezTo>
                  <a:pt x="556613" y="2020636"/>
                  <a:pt x="556478" y="2021281"/>
                  <a:pt x="556206" y="2021878"/>
                </a:cubicBezTo>
                <a:cubicBezTo>
                  <a:pt x="555935" y="2022475"/>
                  <a:pt x="555571" y="2023001"/>
                  <a:pt x="555116" y="2023457"/>
                </a:cubicBezTo>
                <a:cubicBezTo>
                  <a:pt x="554660" y="2023913"/>
                  <a:pt x="554128" y="2024271"/>
                  <a:pt x="553520" y="2024532"/>
                </a:cubicBezTo>
                <a:cubicBezTo>
                  <a:pt x="552913" y="2024792"/>
                  <a:pt x="552272" y="2024922"/>
                  <a:pt x="551599" y="2024922"/>
                </a:cubicBezTo>
                <a:cubicBezTo>
                  <a:pt x="550905" y="2024922"/>
                  <a:pt x="550259" y="2024792"/>
                  <a:pt x="549662" y="2024532"/>
                </a:cubicBezTo>
                <a:cubicBezTo>
                  <a:pt x="549066" y="2024271"/>
                  <a:pt x="548539" y="2023913"/>
                  <a:pt x="548083" y="2023457"/>
                </a:cubicBezTo>
                <a:cubicBezTo>
                  <a:pt x="547628" y="2023001"/>
                  <a:pt x="547270" y="2022475"/>
                  <a:pt x="547009" y="2021878"/>
                </a:cubicBezTo>
                <a:cubicBezTo>
                  <a:pt x="546749" y="2021281"/>
                  <a:pt x="546618" y="2020636"/>
                  <a:pt x="546618" y="2019941"/>
                </a:cubicBezTo>
                <a:cubicBezTo>
                  <a:pt x="546618" y="2019268"/>
                  <a:pt x="546749" y="2018628"/>
                  <a:pt x="547009" y="2018020"/>
                </a:cubicBezTo>
                <a:cubicBezTo>
                  <a:pt x="547270" y="2017413"/>
                  <a:pt x="547628" y="2016881"/>
                  <a:pt x="548083" y="2016425"/>
                </a:cubicBezTo>
                <a:cubicBezTo>
                  <a:pt x="548539" y="2015969"/>
                  <a:pt x="549066" y="2015606"/>
                  <a:pt x="549662" y="2015334"/>
                </a:cubicBezTo>
                <a:cubicBezTo>
                  <a:pt x="550259" y="2015063"/>
                  <a:pt x="550905" y="2014927"/>
                  <a:pt x="551599" y="2014927"/>
                </a:cubicBezTo>
                <a:close/>
                <a:moveTo>
                  <a:pt x="446890" y="2009458"/>
                </a:moveTo>
                <a:cubicBezTo>
                  <a:pt x="445479" y="2009458"/>
                  <a:pt x="444263" y="2009599"/>
                  <a:pt x="443243" y="2009881"/>
                </a:cubicBezTo>
                <a:cubicBezTo>
                  <a:pt x="442223" y="2010163"/>
                  <a:pt x="441388" y="2010565"/>
                  <a:pt x="440737" y="2011086"/>
                </a:cubicBezTo>
                <a:cubicBezTo>
                  <a:pt x="440085" y="2011607"/>
                  <a:pt x="439602" y="2012231"/>
                  <a:pt x="439288" y="2012958"/>
                </a:cubicBezTo>
                <a:cubicBezTo>
                  <a:pt x="438973" y="2013685"/>
                  <a:pt x="438816" y="2014504"/>
                  <a:pt x="438816" y="2015416"/>
                </a:cubicBezTo>
                <a:cubicBezTo>
                  <a:pt x="438816" y="2016045"/>
                  <a:pt x="438913" y="2016647"/>
                  <a:pt x="439109" y="2017223"/>
                </a:cubicBezTo>
                <a:cubicBezTo>
                  <a:pt x="439304" y="2017798"/>
                  <a:pt x="439619" y="2018308"/>
                  <a:pt x="440053" y="2018753"/>
                </a:cubicBezTo>
                <a:cubicBezTo>
                  <a:pt x="440487" y="2019198"/>
                  <a:pt x="441051" y="2019550"/>
                  <a:pt x="441746" y="2019811"/>
                </a:cubicBezTo>
                <a:cubicBezTo>
                  <a:pt x="442440" y="2020071"/>
                  <a:pt x="443287" y="2020202"/>
                  <a:pt x="444285" y="2020202"/>
                </a:cubicBezTo>
                <a:cubicBezTo>
                  <a:pt x="445587" y="2020202"/>
                  <a:pt x="447080" y="2019805"/>
                  <a:pt x="448762" y="2019013"/>
                </a:cubicBezTo>
                <a:cubicBezTo>
                  <a:pt x="450444" y="2018221"/>
                  <a:pt x="452218" y="2016968"/>
                  <a:pt x="454085" y="2015253"/>
                </a:cubicBezTo>
                <a:lnTo>
                  <a:pt x="454085" y="2009458"/>
                </a:lnTo>
                <a:close/>
                <a:moveTo>
                  <a:pt x="265849" y="1995882"/>
                </a:moveTo>
                <a:cubicBezTo>
                  <a:pt x="264157" y="1995882"/>
                  <a:pt x="262708" y="1996213"/>
                  <a:pt x="261503" y="1996875"/>
                </a:cubicBezTo>
                <a:cubicBezTo>
                  <a:pt x="260299" y="1997537"/>
                  <a:pt x="259311" y="1998422"/>
                  <a:pt x="258541" y="1999528"/>
                </a:cubicBezTo>
                <a:cubicBezTo>
                  <a:pt x="257770" y="2000635"/>
                  <a:pt x="257206" y="2001921"/>
                  <a:pt x="256848" y="2003386"/>
                </a:cubicBezTo>
                <a:cubicBezTo>
                  <a:pt x="256490" y="2004851"/>
                  <a:pt x="256311" y="2006387"/>
                  <a:pt x="256311" y="2007993"/>
                </a:cubicBezTo>
                <a:cubicBezTo>
                  <a:pt x="256311" y="2010012"/>
                  <a:pt x="256533" y="2011780"/>
                  <a:pt x="256978" y="2013300"/>
                </a:cubicBezTo>
                <a:cubicBezTo>
                  <a:pt x="257423" y="2014819"/>
                  <a:pt x="258058" y="2016083"/>
                  <a:pt x="258882" y="2017092"/>
                </a:cubicBezTo>
                <a:cubicBezTo>
                  <a:pt x="259707" y="2018102"/>
                  <a:pt x="260706" y="2018861"/>
                  <a:pt x="261878" y="2019371"/>
                </a:cubicBezTo>
                <a:cubicBezTo>
                  <a:pt x="263050" y="2019881"/>
                  <a:pt x="264374" y="2020136"/>
                  <a:pt x="265849" y="2020136"/>
                </a:cubicBezTo>
                <a:cubicBezTo>
                  <a:pt x="267542" y="2020136"/>
                  <a:pt x="268991" y="2019805"/>
                  <a:pt x="270196" y="2019144"/>
                </a:cubicBezTo>
                <a:cubicBezTo>
                  <a:pt x="271400" y="2018481"/>
                  <a:pt x="272388" y="2017597"/>
                  <a:pt x="273158" y="2016490"/>
                </a:cubicBezTo>
                <a:cubicBezTo>
                  <a:pt x="273929" y="2015383"/>
                  <a:pt x="274493" y="2014097"/>
                  <a:pt x="274851" y="2012632"/>
                </a:cubicBezTo>
                <a:cubicBezTo>
                  <a:pt x="275209" y="2011167"/>
                  <a:pt x="275388" y="2009621"/>
                  <a:pt x="275388" y="2007993"/>
                </a:cubicBezTo>
                <a:cubicBezTo>
                  <a:pt x="275388" y="2005975"/>
                  <a:pt x="275166" y="2004211"/>
                  <a:pt x="274721" y="2002703"/>
                </a:cubicBezTo>
                <a:cubicBezTo>
                  <a:pt x="274276" y="2001194"/>
                  <a:pt x="273641" y="1999935"/>
                  <a:pt x="272817" y="1998926"/>
                </a:cubicBezTo>
                <a:cubicBezTo>
                  <a:pt x="271992" y="1997917"/>
                  <a:pt x="270988" y="1997157"/>
                  <a:pt x="269805" y="1996647"/>
                </a:cubicBezTo>
                <a:cubicBezTo>
                  <a:pt x="268622" y="1996137"/>
                  <a:pt x="267304" y="1995882"/>
                  <a:pt x="265849" y="1995882"/>
                </a:cubicBezTo>
                <a:close/>
                <a:moveTo>
                  <a:pt x="513565" y="1995589"/>
                </a:moveTo>
                <a:cubicBezTo>
                  <a:pt x="512327" y="1995589"/>
                  <a:pt x="511199" y="1995828"/>
                  <a:pt x="510179" y="1996305"/>
                </a:cubicBezTo>
                <a:cubicBezTo>
                  <a:pt x="509159" y="1996783"/>
                  <a:pt x="508280" y="1997456"/>
                  <a:pt x="507542" y="1998324"/>
                </a:cubicBezTo>
                <a:cubicBezTo>
                  <a:pt x="506804" y="1999192"/>
                  <a:pt x="506207" y="2000234"/>
                  <a:pt x="505751" y="2001449"/>
                </a:cubicBezTo>
                <a:cubicBezTo>
                  <a:pt x="505295" y="2002665"/>
                  <a:pt x="505013" y="2003999"/>
                  <a:pt x="504905" y="2005454"/>
                </a:cubicBezTo>
                <a:lnTo>
                  <a:pt x="522094" y="2005454"/>
                </a:lnTo>
                <a:cubicBezTo>
                  <a:pt x="522159" y="2003999"/>
                  <a:pt x="522018" y="2002670"/>
                  <a:pt x="521671" y="2001466"/>
                </a:cubicBezTo>
                <a:cubicBezTo>
                  <a:pt x="521324" y="2000261"/>
                  <a:pt x="520787" y="1999225"/>
                  <a:pt x="520060" y="1998356"/>
                </a:cubicBezTo>
                <a:cubicBezTo>
                  <a:pt x="519333" y="1997488"/>
                  <a:pt x="518426" y="1996810"/>
                  <a:pt x="517341" y="1996322"/>
                </a:cubicBezTo>
                <a:cubicBezTo>
                  <a:pt x="516256" y="1995833"/>
                  <a:pt x="514997" y="1995589"/>
                  <a:pt x="513565" y="1995589"/>
                </a:cubicBezTo>
                <a:close/>
                <a:moveTo>
                  <a:pt x="342115" y="1995589"/>
                </a:moveTo>
                <a:cubicBezTo>
                  <a:pt x="340878" y="1995589"/>
                  <a:pt x="339749" y="1995828"/>
                  <a:pt x="338729" y="1996305"/>
                </a:cubicBezTo>
                <a:cubicBezTo>
                  <a:pt x="337709" y="1996783"/>
                  <a:pt x="336830" y="1997456"/>
                  <a:pt x="336092" y="1998324"/>
                </a:cubicBezTo>
                <a:cubicBezTo>
                  <a:pt x="335354" y="1999192"/>
                  <a:pt x="334757" y="2000234"/>
                  <a:pt x="334301" y="2001449"/>
                </a:cubicBezTo>
                <a:cubicBezTo>
                  <a:pt x="333845" y="2002665"/>
                  <a:pt x="333563" y="2003999"/>
                  <a:pt x="333455" y="2005454"/>
                </a:cubicBezTo>
                <a:lnTo>
                  <a:pt x="350644" y="2005454"/>
                </a:lnTo>
                <a:cubicBezTo>
                  <a:pt x="350709" y="2003999"/>
                  <a:pt x="350569" y="2002670"/>
                  <a:pt x="350221" y="2001466"/>
                </a:cubicBezTo>
                <a:cubicBezTo>
                  <a:pt x="349874" y="2000261"/>
                  <a:pt x="349337" y="1999225"/>
                  <a:pt x="348610" y="1998356"/>
                </a:cubicBezTo>
                <a:cubicBezTo>
                  <a:pt x="347882" y="1997488"/>
                  <a:pt x="346976" y="1996810"/>
                  <a:pt x="345891" y="1996322"/>
                </a:cubicBezTo>
                <a:cubicBezTo>
                  <a:pt x="344806" y="1995833"/>
                  <a:pt x="343547" y="1995589"/>
                  <a:pt x="342115" y="1995589"/>
                </a:cubicBezTo>
                <a:close/>
                <a:moveTo>
                  <a:pt x="132565" y="1995589"/>
                </a:moveTo>
                <a:cubicBezTo>
                  <a:pt x="131327" y="1995589"/>
                  <a:pt x="130199" y="1995828"/>
                  <a:pt x="129179" y="1996305"/>
                </a:cubicBezTo>
                <a:cubicBezTo>
                  <a:pt x="128159" y="1996783"/>
                  <a:pt x="127280" y="1997456"/>
                  <a:pt x="126542" y="1998324"/>
                </a:cubicBezTo>
                <a:cubicBezTo>
                  <a:pt x="125804" y="1999192"/>
                  <a:pt x="125207" y="2000234"/>
                  <a:pt x="124751" y="2001449"/>
                </a:cubicBezTo>
                <a:cubicBezTo>
                  <a:pt x="124295" y="2002665"/>
                  <a:pt x="124013" y="2003999"/>
                  <a:pt x="123905" y="2005454"/>
                </a:cubicBezTo>
                <a:lnTo>
                  <a:pt x="141094" y="2005454"/>
                </a:lnTo>
                <a:cubicBezTo>
                  <a:pt x="141159" y="2003999"/>
                  <a:pt x="141018" y="2002670"/>
                  <a:pt x="140671" y="2001466"/>
                </a:cubicBezTo>
                <a:cubicBezTo>
                  <a:pt x="140324" y="2000261"/>
                  <a:pt x="139787" y="1999225"/>
                  <a:pt x="139060" y="1998356"/>
                </a:cubicBezTo>
                <a:cubicBezTo>
                  <a:pt x="138332" y="1997488"/>
                  <a:pt x="137426" y="1996810"/>
                  <a:pt x="136341" y="1996322"/>
                </a:cubicBezTo>
                <a:cubicBezTo>
                  <a:pt x="135256" y="1995833"/>
                  <a:pt x="133997" y="1995589"/>
                  <a:pt x="132565" y="1995589"/>
                </a:cubicBezTo>
                <a:close/>
                <a:moveTo>
                  <a:pt x="474944" y="1995329"/>
                </a:moveTo>
                <a:cubicBezTo>
                  <a:pt x="473815" y="1995329"/>
                  <a:pt x="472811" y="1995524"/>
                  <a:pt x="471932" y="1995915"/>
                </a:cubicBezTo>
                <a:cubicBezTo>
                  <a:pt x="471053" y="1996305"/>
                  <a:pt x="470315" y="1996821"/>
                  <a:pt x="469719" y="1997461"/>
                </a:cubicBezTo>
                <a:cubicBezTo>
                  <a:pt x="469122" y="1998101"/>
                  <a:pt x="468666" y="1998845"/>
                  <a:pt x="468351" y="1999691"/>
                </a:cubicBezTo>
                <a:cubicBezTo>
                  <a:pt x="468036" y="2000538"/>
                  <a:pt x="467879" y="2001417"/>
                  <a:pt x="467879" y="2002328"/>
                </a:cubicBezTo>
                <a:cubicBezTo>
                  <a:pt x="467879" y="2003370"/>
                  <a:pt x="468053" y="2004325"/>
                  <a:pt x="468400" y="2005193"/>
                </a:cubicBezTo>
                <a:cubicBezTo>
                  <a:pt x="468747" y="2006061"/>
                  <a:pt x="469236" y="2006799"/>
                  <a:pt x="469865" y="2007407"/>
                </a:cubicBezTo>
                <a:cubicBezTo>
                  <a:pt x="470494" y="2008015"/>
                  <a:pt x="471238" y="2008487"/>
                  <a:pt x="472095" y="2008823"/>
                </a:cubicBezTo>
                <a:cubicBezTo>
                  <a:pt x="472952" y="2009160"/>
                  <a:pt x="473902" y="2009328"/>
                  <a:pt x="474944" y="2009328"/>
                </a:cubicBezTo>
                <a:cubicBezTo>
                  <a:pt x="476072" y="2009328"/>
                  <a:pt x="477076" y="2009138"/>
                  <a:pt x="477955" y="2008758"/>
                </a:cubicBezTo>
                <a:cubicBezTo>
                  <a:pt x="478834" y="2008378"/>
                  <a:pt x="479572" y="2007863"/>
                  <a:pt x="480169" y="2007212"/>
                </a:cubicBezTo>
                <a:cubicBezTo>
                  <a:pt x="480766" y="2006561"/>
                  <a:pt x="481222" y="2005812"/>
                  <a:pt x="481536" y="2004965"/>
                </a:cubicBezTo>
                <a:cubicBezTo>
                  <a:pt x="481851" y="2004119"/>
                  <a:pt x="482008" y="2003240"/>
                  <a:pt x="482008" y="2002328"/>
                </a:cubicBezTo>
                <a:cubicBezTo>
                  <a:pt x="482008" y="2001286"/>
                  <a:pt x="481835" y="2000331"/>
                  <a:pt x="481488" y="1999463"/>
                </a:cubicBezTo>
                <a:cubicBezTo>
                  <a:pt x="481140" y="1998595"/>
                  <a:pt x="480652" y="1997857"/>
                  <a:pt x="480022" y="1997249"/>
                </a:cubicBezTo>
                <a:cubicBezTo>
                  <a:pt x="479393" y="1996642"/>
                  <a:pt x="478650" y="1996170"/>
                  <a:pt x="477792" y="1995833"/>
                </a:cubicBezTo>
                <a:cubicBezTo>
                  <a:pt x="476935" y="1995497"/>
                  <a:pt x="475986" y="1995329"/>
                  <a:pt x="474944" y="1995329"/>
                </a:cubicBezTo>
                <a:close/>
                <a:moveTo>
                  <a:pt x="221094" y="1991650"/>
                </a:moveTo>
                <a:lnTo>
                  <a:pt x="227540" y="1991650"/>
                </a:lnTo>
                <a:lnTo>
                  <a:pt x="235549" y="2013267"/>
                </a:lnTo>
                <a:lnTo>
                  <a:pt x="237275" y="2018541"/>
                </a:lnTo>
                <a:lnTo>
                  <a:pt x="239065" y="2013137"/>
                </a:lnTo>
                <a:lnTo>
                  <a:pt x="247009" y="1991650"/>
                </a:lnTo>
                <a:lnTo>
                  <a:pt x="253227" y="1991650"/>
                </a:lnTo>
                <a:lnTo>
                  <a:pt x="240400" y="2024336"/>
                </a:lnTo>
                <a:lnTo>
                  <a:pt x="233889" y="2024336"/>
                </a:lnTo>
                <a:close/>
                <a:moveTo>
                  <a:pt x="551599" y="1991064"/>
                </a:moveTo>
                <a:cubicBezTo>
                  <a:pt x="552272" y="1991064"/>
                  <a:pt x="552913" y="1991199"/>
                  <a:pt x="553520" y="1991471"/>
                </a:cubicBezTo>
                <a:cubicBezTo>
                  <a:pt x="554128" y="1991742"/>
                  <a:pt x="554660" y="1992106"/>
                  <a:pt x="555116" y="1992561"/>
                </a:cubicBezTo>
                <a:cubicBezTo>
                  <a:pt x="555571" y="1993017"/>
                  <a:pt x="555935" y="1993549"/>
                  <a:pt x="556206" y="1994157"/>
                </a:cubicBezTo>
                <a:cubicBezTo>
                  <a:pt x="556478" y="1994764"/>
                  <a:pt x="556613" y="1995405"/>
                  <a:pt x="556613" y="1996077"/>
                </a:cubicBezTo>
                <a:cubicBezTo>
                  <a:pt x="556613" y="1996772"/>
                  <a:pt x="556478" y="1997418"/>
                  <a:pt x="556206" y="1998015"/>
                </a:cubicBezTo>
                <a:cubicBezTo>
                  <a:pt x="555935" y="1998611"/>
                  <a:pt x="555571" y="1999138"/>
                  <a:pt x="555116" y="1999594"/>
                </a:cubicBezTo>
                <a:cubicBezTo>
                  <a:pt x="554660" y="2000049"/>
                  <a:pt x="554128" y="2000407"/>
                  <a:pt x="553520" y="2000668"/>
                </a:cubicBezTo>
                <a:cubicBezTo>
                  <a:pt x="552913" y="2000928"/>
                  <a:pt x="552272" y="2001059"/>
                  <a:pt x="551599" y="2001059"/>
                </a:cubicBezTo>
                <a:cubicBezTo>
                  <a:pt x="550905" y="2001059"/>
                  <a:pt x="550259" y="2000928"/>
                  <a:pt x="549662" y="2000668"/>
                </a:cubicBezTo>
                <a:cubicBezTo>
                  <a:pt x="549066" y="2000407"/>
                  <a:pt x="548539" y="2000049"/>
                  <a:pt x="548083" y="1999594"/>
                </a:cubicBezTo>
                <a:cubicBezTo>
                  <a:pt x="547628" y="1999138"/>
                  <a:pt x="547270" y="1998611"/>
                  <a:pt x="547009" y="1998015"/>
                </a:cubicBezTo>
                <a:cubicBezTo>
                  <a:pt x="546749" y="1997418"/>
                  <a:pt x="546618" y="1996772"/>
                  <a:pt x="546618" y="1996077"/>
                </a:cubicBezTo>
                <a:cubicBezTo>
                  <a:pt x="546618" y="1995405"/>
                  <a:pt x="546749" y="1994764"/>
                  <a:pt x="547009" y="1994157"/>
                </a:cubicBezTo>
                <a:cubicBezTo>
                  <a:pt x="547270" y="1993549"/>
                  <a:pt x="547628" y="1993017"/>
                  <a:pt x="548083" y="1992561"/>
                </a:cubicBezTo>
                <a:cubicBezTo>
                  <a:pt x="548539" y="1992106"/>
                  <a:pt x="549066" y="1991742"/>
                  <a:pt x="549662" y="1991471"/>
                </a:cubicBezTo>
                <a:cubicBezTo>
                  <a:pt x="550259" y="1991199"/>
                  <a:pt x="550905" y="1991064"/>
                  <a:pt x="551599" y="1991064"/>
                </a:cubicBezTo>
                <a:close/>
                <a:moveTo>
                  <a:pt x="513825" y="1991064"/>
                </a:moveTo>
                <a:cubicBezTo>
                  <a:pt x="516104" y="1991064"/>
                  <a:pt x="518123" y="1991422"/>
                  <a:pt x="519881" y="1992138"/>
                </a:cubicBezTo>
                <a:cubicBezTo>
                  <a:pt x="521639" y="1992854"/>
                  <a:pt x="523120" y="1993869"/>
                  <a:pt x="524324" y="1995182"/>
                </a:cubicBezTo>
                <a:cubicBezTo>
                  <a:pt x="525529" y="1996495"/>
                  <a:pt x="526441" y="1998090"/>
                  <a:pt x="527059" y="1999968"/>
                </a:cubicBezTo>
                <a:cubicBezTo>
                  <a:pt x="527678" y="2001845"/>
                  <a:pt x="527987" y="2003945"/>
                  <a:pt x="527987" y="2006268"/>
                </a:cubicBezTo>
                <a:cubicBezTo>
                  <a:pt x="527987" y="2007071"/>
                  <a:pt x="527976" y="2007743"/>
                  <a:pt x="527954" y="2008286"/>
                </a:cubicBezTo>
                <a:cubicBezTo>
                  <a:pt x="527933" y="2008829"/>
                  <a:pt x="527900" y="2009339"/>
                  <a:pt x="527857" y="2009816"/>
                </a:cubicBezTo>
                <a:lnTo>
                  <a:pt x="504905" y="2009816"/>
                </a:lnTo>
                <a:cubicBezTo>
                  <a:pt x="504905" y="2013159"/>
                  <a:pt x="505838" y="2015725"/>
                  <a:pt x="507705" y="2017516"/>
                </a:cubicBezTo>
                <a:cubicBezTo>
                  <a:pt x="509571" y="2019306"/>
                  <a:pt x="512262" y="2020202"/>
                  <a:pt x="515778" y="2020202"/>
                </a:cubicBezTo>
                <a:cubicBezTo>
                  <a:pt x="516733" y="2020202"/>
                  <a:pt x="517688" y="2020164"/>
                  <a:pt x="518643" y="2020088"/>
                </a:cubicBezTo>
                <a:cubicBezTo>
                  <a:pt x="519598" y="2020012"/>
                  <a:pt x="520521" y="2019909"/>
                  <a:pt x="521411" y="2019778"/>
                </a:cubicBezTo>
                <a:cubicBezTo>
                  <a:pt x="522301" y="2019648"/>
                  <a:pt x="523152" y="2019502"/>
                  <a:pt x="523966" y="2019339"/>
                </a:cubicBezTo>
                <a:cubicBezTo>
                  <a:pt x="524780" y="2019176"/>
                  <a:pt x="525534" y="2018997"/>
                  <a:pt x="526229" y="2018802"/>
                </a:cubicBezTo>
                <a:lnTo>
                  <a:pt x="526229" y="2023457"/>
                </a:lnTo>
                <a:cubicBezTo>
                  <a:pt x="524688" y="2023891"/>
                  <a:pt x="522946" y="2024244"/>
                  <a:pt x="521004" y="2024515"/>
                </a:cubicBezTo>
                <a:cubicBezTo>
                  <a:pt x="519061" y="2024786"/>
                  <a:pt x="517048" y="2024922"/>
                  <a:pt x="514964" y="2024922"/>
                </a:cubicBezTo>
                <a:cubicBezTo>
                  <a:pt x="512165" y="2024922"/>
                  <a:pt x="509756" y="2024542"/>
                  <a:pt x="507737" y="2023783"/>
                </a:cubicBezTo>
                <a:cubicBezTo>
                  <a:pt x="505719" y="2023023"/>
                  <a:pt x="504064" y="2021922"/>
                  <a:pt x="502772" y="2020478"/>
                </a:cubicBezTo>
                <a:cubicBezTo>
                  <a:pt x="501481" y="2019035"/>
                  <a:pt x="500526" y="2017266"/>
                  <a:pt x="499907" y="2015172"/>
                </a:cubicBezTo>
                <a:cubicBezTo>
                  <a:pt x="499289" y="2013077"/>
                  <a:pt x="498979" y="2010706"/>
                  <a:pt x="498979" y="2008058"/>
                </a:cubicBezTo>
                <a:cubicBezTo>
                  <a:pt x="498979" y="2005757"/>
                  <a:pt x="499310" y="2003582"/>
                  <a:pt x="499972" y="2001531"/>
                </a:cubicBezTo>
                <a:cubicBezTo>
                  <a:pt x="500634" y="1999480"/>
                  <a:pt x="501600" y="1997678"/>
                  <a:pt x="502870" y="1996126"/>
                </a:cubicBezTo>
                <a:cubicBezTo>
                  <a:pt x="504140" y="1994574"/>
                  <a:pt x="505697" y="1993343"/>
                  <a:pt x="507542" y="1992431"/>
                </a:cubicBezTo>
                <a:cubicBezTo>
                  <a:pt x="509387" y="1991520"/>
                  <a:pt x="511481" y="1991064"/>
                  <a:pt x="513825" y="1991064"/>
                </a:cubicBezTo>
                <a:close/>
                <a:moveTo>
                  <a:pt x="474944" y="1991064"/>
                </a:moveTo>
                <a:cubicBezTo>
                  <a:pt x="475747" y="1991064"/>
                  <a:pt x="476517" y="1991118"/>
                  <a:pt x="477255" y="1991227"/>
                </a:cubicBezTo>
                <a:cubicBezTo>
                  <a:pt x="477993" y="1991335"/>
                  <a:pt x="478644" y="1991476"/>
                  <a:pt x="479209" y="1991650"/>
                </a:cubicBezTo>
                <a:lnTo>
                  <a:pt x="491059" y="1991650"/>
                </a:lnTo>
                <a:lnTo>
                  <a:pt x="491059" y="1996273"/>
                </a:lnTo>
                <a:lnTo>
                  <a:pt x="485817" y="1996273"/>
                </a:lnTo>
                <a:cubicBezTo>
                  <a:pt x="486425" y="1997032"/>
                  <a:pt x="486897" y="1997917"/>
                  <a:pt x="487234" y="1998926"/>
                </a:cubicBezTo>
                <a:cubicBezTo>
                  <a:pt x="487570" y="1999935"/>
                  <a:pt x="487738" y="2001026"/>
                  <a:pt x="487738" y="2002198"/>
                </a:cubicBezTo>
                <a:cubicBezTo>
                  <a:pt x="487738" y="2003891"/>
                  <a:pt x="487429" y="2005437"/>
                  <a:pt x="486810" y="2006837"/>
                </a:cubicBezTo>
                <a:cubicBezTo>
                  <a:pt x="486192" y="2008237"/>
                  <a:pt x="485318" y="2009436"/>
                  <a:pt x="484190" y="2010435"/>
                </a:cubicBezTo>
                <a:cubicBezTo>
                  <a:pt x="483061" y="2011433"/>
                  <a:pt x="481710" y="2012209"/>
                  <a:pt x="480136" y="2012763"/>
                </a:cubicBezTo>
                <a:cubicBezTo>
                  <a:pt x="478563" y="2013316"/>
                  <a:pt x="476832" y="2013593"/>
                  <a:pt x="474944" y="2013593"/>
                </a:cubicBezTo>
                <a:cubicBezTo>
                  <a:pt x="473576" y="2013593"/>
                  <a:pt x="472296" y="2013446"/>
                  <a:pt x="471102" y="2013153"/>
                </a:cubicBezTo>
                <a:cubicBezTo>
                  <a:pt x="469908" y="2012860"/>
                  <a:pt x="468964" y="2012497"/>
                  <a:pt x="468270" y="2012063"/>
                </a:cubicBezTo>
                <a:cubicBezTo>
                  <a:pt x="467857" y="2012670"/>
                  <a:pt x="467510" y="2013245"/>
                  <a:pt x="467228" y="2013788"/>
                </a:cubicBezTo>
                <a:cubicBezTo>
                  <a:pt x="466946" y="2014331"/>
                  <a:pt x="466805" y="2014938"/>
                  <a:pt x="466805" y="2015611"/>
                </a:cubicBezTo>
                <a:cubicBezTo>
                  <a:pt x="466805" y="2016436"/>
                  <a:pt x="467201" y="2017120"/>
                  <a:pt x="467993" y="2017662"/>
                </a:cubicBezTo>
                <a:cubicBezTo>
                  <a:pt x="468785" y="2018205"/>
                  <a:pt x="469832" y="2018498"/>
                  <a:pt x="471135" y="2018541"/>
                </a:cubicBezTo>
                <a:lnTo>
                  <a:pt x="479729" y="2018867"/>
                </a:lnTo>
                <a:cubicBezTo>
                  <a:pt x="481357" y="2018910"/>
                  <a:pt x="482860" y="2019116"/>
                  <a:pt x="484239" y="2019485"/>
                </a:cubicBezTo>
                <a:cubicBezTo>
                  <a:pt x="485617" y="2019854"/>
                  <a:pt x="486800" y="2020386"/>
                  <a:pt x="487787" y="2021081"/>
                </a:cubicBezTo>
                <a:cubicBezTo>
                  <a:pt x="488775" y="2021775"/>
                  <a:pt x="489545" y="2022632"/>
                  <a:pt x="490099" y="2023653"/>
                </a:cubicBezTo>
                <a:cubicBezTo>
                  <a:pt x="490652" y="2024673"/>
                  <a:pt x="490929" y="2025855"/>
                  <a:pt x="490929" y="2027201"/>
                </a:cubicBezTo>
                <a:cubicBezTo>
                  <a:pt x="490929" y="2028655"/>
                  <a:pt x="490614" y="2030034"/>
                  <a:pt x="489985" y="2031336"/>
                </a:cubicBezTo>
                <a:cubicBezTo>
                  <a:pt x="489355" y="2032638"/>
                  <a:pt x="488384" y="2033783"/>
                  <a:pt x="487071" y="2034770"/>
                </a:cubicBezTo>
                <a:cubicBezTo>
                  <a:pt x="485758" y="2035758"/>
                  <a:pt x="484092" y="2036545"/>
                  <a:pt x="482074" y="2037131"/>
                </a:cubicBezTo>
                <a:cubicBezTo>
                  <a:pt x="480055" y="2037717"/>
                  <a:pt x="477657" y="2038010"/>
                  <a:pt x="474879" y="2038010"/>
                </a:cubicBezTo>
                <a:cubicBezTo>
                  <a:pt x="472231" y="2038010"/>
                  <a:pt x="469979" y="2037798"/>
                  <a:pt x="468123" y="2037375"/>
                </a:cubicBezTo>
                <a:cubicBezTo>
                  <a:pt x="466268" y="2036952"/>
                  <a:pt x="464743" y="2036366"/>
                  <a:pt x="463549" y="2035617"/>
                </a:cubicBezTo>
                <a:cubicBezTo>
                  <a:pt x="462355" y="2034868"/>
                  <a:pt x="461487" y="2033978"/>
                  <a:pt x="460945" y="2032947"/>
                </a:cubicBezTo>
                <a:cubicBezTo>
                  <a:pt x="460402" y="2031916"/>
                  <a:pt x="460131" y="2030782"/>
                  <a:pt x="460131" y="2029545"/>
                </a:cubicBezTo>
                <a:cubicBezTo>
                  <a:pt x="460131" y="2027961"/>
                  <a:pt x="460500" y="2026572"/>
                  <a:pt x="461238" y="2025378"/>
                </a:cubicBezTo>
                <a:cubicBezTo>
                  <a:pt x="461976" y="2024184"/>
                  <a:pt x="463115" y="2023034"/>
                  <a:pt x="464656" y="2021927"/>
                </a:cubicBezTo>
                <a:cubicBezTo>
                  <a:pt x="464092" y="2021667"/>
                  <a:pt x="463603" y="2021341"/>
                  <a:pt x="463191" y="2020950"/>
                </a:cubicBezTo>
                <a:cubicBezTo>
                  <a:pt x="462779" y="2020560"/>
                  <a:pt x="462442" y="2020131"/>
                  <a:pt x="462182" y="2019664"/>
                </a:cubicBezTo>
                <a:cubicBezTo>
                  <a:pt x="461921" y="2019198"/>
                  <a:pt x="461726" y="2018704"/>
                  <a:pt x="461596" y="2018183"/>
                </a:cubicBezTo>
                <a:cubicBezTo>
                  <a:pt x="461465" y="2017662"/>
                  <a:pt x="461400" y="2017152"/>
                  <a:pt x="461400" y="2016653"/>
                </a:cubicBezTo>
                <a:cubicBezTo>
                  <a:pt x="461400" y="2015242"/>
                  <a:pt x="461731" y="2013951"/>
                  <a:pt x="462393" y="2012779"/>
                </a:cubicBezTo>
                <a:cubicBezTo>
                  <a:pt x="463055" y="2011607"/>
                  <a:pt x="463842" y="2010500"/>
                  <a:pt x="464754" y="2009458"/>
                </a:cubicBezTo>
                <a:cubicBezTo>
                  <a:pt x="464341" y="2008959"/>
                  <a:pt x="463978" y="2008470"/>
                  <a:pt x="463663" y="2007993"/>
                </a:cubicBezTo>
                <a:cubicBezTo>
                  <a:pt x="463348" y="2007515"/>
                  <a:pt x="463077" y="2007000"/>
                  <a:pt x="462849" y="2006447"/>
                </a:cubicBezTo>
                <a:cubicBezTo>
                  <a:pt x="462621" y="2005893"/>
                  <a:pt x="462448" y="2005296"/>
                  <a:pt x="462328" y="2004656"/>
                </a:cubicBezTo>
                <a:cubicBezTo>
                  <a:pt x="462209" y="2004016"/>
                  <a:pt x="462149" y="2003283"/>
                  <a:pt x="462149" y="2002458"/>
                </a:cubicBezTo>
                <a:cubicBezTo>
                  <a:pt x="462149" y="2000766"/>
                  <a:pt x="462458" y="1999219"/>
                  <a:pt x="463077" y="1997819"/>
                </a:cubicBezTo>
                <a:cubicBezTo>
                  <a:pt x="463696" y="1996419"/>
                  <a:pt x="464564" y="1995220"/>
                  <a:pt x="465681" y="1994222"/>
                </a:cubicBezTo>
                <a:cubicBezTo>
                  <a:pt x="466799" y="1993223"/>
                  <a:pt x="468145" y="1992447"/>
                  <a:pt x="469719" y="1991894"/>
                </a:cubicBezTo>
                <a:cubicBezTo>
                  <a:pt x="471292" y="1991341"/>
                  <a:pt x="473034" y="1991064"/>
                  <a:pt x="474944" y="1991064"/>
                </a:cubicBezTo>
                <a:close/>
                <a:moveTo>
                  <a:pt x="447020" y="1991064"/>
                </a:moveTo>
                <a:cubicBezTo>
                  <a:pt x="448995" y="1991064"/>
                  <a:pt x="450775" y="1991281"/>
                  <a:pt x="452359" y="1991715"/>
                </a:cubicBezTo>
                <a:cubicBezTo>
                  <a:pt x="453943" y="1992149"/>
                  <a:pt x="455284" y="1992811"/>
                  <a:pt x="456380" y="1993701"/>
                </a:cubicBezTo>
                <a:cubicBezTo>
                  <a:pt x="457476" y="1994591"/>
                  <a:pt x="458317" y="1995708"/>
                  <a:pt x="458903" y="1997054"/>
                </a:cubicBezTo>
                <a:cubicBezTo>
                  <a:pt x="459489" y="1998400"/>
                  <a:pt x="459782" y="1999984"/>
                  <a:pt x="459782" y="2001807"/>
                </a:cubicBezTo>
                <a:lnTo>
                  <a:pt x="459782" y="2024336"/>
                </a:lnTo>
                <a:lnTo>
                  <a:pt x="454703" y="2024336"/>
                </a:lnTo>
                <a:lnTo>
                  <a:pt x="454573" y="2019941"/>
                </a:lnTo>
                <a:cubicBezTo>
                  <a:pt x="452793" y="2021699"/>
                  <a:pt x="450986" y="2022969"/>
                  <a:pt x="449152" y="2023750"/>
                </a:cubicBezTo>
                <a:cubicBezTo>
                  <a:pt x="447318" y="2024532"/>
                  <a:pt x="445392" y="2024922"/>
                  <a:pt x="443374" y="2024922"/>
                </a:cubicBezTo>
                <a:cubicBezTo>
                  <a:pt x="441507" y="2024922"/>
                  <a:pt x="439912" y="2024683"/>
                  <a:pt x="438588" y="2024206"/>
                </a:cubicBezTo>
                <a:cubicBezTo>
                  <a:pt x="437264" y="2023728"/>
                  <a:pt x="436173" y="2023072"/>
                  <a:pt x="435316" y="2022236"/>
                </a:cubicBezTo>
                <a:cubicBezTo>
                  <a:pt x="434459" y="2021401"/>
                  <a:pt x="433829" y="2020419"/>
                  <a:pt x="433428" y="2019290"/>
                </a:cubicBezTo>
                <a:cubicBezTo>
                  <a:pt x="433026" y="2018161"/>
                  <a:pt x="432825" y="2016935"/>
                  <a:pt x="432825" y="2015611"/>
                </a:cubicBezTo>
                <a:cubicBezTo>
                  <a:pt x="432825" y="2012334"/>
                  <a:pt x="434046" y="2009767"/>
                  <a:pt x="436488" y="2007912"/>
                </a:cubicBezTo>
                <a:cubicBezTo>
                  <a:pt x="438930" y="2006056"/>
                  <a:pt x="442538" y="2005128"/>
                  <a:pt x="447313" y="2005128"/>
                </a:cubicBezTo>
                <a:lnTo>
                  <a:pt x="454085" y="2005128"/>
                </a:lnTo>
                <a:lnTo>
                  <a:pt x="454085" y="2002263"/>
                </a:lnTo>
                <a:cubicBezTo>
                  <a:pt x="454085" y="2000331"/>
                  <a:pt x="453466" y="1998785"/>
                  <a:pt x="452229" y="1997624"/>
                </a:cubicBezTo>
                <a:cubicBezTo>
                  <a:pt x="450992" y="1996463"/>
                  <a:pt x="449103" y="1995882"/>
                  <a:pt x="446564" y="1995882"/>
                </a:cubicBezTo>
                <a:cubicBezTo>
                  <a:pt x="444719" y="1995882"/>
                  <a:pt x="442901" y="1996088"/>
                  <a:pt x="441111" y="1996501"/>
                </a:cubicBezTo>
                <a:cubicBezTo>
                  <a:pt x="439320" y="1996913"/>
                  <a:pt x="437470" y="1997499"/>
                  <a:pt x="435560" y="1998259"/>
                </a:cubicBezTo>
                <a:lnTo>
                  <a:pt x="435560" y="1993147"/>
                </a:lnTo>
                <a:cubicBezTo>
                  <a:pt x="436276" y="1992887"/>
                  <a:pt x="437074" y="1992632"/>
                  <a:pt x="437953" y="1992382"/>
                </a:cubicBezTo>
                <a:cubicBezTo>
                  <a:pt x="438832" y="1992133"/>
                  <a:pt x="439760" y="1991910"/>
                  <a:pt x="440737" y="1991715"/>
                </a:cubicBezTo>
                <a:cubicBezTo>
                  <a:pt x="441713" y="1991520"/>
                  <a:pt x="442733" y="1991362"/>
                  <a:pt x="443797" y="1991243"/>
                </a:cubicBezTo>
                <a:cubicBezTo>
                  <a:pt x="444860" y="1991123"/>
                  <a:pt x="445935" y="1991064"/>
                  <a:pt x="447020" y="1991064"/>
                </a:cubicBezTo>
                <a:close/>
                <a:moveTo>
                  <a:pt x="375573" y="1991064"/>
                </a:moveTo>
                <a:cubicBezTo>
                  <a:pt x="378959" y="1991064"/>
                  <a:pt x="381525" y="1992160"/>
                  <a:pt x="383273" y="1994352"/>
                </a:cubicBezTo>
                <a:cubicBezTo>
                  <a:pt x="385020" y="1996544"/>
                  <a:pt x="385828" y="1999800"/>
                  <a:pt x="385698" y="2004119"/>
                </a:cubicBezTo>
                <a:lnTo>
                  <a:pt x="379968" y="2004119"/>
                </a:lnTo>
                <a:cubicBezTo>
                  <a:pt x="380033" y="2001254"/>
                  <a:pt x="379616" y="1999176"/>
                  <a:pt x="378715" y="1997884"/>
                </a:cubicBezTo>
                <a:cubicBezTo>
                  <a:pt x="377814" y="1996593"/>
                  <a:pt x="376496" y="1995947"/>
                  <a:pt x="374759" y="1995947"/>
                </a:cubicBezTo>
                <a:cubicBezTo>
                  <a:pt x="373999" y="1995947"/>
                  <a:pt x="373234" y="1996083"/>
                  <a:pt x="372464" y="1996354"/>
                </a:cubicBezTo>
                <a:cubicBezTo>
                  <a:pt x="371693" y="1996625"/>
                  <a:pt x="370901" y="1997060"/>
                  <a:pt x="370087" y="1997656"/>
                </a:cubicBezTo>
                <a:cubicBezTo>
                  <a:pt x="369273" y="1998253"/>
                  <a:pt x="368411" y="1999018"/>
                  <a:pt x="367499" y="1999952"/>
                </a:cubicBezTo>
                <a:cubicBezTo>
                  <a:pt x="366588" y="2000885"/>
                  <a:pt x="365611" y="2002013"/>
                  <a:pt x="364569" y="2003337"/>
                </a:cubicBezTo>
                <a:lnTo>
                  <a:pt x="364569" y="2024336"/>
                </a:lnTo>
                <a:lnTo>
                  <a:pt x="358839" y="2024336"/>
                </a:lnTo>
                <a:lnTo>
                  <a:pt x="358839" y="1991650"/>
                </a:lnTo>
                <a:lnTo>
                  <a:pt x="364016" y="1991650"/>
                </a:lnTo>
                <a:lnTo>
                  <a:pt x="364178" y="1997673"/>
                </a:lnTo>
                <a:cubicBezTo>
                  <a:pt x="366110" y="1995350"/>
                  <a:pt x="368015" y="1993668"/>
                  <a:pt x="369892" y="1992627"/>
                </a:cubicBezTo>
                <a:cubicBezTo>
                  <a:pt x="371770" y="1991585"/>
                  <a:pt x="373663" y="1991064"/>
                  <a:pt x="375573" y="1991064"/>
                </a:cubicBezTo>
                <a:close/>
                <a:moveTo>
                  <a:pt x="342375" y="1991064"/>
                </a:moveTo>
                <a:cubicBezTo>
                  <a:pt x="344654" y="1991064"/>
                  <a:pt x="346672" y="1991422"/>
                  <a:pt x="348431" y="1992138"/>
                </a:cubicBezTo>
                <a:cubicBezTo>
                  <a:pt x="350189" y="1992854"/>
                  <a:pt x="351670" y="1993869"/>
                  <a:pt x="352874" y="1995182"/>
                </a:cubicBezTo>
                <a:cubicBezTo>
                  <a:pt x="354079" y="1996495"/>
                  <a:pt x="354991" y="1998090"/>
                  <a:pt x="355609" y="1999968"/>
                </a:cubicBezTo>
                <a:cubicBezTo>
                  <a:pt x="356228" y="2001845"/>
                  <a:pt x="356537" y="2003945"/>
                  <a:pt x="356537" y="2006268"/>
                </a:cubicBezTo>
                <a:cubicBezTo>
                  <a:pt x="356537" y="2007071"/>
                  <a:pt x="356526" y="2007743"/>
                  <a:pt x="356505" y="2008286"/>
                </a:cubicBezTo>
                <a:cubicBezTo>
                  <a:pt x="356483" y="2008829"/>
                  <a:pt x="356450" y="2009339"/>
                  <a:pt x="356407" y="2009816"/>
                </a:cubicBezTo>
                <a:lnTo>
                  <a:pt x="333455" y="2009816"/>
                </a:lnTo>
                <a:cubicBezTo>
                  <a:pt x="333455" y="2013159"/>
                  <a:pt x="334388" y="2015725"/>
                  <a:pt x="336255" y="2017516"/>
                </a:cubicBezTo>
                <a:cubicBezTo>
                  <a:pt x="338121" y="2019306"/>
                  <a:pt x="340812" y="2020202"/>
                  <a:pt x="344328" y="2020202"/>
                </a:cubicBezTo>
                <a:cubicBezTo>
                  <a:pt x="345283" y="2020202"/>
                  <a:pt x="346238" y="2020164"/>
                  <a:pt x="347194" y="2020088"/>
                </a:cubicBezTo>
                <a:cubicBezTo>
                  <a:pt x="348148" y="2020012"/>
                  <a:pt x="349071" y="2019909"/>
                  <a:pt x="349961" y="2019778"/>
                </a:cubicBezTo>
                <a:cubicBezTo>
                  <a:pt x="350851" y="2019648"/>
                  <a:pt x="351703" y="2019502"/>
                  <a:pt x="352516" y="2019339"/>
                </a:cubicBezTo>
                <a:cubicBezTo>
                  <a:pt x="353330" y="2019176"/>
                  <a:pt x="354085" y="2018997"/>
                  <a:pt x="354779" y="2018802"/>
                </a:cubicBezTo>
                <a:lnTo>
                  <a:pt x="354779" y="2023457"/>
                </a:lnTo>
                <a:cubicBezTo>
                  <a:pt x="353238" y="2023891"/>
                  <a:pt x="351496" y="2024244"/>
                  <a:pt x="349554" y="2024515"/>
                </a:cubicBezTo>
                <a:cubicBezTo>
                  <a:pt x="347611" y="2024786"/>
                  <a:pt x="345598" y="2024922"/>
                  <a:pt x="343515" y="2024922"/>
                </a:cubicBezTo>
                <a:cubicBezTo>
                  <a:pt x="340715" y="2024922"/>
                  <a:pt x="338306" y="2024542"/>
                  <a:pt x="336287" y="2023783"/>
                </a:cubicBezTo>
                <a:cubicBezTo>
                  <a:pt x="334269" y="2023023"/>
                  <a:pt x="332614" y="2021922"/>
                  <a:pt x="331322" y="2020478"/>
                </a:cubicBezTo>
                <a:cubicBezTo>
                  <a:pt x="330031" y="2019035"/>
                  <a:pt x="329076" y="2017266"/>
                  <a:pt x="328457" y="2015172"/>
                </a:cubicBezTo>
                <a:cubicBezTo>
                  <a:pt x="327839" y="2013077"/>
                  <a:pt x="327529" y="2010706"/>
                  <a:pt x="327529" y="2008058"/>
                </a:cubicBezTo>
                <a:cubicBezTo>
                  <a:pt x="327529" y="2005757"/>
                  <a:pt x="327860" y="2003582"/>
                  <a:pt x="328522" y="2001531"/>
                </a:cubicBezTo>
                <a:cubicBezTo>
                  <a:pt x="329184" y="1999480"/>
                  <a:pt x="330150" y="1997678"/>
                  <a:pt x="331420" y="1996126"/>
                </a:cubicBezTo>
                <a:cubicBezTo>
                  <a:pt x="332690" y="1994574"/>
                  <a:pt x="334247" y="1993343"/>
                  <a:pt x="336092" y="1992431"/>
                </a:cubicBezTo>
                <a:cubicBezTo>
                  <a:pt x="337937" y="1991520"/>
                  <a:pt x="340031" y="1991064"/>
                  <a:pt x="342375" y="1991064"/>
                </a:cubicBezTo>
                <a:close/>
                <a:moveTo>
                  <a:pt x="266175" y="1991064"/>
                </a:moveTo>
                <a:cubicBezTo>
                  <a:pt x="268519" y="1991064"/>
                  <a:pt x="270619" y="1991427"/>
                  <a:pt x="272475" y="1992154"/>
                </a:cubicBezTo>
                <a:cubicBezTo>
                  <a:pt x="274330" y="1992881"/>
                  <a:pt x="275904" y="1993945"/>
                  <a:pt x="277195" y="1995345"/>
                </a:cubicBezTo>
                <a:cubicBezTo>
                  <a:pt x="278487" y="1996745"/>
                  <a:pt x="279474" y="1998487"/>
                  <a:pt x="280158" y="2000570"/>
                </a:cubicBezTo>
                <a:cubicBezTo>
                  <a:pt x="280842" y="2002654"/>
                  <a:pt x="281183" y="2005041"/>
                  <a:pt x="281183" y="2007733"/>
                </a:cubicBezTo>
                <a:cubicBezTo>
                  <a:pt x="281183" y="2010272"/>
                  <a:pt x="280825" y="2012600"/>
                  <a:pt x="280109" y="2014716"/>
                </a:cubicBezTo>
                <a:cubicBezTo>
                  <a:pt x="279393" y="2016832"/>
                  <a:pt x="278362" y="2018644"/>
                  <a:pt x="277016" y="2020153"/>
                </a:cubicBezTo>
                <a:cubicBezTo>
                  <a:pt x="275671" y="2021661"/>
                  <a:pt x="274032" y="2022833"/>
                  <a:pt x="272100" y="2023669"/>
                </a:cubicBezTo>
                <a:cubicBezTo>
                  <a:pt x="270169" y="2024504"/>
                  <a:pt x="267976" y="2024922"/>
                  <a:pt x="265524" y="2024922"/>
                </a:cubicBezTo>
                <a:cubicBezTo>
                  <a:pt x="263180" y="2024922"/>
                  <a:pt x="261080" y="2024559"/>
                  <a:pt x="259224" y="2023832"/>
                </a:cubicBezTo>
                <a:cubicBezTo>
                  <a:pt x="257369" y="2023104"/>
                  <a:pt x="255795" y="2022035"/>
                  <a:pt x="254504" y="2020625"/>
                </a:cubicBezTo>
                <a:cubicBezTo>
                  <a:pt x="253212" y="2019214"/>
                  <a:pt x="252225" y="2017467"/>
                  <a:pt x="251541" y="2015383"/>
                </a:cubicBezTo>
                <a:cubicBezTo>
                  <a:pt x="250857" y="2013300"/>
                  <a:pt x="250515" y="2010901"/>
                  <a:pt x="250515" y="2008188"/>
                </a:cubicBezTo>
                <a:cubicBezTo>
                  <a:pt x="250515" y="2005649"/>
                  <a:pt x="250874" y="2003332"/>
                  <a:pt x="251590" y="2001238"/>
                </a:cubicBezTo>
                <a:cubicBezTo>
                  <a:pt x="252306" y="1999143"/>
                  <a:pt x="253337" y="1997342"/>
                  <a:pt x="254683" y="1995833"/>
                </a:cubicBezTo>
                <a:cubicBezTo>
                  <a:pt x="256028" y="1994325"/>
                  <a:pt x="257667" y="1993153"/>
                  <a:pt x="259599" y="1992317"/>
                </a:cubicBezTo>
                <a:cubicBezTo>
                  <a:pt x="261530" y="1991482"/>
                  <a:pt x="263722" y="1991064"/>
                  <a:pt x="266175" y="1991064"/>
                </a:cubicBezTo>
                <a:close/>
                <a:moveTo>
                  <a:pt x="166023" y="1991064"/>
                </a:moveTo>
                <a:cubicBezTo>
                  <a:pt x="169409" y="1991064"/>
                  <a:pt x="171975" y="1992160"/>
                  <a:pt x="173723" y="1994352"/>
                </a:cubicBezTo>
                <a:cubicBezTo>
                  <a:pt x="175470" y="1996544"/>
                  <a:pt x="176278" y="1999800"/>
                  <a:pt x="176148" y="2004119"/>
                </a:cubicBezTo>
                <a:lnTo>
                  <a:pt x="170418" y="2004119"/>
                </a:lnTo>
                <a:cubicBezTo>
                  <a:pt x="170483" y="2001254"/>
                  <a:pt x="170065" y="1999176"/>
                  <a:pt x="169165" y="1997884"/>
                </a:cubicBezTo>
                <a:cubicBezTo>
                  <a:pt x="168264" y="1996593"/>
                  <a:pt x="166945" y="1995947"/>
                  <a:pt x="165209" y="1995947"/>
                </a:cubicBezTo>
                <a:cubicBezTo>
                  <a:pt x="164449" y="1995947"/>
                  <a:pt x="163685" y="1996083"/>
                  <a:pt x="162914" y="1996354"/>
                </a:cubicBezTo>
                <a:cubicBezTo>
                  <a:pt x="162143" y="1996625"/>
                  <a:pt x="161351" y="1997060"/>
                  <a:pt x="160537" y="1997656"/>
                </a:cubicBezTo>
                <a:cubicBezTo>
                  <a:pt x="159723" y="1998253"/>
                  <a:pt x="158861" y="1999018"/>
                  <a:pt x="157949" y="1999952"/>
                </a:cubicBezTo>
                <a:cubicBezTo>
                  <a:pt x="157038" y="2000885"/>
                  <a:pt x="156061" y="2002013"/>
                  <a:pt x="155019" y="2003337"/>
                </a:cubicBezTo>
                <a:lnTo>
                  <a:pt x="155019" y="2024336"/>
                </a:lnTo>
                <a:lnTo>
                  <a:pt x="149289" y="2024336"/>
                </a:lnTo>
                <a:lnTo>
                  <a:pt x="149289" y="1991650"/>
                </a:lnTo>
                <a:lnTo>
                  <a:pt x="154466" y="1991650"/>
                </a:lnTo>
                <a:lnTo>
                  <a:pt x="154628" y="1997673"/>
                </a:lnTo>
                <a:cubicBezTo>
                  <a:pt x="156560" y="1995350"/>
                  <a:pt x="158465" y="1993668"/>
                  <a:pt x="160342" y="1992627"/>
                </a:cubicBezTo>
                <a:cubicBezTo>
                  <a:pt x="162219" y="1991585"/>
                  <a:pt x="164113" y="1991064"/>
                  <a:pt x="166023" y="1991064"/>
                </a:cubicBezTo>
                <a:close/>
                <a:moveTo>
                  <a:pt x="132825" y="1991064"/>
                </a:moveTo>
                <a:cubicBezTo>
                  <a:pt x="135104" y="1991064"/>
                  <a:pt x="137122" y="1991422"/>
                  <a:pt x="138880" y="1992138"/>
                </a:cubicBezTo>
                <a:cubicBezTo>
                  <a:pt x="140638" y="1992854"/>
                  <a:pt x="142120" y="1993869"/>
                  <a:pt x="143324" y="1995182"/>
                </a:cubicBezTo>
                <a:cubicBezTo>
                  <a:pt x="144529" y="1996495"/>
                  <a:pt x="145440" y="1998090"/>
                  <a:pt x="146059" y="1999968"/>
                </a:cubicBezTo>
                <a:cubicBezTo>
                  <a:pt x="146678" y="2001845"/>
                  <a:pt x="146987" y="2003945"/>
                  <a:pt x="146987" y="2006268"/>
                </a:cubicBezTo>
                <a:cubicBezTo>
                  <a:pt x="146987" y="2007071"/>
                  <a:pt x="146976" y="2007743"/>
                  <a:pt x="146954" y="2008286"/>
                </a:cubicBezTo>
                <a:cubicBezTo>
                  <a:pt x="146933" y="2008829"/>
                  <a:pt x="146900" y="2009339"/>
                  <a:pt x="146857" y="2009816"/>
                </a:cubicBezTo>
                <a:lnTo>
                  <a:pt x="123905" y="2009816"/>
                </a:lnTo>
                <a:cubicBezTo>
                  <a:pt x="123905" y="2013159"/>
                  <a:pt x="124838" y="2015725"/>
                  <a:pt x="126704" y="2017516"/>
                </a:cubicBezTo>
                <a:cubicBezTo>
                  <a:pt x="128571" y="2019306"/>
                  <a:pt x="131262" y="2020202"/>
                  <a:pt x="134778" y="2020202"/>
                </a:cubicBezTo>
                <a:cubicBezTo>
                  <a:pt x="135733" y="2020202"/>
                  <a:pt x="136688" y="2020164"/>
                  <a:pt x="137643" y="2020088"/>
                </a:cubicBezTo>
                <a:cubicBezTo>
                  <a:pt x="138598" y="2020012"/>
                  <a:pt x="139521" y="2019909"/>
                  <a:pt x="140411" y="2019778"/>
                </a:cubicBezTo>
                <a:cubicBezTo>
                  <a:pt x="141300" y="2019648"/>
                  <a:pt x="142152" y="2019502"/>
                  <a:pt x="142966" y="2019339"/>
                </a:cubicBezTo>
                <a:cubicBezTo>
                  <a:pt x="143780" y="2019176"/>
                  <a:pt x="144534" y="2018997"/>
                  <a:pt x="145229" y="2018802"/>
                </a:cubicBezTo>
                <a:lnTo>
                  <a:pt x="145229" y="2023457"/>
                </a:lnTo>
                <a:cubicBezTo>
                  <a:pt x="143688" y="2023891"/>
                  <a:pt x="141946" y="2024244"/>
                  <a:pt x="140004" y="2024515"/>
                </a:cubicBezTo>
                <a:cubicBezTo>
                  <a:pt x="138061" y="2024786"/>
                  <a:pt x="136048" y="2024922"/>
                  <a:pt x="133964" y="2024922"/>
                </a:cubicBezTo>
                <a:cubicBezTo>
                  <a:pt x="131165" y="2024922"/>
                  <a:pt x="128756" y="2024542"/>
                  <a:pt x="126737" y="2023783"/>
                </a:cubicBezTo>
                <a:cubicBezTo>
                  <a:pt x="124718" y="2023023"/>
                  <a:pt x="123064" y="2021922"/>
                  <a:pt x="121772" y="2020478"/>
                </a:cubicBezTo>
                <a:cubicBezTo>
                  <a:pt x="120481" y="2019035"/>
                  <a:pt x="119526" y="2017266"/>
                  <a:pt x="118907" y="2015172"/>
                </a:cubicBezTo>
                <a:cubicBezTo>
                  <a:pt x="118289" y="2013077"/>
                  <a:pt x="117979" y="2010706"/>
                  <a:pt x="117979" y="2008058"/>
                </a:cubicBezTo>
                <a:cubicBezTo>
                  <a:pt x="117979" y="2005757"/>
                  <a:pt x="118310" y="2003582"/>
                  <a:pt x="118972" y="2001531"/>
                </a:cubicBezTo>
                <a:cubicBezTo>
                  <a:pt x="119634" y="1999480"/>
                  <a:pt x="120600" y="1997678"/>
                  <a:pt x="121870" y="1996126"/>
                </a:cubicBezTo>
                <a:cubicBezTo>
                  <a:pt x="123140" y="1994574"/>
                  <a:pt x="124697" y="1993343"/>
                  <a:pt x="126542" y="1992431"/>
                </a:cubicBezTo>
                <a:cubicBezTo>
                  <a:pt x="128386" y="1991520"/>
                  <a:pt x="130481" y="1991064"/>
                  <a:pt x="132825" y="1991064"/>
                </a:cubicBezTo>
                <a:close/>
                <a:moveTo>
                  <a:pt x="59229" y="1991064"/>
                </a:moveTo>
                <a:cubicBezTo>
                  <a:pt x="62594" y="1991064"/>
                  <a:pt x="65138" y="1992057"/>
                  <a:pt x="66864" y="1994043"/>
                </a:cubicBezTo>
                <a:cubicBezTo>
                  <a:pt x="68589" y="1996029"/>
                  <a:pt x="69452" y="1999018"/>
                  <a:pt x="69452" y="2003012"/>
                </a:cubicBezTo>
                <a:lnTo>
                  <a:pt x="69452" y="2024336"/>
                </a:lnTo>
                <a:lnTo>
                  <a:pt x="63787" y="2024336"/>
                </a:lnTo>
                <a:lnTo>
                  <a:pt x="63787" y="2003468"/>
                </a:lnTo>
                <a:cubicBezTo>
                  <a:pt x="63787" y="2000907"/>
                  <a:pt x="63310" y="1999013"/>
                  <a:pt x="62355" y="1997787"/>
                </a:cubicBezTo>
                <a:cubicBezTo>
                  <a:pt x="61400" y="1996560"/>
                  <a:pt x="59978" y="1995947"/>
                  <a:pt x="58090" y="1995947"/>
                </a:cubicBezTo>
                <a:cubicBezTo>
                  <a:pt x="57395" y="1995947"/>
                  <a:pt x="56717" y="1996050"/>
                  <a:pt x="56055" y="1996257"/>
                </a:cubicBezTo>
                <a:cubicBezTo>
                  <a:pt x="55393" y="1996463"/>
                  <a:pt x="54704" y="1996821"/>
                  <a:pt x="53988" y="1997331"/>
                </a:cubicBezTo>
                <a:cubicBezTo>
                  <a:pt x="53272" y="1997841"/>
                  <a:pt x="52496" y="1998530"/>
                  <a:pt x="51660" y="1999398"/>
                </a:cubicBezTo>
                <a:cubicBezTo>
                  <a:pt x="50825" y="2000266"/>
                  <a:pt x="49886" y="2001352"/>
                  <a:pt x="48844" y="2002654"/>
                </a:cubicBezTo>
                <a:lnTo>
                  <a:pt x="48844" y="2024336"/>
                </a:lnTo>
                <a:lnTo>
                  <a:pt x="43179" y="2024336"/>
                </a:lnTo>
                <a:lnTo>
                  <a:pt x="43179" y="1991650"/>
                </a:lnTo>
                <a:lnTo>
                  <a:pt x="48225" y="1991650"/>
                </a:lnTo>
                <a:lnTo>
                  <a:pt x="48453" y="1996924"/>
                </a:lnTo>
                <a:cubicBezTo>
                  <a:pt x="49408" y="1995795"/>
                  <a:pt x="50331" y="1994857"/>
                  <a:pt x="51221" y="1994108"/>
                </a:cubicBezTo>
                <a:cubicBezTo>
                  <a:pt x="52111" y="1993359"/>
                  <a:pt x="52984" y="1992757"/>
                  <a:pt x="53841" y="1992301"/>
                </a:cubicBezTo>
                <a:cubicBezTo>
                  <a:pt x="54699" y="1991845"/>
                  <a:pt x="55572" y="1991525"/>
                  <a:pt x="56462" y="1991341"/>
                </a:cubicBezTo>
                <a:cubicBezTo>
                  <a:pt x="57352" y="1991156"/>
                  <a:pt x="58275" y="1991064"/>
                  <a:pt x="59229" y="1991064"/>
                </a:cubicBezTo>
                <a:close/>
                <a:moveTo>
                  <a:pt x="641855" y="1981785"/>
                </a:moveTo>
                <a:lnTo>
                  <a:pt x="670634" y="1981785"/>
                </a:lnTo>
                <a:lnTo>
                  <a:pt x="670634" y="1987059"/>
                </a:lnTo>
                <a:lnTo>
                  <a:pt x="652793" y="2024336"/>
                </a:lnTo>
                <a:lnTo>
                  <a:pt x="646315" y="2024336"/>
                </a:lnTo>
                <a:lnTo>
                  <a:pt x="664839" y="1987059"/>
                </a:lnTo>
                <a:lnTo>
                  <a:pt x="641855" y="1987059"/>
                </a:lnTo>
                <a:close/>
                <a:moveTo>
                  <a:pt x="6414" y="1981785"/>
                </a:moveTo>
                <a:lnTo>
                  <a:pt x="30603" y="1981785"/>
                </a:lnTo>
                <a:lnTo>
                  <a:pt x="30603" y="1986669"/>
                </a:lnTo>
                <a:lnTo>
                  <a:pt x="12209" y="1986669"/>
                </a:lnTo>
                <a:lnTo>
                  <a:pt x="12209" y="1999854"/>
                </a:lnTo>
                <a:lnTo>
                  <a:pt x="29887" y="1999854"/>
                </a:lnTo>
                <a:lnTo>
                  <a:pt x="29887" y="2004737"/>
                </a:lnTo>
                <a:lnTo>
                  <a:pt x="12209" y="2004737"/>
                </a:lnTo>
                <a:lnTo>
                  <a:pt x="12209" y="2019388"/>
                </a:lnTo>
                <a:lnTo>
                  <a:pt x="30603" y="2019388"/>
                </a:lnTo>
                <a:lnTo>
                  <a:pt x="30603" y="2024336"/>
                </a:lnTo>
                <a:lnTo>
                  <a:pt x="6414" y="2024336"/>
                </a:lnTo>
                <a:close/>
                <a:moveTo>
                  <a:pt x="617884" y="1981590"/>
                </a:moveTo>
                <a:lnTo>
                  <a:pt x="622898" y="1981590"/>
                </a:lnTo>
                <a:lnTo>
                  <a:pt x="622898" y="2019062"/>
                </a:lnTo>
                <a:lnTo>
                  <a:pt x="632404" y="2019062"/>
                </a:lnTo>
                <a:lnTo>
                  <a:pt x="632404" y="2024336"/>
                </a:lnTo>
                <a:lnTo>
                  <a:pt x="605675" y="2024336"/>
                </a:lnTo>
                <a:lnTo>
                  <a:pt x="605675" y="2019062"/>
                </a:lnTo>
                <a:lnTo>
                  <a:pt x="616614" y="2019062"/>
                </a:lnTo>
                <a:lnTo>
                  <a:pt x="616614" y="1988004"/>
                </a:lnTo>
                <a:lnTo>
                  <a:pt x="606424" y="1993538"/>
                </a:lnTo>
                <a:lnTo>
                  <a:pt x="604340" y="1988720"/>
                </a:lnTo>
                <a:close/>
                <a:moveTo>
                  <a:pt x="302484" y="1981199"/>
                </a:moveTo>
                <a:lnTo>
                  <a:pt x="302484" y="1991650"/>
                </a:lnTo>
                <a:lnTo>
                  <a:pt x="317167" y="1991650"/>
                </a:lnTo>
                <a:lnTo>
                  <a:pt x="317167" y="1996403"/>
                </a:lnTo>
                <a:lnTo>
                  <a:pt x="302484" y="1996403"/>
                </a:lnTo>
                <a:lnTo>
                  <a:pt x="302484" y="2013007"/>
                </a:lnTo>
                <a:cubicBezTo>
                  <a:pt x="302484" y="2015351"/>
                  <a:pt x="303108" y="2017103"/>
                  <a:pt x="304356" y="2018264"/>
                </a:cubicBezTo>
                <a:cubicBezTo>
                  <a:pt x="305604" y="2019426"/>
                  <a:pt x="307444" y="2020006"/>
                  <a:pt x="309875" y="2020006"/>
                </a:cubicBezTo>
                <a:cubicBezTo>
                  <a:pt x="310916" y="2020006"/>
                  <a:pt x="312056" y="2019925"/>
                  <a:pt x="313293" y="2019762"/>
                </a:cubicBezTo>
                <a:cubicBezTo>
                  <a:pt x="314530" y="2019599"/>
                  <a:pt x="315822" y="2019344"/>
                  <a:pt x="317167" y="2018997"/>
                </a:cubicBezTo>
                <a:lnTo>
                  <a:pt x="317167" y="2023880"/>
                </a:lnTo>
                <a:cubicBezTo>
                  <a:pt x="315887" y="2024206"/>
                  <a:pt x="314563" y="2024439"/>
                  <a:pt x="313195" y="2024580"/>
                </a:cubicBezTo>
                <a:cubicBezTo>
                  <a:pt x="311828" y="2024721"/>
                  <a:pt x="310439" y="2024792"/>
                  <a:pt x="309028" y="2024792"/>
                </a:cubicBezTo>
                <a:cubicBezTo>
                  <a:pt x="304926" y="2024792"/>
                  <a:pt x="301866" y="2023864"/>
                  <a:pt x="299847" y="2022008"/>
                </a:cubicBezTo>
                <a:cubicBezTo>
                  <a:pt x="297829" y="2020153"/>
                  <a:pt x="296820" y="2017304"/>
                  <a:pt x="296820" y="2013462"/>
                </a:cubicBezTo>
                <a:lnTo>
                  <a:pt x="296820" y="1996403"/>
                </a:lnTo>
                <a:lnTo>
                  <a:pt x="287671" y="1996403"/>
                </a:lnTo>
                <a:lnTo>
                  <a:pt x="287671" y="1991650"/>
                </a:lnTo>
                <a:lnTo>
                  <a:pt x="296820" y="1991650"/>
                </a:lnTo>
                <a:lnTo>
                  <a:pt x="296820" y="1982664"/>
                </a:lnTo>
                <a:close/>
                <a:moveTo>
                  <a:pt x="92934" y="1981199"/>
                </a:moveTo>
                <a:lnTo>
                  <a:pt x="92934" y="1991650"/>
                </a:lnTo>
                <a:lnTo>
                  <a:pt x="107617" y="1991650"/>
                </a:lnTo>
                <a:lnTo>
                  <a:pt x="107617" y="1996403"/>
                </a:lnTo>
                <a:lnTo>
                  <a:pt x="92934" y="1996403"/>
                </a:lnTo>
                <a:lnTo>
                  <a:pt x="92934" y="2013007"/>
                </a:lnTo>
                <a:cubicBezTo>
                  <a:pt x="92934" y="2015351"/>
                  <a:pt x="93558" y="2017103"/>
                  <a:pt x="94806" y="2018264"/>
                </a:cubicBezTo>
                <a:cubicBezTo>
                  <a:pt x="96054" y="2019426"/>
                  <a:pt x="97894" y="2020006"/>
                  <a:pt x="100325" y="2020006"/>
                </a:cubicBezTo>
                <a:cubicBezTo>
                  <a:pt x="101366" y="2020006"/>
                  <a:pt x="102506" y="2019925"/>
                  <a:pt x="103743" y="2019762"/>
                </a:cubicBezTo>
                <a:cubicBezTo>
                  <a:pt x="104980" y="2019599"/>
                  <a:pt x="106272" y="2019344"/>
                  <a:pt x="107617" y="2018997"/>
                </a:cubicBezTo>
                <a:lnTo>
                  <a:pt x="107617" y="2023880"/>
                </a:lnTo>
                <a:cubicBezTo>
                  <a:pt x="106337" y="2024206"/>
                  <a:pt x="105013" y="2024439"/>
                  <a:pt x="103645" y="2024580"/>
                </a:cubicBezTo>
                <a:cubicBezTo>
                  <a:pt x="102278" y="2024721"/>
                  <a:pt x="100889" y="2024792"/>
                  <a:pt x="99478" y="2024792"/>
                </a:cubicBezTo>
                <a:cubicBezTo>
                  <a:pt x="95376" y="2024792"/>
                  <a:pt x="92316" y="2023864"/>
                  <a:pt x="90297" y="2022008"/>
                </a:cubicBezTo>
                <a:cubicBezTo>
                  <a:pt x="88279" y="2020153"/>
                  <a:pt x="87270" y="2017304"/>
                  <a:pt x="87270" y="2013462"/>
                </a:cubicBezTo>
                <a:lnTo>
                  <a:pt x="87270" y="1996403"/>
                </a:lnTo>
                <a:lnTo>
                  <a:pt x="78121" y="1996403"/>
                </a:lnTo>
                <a:lnTo>
                  <a:pt x="78121" y="1991650"/>
                </a:lnTo>
                <a:lnTo>
                  <a:pt x="87270" y="1991650"/>
                </a:lnTo>
                <a:lnTo>
                  <a:pt x="87270" y="1982664"/>
                </a:lnTo>
                <a:close/>
                <a:moveTo>
                  <a:pt x="827825" y="1938727"/>
                </a:moveTo>
                <a:cubicBezTo>
                  <a:pt x="828497" y="1938727"/>
                  <a:pt x="829138" y="1938863"/>
                  <a:pt x="829745" y="1939134"/>
                </a:cubicBezTo>
                <a:cubicBezTo>
                  <a:pt x="830353" y="1939406"/>
                  <a:pt x="830885" y="1939769"/>
                  <a:pt x="831341" y="1940225"/>
                </a:cubicBezTo>
                <a:cubicBezTo>
                  <a:pt x="831796" y="1940681"/>
                  <a:pt x="832160" y="1941213"/>
                  <a:pt x="832431" y="1941820"/>
                </a:cubicBezTo>
                <a:cubicBezTo>
                  <a:pt x="832702" y="1942428"/>
                  <a:pt x="832838" y="1943068"/>
                  <a:pt x="832838" y="1943741"/>
                </a:cubicBezTo>
                <a:cubicBezTo>
                  <a:pt x="832838" y="1944436"/>
                  <a:pt x="832702" y="1945081"/>
                  <a:pt x="832431" y="1945678"/>
                </a:cubicBezTo>
                <a:cubicBezTo>
                  <a:pt x="832160" y="1946275"/>
                  <a:pt x="831796" y="1946801"/>
                  <a:pt x="831341" y="1947257"/>
                </a:cubicBezTo>
                <a:cubicBezTo>
                  <a:pt x="830885" y="1947713"/>
                  <a:pt x="830353" y="1948071"/>
                  <a:pt x="829745" y="1948332"/>
                </a:cubicBezTo>
                <a:cubicBezTo>
                  <a:pt x="829138" y="1948592"/>
                  <a:pt x="828497" y="1948722"/>
                  <a:pt x="827825" y="1948722"/>
                </a:cubicBezTo>
                <a:cubicBezTo>
                  <a:pt x="827130" y="1948722"/>
                  <a:pt x="826484" y="1948592"/>
                  <a:pt x="825887" y="1948332"/>
                </a:cubicBezTo>
                <a:cubicBezTo>
                  <a:pt x="825291" y="1948071"/>
                  <a:pt x="824764" y="1947713"/>
                  <a:pt x="824308" y="1947257"/>
                </a:cubicBezTo>
                <a:cubicBezTo>
                  <a:pt x="823853" y="1946801"/>
                  <a:pt x="823494" y="1946275"/>
                  <a:pt x="823234" y="1945678"/>
                </a:cubicBezTo>
                <a:cubicBezTo>
                  <a:pt x="822974" y="1945081"/>
                  <a:pt x="822843" y="1944436"/>
                  <a:pt x="822843" y="1943741"/>
                </a:cubicBezTo>
                <a:cubicBezTo>
                  <a:pt x="822843" y="1943068"/>
                  <a:pt x="822974" y="1942428"/>
                  <a:pt x="823234" y="1941820"/>
                </a:cubicBezTo>
                <a:cubicBezTo>
                  <a:pt x="823494" y="1941213"/>
                  <a:pt x="823853" y="1940681"/>
                  <a:pt x="824308" y="1940225"/>
                </a:cubicBezTo>
                <a:cubicBezTo>
                  <a:pt x="824764" y="1939769"/>
                  <a:pt x="825291" y="1939406"/>
                  <a:pt x="825887" y="1939134"/>
                </a:cubicBezTo>
                <a:cubicBezTo>
                  <a:pt x="826484" y="1938863"/>
                  <a:pt x="827130" y="1938727"/>
                  <a:pt x="827825" y="1938727"/>
                </a:cubicBezTo>
                <a:close/>
                <a:moveTo>
                  <a:pt x="1037439" y="1933258"/>
                </a:moveTo>
                <a:cubicBezTo>
                  <a:pt x="1036028" y="1933258"/>
                  <a:pt x="1034813" y="1933399"/>
                  <a:pt x="1033793" y="1933681"/>
                </a:cubicBezTo>
                <a:cubicBezTo>
                  <a:pt x="1032773" y="1933963"/>
                  <a:pt x="1031937" y="1934365"/>
                  <a:pt x="1031286" y="1934886"/>
                </a:cubicBezTo>
                <a:cubicBezTo>
                  <a:pt x="1030635" y="1935407"/>
                  <a:pt x="1030152" y="1936031"/>
                  <a:pt x="1029837" y="1936758"/>
                </a:cubicBezTo>
                <a:cubicBezTo>
                  <a:pt x="1029523" y="1937485"/>
                  <a:pt x="1029365" y="1938304"/>
                  <a:pt x="1029365" y="1939216"/>
                </a:cubicBezTo>
                <a:cubicBezTo>
                  <a:pt x="1029365" y="1939845"/>
                  <a:pt x="1029463" y="1940447"/>
                  <a:pt x="1029658" y="1941023"/>
                </a:cubicBezTo>
                <a:cubicBezTo>
                  <a:pt x="1029854" y="1941598"/>
                  <a:pt x="1030168" y="1942108"/>
                  <a:pt x="1030602" y="1942553"/>
                </a:cubicBezTo>
                <a:cubicBezTo>
                  <a:pt x="1031037" y="1942998"/>
                  <a:pt x="1031601" y="1943350"/>
                  <a:pt x="1032295" y="1943611"/>
                </a:cubicBezTo>
                <a:cubicBezTo>
                  <a:pt x="1032990" y="1943871"/>
                  <a:pt x="1033836" y="1944002"/>
                  <a:pt x="1034835" y="1944002"/>
                </a:cubicBezTo>
                <a:cubicBezTo>
                  <a:pt x="1036137" y="1944002"/>
                  <a:pt x="1037629" y="1943605"/>
                  <a:pt x="1039311" y="1942813"/>
                </a:cubicBezTo>
                <a:cubicBezTo>
                  <a:pt x="1040993" y="1942021"/>
                  <a:pt x="1042768" y="1940768"/>
                  <a:pt x="1044634" y="1939053"/>
                </a:cubicBezTo>
                <a:lnTo>
                  <a:pt x="1044634" y="1933258"/>
                </a:lnTo>
                <a:close/>
                <a:moveTo>
                  <a:pt x="656440" y="1933258"/>
                </a:moveTo>
                <a:cubicBezTo>
                  <a:pt x="655029" y="1933258"/>
                  <a:pt x="653814" y="1933399"/>
                  <a:pt x="652793" y="1933681"/>
                </a:cubicBezTo>
                <a:cubicBezTo>
                  <a:pt x="651773" y="1933963"/>
                  <a:pt x="650938" y="1934365"/>
                  <a:pt x="650287" y="1934886"/>
                </a:cubicBezTo>
                <a:cubicBezTo>
                  <a:pt x="649636" y="1935407"/>
                  <a:pt x="649153" y="1936031"/>
                  <a:pt x="648838" y="1936758"/>
                </a:cubicBezTo>
                <a:cubicBezTo>
                  <a:pt x="648523" y="1937485"/>
                  <a:pt x="648366" y="1938304"/>
                  <a:pt x="648366" y="1939216"/>
                </a:cubicBezTo>
                <a:cubicBezTo>
                  <a:pt x="648366" y="1939845"/>
                  <a:pt x="648464" y="1940447"/>
                  <a:pt x="648659" y="1941023"/>
                </a:cubicBezTo>
                <a:cubicBezTo>
                  <a:pt x="648854" y="1941598"/>
                  <a:pt x="649169" y="1942108"/>
                  <a:pt x="649603" y="1942553"/>
                </a:cubicBezTo>
                <a:cubicBezTo>
                  <a:pt x="650037" y="1942998"/>
                  <a:pt x="650601" y="1943350"/>
                  <a:pt x="651296" y="1943611"/>
                </a:cubicBezTo>
                <a:cubicBezTo>
                  <a:pt x="651990" y="1943871"/>
                  <a:pt x="652837" y="1944002"/>
                  <a:pt x="653835" y="1944002"/>
                </a:cubicBezTo>
                <a:cubicBezTo>
                  <a:pt x="655137" y="1944002"/>
                  <a:pt x="656630" y="1943605"/>
                  <a:pt x="658312" y="1942813"/>
                </a:cubicBezTo>
                <a:cubicBezTo>
                  <a:pt x="659994" y="1942021"/>
                  <a:pt x="661768" y="1940768"/>
                  <a:pt x="663635" y="1939053"/>
                </a:cubicBezTo>
                <a:lnTo>
                  <a:pt x="663635" y="1933258"/>
                </a:lnTo>
                <a:close/>
                <a:moveTo>
                  <a:pt x="475465" y="1933258"/>
                </a:moveTo>
                <a:cubicBezTo>
                  <a:pt x="474054" y="1933258"/>
                  <a:pt x="472838" y="1933399"/>
                  <a:pt x="471818" y="1933681"/>
                </a:cubicBezTo>
                <a:cubicBezTo>
                  <a:pt x="470798" y="1933963"/>
                  <a:pt x="469963" y="1934365"/>
                  <a:pt x="469312" y="1934886"/>
                </a:cubicBezTo>
                <a:cubicBezTo>
                  <a:pt x="468660" y="1935407"/>
                  <a:pt x="468178" y="1936031"/>
                  <a:pt x="467863" y="1936758"/>
                </a:cubicBezTo>
                <a:cubicBezTo>
                  <a:pt x="467548" y="1937485"/>
                  <a:pt x="467391" y="1938304"/>
                  <a:pt x="467391" y="1939216"/>
                </a:cubicBezTo>
                <a:cubicBezTo>
                  <a:pt x="467391" y="1939845"/>
                  <a:pt x="467488" y="1940447"/>
                  <a:pt x="467684" y="1941023"/>
                </a:cubicBezTo>
                <a:cubicBezTo>
                  <a:pt x="467879" y="1941598"/>
                  <a:pt x="468194" y="1942108"/>
                  <a:pt x="468628" y="1942553"/>
                </a:cubicBezTo>
                <a:cubicBezTo>
                  <a:pt x="469062" y="1942998"/>
                  <a:pt x="469626" y="1943350"/>
                  <a:pt x="470321" y="1943611"/>
                </a:cubicBezTo>
                <a:cubicBezTo>
                  <a:pt x="471015" y="1943871"/>
                  <a:pt x="471862" y="1944002"/>
                  <a:pt x="472860" y="1944002"/>
                </a:cubicBezTo>
                <a:cubicBezTo>
                  <a:pt x="474162" y="1944002"/>
                  <a:pt x="475655" y="1943605"/>
                  <a:pt x="477337" y="1942813"/>
                </a:cubicBezTo>
                <a:cubicBezTo>
                  <a:pt x="479019" y="1942021"/>
                  <a:pt x="480793" y="1940768"/>
                  <a:pt x="482660" y="1939053"/>
                </a:cubicBezTo>
                <a:lnTo>
                  <a:pt x="482660" y="1933258"/>
                </a:lnTo>
                <a:close/>
                <a:moveTo>
                  <a:pt x="971513" y="1919747"/>
                </a:moveTo>
                <a:cubicBezTo>
                  <a:pt x="968431" y="1919747"/>
                  <a:pt x="966027" y="1920746"/>
                  <a:pt x="964302" y="1922742"/>
                </a:cubicBezTo>
                <a:cubicBezTo>
                  <a:pt x="962576" y="1924739"/>
                  <a:pt x="961714" y="1927864"/>
                  <a:pt x="961714" y="1932119"/>
                </a:cubicBezTo>
                <a:cubicBezTo>
                  <a:pt x="961714" y="1936069"/>
                  <a:pt x="962294" y="1939015"/>
                  <a:pt x="963455" y="1940958"/>
                </a:cubicBezTo>
                <a:cubicBezTo>
                  <a:pt x="964617" y="1942900"/>
                  <a:pt x="966261" y="1943871"/>
                  <a:pt x="968388" y="1943871"/>
                </a:cubicBezTo>
                <a:cubicBezTo>
                  <a:pt x="969820" y="1943871"/>
                  <a:pt x="971334" y="1943231"/>
                  <a:pt x="972929" y="1941951"/>
                </a:cubicBezTo>
                <a:cubicBezTo>
                  <a:pt x="974525" y="1940670"/>
                  <a:pt x="976201" y="1938771"/>
                  <a:pt x="977959" y="1936253"/>
                </a:cubicBezTo>
                <a:lnTo>
                  <a:pt x="977959" y="1921082"/>
                </a:lnTo>
                <a:cubicBezTo>
                  <a:pt x="977026" y="1920648"/>
                  <a:pt x="975995" y="1920317"/>
                  <a:pt x="974866" y="1920089"/>
                </a:cubicBezTo>
                <a:cubicBezTo>
                  <a:pt x="973738" y="1919861"/>
                  <a:pt x="972620" y="1919747"/>
                  <a:pt x="971513" y="1919747"/>
                </a:cubicBezTo>
                <a:close/>
                <a:moveTo>
                  <a:pt x="580175" y="1919682"/>
                </a:moveTo>
                <a:cubicBezTo>
                  <a:pt x="578482" y="1919682"/>
                  <a:pt x="577033" y="1920013"/>
                  <a:pt x="575828" y="1920675"/>
                </a:cubicBezTo>
                <a:cubicBezTo>
                  <a:pt x="574624" y="1921337"/>
                  <a:pt x="573636" y="1922222"/>
                  <a:pt x="572866" y="1923328"/>
                </a:cubicBezTo>
                <a:cubicBezTo>
                  <a:pt x="572095" y="1924435"/>
                  <a:pt x="571531" y="1925721"/>
                  <a:pt x="571173" y="1927186"/>
                </a:cubicBezTo>
                <a:cubicBezTo>
                  <a:pt x="570815" y="1928651"/>
                  <a:pt x="570636" y="1930187"/>
                  <a:pt x="570636" y="1931793"/>
                </a:cubicBezTo>
                <a:cubicBezTo>
                  <a:pt x="570636" y="1933812"/>
                  <a:pt x="570858" y="1935580"/>
                  <a:pt x="571303" y="1937100"/>
                </a:cubicBezTo>
                <a:cubicBezTo>
                  <a:pt x="571748" y="1938619"/>
                  <a:pt x="572383" y="1939883"/>
                  <a:pt x="573208" y="1940892"/>
                </a:cubicBezTo>
                <a:cubicBezTo>
                  <a:pt x="574032" y="1941902"/>
                  <a:pt x="575031" y="1942661"/>
                  <a:pt x="576203" y="1943171"/>
                </a:cubicBezTo>
                <a:cubicBezTo>
                  <a:pt x="577375" y="1943681"/>
                  <a:pt x="578699" y="1943936"/>
                  <a:pt x="580175" y="1943936"/>
                </a:cubicBezTo>
                <a:cubicBezTo>
                  <a:pt x="581868" y="1943936"/>
                  <a:pt x="583316" y="1943605"/>
                  <a:pt x="584521" y="1942944"/>
                </a:cubicBezTo>
                <a:cubicBezTo>
                  <a:pt x="585725" y="1942281"/>
                  <a:pt x="586713" y="1941397"/>
                  <a:pt x="587483" y="1940290"/>
                </a:cubicBezTo>
                <a:cubicBezTo>
                  <a:pt x="588254" y="1939183"/>
                  <a:pt x="588818" y="1937897"/>
                  <a:pt x="589176" y="1936432"/>
                </a:cubicBezTo>
                <a:cubicBezTo>
                  <a:pt x="589535" y="1934967"/>
                  <a:pt x="589713" y="1933421"/>
                  <a:pt x="589713" y="1931793"/>
                </a:cubicBezTo>
                <a:cubicBezTo>
                  <a:pt x="589713" y="1929775"/>
                  <a:pt x="589491" y="1928011"/>
                  <a:pt x="589046" y="1926503"/>
                </a:cubicBezTo>
                <a:cubicBezTo>
                  <a:pt x="588601" y="1924994"/>
                  <a:pt x="587966" y="1923735"/>
                  <a:pt x="587142" y="1922726"/>
                </a:cubicBezTo>
                <a:cubicBezTo>
                  <a:pt x="586317" y="1921717"/>
                  <a:pt x="585313" y="1920957"/>
                  <a:pt x="584130" y="1920447"/>
                </a:cubicBezTo>
                <a:cubicBezTo>
                  <a:pt x="582947" y="1919937"/>
                  <a:pt x="581629" y="1919682"/>
                  <a:pt x="580175" y="1919682"/>
                </a:cubicBezTo>
                <a:close/>
                <a:moveTo>
                  <a:pt x="265849" y="1919682"/>
                </a:moveTo>
                <a:cubicBezTo>
                  <a:pt x="264157" y="1919682"/>
                  <a:pt x="262708" y="1920013"/>
                  <a:pt x="261503" y="1920675"/>
                </a:cubicBezTo>
                <a:cubicBezTo>
                  <a:pt x="260299" y="1921337"/>
                  <a:pt x="259311" y="1922222"/>
                  <a:pt x="258541" y="1923328"/>
                </a:cubicBezTo>
                <a:cubicBezTo>
                  <a:pt x="257770" y="1924435"/>
                  <a:pt x="257206" y="1925721"/>
                  <a:pt x="256848" y="1927186"/>
                </a:cubicBezTo>
                <a:cubicBezTo>
                  <a:pt x="256490" y="1928651"/>
                  <a:pt x="256311" y="1930187"/>
                  <a:pt x="256311" y="1931793"/>
                </a:cubicBezTo>
                <a:cubicBezTo>
                  <a:pt x="256311" y="1933812"/>
                  <a:pt x="256533" y="1935580"/>
                  <a:pt x="256978" y="1937100"/>
                </a:cubicBezTo>
                <a:cubicBezTo>
                  <a:pt x="257423" y="1938619"/>
                  <a:pt x="258058" y="1939883"/>
                  <a:pt x="258882" y="1940892"/>
                </a:cubicBezTo>
                <a:cubicBezTo>
                  <a:pt x="259707" y="1941902"/>
                  <a:pt x="260706" y="1942661"/>
                  <a:pt x="261878" y="1943171"/>
                </a:cubicBezTo>
                <a:cubicBezTo>
                  <a:pt x="263050" y="1943681"/>
                  <a:pt x="264374" y="1943936"/>
                  <a:pt x="265849" y="1943936"/>
                </a:cubicBezTo>
                <a:cubicBezTo>
                  <a:pt x="267542" y="1943936"/>
                  <a:pt x="268991" y="1943605"/>
                  <a:pt x="270196" y="1942944"/>
                </a:cubicBezTo>
                <a:cubicBezTo>
                  <a:pt x="271400" y="1942281"/>
                  <a:pt x="272388" y="1941397"/>
                  <a:pt x="273158" y="1940290"/>
                </a:cubicBezTo>
                <a:cubicBezTo>
                  <a:pt x="273929" y="1939183"/>
                  <a:pt x="274493" y="1937897"/>
                  <a:pt x="274851" y="1936432"/>
                </a:cubicBezTo>
                <a:cubicBezTo>
                  <a:pt x="275209" y="1934967"/>
                  <a:pt x="275388" y="1933421"/>
                  <a:pt x="275388" y="1931793"/>
                </a:cubicBezTo>
                <a:cubicBezTo>
                  <a:pt x="275388" y="1929775"/>
                  <a:pt x="275166" y="1928011"/>
                  <a:pt x="274721" y="1926503"/>
                </a:cubicBezTo>
                <a:cubicBezTo>
                  <a:pt x="274276" y="1924994"/>
                  <a:pt x="273641" y="1923735"/>
                  <a:pt x="272817" y="1922726"/>
                </a:cubicBezTo>
                <a:cubicBezTo>
                  <a:pt x="271992" y="1921717"/>
                  <a:pt x="270988" y="1920957"/>
                  <a:pt x="269805" y="1920447"/>
                </a:cubicBezTo>
                <a:cubicBezTo>
                  <a:pt x="268622" y="1919937"/>
                  <a:pt x="267304" y="1919682"/>
                  <a:pt x="265849" y="1919682"/>
                </a:cubicBezTo>
                <a:close/>
                <a:moveTo>
                  <a:pt x="342115" y="1919389"/>
                </a:moveTo>
                <a:cubicBezTo>
                  <a:pt x="340878" y="1919389"/>
                  <a:pt x="339749" y="1919628"/>
                  <a:pt x="338729" y="1920105"/>
                </a:cubicBezTo>
                <a:cubicBezTo>
                  <a:pt x="337709" y="1920583"/>
                  <a:pt x="336830" y="1921256"/>
                  <a:pt x="336092" y="1922124"/>
                </a:cubicBezTo>
                <a:cubicBezTo>
                  <a:pt x="335354" y="1922992"/>
                  <a:pt x="334757" y="1924034"/>
                  <a:pt x="334301" y="1925249"/>
                </a:cubicBezTo>
                <a:cubicBezTo>
                  <a:pt x="333845" y="1926465"/>
                  <a:pt x="333563" y="1927799"/>
                  <a:pt x="333455" y="1929254"/>
                </a:cubicBezTo>
                <a:lnTo>
                  <a:pt x="350644" y="1929254"/>
                </a:lnTo>
                <a:cubicBezTo>
                  <a:pt x="350709" y="1927799"/>
                  <a:pt x="350569" y="1926470"/>
                  <a:pt x="350221" y="1925266"/>
                </a:cubicBezTo>
                <a:cubicBezTo>
                  <a:pt x="349874" y="1924061"/>
                  <a:pt x="349337" y="1923025"/>
                  <a:pt x="348610" y="1922156"/>
                </a:cubicBezTo>
                <a:cubicBezTo>
                  <a:pt x="347882" y="1921288"/>
                  <a:pt x="346976" y="1920610"/>
                  <a:pt x="345891" y="1920122"/>
                </a:cubicBezTo>
                <a:cubicBezTo>
                  <a:pt x="344806" y="1919633"/>
                  <a:pt x="343547" y="1919389"/>
                  <a:pt x="342115" y="1919389"/>
                </a:cubicBezTo>
                <a:close/>
                <a:moveTo>
                  <a:pt x="132565" y="1919389"/>
                </a:moveTo>
                <a:cubicBezTo>
                  <a:pt x="131327" y="1919389"/>
                  <a:pt x="130199" y="1919628"/>
                  <a:pt x="129179" y="1920105"/>
                </a:cubicBezTo>
                <a:cubicBezTo>
                  <a:pt x="128159" y="1920583"/>
                  <a:pt x="127280" y="1921256"/>
                  <a:pt x="126542" y="1922124"/>
                </a:cubicBezTo>
                <a:cubicBezTo>
                  <a:pt x="125804" y="1922992"/>
                  <a:pt x="125207" y="1924034"/>
                  <a:pt x="124751" y="1925249"/>
                </a:cubicBezTo>
                <a:cubicBezTo>
                  <a:pt x="124295" y="1926465"/>
                  <a:pt x="124013" y="1927799"/>
                  <a:pt x="123905" y="1929254"/>
                </a:cubicBezTo>
                <a:lnTo>
                  <a:pt x="141094" y="1929254"/>
                </a:lnTo>
                <a:cubicBezTo>
                  <a:pt x="141159" y="1927799"/>
                  <a:pt x="141018" y="1926470"/>
                  <a:pt x="140671" y="1925266"/>
                </a:cubicBezTo>
                <a:cubicBezTo>
                  <a:pt x="140324" y="1924061"/>
                  <a:pt x="139787" y="1923025"/>
                  <a:pt x="139060" y="1922156"/>
                </a:cubicBezTo>
                <a:cubicBezTo>
                  <a:pt x="138332" y="1921288"/>
                  <a:pt x="137426" y="1920610"/>
                  <a:pt x="136341" y="1920122"/>
                </a:cubicBezTo>
                <a:cubicBezTo>
                  <a:pt x="135256" y="1919633"/>
                  <a:pt x="133997" y="1919389"/>
                  <a:pt x="132565" y="1919389"/>
                </a:cubicBezTo>
                <a:close/>
                <a:moveTo>
                  <a:pt x="987619" y="1915450"/>
                </a:moveTo>
                <a:lnTo>
                  <a:pt x="1003018" y="1915450"/>
                </a:lnTo>
                <a:lnTo>
                  <a:pt x="1003018" y="1943416"/>
                </a:lnTo>
                <a:lnTo>
                  <a:pt x="1012752" y="1943416"/>
                </a:lnTo>
                <a:lnTo>
                  <a:pt x="1012752" y="1948136"/>
                </a:lnTo>
                <a:lnTo>
                  <a:pt x="986545" y="1948136"/>
                </a:lnTo>
                <a:lnTo>
                  <a:pt x="986545" y="1943416"/>
                </a:lnTo>
                <a:lnTo>
                  <a:pt x="997288" y="1943416"/>
                </a:lnTo>
                <a:lnTo>
                  <a:pt x="997288" y="1920138"/>
                </a:lnTo>
                <a:lnTo>
                  <a:pt x="987619" y="1920138"/>
                </a:lnTo>
                <a:close/>
                <a:moveTo>
                  <a:pt x="711394" y="1915450"/>
                </a:moveTo>
                <a:lnTo>
                  <a:pt x="726794" y="1915450"/>
                </a:lnTo>
                <a:lnTo>
                  <a:pt x="726794" y="1943416"/>
                </a:lnTo>
                <a:lnTo>
                  <a:pt x="736528" y="1943416"/>
                </a:lnTo>
                <a:lnTo>
                  <a:pt x="736528" y="1948136"/>
                </a:lnTo>
                <a:lnTo>
                  <a:pt x="710320" y="1948136"/>
                </a:lnTo>
                <a:lnTo>
                  <a:pt x="710320" y="1943416"/>
                </a:lnTo>
                <a:lnTo>
                  <a:pt x="721064" y="1943416"/>
                </a:lnTo>
                <a:lnTo>
                  <a:pt x="721064" y="1920138"/>
                </a:lnTo>
                <a:lnTo>
                  <a:pt x="711394" y="1920138"/>
                </a:lnTo>
                <a:close/>
                <a:moveTo>
                  <a:pt x="539945" y="1915450"/>
                </a:moveTo>
                <a:lnTo>
                  <a:pt x="555344" y="1915450"/>
                </a:lnTo>
                <a:lnTo>
                  <a:pt x="555344" y="1943416"/>
                </a:lnTo>
                <a:lnTo>
                  <a:pt x="565078" y="1943416"/>
                </a:lnTo>
                <a:lnTo>
                  <a:pt x="565078" y="1948136"/>
                </a:lnTo>
                <a:lnTo>
                  <a:pt x="538870" y="1948136"/>
                </a:lnTo>
                <a:lnTo>
                  <a:pt x="538870" y="1943416"/>
                </a:lnTo>
                <a:lnTo>
                  <a:pt x="549614" y="1943416"/>
                </a:lnTo>
                <a:lnTo>
                  <a:pt x="549614" y="1920138"/>
                </a:lnTo>
                <a:lnTo>
                  <a:pt x="539945" y="1920138"/>
                </a:lnTo>
                <a:close/>
                <a:moveTo>
                  <a:pt x="221094" y="1915450"/>
                </a:moveTo>
                <a:lnTo>
                  <a:pt x="227540" y="1915450"/>
                </a:lnTo>
                <a:lnTo>
                  <a:pt x="235549" y="1937067"/>
                </a:lnTo>
                <a:lnTo>
                  <a:pt x="237275" y="1942341"/>
                </a:lnTo>
                <a:lnTo>
                  <a:pt x="239065" y="1936937"/>
                </a:lnTo>
                <a:lnTo>
                  <a:pt x="247009" y="1915450"/>
                </a:lnTo>
                <a:lnTo>
                  <a:pt x="253227" y="1915450"/>
                </a:lnTo>
                <a:lnTo>
                  <a:pt x="240400" y="1948136"/>
                </a:lnTo>
                <a:lnTo>
                  <a:pt x="233889" y="1948136"/>
                </a:lnTo>
                <a:close/>
                <a:moveTo>
                  <a:pt x="1078404" y="1914864"/>
                </a:moveTo>
                <a:cubicBezTo>
                  <a:pt x="1081768" y="1914864"/>
                  <a:pt x="1084313" y="1915857"/>
                  <a:pt x="1086039" y="1917843"/>
                </a:cubicBezTo>
                <a:cubicBezTo>
                  <a:pt x="1087764" y="1919829"/>
                  <a:pt x="1088627" y="1922818"/>
                  <a:pt x="1088627" y="1926812"/>
                </a:cubicBezTo>
                <a:lnTo>
                  <a:pt x="1088627" y="1948136"/>
                </a:lnTo>
                <a:lnTo>
                  <a:pt x="1082962" y="1948136"/>
                </a:lnTo>
                <a:lnTo>
                  <a:pt x="1082962" y="1927268"/>
                </a:lnTo>
                <a:cubicBezTo>
                  <a:pt x="1082962" y="1924707"/>
                  <a:pt x="1082485" y="1922813"/>
                  <a:pt x="1081530" y="1921587"/>
                </a:cubicBezTo>
                <a:cubicBezTo>
                  <a:pt x="1080575" y="1920360"/>
                  <a:pt x="1079153" y="1919747"/>
                  <a:pt x="1077265" y="1919747"/>
                </a:cubicBezTo>
                <a:cubicBezTo>
                  <a:pt x="1076570" y="1919747"/>
                  <a:pt x="1075892" y="1919850"/>
                  <a:pt x="1075230" y="1920057"/>
                </a:cubicBezTo>
                <a:cubicBezTo>
                  <a:pt x="1074568" y="1920263"/>
                  <a:pt x="1073879" y="1920621"/>
                  <a:pt x="1073163" y="1921131"/>
                </a:cubicBezTo>
                <a:cubicBezTo>
                  <a:pt x="1072446" y="1921641"/>
                  <a:pt x="1071670" y="1922330"/>
                  <a:pt x="1070835" y="1923198"/>
                </a:cubicBezTo>
                <a:cubicBezTo>
                  <a:pt x="1069999" y="1924066"/>
                  <a:pt x="1069061" y="1925152"/>
                  <a:pt x="1068019" y="1926454"/>
                </a:cubicBezTo>
                <a:lnTo>
                  <a:pt x="1068019" y="1948136"/>
                </a:lnTo>
                <a:lnTo>
                  <a:pt x="1062354" y="1948136"/>
                </a:lnTo>
                <a:lnTo>
                  <a:pt x="1062354" y="1915450"/>
                </a:lnTo>
                <a:lnTo>
                  <a:pt x="1067400" y="1915450"/>
                </a:lnTo>
                <a:lnTo>
                  <a:pt x="1067628" y="1920724"/>
                </a:lnTo>
                <a:cubicBezTo>
                  <a:pt x="1068583" y="1919595"/>
                  <a:pt x="1069505" y="1918657"/>
                  <a:pt x="1070395" y="1917908"/>
                </a:cubicBezTo>
                <a:cubicBezTo>
                  <a:pt x="1071285" y="1917159"/>
                  <a:pt x="1072159" y="1916557"/>
                  <a:pt x="1073016" y="1916101"/>
                </a:cubicBezTo>
                <a:cubicBezTo>
                  <a:pt x="1073873" y="1915645"/>
                  <a:pt x="1074747" y="1915325"/>
                  <a:pt x="1075637" y="1915141"/>
                </a:cubicBezTo>
                <a:cubicBezTo>
                  <a:pt x="1076527" y="1914956"/>
                  <a:pt x="1077449" y="1914864"/>
                  <a:pt x="1078404" y="1914864"/>
                </a:cubicBezTo>
                <a:close/>
                <a:moveTo>
                  <a:pt x="1037569" y="1914864"/>
                </a:moveTo>
                <a:cubicBezTo>
                  <a:pt x="1039545" y="1914864"/>
                  <a:pt x="1041324" y="1915081"/>
                  <a:pt x="1042909" y="1915515"/>
                </a:cubicBezTo>
                <a:cubicBezTo>
                  <a:pt x="1044493" y="1915949"/>
                  <a:pt x="1045833" y="1916611"/>
                  <a:pt x="1046929" y="1917501"/>
                </a:cubicBezTo>
                <a:cubicBezTo>
                  <a:pt x="1048025" y="1918391"/>
                  <a:pt x="1048866" y="1919508"/>
                  <a:pt x="1049452" y="1920854"/>
                </a:cubicBezTo>
                <a:cubicBezTo>
                  <a:pt x="1050039" y="1922200"/>
                  <a:pt x="1050332" y="1923784"/>
                  <a:pt x="1050332" y="1925607"/>
                </a:cubicBezTo>
                <a:lnTo>
                  <a:pt x="1050332" y="1948136"/>
                </a:lnTo>
                <a:lnTo>
                  <a:pt x="1045253" y="1948136"/>
                </a:lnTo>
                <a:lnTo>
                  <a:pt x="1045123" y="1943741"/>
                </a:lnTo>
                <a:cubicBezTo>
                  <a:pt x="1043343" y="1945499"/>
                  <a:pt x="1041536" y="1946769"/>
                  <a:pt x="1039702" y="1947550"/>
                </a:cubicBezTo>
                <a:cubicBezTo>
                  <a:pt x="1037868" y="1948332"/>
                  <a:pt x="1035942" y="1948722"/>
                  <a:pt x="1033923" y="1948722"/>
                </a:cubicBezTo>
                <a:cubicBezTo>
                  <a:pt x="1032057" y="1948722"/>
                  <a:pt x="1030461" y="1948483"/>
                  <a:pt x="1029137" y="1948006"/>
                </a:cubicBezTo>
                <a:cubicBezTo>
                  <a:pt x="1027814" y="1947528"/>
                  <a:pt x="1026723" y="1946872"/>
                  <a:pt x="1025866" y="1946036"/>
                </a:cubicBezTo>
                <a:cubicBezTo>
                  <a:pt x="1025008" y="1945201"/>
                  <a:pt x="1024379" y="1944219"/>
                  <a:pt x="1023977" y="1943090"/>
                </a:cubicBezTo>
                <a:cubicBezTo>
                  <a:pt x="1023576" y="1941961"/>
                  <a:pt x="1023375" y="1940735"/>
                  <a:pt x="1023375" y="1939411"/>
                </a:cubicBezTo>
                <a:cubicBezTo>
                  <a:pt x="1023375" y="1936134"/>
                  <a:pt x="1024596" y="1933567"/>
                  <a:pt x="1027038" y="1931712"/>
                </a:cubicBezTo>
                <a:cubicBezTo>
                  <a:pt x="1029479" y="1929856"/>
                  <a:pt x="1033088" y="1928928"/>
                  <a:pt x="1037863" y="1928928"/>
                </a:cubicBezTo>
                <a:lnTo>
                  <a:pt x="1044634" y="1928928"/>
                </a:lnTo>
                <a:lnTo>
                  <a:pt x="1044634" y="1926063"/>
                </a:lnTo>
                <a:cubicBezTo>
                  <a:pt x="1044634" y="1924131"/>
                  <a:pt x="1044016" y="1922585"/>
                  <a:pt x="1042778" y="1921424"/>
                </a:cubicBezTo>
                <a:cubicBezTo>
                  <a:pt x="1041541" y="1920263"/>
                  <a:pt x="1039653" y="1919682"/>
                  <a:pt x="1037114" y="1919682"/>
                </a:cubicBezTo>
                <a:cubicBezTo>
                  <a:pt x="1035269" y="1919682"/>
                  <a:pt x="1033451" y="1919888"/>
                  <a:pt x="1031661" y="1920301"/>
                </a:cubicBezTo>
                <a:cubicBezTo>
                  <a:pt x="1029870" y="1920713"/>
                  <a:pt x="1028020" y="1921299"/>
                  <a:pt x="1026110" y="1922059"/>
                </a:cubicBezTo>
                <a:lnTo>
                  <a:pt x="1026110" y="1916947"/>
                </a:lnTo>
                <a:cubicBezTo>
                  <a:pt x="1026826" y="1916687"/>
                  <a:pt x="1027624" y="1916432"/>
                  <a:pt x="1028503" y="1916182"/>
                </a:cubicBezTo>
                <a:cubicBezTo>
                  <a:pt x="1029382" y="1915933"/>
                  <a:pt x="1030309" y="1915710"/>
                  <a:pt x="1031286" y="1915515"/>
                </a:cubicBezTo>
                <a:cubicBezTo>
                  <a:pt x="1032263" y="1915320"/>
                  <a:pt x="1033283" y="1915162"/>
                  <a:pt x="1034346" y="1915043"/>
                </a:cubicBezTo>
                <a:cubicBezTo>
                  <a:pt x="1035410" y="1914923"/>
                  <a:pt x="1036484" y="1914864"/>
                  <a:pt x="1037569" y="1914864"/>
                </a:cubicBezTo>
                <a:close/>
                <a:moveTo>
                  <a:pt x="935529" y="1914864"/>
                </a:moveTo>
                <a:cubicBezTo>
                  <a:pt x="938893" y="1914864"/>
                  <a:pt x="941438" y="1915857"/>
                  <a:pt x="943164" y="1917843"/>
                </a:cubicBezTo>
                <a:cubicBezTo>
                  <a:pt x="944889" y="1919829"/>
                  <a:pt x="945752" y="1922818"/>
                  <a:pt x="945752" y="1926812"/>
                </a:cubicBezTo>
                <a:lnTo>
                  <a:pt x="945752" y="1948136"/>
                </a:lnTo>
                <a:lnTo>
                  <a:pt x="940087" y="1948136"/>
                </a:lnTo>
                <a:lnTo>
                  <a:pt x="940087" y="1927268"/>
                </a:lnTo>
                <a:cubicBezTo>
                  <a:pt x="940087" y="1924707"/>
                  <a:pt x="939610" y="1922813"/>
                  <a:pt x="938655" y="1921587"/>
                </a:cubicBezTo>
                <a:cubicBezTo>
                  <a:pt x="937700" y="1920360"/>
                  <a:pt x="936278" y="1919747"/>
                  <a:pt x="934390" y="1919747"/>
                </a:cubicBezTo>
                <a:cubicBezTo>
                  <a:pt x="933695" y="1919747"/>
                  <a:pt x="933017" y="1919850"/>
                  <a:pt x="932355" y="1920057"/>
                </a:cubicBezTo>
                <a:cubicBezTo>
                  <a:pt x="931693" y="1920263"/>
                  <a:pt x="931004" y="1920621"/>
                  <a:pt x="930288" y="1921131"/>
                </a:cubicBezTo>
                <a:cubicBezTo>
                  <a:pt x="929571" y="1921641"/>
                  <a:pt x="928796" y="1922330"/>
                  <a:pt x="927960" y="1923198"/>
                </a:cubicBezTo>
                <a:cubicBezTo>
                  <a:pt x="927124" y="1924066"/>
                  <a:pt x="926186" y="1925152"/>
                  <a:pt x="925144" y="1926454"/>
                </a:cubicBezTo>
                <a:lnTo>
                  <a:pt x="925144" y="1948136"/>
                </a:lnTo>
                <a:lnTo>
                  <a:pt x="919479" y="1948136"/>
                </a:lnTo>
                <a:lnTo>
                  <a:pt x="919479" y="1915450"/>
                </a:lnTo>
                <a:lnTo>
                  <a:pt x="924525" y="1915450"/>
                </a:lnTo>
                <a:lnTo>
                  <a:pt x="924753" y="1920724"/>
                </a:lnTo>
                <a:cubicBezTo>
                  <a:pt x="925708" y="1919595"/>
                  <a:pt x="926631" y="1918657"/>
                  <a:pt x="927520" y="1917908"/>
                </a:cubicBezTo>
                <a:cubicBezTo>
                  <a:pt x="928410" y="1917159"/>
                  <a:pt x="929284" y="1916557"/>
                  <a:pt x="930141" y="1916101"/>
                </a:cubicBezTo>
                <a:cubicBezTo>
                  <a:pt x="930999" y="1915645"/>
                  <a:pt x="931872" y="1915325"/>
                  <a:pt x="932762" y="1915141"/>
                </a:cubicBezTo>
                <a:cubicBezTo>
                  <a:pt x="933652" y="1914956"/>
                  <a:pt x="934574" y="1914864"/>
                  <a:pt x="935529" y="1914864"/>
                </a:cubicBezTo>
                <a:close/>
                <a:moveTo>
                  <a:pt x="827825" y="1914864"/>
                </a:moveTo>
                <a:cubicBezTo>
                  <a:pt x="828497" y="1914864"/>
                  <a:pt x="829138" y="1914999"/>
                  <a:pt x="829745" y="1915271"/>
                </a:cubicBezTo>
                <a:cubicBezTo>
                  <a:pt x="830353" y="1915542"/>
                  <a:pt x="830885" y="1915906"/>
                  <a:pt x="831341" y="1916361"/>
                </a:cubicBezTo>
                <a:cubicBezTo>
                  <a:pt x="831796" y="1916817"/>
                  <a:pt x="832160" y="1917349"/>
                  <a:pt x="832431" y="1917957"/>
                </a:cubicBezTo>
                <a:cubicBezTo>
                  <a:pt x="832702" y="1918564"/>
                  <a:pt x="832838" y="1919205"/>
                  <a:pt x="832838" y="1919877"/>
                </a:cubicBezTo>
                <a:cubicBezTo>
                  <a:pt x="832838" y="1920572"/>
                  <a:pt x="832702" y="1921218"/>
                  <a:pt x="832431" y="1921815"/>
                </a:cubicBezTo>
                <a:cubicBezTo>
                  <a:pt x="832160" y="1922411"/>
                  <a:pt x="831796" y="1922938"/>
                  <a:pt x="831341" y="1923394"/>
                </a:cubicBezTo>
                <a:cubicBezTo>
                  <a:pt x="830885" y="1923849"/>
                  <a:pt x="830353" y="1924207"/>
                  <a:pt x="829745" y="1924468"/>
                </a:cubicBezTo>
                <a:cubicBezTo>
                  <a:pt x="829138" y="1924728"/>
                  <a:pt x="828497" y="1924859"/>
                  <a:pt x="827825" y="1924859"/>
                </a:cubicBezTo>
                <a:cubicBezTo>
                  <a:pt x="827130" y="1924859"/>
                  <a:pt x="826484" y="1924728"/>
                  <a:pt x="825887" y="1924468"/>
                </a:cubicBezTo>
                <a:cubicBezTo>
                  <a:pt x="825291" y="1924207"/>
                  <a:pt x="824764" y="1923849"/>
                  <a:pt x="824308" y="1923394"/>
                </a:cubicBezTo>
                <a:cubicBezTo>
                  <a:pt x="823853" y="1922938"/>
                  <a:pt x="823494" y="1922411"/>
                  <a:pt x="823234" y="1921815"/>
                </a:cubicBezTo>
                <a:cubicBezTo>
                  <a:pt x="822974" y="1921218"/>
                  <a:pt x="822843" y="1920572"/>
                  <a:pt x="822843" y="1919877"/>
                </a:cubicBezTo>
                <a:cubicBezTo>
                  <a:pt x="822843" y="1919205"/>
                  <a:pt x="822974" y="1918564"/>
                  <a:pt x="823234" y="1917957"/>
                </a:cubicBezTo>
                <a:cubicBezTo>
                  <a:pt x="823494" y="1917349"/>
                  <a:pt x="823853" y="1916817"/>
                  <a:pt x="824308" y="1916361"/>
                </a:cubicBezTo>
                <a:cubicBezTo>
                  <a:pt x="824764" y="1915906"/>
                  <a:pt x="825291" y="1915542"/>
                  <a:pt x="825887" y="1915271"/>
                </a:cubicBezTo>
                <a:cubicBezTo>
                  <a:pt x="826484" y="1914999"/>
                  <a:pt x="827130" y="1914864"/>
                  <a:pt x="827825" y="1914864"/>
                </a:cubicBezTo>
                <a:close/>
                <a:moveTo>
                  <a:pt x="656570" y="1914864"/>
                </a:moveTo>
                <a:cubicBezTo>
                  <a:pt x="658545" y="1914864"/>
                  <a:pt x="660325" y="1915081"/>
                  <a:pt x="661909" y="1915515"/>
                </a:cubicBezTo>
                <a:cubicBezTo>
                  <a:pt x="663493" y="1915949"/>
                  <a:pt x="664834" y="1916611"/>
                  <a:pt x="665930" y="1917501"/>
                </a:cubicBezTo>
                <a:cubicBezTo>
                  <a:pt x="667026" y="1918391"/>
                  <a:pt x="667867" y="1919508"/>
                  <a:pt x="668453" y="1920854"/>
                </a:cubicBezTo>
                <a:cubicBezTo>
                  <a:pt x="669039" y="1922200"/>
                  <a:pt x="669332" y="1923784"/>
                  <a:pt x="669332" y="1925607"/>
                </a:cubicBezTo>
                <a:lnTo>
                  <a:pt x="669332" y="1948136"/>
                </a:lnTo>
                <a:lnTo>
                  <a:pt x="664253" y="1948136"/>
                </a:lnTo>
                <a:lnTo>
                  <a:pt x="664123" y="1943741"/>
                </a:lnTo>
                <a:cubicBezTo>
                  <a:pt x="662343" y="1945499"/>
                  <a:pt x="660536" y="1946769"/>
                  <a:pt x="658702" y="1947550"/>
                </a:cubicBezTo>
                <a:cubicBezTo>
                  <a:pt x="656868" y="1948332"/>
                  <a:pt x="654942" y="1948722"/>
                  <a:pt x="652924" y="1948722"/>
                </a:cubicBezTo>
                <a:cubicBezTo>
                  <a:pt x="651057" y="1948722"/>
                  <a:pt x="649462" y="1948483"/>
                  <a:pt x="648138" y="1948006"/>
                </a:cubicBezTo>
                <a:cubicBezTo>
                  <a:pt x="646814" y="1947528"/>
                  <a:pt x="645723" y="1946872"/>
                  <a:pt x="644866" y="1946036"/>
                </a:cubicBezTo>
                <a:cubicBezTo>
                  <a:pt x="644009" y="1945201"/>
                  <a:pt x="643379" y="1944219"/>
                  <a:pt x="642978" y="1943090"/>
                </a:cubicBezTo>
                <a:cubicBezTo>
                  <a:pt x="642576" y="1941961"/>
                  <a:pt x="642375" y="1940735"/>
                  <a:pt x="642375" y="1939411"/>
                </a:cubicBezTo>
                <a:cubicBezTo>
                  <a:pt x="642375" y="1936134"/>
                  <a:pt x="643596" y="1933567"/>
                  <a:pt x="646038" y="1931712"/>
                </a:cubicBezTo>
                <a:cubicBezTo>
                  <a:pt x="648480" y="1929856"/>
                  <a:pt x="652088" y="1928928"/>
                  <a:pt x="656863" y="1928928"/>
                </a:cubicBezTo>
                <a:lnTo>
                  <a:pt x="663635" y="1928928"/>
                </a:lnTo>
                <a:lnTo>
                  <a:pt x="663635" y="1926063"/>
                </a:lnTo>
                <a:cubicBezTo>
                  <a:pt x="663635" y="1924131"/>
                  <a:pt x="663016" y="1922585"/>
                  <a:pt x="661779" y="1921424"/>
                </a:cubicBezTo>
                <a:cubicBezTo>
                  <a:pt x="660542" y="1920263"/>
                  <a:pt x="658654" y="1919682"/>
                  <a:pt x="656114" y="1919682"/>
                </a:cubicBezTo>
                <a:cubicBezTo>
                  <a:pt x="654269" y="1919682"/>
                  <a:pt x="652452" y="1919888"/>
                  <a:pt x="650661" y="1920301"/>
                </a:cubicBezTo>
                <a:cubicBezTo>
                  <a:pt x="648870" y="1920713"/>
                  <a:pt x="647020" y="1921299"/>
                  <a:pt x="645110" y="1922059"/>
                </a:cubicBezTo>
                <a:lnTo>
                  <a:pt x="645110" y="1916947"/>
                </a:lnTo>
                <a:cubicBezTo>
                  <a:pt x="645826" y="1916687"/>
                  <a:pt x="646624" y="1916432"/>
                  <a:pt x="647503" y="1916182"/>
                </a:cubicBezTo>
                <a:cubicBezTo>
                  <a:pt x="648382" y="1915933"/>
                  <a:pt x="649310" y="1915710"/>
                  <a:pt x="650287" y="1915515"/>
                </a:cubicBezTo>
                <a:cubicBezTo>
                  <a:pt x="651263" y="1915320"/>
                  <a:pt x="652283" y="1915162"/>
                  <a:pt x="653347" y="1915043"/>
                </a:cubicBezTo>
                <a:cubicBezTo>
                  <a:pt x="654410" y="1914923"/>
                  <a:pt x="655485" y="1914864"/>
                  <a:pt x="656570" y="1914864"/>
                </a:cubicBezTo>
                <a:close/>
                <a:moveTo>
                  <a:pt x="621205" y="1914864"/>
                </a:moveTo>
                <a:cubicBezTo>
                  <a:pt x="624569" y="1914864"/>
                  <a:pt x="627114" y="1915857"/>
                  <a:pt x="628839" y="1917843"/>
                </a:cubicBezTo>
                <a:cubicBezTo>
                  <a:pt x="630564" y="1919829"/>
                  <a:pt x="631427" y="1922818"/>
                  <a:pt x="631427" y="1926812"/>
                </a:cubicBezTo>
                <a:lnTo>
                  <a:pt x="631427" y="1948136"/>
                </a:lnTo>
                <a:lnTo>
                  <a:pt x="625762" y="1948136"/>
                </a:lnTo>
                <a:lnTo>
                  <a:pt x="625762" y="1927268"/>
                </a:lnTo>
                <a:cubicBezTo>
                  <a:pt x="625762" y="1924707"/>
                  <a:pt x="625285" y="1922813"/>
                  <a:pt x="624330" y="1921587"/>
                </a:cubicBezTo>
                <a:cubicBezTo>
                  <a:pt x="623375" y="1920360"/>
                  <a:pt x="621953" y="1919747"/>
                  <a:pt x="620065" y="1919747"/>
                </a:cubicBezTo>
                <a:cubicBezTo>
                  <a:pt x="619371" y="1919747"/>
                  <a:pt x="618692" y="1919850"/>
                  <a:pt x="618030" y="1920057"/>
                </a:cubicBezTo>
                <a:cubicBezTo>
                  <a:pt x="617368" y="1920263"/>
                  <a:pt x="616679" y="1920621"/>
                  <a:pt x="615963" y="1921131"/>
                </a:cubicBezTo>
                <a:cubicBezTo>
                  <a:pt x="615247" y="1921641"/>
                  <a:pt x="614471" y="1922330"/>
                  <a:pt x="613635" y="1923198"/>
                </a:cubicBezTo>
                <a:cubicBezTo>
                  <a:pt x="612800" y="1924066"/>
                  <a:pt x="611861" y="1925152"/>
                  <a:pt x="610819" y="1926454"/>
                </a:cubicBezTo>
                <a:lnTo>
                  <a:pt x="610819" y="1948136"/>
                </a:lnTo>
                <a:lnTo>
                  <a:pt x="605155" y="1948136"/>
                </a:lnTo>
                <a:lnTo>
                  <a:pt x="605155" y="1915450"/>
                </a:lnTo>
                <a:lnTo>
                  <a:pt x="610201" y="1915450"/>
                </a:lnTo>
                <a:lnTo>
                  <a:pt x="610428" y="1920724"/>
                </a:lnTo>
                <a:cubicBezTo>
                  <a:pt x="611384" y="1919595"/>
                  <a:pt x="612306" y="1918657"/>
                  <a:pt x="613196" y="1917908"/>
                </a:cubicBezTo>
                <a:cubicBezTo>
                  <a:pt x="614086" y="1917159"/>
                  <a:pt x="614959" y="1916557"/>
                  <a:pt x="615817" y="1916101"/>
                </a:cubicBezTo>
                <a:cubicBezTo>
                  <a:pt x="616674" y="1915645"/>
                  <a:pt x="617547" y="1915325"/>
                  <a:pt x="618437" y="1915141"/>
                </a:cubicBezTo>
                <a:cubicBezTo>
                  <a:pt x="619327" y="1914956"/>
                  <a:pt x="620250" y="1914864"/>
                  <a:pt x="621205" y="1914864"/>
                </a:cubicBezTo>
                <a:close/>
                <a:moveTo>
                  <a:pt x="580500" y="1914864"/>
                </a:moveTo>
                <a:cubicBezTo>
                  <a:pt x="582844" y="1914864"/>
                  <a:pt x="584944" y="1915227"/>
                  <a:pt x="586800" y="1915954"/>
                </a:cubicBezTo>
                <a:cubicBezTo>
                  <a:pt x="588656" y="1916681"/>
                  <a:pt x="590229" y="1917745"/>
                  <a:pt x="591520" y="1919145"/>
                </a:cubicBezTo>
                <a:cubicBezTo>
                  <a:pt x="592812" y="1920545"/>
                  <a:pt x="593799" y="1922287"/>
                  <a:pt x="594483" y="1924370"/>
                </a:cubicBezTo>
                <a:cubicBezTo>
                  <a:pt x="595167" y="1926454"/>
                  <a:pt x="595509" y="1928841"/>
                  <a:pt x="595509" y="1931533"/>
                </a:cubicBezTo>
                <a:cubicBezTo>
                  <a:pt x="595509" y="1934072"/>
                  <a:pt x="595150" y="1936400"/>
                  <a:pt x="594434" y="1938516"/>
                </a:cubicBezTo>
                <a:cubicBezTo>
                  <a:pt x="593718" y="1940632"/>
                  <a:pt x="592687" y="1942444"/>
                  <a:pt x="591341" y="1943953"/>
                </a:cubicBezTo>
                <a:cubicBezTo>
                  <a:pt x="589996" y="1945461"/>
                  <a:pt x="588357" y="1946633"/>
                  <a:pt x="586425" y="1947469"/>
                </a:cubicBezTo>
                <a:cubicBezTo>
                  <a:pt x="584494" y="1948304"/>
                  <a:pt x="582302" y="1948722"/>
                  <a:pt x="579849" y="1948722"/>
                </a:cubicBezTo>
                <a:cubicBezTo>
                  <a:pt x="577505" y="1948722"/>
                  <a:pt x="575405" y="1948359"/>
                  <a:pt x="573549" y="1947632"/>
                </a:cubicBezTo>
                <a:cubicBezTo>
                  <a:pt x="571694" y="1946904"/>
                  <a:pt x="570120" y="1945835"/>
                  <a:pt x="568829" y="1944425"/>
                </a:cubicBezTo>
                <a:cubicBezTo>
                  <a:pt x="567537" y="1943014"/>
                  <a:pt x="566550" y="1941267"/>
                  <a:pt x="565866" y="1939183"/>
                </a:cubicBezTo>
                <a:cubicBezTo>
                  <a:pt x="565182" y="1937100"/>
                  <a:pt x="564841" y="1934701"/>
                  <a:pt x="564841" y="1931988"/>
                </a:cubicBezTo>
                <a:cubicBezTo>
                  <a:pt x="564841" y="1929449"/>
                  <a:pt x="565199" y="1927132"/>
                  <a:pt x="565915" y="1925038"/>
                </a:cubicBezTo>
                <a:cubicBezTo>
                  <a:pt x="566631" y="1922943"/>
                  <a:pt x="567662" y="1921142"/>
                  <a:pt x="569008" y="1919633"/>
                </a:cubicBezTo>
                <a:cubicBezTo>
                  <a:pt x="570354" y="1918125"/>
                  <a:pt x="571992" y="1916953"/>
                  <a:pt x="573924" y="1916117"/>
                </a:cubicBezTo>
                <a:cubicBezTo>
                  <a:pt x="575855" y="1915282"/>
                  <a:pt x="578048" y="1914864"/>
                  <a:pt x="580500" y="1914864"/>
                </a:cubicBezTo>
                <a:close/>
                <a:moveTo>
                  <a:pt x="475595" y="1914864"/>
                </a:moveTo>
                <a:cubicBezTo>
                  <a:pt x="477570" y="1914864"/>
                  <a:pt x="479350" y="1915081"/>
                  <a:pt x="480934" y="1915515"/>
                </a:cubicBezTo>
                <a:cubicBezTo>
                  <a:pt x="482518" y="1915949"/>
                  <a:pt x="483859" y="1916611"/>
                  <a:pt x="484955" y="1917501"/>
                </a:cubicBezTo>
                <a:cubicBezTo>
                  <a:pt x="486051" y="1918391"/>
                  <a:pt x="486892" y="1919508"/>
                  <a:pt x="487478" y="1920854"/>
                </a:cubicBezTo>
                <a:cubicBezTo>
                  <a:pt x="488064" y="1922200"/>
                  <a:pt x="488357" y="1923784"/>
                  <a:pt x="488357" y="1925607"/>
                </a:cubicBezTo>
                <a:lnTo>
                  <a:pt x="488357" y="1948136"/>
                </a:lnTo>
                <a:lnTo>
                  <a:pt x="483278" y="1948136"/>
                </a:lnTo>
                <a:lnTo>
                  <a:pt x="483148" y="1943741"/>
                </a:lnTo>
                <a:cubicBezTo>
                  <a:pt x="481368" y="1945499"/>
                  <a:pt x="479561" y="1946769"/>
                  <a:pt x="477727" y="1947550"/>
                </a:cubicBezTo>
                <a:cubicBezTo>
                  <a:pt x="475893" y="1948332"/>
                  <a:pt x="473967" y="1948722"/>
                  <a:pt x="471949" y="1948722"/>
                </a:cubicBezTo>
                <a:cubicBezTo>
                  <a:pt x="470082" y="1948722"/>
                  <a:pt x="468487" y="1948483"/>
                  <a:pt x="467163" y="1948006"/>
                </a:cubicBezTo>
                <a:cubicBezTo>
                  <a:pt x="465839" y="1947528"/>
                  <a:pt x="464748" y="1946872"/>
                  <a:pt x="463891" y="1946036"/>
                </a:cubicBezTo>
                <a:cubicBezTo>
                  <a:pt x="463034" y="1945201"/>
                  <a:pt x="462404" y="1944219"/>
                  <a:pt x="462003" y="1943090"/>
                </a:cubicBezTo>
                <a:cubicBezTo>
                  <a:pt x="461601" y="1941961"/>
                  <a:pt x="461400" y="1940735"/>
                  <a:pt x="461400" y="1939411"/>
                </a:cubicBezTo>
                <a:cubicBezTo>
                  <a:pt x="461400" y="1936134"/>
                  <a:pt x="462621" y="1933567"/>
                  <a:pt x="465063" y="1931712"/>
                </a:cubicBezTo>
                <a:cubicBezTo>
                  <a:pt x="467505" y="1929856"/>
                  <a:pt x="471113" y="1928928"/>
                  <a:pt x="475888" y="1928928"/>
                </a:cubicBezTo>
                <a:lnTo>
                  <a:pt x="482660" y="1928928"/>
                </a:lnTo>
                <a:lnTo>
                  <a:pt x="482660" y="1926063"/>
                </a:lnTo>
                <a:cubicBezTo>
                  <a:pt x="482660" y="1924131"/>
                  <a:pt x="482041" y="1922585"/>
                  <a:pt x="480804" y="1921424"/>
                </a:cubicBezTo>
                <a:cubicBezTo>
                  <a:pt x="479567" y="1920263"/>
                  <a:pt x="477679" y="1919682"/>
                  <a:pt x="475139" y="1919682"/>
                </a:cubicBezTo>
                <a:cubicBezTo>
                  <a:pt x="473294" y="1919682"/>
                  <a:pt x="471477" y="1919888"/>
                  <a:pt x="469686" y="1920301"/>
                </a:cubicBezTo>
                <a:cubicBezTo>
                  <a:pt x="467895" y="1920713"/>
                  <a:pt x="466045" y="1921299"/>
                  <a:pt x="464135" y="1922059"/>
                </a:cubicBezTo>
                <a:lnTo>
                  <a:pt x="464135" y="1916947"/>
                </a:lnTo>
                <a:cubicBezTo>
                  <a:pt x="464851" y="1916687"/>
                  <a:pt x="465649" y="1916432"/>
                  <a:pt x="466528" y="1916182"/>
                </a:cubicBezTo>
                <a:cubicBezTo>
                  <a:pt x="467407" y="1915933"/>
                  <a:pt x="468335" y="1915710"/>
                  <a:pt x="469312" y="1915515"/>
                </a:cubicBezTo>
                <a:cubicBezTo>
                  <a:pt x="470288" y="1915320"/>
                  <a:pt x="471308" y="1915162"/>
                  <a:pt x="472372" y="1915043"/>
                </a:cubicBezTo>
                <a:cubicBezTo>
                  <a:pt x="473435" y="1914923"/>
                  <a:pt x="474510" y="1914864"/>
                  <a:pt x="475595" y="1914864"/>
                </a:cubicBezTo>
                <a:close/>
                <a:moveTo>
                  <a:pt x="449755" y="1914864"/>
                </a:moveTo>
                <a:cubicBezTo>
                  <a:pt x="453119" y="1914864"/>
                  <a:pt x="455664" y="1915857"/>
                  <a:pt x="457389" y="1917843"/>
                </a:cubicBezTo>
                <a:cubicBezTo>
                  <a:pt x="459115" y="1919829"/>
                  <a:pt x="459977" y="1922818"/>
                  <a:pt x="459977" y="1926812"/>
                </a:cubicBezTo>
                <a:lnTo>
                  <a:pt x="459977" y="1948136"/>
                </a:lnTo>
                <a:lnTo>
                  <a:pt x="454312" y="1948136"/>
                </a:lnTo>
                <a:lnTo>
                  <a:pt x="454312" y="1927268"/>
                </a:lnTo>
                <a:cubicBezTo>
                  <a:pt x="454312" y="1924707"/>
                  <a:pt x="453835" y="1922813"/>
                  <a:pt x="452880" y="1921587"/>
                </a:cubicBezTo>
                <a:cubicBezTo>
                  <a:pt x="451925" y="1920360"/>
                  <a:pt x="450503" y="1919747"/>
                  <a:pt x="448615" y="1919747"/>
                </a:cubicBezTo>
                <a:cubicBezTo>
                  <a:pt x="447921" y="1919747"/>
                  <a:pt x="447242" y="1919850"/>
                  <a:pt x="446580" y="1920057"/>
                </a:cubicBezTo>
                <a:cubicBezTo>
                  <a:pt x="445918" y="1920263"/>
                  <a:pt x="445229" y="1920621"/>
                  <a:pt x="444513" y="1921131"/>
                </a:cubicBezTo>
                <a:cubicBezTo>
                  <a:pt x="443797" y="1921641"/>
                  <a:pt x="443021" y="1922330"/>
                  <a:pt x="442185" y="1923198"/>
                </a:cubicBezTo>
                <a:cubicBezTo>
                  <a:pt x="441350" y="1924066"/>
                  <a:pt x="440411" y="1925152"/>
                  <a:pt x="439369" y="1926454"/>
                </a:cubicBezTo>
                <a:lnTo>
                  <a:pt x="439369" y="1948136"/>
                </a:lnTo>
                <a:lnTo>
                  <a:pt x="433704" y="1948136"/>
                </a:lnTo>
                <a:lnTo>
                  <a:pt x="433704" y="1915450"/>
                </a:lnTo>
                <a:lnTo>
                  <a:pt x="438751" y="1915450"/>
                </a:lnTo>
                <a:lnTo>
                  <a:pt x="438979" y="1920724"/>
                </a:lnTo>
                <a:cubicBezTo>
                  <a:pt x="439934" y="1919595"/>
                  <a:pt x="440856" y="1918657"/>
                  <a:pt x="441746" y="1917908"/>
                </a:cubicBezTo>
                <a:cubicBezTo>
                  <a:pt x="442636" y="1917159"/>
                  <a:pt x="443509" y="1916557"/>
                  <a:pt x="444367" y="1916101"/>
                </a:cubicBezTo>
                <a:cubicBezTo>
                  <a:pt x="445224" y="1915645"/>
                  <a:pt x="446097" y="1915325"/>
                  <a:pt x="446987" y="1915141"/>
                </a:cubicBezTo>
                <a:cubicBezTo>
                  <a:pt x="447877" y="1914956"/>
                  <a:pt x="448800" y="1914864"/>
                  <a:pt x="449755" y="1914864"/>
                </a:cubicBezTo>
                <a:close/>
                <a:moveTo>
                  <a:pt x="375573" y="1914864"/>
                </a:moveTo>
                <a:cubicBezTo>
                  <a:pt x="378959" y="1914864"/>
                  <a:pt x="381525" y="1915960"/>
                  <a:pt x="383273" y="1918152"/>
                </a:cubicBezTo>
                <a:cubicBezTo>
                  <a:pt x="385020" y="1920344"/>
                  <a:pt x="385828" y="1923600"/>
                  <a:pt x="385698" y="1927919"/>
                </a:cubicBezTo>
                <a:lnTo>
                  <a:pt x="379968" y="1927919"/>
                </a:lnTo>
                <a:cubicBezTo>
                  <a:pt x="380033" y="1925054"/>
                  <a:pt x="379616" y="1922976"/>
                  <a:pt x="378715" y="1921684"/>
                </a:cubicBezTo>
                <a:cubicBezTo>
                  <a:pt x="377814" y="1920393"/>
                  <a:pt x="376496" y="1919747"/>
                  <a:pt x="374759" y="1919747"/>
                </a:cubicBezTo>
                <a:cubicBezTo>
                  <a:pt x="374000" y="1919747"/>
                  <a:pt x="373234" y="1919883"/>
                  <a:pt x="372464" y="1920154"/>
                </a:cubicBezTo>
                <a:cubicBezTo>
                  <a:pt x="371694" y="1920425"/>
                  <a:pt x="370901" y="1920860"/>
                  <a:pt x="370087" y="1921456"/>
                </a:cubicBezTo>
                <a:cubicBezTo>
                  <a:pt x="369273" y="1922053"/>
                  <a:pt x="368411" y="1922818"/>
                  <a:pt x="367499" y="1923752"/>
                </a:cubicBezTo>
                <a:cubicBezTo>
                  <a:pt x="366588" y="1924685"/>
                  <a:pt x="365611" y="1925813"/>
                  <a:pt x="364569" y="1927137"/>
                </a:cubicBezTo>
                <a:lnTo>
                  <a:pt x="364569" y="1948136"/>
                </a:lnTo>
                <a:lnTo>
                  <a:pt x="358839" y="1948136"/>
                </a:lnTo>
                <a:lnTo>
                  <a:pt x="358839" y="1915450"/>
                </a:lnTo>
                <a:lnTo>
                  <a:pt x="364016" y="1915450"/>
                </a:lnTo>
                <a:lnTo>
                  <a:pt x="364178" y="1921473"/>
                </a:lnTo>
                <a:cubicBezTo>
                  <a:pt x="366110" y="1919150"/>
                  <a:pt x="368015" y="1917468"/>
                  <a:pt x="369892" y="1916427"/>
                </a:cubicBezTo>
                <a:cubicBezTo>
                  <a:pt x="371770" y="1915385"/>
                  <a:pt x="373663" y="1914864"/>
                  <a:pt x="375573" y="1914864"/>
                </a:cubicBezTo>
                <a:close/>
                <a:moveTo>
                  <a:pt x="342375" y="1914864"/>
                </a:moveTo>
                <a:cubicBezTo>
                  <a:pt x="344654" y="1914864"/>
                  <a:pt x="346672" y="1915222"/>
                  <a:pt x="348431" y="1915938"/>
                </a:cubicBezTo>
                <a:cubicBezTo>
                  <a:pt x="350189" y="1916654"/>
                  <a:pt x="351670" y="1917669"/>
                  <a:pt x="352874" y="1918982"/>
                </a:cubicBezTo>
                <a:cubicBezTo>
                  <a:pt x="354079" y="1920295"/>
                  <a:pt x="354991" y="1921890"/>
                  <a:pt x="355609" y="1923768"/>
                </a:cubicBezTo>
                <a:cubicBezTo>
                  <a:pt x="356228" y="1925645"/>
                  <a:pt x="356537" y="1927745"/>
                  <a:pt x="356537" y="1930068"/>
                </a:cubicBezTo>
                <a:cubicBezTo>
                  <a:pt x="356537" y="1930871"/>
                  <a:pt x="356526" y="1931543"/>
                  <a:pt x="356505" y="1932086"/>
                </a:cubicBezTo>
                <a:cubicBezTo>
                  <a:pt x="356483" y="1932629"/>
                  <a:pt x="356450" y="1933139"/>
                  <a:pt x="356407" y="1933616"/>
                </a:cubicBezTo>
                <a:lnTo>
                  <a:pt x="333455" y="1933616"/>
                </a:lnTo>
                <a:cubicBezTo>
                  <a:pt x="333455" y="1936959"/>
                  <a:pt x="334388" y="1939525"/>
                  <a:pt x="336255" y="1941316"/>
                </a:cubicBezTo>
                <a:cubicBezTo>
                  <a:pt x="338121" y="1943106"/>
                  <a:pt x="340812" y="1944002"/>
                  <a:pt x="344328" y="1944002"/>
                </a:cubicBezTo>
                <a:cubicBezTo>
                  <a:pt x="345283" y="1944002"/>
                  <a:pt x="346239" y="1943964"/>
                  <a:pt x="347194" y="1943888"/>
                </a:cubicBezTo>
                <a:cubicBezTo>
                  <a:pt x="348148" y="1943812"/>
                  <a:pt x="349071" y="1943709"/>
                  <a:pt x="349961" y="1943578"/>
                </a:cubicBezTo>
                <a:cubicBezTo>
                  <a:pt x="350851" y="1943448"/>
                  <a:pt x="351703" y="1943302"/>
                  <a:pt x="352516" y="1943139"/>
                </a:cubicBezTo>
                <a:cubicBezTo>
                  <a:pt x="353330" y="1942976"/>
                  <a:pt x="354085" y="1942797"/>
                  <a:pt x="354779" y="1942602"/>
                </a:cubicBezTo>
                <a:lnTo>
                  <a:pt x="354779" y="1947257"/>
                </a:lnTo>
                <a:cubicBezTo>
                  <a:pt x="353238" y="1947691"/>
                  <a:pt x="351496" y="1948044"/>
                  <a:pt x="349554" y="1948315"/>
                </a:cubicBezTo>
                <a:cubicBezTo>
                  <a:pt x="347611" y="1948586"/>
                  <a:pt x="345598" y="1948722"/>
                  <a:pt x="343515" y="1948722"/>
                </a:cubicBezTo>
                <a:cubicBezTo>
                  <a:pt x="340715" y="1948722"/>
                  <a:pt x="338306" y="1948342"/>
                  <a:pt x="336287" y="1947583"/>
                </a:cubicBezTo>
                <a:cubicBezTo>
                  <a:pt x="334269" y="1946823"/>
                  <a:pt x="332614" y="1945722"/>
                  <a:pt x="331322" y="1944278"/>
                </a:cubicBezTo>
                <a:cubicBezTo>
                  <a:pt x="330031" y="1942835"/>
                  <a:pt x="329076" y="1941066"/>
                  <a:pt x="328457" y="1938972"/>
                </a:cubicBezTo>
                <a:cubicBezTo>
                  <a:pt x="327839" y="1936877"/>
                  <a:pt x="327530" y="1934506"/>
                  <a:pt x="327530" y="1931858"/>
                </a:cubicBezTo>
                <a:cubicBezTo>
                  <a:pt x="327530" y="1929557"/>
                  <a:pt x="327860" y="1927382"/>
                  <a:pt x="328522" y="1925331"/>
                </a:cubicBezTo>
                <a:cubicBezTo>
                  <a:pt x="329184" y="1923280"/>
                  <a:pt x="330150" y="1921478"/>
                  <a:pt x="331420" y="1919926"/>
                </a:cubicBezTo>
                <a:cubicBezTo>
                  <a:pt x="332690" y="1918374"/>
                  <a:pt x="334247" y="1917143"/>
                  <a:pt x="336092" y="1916231"/>
                </a:cubicBezTo>
                <a:cubicBezTo>
                  <a:pt x="337937" y="1915320"/>
                  <a:pt x="340031" y="1914864"/>
                  <a:pt x="342375" y="1914864"/>
                </a:cubicBezTo>
                <a:close/>
                <a:moveTo>
                  <a:pt x="266175" y="1914864"/>
                </a:moveTo>
                <a:cubicBezTo>
                  <a:pt x="268519" y="1914864"/>
                  <a:pt x="270619" y="1915227"/>
                  <a:pt x="272475" y="1915954"/>
                </a:cubicBezTo>
                <a:cubicBezTo>
                  <a:pt x="274330" y="1916681"/>
                  <a:pt x="275904" y="1917745"/>
                  <a:pt x="277195" y="1919145"/>
                </a:cubicBezTo>
                <a:cubicBezTo>
                  <a:pt x="278487" y="1920545"/>
                  <a:pt x="279474" y="1922287"/>
                  <a:pt x="280158" y="1924370"/>
                </a:cubicBezTo>
                <a:cubicBezTo>
                  <a:pt x="280842" y="1926454"/>
                  <a:pt x="281183" y="1928841"/>
                  <a:pt x="281183" y="1931533"/>
                </a:cubicBezTo>
                <a:cubicBezTo>
                  <a:pt x="281183" y="1934072"/>
                  <a:pt x="280825" y="1936400"/>
                  <a:pt x="280109" y="1938516"/>
                </a:cubicBezTo>
                <a:cubicBezTo>
                  <a:pt x="279393" y="1940632"/>
                  <a:pt x="278362" y="1942444"/>
                  <a:pt x="277016" y="1943953"/>
                </a:cubicBezTo>
                <a:cubicBezTo>
                  <a:pt x="275671" y="1945461"/>
                  <a:pt x="274032" y="1946633"/>
                  <a:pt x="272100" y="1947469"/>
                </a:cubicBezTo>
                <a:cubicBezTo>
                  <a:pt x="270169" y="1948304"/>
                  <a:pt x="267976" y="1948722"/>
                  <a:pt x="265524" y="1948722"/>
                </a:cubicBezTo>
                <a:cubicBezTo>
                  <a:pt x="263180" y="1948722"/>
                  <a:pt x="261080" y="1948359"/>
                  <a:pt x="259224" y="1947632"/>
                </a:cubicBezTo>
                <a:cubicBezTo>
                  <a:pt x="257369" y="1946904"/>
                  <a:pt x="255795" y="1945835"/>
                  <a:pt x="254504" y="1944425"/>
                </a:cubicBezTo>
                <a:cubicBezTo>
                  <a:pt x="253212" y="1943014"/>
                  <a:pt x="252225" y="1941267"/>
                  <a:pt x="251541" y="1939183"/>
                </a:cubicBezTo>
                <a:cubicBezTo>
                  <a:pt x="250857" y="1937100"/>
                  <a:pt x="250516" y="1934701"/>
                  <a:pt x="250516" y="1931988"/>
                </a:cubicBezTo>
                <a:cubicBezTo>
                  <a:pt x="250516" y="1929449"/>
                  <a:pt x="250874" y="1927132"/>
                  <a:pt x="251590" y="1925038"/>
                </a:cubicBezTo>
                <a:cubicBezTo>
                  <a:pt x="252306" y="1922943"/>
                  <a:pt x="253337" y="1921142"/>
                  <a:pt x="254683" y="1919633"/>
                </a:cubicBezTo>
                <a:cubicBezTo>
                  <a:pt x="256028" y="1918125"/>
                  <a:pt x="257667" y="1916953"/>
                  <a:pt x="259599" y="1916117"/>
                </a:cubicBezTo>
                <a:cubicBezTo>
                  <a:pt x="261530" y="1915282"/>
                  <a:pt x="263722" y="1914864"/>
                  <a:pt x="266175" y="1914864"/>
                </a:cubicBezTo>
                <a:close/>
                <a:moveTo>
                  <a:pt x="166023" y="1914864"/>
                </a:moveTo>
                <a:cubicBezTo>
                  <a:pt x="169409" y="1914864"/>
                  <a:pt x="171975" y="1915960"/>
                  <a:pt x="173723" y="1918152"/>
                </a:cubicBezTo>
                <a:cubicBezTo>
                  <a:pt x="175470" y="1920344"/>
                  <a:pt x="176278" y="1923600"/>
                  <a:pt x="176148" y="1927919"/>
                </a:cubicBezTo>
                <a:lnTo>
                  <a:pt x="170418" y="1927919"/>
                </a:lnTo>
                <a:cubicBezTo>
                  <a:pt x="170483" y="1925054"/>
                  <a:pt x="170065" y="1922976"/>
                  <a:pt x="169165" y="1921684"/>
                </a:cubicBezTo>
                <a:cubicBezTo>
                  <a:pt x="168264" y="1920393"/>
                  <a:pt x="166946" y="1919747"/>
                  <a:pt x="165209" y="1919747"/>
                </a:cubicBezTo>
                <a:cubicBezTo>
                  <a:pt x="164450" y="1919747"/>
                  <a:pt x="163685" y="1919883"/>
                  <a:pt x="162914" y="1920154"/>
                </a:cubicBezTo>
                <a:cubicBezTo>
                  <a:pt x="162144" y="1920425"/>
                  <a:pt x="161351" y="1920860"/>
                  <a:pt x="160537" y="1921456"/>
                </a:cubicBezTo>
                <a:cubicBezTo>
                  <a:pt x="159723" y="1922053"/>
                  <a:pt x="158861" y="1922818"/>
                  <a:pt x="157949" y="1923752"/>
                </a:cubicBezTo>
                <a:cubicBezTo>
                  <a:pt x="157038" y="1924685"/>
                  <a:pt x="156061" y="1925813"/>
                  <a:pt x="155019" y="1927137"/>
                </a:cubicBezTo>
                <a:lnTo>
                  <a:pt x="155019" y="1948136"/>
                </a:lnTo>
                <a:lnTo>
                  <a:pt x="149289" y="1948136"/>
                </a:lnTo>
                <a:lnTo>
                  <a:pt x="149289" y="1915450"/>
                </a:lnTo>
                <a:lnTo>
                  <a:pt x="154466" y="1915450"/>
                </a:lnTo>
                <a:lnTo>
                  <a:pt x="154628" y="1921473"/>
                </a:lnTo>
                <a:cubicBezTo>
                  <a:pt x="156560" y="1919150"/>
                  <a:pt x="158465" y="1917468"/>
                  <a:pt x="160342" y="1916427"/>
                </a:cubicBezTo>
                <a:cubicBezTo>
                  <a:pt x="162219" y="1915385"/>
                  <a:pt x="164113" y="1914864"/>
                  <a:pt x="166023" y="1914864"/>
                </a:cubicBezTo>
                <a:close/>
                <a:moveTo>
                  <a:pt x="132825" y="1914864"/>
                </a:moveTo>
                <a:cubicBezTo>
                  <a:pt x="135104" y="1914864"/>
                  <a:pt x="137122" y="1915222"/>
                  <a:pt x="138880" y="1915938"/>
                </a:cubicBezTo>
                <a:cubicBezTo>
                  <a:pt x="140638" y="1916654"/>
                  <a:pt x="142120" y="1917669"/>
                  <a:pt x="143324" y="1918982"/>
                </a:cubicBezTo>
                <a:cubicBezTo>
                  <a:pt x="144529" y="1920295"/>
                  <a:pt x="145441" y="1921890"/>
                  <a:pt x="146059" y="1923768"/>
                </a:cubicBezTo>
                <a:cubicBezTo>
                  <a:pt x="146678" y="1925645"/>
                  <a:pt x="146987" y="1927745"/>
                  <a:pt x="146987" y="1930068"/>
                </a:cubicBezTo>
                <a:cubicBezTo>
                  <a:pt x="146987" y="1930871"/>
                  <a:pt x="146976" y="1931543"/>
                  <a:pt x="146954" y="1932086"/>
                </a:cubicBezTo>
                <a:cubicBezTo>
                  <a:pt x="146933" y="1932629"/>
                  <a:pt x="146900" y="1933139"/>
                  <a:pt x="146857" y="1933616"/>
                </a:cubicBezTo>
                <a:lnTo>
                  <a:pt x="123905" y="1933616"/>
                </a:lnTo>
                <a:cubicBezTo>
                  <a:pt x="123905" y="1936959"/>
                  <a:pt x="124838" y="1939525"/>
                  <a:pt x="126705" y="1941316"/>
                </a:cubicBezTo>
                <a:cubicBezTo>
                  <a:pt x="128571" y="1943106"/>
                  <a:pt x="131262" y="1944002"/>
                  <a:pt x="134778" y="1944002"/>
                </a:cubicBezTo>
                <a:cubicBezTo>
                  <a:pt x="135733" y="1944002"/>
                  <a:pt x="136688" y="1943964"/>
                  <a:pt x="137643" y="1943888"/>
                </a:cubicBezTo>
                <a:cubicBezTo>
                  <a:pt x="138598" y="1943812"/>
                  <a:pt x="139521" y="1943709"/>
                  <a:pt x="140411" y="1943578"/>
                </a:cubicBezTo>
                <a:cubicBezTo>
                  <a:pt x="141300" y="1943448"/>
                  <a:pt x="142152" y="1943302"/>
                  <a:pt x="142966" y="1943139"/>
                </a:cubicBezTo>
                <a:cubicBezTo>
                  <a:pt x="143780" y="1942976"/>
                  <a:pt x="144534" y="1942797"/>
                  <a:pt x="145229" y="1942602"/>
                </a:cubicBezTo>
                <a:lnTo>
                  <a:pt x="145229" y="1947257"/>
                </a:lnTo>
                <a:cubicBezTo>
                  <a:pt x="143688" y="1947691"/>
                  <a:pt x="141946" y="1948044"/>
                  <a:pt x="140004" y="1948315"/>
                </a:cubicBezTo>
                <a:cubicBezTo>
                  <a:pt x="138061" y="1948586"/>
                  <a:pt x="136048" y="1948722"/>
                  <a:pt x="133965" y="1948722"/>
                </a:cubicBezTo>
                <a:cubicBezTo>
                  <a:pt x="131165" y="1948722"/>
                  <a:pt x="128756" y="1948342"/>
                  <a:pt x="126737" y="1947583"/>
                </a:cubicBezTo>
                <a:cubicBezTo>
                  <a:pt x="124719" y="1946823"/>
                  <a:pt x="123064" y="1945722"/>
                  <a:pt x="121772" y="1944278"/>
                </a:cubicBezTo>
                <a:cubicBezTo>
                  <a:pt x="120481" y="1942835"/>
                  <a:pt x="119526" y="1941066"/>
                  <a:pt x="118907" y="1938972"/>
                </a:cubicBezTo>
                <a:cubicBezTo>
                  <a:pt x="118289" y="1936877"/>
                  <a:pt x="117979" y="1934506"/>
                  <a:pt x="117979" y="1931858"/>
                </a:cubicBezTo>
                <a:cubicBezTo>
                  <a:pt x="117979" y="1929557"/>
                  <a:pt x="118310" y="1927382"/>
                  <a:pt x="118972" y="1925331"/>
                </a:cubicBezTo>
                <a:cubicBezTo>
                  <a:pt x="119634" y="1923280"/>
                  <a:pt x="120600" y="1921478"/>
                  <a:pt x="121870" y="1919926"/>
                </a:cubicBezTo>
                <a:cubicBezTo>
                  <a:pt x="123140" y="1918374"/>
                  <a:pt x="124697" y="1917143"/>
                  <a:pt x="126542" y="1916231"/>
                </a:cubicBezTo>
                <a:cubicBezTo>
                  <a:pt x="128387" y="1915320"/>
                  <a:pt x="130481" y="1914864"/>
                  <a:pt x="132825" y="1914864"/>
                </a:cubicBezTo>
                <a:close/>
                <a:moveTo>
                  <a:pt x="59230" y="1914864"/>
                </a:moveTo>
                <a:cubicBezTo>
                  <a:pt x="62594" y="1914864"/>
                  <a:pt x="65138" y="1915857"/>
                  <a:pt x="66864" y="1917843"/>
                </a:cubicBezTo>
                <a:cubicBezTo>
                  <a:pt x="68589" y="1919829"/>
                  <a:pt x="69452" y="1922818"/>
                  <a:pt x="69452" y="1926812"/>
                </a:cubicBezTo>
                <a:lnTo>
                  <a:pt x="69452" y="1948136"/>
                </a:lnTo>
                <a:lnTo>
                  <a:pt x="63787" y="1948136"/>
                </a:lnTo>
                <a:lnTo>
                  <a:pt x="63787" y="1927268"/>
                </a:lnTo>
                <a:cubicBezTo>
                  <a:pt x="63787" y="1924707"/>
                  <a:pt x="63310" y="1922813"/>
                  <a:pt x="62355" y="1921587"/>
                </a:cubicBezTo>
                <a:cubicBezTo>
                  <a:pt x="61400" y="1920360"/>
                  <a:pt x="59978" y="1919747"/>
                  <a:pt x="58090" y="1919747"/>
                </a:cubicBezTo>
                <a:cubicBezTo>
                  <a:pt x="57396" y="1919747"/>
                  <a:pt x="56717" y="1919850"/>
                  <a:pt x="56055" y="1920057"/>
                </a:cubicBezTo>
                <a:cubicBezTo>
                  <a:pt x="55393" y="1920263"/>
                  <a:pt x="54704" y="1920621"/>
                  <a:pt x="53988" y="1921131"/>
                </a:cubicBezTo>
                <a:cubicBezTo>
                  <a:pt x="53272" y="1921641"/>
                  <a:pt x="52496" y="1922330"/>
                  <a:pt x="51660" y="1923198"/>
                </a:cubicBezTo>
                <a:cubicBezTo>
                  <a:pt x="50825" y="1924066"/>
                  <a:pt x="49886" y="1925152"/>
                  <a:pt x="48844" y="1926454"/>
                </a:cubicBezTo>
                <a:lnTo>
                  <a:pt x="48844" y="1948136"/>
                </a:lnTo>
                <a:lnTo>
                  <a:pt x="43179" y="1948136"/>
                </a:lnTo>
                <a:lnTo>
                  <a:pt x="43179" y="1915450"/>
                </a:lnTo>
                <a:lnTo>
                  <a:pt x="48226" y="1915450"/>
                </a:lnTo>
                <a:lnTo>
                  <a:pt x="48453" y="1920724"/>
                </a:lnTo>
                <a:cubicBezTo>
                  <a:pt x="49408" y="1919595"/>
                  <a:pt x="50331" y="1918657"/>
                  <a:pt x="51221" y="1917908"/>
                </a:cubicBezTo>
                <a:cubicBezTo>
                  <a:pt x="52111" y="1917159"/>
                  <a:pt x="52984" y="1916557"/>
                  <a:pt x="53841" y="1916101"/>
                </a:cubicBezTo>
                <a:cubicBezTo>
                  <a:pt x="54699" y="1915645"/>
                  <a:pt x="55572" y="1915325"/>
                  <a:pt x="56462" y="1915141"/>
                </a:cubicBezTo>
                <a:cubicBezTo>
                  <a:pt x="57352" y="1914956"/>
                  <a:pt x="58275" y="1914864"/>
                  <a:pt x="59230" y="1914864"/>
                </a:cubicBezTo>
                <a:close/>
                <a:moveTo>
                  <a:pt x="881770" y="1905585"/>
                </a:moveTo>
                <a:lnTo>
                  <a:pt x="907229" y="1905585"/>
                </a:lnTo>
                <a:lnTo>
                  <a:pt x="907229" y="1910469"/>
                </a:lnTo>
                <a:lnTo>
                  <a:pt x="897429" y="1910469"/>
                </a:lnTo>
                <a:lnTo>
                  <a:pt x="897429" y="1943188"/>
                </a:lnTo>
                <a:lnTo>
                  <a:pt x="907229" y="1943188"/>
                </a:lnTo>
                <a:lnTo>
                  <a:pt x="907229" y="1948136"/>
                </a:lnTo>
                <a:lnTo>
                  <a:pt x="881770" y="1948136"/>
                </a:lnTo>
                <a:lnTo>
                  <a:pt x="881770" y="1943188"/>
                </a:lnTo>
                <a:lnTo>
                  <a:pt x="891569" y="1943188"/>
                </a:lnTo>
                <a:lnTo>
                  <a:pt x="891569" y="1910469"/>
                </a:lnTo>
                <a:lnTo>
                  <a:pt x="881770" y="1910469"/>
                </a:lnTo>
                <a:close/>
                <a:moveTo>
                  <a:pt x="6414" y="1905585"/>
                </a:moveTo>
                <a:lnTo>
                  <a:pt x="30603" y="1905585"/>
                </a:lnTo>
                <a:lnTo>
                  <a:pt x="30603" y="1910469"/>
                </a:lnTo>
                <a:lnTo>
                  <a:pt x="12209" y="1910469"/>
                </a:lnTo>
                <a:lnTo>
                  <a:pt x="12209" y="1923654"/>
                </a:lnTo>
                <a:lnTo>
                  <a:pt x="29887" y="1923654"/>
                </a:lnTo>
                <a:lnTo>
                  <a:pt x="29887" y="1928537"/>
                </a:lnTo>
                <a:lnTo>
                  <a:pt x="12209" y="1928537"/>
                </a:lnTo>
                <a:lnTo>
                  <a:pt x="12209" y="1943188"/>
                </a:lnTo>
                <a:lnTo>
                  <a:pt x="30603" y="1943188"/>
                </a:lnTo>
                <a:lnTo>
                  <a:pt x="30603" y="1948136"/>
                </a:lnTo>
                <a:lnTo>
                  <a:pt x="6414" y="1948136"/>
                </a:lnTo>
                <a:close/>
                <a:moveTo>
                  <a:pt x="759684" y="1904999"/>
                </a:moveTo>
                <a:lnTo>
                  <a:pt x="759684" y="1915450"/>
                </a:lnTo>
                <a:lnTo>
                  <a:pt x="773544" y="1915450"/>
                </a:lnTo>
                <a:lnTo>
                  <a:pt x="774367" y="1915450"/>
                </a:lnTo>
                <a:lnTo>
                  <a:pt x="779990" y="1915450"/>
                </a:lnTo>
                <a:lnTo>
                  <a:pt x="788259" y="1937067"/>
                </a:lnTo>
                <a:lnTo>
                  <a:pt x="789920" y="1942146"/>
                </a:lnTo>
                <a:lnTo>
                  <a:pt x="791808" y="1936937"/>
                </a:lnTo>
                <a:lnTo>
                  <a:pt x="799459" y="1915450"/>
                </a:lnTo>
                <a:lnTo>
                  <a:pt x="805677" y="1915450"/>
                </a:lnTo>
                <a:lnTo>
                  <a:pt x="794543" y="1944685"/>
                </a:lnTo>
                <a:cubicBezTo>
                  <a:pt x="793393" y="1947659"/>
                  <a:pt x="792204" y="1950220"/>
                  <a:pt x="790978" y="1952369"/>
                </a:cubicBezTo>
                <a:cubicBezTo>
                  <a:pt x="789752" y="1954517"/>
                  <a:pt x="788411" y="1956281"/>
                  <a:pt x="786957" y="1957659"/>
                </a:cubicBezTo>
                <a:cubicBezTo>
                  <a:pt x="785503" y="1959037"/>
                  <a:pt x="783908" y="1960052"/>
                  <a:pt x="782171" y="1960703"/>
                </a:cubicBezTo>
                <a:cubicBezTo>
                  <a:pt x="780435" y="1961354"/>
                  <a:pt x="778493" y="1961680"/>
                  <a:pt x="776344" y="1961680"/>
                </a:cubicBezTo>
                <a:cubicBezTo>
                  <a:pt x="775780" y="1961680"/>
                  <a:pt x="775270" y="1961669"/>
                  <a:pt x="774814" y="1961647"/>
                </a:cubicBezTo>
                <a:cubicBezTo>
                  <a:pt x="774358" y="1961625"/>
                  <a:pt x="773859" y="1961593"/>
                  <a:pt x="773316" y="1961549"/>
                </a:cubicBezTo>
                <a:lnTo>
                  <a:pt x="773316" y="1956405"/>
                </a:lnTo>
                <a:cubicBezTo>
                  <a:pt x="773794" y="1956471"/>
                  <a:pt x="774315" y="1956530"/>
                  <a:pt x="774879" y="1956585"/>
                </a:cubicBezTo>
                <a:cubicBezTo>
                  <a:pt x="775443" y="1956639"/>
                  <a:pt x="776040" y="1956666"/>
                  <a:pt x="776670" y="1956666"/>
                </a:cubicBezTo>
                <a:cubicBezTo>
                  <a:pt x="777711" y="1956666"/>
                  <a:pt x="778683" y="1956514"/>
                  <a:pt x="779583" y="1956210"/>
                </a:cubicBezTo>
                <a:cubicBezTo>
                  <a:pt x="780484" y="1955906"/>
                  <a:pt x="781336" y="1955413"/>
                  <a:pt x="782139" y="1954729"/>
                </a:cubicBezTo>
                <a:cubicBezTo>
                  <a:pt x="782942" y="1954045"/>
                  <a:pt x="783712" y="1953161"/>
                  <a:pt x="784450" y="1952076"/>
                </a:cubicBezTo>
                <a:cubicBezTo>
                  <a:pt x="785188" y="1950990"/>
                  <a:pt x="785905" y="1949677"/>
                  <a:pt x="786599" y="1948136"/>
                </a:cubicBezTo>
                <a:lnTo>
                  <a:pt x="774367" y="1917511"/>
                </a:lnTo>
                <a:lnTo>
                  <a:pt x="774367" y="1920203"/>
                </a:lnTo>
                <a:lnTo>
                  <a:pt x="759684" y="1920203"/>
                </a:lnTo>
                <a:lnTo>
                  <a:pt x="759684" y="1936807"/>
                </a:lnTo>
                <a:cubicBezTo>
                  <a:pt x="759684" y="1939151"/>
                  <a:pt x="760308" y="1940903"/>
                  <a:pt x="761556" y="1942064"/>
                </a:cubicBezTo>
                <a:cubicBezTo>
                  <a:pt x="762804" y="1943226"/>
                  <a:pt x="764644" y="1943806"/>
                  <a:pt x="767075" y="1943806"/>
                </a:cubicBezTo>
                <a:cubicBezTo>
                  <a:pt x="768117" y="1943806"/>
                  <a:pt x="769256" y="1943725"/>
                  <a:pt x="770493" y="1943562"/>
                </a:cubicBezTo>
                <a:cubicBezTo>
                  <a:pt x="771730" y="1943399"/>
                  <a:pt x="773022" y="1943144"/>
                  <a:pt x="774367" y="1942797"/>
                </a:cubicBezTo>
                <a:lnTo>
                  <a:pt x="774367" y="1947680"/>
                </a:lnTo>
                <a:cubicBezTo>
                  <a:pt x="773087" y="1948006"/>
                  <a:pt x="771763" y="1948239"/>
                  <a:pt x="770395" y="1948380"/>
                </a:cubicBezTo>
                <a:cubicBezTo>
                  <a:pt x="769028" y="1948521"/>
                  <a:pt x="767639" y="1948592"/>
                  <a:pt x="766228" y="1948592"/>
                </a:cubicBezTo>
                <a:cubicBezTo>
                  <a:pt x="762126" y="1948592"/>
                  <a:pt x="759066" y="1947664"/>
                  <a:pt x="757047" y="1945808"/>
                </a:cubicBezTo>
                <a:cubicBezTo>
                  <a:pt x="755029" y="1943953"/>
                  <a:pt x="754020" y="1941104"/>
                  <a:pt x="754020" y="1937262"/>
                </a:cubicBezTo>
                <a:lnTo>
                  <a:pt x="754020" y="1920203"/>
                </a:lnTo>
                <a:lnTo>
                  <a:pt x="744871" y="1920203"/>
                </a:lnTo>
                <a:lnTo>
                  <a:pt x="744871" y="1915450"/>
                </a:lnTo>
                <a:lnTo>
                  <a:pt x="754020" y="1915450"/>
                </a:lnTo>
                <a:lnTo>
                  <a:pt x="754020" y="1906464"/>
                </a:lnTo>
                <a:close/>
                <a:moveTo>
                  <a:pt x="512035" y="1904999"/>
                </a:moveTo>
                <a:lnTo>
                  <a:pt x="512035" y="1915450"/>
                </a:lnTo>
                <a:lnTo>
                  <a:pt x="526718" y="1915450"/>
                </a:lnTo>
                <a:lnTo>
                  <a:pt x="526718" y="1920203"/>
                </a:lnTo>
                <a:lnTo>
                  <a:pt x="512035" y="1920203"/>
                </a:lnTo>
                <a:lnTo>
                  <a:pt x="512035" y="1936807"/>
                </a:lnTo>
                <a:cubicBezTo>
                  <a:pt x="512035" y="1939151"/>
                  <a:pt x="512659" y="1940903"/>
                  <a:pt x="513907" y="1942064"/>
                </a:cubicBezTo>
                <a:cubicBezTo>
                  <a:pt x="515155" y="1943226"/>
                  <a:pt x="516994" y="1943806"/>
                  <a:pt x="519425" y="1943806"/>
                </a:cubicBezTo>
                <a:cubicBezTo>
                  <a:pt x="520467" y="1943806"/>
                  <a:pt x="521606" y="1943725"/>
                  <a:pt x="522843" y="1943562"/>
                </a:cubicBezTo>
                <a:cubicBezTo>
                  <a:pt x="524080" y="1943399"/>
                  <a:pt x="525372" y="1943144"/>
                  <a:pt x="526718" y="1942797"/>
                </a:cubicBezTo>
                <a:lnTo>
                  <a:pt x="526718" y="1947680"/>
                </a:lnTo>
                <a:cubicBezTo>
                  <a:pt x="525437" y="1948006"/>
                  <a:pt x="524113" y="1948239"/>
                  <a:pt x="522746" y="1948380"/>
                </a:cubicBezTo>
                <a:cubicBezTo>
                  <a:pt x="521378" y="1948521"/>
                  <a:pt x="519989" y="1948592"/>
                  <a:pt x="518578" y="1948592"/>
                </a:cubicBezTo>
                <a:cubicBezTo>
                  <a:pt x="514476" y="1948592"/>
                  <a:pt x="511416" y="1947664"/>
                  <a:pt x="509398" y="1945808"/>
                </a:cubicBezTo>
                <a:cubicBezTo>
                  <a:pt x="507379" y="1943953"/>
                  <a:pt x="506370" y="1941104"/>
                  <a:pt x="506370" y="1937262"/>
                </a:cubicBezTo>
                <a:lnTo>
                  <a:pt x="506370" y="1920203"/>
                </a:lnTo>
                <a:lnTo>
                  <a:pt x="497222" y="1920203"/>
                </a:lnTo>
                <a:lnTo>
                  <a:pt x="497222" y="1915450"/>
                </a:lnTo>
                <a:lnTo>
                  <a:pt x="506370" y="1915450"/>
                </a:lnTo>
                <a:lnTo>
                  <a:pt x="506370" y="1906464"/>
                </a:lnTo>
                <a:close/>
                <a:moveTo>
                  <a:pt x="302484" y="1904999"/>
                </a:moveTo>
                <a:lnTo>
                  <a:pt x="302484" y="1915450"/>
                </a:lnTo>
                <a:lnTo>
                  <a:pt x="317167" y="1915450"/>
                </a:lnTo>
                <a:lnTo>
                  <a:pt x="317167" y="1920203"/>
                </a:lnTo>
                <a:lnTo>
                  <a:pt x="302484" y="1920203"/>
                </a:lnTo>
                <a:lnTo>
                  <a:pt x="302484" y="1936807"/>
                </a:lnTo>
                <a:cubicBezTo>
                  <a:pt x="302484" y="1939151"/>
                  <a:pt x="303108" y="1940903"/>
                  <a:pt x="304356" y="1942064"/>
                </a:cubicBezTo>
                <a:cubicBezTo>
                  <a:pt x="305604" y="1943226"/>
                  <a:pt x="307444" y="1943806"/>
                  <a:pt x="309875" y="1943806"/>
                </a:cubicBezTo>
                <a:cubicBezTo>
                  <a:pt x="310916" y="1943806"/>
                  <a:pt x="312056" y="1943725"/>
                  <a:pt x="313293" y="1943562"/>
                </a:cubicBezTo>
                <a:cubicBezTo>
                  <a:pt x="314530" y="1943399"/>
                  <a:pt x="315822" y="1943144"/>
                  <a:pt x="317167" y="1942797"/>
                </a:cubicBezTo>
                <a:lnTo>
                  <a:pt x="317167" y="1947680"/>
                </a:lnTo>
                <a:cubicBezTo>
                  <a:pt x="315887" y="1948006"/>
                  <a:pt x="314563" y="1948239"/>
                  <a:pt x="313195" y="1948380"/>
                </a:cubicBezTo>
                <a:cubicBezTo>
                  <a:pt x="311828" y="1948521"/>
                  <a:pt x="310439" y="1948592"/>
                  <a:pt x="309028" y="1948592"/>
                </a:cubicBezTo>
                <a:cubicBezTo>
                  <a:pt x="304926" y="1948592"/>
                  <a:pt x="301866" y="1947664"/>
                  <a:pt x="299847" y="1945808"/>
                </a:cubicBezTo>
                <a:cubicBezTo>
                  <a:pt x="297829" y="1943953"/>
                  <a:pt x="296820" y="1941104"/>
                  <a:pt x="296820" y="1937262"/>
                </a:cubicBezTo>
                <a:lnTo>
                  <a:pt x="296820" y="1920203"/>
                </a:lnTo>
                <a:lnTo>
                  <a:pt x="287671" y="1920203"/>
                </a:lnTo>
                <a:lnTo>
                  <a:pt x="287671" y="1915450"/>
                </a:lnTo>
                <a:lnTo>
                  <a:pt x="296820" y="1915450"/>
                </a:lnTo>
                <a:lnTo>
                  <a:pt x="296820" y="1906464"/>
                </a:lnTo>
                <a:close/>
                <a:moveTo>
                  <a:pt x="92934" y="1904999"/>
                </a:moveTo>
                <a:lnTo>
                  <a:pt x="92934" y="1915450"/>
                </a:lnTo>
                <a:lnTo>
                  <a:pt x="107617" y="1915450"/>
                </a:lnTo>
                <a:lnTo>
                  <a:pt x="107617" y="1920203"/>
                </a:lnTo>
                <a:lnTo>
                  <a:pt x="92934" y="1920203"/>
                </a:lnTo>
                <a:lnTo>
                  <a:pt x="92934" y="1936807"/>
                </a:lnTo>
                <a:cubicBezTo>
                  <a:pt x="92934" y="1939151"/>
                  <a:pt x="93558" y="1940903"/>
                  <a:pt x="94806" y="1942064"/>
                </a:cubicBezTo>
                <a:cubicBezTo>
                  <a:pt x="96054" y="1943226"/>
                  <a:pt x="97894" y="1943806"/>
                  <a:pt x="100325" y="1943806"/>
                </a:cubicBezTo>
                <a:cubicBezTo>
                  <a:pt x="101366" y="1943806"/>
                  <a:pt x="102506" y="1943725"/>
                  <a:pt x="103743" y="1943562"/>
                </a:cubicBezTo>
                <a:cubicBezTo>
                  <a:pt x="104980" y="1943399"/>
                  <a:pt x="106272" y="1943144"/>
                  <a:pt x="107617" y="1942797"/>
                </a:cubicBezTo>
                <a:lnTo>
                  <a:pt x="107617" y="1947680"/>
                </a:lnTo>
                <a:cubicBezTo>
                  <a:pt x="106337" y="1948006"/>
                  <a:pt x="105013" y="1948239"/>
                  <a:pt x="103645" y="1948380"/>
                </a:cubicBezTo>
                <a:cubicBezTo>
                  <a:pt x="102278" y="1948521"/>
                  <a:pt x="100889" y="1948592"/>
                  <a:pt x="99478" y="1948592"/>
                </a:cubicBezTo>
                <a:cubicBezTo>
                  <a:pt x="95376" y="1948592"/>
                  <a:pt x="92316" y="1947664"/>
                  <a:pt x="90297" y="1945808"/>
                </a:cubicBezTo>
                <a:cubicBezTo>
                  <a:pt x="88279" y="1943953"/>
                  <a:pt x="87270" y="1941104"/>
                  <a:pt x="87270" y="1937262"/>
                </a:cubicBezTo>
                <a:lnTo>
                  <a:pt x="87270" y="1920203"/>
                </a:lnTo>
                <a:lnTo>
                  <a:pt x="78121" y="1920203"/>
                </a:lnTo>
                <a:lnTo>
                  <a:pt x="78121" y="1915450"/>
                </a:lnTo>
                <a:lnTo>
                  <a:pt x="87270" y="1915450"/>
                </a:lnTo>
                <a:lnTo>
                  <a:pt x="87270" y="1906464"/>
                </a:lnTo>
                <a:close/>
                <a:moveTo>
                  <a:pt x="977959" y="1902134"/>
                </a:moveTo>
                <a:lnTo>
                  <a:pt x="983657" y="1902134"/>
                </a:lnTo>
                <a:lnTo>
                  <a:pt x="983657" y="1948136"/>
                </a:lnTo>
                <a:lnTo>
                  <a:pt x="978578" y="1948136"/>
                </a:lnTo>
                <a:lnTo>
                  <a:pt x="978382" y="1941951"/>
                </a:lnTo>
                <a:cubicBezTo>
                  <a:pt x="976798" y="1944251"/>
                  <a:pt x="975083" y="1945955"/>
                  <a:pt x="973239" y="1947062"/>
                </a:cubicBezTo>
                <a:cubicBezTo>
                  <a:pt x="971394" y="1948169"/>
                  <a:pt x="969397" y="1948722"/>
                  <a:pt x="967248" y="1948722"/>
                </a:cubicBezTo>
                <a:cubicBezTo>
                  <a:pt x="965382" y="1948722"/>
                  <a:pt x="963738" y="1948332"/>
                  <a:pt x="962316" y="1947550"/>
                </a:cubicBezTo>
                <a:cubicBezTo>
                  <a:pt x="960894" y="1946769"/>
                  <a:pt x="959711" y="1945667"/>
                  <a:pt x="958767" y="1944246"/>
                </a:cubicBezTo>
                <a:cubicBezTo>
                  <a:pt x="957823" y="1942824"/>
                  <a:pt x="957112" y="1941115"/>
                  <a:pt x="956635" y="1939118"/>
                </a:cubicBezTo>
                <a:cubicBezTo>
                  <a:pt x="956157" y="1937121"/>
                  <a:pt x="955919" y="1934908"/>
                  <a:pt x="955919" y="1932477"/>
                </a:cubicBezTo>
                <a:cubicBezTo>
                  <a:pt x="955919" y="1929699"/>
                  <a:pt x="956298" y="1927230"/>
                  <a:pt x="957058" y="1925070"/>
                </a:cubicBezTo>
                <a:cubicBezTo>
                  <a:pt x="957818" y="1922911"/>
                  <a:pt x="958898" y="1921087"/>
                  <a:pt x="960297" y="1919601"/>
                </a:cubicBezTo>
                <a:cubicBezTo>
                  <a:pt x="961697" y="1918114"/>
                  <a:pt x="963379" y="1916985"/>
                  <a:pt x="965344" y="1916215"/>
                </a:cubicBezTo>
                <a:cubicBezTo>
                  <a:pt x="967308" y="1915444"/>
                  <a:pt x="969495" y="1915059"/>
                  <a:pt x="971904" y="1915059"/>
                </a:cubicBezTo>
                <a:cubicBezTo>
                  <a:pt x="972946" y="1915059"/>
                  <a:pt x="973971" y="1915124"/>
                  <a:pt x="974980" y="1915255"/>
                </a:cubicBezTo>
                <a:cubicBezTo>
                  <a:pt x="975990" y="1915385"/>
                  <a:pt x="976982" y="1915591"/>
                  <a:pt x="977959" y="1915873"/>
                </a:cubicBezTo>
                <a:close/>
                <a:moveTo>
                  <a:pt x="673295" y="1902134"/>
                </a:moveTo>
                <a:lnTo>
                  <a:pt x="688694" y="1902134"/>
                </a:lnTo>
                <a:lnTo>
                  <a:pt x="688694" y="1943416"/>
                </a:lnTo>
                <a:lnTo>
                  <a:pt x="698428" y="1943416"/>
                </a:lnTo>
                <a:lnTo>
                  <a:pt x="698428" y="1948136"/>
                </a:lnTo>
                <a:lnTo>
                  <a:pt x="672220" y="1948136"/>
                </a:lnTo>
                <a:lnTo>
                  <a:pt x="672220" y="1943416"/>
                </a:lnTo>
                <a:lnTo>
                  <a:pt x="682964" y="1943416"/>
                </a:lnTo>
                <a:lnTo>
                  <a:pt x="682964" y="1906790"/>
                </a:lnTo>
                <a:lnTo>
                  <a:pt x="673295" y="1906790"/>
                </a:lnTo>
                <a:close/>
                <a:moveTo>
                  <a:pt x="999274" y="1901744"/>
                </a:moveTo>
                <a:cubicBezTo>
                  <a:pt x="999904" y="1901744"/>
                  <a:pt x="1000490" y="1901858"/>
                  <a:pt x="1001032" y="1902086"/>
                </a:cubicBezTo>
                <a:cubicBezTo>
                  <a:pt x="1001575" y="1902313"/>
                  <a:pt x="1002047" y="1902633"/>
                  <a:pt x="1002448" y="1903046"/>
                </a:cubicBezTo>
                <a:cubicBezTo>
                  <a:pt x="1002850" y="1903458"/>
                  <a:pt x="1003165" y="1903930"/>
                  <a:pt x="1003393" y="1904462"/>
                </a:cubicBezTo>
                <a:cubicBezTo>
                  <a:pt x="1003620" y="1904994"/>
                  <a:pt x="1003734" y="1905574"/>
                  <a:pt x="1003734" y="1906204"/>
                </a:cubicBezTo>
                <a:cubicBezTo>
                  <a:pt x="1003734" y="1906812"/>
                  <a:pt x="1003620" y="1907387"/>
                  <a:pt x="1003393" y="1907929"/>
                </a:cubicBezTo>
                <a:cubicBezTo>
                  <a:pt x="1003165" y="1908472"/>
                  <a:pt x="1002850" y="1908949"/>
                  <a:pt x="1002448" y="1909362"/>
                </a:cubicBezTo>
                <a:cubicBezTo>
                  <a:pt x="1002047" y="1909774"/>
                  <a:pt x="1001575" y="1910094"/>
                  <a:pt x="1001032" y="1910322"/>
                </a:cubicBezTo>
                <a:cubicBezTo>
                  <a:pt x="1000490" y="1910550"/>
                  <a:pt x="999904" y="1910664"/>
                  <a:pt x="999274" y="1910664"/>
                </a:cubicBezTo>
                <a:cubicBezTo>
                  <a:pt x="998645" y="1910664"/>
                  <a:pt x="998059" y="1910550"/>
                  <a:pt x="997516" y="1910322"/>
                </a:cubicBezTo>
                <a:cubicBezTo>
                  <a:pt x="996974" y="1910094"/>
                  <a:pt x="996502" y="1909774"/>
                  <a:pt x="996100" y="1909362"/>
                </a:cubicBezTo>
                <a:cubicBezTo>
                  <a:pt x="995698" y="1908949"/>
                  <a:pt x="995384" y="1908472"/>
                  <a:pt x="995156" y="1907929"/>
                </a:cubicBezTo>
                <a:cubicBezTo>
                  <a:pt x="994928" y="1907387"/>
                  <a:pt x="994814" y="1906812"/>
                  <a:pt x="994814" y="1906204"/>
                </a:cubicBezTo>
                <a:cubicBezTo>
                  <a:pt x="994814" y="1905574"/>
                  <a:pt x="994928" y="1904994"/>
                  <a:pt x="995156" y="1904462"/>
                </a:cubicBezTo>
                <a:cubicBezTo>
                  <a:pt x="995384" y="1903930"/>
                  <a:pt x="995698" y="1903458"/>
                  <a:pt x="996100" y="1903046"/>
                </a:cubicBezTo>
                <a:cubicBezTo>
                  <a:pt x="996502" y="1902633"/>
                  <a:pt x="996974" y="1902313"/>
                  <a:pt x="997516" y="1902086"/>
                </a:cubicBezTo>
                <a:cubicBezTo>
                  <a:pt x="998059" y="1901858"/>
                  <a:pt x="998645" y="1901744"/>
                  <a:pt x="999274" y="1901744"/>
                </a:cubicBezTo>
                <a:close/>
                <a:moveTo>
                  <a:pt x="723050" y="1901744"/>
                </a:moveTo>
                <a:cubicBezTo>
                  <a:pt x="723679" y="1901744"/>
                  <a:pt x="724265" y="1901858"/>
                  <a:pt x="724808" y="1902086"/>
                </a:cubicBezTo>
                <a:cubicBezTo>
                  <a:pt x="725350" y="1902313"/>
                  <a:pt x="725822" y="1902633"/>
                  <a:pt x="726224" y="1903046"/>
                </a:cubicBezTo>
                <a:cubicBezTo>
                  <a:pt x="726625" y="1903458"/>
                  <a:pt x="726940" y="1903930"/>
                  <a:pt x="727168" y="1904462"/>
                </a:cubicBezTo>
                <a:cubicBezTo>
                  <a:pt x="727396" y="1904994"/>
                  <a:pt x="727510" y="1905574"/>
                  <a:pt x="727510" y="1906204"/>
                </a:cubicBezTo>
                <a:cubicBezTo>
                  <a:pt x="727510" y="1906812"/>
                  <a:pt x="727396" y="1907387"/>
                  <a:pt x="727168" y="1907929"/>
                </a:cubicBezTo>
                <a:cubicBezTo>
                  <a:pt x="726940" y="1908472"/>
                  <a:pt x="726625" y="1908949"/>
                  <a:pt x="726224" y="1909362"/>
                </a:cubicBezTo>
                <a:cubicBezTo>
                  <a:pt x="725822" y="1909774"/>
                  <a:pt x="725350" y="1910094"/>
                  <a:pt x="724808" y="1910322"/>
                </a:cubicBezTo>
                <a:cubicBezTo>
                  <a:pt x="724265" y="1910550"/>
                  <a:pt x="723679" y="1910664"/>
                  <a:pt x="723050" y="1910664"/>
                </a:cubicBezTo>
                <a:cubicBezTo>
                  <a:pt x="722420" y="1910664"/>
                  <a:pt x="721834" y="1910550"/>
                  <a:pt x="721291" y="1910322"/>
                </a:cubicBezTo>
                <a:cubicBezTo>
                  <a:pt x="720749" y="1910094"/>
                  <a:pt x="720277" y="1909774"/>
                  <a:pt x="719875" y="1909362"/>
                </a:cubicBezTo>
                <a:cubicBezTo>
                  <a:pt x="719474" y="1908949"/>
                  <a:pt x="719159" y="1908472"/>
                  <a:pt x="718931" y="1907929"/>
                </a:cubicBezTo>
                <a:cubicBezTo>
                  <a:pt x="718703" y="1907387"/>
                  <a:pt x="718589" y="1906812"/>
                  <a:pt x="718589" y="1906204"/>
                </a:cubicBezTo>
                <a:cubicBezTo>
                  <a:pt x="718589" y="1905574"/>
                  <a:pt x="718703" y="1904994"/>
                  <a:pt x="718931" y="1904462"/>
                </a:cubicBezTo>
                <a:cubicBezTo>
                  <a:pt x="719159" y="1903930"/>
                  <a:pt x="719474" y="1903458"/>
                  <a:pt x="719875" y="1903046"/>
                </a:cubicBezTo>
                <a:cubicBezTo>
                  <a:pt x="720277" y="1902633"/>
                  <a:pt x="720749" y="1902313"/>
                  <a:pt x="721291" y="1902086"/>
                </a:cubicBezTo>
                <a:cubicBezTo>
                  <a:pt x="721834" y="1901858"/>
                  <a:pt x="722420" y="1901744"/>
                  <a:pt x="723050" y="1901744"/>
                </a:cubicBezTo>
                <a:close/>
                <a:moveTo>
                  <a:pt x="551600" y="1901744"/>
                </a:moveTo>
                <a:cubicBezTo>
                  <a:pt x="552229" y="1901744"/>
                  <a:pt x="552815" y="1901858"/>
                  <a:pt x="553358" y="1902086"/>
                </a:cubicBezTo>
                <a:cubicBezTo>
                  <a:pt x="553900" y="1902313"/>
                  <a:pt x="554372" y="1902633"/>
                  <a:pt x="554774" y="1903046"/>
                </a:cubicBezTo>
                <a:cubicBezTo>
                  <a:pt x="555175" y="1903458"/>
                  <a:pt x="555490" y="1903930"/>
                  <a:pt x="555718" y="1904462"/>
                </a:cubicBezTo>
                <a:cubicBezTo>
                  <a:pt x="555946" y="1904994"/>
                  <a:pt x="556060" y="1905574"/>
                  <a:pt x="556060" y="1906204"/>
                </a:cubicBezTo>
                <a:cubicBezTo>
                  <a:pt x="556060" y="1906812"/>
                  <a:pt x="555946" y="1907387"/>
                  <a:pt x="555718" y="1907929"/>
                </a:cubicBezTo>
                <a:cubicBezTo>
                  <a:pt x="555490" y="1908472"/>
                  <a:pt x="555175" y="1908949"/>
                  <a:pt x="554774" y="1909362"/>
                </a:cubicBezTo>
                <a:cubicBezTo>
                  <a:pt x="554372" y="1909774"/>
                  <a:pt x="553900" y="1910094"/>
                  <a:pt x="553358" y="1910322"/>
                </a:cubicBezTo>
                <a:cubicBezTo>
                  <a:pt x="552815" y="1910550"/>
                  <a:pt x="552229" y="1910664"/>
                  <a:pt x="551600" y="1910664"/>
                </a:cubicBezTo>
                <a:cubicBezTo>
                  <a:pt x="550970" y="1910664"/>
                  <a:pt x="550384" y="1910550"/>
                  <a:pt x="549842" y="1910322"/>
                </a:cubicBezTo>
                <a:cubicBezTo>
                  <a:pt x="549299" y="1910094"/>
                  <a:pt x="548827" y="1909774"/>
                  <a:pt x="548425" y="1909362"/>
                </a:cubicBezTo>
                <a:cubicBezTo>
                  <a:pt x="548024" y="1908949"/>
                  <a:pt x="547709" y="1908472"/>
                  <a:pt x="547481" y="1907929"/>
                </a:cubicBezTo>
                <a:cubicBezTo>
                  <a:pt x="547253" y="1907387"/>
                  <a:pt x="547139" y="1906812"/>
                  <a:pt x="547139" y="1906204"/>
                </a:cubicBezTo>
                <a:cubicBezTo>
                  <a:pt x="547139" y="1905574"/>
                  <a:pt x="547253" y="1904994"/>
                  <a:pt x="547481" y="1904462"/>
                </a:cubicBezTo>
                <a:cubicBezTo>
                  <a:pt x="547709" y="1903930"/>
                  <a:pt x="548024" y="1903458"/>
                  <a:pt x="548425" y="1903046"/>
                </a:cubicBezTo>
                <a:cubicBezTo>
                  <a:pt x="548827" y="1902633"/>
                  <a:pt x="549299" y="1902313"/>
                  <a:pt x="549842" y="1902086"/>
                </a:cubicBezTo>
                <a:cubicBezTo>
                  <a:pt x="550384" y="1901858"/>
                  <a:pt x="550970" y="1901744"/>
                  <a:pt x="551600" y="1901744"/>
                </a:cubicBezTo>
                <a:close/>
                <a:moveTo>
                  <a:pt x="580175" y="1862527"/>
                </a:moveTo>
                <a:cubicBezTo>
                  <a:pt x="580848" y="1862527"/>
                  <a:pt x="581488" y="1862663"/>
                  <a:pt x="582095" y="1862934"/>
                </a:cubicBezTo>
                <a:cubicBezTo>
                  <a:pt x="582703" y="1863206"/>
                  <a:pt x="583235" y="1863569"/>
                  <a:pt x="583691" y="1864025"/>
                </a:cubicBezTo>
                <a:cubicBezTo>
                  <a:pt x="584147" y="1864481"/>
                  <a:pt x="584510" y="1865013"/>
                  <a:pt x="584781" y="1865620"/>
                </a:cubicBezTo>
                <a:cubicBezTo>
                  <a:pt x="585053" y="1866228"/>
                  <a:pt x="585188" y="1866868"/>
                  <a:pt x="585188" y="1867541"/>
                </a:cubicBezTo>
                <a:cubicBezTo>
                  <a:pt x="585188" y="1868236"/>
                  <a:pt x="585053" y="1868881"/>
                  <a:pt x="584781" y="1869478"/>
                </a:cubicBezTo>
                <a:cubicBezTo>
                  <a:pt x="584510" y="1870075"/>
                  <a:pt x="584147" y="1870601"/>
                  <a:pt x="583691" y="1871057"/>
                </a:cubicBezTo>
                <a:cubicBezTo>
                  <a:pt x="583235" y="1871513"/>
                  <a:pt x="582703" y="1871871"/>
                  <a:pt x="582095" y="1872132"/>
                </a:cubicBezTo>
                <a:cubicBezTo>
                  <a:pt x="581488" y="1872392"/>
                  <a:pt x="580848" y="1872522"/>
                  <a:pt x="580175" y="1872522"/>
                </a:cubicBezTo>
                <a:cubicBezTo>
                  <a:pt x="579480" y="1872522"/>
                  <a:pt x="578834" y="1872392"/>
                  <a:pt x="578237" y="1872132"/>
                </a:cubicBezTo>
                <a:cubicBezTo>
                  <a:pt x="577641" y="1871871"/>
                  <a:pt x="577114" y="1871513"/>
                  <a:pt x="576659" y="1871057"/>
                </a:cubicBezTo>
                <a:cubicBezTo>
                  <a:pt x="576203" y="1870601"/>
                  <a:pt x="575845" y="1870075"/>
                  <a:pt x="575584" y="1869478"/>
                </a:cubicBezTo>
                <a:cubicBezTo>
                  <a:pt x="575324" y="1868881"/>
                  <a:pt x="575193" y="1868236"/>
                  <a:pt x="575193" y="1867541"/>
                </a:cubicBezTo>
                <a:cubicBezTo>
                  <a:pt x="575193" y="1866868"/>
                  <a:pt x="575324" y="1866228"/>
                  <a:pt x="575584" y="1865620"/>
                </a:cubicBezTo>
                <a:cubicBezTo>
                  <a:pt x="575845" y="1865013"/>
                  <a:pt x="576203" y="1864481"/>
                  <a:pt x="576659" y="1864025"/>
                </a:cubicBezTo>
                <a:cubicBezTo>
                  <a:pt x="577114" y="1863569"/>
                  <a:pt x="577641" y="1863206"/>
                  <a:pt x="578237" y="1862934"/>
                </a:cubicBezTo>
                <a:cubicBezTo>
                  <a:pt x="578834" y="1862663"/>
                  <a:pt x="579480" y="1862527"/>
                  <a:pt x="580175" y="1862527"/>
                </a:cubicBezTo>
                <a:close/>
                <a:moveTo>
                  <a:pt x="723115" y="1857058"/>
                </a:moveTo>
                <a:cubicBezTo>
                  <a:pt x="721704" y="1857058"/>
                  <a:pt x="720489" y="1857199"/>
                  <a:pt x="719468" y="1857481"/>
                </a:cubicBezTo>
                <a:cubicBezTo>
                  <a:pt x="718448" y="1857763"/>
                  <a:pt x="717613" y="1858165"/>
                  <a:pt x="716962" y="1858686"/>
                </a:cubicBezTo>
                <a:cubicBezTo>
                  <a:pt x="716310" y="1859207"/>
                  <a:pt x="715827" y="1859831"/>
                  <a:pt x="715513" y="1860558"/>
                </a:cubicBezTo>
                <a:cubicBezTo>
                  <a:pt x="715198" y="1861285"/>
                  <a:pt x="715041" y="1862104"/>
                  <a:pt x="715041" y="1863016"/>
                </a:cubicBezTo>
                <a:cubicBezTo>
                  <a:pt x="715041" y="1863645"/>
                  <a:pt x="715138" y="1864247"/>
                  <a:pt x="715334" y="1864823"/>
                </a:cubicBezTo>
                <a:cubicBezTo>
                  <a:pt x="715529" y="1865398"/>
                  <a:pt x="715844" y="1865908"/>
                  <a:pt x="716278" y="1866353"/>
                </a:cubicBezTo>
                <a:cubicBezTo>
                  <a:pt x="716712" y="1866798"/>
                  <a:pt x="717276" y="1867150"/>
                  <a:pt x="717971" y="1867411"/>
                </a:cubicBezTo>
                <a:cubicBezTo>
                  <a:pt x="718665" y="1867671"/>
                  <a:pt x="719512" y="1867802"/>
                  <a:pt x="720510" y="1867802"/>
                </a:cubicBezTo>
                <a:cubicBezTo>
                  <a:pt x="721813" y="1867802"/>
                  <a:pt x="723305" y="1867405"/>
                  <a:pt x="724987" y="1866613"/>
                </a:cubicBezTo>
                <a:cubicBezTo>
                  <a:pt x="726669" y="1865821"/>
                  <a:pt x="728443" y="1864568"/>
                  <a:pt x="730310" y="1862853"/>
                </a:cubicBezTo>
                <a:lnTo>
                  <a:pt x="730310" y="1857058"/>
                </a:lnTo>
                <a:close/>
                <a:moveTo>
                  <a:pt x="475465" y="1857058"/>
                </a:moveTo>
                <a:cubicBezTo>
                  <a:pt x="474054" y="1857058"/>
                  <a:pt x="472838" y="1857199"/>
                  <a:pt x="471818" y="1857481"/>
                </a:cubicBezTo>
                <a:cubicBezTo>
                  <a:pt x="470798" y="1857763"/>
                  <a:pt x="469963" y="1858165"/>
                  <a:pt x="469312" y="1858686"/>
                </a:cubicBezTo>
                <a:cubicBezTo>
                  <a:pt x="468661" y="1859207"/>
                  <a:pt x="468178" y="1859831"/>
                  <a:pt x="467863" y="1860558"/>
                </a:cubicBezTo>
                <a:cubicBezTo>
                  <a:pt x="467548" y="1861285"/>
                  <a:pt x="467391" y="1862104"/>
                  <a:pt x="467391" y="1863016"/>
                </a:cubicBezTo>
                <a:cubicBezTo>
                  <a:pt x="467391" y="1863645"/>
                  <a:pt x="467488" y="1864247"/>
                  <a:pt x="467684" y="1864823"/>
                </a:cubicBezTo>
                <a:cubicBezTo>
                  <a:pt x="467879" y="1865398"/>
                  <a:pt x="468194" y="1865908"/>
                  <a:pt x="468628" y="1866353"/>
                </a:cubicBezTo>
                <a:cubicBezTo>
                  <a:pt x="469062" y="1866798"/>
                  <a:pt x="469626" y="1867150"/>
                  <a:pt x="470321" y="1867411"/>
                </a:cubicBezTo>
                <a:cubicBezTo>
                  <a:pt x="471015" y="1867671"/>
                  <a:pt x="471862" y="1867802"/>
                  <a:pt x="472860" y="1867802"/>
                </a:cubicBezTo>
                <a:cubicBezTo>
                  <a:pt x="474162" y="1867802"/>
                  <a:pt x="475655" y="1867405"/>
                  <a:pt x="477337" y="1866613"/>
                </a:cubicBezTo>
                <a:cubicBezTo>
                  <a:pt x="479019" y="1865821"/>
                  <a:pt x="480793" y="1864568"/>
                  <a:pt x="482660" y="1862853"/>
                </a:cubicBezTo>
                <a:lnTo>
                  <a:pt x="482660" y="1857058"/>
                </a:lnTo>
                <a:close/>
                <a:moveTo>
                  <a:pt x="265849" y="1843482"/>
                </a:moveTo>
                <a:cubicBezTo>
                  <a:pt x="264157" y="1843482"/>
                  <a:pt x="262708" y="1843813"/>
                  <a:pt x="261503" y="1844475"/>
                </a:cubicBezTo>
                <a:cubicBezTo>
                  <a:pt x="260299" y="1845137"/>
                  <a:pt x="259311" y="1846022"/>
                  <a:pt x="258541" y="1847128"/>
                </a:cubicBezTo>
                <a:cubicBezTo>
                  <a:pt x="257770" y="1848235"/>
                  <a:pt x="257206" y="1849521"/>
                  <a:pt x="256848" y="1850986"/>
                </a:cubicBezTo>
                <a:cubicBezTo>
                  <a:pt x="256490" y="1852451"/>
                  <a:pt x="256311" y="1853987"/>
                  <a:pt x="256311" y="1855593"/>
                </a:cubicBezTo>
                <a:cubicBezTo>
                  <a:pt x="256311" y="1857612"/>
                  <a:pt x="256533" y="1859380"/>
                  <a:pt x="256978" y="1860900"/>
                </a:cubicBezTo>
                <a:cubicBezTo>
                  <a:pt x="257423" y="1862419"/>
                  <a:pt x="258058" y="1863683"/>
                  <a:pt x="258882" y="1864692"/>
                </a:cubicBezTo>
                <a:cubicBezTo>
                  <a:pt x="259707" y="1865702"/>
                  <a:pt x="260706" y="1866461"/>
                  <a:pt x="261878" y="1866971"/>
                </a:cubicBezTo>
                <a:cubicBezTo>
                  <a:pt x="263050" y="1867481"/>
                  <a:pt x="264374" y="1867736"/>
                  <a:pt x="265849" y="1867736"/>
                </a:cubicBezTo>
                <a:cubicBezTo>
                  <a:pt x="267543" y="1867736"/>
                  <a:pt x="268991" y="1867405"/>
                  <a:pt x="270196" y="1866744"/>
                </a:cubicBezTo>
                <a:cubicBezTo>
                  <a:pt x="271400" y="1866081"/>
                  <a:pt x="272388" y="1865197"/>
                  <a:pt x="273158" y="1864090"/>
                </a:cubicBezTo>
                <a:cubicBezTo>
                  <a:pt x="273929" y="1862983"/>
                  <a:pt x="274493" y="1861697"/>
                  <a:pt x="274851" y="1860232"/>
                </a:cubicBezTo>
                <a:cubicBezTo>
                  <a:pt x="275209" y="1858767"/>
                  <a:pt x="275388" y="1857221"/>
                  <a:pt x="275388" y="1855593"/>
                </a:cubicBezTo>
                <a:cubicBezTo>
                  <a:pt x="275388" y="1853575"/>
                  <a:pt x="275166" y="1851811"/>
                  <a:pt x="274721" y="1850303"/>
                </a:cubicBezTo>
                <a:cubicBezTo>
                  <a:pt x="274276" y="1848794"/>
                  <a:pt x="273641" y="1847535"/>
                  <a:pt x="272817" y="1846526"/>
                </a:cubicBezTo>
                <a:cubicBezTo>
                  <a:pt x="271992" y="1845517"/>
                  <a:pt x="270988" y="1844757"/>
                  <a:pt x="269805" y="1844247"/>
                </a:cubicBezTo>
                <a:cubicBezTo>
                  <a:pt x="268622" y="1843737"/>
                  <a:pt x="267304" y="1843482"/>
                  <a:pt x="265849" y="1843482"/>
                </a:cubicBezTo>
                <a:close/>
                <a:moveTo>
                  <a:pt x="865989" y="1843189"/>
                </a:moveTo>
                <a:cubicBezTo>
                  <a:pt x="864752" y="1843189"/>
                  <a:pt x="863624" y="1843428"/>
                  <a:pt x="862603" y="1843905"/>
                </a:cubicBezTo>
                <a:cubicBezTo>
                  <a:pt x="861583" y="1844383"/>
                  <a:pt x="860704" y="1845056"/>
                  <a:pt x="859966" y="1845924"/>
                </a:cubicBezTo>
                <a:cubicBezTo>
                  <a:pt x="859229" y="1846792"/>
                  <a:pt x="858632" y="1847834"/>
                  <a:pt x="858176" y="1849049"/>
                </a:cubicBezTo>
                <a:cubicBezTo>
                  <a:pt x="857720" y="1850265"/>
                  <a:pt x="857438" y="1851599"/>
                  <a:pt x="857329" y="1853054"/>
                </a:cubicBezTo>
                <a:lnTo>
                  <a:pt x="874519" y="1853054"/>
                </a:lnTo>
                <a:cubicBezTo>
                  <a:pt x="874584" y="1851599"/>
                  <a:pt x="874443" y="1850270"/>
                  <a:pt x="874096" y="1849066"/>
                </a:cubicBezTo>
                <a:cubicBezTo>
                  <a:pt x="873749" y="1847861"/>
                  <a:pt x="873211" y="1846825"/>
                  <a:pt x="872484" y="1845956"/>
                </a:cubicBezTo>
                <a:cubicBezTo>
                  <a:pt x="871757" y="1845088"/>
                  <a:pt x="870851" y="1844410"/>
                  <a:pt x="869766" y="1843922"/>
                </a:cubicBezTo>
                <a:cubicBezTo>
                  <a:pt x="868681" y="1843433"/>
                  <a:pt x="867422" y="1843189"/>
                  <a:pt x="865989" y="1843189"/>
                </a:cubicBezTo>
                <a:close/>
                <a:moveTo>
                  <a:pt x="551665" y="1843189"/>
                </a:moveTo>
                <a:cubicBezTo>
                  <a:pt x="550428" y="1843189"/>
                  <a:pt x="549299" y="1843428"/>
                  <a:pt x="548279" y="1843905"/>
                </a:cubicBezTo>
                <a:cubicBezTo>
                  <a:pt x="547259" y="1844383"/>
                  <a:pt x="546380" y="1845056"/>
                  <a:pt x="545642" y="1845924"/>
                </a:cubicBezTo>
                <a:cubicBezTo>
                  <a:pt x="544904" y="1846792"/>
                  <a:pt x="544307" y="1847834"/>
                  <a:pt x="543851" y="1849049"/>
                </a:cubicBezTo>
                <a:cubicBezTo>
                  <a:pt x="543395" y="1850265"/>
                  <a:pt x="543113" y="1851599"/>
                  <a:pt x="543005" y="1853054"/>
                </a:cubicBezTo>
                <a:lnTo>
                  <a:pt x="560194" y="1853054"/>
                </a:lnTo>
                <a:cubicBezTo>
                  <a:pt x="560260" y="1851599"/>
                  <a:pt x="560119" y="1850270"/>
                  <a:pt x="559771" y="1849066"/>
                </a:cubicBezTo>
                <a:cubicBezTo>
                  <a:pt x="559424" y="1847861"/>
                  <a:pt x="558887" y="1846825"/>
                  <a:pt x="558160" y="1845956"/>
                </a:cubicBezTo>
                <a:cubicBezTo>
                  <a:pt x="557433" y="1845088"/>
                  <a:pt x="556527" y="1844410"/>
                  <a:pt x="555441" y="1843922"/>
                </a:cubicBezTo>
                <a:cubicBezTo>
                  <a:pt x="554356" y="1843433"/>
                  <a:pt x="553097" y="1843189"/>
                  <a:pt x="551665" y="1843189"/>
                </a:cubicBezTo>
                <a:close/>
                <a:moveTo>
                  <a:pt x="342115" y="1843189"/>
                </a:moveTo>
                <a:cubicBezTo>
                  <a:pt x="340878" y="1843189"/>
                  <a:pt x="339749" y="1843428"/>
                  <a:pt x="338729" y="1843905"/>
                </a:cubicBezTo>
                <a:cubicBezTo>
                  <a:pt x="337709" y="1844383"/>
                  <a:pt x="336830" y="1845056"/>
                  <a:pt x="336092" y="1845924"/>
                </a:cubicBezTo>
                <a:cubicBezTo>
                  <a:pt x="335354" y="1846792"/>
                  <a:pt x="334757" y="1847834"/>
                  <a:pt x="334301" y="1849049"/>
                </a:cubicBezTo>
                <a:cubicBezTo>
                  <a:pt x="333845" y="1850265"/>
                  <a:pt x="333563" y="1851599"/>
                  <a:pt x="333455" y="1853054"/>
                </a:cubicBezTo>
                <a:lnTo>
                  <a:pt x="350644" y="1853054"/>
                </a:lnTo>
                <a:cubicBezTo>
                  <a:pt x="350710" y="1851599"/>
                  <a:pt x="350569" y="1850270"/>
                  <a:pt x="350221" y="1849066"/>
                </a:cubicBezTo>
                <a:cubicBezTo>
                  <a:pt x="349874" y="1847861"/>
                  <a:pt x="349337" y="1846825"/>
                  <a:pt x="348610" y="1845956"/>
                </a:cubicBezTo>
                <a:cubicBezTo>
                  <a:pt x="347883" y="1845088"/>
                  <a:pt x="346976" y="1844410"/>
                  <a:pt x="345891" y="1843922"/>
                </a:cubicBezTo>
                <a:cubicBezTo>
                  <a:pt x="344806" y="1843433"/>
                  <a:pt x="343547" y="1843189"/>
                  <a:pt x="342115" y="1843189"/>
                </a:cubicBezTo>
                <a:close/>
                <a:moveTo>
                  <a:pt x="132565" y="1843189"/>
                </a:moveTo>
                <a:cubicBezTo>
                  <a:pt x="131327" y="1843189"/>
                  <a:pt x="130199" y="1843428"/>
                  <a:pt x="129179" y="1843905"/>
                </a:cubicBezTo>
                <a:cubicBezTo>
                  <a:pt x="128159" y="1844383"/>
                  <a:pt x="127280" y="1845056"/>
                  <a:pt x="126542" y="1845924"/>
                </a:cubicBezTo>
                <a:cubicBezTo>
                  <a:pt x="125804" y="1846792"/>
                  <a:pt x="125207" y="1847834"/>
                  <a:pt x="124751" y="1849049"/>
                </a:cubicBezTo>
                <a:cubicBezTo>
                  <a:pt x="124295" y="1850265"/>
                  <a:pt x="124013" y="1851599"/>
                  <a:pt x="123905" y="1853054"/>
                </a:cubicBezTo>
                <a:lnTo>
                  <a:pt x="141094" y="1853054"/>
                </a:lnTo>
                <a:cubicBezTo>
                  <a:pt x="141159" y="1851599"/>
                  <a:pt x="141018" y="1850270"/>
                  <a:pt x="140671" y="1849066"/>
                </a:cubicBezTo>
                <a:cubicBezTo>
                  <a:pt x="140324" y="1847861"/>
                  <a:pt x="139787" y="1846825"/>
                  <a:pt x="139060" y="1845956"/>
                </a:cubicBezTo>
                <a:cubicBezTo>
                  <a:pt x="138332" y="1845088"/>
                  <a:pt x="137426" y="1844410"/>
                  <a:pt x="136341" y="1843922"/>
                </a:cubicBezTo>
                <a:cubicBezTo>
                  <a:pt x="135256" y="1843433"/>
                  <a:pt x="133997" y="1843189"/>
                  <a:pt x="132565" y="1843189"/>
                </a:cubicBezTo>
                <a:close/>
                <a:moveTo>
                  <a:pt x="816169" y="1839250"/>
                </a:moveTo>
                <a:lnTo>
                  <a:pt x="831569" y="1839250"/>
                </a:lnTo>
                <a:lnTo>
                  <a:pt x="831569" y="1867216"/>
                </a:lnTo>
                <a:lnTo>
                  <a:pt x="841303" y="1867216"/>
                </a:lnTo>
                <a:lnTo>
                  <a:pt x="841303" y="1871936"/>
                </a:lnTo>
                <a:lnTo>
                  <a:pt x="815095" y="1871936"/>
                </a:lnTo>
                <a:lnTo>
                  <a:pt x="815095" y="1867216"/>
                </a:lnTo>
                <a:lnTo>
                  <a:pt x="825839" y="1867216"/>
                </a:lnTo>
                <a:lnTo>
                  <a:pt x="825839" y="1843938"/>
                </a:lnTo>
                <a:lnTo>
                  <a:pt x="816169" y="1843938"/>
                </a:lnTo>
                <a:close/>
                <a:moveTo>
                  <a:pt x="221094" y="1839250"/>
                </a:moveTo>
                <a:lnTo>
                  <a:pt x="227540" y="1839250"/>
                </a:lnTo>
                <a:lnTo>
                  <a:pt x="235549" y="1860867"/>
                </a:lnTo>
                <a:lnTo>
                  <a:pt x="237275" y="1866141"/>
                </a:lnTo>
                <a:lnTo>
                  <a:pt x="239065" y="1860737"/>
                </a:lnTo>
                <a:lnTo>
                  <a:pt x="247009" y="1839250"/>
                </a:lnTo>
                <a:lnTo>
                  <a:pt x="253227" y="1839250"/>
                </a:lnTo>
                <a:lnTo>
                  <a:pt x="240400" y="1871936"/>
                </a:lnTo>
                <a:lnTo>
                  <a:pt x="233889" y="1871936"/>
                </a:lnTo>
                <a:close/>
                <a:moveTo>
                  <a:pt x="866250" y="1838664"/>
                </a:moveTo>
                <a:cubicBezTo>
                  <a:pt x="868529" y="1838664"/>
                  <a:pt x="870547" y="1839022"/>
                  <a:pt x="872305" y="1839738"/>
                </a:cubicBezTo>
                <a:cubicBezTo>
                  <a:pt x="874063" y="1840454"/>
                  <a:pt x="875545" y="1841469"/>
                  <a:pt x="876749" y="1842782"/>
                </a:cubicBezTo>
                <a:cubicBezTo>
                  <a:pt x="877954" y="1844095"/>
                  <a:pt x="878865" y="1845690"/>
                  <a:pt x="879484" y="1847568"/>
                </a:cubicBezTo>
                <a:cubicBezTo>
                  <a:pt x="880102" y="1849445"/>
                  <a:pt x="880412" y="1851545"/>
                  <a:pt x="880412" y="1853868"/>
                </a:cubicBezTo>
                <a:cubicBezTo>
                  <a:pt x="880412" y="1854671"/>
                  <a:pt x="880401" y="1855343"/>
                  <a:pt x="880379" y="1855886"/>
                </a:cubicBezTo>
                <a:cubicBezTo>
                  <a:pt x="880357" y="1856429"/>
                  <a:pt x="880325" y="1856939"/>
                  <a:pt x="880281" y="1857416"/>
                </a:cubicBezTo>
                <a:lnTo>
                  <a:pt x="857329" y="1857416"/>
                </a:lnTo>
                <a:cubicBezTo>
                  <a:pt x="857329" y="1860759"/>
                  <a:pt x="858263" y="1863325"/>
                  <a:pt x="860129" y="1865116"/>
                </a:cubicBezTo>
                <a:cubicBezTo>
                  <a:pt x="861996" y="1866906"/>
                  <a:pt x="864687" y="1867802"/>
                  <a:pt x="868203" y="1867802"/>
                </a:cubicBezTo>
                <a:cubicBezTo>
                  <a:pt x="869158" y="1867802"/>
                  <a:pt x="870113" y="1867764"/>
                  <a:pt x="871068" y="1867688"/>
                </a:cubicBezTo>
                <a:cubicBezTo>
                  <a:pt x="872023" y="1867612"/>
                  <a:pt x="872945" y="1867509"/>
                  <a:pt x="873835" y="1867378"/>
                </a:cubicBezTo>
                <a:cubicBezTo>
                  <a:pt x="874725" y="1867248"/>
                  <a:pt x="875577" y="1867102"/>
                  <a:pt x="876391" y="1866939"/>
                </a:cubicBezTo>
                <a:cubicBezTo>
                  <a:pt x="877205" y="1866776"/>
                  <a:pt x="877959" y="1866597"/>
                  <a:pt x="878654" y="1866402"/>
                </a:cubicBezTo>
                <a:lnTo>
                  <a:pt x="878654" y="1871057"/>
                </a:lnTo>
                <a:cubicBezTo>
                  <a:pt x="877113" y="1871491"/>
                  <a:pt x="875371" y="1871844"/>
                  <a:pt x="873428" y="1872115"/>
                </a:cubicBezTo>
                <a:cubicBezTo>
                  <a:pt x="871486" y="1872386"/>
                  <a:pt x="869473" y="1872522"/>
                  <a:pt x="867389" y="1872522"/>
                </a:cubicBezTo>
                <a:cubicBezTo>
                  <a:pt x="864589" y="1872522"/>
                  <a:pt x="862180" y="1872142"/>
                  <a:pt x="860162" y="1871383"/>
                </a:cubicBezTo>
                <a:cubicBezTo>
                  <a:pt x="858143" y="1870623"/>
                  <a:pt x="856488" y="1869522"/>
                  <a:pt x="855197" y="1868078"/>
                </a:cubicBezTo>
                <a:cubicBezTo>
                  <a:pt x="853906" y="1866635"/>
                  <a:pt x="852951" y="1864866"/>
                  <a:pt x="852332" y="1862772"/>
                </a:cubicBezTo>
                <a:cubicBezTo>
                  <a:pt x="851714" y="1860677"/>
                  <a:pt x="851405" y="1858306"/>
                  <a:pt x="851405" y="1855658"/>
                </a:cubicBezTo>
                <a:cubicBezTo>
                  <a:pt x="851405" y="1853357"/>
                  <a:pt x="851735" y="1851182"/>
                  <a:pt x="852397" y="1849131"/>
                </a:cubicBezTo>
                <a:cubicBezTo>
                  <a:pt x="853060" y="1847080"/>
                  <a:pt x="854025" y="1845278"/>
                  <a:pt x="855295" y="1843726"/>
                </a:cubicBezTo>
                <a:cubicBezTo>
                  <a:pt x="856564" y="1842174"/>
                  <a:pt x="858122" y="1840943"/>
                  <a:pt x="859966" y="1840031"/>
                </a:cubicBezTo>
                <a:cubicBezTo>
                  <a:pt x="861811" y="1839120"/>
                  <a:pt x="863906" y="1838664"/>
                  <a:pt x="866250" y="1838664"/>
                </a:cubicBezTo>
                <a:close/>
                <a:moveTo>
                  <a:pt x="766098" y="1838664"/>
                </a:moveTo>
                <a:cubicBezTo>
                  <a:pt x="769484" y="1838664"/>
                  <a:pt x="772050" y="1839760"/>
                  <a:pt x="773798" y="1841952"/>
                </a:cubicBezTo>
                <a:cubicBezTo>
                  <a:pt x="775545" y="1844144"/>
                  <a:pt x="776353" y="1847400"/>
                  <a:pt x="776223" y="1851719"/>
                </a:cubicBezTo>
                <a:lnTo>
                  <a:pt x="770493" y="1851719"/>
                </a:lnTo>
                <a:cubicBezTo>
                  <a:pt x="770558" y="1848854"/>
                  <a:pt x="770141" y="1846776"/>
                  <a:pt x="769240" y="1845484"/>
                </a:cubicBezTo>
                <a:cubicBezTo>
                  <a:pt x="768339" y="1844193"/>
                  <a:pt x="767021" y="1843547"/>
                  <a:pt x="765284" y="1843547"/>
                </a:cubicBezTo>
                <a:cubicBezTo>
                  <a:pt x="764525" y="1843547"/>
                  <a:pt x="763760" y="1843683"/>
                  <a:pt x="762989" y="1843954"/>
                </a:cubicBezTo>
                <a:cubicBezTo>
                  <a:pt x="762218" y="1844225"/>
                  <a:pt x="761426" y="1844660"/>
                  <a:pt x="760612" y="1845256"/>
                </a:cubicBezTo>
                <a:cubicBezTo>
                  <a:pt x="759798" y="1845853"/>
                  <a:pt x="758936" y="1846618"/>
                  <a:pt x="758024" y="1847552"/>
                </a:cubicBezTo>
                <a:cubicBezTo>
                  <a:pt x="757113" y="1848485"/>
                  <a:pt x="756136" y="1849613"/>
                  <a:pt x="755094" y="1850937"/>
                </a:cubicBezTo>
                <a:lnTo>
                  <a:pt x="755094" y="1871936"/>
                </a:lnTo>
                <a:lnTo>
                  <a:pt x="749364" y="1871936"/>
                </a:lnTo>
                <a:lnTo>
                  <a:pt x="749364" y="1839250"/>
                </a:lnTo>
                <a:lnTo>
                  <a:pt x="754541" y="1839250"/>
                </a:lnTo>
                <a:lnTo>
                  <a:pt x="754704" y="1845273"/>
                </a:lnTo>
                <a:cubicBezTo>
                  <a:pt x="756635" y="1842950"/>
                  <a:pt x="758540" y="1841268"/>
                  <a:pt x="760417" y="1840227"/>
                </a:cubicBezTo>
                <a:cubicBezTo>
                  <a:pt x="762294" y="1839185"/>
                  <a:pt x="764188" y="1838664"/>
                  <a:pt x="766098" y="1838664"/>
                </a:cubicBezTo>
                <a:close/>
                <a:moveTo>
                  <a:pt x="723245" y="1838664"/>
                </a:moveTo>
                <a:cubicBezTo>
                  <a:pt x="725220" y="1838664"/>
                  <a:pt x="727000" y="1838881"/>
                  <a:pt x="728584" y="1839315"/>
                </a:cubicBezTo>
                <a:cubicBezTo>
                  <a:pt x="730169" y="1839749"/>
                  <a:pt x="731509" y="1840411"/>
                  <a:pt x="732605" y="1841301"/>
                </a:cubicBezTo>
                <a:cubicBezTo>
                  <a:pt x="733701" y="1842191"/>
                  <a:pt x="734542" y="1843308"/>
                  <a:pt x="735128" y="1844654"/>
                </a:cubicBezTo>
                <a:cubicBezTo>
                  <a:pt x="735714" y="1846000"/>
                  <a:pt x="736007" y="1847584"/>
                  <a:pt x="736007" y="1849407"/>
                </a:cubicBezTo>
                <a:lnTo>
                  <a:pt x="736007" y="1871936"/>
                </a:lnTo>
                <a:lnTo>
                  <a:pt x="730928" y="1871936"/>
                </a:lnTo>
                <a:lnTo>
                  <a:pt x="730798" y="1867541"/>
                </a:lnTo>
                <a:cubicBezTo>
                  <a:pt x="729018" y="1869299"/>
                  <a:pt x="727211" y="1870569"/>
                  <a:pt x="725377" y="1871350"/>
                </a:cubicBezTo>
                <a:cubicBezTo>
                  <a:pt x="723543" y="1872132"/>
                  <a:pt x="721617" y="1872522"/>
                  <a:pt x="719599" y="1872522"/>
                </a:cubicBezTo>
                <a:cubicBezTo>
                  <a:pt x="717732" y="1872522"/>
                  <a:pt x="716137" y="1872283"/>
                  <a:pt x="714813" y="1871806"/>
                </a:cubicBezTo>
                <a:cubicBezTo>
                  <a:pt x="713489" y="1871328"/>
                  <a:pt x="712398" y="1870672"/>
                  <a:pt x="711541" y="1869836"/>
                </a:cubicBezTo>
                <a:cubicBezTo>
                  <a:pt x="710684" y="1869001"/>
                  <a:pt x="710054" y="1868019"/>
                  <a:pt x="709653" y="1866890"/>
                </a:cubicBezTo>
                <a:cubicBezTo>
                  <a:pt x="709251" y="1865761"/>
                  <a:pt x="709050" y="1864535"/>
                  <a:pt x="709050" y="1863211"/>
                </a:cubicBezTo>
                <a:cubicBezTo>
                  <a:pt x="709050" y="1859934"/>
                  <a:pt x="710271" y="1857367"/>
                  <a:pt x="712713" y="1855512"/>
                </a:cubicBezTo>
                <a:cubicBezTo>
                  <a:pt x="715155" y="1853656"/>
                  <a:pt x="718763" y="1852728"/>
                  <a:pt x="723538" y="1852728"/>
                </a:cubicBezTo>
                <a:lnTo>
                  <a:pt x="730310" y="1852728"/>
                </a:lnTo>
                <a:lnTo>
                  <a:pt x="730310" y="1849863"/>
                </a:lnTo>
                <a:cubicBezTo>
                  <a:pt x="730310" y="1847931"/>
                  <a:pt x="729691" y="1846385"/>
                  <a:pt x="728454" y="1845224"/>
                </a:cubicBezTo>
                <a:cubicBezTo>
                  <a:pt x="727217" y="1844063"/>
                  <a:pt x="725328" y="1843482"/>
                  <a:pt x="722789" y="1843482"/>
                </a:cubicBezTo>
                <a:cubicBezTo>
                  <a:pt x="720944" y="1843482"/>
                  <a:pt x="719126" y="1843688"/>
                  <a:pt x="717336" y="1844101"/>
                </a:cubicBezTo>
                <a:cubicBezTo>
                  <a:pt x="715545" y="1844513"/>
                  <a:pt x="713695" y="1845099"/>
                  <a:pt x="711785" y="1845859"/>
                </a:cubicBezTo>
                <a:lnTo>
                  <a:pt x="711785" y="1840747"/>
                </a:lnTo>
                <a:cubicBezTo>
                  <a:pt x="712501" y="1840487"/>
                  <a:pt x="713299" y="1840232"/>
                  <a:pt x="714178" y="1839982"/>
                </a:cubicBezTo>
                <a:cubicBezTo>
                  <a:pt x="715057" y="1839733"/>
                  <a:pt x="715985" y="1839510"/>
                  <a:pt x="716962" y="1839315"/>
                </a:cubicBezTo>
                <a:cubicBezTo>
                  <a:pt x="717938" y="1839120"/>
                  <a:pt x="718958" y="1838962"/>
                  <a:pt x="720022" y="1838843"/>
                </a:cubicBezTo>
                <a:cubicBezTo>
                  <a:pt x="721085" y="1838723"/>
                  <a:pt x="722160" y="1838664"/>
                  <a:pt x="723245" y="1838664"/>
                </a:cubicBezTo>
                <a:close/>
                <a:moveTo>
                  <a:pt x="580175" y="1838664"/>
                </a:moveTo>
                <a:cubicBezTo>
                  <a:pt x="580848" y="1838664"/>
                  <a:pt x="581488" y="1838799"/>
                  <a:pt x="582095" y="1839071"/>
                </a:cubicBezTo>
                <a:cubicBezTo>
                  <a:pt x="582703" y="1839342"/>
                  <a:pt x="583235" y="1839706"/>
                  <a:pt x="583691" y="1840161"/>
                </a:cubicBezTo>
                <a:cubicBezTo>
                  <a:pt x="584147" y="1840617"/>
                  <a:pt x="584510" y="1841149"/>
                  <a:pt x="584781" y="1841757"/>
                </a:cubicBezTo>
                <a:cubicBezTo>
                  <a:pt x="585053" y="1842364"/>
                  <a:pt x="585188" y="1843005"/>
                  <a:pt x="585188" y="1843677"/>
                </a:cubicBezTo>
                <a:cubicBezTo>
                  <a:pt x="585188" y="1844372"/>
                  <a:pt x="585053" y="1845018"/>
                  <a:pt x="584781" y="1845615"/>
                </a:cubicBezTo>
                <a:cubicBezTo>
                  <a:pt x="584510" y="1846211"/>
                  <a:pt x="584147" y="1846738"/>
                  <a:pt x="583691" y="1847194"/>
                </a:cubicBezTo>
                <a:cubicBezTo>
                  <a:pt x="583235" y="1847649"/>
                  <a:pt x="582703" y="1848007"/>
                  <a:pt x="582095" y="1848268"/>
                </a:cubicBezTo>
                <a:cubicBezTo>
                  <a:pt x="581488" y="1848528"/>
                  <a:pt x="580848" y="1848659"/>
                  <a:pt x="580175" y="1848659"/>
                </a:cubicBezTo>
                <a:cubicBezTo>
                  <a:pt x="579480" y="1848659"/>
                  <a:pt x="578834" y="1848528"/>
                  <a:pt x="578237" y="1848268"/>
                </a:cubicBezTo>
                <a:cubicBezTo>
                  <a:pt x="577641" y="1848007"/>
                  <a:pt x="577114" y="1847649"/>
                  <a:pt x="576659" y="1847194"/>
                </a:cubicBezTo>
                <a:cubicBezTo>
                  <a:pt x="576203" y="1846738"/>
                  <a:pt x="575845" y="1846211"/>
                  <a:pt x="575584" y="1845615"/>
                </a:cubicBezTo>
                <a:cubicBezTo>
                  <a:pt x="575324" y="1845018"/>
                  <a:pt x="575193" y="1844372"/>
                  <a:pt x="575193" y="1843677"/>
                </a:cubicBezTo>
                <a:cubicBezTo>
                  <a:pt x="575193" y="1843005"/>
                  <a:pt x="575324" y="1842364"/>
                  <a:pt x="575584" y="1841757"/>
                </a:cubicBezTo>
                <a:cubicBezTo>
                  <a:pt x="575845" y="1841149"/>
                  <a:pt x="576203" y="1840617"/>
                  <a:pt x="576659" y="1840161"/>
                </a:cubicBezTo>
                <a:cubicBezTo>
                  <a:pt x="577114" y="1839706"/>
                  <a:pt x="577641" y="1839342"/>
                  <a:pt x="578237" y="1839071"/>
                </a:cubicBezTo>
                <a:cubicBezTo>
                  <a:pt x="578834" y="1838799"/>
                  <a:pt x="579480" y="1838664"/>
                  <a:pt x="580175" y="1838664"/>
                </a:cubicBezTo>
                <a:close/>
                <a:moveTo>
                  <a:pt x="551925" y="1838664"/>
                </a:moveTo>
                <a:cubicBezTo>
                  <a:pt x="554204" y="1838664"/>
                  <a:pt x="556223" y="1839022"/>
                  <a:pt x="557981" y="1839738"/>
                </a:cubicBezTo>
                <a:cubicBezTo>
                  <a:pt x="559739" y="1840454"/>
                  <a:pt x="561220" y="1841469"/>
                  <a:pt x="562424" y="1842782"/>
                </a:cubicBezTo>
                <a:cubicBezTo>
                  <a:pt x="563629" y="1844095"/>
                  <a:pt x="564541" y="1845690"/>
                  <a:pt x="565159" y="1847568"/>
                </a:cubicBezTo>
                <a:cubicBezTo>
                  <a:pt x="565778" y="1849445"/>
                  <a:pt x="566087" y="1851545"/>
                  <a:pt x="566087" y="1853868"/>
                </a:cubicBezTo>
                <a:cubicBezTo>
                  <a:pt x="566087" y="1854671"/>
                  <a:pt x="566076" y="1855343"/>
                  <a:pt x="566055" y="1855886"/>
                </a:cubicBezTo>
                <a:cubicBezTo>
                  <a:pt x="566033" y="1856429"/>
                  <a:pt x="566000" y="1856939"/>
                  <a:pt x="565957" y="1857416"/>
                </a:cubicBezTo>
                <a:lnTo>
                  <a:pt x="543005" y="1857416"/>
                </a:lnTo>
                <a:cubicBezTo>
                  <a:pt x="543005" y="1860759"/>
                  <a:pt x="543938" y="1863325"/>
                  <a:pt x="545805" y="1865116"/>
                </a:cubicBezTo>
                <a:cubicBezTo>
                  <a:pt x="547671" y="1866906"/>
                  <a:pt x="550362" y="1867802"/>
                  <a:pt x="553879" y="1867802"/>
                </a:cubicBezTo>
                <a:cubicBezTo>
                  <a:pt x="554834" y="1867802"/>
                  <a:pt x="555788" y="1867764"/>
                  <a:pt x="556743" y="1867688"/>
                </a:cubicBezTo>
                <a:cubicBezTo>
                  <a:pt x="557699" y="1867612"/>
                  <a:pt x="558621" y="1867509"/>
                  <a:pt x="559511" y="1867378"/>
                </a:cubicBezTo>
                <a:cubicBezTo>
                  <a:pt x="560401" y="1867248"/>
                  <a:pt x="561253" y="1867102"/>
                  <a:pt x="562066" y="1866939"/>
                </a:cubicBezTo>
                <a:cubicBezTo>
                  <a:pt x="562880" y="1866776"/>
                  <a:pt x="563635" y="1866597"/>
                  <a:pt x="564329" y="1866402"/>
                </a:cubicBezTo>
                <a:lnTo>
                  <a:pt x="564329" y="1871057"/>
                </a:lnTo>
                <a:cubicBezTo>
                  <a:pt x="562788" y="1871491"/>
                  <a:pt x="561046" y="1871844"/>
                  <a:pt x="559104" y="1872115"/>
                </a:cubicBezTo>
                <a:cubicBezTo>
                  <a:pt x="557161" y="1872386"/>
                  <a:pt x="555148" y="1872522"/>
                  <a:pt x="553065" y="1872522"/>
                </a:cubicBezTo>
                <a:cubicBezTo>
                  <a:pt x="550265" y="1872522"/>
                  <a:pt x="547856" y="1872142"/>
                  <a:pt x="545837" y="1871383"/>
                </a:cubicBezTo>
                <a:cubicBezTo>
                  <a:pt x="543819" y="1870623"/>
                  <a:pt x="542164" y="1869522"/>
                  <a:pt x="540872" y="1868078"/>
                </a:cubicBezTo>
                <a:cubicBezTo>
                  <a:pt x="539581" y="1866635"/>
                  <a:pt x="538626" y="1864866"/>
                  <a:pt x="538007" y="1862772"/>
                </a:cubicBezTo>
                <a:cubicBezTo>
                  <a:pt x="537389" y="1860677"/>
                  <a:pt x="537080" y="1858306"/>
                  <a:pt x="537080" y="1855658"/>
                </a:cubicBezTo>
                <a:cubicBezTo>
                  <a:pt x="537080" y="1853357"/>
                  <a:pt x="537410" y="1851182"/>
                  <a:pt x="538072" y="1849131"/>
                </a:cubicBezTo>
                <a:cubicBezTo>
                  <a:pt x="538735" y="1847080"/>
                  <a:pt x="539700" y="1845278"/>
                  <a:pt x="540970" y="1843726"/>
                </a:cubicBezTo>
                <a:cubicBezTo>
                  <a:pt x="542240" y="1842174"/>
                  <a:pt x="543797" y="1840943"/>
                  <a:pt x="545642" y="1840031"/>
                </a:cubicBezTo>
                <a:cubicBezTo>
                  <a:pt x="547487" y="1839120"/>
                  <a:pt x="549581" y="1838664"/>
                  <a:pt x="551925" y="1838664"/>
                </a:cubicBezTo>
                <a:close/>
                <a:moveTo>
                  <a:pt x="509918" y="1838664"/>
                </a:moveTo>
                <a:cubicBezTo>
                  <a:pt x="511676" y="1838664"/>
                  <a:pt x="513011" y="1839239"/>
                  <a:pt x="513923" y="1840389"/>
                </a:cubicBezTo>
                <a:cubicBezTo>
                  <a:pt x="514834" y="1841540"/>
                  <a:pt x="515290" y="1843319"/>
                  <a:pt x="515290" y="1845729"/>
                </a:cubicBezTo>
                <a:cubicBezTo>
                  <a:pt x="515811" y="1844600"/>
                  <a:pt x="516321" y="1843596"/>
                  <a:pt x="516820" y="1842717"/>
                </a:cubicBezTo>
                <a:cubicBezTo>
                  <a:pt x="517320" y="1841838"/>
                  <a:pt x="517857" y="1841100"/>
                  <a:pt x="518432" y="1840503"/>
                </a:cubicBezTo>
                <a:cubicBezTo>
                  <a:pt x="519007" y="1839906"/>
                  <a:pt x="519642" y="1839451"/>
                  <a:pt x="520336" y="1839136"/>
                </a:cubicBezTo>
                <a:cubicBezTo>
                  <a:pt x="521031" y="1838821"/>
                  <a:pt x="521834" y="1838664"/>
                  <a:pt x="522746" y="1838664"/>
                </a:cubicBezTo>
                <a:cubicBezTo>
                  <a:pt x="526848" y="1838664"/>
                  <a:pt x="528899" y="1841822"/>
                  <a:pt x="528899" y="1848138"/>
                </a:cubicBezTo>
                <a:lnTo>
                  <a:pt x="528899" y="1871936"/>
                </a:lnTo>
                <a:lnTo>
                  <a:pt x="523690" y="1871936"/>
                </a:lnTo>
                <a:lnTo>
                  <a:pt x="523690" y="1848463"/>
                </a:lnTo>
                <a:cubicBezTo>
                  <a:pt x="523690" y="1847443"/>
                  <a:pt x="523652" y="1846608"/>
                  <a:pt x="523576" y="1845956"/>
                </a:cubicBezTo>
                <a:cubicBezTo>
                  <a:pt x="523500" y="1845305"/>
                  <a:pt x="523380" y="1844790"/>
                  <a:pt x="523218" y="1844410"/>
                </a:cubicBezTo>
                <a:cubicBezTo>
                  <a:pt x="523055" y="1844030"/>
                  <a:pt x="522849" y="1843764"/>
                  <a:pt x="522599" y="1843612"/>
                </a:cubicBezTo>
                <a:cubicBezTo>
                  <a:pt x="522350" y="1843460"/>
                  <a:pt x="522040" y="1843384"/>
                  <a:pt x="521671" y="1843384"/>
                </a:cubicBezTo>
                <a:cubicBezTo>
                  <a:pt x="521237" y="1843384"/>
                  <a:pt x="520836" y="1843515"/>
                  <a:pt x="520467" y="1843775"/>
                </a:cubicBezTo>
                <a:cubicBezTo>
                  <a:pt x="520098" y="1844036"/>
                  <a:pt x="519702" y="1844459"/>
                  <a:pt x="519278" y="1845045"/>
                </a:cubicBezTo>
                <a:cubicBezTo>
                  <a:pt x="518855" y="1845631"/>
                  <a:pt x="518389" y="1846407"/>
                  <a:pt x="517878" y="1847373"/>
                </a:cubicBezTo>
                <a:cubicBezTo>
                  <a:pt x="517368" y="1848338"/>
                  <a:pt x="516766" y="1849527"/>
                  <a:pt x="516072" y="1850937"/>
                </a:cubicBezTo>
                <a:lnTo>
                  <a:pt x="516072" y="1871936"/>
                </a:lnTo>
                <a:lnTo>
                  <a:pt x="510895" y="1871936"/>
                </a:lnTo>
                <a:lnTo>
                  <a:pt x="510895" y="1849082"/>
                </a:lnTo>
                <a:cubicBezTo>
                  <a:pt x="510895" y="1847888"/>
                  <a:pt x="510857" y="1846922"/>
                  <a:pt x="510781" y="1846184"/>
                </a:cubicBezTo>
                <a:cubicBezTo>
                  <a:pt x="510705" y="1845446"/>
                  <a:pt x="510586" y="1844871"/>
                  <a:pt x="510423" y="1844459"/>
                </a:cubicBezTo>
                <a:cubicBezTo>
                  <a:pt x="510260" y="1844046"/>
                  <a:pt x="510049" y="1843764"/>
                  <a:pt x="509788" y="1843612"/>
                </a:cubicBezTo>
                <a:cubicBezTo>
                  <a:pt x="509528" y="1843460"/>
                  <a:pt x="509213" y="1843384"/>
                  <a:pt x="508844" y="1843384"/>
                </a:cubicBezTo>
                <a:cubicBezTo>
                  <a:pt x="508453" y="1843384"/>
                  <a:pt x="508084" y="1843493"/>
                  <a:pt x="507737" y="1843710"/>
                </a:cubicBezTo>
                <a:cubicBezTo>
                  <a:pt x="507390" y="1843927"/>
                  <a:pt x="507005" y="1844318"/>
                  <a:pt x="506581" y="1844882"/>
                </a:cubicBezTo>
                <a:cubicBezTo>
                  <a:pt x="506158" y="1845446"/>
                  <a:pt x="505686" y="1846217"/>
                  <a:pt x="505165" y="1847194"/>
                </a:cubicBezTo>
                <a:cubicBezTo>
                  <a:pt x="504644" y="1848170"/>
                  <a:pt x="504026" y="1849418"/>
                  <a:pt x="503310" y="1850937"/>
                </a:cubicBezTo>
                <a:lnTo>
                  <a:pt x="503310" y="1871936"/>
                </a:lnTo>
                <a:lnTo>
                  <a:pt x="498101" y="1871936"/>
                </a:lnTo>
                <a:lnTo>
                  <a:pt x="498101" y="1839250"/>
                </a:lnTo>
                <a:lnTo>
                  <a:pt x="502431" y="1839250"/>
                </a:lnTo>
                <a:lnTo>
                  <a:pt x="502691" y="1845468"/>
                </a:lnTo>
                <a:cubicBezTo>
                  <a:pt x="503255" y="1844231"/>
                  <a:pt x="503803" y="1843178"/>
                  <a:pt x="504335" y="1842310"/>
                </a:cubicBezTo>
                <a:cubicBezTo>
                  <a:pt x="504867" y="1841442"/>
                  <a:pt x="505415" y="1840742"/>
                  <a:pt x="505979" y="1840210"/>
                </a:cubicBezTo>
                <a:cubicBezTo>
                  <a:pt x="506543" y="1839678"/>
                  <a:pt x="507146" y="1839288"/>
                  <a:pt x="507786" y="1839038"/>
                </a:cubicBezTo>
                <a:cubicBezTo>
                  <a:pt x="508426" y="1838789"/>
                  <a:pt x="509137" y="1838664"/>
                  <a:pt x="509918" y="1838664"/>
                </a:cubicBezTo>
                <a:close/>
                <a:moveTo>
                  <a:pt x="475595" y="1838664"/>
                </a:moveTo>
                <a:cubicBezTo>
                  <a:pt x="477570" y="1838664"/>
                  <a:pt x="479350" y="1838881"/>
                  <a:pt x="480934" y="1839315"/>
                </a:cubicBezTo>
                <a:cubicBezTo>
                  <a:pt x="482519" y="1839749"/>
                  <a:pt x="483859" y="1840411"/>
                  <a:pt x="484955" y="1841301"/>
                </a:cubicBezTo>
                <a:cubicBezTo>
                  <a:pt x="486051" y="1842191"/>
                  <a:pt x="486892" y="1843308"/>
                  <a:pt x="487478" y="1844654"/>
                </a:cubicBezTo>
                <a:cubicBezTo>
                  <a:pt x="488064" y="1846000"/>
                  <a:pt x="488357" y="1847584"/>
                  <a:pt x="488357" y="1849407"/>
                </a:cubicBezTo>
                <a:lnTo>
                  <a:pt x="488357" y="1871936"/>
                </a:lnTo>
                <a:lnTo>
                  <a:pt x="483278" y="1871936"/>
                </a:lnTo>
                <a:lnTo>
                  <a:pt x="483148" y="1867541"/>
                </a:lnTo>
                <a:cubicBezTo>
                  <a:pt x="481368" y="1869299"/>
                  <a:pt x="479561" y="1870569"/>
                  <a:pt x="477727" y="1871350"/>
                </a:cubicBezTo>
                <a:cubicBezTo>
                  <a:pt x="475893" y="1872132"/>
                  <a:pt x="473967" y="1872522"/>
                  <a:pt x="471949" y="1872522"/>
                </a:cubicBezTo>
                <a:cubicBezTo>
                  <a:pt x="470082" y="1872522"/>
                  <a:pt x="468487" y="1872283"/>
                  <a:pt x="467163" y="1871806"/>
                </a:cubicBezTo>
                <a:cubicBezTo>
                  <a:pt x="465839" y="1871328"/>
                  <a:pt x="464748" y="1870672"/>
                  <a:pt x="463891" y="1869836"/>
                </a:cubicBezTo>
                <a:cubicBezTo>
                  <a:pt x="463034" y="1869001"/>
                  <a:pt x="462404" y="1868019"/>
                  <a:pt x="462003" y="1866890"/>
                </a:cubicBezTo>
                <a:cubicBezTo>
                  <a:pt x="461601" y="1865761"/>
                  <a:pt x="461400" y="1864535"/>
                  <a:pt x="461400" y="1863211"/>
                </a:cubicBezTo>
                <a:cubicBezTo>
                  <a:pt x="461400" y="1859934"/>
                  <a:pt x="462621" y="1857367"/>
                  <a:pt x="465063" y="1855512"/>
                </a:cubicBezTo>
                <a:cubicBezTo>
                  <a:pt x="467505" y="1853656"/>
                  <a:pt x="471113" y="1852728"/>
                  <a:pt x="475888" y="1852728"/>
                </a:cubicBezTo>
                <a:lnTo>
                  <a:pt x="482660" y="1852728"/>
                </a:lnTo>
                <a:lnTo>
                  <a:pt x="482660" y="1849863"/>
                </a:lnTo>
                <a:cubicBezTo>
                  <a:pt x="482660" y="1847931"/>
                  <a:pt x="482041" y="1846385"/>
                  <a:pt x="480804" y="1845224"/>
                </a:cubicBezTo>
                <a:cubicBezTo>
                  <a:pt x="479567" y="1844063"/>
                  <a:pt x="477679" y="1843482"/>
                  <a:pt x="475139" y="1843482"/>
                </a:cubicBezTo>
                <a:cubicBezTo>
                  <a:pt x="473294" y="1843482"/>
                  <a:pt x="471477" y="1843688"/>
                  <a:pt x="469686" y="1844101"/>
                </a:cubicBezTo>
                <a:cubicBezTo>
                  <a:pt x="467895" y="1844513"/>
                  <a:pt x="466045" y="1845099"/>
                  <a:pt x="464135" y="1845859"/>
                </a:cubicBezTo>
                <a:lnTo>
                  <a:pt x="464135" y="1840747"/>
                </a:lnTo>
                <a:cubicBezTo>
                  <a:pt x="464851" y="1840487"/>
                  <a:pt x="465649" y="1840232"/>
                  <a:pt x="466528" y="1839982"/>
                </a:cubicBezTo>
                <a:cubicBezTo>
                  <a:pt x="467407" y="1839733"/>
                  <a:pt x="468335" y="1839510"/>
                  <a:pt x="469312" y="1839315"/>
                </a:cubicBezTo>
                <a:cubicBezTo>
                  <a:pt x="470288" y="1839120"/>
                  <a:pt x="471308" y="1838962"/>
                  <a:pt x="472372" y="1838843"/>
                </a:cubicBezTo>
                <a:cubicBezTo>
                  <a:pt x="473435" y="1838723"/>
                  <a:pt x="474510" y="1838664"/>
                  <a:pt x="475595" y="1838664"/>
                </a:cubicBezTo>
                <a:close/>
                <a:moveTo>
                  <a:pt x="449755" y="1838664"/>
                </a:moveTo>
                <a:cubicBezTo>
                  <a:pt x="453119" y="1838664"/>
                  <a:pt x="455664" y="1839657"/>
                  <a:pt x="457389" y="1841643"/>
                </a:cubicBezTo>
                <a:cubicBezTo>
                  <a:pt x="459115" y="1843629"/>
                  <a:pt x="459977" y="1846618"/>
                  <a:pt x="459977" y="1850612"/>
                </a:cubicBezTo>
                <a:lnTo>
                  <a:pt x="459977" y="1871936"/>
                </a:lnTo>
                <a:lnTo>
                  <a:pt x="454313" y="1871936"/>
                </a:lnTo>
                <a:lnTo>
                  <a:pt x="454313" y="1851068"/>
                </a:lnTo>
                <a:cubicBezTo>
                  <a:pt x="454313" y="1848507"/>
                  <a:pt x="453835" y="1846613"/>
                  <a:pt x="452880" y="1845387"/>
                </a:cubicBezTo>
                <a:cubicBezTo>
                  <a:pt x="451925" y="1844160"/>
                  <a:pt x="450503" y="1843547"/>
                  <a:pt x="448615" y="1843547"/>
                </a:cubicBezTo>
                <a:cubicBezTo>
                  <a:pt x="447921" y="1843547"/>
                  <a:pt x="447242" y="1843650"/>
                  <a:pt x="446581" y="1843857"/>
                </a:cubicBezTo>
                <a:cubicBezTo>
                  <a:pt x="445918" y="1844063"/>
                  <a:pt x="445229" y="1844421"/>
                  <a:pt x="444513" y="1844931"/>
                </a:cubicBezTo>
                <a:cubicBezTo>
                  <a:pt x="443797" y="1845441"/>
                  <a:pt x="443021" y="1846130"/>
                  <a:pt x="442185" y="1846998"/>
                </a:cubicBezTo>
                <a:cubicBezTo>
                  <a:pt x="441350" y="1847866"/>
                  <a:pt x="440411" y="1848952"/>
                  <a:pt x="439369" y="1850254"/>
                </a:cubicBezTo>
                <a:lnTo>
                  <a:pt x="439369" y="1871936"/>
                </a:lnTo>
                <a:lnTo>
                  <a:pt x="433705" y="1871936"/>
                </a:lnTo>
                <a:lnTo>
                  <a:pt x="433705" y="1839250"/>
                </a:lnTo>
                <a:lnTo>
                  <a:pt x="438751" y="1839250"/>
                </a:lnTo>
                <a:lnTo>
                  <a:pt x="438979" y="1844524"/>
                </a:lnTo>
                <a:cubicBezTo>
                  <a:pt x="439934" y="1843395"/>
                  <a:pt x="440856" y="1842457"/>
                  <a:pt x="441746" y="1841708"/>
                </a:cubicBezTo>
                <a:cubicBezTo>
                  <a:pt x="442636" y="1840959"/>
                  <a:pt x="443509" y="1840357"/>
                  <a:pt x="444367" y="1839901"/>
                </a:cubicBezTo>
                <a:cubicBezTo>
                  <a:pt x="445224" y="1839445"/>
                  <a:pt x="446097" y="1839125"/>
                  <a:pt x="446987" y="1838941"/>
                </a:cubicBezTo>
                <a:cubicBezTo>
                  <a:pt x="447877" y="1838756"/>
                  <a:pt x="448800" y="1838664"/>
                  <a:pt x="449755" y="1838664"/>
                </a:cubicBezTo>
                <a:close/>
                <a:moveTo>
                  <a:pt x="375573" y="1838664"/>
                </a:moveTo>
                <a:cubicBezTo>
                  <a:pt x="378959" y="1838664"/>
                  <a:pt x="381525" y="1839760"/>
                  <a:pt x="383273" y="1841952"/>
                </a:cubicBezTo>
                <a:cubicBezTo>
                  <a:pt x="385020" y="1844144"/>
                  <a:pt x="385828" y="1847400"/>
                  <a:pt x="385698" y="1851719"/>
                </a:cubicBezTo>
                <a:lnTo>
                  <a:pt x="379968" y="1851719"/>
                </a:lnTo>
                <a:cubicBezTo>
                  <a:pt x="380033" y="1848854"/>
                  <a:pt x="379616" y="1846776"/>
                  <a:pt x="378715" y="1845484"/>
                </a:cubicBezTo>
                <a:cubicBezTo>
                  <a:pt x="377814" y="1844193"/>
                  <a:pt x="376496" y="1843547"/>
                  <a:pt x="374759" y="1843547"/>
                </a:cubicBezTo>
                <a:cubicBezTo>
                  <a:pt x="374000" y="1843547"/>
                  <a:pt x="373234" y="1843683"/>
                  <a:pt x="372464" y="1843954"/>
                </a:cubicBezTo>
                <a:cubicBezTo>
                  <a:pt x="371694" y="1844225"/>
                  <a:pt x="370901" y="1844660"/>
                  <a:pt x="370087" y="1845256"/>
                </a:cubicBezTo>
                <a:cubicBezTo>
                  <a:pt x="369274" y="1845853"/>
                  <a:pt x="368411" y="1846618"/>
                  <a:pt x="367499" y="1847552"/>
                </a:cubicBezTo>
                <a:cubicBezTo>
                  <a:pt x="366588" y="1848485"/>
                  <a:pt x="365611" y="1849613"/>
                  <a:pt x="364569" y="1850937"/>
                </a:cubicBezTo>
                <a:lnTo>
                  <a:pt x="364569" y="1871936"/>
                </a:lnTo>
                <a:lnTo>
                  <a:pt x="358839" y="1871936"/>
                </a:lnTo>
                <a:lnTo>
                  <a:pt x="358839" y="1839250"/>
                </a:lnTo>
                <a:lnTo>
                  <a:pt x="364016" y="1839250"/>
                </a:lnTo>
                <a:lnTo>
                  <a:pt x="364179" y="1845273"/>
                </a:lnTo>
                <a:cubicBezTo>
                  <a:pt x="366110" y="1842950"/>
                  <a:pt x="368015" y="1841268"/>
                  <a:pt x="369892" y="1840227"/>
                </a:cubicBezTo>
                <a:cubicBezTo>
                  <a:pt x="371770" y="1839185"/>
                  <a:pt x="373663" y="1838664"/>
                  <a:pt x="375573" y="1838664"/>
                </a:cubicBezTo>
                <a:close/>
                <a:moveTo>
                  <a:pt x="342375" y="1838664"/>
                </a:moveTo>
                <a:cubicBezTo>
                  <a:pt x="344654" y="1838664"/>
                  <a:pt x="346672" y="1839022"/>
                  <a:pt x="348431" y="1839738"/>
                </a:cubicBezTo>
                <a:cubicBezTo>
                  <a:pt x="350189" y="1840454"/>
                  <a:pt x="351670" y="1841469"/>
                  <a:pt x="352874" y="1842782"/>
                </a:cubicBezTo>
                <a:cubicBezTo>
                  <a:pt x="354079" y="1844095"/>
                  <a:pt x="354991" y="1845690"/>
                  <a:pt x="355609" y="1847568"/>
                </a:cubicBezTo>
                <a:cubicBezTo>
                  <a:pt x="356228" y="1849445"/>
                  <a:pt x="356537" y="1851545"/>
                  <a:pt x="356537" y="1853868"/>
                </a:cubicBezTo>
                <a:cubicBezTo>
                  <a:pt x="356537" y="1854671"/>
                  <a:pt x="356526" y="1855343"/>
                  <a:pt x="356505" y="1855886"/>
                </a:cubicBezTo>
                <a:cubicBezTo>
                  <a:pt x="356483" y="1856429"/>
                  <a:pt x="356450" y="1856939"/>
                  <a:pt x="356407" y="1857416"/>
                </a:cubicBezTo>
                <a:lnTo>
                  <a:pt x="333455" y="1857416"/>
                </a:lnTo>
                <a:cubicBezTo>
                  <a:pt x="333455" y="1860759"/>
                  <a:pt x="334388" y="1863325"/>
                  <a:pt x="336255" y="1865116"/>
                </a:cubicBezTo>
                <a:cubicBezTo>
                  <a:pt x="338121" y="1866906"/>
                  <a:pt x="340813" y="1867802"/>
                  <a:pt x="344328" y="1867802"/>
                </a:cubicBezTo>
                <a:cubicBezTo>
                  <a:pt x="345284" y="1867802"/>
                  <a:pt x="346239" y="1867764"/>
                  <a:pt x="347194" y="1867688"/>
                </a:cubicBezTo>
                <a:cubicBezTo>
                  <a:pt x="348148" y="1867612"/>
                  <a:pt x="349071" y="1867509"/>
                  <a:pt x="349961" y="1867378"/>
                </a:cubicBezTo>
                <a:cubicBezTo>
                  <a:pt x="350851" y="1867248"/>
                  <a:pt x="351703" y="1867102"/>
                  <a:pt x="352516" y="1866939"/>
                </a:cubicBezTo>
                <a:cubicBezTo>
                  <a:pt x="353330" y="1866776"/>
                  <a:pt x="354085" y="1866597"/>
                  <a:pt x="354779" y="1866402"/>
                </a:cubicBezTo>
                <a:lnTo>
                  <a:pt x="354779" y="1871057"/>
                </a:lnTo>
                <a:cubicBezTo>
                  <a:pt x="353238" y="1871491"/>
                  <a:pt x="351496" y="1871844"/>
                  <a:pt x="349554" y="1872115"/>
                </a:cubicBezTo>
                <a:cubicBezTo>
                  <a:pt x="347611" y="1872386"/>
                  <a:pt x="345598" y="1872522"/>
                  <a:pt x="343515" y="1872522"/>
                </a:cubicBezTo>
                <a:cubicBezTo>
                  <a:pt x="340715" y="1872522"/>
                  <a:pt x="338306" y="1872142"/>
                  <a:pt x="336287" y="1871383"/>
                </a:cubicBezTo>
                <a:cubicBezTo>
                  <a:pt x="334269" y="1870623"/>
                  <a:pt x="332614" y="1869522"/>
                  <a:pt x="331323" y="1868078"/>
                </a:cubicBezTo>
                <a:cubicBezTo>
                  <a:pt x="330031" y="1866635"/>
                  <a:pt x="329076" y="1864866"/>
                  <a:pt x="328457" y="1862772"/>
                </a:cubicBezTo>
                <a:cubicBezTo>
                  <a:pt x="327839" y="1860677"/>
                  <a:pt x="327530" y="1858306"/>
                  <a:pt x="327530" y="1855658"/>
                </a:cubicBezTo>
                <a:cubicBezTo>
                  <a:pt x="327530" y="1853357"/>
                  <a:pt x="327860" y="1851182"/>
                  <a:pt x="328522" y="1849131"/>
                </a:cubicBezTo>
                <a:cubicBezTo>
                  <a:pt x="329184" y="1847080"/>
                  <a:pt x="330150" y="1845278"/>
                  <a:pt x="331420" y="1843726"/>
                </a:cubicBezTo>
                <a:cubicBezTo>
                  <a:pt x="332690" y="1842174"/>
                  <a:pt x="334247" y="1840943"/>
                  <a:pt x="336092" y="1840031"/>
                </a:cubicBezTo>
                <a:cubicBezTo>
                  <a:pt x="337937" y="1839120"/>
                  <a:pt x="340031" y="1838664"/>
                  <a:pt x="342375" y="1838664"/>
                </a:cubicBezTo>
                <a:close/>
                <a:moveTo>
                  <a:pt x="266175" y="1838664"/>
                </a:moveTo>
                <a:cubicBezTo>
                  <a:pt x="268519" y="1838664"/>
                  <a:pt x="270619" y="1839027"/>
                  <a:pt x="272475" y="1839754"/>
                </a:cubicBezTo>
                <a:cubicBezTo>
                  <a:pt x="274330" y="1840481"/>
                  <a:pt x="275904" y="1841545"/>
                  <a:pt x="277195" y="1842945"/>
                </a:cubicBezTo>
                <a:cubicBezTo>
                  <a:pt x="278487" y="1844345"/>
                  <a:pt x="279474" y="1846087"/>
                  <a:pt x="280158" y="1848170"/>
                </a:cubicBezTo>
                <a:cubicBezTo>
                  <a:pt x="280842" y="1850254"/>
                  <a:pt x="281183" y="1852641"/>
                  <a:pt x="281183" y="1855333"/>
                </a:cubicBezTo>
                <a:cubicBezTo>
                  <a:pt x="281183" y="1857872"/>
                  <a:pt x="280825" y="1860200"/>
                  <a:pt x="280109" y="1862316"/>
                </a:cubicBezTo>
                <a:cubicBezTo>
                  <a:pt x="279393" y="1864432"/>
                  <a:pt x="278362" y="1866244"/>
                  <a:pt x="277016" y="1867753"/>
                </a:cubicBezTo>
                <a:cubicBezTo>
                  <a:pt x="275671" y="1869261"/>
                  <a:pt x="274032" y="1870433"/>
                  <a:pt x="272100" y="1871269"/>
                </a:cubicBezTo>
                <a:cubicBezTo>
                  <a:pt x="270169" y="1872104"/>
                  <a:pt x="267977" y="1872522"/>
                  <a:pt x="265524" y="1872522"/>
                </a:cubicBezTo>
                <a:cubicBezTo>
                  <a:pt x="263180" y="1872522"/>
                  <a:pt x="261080" y="1872159"/>
                  <a:pt x="259224" y="1871432"/>
                </a:cubicBezTo>
                <a:cubicBezTo>
                  <a:pt x="257369" y="1870704"/>
                  <a:pt x="255795" y="1869635"/>
                  <a:pt x="254504" y="1868225"/>
                </a:cubicBezTo>
                <a:cubicBezTo>
                  <a:pt x="253212" y="1866814"/>
                  <a:pt x="252225" y="1865067"/>
                  <a:pt x="251541" y="1862983"/>
                </a:cubicBezTo>
                <a:cubicBezTo>
                  <a:pt x="250857" y="1860900"/>
                  <a:pt x="250516" y="1858501"/>
                  <a:pt x="250516" y="1855788"/>
                </a:cubicBezTo>
                <a:cubicBezTo>
                  <a:pt x="250516" y="1853249"/>
                  <a:pt x="250874" y="1850932"/>
                  <a:pt x="251590" y="1848838"/>
                </a:cubicBezTo>
                <a:cubicBezTo>
                  <a:pt x="252306" y="1846743"/>
                  <a:pt x="253337" y="1844942"/>
                  <a:pt x="254683" y="1843433"/>
                </a:cubicBezTo>
                <a:cubicBezTo>
                  <a:pt x="256028" y="1841925"/>
                  <a:pt x="257667" y="1840753"/>
                  <a:pt x="259599" y="1839917"/>
                </a:cubicBezTo>
                <a:cubicBezTo>
                  <a:pt x="261530" y="1839082"/>
                  <a:pt x="263722" y="1838664"/>
                  <a:pt x="266175" y="1838664"/>
                </a:cubicBezTo>
                <a:close/>
                <a:moveTo>
                  <a:pt x="166023" y="1838664"/>
                </a:moveTo>
                <a:cubicBezTo>
                  <a:pt x="169409" y="1838664"/>
                  <a:pt x="171975" y="1839760"/>
                  <a:pt x="173723" y="1841952"/>
                </a:cubicBezTo>
                <a:cubicBezTo>
                  <a:pt x="175470" y="1844144"/>
                  <a:pt x="176278" y="1847400"/>
                  <a:pt x="176148" y="1851719"/>
                </a:cubicBezTo>
                <a:lnTo>
                  <a:pt x="170418" y="1851719"/>
                </a:lnTo>
                <a:cubicBezTo>
                  <a:pt x="170483" y="1848854"/>
                  <a:pt x="170065" y="1846776"/>
                  <a:pt x="169165" y="1845484"/>
                </a:cubicBezTo>
                <a:cubicBezTo>
                  <a:pt x="168264" y="1844193"/>
                  <a:pt x="166946" y="1843547"/>
                  <a:pt x="165209" y="1843547"/>
                </a:cubicBezTo>
                <a:cubicBezTo>
                  <a:pt x="164450" y="1843547"/>
                  <a:pt x="163685" y="1843683"/>
                  <a:pt x="162914" y="1843954"/>
                </a:cubicBezTo>
                <a:cubicBezTo>
                  <a:pt x="162144" y="1844225"/>
                  <a:pt x="161351" y="1844660"/>
                  <a:pt x="160537" y="1845256"/>
                </a:cubicBezTo>
                <a:cubicBezTo>
                  <a:pt x="159724" y="1845853"/>
                  <a:pt x="158861" y="1846618"/>
                  <a:pt x="157949" y="1847552"/>
                </a:cubicBezTo>
                <a:cubicBezTo>
                  <a:pt x="157038" y="1848485"/>
                  <a:pt x="156061" y="1849613"/>
                  <a:pt x="155019" y="1850937"/>
                </a:cubicBezTo>
                <a:lnTo>
                  <a:pt x="155019" y="1871936"/>
                </a:lnTo>
                <a:lnTo>
                  <a:pt x="149289" y="1871936"/>
                </a:lnTo>
                <a:lnTo>
                  <a:pt x="149289" y="1839250"/>
                </a:lnTo>
                <a:lnTo>
                  <a:pt x="154466" y="1839250"/>
                </a:lnTo>
                <a:lnTo>
                  <a:pt x="154628" y="1845273"/>
                </a:lnTo>
                <a:cubicBezTo>
                  <a:pt x="156560" y="1842950"/>
                  <a:pt x="158465" y="1841268"/>
                  <a:pt x="160342" y="1840227"/>
                </a:cubicBezTo>
                <a:cubicBezTo>
                  <a:pt x="162219" y="1839185"/>
                  <a:pt x="164113" y="1838664"/>
                  <a:pt x="166023" y="1838664"/>
                </a:cubicBezTo>
                <a:close/>
                <a:moveTo>
                  <a:pt x="132825" y="1838664"/>
                </a:moveTo>
                <a:cubicBezTo>
                  <a:pt x="135104" y="1838664"/>
                  <a:pt x="137122" y="1839022"/>
                  <a:pt x="138880" y="1839738"/>
                </a:cubicBezTo>
                <a:cubicBezTo>
                  <a:pt x="140639" y="1840454"/>
                  <a:pt x="142120" y="1841469"/>
                  <a:pt x="143324" y="1842782"/>
                </a:cubicBezTo>
                <a:cubicBezTo>
                  <a:pt x="144529" y="1844095"/>
                  <a:pt x="145441" y="1845690"/>
                  <a:pt x="146059" y="1847568"/>
                </a:cubicBezTo>
                <a:cubicBezTo>
                  <a:pt x="146678" y="1849445"/>
                  <a:pt x="146987" y="1851545"/>
                  <a:pt x="146987" y="1853868"/>
                </a:cubicBezTo>
                <a:cubicBezTo>
                  <a:pt x="146987" y="1854671"/>
                  <a:pt x="146976" y="1855343"/>
                  <a:pt x="146954" y="1855886"/>
                </a:cubicBezTo>
                <a:cubicBezTo>
                  <a:pt x="146933" y="1856429"/>
                  <a:pt x="146900" y="1856939"/>
                  <a:pt x="146857" y="1857416"/>
                </a:cubicBezTo>
                <a:lnTo>
                  <a:pt x="123905" y="1857416"/>
                </a:lnTo>
                <a:cubicBezTo>
                  <a:pt x="123905" y="1860759"/>
                  <a:pt x="124838" y="1863325"/>
                  <a:pt x="126705" y="1865116"/>
                </a:cubicBezTo>
                <a:cubicBezTo>
                  <a:pt x="128571" y="1866906"/>
                  <a:pt x="131262" y="1867802"/>
                  <a:pt x="134778" y="1867802"/>
                </a:cubicBezTo>
                <a:cubicBezTo>
                  <a:pt x="135733" y="1867802"/>
                  <a:pt x="136688" y="1867764"/>
                  <a:pt x="137643" y="1867688"/>
                </a:cubicBezTo>
                <a:cubicBezTo>
                  <a:pt x="138598" y="1867612"/>
                  <a:pt x="139521" y="1867509"/>
                  <a:pt x="140411" y="1867378"/>
                </a:cubicBezTo>
                <a:cubicBezTo>
                  <a:pt x="141300" y="1867248"/>
                  <a:pt x="142152" y="1867102"/>
                  <a:pt x="142966" y="1866939"/>
                </a:cubicBezTo>
                <a:cubicBezTo>
                  <a:pt x="143780" y="1866776"/>
                  <a:pt x="144534" y="1866597"/>
                  <a:pt x="145229" y="1866402"/>
                </a:cubicBezTo>
                <a:lnTo>
                  <a:pt x="145229" y="1871057"/>
                </a:lnTo>
                <a:cubicBezTo>
                  <a:pt x="143688" y="1871491"/>
                  <a:pt x="141946" y="1871844"/>
                  <a:pt x="140004" y="1872115"/>
                </a:cubicBezTo>
                <a:cubicBezTo>
                  <a:pt x="138061" y="1872386"/>
                  <a:pt x="136048" y="1872522"/>
                  <a:pt x="133965" y="1872522"/>
                </a:cubicBezTo>
                <a:cubicBezTo>
                  <a:pt x="131165" y="1872522"/>
                  <a:pt x="128756" y="1872142"/>
                  <a:pt x="126737" y="1871383"/>
                </a:cubicBezTo>
                <a:cubicBezTo>
                  <a:pt x="124719" y="1870623"/>
                  <a:pt x="123064" y="1869522"/>
                  <a:pt x="121772" y="1868078"/>
                </a:cubicBezTo>
                <a:cubicBezTo>
                  <a:pt x="120481" y="1866635"/>
                  <a:pt x="119526" y="1864866"/>
                  <a:pt x="118907" y="1862772"/>
                </a:cubicBezTo>
                <a:cubicBezTo>
                  <a:pt x="118289" y="1860677"/>
                  <a:pt x="117980" y="1858306"/>
                  <a:pt x="117980" y="1855658"/>
                </a:cubicBezTo>
                <a:cubicBezTo>
                  <a:pt x="117980" y="1853357"/>
                  <a:pt x="118310" y="1851182"/>
                  <a:pt x="118972" y="1849131"/>
                </a:cubicBezTo>
                <a:cubicBezTo>
                  <a:pt x="119634" y="1847080"/>
                  <a:pt x="120600" y="1845278"/>
                  <a:pt x="121870" y="1843726"/>
                </a:cubicBezTo>
                <a:cubicBezTo>
                  <a:pt x="123140" y="1842174"/>
                  <a:pt x="124697" y="1840943"/>
                  <a:pt x="126542" y="1840031"/>
                </a:cubicBezTo>
                <a:cubicBezTo>
                  <a:pt x="128387" y="1839120"/>
                  <a:pt x="130481" y="1838664"/>
                  <a:pt x="132825" y="1838664"/>
                </a:cubicBezTo>
                <a:close/>
                <a:moveTo>
                  <a:pt x="59230" y="1838664"/>
                </a:moveTo>
                <a:cubicBezTo>
                  <a:pt x="62594" y="1838664"/>
                  <a:pt x="65139" y="1839657"/>
                  <a:pt x="66864" y="1841643"/>
                </a:cubicBezTo>
                <a:cubicBezTo>
                  <a:pt x="68589" y="1843629"/>
                  <a:pt x="69452" y="1846618"/>
                  <a:pt x="69452" y="1850612"/>
                </a:cubicBezTo>
                <a:lnTo>
                  <a:pt x="69452" y="1871936"/>
                </a:lnTo>
                <a:lnTo>
                  <a:pt x="63787" y="1871936"/>
                </a:lnTo>
                <a:lnTo>
                  <a:pt x="63787" y="1851068"/>
                </a:lnTo>
                <a:cubicBezTo>
                  <a:pt x="63787" y="1848507"/>
                  <a:pt x="63310" y="1846613"/>
                  <a:pt x="62355" y="1845387"/>
                </a:cubicBezTo>
                <a:cubicBezTo>
                  <a:pt x="61400" y="1844160"/>
                  <a:pt x="59978" y="1843547"/>
                  <a:pt x="58090" y="1843547"/>
                </a:cubicBezTo>
                <a:cubicBezTo>
                  <a:pt x="57396" y="1843547"/>
                  <a:pt x="56717" y="1843650"/>
                  <a:pt x="56055" y="1843857"/>
                </a:cubicBezTo>
                <a:cubicBezTo>
                  <a:pt x="55393" y="1844063"/>
                  <a:pt x="54704" y="1844421"/>
                  <a:pt x="53988" y="1844931"/>
                </a:cubicBezTo>
                <a:cubicBezTo>
                  <a:pt x="53272" y="1845441"/>
                  <a:pt x="52496" y="1846130"/>
                  <a:pt x="51660" y="1846998"/>
                </a:cubicBezTo>
                <a:cubicBezTo>
                  <a:pt x="50825" y="1847866"/>
                  <a:pt x="49886" y="1848952"/>
                  <a:pt x="48844" y="1850254"/>
                </a:cubicBezTo>
                <a:lnTo>
                  <a:pt x="48844" y="1871936"/>
                </a:lnTo>
                <a:lnTo>
                  <a:pt x="43179" y="1871936"/>
                </a:lnTo>
                <a:lnTo>
                  <a:pt x="43179" y="1839250"/>
                </a:lnTo>
                <a:lnTo>
                  <a:pt x="48226" y="1839250"/>
                </a:lnTo>
                <a:lnTo>
                  <a:pt x="48453" y="1844524"/>
                </a:lnTo>
                <a:cubicBezTo>
                  <a:pt x="49408" y="1843395"/>
                  <a:pt x="50331" y="1842457"/>
                  <a:pt x="51221" y="1841708"/>
                </a:cubicBezTo>
                <a:cubicBezTo>
                  <a:pt x="52111" y="1840959"/>
                  <a:pt x="52984" y="1840357"/>
                  <a:pt x="53841" y="1839901"/>
                </a:cubicBezTo>
                <a:cubicBezTo>
                  <a:pt x="54699" y="1839445"/>
                  <a:pt x="55572" y="1839125"/>
                  <a:pt x="56462" y="1838941"/>
                </a:cubicBezTo>
                <a:cubicBezTo>
                  <a:pt x="57352" y="1838756"/>
                  <a:pt x="58275" y="1838664"/>
                  <a:pt x="59230" y="1838664"/>
                </a:cubicBezTo>
                <a:close/>
                <a:moveTo>
                  <a:pt x="6414" y="1829385"/>
                </a:moveTo>
                <a:lnTo>
                  <a:pt x="30603" y="1829385"/>
                </a:lnTo>
                <a:lnTo>
                  <a:pt x="30603" y="1834269"/>
                </a:lnTo>
                <a:lnTo>
                  <a:pt x="12209" y="1834269"/>
                </a:lnTo>
                <a:lnTo>
                  <a:pt x="12209" y="1847454"/>
                </a:lnTo>
                <a:lnTo>
                  <a:pt x="29887" y="1847454"/>
                </a:lnTo>
                <a:lnTo>
                  <a:pt x="29887" y="1852337"/>
                </a:lnTo>
                <a:lnTo>
                  <a:pt x="12209" y="1852337"/>
                </a:lnTo>
                <a:lnTo>
                  <a:pt x="12209" y="1866988"/>
                </a:lnTo>
                <a:lnTo>
                  <a:pt x="30603" y="1866988"/>
                </a:lnTo>
                <a:lnTo>
                  <a:pt x="30603" y="1871936"/>
                </a:lnTo>
                <a:lnTo>
                  <a:pt x="6414" y="1871936"/>
                </a:lnTo>
                <a:close/>
                <a:moveTo>
                  <a:pt x="660053" y="1828864"/>
                </a:moveTo>
                <a:cubicBezTo>
                  <a:pt x="662029" y="1828864"/>
                  <a:pt x="663863" y="1829033"/>
                  <a:pt x="665556" y="1829369"/>
                </a:cubicBezTo>
                <a:cubicBezTo>
                  <a:pt x="667248" y="1829705"/>
                  <a:pt x="668876" y="1830221"/>
                  <a:pt x="670439" y="1830915"/>
                </a:cubicBezTo>
                <a:lnTo>
                  <a:pt x="670439" y="1836613"/>
                </a:lnTo>
                <a:cubicBezTo>
                  <a:pt x="668898" y="1835766"/>
                  <a:pt x="667303" y="1835121"/>
                  <a:pt x="665653" y="1834676"/>
                </a:cubicBezTo>
                <a:cubicBezTo>
                  <a:pt x="664004" y="1834231"/>
                  <a:pt x="662202" y="1834008"/>
                  <a:pt x="660249" y="1834008"/>
                </a:cubicBezTo>
                <a:cubicBezTo>
                  <a:pt x="658252" y="1834008"/>
                  <a:pt x="656445" y="1834383"/>
                  <a:pt x="654828" y="1835131"/>
                </a:cubicBezTo>
                <a:cubicBezTo>
                  <a:pt x="653211" y="1835880"/>
                  <a:pt x="651838" y="1836965"/>
                  <a:pt x="650710" y="1838387"/>
                </a:cubicBezTo>
                <a:cubicBezTo>
                  <a:pt x="649581" y="1839809"/>
                  <a:pt x="648713" y="1841545"/>
                  <a:pt x="648105" y="1843596"/>
                </a:cubicBezTo>
                <a:cubicBezTo>
                  <a:pt x="647498" y="1845647"/>
                  <a:pt x="647194" y="1847986"/>
                  <a:pt x="647194" y="1850612"/>
                </a:cubicBezTo>
                <a:cubicBezTo>
                  <a:pt x="647194" y="1856125"/>
                  <a:pt x="648311" y="1860281"/>
                  <a:pt x="650547" y="1863081"/>
                </a:cubicBezTo>
                <a:cubicBezTo>
                  <a:pt x="652783" y="1865881"/>
                  <a:pt x="656060" y="1867281"/>
                  <a:pt x="660379" y="1867281"/>
                </a:cubicBezTo>
                <a:cubicBezTo>
                  <a:pt x="662202" y="1867281"/>
                  <a:pt x="663949" y="1867069"/>
                  <a:pt x="665621" y="1866646"/>
                </a:cubicBezTo>
                <a:cubicBezTo>
                  <a:pt x="667292" y="1866223"/>
                  <a:pt x="668898" y="1865631"/>
                  <a:pt x="670439" y="1864872"/>
                </a:cubicBezTo>
                <a:lnTo>
                  <a:pt x="670439" y="1870341"/>
                </a:lnTo>
                <a:cubicBezTo>
                  <a:pt x="667031" y="1871752"/>
                  <a:pt x="663461" y="1872457"/>
                  <a:pt x="659728" y="1872457"/>
                </a:cubicBezTo>
                <a:cubicBezTo>
                  <a:pt x="653716" y="1872457"/>
                  <a:pt x="649098" y="1870661"/>
                  <a:pt x="645875" y="1867069"/>
                </a:cubicBezTo>
                <a:cubicBezTo>
                  <a:pt x="642652" y="1863477"/>
                  <a:pt x="641041" y="1858165"/>
                  <a:pt x="641041" y="1851133"/>
                </a:cubicBezTo>
                <a:cubicBezTo>
                  <a:pt x="641041" y="1847725"/>
                  <a:pt x="641486" y="1844643"/>
                  <a:pt x="642375" y="1841887"/>
                </a:cubicBezTo>
                <a:cubicBezTo>
                  <a:pt x="643265" y="1839130"/>
                  <a:pt x="644535" y="1836792"/>
                  <a:pt x="646185" y="1834871"/>
                </a:cubicBezTo>
                <a:cubicBezTo>
                  <a:pt x="647834" y="1832950"/>
                  <a:pt x="649831" y="1831469"/>
                  <a:pt x="652175" y="1830427"/>
                </a:cubicBezTo>
                <a:cubicBezTo>
                  <a:pt x="654519" y="1829385"/>
                  <a:pt x="657145" y="1828864"/>
                  <a:pt x="660053" y="1828864"/>
                </a:cubicBezTo>
                <a:close/>
                <a:moveTo>
                  <a:pt x="302484" y="1828799"/>
                </a:moveTo>
                <a:lnTo>
                  <a:pt x="302484" y="1839250"/>
                </a:lnTo>
                <a:lnTo>
                  <a:pt x="317167" y="1839250"/>
                </a:lnTo>
                <a:lnTo>
                  <a:pt x="317167" y="1844003"/>
                </a:lnTo>
                <a:lnTo>
                  <a:pt x="302484" y="1844003"/>
                </a:lnTo>
                <a:lnTo>
                  <a:pt x="302484" y="1860607"/>
                </a:lnTo>
                <a:cubicBezTo>
                  <a:pt x="302484" y="1862951"/>
                  <a:pt x="303108" y="1864703"/>
                  <a:pt x="304357" y="1865864"/>
                </a:cubicBezTo>
                <a:cubicBezTo>
                  <a:pt x="305604" y="1867026"/>
                  <a:pt x="307444" y="1867606"/>
                  <a:pt x="309875" y="1867606"/>
                </a:cubicBezTo>
                <a:cubicBezTo>
                  <a:pt x="310917" y="1867606"/>
                  <a:pt x="312056" y="1867525"/>
                  <a:pt x="313293" y="1867362"/>
                </a:cubicBezTo>
                <a:cubicBezTo>
                  <a:pt x="314530" y="1867199"/>
                  <a:pt x="315822" y="1866944"/>
                  <a:pt x="317167" y="1866597"/>
                </a:cubicBezTo>
                <a:lnTo>
                  <a:pt x="317167" y="1871480"/>
                </a:lnTo>
                <a:cubicBezTo>
                  <a:pt x="315887" y="1871806"/>
                  <a:pt x="314563" y="1872039"/>
                  <a:pt x="313195" y="1872180"/>
                </a:cubicBezTo>
                <a:cubicBezTo>
                  <a:pt x="311828" y="1872321"/>
                  <a:pt x="310439" y="1872392"/>
                  <a:pt x="309028" y="1872392"/>
                </a:cubicBezTo>
                <a:cubicBezTo>
                  <a:pt x="304926" y="1872392"/>
                  <a:pt x="301866" y="1871464"/>
                  <a:pt x="299847" y="1869608"/>
                </a:cubicBezTo>
                <a:cubicBezTo>
                  <a:pt x="297829" y="1867753"/>
                  <a:pt x="296820" y="1864904"/>
                  <a:pt x="296820" y="1861062"/>
                </a:cubicBezTo>
                <a:lnTo>
                  <a:pt x="296820" y="1844003"/>
                </a:lnTo>
                <a:lnTo>
                  <a:pt x="287672" y="1844003"/>
                </a:lnTo>
                <a:lnTo>
                  <a:pt x="287672" y="1839250"/>
                </a:lnTo>
                <a:lnTo>
                  <a:pt x="296820" y="1839250"/>
                </a:lnTo>
                <a:lnTo>
                  <a:pt x="296820" y="1830264"/>
                </a:lnTo>
                <a:close/>
                <a:moveTo>
                  <a:pt x="92934" y="1828799"/>
                </a:moveTo>
                <a:lnTo>
                  <a:pt x="92934" y="1839250"/>
                </a:lnTo>
                <a:lnTo>
                  <a:pt x="107617" y="1839250"/>
                </a:lnTo>
                <a:lnTo>
                  <a:pt x="107617" y="1844003"/>
                </a:lnTo>
                <a:lnTo>
                  <a:pt x="92934" y="1844003"/>
                </a:lnTo>
                <a:lnTo>
                  <a:pt x="92934" y="1860607"/>
                </a:lnTo>
                <a:cubicBezTo>
                  <a:pt x="92934" y="1862951"/>
                  <a:pt x="93558" y="1864703"/>
                  <a:pt x="94806" y="1865864"/>
                </a:cubicBezTo>
                <a:cubicBezTo>
                  <a:pt x="96055" y="1867026"/>
                  <a:pt x="97894" y="1867606"/>
                  <a:pt x="100325" y="1867606"/>
                </a:cubicBezTo>
                <a:cubicBezTo>
                  <a:pt x="101366" y="1867606"/>
                  <a:pt x="102506" y="1867525"/>
                  <a:pt x="103743" y="1867362"/>
                </a:cubicBezTo>
                <a:cubicBezTo>
                  <a:pt x="104980" y="1867199"/>
                  <a:pt x="106272" y="1866944"/>
                  <a:pt x="107617" y="1866597"/>
                </a:cubicBezTo>
                <a:lnTo>
                  <a:pt x="107617" y="1871480"/>
                </a:lnTo>
                <a:cubicBezTo>
                  <a:pt x="106337" y="1871806"/>
                  <a:pt x="105013" y="1872039"/>
                  <a:pt x="103646" y="1872180"/>
                </a:cubicBezTo>
                <a:cubicBezTo>
                  <a:pt x="102278" y="1872321"/>
                  <a:pt x="100889" y="1872392"/>
                  <a:pt x="99478" y="1872392"/>
                </a:cubicBezTo>
                <a:cubicBezTo>
                  <a:pt x="95376" y="1872392"/>
                  <a:pt x="92316" y="1871464"/>
                  <a:pt x="90297" y="1869608"/>
                </a:cubicBezTo>
                <a:cubicBezTo>
                  <a:pt x="88279" y="1867753"/>
                  <a:pt x="87270" y="1864904"/>
                  <a:pt x="87270" y="1861062"/>
                </a:cubicBezTo>
                <a:lnTo>
                  <a:pt x="87270" y="1844003"/>
                </a:lnTo>
                <a:lnTo>
                  <a:pt x="78121" y="1844003"/>
                </a:lnTo>
                <a:lnTo>
                  <a:pt x="78121" y="1839250"/>
                </a:lnTo>
                <a:lnTo>
                  <a:pt x="87270" y="1839250"/>
                </a:lnTo>
                <a:lnTo>
                  <a:pt x="87270" y="1830264"/>
                </a:lnTo>
                <a:close/>
                <a:moveTo>
                  <a:pt x="778069" y="1825934"/>
                </a:moveTo>
                <a:lnTo>
                  <a:pt x="793468" y="1825934"/>
                </a:lnTo>
                <a:lnTo>
                  <a:pt x="793468" y="1867216"/>
                </a:lnTo>
                <a:lnTo>
                  <a:pt x="803203" y="1867216"/>
                </a:lnTo>
                <a:lnTo>
                  <a:pt x="803203" y="1871936"/>
                </a:lnTo>
                <a:lnTo>
                  <a:pt x="776995" y="1871936"/>
                </a:lnTo>
                <a:lnTo>
                  <a:pt x="776995" y="1867216"/>
                </a:lnTo>
                <a:lnTo>
                  <a:pt x="787738" y="1867216"/>
                </a:lnTo>
                <a:lnTo>
                  <a:pt x="787738" y="1830590"/>
                </a:lnTo>
                <a:lnTo>
                  <a:pt x="778069" y="1830590"/>
                </a:lnTo>
                <a:close/>
                <a:moveTo>
                  <a:pt x="671830" y="1825934"/>
                </a:moveTo>
                <a:lnTo>
                  <a:pt x="677494" y="1825934"/>
                </a:lnTo>
                <a:lnTo>
                  <a:pt x="677494" y="1839250"/>
                </a:lnTo>
                <a:lnTo>
                  <a:pt x="677299" y="1844394"/>
                </a:lnTo>
                <a:cubicBezTo>
                  <a:pt x="678189" y="1843330"/>
                  <a:pt x="679062" y="1842435"/>
                  <a:pt x="679920" y="1841708"/>
                </a:cubicBezTo>
                <a:cubicBezTo>
                  <a:pt x="680777" y="1840981"/>
                  <a:pt x="681634" y="1840389"/>
                  <a:pt x="682492" y="1839934"/>
                </a:cubicBezTo>
                <a:cubicBezTo>
                  <a:pt x="683349" y="1839478"/>
                  <a:pt x="684222" y="1839152"/>
                  <a:pt x="685112" y="1838957"/>
                </a:cubicBezTo>
                <a:cubicBezTo>
                  <a:pt x="686002" y="1838761"/>
                  <a:pt x="686925" y="1838664"/>
                  <a:pt x="687880" y="1838664"/>
                </a:cubicBezTo>
                <a:cubicBezTo>
                  <a:pt x="691135" y="1838664"/>
                  <a:pt x="693653" y="1839657"/>
                  <a:pt x="695433" y="1841643"/>
                </a:cubicBezTo>
                <a:cubicBezTo>
                  <a:pt x="697212" y="1843629"/>
                  <a:pt x="698102" y="1846618"/>
                  <a:pt x="698102" y="1850612"/>
                </a:cubicBezTo>
                <a:lnTo>
                  <a:pt x="698102" y="1871936"/>
                </a:lnTo>
                <a:lnTo>
                  <a:pt x="692437" y="1871936"/>
                </a:lnTo>
                <a:lnTo>
                  <a:pt x="692437" y="1851068"/>
                </a:lnTo>
                <a:cubicBezTo>
                  <a:pt x="692437" y="1848550"/>
                  <a:pt x="691965" y="1846667"/>
                  <a:pt x="691021" y="1845419"/>
                </a:cubicBezTo>
                <a:cubicBezTo>
                  <a:pt x="690077" y="1844171"/>
                  <a:pt x="688726" y="1843547"/>
                  <a:pt x="686968" y="1843547"/>
                </a:cubicBezTo>
                <a:cubicBezTo>
                  <a:pt x="686208" y="1843547"/>
                  <a:pt x="685498" y="1843650"/>
                  <a:pt x="684836" y="1843857"/>
                </a:cubicBezTo>
                <a:cubicBezTo>
                  <a:pt x="684174" y="1844063"/>
                  <a:pt x="683485" y="1844421"/>
                  <a:pt x="682768" y="1844931"/>
                </a:cubicBezTo>
                <a:cubicBezTo>
                  <a:pt x="682052" y="1845441"/>
                  <a:pt x="681271" y="1846130"/>
                  <a:pt x="680424" y="1846998"/>
                </a:cubicBezTo>
                <a:cubicBezTo>
                  <a:pt x="679578" y="1847866"/>
                  <a:pt x="678601" y="1848952"/>
                  <a:pt x="677494" y="1850254"/>
                </a:cubicBezTo>
                <a:lnTo>
                  <a:pt x="677494" y="1871936"/>
                </a:lnTo>
                <a:lnTo>
                  <a:pt x="671830" y="1871936"/>
                </a:lnTo>
                <a:close/>
                <a:moveTo>
                  <a:pt x="827825" y="1825544"/>
                </a:moveTo>
                <a:cubicBezTo>
                  <a:pt x="828454" y="1825544"/>
                  <a:pt x="829040" y="1825658"/>
                  <a:pt x="829583" y="1825886"/>
                </a:cubicBezTo>
                <a:cubicBezTo>
                  <a:pt x="830125" y="1826113"/>
                  <a:pt x="830597" y="1826433"/>
                  <a:pt x="830999" y="1826846"/>
                </a:cubicBezTo>
                <a:cubicBezTo>
                  <a:pt x="831400" y="1827258"/>
                  <a:pt x="831715" y="1827730"/>
                  <a:pt x="831943" y="1828262"/>
                </a:cubicBezTo>
                <a:cubicBezTo>
                  <a:pt x="832171" y="1828794"/>
                  <a:pt x="832285" y="1829374"/>
                  <a:pt x="832285" y="1830004"/>
                </a:cubicBezTo>
                <a:cubicBezTo>
                  <a:pt x="832285" y="1830612"/>
                  <a:pt x="832171" y="1831187"/>
                  <a:pt x="831943" y="1831729"/>
                </a:cubicBezTo>
                <a:cubicBezTo>
                  <a:pt x="831715" y="1832272"/>
                  <a:pt x="831400" y="1832749"/>
                  <a:pt x="830999" y="1833162"/>
                </a:cubicBezTo>
                <a:cubicBezTo>
                  <a:pt x="830597" y="1833574"/>
                  <a:pt x="830125" y="1833894"/>
                  <a:pt x="829583" y="1834122"/>
                </a:cubicBezTo>
                <a:cubicBezTo>
                  <a:pt x="829040" y="1834350"/>
                  <a:pt x="828454" y="1834464"/>
                  <a:pt x="827825" y="1834464"/>
                </a:cubicBezTo>
                <a:cubicBezTo>
                  <a:pt x="827195" y="1834464"/>
                  <a:pt x="826609" y="1834350"/>
                  <a:pt x="826067" y="1834122"/>
                </a:cubicBezTo>
                <a:cubicBezTo>
                  <a:pt x="825524" y="1833894"/>
                  <a:pt x="825052" y="1833574"/>
                  <a:pt x="824650" y="1833162"/>
                </a:cubicBezTo>
                <a:cubicBezTo>
                  <a:pt x="824249" y="1832749"/>
                  <a:pt x="823934" y="1832272"/>
                  <a:pt x="823706" y="1831729"/>
                </a:cubicBezTo>
                <a:cubicBezTo>
                  <a:pt x="823478" y="1831187"/>
                  <a:pt x="823364" y="1830612"/>
                  <a:pt x="823364" y="1830004"/>
                </a:cubicBezTo>
                <a:cubicBezTo>
                  <a:pt x="823364" y="1829374"/>
                  <a:pt x="823478" y="1828794"/>
                  <a:pt x="823706" y="1828262"/>
                </a:cubicBezTo>
                <a:cubicBezTo>
                  <a:pt x="823934" y="1827730"/>
                  <a:pt x="824249" y="1827258"/>
                  <a:pt x="824650" y="1826846"/>
                </a:cubicBezTo>
                <a:cubicBezTo>
                  <a:pt x="825052" y="1826433"/>
                  <a:pt x="825524" y="1826113"/>
                  <a:pt x="826067" y="1825886"/>
                </a:cubicBezTo>
                <a:cubicBezTo>
                  <a:pt x="826609" y="1825658"/>
                  <a:pt x="827195" y="1825544"/>
                  <a:pt x="827825" y="1825544"/>
                </a:cubicBezTo>
                <a:close/>
                <a:moveTo>
                  <a:pt x="1384134" y="1794857"/>
                </a:moveTo>
                <a:cubicBezTo>
                  <a:pt x="1383418" y="1795335"/>
                  <a:pt x="1382827" y="1795801"/>
                  <a:pt x="1382360" y="1796257"/>
                </a:cubicBezTo>
                <a:cubicBezTo>
                  <a:pt x="1381894" y="1796713"/>
                  <a:pt x="1381530" y="1797174"/>
                  <a:pt x="1381270" y="1797641"/>
                </a:cubicBezTo>
                <a:cubicBezTo>
                  <a:pt x="1381009" y="1798107"/>
                  <a:pt x="1380824" y="1798574"/>
                  <a:pt x="1380716" y="1799041"/>
                </a:cubicBezTo>
                <a:cubicBezTo>
                  <a:pt x="1380608" y="1799507"/>
                  <a:pt x="1380553" y="1799979"/>
                  <a:pt x="1380553" y="1800457"/>
                </a:cubicBezTo>
                <a:cubicBezTo>
                  <a:pt x="1380553" y="1801998"/>
                  <a:pt x="1381356" y="1803121"/>
                  <a:pt x="1382962" y="1803826"/>
                </a:cubicBezTo>
                <a:cubicBezTo>
                  <a:pt x="1384568" y="1804532"/>
                  <a:pt x="1386804" y="1804884"/>
                  <a:pt x="1389669" y="1804884"/>
                </a:cubicBezTo>
                <a:cubicBezTo>
                  <a:pt x="1391470" y="1804884"/>
                  <a:pt x="1392984" y="1804722"/>
                  <a:pt x="1394211" y="1804396"/>
                </a:cubicBezTo>
                <a:cubicBezTo>
                  <a:pt x="1395437" y="1804071"/>
                  <a:pt x="1396424" y="1803642"/>
                  <a:pt x="1397173" y="1803110"/>
                </a:cubicBezTo>
                <a:cubicBezTo>
                  <a:pt x="1397922" y="1802578"/>
                  <a:pt x="1398459" y="1801971"/>
                  <a:pt x="1398785" y="1801287"/>
                </a:cubicBezTo>
                <a:cubicBezTo>
                  <a:pt x="1399110" y="1800603"/>
                  <a:pt x="1399273" y="1799903"/>
                  <a:pt x="1399273" y="1799187"/>
                </a:cubicBezTo>
                <a:cubicBezTo>
                  <a:pt x="1399273" y="1797863"/>
                  <a:pt x="1398730" y="1796886"/>
                  <a:pt x="1397645" y="1796257"/>
                </a:cubicBezTo>
                <a:cubicBezTo>
                  <a:pt x="1396560" y="1795628"/>
                  <a:pt x="1394900" y="1795259"/>
                  <a:pt x="1392664" y="1795150"/>
                </a:cubicBezTo>
                <a:close/>
                <a:moveTo>
                  <a:pt x="993609" y="1794857"/>
                </a:moveTo>
                <a:cubicBezTo>
                  <a:pt x="992893" y="1795335"/>
                  <a:pt x="992302" y="1795801"/>
                  <a:pt x="991835" y="1796257"/>
                </a:cubicBezTo>
                <a:cubicBezTo>
                  <a:pt x="991368" y="1796713"/>
                  <a:pt x="991005" y="1797174"/>
                  <a:pt x="990744" y="1797641"/>
                </a:cubicBezTo>
                <a:cubicBezTo>
                  <a:pt x="990484" y="1798107"/>
                  <a:pt x="990300" y="1798574"/>
                  <a:pt x="990191" y="1799041"/>
                </a:cubicBezTo>
                <a:cubicBezTo>
                  <a:pt x="990082" y="1799507"/>
                  <a:pt x="990028" y="1799979"/>
                  <a:pt x="990028" y="1800457"/>
                </a:cubicBezTo>
                <a:cubicBezTo>
                  <a:pt x="990028" y="1801998"/>
                  <a:pt x="990831" y="1803121"/>
                  <a:pt x="992437" y="1803826"/>
                </a:cubicBezTo>
                <a:cubicBezTo>
                  <a:pt x="994044" y="1804532"/>
                  <a:pt x="996279" y="1804884"/>
                  <a:pt x="999144" y="1804884"/>
                </a:cubicBezTo>
                <a:cubicBezTo>
                  <a:pt x="1000945" y="1804884"/>
                  <a:pt x="1002459" y="1804722"/>
                  <a:pt x="1003686" y="1804396"/>
                </a:cubicBezTo>
                <a:cubicBezTo>
                  <a:pt x="1004912" y="1804071"/>
                  <a:pt x="1005899" y="1803642"/>
                  <a:pt x="1006648" y="1803110"/>
                </a:cubicBezTo>
                <a:cubicBezTo>
                  <a:pt x="1007397" y="1802578"/>
                  <a:pt x="1007934" y="1801971"/>
                  <a:pt x="1008260" y="1801287"/>
                </a:cubicBezTo>
                <a:cubicBezTo>
                  <a:pt x="1008585" y="1800603"/>
                  <a:pt x="1008748" y="1799903"/>
                  <a:pt x="1008748" y="1799187"/>
                </a:cubicBezTo>
                <a:cubicBezTo>
                  <a:pt x="1008748" y="1797863"/>
                  <a:pt x="1008205" y="1796886"/>
                  <a:pt x="1007120" y="1796257"/>
                </a:cubicBezTo>
                <a:cubicBezTo>
                  <a:pt x="1006035" y="1795628"/>
                  <a:pt x="1004375" y="1795259"/>
                  <a:pt x="1002139" y="1795150"/>
                </a:cubicBezTo>
                <a:close/>
                <a:moveTo>
                  <a:pt x="1941989" y="1785481"/>
                </a:moveTo>
                <a:cubicBezTo>
                  <a:pt x="1942727" y="1785481"/>
                  <a:pt x="1943427" y="1785622"/>
                  <a:pt x="1944089" y="1785904"/>
                </a:cubicBezTo>
                <a:cubicBezTo>
                  <a:pt x="1944751" y="1786186"/>
                  <a:pt x="1945326" y="1786577"/>
                  <a:pt x="1945814" y="1787076"/>
                </a:cubicBezTo>
                <a:cubicBezTo>
                  <a:pt x="1946303" y="1787575"/>
                  <a:pt x="1946688" y="1788156"/>
                  <a:pt x="1946970" y="1788818"/>
                </a:cubicBezTo>
                <a:cubicBezTo>
                  <a:pt x="1947252" y="1789480"/>
                  <a:pt x="1947393" y="1790191"/>
                  <a:pt x="1947393" y="1790950"/>
                </a:cubicBezTo>
                <a:cubicBezTo>
                  <a:pt x="1947393" y="1791688"/>
                  <a:pt x="1947252" y="1792383"/>
                  <a:pt x="1946970" y="1793034"/>
                </a:cubicBezTo>
                <a:cubicBezTo>
                  <a:pt x="1946688" y="1793685"/>
                  <a:pt x="1946303" y="1794255"/>
                  <a:pt x="1945814" y="1794743"/>
                </a:cubicBezTo>
                <a:cubicBezTo>
                  <a:pt x="1945326" y="1795232"/>
                  <a:pt x="1944751" y="1795617"/>
                  <a:pt x="1944089" y="1795899"/>
                </a:cubicBezTo>
                <a:cubicBezTo>
                  <a:pt x="1943427" y="1796181"/>
                  <a:pt x="1942727" y="1796322"/>
                  <a:pt x="1941989" y="1796322"/>
                </a:cubicBezTo>
                <a:cubicBezTo>
                  <a:pt x="1941229" y="1796322"/>
                  <a:pt x="1940524" y="1796181"/>
                  <a:pt x="1939873" y="1795899"/>
                </a:cubicBezTo>
                <a:cubicBezTo>
                  <a:pt x="1939222" y="1795617"/>
                  <a:pt x="1938652" y="1795232"/>
                  <a:pt x="1938164" y="1794743"/>
                </a:cubicBezTo>
                <a:cubicBezTo>
                  <a:pt x="1937675" y="1794255"/>
                  <a:pt x="1937290" y="1793685"/>
                  <a:pt x="1937008" y="1793034"/>
                </a:cubicBezTo>
                <a:cubicBezTo>
                  <a:pt x="1936726" y="1792383"/>
                  <a:pt x="1936585" y="1791688"/>
                  <a:pt x="1936585" y="1790950"/>
                </a:cubicBezTo>
                <a:cubicBezTo>
                  <a:pt x="1936585" y="1790191"/>
                  <a:pt x="1936726" y="1789480"/>
                  <a:pt x="1937008" y="1788818"/>
                </a:cubicBezTo>
                <a:cubicBezTo>
                  <a:pt x="1937290" y="1788156"/>
                  <a:pt x="1937675" y="1787575"/>
                  <a:pt x="1938164" y="1787076"/>
                </a:cubicBezTo>
                <a:cubicBezTo>
                  <a:pt x="1938652" y="1786577"/>
                  <a:pt x="1939222" y="1786186"/>
                  <a:pt x="1939873" y="1785904"/>
                </a:cubicBezTo>
                <a:cubicBezTo>
                  <a:pt x="1940524" y="1785622"/>
                  <a:pt x="1941229" y="1785481"/>
                  <a:pt x="1941989" y="1785481"/>
                </a:cubicBezTo>
                <a:close/>
                <a:moveTo>
                  <a:pt x="1627989" y="1780858"/>
                </a:moveTo>
                <a:cubicBezTo>
                  <a:pt x="1626579" y="1780858"/>
                  <a:pt x="1625363" y="1780999"/>
                  <a:pt x="1624343" y="1781281"/>
                </a:cubicBezTo>
                <a:cubicBezTo>
                  <a:pt x="1623323" y="1781563"/>
                  <a:pt x="1622487" y="1781965"/>
                  <a:pt x="1621836" y="1782486"/>
                </a:cubicBezTo>
                <a:cubicBezTo>
                  <a:pt x="1621185" y="1783007"/>
                  <a:pt x="1620702" y="1783631"/>
                  <a:pt x="1620387" y="1784358"/>
                </a:cubicBezTo>
                <a:cubicBezTo>
                  <a:pt x="1620073" y="1785085"/>
                  <a:pt x="1619915" y="1785904"/>
                  <a:pt x="1619915" y="1786816"/>
                </a:cubicBezTo>
                <a:cubicBezTo>
                  <a:pt x="1619915" y="1787445"/>
                  <a:pt x="1620013" y="1788047"/>
                  <a:pt x="1620208" y="1788623"/>
                </a:cubicBezTo>
                <a:cubicBezTo>
                  <a:pt x="1620404" y="1789198"/>
                  <a:pt x="1620718" y="1789708"/>
                  <a:pt x="1621153" y="1790153"/>
                </a:cubicBezTo>
                <a:cubicBezTo>
                  <a:pt x="1621587" y="1790598"/>
                  <a:pt x="1622151" y="1790950"/>
                  <a:pt x="1622845" y="1791211"/>
                </a:cubicBezTo>
                <a:cubicBezTo>
                  <a:pt x="1623540" y="1791471"/>
                  <a:pt x="1624387" y="1791602"/>
                  <a:pt x="1625385" y="1791602"/>
                </a:cubicBezTo>
                <a:cubicBezTo>
                  <a:pt x="1626687" y="1791602"/>
                  <a:pt x="1628179" y="1791205"/>
                  <a:pt x="1629861" y="1790413"/>
                </a:cubicBezTo>
                <a:cubicBezTo>
                  <a:pt x="1631543" y="1789621"/>
                  <a:pt x="1633318" y="1788368"/>
                  <a:pt x="1635184" y="1786653"/>
                </a:cubicBezTo>
                <a:lnTo>
                  <a:pt x="1635184" y="1780858"/>
                </a:lnTo>
                <a:close/>
                <a:moveTo>
                  <a:pt x="761215" y="1780858"/>
                </a:moveTo>
                <a:cubicBezTo>
                  <a:pt x="759804" y="1780858"/>
                  <a:pt x="758589" y="1780999"/>
                  <a:pt x="757568" y="1781281"/>
                </a:cubicBezTo>
                <a:cubicBezTo>
                  <a:pt x="756548" y="1781563"/>
                  <a:pt x="755713" y="1781965"/>
                  <a:pt x="755062" y="1782486"/>
                </a:cubicBezTo>
                <a:cubicBezTo>
                  <a:pt x="754411" y="1783007"/>
                  <a:pt x="753928" y="1783631"/>
                  <a:pt x="753613" y="1784358"/>
                </a:cubicBezTo>
                <a:cubicBezTo>
                  <a:pt x="753298" y="1785085"/>
                  <a:pt x="753141" y="1785904"/>
                  <a:pt x="753141" y="1786816"/>
                </a:cubicBezTo>
                <a:cubicBezTo>
                  <a:pt x="753141" y="1787445"/>
                  <a:pt x="753239" y="1788047"/>
                  <a:pt x="753434" y="1788623"/>
                </a:cubicBezTo>
                <a:cubicBezTo>
                  <a:pt x="753629" y="1789198"/>
                  <a:pt x="753944" y="1789708"/>
                  <a:pt x="754378" y="1790153"/>
                </a:cubicBezTo>
                <a:cubicBezTo>
                  <a:pt x="754812" y="1790598"/>
                  <a:pt x="755376" y="1790950"/>
                  <a:pt x="756071" y="1791211"/>
                </a:cubicBezTo>
                <a:cubicBezTo>
                  <a:pt x="756765" y="1791471"/>
                  <a:pt x="757612" y="1791602"/>
                  <a:pt x="758610" y="1791602"/>
                </a:cubicBezTo>
                <a:cubicBezTo>
                  <a:pt x="759912" y="1791602"/>
                  <a:pt x="761405" y="1791205"/>
                  <a:pt x="763087" y="1790413"/>
                </a:cubicBezTo>
                <a:cubicBezTo>
                  <a:pt x="764769" y="1789621"/>
                  <a:pt x="766543" y="1788368"/>
                  <a:pt x="768410" y="1786653"/>
                </a:cubicBezTo>
                <a:lnTo>
                  <a:pt x="768410" y="1780858"/>
                </a:lnTo>
                <a:close/>
                <a:moveTo>
                  <a:pt x="342115" y="1780858"/>
                </a:moveTo>
                <a:cubicBezTo>
                  <a:pt x="340704" y="1780858"/>
                  <a:pt x="339488" y="1780999"/>
                  <a:pt x="338469" y="1781281"/>
                </a:cubicBezTo>
                <a:cubicBezTo>
                  <a:pt x="337448" y="1781563"/>
                  <a:pt x="336613" y="1781965"/>
                  <a:pt x="335962" y="1782486"/>
                </a:cubicBezTo>
                <a:cubicBezTo>
                  <a:pt x="335311" y="1783007"/>
                  <a:pt x="334828" y="1783631"/>
                  <a:pt x="334513" y="1784358"/>
                </a:cubicBezTo>
                <a:cubicBezTo>
                  <a:pt x="334198" y="1785085"/>
                  <a:pt x="334041" y="1785904"/>
                  <a:pt x="334041" y="1786816"/>
                </a:cubicBezTo>
                <a:cubicBezTo>
                  <a:pt x="334041" y="1787445"/>
                  <a:pt x="334139" y="1788047"/>
                  <a:pt x="334334" y="1788623"/>
                </a:cubicBezTo>
                <a:cubicBezTo>
                  <a:pt x="334529" y="1789198"/>
                  <a:pt x="334844" y="1789708"/>
                  <a:pt x="335278" y="1790153"/>
                </a:cubicBezTo>
                <a:cubicBezTo>
                  <a:pt x="335712" y="1790598"/>
                  <a:pt x="336276" y="1790950"/>
                  <a:pt x="336971" y="1791211"/>
                </a:cubicBezTo>
                <a:cubicBezTo>
                  <a:pt x="337666" y="1791471"/>
                  <a:pt x="338512" y="1791602"/>
                  <a:pt x="339510" y="1791602"/>
                </a:cubicBezTo>
                <a:cubicBezTo>
                  <a:pt x="340813" y="1791602"/>
                  <a:pt x="342305" y="1791205"/>
                  <a:pt x="343987" y="1790413"/>
                </a:cubicBezTo>
                <a:cubicBezTo>
                  <a:pt x="345669" y="1789621"/>
                  <a:pt x="347443" y="1788368"/>
                  <a:pt x="349310" y="1786653"/>
                </a:cubicBezTo>
                <a:lnTo>
                  <a:pt x="349310" y="1780858"/>
                </a:lnTo>
                <a:close/>
                <a:moveTo>
                  <a:pt x="1077818" y="1767412"/>
                </a:moveTo>
                <a:cubicBezTo>
                  <a:pt x="1077102" y="1767412"/>
                  <a:pt x="1076375" y="1767526"/>
                  <a:pt x="1075637" y="1767754"/>
                </a:cubicBezTo>
                <a:cubicBezTo>
                  <a:pt x="1074899" y="1767982"/>
                  <a:pt x="1074134" y="1768362"/>
                  <a:pt x="1073342" y="1768894"/>
                </a:cubicBezTo>
                <a:cubicBezTo>
                  <a:pt x="1072549" y="1769425"/>
                  <a:pt x="1071714" y="1770131"/>
                  <a:pt x="1070835" y="1771010"/>
                </a:cubicBezTo>
                <a:cubicBezTo>
                  <a:pt x="1069956" y="1771889"/>
                  <a:pt x="1069017" y="1772979"/>
                  <a:pt x="1068019" y="1774282"/>
                </a:cubicBezTo>
                <a:lnTo>
                  <a:pt x="1068019" y="1790137"/>
                </a:lnTo>
                <a:cubicBezTo>
                  <a:pt x="1069126" y="1790571"/>
                  <a:pt x="1070254" y="1790912"/>
                  <a:pt x="1071405" y="1791162"/>
                </a:cubicBezTo>
                <a:cubicBezTo>
                  <a:pt x="1072555" y="1791412"/>
                  <a:pt x="1073651" y="1791536"/>
                  <a:pt x="1074693" y="1791536"/>
                </a:cubicBezTo>
                <a:cubicBezTo>
                  <a:pt x="1075995" y="1791536"/>
                  <a:pt x="1077238" y="1791330"/>
                  <a:pt x="1078420" y="1790918"/>
                </a:cubicBezTo>
                <a:cubicBezTo>
                  <a:pt x="1079603" y="1790505"/>
                  <a:pt x="1080645" y="1789816"/>
                  <a:pt x="1081546" y="1788851"/>
                </a:cubicBezTo>
                <a:cubicBezTo>
                  <a:pt x="1082447" y="1787885"/>
                  <a:pt x="1083163" y="1786604"/>
                  <a:pt x="1083695" y="1785009"/>
                </a:cubicBezTo>
                <a:cubicBezTo>
                  <a:pt x="1084226" y="1783414"/>
                  <a:pt x="1084492" y="1781433"/>
                  <a:pt x="1084492" y="1779067"/>
                </a:cubicBezTo>
                <a:cubicBezTo>
                  <a:pt x="1084492" y="1777353"/>
                  <a:pt x="1084367" y="1775779"/>
                  <a:pt x="1084118" y="1774347"/>
                </a:cubicBezTo>
                <a:cubicBezTo>
                  <a:pt x="1083868" y="1772914"/>
                  <a:pt x="1083472" y="1771688"/>
                  <a:pt x="1082930" y="1770668"/>
                </a:cubicBezTo>
                <a:cubicBezTo>
                  <a:pt x="1082387" y="1769648"/>
                  <a:pt x="1081692" y="1768850"/>
                  <a:pt x="1080846" y="1768275"/>
                </a:cubicBezTo>
                <a:cubicBezTo>
                  <a:pt x="1079999" y="1767700"/>
                  <a:pt x="1078990" y="1767412"/>
                  <a:pt x="1077818" y="1767412"/>
                </a:cubicBezTo>
                <a:close/>
                <a:moveTo>
                  <a:pt x="266664" y="1767347"/>
                </a:moveTo>
                <a:cubicBezTo>
                  <a:pt x="263582" y="1767347"/>
                  <a:pt x="261178" y="1768346"/>
                  <a:pt x="259452" y="1770342"/>
                </a:cubicBezTo>
                <a:cubicBezTo>
                  <a:pt x="257727" y="1772339"/>
                  <a:pt x="256864" y="1775464"/>
                  <a:pt x="256864" y="1779719"/>
                </a:cubicBezTo>
                <a:cubicBezTo>
                  <a:pt x="256864" y="1783669"/>
                  <a:pt x="257445" y="1786615"/>
                  <a:pt x="258606" y="1788558"/>
                </a:cubicBezTo>
                <a:cubicBezTo>
                  <a:pt x="259767" y="1790500"/>
                  <a:pt x="261411" y="1791471"/>
                  <a:pt x="263538" y="1791471"/>
                </a:cubicBezTo>
                <a:cubicBezTo>
                  <a:pt x="264971" y="1791471"/>
                  <a:pt x="266484" y="1790831"/>
                  <a:pt x="268080" y="1789551"/>
                </a:cubicBezTo>
                <a:cubicBezTo>
                  <a:pt x="269675" y="1788270"/>
                  <a:pt x="271352" y="1786371"/>
                  <a:pt x="273110" y="1783853"/>
                </a:cubicBezTo>
                <a:lnTo>
                  <a:pt x="273110" y="1768682"/>
                </a:lnTo>
                <a:cubicBezTo>
                  <a:pt x="272176" y="1768248"/>
                  <a:pt x="271145" y="1767917"/>
                  <a:pt x="270017" y="1767689"/>
                </a:cubicBezTo>
                <a:cubicBezTo>
                  <a:pt x="268888" y="1767461"/>
                  <a:pt x="267770" y="1767347"/>
                  <a:pt x="266664" y="1767347"/>
                </a:cubicBezTo>
                <a:close/>
                <a:moveTo>
                  <a:pt x="1770799" y="1767282"/>
                </a:moveTo>
                <a:cubicBezTo>
                  <a:pt x="1769106" y="1767282"/>
                  <a:pt x="1767658" y="1767613"/>
                  <a:pt x="1766453" y="1768275"/>
                </a:cubicBezTo>
                <a:cubicBezTo>
                  <a:pt x="1765248" y="1768937"/>
                  <a:pt x="1764261" y="1769822"/>
                  <a:pt x="1763490" y="1770928"/>
                </a:cubicBezTo>
                <a:cubicBezTo>
                  <a:pt x="1762720" y="1772035"/>
                  <a:pt x="1762156" y="1773321"/>
                  <a:pt x="1761797" y="1774786"/>
                </a:cubicBezTo>
                <a:cubicBezTo>
                  <a:pt x="1761439" y="1776251"/>
                  <a:pt x="1761260" y="1777787"/>
                  <a:pt x="1761260" y="1779393"/>
                </a:cubicBezTo>
                <a:cubicBezTo>
                  <a:pt x="1761260" y="1781412"/>
                  <a:pt x="1761483" y="1783180"/>
                  <a:pt x="1761928" y="1784700"/>
                </a:cubicBezTo>
                <a:cubicBezTo>
                  <a:pt x="1762373" y="1786219"/>
                  <a:pt x="1763007" y="1787483"/>
                  <a:pt x="1763832" y="1788492"/>
                </a:cubicBezTo>
                <a:cubicBezTo>
                  <a:pt x="1764657" y="1789502"/>
                  <a:pt x="1765655" y="1790261"/>
                  <a:pt x="1766827" y="1790771"/>
                </a:cubicBezTo>
                <a:cubicBezTo>
                  <a:pt x="1767999" y="1791281"/>
                  <a:pt x="1769323" y="1791536"/>
                  <a:pt x="1770799" y="1791536"/>
                </a:cubicBezTo>
                <a:cubicBezTo>
                  <a:pt x="1772492" y="1791536"/>
                  <a:pt x="1773941" y="1791205"/>
                  <a:pt x="1775145" y="1790544"/>
                </a:cubicBezTo>
                <a:cubicBezTo>
                  <a:pt x="1776350" y="1789881"/>
                  <a:pt x="1777338" y="1788997"/>
                  <a:pt x="1778108" y="1787890"/>
                </a:cubicBezTo>
                <a:cubicBezTo>
                  <a:pt x="1778879" y="1786783"/>
                  <a:pt x="1779443" y="1785497"/>
                  <a:pt x="1779801" y="1784032"/>
                </a:cubicBezTo>
                <a:cubicBezTo>
                  <a:pt x="1780159" y="1782567"/>
                  <a:pt x="1780338" y="1781021"/>
                  <a:pt x="1780338" y="1779393"/>
                </a:cubicBezTo>
                <a:cubicBezTo>
                  <a:pt x="1780338" y="1777375"/>
                  <a:pt x="1780116" y="1775611"/>
                  <a:pt x="1779671" y="1774103"/>
                </a:cubicBezTo>
                <a:cubicBezTo>
                  <a:pt x="1779226" y="1772594"/>
                  <a:pt x="1778591" y="1771335"/>
                  <a:pt x="1777766" y="1770326"/>
                </a:cubicBezTo>
                <a:cubicBezTo>
                  <a:pt x="1776941" y="1769317"/>
                  <a:pt x="1775938" y="1768557"/>
                  <a:pt x="1774755" y="1768047"/>
                </a:cubicBezTo>
                <a:cubicBezTo>
                  <a:pt x="1773572" y="1767537"/>
                  <a:pt x="1772253" y="1767282"/>
                  <a:pt x="1770799" y="1767282"/>
                </a:cubicBezTo>
                <a:close/>
                <a:moveTo>
                  <a:pt x="1246924" y="1767282"/>
                </a:moveTo>
                <a:cubicBezTo>
                  <a:pt x="1245231" y="1767282"/>
                  <a:pt x="1243783" y="1767613"/>
                  <a:pt x="1242578" y="1768275"/>
                </a:cubicBezTo>
                <a:cubicBezTo>
                  <a:pt x="1241373" y="1768937"/>
                  <a:pt x="1240386" y="1769822"/>
                  <a:pt x="1239615" y="1770928"/>
                </a:cubicBezTo>
                <a:cubicBezTo>
                  <a:pt x="1238845" y="1772035"/>
                  <a:pt x="1238281" y="1773321"/>
                  <a:pt x="1237922" y="1774786"/>
                </a:cubicBezTo>
                <a:cubicBezTo>
                  <a:pt x="1237564" y="1776251"/>
                  <a:pt x="1237385" y="1777787"/>
                  <a:pt x="1237385" y="1779393"/>
                </a:cubicBezTo>
                <a:cubicBezTo>
                  <a:pt x="1237385" y="1781412"/>
                  <a:pt x="1237608" y="1783180"/>
                  <a:pt x="1238053" y="1784700"/>
                </a:cubicBezTo>
                <a:cubicBezTo>
                  <a:pt x="1238498" y="1786219"/>
                  <a:pt x="1239133" y="1787483"/>
                  <a:pt x="1239957" y="1788492"/>
                </a:cubicBezTo>
                <a:cubicBezTo>
                  <a:pt x="1240782" y="1789502"/>
                  <a:pt x="1241780" y="1790261"/>
                  <a:pt x="1242952" y="1790771"/>
                </a:cubicBezTo>
                <a:cubicBezTo>
                  <a:pt x="1244124" y="1791281"/>
                  <a:pt x="1245448" y="1791536"/>
                  <a:pt x="1246924" y="1791536"/>
                </a:cubicBezTo>
                <a:cubicBezTo>
                  <a:pt x="1248617" y="1791536"/>
                  <a:pt x="1250066" y="1791205"/>
                  <a:pt x="1251270" y="1790544"/>
                </a:cubicBezTo>
                <a:cubicBezTo>
                  <a:pt x="1252475" y="1789881"/>
                  <a:pt x="1253462" y="1788997"/>
                  <a:pt x="1254233" y="1787890"/>
                </a:cubicBezTo>
                <a:cubicBezTo>
                  <a:pt x="1255004" y="1786783"/>
                  <a:pt x="1255568" y="1785497"/>
                  <a:pt x="1255926" y="1784032"/>
                </a:cubicBezTo>
                <a:cubicBezTo>
                  <a:pt x="1256284" y="1782567"/>
                  <a:pt x="1256463" y="1781021"/>
                  <a:pt x="1256463" y="1779393"/>
                </a:cubicBezTo>
                <a:cubicBezTo>
                  <a:pt x="1256463" y="1777375"/>
                  <a:pt x="1256241" y="1775611"/>
                  <a:pt x="1255796" y="1774103"/>
                </a:cubicBezTo>
                <a:cubicBezTo>
                  <a:pt x="1255351" y="1772594"/>
                  <a:pt x="1254716" y="1771335"/>
                  <a:pt x="1253891" y="1770326"/>
                </a:cubicBezTo>
                <a:cubicBezTo>
                  <a:pt x="1253067" y="1769317"/>
                  <a:pt x="1252063" y="1768557"/>
                  <a:pt x="1250880" y="1768047"/>
                </a:cubicBezTo>
                <a:cubicBezTo>
                  <a:pt x="1249697" y="1767537"/>
                  <a:pt x="1248379" y="1767282"/>
                  <a:pt x="1246924" y="1767282"/>
                </a:cubicBezTo>
                <a:close/>
                <a:moveTo>
                  <a:pt x="1837539" y="1766989"/>
                </a:moveTo>
                <a:cubicBezTo>
                  <a:pt x="1836302" y="1766989"/>
                  <a:pt x="1835174" y="1767228"/>
                  <a:pt x="1834154" y="1767705"/>
                </a:cubicBezTo>
                <a:cubicBezTo>
                  <a:pt x="1833133" y="1768183"/>
                  <a:pt x="1832254" y="1768856"/>
                  <a:pt x="1831516" y="1769724"/>
                </a:cubicBezTo>
                <a:cubicBezTo>
                  <a:pt x="1830779" y="1770592"/>
                  <a:pt x="1830182" y="1771634"/>
                  <a:pt x="1829726" y="1772849"/>
                </a:cubicBezTo>
                <a:cubicBezTo>
                  <a:pt x="1829270" y="1774065"/>
                  <a:pt x="1828988" y="1775399"/>
                  <a:pt x="1828879" y="1776854"/>
                </a:cubicBezTo>
                <a:lnTo>
                  <a:pt x="1846069" y="1776854"/>
                </a:lnTo>
                <a:cubicBezTo>
                  <a:pt x="1846134" y="1775399"/>
                  <a:pt x="1845993" y="1774070"/>
                  <a:pt x="1845646" y="1772866"/>
                </a:cubicBezTo>
                <a:cubicBezTo>
                  <a:pt x="1845299" y="1771661"/>
                  <a:pt x="1844761" y="1770625"/>
                  <a:pt x="1844034" y="1769756"/>
                </a:cubicBezTo>
                <a:cubicBezTo>
                  <a:pt x="1843307" y="1768888"/>
                  <a:pt x="1842401" y="1768210"/>
                  <a:pt x="1841316" y="1767722"/>
                </a:cubicBezTo>
                <a:cubicBezTo>
                  <a:pt x="1840231" y="1767233"/>
                  <a:pt x="1838972" y="1766989"/>
                  <a:pt x="1837539" y="1766989"/>
                </a:cubicBezTo>
                <a:close/>
                <a:moveTo>
                  <a:pt x="1523214" y="1766989"/>
                </a:moveTo>
                <a:cubicBezTo>
                  <a:pt x="1521977" y="1766989"/>
                  <a:pt x="1520849" y="1767228"/>
                  <a:pt x="1519829" y="1767705"/>
                </a:cubicBezTo>
                <a:cubicBezTo>
                  <a:pt x="1518809" y="1768183"/>
                  <a:pt x="1517929" y="1768856"/>
                  <a:pt x="1517191" y="1769724"/>
                </a:cubicBezTo>
                <a:cubicBezTo>
                  <a:pt x="1516453" y="1770592"/>
                  <a:pt x="1515857" y="1771634"/>
                  <a:pt x="1515401" y="1772849"/>
                </a:cubicBezTo>
                <a:cubicBezTo>
                  <a:pt x="1514945" y="1774065"/>
                  <a:pt x="1514663" y="1775399"/>
                  <a:pt x="1514554" y="1776854"/>
                </a:cubicBezTo>
                <a:lnTo>
                  <a:pt x="1531744" y="1776854"/>
                </a:lnTo>
                <a:cubicBezTo>
                  <a:pt x="1531809" y="1775399"/>
                  <a:pt x="1531668" y="1774070"/>
                  <a:pt x="1531321" y="1772866"/>
                </a:cubicBezTo>
                <a:cubicBezTo>
                  <a:pt x="1530973" y="1771661"/>
                  <a:pt x="1530436" y="1770625"/>
                  <a:pt x="1529709" y="1769756"/>
                </a:cubicBezTo>
                <a:cubicBezTo>
                  <a:pt x="1528982" y="1768888"/>
                  <a:pt x="1528076" y="1768210"/>
                  <a:pt x="1526991" y="1767722"/>
                </a:cubicBezTo>
                <a:cubicBezTo>
                  <a:pt x="1525906" y="1767233"/>
                  <a:pt x="1524647" y="1766989"/>
                  <a:pt x="1523214" y="1766989"/>
                </a:cubicBezTo>
                <a:close/>
                <a:moveTo>
                  <a:pt x="1351764" y="1766989"/>
                </a:moveTo>
                <a:cubicBezTo>
                  <a:pt x="1350527" y="1766989"/>
                  <a:pt x="1349399" y="1767228"/>
                  <a:pt x="1348379" y="1767705"/>
                </a:cubicBezTo>
                <a:cubicBezTo>
                  <a:pt x="1347359" y="1768183"/>
                  <a:pt x="1346479" y="1768856"/>
                  <a:pt x="1345741" y="1769724"/>
                </a:cubicBezTo>
                <a:cubicBezTo>
                  <a:pt x="1345003" y="1770592"/>
                  <a:pt x="1344407" y="1771634"/>
                  <a:pt x="1343951" y="1772849"/>
                </a:cubicBezTo>
                <a:cubicBezTo>
                  <a:pt x="1343495" y="1774065"/>
                  <a:pt x="1343213" y="1775399"/>
                  <a:pt x="1343104" y="1776854"/>
                </a:cubicBezTo>
                <a:lnTo>
                  <a:pt x="1360294" y="1776854"/>
                </a:lnTo>
                <a:cubicBezTo>
                  <a:pt x="1360359" y="1775399"/>
                  <a:pt x="1360218" y="1774070"/>
                  <a:pt x="1359871" y="1772866"/>
                </a:cubicBezTo>
                <a:cubicBezTo>
                  <a:pt x="1359523" y="1771661"/>
                  <a:pt x="1358986" y="1770625"/>
                  <a:pt x="1358259" y="1769756"/>
                </a:cubicBezTo>
                <a:cubicBezTo>
                  <a:pt x="1357532" y="1768888"/>
                  <a:pt x="1356626" y="1768210"/>
                  <a:pt x="1355541" y="1767722"/>
                </a:cubicBezTo>
                <a:cubicBezTo>
                  <a:pt x="1354456" y="1767233"/>
                  <a:pt x="1353197" y="1766989"/>
                  <a:pt x="1351764" y="1766989"/>
                </a:cubicBezTo>
                <a:close/>
                <a:moveTo>
                  <a:pt x="1142214" y="1766989"/>
                </a:moveTo>
                <a:cubicBezTo>
                  <a:pt x="1140977" y="1766989"/>
                  <a:pt x="1139849" y="1767228"/>
                  <a:pt x="1138829" y="1767705"/>
                </a:cubicBezTo>
                <a:cubicBezTo>
                  <a:pt x="1137808" y="1768183"/>
                  <a:pt x="1136929" y="1768856"/>
                  <a:pt x="1136191" y="1769724"/>
                </a:cubicBezTo>
                <a:cubicBezTo>
                  <a:pt x="1135453" y="1770592"/>
                  <a:pt x="1134857" y="1771634"/>
                  <a:pt x="1134401" y="1772849"/>
                </a:cubicBezTo>
                <a:cubicBezTo>
                  <a:pt x="1133945" y="1774065"/>
                  <a:pt x="1133663" y="1775399"/>
                  <a:pt x="1133554" y="1776854"/>
                </a:cubicBezTo>
                <a:lnTo>
                  <a:pt x="1150744" y="1776854"/>
                </a:lnTo>
                <a:cubicBezTo>
                  <a:pt x="1150809" y="1775399"/>
                  <a:pt x="1150668" y="1774070"/>
                  <a:pt x="1150321" y="1772866"/>
                </a:cubicBezTo>
                <a:cubicBezTo>
                  <a:pt x="1149973" y="1771661"/>
                  <a:pt x="1149436" y="1770625"/>
                  <a:pt x="1148709" y="1769756"/>
                </a:cubicBezTo>
                <a:cubicBezTo>
                  <a:pt x="1147982" y="1768888"/>
                  <a:pt x="1147076" y="1768210"/>
                  <a:pt x="1145991" y="1767722"/>
                </a:cubicBezTo>
                <a:cubicBezTo>
                  <a:pt x="1144906" y="1767233"/>
                  <a:pt x="1143647" y="1766989"/>
                  <a:pt x="1142214" y="1766989"/>
                </a:cubicBezTo>
                <a:close/>
                <a:moveTo>
                  <a:pt x="894564" y="1766989"/>
                </a:moveTo>
                <a:cubicBezTo>
                  <a:pt x="893327" y="1766989"/>
                  <a:pt x="892199" y="1767228"/>
                  <a:pt x="891179" y="1767705"/>
                </a:cubicBezTo>
                <a:cubicBezTo>
                  <a:pt x="890158" y="1768183"/>
                  <a:pt x="889279" y="1768856"/>
                  <a:pt x="888541" y="1769724"/>
                </a:cubicBezTo>
                <a:cubicBezTo>
                  <a:pt x="887804" y="1770592"/>
                  <a:pt x="887207" y="1771634"/>
                  <a:pt x="886751" y="1772849"/>
                </a:cubicBezTo>
                <a:cubicBezTo>
                  <a:pt x="886295" y="1774065"/>
                  <a:pt x="886013" y="1775399"/>
                  <a:pt x="885904" y="1776854"/>
                </a:cubicBezTo>
                <a:lnTo>
                  <a:pt x="903094" y="1776854"/>
                </a:lnTo>
                <a:cubicBezTo>
                  <a:pt x="903159" y="1775399"/>
                  <a:pt x="903018" y="1774070"/>
                  <a:pt x="902671" y="1772866"/>
                </a:cubicBezTo>
                <a:cubicBezTo>
                  <a:pt x="902323" y="1771661"/>
                  <a:pt x="901786" y="1770625"/>
                  <a:pt x="901059" y="1769756"/>
                </a:cubicBezTo>
                <a:cubicBezTo>
                  <a:pt x="900332" y="1768888"/>
                  <a:pt x="899426" y="1768210"/>
                  <a:pt x="898341" y="1767722"/>
                </a:cubicBezTo>
                <a:cubicBezTo>
                  <a:pt x="897256" y="1767233"/>
                  <a:pt x="895997" y="1766989"/>
                  <a:pt x="894564" y="1766989"/>
                </a:cubicBezTo>
                <a:close/>
                <a:moveTo>
                  <a:pt x="827890" y="1766989"/>
                </a:moveTo>
                <a:cubicBezTo>
                  <a:pt x="826653" y="1766989"/>
                  <a:pt x="825524" y="1767228"/>
                  <a:pt x="824504" y="1767705"/>
                </a:cubicBezTo>
                <a:cubicBezTo>
                  <a:pt x="823484" y="1768183"/>
                  <a:pt x="822605" y="1768856"/>
                  <a:pt x="821867" y="1769724"/>
                </a:cubicBezTo>
                <a:cubicBezTo>
                  <a:pt x="821129" y="1770592"/>
                  <a:pt x="820532" y="1771634"/>
                  <a:pt x="820076" y="1772849"/>
                </a:cubicBezTo>
                <a:cubicBezTo>
                  <a:pt x="819620" y="1774065"/>
                  <a:pt x="819338" y="1775399"/>
                  <a:pt x="819230" y="1776854"/>
                </a:cubicBezTo>
                <a:lnTo>
                  <a:pt x="836419" y="1776854"/>
                </a:lnTo>
                <a:cubicBezTo>
                  <a:pt x="836485" y="1775399"/>
                  <a:pt x="836343" y="1774070"/>
                  <a:pt x="835996" y="1772866"/>
                </a:cubicBezTo>
                <a:cubicBezTo>
                  <a:pt x="835649" y="1771661"/>
                  <a:pt x="835112" y="1770625"/>
                  <a:pt x="834385" y="1769756"/>
                </a:cubicBezTo>
                <a:cubicBezTo>
                  <a:pt x="833658" y="1768888"/>
                  <a:pt x="832751" y="1768210"/>
                  <a:pt x="831666" y="1767722"/>
                </a:cubicBezTo>
                <a:cubicBezTo>
                  <a:pt x="830581" y="1767233"/>
                  <a:pt x="829322" y="1766989"/>
                  <a:pt x="827890" y="1766989"/>
                </a:cubicBezTo>
                <a:close/>
                <a:moveTo>
                  <a:pt x="618340" y="1766989"/>
                </a:moveTo>
                <a:cubicBezTo>
                  <a:pt x="617103" y="1766989"/>
                  <a:pt x="615974" y="1767228"/>
                  <a:pt x="614954" y="1767705"/>
                </a:cubicBezTo>
                <a:cubicBezTo>
                  <a:pt x="613934" y="1768183"/>
                  <a:pt x="613055" y="1768856"/>
                  <a:pt x="612317" y="1769724"/>
                </a:cubicBezTo>
                <a:cubicBezTo>
                  <a:pt x="611579" y="1770592"/>
                  <a:pt x="610982" y="1771634"/>
                  <a:pt x="610526" y="1772849"/>
                </a:cubicBezTo>
                <a:cubicBezTo>
                  <a:pt x="610071" y="1774065"/>
                  <a:pt x="609788" y="1775399"/>
                  <a:pt x="609680" y="1776854"/>
                </a:cubicBezTo>
                <a:lnTo>
                  <a:pt x="626869" y="1776854"/>
                </a:lnTo>
                <a:cubicBezTo>
                  <a:pt x="626935" y="1775399"/>
                  <a:pt x="626794" y="1774070"/>
                  <a:pt x="626446" y="1772866"/>
                </a:cubicBezTo>
                <a:cubicBezTo>
                  <a:pt x="626099" y="1771661"/>
                  <a:pt x="625562" y="1770625"/>
                  <a:pt x="624835" y="1769756"/>
                </a:cubicBezTo>
                <a:cubicBezTo>
                  <a:pt x="624108" y="1768888"/>
                  <a:pt x="623202" y="1768210"/>
                  <a:pt x="622116" y="1767722"/>
                </a:cubicBezTo>
                <a:cubicBezTo>
                  <a:pt x="621031" y="1767233"/>
                  <a:pt x="619772" y="1766989"/>
                  <a:pt x="618340" y="1766989"/>
                </a:cubicBezTo>
                <a:close/>
                <a:moveTo>
                  <a:pt x="1389343" y="1766729"/>
                </a:moveTo>
                <a:cubicBezTo>
                  <a:pt x="1388215" y="1766729"/>
                  <a:pt x="1387211" y="1766924"/>
                  <a:pt x="1386332" y="1767315"/>
                </a:cubicBezTo>
                <a:cubicBezTo>
                  <a:pt x="1385453" y="1767705"/>
                  <a:pt x="1384715" y="1768221"/>
                  <a:pt x="1384118" y="1768861"/>
                </a:cubicBezTo>
                <a:cubicBezTo>
                  <a:pt x="1383521" y="1769501"/>
                  <a:pt x="1383066" y="1770245"/>
                  <a:pt x="1382751" y="1771091"/>
                </a:cubicBezTo>
                <a:cubicBezTo>
                  <a:pt x="1382436" y="1771938"/>
                  <a:pt x="1382279" y="1772817"/>
                  <a:pt x="1382279" y="1773728"/>
                </a:cubicBezTo>
                <a:cubicBezTo>
                  <a:pt x="1382279" y="1774770"/>
                  <a:pt x="1382452" y="1775725"/>
                  <a:pt x="1382800" y="1776593"/>
                </a:cubicBezTo>
                <a:cubicBezTo>
                  <a:pt x="1383147" y="1777461"/>
                  <a:pt x="1383635" y="1778199"/>
                  <a:pt x="1384265" y="1778807"/>
                </a:cubicBezTo>
                <a:cubicBezTo>
                  <a:pt x="1384894" y="1779415"/>
                  <a:pt x="1385638" y="1779887"/>
                  <a:pt x="1386495" y="1780223"/>
                </a:cubicBezTo>
                <a:cubicBezTo>
                  <a:pt x="1387352" y="1780560"/>
                  <a:pt x="1388302" y="1780728"/>
                  <a:pt x="1389343" y="1780728"/>
                </a:cubicBezTo>
                <a:cubicBezTo>
                  <a:pt x="1390472" y="1780728"/>
                  <a:pt x="1391476" y="1780538"/>
                  <a:pt x="1392355" y="1780158"/>
                </a:cubicBezTo>
                <a:cubicBezTo>
                  <a:pt x="1393234" y="1779778"/>
                  <a:pt x="1393972" y="1779263"/>
                  <a:pt x="1394569" y="1778612"/>
                </a:cubicBezTo>
                <a:cubicBezTo>
                  <a:pt x="1395165" y="1777961"/>
                  <a:pt x="1395621" y="1777212"/>
                  <a:pt x="1395936" y="1776365"/>
                </a:cubicBezTo>
                <a:cubicBezTo>
                  <a:pt x="1396251" y="1775519"/>
                  <a:pt x="1396408" y="1774640"/>
                  <a:pt x="1396408" y="1773728"/>
                </a:cubicBezTo>
                <a:cubicBezTo>
                  <a:pt x="1396408" y="1772686"/>
                  <a:pt x="1396235" y="1771731"/>
                  <a:pt x="1395887" y="1770863"/>
                </a:cubicBezTo>
                <a:cubicBezTo>
                  <a:pt x="1395540" y="1769995"/>
                  <a:pt x="1395052" y="1769257"/>
                  <a:pt x="1394422" y="1768649"/>
                </a:cubicBezTo>
                <a:cubicBezTo>
                  <a:pt x="1393793" y="1768042"/>
                  <a:pt x="1393049" y="1767570"/>
                  <a:pt x="1392192" y="1767233"/>
                </a:cubicBezTo>
                <a:cubicBezTo>
                  <a:pt x="1391335" y="1766897"/>
                  <a:pt x="1390385" y="1766729"/>
                  <a:pt x="1389343" y="1766729"/>
                </a:cubicBezTo>
                <a:close/>
                <a:moveTo>
                  <a:pt x="998818" y="1766729"/>
                </a:moveTo>
                <a:cubicBezTo>
                  <a:pt x="997690" y="1766729"/>
                  <a:pt x="996686" y="1766924"/>
                  <a:pt x="995807" y="1767315"/>
                </a:cubicBezTo>
                <a:cubicBezTo>
                  <a:pt x="994928" y="1767705"/>
                  <a:pt x="994190" y="1768221"/>
                  <a:pt x="993593" y="1768861"/>
                </a:cubicBezTo>
                <a:cubicBezTo>
                  <a:pt x="992996" y="1769501"/>
                  <a:pt x="992540" y="1770245"/>
                  <a:pt x="992226" y="1771091"/>
                </a:cubicBezTo>
                <a:cubicBezTo>
                  <a:pt x="991911" y="1771938"/>
                  <a:pt x="991754" y="1772817"/>
                  <a:pt x="991754" y="1773728"/>
                </a:cubicBezTo>
                <a:cubicBezTo>
                  <a:pt x="991754" y="1774770"/>
                  <a:pt x="991927" y="1775725"/>
                  <a:pt x="992275" y="1776593"/>
                </a:cubicBezTo>
                <a:cubicBezTo>
                  <a:pt x="992622" y="1777461"/>
                  <a:pt x="993110" y="1778199"/>
                  <a:pt x="993740" y="1778807"/>
                </a:cubicBezTo>
                <a:cubicBezTo>
                  <a:pt x="994369" y="1779415"/>
                  <a:pt x="995112" y="1779887"/>
                  <a:pt x="995970" y="1780223"/>
                </a:cubicBezTo>
                <a:cubicBezTo>
                  <a:pt x="996827" y="1780560"/>
                  <a:pt x="997777" y="1780728"/>
                  <a:pt x="998818" y="1780728"/>
                </a:cubicBezTo>
                <a:cubicBezTo>
                  <a:pt x="999947" y="1780728"/>
                  <a:pt x="1000951" y="1780538"/>
                  <a:pt x="1001830" y="1780158"/>
                </a:cubicBezTo>
                <a:cubicBezTo>
                  <a:pt x="1002709" y="1779778"/>
                  <a:pt x="1003447" y="1779263"/>
                  <a:pt x="1004044" y="1778612"/>
                </a:cubicBezTo>
                <a:cubicBezTo>
                  <a:pt x="1004641" y="1777961"/>
                  <a:pt x="1005096" y="1777212"/>
                  <a:pt x="1005411" y="1776365"/>
                </a:cubicBezTo>
                <a:cubicBezTo>
                  <a:pt x="1005726" y="1775519"/>
                  <a:pt x="1005883" y="1774640"/>
                  <a:pt x="1005883" y="1773728"/>
                </a:cubicBezTo>
                <a:cubicBezTo>
                  <a:pt x="1005883" y="1772686"/>
                  <a:pt x="1005709" y="1771731"/>
                  <a:pt x="1005362" y="1770863"/>
                </a:cubicBezTo>
                <a:cubicBezTo>
                  <a:pt x="1005015" y="1769995"/>
                  <a:pt x="1004527" y="1769257"/>
                  <a:pt x="1003897" y="1768649"/>
                </a:cubicBezTo>
                <a:cubicBezTo>
                  <a:pt x="1003268" y="1768042"/>
                  <a:pt x="1002524" y="1767570"/>
                  <a:pt x="1001667" y="1767233"/>
                </a:cubicBezTo>
                <a:cubicBezTo>
                  <a:pt x="1000810" y="1766897"/>
                  <a:pt x="999860" y="1766729"/>
                  <a:pt x="998818" y="1766729"/>
                </a:cubicBezTo>
                <a:close/>
                <a:moveTo>
                  <a:pt x="1716519" y="1763050"/>
                </a:moveTo>
                <a:lnTo>
                  <a:pt x="1722965" y="1763050"/>
                </a:lnTo>
                <a:lnTo>
                  <a:pt x="1730974" y="1784667"/>
                </a:lnTo>
                <a:lnTo>
                  <a:pt x="1732699" y="1789941"/>
                </a:lnTo>
                <a:lnTo>
                  <a:pt x="1734490" y="1784537"/>
                </a:lnTo>
                <a:lnTo>
                  <a:pt x="1742434" y="1763050"/>
                </a:lnTo>
                <a:lnTo>
                  <a:pt x="1748652" y="1763050"/>
                </a:lnTo>
                <a:lnTo>
                  <a:pt x="1735825" y="1795736"/>
                </a:lnTo>
                <a:lnTo>
                  <a:pt x="1729313" y="1795736"/>
                </a:lnTo>
                <a:close/>
                <a:moveTo>
                  <a:pt x="1406719" y="1763050"/>
                </a:moveTo>
                <a:lnTo>
                  <a:pt x="1422118" y="1763050"/>
                </a:lnTo>
                <a:lnTo>
                  <a:pt x="1422118" y="1791016"/>
                </a:lnTo>
                <a:lnTo>
                  <a:pt x="1431852" y="1791016"/>
                </a:lnTo>
                <a:lnTo>
                  <a:pt x="1431852" y="1795736"/>
                </a:lnTo>
                <a:lnTo>
                  <a:pt x="1405645" y="1795736"/>
                </a:lnTo>
                <a:lnTo>
                  <a:pt x="1405645" y="1791016"/>
                </a:lnTo>
                <a:lnTo>
                  <a:pt x="1416388" y="1791016"/>
                </a:lnTo>
                <a:lnTo>
                  <a:pt x="1416388" y="1767738"/>
                </a:lnTo>
                <a:lnTo>
                  <a:pt x="1406719" y="1767738"/>
                </a:lnTo>
                <a:close/>
                <a:moveTo>
                  <a:pt x="1025719" y="1763050"/>
                </a:moveTo>
                <a:lnTo>
                  <a:pt x="1041118" y="1763050"/>
                </a:lnTo>
                <a:lnTo>
                  <a:pt x="1041118" y="1791016"/>
                </a:lnTo>
                <a:lnTo>
                  <a:pt x="1050852" y="1791016"/>
                </a:lnTo>
                <a:lnTo>
                  <a:pt x="1050852" y="1795736"/>
                </a:lnTo>
                <a:lnTo>
                  <a:pt x="1024645" y="1795736"/>
                </a:lnTo>
                <a:lnTo>
                  <a:pt x="1024645" y="1791016"/>
                </a:lnTo>
                <a:lnTo>
                  <a:pt x="1035388" y="1791016"/>
                </a:lnTo>
                <a:lnTo>
                  <a:pt x="1035388" y="1767738"/>
                </a:lnTo>
                <a:lnTo>
                  <a:pt x="1025719" y="1767738"/>
                </a:lnTo>
                <a:close/>
                <a:moveTo>
                  <a:pt x="959044" y="1763050"/>
                </a:moveTo>
                <a:lnTo>
                  <a:pt x="974443" y="1763050"/>
                </a:lnTo>
                <a:lnTo>
                  <a:pt x="974443" y="1791016"/>
                </a:lnTo>
                <a:lnTo>
                  <a:pt x="984177" y="1791016"/>
                </a:lnTo>
                <a:lnTo>
                  <a:pt x="984177" y="1795736"/>
                </a:lnTo>
                <a:lnTo>
                  <a:pt x="957970" y="1795736"/>
                </a:lnTo>
                <a:lnTo>
                  <a:pt x="957970" y="1791016"/>
                </a:lnTo>
                <a:lnTo>
                  <a:pt x="968713" y="1791016"/>
                </a:lnTo>
                <a:lnTo>
                  <a:pt x="968713" y="1767738"/>
                </a:lnTo>
                <a:lnTo>
                  <a:pt x="959044" y="1767738"/>
                </a:lnTo>
                <a:close/>
                <a:moveTo>
                  <a:pt x="567641" y="1763050"/>
                </a:moveTo>
                <a:lnTo>
                  <a:pt x="592448" y="1763050"/>
                </a:lnTo>
                <a:lnTo>
                  <a:pt x="592448" y="1767477"/>
                </a:lnTo>
                <a:lnTo>
                  <a:pt x="574315" y="1790950"/>
                </a:lnTo>
                <a:lnTo>
                  <a:pt x="593523" y="1790950"/>
                </a:lnTo>
                <a:lnTo>
                  <a:pt x="593523" y="1795736"/>
                </a:lnTo>
                <a:lnTo>
                  <a:pt x="567185" y="1795736"/>
                </a:lnTo>
                <a:lnTo>
                  <a:pt x="567185" y="1791667"/>
                </a:lnTo>
                <a:lnTo>
                  <a:pt x="585644" y="1767803"/>
                </a:lnTo>
                <a:lnTo>
                  <a:pt x="567641" y="1767803"/>
                </a:lnTo>
                <a:close/>
                <a:moveTo>
                  <a:pt x="539945" y="1763050"/>
                </a:moveTo>
                <a:lnTo>
                  <a:pt x="555344" y="1763050"/>
                </a:lnTo>
                <a:lnTo>
                  <a:pt x="555344" y="1791016"/>
                </a:lnTo>
                <a:lnTo>
                  <a:pt x="565078" y="1791016"/>
                </a:lnTo>
                <a:lnTo>
                  <a:pt x="565078" y="1795736"/>
                </a:lnTo>
                <a:lnTo>
                  <a:pt x="538870" y="1795736"/>
                </a:lnTo>
                <a:lnTo>
                  <a:pt x="538870" y="1791016"/>
                </a:lnTo>
                <a:lnTo>
                  <a:pt x="549614" y="1791016"/>
                </a:lnTo>
                <a:lnTo>
                  <a:pt x="549614" y="1767738"/>
                </a:lnTo>
                <a:lnTo>
                  <a:pt x="539945" y="1767738"/>
                </a:lnTo>
                <a:close/>
                <a:moveTo>
                  <a:pt x="463745" y="1763050"/>
                </a:moveTo>
                <a:lnTo>
                  <a:pt x="479144" y="1763050"/>
                </a:lnTo>
                <a:lnTo>
                  <a:pt x="479144" y="1791016"/>
                </a:lnTo>
                <a:lnTo>
                  <a:pt x="488878" y="1791016"/>
                </a:lnTo>
                <a:lnTo>
                  <a:pt x="488878" y="1795736"/>
                </a:lnTo>
                <a:lnTo>
                  <a:pt x="462670" y="1795736"/>
                </a:lnTo>
                <a:lnTo>
                  <a:pt x="462670" y="1791016"/>
                </a:lnTo>
                <a:lnTo>
                  <a:pt x="473414" y="1791016"/>
                </a:lnTo>
                <a:lnTo>
                  <a:pt x="473414" y="1767738"/>
                </a:lnTo>
                <a:lnTo>
                  <a:pt x="463745" y="1767738"/>
                </a:lnTo>
                <a:close/>
                <a:moveTo>
                  <a:pt x="292294" y="1763050"/>
                </a:moveTo>
                <a:lnTo>
                  <a:pt x="307694" y="1763050"/>
                </a:lnTo>
                <a:lnTo>
                  <a:pt x="307694" y="1791016"/>
                </a:lnTo>
                <a:lnTo>
                  <a:pt x="317428" y="1791016"/>
                </a:lnTo>
                <a:lnTo>
                  <a:pt x="317428" y="1795736"/>
                </a:lnTo>
                <a:lnTo>
                  <a:pt x="291220" y="1795736"/>
                </a:lnTo>
                <a:lnTo>
                  <a:pt x="291220" y="1791016"/>
                </a:lnTo>
                <a:lnTo>
                  <a:pt x="301964" y="1791016"/>
                </a:lnTo>
                <a:lnTo>
                  <a:pt x="301964" y="1767738"/>
                </a:lnTo>
                <a:lnTo>
                  <a:pt x="292294" y="1767738"/>
                </a:lnTo>
                <a:close/>
                <a:moveTo>
                  <a:pt x="116319" y="1763050"/>
                </a:moveTo>
                <a:lnTo>
                  <a:pt x="122765" y="1763050"/>
                </a:lnTo>
                <a:lnTo>
                  <a:pt x="131035" y="1784667"/>
                </a:lnTo>
                <a:lnTo>
                  <a:pt x="132695" y="1789746"/>
                </a:lnTo>
                <a:lnTo>
                  <a:pt x="134583" y="1784537"/>
                </a:lnTo>
                <a:lnTo>
                  <a:pt x="142234" y="1763050"/>
                </a:lnTo>
                <a:lnTo>
                  <a:pt x="148452" y="1763050"/>
                </a:lnTo>
                <a:lnTo>
                  <a:pt x="137318" y="1792285"/>
                </a:lnTo>
                <a:cubicBezTo>
                  <a:pt x="136168" y="1795259"/>
                  <a:pt x="134979" y="1797820"/>
                  <a:pt x="133753" y="1799969"/>
                </a:cubicBezTo>
                <a:cubicBezTo>
                  <a:pt x="132527" y="1802117"/>
                  <a:pt x="131187" y="1803881"/>
                  <a:pt x="129732" y="1805259"/>
                </a:cubicBezTo>
                <a:cubicBezTo>
                  <a:pt x="128278" y="1806637"/>
                  <a:pt x="126683" y="1807652"/>
                  <a:pt x="124947" y="1808303"/>
                </a:cubicBezTo>
                <a:cubicBezTo>
                  <a:pt x="123210" y="1808954"/>
                  <a:pt x="121268" y="1809280"/>
                  <a:pt x="119119" y="1809280"/>
                </a:cubicBezTo>
                <a:cubicBezTo>
                  <a:pt x="118555" y="1809280"/>
                  <a:pt x="118045" y="1809269"/>
                  <a:pt x="117589" y="1809247"/>
                </a:cubicBezTo>
                <a:cubicBezTo>
                  <a:pt x="117133" y="1809225"/>
                  <a:pt x="116634" y="1809193"/>
                  <a:pt x="116091" y="1809149"/>
                </a:cubicBezTo>
                <a:lnTo>
                  <a:pt x="116091" y="1804005"/>
                </a:lnTo>
                <a:cubicBezTo>
                  <a:pt x="116569" y="1804071"/>
                  <a:pt x="117090" y="1804130"/>
                  <a:pt x="117654" y="1804185"/>
                </a:cubicBezTo>
                <a:cubicBezTo>
                  <a:pt x="118218" y="1804239"/>
                  <a:pt x="118815" y="1804266"/>
                  <a:pt x="119445" y="1804266"/>
                </a:cubicBezTo>
                <a:cubicBezTo>
                  <a:pt x="120486" y="1804266"/>
                  <a:pt x="121458" y="1804114"/>
                  <a:pt x="122358" y="1803810"/>
                </a:cubicBezTo>
                <a:cubicBezTo>
                  <a:pt x="123259" y="1803506"/>
                  <a:pt x="124111" y="1803013"/>
                  <a:pt x="124914" y="1802329"/>
                </a:cubicBezTo>
                <a:cubicBezTo>
                  <a:pt x="125717" y="1801645"/>
                  <a:pt x="126488" y="1800761"/>
                  <a:pt x="127225" y="1799676"/>
                </a:cubicBezTo>
                <a:cubicBezTo>
                  <a:pt x="127963" y="1798590"/>
                  <a:pt x="128680" y="1797277"/>
                  <a:pt x="129374" y="1795736"/>
                </a:cubicBezTo>
                <a:close/>
                <a:moveTo>
                  <a:pt x="450113" y="1762594"/>
                </a:moveTo>
                <a:cubicBezTo>
                  <a:pt x="451806" y="1762594"/>
                  <a:pt x="453390" y="1762713"/>
                  <a:pt x="454866" y="1762952"/>
                </a:cubicBezTo>
                <a:cubicBezTo>
                  <a:pt x="456342" y="1763191"/>
                  <a:pt x="457753" y="1763581"/>
                  <a:pt x="459098" y="1764124"/>
                </a:cubicBezTo>
                <a:lnTo>
                  <a:pt x="459098" y="1769529"/>
                </a:lnTo>
                <a:cubicBezTo>
                  <a:pt x="457688" y="1768790"/>
                  <a:pt x="456250" y="1768253"/>
                  <a:pt x="454785" y="1767917"/>
                </a:cubicBezTo>
                <a:cubicBezTo>
                  <a:pt x="453320" y="1767581"/>
                  <a:pt x="451806" y="1767412"/>
                  <a:pt x="450243" y="1767412"/>
                </a:cubicBezTo>
                <a:cubicBezTo>
                  <a:pt x="448789" y="1767412"/>
                  <a:pt x="447416" y="1767689"/>
                  <a:pt x="446125" y="1768243"/>
                </a:cubicBezTo>
                <a:cubicBezTo>
                  <a:pt x="444833" y="1768796"/>
                  <a:pt x="443699" y="1769594"/>
                  <a:pt x="442723" y="1770635"/>
                </a:cubicBezTo>
                <a:cubicBezTo>
                  <a:pt x="441746" y="1771677"/>
                  <a:pt x="440975" y="1772947"/>
                  <a:pt x="440411" y="1774444"/>
                </a:cubicBezTo>
                <a:cubicBezTo>
                  <a:pt x="439847" y="1775942"/>
                  <a:pt x="439565" y="1777635"/>
                  <a:pt x="439565" y="1779523"/>
                </a:cubicBezTo>
                <a:cubicBezTo>
                  <a:pt x="439565" y="1783473"/>
                  <a:pt x="440525" y="1786431"/>
                  <a:pt x="442446" y="1788395"/>
                </a:cubicBezTo>
                <a:cubicBezTo>
                  <a:pt x="444367" y="1790359"/>
                  <a:pt x="447031" y="1791341"/>
                  <a:pt x="450438" y="1791341"/>
                </a:cubicBezTo>
                <a:cubicBezTo>
                  <a:pt x="451979" y="1791341"/>
                  <a:pt x="453472" y="1791167"/>
                  <a:pt x="454915" y="1790820"/>
                </a:cubicBezTo>
                <a:cubicBezTo>
                  <a:pt x="456358" y="1790473"/>
                  <a:pt x="457753" y="1789952"/>
                  <a:pt x="459098" y="1789258"/>
                </a:cubicBezTo>
                <a:lnTo>
                  <a:pt x="459098" y="1794532"/>
                </a:lnTo>
                <a:cubicBezTo>
                  <a:pt x="457623" y="1795096"/>
                  <a:pt x="456109" y="1795514"/>
                  <a:pt x="454557" y="1795785"/>
                </a:cubicBezTo>
                <a:cubicBezTo>
                  <a:pt x="453005" y="1796056"/>
                  <a:pt x="451404" y="1796192"/>
                  <a:pt x="449755" y="1796192"/>
                </a:cubicBezTo>
                <a:cubicBezTo>
                  <a:pt x="444589" y="1796192"/>
                  <a:pt x="440612" y="1794792"/>
                  <a:pt x="437823" y="1791992"/>
                </a:cubicBezTo>
                <a:cubicBezTo>
                  <a:pt x="435034" y="1789192"/>
                  <a:pt x="433639" y="1785101"/>
                  <a:pt x="433639" y="1779719"/>
                </a:cubicBezTo>
                <a:cubicBezTo>
                  <a:pt x="433639" y="1777136"/>
                  <a:pt x="434041" y="1774792"/>
                  <a:pt x="434844" y="1772686"/>
                </a:cubicBezTo>
                <a:cubicBezTo>
                  <a:pt x="435647" y="1770581"/>
                  <a:pt x="436776" y="1768780"/>
                  <a:pt x="438230" y="1767282"/>
                </a:cubicBezTo>
                <a:cubicBezTo>
                  <a:pt x="439684" y="1765785"/>
                  <a:pt x="441420" y="1764629"/>
                  <a:pt x="443439" y="1763815"/>
                </a:cubicBezTo>
                <a:cubicBezTo>
                  <a:pt x="445457" y="1763001"/>
                  <a:pt x="447682" y="1762594"/>
                  <a:pt x="450113" y="1762594"/>
                </a:cubicBezTo>
                <a:close/>
                <a:moveTo>
                  <a:pt x="1915139" y="1762464"/>
                </a:moveTo>
                <a:cubicBezTo>
                  <a:pt x="1916420" y="1762464"/>
                  <a:pt x="1917842" y="1762534"/>
                  <a:pt x="1919404" y="1762675"/>
                </a:cubicBezTo>
                <a:cubicBezTo>
                  <a:pt x="1920967" y="1762816"/>
                  <a:pt x="1922595" y="1763061"/>
                  <a:pt x="1924288" y="1763408"/>
                </a:cubicBezTo>
                <a:lnTo>
                  <a:pt x="1924288" y="1768454"/>
                </a:lnTo>
                <a:cubicBezTo>
                  <a:pt x="1922508" y="1768020"/>
                  <a:pt x="1920820" y="1767700"/>
                  <a:pt x="1919225" y="1767494"/>
                </a:cubicBezTo>
                <a:cubicBezTo>
                  <a:pt x="1917630" y="1767288"/>
                  <a:pt x="1916246" y="1767184"/>
                  <a:pt x="1915074" y="1767184"/>
                </a:cubicBezTo>
                <a:cubicBezTo>
                  <a:pt x="1913664" y="1767184"/>
                  <a:pt x="1912475" y="1767293"/>
                  <a:pt x="1911509" y="1767510"/>
                </a:cubicBezTo>
                <a:cubicBezTo>
                  <a:pt x="1910543" y="1767727"/>
                  <a:pt x="1909762" y="1768025"/>
                  <a:pt x="1909165" y="1768405"/>
                </a:cubicBezTo>
                <a:cubicBezTo>
                  <a:pt x="1908569" y="1768785"/>
                  <a:pt x="1908140" y="1769230"/>
                  <a:pt x="1907879" y="1769740"/>
                </a:cubicBezTo>
                <a:cubicBezTo>
                  <a:pt x="1907619" y="1770250"/>
                  <a:pt x="1907489" y="1770798"/>
                  <a:pt x="1907489" y="1771384"/>
                </a:cubicBezTo>
                <a:cubicBezTo>
                  <a:pt x="1907489" y="1771970"/>
                  <a:pt x="1907603" y="1772502"/>
                  <a:pt x="1907831" y="1772979"/>
                </a:cubicBezTo>
                <a:cubicBezTo>
                  <a:pt x="1908058" y="1773457"/>
                  <a:pt x="1908482" y="1773918"/>
                  <a:pt x="1909100" y="1774363"/>
                </a:cubicBezTo>
                <a:cubicBezTo>
                  <a:pt x="1909719" y="1774808"/>
                  <a:pt x="1910582" y="1775253"/>
                  <a:pt x="1911688" y="1775698"/>
                </a:cubicBezTo>
                <a:cubicBezTo>
                  <a:pt x="1912795" y="1776143"/>
                  <a:pt x="1914239" y="1776626"/>
                  <a:pt x="1916018" y="1777147"/>
                </a:cubicBezTo>
                <a:cubicBezTo>
                  <a:pt x="1917950" y="1777711"/>
                  <a:pt x="1919578" y="1778302"/>
                  <a:pt x="1920902" y="1778921"/>
                </a:cubicBezTo>
                <a:cubicBezTo>
                  <a:pt x="1922226" y="1779540"/>
                  <a:pt x="1923300" y="1780229"/>
                  <a:pt x="1924125" y="1780988"/>
                </a:cubicBezTo>
                <a:cubicBezTo>
                  <a:pt x="1924950" y="1781748"/>
                  <a:pt x="1925541" y="1782605"/>
                  <a:pt x="1925899" y="1783560"/>
                </a:cubicBezTo>
                <a:cubicBezTo>
                  <a:pt x="1926257" y="1784515"/>
                  <a:pt x="1926436" y="1785600"/>
                  <a:pt x="1926436" y="1786816"/>
                </a:cubicBezTo>
                <a:cubicBezTo>
                  <a:pt x="1926436" y="1787966"/>
                  <a:pt x="1926241" y="1788997"/>
                  <a:pt x="1925850" y="1789909"/>
                </a:cubicBezTo>
                <a:cubicBezTo>
                  <a:pt x="1925460" y="1790820"/>
                  <a:pt x="1924928" y="1791629"/>
                  <a:pt x="1924255" y="1792334"/>
                </a:cubicBezTo>
                <a:cubicBezTo>
                  <a:pt x="1923582" y="1793039"/>
                  <a:pt x="1922801" y="1793642"/>
                  <a:pt x="1921911" y="1794141"/>
                </a:cubicBezTo>
                <a:cubicBezTo>
                  <a:pt x="1921021" y="1794640"/>
                  <a:pt x="1920072" y="1795053"/>
                  <a:pt x="1919062" y="1795378"/>
                </a:cubicBezTo>
                <a:cubicBezTo>
                  <a:pt x="1918053" y="1795704"/>
                  <a:pt x="1917017" y="1795942"/>
                  <a:pt x="1915953" y="1796094"/>
                </a:cubicBezTo>
                <a:cubicBezTo>
                  <a:pt x="1914890" y="1796246"/>
                  <a:pt x="1913848" y="1796322"/>
                  <a:pt x="1912828" y="1796322"/>
                </a:cubicBezTo>
                <a:cubicBezTo>
                  <a:pt x="1910614" y="1796322"/>
                  <a:pt x="1908579" y="1796225"/>
                  <a:pt x="1906724" y="1796029"/>
                </a:cubicBezTo>
                <a:cubicBezTo>
                  <a:pt x="1904868" y="1795834"/>
                  <a:pt x="1903050" y="1795519"/>
                  <a:pt x="1901270" y="1795085"/>
                </a:cubicBezTo>
                <a:lnTo>
                  <a:pt x="1901270" y="1789876"/>
                </a:lnTo>
                <a:cubicBezTo>
                  <a:pt x="1903181" y="1790419"/>
                  <a:pt x="1905080" y="1790831"/>
                  <a:pt x="1906968" y="1791113"/>
                </a:cubicBezTo>
                <a:cubicBezTo>
                  <a:pt x="1908856" y="1791395"/>
                  <a:pt x="1910734" y="1791536"/>
                  <a:pt x="1912600" y="1791536"/>
                </a:cubicBezTo>
                <a:cubicBezTo>
                  <a:pt x="1915313" y="1791536"/>
                  <a:pt x="1917321" y="1791167"/>
                  <a:pt x="1918623" y="1790430"/>
                </a:cubicBezTo>
                <a:cubicBezTo>
                  <a:pt x="1919925" y="1789692"/>
                  <a:pt x="1920576" y="1788639"/>
                  <a:pt x="1920576" y="1787272"/>
                </a:cubicBezTo>
                <a:cubicBezTo>
                  <a:pt x="1920576" y="1786686"/>
                  <a:pt x="1920473" y="1786159"/>
                  <a:pt x="1920267" y="1785693"/>
                </a:cubicBezTo>
                <a:cubicBezTo>
                  <a:pt x="1920061" y="1785226"/>
                  <a:pt x="1919686" y="1784781"/>
                  <a:pt x="1919144" y="1784358"/>
                </a:cubicBezTo>
                <a:cubicBezTo>
                  <a:pt x="1918601" y="1783935"/>
                  <a:pt x="1917760" y="1783495"/>
                  <a:pt x="1916621" y="1783039"/>
                </a:cubicBezTo>
                <a:cubicBezTo>
                  <a:pt x="1915481" y="1782584"/>
                  <a:pt x="1913924" y="1782063"/>
                  <a:pt x="1911949" y="1781477"/>
                </a:cubicBezTo>
                <a:cubicBezTo>
                  <a:pt x="1910473" y="1781042"/>
                  <a:pt x="1909111" y="1780549"/>
                  <a:pt x="1907863" y="1779995"/>
                </a:cubicBezTo>
                <a:cubicBezTo>
                  <a:pt x="1906615" y="1779442"/>
                  <a:pt x="1905535" y="1778785"/>
                  <a:pt x="1904624" y="1778026"/>
                </a:cubicBezTo>
                <a:cubicBezTo>
                  <a:pt x="1903712" y="1777266"/>
                  <a:pt x="1902996" y="1776376"/>
                  <a:pt x="1902475" y="1775356"/>
                </a:cubicBezTo>
                <a:cubicBezTo>
                  <a:pt x="1901954" y="1774336"/>
                  <a:pt x="1901694" y="1773131"/>
                  <a:pt x="1901694" y="1771742"/>
                </a:cubicBezTo>
                <a:cubicBezTo>
                  <a:pt x="1901694" y="1770831"/>
                  <a:pt x="1901905" y="1769832"/>
                  <a:pt x="1902328" y="1768747"/>
                </a:cubicBezTo>
                <a:cubicBezTo>
                  <a:pt x="1902752" y="1767662"/>
                  <a:pt x="1903474" y="1766653"/>
                  <a:pt x="1904494" y="1765719"/>
                </a:cubicBezTo>
                <a:cubicBezTo>
                  <a:pt x="1905514" y="1764786"/>
                  <a:pt x="1906892" y="1764010"/>
                  <a:pt x="1908628" y="1763392"/>
                </a:cubicBezTo>
                <a:cubicBezTo>
                  <a:pt x="1910364" y="1762773"/>
                  <a:pt x="1912535" y="1762464"/>
                  <a:pt x="1915139" y="1762464"/>
                </a:cubicBezTo>
                <a:close/>
                <a:moveTo>
                  <a:pt x="1880523" y="1762464"/>
                </a:moveTo>
                <a:cubicBezTo>
                  <a:pt x="1883909" y="1762464"/>
                  <a:pt x="1886475" y="1763560"/>
                  <a:pt x="1888222" y="1765752"/>
                </a:cubicBezTo>
                <a:cubicBezTo>
                  <a:pt x="1889969" y="1767944"/>
                  <a:pt x="1890778" y="1771200"/>
                  <a:pt x="1890648" y="1775519"/>
                </a:cubicBezTo>
                <a:lnTo>
                  <a:pt x="1884918" y="1775519"/>
                </a:lnTo>
                <a:cubicBezTo>
                  <a:pt x="1884983" y="1772654"/>
                  <a:pt x="1884565" y="1770576"/>
                  <a:pt x="1883664" y="1769284"/>
                </a:cubicBezTo>
                <a:cubicBezTo>
                  <a:pt x="1882764" y="1767993"/>
                  <a:pt x="1881445" y="1767347"/>
                  <a:pt x="1879709" y="1767347"/>
                </a:cubicBezTo>
                <a:cubicBezTo>
                  <a:pt x="1878949" y="1767347"/>
                  <a:pt x="1878184" y="1767483"/>
                  <a:pt x="1877414" y="1767754"/>
                </a:cubicBezTo>
                <a:cubicBezTo>
                  <a:pt x="1876643" y="1768025"/>
                  <a:pt x="1875851" y="1768460"/>
                  <a:pt x="1875037" y="1769056"/>
                </a:cubicBezTo>
                <a:cubicBezTo>
                  <a:pt x="1874223" y="1769653"/>
                  <a:pt x="1873360" y="1770418"/>
                  <a:pt x="1872449" y="1771352"/>
                </a:cubicBezTo>
                <a:cubicBezTo>
                  <a:pt x="1871537" y="1772285"/>
                  <a:pt x="1870561" y="1773413"/>
                  <a:pt x="1869519" y="1774737"/>
                </a:cubicBezTo>
                <a:lnTo>
                  <a:pt x="1869519" y="1795736"/>
                </a:lnTo>
                <a:lnTo>
                  <a:pt x="1863789" y="1795736"/>
                </a:lnTo>
                <a:lnTo>
                  <a:pt x="1863789" y="1763050"/>
                </a:lnTo>
                <a:lnTo>
                  <a:pt x="1868965" y="1763050"/>
                </a:lnTo>
                <a:lnTo>
                  <a:pt x="1869128" y="1769073"/>
                </a:lnTo>
                <a:cubicBezTo>
                  <a:pt x="1871060" y="1766750"/>
                  <a:pt x="1872964" y="1765068"/>
                  <a:pt x="1874842" y="1764027"/>
                </a:cubicBezTo>
                <a:cubicBezTo>
                  <a:pt x="1876719" y="1762985"/>
                  <a:pt x="1878613" y="1762464"/>
                  <a:pt x="1880523" y="1762464"/>
                </a:cubicBezTo>
                <a:close/>
                <a:moveTo>
                  <a:pt x="1837800" y="1762464"/>
                </a:moveTo>
                <a:cubicBezTo>
                  <a:pt x="1840079" y="1762464"/>
                  <a:pt x="1842097" y="1762822"/>
                  <a:pt x="1843855" y="1763538"/>
                </a:cubicBezTo>
                <a:cubicBezTo>
                  <a:pt x="1845613" y="1764254"/>
                  <a:pt x="1847095" y="1765269"/>
                  <a:pt x="1848299" y="1766582"/>
                </a:cubicBezTo>
                <a:cubicBezTo>
                  <a:pt x="1849504" y="1767895"/>
                  <a:pt x="1850415" y="1769490"/>
                  <a:pt x="1851034" y="1771368"/>
                </a:cubicBezTo>
                <a:cubicBezTo>
                  <a:pt x="1851652" y="1773245"/>
                  <a:pt x="1851962" y="1775345"/>
                  <a:pt x="1851962" y="1777668"/>
                </a:cubicBezTo>
                <a:cubicBezTo>
                  <a:pt x="1851962" y="1778471"/>
                  <a:pt x="1851951" y="1779143"/>
                  <a:pt x="1851929" y="1779686"/>
                </a:cubicBezTo>
                <a:cubicBezTo>
                  <a:pt x="1851908" y="1780229"/>
                  <a:pt x="1851875" y="1780739"/>
                  <a:pt x="1851831" y="1781216"/>
                </a:cubicBezTo>
                <a:lnTo>
                  <a:pt x="1828879" y="1781216"/>
                </a:lnTo>
                <a:cubicBezTo>
                  <a:pt x="1828879" y="1784559"/>
                  <a:pt x="1829813" y="1787125"/>
                  <a:pt x="1831679" y="1788916"/>
                </a:cubicBezTo>
                <a:cubicBezTo>
                  <a:pt x="1833546" y="1790706"/>
                  <a:pt x="1836237" y="1791602"/>
                  <a:pt x="1839753" y="1791602"/>
                </a:cubicBezTo>
                <a:cubicBezTo>
                  <a:pt x="1840708" y="1791602"/>
                  <a:pt x="1841663" y="1791564"/>
                  <a:pt x="1842618" y="1791488"/>
                </a:cubicBezTo>
                <a:cubicBezTo>
                  <a:pt x="1843573" y="1791412"/>
                  <a:pt x="1844495" y="1791309"/>
                  <a:pt x="1845385" y="1791178"/>
                </a:cubicBezTo>
                <a:cubicBezTo>
                  <a:pt x="1846275" y="1791048"/>
                  <a:pt x="1847127" y="1790902"/>
                  <a:pt x="1847941" y="1790739"/>
                </a:cubicBezTo>
                <a:cubicBezTo>
                  <a:pt x="1848755" y="1790576"/>
                  <a:pt x="1849509" y="1790397"/>
                  <a:pt x="1850204" y="1790202"/>
                </a:cubicBezTo>
                <a:lnTo>
                  <a:pt x="1850204" y="1794857"/>
                </a:lnTo>
                <a:cubicBezTo>
                  <a:pt x="1848663" y="1795291"/>
                  <a:pt x="1846921" y="1795644"/>
                  <a:pt x="1844978" y="1795915"/>
                </a:cubicBezTo>
                <a:cubicBezTo>
                  <a:pt x="1843036" y="1796186"/>
                  <a:pt x="1841023" y="1796322"/>
                  <a:pt x="1838939" y="1796322"/>
                </a:cubicBezTo>
                <a:cubicBezTo>
                  <a:pt x="1836139" y="1796322"/>
                  <a:pt x="1833730" y="1795942"/>
                  <a:pt x="1831712" y="1795183"/>
                </a:cubicBezTo>
                <a:cubicBezTo>
                  <a:pt x="1829693" y="1794423"/>
                  <a:pt x="1828038" y="1793322"/>
                  <a:pt x="1826747" y="1791878"/>
                </a:cubicBezTo>
                <a:cubicBezTo>
                  <a:pt x="1825456" y="1790435"/>
                  <a:pt x="1824501" y="1788666"/>
                  <a:pt x="1823882" y="1786572"/>
                </a:cubicBezTo>
                <a:cubicBezTo>
                  <a:pt x="1823263" y="1784477"/>
                  <a:pt x="1822954" y="1782106"/>
                  <a:pt x="1822954" y="1779458"/>
                </a:cubicBezTo>
                <a:cubicBezTo>
                  <a:pt x="1822954" y="1777157"/>
                  <a:pt x="1823285" y="1774982"/>
                  <a:pt x="1823947" y="1772931"/>
                </a:cubicBezTo>
                <a:cubicBezTo>
                  <a:pt x="1824609" y="1770880"/>
                  <a:pt x="1825575" y="1769078"/>
                  <a:pt x="1826845" y="1767526"/>
                </a:cubicBezTo>
                <a:cubicBezTo>
                  <a:pt x="1828114" y="1765974"/>
                  <a:pt x="1829672" y="1764743"/>
                  <a:pt x="1831516" y="1763831"/>
                </a:cubicBezTo>
                <a:cubicBezTo>
                  <a:pt x="1833361" y="1762920"/>
                  <a:pt x="1835456" y="1762464"/>
                  <a:pt x="1837800" y="1762464"/>
                </a:cubicBezTo>
                <a:close/>
                <a:moveTo>
                  <a:pt x="1771125" y="1762464"/>
                </a:moveTo>
                <a:cubicBezTo>
                  <a:pt x="1773469" y="1762464"/>
                  <a:pt x="1775569" y="1762827"/>
                  <a:pt x="1777424" y="1763554"/>
                </a:cubicBezTo>
                <a:cubicBezTo>
                  <a:pt x="1779280" y="1764281"/>
                  <a:pt x="1780854" y="1765345"/>
                  <a:pt x="1782145" y="1766745"/>
                </a:cubicBezTo>
                <a:cubicBezTo>
                  <a:pt x="1783436" y="1768145"/>
                  <a:pt x="1784424" y="1769887"/>
                  <a:pt x="1785108" y="1771970"/>
                </a:cubicBezTo>
                <a:cubicBezTo>
                  <a:pt x="1785791" y="1774054"/>
                  <a:pt x="1786133" y="1776441"/>
                  <a:pt x="1786133" y="1779133"/>
                </a:cubicBezTo>
                <a:cubicBezTo>
                  <a:pt x="1786133" y="1781672"/>
                  <a:pt x="1785775" y="1784000"/>
                  <a:pt x="1785059" y="1786116"/>
                </a:cubicBezTo>
                <a:cubicBezTo>
                  <a:pt x="1784343" y="1788232"/>
                  <a:pt x="1783312" y="1790044"/>
                  <a:pt x="1781966" y="1791553"/>
                </a:cubicBezTo>
                <a:cubicBezTo>
                  <a:pt x="1780620" y="1793061"/>
                  <a:pt x="1778982" y="1794233"/>
                  <a:pt x="1777050" y="1795069"/>
                </a:cubicBezTo>
                <a:cubicBezTo>
                  <a:pt x="1775118" y="1795904"/>
                  <a:pt x="1772926" y="1796322"/>
                  <a:pt x="1770474" y="1796322"/>
                </a:cubicBezTo>
                <a:cubicBezTo>
                  <a:pt x="1768130" y="1796322"/>
                  <a:pt x="1766030" y="1795959"/>
                  <a:pt x="1764174" y="1795232"/>
                </a:cubicBezTo>
                <a:cubicBezTo>
                  <a:pt x="1762318" y="1794504"/>
                  <a:pt x="1760745" y="1793435"/>
                  <a:pt x="1759453" y="1792025"/>
                </a:cubicBezTo>
                <a:cubicBezTo>
                  <a:pt x="1758162" y="1790614"/>
                  <a:pt x="1757174" y="1788867"/>
                  <a:pt x="1756491" y="1786783"/>
                </a:cubicBezTo>
                <a:cubicBezTo>
                  <a:pt x="1755807" y="1784700"/>
                  <a:pt x="1755465" y="1782301"/>
                  <a:pt x="1755465" y="1779588"/>
                </a:cubicBezTo>
                <a:cubicBezTo>
                  <a:pt x="1755465" y="1777049"/>
                  <a:pt x="1755823" y="1774732"/>
                  <a:pt x="1756540" y="1772638"/>
                </a:cubicBezTo>
                <a:cubicBezTo>
                  <a:pt x="1757256" y="1770543"/>
                  <a:pt x="1758287" y="1768742"/>
                  <a:pt x="1759632" y="1767233"/>
                </a:cubicBezTo>
                <a:cubicBezTo>
                  <a:pt x="1760978" y="1765725"/>
                  <a:pt x="1762617" y="1764553"/>
                  <a:pt x="1764548" y="1763717"/>
                </a:cubicBezTo>
                <a:cubicBezTo>
                  <a:pt x="1766480" y="1762882"/>
                  <a:pt x="1768672" y="1762464"/>
                  <a:pt x="1771125" y="1762464"/>
                </a:cubicBezTo>
                <a:close/>
                <a:moveTo>
                  <a:pt x="1667489" y="1762464"/>
                </a:moveTo>
                <a:cubicBezTo>
                  <a:pt x="1668770" y="1762464"/>
                  <a:pt x="1670191" y="1762534"/>
                  <a:pt x="1671754" y="1762675"/>
                </a:cubicBezTo>
                <a:cubicBezTo>
                  <a:pt x="1673317" y="1762816"/>
                  <a:pt x="1674945" y="1763061"/>
                  <a:pt x="1676638" y="1763408"/>
                </a:cubicBezTo>
                <a:lnTo>
                  <a:pt x="1676638" y="1768454"/>
                </a:lnTo>
                <a:cubicBezTo>
                  <a:pt x="1674858" y="1768020"/>
                  <a:pt x="1673170" y="1767700"/>
                  <a:pt x="1671575" y="1767494"/>
                </a:cubicBezTo>
                <a:cubicBezTo>
                  <a:pt x="1669980" y="1767288"/>
                  <a:pt x="1668596" y="1767184"/>
                  <a:pt x="1667424" y="1767184"/>
                </a:cubicBezTo>
                <a:cubicBezTo>
                  <a:pt x="1666013" y="1767184"/>
                  <a:pt x="1664825" y="1767293"/>
                  <a:pt x="1663859" y="1767510"/>
                </a:cubicBezTo>
                <a:cubicBezTo>
                  <a:pt x="1662893" y="1767727"/>
                  <a:pt x="1662112" y="1768025"/>
                  <a:pt x="1661515" y="1768405"/>
                </a:cubicBezTo>
                <a:cubicBezTo>
                  <a:pt x="1660918" y="1768785"/>
                  <a:pt x="1660490" y="1769230"/>
                  <a:pt x="1660229" y="1769740"/>
                </a:cubicBezTo>
                <a:cubicBezTo>
                  <a:pt x="1659969" y="1770250"/>
                  <a:pt x="1659839" y="1770798"/>
                  <a:pt x="1659839" y="1771384"/>
                </a:cubicBezTo>
                <a:cubicBezTo>
                  <a:pt x="1659839" y="1771970"/>
                  <a:pt x="1659953" y="1772502"/>
                  <a:pt x="1660180" y="1772979"/>
                </a:cubicBezTo>
                <a:cubicBezTo>
                  <a:pt x="1660408" y="1773457"/>
                  <a:pt x="1660832" y="1773918"/>
                  <a:pt x="1661450" y="1774363"/>
                </a:cubicBezTo>
                <a:cubicBezTo>
                  <a:pt x="1662069" y="1774808"/>
                  <a:pt x="1662931" y="1775253"/>
                  <a:pt x="1664038" y="1775698"/>
                </a:cubicBezTo>
                <a:cubicBezTo>
                  <a:pt x="1665145" y="1776143"/>
                  <a:pt x="1666589" y="1776626"/>
                  <a:pt x="1668368" y="1777147"/>
                </a:cubicBezTo>
                <a:cubicBezTo>
                  <a:pt x="1670300" y="1777711"/>
                  <a:pt x="1671928" y="1778302"/>
                  <a:pt x="1673252" y="1778921"/>
                </a:cubicBezTo>
                <a:cubicBezTo>
                  <a:pt x="1674576" y="1779540"/>
                  <a:pt x="1675650" y="1780229"/>
                  <a:pt x="1676475" y="1780988"/>
                </a:cubicBezTo>
                <a:cubicBezTo>
                  <a:pt x="1677300" y="1781748"/>
                  <a:pt x="1677891" y="1782605"/>
                  <a:pt x="1678249" y="1783560"/>
                </a:cubicBezTo>
                <a:cubicBezTo>
                  <a:pt x="1678607" y="1784515"/>
                  <a:pt x="1678786" y="1785600"/>
                  <a:pt x="1678786" y="1786816"/>
                </a:cubicBezTo>
                <a:cubicBezTo>
                  <a:pt x="1678786" y="1787966"/>
                  <a:pt x="1678591" y="1788997"/>
                  <a:pt x="1678200" y="1789909"/>
                </a:cubicBezTo>
                <a:cubicBezTo>
                  <a:pt x="1677810" y="1790820"/>
                  <a:pt x="1677278" y="1791629"/>
                  <a:pt x="1676605" y="1792334"/>
                </a:cubicBezTo>
                <a:cubicBezTo>
                  <a:pt x="1675932" y="1793039"/>
                  <a:pt x="1675151" y="1793642"/>
                  <a:pt x="1674261" y="1794141"/>
                </a:cubicBezTo>
                <a:cubicBezTo>
                  <a:pt x="1673371" y="1794640"/>
                  <a:pt x="1672422" y="1795053"/>
                  <a:pt x="1671412" y="1795378"/>
                </a:cubicBezTo>
                <a:cubicBezTo>
                  <a:pt x="1670403" y="1795704"/>
                  <a:pt x="1669367" y="1795942"/>
                  <a:pt x="1668303" y="1796094"/>
                </a:cubicBezTo>
                <a:cubicBezTo>
                  <a:pt x="1667240" y="1796246"/>
                  <a:pt x="1666198" y="1796322"/>
                  <a:pt x="1665178" y="1796322"/>
                </a:cubicBezTo>
                <a:cubicBezTo>
                  <a:pt x="1662964" y="1796322"/>
                  <a:pt x="1660929" y="1796225"/>
                  <a:pt x="1659073" y="1796029"/>
                </a:cubicBezTo>
                <a:cubicBezTo>
                  <a:pt x="1657218" y="1795834"/>
                  <a:pt x="1655400" y="1795519"/>
                  <a:pt x="1653620" y="1795085"/>
                </a:cubicBezTo>
                <a:lnTo>
                  <a:pt x="1653620" y="1789876"/>
                </a:lnTo>
                <a:cubicBezTo>
                  <a:pt x="1655530" y="1790419"/>
                  <a:pt x="1657429" y="1790831"/>
                  <a:pt x="1659318" y="1791113"/>
                </a:cubicBezTo>
                <a:cubicBezTo>
                  <a:pt x="1661206" y="1791395"/>
                  <a:pt x="1663083" y="1791536"/>
                  <a:pt x="1664950" y="1791536"/>
                </a:cubicBezTo>
                <a:cubicBezTo>
                  <a:pt x="1667663" y="1791536"/>
                  <a:pt x="1669671" y="1791167"/>
                  <a:pt x="1670973" y="1790430"/>
                </a:cubicBezTo>
                <a:cubicBezTo>
                  <a:pt x="1672275" y="1789692"/>
                  <a:pt x="1672926" y="1788639"/>
                  <a:pt x="1672926" y="1787272"/>
                </a:cubicBezTo>
                <a:cubicBezTo>
                  <a:pt x="1672926" y="1786686"/>
                  <a:pt x="1672823" y="1786159"/>
                  <a:pt x="1672617" y="1785693"/>
                </a:cubicBezTo>
                <a:cubicBezTo>
                  <a:pt x="1672411" y="1785226"/>
                  <a:pt x="1672036" y="1784781"/>
                  <a:pt x="1671494" y="1784358"/>
                </a:cubicBezTo>
                <a:cubicBezTo>
                  <a:pt x="1670951" y="1783935"/>
                  <a:pt x="1670110" y="1783495"/>
                  <a:pt x="1668971" y="1783039"/>
                </a:cubicBezTo>
                <a:cubicBezTo>
                  <a:pt x="1667831" y="1782584"/>
                  <a:pt x="1666274" y="1782063"/>
                  <a:pt x="1664299" y="1781477"/>
                </a:cubicBezTo>
                <a:cubicBezTo>
                  <a:pt x="1662823" y="1781042"/>
                  <a:pt x="1661461" y="1780549"/>
                  <a:pt x="1660213" y="1779995"/>
                </a:cubicBezTo>
                <a:cubicBezTo>
                  <a:pt x="1658965" y="1779442"/>
                  <a:pt x="1657885" y="1778785"/>
                  <a:pt x="1656974" y="1778026"/>
                </a:cubicBezTo>
                <a:cubicBezTo>
                  <a:pt x="1656062" y="1777266"/>
                  <a:pt x="1655346" y="1776376"/>
                  <a:pt x="1654825" y="1775356"/>
                </a:cubicBezTo>
                <a:cubicBezTo>
                  <a:pt x="1654304" y="1774336"/>
                  <a:pt x="1654044" y="1773131"/>
                  <a:pt x="1654044" y="1771742"/>
                </a:cubicBezTo>
                <a:cubicBezTo>
                  <a:pt x="1654044" y="1770831"/>
                  <a:pt x="1654255" y="1769832"/>
                  <a:pt x="1654678" y="1768747"/>
                </a:cubicBezTo>
                <a:cubicBezTo>
                  <a:pt x="1655102" y="1767662"/>
                  <a:pt x="1655823" y="1766653"/>
                  <a:pt x="1656843" y="1765719"/>
                </a:cubicBezTo>
                <a:cubicBezTo>
                  <a:pt x="1657864" y="1764786"/>
                  <a:pt x="1659242" y="1764010"/>
                  <a:pt x="1660978" y="1763392"/>
                </a:cubicBezTo>
                <a:cubicBezTo>
                  <a:pt x="1662714" y="1762773"/>
                  <a:pt x="1664885" y="1762464"/>
                  <a:pt x="1667489" y="1762464"/>
                </a:cubicBezTo>
                <a:close/>
                <a:moveTo>
                  <a:pt x="1628120" y="1762464"/>
                </a:moveTo>
                <a:cubicBezTo>
                  <a:pt x="1630095" y="1762464"/>
                  <a:pt x="1631874" y="1762681"/>
                  <a:pt x="1633459" y="1763115"/>
                </a:cubicBezTo>
                <a:cubicBezTo>
                  <a:pt x="1635043" y="1763549"/>
                  <a:pt x="1636383" y="1764211"/>
                  <a:pt x="1637479" y="1765101"/>
                </a:cubicBezTo>
                <a:cubicBezTo>
                  <a:pt x="1638575" y="1765991"/>
                  <a:pt x="1639417" y="1767108"/>
                  <a:pt x="1640003" y="1768454"/>
                </a:cubicBezTo>
                <a:cubicBezTo>
                  <a:pt x="1640589" y="1769800"/>
                  <a:pt x="1640882" y="1771384"/>
                  <a:pt x="1640882" y="1773207"/>
                </a:cubicBezTo>
                <a:lnTo>
                  <a:pt x="1640882" y="1795736"/>
                </a:lnTo>
                <a:lnTo>
                  <a:pt x="1635803" y="1795736"/>
                </a:lnTo>
                <a:lnTo>
                  <a:pt x="1635673" y="1791341"/>
                </a:lnTo>
                <a:cubicBezTo>
                  <a:pt x="1633893" y="1793099"/>
                  <a:pt x="1632086" y="1794369"/>
                  <a:pt x="1630252" y="1795150"/>
                </a:cubicBezTo>
                <a:cubicBezTo>
                  <a:pt x="1628418" y="1795932"/>
                  <a:pt x="1626492" y="1796322"/>
                  <a:pt x="1624473" y="1796322"/>
                </a:cubicBezTo>
                <a:cubicBezTo>
                  <a:pt x="1622607" y="1796322"/>
                  <a:pt x="1621011" y="1796083"/>
                  <a:pt x="1619688" y="1795606"/>
                </a:cubicBezTo>
                <a:cubicBezTo>
                  <a:pt x="1618364" y="1795128"/>
                  <a:pt x="1617273" y="1794472"/>
                  <a:pt x="1616416" y="1793636"/>
                </a:cubicBezTo>
                <a:cubicBezTo>
                  <a:pt x="1615558" y="1792801"/>
                  <a:pt x="1614929" y="1791819"/>
                  <a:pt x="1614527" y="1790690"/>
                </a:cubicBezTo>
                <a:cubicBezTo>
                  <a:pt x="1614126" y="1789561"/>
                  <a:pt x="1613925" y="1788335"/>
                  <a:pt x="1613925" y="1787011"/>
                </a:cubicBezTo>
                <a:cubicBezTo>
                  <a:pt x="1613925" y="1783734"/>
                  <a:pt x="1615146" y="1781167"/>
                  <a:pt x="1617588" y="1779312"/>
                </a:cubicBezTo>
                <a:cubicBezTo>
                  <a:pt x="1620029" y="1777456"/>
                  <a:pt x="1623638" y="1776528"/>
                  <a:pt x="1628413" y="1776528"/>
                </a:cubicBezTo>
                <a:lnTo>
                  <a:pt x="1635184" y="1776528"/>
                </a:lnTo>
                <a:lnTo>
                  <a:pt x="1635184" y="1773663"/>
                </a:lnTo>
                <a:cubicBezTo>
                  <a:pt x="1635184" y="1771731"/>
                  <a:pt x="1634566" y="1770185"/>
                  <a:pt x="1633329" y="1769024"/>
                </a:cubicBezTo>
                <a:cubicBezTo>
                  <a:pt x="1632091" y="1767863"/>
                  <a:pt x="1630203" y="1767282"/>
                  <a:pt x="1627664" y="1767282"/>
                </a:cubicBezTo>
                <a:cubicBezTo>
                  <a:pt x="1625819" y="1767282"/>
                  <a:pt x="1624001" y="1767488"/>
                  <a:pt x="1622211" y="1767901"/>
                </a:cubicBezTo>
                <a:cubicBezTo>
                  <a:pt x="1620420" y="1768313"/>
                  <a:pt x="1618570" y="1768899"/>
                  <a:pt x="1616660" y="1769659"/>
                </a:cubicBezTo>
                <a:lnTo>
                  <a:pt x="1616660" y="1764547"/>
                </a:lnTo>
                <a:cubicBezTo>
                  <a:pt x="1617376" y="1764287"/>
                  <a:pt x="1618174" y="1764032"/>
                  <a:pt x="1619053" y="1763782"/>
                </a:cubicBezTo>
                <a:cubicBezTo>
                  <a:pt x="1619932" y="1763533"/>
                  <a:pt x="1620860" y="1763310"/>
                  <a:pt x="1621836" y="1763115"/>
                </a:cubicBezTo>
                <a:cubicBezTo>
                  <a:pt x="1622813" y="1762920"/>
                  <a:pt x="1623833" y="1762762"/>
                  <a:pt x="1624897" y="1762643"/>
                </a:cubicBezTo>
                <a:cubicBezTo>
                  <a:pt x="1625960" y="1762523"/>
                  <a:pt x="1627034" y="1762464"/>
                  <a:pt x="1628120" y="1762464"/>
                </a:cubicBezTo>
                <a:close/>
                <a:moveTo>
                  <a:pt x="1566198" y="1762464"/>
                </a:moveTo>
                <a:cubicBezTo>
                  <a:pt x="1569584" y="1762464"/>
                  <a:pt x="1572150" y="1763560"/>
                  <a:pt x="1573897" y="1765752"/>
                </a:cubicBezTo>
                <a:cubicBezTo>
                  <a:pt x="1575644" y="1767944"/>
                  <a:pt x="1576453" y="1771200"/>
                  <a:pt x="1576323" y="1775519"/>
                </a:cubicBezTo>
                <a:lnTo>
                  <a:pt x="1570593" y="1775519"/>
                </a:lnTo>
                <a:cubicBezTo>
                  <a:pt x="1570658" y="1772654"/>
                  <a:pt x="1570240" y="1770576"/>
                  <a:pt x="1569339" y="1769284"/>
                </a:cubicBezTo>
                <a:cubicBezTo>
                  <a:pt x="1568439" y="1767993"/>
                  <a:pt x="1567120" y="1767347"/>
                  <a:pt x="1565384" y="1767347"/>
                </a:cubicBezTo>
                <a:cubicBezTo>
                  <a:pt x="1564624" y="1767347"/>
                  <a:pt x="1563859" y="1767483"/>
                  <a:pt x="1563089" y="1767754"/>
                </a:cubicBezTo>
                <a:cubicBezTo>
                  <a:pt x="1562318" y="1768025"/>
                  <a:pt x="1561526" y="1768460"/>
                  <a:pt x="1560712" y="1769056"/>
                </a:cubicBezTo>
                <a:cubicBezTo>
                  <a:pt x="1559898" y="1769653"/>
                  <a:pt x="1559035" y="1770418"/>
                  <a:pt x="1558124" y="1771352"/>
                </a:cubicBezTo>
                <a:cubicBezTo>
                  <a:pt x="1557212" y="1772285"/>
                  <a:pt x="1556236" y="1773413"/>
                  <a:pt x="1555194" y="1774737"/>
                </a:cubicBezTo>
                <a:lnTo>
                  <a:pt x="1555194" y="1795736"/>
                </a:lnTo>
                <a:lnTo>
                  <a:pt x="1549464" y="1795736"/>
                </a:lnTo>
                <a:lnTo>
                  <a:pt x="1549464" y="1763050"/>
                </a:lnTo>
                <a:lnTo>
                  <a:pt x="1554640" y="1763050"/>
                </a:lnTo>
                <a:lnTo>
                  <a:pt x="1554803" y="1769073"/>
                </a:lnTo>
                <a:cubicBezTo>
                  <a:pt x="1556735" y="1766750"/>
                  <a:pt x="1558639" y="1765068"/>
                  <a:pt x="1560517" y="1764027"/>
                </a:cubicBezTo>
                <a:cubicBezTo>
                  <a:pt x="1562394" y="1762985"/>
                  <a:pt x="1564288" y="1762464"/>
                  <a:pt x="1566198" y="1762464"/>
                </a:cubicBezTo>
                <a:close/>
                <a:moveTo>
                  <a:pt x="1523475" y="1762464"/>
                </a:moveTo>
                <a:cubicBezTo>
                  <a:pt x="1525754" y="1762464"/>
                  <a:pt x="1527772" y="1762822"/>
                  <a:pt x="1529530" y="1763538"/>
                </a:cubicBezTo>
                <a:cubicBezTo>
                  <a:pt x="1531288" y="1764254"/>
                  <a:pt x="1532770" y="1765269"/>
                  <a:pt x="1533974" y="1766582"/>
                </a:cubicBezTo>
                <a:cubicBezTo>
                  <a:pt x="1535179" y="1767895"/>
                  <a:pt x="1536090" y="1769490"/>
                  <a:pt x="1536709" y="1771368"/>
                </a:cubicBezTo>
                <a:cubicBezTo>
                  <a:pt x="1537327" y="1773245"/>
                  <a:pt x="1537637" y="1775345"/>
                  <a:pt x="1537637" y="1777668"/>
                </a:cubicBezTo>
                <a:cubicBezTo>
                  <a:pt x="1537637" y="1778471"/>
                  <a:pt x="1537626" y="1779143"/>
                  <a:pt x="1537604" y="1779686"/>
                </a:cubicBezTo>
                <a:cubicBezTo>
                  <a:pt x="1537582" y="1780229"/>
                  <a:pt x="1537550" y="1780739"/>
                  <a:pt x="1537506" y="1781216"/>
                </a:cubicBezTo>
                <a:lnTo>
                  <a:pt x="1514554" y="1781216"/>
                </a:lnTo>
                <a:cubicBezTo>
                  <a:pt x="1514554" y="1784559"/>
                  <a:pt x="1515488" y="1787125"/>
                  <a:pt x="1517354" y="1788916"/>
                </a:cubicBezTo>
                <a:cubicBezTo>
                  <a:pt x="1519221" y="1790706"/>
                  <a:pt x="1521912" y="1791602"/>
                  <a:pt x="1525428" y="1791602"/>
                </a:cubicBezTo>
                <a:cubicBezTo>
                  <a:pt x="1526383" y="1791602"/>
                  <a:pt x="1527338" y="1791564"/>
                  <a:pt x="1528293" y="1791488"/>
                </a:cubicBezTo>
                <a:cubicBezTo>
                  <a:pt x="1529248" y="1791412"/>
                  <a:pt x="1530171" y="1791309"/>
                  <a:pt x="1531060" y="1791178"/>
                </a:cubicBezTo>
                <a:cubicBezTo>
                  <a:pt x="1531950" y="1791048"/>
                  <a:pt x="1532802" y="1790902"/>
                  <a:pt x="1533616" y="1790739"/>
                </a:cubicBezTo>
                <a:cubicBezTo>
                  <a:pt x="1534430" y="1790576"/>
                  <a:pt x="1535184" y="1790397"/>
                  <a:pt x="1535879" y="1790202"/>
                </a:cubicBezTo>
                <a:lnTo>
                  <a:pt x="1535879" y="1794857"/>
                </a:lnTo>
                <a:cubicBezTo>
                  <a:pt x="1534338" y="1795291"/>
                  <a:pt x="1532596" y="1795644"/>
                  <a:pt x="1530653" y="1795915"/>
                </a:cubicBezTo>
                <a:cubicBezTo>
                  <a:pt x="1528711" y="1796186"/>
                  <a:pt x="1526698" y="1796322"/>
                  <a:pt x="1524614" y="1796322"/>
                </a:cubicBezTo>
                <a:cubicBezTo>
                  <a:pt x="1521814" y="1796322"/>
                  <a:pt x="1519405" y="1795942"/>
                  <a:pt x="1517387" y="1795183"/>
                </a:cubicBezTo>
                <a:cubicBezTo>
                  <a:pt x="1515368" y="1794423"/>
                  <a:pt x="1513713" y="1793322"/>
                  <a:pt x="1512422" y="1791878"/>
                </a:cubicBezTo>
                <a:cubicBezTo>
                  <a:pt x="1511130" y="1790435"/>
                  <a:pt x="1510176" y="1788666"/>
                  <a:pt x="1509557" y="1786572"/>
                </a:cubicBezTo>
                <a:cubicBezTo>
                  <a:pt x="1508938" y="1784477"/>
                  <a:pt x="1508629" y="1782106"/>
                  <a:pt x="1508629" y="1779458"/>
                </a:cubicBezTo>
                <a:cubicBezTo>
                  <a:pt x="1508629" y="1777157"/>
                  <a:pt x="1508960" y="1774982"/>
                  <a:pt x="1509622" y="1772931"/>
                </a:cubicBezTo>
                <a:cubicBezTo>
                  <a:pt x="1510284" y="1770880"/>
                  <a:pt x="1511250" y="1769078"/>
                  <a:pt x="1512520" y="1767526"/>
                </a:cubicBezTo>
                <a:cubicBezTo>
                  <a:pt x="1513789" y="1765974"/>
                  <a:pt x="1515347" y="1764743"/>
                  <a:pt x="1517191" y="1763831"/>
                </a:cubicBezTo>
                <a:cubicBezTo>
                  <a:pt x="1519036" y="1762920"/>
                  <a:pt x="1521131" y="1762464"/>
                  <a:pt x="1523475" y="1762464"/>
                </a:cubicBezTo>
                <a:close/>
                <a:moveTo>
                  <a:pt x="1457939" y="1762464"/>
                </a:moveTo>
                <a:cubicBezTo>
                  <a:pt x="1459220" y="1762464"/>
                  <a:pt x="1460641" y="1762534"/>
                  <a:pt x="1462204" y="1762675"/>
                </a:cubicBezTo>
                <a:cubicBezTo>
                  <a:pt x="1463767" y="1762816"/>
                  <a:pt x="1465395" y="1763061"/>
                  <a:pt x="1467088" y="1763408"/>
                </a:cubicBezTo>
                <a:lnTo>
                  <a:pt x="1467088" y="1768454"/>
                </a:lnTo>
                <a:cubicBezTo>
                  <a:pt x="1465308" y="1768020"/>
                  <a:pt x="1463620" y="1767700"/>
                  <a:pt x="1462025" y="1767494"/>
                </a:cubicBezTo>
                <a:cubicBezTo>
                  <a:pt x="1460430" y="1767288"/>
                  <a:pt x="1459046" y="1767184"/>
                  <a:pt x="1457874" y="1767184"/>
                </a:cubicBezTo>
                <a:cubicBezTo>
                  <a:pt x="1456463" y="1767184"/>
                  <a:pt x="1455275" y="1767293"/>
                  <a:pt x="1454309" y="1767510"/>
                </a:cubicBezTo>
                <a:cubicBezTo>
                  <a:pt x="1453343" y="1767727"/>
                  <a:pt x="1452562" y="1768025"/>
                  <a:pt x="1451965" y="1768405"/>
                </a:cubicBezTo>
                <a:cubicBezTo>
                  <a:pt x="1451368" y="1768785"/>
                  <a:pt x="1450940" y="1769230"/>
                  <a:pt x="1450679" y="1769740"/>
                </a:cubicBezTo>
                <a:cubicBezTo>
                  <a:pt x="1450419" y="1770250"/>
                  <a:pt x="1450289" y="1770798"/>
                  <a:pt x="1450289" y="1771384"/>
                </a:cubicBezTo>
                <a:cubicBezTo>
                  <a:pt x="1450289" y="1771970"/>
                  <a:pt x="1450403" y="1772502"/>
                  <a:pt x="1450630" y="1772979"/>
                </a:cubicBezTo>
                <a:cubicBezTo>
                  <a:pt x="1450858" y="1773457"/>
                  <a:pt x="1451282" y="1773918"/>
                  <a:pt x="1451900" y="1774363"/>
                </a:cubicBezTo>
                <a:cubicBezTo>
                  <a:pt x="1452519" y="1774808"/>
                  <a:pt x="1453381" y="1775253"/>
                  <a:pt x="1454488" y="1775698"/>
                </a:cubicBezTo>
                <a:cubicBezTo>
                  <a:pt x="1455595" y="1776143"/>
                  <a:pt x="1457038" y="1776626"/>
                  <a:pt x="1458818" y="1777147"/>
                </a:cubicBezTo>
                <a:cubicBezTo>
                  <a:pt x="1460750" y="1777711"/>
                  <a:pt x="1462378" y="1778302"/>
                  <a:pt x="1463702" y="1778921"/>
                </a:cubicBezTo>
                <a:cubicBezTo>
                  <a:pt x="1465026" y="1779540"/>
                  <a:pt x="1466100" y="1780229"/>
                  <a:pt x="1466925" y="1780988"/>
                </a:cubicBezTo>
                <a:cubicBezTo>
                  <a:pt x="1467749" y="1781748"/>
                  <a:pt x="1468341" y="1782605"/>
                  <a:pt x="1468699" y="1783560"/>
                </a:cubicBezTo>
                <a:cubicBezTo>
                  <a:pt x="1469057" y="1784515"/>
                  <a:pt x="1469236" y="1785600"/>
                  <a:pt x="1469236" y="1786816"/>
                </a:cubicBezTo>
                <a:cubicBezTo>
                  <a:pt x="1469236" y="1787966"/>
                  <a:pt x="1469041" y="1788997"/>
                  <a:pt x="1468650" y="1789909"/>
                </a:cubicBezTo>
                <a:cubicBezTo>
                  <a:pt x="1468260" y="1790820"/>
                  <a:pt x="1467728" y="1791629"/>
                  <a:pt x="1467055" y="1792334"/>
                </a:cubicBezTo>
                <a:cubicBezTo>
                  <a:pt x="1466382" y="1793039"/>
                  <a:pt x="1465601" y="1793642"/>
                  <a:pt x="1464711" y="1794141"/>
                </a:cubicBezTo>
                <a:cubicBezTo>
                  <a:pt x="1463821" y="1794640"/>
                  <a:pt x="1462872" y="1795053"/>
                  <a:pt x="1461862" y="1795378"/>
                </a:cubicBezTo>
                <a:cubicBezTo>
                  <a:pt x="1460853" y="1795704"/>
                  <a:pt x="1459817" y="1795942"/>
                  <a:pt x="1458753" y="1796094"/>
                </a:cubicBezTo>
                <a:cubicBezTo>
                  <a:pt x="1457690" y="1796246"/>
                  <a:pt x="1456648" y="1796322"/>
                  <a:pt x="1455628" y="1796322"/>
                </a:cubicBezTo>
                <a:cubicBezTo>
                  <a:pt x="1453414" y="1796322"/>
                  <a:pt x="1451379" y="1796225"/>
                  <a:pt x="1449523" y="1796029"/>
                </a:cubicBezTo>
                <a:cubicBezTo>
                  <a:pt x="1447668" y="1795834"/>
                  <a:pt x="1445850" y="1795519"/>
                  <a:pt x="1444070" y="1795085"/>
                </a:cubicBezTo>
                <a:lnTo>
                  <a:pt x="1444070" y="1789876"/>
                </a:lnTo>
                <a:cubicBezTo>
                  <a:pt x="1445980" y="1790419"/>
                  <a:pt x="1447879" y="1790831"/>
                  <a:pt x="1449768" y="1791113"/>
                </a:cubicBezTo>
                <a:cubicBezTo>
                  <a:pt x="1451656" y="1791395"/>
                  <a:pt x="1453533" y="1791536"/>
                  <a:pt x="1455400" y="1791536"/>
                </a:cubicBezTo>
                <a:cubicBezTo>
                  <a:pt x="1458113" y="1791536"/>
                  <a:pt x="1460121" y="1791167"/>
                  <a:pt x="1461423" y="1790430"/>
                </a:cubicBezTo>
                <a:cubicBezTo>
                  <a:pt x="1462725" y="1789692"/>
                  <a:pt x="1463376" y="1788639"/>
                  <a:pt x="1463376" y="1787272"/>
                </a:cubicBezTo>
                <a:cubicBezTo>
                  <a:pt x="1463376" y="1786686"/>
                  <a:pt x="1463273" y="1786159"/>
                  <a:pt x="1463067" y="1785693"/>
                </a:cubicBezTo>
                <a:cubicBezTo>
                  <a:pt x="1462861" y="1785226"/>
                  <a:pt x="1462486" y="1784781"/>
                  <a:pt x="1461944" y="1784358"/>
                </a:cubicBezTo>
                <a:cubicBezTo>
                  <a:pt x="1461401" y="1783935"/>
                  <a:pt x="1460560" y="1783495"/>
                  <a:pt x="1459421" y="1783039"/>
                </a:cubicBezTo>
                <a:cubicBezTo>
                  <a:pt x="1458281" y="1782584"/>
                  <a:pt x="1456724" y="1782063"/>
                  <a:pt x="1454749" y="1781477"/>
                </a:cubicBezTo>
                <a:cubicBezTo>
                  <a:pt x="1453273" y="1781042"/>
                  <a:pt x="1451911" y="1780549"/>
                  <a:pt x="1450663" y="1779995"/>
                </a:cubicBezTo>
                <a:cubicBezTo>
                  <a:pt x="1449415" y="1779442"/>
                  <a:pt x="1448335" y="1778785"/>
                  <a:pt x="1447424" y="1778026"/>
                </a:cubicBezTo>
                <a:cubicBezTo>
                  <a:pt x="1446512" y="1777266"/>
                  <a:pt x="1445796" y="1776376"/>
                  <a:pt x="1445275" y="1775356"/>
                </a:cubicBezTo>
                <a:cubicBezTo>
                  <a:pt x="1444754" y="1774336"/>
                  <a:pt x="1444494" y="1773131"/>
                  <a:pt x="1444494" y="1771742"/>
                </a:cubicBezTo>
                <a:cubicBezTo>
                  <a:pt x="1444494" y="1770831"/>
                  <a:pt x="1444705" y="1769832"/>
                  <a:pt x="1445128" y="1768747"/>
                </a:cubicBezTo>
                <a:cubicBezTo>
                  <a:pt x="1445552" y="1767662"/>
                  <a:pt x="1446273" y="1766653"/>
                  <a:pt x="1447293" y="1765719"/>
                </a:cubicBezTo>
                <a:cubicBezTo>
                  <a:pt x="1448313" y="1764786"/>
                  <a:pt x="1449692" y="1764010"/>
                  <a:pt x="1451428" y="1763392"/>
                </a:cubicBezTo>
                <a:cubicBezTo>
                  <a:pt x="1453164" y="1762773"/>
                  <a:pt x="1455335" y="1762464"/>
                  <a:pt x="1457939" y="1762464"/>
                </a:cubicBezTo>
                <a:close/>
                <a:moveTo>
                  <a:pt x="1389343" y="1762464"/>
                </a:moveTo>
                <a:cubicBezTo>
                  <a:pt x="1390147" y="1762464"/>
                  <a:pt x="1390917" y="1762518"/>
                  <a:pt x="1391655" y="1762627"/>
                </a:cubicBezTo>
                <a:cubicBezTo>
                  <a:pt x="1392393" y="1762735"/>
                  <a:pt x="1393044" y="1762876"/>
                  <a:pt x="1393608" y="1763050"/>
                </a:cubicBezTo>
                <a:lnTo>
                  <a:pt x="1405459" y="1763050"/>
                </a:lnTo>
                <a:lnTo>
                  <a:pt x="1405459" y="1767673"/>
                </a:lnTo>
                <a:lnTo>
                  <a:pt x="1400217" y="1767673"/>
                </a:lnTo>
                <a:cubicBezTo>
                  <a:pt x="1400825" y="1768432"/>
                  <a:pt x="1401297" y="1769317"/>
                  <a:pt x="1401633" y="1770326"/>
                </a:cubicBezTo>
                <a:cubicBezTo>
                  <a:pt x="1401970" y="1771335"/>
                  <a:pt x="1402138" y="1772426"/>
                  <a:pt x="1402138" y="1773598"/>
                </a:cubicBezTo>
                <a:cubicBezTo>
                  <a:pt x="1402138" y="1775291"/>
                  <a:pt x="1401829" y="1776837"/>
                  <a:pt x="1401210" y="1778237"/>
                </a:cubicBezTo>
                <a:cubicBezTo>
                  <a:pt x="1400592" y="1779637"/>
                  <a:pt x="1399718" y="1780836"/>
                  <a:pt x="1398589" y="1781835"/>
                </a:cubicBezTo>
                <a:cubicBezTo>
                  <a:pt x="1397461" y="1782833"/>
                  <a:pt x="1396110" y="1783609"/>
                  <a:pt x="1394536" y="1784163"/>
                </a:cubicBezTo>
                <a:cubicBezTo>
                  <a:pt x="1392963" y="1784716"/>
                  <a:pt x="1391232" y="1784993"/>
                  <a:pt x="1389343" y="1784993"/>
                </a:cubicBezTo>
                <a:cubicBezTo>
                  <a:pt x="1387976" y="1784993"/>
                  <a:pt x="1386696" y="1784846"/>
                  <a:pt x="1385502" y="1784553"/>
                </a:cubicBezTo>
                <a:cubicBezTo>
                  <a:pt x="1384308" y="1784260"/>
                  <a:pt x="1383364" y="1783897"/>
                  <a:pt x="1382669" y="1783463"/>
                </a:cubicBezTo>
                <a:cubicBezTo>
                  <a:pt x="1382257" y="1784070"/>
                  <a:pt x="1381910" y="1784645"/>
                  <a:pt x="1381628" y="1785188"/>
                </a:cubicBezTo>
                <a:cubicBezTo>
                  <a:pt x="1381345" y="1785731"/>
                  <a:pt x="1381204" y="1786338"/>
                  <a:pt x="1381204" y="1787011"/>
                </a:cubicBezTo>
                <a:cubicBezTo>
                  <a:pt x="1381204" y="1787836"/>
                  <a:pt x="1381601" y="1788520"/>
                  <a:pt x="1382393" y="1789062"/>
                </a:cubicBezTo>
                <a:cubicBezTo>
                  <a:pt x="1383185" y="1789605"/>
                  <a:pt x="1384232" y="1789898"/>
                  <a:pt x="1385534" y="1789941"/>
                </a:cubicBezTo>
                <a:lnTo>
                  <a:pt x="1394129" y="1790267"/>
                </a:lnTo>
                <a:cubicBezTo>
                  <a:pt x="1395757" y="1790310"/>
                  <a:pt x="1397260" y="1790516"/>
                  <a:pt x="1398638" y="1790885"/>
                </a:cubicBezTo>
                <a:cubicBezTo>
                  <a:pt x="1400016" y="1791254"/>
                  <a:pt x="1401199" y="1791786"/>
                  <a:pt x="1402187" y="1792481"/>
                </a:cubicBezTo>
                <a:cubicBezTo>
                  <a:pt x="1403174" y="1793175"/>
                  <a:pt x="1403945" y="1794032"/>
                  <a:pt x="1404498" y="1795053"/>
                </a:cubicBezTo>
                <a:cubicBezTo>
                  <a:pt x="1405052" y="1796073"/>
                  <a:pt x="1405329" y="1797255"/>
                  <a:pt x="1405329" y="1798601"/>
                </a:cubicBezTo>
                <a:cubicBezTo>
                  <a:pt x="1405329" y="1800055"/>
                  <a:pt x="1405014" y="1801434"/>
                  <a:pt x="1404384" y="1802736"/>
                </a:cubicBezTo>
                <a:cubicBezTo>
                  <a:pt x="1403755" y="1804038"/>
                  <a:pt x="1402784" y="1805183"/>
                  <a:pt x="1401471" y="1806170"/>
                </a:cubicBezTo>
                <a:cubicBezTo>
                  <a:pt x="1400158" y="1807158"/>
                  <a:pt x="1398492" y="1807945"/>
                  <a:pt x="1396473" y="1808531"/>
                </a:cubicBezTo>
                <a:cubicBezTo>
                  <a:pt x="1394455" y="1809117"/>
                  <a:pt x="1392056" y="1809410"/>
                  <a:pt x="1389278" y="1809410"/>
                </a:cubicBezTo>
                <a:cubicBezTo>
                  <a:pt x="1386631" y="1809410"/>
                  <a:pt x="1384379" y="1809198"/>
                  <a:pt x="1382523" y="1808775"/>
                </a:cubicBezTo>
                <a:cubicBezTo>
                  <a:pt x="1380667" y="1808352"/>
                  <a:pt x="1379143" y="1807766"/>
                  <a:pt x="1377949" y="1807017"/>
                </a:cubicBezTo>
                <a:cubicBezTo>
                  <a:pt x="1376755" y="1806268"/>
                  <a:pt x="1375887" y="1805378"/>
                  <a:pt x="1375344" y="1804347"/>
                </a:cubicBezTo>
                <a:cubicBezTo>
                  <a:pt x="1374802" y="1803316"/>
                  <a:pt x="1374530" y="1802182"/>
                  <a:pt x="1374530" y="1800945"/>
                </a:cubicBezTo>
                <a:cubicBezTo>
                  <a:pt x="1374530" y="1799361"/>
                  <a:pt x="1374899" y="1797972"/>
                  <a:pt x="1375637" y="1796778"/>
                </a:cubicBezTo>
                <a:cubicBezTo>
                  <a:pt x="1376375" y="1795584"/>
                  <a:pt x="1377515" y="1794434"/>
                  <a:pt x="1379056" y="1793327"/>
                </a:cubicBezTo>
                <a:cubicBezTo>
                  <a:pt x="1378491" y="1793067"/>
                  <a:pt x="1378003" y="1792741"/>
                  <a:pt x="1377591" y="1792350"/>
                </a:cubicBezTo>
                <a:cubicBezTo>
                  <a:pt x="1377178" y="1791960"/>
                  <a:pt x="1376842" y="1791531"/>
                  <a:pt x="1376581" y="1791064"/>
                </a:cubicBezTo>
                <a:cubicBezTo>
                  <a:pt x="1376321" y="1790598"/>
                  <a:pt x="1376126" y="1790104"/>
                  <a:pt x="1375995" y="1789583"/>
                </a:cubicBezTo>
                <a:cubicBezTo>
                  <a:pt x="1375865" y="1789062"/>
                  <a:pt x="1375800" y="1788552"/>
                  <a:pt x="1375800" y="1788053"/>
                </a:cubicBezTo>
                <a:cubicBezTo>
                  <a:pt x="1375800" y="1786642"/>
                  <a:pt x="1376131" y="1785351"/>
                  <a:pt x="1376793" y="1784179"/>
                </a:cubicBezTo>
                <a:cubicBezTo>
                  <a:pt x="1377455" y="1783007"/>
                  <a:pt x="1378242" y="1781900"/>
                  <a:pt x="1379153" y="1780858"/>
                </a:cubicBezTo>
                <a:cubicBezTo>
                  <a:pt x="1378741" y="1780359"/>
                  <a:pt x="1378378" y="1779870"/>
                  <a:pt x="1378063" y="1779393"/>
                </a:cubicBezTo>
                <a:cubicBezTo>
                  <a:pt x="1377748" y="1778915"/>
                  <a:pt x="1377477" y="1778400"/>
                  <a:pt x="1377249" y="1777847"/>
                </a:cubicBezTo>
                <a:cubicBezTo>
                  <a:pt x="1377021" y="1777293"/>
                  <a:pt x="1376847" y="1776696"/>
                  <a:pt x="1376728" y="1776056"/>
                </a:cubicBezTo>
                <a:cubicBezTo>
                  <a:pt x="1376608" y="1775416"/>
                  <a:pt x="1376549" y="1774683"/>
                  <a:pt x="1376549" y="1773858"/>
                </a:cubicBezTo>
                <a:cubicBezTo>
                  <a:pt x="1376549" y="1772166"/>
                  <a:pt x="1376858" y="1770619"/>
                  <a:pt x="1377477" y="1769219"/>
                </a:cubicBezTo>
                <a:cubicBezTo>
                  <a:pt x="1378095" y="1767819"/>
                  <a:pt x="1378964" y="1766620"/>
                  <a:pt x="1380081" y="1765622"/>
                </a:cubicBezTo>
                <a:cubicBezTo>
                  <a:pt x="1381199" y="1764623"/>
                  <a:pt x="1382545" y="1763847"/>
                  <a:pt x="1384118" y="1763294"/>
                </a:cubicBezTo>
                <a:cubicBezTo>
                  <a:pt x="1385692" y="1762741"/>
                  <a:pt x="1387433" y="1762464"/>
                  <a:pt x="1389343" y="1762464"/>
                </a:cubicBezTo>
                <a:close/>
                <a:moveTo>
                  <a:pt x="1352025" y="1762464"/>
                </a:moveTo>
                <a:cubicBezTo>
                  <a:pt x="1354304" y="1762464"/>
                  <a:pt x="1356322" y="1762822"/>
                  <a:pt x="1358080" y="1763538"/>
                </a:cubicBezTo>
                <a:cubicBezTo>
                  <a:pt x="1359838" y="1764254"/>
                  <a:pt x="1361320" y="1765269"/>
                  <a:pt x="1362524" y="1766582"/>
                </a:cubicBezTo>
                <a:cubicBezTo>
                  <a:pt x="1363729" y="1767895"/>
                  <a:pt x="1364640" y="1769490"/>
                  <a:pt x="1365259" y="1771368"/>
                </a:cubicBezTo>
                <a:cubicBezTo>
                  <a:pt x="1365877" y="1773245"/>
                  <a:pt x="1366187" y="1775345"/>
                  <a:pt x="1366187" y="1777668"/>
                </a:cubicBezTo>
                <a:cubicBezTo>
                  <a:pt x="1366187" y="1778471"/>
                  <a:pt x="1366176" y="1779143"/>
                  <a:pt x="1366154" y="1779686"/>
                </a:cubicBezTo>
                <a:cubicBezTo>
                  <a:pt x="1366132" y="1780229"/>
                  <a:pt x="1366100" y="1780739"/>
                  <a:pt x="1366056" y="1781216"/>
                </a:cubicBezTo>
                <a:lnTo>
                  <a:pt x="1343104" y="1781216"/>
                </a:lnTo>
                <a:cubicBezTo>
                  <a:pt x="1343104" y="1784559"/>
                  <a:pt x="1344038" y="1787125"/>
                  <a:pt x="1345904" y="1788916"/>
                </a:cubicBezTo>
                <a:cubicBezTo>
                  <a:pt x="1347771" y="1790706"/>
                  <a:pt x="1350462" y="1791602"/>
                  <a:pt x="1353978" y="1791602"/>
                </a:cubicBezTo>
                <a:cubicBezTo>
                  <a:pt x="1354933" y="1791602"/>
                  <a:pt x="1355888" y="1791564"/>
                  <a:pt x="1356843" y="1791488"/>
                </a:cubicBezTo>
                <a:cubicBezTo>
                  <a:pt x="1357798" y="1791412"/>
                  <a:pt x="1358721" y="1791309"/>
                  <a:pt x="1359610" y="1791178"/>
                </a:cubicBezTo>
                <a:cubicBezTo>
                  <a:pt x="1360500" y="1791048"/>
                  <a:pt x="1361352" y="1790902"/>
                  <a:pt x="1362166" y="1790739"/>
                </a:cubicBezTo>
                <a:cubicBezTo>
                  <a:pt x="1362980" y="1790576"/>
                  <a:pt x="1363734" y="1790397"/>
                  <a:pt x="1364429" y="1790202"/>
                </a:cubicBezTo>
                <a:lnTo>
                  <a:pt x="1364429" y="1794857"/>
                </a:lnTo>
                <a:cubicBezTo>
                  <a:pt x="1362888" y="1795291"/>
                  <a:pt x="1361146" y="1795644"/>
                  <a:pt x="1359203" y="1795915"/>
                </a:cubicBezTo>
                <a:cubicBezTo>
                  <a:pt x="1357261" y="1796186"/>
                  <a:pt x="1355248" y="1796322"/>
                  <a:pt x="1353164" y="1796322"/>
                </a:cubicBezTo>
                <a:cubicBezTo>
                  <a:pt x="1350364" y="1796322"/>
                  <a:pt x="1347955" y="1795942"/>
                  <a:pt x="1345937" y="1795183"/>
                </a:cubicBezTo>
                <a:cubicBezTo>
                  <a:pt x="1343918" y="1794423"/>
                  <a:pt x="1342263" y="1793322"/>
                  <a:pt x="1340972" y="1791878"/>
                </a:cubicBezTo>
                <a:cubicBezTo>
                  <a:pt x="1339680" y="1790435"/>
                  <a:pt x="1338726" y="1788666"/>
                  <a:pt x="1338107" y="1786572"/>
                </a:cubicBezTo>
                <a:cubicBezTo>
                  <a:pt x="1337488" y="1784477"/>
                  <a:pt x="1337179" y="1782106"/>
                  <a:pt x="1337179" y="1779458"/>
                </a:cubicBezTo>
                <a:cubicBezTo>
                  <a:pt x="1337179" y="1777157"/>
                  <a:pt x="1337510" y="1774982"/>
                  <a:pt x="1338172" y="1772931"/>
                </a:cubicBezTo>
                <a:cubicBezTo>
                  <a:pt x="1338834" y="1770880"/>
                  <a:pt x="1339800" y="1769078"/>
                  <a:pt x="1341070" y="1767526"/>
                </a:cubicBezTo>
                <a:cubicBezTo>
                  <a:pt x="1342339" y="1765974"/>
                  <a:pt x="1343897" y="1764743"/>
                  <a:pt x="1345741" y="1763831"/>
                </a:cubicBezTo>
                <a:cubicBezTo>
                  <a:pt x="1347586" y="1762920"/>
                  <a:pt x="1349681" y="1762464"/>
                  <a:pt x="1352025" y="1762464"/>
                </a:cubicBezTo>
                <a:close/>
                <a:moveTo>
                  <a:pt x="1318548" y="1762464"/>
                </a:moveTo>
                <a:cubicBezTo>
                  <a:pt x="1321934" y="1762464"/>
                  <a:pt x="1324500" y="1763560"/>
                  <a:pt x="1326247" y="1765752"/>
                </a:cubicBezTo>
                <a:cubicBezTo>
                  <a:pt x="1327995" y="1767944"/>
                  <a:pt x="1328803" y="1771200"/>
                  <a:pt x="1328673" y="1775519"/>
                </a:cubicBezTo>
                <a:lnTo>
                  <a:pt x="1322943" y="1775519"/>
                </a:lnTo>
                <a:cubicBezTo>
                  <a:pt x="1323008" y="1772654"/>
                  <a:pt x="1322590" y="1770576"/>
                  <a:pt x="1321689" y="1769284"/>
                </a:cubicBezTo>
                <a:cubicBezTo>
                  <a:pt x="1320789" y="1767993"/>
                  <a:pt x="1319470" y="1767347"/>
                  <a:pt x="1317734" y="1767347"/>
                </a:cubicBezTo>
                <a:cubicBezTo>
                  <a:pt x="1316974" y="1767347"/>
                  <a:pt x="1316209" y="1767483"/>
                  <a:pt x="1315439" y="1767754"/>
                </a:cubicBezTo>
                <a:cubicBezTo>
                  <a:pt x="1314668" y="1768025"/>
                  <a:pt x="1313876" y="1768460"/>
                  <a:pt x="1313062" y="1769056"/>
                </a:cubicBezTo>
                <a:cubicBezTo>
                  <a:pt x="1312248" y="1769653"/>
                  <a:pt x="1311385" y="1770418"/>
                  <a:pt x="1310474" y="1771352"/>
                </a:cubicBezTo>
                <a:cubicBezTo>
                  <a:pt x="1309562" y="1772285"/>
                  <a:pt x="1308586" y="1773413"/>
                  <a:pt x="1307544" y="1774737"/>
                </a:cubicBezTo>
                <a:lnTo>
                  <a:pt x="1307544" y="1795736"/>
                </a:lnTo>
                <a:lnTo>
                  <a:pt x="1301814" y="1795736"/>
                </a:lnTo>
                <a:lnTo>
                  <a:pt x="1301814" y="1763050"/>
                </a:lnTo>
                <a:lnTo>
                  <a:pt x="1306990" y="1763050"/>
                </a:lnTo>
                <a:lnTo>
                  <a:pt x="1307153" y="1769073"/>
                </a:lnTo>
                <a:cubicBezTo>
                  <a:pt x="1309085" y="1766750"/>
                  <a:pt x="1310989" y="1765068"/>
                  <a:pt x="1312867" y="1764027"/>
                </a:cubicBezTo>
                <a:cubicBezTo>
                  <a:pt x="1314744" y="1762985"/>
                  <a:pt x="1316638" y="1762464"/>
                  <a:pt x="1318548" y="1762464"/>
                </a:cubicBezTo>
                <a:close/>
                <a:moveTo>
                  <a:pt x="1247250" y="1762464"/>
                </a:moveTo>
                <a:cubicBezTo>
                  <a:pt x="1249594" y="1762464"/>
                  <a:pt x="1251694" y="1762827"/>
                  <a:pt x="1253549" y="1763554"/>
                </a:cubicBezTo>
                <a:cubicBezTo>
                  <a:pt x="1255405" y="1764281"/>
                  <a:pt x="1256979" y="1765345"/>
                  <a:pt x="1258270" y="1766745"/>
                </a:cubicBezTo>
                <a:cubicBezTo>
                  <a:pt x="1259562" y="1768145"/>
                  <a:pt x="1260549" y="1769887"/>
                  <a:pt x="1261233" y="1771970"/>
                </a:cubicBezTo>
                <a:cubicBezTo>
                  <a:pt x="1261916" y="1774054"/>
                  <a:pt x="1262258" y="1776441"/>
                  <a:pt x="1262258" y="1779133"/>
                </a:cubicBezTo>
                <a:cubicBezTo>
                  <a:pt x="1262258" y="1781672"/>
                  <a:pt x="1261900" y="1784000"/>
                  <a:pt x="1261184" y="1786116"/>
                </a:cubicBezTo>
                <a:cubicBezTo>
                  <a:pt x="1260468" y="1788232"/>
                  <a:pt x="1259437" y="1790044"/>
                  <a:pt x="1258091" y="1791553"/>
                </a:cubicBezTo>
                <a:cubicBezTo>
                  <a:pt x="1256745" y="1793061"/>
                  <a:pt x="1255107" y="1794233"/>
                  <a:pt x="1253175" y="1795069"/>
                </a:cubicBezTo>
                <a:cubicBezTo>
                  <a:pt x="1251243" y="1795904"/>
                  <a:pt x="1249051" y="1796322"/>
                  <a:pt x="1246599" y="1796322"/>
                </a:cubicBezTo>
                <a:cubicBezTo>
                  <a:pt x="1244255" y="1796322"/>
                  <a:pt x="1242155" y="1795959"/>
                  <a:pt x="1240299" y="1795232"/>
                </a:cubicBezTo>
                <a:cubicBezTo>
                  <a:pt x="1238443" y="1794504"/>
                  <a:pt x="1236870" y="1793435"/>
                  <a:pt x="1235578" y="1792025"/>
                </a:cubicBezTo>
                <a:cubicBezTo>
                  <a:pt x="1234287" y="1790614"/>
                  <a:pt x="1233299" y="1788867"/>
                  <a:pt x="1232616" y="1786783"/>
                </a:cubicBezTo>
                <a:cubicBezTo>
                  <a:pt x="1231932" y="1784700"/>
                  <a:pt x="1231590" y="1782301"/>
                  <a:pt x="1231590" y="1779588"/>
                </a:cubicBezTo>
                <a:cubicBezTo>
                  <a:pt x="1231590" y="1777049"/>
                  <a:pt x="1231948" y="1774732"/>
                  <a:pt x="1232665" y="1772638"/>
                </a:cubicBezTo>
                <a:cubicBezTo>
                  <a:pt x="1233381" y="1770543"/>
                  <a:pt x="1234412" y="1768742"/>
                  <a:pt x="1235757" y="1767233"/>
                </a:cubicBezTo>
                <a:cubicBezTo>
                  <a:pt x="1237103" y="1765725"/>
                  <a:pt x="1238742" y="1764553"/>
                  <a:pt x="1240673" y="1763717"/>
                </a:cubicBezTo>
                <a:cubicBezTo>
                  <a:pt x="1242605" y="1762882"/>
                  <a:pt x="1244797" y="1762464"/>
                  <a:pt x="1247250" y="1762464"/>
                </a:cubicBezTo>
                <a:close/>
                <a:moveTo>
                  <a:pt x="1142475" y="1762464"/>
                </a:moveTo>
                <a:cubicBezTo>
                  <a:pt x="1144754" y="1762464"/>
                  <a:pt x="1146772" y="1762822"/>
                  <a:pt x="1148530" y="1763538"/>
                </a:cubicBezTo>
                <a:cubicBezTo>
                  <a:pt x="1150288" y="1764254"/>
                  <a:pt x="1151770" y="1765269"/>
                  <a:pt x="1152974" y="1766582"/>
                </a:cubicBezTo>
                <a:cubicBezTo>
                  <a:pt x="1154179" y="1767895"/>
                  <a:pt x="1155090" y="1769490"/>
                  <a:pt x="1155709" y="1771368"/>
                </a:cubicBezTo>
                <a:cubicBezTo>
                  <a:pt x="1156327" y="1773245"/>
                  <a:pt x="1156637" y="1775345"/>
                  <a:pt x="1156637" y="1777668"/>
                </a:cubicBezTo>
                <a:cubicBezTo>
                  <a:pt x="1156637" y="1778471"/>
                  <a:pt x="1156626" y="1779143"/>
                  <a:pt x="1156604" y="1779686"/>
                </a:cubicBezTo>
                <a:cubicBezTo>
                  <a:pt x="1156582" y="1780229"/>
                  <a:pt x="1156550" y="1780739"/>
                  <a:pt x="1156506" y="1781216"/>
                </a:cubicBezTo>
                <a:lnTo>
                  <a:pt x="1133554" y="1781216"/>
                </a:lnTo>
                <a:cubicBezTo>
                  <a:pt x="1133554" y="1784559"/>
                  <a:pt x="1134488" y="1787125"/>
                  <a:pt x="1136354" y="1788916"/>
                </a:cubicBezTo>
                <a:cubicBezTo>
                  <a:pt x="1138221" y="1790706"/>
                  <a:pt x="1140912" y="1791602"/>
                  <a:pt x="1144428" y="1791602"/>
                </a:cubicBezTo>
                <a:cubicBezTo>
                  <a:pt x="1145383" y="1791602"/>
                  <a:pt x="1146338" y="1791564"/>
                  <a:pt x="1147293" y="1791488"/>
                </a:cubicBezTo>
                <a:cubicBezTo>
                  <a:pt x="1148248" y="1791412"/>
                  <a:pt x="1149170" y="1791309"/>
                  <a:pt x="1150060" y="1791178"/>
                </a:cubicBezTo>
                <a:cubicBezTo>
                  <a:pt x="1150950" y="1791048"/>
                  <a:pt x="1151802" y="1790902"/>
                  <a:pt x="1152616" y="1790739"/>
                </a:cubicBezTo>
                <a:cubicBezTo>
                  <a:pt x="1153430" y="1790576"/>
                  <a:pt x="1154184" y="1790397"/>
                  <a:pt x="1154879" y="1790202"/>
                </a:cubicBezTo>
                <a:lnTo>
                  <a:pt x="1154879" y="1794857"/>
                </a:lnTo>
                <a:cubicBezTo>
                  <a:pt x="1153338" y="1795291"/>
                  <a:pt x="1151596" y="1795644"/>
                  <a:pt x="1149653" y="1795915"/>
                </a:cubicBezTo>
                <a:cubicBezTo>
                  <a:pt x="1147711" y="1796186"/>
                  <a:pt x="1145698" y="1796322"/>
                  <a:pt x="1143614" y="1796322"/>
                </a:cubicBezTo>
                <a:cubicBezTo>
                  <a:pt x="1140814" y="1796322"/>
                  <a:pt x="1138405" y="1795942"/>
                  <a:pt x="1136387" y="1795183"/>
                </a:cubicBezTo>
                <a:cubicBezTo>
                  <a:pt x="1134368" y="1794423"/>
                  <a:pt x="1132713" y="1793322"/>
                  <a:pt x="1131422" y="1791878"/>
                </a:cubicBezTo>
                <a:cubicBezTo>
                  <a:pt x="1130130" y="1790435"/>
                  <a:pt x="1129176" y="1788666"/>
                  <a:pt x="1128557" y="1786572"/>
                </a:cubicBezTo>
                <a:cubicBezTo>
                  <a:pt x="1127938" y="1784477"/>
                  <a:pt x="1127629" y="1782106"/>
                  <a:pt x="1127629" y="1779458"/>
                </a:cubicBezTo>
                <a:cubicBezTo>
                  <a:pt x="1127629" y="1777157"/>
                  <a:pt x="1127960" y="1774982"/>
                  <a:pt x="1128622" y="1772931"/>
                </a:cubicBezTo>
                <a:cubicBezTo>
                  <a:pt x="1129284" y="1770880"/>
                  <a:pt x="1130250" y="1769078"/>
                  <a:pt x="1131520" y="1767526"/>
                </a:cubicBezTo>
                <a:cubicBezTo>
                  <a:pt x="1132789" y="1765974"/>
                  <a:pt x="1134347" y="1764743"/>
                  <a:pt x="1136191" y="1763831"/>
                </a:cubicBezTo>
                <a:cubicBezTo>
                  <a:pt x="1138036" y="1762920"/>
                  <a:pt x="1140131" y="1762464"/>
                  <a:pt x="1142475" y="1762464"/>
                </a:cubicBezTo>
                <a:close/>
                <a:moveTo>
                  <a:pt x="998818" y="1762464"/>
                </a:moveTo>
                <a:cubicBezTo>
                  <a:pt x="999621" y="1762464"/>
                  <a:pt x="1000392" y="1762518"/>
                  <a:pt x="1001130" y="1762627"/>
                </a:cubicBezTo>
                <a:cubicBezTo>
                  <a:pt x="1001868" y="1762735"/>
                  <a:pt x="1002519" y="1762876"/>
                  <a:pt x="1003083" y="1763050"/>
                </a:cubicBezTo>
                <a:lnTo>
                  <a:pt x="1014934" y="1763050"/>
                </a:lnTo>
                <a:lnTo>
                  <a:pt x="1014934" y="1767673"/>
                </a:lnTo>
                <a:lnTo>
                  <a:pt x="1009692" y="1767673"/>
                </a:lnTo>
                <a:cubicBezTo>
                  <a:pt x="1010300" y="1768432"/>
                  <a:pt x="1010772" y="1769317"/>
                  <a:pt x="1011108" y="1770326"/>
                </a:cubicBezTo>
                <a:cubicBezTo>
                  <a:pt x="1011445" y="1771335"/>
                  <a:pt x="1011613" y="1772426"/>
                  <a:pt x="1011613" y="1773598"/>
                </a:cubicBezTo>
                <a:cubicBezTo>
                  <a:pt x="1011613" y="1775291"/>
                  <a:pt x="1011304" y="1776837"/>
                  <a:pt x="1010685" y="1778237"/>
                </a:cubicBezTo>
                <a:cubicBezTo>
                  <a:pt x="1010067" y="1779637"/>
                  <a:pt x="1009193" y="1780836"/>
                  <a:pt x="1008064" y="1781835"/>
                </a:cubicBezTo>
                <a:cubicBezTo>
                  <a:pt x="1006936" y="1782833"/>
                  <a:pt x="1005585" y="1783609"/>
                  <a:pt x="1004011" y="1784163"/>
                </a:cubicBezTo>
                <a:cubicBezTo>
                  <a:pt x="1002437" y="1784716"/>
                  <a:pt x="1000707" y="1784993"/>
                  <a:pt x="998818" y="1784993"/>
                </a:cubicBezTo>
                <a:cubicBezTo>
                  <a:pt x="997451" y="1784993"/>
                  <a:pt x="996170" y="1784846"/>
                  <a:pt x="994977" y="1784553"/>
                </a:cubicBezTo>
                <a:cubicBezTo>
                  <a:pt x="993783" y="1784260"/>
                  <a:pt x="992839" y="1783897"/>
                  <a:pt x="992144" y="1783463"/>
                </a:cubicBezTo>
                <a:cubicBezTo>
                  <a:pt x="991732" y="1784070"/>
                  <a:pt x="991385" y="1784645"/>
                  <a:pt x="991103" y="1785188"/>
                </a:cubicBezTo>
                <a:cubicBezTo>
                  <a:pt x="990820" y="1785731"/>
                  <a:pt x="990679" y="1786338"/>
                  <a:pt x="990679" y="1787011"/>
                </a:cubicBezTo>
                <a:cubicBezTo>
                  <a:pt x="990679" y="1787836"/>
                  <a:pt x="991075" y="1788520"/>
                  <a:pt x="991868" y="1789062"/>
                </a:cubicBezTo>
                <a:cubicBezTo>
                  <a:pt x="992660" y="1789605"/>
                  <a:pt x="993707" y="1789898"/>
                  <a:pt x="995009" y="1789941"/>
                </a:cubicBezTo>
                <a:lnTo>
                  <a:pt x="1003604" y="1790267"/>
                </a:lnTo>
                <a:cubicBezTo>
                  <a:pt x="1005232" y="1790310"/>
                  <a:pt x="1006735" y="1790516"/>
                  <a:pt x="1008113" y="1790885"/>
                </a:cubicBezTo>
                <a:cubicBezTo>
                  <a:pt x="1009491" y="1791254"/>
                  <a:pt x="1010674" y="1791786"/>
                  <a:pt x="1011662" y="1792481"/>
                </a:cubicBezTo>
                <a:cubicBezTo>
                  <a:pt x="1012649" y="1793175"/>
                  <a:pt x="1013420" y="1794032"/>
                  <a:pt x="1013973" y="1795053"/>
                </a:cubicBezTo>
                <a:cubicBezTo>
                  <a:pt x="1014527" y="1796073"/>
                  <a:pt x="1014803" y="1797255"/>
                  <a:pt x="1014803" y="1798601"/>
                </a:cubicBezTo>
                <a:cubicBezTo>
                  <a:pt x="1014803" y="1800055"/>
                  <a:pt x="1014489" y="1801434"/>
                  <a:pt x="1013859" y="1802736"/>
                </a:cubicBezTo>
                <a:cubicBezTo>
                  <a:pt x="1013230" y="1804038"/>
                  <a:pt x="1012259" y="1805183"/>
                  <a:pt x="1010946" y="1806170"/>
                </a:cubicBezTo>
                <a:cubicBezTo>
                  <a:pt x="1009632" y="1807158"/>
                  <a:pt x="1007967" y="1807945"/>
                  <a:pt x="1005948" y="1808531"/>
                </a:cubicBezTo>
                <a:cubicBezTo>
                  <a:pt x="1003930" y="1809117"/>
                  <a:pt x="1001531" y="1809410"/>
                  <a:pt x="998753" y="1809410"/>
                </a:cubicBezTo>
                <a:cubicBezTo>
                  <a:pt x="996105" y="1809410"/>
                  <a:pt x="993854" y="1809198"/>
                  <a:pt x="991998" y="1808775"/>
                </a:cubicBezTo>
                <a:cubicBezTo>
                  <a:pt x="990142" y="1808352"/>
                  <a:pt x="988617" y="1807766"/>
                  <a:pt x="987424" y="1807017"/>
                </a:cubicBezTo>
                <a:cubicBezTo>
                  <a:pt x="986230" y="1806268"/>
                  <a:pt x="985362" y="1805378"/>
                  <a:pt x="984819" y="1804347"/>
                </a:cubicBezTo>
                <a:cubicBezTo>
                  <a:pt x="984277" y="1803316"/>
                  <a:pt x="984005" y="1802182"/>
                  <a:pt x="984005" y="1800945"/>
                </a:cubicBezTo>
                <a:cubicBezTo>
                  <a:pt x="984005" y="1799361"/>
                  <a:pt x="984374" y="1797972"/>
                  <a:pt x="985112" y="1796778"/>
                </a:cubicBezTo>
                <a:cubicBezTo>
                  <a:pt x="985850" y="1795584"/>
                  <a:pt x="986990" y="1794434"/>
                  <a:pt x="988531" y="1793327"/>
                </a:cubicBezTo>
                <a:cubicBezTo>
                  <a:pt x="987966" y="1793067"/>
                  <a:pt x="987478" y="1792741"/>
                  <a:pt x="987066" y="1792350"/>
                </a:cubicBezTo>
                <a:cubicBezTo>
                  <a:pt x="986653" y="1791960"/>
                  <a:pt x="986317" y="1791531"/>
                  <a:pt x="986056" y="1791064"/>
                </a:cubicBezTo>
                <a:cubicBezTo>
                  <a:pt x="985796" y="1790598"/>
                  <a:pt x="985601" y="1790104"/>
                  <a:pt x="985470" y="1789583"/>
                </a:cubicBezTo>
                <a:cubicBezTo>
                  <a:pt x="985340" y="1789062"/>
                  <a:pt x="985275" y="1788552"/>
                  <a:pt x="985275" y="1788053"/>
                </a:cubicBezTo>
                <a:cubicBezTo>
                  <a:pt x="985275" y="1786642"/>
                  <a:pt x="985606" y="1785351"/>
                  <a:pt x="986268" y="1784179"/>
                </a:cubicBezTo>
                <a:cubicBezTo>
                  <a:pt x="986930" y="1783007"/>
                  <a:pt x="987717" y="1781900"/>
                  <a:pt x="988628" y="1780858"/>
                </a:cubicBezTo>
                <a:cubicBezTo>
                  <a:pt x="988216" y="1780359"/>
                  <a:pt x="987852" y="1779870"/>
                  <a:pt x="987538" y="1779393"/>
                </a:cubicBezTo>
                <a:cubicBezTo>
                  <a:pt x="987223" y="1778915"/>
                  <a:pt x="986952" y="1778400"/>
                  <a:pt x="986724" y="1777847"/>
                </a:cubicBezTo>
                <a:cubicBezTo>
                  <a:pt x="986496" y="1777293"/>
                  <a:pt x="986322" y="1776696"/>
                  <a:pt x="986203" y="1776056"/>
                </a:cubicBezTo>
                <a:cubicBezTo>
                  <a:pt x="986084" y="1775416"/>
                  <a:pt x="986024" y="1774683"/>
                  <a:pt x="986024" y="1773858"/>
                </a:cubicBezTo>
                <a:cubicBezTo>
                  <a:pt x="986024" y="1772166"/>
                  <a:pt x="986333" y="1770619"/>
                  <a:pt x="986952" y="1769219"/>
                </a:cubicBezTo>
                <a:cubicBezTo>
                  <a:pt x="987570" y="1767819"/>
                  <a:pt x="988438" y="1766620"/>
                  <a:pt x="989556" y="1765622"/>
                </a:cubicBezTo>
                <a:cubicBezTo>
                  <a:pt x="990674" y="1764623"/>
                  <a:pt x="992020" y="1763847"/>
                  <a:pt x="993593" y="1763294"/>
                </a:cubicBezTo>
                <a:cubicBezTo>
                  <a:pt x="995167" y="1762741"/>
                  <a:pt x="996908" y="1762464"/>
                  <a:pt x="998818" y="1762464"/>
                </a:cubicBezTo>
                <a:close/>
                <a:moveTo>
                  <a:pt x="894825" y="1762464"/>
                </a:moveTo>
                <a:cubicBezTo>
                  <a:pt x="897104" y="1762464"/>
                  <a:pt x="899122" y="1762822"/>
                  <a:pt x="900880" y="1763538"/>
                </a:cubicBezTo>
                <a:cubicBezTo>
                  <a:pt x="902638" y="1764254"/>
                  <a:pt x="904120" y="1765269"/>
                  <a:pt x="905324" y="1766582"/>
                </a:cubicBezTo>
                <a:cubicBezTo>
                  <a:pt x="906529" y="1767895"/>
                  <a:pt x="907440" y="1769490"/>
                  <a:pt x="908059" y="1771368"/>
                </a:cubicBezTo>
                <a:cubicBezTo>
                  <a:pt x="908677" y="1773245"/>
                  <a:pt x="908987" y="1775345"/>
                  <a:pt x="908987" y="1777668"/>
                </a:cubicBezTo>
                <a:cubicBezTo>
                  <a:pt x="908987" y="1778471"/>
                  <a:pt x="908976" y="1779143"/>
                  <a:pt x="908954" y="1779686"/>
                </a:cubicBezTo>
                <a:cubicBezTo>
                  <a:pt x="908932" y="1780229"/>
                  <a:pt x="908900" y="1780739"/>
                  <a:pt x="908856" y="1781216"/>
                </a:cubicBezTo>
                <a:lnTo>
                  <a:pt x="885904" y="1781216"/>
                </a:lnTo>
                <a:cubicBezTo>
                  <a:pt x="885904" y="1784559"/>
                  <a:pt x="886838" y="1787125"/>
                  <a:pt x="888704" y="1788916"/>
                </a:cubicBezTo>
                <a:cubicBezTo>
                  <a:pt x="890571" y="1790706"/>
                  <a:pt x="893262" y="1791602"/>
                  <a:pt x="896778" y="1791602"/>
                </a:cubicBezTo>
                <a:cubicBezTo>
                  <a:pt x="897733" y="1791602"/>
                  <a:pt x="898688" y="1791564"/>
                  <a:pt x="899643" y="1791488"/>
                </a:cubicBezTo>
                <a:cubicBezTo>
                  <a:pt x="900598" y="1791412"/>
                  <a:pt x="901520" y="1791309"/>
                  <a:pt x="902410" y="1791178"/>
                </a:cubicBezTo>
                <a:cubicBezTo>
                  <a:pt x="903300" y="1791048"/>
                  <a:pt x="904152" y="1790902"/>
                  <a:pt x="904966" y="1790739"/>
                </a:cubicBezTo>
                <a:cubicBezTo>
                  <a:pt x="905780" y="1790576"/>
                  <a:pt x="906534" y="1790397"/>
                  <a:pt x="907229" y="1790202"/>
                </a:cubicBezTo>
                <a:lnTo>
                  <a:pt x="907229" y="1794857"/>
                </a:lnTo>
                <a:cubicBezTo>
                  <a:pt x="905688" y="1795291"/>
                  <a:pt x="903946" y="1795644"/>
                  <a:pt x="902003" y="1795915"/>
                </a:cubicBezTo>
                <a:cubicBezTo>
                  <a:pt x="900061" y="1796186"/>
                  <a:pt x="898048" y="1796322"/>
                  <a:pt x="895964" y="1796322"/>
                </a:cubicBezTo>
                <a:cubicBezTo>
                  <a:pt x="893164" y="1796322"/>
                  <a:pt x="890755" y="1795942"/>
                  <a:pt x="888737" y="1795183"/>
                </a:cubicBezTo>
                <a:cubicBezTo>
                  <a:pt x="886718" y="1794423"/>
                  <a:pt x="885063" y="1793322"/>
                  <a:pt x="883772" y="1791878"/>
                </a:cubicBezTo>
                <a:cubicBezTo>
                  <a:pt x="882481" y="1790435"/>
                  <a:pt x="881526" y="1788666"/>
                  <a:pt x="880907" y="1786572"/>
                </a:cubicBezTo>
                <a:cubicBezTo>
                  <a:pt x="880289" y="1784477"/>
                  <a:pt x="879979" y="1782106"/>
                  <a:pt x="879979" y="1779458"/>
                </a:cubicBezTo>
                <a:cubicBezTo>
                  <a:pt x="879979" y="1777157"/>
                  <a:pt x="880310" y="1774982"/>
                  <a:pt x="880972" y="1772931"/>
                </a:cubicBezTo>
                <a:cubicBezTo>
                  <a:pt x="881634" y="1770880"/>
                  <a:pt x="882600" y="1769078"/>
                  <a:pt x="883870" y="1767526"/>
                </a:cubicBezTo>
                <a:cubicBezTo>
                  <a:pt x="885139" y="1765974"/>
                  <a:pt x="886697" y="1764743"/>
                  <a:pt x="888541" y="1763831"/>
                </a:cubicBezTo>
                <a:cubicBezTo>
                  <a:pt x="890386" y="1762920"/>
                  <a:pt x="892481" y="1762464"/>
                  <a:pt x="894825" y="1762464"/>
                </a:cubicBezTo>
                <a:close/>
                <a:moveTo>
                  <a:pt x="828150" y="1762464"/>
                </a:moveTo>
                <a:cubicBezTo>
                  <a:pt x="830429" y="1762464"/>
                  <a:pt x="832448" y="1762822"/>
                  <a:pt x="834206" y="1763538"/>
                </a:cubicBezTo>
                <a:cubicBezTo>
                  <a:pt x="835964" y="1764254"/>
                  <a:pt x="837445" y="1765269"/>
                  <a:pt x="838650" y="1766582"/>
                </a:cubicBezTo>
                <a:cubicBezTo>
                  <a:pt x="839854" y="1767895"/>
                  <a:pt x="840766" y="1769490"/>
                  <a:pt x="841384" y="1771368"/>
                </a:cubicBezTo>
                <a:cubicBezTo>
                  <a:pt x="842003" y="1773245"/>
                  <a:pt x="842312" y="1775345"/>
                  <a:pt x="842312" y="1777668"/>
                </a:cubicBezTo>
                <a:cubicBezTo>
                  <a:pt x="842312" y="1778471"/>
                  <a:pt x="842301" y="1779143"/>
                  <a:pt x="842280" y="1779686"/>
                </a:cubicBezTo>
                <a:cubicBezTo>
                  <a:pt x="842258" y="1780229"/>
                  <a:pt x="842225" y="1780739"/>
                  <a:pt x="842182" y="1781216"/>
                </a:cubicBezTo>
                <a:lnTo>
                  <a:pt x="819230" y="1781216"/>
                </a:lnTo>
                <a:cubicBezTo>
                  <a:pt x="819230" y="1784559"/>
                  <a:pt x="820163" y="1787125"/>
                  <a:pt x="822030" y="1788916"/>
                </a:cubicBezTo>
                <a:cubicBezTo>
                  <a:pt x="823896" y="1790706"/>
                  <a:pt x="826587" y="1791602"/>
                  <a:pt x="830103" y="1791602"/>
                </a:cubicBezTo>
                <a:cubicBezTo>
                  <a:pt x="831058" y="1791602"/>
                  <a:pt x="832014" y="1791564"/>
                  <a:pt x="832968" y="1791488"/>
                </a:cubicBezTo>
                <a:cubicBezTo>
                  <a:pt x="833923" y="1791412"/>
                  <a:pt x="834846" y="1791309"/>
                  <a:pt x="835736" y="1791178"/>
                </a:cubicBezTo>
                <a:cubicBezTo>
                  <a:pt x="836626" y="1791048"/>
                  <a:pt x="837477" y="1790902"/>
                  <a:pt x="838291" y="1790739"/>
                </a:cubicBezTo>
                <a:cubicBezTo>
                  <a:pt x="839105" y="1790576"/>
                  <a:pt x="839860" y="1790397"/>
                  <a:pt x="840554" y="1790202"/>
                </a:cubicBezTo>
                <a:lnTo>
                  <a:pt x="840554" y="1794857"/>
                </a:lnTo>
                <a:cubicBezTo>
                  <a:pt x="839013" y="1795291"/>
                  <a:pt x="837271" y="1795644"/>
                  <a:pt x="835329" y="1795915"/>
                </a:cubicBezTo>
                <a:cubicBezTo>
                  <a:pt x="833386" y="1796186"/>
                  <a:pt x="831373" y="1796322"/>
                  <a:pt x="829290" y="1796322"/>
                </a:cubicBezTo>
                <a:cubicBezTo>
                  <a:pt x="826490" y="1796322"/>
                  <a:pt x="824081" y="1795942"/>
                  <a:pt x="822062" y="1795183"/>
                </a:cubicBezTo>
                <a:cubicBezTo>
                  <a:pt x="820044" y="1794423"/>
                  <a:pt x="818389" y="1793322"/>
                  <a:pt x="817097" y="1791878"/>
                </a:cubicBezTo>
                <a:cubicBezTo>
                  <a:pt x="815806" y="1790435"/>
                  <a:pt x="814851" y="1788666"/>
                  <a:pt x="814232" y="1786572"/>
                </a:cubicBezTo>
                <a:cubicBezTo>
                  <a:pt x="813614" y="1784477"/>
                  <a:pt x="813305" y="1782106"/>
                  <a:pt x="813305" y="1779458"/>
                </a:cubicBezTo>
                <a:cubicBezTo>
                  <a:pt x="813305" y="1777157"/>
                  <a:pt x="813636" y="1774982"/>
                  <a:pt x="814298" y="1772931"/>
                </a:cubicBezTo>
                <a:cubicBezTo>
                  <a:pt x="814959" y="1770880"/>
                  <a:pt x="815925" y="1769078"/>
                  <a:pt x="817195" y="1767526"/>
                </a:cubicBezTo>
                <a:cubicBezTo>
                  <a:pt x="818465" y="1765974"/>
                  <a:pt x="820022" y="1764743"/>
                  <a:pt x="821867" y="1763831"/>
                </a:cubicBezTo>
                <a:cubicBezTo>
                  <a:pt x="823712" y="1762920"/>
                  <a:pt x="825806" y="1762464"/>
                  <a:pt x="828150" y="1762464"/>
                </a:cubicBezTo>
                <a:close/>
                <a:moveTo>
                  <a:pt x="794673" y="1762464"/>
                </a:moveTo>
                <a:cubicBezTo>
                  <a:pt x="798059" y="1762464"/>
                  <a:pt x="800625" y="1763560"/>
                  <a:pt x="802373" y="1765752"/>
                </a:cubicBezTo>
                <a:cubicBezTo>
                  <a:pt x="804120" y="1767944"/>
                  <a:pt x="804928" y="1771200"/>
                  <a:pt x="804798" y="1775519"/>
                </a:cubicBezTo>
                <a:lnTo>
                  <a:pt x="799068" y="1775519"/>
                </a:lnTo>
                <a:cubicBezTo>
                  <a:pt x="799133" y="1772654"/>
                  <a:pt x="798716" y="1770576"/>
                  <a:pt x="797815" y="1769284"/>
                </a:cubicBezTo>
                <a:cubicBezTo>
                  <a:pt x="796914" y="1767993"/>
                  <a:pt x="795596" y="1767347"/>
                  <a:pt x="793859" y="1767347"/>
                </a:cubicBezTo>
                <a:cubicBezTo>
                  <a:pt x="793100" y="1767347"/>
                  <a:pt x="792335" y="1767483"/>
                  <a:pt x="791564" y="1767754"/>
                </a:cubicBezTo>
                <a:cubicBezTo>
                  <a:pt x="790794" y="1768025"/>
                  <a:pt x="790001" y="1768460"/>
                  <a:pt x="789187" y="1769056"/>
                </a:cubicBezTo>
                <a:cubicBezTo>
                  <a:pt x="788373" y="1769653"/>
                  <a:pt x="787511" y="1770418"/>
                  <a:pt x="786599" y="1771352"/>
                </a:cubicBezTo>
                <a:cubicBezTo>
                  <a:pt x="785688" y="1772285"/>
                  <a:pt x="784711" y="1773413"/>
                  <a:pt x="783669" y="1774737"/>
                </a:cubicBezTo>
                <a:lnTo>
                  <a:pt x="783669" y="1795736"/>
                </a:lnTo>
                <a:lnTo>
                  <a:pt x="777939" y="1795736"/>
                </a:lnTo>
                <a:lnTo>
                  <a:pt x="777939" y="1763050"/>
                </a:lnTo>
                <a:lnTo>
                  <a:pt x="783116" y="1763050"/>
                </a:lnTo>
                <a:lnTo>
                  <a:pt x="783278" y="1769073"/>
                </a:lnTo>
                <a:cubicBezTo>
                  <a:pt x="785210" y="1766750"/>
                  <a:pt x="787115" y="1765068"/>
                  <a:pt x="788992" y="1764027"/>
                </a:cubicBezTo>
                <a:cubicBezTo>
                  <a:pt x="790870" y="1762985"/>
                  <a:pt x="792763" y="1762464"/>
                  <a:pt x="794673" y="1762464"/>
                </a:cubicBezTo>
                <a:close/>
                <a:moveTo>
                  <a:pt x="761345" y="1762464"/>
                </a:moveTo>
                <a:cubicBezTo>
                  <a:pt x="763320" y="1762464"/>
                  <a:pt x="765100" y="1762681"/>
                  <a:pt x="766684" y="1763115"/>
                </a:cubicBezTo>
                <a:cubicBezTo>
                  <a:pt x="768269" y="1763549"/>
                  <a:pt x="769609" y="1764211"/>
                  <a:pt x="770705" y="1765101"/>
                </a:cubicBezTo>
                <a:cubicBezTo>
                  <a:pt x="771801" y="1765991"/>
                  <a:pt x="772642" y="1767108"/>
                  <a:pt x="773228" y="1768454"/>
                </a:cubicBezTo>
                <a:cubicBezTo>
                  <a:pt x="773814" y="1769800"/>
                  <a:pt x="774107" y="1771384"/>
                  <a:pt x="774107" y="1773207"/>
                </a:cubicBezTo>
                <a:lnTo>
                  <a:pt x="774107" y="1795736"/>
                </a:lnTo>
                <a:lnTo>
                  <a:pt x="769028" y="1795736"/>
                </a:lnTo>
                <a:lnTo>
                  <a:pt x="768898" y="1791341"/>
                </a:lnTo>
                <a:cubicBezTo>
                  <a:pt x="767118" y="1793099"/>
                  <a:pt x="765311" y="1794369"/>
                  <a:pt x="763477" y="1795150"/>
                </a:cubicBezTo>
                <a:cubicBezTo>
                  <a:pt x="761643" y="1795932"/>
                  <a:pt x="759717" y="1796322"/>
                  <a:pt x="757699" y="1796322"/>
                </a:cubicBezTo>
                <a:cubicBezTo>
                  <a:pt x="755832" y="1796322"/>
                  <a:pt x="754237" y="1796083"/>
                  <a:pt x="752913" y="1795606"/>
                </a:cubicBezTo>
                <a:cubicBezTo>
                  <a:pt x="751589" y="1795128"/>
                  <a:pt x="750498" y="1794472"/>
                  <a:pt x="749641" y="1793636"/>
                </a:cubicBezTo>
                <a:cubicBezTo>
                  <a:pt x="748784" y="1792801"/>
                  <a:pt x="748154" y="1791819"/>
                  <a:pt x="747753" y="1790690"/>
                </a:cubicBezTo>
                <a:cubicBezTo>
                  <a:pt x="747351" y="1789561"/>
                  <a:pt x="747150" y="1788335"/>
                  <a:pt x="747150" y="1787011"/>
                </a:cubicBezTo>
                <a:cubicBezTo>
                  <a:pt x="747150" y="1783734"/>
                  <a:pt x="748371" y="1781167"/>
                  <a:pt x="750813" y="1779312"/>
                </a:cubicBezTo>
                <a:cubicBezTo>
                  <a:pt x="753255" y="1777456"/>
                  <a:pt x="756863" y="1776528"/>
                  <a:pt x="761638" y="1776528"/>
                </a:cubicBezTo>
                <a:lnTo>
                  <a:pt x="768410" y="1776528"/>
                </a:lnTo>
                <a:lnTo>
                  <a:pt x="768410" y="1773663"/>
                </a:lnTo>
                <a:cubicBezTo>
                  <a:pt x="768410" y="1771731"/>
                  <a:pt x="767791" y="1770185"/>
                  <a:pt x="766554" y="1769024"/>
                </a:cubicBezTo>
                <a:cubicBezTo>
                  <a:pt x="765317" y="1767863"/>
                  <a:pt x="763429" y="1767282"/>
                  <a:pt x="760889" y="1767282"/>
                </a:cubicBezTo>
                <a:cubicBezTo>
                  <a:pt x="759044" y="1767282"/>
                  <a:pt x="757227" y="1767488"/>
                  <a:pt x="755436" y="1767901"/>
                </a:cubicBezTo>
                <a:cubicBezTo>
                  <a:pt x="753646" y="1768313"/>
                  <a:pt x="751795" y="1768899"/>
                  <a:pt x="749885" y="1769659"/>
                </a:cubicBezTo>
                <a:lnTo>
                  <a:pt x="749885" y="1764547"/>
                </a:lnTo>
                <a:cubicBezTo>
                  <a:pt x="750602" y="1764287"/>
                  <a:pt x="751399" y="1764032"/>
                  <a:pt x="752278" y="1763782"/>
                </a:cubicBezTo>
                <a:cubicBezTo>
                  <a:pt x="753157" y="1763533"/>
                  <a:pt x="754085" y="1763310"/>
                  <a:pt x="755062" y="1763115"/>
                </a:cubicBezTo>
                <a:cubicBezTo>
                  <a:pt x="756038" y="1762920"/>
                  <a:pt x="757058" y="1762762"/>
                  <a:pt x="758122" y="1762643"/>
                </a:cubicBezTo>
                <a:cubicBezTo>
                  <a:pt x="759185" y="1762523"/>
                  <a:pt x="760260" y="1762464"/>
                  <a:pt x="761345" y="1762464"/>
                </a:cubicBezTo>
                <a:close/>
                <a:moveTo>
                  <a:pt x="686415" y="1762464"/>
                </a:moveTo>
                <a:cubicBezTo>
                  <a:pt x="687695" y="1762464"/>
                  <a:pt x="689117" y="1762534"/>
                  <a:pt x="690680" y="1762675"/>
                </a:cubicBezTo>
                <a:cubicBezTo>
                  <a:pt x="692242" y="1762816"/>
                  <a:pt x="693870" y="1763061"/>
                  <a:pt x="695563" y="1763408"/>
                </a:cubicBezTo>
                <a:lnTo>
                  <a:pt x="695563" y="1768454"/>
                </a:lnTo>
                <a:cubicBezTo>
                  <a:pt x="693783" y="1768020"/>
                  <a:pt x="692096" y="1767700"/>
                  <a:pt x="690500" y="1767494"/>
                </a:cubicBezTo>
                <a:cubicBezTo>
                  <a:pt x="688905" y="1767288"/>
                  <a:pt x="687522" y="1767184"/>
                  <a:pt x="686350" y="1767184"/>
                </a:cubicBezTo>
                <a:cubicBezTo>
                  <a:pt x="684939" y="1767184"/>
                  <a:pt x="683750" y="1767293"/>
                  <a:pt x="682785" y="1767510"/>
                </a:cubicBezTo>
                <a:cubicBezTo>
                  <a:pt x="681819" y="1767727"/>
                  <a:pt x="681037" y="1768025"/>
                  <a:pt x="680441" y="1768405"/>
                </a:cubicBezTo>
                <a:cubicBezTo>
                  <a:pt x="679844" y="1768785"/>
                  <a:pt x="679415" y="1769230"/>
                  <a:pt x="679155" y="1769740"/>
                </a:cubicBezTo>
                <a:cubicBezTo>
                  <a:pt x="678894" y="1770250"/>
                  <a:pt x="678764" y="1770798"/>
                  <a:pt x="678764" y="1771384"/>
                </a:cubicBezTo>
                <a:cubicBezTo>
                  <a:pt x="678764" y="1771970"/>
                  <a:pt x="678878" y="1772502"/>
                  <a:pt x="679106" y="1772979"/>
                </a:cubicBezTo>
                <a:cubicBezTo>
                  <a:pt x="679334" y="1773457"/>
                  <a:pt x="679757" y="1773918"/>
                  <a:pt x="680376" y="1774363"/>
                </a:cubicBezTo>
                <a:cubicBezTo>
                  <a:pt x="680994" y="1774808"/>
                  <a:pt x="681857" y="1775253"/>
                  <a:pt x="682964" y="1775698"/>
                </a:cubicBezTo>
                <a:cubicBezTo>
                  <a:pt x="684071" y="1776143"/>
                  <a:pt x="685514" y="1776626"/>
                  <a:pt x="687294" y="1777147"/>
                </a:cubicBezTo>
                <a:cubicBezTo>
                  <a:pt x="689225" y="1777711"/>
                  <a:pt x="690853" y="1778302"/>
                  <a:pt x="692177" y="1778921"/>
                </a:cubicBezTo>
                <a:cubicBezTo>
                  <a:pt x="693501" y="1779540"/>
                  <a:pt x="694575" y="1780229"/>
                  <a:pt x="695400" y="1780988"/>
                </a:cubicBezTo>
                <a:cubicBezTo>
                  <a:pt x="696225" y="1781748"/>
                  <a:pt x="696816" y="1782605"/>
                  <a:pt x="697175" y="1783560"/>
                </a:cubicBezTo>
                <a:cubicBezTo>
                  <a:pt x="697533" y="1784515"/>
                  <a:pt x="697712" y="1785600"/>
                  <a:pt x="697712" y="1786816"/>
                </a:cubicBezTo>
                <a:cubicBezTo>
                  <a:pt x="697712" y="1787966"/>
                  <a:pt x="697516" y="1788997"/>
                  <a:pt x="697126" y="1789909"/>
                </a:cubicBezTo>
                <a:cubicBezTo>
                  <a:pt x="696735" y="1790820"/>
                  <a:pt x="696203" y="1791629"/>
                  <a:pt x="695530" y="1792334"/>
                </a:cubicBezTo>
                <a:cubicBezTo>
                  <a:pt x="694858" y="1793039"/>
                  <a:pt x="694076" y="1793642"/>
                  <a:pt x="693186" y="1794141"/>
                </a:cubicBezTo>
                <a:cubicBezTo>
                  <a:pt x="692296" y="1794640"/>
                  <a:pt x="691347" y="1795053"/>
                  <a:pt x="690338" y="1795378"/>
                </a:cubicBezTo>
                <a:cubicBezTo>
                  <a:pt x="689328" y="1795704"/>
                  <a:pt x="688292" y="1795942"/>
                  <a:pt x="687229" y="1796094"/>
                </a:cubicBezTo>
                <a:cubicBezTo>
                  <a:pt x="686165" y="1796246"/>
                  <a:pt x="685123" y="1796322"/>
                  <a:pt x="684103" y="1796322"/>
                </a:cubicBezTo>
                <a:cubicBezTo>
                  <a:pt x="681889" y="1796322"/>
                  <a:pt x="679855" y="1796225"/>
                  <a:pt x="677999" y="1796029"/>
                </a:cubicBezTo>
                <a:cubicBezTo>
                  <a:pt x="676143" y="1795834"/>
                  <a:pt x="674325" y="1795519"/>
                  <a:pt x="672546" y="1795085"/>
                </a:cubicBezTo>
                <a:lnTo>
                  <a:pt x="672546" y="1789876"/>
                </a:lnTo>
                <a:cubicBezTo>
                  <a:pt x="674456" y="1790419"/>
                  <a:pt x="676355" y="1790831"/>
                  <a:pt x="678243" y="1791113"/>
                </a:cubicBezTo>
                <a:cubicBezTo>
                  <a:pt x="680131" y="1791395"/>
                  <a:pt x="682009" y="1791536"/>
                  <a:pt x="683875" y="1791536"/>
                </a:cubicBezTo>
                <a:cubicBezTo>
                  <a:pt x="686588" y="1791536"/>
                  <a:pt x="688596" y="1791167"/>
                  <a:pt x="689898" y="1790430"/>
                </a:cubicBezTo>
                <a:cubicBezTo>
                  <a:pt x="691200" y="1789692"/>
                  <a:pt x="691851" y="1788639"/>
                  <a:pt x="691851" y="1787272"/>
                </a:cubicBezTo>
                <a:cubicBezTo>
                  <a:pt x="691851" y="1786686"/>
                  <a:pt x="691749" y="1786159"/>
                  <a:pt x="691542" y="1785693"/>
                </a:cubicBezTo>
                <a:cubicBezTo>
                  <a:pt x="691336" y="1785226"/>
                  <a:pt x="690962" y="1784781"/>
                  <a:pt x="690419" y="1784358"/>
                </a:cubicBezTo>
                <a:cubicBezTo>
                  <a:pt x="689877" y="1783935"/>
                  <a:pt x="689035" y="1783495"/>
                  <a:pt x="687896" y="1783039"/>
                </a:cubicBezTo>
                <a:cubicBezTo>
                  <a:pt x="686757" y="1782584"/>
                  <a:pt x="685199" y="1782063"/>
                  <a:pt x="683224" y="1781477"/>
                </a:cubicBezTo>
                <a:cubicBezTo>
                  <a:pt x="681748" y="1781042"/>
                  <a:pt x="680387" y="1780549"/>
                  <a:pt x="679138" y="1779995"/>
                </a:cubicBezTo>
                <a:cubicBezTo>
                  <a:pt x="677890" y="1779442"/>
                  <a:pt x="676811" y="1778785"/>
                  <a:pt x="675899" y="1778026"/>
                </a:cubicBezTo>
                <a:cubicBezTo>
                  <a:pt x="674987" y="1777266"/>
                  <a:pt x="674271" y="1776376"/>
                  <a:pt x="673750" y="1775356"/>
                </a:cubicBezTo>
                <a:cubicBezTo>
                  <a:pt x="673229" y="1774336"/>
                  <a:pt x="672969" y="1773131"/>
                  <a:pt x="672969" y="1771742"/>
                </a:cubicBezTo>
                <a:cubicBezTo>
                  <a:pt x="672969" y="1770831"/>
                  <a:pt x="673181" y="1769832"/>
                  <a:pt x="673604" y="1768747"/>
                </a:cubicBezTo>
                <a:cubicBezTo>
                  <a:pt x="674027" y="1767662"/>
                  <a:pt x="674749" y="1766653"/>
                  <a:pt x="675769" y="1765719"/>
                </a:cubicBezTo>
                <a:cubicBezTo>
                  <a:pt x="676789" y="1764786"/>
                  <a:pt x="678167" y="1764010"/>
                  <a:pt x="679903" y="1763392"/>
                </a:cubicBezTo>
                <a:cubicBezTo>
                  <a:pt x="681640" y="1762773"/>
                  <a:pt x="683810" y="1762464"/>
                  <a:pt x="686415" y="1762464"/>
                </a:cubicBezTo>
                <a:close/>
                <a:moveTo>
                  <a:pt x="659305" y="1762464"/>
                </a:moveTo>
                <a:cubicBezTo>
                  <a:pt x="662669" y="1762464"/>
                  <a:pt x="665214" y="1763457"/>
                  <a:pt x="666939" y="1765443"/>
                </a:cubicBezTo>
                <a:cubicBezTo>
                  <a:pt x="668665" y="1767429"/>
                  <a:pt x="669527" y="1770418"/>
                  <a:pt x="669527" y="1774412"/>
                </a:cubicBezTo>
                <a:lnTo>
                  <a:pt x="669527" y="1795736"/>
                </a:lnTo>
                <a:lnTo>
                  <a:pt x="663863" y="1795736"/>
                </a:lnTo>
                <a:lnTo>
                  <a:pt x="663863" y="1774868"/>
                </a:lnTo>
                <a:cubicBezTo>
                  <a:pt x="663863" y="1772307"/>
                  <a:pt x="663385" y="1770413"/>
                  <a:pt x="662430" y="1769187"/>
                </a:cubicBezTo>
                <a:cubicBezTo>
                  <a:pt x="661475" y="1767960"/>
                  <a:pt x="660053" y="1767347"/>
                  <a:pt x="658165" y="1767347"/>
                </a:cubicBezTo>
                <a:cubicBezTo>
                  <a:pt x="657471" y="1767347"/>
                  <a:pt x="656792" y="1767450"/>
                  <a:pt x="656130" y="1767657"/>
                </a:cubicBezTo>
                <a:cubicBezTo>
                  <a:pt x="655469" y="1767863"/>
                  <a:pt x="654779" y="1768221"/>
                  <a:pt x="654063" y="1768731"/>
                </a:cubicBezTo>
                <a:cubicBezTo>
                  <a:pt x="653347" y="1769241"/>
                  <a:pt x="652571" y="1769930"/>
                  <a:pt x="651735" y="1770798"/>
                </a:cubicBezTo>
                <a:cubicBezTo>
                  <a:pt x="650900" y="1771666"/>
                  <a:pt x="649961" y="1772752"/>
                  <a:pt x="648919" y="1774054"/>
                </a:cubicBezTo>
                <a:lnTo>
                  <a:pt x="648919" y="1795736"/>
                </a:lnTo>
                <a:lnTo>
                  <a:pt x="643254" y="1795736"/>
                </a:lnTo>
                <a:lnTo>
                  <a:pt x="643254" y="1763050"/>
                </a:lnTo>
                <a:lnTo>
                  <a:pt x="648301" y="1763050"/>
                </a:lnTo>
                <a:lnTo>
                  <a:pt x="648529" y="1768324"/>
                </a:lnTo>
                <a:cubicBezTo>
                  <a:pt x="649484" y="1767195"/>
                  <a:pt x="650406" y="1766257"/>
                  <a:pt x="651296" y="1765508"/>
                </a:cubicBezTo>
                <a:cubicBezTo>
                  <a:pt x="652186" y="1764759"/>
                  <a:pt x="653059" y="1764157"/>
                  <a:pt x="653917" y="1763701"/>
                </a:cubicBezTo>
                <a:cubicBezTo>
                  <a:pt x="654774" y="1763245"/>
                  <a:pt x="655648" y="1762925"/>
                  <a:pt x="656537" y="1762741"/>
                </a:cubicBezTo>
                <a:cubicBezTo>
                  <a:pt x="657427" y="1762556"/>
                  <a:pt x="658350" y="1762464"/>
                  <a:pt x="659305" y="1762464"/>
                </a:cubicBezTo>
                <a:close/>
                <a:moveTo>
                  <a:pt x="618600" y="1762464"/>
                </a:moveTo>
                <a:cubicBezTo>
                  <a:pt x="620879" y="1762464"/>
                  <a:pt x="622898" y="1762822"/>
                  <a:pt x="624656" y="1763538"/>
                </a:cubicBezTo>
                <a:cubicBezTo>
                  <a:pt x="626414" y="1764254"/>
                  <a:pt x="627895" y="1765269"/>
                  <a:pt x="629100" y="1766582"/>
                </a:cubicBezTo>
                <a:cubicBezTo>
                  <a:pt x="630304" y="1767895"/>
                  <a:pt x="631216" y="1769490"/>
                  <a:pt x="631834" y="1771368"/>
                </a:cubicBezTo>
                <a:cubicBezTo>
                  <a:pt x="632453" y="1773245"/>
                  <a:pt x="632762" y="1775345"/>
                  <a:pt x="632762" y="1777668"/>
                </a:cubicBezTo>
                <a:cubicBezTo>
                  <a:pt x="632762" y="1778471"/>
                  <a:pt x="632751" y="1779143"/>
                  <a:pt x="632730" y="1779686"/>
                </a:cubicBezTo>
                <a:cubicBezTo>
                  <a:pt x="632708" y="1780229"/>
                  <a:pt x="632675" y="1780739"/>
                  <a:pt x="632632" y="1781216"/>
                </a:cubicBezTo>
                <a:lnTo>
                  <a:pt x="609680" y="1781216"/>
                </a:lnTo>
                <a:cubicBezTo>
                  <a:pt x="609680" y="1784559"/>
                  <a:pt x="610613" y="1787125"/>
                  <a:pt x="612480" y="1788916"/>
                </a:cubicBezTo>
                <a:cubicBezTo>
                  <a:pt x="614346" y="1790706"/>
                  <a:pt x="617038" y="1791602"/>
                  <a:pt x="620554" y="1791602"/>
                </a:cubicBezTo>
                <a:cubicBezTo>
                  <a:pt x="621509" y="1791602"/>
                  <a:pt x="622463" y="1791564"/>
                  <a:pt x="623419" y="1791488"/>
                </a:cubicBezTo>
                <a:cubicBezTo>
                  <a:pt x="624374" y="1791412"/>
                  <a:pt x="625296" y="1791309"/>
                  <a:pt x="626186" y="1791178"/>
                </a:cubicBezTo>
                <a:cubicBezTo>
                  <a:pt x="627076" y="1791048"/>
                  <a:pt x="627928" y="1790902"/>
                  <a:pt x="628742" y="1790739"/>
                </a:cubicBezTo>
                <a:cubicBezTo>
                  <a:pt x="629555" y="1790576"/>
                  <a:pt x="630310" y="1790397"/>
                  <a:pt x="631004" y="1790202"/>
                </a:cubicBezTo>
                <a:lnTo>
                  <a:pt x="631004" y="1794857"/>
                </a:lnTo>
                <a:cubicBezTo>
                  <a:pt x="629463" y="1795291"/>
                  <a:pt x="627721" y="1795644"/>
                  <a:pt x="625779" y="1795915"/>
                </a:cubicBezTo>
                <a:cubicBezTo>
                  <a:pt x="623836" y="1796186"/>
                  <a:pt x="621823" y="1796322"/>
                  <a:pt x="619740" y="1796322"/>
                </a:cubicBezTo>
                <a:cubicBezTo>
                  <a:pt x="616940" y="1796322"/>
                  <a:pt x="614531" y="1795942"/>
                  <a:pt x="612512" y="1795183"/>
                </a:cubicBezTo>
                <a:cubicBezTo>
                  <a:pt x="610494" y="1794423"/>
                  <a:pt x="608839" y="1793322"/>
                  <a:pt x="607547" y="1791878"/>
                </a:cubicBezTo>
                <a:cubicBezTo>
                  <a:pt x="606256" y="1790435"/>
                  <a:pt x="605301" y="1788666"/>
                  <a:pt x="604683" y="1786572"/>
                </a:cubicBezTo>
                <a:cubicBezTo>
                  <a:pt x="604064" y="1784477"/>
                  <a:pt x="603755" y="1782106"/>
                  <a:pt x="603755" y="1779458"/>
                </a:cubicBezTo>
                <a:cubicBezTo>
                  <a:pt x="603755" y="1777157"/>
                  <a:pt x="604086" y="1774982"/>
                  <a:pt x="604748" y="1772931"/>
                </a:cubicBezTo>
                <a:cubicBezTo>
                  <a:pt x="605410" y="1770880"/>
                  <a:pt x="606375" y="1769078"/>
                  <a:pt x="607645" y="1767526"/>
                </a:cubicBezTo>
                <a:cubicBezTo>
                  <a:pt x="608915" y="1765974"/>
                  <a:pt x="610472" y="1764743"/>
                  <a:pt x="612317" y="1763831"/>
                </a:cubicBezTo>
                <a:cubicBezTo>
                  <a:pt x="614162" y="1762920"/>
                  <a:pt x="616256" y="1762464"/>
                  <a:pt x="618600" y="1762464"/>
                </a:cubicBezTo>
                <a:close/>
                <a:moveTo>
                  <a:pt x="373555" y="1762464"/>
                </a:moveTo>
                <a:cubicBezTo>
                  <a:pt x="376919" y="1762464"/>
                  <a:pt x="379464" y="1763457"/>
                  <a:pt x="381189" y="1765443"/>
                </a:cubicBezTo>
                <a:cubicBezTo>
                  <a:pt x="382915" y="1767429"/>
                  <a:pt x="383777" y="1770418"/>
                  <a:pt x="383777" y="1774412"/>
                </a:cubicBezTo>
                <a:lnTo>
                  <a:pt x="383777" y="1795736"/>
                </a:lnTo>
                <a:lnTo>
                  <a:pt x="378112" y="1795736"/>
                </a:lnTo>
                <a:lnTo>
                  <a:pt x="378112" y="1774868"/>
                </a:lnTo>
                <a:cubicBezTo>
                  <a:pt x="378112" y="1772307"/>
                  <a:pt x="377635" y="1770413"/>
                  <a:pt x="376680" y="1769187"/>
                </a:cubicBezTo>
                <a:cubicBezTo>
                  <a:pt x="375725" y="1767960"/>
                  <a:pt x="374303" y="1767347"/>
                  <a:pt x="372415" y="1767347"/>
                </a:cubicBezTo>
                <a:cubicBezTo>
                  <a:pt x="371721" y="1767347"/>
                  <a:pt x="371042" y="1767450"/>
                  <a:pt x="370380" y="1767657"/>
                </a:cubicBezTo>
                <a:cubicBezTo>
                  <a:pt x="369718" y="1767863"/>
                  <a:pt x="369030" y="1768221"/>
                  <a:pt x="368313" y="1768731"/>
                </a:cubicBezTo>
                <a:cubicBezTo>
                  <a:pt x="367597" y="1769241"/>
                  <a:pt x="366821" y="1769930"/>
                  <a:pt x="365985" y="1770798"/>
                </a:cubicBezTo>
                <a:cubicBezTo>
                  <a:pt x="365150" y="1771666"/>
                  <a:pt x="364211" y="1772752"/>
                  <a:pt x="363169" y="1774054"/>
                </a:cubicBezTo>
                <a:lnTo>
                  <a:pt x="363169" y="1795736"/>
                </a:lnTo>
                <a:lnTo>
                  <a:pt x="357505" y="1795736"/>
                </a:lnTo>
                <a:lnTo>
                  <a:pt x="357505" y="1763050"/>
                </a:lnTo>
                <a:lnTo>
                  <a:pt x="362551" y="1763050"/>
                </a:lnTo>
                <a:lnTo>
                  <a:pt x="362779" y="1768324"/>
                </a:lnTo>
                <a:cubicBezTo>
                  <a:pt x="363734" y="1767195"/>
                  <a:pt x="364656" y="1766257"/>
                  <a:pt x="365546" y="1765508"/>
                </a:cubicBezTo>
                <a:cubicBezTo>
                  <a:pt x="366436" y="1764759"/>
                  <a:pt x="367310" y="1764157"/>
                  <a:pt x="368167" y="1763701"/>
                </a:cubicBezTo>
                <a:cubicBezTo>
                  <a:pt x="369024" y="1763245"/>
                  <a:pt x="369898" y="1762925"/>
                  <a:pt x="370787" y="1762741"/>
                </a:cubicBezTo>
                <a:cubicBezTo>
                  <a:pt x="371677" y="1762556"/>
                  <a:pt x="372600" y="1762464"/>
                  <a:pt x="373555" y="1762464"/>
                </a:cubicBezTo>
                <a:close/>
                <a:moveTo>
                  <a:pt x="342245" y="1762464"/>
                </a:moveTo>
                <a:cubicBezTo>
                  <a:pt x="344220" y="1762464"/>
                  <a:pt x="346000" y="1762681"/>
                  <a:pt x="347584" y="1763115"/>
                </a:cubicBezTo>
                <a:cubicBezTo>
                  <a:pt x="349169" y="1763549"/>
                  <a:pt x="350509" y="1764211"/>
                  <a:pt x="351605" y="1765101"/>
                </a:cubicBezTo>
                <a:cubicBezTo>
                  <a:pt x="352701" y="1765991"/>
                  <a:pt x="353542" y="1767108"/>
                  <a:pt x="354128" y="1768454"/>
                </a:cubicBezTo>
                <a:cubicBezTo>
                  <a:pt x="354714" y="1769800"/>
                  <a:pt x="355007" y="1771384"/>
                  <a:pt x="355007" y="1773207"/>
                </a:cubicBezTo>
                <a:lnTo>
                  <a:pt x="355007" y="1795736"/>
                </a:lnTo>
                <a:lnTo>
                  <a:pt x="349928" y="1795736"/>
                </a:lnTo>
                <a:lnTo>
                  <a:pt x="349798" y="1791341"/>
                </a:lnTo>
                <a:cubicBezTo>
                  <a:pt x="348018" y="1793099"/>
                  <a:pt x="346211" y="1794369"/>
                  <a:pt x="344377" y="1795150"/>
                </a:cubicBezTo>
                <a:cubicBezTo>
                  <a:pt x="342543" y="1795932"/>
                  <a:pt x="340617" y="1796322"/>
                  <a:pt x="338599" y="1796322"/>
                </a:cubicBezTo>
                <a:cubicBezTo>
                  <a:pt x="336732" y="1796322"/>
                  <a:pt x="335137" y="1796083"/>
                  <a:pt x="333813" y="1795606"/>
                </a:cubicBezTo>
                <a:cubicBezTo>
                  <a:pt x="332489" y="1795128"/>
                  <a:pt x="331398" y="1794472"/>
                  <a:pt x="330541" y="1793636"/>
                </a:cubicBezTo>
                <a:cubicBezTo>
                  <a:pt x="329684" y="1792801"/>
                  <a:pt x="329054" y="1791819"/>
                  <a:pt x="328653" y="1790690"/>
                </a:cubicBezTo>
                <a:cubicBezTo>
                  <a:pt x="328251" y="1789561"/>
                  <a:pt x="328050" y="1788335"/>
                  <a:pt x="328050" y="1787011"/>
                </a:cubicBezTo>
                <a:cubicBezTo>
                  <a:pt x="328050" y="1783734"/>
                  <a:pt x="329271" y="1781167"/>
                  <a:pt x="331713" y="1779312"/>
                </a:cubicBezTo>
                <a:cubicBezTo>
                  <a:pt x="334155" y="1777456"/>
                  <a:pt x="337763" y="1776528"/>
                  <a:pt x="342538" y="1776528"/>
                </a:cubicBezTo>
                <a:lnTo>
                  <a:pt x="349310" y="1776528"/>
                </a:lnTo>
                <a:lnTo>
                  <a:pt x="349310" y="1773663"/>
                </a:lnTo>
                <a:cubicBezTo>
                  <a:pt x="349310" y="1771731"/>
                  <a:pt x="348691" y="1770185"/>
                  <a:pt x="347454" y="1769024"/>
                </a:cubicBezTo>
                <a:cubicBezTo>
                  <a:pt x="346217" y="1767863"/>
                  <a:pt x="344329" y="1767282"/>
                  <a:pt x="341789" y="1767282"/>
                </a:cubicBezTo>
                <a:cubicBezTo>
                  <a:pt x="339944" y="1767282"/>
                  <a:pt x="338127" y="1767488"/>
                  <a:pt x="336336" y="1767901"/>
                </a:cubicBezTo>
                <a:cubicBezTo>
                  <a:pt x="334546" y="1768313"/>
                  <a:pt x="332695" y="1768899"/>
                  <a:pt x="330785" y="1769659"/>
                </a:cubicBezTo>
                <a:lnTo>
                  <a:pt x="330785" y="1764547"/>
                </a:lnTo>
                <a:cubicBezTo>
                  <a:pt x="331502" y="1764287"/>
                  <a:pt x="332299" y="1764032"/>
                  <a:pt x="333178" y="1763782"/>
                </a:cubicBezTo>
                <a:cubicBezTo>
                  <a:pt x="334057" y="1763533"/>
                  <a:pt x="334985" y="1763310"/>
                  <a:pt x="335962" y="1763115"/>
                </a:cubicBezTo>
                <a:cubicBezTo>
                  <a:pt x="336938" y="1762920"/>
                  <a:pt x="337958" y="1762762"/>
                  <a:pt x="339022" y="1762643"/>
                </a:cubicBezTo>
                <a:cubicBezTo>
                  <a:pt x="340085" y="1762523"/>
                  <a:pt x="341160" y="1762464"/>
                  <a:pt x="342245" y="1762464"/>
                </a:cubicBezTo>
                <a:close/>
                <a:moveTo>
                  <a:pt x="240205" y="1762464"/>
                </a:moveTo>
                <a:cubicBezTo>
                  <a:pt x="243569" y="1762464"/>
                  <a:pt x="246114" y="1763457"/>
                  <a:pt x="247839" y="1765443"/>
                </a:cubicBezTo>
                <a:cubicBezTo>
                  <a:pt x="249565" y="1767429"/>
                  <a:pt x="250427" y="1770418"/>
                  <a:pt x="250427" y="1774412"/>
                </a:cubicBezTo>
                <a:lnTo>
                  <a:pt x="250427" y="1795736"/>
                </a:lnTo>
                <a:lnTo>
                  <a:pt x="244763" y="1795736"/>
                </a:lnTo>
                <a:lnTo>
                  <a:pt x="244763" y="1774868"/>
                </a:lnTo>
                <a:cubicBezTo>
                  <a:pt x="244763" y="1772307"/>
                  <a:pt x="244285" y="1770413"/>
                  <a:pt x="243330" y="1769187"/>
                </a:cubicBezTo>
                <a:cubicBezTo>
                  <a:pt x="242375" y="1767960"/>
                  <a:pt x="240953" y="1767347"/>
                  <a:pt x="239065" y="1767347"/>
                </a:cubicBezTo>
                <a:cubicBezTo>
                  <a:pt x="238371" y="1767347"/>
                  <a:pt x="237692" y="1767450"/>
                  <a:pt x="237030" y="1767657"/>
                </a:cubicBezTo>
                <a:cubicBezTo>
                  <a:pt x="236369" y="1767863"/>
                  <a:pt x="235679" y="1768221"/>
                  <a:pt x="234963" y="1768731"/>
                </a:cubicBezTo>
                <a:cubicBezTo>
                  <a:pt x="234247" y="1769241"/>
                  <a:pt x="233471" y="1769930"/>
                  <a:pt x="232635" y="1770798"/>
                </a:cubicBezTo>
                <a:cubicBezTo>
                  <a:pt x="231800" y="1771666"/>
                  <a:pt x="230861" y="1772752"/>
                  <a:pt x="229819" y="1774054"/>
                </a:cubicBezTo>
                <a:lnTo>
                  <a:pt x="229819" y="1795736"/>
                </a:lnTo>
                <a:lnTo>
                  <a:pt x="224154" y="1795736"/>
                </a:lnTo>
                <a:lnTo>
                  <a:pt x="224154" y="1763050"/>
                </a:lnTo>
                <a:lnTo>
                  <a:pt x="229201" y="1763050"/>
                </a:lnTo>
                <a:lnTo>
                  <a:pt x="229429" y="1768324"/>
                </a:lnTo>
                <a:cubicBezTo>
                  <a:pt x="230384" y="1767195"/>
                  <a:pt x="231306" y="1766257"/>
                  <a:pt x="232196" y="1765508"/>
                </a:cubicBezTo>
                <a:cubicBezTo>
                  <a:pt x="233086" y="1764759"/>
                  <a:pt x="233959" y="1764157"/>
                  <a:pt x="234817" y="1763701"/>
                </a:cubicBezTo>
                <a:cubicBezTo>
                  <a:pt x="235674" y="1763245"/>
                  <a:pt x="236547" y="1762925"/>
                  <a:pt x="237437" y="1762741"/>
                </a:cubicBezTo>
                <a:cubicBezTo>
                  <a:pt x="238327" y="1762556"/>
                  <a:pt x="239250" y="1762464"/>
                  <a:pt x="240205" y="1762464"/>
                </a:cubicBezTo>
                <a:close/>
                <a:moveTo>
                  <a:pt x="59230" y="1762464"/>
                </a:moveTo>
                <a:cubicBezTo>
                  <a:pt x="62594" y="1762464"/>
                  <a:pt x="65139" y="1763457"/>
                  <a:pt x="66864" y="1765443"/>
                </a:cubicBezTo>
                <a:cubicBezTo>
                  <a:pt x="68589" y="1767429"/>
                  <a:pt x="69452" y="1770418"/>
                  <a:pt x="69452" y="1774412"/>
                </a:cubicBezTo>
                <a:lnTo>
                  <a:pt x="69452" y="1795736"/>
                </a:lnTo>
                <a:lnTo>
                  <a:pt x="63787" y="1795736"/>
                </a:lnTo>
                <a:lnTo>
                  <a:pt x="63787" y="1774868"/>
                </a:lnTo>
                <a:cubicBezTo>
                  <a:pt x="63787" y="1772307"/>
                  <a:pt x="63310" y="1770413"/>
                  <a:pt x="62355" y="1769187"/>
                </a:cubicBezTo>
                <a:cubicBezTo>
                  <a:pt x="61400" y="1767960"/>
                  <a:pt x="59978" y="1767347"/>
                  <a:pt x="58090" y="1767347"/>
                </a:cubicBezTo>
                <a:cubicBezTo>
                  <a:pt x="57396" y="1767347"/>
                  <a:pt x="56717" y="1767450"/>
                  <a:pt x="56055" y="1767657"/>
                </a:cubicBezTo>
                <a:cubicBezTo>
                  <a:pt x="55393" y="1767863"/>
                  <a:pt x="54704" y="1768221"/>
                  <a:pt x="53988" y="1768731"/>
                </a:cubicBezTo>
                <a:cubicBezTo>
                  <a:pt x="53272" y="1769241"/>
                  <a:pt x="52496" y="1769930"/>
                  <a:pt x="51660" y="1770798"/>
                </a:cubicBezTo>
                <a:cubicBezTo>
                  <a:pt x="50825" y="1771666"/>
                  <a:pt x="49886" y="1772752"/>
                  <a:pt x="48844" y="1774054"/>
                </a:cubicBezTo>
                <a:lnTo>
                  <a:pt x="48844" y="1795736"/>
                </a:lnTo>
                <a:lnTo>
                  <a:pt x="43179" y="1795736"/>
                </a:lnTo>
                <a:lnTo>
                  <a:pt x="43179" y="1763050"/>
                </a:lnTo>
                <a:lnTo>
                  <a:pt x="48226" y="1763050"/>
                </a:lnTo>
                <a:lnTo>
                  <a:pt x="48453" y="1768324"/>
                </a:lnTo>
                <a:cubicBezTo>
                  <a:pt x="49409" y="1767195"/>
                  <a:pt x="50331" y="1766257"/>
                  <a:pt x="51221" y="1765508"/>
                </a:cubicBezTo>
                <a:cubicBezTo>
                  <a:pt x="52111" y="1764759"/>
                  <a:pt x="52984" y="1764157"/>
                  <a:pt x="53842" y="1763701"/>
                </a:cubicBezTo>
                <a:cubicBezTo>
                  <a:pt x="54699" y="1763245"/>
                  <a:pt x="55572" y="1762925"/>
                  <a:pt x="56462" y="1762741"/>
                </a:cubicBezTo>
                <a:cubicBezTo>
                  <a:pt x="57352" y="1762556"/>
                  <a:pt x="58275" y="1762464"/>
                  <a:pt x="59230" y="1762464"/>
                </a:cubicBezTo>
                <a:close/>
                <a:moveTo>
                  <a:pt x="18200" y="1757678"/>
                </a:moveTo>
                <a:cubicBezTo>
                  <a:pt x="16376" y="1757678"/>
                  <a:pt x="14808" y="1758118"/>
                  <a:pt x="13495" y="1758997"/>
                </a:cubicBezTo>
                <a:cubicBezTo>
                  <a:pt x="12182" y="1759876"/>
                  <a:pt x="11102" y="1761069"/>
                  <a:pt x="10256" y="1762578"/>
                </a:cubicBezTo>
                <a:cubicBezTo>
                  <a:pt x="9409" y="1764086"/>
                  <a:pt x="8780" y="1765855"/>
                  <a:pt x="8368" y="1767884"/>
                </a:cubicBezTo>
                <a:cubicBezTo>
                  <a:pt x="7955" y="1769914"/>
                  <a:pt x="7749" y="1772068"/>
                  <a:pt x="7749" y="1774347"/>
                </a:cubicBezTo>
                <a:cubicBezTo>
                  <a:pt x="7749" y="1776864"/>
                  <a:pt x="7944" y="1779160"/>
                  <a:pt x="8335" y="1781232"/>
                </a:cubicBezTo>
                <a:cubicBezTo>
                  <a:pt x="8726" y="1783305"/>
                  <a:pt x="9339" y="1785085"/>
                  <a:pt x="10174" y="1786572"/>
                </a:cubicBezTo>
                <a:cubicBezTo>
                  <a:pt x="11010" y="1788058"/>
                  <a:pt x="12090" y="1789214"/>
                  <a:pt x="13414" y="1790039"/>
                </a:cubicBezTo>
                <a:cubicBezTo>
                  <a:pt x="14738" y="1790864"/>
                  <a:pt x="16333" y="1791276"/>
                  <a:pt x="18200" y="1791276"/>
                </a:cubicBezTo>
                <a:cubicBezTo>
                  <a:pt x="20023" y="1791276"/>
                  <a:pt x="21596" y="1790837"/>
                  <a:pt x="22920" y="1789957"/>
                </a:cubicBezTo>
                <a:cubicBezTo>
                  <a:pt x="24244" y="1789078"/>
                  <a:pt x="25335" y="1787885"/>
                  <a:pt x="26192" y="1786376"/>
                </a:cubicBezTo>
                <a:cubicBezTo>
                  <a:pt x="27049" y="1784868"/>
                  <a:pt x="27684" y="1783104"/>
                  <a:pt x="28097" y="1781086"/>
                </a:cubicBezTo>
                <a:cubicBezTo>
                  <a:pt x="28509" y="1779067"/>
                  <a:pt x="28715" y="1776908"/>
                  <a:pt x="28715" y="1774607"/>
                </a:cubicBezTo>
                <a:cubicBezTo>
                  <a:pt x="28715" y="1772111"/>
                  <a:pt x="28525" y="1769827"/>
                  <a:pt x="28145" y="1767754"/>
                </a:cubicBezTo>
                <a:cubicBezTo>
                  <a:pt x="27766" y="1765681"/>
                  <a:pt x="27152" y="1763896"/>
                  <a:pt x="26306" y="1762399"/>
                </a:cubicBezTo>
                <a:cubicBezTo>
                  <a:pt x="25460" y="1760901"/>
                  <a:pt x="24369" y="1759740"/>
                  <a:pt x="23034" y="1758915"/>
                </a:cubicBezTo>
                <a:cubicBezTo>
                  <a:pt x="21699" y="1758090"/>
                  <a:pt x="20088" y="1757678"/>
                  <a:pt x="18200" y="1757678"/>
                </a:cubicBezTo>
                <a:close/>
                <a:moveTo>
                  <a:pt x="186445" y="1753185"/>
                </a:moveTo>
                <a:lnTo>
                  <a:pt x="211904" y="1753185"/>
                </a:lnTo>
                <a:lnTo>
                  <a:pt x="211904" y="1758069"/>
                </a:lnTo>
                <a:lnTo>
                  <a:pt x="202105" y="1758069"/>
                </a:lnTo>
                <a:lnTo>
                  <a:pt x="202105" y="1790788"/>
                </a:lnTo>
                <a:lnTo>
                  <a:pt x="211904" y="1790788"/>
                </a:lnTo>
                <a:lnTo>
                  <a:pt x="211904" y="1795736"/>
                </a:lnTo>
                <a:lnTo>
                  <a:pt x="186445" y="1795736"/>
                </a:lnTo>
                <a:lnTo>
                  <a:pt x="186445" y="1790788"/>
                </a:lnTo>
                <a:lnTo>
                  <a:pt x="196244" y="1790788"/>
                </a:lnTo>
                <a:lnTo>
                  <a:pt x="196244" y="1758069"/>
                </a:lnTo>
                <a:lnTo>
                  <a:pt x="186445" y="1758069"/>
                </a:lnTo>
                <a:close/>
                <a:moveTo>
                  <a:pt x="1807434" y="1752599"/>
                </a:moveTo>
                <a:lnTo>
                  <a:pt x="1807434" y="1763050"/>
                </a:lnTo>
                <a:lnTo>
                  <a:pt x="1822117" y="1763050"/>
                </a:lnTo>
                <a:lnTo>
                  <a:pt x="1822117" y="1767803"/>
                </a:lnTo>
                <a:lnTo>
                  <a:pt x="1807434" y="1767803"/>
                </a:lnTo>
                <a:lnTo>
                  <a:pt x="1807434" y="1784407"/>
                </a:lnTo>
                <a:cubicBezTo>
                  <a:pt x="1807434" y="1786751"/>
                  <a:pt x="1808058" y="1788503"/>
                  <a:pt x="1809306" y="1789664"/>
                </a:cubicBezTo>
                <a:cubicBezTo>
                  <a:pt x="1810554" y="1790826"/>
                  <a:pt x="1812394" y="1791406"/>
                  <a:pt x="1814824" y="1791406"/>
                </a:cubicBezTo>
                <a:cubicBezTo>
                  <a:pt x="1815866" y="1791406"/>
                  <a:pt x="1817006" y="1791325"/>
                  <a:pt x="1818243" y="1791162"/>
                </a:cubicBezTo>
                <a:cubicBezTo>
                  <a:pt x="1819480" y="1790999"/>
                  <a:pt x="1820771" y="1790744"/>
                  <a:pt x="1822117" y="1790397"/>
                </a:cubicBezTo>
                <a:lnTo>
                  <a:pt x="1822117" y="1795280"/>
                </a:lnTo>
                <a:cubicBezTo>
                  <a:pt x="1820836" y="1795606"/>
                  <a:pt x="1819513" y="1795839"/>
                  <a:pt x="1818145" y="1795980"/>
                </a:cubicBezTo>
                <a:cubicBezTo>
                  <a:pt x="1816778" y="1796121"/>
                  <a:pt x="1815389" y="1796192"/>
                  <a:pt x="1813978" y="1796192"/>
                </a:cubicBezTo>
                <a:cubicBezTo>
                  <a:pt x="1809876" y="1796192"/>
                  <a:pt x="1806816" y="1795264"/>
                  <a:pt x="1804797" y="1793408"/>
                </a:cubicBezTo>
                <a:cubicBezTo>
                  <a:pt x="1802779" y="1791553"/>
                  <a:pt x="1801769" y="1788704"/>
                  <a:pt x="1801769" y="1784862"/>
                </a:cubicBezTo>
                <a:lnTo>
                  <a:pt x="1801769" y="1767803"/>
                </a:lnTo>
                <a:lnTo>
                  <a:pt x="1792621" y="1767803"/>
                </a:lnTo>
                <a:lnTo>
                  <a:pt x="1792621" y="1763050"/>
                </a:lnTo>
                <a:lnTo>
                  <a:pt x="1801769" y="1763050"/>
                </a:lnTo>
                <a:lnTo>
                  <a:pt x="1801769" y="1754064"/>
                </a:lnTo>
                <a:close/>
                <a:moveTo>
                  <a:pt x="1493109" y="1752599"/>
                </a:moveTo>
                <a:lnTo>
                  <a:pt x="1493109" y="1763050"/>
                </a:lnTo>
                <a:lnTo>
                  <a:pt x="1507792" y="1763050"/>
                </a:lnTo>
                <a:lnTo>
                  <a:pt x="1507792" y="1767803"/>
                </a:lnTo>
                <a:lnTo>
                  <a:pt x="1493109" y="1767803"/>
                </a:lnTo>
                <a:lnTo>
                  <a:pt x="1493109" y="1784407"/>
                </a:lnTo>
                <a:cubicBezTo>
                  <a:pt x="1493109" y="1786751"/>
                  <a:pt x="1493733" y="1788503"/>
                  <a:pt x="1494981" y="1789664"/>
                </a:cubicBezTo>
                <a:cubicBezTo>
                  <a:pt x="1496229" y="1790826"/>
                  <a:pt x="1498069" y="1791406"/>
                  <a:pt x="1500499" y="1791406"/>
                </a:cubicBezTo>
                <a:cubicBezTo>
                  <a:pt x="1501541" y="1791406"/>
                  <a:pt x="1502681" y="1791325"/>
                  <a:pt x="1503918" y="1791162"/>
                </a:cubicBezTo>
                <a:cubicBezTo>
                  <a:pt x="1505155" y="1790999"/>
                  <a:pt x="1506446" y="1790744"/>
                  <a:pt x="1507792" y="1790397"/>
                </a:cubicBezTo>
                <a:lnTo>
                  <a:pt x="1507792" y="1795280"/>
                </a:lnTo>
                <a:cubicBezTo>
                  <a:pt x="1506511" y="1795606"/>
                  <a:pt x="1505188" y="1795839"/>
                  <a:pt x="1503820" y="1795980"/>
                </a:cubicBezTo>
                <a:cubicBezTo>
                  <a:pt x="1502453" y="1796121"/>
                  <a:pt x="1501064" y="1796192"/>
                  <a:pt x="1499653" y="1796192"/>
                </a:cubicBezTo>
                <a:cubicBezTo>
                  <a:pt x="1495551" y="1796192"/>
                  <a:pt x="1492491" y="1795264"/>
                  <a:pt x="1490472" y="1793408"/>
                </a:cubicBezTo>
                <a:cubicBezTo>
                  <a:pt x="1488454" y="1791553"/>
                  <a:pt x="1487444" y="1788704"/>
                  <a:pt x="1487444" y="1784862"/>
                </a:cubicBezTo>
                <a:lnTo>
                  <a:pt x="1487444" y="1767803"/>
                </a:lnTo>
                <a:lnTo>
                  <a:pt x="1478296" y="1767803"/>
                </a:lnTo>
                <a:lnTo>
                  <a:pt x="1478296" y="1763050"/>
                </a:lnTo>
                <a:lnTo>
                  <a:pt x="1487444" y="1763050"/>
                </a:lnTo>
                <a:lnTo>
                  <a:pt x="1487444" y="1754064"/>
                </a:lnTo>
                <a:close/>
                <a:moveTo>
                  <a:pt x="1207359" y="1752599"/>
                </a:moveTo>
                <a:lnTo>
                  <a:pt x="1207359" y="1763050"/>
                </a:lnTo>
                <a:lnTo>
                  <a:pt x="1222042" y="1763050"/>
                </a:lnTo>
                <a:lnTo>
                  <a:pt x="1222042" y="1767803"/>
                </a:lnTo>
                <a:lnTo>
                  <a:pt x="1207359" y="1767803"/>
                </a:lnTo>
                <a:lnTo>
                  <a:pt x="1207359" y="1784407"/>
                </a:lnTo>
                <a:cubicBezTo>
                  <a:pt x="1207359" y="1786751"/>
                  <a:pt x="1207983" y="1788503"/>
                  <a:pt x="1209231" y="1789664"/>
                </a:cubicBezTo>
                <a:cubicBezTo>
                  <a:pt x="1210479" y="1790826"/>
                  <a:pt x="1212318" y="1791406"/>
                  <a:pt x="1214749" y="1791406"/>
                </a:cubicBezTo>
                <a:cubicBezTo>
                  <a:pt x="1215791" y="1791406"/>
                  <a:pt x="1216931" y="1791325"/>
                  <a:pt x="1218168" y="1791162"/>
                </a:cubicBezTo>
                <a:cubicBezTo>
                  <a:pt x="1219405" y="1790999"/>
                  <a:pt x="1220696" y="1790744"/>
                  <a:pt x="1222042" y="1790397"/>
                </a:cubicBezTo>
                <a:lnTo>
                  <a:pt x="1222042" y="1795280"/>
                </a:lnTo>
                <a:cubicBezTo>
                  <a:pt x="1220761" y="1795606"/>
                  <a:pt x="1219438" y="1795839"/>
                  <a:pt x="1218070" y="1795980"/>
                </a:cubicBezTo>
                <a:cubicBezTo>
                  <a:pt x="1216703" y="1796121"/>
                  <a:pt x="1215314" y="1796192"/>
                  <a:pt x="1213903" y="1796192"/>
                </a:cubicBezTo>
                <a:cubicBezTo>
                  <a:pt x="1209801" y="1796192"/>
                  <a:pt x="1206741" y="1795264"/>
                  <a:pt x="1204722" y="1793408"/>
                </a:cubicBezTo>
                <a:cubicBezTo>
                  <a:pt x="1202704" y="1791553"/>
                  <a:pt x="1201694" y="1788704"/>
                  <a:pt x="1201694" y="1784862"/>
                </a:cubicBezTo>
                <a:lnTo>
                  <a:pt x="1201694" y="1767803"/>
                </a:lnTo>
                <a:lnTo>
                  <a:pt x="1192546" y="1767803"/>
                </a:lnTo>
                <a:lnTo>
                  <a:pt x="1192546" y="1763050"/>
                </a:lnTo>
                <a:lnTo>
                  <a:pt x="1201694" y="1763050"/>
                </a:lnTo>
                <a:lnTo>
                  <a:pt x="1201694" y="1754064"/>
                </a:lnTo>
                <a:close/>
                <a:moveTo>
                  <a:pt x="512035" y="1752599"/>
                </a:moveTo>
                <a:lnTo>
                  <a:pt x="512035" y="1763050"/>
                </a:lnTo>
                <a:lnTo>
                  <a:pt x="526718" y="1763050"/>
                </a:lnTo>
                <a:lnTo>
                  <a:pt x="526718" y="1767803"/>
                </a:lnTo>
                <a:lnTo>
                  <a:pt x="512035" y="1767803"/>
                </a:lnTo>
                <a:lnTo>
                  <a:pt x="512035" y="1784407"/>
                </a:lnTo>
                <a:cubicBezTo>
                  <a:pt x="512035" y="1786751"/>
                  <a:pt x="512659" y="1788503"/>
                  <a:pt x="513907" y="1789664"/>
                </a:cubicBezTo>
                <a:cubicBezTo>
                  <a:pt x="515155" y="1790826"/>
                  <a:pt x="516994" y="1791406"/>
                  <a:pt x="519425" y="1791406"/>
                </a:cubicBezTo>
                <a:cubicBezTo>
                  <a:pt x="520467" y="1791406"/>
                  <a:pt x="521606" y="1791325"/>
                  <a:pt x="522843" y="1791162"/>
                </a:cubicBezTo>
                <a:cubicBezTo>
                  <a:pt x="524080" y="1790999"/>
                  <a:pt x="525372" y="1790744"/>
                  <a:pt x="526718" y="1790397"/>
                </a:cubicBezTo>
                <a:lnTo>
                  <a:pt x="526718" y="1795280"/>
                </a:lnTo>
                <a:cubicBezTo>
                  <a:pt x="525437" y="1795606"/>
                  <a:pt x="524113" y="1795839"/>
                  <a:pt x="522746" y="1795980"/>
                </a:cubicBezTo>
                <a:cubicBezTo>
                  <a:pt x="521378" y="1796121"/>
                  <a:pt x="519989" y="1796192"/>
                  <a:pt x="518579" y="1796192"/>
                </a:cubicBezTo>
                <a:cubicBezTo>
                  <a:pt x="514476" y="1796192"/>
                  <a:pt x="511416" y="1795264"/>
                  <a:pt x="509398" y="1793408"/>
                </a:cubicBezTo>
                <a:cubicBezTo>
                  <a:pt x="507379" y="1791553"/>
                  <a:pt x="506370" y="1788704"/>
                  <a:pt x="506370" y="1784862"/>
                </a:cubicBezTo>
                <a:lnTo>
                  <a:pt x="506370" y="1767803"/>
                </a:lnTo>
                <a:lnTo>
                  <a:pt x="497222" y="1767803"/>
                </a:lnTo>
                <a:lnTo>
                  <a:pt x="497222" y="1763050"/>
                </a:lnTo>
                <a:lnTo>
                  <a:pt x="506370" y="1763050"/>
                </a:lnTo>
                <a:lnTo>
                  <a:pt x="506370" y="1754064"/>
                </a:lnTo>
                <a:close/>
                <a:moveTo>
                  <a:pt x="18525" y="1752599"/>
                </a:moveTo>
                <a:cubicBezTo>
                  <a:pt x="21260" y="1752599"/>
                  <a:pt x="23642" y="1753098"/>
                  <a:pt x="25671" y="1754097"/>
                </a:cubicBezTo>
                <a:cubicBezTo>
                  <a:pt x="27701" y="1755095"/>
                  <a:pt x="29388" y="1756522"/>
                  <a:pt x="30734" y="1758378"/>
                </a:cubicBezTo>
                <a:cubicBezTo>
                  <a:pt x="32079" y="1760234"/>
                  <a:pt x="33083" y="1762496"/>
                  <a:pt x="33745" y="1765166"/>
                </a:cubicBezTo>
                <a:cubicBezTo>
                  <a:pt x="34407" y="1767836"/>
                  <a:pt x="34738" y="1770842"/>
                  <a:pt x="34738" y="1774184"/>
                </a:cubicBezTo>
                <a:cubicBezTo>
                  <a:pt x="34738" y="1778004"/>
                  <a:pt x="34288" y="1781303"/>
                  <a:pt x="33387" y="1784081"/>
                </a:cubicBezTo>
                <a:cubicBezTo>
                  <a:pt x="32486" y="1786859"/>
                  <a:pt x="31271" y="1789154"/>
                  <a:pt x="29741" y="1790967"/>
                </a:cubicBezTo>
                <a:cubicBezTo>
                  <a:pt x="28211" y="1792779"/>
                  <a:pt x="26420" y="1794125"/>
                  <a:pt x="24369" y="1795004"/>
                </a:cubicBezTo>
                <a:cubicBezTo>
                  <a:pt x="22318" y="1795883"/>
                  <a:pt x="20153" y="1796322"/>
                  <a:pt x="17874" y="1796322"/>
                </a:cubicBezTo>
                <a:cubicBezTo>
                  <a:pt x="15139" y="1796322"/>
                  <a:pt x="12757" y="1795828"/>
                  <a:pt x="10728" y="1794841"/>
                </a:cubicBezTo>
                <a:cubicBezTo>
                  <a:pt x="8699" y="1793853"/>
                  <a:pt x="7017" y="1792426"/>
                  <a:pt x="5682" y="1790560"/>
                </a:cubicBezTo>
                <a:cubicBezTo>
                  <a:pt x="4347" y="1788693"/>
                  <a:pt x="3354" y="1786420"/>
                  <a:pt x="2703" y="1783739"/>
                </a:cubicBezTo>
                <a:cubicBezTo>
                  <a:pt x="2052" y="1781059"/>
                  <a:pt x="1726" y="1778036"/>
                  <a:pt x="1726" y="1774672"/>
                </a:cubicBezTo>
                <a:cubicBezTo>
                  <a:pt x="1726" y="1770896"/>
                  <a:pt x="2171" y="1767618"/>
                  <a:pt x="3061" y="1764840"/>
                </a:cubicBezTo>
                <a:cubicBezTo>
                  <a:pt x="3951" y="1762062"/>
                  <a:pt x="5161" y="1759767"/>
                  <a:pt x="6691" y="1757955"/>
                </a:cubicBezTo>
                <a:cubicBezTo>
                  <a:pt x="8221" y="1756142"/>
                  <a:pt x="10006" y="1754797"/>
                  <a:pt x="12046" y="1753918"/>
                </a:cubicBezTo>
                <a:cubicBezTo>
                  <a:pt x="14087" y="1753039"/>
                  <a:pt x="16246" y="1752599"/>
                  <a:pt x="18525" y="1752599"/>
                </a:cubicBezTo>
                <a:close/>
                <a:moveTo>
                  <a:pt x="1092394" y="1749734"/>
                </a:moveTo>
                <a:lnTo>
                  <a:pt x="1107793" y="1749734"/>
                </a:lnTo>
                <a:lnTo>
                  <a:pt x="1107793" y="1791016"/>
                </a:lnTo>
                <a:lnTo>
                  <a:pt x="1117527" y="1791016"/>
                </a:lnTo>
                <a:lnTo>
                  <a:pt x="1117527" y="1795736"/>
                </a:lnTo>
                <a:lnTo>
                  <a:pt x="1091320" y="1795736"/>
                </a:lnTo>
                <a:lnTo>
                  <a:pt x="1091320" y="1791016"/>
                </a:lnTo>
                <a:lnTo>
                  <a:pt x="1102063" y="1791016"/>
                </a:lnTo>
                <a:lnTo>
                  <a:pt x="1102063" y="1754390"/>
                </a:lnTo>
                <a:lnTo>
                  <a:pt x="1092394" y="1754390"/>
                </a:lnTo>
                <a:close/>
                <a:moveTo>
                  <a:pt x="1062354" y="1749734"/>
                </a:moveTo>
                <a:lnTo>
                  <a:pt x="1068019" y="1749734"/>
                </a:lnTo>
                <a:lnTo>
                  <a:pt x="1068019" y="1762399"/>
                </a:lnTo>
                <a:lnTo>
                  <a:pt x="1067758" y="1768454"/>
                </a:lnTo>
                <a:cubicBezTo>
                  <a:pt x="1069386" y="1766262"/>
                  <a:pt x="1071128" y="1764716"/>
                  <a:pt x="1072984" y="1763815"/>
                </a:cubicBezTo>
                <a:cubicBezTo>
                  <a:pt x="1074839" y="1762914"/>
                  <a:pt x="1076831" y="1762464"/>
                  <a:pt x="1078958" y="1762464"/>
                </a:cubicBezTo>
                <a:cubicBezTo>
                  <a:pt x="1080824" y="1762464"/>
                  <a:pt x="1082463" y="1762855"/>
                  <a:pt x="1083874" y="1763636"/>
                </a:cubicBezTo>
                <a:cubicBezTo>
                  <a:pt x="1085284" y="1764417"/>
                  <a:pt x="1086467" y="1765519"/>
                  <a:pt x="1087422" y="1766940"/>
                </a:cubicBezTo>
                <a:cubicBezTo>
                  <a:pt x="1088377" y="1768362"/>
                  <a:pt x="1089093" y="1770076"/>
                  <a:pt x="1089571" y="1772084"/>
                </a:cubicBezTo>
                <a:cubicBezTo>
                  <a:pt x="1090048" y="1774092"/>
                  <a:pt x="1090287" y="1776333"/>
                  <a:pt x="1090287" y="1778807"/>
                </a:cubicBezTo>
                <a:cubicBezTo>
                  <a:pt x="1090287" y="1781520"/>
                  <a:pt x="1089913" y="1783945"/>
                  <a:pt x="1089164" y="1786083"/>
                </a:cubicBezTo>
                <a:cubicBezTo>
                  <a:pt x="1088415" y="1788221"/>
                  <a:pt x="1087352" y="1790033"/>
                  <a:pt x="1085974" y="1791520"/>
                </a:cubicBezTo>
                <a:cubicBezTo>
                  <a:pt x="1084595" y="1793007"/>
                  <a:pt x="1082919" y="1794146"/>
                  <a:pt x="1080944" y="1794939"/>
                </a:cubicBezTo>
                <a:cubicBezTo>
                  <a:pt x="1078968" y="1795731"/>
                  <a:pt x="1076744" y="1796127"/>
                  <a:pt x="1074270" y="1796127"/>
                </a:cubicBezTo>
                <a:cubicBezTo>
                  <a:pt x="1072338" y="1796127"/>
                  <a:pt x="1070363" y="1795942"/>
                  <a:pt x="1068344" y="1795573"/>
                </a:cubicBezTo>
                <a:cubicBezTo>
                  <a:pt x="1066326" y="1795204"/>
                  <a:pt x="1064329" y="1794618"/>
                  <a:pt x="1062354" y="1793815"/>
                </a:cubicBezTo>
                <a:close/>
                <a:moveTo>
                  <a:pt x="920944" y="1749734"/>
                </a:moveTo>
                <a:lnTo>
                  <a:pt x="936343" y="1749734"/>
                </a:lnTo>
                <a:lnTo>
                  <a:pt x="936343" y="1791016"/>
                </a:lnTo>
                <a:lnTo>
                  <a:pt x="946077" y="1791016"/>
                </a:lnTo>
                <a:lnTo>
                  <a:pt x="946077" y="1795736"/>
                </a:lnTo>
                <a:lnTo>
                  <a:pt x="919870" y="1795736"/>
                </a:lnTo>
                <a:lnTo>
                  <a:pt x="919870" y="1791016"/>
                </a:lnTo>
                <a:lnTo>
                  <a:pt x="930613" y="1791016"/>
                </a:lnTo>
                <a:lnTo>
                  <a:pt x="930613" y="1754390"/>
                </a:lnTo>
                <a:lnTo>
                  <a:pt x="920944" y="1754390"/>
                </a:lnTo>
                <a:close/>
                <a:moveTo>
                  <a:pt x="273110" y="1749734"/>
                </a:moveTo>
                <a:lnTo>
                  <a:pt x="278807" y="1749734"/>
                </a:lnTo>
                <a:lnTo>
                  <a:pt x="278807" y="1795736"/>
                </a:lnTo>
                <a:lnTo>
                  <a:pt x="273728" y="1795736"/>
                </a:lnTo>
                <a:lnTo>
                  <a:pt x="273533" y="1789551"/>
                </a:lnTo>
                <a:cubicBezTo>
                  <a:pt x="271948" y="1791851"/>
                  <a:pt x="270234" y="1793555"/>
                  <a:pt x="268389" y="1794662"/>
                </a:cubicBezTo>
                <a:cubicBezTo>
                  <a:pt x="266544" y="1795769"/>
                  <a:pt x="264547" y="1796322"/>
                  <a:pt x="262399" y="1796322"/>
                </a:cubicBezTo>
                <a:cubicBezTo>
                  <a:pt x="260532" y="1796322"/>
                  <a:pt x="258888" y="1795932"/>
                  <a:pt x="257466" y="1795150"/>
                </a:cubicBezTo>
                <a:cubicBezTo>
                  <a:pt x="256045" y="1794369"/>
                  <a:pt x="254862" y="1793267"/>
                  <a:pt x="253918" y="1791846"/>
                </a:cubicBezTo>
                <a:cubicBezTo>
                  <a:pt x="252974" y="1790424"/>
                  <a:pt x="252263" y="1788715"/>
                  <a:pt x="251785" y="1786718"/>
                </a:cubicBezTo>
                <a:cubicBezTo>
                  <a:pt x="251308" y="1784721"/>
                  <a:pt x="251069" y="1782508"/>
                  <a:pt x="251069" y="1780077"/>
                </a:cubicBezTo>
                <a:cubicBezTo>
                  <a:pt x="251069" y="1777299"/>
                  <a:pt x="251449" y="1774830"/>
                  <a:pt x="252209" y="1772670"/>
                </a:cubicBezTo>
                <a:cubicBezTo>
                  <a:pt x="252968" y="1770511"/>
                  <a:pt x="254048" y="1768687"/>
                  <a:pt x="255448" y="1767201"/>
                </a:cubicBezTo>
                <a:cubicBezTo>
                  <a:pt x="256848" y="1765714"/>
                  <a:pt x="258530" y="1764585"/>
                  <a:pt x="260494" y="1763815"/>
                </a:cubicBezTo>
                <a:cubicBezTo>
                  <a:pt x="262458" y="1763044"/>
                  <a:pt x="264645" y="1762659"/>
                  <a:pt x="267054" y="1762659"/>
                </a:cubicBezTo>
                <a:cubicBezTo>
                  <a:pt x="268096" y="1762659"/>
                  <a:pt x="269121" y="1762724"/>
                  <a:pt x="270131" y="1762855"/>
                </a:cubicBezTo>
                <a:cubicBezTo>
                  <a:pt x="271140" y="1762985"/>
                  <a:pt x="272133" y="1763191"/>
                  <a:pt x="273110" y="1763473"/>
                </a:cubicBezTo>
                <a:close/>
                <a:moveTo>
                  <a:pt x="82744" y="1749734"/>
                </a:moveTo>
                <a:lnTo>
                  <a:pt x="98144" y="1749734"/>
                </a:lnTo>
                <a:lnTo>
                  <a:pt x="98144" y="1791016"/>
                </a:lnTo>
                <a:lnTo>
                  <a:pt x="107878" y="1791016"/>
                </a:lnTo>
                <a:lnTo>
                  <a:pt x="107878" y="1795736"/>
                </a:lnTo>
                <a:lnTo>
                  <a:pt x="81670" y="1795736"/>
                </a:lnTo>
                <a:lnTo>
                  <a:pt x="81670" y="1791016"/>
                </a:lnTo>
                <a:lnTo>
                  <a:pt x="92414" y="1791016"/>
                </a:lnTo>
                <a:lnTo>
                  <a:pt x="92414" y="1754390"/>
                </a:lnTo>
                <a:lnTo>
                  <a:pt x="82744" y="1754390"/>
                </a:lnTo>
                <a:close/>
                <a:moveTo>
                  <a:pt x="1418374" y="1749344"/>
                </a:moveTo>
                <a:cubicBezTo>
                  <a:pt x="1419004" y="1749344"/>
                  <a:pt x="1419590" y="1749458"/>
                  <a:pt x="1420132" y="1749686"/>
                </a:cubicBezTo>
                <a:cubicBezTo>
                  <a:pt x="1420675" y="1749913"/>
                  <a:pt x="1421147" y="1750233"/>
                  <a:pt x="1421548" y="1750646"/>
                </a:cubicBezTo>
                <a:cubicBezTo>
                  <a:pt x="1421950" y="1751058"/>
                  <a:pt x="1422265" y="1751530"/>
                  <a:pt x="1422493" y="1752062"/>
                </a:cubicBezTo>
                <a:cubicBezTo>
                  <a:pt x="1422720" y="1752594"/>
                  <a:pt x="1422834" y="1753174"/>
                  <a:pt x="1422834" y="1753804"/>
                </a:cubicBezTo>
                <a:cubicBezTo>
                  <a:pt x="1422834" y="1754412"/>
                  <a:pt x="1422720" y="1754987"/>
                  <a:pt x="1422493" y="1755529"/>
                </a:cubicBezTo>
                <a:cubicBezTo>
                  <a:pt x="1422265" y="1756072"/>
                  <a:pt x="1421950" y="1756549"/>
                  <a:pt x="1421548" y="1756962"/>
                </a:cubicBezTo>
                <a:cubicBezTo>
                  <a:pt x="1421147" y="1757374"/>
                  <a:pt x="1420675" y="1757694"/>
                  <a:pt x="1420132" y="1757922"/>
                </a:cubicBezTo>
                <a:cubicBezTo>
                  <a:pt x="1419590" y="1758150"/>
                  <a:pt x="1419004" y="1758264"/>
                  <a:pt x="1418374" y="1758264"/>
                </a:cubicBezTo>
                <a:cubicBezTo>
                  <a:pt x="1417745" y="1758264"/>
                  <a:pt x="1417159" y="1758150"/>
                  <a:pt x="1416616" y="1757922"/>
                </a:cubicBezTo>
                <a:cubicBezTo>
                  <a:pt x="1416074" y="1757694"/>
                  <a:pt x="1415601" y="1757374"/>
                  <a:pt x="1415200" y="1756962"/>
                </a:cubicBezTo>
                <a:cubicBezTo>
                  <a:pt x="1414799" y="1756549"/>
                  <a:pt x="1414484" y="1756072"/>
                  <a:pt x="1414256" y="1755529"/>
                </a:cubicBezTo>
                <a:cubicBezTo>
                  <a:pt x="1414028" y="1754987"/>
                  <a:pt x="1413914" y="1754412"/>
                  <a:pt x="1413914" y="1753804"/>
                </a:cubicBezTo>
                <a:cubicBezTo>
                  <a:pt x="1413914" y="1753174"/>
                  <a:pt x="1414028" y="1752594"/>
                  <a:pt x="1414256" y="1752062"/>
                </a:cubicBezTo>
                <a:cubicBezTo>
                  <a:pt x="1414484" y="1751530"/>
                  <a:pt x="1414799" y="1751058"/>
                  <a:pt x="1415200" y="1750646"/>
                </a:cubicBezTo>
                <a:cubicBezTo>
                  <a:pt x="1415601" y="1750233"/>
                  <a:pt x="1416074" y="1749913"/>
                  <a:pt x="1416616" y="1749686"/>
                </a:cubicBezTo>
                <a:cubicBezTo>
                  <a:pt x="1417159" y="1749458"/>
                  <a:pt x="1417745" y="1749344"/>
                  <a:pt x="1418374" y="1749344"/>
                </a:cubicBezTo>
                <a:close/>
                <a:moveTo>
                  <a:pt x="1037374" y="1749344"/>
                </a:moveTo>
                <a:cubicBezTo>
                  <a:pt x="1038004" y="1749344"/>
                  <a:pt x="1038590" y="1749458"/>
                  <a:pt x="1039132" y="1749686"/>
                </a:cubicBezTo>
                <a:cubicBezTo>
                  <a:pt x="1039675" y="1749913"/>
                  <a:pt x="1040147" y="1750233"/>
                  <a:pt x="1040548" y="1750646"/>
                </a:cubicBezTo>
                <a:cubicBezTo>
                  <a:pt x="1040950" y="1751058"/>
                  <a:pt x="1041265" y="1751530"/>
                  <a:pt x="1041493" y="1752062"/>
                </a:cubicBezTo>
                <a:cubicBezTo>
                  <a:pt x="1041720" y="1752594"/>
                  <a:pt x="1041834" y="1753174"/>
                  <a:pt x="1041834" y="1753804"/>
                </a:cubicBezTo>
                <a:cubicBezTo>
                  <a:pt x="1041834" y="1754412"/>
                  <a:pt x="1041720" y="1754987"/>
                  <a:pt x="1041493" y="1755529"/>
                </a:cubicBezTo>
                <a:cubicBezTo>
                  <a:pt x="1041265" y="1756072"/>
                  <a:pt x="1040950" y="1756549"/>
                  <a:pt x="1040548" y="1756962"/>
                </a:cubicBezTo>
                <a:cubicBezTo>
                  <a:pt x="1040147" y="1757374"/>
                  <a:pt x="1039675" y="1757694"/>
                  <a:pt x="1039132" y="1757922"/>
                </a:cubicBezTo>
                <a:cubicBezTo>
                  <a:pt x="1038590" y="1758150"/>
                  <a:pt x="1038004" y="1758264"/>
                  <a:pt x="1037374" y="1758264"/>
                </a:cubicBezTo>
                <a:cubicBezTo>
                  <a:pt x="1036745" y="1758264"/>
                  <a:pt x="1036159" y="1758150"/>
                  <a:pt x="1035616" y="1757922"/>
                </a:cubicBezTo>
                <a:cubicBezTo>
                  <a:pt x="1035074" y="1757694"/>
                  <a:pt x="1034602" y="1757374"/>
                  <a:pt x="1034200" y="1756962"/>
                </a:cubicBezTo>
                <a:cubicBezTo>
                  <a:pt x="1033798" y="1756549"/>
                  <a:pt x="1033484" y="1756072"/>
                  <a:pt x="1033256" y="1755529"/>
                </a:cubicBezTo>
                <a:cubicBezTo>
                  <a:pt x="1033028" y="1754987"/>
                  <a:pt x="1032914" y="1754412"/>
                  <a:pt x="1032914" y="1753804"/>
                </a:cubicBezTo>
                <a:cubicBezTo>
                  <a:pt x="1032914" y="1753174"/>
                  <a:pt x="1033028" y="1752594"/>
                  <a:pt x="1033256" y="1752062"/>
                </a:cubicBezTo>
                <a:cubicBezTo>
                  <a:pt x="1033484" y="1751530"/>
                  <a:pt x="1033798" y="1751058"/>
                  <a:pt x="1034200" y="1750646"/>
                </a:cubicBezTo>
                <a:cubicBezTo>
                  <a:pt x="1034602" y="1750233"/>
                  <a:pt x="1035074" y="1749913"/>
                  <a:pt x="1035616" y="1749686"/>
                </a:cubicBezTo>
                <a:cubicBezTo>
                  <a:pt x="1036159" y="1749458"/>
                  <a:pt x="1036745" y="1749344"/>
                  <a:pt x="1037374" y="1749344"/>
                </a:cubicBezTo>
                <a:close/>
                <a:moveTo>
                  <a:pt x="970699" y="1749344"/>
                </a:moveTo>
                <a:cubicBezTo>
                  <a:pt x="971329" y="1749344"/>
                  <a:pt x="971915" y="1749458"/>
                  <a:pt x="972457" y="1749686"/>
                </a:cubicBezTo>
                <a:cubicBezTo>
                  <a:pt x="973000" y="1749913"/>
                  <a:pt x="973472" y="1750233"/>
                  <a:pt x="973873" y="1750646"/>
                </a:cubicBezTo>
                <a:cubicBezTo>
                  <a:pt x="974275" y="1751058"/>
                  <a:pt x="974590" y="1751530"/>
                  <a:pt x="974818" y="1752062"/>
                </a:cubicBezTo>
                <a:cubicBezTo>
                  <a:pt x="975045" y="1752594"/>
                  <a:pt x="975159" y="1753174"/>
                  <a:pt x="975159" y="1753804"/>
                </a:cubicBezTo>
                <a:cubicBezTo>
                  <a:pt x="975159" y="1754412"/>
                  <a:pt x="975045" y="1754987"/>
                  <a:pt x="974818" y="1755529"/>
                </a:cubicBezTo>
                <a:cubicBezTo>
                  <a:pt x="974590" y="1756072"/>
                  <a:pt x="974275" y="1756549"/>
                  <a:pt x="973873" y="1756962"/>
                </a:cubicBezTo>
                <a:cubicBezTo>
                  <a:pt x="973472" y="1757374"/>
                  <a:pt x="973000" y="1757694"/>
                  <a:pt x="972457" y="1757922"/>
                </a:cubicBezTo>
                <a:cubicBezTo>
                  <a:pt x="971915" y="1758150"/>
                  <a:pt x="971329" y="1758264"/>
                  <a:pt x="970699" y="1758264"/>
                </a:cubicBezTo>
                <a:cubicBezTo>
                  <a:pt x="970070" y="1758264"/>
                  <a:pt x="969484" y="1758150"/>
                  <a:pt x="968941" y="1757922"/>
                </a:cubicBezTo>
                <a:cubicBezTo>
                  <a:pt x="968399" y="1757694"/>
                  <a:pt x="967927" y="1757374"/>
                  <a:pt x="967525" y="1756962"/>
                </a:cubicBezTo>
                <a:cubicBezTo>
                  <a:pt x="967123" y="1756549"/>
                  <a:pt x="966809" y="1756072"/>
                  <a:pt x="966581" y="1755529"/>
                </a:cubicBezTo>
                <a:cubicBezTo>
                  <a:pt x="966353" y="1754987"/>
                  <a:pt x="966239" y="1754412"/>
                  <a:pt x="966239" y="1753804"/>
                </a:cubicBezTo>
                <a:cubicBezTo>
                  <a:pt x="966239" y="1753174"/>
                  <a:pt x="966353" y="1752594"/>
                  <a:pt x="966581" y="1752062"/>
                </a:cubicBezTo>
                <a:cubicBezTo>
                  <a:pt x="966809" y="1751530"/>
                  <a:pt x="967123" y="1751058"/>
                  <a:pt x="967525" y="1750646"/>
                </a:cubicBezTo>
                <a:cubicBezTo>
                  <a:pt x="967927" y="1750233"/>
                  <a:pt x="968399" y="1749913"/>
                  <a:pt x="968941" y="1749686"/>
                </a:cubicBezTo>
                <a:cubicBezTo>
                  <a:pt x="969484" y="1749458"/>
                  <a:pt x="970070" y="1749344"/>
                  <a:pt x="970699" y="1749344"/>
                </a:cubicBezTo>
                <a:close/>
                <a:moveTo>
                  <a:pt x="551600" y="1749344"/>
                </a:moveTo>
                <a:cubicBezTo>
                  <a:pt x="552229" y="1749344"/>
                  <a:pt x="552815" y="1749458"/>
                  <a:pt x="553358" y="1749686"/>
                </a:cubicBezTo>
                <a:cubicBezTo>
                  <a:pt x="553900" y="1749913"/>
                  <a:pt x="554372" y="1750233"/>
                  <a:pt x="554774" y="1750646"/>
                </a:cubicBezTo>
                <a:cubicBezTo>
                  <a:pt x="555175" y="1751058"/>
                  <a:pt x="555490" y="1751530"/>
                  <a:pt x="555718" y="1752062"/>
                </a:cubicBezTo>
                <a:cubicBezTo>
                  <a:pt x="555946" y="1752594"/>
                  <a:pt x="556060" y="1753174"/>
                  <a:pt x="556060" y="1753804"/>
                </a:cubicBezTo>
                <a:cubicBezTo>
                  <a:pt x="556060" y="1754412"/>
                  <a:pt x="555946" y="1754987"/>
                  <a:pt x="555718" y="1755529"/>
                </a:cubicBezTo>
                <a:cubicBezTo>
                  <a:pt x="555490" y="1756072"/>
                  <a:pt x="555175" y="1756549"/>
                  <a:pt x="554774" y="1756962"/>
                </a:cubicBezTo>
                <a:cubicBezTo>
                  <a:pt x="554372" y="1757374"/>
                  <a:pt x="553900" y="1757694"/>
                  <a:pt x="553358" y="1757922"/>
                </a:cubicBezTo>
                <a:cubicBezTo>
                  <a:pt x="552815" y="1758150"/>
                  <a:pt x="552229" y="1758264"/>
                  <a:pt x="551600" y="1758264"/>
                </a:cubicBezTo>
                <a:cubicBezTo>
                  <a:pt x="550970" y="1758264"/>
                  <a:pt x="550384" y="1758150"/>
                  <a:pt x="549842" y="1757922"/>
                </a:cubicBezTo>
                <a:cubicBezTo>
                  <a:pt x="549299" y="1757694"/>
                  <a:pt x="548827" y="1757374"/>
                  <a:pt x="548425" y="1756962"/>
                </a:cubicBezTo>
                <a:cubicBezTo>
                  <a:pt x="548024" y="1756549"/>
                  <a:pt x="547709" y="1756072"/>
                  <a:pt x="547481" y="1755529"/>
                </a:cubicBezTo>
                <a:cubicBezTo>
                  <a:pt x="547253" y="1754987"/>
                  <a:pt x="547139" y="1754412"/>
                  <a:pt x="547139" y="1753804"/>
                </a:cubicBezTo>
                <a:cubicBezTo>
                  <a:pt x="547139" y="1753174"/>
                  <a:pt x="547253" y="1752594"/>
                  <a:pt x="547481" y="1752062"/>
                </a:cubicBezTo>
                <a:cubicBezTo>
                  <a:pt x="547709" y="1751530"/>
                  <a:pt x="548024" y="1751058"/>
                  <a:pt x="548425" y="1750646"/>
                </a:cubicBezTo>
                <a:cubicBezTo>
                  <a:pt x="548827" y="1750233"/>
                  <a:pt x="549299" y="1749913"/>
                  <a:pt x="549842" y="1749686"/>
                </a:cubicBezTo>
                <a:cubicBezTo>
                  <a:pt x="550384" y="1749458"/>
                  <a:pt x="550970" y="1749344"/>
                  <a:pt x="551600" y="1749344"/>
                </a:cubicBezTo>
                <a:close/>
                <a:moveTo>
                  <a:pt x="475400" y="1749344"/>
                </a:moveTo>
                <a:cubicBezTo>
                  <a:pt x="476029" y="1749344"/>
                  <a:pt x="476615" y="1749458"/>
                  <a:pt x="477158" y="1749686"/>
                </a:cubicBezTo>
                <a:cubicBezTo>
                  <a:pt x="477700" y="1749913"/>
                  <a:pt x="478172" y="1750233"/>
                  <a:pt x="478574" y="1750646"/>
                </a:cubicBezTo>
                <a:cubicBezTo>
                  <a:pt x="478975" y="1751058"/>
                  <a:pt x="479290" y="1751530"/>
                  <a:pt x="479518" y="1752062"/>
                </a:cubicBezTo>
                <a:cubicBezTo>
                  <a:pt x="479746" y="1752594"/>
                  <a:pt x="479860" y="1753174"/>
                  <a:pt x="479860" y="1753804"/>
                </a:cubicBezTo>
                <a:cubicBezTo>
                  <a:pt x="479860" y="1754412"/>
                  <a:pt x="479746" y="1754987"/>
                  <a:pt x="479518" y="1755529"/>
                </a:cubicBezTo>
                <a:cubicBezTo>
                  <a:pt x="479290" y="1756072"/>
                  <a:pt x="478975" y="1756549"/>
                  <a:pt x="478574" y="1756962"/>
                </a:cubicBezTo>
                <a:cubicBezTo>
                  <a:pt x="478172" y="1757374"/>
                  <a:pt x="477700" y="1757694"/>
                  <a:pt x="477158" y="1757922"/>
                </a:cubicBezTo>
                <a:cubicBezTo>
                  <a:pt x="476615" y="1758150"/>
                  <a:pt x="476029" y="1758264"/>
                  <a:pt x="475400" y="1758264"/>
                </a:cubicBezTo>
                <a:cubicBezTo>
                  <a:pt x="474770" y="1758264"/>
                  <a:pt x="474184" y="1758150"/>
                  <a:pt x="473642" y="1757922"/>
                </a:cubicBezTo>
                <a:cubicBezTo>
                  <a:pt x="473099" y="1757694"/>
                  <a:pt x="472627" y="1757374"/>
                  <a:pt x="472225" y="1756962"/>
                </a:cubicBezTo>
                <a:cubicBezTo>
                  <a:pt x="471824" y="1756549"/>
                  <a:pt x="471509" y="1756072"/>
                  <a:pt x="471281" y="1755529"/>
                </a:cubicBezTo>
                <a:cubicBezTo>
                  <a:pt x="471053" y="1754987"/>
                  <a:pt x="470940" y="1754412"/>
                  <a:pt x="470940" y="1753804"/>
                </a:cubicBezTo>
                <a:cubicBezTo>
                  <a:pt x="470940" y="1753174"/>
                  <a:pt x="471053" y="1752594"/>
                  <a:pt x="471281" y="1752062"/>
                </a:cubicBezTo>
                <a:cubicBezTo>
                  <a:pt x="471509" y="1751530"/>
                  <a:pt x="471824" y="1751058"/>
                  <a:pt x="472225" y="1750646"/>
                </a:cubicBezTo>
                <a:cubicBezTo>
                  <a:pt x="472627" y="1750233"/>
                  <a:pt x="473099" y="1749913"/>
                  <a:pt x="473642" y="1749686"/>
                </a:cubicBezTo>
                <a:cubicBezTo>
                  <a:pt x="474184" y="1749458"/>
                  <a:pt x="474770" y="1749344"/>
                  <a:pt x="475400" y="1749344"/>
                </a:cubicBezTo>
                <a:close/>
                <a:moveTo>
                  <a:pt x="303950" y="1749344"/>
                </a:moveTo>
                <a:cubicBezTo>
                  <a:pt x="304579" y="1749344"/>
                  <a:pt x="305165" y="1749458"/>
                  <a:pt x="305708" y="1749686"/>
                </a:cubicBezTo>
                <a:cubicBezTo>
                  <a:pt x="306250" y="1749913"/>
                  <a:pt x="306722" y="1750233"/>
                  <a:pt x="307124" y="1750646"/>
                </a:cubicBezTo>
                <a:cubicBezTo>
                  <a:pt x="307525" y="1751058"/>
                  <a:pt x="307840" y="1751530"/>
                  <a:pt x="308068" y="1752062"/>
                </a:cubicBezTo>
                <a:cubicBezTo>
                  <a:pt x="308296" y="1752594"/>
                  <a:pt x="308410" y="1753174"/>
                  <a:pt x="308410" y="1753804"/>
                </a:cubicBezTo>
                <a:cubicBezTo>
                  <a:pt x="308410" y="1754412"/>
                  <a:pt x="308296" y="1754987"/>
                  <a:pt x="308068" y="1755529"/>
                </a:cubicBezTo>
                <a:cubicBezTo>
                  <a:pt x="307840" y="1756072"/>
                  <a:pt x="307525" y="1756549"/>
                  <a:pt x="307124" y="1756962"/>
                </a:cubicBezTo>
                <a:cubicBezTo>
                  <a:pt x="306722" y="1757374"/>
                  <a:pt x="306250" y="1757694"/>
                  <a:pt x="305708" y="1757922"/>
                </a:cubicBezTo>
                <a:cubicBezTo>
                  <a:pt x="305165" y="1758150"/>
                  <a:pt x="304579" y="1758264"/>
                  <a:pt x="303950" y="1758264"/>
                </a:cubicBezTo>
                <a:cubicBezTo>
                  <a:pt x="303320" y="1758264"/>
                  <a:pt x="302734" y="1758150"/>
                  <a:pt x="302191" y="1757922"/>
                </a:cubicBezTo>
                <a:cubicBezTo>
                  <a:pt x="301649" y="1757694"/>
                  <a:pt x="301177" y="1757374"/>
                  <a:pt x="300775" y="1756962"/>
                </a:cubicBezTo>
                <a:cubicBezTo>
                  <a:pt x="300374" y="1756549"/>
                  <a:pt x="300059" y="1756072"/>
                  <a:pt x="299831" y="1755529"/>
                </a:cubicBezTo>
                <a:cubicBezTo>
                  <a:pt x="299603" y="1754987"/>
                  <a:pt x="299489" y="1754412"/>
                  <a:pt x="299489" y="1753804"/>
                </a:cubicBezTo>
                <a:cubicBezTo>
                  <a:pt x="299489" y="1753174"/>
                  <a:pt x="299603" y="1752594"/>
                  <a:pt x="299831" y="1752062"/>
                </a:cubicBezTo>
                <a:cubicBezTo>
                  <a:pt x="300059" y="1751530"/>
                  <a:pt x="300374" y="1751058"/>
                  <a:pt x="300775" y="1750646"/>
                </a:cubicBezTo>
                <a:cubicBezTo>
                  <a:pt x="301177" y="1750233"/>
                  <a:pt x="301649" y="1749913"/>
                  <a:pt x="302191" y="1749686"/>
                </a:cubicBezTo>
                <a:cubicBezTo>
                  <a:pt x="302734" y="1749458"/>
                  <a:pt x="303320" y="1749344"/>
                  <a:pt x="303950" y="1749344"/>
                </a:cubicBezTo>
                <a:close/>
                <a:moveTo>
                  <a:pt x="827825" y="1710127"/>
                </a:moveTo>
                <a:cubicBezTo>
                  <a:pt x="828498" y="1710127"/>
                  <a:pt x="829138" y="1710263"/>
                  <a:pt x="829745" y="1710534"/>
                </a:cubicBezTo>
                <a:cubicBezTo>
                  <a:pt x="830353" y="1710806"/>
                  <a:pt x="830885" y="1711169"/>
                  <a:pt x="831341" y="1711625"/>
                </a:cubicBezTo>
                <a:cubicBezTo>
                  <a:pt x="831797" y="1712081"/>
                  <a:pt x="832160" y="1712613"/>
                  <a:pt x="832431" y="1713220"/>
                </a:cubicBezTo>
                <a:cubicBezTo>
                  <a:pt x="832703" y="1713828"/>
                  <a:pt x="832838" y="1714468"/>
                  <a:pt x="832838" y="1715141"/>
                </a:cubicBezTo>
                <a:cubicBezTo>
                  <a:pt x="832838" y="1715836"/>
                  <a:pt x="832703" y="1716481"/>
                  <a:pt x="832431" y="1717078"/>
                </a:cubicBezTo>
                <a:cubicBezTo>
                  <a:pt x="832160" y="1717675"/>
                  <a:pt x="831797" y="1718201"/>
                  <a:pt x="831341" y="1718657"/>
                </a:cubicBezTo>
                <a:cubicBezTo>
                  <a:pt x="830885" y="1719113"/>
                  <a:pt x="830353" y="1719471"/>
                  <a:pt x="829745" y="1719732"/>
                </a:cubicBezTo>
                <a:cubicBezTo>
                  <a:pt x="829138" y="1719992"/>
                  <a:pt x="828498" y="1720122"/>
                  <a:pt x="827825" y="1720122"/>
                </a:cubicBezTo>
                <a:cubicBezTo>
                  <a:pt x="827130" y="1720122"/>
                  <a:pt x="826484" y="1719992"/>
                  <a:pt x="825888" y="1719732"/>
                </a:cubicBezTo>
                <a:cubicBezTo>
                  <a:pt x="825291" y="1719471"/>
                  <a:pt x="824764" y="1719113"/>
                  <a:pt x="824309" y="1718657"/>
                </a:cubicBezTo>
                <a:cubicBezTo>
                  <a:pt x="823853" y="1718201"/>
                  <a:pt x="823495" y="1717675"/>
                  <a:pt x="823234" y="1717078"/>
                </a:cubicBezTo>
                <a:cubicBezTo>
                  <a:pt x="822974" y="1716481"/>
                  <a:pt x="822844" y="1715836"/>
                  <a:pt x="822844" y="1715141"/>
                </a:cubicBezTo>
                <a:cubicBezTo>
                  <a:pt x="822844" y="1714468"/>
                  <a:pt x="822974" y="1713828"/>
                  <a:pt x="823234" y="1713220"/>
                </a:cubicBezTo>
                <a:cubicBezTo>
                  <a:pt x="823495" y="1712613"/>
                  <a:pt x="823853" y="1712081"/>
                  <a:pt x="824309" y="1711625"/>
                </a:cubicBezTo>
                <a:cubicBezTo>
                  <a:pt x="824764" y="1711169"/>
                  <a:pt x="825291" y="1710806"/>
                  <a:pt x="825888" y="1710534"/>
                </a:cubicBezTo>
                <a:cubicBezTo>
                  <a:pt x="826484" y="1710263"/>
                  <a:pt x="827130" y="1710127"/>
                  <a:pt x="827825" y="1710127"/>
                </a:cubicBezTo>
                <a:close/>
                <a:moveTo>
                  <a:pt x="1104114" y="1704658"/>
                </a:moveTo>
                <a:cubicBezTo>
                  <a:pt x="1102703" y="1704658"/>
                  <a:pt x="1101488" y="1704799"/>
                  <a:pt x="1100468" y="1705081"/>
                </a:cubicBezTo>
                <a:cubicBezTo>
                  <a:pt x="1099448" y="1705363"/>
                  <a:pt x="1098612" y="1705765"/>
                  <a:pt x="1097961" y="1706286"/>
                </a:cubicBezTo>
                <a:cubicBezTo>
                  <a:pt x="1097310" y="1706807"/>
                  <a:pt x="1096827" y="1707431"/>
                  <a:pt x="1096512" y="1708158"/>
                </a:cubicBezTo>
                <a:cubicBezTo>
                  <a:pt x="1096198" y="1708885"/>
                  <a:pt x="1096040" y="1709704"/>
                  <a:pt x="1096040" y="1710616"/>
                </a:cubicBezTo>
                <a:cubicBezTo>
                  <a:pt x="1096040" y="1711245"/>
                  <a:pt x="1096138" y="1711847"/>
                  <a:pt x="1096333" y="1712423"/>
                </a:cubicBezTo>
                <a:cubicBezTo>
                  <a:pt x="1096529" y="1712998"/>
                  <a:pt x="1096843" y="1713508"/>
                  <a:pt x="1097278" y="1713953"/>
                </a:cubicBezTo>
                <a:cubicBezTo>
                  <a:pt x="1097712" y="1714398"/>
                  <a:pt x="1098276" y="1714750"/>
                  <a:pt x="1098970" y="1715011"/>
                </a:cubicBezTo>
                <a:cubicBezTo>
                  <a:pt x="1099665" y="1715271"/>
                  <a:pt x="1100511" y="1715402"/>
                  <a:pt x="1101510" y="1715402"/>
                </a:cubicBezTo>
                <a:cubicBezTo>
                  <a:pt x="1102812" y="1715402"/>
                  <a:pt x="1104304" y="1715005"/>
                  <a:pt x="1105986" y="1714213"/>
                </a:cubicBezTo>
                <a:cubicBezTo>
                  <a:pt x="1107668" y="1713421"/>
                  <a:pt x="1109443" y="1712168"/>
                  <a:pt x="1111309" y="1710453"/>
                </a:cubicBezTo>
                <a:lnTo>
                  <a:pt x="1111309" y="1704658"/>
                </a:lnTo>
                <a:close/>
                <a:moveTo>
                  <a:pt x="656440" y="1704658"/>
                </a:moveTo>
                <a:cubicBezTo>
                  <a:pt x="655029" y="1704658"/>
                  <a:pt x="653814" y="1704799"/>
                  <a:pt x="652794" y="1705081"/>
                </a:cubicBezTo>
                <a:cubicBezTo>
                  <a:pt x="651774" y="1705363"/>
                  <a:pt x="650938" y="1705765"/>
                  <a:pt x="650287" y="1706286"/>
                </a:cubicBezTo>
                <a:cubicBezTo>
                  <a:pt x="649636" y="1706807"/>
                  <a:pt x="649153" y="1707431"/>
                  <a:pt x="648838" y="1708158"/>
                </a:cubicBezTo>
                <a:cubicBezTo>
                  <a:pt x="648523" y="1708885"/>
                  <a:pt x="648366" y="1709704"/>
                  <a:pt x="648366" y="1710616"/>
                </a:cubicBezTo>
                <a:cubicBezTo>
                  <a:pt x="648366" y="1711245"/>
                  <a:pt x="648464" y="1711847"/>
                  <a:pt x="648659" y="1712423"/>
                </a:cubicBezTo>
                <a:cubicBezTo>
                  <a:pt x="648854" y="1712998"/>
                  <a:pt x="649169" y="1713508"/>
                  <a:pt x="649603" y="1713953"/>
                </a:cubicBezTo>
                <a:cubicBezTo>
                  <a:pt x="650037" y="1714398"/>
                  <a:pt x="650601" y="1714750"/>
                  <a:pt x="651296" y="1715011"/>
                </a:cubicBezTo>
                <a:cubicBezTo>
                  <a:pt x="651990" y="1715271"/>
                  <a:pt x="652837" y="1715402"/>
                  <a:pt x="653835" y="1715402"/>
                </a:cubicBezTo>
                <a:cubicBezTo>
                  <a:pt x="655138" y="1715402"/>
                  <a:pt x="656630" y="1715005"/>
                  <a:pt x="658312" y="1714213"/>
                </a:cubicBezTo>
                <a:cubicBezTo>
                  <a:pt x="659994" y="1713421"/>
                  <a:pt x="661768" y="1712168"/>
                  <a:pt x="663635" y="1710453"/>
                </a:cubicBezTo>
                <a:lnTo>
                  <a:pt x="663635" y="1704658"/>
                </a:lnTo>
                <a:close/>
                <a:moveTo>
                  <a:pt x="475465" y="1704658"/>
                </a:moveTo>
                <a:cubicBezTo>
                  <a:pt x="474054" y="1704658"/>
                  <a:pt x="472839" y="1704799"/>
                  <a:pt x="471818" y="1705081"/>
                </a:cubicBezTo>
                <a:cubicBezTo>
                  <a:pt x="470799" y="1705363"/>
                  <a:pt x="469963" y="1705765"/>
                  <a:pt x="469312" y="1706286"/>
                </a:cubicBezTo>
                <a:cubicBezTo>
                  <a:pt x="468661" y="1706807"/>
                  <a:pt x="468178" y="1707431"/>
                  <a:pt x="467863" y="1708158"/>
                </a:cubicBezTo>
                <a:cubicBezTo>
                  <a:pt x="467548" y="1708885"/>
                  <a:pt x="467391" y="1709704"/>
                  <a:pt x="467391" y="1710616"/>
                </a:cubicBezTo>
                <a:cubicBezTo>
                  <a:pt x="467391" y="1711245"/>
                  <a:pt x="467489" y="1711847"/>
                  <a:pt x="467684" y="1712423"/>
                </a:cubicBezTo>
                <a:cubicBezTo>
                  <a:pt x="467879" y="1712998"/>
                  <a:pt x="468194" y="1713508"/>
                  <a:pt x="468628" y="1713953"/>
                </a:cubicBezTo>
                <a:cubicBezTo>
                  <a:pt x="469062" y="1714398"/>
                  <a:pt x="469627" y="1714750"/>
                  <a:pt x="470321" y="1715011"/>
                </a:cubicBezTo>
                <a:cubicBezTo>
                  <a:pt x="471015" y="1715271"/>
                  <a:pt x="471862" y="1715402"/>
                  <a:pt x="472860" y="1715402"/>
                </a:cubicBezTo>
                <a:cubicBezTo>
                  <a:pt x="474162" y="1715402"/>
                  <a:pt x="475655" y="1715005"/>
                  <a:pt x="477337" y="1714213"/>
                </a:cubicBezTo>
                <a:cubicBezTo>
                  <a:pt x="479019" y="1713421"/>
                  <a:pt x="480793" y="1712168"/>
                  <a:pt x="482660" y="1710453"/>
                </a:cubicBezTo>
                <a:lnTo>
                  <a:pt x="482660" y="1704658"/>
                </a:lnTo>
                <a:close/>
                <a:moveTo>
                  <a:pt x="580175" y="1691082"/>
                </a:moveTo>
                <a:cubicBezTo>
                  <a:pt x="578482" y="1691082"/>
                  <a:pt x="577033" y="1691413"/>
                  <a:pt x="575829" y="1692075"/>
                </a:cubicBezTo>
                <a:cubicBezTo>
                  <a:pt x="574624" y="1692737"/>
                  <a:pt x="573636" y="1693622"/>
                  <a:pt x="572866" y="1694728"/>
                </a:cubicBezTo>
                <a:cubicBezTo>
                  <a:pt x="572095" y="1695835"/>
                  <a:pt x="571531" y="1697121"/>
                  <a:pt x="571173" y="1698586"/>
                </a:cubicBezTo>
                <a:cubicBezTo>
                  <a:pt x="570815" y="1700051"/>
                  <a:pt x="570636" y="1701587"/>
                  <a:pt x="570636" y="1703193"/>
                </a:cubicBezTo>
                <a:cubicBezTo>
                  <a:pt x="570636" y="1705212"/>
                  <a:pt x="570858" y="1706980"/>
                  <a:pt x="571303" y="1708500"/>
                </a:cubicBezTo>
                <a:cubicBezTo>
                  <a:pt x="571748" y="1710019"/>
                  <a:pt x="572383" y="1711283"/>
                  <a:pt x="573208" y="1712292"/>
                </a:cubicBezTo>
                <a:cubicBezTo>
                  <a:pt x="574032" y="1713302"/>
                  <a:pt x="575031" y="1714061"/>
                  <a:pt x="576203" y="1714571"/>
                </a:cubicBezTo>
                <a:cubicBezTo>
                  <a:pt x="577375" y="1715081"/>
                  <a:pt x="578699" y="1715336"/>
                  <a:pt x="580175" y="1715336"/>
                </a:cubicBezTo>
                <a:cubicBezTo>
                  <a:pt x="581868" y="1715336"/>
                  <a:pt x="583316" y="1715005"/>
                  <a:pt x="584521" y="1714344"/>
                </a:cubicBezTo>
                <a:cubicBezTo>
                  <a:pt x="585726" y="1713681"/>
                  <a:pt x="586713" y="1712797"/>
                  <a:pt x="587484" y="1711690"/>
                </a:cubicBezTo>
                <a:cubicBezTo>
                  <a:pt x="588254" y="1710583"/>
                  <a:pt x="588818" y="1709297"/>
                  <a:pt x="589176" y="1707832"/>
                </a:cubicBezTo>
                <a:cubicBezTo>
                  <a:pt x="589535" y="1706367"/>
                  <a:pt x="589714" y="1704821"/>
                  <a:pt x="589714" y="1703193"/>
                </a:cubicBezTo>
                <a:cubicBezTo>
                  <a:pt x="589714" y="1701175"/>
                  <a:pt x="589491" y="1699411"/>
                  <a:pt x="589046" y="1697903"/>
                </a:cubicBezTo>
                <a:cubicBezTo>
                  <a:pt x="588601" y="1696394"/>
                  <a:pt x="587966" y="1695135"/>
                  <a:pt x="587142" y="1694126"/>
                </a:cubicBezTo>
                <a:cubicBezTo>
                  <a:pt x="586317" y="1693117"/>
                  <a:pt x="585313" y="1692357"/>
                  <a:pt x="584130" y="1691847"/>
                </a:cubicBezTo>
                <a:cubicBezTo>
                  <a:pt x="582947" y="1691337"/>
                  <a:pt x="581629" y="1691082"/>
                  <a:pt x="580175" y="1691082"/>
                </a:cubicBezTo>
                <a:close/>
                <a:moveTo>
                  <a:pt x="265850" y="1691082"/>
                </a:moveTo>
                <a:cubicBezTo>
                  <a:pt x="264157" y="1691082"/>
                  <a:pt x="262708" y="1691413"/>
                  <a:pt x="261503" y="1692075"/>
                </a:cubicBezTo>
                <a:cubicBezTo>
                  <a:pt x="260299" y="1692737"/>
                  <a:pt x="259311" y="1693622"/>
                  <a:pt x="258541" y="1694728"/>
                </a:cubicBezTo>
                <a:cubicBezTo>
                  <a:pt x="257770" y="1695835"/>
                  <a:pt x="257206" y="1697121"/>
                  <a:pt x="256848" y="1698586"/>
                </a:cubicBezTo>
                <a:cubicBezTo>
                  <a:pt x="256490" y="1700051"/>
                  <a:pt x="256311" y="1701587"/>
                  <a:pt x="256311" y="1703193"/>
                </a:cubicBezTo>
                <a:cubicBezTo>
                  <a:pt x="256311" y="1705212"/>
                  <a:pt x="256533" y="1706980"/>
                  <a:pt x="256978" y="1708500"/>
                </a:cubicBezTo>
                <a:cubicBezTo>
                  <a:pt x="257423" y="1710019"/>
                  <a:pt x="258058" y="1711283"/>
                  <a:pt x="258883" y="1712292"/>
                </a:cubicBezTo>
                <a:cubicBezTo>
                  <a:pt x="259707" y="1713302"/>
                  <a:pt x="260706" y="1714061"/>
                  <a:pt x="261878" y="1714571"/>
                </a:cubicBezTo>
                <a:cubicBezTo>
                  <a:pt x="263050" y="1715081"/>
                  <a:pt x="264374" y="1715336"/>
                  <a:pt x="265850" y="1715336"/>
                </a:cubicBezTo>
                <a:cubicBezTo>
                  <a:pt x="267543" y="1715336"/>
                  <a:pt x="268991" y="1715005"/>
                  <a:pt x="270196" y="1714344"/>
                </a:cubicBezTo>
                <a:cubicBezTo>
                  <a:pt x="271400" y="1713681"/>
                  <a:pt x="272388" y="1712797"/>
                  <a:pt x="273159" y="1711690"/>
                </a:cubicBezTo>
                <a:cubicBezTo>
                  <a:pt x="273929" y="1710583"/>
                  <a:pt x="274493" y="1709297"/>
                  <a:pt x="274851" y="1707832"/>
                </a:cubicBezTo>
                <a:cubicBezTo>
                  <a:pt x="275210" y="1706367"/>
                  <a:pt x="275389" y="1704821"/>
                  <a:pt x="275389" y="1703193"/>
                </a:cubicBezTo>
                <a:cubicBezTo>
                  <a:pt x="275389" y="1701175"/>
                  <a:pt x="275166" y="1699411"/>
                  <a:pt x="274721" y="1697903"/>
                </a:cubicBezTo>
                <a:cubicBezTo>
                  <a:pt x="274276" y="1696394"/>
                  <a:pt x="273641" y="1695135"/>
                  <a:pt x="272817" y="1694126"/>
                </a:cubicBezTo>
                <a:cubicBezTo>
                  <a:pt x="271992" y="1693117"/>
                  <a:pt x="270988" y="1692357"/>
                  <a:pt x="269805" y="1691847"/>
                </a:cubicBezTo>
                <a:cubicBezTo>
                  <a:pt x="268622" y="1691337"/>
                  <a:pt x="267304" y="1691082"/>
                  <a:pt x="265850" y="1691082"/>
                </a:cubicBezTo>
                <a:close/>
                <a:moveTo>
                  <a:pt x="970764" y="1690789"/>
                </a:moveTo>
                <a:cubicBezTo>
                  <a:pt x="969527" y="1690789"/>
                  <a:pt x="968399" y="1691028"/>
                  <a:pt x="967378" y="1691505"/>
                </a:cubicBezTo>
                <a:cubicBezTo>
                  <a:pt x="966358" y="1691983"/>
                  <a:pt x="965479" y="1692656"/>
                  <a:pt x="964741" y="1693524"/>
                </a:cubicBezTo>
                <a:cubicBezTo>
                  <a:pt x="964003" y="1694392"/>
                  <a:pt x="963407" y="1695434"/>
                  <a:pt x="962951" y="1696649"/>
                </a:cubicBezTo>
                <a:cubicBezTo>
                  <a:pt x="962495" y="1697865"/>
                  <a:pt x="962213" y="1699199"/>
                  <a:pt x="962104" y="1700654"/>
                </a:cubicBezTo>
                <a:lnTo>
                  <a:pt x="979294" y="1700654"/>
                </a:lnTo>
                <a:cubicBezTo>
                  <a:pt x="979359" y="1699199"/>
                  <a:pt x="979218" y="1697870"/>
                  <a:pt x="978871" y="1696666"/>
                </a:cubicBezTo>
                <a:cubicBezTo>
                  <a:pt x="978524" y="1695461"/>
                  <a:pt x="977986" y="1694425"/>
                  <a:pt x="977259" y="1693556"/>
                </a:cubicBezTo>
                <a:cubicBezTo>
                  <a:pt x="976532" y="1692688"/>
                  <a:pt x="975626" y="1692010"/>
                  <a:pt x="974541" y="1691522"/>
                </a:cubicBezTo>
                <a:cubicBezTo>
                  <a:pt x="973456" y="1691033"/>
                  <a:pt x="972197" y="1690789"/>
                  <a:pt x="970764" y="1690789"/>
                </a:cubicBezTo>
                <a:close/>
                <a:moveTo>
                  <a:pt x="342115" y="1690789"/>
                </a:moveTo>
                <a:cubicBezTo>
                  <a:pt x="340878" y="1690789"/>
                  <a:pt x="339749" y="1691028"/>
                  <a:pt x="338729" y="1691505"/>
                </a:cubicBezTo>
                <a:cubicBezTo>
                  <a:pt x="337709" y="1691983"/>
                  <a:pt x="336830" y="1692656"/>
                  <a:pt x="336092" y="1693524"/>
                </a:cubicBezTo>
                <a:cubicBezTo>
                  <a:pt x="335354" y="1694392"/>
                  <a:pt x="334757" y="1695434"/>
                  <a:pt x="334301" y="1696649"/>
                </a:cubicBezTo>
                <a:cubicBezTo>
                  <a:pt x="333846" y="1697865"/>
                  <a:pt x="333563" y="1699199"/>
                  <a:pt x="333455" y="1700654"/>
                </a:cubicBezTo>
                <a:lnTo>
                  <a:pt x="350645" y="1700654"/>
                </a:lnTo>
                <a:cubicBezTo>
                  <a:pt x="350710" y="1699199"/>
                  <a:pt x="350569" y="1697870"/>
                  <a:pt x="350221" y="1696666"/>
                </a:cubicBezTo>
                <a:cubicBezTo>
                  <a:pt x="349874" y="1695461"/>
                  <a:pt x="349337" y="1694425"/>
                  <a:pt x="348610" y="1693556"/>
                </a:cubicBezTo>
                <a:cubicBezTo>
                  <a:pt x="347883" y="1692688"/>
                  <a:pt x="346976" y="1692010"/>
                  <a:pt x="345891" y="1691522"/>
                </a:cubicBezTo>
                <a:cubicBezTo>
                  <a:pt x="344806" y="1691033"/>
                  <a:pt x="343547" y="1690789"/>
                  <a:pt x="342115" y="1690789"/>
                </a:cubicBezTo>
                <a:close/>
                <a:moveTo>
                  <a:pt x="132565" y="1690789"/>
                </a:moveTo>
                <a:cubicBezTo>
                  <a:pt x="131328" y="1690789"/>
                  <a:pt x="130199" y="1691028"/>
                  <a:pt x="129179" y="1691505"/>
                </a:cubicBezTo>
                <a:cubicBezTo>
                  <a:pt x="128159" y="1691983"/>
                  <a:pt x="127280" y="1692656"/>
                  <a:pt x="126542" y="1693524"/>
                </a:cubicBezTo>
                <a:cubicBezTo>
                  <a:pt x="125804" y="1694392"/>
                  <a:pt x="125207" y="1695434"/>
                  <a:pt x="124751" y="1696649"/>
                </a:cubicBezTo>
                <a:cubicBezTo>
                  <a:pt x="124296" y="1697865"/>
                  <a:pt x="124013" y="1699199"/>
                  <a:pt x="123905" y="1700654"/>
                </a:cubicBezTo>
                <a:lnTo>
                  <a:pt x="141094" y="1700654"/>
                </a:lnTo>
                <a:cubicBezTo>
                  <a:pt x="141160" y="1699199"/>
                  <a:pt x="141018" y="1697870"/>
                  <a:pt x="140671" y="1696666"/>
                </a:cubicBezTo>
                <a:cubicBezTo>
                  <a:pt x="140324" y="1695461"/>
                  <a:pt x="139787" y="1694425"/>
                  <a:pt x="139060" y="1693556"/>
                </a:cubicBezTo>
                <a:cubicBezTo>
                  <a:pt x="138333" y="1692688"/>
                  <a:pt x="137426" y="1692010"/>
                  <a:pt x="136341" y="1691522"/>
                </a:cubicBezTo>
                <a:cubicBezTo>
                  <a:pt x="135256" y="1691033"/>
                  <a:pt x="133997" y="1690789"/>
                  <a:pt x="132565" y="1690789"/>
                </a:cubicBezTo>
                <a:close/>
                <a:moveTo>
                  <a:pt x="1025719" y="1686850"/>
                </a:moveTo>
                <a:lnTo>
                  <a:pt x="1041118" y="1686850"/>
                </a:lnTo>
                <a:lnTo>
                  <a:pt x="1041118" y="1714816"/>
                </a:lnTo>
                <a:lnTo>
                  <a:pt x="1050852" y="1714816"/>
                </a:lnTo>
                <a:lnTo>
                  <a:pt x="1050852" y="1719536"/>
                </a:lnTo>
                <a:lnTo>
                  <a:pt x="1024645" y="1719536"/>
                </a:lnTo>
                <a:lnTo>
                  <a:pt x="1024645" y="1714816"/>
                </a:lnTo>
                <a:lnTo>
                  <a:pt x="1035388" y="1714816"/>
                </a:lnTo>
                <a:lnTo>
                  <a:pt x="1035388" y="1691538"/>
                </a:lnTo>
                <a:lnTo>
                  <a:pt x="1025719" y="1691538"/>
                </a:lnTo>
                <a:close/>
                <a:moveTo>
                  <a:pt x="711395" y="1686850"/>
                </a:moveTo>
                <a:lnTo>
                  <a:pt x="726794" y="1686850"/>
                </a:lnTo>
                <a:lnTo>
                  <a:pt x="726794" y="1714816"/>
                </a:lnTo>
                <a:lnTo>
                  <a:pt x="736528" y="1714816"/>
                </a:lnTo>
                <a:lnTo>
                  <a:pt x="736528" y="1719536"/>
                </a:lnTo>
                <a:lnTo>
                  <a:pt x="710320" y="1719536"/>
                </a:lnTo>
                <a:lnTo>
                  <a:pt x="710320" y="1714816"/>
                </a:lnTo>
                <a:lnTo>
                  <a:pt x="721064" y="1714816"/>
                </a:lnTo>
                <a:lnTo>
                  <a:pt x="721064" y="1691538"/>
                </a:lnTo>
                <a:lnTo>
                  <a:pt x="711395" y="1691538"/>
                </a:lnTo>
                <a:close/>
                <a:moveTo>
                  <a:pt x="539945" y="1686850"/>
                </a:moveTo>
                <a:lnTo>
                  <a:pt x="555344" y="1686850"/>
                </a:lnTo>
                <a:lnTo>
                  <a:pt x="555344" y="1714816"/>
                </a:lnTo>
                <a:lnTo>
                  <a:pt x="565078" y="1714816"/>
                </a:lnTo>
                <a:lnTo>
                  <a:pt x="565078" y="1719536"/>
                </a:lnTo>
                <a:lnTo>
                  <a:pt x="538870" y="1719536"/>
                </a:lnTo>
                <a:lnTo>
                  <a:pt x="538870" y="1714816"/>
                </a:lnTo>
                <a:lnTo>
                  <a:pt x="549614" y="1714816"/>
                </a:lnTo>
                <a:lnTo>
                  <a:pt x="549614" y="1691538"/>
                </a:lnTo>
                <a:lnTo>
                  <a:pt x="539945" y="1691538"/>
                </a:lnTo>
                <a:close/>
                <a:moveTo>
                  <a:pt x="221094" y="1686850"/>
                </a:moveTo>
                <a:lnTo>
                  <a:pt x="227540" y="1686850"/>
                </a:lnTo>
                <a:lnTo>
                  <a:pt x="235549" y="1708467"/>
                </a:lnTo>
                <a:lnTo>
                  <a:pt x="237275" y="1713741"/>
                </a:lnTo>
                <a:lnTo>
                  <a:pt x="239065" y="1708337"/>
                </a:lnTo>
                <a:lnTo>
                  <a:pt x="247009" y="1686850"/>
                </a:lnTo>
                <a:lnTo>
                  <a:pt x="253227" y="1686850"/>
                </a:lnTo>
                <a:lnTo>
                  <a:pt x="240400" y="1719536"/>
                </a:lnTo>
                <a:lnTo>
                  <a:pt x="233889" y="1719536"/>
                </a:lnTo>
                <a:close/>
                <a:moveTo>
                  <a:pt x="1078762" y="1686394"/>
                </a:moveTo>
                <a:cubicBezTo>
                  <a:pt x="1080455" y="1686394"/>
                  <a:pt x="1082040" y="1686513"/>
                  <a:pt x="1083516" y="1686752"/>
                </a:cubicBezTo>
                <a:cubicBezTo>
                  <a:pt x="1084991" y="1686991"/>
                  <a:pt x="1086402" y="1687381"/>
                  <a:pt x="1087748" y="1687924"/>
                </a:cubicBezTo>
                <a:lnTo>
                  <a:pt x="1087748" y="1693329"/>
                </a:lnTo>
                <a:cubicBezTo>
                  <a:pt x="1086337" y="1692590"/>
                  <a:pt x="1084899" y="1692053"/>
                  <a:pt x="1083434" y="1691717"/>
                </a:cubicBezTo>
                <a:cubicBezTo>
                  <a:pt x="1081969" y="1691381"/>
                  <a:pt x="1080455" y="1691212"/>
                  <a:pt x="1078893" y="1691212"/>
                </a:cubicBezTo>
                <a:cubicBezTo>
                  <a:pt x="1077438" y="1691212"/>
                  <a:pt x="1076066" y="1691489"/>
                  <a:pt x="1074774" y="1692043"/>
                </a:cubicBezTo>
                <a:cubicBezTo>
                  <a:pt x="1073483" y="1692596"/>
                  <a:pt x="1072349" y="1693394"/>
                  <a:pt x="1071372" y="1694435"/>
                </a:cubicBezTo>
                <a:cubicBezTo>
                  <a:pt x="1070395" y="1695477"/>
                  <a:pt x="1069625" y="1696747"/>
                  <a:pt x="1069061" y="1698244"/>
                </a:cubicBezTo>
                <a:cubicBezTo>
                  <a:pt x="1068496" y="1699742"/>
                  <a:pt x="1068214" y="1701435"/>
                  <a:pt x="1068214" y="1703323"/>
                </a:cubicBezTo>
                <a:cubicBezTo>
                  <a:pt x="1068214" y="1707273"/>
                  <a:pt x="1069175" y="1710231"/>
                  <a:pt x="1071095" y="1712195"/>
                </a:cubicBezTo>
                <a:cubicBezTo>
                  <a:pt x="1073016" y="1714159"/>
                  <a:pt x="1075680" y="1715141"/>
                  <a:pt x="1079088" y="1715141"/>
                </a:cubicBezTo>
                <a:cubicBezTo>
                  <a:pt x="1080629" y="1715141"/>
                  <a:pt x="1082121" y="1714967"/>
                  <a:pt x="1083564" y="1714620"/>
                </a:cubicBezTo>
                <a:cubicBezTo>
                  <a:pt x="1085008" y="1714273"/>
                  <a:pt x="1086402" y="1713752"/>
                  <a:pt x="1087748" y="1713058"/>
                </a:cubicBezTo>
                <a:lnTo>
                  <a:pt x="1087748" y="1718332"/>
                </a:lnTo>
                <a:cubicBezTo>
                  <a:pt x="1086272" y="1718896"/>
                  <a:pt x="1084758" y="1719314"/>
                  <a:pt x="1083206" y="1719585"/>
                </a:cubicBezTo>
                <a:cubicBezTo>
                  <a:pt x="1081654" y="1719856"/>
                  <a:pt x="1080054" y="1719992"/>
                  <a:pt x="1078404" y="1719992"/>
                </a:cubicBezTo>
                <a:cubicBezTo>
                  <a:pt x="1073239" y="1719992"/>
                  <a:pt x="1069261" y="1718592"/>
                  <a:pt x="1066472" y="1715792"/>
                </a:cubicBezTo>
                <a:cubicBezTo>
                  <a:pt x="1063683" y="1712992"/>
                  <a:pt x="1062289" y="1708901"/>
                  <a:pt x="1062289" y="1703519"/>
                </a:cubicBezTo>
                <a:cubicBezTo>
                  <a:pt x="1062289" y="1700936"/>
                  <a:pt x="1062690" y="1698592"/>
                  <a:pt x="1063493" y="1696486"/>
                </a:cubicBezTo>
                <a:cubicBezTo>
                  <a:pt x="1064297" y="1694381"/>
                  <a:pt x="1065425" y="1692580"/>
                  <a:pt x="1066879" y="1691082"/>
                </a:cubicBezTo>
                <a:cubicBezTo>
                  <a:pt x="1068333" y="1689585"/>
                  <a:pt x="1070070" y="1688429"/>
                  <a:pt x="1072088" y="1687615"/>
                </a:cubicBezTo>
                <a:cubicBezTo>
                  <a:pt x="1074107" y="1686801"/>
                  <a:pt x="1076331" y="1686394"/>
                  <a:pt x="1078762" y="1686394"/>
                </a:cubicBezTo>
                <a:close/>
                <a:moveTo>
                  <a:pt x="1145079" y="1686264"/>
                </a:moveTo>
                <a:cubicBezTo>
                  <a:pt x="1148443" y="1686264"/>
                  <a:pt x="1150988" y="1687257"/>
                  <a:pt x="1152714" y="1689243"/>
                </a:cubicBezTo>
                <a:cubicBezTo>
                  <a:pt x="1154439" y="1691229"/>
                  <a:pt x="1155302" y="1694218"/>
                  <a:pt x="1155302" y="1698212"/>
                </a:cubicBezTo>
                <a:lnTo>
                  <a:pt x="1155302" y="1719536"/>
                </a:lnTo>
                <a:lnTo>
                  <a:pt x="1149637" y="1719536"/>
                </a:lnTo>
                <a:lnTo>
                  <a:pt x="1149637" y="1698668"/>
                </a:lnTo>
                <a:cubicBezTo>
                  <a:pt x="1149637" y="1696107"/>
                  <a:pt x="1149160" y="1694213"/>
                  <a:pt x="1148205" y="1692987"/>
                </a:cubicBezTo>
                <a:cubicBezTo>
                  <a:pt x="1147250" y="1691760"/>
                  <a:pt x="1145828" y="1691147"/>
                  <a:pt x="1143940" y="1691147"/>
                </a:cubicBezTo>
                <a:cubicBezTo>
                  <a:pt x="1143245" y="1691147"/>
                  <a:pt x="1142567" y="1691250"/>
                  <a:pt x="1141905" y="1691457"/>
                </a:cubicBezTo>
                <a:cubicBezTo>
                  <a:pt x="1141243" y="1691663"/>
                  <a:pt x="1140554" y="1692021"/>
                  <a:pt x="1139838" y="1692531"/>
                </a:cubicBezTo>
                <a:cubicBezTo>
                  <a:pt x="1139122" y="1693041"/>
                  <a:pt x="1138346" y="1693730"/>
                  <a:pt x="1137510" y="1694598"/>
                </a:cubicBezTo>
                <a:cubicBezTo>
                  <a:pt x="1136674" y="1695466"/>
                  <a:pt x="1135736" y="1696552"/>
                  <a:pt x="1134694" y="1697854"/>
                </a:cubicBezTo>
                <a:lnTo>
                  <a:pt x="1134694" y="1719536"/>
                </a:lnTo>
                <a:lnTo>
                  <a:pt x="1129029" y="1719536"/>
                </a:lnTo>
                <a:lnTo>
                  <a:pt x="1129029" y="1686850"/>
                </a:lnTo>
                <a:lnTo>
                  <a:pt x="1134075" y="1686850"/>
                </a:lnTo>
                <a:lnTo>
                  <a:pt x="1134303" y="1692124"/>
                </a:lnTo>
                <a:cubicBezTo>
                  <a:pt x="1135258" y="1690995"/>
                  <a:pt x="1136181" y="1690057"/>
                  <a:pt x="1137070" y="1689308"/>
                </a:cubicBezTo>
                <a:cubicBezTo>
                  <a:pt x="1137960" y="1688559"/>
                  <a:pt x="1138834" y="1687957"/>
                  <a:pt x="1139691" y="1687501"/>
                </a:cubicBezTo>
                <a:cubicBezTo>
                  <a:pt x="1140548" y="1687045"/>
                  <a:pt x="1141422" y="1686725"/>
                  <a:pt x="1142312" y="1686541"/>
                </a:cubicBezTo>
                <a:cubicBezTo>
                  <a:pt x="1143202" y="1686356"/>
                  <a:pt x="1144124" y="1686264"/>
                  <a:pt x="1145079" y="1686264"/>
                </a:cubicBezTo>
                <a:close/>
                <a:moveTo>
                  <a:pt x="1104245" y="1686264"/>
                </a:moveTo>
                <a:cubicBezTo>
                  <a:pt x="1106220" y="1686264"/>
                  <a:pt x="1107999" y="1686481"/>
                  <a:pt x="1109584" y="1686915"/>
                </a:cubicBezTo>
                <a:cubicBezTo>
                  <a:pt x="1111168" y="1687349"/>
                  <a:pt x="1112508" y="1688011"/>
                  <a:pt x="1113604" y="1688901"/>
                </a:cubicBezTo>
                <a:cubicBezTo>
                  <a:pt x="1114700" y="1689791"/>
                  <a:pt x="1115542" y="1690908"/>
                  <a:pt x="1116128" y="1692254"/>
                </a:cubicBezTo>
                <a:cubicBezTo>
                  <a:pt x="1116714" y="1693600"/>
                  <a:pt x="1117007" y="1695184"/>
                  <a:pt x="1117007" y="1697007"/>
                </a:cubicBezTo>
                <a:lnTo>
                  <a:pt x="1117007" y="1719536"/>
                </a:lnTo>
                <a:lnTo>
                  <a:pt x="1111928" y="1719536"/>
                </a:lnTo>
                <a:lnTo>
                  <a:pt x="1111798" y="1715141"/>
                </a:lnTo>
                <a:cubicBezTo>
                  <a:pt x="1110018" y="1716899"/>
                  <a:pt x="1108211" y="1718169"/>
                  <a:pt x="1106377" y="1718950"/>
                </a:cubicBezTo>
                <a:cubicBezTo>
                  <a:pt x="1104543" y="1719732"/>
                  <a:pt x="1102617" y="1720122"/>
                  <a:pt x="1100598" y="1720122"/>
                </a:cubicBezTo>
                <a:cubicBezTo>
                  <a:pt x="1098732" y="1720122"/>
                  <a:pt x="1097136" y="1719883"/>
                  <a:pt x="1095813" y="1719406"/>
                </a:cubicBezTo>
                <a:cubicBezTo>
                  <a:pt x="1094489" y="1718928"/>
                  <a:pt x="1093398" y="1718272"/>
                  <a:pt x="1092541" y="1717436"/>
                </a:cubicBezTo>
                <a:cubicBezTo>
                  <a:pt x="1091683" y="1716601"/>
                  <a:pt x="1091054" y="1715619"/>
                  <a:pt x="1090652" y="1714490"/>
                </a:cubicBezTo>
                <a:cubicBezTo>
                  <a:pt x="1090251" y="1713361"/>
                  <a:pt x="1090050" y="1712135"/>
                  <a:pt x="1090050" y="1710811"/>
                </a:cubicBezTo>
                <a:cubicBezTo>
                  <a:pt x="1090050" y="1707534"/>
                  <a:pt x="1091271" y="1704967"/>
                  <a:pt x="1093713" y="1703112"/>
                </a:cubicBezTo>
                <a:cubicBezTo>
                  <a:pt x="1096154" y="1701256"/>
                  <a:pt x="1099763" y="1700328"/>
                  <a:pt x="1104538" y="1700328"/>
                </a:cubicBezTo>
                <a:lnTo>
                  <a:pt x="1111309" y="1700328"/>
                </a:lnTo>
                <a:lnTo>
                  <a:pt x="1111309" y="1697463"/>
                </a:lnTo>
                <a:cubicBezTo>
                  <a:pt x="1111309" y="1695531"/>
                  <a:pt x="1110691" y="1693985"/>
                  <a:pt x="1109454" y="1692824"/>
                </a:cubicBezTo>
                <a:cubicBezTo>
                  <a:pt x="1108216" y="1691663"/>
                  <a:pt x="1106328" y="1691082"/>
                  <a:pt x="1103789" y="1691082"/>
                </a:cubicBezTo>
                <a:cubicBezTo>
                  <a:pt x="1101944" y="1691082"/>
                  <a:pt x="1100126" y="1691288"/>
                  <a:pt x="1098336" y="1691701"/>
                </a:cubicBezTo>
                <a:cubicBezTo>
                  <a:pt x="1096545" y="1692113"/>
                  <a:pt x="1094695" y="1692699"/>
                  <a:pt x="1092785" y="1693459"/>
                </a:cubicBezTo>
                <a:lnTo>
                  <a:pt x="1092785" y="1688347"/>
                </a:lnTo>
                <a:cubicBezTo>
                  <a:pt x="1093501" y="1688087"/>
                  <a:pt x="1094299" y="1687832"/>
                  <a:pt x="1095178" y="1687582"/>
                </a:cubicBezTo>
                <a:cubicBezTo>
                  <a:pt x="1096057" y="1687333"/>
                  <a:pt x="1096985" y="1687110"/>
                  <a:pt x="1097961" y="1686915"/>
                </a:cubicBezTo>
                <a:cubicBezTo>
                  <a:pt x="1098938" y="1686720"/>
                  <a:pt x="1099958" y="1686562"/>
                  <a:pt x="1101022" y="1686443"/>
                </a:cubicBezTo>
                <a:cubicBezTo>
                  <a:pt x="1102085" y="1686323"/>
                  <a:pt x="1103159" y="1686264"/>
                  <a:pt x="1104245" y="1686264"/>
                </a:cubicBezTo>
                <a:close/>
                <a:moveTo>
                  <a:pt x="1004223" y="1686264"/>
                </a:moveTo>
                <a:cubicBezTo>
                  <a:pt x="1007609" y="1686264"/>
                  <a:pt x="1010175" y="1687360"/>
                  <a:pt x="1011922" y="1689552"/>
                </a:cubicBezTo>
                <a:cubicBezTo>
                  <a:pt x="1013669" y="1691744"/>
                  <a:pt x="1014478" y="1695000"/>
                  <a:pt x="1014348" y="1699319"/>
                </a:cubicBezTo>
                <a:lnTo>
                  <a:pt x="1008618" y="1699319"/>
                </a:lnTo>
                <a:cubicBezTo>
                  <a:pt x="1008683" y="1696454"/>
                  <a:pt x="1008265" y="1694376"/>
                  <a:pt x="1007364" y="1693084"/>
                </a:cubicBezTo>
                <a:cubicBezTo>
                  <a:pt x="1006464" y="1691793"/>
                  <a:pt x="1005145" y="1691147"/>
                  <a:pt x="1003409" y="1691147"/>
                </a:cubicBezTo>
                <a:cubicBezTo>
                  <a:pt x="1002649" y="1691147"/>
                  <a:pt x="1001884" y="1691283"/>
                  <a:pt x="1001114" y="1691554"/>
                </a:cubicBezTo>
                <a:cubicBezTo>
                  <a:pt x="1000343" y="1691825"/>
                  <a:pt x="999551" y="1692260"/>
                  <a:pt x="998737" y="1692856"/>
                </a:cubicBezTo>
                <a:cubicBezTo>
                  <a:pt x="997923" y="1693453"/>
                  <a:pt x="997060" y="1694218"/>
                  <a:pt x="996149" y="1695152"/>
                </a:cubicBezTo>
                <a:cubicBezTo>
                  <a:pt x="995237" y="1696085"/>
                  <a:pt x="994261" y="1697213"/>
                  <a:pt x="993219" y="1698537"/>
                </a:cubicBezTo>
                <a:lnTo>
                  <a:pt x="993219" y="1719536"/>
                </a:lnTo>
                <a:lnTo>
                  <a:pt x="987489" y="1719536"/>
                </a:lnTo>
                <a:lnTo>
                  <a:pt x="987489" y="1686850"/>
                </a:lnTo>
                <a:lnTo>
                  <a:pt x="992665" y="1686850"/>
                </a:lnTo>
                <a:lnTo>
                  <a:pt x="992828" y="1692873"/>
                </a:lnTo>
                <a:cubicBezTo>
                  <a:pt x="994760" y="1690550"/>
                  <a:pt x="996664" y="1688868"/>
                  <a:pt x="998542" y="1687827"/>
                </a:cubicBezTo>
                <a:cubicBezTo>
                  <a:pt x="1000419" y="1686785"/>
                  <a:pt x="1002313" y="1686264"/>
                  <a:pt x="1004223" y="1686264"/>
                </a:cubicBezTo>
                <a:close/>
                <a:moveTo>
                  <a:pt x="971025" y="1686264"/>
                </a:moveTo>
                <a:cubicBezTo>
                  <a:pt x="973304" y="1686264"/>
                  <a:pt x="975322" y="1686622"/>
                  <a:pt x="977080" y="1687338"/>
                </a:cubicBezTo>
                <a:cubicBezTo>
                  <a:pt x="978838" y="1688054"/>
                  <a:pt x="980320" y="1689069"/>
                  <a:pt x="981524" y="1690382"/>
                </a:cubicBezTo>
                <a:cubicBezTo>
                  <a:pt x="982729" y="1691695"/>
                  <a:pt x="983640" y="1693290"/>
                  <a:pt x="984259" y="1695168"/>
                </a:cubicBezTo>
                <a:cubicBezTo>
                  <a:pt x="984877" y="1697045"/>
                  <a:pt x="985187" y="1699145"/>
                  <a:pt x="985187" y="1701468"/>
                </a:cubicBezTo>
                <a:cubicBezTo>
                  <a:pt x="985187" y="1702271"/>
                  <a:pt x="985176" y="1702943"/>
                  <a:pt x="985154" y="1703486"/>
                </a:cubicBezTo>
                <a:cubicBezTo>
                  <a:pt x="985132" y="1704029"/>
                  <a:pt x="985100" y="1704539"/>
                  <a:pt x="985056" y="1705016"/>
                </a:cubicBezTo>
                <a:lnTo>
                  <a:pt x="962104" y="1705016"/>
                </a:lnTo>
                <a:cubicBezTo>
                  <a:pt x="962104" y="1708359"/>
                  <a:pt x="963038" y="1710925"/>
                  <a:pt x="964904" y="1712716"/>
                </a:cubicBezTo>
                <a:cubicBezTo>
                  <a:pt x="966771" y="1714506"/>
                  <a:pt x="969462" y="1715402"/>
                  <a:pt x="972978" y="1715402"/>
                </a:cubicBezTo>
                <a:cubicBezTo>
                  <a:pt x="973933" y="1715402"/>
                  <a:pt x="974888" y="1715364"/>
                  <a:pt x="975843" y="1715288"/>
                </a:cubicBezTo>
                <a:cubicBezTo>
                  <a:pt x="976798" y="1715212"/>
                  <a:pt x="977720" y="1715109"/>
                  <a:pt x="978610" y="1714978"/>
                </a:cubicBezTo>
                <a:cubicBezTo>
                  <a:pt x="979500" y="1714848"/>
                  <a:pt x="980352" y="1714702"/>
                  <a:pt x="981166" y="1714539"/>
                </a:cubicBezTo>
                <a:cubicBezTo>
                  <a:pt x="981980" y="1714376"/>
                  <a:pt x="982734" y="1714197"/>
                  <a:pt x="983429" y="1714002"/>
                </a:cubicBezTo>
                <a:lnTo>
                  <a:pt x="983429" y="1718657"/>
                </a:lnTo>
                <a:cubicBezTo>
                  <a:pt x="981888" y="1719091"/>
                  <a:pt x="980146" y="1719444"/>
                  <a:pt x="978203" y="1719715"/>
                </a:cubicBezTo>
                <a:cubicBezTo>
                  <a:pt x="976261" y="1719986"/>
                  <a:pt x="974248" y="1720122"/>
                  <a:pt x="972164" y="1720122"/>
                </a:cubicBezTo>
                <a:cubicBezTo>
                  <a:pt x="969364" y="1720122"/>
                  <a:pt x="966955" y="1719742"/>
                  <a:pt x="964937" y="1718983"/>
                </a:cubicBezTo>
                <a:cubicBezTo>
                  <a:pt x="962918" y="1718223"/>
                  <a:pt x="961263" y="1717122"/>
                  <a:pt x="959972" y="1715678"/>
                </a:cubicBezTo>
                <a:cubicBezTo>
                  <a:pt x="958681" y="1714235"/>
                  <a:pt x="957726" y="1712466"/>
                  <a:pt x="957107" y="1710372"/>
                </a:cubicBezTo>
                <a:cubicBezTo>
                  <a:pt x="956488" y="1708277"/>
                  <a:pt x="956179" y="1705906"/>
                  <a:pt x="956179" y="1703258"/>
                </a:cubicBezTo>
                <a:cubicBezTo>
                  <a:pt x="956179" y="1700957"/>
                  <a:pt x="956510" y="1698782"/>
                  <a:pt x="957172" y="1696731"/>
                </a:cubicBezTo>
                <a:cubicBezTo>
                  <a:pt x="957834" y="1694680"/>
                  <a:pt x="958800" y="1692878"/>
                  <a:pt x="960070" y="1691326"/>
                </a:cubicBezTo>
                <a:cubicBezTo>
                  <a:pt x="961339" y="1689774"/>
                  <a:pt x="962897" y="1688543"/>
                  <a:pt x="964741" y="1687631"/>
                </a:cubicBezTo>
                <a:cubicBezTo>
                  <a:pt x="966586" y="1686720"/>
                  <a:pt x="968681" y="1686264"/>
                  <a:pt x="971025" y="1686264"/>
                </a:cubicBezTo>
                <a:close/>
                <a:moveTo>
                  <a:pt x="929018" y="1686264"/>
                </a:moveTo>
                <a:cubicBezTo>
                  <a:pt x="930776" y="1686264"/>
                  <a:pt x="932111" y="1686839"/>
                  <a:pt x="933022" y="1687989"/>
                </a:cubicBezTo>
                <a:cubicBezTo>
                  <a:pt x="933934" y="1689140"/>
                  <a:pt x="934390" y="1690919"/>
                  <a:pt x="934390" y="1693329"/>
                </a:cubicBezTo>
                <a:cubicBezTo>
                  <a:pt x="934911" y="1692200"/>
                  <a:pt x="935421" y="1691196"/>
                  <a:pt x="935920" y="1690317"/>
                </a:cubicBezTo>
                <a:cubicBezTo>
                  <a:pt x="936419" y="1689438"/>
                  <a:pt x="936956" y="1688700"/>
                  <a:pt x="937531" y="1688103"/>
                </a:cubicBezTo>
                <a:cubicBezTo>
                  <a:pt x="938107" y="1687506"/>
                  <a:pt x="938741" y="1687051"/>
                  <a:pt x="939436" y="1686736"/>
                </a:cubicBezTo>
                <a:cubicBezTo>
                  <a:pt x="940131" y="1686421"/>
                  <a:pt x="940934" y="1686264"/>
                  <a:pt x="941845" y="1686264"/>
                </a:cubicBezTo>
                <a:cubicBezTo>
                  <a:pt x="945947" y="1686264"/>
                  <a:pt x="947998" y="1689422"/>
                  <a:pt x="947998" y="1695738"/>
                </a:cubicBezTo>
                <a:lnTo>
                  <a:pt x="947998" y="1719536"/>
                </a:lnTo>
                <a:lnTo>
                  <a:pt x="942789" y="1719536"/>
                </a:lnTo>
                <a:lnTo>
                  <a:pt x="942789" y="1696063"/>
                </a:lnTo>
                <a:cubicBezTo>
                  <a:pt x="942789" y="1695043"/>
                  <a:pt x="942751" y="1694208"/>
                  <a:pt x="942675" y="1693556"/>
                </a:cubicBezTo>
                <a:cubicBezTo>
                  <a:pt x="942599" y="1692905"/>
                  <a:pt x="942480" y="1692390"/>
                  <a:pt x="942317" y="1692010"/>
                </a:cubicBezTo>
                <a:cubicBezTo>
                  <a:pt x="942154" y="1691630"/>
                  <a:pt x="941948" y="1691364"/>
                  <a:pt x="941699" y="1691212"/>
                </a:cubicBezTo>
                <a:cubicBezTo>
                  <a:pt x="941449" y="1691060"/>
                  <a:pt x="941140" y="1690984"/>
                  <a:pt x="940771" y="1690984"/>
                </a:cubicBezTo>
                <a:cubicBezTo>
                  <a:pt x="940337" y="1690984"/>
                  <a:pt x="939935" y="1691115"/>
                  <a:pt x="939566" y="1691375"/>
                </a:cubicBezTo>
                <a:cubicBezTo>
                  <a:pt x="939197" y="1691636"/>
                  <a:pt x="938801" y="1692059"/>
                  <a:pt x="938378" y="1692645"/>
                </a:cubicBezTo>
                <a:cubicBezTo>
                  <a:pt x="937955" y="1693231"/>
                  <a:pt x="937488" y="1694007"/>
                  <a:pt x="936978" y="1694973"/>
                </a:cubicBezTo>
                <a:cubicBezTo>
                  <a:pt x="936468" y="1695938"/>
                  <a:pt x="935866" y="1697127"/>
                  <a:pt x="935171" y="1698537"/>
                </a:cubicBezTo>
                <a:lnTo>
                  <a:pt x="935171" y="1719536"/>
                </a:lnTo>
                <a:lnTo>
                  <a:pt x="929995" y="1719536"/>
                </a:lnTo>
                <a:lnTo>
                  <a:pt x="929995" y="1696682"/>
                </a:lnTo>
                <a:cubicBezTo>
                  <a:pt x="929995" y="1695488"/>
                  <a:pt x="929957" y="1694522"/>
                  <a:pt x="929881" y="1693784"/>
                </a:cubicBezTo>
                <a:cubicBezTo>
                  <a:pt x="929805" y="1693046"/>
                  <a:pt x="929685" y="1692471"/>
                  <a:pt x="929523" y="1692059"/>
                </a:cubicBezTo>
                <a:cubicBezTo>
                  <a:pt x="929360" y="1691646"/>
                  <a:pt x="929148" y="1691364"/>
                  <a:pt x="928888" y="1691212"/>
                </a:cubicBezTo>
                <a:cubicBezTo>
                  <a:pt x="928627" y="1691060"/>
                  <a:pt x="928313" y="1690984"/>
                  <a:pt x="927944" y="1690984"/>
                </a:cubicBezTo>
                <a:cubicBezTo>
                  <a:pt x="927553" y="1690984"/>
                  <a:pt x="927184" y="1691093"/>
                  <a:pt x="926837" y="1691310"/>
                </a:cubicBezTo>
                <a:cubicBezTo>
                  <a:pt x="926490" y="1691527"/>
                  <a:pt x="926104" y="1691918"/>
                  <a:pt x="925681" y="1692482"/>
                </a:cubicBezTo>
                <a:cubicBezTo>
                  <a:pt x="925258" y="1693046"/>
                  <a:pt x="924786" y="1693817"/>
                  <a:pt x="924265" y="1694794"/>
                </a:cubicBezTo>
                <a:cubicBezTo>
                  <a:pt x="923744" y="1695770"/>
                  <a:pt x="923125" y="1697018"/>
                  <a:pt x="922409" y="1698537"/>
                </a:cubicBezTo>
                <a:lnTo>
                  <a:pt x="922409" y="1719536"/>
                </a:lnTo>
                <a:lnTo>
                  <a:pt x="917200" y="1719536"/>
                </a:lnTo>
                <a:lnTo>
                  <a:pt x="917200" y="1686850"/>
                </a:lnTo>
                <a:lnTo>
                  <a:pt x="921530" y="1686850"/>
                </a:lnTo>
                <a:lnTo>
                  <a:pt x="921791" y="1693068"/>
                </a:lnTo>
                <a:cubicBezTo>
                  <a:pt x="922355" y="1691831"/>
                  <a:pt x="922903" y="1690778"/>
                  <a:pt x="923435" y="1689910"/>
                </a:cubicBezTo>
                <a:cubicBezTo>
                  <a:pt x="923966" y="1689042"/>
                  <a:pt x="924514" y="1688342"/>
                  <a:pt x="925079" y="1687810"/>
                </a:cubicBezTo>
                <a:cubicBezTo>
                  <a:pt x="925643" y="1687278"/>
                  <a:pt x="926245" y="1686888"/>
                  <a:pt x="926886" y="1686638"/>
                </a:cubicBezTo>
                <a:cubicBezTo>
                  <a:pt x="927526" y="1686389"/>
                  <a:pt x="928237" y="1686264"/>
                  <a:pt x="929018" y="1686264"/>
                </a:cubicBezTo>
                <a:close/>
                <a:moveTo>
                  <a:pt x="827825" y="1686264"/>
                </a:moveTo>
                <a:cubicBezTo>
                  <a:pt x="828498" y="1686264"/>
                  <a:pt x="829138" y="1686399"/>
                  <a:pt x="829745" y="1686671"/>
                </a:cubicBezTo>
                <a:cubicBezTo>
                  <a:pt x="830353" y="1686942"/>
                  <a:pt x="830885" y="1687306"/>
                  <a:pt x="831341" y="1687761"/>
                </a:cubicBezTo>
                <a:cubicBezTo>
                  <a:pt x="831797" y="1688217"/>
                  <a:pt x="832160" y="1688749"/>
                  <a:pt x="832431" y="1689357"/>
                </a:cubicBezTo>
                <a:cubicBezTo>
                  <a:pt x="832703" y="1689964"/>
                  <a:pt x="832838" y="1690605"/>
                  <a:pt x="832838" y="1691277"/>
                </a:cubicBezTo>
                <a:cubicBezTo>
                  <a:pt x="832838" y="1691972"/>
                  <a:pt x="832703" y="1692618"/>
                  <a:pt x="832431" y="1693215"/>
                </a:cubicBezTo>
                <a:cubicBezTo>
                  <a:pt x="832160" y="1693811"/>
                  <a:pt x="831797" y="1694338"/>
                  <a:pt x="831341" y="1694794"/>
                </a:cubicBezTo>
                <a:cubicBezTo>
                  <a:pt x="830885" y="1695249"/>
                  <a:pt x="830353" y="1695607"/>
                  <a:pt x="829745" y="1695868"/>
                </a:cubicBezTo>
                <a:cubicBezTo>
                  <a:pt x="829138" y="1696128"/>
                  <a:pt x="828498" y="1696259"/>
                  <a:pt x="827825" y="1696259"/>
                </a:cubicBezTo>
                <a:cubicBezTo>
                  <a:pt x="827130" y="1696259"/>
                  <a:pt x="826484" y="1696128"/>
                  <a:pt x="825888" y="1695868"/>
                </a:cubicBezTo>
                <a:cubicBezTo>
                  <a:pt x="825291" y="1695607"/>
                  <a:pt x="824764" y="1695249"/>
                  <a:pt x="824309" y="1694794"/>
                </a:cubicBezTo>
                <a:cubicBezTo>
                  <a:pt x="823853" y="1694338"/>
                  <a:pt x="823495" y="1693811"/>
                  <a:pt x="823234" y="1693215"/>
                </a:cubicBezTo>
                <a:cubicBezTo>
                  <a:pt x="822974" y="1692618"/>
                  <a:pt x="822844" y="1691972"/>
                  <a:pt x="822844" y="1691277"/>
                </a:cubicBezTo>
                <a:cubicBezTo>
                  <a:pt x="822844" y="1690605"/>
                  <a:pt x="822974" y="1689964"/>
                  <a:pt x="823234" y="1689357"/>
                </a:cubicBezTo>
                <a:cubicBezTo>
                  <a:pt x="823495" y="1688749"/>
                  <a:pt x="823853" y="1688217"/>
                  <a:pt x="824309" y="1687761"/>
                </a:cubicBezTo>
                <a:cubicBezTo>
                  <a:pt x="824764" y="1687306"/>
                  <a:pt x="825291" y="1686942"/>
                  <a:pt x="825888" y="1686671"/>
                </a:cubicBezTo>
                <a:cubicBezTo>
                  <a:pt x="826484" y="1686399"/>
                  <a:pt x="827130" y="1686264"/>
                  <a:pt x="827825" y="1686264"/>
                </a:cubicBezTo>
                <a:close/>
                <a:moveTo>
                  <a:pt x="656570" y="1686264"/>
                </a:moveTo>
                <a:cubicBezTo>
                  <a:pt x="658545" y="1686264"/>
                  <a:pt x="660325" y="1686481"/>
                  <a:pt x="661909" y="1686915"/>
                </a:cubicBezTo>
                <a:cubicBezTo>
                  <a:pt x="663494" y="1687349"/>
                  <a:pt x="664834" y="1688011"/>
                  <a:pt x="665930" y="1688901"/>
                </a:cubicBezTo>
                <a:cubicBezTo>
                  <a:pt x="667026" y="1689791"/>
                  <a:pt x="667867" y="1690908"/>
                  <a:pt x="668453" y="1692254"/>
                </a:cubicBezTo>
                <a:cubicBezTo>
                  <a:pt x="669039" y="1693600"/>
                  <a:pt x="669332" y="1695184"/>
                  <a:pt x="669332" y="1697007"/>
                </a:cubicBezTo>
                <a:lnTo>
                  <a:pt x="669332" y="1719536"/>
                </a:lnTo>
                <a:lnTo>
                  <a:pt x="664253" y="1719536"/>
                </a:lnTo>
                <a:lnTo>
                  <a:pt x="664123" y="1715141"/>
                </a:lnTo>
                <a:cubicBezTo>
                  <a:pt x="662343" y="1716899"/>
                  <a:pt x="660536" y="1718169"/>
                  <a:pt x="658703" y="1718950"/>
                </a:cubicBezTo>
                <a:cubicBezTo>
                  <a:pt x="656869" y="1719732"/>
                  <a:pt x="654942" y="1720122"/>
                  <a:pt x="652924" y="1720122"/>
                </a:cubicBezTo>
                <a:cubicBezTo>
                  <a:pt x="651057" y="1720122"/>
                  <a:pt x="649462" y="1719883"/>
                  <a:pt x="648138" y="1719406"/>
                </a:cubicBezTo>
                <a:cubicBezTo>
                  <a:pt x="646814" y="1718928"/>
                  <a:pt x="645723" y="1718272"/>
                  <a:pt x="644866" y="1717436"/>
                </a:cubicBezTo>
                <a:cubicBezTo>
                  <a:pt x="644009" y="1716601"/>
                  <a:pt x="643379" y="1715619"/>
                  <a:pt x="642978" y="1714490"/>
                </a:cubicBezTo>
                <a:cubicBezTo>
                  <a:pt x="642576" y="1713361"/>
                  <a:pt x="642375" y="1712135"/>
                  <a:pt x="642375" y="1710811"/>
                </a:cubicBezTo>
                <a:cubicBezTo>
                  <a:pt x="642375" y="1707534"/>
                  <a:pt x="643596" y="1704967"/>
                  <a:pt x="646038" y="1703112"/>
                </a:cubicBezTo>
                <a:cubicBezTo>
                  <a:pt x="648480" y="1701256"/>
                  <a:pt x="652088" y="1700328"/>
                  <a:pt x="656863" y="1700328"/>
                </a:cubicBezTo>
                <a:lnTo>
                  <a:pt x="663635" y="1700328"/>
                </a:lnTo>
                <a:lnTo>
                  <a:pt x="663635" y="1697463"/>
                </a:lnTo>
                <a:cubicBezTo>
                  <a:pt x="663635" y="1695531"/>
                  <a:pt x="663016" y="1693985"/>
                  <a:pt x="661779" y="1692824"/>
                </a:cubicBezTo>
                <a:cubicBezTo>
                  <a:pt x="660542" y="1691663"/>
                  <a:pt x="658654" y="1691082"/>
                  <a:pt x="656114" y="1691082"/>
                </a:cubicBezTo>
                <a:cubicBezTo>
                  <a:pt x="654269" y="1691082"/>
                  <a:pt x="652452" y="1691288"/>
                  <a:pt x="650661" y="1691701"/>
                </a:cubicBezTo>
                <a:cubicBezTo>
                  <a:pt x="648871" y="1692113"/>
                  <a:pt x="647020" y="1692699"/>
                  <a:pt x="645110" y="1693459"/>
                </a:cubicBezTo>
                <a:lnTo>
                  <a:pt x="645110" y="1688347"/>
                </a:lnTo>
                <a:cubicBezTo>
                  <a:pt x="645826" y="1688087"/>
                  <a:pt x="646624" y="1687832"/>
                  <a:pt x="647503" y="1687582"/>
                </a:cubicBezTo>
                <a:cubicBezTo>
                  <a:pt x="648382" y="1687333"/>
                  <a:pt x="649310" y="1687110"/>
                  <a:pt x="650287" y="1686915"/>
                </a:cubicBezTo>
                <a:cubicBezTo>
                  <a:pt x="651263" y="1686720"/>
                  <a:pt x="652283" y="1686562"/>
                  <a:pt x="653347" y="1686443"/>
                </a:cubicBezTo>
                <a:cubicBezTo>
                  <a:pt x="654410" y="1686323"/>
                  <a:pt x="655485" y="1686264"/>
                  <a:pt x="656570" y="1686264"/>
                </a:cubicBezTo>
                <a:close/>
                <a:moveTo>
                  <a:pt x="621205" y="1686264"/>
                </a:moveTo>
                <a:cubicBezTo>
                  <a:pt x="624569" y="1686264"/>
                  <a:pt x="627114" y="1687257"/>
                  <a:pt x="628839" y="1689243"/>
                </a:cubicBezTo>
                <a:cubicBezTo>
                  <a:pt x="630565" y="1691229"/>
                  <a:pt x="631427" y="1694218"/>
                  <a:pt x="631427" y="1698212"/>
                </a:cubicBezTo>
                <a:lnTo>
                  <a:pt x="631427" y="1719536"/>
                </a:lnTo>
                <a:lnTo>
                  <a:pt x="625763" y="1719536"/>
                </a:lnTo>
                <a:lnTo>
                  <a:pt x="625763" y="1698668"/>
                </a:lnTo>
                <a:cubicBezTo>
                  <a:pt x="625763" y="1696107"/>
                  <a:pt x="625285" y="1694213"/>
                  <a:pt x="624330" y="1692987"/>
                </a:cubicBezTo>
                <a:cubicBezTo>
                  <a:pt x="623375" y="1691760"/>
                  <a:pt x="621954" y="1691147"/>
                  <a:pt x="620065" y="1691147"/>
                </a:cubicBezTo>
                <a:cubicBezTo>
                  <a:pt x="619371" y="1691147"/>
                  <a:pt x="618693" y="1691250"/>
                  <a:pt x="618030" y="1691457"/>
                </a:cubicBezTo>
                <a:cubicBezTo>
                  <a:pt x="617368" y="1691663"/>
                  <a:pt x="616679" y="1692021"/>
                  <a:pt x="615963" y="1692531"/>
                </a:cubicBezTo>
                <a:cubicBezTo>
                  <a:pt x="615247" y="1693041"/>
                  <a:pt x="614471" y="1693730"/>
                  <a:pt x="613636" y="1694598"/>
                </a:cubicBezTo>
                <a:cubicBezTo>
                  <a:pt x="612800" y="1695466"/>
                  <a:pt x="611861" y="1696552"/>
                  <a:pt x="610819" y="1697854"/>
                </a:cubicBezTo>
                <a:lnTo>
                  <a:pt x="610819" y="1719536"/>
                </a:lnTo>
                <a:lnTo>
                  <a:pt x="605155" y="1719536"/>
                </a:lnTo>
                <a:lnTo>
                  <a:pt x="605155" y="1686850"/>
                </a:lnTo>
                <a:lnTo>
                  <a:pt x="610201" y="1686850"/>
                </a:lnTo>
                <a:lnTo>
                  <a:pt x="610428" y="1692124"/>
                </a:lnTo>
                <a:cubicBezTo>
                  <a:pt x="611384" y="1690995"/>
                  <a:pt x="612306" y="1690057"/>
                  <a:pt x="613196" y="1689308"/>
                </a:cubicBezTo>
                <a:cubicBezTo>
                  <a:pt x="614086" y="1688559"/>
                  <a:pt x="614959" y="1687957"/>
                  <a:pt x="615817" y="1687501"/>
                </a:cubicBezTo>
                <a:cubicBezTo>
                  <a:pt x="616674" y="1687045"/>
                  <a:pt x="617548" y="1686725"/>
                  <a:pt x="618438" y="1686541"/>
                </a:cubicBezTo>
                <a:cubicBezTo>
                  <a:pt x="619327" y="1686356"/>
                  <a:pt x="620250" y="1686264"/>
                  <a:pt x="621205" y="1686264"/>
                </a:cubicBezTo>
                <a:close/>
                <a:moveTo>
                  <a:pt x="580500" y="1686264"/>
                </a:moveTo>
                <a:cubicBezTo>
                  <a:pt x="582844" y="1686264"/>
                  <a:pt x="584944" y="1686627"/>
                  <a:pt x="586800" y="1687354"/>
                </a:cubicBezTo>
                <a:cubicBezTo>
                  <a:pt x="588656" y="1688081"/>
                  <a:pt x="590229" y="1689145"/>
                  <a:pt x="591520" y="1690545"/>
                </a:cubicBezTo>
                <a:cubicBezTo>
                  <a:pt x="592812" y="1691945"/>
                  <a:pt x="593799" y="1693687"/>
                  <a:pt x="594483" y="1695770"/>
                </a:cubicBezTo>
                <a:cubicBezTo>
                  <a:pt x="595167" y="1697854"/>
                  <a:pt x="595509" y="1700241"/>
                  <a:pt x="595509" y="1702933"/>
                </a:cubicBezTo>
                <a:cubicBezTo>
                  <a:pt x="595509" y="1705472"/>
                  <a:pt x="595151" y="1707800"/>
                  <a:pt x="594434" y="1709916"/>
                </a:cubicBezTo>
                <a:cubicBezTo>
                  <a:pt x="593718" y="1712032"/>
                  <a:pt x="592687" y="1713844"/>
                  <a:pt x="591341" y="1715353"/>
                </a:cubicBezTo>
                <a:cubicBezTo>
                  <a:pt x="589996" y="1716861"/>
                  <a:pt x="588357" y="1718033"/>
                  <a:pt x="586425" y="1718869"/>
                </a:cubicBezTo>
                <a:cubicBezTo>
                  <a:pt x="584494" y="1719704"/>
                  <a:pt x="582302" y="1720122"/>
                  <a:pt x="579849" y="1720122"/>
                </a:cubicBezTo>
                <a:cubicBezTo>
                  <a:pt x="577505" y="1720122"/>
                  <a:pt x="575405" y="1719759"/>
                  <a:pt x="573550" y="1719032"/>
                </a:cubicBezTo>
                <a:cubicBezTo>
                  <a:pt x="571694" y="1718304"/>
                  <a:pt x="570120" y="1717235"/>
                  <a:pt x="568829" y="1715825"/>
                </a:cubicBezTo>
                <a:cubicBezTo>
                  <a:pt x="567537" y="1714414"/>
                  <a:pt x="566550" y="1712667"/>
                  <a:pt x="565866" y="1710583"/>
                </a:cubicBezTo>
                <a:cubicBezTo>
                  <a:pt x="565183" y="1708500"/>
                  <a:pt x="564841" y="1706101"/>
                  <a:pt x="564841" y="1703388"/>
                </a:cubicBezTo>
                <a:cubicBezTo>
                  <a:pt x="564841" y="1700849"/>
                  <a:pt x="565199" y="1698532"/>
                  <a:pt x="565915" y="1696438"/>
                </a:cubicBezTo>
                <a:cubicBezTo>
                  <a:pt x="566631" y="1694343"/>
                  <a:pt x="567662" y="1692542"/>
                  <a:pt x="569008" y="1691033"/>
                </a:cubicBezTo>
                <a:cubicBezTo>
                  <a:pt x="570354" y="1689525"/>
                  <a:pt x="571992" y="1688353"/>
                  <a:pt x="573924" y="1687517"/>
                </a:cubicBezTo>
                <a:cubicBezTo>
                  <a:pt x="575855" y="1686682"/>
                  <a:pt x="578048" y="1686264"/>
                  <a:pt x="580500" y="1686264"/>
                </a:cubicBezTo>
                <a:close/>
                <a:moveTo>
                  <a:pt x="475595" y="1686264"/>
                </a:moveTo>
                <a:cubicBezTo>
                  <a:pt x="477570" y="1686264"/>
                  <a:pt x="479350" y="1686481"/>
                  <a:pt x="480934" y="1686915"/>
                </a:cubicBezTo>
                <a:cubicBezTo>
                  <a:pt x="482519" y="1687349"/>
                  <a:pt x="483859" y="1688011"/>
                  <a:pt x="484955" y="1688901"/>
                </a:cubicBezTo>
                <a:cubicBezTo>
                  <a:pt x="486051" y="1689791"/>
                  <a:pt x="486892" y="1690908"/>
                  <a:pt x="487478" y="1692254"/>
                </a:cubicBezTo>
                <a:cubicBezTo>
                  <a:pt x="488064" y="1693600"/>
                  <a:pt x="488357" y="1695184"/>
                  <a:pt x="488357" y="1697007"/>
                </a:cubicBezTo>
                <a:lnTo>
                  <a:pt x="488357" y="1719536"/>
                </a:lnTo>
                <a:lnTo>
                  <a:pt x="483278" y="1719536"/>
                </a:lnTo>
                <a:lnTo>
                  <a:pt x="483148" y="1715141"/>
                </a:lnTo>
                <a:cubicBezTo>
                  <a:pt x="481368" y="1716899"/>
                  <a:pt x="479562" y="1718169"/>
                  <a:pt x="477727" y="1718950"/>
                </a:cubicBezTo>
                <a:cubicBezTo>
                  <a:pt x="475894" y="1719732"/>
                  <a:pt x="473967" y="1720122"/>
                  <a:pt x="471949" y="1720122"/>
                </a:cubicBezTo>
                <a:cubicBezTo>
                  <a:pt x="470082" y="1720122"/>
                  <a:pt x="468487" y="1719883"/>
                  <a:pt x="467163" y="1719406"/>
                </a:cubicBezTo>
                <a:cubicBezTo>
                  <a:pt x="465839" y="1718928"/>
                  <a:pt x="464748" y="1718272"/>
                  <a:pt x="463891" y="1717436"/>
                </a:cubicBezTo>
                <a:cubicBezTo>
                  <a:pt x="463034" y="1716601"/>
                  <a:pt x="462404" y="1715619"/>
                  <a:pt x="462003" y="1714490"/>
                </a:cubicBezTo>
                <a:cubicBezTo>
                  <a:pt x="461601" y="1713361"/>
                  <a:pt x="461401" y="1712135"/>
                  <a:pt x="461401" y="1710811"/>
                </a:cubicBezTo>
                <a:cubicBezTo>
                  <a:pt x="461401" y="1707534"/>
                  <a:pt x="462621" y="1704967"/>
                  <a:pt x="465063" y="1703112"/>
                </a:cubicBezTo>
                <a:cubicBezTo>
                  <a:pt x="467505" y="1701256"/>
                  <a:pt x="471113" y="1700328"/>
                  <a:pt x="475888" y="1700328"/>
                </a:cubicBezTo>
                <a:lnTo>
                  <a:pt x="482660" y="1700328"/>
                </a:lnTo>
                <a:lnTo>
                  <a:pt x="482660" y="1697463"/>
                </a:lnTo>
                <a:cubicBezTo>
                  <a:pt x="482660" y="1695531"/>
                  <a:pt x="482041" y="1693985"/>
                  <a:pt x="480804" y="1692824"/>
                </a:cubicBezTo>
                <a:cubicBezTo>
                  <a:pt x="479567" y="1691663"/>
                  <a:pt x="477679" y="1691082"/>
                  <a:pt x="475139" y="1691082"/>
                </a:cubicBezTo>
                <a:cubicBezTo>
                  <a:pt x="473294" y="1691082"/>
                  <a:pt x="471477" y="1691288"/>
                  <a:pt x="469686" y="1691701"/>
                </a:cubicBezTo>
                <a:cubicBezTo>
                  <a:pt x="467895" y="1692113"/>
                  <a:pt x="466045" y="1692699"/>
                  <a:pt x="464135" y="1693459"/>
                </a:cubicBezTo>
                <a:lnTo>
                  <a:pt x="464135" y="1688347"/>
                </a:lnTo>
                <a:cubicBezTo>
                  <a:pt x="464852" y="1688087"/>
                  <a:pt x="465649" y="1687832"/>
                  <a:pt x="466528" y="1687582"/>
                </a:cubicBezTo>
                <a:cubicBezTo>
                  <a:pt x="467407" y="1687333"/>
                  <a:pt x="468335" y="1687110"/>
                  <a:pt x="469312" y="1686915"/>
                </a:cubicBezTo>
                <a:cubicBezTo>
                  <a:pt x="470288" y="1686720"/>
                  <a:pt x="471308" y="1686562"/>
                  <a:pt x="472372" y="1686443"/>
                </a:cubicBezTo>
                <a:cubicBezTo>
                  <a:pt x="473435" y="1686323"/>
                  <a:pt x="474510" y="1686264"/>
                  <a:pt x="475595" y="1686264"/>
                </a:cubicBezTo>
                <a:close/>
                <a:moveTo>
                  <a:pt x="449755" y="1686264"/>
                </a:moveTo>
                <a:cubicBezTo>
                  <a:pt x="453119" y="1686264"/>
                  <a:pt x="455664" y="1687257"/>
                  <a:pt x="457389" y="1689243"/>
                </a:cubicBezTo>
                <a:cubicBezTo>
                  <a:pt x="459115" y="1691229"/>
                  <a:pt x="459977" y="1694218"/>
                  <a:pt x="459977" y="1698212"/>
                </a:cubicBezTo>
                <a:lnTo>
                  <a:pt x="459977" y="1719536"/>
                </a:lnTo>
                <a:lnTo>
                  <a:pt x="454313" y="1719536"/>
                </a:lnTo>
                <a:lnTo>
                  <a:pt x="454313" y="1698668"/>
                </a:lnTo>
                <a:cubicBezTo>
                  <a:pt x="454313" y="1696107"/>
                  <a:pt x="453835" y="1694213"/>
                  <a:pt x="452880" y="1692987"/>
                </a:cubicBezTo>
                <a:cubicBezTo>
                  <a:pt x="451925" y="1691760"/>
                  <a:pt x="450503" y="1691147"/>
                  <a:pt x="448615" y="1691147"/>
                </a:cubicBezTo>
                <a:cubicBezTo>
                  <a:pt x="447921" y="1691147"/>
                  <a:pt x="447242" y="1691250"/>
                  <a:pt x="446581" y="1691457"/>
                </a:cubicBezTo>
                <a:cubicBezTo>
                  <a:pt x="445919" y="1691663"/>
                  <a:pt x="445229" y="1692021"/>
                  <a:pt x="444513" y="1692531"/>
                </a:cubicBezTo>
                <a:cubicBezTo>
                  <a:pt x="443797" y="1693041"/>
                  <a:pt x="443021" y="1693730"/>
                  <a:pt x="442185" y="1694598"/>
                </a:cubicBezTo>
                <a:cubicBezTo>
                  <a:pt x="441350" y="1695466"/>
                  <a:pt x="440411" y="1696552"/>
                  <a:pt x="439369" y="1697854"/>
                </a:cubicBezTo>
                <a:lnTo>
                  <a:pt x="439369" y="1719536"/>
                </a:lnTo>
                <a:lnTo>
                  <a:pt x="433705" y="1719536"/>
                </a:lnTo>
                <a:lnTo>
                  <a:pt x="433705" y="1686850"/>
                </a:lnTo>
                <a:lnTo>
                  <a:pt x="438751" y="1686850"/>
                </a:lnTo>
                <a:lnTo>
                  <a:pt x="438979" y="1692124"/>
                </a:lnTo>
                <a:cubicBezTo>
                  <a:pt x="439934" y="1690995"/>
                  <a:pt x="440856" y="1690057"/>
                  <a:pt x="441746" y="1689308"/>
                </a:cubicBezTo>
                <a:cubicBezTo>
                  <a:pt x="442636" y="1688559"/>
                  <a:pt x="443509" y="1687957"/>
                  <a:pt x="444367" y="1687501"/>
                </a:cubicBezTo>
                <a:cubicBezTo>
                  <a:pt x="445224" y="1687045"/>
                  <a:pt x="446098" y="1686725"/>
                  <a:pt x="446987" y="1686541"/>
                </a:cubicBezTo>
                <a:cubicBezTo>
                  <a:pt x="447877" y="1686356"/>
                  <a:pt x="448800" y="1686264"/>
                  <a:pt x="449755" y="1686264"/>
                </a:cubicBezTo>
                <a:close/>
                <a:moveTo>
                  <a:pt x="375573" y="1686264"/>
                </a:moveTo>
                <a:cubicBezTo>
                  <a:pt x="378959" y="1686264"/>
                  <a:pt x="381526" y="1687360"/>
                  <a:pt x="383273" y="1689552"/>
                </a:cubicBezTo>
                <a:cubicBezTo>
                  <a:pt x="385020" y="1691744"/>
                  <a:pt x="385828" y="1695000"/>
                  <a:pt x="385698" y="1699319"/>
                </a:cubicBezTo>
                <a:lnTo>
                  <a:pt x="379969" y="1699319"/>
                </a:lnTo>
                <a:cubicBezTo>
                  <a:pt x="380033" y="1696454"/>
                  <a:pt x="379616" y="1694376"/>
                  <a:pt x="378715" y="1693084"/>
                </a:cubicBezTo>
                <a:cubicBezTo>
                  <a:pt x="377814" y="1691793"/>
                  <a:pt x="376496" y="1691147"/>
                  <a:pt x="374759" y="1691147"/>
                </a:cubicBezTo>
                <a:cubicBezTo>
                  <a:pt x="374000" y="1691147"/>
                  <a:pt x="373234" y="1691283"/>
                  <a:pt x="372464" y="1691554"/>
                </a:cubicBezTo>
                <a:cubicBezTo>
                  <a:pt x="371694" y="1691825"/>
                  <a:pt x="370902" y="1692260"/>
                  <a:pt x="370088" y="1692856"/>
                </a:cubicBezTo>
                <a:cubicBezTo>
                  <a:pt x="369274" y="1693453"/>
                  <a:pt x="368411" y="1694218"/>
                  <a:pt x="367499" y="1695152"/>
                </a:cubicBezTo>
                <a:cubicBezTo>
                  <a:pt x="366588" y="1696085"/>
                  <a:pt x="365611" y="1697213"/>
                  <a:pt x="364569" y="1698537"/>
                </a:cubicBezTo>
                <a:lnTo>
                  <a:pt x="364569" y="1719536"/>
                </a:lnTo>
                <a:lnTo>
                  <a:pt x="358839" y="1719536"/>
                </a:lnTo>
                <a:lnTo>
                  <a:pt x="358839" y="1686850"/>
                </a:lnTo>
                <a:lnTo>
                  <a:pt x="364016" y="1686850"/>
                </a:lnTo>
                <a:lnTo>
                  <a:pt x="364179" y="1692873"/>
                </a:lnTo>
                <a:cubicBezTo>
                  <a:pt x="366110" y="1690550"/>
                  <a:pt x="368015" y="1688868"/>
                  <a:pt x="369892" y="1687827"/>
                </a:cubicBezTo>
                <a:cubicBezTo>
                  <a:pt x="371770" y="1686785"/>
                  <a:pt x="373663" y="1686264"/>
                  <a:pt x="375573" y="1686264"/>
                </a:cubicBezTo>
                <a:close/>
                <a:moveTo>
                  <a:pt x="342375" y="1686264"/>
                </a:moveTo>
                <a:cubicBezTo>
                  <a:pt x="344654" y="1686264"/>
                  <a:pt x="346673" y="1686622"/>
                  <a:pt x="348431" y="1687338"/>
                </a:cubicBezTo>
                <a:cubicBezTo>
                  <a:pt x="350189" y="1688054"/>
                  <a:pt x="351670" y="1689069"/>
                  <a:pt x="352874" y="1690382"/>
                </a:cubicBezTo>
                <a:cubicBezTo>
                  <a:pt x="354079" y="1691695"/>
                  <a:pt x="354991" y="1693290"/>
                  <a:pt x="355609" y="1695168"/>
                </a:cubicBezTo>
                <a:cubicBezTo>
                  <a:pt x="356228" y="1697045"/>
                  <a:pt x="356537" y="1699145"/>
                  <a:pt x="356537" y="1701468"/>
                </a:cubicBezTo>
                <a:cubicBezTo>
                  <a:pt x="356537" y="1702271"/>
                  <a:pt x="356527" y="1702943"/>
                  <a:pt x="356505" y="1703486"/>
                </a:cubicBezTo>
                <a:cubicBezTo>
                  <a:pt x="356483" y="1704029"/>
                  <a:pt x="356450" y="1704539"/>
                  <a:pt x="356407" y="1705016"/>
                </a:cubicBezTo>
                <a:lnTo>
                  <a:pt x="333455" y="1705016"/>
                </a:lnTo>
                <a:cubicBezTo>
                  <a:pt x="333455" y="1708359"/>
                  <a:pt x="334388" y="1710925"/>
                  <a:pt x="336255" y="1712716"/>
                </a:cubicBezTo>
                <a:cubicBezTo>
                  <a:pt x="338121" y="1714506"/>
                  <a:pt x="340813" y="1715402"/>
                  <a:pt x="344329" y="1715402"/>
                </a:cubicBezTo>
                <a:cubicBezTo>
                  <a:pt x="345284" y="1715402"/>
                  <a:pt x="346239" y="1715364"/>
                  <a:pt x="347194" y="1715288"/>
                </a:cubicBezTo>
                <a:cubicBezTo>
                  <a:pt x="348148" y="1715212"/>
                  <a:pt x="349071" y="1715109"/>
                  <a:pt x="349961" y="1714978"/>
                </a:cubicBezTo>
                <a:cubicBezTo>
                  <a:pt x="350851" y="1714848"/>
                  <a:pt x="351703" y="1714702"/>
                  <a:pt x="352517" y="1714539"/>
                </a:cubicBezTo>
                <a:cubicBezTo>
                  <a:pt x="353330" y="1714376"/>
                  <a:pt x="354085" y="1714197"/>
                  <a:pt x="354779" y="1714002"/>
                </a:cubicBezTo>
                <a:lnTo>
                  <a:pt x="354779" y="1718657"/>
                </a:lnTo>
                <a:cubicBezTo>
                  <a:pt x="353238" y="1719091"/>
                  <a:pt x="351496" y="1719444"/>
                  <a:pt x="349554" y="1719715"/>
                </a:cubicBezTo>
                <a:cubicBezTo>
                  <a:pt x="347611" y="1719986"/>
                  <a:pt x="345598" y="1720122"/>
                  <a:pt x="343515" y="1720122"/>
                </a:cubicBezTo>
                <a:cubicBezTo>
                  <a:pt x="340715" y="1720122"/>
                  <a:pt x="338306" y="1719742"/>
                  <a:pt x="336287" y="1718983"/>
                </a:cubicBezTo>
                <a:cubicBezTo>
                  <a:pt x="334269" y="1718223"/>
                  <a:pt x="332614" y="1717122"/>
                  <a:pt x="331323" y="1715678"/>
                </a:cubicBezTo>
                <a:cubicBezTo>
                  <a:pt x="330031" y="1714235"/>
                  <a:pt x="329076" y="1712466"/>
                  <a:pt x="328457" y="1710372"/>
                </a:cubicBezTo>
                <a:cubicBezTo>
                  <a:pt x="327839" y="1708277"/>
                  <a:pt x="327530" y="1705906"/>
                  <a:pt x="327530" y="1703258"/>
                </a:cubicBezTo>
                <a:cubicBezTo>
                  <a:pt x="327530" y="1700957"/>
                  <a:pt x="327861" y="1698782"/>
                  <a:pt x="328523" y="1696731"/>
                </a:cubicBezTo>
                <a:cubicBezTo>
                  <a:pt x="329184" y="1694680"/>
                  <a:pt x="330150" y="1692878"/>
                  <a:pt x="331420" y="1691326"/>
                </a:cubicBezTo>
                <a:cubicBezTo>
                  <a:pt x="332690" y="1689774"/>
                  <a:pt x="334247" y="1688543"/>
                  <a:pt x="336092" y="1687631"/>
                </a:cubicBezTo>
                <a:cubicBezTo>
                  <a:pt x="337937" y="1686720"/>
                  <a:pt x="340031" y="1686264"/>
                  <a:pt x="342375" y="1686264"/>
                </a:cubicBezTo>
                <a:close/>
                <a:moveTo>
                  <a:pt x="266175" y="1686264"/>
                </a:moveTo>
                <a:cubicBezTo>
                  <a:pt x="268519" y="1686264"/>
                  <a:pt x="270619" y="1686627"/>
                  <a:pt x="272475" y="1687354"/>
                </a:cubicBezTo>
                <a:cubicBezTo>
                  <a:pt x="274331" y="1688081"/>
                  <a:pt x="275904" y="1689145"/>
                  <a:pt x="277195" y="1690545"/>
                </a:cubicBezTo>
                <a:cubicBezTo>
                  <a:pt x="278487" y="1691945"/>
                  <a:pt x="279474" y="1693687"/>
                  <a:pt x="280158" y="1695770"/>
                </a:cubicBezTo>
                <a:cubicBezTo>
                  <a:pt x="280842" y="1697854"/>
                  <a:pt x="281184" y="1700241"/>
                  <a:pt x="281184" y="1702933"/>
                </a:cubicBezTo>
                <a:cubicBezTo>
                  <a:pt x="281184" y="1705472"/>
                  <a:pt x="280825" y="1707800"/>
                  <a:pt x="280109" y="1709916"/>
                </a:cubicBezTo>
                <a:cubicBezTo>
                  <a:pt x="279393" y="1712032"/>
                  <a:pt x="278362" y="1713844"/>
                  <a:pt x="277016" y="1715353"/>
                </a:cubicBezTo>
                <a:cubicBezTo>
                  <a:pt x="275671" y="1716861"/>
                  <a:pt x="274032" y="1718033"/>
                  <a:pt x="272100" y="1718869"/>
                </a:cubicBezTo>
                <a:cubicBezTo>
                  <a:pt x="270169" y="1719704"/>
                  <a:pt x="267977" y="1720122"/>
                  <a:pt x="265524" y="1720122"/>
                </a:cubicBezTo>
                <a:cubicBezTo>
                  <a:pt x="263180" y="1720122"/>
                  <a:pt x="261080" y="1719759"/>
                  <a:pt x="259224" y="1719032"/>
                </a:cubicBezTo>
                <a:cubicBezTo>
                  <a:pt x="257369" y="1718304"/>
                  <a:pt x="255795" y="1717235"/>
                  <a:pt x="254504" y="1715825"/>
                </a:cubicBezTo>
                <a:cubicBezTo>
                  <a:pt x="253212" y="1714414"/>
                  <a:pt x="252225" y="1712667"/>
                  <a:pt x="251541" y="1710583"/>
                </a:cubicBezTo>
                <a:cubicBezTo>
                  <a:pt x="250857" y="1708500"/>
                  <a:pt x="250516" y="1706101"/>
                  <a:pt x="250516" y="1703388"/>
                </a:cubicBezTo>
                <a:cubicBezTo>
                  <a:pt x="250516" y="1700849"/>
                  <a:pt x="250874" y="1698532"/>
                  <a:pt x="251590" y="1696438"/>
                </a:cubicBezTo>
                <a:cubicBezTo>
                  <a:pt x="252306" y="1694343"/>
                  <a:pt x="253337" y="1692542"/>
                  <a:pt x="254683" y="1691033"/>
                </a:cubicBezTo>
                <a:cubicBezTo>
                  <a:pt x="256029" y="1689525"/>
                  <a:pt x="257667" y="1688353"/>
                  <a:pt x="259599" y="1687517"/>
                </a:cubicBezTo>
                <a:cubicBezTo>
                  <a:pt x="261531" y="1686682"/>
                  <a:pt x="263723" y="1686264"/>
                  <a:pt x="266175" y="1686264"/>
                </a:cubicBezTo>
                <a:close/>
                <a:moveTo>
                  <a:pt x="166023" y="1686264"/>
                </a:moveTo>
                <a:cubicBezTo>
                  <a:pt x="169409" y="1686264"/>
                  <a:pt x="171976" y="1687360"/>
                  <a:pt x="173723" y="1689552"/>
                </a:cubicBezTo>
                <a:cubicBezTo>
                  <a:pt x="175470" y="1691744"/>
                  <a:pt x="176278" y="1695000"/>
                  <a:pt x="176148" y="1699319"/>
                </a:cubicBezTo>
                <a:lnTo>
                  <a:pt x="170418" y="1699319"/>
                </a:lnTo>
                <a:cubicBezTo>
                  <a:pt x="170483" y="1696454"/>
                  <a:pt x="170065" y="1694376"/>
                  <a:pt x="169165" y="1693084"/>
                </a:cubicBezTo>
                <a:cubicBezTo>
                  <a:pt x="168264" y="1691793"/>
                  <a:pt x="166946" y="1691147"/>
                  <a:pt x="165209" y="1691147"/>
                </a:cubicBezTo>
                <a:cubicBezTo>
                  <a:pt x="164450" y="1691147"/>
                  <a:pt x="163685" y="1691283"/>
                  <a:pt x="162914" y="1691554"/>
                </a:cubicBezTo>
                <a:cubicBezTo>
                  <a:pt x="162144" y="1691825"/>
                  <a:pt x="161351" y="1692260"/>
                  <a:pt x="160537" y="1692856"/>
                </a:cubicBezTo>
                <a:cubicBezTo>
                  <a:pt x="159724" y="1693453"/>
                  <a:pt x="158861" y="1694218"/>
                  <a:pt x="157949" y="1695152"/>
                </a:cubicBezTo>
                <a:cubicBezTo>
                  <a:pt x="157038" y="1696085"/>
                  <a:pt x="156061" y="1697213"/>
                  <a:pt x="155019" y="1698537"/>
                </a:cubicBezTo>
                <a:lnTo>
                  <a:pt x="155019" y="1719536"/>
                </a:lnTo>
                <a:lnTo>
                  <a:pt x="149289" y="1719536"/>
                </a:lnTo>
                <a:lnTo>
                  <a:pt x="149289" y="1686850"/>
                </a:lnTo>
                <a:lnTo>
                  <a:pt x="154466" y="1686850"/>
                </a:lnTo>
                <a:lnTo>
                  <a:pt x="154629" y="1692873"/>
                </a:lnTo>
                <a:cubicBezTo>
                  <a:pt x="156560" y="1690550"/>
                  <a:pt x="158465" y="1688868"/>
                  <a:pt x="160342" y="1687827"/>
                </a:cubicBezTo>
                <a:cubicBezTo>
                  <a:pt x="162219" y="1686785"/>
                  <a:pt x="164113" y="1686264"/>
                  <a:pt x="166023" y="1686264"/>
                </a:cubicBezTo>
                <a:close/>
                <a:moveTo>
                  <a:pt x="132825" y="1686264"/>
                </a:moveTo>
                <a:cubicBezTo>
                  <a:pt x="135104" y="1686264"/>
                  <a:pt x="137123" y="1686622"/>
                  <a:pt x="138881" y="1687338"/>
                </a:cubicBezTo>
                <a:cubicBezTo>
                  <a:pt x="140639" y="1688054"/>
                  <a:pt x="142120" y="1689069"/>
                  <a:pt x="143324" y="1690382"/>
                </a:cubicBezTo>
                <a:cubicBezTo>
                  <a:pt x="144529" y="1691695"/>
                  <a:pt x="145441" y="1693290"/>
                  <a:pt x="146059" y="1695168"/>
                </a:cubicBezTo>
                <a:cubicBezTo>
                  <a:pt x="146678" y="1697045"/>
                  <a:pt x="146987" y="1699145"/>
                  <a:pt x="146987" y="1701468"/>
                </a:cubicBezTo>
                <a:cubicBezTo>
                  <a:pt x="146987" y="1702271"/>
                  <a:pt x="146976" y="1702943"/>
                  <a:pt x="146954" y="1703486"/>
                </a:cubicBezTo>
                <a:cubicBezTo>
                  <a:pt x="146933" y="1704029"/>
                  <a:pt x="146900" y="1704539"/>
                  <a:pt x="146857" y="1705016"/>
                </a:cubicBezTo>
                <a:lnTo>
                  <a:pt x="123905" y="1705016"/>
                </a:lnTo>
                <a:cubicBezTo>
                  <a:pt x="123905" y="1708359"/>
                  <a:pt x="124838" y="1710925"/>
                  <a:pt x="126705" y="1712716"/>
                </a:cubicBezTo>
                <a:cubicBezTo>
                  <a:pt x="128571" y="1714506"/>
                  <a:pt x="131262" y="1715402"/>
                  <a:pt x="134779" y="1715402"/>
                </a:cubicBezTo>
                <a:cubicBezTo>
                  <a:pt x="135733" y="1715402"/>
                  <a:pt x="136689" y="1715364"/>
                  <a:pt x="137643" y="1715288"/>
                </a:cubicBezTo>
                <a:cubicBezTo>
                  <a:pt x="138598" y="1715212"/>
                  <a:pt x="139521" y="1715109"/>
                  <a:pt x="140411" y="1714978"/>
                </a:cubicBezTo>
                <a:cubicBezTo>
                  <a:pt x="141301" y="1714848"/>
                  <a:pt x="142152" y="1714702"/>
                  <a:pt x="142966" y="1714539"/>
                </a:cubicBezTo>
                <a:cubicBezTo>
                  <a:pt x="143780" y="1714376"/>
                  <a:pt x="144534" y="1714197"/>
                  <a:pt x="145229" y="1714002"/>
                </a:cubicBezTo>
                <a:lnTo>
                  <a:pt x="145229" y="1718657"/>
                </a:lnTo>
                <a:cubicBezTo>
                  <a:pt x="143688" y="1719091"/>
                  <a:pt x="141946" y="1719444"/>
                  <a:pt x="140004" y="1719715"/>
                </a:cubicBezTo>
                <a:cubicBezTo>
                  <a:pt x="138061" y="1719986"/>
                  <a:pt x="136048" y="1720122"/>
                  <a:pt x="133965" y="1720122"/>
                </a:cubicBezTo>
                <a:cubicBezTo>
                  <a:pt x="131165" y="1720122"/>
                  <a:pt x="128756" y="1719742"/>
                  <a:pt x="126737" y="1718983"/>
                </a:cubicBezTo>
                <a:cubicBezTo>
                  <a:pt x="124719" y="1718223"/>
                  <a:pt x="123064" y="1717122"/>
                  <a:pt x="121772" y="1715678"/>
                </a:cubicBezTo>
                <a:cubicBezTo>
                  <a:pt x="120481" y="1714235"/>
                  <a:pt x="119526" y="1712466"/>
                  <a:pt x="118907" y="1710372"/>
                </a:cubicBezTo>
                <a:cubicBezTo>
                  <a:pt x="118289" y="1708277"/>
                  <a:pt x="117980" y="1705906"/>
                  <a:pt x="117980" y="1703258"/>
                </a:cubicBezTo>
                <a:cubicBezTo>
                  <a:pt x="117980" y="1700957"/>
                  <a:pt x="118310" y="1698782"/>
                  <a:pt x="118973" y="1696731"/>
                </a:cubicBezTo>
                <a:cubicBezTo>
                  <a:pt x="119634" y="1694680"/>
                  <a:pt x="120600" y="1692878"/>
                  <a:pt x="121870" y="1691326"/>
                </a:cubicBezTo>
                <a:cubicBezTo>
                  <a:pt x="123140" y="1689774"/>
                  <a:pt x="124697" y="1688543"/>
                  <a:pt x="126542" y="1687631"/>
                </a:cubicBezTo>
                <a:cubicBezTo>
                  <a:pt x="128387" y="1686720"/>
                  <a:pt x="130481" y="1686264"/>
                  <a:pt x="132825" y="1686264"/>
                </a:cubicBezTo>
                <a:close/>
                <a:moveTo>
                  <a:pt x="59230" y="1686264"/>
                </a:moveTo>
                <a:cubicBezTo>
                  <a:pt x="62594" y="1686264"/>
                  <a:pt x="65139" y="1687257"/>
                  <a:pt x="66864" y="1689243"/>
                </a:cubicBezTo>
                <a:cubicBezTo>
                  <a:pt x="68589" y="1691229"/>
                  <a:pt x="69452" y="1694218"/>
                  <a:pt x="69452" y="1698212"/>
                </a:cubicBezTo>
                <a:lnTo>
                  <a:pt x="69452" y="1719536"/>
                </a:lnTo>
                <a:lnTo>
                  <a:pt x="63787" y="1719536"/>
                </a:lnTo>
                <a:lnTo>
                  <a:pt x="63787" y="1698668"/>
                </a:lnTo>
                <a:cubicBezTo>
                  <a:pt x="63787" y="1696107"/>
                  <a:pt x="63310" y="1694213"/>
                  <a:pt x="62355" y="1692987"/>
                </a:cubicBezTo>
                <a:cubicBezTo>
                  <a:pt x="61400" y="1691760"/>
                  <a:pt x="59978" y="1691147"/>
                  <a:pt x="58090" y="1691147"/>
                </a:cubicBezTo>
                <a:cubicBezTo>
                  <a:pt x="57396" y="1691147"/>
                  <a:pt x="56717" y="1691250"/>
                  <a:pt x="56055" y="1691457"/>
                </a:cubicBezTo>
                <a:cubicBezTo>
                  <a:pt x="55393" y="1691663"/>
                  <a:pt x="54704" y="1692021"/>
                  <a:pt x="53988" y="1692531"/>
                </a:cubicBezTo>
                <a:cubicBezTo>
                  <a:pt x="53272" y="1693041"/>
                  <a:pt x="52496" y="1693730"/>
                  <a:pt x="51660" y="1694598"/>
                </a:cubicBezTo>
                <a:cubicBezTo>
                  <a:pt x="50825" y="1695466"/>
                  <a:pt x="49886" y="1696552"/>
                  <a:pt x="48844" y="1697854"/>
                </a:cubicBezTo>
                <a:lnTo>
                  <a:pt x="48844" y="1719536"/>
                </a:lnTo>
                <a:lnTo>
                  <a:pt x="43179" y="1719536"/>
                </a:lnTo>
                <a:lnTo>
                  <a:pt x="43179" y="1686850"/>
                </a:lnTo>
                <a:lnTo>
                  <a:pt x="48226" y="1686850"/>
                </a:lnTo>
                <a:lnTo>
                  <a:pt x="48454" y="1692124"/>
                </a:lnTo>
                <a:cubicBezTo>
                  <a:pt x="49409" y="1690995"/>
                  <a:pt x="50331" y="1690057"/>
                  <a:pt x="51221" y="1689308"/>
                </a:cubicBezTo>
                <a:cubicBezTo>
                  <a:pt x="52111" y="1688559"/>
                  <a:pt x="52984" y="1687957"/>
                  <a:pt x="53842" y="1687501"/>
                </a:cubicBezTo>
                <a:cubicBezTo>
                  <a:pt x="54699" y="1687045"/>
                  <a:pt x="55573" y="1686725"/>
                  <a:pt x="56462" y="1686541"/>
                </a:cubicBezTo>
                <a:cubicBezTo>
                  <a:pt x="57352" y="1686356"/>
                  <a:pt x="58275" y="1686264"/>
                  <a:pt x="59230" y="1686264"/>
                </a:cubicBezTo>
                <a:close/>
                <a:moveTo>
                  <a:pt x="894369" y="1682325"/>
                </a:moveTo>
                <a:lnTo>
                  <a:pt x="887174" y="1705081"/>
                </a:lnTo>
                <a:lnTo>
                  <a:pt x="901564" y="1705081"/>
                </a:lnTo>
                <a:close/>
                <a:moveTo>
                  <a:pt x="890625" y="1676985"/>
                </a:moveTo>
                <a:lnTo>
                  <a:pt x="898569" y="1676985"/>
                </a:lnTo>
                <a:lnTo>
                  <a:pt x="912503" y="1719536"/>
                </a:lnTo>
                <a:lnTo>
                  <a:pt x="906187" y="1719536"/>
                </a:lnTo>
                <a:lnTo>
                  <a:pt x="903224" y="1710258"/>
                </a:lnTo>
                <a:lnTo>
                  <a:pt x="885514" y="1710258"/>
                </a:lnTo>
                <a:lnTo>
                  <a:pt x="882519" y="1719536"/>
                </a:lnTo>
                <a:lnTo>
                  <a:pt x="876496" y="1719536"/>
                </a:lnTo>
                <a:close/>
                <a:moveTo>
                  <a:pt x="6414" y="1676985"/>
                </a:moveTo>
                <a:lnTo>
                  <a:pt x="30603" y="1676985"/>
                </a:lnTo>
                <a:lnTo>
                  <a:pt x="30603" y="1681869"/>
                </a:lnTo>
                <a:lnTo>
                  <a:pt x="12209" y="1681869"/>
                </a:lnTo>
                <a:lnTo>
                  <a:pt x="12209" y="1695054"/>
                </a:lnTo>
                <a:lnTo>
                  <a:pt x="29887" y="1695054"/>
                </a:lnTo>
                <a:lnTo>
                  <a:pt x="29887" y="1699937"/>
                </a:lnTo>
                <a:lnTo>
                  <a:pt x="12209" y="1699937"/>
                </a:lnTo>
                <a:lnTo>
                  <a:pt x="12209" y="1714588"/>
                </a:lnTo>
                <a:lnTo>
                  <a:pt x="30603" y="1714588"/>
                </a:lnTo>
                <a:lnTo>
                  <a:pt x="30603" y="1719536"/>
                </a:lnTo>
                <a:lnTo>
                  <a:pt x="6414" y="1719536"/>
                </a:lnTo>
                <a:close/>
                <a:moveTo>
                  <a:pt x="759685" y="1676399"/>
                </a:moveTo>
                <a:lnTo>
                  <a:pt x="759685" y="1686850"/>
                </a:lnTo>
                <a:lnTo>
                  <a:pt x="773544" y="1686850"/>
                </a:lnTo>
                <a:lnTo>
                  <a:pt x="774367" y="1686850"/>
                </a:lnTo>
                <a:lnTo>
                  <a:pt x="779990" y="1686850"/>
                </a:lnTo>
                <a:lnTo>
                  <a:pt x="788260" y="1708467"/>
                </a:lnTo>
                <a:lnTo>
                  <a:pt x="789920" y="1713546"/>
                </a:lnTo>
                <a:lnTo>
                  <a:pt x="791808" y="1708337"/>
                </a:lnTo>
                <a:lnTo>
                  <a:pt x="799459" y="1686850"/>
                </a:lnTo>
                <a:lnTo>
                  <a:pt x="805677" y="1686850"/>
                </a:lnTo>
                <a:lnTo>
                  <a:pt x="794543" y="1716085"/>
                </a:lnTo>
                <a:cubicBezTo>
                  <a:pt x="793393" y="1719059"/>
                  <a:pt x="792204" y="1721620"/>
                  <a:pt x="790978" y="1723769"/>
                </a:cubicBezTo>
                <a:cubicBezTo>
                  <a:pt x="789752" y="1725917"/>
                  <a:pt x="788412" y="1727681"/>
                  <a:pt x="786957" y="1729059"/>
                </a:cubicBezTo>
                <a:cubicBezTo>
                  <a:pt x="785503" y="1730437"/>
                  <a:pt x="783908" y="1731452"/>
                  <a:pt x="782172" y="1732103"/>
                </a:cubicBezTo>
                <a:cubicBezTo>
                  <a:pt x="780435" y="1732754"/>
                  <a:pt x="778493" y="1733080"/>
                  <a:pt x="776344" y="1733080"/>
                </a:cubicBezTo>
                <a:cubicBezTo>
                  <a:pt x="775780" y="1733080"/>
                  <a:pt x="775270" y="1733069"/>
                  <a:pt x="774814" y="1733047"/>
                </a:cubicBezTo>
                <a:cubicBezTo>
                  <a:pt x="774358" y="1733025"/>
                  <a:pt x="773859" y="1732993"/>
                  <a:pt x="773316" y="1732949"/>
                </a:cubicBezTo>
                <a:lnTo>
                  <a:pt x="773316" y="1727805"/>
                </a:lnTo>
                <a:cubicBezTo>
                  <a:pt x="773794" y="1727871"/>
                  <a:pt x="774315" y="1727930"/>
                  <a:pt x="774879" y="1727985"/>
                </a:cubicBezTo>
                <a:cubicBezTo>
                  <a:pt x="775443" y="1728039"/>
                  <a:pt x="776040" y="1728066"/>
                  <a:pt x="776670" y="1728066"/>
                </a:cubicBezTo>
                <a:cubicBezTo>
                  <a:pt x="777711" y="1728066"/>
                  <a:pt x="778683" y="1727914"/>
                  <a:pt x="779583" y="1727610"/>
                </a:cubicBezTo>
                <a:cubicBezTo>
                  <a:pt x="780484" y="1727306"/>
                  <a:pt x="781336" y="1726813"/>
                  <a:pt x="782139" y="1726129"/>
                </a:cubicBezTo>
                <a:cubicBezTo>
                  <a:pt x="782942" y="1725445"/>
                  <a:pt x="783713" y="1724561"/>
                  <a:pt x="784451" y="1723476"/>
                </a:cubicBezTo>
                <a:cubicBezTo>
                  <a:pt x="785188" y="1722390"/>
                  <a:pt x="785905" y="1721077"/>
                  <a:pt x="786599" y="1719536"/>
                </a:cubicBezTo>
                <a:lnTo>
                  <a:pt x="774367" y="1688911"/>
                </a:lnTo>
                <a:lnTo>
                  <a:pt x="774367" y="1691603"/>
                </a:lnTo>
                <a:lnTo>
                  <a:pt x="759685" y="1691603"/>
                </a:lnTo>
                <a:lnTo>
                  <a:pt x="759685" y="1708207"/>
                </a:lnTo>
                <a:cubicBezTo>
                  <a:pt x="759685" y="1710551"/>
                  <a:pt x="760309" y="1712303"/>
                  <a:pt x="761557" y="1713464"/>
                </a:cubicBezTo>
                <a:cubicBezTo>
                  <a:pt x="762805" y="1714626"/>
                  <a:pt x="764644" y="1715206"/>
                  <a:pt x="767075" y="1715206"/>
                </a:cubicBezTo>
                <a:cubicBezTo>
                  <a:pt x="768117" y="1715206"/>
                  <a:pt x="769256" y="1715125"/>
                  <a:pt x="770493" y="1714962"/>
                </a:cubicBezTo>
                <a:cubicBezTo>
                  <a:pt x="771730" y="1714799"/>
                  <a:pt x="773022" y="1714544"/>
                  <a:pt x="774367" y="1714197"/>
                </a:cubicBezTo>
                <a:lnTo>
                  <a:pt x="774367" y="1719080"/>
                </a:lnTo>
                <a:cubicBezTo>
                  <a:pt x="773087" y="1719406"/>
                  <a:pt x="771763" y="1719639"/>
                  <a:pt x="770396" y="1719780"/>
                </a:cubicBezTo>
                <a:cubicBezTo>
                  <a:pt x="769028" y="1719921"/>
                  <a:pt x="767639" y="1719992"/>
                  <a:pt x="766228" y="1719992"/>
                </a:cubicBezTo>
                <a:cubicBezTo>
                  <a:pt x="762126" y="1719992"/>
                  <a:pt x="759066" y="1719064"/>
                  <a:pt x="757048" y="1717208"/>
                </a:cubicBezTo>
                <a:cubicBezTo>
                  <a:pt x="755029" y="1715353"/>
                  <a:pt x="754020" y="1712504"/>
                  <a:pt x="754020" y="1708662"/>
                </a:cubicBezTo>
                <a:lnTo>
                  <a:pt x="754020" y="1691603"/>
                </a:lnTo>
                <a:lnTo>
                  <a:pt x="744872" y="1691603"/>
                </a:lnTo>
                <a:lnTo>
                  <a:pt x="744872" y="1686850"/>
                </a:lnTo>
                <a:lnTo>
                  <a:pt x="754020" y="1686850"/>
                </a:lnTo>
                <a:lnTo>
                  <a:pt x="754020" y="1677864"/>
                </a:lnTo>
                <a:close/>
                <a:moveTo>
                  <a:pt x="512035" y="1676399"/>
                </a:moveTo>
                <a:lnTo>
                  <a:pt x="512035" y="1686850"/>
                </a:lnTo>
                <a:lnTo>
                  <a:pt x="526718" y="1686850"/>
                </a:lnTo>
                <a:lnTo>
                  <a:pt x="526718" y="1691603"/>
                </a:lnTo>
                <a:lnTo>
                  <a:pt x="512035" y="1691603"/>
                </a:lnTo>
                <a:lnTo>
                  <a:pt x="512035" y="1708207"/>
                </a:lnTo>
                <a:cubicBezTo>
                  <a:pt x="512035" y="1710551"/>
                  <a:pt x="512659" y="1712303"/>
                  <a:pt x="513907" y="1713464"/>
                </a:cubicBezTo>
                <a:cubicBezTo>
                  <a:pt x="515155" y="1714626"/>
                  <a:pt x="516994" y="1715206"/>
                  <a:pt x="519425" y="1715206"/>
                </a:cubicBezTo>
                <a:cubicBezTo>
                  <a:pt x="520467" y="1715206"/>
                  <a:pt x="521606" y="1715125"/>
                  <a:pt x="522843" y="1714962"/>
                </a:cubicBezTo>
                <a:cubicBezTo>
                  <a:pt x="524080" y="1714799"/>
                  <a:pt x="525372" y="1714544"/>
                  <a:pt x="526718" y="1714197"/>
                </a:cubicBezTo>
                <a:lnTo>
                  <a:pt x="526718" y="1719080"/>
                </a:lnTo>
                <a:cubicBezTo>
                  <a:pt x="525437" y="1719406"/>
                  <a:pt x="524113" y="1719639"/>
                  <a:pt x="522746" y="1719780"/>
                </a:cubicBezTo>
                <a:cubicBezTo>
                  <a:pt x="521378" y="1719921"/>
                  <a:pt x="519989" y="1719992"/>
                  <a:pt x="518579" y="1719992"/>
                </a:cubicBezTo>
                <a:cubicBezTo>
                  <a:pt x="514476" y="1719992"/>
                  <a:pt x="511416" y="1719064"/>
                  <a:pt x="509398" y="1717208"/>
                </a:cubicBezTo>
                <a:cubicBezTo>
                  <a:pt x="507379" y="1715353"/>
                  <a:pt x="506370" y="1712504"/>
                  <a:pt x="506370" y="1708662"/>
                </a:cubicBezTo>
                <a:lnTo>
                  <a:pt x="506370" y="1691603"/>
                </a:lnTo>
                <a:lnTo>
                  <a:pt x="497222" y="1691603"/>
                </a:lnTo>
                <a:lnTo>
                  <a:pt x="497222" y="1686850"/>
                </a:lnTo>
                <a:lnTo>
                  <a:pt x="506370" y="1686850"/>
                </a:lnTo>
                <a:lnTo>
                  <a:pt x="506370" y="1677864"/>
                </a:lnTo>
                <a:close/>
                <a:moveTo>
                  <a:pt x="302485" y="1676399"/>
                </a:moveTo>
                <a:lnTo>
                  <a:pt x="302485" y="1686850"/>
                </a:lnTo>
                <a:lnTo>
                  <a:pt x="317167" y="1686850"/>
                </a:lnTo>
                <a:lnTo>
                  <a:pt x="317167" y="1691603"/>
                </a:lnTo>
                <a:lnTo>
                  <a:pt x="302485" y="1691603"/>
                </a:lnTo>
                <a:lnTo>
                  <a:pt x="302485" y="1708207"/>
                </a:lnTo>
                <a:cubicBezTo>
                  <a:pt x="302485" y="1710551"/>
                  <a:pt x="303109" y="1712303"/>
                  <a:pt x="304357" y="1713464"/>
                </a:cubicBezTo>
                <a:cubicBezTo>
                  <a:pt x="305605" y="1714626"/>
                  <a:pt x="307444" y="1715206"/>
                  <a:pt x="309875" y="1715206"/>
                </a:cubicBezTo>
                <a:cubicBezTo>
                  <a:pt x="310917" y="1715206"/>
                  <a:pt x="312056" y="1715125"/>
                  <a:pt x="313293" y="1714962"/>
                </a:cubicBezTo>
                <a:cubicBezTo>
                  <a:pt x="314530" y="1714799"/>
                  <a:pt x="315822" y="1714544"/>
                  <a:pt x="317167" y="1714197"/>
                </a:cubicBezTo>
                <a:lnTo>
                  <a:pt x="317167" y="1719080"/>
                </a:lnTo>
                <a:cubicBezTo>
                  <a:pt x="315887" y="1719406"/>
                  <a:pt x="314563" y="1719639"/>
                  <a:pt x="313196" y="1719780"/>
                </a:cubicBezTo>
                <a:cubicBezTo>
                  <a:pt x="311828" y="1719921"/>
                  <a:pt x="310439" y="1719992"/>
                  <a:pt x="309028" y="1719992"/>
                </a:cubicBezTo>
                <a:cubicBezTo>
                  <a:pt x="304926" y="1719992"/>
                  <a:pt x="301866" y="1719064"/>
                  <a:pt x="299848" y="1717208"/>
                </a:cubicBezTo>
                <a:cubicBezTo>
                  <a:pt x="297829" y="1715353"/>
                  <a:pt x="296820" y="1712504"/>
                  <a:pt x="296820" y="1708662"/>
                </a:cubicBezTo>
                <a:lnTo>
                  <a:pt x="296820" y="1691603"/>
                </a:lnTo>
                <a:lnTo>
                  <a:pt x="287672" y="1691603"/>
                </a:lnTo>
                <a:lnTo>
                  <a:pt x="287672" y="1686850"/>
                </a:lnTo>
                <a:lnTo>
                  <a:pt x="296820" y="1686850"/>
                </a:lnTo>
                <a:lnTo>
                  <a:pt x="296820" y="1677864"/>
                </a:lnTo>
                <a:close/>
                <a:moveTo>
                  <a:pt x="92935" y="1676399"/>
                </a:moveTo>
                <a:lnTo>
                  <a:pt x="92935" y="1686850"/>
                </a:lnTo>
                <a:lnTo>
                  <a:pt x="107617" y="1686850"/>
                </a:lnTo>
                <a:lnTo>
                  <a:pt x="107617" y="1691603"/>
                </a:lnTo>
                <a:lnTo>
                  <a:pt x="92935" y="1691603"/>
                </a:lnTo>
                <a:lnTo>
                  <a:pt x="92935" y="1708207"/>
                </a:lnTo>
                <a:cubicBezTo>
                  <a:pt x="92935" y="1710551"/>
                  <a:pt x="93559" y="1712303"/>
                  <a:pt x="94807" y="1713464"/>
                </a:cubicBezTo>
                <a:cubicBezTo>
                  <a:pt x="96055" y="1714626"/>
                  <a:pt x="97894" y="1715206"/>
                  <a:pt x="100325" y="1715206"/>
                </a:cubicBezTo>
                <a:cubicBezTo>
                  <a:pt x="101367" y="1715206"/>
                  <a:pt x="102506" y="1715125"/>
                  <a:pt x="103743" y="1714962"/>
                </a:cubicBezTo>
                <a:cubicBezTo>
                  <a:pt x="104980" y="1714799"/>
                  <a:pt x="106272" y="1714544"/>
                  <a:pt x="107617" y="1714197"/>
                </a:cubicBezTo>
                <a:lnTo>
                  <a:pt x="107617" y="1719080"/>
                </a:lnTo>
                <a:cubicBezTo>
                  <a:pt x="106337" y="1719406"/>
                  <a:pt x="105013" y="1719639"/>
                  <a:pt x="103646" y="1719780"/>
                </a:cubicBezTo>
                <a:cubicBezTo>
                  <a:pt x="102278" y="1719921"/>
                  <a:pt x="100889" y="1719992"/>
                  <a:pt x="99478" y="1719992"/>
                </a:cubicBezTo>
                <a:cubicBezTo>
                  <a:pt x="95376" y="1719992"/>
                  <a:pt x="92316" y="1719064"/>
                  <a:pt x="90298" y="1717208"/>
                </a:cubicBezTo>
                <a:cubicBezTo>
                  <a:pt x="88279" y="1715353"/>
                  <a:pt x="87270" y="1712504"/>
                  <a:pt x="87270" y="1708662"/>
                </a:cubicBezTo>
                <a:lnTo>
                  <a:pt x="87270" y="1691603"/>
                </a:lnTo>
                <a:lnTo>
                  <a:pt x="78122" y="1691603"/>
                </a:lnTo>
                <a:lnTo>
                  <a:pt x="78122" y="1686850"/>
                </a:lnTo>
                <a:lnTo>
                  <a:pt x="87270" y="1686850"/>
                </a:lnTo>
                <a:lnTo>
                  <a:pt x="87270" y="1677864"/>
                </a:lnTo>
                <a:close/>
                <a:moveTo>
                  <a:pt x="673295" y="1673534"/>
                </a:moveTo>
                <a:lnTo>
                  <a:pt x="688694" y="1673534"/>
                </a:lnTo>
                <a:lnTo>
                  <a:pt x="688694" y="1714816"/>
                </a:lnTo>
                <a:lnTo>
                  <a:pt x="698428" y="1714816"/>
                </a:lnTo>
                <a:lnTo>
                  <a:pt x="698428" y="1719536"/>
                </a:lnTo>
                <a:lnTo>
                  <a:pt x="672220" y="1719536"/>
                </a:lnTo>
                <a:lnTo>
                  <a:pt x="672220" y="1714816"/>
                </a:lnTo>
                <a:lnTo>
                  <a:pt x="682964" y="1714816"/>
                </a:lnTo>
                <a:lnTo>
                  <a:pt x="682964" y="1678190"/>
                </a:lnTo>
                <a:lnTo>
                  <a:pt x="673295" y="1678190"/>
                </a:lnTo>
                <a:close/>
                <a:moveTo>
                  <a:pt x="1037374" y="1673144"/>
                </a:moveTo>
                <a:cubicBezTo>
                  <a:pt x="1038004" y="1673144"/>
                  <a:pt x="1038590" y="1673258"/>
                  <a:pt x="1039132" y="1673486"/>
                </a:cubicBezTo>
                <a:cubicBezTo>
                  <a:pt x="1039675" y="1673713"/>
                  <a:pt x="1040147" y="1674033"/>
                  <a:pt x="1040548" y="1674446"/>
                </a:cubicBezTo>
                <a:cubicBezTo>
                  <a:pt x="1040950" y="1674858"/>
                  <a:pt x="1041265" y="1675330"/>
                  <a:pt x="1041493" y="1675862"/>
                </a:cubicBezTo>
                <a:cubicBezTo>
                  <a:pt x="1041720" y="1676394"/>
                  <a:pt x="1041834" y="1676974"/>
                  <a:pt x="1041834" y="1677604"/>
                </a:cubicBezTo>
                <a:cubicBezTo>
                  <a:pt x="1041834" y="1678212"/>
                  <a:pt x="1041720" y="1678787"/>
                  <a:pt x="1041493" y="1679329"/>
                </a:cubicBezTo>
                <a:cubicBezTo>
                  <a:pt x="1041265" y="1679872"/>
                  <a:pt x="1040950" y="1680349"/>
                  <a:pt x="1040548" y="1680762"/>
                </a:cubicBezTo>
                <a:cubicBezTo>
                  <a:pt x="1040147" y="1681174"/>
                  <a:pt x="1039675" y="1681494"/>
                  <a:pt x="1039132" y="1681722"/>
                </a:cubicBezTo>
                <a:cubicBezTo>
                  <a:pt x="1038590" y="1681950"/>
                  <a:pt x="1038004" y="1682064"/>
                  <a:pt x="1037374" y="1682064"/>
                </a:cubicBezTo>
                <a:cubicBezTo>
                  <a:pt x="1036745" y="1682064"/>
                  <a:pt x="1036159" y="1681950"/>
                  <a:pt x="1035616" y="1681722"/>
                </a:cubicBezTo>
                <a:cubicBezTo>
                  <a:pt x="1035074" y="1681494"/>
                  <a:pt x="1034602" y="1681174"/>
                  <a:pt x="1034200" y="1680762"/>
                </a:cubicBezTo>
                <a:cubicBezTo>
                  <a:pt x="1033798" y="1680349"/>
                  <a:pt x="1033484" y="1679872"/>
                  <a:pt x="1033256" y="1679329"/>
                </a:cubicBezTo>
                <a:cubicBezTo>
                  <a:pt x="1033028" y="1678787"/>
                  <a:pt x="1032914" y="1678212"/>
                  <a:pt x="1032914" y="1677604"/>
                </a:cubicBezTo>
                <a:cubicBezTo>
                  <a:pt x="1032914" y="1676974"/>
                  <a:pt x="1033028" y="1676394"/>
                  <a:pt x="1033256" y="1675862"/>
                </a:cubicBezTo>
                <a:cubicBezTo>
                  <a:pt x="1033484" y="1675330"/>
                  <a:pt x="1033798" y="1674858"/>
                  <a:pt x="1034200" y="1674446"/>
                </a:cubicBezTo>
                <a:cubicBezTo>
                  <a:pt x="1034602" y="1674033"/>
                  <a:pt x="1035074" y="1673713"/>
                  <a:pt x="1035616" y="1673486"/>
                </a:cubicBezTo>
                <a:cubicBezTo>
                  <a:pt x="1036159" y="1673258"/>
                  <a:pt x="1036745" y="1673144"/>
                  <a:pt x="1037374" y="1673144"/>
                </a:cubicBezTo>
                <a:close/>
                <a:moveTo>
                  <a:pt x="723050" y="1673144"/>
                </a:moveTo>
                <a:cubicBezTo>
                  <a:pt x="723679" y="1673144"/>
                  <a:pt x="724265" y="1673258"/>
                  <a:pt x="724808" y="1673486"/>
                </a:cubicBezTo>
                <a:cubicBezTo>
                  <a:pt x="725350" y="1673713"/>
                  <a:pt x="725822" y="1674033"/>
                  <a:pt x="726224" y="1674446"/>
                </a:cubicBezTo>
                <a:cubicBezTo>
                  <a:pt x="726625" y="1674858"/>
                  <a:pt x="726940" y="1675330"/>
                  <a:pt x="727168" y="1675862"/>
                </a:cubicBezTo>
                <a:cubicBezTo>
                  <a:pt x="727396" y="1676394"/>
                  <a:pt x="727510" y="1676974"/>
                  <a:pt x="727510" y="1677604"/>
                </a:cubicBezTo>
                <a:cubicBezTo>
                  <a:pt x="727510" y="1678212"/>
                  <a:pt x="727396" y="1678787"/>
                  <a:pt x="727168" y="1679329"/>
                </a:cubicBezTo>
                <a:cubicBezTo>
                  <a:pt x="726940" y="1679872"/>
                  <a:pt x="726625" y="1680349"/>
                  <a:pt x="726224" y="1680762"/>
                </a:cubicBezTo>
                <a:cubicBezTo>
                  <a:pt x="725822" y="1681174"/>
                  <a:pt x="725350" y="1681494"/>
                  <a:pt x="724808" y="1681722"/>
                </a:cubicBezTo>
                <a:cubicBezTo>
                  <a:pt x="724265" y="1681950"/>
                  <a:pt x="723679" y="1682064"/>
                  <a:pt x="723050" y="1682064"/>
                </a:cubicBezTo>
                <a:cubicBezTo>
                  <a:pt x="722420" y="1682064"/>
                  <a:pt x="721834" y="1681950"/>
                  <a:pt x="721292" y="1681722"/>
                </a:cubicBezTo>
                <a:cubicBezTo>
                  <a:pt x="720749" y="1681494"/>
                  <a:pt x="720277" y="1681174"/>
                  <a:pt x="719875" y="1680762"/>
                </a:cubicBezTo>
                <a:cubicBezTo>
                  <a:pt x="719474" y="1680349"/>
                  <a:pt x="719159" y="1679872"/>
                  <a:pt x="718931" y="1679329"/>
                </a:cubicBezTo>
                <a:cubicBezTo>
                  <a:pt x="718704" y="1678787"/>
                  <a:pt x="718589" y="1678212"/>
                  <a:pt x="718589" y="1677604"/>
                </a:cubicBezTo>
                <a:cubicBezTo>
                  <a:pt x="718589" y="1676974"/>
                  <a:pt x="718704" y="1676394"/>
                  <a:pt x="718931" y="1675862"/>
                </a:cubicBezTo>
                <a:cubicBezTo>
                  <a:pt x="719159" y="1675330"/>
                  <a:pt x="719474" y="1674858"/>
                  <a:pt x="719875" y="1674446"/>
                </a:cubicBezTo>
                <a:cubicBezTo>
                  <a:pt x="720277" y="1674033"/>
                  <a:pt x="720749" y="1673713"/>
                  <a:pt x="721292" y="1673486"/>
                </a:cubicBezTo>
                <a:cubicBezTo>
                  <a:pt x="721834" y="1673258"/>
                  <a:pt x="722420" y="1673144"/>
                  <a:pt x="723050" y="1673144"/>
                </a:cubicBezTo>
                <a:close/>
                <a:moveTo>
                  <a:pt x="551600" y="1673144"/>
                </a:moveTo>
                <a:cubicBezTo>
                  <a:pt x="552229" y="1673144"/>
                  <a:pt x="552815" y="1673258"/>
                  <a:pt x="553358" y="1673486"/>
                </a:cubicBezTo>
                <a:cubicBezTo>
                  <a:pt x="553900" y="1673713"/>
                  <a:pt x="554372" y="1674033"/>
                  <a:pt x="554774" y="1674446"/>
                </a:cubicBezTo>
                <a:cubicBezTo>
                  <a:pt x="555176" y="1674858"/>
                  <a:pt x="555490" y="1675330"/>
                  <a:pt x="555718" y="1675862"/>
                </a:cubicBezTo>
                <a:cubicBezTo>
                  <a:pt x="555946" y="1676394"/>
                  <a:pt x="556060" y="1676974"/>
                  <a:pt x="556060" y="1677604"/>
                </a:cubicBezTo>
                <a:cubicBezTo>
                  <a:pt x="556060" y="1678212"/>
                  <a:pt x="555946" y="1678787"/>
                  <a:pt x="555718" y="1679329"/>
                </a:cubicBezTo>
                <a:cubicBezTo>
                  <a:pt x="555490" y="1679872"/>
                  <a:pt x="555176" y="1680349"/>
                  <a:pt x="554774" y="1680762"/>
                </a:cubicBezTo>
                <a:cubicBezTo>
                  <a:pt x="554372" y="1681174"/>
                  <a:pt x="553900" y="1681494"/>
                  <a:pt x="553358" y="1681722"/>
                </a:cubicBezTo>
                <a:cubicBezTo>
                  <a:pt x="552815" y="1681950"/>
                  <a:pt x="552229" y="1682064"/>
                  <a:pt x="551600" y="1682064"/>
                </a:cubicBezTo>
                <a:cubicBezTo>
                  <a:pt x="550970" y="1682064"/>
                  <a:pt x="550384" y="1681950"/>
                  <a:pt x="549842" y="1681722"/>
                </a:cubicBezTo>
                <a:cubicBezTo>
                  <a:pt x="549299" y="1681494"/>
                  <a:pt x="548827" y="1681174"/>
                  <a:pt x="548425" y="1680762"/>
                </a:cubicBezTo>
                <a:cubicBezTo>
                  <a:pt x="548024" y="1680349"/>
                  <a:pt x="547709" y="1679872"/>
                  <a:pt x="547481" y="1679329"/>
                </a:cubicBezTo>
                <a:cubicBezTo>
                  <a:pt x="547253" y="1678787"/>
                  <a:pt x="547139" y="1678212"/>
                  <a:pt x="547139" y="1677604"/>
                </a:cubicBezTo>
                <a:cubicBezTo>
                  <a:pt x="547139" y="1676974"/>
                  <a:pt x="547253" y="1676394"/>
                  <a:pt x="547481" y="1675862"/>
                </a:cubicBezTo>
                <a:cubicBezTo>
                  <a:pt x="547709" y="1675330"/>
                  <a:pt x="548024" y="1674858"/>
                  <a:pt x="548425" y="1674446"/>
                </a:cubicBezTo>
                <a:cubicBezTo>
                  <a:pt x="548827" y="1674033"/>
                  <a:pt x="549299" y="1673713"/>
                  <a:pt x="549842" y="1673486"/>
                </a:cubicBezTo>
                <a:cubicBezTo>
                  <a:pt x="550384" y="1673258"/>
                  <a:pt x="550970" y="1673144"/>
                  <a:pt x="551600" y="1673144"/>
                </a:cubicBezTo>
                <a:close/>
                <a:moveTo>
                  <a:pt x="580175" y="1633927"/>
                </a:moveTo>
                <a:cubicBezTo>
                  <a:pt x="580848" y="1633927"/>
                  <a:pt x="581488" y="1634063"/>
                  <a:pt x="582096" y="1634334"/>
                </a:cubicBezTo>
                <a:cubicBezTo>
                  <a:pt x="582703" y="1634606"/>
                  <a:pt x="583235" y="1634969"/>
                  <a:pt x="583691" y="1635425"/>
                </a:cubicBezTo>
                <a:cubicBezTo>
                  <a:pt x="584147" y="1635881"/>
                  <a:pt x="584510" y="1636413"/>
                  <a:pt x="584782" y="1637020"/>
                </a:cubicBezTo>
                <a:cubicBezTo>
                  <a:pt x="585053" y="1637628"/>
                  <a:pt x="585188" y="1638268"/>
                  <a:pt x="585188" y="1638941"/>
                </a:cubicBezTo>
                <a:cubicBezTo>
                  <a:pt x="585188" y="1639636"/>
                  <a:pt x="585053" y="1640281"/>
                  <a:pt x="584782" y="1640878"/>
                </a:cubicBezTo>
                <a:cubicBezTo>
                  <a:pt x="584510" y="1641475"/>
                  <a:pt x="584147" y="1642001"/>
                  <a:pt x="583691" y="1642457"/>
                </a:cubicBezTo>
                <a:cubicBezTo>
                  <a:pt x="583235" y="1642913"/>
                  <a:pt x="582703" y="1643271"/>
                  <a:pt x="582096" y="1643532"/>
                </a:cubicBezTo>
                <a:cubicBezTo>
                  <a:pt x="581488" y="1643792"/>
                  <a:pt x="580848" y="1643922"/>
                  <a:pt x="580175" y="1643922"/>
                </a:cubicBezTo>
                <a:cubicBezTo>
                  <a:pt x="579480" y="1643922"/>
                  <a:pt x="578834" y="1643792"/>
                  <a:pt x="578238" y="1643532"/>
                </a:cubicBezTo>
                <a:cubicBezTo>
                  <a:pt x="577641" y="1643271"/>
                  <a:pt x="577114" y="1642913"/>
                  <a:pt x="576659" y="1642457"/>
                </a:cubicBezTo>
                <a:cubicBezTo>
                  <a:pt x="576203" y="1642001"/>
                  <a:pt x="575845" y="1641475"/>
                  <a:pt x="575584" y="1640878"/>
                </a:cubicBezTo>
                <a:cubicBezTo>
                  <a:pt x="575324" y="1640281"/>
                  <a:pt x="575194" y="1639636"/>
                  <a:pt x="575194" y="1638941"/>
                </a:cubicBezTo>
                <a:cubicBezTo>
                  <a:pt x="575194" y="1638268"/>
                  <a:pt x="575324" y="1637628"/>
                  <a:pt x="575584" y="1637020"/>
                </a:cubicBezTo>
                <a:cubicBezTo>
                  <a:pt x="575845" y="1636413"/>
                  <a:pt x="576203" y="1635881"/>
                  <a:pt x="576659" y="1635425"/>
                </a:cubicBezTo>
                <a:cubicBezTo>
                  <a:pt x="577114" y="1634969"/>
                  <a:pt x="577641" y="1634606"/>
                  <a:pt x="578238" y="1634334"/>
                </a:cubicBezTo>
                <a:cubicBezTo>
                  <a:pt x="578834" y="1634063"/>
                  <a:pt x="579480" y="1633927"/>
                  <a:pt x="580175" y="1633927"/>
                </a:cubicBezTo>
                <a:close/>
                <a:moveTo>
                  <a:pt x="475465" y="1628458"/>
                </a:moveTo>
                <a:cubicBezTo>
                  <a:pt x="474054" y="1628458"/>
                  <a:pt x="472839" y="1628599"/>
                  <a:pt x="471819" y="1628881"/>
                </a:cubicBezTo>
                <a:cubicBezTo>
                  <a:pt x="470799" y="1629163"/>
                  <a:pt x="469963" y="1629565"/>
                  <a:pt x="469312" y="1630086"/>
                </a:cubicBezTo>
                <a:cubicBezTo>
                  <a:pt x="468661" y="1630607"/>
                  <a:pt x="468178" y="1631231"/>
                  <a:pt x="467863" y="1631958"/>
                </a:cubicBezTo>
                <a:cubicBezTo>
                  <a:pt x="467548" y="1632685"/>
                  <a:pt x="467391" y="1633504"/>
                  <a:pt x="467391" y="1634416"/>
                </a:cubicBezTo>
                <a:cubicBezTo>
                  <a:pt x="467391" y="1635045"/>
                  <a:pt x="467489" y="1635647"/>
                  <a:pt x="467684" y="1636223"/>
                </a:cubicBezTo>
                <a:cubicBezTo>
                  <a:pt x="467879" y="1636798"/>
                  <a:pt x="468194" y="1637308"/>
                  <a:pt x="468628" y="1637753"/>
                </a:cubicBezTo>
                <a:cubicBezTo>
                  <a:pt x="469062" y="1638198"/>
                  <a:pt x="469626" y="1638550"/>
                  <a:pt x="470321" y="1638811"/>
                </a:cubicBezTo>
                <a:cubicBezTo>
                  <a:pt x="471016" y="1639071"/>
                  <a:pt x="471862" y="1639202"/>
                  <a:pt x="472860" y="1639202"/>
                </a:cubicBezTo>
                <a:cubicBezTo>
                  <a:pt x="474163" y="1639202"/>
                  <a:pt x="475655" y="1638805"/>
                  <a:pt x="477337" y="1638013"/>
                </a:cubicBezTo>
                <a:cubicBezTo>
                  <a:pt x="479019" y="1637221"/>
                  <a:pt x="480793" y="1635968"/>
                  <a:pt x="482660" y="1634253"/>
                </a:cubicBezTo>
                <a:lnTo>
                  <a:pt x="482660" y="1628458"/>
                </a:lnTo>
                <a:close/>
                <a:moveTo>
                  <a:pt x="648984" y="1623803"/>
                </a:moveTo>
                <a:lnTo>
                  <a:pt x="648984" y="1638453"/>
                </a:lnTo>
                <a:lnTo>
                  <a:pt x="655105" y="1638453"/>
                </a:lnTo>
                <a:cubicBezTo>
                  <a:pt x="658426" y="1638453"/>
                  <a:pt x="660900" y="1637834"/>
                  <a:pt x="662528" y="1636597"/>
                </a:cubicBezTo>
                <a:cubicBezTo>
                  <a:pt x="664156" y="1635360"/>
                  <a:pt x="664970" y="1633428"/>
                  <a:pt x="664970" y="1630802"/>
                </a:cubicBezTo>
                <a:cubicBezTo>
                  <a:pt x="664970" y="1629717"/>
                  <a:pt x="664742" y="1628740"/>
                  <a:pt x="664286" y="1627872"/>
                </a:cubicBezTo>
                <a:cubicBezTo>
                  <a:pt x="663830" y="1627004"/>
                  <a:pt x="663168" y="1626271"/>
                  <a:pt x="662300" y="1625674"/>
                </a:cubicBezTo>
                <a:cubicBezTo>
                  <a:pt x="661432" y="1625077"/>
                  <a:pt x="660374" y="1624616"/>
                  <a:pt x="659126" y="1624291"/>
                </a:cubicBezTo>
                <a:cubicBezTo>
                  <a:pt x="657878" y="1623965"/>
                  <a:pt x="656472" y="1623803"/>
                  <a:pt x="654910" y="1623803"/>
                </a:cubicBezTo>
                <a:close/>
                <a:moveTo>
                  <a:pt x="725394" y="1615012"/>
                </a:moveTo>
                <a:cubicBezTo>
                  <a:pt x="724678" y="1615012"/>
                  <a:pt x="723951" y="1615126"/>
                  <a:pt x="723213" y="1615354"/>
                </a:cubicBezTo>
                <a:cubicBezTo>
                  <a:pt x="722474" y="1615582"/>
                  <a:pt x="721710" y="1615962"/>
                  <a:pt x="720917" y="1616494"/>
                </a:cubicBezTo>
                <a:cubicBezTo>
                  <a:pt x="720125" y="1617025"/>
                  <a:pt x="719289" y="1617731"/>
                  <a:pt x="718411" y="1618610"/>
                </a:cubicBezTo>
                <a:cubicBezTo>
                  <a:pt x="717531" y="1619489"/>
                  <a:pt x="716593" y="1620579"/>
                  <a:pt x="715594" y="1621882"/>
                </a:cubicBezTo>
                <a:lnTo>
                  <a:pt x="715594" y="1637737"/>
                </a:lnTo>
                <a:cubicBezTo>
                  <a:pt x="716701" y="1638171"/>
                  <a:pt x="717830" y="1638512"/>
                  <a:pt x="718980" y="1638762"/>
                </a:cubicBezTo>
                <a:cubicBezTo>
                  <a:pt x="720130" y="1639012"/>
                  <a:pt x="721227" y="1639136"/>
                  <a:pt x="722268" y="1639136"/>
                </a:cubicBezTo>
                <a:cubicBezTo>
                  <a:pt x="723571" y="1639136"/>
                  <a:pt x="724813" y="1638930"/>
                  <a:pt x="725996" y="1638518"/>
                </a:cubicBezTo>
                <a:cubicBezTo>
                  <a:pt x="727179" y="1638105"/>
                  <a:pt x="728221" y="1637416"/>
                  <a:pt x="729121" y="1636451"/>
                </a:cubicBezTo>
                <a:cubicBezTo>
                  <a:pt x="730022" y="1635485"/>
                  <a:pt x="730739" y="1634204"/>
                  <a:pt x="731270" y="1632609"/>
                </a:cubicBezTo>
                <a:cubicBezTo>
                  <a:pt x="731802" y="1631014"/>
                  <a:pt x="732068" y="1629033"/>
                  <a:pt x="732068" y="1626667"/>
                </a:cubicBezTo>
                <a:cubicBezTo>
                  <a:pt x="732068" y="1624953"/>
                  <a:pt x="731943" y="1623379"/>
                  <a:pt x="731693" y="1621947"/>
                </a:cubicBezTo>
                <a:cubicBezTo>
                  <a:pt x="731444" y="1620514"/>
                  <a:pt x="731048" y="1619288"/>
                  <a:pt x="730505" y="1618268"/>
                </a:cubicBezTo>
                <a:cubicBezTo>
                  <a:pt x="729962" y="1617248"/>
                  <a:pt x="729268" y="1616450"/>
                  <a:pt x="728421" y="1615875"/>
                </a:cubicBezTo>
                <a:cubicBezTo>
                  <a:pt x="727575" y="1615300"/>
                  <a:pt x="726566" y="1615012"/>
                  <a:pt x="725394" y="1615012"/>
                </a:cubicBezTo>
                <a:close/>
                <a:moveTo>
                  <a:pt x="684950" y="1614882"/>
                </a:moveTo>
                <a:cubicBezTo>
                  <a:pt x="683257" y="1614882"/>
                  <a:pt x="681808" y="1615213"/>
                  <a:pt x="680603" y="1615875"/>
                </a:cubicBezTo>
                <a:cubicBezTo>
                  <a:pt x="679399" y="1616537"/>
                  <a:pt x="678411" y="1617421"/>
                  <a:pt x="677641" y="1618528"/>
                </a:cubicBezTo>
                <a:cubicBezTo>
                  <a:pt x="676870" y="1619635"/>
                  <a:pt x="676306" y="1620921"/>
                  <a:pt x="675948" y="1622386"/>
                </a:cubicBezTo>
                <a:cubicBezTo>
                  <a:pt x="675590" y="1623851"/>
                  <a:pt x="675411" y="1625387"/>
                  <a:pt x="675411" y="1626993"/>
                </a:cubicBezTo>
                <a:cubicBezTo>
                  <a:pt x="675411" y="1629012"/>
                  <a:pt x="675633" y="1630780"/>
                  <a:pt x="676078" y="1632300"/>
                </a:cubicBezTo>
                <a:cubicBezTo>
                  <a:pt x="676523" y="1633819"/>
                  <a:pt x="677158" y="1635083"/>
                  <a:pt x="677983" y="1636092"/>
                </a:cubicBezTo>
                <a:cubicBezTo>
                  <a:pt x="678807" y="1637102"/>
                  <a:pt x="679806" y="1637861"/>
                  <a:pt x="680978" y="1638371"/>
                </a:cubicBezTo>
                <a:cubicBezTo>
                  <a:pt x="682150" y="1638881"/>
                  <a:pt x="683474" y="1639136"/>
                  <a:pt x="684950" y="1639136"/>
                </a:cubicBezTo>
                <a:cubicBezTo>
                  <a:pt x="686643" y="1639136"/>
                  <a:pt x="688091" y="1638805"/>
                  <a:pt x="689296" y="1638144"/>
                </a:cubicBezTo>
                <a:cubicBezTo>
                  <a:pt x="690501" y="1637481"/>
                  <a:pt x="691488" y="1636597"/>
                  <a:pt x="692259" y="1635490"/>
                </a:cubicBezTo>
                <a:cubicBezTo>
                  <a:pt x="693029" y="1634383"/>
                  <a:pt x="693594" y="1633097"/>
                  <a:pt x="693951" y="1631632"/>
                </a:cubicBezTo>
                <a:cubicBezTo>
                  <a:pt x="694310" y="1630167"/>
                  <a:pt x="694489" y="1628621"/>
                  <a:pt x="694489" y="1626993"/>
                </a:cubicBezTo>
                <a:cubicBezTo>
                  <a:pt x="694489" y="1624975"/>
                  <a:pt x="694266" y="1623211"/>
                  <a:pt x="693821" y="1621703"/>
                </a:cubicBezTo>
                <a:cubicBezTo>
                  <a:pt x="693376" y="1620194"/>
                  <a:pt x="692742" y="1618935"/>
                  <a:pt x="691917" y="1617926"/>
                </a:cubicBezTo>
                <a:cubicBezTo>
                  <a:pt x="691092" y="1616917"/>
                  <a:pt x="690088" y="1616157"/>
                  <a:pt x="688905" y="1615647"/>
                </a:cubicBezTo>
                <a:cubicBezTo>
                  <a:pt x="687722" y="1615137"/>
                  <a:pt x="686404" y="1614882"/>
                  <a:pt x="684950" y="1614882"/>
                </a:cubicBezTo>
                <a:close/>
                <a:moveTo>
                  <a:pt x="265850" y="1614882"/>
                </a:moveTo>
                <a:cubicBezTo>
                  <a:pt x="264157" y="1614882"/>
                  <a:pt x="262708" y="1615213"/>
                  <a:pt x="261503" y="1615875"/>
                </a:cubicBezTo>
                <a:cubicBezTo>
                  <a:pt x="260299" y="1616537"/>
                  <a:pt x="259311" y="1617421"/>
                  <a:pt x="258541" y="1618528"/>
                </a:cubicBezTo>
                <a:cubicBezTo>
                  <a:pt x="257770" y="1619635"/>
                  <a:pt x="257206" y="1620921"/>
                  <a:pt x="256848" y="1622386"/>
                </a:cubicBezTo>
                <a:cubicBezTo>
                  <a:pt x="256490" y="1623851"/>
                  <a:pt x="256311" y="1625387"/>
                  <a:pt x="256311" y="1626993"/>
                </a:cubicBezTo>
                <a:cubicBezTo>
                  <a:pt x="256311" y="1629012"/>
                  <a:pt x="256533" y="1630780"/>
                  <a:pt x="256978" y="1632300"/>
                </a:cubicBezTo>
                <a:cubicBezTo>
                  <a:pt x="257423" y="1633819"/>
                  <a:pt x="258058" y="1635083"/>
                  <a:pt x="258883" y="1636092"/>
                </a:cubicBezTo>
                <a:cubicBezTo>
                  <a:pt x="259707" y="1637102"/>
                  <a:pt x="260706" y="1637861"/>
                  <a:pt x="261878" y="1638371"/>
                </a:cubicBezTo>
                <a:cubicBezTo>
                  <a:pt x="263050" y="1638881"/>
                  <a:pt x="264374" y="1639136"/>
                  <a:pt x="265850" y="1639136"/>
                </a:cubicBezTo>
                <a:cubicBezTo>
                  <a:pt x="267543" y="1639136"/>
                  <a:pt x="268991" y="1638805"/>
                  <a:pt x="270196" y="1638144"/>
                </a:cubicBezTo>
                <a:cubicBezTo>
                  <a:pt x="271401" y="1637481"/>
                  <a:pt x="272388" y="1636597"/>
                  <a:pt x="273159" y="1635490"/>
                </a:cubicBezTo>
                <a:cubicBezTo>
                  <a:pt x="273929" y="1634383"/>
                  <a:pt x="274493" y="1633097"/>
                  <a:pt x="274851" y="1631632"/>
                </a:cubicBezTo>
                <a:cubicBezTo>
                  <a:pt x="275210" y="1630167"/>
                  <a:pt x="275389" y="1628621"/>
                  <a:pt x="275389" y="1626993"/>
                </a:cubicBezTo>
                <a:cubicBezTo>
                  <a:pt x="275389" y="1624975"/>
                  <a:pt x="275166" y="1623211"/>
                  <a:pt x="274721" y="1621703"/>
                </a:cubicBezTo>
                <a:cubicBezTo>
                  <a:pt x="274276" y="1620194"/>
                  <a:pt x="273641" y="1618935"/>
                  <a:pt x="272817" y="1617926"/>
                </a:cubicBezTo>
                <a:cubicBezTo>
                  <a:pt x="271992" y="1616917"/>
                  <a:pt x="270988" y="1616157"/>
                  <a:pt x="269805" y="1615647"/>
                </a:cubicBezTo>
                <a:cubicBezTo>
                  <a:pt x="268622" y="1615137"/>
                  <a:pt x="267304" y="1614882"/>
                  <a:pt x="265850" y="1614882"/>
                </a:cubicBezTo>
                <a:close/>
                <a:moveTo>
                  <a:pt x="551665" y="1614589"/>
                </a:moveTo>
                <a:cubicBezTo>
                  <a:pt x="550428" y="1614589"/>
                  <a:pt x="549299" y="1614828"/>
                  <a:pt x="548279" y="1615305"/>
                </a:cubicBezTo>
                <a:cubicBezTo>
                  <a:pt x="547259" y="1615783"/>
                  <a:pt x="546380" y="1616455"/>
                  <a:pt x="545642" y="1617324"/>
                </a:cubicBezTo>
                <a:cubicBezTo>
                  <a:pt x="544904" y="1618192"/>
                  <a:pt x="544307" y="1619234"/>
                  <a:pt x="543851" y="1620449"/>
                </a:cubicBezTo>
                <a:cubicBezTo>
                  <a:pt x="543396" y="1621664"/>
                  <a:pt x="543114" y="1622999"/>
                  <a:pt x="543005" y="1624454"/>
                </a:cubicBezTo>
                <a:lnTo>
                  <a:pt x="560195" y="1624454"/>
                </a:lnTo>
                <a:cubicBezTo>
                  <a:pt x="560260" y="1622999"/>
                  <a:pt x="560119" y="1621670"/>
                  <a:pt x="559771" y="1620466"/>
                </a:cubicBezTo>
                <a:cubicBezTo>
                  <a:pt x="559424" y="1619261"/>
                  <a:pt x="558887" y="1618224"/>
                  <a:pt x="558160" y="1617356"/>
                </a:cubicBezTo>
                <a:cubicBezTo>
                  <a:pt x="557433" y="1616488"/>
                  <a:pt x="556527" y="1615810"/>
                  <a:pt x="555441" y="1615322"/>
                </a:cubicBezTo>
                <a:cubicBezTo>
                  <a:pt x="554356" y="1614833"/>
                  <a:pt x="553097" y="1614589"/>
                  <a:pt x="551665" y="1614589"/>
                </a:cubicBezTo>
                <a:close/>
                <a:moveTo>
                  <a:pt x="342115" y="1614589"/>
                </a:moveTo>
                <a:cubicBezTo>
                  <a:pt x="340878" y="1614589"/>
                  <a:pt x="339749" y="1614828"/>
                  <a:pt x="338729" y="1615305"/>
                </a:cubicBezTo>
                <a:cubicBezTo>
                  <a:pt x="337709" y="1615783"/>
                  <a:pt x="336830" y="1616455"/>
                  <a:pt x="336092" y="1617324"/>
                </a:cubicBezTo>
                <a:cubicBezTo>
                  <a:pt x="335354" y="1618192"/>
                  <a:pt x="334757" y="1619234"/>
                  <a:pt x="334302" y="1620449"/>
                </a:cubicBezTo>
                <a:cubicBezTo>
                  <a:pt x="333846" y="1621664"/>
                  <a:pt x="333563" y="1622999"/>
                  <a:pt x="333455" y="1624454"/>
                </a:cubicBezTo>
                <a:lnTo>
                  <a:pt x="350645" y="1624454"/>
                </a:lnTo>
                <a:cubicBezTo>
                  <a:pt x="350710" y="1622999"/>
                  <a:pt x="350569" y="1621670"/>
                  <a:pt x="350221" y="1620466"/>
                </a:cubicBezTo>
                <a:cubicBezTo>
                  <a:pt x="349874" y="1619261"/>
                  <a:pt x="349337" y="1618224"/>
                  <a:pt x="348610" y="1617356"/>
                </a:cubicBezTo>
                <a:cubicBezTo>
                  <a:pt x="347883" y="1616488"/>
                  <a:pt x="346977" y="1615810"/>
                  <a:pt x="345891" y="1615322"/>
                </a:cubicBezTo>
                <a:cubicBezTo>
                  <a:pt x="344806" y="1614833"/>
                  <a:pt x="343547" y="1614589"/>
                  <a:pt x="342115" y="1614589"/>
                </a:cubicBezTo>
                <a:close/>
                <a:moveTo>
                  <a:pt x="132565" y="1614589"/>
                </a:moveTo>
                <a:cubicBezTo>
                  <a:pt x="131328" y="1614589"/>
                  <a:pt x="130199" y="1614828"/>
                  <a:pt x="129179" y="1615305"/>
                </a:cubicBezTo>
                <a:cubicBezTo>
                  <a:pt x="128159" y="1615783"/>
                  <a:pt x="127280" y="1616455"/>
                  <a:pt x="126542" y="1617324"/>
                </a:cubicBezTo>
                <a:cubicBezTo>
                  <a:pt x="125804" y="1618192"/>
                  <a:pt x="125207" y="1619234"/>
                  <a:pt x="124751" y="1620449"/>
                </a:cubicBezTo>
                <a:cubicBezTo>
                  <a:pt x="124296" y="1621664"/>
                  <a:pt x="124013" y="1622999"/>
                  <a:pt x="123905" y="1624454"/>
                </a:cubicBezTo>
                <a:lnTo>
                  <a:pt x="141095" y="1624454"/>
                </a:lnTo>
                <a:cubicBezTo>
                  <a:pt x="141160" y="1622999"/>
                  <a:pt x="141018" y="1621670"/>
                  <a:pt x="140671" y="1620466"/>
                </a:cubicBezTo>
                <a:cubicBezTo>
                  <a:pt x="140324" y="1619261"/>
                  <a:pt x="139787" y="1618224"/>
                  <a:pt x="139060" y="1617356"/>
                </a:cubicBezTo>
                <a:cubicBezTo>
                  <a:pt x="138333" y="1616488"/>
                  <a:pt x="137426" y="1615810"/>
                  <a:pt x="136341" y="1615322"/>
                </a:cubicBezTo>
                <a:cubicBezTo>
                  <a:pt x="135256" y="1614833"/>
                  <a:pt x="133997" y="1614589"/>
                  <a:pt x="132565" y="1614589"/>
                </a:cubicBezTo>
                <a:close/>
                <a:moveTo>
                  <a:pt x="221094" y="1610650"/>
                </a:moveTo>
                <a:lnTo>
                  <a:pt x="227540" y="1610650"/>
                </a:lnTo>
                <a:lnTo>
                  <a:pt x="235549" y="1632267"/>
                </a:lnTo>
                <a:lnTo>
                  <a:pt x="237275" y="1637541"/>
                </a:lnTo>
                <a:lnTo>
                  <a:pt x="239065" y="1632137"/>
                </a:lnTo>
                <a:lnTo>
                  <a:pt x="247009" y="1610650"/>
                </a:lnTo>
                <a:lnTo>
                  <a:pt x="253227" y="1610650"/>
                </a:lnTo>
                <a:lnTo>
                  <a:pt x="240400" y="1643336"/>
                </a:lnTo>
                <a:lnTo>
                  <a:pt x="233889" y="1643336"/>
                </a:lnTo>
                <a:close/>
                <a:moveTo>
                  <a:pt x="580175" y="1610064"/>
                </a:moveTo>
                <a:cubicBezTo>
                  <a:pt x="580848" y="1610064"/>
                  <a:pt x="581488" y="1610199"/>
                  <a:pt x="582096" y="1610471"/>
                </a:cubicBezTo>
                <a:cubicBezTo>
                  <a:pt x="582703" y="1610742"/>
                  <a:pt x="583235" y="1611106"/>
                  <a:pt x="583691" y="1611561"/>
                </a:cubicBezTo>
                <a:cubicBezTo>
                  <a:pt x="584147" y="1612017"/>
                  <a:pt x="584510" y="1612549"/>
                  <a:pt x="584782" y="1613157"/>
                </a:cubicBezTo>
                <a:cubicBezTo>
                  <a:pt x="585053" y="1613764"/>
                  <a:pt x="585188" y="1614404"/>
                  <a:pt x="585188" y="1615077"/>
                </a:cubicBezTo>
                <a:cubicBezTo>
                  <a:pt x="585188" y="1615772"/>
                  <a:pt x="585053" y="1616418"/>
                  <a:pt x="584782" y="1617014"/>
                </a:cubicBezTo>
                <a:cubicBezTo>
                  <a:pt x="584510" y="1617611"/>
                  <a:pt x="584147" y="1618138"/>
                  <a:pt x="583691" y="1618593"/>
                </a:cubicBezTo>
                <a:cubicBezTo>
                  <a:pt x="583235" y="1619049"/>
                  <a:pt x="582703" y="1619407"/>
                  <a:pt x="582096" y="1619668"/>
                </a:cubicBezTo>
                <a:cubicBezTo>
                  <a:pt x="581488" y="1619928"/>
                  <a:pt x="580848" y="1620059"/>
                  <a:pt x="580175" y="1620059"/>
                </a:cubicBezTo>
                <a:cubicBezTo>
                  <a:pt x="579480" y="1620059"/>
                  <a:pt x="578834" y="1619928"/>
                  <a:pt x="578238" y="1619668"/>
                </a:cubicBezTo>
                <a:cubicBezTo>
                  <a:pt x="577641" y="1619407"/>
                  <a:pt x="577114" y="1619049"/>
                  <a:pt x="576659" y="1618593"/>
                </a:cubicBezTo>
                <a:cubicBezTo>
                  <a:pt x="576203" y="1618138"/>
                  <a:pt x="575845" y="1617611"/>
                  <a:pt x="575584" y="1617014"/>
                </a:cubicBezTo>
                <a:cubicBezTo>
                  <a:pt x="575324" y="1616418"/>
                  <a:pt x="575194" y="1615772"/>
                  <a:pt x="575194" y="1615077"/>
                </a:cubicBezTo>
                <a:cubicBezTo>
                  <a:pt x="575194" y="1614404"/>
                  <a:pt x="575324" y="1613764"/>
                  <a:pt x="575584" y="1613157"/>
                </a:cubicBezTo>
                <a:cubicBezTo>
                  <a:pt x="575845" y="1612549"/>
                  <a:pt x="576203" y="1612017"/>
                  <a:pt x="576659" y="1611561"/>
                </a:cubicBezTo>
                <a:cubicBezTo>
                  <a:pt x="577114" y="1611106"/>
                  <a:pt x="577641" y="1610742"/>
                  <a:pt x="578238" y="1610471"/>
                </a:cubicBezTo>
                <a:cubicBezTo>
                  <a:pt x="578834" y="1610199"/>
                  <a:pt x="579480" y="1610064"/>
                  <a:pt x="580175" y="1610064"/>
                </a:cubicBezTo>
                <a:close/>
                <a:moveTo>
                  <a:pt x="551925" y="1610064"/>
                </a:moveTo>
                <a:cubicBezTo>
                  <a:pt x="554204" y="1610064"/>
                  <a:pt x="556223" y="1610422"/>
                  <a:pt x="557981" y="1611138"/>
                </a:cubicBezTo>
                <a:cubicBezTo>
                  <a:pt x="559739" y="1611854"/>
                  <a:pt x="561220" y="1612869"/>
                  <a:pt x="562425" y="1614182"/>
                </a:cubicBezTo>
                <a:cubicBezTo>
                  <a:pt x="563629" y="1615495"/>
                  <a:pt x="564541" y="1617090"/>
                  <a:pt x="565159" y="1618968"/>
                </a:cubicBezTo>
                <a:cubicBezTo>
                  <a:pt x="565778" y="1620845"/>
                  <a:pt x="566087" y="1622945"/>
                  <a:pt x="566087" y="1625267"/>
                </a:cubicBezTo>
                <a:cubicBezTo>
                  <a:pt x="566087" y="1626071"/>
                  <a:pt x="566076" y="1626743"/>
                  <a:pt x="566055" y="1627286"/>
                </a:cubicBezTo>
                <a:cubicBezTo>
                  <a:pt x="566033" y="1627828"/>
                  <a:pt x="566001" y="1628338"/>
                  <a:pt x="565957" y="1628816"/>
                </a:cubicBezTo>
                <a:lnTo>
                  <a:pt x="543005" y="1628816"/>
                </a:lnTo>
                <a:cubicBezTo>
                  <a:pt x="543005" y="1632159"/>
                  <a:pt x="543938" y="1634725"/>
                  <a:pt x="545805" y="1636516"/>
                </a:cubicBezTo>
                <a:cubicBezTo>
                  <a:pt x="547671" y="1638306"/>
                  <a:pt x="550363" y="1639202"/>
                  <a:pt x="553879" y="1639202"/>
                </a:cubicBezTo>
                <a:cubicBezTo>
                  <a:pt x="554834" y="1639202"/>
                  <a:pt x="555789" y="1639164"/>
                  <a:pt x="556744" y="1639088"/>
                </a:cubicBezTo>
                <a:cubicBezTo>
                  <a:pt x="557699" y="1639012"/>
                  <a:pt x="558621" y="1638909"/>
                  <a:pt x="559511" y="1638778"/>
                </a:cubicBezTo>
                <a:cubicBezTo>
                  <a:pt x="560401" y="1638648"/>
                  <a:pt x="561253" y="1638502"/>
                  <a:pt x="562066" y="1638339"/>
                </a:cubicBezTo>
                <a:cubicBezTo>
                  <a:pt x="562880" y="1638176"/>
                  <a:pt x="563635" y="1637997"/>
                  <a:pt x="564329" y="1637802"/>
                </a:cubicBezTo>
                <a:lnTo>
                  <a:pt x="564329" y="1642457"/>
                </a:lnTo>
                <a:cubicBezTo>
                  <a:pt x="562788" y="1642891"/>
                  <a:pt x="561046" y="1643244"/>
                  <a:pt x="559104" y="1643515"/>
                </a:cubicBezTo>
                <a:cubicBezTo>
                  <a:pt x="557161" y="1643786"/>
                  <a:pt x="555148" y="1643922"/>
                  <a:pt x="553065" y="1643922"/>
                </a:cubicBezTo>
                <a:cubicBezTo>
                  <a:pt x="550265" y="1643922"/>
                  <a:pt x="547856" y="1643542"/>
                  <a:pt x="545837" y="1642783"/>
                </a:cubicBezTo>
                <a:cubicBezTo>
                  <a:pt x="543819" y="1642023"/>
                  <a:pt x="542164" y="1640922"/>
                  <a:pt x="540873" y="1639478"/>
                </a:cubicBezTo>
                <a:cubicBezTo>
                  <a:pt x="539581" y="1638035"/>
                  <a:pt x="538626" y="1636266"/>
                  <a:pt x="538008" y="1634172"/>
                </a:cubicBezTo>
                <a:cubicBezTo>
                  <a:pt x="537389" y="1632077"/>
                  <a:pt x="537080" y="1629706"/>
                  <a:pt x="537080" y="1627058"/>
                </a:cubicBezTo>
                <a:cubicBezTo>
                  <a:pt x="537080" y="1624757"/>
                  <a:pt x="537411" y="1622582"/>
                  <a:pt x="538073" y="1620531"/>
                </a:cubicBezTo>
                <a:cubicBezTo>
                  <a:pt x="538735" y="1618479"/>
                  <a:pt x="539700" y="1616678"/>
                  <a:pt x="540970" y="1615126"/>
                </a:cubicBezTo>
                <a:cubicBezTo>
                  <a:pt x="542240" y="1613574"/>
                  <a:pt x="543797" y="1612343"/>
                  <a:pt x="545642" y="1611431"/>
                </a:cubicBezTo>
                <a:cubicBezTo>
                  <a:pt x="547487" y="1610520"/>
                  <a:pt x="549581" y="1610064"/>
                  <a:pt x="551925" y="1610064"/>
                </a:cubicBezTo>
                <a:close/>
                <a:moveTo>
                  <a:pt x="509919" y="1610064"/>
                </a:moveTo>
                <a:cubicBezTo>
                  <a:pt x="511676" y="1610064"/>
                  <a:pt x="513011" y="1610639"/>
                  <a:pt x="513923" y="1611789"/>
                </a:cubicBezTo>
                <a:cubicBezTo>
                  <a:pt x="514835" y="1612940"/>
                  <a:pt x="515290" y="1614719"/>
                  <a:pt x="515290" y="1617128"/>
                </a:cubicBezTo>
                <a:cubicBezTo>
                  <a:pt x="515811" y="1616000"/>
                  <a:pt x="516321" y="1614996"/>
                  <a:pt x="516821" y="1614117"/>
                </a:cubicBezTo>
                <a:cubicBezTo>
                  <a:pt x="517320" y="1613238"/>
                  <a:pt x="517857" y="1612500"/>
                  <a:pt x="518432" y="1611903"/>
                </a:cubicBezTo>
                <a:cubicBezTo>
                  <a:pt x="519007" y="1611306"/>
                  <a:pt x="519642" y="1610851"/>
                  <a:pt x="520336" y="1610536"/>
                </a:cubicBezTo>
                <a:cubicBezTo>
                  <a:pt x="521031" y="1610221"/>
                  <a:pt x="521834" y="1610064"/>
                  <a:pt x="522746" y="1610064"/>
                </a:cubicBezTo>
                <a:cubicBezTo>
                  <a:pt x="526848" y="1610064"/>
                  <a:pt x="528899" y="1613222"/>
                  <a:pt x="528899" y="1619538"/>
                </a:cubicBezTo>
                <a:lnTo>
                  <a:pt x="528899" y="1643336"/>
                </a:lnTo>
                <a:lnTo>
                  <a:pt x="523690" y="1643336"/>
                </a:lnTo>
                <a:lnTo>
                  <a:pt x="523690" y="1619863"/>
                </a:lnTo>
                <a:cubicBezTo>
                  <a:pt x="523690" y="1618843"/>
                  <a:pt x="523652" y="1618008"/>
                  <a:pt x="523576" y="1617356"/>
                </a:cubicBezTo>
                <a:cubicBezTo>
                  <a:pt x="523500" y="1616705"/>
                  <a:pt x="523380" y="1616190"/>
                  <a:pt x="523218" y="1615810"/>
                </a:cubicBezTo>
                <a:cubicBezTo>
                  <a:pt x="523055" y="1615430"/>
                  <a:pt x="522849" y="1615164"/>
                  <a:pt x="522599" y="1615012"/>
                </a:cubicBezTo>
                <a:cubicBezTo>
                  <a:pt x="522350" y="1614860"/>
                  <a:pt x="522040" y="1614784"/>
                  <a:pt x="521671" y="1614784"/>
                </a:cubicBezTo>
                <a:cubicBezTo>
                  <a:pt x="521237" y="1614784"/>
                  <a:pt x="520836" y="1614915"/>
                  <a:pt x="520467" y="1615175"/>
                </a:cubicBezTo>
                <a:cubicBezTo>
                  <a:pt x="520098" y="1615436"/>
                  <a:pt x="519702" y="1615859"/>
                  <a:pt x="519278" y="1616445"/>
                </a:cubicBezTo>
                <a:cubicBezTo>
                  <a:pt x="518855" y="1617031"/>
                  <a:pt x="518389" y="1617807"/>
                  <a:pt x="517879" y="1618773"/>
                </a:cubicBezTo>
                <a:cubicBezTo>
                  <a:pt x="517369" y="1619738"/>
                  <a:pt x="516766" y="1620927"/>
                  <a:pt x="516072" y="1622337"/>
                </a:cubicBezTo>
                <a:lnTo>
                  <a:pt x="516072" y="1643336"/>
                </a:lnTo>
                <a:lnTo>
                  <a:pt x="510895" y="1643336"/>
                </a:lnTo>
                <a:lnTo>
                  <a:pt x="510895" y="1620482"/>
                </a:lnTo>
                <a:cubicBezTo>
                  <a:pt x="510895" y="1619288"/>
                  <a:pt x="510857" y="1618322"/>
                  <a:pt x="510781" y="1617584"/>
                </a:cubicBezTo>
                <a:cubicBezTo>
                  <a:pt x="510705" y="1616846"/>
                  <a:pt x="510586" y="1616271"/>
                  <a:pt x="510423" y="1615859"/>
                </a:cubicBezTo>
                <a:cubicBezTo>
                  <a:pt x="510260" y="1615446"/>
                  <a:pt x="510049" y="1615164"/>
                  <a:pt x="509788" y="1615012"/>
                </a:cubicBezTo>
                <a:cubicBezTo>
                  <a:pt x="509528" y="1614860"/>
                  <a:pt x="509213" y="1614784"/>
                  <a:pt x="508844" y="1614784"/>
                </a:cubicBezTo>
                <a:cubicBezTo>
                  <a:pt x="508453" y="1614784"/>
                  <a:pt x="508084" y="1614893"/>
                  <a:pt x="507737" y="1615110"/>
                </a:cubicBezTo>
                <a:cubicBezTo>
                  <a:pt x="507390" y="1615327"/>
                  <a:pt x="507005" y="1615718"/>
                  <a:pt x="506581" y="1616282"/>
                </a:cubicBezTo>
                <a:cubicBezTo>
                  <a:pt x="506158" y="1616846"/>
                  <a:pt x="505686" y="1617617"/>
                  <a:pt x="505165" y="1618593"/>
                </a:cubicBezTo>
                <a:cubicBezTo>
                  <a:pt x="504644" y="1619570"/>
                  <a:pt x="504026" y="1620818"/>
                  <a:pt x="503310" y="1622337"/>
                </a:cubicBezTo>
                <a:lnTo>
                  <a:pt x="503310" y="1643336"/>
                </a:lnTo>
                <a:lnTo>
                  <a:pt x="498101" y="1643336"/>
                </a:lnTo>
                <a:lnTo>
                  <a:pt x="498101" y="1610650"/>
                </a:lnTo>
                <a:lnTo>
                  <a:pt x="502431" y="1610650"/>
                </a:lnTo>
                <a:lnTo>
                  <a:pt x="502691" y="1616868"/>
                </a:lnTo>
                <a:cubicBezTo>
                  <a:pt x="503255" y="1615631"/>
                  <a:pt x="503803" y="1614578"/>
                  <a:pt x="504335" y="1613710"/>
                </a:cubicBezTo>
                <a:cubicBezTo>
                  <a:pt x="504867" y="1612842"/>
                  <a:pt x="505415" y="1612142"/>
                  <a:pt x="505979" y="1611610"/>
                </a:cubicBezTo>
                <a:cubicBezTo>
                  <a:pt x="506544" y="1611078"/>
                  <a:pt x="507146" y="1610688"/>
                  <a:pt x="507786" y="1610438"/>
                </a:cubicBezTo>
                <a:cubicBezTo>
                  <a:pt x="508426" y="1610188"/>
                  <a:pt x="509137" y="1610064"/>
                  <a:pt x="509919" y="1610064"/>
                </a:cubicBezTo>
                <a:close/>
                <a:moveTo>
                  <a:pt x="475595" y="1610064"/>
                </a:moveTo>
                <a:cubicBezTo>
                  <a:pt x="477570" y="1610064"/>
                  <a:pt x="479350" y="1610281"/>
                  <a:pt x="480934" y="1610715"/>
                </a:cubicBezTo>
                <a:cubicBezTo>
                  <a:pt x="482519" y="1611149"/>
                  <a:pt x="483859" y="1611811"/>
                  <a:pt x="484955" y="1612701"/>
                </a:cubicBezTo>
                <a:cubicBezTo>
                  <a:pt x="486051" y="1613591"/>
                  <a:pt x="486892" y="1614708"/>
                  <a:pt x="487478" y="1616054"/>
                </a:cubicBezTo>
                <a:cubicBezTo>
                  <a:pt x="488064" y="1617400"/>
                  <a:pt x="488357" y="1618984"/>
                  <a:pt x="488357" y="1620807"/>
                </a:cubicBezTo>
                <a:lnTo>
                  <a:pt x="488357" y="1643336"/>
                </a:lnTo>
                <a:lnTo>
                  <a:pt x="483278" y="1643336"/>
                </a:lnTo>
                <a:lnTo>
                  <a:pt x="483148" y="1638941"/>
                </a:lnTo>
                <a:cubicBezTo>
                  <a:pt x="481368" y="1640699"/>
                  <a:pt x="479562" y="1641969"/>
                  <a:pt x="477727" y="1642750"/>
                </a:cubicBezTo>
                <a:cubicBezTo>
                  <a:pt x="475894" y="1643532"/>
                  <a:pt x="473967" y="1643922"/>
                  <a:pt x="471949" y="1643922"/>
                </a:cubicBezTo>
                <a:cubicBezTo>
                  <a:pt x="470082" y="1643922"/>
                  <a:pt x="468487" y="1643683"/>
                  <a:pt x="467163" y="1643206"/>
                </a:cubicBezTo>
                <a:cubicBezTo>
                  <a:pt x="465839" y="1642728"/>
                  <a:pt x="464748" y="1642072"/>
                  <a:pt x="463891" y="1641236"/>
                </a:cubicBezTo>
                <a:cubicBezTo>
                  <a:pt x="463034" y="1640401"/>
                  <a:pt x="462404" y="1639419"/>
                  <a:pt x="462003" y="1638290"/>
                </a:cubicBezTo>
                <a:cubicBezTo>
                  <a:pt x="461601" y="1637161"/>
                  <a:pt x="461401" y="1635935"/>
                  <a:pt x="461401" y="1634611"/>
                </a:cubicBezTo>
                <a:cubicBezTo>
                  <a:pt x="461401" y="1631334"/>
                  <a:pt x="462621" y="1628767"/>
                  <a:pt x="465063" y="1626912"/>
                </a:cubicBezTo>
                <a:cubicBezTo>
                  <a:pt x="467505" y="1625056"/>
                  <a:pt x="471113" y="1624128"/>
                  <a:pt x="475888" y="1624128"/>
                </a:cubicBezTo>
                <a:lnTo>
                  <a:pt x="482660" y="1624128"/>
                </a:lnTo>
                <a:lnTo>
                  <a:pt x="482660" y="1621263"/>
                </a:lnTo>
                <a:cubicBezTo>
                  <a:pt x="482660" y="1619331"/>
                  <a:pt x="482041" y="1617785"/>
                  <a:pt x="480804" y="1616624"/>
                </a:cubicBezTo>
                <a:cubicBezTo>
                  <a:pt x="479567" y="1615463"/>
                  <a:pt x="477679" y="1614882"/>
                  <a:pt x="475139" y="1614882"/>
                </a:cubicBezTo>
                <a:cubicBezTo>
                  <a:pt x="473294" y="1614882"/>
                  <a:pt x="471477" y="1615088"/>
                  <a:pt x="469686" y="1615501"/>
                </a:cubicBezTo>
                <a:cubicBezTo>
                  <a:pt x="467895" y="1615913"/>
                  <a:pt x="466045" y="1616499"/>
                  <a:pt x="464135" y="1617259"/>
                </a:cubicBezTo>
                <a:lnTo>
                  <a:pt x="464135" y="1612147"/>
                </a:lnTo>
                <a:cubicBezTo>
                  <a:pt x="464852" y="1611887"/>
                  <a:pt x="465649" y="1611632"/>
                  <a:pt x="466528" y="1611382"/>
                </a:cubicBezTo>
                <a:cubicBezTo>
                  <a:pt x="467407" y="1611133"/>
                  <a:pt x="468335" y="1610910"/>
                  <a:pt x="469312" y="1610715"/>
                </a:cubicBezTo>
                <a:cubicBezTo>
                  <a:pt x="470288" y="1610520"/>
                  <a:pt x="471309" y="1610362"/>
                  <a:pt x="472372" y="1610243"/>
                </a:cubicBezTo>
                <a:cubicBezTo>
                  <a:pt x="473436" y="1610123"/>
                  <a:pt x="474510" y="1610064"/>
                  <a:pt x="475595" y="1610064"/>
                </a:cubicBezTo>
                <a:close/>
                <a:moveTo>
                  <a:pt x="449755" y="1610064"/>
                </a:moveTo>
                <a:cubicBezTo>
                  <a:pt x="453119" y="1610064"/>
                  <a:pt x="455664" y="1611057"/>
                  <a:pt x="457389" y="1613043"/>
                </a:cubicBezTo>
                <a:cubicBezTo>
                  <a:pt x="459115" y="1615029"/>
                  <a:pt x="459977" y="1618018"/>
                  <a:pt x="459977" y="1622012"/>
                </a:cubicBezTo>
                <a:lnTo>
                  <a:pt x="459977" y="1643336"/>
                </a:lnTo>
                <a:lnTo>
                  <a:pt x="454313" y="1643336"/>
                </a:lnTo>
                <a:lnTo>
                  <a:pt x="454313" y="1622468"/>
                </a:lnTo>
                <a:cubicBezTo>
                  <a:pt x="454313" y="1619907"/>
                  <a:pt x="453835" y="1618013"/>
                  <a:pt x="452880" y="1616787"/>
                </a:cubicBezTo>
                <a:cubicBezTo>
                  <a:pt x="451925" y="1615560"/>
                  <a:pt x="450504" y="1614947"/>
                  <a:pt x="448615" y="1614947"/>
                </a:cubicBezTo>
                <a:cubicBezTo>
                  <a:pt x="447921" y="1614947"/>
                  <a:pt x="447243" y="1615050"/>
                  <a:pt x="446581" y="1615256"/>
                </a:cubicBezTo>
                <a:cubicBezTo>
                  <a:pt x="445919" y="1615463"/>
                  <a:pt x="445230" y="1615821"/>
                  <a:pt x="444513" y="1616331"/>
                </a:cubicBezTo>
                <a:cubicBezTo>
                  <a:pt x="443797" y="1616841"/>
                  <a:pt x="443021" y="1617530"/>
                  <a:pt x="442186" y="1618398"/>
                </a:cubicBezTo>
                <a:cubicBezTo>
                  <a:pt x="441350" y="1619266"/>
                  <a:pt x="440411" y="1620352"/>
                  <a:pt x="439369" y="1621654"/>
                </a:cubicBezTo>
                <a:lnTo>
                  <a:pt x="439369" y="1643336"/>
                </a:lnTo>
                <a:lnTo>
                  <a:pt x="433705" y="1643336"/>
                </a:lnTo>
                <a:lnTo>
                  <a:pt x="433705" y="1610650"/>
                </a:lnTo>
                <a:lnTo>
                  <a:pt x="438751" y="1610650"/>
                </a:lnTo>
                <a:lnTo>
                  <a:pt x="438979" y="1615924"/>
                </a:lnTo>
                <a:cubicBezTo>
                  <a:pt x="439934" y="1614795"/>
                  <a:pt x="440856" y="1613856"/>
                  <a:pt x="441746" y="1613108"/>
                </a:cubicBezTo>
                <a:cubicBezTo>
                  <a:pt x="442636" y="1612359"/>
                  <a:pt x="443510" y="1611757"/>
                  <a:pt x="444367" y="1611301"/>
                </a:cubicBezTo>
                <a:cubicBezTo>
                  <a:pt x="445224" y="1610845"/>
                  <a:pt x="446098" y="1610525"/>
                  <a:pt x="446987" y="1610340"/>
                </a:cubicBezTo>
                <a:cubicBezTo>
                  <a:pt x="447877" y="1610156"/>
                  <a:pt x="448800" y="1610064"/>
                  <a:pt x="449755" y="1610064"/>
                </a:cubicBezTo>
                <a:close/>
                <a:moveTo>
                  <a:pt x="375573" y="1610064"/>
                </a:moveTo>
                <a:cubicBezTo>
                  <a:pt x="378959" y="1610064"/>
                  <a:pt x="381526" y="1611160"/>
                  <a:pt x="383273" y="1613352"/>
                </a:cubicBezTo>
                <a:cubicBezTo>
                  <a:pt x="385020" y="1615544"/>
                  <a:pt x="385829" y="1618800"/>
                  <a:pt x="385698" y="1623119"/>
                </a:cubicBezTo>
                <a:lnTo>
                  <a:pt x="379969" y="1623119"/>
                </a:lnTo>
                <a:cubicBezTo>
                  <a:pt x="380033" y="1620254"/>
                  <a:pt x="379616" y="1618176"/>
                  <a:pt x="378715" y="1616884"/>
                </a:cubicBezTo>
                <a:cubicBezTo>
                  <a:pt x="377814" y="1615593"/>
                  <a:pt x="376496" y="1614947"/>
                  <a:pt x="374760" y="1614947"/>
                </a:cubicBezTo>
                <a:cubicBezTo>
                  <a:pt x="374000" y="1614947"/>
                  <a:pt x="373235" y="1615083"/>
                  <a:pt x="372464" y="1615354"/>
                </a:cubicBezTo>
                <a:cubicBezTo>
                  <a:pt x="371694" y="1615625"/>
                  <a:pt x="370902" y="1616059"/>
                  <a:pt x="370088" y="1616656"/>
                </a:cubicBezTo>
                <a:cubicBezTo>
                  <a:pt x="369274" y="1617253"/>
                  <a:pt x="368411" y="1618018"/>
                  <a:pt x="367499" y="1618952"/>
                </a:cubicBezTo>
                <a:cubicBezTo>
                  <a:pt x="366588" y="1619885"/>
                  <a:pt x="365611" y="1621013"/>
                  <a:pt x="364569" y="1622337"/>
                </a:cubicBezTo>
                <a:lnTo>
                  <a:pt x="364569" y="1643336"/>
                </a:lnTo>
                <a:lnTo>
                  <a:pt x="358840" y="1643336"/>
                </a:lnTo>
                <a:lnTo>
                  <a:pt x="358840" y="1610650"/>
                </a:lnTo>
                <a:lnTo>
                  <a:pt x="364016" y="1610650"/>
                </a:lnTo>
                <a:lnTo>
                  <a:pt x="364179" y="1616673"/>
                </a:lnTo>
                <a:cubicBezTo>
                  <a:pt x="366110" y="1614350"/>
                  <a:pt x="368015" y="1612668"/>
                  <a:pt x="369892" y="1611626"/>
                </a:cubicBezTo>
                <a:cubicBezTo>
                  <a:pt x="371770" y="1610585"/>
                  <a:pt x="373663" y="1610064"/>
                  <a:pt x="375573" y="1610064"/>
                </a:cubicBezTo>
                <a:close/>
                <a:moveTo>
                  <a:pt x="342375" y="1610064"/>
                </a:moveTo>
                <a:cubicBezTo>
                  <a:pt x="344654" y="1610064"/>
                  <a:pt x="346673" y="1610422"/>
                  <a:pt x="348431" y="1611138"/>
                </a:cubicBezTo>
                <a:cubicBezTo>
                  <a:pt x="350189" y="1611854"/>
                  <a:pt x="351670" y="1612869"/>
                  <a:pt x="352875" y="1614182"/>
                </a:cubicBezTo>
                <a:cubicBezTo>
                  <a:pt x="354079" y="1615495"/>
                  <a:pt x="354991" y="1617090"/>
                  <a:pt x="355610" y="1618968"/>
                </a:cubicBezTo>
                <a:cubicBezTo>
                  <a:pt x="356228" y="1620845"/>
                  <a:pt x="356537" y="1622945"/>
                  <a:pt x="356537" y="1625267"/>
                </a:cubicBezTo>
                <a:cubicBezTo>
                  <a:pt x="356537" y="1626071"/>
                  <a:pt x="356527" y="1626743"/>
                  <a:pt x="356505" y="1627286"/>
                </a:cubicBezTo>
                <a:cubicBezTo>
                  <a:pt x="356483" y="1627828"/>
                  <a:pt x="356450" y="1628338"/>
                  <a:pt x="356407" y="1628816"/>
                </a:cubicBezTo>
                <a:lnTo>
                  <a:pt x="333455" y="1628816"/>
                </a:lnTo>
                <a:cubicBezTo>
                  <a:pt x="333455" y="1632159"/>
                  <a:pt x="334388" y="1634725"/>
                  <a:pt x="336255" y="1636516"/>
                </a:cubicBezTo>
                <a:cubicBezTo>
                  <a:pt x="338121" y="1638306"/>
                  <a:pt x="340813" y="1639202"/>
                  <a:pt x="344329" y="1639202"/>
                </a:cubicBezTo>
                <a:cubicBezTo>
                  <a:pt x="345284" y="1639202"/>
                  <a:pt x="346239" y="1639164"/>
                  <a:pt x="347194" y="1639088"/>
                </a:cubicBezTo>
                <a:cubicBezTo>
                  <a:pt x="348148" y="1639012"/>
                  <a:pt x="349071" y="1638909"/>
                  <a:pt x="349961" y="1638778"/>
                </a:cubicBezTo>
                <a:cubicBezTo>
                  <a:pt x="350851" y="1638648"/>
                  <a:pt x="351703" y="1638502"/>
                  <a:pt x="352517" y="1638339"/>
                </a:cubicBezTo>
                <a:cubicBezTo>
                  <a:pt x="353330" y="1638176"/>
                  <a:pt x="354085" y="1637997"/>
                  <a:pt x="354779" y="1637802"/>
                </a:cubicBezTo>
                <a:lnTo>
                  <a:pt x="354779" y="1642457"/>
                </a:lnTo>
                <a:cubicBezTo>
                  <a:pt x="353238" y="1642891"/>
                  <a:pt x="351497" y="1643244"/>
                  <a:pt x="349554" y="1643515"/>
                </a:cubicBezTo>
                <a:cubicBezTo>
                  <a:pt x="347611" y="1643786"/>
                  <a:pt x="345598" y="1643922"/>
                  <a:pt x="343515" y="1643922"/>
                </a:cubicBezTo>
                <a:cubicBezTo>
                  <a:pt x="340715" y="1643922"/>
                  <a:pt x="338306" y="1643542"/>
                  <a:pt x="336287" y="1642783"/>
                </a:cubicBezTo>
                <a:cubicBezTo>
                  <a:pt x="334269" y="1642023"/>
                  <a:pt x="332614" y="1640922"/>
                  <a:pt x="331323" y="1639478"/>
                </a:cubicBezTo>
                <a:cubicBezTo>
                  <a:pt x="330031" y="1638035"/>
                  <a:pt x="329076" y="1636266"/>
                  <a:pt x="328457" y="1634172"/>
                </a:cubicBezTo>
                <a:cubicBezTo>
                  <a:pt x="327839" y="1632077"/>
                  <a:pt x="327530" y="1629706"/>
                  <a:pt x="327530" y="1627058"/>
                </a:cubicBezTo>
                <a:cubicBezTo>
                  <a:pt x="327530" y="1624757"/>
                  <a:pt x="327861" y="1622582"/>
                  <a:pt x="328523" y="1620531"/>
                </a:cubicBezTo>
                <a:cubicBezTo>
                  <a:pt x="329185" y="1618479"/>
                  <a:pt x="330150" y="1616678"/>
                  <a:pt x="331420" y="1615126"/>
                </a:cubicBezTo>
                <a:cubicBezTo>
                  <a:pt x="332690" y="1613574"/>
                  <a:pt x="334247" y="1612343"/>
                  <a:pt x="336092" y="1611431"/>
                </a:cubicBezTo>
                <a:cubicBezTo>
                  <a:pt x="337937" y="1610520"/>
                  <a:pt x="340031" y="1610064"/>
                  <a:pt x="342375" y="1610064"/>
                </a:cubicBezTo>
                <a:close/>
                <a:moveTo>
                  <a:pt x="266175" y="1610064"/>
                </a:moveTo>
                <a:cubicBezTo>
                  <a:pt x="268519" y="1610064"/>
                  <a:pt x="270619" y="1610427"/>
                  <a:pt x="272475" y="1611154"/>
                </a:cubicBezTo>
                <a:cubicBezTo>
                  <a:pt x="274331" y="1611881"/>
                  <a:pt x="275904" y="1612945"/>
                  <a:pt x="277195" y="1614345"/>
                </a:cubicBezTo>
                <a:cubicBezTo>
                  <a:pt x="278487" y="1615745"/>
                  <a:pt x="279474" y="1617487"/>
                  <a:pt x="280158" y="1619570"/>
                </a:cubicBezTo>
                <a:cubicBezTo>
                  <a:pt x="280842" y="1621654"/>
                  <a:pt x="281184" y="1624041"/>
                  <a:pt x="281184" y="1626732"/>
                </a:cubicBezTo>
                <a:cubicBezTo>
                  <a:pt x="281184" y="1629272"/>
                  <a:pt x="280825" y="1631600"/>
                  <a:pt x="280109" y="1633716"/>
                </a:cubicBezTo>
                <a:cubicBezTo>
                  <a:pt x="279393" y="1635832"/>
                  <a:pt x="278362" y="1637644"/>
                  <a:pt x="277016" y="1639153"/>
                </a:cubicBezTo>
                <a:cubicBezTo>
                  <a:pt x="275671" y="1640661"/>
                  <a:pt x="274032" y="1641833"/>
                  <a:pt x="272100" y="1642669"/>
                </a:cubicBezTo>
                <a:cubicBezTo>
                  <a:pt x="270169" y="1643504"/>
                  <a:pt x="267977" y="1643922"/>
                  <a:pt x="265524" y="1643922"/>
                </a:cubicBezTo>
                <a:cubicBezTo>
                  <a:pt x="263180" y="1643922"/>
                  <a:pt x="261080" y="1643559"/>
                  <a:pt x="259224" y="1642832"/>
                </a:cubicBezTo>
                <a:cubicBezTo>
                  <a:pt x="257369" y="1642104"/>
                  <a:pt x="255795" y="1641035"/>
                  <a:pt x="254504" y="1639625"/>
                </a:cubicBezTo>
                <a:cubicBezTo>
                  <a:pt x="253212" y="1638214"/>
                  <a:pt x="252225" y="1636467"/>
                  <a:pt x="251541" y="1634383"/>
                </a:cubicBezTo>
                <a:cubicBezTo>
                  <a:pt x="250858" y="1632300"/>
                  <a:pt x="250516" y="1629901"/>
                  <a:pt x="250516" y="1627188"/>
                </a:cubicBezTo>
                <a:cubicBezTo>
                  <a:pt x="250516" y="1624649"/>
                  <a:pt x="250874" y="1622332"/>
                  <a:pt x="251590" y="1620238"/>
                </a:cubicBezTo>
                <a:cubicBezTo>
                  <a:pt x="252306" y="1618143"/>
                  <a:pt x="253337" y="1616342"/>
                  <a:pt x="254683" y="1614833"/>
                </a:cubicBezTo>
                <a:cubicBezTo>
                  <a:pt x="256029" y="1613325"/>
                  <a:pt x="257667" y="1612153"/>
                  <a:pt x="259599" y="1611317"/>
                </a:cubicBezTo>
                <a:cubicBezTo>
                  <a:pt x="261531" y="1610482"/>
                  <a:pt x="263723" y="1610064"/>
                  <a:pt x="266175" y="1610064"/>
                </a:cubicBezTo>
                <a:close/>
                <a:moveTo>
                  <a:pt x="166023" y="1610064"/>
                </a:moveTo>
                <a:cubicBezTo>
                  <a:pt x="169409" y="1610064"/>
                  <a:pt x="171976" y="1611160"/>
                  <a:pt x="173723" y="1613352"/>
                </a:cubicBezTo>
                <a:cubicBezTo>
                  <a:pt x="175470" y="1615544"/>
                  <a:pt x="176279" y="1618800"/>
                  <a:pt x="176148" y="1623119"/>
                </a:cubicBezTo>
                <a:lnTo>
                  <a:pt x="170418" y="1623119"/>
                </a:lnTo>
                <a:cubicBezTo>
                  <a:pt x="170483" y="1620254"/>
                  <a:pt x="170066" y="1618176"/>
                  <a:pt x="169165" y="1616884"/>
                </a:cubicBezTo>
                <a:cubicBezTo>
                  <a:pt x="168264" y="1615593"/>
                  <a:pt x="166946" y="1614947"/>
                  <a:pt x="165209" y="1614947"/>
                </a:cubicBezTo>
                <a:cubicBezTo>
                  <a:pt x="164450" y="1614947"/>
                  <a:pt x="163685" y="1615083"/>
                  <a:pt x="162914" y="1615354"/>
                </a:cubicBezTo>
                <a:cubicBezTo>
                  <a:pt x="162144" y="1615625"/>
                  <a:pt x="161351" y="1616059"/>
                  <a:pt x="160537" y="1616656"/>
                </a:cubicBezTo>
                <a:cubicBezTo>
                  <a:pt x="159724" y="1617253"/>
                  <a:pt x="158861" y="1618018"/>
                  <a:pt x="157949" y="1618952"/>
                </a:cubicBezTo>
                <a:cubicBezTo>
                  <a:pt x="157038" y="1619885"/>
                  <a:pt x="156061" y="1621013"/>
                  <a:pt x="155019" y="1622337"/>
                </a:cubicBezTo>
                <a:lnTo>
                  <a:pt x="155019" y="1643336"/>
                </a:lnTo>
                <a:lnTo>
                  <a:pt x="149289" y="1643336"/>
                </a:lnTo>
                <a:lnTo>
                  <a:pt x="149289" y="1610650"/>
                </a:lnTo>
                <a:lnTo>
                  <a:pt x="154466" y="1610650"/>
                </a:lnTo>
                <a:lnTo>
                  <a:pt x="154629" y="1616673"/>
                </a:lnTo>
                <a:cubicBezTo>
                  <a:pt x="156560" y="1614350"/>
                  <a:pt x="158465" y="1612668"/>
                  <a:pt x="160342" y="1611626"/>
                </a:cubicBezTo>
                <a:cubicBezTo>
                  <a:pt x="162219" y="1610585"/>
                  <a:pt x="164113" y="1610064"/>
                  <a:pt x="166023" y="1610064"/>
                </a:cubicBezTo>
                <a:close/>
                <a:moveTo>
                  <a:pt x="132825" y="1610064"/>
                </a:moveTo>
                <a:cubicBezTo>
                  <a:pt x="135104" y="1610064"/>
                  <a:pt x="137123" y="1610422"/>
                  <a:pt x="138881" y="1611138"/>
                </a:cubicBezTo>
                <a:cubicBezTo>
                  <a:pt x="140639" y="1611854"/>
                  <a:pt x="142120" y="1612869"/>
                  <a:pt x="143324" y="1614182"/>
                </a:cubicBezTo>
                <a:cubicBezTo>
                  <a:pt x="144529" y="1615495"/>
                  <a:pt x="145441" y="1617090"/>
                  <a:pt x="146059" y="1618968"/>
                </a:cubicBezTo>
                <a:cubicBezTo>
                  <a:pt x="146678" y="1620845"/>
                  <a:pt x="146987" y="1622945"/>
                  <a:pt x="146987" y="1625267"/>
                </a:cubicBezTo>
                <a:cubicBezTo>
                  <a:pt x="146987" y="1626071"/>
                  <a:pt x="146976" y="1626743"/>
                  <a:pt x="146955" y="1627286"/>
                </a:cubicBezTo>
                <a:cubicBezTo>
                  <a:pt x="146933" y="1627828"/>
                  <a:pt x="146900" y="1628338"/>
                  <a:pt x="146857" y="1628816"/>
                </a:cubicBezTo>
                <a:lnTo>
                  <a:pt x="123905" y="1628816"/>
                </a:lnTo>
                <a:cubicBezTo>
                  <a:pt x="123905" y="1632159"/>
                  <a:pt x="124838" y="1634725"/>
                  <a:pt x="126705" y="1636516"/>
                </a:cubicBezTo>
                <a:cubicBezTo>
                  <a:pt x="128571" y="1638306"/>
                  <a:pt x="131262" y="1639202"/>
                  <a:pt x="134779" y="1639202"/>
                </a:cubicBezTo>
                <a:cubicBezTo>
                  <a:pt x="135733" y="1639202"/>
                  <a:pt x="136689" y="1639164"/>
                  <a:pt x="137643" y="1639088"/>
                </a:cubicBezTo>
                <a:cubicBezTo>
                  <a:pt x="138598" y="1639012"/>
                  <a:pt x="139521" y="1638909"/>
                  <a:pt x="140411" y="1638778"/>
                </a:cubicBezTo>
                <a:cubicBezTo>
                  <a:pt x="141301" y="1638648"/>
                  <a:pt x="142152" y="1638502"/>
                  <a:pt x="142966" y="1638339"/>
                </a:cubicBezTo>
                <a:cubicBezTo>
                  <a:pt x="143780" y="1638176"/>
                  <a:pt x="144535" y="1637997"/>
                  <a:pt x="145229" y="1637802"/>
                </a:cubicBezTo>
                <a:lnTo>
                  <a:pt x="145229" y="1642457"/>
                </a:lnTo>
                <a:cubicBezTo>
                  <a:pt x="143688" y="1642891"/>
                  <a:pt x="141946" y="1643244"/>
                  <a:pt x="140004" y="1643515"/>
                </a:cubicBezTo>
                <a:cubicBezTo>
                  <a:pt x="138061" y="1643786"/>
                  <a:pt x="136048" y="1643922"/>
                  <a:pt x="133965" y="1643922"/>
                </a:cubicBezTo>
                <a:cubicBezTo>
                  <a:pt x="131165" y="1643922"/>
                  <a:pt x="128756" y="1643542"/>
                  <a:pt x="126737" y="1642783"/>
                </a:cubicBezTo>
                <a:cubicBezTo>
                  <a:pt x="124719" y="1642023"/>
                  <a:pt x="123064" y="1640922"/>
                  <a:pt x="121772" y="1639478"/>
                </a:cubicBezTo>
                <a:cubicBezTo>
                  <a:pt x="120481" y="1638035"/>
                  <a:pt x="119526" y="1636266"/>
                  <a:pt x="118908" y="1634172"/>
                </a:cubicBezTo>
                <a:cubicBezTo>
                  <a:pt x="118289" y="1632077"/>
                  <a:pt x="117980" y="1629706"/>
                  <a:pt x="117980" y="1627058"/>
                </a:cubicBezTo>
                <a:cubicBezTo>
                  <a:pt x="117980" y="1624757"/>
                  <a:pt x="118311" y="1622582"/>
                  <a:pt x="118973" y="1620531"/>
                </a:cubicBezTo>
                <a:cubicBezTo>
                  <a:pt x="119634" y="1618479"/>
                  <a:pt x="120600" y="1616678"/>
                  <a:pt x="121870" y="1615126"/>
                </a:cubicBezTo>
                <a:cubicBezTo>
                  <a:pt x="123140" y="1613574"/>
                  <a:pt x="124697" y="1612343"/>
                  <a:pt x="126542" y="1611431"/>
                </a:cubicBezTo>
                <a:cubicBezTo>
                  <a:pt x="128387" y="1610520"/>
                  <a:pt x="130481" y="1610064"/>
                  <a:pt x="132825" y="1610064"/>
                </a:cubicBezTo>
                <a:close/>
                <a:moveTo>
                  <a:pt x="59230" y="1610064"/>
                </a:moveTo>
                <a:cubicBezTo>
                  <a:pt x="62594" y="1610064"/>
                  <a:pt x="65139" y="1611057"/>
                  <a:pt x="66864" y="1613043"/>
                </a:cubicBezTo>
                <a:cubicBezTo>
                  <a:pt x="68590" y="1615029"/>
                  <a:pt x="69452" y="1618018"/>
                  <a:pt x="69452" y="1622012"/>
                </a:cubicBezTo>
                <a:lnTo>
                  <a:pt x="69452" y="1643336"/>
                </a:lnTo>
                <a:lnTo>
                  <a:pt x="63788" y="1643336"/>
                </a:lnTo>
                <a:lnTo>
                  <a:pt x="63788" y="1622468"/>
                </a:lnTo>
                <a:cubicBezTo>
                  <a:pt x="63788" y="1619907"/>
                  <a:pt x="63310" y="1618013"/>
                  <a:pt x="62355" y="1616787"/>
                </a:cubicBezTo>
                <a:cubicBezTo>
                  <a:pt x="61400" y="1615560"/>
                  <a:pt x="59978" y="1614947"/>
                  <a:pt x="58090" y="1614947"/>
                </a:cubicBezTo>
                <a:cubicBezTo>
                  <a:pt x="57396" y="1614947"/>
                  <a:pt x="56717" y="1615050"/>
                  <a:pt x="56055" y="1615256"/>
                </a:cubicBezTo>
                <a:cubicBezTo>
                  <a:pt x="55393" y="1615463"/>
                  <a:pt x="54704" y="1615821"/>
                  <a:pt x="53988" y="1616331"/>
                </a:cubicBezTo>
                <a:cubicBezTo>
                  <a:pt x="53272" y="1616841"/>
                  <a:pt x="52496" y="1617530"/>
                  <a:pt x="51660" y="1618398"/>
                </a:cubicBezTo>
                <a:cubicBezTo>
                  <a:pt x="50825" y="1619266"/>
                  <a:pt x="49886" y="1620352"/>
                  <a:pt x="48844" y="1621654"/>
                </a:cubicBezTo>
                <a:lnTo>
                  <a:pt x="48844" y="1643336"/>
                </a:lnTo>
                <a:lnTo>
                  <a:pt x="43179" y="1643336"/>
                </a:lnTo>
                <a:lnTo>
                  <a:pt x="43179" y="1610650"/>
                </a:lnTo>
                <a:lnTo>
                  <a:pt x="48226" y="1610650"/>
                </a:lnTo>
                <a:lnTo>
                  <a:pt x="48454" y="1615924"/>
                </a:lnTo>
                <a:cubicBezTo>
                  <a:pt x="49409" y="1614795"/>
                  <a:pt x="50331" y="1613856"/>
                  <a:pt x="51221" y="1613108"/>
                </a:cubicBezTo>
                <a:cubicBezTo>
                  <a:pt x="52111" y="1612359"/>
                  <a:pt x="52984" y="1611757"/>
                  <a:pt x="53842" y="1611301"/>
                </a:cubicBezTo>
                <a:cubicBezTo>
                  <a:pt x="54699" y="1610845"/>
                  <a:pt x="55573" y="1610525"/>
                  <a:pt x="56462" y="1610340"/>
                </a:cubicBezTo>
                <a:cubicBezTo>
                  <a:pt x="57352" y="1610156"/>
                  <a:pt x="58275" y="1610064"/>
                  <a:pt x="59230" y="1610064"/>
                </a:cubicBezTo>
                <a:close/>
                <a:moveTo>
                  <a:pt x="648984" y="1605669"/>
                </a:moveTo>
                <a:lnTo>
                  <a:pt x="648984" y="1618984"/>
                </a:lnTo>
                <a:lnTo>
                  <a:pt x="654780" y="1618984"/>
                </a:lnTo>
                <a:cubicBezTo>
                  <a:pt x="656104" y="1618984"/>
                  <a:pt x="657303" y="1618843"/>
                  <a:pt x="658377" y="1618561"/>
                </a:cubicBezTo>
                <a:cubicBezTo>
                  <a:pt x="659451" y="1618279"/>
                  <a:pt x="660374" y="1617845"/>
                  <a:pt x="661144" y="1617259"/>
                </a:cubicBezTo>
                <a:cubicBezTo>
                  <a:pt x="661915" y="1616673"/>
                  <a:pt x="662512" y="1615940"/>
                  <a:pt x="662935" y="1615061"/>
                </a:cubicBezTo>
                <a:cubicBezTo>
                  <a:pt x="663358" y="1614182"/>
                  <a:pt x="663570" y="1613135"/>
                  <a:pt x="663570" y="1611919"/>
                </a:cubicBezTo>
                <a:cubicBezTo>
                  <a:pt x="663570" y="1611051"/>
                  <a:pt x="663439" y="1610232"/>
                  <a:pt x="663179" y="1609461"/>
                </a:cubicBezTo>
                <a:cubicBezTo>
                  <a:pt x="662918" y="1608691"/>
                  <a:pt x="662463" y="1608029"/>
                  <a:pt x="661812" y="1607475"/>
                </a:cubicBezTo>
                <a:cubicBezTo>
                  <a:pt x="661160" y="1606922"/>
                  <a:pt x="660281" y="1606483"/>
                  <a:pt x="659175" y="1606157"/>
                </a:cubicBezTo>
                <a:cubicBezTo>
                  <a:pt x="658068" y="1605831"/>
                  <a:pt x="656668" y="1605669"/>
                  <a:pt x="654975" y="1605669"/>
                </a:cubicBezTo>
                <a:close/>
                <a:moveTo>
                  <a:pt x="643190" y="1600785"/>
                </a:moveTo>
                <a:lnTo>
                  <a:pt x="655366" y="1600785"/>
                </a:lnTo>
                <a:cubicBezTo>
                  <a:pt x="664850" y="1600785"/>
                  <a:pt x="669593" y="1604236"/>
                  <a:pt x="669593" y="1611138"/>
                </a:cubicBezTo>
                <a:cubicBezTo>
                  <a:pt x="669593" y="1613439"/>
                  <a:pt x="669044" y="1615414"/>
                  <a:pt x="667948" y="1617063"/>
                </a:cubicBezTo>
                <a:cubicBezTo>
                  <a:pt x="666852" y="1618713"/>
                  <a:pt x="665067" y="1619939"/>
                  <a:pt x="662593" y="1620742"/>
                </a:cubicBezTo>
                <a:cubicBezTo>
                  <a:pt x="663743" y="1620959"/>
                  <a:pt x="664834" y="1621328"/>
                  <a:pt x="665865" y="1621849"/>
                </a:cubicBezTo>
                <a:cubicBezTo>
                  <a:pt x="666896" y="1622370"/>
                  <a:pt x="667802" y="1623043"/>
                  <a:pt x="668583" y="1623868"/>
                </a:cubicBezTo>
                <a:lnTo>
                  <a:pt x="669826" y="1625829"/>
                </a:lnTo>
                <a:lnTo>
                  <a:pt x="670690" y="1620238"/>
                </a:lnTo>
                <a:cubicBezTo>
                  <a:pt x="671406" y="1618143"/>
                  <a:pt x="672437" y="1616342"/>
                  <a:pt x="673783" y="1614833"/>
                </a:cubicBezTo>
                <a:cubicBezTo>
                  <a:pt x="675129" y="1613325"/>
                  <a:pt x="676767" y="1612153"/>
                  <a:pt x="678699" y="1611317"/>
                </a:cubicBezTo>
                <a:cubicBezTo>
                  <a:pt x="680631" y="1610482"/>
                  <a:pt x="682823" y="1610064"/>
                  <a:pt x="685275" y="1610064"/>
                </a:cubicBezTo>
                <a:cubicBezTo>
                  <a:pt x="687619" y="1610064"/>
                  <a:pt x="689719" y="1610427"/>
                  <a:pt x="691575" y="1611154"/>
                </a:cubicBezTo>
                <a:cubicBezTo>
                  <a:pt x="693431" y="1611881"/>
                  <a:pt x="695004" y="1612945"/>
                  <a:pt x="696295" y="1614345"/>
                </a:cubicBezTo>
                <a:cubicBezTo>
                  <a:pt x="697587" y="1615745"/>
                  <a:pt x="698575" y="1617487"/>
                  <a:pt x="699258" y="1619570"/>
                </a:cubicBezTo>
                <a:cubicBezTo>
                  <a:pt x="699942" y="1621654"/>
                  <a:pt x="700284" y="1624041"/>
                  <a:pt x="700284" y="1626732"/>
                </a:cubicBezTo>
                <a:cubicBezTo>
                  <a:pt x="700284" y="1629272"/>
                  <a:pt x="699925" y="1631600"/>
                  <a:pt x="699209" y="1633716"/>
                </a:cubicBezTo>
                <a:cubicBezTo>
                  <a:pt x="698493" y="1635832"/>
                  <a:pt x="697462" y="1637644"/>
                  <a:pt x="696117" y="1639153"/>
                </a:cubicBezTo>
                <a:cubicBezTo>
                  <a:pt x="694771" y="1640661"/>
                  <a:pt x="693132" y="1641833"/>
                  <a:pt x="691200" y="1642669"/>
                </a:cubicBezTo>
                <a:cubicBezTo>
                  <a:pt x="689269" y="1643504"/>
                  <a:pt x="687077" y="1643922"/>
                  <a:pt x="684624" y="1643922"/>
                </a:cubicBezTo>
                <a:cubicBezTo>
                  <a:pt x="682280" y="1643922"/>
                  <a:pt x="680180" y="1643559"/>
                  <a:pt x="678324" y="1642832"/>
                </a:cubicBezTo>
                <a:cubicBezTo>
                  <a:pt x="676469" y="1642104"/>
                  <a:pt x="674895" y="1641035"/>
                  <a:pt x="673604" y="1639625"/>
                </a:cubicBezTo>
                <a:cubicBezTo>
                  <a:pt x="672312" y="1638214"/>
                  <a:pt x="671325" y="1636467"/>
                  <a:pt x="670641" y="1634383"/>
                </a:cubicBezTo>
                <a:lnTo>
                  <a:pt x="670505" y="1633425"/>
                </a:lnTo>
                <a:lnTo>
                  <a:pt x="669934" y="1636027"/>
                </a:lnTo>
                <a:cubicBezTo>
                  <a:pt x="669142" y="1637601"/>
                  <a:pt x="668013" y="1638930"/>
                  <a:pt x="666549" y="1640015"/>
                </a:cubicBezTo>
                <a:cubicBezTo>
                  <a:pt x="665084" y="1641101"/>
                  <a:pt x="663315" y="1641925"/>
                  <a:pt x="661242" y="1642490"/>
                </a:cubicBezTo>
                <a:cubicBezTo>
                  <a:pt x="659169" y="1643054"/>
                  <a:pt x="656863" y="1643336"/>
                  <a:pt x="654324" y="1643336"/>
                </a:cubicBezTo>
                <a:lnTo>
                  <a:pt x="643190" y="1643336"/>
                </a:lnTo>
                <a:close/>
                <a:moveTo>
                  <a:pt x="6414" y="1600785"/>
                </a:moveTo>
                <a:lnTo>
                  <a:pt x="30603" y="1600785"/>
                </a:lnTo>
                <a:lnTo>
                  <a:pt x="30603" y="1605669"/>
                </a:lnTo>
                <a:lnTo>
                  <a:pt x="12209" y="1605669"/>
                </a:lnTo>
                <a:lnTo>
                  <a:pt x="12209" y="1618854"/>
                </a:lnTo>
                <a:lnTo>
                  <a:pt x="29887" y="1618854"/>
                </a:lnTo>
                <a:lnTo>
                  <a:pt x="29887" y="1623737"/>
                </a:lnTo>
                <a:lnTo>
                  <a:pt x="12209" y="1623737"/>
                </a:lnTo>
                <a:lnTo>
                  <a:pt x="12209" y="1638388"/>
                </a:lnTo>
                <a:lnTo>
                  <a:pt x="30603" y="1638388"/>
                </a:lnTo>
                <a:lnTo>
                  <a:pt x="30603" y="1643336"/>
                </a:lnTo>
                <a:lnTo>
                  <a:pt x="6414" y="1643336"/>
                </a:lnTo>
                <a:close/>
                <a:moveTo>
                  <a:pt x="302485" y="1600199"/>
                </a:moveTo>
                <a:lnTo>
                  <a:pt x="302485" y="1610650"/>
                </a:lnTo>
                <a:lnTo>
                  <a:pt x="317167" y="1610650"/>
                </a:lnTo>
                <a:lnTo>
                  <a:pt x="317167" y="1615403"/>
                </a:lnTo>
                <a:lnTo>
                  <a:pt x="302485" y="1615403"/>
                </a:lnTo>
                <a:lnTo>
                  <a:pt x="302485" y="1632007"/>
                </a:lnTo>
                <a:cubicBezTo>
                  <a:pt x="302485" y="1634351"/>
                  <a:pt x="303109" y="1636103"/>
                  <a:pt x="304357" y="1637264"/>
                </a:cubicBezTo>
                <a:cubicBezTo>
                  <a:pt x="305605" y="1638426"/>
                  <a:pt x="307444" y="1639006"/>
                  <a:pt x="309875" y="1639006"/>
                </a:cubicBezTo>
                <a:cubicBezTo>
                  <a:pt x="310917" y="1639006"/>
                  <a:pt x="312056" y="1638925"/>
                  <a:pt x="313293" y="1638762"/>
                </a:cubicBezTo>
                <a:cubicBezTo>
                  <a:pt x="314530" y="1638599"/>
                  <a:pt x="315822" y="1638344"/>
                  <a:pt x="317167" y="1637997"/>
                </a:cubicBezTo>
                <a:lnTo>
                  <a:pt x="317167" y="1642880"/>
                </a:lnTo>
                <a:cubicBezTo>
                  <a:pt x="315887" y="1643206"/>
                  <a:pt x="314563" y="1643439"/>
                  <a:pt x="313196" y="1643580"/>
                </a:cubicBezTo>
                <a:cubicBezTo>
                  <a:pt x="311828" y="1643721"/>
                  <a:pt x="310439" y="1643792"/>
                  <a:pt x="309028" y="1643792"/>
                </a:cubicBezTo>
                <a:cubicBezTo>
                  <a:pt x="304926" y="1643792"/>
                  <a:pt x="301866" y="1642864"/>
                  <a:pt x="299848" y="1641008"/>
                </a:cubicBezTo>
                <a:cubicBezTo>
                  <a:pt x="297829" y="1639153"/>
                  <a:pt x="296820" y="1636304"/>
                  <a:pt x="296820" y="1632462"/>
                </a:cubicBezTo>
                <a:lnTo>
                  <a:pt x="296820" y="1615403"/>
                </a:lnTo>
                <a:lnTo>
                  <a:pt x="287672" y="1615403"/>
                </a:lnTo>
                <a:lnTo>
                  <a:pt x="287672" y="1610650"/>
                </a:lnTo>
                <a:lnTo>
                  <a:pt x="296820" y="1610650"/>
                </a:lnTo>
                <a:lnTo>
                  <a:pt x="296820" y="1601664"/>
                </a:lnTo>
                <a:close/>
                <a:moveTo>
                  <a:pt x="92935" y="1600199"/>
                </a:moveTo>
                <a:lnTo>
                  <a:pt x="92935" y="1610650"/>
                </a:lnTo>
                <a:lnTo>
                  <a:pt x="107617" y="1610650"/>
                </a:lnTo>
                <a:lnTo>
                  <a:pt x="107617" y="1615403"/>
                </a:lnTo>
                <a:lnTo>
                  <a:pt x="92935" y="1615403"/>
                </a:lnTo>
                <a:lnTo>
                  <a:pt x="92935" y="1632007"/>
                </a:lnTo>
                <a:cubicBezTo>
                  <a:pt x="92935" y="1634351"/>
                  <a:pt x="93559" y="1636103"/>
                  <a:pt x="94807" y="1637264"/>
                </a:cubicBezTo>
                <a:cubicBezTo>
                  <a:pt x="96055" y="1638426"/>
                  <a:pt x="97894" y="1639006"/>
                  <a:pt x="100325" y="1639006"/>
                </a:cubicBezTo>
                <a:cubicBezTo>
                  <a:pt x="101367" y="1639006"/>
                  <a:pt x="102506" y="1638925"/>
                  <a:pt x="103743" y="1638762"/>
                </a:cubicBezTo>
                <a:cubicBezTo>
                  <a:pt x="104980" y="1638599"/>
                  <a:pt x="106272" y="1638344"/>
                  <a:pt x="107617" y="1637997"/>
                </a:cubicBezTo>
                <a:lnTo>
                  <a:pt x="107617" y="1642880"/>
                </a:lnTo>
                <a:cubicBezTo>
                  <a:pt x="106337" y="1643206"/>
                  <a:pt x="105013" y="1643439"/>
                  <a:pt x="103646" y="1643580"/>
                </a:cubicBezTo>
                <a:cubicBezTo>
                  <a:pt x="102278" y="1643721"/>
                  <a:pt x="100889" y="1643792"/>
                  <a:pt x="99478" y="1643792"/>
                </a:cubicBezTo>
                <a:cubicBezTo>
                  <a:pt x="95376" y="1643792"/>
                  <a:pt x="92316" y="1642864"/>
                  <a:pt x="90298" y="1641008"/>
                </a:cubicBezTo>
                <a:cubicBezTo>
                  <a:pt x="88279" y="1639153"/>
                  <a:pt x="87270" y="1636304"/>
                  <a:pt x="87270" y="1632462"/>
                </a:cubicBezTo>
                <a:lnTo>
                  <a:pt x="87270" y="1615403"/>
                </a:lnTo>
                <a:lnTo>
                  <a:pt x="78122" y="1615403"/>
                </a:lnTo>
                <a:lnTo>
                  <a:pt x="78122" y="1610650"/>
                </a:lnTo>
                <a:lnTo>
                  <a:pt x="87270" y="1610650"/>
                </a:lnTo>
                <a:lnTo>
                  <a:pt x="87270" y="1601664"/>
                </a:lnTo>
                <a:close/>
                <a:moveTo>
                  <a:pt x="709930" y="1597334"/>
                </a:moveTo>
                <a:lnTo>
                  <a:pt x="715594" y="1597334"/>
                </a:lnTo>
                <a:lnTo>
                  <a:pt x="715594" y="1609999"/>
                </a:lnTo>
                <a:lnTo>
                  <a:pt x="715334" y="1616054"/>
                </a:lnTo>
                <a:cubicBezTo>
                  <a:pt x="716962" y="1613862"/>
                  <a:pt x="718704" y="1612315"/>
                  <a:pt x="720559" y="1611415"/>
                </a:cubicBezTo>
                <a:cubicBezTo>
                  <a:pt x="722415" y="1610514"/>
                  <a:pt x="724406" y="1610064"/>
                  <a:pt x="726533" y="1610064"/>
                </a:cubicBezTo>
                <a:cubicBezTo>
                  <a:pt x="728400" y="1610064"/>
                  <a:pt x="730038" y="1610454"/>
                  <a:pt x="731449" y="1611236"/>
                </a:cubicBezTo>
                <a:cubicBezTo>
                  <a:pt x="732860" y="1612017"/>
                  <a:pt x="734043" y="1613118"/>
                  <a:pt x="734998" y="1614540"/>
                </a:cubicBezTo>
                <a:cubicBezTo>
                  <a:pt x="735953" y="1615962"/>
                  <a:pt x="736669" y="1617676"/>
                  <a:pt x="737147" y="1619684"/>
                </a:cubicBezTo>
                <a:cubicBezTo>
                  <a:pt x="737624" y="1621692"/>
                  <a:pt x="737863" y="1623933"/>
                  <a:pt x="737863" y="1626407"/>
                </a:cubicBezTo>
                <a:cubicBezTo>
                  <a:pt x="737863" y="1629120"/>
                  <a:pt x="737488" y="1631545"/>
                  <a:pt x="736740" y="1633683"/>
                </a:cubicBezTo>
                <a:cubicBezTo>
                  <a:pt x="735991" y="1635821"/>
                  <a:pt x="734927" y="1637633"/>
                  <a:pt x="733549" y="1639120"/>
                </a:cubicBezTo>
                <a:cubicBezTo>
                  <a:pt x="732171" y="1640607"/>
                  <a:pt x="730494" y="1641746"/>
                  <a:pt x="728519" y="1642539"/>
                </a:cubicBezTo>
                <a:cubicBezTo>
                  <a:pt x="726544" y="1643331"/>
                  <a:pt x="724319" y="1643727"/>
                  <a:pt x="721845" y="1643727"/>
                </a:cubicBezTo>
                <a:cubicBezTo>
                  <a:pt x="719914" y="1643727"/>
                  <a:pt x="717939" y="1643542"/>
                  <a:pt x="715920" y="1643173"/>
                </a:cubicBezTo>
                <a:cubicBezTo>
                  <a:pt x="713902" y="1642804"/>
                  <a:pt x="711905" y="1642218"/>
                  <a:pt x="709930" y="1641415"/>
                </a:cubicBezTo>
                <a:close/>
                <a:moveTo>
                  <a:pt x="298285" y="1566257"/>
                </a:moveTo>
                <a:cubicBezTo>
                  <a:pt x="297569" y="1566735"/>
                  <a:pt x="296977" y="1567201"/>
                  <a:pt x="296511" y="1567657"/>
                </a:cubicBezTo>
                <a:cubicBezTo>
                  <a:pt x="296044" y="1568113"/>
                  <a:pt x="295680" y="1568574"/>
                  <a:pt x="295420" y="1569041"/>
                </a:cubicBezTo>
                <a:cubicBezTo>
                  <a:pt x="295160" y="1569507"/>
                  <a:pt x="294975" y="1569974"/>
                  <a:pt x="294867" y="1570441"/>
                </a:cubicBezTo>
                <a:cubicBezTo>
                  <a:pt x="294758" y="1570907"/>
                  <a:pt x="294704" y="1571379"/>
                  <a:pt x="294704" y="1571857"/>
                </a:cubicBezTo>
                <a:cubicBezTo>
                  <a:pt x="294704" y="1573398"/>
                  <a:pt x="295507" y="1574521"/>
                  <a:pt x="297113" y="1575226"/>
                </a:cubicBezTo>
                <a:cubicBezTo>
                  <a:pt x="298719" y="1575932"/>
                  <a:pt x="300954" y="1576284"/>
                  <a:pt x="303820" y="1576284"/>
                </a:cubicBezTo>
                <a:cubicBezTo>
                  <a:pt x="305621" y="1576284"/>
                  <a:pt x="307135" y="1576122"/>
                  <a:pt x="308361" y="1575796"/>
                </a:cubicBezTo>
                <a:cubicBezTo>
                  <a:pt x="309587" y="1575471"/>
                  <a:pt x="310575" y="1575042"/>
                  <a:pt x="311324" y="1574510"/>
                </a:cubicBezTo>
                <a:cubicBezTo>
                  <a:pt x="312072" y="1573978"/>
                  <a:pt x="312610" y="1573371"/>
                  <a:pt x="312935" y="1572687"/>
                </a:cubicBezTo>
                <a:cubicBezTo>
                  <a:pt x="313261" y="1572003"/>
                  <a:pt x="313424" y="1571303"/>
                  <a:pt x="313424" y="1570587"/>
                </a:cubicBezTo>
                <a:cubicBezTo>
                  <a:pt x="313424" y="1569263"/>
                  <a:pt x="312881" y="1568286"/>
                  <a:pt x="311796" y="1567657"/>
                </a:cubicBezTo>
                <a:cubicBezTo>
                  <a:pt x="310711" y="1567028"/>
                  <a:pt x="309050" y="1566659"/>
                  <a:pt x="306815" y="1566550"/>
                </a:cubicBezTo>
                <a:close/>
                <a:moveTo>
                  <a:pt x="1389799" y="1557727"/>
                </a:moveTo>
                <a:cubicBezTo>
                  <a:pt x="1390472" y="1557727"/>
                  <a:pt x="1391112" y="1557863"/>
                  <a:pt x="1391720" y="1558134"/>
                </a:cubicBezTo>
                <a:cubicBezTo>
                  <a:pt x="1392328" y="1558406"/>
                  <a:pt x="1392860" y="1558769"/>
                  <a:pt x="1393315" y="1559225"/>
                </a:cubicBezTo>
                <a:cubicBezTo>
                  <a:pt x="1393771" y="1559681"/>
                  <a:pt x="1394135" y="1560213"/>
                  <a:pt x="1394406" y="1560820"/>
                </a:cubicBezTo>
                <a:cubicBezTo>
                  <a:pt x="1394677" y="1561428"/>
                  <a:pt x="1394813" y="1562068"/>
                  <a:pt x="1394813" y="1562741"/>
                </a:cubicBezTo>
                <a:cubicBezTo>
                  <a:pt x="1394813" y="1563436"/>
                  <a:pt x="1394677" y="1564081"/>
                  <a:pt x="1394406" y="1564678"/>
                </a:cubicBezTo>
                <a:cubicBezTo>
                  <a:pt x="1394135" y="1565275"/>
                  <a:pt x="1393771" y="1565801"/>
                  <a:pt x="1393315" y="1566257"/>
                </a:cubicBezTo>
                <a:cubicBezTo>
                  <a:pt x="1392860" y="1566713"/>
                  <a:pt x="1392328" y="1567071"/>
                  <a:pt x="1391720" y="1567332"/>
                </a:cubicBezTo>
                <a:cubicBezTo>
                  <a:pt x="1391112" y="1567592"/>
                  <a:pt x="1390472" y="1567722"/>
                  <a:pt x="1389799" y="1567722"/>
                </a:cubicBezTo>
                <a:cubicBezTo>
                  <a:pt x="1389105" y="1567722"/>
                  <a:pt x="1388459" y="1567592"/>
                  <a:pt x="1387862" y="1567332"/>
                </a:cubicBezTo>
                <a:cubicBezTo>
                  <a:pt x="1387265" y="1567071"/>
                  <a:pt x="1386739" y="1566713"/>
                  <a:pt x="1386283" y="1566257"/>
                </a:cubicBezTo>
                <a:cubicBezTo>
                  <a:pt x="1385827" y="1565801"/>
                  <a:pt x="1385469" y="1565275"/>
                  <a:pt x="1385209" y="1564678"/>
                </a:cubicBezTo>
                <a:cubicBezTo>
                  <a:pt x="1384948" y="1564081"/>
                  <a:pt x="1384818" y="1563436"/>
                  <a:pt x="1384818" y="1562741"/>
                </a:cubicBezTo>
                <a:cubicBezTo>
                  <a:pt x="1384818" y="1562068"/>
                  <a:pt x="1384948" y="1561428"/>
                  <a:pt x="1385209" y="1560820"/>
                </a:cubicBezTo>
                <a:cubicBezTo>
                  <a:pt x="1385469" y="1560213"/>
                  <a:pt x="1385827" y="1559681"/>
                  <a:pt x="1386283" y="1559225"/>
                </a:cubicBezTo>
                <a:cubicBezTo>
                  <a:pt x="1386739" y="1558769"/>
                  <a:pt x="1387265" y="1558406"/>
                  <a:pt x="1387862" y="1558134"/>
                </a:cubicBezTo>
                <a:cubicBezTo>
                  <a:pt x="1388459" y="1557863"/>
                  <a:pt x="1389105" y="1557727"/>
                  <a:pt x="1389799" y="1557727"/>
                </a:cubicBezTo>
                <a:close/>
                <a:moveTo>
                  <a:pt x="1037114" y="1556881"/>
                </a:moveTo>
                <a:cubicBezTo>
                  <a:pt x="1037852" y="1556881"/>
                  <a:pt x="1038552" y="1557022"/>
                  <a:pt x="1039214" y="1557304"/>
                </a:cubicBezTo>
                <a:cubicBezTo>
                  <a:pt x="1039876" y="1557586"/>
                  <a:pt x="1040451" y="1557977"/>
                  <a:pt x="1040939" y="1558476"/>
                </a:cubicBezTo>
                <a:cubicBezTo>
                  <a:pt x="1041427" y="1558975"/>
                  <a:pt x="1041813" y="1559556"/>
                  <a:pt x="1042095" y="1560218"/>
                </a:cubicBezTo>
                <a:cubicBezTo>
                  <a:pt x="1042377" y="1560880"/>
                  <a:pt x="1042518" y="1561591"/>
                  <a:pt x="1042518" y="1562350"/>
                </a:cubicBezTo>
                <a:cubicBezTo>
                  <a:pt x="1042518" y="1563088"/>
                  <a:pt x="1042377" y="1563783"/>
                  <a:pt x="1042095" y="1564434"/>
                </a:cubicBezTo>
                <a:cubicBezTo>
                  <a:pt x="1041813" y="1565085"/>
                  <a:pt x="1041427" y="1565655"/>
                  <a:pt x="1040939" y="1566143"/>
                </a:cubicBezTo>
                <a:cubicBezTo>
                  <a:pt x="1040451" y="1566631"/>
                  <a:pt x="1039876" y="1567017"/>
                  <a:pt x="1039214" y="1567299"/>
                </a:cubicBezTo>
                <a:cubicBezTo>
                  <a:pt x="1038552" y="1567581"/>
                  <a:pt x="1037852" y="1567722"/>
                  <a:pt x="1037114" y="1567722"/>
                </a:cubicBezTo>
                <a:cubicBezTo>
                  <a:pt x="1036354" y="1567722"/>
                  <a:pt x="1035649" y="1567581"/>
                  <a:pt x="1034998" y="1567299"/>
                </a:cubicBezTo>
                <a:cubicBezTo>
                  <a:pt x="1034346" y="1567017"/>
                  <a:pt x="1033777" y="1566631"/>
                  <a:pt x="1033288" y="1566143"/>
                </a:cubicBezTo>
                <a:cubicBezTo>
                  <a:pt x="1032800" y="1565655"/>
                  <a:pt x="1032415" y="1565085"/>
                  <a:pt x="1032133" y="1564434"/>
                </a:cubicBezTo>
                <a:cubicBezTo>
                  <a:pt x="1031851" y="1563783"/>
                  <a:pt x="1031709" y="1563088"/>
                  <a:pt x="1031709" y="1562350"/>
                </a:cubicBezTo>
                <a:cubicBezTo>
                  <a:pt x="1031709" y="1561591"/>
                  <a:pt x="1031851" y="1560880"/>
                  <a:pt x="1032133" y="1560218"/>
                </a:cubicBezTo>
                <a:cubicBezTo>
                  <a:pt x="1032415" y="1559556"/>
                  <a:pt x="1032800" y="1558975"/>
                  <a:pt x="1033288" y="1558476"/>
                </a:cubicBezTo>
                <a:cubicBezTo>
                  <a:pt x="1033777" y="1557977"/>
                  <a:pt x="1034346" y="1557586"/>
                  <a:pt x="1034998" y="1557304"/>
                </a:cubicBezTo>
                <a:cubicBezTo>
                  <a:pt x="1035649" y="1557022"/>
                  <a:pt x="1036354" y="1556881"/>
                  <a:pt x="1037114" y="1556881"/>
                </a:cubicBezTo>
                <a:close/>
                <a:moveTo>
                  <a:pt x="552414" y="1538747"/>
                </a:moveTo>
                <a:cubicBezTo>
                  <a:pt x="549332" y="1538747"/>
                  <a:pt x="546928" y="1539745"/>
                  <a:pt x="545203" y="1541742"/>
                </a:cubicBezTo>
                <a:cubicBezTo>
                  <a:pt x="543477" y="1543739"/>
                  <a:pt x="542614" y="1546864"/>
                  <a:pt x="542614" y="1551118"/>
                </a:cubicBezTo>
                <a:cubicBezTo>
                  <a:pt x="542614" y="1555069"/>
                  <a:pt x="543195" y="1558015"/>
                  <a:pt x="544356" y="1559958"/>
                </a:cubicBezTo>
                <a:cubicBezTo>
                  <a:pt x="545517" y="1561900"/>
                  <a:pt x="547161" y="1562871"/>
                  <a:pt x="549288" y="1562871"/>
                </a:cubicBezTo>
                <a:cubicBezTo>
                  <a:pt x="550721" y="1562871"/>
                  <a:pt x="552235" y="1562231"/>
                  <a:pt x="553830" y="1560950"/>
                </a:cubicBezTo>
                <a:cubicBezTo>
                  <a:pt x="555425" y="1559670"/>
                  <a:pt x="557102" y="1557771"/>
                  <a:pt x="558860" y="1555253"/>
                </a:cubicBezTo>
                <a:lnTo>
                  <a:pt x="558860" y="1540082"/>
                </a:lnTo>
                <a:cubicBezTo>
                  <a:pt x="557927" y="1539648"/>
                  <a:pt x="556896" y="1539317"/>
                  <a:pt x="555767" y="1539089"/>
                </a:cubicBezTo>
                <a:cubicBezTo>
                  <a:pt x="554638" y="1538861"/>
                  <a:pt x="553521" y="1538747"/>
                  <a:pt x="552414" y="1538747"/>
                </a:cubicBezTo>
                <a:close/>
                <a:moveTo>
                  <a:pt x="1142149" y="1538682"/>
                </a:moveTo>
                <a:cubicBezTo>
                  <a:pt x="1140456" y="1538682"/>
                  <a:pt x="1139008" y="1539013"/>
                  <a:pt x="1137803" y="1539675"/>
                </a:cubicBezTo>
                <a:cubicBezTo>
                  <a:pt x="1136598" y="1540337"/>
                  <a:pt x="1135611" y="1541221"/>
                  <a:pt x="1134840" y="1542328"/>
                </a:cubicBezTo>
                <a:cubicBezTo>
                  <a:pt x="1134070" y="1543435"/>
                  <a:pt x="1133506" y="1544721"/>
                  <a:pt x="1133147" y="1546186"/>
                </a:cubicBezTo>
                <a:cubicBezTo>
                  <a:pt x="1132789" y="1547651"/>
                  <a:pt x="1132610" y="1549187"/>
                  <a:pt x="1132610" y="1550793"/>
                </a:cubicBezTo>
                <a:cubicBezTo>
                  <a:pt x="1132610" y="1552811"/>
                  <a:pt x="1132833" y="1554580"/>
                  <a:pt x="1133278" y="1556100"/>
                </a:cubicBezTo>
                <a:cubicBezTo>
                  <a:pt x="1133723" y="1557619"/>
                  <a:pt x="1134357" y="1558883"/>
                  <a:pt x="1135182" y="1559892"/>
                </a:cubicBezTo>
                <a:cubicBezTo>
                  <a:pt x="1136007" y="1560902"/>
                  <a:pt x="1137005" y="1561661"/>
                  <a:pt x="1138177" y="1562171"/>
                </a:cubicBezTo>
                <a:cubicBezTo>
                  <a:pt x="1139349" y="1562681"/>
                  <a:pt x="1140673" y="1562936"/>
                  <a:pt x="1142149" y="1562936"/>
                </a:cubicBezTo>
                <a:cubicBezTo>
                  <a:pt x="1143842" y="1562936"/>
                  <a:pt x="1145291" y="1562605"/>
                  <a:pt x="1146495" y="1561943"/>
                </a:cubicBezTo>
                <a:cubicBezTo>
                  <a:pt x="1147700" y="1561281"/>
                  <a:pt x="1148687" y="1560397"/>
                  <a:pt x="1149458" y="1559290"/>
                </a:cubicBezTo>
                <a:cubicBezTo>
                  <a:pt x="1150229" y="1558183"/>
                  <a:pt x="1150793" y="1556897"/>
                  <a:pt x="1151151" y="1555432"/>
                </a:cubicBezTo>
                <a:cubicBezTo>
                  <a:pt x="1151509" y="1553967"/>
                  <a:pt x="1151688" y="1552421"/>
                  <a:pt x="1151688" y="1550793"/>
                </a:cubicBezTo>
                <a:cubicBezTo>
                  <a:pt x="1151688" y="1548774"/>
                  <a:pt x="1151466" y="1547011"/>
                  <a:pt x="1151021" y="1545503"/>
                </a:cubicBezTo>
                <a:cubicBezTo>
                  <a:pt x="1150576" y="1543994"/>
                  <a:pt x="1149941" y="1542735"/>
                  <a:pt x="1149116" y="1541726"/>
                </a:cubicBezTo>
                <a:cubicBezTo>
                  <a:pt x="1148291" y="1540717"/>
                  <a:pt x="1147288" y="1539957"/>
                  <a:pt x="1146105" y="1539447"/>
                </a:cubicBezTo>
                <a:cubicBezTo>
                  <a:pt x="1144922" y="1538937"/>
                  <a:pt x="1143603" y="1538682"/>
                  <a:pt x="1142149" y="1538682"/>
                </a:cubicBezTo>
                <a:close/>
                <a:moveTo>
                  <a:pt x="56300" y="1538682"/>
                </a:moveTo>
                <a:cubicBezTo>
                  <a:pt x="54607" y="1538682"/>
                  <a:pt x="53158" y="1539013"/>
                  <a:pt x="51953" y="1539675"/>
                </a:cubicBezTo>
                <a:cubicBezTo>
                  <a:pt x="50749" y="1540337"/>
                  <a:pt x="49761" y="1541221"/>
                  <a:pt x="48991" y="1542328"/>
                </a:cubicBezTo>
                <a:cubicBezTo>
                  <a:pt x="48220" y="1543435"/>
                  <a:pt x="47656" y="1544721"/>
                  <a:pt x="47298" y="1546186"/>
                </a:cubicBezTo>
                <a:cubicBezTo>
                  <a:pt x="46940" y="1547651"/>
                  <a:pt x="46761" y="1549187"/>
                  <a:pt x="46761" y="1550793"/>
                </a:cubicBezTo>
                <a:cubicBezTo>
                  <a:pt x="46761" y="1552811"/>
                  <a:pt x="46983" y="1554580"/>
                  <a:pt x="47428" y="1556100"/>
                </a:cubicBezTo>
                <a:cubicBezTo>
                  <a:pt x="47873" y="1557619"/>
                  <a:pt x="48508" y="1558883"/>
                  <a:pt x="49333" y="1559892"/>
                </a:cubicBezTo>
                <a:cubicBezTo>
                  <a:pt x="50157" y="1560902"/>
                  <a:pt x="51156" y="1561661"/>
                  <a:pt x="52328" y="1562171"/>
                </a:cubicBezTo>
                <a:cubicBezTo>
                  <a:pt x="53500" y="1562681"/>
                  <a:pt x="54824" y="1562936"/>
                  <a:pt x="56300" y="1562936"/>
                </a:cubicBezTo>
                <a:cubicBezTo>
                  <a:pt x="57993" y="1562936"/>
                  <a:pt x="59441" y="1562605"/>
                  <a:pt x="60646" y="1561943"/>
                </a:cubicBezTo>
                <a:cubicBezTo>
                  <a:pt x="61850" y="1561281"/>
                  <a:pt x="62838" y="1560397"/>
                  <a:pt x="63608" y="1559290"/>
                </a:cubicBezTo>
                <a:cubicBezTo>
                  <a:pt x="64379" y="1558183"/>
                  <a:pt x="64943" y="1556897"/>
                  <a:pt x="65301" y="1555432"/>
                </a:cubicBezTo>
                <a:cubicBezTo>
                  <a:pt x="65659" y="1553967"/>
                  <a:pt x="65839" y="1552421"/>
                  <a:pt x="65839" y="1550793"/>
                </a:cubicBezTo>
                <a:cubicBezTo>
                  <a:pt x="65839" y="1548774"/>
                  <a:pt x="65616" y="1547011"/>
                  <a:pt x="65171" y="1545503"/>
                </a:cubicBezTo>
                <a:cubicBezTo>
                  <a:pt x="64726" y="1543994"/>
                  <a:pt x="64091" y="1542735"/>
                  <a:pt x="63267" y="1541726"/>
                </a:cubicBezTo>
                <a:cubicBezTo>
                  <a:pt x="62442" y="1540717"/>
                  <a:pt x="61438" y="1539957"/>
                  <a:pt x="60255" y="1539447"/>
                </a:cubicBezTo>
                <a:cubicBezTo>
                  <a:pt x="59072" y="1538937"/>
                  <a:pt x="57754" y="1538682"/>
                  <a:pt x="56300" y="1538682"/>
                </a:cubicBezTo>
                <a:close/>
                <a:moveTo>
                  <a:pt x="1208889" y="1538389"/>
                </a:moveTo>
                <a:cubicBezTo>
                  <a:pt x="1207652" y="1538389"/>
                  <a:pt x="1206524" y="1538628"/>
                  <a:pt x="1205504" y="1539105"/>
                </a:cubicBezTo>
                <a:cubicBezTo>
                  <a:pt x="1204483" y="1539583"/>
                  <a:pt x="1203604" y="1540255"/>
                  <a:pt x="1202866" y="1541124"/>
                </a:cubicBezTo>
                <a:cubicBezTo>
                  <a:pt x="1202128" y="1541992"/>
                  <a:pt x="1201532" y="1543034"/>
                  <a:pt x="1201076" y="1544249"/>
                </a:cubicBezTo>
                <a:cubicBezTo>
                  <a:pt x="1200620" y="1545464"/>
                  <a:pt x="1200338" y="1546799"/>
                  <a:pt x="1200229" y="1548254"/>
                </a:cubicBezTo>
                <a:lnTo>
                  <a:pt x="1217419" y="1548254"/>
                </a:lnTo>
                <a:cubicBezTo>
                  <a:pt x="1217484" y="1546799"/>
                  <a:pt x="1217343" y="1545470"/>
                  <a:pt x="1216996" y="1544265"/>
                </a:cubicBezTo>
                <a:cubicBezTo>
                  <a:pt x="1216648" y="1543061"/>
                  <a:pt x="1216111" y="1542024"/>
                  <a:pt x="1215384" y="1541156"/>
                </a:cubicBezTo>
                <a:cubicBezTo>
                  <a:pt x="1214657" y="1540288"/>
                  <a:pt x="1213751" y="1539610"/>
                  <a:pt x="1212666" y="1539122"/>
                </a:cubicBezTo>
                <a:cubicBezTo>
                  <a:pt x="1211581" y="1538633"/>
                  <a:pt x="1210322" y="1538389"/>
                  <a:pt x="1208889" y="1538389"/>
                </a:cubicBezTo>
                <a:close/>
                <a:moveTo>
                  <a:pt x="761215" y="1538389"/>
                </a:moveTo>
                <a:cubicBezTo>
                  <a:pt x="759978" y="1538389"/>
                  <a:pt x="758849" y="1538628"/>
                  <a:pt x="757829" y="1539105"/>
                </a:cubicBezTo>
                <a:cubicBezTo>
                  <a:pt x="756809" y="1539583"/>
                  <a:pt x="755930" y="1540255"/>
                  <a:pt x="755192" y="1541124"/>
                </a:cubicBezTo>
                <a:cubicBezTo>
                  <a:pt x="754454" y="1541992"/>
                  <a:pt x="753857" y="1543034"/>
                  <a:pt x="753401" y="1544249"/>
                </a:cubicBezTo>
                <a:cubicBezTo>
                  <a:pt x="752946" y="1545464"/>
                  <a:pt x="752664" y="1546799"/>
                  <a:pt x="752555" y="1548254"/>
                </a:cubicBezTo>
                <a:lnTo>
                  <a:pt x="769745" y="1548254"/>
                </a:lnTo>
                <a:cubicBezTo>
                  <a:pt x="769810" y="1546799"/>
                  <a:pt x="769669" y="1545470"/>
                  <a:pt x="769321" y="1544265"/>
                </a:cubicBezTo>
                <a:cubicBezTo>
                  <a:pt x="768974" y="1543061"/>
                  <a:pt x="768437" y="1542024"/>
                  <a:pt x="767710" y="1541156"/>
                </a:cubicBezTo>
                <a:cubicBezTo>
                  <a:pt x="766983" y="1540288"/>
                  <a:pt x="766077" y="1539610"/>
                  <a:pt x="764991" y="1539122"/>
                </a:cubicBezTo>
                <a:cubicBezTo>
                  <a:pt x="763906" y="1538633"/>
                  <a:pt x="762647" y="1538389"/>
                  <a:pt x="761215" y="1538389"/>
                </a:cubicBezTo>
                <a:close/>
                <a:moveTo>
                  <a:pt x="513565" y="1538389"/>
                </a:moveTo>
                <a:cubicBezTo>
                  <a:pt x="512328" y="1538389"/>
                  <a:pt x="511199" y="1538628"/>
                  <a:pt x="510179" y="1539105"/>
                </a:cubicBezTo>
                <a:cubicBezTo>
                  <a:pt x="509159" y="1539583"/>
                  <a:pt x="508280" y="1540255"/>
                  <a:pt x="507542" y="1541124"/>
                </a:cubicBezTo>
                <a:cubicBezTo>
                  <a:pt x="506804" y="1541992"/>
                  <a:pt x="506207" y="1543034"/>
                  <a:pt x="505751" y="1544249"/>
                </a:cubicBezTo>
                <a:cubicBezTo>
                  <a:pt x="505296" y="1545464"/>
                  <a:pt x="505014" y="1546799"/>
                  <a:pt x="504905" y="1548254"/>
                </a:cubicBezTo>
                <a:lnTo>
                  <a:pt x="522095" y="1548254"/>
                </a:lnTo>
                <a:cubicBezTo>
                  <a:pt x="522160" y="1546799"/>
                  <a:pt x="522019" y="1545470"/>
                  <a:pt x="521671" y="1544265"/>
                </a:cubicBezTo>
                <a:cubicBezTo>
                  <a:pt x="521324" y="1543061"/>
                  <a:pt x="520787" y="1542024"/>
                  <a:pt x="520060" y="1541156"/>
                </a:cubicBezTo>
                <a:cubicBezTo>
                  <a:pt x="519333" y="1540288"/>
                  <a:pt x="518427" y="1539610"/>
                  <a:pt x="517341" y="1539122"/>
                </a:cubicBezTo>
                <a:cubicBezTo>
                  <a:pt x="516256" y="1538633"/>
                  <a:pt x="514997" y="1538389"/>
                  <a:pt x="513565" y="1538389"/>
                </a:cubicBezTo>
                <a:close/>
                <a:moveTo>
                  <a:pt x="446890" y="1538389"/>
                </a:moveTo>
                <a:cubicBezTo>
                  <a:pt x="445653" y="1538389"/>
                  <a:pt x="444524" y="1538628"/>
                  <a:pt x="443504" y="1539105"/>
                </a:cubicBezTo>
                <a:cubicBezTo>
                  <a:pt x="442484" y="1539583"/>
                  <a:pt x="441605" y="1540255"/>
                  <a:pt x="440867" y="1541124"/>
                </a:cubicBezTo>
                <a:cubicBezTo>
                  <a:pt x="440129" y="1541992"/>
                  <a:pt x="439532" y="1543034"/>
                  <a:pt x="439076" y="1544249"/>
                </a:cubicBezTo>
                <a:cubicBezTo>
                  <a:pt x="438621" y="1545464"/>
                  <a:pt x="438339" y="1546799"/>
                  <a:pt x="438230" y="1548254"/>
                </a:cubicBezTo>
                <a:lnTo>
                  <a:pt x="455420" y="1548254"/>
                </a:lnTo>
                <a:cubicBezTo>
                  <a:pt x="455485" y="1546799"/>
                  <a:pt x="455344" y="1545470"/>
                  <a:pt x="454996" y="1544265"/>
                </a:cubicBezTo>
                <a:cubicBezTo>
                  <a:pt x="454649" y="1543061"/>
                  <a:pt x="454112" y="1542024"/>
                  <a:pt x="453385" y="1541156"/>
                </a:cubicBezTo>
                <a:cubicBezTo>
                  <a:pt x="452658" y="1540288"/>
                  <a:pt x="451752" y="1539610"/>
                  <a:pt x="450666" y="1539122"/>
                </a:cubicBezTo>
                <a:cubicBezTo>
                  <a:pt x="449581" y="1538633"/>
                  <a:pt x="448322" y="1538389"/>
                  <a:pt x="446890" y="1538389"/>
                </a:cubicBezTo>
                <a:close/>
                <a:moveTo>
                  <a:pt x="265915" y="1538389"/>
                </a:moveTo>
                <a:cubicBezTo>
                  <a:pt x="264678" y="1538389"/>
                  <a:pt x="263549" y="1538628"/>
                  <a:pt x="262529" y="1539105"/>
                </a:cubicBezTo>
                <a:cubicBezTo>
                  <a:pt x="261509" y="1539583"/>
                  <a:pt x="260630" y="1540255"/>
                  <a:pt x="259892" y="1541124"/>
                </a:cubicBezTo>
                <a:cubicBezTo>
                  <a:pt x="259154" y="1541992"/>
                  <a:pt x="258557" y="1543034"/>
                  <a:pt x="258101" y="1544249"/>
                </a:cubicBezTo>
                <a:cubicBezTo>
                  <a:pt x="257646" y="1545464"/>
                  <a:pt x="257363" y="1546799"/>
                  <a:pt x="257255" y="1548254"/>
                </a:cubicBezTo>
                <a:lnTo>
                  <a:pt x="274445" y="1548254"/>
                </a:lnTo>
                <a:cubicBezTo>
                  <a:pt x="274510" y="1546799"/>
                  <a:pt x="274369" y="1545470"/>
                  <a:pt x="274021" y="1544265"/>
                </a:cubicBezTo>
                <a:cubicBezTo>
                  <a:pt x="273674" y="1543061"/>
                  <a:pt x="273137" y="1542024"/>
                  <a:pt x="272410" y="1541156"/>
                </a:cubicBezTo>
                <a:cubicBezTo>
                  <a:pt x="271683" y="1540288"/>
                  <a:pt x="270777" y="1539610"/>
                  <a:pt x="269691" y="1539122"/>
                </a:cubicBezTo>
                <a:cubicBezTo>
                  <a:pt x="268606" y="1538633"/>
                  <a:pt x="267347" y="1538389"/>
                  <a:pt x="265915" y="1538389"/>
                </a:cubicBezTo>
                <a:close/>
                <a:moveTo>
                  <a:pt x="132565" y="1538389"/>
                </a:moveTo>
                <a:cubicBezTo>
                  <a:pt x="131328" y="1538389"/>
                  <a:pt x="130199" y="1538628"/>
                  <a:pt x="129179" y="1539105"/>
                </a:cubicBezTo>
                <a:cubicBezTo>
                  <a:pt x="128159" y="1539583"/>
                  <a:pt x="127280" y="1540255"/>
                  <a:pt x="126542" y="1541124"/>
                </a:cubicBezTo>
                <a:cubicBezTo>
                  <a:pt x="125804" y="1541992"/>
                  <a:pt x="125207" y="1543034"/>
                  <a:pt x="124751" y="1544249"/>
                </a:cubicBezTo>
                <a:cubicBezTo>
                  <a:pt x="124296" y="1545464"/>
                  <a:pt x="124013" y="1546799"/>
                  <a:pt x="123905" y="1548254"/>
                </a:cubicBezTo>
                <a:lnTo>
                  <a:pt x="141095" y="1548254"/>
                </a:lnTo>
                <a:cubicBezTo>
                  <a:pt x="141160" y="1546799"/>
                  <a:pt x="141019" y="1545470"/>
                  <a:pt x="140671" y="1544265"/>
                </a:cubicBezTo>
                <a:cubicBezTo>
                  <a:pt x="140324" y="1543061"/>
                  <a:pt x="139787" y="1542024"/>
                  <a:pt x="139060" y="1541156"/>
                </a:cubicBezTo>
                <a:cubicBezTo>
                  <a:pt x="138333" y="1540288"/>
                  <a:pt x="137426" y="1539610"/>
                  <a:pt x="136341" y="1539122"/>
                </a:cubicBezTo>
                <a:cubicBezTo>
                  <a:pt x="135256" y="1538633"/>
                  <a:pt x="133997" y="1538389"/>
                  <a:pt x="132565" y="1538389"/>
                </a:cubicBezTo>
                <a:close/>
                <a:moveTo>
                  <a:pt x="303494" y="1538129"/>
                </a:moveTo>
                <a:cubicBezTo>
                  <a:pt x="302365" y="1538129"/>
                  <a:pt x="301361" y="1538324"/>
                  <a:pt x="300483" y="1538715"/>
                </a:cubicBezTo>
                <a:cubicBezTo>
                  <a:pt x="299603" y="1539105"/>
                  <a:pt x="298865" y="1539621"/>
                  <a:pt x="298269" y="1540261"/>
                </a:cubicBezTo>
                <a:cubicBezTo>
                  <a:pt x="297672" y="1540901"/>
                  <a:pt x="297216" y="1541645"/>
                  <a:pt x="296901" y="1542491"/>
                </a:cubicBezTo>
                <a:cubicBezTo>
                  <a:pt x="296587" y="1543338"/>
                  <a:pt x="296429" y="1544217"/>
                  <a:pt x="296429" y="1545128"/>
                </a:cubicBezTo>
                <a:cubicBezTo>
                  <a:pt x="296429" y="1546170"/>
                  <a:pt x="296603" y="1547125"/>
                  <a:pt x="296950" y="1547993"/>
                </a:cubicBezTo>
                <a:cubicBezTo>
                  <a:pt x="297297" y="1548861"/>
                  <a:pt x="297786" y="1549599"/>
                  <a:pt x="298415" y="1550207"/>
                </a:cubicBezTo>
                <a:cubicBezTo>
                  <a:pt x="299045" y="1550815"/>
                  <a:pt x="299788" y="1551287"/>
                  <a:pt x="300645" y="1551623"/>
                </a:cubicBezTo>
                <a:cubicBezTo>
                  <a:pt x="301503" y="1551960"/>
                  <a:pt x="302452" y="1552128"/>
                  <a:pt x="303494" y="1552128"/>
                </a:cubicBezTo>
                <a:cubicBezTo>
                  <a:pt x="304623" y="1552128"/>
                  <a:pt x="305626" y="1551938"/>
                  <a:pt x="306505" y="1551558"/>
                </a:cubicBezTo>
                <a:cubicBezTo>
                  <a:pt x="307384" y="1551178"/>
                  <a:pt x="308122" y="1550663"/>
                  <a:pt x="308719" y="1550012"/>
                </a:cubicBezTo>
                <a:cubicBezTo>
                  <a:pt x="309316" y="1549360"/>
                  <a:pt x="309772" y="1548612"/>
                  <a:pt x="310087" y="1547765"/>
                </a:cubicBezTo>
                <a:cubicBezTo>
                  <a:pt x="310401" y="1546919"/>
                  <a:pt x="310558" y="1546040"/>
                  <a:pt x="310558" y="1545128"/>
                </a:cubicBezTo>
                <a:cubicBezTo>
                  <a:pt x="310558" y="1544086"/>
                  <a:pt x="310385" y="1543131"/>
                  <a:pt x="310038" y="1542263"/>
                </a:cubicBezTo>
                <a:cubicBezTo>
                  <a:pt x="309690" y="1541395"/>
                  <a:pt x="309202" y="1540657"/>
                  <a:pt x="308573" y="1540049"/>
                </a:cubicBezTo>
                <a:cubicBezTo>
                  <a:pt x="307943" y="1539442"/>
                  <a:pt x="307200" y="1538969"/>
                  <a:pt x="306343" y="1538633"/>
                </a:cubicBezTo>
                <a:cubicBezTo>
                  <a:pt x="305485" y="1538297"/>
                  <a:pt x="304536" y="1538129"/>
                  <a:pt x="303494" y="1538129"/>
                </a:cubicBezTo>
                <a:close/>
                <a:moveTo>
                  <a:pt x="983094" y="1534450"/>
                </a:moveTo>
                <a:lnTo>
                  <a:pt x="989540" y="1534450"/>
                </a:lnTo>
                <a:lnTo>
                  <a:pt x="997809" y="1556067"/>
                </a:lnTo>
                <a:lnTo>
                  <a:pt x="999469" y="1561146"/>
                </a:lnTo>
                <a:lnTo>
                  <a:pt x="1001358" y="1555937"/>
                </a:lnTo>
                <a:lnTo>
                  <a:pt x="1009008" y="1534450"/>
                </a:lnTo>
                <a:lnTo>
                  <a:pt x="1015227" y="1534450"/>
                </a:lnTo>
                <a:lnTo>
                  <a:pt x="1004092" y="1563685"/>
                </a:lnTo>
                <a:cubicBezTo>
                  <a:pt x="1002942" y="1566659"/>
                  <a:pt x="1001754" y="1569220"/>
                  <a:pt x="1000528" y="1571368"/>
                </a:cubicBezTo>
                <a:cubicBezTo>
                  <a:pt x="999301" y="1573517"/>
                  <a:pt x="997961" y="1575281"/>
                  <a:pt x="996507" y="1576659"/>
                </a:cubicBezTo>
                <a:cubicBezTo>
                  <a:pt x="995053" y="1578037"/>
                  <a:pt x="993458" y="1579052"/>
                  <a:pt x="991721" y="1579703"/>
                </a:cubicBezTo>
                <a:cubicBezTo>
                  <a:pt x="989985" y="1580354"/>
                  <a:pt x="988042" y="1580679"/>
                  <a:pt x="985894" y="1580679"/>
                </a:cubicBezTo>
                <a:cubicBezTo>
                  <a:pt x="985329" y="1580679"/>
                  <a:pt x="984819" y="1580669"/>
                  <a:pt x="984363" y="1580647"/>
                </a:cubicBezTo>
                <a:cubicBezTo>
                  <a:pt x="983908" y="1580625"/>
                  <a:pt x="983408" y="1580593"/>
                  <a:pt x="982866" y="1580549"/>
                </a:cubicBezTo>
                <a:lnTo>
                  <a:pt x="982866" y="1575405"/>
                </a:lnTo>
                <a:cubicBezTo>
                  <a:pt x="983343" y="1575471"/>
                  <a:pt x="983864" y="1575530"/>
                  <a:pt x="984429" y="1575585"/>
                </a:cubicBezTo>
                <a:cubicBezTo>
                  <a:pt x="984993" y="1575639"/>
                  <a:pt x="985590" y="1575666"/>
                  <a:pt x="986219" y="1575666"/>
                </a:cubicBezTo>
                <a:cubicBezTo>
                  <a:pt x="987261" y="1575666"/>
                  <a:pt x="988232" y="1575514"/>
                  <a:pt x="989133" y="1575210"/>
                </a:cubicBezTo>
                <a:cubicBezTo>
                  <a:pt x="990034" y="1574906"/>
                  <a:pt x="990886" y="1574413"/>
                  <a:pt x="991689" y="1573729"/>
                </a:cubicBezTo>
                <a:cubicBezTo>
                  <a:pt x="992492" y="1573045"/>
                  <a:pt x="993262" y="1572160"/>
                  <a:pt x="994000" y="1571076"/>
                </a:cubicBezTo>
                <a:cubicBezTo>
                  <a:pt x="994738" y="1569990"/>
                  <a:pt x="995454" y="1568677"/>
                  <a:pt x="996149" y="1567136"/>
                </a:cubicBezTo>
                <a:close/>
                <a:moveTo>
                  <a:pt x="881379" y="1534450"/>
                </a:moveTo>
                <a:lnTo>
                  <a:pt x="887044" y="1534450"/>
                </a:lnTo>
                <a:lnTo>
                  <a:pt x="887044" y="1555351"/>
                </a:lnTo>
                <a:cubicBezTo>
                  <a:pt x="887044" y="1560365"/>
                  <a:pt x="888932" y="1562871"/>
                  <a:pt x="892709" y="1562871"/>
                </a:cubicBezTo>
                <a:cubicBezTo>
                  <a:pt x="893403" y="1562871"/>
                  <a:pt x="894081" y="1562768"/>
                  <a:pt x="894743" y="1562562"/>
                </a:cubicBezTo>
                <a:cubicBezTo>
                  <a:pt x="895405" y="1562356"/>
                  <a:pt x="896100" y="1561998"/>
                  <a:pt x="896827" y="1561488"/>
                </a:cubicBezTo>
                <a:cubicBezTo>
                  <a:pt x="897554" y="1560978"/>
                  <a:pt x="898335" y="1560289"/>
                  <a:pt x="899171" y="1559420"/>
                </a:cubicBezTo>
                <a:cubicBezTo>
                  <a:pt x="900007" y="1558552"/>
                  <a:pt x="900945" y="1557456"/>
                  <a:pt x="901987" y="1556132"/>
                </a:cubicBezTo>
                <a:lnTo>
                  <a:pt x="901987" y="1534450"/>
                </a:lnTo>
                <a:lnTo>
                  <a:pt x="907652" y="1534450"/>
                </a:lnTo>
                <a:lnTo>
                  <a:pt x="907652" y="1567136"/>
                </a:lnTo>
                <a:lnTo>
                  <a:pt x="902573" y="1567136"/>
                </a:lnTo>
                <a:lnTo>
                  <a:pt x="902378" y="1561862"/>
                </a:lnTo>
                <a:cubicBezTo>
                  <a:pt x="901401" y="1562991"/>
                  <a:pt x="900473" y="1563929"/>
                  <a:pt x="899594" y="1564678"/>
                </a:cubicBezTo>
                <a:cubicBezTo>
                  <a:pt x="898715" y="1565427"/>
                  <a:pt x="897842" y="1566029"/>
                  <a:pt x="896973" y="1566485"/>
                </a:cubicBezTo>
                <a:cubicBezTo>
                  <a:pt x="896105" y="1566941"/>
                  <a:pt x="895232" y="1567261"/>
                  <a:pt x="894353" y="1567446"/>
                </a:cubicBezTo>
                <a:cubicBezTo>
                  <a:pt x="893474" y="1567630"/>
                  <a:pt x="892546" y="1567722"/>
                  <a:pt x="891569" y="1567722"/>
                </a:cubicBezTo>
                <a:cubicBezTo>
                  <a:pt x="888205" y="1567722"/>
                  <a:pt x="885666" y="1566735"/>
                  <a:pt x="883951" y="1564760"/>
                </a:cubicBezTo>
                <a:cubicBezTo>
                  <a:pt x="882236" y="1562784"/>
                  <a:pt x="881379" y="1559800"/>
                  <a:pt x="881379" y="1555807"/>
                </a:cubicBezTo>
                <a:close/>
                <a:moveTo>
                  <a:pt x="643255" y="1534450"/>
                </a:moveTo>
                <a:lnTo>
                  <a:pt x="648919" y="1534450"/>
                </a:lnTo>
                <a:lnTo>
                  <a:pt x="648919" y="1555351"/>
                </a:lnTo>
                <a:cubicBezTo>
                  <a:pt x="648919" y="1560365"/>
                  <a:pt x="650808" y="1562871"/>
                  <a:pt x="654584" y="1562871"/>
                </a:cubicBezTo>
                <a:cubicBezTo>
                  <a:pt x="655279" y="1562871"/>
                  <a:pt x="655957" y="1562768"/>
                  <a:pt x="656619" y="1562562"/>
                </a:cubicBezTo>
                <a:cubicBezTo>
                  <a:pt x="657281" y="1562356"/>
                  <a:pt x="657975" y="1561998"/>
                  <a:pt x="658703" y="1561488"/>
                </a:cubicBezTo>
                <a:cubicBezTo>
                  <a:pt x="659430" y="1560978"/>
                  <a:pt x="660211" y="1560289"/>
                  <a:pt x="661047" y="1559420"/>
                </a:cubicBezTo>
                <a:cubicBezTo>
                  <a:pt x="661882" y="1558552"/>
                  <a:pt x="662821" y="1557456"/>
                  <a:pt x="663863" y="1556132"/>
                </a:cubicBezTo>
                <a:lnTo>
                  <a:pt x="663863" y="1534450"/>
                </a:lnTo>
                <a:lnTo>
                  <a:pt x="669528" y="1534450"/>
                </a:lnTo>
                <a:lnTo>
                  <a:pt x="669528" y="1567136"/>
                </a:lnTo>
                <a:lnTo>
                  <a:pt x="664449" y="1567136"/>
                </a:lnTo>
                <a:lnTo>
                  <a:pt x="664253" y="1561862"/>
                </a:lnTo>
                <a:cubicBezTo>
                  <a:pt x="663277" y="1562991"/>
                  <a:pt x="662349" y="1563929"/>
                  <a:pt x="661470" y="1564678"/>
                </a:cubicBezTo>
                <a:cubicBezTo>
                  <a:pt x="660591" y="1565427"/>
                  <a:pt x="659717" y="1566029"/>
                  <a:pt x="658849" y="1566485"/>
                </a:cubicBezTo>
                <a:cubicBezTo>
                  <a:pt x="657981" y="1566941"/>
                  <a:pt x="657107" y="1567261"/>
                  <a:pt x="656228" y="1567446"/>
                </a:cubicBezTo>
                <a:cubicBezTo>
                  <a:pt x="655349" y="1567630"/>
                  <a:pt x="654421" y="1567722"/>
                  <a:pt x="653445" y="1567722"/>
                </a:cubicBezTo>
                <a:cubicBezTo>
                  <a:pt x="650081" y="1567722"/>
                  <a:pt x="647541" y="1566735"/>
                  <a:pt x="645826" y="1564760"/>
                </a:cubicBezTo>
                <a:cubicBezTo>
                  <a:pt x="644112" y="1562784"/>
                  <a:pt x="643255" y="1559800"/>
                  <a:pt x="643255" y="1555807"/>
                </a:cubicBezTo>
                <a:close/>
                <a:moveTo>
                  <a:pt x="330395" y="1534450"/>
                </a:moveTo>
                <a:lnTo>
                  <a:pt x="345794" y="1534450"/>
                </a:lnTo>
                <a:lnTo>
                  <a:pt x="345794" y="1562416"/>
                </a:lnTo>
                <a:lnTo>
                  <a:pt x="355528" y="1562416"/>
                </a:lnTo>
                <a:lnTo>
                  <a:pt x="355528" y="1567136"/>
                </a:lnTo>
                <a:lnTo>
                  <a:pt x="329320" y="1567136"/>
                </a:lnTo>
                <a:lnTo>
                  <a:pt x="329320" y="1562416"/>
                </a:lnTo>
                <a:lnTo>
                  <a:pt x="340064" y="1562416"/>
                </a:lnTo>
                <a:lnTo>
                  <a:pt x="340064" y="1539138"/>
                </a:lnTo>
                <a:lnTo>
                  <a:pt x="330395" y="1539138"/>
                </a:lnTo>
                <a:close/>
                <a:moveTo>
                  <a:pt x="726338" y="1533994"/>
                </a:moveTo>
                <a:cubicBezTo>
                  <a:pt x="728031" y="1533994"/>
                  <a:pt x="729615" y="1534113"/>
                  <a:pt x="731091" y="1534352"/>
                </a:cubicBezTo>
                <a:cubicBezTo>
                  <a:pt x="732567" y="1534591"/>
                  <a:pt x="733978" y="1534981"/>
                  <a:pt x="735323" y="1535524"/>
                </a:cubicBezTo>
                <a:lnTo>
                  <a:pt x="735323" y="1540928"/>
                </a:lnTo>
                <a:cubicBezTo>
                  <a:pt x="733913" y="1540190"/>
                  <a:pt x="732475" y="1539653"/>
                  <a:pt x="731010" y="1539317"/>
                </a:cubicBezTo>
                <a:cubicBezTo>
                  <a:pt x="729545" y="1538981"/>
                  <a:pt x="728031" y="1538812"/>
                  <a:pt x="726468" y="1538812"/>
                </a:cubicBezTo>
                <a:cubicBezTo>
                  <a:pt x="725014" y="1538812"/>
                  <a:pt x="723641" y="1539089"/>
                  <a:pt x="722350" y="1539642"/>
                </a:cubicBezTo>
                <a:cubicBezTo>
                  <a:pt x="721058" y="1540196"/>
                  <a:pt x="719924" y="1540994"/>
                  <a:pt x="718948" y="1542035"/>
                </a:cubicBezTo>
                <a:cubicBezTo>
                  <a:pt x="717971" y="1543077"/>
                  <a:pt x="717201" y="1544347"/>
                  <a:pt x="716636" y="1545844"/>
                </a:cubicBezTo>
                <a:cubicBezTo>
                  <a:pt x="716072" y="1547342"/>
                  <a:pt x="715790" y="1549035"/>
                  <a:pt x="715790" y="1550923"/>
                </a:cubicBezTo>
                <a:cubicBezTo>
                  <a:pt x="715790" y="1554873"/>
                  <a:pt x="716750" y="1557831"/>
                  <a:pt x="718671" y="1559795"/>
                </a:cubicBezTo>
                <a:cubicBezTo>
                  <a:pt x="720592" y="1561759"/>
                  <a:pt x="723256" y="1562741"/>
                  <a:pt x="726663" y="1562741"/>
                </a:cubicBezTo>
                <a:cubicBezTo>
                  <a:pt x="728204" y="1562741"/>
                  <a:pt x="729697" y="1562567"/>
                  <a:pt x="731140" y="1562220"/>
                </a:cubicBezTo>
                <a:cubicBezTo>
                  <a:pt x="732583" y="1561873"/>
                  <a:pt x="733978" y="1561352"/>
                  <a:pt x="735323" y="1560657"/>
                </a:cubicBezTo>
                <a:lnTo>
                  <a:pt x="735323" y="1565932"/>
                </a:lnTo>
                <a:cubicBezTo>
                  <a:pt x="733848" y="1566496"/>
                  <a:pt x="732334" y="1566914"/>
                  <a:pt x="730782" y="1567185"/>
                </a:cubicBezTo>
                <a:cubicBezTo>
                  <a:pt x="729230" y="1567456"/>
                  <a:pt x="727629" y="1567592"/>
                  <a:pt x="725980" y="1567592"/>
                </a:cubicBezTo>
                <a:cubicBezTo>
                  <a:pt x="720814" y="1567592"/>
                  <a:pt x="716837" y="1566192"/>
                  <a:pt x="714048" y="1563392"/>
                </a:cubicBezTo>
                <a:cubicBezTo>
                  <a:pt x="711259" y="1560592"/>
                  <a:pt x="709864" y="1556501"/>
                  <a:pt x="709864" y="1551118"/>
                </a:cubicBezTo>
                <a:cubicBezTo>
                  <a:pt x="709864" y="1548536"/>
                  <a:pt x="710266" y="1546192"/>
                  <a:pt x="711069" y="1544086"/>
                </a:cubicBezTo>
                <a:cubicBezTo>
                  <a:pt x="711872" y="1541981"/>
                  <a:pt x="713001" y="1540180"/>
                  <a:pt x="714455" y="1538682"/>
                </a:cubicBezTo>
                <a:cubicBezTo>
                  <a:pt x="715909" y="1537184"/>
                  <a:pt x="717646" y="1536029"/>
                  <a:pt x="719664" y="1535215"/>
                </a:cubicBezTo>
                <a:cubicBezTo>
                  <a:pt x="721682" y="1534401"/>
                  <a:pt x="723907" y="1533994"/>
                  <a:pt x="726338" y="1533994"/>
                </a:cubicBezTo>
                <a:close/>
                <a:moveTo>
                  <a:pt x="688238" y="1533994"/>
                </a:moveTo>
                <a:cubicBezTo>
                  <a:pt x="689931" y="1533994"/>
                  <a:pt x="691515" y="1534113"/>
                  <a:pt x="692991" y="1534352"/>
                </a:cubicBezTo>
                <a:cubicBezTo>
                  <a:pt x="694467" y="1534591"/>
                  <a:pt x="695878" y="1534981"/>
                  <a:pt x="697223" y="1535524"/>
                </a:cubicBezTo>
                <a:lnTo>
                  <a:pt x="697223" y="1540928"/>
                </a:lnTo>
                <a:cubicBezTo>
                  <a:pt x="695813" y="1540190"/>
                  <a:pt x="694375" y="1539653"/>
                  <a:pt x="692910" y="1539317"/>
                </a:cubicBezTo>
                <a:cubicBezTo>
                  <a:pt x="691445" y="1538981"/>
                  <a:pt x="689931" y="1538812"/>
                  <a:pt x="688368" y="1538812"/>
                </a:cubicBezTo>
                <a:cubicBezTo>
                  <a:pt x="686914" y="1538812"/>
                  <a:pt x="685541" y="1539089"/>
                  <a:pt x="684250" y="1539642"/>
                </a:cubicBezTo>
                <a:cubicBezTo>
                  <a:pt x="682959" y="1540196"/>
                  <a:pt x="681824" y="1540994"/>
                  <a:pt x="680848" y="1542035"/>
                </a:cubicBezTo>
                <a:cubicBezTo>
                  <a:pt x="679871" y="1543077"/>
                  <a:pt x="679100" y="1544347"/>
                  <a:pt x="678536" y="1545844"/>
                </a:cubicBezTo>
                <a:cubicBezTo>
                  <a:pt x="677972" y="1547342"/>
                  <a:pt x="677690" y="1549035"/>
                  <a:pt x="677690" y="1550923"/>
                </a:cubicBezTo>
                <a:cubicBezTo>
                  <a:pt x="677690" y="1554873"/>
                  <a:pt x="678650" y="1557831"/>
                  <a:pt x="680571" y="1559795"/>
                </a:cubicBezTo>
                <a:cubicBezTo>
                  <a:pt x="682492" y="1561759"/>
                  <a:pt x="685156" y="1562741"/>
                  <a:pt x="688563" y="1562741"/>
                </a:cubicBezTo>
                <a:cubicBezTo>
                  <a:pt x="690105" y="1562741"/>
                  <a:pt x="691597" y="1562567"/>
                  <a:pt x="693040" y="1562220"/>
                </a:cubicBezTo>
                <a:cubicBezTo>
                  <a:pt x="694483" y="1561873"/>
                  <a:pt x="695878" y="1561352"/>
                  <a:pt x="697223" y="1560657"/>
                </a:cubicBezTo>
                <a:lnTo>
                  <a:pt x="697223" y="1565932"/>
                </a:lnTo>
                <a:cubicBezTo>
                  <a:pt x="695747" y="1566496"/>
                  <a:pt x="694234" y="1566914"/>
                  <a:pt x="692682" y="1567185"/>
                </a:cubicBezTo>
                <a:cubicBezTo>
                  <a:pt x="691130" y="1567456"/>
                  <a:pt x="689529" y="1567592"/>
                  <a:pt x="687880" y="1567592"/>
                </a:cubicBezTo>
                <a:cubicBezTo>
                  <a:pt x="682714" y="1567592"/>
                  <a:pt x="678737" y="1566192"/>
                  <a:pt x="675948" y="1563392"/>
                </a:cubicBezTo>
                <a:cubicBezTo>
                  <a:pt x="673159" y="1560592"/>
                  <a:pt x="671765" y="1556501"/>
                  <a:pt x="671765" y="1551118"/>
                </a:cubicBezTo>
                <a:cubicBezTo>
                  <a:pt x="671765" y="1548536"/>
                  <a:pt x="672166" y="1546192"/>
                  <a:pt x="672969" y="1544086"/>
                </a:cubicBezTo>
                <a:cubicBezTo>
                  <a:pt x="673772" y="1541981"/>
                  <a:pt x="674901" y="1540180"/>
                  <a:pt x="676355" y="1538682"/>
                </a:cubicBezTo>
                <a:cubicBezTo>
                  <a:pt x="677809" y="1537184"/>
                  <a:pt x="679545" y="1536029"/>
                  <a:pt x="681564" y="1535215"/>
                </a:cubicBezTo>
                <a:cubicBezTo>
                  <a:pt x="683583" y="1534401"/>
                  <a:pt x="685807" y="1533994"/>
                  <a:pt x="688238" y="1533994"/>
                </a:cubicBezTo>
                <a:close/>
                <a:moveTo>
                  <a:pt x="1389799" y="1533864"/>
                </a:moveTo>
                <a:cubicBezTo>
                  <a:pt x="1390472" y="1533864"/>
                  <a:pt x="1391112" y="1533999"/>
                  <a:pt x="1391720" y="1534271"/>
                </a:cubicBezTo>
                <a:cubicBezTo>
                  <a:pt x="1392328" y="1534542"/>
                  <a:pt x="1392860" y="1534906"/>
                  <a:pt x="1393315" y="1535361"/>
                </a:cubicBezTo>
                <a:cubicBezTo>
                  <a:pt x="1393771" y="1535817"/>
                  <a:pt x="1394135" y="1536349"/>
                  <a:pt x="1394406" y="1536957"/>
                </a:cubicBezTo>
                <a:cubicBezTo>
                  <a:pt x="1394677" y="1537564"/>
                  <a:pt x="1394813" y="1538204"/>
                  <a:pt x="1394813" y="1538877"/>
                </a:cubicBezTo>
                <a:cubicBezTo>
                  <a:pt x="1394813" y="1539572"/>
                  <a:pt x="1394677" y="1540218"/>
                  <a:pt x="1394406" y="1540814"/>
                </a:cubicBezTo>
                <a:cubicBezTo>
                  <a:pt x="1394135" y="1541411"/>
                  <a:pt x="1393771" y="1541938"/>
                  <a:pt x="1393315" y="1542393"/>
                </a:cubicBezTo>
                <a:cubicBezTo>
                  <a:pt x="1392860" y="1542849"/>
                  <a:pt x="1392328" y="1543207"/>
                  <a:pt x="1391720" y="1543468"/>
                </a:cubicBezTo>
                <a:cubicBezTo>
                  <a:pt x="1391112" y="1543728"/>
                  <a:pt x="1390472" y="1543859"/>
                  <a:pt x="1389799" y="1543859"/>
                </a:cubicBezTo>
                <a:cubicBezTo>
                  <a:pt x="1389105" y="1543859"/>
                  <a:pt x="1388459" y="1543728"/>
                  <a:pt x="1387862" y="1543468"/>
                </a:cubicBezTo>
                <a:cubicBezTo>
                  <a:pt x="1387265" y="1543207"/>
                  <a:pt x="1386739" y="1542849"/>
                  <a:pt x="1386283" y="1542393"/>
                </a:cubicBezTo>
                <a:cubicBezTo>
                  <a:pt x="1385827" y="1541938"/>
                  <a:pt x="1385469" y="1541411"/>
                  <a:pt x="1385209" y="1540814"/>
                </a:cubicBezTo>
                <a:cubicBezTo>
                  <a:pt x="1384948" y="1540218"/>
                  <a:pt x="1384818" y="1539572"/>
                  <a:pt x="1384818" y="1538877"/>
                </a:cubicBezTo>
                <a:cubicBezTo>
                  <a:pt x="1384818" y="1538204"/>
                  <a:pt x="1384948" y="1537564"/>
                  <a:pt x="1385209" y="1536957"/>
                </a:cubicBezTo>
                <a:cubicBezTo>
                  <a:pt x="1385469" y="1536349"/>
                  <a:pt x="1385827" y="1535817"/>
                  <a:pt x="1386283" y="1535361"/>
                </a:cubicBezTo>
                <a:cubicBezTo>
                  <a:pt x="1386739" y="1534906"/>
                  <a:pt x="1387265" y="1534542"/>
                  <a:pt x="1387862" y="1534271"/>
                </a:cubicBezTo>
                <a:cubicBezTo>
                  <a:pt x="1388459" y="1533999"/>
                  <a:pt x="1389105" y="1533864"/>
                  <a:pt x="1389799" y="1533864"/>
                </a:cubicBezTo>
                <a:close/>
                <a:moveTo>
                  <a:pt x="1251873" y="1533864"/>
                </a:moveTo>
                <a:cubicBezTo>
                  <a:pt x="1255259" y="1533864"/>
                  <a:pt x="1257825" y="1534960"/>
                  <a:pt x="1259572" y="1537152"/>
                </a:cubicBezTo>
                <a:cubicBezTo>
                  <a:pt x="1261320" y="1539344"/>
                  <a:pt x="1262128" y="1542600"/>
                  <a:pt x="1261998" y="1546919"/>
                </a:cubicBezTo>
                <a:lnTo>
                  <a:pt x="1256268" y="1546919"/>
                </a:lnTo>
                <a:cubicBezTo>
                  <a:pt x="1256333" y="1544054"/>
                  <a:pt x="1255915" y="1541976"/>
                  <a:pt x="1255014" y="1540684"/>
                </a:cubicBezTo>
                <a:cubicBezTo>
                  <a:pt x="1254114" y="1539393"/>
                  <a:pt x="1252795" y="1538747"/>
                  <a:pt x="1251059" y="1538747"/>
                </a:cubicBezTo>
                <a:cubicBezTo>
                  <a:pt x="1250299" y="1538747"/>
                  <a:pt x="1249534" y="1538883"/>
                  <a:pt x="1248764" y="1539154"/>
                </a:cubicBezTo>
                <a:cubicBezTo>
                  <a:pt x="1247993" y="1539425"/>
                  <a:pt x="1247201" y="1539859"/>
                  <a:pt x="1246387" y="1540456"/>
                </a:cubicBezTo>
                <a:cubicBezTo>
                  <a:pt x="1245573" y="1541053"/>
                  <a:pt x="1244710" y="1541818"/>
                  <a:pt x="1243799" y="1542752"/>
                </a:cubicBezTo>
                <a:cubicBezTo>
                  <a:pt x="1242887" y="1543685"/>
                  <a:pt x="1241911" y="1544813"/>
                  <a:pt x="1240869" y="1546137"/>
                </a:cubicBezTo>
                <a:lnTo>
                  <a:pt x="1240869" y="1567136"/>
                </a:lnTo>
                <a:lnTo>
                  <a:pt x="1235139" y="1567136"/>
                </a:lnTo>
                <a:lnTo>
                  <a:pt x="1235139" y="1534450"/>
                </a:lnTo>
                <a:lnTo>
                  <a:pt x="1240315" y="1534450"/>
                </a:lnTo>
                <a:lnTo>
                  <a:pt x="1240478" y="1540473"/>
                </a:lnTo>
                <a:cubicBezTo>
                  <a:pt x="1242410" y="1538150"/>
                  <a:pt x="1244314" y="1536468"/>
                  <a:pt x="1246192" y="1535426"/>
                </a:cubicBezTo>
                <a:cubicBezTo>
                  <a:pt x="1248069" y="1534385"/>
                  <a:pt x="1249963" y="1533864"/>
                  <a:pt x="1251873" y="1533864"/>
                </a:cubicBezTo>
                <a:close/>
                <a:moveTo>
                  <a:pt x="1209150" y="1533864"/>
                </a:moveTo>
                <a:cubicBezTo>
                  <a:pt x="1211429" y="1533864"/>
                  <a:pt x="1213447" y="1534222"/>
                  <a:pt x="1215205" y="1534938"/>
                </a:cubicBezTo>
                <a:cubicBezTo>
                  <a:pt x="1216963" y="1535654"/>
                  <a:pt x="1218445" y="1536669"/>
                  <a:pt x="1219649" y="1537982"/>
                </a:cubicBezTo>
                <a:cubicBezTo>
                  <a:pt x="1220854" y="1539295"/>
                  <a:pt x="1221765" y="1540890"/>
                  <a:pt x="1222384" y="1542768"/>
                </a:cubicBezTo>
                <a:cubicBezTo>
                  <a:pt x="1223002" y="1544645"/>
                  <a:pt x="1223312" y="1546745"/>
                  <a:pt x="1223312" y="1549067"/>
                </a:cubicBezTo>
                <a:cubicBezTo>
                  <a:pt x="1223312" y="1549870"/>
                  <a:pt x="1223301" y="1550543"/>
                  <a:pt x="1223279" y="1551086"/>
                </a:cubicBezTo>
                <a:cubicBezTo>
                  <a:pt x="1223258" y="1551629"/>
                  <a:pt x="1223225" y="1552138"/>
                  <a:pt x="1223181" y="1552616"/>
                </a:cubicBezTo>
                <a:lnTo>
                  <a:pt x="1200229" y="1552616"/>
                </a:lnTo>
                <a:cubicBezTo>
                  <a:pt x="1200229" y="1555958"/>
                  <a:pt x="1201163" y="1558525"/>
                  <a:pt x="1203029" y="1560316"/>
                </a:cubicBezTo>
                <a:cubicBezTo>
                  <a:pt x="1204896" y="1562106"/>
                  <a:pt x="1207587" y="1563001"/>
                  <a:pt x="1211103" y="1563001"/>
                </a:cubicBezTo>
                <a:cubicBezTo>
                  <a:pt x="1212058" y="1563001"/>
                  <a:pt x="1213013" y="1562963"/>
                  <a:pt x="1213968" y="1562888"/>
                </a:cubicBezTo>
                <a:cubicBezTo>
                  <a:pt x="1214923" y="1562812"/>
                  <a:pt x="1215845" y="1562708"/>
                  <a:pt x="1216735" y="1562578"/>
                </a:cubicBezTo>
                <a:cubicBezTo>
                  <a:pt x="1217625" y="1562448"/>
                  <a:pt x="1218477" y="1562302"/>
                  <a:pt x="1219291" y="1562139"/>
                </a:cubicBezTo>
                <a:cubicBezTo>
                  <a:pt x="1220105" y="1561976"/>
                  <a:pt x="1220859" y="1561797"/>
                  <a:pt x="1221554" y="1561602"/>
                </a:cubicBezTo>
                <a:lnTo>
                  <a:pt x="1221554" y="1566257"/>
                </a:lnTo>
                <a:cubicBezTo>
                  <a:pt x="1220013" y="1566691"/>
                  <a:pt x="1218271" y="1567044"/>
                  <a:pt x="1216328" y="1567315"/>
                </a:cubicBezTo>
                <a:cubicBezTo>
                  <a:pt x="1214386" y="1567586"/>
                  <a:pt x="1212373" y="1567722"/>
                  <a:pt x="1210289" y="1567722"/>
                </a:cubicBezTo>
                <a:cubicBezTo>
                  <a:pt x="1207489" y="1567722"/>
                  <a:pt x="1205080" y="1567342"/>
                  <a:pt x="1203062" y="1566583"/>
                </a:cubicBezTo>
                <a:cubicBezTo>
                  <a:pt x="1201043" y="1565823"/>
                  <a:pt x="1199388" y="1564722"/>
                  <a:pt x="1198097" y="1563278"/>
                </a:cubicBezTo>
                <a:cubicBezTo>
                  <a:pt x="1196805" y="1561835"/>
                  <a:pt x="1195851" y="1560066"/>
                  <a:pt x="1195232" y="1557972"/>
                </a:cubicBezTo>
                <a:cubicBezTo>
                  <a:pt x="1194613" y="1555877"/>
                  <a:pt x="1194304" y="1553506"/>
                  <a:pt x="1194304" y="1550858"/>
                </a:cubicBezTo>
                <a:cubicBezTo>
                  <a:pt x="1194304" y="1548557"/>
                  <a:pt x="1194635" y="1546382"/>
                  <a:pt x="1195297" y="1544331"/>
                </a:cubicBezTo>
                <a:cubicBezTo>
                  <a:pt x="1195959" y="1542279"/>
                  <a:pt x="1196925" y="1540478"/>
                  <a:pt x="1198195" y="1538926"/>
                </a:cubicBezTo>
                <a:cubicBezTo>
                  <a:pt x="1199464" y="1537374"/>
                  <a:pt x="1201022" y="1536143"/>
                  <a:pt x="1202866" y="1535231"/>
                </a:cubicBezTo>
                <a:cubicBezTo>
                  <a:pt x="1204711" y="1534320"/>
                  <a:pt x="1206806" y="1533864"/>
                  <a:pt x="1209150" y="1533864"/>
                </a:cubicBezTo>
                <a:close/>
                <a:moveTo>
                  <a:pt x="1142475" y="1533864"/>
                </a:moveTo>
                <a:cubicBezTo>
                  <a:pt x="1144819" y="1533864"/>
                  <a:pt x="1146919" y="1534227"/>
                  <a:pt x="1148774" y="1534954"/>
                </a:cubicBezTo>
                <a:cubicBezTo>
                  <a:pt x="1150630" y="1535681"/>
                  <a:pt x="1152204" y="1536745"/>
                  <a:pt x="1153495" y="1538145"/>
                </a:cubicBezTo>
                <a:cubicBezTo>
                  <a:pt x="1154786" y="1539545"/>
                  <a:pt x="1155774" y="1541287"/>
                  <a:pt x="1156458" y="1543370"/>
                </a:cubicBezTo>
                <a:cubicBezTo>
                  <a:pt x="1157141" y="1545454"/>
                  <a:pt x="1157483" y="1547841"/>
                  <a:pt x="1157483" y="1550532"/>
                </a:cubicBezTo>
                <a:cubicBezTo>
                  <a:pt x="1157483" y="1553072"/>
                  <a:pt x="1157125" y="1555400"/>
                  <a:pt x="1156409" y="1557516"/>
                </a:cubicBezTo>
                <a:cubicBezTo>
                  <a:pt x="1155693" y="1559632"/>
                  <a:pt x="1154662" y="1561444"/>
                  <a:pt x="1153316" y="1562953"/>
                </a:cubicBezTo>
                <a:cubicBezTo>
                  <a:pt x="1151970" y="1564461"/>
                  <a:pt x="1150332" y="1565633"/>
                  <a:pt x="1148400" y="1566469"/>
                </a:cubicBezTo>
                <a:cubicBezTo>
                  <a:pt x="1146468" y="1567304"/>
                  <a:pt x="1144276" y="1567722"/>
                  <a:pt x="1141824" y="1567722"/>
                </a:cubicBezTo>
                <a:cubicBezTo>
                  <a:pt x="1139480" y="1567722"/>
                  <a:pt x="1137380" y="1567358"/>
                  <a:pt x="1135524" y="1566631"/>
                </a:cubicBezTo>
                <a:cubicBezTo>
                  <a:pt x="1133668" y="1565904"/>
                  <a:pt x="1132095" y="1564835"/>
                  <a:pt x="1130803" y="1563425"/>
                </a:cubicBezTo>
                <a:cubicBezTo>
                  <a:pt x="1129512" y="1562014"/>
                  <a:pt x="1128524" y="1560267"/>
                  <a:pt x="1127841" y="1558183"/>
                </a:cubicBezTo>
                <a:cubicBezTo>
                  <a:pt x="1127157" y="1556100"/>
                  <a:pt x="1126815" y="1553701"/>
                  <a:pt x="1126815" y="1550988"/>
                </a:cubicBezTo>
                <a:cubicBezTo>
                  <a:pt x="1126815" y="1548449"/>
                  <a:pt x="1127173" y="1546132"/>
                  <a:pt x="1127890" y="1544038"/>
                </a:cubicBezTo>
                <a:cubicBezTo>
                  <a:pt x="1128606" y="1541943"/>
                  <a:pt x="1129637" y="1540142"/>
                  <a:pt x="1130982" y="1538633"/>
                </a:cubicBezTo>
                <a:cubicBezTo>
                  <a:pt x="1132328" y="1537125"/>
                  <a:pt x="1133967" y="1535953"/>
                  <a:pt x="1135898" y="1535117"/>
                </a:cubicBezTo>
                <a:cubicBezTo>
                  <a:pt x="1137830" y="1534282"/>
                  <a:pt x="1140022" y="1533864"/>
                  <a:pt x="1142475" y="1533864"/>
                </a:cubicBezTo>
                <a:close/>
                <a:moveTo>
                  <a:pt x="829290" y="1533864"/>
                </a:moveTo>
                <a:cubicBezTo>
                  <a:pt x="830570" y="1533864"/>
                  <a:pt x="831992" y="1533934"/>
                  <a:pt x="833555" y="1534075"/>
                </a:cubicBezTo>
                <a:cubicBezTo>
                  <a:pt x="835117" y="1534216"/>
                  <a:pt x="836745" y="1534460"/>
                  <a:pt x="838438" y="1534808"/>
                </a:cubicBezTo>
                <a:lnTo>
                  <a:pt x="838438" y="1539854"/>
                </a:lnTo>
                <a:cubicBezTo>
                  <a:pt x="836658" y="1539420"/>
                  <a:pt x="834971" y="1539100"/>
                  <a:pt x="833376" y="1538894"/>
                </a:cubicBezTo>
                <a:cubicBezTo>
                  <a:pt x="831780" y="1538687"/>
                  <a:pt x="830397" y="1538584"/>
                  <a:pt x="829225" y="1538584"/>
                </a:cubicBezTo>
                <a:cubicBezTo>
                  <a:pt x="827814" y="1538584"/>
                  <a:pt x="826626" y="1538693"/>
                  <a:pt x="825660" y="1538910"/>
                </a:cubicBezTo>
                <a:cubicBezTo>
                  <a:pt x="824694" y="1539127"/>
                  <a:pt x="823913" y="1539425"/>
                  <a:pt x="823316" y="1539805"/>
                </a:cubicBezTo>
                <a:cubicBezTo>
                  <a:pt x="822719" y="1540185"/>
                  <a:pt x="822290" y="1540630"/>
                  <a:pt x="822030" y="1541140"/>
                </a:cubicBezTo>
                <a:cubicBezTo>
                  <a:pt x="821769" y="1541650"/>
                  <a:pt x="821639" y="1542198"/>
                  <a:pt x="821639" y="1542784"/>
                </a:cubicBezTo>
                <a:cubicBezTo>
                  <a:pt x="821639" y="1543370"/>
                  <a:pt x="821753" y="1543902"/>
                  <a:pt x="821981" y="1544379"/>
                </a:cubicBezTo>
                <a:cubicBezTo>
                  <a:pt x="822209" y="1544857"/>
                  <a:pt x="822632" y="1545318"/>
                  <a:pt x="823251" y="1545763"/>
                </a:cubicBezTo>
                <a:cubicBezTo>
                  <a:pt x="823869" y="1546208"/>
                  <a:pt x="824732" y="1546653"/>
                  <a:pt x="825839" y="1547098"/>
                </a:cubicBezTo>
                <a:cubicBezTo>
                  <a:pt x="826946" y="1547543"/>
                  <a:pt x="828389" y="1548026"/>
                  <a:pt x="830169" y="1548547"/>
                </a:cubicBezTo>
                <a:cubicBezTo>
                  <a:pt x="832100" y="1549111"/>
                  <a:pt x="833728" y="1549702"/>
                  <a:pt x="835052" y="1550321"/>
                </a:cubicBezTo>
                <a:cubicBezTo>
                  <a:pt x="836376" y="1550940"/>
                  <a:pt x="837451" y="1551629"/>
                  <a:pt x="838275" y="1552388"/>
                </a:cubicBezTo>
                <a:cubicBezTo>
                  <a:pt x="839100" y="1553148"/>
                  <a:pt x="839691" y="1554005"/>
                  <a:pt x="840049" y="1554960"/>
                </a:cubicBezTo>
                <a:cubicBezTo>
                  <a:pt x="840408" y="1555915"/>
                  <a:pt x="840587" y="1557000"/>
                  <a:pt x="840587" y="1558216"/>
                </a:cubicBezTo>
                <a:cubicBezTo>
                  <a:pt x="840587" y="1559366"/>
                  <a:pt x="840391" y="1560397"/>
                  <a:pt x="840001" y="1561309"/>
                </a:cubicBezTo>
                <a:cubicBezTo>
                  <a:pt x="839610" y="1562220"/>
                  <a:pt x="839078" y="1563029"/>
                  <a:pt x="838406" y="1563734"/>
                </a:cubicBezTo>
                <a:cubicBezTo>
                  <a:pt x="837733" y="1564439"/>
                  <a:pt x="836951" y="1565042"/>
                  <a:pt x="836061" y="1565541"/>
                </a:cubicBezTo>
                <a:cubicBezTo>
                  <a:pt x="835171" y="1566040"/>
                  <a:pt x="834222" y="1566452"/>
                  <a:pt x="833213" y="1566778"/>
                </a:cubicBezTo>
                <a:cubicBezTo>
                  <a:pt x="832204" y="1567104"/>
                  <a:pt x="831167" y="1567342"/>
                  <a:pt x="830104" y="1567494"/>
                </a:cubicBezTo>
                <a:cubicBezTo>
                  <a:pt x="829040" y="1567646"/>
                  <a:pt x="827998" y="1567722"/>
                  <a:pt x="826978" y="1567722"/>
                </a:cubicBezTo>
                <a:cubicBezTo>
                  <a:pt x="824764" y="1567722"/>
                  <a:pt x="822730" y="1567624"/>
                  <a:pt x="820874" y="1567429"/>
                </a:cubicBezTo>
                <a:cubicBezTo>
                  <a:pt x="819018" y="1567234"/>
                  <a:pt x="817201" y="1566919"/>
                  <a:pt x="815421" y="1566485"/>
                </a:cubicBezTo>
                <a:lnTo>
                  <a:pt x="815421" y="1561276"/>
                </a:lnTo>
                <a:cubicBezTo>
                  <a:pt x="817331" y="1561819"/>
                  <a:pt x="819230" y="1562231"/>
                  <a:pt x="821118" y="1562513"/>
                </a:cubicBezTo>
                <a:cubicBezTo>
                  <a:pt x="823006" y="1562795"/>
                  <a:pt x="824884" y="1562936"/>
                  <a:pt x="826750" y="1562936"/>
                </a:cubicBezTo>
                <a:cubicBezTo>
                  <a:pt x="829463" y="1562936"/>
                  <a:pt x="831471" y="1562567"/>
                  <a:pt x="832773" y="1561829"/>
                </a:cubicBezTo>
                <a:cubicBezTo>
                  <a:pt x="834075" y="1561092"/>
                  <a:pt x="834727" y="1560039"/>
                  <a:pt x="834727" y="1558672"/>
                </a:cubicBezTo>
                <a:cubicBezTo>
                  <a:pt x="834727" y="1558085"/>
                  <a:pt x="834623" y="1557559"/>
                  <a:pt x="834417" y="1557093"/>
                </a:cubicBezTo>
                <a:cubicBezTo>
                  <a:pt x="834211" y="1556626"/>
                  <a:pt x="833837" y="1556181"/>
                  <a:pt x="833294" y="1555758"/>
                </a:cubicBezTo>
                <a:cubicBezTo>
                  <a:pt x="832751" y="1555335"/>
                  <a:pt x="831911" y="1554895"/>
                  <a:pt x="830771" y="1554439"/>
                </a:cubicBezTo>
                <a:cubicBezTo>
                  <a:pt x="829632" y="1553983"/>
                  <a:pt x="828074" y="1553463"/>
                  <a:pt x="826099" y="1552877"/>
                </a:cubicBezTo>
                <a:cubicBezTo>
                  <a:pt x="824623" y="1552442"/>
                  <a:pt x="823261" y="1551949"/>
                  <a:pt x="822013" y="1551395"/>
                </a:cubicBezTo>
                <a:cubicBezTo>
                  <a:pt x="820765" y="1550842"/>
                  <a:pt x="819686" y="1550185"/>
                  <a:pt x="818774" y="1549426"/>
                </a:cubicBezTo>
                <a:cubicBezTo>
                  <a:pt x="817863" y="1548666"/>
                  <a:pt x="817146" y="1547776"/>
                  <a:pt x="816625" y="1546756"/>
                </a:cubicBezTo>
                <a:cubicBezTo>
                  <a:pt x="816104" y="1545736"/>
                  <a:pt x="815844" y="1544531"/>
                  <a:pt x="815844" y="1543142"/>
                </a:cubicBezTo>
                <a:cubicBezTo>
                  <a:pt x="815844" y="1542231"/>
                  <a:pt x="816056" y="1541232"/>
                  <a:pt x="816479" y="1540147"/>
                </a:cubicBezTo>
                <a:cubicBezTo>
                  <a:pt x="816902" y="1539062"/>
                  <a:pt x="817624" y="1538053"/>
                  <a:pt x="818644" y="1537119"/>
                </a:cubicBezTo>
                <a:cubicBezTo>
                  <a:pt x="819664" y="1536186"/>
                  <a:pt x="821042" y="1535410"/>
                  <a:pt x="822779" y="1534792"/>
                </a:cubicBezTo>
                <a:cubicBezTo>
                  <a:pt x="824515" y="1534173"/>
                  <a:pt x="826685" y="1533864"/>
                  <a:pt x="829290" y="1533864"/>
                </a:cubicBezTo>
                <a:close/>
                <a:moveTo>
                  <a:pt x="791190" y="1533864"/>
                </a:moveTo>
                <a:cubicBezTo>
                  <a:pt x="792470" y="1533864"/>
                  <a:pt x="793892" y="1533934"/>
                  <a:pt x="795455" y="1534075"/>
                </a:cubicBezTo>
                <a:cubicBezTo>
                  <a:pt x="797017" y="1534216"/>
                  <a:pt x="798645" y="1534460"/>
                  <a:pt x="800338" y="1534808"/>
                </a:cubicBezTo>
                <a:lnTo>
                  <a:pt x="800338" y="1539854"/>
                </a:lnTo>
                <a:cubicBezTo>
                  <a:pt x="798558" y="1539420"/>
                  <a:pt x="796871" y="1539100"/>
                  <a:pt x="795275" y="1538894"/>
                </a:cubicBezTo>
                <a:cubicBezTo>
                  <a:pt x="793680" y="1538687"/>
                  <a:pt x="792297" y="1538584"/>
                  <a:pt x="791125" y="1538584"/>
                </a:cubicBezTo>
                <a:cubicBezTo>
                  <a:pt x="789714" y="1538584"/>
                  <a:pt x="788526" y="1538693"/>
                  <a:pt x="787560" y="1538910"/>
                </a:cubicBezTo>
                <a:cubicBezTo>
                  <a:pt x="786594" y="1539127"/>
                  <a:pt x="785813" y="1539425"/>
                  <a:pt x="785216" y="1539805"/>
                </a:cubicBezTo>
                <a:cubicBezTo>
                  <a:pt x="784619" y="1540185"/>
                  <a:pt x="784190" y="1540630"/>
                  <a:pt x="783930" y="1541140"/>
                </a:cubicBezTo>
                <a:cubicBezTo>
                  <a:pt x="783669" y="1541650"/>
                  <a:pt x="783539" y="1542198"/>
                  <a:pt x="783539" y="1542784"/>
                </a:cubicBezTo>
                <a:cubicBezTo>
                  <a:pt x="783539" y="1543370"/>
                  <a:pt x="783653" y="1543902"/>
                  <a:pt x="783881" y="1544379"/>
                </a:cubicBezTo>
                <a:cubicBezTo>
                  <a:pt x="784109" y="1544857"/>
                  <a:pt x="784532" y="1545318"/>
                  <a:pt x="785151" y="1545763"/>
                </a:cubicBezTo>
                <a:cubicBezTo>
                  <a:pt x="785769" y="1546208"/>
                  <a:pt x="786632" y="1546653"/>
                  <a:pt x="787739" y="1547098"/>
                </a:cubicBezTo>
                <a:cubicBezTo>
                  <a:pt x="788846" y="1547543"/>
                  <a:pt x="790289" y="1548026"/>
                  <a:pt x="792069" y="1548547"/>
                </a:cubicBezTo>
                <a:cubicBezTo>
                  <a:pt x="794000" y="1549111"/>
                  <a:pt x="795628" y="1549702"/>
                  <a:pt x="796952" y="1550321"/>
                </a:cubicBezTo>
                <a:cubicBezTo>
                  <a:pt x="798276" y="1550940"/>
                  <a:pt x="799351" y="1551629"/>
                  <a:pt x="800175" y="1552388"/>
                </a:cubicBezTo>
                <a:cubicBezTo>
                  <a:pt x="801000" y="1553148"/>
                  <a:pt x="801591" y="1554005"/>
                  <a:pt x="801950" y="1554960"/>
                </a:cubicBezTo>
                <a:cubicBezTo>
                  <a:pt x="802308" y="1555915"/>
                  <a:pt x="802487" y="1557000"/>
                  <a:pt x="802487" y="1558216"/>
                </a:cubicBezTo>
                <a:cubicBezTo>
                  <a:pt x="802487" y="1559366"/>
                  <a:pt x="802291" y="1560397"/>
                  <a:pt x="801901" y="1561309"/>
                </a:cubicBezTo>
                <a:cubicBezTo>
                  <a:pt x="801510" y="1562220"/>
                  <a:pt x="800978" y="1563029"/>
                  <a:pt x="800306" y="1563734"/>
                </a:cubicBezTo>
                <a:cubicBezTo>
                  <a:pt x="799633" y="1564439"/>
                  <a:pt x="798851" y="1565042"/>
                  <a:pt x="797962" y="1565541"/>
                </a:cubicBezTo>
                <a:cubicBezTo>
                  <a:pt x="797071" y="1566040"/>
                  <a:pt x="796122" y="1566452"/>
                  <a:pt x="795113" y="1566778"/>
                </a:cubicBezTo>
                <a:cubicBezTo>
                  <a:pt x="794103" y="1567104"/>
                  <a:pt x="793067" y="1567342"/>
                  <a:pt x="792004" y="1567494"/>
                </a:cubicBezTo>
                <a:cubicBezTo>
                  <a:pt x="790940" y="1567646"/>
                  <a:pt x="789898" y="1567722"/>
                  <a:pt x="788878" y="1567722"/>
                </a:cubicBezTo>
                <a:cubicBezTo>
                  <a:pt x="786665" y="1567722"/>
                  <a:pt x="784630" y="1567624"/>
                  <a:pt x="782774" y="1567429"/>
                </a:cubicBezTo>
                <a:cubicBezTo>
                  <a:pt x="780918" y="1567234"/>
                  <a:pt x="779101" y="1566919"/>
                  <a:pt x="777321" y="1566485"/>
                </a:cubicBezTo>
                <a:lnTo>
                  <a:pt x="777321" y="1561276"/>
                </a:lnTo>
                <a:cubicBezTo>
                  <a:pt x="779231" y="1561819"/>
                  <a:pt x="781130" y="1562231"/>
                  <a:pt x="783018" y="1562513"/>
                </a:cubicBezTo>
                <a:cubicBezTo>
                  <a:pt x="784906" y="1562795"/>
                  <a:pt x="786784" y="1562936"/>
                  <a:pt x="788650" y="1562936"/>
                </a:cubicBezTo>
                <a:cubicBezTo>
                  <a:pt x="791363" y="1562936"/>
                  <a:pt x="793371" y="1562567"/>
                  <a:pt x="794673" y="1561829"/>
                </a:cubicBezTo>
                <a:cubicBezTo>
                  <a:pt x="795976" y="1561092"/>
                  <a:pt x="796627" y="1560039"/>
                  <a:pt x="796627" y="1558672"/>
                </a:cubicBezTo>
                <a:cubicBezTo>
                  <a:pt x="796627" y="1558085"/>
                  <a:pt x="796523" y="1557559"/>
                  <a:pt x="796317" y="1557093"/>
                </a:cubicBezTo>
                <a:cubicBezTo>
                  <a:pt x="796111" y="1556626"/>
                  <a:pt x="795737" y="1556181"/>
                  <a:pt x="795194" y="1555758"/>
                </a:cubicBezTo>
                <a:cubicBezTo>
                  <a:pt x="794652" y="1555335"/>
                  <a:pt x="793811" y="1554895"/>
                  <a:pt x="792671" y="1554439"/>
                </a:cubicBezTo>
                <a:cubicBezTo>
                  <a:pt x="791532" y="1553983"/>
                  <a:pt x="789974" y="1553463"/>
                  <a:pt x="787999" y="1552877"/>
                </a:cubicBezTo>
                <a:cubicBezTo>
                  <a:pt x="786523" y="1552442"/>
                  <a:pt x="785161" y="1551949"/>
                  <a:pt x="783913" y="1551395"/>
                </a:cubicBezTo>
                <a:cubicBezTo>
                  <a:pt x="782666" y="1550842"/>
                  <a:pt x="781586" y="1550185"/>
                  <a:pt x="780674" y="1549426"/>
                </a:cubicBezTo>
                <a:cubicBezTo>
                  <a:pt x="779763" y="1548666"/>
                  <a:pt x="779046" y="1547776"/>
                  <a:pt x="778525" y="1546756"/>
                </a:cubicBezTo>
                <a:cubicBezTo>
                  <a:pt x="778004" y="1545736"/>
                  <a:pt x="777744" y="1544531"/>
                  <a:pt x="777744" y="1543142"/>
                </a:cubicBezTo>
                <a:cubicBezTo>
                  <a:pt x="777744" y="1542231"/>
                  <a:pt x="777956" y="1541232"/>
                  <a:pt x="778379" y="1540147"/>
                </a:cubicBezTo>
                <a:cubicBezTo>
                  <a:pt x="778802" y="1539062"/>
                  <a:pt x="779524" y="1538053"/>
                  <a:pt x="780544" y="1537119"/>
                </a:cubicBezTo>
                <a:cubicBezTo>
                  <a:pt x="781564" y="1536186"/>
                  <a:pt x="782942" y="1535410"/>
                  <a:pt x="784679" y="1534792"/>
                </a:cubicBezTo>
                <a:cubicBezTo>
                  <a:pt x="786415" y="1534173"/>
                  <a:pt x="788585" y="1533864"/>
                  <a:pt x="791190" y="1533864"/>
                </a:cubicBezTo>
                <a:close/>
                <a:moveTo>
                  <a:pt x="761475" y="1533864"/>
                </a:moveTo>
                <a:cubicBezTo>
                  <a:pt x="763754" y="1533864"/>
                  <a:pt x="765773" y="1534222"/>
                  <a:pt x="767531" y="1534938"/>
                </a:cubicBezTo>
                <a:cubicBezTo>
                  <a:pt x="769289" y="1535654"/>
                  <a:pt x="770770" y="1536669"/>
                  <a:pt x="771975" y="1537982"/>
                </a:cubicBezTo>
                <a:cubicBezTo>
                  <a:pt x="773179" y="1539295"/>
                  <a:pt x="774091" y="1540890"/>
                  <a:pt x="774709" y="1542768"/>
                </a:cubicBezTo>
                <a:cubicBezTo>
                  <a:pt x="775328" y="1544645"/>
                  <a:pt x="775637" y="1546745"/>
                  <a:pt x="775637" y="1549067"/>
                </a:cubicBezTo>
                <a:cubicBezTo>
                  <a:pt x="775637" y="1549870"/>
                  <a:pt x="775626" y="1550543"/>
                  <a:pt x="775605" y="1551086"/>
                </a:cubicBezTo>
                <a:cubicBezTo>
                  <a:pt x="775583" y="1551629"/>
                  <a:pt x="775550" y="1552138"/>
                  <a:pt x="775507" y="1552616"/>
                </a:cubicBezTo>
                <a:lnTo>
                  <a:pt x="752555" y="1552616"/>
                </a:lnTo>
                <a:cubicBezTo>
                  <a:pt x="752555" y="1555958"/>
                  <a:pt x="753488" y="1558525"/>
                  <a:pt x="755355" y="1560316"/>
                </a:cubicBezTo>
                <a:cubicBezTo>
                  <a:pt x="757221" y="1562106"/>
                  <a:pt x="759912" y="1563001"/>
                  <a:pt x="763429" y="1563001"/>
                </a:cubicBezTo>
                <a:cubicBezTo>
                  <a:pt x="764384" y="1563001"/>
                  <a:pt x="765339" y="1562963"/>
                  <a:pt x="766294" y="1562888"/>
                </a:cubicBezTo>
                <a:cubicBezTo>
                  <a:pt x="767249" y="1562812"/>
                  <a:pt x="768171" y="1562708"/>
                  <a:pt x="769061" y="1562578"/>
                </a:cubicBezTo>
                <a:cubicBezTo>
                  <a:pt x="769951" y="1562448"/>
                  <a:pt x="770803" y="1562302"/>
                  <a:pt x="771616" y="1562139"/>
                </a:cubicBezTo>
                <a:cubicBezTo>
                  <a:pt x="772431" y="1561976"/>
                  <a:pt x="773185" y="1561797"/>
                  <a:pt x="773879" y="1561602"/>
                </a:cubicBezTo>
                <a:lnTo>
                  <a:pt x="773879" y="1566257"/>
                </a:lnTo>
                <a:cubicBezTo>
                  <a:pt x="772338" y="1566691"/>
                  <a:pt x="770597" y="1567044"/>
                  <a:pt x="768654" y="1567315"/>
                </a:cubicBezTo>
                <a:cubicBezTo>
                  <a:pt x="766711" y="1567586"/>
                  <a:pt x="764698" y="1567722"/>
                  <a:pt x="762615" y="1567722"/>
                </a:cubicBezTo>
                <a:cubicBezTo>
                  <a:pt x="759815" y="1567722"/>
                  <a:pt x="757406" y="1567342"/>
                  <a:pt x="755387" y="1566583"/>
                </a:cubicBezTo>
                <a:cubicBezTo>
                  <a:pt x="753369" y="1565823"/>
                  <a:pt x="751714" y="1564722"/>
                  <a:pt x="750422" y="1563278"/>
                </a:cubicBezTo>
                <a:cubicBezTo>
                  <a:pt x="749131" y="1561835"/>
                  <a:pt x="748176" y="1560066"/>
                  <a:pt x="747558" y="1557972"/>
                </a:cubicBezTo>
                <a:cubicBezTo>
                  <a:pt x="746939" y="1555877"/>
                  <a:pt x="746630" y="1553506"/>
                  <a:pt x="746630" y="1550858"/>
                </a:cubicBezTo>
                <a:cubicBezTo>
                  <a:pt x="746630" y="1548557"/>
                  <a:pt x="746961" y="1546382"/>
                  <a:pt x="747623" y="1544331"/>
                </a:cubicBezTo>
                <a:cubicBezTo>
                  <a:pt x="748285" y="1542279"/>
                  <a:pt x="749250" y="1540478"/>
                  <a:pt x="750520" y="1538926"/>
                </a:cubicBezTo>
                <a:cubicBezTo>
                  <a:pt x="751790" y="1537374"/>
                  <a:pt x="753347" y="1536143"/>
                  <a:pt x="755192" y="1535231"/>
                </a:cubicBezTo>
                <a:cubicBezTo>
                  <a:pt x="757037" y="1534320"/>
                  <a:pt x="759131" y="1533864"/>
                  <a:pt x="761475" y="1533864"/>
                </a:cubicBezTo>
                <a:close/>
                <a:moveTo>
                  <a:pt x="619740" y="1533864"/>
                </a:moveTo>
                <a:cubicBezTo>
                  <a:pt x="621020" y="1533864"/>
                  <a:pt x="622442" y="1533934"/>
                  <a:pt x="624005" y="1534075"/>
                </a:cubicBezTo>
                <a:cubicBezTo>
                  <a:pt x="625567" y="1534216"/>
                  <a:pt x="627195" y="1534460"/>
                  <a:pt x="628888" y="1534808"/>
                </a:cubicBezTo>
                <a:lnTo>
                  <a:pt x="628888" y="1539854"/>
                </a:lnTo>
                <a:cubicBezTo>
                  <a:pt x="627108" y="1539420"/>
                  <a:pt x="625421" y="1539100"/>
                  <a:pt x="623826" y="1538894"/>
                </a:cubicBezTo>
                <a:cubicBezTo>
                  <a:pt x="622230" y="1538687"/>
                  <a:pt x="620847" y="1538584"/>
                  <a:pt x="619675" y="1538584"/>
                </a:cubicBezTo>
                <a:cubicBezTo>
                  <a:pt x="618264" y="1538584"/>
                  <a:pt x="617075" y="1538693"/>
                  <a:pt x="616110" y="1538910"/>
                </a:cubicBezTo>
                <a:cubicBezTo>
                  <a:pt x="615144" y="1539127"/>
                  <a:pt x="614363" y="1539425"/>
                  <a:pt x="613766" y="1539805"/>
                </a:cubicBezTo>
                <a:cubicBezTo>
                  <a:pt x="613169" y="1540185"/>
                  <a:pt x="612740" y="1540630"/>
                  <a:pt x="612480" y="1541140"/>
                </a:cubicBezTo>
                <a:cubicBezTo>
                  <a:pt x="612219" y="1541650"/>
                  <a:pt x="612089" y="1542198"/>
                  <a:pt x="612089" y="1542784"/>
                </a:cubicBezTo>
                <a:cubicBezTo>
                  <a:pt x="612089" y="1543370"/>
                  <a:pt x="612203" y="1543902"/>
                  <a:pt x="612431" y="1544379"/>
                </a:cubicBezTo>
                <a:cubicBezTo>
                  <a:pt x="612659" y="1544857"/>
                  <a:pt x="613082" y="1545318"/>
                  <a:pt x="613701" y="1545763"/>
                </a:cubicBezTo>
                <a:cubicBezTo>
                  <a:pt x="614319" y="1546208"/>
                  <a:pt x="615182" y="1546653"/>
                  <a:pt x="616289" y="1547098"/>
                </a:cubicBezTo>
                <a:cubicBezTo>
                  <a:pt x="617396" y="1547543"/>
                  <a:pt x="618839" y="1548026"/>
                  <a:pt x="620619" y="1548547"/>
                </a:cubicBezTo>
                <a:cubicBezTo>
                  <a:pt x="622551" y="1549111"/>
                  <a:pt x="624178" y="1549702"/>
                  <a:pt x="625502" y="1550321"/>
                </a:cubicBezTo>
                <a:cubicBezTo>
                  <a:pt x="626826" y="1550940"/>
                  <a:pt x="627900" y="1551629"/>
                  <a:pt x="628725" y="1552388"/>
                </a:cubicBezTo>
                <a:cubicBezTo>
                  <a:pt x="629550" y="1553148"/>
                  <a:pt x="630142" y="1554005"/>
                  <a:pt x="630500" y="1554960"/>
                </a:cubicBezTo>
                <a:cubicBezTo>
                  <a:pt x="630858" y="1555915"/>
                  <a:pt x="631037" y="1557000"/>
                  <a:pt x="631037" y="1558216"/>
                </a:cubicBezTo>
                <a:cubicBezTo>
                  <a:pt x="631037" y="1559366"/>
                  <a:pt x="630841" y="1560397"/>
                  <a:pt x="630451" y="1561309"/>
                </a:cubicBezTo>
                <a:cubicBezTo>
                  <a:pt x="630060" y="1562220"/>
                  <a:pt x="629528" y="1563029"/>
                  <a:pt x="628856" y="1563734"/>
                </a:cubicBezTo>
                <a:cubicBezTo>
                  <a:pt x="628183" y="1564439"/>
                  <a:pt x="627401" y="1565042"/>
                  <a:pt x="626512" y="1565541"/>
                </a:cubicBezTo>
                <a:cubicBezTo>
                  <a:pt x="625622" y="1566040"/>
                  <a:pt x="624672" y="1566452"/>
                  <a:pt x="623663" y="1566778"/>
                </a:cubicBezTo>
                <a:cubicBezTo>
                  <a:pt x="622653" y="1567104"/>
                  <a:pt x="621617" y="1567342"/>
                  <a:pt x="620554" y="1567494"/>
                </a:cubicBezTo>
                <a:cubicBezTo>
                  <a:pt x="619490" y="1567646"/>
                  <a:pt x="618449" y="1567722"/>
                  <a:pt x="617428" y="1567722"/>
                </a:cubicBezTo>
                <a:cubicBezTo>
                  <a:pt x="615214" y="1567722"/>
                  <a:pt x="613180" y="1567624"/>
                  <a:pt x="611324" y="1567429"/>
                </a:cubicBezTo>
                <a:cubicBezTo>
                  <a:pt x="609469" y="1567234"/>
                  <a:pt x="607651" y="1566919"/>
                  <a:pt x="605871" y="1566485"/>
                </a:cubicBezTo>
                <a:lnTo>
                  <a:pt x="605871" y="1561276"/>
                </a:lnTo>
                <a:cubicBezTo>
                  <a:pt x="607781" y="1561819"/>
                  <a:pt x="609680" y="1562231"/>
                  <a:pt x="611568" y="1562513"/>
                </a:cubicBezTo>
                <a:cubicBezTo>
                  <a:pt x="613456" y="1562795"/>
                  <a:pt x="615334" y="1562936"/>
                  <a:pt x="617200" y="1562936"/>
                </a:cubicBezTo>
                <a:cubicBezTo>
                  <a:pt x="619914" y="1562936"/>
                  <a:pt x="621921" y="1562567"/>
                  <a:pt x="623223" y="1561829"/>
                </a:cubicBezTo>
                <a:cubicBezTo>
                  <a:pt x="624526" y="1561092"/>
                  <a:pt x="625177" y="1560039"/>
                  <a:pt x="625177" y="1558672"/>
                </a:cubicBezTo>
                <a:cubicBezTo>
                  <a:pt x="625177" y="1558085"/>
                  <a:pt x="625074" y="1557559"/>
                  <a:pt x="624867" y="1557093"/>
                </a:cubicBezTo>
                <a:cubicBezTo>
                  <a:pt x="624661" y="1556626"/>
                  <a:pt x="624287" y="1556181"/>
                  <a:pt x="623744" y="1555758"/>
                </a:cubicBezTo>
                <a:cubicBezTo>
                  <a:pt x="623202" y="1555335"/>
                  <a:pt x="622360" y="1554895"/>
                  <a:pt x="621221" y="1554439"/>
                </a:cubicBezTo>
                <a:cubicBezTo>
                  <a:pt x="620082" y="1553983"/>
                  <a:pt x="618524" y="1553463"/>
                  <a:pt x="616549" y="1552877"/>
                </a:cubicBezTo>
                <a:cubicBezTo>
                  <a:pt x="615073" y="1552442"/>
                  <a:pt x="613711" y="1551949"/>
                  <a:pt x="612463" y="1551395"/>
                </a:cubicBezTo>
                <a:cubicBezTo>
                  <a:pt x="611216" y="1550842"/>
                  <a:pt x="610136" y="1550185"/>
                  <a:pt x="609224" y="1549426"/>
                </a:cubicBezTo>
                <a:cubicBezTo>
                  <a:pt x="608313" y="1548666"/>
                  <a:pt x="607596" y="1547776"/>
                  <a:pt x="607076" y="1546756"/>
                </a:cubicBezTo>
                <a:cubicBezTo>
                  <a:pt x="606554" y="1545736"/>
                  <a:pt x="606294" y="1544531"/>
                  <a:pt x="606294" y="1543142"/>
                </a:cubicBezTo>
                <a:cubicBezTo>
                  <a:pt x="606294" y="1542231"/>
                  <a:pt x="606506" y="1541232"/>
                  <a:pt x="606929" y="1540147"/>
                </a:cubicBezTo>
                <a:cubicBezTo>
                  <a:pt x="607352" y="1539062"/>
                  <a:pt x="608074" y="1538053"/>
                  <a:pt x="609094" y="1537119"/>
                </a:cubicBezTo>
                <a:cubicBezTo>
                  <a:pt x="610114" y="1536186"/>
                  <a:pt x="611492" y="1535410"/>
                  <a:pt x="613229" y="1534792"/>
                </a:cubicBezTo>
                <a:cubicBezTo>
                  <a:pt x="614965" y="1534173"/>
                  <a:pt x="617135" y="1533864"/>
                  <a:pt x="619740" y="1533864"/>
                </a:cubicBezTo>
                <a:close/>
                <a:moveTo>
                  <a:pt x="513825" y="1533864"/>
                </a:moveTo>
                <a:cubicBezTo>
                  <a:pt x="516104" y="1533864"/>
                  <a:pt x="518123" y="1534222"/>
                  <a:pt x="519881" y="1534938"/>
                </a:cubicBezTo>
                <a:cubicBezTo>
                  <a:pt x="521639" y="1535654"/>
                  <a:pt x="523120" y="1536669"/>
                  <a:pt x="524325" y="1537982"/>
                </a:cubicBezTo>
                <a:cubicBezTo>
                  <a:pt x="525529" y="1539295"/>
                  <a:pt x="526441" y="1540890"/>
                  <a:pt x="527059" y="1542768"/>
                </a:cubicBezTo>
                <a:cubicBezTo>
                  <a:pt x="527678" y="1544645"/>
                  <a:pt x="527987" y="1546745"/>
                  <a:pt x="527987" y="1549067"/>
                </a:cubicBezTo>
                <a:cubicBezTo>
                  <a:pt x="527987" y="1549870"/>
                  <a:pt x="527976" y="1550543"/>
                  <a:pt x="527955" y="1551086"/>
                </a:cubicBezTo>
                <a:cubicBezTo>
                  <a:pt x="527933" y="1551629"/>
                  <a:pt x="527900" y="1552138"/>
                  <a:pt x="527857" y="1552616"/>
                </a:cubicBezTo>
                <a:lnTo>
                  <a:pt x="504905" y="1552616"/>
                </a:lnTo>
                <a:cubicBezTo>
                  <a:pt x="504905" y="1555958"/>
                  <a:pt x="505838" y="1558525"/>
                  <a:pt x="507705" y="1560316"/>
                </a:cubicBezTo>
                <a:cubicBezTo>
                  <a:pt x="509571" y="1562106"/>
                  <a:pt x="512263" y="1563001"/>
                  <a:pt x="515779" y="1563001"/>
                </a:cubicBezTo>
                <a:cubicBezTo>
                  <a:pt x="516734" y="1563001"/>
                  <a:pt x="517689" y="1562963"/>
                  <a:pt x="518644" y="1562888"/>
                </a:cubicBezTo>
                <a:cubicBezTo>
                  <a:pt x="519599" y="1562812"/>
                  <a:pt x="520521" y="1562708"/>
                  <a:pt x="521411" y="1562578"/>
                </a:cubicBezTo>
                <a:cubicBezTo>
                  <a:pt x="522301" y="1562448"/>
                  <a:pt x="523153" y="1562302"/>
                  <a:pt x="523967" y="1562139"/>
                </a:cubicBezTo>
                <a:cubicBezTo>
                  <a:pt x="524781" y="1561976"/>
                  <a:pt x="525535" y="1561797"/>
                  <a:pt x="526229" y="1561602"/>
                </a:cubicBezTo>
                <a:lnTo>
                  <a:pt x="526229" y="1566257"/>
                </a:lnTo>
                <a:cubicBezTo>
                  <a:pt x="524688" y="1566691"/>
                  <a:pt x="522947" y="1567044"/>
                  <a:pt x="521004" y="1567315"/>
                </a:cubicBezTo>
                <a:cubicBezTo>
                  <a:pt x="519062" y="1567586"/>
                  <a:pt x="517048" y="1567722"/>
                  <a:pt x="514965" y="1567722"/>
                </a:cubicBezTo>
                <a:cubicBezTo>
                  <a:pt x="512165" y="1567722"/>
                  <a:pt x="509756" y="1567342"/>
                  <a:pt x="507737" y="1566583"/>
                </a:cubicBezTo>
                <a:cubicBezTo>
                  <a:pt x="505719" y="1565823"/>
                  <a:pt x="504064" y="1564722"/>
                  <a:pt x="502773" y="1563278"/>
                </a:cubicBezTo>
                <a:cubicBezTo>
                  <a:pt x="501481" y="1561835"/>
                  <a:pt x="500526" y="1560066"/>
                  <a:pt x="499907" y="1557972"/>
                </a:cubicBezTo>
                <a:cubicBezTo>
                  <a:pt x="499289" y="1555877"/>
                  <a:pt x="498980" y="1553506"/>
                  <a:pt x="498980" y="1550858"/>
                </a:cubicBezTo>
                <a:cubicBezTo>
                  <a:pt x="498980" y="1548557"/>
                  <a:pt x="499311" y="1546382"/>
                  <a:pt x="499973" y="1544331"/>
                </a:cubicBezTo>
                <a:cubicBezTo>
                  <a:pt x="500635" y="1542279"/>
                  <a:pt x="501601" y="1540478"/>
                  <a:pt x="502870" y="1538926"/>
                </a:cubicBezTo>
                <a:cubicBezTo>
                  <a:pt x="504140" y="1537374"/>
                  <a:pt x="505697" y="1536143"/>
                  <a:pt x="507542" y="1535231"/>
                </a:cubicBezTo>
                <a:cubicBezTo>
                  <a:pt x="509387" y="1534320"/>
                  <a:pt x="511481" y="1533864"/>
                  <a:pt x="513825" y="1533864"/>
                </a:cubicBezTo>
                <a:close/>
                <a:moveTo>
                  <a:pt x="480348" y="1533864"/>
                </a:moveTo>
                <a:cubicBezTo>
                  <a:pt x="483734" y="1533864"/>
                  <a:pt x="486301" y="1534960"/>
                  <a:pt x="488048" y="1537152"/>
                </a:cubicBezTo>
                <a:cubicBezTo>
                  <a:pt x="489795" y="1539344"/>
                  <a:pt x="490604" y="1542600"/>
                  <a:pt x="490473" y="1546919"/>
                </a:cubicBezTo>
                <a:lnTo>
                  <a:pt x="484743" y="1546919"/>
                </a:lnTo>
                <a:cubicBezTo>
                  <a:pt x="484809" y="1544054"/>
                  <a:pt x="484391" y="1541976"/>
                  <a:pt x="483490" y="1540684"/>
                </a:cubicBezTo>
                <a:cubicBezTo>
                  <a:pt x="482589" y="1539393"/>
                  <a:pt x="481271" y="1538747"/>
                  <a:pt x="479534" y="1538747"/>
                </a:cubicBezTo>
                <a:cubicBezTo>
                  <a:pt x="478775" y="1538747"/>
                  <a:pt x="478010" y="1538883"/>
                  <a:pt x="477239" y="1539154"/>
                </a:cubicBezTo>
                <a:cubicBezTo>
                  <a:pt x="476469" y="1539425"/>
                  <a:pt x="475677" y="1539859"/>
                  <a:pt x="474863" y="1540456"/>
                </a:cubicBezTo>
                <a:cubicBezTo>
                  <a:pt x="474049" y="1541053"/>
                  <a:pt x="473186" y="1541818"/>
                  <a:pt x="472274" y="1542752"/>
                </a:cubicBezTo>
                <a:cubicBezTo>
                  <a:pt x="471363" y="1543685"/>
                  <a:pt x="470386" y="1544813"/>
                  <a:pt x="469344" y="1546137"/>
                </a:cubicBezTo>
                <a:lnTo>
                  <a:pt x="469344" y="1567136"/>
                </a:lnTo>
                <a:lnTo>
                  <a:pt x="463614" y="1567136"/>
                </a:lnTo>
                <a:lnTo>
                  <a:pt x="463614" y="1534450"/>
                </a:lnTo>
                <a:lnTo>
                  <a:pt x="468791" y="1534450"/>
                </a:lnTo>
                <a:lnTo>
                  <a:pt x="468954" y="1540473"/>
                </a:lnTo>
                <a:cubicBezTo>
                  <a:pt x="470885" y="1538150"/>
                  <a:pt x="472790" y="1536468"/>
                  <a:pt x="474667" y="1535426"/>
                </a:cubicBezTo>
                <a:cubicBezTo>
                  <a:pt x="476545" y="1534385"/>
                  <a:pt x="478438" y="1533864"/>
                  <a:pt x="480348" y="1533864"/>
                </a:cubicBezTo>
                <a:close/>
                <a:moveTo>
                  <a:pt x="447150" y="1533864"/>
                </a:moveTo>
                <a:cubicBezTo>
                  <a:pt x="449429" y="1533864"/>
                  <a:pt x="451448" y="1534222"/>
                  <a:pt x="453206" y="1534938"/>
                </a:cubicBezTo>
                <a:cubicBezTo>
                  <a:pt x="454964" y="1535654"/>
                  <a:pt x="456445" y="1536669"/>
                  <a:pt x="457650" y="1537982"/>
                </a:cubicBezTo>
                <a:cubicBezTo>
                  <a:pt x="458854" y="1539295"/>
                  <a:pt x="459766" y="1540890"/>
                  <a:pt x="460384" y="1542768"/>
                </a:cubicBezTo>
                <a:cubicBezTo>
                  <a:pt x="461003" y="1544645"/>
                  <a:pt x="461312" y="1546745"/>
                  <a:pt x="461312" y="1549067"/>
                </a:cubicBezTo>
                <a:cubicBezTo>
                  <a:pt x="461312" y="1549870"/>
                  <a:pt x="461301" y="1550543"/>
                  <a:pt x="461280" y="1551086"/>
                </a:cubicBezTo>
                <a:cubicBezTo>
                  <a:pt x="461258" y="1551629"/>
                  <a:pt x="461225" y="1552138"/>
                  <a:pt x="461182" y="1552616"/>
                </a:cubicBezTo>
                <a:lnTo>
                  <a:pt x="438230" y="1552616"/>
                </a:lnTo>
                <a:cubicBezTo>
                  <a:pt x="438230" y="1555958"/>
                  <a:pt x="439163" y="1558525"/>
                  <a:pt x="441030" y="1560316"/>
                </a:cubicBezTo>
                <a:cubicBezTo>
                  <a:pt x="442896" y="1562106"/>
                  <a:pt x="445588" y="1563001"/>
                  <a:pt x="449104" y="1563001"/>
                </a:cubicBezTo>
                <a:cubicBezTo>
                  <a:pt x="450059" y="1563001"/>
                  <a:pt x="451014" y="1562963"/>
                  <a:pt x="451969" y="1562888"/>
                </a:cubicBezTo>
                <a:cubicBezTo>
                  <a:pt x="452924" y="1562812"/>
                  <a:pt x="453846" y="1562708"/>
                  <a:pt x="454736" y="1562578"/>
                </a:cubicBezTo>
                <a:cubicBezTo>
                  <a:pt x="455626" y="1562448"/>
                  <a:pt x="456478" y="1562302"/>
                  <a:pt x="457291" y="1562139"/>
                </a:cubicBezTo>
                <a:cubicBezTo>
                  <a:pt x="458105" y="1561976"/>
                  <a:pt x="458860" y="1561797"/>
                  <a:pt x="459554" y="1561602"/>
                </a:cubicBezTo>
                <a:lnTo>
                  <a:pt x="459554" y="1566257"/>
                </a:lnTo>
                <a:cubicBezTo>
                  <a:pt x="458013" y="1566691"/>
                  <a:pt x="456271" y="1567044"/>
                  <a:pt x="454329" y="1567315"/>
                </a:cubicBezTo>
                <a:cubicBezTo>
                  <a:pt x="452387" y="1567586"/>
                  <a:pt x="450373" y="1567722"/>
                  <a:pt x="448290" y="1567722"/>
                </a:cubicBezTo>
                <a:cubicBezTo>
                  <a:pt x="445490" y="1567722"/>
                  <a:pt x="443081" y="1567342"/>
                  <a:pt x="441062" y="1566583"/>
                </a:cubicBezTo>
                <a:cubicBezTo>
                  <a:pt x="439044" y="1565823"/>
                  <a:pt x="437389" y="1564722"/>
                  <a:pt x="436098" y="1563278"/>
                </a:cubicBezTo>
                <a:cubicBezTo>
                  <a:pt x="434806" y="1561835"/>
                  <a:pt x="433851" y="1560066"/>
                  <a:pt x="433233" y="1557972"/>
                </a:cubicBezTo>
                <a:cubicBezTo>
                  <a:pt x="432614" y="1555877"/>
                  <a:pt x="432305" y="1553506"/>
                  <a:pt x="432305" y="1550858"/>
                </a:cubicBezTo>
                <a:cubicBezTo>
                  <a:pt x="432305" y="1548557"/>
                  <a:pt x="432636" y="1546382"/>
                  <a:pt x="433298" y="1544331"/>
                </a:cubicBezTo>
                <a:cubicBezTo>
                  <a:pt x="433960" y="1542279"/>
                  <a:pt x="434926" y="1540478"/>
                  <a:pt x="436195" y="1538926"/>
                </a:cubicBezTo>
                <a:cubicBezTo>
                  <a:pt x="437465" y="1537374"/>
                  <a:pt x="439022" y="1536143"/>
                  <a:pt x="440867" y="1535231"/>
                </a:cubicBezTo>
                <a:cubicBezTo>
                  <a:pt x="442712" y="1534320"/>
                  <a:pt x="444806" y="1533864"/>
                  <a:pt x="447150" y="1533864"/>
                </a:cubicBezTo>
                <a:close/>
                <a:moveTo>
                  <a:pt x="372090" y="1533864"/>
                </a:moveTo>
                <a:cubicBezTo>
                  <a:pt x="373371" y="1533864"/>
                  <a:pt x="374792" y="1533934"/>
                  <a:pt x="376355" y="1534075"/>
                </a:cubicBezTo>
                <a:cubicBezTo>
                  <a:pt x="377917" y="1534216"/>
                  <a:pt x="379545" y="1534460"/>
                  <a:pt x="381238" y="1534808"/>
                </a:cubicBezTo>
                <a:lnTo>
                  <a:pt x="381238" y="1539854"/>
                </a:lnTo>
                <a:cubicBezTo>
                  <a:pt x="379458" y="1539420"/>
                  <a:pt x="377771" y="1539100"/>
                  <a:pt x="376176" y="1538894"/>
                </a:cubicBezTo>
                <a:cubicBezTo>
                  <a:pt x="374580" y="1538687"/>
                  <a:pt x="373197" y="1538584"/>
                  <a:pt x="372025" y="1538584"/>
                </a:cubicBezTo>
                <a:cubicBezTo>
                  <a:pt x="370614" y="1538584"/>
                  <a:pt x="369426" y="1538693"/>
                  <a:pt x="368460" y="1538910"/>
                </a:cubicBezTo>
                <a:cubicBezTo>
                  <a:pt x="367494" y="1539127"/>
                  <a:pt x="366713" y="1539425"/>
                  <a:pt x="366116" y="1539805"/>
                </a:cubicBezTo>
                <a:cubicBezTo>
                  <a:pt x="365519" y="1540185"/>
                  <a:pt x="365090" y="1540630"/>
                  <a:pt x="364830" y="1541140"/>
                </a:cubicBezTo>
                <a:cubicBezTo>
                  <a:pt x="364570" y="1541650"/>
                  <a:pt x="364439" y="1542198"/>
                  <a:pt x="364439" y="1542784"/>
                </a:cubicBezTo>
                <a:cubicBezTo>
                  <a:pt x="364439" y="1543370"/>
                  <a:pt x="364553" y="1543902"/>
                  <a:pt x="364781" y="1544379"/>
                </a:cubicBezTo>
                <a:cubicBezTo>
                  <a:pt x="365009" y="1544857"/>
                  <a:pt x="365432" y="1545318"/>
                  <a:pt x="366051" y="1545763"/>
                </a:cubicBezTo>
                <a:cubicBezTo>
                  <a:pt x="366669" y="1546208"/>
                  <a:pt x="367532" y="1546653"/>
                  <a:pt x="368639" y="1547098"/>
                </a:cubicBezTo>
                <a:cubicBezTo>
                  <a:pt x="369746" y="1547543"/>
                  <a:pt x="371189" y="1548026"/>
                  <a:pt x="372969" y="1548547"/>
                </a:cubicBezTo>
                <a:cubicBezTo>
                  <a:pt x="374901" y="1549111"/>
                  <a:pt x="376528" y="1549702"/>
                  <a:pt x="377853" y="1550321"/>
                </a:cubicBezTo>
                <a:cubicBezTo>
                  <a:pt x="379176" y="1550940"/>
                  <a:pt x="380251" y="1551629"/>
                  <a:pt x="381075" y="1552388"/>
                </a:cubicBezTo>
                <a:cubicBezTo>
                  <a:pt x="381900" y="1553148"/>
                  <a:pt x="382492" y="1554005"/>
                  <a:pt x="382850" y="1554960"/>
                </a:cubicBezTo>
                <a:cubicBezTo>
                  <a:pt x="383208" y="1555915"/>
                  <a:pt x="383387" y="1557000"/>
                  <a:pt x="383387" y="1558216"/>
                </a:cubicBezTo>
                <a:cubicBezTo>
                  <a:pt x="383387" y="1559366"/>
                  <a:pt x="383192" y="1560397"/>
                  <a:pt x="382801" y="1561309"/>
                </a:cubicBezTo>
                <a:cubicBezTo>
                  <a:pt x="382410" y="1562220"/>
                  <a:pt x="381878" y="1563029"/>
                  <a:pt x="381206" y="1563734"/>
                </a:cubicBezTo>
                <a:cubicBezTo>
                  <a:pt x="380533" y="1564439"/>
                  <a:pt x="379751" y="1565042"/>
                  <a:pt x="378862" y="1565541"/>
                </a:cubicBezTo>
                <a:cubicBezTo>
                  <a:pt x="377972" y="1566040"/>
                  <a:pt x="377022" y="1566452"/>
                  <a:pt x="376013" y="1566778"/>
                </a:cubicBezTo>
                <a:cubicBezTo>
                  <a:pt x="375004" y="1567104"/>
                  <a:pt x="373967" y="1567342"/>
                  <a:pt x="372904" y="1567494"/>
                </a:cubicBezTo>
                <a:cubicBezTo>
                  <a:pt x="371840" y="1567646"/>
                  <a:pt x="370799" y="1567722"/>
                  <a:pt x="369779" y="1567722"/>
                </a:cubicBezTo>
                <a:cubicBezTo>
                  <a:pt x="367564" y="1567722"/>
                  <a:pt x="365530" y="1567624"/>
                  <a:pt x="363674" y="1567429"/>
                </a:cubicBezTo>
                <a:cubicBezTo>
                  <a:pt x="361818" y="1567234"/>
                  <a:pt x="360001" y="1566919"/>
                  <a:pt x="358221" y="1566485"/>
                </a:cubicBezTo>
                <a:lnTo>
                  <a:pt x="358221" y="1561276"/>
                </a:lnTo>
                <a:cubicBezTo>
                  <a:pt x="360131" y="1561819"/>
                  <a:pt x="362030" y="1562231"/>
                  <a:pt x="363918" y="1562513"/>
                </a:cubicBezTo>
                <a:cubicBezTo>
                  <a:pt x="365807" y="1562795"/>
                  <a:pt x="367684" y="1562936"/>
                  <a:pt x="369550" y="1562936"/>
                </a:cubicBezTo>
                <a:cubicBezTo>
                  <a:pt x="372264" y="1562936"/>
                  <a:pt x="374271" y="1562567"/>
                  <a:pt x="375573" y="1561829"/>
                </a:cubicBezTo>
                <a:cubicBezTo>
                  <a:pt x="376876" y="1561092"/>
                  <a:pt x="377527" y="1560039"/>
                  <a:pt x="377527" y="1558672"/>
                </a:cubicBezTo>
                <a:cubicBezTo>
                  <a:pt x="377527" y="1558085"/>
                  <a:pt x="377424" y="1557559"/>
                  <a:pt x="377218" y="1557093"/>
                </a:cubicBezTo>
                <a:cubicBezTo>
                  <a:pt x="377011" y="1556626"/>
                  <a:pt x="376637" y="1556181"/>
                  <a:pt x="376094" y="1555758"/>
                </a:cubicBezTo>
                <a:cubicBezTo>
                  <a:pt x="375552" y="1555335"/>
                  <a:pt x="374711" y="1554895"/>
                  <a:pt x="373571" y="1554439"/>
                </a:cubicBezTo>
                <a:cubicBezTo>
                  <a:pt x="372432" y="1553983"/>
                  <a:pt x="370875" y="1553463"/>
                  <a:pt x="368899" y="1552877"/>
                </a:cubicBezTo>
                <a:cubicBezTo>
                  <a:pt x="367423" y="1552442"/>
                  <a:pt x="366062" y="1551949"/>
                  <a:pt x="364814" y="1551395"/>
                </a:cubicBezTo>
                <a:cubicBezTo>
                  <a:pt x="363566" y="1550842"/>
                  <a:pt x="362486" y="1550185"/>
                  <a:pt x="361574" y="1549426"/>
                </a:cubicBezTo>
                <a:cubicBezTo>
                  <a:pt x="360663" y="1548666"/>
                  <a:pt x="359946" y="1547776"/>
                  <a:pt x="359426" y="1546756"/>
                </a:cubicBezTo>
                <a:cubicBezTo>
                  <a:pt x="358905" y="1545736"/>
                  <a:pt x="358644" y="1544531"/>
                  <a:pt x="358644" y="1543142"/>
                </a:cubicBezTo>
                <a:cubicBezTo>
                  <a:pt x="358644" y="1542231"/>
                  <a:pt x="358856" y="1541232"/>
                  <a:pt x="359279" y="1540147"/>
                </a:cubicBezTo>
                <a:cubicBezTo>
                  <a:pt x="359702" y="1539062"/>
                  <a:pt x="360424" y="1538053"/>
                  <a:pt x="361444" y="1537119"/>
                </a:cubicBezTo>
                <a:cubicBezTo>
                  <a:pt x="362464" y="1536186"/>
                  <a:pt x="363842" y="1535410"/>
                  <a:pt x="365579" y="1534792"/>
                </a:cubicBezTo>
                <a:cubicBezTo>
                  <a:pt x="367315" y="1534173"/>
                  <a:pt x="369485" y="1533864"/>
                  <a:pt x="372090" y="1533864"/>
                </a:cubicBezTo>
                <a:close/>
                <a:moveTo>
                  <a:pt x="303494" y="1533864"/>
                </a:moveTo>
                <a:cubicBezTo>
                  <a:pt x="304297" y="1533864"/>
                  <a:pt x="305067" y="1533918"/>
                  <a:pt x="305805" y="1534026"/>
                </a:cubicBezTo>
                <a:cubicBezTo>
                  <a:pt x="306543" y="1534135"/>
                  <a:pt x="307194" y="1534276"/>
                  <a:pt x="307759" y="1534450"/>
                </a:cubicBezTo>
                <a:lnTo>
                  <a:pt x="319609" y="1534450"/>
                </a:lnTo>
                <a:lnTo>
                  <a:pt x="319609" y="1539073"/>
                </a:lnTo>
                <a:lnTo>
                  <a:pt x="314368" y="1539073"/>
                </a:lnTo>
                <a:cubicBezTo>
                  <a:pt x="314975" y="1539832"/>
                  <a:pt x="315447" y="1540717"/>
                  <a:pt x="315784" y="1541726"/>
                </a:cubicBezTo>
                <a:cubicBezTo>
                  <a:pt x="316120" y="1542735"/>
                  <a:pt x="316288" y="1543826"/>
                  <a:pt x="316288" y="1544998"/>
                </a:cubicBezTo>
                <a:cubicBezTo>
                  <a:pt x="316288" y="1546691"/>
                  <a:pt x="315979" y="1548237"/>
                  <a:pt x="315361" y="1549637"/>
                </a:cubicBezTo>
                <a:cubicBezTo>
                  <a:pt x="314742" y="1551037"/>
                  <a:pt x="313868" y="1552236"/>
                  <a:pt x="312740" y="1553235"/>
                </a:cubicBezTo>
                <a:cubicBezTo>
                  <a:pt x="311611" y="1554233"/>
                  <a:pt x="310260" y="1555009"/>
                  <a:pt x="308687" y="1555562"/>
                </a:cubicBezTo>
                <a:cubicBezTo>
                  <a:pt x="307113" y="1556116"/>
                  <a:pt x="305382" y="1556393"/>
                  <a:pt x="303494" y="1556393"/>
                </a:cubicBezTo>
                <a:cubicBezTo>
                  <a:pt x="302127" y="1556393"/>
                  <a:pt x="300846" y="1556246"/>
                  <a:pt x="299652" y="1555953"/>
                </a:cubicBezTo>
                <a:cubicBezTo>
                  <a:pt x="298459" y="1555660"/>
                  <a:pt x="297515" y="1555297"/>
                  <a:pt x="296820" y="1554862"/>
                </a:cubicBezTo>
                <a:cubicBezTo>
                  <a:pt x="296408" y="1555470"/>
                  <a:pt x="296060" y="1556045"/>
                  <a:pt x="295778" y="1556588"/>
                </a:cubicBezTo>
                <a:cubicBezTo>
                  <a:pt x="295496" y="1557130"/>
                  <a:pt x="295355" y="1557738"/>
                  <a:pt x="295355" y="1558411"/>
                </a:cubicBezTo>
                <a:cubicBezTo>
                  <a:pt x="295355" y="1559236"/>
                  <a:pt x="295751" y="1559920"/>
                  <a:pt x="296543" y="1560462"/>
                </a:cubicBezTo>
                <a:cubicBezTo>
                  <a:pt x="297335" y="1561005"/>
                  <a:pt x="298383" y="1561298"/>
                  <a:pt x="299685" y="1561341"/>
                </a:cubicBezTo>
                <a:lnTo>
                  <a:pt x="308280" y="1561667"/>
                </a:lnTo>
                <a:cubicBezTo>
                  <a:pt x="309908" y="1561710"/>
                  <a:pt x="311411" y="1561916"/>
                  <a:pt x="312789" y="1562285"/>
                </a:cubicBezTo>
                <a:cubicBezTo>
                  <a:pt x="314167" y="1562654"/>
                  <a:pt x="315350" y="1563186"/>
                  <a:pt x="316337" y="1563880"/>
                </a:cubicBezTo>
                <a:cubicBezTo>
                  <a:pt x="317325" y="1564575"/>
                  <a:pt x="318095" y="1565432"/>
                  <a:pt x="318649" y="1566452"/>
                </a:cubicBezTo>
                <a:cubicBezTo>
                  <a:pt x="319202" y="1567472"/>
                  <a:pt x="319479" y="1568655"/>
                  <a:pt x="319479" y="1570001"/>
                </a:cubicBezTo>
                <a:cubicBezTo>
                  <a:pt x="319479" y="1571455"/>
                  <a:pt x="319164" y="1572833"/>
                  <a:pt x="318535" y="1574136"/>
                </a:cubicBezTo>
                <a:cubicBezTo>
                  <a:pt x="317905" y="1575438"/>
                  <a:pt x="316934" y="1576583"/>
                  <a:pt x="315621" y="1577570"/>
                </a:cubicBezTo>
                <a:cubicBezTo>
                  <a:pt x="314308" y="1578558"/>
                  <a:pt x="312642" y="1579345"/>
                  <a:pt x="310624" y="1579931"/>
                </a:cubicBezTo>
                <a:cubicBezTo>
                  <a:pt x="308605" y="1580517"/>
                  <a:pt x="306207" y="1580810"/>
                  <a:pt x="303429" y="1580810"/>
                </a:cubicBezTo>
                <a:cubicBezTo>
                  <a:pt x="300781" y="1580810"/>
                  <a:pt x="298529" y="1580598"/>
                  <a:pt x="296673" y="1580175"/>
                </a:cubicBezTo>
                <a:cubicBezTo>
                  <a:pt x="294818" y="1579752"/>
                  <a:pt x="293293" y="1579166"/>
                  <a:pt x="292099" y="1578417"/>
                </a:cubicBezTo>
                <a:cubicBezTo>
                  <a:pt x="290906" y="1577668"/>
                  <a:pt x="290037" y="1576778"/>
                  <a:pt x="289495" y="1575747"/>
                </a:cubicBezTo>
                <a:cubicBezTo>
                  <a:pt x="288952" y="1574716"/>
                  <a:pt x="288681" y="1573582"/>
                  <a:pt x="288681" y="1572345"/>
                </a:cubicBezTo>
                <a:cubicBezTo>
                  <a:pt x="288681" y="1570761"/>
                  <a:pt x="289050" y="1569372"/>
                  <a:pt x="289788" y="1568178"/>
                </a:cubicBezTo>
                <a:cubicBezTo>
                  <a:pt x="290526" y="1566984"/>
                  <a:pt x="291665" y="1565834"/>
                  <a:pt x="293206" y="1564727"/>
                </a:cubicBezTo>
                <a:cubicBezTo>
                  <a:pt x="292642" y="1564466"/>
                  <a:pt x="292154" y="1564141"/>
                  <a:pt x="291741" y="1563750"/>
                </a:cubicBezTo>
                <a:cubicBezTo>
                  <a:pt x="291329" y="1563360"/>
                  <a:pt x="290992" y="1562931"/>
                  <a:pt x="290732" y="1562464"/>
                </a:cubicBezTo>
                <a:cubicBezTo>
                  <a:pt x="290471" y="1561998"/>
                  <a:pt x="290276" y="1561504"/>
                  <a:pt x="290146" y="1560983"/>
                </a:cubicBezTo>
                <a:cubicBezTo>
                  <a:pt x="290016" y="1560462"/>
                  <a:pt x="289951" y="1559952"/>
                  <a:pt x="289951" y="1559453"/>
                </a:cubicBezTo>
                <a:cubicBezTo>
                  <a:pt x="289951" y="1558042"/>
                  <a:pt x="290282" y="1556751"/>
                  <a:pt x="290944" y="1555579"/>
                </a:cubicBezTo>
                <a:cubicBezTo>
                  <a:pt x="291606" y="1554407"/>
                  <a:pt x="292392" y="1553300"/>
                  <a:pt x="293304" y="1552258"/>
                </a:cubicBezTo>
                <a:cubicBezTo>
                  <a:pt x="292891" y="1551759"/>
                  <a:pt x="292528" y="1551270"/>
                  <a:pt x="292213" y="1550793"/>
                </a:cubicBezTo>
                <a:cubicBezTo>
                  <a:pt x="291899" y="1550315"/>
                  <a:pt x="291627" y="1549800"/>
                  <a:pt x="291399" y="1549246"/>
                </a:cubicBezTo>
                <a:cubicBezTo>
                  <a:pt x="291171" y="1548693"/>
                  <a:pt x="290998" y="1548096"/>
                  <a:pt x="290878" y="1547456"/>
                </a:cubicBezTo>
                <a:cubicBezTo>
                  <a:pt x="290759" y="1546816"/>
                  <a:pt x="290699" y="1546083"/>
                  <a:pt x="290699" y="1545258"/>
                </a:cubicBezTo>
                <a:cubicBezTo>
                  <a:pt x="290699" y="1543565"/>
                  <a:pt x="291009" y="1542019"/>
                  <a:pt x="291627" y="1540619"/>
                </a:cubicBezTo>
                <a:cubicBezTo>
                  <a:pt x="292246" y="1539219"/>
                  <a:pt x="293114" y="1538020"/>
                  <a:pt x="294232" y="1537022"/>
                </a:cubicBezTo>
                <a:cubicBezTo>
                  <a:pt x="295349" y="1536023"/>
                  <a:pt x="296695" y="1535247"/>
                  <a:pt x="298269" y="1534694"/>
                </a:cubicBezTo>
                <a:cubicBezTo>
                  <a:pt x="299842" y="1534140"/>
                  <a:pt x="301584" y="1533864"/>
                  <a:pt x="303494" y="1533864"/>
                </a:cubicBezTo>
                <a:close/>
                <a:moveTo>
                  <a:pt x="242223" y="1533864"/>
                </a:moveTo>
                <a:cubicBezTo>
                  <a:pt x="245609" y="1533864"/>
                  <a:pt x="248175" y="1534960"/>
                  <a:pt x="249923" y="1537152"/>
                </a:cubicBezTo>
                <a:lnTo>
                  <a:pt x="252088" y="1545872"/>
                </a:lnTo>
                <a:lnTo>
                  <a:pt x="252323" y="1544331"/>
                </a:lnTo>
                <a:cubicBezTo>
                  <a:pt x="252985" y="1542279"/>
                  <a:pt x="253950" y="1540478"/>
                  <a:pt x="255220" y="1538926"/>
                </a:cubicBezTo>
                <a:cubicBezTo>
                  <a:pt x="256490" y="1537374"/>
                  <a:pt x="258047" y="1536143"/>
                  <a:pt x="259892" y="1535231"/>
                </a:cubicBezTo>
                <a:cubicBezTo>
                  <a:pt x="261737" y="1534320"/>
                  <a:pt x="263831" y="1533864"/>
                  <a:pt x="266175" y="1533864"/>
                </a:cubicBezTo>
                <a:cubicBezTo>
                  <a:pt x="268454" y="1533864"/>
                  <a:pt x="270473" y="1534222"/>
                  <a:pt x="272231" y="1534938"/>
                </a:cubicBezTo>
                <a:cubicBezTo>
                  <a:pt x="273989" y="1535654"/>
                  <a:pt x="275470" y="1536669"/>
                  <a:pt x="276675" y="1537982"/>
                </a:cubicBezTo>
                <a:cubicBezTo>
                  <a:pt x="277879" y="1539295"/>
                  <a:pt x="278791" y="1540890"/>
                  <a:pt x="279409" y="1542768"/>
                </a:cubicBezTo>
                <a:cubicBezTo>
                  <a:pt x="280028" y="1544645"/>
                  <a:pt x="280337" y="1546745"/>
                  <a:pt x="280337" y="1549067"/>
                </a:cubicBezTo>
                <a:cubicBezTo>
                  <a:pt x="280337" y="1549870"/>
                  <a:pt x="280326" y="1550543"/>
                  <a:pt x="280305" y="1551086"/>
                </a:cubicBezTo>
                <a:cubicBezTo>
                  <a:pt x="280283" y="1551629"/>
                  <a:pt x="280250" y="1552138"/>
                  <a:pt x="280207" y="1552616"/>
                </a:cubicBezTo>
                <a:lnTo>
                  <a:pt x="257255" y="1552616"/>
                </a:lnTo>
                <a:cubicBezTo>
                  <a:pt x="257255" y="1555958"/>
                  <a:pt x="258188" y="1558525"/>
                  <a:pt x="260055" y="1560316"/>
                </a:cubicBezTo>
                <a:cubicBezTo>
                  <a:pt x="261921" y="1562106"/>
                  <a:pt x="264612" y="1563001"/>
                  <a:pt x="268129" y="1563001"/>
                </a:cubicBezTo>
                <a:cubicBezTo>
                  <a:pt x="269084" y="1563001"/>
                  <a:pt x="270038" y="1562963"/>
                  <a:pt x="270994" y="1562888"/>
                </a:cubicBezTo>
                <a:cubicBezTo>
                  <a:pt x="271949" y="1562812"/>
                  <a:pt x="272871" y="1562708"/>
                  <a:pt x="273761" y="1562578"/>
                </a:cubicBezTo>
                <a:cubicBezTo>
                  <a:pt x="274651" y="1562448"/>
                  <a:pt x="275503" y="1562302"/>
                  <a:pt x="276316" y="1562139"/>
                </a:cubicBezTo>
                <a:cubicBezTo>
                  <a:pt x="277130" y="1561976"/>
                  <a:pt x="277885" y="1561797"/>
                  <a:pt x="278579" y="1561602"/>
                </a:cubicBezTo>
                <a:lnTo>
                  <a:pt x="278579" y="1566257"/>
                </a:lnTo>
                <a:cubicBezTo>
                  <a:pt x="277038" y="1566691"/>
                  <a:pt x="275297" y="1567044"/>
                  <a:pt x="273354" y="1567315"/>
                </a:cubicBezTo>
                <a:cubicBezTo>
                  <a:pt x="271411" y="1567586"/>
                  <a:pt x="269398" y="1567722"/>
                  <a:pt x="267315" y="1567722"/>
                </a:cubicBezTo>
                <a:cubicBezTo>
                  <a:pt x="264515" y="1567722"/>
                  <a:pt x="262106" y="1567342"/>
                  <a:pt x="260087" y="1566583"/>
                </a:cubicBezTo>
                <a:cubicBezTo>
                  <a:pt x="258069" y="1565823"/>
                  <a:pt x="256414" y="1564722"/>
                  <a:pt x="255122" y="1563278"/>
                </a:cubicBezTo>
                <a:cubicBezTo>
                  <a:pt x="253831" y="1561835"/>
                  <a:pt x="252876" y="1560066"/>
                  <a:pt x="252258" y="1557972"/>
                </a:cubicBezTo>
                <a:cubicBezTo>
                  <a:pt x="251639" y="1555877"/>
                  <a:pt x="251330" y="1553506"/>
                  <a:pt x="251330" y="1550858"/>
                </a:cubicBezTo>
                <a:lnTo>
                  <a:pt x="251929" y="1546919"/>
                </a:lnTo>
                <a:lnTo>
                  <a:pt x="246618" y="1546919"/>
                </a:lnTo>
                <a:cubicBezTo>
                  <a:pt x="246683" y="1544054"/>
                  <a:pt x="246266" y="1541976"/>
                  <a:pt x="245365" y="1540684"/>
                </a:cubicBezTo>
                <a:cubicBezTo>
                  <a:pt x="244464" y="1539393"/>
                  <a:pt x="243146" y="1538747"/>
                  <a:pt x="241409" y="1538747"/>
                </a:cubicBezTo>
                <a:cubicBezTo>
                  <a:pt x="240650" y="1538747"/>
                  <a:pt x="239885" y="1538883"/>
                  <a:pt x="239114" y="1539154"/>
                </a:cubicBezTo>
                <a:cubicBezTo>
                  <a:pt x="238344" y="1539425"/>
                  <a:pt x="237552" y="1539859"/>
                  <a:pt x="236737" y="1540456"/>
                </a:cubicBezTo>
                <a:cubicBezTo>
                  <a:pt x="235924" y="1541053"/>
                  <a:pt x="235061" y="1541818"/>
                  <a:pt x="234149" y="1542752"/>
                </a:cubicBezTo>
                <a:cubicBezTo>
                  <a:pt x="233238" y="1543685"/>
                  <a:pt x="232261" y="1544813"/>
                  <a:pt x="231219" y="1546137"/>
                </a:cubicBezTo>
                <a:lnTo>
                  <a:pt x="231219" y="1567136"/>
                </a:lnTo>
                <a:lnTo>
                  <a:pt x="225489" y="1567136"/>
                </a:lnTo>
                <a:lnTo>
                  <a:pt x="225489" y="1534450"/>
                </a:lnTo>
                <a:lnTo>
                  <a:pt x="230666" y="1534450"/>
                </a:lnTo>
                <a:lnTo>
                  <a:pt x="230829" y="1540473"/>
                </a:lnTo>
                <a:cubicBezTo>
                  <a:pt x="232760" y="1538150"/>
                  <a:pt x="234665" y="1536468"/>
                  <a:pt x="236542" y="1535426"/>
                </a:cubicBezTo>
                <a:cubicBezTo>
                  <a:pt x="238420" y="1534385"/>
                  <a:pt x="240313" y="1533864"/>
                  <a:pt x="242223" y="1533864"/>
                </a:cubicBezTo>
                <a:close/>
                <a:moveTo>
                  <a:pt x="166023" y="1533864"/>
                </a:moveTo>
                <a:cubicBezTo>
                  <a:pt x="169409" y="1533864"/>
                  <a:pt x="171976" y="1534960"/>
                  <a:pt x="173723" y="1537152"/>
                </a:cubicBezTo>
                <a:cubicBezTo>
                  <a:pt x="175470" y="1539344"/>
                  <a:pt x="176279" y="1542600"/>
                  <a:pt x="176148" y="1546919"/>
                </a:cubicBezTo>
                <a:lnTo>
                  <a:pt x="170418" y="1546919"/>
                </a:lnTo>
                <a:cubicBezTo>
                  <a:pt x="170483" y="1544054"/>
                  <a:pt x="170066" y="1541976"/>
                  <a:pt x="169165" y="1540684"/>
                </a:cubicBezTo>
                <a:cubicBezTo>
                  <a:pt x="168264" y="1539393"/>
                  <a:pt x="166946" y="1538747"/>
                  <a:pt x="165210" y="1538747"/>
                </a:cubicBezTo>
                <a:cubicBezTo>
                  <a:pt x="164450" y="1538747"/>
                  <a:pt x="163685" y="1538883"/>
                  <a:pt x="162914" y="1539154"/>
                </a:cubicBezTo>
                <a:cubicBezTo>
                  <a:pt x="162144" y="1539425"/>
                  <a:pt x="161351" y="1539859"/>
                  <a:pt x="160538" y="1540456"/>
                </a:cubicBezTo>
                <a:cubicBezTo>
                  <a:pt x="159724" y="1541053"/>
                  <a:pt x="158861" y="1541818"/>
                  <a:pt x="157949" y="1542752"/>
                </a:cubicBezTo>
                <a:cubicBezTo>
                  <a:pt x="157038" y="1543685"/>
                  <a:pt x="156061" y="1544813"/>
                  <a:pt x="155019" y="1546137"/>
                </a:cubicBezTo>
                <a:lnTo>
                  <a:pt x="155019" y="1567136"/>
                </a:lnTo>
                <a:lnTo>
                  <a:pt x="149289" y="1567136"/>
                </a:lnTo>
                <a:lnTo>
                  <a:pt x="149289" y="1534450"/>
                </a:lnTo>
                <a:lnTo>
                  <a:pt x="154466" y="1534450"/>
                </a:lnTo>
                <a:lnTo>
                  <a:pt x="154629" y="1540473"/>
                </a:lnTo>
                <a:cubicBezTo>
                  <a:pt x="156560" y="1538150"/>
                  <a:pt x="158465" y="1536468"/>
                  <a:pt x="160342" y="1535426"/>
                </a:cubicBezTo>
                <a:cubicBezTo>
                  <a:pt x="162220" y="1534385"/>
                  <a:pt x="164113" y="1533864"/>
                  <a:pt x="166023" y="1533864"/>
                </a:cubicBezTo>
                <a:close/>
                <a:moveTo>
                  <a:pt x="132825" y="1533864"/>
                </a:moveTo>
                <a:cubicBezTo>
                  <a:pt x="135104" y="1533864"/>
                  <a:pt x="137123" y="1534222"/>
                  <a:pt x="138881" y="1534938"/>
                </a:cubicBezTo>
                <a:cubicBezTo>
                  <a:pt x="140639" y="1535654"/>
                  <a:pt x="142120" y="1536669"/>
                  <a:pt x="143325" y="1537982"/>
                </a:cubicBezTo>
                <a:cubicBezTo>
                  <a:pt x="144529" y="1539295"/>
                  <a:pt x="145441" y="1540890"/>
                  <a:pt x="146059" y="1542768"/>
                </a:cubicBezTo>
                <a:cubicBezTo>
                  <a:pt x="146678" y="1544645"/>
                  <a:pt x="146987" y="1546745"/>
                  <a:pt x="146987" y="1549067"/>
                </a:cubicBezTo>
                <a:cubicBezTo>
                  <a:pt x="146987" y="1549870"/>
                  <a:pt x="146976" y="1550543"/>
                  <a:pt x="146955" y="1551086"/>
                </a:cubicBezTo>
                <a:cubicBezTo>
                  <a:pt x="146933" y="1551629"/>
                  <a:pt x="146900" y="1552138"/>
                  <a:pt x="146857" y="1552616"/>
                </a:cubicBezTo>
                <a:lnTo>
                  <a:pt x="123905" y="1552616"/>
                </a:lnTo>
                <a:cubicBezTo>
                  <a:pt x="123905" y="1555958"/>
                  <a:pt x="124838" y="1558525"/>
                  <a:pt x="126705" y="1560316"/>
                </a:cubicBezTo>
                <a:cubicBezTo>
                  <a:pt x="128571" y="1562106"/>
                  <a:pt x="131263" y="1563001"/>
                  <a:pt x="134779" y="1563001"/>
                </a:cubicBezTo>
                <a:cubicBezTo>
                  <a:pt x="135733" y="1563001"/>
                  <a:pt x="136689" y="1562963"/>
                  <a:pt x="137643" y="1562888"/>
                </a:cubicBezTo>
                <a:cubicBezTo>
                  <a:pt x="138598" y="1562812"/>
                  <a:pt x="139521" y="1562708"/>
                  <a:pt x="140411" y="1562578"/>
                </a:cubicBezTo>
                <a:cubicBezTo>
                  <a:pt x="141301" y="1562448"/>
                  <a:pt x="142153" y="1562302"/>
                  <a:pt x="142966" y="1562139"/>
                </a:cubicBezTo>
                <a:cubicBezTo>
                  <a:pt x="143780" y="1561976"/>
                  <a:pt x="144535" y="1561797"/>
                  <a:pt x="145229" y="1561602"/>
                </a:cubicBezTo>
                <a:lnTo>
                  <a:pt x="145229" y="1566257"/>
                </a:lnTo>
                <a:cubicBezTo>
                  <a:pt x="143688" y="1566691"/>
                  <a:pt x="141946" y="1567044"/>
                  <a:pt x="140004" y="1567315"/>
                </a:cubicBezTo>
                <a:cubicBezTo>
                  <a:pt x="138061" y="1567586"/>
                  <a:pt x="136048" y="1567722"/>
                  <a:pt x="133965" y="1567722"/>
                </a:cubicBezTo>
                <a:cubicBezTo>
                  <a:pt x="131165" y="1567722"/>
                  <a:pt x="128756" y="1567342"/>
                  <a:pt x="126737" y="1566583"/>
                </a:cubicBezTo>
                <a:cubicBezTo>
                  <a:pt x="124719" y="1565823"/>
                  <a:pt x="123064" y="1564722"/>
                  <a:pt x="121772" y="1563278"/>
                </a:cubicBezTo>
                <a:cubicBezTo>
                  <a:pt x="120481" y="1561835"/>
                  <a:pt x="119526" y="1560066"/>
                  <a:pt x="118908" y="1557972"/>
                </a:cubicBezTo>
                <a:cubicBezTo>
                  <a:pt x="118289" y="1555877"/>
                  <a:pt x="117980" y="1553506"/>
                  <a:pt x="117980" y="1550858"/>
                </a:cubicBezTo>
                <a:cubicBezTo>
                  <a:pt x="117980" y="1548557"/>
                  <a:pt x="118311" y="1546382"/>
                  <a:pt x="118973" y="1544331"/>
                </a:cubicBezTo>
                <a:cubicBezTo>
                  <a:pt x="119634" y="1542279"/>
                  <a:pt x="120600" y="1540478"/>
                  <a:pt x="121870" y="1538926"/>
                </a:cubicBezTo>
                <a:cubicBezTo>
                  <a:pt x="123140" y="1537374"/>
                  <a:pt x="124697" y="1536143"/>
                  <a:pt x="126542" y="1535231"/>
                </a:cubicBezTo>
                <a:cubicBezTo>
                  <a:pt x="128387" y="1534320"/>
                  <a:pt x="130481" y="1533864"/>
                  <a:pt x="132825" y="1533864"/>
                </a:cubicBezTo>
                <a:close/>
                <a:moveTo>
                  <a:pt x="56625" y="1533864"/>
                </a:moveTo>
                <a:cubicBezTo>
                  <a:pt x="58969" y="1533864"/>
                  <a:pt x="61069" y="1534227"/>
                  <a:pt x="62925" y="1534954"/>
                </a:cubicBezTo>
                <a:cubicBezTo>
                  <a:pt x="64780" y="1535681"/>
                  <a:pt x="66354" y="1536745"/>
                  <a:pt x="67645" y="1538145"/>
                </a:cubicBezTo>
                <a:cubicBezTo>
                  <a:pt x="68937" y="1539545"/>
                  <a:pt x="69925" y="1541287"/>
                  <a:pt x="70608" y="1543370"/>
                </a:cubicBezTo>
                <a:cubicBezTo>
                  <a:pt x="71292" y="1545454"/>
                  <a:pt x="71634" y="1547841"/>
                  <a:pt x="71634" y="1550532"/>
                </a:cubicBezTo>
                <a:cubicBezTo>
                  <a:pt x="71634" y="1553072"/>
                  <a:pt x="71275" y="1555400"/>
                  <a:pt x="70559" y="1557516"/>
                </a:cubicBezTo>
                <a:cubicBezTo>
                  <a:pt x="69843" y="1559632"/>
                  <a:pt x="68812" y="1561444"/>
                  <a:pt x="67466" y="1562953"/>
                </a:cubicBezTo>
                <a:cubicBezTo>
                  <a:pt x="66121" y="1564461"/>
                  <a:pt x="64482" y="1565633"/>
                  <a:pt x="62550" y="1566469"/>
                </a:cubicBezTo>
                <a:cubicBezTo>
                  <a:pt x="60619" y="1567304"/>
                  <a:pt x="58427" y="1567722"/>
                  <a:pt x="55974" y="1567722"/>
                </a:cubicBezTo>
                <a:cubicBezTo>
                  <a:pt x="53630" y="1567722"/>
                  <a:pt x="51530" y="1567358"/>
                  <a:pt x="49674" y="1566631"/>
                </a:cubicBezTo>
                <a:cubicBezTo>
                  <a:pt x="47819" y="1565904"/>
                  <a:pt x="46245" y="1564835"/>
                  <a:pt x="44954" y="1563425"/>
                </a:cubicBezTo>
                <a:cubicBezTo>
                  <a:pt x="43662" y="1562014"/>
                  <a:pt x="42675" y="1560267"/>
                  <a:pt x="41991" y="1558183"/>
                </a:cubicBezTo>
                <a:cubicBezTo>
                  <a:pt x="41308" y="1556100"/>
                  <a:pt x="40966" y="1553701"/>
                  <a:pt x="40966" y="1550988"/>
                </a:cubicBezTo>
                <a:cubicBezTo>
                  <a:pt x="40966" y="1548449"/>
                  <a:pt x="41324" y="1546132"/>
                  <a:pt x="42040" y="1544038"/>
                </a:cubicBezTo>
                <a:cubicBezTo>
                  <a:pt x="42756" y="1541943"/>
                  <a:pt x="43787" y="1540142"/>
                  <a:pt x="45133" y="1538633"/>
                </a:cubicBezTo>
                <a:cubicBezTo>
                  <a:pt x="46478" y="1537125"/>
                  <a:pt x="48117" y="1535953"/>
                  <a:pt x="50049" y="1535117"/>
                </a:cubicBezTo>
                <a:cubicBezTo>
                  <a:pt x="51981" y="1534282"/>
                  <a:pt x="54173" y="1533864"/>
                  <a:pt x="56625" y="1533864"/>
                </a:cubicBezTo>
                <a:close/>
                <a:moveTo>
                  <a:pt x="1342714" y="1529469"/>
                </a:moveTo>
                <a:lnTo>
                  <a:pt x="1342714" y="1562122"/>
                </a:lnTo>
                <a:lnTo>
                  <a:pt x="1347044" y="1562122"/>
                </a:lnTo>
                <a:cubicBezTo>
                  <a:pt x="1356724" y="1562122"/>
                  <a:pt x="1361564" y="1556686"/>
                  <a:pt x="1361564" y="1545812"/>
                </a:cubicBezTo>
                <a:cubicBezTo>
                  <a:pt x="1361564" y="1542795"/>
                  <a:pt x="1361281" y="1540245"/>
                  <a:pt x="1360717" y="1538161"/>
                </a:cubicBezTo>
                <a:cubicBezTo>
                  <a:pt x="1360153" y="1536078"/>
                  <a:pt x="1359296" y="1534395"/>
                  <a:pt x="1358145" y="1533115"/>
                </a:cubicBezTo>
                <a:cubicBezTo>
                  <a:pt x="1356995" y="1531834"/>
                  <a:pt x="1355552" y="1530906"/>
                  <a:pt x="1353815" y="1530331"/>
                </a:cubicBezTo>
                <a:cubicBezTo>
                  <a:pt x="1352079" y="1529756"/>
                  <a:pt x="1350039" y="1529469"/>
                  <a:pt x="1347695" y="1529469"/>
                </a:cubicBezTo>
                <a:close/>
                <a:moveTo>
                  <a:pt x="1336919" y="1524585"/>
                </a:moveTo>
                <a:lnTo>
                  <a:pt x="1347890" y="1524585"/>
                </a:lnTo>
                <a:cubicBezTo>
                  <a:pt x="1354532" y="1524585"/>
                  <a:pt x="1359486" y="1526295"/>
                  <a:pt x="1362752" y="1529713"/>
                </a:cubicBezTo>
                <a:cubicBezTo>
                  <a:pt x="1366018" y="1533131"/>
                  <a:pt x="1367652" y="1538356"/>
                  <a:pt x="1367652" y="1545389"/>
                </a:cubicBezTo>
                <a:cubicBezTo>
                  <a:pt x="1367652" y="1547429"/>
                  <a:pt x="1367494" y="1549382"/>
                  <a:pt x="1367180" y="1551249"/>
                </a:cubicBezTo>
                <a:cubicBezTo>
                  <a:pt x="1366865" y="1553115"/>
                  <a:pt x="1366360" y="1554852"/>
                  <a:pt x="1365666" y="1556458"/>
                </a:cubicBezTo>
                <a:cubicBezTo>
                  <a:pt x="1364971" y="1558064"/>
                  <a:pt x="1364071" y="1559523"/>
                  <a:pt x="1362964" y="1560836"/>
                </a:cubicBezTo>
                <a:cubicBezTo>
                  <a:pt x="1361857" y="1562150"/>
                  <a:pt x="1360500" y="1563273"/>
                  <a:pt x="1358894" y="1564206"/>
                </a:cubicBezTo>
                <a:cubicBezTo>
                  <a:pt x="1357288" y="1565139"/>
                  <a:pt x="1355421" y="1565861"/>
                  <a:pt x="1353294" y="1566371"/>
                </a:cubicBezTo>
                <a:cubicBezTo>
                  <a:pt x="1351168" y="1566881"/>
                  <a:pt x="1348747" y="1567136"/>
                  <a:pt x="1346034" y="1567136"/>
                </a:cubicBezTo>
                <a:lnTo>
                  <a:pt x="1336919" y="1567136"/>
                </a:lnTo>
                <a:close/>
                <a:moveTo>
                  <a:pt x="1300870" y="1524585"/>
                </a:moveTo>
                <a:lnTo>
                  <a:pt x="1326329" y="1524585"/>
                </a:lnTo>
                <a:lnTo>
                  <a:pt x="1326329" y="1529469"/>
                </a:lnTo>
                <a:lnTo>
                  <a:pt x="1316529" y="1529469"/>
                </a:lnTo>
                <a:lnTo>
                  <a:pt x="1316529" y="1562188"/>
                </a:lnTo>
                <a:lnTo>
                  <a:pt x="1326329" y="1562188"/>
                </a:lnTo>
                <a:lnTo>
                  <a:pt x="1326329" y="1567136"/>
                </a:lnTo>
                <a:lnTo>
                  <a:pt x="1300870" y="1567136"/>
                </a:lnTo>
                <a:lnTo>
                  <a:pt x="1300870" y="1562188"/>
                </a:lnTo>
                <a:lnTo>
                  <a:pt x="1310669" y="1562188"/>
                </a:lnTo>
                <a:lnTo>
                  <a:pt x="1310669" y="1529469"/>
                </a:lnTo>
                <a:lnTo>
                  <a:pt x="1300870" y="1529469"/>
                </a:lnTo>
                <a:close/>
                <a:moveTo>
                  <a:pt x="1085850" y="1524585"/>
                </a:moveTo>
                <a:lnTo>
                  <a:pt x="1092394" y="1524585"/>
                </a:lnTo>
                <a:lnTo>
                  <a:pt x="1101575" y="1553267"/>
                </a:lnTo>
                <a:lnTo>
                  <a:pt x="1104179" y="1561667"/>
                </a:lnTo>
                <a:lnTo>
                  <a:pt x="1106849" y="1553267"/>
                </a:lnTo>
                <a:lnTo>
                  <a:pt x="1116062" y="1524585"/>
                </a:lnTo>
                <a:lnTo>
                  <a:pt x="1122248" y="1524585"/>
                </a:lnTo>
                <a:lnTo>
                  <a:pt x="1107793" y="1567136"/>
                </a:lnTo>
                <a:lnTo>
                  <a:pt x="1099980" y="1567136"/>
                </a:lnTo>
                <a:close/>
                <a:moveTo>
                  <a:pt x="1" y="1524585"/>
                </a:moveTo>
                <a:lnTo>
                  <a:pt x="6545" y="1524585"/>
                </a:lnTo>
                <a:lnTo>
                  <a:pt x="15725" y="1553267"/>
                </a:lnTo>
                <a:lnTo>
                  <a:pt x="18330" y="1561667"/>
                </a:lnTo>
                <a:lnTo>
                  <a:pt x="20999" y="1553267"/>
                </a:lnTo>
                <a:lnTo>
                  <a:pt x="30213" y="1524585"/>
                </a:lnTo>
                <a:lnTo>
                  <a:pt x="36399" y="1524585"/>
                </a:lnTo>
                <a:lnTo>
                  <a:pt x="21944" y="1567136"/>
                </a:lnTo>
                <a:lnTo>
                  <a:pt x="14130" y="1567136"/>
                </a:lnTo>
                <a:close/>
                <a:moveTo>
                  <a:pt x="1456084" y="1524390"/>
                </a:moveTo>
                <a:lnTo>
                  <a:pt x="1461097" y="1524390"/>
                </a:lnTo>
                <a:lnTo>
                  <a:pt x="1461097" y="1561862"/>
                </a:lnTo>
                <a:lnTo>
                  <a:pt x="1470604" y="1561862"/>
                </a:lnTo>
                <a:lnTo>
                  <a:pt x="1470604" y="1567136"/>
                </a:lnTo>
                <a:lnTo>
                  <a:pt x="1443875" y="1567136"/>
                </a:lnTo>
                <a:lnTo>
                  <a:pt x="1443875" y="1561862"/>
                </a:lnTo>
                <a:lnTo>
                  <a:pt x="1454814" y="1561862"/>
                </a:lnTo>
                <a:lnTo>
                  <a:pt x="1454814" y="1530804"/>
                </a:lnTo>
                <a:lnTo>
                  <a:pt x="1444624" y="1536338"/>
                </a:lnTo>
                <a:lnTo>
                  <a:pt x="1442540" y="1531520"/>
                </a:lnTo>
                <a:close/>
                <a:moveTo>
                  <a:pt x="1178784" y="1523999"/>
                </a:moveTo>
                <a:lnTo>
                  <a:pt x="1178784" y="1534450"/>
                </a:lnTo>
                <a:lnTo>
                  <a:pt x="1193467" y="1534450"/>
                </a:lnTo>
                <a:lnTo>
                  <a:pt x="1193467" y="1539203"/>
                </a:lnTo>
                <a:lnTo>
                  <a:pt x="1178784" y="1539203"/>
                </a:lnTo>
                <a:lnTo>
                  <a:pt x="1178784" y="1555807"/>
                </a:lnTo>
                <a:cubicBezTo>
                  <a:pt x="1178784" y="1558151"/>
                  <a:pt x="1179408" y="1559903"/>
                  <a:pt x="1180656" y="1561064"/>
                </a:cubicBezTo>
                <a:cubicBezTo>
                  <a:pt x="1181904" y="1562226"/>
                  <a:pt x="1183743" y="1562806"/>
                  <a:pt x="1186174" y="1562806"/>
                </a:cubicBezTo>
                <a:cubicBezTo>
                  <a:pt x="1187216" y="1562806"/>
                  <a:pt x="1188356" y="1562725"/>
                  <a:pt x="1189593" y="1562562"/>
                </a:cubicBezTo>
                <a:cubicBezTo>
                  <a:pt x="1190830" y="1562399"/>
                  <a:pt x="1192121" y="1562144"/>
                  <a:pt x="1193467" y="1561797"/>
                </a:cubicBezTo>
                <a:lnTo>
                  <a:pt x="1193467" y="1566680"/>
                </a:lnTo>
                <a:cubicBezTo>
                  <a:pt x="1192187" y="1567006"/>
                  <a:pt x="1190863" y="1567239"/>
                  <a:pt x="1189495" y="1567380"/>
                </a:cubicBezTo>
                <a:cubicBezTo>
                  <a:pt x="1188128" y="1567521"/>
                  <a:pt x="1186739" y="1567592"/>
                  <a:pt x="1185328" y="1567592"/>
                </a:cubicBezTo>
                <a:cubicBezTo>
                  <a:pt x="1181226" y="1567592"/>
                  <a:pt x="1178166" y="1566664"/>
                  <a:pt x="1176147" y="1564808"/>
                </a:cubicBezTo>
                <a:cubicBezTo>
                  <a:pt x="1174129" y="1562953"/>
                  <a:pt x="1173119" y="1560104"/>
                  <a:pt x="1173119" y="1556262"/>
                </a:cubicBezTo>
                <a:lnTo>
                  <a:pt x="1173119" y="1539203"/>
                </a:lnTo>
                <a:lnTo>
                  <a:pt x="1163971" y="1539203"/>
                </a:lnTo>
                <a:lnTo>
                  <a:pt x="1163971" y="1534450"/>
                </a:lnTo>
                <a:lnTo>
                  <a:pt x="1173119" y="1534450"/>
                </a:lnTo>
                <a:lnTo>
                  <a:pt x="1173119" y="1525464"/>
                </a:lnTo>
                <a:close/>
                <a:moveTo>
                  <a:pt x="407260" y="1523999"/>
                </a:moveTo>
                <a:lnTo>
                  <a:pt x="407260" y="1534450"/>
                </a:lnTo>
                <a:lnTo>
                  <a:pt x="421943" y="1534450"/>
                </a:lnTo>
                <a:lnTo>
                  <a:pt x="421943" y="1539203"/>
                </a:lnTo>
                <a:lnTo>
                  <a:pt x="407260" y="1539203"/>
                </a:lnTo>
                <a:lnTo>
                  <a:pt x="407260" y="1555807"/>
                </a:lnTo>
                <a:cubicBezTo>
                  <a:pt x="407260" y="1558151"/>
                  <a:pt x="407884" y="1559903"/>
                  <a:pt x="409132" y="1561064"/>
                </a:cubicBezTo>
                <a:cubicBezTo>
                  <a:pt x="410380" y="1562226"/>
                  <a:pt x="412219" y="1562806"/>
                  <a:pt x="414650" y="1562806"/>
                </a:cubicBezTo>
                <a:cubicBezTo>
                  <a:pt x="415692" y="1562806"/>
                  <a:pt x="416831" y="1562725"/>
                  <a:pt x="418068" y="1562562"/>
                </a:cubicBezTo>
                <a:cubicBezTo>
                  <a:pt x="419306" y="1562399"/>
                  <a:pt x="420597" y="1562144"/>
                  <a:pt x="421943" y="1561797"/>
                </a:cubicBezTo>
                <a:lnTo>
                  <a:pt x="421943" y="1566680"/>
                </a:lnTo>
                <a:cubicBezTo>
                  <a:pt x="420662" y="1567006"/>
                  <a:pt x="419338" y="1567239"/>
                  <a:pt x="417971" y="1567380"/>
                </a:cubicBezTo>
                <a:cubicBezTo>
                  <a:pt x="416603" y="1567521"/>
                  <a:pt x="415214" y="1567592"/>
                  <a:pt x="413804" y="1567592"/>
                </a:cubicBezTo>
                <a:cubicBezTo>
                  <a:pt x="409701" y="1567592"/>
                  <a:pt x="406641" y="1566664"/>
                  <a:pt x="404623" y="1564808"/>
                </a:cubicBezTo>
                <a:cubicBezTo>
                  <a:pt x="402604" y="1562953"/>
                  <a:pt x="401595" y="1560104"/>
                  <a:pt x="401595" y="1556262"/>
                </a:cubicBezTo>
                <a:lnTo>
                  <a:pt x="401595" y="1539203"/>
                </a:lnTo>
                <a:lnTo>
                  <a:pt x="392447" y="1539203"/>
                </a:lnTo>
                <a:lnTo>
                  <a:pt x="392447" y="1534450"/>
                </a:lnTo>
                <a:lnTo>
                  <a:pt x="401595" y="1534450"/>
                </a:lnTo>
                <a:lnTo>
                  <a:pt x="401595" y="1525464"/>
                </a:lnTo>
                <a:close/>
                <a:moveTo>
                  <a:pt x="92935" y="1523999"/>
                </a:moveTo>
                <a:lnTo>
                  <a:pt x="92935" y="1534450"/>
                </a:lnTo>
                <a:lnTo>
                  <a:pt x="107617" y="1534450"/>
                </a:lnTo>
                <a:lnTo>
                  <a:pt x="107617" y="1539203"/>
                </a:lnTo>
                <a:lnTo>
                  <a:pt x="92935" y="1539203"/>
                </a:lnTo>
                <a:lnTo>
                  <a:pt x="92935" y="1555807"/>
                </a:lnTo>
                <a:cubicBezTo>
                  <a:pt x="92935" y="1558151"/>
                  <a:pt x="93559" y="1559903"/>
                  <a:pt x="94807" y="1561064"/>
                </a:cubicBezTo>
                <a:cubicBezTo>
                  <a:pt x="96055" y="1562226"/>
                  <a:pt x="97894" y="1562806"/>
                  <a:pt x="100325" y="1562806"/>
                </a:cubicBezTo>
                <a:cubicBezTo>
                  <a:pt x="101367" y="1562806"/>
                  <a:pt x="102506" y="1562725"/>
                  <a:pt x="103743" y="1562562"/>
                </a:cubicBezTo>
                <a:cubicBezTo>
                  <a:pt x="104980" y="1562399"/>
                  <a:pt x="106272" y="1562144"/>
                  <a:pt x="107617" y="1561797"/>
                </a:cubicBezTo>
                <a:lnTo>
                  <a:pt x="107617" y="1566680"/>
                </a:lnTo>
                <a:cubicBezTo>
                  <a:pt x="106337" y="1567006"/>
                  <a:pt x="105013" y="1567239"/>
                  <a:pt x="103646" y="1567380"/>
                </a:cubicBezTo>
                <a:cubicBezTo>
                  <a:pt x="102278" y="1567521"/>
                  <a:pt x="100889" y="1567592"/>
                  <a:pt x="99478" y="1567592"/>
                </a:cubicBezTo>
                <a:cubicBezTo>
                  <a:pt x="95376" y="1567592"/>
                  <a:pt x="92316" y="1566664"/>
                  <a:pt x="90298" y="1564808"/>
                </a:cubicBezTo>
                <a:cubicBezTo>
                  <a:pt x="88279" y="1562953"/>
                  <a:pt x="87270" y="1560104"/>
                  <a:pt x="87270" y="1556262"/>
                </a:cubicBezTo>
                <a:lnTo>
                  <a:pt x="87270" y="1539203"/>
                </a:lnTo>
                <a:lnTo>
                  <a:pt x="78122" y="1539203"/>
                </a:lnTo>
                <a:lnTo>
                  <a:pt x="78122" y="1534450"/>
                </a:lnTo>
                <a:lnTo>
                  <a:pt x="87270" y="1534450"/>
                </a:lnTo>
                <a:lnTo>
                  <a:pt x="87270" y="1525464"/>
                </a:lnTo>
                <a:close/>
                <a:moveTo>
                  <a:pt x="959044" y="1521134"/>
                </a:moveTo>
                <a:lnTo>
                  <a:pt x="974443" y="1521134"/>
                </a:lnTo>
                <a:lnTo>
                  <a:pt x="974443" y="1562416"/>
                </a:lnTo>
                <a:lnTo>
                  <a:pt x="984177" y="1562416"/>
                </a:lnTo>
                <a:lnTo>
                  <a:pt x="984177" y="1567136"/>
                </a:lnTo>
                <a:lnTo>
                  <a:pt x="957970" y="1567136"/>
                </a:lnTo>
                <a:lnTo>
                  <a:pt x="957970" y="1562416"/>
                </a:lnTo>
                <a:lnTo>
                  <a:pt x="968713" y="1562416"/>
                </a:lnTo>
                <a:lnTo>
                  <a:pt x="968713" y="1525790"/>
                </a:lnTo>
                <a:lnTo>
                  <a:pt x="959044" y="1525790"/>
                </a:lnTo>
                <a:close/>
                <a:moveTo>
                  <a:pt x="920944" y="1521134"/>
                </a:moveTo>
                <a:lnTo>
                  <a:pt x="936343" y="1521134"/>
                </a:lnTo>
                <a:lnTo>
                  <a:pt x="936343" y="1562416"/>
                </a:lnTo>
                <a:lnTo>
                  <a:pt x="946077" y="1562416"/>
                </a:lnTo>
                <a:lnTo>
                  <a:pt x="946077" y="1567136"/>
                </a:lnTo>
                <a:lnTo>
                  <a:pt x="919870" y="1567136"/>
                </a:lnTo>
                <a:lnTo>
                  <a:pt x="919870" y="1562416"/>
                </a:lnTo>
                <a:lnTo>
                  <a:pt x="930613" y="1562416"/>
                </a:lnTo>
                <a:lnTo>
                  <a:pt x="930613" y="1525790"/>
                </a:lnTo>
                <a:lnTo>
                  <a:pt x="920944" y="1525790"/>
                </a:lnTo>
                <a:close/>
                <a:moveTo>
                  <a:pt x="558860" y="1521134"/>
                </a:moveTo>
                <a:lnTo>
                  <a:pt x="564557" y="1521134"/>
                </a:lnTo>
                <a:lnTo>
                  <a:pt x="564557" y="1567136"/>
                </a:lnTo>
                <a:lnTo>
                  <a:pt x="559478" y="1567136"/>
                </a:lnTo>
                <a:lnTo>
                  <a:pt x="559283" y="1560950"/>
                </a:lnTo>
                <a:cubicBezTo>
                  <a:pt x="557699" y="1563251"/>
                  <a:pt x="555984" y="1564955"/>
                  <a:pt x="554139" y="1566062"/>
                </a:cubicBezTo>
                <a:cubicBezTo>
                  <a:pt x="552294" y="1567169"/>
                  <a:pt x="550298" y="1567722"/>
                  <a:pt x="548149" y="1567722"/>
                </a:cubicBezTo>
                <a:cubicBezTo>
                  <a:pt x="546282" y="1567722"/>
                  <a:pt x="544638" y="1567332"/>
                  <a:pt x="543217" y="1566550"/>
                </a:cubicBezTo>
                <a:cubicBezTo>
                  <a:pt x="541795" y="1565769"/>
                  <a:pt x="540612" y="1564667"/>
                  <a:pt x="539668" y="1563246"/>
                </a:cubicBezTo>
                <a:cubicBezTo>
                  <a:pt x="538724" y="1561824"/>
                  <a:pt x="538013" y="1560115"/>
                  <a:pt x="537536" y="1558118"/>
                </a:cubicBezTo>
                <a:cubicBezTo>
                  <a:pt x="537058" y="1556121"/>
                  <a:pt x="536819" y="1553907"/>
                  <a:pt x="536819" y="1551477"/>
                </a:cubicBezTo>
                <a:cubicBezTo>
                  <a:pt x="536819" y="1548698"/>
                  <a:pt x="537199" y="1546230"/>
                  <a:pt x="537959" y="1544070"/>
                </a:cubicBezTo>
                <a:cubicBezTo>
                  <a:pt x="538718" y="1541910"/>
                  <a:pt x="539798" y="1540087"/>
                  <a:pt x="541198" y="1538601"/>
                </a:cubicBezTo>
                <a:cubicBezTo>
                  <a:pt x="542598" y="1537114"/>
                  <a:pt x="544280" y="1535985"/>
                  <a:pt x="546244" y="1535215"/>
                </a:cubicBezTo>
                <a:cubicBezTo>
                  <a:pt x="548209" y="1534444"/>
                  <a:pt x="550395" y="1534059"/>
                  <a:pt x="552805" y="1534059"/>
                </a:cubicBezTo>
                <a:cubicBezTo>
                  <a:pt x="553846" y="1534059"/>
                  <a:pt x="554872" y="1534124"/>
                  <a:pt x="555881" y="1534254"/>
                </a:cubicBezTo>
                <a:cubicBezTo>
                  <a:pt x="556890" y="1534385"/>
                  <a:pt x="557883" y="1534591"/>
                  <a:pt x="558860" y="1534873"/>
                </a:cubicBezTo>
                <a:close/>
                <a:moveTo>
                  <a:pt x="874324" y="1520744"/>
                </a:moveTo>
                <a:cubicBezTo>
                  <a:pt x="876581" y="1520744"/>
                  <a:pt x="879077" y="1521004"/>
                  <a:pt x="881812" y="1521525"/>
                </a:cubicBezTo>
                <a:lnTo>
                  <a:pt x="881812" y="1526408"/>
                </a:lnTo>
                <a:cubicBezTo>
                  <a:pt x="878838" y="1525779"/>
                  <a:pt x="876277" y="1525464"/>
                  <a:pt x="874128" y="1525464"/>
                </a:cubicBezTo>
                <a:cubicBezTo>
                  <a:pt x="869028" y="1525464"/>
                  <a:pt x="866478" y="1528134"/>
                  <a:pt x="866478" y="1533473"/>
                </a:cubicBezTo>
                <a:lnTo>
                  <a:pt x="866478" y="1539203"/>
                </a:lnTo>
                <a:lnTo>
                  <a:pt x="880802" y="1539203"/>
                </a:lnTo>
                <a:lnTo>
                  <a:pt x="880802" y="1543924"/>
                </a:lnTo>
                <a:lnTo>
                  <a:pt x="866478" y="1543924"/>
                </a:lnTo>
                <a:lnTo>
                  <a:pt x="866478" y="1567136"/>
                </a:lnTo>
                <a:lnTo>
                  <a:pt x="860715" y="1567136"/>
                </a:lnTo>
                <a:lnTo>
                  <a:pt x="860715" y="1543924"/>
                </a:lnTo>
                <a:lnTo>
                  <a:pt x="850200" y="1543924"/>
                </a:lnTo>
                <a:lnTo>
                  <a:pt x="850200" y="1539203"/>
                </a:lnTo>
                <a:lnTo>
                  <a:pt x="860715" y="1539203"/>
                </a:lnTo>
                <a:lnTo>
                  <a:pt x="860715" y="1533799"/>
                </a:lnTo>
                <a:cubicBezTo>
                  <a:pt x="860715" y="1525095"/>
                  <a:pt x="865251" y="1520744"/>
                  <a:pt x="874324" y="1520744"/>
                </a:cubicBezTo>
                <a:close/>
                <a:moveTo>
                  <a:pt x="342050" y="1520744"/>
                </a:moveTo>
                <a:cubicBezTo>
                  <a:pt x="342679" y="1520744"/>
                  <a:pt x="343265" y="1520858"/>
                  <a:pt x="343808" y="1521085"/>
                </a:cubicBezTo>
                <a:cubicBezTo>
                  <a:pt x="344350" y="1521313"/>
                  <a:pt x="344823" y="1521633"/>
                  <a:pt x="345224" y="1522046"/>
                </a:cubicBezTo>
                <a:cubicBezTo>
                  <a:pt x="345626" y="1522458"/>
                  <a:pt x="345940" y="1522930"/>
                  <a:pt x="346168" y="1523462"/>
                </a:cubicBezTo>
                <a:cubicBezTo>
                  <a:pt x="346396" y="1523994"/>
                  <a:pt x="346510" y="1524574"/>
                  <a:pt x="346510" y="1525204"/>
                </a:cubicBezTo>
                <a:cubicBezTo>
                  <a:pt x="346510" y="1525811"/>
                  <a:pt x="346396" y="1526387"/>
                  <a:pt x="346168" y="1526929"/>
                </a:cubicBezTo>
                <a:cubicBezTo>
                  <a:pt x="345940" y="1527472"/>
                  <a:pt x="345626" y="1527949"/>
                  <a:pt x="345224" y="1528362"/>
                </a:cubicBezTo>
                <a:cubicBezTo>
                  <a:pt x="344823" y="1528774"/>
                  <a:pt x="344350" y="1529094"/>
                  <a:pt x="343808" y="1529322"/>
                </a:cubicBezTo>
                <a:cubicBezTo>
                  <a:pt x="343265" y="1529550"/>
                  <a:pt x="342679" y="1529664"/>
                  <a:pt x="342050" y="1529664"/>
                </a:cubicBezTo>
                <a:cubicBezTo>
                  <a:pt x="341421" y="1529664"/>
                  <a:pt x="340834" y="1529550"/>
                  <a:pt x="340292" y="1529322"/>
                </a:cubicBezTo>
                <a:cubicBezTo>
                  <a:pt x="339749" y="1529094"/>
                  <a:pt x="339277" y="1528774"/>
                  <a:pt x="338876" y="1528362"/>
                </a:cubicBezTo>
                <a:cubicBezTo>
                  <a:pt x="338474" y="1527949"/>
                  <a:pt x="338159" y="1527472"/>
                  <a:pt x="337932" y="1526929"/>
                </a:cubicBezTo>
                <a:cubicBezTo>
                  <a:pt x="337704" y="1526387"/>
                  <a:pt x="337590" y="1525811"/>
                  <a:pt x="337590" y="1525204"/>
                </a:cubicBezTo>
                <a:cubicBezTo>
                  <a:pt x="337590" y="1524574"/>
                  <a:pt x="337704" y="1523994"/>
                  <a:pt x="337932" y="1523462"/>
                </a:cubicBezTo>
                <a:cubicBezTo>
                  <a:pt x="338159" y="1522930"/>
                  <a:pt x="338474" y="1522458"/>
                  <a:pt x="338876" y="1522046"/>
                </a:cubicBezTo>
                <a:cubicBezTo>
                  <a:pt x="339277" y="1521633"/>
                  <a:pt x="339749" y="1521313"/>
                  <a:pt x="340292" y="1521085"/>
                </a:cubicBezTo>
                <a:cubicBezTo>
                  <a:pt x="340834" y="1520858"/>
                  <a:pt x="341421" y="1520744"/>
                  <a:pt x="342050" y="1520744"/>
                </a:cubicBezTo>
                <a:close/>
                <a:moveTo>
                  <a:pt x="469735" y="1490057"/>
                </a:moveTo>
                <a:cubicBezTo>
                  <a:pt x="469019" y="1490535"/>
                  <a:pt x="468427" y="1491001"/>
                  <a:pt x="467961" y="1491457"/>
                </a:cubicBezTo>
                <a:cubicBezTo>
                  <a:pt x="467494" y="1491913"/>
                  <a:pt x="467131" y="1492374"/>
                  <a:pt x="466870" y="1492841"/>
                </a:cubicBezTo>
                <a:cubicBezTo>
                  <a:pt x="466610" y="1493307"/>
                  <a:pt x="466425" y="1493774"/>
                  <a:pt x="466317" y="1494241"/>
                </a:cubicBezTo>
                <a:cubicBezTo>
                  <a:pt x="466208" y="1494707"/>
                  <a:pt x="466154" y="1495179"/>
                  <a:pt x="466154" y="1495657"/>
                </a:cubicBezTo>
                <a:cubicBezTo>
                  <a:pt x="466154" y="1497198"/>
                  <a:pt x="466957" y="1498321"/>
                  <a:pt x="468563" y="1499026"/>
                </a:cubicBezTo>
                <a:cubicBezTo>
                  <a:pt x="470169" y="1499732"/>
                  <a:pt x="472405" y="1500084"/>
                  <a:pt x="475269" y="1500084"/>
                </a:cubicBezTo>
                <a:cubicBezTo>
                  <a:pt x="477071" y="1500084"/>
                  <a:pt x="478585" y="1499922"/>
                  <a:pt x="479811" y="1499596"/>
                </a:cubicBezTo>
                <a:cubicBezTo>
                  <a:pt x="481037" y="1499270"/>
                  <a:pt x="482025" y="1498842"/>
                  <a:pt x="482774" y="1498310"/>
                </a:cubicBezTo>
                <a:cubicBezTo>
                  <a:pt x="483523" y="1497778"/>
                  <a:pt x="484060" y="1497171"/>
                  <a:pt x="484385" y="1496487"/>
                </a:cubicBezTo>
                <a:cubicBezTo>
                  <a:pt x="484711" y="1495803"/>
                  <a:pt x="484874" y="1495103"/>
                  <a:pt x="484874" y="1494387"/>
                </a:cubicBezTo>
                <a:cubicBezTo>
                  <a:pt x="484874" y="1493063"/>
                  <a:pt x="484331" y="1492086"/>
                  <a:pt x="483246" y="1491457"/>
                </a:cubicBezTo>
                <a:cubicBezTo>
                  <a:pt x="482161" y="1490828"/>
                  <a:pt x="480500" y="1490459"/>
                  <a:pt x="478265" y="1490350"/>
                </a:cubicBezTo>
                <a:close/>
                <a:moveTo>
                  <a:pt x="551600" y="1481527"/>
                </a:moveTo>
                <a:cubicBezTo>
                  <a:pt x="552273" y="1481527"/>
                  <a:pt x="552913" y="1481663"/>
                  <a:pt x="553521" y="1481934"/>
                </a:cubicBezTo>
                <a:cubicBezTo>
                  <a:pt x="554128" y="1482206"/>
                  <a:pt x="554660" y="1482569"/>
                  <a:pt x="555116" y="1483025"/>
                </a:cubicBezTo>
                <a:cubicBezTo>
                  <a:pt x="555572" y="1483481"/>
                  <a:pt x="555935" y="1484012"/>
                  <a:pt x="556207" y="1484620"/>
                </a:cubicBezTo>
                <a:cubicBezTo>
                  <a:pt x="556478" y="1485228"/>
                  <a:pt x="556614" y="1485868"/>
                  <a:pt x="556614" y="1486541"/>
                </a:cubicBezTo>
                <a:cubicBezTo>
                  <a:pt x="556614" y="1487235"/>
                  <a:pt x="556478" y="1487881"/>
                  <a:pt x="556207" y="1488478"/>
                </a:cubicBezTo>
                <a:cubicBezTo>
                  <a:pt x="555935" y="1489075"/>
                  <a:pt x="555572" y="1489601"/>
                  <a:pt x="555116" y="1490057"/>
                </a:cubicBezTo>
                <a:cubicBezTo>
                  <a:pt x="554660" y="1490513"/>
                  <a:pt x="554128" y="1490871"/>
                  <a:pt x="553521" y="1491131"/>
                </a:cubicBezTo>
                <a:cubicBezTo>
                  <a:pt x="552913" y="1491392"/>
                  <a:pt x="552273" y="1491522"/>
                  <a:pt x="551600" y="1491522"/>
                </a:cubicBezTo>
                <a:cubicBezTo>
                  <a:pt x="550905" y="1491522"/>
                  <a:pt x="550260" y="1491392"/>
                  <a:pt x="549663" y="1491131"/>
                </a:cubicBezTo>
                <a:cubicBezTo>
                  <a:pt x="549066" y="1490871"/>
                  <a:pt x="548540" y="1490513"/>
                  <a:pt x="548084" y="1490057"/>
                </a:cubicBezTo>
                <a:cubicBezTo>
                  <a:pt x="547628" y="1489601"/>
                  <a:pt x="547270" y="1489075"/>
                  <a:pt x="547010" y="1488478"/>
                </a:cubicBezTo>
                <a:cubicBezTo>
                  <a:pt x="546749" y="1487881"/>
                  <a:pt x="546619" y="1487235"/>
                  <a:pt x="546619" y="1486541"/>
                </a:cubicBezTo>
                <a:cubicBezTo>
                  <a:pt x="546619" y="1485868"/>
                  <a:pt x="546749" y="1485228"/>
                  <a:pt x="547010" y="1484620"/>
                </a:cubicBezTo>
                <a:cubicBezTo>
                  <a:pt x="547270" y="1484012"/>
                  <a:pt x="547628" y="1483481"/>
                  <a:pt x="548084" y="1483025"/>
                </a:cubicBezTo>
                <a:cubicBezTo>
                  <a:pt x="548540" y="1482569"/>
                  <a:pt x="549066" y="1482206"/>
                  <a:pt x="549663" y="1481934"/>
                </a:cubicBezTo>
                <a:cubicBezTo>
                  <a:pt x="550260" y="1481663"/>
                  <a:pt x="550905" y="1481527"/>
                  <a:pt x="551600" y="1481527"/>
                </a:cubicBezTo>
                <a:close/>
                <a:moveTo>
                  <a:pt x="446890" y="1476058"/>
                </a:moveTo>
                <a:cubicBezTo>
                  <a:pt x="445479" y="1476058"/>
                  <a:pt x="444264" y="1476199"/>
                  <a:pt x="443244" y="1476481"/>
                </a:cubicBezTo>
                <a:cubicBezTo>
                  <a:pt x="442224" y="1476763"/>
                  <a:pt x="441388" y="1477165"/>
                  <a:pt x="440737" y="1477686"/>
                </a:cubicBezTo>
                <a:cubicBezTo>
                  <a:pt x="440086" y="1478207"/>
                  <a:pt x="439603" y="1478831"/>
                  <a:pt x="439288" y="1479558"/>
                </a:cubicBezTo>
                <a:cubicBezTo>
                  <a:pt x="438973" y="1480285"/>
                  <a:pt x="438816" y="1481104"/>
                  <a:pt x="438816" y="1482016"/>
                </a:cubicBezTo>
                <a:cubicBezTo>
                  <a:pt x="438816" y="1482645"/>
                  <a:pt x="438914" y="1483247"/>
                  <a:pt x="439109" y="1483823"/>
                </a:cubicBezTo>
                <a:cubicBezTo>
                  <a:pt x="439304" y="1484398"/>
                  <a:pt x="439619" y="1484908"/>
                  <a:pt x="440053" y="1485353"/>
                </a:cubicBezTo>
                <a:cubicBezTo>
                  <a:pt x="440487" y="1485798"/>
                  <a:pt x="441052" y="1486150"/>
                  <a:pt x="441746" y="1486411"/>
                </a:cubicBezTo>
                <a:cubicBezTo>
                  <a:pt x="442440" y="1486671"/>
                  <a:pt x="443287" y="1486801"/>
                  <a:pt x="444286" y="1486801"/>
                </a:cubicBezTo>
                <a:cubicBezTo>
                  <a:pt x="445588" y="1486801"/>
                  <a:pt x="447080" y="1486405"/>
                  <a:pt x="448762" y="1485613"/>
                </a:cubicBezTo>
                <a:cubicBezTo>
                  <a:pt x="450444" y="1484821"/>
                  <a:pt x="452218" y="1483568"/>
                  <a:pt x="454085" y="1481853"/>
                </a:cubicBezTo>
                <a:lnTo>
                  <a:pt x="454085" y="1476058"/>
                </a:lnTo>
                <a:close/>
                <a:moveTo>
                  <a:pt x="265850" y="1462482"/>
                </a:moveTo>
                <a:cubicBezTo>
                  <a:pt x="264157" y="1462482"/>
                  <a:pt x="262708" y="1462813"/>
                  <a:pt x="261503" y="1463475"/>
                </a:cubicBezTo>
                <a:cubicBezTo>
                  <a:pt x="260299" y="1464137"/>
                  <a:pt x="259311" y="1465021"/>
                  <a:pt x="258541" y="1466128"/>
                </a:cubicBezTo>
                <a:cubicBezTo>
                  <a:pt x="257770" y="1467235"/>
                  <a:pt x="257206" y="1468521"/>
                  <a:pt x="256848" y="1469986"/>
                </a:cubicBezTo>
                <a:cubicBezTo>
                  <a:pt x="256490" y="1471451"/>
                  <a:pt x="256311" y="1472987"/>
                  <a:pt x="256311" y="1474593"/>
                </a:cubicBezTo>
                <a:cubicBezTo>
                  <a:pt x="256311" y="1476611"/>
                  <a:pt x="256533" y="1478380"/>
                  <a:pt x="256978" y="1479900"/>
                </a:cubicBezTo>
                <a:cubicBezTo>
                  <a:pt x="257423" y="1481419"/>
                  <a:pt x="258058" y="1482683"/>
                  <a:pt x="258883" y="1483692"/>
                </a:cubicBezTo>
                <a:cubicBezTo>
                  <a:pt x="259707" y="1484702"/>
                  <a:pt x="260706" y="1485461"/>
                  <a:pt x="261878" y="1485971"/>
                </a:cubicBezTo>
                <a:cubicBezTo>
                  <a:pt x="263050" y="1486481"/>
                  <a:pt x="264374" y="1486736"/>
                  <a:pt x="265850" y="1486736"/>
                </a:cubicBezTo>
                <a:cubicBezTo>
                  <a:pt x="267543" y="1486736"/>
                  <a:pt x="268991" y="1486405"/>
                  <a:pt x="270196" y="1485743"/>
                </a:cubicBezTo>
                <a:cubicBezTo>
                  <a:pt x="271401" y="1485081"/>
                  <a:pt x="272388" y="1484197"/>
                  <a:pt x="273159" y="1483090"/>
                </a:cubicBezTo>
                <a:cubicBezTo>
                  <a:pt x="273929" y="1481983"/>
                  <a:pt x="274493" y="1480697"/>
                  <a:pt x="274851" y="1479232"/>
                </a:cubicBezTo>
                <a:cubicBezTo>
                  <a:pt x="275210" y="1477767"/>
                  <a:pt x="275389" y="1476221"/>
                  <a:pt x="275389" y="1474593"/>
                </a:cubicBezTo>
                <a:cubicBezTo>
                  <a:pt x="275389" y="1472574"/>
                  <a:pt x="275166" y="1470811"/>
                  <a:pt x="274721" y="1469303"/>
                </a:cubicBezTo>
                <a:cubicBezTo>
                  <a:pt x="274276" y="1467794"/>
                  <a:pt x="273641" y="1466535"/>
                  <a:pt x="272817" y="1465526"/>
                </a:cubicBezTo>
                <a:cubicBezTo>
                  <a:pt x="271992" y="1464517"/>
                  <a:pt x="270988" y="1463757"/>
                  <a:pt x="269805" y="1463247"/>
                </a:cubicBezTo>
                <a:cubicBezTo>
                  <a:pt x="268622" y="1462737"/>
                  <a:pt x="267304" y="1462482"/>
                  <a:pt x="265850" y="1462482"/>
                </a:cubicBezTo>
                <a:close/>
                <a:moveTo>
                  <a:pt x="513565" y="1462189"/>
                </a:moveTo>
                <a:cubicBezTo>
                  <a:pt x="512328" y="1462189"/>
                  <a:pt x="511199" y="1462428"/>
                  <a:pt x="510179" y="1462905"/>
                </a:cubicBezTo>
                <a:cubicBezTo>
                  <a:pt x="509159" y="1463383"/>
                  <a:pt x="508280" y="1464055"/>
                  <a:pt x="507542" y="1464924"/>
                </a:cubicBezTo>
                <a:cubicBezTo>
                  <a:pt x="506804" y="1465792"/>
                  <a:pt x="506207" y="1466834"/>
                  <a:pt x="505751" y="1468049"/>
                </a:cubicBezTo>
                <a:cubicBezTo>
                  <a:pt x="505296" y="1469265"/>
                  <a:pt x="505014" y="1470599"/>
                  <a:pt x="504905" y="1472054"/>
                </a:cubicBezTo>
                <a:lnTo>
                  <a:pt x="522095" y="1472054"/>
                </a:lnTo>
                <a:cubicBezTo>
                  <a:pt x="522160" y="1470599"/>
                  <a:pt x="522019" y="1469270"/>
                  <a:pt x="521671" y="1468065"/>
                </a:cubicBezTo>
                <a:cubicBezTo>
                  <a:pt x="521324" y="1466861"/>
                  <a:pt x="520787" y="1465824"/>
                  <a:pt x="520060" y="1464956"/>
                </a:cubicBezTo>
                <a:cubicBezTo>
                  <a:pt x="519333" y="1464088"/>
                  <a:pt x="518427" y="1463410"/>
                  <a:pt x="517341" y="1462922"/>
                </a:cubicBezTo>
                <a:cubicBezTo>
                  <a:pt x="516256" y="1462433"/>
                  <a:pt x="514997" y="1462189"/>
                  <a:pt x="513565" y="1462189"/>
                </a:cubicBezTo>
                <a:close/>
                <a:moveTo>
                  <a:pt x="342115" y="1462189"/>
                </a:moveTo>
                <a:cubicBezTo>
                  <a:pt x="340878" y="1462189"/>
                  <a:pt x="339749" y="1462428"/>
                  <a:pt x="338729" y="1462905"/>
                </a:cubicBezTo>
                <a:cubicBezTo>
                  <a:pt x="337709" y="1463383"/>
                  <a:pt x="336830" y="1464055"/>
                  <a:pt x="336092" y="1464924"/>
                </a:cubicBezTo>
                <a:cubicBezTo>
                  <a:pt x="335354" y="1465792"/>
                  <a:pt x="334757" y="1466834"/>
                  <a:pt x="334302" y="1468049"/>
                </a:cubicBezTo>
                <a:cubicBezTo>
                  <a:pt x="333846" y="1469265"/>
                  <a:pt x="333563" y="1470599"/>
                  <a:pt x="333455" y="1472054"/>
                </a:cubicBezTo>
                <a:lnTo>
                  <a:pt x="350645" y="1472054"/>
                </a:lnTo>
                <a:cubicBezTo>
                  <a:pt x="350710" y="1470599"/>
                  <a:pt x="350569" y="1469270"/>
                  <a:pt x="350221" y="1468065"/>
                </a:cubicBezTo>
                <a:cubicBezTo>
                  <a:pt x="349874" y="1466861"/>
                  <a:pt x="349337" y="1465824"/>
                  <a:pt x="348610" y="1464956"/>
                </a:cubicBezTo>
                <a:cubicBezTo>
                  <a:pt x="347883" y="1464088"/>
                  <a:pt x="346977" y="1463410"/>
                  <a:pt x="345892" y="1462922"/>
                </a:cubicBezTo>
                <a:cubicBezTo>
                  <a:pt x="344806" y="1462433"/>
                  <a:pt x="343548" y="1462189"/>
                  <a:pt x="342115" y="1462189"/>
                </a:cubicBezTo>
                <a:close/>
                <a:moveTo>
                  <a:pt x="132565" y="1462189"/>
                </a:moveTo>
                <a:cubicBezTo>
                  <a:pt x="131328" y="1462189"/>
                  <a:pt x="130199" y="1462428"/>
                  <a:pt x="129179" y="1462905"/>
                </a:cubicBezTo>
                <a:cubicBezTo>
                  <a:pt x="128159" y="1463383"/>
                  <a:pt x="127280" y="1464055"/>
                  <a:pt x="126542" y="1464924"/>
                </a:cubicBezTo>
                <a:cubicBezTo>
                  <a:pt x="125804" y="1465792"/>
                  <a:pt x="125207" y="1466834"/>
                  <a:pt x="124751" y="1468049"/>
                </a:cubicBezTo>
                <a:cubicBezTo>
                  <a:pt x="124296" y="1469265"/>
                  <a:pt x="124013" y="1470599"/>
                  <a:pt x="123905" y="1472054"/>
                </a:cubicBezTo>
                <a:lnTo>
                  <a:pt x="141095" y="1472054"/>
                </a:lnTo>
                <a:cubicBezTo>
                  <a:pt x="141160" y="1470599"/>
                  <a:pt x="141019" y="1469270"/>
                  <a:pt x="140671" y="1468065"/>
                </a:cubicBezTo>
                <a:cubicBezTo>
                  <a:pt x="140324" y="1466861"/>
                  <a:pt x="139787" y="1465824"/>
                  <a:pt x="139060" y="1464956"/>
                </a:cubicBezTo>
                <a:cubicBezTo>
                  <a:pt x="138333" y="1464088"/>
                  <a:pt x="137426" y="1463410"/>
                  <a:pt x="136341" y="1462922"/>
                </a:cubicBezTo>
                <a:cubicBezTo>
                  <a:pt x="135256" y="1462433"/>
                  <a:pt x="133997" y="1462189"/>
                  <a:pt x="132565" y="1462189"/>
                </a:cubicBezTo>
                <a:close/>
                <a:moveTo>
                  <a:pt x="474944" y="1461929"/>
                </a:moveTo>
                <a:cubicBezTo>
                  <a:pt x="473816" y="1461929"/>
                  <a:pt x="472812" y="1462124"/>
                  <a:pt x="471933" y="1462515"/>
                </a:cubicBezTo>
                <a:cubicBezTo>
                  <a:pt x="471054" y="1462905"/>
                  <a:pt x="470316" y="1463421"/>
                  <a:pt x="469719" y="1464061"/>
                </a:cubicBezTo>
                <a:cubicBezTo>
                  <a:pt x="469122" y="1464701"/>
                  <a:pt x="468666" y="1465445"/>
                  <a:pt x="468351" y="1466291"/>
                </a:cubicBezTo>
                <a:cubicBezTo>
                  <a:pt x="468037" y="1467138"/>
                  <a:pt x="467879" y="1468017"/>
                  <a:pt x="467879" y="1468928"/>
                </a:cubicBezTo>
                <a:cubicBezTo>
                  <a:pt x="467879" y="1469970"/>
                  <a:pt x="468053" y="1470925"/>
                  <a:pt x="468400" y="1471793"/>
                </a:cubicBezTo>
                <a:cubicBezTo>
                  <a:pt x="468747" y="1472661"/>
                  <a:pt x="469236" y="1473399"/>
                  <a:pt x="469865" y="1474007"/>
                </a:cubicBezTo>
                <a:cubicBezTo>
                  <a:pt x="470495" y="1474615"/>
                  <a:pt x="471238" y="1475087"/>
                  <a:pt x="472095" y="1475423"/>
                </a:cubicBezTo>
                <a:cubicBezTo>
                  <a:pt x="472953" y="1475759"/>
                  <a:pt x="473902" y="1475928"/>
                  <a:pt x="474944" y="1475928"/>
                </a:cubicBezTo>
                <a:cubicBezTo>
                  <a:pt x="476073" y="1475928"/>
                  <a:pt x="477076" y="1475738"/>
                  <a:pt x="477956" y="1475358"/>
                </a:cubicBezTo>
                <a:cubicBezTo>
                  <a:pt x="478835" y="1474978"/>
                  <a:pt x="479572" y="1474463"/>
                  <a:pt x="480169" y="1473812"/>
                </a:cubicBezTo>
                <a:cubicBezTo>
                  <a:pt x="480766" y="1473161"/>
                  <a:pt x="481222" y="1472412"/>
                  <a:pt x="481537" y="1471565"/>
                </a:cubicBezTo>
                <a:cubicBezTo>
                  <a:pt x="481851" y="1470719"/>
                  <a:pt x="482009" y="1469840"/>
                  <a:pt x="482009" y="1468928"/>
                </a:cubicBezTo>
                <a:cubicBezTo>
                  <a:pt x="482009" y="1467886"/>
                  <a:pt x="481835" y="1466931"/>
                  <a:pt x="481488" y="1466063"/>
                </a:cubicBezTo>
                <a:cubicBezTo>
                  <a:pt x="481141" y="1465195"/>
                  <a:pt x="480652" y="1464457"/>
                  <a:pt x="480023" y="1463849"/>
                </a:cubicBezTo>
                <a:cubicBezTo>
                  <a:pt x="479393" y="1463242"/>
                  <a:pt x="478650" y="1462769"/>
                  <a:pt x="477793" y="1462433"/>
                </a:cubicBezTo>
                <a:cubicBezTo>
                  <a:pt x="476935" y="1462097"/>
                  <a:pt x="475986" y="1461929"/>
                  <a:pt x="474944" y="1461929"/>
                </a:cubicBezTo>
                <a:close/>
                <a:moveTo>
                  <a:pt x="221094" y="1458250"/>
                </a:moveTo>
                <a:lnTo>
                  <a:pt x="227540" y="1458250"/>
                </a:lnTo>
                <a:lnTo>
                  <a:pt x="235549" y="1479867"/>
                </a:lnTo>
                <a:lnTo>
                  <a:pt x="237275" y="1485141"/>
                </a:lnTo>
                <a:lnTo>
                  <a:pt x="239065" y="1479737"/>
                </a:lnTo>
                <a:lnTo>
                  <a:pt x="247009" y="1458250"/>
                </a:lnTo>
                <a:lnTo>
                  <a:pt x="253227" y="1458250"/>
                </a:lnTo>
                <a:lnTo>
                  <a:pt x="240400" y="1490936"/>
                </a:lnTo>
                <a:lnTo>
                  <a:pt x="233889" y="1490936"/>
                </a:lnTo>
                <a:close/>
                <a:moveTo>
                  <a:pt x="551600" y="1457664"/>
                </a:moveTo>
                <a:cubicBezTo>
                  <a:pt x="552273" y="1457664"/>
                  <a:pt x="552913" y="1457799"/>
                  <a:pt x="553521" y="1458071"/>
                </a:cubicBezTo>
                <a:cubicBezTo>
                  <a:pt x="554128" y="1458342"/>
                  <a:pt x="554660" y="1458706"/>
                  <a:pt x="555116" y="1459161"/>
                </a:cubicBezTo>
                <a:cubicBezTo>
                  <a:pt x="555572" y="1459617"/>
                  <a:pt x="555935" y="1460149"/>
                  <a:pt x="556207" y="1460757"/>
                </a:cubicBezTo>
                <a:cubicBezTo>
                  <a:pt x="556478" y="1461364"/>
                  <a:pt x="556614" y="1462004"/>
                  <a:pt x="556614" y="1462677"/>
                </a:cubicBezTo>
                <a:cubicBezTo>
                  <a:pt x="556614" y="1463372"/>
                  <a:pt x="556478" y="1464018"/>
                  <a:pt x="556207" y="1464614"/>
                </a:cubicBezTo>
                <a:cubicBezTo>
                  <a:pt x="555935" y="1465211"/>
                  <a:pt x="555572" y="1465738"/>
                  <a:pt x="555116" y="1466194"/>
                </a:cubicBezTo>
                <a:cubicBezTo>
                  <a:pt x="554660" y="1466649"/>
                  <a:pt x="554128" y="1467007"/>
                  <a:pt x="553521" y="1467268"/>
                </a:cubicBezTo>
                <a:cubicBezTo>
                  <a:pt x="552913" y="1467528"/>
                  <a:pt x="552273" y="1467658"/>
                  <a:pt x="551600" y="1467658"/>
                </a:cubicBezTo>
                <a:cubicBezTo>
                  <a:pt x="550905" y="1467658"/>
                  <a:pt x="550260" y="1467528"/>
                  <a:pt x="549663" y="1467268"/>
                </a:cubicBezTo>
                <a:cubicBezTo>
                  <a:pt x="549066" y="1467007"/>
                  <a:pt x="548540" y="1466649"/>
                  <a:pt x="548084" y="1466194"/>
                </a:cubicBezTo>
                <a:cubicBezTo>
                  <a:pt x="547628" y="1465738"/>
                  <a:pt x="547270" y="1465211"/>
                  <a:pt x="547010" y="1464614"/>
                </a:cubicBezTo>
                <a:cubicBezTo>
                  <a:pt x="546749" y="1464018"/>
                  <a:pt x="546619" y="1463372"/>
                  <a:pt x="546619" y="1462677"/>
                </a:cubicBezTo>
                <a:cubicBezTo>
                  <a:pt x="546619" y="1462004"/>
                  <a:pt x="546749" y="1461364"/>
                  <a:pt x="547010" y="1460757"/>
                </a:cubicBezTo>
                <a:cubicBezTo>
                  <a:pt x="547270" y="1460149"/>
                  <a:pt x="547628" y="1459617"/>
                  <a:pt x="548084" y="1459161"/>
                </a:cubicBezTo>
                <a:cubicBezTo>
                  <a:pt x="548540" y="1458706"/>
                  <a:pt x="549066" y="1458342"/>
                  <a:pt x="549663" y="1458071"/>
                </a:cubicBezTo>
                <a:cubicBezTo>
                  <a:pt x="550260" y="1457799"/>
                  <a:pt x="550905" y="1457664"/>
                  <a:pt x="551600" y="1457664"/>
                </a:cubicBezTo>
                <a:close/>
                <a:moveTo>
                  <a:pt x="513825" y="1457664"/>
                </a:moveTo>
                <a:cubicBezTo>
                  <a:pt x="516104" y="1457664"/>
                  <a:pt x="518123" y="1458022"/>
                  <a:pt x="519881" y="1458738"/>
                </a:cubicBezTo>
                <a:cubicBezTo>
                  <a:pt x="521639" y="1459454"/>
                  <a:pt x="523120" y="1460469"/>
                  <a:pt x="524325" y="1461782"/>
                </a:cubicBezTo>
                <a:cubicBezTo>
                  <a:pt x="525529" y="1463095"/>
                  <a:pt x="526441" y="1464690"/>
                  <a:pt x="527059" y="1466568"/>
                </a:cubicBezTo>
                <a:cubicBezTo>
                  <a:pt x="527678" y="1468445"/>
                  <a:pt x="527987" y="1470545"/>
                  <a:pt x="527987" y="1472867"/>
                </a:cubicBezTo>
                <a:cubicBezTo>
                  <a:pt x="527987" y="1473670"/>
                  <a:pt x="527976" y="1474343"/>
                  <a:pt x="527955" y="1474886"/>
                </a:cubicBezTo>
                <a:cubicBezTo>
                  <a:pt x="527933" y="1475429"/>
                  <a:pt x="527900" y="1475938"/>
                  <a:pt x="527857" y="1476416"/>
                </a:cubicBezTo>
                <a:lnTo>
                  <a:pt x="504905" y="1476416"/>
                </a:lnTo>
                <a:cubicBezTo>
                  <a:pt x="504905" y="1479758"/>
                  <a:pt x="505838" y="1482325"/>
                  <a:pt x="507705" y="1484116"/>
                </a:cubicBezTo>
                <a:cubicBezTo>
                  <a:pt x="509571" y="1485906"/>
                  <a:pt x="512263" y="1486801"/>
                  <a:pt x="515779" y="1486801"/>
                </a:cubicBezTo>
                <a:cubicBezTo>
                  <a:pt x="516734" y="1486801"/>
                  <a:pt x="517689" y="1486763"/>
                  <a:pt x="518644" y="1486688"/>
                </a:cubicBezTo>
                <a:cubicBezTo>
                  <a:pt x="519599" y="1486612"/>
                  <a:pt x="520521" y="1486508"/>
                  <a:pt x="521411" y="1486378"/>
                </a:cubicBezTo>
                <a:cubicBezTo>
                  <a:pt x="522301" y="1486248"/>
                  <a:pt x="523153" y="1486102"/>
                  <a:pt x="523967" y="1485939"/>
                </a:cubicBezTo>
                <a:cubicBezTo>
                  <a:pt x="524781" y="1485776"/>
                  <a:pt x="525535" y="1485597"/>
                  <a:pt x="526229" y="1485402"/>
                </a:cubicBezTo>
                <a:lnTo>
                  <a:pt x="526229" y="1490057"/>
                </a:lnTo>
                <a:cubicBezTo>
                  <a:pt x="524688" y="1490491"/>
                  <a:pt x="522947" y="1490844"/>
                  <a:pt x="521004" y="1491115"/>
                </a:cubicBezTo>
                <a:cubicBezTo>
                  <a:pt x="519062" y="1491386"/>
                  <a:pt x="517048" y="1491522"/>
                  <a:pt x="514965" y="1491522"/>
                </a:cubicBezTo>
                <a:cubicBezTo>
                  <a:pt x="512165" y="1491522"/>
                  <a:pt x="509756" y="1491142"/>
                  <a:pt x="507737" y="1490383"/>
                </a:cubicBezTo>
                <a:cubicBezTo>
                  <a:pt x="505719" y="1489623"/>
                  <a:pt x="504064" y="1488521"/>
                  <a:pt x="502773" y="1487078"/>
                </a:cubicBezTo>
                <a:cubicBezTo>
                  <a:pt x="501481" y="1485635"/>
                  <a:pt x="500526" y="1483866"/>
                  <a:pt x="499908" y="1481772"/>
                </a:cubicBezTo>
                <a:cubicBezTo>
                  <a:pt x="499289" y="1479677"/>
                  <a:pt x="498980" y="1477306"/>
                  <a:pt x="498980" y="1474658"/>
                </a:cubicBezTo>
                <a:cubicBezTo>
                  <a:pt x="498980" y="1472357"/>
                  <a:pt x="499311" y="1470182"/>
                  <a:pt x="499973" y="1468131"/>
                </a:cubicBezTo>
                <a:cubicBezTo>
                  <a:pt x="500635" y="1466080"/>
                  <a:pt x="501601" y="1464278"/>
                  <a:pt x="502870" y="1462726"/>
                </a:cubicBezTo>
                <a:cubicBezTo>
                  <a:pt x="504140" y="1461174"/>
                  <a:pt x="505697" y="1459943"/>
                  <a:pt x="507542" y="1459031"/>
                </a:cubicBezTo>
                <a:cubicBezTo>
                  <a:pt x="509387" y="1458119"/>
                  <a:pt x="511481" y="1457664"/>
                  <a:pt x="513825" y="1457664"/>
                </a:cubicBezTo>
                <a:close/>
                <a:moveTo>
                  <a:pt x="474944" y="1457664"/>
                </a:moveTo>
                <a:cubicBezTo>
                  <a:pt x="475747" y="1457664"/>
                  <a:pt x="476517" y="1457718"/>
                  <a:pt x="477256" y="1457827"/>
                </a:cubicBezTo>
                <a:cubicBezTo>
                  <a:pt x="477993" y="1457935"/>
                  <a:pt x="478645" y="1458076"/>
                  <a:pt x="479209" y="1458250"/>
                </a:cubicBezTo>
                <a:lnTo>
                  <a:pt x="491059" y="1458250"/>
                </a:lnTo>
                <a:lnTo>
                  <a:pt x="491059" y="1462873"/>
                </a:lnTo>
                <a:lnTo>
                  <a:pt x="485818" y="1462873"/>
                </a:lnTo>
                <a:cubicBezTo>
                  <a:pt x="486425" y="1463632"/>
                  <a:pt x="486898" y="1464517"/>
                  <a:pt x="487234" y="1465526"/>
                </a:cubicBezTo>
                <a:cubicBezTo>
                  <a:pt x="487570" y="1466535"/>
                  <a:pt x="487739" y="1467626"/>
                  <a:pt x="487739" y="1468798"/>
                </a:cubicBezTo>
                <a:cubicBezTo>
                  <a:pt x="487739" y="1470491"/>
                  <a:pt x="487429" y="1472037"/>
                  <a:pt x="486811" y="1473437"/>
                </a:cubicBezTo>
                <a:cubicBezTo>
                  <a:pt x="486192" y="1474837"/>
                  <a:pt x="485319" y="1476036"/>
                  <a:pt x="484190" y="1477035"/>
                </a:cubicBezTo>
                <a:cubicBezTo>
                  <a:pt x="483061" y="1478033"/>
                  <a:pt x="481710" y="1478809"/>
                  <a:pt x="480137" y="1479363"/>
                </a:cubicBezTo>
                <a:cubicBezTo>
                  <a:pt x="478563" y="1479916"/>
                  <a:pt x="476832" y="1480193"/>
                  <a:pt x="474944" y="1480193"/>
                </a:cubicBezTo>
                <a:cubicBezTo>
                  <a:pt x="473577" y="1480193"/>
                  <a:pt x="472296" y="1480046"/>
                  <a:pt x="471102" y="1479753"/>
                </a:cubicBezTo>
                <a:cubicBezTo>
                  <a:pt x="469909" y="1479460"/>
                  <a:pt x="468964" y="1479096"/>
                  <a:pt x="468270" y="1478662"/>
                </a:cubicBezTo>
                <a:cubicBezTo>
                  <a:pt x="467858" y="1479270"/>
                  <a:pt x="467511" y="1479845"/>
                  <a:pt x="467228" y="1480388"/>
                </a:cubicBezTo>
                <a:cubicBezTo>
                  <a:pt x="466946" y="1480930"/>
                  <a:pt x="466805" y="1481538"/>
                  <a:pt x="466805" y="1482211"/>
                </a:cubicBezTo>
                <a:cubicBezTo>
                  <a:pt x="466805" y="1483036"/>
                  <a:pt x="467201" y="1483720"/>
                  <a:pt x="467993" y="1484262"/>
                </a:cubicBezTo>
                <a:cubicBezTo>
                  <a:pt x="468785" y="1484805"/>
                  <a:pt x="469833" y="1485098"/>
                  <a:pt x="471135" y="1485141"/>
                </a:cubicBezTo>
                <a:lnTo>
                  <a:pt x="479730" y="1485467"/>
                </a:lnTo>
                <a:cubicBezTo>
                  <a:pt x="481358" y="1485510"/>
                  <a:pt x="482861" y="1485716"/>
                  <a:pt x="484239" y="1486085"/>
                </a:cubicBezTo>
                <a:cubicBezTo>
                  <a:pt x="485617" y="1486454"/>
                  <a:pt x="486800" y="1486986"/>
                  <a:pt x="487787" y="1487680"/>
                </a:cubicBezTo>
                <a:cubicBezTo>
                  <a:pt x="488775" y="1488375"/>
                  <a:pt x="489545" y="1489232"/>
                  <a:pt x="490099" y="1490252"/>
                </a:cubicBezTo>
                <a:cubicBezTo>
                  <a:pt x="490652" y="1491272"/>
                  <a:pt x="490929" y="1492455"/>
                  <a:pt x="490929" y="1493801"/>
                </a:cubicBezTo>
                <a:cubicBezTo>
                  <a:pt x="490929" y="1495255"/>
                  <a:pt x="490614" y="1496634"/>
                  <a:pt x="489985" y="1497936"/>
                </a:cubicBezTo>
                <a:cubicBezTo>
                  <a:pt x="489356" y="1499238"/>
                  <a:pt x="488384" y="1500383"/>
                  <a:pt x="487071" y="1501370"/>
                </a:cubicBezTo>
                <a:cubicBezTo>
                  <a:pt x="485758" y="1502358"/>
                  <a:pt x="484092" y="1503145"/>
                  <a:pt x="482074" y="1503731"/>
                </a:cubicBezTo>
                <a:cubicBezTo>
                  <a:pt x="480055" y="1504317"/>
                  <a:pt x="477657" y="1504610"/>
                  <a:pt x="474879" y="1504610"/>
                </a:cubicBezTo>
                <a:cubicBezTo>
                  <a:pt x="472231" y="1504610"/>
                  <a:pt x="469979" y="1504398"/>
                  <a:pt x="468123" y="1503975"/>
                </a:cubicBezTo>
                <a:cubicBezTo>
                  <a:pt x="466268" y="1503552"/>
                  <a:pt x="464743" y="1502966"/>
                  <a:pt x="463549" y="1502217"/>
                </a:cubicBezTo>
                <a:cubicBezTo>
                  <a:pt x="462356" y="1501468"/>
                  <a:pt x="461488" y="1500578"/>
                  <a:pt x="460945" y="1499547"/>
                </a:cubicBezTo>
                <a:cubicBezTo>
                  <a:pt x="460402" y="1498516"/>
                  <a:pt x="460131" y="1497382"/>
                  <a:pt x="460131" y="1496145"/>
                </a:cubicBezTo>
                <a:cubicBezTo>
                  <a:pt x="460131" y="1494561"/>
                  <a:pt x="460500" y="1493172"/>
                  <a:pt x="461238" y="1491978"/>
                </a:cubicBezTo>
                <a:cubicBezTo>
                  <a:pt x="461976" y="1490784"/>
                  <a:pt x="463115" y="1489634"/>
                  <a:pt x="464656" y="1488527"/>
                </a:cubicBezTo>
                <a:cubicBezTo>
                  <a:pt x="464092" y="1488267"/>
                  <a:pt x="463604" y="1487941"/>
                  <a:pt x="463191" y="1487550"/>
                </a:cubicBezTo>
                <a:cubicBezTo>
                  <a:pt x="462779" y="1487160"/>
                  <a:pt x="462442" y="1486731"/>
                  <a:pt x="462182" y="1486264"/>
                </a:cubicBezTo>
                <a:cubicBezTo>
                  <a:pt x="461922" y="1485798"/>
                  <a:pt x="461726" y="1485304"/>
                  <a:pt x="461596" y="1484783"/>
                </a:cubicBezTo>
                <a:cubicBezTo>
                  <a:pt x="461466" y="1484262"/>
                  <a:pt x="461401" y="1483752"/>
                  <a:pt x="461401" y="1483253"/>
                </a:cubicBezTo>
                <a:cubicBezTo>
                  <a:pt x="461401" y="1481842"/>
                  <a:pt x="461732" y="1480551"/>
                  <a:pt x="462394" y="1479379"/>
                </a:cubicBezTo>
                <a:cubicBezTo>
                  <a:pt x="463056" y="1478207"/>
                  <a:pt x="463842" y="1477100"/>
                  <a:pt x="464754" y="1476058"/>
                </a:cubicBezTo>
                <a:cubicBezTo>
                  <a:pt x="464342" y="1475559"/>
                  <a:pt x="463978" y="1475070"/>
                  <a:pt x="463663" y="1474593"/>
                </a:cubicBezTo>
                <a:cubicBezTo>
                  <a:pt x="463349" y="1474115"/>
                  <a:pt x="463077" y="1473600"/>
                  <a:pt x="462849" y="1473047"/>
                </a:cubicBezTo>
                <a:cubicBezTo>
                  <a:pt x="462622" y="1472493"/>
                  <a:pt x="462448" y="1471896"/>
                  <a:pt x="462329" y="1471256"/>
                </a:cubicBezTo>
                <a:cubicBezTo>
                  <a:pt x="462209" y="1470616"/>
                  <a:pt x="462149" y="1469883"/>
                  <a:pt x="462149" y="1469058"/>
                </a:cubicBezTo>
                <a:cubicBezTo>
                  <a:pt x="462149" y="1467366"/>
                  <a:pt x="462459" y="1465819"/>
                  <a:pt x="463077" y="1464419"/>
                </a:cubicBezTo>
                <a:cubicBezTo>
                  <a:pt x="463696" y="1463019"/>
                  <a:pt x="464564" y="1461820"/>
                  <a:pt x="465682" y="1460822"/>
                </a:cubicBezTo>
                <a:cubicBezTo>
                  <a:pt x="466800" y="1459823"/>
                  <a:pt x="468145" y="1459047"/>
                  <a:pt x="469719" y="1458494"/>
                </a:cubicBezTo>
                <a:cubicBezTo>
                  <a:pt x="471292" y="1457941"/>
                  <a:pt x="473034" y="1457664"/>
                  <a:pt x="474944" y="1457664"/>
                </a:cubicBezTo>
                <a:close/>
                <a:moveTo>
                  <a:pt x="447020" y="1457664"/>
                </a:moveTo>
                <a:cubicBezTo>
                  <a:pt x="448995" y="1457664"/>
                  <a:pt x="450775" y="1457881"/>
                  <a:pt x="452359" y="1458315"/>
                </a:cubicBezTo>
                <a:cubicBezTo>
                  <a:pt x="453944" y="1458749"/>
                  <a:pt x="455284" y="1459411"/>
                  <a:pt x="456380" y="1460301"/>
                </a:cubicBezTo>
                <a:cubicBezTo>
                  <a:pt x="457476" y="1461191"/>
                  <a:pt x="458317" y="1462308"/>
                  <a:pt x="458903" y="1463654"/>
                </a:cubicBezTo>
                <a:cubicBezTo>
                  <a:pt x="459489" y="1465000"/>
                  <a:pt x="459782" y="1466584"/>
                  <a:pt x="459782" y="1468407"/>
                </a:cubicBezTo>
                <a:lnTo>
                  <a:pt x="459782" y="1490936"/>
                </a:lnTo>
                <a:lnTo>
                  <a:pt x="454703" y="1490936"/>
                </a:lnTo>
                <a:lnTo>
                  <a:pt x="454573" y="1486541"/>
                </a:lnTo>
                <a:cubicBezTo>
                  <a:pt x="452793" y="1488299"/>
                  <a:pt x="450987" y="1489569"/>
                  <a:pt x="449153" y="1490350"/>
                </a:cubicBezTo>
                <a:cubicBezTo>
                  <a:pt x="447319" y="1491131"/>
                  <a:pt x="445392" y="1491522"/>
                  <a:pt x="443374" y="1491522"/>
                </a:cubicBezTo>
                <a:cubicBezTo>
                  <a:pt x="441507" y="1491522"/>
                  <a:pt x="439912" y="1491283"/>
                  <a:pt x="438588" y="1490806"/>
                </a:cubicBezTo>
                <a:cubicBezTo>
                  <a:pt x="437264" y="1490328"/>
                  <a:pt x="436174" y="1489672"/>
                  <a:pt x="435316" y="1488836"/>
                </a:cubicBezTo>
                <a:cubicBezTo>
                  <a:pt x="434459" y="1488001"/>
                  <a:pt x="433830" y="1487019"/>
                  <a:pt x="433428" y="1485890"/>
                </a:cubicBezTo>
                <a:cubicBezTo>
                  <a:pt x="433026" y="1484761"/>
                  <a:pt x="432826" y="1483535"/>
                  <a:pt x="432826" y="1482211"/>
                </a:cubicBezTo>
                <a:cubicBezTo>
                  <a:pt x="432826" y="1478934"/>
                  <a:pt x="434046" y="1476367"/>
                  <a:pt x="436488" y="1474512"/>
                </a:cubicBezTo>
                <a:cubicBezTo>
                  <a:pt x="438930" y="1472656"/>
                  <a:pt x="442538" y="1471728"/>
                  <a:pt x="447313" y="1471728"/>
                </a:cubicBezTo>
                <a:lnTo>
                  <a:pt x="454085" y="1471728"/>
                </a:lnTo>
                <a:lnTo>
                  <a:pt x="454085" y="1468863"/>
                </a:lnTo>
                <a:cubicBezTo>
                  <a:pt x="454085" y="1466931"/>
                  <a:pt x="453466" y="1465385"/>
                  <a:pt x="452229" y="1464224"/>
                </a:cubicBezTo>
                <a:cubicBezTo>
                  <a:pt x="450992" y="1463063"/>
                  <a:pt x="449104" y="1462482"/>
                  <a:pt x="446564" y="1462482"/>
                </a:cubicBezTo>
                <a:cubicBezTo>
                  <a:pt x="444719" y="1462482"/>
                  <a:pt x="442902" y="1462688"/>
                  <a:pt x="441111" y="1463101"/>
                </a:cubicBezTo>
                <a:cubicBezTo>
                  <a:pt x="439321" y="1463513"/>
                  <a:pt x="437470" y="1464099"/>
                  <a:pt x="435560" y="1464859"/>
                </a:cubicBezTo>
                <a:lnTo>
                  <a:pt x="435560" y="1459747"/>
                </a:lnTo>
                <a:cubicBezTo>
                  <a:pt x="436277" y="1459487"/>
                  <a:pt x="437074" y="1459232"/>
                  <a:pt x="437953" y="1458982"/>
                </a:cubicBezTo>
                <a:cubicBezTo>
                  <a:pt x="438832" y="1458733"/>
                  <a:pt x="439760" y="1458510"/>
                  <a:pt x="440737" y="1458315"/>
                </a:cubicBezTo>
                <a:cubicBezTo>
                  <a:pt x="441713" y="1458119"/>
                  <a:pt x="442734" y="1457962"/>
                  <a:pt x="443797" y="1457843"/>
                </a:cubicBezTo>
                <a:cubicBezTo>
                  <a:pt x="444861" y="1457723"/>
                  <a:pt x="445935" y="1457664"/>
                  <a:pt x="447020" y="1457664"/>
                </a:cubicBezTo>
                <a:close/>
                <a:moveTo>
                  <a:pt x="375573" y="1457664"/>
                </a:moveTo>
                <a:cubicBezTo>
                  <a:pt x="378959" y="1457664"/>
                  <a:pt x="381526" y="1458760"/>
                  <a:pt x="383273" y="1460952"/>
                </a:cubicBezTo>
                <a:cubicBezTo>
                  <a:pt x="385020" y="1463144"/>
                  <a:pt x="385829" y="1466400"/>
                  <a:pt x="385698" y="1470719"/>
                </a:cubicBezTo>
                <a:lnTo>
                  <a:pt x="379969" y="1470719"/>
                </a:lnTo>
                <a:cubicBezTo>
                  <a:pt x="380034" y="1467854"/>
                  <a:pt x="379616" y="1465776"/>
                  <a:pt x="378715" y="1464484"/>
                </a:cubicBezTo>
                <a:cubicBezTo>
                  <a:pt x="377814" y="1463193"/>
                  <a:pt x="376496" y="1462547"/>
                  <a:pt x="374760" y="1462547"/>
                </a:cubicBezTo>
                <a:cubicBezTo>
                  <a:pt x="374000" y="1462547"/>
                  <a:pt x="373235" y="1462683"/>
                  <a:pt x="372464" y="1462954"/>
                </a:cubicBezTo>
                <a:cubicBezTo>
                  <a:pt x="371694" y="1463225"/>
                  <a:pt x="370902" y="1463660"/>
                  <a:pt x="370088" y="1464256"/>
                </a:cubicBezTo>
                <a:cubicBezTo>
                  <a:pt x="369274" y="1464853"/>
                  <a:pt x="368411" y="1465618"/>
                  <a:pt x="367500" y="1466552"/>
                </a:cubicBezTo>
                <a:cubicBezTo>
                  <a:pt x="366588" y="1467485"/>
                  <a:pt x="365611" y="1468613"/>
                  <a:pt x="364569" y="1469937"/>
                </a:cubicBezTo>
                <a:lnTo>
                  <a:pt x="364569" y="1490936"/>
                </a:lnTo>
                <a:lnTo>
                  <a:pt x="358840" y="1490936"/>
                </a:lnTo>
                <a:lnTo>
                  <a:pt x="358840" y="1458250"/>
                </a:lnTo>
                <a:lnTo>
                  <a:pt x="364016" y="1458250"/>
                </a:lnTo>
                <a:lnTo>
                  <a:pt x="364179" y="1464273"/>
                </a:lnTo>
                <a:cubicBezTo>
                  <a:pt x="366111" y="1461950"/>
                  <a:pt x="368015" y="1460268"/>
                  <a:pt x="369892" y="1459227"/>
                </a:cubicBezTo>
                <a:cubicBezTo>
                  <a:pt x="371770" y="1458185"/>
                  <a:pt x="373663" y="1457664"/>
                  <a:pt x="375573" y="1457664"/>
                </a:cubicBezTo>
                <a:close/>
                <a:moveTo>
                  <a:pt x="342375" y="1457664"/>
                </a:moveTo>
                <a:cubicBezTo>
                  <a:pt x="344654" y="1457664"/>
                  <a:pt x="346673" y="1458022"/>
                  <a:pt x="348431" y="1458738"/>
                </a:cubicBezTo>
                <a:cubicBezTo>
                  <a:pt x="350189" y="1459454"/>
                  <a:pt x="351670" y="1460469"/>
                  <a:pt x="352875" y="1461782"/>
                </a:cubicBezTo>
                <a:cubicBezTo>
                  <a:pt x="354079" y="1463095"/>
                  <a:pt x="354991" y="1464690"/>
                  <a:pt x="355610" y="1466568"/>
                </a:cubicBezTo>
                <a:cubicBezTo>
                  <a:pt x="356228" y="1468445"/>
                  <a:pt x="356537" y="1470545"/>
                  <a:pt x="356537" y="1472867"/>
                </a:cubicBezTo>
                <a:cubicBezTo>
                  <a:pt x="356537" y="1473670"/>
                  <a:pt x="356527" y="1474343"/>
                  <a:pt x="356505" y="1474886"/>
                </a:cubicBezTo>
                <a:cubicBezTo>
                  <a:pt x="356483" y="1475429"/>
                  <a:pt x="356451" y="1475938"/>
                  <a:pt x="356407" y="1476416"/>
                </a:cubicBezTo>
                <a:lnTo>
                  <a:pt x="333455" y="1476416"/>
                </a:lnTo>
                <a:cubicBezTo>
                  <a:pt x="333455" y="1479758"/>
                  <a:pt x="334388" y="1482325"/>
                  <a:pt x="336255" y="1484116"/>
                </a:cubicBezTo>
                <a:cubicBezTo>
                  <a:pt x="338121" y="1485906"/>
                  <a:pt x="340813" y="1486801"/>
                  <a:pt x="344329" y="1486801"/>
                </a:cubicBezTo>
                <a:cubicBezTo>
                  <a:pt x="345284" y="1486801"/>
                  <a:pt x="346239" y="1486763"/>
                  <a:pt x="347194" y="1486688"/>
                </a:cubicBezTo>
                <a:cubicBezTo>
                  <a:pt x="348149" y="1486612"/>
                  <a:pt x="349071" y="1486508"/>
                  <a:pt x="349961" y="1486378"/>
                </a:cubicBezTo>
                <a:cubicBezTo>
                  <a:pt x="350851" y="1486248"/>
                  <a:pt x="351703" y="1486102"/>
                  <a:pt x="352517" y="1485939"/>
                </a:cubicBezTo>
                <a:cubicBezTo>
                  <a:pt x="353331" y="1485776"/>
                  <a:pt x="354085" y="1485597"/>
                  <a:pt x="354780" y="1485402"/>
                </a:cubicBezTo>
                <a:lnTo>
                  <a:pt x="354780" y="1490057"/>
                </a:lnTo>
                <a:cubicBezTo>
                  <a:pt x="353238" y="1490491"/>
                  <a:pt x="351497" y="1490844"/>
                  <a:pt x="349554" y="1491115"/>
                </a:cubicBezTo>
                <a:cubicBezTo>
                  <a:pt x="347612" y="1491386"/>
                  <a:pt x="345599" y="1491522"/>
                  <a:pt x="343515" y="1491522"/>
                </a:cubicBezTo>
                <a:cubicBezTo>
                  <a:pt x="340715" y="1491522"/>
                  <a:pt x="338306" y="1491142"/>
                  <a:pt x="336287" y="1490383"/>
                </a:cubicBezTo>
                <a:cubicBezTo>
                  <a:pt x="334269" y="1489623"/>
                  <a:pt x="332614" y="1488521"/>
                  <a:pt x="331323" y="1487078"/>
                </a:cubicBezTo>
                <a:cubicBezTo>
                  <a:pt x="330031" y="1485635"/>
                  <a:pt x="329076" y="1483866"/>
                  <a:pt x="328458" y="1481772"/>
                </a:cubicBezTo>
                <a:cubicBezTo>
                  <a:pt x="327839" y="1479677"/>
                  <a:pt x="327530" y="1477306"/>
                  <a:pt x="327530" y="1474658"/>
                </a:cubicBezTo>
                <a:cubicBezTo>
                  <a:pt x="327530" y="1472357"/>
                  <a:pt x="327861" y="1470182"/>
                  <a:pt x="328523" y="1468131"/>
                </a:cubicBezTo>
                <a:cubicBezTo>
                  <a:pt x="329185" y="1466080"/>
                  <a:pt x="330150" y="1464278"/>
                  <a:pt x="331421" y="1462726"/>
                </a:cubicBezTo>
                <a:cubicBezTo>
                  <a:pt x="332690" y="1461174"/>
                  <a:pt x="334247" y="1459943"/>
                  <a:pt x="336092" y="1459031"/>
                </a:cubicBezTo>
                <a:cubicBezTo>
                  <a:pt x="337937" y="1458119"/>
                  <a:pt x="340031" y="1457664"/>
                  <a:pt x="342375" y="1457664"/>
                </a:cubicBezTo>
                <a:close/>
                <a:moveTo>
                  <a:pt x="266175" y="1457664"/>
                </a:moveTo>
                <a:cubicBezTo>
                  <a:pt x="268519" y="1457664"/>
                  <a:pt x="270619" y="1458027"/>
                  <a:pt x="272475" y="1458754"/>
                </a:cubicBezTo>
                <a:cubicBezTo>
                  <a:pt x="274331" y="1459481"/>
                  <a:pt x="275904" y="1460545"/>
                  <a:pt x="277195" y="1461945"/>
                </a:cubicBezTo>
                <a:cubicBezTo>
                  <a:pt x="278487" y="1463345"/>
                  <a:pt x="279475" y="1465087"/>
                  <a:pt x="280158" y="1467170"/>
                </a:cubicBezTo>
                <a:cubicBezTo>
                  <a:pt x="280842" y="1469254"/>
                  <a:pt x="281184" y="1471641"/>
                  <a:pt x="281184" y="1474333"/>
                </a:cubicBezTo>
                <a:cubicBezTo>
                  <a:pt x="281184" y="1476872"/>
                  <a:pt x="280825" y="1479200"/>
                  <a:pt x="280109" y="1481316"/>
                </a:cubicBezTo>
                <a:cubicBezTo>
                  <a:pt x="279393" y="1483432"/>
                  <a:pt x="278362" y="1485244"/>
                  <a:pt x="277016" y="1486753"/>
                </a:cubicBezTo>
                <a:cubicBezTo>
                  <a:pt x="275671" y="1488261"/>
                  <a:pt x="274032" y="1489433"/>
                  <a:pt x="272100" y="1490269"/>
                </a:cubicBezTo>
                <a:cubicBezTo>
                  <a:pt x="270169" y="1491104"/>
                  <a:pt x="267977" y="1491522"/>
                  <a:pt x="265524" y="1491522"/>
                </a:cubicBezTo>
                <a:cubicBezTo>
                  <a:pt x="263180" y="1491522"/>
                  <a:pt x="261080" y="1491158"/>
                  <a:pt x="259224" y="1490431"/>
                </a:cubicBezTo>
                <a:cubicBezTo>
                  <a:pt x="257369" y="1489704"/>
                  <a:pt x="255795" y="1488635"/>
                  <a:pt x="254504" y="1487225"/>
                </a:cubicBezTo>
                <a:cubicBezTo>
                  <a:pt x="253212" y="1485814"/>
                  <a:pt x="252225" y="1484067"/>
                  <a:pt x="251541" y="1481983"/>
                </a:cubicBezTo>
                <a:cubicBezTo>
                  <a:pt x="250858" y="1479900"/>
                  <a:pt x="250516" y="1477501"/>
                  <a:pt x="250516" y="1474788"/>
                </a:cubicBezTo>
                <a:cubicBezTo>
                  <a:pt x="250516" y="1472249"/>
                  <a:pt x="250874" y="1469932"/>
                  <a:pt x="251590" y="1467838"/>
                </a:cubicBezTo>
                <a:cubicBezTo>
                  <a:pt x="252306" y="1465743"/>
                  <a:pt x="253337" y="1463942"/>
                  <a:pt x="254683" y="1462433"/>
                </a:cubicBezTo>
                <a:cubicBezTo>
                  <a:pt x="256029" y="1460925"/>
                  <a:pt x="257667" y="1459753"/>
                  <a:pt x="259599" y="1458917"/>
                </a:cubicBezTo>
                <a:cubicBezTo>
                  <a:pt x="261531" y="1458081"/>
                  <a:pt x="263723" y="1457664"/>
                  <a:pt x="266175" y="1457664"/>
                </a:cubicBezTo>
                <a:close/>
                <a:moveTo>
                  <a:pt x="166023" y="1457664"/>
                </a:moveTo>
                <a:cubicBezTo>
                  <a:pt x="169409" y="1457664"/>
                  <a:pt x="171976" y="1458760"/>
                  <a:pt x="173723" y="1460952"/>
                </a:cubicBezTo>
                <a:cubicBezTo>
                  <a:pt x="175470" y="1463144"/>
                  <a:pt x="176279" y="1466400"/>
                  <a:pt x="176148" y="1470719"/>
                </a:cubicBezTo>
                <a:lnTo>
                  <a:pt x="170418" y="1470719"/>
                </a:lnTo>
                <a:cubicBezTo>
                  <a:pt x="170484" y="1467854"/>
                  <a:pt x="170066" y="1465776"/>
                  <a:pt x="169165" y="1464484"/>
                </a:cubicBezTo>
                <a:cubicBezTo>
                  <a:pt x="168264" y="1463193"/>
                  <a:pt x="166946" y="1462547"/>
                  <a:pt x="165210" y="1462547"/>
                </a:cubicBezTo>
                <a:cubicBezTo>
                  <a:pt x="164450" y="1462547"/>
                  <a:pt x="163685" y="1462683"/>
                  <a:pt x="162914" y="1462954"/>
                </a:cubicBezTo>
                <a:cubicBezTo>
                  <a:pt x="162144" y="1463225"/>
                  <a:pt x="161351" y="1463660"/>
                  <a:pt x="160538" y="1464256"/>
                </a:cubicBezTo>
                <a:cubicBezTo>
                  <a:pt x="159724" y="1464853"/>
                  <a:pt x="158861" y="1465618"/>
                  <a:pt x="157949" y="1466552"/>
                </a:cubicBezTo>
                <a:cubicBezTo>
                  <a:pt x="157038" y="1467485"/>
                  <a:pt x="156061" y="1468613"/>
                  <a:pt x="155019" y="1469937"/>
                </a:cubicBezTo>
                <a:lnTo>
                  <a:pt x="155019" y="1490936"/>
                </a:lnTo>
                <a:lnTo>
                  <a:pt x="149289" y="1490936"/>
                </a:lnTo>
                <a:lnTo>
                  <a:pt x="149289" y="1458250"/>
                </a:lnTo>
                <a:lnTo>
                  <a:pt x="154466" y="1458250"/>
                </a:lnTo>
                <a:lnTo>
                  <a:pt x="154629" y="1464273"/>
                </a:lnTo>
                <a:cubicBezTo>
                  <a:pt x="156560" y="1461950"/>
                  <a:pt x="158465" y="1460268"/>
                  <a:pt x="160342" y="1459227"/>
                </a:cubicBezTo>
                <a:cubicBezTo>
                  <a:pt x="162220" y="1458185"/>
                  <a:pt x="164113" y="1457664"/>
                  <a:pt x="166023" y="1457664"/>
                </a:cubicBezTo>
                <a:close/>
                <a:moveTo>
                  <a:pt x="132825" y="1457664"/>
                </a:moveTo>
                <a:cubicBezTo>
                  <a:pt x="135104" y="1457664"/>
                  <a:pt x="137123" y="1458022"/>
                  <a:pt x="138881" y="1458738"/>
                </a:cubicBezTo>
                <a:cubicBezTo>
                  <a:pt x="140639" y="1459454"/>
                  <a:pt x="142120" y="1460469"/>
                  <a:pt x="143325" y="1461782"/>
                </a:cubicBezTo>
                <a:cubicBezTo>
                  <a:pt x="144529" y="1463095"/>
                  <a:pt x="145441" y="1464690"/>
                  <a:pt x="146059" y="1466568"/>
                </a:cubicBezTo>
                <a:cubicBezTo>
                  <a:pt x="146678" y="1468445"/>
                  <a:pt x="146987" y="1470545"/>
                  <a:pt x="146987" y="1472867"/>
                </a:cubicBezTo>
                <a:cubicBezTo>
                  <a:pt x="146987" y="1473670"/>
                  <a:pt x="146976" y="1474343"/>
                  <a:pt x="146955" y="1474886"/>
                </a:cubicBezTo>
                <a:cubicBezTo>
                  <a:pt x="146933" y="1475429"/>
                  <a:pt x="146901" y="1475938"/>
                  <a:pt x="146857" y="1476416"/>
                </a:cubicBezTo>
                <a:lnTo>
                  <a:pt x="123905" y="1476416"/>
                </a:lnTo>
                <a:cubicBezTo>
                  <a:pt x="123905" y="1479758"/>
                  <a:pt x="124838" y="1482325"/>
                  <a:pt x="126705" y="1484116"/>
                </a:cubicBezTo>
                <a:cubicBezTo>
                  <a:pt x="128571" y="1485906"/>
                  <a:pt x="131263" y="1486801"/>
                  <a:pt x="134779" y="1486801"/>
                </a:cubicBezTo>
                <a:cubicBezTo>
                  <a:pt x="135734" y="1486801"/>
                  <a:pt x="136689" y="1486763"/>
                  <a:pt x="137644" y="1486688"/>
                </a:cubicBezTo>
                <a:cubicBezTo>
                  <a:pt x="138598" y="1486612"/>
                  <a:pt x="139521" y="1486508"/>
                  <a:pt x="140411" y="1486378"/>
                </a:cubicBezTo>
                <a:cubicBezTo>
                  <a:pt x="141301" y="1486248"/>
                  <a:pt x="142153" y="1486102"/>
                  <a:pt x="142966" y="1485939"/>
                </a:cubicBezTo>
                <a:cubicBezTo>
                  <a:pt x="143780" y="1485776"/>
                  <a:pt x="144535" y="1485597"/>
                  <a:pt x="145229" y="1485402"/>
                </a:cubicBezTo>
                <a:lnTo>
                  <a:pt x="145229" y="1490057"/>
                </a:lnTo>
                <a:cubicBezTo>
                  <a:pt x="143688" y="1490491"/>
                  <a:pt x="141946" y="1490844"/>
                  <a:pt x="140004" y="1491115"/>
                </a:cubicBezTo>
                <a:cubicBezTo>
                  <a:pt x="138061" y="1491386"/>
                  <a:pt x="136048" y="1491522"/>
                  <a:pt x="133965" y="1491522"/>
                </a:cubicBezTo>
                <a:cubicBezTo>
                  <a:pt x="131165" y="1491522"/>
                  <a:pt x="128756" y="1491142"/>
                  <a:pt x="126737" y="1490383"/>
                </a:cubicBezTo>
                <a:cubicBezTo>
                  <a:pt x="124719" y="1489623"/>
                  <a:pt x="123064" y="1488521"/>
                  <a:pt x="121772" y="1487078"/>
                </a:cubicBezTo>
                <a:cubicBezTo>
                  <a:pt x="120481" y="1485635"/>
                  <a:pt x="119526" y="1483866"/>
                  <a:pt x="118908" y="1481772"/>
                </a:cubicBezTo>
                <a:cubicBezTo>
                  <a:pt x="118289" y="1479677"/>
                  <a:pt x="117980" y="1477306"/>
                  <a:pt x="117980" y="1474658"/>
                </a:cubicBezTo>
                <a:cubicBezTo>
                  <a:pt x="117980" y="1472357"/>
                  <a:pt x="118311" y="1470182"/>
                  <a:pt x="118973" y="1468131"/>
                </a:cubicBezTo>
                <a:cubicBezTo>
                  <a:pt x="119635" y="1466080"/>
                  <a:pt x="120600" y="1464278"/>
                  <a:pt x="121870" y="1462726"/>
                </a:cubicBezTo>
                <a:cubicBezTo>
                  <a:pt x="123140" y="1461174"/>
                  <a:pt x="124697" y="1459943"/>
                  <a:pt x="126542" y="1459031"/>
                </a:cubicBezTo>
                <a:cubicBezTo>
                  <a:pt x="128387" y="1458119"/>
                  <a:pt x="130481" y="1457664"/>
                  <a:pt x="132825" y="1457664"/>
                </a:cubicBezTo>
                <a:close/>
                <a:moveTo>
                  <a:pt x="59230" y="1457664"/>
                </a:moveTo>
                <a:cubicBezTo>
                  <a:pt x="62594" y="1457664"/>
                  <a:pt x="65139" y="1458657"/>
                  <a:pt x="66864" y="1460643"/>
                </a:cubicBezTo>
                <a:cubicBezTo>
                  <a:pt x="68590" y="1462629"/>
                  <a:pt x="69452" y="1465618"/>
                  <a:pt x="69452" y="1469612"/>
                </a:cubicBezTo>
                <a:lnTo>
                  <a:pt x="69452" y="1490936"/>
                </a:lnTo>
                <a:lnTo>
                  <a:pt x="63788" y="1490936"/>
                </a:lnTo>
                <a:lnTo>
                  <a:pt x="63788" y="1470068"/>
                </a:lnTo>
                <a:cubicBezTo>
                  <a:pt x="63788" y="1467506"/>
                  <a:pt x="63310" y="1465613"/>
                  <a:pt x="62355" y="1464387"/>
                </a:cubicBezTo>
                <a:cubicBezTo>
                  <a:pt x="61400" y="1463160"/>
                  <a:pt x="59978" y="1462547"/>
                  <a:pt x="58090" y="1462547"/>
                </a:cubicBezTo>
                <a:cubicBezTo>
                  <a:pt x="57396" y="1462547"/>
                  <a:pt x="56717" y="1462650"/>
                  <a:pt x="56055" y="1462857"/>
                </a:cubicBezTo>
                <a:cubicBezTo>
                  <a:pt x="55394" y="1463063"/>
                  <a:pt x="54704" y="1463421"/>
                  <a:pt x="53988" y="1463931"/>
                </a:cubicBezTo>
                <a:cubicBezTo>
                  <a:pt x="53272" y="1464441"/>
                  <a:pt x="52496" y="1465130"/>
                  <a:pt x="51660" y="1465998"/>
                </a:cubicBezTo>
                <a:cubicBezTo>
                  <a:pt x="50825" y="1466866"/>
                  <a:pt x="49886" y="1467951"/>
                  <a:pt x="48844" y="1469254"/>
                </a:cubicBezTo>
                <a:lnTo>
                  <a:pt x="48844" y="1490936"/>
                </a:lnTo>
                <a:lnTo>
                  <a:pt x="43179" y="1490936"/>
                </a:lnTo>
                <a:lnTo>
                  <a:pt x="43179" y="1458250"/>
                </a:lnTo>
                <a:lnTo>
                  <a:pt x="48226" y="1458250"/>
                </a:lnTo>
                <a:lnTo>
                  <a:pt x="48454" y="1463524"/>
                </a:lnTo>
                <a:cubicBezTo>
                  <a:pt x="49409" y="1462395"/>
                  <a:pt x="50331" y="1461457"/>
                  <a:pt x="51221" y="1460708"/>
                </a:cubicBezTo>
                <a:cubicBezTo>
                  <a:pt x="52111" y="1459959"/>
                  <a:pt x="52984" y="1459357"/>
                  <a:pt x="53842" y="1458901"/>
                </a:cubicBezTo>
                <a:cubicBezTo>
                  <a:pt x="54699" y="1458445"/>
                  <a:pt x="55573" y="1458125"/>
                  <a:pt x="56462" y="1457941"/>
                </a:cubicBezTo>
                <a:cubicBezTo>
                  <a:pt x="57352" y="1457756"/>
                  <a:pt x="58275" y="1457664"/>
                  <a:pt x="59230" y="1457664"/>
                </a:cubicBezTo>
                <a:close/>
                <a:moveTo>
                  <a:pt x="644590" y="1448385"/>
                </a:moveTo>
                <a:lnTo>
                  <a:pt x="667509" y="1448385"/>
                </a:lnTo>
                <a:lnTo>
                  <a:pt x="667509" y="1453334"/>
                </a:lnTo>
                <a:lnTo>
                  <a:pt x="649929" y="1453334"/>
                </a:lnTo>
                <a:lnTo>
                  <a:pt x="649929" y="1465282"/>
                </a:lnTo>
                <a:lnTo>
                  <a:pt x="653640" y="1465282"/>
                </a:lnTo>
                <a:cubicBezTo>
                  <a:pt x="655680" y="1465282"/>
                  <a:pt x="657666" y="1465466"/>
                  <a:pt x="659598" y="1465835"/>
                </a:cubicBezTo>
                <a:cubicBezTo>
                  <a:pt x="661529" y="1466204"/>
                  <a:pt x="663250" y="1466850"/>
                  <a:pt x="664758" y="1467773"/>
                </a:cubicBezTo>
                <a:cubicBezTo>
                  <a:pt x="666266" y="1468695"/>
                  <a:pt x="667482" y="1469932"/>
                  <a:pt x="668404" y="1471484"/>
                </a:cubicBezTo>
                <a:cubicBezTo>
                  <a:pt x="669327" y="1473036"/>
                  <a:pt x="669788" y="1474984"/>
                  <a:pt x="669788" y="1477328"/>
                </a:cubicBezTo>
                <a:cubicBezTo>
                  <a:pt x="669788" y="1479433"/>
                  <a:pt x="669332" y="1481354"/>
                  <a:pt x="668421" y="1483090"/>
                </a:cubicBezTo>
                <a:cubicBezTo>
                  <a:pt x="667509" y="1484826"/>
                  <a:pt x="666256" y="1486318"/>
                  <a:pt x="664660" y="1487567"/>
                </a:cubicBezTo>
                <a:cubicBezTo>
                  <a:pt x="663065" y="1488814"/>
                  <a:pt x="661182" y="1489786"/>
                  <a:pt x="659012" y="1490480"/>
                </a:cubicBezTo>
                <a:cubicBezTo>
                  <a:pt x="656841" y="1491175"/>
                  <a:pt x="654498" y="1491522"/>
                  <a:pt x="651980" y="1491522"/>
                </a:cubicBezTo>
                <a:cubicBezTo>
                  <a:pt x="651350" y="1491522"/>
                  <a:pt x="650672" y="1491506"/>
                  <a:pt x="649945" y="1491473"/>
                </a:cubicBezTo>
                <a:cubicBezTo>
                  <a:pt x="649218" y="1491441"/>
                  <a:pt x="648496" y="1491397"/>
                  <a:pt x="647780" y="1491343"/>
                </a:cubicBezTo>
                <a:cubicBezTo>
                  <a:pt x="647064" y="1491289"/>
                  <a:pt x="646364" y="1491229"/>
                  <a:pt x="645680" y="1491164"/>
                </a:cubicBezTo>
                <a:cubicBezTo>
                  <a:pt x="644996" y="1491099"/>
                  <a:pt x="644383" y="1491023"/>
                  <a:pt x="643841" y="1490936"/>
                </a:cubicBezTo>
                <a:lnTo>
                  <a:pt x="643841" y="1485792"/>
                </a:lnTo>
                <a:cubicBezTo>
                  <a:pt x="645013" y="1486074"/>
                  <a:pt x="646353" y="1486281"/>
                  <a:pt x="647861" y="1486411"/>
                </a:cubicBezTo>
                <a:cubicBezTo>
                  <a:pt x="649370" y="1486541"/>
                  <a:pt x="650895" y="1486606"/>
                  <a:pt x="652435" y="1486606"/>
                </a:cubicBezTo>
                <a:cubicBezTo>
                  <a:pt x="654172" y="1486606"/>
                  <a:pt x="655734" y="1486400"/>
                  <a:pt x="657124" y="1485988"/>
                </a:cubicBezTo>
                <a:cubicBezTo>
                  <a:pt x="658513" y="1485575"/>
                  <a:pt x="659696" y="1484984"/>
                  <a:pt x="660672" y="1484213"/>
                </a:cubicBezTo>
                <a:cubicBezTo>
                  <a:pt x="661649" y="1483443"/>
                  <a:pt x="662398" y="1482510"/>
                  <a:pt x="662918" y="1481414"/>
                </a:cubicBezTo>
                <a:cubicBezTo>
                  <a:pt x="663440" y="1480317"/>
                  <a:pt x="663700" y="1479086"/>
                  <a:pt x="663700" y="1477718"/>
                </a:cubicBezTo>
                <a:cubicBezTo>
                  <a:pt x="663700" y="1475070"/>
                  <a:pt x="662750" y="1473144"/>
                  <a:pt x="660851" y="1471940"/>
                </a:cubicBezTo>
                <a:cubicBezTo>
                  <a:pt x="658952" y="1470735"/>
                  <a:pt x="656223" y="1470133"/>
                  <a:pt x="652663" y="1470133"/>
                </a:cubicBezTo>
                <a:lnTo>
                  <a:pt x="644590" y="1470133"/>
                </a:lnTo>
                <a:close/>
                <a:moveTo>
                  <a:pt x="6414" y="1448385"/>
                </a:moveTo>
                <a:lnTo>
                  <a:pt x="30604" y="1448385"/>
                </a:lnTo>
                <a:lnTo>
                  <a:pt x="30604" y="1453269"/>
                </a:lnTo>
                <a:lnTo>
                  <a:pt x="12209" y="1453269"/>
                </a:lnTo>
                <a:lnTo>
                  <a:pt x="12209" y="1466454"/>
                </a:lnTo>
                <a:lnTo>
                  <a:pt x="29887" y="1466454"/>
                </a:lnTo>
                <a:lnTo>
                  <a:pt x="29887" y="1471337"/>
                </a:lnTo>
                <a:lnTo>
                  <a:pt x="12209" y="1471337"/>
                </a:lnTo>
                <a:lnTo>
                  <a:pt x="12209" y="1485988"/>
                </a:lnTo>
                <a:lnTo>
                  <a:pt x="30604" y="1485988"/>
                </a:lnTo>
                <a:lnTo>
                  <a:pt x="30604" y="1490936"/>
                </a:lnTo>
                <a:lnTo>
                  <a:pt x="6414" y="1490936"/>
                </a:lnTo>
                <a:close/>
                <a:moveTo>
                  <a:pt x="617754" y="1447799"/>
                </a:moveTo>
                <a:cubicBezTo>
                  <a:pt x="619642" y="1447799"/>
                  <a:pt x="621362" y="1448081"/>
                  <a:pt x="622914" y="1448646"/>
                </a:cubicBezTo>
                <a:cubicBezTo>
                  <a:pt x="624466" y="1449210"/>
                  <a:pt x="625806" y="1450024"/>
                  <a:pt x="626935" y="1451087"/>
                </a:cubicBezTo>
                <a:cubicBezTo>
                  <a:pt x="628063" y="1452151"/>
                  <a:pt x="628937" y="1453453"/>
                  <a:pt x="629556" y="1454994"/>
                </a:cubicBezTo>
                <a:cubicBezTo>
                  <a:pt x="630174" y="1456535"/>
                  <a:pt x="630484" y="1458271"/>
                  <a:pt x="630484" y="1460203"/>
                </a:cubicBezTo>
                <a:cubicBezTo>
                  <a:pt x="630484" y="1461831"/>
                  <a:pt x="630266" y="1463339"/>
                  <a:pt x="629832" y="1464728"/>
                </a:cubicBezTo>
                <a:cubicBezTo>
                  <a:pt x="629398" y="1466118"/>
                  <a:pt x="628742" y="1467501"/>
                  <a:pt x="627863" y="1468879"/>
                </a:cubicBezTo>
                <a:cubicBezTo>
                  <a:pt x="626984" y="1470257"/>
                  <a:pt x="625877" y="1471685"/>
                  <a:pt x="624542" y="1473161"/>
                </a:cubicBezTo>
                <a:cubicBezTo>
                  <a:pt x="623207" y="1474636"/>
                  <a:pt x="621628" y="1476253"/>
                  <a:pt x="619805" y="1478011"/>
                </a:cubicBezTo>
                <a:lnTo>
                  <a:pt x="612089" y="1485532"/>
                </a:lnTo>
                <a:lnTo>
                  <a:pt x="632762" y="1485532"/>
                </a:lnTo>
                <a:lnTo>
                  <a:pt x="632762" y="1490936"/>
                </a:lnTo>
                <a:lnTo>
                  <a:pt x="604732" y="1490936"/>
                </a:lnTo>
                <a:lnTo>
                  <a:pt x="604732" y="1485857"/>
                </a:lnTo>
                <a:lnTo>
                  <a:pt x="615736" y="1474918"/>
                </a:lnTo>
                <a:cubicBezTo>
                  <a:pt x="617537" y="1473139"/>
                  <a:pt x="619002" y="1471598"/>
                  <a:pt x="620131" y="1470295"/>
                </a:cubicBezTo>
                <a:cubicBezTo>
                  <a:pt x="621259" y="1468993"/>
                  <a:pt x="622138" y="1467805"/>
                  <a:pt x="622767" y="1466731"/>
                </a:cubicBezTo>
                <a:cubicBezTo>
                  <a:pt x="623397" y="1465656"/>
                  <a:pt x="623820" y="1464642"/>
                  <a:pt x="624037" y="1463687"/>
                </a:cubicBezTo>
                <a:cubicBezTo>
                  <a:pt x="624254" y="1462732"/>
                  <a:pt x="624363" y="1461701"/>
                  <a:pt x="624363" y="1460594"/>
                </a:cubicBezTo>
                <a:cubicBezTo>
                  <a:pt x="624363" y="1459552"/>
                  <a:pt x="624222" y="1458559"/>
                  <a:pt x="623940" y="1457615"/>
                </a:cubicBezTo>
                <a:cubicBezTo>
                  <a:pt x="623657" y="1456671"/>
                  <a:pt x="623223" y="1455841"/>
                  <a:pt x="622637" y="1455124"/>
                </a:cubicBezTo>
                <a:cubicBezTo>
                  <a:pt x="622051" y="1454408"/>
                  <a:pt x="621292" y="1453844"/>
                  <a:pt x="620358" y="1453432"/>
                </a:cubicBezTo>
                <a:cubicBezTo>
                  <a:pt x="619425" y="1453019"/>
                  <a:pt x="618307" y="1452813"/>
                  <a:pt x="617005" y="1452813"/>
                </a:cubicBezTo>
                <a:cubicBezTo>
                  <a:pt x="615204" y="1452813"/>
                  <a:pt x="613565" y="1453214"/>
                  <a:pt x="612089" y="1454017"/>
                </a:cubicBezTo>
                <a:cubicBezTo>
                  <a:pt x="610613" y="1454820"/>
                  <a:pt x="609257" y="1455862"/>
                  <a:pt x="608020" y="1457143"/>
                </a:cubicBezTo>
                <a:lnTo>
                  <a:pt x="604894" y="1453399"/>
                </a:lnTo>
                <a:cubicBezTo>
                  <a:pt x="606500" y="1451706"/>
                  <a:pt x="608351" y="1450349"/>
                  <a:pt x="610445" y="1449329"/>
                </a:cubicBezTo>
                <a:cubicBezTo>
                  <a:pt x="612539" y="1448309"/>
                  <a:pt x="614976" y="1447799"/>
                  <a:pt x="617754" y="1447799"/>
                </a:cubicBezTo>
                <a:close/>
                <a:moveTo>
                  <a:pt x="302485" y="1447799"/>
                </a:moveTo>
                <a:lnTo>
                  <a:pt x="302485" y="1458250"/>
                </a:lnTo>
                <a:lnTo>
                  <a:pt x="317167" y="1458250"/>
                </a:lnTo>
                <a:lnTo>
                  <a:pt x="317167" y="1463003"/>
                </a:lnTo>
                <a:lnTo>
                  <a:pt x="302485" y="1463003"/>
                </a:lnTo>
                <a:lnTo>
                  <a:pt x="302485" y="1479607"/>
                </a:lnTo>
                <a:cubicBezTo>
                  <a:pt x="302485" y="1481951"/>
                  <a:pt x="303109" y="1483703"/>
                  <a:pt x="304357" y="1484864"/>
                </a:cubicBezTo>
                <a:cubicBezTo>
                  <a:pt x="305605" y="1486025"/>
                  <a:pt x="307444" y="1486606"/>
                  <a:pt x="309875" y="1486606"/>
                </a:cubicBezTo>
                <a:cubicBezTo>
                  <a:pt x="310917" y="1486606"/>
                  <a:pt x="312056" y="1486525"/>
                  <a:pt x="313293" y="1486362"/>
                </a:cubicBezTo>
                <a:cubicBezTo>
                  <a:pt x="314530" y="1486199"/>
                  <a:pt x="315822" y="1485944"/>
                  <a:pt x="317167" y="1485597"/>
                </a:cubicBezTo>
                <a:lnTo>
                  <a:pt x="317167" y="1490480"/>
                </a:lnTo>
                <a:cubicBezTo>
                  <a:pt x="315887" y="1490806"/>
                  <a:pt x="314563" y="1491039"/>
                  <a:pt x="313196" y="1491180"/>
                </a:cubicBezTo>
                <a:cubicBezTo>
                  <a:pt x="311828" y="1491321"/>
                  <a:pt x="310439" y="1491392"/>
                  <a:pt x="309028" y="1491392"/>
                </a:cubicBezTo>
                <a:cubicBezTo>
                  <a:pt x="304926" y="1491392"/>
                  <a:pt x="301866" y="1490464"/>
                  <a:pt x="299848" y="1488608"/>
                </a:cubicBezTo>
                <a:cubicBezTo>
                  <a:pt x="297829" y="1486753"/>
                  <a:pt x="296820" y="1483904"/>
                  <a:pt x="296820" y="1480062"/>
                </a:cubicBezTo>
                <a:lnTo>
                  <a:pt x="296820" y="1463003"/>
                </a:lnTo>
                <a:lnTo>
                  <a:pt x="287672" y="1463003"/>
                </a:lnTo>
                <a:lnTo>
                  <a:pt x="287672" y="1458250"/>
                </a:lnTo>
                <a:lnTo>
                  <a:pt x="296820" y="1458250"/>
                </a:lnTo>
                <a:lnTo>
                  <a:pt x="296820" y="1449264"/>
                </a:lnTo>
                <a:close/>
                <a:moveTo>
                  <a:pt x="92935" y="1447799"/>
                </a:moveTo>
                <a:lnTo>
                  <a:pt x="92935" y="1458250"/>
                </a:lnTo>
                <a:lnTo>
                  <a:pt x="107617" y="1458250"/>
                </a:lnTo>
                <a:lnTo>
                  <a:pt x="107617" y="1463003"/>
                </a:lnTo>
                <a:lnTo>
                  <a:pt x="92935" y="1463003"/>
                </a:lnTo>
                <a:lnTo>
                  <a:pt x="92935" y="1479607"/>
                </a:lnTo>
                <a:cubicBezTo>
                  <a:pt x="92935" y="1481951"/>
                  <a:pt x="93559" y="1483703"/>
                  <a:pt x="94807" y="1484864"/>
                </a:cubicBezTo>
                <a:cubicBezTo>
                  <a:pt x="96055" y="1486025"/>
                  <a:pt x="97894" y="1486606"/>
                  <a:pt x="100325" y="1486606"/>
                </a:cubicBezTo>
                <a:cubicBezTo>
                  <a:pt x="101367" y="1486606"/>
                  <a:pt x="102506" y="1486525"/>
                  <a:pt x="103743" y="1486362"/>
                </a:cubicBezTo>
                <a:cubicBezTo>
                  <a:pt x="104980" y="1486199"/>
                  <a:pt x="106272" y="1485944"/>
                  <a:pt x="107617" y="1485597"/>
                </a:cubicBezTo>
                <a:lnTo>
                  <a:pt x="107617" y="1490480"/>
                </a:lnTo>
                <a:cubicBezTo>
                  <a:pt x="106337" y="1490806"/>
                  <a:pt x="105013" y="1491039"/>
                  <a:pt x="103646" y="1491180"/>
                </a:cubicBezTo>
                <a:cubicBezTo>
                  <a:pt x="102278" y="1491321"/>
                  <a:pt x="100889" y="1491392"/>
                  <a:pt x="99478" y="1491392"/>
                </a:cubicBezTo>
                <a:cubicBezTo>
                  <a:pt x="95376" y="1491392"/>
                  <a:pt x="92316" y="1490464"/>
                  <a:pt x="90298" y="1488608"/>
                </a:cubicBezTo>
                <a:cubicBezTo>
                  <a:pt x="88279" y="1486753"/>
                  <a:pt x="87270" y="1483904"/>
                  <a:pt x="87270" y="1480062"/>
                </a:cubicBezTo>
                <a:lnTo>
                  <a:pt x="87270" y="1463003"/>
                </a:lnTo>
                <a:lnTo>
                  <a:pt x="78122" y="1463003"/>
                </a:lnTo>
                <a:lnTo>
                  <a:pt x="78122" y="1458250"/>
                </a:lnTo>
                <a:lnTo>
                  <a:pt x="87270" y="1458250"/>
                </a:lnTo>
                <a:lnTo>
                  <a:pt x="87270" y="1449264"/>
                </a:lnTo>
                <a:close/>
                <a:moveTo>
                  <a:pt x="827825" y="1405327"/>
                </a:moveTo>
                <a:cubicBezTo>
                  <a:pt x="828498" y="1405327"/>
                  <a:pt x="829138" y="1405463"/>
                  <a:pt x="829746" y="1405734"/>
                </a:cubicBezTo>
                <a:cubicBezTo>
                  <a:pt x="830353" y="1406006"/>
                  <a:pt x="830885" y="1406369"/>
                  <a:pt x="831341" y="1406825"/>
                </a:cubicBezTo>
                <a:cubicBezTo>
                  <a:pt x="831797" y="1407281"/>
                  <a:pt x="832160" y="1407812"/>
                  <a:pt x="832432" y="1408420"/>
                </a:cubicBezTo>
                <a:cubicBezTo>
                  <a:pt x="832703" y="1409028"/>
                  <a:pt x="832838" y="1409668"/>
                  <a:pt x="832838" y="1410341"/>
                </a:cubicBezTo>
                <a:cubicBezTo>
                  <a:pt x="832838" y="1411035"/>
                  <a:pt x="832703" y="1411681"/>
                  <a:pt x="832432" y="1412278"/>
                </a:cubicBezTo>
                <a:cubicBezTo>
                  <a:pt x="832160" y="1412875"/>
                  <a:pt x="831797" y="1413401"/>
                  <a:pt x="831341" y="1413857"/>
                </a:cubicBezTo>
                <a:cubicBezTo>
                  <a:pt x="830885" y="1414313"/>
                  <a:pt x="830353" y="1414671"/>
                  <a:pt x="829746" y="1414931"/>
                </a:cubicBezTo>
                <a:cubicBezTo>
                  <a:pt x="829138" y="1415192"/>
                  <a:pt x="828498" y="1415322"/>
                  <a:pt x="827825" y="1415322"/>
                </a:cubicBezTo>
                <a:cubicBezTo>
                  <a:pt x="827130" y="1415322"/>
                  <a:pt x="826485" y="1415192"/>
                  <a:pt x="825888" y="1414931"/>
                </a:cubicBezTo>
                <a:cubicBezTo>
                  <a:pt x="825291" y="1414671"/>
                  <a:pt x="824764" y="1414313"/>
                  <a:pt x="824309" y="1413857"/>
                </a:cubicBezTo>
                <a:cubicBezTo>
                  <a:pt x="823853" y="1413401"/>
                  <a:pt x="823495" y="1412875"/>
                  <a:pt x="823234" y="1412278"/>
                </a:cubicBezTo>
                <a:cubicBezTo>
                  <a:pt x="822974" y="1411681"/>
                  <a:pt x="822844" y="1411035"/>
                  <a:pt x="822844" y="1410341"/>
                </a:cubicBezTo>
                <a:cubicBezTo>
                  <a:pt x="822844" y="1409668"/>
                  <a:pt x="822974" y="1409028"/>
                  <a:pt x="823234" y="1408420"/>
                </a:cubicBezTo>
                <a:cubicBezTo>
                  <a:pt x="823495" y="1407812"/>
                  <a:pt x="823853" y="1407281"/>
                  <a:pt x="824309" y="1406825"/>
                </a:cubicBezTo>
                <a:cubicBezTo>
                  <a:pt x="824764" y="1406369"/>
                  <a:pt x="825291" y="1406006"/>
                  <a:pt x="825888" y="1405734"/>
                </a:cubicBezTo>
                <a:cubicBezTo>
                  <a:pt x="826485" y="1405463"/>
                  <a:pt x="827130" y="1405327"/>
                  <a:pt x="827825" y="1405327"/>
                </a:cubicBezTo>
                <a:close/>
                <a:moveTo>
                  <a:pt x="1037439" y="1399858"/>
                </a:moveTo>
                <a:cubicBezTo>
                  <a:pt x="1036028" y="1399858"/>
                  <a:pt x="1034813" y="1399999"/>
                  <a:pt x="1033793" y="1400281"/>
                </a:cubicBezTo>
                <a:cubicBezTo>
                  <a:pt x="1032773" y="1400563"/>
                  <a:pt x="1031937" y="1400965"/>
                  <a:pt x="1031286" y="1401486"/>
                </a:cubicBezTo>
                <a:cubicBezTo>
                  <a:pt x="1030635" y="1402007"/>
                  <a:pt x="1030152" y="1402631"/>
                  <a:pt x="1029837" y="1403358"/>
                </a:cubicBezTo>
                <a:cubicBezTo>
                  <a:pt x="1029523" y="1404085"/>
                  <a:pt x="1029365" y="1404904"/>
                  <a:pt x="1029365" y="1405816"/>
                </a:cubicBezTo>
                <a:cubicBezTo>
                  <a:pt x="1029365" y="1406445"/>
                  <a:pt x="1029463" y="1407047"/>
                  <a:pt x="1029658" y="1407623"/>
                </a:cubicBezTo>
                <a:cubicBezTo>
                  <a:pt x="1029854" y="1408198"/>
                  <a:pt x="1030168" y="1408708"/>
                  <a:pt x="1030602" y="1409153"/>
                </a:cubicBezTo>
                <a:cubicBezTo>
                  <a:pt x="1031037" y="1409598"/>
                  <a:pt x="1031601" y="1409950"/>
                  <a:pt x="1032295" y="1410211"/>
                </a:cubicBezTo>
                <a:cubicBezTo>
                  <a:pt x="1032990" y="1410471"/>
                  <a:pt x="1033836" y="1410601"/>
                  <a:pt x="1034835" y="1410601"/>
                </a:cubicBezTo>
                <a:cubicBezTo>
                  <a:pt x="1036137" y="1410601"/>
                  <a:pt x="1037629" y="1410205"/>
                  <a:pt x="1039311" y="1409413"/>
                </a:cubicBezTo>
                <a:cubicBezTo>
                  <a:pt x="1040993" y="1408621"/>
                  <a:pt x="1042768" y="1407368"/>
                  <a:pt x="1044634" y="1405653"/>
                </a:cubicBezTo>
                <a:lnTo>
                  <a:pt x="1044634" y="1399858"/>
                </a:lnTo>
                <a:close/>
                <a:moveTo>
                  <a:pt x="656440" y="1399858"/>
                </a:moveTo>
                <a:cubicBezTo>
                  <a:pt x="655029" y="1399858"/>
                  <a:pt x="653814" y="1399999"/>
                  <a:pt x="652794" y="1400281"/>
                </a:cubicBezTo>
                <a:cubicBezTo>
                  <a:pt x="651774" y="1400563"/>
                  <a:pt x="650938" y="1400965"/>
                  <a:pt x="650287" y="1401486"/>
                </a:cubicBezTo>
                <a:cubicBezTo>
                  <a:pt x="649636" y="1402007"/>
                  <a:pt x="649153" y="1402631"/>
                  <a:pt x="648838" y="1403358"/>
                </a:cubicBezTo>
                <a:cubicBezTo>
                  <a:pt x="648523" y="1404085"/>
                  <a:pt x="648366" y="1404904"/>
                  <a:pt x="648366" y="1405816"/>
                </a:cubicBezTo>
                <a:cubicBezTo>
                  <a:pt x="648366" y="1406445"/>
                  <a:pt x="648464" y="1407047"/>
                  <a:pt x="648659" y="1407623"/>
                </a:cubicBezTo>
                <a:cubicBezTo>
                  <a:pt x="648854" y="1408198"/>
                  <a:pt x="649169" y="1408708"/>
                  <a:pt x="649603" y="1409153"/>
                </a:cubicBezTo>
                <a:cubicBezTo>
                  <a:pt x="650037" y="1409598"/>
                  <a:pt x="650602" y="1409950"/>
                  <a:pt x="651296" y="1410211"/>
                </a:cubicBezTo>
                <a:cubicBezTo>
                  <a:pt x="651991" y="1410471"/>
                  <a:pt x="652837" y="1410601"/>
                  <a:pt x="653835" y="1410601"/>
                </a:cubicBezTo>
                <a:cubicBezTo>
                  <a:pt x="655138" y="1410601"/>
                  <a:pt x="656630" y="1410205"/>
                  <a:pt x="658312" y="1409413"/>
                </a:cubicBezTo>
                <a:cubicBezTo>
                  <a:pt x="659994" y="1408621"/>
                  <a:pt x="661768" y="1407368"/>
                  <a:pt x="663635" y="1405653"/>
                </a:cubicBezTo>
                <a:lnTo>
                  <a:pt x="663635" y="1399858"/>
                </a:lnTo>
                <a:close/>
                <a:moveTo>
                  <a:pt x="475465" y="1399858"/>
                </a:moveTo>
                <a:cubicBezTo>
                  <a:pt x="474054" y="1399858"/>
                  <a:pt x="472839" y="1399999"/>
                  <a:pt x="471819" y="1400281"/>
                </a:cubicBezTo>
                <a:cubicBezTo>
                  <a:pt x="470799" y="1400563"/>
                  <a:pt x="469963" y="1400965"/>
                  <a:pt x="469312" y="1401486"/>
                </a:cubicBezTo>
                <a:cubicBezTo>
                  <a:pt x="468661" y="1402007"/>
                  <a:pt x="468178" y="1402631"/>
                  <a:pt x="467863" y="1403358"/>
                </a:cubicBezTo>
                <a:cubicBezTo>
                  <a:pt x="467548" y="1404085"/>
                  <a:pt x="467391" y="1404904"/>
                  <a:pt x="467391" y="1405816"/>
                </a:cubicBezTo>
                <a:cubicBezTo>
                  <a:pt x="467391" y="1406445"/>
                  <a:pt x="467489" y="1407047"/>
                  <a:pt x="467684" y="1407623"/>
                </a:cubicBezTo>
                <a:cubicBezTo>
                  <a:pt x="467879" y="1408198"/>
                  <a:pt x="468194" y="1408708"/>
                  <a:pt x="468628" y="1409153"/>
                </a:cubicBezTo>
                <a:cubicBezTo>
                  <a:pt x="469062" y="1409598"/>
                  <a:pt x="469627" y="1409950"/>
                  <a:pt x="470321" y="1410211"/>
                </a:cubicBezTo>
                <a:cubicBezTo>
                  <a:pt x="471016" y="1410471"/>
                  <a:pt x="471862" y="1410601"/>
                  <a:pt x="472861" y="1410601"/>
                </a:cubicBezTo>
                <a:cubicBezTo>
                  <a:pt x="474163" y="1410601"/>
                  <a:pt x="475655" y="1410205"/>
                  <a:pt x="477337" y="1409413"/>
                </a:cubicBezTo>
                <a:cubicBezTo>
                  <a:pt x="479019" y="1408621"/>
                  <a:pt x="480793" y="1407368"/>
                  <a:pt x="482660" y="1405653"/>
                </a:cubicBezTo>
                <a:lnTo>
                  <a:pt x="482660" y="1399858"/>
                </a:lnTo>
                <a:close/>
                <a:moveTo>
                  <a:pt x="971513" y="1386347"/>
                </a:moveTo>
                <a:cubicBezTo>
                  <a:pt x="968431" y="1386347"/>
                  <a:pt x="966027" y="1387346"/>
                  <a:pt x="964302" y="1389342"/>
                </a:cubicBezTo>
                <a:cubicBezTo>
                  <a:pt x="962576" y="1391339"/>
                  <a:pt x="961714" y="1394464"/>
                  <a:pt x="961714" y="1398718"/>
                </a:cubicBezTo>
                <a:cubicBezTo>
                  <a:pt x="961714" y="1402669"/>
                  <a:pt x="962294" y="1405615"/>
                  <a:pt x="963455" y="1407557"/>
                </a:cubicBezTo>
                <a:cubicBezTo>
                  <a:pt x="964617" y="1409500"/>
                  <a:pt x="966261" y="1410471"/>
                  <a:pt x="968388" y="1410471"/>
                </a:cubicBezTo>
                <a:cubicBezTo>
                  <a:pt x="969820" y="1410471"/>
                  <a:pt x="971334" y="1409831"/>
                  <a:pt x="972929" y="1408551"/>
                </a:cubicBezTo>
                <a:cubicBezTo>
                  <a:pt x="974525" y="1407270"/>
                  <a:pt x="976201" y="1405371"/>
                  <a:pt x="977959" y="1402853"/>
                </a:cubicBezTo>
                <a:lnTo>
                  <a:pt x="977959" y="1387682"/>
                </a:lnTo>
                <a:cubicBezTo>
                  <a:pt x="977026" y="1387248"/>
                  <a:pt x="975995" y="1386917"/>
                  <a:pt x="974866" y="1386689"/>
                </a:cubicBezTo>
                <a:cubicBezTo>
                  <a:pt x="973738" y="1386461"/>
                  <a:pt x="972620" y="1386347"/>
                  <a:pt x="971513" y="1386347"/>
                </a:cubicBezTo>
                <a:close/>
                <a:moveTo>
                  <a:pt x="580175" y="1386282"/>
                </a:moveTo>
                <a:cubicBezTo>
                  <a:pt x="578482" y="1386282"/>
                  <a:pt x="577033" y="1386613"/>
                  <a:pt x="575829" y="1387275"/>
                </a:cubicBezTo>
                <a:cubicBezTo>
                  <a:pt x="574624" y="1387937"/>
                  <a:pt x="573636" y="1388822"/>
                  <a:pt x="572866" y="1389928"/>
                </a:cubicBezTo>
                <a:cubicBezTo>
                  <a:pt x="572096" y="1391035"/>
                  <a:pt x="571531" y="1392321"/>
                  <a:pt x="571173" y="1393786"/>
                </a:cubicBezTo>
                <a:cubicBezTo>
                  <a:pt x="570815" y="1395251"/>
                  <a:pt x="570636" y="1396787"/>
                  <a:pt x="570636" y="1398393"/>
                </a:cubicBezTo>
                <a:cubicBezTo>
                  <a:pt x="570636" y="1400412"/>
                  <a:pt x="570858" y="1402180"/>
                  <a:pt x="571303" y="1403700"/>
                </a:cubicBezTo>
                <a:cubicBezTo>
                  <a:pt x="571748" y="1405219"/>
                  <a:pt x="572383" y="1406483"/>
                  <a:pt x="573208" y="1407492"/>
                </a:cubicBezTo>
                <a:cubicBezTo>
                  <a:pt x="574033" y="1408502"/>
                  <a:pt x="575031" y="1409261"/>
                  <a:pt x="576203" y="1409771"/>
                </a:cubicBezTo>
                <a:cubicBezTo>
                  <a:pt x="577375" y="1410281"/>
                  <a:pt x="578699" y="1410536"/>
                  <a:pt x="580175" y="1410536"/>
                </a:cubicBezTo>
                <a:cubicBezTo>
                  <a:pt x="581868" y="1410536"/>
                  <a:pt x="583317" y="1410205"/>
                  <a:pt x="584521" y="1409543"/>
                </a:cubicBezTo>
                <a:cubicBezTo>
                  <a:pt x="585726" y="1408881"/>
                  <a:pt x="586713" y="1407997"/>
                  <a:pt x="587484" y="1406890"/>
                </a:cubicBezTo>
                <a:cubicBezTo>
                  <a:pt x="588254" y="1405783"/>
                  <a:pt x="588819" y="1404497"/>
                  <a:pt x="589177" y="1403032"/>
                </a:cubicBezTo>
                <a:cubicBezTo>
                  <a:pt x="589535" y="1401567"/>
                  <a:pt x="589714" y="1400021"/>
                  <a:pt x="589714" y="1398393"/>
                </a:cubicBezTo>
                <a:cubicBezTo>
                  <a:pt x="589714" y="1396374"/>
                  <a:pt x="589491" y="1394611"/>
                  <a:pt x="589046" y="1393103"/>
                </a:cubicBezTo>
                <a:cubicBezTo>
                  <a:pt x="588601" y="1391594"/>
                  <a:pt x="587967" y="1390335"/>
                  <a:pt x="587142" y="1389326"/>
                </a:cubicBezTo>
                <a:cubicBezTo>
                  <a:pt x="586317" y="1388317"/>
                  <a:pt x="585313" y="1387557"/>
                  <a:pt x="584130" y="1387047"/>
                </a:cubicBezTo>
                <a:cubicBezTo>
                  <a:pt x="582948" y="1386537"/>
                  <a:pt x="581629" y="1386282"/>
                  <a:pt x="580175" y="1386282"/>
                </a:cubicBezTo>
                <a:close/>
                <a:moveTo>
                  <a:pt x="265850" y="1386282"/>
                </a:moveTo>
                <a:cubicBezTo>
                  <a:pt x="264157" y="1386282"/>
                  <a:pt x="262708" y="1386613"/>
                  <a:pt x="261504" y="1387275"/>
                </a:cubicBezTo>
                <a:cubicBezTo>
                  <a:pt x="260299" y="1387937"/>
                  <a:pt x="259311" y="1388822"/>
                  <a:pt x="258541" y="1389928"/>
                </a:cubicBezTo>
                <a:cubicBezTo>
                  <a:pt x="257770" y="1391035"/>
                  <a:pt x="257206" y="1392321"/>
                  <a:pt x="256848" y="1393786"/>
                </a:cubicBezTo>
                <a:cubicBezTo>
                  <a:pt x="256490" y="1395251"/>
                  <a:pt x="256311" y="1396787"/>
                  <a:pt x="256311" y="1398393"/>
                </a:cubicBezTo>
                <a:cubicBezTo>
                  <a:pt x="256311" y="1400412"/>
                  <a:pt x="256533" y="1402180"/>
                  <a:pt x="256978" y="1403700"/>
                </a:cubicBezTo>
                <a:cubicBezTo>
                  <a:pt x="257423" y="1405219"/>
                  <a:pt x="258058" y="1406483"/>
                  <a:pt x="258883" y="1407492"/>
                </a:cubicBezTo>
                <a:cubicBezTo>
                  <a:pt x="259707" y="1408502"/>
                  <a:pt x="260706" y="1409261"/>
                  <a:pt x="261878" y="1409771"/>
                </a:cubicBezTo>
                <a:cubicBezTo>
                  <a:pt x="263050" y="1410281"/>
                  <a:pt x="264374" y="1410536"/>
                  <a:pt x="265850" y="1410536"/>
                </a:cubicBezTo>
                <a:cubicBezTo>
                  <a:pt x="267543" y="1410536"/>
                  <a:pt x="268991" y="1410205"/>
                  <a:pt x="270196" y="1409543"/>
                </a:cubicBezTo>
                <a:cubicBezTo>
                  <a:pt x="271401" y="1408881"/>
                  <a:pt x="272388" y="1407997"/>
                  <a:pt x="273159" y="1406890"/>
                </a:cubicBezTo>
                <a:cubicBezTo>
                  <a:pt x="273929" y="1405783"/>
                  <a:pt x="274494" y="1404497"/>
                  <a:pt x="274851" y="1403032"/>
                </a:cubicBezTo>
                <a:cubicBezTo>
                  <a:pt x="275210" y="1401567"/>
                  <a:pt x="275389" y="1400021"/>
                  <a:pt x="275389" y="1398393"/>
                </a:cubicBezTo>
                <a:cubicBezTo>
                  <a:pt x="275389" y="1396374"/>
                  <a:pt x="275166" y="1394611"/>
                  <a:pt x="274721" y="1393103"/>
                </a:cubicBezTo>
                <a:cubicBezTo>
                  <a:pt x="274276" y="1391594"/>
                  <a:pt x="273641" y="1390335"/>
                  <a:pt x="272817" y="1389326"/>
                </a:cubicBezTo>
                <a:cubicBezTo>
                  <a:pt x="271992" y="1388317"/>
                  <a:pt x="270988" y="1387557"/>
                  <a:pt x="269805" y="1387047"/>
                </a:cubicBezTo>
                <a:cubicBezTo>
                  <a:pt x="268622" y="1386537"/>
                  <a:pt x="267304" y="1386282"/>
                  <a:pt x="265850" y="1386282"/>
                </a:cubicBezTo>
                <a:close/>
                <a:moveTo>
                  <a:pt x="342115" y="1385989"/>
                </a:moveTo>
                <a:cubicBezTo>
                  <a:pt x="340878" y="1385989"/>
                  <a:pt x="339749" y="1386228"/>
                  <a:pt x="338729" y="1386705"/>
                </a:cubicBezTo>
                <a:cubicBezTo>
                  <a:pt x="337709" y="1387183"/>
                  <a:pt x="336830" y="1387855"/>
                  <a:pt x="336092" y="1388724"/>
                </a:cubicBezTo>
                <a:cubicBezTo>
                  <a:pt x="335354" y="1389592"/>
                  <a:pt x="334757" y="1390634"/>
                  <a:pt x="334302" y="1391849"/>
                </a:cubicBezTo>
                <a:cubicBezTo>
                  <a:pt x="333846" y="1393065"/>
                  <a:pt x="333563" y="1394399"/>
                  <a:pt x="333455" y="1395854"/>
                </a:cubicBezTo>
                <a:lnTo>
                  <a:pt x="350645" y="1395854"/>
                </a:lnTo>
                <a:cubicBezTo>
                  <a:pt x="350710" y="1394399"/>
                  <a:pt x="350569" y="1393070"/>
                  <a:pt x="350221" y="1391865"/>
                </a:cubicBezTo>
                <a:cubicBezTo>
                  <a:pt x="349874" y="1390661"/>
                  <a:pt x="349337" y="1389625"/>
                  <a:pt x="348610" y="1388756"/>
                </a:cubicBezTo>
                <a:cubicBezTo>
                  <a:pt x="347883" y="1387888"/>
                  <a:pt x="346977" y="1387210"/>
                  <a:pt x="345892" y="1386722"/>
                </a:cubicBezTo>
                <a:cubicBezTo>
                  <a:pt x="344806" y="1386233"/>
                  <a:pt x="343548" y="1385989"/>
                  <a:pt x="342115" y="1385989"/>
                </a:cubicBezTo>
                <a:close/>
                <a:moveTo>
                  <a:pt x="132565" y="1385989"/>
                </a:moveTo>
                <a:cubicBezTo>
                  <a:pt x="131328" y="1385989"/>
                  <a:pt x="130199" y="1386228"/>
                  <a:pt x="129179" y="1386705"/>
                </a:cubicBezTo>
                <a:cubicBezTo>
                  <a:pt x="128159" y="1387183"/>
                  <a:pt x="127280" y="1387855"/>
                  <a:pt x="126542" y="1388724"/>
                </a:cubicBezTo>
                <a:cubicBezTo>
                  <a:pt x="125804" y="1389592"/>
                  <a:pt x="125207" y="1390634"/>
                  <a:pt x="124751" y="1391849"/>
                </a:cubicBezTo>
                <a:cubicBezTo>
                  <a:pt x="124296" y="1393065"/>
                  <a:pt x="124013" y="1394399"/>
                  <a:pt x="123905" y="1395854"/>
                </a:cubicBezTo>
                <a:lnTo>
                  <a:pt x="141095" y="1395854"/>
                </a:lnTo>
                <a:cubicBezTo>
                  <a:pt x="141160" y="1394399"/>
                  <a:pt x="141019" y="1393070"/>
                  <a:pt x="140671" y="1391865"/>
                </a:cubicBezTo>
                <a:cubicBezTo>
                  <a:pt x="140324" y="1390661"/>
                  <a:pt x="139787" y="1389625"/>
                  <a:pt x="139060" y="1388756"/>
                </a:cubicBezTo>
                <a:cubicBezTo>
                  <a:pt x="138333" y="1387888"/>
                  <a:pt x="137427" y="1387210"/>
                  <a:pt x="136341" y="1386722"/>
                </a:cubicBezTo>
                <a:cubicBezTo>
                  <a:pt x="135256" y="1386233"/>
                  <a:pt x="133997" y="1385989"/>
                  <a:pt x="132565" y="1385989"/>
                </a:cubicBezTo>
                <a:close/>
                <a:moveTo>
                  <a:pt x="987619" y="1382050"/>
                </a:moveTo>
                <a:lnTo>
                  <a:pt x="1003018" y="1382050"/>
                </a:lnTo>
                <a:lnTo>
                  <a:pt x="1003018" y="1410015"/>
                </a:lnTo>
                <a:lnTo>
                  <a:pt x="1012752" y="1410015"/>
                </a:lnTo>
                <a:lnTo>
                  <a:pt x="1012752" y="1414736"/>
                </a:lnTo>
                <a:lnTo>
                  <a:pt x="986545" y="1414736"/>
                </a:lnTo>
                <a:lnTo>
                  <a:pt x="986545" y="1410015"/>
                </a:lnTo>
                <a:lnTo>
                  <a:pt x="997288" y="1410015"/>
                </a:lnTo>
                <a:lnTo>
                  <a:pt x="997288" y="1386738"/>
                </a:lnTo>
                <a:lnTo>
                  <a:pt x="987619" y="1386738"/>
                </a:lnTo>
                <a:close/>
                <a:moveTo>
                  <a:pt x="711395" y="1382050"/>
                </a:moveTo>
                <a:lnTo>
                  <a:pt x="726794" y="1382050"/>
                </a:lnTo>
                <a:lnTo>
                  <a:pt x="726794" y="1410015"/>
                </a:lnTo>
                <a:lnTo>
                  <a:pt x="736528" y="1410015"/>
                </a:lnTo>
                <a:lnTo>
                  <a:pt x="736528" y="1414736"/>
                </a:lnTo>
                <a:lnTo>
                  <a:pt x="710320" y="1414736"/>
                </a:lnTo>
                <a:lnTo>
                  <a:pt x="710320" y="1410015"/>
                </a:lnTo>
                <a:lnTo>
                  <a:pt x="721064" y="1410015"/>
                </a:lnTo>
                <a:lnTo>
                  <a:pt x="721064" y="1386738"/>
                </a:lnTo>
                <a:lnTo>
                  <a:pt x="711395" y="1386738"/>
                </a:lnTo>
                <a:close/>
                <a:moveTo>
                  <a:pt x="539945" y="1382050"/>
                </a:moveTo>
                <a:lnTo>
                  <a:pt x="555344" y="1382050"/>
                </a:lnTo>
                <a:lnTo>
                  <a:pt x="555344" y="1410015"/>
                </a:lnTo>
                <a:lnTo>
                  <a:pt x="565078" y="1410015"/>
                </a:lnTo>
                <a:lnTo>
                  <a:pt x="565078" y="1414736"/>
                </a:lnTo>
                <a:lnTo>
                  <a:pt x="538870" y="1414736"/>
                </a:lnTo>
                <a:lnTo>
                  <a:pt x="538870" y="1410015"/>
                </a:lnTo>
                <a:lnTo>
                  <a:pt x="549614" y="1410015"/>
                </a:lnTo>
                <a:lnTo>
                  <a:pt x="549614" y="1386738"/>
                </a:lnTo>
                <a:lnTo>
                  <a:pt x="539945" y="1386738"/>
                </a:lnTo>
                <a:close/>
                <a:moveTo>
                  <a:pt x="221095" y="1382050"/>
                </a:moveTo>
                <a:lnTo>
                  <a:pt x="227540" y="1382050"/>
                </a:lnTo>
                <a:lnTo>
                  <a:pt x="235549" y="1403667"/>
                </a:lnTo>
                <a:lnTo>
                  <a:pt x="237275" y="1408941"/>
                </a:lnTo>
                <a:lnTo>
                  <a:pt x="239065" y="1403537"/>
                </a:lnTo>
                <a:lnTo>
                  <a:pt x="247009" y="1382050"/>
                </a:lnTo>
                <a:lnTo>
                  <a:pt x="253227" y="1382050"/>
                </a:lnTo>
                <a:lnTo>
                  <a:pt x="240400" y="1414736"/>
                </a:lnTo>
                <a:lnTo>
                  <a:pt x="233889" y="1414736"/>
                </a:lnTo>
                <a:close/>
                <a:moveTo>
                  <a:pt x="1078404" y="1381464"/>
                </a:moveTo>
                <a:cubicBezTo>
                  <a:pt x="1081768" y="1381464"/>
                  <a:pt x="1084313" y="1382457"/>
                  <a:pt x="1086039" y="1384443"/>
                </a:cubicBezTo>
                <a:cubicBezTo>
                  <a:pt x="1087764" y="1386429"/>
                  <a:pt x="1088627" y="1389418"/>
                  <a:pt x="1088627" y="1393412"/>
                </a:cubicBezTo>
                <a:lnTo>
                  <a:pt x="1088627" y="1414736"/>
                </a:lnTo>
                <a:lnTo>
                  <a:pt x="1082962" y="1414736"/>
                </a:lnTo>
                <a:lnTo>
                  <a:pt x="1082962" y="1393868"/>
                </a:lnTo>
                <a:cubicBezTo>
                  <a:pt x="1082962" y="1391306"/>
                  <a:pt x="1082485" y="1389413"/>
                  <a:pt x="1081530" y="1388187"/>
                </a:cubicBezTo>
                <a:cubicBezTo>
                  <a:pt x="1080575" y="1386960"/>
                  <a:pt x="1079153" y="1386347"/>
                  <a:pt x="1077265" y="1386347"/>
                </a:cubicBezTo>
                <a:cubicBezTo>
                  <a:pt x="1076570" y="1386347"/>
                  <a:pt x="1075892" y="1386450"/>
                  <a:pt x="1075230" y="1386656"/>
                </a:cubicBezTo>
                <a:cubicBezTo>
                  <a:pt x="1074568" y="1386863"/>
                  <a:pt x="1073879" y="1387221"/>
                  <a:pt x="1073163" y="1387731"/>
                </a:cubicBezTo>
                <a:cubicBezTo>
                  <a:pt x="1072446" y="1388241"/>
                  <a:pt x="1071670" y="1388930"/>
                  <a:pt x="1070835" y="1389798"/>
                </a:cubicBezTo>
                <a:cubicBezTo>
                  <a:pt x="1069999" y="1390666"/>
                  <a:pt x="1069061" y="1391751"/>
                  <a:pt x="1068019" y="1393054"/>
                </a:cubicBezTo>
                <a:lnTo>
                  <a:pt x="1068019" y="1414736"/>
                </a:lnTo>
                <a:lnTo>
                  <a:pt x="1062354" y="1414736"/>
                </a:lnTo>
                <a:lnTo>
                  <a:pt x="1062354" y="1382050"/>
                </a:lnTo>
                <a:lnTo>
                  <a:pt x="1067400" y="1382050"/>
                </a:lnTo>
                <a:lnTo>
                  <a:pt x="1067628" y="1387324"/>
                </a:lnTo>
                <a:cubicBezTo>
                  <a:pt x="1068583" y="1386195"/>
                  <a:pt x="1069505" y="1385256"/>
                  <a:pt x="1070395" y="1384508"/>
                </a:cubicBezTo>
                <a:cubicBezTo>
                  <a:pt x="1071285" y="1383759"/>
                  <a:pt x="1072159" y="1383157"/>
                  <a:pt x="1073016" y="1382701"/>
                </a:cubicBezTo>
                <a:cubicBezTo>
                  <a:pt x="1073873" y="1382245"/>
                  <a:pt x="1074747" y="1381925"/>
                  <a:pt x="1075637" y="1381741"/>
                </a:cubicBezTo>
                <a:cubicBezTo>
                  <a:pt x="1076527" y="1381556"/>
                  <a:pt x="1077449" y="1381464"/>
                  <a:pt x="1078404" y="1381464"/>
                </a:cubicBezTo>
                <a:close/>
                <a:moveTo>
                  <a:pt x="1037569" y="1381464"/>
                </a:moveTo>
                <a:cubicBezTo>
                  <a:pt x="1039545" y="1381464"/>
                  <a:pt x="1041324" y="1381681"/>
                  <a:pt x="1042909" y="1382115"/>
                </a:cubicBezTo>
                <a:cubicBezTo>
                  <a:pt x="1044493" y="1382549"/>
                  <a:pt x="1045833" y="1383211"/>
                  <a:pt x="1046929" y="1384101"/>
                </a:cubicBezTo>
                <a:cubicBezTo>
                  <a:pt x="1048025" y="1384991"/>
                  <a:pt x="1048866" y="1386108"/>
                  <a:pt x="1049452" y="1387454"/>
                </a:cubicBezTo>
                <a:cubicBezTo>
                  <a:pt x="1050039" y="1388800"/>
                  <a:pt x="1050332" y="1390384"/>
                  <a:pt x="1050332" y="1392207"/>
                </a:cubicBezTo>
                <a:lnTo>
                  <a:pt x="1050332" y="1414736"/>
                </a:lnTo>
                <a:lnTo>
                  <a:pt x="1045253" y="1414736"/>
                </a:lnTo>
                <a:lnTo>
                  <a:pt x="1045123" y="1410341"/>
                </a:lnTo>
                <a:cubicBezTo>
                  <a:pt x="1043343" y="1412099"/>
                  <a:pt x="1041536" y="1413369"/>
                  <a:pt x="1039702" y="1414150"/>
                </a:cubicBezTo>
                <a:cubicBezTo>
                  <a:pt x="1037868" y="1414931"/>
                  <a:pt x="1035942" y="1415322"/>
                  <a:pt x="1033923" y="1415322"/>
                </a:cubicBezTo>
                <a:cubicBezTo>
                  <a:pt x="1032057" y="1415322"/>
                  <a:pt x="1030461" y="1415083"/>
                  <a:pt x="1029137" y="1414606"/>
                </a:cubicBezTo>
                <a:cubicBezTo>
                  <a:pt x="1027814" y="1414128"/>
                  <a:pt x="1026723" y="1413472"/>
                  <a:pt x="1025866" y="1412636"/>
                </a:cubicBezTo>
                <a:cubicBezTo>
                  <a:pt x="1025008" y="1411801"/>
                  <a:pt x="1024379" y="1410819"/>
                  <a:pt x="1023977" y="1409690"/>
                </a:cubicBezTo>
                <a:cubicBezTo>
                  <a:pt x="1023576" y="1408561"/>
                  <a:pt x="1023375" y="1407335"/>
                  <a:pt x="1023375" y="1406011"/>
                </a:cubicBezTo>
                <a:cubicBezTo>
                  <a:pt x="1023375" y="1402734"/>
                  <a:pt x="1024596" y="1400167"/>
                  <a:pt x="1027038" y="1398312"/>
                </a:cubicBezTo>
                <a:cubicBezTo>
                  <a:pt x="1029479" y="1396456"/>
                  <a:pt x="1033088" y="1395528"/>
                  <a:pt x="1037863" y="1395528"/>
                </a:cubicBezTo>
                <a:lnTo>
                  <a:pt x="1044634" y="1395528"/>
                </a:lnTo>
                <a:lnTo>
                  <a:pt x="1044634" y="1392663"/>
                </a:lnTo>
                <a:cubicBezTo>
                  <a:pt x="1044634" y="1390731"/>
                  <a:pt x="1044016" y="1389185"/>
                  <a:pt x="1042778" y="1388024"/>
                </a:cubicBezTo>
                <a:cubicBezTo>
                  <a:pt x="1041541" y="1386863"/>
                  <a:pt x="1039653" y="1386282"/>
                  <a:pt x="1037114" y="1386282"/>
                </a:cubicBezTo>
                <a:cubicBezTo>
                  <a:pt x="1035269" y="1386282"/>
                  <a:pt x="1033451" y="1386488"/>
                  <a:pt x="1031661" y="1386901"/>
                </a:cubicBezTo>
                <a:cubicBezTo>
                  <a:pt x="1029870" y="1387313"/>
                  <a:pt x="1028020" y="1387899"/>
                  <a:pt x="1026110" y="1388659"/>
                </a:cubicBezTo>
                <a:lnTo>
                  <a:pt x="1026110" y="1383547"/>
                </a:lnTo>
                <a:cubicBezTo>
                  <a:pt x="1026826" y="1383287"/>
                  <a:pt x="1027624" y="1383032"/>
                  <a:pt x="1028503" y="1382782"/>
                </a:cubicBezTo>
                <a:cubicBezTo>
                  <a:pt x="1029382" y="1382533"/>
                  <a:pt x="1030309" y="1382310"/>
                  <a:pt x="1031286" y="1382115"/>
                </a:cubicBezTo>
                <a:cubicBezTo>
                  <a:pt x="1032263" y="1381919"/>
                  <a:pt x="1033283" y="1381762"/>
                  <a:pt x="1034346" y="1381643"/>
                </a:cubicBezTo>
                <a:cubicBezTo>
                  <a:pt x="1035410" y="1381523"/>
                  <a:pt x="1036484" y="1381464"/>
                  <a:pt x="1037569" y="1381464"/>
                </a:cubicBezTo>
                <a:close/>
                <a:moveTo>
                  <a:pt x="935529" y="1381464"/>
                </a:moveTo>
                <a:cubicBezTo>
                  <a:pt x="938893" y="1381464"/>
                  <a:pt x="941438" y="1382457"/>
                  <a:pt x="943164" y="1384443"/>
                </a:cubicBezTo>
                <a:cubicBezTo>
                  <a:pt x="944889" y="1386429"/>
                  <a:pt x="945752" y="1389418"/>
                  <a:pt x="945752" y="1393412"/>
                </a:cubicBezTo>
                <a:lnTo>
                  <a:pt x="945752" y="1414736"/>
                </a:lnTo>
                <a:lnTo>
                  <a:pt x="940087" y="1414736"/>
                </a:lnTo>
                <a:lnTo>
                  <a:pt x="940087" y="1393868"/>
                </a:lnTo>
                <a:cubicBezTo>
                  <a:pt x="940087" y="1391306"/>
                  <a:pt x="939610" y="1389413"/>
                  <a:pt x="938655" y="1388187"/>
                </a:cubicBezTo>
                <a:cubicBezTo>
                  <a:pt x="937700" y="1386960"/>
                  <a:pt x="936278" y="1386347"/>
                  <a:pt x="934390" y="1386347"/>
                </a:cubicBezTo>
                <a:cubicBezTo>
                  <a:pt x="933695" y="1386347"/>
                  <a:pt x="933017" y="1386450"/>
                  <a:pt x="932355" y="1386656"/>
                </a:cubicBezTo>
                <a:cubicBezTo>
                  <a:pt x="931693" y="1386863"/>
                  <a:pt x="931004" y="1387221"/>
                  <a:pt x="930288" y="1387731"/>
                </a:cubicBezTo>
                <a:cubicBezTo>
                  <a:pt x="929571" y="1388241"/>
                  <a:pt x="928796" y="1388930"/>
                  <a:pt x="927960" y="1389798"/>
                </a:cubicBezTo>
                <a:cubicBezTo>
                  <a:pt x="927124" y="1390666"/>
                  <a:pt x="926186" y="1391751"/>
                  <a:pt x="925144" y="1393054"/>
                </a:cubicBezTo>
                <a:lnTo>
                  <a:pt x="925144" y="1414736"/>
                </a:lnTo>
                <a:lnTo>
                  <a:pt x="919479" y="1414736"/>
                </a:lnTo>
                <a:lnTo>
                  <a:pt x="919479" y="1382050"/>
                </a:lnTo>
                <a:lnTo>
                  <a:pt x="924525" y="1382050"/>
                </a:lnTo>
                <a:lnTo>
                  <a:pt x="924753" y="1387324"/>
                </a:lnTo>
                <a:cubicBezTo>
                  <a:pt x="925708" y="1386195"/>
                  <a:pt x="926631" y="1385256"/>
                  <a:pt x="927520" y="1384508"/>
                </a:cubicBezTo>
                <a:cubicBezTo>
                  <a:pt x="928410" y="1383759"/>
                  <a:pt x="929284" y="1383157"/>
                  <a:pt x="930141" y="1382701"/>
                </a:cubicBezTo>
                <a:cubicBezTo>
                  <a:pt x="930999" y="1382245"/>
                  <a:pt x="931872" y="1381925"/>
                  <a:pt x="932762" y="1381741"/>
                </a:cubicBezTo>
                <a:cubicBezTo>
                  <a:pt x="933652" y="1381556"/>
                  <a:pt x="934574" y="1381464"/>
                  <a:pt x="935529" y="1381464"/>
                </a:cubicBezTo>
                <a:close/>
                <a:moveTo>
                  <a:pt x="827825" y="1381464"/>
                </a:moveTo>
                <a:cubicBezTo>
                  <a:pt x="828498" y="1381464"/>
                  <a:pt x="829138" y="1381599"/>
                  <a:pt x="829746" y="1381871"/>
                </a:cubicBezTo>
                <a:cubicBezTo>
                  <a:pt x="830353" y="1382142"/>
                  <a:pt x="830885" y="1382506"/>
                  <a:pt x="831341" y="1382961"/>
                </a:cubicBezTo>
                <a:cubicBezTo>
                  <a:pt x="831797" y="1383417"/>
                  <a:pt x="832160" y="1383949"/>
                  <a:pt x="832432" y="1384557"/>
                </a:cubicBezTo>
                <a:cubicBezTo>
                  <a:pt x="832703" y="1385164"/>
                  <a:pt x="832838" y="1385805"/>
                  <a:pt x="832838" y="1386477"/>
                </a:cubicBezTo>
                <a:cubicBezTo>
                  <a:pt x="832838" y="1387172"/>
                  <a:pt x="832703" y="1387818"/>
                  <a:pt x="832432" y="1388414"/>
                </a:cubicBezTo>
                <a:cubicBezTo>
                  <a:pt x="832160" y="1389011"/>
                  <a:pt x="831797" y="1389538"/>
                  <a:pt x="831341" y="1389994"/>
                </a:cubicBezTo>
                <a:cubicBezTo>
                  <a:pt x="830885" y="1390449"/>
                  <a:pt x="830353" y="1390807"/>
                  <a:pt x="829746" y="1391068"/>
                </a:cubicBezTo>
                <a:cubicBezTo>
                  <a:pt x="829138" y="1391328"/>
                  <a:pt x="828498" y="1391458"/>
                  <a:pt x="827825" y="1391458"/>
                </a:cubicBezTo>
                <a:cubicBezTo>
                  <a:pt x="827130" y="1391458"/>
                  <a:pt x="826485" y="1391328"/>
                  <a:pt x="825888" y="1391068"/>
                </a:cubicBezTo>
                <a:cubicBezTo>
                  <a:pt x="825291" y="1390807"/>
                  <a:pt x="824764" y="1390449"/>
                  <a:pt x="824309" y="1389994"/>
                </a:cubicBezTo>
                <a:cubicBezTo>
                  <a:pt x="823853" y="1389538"/>
                  <a:pt x="823495" y="1389011"/>
                  <a:pt x="823234" y="1388414"/>
                </a:cubicBezTo>
                <a:cubicBezTo>
                  <a:pt x="822974" y="1387818"/>
                  <a:pt x="822844" y="1387172"/>
                  <a:pt x="822844" y="1386477"/>
                </a:cubicBezTo>
                <a:cubicBezTo>
                  <a:pt x="822844" y="1385805"/>
                  <a:pt x="822974" y="1385164"/>
                  <a:pt x="823234" y="1384557"/>
                </a:cubicBezTo>
                <a:cubicBezTo>
                  <a:pt x="823495" y="1383949"/>
                  <a:pt x="823853" y="1383417"/>
                  <a:pt x="824309" y="1382961"/>
                </a:cubicBezTo>
                <a:cubicBezTo>
                  <a:pt x="824764" y="1382506"/>
                  <a:pt x="825291" y="1382142"/>
                  <a:pt x="825888" y="1381871"/>
                </a:cubicBezTo>
                <a:cubicBezTo>
                  <a:pt x="826485" y="1381599"/>
                  <a:pt x="827130" y="1381464"/>
                  <a:pt x="827825" y="1381464"/>
                </a:cubicBezTo>
                <a:close/>
                <a:moveTo>
                  <a:pt x="656570" y="1381464"/>
                </a:moveTo>
                <a:cubicBezTo>
                  <a:pt x="658545" y="1381464"/>
                  <a:pt x="660325" y="1381681"/>
                  <a:pt x="661909" y="1382115"/>
                </a:cubicBezTo>
                <a:cubicBezTo>
                  <a:pt x="663494" y="1382549"/>
                  <a:pt x="664834" y="1383211"/>
                  <a:pt x="665930" y="1384101"/>
                </a:cubicBezTo>
                <a:cubicBezTo>
                  <a:pt x="667026" y="1384991"/>
                  <a:pt x="667867" y="1386108"/>
                  <a:pt x="668453" y="1387454"/>
                </a:cubicBezTo>
                <a:cubicBezTo>
                  <a:pt x="669039" y="1388800"/>
                  <a:pt x="669332" y="1390384"/>
                  <a:pt x="669332" y="1392207"/>
                </a:cubicBezTo>
                <a:lnTo>
                  <a:pt x="669332" y="1414736"/>
                </a:lnTo>
                <a:lnTo>
                  <a:pt x="664253" y="1414736"/>
                </a:lnTo>
                <a:lnTo>
                  <a:pt x="664123" y="1410341"/>
                </a:lnTo>
                <a:cubicBezTo>
                  <a:pt x="662343" y="1412099"/>
                  <a:pt x="660536" y="1413369"/>
                  <a:pt x="658703" y="1414150"/>
                </a:cubicBezTo>
                <a:cubicBezTo>
                  <a:pt x="656869" y="1414931"/>
                  <a:pt x="654942" y="1415322"/>
                  <a:pt x="652924" y="1415322"/>
                </a:cubicBezTo>
                <a:cubicBezTo>
                  <a:pt x="651057" y="1415322"/>
                  <a:pt x="649462" y="1415083"/>
                  <a:pt x="648138" y="1414606"/>
                </a:cubicBezTo>
                <a:cubicBezTo>
                  <a:pt x="646814" y="1414128"/>
                  <a:pt x="645724" y="1413472"/>
                  <a:pt x="644866" y="1412636"/>
                </a:cubicBezTo>
                <a:cubicBezTo>
                  <a:pt x="644009" y="1411801"/>
                  <a:pt x="643380" y="1410819"/>
                  <a:pt x="642978" y="1409690"/>
                </a:cubicBezTo>
                <a:cubicBezTo>
                  <a:pt x="642576" y="1408561"/>
                  <a:pt x="642376" y="1407335"/>
                  <a:pt x="642376" y="1406011"/>
                </a:cubicBezTo>
                <a:cubicBezTo>
                  <a:pt x="642376" y="1402734"/>
                  <a:pt x="643597" y="1400167"/>
                  <a:pt x="646038" y="1398312"/>
                </a:cubicBezTo>
                <a:cubicBezTo>
                  <a:pt x="648480" y="1396456"/>
                  <a:pt x="652088" y="1395528"/>
                  <a:pt x="656863" y="1395528"/>
                </a:cubicBezTo>
                <a:lnTo>
                  <a:pt x="663635" y="1395528"/>
                </a:lnTo>
                <a:lnTo>
                  <a:pt x="663635" y="1392663"/>
                </a:lnTo>
                <a:cubicBezTo>
                  <a:pt x="663635" y="1390731"/>
                  <a:pt x="663016" y="1389185"/>
                  <a:pt x="661779" y="1388024"/>
                </a:cubicBezTo>
                <a:cubicBezTo>
                  <a:pt x="660542" y="1386863"/>
                  <a:pt x="658654" y="1386282"/>
                  <a:pt x="656114" y="1386282"/>
                </a:cubicBezTo>
                <a:cubicBezTo>
                  <a:pt x="654269" y="1386282"/>
                  <a:pt x="652452" y="1386488"/>
                  <a:pt x="650661" y="1386901"/>
                </a:cubicBezTo>
                <a:cubicBezTo>
                  <a:pt x="648871" y="1387313"/>
                  <a:pt x="647021" y="1387899"/>
                  <a:pt x="645110" y="1388659"/>
                </a:cubicBezTo>
                <a:lnTo>
                  <a:pt x="645110" y="1383547"/>
                </a:lnTo>
                <a:cubicBezTo>
                  <a:pt x="645827" y="1383287"/>
                  <a:pt x="646624" y="1383032"/>
                  <a:pt x="647503" y="1382782"/>
                </a:cubicBezTo>
                <a:cubicBezTo>
                  <a:pt x="648382" y="1382533"/>
                  <a:pt x="649310" y="1382310"/>
                  <a:pt x="650287" y="1382115"/>
                </a:cubicBezTo>
                <a:cubicBezTo>
                  <a:pt x="651264" y="1381919"/>
                  <a:pt x="652284" y="1381762"/>
                  <a:pt x="653347" y="1381643"/>
                </a:cubicBezTo>
                <a:cubicBezTo>
                  <a:pt x="654411" y="1381523"/>
                  <a:pt x="655485" y="1381464"/>
                  <a:pt x="656570" y="1381464"/>
                </a:cubicBezTo>
                <a:close/>
                <a:moveTo>
                  <a:pt x="621205" y="1381464"/>
                </a:moveTo>
                <a:cubicBezTo>
                  <a:pt x="624569" y="1381464"/>
                  <a:pt x="627114" y="1382457"/>
                  <a:pt x="628839" y="1384443"/>
                </a:cubicBezTo>
                <a:cubicBezTo>
                  <a:pt x="630565" y="1386429"/>
                  <a:pt x="631427" y="1389418"/>
                  <a:pt x="631427" y="1393412"/>
                </a:cubicBezTo>
                <a:lnTo>
                  <a:pt x="631427" y="1414736"/>
                </a:lnTo>
                <a:lnTo>
                  <a:pt x="625763" y="1414736"/>
                </a:lnTo>
                <a:lnTo>
                  <a:pt x="625763" y="1393868"/>
                </a:lnTo>
                <a:cubicBezTo>
                  <a:pt x="625763" y="1391306"/>
                  <a:pt x="625285" y="1389413"/>
                  <a:pt x="624330" y="1388187"/>
                </a:cubicBezTo>
                <a:cubicBezTo>
                  <a:pt x="623375" y="1386960"/>
                  <a:pt x="621954" y="1386347"/>
                  <a:pt x="620065" y="1386347"/>
                </a:cubicBezTo>
                <a:cubicBezTo>
                  <a:pt x="619371" y="1386347"/>
                  <a:pt x="618693" y="1386450"/>
                  <a:pt x="618031" y="1386656"/>
                </a:cubicBezTo>
                <a:cubicBezTo>
                  <a:pt x="617369" y="1386863"/>
                  <a:pt x="616680" y="1387221"/>
                  <a:pt x="615963" y="1387731"/>
                </a:cubicBezTo>
                <a:cubicBezTo>
                  <a:pt x="615247" y="1388241"/>
                  <a:pt x="614471" y="1388930"/>
                  <a:pt x="613636" y="1389798"/>
                </a:cubicBezTo>
                <a:cubicBezTo>
                  <a:pt x="612800" y="1390666"/>
                  <a:pt x="611861" y="1391751"/>
                  <a:pt x="610819" y="1393054"/>
                </a:cubicBezTo>
                <a:lnTo>
                  <a:pt x="610819" y="1414736"/>
                </a:lnTo>
                <a:lnTo>
                  <a:pt x="605155" y="1414736"/>
                </a:lnTo>
                <a:lnTo>
                  <a:pt x="605155" y="1382050"/>
                </a:lnTo>
                <a:lnTo>
                  <a:pt x="610201" y="1382050"/>
                </a:lnTo>
                <a:lnTo>
                  <a:pt x="610429" y="1387324"/>
                </a:lnTo>
                <a:cubicBezTo>
                  <a:pt x="611384" y="1386195"/>
                  <a:pt x="612306" y="1385256"/>
                  <a:pt x="613196" y="1384508"/>
                </a:cubicBezTo>
                <a:cubicBezTo>
                  <a:pt x="614086" y="1383759"/>
                  <a:pt x="614959" y="1383157"/>
                  <a:pt x="615817" y="1382701"/>
                </a:cubicBezTo>
                <a:cubicBezTo>
                  <a:pt x="616674" y="1382245"/>
                  <a:pt x="617548" y="1381925"/>
                  <a:pt x="618438" y="1381741"/>
                </a:cubicBezTo>
                <a:cubicBezTo>
                  <a:pt x="619328" y="1381556"/>
                  <a:pt x="620250" y="1381464"/>
                  <a:pt x="621205" y="1381464"/>
                </a:cubicBezTo>
                <a:close/>
                <a:moveTo>
                  <a:pt x="580500" y="1381464"/>
                </a:moveTo>
                <a:cubicBezTo>
                  <a:pt x="582844" y="1381464"/>
                  <a:pt x="584945" y="1381827"/>
                  <a:pt x="586800" y="1382554"/>
                </a:cubicBezTo>
                <a:cubicBezTo>
                  <a:pt x="588656" y="1383281"/>
                  <a:pt x="590229" y="1384345"/>
                  <a:pt x="591521" y="1385745"/>
                </a:cubicBezTo>
                <a:cubicBezTo>
                  <a:pt x="592812" y="1387145"/>
                  <a:pt x="593800" y="1388887"/>
                  <a:pt x="594483" y="1390970"/>
                </a:cubicBezTo>
                <a:cubicBezTo>
                  <a:pt x="595167" y="1393054"/>
                  <a:pt x="595509" y="1395441"/>
                  <a:pt x="595509" y="1398133"/>
                </a:cubicBezTo>
                <a:cubicBezTo>
                  <a:pt x="595509" y="1400672"/>
                  <a:pt x="595151" y="1403000"/>
                  <a:pt x="594435" y="1405116"/>
                </a:cubicBezTo>
                <a:cubicBezTo>
                  <a:pt x="593718" y="1407232"/>
                  <a:pt x="592687" y="1409044"/>
                  <a:pt x="591342" y="1410553"/>
                </a:cubicBezTo>
                <a:cubicBezTo>
                  <a:pt x="589996" y="1412061"/>
                  <a:pt x="588357" y="1413233"/>
                  <a:pt x="586426" y="1414069"/>
                </a:cubicBezTo>
                <a:cubicBezTo>
                  <a:pt x="584494" y="1414904"/>
                  <a:pt x="582302" y="1415322"/>
                  <a:pt x="579849" y="1415322"/>
                </a:cubicBezTo>
                <a:cubicBezTo>
                  <a:pt x="577505" y="1415322"/>
                  <a:pt x="575405" y="1414959"/>
                  <a:pt x="573550" y="1414232"/>
                </a:cubicBezTo>
                <a:cubicBezTo>
                  <a:pt x="571694" y="1413504"/>
                  <a:pt x="570120" y="1412435"/>
                  <a:pt x="568829" y="1411025"/>
                </a:cubicBezTo>
                <a:cubicBezTo>
                  <a:pt x="567538" y="1409614"/>
                  <a:pt x="566550" y="1407867"/>
                  <a:pt x="565866" y="1405783"/>
                </a:cubicBezTo>
                <a:cubicBezTo>
                  <a:pt x="565183" y="1403700"/>
                  <a:pt x="564841" y="1401301"/>
                  <a:pt x="564841" y="1398588"/>
                </a:cubicBezTo>
                <a:cubicBezTo>
                  <a:pt x="564841" y="1396049"/>
                  <a:pt x="565199" y="1393732"/>
                  <a:pt x="565915" y="1391638"/>
                </a:cubicBezTo>
                <a:cubicBezTo>
                  <a:pt x="566631" y="1389543"/>
                  <a:pt x="567663" y="1387742"/>
                  <a:pt x="569008" y="1386233"/>
                </a:cubicBezTo>
                <a:cubicBezTo>
                  <a:pt x="570354" y="1384725"/>
                  <a:pt x="571992" y="1383553"/>
                  <a:pt x="573924" y="1382717"/>
                </a:cubicBezTo>
                <a:cubicBezTo>
                  <a:pt x="575856" y="1381881"/>
                  <a:pt x="578048" y="1381464"/>
                  <a:pt x="580500" y="1381464"/>
                </a:cubicBezTo>
                <a:close/>
                <a:moveTo>
                  <a:pt x="475595" y="1381464"/>
                </a:moveTo>
                <a:cubicBezTo>
                  <a:pt x="477570" y="1381464"/>
                  <a:pt x="479350" y="1381681"/>
                  <a:pt x="480934" y="1382115"/>
                </a:cubicBezTo>
                <a:cubicBezTo>
                  <a:pt x="482519" y="1382549"/>
                  <a:pt x="483859" y="1383211"/>
                  <a:pt x="484955" y="1384101"/>
                </a:cubicBezTo>
                <a:cubicBezTo>
                  <a:pt x="486051" y="1384991"/>
                  <a:pt x="486892" y="1386108"/>
                  <a:pt x="487478" y="1387454"/>
                </a:cubicBezTo>
                <a:cubicBezTo>
                  <a:pt x="488064" y="1388800"/>
                  <a:pt x="488357" y="1390384"/>
                  <a:pt x="488357" y="1392207"/>
                </a:cubicBezTo>
                <a:lnTo>
                  <a:pt x="488357" y="1414736"/>
                </a:lnTo>
                <a:lnTo>
                  <a:pt x="483278" y="1414736"/>
                </a:lnTo>
                <a:lnTo>
                  <a:pt x="483148" y="1410341"/>
                </a:lnTo>
                <a:cubicBezTo>
                  <a:pt x="481368" y="1412099"/>
                  <a:pt x="479562" y="1413369"/>
                  <a:pt x="477728" y="1414150"/>
                </a:cubicBezTo>
                <a:cubicBezTo>
                  <a:pt x="475894" y="1414931"/>
                  <a:pt x="473967" y="1415322"/>
                  <a:pt x="471949" y="1415322"/>
                </a:cubicBezTo>
                <a:cubicBezTo>
                  <a:pt x="470082" y="1415322"/>
                  <a:pt x="468487" y="1415083"/>
                  <a:pt x="467163" y="1414606"/>
                </a:cubicBezTo>
                <a:cubicBezTo>
                  <a:pt x="465839" y="1414128"/>
                  <a:pt x="464749" y="1413472"/>
                  <a:pt x="463891" y="1412636"/>
                </a:cubicBezTo>
                <a:cubicBezTo>
                  <a:pt x="463034" y="1411801"/>
                  <a:pt x="462405" y="1410819"/>
                  <a:pt x="462003" y="1409690"/>
                </a:cubicBezTo>
                <a:cubicBezTo>
                  <a:pt x="461602" y="1408561"/>
                  <a:pt x="461401" y="1407335"/>
                  <a:pt x="461401" y="1406011"/>
                </a:cubicBezTo>
                <a:cubicBezTo>
                  <a:pt x="461401" y="1402734"/>
                  <a:pt x="462622" y="1400167"/>
                  <a:pt x="465063" y="1398312"/>
                </a:cubicBezTo>
                <a:cubicBezTo>
                  <a:pt x="467505" y="1396456"/>
                  <a:pt x="471113" y="1395528"/>
                  <a:pt x="475888" y="1395528"/>
                </a:cubicBezTo>
                <a:lnTo>
                  <a:pt x="482660" y="1395528"/>
                </a:lnTo>
                <a:lnTo>
                  <a:pt x="482660" y="1392663"/>
                </a:lnTo>
                <a:cubicBezTo>
                  <a:pt x="482660" y="1390731"/>
                  <a:pt x="482041" y="1389185"/>
                  <a:pt x="480804" y="1388024"/>
                </a:cubicBezTo>
                <a:cubicBezTo>
                  <a:pt x="479567" y="1386863"/>
                  <a:pt x="477679" y="1386282"/>
                  <a:pt x="475139" y="1386282"/>
                </a:cubicBezTo>
                <a:cubicBezTo>
                  <a:pt x="473295" y="1386282"/>
                  <a:pt x="471477" y="1386488"/>
                  <a:pt x="469686" y="1386901"/>
                </a:cubicBezTo>
                <a:cubicBezTo>
                  <a:pt x="467896" y="1387313"/>
                  <a:pt x="466045" y="1387899"/>
                  <a:pt x="464135" y="1388659"/>
                </a:cubicBezTo>
                <a:lnTo>
                  <a:pt x="464135" y="1383547"/>
                </a:lnTo>
                <a:cubicBezTo>
                  <a:pt x="464852" y="1383287"/>
                  <a:pt x="465649" y="1383032"/>
                  <a:pt x="466528" y="1382782"/>
                </a:cubicBezTo>
                <a:cubicBezTo>
                  <a:pt x="467407" y="1382533"/>
                  <a:pt x="468335" y="1382310"/>
                  <a:pt x="469312" y="1382115"/>
                </a:cubicBezTo>
                <a:cubicBezTo>
                  <a:pt x="470289" y="1381919"/>
                  <a:pt x="471309" y="1381762"/>
                  <a:pt x="472372" y="1381643"/>
                </a:cubicBezTo>
                <a:cubicBezTo>
                  <a:pt x="473436" y="1381523"/>
                  <a:pt x="474510" y="1381464"/>
                  <a:pt x="475595" y="1381464"/>
                </a:cubicBezTo>
                <a:close/>
                <a:moveTo>
                  <a:pt x="449755" y="1381464"/>
                </a:moveTo>
                <a:cubicBezTo>
                  <a:pt x="453119" y="1381464"/>
                  <a:pt x="455664" y="1382457"/>
                  <a:pt x="457389" y="1384443"/>
                </a:cubicBezTo>
                <a:cubicBezTo>
                  <a:pt x="459115" y="1386429"/>
                  <a:pt x="459978" y="1389418"/>
                  <a:pt x="459978" y="1393412"/>
                </a:cubicBezTo>
                <a:lnTo>
                  <a:pt x="459978" y="1414736"/>
                </a:lnTo>
                <a:lnTo>
                  <a:pt x="454313" y="1414736"/>
                </a:lnTo>
                <a:lnTo>
                  <a:pt x="454313" y="1393868"/>
                </a:lnTo>
                <a:cubicBezTo>
                  <a:pt x="454313" y="1391306"/>
                  <a:pt x="453835" y="1389413"/>
                  <a:pt x="452880" y="1388187"/>
                </a:cubicBezTo>
                <a:cubicBezTo>
                  <a:pt x="451925" y="1386960"/>
                  <a:pt x="450504" y="1386347"/>
                  <a:pt x="448616" y="1386347"/>
                </a:cubicBezTo>
                <a:cubicBezTo>
                  <a:pt x="447921" y="1386347"/>
                  <a:pt x="447243" y="1386450"/>
                  <a:pt x="446581" y="1386656"/>
                </a:cubicBezTo>
                <a:cubicBezTo>
                  <a:pt x="445919" y="1386863"/>
                  <a:pt x="445230" y="1387221"/>
                  <a:pt x="444513" y="1387731"/>
                </a:cubicBezTo>
                <a:cubicBezTo>
                  <a:pt x="443797" y="1388241"/>
                  <a:pt x="443021" y="1388930"/>
                  <a:pt x="442186" y="1389798"/>
                </a:cubicBezTo>
                <a:cubicBezTo>
                  <a:pt x="441350" y="1390666"/>
                  <a:pt x="440411" y="1391751"/>
                  <a:pt x="439369" y="1393054"/>
                </a:cubicBezTo>
                <a:lnTo>
                  <a:pt x="439369" y="1414736"/>
                </a:lnTo>
                <a:lnTo>
                  <a:pt x="433705" y="1414736"/>
                </a:lnTo>
                <a:lnTo>
                  <a:pt x="433705" y="1382050"/>
                </a:lnTo>
                <a:lnTo>
                  <a:pt x="438751" y="1382050"/>
                </a:lnTo>
                <a:lnTo>
                  <a:pt x="438979" y="1387324"/>
                </a:lnTo>
                <a:cubicBezTo>
                  <a:pt x="439934" y="1386195"/>
                  <a:pt x="440856" y="1385256"/>
                  <a:pt x="441746" y="1384508"/>
                </a:cubicBezTo>
                <a:cubicBezTo>
                  <a:pt x="442636" y="1383759"/>
                  <a:pt x="443510" y="1383157"/>
                  <a:pt x="444367" y="1382701"/>
                </a:cubicBezTo>
                <a:cubicBezTo>
                  <a:pt x="445224" y="1382245"/>
                  <a:pt x="446098" y="1381925"/>
                  <a:pt x="446988" y="1381741"/>
                </a:cubicBezTo>
                <a:cubicBezTo>
                  <a:pt x="447878" y="1381556"/>
                  <a:pt x="448800" y="1381464"/>
                  <a:pt x="449755" y="1381464"/>
                </a:cubicBezTo>
                <a:close/>
                <a:moveTo>
                  <a:pt x="375573" y="1381464"/>
                </a:moveTo>
                <a:cubicBezTo>
                  <a:pt x="378959" y="1381464"/>
                  <a:pt x="381526" y="1382560"/>
                  <a:pt x="383273" y="1384752"/>
                </a:cubicBezTo>
                <a:cubicBezTo>
                  <a:pt x="385020" y="1386944"/>
                  <a:pt x="385829" y="1390200"/>
                  <a:pt x="385698" y="1394519"/>
                </a:cubicBezTo>
                <a:lnTo>
                  <a:pt x="379969" y="1394519"/>
                </a:lnTo>
                <a:cubicBezTo>
                  <a:pt x="380034" y="1391654"/>
                  <a:pt x="379616" y="1389576"/>
                  <a:pt x="378715" y="1388284"/>
                </a:cubicBezTo>
                <a:cubicBezTo>
                  <a:pt x="377814" y="1386993"/>
                  <a:pt x="376496" y="1386347"/>
                  <a:pt x="374760" y="1386347"/>
                </a:cubicBezTo>
                <a:cubicBezTo>
                  <a:pt x="374000" y="1386347"/>
                  <a:pt x="373235" y="1386483"/>
                  <a:pt x="372464" y="1386754"/>
                </a:cubicBezTo>
                <a:cubicBezTo>
                  <a:pt x="371694" y="1387025"/>
                  <a:pt x="370902" y="1387460"/>
                  <a:pt x="370088" y="1388056"/>
                </a:cubicBezTo>
                <a:cubicBezTo>
                  <a:pt x="369274" y="1388653"/>
                  <a:pt x="368411" y="1389418"/>
                  <a:pt x="367500" y="1390352"/>
                </a:cubicBezTo>
                <a:cubicBezTo>
                  <a:pt x="366588" y="1391285"/>
                  <a:pt x="365612" y="1392413"/>
                  <a:pt x="364570" y="1393737"/>
                </a:cubicBezTo>
                <a:lnTo>
                  <a:pt x="364570" y="1414736"/>
                </a:lnTo>
                <a:lnTo>
                  <a:pt x="358840" y="1414736"/>
                </a:lnTo>
                <a:lnTo>
                  <a:pt x="358840" y="1382050"/>
                </a:lnTo>
                <a:lnTo>
                  <a:pt x="364016" y="1382050"/>
                </a:lnTo>
                <a:lnTo>
                  <a:pt x="364179" y="1388073"/>
                </a:lnTo>
                <a:cubicBezTo>
                  <a:pt x="366111" y="1385750"/>
                  <a:pt x="368015" y="1384068"/>
                  <a:pt x="369892" y="1383027"/>
                </a:cubicBezTo>
                <a:cubicBezTo>
                  <a:pt x="371770" y="1381985"/>
                  <a:pt x="373663" y="1381464"/>
                  <a:pt x="375573" y="1381464"/>
                </a:cubicBezTo>
                <a:close/>
                <a:moveTo>
                  <a:pt x="342375" y="1381464"/>
                </a:moveTo>
                <a:cubicBezTo>
                  <a:pt x="344654" y="1381464"/>
                  <a:pt x="346673" y="1381822"/>
                  <a:pt x="348431" y="1382538"/>
                </a:cubicBezTo>
                <a:cubicBezTo>
                  <a:pt x="350189" y="1383254"/>
                  <a:pt x="351670" y="1384269"/>
                  <a:pt x="352875" y="1385582"/>
                </a:cubicBezTo>
                <a:cubicBezTo>
                  <a:pt x="354080" y="1386895"/>
                  <a:pt x="354991" y="1388490"/>
                  <a:pt x="355610" y="1390368"/>
                </a:cubicBezTo>
                <a:cubicBezTo>
                  <a:pt x="356228" y="1392245"/>
                  <a:pt x="356537" y="1394345"/>
                  <a:pt x="356537" y="1396667"/>
                </a:cubicBezTo>
                <a:cubicBezTo>
                  <a:pt x="356537" y="1397470"/>
                  <a:pt x="356527" y="1398143"/>
                  <a:pt x="356505" y="1398686"/>
                </a:cubicBezTo>
                <a:cubicBezTo>
                  <a:pt x="356483" y="1399228"/>
                  <a:pt x="356451" y="1399739"/>
                  <a:pt x="356407" y="1400216"/>
                </a:cubicBezTo>
                <a:lnTo>
                  <a:pt x="333455" y="1400216"/>
                </a:lnTo>
                <a:cubicBezTo>
                  <a:pt x="333455" y="1403559"/>
                  <a:pt x="334388" y="1406125"/>
                  <a:pt x="336255" y="1407916"/>
                </a:cubicBezTo>
                <a:cubicBezTo>
                  <a:pt x="338122" y="1409706"/>
                  <a:pt x="340813" y="1410601"/>
                  <a:pt x="344329" y="1410601"/>
                </a:cubicBezTo>
                <a:cubicBezTo>
                  <a:pt x="345284" y="1410601"/>
                  <a:pt x="346239" y="1410563"/>
                  <a:pt x="347194" y="1410488"/>
                </a:cubicBezTo>
                <a:cubicBezTo>
                  <a:pt x="348149" y="1410412"/>
                  <a:pt x="349071" y="1410308"/>
                  <a:pt x="349961" y="1410178"/>
                </a:cubicBezTo>
                <a:cubicBezTo>
                  <a:pt x="350851" y="1410048"/>
                  <a:pt x="351703" y="1409902"/>
                  <a:pt x="352517" y="1409739"/>
                </a:cubicBezTo>
                <a:cubicBezTo>
                  <a:pt x="353331" y="1409576"/>
                  <a:pt x="354085" y="1409397"/>
                  <a:pt x="354780" y="1409202"/>
                </a:cubicBezTo>
                <a:lnTo>
                  <a:pt x="354780" y="1413857"/>
                </a:lnTo>
                <a:cubicBezTo>
                  <a:pt x="353239" y="1414291"/>
                  <a:pt x="351497" y="1414644"/>
                  <a:pt x="349554" y="1414915"/>
                </a:cubicBezTo>
                <a:cubicBezTo>
                  <a:pt x="347612" y="1415186"/>
                  <a:pt x="345599" y="1415322"/>
                  <a:pt x="343515" y="1415322"/>
                </a:cubicBezTo>
                <a:cubicBezTo>
                  <a:pt x="340715" y="1415322"/>
                  <a:pt x="338306" y="1414942"/>
                  <a:pt x="336288" y="1414183"/>
                </a:cubicBezTo>
                <a:cubicBezTo>
                  <a:pt x="334269" y="1413423"/>
                  <a:pt x="332614" y="1412321"/>
                  <a:pt x="331323" y="1410878"/>
                </a:cubicBezTo>
                <a:cubicBezTo>
                  <a:pt x="330031" y="1409435"/>
                  <a:pt x="329076" y="1407666"/>
                  <a:pt x="328458" y="1405572"/>
                </a:cubicBezTo>
                <a:cubicBezTo>
                  <a:pt x="327839" y="1403477"/>
                  <a:pt x="327530" y="1401106"/>
                  <a:pt x="327530" y="1398458"/>
                </a:cubicBezTo>
                <a:cubicBezTo>
                  <a:pt x="327530" y="1396157"/>
                  <a:pt x="327861" y="1393982"/>
                  <a:pt x="328523" y="1391931"/>
                </a:cubicBezTo>
                <a:cubicBezTo>
                  <a:pt x="329185" y="1389880"/>
                  <a:pt x="330151" y="1388078"/>
                  <a:pt x="331421" y="1386526"/>
                </a:cubicBezTo>
                <a:cubicBezTo>
                  <a:pt x="332690" y="1384974"/>
                  <a:pt x="334247" y="1383743"/>
                  <a:pt x="336092" y="1382831"/>
                </a:cubicBezTo>
                <a:cubicBezTo>
                  <a:pt x="337937" y="1381919"/>
                  <a:pt x="340031" y="1381464"/>
                  <a:pt x="342375" y="1381464"/>
                </a:cubicBezTo>
                <a:close/>
                <a:moveTo>
                  <a:pt x="266175" y="1381464"/>
                </a:moveTo>
                <a:cubicBezTo>
                  <a:pt x="268519" y="1381464"/>
                  <a:pt x="270619" y="1381827"/>
                  <a:pt x="272475" y="1382554"/>
                </a:cubicBezTo>
                <a:cubicBezTo>
                  <a:pt x="274331" y="1383281"/>
                  <a:pt x="275904" y="1384345"/>
                  <a:pt x="277196" y="1385745"/>
                </a:cubicBezTo>
                <a:cubicBezTo>
                  <a:pt x="278487" y="1387145"/>
                  <a:pt x="279475" y="1388887"/>
                  <a:pt x="280158" y="1390970"/>
                </a:cubicBezTo>
                <a:cubicBezTo>
                  <a:pt x="280842" y="1393054"/>
                  <a:pt x="281184" y="1395441"/>
                  <a:pt x="281184" y="1398133"/>
                </a:cubicBezTo>
                <a:cubicBezTo>
                  <a:pt x="281184" y="1400672"/>
                  <a:pt x="280826" y="1403000"/>
                  <a:pt x="280109" y="1405116"/>
                </a:cubicBezTo>
                <a:cubicBezTo>
                  <a:pt x="279393" y="1407232"/>
                  <a:pt x="278362" y="1409044"/>
                  <a:pt x="277017" y="1410553"/>
                </a:cubicBezTo>
                <a:cubicBezTo>
                  <a:pt x="275671" y="1412061"/>
                  <a:pt x="274032" y="1413233"/>
                  <a:pt x="272100" y="1414069"/>
                </a:cubicBezTo>
                <a:cubicBezTo>
                  <a:pt x="270169" y="1414904"/>
                  <a:pt x="267977" y="1415322"/>
                  <a:pt x="265524" y="1415322"/>
                </a:cubicBezTo>
                <a:cubicBezTo>
                  <a:pt x="263180" y="1415322"/>
                  <a:pt x="261080" y="1414959"/>
                  <a:pt x="259225" y="1414232"/>
                </a:cubicBezTo>
                <a:cubicBezTo>
                  <a:pt x="257369" y="1413504"/>
                  <a:pt x="255795" y="1412435"/>
                  <a:pt x="254504" y="1411025"/>
                </a:cubicBezTo>
                <a:cubicBezTo>
                  <a:pt x="253212" y="1409614"/>
                  <a:pt x="252225" y="1407867"/>
                  <a:pt x="251541" y="1405783"/>
                </a:cubicBezTo>
                <a:cubicBezTo>
                  <a:pt x="250858" y="1403700"/>
                  <a:pt x="250516" y="1401301"/>
                  <a:pt x="250516" y="1398588"/>
                </a:cubicBezTo>
                <a:cubicBezTo>
                  <a:pt x="250516" y="1396049"/>
                  <a:pt x="250874" y="1393732"/>
                  <a:pt x="251590" y="1391638"/>
                </a:cubicBezTo>
                <a:cubicBezTo>
                  <a:pt x="252306" y="1389543"/>
                  <a:pt x="253337" y="1387742"/>
                  <a:pt x="254683" y="1386233"/>
                </a:cubicBezTo>
                <a:cubicBezTo>
                  <a:pt x="256029" y="1384725"/>
                  <a:pt x="257667" y="1383553"/>
                  <a:pt x="259599" y="1382717"/>
                </a:cubicBezTo>
                <a:cubicBezTo>
                  <a:pt x="261531" y="1381881"/>
                  <a:pt x="263723" y="1381464"/>
                  <a:pt x="266175" y="1381464"/>
                </a:cubicBezTo>
                <a:close/>
                <a:moveTo>
                  <a:pt x="166023" y="1381464"/>
                </a:moveTo>
                <a:cubicBezTo>
                  <a:pt x="169409" y="1381464"/>
                  <a:pt x="171976" y="1382560"/>
                  <a:pt x="173723" y="1384752"/>
                </a:cubicBezTo>
                <a:cubicBezTo>
                  <a:pt x="175470" y="1386944"/>
                  <a:pt x="176279" y="1390200"/>
                  <a:pt x="176148" y="1394519"/>
                </a:cubicBezTo>
                <a:lnTo>
                  <a:pt x="170418" y="1394519"/>
                </a:lnTo>
                <a:cubicBezTo>
                  <a:pt x="170484" y="1391654"/>
                  <a:pt x="170066" y="1389576"/>
                  <a:pt x="169165" y="1388284"/>
                </a:cubicBezTo>
                <a:cubicBezTo>
                  <a:pt x="168264" y="1386993"/>
                  <a:pt x="166946" y="1386347"/>
                  <a:pt x="165210" y="1386347"/>
                </a:cubicBezTo>
                <a:cubicBezTo>
                  <a:pt x="164450" y="1386347"/>
                  <a:pt x="163685" y="1386483"/>
                  <a:pt x="162914" y="1386754"/>
                </a:cubicBezTo>
                <a:cubicBezTo>
                  <a:pt x="162144" y="1387025"/>
                  <a:pt x="161351" y="1387460"/>
                  <a:pt x="160538" y="1388056"/>
                </a:cubicBezTo>
                <a:cubicBezTo>
                  <a:pt x="159724" y="1388653"/>
                  <a:pt x="158861" y="1389418"/>
                  <a:pt x="157949" y="1390352"/>
                </a:cubicBezTo>
                <a:cubicBezTo>
                  <a:pt x="157038" y="1391285"/>
                  <a:pt x="156061" y="1392413"/>
                  <a:pt x="155020" y="1393737"/>
                </a:cubicBezTo>
                <a:lnTo>
                  <a:pt x="155020" y="1414736"/>
                </a:lnTo>
                <a:lnTo>
                  <a:pt x="149289" y="1414736"/>
                </a:lnTo>
                <a:lnTo>
                  <a:pt x="149289" y="1382050"/>
                </a:lnTo>
                <a:lnTo>
                  <a:pt x="154466" y="1382050"/>
                </a:lnTo>
                <a:lnTo>
                  <a:pt x="154629" y="1388073"/>
                </a:lnTo>
                <a:cubicBezTo>
                  <a:pt x="156560" y="1385750"/>
                  <a:pt x="158465" y="1384068"/>
                  <a:pt x="160342" y="1383027"/>
                </a:cubicBezTo>
                <a:cubicBezTo>
                  <a:pt x="162220" y="1381985"/>
                  <a:pt x="164113" y="1381464"/>
                  <a:pt x="166023" y="1381464"/>
                </a:cubicBezTo>
                <a:close/>
                <a:moveTo>
                  <a:pt x="132825" y="1381464"/>
                </a:moveTo>
                <a:cubicBezTo>
                  <a:pt x="135104" y="1381464"/>
                  <a:pt x="137123" y="1381822"/>
                  <a:pt x="138881" y="1382538"/>
                </a:cubicBezTo>
                <a:cubicBezTo>
                  <a:pt x="140639" y="1383254"/>
                  <a:pt x="142120" y="1384269"/>
                  <a:pt x="143325" y="1385582"/>
                </a:cubicBezTo>
                <a:cubicBezTo>
                  <a:pt x="144529" y="1386895"/>
                  <a:pt x="145441" y="1388490"/>
                  <a:pt x="146059" y="1390368"/>
                </a:cubicBezTo>
                <a:cubicBezTo>
                  <a:pt x="146678" y="1392245"/>
                  <a:pt x="146987" y="1394345"/>
                  <a:pt x="146987" y="1396667"/>
                </a:cubicBezTo>
                <a:cubicBezTo>
                  <a:pt x="146987" y="1397470"/>
                  <a:pt x="146976" y="1398143"/>
                  <a:pt x="146955" y="1398686"/>
                </a:cubicBezTo>
                <a:cubicBezTo>
                  <a:pt x="146933" y="1399228"/>
                  <a:pt x="146901" y="1399739"/>
                  <a:pt x="146857" y="1400216"/>
                </a:cubicBezTo>
                <a:lnTo>
                  <a:pt x="123905" y="1400216"/>
                </a:lnTo>
                <a:cubicBezTo>
                  <a:pt x="123905" y="1403559"/>
                  <a:pt x="124838" y="1406125"/>
                  <a:pt x="126705" y="1407916"/>
                </a:cubicBezTo>
                <a:cubicBezTo>
                  <a:pt x="128571" y="1409706"/>
                  <a:pt x="131263" y="1410601"/>
                  <a:pt x="134779" y="1410601"/>
                </a:cubicBezTo>
                <a:cubicBezTo>
                  <a:pt x="135734" y="1410601"/>
                  <a:pt x="136689" y="1410563"/>
                  <a:pt x="137644" y="1410488"/>
                </a:cubicBezTo>
                <a:cubicBezTo>
                  <a:pt x="138599" y="1410412"/>
                  <a:pt x="139521" y="1410308"/>
                  <a:pt x="140411" y="1410178"/>
                </a:cubicBezTo>
                <a:cubicBezTo>
                  <a:pt x="141301" y="1410048"/>
                  <a:pt x="142153" y="1409902"/>
                  <a:pt x="142966" y="1409739"/>
                </a:cubicBezTo>
                <a:cubicBezTo>
                  <a:pt x="143780" y="1409576"/>
                  <a:pt x="144535" y="1409397"/>
                  <a:pt x="145229" y="1409202"/>
                </a:cubicBezTo>
                <a:lnTo>
                  <a:pt x="145229" y="1413857"/>
                </a:lnTo>
                <a:cubicBezTo>
                  <a:pt x="143688" y="1414291"/>
                  <a:pt x="141946" y="1414644"/>
                  <a:pt x="140004" y="1414915"/>
                </a:cubicBezTo>
                <a:cubicBezTo>
                  <a:pt x="138061" y="1415186"/>
                  <a:pt x="136048" y="1415322"/>
                  <a:pt x="133965" y="1415322"/>
                </a:cubicBezTo>
                <a:cubicBezTo>
                  <a:pt x="131165" y="1415322"/>
                  <a:pt x="128756" y="1414942"/>
                  <a:pt x="126737" y="1414183"/>
                </a:cubicBezTo>
                <a:cubicBezTo>
                  <a:pt x="124719" y="1413423"/>
                  <a:pt x="123064" y="1412321"/>
                  <a:pt x="121772" y="1410878"/>
                </a:cubicBezTo>
                <a:cubicBezTo>
                  <a:pt x="120481" y="1409435"/>
                  <a:pt x="119526" y="1407666"/>
                  <a:pt x="118908" y="1405572"/>
                </a:cubicBezTo>
                <a:cubicBezTo>
                  <a:pt x="118289" y="1403477"/>
                  <a:pt x="117980" y="1401106"/>
                  <a:pt x="117980" y="1398458"/>
                </a:cubicBezTo>
                <a:cubicBezTo>
                  <a:pt x="117980" y="1396157"/>
                  <a:pt x="118311" y="1393982"/>
                  <a:pt x="118973" y="1391931"/>
                </a:cubicBezTo>
                <a:cubicBezTo>
                  <a:pt x="119635" y="1389880"/>
                  <a:pt x="120600" y="1388078"/>
                  <a:pt x="121870" y="1386526"/>
                </a:cubicBezTo>
                <a:cubicBezTo>
                  <a:pt x="123140" y="1384974"/>
                  <a:pt x="124697" y="1383743"/>
                  <a:pt x="126542" y="1382831"/>
                </a:cubicBezTo>
                <a:cubicBezTo>
                  <a:pt x="128387" y="1381919"/>
                  <a:pt x="130481" y="1381464"/>
                  <a:pt x="132825" y="1381464"/>
                </a:cubicBezTo>
                <a:close/>
                <a:moveTo>
                  <a:pt x="59230" y="1381464"/>
                </a:moveTo>
                <a:cubicBezTo>
                  <a:pt x="62594" y="1381464"/>
                  <a:pt x="65139" y="1382457"/>
                  <a:pt x="66864" y="1384443"/>
                </a:cubicBezTo>
                <a:cubicBezTo>
                  <a:pt x="68590" y="1386429"/>
                  <a:pt x="69452" y="1389418"/>
                  <a:pt x="69452" y="1393412"/>
                </a:cubicBezTo>
                <a:lnTo>
                  <a:pt x="69452" y="1414736"/>
                </a:lnTo>
                <a:lnTo>
                  <a:pt x="63788" y="1414736"/>
                </a:lnTo>
                <a:lnTo>
                  <a:pt x="63788" y="1393868"/>
                </a:lnTo>
                <a:cubicBezTo>
                  <a:pt x="63788" y="1391306"/>
                  <a:pt x="63310" y="1389413"/>
                  <a:pt x="62355" y="1388187"/>
                </a:cubicBezTo>
                <a:cubicBezTo>
                  <a:pt x="61400" y="1386960"/>
                  <a:pt x="59979" y="1386347"/>
                  <a:pt x="58090" y="1386347"/>
                </a:cubicBezTo>
                <a:cubicBezTo>
                  <a:pt x="57396" y="1386347"/>
                  <a:pt x="56717" y="1386450"/>
                  <a:pt x="56055" y="1386656"/>
                </a:cubicBezTo>
                <a:cubicBezTo>
                  <a:pt x="55394" y="1386863"/>
                  <a:pt x="54704" y="1387221"/>
                  <a:pt x="53988" y="1387731"/>
                </a:cubicBezTo>
                <a:cubicBezTo>
                  <a:pt x="53272" y="1388241"/>
                  <a:pt x="52496" y="1388930"/>
                  <a:pt x="51660" y="1389798"/>
                </a:cubicBezTo>
                <a:cubicBezTo>
                  <a:pt x="50825" y="1390666"/>
                  <a:pt x="49886" y="1391751"/>
                  <a:pt x="48844" y="1393054"/>
                </a:cubicBezTo>
                <a:lnTo>
                  <a:pt x="48844" y="1414736"/>
                </a:lnTo>
                <a:lnTo>
                  <a:pt x="43180" y="1414736"/>
                </a:lnTo>
                <a:lnTo>
                  <a:pt x="43180" y="1382050"/>
                </a:lnTo>
                <a:lnTo>
                  <a:pt x="48226" y="1382050"/>
                </a:lnTo>
                <a:lnTo>
                  <a:pt x="48454" y="1387324"/>
                </a:lnTo>
                <a:cubicBezTo>
                  <a:pt x="49409" y="1386195"/>
                  <a:pt x="50331" y="1385256"/>
                  <a:pt x="51221" y="1384508"/>
                </a:cubicBezTo>
                <a:cubicBezTo>
                  <a:pt x="52111" y="1383759"/>
                  <a:pt x="52984" y="1383157"/>
                  <a:pt x="53842" y="1382701"/>
                </a:cubicBezTo>
                <a:cubicBezTo>
                  <a:pt x="54699" y="1382245"/>
                  <a:pt x="55573" y="1381925"/>
                  <a:pt x="56462" y="1381741"/>
                </a:cubicBezTo>
                <a:cubicBezTo>
                  <a:pt x="57352" y="1381556"/>
                  <a:pt x="58275" y="1381464"/>
                  <a:pt x="59230" y="1381464"/>
                </a:cubicBezTo>
                <a:close/>
                <a:moveTo>
                  <a:pt x="881770" y="1372185"/>
                </a:moveTo>
                <a:lnTo>
                  <a:pt x="907229" y="1372185"/>
                </a:lnTo>
                <a:lnTo>
                  <a:pt x="907229" y="1377069"/>
                </a:lnTo>
                <a:lnTo>
                  <a:pt x="897429" y="1377069"/>
                </a:lnTo>
                <a:lnTo>
                  <a:pt x="897429" y="1409788"/>
                </a:lnTo>
                <a:lnTo>
                  <a:pt x="907229" y="1409788"/>
                </a:lnTo>
                <a:lnTo>
                  <a:pt x="907229" y="1414736"/>
                </a:lnTo>
                <a:lnTo>
                  <a:pt x="881770" y="1414736"/>
                </a:lnTo>
                <a:lnTo>
                  <a:pt x="881770" y="1409788"/>
                </a:lnTo>
                <a:lnTo>
                  <a:pt x="891569" y="1409788"/>
                </a:lnTo>
                <a:lnTo>
                  <a:pt x="891569" y="1377069"/>
                </a:lnTo>
                <a:lnTo>
                  <a:pt x="881770" y="1377069"/>
                </a:lnTo>
                <a:close/>
                <a:moveTo>
                  <a:pt x="6414" y="1372185"/>
                </a:moveTo>
                <a:lnTo>
                  <a:pt x="30604" y="1372185"/>
                </a:lnTo>
                <a:lnTo>
                  <a:pt x="30604" y="1377069"/>
                </a:lnTo>
                <a:lnTo>
                  <a:pt x="12209" y="1377069"/>
                </a:lnTo>
                <a:lnTo>
                  <a:pt x="12209" y="1390254"/>
                </a:lnTo>
                <a:lnTo>
                  <a:pt x="29887" y="1390254"/>
                </a:lnTo>
                <a:lnTo>
                  <a:pt x="29887" y="1395137"/>
                </a:lnTo>
                <a:lnTo>
                  <a:pt x="12209" y="1395137"/>
                </a:lnTo>
                <a:lnTo>
                  <a:pt x="12209" y="1409788"/>
                </a:lnTo>
                <a:lnTo>
                  <a:pt x="30604" y="1409788"/>
                </a:lnTo>
                <a:lnTo>
                  <a:pt x="30604" y="1414736"/>
                </a:lnTo>
                <a:lnTo>
                  <a:pt x="6414" y="1414736"/>
                </a:lnTo>
                <a:close/>
                <a:moveTo>
                  <a:pt x="759685" y="1371599"/>
                </a:moveTo>
                <a:lnTo>
                  <a:pt x="759685" y="1382050"/>
                </a:lnTo>
                <a:lnTo>
                  <a:pt x="773544" y="1382050"/>
                </a:lnTo>
                <a:lnTo>
                  <a:pt x="774368" y="1382050"/>
                </a:lnTo>
                <a:lnTo>
                  <a:pt x="779990" y="1382050"/>
                </a:lnTo>
                <a:lnTo>
                  <a:pt x="788260" y="1403667"/>
                </a:lnTo>
                <a:lnTo>
                  <a:pt x="789920" y="1408746"/>
                </a:lnTo>
                <a:lnTo>
                  <a:pt x="791808" y="1403537"/>
                </a:lnTo>
                <a:lnTo>
                  <a:pt x="799459" y="1382050"/>
                </a:lnTo>
                <a:lnTo>
                  <a:pt x="805677" y="1382050"/>
                </a:lnTo>
                <a:lnTo>
                  <a:pt x="794543" y="1411285"/>
                </a:lnTo>
                <a:cubicBezTo>
                  <a:pt x="793393" y="1414259"/>
                  <a:pt x="792204" y="1416820"/>
                  <a:pt x="790978" y="1418968"/>
                </a:cubicBezTo>
                <a:cubicBezTo>
                  <a:pt x="789752" y="1421117"/>
                  <a:pt x="788412" y="1422881"/>
                  <a:pt x="786957" y="1424259"/>
                </a:cubicBezTo>
                <a:cubicBezTo>
                  <a:pt x="785503" y="1425637"/>
                  <a:pt x="783908" y="1426652"/>
                  <a:pt x="782172" y="1427303"/>
                </a:cubicBezTo>
                <a:cubicBezTo>
                  <a:pt x="780435" y="1427954"/>
                  <a:pt x="778493" y="1428279"/>
                  <a:pt x="776344" y="1428279"/>
                </a:cubicBezTo>
                <a:cubicBezTo>
                  <a:pt x="775780" y="1428279"/>
                  <a:pt x="775270" y="1428269"/>
                  <a:pt x="774814" y="1428247"/>
                </a:cubicBezTo>
                <a:cubicBezTo>
                  <a:pt x="774358" y="1428225"/>
                  <a:pt x="773859" y="1428193"/>
                  <a:pt x="773316" y="1428149"/>
                </a:cubicBezTo>
                <a:lnTo>
                  <a:pt x="773316" y="1423005"/>
                </a:lnTo>
                <a:cubicBezTo>
                  <a:pt x="773794" y="1423070"/>
                  <a:pt x="774315" y="1423130"/>
                  <a:pt x="774879" y="1423184"/>
                </a:cubicBezTo>
                <a:cubicBezTo>
                  <a:pt x="775444" y="1423239"/>
                  <a:pt x="776040" y="1423266"/>
                  <a:pt x="776670" y="1423266"/>
                </a:cubicBezTo>
                <a:cubicBezTo>
                  <a:pt x="777712" y="1423266"/>
                  <a:pt x="778683" y="1423114"/>
                  <a:pt x="779583" y="1422810"/>
                </a:cubicBezTo>
                <a:cubicBezTo>
                  <a:pt x="780484" y="1422506"/>
                  <a:pt x="781336" y="1422012"/>
                  <a:pt x="782139" y="1421329"/>
                </a:cubicBezTo>
                <a:cubicBezTo>
                  <a:pt x="782942" y="1420645"/>
                  <a:pt x="783713" y="1419761"/>
                  <a:pt x="784451" y="1418675"/>
                </a:cubicBezTo>
                <a:cubicBezTo>
                  <a:pt x="785189" y="1417590"/>
                  <a:pt x="785905" y="1416277"/>
                  <a:pt x="786599" y="1414736"/>
                </a:cubicBezTo>
                <a:lnTo>
                  <a:pt x="774368" y="1384111"/>
                </a:lnTo>
                <a:lnTo>
                  <a:pt x="774368" y="1386803"/>
                </a:lnTo>
                <a:lnTo>
                  <a:pt x="759685" y="1386803"/>
                </a:lnTo>
                <a:lnTo>
                  <a:pt x="759685" y="1403407"/>
                </a:lnTo>
                <a:cubicBezTo>
                  <a:pt x="759685" y="1405751"/>
                  <a:pt x="760309" y="1407503"/>
                  <a:pt x="761557" y="1408664"/>
                </a:cubicBezTo>
                <a:cubicBezTo>
                  <a:pt x="762805" y="1409825"/>
                  <a:pt x="764644" y="1410406"/>
                  <a:pt x="767075" y="1410406"/>
                </a:cubicBezTo>
                <a:cubicBezTo>
                  <a:pt x="768117" y="1410406"/>
                  <a:pt x="769256" y="1410325"/>
                  <a:pt x="770493" y="1410162"/>
                </a:cubicBezTo>
                <a:cubicBezTo>
                  <a:pt x="771731" y="1409999"/>
                  <a:pt x="773022" y="1409744"/>
                  <a:pt x="774368" y="1409397"/>
                </a:cubicBezTo>
                <a:lnTo>
                  <a:pt x="774368" y="1414280"/>
                </a:lnTo>
                <a:cubicBezTo>
                  <a:pt x="773087" y="1414606"/>
                  <a:pt x="771763" y="1414839"/>
                  <a:pt x="770396" y="1414980"/>
                </a:cubicBezTo>
                <a:cubicBezTo>
                  <a:pt x="769029" y="1415121"/>
                  <a:pt x="767639" y="1415192"/>
                  <a:pt x="766229" y="1415192"/>
                </a:cubicBezTo>
                <a:cubicBezTo>
                  <a:pt x="762127" y="1415192"/>
                  <a:pt x="759066" y="1414264"/>
                  <a:pt x="757048" y="1412408"/>
                </a:cubicBezTo>
                <a:cubicBezTo>
                  <a:pt x="755029" y="1410553"/>
                  <a:pt x="754020" y="1407704"/>
                  <a:pt x="754020" y="1403862"/>
                </a:cubicBezTo>
                <a:lnTo>
                  <a:pt x="754020" y="1386803"/>
                </a:lnTo>
                <a:lnTo>
                  <a:pt x="744872" y="1386803"/>
                </a:lnTo>
                <a:lnTo>
                  <a:pt x="744872" y="1382050"/>
                </a:lnTo>
                <a:lnTo>
                  <a:pt x="754020" y="1382050"/>
                </a:lnTo>
                <a:lnTo>
                  <a:pt x="754020" y="1373064"/>
                </a:lnTo>
                <a:close/>
                <a:moveTo>
                  <a:pt x="512035" y="1371599"/>
                </a:moveTo>
                <a:lnTo>
                  <a:pt x="512035" y="1382050"/>
                </a:lnTo>
                <a:lnTo>
                  <a:pt x="526718" y="1382050"/>
                </a:lnTo>
                <a:lnTo>
                  <a:pt x="526718" y="1386803"/>
                </a:lnTo>
                <a:lnTo>
                  <a:pt x="512035" y="1386803"/>
                </a:lnTo>
                <a:lnTo>
                  <a:pt x="512035" y="1403407"/>
                </a:lnTo>
                <a:cubicBezTo>
                  <a:pt x="512035" y="1405751"/>
                  <a:pt x="512659" y="1407503"/>
                  <a:pt x="513907" y="1408664"/>
                </a:cubicBezTo>
                <a:cubicBezTo>
                  <a:pt x="515155" y="1409825"/>
                  <a:pt x="516994" y="1410406"/>
                  <a:pt x="519425" y="1410406"/>
                </a:cubicBezTo>
                <a:cubicBezTo>
                  <a:pt x="520467" y="1410406"/>
                  <a:pt x="521606" y="1410325"/>
                  <a:pt x="522844" y="1410162"/>
                </a:cubicBezTo>
                <a:cubicBezTo>
                  <a:pt x="524081" y="1409999"/>
                  <a:pt x="525372" y="1409744"/>
                  <a:pt x="526718" y="1409397"/>
                </a:cubicBezTo>
                <a:lnTo>
                  <a:pt x="526718" y="1414280"/>
                </a:lnTo>
                <a:cubicBezTo>
                  <a:pt x="525437" y="1414606"/>
                  <a:pt x="524113" y="1414839"/>
                  <a:pt x="522746" y="1414980"/>
                </a:cubicBezTo>
                <a:cubicBezTo>
                  <a:pt x="521378" y="1415121"/>
                  <a:pt x="519989" y="1415192"/>
                  <a:pt x="518579" y="1415192"/>
                </a:cubicBezTo>
                <a:cubicBezTo>
                  <a:pt x="514477" y="1415192"/>
                  <a:pt x="511416" y="1414264"/>
                  <a:pt x="509398" y="1412408"/>
                </a:cubicBezTo>
                <a:cubicBezTo>
                  <a:pt x="507379" y="1410553"/>
                  <a:pt x="506370" y="1407704"/>
                  <a:pt x="506370" y="1403862"/>
                </a:cubicBezTo>
                <a:lnTo>
                  <a:pt x="506370" y="1386803"/>
                </a:lnTo>
                <a:lnTo>
                  <a:pt x="497222" y="1386803"/>
                </a:lnTo>
                <a:lnTo>
                  <a:pt x="497222" y="1382050"/>
                </a:lnTo>
                <a:lnTo>
                  <a:pt x="506370" y="1382050"/>
                </a:lnTo>
                <a:lnTo>
                  <a:pt x="506370" y="1373064"/>
                </a:lnTo>
                <a:close/>
                <a:moveTo>
                  <a:pt x="302485" y="1371599"/>
                </a:moveTo>
                <a:lnTo>
                  <a:pt x="302485" y="1382050"/>
                </a:lnTo>
                <a:lnTo>
                  <a:pt x="317168" y="1382050"/>
                </a:lnTo>
                <a:lnTo>
                  <a:pt x="317168" y="1386803"/>
                </a:lnTo>
                <a:lnTo>
                  <a:pt x="302485" y="1386803"/>
                </a:lnTo>
                <a:lnTo>
                  <a:pt x="302485" y="1403407"/>
                </a:lnTo>
                <a:cubicBezTo>
                  <a:pt x="302485" y="1405751"/>
                  <a:pt x="303109" y="1407503"/>
                  <a:pt x="304357" y="1408664"/>
                </a:cubicBezTo>
                <a:cubicBezTo>
                  <a:pt x="305605" y="1409825"/>
                  <a:pt x="307444" y="1410406"/>
                  <a:pt x="309875" y="1410406"/>
                </a:cubicBezTo>
                <a:cubicBezTo>
                  <a:pt x="310917" y="1410406"/>
                  <a:pt x="312056" y="1410325"/>
                  <a:pt x="313293" y="1410162"/>
                </a:cubicBezTo>
                <a:cubicBezTo>
                  <a:pt x="314530" y="1409999"/>
                  <a:pt x="315822" y="1409744"/>
                  <a:pt x="317168" y="1409397"/>
                </a:cubicBezTo>
                <a:lnTo>
                  <a:pt x="317168" y="1414280"/>
                </a:lnTo>
                <a:cubicBezTo>
                  <a:pt x="315887" y="1414606"/>
                  <a:pt x="314563" y="1414839"/>
                  <a:pt x="313196" y="1414980"/>
                </a:cubicBezTo>
                <a:cubicBezTo>
                  <a:pt x="311828" y="1415121"/>
                  <a:pt x="310439" y="1415192"/>
                  <a:pt x="309028" y="1415192"/>
                </a:cubicBezTo>
                <a:cubicBezTo>
                  <a:pt x="304926" y="1415192"/>
                  <a:pt x="301866" y="1414264"/>
                  <a:pt x="299848" y="1412408"/>
                </a:cubicBezTo>
                <a:cubicBezTo>
                  <a:pt x="297829" y="1410553"/>
                  <a:pt x="296820" y="1407704"/>
                  <a:pt x="296820" y="1403862"/>
                </a:cubicBezTo>
                <a:lnTo>
                  <a:pt x="296820" y="1386803"/>
                </a:lnTo>
                <a:lnTo>
                  <a:pt x="287672" y="1386803"/>
                </a:lnTo>
                <a:lnTo>
                  <a:pt x="287672" y="1382050"/>
                </a:lnTo>
                <a:lnTo>
                  <a:pt x="296820" y="1382050"/>
                </a:lnTo>
                <a:lnTo>
                  <a:pt x="296820" y="1373064"/>
                </a:lnTo>
                <a:close/>
                <a:moveTo>
                  <a:pt x="92935" y="1371599"/>
                </a:moveTo>
                <a:lnTo>
                  <a:pt x="92935" y="1382050"/>
                </a:lnTo>
                <a:lnTo>
                  <a:pt x="107618" y="1382050"/>
                </a:lnTo>
                <a:lnTo>
                  <a:pt x="107618" y="1386803"/>
                </a:lnTo>
                <a:lnTo>
                  <a:pt x="92935" y="1386803"/>
                </a:lnTo>
                <a:lnTo>
                  <a:pt x="92935" y="1403407"/>
                </a:lnTo>
                <a:cubicBezTo>
                  <a:pt x="92935" y="1405751"/>
                  <a:pt x="93559" y="1407503"/>
                  <a:pt x="94807" y="1408664"/>
                </a:cubicBezTo>
                <a:cubicBezTo>
                  <a:pt x="96055" y="1409825"/>
                  <a:pt x="97894" y="1410406"/>
                  <a:pt x="100325" y="1410406"/>
                </a:cubicBezTo>
                <a:cubicBezTo>
                  <a:pt x="101367" y="1410406"/>
                  <a:pt x="102506" y="1410325"/>
                  <a:pt x="103743" y="1410162"/>
                </a:cubicBezTo>
                <a:cubicBezTo>
                  <a:pt x="104980" y="1409999"/>
                  <a:pt x="106272" y="1409744"/>
                  <a:pt x="107618" y="1409397"/>
                </a:cubicBezTo>
                <a:lnTo>
                  <a:pt x="107618" y="1414280"/>
                </a:lnTo>
                <a:cubicBezTo>
                  <a:pt x="106337" y="1414606"/>
                  <a:pt x="105013" y="1414839"/>
                  <a:pt x="103646" y="1414980"/>
                </a:cubicBezTo>
                <a:cubicBezTo>
                  <a:pt x="102278" y="1415121"/>
                  <a:pt x="100889" y="1415192"/>
                  <a:pt x="99479" y="1415192"/>
                </a:cubicBezTo>
                <a:cubicBezTo>
                  <a:pt x="95376" y="1415192"/>
                  <a:pt x="92316" y="1414264"/>
                  <a:pt x="90298" y="1412408"/>
                </a:cubicBezTo>
                <a:cubicBezTo>
                  <a:pt x="88279" y="1410553"/>
                  <a:pt x="87270" y="1407704"/>
                  <a:pt x="87270" y="1403862"/>
                </a:cubicBezTo>
                <a:lnTo>
                  <a:pt x="87270" y="1386803"/>
                </a:lnTo>
                <a:lnTo>
                  <a:pt x="78122" y="1386803"/>
                </a:lnTo>
                <a:lnTo>
                  <a:pt x="78122" y="1382050"/>
                </a:lnTo>
                <a:lnTo>
                  <a:pt x="87270" y="1382050"/>
                </a:lnTo>
                <a:lnTo>
                  <a:pt x="87270" y="1373064"/>
                </a:lnTo>
                <a:close/>
                <a:moveTo>
                  <a:pt x="977959" y="1368734"/>
                </a:moveTo>
                <a:lnTo>
                  <a:pt x="983657" y="1368734"/>
                </a:lnTo>
                <a:lnTo>
                  <a:pt x="983657" y="1414736"/>
                </a:lnTo>
                <a:lnTo>
                  <a:pt x="978578" y="1414736"/>
                </a:lnTo>
                <a:lnTo>
                  <a:pt x="978382" y="1408551"/>
                </a:lnTo>
                <a:cubicBezTo>
                  <a:pt x="976798" y="1410851"/>
                  <a:pt x="975083" y="1412555"/>
                  <a:pt x="973239" y="1413662"/>
                </a:cubicBezTo>
                <a:cubicBezTo>
                  <a:pt x="971394" y="1414769"/>
                  <a:pt x="969397" y="1415322"/>
                  <a:pt x="967248" y="1415322"/>
                </a:cubicBezTo>
                <a:cubicBezTo>
                  <a:pt x="965382" y="1415322"/>
                  <a:pt x="963738" y="1414931"/>
                  <a:pt x="962316" y="1414150"/>
                </a:cubicBezTo>
                <a:cubicBezTo>
                  <a:pt x="960894" y="1413369"/>
                  <a:pt x="959711" y="1412267"/>
                  <a:pt x="958767" y="1410846"/>
                </a:cubicBezTo>
                <a:cubicBezTo>
                  <a:pt x="957823" y="1409424"/>
                  <a:pt x="957112" y="1407715"/>
                  <a:pt x="956635" y="1405718"/>
                </a:cubicBezTo>
                <a:cubicBezTo>
                  <a:pt x="956157" y="1403721"/>
                  <a:pt x="955919" y="1401508"/>
                  <a:pt x="955919" y="1399077"/>
                </a:cubicBezTo>
                <a:cubicBezTo>
                  <a:pt x="955919" y="1396298"/>
                  <a:pt x="956298" y="1393830"/>
                  <a:pt x="957058" y="1391670"/>
                </a:cubicBezTo>
                <a:cubicBezTo>
                  <a:pt x="957818" y="1389511"/>
                  <a:pt x="958898" y="1387687"/>
                  <a:pt x="960297" y="1386201"/>
                </a:cubicBezTo>
                <a:cubicBezTo>
                  <a:pt x="961697" y="1384714"/>
                  <a:pt x="963379" y="1383585"/>
                  <a:pt x="965344" y="1382815"/>
                </a:cubicBezTo>
                <a:cubicBezTo>
                  <a:pt x="967308" y="1382044"/>
                  <a:pt x="969495" y="1381659"/>
                  <a:pt x="971904" y="1381659"/>
                </a:cubicBezTo>
                <a:cubicBezTo>
                  <a:pt x="972946" y="1381659"/>
                  <a:pt x="973971" y="1381724"/>
                  <a:pt x="974980" y="1381855"/>
                </a:cubicBezTo>
                <a:cubicBezTo>
                  <a:pt x="975990" y="1381985"/>
                  <a:pt x="976982" y="1382191"/>
                  <a:pt x="977959" y="1382473"/>
                </a:cubicBezTo>
                <a:close/>
                <a:moveTo>
                  <a:pt x="673295" y="1368734"/>
                </a:moveTo>
                <a:lnTo>
                  <a:pt x="688694" y="1368734"/>
                </a:lnTo>
                <a:lnTo>
                  <a:pt x="688694" y="1410015"/>
                </a:lnTo>
                <a:lnTo>
                  <a:pt x="698428" y="1410015"/>
                </a:lnTo>
                <a:lnTo>
                  <a:pt x="698428" y="1414736"/>
                </a:lnTo>
                <a:lnTo>
                  <a:pt x="672220" y="1414736"/>
                </a:lnTo>
                <a:lnTo>
                  <a:pt x="672220" y="1410015"/>
                </a:lnTo>
                <a:lnTo>
                  <a:pt x="682964" y="1410015"/>
                </a:lnTo>
                <a:lnTo>
                  <a:pt x="682964" y="1373390"/>
                </a:lnTo>
                <a:lnTo>
                  <a:pt x="673295" y="1373390"/>
                </a:lnTo>
                <a:close/>
                <a:moveTo>
                  <a:pt x="999274" y="1368344"/>
                </a:moveTo>
                <a:cubicBezTo>
                  <a:pt x="999904" y="1368344"/>
                  <a:pt x="1000490" y="1368458"/>
                  <a:pt x="1001032" y="1368686"/>
                </a:cubicBezTo>
                <a:cubicBezTo>
                  <a:pt x="1001575" y="1368913"/>
                  <a:pt x="1002047" y="1369233"/>
                  <a:pt x="1002448" y="1369646"/>
                </a:cubicBezTo>
                <a:cubicBezTo>
                  <a:pt x="1002850" y="1370058"/>
                  <a:pt x="1003165" y="1370530"/>
                  <a:pt x="1003393" y="1371062"/>
                </a:cubicBezTo>
                <a:cubicBezTo>
                  <a:pt x="1003620" y="1371594"/>
                  <a:pt x="1003734" y="1372174"/>
                  <a:pt x="1003734" y="1372804"/>
                </a:cubicBezTo>
                <a:cubicBezTo>
                  <a:pt x="1003734" y="1373412"/>
                  <a:pt x="1003620" y="1373987"/>
                  <a:pt x="1003393" y="1374529"/>
                </a:cubicBezTo>
                <a:cubicBezTo>
                  <a:pt x="1003165" y="1375072"/>
                  <a:pt x="1002850" y="1375549"/>
                  <a:pt x="1002448" y="1375962"/>
                </a:cubicBezTo>
                <a:cubicBezTo>
                  <a:pt x="1002047" y="1376374"/>
                  <a:pt x="1001575" y="1376694"/>
                  <a:pt x="1001032" y="1376922"/>
                </a:cubicBezTo>
                <a:cubicBezTo>
                  <a:pt x="1000490" y="1377150"/>
                  <a:pt x="999904" y="1377264"/>
                  <a:pt x="999274" y="1377264"/>
                </a:cubicBezTo>
                <a:cubicBezTo>
                  <a:pt x="998645" y="1377264"/>
                  <a:pt x="998059" y="1377150"/>
                  <a:pt x="997516" y="1376922"/>
                </a:cubicBezTo>
                <a:cubicBezTo>
                  <a:pt x="996974" y="1376694"/>
                  <a:pt x="996502" y="1376374"/>
                  <a:pt x="996100" y="1375962"/>
                </a:cubicBezTo>
                <a:cubicBezTo>
                  <a:pt x="995698" y="1375549"/>
                  <a:pt x="995384" y="1375072"/>
                  <a:pt x="995156" y="1374529"/>
                </a:cubicBezTo>
                <a:cubicBezTo>
                  <a:pt x="994928" y="1373987"/>
                  <a:pt x="994814" y="1373412"/>
                  <a:pt x="994814" y="1372804"/>
                </a:cubicBezTo>
                <a:cubicBezTo>
                  <a:pt x="994814" y="1372174"/>
                  <a:pt x="994928" y="1371594"/>
                  <a:pt x="995156" y="1371062"/>
                </a:cubicBezTo>
                <a:cubicBezTo>
                  <a:pt x="995384" y="1370530"/>
                  <a:pt x="995698" y="1370058"/>
                  <a:pt x="996100" y="1369646"/>
                </a:cubicBezTo>
                <a:cubicBezTo>
                  <a:pt x="996502" y="1369233"/>
                  <a:pt x="996974" y="1368913"/>
                  <a:pt x="997516" y="1368686"/>
                </a:cubicBezTo>
                <a:cubicBezTo>
                  <a:pt x="998059" y="1368458"/>
                  <a:pt x="998645" y="1368344"/>
                  <a:pt x="999274" y="1368344"/>
                </a:cubicBezTo>
                <a:close/>
                <a:moveTo>
                  <a:pt x="723050" y="1368344"/>
                </a:moveTo>
                <a:cubicBezTo>
                  <a:pt x="723679" y="1368344"/>
                  <a:pt x="724265" y="1368458"/>
                  <a:pt x="724808" y="1368686"/>
                </a:cubicBezTo>
                <a:cubicBezTo>
                  <a:pt x="725351" y="1368913"/>
                  <a:pt x="725823" y="1369233"/>
                  <a:pt x="726224" y="1369646"/>
                </a:cubicBezTo>
                <a:cubicBezTo>
                  <a:pt x="726625" y="1370058"/>
                  <a:pt x="726940" y="1370530"/>
                  <a:pt x="727168" y="1371062"/>
                </a:cubicBezTo>
                <a:cubicBezTo>
                  <a:pt x="727396" y="1371594"/>
                  <a:pt x="727510" y="1372174"/>
                  <a:pt x="727510" y="1372804"/>
                </a:cubicBezTo>
                <a:cubicBezTo>
                  <a:pt x="727510" y="1373412"/>
                  <a:pt x="727396" y="1373987"/>
                  <a:pt x="727168" y="1374529"/>
                </a:cubicBezTo>
                <a:cubicBezTo>
                  <a:pt x="726940" y="1375072"/>
                  <a:pt x="726625" y="1375549"/>
                  <a:pt x="726224" y="1375962"/>
                </a:cubicBezTo>
                <a:cubicBezTo>
                  <a:pt x="725823" y="1376374"/>
                  <a:pt x="725351" y="1376694"/>
                  <a:pt x="724808" y="1376922"/>
                </a:cubicBezTo>
                <a:cubicBezTo>
                  <a:pt x="724265" y="1377150"/>
                  <a:pt x="723679" y="1377264"/>
                  <a:pt x="723050" y="1377264"/>
                </a:cubicBezTo>
                <a:cubicBezTo>
                  <a:pt x="722421" y="1377264"/>
                  <a:pt x="721834" y="1377150"/>
                  <a:pt x="721292" y="1376922"/>
                </a:cubicBezTo>
                <a:cubicBezTo>
                  <a:pt x="720749" y="1376694"/>
                  <a:pt x="720277" y="1376374"/>
                  <a:pt x="719876" y="1375962"/>
                </a:cubicBezTo>
                <a:cubicBezTo>
                  <a:pt x="719474" y="1375549"/>
                  <a:pt x="719159" y="1375072"/>
                  <a:pt x="718932" y="1374529"/>
                </a:cubicBezTo>
                <a:cubicBezTo>
                  <a:pt x="718704" y="1373987"/>
                  <a:pt x="718590" y="1373412"/>
                  <a:pt x="718590" y="1372804"/>
                </a:cubicBezTo>
                <a:cubicBezTo>
                  <a:pt x="718590" y="1372174"/>
                  <a:pt x="718704" y="1371594"/>
                  <a:pt x="718932" y="1371062"/>
                </a:cubicBezTo>
                <a:cubicBezTo>
                  <a:pt x="719159" y="1370530"/>
                  <a:pt x="719474" y="1370058"/>
                  <a:pt x="719876" y="1369646"/>
                </a:cubicBezTo>
                <a:cubicBezTo>
                  <a:pt x="720277" y="1369233"/>
                  <a:pt x="720749" y="1368913"/>
                  <a:pt x="721292" y="1368686"/>
                </a:cubicBezTo>
                <a:cubicBezTo>
                  <a:pt x="721834" y="1368458"/>
                  <a:pt x="722421" y="1368344"/>
                  <a:pt x="723050" y="1368344"/>
                </a:cubicBezTo>
                <a:close/>
                <a:moveTo>
                  <a:pt x="551600" y="1368344"/>
                </a:moveTo>
                <a:cubicBezTo>
                  <a:pt x="552229" y="1368344"/>
                  <a:pt x="552815" y="1368458"/>
                  <a:pt x="553358" y="1368686"/>
                </a:cubicBezTo>
                <a:cubicBezTo>
                  <a:pt x="553901" y="1368913"/>
                  <a:pt x="554373" y="1369233"/>
                  <a:pt x="554774" y="1369646"/>
                </a:cubicBezTo>
                <a:cubicBezTo>
                  <a:pt x="555176" y="1370058"/>
                  <a:pt x="555490" y="1370530"/>
                  <a:pt x="555718" y="1371062"/>
                </a:cubicBezTo>
                <a:cubicBezTo>
                  <a:pt x="555946" y="1371594"/>
                  <a:pt x="556060" y="1372174"/>
                  <a:pt x="556060" y="1372804"/>
                </a:cubicBezTo>
                <a:cubicBezTo>
                  <a:pt x="556060" y="1373412"/>
                  <a:pt x="555946" y="1373987"/>
                  <a:pt x="555718" y="1374529"/>
                </a:cubicBezTo>
                <a:cubicBezTo>
                  <a:pt x="555490" y="1375072"/>
                  <a:pt x="555176" y="1375549"/>
                  <a:pt x="554774" y="1375962"/>
                </a:cubicBezTo>
                <a:cubicBezTo>
                  <a:pt x="554373" y="1376374"/>
                  <a:pt x="553901" y="1376694"/>
                  <a:pt x="553358" y="1376922"/>
                </a:cubicBezTo>
                <a:cubicBezTo>
                  <a:pt x="552815" y="1377150"/>
                  <a:pt x="552229" y="1377264"/>
                  <a:pt x="551600" y="1377264"/>
                </a:cubicBezTo>
                <a:cubicBezTo>
                  <a:pt x="550970" y="1377264"/>
                  <a:pt x="550384" y="1377150"/>
                  <a:pt x="549842" y="1376922"/>
                </a:cubicBezTo>
                <a:cubicBezTo>
                  <a:pt x="549299" y="1376694"/>
                  <a:pt x="548827" y="1376374"/>
                  <a:pt x="548426" y="1375962"/>
                </a:cubicBezTo>
                <a:cubicBezTo>
                  <a:pt x="548024" y="1375549"/>
                  <a:pt x="547710" y="1375072"/>
                  <a:pt x="547481" y="1374529"/>
                </a:cubicBezTo>
                <a:cubicBezTo>
                  <a:pt x="547254" y="1373987"/>
                  <a:pt x="547140" y="1373412"/>
                  <a:pt x="547140" y="1372804"/>
                </a:cubicBezTo>
                <a:cubicBezTo>
                  <a:pt x="547140" y="1372174"/>
                  <a:pt x="547254" y="1371594"/>
                  <a:pt x="547481" y="1371062"/>
                </a:cubicBezTo>
                <a:cubicBezTo>
                  <a:pt x="547710" y="1370530"/>
                  <a:pt x="548024" y="1370058"/>
                  <a:pt x="548426" y="1369646"/>
                </a:cubicBezTo>
                <a:cubicBezTo>
                  <a:pt x="548827" y="1369233"/>
                  <a:pt x="549299" y="1368913"/>
                  <a:pt x="549842" y="1368686"/>
                </a:cubicBezTo>
                <a:cubicBezTo>
                  <a:pt x="550384" y="1368458"/>
                  <a:pt x="550970" y="1368344"/>
                  <a:pt x="551600" y="1368344"/>
                </a:cubicBezTo>
                <a:close/>
                <a:moveTo>
                  <a:pt x="580175" y="1329127"/>
                </a:moveTo>
                <a:cubicBezTo>
                  <a:pt x="580848" y="1329127"/>
                  <a:pt x="581488" y="1329263"/>
                  <a:pt x="582096" y="1329534"/>
                </a:cubicBezTo>
                <a:cubicBezTo>
                  <a:pt x="582703" y="1329806"/>
                  <a:pt x="583235" y="1330169"/>
                  <a:pt x="583691" y="1330625"/>
                </a:cubicBezTo>
                <a:cubicBezTo>
                  <a:pt x="584147" y="1331081"/>
                  <a:pt x="584510" y="1331612"/>
                  <a:pt x="584782" y="1332220"/>
                </a:cubicBezTo>
                <a:cubicBezTo>
                  <a:pt x="585053" y="1332828"/>
                  <a:pt x="585188" y="1333468"/>
                  <a:pt x="585188" y="1334141"/>
                </a:cubicBezTo>
                <a:cubicBezTo>
                  <a:pt x="585188" y="1334835"/>
                  <a:pt x="585053" y="1335481"/>
                  <a:pt x="584782" y="1336078"/>
                </a:cubicBezTo>
                <a:cubicBezTo>
                  <a:pt x="584510" y="1336675"/>
                  <a:pt x="584147" y="1337201"/>
                  <a:pt x="583691" y="1337657"/>
                </a:cubicBezTo>
                <a:cubicBezTo>
                  <a:pt x="583235" y="1338113"/>
                  <a:pt x="582703" y="1338471"/>
                  <a:pt x="582096" y="1338731"/>
                </a:cubicBezTo>
                <a:cubicBezTo>
                  <a:pt x="581488" y="1338992"/>
                  <a:pt x="580848" y="1339122"/>
                  <a:pt x="580175" y="1339122"/>
                </a:cubicBezTo>
                <a:cubicBezTo>
                  <a:pt x="579480" y="1339122"/>
                  <a:pt x="578835" y="1338992"/>
                  <a:pt x="578238" y="1338731"/>
                </a:cubicBezTo>
                <a:cubicBezTo>
                  <a:pt x="577641" y="1338471"/>
                  <a:pt x="577115" y="1338113"/>
                  <a:pt x="576659" y="1337657"/>
                </a:cubicBezTo>
                <a:cubicBezTo>
                  <a:pt x="576203" y="1337201"/>
                  <a:pt x="575845" y="1336675"/>
                  <a:pt x="575585" y="1336078"/>
                </a:cubicBezTo>
                <a:cubicBezTo>
                  <a:pt x="575324" y="1335481"/>
                  <a:pt x="575194" y="1334835"/>
                  <a:pt x="575194" y="1334141"/>
                </a:cubicBezTo>
                <a:cubicBezTo>
                  <a:pt x="575194" y="1333468"/>
                  <a:pt x="575324" y="1332828"/>
                  <a:pt x="575585" y="1332220"/>
                </a:cubicBezTo>
                <a:cubicBezTo>
                  <a:pt x="575845" y="1331612"/>
                  <a:pt x="576203" y="1331081"/>
                  <a:pt x="576659" y="1330625"/>
                </a:cubicBezTo>
                <a:cubicBezTo>
                  <a:pt x="577115" y="1330169"/>
                  <a:pt x="577641" y="1329806"/>
                  <a:pt x="578238" y="1329534"/>
                </a:cubicBezTo>
                <a:cubicBezTo>
                  <a:pt x="578835" y="1329263"/>
                  <a:pt x="579480" y="1329127"/>
                  <a:pt x="580175" y="1329127"/>
                </a:cubicBezTo>
                <a:close/>
                <a:moveTo>
                  <a:pt x="475465" y="1323658"/>
                </a:moveTo>
                <a:cubicBezTo>
                  <a:pt x="474054" y="1323658"/>
                  <a:pt x="472839" y="1323799"/>
                  <a:pt x="471819" y="1324081"/>
                </a:cubicBezTo>
                <a:cubicBezTo>
                  <a:pt x="470799" y="1324363"/>
                  <a:pt x="469963" y="1324765"/>
                  <a:pt x="469312" y="1325286"/>
                </a:cubicBezTo>
                <a:cubicBezTo>
                  <a:pt x="468661" y="1325807"/>
                  <a:pt x="468178" y="1326431"/>
                  <a:pt x="467863" y="1327158"/>
                </a:cubicBezTo>
                <a:cubicBezTo>
                  <a:pt x="467548" y="1327885"/>
                  <a:pt x="467391" y="1328704"/>
                  <a:pt x="467391" y="1329616"/>
                </a:cubicBezTo>
                <a:cubicBezTo>
                  <a:pt x="467391" y="1330245"/>
                  <a:pt x="467489" y="1330847"/>
                  <a:pt x="467684" y="1331423"/>
                </a:cubicBezTo>
                <a:cubicBezTo>
                  <a:pt x="467879" y="1331998"/>
                  <a:pt x="468194" y="1332508"/>
                  <a:pt x="468628" y="1332953"/>
                </a:cubicBezTo>
                <a:cubicBezTo>
                  <a:pt x="469062" y="1333398"/>
                  <a:pt x="469627" y="1333750"/>
                  <a:pt x="470321" y="1334011"/>
                </a:cubicBezTo>
                <a:cubicBezTo>
                  <a:pt x="471016" y="1334271"/>
                  <a:pt x="471862" y="1334402"/>
                  <a:pt x="472861" y="1334402"/>
                </a:cubicBezTo>
                <a:cubicBezTo>
                  <a:pt x="474163" y="1334402"/>
                  <a:pt x="475655" y="1334005"/>
                  <a:pt x="477337" y="1333213"/>
                </a:cubicBezTo>
                <a:cubicBezTo>
                  <a:pt x="479019" y="1332421"/>
                  <a:pt x="480793" y="1331168"/>
                  <a:pt x="482660" y="1329453"/>
                </a:cubicBezTo>
                <a:lnTo>
                  <a:pt x="482660" y="1323658"/>
                </a:lnTo>
                <a:close/>
                <a:moveTo>
                  <a:pt x="265850" y="1310082"/>
                </a:moveTo>
                <a:cubicBezTo>
                  <a:pt x="264157" y="1310082"/>
                  <a:pt x="262708" y="1310413"/>
                  <a:pt x="261504" y="1311075"/>
                </a:cubicBezTo>
                <a:cubicBezTo>
                  <a:pt x="260299" y="1311737"/>
                  <a:pt x="259311" y="1312622"/>
                  <a:pt x="258541" y="1313728"/>
                </a:cubicBezTo>
                <a:cubicBezTo>
                  <a:pt x="257770" y="1314835"/>
                  <a:pt x="257206" y="1316121"/>
                  <a:pt x="256848" y="1317586"/>
                </a:cubicBezTo>
                <a:cubicBezTo>
                  <a:pt x="256490" y="1319051"/>
                  <a:pt x="256311" y="1320587"/>
                  <a:pt x="256311" y="1322193"/>
                </a:cubicBezTo>
                <a:cubicBezTo>
                  <a:pt x="256311" y="1324212"/>
                  <a:pt x="256533" y="1325980"/>
                  <a:pt x="256978" y="1327500"/>
                </a:cubicBezTo>
                <a:cubicBezTo>
                  <a:pt x="257423" y="1329019"/>
                  <a:pt x="258058" y="1330283"/>
                  <a:pt x="258883" y="1331292"/>
                </a:cubicBezTo>
                <a:cubicBezTo>
                  <a:pt x="259708" y="1332302"/>
                  <a:pt x="260706" y="1333061"/>
                  <a:pt x="261878" y="1333571"/>
                </a:cubicBezTo>
                <a:cubicBezTo>
                  <a:pt x="263050" y="1334081"/>
                  <a:pt x="264374" y="1334336"/>
                  <a:pt x="265850" y="1334336"/>
                </a:cubicBezTo>
                <a:cubicBezTo>
                  <a:pt x="267543" y="1334336"/>
                  <a:pt x="268992" y="1334005"/>
                  <a:pt x="270196" y="1333343"/>
                </a:cubicBezTo>
                <a:cubicBezTo>
                  <a:pt x="271401" y="1332681"/>
                  <a:pt x="272388" y="1331797"/>
                  <a:pt x="273159" y="1330690"/>
                </a:cubicBezTo>
                <a:cubicBezTo>
                  <a:pt x="273929" y="1329583"/>
                  <a:pt x="274494" y="1328297"/>
                  <a:pt x="274852" y="1326832"/>
                </a:cubicBezTo>
                <a:cubicBezTo>
                  <a:pt x="275210" y="1325367"/>
                  <a:pt x="275389" y="1323821"/>
                  <a:pt x="275389" y="1322193"/>
                </a:cubicBezTo>
                <a:cubicBezTo>
                  <a:pt x="275389" y="1320174"/>
                  <a:pt x="275166" y="1318411"/>
                  <a:pt x="274721" y="1316903"/>
                </a:cubicBezTo>
                <a:cubicBezTo>
                  <a:pt x="274276" y="1315394"/>
                  <a:pt x="273641" y="1314135"/>
                  <a:pt x="272817" y="1313126"/>
                </a:cubicBezTo>
                <a:cubicBezTo>
                  <a:pt x="271992" y="1312117"/>
                  <a:pt x="270988" y="1311357"/>
                  <a:pt x="269805" y="1310847"/>
                </a:cubicBezTo>
                <a:cubicBezTo>
                  <a:pt x="268622" y="1310337"/>
                  <a:pt x="267304" y="1310082"/>
                  <a:pt x="265850" y="1310082"/>
                </a:cubicBezTo>
                <a:close/>
                <a:moveTo>
                  <a:pt x="789790" y="1309789"/>
                </a:moveTo>
                <a:cubicBezTo>
                  <a:pt x="788553" y="1309789"/>
                  <a:pt x="787424" y="1310028"/>
                  <a:pt x="786404" y="1310505"/>
                </a:cubicBezTo>
                <a:cubicBezTo>
                  <a:pt x="785384" y="1310983"/>
                  <a:pt x="784505" y="1311656"/>
                  <a:pt x="783767" y="1312524"/>
                </a:cubicBezTo>
                <a:cubicBezTo>
                  <a:pt x="783029" y="1313392"/>
                  <a:pt x="782432" y="1314434"/>
                  <a:pt x="781977" y="1315649"/>
                </a:cubicBezTo>
                <a:cubicBezTo>
                  <a:pt x="781521" y="1316864"/>
                  <a:pt x="781238" y="1318199"/>
                  <a:pt x="781130" y="1319654"/>
                </a:cubicBezTo>
                <a:lnTo>
                  <a:pt x="798320" y="1319654"/>
                </a:lnTo>
                <a:cubicBezTo>
                  <a:pt x="798385" y="1318199"/>
                  <a:pt x="798244" y="1316870"/>
                  <a:pt x="797896" y="1315665"/>
                </a:cubicBezTo>
                <a:cubicBezTo>
                  <a:pt x="797549" y="1314461"/>
                  <a:pt x="797012" y="1313425"/>
                  <a:pt x="796285" y="1312556"/>
                </a:cubicBezTo>
                <a:cubicBezTo>
                  <a:pt x="795558" y="1311688"/>
                  <a:pt x="794652" y="1311010"/>
                  <a:pt x="793566" y="1310522"/>
                </a:cubicBezTo>
                <a:cubicBezTo>
                  <a:pt x="792481" y="1310033"/>
                  <a:pt x="791222" y="1309789"/>
                  <a:pt x="789790" y="1309789"/>
                </a:cubicBezTo>
                <a:close/>
                <a:moveTo>
                  <a:pt x="551665" y="1309789"/>
                </a:moveTo>
                <a:cubicBezTo>
                  <a:pt x="550428" y="1309789"/>
                  <a:pt x="549299" y="1310028"/>
                  <a:pt x="548279" y="1310505"/>
                </a:cubicBezTo>
                <a:cubicBezTo>
                  <a:pt x="547259" y="1310983"/>
                  <a:pt x="546380" y="1311656"/>
                  <a:pt x="545642" y="1312524"/>
                </a:cubicBezTo>
                <a:cubicBezTo>
                  <a:pt x="544904" y="1313392"/>
                  <a:pt x="544307" y="1314434"/>
                  <a:pt x="543851" y="1315649"/>
                </a:cubicBezTo>
                <a:cubicBezTo>
                  <a:pt x="543396" y="1316864"/>
                  <a:pt x="543114" y="1318199"/>
                  <a:pt x="543005" y="1319654"/>
                </a:cubicBezTo>
                <a:lnTo>
                  <a:pt x="560195" y="1319654"/>
                </a:lnTo>
                <a:cubicBezTo>
                  <a:pt x="560260" y="1318199"/>
                  <a:pt x="560119" y="1316870"/>
                  <a:pt x="559771" y="1315665"/>
                </a:cubicBezTo>
                <a:cubicBezTo>
                  <a:pt x="559424" y="1314461"/>
                  <a:pt x="558887" y="1313425"/>
                  <a:pt x="558160" y="1312556"/>
                </a:cubicBezTo>
                <a:cubicBezTo>
                  <a:pt x="557433" y="1311688"/>
                  <a:pt x="556527" y="1311010"/>
                  <a:pt x="555442" y="1310522"/>
                </a:cubicBezTo>
                <a:cubicBezTo>
                  <a:pt x="554356" y="1310033"/>
                  <a:pt x="553097" y="1309789"/>
                  <a:pt x="551665" y="1309789"/>
                </a:cubicBezTo>
                <a:close/>
                <a:moveTo>
                  <a:pt x="342115" y="1309789"/>
                </a:moveTo>
                <a:cubicBezTo>
                  <a:pt x="340878" y="1309789"/>
                  <a:pt x="339749" y="1310028"/>
                  <a:pt x="338729" y="1310505"/>
                </a:cubicBezTo>
                <a:cubicBezTo>
                  <a:pt x="337709" y="1310983"/>
                  <a:pt x="336830" y="1311656"/>
                  <a:pt x="336092" y="1312524"/>
                </a:cubicBezTo>
                <a:cubicBezTo>
                  <a:pt x="335354" y="1313392"/>
                  <a:pt x="334757" y="1314434"/>
                  <a:pt x="334302" y="1315649"/>
                </a:cubicBezTo>
                <a:cubicBezTo>
                  <a:pt x="333846" y="1316864"/>
                  <a:pt x="333564" y="1318199"/>
                  <a:pt x="333455" y="1319654"/>
                </a:cubicBezTo>
                <a:lnTo>
                  <a:pt x="350645" y="1319654"/>
                </a:lnTo>
                <a:cubicBezTo>
                  <a:pt x="350710" y="1318199"/>
                  <a:pt x="350569" y="1316870"/>
                  <a:pt x="350221" y="1315665"/>
                </a:cubicBezTo>
                <a:cubicBezTo>
                  <a:pt x="349874" y="1314461"/>
                  <a:pt x="349337" y="1313425"/>
                  <a:pt x="348610" y="1312556"/>
                </a:cubicBezTo>
                <a:cubicBezTo>
                  <a:pt x="347883" y="1311688"/>
                  <a:pt x="346977" y="1311010"/>
                  <a:pt x="345892" y="1310522"/>
                </a:cubicBezTo>
                <a:cubicBezTo>
                  <a:pt x="344807" y="1310033"/>
                  <a:pt x="343548" y="1309789"/>
                  <a:pt x="342115" y="1309789"/>
                </a:cubicBezTo>
                <a:close/>
                <a:moveTo>
                  <a:pt x="132565" y="1309789"/>
                </a:moveTo>
                <a:cubicBezTo>
                  <a:pt x="131328" y="1309789"/>
                  <a:pt x="130199" y="1310028"/>
                  <a:pt x="129179" y="1310505"/>
                </a:cubicBezTo>
                <a:cubicBezTo>
                  <a:pt x="128159" y="1310983"/>
                  <a:pt x="127280" y="1311656"/>
                  <a:pt x="126542" y="1312524"/>
                </a:cubicBezTo>
                <a:cubicBezTo>
                  <a:pt x="125804" y="1313392"/>
                  <a:pt x="125207" y="1314434"/>
                  <a:pt x="124751" y="1315649"/>
                </a:cubicBezTo>
                <a:cubicBezTo>
                  <a:pt x="124296" y="1316864"/>
                  <a:pt x="124014" y="1318199"/>
                  <a:pt x="123905" y="1319654"/>
                </a:cubicBezTo>
                <a:lnTo>
                  <a:pt x="141095" y="1319654"/>
                </a:lnTo>
                <a:cubicBezTo>
                  <a:pt x="141160" y="1318199"/>
                  <a:pt x="141019" y="1316870"/>
                  <a:pt x="140671" y="1315665"/>
                </a:cubicBezTo>
                <a:cubicBezTo>
                  <a:pt x="140324" y="1314461"/>
                  <a:pt x="139787" y="1313425"/>
                  <a:pt x="139060" y="1312556"/>
                </a:cubicBezTo>
                <a:cubicBezTo>
                  <a:pt x="138333" y="1311688"/>
                  <a:pt x="137427" y="1311010"/>
                  <a:pt x="136342" y="1310522"/>
                </a:cubicBezTo>
                <a:cubicBezTo>
                  <a:pt x="135256" y="1310033"/>
                  <a:pt x="133997" y="1309789"/>
                  <a:pt x="132565" y="1309789"/>
                </a:cubicBezTo>
                <a:close/>
                <a:moveTo>
                  <a:pt x="711395" y="1305850"/>
                </a:moveTo>
                <a:lnTo>
                  <a:pt x="726794" y="1305850"/>
                </a:lnTo>
                <a:lnTo>
                  <a:pt x="726794" y="1333815"/>
                </a:lnTo>
                <a:lnTo>
                  <a:pt x="736528" y="1333815"/>
                </a:lnTo>
                <a:lnTo>
                  <a:pt x="736528" y="1338536"/>
                </a:lnTo>
                <a:lnTo>
                  <a:pt x="710320" y="1338536"/>
                </a:lnTo>
                <a:lnTo>
                  <a:pt x="710320" y="1333815"/>
                </a:lnTo>
                <a:lnTo>
                  <a:pt x="721064" y="1333815"/>
                </a:lnTo>
                <a:lnTo>
                  <a:pt x="721064" y="1310538"/>
                </a:lnTo>
                <a:lnTo>
                  <a:pt x="711395" y="1310538"/>
                </a:lnTo>
                <a:close/>
                <a:moveTo>
                  <a:pt x="221095" y="1305850"/>
                </a:moveTo>
                <a:lnTo>
                  <a:pt x="227541" y="1305850"/>
                </a:lnTo>
                <a:lnTo>
                  <a:pt x="235549" y="1327467"/>
                </a:lnTo>
                <a:lnTo>
                  <a:pt x="237275" y="1332741"/>
                </a:lnTo>
                <a:lnTo>
                  <a:pt x="239065" y="1327337"/>
                </a:lnTo>
                <a:lnTo>
                  <a:pt x="247009" y="1305850"/>
                </a:lnTo>
                <a:lnTo>
                  <a:pt x="253227" y="1305850"/>
                </a:lnTo>
                <a:lnTo>
                  <a:pt x="240400" y="1338536"/>
                </a:lnTo>
                <a:lnTo>
                  <a:pt x="233889" y="1338536"/>
                </a:lnTo>
                <a:close/>
                <a:moveTo>
                  <a:pt x="764438" y="1305394"/>
                </a:moveTo>
                <a:cubicBezTo>
                  <a:pt x="766131" y="1305394"/>
                  <a:pt x="767715" y="1305513"/>
                  <a:pt x="769191" y="1305752"/>
                </a:cubicBezTo>
                <a:cubicBezTo>
                  <a:pt x="770667" y="1305991"/>
                  <a:pt x="772078" y="1306381"/>
                  <a:pt x="773423" y="1306924"/>
                </a:cubicBezTo>
                <a:lnTo>
                  <a:pt x="773423" y="1312329"/>
                </a:lnTo>
                <a:cubicBezTo>
                  <a:pt x="772013" y="1311590"/>
                  <a:pt x="770575" y="1311053"/>
                  <a:pt x="769110" y="1310717"/>
                </a:cubicBezTo>
                <a:cubicBezTo>
                  <a:pt x="767645" y="1310380"/>
                  <a:pt x="766131" y="1310212"/>
                  <a:pt x="764568" y="1310212"/>
                </a:cubicBezTo>
                <a:cubicBezTo>
                  <a:pt x="763114" y="1310212"/>
                  <a:pt x="761741" y="1310489"/>
                  <a:pt x="760450" y="1311043"/>
                </a:cubicBezTo>
                <a:cubicBezTo>
                  <a:pt x="759159" y="1311596"/>
                  <a:pt x="758025" y="1312394"/>
                  <a:pt x="757048" y="1313435"/>
                </a:cubicBezTo>
                <a:cubicBezTo>
                  <a:pt x="756071" y="1314477"/>
                  <a:pt x="755301" y="1315747"/>
                  <a:pt x="754736" y="1317244"/>
                </a:cubicBezTo>
                <a:cubicBezTo>
                  <a:pt x="754172" y="1318742"/>
                  <a:pt x="753890" y="1320435"/>
                  <a:pt x="753890" y="1322323"/>
                </a:cubicBezTo>
                <a:cubicBezTo>
                  <a:pt x="753890" y="1326273"/>
                  <a:pt x="754850" y="1329230"/>
                  <a:pt x="756771" y="1331195"/>
                </a:cubicBezTo>
                <a:cubicBezTo>
                  <a:pt x="758692" y="1333159"/>
                  <a:pt x="761356" y="1334141"/>
                  <a:pt x="764764" y="1334141"/>
                </a:cubicBezTo>
                <a:cubicBezTo>
                  <a:pt x="766305" y="1334141"/>
                  <a:pt x="767797" y="1333967"/>
                  <a:pt x="769240" y="1333620"/>
                </a:cubicBezTo>
                <a:cubicBezTo>
                  <a:pt x="770683" y="1333273"/>
                  <a:pt x="772078" y="1332752"/>
                  <a:pt x="773423" y="1332057"/>
                </a:cubicBezTo>
                <a:lnTo>
                  <a:pt x="773423" y="1337332"/>
                </a:lnTo>
                <a:cubicBezTo>
                  <a:pt x="771948" y="1337896"/>
                  <a:pt x="770434" y="1338314"/>
                  <a:pt x="768882" y="1338585"/>
                </a:cubicBezTo>
                <a:cubicBezTo>
                  <a:pt x="767330" y="1338856"/>
                  <a:pt x="765730" y="1338992"/>
                  <a:pt x="764080" y="1338992"/>
                </a:cubicBezTo>
                <a:cubicBezTo>
                  <a:pt x="758914" y="1338992"/>
                  <a:pt x="754937" y="1337592"/>
                  <a:pt x="752148" y="1334792"/>
                </a:cubicBezTo>
                <a:cubicBezTo>
                  <a:pt x="749359" y="1331992"/>
                  <a:pt x="747965" y="1327901"/>
                  <a:pt x="747965" y="1322519"/>
                </a:cubicBezTo>
                <a:cubicBezTo>
                  <a:pt x="747965" y="1319936"/>
                  <a:pt x="748366" y="1317592"/>
                  <a:pt x="749169" y="1315486"/>
                </a:cubicBezTo>
                <a:cubicBezTo>
                  <a:pt x="749972" y="1313381"/>
                  <a:pt x="751101" y="1311580"/>
                  <a:pt x="752555" y="1310082"/>
                </a:cubicBezTo>
                <a:cubicBezTo>
                  <a:pt x="754009" y="1308585"/>
                  <a:pt x="755745" y="1307429"/>
                  <a:pt x="757764" y="1306615"/>
                </a:cubicBezTo>
                <a:cubicBezTo>
                  <a:pt x="759782" y="1305801"/>
                  <a:pt x="762007" y="1305394"/>
                  <a:pt x="764438" y="1305394"/>
                </a:cubicBezTo>
                <a:close/>
                <a:moveTo>
                  <a:pt x="790050" y="1305264"/>
                </a:moveTo>
                <a:cubicBezTo>
                  <a:pt x="792329" y="1305264"/>
                  <a:pt x="794348" y="1305622"/>
                  <a:pt x="796106" y="1306338"/>
                </a:cubicBezTo>
                <a:cubicBezTo>
                  <a:pt x="797864" y="1307054"/>
                  <a:pt x="799345" y="1308069"/>
                  <a:pt x="800550" y="1309382"/>
                </a:cubicBezTo>
                <a:cubicBezTo>
                  <a:pt x="801754" y="1310695"/>
                  <a:pt x="802666" y="1312290"/>
                  <a:pt x="803285" y="1314168"/>
                </a:cubicBezTo>
                <a:cubicBezTo>
                  <a:pt x="803903" y="1316045"/>
                  <a:pt x="804212" y="1318145"/>
                  <a:pt x="804212" y="1320468"/>
                </a:cubicBezTo>
                <a:cubicBezTo>
                  <a:pt x="804212" y="1321270"/>
                  <a:pt x="804202" y="1321943"/>
                  <a:pt x="804180" y="1322486"/>
                </a:cubicBezTo>
                <a:cubicBezTo>
                  <a:pt x="804158" y="1323028"/>
                  <a:pt x="804126" y="1323539"/>
                  <a:pt x="804082" y="1324016"/>
                </a:cubicBezTo>
                <a:lnTo>
                  <a:pt x="781130" y="1324016"/>
                </a:lnTo>
                <a:cubicBezTo>
                  <a:pt x="781130" y="1327359"/>
                  <a:pt x="782063" y="1329925"/>
                  <a:pt x="783930" y="1331716"/>
                </a:cubicBezTo>
                <a:cubicBezTo>
                  <a:pt x="785796" y="1333506"/>
                  <a:pt x="788488" y="1334402"/>
                  <a:pt x="792004" y="1334402"/>
                </a:cubicBezTo>
                <a:cubicBezTo>
                  <a:pt x="792959" y="1334402"/>
                  <a:pt x="793914" y="1334364"/>
                  <a:pt x="794869" y="1334288"/>
                </a:cubicBezTo>
                <a:cubicBezTo>
                  <a:pt x="795824" y="1334212"/>
                  <a:pt x="796746" y="1334108"/>
                  <a:pt x="797636" y="1333978"/>
                </a:cubicBezTo>
                <a:cubicBezTo>
                  <a:pt x="798526" y="1333848"/>
                  <a:pt x="799378" y="1333702"/>
                  <a:pt x="800192" y="1333539"/>
                </a:cubicBezTo>
                <a:cubicBezTo>
                  <a:pt x="801005" y="1333376"/>
                  <a:pt x="801760" y="1333197"/>
                  <a:pt x="802454" y="1333002"/>
                </a:cubicBezTo>
                <a:lnTo>
                  <a:pt x="802454" y="1337657"/>
                </a:lnTo>
                <a:cubicBezTo>
                  <a:pt x="800913" y="1338091"/>
                  <a:pt x="799172" y="1338444"/>
                  <a:pt x="797229" y="1338715"/>
                </a:cubicBezTo>
                <a:cubicBezTo>
                  <a:pt x="795286" y="1338986"/>
                  <a:pt x="793273" y="1339122"/>
                  <a:pt x="791190" y="1339122"/>
                </a:cubicBezTo>
                <a:cubicBezTo>
                  <a:pt x="788390" y="1339122"/>
                  <a:pt x="785981" y="1338742"/>
                  <a:pt x="783962" y="1337983"/>
                </a:cubicBezTo>
                <a:cubicBezTo>
                  <a:pt x="781944" y="1337223"/>
                  <a:pt x="780289" y="1336121"/>
                  <a:pt x="778998" y="1334678"/>
                </a:cubicBezTo>
                <a:cubicBezTo>
                  <a:pt x="777706" y="1333235"/>
                  <a:pt x="776751" y="1331466"/>
                  <a:pt x="776133" y="1329372"/>
                </a:cubicBezTo>
                <a:cubicBezTo>
                  <a:pt x="775514" y="1327277"/>
                  <a:pt x="775205" y="1324906"/>
                  <a:pt x="775205" y="1322258"/>
                </a:cubicBezTo>
                <a:cubicBezTo>
                  <a:pt x="775205" y="1319957"/>
                  <a:pt x="775536" y="1317782"/>
                  <a:pt x="776198" y="1315731"/>
                </a:cubicBezTo>
                <a:cubicBezTo>
                  <a:pt x="776860" y="1313679"/>
                  <a:pt x="777826" y="1311878"/>
                  <a:pt x="779095" y="1310326"/>
                </a:cubicBezTo>
                <a:cubicBezTo>
                  <a:pt x="780365" y="1308774"/>
                  <a:pt x="781922" y="1307543"/>
                  <a:pt x="783767" y="1306631"/>
                </a:cubicBezTo>
                <a:cubicBezTo>
                  <a:pt x="785612" y="1305719"/>
                  <a:pt x="787707" y="1305264"/>
                  <a:pt x="790050" y="1305264"/>
                </a:cubicBezTo>
                <a:close/>
                <a:moveTo>
                  <a:pt x="580175" y="1305264"/>
                </a:moveTo>
                <a:cubicBezTo>
                  <a:pt x="580848" y="1305264"/>
                  <a:pt x="581488" y="1305399"/>
                  <a:pt x="582096" y="1305671"/>
                </a:cubicBezTo>
                <a:cubicBezTo>
                  <a:pt x="582703" y="1305942"/>
                  <a:pt x="583235" y="1306306"/>
                  <a:pt x="583691" y="1306761"/>
                </a:cubicBezTo>
                <a:cubicBezTo>
                  <a:pt x="584147" y="1307217"/>
                  <a:pt x="584510" y="1307749"/>
                  <a:pt x="584782" y="1308357"/>
                </a:cubicBezTo>
                <a:cubicBezTo>
                  <a:pt x="585053" y="1308964"/>
                  <a:pt x="585188" y="1309605"/>
                  <a:pt x="585188" y="1310277"/>
                </a:cubicBezTo>
                <a:cubicBezTo>
                  <a:pt x="585188" y="1310972"/>
                  <a:pt x="585053" y="1311618"/>
                  <a:pt x="584782" y="1312215"/>
                </a:cubicBezTo>
                <a:cubicBezTo>
                  <a:pt x="584510" y="1312811"/>
                  <a:pt x="584147" y="1313338"/>
                  <a:pt x="583691" y="1313793"/>
                </a:cubicBezTo>
                <a:cubicBezTo>
                  <a:pt x="583235" y="1314249"/>
                  <a:pt x="582703" y="1314607"/>
                  <a:pt x="582096" y="1314868"/>
                </a:cubicBezTo>
                <a:cubicBezTo>
                  <a:pt x="581488" y="1315128"/>
                  <a:pt x="580848" y="1315258"/>
                  <a:pt x="580175" y="1315258"/>
                </a:cubicBezTo>
                <a:cubicBezTo>
                  <a:pt x="579480" y="1315258"/>
                  <a:pt x="578835" y="1315128"/>
                  <a:pt x="578238" y="1314868"/>
                </a:cubicBezTo>
                <a:cubicBezTo>
                  <a:pt x="577641" y="1314607"/>
                  <a:pt x="577115" y="1314249"/>
                  <a:pt x="576659" y="1313793"/>
                </a:cubicBezTo>
                <a:cubicBezTo>
                  <a:pt x="576203" y="1313338"/>
                  <a:pt x="575845" y="1312811"/>
                  <a:pt x="575585" y="1312215"/>
                </a:cubicBezTo>
                <a:cubicBezTo>
                  <a:pt x="575324" y="1311618"/>
                  <a:pt x="575194" y="1310972"/>
                  <a:pt x="575194" y="1310277"/>
                </a:cubicBezTo>
                <a:cubicBezTo>
                  <a:pt x="575194" y="1309605"/>
                  <a:pt x="575324" y="1308964"/>
                  <a:pt x="575585" y="1308357"/>
                </a:cubicBezTo>
                <a:cubicBezTo>
                  <a:pt x="575845" y="1307749"/>
                  <a:pt x="576203" y="1307217"/>
                  <a:pt x="576659" y="1306761"/>
                </a:cubicBezTo>
                <a:cubicBezTo>
                  <a:pt x="577115" y="1306306"/>
                  <a:pt x="577641" y="1305942"/>
                  <a:pt x="578238" y="1305671"/>
                </a:cubicBezTo>
                <a:cubicBezTo>
                  <a:pt x="578835" y="1305399"/>
                  <a:pt x="579480" y="1305264"/>
                  <a:pt x="580175" y="1305264"/>
                </a:cubicBezTo>
                <a:close/>
                <a:moveTo>
                  <a:pt x="551925" y="1305264"/>
                </a:moveTo>
                <a:cubicBezTo>
                  <a:pt x="554204" y="1305264"/>
                  <a:pt x="556223" y="1305622"/>
                  <a:pt x="557981" y="1306338"/>
                </a:cubicBezTo>
                <a:cubicBezTo>
                  <a:pt x="559739" y="1307054"/>
                  <a:pt x="561220" y="1308069"/>
                  <a:pt x="562425" y="1309382"/>
                </a:cubicBezTo>
                <a:cubicBezTo>
                  <a:pt x="563630" y="1310695"/>
                  <a:pt x="564541" y="1312290"/>
                  <a:pt x="565159" y="1314168"/>
                </a:cubicBezTo>
                <a:cubicBezTo>
                  <a:pt x="565778" y="1316045"/>
                  <a:pt x="566087" y="1318145"/>
                  <a:pt x="566087" y="1320468"/>
                </a:cubicBezTo>
                <a:cubicBezTo>
                  <a:pt x="566087" y="1321270"/>
                  <a:pt x="566077" y="1321943"/>
                  <a:pt x="566055" y="1322486"/>
                </a:cubicBezTo>
                <a:cubicBezTo>
                  <a:pt x="566033" y="1323028"/>
                  <a:pt x="566001" y="1323539"/>
                  <a:pt x="565957" y="1324016"/>
                </a:cubicBezTo>
                <a:lnTo>
                  <a:pt x="543005" y="1324016"/>
                </a:lnTo>
                <a:cubicBezTo>
                  <a:pt x="543005" y="1327359"/>
                  <a:pt x="543938" y="1329925"/>
                  <a:pt x="545805" y="1331716"/>
                </a:cubicBezTo>
                <a:cubicBezTo>
                  <a:pt x="547672" y="1333506"/>
                  <a:pt x="550363" y="1334402"/>
                  <a:pt x="553879" y="1334402"/>
                </a:cubicBezTo>
                <a:cubicBezTo>
                  <a:pt x="554834" y="1334402"/>
                  <a:pt x="555789" y="1334364"/>
                  <a:pt x="556744" y="1334288"/>
                </a:cubicBezTo>
                <a:cubicBezTo>
                  <a:pt x="557699" y="1334212"/>
                  <a:pt x="558621" y="1334108"/>
                  <a:pt x="559511" y="1333978"/>
                </a:cubicBezTo>
                <a:cubicBezTo>
                  <a:pt x="560401" y="1333848"/>
                  <a:pt x="561253" y="1333702"/>
                  <a:pt x="562067" y="1333539"/>
                </a:cubicBezTo>
                <a:cubicBezTo>
                  <a:pt x="562881" y="1333376"/>
                  <a:pt x="563635" y="1333197"/>
                  <a:pt x="564329" y="1333002"/>
                </a:cubicBezTo>
                <a:lnTo>
                  <a:pt x="564329" y="1337657"/>
                </a:lnTo>
                <a:cubicBezTo>
                  <a:pt x="562788" y="1338091"/>
                  <a:pt x="561047" y="1338444"/>
                  <a:pt x="559104" y="1338715"/>
                </a:cubicBezTo>
                <a:cubicBezTo>
                  <a:pt x="557162" y="1338986"/>
                  <a:pt x="555149" y="1339122"/>
                  <a:pt x="553065" y="1339122"/>
                </a:cubicBezTo>
                <a:cubicBezTo>
                  <a:pt x="550265" y="1339122"/>
                  <a:pt x="547856" y="1338742"/>
                  <a:pt x="545838" y="1337983"/>
                </a:cubicBezTo>
                <a:cubicBezTo>
                  <a:pt x="543819" y="1337223"/>
                  <a:pt x="542164" y="1336121"/>
                  <a:pt x="540873" y="1334678"/>
                </a:cubicBezTo>
                <a:cubicBezTo>
                  <a:pt x="539581" y="1333235"/>
                  <a:pt x="538626" y="1331466"/>
                  <a:pt x="538008" y="1329372"/>
                </a:cubicBezTo>
                <a:cubicBezTo>
                  <a:pt x="537389" y="1327277"/>
                  <a:pt x="537080" y="1324906"/>
                  <a:pt x="537080" y="1322258"/>
                </a:cubicBezTo>
                <a:cubicBezTo>
                  <a:pt x="537080" y="1319957"/>
                  <a:pt x="537411" y="1317782"/>
                  <a:pt x="538073" y="1315731"/>
                </a:cubicBezTo>
                <a:cubicBezTo>
                  <a:pt x="538735" y="1313679"/>
                  <a:pt x="539701" y="1311878"/>
                  <a:pt x="540970" y="1310326"/>
                </a:cubicBezTo>
                <a:cubicBezTo>
                  <a:pt x="542240" y="1308774"/>
                  <a:pt x="543797" y="1307543"/>
                  <a:pt x="545642" y="1306631"/>
                </a:cubicBezTo>
                <a:cubicBezTo>
                  <a:pt x="547487" y="1305719"/>
                  <a:pt x="549581" y="1305264"/>
                  <a:pt x="551925" y="1305264"/>
                </a:cubicBezTo>
                <a:close/>
                <a:moveTo>
                  <a:pt x="509919" y="1305264"/>
                </a:moveTo>
                <a:cubicBezTo>
                  <a:pt x="511677" y="1305264"/>
                  <a:pt x="513012" y="1305839"/>
                  <a:pt x="513923" y="1306989"/>
                </a:cubicBezTo>
                <a:cubicBezTo>
                  <a:pt x="514835" y="1308139"/>
                  <a:pt x="515291" y="1309919"/>
                  <a:pt x="515291" y="1312329"/>
                </a:cubicBezTo>
                <a:cubicBezTo>
                  <a:pt x="515811" y="1311200"/>
                  <a:pt x="516321" y="1310196"/>
                  <a:pt x="516821" y="1309317"/>
                </a:cubicBezTo>
                <a:cubicBezTo>
                  <a:pt x="517320" y="1308438"/>
                  <a:pt x="517857" y="1307700"/>
                  <a:pt x="518432" y="1307103"/>
                </a:cubicBezTo>
                <a:cubicBezTo>
                  <a:pt x="519007" y="1306506"/>
                  <a:pt x="519642" y="1306051"/>
                  <a:pt x="520337" y="1305736"/>
                </a:cubicBezTo>
                <a:cubicBezTo>
                  <a:pt x="521031" y="1305421"/>
                  <a:pt x="521834" y="1305264"/>
                  <a:pt x="522746" y="1305264"/>
                </a:cubicBezTo>
                <a:cubicBezTo>
                  <a:pt x="526848" y="1305264"/>
                  <a:pt x="528899" y="1308422"/>
                  <a:pt x="528899" y="1314738"/>
                </a:cubicBezTo>
                <a:lnTo>
                  <a:pt x="528899" y="1338536"/>
                </a:lnTo>
                <a:lnTo>
                  <a:pt x="523690" y="1338536"/>
                </a:lnTo>
                <a:lnTo>
                  <a:pt x="523690" y="1315063"/>
                </a:lnTo>
                <a:cubicBezTo>
                  <a:pt x="523690" y="1314043"/>
                  <a:pt x="523652" y="1313207"/>
                  <a:pt x="523576" y="1312556"/>
                </a:cubicBezTo>
                <a:cubicBezTo>
                  <a:pt x="523500" y="1311905"/>
                  <a:pt x="523381" y="1311390"/>
                  <a:pt x="523218" y="1311010"/>
                </a:cubicBezTo>
                <a:cubicBezTo>
                  <a:pt x="523055" y="1310630"/>
                  <a:pt x="522849" y="1310364"/>
                  <a:pt x="522599" y="1310212"/>
                </a:cubicBezTo>
                <a:cubicBezTo>
                  <a:pt x="522350" y="1310060"/>
                  <a:pt x="522041" y="1309984"/>
                  <a:pt x="521671" y="1309984"/>
                </a:cubicBezTo>
                <a:cubicBezTo>
                  <a:pt x="521237" y="1309984"/>
                  <a:pt x="520836" y="1310115"/>
                  <a:pt x="520467" y="1310375"/>
                </a:cubicBezTo>
                <a:cubicBezTo>
                  <a:pt x="520098" y="1310635"/>
                  <a:pt x="519702" y="1311059"/>
                  <a:pt x="519279" y="1311645"/>
                </a:cubicBezTo>
                <a:cubicBezTo>
                  <a:pt x="518855" y="1312231"/>
                  <a:pt x="518389" y="1313007"/>
                  <a:pt x="517879" y="1313972"/>
                </a:cubicBezTo>
                <a:cubicBezTo>
                  <a:pt x="517369" y="1314938"/>
                  <a:pt x="516766" y="1316127"/>
                  <a:pt x="516072" y="1317537"/>
                </a:cubicBezTo>
                <a:lnTo>
                  <a:pt x="516072" y="1338536"/>
                </a:lnTo>
                <a:lnTo>
                  <a:pt x="510895" y="1338536"/>
                </a:lnTo>
                <a:lnTo>
                  <a:pt x="510895" y="1315682"/>
                </a:lnTo>
                <a:cubicBezTo>
                  <a:pt x="510895" y="1314488"/>
                  <a:pt x="510858" y="1313522"/>
                  <a:pt x="510782" y="1312784"/>
                </a:cubicBezTo>
                <a:cubicBezTo>
                  <a:pt x="510706" y="1312046"/>
                  <a:pt x="510586" y="1311471"/>
                  <a:pt x="510423" y="1311059"/>
                </a:cubicBezTo>
                <a:cubicBezTo>
                  <a:pt x="510261" y="1310646"/>
                  <a:pt x="510049" y="1310364"/>
                  <a:pt x="509789" y="1310212"/>
                </a:cubicBezTo>
                <a:cubicBezTo>
                  <a:pt x="509528" y="1310060"/>
                  <a:pt x="509213" y="1309984"/>
                  <a:pt x="508844" y="1309984"/>
                </a:cubicBezTo>
                <a:cubicBezTo>
                  <a:pt x="508454" y="1309984"/>
                  <a:pt x="508085" y="1310093"/>
                  <a:pt x="507738" y="1310310"/>
                </a:cubicBezTo>
                <a:cubicBezTo>
                  <a:pt x="507390" y="1310527"/>
                  <a:pt x="507005" y="1310918"/>
                  <a:pt x="506582" y="1311482"/>
                </a:cubicBezTo>
                <a:cubicBezTo>
                  <a:pt x="506159" y="1312046"/>
                  <a:pt x="505686" y="1312817"/>
                  <a:pt x="505166" y="1313793"/>
                </a:cubicBezTo>
                <a:cubicBezTo>
                  <a:pt x="504645" y="1314770"/>
                  <a:pt x="504026" y="1316018"/>
                  <a:pt x="503310" y="1317537"/>
                </a:cubicBezTo>
                <a:lnTo>
                  <a:pt x="503310" y="1338536"/>
                </a:lnTo>
                <a:lnTo>
                  <a:pt x="498101" y="1338536"/>
                </a:lnTo>
                <a:lnTo>
                  <a:pt x="498101" y="1305850"/>
                </a:lnTo>
                <a:lnTo>
                  <a:pt x="502431" y="1305850"/>
                </a:lnTo>
                <a:lnTo>
                  <a:pt x="502691" y="1312068"/>
                </a:lnTo>
                <a:cubicBezTo>
                  <a:pt x="503256" y="1310831"/>
                  <a:pt x="503804" y="1309778"/>
                  <a:pt x="504335" y="1308910"/>
                </a:cubicBezTo>
                <a:cubicBezTo>
                  <a:pt x="504867" y="1308042"/>
                  <a:pt x="505415" y="1307342"/>
                  <a:pt x="505979" y="1306810"/>
                </a:cubicBezTo>
                <a:cubicBezTo>
                  <a:pt x="506544" y="1306278"/>
                  <a:pt x="507146" y="1305888"/>
                  <a:pt x="507786" y="1305638"/>
                </a:cubicBezTo>
                <a:cubicBezTo>
                  <a:pt x="508427" y="1305388"/>
                  <a:pt x="509137" y="1305264"/>
                  <a:pt x="509919" y="1305264"/>
                </a:cubicBezTo>
                <a:close/>
                <a:moveTo>
                  <a:pt x="475595" y="1305264"/>
                </a:moveTo>
                <a:cubicBezTo>
                  <a:pt x="477570" y="1305264"/>
                  <a:pt x="479350" y="1305481"/>
                  <a:pt x="480934" y="1305915"/>
                </a:cubicBezTo>
                <a:cubicBezTo>
                  <a:pt x="482519" y="1306349"/>
                  <a:pt x="483859" y="1307011"/>
                  <a:pt x="484955" y="1307901"/>
                </a:cubicBezTo>
                <a:cubicBezTo>
                  <a:pt x="486051" y="1308791"/>
                  <a:pt x="486892" y="1309908"/>
                  <a:pt x="487478" y="1311254"/>
                </a:cubicBezTo>
                <a:cubicBezTo>
                  <a:pt x="488064" y="1312600"/>
                  <a:pt x="488357" y="1314184"/>
                  <a:pt x="488357" y="1316007"/>
                </a:cubicBezTo>
                <a:lnTo>
                  <a:pt x="488357" y="1338536"/>
                </a:lnTo>
                <a:lnTo>
                  <a:pt x="483278" y="1338536"/>
                </a:lnTo>
                <a:lnTo>
                  <a:pt x="483148" y="1334141"/>
                </a:lnTo>
                <a:cubicBezTo>
                  <a:pt x="481368" y="1335899"/>
                  <a:pt x="479562" y="1337169"/>
                  <a:pt x="477728" y="1337950"/>
                </a:cubicBezTo>
                <a:cubicBezTo>
                  <a:pt x="475894" y="1338731"/>
                  <a:pt x="473967" y="1339122"/>
                  <a:pt x="471949" y="1339122"/>
                </a:cubicBezTo>
                <a:cubicBezTo>
                  <a:pt x="470083" y="1339122"/>
                  <a:pt x="468487" y="1338883"/>
                  <a:pt x="467163" y="1338406"/>
                </a:cubicBezTo>
                <a:cubicBezTo>
                  <a:pt x="465839" y="1337928"/>
                  <a:pt x="464749" y="1337272"/>
                  <a:pt x="463891" y="1336436"/>
                </a:cubicBezTo>
                <a:cubicBezTo>
                  <a:pt x="463034" y="1335601"/>
                  <a:pt x="462405" y="1334618"/>
                  <a:pt x="462003" y="1333490"/>
                </a:cubicBezTo>
                <a:cubicBezTo>
                  <a:pt x="461602" y="1332361"/>
                  <a:pt x="461401" y="1331135"/>
                  <a:pt x="461401" y="1329811"/>
                </a:cubicBezTo>
                <a:cubicBezTo>
                  <a:pt x="461401" y="1326534"/>
                  <a:pt x="462622" y="1323967"/>
                  <a:pt x="465063" y="1322112"/>
                </a:cubicBezTo>
                <a:cubicBezTo>
                  <a:pt x="467505" y="1320256"/>
                  <a:pt x="471113" y="1319328"/>
                  <a:pt x="475888" y="1319328"/>
                </a:cubicBezTo>
                <a:lnTo>
                  <a:pt x="482660" y="1319328"/>
                </a:lnTo>
                <a:lnTo>
                  <a:pt x="482660" y="1316463"/>
                </a:lnTo>
                <a:cubicBezTo>
                  <a:pt x="482660" y="1314531"/>
                  <a:pt x="482041" y="1312985"/>
                  <a:pt x="480804" y="1311824"/>
                </a:cubicBezTo>
                <a:cubicBezTo>
                  <a:pt x="479567" y="1310663"/>
                  <a:pt x="477679" y="1310082"/>
                  <a:pt x="475139" y="1310082"/>
                </a:cubicBezTo>
                <a:cubicBezTo>
                  <a:pt x="473295" y="1310082"/>
                  <a:pt x="471477" y="1310288"/>
                  <a:pt x="469686" y="1310701"/>
                </a:cubicBezTo>
                <a:cubicBezTo>
                  <a:pt x="467896" y="1311113"/>
                  <a:pt x="466045" y="1311699"/>
                  <a:pt x="464135" y="1312459"/>
                </a:cubicBezTo>
                <a:lnTo>
                  <a:pt x="464135" y="1307347"/>
                </a:lnTo>
                <a:cubicBezTo>
                  <a:pt x="464852" y="1307087"/>
                  <a:pt x="465649" y="1306832"/>
                  <a:pt x="466528" y="1306582"/>
                </a:cubicBezTo>
                <a:cubicBezTo>
                  <a:pt x="467407" y="1306333"/>
                  <a:pt x="468335" y="1306110"/>
                  <a:pt x="469312" y="1305915"/>
                </a:cubicBezTo>
                <a:cubicBezTo>
                  <a:pt x="470289" y="1305719"/>
                  <a:pt x="471309" y="1305562"/>
                  <a:pt x="472372" y="1305443"/>
                </a:cubicBezTo>
                <a:cubicBezTo>
                  <a:pt x="473436" y="1305323"/>
                  <a:pt x="474510" y="1305264"/>
                  <a:pt x="475595" y="1305264"/>
                </a:cubicBezTo>
                <a:close/>
                <a:moveTo>
                  <a:pt x="449755" y="1305264"/>
                </a:moveTo>
                <a:cubicBezTo>
                  <a:pt x="453119" y="1305264"/>
                  <a:pt x="455664" y="1306257"/>
                  <a:pt x="457389" y="1308243"/>
                </a:cubicBezTo>
                <a:cubicBezTo>
                  <a:pt x="459115" y="1310229"/>
                  <a:pt x="459978" y="1313218"/>
                  <a:pt x="459978" y="1317212"/>
                </a:cubicBezTo>
                <a:lnTo>
                  <a:pt x="459978" y="1338536"/>
                </a:lnTo>
                <a:lnTo>
                  <a:pt x="454313" y="1338536"/>
                </a:lnTo>
                <a:lnTo>
                  <a:pt x="454313" y="1317668"/>
                </a:lnTo>
                <a:cubicBezTo>
                  <a:pt x="454313" y="1315106"/>
                  <a:pt x="453835" y="1313213"/>
                  <a:pt x="452881" y="1311987"/>
                </a:cubicBezTo>
                <a:cubicBezTo>
                  <a:pt x="451925" y="1310760"/>
                  <a:pt x="450504" y="1310147"/>
                  <a:pt x="448616" y="1310147"/>
                </a:cubicBezTo>
                <a:cubicBezTo>
                  <a:pt x="447921" y="1310147"/>
                  <a:pt x="447243" y="1310250"/>
                  <a:pt x="446581" y="1310456"/>
                </a:cubicBezTo>
                <a:cubicBezTo>
                  <a:pt x="445919" y="1310663"/>
                  <a:pt x="445230" y="1311021"/>
                  <a:pt x="444513" y="1311531"/>
                </a:cubicBezTo>
                <a:cubicBezTo>
                  <a:pt x="443797" y="1312041"/>
                  <a:pt x="443021" y="1312730"/>
                  <a:pt x="442186" y="1313598"/>
                </a:cubicBezTo>
                <a:cubicBezTo>
                  <a:pt x="441350" y="1314466"/>
                  <a:pt x="440411" y="1315552"/>
                  <a:pt x="439369" y="1316854"/>
                </a:cubicBezTo>
                <a:lnTo>
                  <a:pt x="439369" y="1338536"/>
                </a:lnTo>
                <a:lnTo>
                  <a:pt x="433705" y="1338536"/>
                </a:lnTo>
                <a:lnTo>
                  <a:pt x="433705" y="1305850"/>
                </a:lnTo>
                <a:lnTo>
                  <a:pt x="438751" y="1305850"/>
                </a:lnTo>
                <a:lnTo>
                  <a:pt x="438979" y="1311124"/>
                </a:lnTo>
                <a:cubicBezTo>
                  <a:pt x="439934" y="1309995"/>
                  <a:pt x="440856" y="1309056"/>
                  <a:pt x="441746" y="1308308"/>
                </a:cubicBezTo>
                <a:cubicBezTo>
                  <a:pt x="442636" y="1307559"/>
                  <a:pt x="443510" y="1306957"/>
                  <a:pt x="444367" y="1306501"/>
                </a:cubicBezTo>
                <a:cubicBezTo>
                  <a:pt x="445224" y="1306045"/>
                  <a:pt x="446098" y="1305725"/>
                  <a:pt x="446988" y="1305540"/>
                </a:cubicBezTo>
                <a:cubicBezTo>
                  <a:pt x="447878" y="1305356"/>
                  <a:pt x="448800" y="1305264"/>
                  <a:pt x="449755" y="1305264"/>
                </a:cubicBezTo>
                <a:close/>
                <a:moveTo>
                  <a:pt x="375573" y="1305264"/>
                </a:moveTo>
                <a:cubicBezTo>
                  <a:pt x="378959" y="1305264"/>
                  <a:pt x="381526" y="1306360"/>
                  <a:pt x="383273" y="1308552"/>
                </a:cubicBezTo>
                <a:cubicBezTo>
                  <a:pt x="385020" y="1310744"/>
                  <a:pt x="385829" y="1314000"/>
                  <a:pt x="385698" y="1318319"/>
                </a:cubicBezTo>
                <a:lnTo>
                  <a:pt x="379969" y="1318319"/>
                </a:lnTo>
                <a:cubicBezTo>
                  <a:pt x="380034" y="1315454"/>
                  <a:pt x="379616" y="1313376"/>
                  <a:pt x="378715" y="1312084"/>
                </a:cubicBezTo>
                <a:cubicBezTo>
                  <a:pt x="377814" y="1310793"/>
                  <a:pt x="376496" y="1310147"/>
                  <a:pt x="374760" y="1310147"/>
                </a:cubicBezTo>
                <a:cubicBezTo>
                  <a:pt x="374000" y="1310147"/>
                  <a:pt x="373235" y="1310283"/>
                  <a:pt x="372464" y="1310554"/>
                </a:cubicBezTo>
                <a:cubicBezTo>
                  <a:pt x="371694" y="1310825"/>
                  <a:pt x="370902" y="1311259"/>
                  <a:pt x="370088" y="1311856"/>
                </a:cubicBezTo>
                <a:cubicBezTo>
                  <a:pt x="369274" y="1312453"/>
                  <a:pt x="368411" y="1313218"/>
                  <a:pt x="367500" y="1314152"/>
                </a:cubicBezTo>
                <a:cubicBezTo>
                  <a:pt x="366588" y="1315085"/>
                  <a:pt x="365612" y="1316213"/>
                  <a:pt x="364570" y="1317537"/>
                </a:cubicBezTo>
                <a:lnTo>
                  <a:pt x="364570" y="1338536"/>
                </a:lnTo>
                <a:lnTo>
                  <a:pt x="358840" y="1338536"/>
                </a:lnTo>
                <a:lnTo>
                  <a:pt x="358840" y="1305850"/>
                </a:lnTo>
                <a:lnTo>
                  <a:pt x="364016" y="1305850"/>
                </a:lnTo>
                <a:lnTo>
                  <a:pt x="364179" y="1311873"/>
                </a:lnTo>
                <a:cubicBezTo>
                  <a:pt x="366111" y="1309550"/>
                  <a:pt x="368015" y="1307868"/>
                  <a:pt x="369892" y="1306826"/>
                </a:cubicBezTo>
                <a:cubicBezTo>
                  <a:pt x="371770" y="1305785"/>
                  <a:pt x="373663" y="1305264"/>
                  <a:pt x="375573" y="1305264"/>
                </a:cubicBezTo>
                <a:close/>
                <a:moveTo>
                  <a:pt x="342375" y="1305264"/>
                </a:moveTo>
                <a:cubicBezTo>
                  <a:pt x="344654" y="1305264"/>
                  <a:pt x="346673" y="1305622"/>
                  <a:pt x="348431" y="1306338"/>
                </a:cubicBezTo>
                <a:cubicBezTo>
                  <a:pt x="350189" y="1307054"/>
                  <a:pt x="351670" y="1308069"/>
                  <a:pt x="352875" y="1309382"/>
                </a:cubicBezTo>
                <a:cubicBezTo>
                  <a:pt x="354080" y="1310695"/>
                  <a:pt x="354991" y="1312290"/>
                  <a:pt x="355610" y="1314168"/>
                </a:cubicBezTo>
                <a:cubicBezTo>
                  <a:pt x="356228" y="1316045"/>
                  <a:pt x="356538" y="1318145"/>
                  <a:pt x="356538" y="1320468"/>
                </a:cubicBezTo>
                <a:cubicBezTo>
                  <a:pt x="356538" y="1321270"/>
                  <a:pt x="356527" y="1321943"/>
                  <a:pt x="356505" y="1322486"/>
                </a:cubicBezTo>
                <a:cubicBezTo>
                  <a:pt x="356483" y="1323028"/>
                  <a:pt x="356451" y="1323539"/>
                  <a:pt x="356407" y="1324016"/>
                </a:cubicBezTo>
                <a:lnTo>
                  <a:pt x="333455" y="1324016"/>
                </a:lnTo>
                <a:cubicBezTo>
                  <a:pt x="333455" y="1327359"/>
                  <a:pt x="334388" y="1329925"/>
                  <a:pt x="336255" y="1331716"/>
                </a:cubicBezTo>
                <a:cubicBezTo>
                  <a:pt x="338122" y="1333506"/>
                  <a:pt x="340813" y="1334402"/>
                  <a:pt x="344329" y="1334402"/>
                </a:cubicBezTo>
                <a:cubicBezTo>
                  <a:pt x="345284" y="1334402"/>
                  <a:pt x="346239" y="1334364"/>
                  <a:pt x="347194" y="1334288"/>
                </a:cubicBezTo>
                <a:cubicBezTo>
                  <a:pt x="348149" y="1334212"/>
                  <a:pt x="349071" y="1334108"/>
                  <a:pt x="349961" y="1333978"/>
                </a:cubicBezTo>
                <a:cubicBezTo>
                  <a:pt x="350851" y="1333848"/>
                  <a:pt x="351703" y="1333702"/>
                  <a:pt x="352517" y="1333539"/>
                </a:cubicBezTo>
                <a:cubicBezTo>
                  <a:pt x="353331" y="1333376"/>
                  <a:pt x="354085" y="1333197"/>
                  <a:pt x="354780" y="1333002"/>
                </a:cubicBezTo>
                <a:lnTo>
                  <a:pt x="354780" y="1337657"/>
                </a:lnTo>
                <a:cubicBezTo>
                  <a:pt x="353239" y="1338091"/>
                  <a:pt x="351497" y="1338444"/>
                  <a:pt x="349554" y="1338715"/>
                </a:cubicBezTo>
                <a:cubicBezTo>
                  <a:pt x="347612" y="1338986"/>
                  <a:pt x="345599" y="1339122"/>
                  <a:pt x="343515" y="1339122"/>
                </a:cubicBezTo>
                <a:cubicBezTo>
                  <a:pt x="340715" y="1339122"/>
                  <a:pt x="338306" y="1338742"/>
                  <a:pt x="336288" y="1337983"/>
                </a:cubicBezTo>
                <a:cubicBezTo>
                  <a:pt x="334269" y="1337223"/>
                  <a:pt x="332614" y="1336121"/>
                  <a:pt x="331323" y="1334678"/>
                </a:cubicBezTo>
                <a:cubicBezTo>
                  <a:pt x="330031" y="1333235"/>
                  <a:pt x="329076" y="1331466"/>
                  <a:pt x="328458" y="1329372"/>
                </a:cubicBezTo>
                <a:cubicBezTo>
                  <a:pt x="327839" y="1327277"/>
                  <a:pt x="327530" y="1324906"/>
                  <a:pt x="327530" y="1322258"/>
                </a:cubicBezTo>
                <a:cubicBezTo>
                  <a:pt x="327530" y="1319957"/>
                  <a:pt x="327861" y="1317782"/>
                  <a:pt x="328523" y="1315731"/>
                </a:cubicBezTo>
                <a:cubicBezTo>
                  <a:pt x="329185" y="1313679"/>
                  <a:pt x="330151" y="1311878"/>
                  <a:pt x="331421" y="1310326"/>
                </a:cubicBezTo>
                <a:cubicBezTo>
                  <a:pt x="332690" y="1308774"/>
                  <a:pt x="334247" y="1307543"/>
                  <a:pt x="336092" y="1306631"/>
                </a:cubicBezTo>
                <a:cubicBezTo>
                  <a:pt x="337937" y="1305719"/>
                  <a:pt x="340031" y="1305264"/>
                  <a:pt x="342375" y="1305264"/>
                </a:cubicBezTo>
                <a:close/>
                <a:moveTo>
                  <a:pt x="266175" y="1305264"/>
                </a:moveTo>
                <a:cubicBezTo>
                  <a:pt x="268519" y="1305264"/>
                  <a:pt x="270619" y="1305627"/>
                  <a:pt x="272475" y="1306354"/>
                </a:cubicBezTo>
                <a:cubicBezTo>
                  <a:pt x="274331" y="1307081"/>
                  <a:pt x="275904" y="1308145"/>
                  <a:pt x="277196" y="1309545"/>
                </a:cubicBezTo>
                <a:cubicBezTo>
                  <a:pt x="278487" y="1310945"/>
                  <a:pt x="279475" y="1312687"/>
                  <a:pt x="280158" y="1314770"/>
                </a:cubicBezTo>
                <a:cubicBezTo>
                  <a:pt x="280842" y="1316854"/>
                  <a:pt x="281184" y="1319241"/>
                  <a:pt x="281184" y="1321932"/>
                </a:cubicBezTo>
                <a:cubicBezTo>
                  <a:pt x="281184" y="1324472"/>
                  <a:pt x="280826" y="1326800"/>
                  <a:pt x="280109" y="1328916"/>
                </a:cubicBezTo>
                <a:cubicBezTo>
                  <a:pt x="279393" y="1331032"/>
                  <a:pt x="278362" y="1332844"/>
                  <a:pt x="277017" y="1334353"/>
                </a:cubicBezTo>
                <a:cubicBezTo>
                  <a:pt x="275671" y="1335861"/>
                  <a:pt x="274032" y="1337033"/>
                  <a:pt x="272100" y="1337869"/>
                </a:cubicBezTo>
                <a:cubicBezTo>
                  <a:pt x="270169" y="1338704"/>
                  <a:pt x="267977" y="1339122"/>
                  <a:pt x="265524" y="1339122"/>
                </a:cubicBezTo>
                <a:cubicBezTo>
                  <a:pt x="263180" y="1339122"/>
                  <a:pt x="261080" y="1338759"/>
                  <a:pt x="259225" y="1338032"/>
                </a:cubicBezTo>
                <a:cubicBezTo>
                  <a:pt x="257369" y="1337304"/>
                  <a:pt x="255796" y="1336235"/>
                  <a:pt x="254504" y="1334825"/>
                </a:cubicBezTo>
                <a:cubicBezTo>
                  <a:pt x="253213" y="1333414"/>
                  <a:pt x="252225" y="1331667"/>
                  <a:pt x="251541" y="1329583"/>
                </a:cubicBezTo>
                <a:cubicBezTo>
                  <a:pt x="250858" y="1327500"/>
                  <a:pt x="250516" y="1325101"/>
                  <a:pt x="250516" y="1322388"/>
                </a:cubicBezTo>
                <a:cubicBezTo>
                  <a:pt x="250516" y="1319849"/>
                  <a:pt x="250874" y="1317532"/>
                  <a:pt x="251590" y="1315438"/>
                </a:cubicBezTo>
                <a:cubicBezTo>
                  <a:pt x="252306" y="1313343"/>
                  <a:pt x="253337" y="1311542"/>
                  <a:pt x="254683" y="1310033"/>
                </a:cubicBezTo>
                <a:cubicBezTo>
                  <a:pt x="256029" y="1308525"/>
                  <a:pt x="257667" y="1307353"/>
                  <a:pt x="259599" y="1306517"/>
                </a:cubicBezTo>
                <a:cubicBezTo>
                  <a:pt x="261531" y="1305681"/>
                  <a:pt x="263723" y="1305264"/>
                  <a:pt x="266175" y="1305264"/>
                </a:cubicBezTo>
                <a:close/>
                <a:moveTo>
                  <a:pt x="166023" y="1305264"/>
                </a:moveTo>
                <a:cubicBezTo>
                  <a:pt x="169409" y="1305264"/>
                  <a:pt x="171976" y="1306360"/>
                  <a:pt x="173723" y="1308552"/>
                </a:cubicBezTo>
                <a:cubicBezTo>
                  <a:pt x="175470" y="1310744"/>
                  <a:pt x="176279" y="1314000"/>
                  <a:pt x="176148" y="1318319"/>
                </a:cubicBezTo>
                <a:lnTo>
                  <a:pt x="170418" y="1318319"/>
                </a:lnTo>
                <a:cubicBezTo>
                  <a:pt x="170484" y="1315454"/>
                  <a:pt x="170066" y="1313376"/>
                  <a:pt x="169165" y="1312084"/>
                </a:cubicBezTo>
                <a:cubicBezTo>
                  <a:pt x="168264" y="1310793"/>
                  <a:pt x="166946" y="1310147"/>
                  <a:pt x="165210" y="1310147"/>
                </a:cubicBezTo>
                <a:cubicBezTo>
                  <a:pt x="164450" y="1310147"/>
                  <a:pt x="163685" y="1310283"/>
                  <a:pt x="162914" y="1310554"/>
                </a:cubicBezTo>
                <a:cubicBezTo>
                  <a:pt x="162144" y="1310825"/>
                  <a:pt x="161351" y="1311259"/>
                  <a:pt x="160538" y="1311856"/>
                </a:cubicBezTo>
                <a:cubicBezTo>
                  <a:pt x="159724" y="1312453"/>
                  <a:pt x="158861" y="1313218"/>
                  <a:pt x="157950" y="1314152"/>
                </a:cubicBezTo>
                <a:cubicBezTo>
                  <a:pt x="157038" y="1315085"/>
                  <a:pt x="156061" y="1316213"/>
                  <a:pt x="155020" y="1317537"/>
                </a:cubicBezTo>
                <a:lnTo>
                  <a:pt x="155020" y="1338536"/>
                </a:lnTo>
                <a:lnTo>
                  <a:pt x="149289" y="1338536"/>
                </a:lnTo>
                <a:lnTo>
                  <a:pt x="149289" y="1305850"/>
                </a:lnTo>
                <a:lnTo>
                  <a:pt x="154466" y="1305850"/>
                </a:lnTo>
                <a:lnTo>
                  <a:pt x="154629" y="1311873"/>
                </a:lnTo>
                <a:cubicBezTo>
                  <a:pt x="156560" y="1309550"/>
                  <a:pt x="158465" y="1307868"/>
                  <a:pt x="160342" y="1306826"/>
                </a:cubicBezTo>
                <a:cubicBezTo>
                  <a:pt x="162220" y="1305785"/>
                  <a:pt x="164113" y="1305264"/>
                  <a:pt x="166023" y="1305264"/>
                </a:cubicBezTo>
                <a:close/>
                <a:moveTo>
                  <a:pt x="132825" y="1305264"/>
                </a:moveTo>
                <a:cubicBezTo>
                  <a:pt x="135104" y="1305264"/>
                  <a:pt x="137123" y="1305622"/>
                  <a:pt x="138881" y="1306338"/>
                </a:cubicBezTo>
                <a:cubicBezTo>
                  <a:pt x="140639" y="1307054"/>
                  <a:pt x="142120" y="1308069"/>
                  <a:pt x="143325" y="1309382"/>
                </a:cubicBezTo>
                <a:cubicBezTo>
                  <a:pt x="144529" y="1310695"/>
                  <a:pt x="145441" y="1312290"/>
                  <a:pt x="146059" y="1314168"/>
                </a:cubicBezTo>
                <a:cubicBezTo>
                  <a:pt x="146678" y="1316045"/>
                  <a:pt x="146987" y="1318145"/>
                  <a:pt x="146987" y="1320468"/>
                </a:cubicBezTo>
                <a:cubicBezTo>
                  <a:pt x="146987" y="1321270"/>
                  <a:pt x="146976" y="1321943"/>
                  <a:pt x="146955" y="1322486"/>
                </a:cubicBezTo>
                <a:cubicBezTo>
                  <a:pt x="146933" y="1323028"/>
                  <a:pt x="146901" y="1323539"/>
                  <a:pt x="146857" y="1324016"/>
                </a:cubicBezTo>
                <a:lnTo>
                  <a:pt x="123905" y="1324016"/>
                </a:lnTo>
                <a:cubicBezTo>
                  <a:pt x="123905" y="1327359"/>
                  <a:pt x="124838" y="1329925"/>
                  <a:pt x="126705" y="1331716"/>
                </a:cubicBezTo>
                <a:cubicBezTo>
                  <a:pt x="128572" y="1333506"/>
                  <a:pt x="131263" y="1334402"/>
                  <a:pt x="134779" y="1334402"/>
                </a:cubicBezTo>
                <a:cubicBezTo>
                  <a:pt x="135734" y="1334402"/>
                  <a:pt x="136689" y="1334364"/>
                  <a:pt x="137644" y="1334288"/>
                </a:cubicBezTo>
                <a:cubicBezTo>
                  <a:pt x="138599" y="1334212"/>
                  <a:pt x="139521" y="1334108"/>
                  <a:pt x="140411" y="1333978"/>
                </a:cubicBezTo>
                <a:cubicBezTo>
                  <a:pt x="141301" y="1333848"/>
                  <a:pt x="142153" y="1333702"/>
                  <a:pt x="142967" y="1333539"/>
                </a:cubicBezTo>
                <a:cubicBezTo>
                  <a:pt x="143780" y="1333376"/>
                  <a:pt x="144535" y="1333197"/>
                  <a:pt x="145229" y="1333002"/>
                </a:cubicBezTo>
                <a:lnTo>
                  <a:pt x="145229" y="1337657"/>
                </a:lnTo>
                <a:cubicBezTo>
                  <a:pt x="143688" y="1338091"/>
                  <a:pt x="141946" y="1338444"/>
                  <a:pt x="140004" y="1338715"/>
                </a:cubicBezTo>
                <a:cubicBezTo>
                  <a:pt x="138061" y="1338986"/>
                  <a:pt x="136048" y="1339122"/>
                  <a:pt x="133965" y="1339122"/>
                </a:cubicBezTo>
                <a:cubicBezTo>
                  <a:pt x="131165" y="1339122"/>
                  <a:pt x="128756" y="1338742"/>
                  <a:pt x="126737" y="1337983"/>
                </a:cubicBezTo>
                <a:cubicBezTo>
                  <a:pt x="124719" y="1337223"/>
                  <a:pt x="123064" y="1336121"/>
                  <a:pt x="121773" y="1334678"/>
                </a:cubicBezTo>
                <a:cubicBezTo>
                  <a:pt x="120481" y="1333235"/>
                  <a:pt x="119526" y="1331466"/>
                  <a:pt x="118908" y="1329372"/>
                </a:cubicBezTo>
                <a:cubicBezTo>
                  <a:pt x="118289" y="1327277"/>
                  <a:pt x="117980" y="1324906"/>
                  <a:pt x="117980" y="1322258"/>
                </a:cubicBezTo>
                <a:cubicBezTo>
                  <a:pt x="117980" y="1319957"/>
                  <a:pt x="118311" y="1317782"/>
                  <a:pt x="118973" y="1315731"/>
                </a:cubicBezTo>
                <a:cubicBezTo>
                  <a:pt x="119635" y="1313679"/>
                  <a:pt x="120600" y="1311878"/>
                  <a:pt x="121870" y="1310326"/>
                </a:cubicBezTo>
                <a:cubicBezTo>
                  <a:pt x="123140" y="1308774"/>
                  <a:pt x="124697" y="1307543"/>
                  <a:pt x="126542" y="1306631"/>
                </a:cubicBezTo>
                <a:cubicBezTo>
                  <a:pt x="128387" y="1305719"/>
                  <a:pt x="130481" y="1305264"/>
                  <a:pt x="132825" y="1305264"/>
                </a:cubicBezTo>
                <a:close/>
                <a:moveTo>
                  <a:pt x="59230" y="1305264"/>
                </a:moveTo>
                <a:cubicBezTo>
                  <a:pt x="62594" y="1305264"/>
                  <a:pt x="65139" y="1306257"/>
                  <a:pt x="66864" y="1308243"/>
                </a:cubicBezTo>
                <a:cubicBezTo>
                  <a:pt x="68590" y="1310229"/>
                  <a:pt x="69452" y="1313218"/>
                  <a:pt x="69452" y="1317212"/>
                </a:cubicBezTo>
                <a:lnTo>
                  <a:pt x="69452" y="1338536"/>
                </a:lnTo>
                <a:lnTo>
                  <a:pt x="63788" y="1338536"/>
                </a:lnTo>
                <a:lnTo>
                  <a:pt x="63788" y="1317668"/>
                </a:lnTo>
                <a:cubicBezTo>
                  <a:pt x="63788" y="1315106"/>
                  <a:pt x="63310" y="1313213"/>
                  <a:pt x="62355" y="1311987"/>
                </a:cubicBezTo>
                <a:cubicBezTo>
                  <a:pt x="61400" y="1310760"/>
                  <a:pt x="59979" y="1310147"/>
                  <a:pt x="58090" y="1310147"/>
                </a:cubicBezTo>
                <a:cubicBezTo>
                  <a:pt x="57396" y="1310147"/>
                  <a:pt x="56717" y="1310250"/>
                  <a:pt x="56055" y="1310456"/>
                </a:cubicBezTo>
                <a:cubicBezTo>
                  <a:pt x="55394" y="1310663"/>
                  <a:pt x="54704" y="1311021"/>
                  <a:pt x="53988" y="1311531"/>
                </a:cubicBezTo>
                <a:cubicBezTo>
                  <a:pt x="53272" y="1312041"/>
                  <a:pt x="52496" y="1312730"/>
                  <a:pt x="51661" y="1313598"/>
                </a:cubicBezTo>
                <a:cubicBezTo>
                  <a:pt x="50825" y="1314466"/>
                  <a:pt x="49886" y="1315552"/>
                  <a:pt x="48844" y="1316854"/>
                </a:cubicBezTo>
                <a:lnTo>
                  <a:pt x="48844" y="1338536"/>
                </a:lnTo>
                <a:lnTo>
                  <a:pt x="43180" y="1338536"/>
                </a:lnTo>
                <a:lnTo>
                  <a:pt x="43180" y="1305850"/>
                </a:lnTo>
                <a:lnTo>
                  <a:pt x="48226" y="1305850"/>
                </a:lnTo>
                <a:lnTo>
                  <a:pt x="48454" y="1311124"/>
                </a:lnTo>
                <a:cubicBezTo>
                  <a:pt x="49409" y="1309995"/>
                  <a:pt x="50331" y="1309056"/>
                  <a:pt x="51221" y="1308308"/>
                </a:cubicBezTo>
                <a:cubicBezTo>
                  <a:pt x="52111" y="1307559"/>
                  <a:pt x="52984" y="1306957"/>
                  <a:pt x="53842" y="1306501"/>
                </a:cubicBezTo>
                <a:cubicBezTo>
                  <a:pt x="54699" y="1306045"/>
                  <a:pt x="55573" y="1305725"/>
                  <a:pt x="56463" y="1305540"/>
                </a:cubicBezTo>
                <a:cubicBezTo>
                  <a:pt x="57352" y="1305356"/>
                  <a:pt x="58275" y="1305264"/>
                  <a:pt x="59230" y="1305264"/>
                </a:cubicBezTo>
                <a:close/>
                <a:moveTo>
                  <a:pt x="656245" y="1301324"/>
                </a:moveTo>
                <a:lnTo>
                  <a:pt x="649050" y="1324081"/>
                </a:lnTo>
                <a:lnTo>
                  <a:pt x="663440" y="1324081"/>
                </a:lnTo>
                <a:close/>
                <a:moveTo>
                  <a:pt x="6414" y="1295985"/>
                </a:moveTo>
                <a:lnTo>
                  <a:pt x="30604" y="1295985"/>
                </a:lnTo>
                <a:lnTo>
                  <a:pt x="30604" y="1300869"/>
                </a:lnTo>
                <a:lnTo>
                  <a:pt x="12209" y="1300869"/>
                </a:lnTo>
                <a:lnTo>
                  <a:pt x="12209" y="1314054"/>
                </a:lnTo>
                <a:lnTo>
                  <a:pt x="29887" y="1314054"/>
                </a:lnTo>
                <a:lnTo>
                  <a:pt x="29887" y="1318937"/>
                </a:lnTo>
                <a:lnTo>
                  <a:pt x="12209" y="1318937"/>
                </a:lnTo>
                <a:lnTo>
                  <a:pt x="12209" y="1333588"/>
                </a:lnTo>
                <a:lnTo>
                  <a:pt x="30604" y="1333588"/>
                </a:lnTo>
                <a:lnTo>
                  <a:pt x="30604" y="1338536"/>
                </a:lnTo>
                <a:lnTo>
                  <a:pt x="6414" y="1338536"/>
                </a:lnTo>
                <a:close/>
                <a:moveTo>
                  <a:pt x="302485" y="1295399"/>
                </a:moveTo>
                <a:lnTo>
                  <a:pt x="302485" y="1305850"/>
                </a:lnTo>
                <a:lnTo>
                  <a:pt x="317168" y="1305850"/>
                </a:lnTo>
                <a:lnTo>
                  <a:pt x="317168" y="1310603"/>
                </a:lnTo>
                <a:lnTo>
                  <a:pt x="302485" y="1310603"/>
                </a:lnTo>
                <a:lnTo>
                  <a:pt x="302485" y="1327207"/>
                </a:lnTo>
                <a:cubicBezTo>
                  <a:pt x="302485" y="1329551"/>
                  <a:pt x="303109" y="1331303"/>
                  <a:pt x="304357" y="1332464"/>
                </a:cubicBezTo>
                <a:cubicBezTo>
                  <a:pt x="305605" y="1333625"/>
                  <a:pt x="307444" y="1334206"/>
                  <a:pt x="309875" y="1334206"/>
                </a:cubicBezTo>
                <a:cubicBezTo>
                  <a:pt x="310917" y="1334206"/>
                  <a:pt x="312056" y="1334125"/>
                  <a:pt x="313293" y="1333962"/>
                </a:cubicBezTo>
                <a:cubicBezTo>
                  <a:pt x="314530" y="1333799"/>
                  <a:pt x="315822" y="1333544"/>
                  <a:pt x="317168" y="1333197"/>
                </a:cubicBezTo>
                <a:lnTo>
                  <a:pt x="317168" y="1338080"/>
                </a:lnTo>
                <a:cubicBezTo>
                  <a:pt x="315887" y="1338406"/>
                  <a:pt x="314563" y="1338639"/>
                  <a:pt x="313196" y="1338780"/>
                </a:cubicBezTo>
                <a:cubicBezTo>
                  <a:pt x="311828" y="1338921"/>
                  <a:pt x="310439" y="1338992"/>
                  <a:pt x="309028" y="1338992"/>
                </a:cubicBezTo>
                <a:cubicBezTo>
                  <a:pt x="304926" y="1338992"/>
                  <a:pt x="301866" y="1338064"/>
                  <a:pt x="299848" y="1336208"/>
                </a:cubicBezTo>
                <a:cubicBezTo>
                  <a:pt x="297829" y="1334353"/>
                  <a:pt x="296820" y="1331504"/>
                  <a:pt x="296820" y="1327662"/>
                </a:cubicBezTo>
                <a:lnTo>
                  <a:pt x="296820" y="1310603"/>
                </a:lnTo>
                <a:lnTo>
                  <a:pt x="287672" y="1310603"/>
                </a:lnTo>
                <a:lnTo>
                  <a:pt x="287672" y="1305850"/>
                </a:lnTo>
                <a:lnTo>
                  <a:pt x="296820" y="1305850"/>
                </a:lnTo>
                <a:lnTo>
                  <a:pt x="296820" y="1296864"/>
                </a:lnTo>
                <a:close/>
                <a:moveTo>
                  <a:pt x="92935" y="1295399"/>
                </a:moveTo>
                <a:lnTo>
                  <a:pt x="92935" y="1305850"/>
                </a:lnTo>
                <a:lnTo>
                  <a:pt x="107618" y="1305850"/>
                </a:lnTo>
                <a:lnTo>
                  <a:pt x="107618" y="1310603"/>
                </a:lnTo>
                <a:lnTo>
                  <a:pt x="92935" y="1310603"/>
                </a:lnTo>
                <a:lnTo>
                  <a:pt x="92935" y="1327207"/>
                </a:lnTo>
                <a:cubicBezTo>
                  <a:pt x="92935" y="1329551"/>
                  <a:pt x="93559" y="1331303"/>
                  <a:pt x="94807" y="1332464"/>
                </a:cubicBezTo>
                <a:cubicBezTo>
                  <a:pt x="96055" y="1333625"/>
                  <a:pt x="97894" y="1334206"/>
                  <a:pt x="100325" y="1334206"/>
                </a:cubicBezTo>
                <a:cubicBezTo>
                  <a:pt x="101367" y="1334206"/>
                  <a:pt x="102506" y="1334125"/>
                  <a:pt x="103743" y="1333962"/>
                </a:cubicBezTo>
                <a:cubicBezTo>
                  <a:pt x="104980" y="1333799"/>
                  <a:pt x="106272" y="1333544"/>
                  <a:pt x="107618" y="1333197"/>
                </a:cubicBezTo>
                <a:lnTo>
                  <a:pt x="107618" y="1338080"/>
                </a:lnTo>
                <a:cubicBezTo>
                  <a:pt x="106337" y="1338406"/>
                  <a:pt x="105013" y="1338639"/>
                  <a:pt x="103646" y="1338780"/>
                </a:cubicBezTo>
                <a:cubicBezTo>
                  <a:pt x="102278" y="1338921"/>
                  <a:pt x="100889" y="1338992"/>
                  <a:pt x="99479" y="1338992"/>
                </a:cubicBezTo>
                <a:cubicBezTo>
                  <a:pt x="95376" y="1338992"/>
                  <a:pt x="92316" y="1338064"/>
                  <a:pt x="90298" y="1336208"/>
                </a:cubicBezTo>
                <a:cubicBezTo>
                  <a:pt x="88279" y="1334353"/>
                  <a:pt x="87270" y="1331504"/>
                  <a:pt x="87270" y="1327662"/>
                </a:cubicBezTo>
                <a:lnTo>
                  <a:pt x="87270" y="1310603"/>
                </a:lnTo>
                <a:lnTo>
                  <a:pt x="78122" y="1310603"/>
                </a:lnTo>
                <a:lnTo>
                  <a:pt x="78122" y="1305850"/>
                </a:lnTo>
                <a:lnTo>
                  <a:pt x="87270" y="1305850"/>
                </a:lnTo>
                <a:lnTo>
                  <a:pt x="87270" y="1296864"/>
                </a:lnTo>
                <a:close/>
                <a:moveTo>
                  <a:pt x="673295" y="1292534"/>
                </a:moveTo>
                <a:lnTo>
                  <a:pt x="688694" y="1292534"/>
                </a:lnTo>
                <a:lnTo>
                  <a:pt x="688694" y="1333815"/>
                </a:lnTo>
                <a:lnTo>
                  <a:pt x="698428" y="1333815"/>
                </a:lnTo>
                <a:lnTo>
                  <a:pt x="698428" y="1338536"/>
                </a:lnTo>
                <a:lnTo>
                  <a:pt x="674378" y="1338536"/>
                </a:lnTo>
                <a:lnTo>
                  <a:pt x="672220" y="1338536"/>
                </a:lnTo>
                <a:lnTo>
                  <a:pt x="668063" y="1338536"/>
                </a:lnTo>
                <a:lnTo>
                  <a:pt x="665100" y="1329258"/>
                </a:lnTo>
                <a:lnTo>
                  <a:pt x="647390" y="1329258"/>
                </a:lnTo>
                <a:lnTo>
                  <a:pt x="644394" y="1338536"/>
                </a:lnTo>
                <a:lnTo>
                  <a:pt x="638371" y="1338536"/>
                </a:lnTo>
                <a:lnTo>
                  <a:pt x="652501" y="1295985"/>
                </a:lnTo>
                <a:lnTo>
                  <a:pt x="660444" y="1295985"/>
                </a:lnTo>
                <a:lnTo>
                  <a:pt x="672833" y="1333815"/>
                </a:lnTo>
                <a:lnTo>
                  <a:pt x="682964" y="1333815"/>
                </a:lnTo>
                <a:lnTo>
                  <a:pt x="682964" y="1297190"/>
                </a:lnTo>
                <a:lnTo>
                  <a:pt x="673295" y="1297190"/>
                </a:lnTo>
                <a:close/>
                <a:moveTo>
                  <a:pt x="723050" y="1292144"/>
                </a:moveTo>
                <a:cubicBezTo>
                  <a:pt x="723679" y="1292144"/>
                  <a:pt x="724265" y="1292258"/>
                  <a:pt x="724808" y="1292486"/>
                </a:cubicBezTo>
                <a:cubicBezTo>
                  <a:pt x="725351" y="1292713"/>
                  <a:pt x="725823" y="1293033"/>
                  <a:pt x="726224" y="1293446"/>
                </a:cubicBezTo>
                <a:cubicBezTo>
                  <a:pt x="726626" y="1293858"/>
                  <a:pt x="726940" y="1294330"/>
                  <a:pt x="727168" y="1294862"/>
                </a:cubicBezTo>
                <a:cubicBezTo>
                  <a:pt x="727396" y="1295394"/>
                  <a:pt x="727510" y="1295974"/>
                  <a:pt x="727510" y="1296604"/>
                </a:cubicBezTo>
                <a:cubicBezTo>
                  <a:pt x="727510" y="1297211"/>
                  <a:pt x="727396" y="1297787"/>
                  <a:pt x="727168" y="1298329"/>
                </a:cubicBezTo>
                <a:cubicBezTo>
                  <a:pt x="726940" y="1298872"/>
                  <a:pt x="726626" y="1299349"/>
                  <a:pt x="726224" y="1299762"/>
                </a:cubicBezTo>
                <a:cubicBezTo>
                  <a:pt x="725823" y="1300174"/>
                  <a:pt x="725351" y="1300494"/>
                  <a:pt x="724808" y="1300722"/>
                </a:cubicBezTo>
                <a:cubicBezTo>
                  <a:pt x="724265" y="1300950"/>
                  <a:pt x="723679" y="1301064"/>
                  <a:pt x="723050" y="1301064"/>
                </a:cubicBezTo>
                <a:cubicBezTo>
                  <a:pt x="722421" y="1301064"/>
                  <a:pt x="721834" y="1300950"/>
                  <a:pt x="721292" y="1300722"/>
                </a:cubicBezTo>
                <a:cubicBezTo>
                  <a:pt x="720749" y="1300494"/>
                  <a:pt x="720277" y="1300174"/>
                  <a:pt x="719876" y="1299762"/>
                </a:cubicBezTo>
                <a:cubicBezTo>
                  <a:pt x="719474" y="1299349"/>
                  <a:pt x="719160" y="1298872"/>
                  <a:pt x="718932" y="1298329"/>
                </a:cubicBezTo>
                <a:cubicBezTo>
                  <a:pt x="718704" y="1297787"/>
                  <a:pt x="718590" y="1297211"/>
                  <a:pt x="718590" y="1296604"/>
                </a:cubicBezTo>
                <a:cubicBezTo>
                  <a:pt x="718590" y="1295974"/>
                  <a:pt x="718704" y="1295394"/>
                  <a:pt x="718932" y="1294862"/>
                </a:cubicBezTo>
                <a:cubicBezTo>
                  <a:pt x="719160" y="1294330"/>
                  <a:pt x="719474" y="1293858"/>
                  <a:pt x="719876" y="1293446"/>
                </a:cubicBezTo>
                <a:cubicBezTo>
                  <a:pt x="720277" y="1293033"/>
                  <a:pt x="720749" y="1292713"/>
                  <a:pt x="721292" y="1292486"/>
                </a:cubicBezTo>
                <a:cubicBezTo>
                  <a:pt x="721834" y="1292258"/>
                  <a:pt x="722421" y="1292144"/>
                  <a:pt x="723050" y="1292144"/>
                </a:cubicBezTo>
                <a:close/>
                <a:moveTo>
                  <a:pt x="755485" y="1261457"/>
                </a:moveTo>
                <a:cubicBezTo>
                  <a:pt x="754769" y="1261935"/>
                  <a:pt x="754177" y="1262401"/>
                  <a:pt x="753711" y="1262857"/>
                </a:cubicBezTo>
                <a:cubicBezTo>
                  <a:pt x="753244" y="1263313"/>
                  <a:pt x="752881" y="1263774"/>
                  <a:pt x="752620" y="1264241"/>
                </a:cubicBezTo>
                <a:cubicBezTo>
                  <a:pt x="752360" y="1264707"/>
                  <a:pt x="752175" y="1265174"/>
                  <a:pt x="752067" y="1265641"/>
                </a:cubicBezTo>
                <a:cubicBezTo>
                  <a:pt x="751958" y="1266107"/>
                  <a:pt x="751904" y="1266579"/>
                  <a:pt x="751904" y="1267057"/>
                </a:cubicBezTo>
                <a:cubicBezTo>
                  <a:pt x="751904" y="1268598"/>
                  <a:pt x="752707" y="1269721"/>
                  <a:pt x="754313" y="1270426"/>
                </a:cubicBezTo>
                <a:cubicBezTo>
                  <a:pt x="755919" y="1271132"/>
                  <a:pt x="758155" y="1271484"/>
                  <a:pt x="761020" y="1271484"/>
                </a:cubicBezTo>
                <a:cubicBezTo>
                  <a:pt x="762821" y="1271484"/>
                  <a:pt x="764335" y="1271322"/>
                  <a:pt x="765561" y="1270996"/>
                </a:cubicBezTo>
                <a:cubicBezTo>
                  <a:pt x="766788" y="1270670"/>
                  <a:pt x="767775" y="1270242"/>
                  <a:pt x="768524" y="1269710"/>
                </a:cubicBezTo>
                <a:cubicBezTo>
                  <a:pt x="769273" y="1269178"/>
                  <a:pt x="769810" y="1268571"/>
                  <a:pt x="770135" y="1267887"/>
                </a:cubicBezTo>
                <a:cubicBezTo>
                  <a:pt x="770461" y="1267203"/>
                  <a:pt x="770624" y="1266503"/>
                  <a:pt x="770624" y="1265787"/>
                </a:cubicBezTo>
                <a:cubicBezTo>
                  <a:pt x="770624" y="1264463"/>
                  <a:pt x="770081" y="1263486"/>
                  <a:pt x="768996" y="1262857"/>
                </a:cubicBezTo>
                <a:cubicBezTo>
                  <a:pt x="767911" y="1262228"/>
                  <a:pt x="766250" y="1261859"/>
                  <a:pt x="764015" y="1261750"/>
                </a:cubicBezTo>
                <a:close/>
                <a:moveTo>
                  <a:pt x="469735" y="1261457"/>
                </a:moveTo>
                <a:cubicBezTo>
                  <a:pt x="469019" y="1261935"/>
                  <a:pt x="468428" y="1262401"/>
                  <a:pt x="467961" y="1262857"/>
                </a:cubicBezTo>
                <a:cubicBezTo>
                  <a:pt x="467494" y="1263313"/>
                  <a:pt x="467131" y="1263774"/>
                  <a:pt x="466870" y="1264241"/>
                </a:cubicBezTo>
                <a:cubicBezTo>
                  <a:pt x="466610" y="1264707"/>
                  <a:pt x="466425" y="1265174"/>
                  <a:pt x="466317" y="1265641"/>
                </a:cubicBezTo>
                <a:cubicBezTo>
                  <a:pt x="466208" y="1266107"/>
                  <a:pt x="466154" y="1266579"/>
                  <a:pt x="466154" y="1267057"/>
                </a:cubicBezTo>
                <a:cubicBezTo>
                  <a:pt x="466154" y="1268598"/>
                  <a:pt x="466957" y="1269721"/>
                  <a:pt x="468563" y="1270426"/>
                </a:cubicBezTo>
                <a:cubicBezTo>
                  <a:pt x="470169" y="1271132"/>
                  <a:pt x="472405" y="1271484"/>
                  <a:pt x="475270" y="1271484"/>
                </a:cubicBezTo>
                <a:cubicBezTo>
                  <a:pt x="477071" y="1271484"/>
                  <a:pt x="478585" y="1271322"/>
                  <a:pt x="479811" y="1270996"/>
                </a:cubicBezTo>
                <a:cubicBezTo>
                  <a:pt x="481038" y="1270670"/>
                  <a:pt x="482025" y="1270242"/>
                  <a:pt x="482774" y="1269710"/>
                </a:cubicBezTo>
                <a:cubicBezTo>
                  <a:pt x="483523" y="1269178"/>
                  <a:pt x="484060" y="1268571"/>
                  <a:pt x="484385" y="1267887"/>
                </a:cubicBezTo>
                <a:cubicBezTo>
                  <a:pt x="484711" y="1267203"/>
                  <a:pt x="484874" y="1266503"/>
                  <a:pt x="484874" y="1265787"/>
                </a:cubicBezTo>
                <a:cubicBezTo>
                  <a:pt x="484874" y="1264463"/>
                  <a:pt x="484331" y="1263486"/>
                  <a:pt x="483246" y="1262857"/>
                </a:cubicBezTo>
                <a:cubicBezTo>
                  <a:pt x="482161" y="1262228"/>
                  <a:pt x="480500" y="1261859"/>
                  <a:pt x="478265" y="1261750"/>
                </a:cubicBezTo>
                <a:close/>
                <a:moveTo>
                  <a:pt x="1208889" y="1247458"/>
                </a:moveTo>
                <a:cubicBezTo>
                  <a:pt x="1207479" y="1247458"/>
                  <a:pt x="1206263" y="1247599"/>
                  <a:pt x="1205243" y="1247881"/>
                </a:cubicBezTo>
                <a:cubicBezTo>
                  <a:pt x="1204223" y="1248163"/>
                  <a:pt x="1203387" y="1248565"/>
                  <a:pt x="1202736" y="1249086"/>
                </a:cubicBezTo>
                <a:cubicBezTo>
                  <a:pt x="1202085" y="1249607"/>
                  <a:pt x="1201602" y="1250231"/>
                  <a:pt x="1201287" y="1250958"/>
                </a:cubicBezTo>
                <a:cubicBezTo>
                  <a:pt x="1200973" y="1251685"/>
                  <a:pt x="1200815" y="1252504"/>
                  <a:pt x="1200815" y="1253416"/>
                </a:cubicBezTo>
                <a:cubicBezTo>
                  <a:pt x="1200815" y="1254045"/>
                  <a:pt x="1200913" y="1254647"/>
                  <a:pt x="1201108" y="1255223"/>
                </a:cubicBezTo>
                <a:cubicBezTo>
                  <a:pt x="1201304" y="1255798"/>
                  <a:pt x="1201618" y="1256308"/>
                  <a:pt x="1202053" y="1256753"/>
                </a:cubicBezTo>
                <a:cubicBezTo>
                  <a:pt x="1202487" y="1257198"/>
                  <a:pt x="1203051" y="1257550"/>
                  <a:pt x="1203745" y="1257811"/>
                </a:cubicBezTo>
                <a:cubicBezTo>
                  <a:pt x="1204440" y="1258071"/>
                  <a:pt x="1205286" y="1258202"/>
                  <a:pt x="1206285" y="1258202"/>
                </a:cubicBezTo>
                <a:cubicBezTo>
                  <a:pt x="1207587" y="1258202"/>
                  <a:pt x="1209079" y="1257805"/>
                  <a:pt x="1210761" y="1257013"/>
                </a:cubicBezTo>
                <a:cubicBezTo>
                  <a:pt x="1212443" y="1256221"/>
                  <a:pt x="1214218" y="1254968"/>
                  <a:pt x="1216084" y="1253253"/>
                </a:cubicBezTo>
                <a:lnTo>
                  <a:pt x="1216084" y="1247458"/>
                </a:lnTo>
                <a:close/>
                <a:moveTo>
                  <a:pt x="932664" y="1247458"/>
                </a:moveTo>
                <a:cubicBezTo>
                  <a:pt x="931253" y="1247458"/>
                  <a:pt x="930038" y="1247599"/>
                  <a:pt x="929018" y="1247881"/>
                </a:cubicBezTo>
                <a:cubicBezTo>
                  <a:pt x="927998" y="1248163"/>
                  <a:pt x="927162" y="1248565"/>
                  <a:pt x="926511" y="1249086"/>
                </a:cubicBezTo>
                <a:cubicBezTo>
                  <a:pt x="925860" y="1249607"/>
                  <a:pt x="925377" y="1250231"/>
                  <a:pt x="925062" y="1250958"/>
                </a:cubicBezTo>
                <a:cubicBezTo>
                  <a:pt x="924748" y="1251685"/>
                  <a:pt x="924590" y="1252504"/>
                  <a:pt x="924590" y="1253416"/>
                </a:cubicBezTo>
                <a:cubicBezTo>
                  <a:pt x="924590" y="1254045"/>
                  <a:pt x="924688" y="1254647"/>
                  <a:pt x="924883" y="1255223"/>
                </a:cubicBezTo>
                <a:cubicBezTo>
                  <a:pt x="925079" y="1255798"/>
                  <a:pt x="925393" y="1256308"/>
                  <a:pt x="925828" y="1256753"/>
                </a:cubicBezTo>
                <a:cubicBezTo>
                  <a:pt x="926262" y="1257198"/>
                  <a:pt x="926826" y="1257550"/>
                  <a:pt x="927520" y="1257811"/>
                </a:cubicBezTo>
                <a:cubicBezTo>
                  <a:pt x="928215" y="1258071"/>
                  <a:pt x="929061" y="1258202"/>
                  <a:pt x="930060" y="1258202"/>
                </a:cubicBezTo>
                <a:cubicBezTo>
                  <a:pt x="931362" y="1258202"/>
                  <a:pt x="932854" y="1257805"/>
                  <a:pt x="934536" y="1257013"/>
                </a:cubicBezTo>
                <a:cubicBezTo>
                  <a:pt x="936218" y="1256221"/>
                  <a:pt x="937993" y="1254968"/>
                  <a:pt x="939859" y="1253253"/>
                </a:cubicBezTo>
                <a:lnTo>
                  <a:pt x="939859" y="1247458"/>
                </a:lnTo>
                <a:close/>
                <a:moveTo>
                  <a:pt x="1144493" y="1234012"/>
                </a:moveTo>
                <a:cubicBezTo>
                  <a:pt x="1143777" y="1234012"/>
                  <a:pt x="1143050" y="1234126"/>
                  <a:pt x="1142312" y="1234354"/>
                </a:cubicBezTo>
                <a:cubicBezTo>
                  <a:pt x="1141574" y="1234582"/>
                  <a:pt x="1140809" y="1234962"/>
                  <a:pt x="1140017" y="1235494"/>
                </a:cubicBezTo>
                <a:cubicBezTo>
                  <a:pt x="1139225" y="1236025"/>
                  <a:pt x="1138389" y="1236731"/>
                  <a:pt x="1137510" y="1237610"/>
                </a:cubicBezTo>
                <a:cubicBezTo>
                  <a:pt x="1136631" y="1238489"/>
                  <a:pt x="1135692" y="1239579"/>
                  <a:pt x="1134694" y="1240882"/>
                </a:cubicBezTo>
                <a:lnTo>
                  <a:pt x="1134694" y="1256736"/>
                </a:lnTo>
                <a:cubicBezTo>
                  <a:pt x="1135736" y="1257170"/>
                  <a:pt x="1136832" y="1257512"/>
                  <a:pt x="1137982" y="1257762"/>
                </a:cubicBezTo>
                <a:cubicBezTo>
                  <a:pt x="1139132" y="1258012"/>
                  <a:pt x="1140261" y="1258136"/>
                  <a:pt x="1141368" y="1258136"/>
                </a:cubicBezTo>
                <a:cubicBezTo>
                  <a:pt x="1144428" y="1258136"/>
                  <a:pt x="1146826" y="1257100"/>
                  <a:pt x="1148563" y="1255027"/>
                </a:cubicBezTo>
                <a:cubicBezTo>
                  <a:pt x="1150299" y="1252954"/>
                  <a:pt x="1151167" y="1249835"/>
                  <a:pt x="1151167" y="1245667"/>
                </a:cubicBezTo>
                <a:cubicBezTo>
                  <a:pt x="1151167" y="1243953"/>
                  <a:pt x="1151042" y="1242379"/>
                  <a:pt x="1150793" y="1240947"/>
                </a:cubicBezTo>
                <a:cubicBezTo>
                  <a:pt x="1150543" y="1239514"/>
                  <a:pt x="1150147" y="1238288"/>
                  <a:pt x="1149605" y="1237268"/>
                </a:cubicBezTo>
                <a:cubicBezTo>
                  <a:pt x="1149062" y="1236248"/>
                  <a:pt x="1148367" y="1235450"/>
                  <a:pt x="1147521" y="1234875"/>
                </a:cubicBezTo>
                <a:cubicBezTo>
                  <a:pt x="1146675" y="1234300"/>
                  <a:pt x="1145665" y="1234012"/>
                  <a:pt x="1144493" y="1234012"/>
                </a:cubicBezTo>
                <a:close/>
                <a:moveTo>
                  <a:pt x="1523149" y="1233882"/>
                </a:moveTo>
                <a:cubicBezTo>
                  <a:pt x="1521456" y="1233882"/>
                  <a:pt x="1520008" y="1234213"/>
                  <a:pt x="1518803" y="1234875"/>
                </a:cubicBezTo>
                <a:cubicBezTo>
                  <a:pt x="1517598" y="1235537"/>
                  <a:pt x="1516611" y="1236421"/>
                  <a:pt x="1515840" y="1237528"/>
                </a:cubicBezTo>
                <a:cubicBezTo>
                  <a:pt x="1515070" y="1238635"/>
                  <a:pt x="1514506" y="1239921"/>
                  <a:pt x="1514147" y="1241386"/>
                </a:cubicBezTo>
                <a:cubicBezTo>
                  <a:pt x="1513789" y="1242851"/>
                  <a:pt x="1513610" y="1244387"/>
                  <a:pt x="1513610" y="1245993"/>
                </a:cubicBezTo>
                <a:cubicBezTo>
                  <a:pt x="1513610" y="1248012"/>
                  <a:pt x="1513833" y="1249780"/>
                  <a:pt x="1514278" y="1251300"/>
                </a:cubicBezTo>
                <a:cubicBezTo>
                  <a:pt x="1514723" y="1252819"/>
                  <a:pt x="1515358" y="1254083"/>
                  <a:pt x="1516182" y="1255092"/>
                </a:cubicBezTo>
                <a:cubicBezTo>
                  <a:pt x="1517007" y="1256102"/>
                  <a:pt x="1518005" y="1256861"/>
                  <a:pt x="1519177" y="1257371"/>
                </a:cubicBezTo>
                <a:cubicBezTo>
                  <a:pt x="1520349" y="1257881"/>
                  <a:pt x="1521673" y="1258136"/>
                  <a:pt x="1523149" y="1258136"/>
                </a:cubicBezTo>
                <a:cubicBezTo>
                  <a:pt x="1524842" y="1258136"/>
                  <a:pt x="1526291" y="1257805"/>
                  <a:pt x="1527495" y="1257144"/>
                </a:cubicBezTo>
                <a:cubicBezTo>
                  <a:pt x="1528700" y="1256481"/>
                  <a:pt x="1529687" y="1255597"/>
                  <a:pt x="1530458" y="1254490"/>
                </a:cubicBezTo>
                <a:cubicBezTo>
                  <a:pt x="1531229" y="1253383"/>
                  <a:pt x="1531793" y="1252097"/>
                  <a:pt x="1532151" y="1250632"/>
                </a:cubicBezTo>
                <a:cubicBezTo>
                  <a:pt x="1532509" y="1249167"/>
                  <a:pt x="1532688" y="1247621"/>
                  <a:pt x="1532688" y="1245993"/>
                </a:cubicBezTo>
                <a:cubicBezTo>
                  <a:pt x="1532688" y="1243975"/>
                  <a:pt x="1532466" y="1242211"/>
                  <a:pt x="1532021" y="1240703"/>
                </a:cubicBezTo>
                <a:cubicBezTo>
                  <a:pt x="1531576" y="1239194"/>
                  <a:pt x="1530941" y="1237935"/>
                  <a:pt x="1530116" y="1236926"/>
                </a:cubicBezTo>
                <a:cubicBezTo>
                  <a:pt x="1529292" y="1235917"/>
                  <a:pt x="1528288" y="1235157"/>
                  <a:pt x="1527105" y="1234647"/>
                </a:cubicBezTo>
                <a:cubicBezTo>
                  <a:pt x="1525922" y="1234137"/>
                  <a:pt x="1524604" y="1233882"/>
                  <a:pt x="1523149" y="1233882"/>
                </a:cubicBezTo>
                <a:close/>
                <a:moveTo>
                  <a:pt x="1389799" y="1233882"/>
                </a:moveTo>
                <a:cubicBezTo>
                  <a:pt x="1388106" y="1233882"/>
                  <a:pt x="1386658" y="1234213"/>
                  <a:pt x="1385453" y="1234875"/>
                </a:cubicBezTo>
                <a:cubicBezTo>
                  <a:pt x="1384248" y="1235537"/>
                  <a:pt x="1383261" y="1236421"/>
                  <a:pt x="1382490" y="1237528"/>
                </a:cubicBezTo>
                <a:cubicBezTo>
                  <a:pt x="1381720" y="1238635"/>
                  <a:pt x="1381156" y="1239921"/>
                  <a:pt x="1380797" y="1241386"/>
                </a:cubicBezTo>
                <a:cubicBezTo>
                  <a:pt x="1380439" y="1242851"/>
                  <a:pt x="1380260" y="1244387"/>
                  <a:pt x="1380260" y="1245993"/>
                </a:cubicBezTo>
                <a:cubicBezTo>
                  <a:pt x="1380260" y="1248012"/>
                  <a:pt x="1380483" y="1249780"/>
                  <a:pt x="1380928" y="1251300"/>
                </a:cubicBezTo>
                <a:cubicBezTo>
                  <a:pt x="1381373" y="1252819"/>
                  <a:pt x="1382008" y="1254083"/>
                  <a:pt x="1382832" y="1255092"/>
                </a:cubicBezTo>
                <a:cubicBezTo>
                  <a:pt x="1383657" y="1256102"/>
                  <a:pt x="1384655" y="1256861"/>
                  <a:pt x="1385827" y="1257371"/>
                </a:cubicBezTo>
                <a:cubicBezTo>
                  <a:pt x="1386999" y="1257881"/>
                  <a:pt x="1388323" y="1258136"/>
                  <a:pt x="1389799" y="1258136"/>
                </a:cubicBezTo>
                <a:cubicBezTo>
                  <a:pt x="1391492" y="1258136"/>
                  <a:pt x="1392941" y="1257805"/>
                  <a:pt x="1394145" y="1257144"/>
                </a:cubicBezTo>
                <a:cubicBezTo>
                  <a:pt x="1395350" y="1256481"/>
                  <a:pt x="1396337" y="1255597"/>
                  <a:pt x="1397108" y="1254490"/>
                </a:cubicBezTo>
                <a:cubicBezTo>
                  <a:pt x="1397879" y="1253383"/>
                  <a:pt x="1398443" y="1252097"/>
                  <a:pt x="1398801" y="1250632"/>
                </a:cubicBezTo>
                <a:cubicBezTo>
                  <a:pt x="1399159" y="1249167"/>
                  <a:pt x="1399338" y="1247621"/>
                  <a:pt x="1399338" y="1245993"/>
                </a:cubicBezTo>
                <a:cubicBezTo>
                  <a:pt x="1399338" y="1243975"/>
                  <a:pt x="1399116" y="1242211"/>
                  <a:pt x="1398671" y="1240703"/>
                </a:cubicBezTo>
                <a:cubicBezTo>
                  <a:pt x="1398226" y="1239194"/>
                  <a:pt x="1397591" y="1237935"/>
                  <a:pt x="1396766" y="1236926"/>
                </a:cubicBezTo>
                <a:cubicBezTo>
                  <a:pt x="1395942" y="1235917"/>
                  <a:pt x="1394938" y="1235157"/>
                  <a:pt x="1393755" y="1234647"/>
                </a:cubicBezTo>
                <a:cubicBezTo>
                  <a:pt x="1392572" y="1234137"/>
                  <a:pt x="1391254" y="1233882"/>
                  <a:pt x="1389799" y="1233882"/>
                </a:cubicBezTo>
                <a:close/>
                <a:moveTo>
                  <a:pt x="1037374" y="1233882"/>
                </a:moveTo>
                <a:cubicBezTo>
                  <a:pt x="1035681" y="1233882"/>
                  <a:pt x="1034232" y="1234213"/>
                  <a:pt x="1033028" y="1234875"/>
                </a:cubicBezTo>
                <a:cubicBezTo>
                  <a:pt x="1031823" y="1235537"/>
                  <a:pt x="1030836" y="1236421"/>
                  <a:pt x="1030065" y="1237528"/>
                </a:cubicBezTo>
                <a:cubicBezTo>
                  <a:pt x="1029295" y="1238635"/>
                  <a:pt x="1028731" y="1239921"/>
                  <a:pt x="1028372" y="1241386"/>
                </a:cubicBezTo>
                <a:cubicBezTo>
                  <a:pt x="1028014" y="1242851"/>
                  <a:pt x="1027835" y="1244387"/>
                  <a:pt x="1027835" y="1245993"/>
                </a:cubicBezTo>
                <a:cubicBezTo>
                  <a:pt x="1027835" y="1248012"/>
                  <a:pt x="1028058" y="1249780"/>
                  <a:pt x="1028503" y="1251300"/>
                </a:cubicBezTo>
                <a:cubicBezTo>
                  <a:pt x="1028947" y="1252819"/>
                  <a:pt x="1029582" y="1254083"/>
                  <a:pt x="1030407" y="1255092"/>
                </a:cubicBezTo>
                <a:cubicBezTo>
                  <a:pt x="1031232" y="1256102"/>
                  <a:pt x="1032230" y="1256861"/>
                  <a:pt x="1033402" y="1257371"/>
                </a:cubicBezTo>
                <a:cubicBezTo>
                  <a:pt x="1034574" y="1257881"/>
                  <a:pt x="1035898" y="1258136"/>
                  <a:pt x="1037374" y="1258136"/>
                </a:cubicBezTo>
                <a:cubicBezTo>
                  <a:pt x="1039067" y="1258136"/>
                  <a:pt x="1040516" y="1257805"/>
                  <a:pt x="1041720" y="1257144"/>
                </a:cubicBezTo>
                <a:cubicBezTo>
                  <a:pt x="1042925" y="1256481"/>
                  <a:pt x="1043913" y="1255597"/>
                  <a:pt x="1044683" y="1254490"/>
                </a:cubicBezTo>
                <a:cubicBezTo>
                  <a:pt x="1045453" y="1253383"/>
                  <a:pt x="1046018" y="1252097"/>
                  <a:pt x="1046376" y="1250632"/>
                </a:cubicBezTo>
                <a:cubicBezTo>
                  <a:pt x="1046734" y="1249167"/>
                  <a:pt x="1046913" y="1247621"/>
                  <a:pt x="1046913" y="1245993"/>
                </a:cubicBezTo>
                <a:cubicBezTo>
                  <a:pt x="1046913" y="1243975"/>
                  <a:pt x="1046691" y="1242211"/>
                  <a:pt x="1046246" y="1240703"/>
                </a:cubicBezTo>
                <a:cubicBezTo>
                  <a:pt x="1045801" y="1239194"/>
                  <a:pt x="1045166" y="1237935"/>
                  <a:pt x="1044341" y="1236926"/>
                </a:cubicBezTo>
                <a:cubicBezTo>
                  <a:pt x="1043516" y="1235917"/>
                  <a:pt x="1042513" y="1235157"/>
                  <a:pt x="1041330" y="1234647"/>
                </a:cubicBezTo>
                <a:cubicBezTo>
                  <a:pt x="1040147" y="1234137"/>
                  <a:pt x="1038828" y="1233882"/>
                  <a:pt x="1037374" y="1233882"/>
                </a:cubicBezTo>
                <a:close/>
                <a:moveTo>
                  <a:pt x="1599414" y="1233589"/>
                </a:moveTo>
                <a:cubicBezTo>
                  <a:pt x="1598177" y="1233589"/>
                  <a:pt x="1597049" y="1233828"/>
                  <a:pt x="1596029" y="1234305"/>
                </a:cubicBezTo>
                <a:cubicBezTo>
                  <a:pt x="1595008" y="1234783"/>
                  <a:pt x="1594129" y="1235456"/>
                  <a:pt x="1593391" y="1236324"/>
                </a:cubicBezTo>
                <a:cubicBezTo>
                  <a:pt x="1592654" y="1237192"/>
                  <a:pt x="1592057" y="1238234"/>
                  <a:pt x="1591601" y="1239449"/>
                </a:cubicBezTo>
                <a:cubicBezTo>
                  <a:pt x="1591145" y="1240664"/>
                  <a:pt x="1590863" y="1241999"/>
                  <a:pt x="1590754" y="1243454"/>
                </a:cubicBezTo>
                <a:lnTo>
                  <a:pt x="1607944" y="1243454"/>
                </a:lnTo>
                <a:cubicBezTo>
                  <a:pt x="1608009" y="1241999"/>
                  <a:pt x="1607868" y="1240670"/>
                  <a:pt x="1607521" y="1239466"/>
                </a:cubicBezTo>
                <a:cubicBezTo>
                  <a:pt x="1607174" y="1238261"/>
                  <a:pt x="1606636" y="1237224"/>
                  <a:pt x="1605909" y="1236356"/>
                </a:cubicBezTo>
                <a:cubicBezTo>
                  <a:pt x="1605182" y="1235488"/>
                  <a:pt x="1604276" y="1234810"/>
                  <a:pt x="1603191" y="1234322"/>
                </a:cubicBezTo>
                <a:cubicBezTo>
                  <a:pt x="1602106" y="1233833"/>
                  <a:pt x="1600847" y="1233589"/>
                  <a:pt x="1599414" y="1233589"/>
                </a:cubicBezTo>
                <a:close/>
                <a:moveTo>
                  <a:pt x="1285089" y="1233589"/>
                </a:moveTo>
                <a:cubicBezTo>
                  <a:pt x="1283852" y="1233589"/>
                  <a:pt x="1282724" y="1233828"/>
                  <a:pt x="1281704" y="1234305"/>
                </a:cubicBezTo>
                <a:cubicBezTo>
                  <a:pt x="1280684" y="1234783"/>
                  <a:pt x="1279804" y="1235456"/>
                  <a:pt x="1279066" y="1236324"/>
                </a:cubicBezTo>
                <a:cubicBezTo>
                  <a:pt x="1278328" y="1237192"/>
                  <a:pt x="1277732" y="1238234"/>
                  <a:pt x="1277276" y="1239449"/>
                </a:cubicBezTo>
                <a:cubicBezTo>
                  <a:pt x="1276820" y="1240664"/>
                  <a:pt x="1276538" y="1241999"/>
                  <a:pt x="1276429" y="1243454"/>
                </a:cubicBezTo>
                <a:lnTo>
                  <a:pt x="1293619" y="1243454"/>
                </a:lnTo>
                <a:cubicBezTo>
                  <a:pt x="1293684" y="1241999"/>
                  <a:pt x="1293543" y="1240670"/>
                  <a:pt x="1293196" y="1239466"/>
                </a:cubicBezTo>
                <a:cubicBezTo>
                  <a:pt x="1292848" y="1238261"/>
                  <a:pt x="1292311" y="1237224"/>
                  <a:pt x="1291584" y="1236356"/>
                </a:cubicBezTo>
                <a:cubicBezTo>
                  <a:pt x="1290857" y="1235488"/>
                  <a:pt x="1289951" y="1234810"/>
                  <a:pt x="1288866" y="1234322"/>
                </a:cubicBezTo>
                <a:cubicBezTo>
                  <a:pt x="1287781" y="1233833"/>
                  <a:pt x="1286522" y="1233589"/>
                  <a:pt x="1285089" y="1233589"/>
                </a:cubicBezTo>
                <a:close/>
                <a:moveTo>
                  <a:pt x="723115" y="1233589"/>
                </a:moveTo>
                <a:cubicBezTo>
                  <a:pt x="721878" y="1233589"/>
                  <a:pt x="720749" y="1233828"/>
                  <a:pt x="719729" y="1234305"/>
                </a:cubicBezTo>
                <a:cubicBezTo>
                  <a:pt x="718709" y="1234783"/>
                  <a:pt x="717830" y="1235456"/>
                  <a:pt x="717092" y="1236324"/>
                </a:cubicBezTo>
                <a:cubicBezTo>
                  <a:pt x="716354" y="1237192"/>
                  <a:pt x="715757" y="1238234"/>
                  <a:pt x="715302" y="1239449"/>
                </a:cubicBezTo>
                <a:cubicBezTo>
                  <a:pt x="714846" y="1240664"/>
                  <a:pt x="714563" y="1241999"/>
                  <a:pt x="714455" y="1243454"/>
                </a:cubicBezTo>
                <a:lnTo>
                  <a:pt x="731645" y="1243454"/>
                </a:lnTo>
                <a:cubicBezTo>
                  <a:pt x="731710" y="1241999"/>
                  <a:pt x="731569" y="1240670"/>
                  <a:pt x="731221" y="1239466"/>
                </a:cubicBezTo>
                <a:cubicBezTo>
                  <a:pt x="730874" y="1238261"/>
                  <a:pt x="730337" y="1237224"/>
                  <a:pt x="729610" y="1236356"/>
                </a:cubicBezTo>
                <a:cubicBezTo>
                  <a:pt x="728883" y="1235488"/>
                  <a:pt x="727977" y="1234810"/>
                  <a:pt x="726891" y="1234322"/>
                </a:cubicBezTo>
                <a:cubicBezTo>
                  <a:pt x="725806" y="1233833"/>
                  <a:pt x="724547" y="1233589"/>
                  <a:pt x="723115" y="1233589"/>
                </a:cubicBezTo>
                <a:close/>
                <a:moveTo>
                  <a:pt x="618340" y="1233589"/>
                </a:moveTo>
                <a:cubicBezTo>
                  <a:pt x="617103" y="1233589"/>
                  <a:pt x="615974" y="1233828"/>
                  <a:pt x="614954" y="1234305"/>
                </a:cubicBezTo>
                <a:cubicBezTo>
                  <a:pt x="613934" y="1234783"/>
                  <a:pt x="613055" y="1235456"/>
                  <a:pt x="612317" y="1236324"/>
                </a:cubicBezTo>
                <a:cubicBezTo>
                  <a:pt x="611579" y="1237192"/>
                  <a:pt x="610982" y="1238234"/>
                  <a:pt x="610527" y="1239449"/>
                </a:cubicBezTo>
                <a:cubicBezTo>
                  <a:pt x="610071" y="1240664"/>
                  <a:pt x="609789" y="1241999"/>
                  <a:pt x="609680" y="1243454"/>
                </a:cubicBezTo>
                <a:lnTo>
                  <a:pt x="626870" y="1243454"/>
                </a:lnTo>
                <a:cubicBezTo>
                  <a:pt x="626935" y="1241999"/>
                  <a:pt x="626794" y="1240670"/>
                  <a:pt x="626447" y="1239466"/>
                </a:cubicBezTo>
                <a:cubicBezTo>
                  <a:pt x="626099" y="1238261"/>
                  <a:pt x="625562" y="1237224"/>
                  <a:pt x="624835" y="1236356"/>
                </a:cubicBezTo>
                <a:cubicBezTo>
                  <a:pt x="624108" y="1235488"/>
                  <a:pt x="623202" y="1234810"/>
                  <a:pt x="622117" y="1234322"/>
                </a:cubicBezTo>
                <a:cubicBezTo>
                  <a:pt x="621031" y="1233833"/>
                  <a:pt x="619773" y="1233589"/>
                  <a:pt x="618340" y="1233589"/>
                </a:cubicBezTo>
                <a:close/>
                <a:moveTo>
                  <a:pt x="342115" y="1233589"/>
                </a:moveTo>
                <a:cubicBezTo>
                  <a:pt x="340878" y="1233589"/>
                  <a:pt x="339750" y="1233828"/>
                  <a:pt x="338729" y="1234305"/>
                </a:cubicBezTo>
                <a:cubicBezTo>
                  <a:pt x="337709" y="1234783"/>
                  <a:pt x="336830" y="1235456"/>
                  <a:pt x="336092" y="1236324"/>
                </a:cubicBezTo>
                <a:cubicBezTo>
                  <a:pt x="335354" y="1237192"/>
                  <a:pt x="334757" y="1238234"/>
                  <a:pt x="334302" y="1239449"/>
                </a:cubicBezTo>
                <a:cubicBezTo>
                  <a:pt x="333846" y="1240664"/>
                  <a:pt x="333564" y="1241999"/>
                  <a:pt x="333455" y="1243454"/>
                </a:cubicBezTo>
                <a:lnTo>
                  <a:pt x="350645" y="1243454"/>
                </a:lnTo>
                <a:cubicBezTo>
                  <a:pt x="350710" y="1241999"/>
                  <a:pt x="350569" y="1240670"/>
                  <a:pt x="350222" y="1239466"/>
                </a:cubicBezTo>
                <a:cubicBezTo>
                  <a:pt x="349874" y="1238261"/>
                  <a:pt x="349337" y="1237224"/>
                  <a:pt x="348610" y="1236356"/>
                </a:cubicBezTo>
                <a:cubicBezTo>
                  <a:pt x="347883" y="1235488"/>
                  <a:pt x="346977" y="1234810"/>
                  <a:pt x="345892" y="1234322"/>
                </a:cubicBezTo>
                <a:cubicBezTo>
                  <a:pt x="344807" y="1233833"/>
                  <a:pt x="343548" y="1233589"/>
                  <a:pt x="342115" y="1233589"/>
                </a:cubicBezTo>
                <a:close/>
                <a:moveTo>
                  <a:pt x="237340" y="1233589"/>
                </a:moveTo>
                <a:cubicBezTo>
                  <a:pt x="236103" y="1233589"/>
                  <a:pt x="234974" y="1233828"/>
                  <a:pt x="233954" y="1234305"/>
                </a:cubicBezTo>
                <a:cubicBezTo>
                  <a:pt x="232934" y="1234783"/>
                  <a:pt x="232055" y="1235456"/>
                  <a:pt x="231317" y="1236324"/>
                </a:cubicBezTo>
                <a:cubicBezTo>
                  <a:pt x="230579" y="1237192"/>
                  <a:pt x="229982" y="1238234"/>
                  <a:pt x="229527" y="1239449"/>
                </a:cubicBezTo>
                <a:cubicBezTo>
                  <a:pt x="229071" y="1240664"/>
                  <a:pt x="228789" y="1241999"/>
                  <a:pt x="228680" y="1243454"/>
                </a:cubicBezTo>
                <a:lnTo>
                  <a:pt x="245870" y="1243454"/>
                </a:lnTo>
                <a:cubicBezTo>
                  <a:pt x="245935" y="1241999"/>
                  <a:pt x="245794" y="1240670"/>
                  <a:pt x="245447" y="1239466"/>
                </a:cubicBezTo>
                <a:cubicBezTo>
                  <a:pt x="245099" y="1238261"/>
                  <a:pt x="244562" y="1237224"/>
                  <a:pt x="243835" y="1236356"/>
                </a:cubicBezTo>
                <a:cubicBezTo>
                  <a:pt x="243108" y="1235488"/>
                  <a:pt x="242202" y="1234810"/>
                  <a:pt x="241117" y="1234322"/>
                </a:cubicBezTo>
                <a:cubicBezTo>
                  <a:pt x="240031" y="1233833"/>
                  <a:pt x="238772" y="1233589"/>
                  <a:pt x="237340" y="1233589"/>
                </a:cubicBezTo>
                <a:close/>
                <a:moveTo>
                  <a:pt x="161140" y="1233589"/>
                </a:moveTo>
                <a:cubicBezTo>
                  <a:pt x="159903" y="1233589"/>
                  <a:pt x="158774" y="1233828"/>
                  <a:pt x="157754" y="1234305"/>
                </a:cubicBezTo>
                <a:cubicBezTo>
                  <a:pt x="156734" y="1234783"/>
                  <a:pt x="155855" y="1235456"/>
                  <a:pt x="155117" y="1236324"/>
                </a:cubicBezTo>
                <a:cubicBezTo>
                  <a:pt x="154379" y="1237192"/>
                  <a:pt x="153782" y="1238234"/>
                  <a:pt x="153327" y="1239449"/>
                </a:cubicBezTo>
                <a:cubicBezTo>
                  <a:pt x="152871" y="1240664"/>
                  <a:pt x="152588" y="1241999"/>
                  <a:pt x="152480" y="1243454"/>
                </a:cubicBezTo>
                <a:lnTo>
                  <a:pt x="169670" y="1243454"/>
                </a:lnTo>
                <a:cubicBezTo>
                  <a:pt x="169735" y="1241999"/>
                  <a:pt x="169594" y="1240670"/>
                  <a:pt x="169246" y="1239466"/>
                </a:cubicBezTo>
                <a:cubicBezTo>
                  <a:pt x="168899" y="1238261"/>
                  <a:pt x="168362" y="1237224"/>
                  <a:pt x="167635" y="1236356"/>
                </a:cubicBezTo>
                <a:cubicBezTo>
                  <a:pt x="166908" y="1235488"/>
                  <a:pt x="166002" y="1234810"/>
                  <a:pt x="164917" y="1234322"/>
                </a:cubicBezTo>
                <a:cubicBezTo>
                  <a:pt x="163831" y="1233833"/>
                  <a:pt x="162572" y="1233589"/>
                  <a:pt x="161140" y="1233589"/>
                </a:cubicBezTo>
                <a:close/>
                <a:moveTo>
                  <a:pt x="56365" y="1233589"/>
                </a:moveTo>
                <a:cubicBezTo>
                  <a:pt x="55128" y="1233589"/>
                  <a:pt x="53999" y="1233828"/>
                  <a:pt x="52979" y="1234305"/>
                </a:cubicBezTo>
                <a:cubicBezTo>
                  <a:pt x="51959" y="1234783"/>
                  <a:pt x="51080" y="1235456"/>
                  <a:pt x="50342" y="1236324"/>
                </a:cubicBezTo>
                <a:cubicBezTo>
                  <a:pt x="49604" y="1237192"/>
                  <a:pt x="49007" y="1238234"/>
                  <a:pt x="48551" y="1239449"/>
                </a:cubicBezTo>
                <a:cubicBezTo>
                  <a:pt x="48096" y="1240664"/>
                  <a:pt x="47813" y="1241999"/>
                  <a:pt x="47705" y="1243454"/>
                </a:cubicBezTo>
                <a:lnTo>
                  <a:pt x="64895" y="1243454"/>
                </a:lnTo>
                <a:cubicBezTo>
                  <a:pt x="64960" y="1241999"/>
                  <a:pt x="64819" y="1240670"/>
                  <a:pt x="64471" y="1239466"/>
                </a:cubicBezTo>
                <a:cubicBezTo>
                  <a:pt x="64124" y="1238261"/>
                  <a:pt x="63587" y="1237224"/>
                  <a:pt x="62860" y="1236356"/>
                </a:cubicBezTo>
                <a:cubicBezTo>
                  <a:pt x="62133" y="1235488"/>
                  <a:pt x="61227" y="1234810"/>
                  <a:pt x="60141" y="1234322"/>
                </a:cubicBezTo>
                <a:cubicBezTo>
                  <a:pt x="59056" y="1233833"/>
                  <a:pt x="57797" y="1233589"/>
                  <a:pt x="56365" y="1233589"/>
                </a:cubicBezTo>
                <a:close/>
                <a:moveTo>
                  <a:pt x="760694" y="1233329"/>
                </a:moveTo>
                <a:cubicBezTo>
                  <a:pt x="759566" y="1233329"/>
                  <a:pt x="758562" y="1233524"/>
                  <a:pt x="757683" y="1233915"/>
                </a:cubicBezTo>
                <a:cubicBezTo>
                  <a:pt x="756804" y="1234305"/>
                  <a:pt x="756066" y="1234821"/>
                  <a:pt x="755469" y="1235461"/>
                </a:cubicBezTo>
                <a:cubicBezTo>
                  <a:pt x="754872" y="1236101"/>
                  <a:pt x="754416" y="1236845"/>
                  <a:pt x="754102" y="1237691"/>
                </a:cubicBezTo>
                <a:cubicBezTo>
                  <a:pt x="753787" y="1238538"/>
                  <a:pt x="753629" y="1239417"/>
                  <a:pt x="753629" y="1240328"/>
                </a:cubicBezTo>
                <a:cubicBezTo>
                  <a:pt x="753629" y="1241370"/>
                  <a:pt x="753803" y="1242325"/>
                  <a:pt x="754150" y="1243193"/>
                </a:cubicBezTo>
                <a:cubicBezTo>
                  <a:pt x="754498" y="1244061"/>
                  <a:pt x="754986" y="1244799"/>
                  <a:pt x="755615" y="1245407"/>
                </a:cubicBezTo>
                <a:cubicBezTo>
                  <a:pt x="756245" y="1246015"/>
                  <a:pt x="756988" y="1246487"/>
                  <a:pt x="757845" y="1246823"/>
                </a:cubicBezTo>
                <a:cubicBezTo>
                  <a:pt x="758703" y="1247160"/>
                  <a:pt x="759652" y="1247328"/>
                  <a:pt x="760694" y="1247328"/>
                </a:cubicBezTo>
                <a:cubicBezTo>
                  <a:pt x="761823" y="1247328"/>
                  <a:pt x="762827" y="1247138"/>
                  <a:pt x="763706" y="1246758"/>
                </a:cubicBezTo>
                <a:cubicBezTo>
                  <a:pt x="764585" y="1246378"/>
                  <a:pt x="765323" y="1245863"/>
                  <a:pt x="765919" y="1245212"/>
                </a:cubicBezTo>
                <a:cubicBezTo>
                  <a:pt x="766516" y="1244560"/>
                  <a:pt x="766972" y="1243812"/>
                  <a:pt x="767287" y="1242965"/>
                </a:cubicBezTo>
                <a:cubicBezTo>
                  <a:pt x="767602" y="1242119"/>
                  <a:pt x="767759" y="1241240"/>
                  <a:pt x="767759" y="1240328"/>
                </a:cubicBezTo>
                <a:cubicBezTo>
                  <a:pt x="767759" y="1239286"/>
                  <a:pt x="767585" y="1238331"/>
                  <a:pt x="767238" y="1237463"/>
                </a:cubicBezTo>
                <a:cubicBezTo>
                  <a:pt x="766891" y="1236595"/>
                  <a:pt x="766402" y="1235857"/>
                  <a:pt x="765773" y="1235249"/>
                </a:cubicBezTo>
                <a:cubicBezTo>
                  <a:pt x="765144" y="1234642"/>
                  <a:pt x="764400" y="1234170"/>
                  <a:pt x="763543" y="1233833"/>
                </a:cubicBezTo>
                <a:cubicBezTo>
                  <a:pt x="762686" y="1233497"/>
                  <a:pt x="761736" y="1233329"/>
                  <a:pt x="760694" y="1233329"/>
                </a:cubicBezTo>
                <a:close/>
                <a:moveTo>
                  <a:pt x="474944" y="1233329"/>
                </a:moveTo>
                <a:cubicBezTo>
                  <a:pt x="473816" y="1233329"/>
                  <a:pt x="472812" y="1233524"/>
                  <a:pt x="471933" y="1233915"/>
                </a:cubicBezTo>
                <a:cubicBezTo>
                  <a:pt x="471054" y="1234305"/>
                  <a:pt x="470316" y="1234821"/>
                  <a:pt x="469719" y="1235461"/>
                </a:cubicBezTo>
                <a:cubicBezTo>
                  <a:pt x="469122" y="1236101"/>
                  <a:pt x="468666" y="1236845"/>
                  <a:pt x="468352" y="1237691"/>
                </a:cubicBezTo>
                <a:cubicBezTo>
                  <a:pt x="468037" y="1238538"/>
                  <a:pt x="467879" y="1239417"/>
                  <a:pt x="467879" y="1240328"/>
                </a:cubicBezTo>
                <a:cubicBezTo>
                  <a:pt x="467879" y="1241370"/>
                  <a:pt x="468053" y="1242325"/>
                  <a:pt x="468400" y="1243193"/>
                </a:cubicBezTo>
                <a:cubicBezTo>
                  <a:pt x="468748" y="1244061"/>
                  <a:pt x="469236" y="1244799"/>
                  <a:pt x="469866" y="1245407"/>
                </a:cubicBezTo>
                <a:cubicBezTo>
                  <a:pt x="470495" y="1246015"/>
                  <a:pt x="471238" y="1246487"/>
                  <a:pt x="472096" y="1246823"/>
                </a:cubicBezTo>
                <a:cubicBezTo>
                  <a:pt x="472953" y="1247160"/>
                  <a:pt x="473902" y="1247328"/>
                  <a:pt x="474944" y="1247328"/>
                </a:cubicBezTo>
                <a:cubicBezTo>
                  <a:pt x="476073" y="1247328"/>
                  <a:pt x="477077" y="1247138"/>
                  <a:pt x="477956" y="1246758"/>
                </a:cubicBezTo>
                <a:cubicBezTo>
                  <a:pt x="478835" y="1246378"/>
                  <a:pt x="479573" y="1245863"/>
                  <a:pt x="480169" y="1245212"/>
                </a:cubicBezTo>
                <a:cubicBezTo>
                  <a:pt x="480766" y="1244560"/>
                  <a:pt x="481222" y="1243812"/>
                  <a:pt x="481537" y="1242965"/>
                </a:cubicBezTo>
                <a:cubicBezTo>
                  <a:pt x="481852" y="1242119"/>
                  <a:pt x="482009" y="1241240"/>
                  <a:pt x="482009" y="1240328"/>
                </a:cubicBezTo>
                <a:cubicBezTo>
                  <a:pt x="482009" y="1239286"/>
                  <a:pt x="481835" y="1238331"/>
                  <a:pt x="481488" y="1237463"/>
                </a:cubicBezTo>
                <a:cubicBezTo>
                  <a:pt x="481141" y="1236595"/>
                  <a:pt x="480652" y="1235857"/>
                  <a:pt x="480023" y="1235249"/>
                </a:cubicBezTo>
                <a:cubicBezTo>
                  <a:pt x="479394" y="1234642"/>
                  <a:pt x="478650" y="1234170"/>
                  <a:pt x="477793" y="1233833"/>
                </a:cubicBezTo>
                <a:cubicBezTo>
                  <a:pt x="476935" y="1233497"/>
                  <a:pt x="475986" y="1233329"/>
                  <a:pt x="474944" y="1233329"/>
                </a:cubicBezTo>
                <a:close/>
                <a:moveTo>
                  <a:pt x="1478394" y="1229650"/>
                </a:moveTo>
                <a:lnTo>
                  <a:pt x="1484840" y="1229650"/>
                </a:lnTo>
                <a:lnTo>
                  <a:pt x="1492849" y="1251267"/>
                </a:lnTo>
                <a:lnTo>
                  <a:pt x="1494574" y="1256541"/>
                </a:lnTo>
                <a:lnTo>
                  <a:pt x="1496365" y="1251137"/>
                </a:lnTo>
                <a:lnTo>
                  <a:pt x="1504309" y="1229650"/>
                </a:lnTo>
                <a:lnTo>
                  <a:pt x="1510527" y="1229650"/>
                </a:lnTo>
                <a:lnTo>
                  <a:pt x="1497700" y="1262336"/>
                </a:lnTo>
                <a:lnTo>
                  <a:pt x="1491188" y="1262336"/>
                </a:lnTo>
                <a:close/>
                <a:moveTo>
                  <a:pt x="987619" y="1229650"/>
                </a:moveTo>
                <a:lnTo>
                  <a:pt x="1003018" y="1229650"/>
                </a:lnTo>
                <a:lnTo>
                  <a:pt x="1003018" y="1257615"/>
                </a:lnTo>
                <a:lnTo>
                  <a:pt x="1012752" y="1257615"/>
                </a:lnTo>
                <a:lnTo>
                  <a:pt x="1012752" y="1262336"/>
                </a:lnTo>
                <a:lnTo>
                  <a:pt x="986545" y="1262336"/>
                </a:lnTo>
                <a:lnTo>
                  <a:pt x="986545" y="1257615"/>
                </a:lnTo>
                <a:lnTo>
                  <a:pt x="997288" y="1257615"/>
                </a:lnTo>
                <a:lnTo>
                  <a:pt x="997288" y="1234338"/>
                </a:lnTo>
                <a:lnTo>
                  <a:pt x="987619" y="1234338"/>
                </a:lnTo>
                <a:close/>
                <a:moveTo>
                  <a:pt x="778070" y="1229650"/>
                </a:moveTo>
                <a:lnTo>
                  <a:pt x="793469" y="1229650"/>
                </a:lnTo>
                <a:lnTo>
                  <a:pt x="793469" y="1257615"/>
                </a:lnTo>
                <a:lnTo>
                  <a:pt x="803203" y="1257615"/>
                </a:lnTo>
                <a:lnTo>
                  <a:pt x="803203" y="1262336"/>
                </a:lnTo>
                <a:lnTo>
                  <a:pt x="776995" y="1262336"/>
                </a:lnTo>
                <a:lnTo>
                  <a:pt x="776995" y="1257615"/>
                </a:lnTo>
                <a:lnTo>
                  <a:pt x="787739" y="1257615"/>
                </a:lnTo>
                <a:lnTo>
                  <a:pt x="787739" y="1234338"/>
                </a:lnTo>
                <a:lnTo>
                  <a:pt x="778070" y="1234338"/>
                </a:lnTo>
                <a:close/>
                <a:moveTo>
                  <a:pt x="397070" y="1229650"/>
                </a:moveTo>
                <a:lnTo>
                  <a:pt x="412469" y="1229650"/>
                </a:lnTo>
                <a:lnTo>
                  <a:pt x="412469" y="1257615"/>
                </a:lnTo>
                <a:lnTo>
                  <a:pt x="422203" y="1257615"/>
                </a:lnTo>
                <a:lnTo>
                  <a:pt x="422203" y="1262336"/>
                </a:lnTo>
                <a:lnTo>
                  <a:pt x="395995" y="1262336"/>
                </a:lnTo>
                <a:lnTo>
                  <a:pt x="395995" y="1257615"/>
                </a:lnTo>
                <a:lnTo>
                  <a:pt x="406739" y="1257615"/>
                </a:lnTo>
                <a:lnTo>
                  <a:pt x="406739" y="1234338"/>
                </a:lnTo>
                <a:lnTo>
                  <a:pt x="397070" y="1234338"/>
                </a:lnTo>
                <a:close/>
                <a:moveTo>
                  <a:pt x="1667489" y="1229064"/>
                </a:moveTo>
                <a:cubicBezTo>
                  <a:pt x="1668770" y="1229064"/>
                  <a:pt x="1670191" y="1229134"/>
                  <a:pt x="1671754" y="1229275"/>
                </a:cubicBezTo>
                <a:cubicBezTo>
                  <a:pt x="1673317" y="1229416"/>
                  <a:pt x="1674945" y="1229661"/>
                  <a:pt x="1676638" y="1230008"/>
                </a:cubicBezTo>
                <a:lnTo>
                  <a:pt x="1676638" y="1235054"/>
                </a:lnTo>
                <a:cubicBezTo>
                  <a:pt x="1674858" y="1234620"/>
                  <a:pt x="1673170" y="1234300"/>
                  <a:pt x="1671575" y="1234094"/>
                </a:cubicBezTo>
                <a:cubicBezTo>
                  <a:pt x="1669980" y="1233887"/>
                  <a:pt x="1668596" y="1233784"/>
                  <a:pt x="1667424" y="1233784"/>
                </a:cubicBezTo>
                <a:cubicBezTo>
                  <a:pt x="1666013" y="1233784"/>
                  <a:pt x="1664825" y="1233893"/>
                  <a:pt x="1663859" y="1234110"/>
                </a:cubicBezTo>
                <a:cubicBezTo>
                  <a:pt x="1662893" y="1234327"/>
                  <a:pt x="1662112" y="1234625"/>
                  <a:pt x="1661515" y="1235005"/>
                </a:cubicBezTo>
                <a:cubicBezTo>
                  <a:pt x="1660918" y="1235385"/>
                  <a:pt x="1660490" y="1235830"/>
                  <a:pt x="1660229" y="1236340"/>
                </a:cubicBezTo>
                <a:cubicBezTo>
                  <a:pt x="1659969" y="1236850"/>
                  <a:pt x="1659839" y="1237398"/>
                  <a:pt x="1659839" y="1237984"/>
                </a:cubicBezTo>
                <a:cubicBezTo>
                  <a:pt x="1659839" y="1238570"/>
                  <a:pt x="1659953" y="1239102"/>
                  <a:pt x="1660180" y="1239579"/>
                </a:cubicBezTo>
                <a:cubicBezTo>
                  <a:pt x="1660408" y="1240057"/>
                  <a:pt x="1660832" y="1240518"/>
                  <a:pt x="1661450" y="1240963"/>
                </a:cubicBezTo>
                <a:cubicBezTo>
                  <a:pt x="1662069" y="1241408"/>
                  <a:pt x="1662931" y="1241853"/>
                  <a:pt x="1664038" y="1242298"/>
                </a:cubicBezTo>
                <a:cubicBezTo>
                  <a:pt x="1665145" y="1242743"/>
                  <a:pt x="1666589" y="1243226"/>
                  <a:pt x="1668368" y="1243747"/>
                </a:cubicBezTo>
                <a:cubicBezTo>
                  <a:pt x="1670300" y="1244311"/>
                  <a:pt x="1671928" y="1244902"/>
                  <a:pt x="1673252" y="1245521"/>
                </a:cubicBezTo>
                <a:cubicBezTo>
                  <a:pt x="1674576" y="1246139"/>
                  <a:pt x="1675650" y="1246828"/>
                  <a:pt x="1676475" y="1247588"/>
                </a:cubicBezTo>
                <a:cubicBezTo>
                  <a:pt x="1677300" y="1248348"/>
                  <a:pt x="1677891" y="1249205"/>
                  <a:pt x="1678249" y="1250160"/>
                </a:cubicBezTo>
                <a:cubicBezTo>
                  <a:pt x="1678607" y="1251115"/>
                  <a:pt x="1678786" y="1252200"/>
                  <a:pt x="1678786" y="1253416"/>
                </a:cubicBezTo>
                <a:cubicBezTo>
                  <a:pt x="1678786" y="1254566"/>
                  <a:pt x="1678591" y="1255597"/>
                  <a:pt x="1678200" y="1256509"/>
                </a:cubicBezTo>
                <a:cubicBezTo>
                  <a:pt x="1677810" y="1257420"/>
                  <a:pt x="1677278" y="1258228"/>
                  <a:pt x="1676605" y="1258934"/>
                </a:cubicBezTo>
                <a:cubicBezTo>
                  <a:pt x="1675932" y="1259639"/>
                  <a:pt x="1675151" y="1260242"/>
                  <a:pt x="1674261" y="1260741"/>
                </a:cubicBezTo>
                <a:cubicBezTo>
                  <a:pt x="1673371" y="1261240"/>
                  <a:pt x="1672422" y="1261653"/>
                  <a:pt x="1671412" y="1261978"/>
                </a:cubicBezTo>
                <a:cubicBezTo>
                  <a:pt x="1670403" y="1262304"/>
                  <a:pt x="1669367" y="1262542"/>
                  <a:pt x="1668303" y="1262694"/>
                </a:cubicBezTo>
                <a:cubicBezTo>
                  <a:pt x="1667240" y="1262846"/>
                  <a:pt x="1666198" y="1262922"/>
                  <a:pt x="1665178" y="1262922"/>
                </a:cubicBezTo>
                <a:cubicBezTo>
                  <a:pt x="1662964" y="1262922"/>
                  <a:pt x="1660929" y="1262825"/>
                  <a:pt x="1659073" y="1262629"/>
                </a:cubicBezTo>
                <a:cubicBezTo>
                  <a:pt x="1657218" y="1262434"/>
                  <a:pt x="1655400" y="1262119"/>
                  <a:pt x="1653620" y="1261685"/>
                </a:cubicBezTo>
                <a:lnTo>
                  <a:pt x="1653620" y="1256476"/>
                </a:lnTo>
                <a:cubicBezTo>
                  <a:pt x="1655530" y="1257019"/>
                  <a:pt x="1657429" y="1257431"/>
                  <a:pt x="1659318" y="1257713"/>
                </a:cubicBezTo>
                <a:cubicBezTo>
                  <a:pt x="1661206" y="1257995"/>
                  <a:pt x="1663083" y="1258136"/>
                  <a:pt x="1664950" y="1258136"/>
                </a:cubicBezTo>
                <a:cubicBezTo>
                  <a:pt x="1667663" y="1258136"/>
                  <a:pt x="1669671" y="1257767"/>
                  <a:pt x="1670973" y="1257030"/>
                </a:cubicBezTo>
                <a:cubicBezTo>
                  <a:pt x="1672275" y="1256291"/>
                  <a:pt x="1672926" y="1255239"/>
                  <a:pt x="1672926" y="1253871"/>
                </a:cubicBezTo>
                <a:cubicBezTo>
                  <a:pt x="1672926" y="1253286"/>
                  <a:pt x="1672823" y="1252759"/>
                  <a:pt x="1672617" y="1252293"/>
                </a:cubicBezTo>
                <a:cubicBezTo>
                  <a:pt x="1672411" y="1251826"/>
                  <a:pt x="1672036" y="1251381"/>
                  <a:pt x="1671494" y="1250958"/>
                </a:cubicBezTo>
                <a:cubicBezTo>
                  <a:pt x="1670951" y="1250534"/>
                  <a:pt x="1670110" y="1250095"/>
                  <a:pt x="1668971" y="1249639"/>
                </a:cubicBezTo>
                <a:cubicBezTo>
                  <a:pt x="1667831" y="1249183"/>
                  <a:pt x="1666274" y="1248663"/>
                  <a:pt x="1664299" y="1248076"/>
                </a:cubicBezTo>
                <a:cubicBezTo>
                  <a:pt x="1662823" y="1247642"/>
                  <a:pt x="1661461" y="1247149"/>
                  <a:pt x="1660213" y="1246595"/>
                </a:cubicBezTo>
                <a:cubicBezTo>
                  <a:pt x="1658965" y="1246042"/>
                  <a:pt x="1657885" y="1245385"/>
                  <a:pt x="1656974" y="1244626"/>
                </a:cubicBezTo>
                <a:cubicBezTo>
                  <a:pt x="1656062" y="1243866"/>
                  <a:pt x="1655346" y="1242976"/>
                  <a:pt x="1654825" y="1241956"/>
                </a:cubicBezTo>
                <a:cubicBezTo>
                  <a:pt x="1654304" y="1240936"/>
                  <a:pt x="1654044" y="1239731"/>
                  <a:pt x="1654044" y="1238342"/>
                </a:cubicBezTo>
                <a:cubicBezTo>
                  <a:pt x="1654044" y="1237431"/>
                  <a:pt x="1654255" y="1236432"/>
                  <a:pt x="1654678" y="1235347"/>
                </a:cubicBezTo>
                <a:cubicBezTo>
                  <a:pt x="1655102" y="1234262"/>
                  <a:pt x="1655823" y="1233253"/>
                  <a:pt x="1656843" y="1232319"/>
                </a:cubicBezTo>
                <a:cubicBezTo>
                  <a:pt x="1657864" y="1231386"/>
                  <a:pt x="1659242" y="1230610"/>
                  <a:pt x="1660978" y="1229992"/>
                </a:cubicBezTo>
                <a:cubicBezTo>
                  <a:pt x="1662714" y="1229373"/>
                  <a:pt x="1664885" y="1229064"/>
                  <a:pt x="1667489" y="1229064"/>
                </a:cubicBezTo>
                <a:close/>
                <a:moveTo>
                  <a:pt x="1632873" y="1229064"/>
                </a:moveTo>
                <a:cubicBezTo>
                  <a:pt x="1636259" y="1229064"/>
                  <a:pt x="1638825" y="1230160"/>
                  <a:pt x="1640572" y="1232352"/>
                </a:cubicBezTo>
                <a:cubicBezTo>
                  <a:pt x="1642319" y="1234544"/>
                  <a:pt x="1643128" y="1237800"/>
                  <a:pt x="1642998" y="1242119"/>
                </a:cubicBezTo>
                <a:lnTo>
                  <a:pt x="1637268" y="1242119"/>
                </a:lnTo>
                <a:cubicBezTo>
                  <a:pt x="1637333" y="1239254"/>
                  <a:pt x="1636915" y="1237176"/>
                  <a:pt x="1636014" y="1235884"/>
                </a:cubicBezTo>
                <a:cubicBezTo>
                  <a:pt x="1635114" y="1234593"/>
                  <a:pt x="1633795" y="1233947"/>
                  <a:pt x="1632059" y="1233947"/>
                </a:cubicBezTo>
                <a:cubicBezTo>
                  <a:pt x="1631299" y="1233947"/>
                  <a:pt x="1630534" y="1234083"/>
                  <a:pt x="1629764" y="1234354"/>
                </a:cubicBezTo>
                <a:cubicBezTo>
                  <a:pt x="1628993" y="1234625"/>
                  <a:pt x="1628201" y="1235059"/>
                  <a:pt x="1627387" y="1235656"/>
                </a:cubicBezTo>
                <a:cubicBezTo>
                  <a:pt x="1626573" y="1236253"/>
                  <a:pt x="1625710" y="1237018"/>
                  <a:pt x="1624799" y="1237952"/>
                </a:cubicBezTo>
                <a:cubicBezTo>
                  <a:pt x="1623887" y="1238885"/>
                  <a:pt x="1622911" y="1240013"/>
                  <a:pt x="1621869" y="1241337"/>
                </a:cubicBezTo>
                <a:lnTo>
                  <a:pt x="1621869" y="1262336"/>
                </a:lnTo>
                <a:lnTo>
                  <a:pt x="1616139" y="1262336"/>
                </a:lnTo>
                <a:lnTo>
                  <a:pt x="1616139" y="1229650"/>
                </a:lnTo>
                <a:lnTo>
                  <a:pt x="1621315" y="1229650"/>
                </a:lnTo>
                <a:lnTo>
                  <a:pt x="1621478" y="1235673"/>
                </a:lnTo>
                <a:cubicBezTo>
                  <a:pt x="1623410" y="1233350"/>
                  <a:pt x="1625314" y="1231668"/>
                  <a:pt x="1627192" y="1230626"/>
                </a:cubicBezTo>
                <a:cubicBezTo>
                  <a:pt x="1629069" y="1229585"/>
                  <a:pt x="1630963" y="1229064"/>
                  <a:pt x="1632873" y="1229064"/>
                </a:cubicBezTo>
                <a:close/>
                <a:moveTo>
                  <a:pt x="1599675" y="1229064"/>
                </a:moveTo>
                <a:cubicBezTo>
                  <a:pt x="1601954" y="1229064"/>
                  <a:pt x="1603972" y="1229422"/>
                  <a:pt x="1605730" y="1230138"/>
                </a:cubicBezTo>
                <a:cubicBezTo>
                  <a:pt x="1607488" y="1230854"/>
                  <a:pt x="1608970" y="1231869"/>
                  <a:pt x="1610174" y="1233182"/>
                </a:cubicBezTo>
                <a:cubicBezTo>
                  <a:pt x="1611379" y="1234495"/>
                  <a:pt x="1612290" y="1236090"/>
                  <a:pt x="1612909" y="1237968"/>
                </a:cubicBezTo>
                <a:cubicBezTo>
                  <a:pt x="1613527" y="1239845"/>
                  <a:pt x="1613837" y="1241945"/>
                  <a:pt x="1613837" y="1244268"/>
                </a:cubicBezTo>
                <a:cubicBezTo>
                  <a:pt x="1613837" y="1245071"/>
                  <a:pt x="1613826" y="1245743"/>
                  <a:pt x="1613804" y="1246286"/>
                </a:cubicBezTo>
                <a:cubicBezTo>
                  <a:pt x="1613783" y="1246828"/>
                  <a:pt x="1613750" y="1247338"/>
                  <a:pt x="1613706" y="1247816"/>
                </a:cubicBezTo>
                <a:lnTo>
                  <a:pt x="1590754" y="1247816"/>
                </a:lnTo>
                <a:cubicBezTo>
                  <a:pt x="1590754" y="1251158"/>
                  <a:pt x="1591688" y="1253725"/>
                  <a:pt x="1593554" y="1255516"/>
                </a:cubicBezTo>
                <a:cubicBezTo>
                  <a:pt x="1595421" y="1257306"/>
                  <a:pt x="1598112" y="1258202"/>
                  <a:pt x="1601628" y="1258202"/>
                </a:cubicBezTo>
                <a:cubicBezTo>
                  <a:pt x="1602583" y="1258202"/>
                  <a:pt x="1603538" y="1258164"/>
                  <a:pt x="1604493" y="1258088"/>
                </a:cubicBezTo>
                <a:cubicBezTo>
                  <a:pt x="1605448" y="1258012"/>
                  <a:pt x="1606370" y="1257909"/>
                  <a:pt x="1607260" y="1257778"/>
                </a:cubicBezTo>
                <a:cubicBezTo>
                  <a:pt x="1608150" y="1257648"/>
                  <a:pt x="1609002" y="1257502"/>
                  <a:pt x="1609816" y="1257339"/>
                </a:cubicBezTo>
                <a:cubicBezTo>
                  <a:pt x="1610630" y="1257176"/>
                  <a:pt x="1611384" y="1256997"/>
                  <a:pt x="1612079" y="1256802"/>
                </a:cubicBezTo>
                <a:lnTo>
                  <a:pt x="1612079" y="1261457"/>
                </a:lnTo>
                <a:cubicBezTo>
                  <a:pt x="1610538" y="1261891"/>
                  <a:pt x="1608796" y="1262244"/>
                  <a:pt x="1606853" y="1262515"/>
                </a:cubicBezTo>
                <a:cubicBezTo>
                  <a:pt x="1604911" y="1262786"/>
                  <a:pt x="1602898" y="1262922"/>
                  <a:pt x="1600814" y="1262922"/>
                </a:cubicBezTo>
                <a:cubicBezTo>
                  <a:pt x="1598014" y="1262922"/>
                  <a:pt x="1595605" y="1262542"/>
                  <a:pt x="1593587" y="1261783"/>
                </a:cubicBezTo>
                <a:cubicBezTo>
                  <a:pt x="1591568" y="1261023"/>
                  <a:pt x="1589913" y="1259921"/>
                  <a:pt x="1588622" y="1258478"/>
                </a:cubicBezTo>
                <a:cubicBezTo>
                  <a:pt x="1587331" y="1257035"/>
                  <a:pt x="1586376" y="1255266"/>
                  <a:pt x="1585757" y="1253172"/>
                </a:cubicBezTo>
                <a:cubicBezTo>
                  <a:pt x="1585138" y="1251077"/>
                  <a:pt x="1584829" y="1248706"/>
                  <a:pt x="1584829" y="1246058"/>
                </a:cubicBezTo>
                <a:cubicBezTo>
                  <a:pt x="1584829" y="1243757"/>
                  <a:pt x="1585160" y="1241582"/>
                  <a:pt x="1585822" y="1239531"/>
                </a:cubicBezTo>
                <a:cubicBezTo>
                  <a:pt x="1586484" y="1237479"/>
                  <a:pt x="1587450" y="1235678"/>
                  <a:pt x="1588720" y="1234126"/>
                </a:cubicBezTo>
                <a:cubicBezTo>
                  <a:pt x="1589989" y="1232574"/>
                  <a:pt x="1591547" y="1231343"/>
                  <a:pt x="1593391" y="1230431"/>
                </a:cubicBezTo>
                <a:cubicBezTo>
                  <a:pt x="1595236" y="1229519"/>
                  <a:pt x="1597331" y="1229064"/>
                  <a:pt x="1599675" y="1229064"/>
                </a:cubicBezTo>
                <a:close/>
                <a:moveTo>
                  <a:pt x="1523475" y="1229064"/>
                </a:moveTo>
                <a:cubicBezTo>
                  <a:pt x="1525819" y="1229064"/>
                  <a:pt x="1527919" y="1229427"/>
                  <a:pt x="1529774" y="1230154"/>
                </a:cubicBezTo>
                <a:cubicBezTo>
                  <a:pt x="1531630" y="1230881"/>
                  <a:pt x="1533204" y="1231945"/>
                  <a:pt x="1534495" y="1233345"/>
                </a:cubicBezTo>
                <a:cubicBezTo>
                  <a:pt x="1535787" y="1234745"/>
                  <a:pt x="1536774" y="1236487"/>
                  <a:pt x="1537458" y="1238570"/>
                </a:cubicBezTo>
                <a:cubicBezTo>
                  <a:pt x="1538141" y="1240654"/>
                  <a:pt x="1538483" y="1243041"/>
                  <a:pt x="1538483" y="1245732"/>
                </a:cubicBezTo>
                <a:cubicBezTo>
                  <a:pt x="1538483" y="1248272"/>
                  <a:pt x="1538125" y="1250600"/>
                  <a:pt x="1537409" y="1252716"/>
                </a:cubicBezTo>
                <a:cubicBezTo>
                  <a:pt x="1536693" y="1254832"/>
                  <a:pt x="1535662" y="1256644"/>
                  <a:pt x="1534316" y="1258153"/>
                </a:cubicBezTo>
                <a:cubicBezTo>
                  <a:pt x="1532970" y="1259661"/>
                  <a:pt x="1531332" y="1260833"/>
                  <a:pt x="1529400" y="1261669"/>
                </a:cubicBezTo>
                <a:cubicBezTo>
                  <a:pt x="1527468" y="1262504"/>
                  <a:pt x="1525276" y="1262922"/>
                  <a:pt x="1522824" y="1262922"/>
                </a:cubicBezTo>
                <a:cubicBezTo>
                  <a:pt x="1520480" y="1262922"/>
                  <a:pt x="1518380" y="1262558"/>
                  <a:pt x="1516524" y="1261831"/>
                </a:cubicBezTo>
                <a:cubicBezTo>
                  <a:pt x="1514668" y="1261104"/>
                  <a:pt x="1513095" y="1260035"/>
                  <a:pt x="1511803" y="1258625"/>
                </a:cubicBezTo>
                <a:cubicBezTo>
                  <a:pt x="1510512" y="1257214"/>
                  <a:pt x="1509524" y="1255467"/>
                  <a:pt x="1508841" y="1253383"/>
                </a:cubicBezTo>
                <a:cubicBezTo>
                  <a:pt x="1508157" y="1251300"/>
                  <a:pt x="1507815" y="1248901"/>
                  <a:pt x="1507815" y="1246188"/>
                </a:cubicBezTo>
                <a:cubicBezTo>
                  <a:pt x="1507815" y="1243649"/>
                  <a:pt x="1508173" y="1241332"/>
                  <a:pt x="1508890" y="1239238"/>
                </a:cubicBezTo>
                <a:cubicBezTo>
                  <a:pt x="1509606" y="1237143"/>
                  <a:pt x="1510637" y="1235342"/>
                  <a:pt x="1511982" y="1233833"/>
                </a:cubicBezTo>
                <a:cubicBezTo>
                  <a:pt x="1513328" y="1232325"/>
                  <a:pt x="1514967" y="1231153"/>
                  <a:pt x="1516898" y="1230317"/>
                </a:cubicBezTo>
                <a:cubicBezTo>
                  <a:pt x="1518830" y="1229481"/>
                  <a:pt x="1521022" y="1229064"/>
                  <a:pt x="1523475" y="1229064"/>
                </a:cubicBezTo>
                <a:close/>
                <a:moveTo>
                  <a:pt x="1423323" y="1229064"/>
                </a:moveTo>
                <a:cubicBezTo>
                  <a:pt x="1426709" y="1229064"/>
                  <a:pt x="1429275" y="1230160"/>
                  <a:pt x="1431022" y="1232352"/>
                </a:cubicBezTo>
                <a:cubicBezTo>
                  <a:pt x="1432770" y="1234544"/>
                  <a:pt x="1433578" y="1237800"/>
                  <a:pt x="1433448" y="1242119"/>
                </a:cubicBezTo>
                <a:lnTo>
                  <a:pt x="1427718" y="1242119"/>
                </a:lnTo>
                <a:cubicBezTo>
                  <a:pt x="1427783" y="1239254"/>
                  <a:pt x="1427365" y="1237176"/>
                  <a:pt x="1426464" y="1235884"/>
                </a:cubicBezTo>
                <a:cubicBezTo>
                  <a:pt x="1425564" y="1234593"/>
                  <a:pt x="1424245" y="1233947"/>
                  <a:pt x="1422509" y="1233947"/>
                </a:cubicBezTo>
                <a:cubicBezTo>
                  <a:pt x="1421749" y="1233947"/>
                  <a:pt x="1420984" y="1234083"/>
                  <a:pt x="1420214" y="1234354"/>
                </a:cubicBezTo>
                <a:cubicBezTo>
                  <a:pt x="1419443" y="1234625"/>
                  <a:pt x="1418651" y="1235059"/>
                  <a:pt x="1417837" y="1235656"/>
                </a:cubicBezTo>
                <a:cubicBezTo>
                  <a:pt x="1417023" y="1236253"/>
                  <a:pt x="1416160" y="1237018"/>
                  <a:pt x="1415249" y="1237952"/>
                </a:cubicBezTo>
                <a:cubicBezTo>
                  <a:pt x="1414337" y="1238885"/>
                  <a:pt x="1413361" y="1240013"/>
                  <a:pt x="1412319" y="1241337"/>
                </a:cubicBezTo>
                <a:lnTo>
                  <a:pt x="1412319" y="1262336"/>
                </a:lnTo>
                <a:lnTo>
                  <a:pt x="1406589" y="1262336"/>
                </a:lnTo>
                <a:lnTo>
                  <a:pt x="1406589" y="1229650"/>
                </a:lnTo>
                <a:lnTo>
                  <a:pt x="1411765" y="1229650"/>
                </a:lnTo>
                <a:lnTo>
                  <a:pt x="1411928" y="1235673"/>
                </a:lnTo>
                <a:cubicBezTo>
                  <a:pt x="1413860" y="1233350"/>
                  <a:pt x="1415764" y="1231668"/>
                  <a:pt x="1417642" y="1230626"/>
                </a:cubicBezTo>
                <a:cubicBezTo>
                  <a:pt x="1419519" y="1229585"/>
                  <a:pt x="1421413" y="1229064"/>
                  <a:pt x="1423323" y="1229064"/>
                </a:cubicBezTo>
                <a:close/>
                <a:moveTo>
                  <a:pt x="1390125" y="1229064"/>
                </a:moveTo>
                <a:cubicBezTo>
                  <a:pt x="1392469" y="1229064"/>
                  <a:pt x="1394569" y="1229427"/>
                  <a:pt x="1396424" y="1230154"/>
                </a:cubicBezTo>
                <a:cubicBezTo>
                  <a:pt x="1398280" y="1230881"/>
                  <a:pt x="1399854" y="1231945"/>
                  <a:pt x="1401145" y="1233345"/>
                </a:cubicBezTo>
                <a:cubicBezTo>
                  <a:pt x="1402437" y="1234745"/>
                  <a:pt x="1403424" y="1236487"/>
                  <a:pt x="1404108" y="1238570"/>
                </a:cubicBezTo>
                <a:cubicBezTo>
                  <a:pt x="1404791" y="1240654"/>
                  <a:pt x="1405133" y="1243041"/>
                  <a:pt x="1405133" y="1245732"/>
                </a:cubicBezTo>
                <a:cubicBezTo>
                  <a:pt x="1405133" y="1248272"/>
                  <a:pt x="1404775" y="1250600"/>
                  <a:pt x="1404059" y="1252716"/>
                </a:cubicBezTo>
                <a:cubicBezTo>
                  <a:pt x="1403343" y="1254832"/>
                  <a:pt x="1402312" y="1256644"/>
                  <a:pt x="1400966" y="1258153"/>
                </a:cubicBezTo>
                <a:cubicBezTo>
                  <a:pt x="1399620" y="1259661"/>
                  <a:pt x="1397982" y="1260833"/>
                  <a:pt x="1396050" y="1261669"/>
                </a:cubicBezTo>
                <a:cubicBezTo>
                  <a:pt x="1394118" y="1262504"/>
                  <a:pt x="1391926" y="1262922"/>
                  <a:pt x="1389474" y="1262922"/>
                </a:cubicBezTo>
                <a:cubicBezTo>
                  <a:pt x="1387130" y="1262922"/>
                  <a:pt x="1385030" y="1262558"/>
                  <a:pt x="1383174" y="1261831"/>
                </a:cubicBezTo>
                <a:cubicBezTo>
                  <a:pt x="1381318" y="1261104"/>
                  <a:pt x="1379745" y="1260035"/>
                  <a:pt x="1378453" y="1258625"/>
                </a:cubicBezTo>
                <a:cubicBezTo>
                  <a:pt x="1377162" y="1257214"/>
                  <a:pt x="1376174" y="1255467"/>
                  <a:pt x="1375491" y="1253383"/>
                </a:cubicBezTo>
                <a:cubicBezTo>
                  <a:pt x="1374807" y="1251300"/>
                  <a:pt x="1374465" y="1248901"/>
                  <a:pt x="1374465" y="1246188"/>
                </a:cubicBezTo>
                <a:cubicBezTo>
                  <a:pt x="1374465" y="1243649"/>
                  <a:pt x="1374823" y="1241332"/>
                  <a:pt x="1375540" y="1239238"/>
                </a:cubicBezTo>
                <a:cubicBezTo>
                  <a:pt x="1376256" y="1237143"/>
                  <a:pt x="1377287" y="1235342"/>
                  <a:pt x="1378632" y="1233833"/>
                </a:cubicBezTo>
                <a:cubicBezTo>
                  <a:pt x="1379978" y="1232325"/>
                  <a:pt x="1381617" y="1231153"/>
                  <a:pt x="1383548" y="1230317"/>
                </a:cubicBezTo>
                <a:cubicBezTo>
                  <a:pt x="1385480" y="1229481"/>
                  <a:pt x="1387672" y="1229064"/>
                  <a:pt x="1390125" y="1229064"/>
                </a:cubicBezTo>
                <a:close/>
                <a:moveTo>
                  <a:pt x="1285350" y="1229064"/>
                </a:moveTo>
                <a:cubicBezTo>
                  <a:pt x="1287629" y="1229064"/>
                  <a:pt x="1289647" y="1229422"/>
                  <a:pt x="1291405" y="1230138"/>
                </a:cubicBezTo>
                <a:cubicBezTo>
                  <a:pt x="1293163" y="1230854"/>
                  <a:pt x="1294645" y="1231869"/>
                  <a:pt x="1295849" y="1233182"/>
                </a:cubicBezTo>
                <a:cubicBezTo>
                  <a:pt x="1297054" y="1234495"/>
                  <a:pt x="1297965" y="1236090"/>
                  <a:pt x="1298584" y="1237968"/>
                </a:cubicBezTo>
                <a:cubicBezTo>
                  <a:pt x="1299202" y="1239845"/>
                  <a:pt x="1299512" y="1241945"/>
                  <a:pt x="1299512" y="1244268"/>
                </a:cubicBezTo>
                <a:cubicBezTo>
                  <a:pt x="1299512" y="1245071"/>
                  <a:pt x="1299501" y="1245743"/>
                  <a:pt x="1299479" y="1246286"/>
                </a:cubicBezTo>
                <a:cubicBezTo>
                  <a:pt x="1299457" y="1246828"/>
                  <a:pt x="1299425" y="1247338"/>
                  <a:pt x="1299381" y="1247816"/>
                </a:cubicBezTo>
                <a:lnTo>
                  <a:pt x="1276429" y="1247816"/>
                </a:lnTo>
                <a:cubicBezTo>
                  <a:pt x="1276429" y="1251158"/>
                  <a:pt x="1277363" y="1253725"/>
                  <a:pt x="1279229" y="1255516"/>
                </a:cubicBezTo>
                <a:cubicBezTo>
                  <a:pt x="1281096" y="1257306"/>
                  <a:pt x="1283787" y="1258202"/>
                  <a:pt x="1287303" y="1258202"/>
                </a:cubicBezTo>
                <a:cubicBezTo>
                  <a:pt x="1288258" y="1258202"/>
                  <a:pt x="1289213" y="1258164"/>
                  <a:pt x="1290168" y="1258088"/>
                </a:cubicBezTo>
                <a:cubicBezTo>
                  <a:pt x="1291123" y="1258012"/>
                  <a:pt x="1292046" y="1257909"/>
                  <a:pt x="1292935" y="1257778"/>
                </a:cubicBezTo>
                <a:cubicBezTo>
                  <a:pt x="1293825" y="1257648"/>
                  <a:pt x="1294677" y="1257502"/>
                  <a:pt x="1295491" y="1257339"/>
                </a:cubicBezTo>
                <a:cubicBezTo>
                  <a:pt x="1296305" y="1257176"/>
                  <a:pt x="1297059" y="1256997"/>
                  <a:pt x="1297754" y="1256802"/>
                </a:cubicBezTo>
                <a:lnTo>
                  <a:pt x="1297754" y="1261457"/>
                </a:lnTo>
                <a:cubicBezTo>
                  <a:pt x="1296213" y="1261891"/>
                  <a:pt x="1294471" y="1262244"/>
                  <a:pt x="1292528" y="1262515"/>
                </a:cubicBezTo>
                <a:cubicBezTo>
                  <a:pt x="1290586" y="1262786"/>
                  <a:pt x="1288573" y="1262922"/>
                  <a:pt x="1286489" y="1262922"/>
                </a:cubicBezTo>
                <a:cubicBezTo>
                  <a:pt x="1283689" y="1262922"/>
                  <a:pt x="1281280" y="1262542"/>
                  <a:pt x="1279262" y="1261783"/>
                </a:cubicBezTo>
                <a:cubicBezTo>
                  <a:pt x="1277243" y="1261023"/>
                  <a:pt x="1275588" y="1259921"/>
                  <a:pt x="1274297" y="1258478"/>
                </a:cubicBezTo>
                <a:cubicBezTo>
                  <a:pt x="1273005" y="1257035"/>
                  <a:pt x="1272051" y="1255266"/>
                  <a:pt x="1271432" y="1253172"/>
                </a:cubicBezTo>
                <a:cubicBezTo>
                  <a:pt x="1270813" y="1251077"/>
                  <a:pt x="1270504" y="1248706"/>
                  <a:pt x="1270504" y="1246058"/>
                </a:cubicBezTo>
                <a:cubicBezTo>
                  <a:pt x="1270504" y="1243757"/>
                  <a:pt x="1270835" y="1241582"/>
                  <a:pt x="1271497" y="1239531"/>
                </a:cubicBezTo>
                <a:cubicBezTo>
                  <a:pt x="1272159" y="1237479"/>
                  <a:pt x="1273125" y="1235678"/>
                  <a:pt x="1274395" y="1234126"/>
                </a:cubicBezTo>
                <a:cubicBezTo>
                  <a:pt x="1275664" y="1232574"/>
                  <a:pt x="1277222" y="1231343"/>
                  <a:pt x="1279066" y="1230431"/>
                </a:cubicBezTo>
                <a:cubicBezTo>
                  <a:pt x="1280911" y="1229519"/>
                  <a:pt x="1283006" y="1229064"/>
                  <a:pt x="1285350" y="1229064"/>
                </a:cubicBezTo>
                <a:close/>
                <a:moveTo>
                  <a:pt x="1248389" y="1229064"/>
                </a:moveTo>
                <a:cubicBezTo>
                  <a:pt x="1249670" y="1229064"/>
                  <a:pt x="1251091" y="1229134"/>
                  <a:pt x="1252654" y="1229275"/>
                </a:cubicBezTo>
                <a:cubicBezTo>
                  <a:pt x="1254217" y="1229416"/>
                  <a:pt x="1255845" y="1229661"/>
                  <a:pt x="1257538" y="1230008"/>
                </a:cubicBezTo>
                <a:lnTo>
                  <a:pt x="1257538" y="1235054"/>
                </a:lnTo>
                <a:cubicBezTo>
                  <a:pt x="1255758" y="1234620"/>
                  <a:pt x="1254070" y="1234300"/>
                  <a:pt x="1252475" y="1234094"/>
                </a:cubicBezTo>
                <a:cubicBezTo>
                  <a:pt x="1250880" y="1233887"/>
                  <a:pt x="1249496" y="1233784"/>
                  <a:pt x="1248324" y="1233784"/>
                </a:cubicBezTo>
                <a:cubicBezTo>
                  <a:pt x="1246913" y="1233784"/>
                  <a:pt x="1245725" y="1233893"/>
                  <a:pt x="1244759" y="1234110"/>
                </a:cubicBezTo>
                <a:cubicBezTo>
                  <a:pt x="1243793" y="1234327"/>
                  <a:pt x="1243012" y="1234625"/>
                  <a:pt x="1242415" y="1235005"/>
                </a:cubicBezTo>
                <a:cubicBezTo>
                  <a:pt x="1241818" y="1235385"/>
                  <a:pt x="1241390" y="1235830"/>
                  <a:pt x="1241129" y="1236340"/>
                </a:cubicBezTo>
                <a:cubicBezTo>
                  <a:pt x="1240869" y="1236850"/>
                  <a:pt x="1240739" y="1237398"/>
                  <a:pt x="1240739" y="1237984"/>
                </a:cubicBezTo>
                <a:cubicBezTo>
                  <a:pt x="1240739" y="1238570"/>
                  <a:pt x="1240853" y="1239102"/>
                  <a:pt x="1241080" y="1239579"/>
                </a:cubicBezTo>
                <a:cubicBezTo>
                  <a:pt x="1241308" y="1240057"/>
                  <a:pt x="1241732" y="1240518"/>
                  <a:pt x="1242350" y="1240963"/>
                </a:cubicBezTo>
                <a:cubicBezTo>
                  <a:pt x="1242969" y="1241408"/>
                  <a:pt x="1243831" y="1241853"/>
                  <a:pt x="1244938" y="1242298"/>
                </a:cubicBezTo>
                <a:cubicBezTo>
                  <a:pt x="1246045" y="1242743"/>
                  <a:pt x="1247488" y="1243226"/>
                  <a:pt x="1249268" y="1243747"/>
                </a:cubicBezTo>
                <a:cubicBezTo>
                  <a:pt x="1251200" y="1244311"/>
                  <a:pt x="1252828" y="1244902"/>
                  <a:pt x="1254152" y="1245521"/>
                </a:cubicBezTo>
                <a:cubicBezTo>
                  <a:pt x="1255476" y="1246139"/>
                  <a:pt x="1256550" y="1246828"/>
                  <a:pt x="1257375" y="1247588"/>
                </a:cubicBezTo>
                <a:cubicBezTo>
                  <a:pt x="1258199" y="1248348"/>
                  <a:pt x="1258791" y="1249205"/>
                  <a:pt x="1259149" y="1250160"/>
                </a:cubicBezTo>
                <a:cubicBezTo>
                  <a:pt x="1259507" y="1251115"/>
                  <a:pt x="1259686" y="1252200"/>
                  <a:pt x="1259686" y="1253416"/>
                </a:cubicBezTo>
                <a:cubicBezTo>
                  <a:pt x="1259686" y="1254566"/>
                  <a:pt x="1259491" y="1255597"/>
                  <a:pt x="1259100" y="1256509"/>
                </a:cubicBezTo>
                <a:cubicBezTo>
                  <a:pt x="1258710" y="1257420"/>
                  <a:pt x="1258178" y="1258228"/>
                  <a:pt x="1257505" y="1258934"/>
                </a:cubicBezTo>
                <a:cubicBezTo>
                  <a:pt x="1256832" y="1259639"/>
                  <a:pt x="1256051" y="1260242"/>
                  <a:pt x="1255161" y="1260741"/>
                </a:cubicBezTo>
                <a:cubicBezTo>
                  <a:pt x="1254271" y="1261240"/>
                  <a:pt x="1253322" y="1261653"/>
                  <a:pt x="1252312" y="1261978"/>
                </a:cubicBezTo>
                <a:cubicBezTo>
                  <a:pt x="1251303" y="1262304"/>
                  <a:pt x="1250267" y="1262542"/>
                  <a:pt x="1249203" y="1262694"/>
                </a:cubicBezTo>
                <a:cubicBezTo>
                  <a:pt x="1248140" y="1262846"/>
                  <a:pt x="1247098" y="1262922"/>
                  <a:pt x="1246078" y="1262922"/>
                </a:cubicBezTo>
                <a:cubicBezTo>
                  <a:pt x="1243864" y="1262922"/>
                  <a:pt x="1241829" y="1262825"/>
                  <a:pt x="1239973" y="1262629"/>
                </a:cubicBezTo>
                <a:cubicBezTo>
                  <a:pt x="1238118" y="1262434"/>
                  <a:pt x="1236300" y="1262119"/>
                  <a:pt x="1234520" y="1261685"/>
                </a:cubicBezTo>
                <a:lnTo>
                  <a:pt x="1234520" y="1256476"/>
                </a:lnTo>
                <a:cubicBezTo>
                  <a:pt x="1236430" y="1257019"/>
                  <a:pt x="1238329" y="1257431"/>
                  <a:pt x="1240218" y="1257713"/>
                </a:cubicBezTo>
                <a:cubicBezTo>
                  <a:pt x="1242106" y="1257995"/>
                  <a:pt x="1243983" y="1258136"/>
                  <a:pt x="1245850" y="1258136"/>
                </a:cubicBezTo>
                <a:cubicBezTo>
                  <a:pt x="1248563" y="1258136"/>
                  <a:pt x="1250571" y="1257767"/>
                  <a:pt x="1251873" y="1257030"/>
                </a:cubicBezTo>
                <a:cubicBezTo>
                  <a:pt x="1253175" y="1256291"/>
                  <a:pt x="1253826" y="1255239"/>
                  <a:pt x="1253826" y="1253871"/>
                </a:cubicBezTo>
                <a:cubicBezTo>
                  <a:pt x="1253826" y="1253286"/>
                  <a:pt x="1253723" y="1252759"/>
                  <a:pt x="1253517" y="1252293"/>
                </a:cubicBezTo>
                <a:cubicBezTo>
                  <a:pt x="1253311" y="1251826"/>
                  <a:pt x="1252936" y="1251381"/>
                  <a:pt x="1252394" y="1250958"/>
                </a:cubicBezTo>
                <a:cubicBezTo>
                  <a:pt x="1251851" y="1250534"/>
                  <a:pt x="1251010" y="1250095"/>
                  <a:pt x="1249871" y="1249639"/>
                </a:cubicBezTo>
                <a:cubicBezTo>
                  <a:pt x="1248731" y="1249183"/>
                  <a:pt x="1247174" y="1248663"/>
                  <a:pt x="1245199" y="1248076"/>
                </a:cubicBezTo>
                <a:cubicBezTo>
                  <a:pt x="1243723" y="1247642"/>
                  <a:pt x="1242361" y="1247149"/>
                  <a:pt x="1241113" y="1246595"/>
                </a:cubicBezTo>
                <a:cubicBezTo>
                  <a:pt x="1239865" y="1246042"/>
                  <a:pt x="1238785" y="1245385"/>
                  <a:pt x="1237874" y="1244626"/>
                </a:cubicBezTo>
                <a:cubicBezTo>
                  <a:pt x="1236962" y="1243866"/>
                  <a:pt x="1236246" y="1242976"/>
                  <a:pt x="1235725" y="1241956"/>
                </a:cubicBezTo>
                <a:cubicBezTo>
                  <a:pt x="1235204" y="1240936"/>
                  <a:pt x="1234944" y="1239731"/>
                  <a:pt x="1234944" y="1238342"/>
                </a:cubicBezTo>
                <a:cubicBezTo>
                  <a:pt x="1234944" y="1237431"/>
                  <a:pt x="1235155" y="1236432"/>
                  <a:pt x="1235578" y="1235347"/>
                </a:cubicBezTo>
                <a:cubicBezTo>
                  <a:pt x="1236002" y="1234262"/>
                  <a:pt x="1236723" y="1233253"/>
                  <a:pt x="1237743" y="1232319"/>
                </a:cubicBezTo>
                <a:cubicBezTo>
                  <a:pt x="1238763" y="1231386"/>
                  <a:pt x="1240142" y="1230610"/>
                  <a:pt x="1241878" y="1229992"/>
                </a:cubicBezTo>
                <a:cubicBezTo>
                  <a:pt x="1243614" y="1229373"/>
                  <a:pt x="1245785" y="1229064"/>
                  <a:pt x="1248389" y="1229064"/>
                </a:cubicBezTo>
                <a:close/>
                <a:moveTo>
                  <a:pt x="1209020" y="1229064"/>
                </a:moveTo>
                <a:cubicBezTo>
                  <a:pt x="1210995" y="1229064"/>
                  <a:pt x="1212774" y="1229281"/>
                  <a:pt x="1214359" y="1229715"/>
                </a:cubicBezTo>
                <a:cubicBezTo>
                  <a:pt x="1215943" y="1230149"/>
                  <a:pt x="1217283" y="1230811"/>
                  <a:pt x="1218379" y="1231701"/>
                </a:cubicBezTo>
                <a:cubicBezTo>
                  <a:pt x="1219475" y="1232591"/>
                  <a:pt x="1220317" y="1233708"/>
                  <a:pt x="1220903" y="1235054"/>
                </a:cubicBezTo>
                <a:cubicBezTo>
                  <a:pt x="1221489" y="1236400"/>
                  <a:pt x="1221782" y="1237984"/>
                  <a:pt x="1221782" y="1239807"/>
                </a:cubicBezTo>
                <a:lnTo>
                  <a:pt x="1221782" y="1262336"/>
                </a:lnTo>
                <a:lnTo>
                  <a:pt x="1216703" y="1262336"/>
                </a:lnTo>
                <a:lnTo>
                  <a:pt x="1216573" y="1257941"/>
                </a:lnTo>
                <a:cubicBezTo>
                  <a:pt x="1214793" y="1259699"/>
                  <a:pt x="1212986" y="1260969"/>
                  <a:pt x="1211152" y="1261750"/>
                </a:cubicBezTo>
                <a:cubicBezTo>
                  <a:pt x="1209318" y="1262531"/>
                  <a:pt x="1207392" y="1262922"/>
                  <a:pt x="1205373" y="1262922"/>
                </a:cubicBezTo>
                <a:cubicBezTo>
                  <a:pt x="1203507" y="1262922"/>
                  <a:pt x="1201911" y="1262683"/>
                  <a:pt x="1200588" y="1262206"/>
                </a:cubicBezTo>
                <a:cubicBezTo>
                  <a:pt x="1199263" y="1261728"/>
                  <a:pt x="1198173" y="1261072"/>
                  <a:pt x="1197316" y="1260236"/>
                </a:cubicBezTo>
                <a:cubicBezTo>
                  <a:pt x="1196458" y="1259401"/>
                  <a:pt x="1195829" y="1258418"/>
                  <a:pt x="1195427" y="1257290"/>
                </a:cubicBezTo>
                <a:cubicBezTo>
                  <a:pt x="1195026" y="1256161"/>
                  <a:pt x="1194825" y="1254935"/>
                  <a:pt x="1194825" y="1253611"/>
                </a:cubicBezTo>
                <a:cubicBezTo>
                  <a:pt x="1194825" y="1250334"/>
                  <a:pt x="1196046" y="1247767"/>
                  <a:pt x="1198488" y="1245912"/>
                </a:cubicBezTo>
                <a:cubicBezTo>
                  <a:pt x="1200929" y="1244056"/>
                  <a:pt x="1204538" y="1243128"/>
                  <a:pt x="1209313" y="1243128"/>
                </a:cubicBezTo>
                <a:lnTo>
                  <a:pt x="1216084" y="1243128"/>
                </a:lnTo>
                <a:lnTo>
                  <a:pt x="1216084" y="1240263"/>
                </a:lnTo>
                <a:cubicBezTo>
                  <a:pt x="1216084" y="1238331"/>
                  <a:pt x="1215466" y="1236785"/>
                  <a:pt x="1214229" y="1235624"/>
                </a:cubicBezTo>
                <a:cubicBezTo>
                  <a:pt x="1212991" y="1234463"/>
                  <a:pt x="1211103" y="1233882"/>
                  <a:pt x="1208564" y="1233882"/>
                </a:cubicBezTo>
                <a:cubicBezTo>
                  <a:pt x="1206719" y="1233882"/>
                  <a:pt x="1204901" y="1234088"/>
                  <a:pt x="1203111" y="1234501"/>
                </a:cubicBezTo>
                <a:cubicBezTo>
                  <a:pt x="1201320" y="1234913"/>
                  <a:pt x="1199470" y="1235499"/>
                  <a:pt x="1197560" y="1236259"/>
                </a:cubicBezTo>
                <a:lnTo>
                  <a:pt x="1197560" y="1231147"/>
                </a:lnTo>
                <a:cubicBezTo>
                  <a:pt x="1198276" y="1230887"/>
                  <a:pt x="1199074" y="1230632"/>
                  <a:pt x="1199953" y="1230382"/>
                </a:cubicBezTo>
                <a:cubicBezTo>
                  <a:pt x="1200832" y="1230133"/>
                  <a:pt x="1201760" y="1229910"/>
                  <a:pt x="1202736" y="1229715"/>
                </a:cubicBezTo>
                <a:cubicBezTo>
                  <a:pt x="1203713" y="1229519"/>
                  <a:pt x="1204733" y="1229362"/>
                  <a:pt x="1205797" y="1229243"/>
                </a:cubicBezTo>
                <a:cubicBezTo>
                  <a:pt x="1206860" y="1229123"/>
                  <a:pt x="1207934" y="1229064"/>
                  <a:pt x="1209020" y="1229064"/>
                </a:cubicBezTo>
                <a:close/>
                <a:moveTo>
                  <a:pt x="1145633" y="1229064"/>
                </a:moveTo>
                <a:cubicBezTo>
                  <a:pt x="1147499" y="1229064"/>
                  <a:pt x="1149138" y="1229454"/>
                  <a:pt x="1150549" y="1230236"/>
                </a:cubicBezTo>
                <a:cubicBezTo>
                  <a:pt x="1151959" y="1231017"/>
                  <a:pt x="1153142" y="1232118"/>
                  <a:pt x="1154097" y="1233540"/>
                </a:cubicBezTo>
                <a:cubicBezTo>
                  <a:pt x="1155052" y="1234962"/>
                  <a:pt x="1155768" y="1236676"/>
                  <a:pt x="1156246" y="1238684"/>
                </a:cubicBezTo>
                <a:cubicBezTo>
                  <a:pt x="1156723" y="1240692"/>
                  <a:pt x="1156962" y="1242933"/>
                  <a:pt x="1156962" y="1245407"/>
                </a:cubicBezTo>
                <a:cubicBezTo>
                  <a:pt x="1156962" y="1248315"/>
                  <a:pt x="1156555" y="1250855"/>
                  <a:pt x="1155741" y="1253025"/>
                </a:cubicBezTo>
                <a:cubicBezTo>
                  <a:pt x="1154928" y="1255195"/>
                  <a:pt x="1153804" y="1256997"/>
                  <a:pt x="1152372" y="1258429"/>
                </a:cubicBezTo>
                <a:cubicBezTo>
                  <a:pt x="1150939" y="1259862"/>
                  <a:pt x="1149246" y="1260936"/>
                  <a:pt x="1147293" y="1261653"/>
                </a:cubicBezTo>
                <a:cubicBezTo>
                  <a:pt x="1145340" y="1262369"/>
                  <a:pt x="1143224" y="1262727"/>
                  <a:pt x="1140945" y="1262727"/>
                </a:cubicBezTo>
                <a:cubicBezTo>
                  <a:pt x="1139903" y="1262727"/>
                  <a:pt x="1138866" y="1262673"/>
                  <a:pt x="1137836" y="1262564"/>
                </a:cubicBezTo>
                <a:cubicBezTo>
                  <a:pt x="1136805" y="1262455"/>
                  <a:pt x="1135757" y="1262271"/>
                  <a:pt x="1134694" y="1262011"/>
                </a:cubicBezTo>
                <a:lnTo>
                  <a:pt x="1134694" y="1275684"/>
                </a:lnTo>
                <a:lnTo>
                  <a:pt x="1129029" y="1275684"/>
                </a:lnTo>
                <a:lnTo>
                  <a:pt x="1129029" y="1229650"/>
                </a:lnTo>
                <a:lnTo>
                  <a:pt x="1134075" y="1229650"/>
                </a:lnTo>
                <a:lnTo>
                  <a:pt x="1134433" y="1235119"/>
                </a:lnTo>
                <a:cubicBezTo>
                  <a:pt x="1136061" y="1232884"/>
                  <a:pt x="1137797" y="1231315"/>
                  <a:pt x="1139642" y="1230415"/>
                </a:cubicBezTo>
                <a:cubicBezTo>
                  <a:pt x="1141487" y="1229514"/>
                  <a:pt x="1143484" y="1229064"/>
                  <a:pt x="1145633" y="1229064"/>
                </a:cubicBezTo>
                <a:close/>
                <a:moveTo>
                  <a:pt x="1078404" y="1229064"/>
                </a:moveTo>
                <a:cubicBezTo>
                  <a:pt x="1081768" y="1229064"/>
                  <a:pt x="1084313" y="1230057"/>
                  <a:pt x="1086039" y="1232043"/>
                </a:cubicBezTo>
                <a:cubicBezTo>
                  <a:pt x="1087764" y="1234029"/>
                  <a:pt x="1088627" y="1237018"/>
                  <a:pt x="1088627" y="1241012"/>
                </a:cubicBezTo>
                <a:lnTo>
                  <a:pt x="1088627" y="1262336"/>
                </a:lnTo>
                <a:lnTo>
                  <a:pt x="1082962" y="1262336"/>
                </a:lnTo>
                <a:lnTo>
                  <a:pt x="1082962" y="1241468"/>
                </a:lnTo>
                <a:cubicBezTo>
                  <a:pt x="1082962" y="1238907"/>
                  <a:pt x="1082485" y="1237013"/>
                  <a:pt x="1081530" y="1235787"/>
                </a:cubicBezTo>
                <a:cubicBezTo>
                  <a:pt x="1080575" y="1234560"/>
                  <a:pt x="1079153" y="1233947"/>
                  <a:pt x="1077265" y="1233947"/>
                </a:cubicBezTo>
                <a:cubicBezTo>
                  <a:pt x="1076570" y="1233947"/>
                  <a:pt x="1075892" y="1234050"/>
                  <a:pt x="1075230" y="1234256"/>
                </a:cubicBezTo>
                <a:cubicBezTo>
                  <a:pt x="1074568" y="1234463"/>
                  <a:pt x="1073879" y="1234821"/>
                  <a:pt x="1073163" y="1235331"/>
                </a:cubicBezTo>
                <a:cubicBezTo>
                  <a:pt x="1072446" y="1235841"/>
                  <a:pt x="1071670" y="1236530"/>
                  <a:pt x="1070835" y="1237398"/>
                </a:cubicBezTo>
                <a:cubicBezTo>
                  <a:pt x="1069999" y="1238266"/>
                  <a:pt x="1069061" y="1239352"/>
                  <a:pt x="1068019" y="1240654"/>
                </a:cubicBezTo>
                <a:lnTo>
                  <a:pt x="1068019" y="1262336"/>
                </a:lnTo>
                <a:lnTo>
                  <a:pt x="1062354" y="1262336"/>
                </a:lnTo>
                <a:lnTo>
                  <a:pt x="1062354" y="1229650"/>
                </a:lnTo>
                <a:lnTo>
                  <a:pt x="1067400" y="1229650"/>
                </a:lnTo>
                <a:lnTo>
                  <a:pt x="1067628" y="1234924"/>
                </a:lnTo>
                <a:cubicBezTo>
                  <a:pt x="1068583" y="1233795"/>
                  <a:pt x="1069505" y="1232856"/>
                  <a:pt x="1070395" y="1232108"/>
                </a:cubicBezTo>
                <a:cubicBezTo>
                  <a:pt x="1071285" y="1231359"/>
                  <a:pt x="1072159" y="1230757"/>
                  <a:pt x="1073016" y="1230301"/>
                </a:cubicBezTo>
                <a:cubicBezTo>
                  <a:pt x="1073873" y="1229845"/>
                  <a:pt x="1074747" y="1229525"/>
                  <a:pt x="1075637" y="1229340"/>
                </a:cubicBezTo>
                <a:cubicBezTo>
                  <a:pt x="1076527" y="1229156"/>
                  <a:pt x="1077449" y="1229064"/>
                  <a:pt x="1078404" y="1229064"/>
                </a:cubicBezTo>
                <a:close/>
                <a:moveTo>
                  <a:pt x="1037700" y="1229064"/>
                </a:moveTo>
                <a:cubicBezTo>
                  <a:pt x="1040044" y="1229064"/>
                  <a:pt x="1042144" y="1229427"/>
                  <a:pt x="1043999" y="1230154"/>
                </a:cubicBezTo>
                <a:cubicBezTo>
                  <a:pt x="1045855" y="1230881"/>
                  <a:pt x="1047429" y="1231945"/>
                  <a:pt x="1048720" y="1233345"/>
                </a:cubicBezTo>
                <a:cubicBezTo>
                  <a:pt x="1050011" y="1234745"/>
                  <a:pt x="1050999" y="1236487"/>
                  <a:pt x="1051683" y="1238570"/>
                </a:cubicBezTo>
                <a:cubicBezTo>
                  <a:pt x="1052366" y="1240654"/>
                  <a:pt x="1052708" y="1243041"/>
                  <a:pt x="1052708" y="1245732"/>
                </a:cubicBezTo>
                <a:cubicBezTo>
                  <a:pt x="1052708" y="1248272"/>
                  <a:pt x="1052350" y="1250600"/>
                  <a:pt x="1051634" y="1252716"/>
                </a:cubicBezTo>
                <a:cubicBezTo>
                  <a:pt x="1050918" y="1254832"/>
                  <a:pt x="1049887" y="1256644"/>
                  <a:pt x="1048541" y="1258153"/>
                </a:cubicBezTo>
                <a:cubicBezTo>
                  <a:pt x="1047195" y="1259661"/>
                  <a:pt x="1045557" y="1260833"/>
                  <a:pt x="1043625" y="1261669"/>
                </a:cubicBezTo>
                <a:cubicBezTo>
                  <a:pt x="1041693" y="1262504"/>
                  <a:pt x="1039501" y="1262922"/>
                  <a:pt x="1037049" y="1262922"/>
                </a:cubicBezTo>
                <a:cubicBezTo>
                  <a:pt x="1034705" y="1262922"/>
                  <a:pt x="1032605" y="1262558"/>
                  <a:pt x="1030749" y="1261831"/>
                </a:cubicBezTo>
                <a:cubicBezTo>
                  <a:pt x="1028893" y="1261104"/>
                  <a:pt x="1027320" y="1260035"/>
                  <a:pt x="1026028" y="1258625"/>
                </a:cubicBezTo>
                <a:cubicBezTo>
                  <a:pt x="1024737" y="1257214"/>
                  <a:pt x="1023749" y="1255467"/>
                  <a:pt x="1023066" y="1253383"/>
                </a:cubicBezTo>
                <a:cubicBezTo>
                  <a:pt x="1022382" y="1251300"/>
                  <a:pt x="1022040" y="1248901"/>
                  <a:pt x="1022040" y="1246188"/>
                </a:cubicBezTo>
                <a:cubicBezTo>
                  <a:pt x="1022040" y="1243649"/>
                  <a:pt x="1022398" y="1241332"/>
                  <a:pt x="1023115" y="1239238"/>
                </a:cubicBezTo>
                <a:cubicBezTo>
                  <a:pt x="1023831" y="1237143"/>
                  <a:pt x="1024862" y="1235342"/>
                  <a:pt x="1026207" y="1233833"/>
                </a:cubicBezTo>
                <a:cubicBezTo>
                  <a:pt x="1027553" y="1232325"/>
                  <a:pt x="1029192" y="1231153"/>
                  <a:pt x="1031123" y="1230317"/>
                </a:cubicBezTo>
                <a:cubicBezTo>
                  <a:pt x="1033055" y="1229481"/>
                  <a:pt x="1035247" y="1229064"/>
                  <a:pt x="1037700" y="1229064"/>
                </a:cubicBezTo>
                <a:close/>
                <a:moveTo>
                  <a:pt x="932795" y="1229064"/>
                </a:moveTo>
                <a:cubicBezTo>
                  <a:pt x="934770" y="1229064"/>
                  <a:pt x="936549" y="1229281"/>
                  <a:pt x="938134" y="1229715"/>
                </a:cubicBezTo>
                <a:cubicBezTo>
                  <a:pt x="939718" y="1230149"/>
                  <a:pt x="941058" y="1230811"/>
                  <a:pt x="942154" y="1231701"/>
                </a:cubicBezTo>
                <a:cubicBezTo>
                  <a:pt x="943250" y="1232591"/>
                  <a:pt x="944092" y="1233708"/>
                  <a:pt x="944678" y="1235054"/>
                </a:cubicBezTo>
                <a:cubicBezTo>
                  <a:pt x="945264" y="1236400"/>
                  <a:pt x="945557" y="1237984"/>
                  <a:pt x="945557" y="1239807"/>
                </a:cubicBezTo>
                <a:lnTo>
                  <a:pt x="945557" y="1262336"/>
                </a:lnTo>
                <a:lnTo>
                  <a:pt x="940478" y="1262336"/>
                </a:lnTo>
                <a:lnTo>
                  <a:pt x="940348" y="1257941"/>
                </a:lnTo>
                <a:cubicBezTo>
                  <a:pt x="938568" y="1259699"/>
                  <a:pt x="936761" y="1260969"/>
                  <a:pt x="934927" y="1261750"/>
                </a:cubicBezTo>
                <a:cubicBezTo>
                  <a:pt x="933093" y="1262531"/>
                  <a:pt x="931167" y="1262922"/>
                  <a:pt x="929148" y="1262922"/>
                </a:cubicBezTo>
                <a:cubicBezTo>
                  <a:pt x="927282" y="1262922"/>
                  <a:pt x="925686" y="1262683"/>
                  <a:pt x="924362" y="1262206"/>
                </a:cubicBezTo>
                <a:cubicBezTo>
                  <a:pt x="923039" y="1261728"/>
                  <a:pt x="921948" y="1261072"/>
                  <a:pt x="921091" y="1260236"/>
                </a:cubicBezTo>
                <a:cubicBezTo>
                  <a:pt x="920233" y="1259401"/>
                  <a:pt x="919604" y="1258418"/>
                  <a:pt x="919202" y="1257290"/>
                </a:cubicBezTo>
                <a:cubicBezTo>
                  <a:pt x="918801" y="1256161"/>
                  <a:pt x="918600" y="1254935"/>
                  <a:pt x="918600" y="1253611"/>
                </a:cubicBezTo>
                <a:cubicBezTo>
                  <a:pt x="918600" y="1250334"/>
                  <a:pt x="919821" y="1247767"/>
                  <a:pt x="922263" y="1245912"/>
                </a:cubicBezTo>
                <a:cubicBezTo>
                  <a:pt x="924704" y="1244056"/>
                  <a:pt x="928313" y="1243128"/>
                  <a:pt x="933088" y="1243128"/>
                </a:cubicBezTo>
                <a:lnTo>
                  <a:pt x="939859" y="1243128"/>
                </a:lnTo>
                <a:lnTo>
                  <a:pt x="939859" y="1240263"/>
                </a:lnTo>
                <a:cubicBezTo>
                  <a:pt x="939859" y="1238331"/>
                  <a:pt x="939241" y="1236785"/>
                  <a:pt x="938004" y="1235624"/>
                </a:cubicBezTo>
                <a:cubicBezTo>
                  <a:pt x="936766" y="1234463"/>
                  <a:pt x="934878" y="1233882"/>
                  <a:pt x="932339" y="1233882"/>
                </a:cubicBezTo>
                <a:cubicBezTo>
                  <a:pt x="930494" y="1233882"/>
                  <a:pt x="928676" y="1234088"/>
                  <a:pt x="926886" y="1234501"/>
                </a:cubicBezTo>
                <a:cubicBezTo>
                  <a:pt x="925095" y="1234913"/>
                  <a:pt x="923245" y="1235499"/>
                  <a:pt x="921335" y="1236259"/>
                </a:cubicBezTo>
                <a:lnTo>
                  <a:pt x="921335" y="1231147"/>
                </a:lnTo>
                <a:cubicBezTo>
                  <a:pt x="922051" y="1230887"/>
                  <a:pt x="922849" y="1230632"/>
                  <a:pt x="923728" y="1230382"/>
                </a:cubicBezTo>
                <a:cubicBezTo>
                  <a:pt x="924607" y="1230133"/>
                  <a:pt x="925535" y="1229910"/>
                  <a:pt x="926511" y="1229715"/>
                </a:cubicBezTo>
                <a:cubicBezTo>
                  <a:pt x="927488" y="1229519"/>
                  <a:pt x="928508" y="1229362"/>
                  <a:pt x="929571" y="1229243"/>
                </a:cubicBezTo>
                <a:cubicBezTo>
                  <a:pt x="930635" y="1229123"/>
                  <a:pt x="931709" y="1229064"/>
                  <a:pt x="932795" y="1229064"/>
                </a:cubicBezTo>
                <a:close/>
                <a:moveTo>
                  <a:pt x="899448" y="1229064"/>
                </a:moveTo>
                <a:cubicBezTo>
                  <a:pt x="902834" y="1229064"/>
                  <a:pt x="905400" y="1230160"/>
                  <a:pt x="907147" y="1232352"/>
                </a:cubicBezTo>
                <a:cubicBezTo>
                  <a:pt x="908894" y="1234544"/>
                  <a:pt x="909703" y="1237800"/>
                  <a:pt x="909573" y="1242119"/>
                </a:cubicBezTo>
                <a:lnTo>
                  <a:pt x="903843" y="1242119"/>
                </a:lnTo>
                <a:cubicBezTo>
                  <a:pt x="903908" y="1239254"/>
                  <a:pt x="903490" y="1237176"/>
                  <a:pt x="902589" y="1235884"/>
                </a:cubicBezTo>
                <a:cubicBezTo>
                  <a:pt x="901689" y="1234593"/>
                  <a:pt x="900370" y="1233947"/>
                  <a:pt x="898634" y="1233947"/>
                </a:cubicBezTo>
                <a:cubicBezTo>
                  <a:pt x="897874" y="1233947"/>
                  <a:pt x="897109" y="1234083"/>
                  <a:pt x="896339" y="1234354"/>
                </a:cubicBezTo>
                <a:cubicBezTo>
                  <a:pt x="895568" y="1234625"/>
                  <a:pt x="894776" y="1235059"/>
                  <a:pt x="893962" y="1235656"/>
                </a:cubicBezTo>
                <a:cubicBezTo>
                  <a:pt x="893148" y="1236253"/>
                  <a:pt x="892285" y="1237018"/>
                  <a:pt x="891374" y="1237952"/>
                </a:cubicBezTo>
                <a:cubicBezTo>
                  <a:pt x="890462" y="1238885"/>
                  <a:pt x="889486" y="1240013"/>
                  <a:pt x="888444" y="1241337"/>
                </a:cubicBezTo>
                <a:lnTo>
                  <a:pt x="888444" y="1262336"/>
                </a:lnTo>
                <a:lnTo>
                  <a:pt x="882714" y="1262336"/>
                </a:lnTo>
                <a:lnTo>
                  <a:pt x="882714" y="1229650"/>
                </a:lnTo>
                <a:lnTo>
                  <a:pt x="887890" y="1229650"/>
                </a:lnTo>
                <a:lnTo>
                  <a:pt x="888053" y="1235673"/>
                </a:lnTo>
                <a:cubicBezTo>
                  <a:pt x="889985" y="1233350"/>
                  <a:pt x="891889" y="1231668"/>
                  <a:pt x="893767" y="1230626"/>
                </a:cubicBezTo>
                <a:cubicBezTo>
                  <a:pt x="895644" y="1229585"/>
                  <a:pt x="897538" y="1229064"/>
                  <a:pt x="899448" y="1229064"/>
                </a:cubicBezTo>
                <a:close/>
                <a:moveTo>
                  <a:pt x="829290" y="1229064"/>
                </a:moveTo>
                <a:cubicBezTo>
                  <a:pt x="830570" y="1229064"/>
                  <a:pt x="831992" y="1229134"/>
                  <a:pt x="833555" y="1229275"/>
                </a:cubicBezTo>
                <a:cubicBezTo>
                  <a:pt x="835118" y="1229416"/>
                  <a:pt x="836745" y="1229661"/>
                  <a:pt x="838438" y="1230008"/>
                </a:cubicBezTo>
                <a:lnTo>
                  <a:pt x="838438" y="1235054"/>
                </a:lnTo>
                <a:cubicBezTo>
                  <a:pt x="836658" y="1234620"/>
                  <a:pt x="834971" y="1234300"/>
                  <a:pt x="833376" y="1234094"/>
                </a:cubicBezTo>
                <a:cubicBezTo>
                  <a:pt x="831781" y="1233887"/>
                  <a:pt x="830397" y="1233784"/>
                  <a:pt x="829225" y="1233784"/>
                </a:cubicBezTo>
                <a:cubicBezTo>
                  <a:pt x="827814" y="1233784"/>
                  <a:pt x="826626" y="1233893"/>
                  <a:pt x="825660" y="1234110"/>
                </a:cubicBezTo>
                <a:cubicBezTo>
                  <a:pt x="824694" y="1234327"/>
                  <a:pt x="823913" y="1234625"/>
                  <a:pt x="823316" y="1235005"/>
                </a:cubicBezTo>
                <a:cubicBezTo>
                  <a:pt x="822719" y="1235385"/>
                  <a:pt x="822290" y="1235830"/>
                  <a:pt x="822030" y="1236340"/>
                </a:cubicBezTo>
                <a:cubicBezTo>
                  <a:pt x="821769" y="1236850"/>
                  <a:pt x="821639" y="1237398"/>
                  <a:pt x="821639" y="1237984"/>
                </a:cubicBezTo>
                <a:cubicBezTo>
                  <a:pt x="821639" y="1238570"/>
                  <a:pt x="821753" y="1239102"/>
                  <a:pt x="821981" y="1239579"/>
                </a:cubicBezTo>
                <a:cubicBezTo>
                  <a:pt x="822209" y="1240057"/>
                  <a:pt x="822632" y="1240518"/>
                  <a:pt x="823251" y="1240963"/>
                </a:cubicBezTo>
                <a:cubicBezTo>
                  <a:pt x="823869" y="1241408"/>
                  <a:pt x="824732" y="1241853"/>
                  <a:pt x="825839" y="1242298"/>
                </a:cubicBezTo>
                <a:cubicBezTo>
                  <a:pt x="826946" y="1242743"/>
                  <a:pt x="828389" y="1243226"/>
                  <a:pt x="830169" y="1243747"/>
                </a:cubicBezTo>
                <a:cubicBezTo>
                  <a:pt x="832101" y="1244311"/>
                  <a:pt x="833728" y="1244902"/>
                  <a:pt x="835052" y="1245521"/>
                </a:cubicBezTo>
                <a:cubicBezTo>
                  <a:pt x="836376" y="1246139"/>
                  <a:pt x="837451" y="1246828"/>
                  <a:pt x="838275" y="1247588"/>
                </a:cubicBezTo>
                <a:cubicBezTo>
                  <a:pt x="839100" y="1248348"/>
                  <a:pt x="839691" y="1249205"/>
                  <a:pt x="840050" y="1250160"/>
                </a:cubicBezTo>
                <a:cubicBezTo>
                  <a:pt x="840408" y="1251115"/>
                  <a:pt x="840587" y="1252200"/>
                  <a:pt x="840587" y="1253416"/>
                </a:cubicBezTo>
                <a:cubicBezTo>
                  <a:pt x="840587" y="1254566"/>
                  <a:pt x="840392" y="1255597"/>
                  <a:pt x="840001" y="1256509"/>
                </a:cubicBezTo>
                <a:cubicBezTo>
                  <a:pt x="839610" y="1257420"/>
                  <a:pt x="839078" y="1258228"/>
                  <a:pt x="838406" y="1258934"/>
                </a:cubicBezTo>
                <a:cubicBezTo>
                  <a:pt x="837733" y="1259639"/>
                  <a:pt x="836952" y="1260242"/>
                  <a:pt x="836062" y="1260741"/>
                </a:cubicBezTo>
                <a:cubicBezTo>
                  <a:pt x="835172" y="1261240"/>
                  <a:pt x="834222" y="1261653"/>
                  <a:pt x="833213" y="1261978"/>
                </a:cubicBezTo>
                <a:cubicBezTo>
                  <a:pt x="832204" y="1262304"/>
                  <a:pt x="831167" y="1262542"/>
                  <a:pt x="830104" y="1262694"/>
                </a:cubicBezTo>
                <a:cubicBezTo>
                  <a:pt x="829040" y="1262846"/>
                  <a:pt x="827998" y="1262922"/>
                  <a:pt x="826978" y="1262922"/>
                </a:cubicBezTo>
                <a:cubicBezTo>
                  <a:pt x="824764" y="1262922"/>
                  <a:pt x="822730" y="1262825"/>
                  <a:pt x="820874" y="1262629"/>
                </a:cubicBezTo>
                <a:cubicBezTo>
                  <a:pt x="819019" y="1262434"/>
                  <a:pt x="817201" y="1262119"/>
                  <a:pt x="815421" y="1261685"/>
                </a:cubicBezTo>
                <a:lnTo>
                  <a:pt x="815421" y="1256476"/>
                </a:lnTo>
                <a:cubicBezTo>
                  <a:pt x="817331" y="1257019"/>
                  <a:pt x="819230" y="1257431"/>
                  <a:pt x="821118" y="1257713"/>
                </a:cubicBezTo>
                <a:cubicBezTo>
                  <a:pt x="823007" y="1257995"/>
                  <a:pt x="824884" y="1258136"/>
                  <a:pt x="826751" y="1258136"/>
                </a:cubicBezTo>
                <a:cubicBezTo>
                  <a:pt x="829463" y="1258136"/>
                  <a:pt x="831471" y="1257767"/>
                  <a:pt x="832774" y="1257030"/>
                </a:cubicBezTo>
                <a:cubicBezTo>
                  <a:pt x="834076" y="1256291"/>
                  <a:pt x="834727" y="1255239"/>
                  <a:pt x="834727" y="1253871"/>
                </a:cubicBezTo>
                <a:cubicBezTo>
                  <a:pt x="834727" y="1253286"/>
                  <a:pt x="834624" y="1252759"/>
                  <a:pt x="834418" y="1252293"/>
                </a:cubicBezTo>
                <a:cubicBezTo>
                  <a:pt x="834211" y="1251826"/>
                  <a:pt x="833837" y="1251381"/>
                  <a:pt x="833294" y="1250958"/>
                </a:cubicBezTo>
                <a:cubicBezTo>
                  <a:pt x="832752" y="1250534"/>
                  <a:pt x="831911" y="1250095"/>
                  <a:pt x="830771" y="1249639"/>
                </a:cubicBezTo>
                <a:cubicBezTo>
                  <a:pt x="829632" y="1249183"/>
                  <a:pt x="828074" y="1248663"/>
                  <a:pt x="826099" y="1248076"/>
                </a:cubicBezTo>
                <a:cubicBezTo>
                  <a:pt x="824624" y="1247642"/>
                  <a:pt x="823262" y="1247149"/>
                  <a:pt x="822014" y="1246595"/>
                </a:cubicBezTo>
                <a:cubicBezTo>
                  <a:pt x="820766" y="1246042"/>
                  <a:pt x="819686" y="1245385"/>
                  <a:pt x="818774" y="1244626"/>
                </a:cubicBezTo>
                <a:cubicBezTo>
                  <a:pt x="817863" y="1243866"/>
                  <a:pt x="817147" y="1242976"/>
                  <a:pt x="816626" y="1241956"/>
                </a:cubicBezTo>
                <a:cubicBezTo>
                  <a:pt x="816105" y="1240936"/>
                  <a:pt x="815844" y="1239731"/>
                  <a:pt x="815844" y="1238342"/>
                </a:cubicBezTo>
                <a:cubicBezTo>
                  <a:pt x="815844" y="1237431"/>
                  <a:pt x="816056" y="1236432"/>
                  <a:pt x="816479" y="1235347"/>
                </a:cubicBezTo>
                <a:cubicBezTo>
                  <a:pt x="816902" y="1234262"/>
                  <a:pt x="817624" y="1233253"/>
                  <a:pt x="818644" y="1232319"/>
                </a:cubicBezTo>
                <a:cubicBezTo>
                  <a:pt x="819664" y="1231386"/>
                  <a:pt x="821042" y="1230610"/>
                  <a:pt x="822779" y="1229992"/>
                </a:cubicBezTo>
                <a:cubicBezTo>
                  <a:pt x="824515" y="1229373"/>
                  <a:pt x="826685" y="1229064"/>
                  <a:pt x="829290" y="1229064"/>
                </a:cubicBezTo>
                <a:close/>
                <a:moveTo>
                  <a:pt x="760694" y="1229064"/>
                </a:moveTo>
                <a:cubicBezTo>
                  <a:pt x="761497" y="1229064"/>
                  <a:pt x="762267" y="1229118"/>
                  <a:pt x="763006" y="1229226"/>
                </a:cubicBezTo>
                <a:cubicBezTo>
                  <a:pt x="763743" y="1229335"/>
                  <a:pt x="764395" y="1229476"/>
                  <a:pt x="764959" y="1229650"/>
                </a:cubicBezTo>
                <a:lnTo>
                  <a:pt x="776809" y="1229650"/>
                </a:lnTo>
                <a:lnTo>
                  <a:pt x="776809" y="1234273"/>
                </a:lnTo>
                <a:lnTo>
                  <a:pt x="771568" y="1234273"/>
                </a:lnTo>
                <a:cubicBezTo>
                  <a:pt x="772176" y="1235032"/>
                  <a:pt x="772648" y="1235917"/>
                  <a:pt x="772984" y="1236926"/>
                </a:cubicBezTo>
                <a:cubicBezTo>
                  <a:pt x="773321" y="1237935"/>
                  <a:pt x="773489" y="1239026"/>
                  <a:pt x="773489" y="1240198"/>
                </a:cubicBezTo>
                <a:cubicBezTo>
                  <a:pt x="773489" y="1241891"/>
                  <a:pt x="773179" y="1243437"/>
                  <a:pt x="772561" y="1244837"/>
                </a:cubicBezTo>
                <a:cubicBezTo>
                  <a:pt x="771942" y="1246237"/>
                  <a:pt x="771069" y="1247436"/>
                  <a:pt x="769940" y="1248435"/>
                </a:cubicBezTo>
                <a:cubicBezTo>
                  <a:pt x="768811" y="1249433"/>
                  <a:pt x="767460" y="1250209"/>
                  <a:pt x="765887" y="1250762"/>
                </a:cubicBezTo>
                <a:cubicBezTo>
                  <a:pt x="764313" y="1251316"/>
                  <a:pt x="762582" y="1251593"/>
                  <a:pt x="760694" y="1251593"/>
                </a:cubicBezTo>
                <a:cubicBezTo>
                  <a:pt x="759327" y="1251593"/>
                  <a:pt x="758046" y="1251446"/>
                  <a:pt x="756853" y="1251153"/>
                </a:cubicBezTo>
                <a:cubicBezTo>
                  <a:pt x="755659" y="1250860"/>
                  <a:pt x="754715" y="1250496"/>
                  <a:pt x="754020" y="1250063"/>
                </a:cubicBezTo>
                <a:cubicBezTo>
                  <a:pt x="753608" y="1250670"/>
                  <a:pt x="753261" y="1251245"/>
                  <a:pt x="752978" y="1251788"/>
                </a:cubicBezTo>
                <a:cubicBezTo>
                  <a:pt x="752696" y="1252330"/>
                  <a:pt x="752555" y="1252938"/>
                  <a:pt x="752555" y="1253611"/>
                </a:cubicBezTo>
                <a:cubicBezTo>
                  <a:pt x="752555" y="1254436"/>
                  <a:pt x="752951" y="1255119"/>
                  <a:pt x="753743" y="1255662"/>
                </a:cubicBezTo>
                <a:cubicBezTo>
                  <a:pt x="754535" y="1256205"/>
                  <a:pt x="755583" y="1256498"/>
                  <a:pt x="756885" y="1256541"/>
                </a:cubicBezTo>
                <a:lnTo>
                  <a:pt x="765480" y="1256867"/>
                </a:lnTo>
                <a:cubicBezTo>
                  <a:pt x="767108" y="1256910"/>
                  <a:pt x="768611" y="1257116"/>
                  <a:pt x="769989" y="1257485"/>
                </a:cubicBezTo>
                <a:cubicBezTo>
                  <a:pt x="771367" y="1257854"/>
                  <a:pt x="772550" y="1258386"/>
                  <a:pt x="773538" y="1259081"/>
                </a:cubicBezTo>
                <a:cubicBezTo>
                  <a:pt x="774525" y="1259775"/>
                  <a:pt x="775295" y="1260632"/>
                  <a:pt x="775849" y="1261653"/>
                </a:cubicBezTo>
                <a:cubicBezTo>
                  <a:pt x="776403" y="1262673"/>
                  <a:pt x="776679" y="1263855"/>
                  <a:pt x="776679" y="1265201"/>
                </a:cubicBezTo>
                <a:cubicBezTo>
                  <a:pt x="776679" y="1266655"/>
                  <a:pt x="776364" y="1268033"/>
                  <a:pt x="775735" y="1269336"/>
                </a:cubicBezTo>
                <a:cubicBezTo>
                  <a:pt x="775106" y="1270638"/>
                  <a:pt x="774134" y="1271783"/>
                  <a:pt x="772821" y="1272770"/>
                </a:cubicBezTo>
                <a:cubicBezTo>
                  <a:pt x="771508" y="1273758"/>
                  <a:pt x="769842" y="1274545"/>
                  <a:pt x="767824" y="1275131"/>
                </a:cubicBezTo>
                <a:cubicBezTo>
                  <a:pt x="765805" y="1275717"/>
                  <a:pt x="763407" y="1276010"/>
                  <a:pt x="760629" y="1276010"/>
                </a:cubicBezTo>
                <a:cubicBezTo>
                  <a:pt x="757981" y="1276010"/>
                  <a:pt x="755729" y="1275798"/>
                  <a:pt x="753874" y="1275375"/>
                </a:cubicBezTo>
                <a:cubicBezTo>
                  <a:pt x="752018" y="1274952"/>
                  <a:pt x="750493" y="1274366"/>
                  <a:pt x="749299" y="1273617"/>
                </a:cubicBezTo>
                <a:cubicBezTo>
                  <a:pt x="748106" y="1272868"/>
                  <a:pt x="747238" y="1271978"/>
                  <a:pt x="746695" y="1270947"/>
                </a:cubicBezTo>
                <a:cubicBezTo>
                  <a:pt x="746152" y="1269916"/>
                  <a:pt x="745881" y="1268782"/>
                  <a:pt x="745881" y="1267545"/>
                </a:cubicBezTo>
                <a:cubicBezTo>
                  <a:pt x="745881" y="1265961"/>
                  <a:pt x="746250" y="1264572"/>
                  <a:pt x="746988" y="1263378"/>
                </a:cubicBezTo>
                <a:cubicBezTo>
                  <a:pt x="747726" y="1262184"/>
                  <a:pt x="748865" y="1261034"/>
                  <a:pt x="750406" y="1259927"/>
                </a:cubicBezTo>
                <a:cubicBezTo>
                  <a:pt x="749842" y="1259666"/>
                  <a:pt x="749354" y="1259341"/>
                  <a:pt x="748942" y="1258950"/>
                </a:cubicBezTo>
                <a:cubicBezTo>
                  <a:pt x="748529" y="1258560"/>
                  <a:pt x="748193" y="1258131"/>
                  <a:pt x="747932" y="1257664"/>
                </a:cubicBezTo>
                <a:cubicBezTo>
                  <a:pt x="747672" y="1257198"/>
                  <a:pt x="747476" y="1256704"/>
                  <a:pt x="747346" y="1256183"/>
                </a:cubicBezTo>
                <a:cubicBezTo>
                  <a:pt x="747216" y="1255662"/>
                  <a:pt x="747151" y="1255152"/>
                  <a:pt x="747151" y="1254653"/>
                </a:cubicBezTo>
                <a:cubicBezTo>
                  <a:pt x="747151" y="1253242"/>
                  <a:pt x="747482" y="1251951"/>
                  <a:pt x="748144" y="1250779"/>
                </a:cubicBezTo>
                <a:cubicBezTo>
                  <a:pt x="748806" y="1249607"/>
                  <a:pt x="749593" y="1248500"/>
                  <a:pt x="750504" y="1247458"/>
                </a:cubicBezTo>
                <a:cubicBezTo>
                  <a:pt x="750092" y="1246959"/>
                  <a:pt x="749728" y="1246470"/>
                  <a:pt x="749414" y="1245993"/>
                </a:cubicBezTo>
                <a:cubicBezTo>
                  <a:pt x="749099" y="1245515"/>
                  <a:pt x="748828" y="1245000"/>
                  <a:pt x="748599" y="1244446"/>
                </a:cubicBezTo>
                <a:cubicBezTo>
                  <a:pt x="748372" y="1243893"/>
                  <a:pt x="748198" y="1243296"/>
                  <a:pt x="748079" y="1242656"/>
                </a:cubicBezTo>
                <a:cubicBezTo>
                  <a:pt x="747959" y="1242016"/>
                  <a:pt x="747900" y="1241283"/>
                  <a:pt x="747900" y="1240458"/>
                </a:cubicBezTo>
                <a:cubicBezTo>
                  <a:pt x="747900" y="1238765"/>
                  <a:pt x="748209" y="1237219"/>
                  <a:pt x="748828" y="1235819"/>
                </a:cubicBezTo>
                <a:cubicBezTo>
                  <a:pt x="749446" y="1234419"/>
                  <a:pt x="750314" y="1233220"/>
                  <a:pt x="751432" y="1232222"/>
                </a:cubicBezTo>
                <a:cubicBezTo>
                  <a:pt x="752550" y="1231223"/>
                  <a:pt x="753895" y="1230447"/>
                  <a:pt x="755469" y="1229894"/>
                </a:cubicBezTo>
                <a:cubicBezTo>
                  <a:pt x="757042" y="1229340"/>
                  <a:pt x="758784" y="1229064"/>
                  <a:pt x="760694" y="1229064"/>
                </a:cubicBezTo>
                <a:close/>
                <a:moveTo>
                  <a:pt x="723376" y="1229064"/>
                </a:moveTo>
                <a:cubicBezTo>
                  <a:pt x="725655" y="1229064"/>
                  <a:pt x="727673" y="1229422"/>
                  <a:pt x="729431" y="1230138"/>
                </a:cubicBezTo>
                <a:cubicBezTo>
                  <a:pt x="731189" y="1230854"/>
                  <a:pt x="732670" y="1231869"/>
                  <a:pt x="733875" y="1233182"/>
                </a:cubicBezTo>
                <a:cubicBezTo>
                  <a:pt x="735080" y="1234495"/>
                  <a:pt x="735991" y="1236090"/>
                  <a:pt x="736610" y="1237968"/>
                </a:cubicBezTo>
                <a:cubicBezTo>
                  <a:pt x="737228" y="1239845"/>
                  <a:pt x="737537" y="1241945"/>
                  <a:pt x="737537" y="1244268"/>
                </a:cubicBezTo>
                <a:cubicBezTo>
                  <a:pt x="737537" y="1245071"/>
                  <a:pt x="737527" y="1245743"/>
                  <a:pt x="737505" y="1246286"/>
                </a:cubicBezTo>
                <a:cubicBezTo>
                  <a:pt x="737483" y="1246828"/>
                  <a:pt x="737451" y="1247338"/>
                  <a:pt x="737407" y="1247816"/>
                </a:cubicBezTo>
                <a:lnTo>
                  <a:pt x="714455" y="1247816"/>
                </a:lnTo>
                <a:cubicBezTo>
                  <a:pt x="714455" y="1251158"/>
                  <a:pt x="715388" y="1253725"/>
                  <a:pt x="717255" y="1255516"/>
                </a:cubicBezTo>
                <a:cubicBezTo>
                  <a:pt x="719122" y="1257306"/>
                  <a:pt x="721813" y="1258202"/>
                  <a:pt x="725329" y="1258202"/>
                </a:cubicBezTo>
                <a:cubicBezTo>
                  <a:pt x="726284" y="1258202"/>
                  <a:pt x="727239" y="1258164"/>
                  <a:pt x="728194" y="1258088"/>
                </a:cubicBezTo>
                <a:cubicBezTo>
                  <a:pt x="729149" y="1258012"/>
                  <a:pt x="730071" y="1257909"/>
                  <a:pt x="730961" y="1257778"/>
                </a:cubicBezTo>
                <a:cubicBezTo>
                  <a:pt x="731851" y="1257648"/>
                  <a:pt x="732703" y="1257502"/>
                  <a:pt x="733517" y="1257339"/>
                </a:cubicBezTo>
                <a:cubicBezTo>
                  <a:pt x="734331" y="1257176"/>
                  <a:pt x="735085" y="1256997"/>
                  <a:pt x="735779" y="1256802"/>
                </a:cubicBezTo>
                <a:lnTo>
                  <a:pt x="735779" y="1261457"/>
                </a:lnTo>
                <a:cubicBezTo>
                  <a:pt x="734238" y="1261891"/>
                  <a:pt x="732497" y="1262244"/>
                  <a:pt x="730554" y="1262515"/>
                </a:cubicBezTo>
                <a:cubicBezTo>
                  <a:pt x="728612" y="1262786"/>
                  <a:pt x="726598" y="1262922"/>
                  <a:pt x="724515" y="1262922"/>
                </a:cubicBezTo>
                <a:cubicBezTo>
                  <a:pt x="721715" y="1262922"/>
                  <a:pt x="719306" y="1262542"/>
                  <a:pt x="717287" y="1261783"/>
                </a:cubicBezTo>
                <a:cubicBezTo>
                  <a:pt x="715269" y="1261023"/>
                  <a:pt x="713614" y="1259921"/>
                  <a:pt x="712323" y="1258478"/>
                </a:cubicBezTo>
                <a:cubicBezTo>
                  <a:pt x="711031" y="1257035"/>
                  <a:pt x="710077" y="1255266"/>
                  <a:pt x="709458" y="1253172"/>
                </a:cubicBezTo>
                <a:cubicBezTo>
                  <a:pt x="708839" y="1251077"/>
                  <a:pt x="708530" y="1248706"/>
                  <a:pt x="708530" y="1246058"/>
                </a:cubicBezTo>
                <a:cubicBezTo>
                  <a:pt x="708530" y="1243757"/>
                  <a:pt x="708861" y="1241582"/>
                  <a:pt x="709523" y="1239531"/>
                </a:cubicBezTo>
                <a:cubicBezTo>
                  <a:pt x="710185" y="1237479"/>
                  <a:pt x="711151" y="1235678"/>
                  <a:pt x="712420" y="1234126"/>
                </a:cubicBezTo>
                <a:cubicBezTo>
                  <a:pt x="713690" y="1232574"/>
                  <a:pt x="715247" y="1231343"/>
                  <a:pt x="717092" y="1230431"/>
                </a:cubicBezTo>
                <a:cubicBezTo>
                  <a:pt x="718937" y="1229519"/>
                  <a:pt x="721031" y="1229064"/>
                  <a:pt x="723376" y="1229064"/>
                </a:cubicBezTo>
                <a:close/>
                <a:moveTo>
                  <a:pt x="618600" y="1229064"/>
                </a:moveTo>
                <a:cubicBezTo>
                  <a:pt x="620880" y="1229064"/>
                  <a:pt x="622898" y="1229422"/>
                  <a:pt x="624656" y="1230138"/>
                </a:cubicBezTo>
                <a:cubicBezTo>
                  <a:pt x="626414" y="1230854"/>
                  <a:pt x="627895" y="1231869"/>
                  <a:pt x="629100" y="1233182"/>
                </a:cubicBezTo>
                <a:cubicBezTo>
                  <a:pt x="630304" y="1234495"/>
                  <a:pt x="631216" y="1236090"/>
                  <a:pt x="631835" y="1237968"/>
                </a:cubicBezTo>
                <a:cubicBezTo>
                  <a:pt x="632453" y="1239845"/>
                  <a:pt x="632762" y="1241945"/>
                  <a:pt x="632762" y="1244268"/>
                </a:cubicBezTo>
                <a:cubicBezTo>
                  <a:pt x="632762" y="1245071"/>
                  <a:pt x="632752" y="1245743"/>
                  <a:pt x="632730" y="1246286"/>
                </a:cubicBezTo>
                <a:cubicBezTo>
                  <a:pt x="632708" y="1246828"/>
                  <a:pt x="632676" y="1247338"/>
                  <a:pt x="632632" y="1247816"/>
                </a:cubicBezTo>
                <a:lnTo>
                  <a:pt x="609680" y="1247816"/>
                </a:lnTo>
                <a:cubicBezTo>
                  <a:pt x="609680" y="1251158"/>
                  <a:pt x="610613" y="1253725"/>
                  <a:pt x="612480" y="1255516"/>
                </a:cubicBezTo>
                <a:cubicBezTo>
                  <a:pt x="614347" y="1257306"/>
                  <a:pt x="617038" y="1258202"/>
                  <a:pt x="620554" y="1258202"/>
                </a:cubicBezTo>
                <a:cubicBezTo>
                  <a:pt x="621509" y="1258202"/>
                  <a:pt x="622464" y="1258164"/>
                  <a:pt x="623419" y="1258088"/>
                </a:cubicBezTo>
                <a:cubicBezTo>
                  <a:pt x="624374" y="1258012"/>
                  <a:pt x="625296" y="1257909"/>
                  <a:pt x="626186" y="1257778"/>
                </a:cubicBezTo>
                <a:cubicBezTo>
                  <a:pt x="627076" y="1257648"/>
                  <a:pt x="627928" y="1257502"/>
                  <a:pt x="628742" y="1257339"/>
                </a:cubicBezTo>
                <a:cubicBezTo>
                  <a:pt x="629556" y="1257176"/>
                  <a:pt x="630310" y="1256997"/>
                  <a:pt x="631004" y="1256802"/>
                </a:cubicBezTo>
                <a:lnTo>
                  <a:pt x="631004" y="1261457"/>
                </a:lnTo>
                <a:cubicBezTo>
                  <a:pt x="629463" y="1261891"/>
                  <a:pt x="627722" y="1262244"/>
                  <a:pt x="625779" y="1262515"/>
                </a:cubicBezTo>
                <a:cubicBezTo>
                  <a:pt x="623837" y="1262786"/>
                  <a:pt x="621823" y="1262922"/>
                  <a:pt x="619740" y="1262922"/>
                </a:cubicBezTo>
                <a:cubicBezTo>
                  <a:pt x="616940" y="1262922"/>
                  <a:pt x="614531" y="1262542"/>
                  <a:pt x="612512" y="1261783"/>
                </a:cubicBezTo>
                <a:cubicBezTo>
                  <a:pt x="610494" y="1261023"/>
                  <a:pt x="608839" y="1259921"/>
                  <a:pt x="607548" y="1258478"/>
                </a:cubicBezTo>
                <a:cubicBezTo>
                  <a:pt x="606256" y="1257035"/>
                  <a:pt x="605302" y="1255266"/>
                  <a:pt x="604683" y="1253172"/>
                </a:cubicBezTo>
                <a:cubicBezTo>
                  <a:pt x="604064" y="1251077"/>
                  <a:pt x="603755" y="1248706"/>
                  <a:pt x="603755" y="1246058"/>
                </a:cubicBezTo>
                <a:cubicBezTo>
                  <a:pt x="603755" y="1243757"/>
                  <a:pt x="604086" y="1241582"/>
                  <a:pt x="604748" y="1239531"/>
                </a:cubicBezTo>
                <a:cubicBezTo>
                  <a:pt x="605410" y="1237479"/>
                  <a:pt x="606376" y="1235678"/>
                  <a:pt x="607645" y="1234126"/>
                </a:cubicBezTo>
                <a:cubicBezTo>
                  <a:pt x="608915" y="1232574"/>
                  <a:pt x="610472" y="1231343"/>
                  <a:pt x="612317" y="1230431"/>
                </a:cubicBezTo>
                <a:cubicBezTo>
                  <a:pt x="614162" y="1229519"/>
                  <a:pt x="616256" y="1229064"/>
                  <a:pt x="618600" y="1229064"/>
                </a:cubicBezTo>
                <a:close/>
                <a:moveTo>
                  <a:pt x="474944" y="1229064"/>
                </a:moveTo>
                <a:cubicBezTo>
                  <a:pt x="475747" y="1229064"/>
                  <a:pt x="476518" y="1229118"/>
                  <a:pt x="477256" y="1229226"/>
                </a:cubicBezTo>
                <a:cubicBezTo>
                  <a:pt x="477994" y="1229335"/>
                  <a:pt x="478645" y="1229476"/>
                  <a:pt x="479209" y="1229650"/>
                </a:cubicBezTo>
                <a:lnTo>
                  <a:pt x="491059" y="1229650"/>
                </a:lnTo>
                <a:lnTo>
                  <a:pt x="491059" y="1234273"/>
                </a:lnTo>
                <a:lnTo>
                  <a:pt x="485818" y="1234273"/>
                </a:lnTo>
                <a:cubicBezTo>
                  <a:pt x="486426" y="1235032"/>
                  <a:pt x="486898" y="1235917"/>
                  <a:pt x="487234" y="1236926"/>
                </a:cubicBezTo>
                <a:cubicBezTo>
                  <a:pt x="487571" y="1237935"/>
                  <a:pt x="487739" y="1239026"/>
                  <a:pt x="487739" y="1240198"/>
                </a:cubicBezTo>
                <a:cubicBezTo>
                  <a:pt x="487739" y="1241891"/>
                  <a:pt x="487429" y="1243437"/>
                  <a:pt x="486811" y="1244837"/>
                </a:cubicBezTo>
                <a:cubicBezTo>
                  <a:pt x="486192" y="1246237"/>
                  <a:pt x="485319" y="1247436"/>
                  <a:pt x="484190" y="1248435"/>
                </a:cubicBezTo>
                <a:cubicBezTo>
                  <a:pt x="483062" y="1249433"/>
                  <a:pt x="481710" y="1250209"/>
                  <a:pt x="480137" y="1250762"/>
                </a:cubicBezTo>
                <a:cubicBezTo>
                  <a:pt x="478563" y="1251316"/>
                  <a:pt x="476833" y="1251593"/>
                  <a:pt x="474944" y="1251593"/>
                </a:cubicBezTo>
                <a:cubicBezTo>
                  <a:pt x="473577" y="1251593"/>
                  <a:pt x="472296" y="1251446"/>
                  <a:pt x="471103" y="1251153"/>
                </a:cubicBezTo>
                <a:cubicBezTo>
                  <a:pt x="469909" y="1250860"/>
                  <a:pt x="468965" y="1250496"/>
                  <a:pt x="468270" y="1250063"/>
                </a:cubicBezTo>
                <a:cubicBezTo>
                  <a:pt x="467858" y="1250670"/>
                  <a:pt x="467511" y="1251245"/>
                  <a:pt x="467228" y="1251788"/>
                </a:cubicBezTo>
                <a:cubicBezTo>
                  <a:pt x="466946" y="1252330"/>
                  <a:pt x="466805" y="1252938"/>
                  <a:pt x="466805" y="1253611"/>
                </a:cubicBezTo>
                <a:cubicBezTo>
                  <a:pt x="466805" y="1254436"/>
                  <a:pt x="467201" y="1255119"/>
                  <a:pt x="467993" y="1255662"/>
                </a:cubicBezTo>
                <a:cubicBezTo>
                  <a:pt x="468786" y="1256205"/>
                  <a:pt x="469833" y="1256498"/>
                  <a:pt x="471135" y="1256541"/>
                </a:cubicBezTo>
                <a:lnTo>
                  <a:pt x="479730" y="1256867"/>
                </a:lnTo>
                <a:cubicBezTo>
                  <a:pt x="481358" y="1256910"/>
                  <a:pt x="482861" y="1257116"/>
                  <a:pt x="484239" y="1257485"/>
                </a:cubicBezTo>
                <a:cubicBezTo>
                  <a:pt x="485617" y="1257854"/>
                  <a:pt x="486800" y="1258386"/>
                  <a:pt x="487788" y="1259081"/>
                </a:cubicBezTo>
                <a:cubicBezTo>
                  <a:pt x="488775" y="1259775"/>
                  <a:pt x="489546" y="1260632"/>
                  <a:pt x="490099" y="1261653"/>
                </a:cubicBezTo>
                <a:cubicBezTo>
                  <a:pt x="490653" y="1262673"/>
                  <a:pt x="490929" y="1263855"/>
                  <a:pt x="490929" y="1265201"/>
                </a:cubicBezTo>
                <a:cubicBezTo>
                  <a:pt x="490929" y="1266655"/>
                  <a:pt x="490615" y="1268033"/>
                  <a:pt x="489985" y="1269336"/>
                </a:cubicBezTo>
                <a:cubicBezTo>
                  <a:pt x="489356" y="1270638"/>
                  <a:pt x="488384" y="1271783"/>
                  <a:pt x="487071" y="1272770"/>
                </a:cubicBezTo>
                <a:cubicBezTo>
                  <a:pt x="485758" y="1273758"/>
                  <a:pt x="484092" y="1274545"/>
                  <a:pt x="482074" y="1275131"/>
                </a:cubicBezTo>
                <a:cubicBezTo>
                  <a:pt x="480056" y="1275717"/>
                  <a:pt x="477657" y="1276010"/>
                  <a:pt x="474879" y="1276010"/>
                </a:cubicBezTo>
                <a:cubicBezTo>
                  <a:pt x="472231" y="1276010"/>
                  <a:pt x="469979" y="1275798"/>
                  <a:pt x="468124" y="1275375"/>
                </a:cubicBezTo>
                <a:cubicBezTo>
                  <a:pt x="466268" y="1274952"/>
                  <a:pt x="464743" y="1274366"/>
                  <a:pt x="463550" y="1273617"/>
                </a:cubicBezTo>
                <a:cubicBezTo>
                  <a:pt x="462356" y="1272868"/>
                  <a:pt x="461488" y="1271978"/>
                  <a:pt x="460945" y="1270947"/>
                </a:cubicBezTo>
                <a:cubicBezTo>
                  <a:pt x="460402" y="1269916"/>
                  <a:pt x="460131" y="1268782"/>
                  <a:pt x="460131" y="1267545"/>
                </a:cubicBezTo>
                <a:cubicBezTo>
                  <a:pt x="460131" y="1265961"/>
                  <a:pt x="460500" y="1264572"/>
                  <a:pt x="461238" y="1263378"/>
                </a:cubicBezTo>
                <a:cubicBezTo>
                  <a:pt x="461976" y="1262184"/>
                  <a:pt x="463116" y="1261034"/>
                  <a:pt x="464656" y="1259927"/>
                </a:cubicBezTo>
                <a:cubicBezTo>
                  <a:pt x="464092" y="1259666"/>
                  <a:pt x="463604" y="1259341"/>
                  <a:pt x="463191" y="1258950"/>
                </a:cubicBezTo>
                <a:cubicBezTo>
                  <a:pt x="462779" y="1258560"/>
                  <a:pt x="462442" y="1258131"/>
                  <a:pt x="462182" y="1257664"/>
                </a:cubicBezTo>
                <a:cubicBezTo>
                  <a:pt x="461922" y="1257198"/>
                  <a:pt x="461726" y="1256704"/>
                  <a:pt x="461596" y="1256183"/>
                </a:cubicBezTo>
                <a:cubicBezTo>
                  <a:pt x="461466" y="1255662"/>
                  <a:pt x="461401" y="1255152"/>
                  <a:pt x="461401" y="1254653"/>
                </a:cubicBezTo>
                <a:cubicBezTo>
                  <a:pt x="461401" y="1253242"/>
                  <a:pt x="461732" y="1251951"/>
                  <a:pt x="462394" y="1250779"/>
                </a:cubicBezTo>
                <a:cubicBezTo>
                  <a:pt x="463056" y="1249607"/>
                  <a:pt x="463843" y="1248500"/>
                  <a:pt x="464754" y="1247458"/>
                </a:cubicBezTo>
                <a:cubicBezTo>
                  <a:pt x="464342" y="1246959"/>
                  <a:pt x="463978" y="1246470"/>
                  <a:pt x="463663" y="1245993"/>
                </a:cubicBezTo>
                <a:cubicBezTo>
                  <a:pt x="463349" y="1245515"/>
                  <a:pt x="463077" y="1245000"/>
                  <a:pt x="462850" y="1244446"/>
                </a:cubicBezTo>
                <a:cubicBezTo>
                  <a:pt x="462622" y="1243893"/>
                  <a:pt x="462448" y="1243296"/>
                  <a:pt x="462329" y="1242656"/>
                </a:cubicBezTo>
                <a:cubicBezTo>
                  <a:pt x="462209" y="1242016"/>
                  <a:pt x="462150" y="1241283"/>
                  <a:pt x="462150" y="1240458"/>
                </a:cubicBezTo>
                <a:cubicBezTo>
                  <a:pt x="462150" y="1238765"/>
                  <a:pt x="462459" y="1237219"/>
                  <a:pt x="463077" y="1235819"/>
                </a:cubicBezTo>
                <a:cubicBezTo>
                  <a:pt x="463696" y="1234419"/>
                  <a:pt x="464564" y="1233220"/>
                  <a:pt x="465682" y="1232222"/>
                </a:cubicBezTo>
                <a:cubicBezTo>
                  <a:pt x="466800" y="1231223"/>
                  <a:pt x="468146" y="1230447"/>
                  <a:pt x="469719" y="1229894"/>
                </a:cubicBezTo>
                <a:cubicBezTo>
                  <a:pt x="471293" y="1229340"/>
                  <a:pt x="473034" y="1229064"/>
                  <a:pt x="474944" y="1229064"/>
                </a:cubicBezTo>
                <a:close/>
                <a:moveTo>
                  <a:pt x="449755" y="1229064"/>
                </a:moveTo>
                <a:cubicBezTo>
                  <a:pt x="453119" y="1229064"/>
                  <a:pt x="455664" y="1230057"/>
                  <a:pt x="457389" y="1232043"/>
                </a:cubicBezTo>
                <a:cubicBezTo>
                  <a:pt x="459115" y="1234029"/>
                  <a:pt x="459978" y="1237018"/>
                  <a:pt x="459978" y="1241012"/>
                </a:cubicBezTo>
                <a:lnTo>
                  <a:pt x="459978" y="1262336"/>
                </a:lnTo>
                <a:lnTo>
                  <a:pt x="454313" y="1262336"/>
                </a:lnTo>
                <a:lnTo>
                  <a:pt x="454313" y="1241468"/>
                </a:lnTo>
                <a:cubicBezTo>
                  <a:pt x="454313" y="1238907"/>
                  <a:pt x="453835" y="1237013"/>
                  <a:pt x="452881" y="1235787"/>
                </a:cubicBezTo>
                <a:cubicBezTo>
                  <a:pt x="451925" y="1234560"/>
                  <a:pt x="450504" y="1233947"/>
                  <a:pt x="448616" y="1233947"/>
                </a:cubicBezTo>
                <a:cubicBezTo>
                  <a:pt x="447921" y="1233947"/>
                  <a:pt x="447243" y="1234050"/>
                  <a:pt x="446581" y="1234256"/>
                </a:cubicBezTo>
                <a:cubicBezTo>
                  <a:pt x="445919" y="1234463"/>
                  <a:pt x="445230" y="1234821"/>
                  <a:pt x="444513" y="1235331"/>
                </a:cubicBezTo>
                <a:cubicBezTo>
                  <a:pt x="443797" y="1235841"/>
                  <a:pt x="443021" y="1236530"/>
                  <a:pt x="442186" y="1237398"/>
                </a:cubicBezTo>
                <a:cubicBezTo>
                  <a:pt x="441350" y="1238266"/>
                  <a:pt x="440411" y="1239352"/>
                  <a:pt x="439370" y="1240654"/>
                </a:cubicBezTo>
                <a:lnTo>
                  <a:pt x="439370" y="1262336"/>
                </a:lnTo>
                <a:lnTo>
                  <a:pt x="433705" y="1262336"/>
                </a:lnTo>
                <a:lnTo>
                  <a:pt x="433705" y="1229650"/>
                </a:lnTo>
                <a:lnTo>
                  <a:pt x="438751" y="1229650"/>
                </a:lnTo>
                <a:lnTo>
                  <a:pt x="438979" y="1234924"/>
                </a:lnTo>
                <a:cubicBezTo>
                  <a:pt x="439934" y="1233795"/>
                  <a:pt x="440856" y="1232856"/>
                  <a:pt x="441746" y="1232108"/>
                </a:cubicBezTo>
                <a:cubicBezTo>
                  <a:pt x="442636" y="1231359"/>
                  <a:pt x="443510" y="1230757"/>
                  <a:pt x="444367" y="1230301"/>
                </a:cubicBezTo>
                <a:cubicBezTo>
                  <a:pt x="445224" y="1229845"/>
                  <a:pt x="446098" y="1229525"/>
                  <a:pt x="446988" y="1229340"/>
                </a:cubicBezTo>
                <a:cubicBezTo>
                  <a:pt x="447878" y="1229156"/>
                  <a:pt x="448800" y="1229064"/>
                  <a:pt x="449755" y="1229064"/>
                </a:cubicBezTo>
                <a:close/>
                <a:moveTo>
                  <a:pt x="375573" y="1229064"/>
                </a:moveTo>
                <a:cubicBezTo>
                  <a:pt x="378959" y="1229064"/>
                  <a:pt x="381526" y="1230160"/>
                  <a:pt x="383273" y="1232352"/>
                </a:cubicBezTo>
                <a:cubicBezTo>
                  <a:pt x="385020" y="1234544"/>
                  <a:pt x="385829" y="1237800"/>
                  <a:pt x="385698" y="1242119"/>
                </a:cubicBezTo>
                <a:lnTo>
                  <a:pt x="379969" y="1242119"/>
                </a:lnTo>
                <a:cubicBezTo>
                  <a:pt x="380034" y="1239254"/>
                  <a:pt x="379616" y="1237176"/>
                  <a:pt x="378715" y="1235884"/>
                </a:cubicBezTo>
                <a:cubicBezTo>
                  <a:pt x="377814" y="1234593"/>
                  <a:pt x="376496" y="1233947"/>
                  <a:pt x="374760" y="1233947"/>
                </a:cubicBezTo>
                <a:cubicBezTo>
                  <a:pt x="374000" y="1233947"/>
                  <a:pt x="373235" y="1234083"/>
                  <a:pt x="372464" y="1234354"/>
                </a:cubicBezTo>
                <a:cubicBezTo>
                  <a:pt x="371694" y="1234625"/>
                  <a:pt x="370902" y="1235059"/>
                  <a:pt x="370088" y="1235656"/>
                </a:cubicBezTo>
                <a:cubicBezTo>
                  <a:pt x="369274" y="1236253"/>
                  <a:pt x="368411" y="1237018"/>
                  <a:pt x="367500" y="1237952"/>
                </a:cubicBezTo>
                <a:cubicBezTo>
                  <a:pt x="366588" y="1238885"/>
                  <a:pt x="365612" y="1240013"/>
                  <a:pt x="364570" y="1241337"/>
                </a:cubicBezTo>
                <a:lnTo>
                  <a:pt x="364570" y="1262336"/>
                </a:lnTo>
                <a:lnTo>
                  <a:pt x="358840" y="1262336"/>
                </a:lnTo>
                <a:lnTo>
                  <a:pt x="358840" y="1229650"/>
                </a:lnTo>
                <a:lnTo>
                  <a:pt x="364016" y="1229650"/>
                </a:lnTo>
                <a:lnTo>
                  <a:pt x="364179" y="1235673"/>
                </a:lnTo>
                <a:cubicBezTo>
                  <a:pt x="366111" y="1233350"/>
                  <a:pt x="368015" y="1231668"/>
                  <a:pt x="369892" y="1230626"/>
                </a:cubicBezTo>
                <a:cubicBezTo>
                  <a:pt x="371770" y="1229585"/>
                  <a:pt x="373664" y="1229064"/>
                  <a:pt x="375573" y="1229064"/>
                </a:cubicBezTo>
                <a:close/>
                <a:moveTo>
                  <a:pt x="342376" y="1229064"/>
                </a:moveTo>
                <a:cubicBezTo>
                  <a:pt x="344655" y="1229064"/>
                  <a:pt x="346673" y="1229422"/>
                  <a:pt x="348431" y="1230138"/>
                </a:cubicBezTo>
                <a:cubicBezTo>
                  <a:pt x="350189" y="1230854"/>
                  <a:pt x="351670" y="1231869"/>
                  <a:pt x="352875" y="1233182"/>
                </a:cubicBezTo>
                <a:cubicBezTo>
                  <a:pt x="354080" y="1234495"/>
                  <a:pt x="354991" y="1236090"/>
                  <a:pt x="355610" y="1237968"/>
                </a:cubicBezTo>
                <a:cubicBezTo>
                  <a:pt x="356228" y="1239845"/>
                  <a:pt x="356538" y="1241945"/>
                  <a:pt x="356538" y="1244268"/>
                </a:cubicBezTo>
                <a:cubicBezTo>
                  <a:pt x="356538" y="1245071"/>
                  <a:pt x="356527" y="1245743"/>
                  <a:pt x="356505" y="1246286"/>
                </a:cubicBezTo>
                <a:cubicBezTo>
                  <a:pt x="356483" y="1246828"/>
                  <a:pt x="356451" y="1247338"/>
                  <a:pt x="356407" y="1247816"/>
                </a:cubicBezTo>
                <a:lnTo>
                  <a:pt x="333455" y="1247816"/>
                </a:lnTo>
                <a:cubicBezTo>
                  <a:pt x="333455" y="1251158"/>
                  <a:pt x="334388" y="1253725"/>
                  <a:pt x="336255" y="1255516"/>
                </a:cubicBezTo>
                <a:cubicBezTo>
                  <a:pt x="338122" y="1257306"/>
                  <a:pt x="340813" y="1258202"/>
                  <a:pt x="344329" y="1258202"/>
                </a:cubicBezTo>
                <a:cubicBezTo>
                  <a:pt x="345284" y="1258202"/>
                  <a:pt x="346239" y="1258164"/>
                  <a:pt x="347194" y="1258088"/>
                </a:cubicBezTo>
                <a:cubicBezTo>
                  <a:pt x="348149" y="1258012"/>
                  <a:pt x="349071" y="1257909"/>
                  <a:pt x="349961" y="1257778"/>
                </a:cubicBezTo>
                <a:cubicBezTo>
                  <a:pt x="350851" y="1257648"/>
                  <a:pt x="351703" y="1257502"/>
                  <a:pt x="352517" y="1257339"/>
                </a:cubicBezTo>
                <a:cubicBezTo>
                  <a:pt x="353331" y="1257176"/>
                  <a:pt x="354085" y="1256997"/>
                  <a:pt x="354780" y="1256802"/>
                </a:cubicBezTo>
                <a:lnTo>
                  <a:pt x="354780" y="1261457"/>
                </a:lnTo>
                <a:cubicBezTo>
                  <a:pt x="353239" y="1261891"/>
                  <a:pt x="351497" y="1262244"/>
                  <a:pt x="349554" y="1262515"/>
                </a:cubicBezTo>
                <a:cubicBezTo>
                  <a:pt x="347612" y="1262786"/>
                  <a:pt x="345599" y="1262922"/>
                  <a:pt x="343515" y="1262922"/>
                </a:cubicBezTo>
                <a:cubicBezTo>
                  <a:pt x="340715" y="1262922"/>
                  <a:pt x="338306" y="1262542"/>
                  <a:pt x="336288" y="1261783"/>
                </a:cubicBezTo>
                <a:cubicBezTo>
                  <a:pt x="334269" y="1261023"/>
                  <a:pt x="332614" y="1259921"/>
                  <a:pt x="331323" y="1258478"/>
                </a:cubicBezTo>
                <a:cubicBezTo>
                  <a:pt x="330031" y="1257035"/>
                  <a:pt x="329076" y="1255266"/>
                  <a:pt x="328458" y="1253172"/>
                </a:cubicBezTo>
                <a:cubicBezTo>
                  <a:pt x="327839" y="1251077"/>
                  <a:pt x="327530" y="1248706"/>
                  <a:pt x="327530" y="1246058"/>
                </a:cubicBezTo>
                <a:cubicBezTo>
                  <a:pt x="327530" y="1243757"/>
                  <a:pt x="327861" y="1241582"/>
                  <a:pt x="328523" y="1239531"/>
                </a:cubicBezTo>
                <a:cubicBezTo>
                  <a:pt x="329185" y="1237479"/>
                  <a:pt x="330151" y="1235678"/>
                  <a:pt x="331421" y="1234126"/>
                </a:cubicBezTo>
                <a:cubicBezTo>
                  <a:pt x="332690" y="1232574"/>
                  <a:pt x="334247" y="1231343"/>
                  <a:pt x="336092" y="1230431"/>
                </a:cubicBezTo>
                <a:cubicBezTo>
                  <a:pt x="337937" y="1229519"/>
                  <a:pt x="340031" y="1229064"/>
                  <a:pt x="342376" y="1229064"/>
                </a:cubicBezTo>
                <a:close/>
                <a:moveTo>
                  <a:pt x="268780" y="1229064"/>
                </a:moveTo>
                <a:cubicBezTo>
                  <a:pt x="272144" y="1229064"/>
                  <a:pt x="274689" y="1230057"/>
                  <a:pt x="276414" y="1232043"/>
                </a:cubicBezTo>
                <a:cubicBezTo>
                  <a:pt x="278140" y="1234029"/>
                  <a:pt x="279003" y="1237018"/>
                  <a:pt x="279003" y="1241012"/>
                </a:cubicBezTo>
                <a:lnTo>
                  <a:pt x="279003" y="1262336"/>
                </a:lnTo>
                <a:lnTo>
                  <a:pt x="273338" y="1262336"/>
                </a:lnTo>
                <a:lnTo>
                  <a:pt x="273338" y="1241468"/>
                </a:lnTo>
                <a:cubicBezTo>
                  <a:pt x="273338" y="1238907"/>
                  <a:pt x="272860" y="1237013"/>
                  <a:pt x="271905" y="1235787"/>
                </a:cubicBezTo>
                <a:cubicBezTo>
                  <a:pt x="270950" y="1234560"/>
                  <a:pt x="269529" y="1233947"/>
                  <a:pt x="267640" y="1233947"/>
                </a:cubicBezTo>
                <a:cubicBezTo>
                  <a:pt x="266946" y="1233947"/>
                  <a:pt x="266268" y="1234050"/>
                  <a:pt x="265606" y="1234256"/>
                </a:cubicBezTo>
                <a:cubicBezTo>
                  <a:pt x="264944" y="1234463"/>
                  <a:pt x="264255" y="1234821"/>
                  <a:pt x="263538" y="1235331"/>
                </a:cubicBezTo>
                <a:cubicBezTo>
                  <a:pt x="262822" y="1235841"/>
                  <a:pt x="262046" y="1236530"/>
                  <a:pt x="261211" y="1237398"/>
                </a:cubicBezTo>
                <a:cubicBezTo>
                  <a:pt x="260375" y="1238266"/>
                  <a:pt x="259436" y="1239352"/>
                  <a:pt x="258394" y="1240654"/>
                </a:cubicBezTo>
                <a:lnTo>
                  <a:pt x="258394" y="1262336"/>
                </a:lnTo>
                <a:lnTo>
                  <a:pt x="252730" y="1262336"/>
                </a:lnTo>
                <a:lnTo>
                  <a:pt x="252730" y="1229650"/>
                </a:lnTo>
                <a:lnTo>
                  <a:pt x="257776" y="1229650"/>
                </a:lnTo>
                <a:lnTo>
                  <a:pt x="258004" y="1234924"/>
                </a:lnTo>
                <a:cubicBezTo>
                  <a:pt x="258959" y="1233795"/>
                  <a:pt x="259881" y="1232856"/>
                  <a:pt x="260771" y="1232108"/>
                </a:cubicBezTo>
                <a:cubicBezTo>
                  <a:pt x="261661" y="1231359"/>
                  <a:pt x="262534" y="1230757"/>
                  <a:pt x="263392" y="1230301"/>
                </a:cubicBezTo>
                <a:cubicBezTo>
                  <a:pt x="264249" y="1229845"/>
                  <a:pt x="265123" y="1229525"/>
                  <a:pt x="266013" y="1229340"/>
                </a:cubicBezTo>
                <a:cubicBezTo>
                  <a:pt x="266903" y="1229156"/>
                  <a:pt x="267825" y="1229064"/>
                  <a:pt x="268780" y="1229064"/>
                </a:cubicBezTo>
                <a:close/>
                <a:moveTo>
                  <a:pt x="237601" y="1229064"/>
                </a:moveTo>
                <a:cubicBezTo>
                  <a:pt x="239879" y="1229064"/>
                  <a:pt x="241898" y="1229422"/>
                  <a:pt x="243656" y="1230138"/>
                </a:cubicBezTo>
                <a:cubicBezTo>
                  <a:pt x="245414" y="1230854"/>
                  <a:pt x="246895" y="1231869"/>
                  <a:pt x="248100" y="1233182"/>
                </a:cubicBezTo>
                <a:cubicBezTo>
                  <a:pt x="249304" y="1234495"/>
                  <a:pt x="250216" y="1236090"/>
                  <a:pt x="250835" y="1237968"/>
                </a:cubicBezTo>
                <a:cubicBezTo>
                  <a:pt x="251453" y="1239845"/>
                  <a:pt x="251762" y="1241945"/>
                  <a:pt x="251762" y="1244268"/>
                </a:cubicBezTo>
                <a:cubicBezTo>
                  <a:pt x="251762" y="1245071"/>
                  <a:pt x="251752" y="1245743"/>
                  <a:pt x="251730" y="1246286"/>
                </a:cubicBezTo>
                <a:cubicBezTo>
                  <a:pt x="251708" y="1246828"/>
                  <a:pt x="251676" y="1247338"/>
                  <a:pt x="251632" y="1247816"/>
                </a:cubicBezTo>
                <a:lnTo>
                  <a:pt x="228680" y="1247816"/>
                </a:lnTo>
                <a:cubicBezTo>
                  <a:pt x="228680" y="1251158"/>
                  <a:pt x="229613" y="1253725"/>
                  <a:pt x="231480" y="1255516"/>
                </a:cubicBezTo>
                <a:cubicBezTo>
                  <a:pt x="233347" y="1257306"/>
                  <a:pt x="236038" y="1258202"/>
                  <a:pt x="239554" y="1258202"/>
                </a:cubicBezTo>
                <a:cubicBezTo>
                  <a:pt x="240509" y="1258202"/>
                  <a:pt x="241464" y="1258164"/>
                  <a:pt x="242419" y="1258088"/>
                </a:cubicBezTo>
                <a:cubicBezTo>
                  <a:pt x="243374" y="1258012"/>
                  <a:pt x="244296" y="1257909"/>
                  <a:pt x="245186" y="1257778"/>
                </a:cubicBezTo>
                <a:cubicBezTo>
                  <a:pt x="246076" y="1257648"/>
                  <a:pt x="246928" y="1257502"/>
                  <a:pt x="247742" y="1257339"/>
                </a:cubicBezTo>
                <a:cubicBezTo>
                  <a:pt x="248556" y="1257176"/>
                  <a:pt x="249310" y="1256997"/>
                  <a:pt x="250004" y="1256802"/>
                </a:cubicBezTo>
                <a:lnTo>
                  <a:pt x="250004" y="1261457"/>
                </a:lnTo>
                <a:cubicBezTo>
                  <a:pt x="248463" y="1261891"/>
                  <a:pt x="246721" y="1262244"/>
                  <a:pt x="244779" y="1262515"/>
                </a:cubicBezTo>
                <a:cubicBezTo>
                  <a:pt x="242836" y="1262786"/>
                  <a:pt x="240824" y="1262922"/>
                  <a:pt x="238740" y="1262922"/>
                </a:cubicBezTo>
                <a:cubicBezTo>
                  <a:pt x="235940" y="1262922"/>
                  <a:pt x="233531" y="1262542"/>
                  <a:pt x="231513" y="1261783"/>
                </a:cubicBezTo>
                <a:cubicBezTo>
                  <a:pt x="229494" y="1261023"/>
                  <a:pt x="227839" y="1259921"/>
                  <a:pt x="226547" y="1258478"/>
                </a:cubicBezTo>
                <a:cubicBezTo>
                  <a:pt x="225256" y="1257035"/>
                  <a:pt x="224301" y="1255266"/>
                  <a:pt x="223683" y="1253172"/>
                </a:cubicBezTo>
                <a:cubicBezTo>
                  <a:pt x="223064" y="1251077"/>
                  <a:pt x="222755" y="1248706"/>
                  <a:pt x="222755" y="1246058"/>
                </a:cubicBezTo>
                <a:cubicBezTo>
                  <a:pt x="222755" y="1243757"/>
                  <a:pt x="223086" y="1241582"/>
                  <a:pt x="223748" y="1239531"/>
                </a:cubicBezTo>
                <a:cubicBezTo>
                  <a:pt x="224410" y="1237479"/>
                  <a:pt x="225376" y="1235678"/>
                  <a:pt x="226645" y="1234126"/>
                </a:cubicBezTo>
                <a:cubicBezTo>
                  <a:pt x="227915" y="1232574"/>
                  <a:pt x="229472" y="1231343"/>
                  <a:pt x="231317" y="1230431"/>
                </a:cubicBezTo>
                <a:cubicBezTo>
                  <a:pt x="233162" y="1229519"/>
                  <a:pt x="235257" y="1229064"/>
                  <a:pt x="237601" y="1229064"/>
                </a:cubicBezTo>
                <a:close/>
                <a:moveTo>
                  <a:pt x="137448" y="1229064"/>
                </a:moveTo>
                <a:cubicBezTo>
                  <a:pt x="140834" y="1229064"/>
                  <a:pt x="143401" y="1230160"/>
                  <a:pt x="145148" y="1232352"/>
                </a:cubicBezTo>
                <a:lnTo>
                  <a:pt x="147313" y="1241072"/>
                </a:lnTo>
                <a:lnTo>
                  <a:pt x="147548" y="1239531"/>
                </a:lnTo>
                <a:cubicBezTo>
                  <a:pt x="148210" y="1237479"/>
                  <a:pt x="149176" y="1235678"/>
                  <a:pt x="150445" y="1234126"/>
                </a:cubicBezTo>
                <a:cubicBezTo>
                  <a:pt x="151715" y="1232574"/>
                  <a:pt x="153272" y="1231343"/>
                  <a:pt x="155117" y="1230431"/>
                </a:cubicBezTo>
                <a:cubicBezTo>
                  <a:pt x="156962" y="1229519"/>
                  <a:pt x="159056" y="1229064"/>
                  <a:pt x="161400" y="1229064"/>
                </a:cubicBezTo>
                <a:cubicBezTo>
                  <a:pt x="163679" y="1229064"/>
                  <a:pt x="165698" y="1229422"/>
                  <a:pt x="167456" y="1230138"/>
                </a:cubicBezTo>
                <a:cubicBezTo>
                  <a:pt x="169214" y="1230854"/>
                  <a:pt x="170695" y="1231869"/>
                  <a:pt x="171900" y="1233182"/>
                </a:cubicBezTo>
                <a:cubicBezTo>
                  <a:pt x="173104" y="1234495"/>
                  <a:pt x="174016" y="1236090"/>
                  <a:pt x="174634" y="1237968"/>
                </a:cubicBezTo>
                <a:cubicBezTo>
                  <a:pt x="175253" y="1239845"/>
                  <a:pt x="175562" y="1241945"/>
                  <a:pt x="175562" y="1244268"/>
                </a:cubicBezTo>
                <a:cubicBezTo>
                  <a:pt x="175562" y="1245071"/>
                  <a:pt x="175551" y="1245743"/>
                  <a:pt x="175530" y="1246286"/>
                </a:cubicBezTo>
                <a:cubicBezTo>
                  <a:pt x="175508" y="1246828"/>
                  <a:pt x="175475" y="1247338"/>
                  <a:pt x="175432" y="1247816"/>
                </a:cubicBezTo>
                <a:lnTo>
                  <a:pt x="152480" y="1247816"/>
                </a:lnTo>
                <a:cubicBezTo>
                  <a:pt x="152480" y="1251158"/>
                  <a:pt x="153413" y="1253725"/>
                  <a:pt x="155280" y="1255516"/>
                </a:cubicBezTo>
                <a:cubicBezTo>
                  <a:pt x="157146" y="1257306"/>
                  <a:pt x="159838" y="1258202"/>
                  <a:pt x="163354" y="1258202"/>
                </a:cubicBezTo>
                <a:cubicBezTo>
                  <a:pt x="164309" y="1258202"/>
                  <a:pt x="165264" y="1258164"/>
                  <a:pt x="166219" y="1258088"/>
                </a:cubicBezTo>
                <a:cubicBezTo>
                  <a:pt x="167174" y="1258012"/>
                  <a:pt x="168096" y="1257909"/>
                  <a:pt x="168986" y="1257778"/>
                </a:cubicBezTo>
                <a:cubicBezTo>
                  <a:pt x="169876" y="1257648"/>
                  <a:pt x="170728" y="1257502"/>
                  <a:pt x="171542" y="1257339"/>
                </a:cubicBezTo>
                <a:cubicBezTo>
                  <a:pt x="172356" y="1257176"/>
                  <a:pt x="173110" y="1256997"/>
                  <a:pt x="173804" y="1256802"/>
                </a:cubicBezTo>
                <a:lnTo>
                  <a:pt x="173804" y="1261457"/>
                </a:lnTo>
                <a:cubicBezTo>
                  <a:pt x="172263" y="1261891"/>
                  <a:pt x="170522" y="1262244"/>
                  <a:pt x="168579" y="1262515"/>
                </a:cubicBezTo>
                <a:cubicBezTo>
                  <a:pt x="166637" y="1262786"/>
                  <a:pt x="164624" y="1262922"/>
                  <a:pt x="162540" y="1262922"/>
                </a:cubicBezTo>
                <a:cubicBezTo>
                  <a:pt x="159740" y="1262922"/>
                  <a:pt x="157331" y="1262542"/>
                  <a:pt x="155312" y="1261783"/>
                </a:cubicBezTo>
                <a:cubicBezTo>
                  <a:pt x="153294" y="1261023"/>
                  <a:pt x="151639" y="1259921"/>
                  <a:pt x="150348" y="1258478"/>
                </a:cubicBezTo>
                <a:cubicBezTo>
                  <a:pt x="149056" y="1257035"/>
                  <a:pt x="148101" y="1255266"/>
                  <a:pt x="147483" y="1253172"/>
                </a:cubicBezTo>
                <a:cubicBezTo>
                  <a:pt x="146864" y="1251077"/>
                  <a:pt x="146555" y="1248706"/>
                  <a:pt x="146555" y="1246058"/>
                </a:cubicBezTo>
                <a:lnTo>
                  <a:pt x="147154" y="1242119"/>
                </a:lnTo>
                <a:lnTo>
                  <a:pt x="141843" y="1242119"/>
                </a:lnTo>
                <a:cubicBezTo>
                  <a:pt x="141908" y="1239254"/>
                  <a:pt x="141491" y="1237176"/>
                  <a:pt x="140590" y="1235884"/>
                </a:cubicBezTo>
                <a:cubicBezTo>
                  <a:pt x="139689" y="1234593"/>
                  <a:pt x="138371" y="1233947"/>
                  <a:pt x="136635" y="1233947"/>
                </a:cubicBezTo>
                <a:cubicBezTo>
                  <a:pt x="135875" y="1233947"/>
                  <a:pt x="135110" y="1234083"/>
                  <a:pt x="134339" y="1234354"/>
                </a:cubicBezTo>
                <a:cubicBezTo>
                  <a:pt x="133569" y="1234625"/>
                  <a:pt x="132776" y="1235059"/>
                  <a:pt x="131963" y="1235656"/>
                </a:cubicBezTo>
                <a:cubicBezTo>
                  <a:pt x="131149" y="1236253"/>
                  <a:pt x="130286" y="1237018"/>
                  <a:pt x="129374" y="1237952"/>
                </a:cubicBezTo>
                <a:cubicBezTo>
                  <a:pt x="128463" y="1238885"/>
                  <a:pt x="127486" y="1240013"/>
                  <a:pt x="126445" y="1241337"/>
                </a:cubicBezTo>
                <a:lnTo>
                  <a:pt x="126445" y="1262336"/>
                </a:lnTo>
                <a:lnTo>
                  <a:pt x="120715" y="1262336"/>
                </a:lnTo>
                <a:lnTo>
                  <a:pt x="120715" y="1229650"/>
                </a:lnTo>
                <a:lnTo>
                  <a:pt x="125891" y="1229650"/>
                </a:lnTo>
                <a:lnTo>
                  <a:pt x="126054" y="1235673"/>
                </a:lnTo>
                <a:cubicBezTo>
                  <a:pt x="127985" y="1233350"/>
                  <a:pt x="129890" y="1231668"/>
                  <a:pt x="131767" y="1230626"/>
                </a:cubicBezTo>
                <a:cubicBezTo>
                  <a:pt x="133645" y="1229585"/>
                  <a:pt x="135538" y="1229064"/>
                  <a:pt x="137448" y="1229064"/>
                </a:cubicBezTo>
                <a:close/>
                <a:moveTo>
                  <a:pt x="56625" y="1229064"/>
                </a:moveTo>
                <a:cubicBezTo>
                  <a:pt x="58904" y="1229064"/>
                  <a:pt x="60923" y="1229422"/>
                  <a:pt x="62681" y="1230138"/>
                </a:cubicBezTo>
                <a:cubicBezTo>
                  <a:pt x="64439" y="1230854"/>
                  <a:pt x="65920" y="1231869"/>
                  <a:pt x="67125" y="1233182"/>
                </a:cubicBezTo>
                <a:cubicBezTo>
                  <a:pt x="68329" y="1234495"/>
                  <a:pt x="69241" y="1236090"/>
                  <a:pt x="69859" y="1237968"/>
                </a:cubicBezTo>
                <a:cubicBezTo>
                  <a:pt x="70478" y="1239845"/>
                  <a:pt x="70787" y="1241945"/>
                  <a:pt x="70787" y="1244268"/>
                </a:cubicBezTo>
                <a:cubicBezTo>
                  <a:pt x="70787" y="1245071"/>
                  <a:pt x="70776" y="1245743"/>
                  <a:pt x="70755" y="1246286"/>
                </a:cubicBezTo>
                <a:cubicBezTo>
                  <a:pt x="70733" y="1246828"/>
                  <a:pt x="70700" y="1247338"/>
                  <a:pt x="70657" y="1247816"/>
                </a:cubicBezTo>
                <a:lnTo>
                  <a:pt x="47705" y="1247816"/>
                </a:lnTo>
                <a:cubicBezTo>
                  <a:pt x="47705" y="1251158"/>
                  <a:pt x="48638" y="1253725"/>
                  <a:pt x="50505" y="1255516"/>
                </a:cubicBezTo>
                <a:cubicBezTo>
                  <a:pt x="52371" y="1257306"/>
                  <a:pt x="55063" y="1258202"/>
                  <a:pt x="58579" y="1258202"/>
                </a:cubicBezTo>
                <a:cubicBezTo>
                  <a:pt x="59534" y="1258202"/>
                  <a:pt x="60489" y="1258164"/>
                  <a:pt x="61444" y="1258088"/>
                </a:cubicBezTo>
                <a:cubicBezTo>
                  <a:pt x="62399" y="1258012"/>
                  <a:pt x="63321" y="1257909"/>
                  <a:pt x="64211" y="1257778"/>
                </a:cubicBezTo>
                <a:cubicBezTo>
                  <a:pt x="65101" y="1257648"/>
                  <a:pt x="65953" y="1257502"/>
                  <a:pt x="66767" y="1257339"/>
                </a:cubicBezTo>
                <a:cubicBezTo>
                  <a:pt x="67581" y="1257176"/>
                  <a:pt x="68335" y="1256997"/>
                  <a:pt x="69029" y="1256802"/>
                </a:cubicBezTo>
                <a:lnTo>
                  <a:pt x="69029" y="1261457"/>
                </a:lnTo>
                <a:cubicBezTo>
                  <a:pt x="67488" y="1261891"/>
                  <a:pt x="65746" y="1262244"/>
                  <a:pt x="63804" y="1262515"/>
                </a:cubicBezTo>
                <a:cubicBezTo>
                  <a:pt x="61861" y="1262786"/>
                  <a:pt x="59848" y="1262922"/>
                  <a:pt x="57765" y="1262922"/>
                </a:cubicBezTo>
                <a:cubicBezTo>
                  <a:pt x="54965" y="1262922"/>
                  <a:pt x="52556" y="1262542"/>
                  <a:pt x="50537" y="1261783"/>
                </a:cubicBezTo>
                <a:cubicBezTo>
                  <a:pt x="48519" y="1261023"/>
                  <a:pt x="46864" y="1259921"/>
                  <a:pt x="45572" y="1258478"/>
                </a:cubicBezTo>
                <a:cubicBezTo>
                  <a:pt x="44281" y="1257035"/>
                  <a:pt x="43326" y="1255266"/>
                  <a:pt x="42708" y="1253172"/>
                </a:cubicBezTo>
                <a:cubicBezTo>
                  <a:pt x="42089" y="1251077"/>
                  <a:pt x="41780" y="1248706"/>
                  <a:pt x="41780" y="1246058"/>
                </a:cubicBezTo>
                <a:cubicBezTo>
                  <a:pt x="41780" y="1243757"/>
                  <a:pt x="42111" y="1241582"/>
                  <a:pt x="42773" y="1239531"/>
                </a:cubicBezTo>
                <a:cubicBezTo>
                  <a:pt x="43435" y="1237479"/>
                  <a:pt x="44400" y="1235678"/>
                  <a:pt x="45670" y="1234126"/>
                </a:cubicBezTo>
                <a:cubicBezTo>
                  <a:pt x="46940" y="1232574"/>
                  <a:pt x="48497" y="1231343"/>
                  <a:pt x="50342" y="1230431"/>
                </a:cubicBezTo>
                <a:cubicBezTo>
                  <a:pt x="52187" y="1229519"/>
                  <a:pt x="54281" y="1229064"/>
                  <a:pt x="56625" y="1229064"/>
                </a:cubicBezTo>
                <a:close/>
                <a:moveTo>
                  <a:pt x="677950" y="1224669"/>
                </a:moveTo>
                <a:lnTo>
                  <a:pt x="677950" y="1238733"/>
                </a:lnTo>
                <a:lnTo>
                  <a:pt x="682639" y="1238733"/>
                </a:lnTo>
                <a:cubicBezTo>
                  <a:pt x="684006" y="1238733"/>
                  <a:pt x="685237" y="1238575"/>
                  <a:pt x="686333" y="1238261"/>
                </a:cubicBezTo>
                <a:cubicBezTo>
                  <a:pt x="687430" y="1237946"/>
                  <a:pt x="688363" y="1237479"/>
                  <a:pt x="689133" y="1236861"/>
                </a:cubicBezTo>
                <a:cubicBezTo>
                  <a:pt x="689904" y="1236242"/>
                  <a:pt x="690501" y="1235483"/>
                  <a:pt x="690924" y="1234582"/>
                </a:cubicBezTo>
                <a:cubicBezTo>
                  <a:pt x="691347" y="1233681"/>
                  <a:pt x="691559" y="1232645"/>
                  <a:pt x="691559" y="1231473"/>
                </a:cubicBezTo>
                <a:cubicBezTo>
                  <a:pt x="691559" y="1229194"/>
                  <a:pt x="690848" y="1227490"/>
                  <a:pt x="689427" y="1226362"/>
                </a:cubicBezTo>
                <a:cubicBezTo>
                  <a:pt x="688005" y="1225233"/>
                  <a:pt x="686003" y="1224669"/>
                  <a:pt x="683420" y="1224669"/>
                </a:cubicBezTo>
                <a:close/>
                <a:moveTo>
                  <a:pt x="672155" y="1219785"/>
                </a:moveTo>
                <a:lnTo>
                  <a:pt x="683550" y="1219785"/>
                </a:lnTo>
                <a:cubicBezTo>
                  <a:pt x="686024" y="1219785"/>
                  <a:pt x="688151" y="1220056"/>
                  <a:pt x="689931" y="1220599"/>
                </a:cubicBezTo>
                <a:cubicBezTo>
                  <a:pt x="691711" y="1221142"/>
                  <a:pt x="693170" y="1221901"/>
                  <a:pt x="694310" y="1222878"/>
                </a:cubicBezTo>
                <a:cubicBezTo>
                  <a:pt x="695449" y="1223855"/>
                  <a:pt x="696285" y="1225032"/>
                  <a:pt x="696817" y="1226410"/>
                </a:cubicBezTo>
                <a:cubicBezTo>
                  <a:pt x="697348" y="1227788"/>
                  <a:pt x="697614" y="1229313"/>
                  <a:pt x="697614" y="1230985"/>
                </a:cubicBezTo>
                <a:cubicBezTo>
                  <a:pt x="697614" y="1232309"/>
                  <a:pt x="697419" y="1233562"/>
                  <a:pt x="697028" y="1234745"/>
                </a:cubicBezTo>
                <a:cubicBezTo>
                  <a:pt x="696637" y="1235928"/>
                  <a:pt x="696057" y="1237002"/>
                  <a:pt x="695287" y="1237968"/>
                </a:cubicBezTo>
                <a:cubicBezTo>
                  <a:pt x="694516" y="1238934"/>
                  <a:pt x="693561" y="1239769"/>
                  <a:pt x="692421" y="1240475"/>
                </a:cubicBezTo>
                <a:cubicBezTo>
                  <a:pt x="691282" y="1241180"/>
                  <a:pt x="689975" y="1241706"/>
                  <a:pt x="688499" y="1242054"/>
                </a:cubicBezTo>
                <a:cubicBezTo>
                  <a:pt x="689692" y="1242466"/>
                  <a:pt x="690707" y="1243188"/>
                  <a:pt x="691543" y="1244219"/>
                </a:cubicBezTo>
                <a:cubicBezTo>
                  <a:pt x="692378" y="1245249"/>
                  <a:pt x="693230" y="1246622"/>
                  <a:pt x="694098" y="1248337"/>
                </a:cubicBezTo>
                <a:lnTo>
                  <a:pt x="700838" y="1262336"/>
                </a:lnTo>
                <a:lnTo>
                  <a:pt x="694294" y="1262336"/>
                </a:lnTo>
                <a:lnTo>
                  <a:pt x="687945" y="1248728"/>
                </a:lnTo>
                <a:cubicBezTo>
                  <a:pt x="687468" y="1247686"/>
                  <a:pt x="686979" y="1246823"/>
                  <a:pt x="686480" y="1246139"/>
                </a:cubicBezTo>
                <a:cubicBezTo>
                  <a:pt x="685981" y="1245456"/>
                  <a:pt x="685444" y="1244913"/>
                  <a:pt x="684868" y="1244512"/>
                </a:cubicBezTo>
                <a:cubicBezTo>
                  <a:pt x="684293" y="1244110"/>
                  <a:pt x="683664" y="1243823"/>
                  <a:pt x="682980" y="1243649"/>
                </a:cubicBezTo>
                <a:cubicBezTo>
                  <a:pt x="682297" y="1243475"/>
                  <a:pt x="681531" y="1243388"/>
                  <a:pt x="680685" y="1243388"/>
                </a:cubicBezTo>
                <a:lnTo>
                  <a:pt x="677950" y="1243388"/>
                </a:lnTo>
                <a:lnTo>
                  <a:pt x="677950" y="1262336"/>
                </a:lnTo>
                <a:lnTo>
                  <a:pt x="672155" y="1262336"/>
                </a:lnTo>
                <a:close/>
                <a:moveTo>
                  <a:pt x="1336" y="1219785"/>
                </a:moveTo>
                <a:lnTo>
                  <a:pt x="6805" y="1219785"/>
                </a:lnTo>
                <a:lnTo>
                  <a:pt x="8465" y="1248728"/>
                </a:lnTo>
                <a:lnTo>
                  <a:pt x="8954" y="1256671"/>
                </a:lnTo>
                <a:lnTo>
                  <a:pt x="11005" y="1249932"/>
                </a:lnTo>
                <a:lnTo>
                  <a:pt x="16149" y="1234142"/>
                </a:lnTo>
                <a:lnTo>
                  <a:pt x="20153" y="1234142"/>
                </a:lnTo>
                <a:lnTo>
                  <a:pt x="26078" y="1251072"/>
                </a:lnTo>
                <a:lnTo>
                  <a:pt x="28064" y="1256671"/>
                </a:lnTo>
                <a:lnTo>
                  <a:pt x="28195" y="1250811"/>
                </a:lnTo>
                <a:lnTo>
                  <a:pt x="29887" y="1219785"/>
                </a:lnTo>
                <a:lnTo>
                  <a:pt x="35064" y="1219785"/>
                </a:lnTo>
                <a:lnTo>
                  <a:pt x="32199" y="1262336"/>
                </a:lnTo>
                <a:lnTo>
                  <a:pt x="24678" y="1262336"/>
                </a:lnTo>
                <a:lnTo>
                  <a:pt x="19404" y="1247197"/>
                </a:lnTo>
                <a:lnTo>
                  <a:pt x="17939" y="1242347"/>
                </a:lnTo>
                <a:lnTo>
                  <a:pt x="16409" y="1247588"/>
                </a:lnTo>
                <a:lnTo>
                  <a:pt x="11526" y="1262336"/>
                </a:lnTo>
                <a:lnTo>
                  <a:pt x="4266" y="1262336"/>
                </a:lnTo>
                <a:close/>
                <a:moveTo>
                  <a:pt x="1559784" y="1219199"/>
                </a:moveTo>
                <a:lnTo>
                  <a:pt x="1559784" y="1229650"/>
                </a:lnTo>
                <a:lnTo>
                  <a:pt x="1574467" y="1229650"/>
                </a:lnTo>
                <a:lnTo>
                  <a:pt x="1574467" y="1234403"/>
                </a:lnTo>
                <a:lnTo>
                  <a:pt x="1559784" y="1234403"/>
                </a:lnTo>
                <a:lnTo>
                  <a:pt x="1559784" y="1251007"/>
                </a:lnTo>
                <a:cubicBezTo>
                  <a:pt x="1559784" y="1253351"/>
                  <a:pt x="1560408" y="1255103"/>
                  <a:pt x="1561656" y="1256264"/>
                </a:cubicBezTo>
                <a:cubicBezTo>
                  <a:pt x="1562904" y="1257425"/>
                  <a:pt x="1564744" y="1258006"/>
                  <a:pt x="1567174" y="1258006"/>
                </a:cubicBezTo>
                <a:cubicBezTo>
                  <a:pt x="1568216" y="1258006"/>
                  <a:pt x="1569356" y="1257925"/>
                  <a:pt x="1570593" y="1257762"/>
                </a:cubicBezTo>
                <a:cubicBezTo>
                  <a:pt x="1571830" y="1257599"/>
                  <a:pt x="1573121" y="1257344"/>
                  <a:pt x="1574467" y="1256997"/>
                </a:cubicBezTo>
                <a:lnTo>
                  <a:pt x="1574467" y="1261880"/>
                </a:lnTo>
                <a:cubicBezTo>
                  <a:pt x="1573186" y="1262206"/>
                  <a:pt x="1571863" y="1262439"/>
                  <a:pt x="1570495" y="1262580"/>
                </a:cubicBezTo>
                <a:cubicBezTo>
                  <a:pt x="1569128" y="1262721"/>
                  <a:pt x="1567739" y="1262792"/>
                  <a:pt x="1566328" y="1262792"/>
                </a:cubicBezTo>
                <a:cubicBezTo>
                  <a:pt x="1562226" y="1262792"/>
                  <a:pt x="1559166" y="1261864"/>
                  <a:pt x="1557147" y="1260008"/>
                </a:cubicBezTo>
                <a:cubicBezTo>
                  <a:pt x="1555129" y="1258153"/>
                  <a:pt x="1554119" y="1255304"/>
                  <a:pt x="1554119" y="1251462"/>
                </a:cubicBezTo>
                <a:lnTo>
                  <a:pt x="1554119" y="1234403"/>
                </a:lnTo>
                <a:lnTo>
                  <a:pt x="1544971" y="1234403"/>
                </a:lnTo>
                <a:lnTo>
                  <a:pt x="1544971" y="1229650"/>
                </a:lnTo>
                <a:lnTo>
                  <a:pt x="1554119" y="1229650"/>
                </a:lnTo>
                <a:lnTo>
                  <a:pt x="1554119" y="1220664"/>
                </a:lnTo>
                <a:close/>
                <a:moveTo>
                  <a:pt x="969234" y="1219199"/>
                </a:moveTo>
                <a:lnTo>
                  <a:pt x="969234" y="1229650"/>
                </a:lnTo>
                <a:lnTo>
                  <a:pt x="983917" y="1229650"/>
                </a:lnTo>
                <a:lnTo>
                  <a:pt x="983917" y="1234403"/>
                </a:lnTo>
                <a:lnTo>
                  <a:pt x="969234" y="1234403"/>
                </a:lnTo>
                <a:lnTo>
                  <a:pt x="969234" y="1251007"/>
                </a:lnTo>
                <a:cubicBezTo>
                  <a:pt x="969234" y="1253351"/>
                  <a:pt x="969858" y="1255103"/>
                  <a:pt x="971106" y="1256264"/>
                </a:cubicBezTo>
                <a:cubicBezTo>
                  <a:pt x="972354" y="1257425"/>
                  <a:pt x="974194" y="1258006"/>
                  <a:pt x="976624" y="1258006"/>
                </a:cubicBezTo>
                <a:cubicBezTo>
                  <a:pt x="977666" y="1258006"/>
                  <a:pt x="978806" y="1257925"/>
                  <a:pt x="980043" y="1257762"/>
                </a:cubicBezTo>
                <a:cubicBezTo>
                  <a:pt x="981280" y="1257599"/>
                  <a:pt x="982571" y="1257344"/>
                  <a:pt x="983917" y="1256997"/>
                </a:cubicBezTo>
                <a:lnTo>
                  <a:pt x="983917" y="1261880"/>
                </a:lnTo>
                <a:cubicBezTo>
                  <a:pt x="982636" y="1262206"/>
                  <a:pt x="981312" y="1262439"/>
                  <a:pt x="979945" y="1262580"/>
                </a:cubicBezTo>
                <a:cubicBezTo>
                  <a:pt x="978578" y="1262721"/>
                  <a:pt x="977189" y="1262792"/>
                  <a:pt x="975778" y="1262792"/>
                </a:cubicBezTo>
                <a:cubicBezTo>
                  <a:pt x="971676" y="1262792"/>
                  <a:pt x="968616" y="1261864"/>
                  <a:pt x="966597" y="1260008"/>
                </a:cubicBezTo>
                <a:cubicBezTo>
                  <a:pt x="964579" y="1258153"/>
                  <a:pt x="963569" y="1255304"/>
                  <a:pt x="963569" y="1251462"/>
                </a:cubicBezTo>
                <a:lnTo>
                  <a:pt x="963569" y="1234403"/>
                </a:lnTo>
                <a:lnTo>
                  <a:pt x="954421" y="1234403"/>
                </a:lnTo>
                <a:lnTo>
                  <a:pt x="954421" y="1229650"/>
                </a:lnTo>
                <a:lnTo>
                  <a:pt x="963569" y="1229650"/>
                </a:lnTo>
                <a:lnTo>
                  <a:pt x="963569" y="1220664"/>
                </a:lnTo>
                <a:close/>
                <a:moveTo>
                  <a:pt x="864459" y="1219199"/>
                </a:moveTo>
                <a:lnTo>
                  <a:pt x="864459" y="1229650"/>
                </a:lnTo>
                <a:lnTo>
                  <a:pt x="879142" y="1229650"/>
                </a:lnTo>
                <a:lnTo>
                  <a:pt x="879142" y="1234403"/>
                </a:lnTo>
                <a:lnTo>
                  <a:pt x="864459" y="1234403"/>
                </a:lnTo>
                <a:lnTo>
                  <a:pt x="864459" y="1251007"/>
                </a:lnTo>
                <a:cubicBezTo>
                  <a:pt x="864459" y="1253351"/>
                  <a:pt x="865083" y="1255103"/>
                  <a:pt x="866331" y="1256264"/>
                </a:cubicBezTo>
                <a:cubicBezTo>
                  <a:pt x="867579" y="1257425"/>
                  <a:pt x="869419" y="1258006"/>
                  <a:pt x="871849" y="1258006"/>
                </a:cubicBezTo>
                <a:cubicBezTo>
                  <a:pt x="872891" y="1258006"/>
                  <a:pt x="874031" y="1257925"/>
                  <a:pt x="875268" y="1257762"/>
                </a:cubicBezTo>
                <a:cubicBezTo>
                  <a:pt x="876505" y="1257599"/>
                  <a:pt x="877796" y="1257344"/>
                  <a:pt x="879142" y="1256997"/>
                </a:cubicBezTo>
                <a:lnTo>
                  <a:pt x="879142" y="1261880"/>
                </a:lnTo>
                <a:cubicBezTo>
                  <a:pt x="877861" y="1262206"/>
                  <a:pt x="876537" y="1262439"/>
                  <a:pt x="875170" y="1262580"/>
                </a:cubicBezTo>
                <a:cubicBezTo>
                  <a:pt x="873803" y="1262721"/>
                  <a:pt x="872414" y="1262792"/>
                  <a:pt x="871003" y="1262792"/>
                </a:cubicBezTo>
                <a:cubicBezTo>
                  <a:pt x="866901" y="1262792"/>
                  <a:pt x="863841" y="1261864"/>
                  <a:pt x="861822" y="1260008"/>
                </a:cubicBezTo>
                <a:cubicBezTo>
                  <a:pt x="859804" y="1258153"/>
                  <a:pt x="858794" y="1255304"/>
                  <a:pt x="858794" y="1251462"/>
                </a:cubicBezTo>
                <a:lnTo>
                  <a:pt x="858794" y="1234403"/>
                </a:lnTo>
                <a:lnTo>
                  <a:pt x="849647" y="1234403"/>
                </a:lnTo>
                <a:lnTo>
                  <a:pt x="849647" y="1229650"/>
                </a:lnTo>
                <a:lnTo>
                  <a:pt x="858794" y="1229650"/>
                </a:lnTo>
                <a:lnTo>
                  <a:pt x="858794" y="1220664"/>
                </a:lnTo>
                <a:close/>
                <a:moveTo>
                  <a:pt x="550135" y="1219199"/>
                </a:moveTo>
                <a:lnTo>
                  <a:pt x="550135" y="1229650"/>
                </a:lnTo>
                <a:lnTo>
                  <a:pt x="564818" y="1229650"/>
                </a:lnTo>
                <a:lnTo>
                  <a:pt x="564818" y="1234403"/>
                </a:lnTo>
                <a:lnTo>
                  <a:pt x="550135" y="1234403"/>
                </a:lnTo>
                <a:lnTo>
                  <a:pt x="550135" y="1251007"/>
                </a:lnTo>
                <a:cubicBezTo>
                  <a:pt x="550135" y="1253351"/>
                  <a:pt x="550759" y="1255103"/>
                  <a:pt x="552007" y="1256264"/>
                </a:cubicBezTo>
                <a:cubicBezTo>
                  <a:pt x="553255" y="1257425"/>
                  <a:pt x="555094" y="1258006"/>
                  <a:pt x="557525" y="1258006"/>
                </a:cubicBezTo>
                <a:cubicBezTo>
                  <a:pt x="558567" y="1258006"/>
                  <a:pt x="559707" y="1257925"/>
                  <a:pt x="560944" y="1257762"/>
                </a:cubicBezTo>
                <a:cubicBezTo>
                  <a:pt x="562181" y="1257599"/>
                  <a:pt x="563472" y="1257344"/>
                  <a:pt x="564818" y="1256997"/>
                </a:cubicBezTo>
                <a:lnTo>
                  <a:pt x="564818" y="1261880"/>
                </a:lnTo>
                <a:cubicBezTo>
                  <a:pt x="563537" y="1262206"/>
                  <a:pt x="562213" y="1262439"/>
                  <a:pt x="560846" y="1262580"/>
                </a:cubicBezTo>
                <a:cubicBezTo>
                  <a:pt x="559479" y="1262721"/>
                  <a:pt x="558089" y="1262792"/>
                  <a:pt x="556679" y="1262792"/>
                </a:cubicBezTo>
                <a:cubicBezTo>
                  <a:pt x="552577" y="1262792"/>
                  <a:pt x="549516" y="1261864"/>
                  <a:pt x="547498" y="1260008"/>
                </a:cubicBezTo>
                <a:cubicBezTo>
                  <a:pt x="545479" y="1258153"/>
                  <a:pt x="544470" y="1255304"/>
                  <a:pt x="544470" y="1251462"/>
                </a:cubicBezTo>
                <a:lnTo>
                  <a:pt x="544470" y="1234403"/>
                </a:lnTo>
                <a:lnTo>
                  <a:pt x="535322" y="1234403"/>
                </a:lnTo>
                <a:lnTo>
                  <a:pt x="535322" y="1229650"/>
                </a:lnTo>
                <a:lnTo>
                  <a:pt x="544470" y="1229650"/>
                </a:lnTo>
                <a:lnTo>
                  <a:pt x="544470" y="1220664"/>
                </a:lnTo>
                <a:close/>
                <a:moveTo>
                  <a:pt x="302485" y="1219199"/>
                </a:moveTo>
                <a:lnTo>
                  <a:pt x="302485" y="1229650"/>
                </a:lnTo>
                <a:lnTo>
                  <a:pt x="317168" y="1229650"/>
                </a:lnTo>
                <a:lnTo>
                  <a:pt x="317168" y="1234403"/>
                </a:lnTo>
                <a:lnTo>
                  <a:pt x="302485" y="1234403"/>
                </a:lnTo>
                <a:lnTo>
                  <a:pt x="302485" y="1251007"/>
                </a:lnTo>
                <a:cubicBezTo>
                  <a:pt x="302485" y="1253351"/>
                  <a:pt x="303109" y="1255103"/>
                  <a:pt x="304357" y="1256264"/>
                </a:cubicBezTo>
                <a:cubicBezTo>
                  <a:pt x="305605" y="1257425"/>
                  <a:pt x="307444" y="1258006"/>
                  <a:pt x="309875" y="1258006"/>
                </a:cubicBezTo>
                <a:cubicBezTo>
                  <a:pt x="310917" y="1258006"/>
                  <a:pt x="312056" y="1257925"/>
                  <a:pt x="313293" y="1257762"/>
                </a:cubicBezTo>
                <a:cubicBezTo>
                  <a:pt x="314531" y="1257599"/>
                  <a:pt x="315822" y="1257344"/>
                  <a:pt x="317168" y="1256997"/>
                </a:cubicBezTo>
                <a:lnTo>
                  <a:pt x="317168" y="1261880"/>
                </a:lnTo>
                <a:cubicBezTo>
                  <a:pt x="315887" y="1262206"/>
                  <a:pt x="314563" y="1262439"/>
                  <a:pt x="313196" y="1262580"/>
                </a:cubicBezTo>
                <a:cubicBezTo>
                  <a:pt x="311828" y="1262721"/>
                  <a:pt x="310439" y="1262792"/>
                  <a:pt x="309029" y="1262792"/>
                </a:cubicBezTo>
                <a:cubicBezTo>
                  <a:pt x="304926" y="1262792"/>
                  <a:pt x="301866" y="1261864"/>
                  <a:pt x="299848" y="1260008"/>
                </a:cubicBezTo>
                <a:cubicBezTo>
                  <a:pt x="297829" y="1258153"/>
                  <a:pt x="296820" y="1255304"/>
                  <a:pt x="296820" y="1251462"/>
                </a:cubicBezTo>
                <a:lnTo>
                  <a:pt x="296820" y="1234403"/>
                </a:lnTo>
                <a:lnTo>
                  <a:pt x="287672" y="1234403"/>
                </a:lnTo>
                <a:lnTo>
                  <a:pt x="287672" y="1229650"/>
                </a:lnTo>
                <a:lnTo>
                  <a:pt x="296820" y="1229650"/>
                </a:lnTo>
                <a:lnTo>
                  <a:pt x="296820" y="1220664"/>
                </a:lnTo>
                <a:close/>
                <a:moveTo>
                  <a:pt x="1167129" y="1216334"/>
                </a:moveTo>
                <a:lnTo>
                  <a:pt x="1172794" y="1216334"/>
                </a:lnTo>
                <a:lnTo>
                  <a:pt x="1172794" y="1229650"/>
                </a:lnTo>
                <a:lnTo>
                  <a:pt x="1172599" y="1234794"/>
                </a:lnTo>
                <a:cubicBezTo>
                  <a:pt x="1173488" y="1233730"/>
                  <a:pt x="1174362" y="1232835"/>
                  <a:pt x="1175219" y="1232108"/>
                </a:cubicBezTo>
                <a:cubicBezTo>
                  <a:pt x="1176077" y="1231381"/>
                  <a:pt x="1176934" y="1230789"/>
                  <a:pt x="1177791" y="1230334"/>
                </a:cubicBezTo>
                <a:cubicBezTo>
                  <a:pt x="1178648" y="1229878"/>
                  <a:pt x="1179522" y="1229552"/>
                  <a:pt x="1180412" y="1229357"/>
                </a:cubicBezTo>
                <a:cubicBezTo>
                  <a:pt x="1181302" y="1229161"/>
                  <a:pt x="1182224" y="1229064"/>
                  <a:pt x="1183179" y="1229064"/>
                </a:cubicBezTo>
                <a:cubicBezTo>
                  <a:pt x="1186435" y="1229064"/>
                  <a:pt x="1188952" y="1230057"/>
                  <a:pt x="1190732" y="1232043"/>
                </a:cubicBezTo>
                <a:cubicBezTo>
                  <a:pt x="1192512" y="1234029"/>
                  <a:pt x="1193402" y="1237018"/>
                  <a:pt x="1193402" y="1241012"/>
                </a:cubicBezTo>
                <a:lnTo>
                  <a:pt x="1193402" y="1262336"/>
                </a:lnTo>
                <a:lnTo>
                  <a:pt x="1187737" y="1262336"/>
                </a:lnTo>
                <a:lnTo>
                  <a:pt x="1187737" y="1241468"/>
                </a:lnTo>
                <a:cubicBezTo>
                  <a:pt x="1187737" y="1238950"/>
                  <a:pt x="1187265" y="1237067"/>
                  <a:pt x="1186321" y="1235819"/>
                </a:cubicBezTo>
                <a:cubicBezTo>
                  <a:pt x="1185377" y="1234571"/>
                  <a:pt x="1184026" y="1233947"/>
                  <a:pt x="1182268" y="1233947"/>
                </a:cubicBezTo>
                <a:cubicBezTo>
                  <a:pt x="1181508" y="1233947"/>
                  <a:pt x="1180797" y="1234050"/>
                  <a:pt x="1180135" y="1234256"/>
                </a:cubicBezTo>
                <a:cubicBezTo>
                  <a:pt x="1179473" y="1234463"/>
                  <a:pt x="1178784" y="1234821"/>
                  <a:pt x="1178068" y="1235331"/>
                </a:cubicBezTo>
                <a:cubicBezTo>
                  <a:pt x="1177352" y="1235841"/>
                  <a:pt x="1176570" y="1236530"/>
                  <a:pt x="1175724" y="1237398"/>
                </a:cubicBezTo>
                <a:cubicBezTo>
                  <a:pt x="1174877" y="1238266"/>
                  <a:pt x="1173901" y="1239352"/>
                  <a:pt x="1172794" y="1240654"/>
                </a:cubicBezTo>
                <a:lnTo>
                  <a:pt x="1172794" y="1262336"/>
                </a:lnTo>
                <a:lnTo>
                  <a:pt x="1167129" y="1262336"/>
                </a:lnTo>
                <a:close/>
                <a:moveTo>
                  <a:pt x="567055" y="1216334"/>
                </a:moveTo>
                <a:lnTo>
                  <a:pt x="572720" y="1216334"/>
                </a:lnTo>
                <a:lnTo>
                  <a:pt x="572720" y="1229650"/>
                </a:lnTo>
                <a:lnTo>
                  <a:pt x="572524" y="1234794"/>
                </a:lnTo>
                <a:cubicBezTo>
                  <a:pt x="573414" y="1233730"/>
                  <a:pt x="574288" y="1232835"/>
                  <a:pt x="575145" y="1232108"/>
                </a:cubicBezTo>
                <a:cubicBezTo>
                  <a:pt x="576002" y="1231381"/>
                  <a:pt x="576860" y="1230789"/>
                  <a:pt x="577717" y="1230334"/>
                </a:cubicBezTo>
                <a:cubicBezTo>
                  <a:pt x="578574" y="1229878"/>
                  <a:pt x="579448" y="1229552"/>
                  <a:pt x="580338" y="1229357"/>
                </a:cubicBezTo>
                <a:cubicBezTo>
                  <a:pt x="581228" y="1229161"/>
                  <a:pt x="582150" y="1229064"/>
                  <a:pt x="583105" y="1229064"/>
                </a:cubicBezTo>
                <a:cubicBezTo>
                  <a:pt x="586360" y="1229064"/>
                  <a:pt x="588878" y="1230057"/>
                  <a:pt x="590658" y="1232043"/>
                </a:cubicBezTo>
                <a:cubicBezTo>
                  <a:pt x="592438" y="1234029"/>
                  <a:pt x="593328" y="1237018"/>
                  <a:pt x="593328" y="1241012"/>
                </a:cubicBezTo>
                <a:lnTo>
                  <a:pt x="593328" y="1262336"/>
                </a:lnTo>
                <a:lnTo>
                  <a:pt x="587663" y="1262336"/>
                </a:lnTo>
                <a:lnTo>
                  <a:pt x="587663" y="1241468"/>
                </a:lnTo>
                <a:cubicBezTo>
                  <a:pt x="587663" y="1238950"/>
                  <a:pt x="587191" y="1237067"/>
                  <a:pt x="586247" y="1235819"/>
                </a:cubicBezTo>
                <a:cubicBezTo>
                  <a:pt x="585302" y="1234571"/>
                  <a:pt x="583952" y="1233947"/>
                  <a:pt x="582194" y="1233947"/>
                </a:cubicBezTo>
                <a:cubicBezTo>
                  <a:pt x="581434" y="1233947"/>
                  <a:pt x="580723" y="1234050"/>
                  <a:pt x="580061" y="1234256"/>
                </a:cubicBezTo>
                <a:cubicBezTo>
                  <a:pt x="579399" y="1234463"/>
                  <a:pt x="578710" y="1234821"/>
                  <a:pt x="577994" y="1235331"/>
                </a:cubicBezTo>
                <a:cubicBezTo>
                  <a:pt x="577278" y="1235841"/>
                  <a:pt x="576496" y="1236530"/>
                  <a:pt x="575650" y="1237398"/>
                </a:cubicBezTo>
                <a:cubicBezTo>
                  <a:pt x="574803" y="1238266"/>
                  <a:pt x="573827" y="1239352"/>
                  <a:pt x="572720" y="1240654"/>
                </a:cubicBezTo>
                <a:lnTo>
                  <a:pt x="572720" y="1262336"/>
                </a:lnTo>
                <a:lnTo>
                  <a:pt x="567055" y="1262336"/>
                </a:lnTo>
                <a:close/>
                <a:moveTo>
                  <a:pt x="90688" y="1216334"/>
                </a:moveTo>
                <a:lnTo>
                  <a:pt x="98144" y="1216334"/>
                </a:lnTo>
                <a:lnTo>
                  <a:pt x="97200" y="1231603"/>
                </a:lnTo>
                <a:lnTo>
                  <a:pt x="91600" y="1231603"/>
                </a:lnTo>
                <a:close/>
                <a:moveTo>
                  <a:pt x="1360099" y="1215944"/>
                </a:moveTo>
                <a:cubicBezTo>
                  <a:pt x="1362356" y="1215944"/>
                  <a:pt x="1364852" y="1216204"/>
                  <a:pt x="1367587" y="1216725"/>
                </a:cubicBezTo>
                <a:lnTo>
                  <a:pt x="1367587" y="1221608"/>
                </a:lnTo>
                <a:cubicBezTo>
                  <a:pt x="1364613" y="1220979"/>
                  <a:pt x="1362052" y="1220664"/>
                  <a:pt x="1359903" y="1220664"/>
                </a:cubicBezTo>
                <a:cubicBezTo>
                  <a:pt x="1354803" y="1220664"/>
                  <a:pt x="1352253" y="1223334"/>
                  <a:pt x="1352253" y="1228673"/>
                </a:cubicBezTo>
                <a:lnTo>
                  <a:pt x="1352253" y="1234403"/>
                </a:lnTo>
                <a:lnTo>
                  <a:pt x="1366577" y="1234403"/>
                </a:lnTo>
                <a:lnTo>
                  <a:pt x="1366577" y="1239124"/>
                </a:lnTo>
                <a:lnTo>
                  <a:pt x="1352253" y="1239124"/>
                </a:lnTo>
                <a:lnTo>
                  <a:pt x="1352253" y="1262336"/>
                </a:lnTo>
                <a:lnTo>
                  <a:pt x="1346490" y="1262336"/>
                </a:lnTo>
                <a:lnTo>
                  <a:pt x="1346490" y="1239124"/>
                </a:lnTo>
                <a:lnTo>
                  <a:pt x="1335975" y="1239124"/>
                </a:lnTo>
                <a:lnTo>
                  <a:pt x="1335975" y="1234403"/>
                </a:lnTo>
                <a:lnTo>
                  <a:pt x="1346490" y="1234403"/>
                </a:lnTo>
                <a:lnTo>
                  <a:pt x="1346490" y="1228999"/>
                </a:lnTo>
                <a:cubicBezTo>
                  <a:pt x="1346490" y="1220295"/>
                  <a:pt x="1351026" y="1215944"/>
                  <a:pt x="1360099" y="1215944"/>
                </a:cubicBezTo>
                <a:close/>
                <a:moveTo>
                  <a:pt x="999274" y="1215944"/>
                </a:moveTo>
                <a:cubicBezTo>
                  <a:pt x="999904" y="1215944"/>
                  <a:pt x="1000490" y="1216058"/>
                  <a:pt x="1001032" y="1216285"/>
                </a:cubicBezTo>
                <a:cubicBezTo>
                  <a:pt x="1001575" y="1216513"/>
                  <a:pt x="1002047" y="1216833"/>
                  <a:pt x="1002448" y="1217246"/>
                </a:cubicBezTo>
                <a:cubicBezTo>
                  <a:pt x="1002850" y="1217658"/>
                  <a:pt x="1003165" y="1218130"/>
                  <a:pt x="1003393" y="1218662"/>
                </a:cubicBezTo>
                <a:cubicBezTo>
                  <a:pt x="1003620" y="1219194"/>
                  <a:pt x="1003734" y="1219774"/>
                  <a:pt x="1003734" y="1220404"/>
                </a:cubicBezTo>
                <a:cubicBezTo>
                  <a:pt x="1003734" y="1221011"/>
                  <a:pt x="1003620" y="1221587"/>
                  <a:pt x="1003393" y="1222129"/>
                </a:cubicBezTo>
                <a:cubicBezTo>
                  <a:pt x="1003165" y="1222672"/>
                  <a:pt x="1002850" y="1223149"/>
                  <a:pt x="1002448" y="1223562"/>
                </a:cubicBezTo>
                <a:cubicBezTo>
                  <a:pt x="1002047" y="1223974"/>
                  <a:pt x="1001575" y="1224294"/>
                  <a:pt x="1001032" y="1224522"/>
                </a:cubicBezTo>
                <a:cubicBezTo>
                  <a:pt x="1000490" y="1224750"/>
                  <a:pt x="999904" y="1224864"/>
                  <a:pt x="999274" y="1224864"/>
                </a:cubicBezTo>
                <a:cubicBezTo>
                  <a:pt x="998645" y="1224864"/>
                  <a:pt x="998059" y="1224750"/>
                  <a:pt x="997516" y="1224522"/>
                </a:cubicBezTo>
                <a:cubicBezTo>
                  <a:pt x="996974" y="1224294"/>
                  <a:pt x="996502" y="1223974"/>
                  <a:pt x="996100" y="1223562"/>
                </a:cubicBezTo>
                <a:cubicBezTo>
                  <a:pt x="995698" y="1223149"/>
                  <a:pt x="995384" y="1222672"/>
                  <a:pt x="995156" y="1222129"/>
                </a:cubicBezTo>
                <a:cubicBezTo>
                  <a:pt x="994928" y="1221587"/>
                  <a:pt x="994814" y="1221011"/>
                  <a:pt x="994814" y="1220404"/>
                </a:cubicBezTo>
                <a:cubicBezTo>
                  <a:pt x="994814" y="1219774"/>
                  <a:pt x="994928" y="1219194"/>
                  <a:pt x="995156" y="1218662"/>
                </a:cubicBezTo>
                <a:cubicBezTo>
                  <a:pt x="995384" y="1218130"/>
                  <a:pt x="995698" y="1217658"/>
                  <a:pt x="996100" y="1217246"/>
                </a:cubicBezTo>
                <a:cubicBezTo>
                  <a:pt x="996502" y="1216833"/>
                  <a:pt x="996974" y="1216513"/>
                  <a:pt x="997516" y="1216285"/>
                </a:cubicBezTo>
                <a:cubicBezTo>
                  <a:pt x="998059" y="1216058"/>
                  <a:pt x="998645" y="1215944"/>
                  <a:pt x="999274" y="1215944"/>
                </a:cubicBezTo>
                <a:close/>
                <a:moveTo>
                  <a:pt x="789725" y="1215944"/>
                </a:moveTo>
                <a:cubicBezTo>
                  <a:pt x="790354" y="1215944"/>
                  <a:pt x="790940" y="1216058"/>
                  <a:pt x="791483" y="1216285"/>
                </a:cubicBezTo>
                <a:cubicBezTo>
                  <a:pt x="792025" y="1216513"/>
                  <a:pt x="792498" y="1216833"/>
                  <a:pt x="792899" y="1217246"/>
                </a:cubicBezTo>
                <a:cubicBezTo>
                  <a:pt x="793301" y="1217658"/>
                  <a:pt x="793615" y="1218130"/>
                  <a:pt x="793843" y="1218662"/>
                </a:cubicBezTo>
                <a:cubicBezTo>
                  <a:pt x="794071" y="1219194"/>
                  <a:pt x="794185" y="1219774"/>
                  <a:pt x="794185" y="1220404"/>
                </a:cubicBezTo>
                <a:cubicBezTo>
                  <a:pt x="794185" y="1221011"/>
                  <a:pt x="794071" y="1221587"/>
                  <a:pt x="793843" y="1222129"/>
                </a:cubicBezTo>
                <a:cubicBezTo>
                  <a:pt x="793615" y="1222672"/>
                  <a:pt x="793301" y="1223149"/>
                  <a:pt x="792899" y="1223562"/>
                </a:cubicBezTo>
                <a:cubicBezTo>
                  <a:pt x="792498" y="1223974"/>
                  <a:pt x="792025" y="1224294"/>
                  <a:pt x="791483" y="1224522"/>
                </a:cubicBezTo>
                <a:cubicBezTo>
                  <a:pt x="790940" y="1224750"/>
                  <a:pt x="790354" y="1224864"/>
                  <a:pt x="789725" y="1224864"/>
                </a:cubicBezTo>
                <a:cubicBezTo>
                  <a:pt x="789096" y="1224864"/>
                  <a:pt x="788509" y="1224750"/>
                  <a:pt x="787967" y="1224522"/>
                </a:cubicBezTo>
                <a:cubicBezTo>
                  <a:pt x="787424" y="1224294"/>
                  <a:pt x="786952" y="1223974"/>
                  <a:pt x="786551" y="1223562"/>
                </a:cubicBezTo>
                <a:cubicBezTo>
                  <a:pt x="786149" y="1223149"/>
                  <a:pt x="785834" y="1222672"/>
                  <a:pt x="785606" y="1222129"/>
                </a:cubicBezTo>
                <a:cubicBezTo>
                  <a:pt x="785379" y="1221587"/>
                  <a:pt x="785265" y="1221011"/>
                  <a:pt x="785265" y="1220404"/>
                </a:cubicBezTo>
                <a:cubicBezTo>
                  <a:pt x="785265" y="1219774"/>
                  <a:pt x="785379" y="1219194"/>
                  <a:pt x="785606" y="1218662"/>
                </a:cubicBezTo>
                <a:cubicBezTo>
                  <a:pt x="785834" y="1218130"/>
                  <a:pt x="786149" y="1217658"/>
                  <a:pt x="786551" y="1217246"/>
                </a:cubicBezTo>
                <a:cubicBezTo>
                  <a:pt x="786952" y="1216833"/>
                  <a:pt x="787424" y="1216513"/>
                  <a:pt x="787967" y="1216285"/>
                </a:cubicBezTo>
                <a:cubicBezTo>
                  <a:pt x="788509" y="1216058"/>
                  <a:pt x="789096" y="1215944"/>
                  <a:pt x="789725" y="1215944"/>
                </a:cubicBezTo>
                <a:close/>
                <a:moveTo>
                  <a:pt x="408725" y="1215944"/>
                </a:moveTo>
                <a:cubicBezTo>
                  <a:pt x="409354" y="1215944"/>
                  <a:pt x="409940" y="1216058"/>
                  <a:pt x="410483" y="1216285"/>
                </a:cubicBezTo>
                <a:cubicBezTo>
                  <a:pt x="411026" y="1216513"/>
                  <a:pt x="411498" y="1216833"/>
                  <a:pt x="411899" y="1217246"/>
                </a:cubicBezTo>
                <a:cubicBezTo>
                  <a:pt x="412301" y="1217658"/>
                  <a:pt x="412616" y="1218130"/>
                  <a:pt x="412843" y="1218662"/>
                </a:cubicBezTo>
                <a:cubicBezTo>
                  <a:pt x="413071" y="1219194"/>
                  <a:pt x="413185" y="1219774"/>
                  <a:pt x="413185" y="1220404"/>
                </a:cubicBezTo>
                <a:cubicBezTo>
                  <a:pt x="413185" y="1221011"/>
                  <a:pt x="413071" y="1221587"/>
                  <a:pt x="412843" y="1222129"/>
                </a:cubicBezTo>
                <a:cubicBezTo>
                  <a:pt x="412616" y="1222672"/>
                  <a:pt x="412301" y="1223149"/>
                  <a:pt x="411899" y="1223562"/>
                </a:cubicBezTo>
                <a:cubicBezTo>
                  <a:pt x="411498" y="1223974"/>
                  <a:pt x="411026" y="1224294"/>
                  <a:pt x="410483" y="1224522"/>
                </a:cubicBezTo>
                <a:cubicBezTo>
                  <a:pt x="409940" y="1224750"/>
                  <a:pt x="409354" y="1224864"/>
                  <a:pt x="408725" y="1224864"/>
                </a:cubicBezTo>
                <a:cubicBezTo>
                  <a:pt x="408096" y="1224864"/>
                  <a:pt x="407510" y="1224750"/>
                  <a:pt x="406967" y="1224522"/>
                </a:cubicBezTo>
                <a:cubicBezTo>
                  <a:pt x="406424" y="1224294"/>
                  <a:pt x="405952" y="1223974"/>
                  <a:pt x="405551" y="1223562"/>
                </a:cubicBezTo>
                <a:cubicBezTo>
                  <a:pt x="405149" y="1223149"/>
                  <a:pt x="404835" y="1222672"/>
                  <a:pt x="404607" y="1222129"/>
                </a:cubicBezTo>
                <a:cubicBezTo>
                  <a:pt x="404379" y="1221587"/>
                  <a:pt x="404265" y="1221011"/>
                  <a:pt x="404265" y="1220404"/>
                </a:cubicBezTo>
                <a:cubicBezTo>
                  <a:pt x="404265" y="1219774"/>
                  <a:pt x="404379" y="1219194"/>
                  <a:pt x="404607" y="1218662"/>
                </a:cubicBezTo>
                <a:cubicBezTo>
                  <a:pt x="404835" y="1218130"/>
                  <a:pt x="405149" y="1217658"/>
                  <a:pt x="405551" y="1217246"/>
                </a:cubicBezTo>
                <a:cubicBezTo>
                  <a:pt x="405952" y="1216833"/>
                  <a:pt x="406424" y="1216513"/>
                  <a:pt x="406967" y="1216285"/>
                </a:cubicBezTo>
                <a:cubicBezTo>
                  <a:pt x="407510" y="1216058"/>
                  <a:pt x="408096" y="1215944"/>
                  <a:pt x="408725" y="1215944"/>
                </a:cubicBezTo>
                <a:close/>
                <a:moveTo>
                  <a:pt x="1939775" y="1178127"/>
                </a:moveTo>
                <a:cubicBezTo>
                  <a:pt x="1940383" y="1178127"/>
                  <a:pt x="1940947" y="1178241"/>
                  <a:pt x="1941468" y="1178469"/>
                </a:cubicBezTo>
                <a:cubicBezTo>
                  <a:pt x="1941989" y="1178697"/>
                  <a:pt x="1942439" y="1179006"/>
                  <a:pt x="1942819" y="1179397"/>
                </a:cubicBezTo>
                <a:cubicBezTo>
                  <a:pt x="1943199" y="1179788"/>
                  <a:pt x="1943497" y="1180249"/>
                  <a:pt x="1943714" y="1180781"/>
                </a:cubicBezTo>
                <a:cubicBezTo>
                  <a:pt x="1943931" y="1181312"/>
                  <a:pt x="1944040" y="1181871"/>
                  <a:pt x="1944040" y="1182457"/>
                </a:cubicBezTo>
                <a:cubicBezTo>
                  <a:pt x="1944040" y="1183043"/>
                  <a:pt x="1943931" y="1183597"/>
                  <a:pt x="1943714" y="1184118"/>
                </a:cubicBezTo>
                <a:cubicBezTo>
                  <a:pt x="1943497" y="1184639"/>
                  <a:pt x="1943199" y="1185089"/>
                  <a:pt x="1942819" y="1185469"/>
                </a:cubicBezTo>
                <a:cubicBezTo>
                  <a:pt x="1942439" y="1185848"/>
                  <a:pt x="1941989" y="1186152"/>
                  <a:pt x="1941468" y="1186380"/>
                </a:cubicBezTo>
                <a:cubicBezTo>
                  <a:pt x="1940947" y="1186608"/>
                  <a:pt x="1940383" y="1186722"/>
                  <a:pt x="1939775" y="1186722"/>
                </a:cubicBezTo>
                <a:cubicBezTo>
                  <a:pt x="1939189" y="1186722"/>
                  <a:pt x="1938636" y="1186608"/>
                  <a:pt x="1938115" y="1186380"/>
                </a:cubicBezTo>
                <a:cubicBezTo>
                  <a:pt x="1937594" y="1186152"/>
                  <a:pt x="1937138" y="1185848"/>
                  <a:pt x="1936747" y="1185469"/>
                </a:cubicBezTo>
                <a:cubicBezTo>
                  <a:pt x="1936357" y="1185089"/>
                  <a:pt x="1936053" y="1184639"/>
                  <a:pt x="1935836" y="1184118"/>
                </a:cubicBezTo>
                <a:cubicBezTo>
                  <a:pt x="1935619" y="1183597"/>
                  <a:pt x="1935510" y="1183043"/>
                  <a:pt x="1935510" y="1182457"/>
                </a:cubicBezTo>
                <a:cubicBezTo>
                  <a:pt x="1935510" y="1181871"/>
                  <a:pt x="1935619" y="1181312"/>
                  <a:pt x="1935836" y="1180781"/>
                </a:cubicBezTo>
                <a:cubicBezTo>
                  <a:pt x="1936053" y="1180249"/>
                  <a:pt x="1936357" y="1179788"/>
                  <a:pt x="1936747" y="1179397"/>
                </a:cubicBezTo>
                <a:cubicBezTo>
                  <a:pt x="1937138" y="1179006"/>
                  <a:pt x="1937594" y="1178697"/>
                  <a:pt x="1938115" y="1178469"/>
                </a:cubicBezTo>
                <a:cubicBezTo>
                  <a:pt x="1938636" y="1178241"/>
                  <a:pt x="1939189" y="1178127"/>
                  <a:pt x="1939775" y="1178127"/>
                </a:cubicBezTo>
                <a:close/>
                <a:moveTo>
                  <a:pt x="2189899" y="1176727"/>
                </a:moveTo>
                <a:cubicBezTo>
                  <a:pt x="2190572" y="1176727"/>
                  <a:pt x="2191212" y="1176863"/>
                  <a:pt x="2191820" y="1177134"/>
                </a:cubicBezTo>
                <a:cubicBezTo>
                  <a:pt x="2192428" y="1177406"/>
                  <a:pt x="2192960" y="1177769"/>
                  <a:pt x="2193416" y="1178225"/>
                </a:cubicBezTo>
                <a:cubicBezTo>
                  <a:pt x="2193871" y="1178681"/>
                  <a:pt x="2194235" y="1179213"/>
                  <a:pt x="2194506" y="1179820"/>
                </a:cubicBezTo>
                <a:cubicBezTo>
                  <a:pt x="2194777" y="1180428"/>
                  <a:pt x="2194913" y="1181068"/>
                  <a:pt x="2194913" y="1181741"/>
                </a:cubicBezTo>
                <a:cubicBezTo>
                  <a:pt x="2194913" y="1182436"/>
                  <a:pt x="2194777" y="1183081"/>
                  <a:pt x="2194506" y="1183678"/>
                </a:cubicBezTo>
                <a:cubicBezTo>
                  <a:pt x="2194235" y="1184275"/>
                  <a:pt x="2193871" y="1184801"/>
                  <a:pt x="2193416" y="1185257"/>
                </a:cubicBezTo>
                <a:cubicBezTo>
                  <a:pt x="2192960" y="1185713"/>
                  <a:pt x="2192428" y="1186071"/>
                  <a:pt x="2191820" y="1186332"/>
                </a:cubicBezTo>
                <a:cubicBezTo>
                  <a:pt x="2191212" y="1186592"/>
                  <a:pt x="2190572" y="1186722"/>
                  <a:pt x="2189899" y="1186722"/>
                </a:cubicBezTo>
                <a:cubicBezTo>
                  <a:pt x="2189205" y="1186722"/>
                  <a:pt x="2188559" y="1186592"/>
                  <a:pt x="2187962" y="1186332"/>
                </a:cubicBezTo>
                <a:cubicBezTo>
                  <a:pt x="2187365" y="1186071"/>
                  <a:pt x="2186839" y="1185713"/>
                  <a:pt x="2186383" y="1185257"/>
                </a:cubicBezTo>
                <a:cubicBezTo>
                  <a:pt x="2185928" y="1184801"/>
                  <a:pt x="2185569" y="1184275"/>
                  <a:pt x="2185309" y="1183678"/>
                </a:cubicBezTo>
                <a:cubicBezTo>
                  <a:pt x="2185049" y="1183081"/>
                  <a:pt x="2184918" y="1182436"/>
                  <a:pt x="2184918" y="1181741"/>
                </a:cubicBezTo>
                <a:cubicBezTo>
                  <a:pt x="2184918" y="1181068"/>
                  <a:pt x="2185049" y="1180428"/>
                  <a:pt x="2185309" y="1179820"/>
                </a:cubicBezTo>
                <a:cubicBezTo>
                  <a:pt x="2185569" y="1179213"/>
                  <a:pt x="2185928" y="1178681"/>
                  <a:pt x="2186383" y="1178225"/>
                </a:cubicBezTo>
                <a:cubicBezTo>
                  <a:pt x="2186839" y="1177769"/>
                  <a:pt x="2187365" y="1177406"/>
                  <a:pt x="2187962" y="1177134"/>
                </a:cubicBezTo>
                <a:cubicBezTo>
                  <a:pt x="2188559" y="1176863"/>
                  <a:pt x="2189205" y="1176727"/>
                  <a:pt x="2189899" y="1176727"/>
                </a:cubicBezTo>
                <a:close/>
                <a:moveTo>
                  <a:pt x="1808964" y="1171258"/>
                </a:moveTo>
                <a:cubicBezTo>
                  <a:pt x="1807554" y="1171258"/>
                  <a:pt x="1806338" y="1171399"/>
                  <a:pt x="1805318" y="1171681"/>
                </a:cubicBezTo>
                <a:cubicBezTo>
                  <a:pt x="1804298" y="1171963"/>
                  <a:pt x="1803462" y="1172365"/>
                  <a:pt x="1802811" y="1172886"/>
                </a:cubicBezTo>
                <a:cubicBezTo>
                  <a:pt x="1802160" y="1173407"/>
                  <a:pt x="1801677" y="1174031"/>
                  <a:pt x="1801362" y="1174758"/>
                </a:cubicBezTo>
                <a:cubicBezTo>
                  <a:pt x="1801048" y="1175485"/>
                  <a:pt x="1800890" y="1176304"/>
                  <a:pt x="1800890" y="1177216"/>
                </a:cubicBezTo>
                <a:cubicBezTo>
                  <a:pt x="1800890" y="1177845"/>
                  <a:pt x="1800988" y="1178447"/>
                  <a:pt x="1801183" y="1179023"/>
                </a:cubicBezTo>
                <a:cubicBezTo>
                  <a:pt x="1801379" y="1179598"/>
                  <a:pt x="1801693" y="1180108"/>
                  <a:pt x="1802128" y="1180553"/>
                </a:cubicBezTo>
                <a:cubicBezTo>
                  <a:pt x="1802562" y="1180998"/>
                  <a:pt x="1803126" y="1181350"/>
                  <a:pt x="1803820" y="1181611"/>
                </a:cubicBezTo>
                <a:cubicBezTo>
                  <a:pt x="1804515" y="1181871"/>
                  <a:pt x="1805362" y="1182001"/>
                  <a:pt x="1806360" y="1182001"/>
                </a:cubicBezTo>
                <a:cubicBezTo>
                  <a:pt x="1807662" y="1182001"/>
                  <a:pt x="1809154" y="1181605"/>
                  <a:pt x="1810836" y="1180813"/>
                </a:cubicBezTo>
                <a:cubicBezTo>
                  <a:pt x="1812518" y="1180021"/>
                  <a:pt x="1814293" y="1178768"/>
                  <a:pt x="1816159" y="1177053"/>
                </a:cubicBezTo>
                <a:lnTo>
                  <a:pt x="1816159" y="1171258"/>
                </a:lnTo>
                <a:close/>
                <a:moveTo>
                  <a:pt x="1627989" y="1171258"/>
                </a:moveTo>
                <a:cubicBezTo>
                  <a:pt x="1626579" y="1171258"/>
                  <a:pt x="1625363" y="1171399"/>
                  <a:pt x="1624343" y="1171681"/>
                </a:cubicBezTo>
                <a:cubicBezTo>
                  <a:pt x="1623323" y="1171963"/>
                  <a:pt x="1622487" y="1172365"/>
                  <a:pt x="1621836" y="1172886"/>
                </a:cubicBezTo>
                <a:cubicBezTo>
                  <a:pt x="1621185" y="1173407"/>
                  <a:pt x="1620702" y="1174031"/>
                  <a:pt x="1620387" y="1174758"/>
                </a:cubicBezTo>
                <a:cubicBezTo>
                  <a:pt x="1620073" y="1175485"/>
                  <a:pt x="1619915" y="1176304"/>
                  <a:pt x="1619915" y="1177216"/>
                </a:cubicBezTo>
                <a:cubicBezTo>
                  <a:pt x="1619915" y="1177845"/>
                  <a:pt x="1620013" y="1178447"/>
                  <a:pt x="1620208" y="1179023"/>
                </a:cubicBezTo>
                <a:cubicBezTo>
                  <a:pt x="1620404" y="1179598"/>
                  <a:pt x="1620718" y="1180108"/>
                  <a:pt x="1621153" y="1180553"/>
                </a:cubicBezTo>
                <a:cubicBezTo>
                  <a:pt x="1621587" y="1180998"/>
                  <a:pt x="1622151" y="1181350"/>
                  <a:pt x="1622845" y="1181611"/>
                </a:cubicBezTo>
                <a:cubicBezTo>
                  <a:pt x="1623540" y="1181871"/>
                  <a:pt x="1624387" y="1182001"/>
                  <a:pt x="1625385" y="1182001"/>
                </a:cubicBezTo>
                <a:cubicBezTo>
                  <a:pt x="1626687" y="1182001"/>
                  <a:pt x="1628179" y="1181605"/>
                  <a:pt x="1629861" y="1180813"/>
                </a:cubicBezTo>
                <a:cubicBezTo>
                  <a:pt x="1631543" y="1180021"/>
                  <a:pt x="1633318" y="1178768"/>
                  <a:pt x="1635184" y="1177053"/>
                </a:cubicBezTo>
                <a:lnTo>
                  <a:pt x="1635184" y="1171258"/>
                </a:lnTo>
                <a:close/>
                <a:moveTo>
                  <a:pt x="1104114" y="1171258"/>
                </a:moveTo>
                <a:cubicBezTo>
                  <a:pt x="1102703" y="1171258"/>
                  <a:pt x="1101488" y="1171399"/>
                  <a:pt x="1100468" y="1171681"/>
                </a:cubicBezTo>
                <a:cubicBezTo>
                  <a:pt x="1099448" y="1171963"/>
                  <a:pt x="1098612" y="1172365"/>
                  <a:pt x="1097961" y="1172886"/>
                </a:cubicBezTo>
                <a:cubicBezTo>
                  <a:pt x="1097310" y="1173407"/>
                  <a:pt x="1096827" y="1174031"/>
                  <a:pt x="1096512" y="1174758"/>
                </a:cubicBezTo>
                <a:cubicBezTo>
                  <a:pt x="1096198" y="1175485"/>
                  <a:pt x="1096040" y="1176304"/>
                  <a:pt x="1096040" y="1177216"/>
                </a:cubicBezTo>
                <a:cubicBezTo>
                  <a:pt x="1096040" y="1177845"/>
                  <a:pt x="1096138" y="1178447"/>
                  <a:pt x="1096333" y="1179023"/>
                </a:cubicBezTo>
                <a:cubicBezTo>
                  <a:pt x="1096529" y="1179598"/>
                  <a:pt x="1096843" y="1180108"/>
                  <a:pt x="1097278" y="1180553"/>
                </a:cubicBezTo>
                <a:cubicBezTo>
                  <a:pt x="1097712" y="1180998"/>
                  <a:pt x="1098276" y="1181350"/>
                  <a:pt x="1098970" y="1181611"/>
                </a:cubicBezTo>
                <a:cubicBezTo>
                  <a:pt x="1099665" y="1181871"/>
                  <a:pt x="1100512" y="1182001"/>
                  <a:pt x="1101510" y="1182001"/>
                </a:cubicBezTo>
                <a:cubicBezTo>
                  <a:pt x="1102812" y="1182001"/>
                  <a:pt x="1104304" y="1181605"/>
                  <a:pt x="1105986" y="1180813"/>
                </a:cubicBezTo>
                <a:cubicBezTo>
                  <a:pt x="1107668" y="1180021"/>
                  <a:pt x="1109443" y="1178768"/>
                  <a:pt x="1111309" y="1177053"/>
                </a:cubicBezTo>
                <a:lnTo>
                  <a:pt x="1111309" y="1171258"/>
                </a:lnTo>
                <a:close/>
                <a:moveTo>
                  <a:pt x="723115" y="1171258"/>
                </a:moveTo>
                <a:cubicBezTo>
                  <a:pt x="721704" y="1171258"/>
                  <a:pt x="720489" y="1171399"/>
                  <a:pt x="719469" y="1171681"/>
                </a:cubicBezTo>
                <a:cubicBezTo>
                  <a:pt x="718449" y="1171963"/>
                  <a:pt x="717613" y="1172365"/>
                  <a:pt x="716962" y="1172886"/>
                </a:cubicBezTo>
                <a:cubicBezTo>
                  <a:pt x="716311" y="1173407"/>
                  <a:pt x="715828" y="1174031"/>
                  <a:pt x="715513" y="1174758"/>
                </a:cubicBezTo>
                <a:cubicBezTo>
                  <a:pt x="715198" y="1175485"/>
                  <a:pt x="715041" y="1176304"/>
                  <a:pt x="715041" y="1177216"/>
                </a:cubicBezTo>
                <a:cubicBezTo>
                  <a:pt x="715041" y="1177845"/>
                  <a:pt x="715139" y="1178447"/>
                  <a:pt x="715334" y="1179023"/>
                </a:cubicBezTo>
                <a:cubicBezTo>
                  <a:pt x="715530" y="1179598"/>
                  <a:pt x="715844" y="1180108"/>
                  <a:pt x="716278" y="1180553"/>
                </a:cubicBezTo>
                <a:cubicBezTo>
                  <a:pt x="716712" y="1180998"/>
                  <a:pt x="717276" y="1181350"/>
                  <a:pt x="717971" y="1181611"/>
                </a:cubicBezTo>
                <a:cubicBezTo>
                  <a:pt x="718666" y="1181871"/>
                  <a:pt x="719512" y="1182001"/>
                  <a:pt x="720511" y="1182001"/>
                </a:cubicBezTo>
                <a:cubicBezTo>
                  <a:pt x="721813" y="1182001"/>
                  <a:pt x="723305" y="1181605"/>
                  <a:pt x="724987" y="1180813"/>
                </a:cubicBezTo>
                <a:cubicBezTo>
                  <a:pt x="726669" y="1180021"/>
                  <a:pt x="728444" y="1178768"/>
                  <a:pt x="730310" y="1177053"/>
                </a:cubicBezTo>
                <a:lnTo>
                  <a:pt x="730310" y="1171258"/>
                </a:lnTo>
                <a:close/>
                <a:moveTo>
                  <a:pt x="580240" y="1171258"/>
                </a:moveTo>
                <a:cubicBezTo>
                  <a:pt x="578829" y="1171258"/>
                  <a:pt x="577614" y="1171399"/>
                  <a:pt x="576594" y="1171681"/>
                </a:cubicBezTo>
                <a:cubicBezTo>
                  <a:pt x="575574" y="1171963"/>
                  <a:pt x="574738" y="1172365"/>
                  <a:pt x="574087" y="1172886"/>
                </a:cubicBezTo>
                <a:cubicBezTo>
                  <a:pt x="573436" y="1173407"/>
                  <a:pt x="572953" y="1174031"/>
                  <a:pt x="572638" y="1174758"/>
                </a:cubicBezTo>
                <a:cubicBezTo>
                  <a:pt x="572324" y="1175485"/>
                  <a:pt x="572166" y="1176304"/>
                  <a:pt x="572166" y="1177216"/>
                </a:cubicBezTo>
                <a:cubicBezTo>
                  <a:pt x="572166" y="1177845"/>
                  <a:pt x="572264" y="1178447"/>
                  <a:pt x="572459" y="1179023"/>
                </a:cubicBezTo>
                <a:cubicBezTo>
                  <a:pt x="572655" y="1179598"/>
                  <a:pt x="572969" y="1180108"/>
                  <a:pt x="573403" y="1180553"/>
                </a:cubicBezTo>
                <a:cubicBezTo>
                  <a:pt x="573837" y="1180998"/>
                  <a:pt x="574402" y="1181350"/>
                  <a:pt x="575096" y="1181611"/>
                </a:cubicBezTo>
                <a:cubicBezTo>
                  <a:pt x="575791" y="1181871"/>
                  <a:pt x="576637" y="1182001"/>
                  <a:pt x="577635" y="1182001"/>
                </a:cubicBezTo>
                <a:cubicBezTo>
                  <a:pt x="578938" y="1182001"/>
                  <a:pt x="580430" y="1181605"/>
                  <a:pt x="582112" y="1180813"/>
                </a:cubicBezTo>
                <a:cubicBezTo>
                  <a:pt x="583794" y="1180021"/>
                  <a:pt x="585568" y="1178768"/>
                  <a:pt x="587435" y="1177053"/>
                </a:cubicBezTo>
                <a:lnTo>
                  <a:pt x="587435" y="1171258"/>
                </a:lnTo>
                <a:close/>
                <a:moveTo>
                  <a:pt x="304015" y="1171258"/>
                </a:moveTo>
                <a:cubicBezTo>
                  <a:pt x="302604" y="1171258"/>
                  <a:pt x="301389" y="1171399"/>
                  <a:pt x="300369" y="1171681"/>
                </a:cubicBezTo>
                <a:cubicBezTo>
                  <a:pt x="299349" y="1171963"/>
                  <a:pt x="298513" y="1172365"/>
                  <a:pt x="297862" y="1172886"/>
                </a:cubicBezTo>
                <a:cubicBezTo>
                  <a:pt x="297211" y="1173407"/>
                  <a:pt x="296728" y="1174031"/>
                  <a:pt x="296413" y="1174758"/>
                </a:cubicBezTo>
                <a:cubicBezTo>
                  <a:pt x="296098" y="1175485"/>
                  <a:pt x="295941" y="1176304"/>
                  <a:pt x="295941" y="1177216"/>
                </a:cubicBezTo>
                <a:cubicBezTo>
                  <a:pt x="295941" y="1177845"/>
                  <a:pt x="296039" y="1178447"/>
                  <a:pt x="296234" y="1179023"/>
                </a:cubicBezTo>
                <a:cubicBezTo>
                  <a:pt x="296429" y="1179598"/>
                  <a:pt x="296744" y="1180108"/>
                  <a:pt x="297178" y="1180553"/>
                </a:cubicBezTo>
                <a:cubicBezTo>
                  <a:pt x="297612" y="1180998"/>
                  <a:pt x="298177" y="1181350"/>
                  <a:pt x="298871" y="1181611"/>
                </a:cubicBezTo>
                <a:cubicBezTo>
                  <a:pt x="299566" y="1181871"/>
                  <a:pt x="300412" y="1182001"/>
                  <a:pt x="301411" y="1182001"/>
                </a:cubicBezTo>
                <a:cubicBezTo>
                  <a:pt x="302713" y="1182001"/>
                  <a:pt x="304205" y="1181605"/>
                  <a:pt x="305887" y="1180813"/>
                </a:cubicBezTo>
                <a:cubicBezTo>
                  <a:pt x="307569" y="1180021"/>
                  <a:pt x="309343" y="1178768"/>
                  <a:pt x="311210" y="1177053"/>
                </a:cubicBezTo>
                <a:lnTo>
                  <a:pt x="311210" y="1171258"/>
                </a:lnTo>
                <a:close/>
                <a:moveTo>
                  <a:pt x="1771613" y="1157747"/>
                </a:moveTo>
                <a:cubicBezTo>
                  <a:pt x="1768531" y="1157747"/>
                  <a:pt x="1766127" y="1158745"/>
                  <a:pt x="1764402" y="1160742"/>
                </a:cubicBezTo>
                <a:cubicBezTo>
                  <a:pt x="1762676" y="1162739"/>
                  <a:pt x="1761814" y="1165864"/>
                  <a:pt x="1761814" y="1170119"/>
                </a:cubicBezTo>
                <a:cubicBezTo>
                  <a:pt x="1761814" y="1174069"/>
                  <a:pt x="1762394" y="1177015"/>
                  <a:pt x="1763555" y="1178957"/>
                </a:cubicBezTo>
                <a:cubicBezTo>
                  <a:pt x="1764717" y="1180900"/>
                  <a:pt x="1766361" y="1181871"/>
                  <a:pt x="1768488" y="1181871"/>
                </a:cubicBezTo>
                <a:cubicBezTo>
                  <a:pt x="1769920" y="1181871"/>
                  <a:pt x="1771434" y="1181231"/>
                  <a:pt x="1773029" y="1179950"/>
                </a:cubicBezTo>
                <a:cubicBezTo>
                  <a:pt x="1774625" y="1178670"/>
                  <a:pt x="1776301" y="1176771"/>
                  <a:pt x="1778059" y="1174253"/>
                </a:cubicBezTo>
                <a:lnTo>
                  <a:pt x="1778059" y="1159082"/>
                </a:lnTo>
                <a:cubicBezTo>
                  <a:pt x="1777126" y="1158648"/>
                  <a:pt x="1776095" y="1158317"/>
                  <a:pt x="1774966" y="1158089"/>
                </a:cubicBezTo>
                <a:cubicBezTo>
                  <a:pt x="1773838" y="1157861"/>
                  <a:pt x="1772720" y="1157747"/>
                  <a:pt x="1771613" y="1157747"/>
                </a:cubicBezTo>
                <a:close/>
                <a:moveTo>
                  <a:pt x="1704938" y="1157747"/>
                </a:moveTo>
                <a:cubicBezTo>
                  <a:pt x="1701856" y="1157747"/>
                  <a:pt x="1699452" y="1158745"/>
                  <a:pt x="1697727" y="1160742"/>
                </a:cubicBezTo>
                <a:cubicBezTo>
                  <a:pt x="1696001" y="1162739"/>
                  <a:pt x="1695139" y="1165864"/>
                  <a:pt x="1695139" y="1170119"/>
                </a:cubicBezTo>
                <a:cubicBezTo>
                  <a:pt x="1695139" y="1174069"/>
                  <a:pt x="1695719" y="1177015"/>
                  <a:pt x="1696880" y="1178957"/>
                </a:cubicBezTo>
                <a:cubicBezTo>
                  <a:pt x="1698042" y="1180900"/>
                  <a:pt x="1699686" y="1181871"/>
                  <a:pt x="1701813" y="1181871"/>
                </a:cubicBezTo>
                <a:cubicBezTo>
                  <a:pt x="1703245" y="1181871"/>
                  <a:pt x="1704759" y="1181231"/>
                  <a:pt x="1706354" y="1179950"/>
                </a:cubicBezTo>
                <a:cubicBezTo>
                  <a:pt x="1707950" y="1178670"/>
                  <a:pt x="1709626" y="1176771"/>
                  <a:pt x="1711384" y="1174253"/>
                </a:cubicBezTo>
                <a:lnTo>
                  <a:pt x="1711384" y="1159082"/>
                </a:lnTo>
                <a:cubicBezTo>
                  <a:pt x="1710451" y="1158648"/>
                  <a:pt x="1709420" y="1158317"/>
                  <a:pt x="1708291" y="1158089"/>
                </a:cubicBezTo>
                <a:cubicBezTo>
                  <a:pt x="1707163" y="1157861"/>
                  <a:pt x="1706045" y="1157747"/>
                  <a:pt x="1704938" y="1157747"/>
                </a:cubicBezTo>
                <a:close/>
                <a:moveTo>
                  <a:pt x="933413" y="1157747"/>
                </a:moveTo>
                <a:cubicBezTo>
                  <a:pt x="930331" y="1157747"/>
                  <a:pt x="927927" y="1158745"/>
                  <a:pt x="926202" y="1160742"/>
                </a:cubicBezTo>
                <a:cubicBezTo>
                  <a:pt x="924477" y="1162739"/>
                  <a:pt x="923614" y="1165864"/>
                  <a:pt x="923614" y="1170119"/>
                </a:cubicBezTo>
                <a:cubicBezTo>
                  <a:pt x="923614" y="1174069"/>
                  <a:pt x="924194" y="1177015"/>
                  <a:pt x="925355" y="1178957"/>
                </a:cubicBezTo>
                <a:cubicBezTo>
                  <a:pt x="926517" y="1180900"/>
                  <a:pt x="928161" y="1181871"/>
                  <a:pt x="930288" y="1181871"/>
                </a:cubicBezTo>
                <a:cubicBezTo>
                  <a:pt x="931720" y="1181871"/>
                  <a:pt x="933234" y="1181231"/>
                  <a:pt x="934829" y="1179950"/>
                </a:cubicBezTo>
                <a:cubicBezTo>
                  <a:pt x="936425" y="1178670"/>
                  <a:pt x="938101" y="1176771"/>
                  <a:pt x="939859" y="1174253"/>
                </a:cubicBezTo>
                <a:lnTo>
                  <a:pt x="939859" y="1159082"/>
                </a:lnTo>
                <a:cubicBezTo>
                  <a:pt x="938926" y="1158648"/>
                  <a:pt x="937895" y="1158317"/>
                  <a:pt x="936766" y="1158089"/>
                </a:cubicBezTo>
                <a:cubicBezTo>
                  <a:pt x="935638" y="1157861"/>
                  <a:pt x="934520" y="1157747"/>
                  <a:pt x="933413" y="1157747"/>
                </a:cubicBezTo>
                <a:close/>
                <a:moveTo>
                  <a:pt x="1389799" y="1157682"/>
                </a:moveTo>
                <a:cubicBezTo>
                  <a:pt x="1388106" y="1157682"/>
                  <a:pt x="1386658" y="1158013"/>
                  <a:pt x="1385453" y="1158675"/>
                </a:cubicBezTo>
                <a:cubicBezTo>
                  <a:pt x="1384248" y="1159337"/>
                  <a:pt x="1383261" y="1160221"/>
                  <a:pt x="1382490" y="1161328"/>
                </a:cubicBezTo>
                <a:cubicBezTo>
                  <a:pt x="1381720" y="1162435"/>
                  <a:pt x="1381156" y="1163721"/>
                  <a:pt x="1380797" y="1165186"/>
                </a:cubicBezTo>
                <a:cubicBezTo>
                  <a:pt x="1380439" y="1166651"/>
                  <a:pt x="1380260" y="1168187"/>
                  <a:pt x="1380260" y="1169793"/>
                </a:cubicBezTo>
                <a:cubicBezTo>
                  <a:pt x="1380260" y="1171811"/>
                  <a:pt x="1380483" y="1173580"/>
                  <a:pt x="1380928" y="1175100"/>
                </a:cubicBezTo>
                <a:cubicBezTo>
                  <a:pt x="1381373" y="1176619"/>
                  <a:pt x="1382008" y="1177883"/>
                  <a:pt x="1382832" y="1178892"/>
                </a:cubicBezTo>
                <a:cubicBezTo>
                  <a:pt x="1383657" y="1179902"/>
                  <a:pt x="1384655" y="1180661"/>
                  <a:pt x="1385827" y="1181171"/>
                </a:cubicBezTo>
                <a:cubicBezTo>
                  <a:pt x="1386999" y="1181681"/>
                  <a:pt x="1388323" y="1181936"/>
                  <a:pt x="1389799" y="1181936"/>
                </a:cubicBezTo>
                <a:cubicBezTo>
                  <a:pt x="1391492" y="1181936"/>
                  <a:pt x="1392941" y="1181605"/>
                  <a:pt x="1394145" y="1180944"/>
                </a:cubicBezTo>
                <a:cubicBezTo>
                  <a:pt x="1395350" y="1180281"/>
                  <a:pt x="1396337" y="1179397"/>
                  <a:pt x="1397108" y="1178290"/>
                </a:cubicBezTo>
                <a:cubicBezTo>
                  <a:pt x="1397879" y="1177183"/>
                  <a:pt x="1398443" y="1175897"/>
                  <a:pt x="1398801" y="1174432"/>
                </a:cubicBezTo>
                <a:cubicBezTo>
                  <a:pt x="1399159" y="1172967"/>
                  <a:pt x="1399338" y="1171421"/>
                  <a:pt x="1399338" y="1169793"/>
                </a:cubicBezTo>
                <a:cubicBezTo>
                  <a:pt x="1399338" y="1167775"/>
                  <a:pt x="1399116" y="1166011"/>
                  <a:pt x="1398671" y="1164503"/>
                </a:cubicBezTo>
                <a:cubicBezTo>
                  <a:pt x="1398226" y="1162994"/>
                  <a:pt x="1397591" y="1161735"/>
                  <a:pt x="1396766" y="1160726"/>
                </a:cubicBezTo>
                <a:cubicBezTo>
                  <a:pt x="1395942" y="1159717"/>
                  <a:pt x="1394938" y="1158957"/>
                  <a:pt x="1393755" y="1158447"/>
                </a:cubicBezTo>
                <a:cubicBezTo>
                  <a:pt x="1392572" y="1157937"/>
                  <a:pt x="1391254" y="1157682"/>
                  <a:pt x="1389799" y="1157682"/>
                </a:cubicBezTo>
                <a:close/>
                <a:moveTo>
                  <a:pt x="1208824" y="1157682"/>
                </a:moveTo>
                <a:cubicBezTo>
                  <a:pt x="1207131" y="1157682"/>
                  <a:pt x="1205683" y="1158013"/>
                  <a:pt x="1204478" y="1158675"/>
                </a:cubicBezTo>
                <a:cubicBezTo>
                  <a:pt x="1203273" y="1159337"/>
                  <a:pt x="1202286" y="1160221"/>
                  <a:pt x="1201515" y="1161328"/>
                </a:cubicBezTo>
                <a:cubicBezTo>
                  <a:pt x="1200745" y="1162435"/>
                  <a:pt x="1200181" y="1163721"/>
                  <a:pt x="1199822" y="1165186"/>
                </a:cubicBezTo>
                <a:cubicBezTo>
                  <a:pt x="1199464" y="1166651"/>
                  <a:pt x="1199285" y="1168187"/>
                  <a:pt x="1199285" y="1169793"/>
                </a:cubicBezTo>
                <a:cubicBezTo>
                  <a:pt x="1199285" y="1171811"/>
                  <a:pt x="1199508" y="1173580"/>
                  <a:pt x="1199953" y="1175100"/>
                </a:cubicBezTo>
                <a:cubicBezTo>
                  <a:pt x="1200398" y="1176619"/>
                  <a:pt x="1201032" y="1177883"/>
                  <a:pt x="1201857" y="1178892"/>
                </a:cubicBezTo>
                <a:cubicBezTo>
                  <a:pt x="1202682" y="1179902"/>
                  <a:pt x="1203680" y="1180661"/>
                  <a:pt x="1204852" y="1181171"/>
                </a:cubicBezTo>
                <a:cubicBezTo>
                  <a:pt x="1206024" y="1181681"/>
                  <a:pt x="1207348" y="1181936"/>
                  <a:pt x="1208824" y="1181936"/>
                </a:cubicBezTo>
                <a:cubicBezTo>
                  <a:pt x="1210517" y="1181936"/>
                  <a:pt x="1211966" y="1181605"/>
                  <a:pt x="1213170" y="1180944"/>
                </a:cubicBezTo>
                <a:cubicBezTo>
                  <a:pt x="1214375" y="1180281"/>
                  <a:pt x="1215362" y="1179397"/>
                  <a:pt x="1216133" y="1178290"/>
                </a:cubicBezTo>
                <a:cubicBezTo>
                  <a:pt x="1216904" y="1177183"/>
                  <a:pt x="1217468" y="1175897"/>
                  <a:pt x="1217826" y="1174432"/>
                </a:cubicBezTo>
                <a:cubicBezTo>
                  <a:pt x="1218184" y="1172967"/>
                  <a:pt x="1218363" y="1171421"/>
                  <a:pt x="1218363" y="1169793"/>
                </a:cubicBezTo>
                <a:cubicBezTo>
                  <a:pt x="1218363" y="1167775"/>
                  <a:pt x="1218141" y="1166011"/>
                  <a:pt x="1217696" y="1164503"/>
                </a:cubicBezTo>
                <a:cubicBezTo>
                  <a:pt x="1217251" y="1162994"/>
                  <a:pt x="1216616" y="1161735"/>
                  <a:pt x="1215791" y="1160726"/>
                </a:cubicBezTo>
                <a:cubicBezTo>
                  <a:pt x="1214966" y="1159717"/>
                  <a:pt x="1213963" y="1158957"/>
                  <a:pt x="1212780" y="1158447"/>
                </a:cubicBezTo>
                <a:cubicBezTo>
                  <a:pt x="1211597" y="1157937"/>
                  <a:pt x="1210278" y="1157682"/>
                  <a:pt x="1208824" y="1157682"/>
                </a:cubicBezTo>
                <a:close/>
                <a:moveTo>
                  <a:pt x="894499" y="1157682"/>
                </a:moveTo>
                <a:cubicBezTo>
                  <a:pt x="892806" y="1157682"/>
                  <a:pt x="891358" y="1158013"/>
                  <a:pt x="890153" y="1158675"/>
                </a:cubicBezTo>
                <a:cubicBezTo>
                  <a:pt x="888948" y="1159337"/>
                  <a:pt x="887961" y="1160221"/>
                  <a:pt x="887190" y="1161328"/>
                </a:cubicBezTo>
                <a:cubicBezTo>
                  <a:pt x="886420" y="1162435"/>
                  <a:pt x="885856" y="1163721"/>
                  <a:pt x="885497" y="1165186"/>
                </a:cubicBezTo>
                <a:cubicBezTo>
                  <a:pt x="885139" y="1166651"/>
                  <a:pt x="884960" y="1168187"/>
                  <a:pt x="884960" y="1169793"/>
                </a:cubicBezTo>
                <a:cubicBezTo>
                  <a:pt x="884960" y="1171811"/>
                  <a:pt x="885183" y="1173580"/>
                  <a:pt x="885628" y="1175100"/>
                </a:cubicBezTo>
                <a:cubicBezTo>
                  <a:pt x="886073" y="1176619"/>
                  <a:pt x="886707" y="1177883"/>
                  <a:pt x="887532" y="1178892"/>
                </a:cubicBezTo>
                <a:cubicBezTo>
                  <a:pt x="888357" y="1179902"/>
                  <a:pt x="889355" y="1180661"/>
                  <a:pt x="890527" y="1181171"/>
                </a:cubicBezTo>
                <a:cubicBezTo>
                  <a:pt x="891699" y="1181681"/>
                  <a:pt x="893023" y="1181936"/>
                  <a:pt x="894499" y="1181936"/>
                </a:cubicBezTo>
                <a:cubicBezTo>
                  <a:pt x="896192" y="1181936"/>
                  <a:pt x="897641" y="1181605"/>
                  <a:pt x="898845" y="1180944"/>
                </a:cubicBezTo>
                <a:cubicBezTo>
                  <a:pt x="900050" y="1180281"/>
                  <a:pt x="901038" y="1179397"/>
                  <a:pt x="901808" y="1178290"/>
                </a:cubicBezTo>
                <a:cubicBezTo>
                  <a:pt x="902579" y="1177183"/>
                  <a:pt x="903143" y="1175897"/>
                  <a:pt x="903501" y="1174432"/>
                </a:cubicBezTo>
                <a:cubicBezTo>
                  <a:pt x="903859" y="1172967"/>
                  <a:pt x="904038" y="1171421"/>
                  <a:pt x="904038" y="1169793"/>
                </a:cubicBezTo>
                <a:cubicBezTo>
                  <a:pt x="904038" y="1167775"/>
                  <a:pt x="903816" y="1166011"/>
                  <a:pt x="903371" y="1164503"/>
                </a:cubicBezTo>
                <a:cubicBezTo>
                  <a:pt x="902926" y="1162994"/>
                  <a:pt x="902291" y="1161735"/>
                  <a:pt x="901466" y="1160726"/>
                </a:cubicBezTo>
                <a:cubicBezTo>
                  <a:pt x="900641" y="1159717"/>
                  <a:pt x="899638" y="1158957"/>
                  <a:pt x="898455" y="1158447"/>
                </a:cubicBezTo>
                <a:cubicBezTo>
                  <a:pt x="897272" y="1157937"/>
                  <a:pt x="895953" y="1157682"/>
                  <a:pt x="894499" y="1157682"/>
                </a:cubicBezTo>
                <a:close/>
                <a:moveTo>
                  <a:pt x="475400" y="1157682"/>
                </a:moveTo>
                <a:cubicBezTo>
                  <a:pt x="473707" y="1157682"/>
                  <a:pt x="472258" y="1158013"/>
                  <a:pt x="471054" y="1158675"/>
                </a:cubicBezTo>
                <a:cubicBezTo>
                  <a:pt x="469849" y="1159337"/>
                  <a:pt x="468862" y="1160221"/>
                  <a:pt x="468091" y="1161328"/>
                </a:cubicBezTo>
                <a:cubicBezTo>
                  <a:pt x="467321" y="1162435"/>
                  <a:pt x="466756" y="1163721"/>
                  <a:pt x="466398" y="1165186"/>
                </a:cubicBezTo>
                <a:cubicBezTo>
                  <a:pt x="466040" y="1166651"/>
                  <a:pt x="465861" y="1168187"/>
                  <a:pt x="465861" y="1169793"/>
                </a:cubicBezTo>
                <a:cubicBezTo>
                  <a:pt x="465861" y="1171811"/>
                  <a:pt x="466083" y="1173580"/>
                  <a:pt x="466528" y="1175100"/>
                </a:cubicBezTo>
                <a:cubicBezTo>
                  <a:pt x="466973" y="1176619"/>
                  <a:pt x="467608" y="1177883"/>
                  <a:pt x="468433" y="1178892"/>
                </a:cubicBezTo>
                <a:cubicBezTo>
                  <a:pt x="469258" y="1179902"/>
                  <a:pt x="470256" y="1180661"/>
                  <a:pt x="471428" y="1181171"/>
                </a:cubicBezTo>
                <a:cubicBezTo>
                  <a:pt x="472600" y="1181681"/>
                  <a:pt x="473924" y="1181936"/>
                  <a:pt x="475400" y="1181936"/>
                </a:cubicBezTo>
                <a:cubicBezTo>
                  <a:pt x="477093" y="1181936"/>
                  <a:pt x="478542" y="1181605"/>
                  <a:pt x="479746" y="1180944"/>
                </a:cubicBezTo>
                <a:cubicBezTo>
                  <a:pt x="480951" y="1180281"/>
                  <a:pt x="481938" y="1179397"/>
                  <a:pt x="482709" y="1178290"/>
                </a:cubicBezTo>
                <a:cubicBezTo>
                  <a:pt x="483479" y="1177183"/>
                  <a:pt x="484044" y="1175897"/>
                  <a:pt x="484402" y="1174432"/>
                </a:cubicBezTo>
                <a:cubicBezTo>
                  <a:pt x="484760" y="1172967"/>
                  <a:pt x="484939" y="1171421"/>
                  <a:pt x="484939" y="1169793"/>
                </a:cubicBezTo>
                <a:cubicBezTo>
                  <a:pt x="484939" y="1167775"/>
                  <a:pt x="484717" y="1166011"/>
                  <a:pt x="484272" y="1164503"/>
                </a:cubicBezTo>
                <a:cubicBezTo>
                  <a:pt x="483827" y="1162994"/>
                  <a:pt x="483192" y="1161735"/>
                  <a:pt x="482367" y="1160726"/>
                </a:cubicBezTo>
                <a:cubicBezTo>
                  <a:pt x="481542" y="1159717"/>
                  <a:pt x="480538" y="1158957"/>
                  <a:pt x="479355" y="1158447"/>
                </a:cubicBezTo>
                <a:cubicBezTo>
                  <a:pt x="478173" y="1157937"/>
                  <a:pt x="476854" y="1157682"/>
                  <a:pt x="475400" y="1157682"/>
                </a:cubicBezTo>
                <a:close/>
                <a:moveTo>
                  <a:pt x="161075" y="1157682"/>
                </a:moveTo>
                <a:cubicBezTo>
                  <a:pt x="159382" y="1157682"/>
                  <a:pt x="157933" y="1158013"/>
                  <a:pt x="156729" y="1158675"/>
                </a:cubicBezTo>
                <a:cubicBezTo>
                  <a:pt x="155524" y="1159337"/>
                  <a:pt x="154537" y="1160221"/>
                  <a:pt x="153766" y="1161328"/>
                </a:cubicBezTo>
                <a:cubicBezTo>
                  <a:pt x="152995" y="1162435"/>
                  <a:pt x="152431" y="1163721"/>
                  <a:pt x="152073" y="1165186"/>
                </a:cubicBezTo>
                <a:cubicBezTo>
                  <a:pt x="151715" y="1166651"/>
                  <a:pt x="151536" y="1168187"/>
                  <a:pt x="151536" y="1169793"/>
                </a:cubicBezTo>
                <a:cubicBezTo>
                  <a:pt x="151536" y="1171811"/>
                  <a:pt x="151758" y="1173580"/>
                  <a:pt x="152203" y="1175100"/>
                </a:cubicBezTo>
                <a:cubicBezTo>
                  <a:pt x="152648" y="1176619"/>
                  <a:pt x="153283" y="1177883"/>
                  <a:pt x="154108" y="1178892"/>
                </a:cubicBezTo>
                <a:cubicBezTo>
                  <a:pt x="154933" y="1179902"/>
                  <a:pt x="155931" y="1180661"/>
                  <a:pt x="157103" y="1181171"/>
                </a:cubicBezTo>
                <a:cubicBezTo>
                  <a:pt x="158275" y="1181681"/>
                  <a:pt x="159599" y="1181936"/>
                  <a:pt x="161075" y="1181936"/>
                </a:cubicBezTo>
                <a:cubicBezTo>
                  <a:pt x="162768" y="1181936"/>
                  <a:pt x="164217" y="1181605"/>
                  <a:pt x="165421" y="1180944"/>
                </a:cubicBezTo>
                <a:cubicBezTo>
                  <a:pt x="166626" y="1180281"/>
                  <a:pt x="167613" y="1179397"/>
                  <a:pt x="168384" y="1178290"/>
                </a:cubicBezTo>
                <a:cubicBezTo>
                  <a:pt x="169154" y="1177183"/>
                  <a:pt x="169719" y="1175897"/>
                  <a:pt x="170077" y="1174432"/>
                </a:cubicBezTo>
                <a:cubicBezTo>
                  <a:pt x="170435" y="1172967"/>
                  <a:pt x="170614" y="1171421"/>
                  <a:pt x="170614" y="1169793"/>
                </a:cubicBezTo>
                <a:cubicBezTo>
                  <a:pt x="170614" y="1167775"/>
                  <a:pt x="170391" y="1166011"/>
                  <a:pt x="169947" y="1164503"/>
                </a:cubicBezTo>
                <a:cubicBezTo>
                  <a:pt x="169501" y="1162994"/>
                  <a:pt x="168867" y="1161735"/>
                  <a:pt x="168042" y="1160726"/>
                </a:cubicBezTo>
                <a:cubicBezTo>
                  <a:pt x="167217" y="1159717"/>
                  <a:pt x="166213" y="1158957"/>
                  <a:pt x="165030" y="1158447"/>
                </a:cubicBezTo>
                <a:cubicBezTo>
                  <a:pt x="163848" y="1157937"/>
                  <a:pt x="162529" y="1157682"/>
                  <a:pt x="161075" y="1157682"/>
                </a:cubicBezTo>
                <a:close/>
                <a:moveTo>
                  <a:pt x="56300" y="1157682"/>
                </a:moveTo>
                <a:cubicBezTo>
                  <a:pt x="54607" y="1157682"/>
                  <a:pt x="53158" y="1158013"/>
                  <a:pt x="51954" y="1158675"/>
                </a:cubicBezTo>
                <a:cubicBezTo>
                  <a:pt x="50749" y="1159337"/>
                  <a:pt x="49761" y="1160221"/>
                  <a:pt x="48991" y="1161328"/>
                </a:cubicBezTo>
                <a:cubicBezTo>
                  <a:pt x="48220" y="1162435"/>
                  <a:pt x="47656" y="1163721"/>
                  <a:pt x="47298" y="1165186"/>
                </a:cubicBezTo>
                <a:cubicBezTo>
                  <a:pt x="46940" y="1166651"/>
                  <a:pt x="46761" y="1168187"/>
                  <a:pt x="46761" y="1169793"/>
                </a:cubicBezTo>
                <a:cubicBezTo>
                  <a:pt x="46761" y="1171811"/>
                  <a:pt x="46983" y="1173580"/>
                  <a:pt x="47428" y="1175100"/>
                </a:cubicBezTo>
                <a:cubicBezTo>
                  <a:pt x="47873" y="1176619"/>
                  <a:pt x="48508" y="1177883"/>
                  <a:pt x="49333" y="1178892"/>
                </a:cubicBezTo>
                <a:cubicBezTo>
                  <a:pt x="50158" y="1179902"/>
                  <a:pt x="51156" y="1180661"/>
                  <a:pt x="52328" y="1181171"/>
                </a:cubicBezTo>
                <a:cubicBezTo>
                  <a:pt x="53500" y="1181681"/>
                  <a:pt x="54824" y="1181936"/>
                  <a:pt x="56300" y="1181936"/>
                </a:cubicBezTo>
                <a:cubicBezTo>
                  <a:pt x="57993" y="1181936"/>
                  <a:pt x="59441" y="1181605"/>
                  <a:pt x="60646" y="1180944"/>
                </a:cubicBezTo>
                <a:cubicBezTo>
                  <a:pt x="61851" y="1180281"/>
                  <a:pt x="62838" y="1179397"/>
                  <a:pt x="63609" y="1178290"/>
                </a:cubicBezTo>
                <a:cubicBezTo>
                  <a:pt x="64379" y="1177183"/>
                  <a:pt x="64943" y="1175897"/>
                  <a:pt x="65302" y="1174432"/>
                </a:cubicBezTo>
                <a:cubicBezTo>
                  <a:pt x="65660" y="1172967"/>
                  <a:pt x="65839" y="1171421"/>
                  <a:pt x="65839" y="1169793"/>
                </a:cubicBezTo>
                <a:cubicBezTo>
                  <a:pt x="65839" y="1167775"/>
                  <a:pt x="65616" y="1166011"/>
                  <a:pt x="65171" y="1164503"/>
                </a:cubicBezTo>
                <a:cubicBezTo>
                  <a:pt x="64726" y="1162994"/>
                  <a:pt x="64092" y="1161735"/>
                  <a:pt x="63267" y="1160726"/>
                </a:cubicBezTo>
                <a:cubicBezTo>
                  <a:pt x="62442" y="1159717"/>
                  <a:pt x="61438" y="1158957"/>
                  <a:pt x="60255" y="1158447"/>
                </a:cubicBezTo>
                <a:cubicBezTo>
                  <a:pt x="59072" y="1157937"/>
                  <a:pt x="57754" y="1157682"/>
                  <a:pt x="56300" y="1157682"/>
                </a:cubicBezTo>
                <a:close/>
                <a:moveTo>
                  <a:pt x="1875639" y="1157389"/>
                </a:moveTo>
                <a:cubicBezTo>
                  <a:pt x="1874402" y="1157389"/>
                  <a:pt x="1873274" y="1157628"/>
                  <a:pt x="1872254" y="1158105"/>
                </a:cubicBezTo>
                <a:cubicBezTo>
                  <a:pt x="1871233" y="1158583"/>
                  <a:pt x="1870354" y="1159256"/>
                  <a:pt x="1869616" y="1160124"/>
                </a:cubicBezTo>
                <a:cubicBezTo>
                  <a:pt x="1868879" y="1160992"/>
                  <a:pt x="1868282" y="1162034"/>
                  <a:pt x="1867826" y="1163249"/>
                </a:cubicBezTo>
                <a:cubicBezTo>
                  <a:pt x="1867370" y="1164464"/>
                  <a:pt x="1867088" y="1165799"/>
                  <a:pt x="1866979" y="1167254"/>
                </a:cubicBezTo>
                <a:lnTo>
                  <a:pt x="1884169" y="1167254"/>
                </a:lnTo>
                <a:cubicBezTo>
                  <a:pt x="1884234" y="1165799"/>
                  <a:pt x="1884093" y="1164470"/>
                  <a:pt x="1883746" y="1163266"/>
                </a:cubicBezTo>
                <a:cubicBezTo>
                  <a:pt x="1883399" y="1162061"/>
                  <a:pt x="1882861" y="1161024"/>
                  <a:pt x="1882134" y="1160156"/>
                </a:cubicBezTo>
                <a:cubicBezTo>
                  <a:pt x="1881407" y="1159288"/>
                  <a:pt x="1880501" y="1158610"/>
                  <a:pt x="1879416" y="1158122"/>
                </a:cubicBezTo>
                <a:cubicBezTo>
                  <a:pt x="1878331" y="1157633"/>
                  <a:pt x="1877072" y="1157389"/>
                  <a:pt x="1875639" y="1157389"/>
                </a:cubicBezTo>
                <a:close/>
                <a:moveTo>
                  <a:pt x="1523214" y="1157389"/>
                </a:moveTo>
                <a:cubicBezTo>
                  <a:pt x="1521977" y="1157389"/>
                  <a:pt x="1520849" y="1157628"/>
                  <a:pt x="1519829" y="1158105"/>
                </a:cubicBezTo>
                <a:cubicBezTo>
                  <a:pt x="1518809" y="1158583"/>
                  <a:pt x="1517929" y="1159256"/>
                  <a:pt x="1517191" y="1160124"/>
                </a:cubicBezTo>
                <a:cubicBezTo>
                  <a:pt x="1516453" y="1160992"/>
                  <a:pt x="1515857" y="1162034"/>
                  <a:pt x="1515401" y="1163249"/>
                </a:cubicBezTo>
                <a:cubicBezTo>
                  <a:pt x="1514945" y="1164464"/>
                  <a:pt x="1514663" y="1165799"/>
                  <a:pt x="1514554" y="1167254"/>
                </a:cubicBezTo>
                <a:lnTo>
                  <a:pt x="1531744" y="1167254"/>
                </a:lnTo>
                <a:cubicBezTo>
                  <a:pt x="1531809" y="1165799"/>
                  <a:pt x="1531668" y="1164470"/>
                  <a:pt x="1531321" y="1163266"/>
                </a:cubicBezTo>
                <a:cubicBezTo>
                  <a:pt x="1530973" y="1162061"/>
                  <a:pt x="1530436" y="1161024"/>
                  <a:pt x="1529709" y="1160156"/>
                </a:cubicBezTo>
                <a:cubicBezTo>
                  <a:pt x="1528982" y="1159288"/>
                  <a:pt x="1528076" y="1158610"/>
                  <a:pt x="1526991" y="1158122"/>
                </a:cubicBezTo>
                <a:cubicBezTo>
                  <a:pt x="1525906" y="1157633"/>
                  <a:pt x="1524647" y="1157389"/>
                  <a:pt x="1523214" y="1157389"/>
                </a:cubicBezTo>
                <a:close/>
                <a:moveTo>
                  <a:pt x="656440" y="1157389"/>
                </a:moveTo>
                <a:cubicBezTo>
                  <a:pt x="655203" y="1157389"/>
                  <a:pt x="654074" y="1157628"/>
                  <a:pt x="653054" y="1158105"/>
                </a:cubicBezTo>
                <a:cubicBezTo>
                  <a:pt x="652034" y="1158583"/>
                  <a:pt x="651155" y="1159256"/>
                  <a:pt x="650417" y="1160124"/>
                </a:cubicBezTo>
                <a:cubicBezTo>
                  <a:pt x="649679" y="1160992"/>
                  <a:pt x="649082" y="1162034"/>
                  <a:pt x="648627" y="1163249"/>
                </a:cubicBezTo>
                <a:cubicBezTo>
                  <a:pt x="648171" y="1164464"/>
                  <a:pt x="647889" y="1165799"/>
                  <a:pt x="647780" y="1167254"/>
                </a:cubicBezTo>
                <a:lnTo>
                  <a:pt x="664970" y="1167254"/>
                </a:lnTo>
                <a:cubicBezTo>
                  <a:pt x="665035" y="1165799"/>
                  <a:pt x="664894" y="1164470"/>
                  <a:pt x="664547" y="1163266"/>
                </a:cubicBezTo>
                <a:cubicBezTo>
                  <a:pt x="664199" y="1162061"/>
                  <a:pt x="663662" y="1161024"/>
                  <a:pt x="662935" y="1160156"/>
                </a:cubicBezTo>
                <a:cubicBezTo>
                  <a:pt x="662208" y="1159288"/>
                  <a:pt x="661302" y="1158610"/>
                  <a:pt x="660217" y="1158122"/>
                </a:cubicBezTo>
                <a:cubicBezTo>
                  <a:pt x="659131" y="1157633"/>
                  <a:pt x="657873" y="1157389"/>
                  <a:pt x="656440" y="1157389"/>
                </a:cubicBezTo>
                <a:close/>
                <a:moveTo>
                  <a:pt x="1721044" y="1153450"/>
                </a:moveTo>
                <a:lnTo>
                  <a:pt x="1736443" y="1153450"/>
                </a:lnTo>
                <a:lnTo>
                  <a:pt x="1736443" y="1181415"/>
                </a:lnTo>
                <a:lnTo>
                  <a:pt x="1746177" y="1181415"/>
                </a:lnTo>
                <a:lnTo>
                  <a:pt x="1746177" y="1186136"/>
                </a:lnTo>
                <a:lnTo>
                  <a:pt x="1719970" y="1186136"/>
                </a:lnTo>
                <a:lnTo>
                  <a:pt x="1719970" y="1181415"/>
                </a:lnTo>
                <a:lnTo>
                  <a:pt x="1730713" y="1181415"/>
                </a:lnTo>
                <a:lnTo>
                  <a:pt x="1730713" y="1158138"/>
                </a:lnTo>
                <a:lnTo>
                  <a:pt x="1721044" y="1158138"/>
                </a:lnTo>
                <a:close/>
                <a:moveTo>
                  <a:pt x="1168594" y="1153450"/>
                </a:moveTo>
                <a:lnTo>
                  <a:pt x="1183993" y="1153450"/>
                </a:lnTo>
                <a:lnTo>
                  <a:pt x="1183993" y="1181415"/>
                </a:lnTo>
                <a:lnTo>
                  <a:pt x="1193727" y="1181415"/>
                </a:lnTo>
                <a:lnTo>
                  <a:pt x="1193727" y="1186136"/>
                </a:lnTo>
                <a:lnTo>
                  <a:pt x="1167520" y="1186136"/>
                </a:lnTo>
                <a:lnTo>
                  <a:pt x="1167520" y="1181415"/>
                </a:lnTo>
                <a:lnTo>
                  <a:pt x="1178263" y="1181415"/>
                </a:lnTo>
                <a:lnTo>
                  <a:pt x="1178263" y="1158138"/>
                </a:lnTo>
                <a:lnTo>
                  <a:pt x="1168594" y="1158138"/>
                </a:lnTo>
                <a:close/>
                <a:moveTo>
                  <a:pt x="1025719" y="1153450"/>
                </a:moveTo>
                <a:lnTo>
                  <a:pt x="1041118" y="1153450"/>
                </a:lnTo>
                <a:lnTo>
                  <a:pt x="1041118" y="1181415"/>
                </a:lnTo>
                <a:lnTo>
                  <a:pt x="1050852" y="1181415"/>
                </a:lnTo>
                <a:lnTo>
                  <a:pt x="1050852" y="1186136"/>
                </a:lnTo>
                <a:lnTo>
                  <a:pt x="1024645" y="1186136"/>
                </a:lnTo>
                <a:lnTo>
                  <a:pt x="1024645" y="1181415"/>
                </a:lnTo>
                <a:lnTo>
                  <a:pt x="1035388" y="1181415"/>
                </a:lnTo>
                <a:lnTo>
                  <a:pt x="1035388" y="1158138"/>
                </a:lnTo>
                <a:lnTo>
                  <a:pt x="1025719" y="1158138"/>
                </a:lnTo>
                <a:close/>
                <a:moveTo>
                  <a:pt x="959044" y="1153450"/>
                </a:moveTo>
                <a:lnTo>
                  <a:pt x="974443" y="1153450"/>
                </a:lnTo>
                <a:lnTo>
                  <a:pt x="974443" y="1181415"/>
                </a:lnTo>
                <a:lnTo>
                  <a:pt x="984177" y="1181415"/>
                </a:lnTo>
                <a:lnTo>
                  <a:pt x="984177" y="1186136"/>
                </a:lnTo>
                <a:lnTo>
                  <a:pt x="957970" y="1186136"/>
                </a:lnTo>
                <a:lnTo>
                  <a:pt x="957970" y="1181415"/>
                </a:lnTo>
                <a:lnTo>
                  <a:pt x="968713" y="1181415"/>
                </a:lnTo>
                <a:lnTo>
                  <a:pt x="968713" y="1158138"/>
                </a:lnTo>
                <a:lnTo>
                  <a:pt x="959044" y="1158138"/>
                </a:lnTo>
                <a:close/>
                <a:moveTo>
                  <a:pt x="773545" y="1153450"/>
                </a:moveTo>
                <a:lnTo>
                  <a:pt x="779990" y="1153450"/>
                </a:lnTo>
                <a:lnTo>
                  <a:pt x="788260" y="1175067"/>
                </a:lnTo>
                <a:lnTo>
                  <a:pt x="789920" y="1180146"/>
                </a:lnTo>
                <a:lnTo>
                  <a:pt x="791809" y="1174937"/>
                </a:lnTo>
                <a:lnTo>
                  <a:pt x="799459" y="1153450"/>
                </a:lnTo>
                <a:lnTo>
                  <a:pt x="805677" y="1153450"/>
                </a:lnTo>
                <a:lnTo>
                  <a:pt x="794543" y="1182685"/>
                </a:lnTo>
                <a:cubicBezTo>
                  <a:pt x="793393" y="1185659"/>
                  <a:pt x="792204" y="1188220"/>
                  <a:pt x="790978" y="1190368"/>
                </a:cubicBezTo>
                <a:cubicBezTo>
                  <a:pt x="789752" y="1192517"/>
                  <a:pt x="788412" y="1194281"/>
                  <a:pt x="786958" y="1195659"/>
                </a:cubicBezTo>
                <a:cubicBezTo>
                  <a:pt x="785503" y="1197037"/>
                  <a:pt x="783908" y="1198052"/>
                  <a:pt x="782172" y="1198703"/>
                </a:cubicBezTo>
                <a:cubicBezTo>
                  <a:pt x="780436" y="1199354"/>
                  <a:pt x="778493" y="1199679"/>
                  <a:pt x="776344" y="1199679"/>
                </a:cubicBezTo>
                <a:cubicBezTo>
                  <a:pt x="775780" y="1199679"/>
                  <a:pt x="775270" y="1199669"/>
                  <a:pt x="774814" y="1199647"/>
                </a:cubicBezTo>
                <a:cubicBezTo>
                  <a:pt x="774358" y="1199625"/>
                  <a:pt x="773859" y="1199593"/>
                  <a:pt x="773317" y="1199549"/>
                </a:cubicBezTo>
                <a:lnTo>
                  <a:pt x="773317" y="1194405"/>
                </a:lnTo>
                <a:cubicBezTo>
                  <a:pt x="773794" y="1194471"/>
                  <a:pt x="774315" y="1194530"/>
                  <a:pt x="774879" y="1194585"/>
                </a:cubicBezTo>
                <a:cubicBezTo>
                  <a:pt x="775444" y="1194639"/>
                  <a:pt x="776040" y="1194666"/>
                  <a:pt x="776670" y="1194666"/>
                </a:cubicBezTo>
                <a:cubicBezTo>
                  <a:pt x="777712" y="1194666"/>
                  <a:pt x="778683" y="1194514"/>
                  <a:pt x="779583" y="1194210"/>
                </a:cubicBezTo>
                <a:cubicBezTo>
                  <a:pt x="780484" y="1193906"/>
                  <a:pt x="781336" y="1193412"/>
                  <a:pt x="782139" y="1192729"/>
                </a:cubicBezTo>
                <a:cubicBezTo>
                  <a:pt x="782943" y="1192045"/>
                  <a:pt x="783713" y="1191160"/>
                  <a:pt x="784451" y="1190076"/>
                </a:cubicBezTo>
                <a:cubicBezTo>
                  <a:pt x="785189" y="1188990"/>
                  <a:pt x="785905" y="1187677"/>
                  <a:pt x="786600" y="1186136"/>
                </a:cubicBezTo>
                <a:close/>
                <a:moveTo>
                  <a:pt x="248725" y="1153450"/>
                </a:moveTo>
                <a:lnTo>
                  <a:pt x="254260" y="1153450"/>
                </a:lnTo>
                <a:lnTo>
                  <a:pt x="256995" y="1175653"/>
                </a:lnTo>
                <a:lnTo>
                  <a:pt x="257581" y="1180602"/>
                </a:lnTo>
                <a:lnTo>
                  <a:pt x="258980" y="1176272"/>
                </a:lnTo>
                <a:lnTo>
                  <a:pt x="263734" y="1161589"/>
                </a:lnTo>
                <a:lnTo>
                  <a:pt x="267803" y="1161589"/>
                </a:lnTo>
                <a:lnTo>
                  <a:pt x="272915" y="1176076"/>
                </a:lnTo>
                <a:lnTo>
                  <a:pt x="274380" y="1180406"/>
                </a:lnTo>
                <a:lnTo>
                  <a:pt x="274868" y="1175816"/>
                </a:lnTo>
                <a:lnTo>
                  <a:pt x="277407" y="1153450"/>
                </a:lnTo>
                <a:lnTo>
                  <a:pt x="283007" y="1153450"/>
                </a:lnTo>
                <a:lnTo>
                  <a:pt x="278254" y="1186136"/>
                </a:lnTo>
                <a:lnTo>
                  <a:pt x="271384" y="1186136"/>
                </a:lnTo>
                <a:lnTo>
                  <a:pt x="266664" y="1172463"/>
                </a:lnTo>
                <a:lnTo>
                  <a:pt x="265720" y="1169142"/>
                </a:lnTo>
                <a:lnTo>
                  <a:pt x="264645" y="1172658"/>
                </a:lnTo>
                <a:lnTo>
                  <a:pt x="260120" y="1186136"/>
                </a:lnTo>
                <a:lnTo>
                  <a:pt x="253446" y="1186136"/>
                </a:lnTo>
                <a:close/>
                <a:moveTo>
                  <a:pt x="186055" y="1153450"/>
                </a:moveTo>
                <a:lnTo>
                  <a:pt x="191719" y="1153450"/>
                </a:lnTo>
                <a:lnTo>
                  <a:pt x="191719" y="1174351"/>
                </a:lnTo>
                <a:cubicBezTo>
                  <a:pt x="191719" y="1179365"/>
                  <a:pt x="193608" y="1181871"/>
                  <a:pt x="197384" y="1181871"/>
                </a:cubicBezTo>
                <a:cubicBezTo>
                  <a:pt x="198079" y="1181871"/>
                  <a:pt x="198757" y="1181768"/>
                  <a:pt x="199419" y="1181562"/>
                </a:cubicBezTo>
                <a:cubicBezTo>
                  <a:pt x="200081" y="1181356"/>
                  <a:pt x="200775" y="1180998"/>
                  <a:pt x="201503" y="1180488"/>
                </a:cubicBezTo>
                <a:cubicBezTo>
                  <a:pt x="202230" y="1179978"/>
                  <a:pt x="203011" y="1179289"/>
                  <a:pt x="203847" y="1178420"/>
                </a:cubicBezTo>
                <a:cubicBezTo>
                  <a:pt x="204682" y="1177552"/>
                  <a:pt x="205621" y="1176456"/>
                  <a:pt x="206663" y="1175132"/>
                </a:cubicBezTo>
                <a:lnTo>
                  <a:pt x="206663" y="1153450"/>
                </a:lnTo>
                <a:lnTo>
                  <a:pt x="212328" y="1153450"/>
                </a:lnTo>
                <a:lnTo>
                  <a:pt x="212328" y="1186136"/>
                </a:lnTo>
                <a:lnTo>
                  <a:pt x="207249" y="1186136"/>
                </a:lnTo>
                <a:lnTo>
                  <a:pt x="207053" y="1180862"/>
                </a:lnTo>
                <a:cubicBezTo>
                  <a:pt x="206077" y="1181991"/>
                  <a:pt x="205149" y="1182929"/>
                  <a:pt x="204270" y="1183678"/>
                </a:cubicBezTo>
                <a:cubicBezTo>
                  <a:pt x="203391" y="1184427"/>
                  <a:pt x="202518" y="1185029"/>
                  <a:pt x="201649" y="1185485"/>
                </a:cubicBezTo>
                <a:cubicBezTo>
                  <a:pt x="200781" y="1185941"/>
                  <a:pt x="199907" y="1186261"/>
                  <a:pt x="199028" y="1186445"/>
                </a:cubicBezTo>
                <a:cubicBezTo>
                  <a:pt x="198149" y="1186630"/>
                  <a:pt x="197222" y="1186722"/>
                  <a:pt x="196245" y="1186722"/>
                </a:cubicBezTo>
                <a:cubicBezTo>
                  <a:pt x="192881" y="1186722"/>
                  <a:pt x="190341" y="1185735"/>
                  <a:pt x="188627" y="1183760"/>
                </a:cubicBezTo>
                <a:cubicBezTo>
                  <a:pt x="186912" y="1181784"/>
                  <a:pt x="186055" y="1178800"/>
                  <a:pt x="186055" y="1174807"/>
                </a:cubicBezTo>
                <a:close/>
                <a:moveTo>
                  <a:pt x="116319" y="1153450"/>
                </a:moveTo>
                <a:lnTo>
                  <a:pt x="122766" y="1153450"/>
                </a:lnTo>
                <a:lnTo>
                  <a:pt x="131035" y="1175067"/>
                </a:lnTo>
                <a:lnTo>
                  <a:pt x="132695" y="1180146"/>
                </a:lnTo>
                <a:lnTo>
                  <a:pt x="134583" y="1174937"/>
                </a:lnTo>
                <a:lnTo>
                  <a:pt x="142234" y="1153450"/>
                </a:lnTo>
                <a:lnTo>
                  <a:pt x="148453" y="1153450"/>
                </a:lnTo>
                <a:lnTo>
                  <a:pt x="137318" y="1182685"/>
                </a:lnTo>
                <a:cubicBezTo>
                  <a:pt x="136168" y="1185659"/>
                  <a:pt x="134979" y="1188220"/>
                  <a:pt x="133754" y="1190368"/>
                </a:cubicBezTo>
                <a:cubicBezTo>
                  <a:pt x="132527" y="1192517"/>
                  <a:pt x="131187" y="1194281"/>
                  <a:pt x="129733" y="1195659"/>
                </a:cubicBezTo>
                <a:cubicBezTo>
                  <a:pt x="128279" y="1197037"/>
                  <a:pt x="126683" y="1198052"/>
                  <a:pt x="124947" y="1198703"/>
                </a:cubicBezTo>
                <a:cubicBezTo>
                  <a:pt x="123210" y="1199354"/>
                  <a:pt x="121268" y="1199679"/>
                  <a:pt x="119119" y="1199679"/>
                </a:cubicBezTo>
                <a:cubicBezTo>
                  <a:pt x="118555" y="1199679"/>
                  <a:pt x="118045" y="1199669"/>
                  <a:pt x="117589" y="1199647"/>
                </a:cubicBezTo>
                <a:cubicBezTo>
                  <a:pt x="117133" y="1199625"/>
                  <a:pt x="116634" y="1199593"/>
                  <a:pt x="116092" y="1199549"/>
                </a:cubicBezTo>
                <a:lnTo>
                  <a:pt x="116092" y="1194405"/>
                </a:lnTo>
                <a:cubicBezTo>
                  <a:pt x="116569" y="1194471"/>
                  <a:pt x="117090" y="1194530"/>
                  <a:pt x="117654" y="1194585"/>
                </a:cubicBezTo>
                <a:cubicBezTo>
                  <a:pt x="118219" y="1194639"/>
                  <a:pt x="118815" y="1194666"/>
                  <a:pt x="119445" y="1194666"/>
                </a:cubicBezTo>
                <a:cubicBezTo>
                  <a:pt x="120487" y="1194666"/>
                  <a:pt x="121458" y="1194514"/>
                  <a:pt x="122359" y="1194210"/>
                </a:cubicBezTo>
                <a:cubicBezTo>
                  <a:pt x="123259" y="1193906"/>
                  <a:pt x="124111" y="1193412"/>
                  <a:pt x="124914" y="1192729"/>
                </a:cubicBezTo>
                <a:cubicBezTo>
                  <a:pt x="125717" y="1192045"/>
                  <a:pt x="126488" y="1191160"/>
                  <a:pt x="127226" y="1190076"/>
                </a:cubicBezTo>
                <a:cubicBezTo>
                  <a:pt x="127964" y="1188990"/>
                  <a:pt x="128680" y="1187677"/>
                  <a:pt x="129374" y="1186136"/>
                </a:cubicBezTo>
                <a:close/>
                <a:moveTo>
                  <a:pt x="1602637" y="1152994"/>
                </a:moveTo>
                <a:cubicBezTo>
                  <a:pt x="1604330" y="1152994"/>
                  <a:pt x="1605915" y="1153113"/>
                  <a:pt x="1607391" y="1153352"/>
                </a:cubicBezTo>
                <a:cubicBezTo>
                  <a:pt x="1608867" y="1153591"/>
                  <a:pt x="1610277" y="1153981"/>
                  <a:pt x="1611623" y="1154524"/>
                </a:cubicBezTo>
                <a:lnTo>
                  <a:pt x="1611623" y="1159928"/>
                </a:lnTo>
                <a:cubicBezTo>
                  <a:pt x="1610212" y="1159190"/>
                  <a:pt x="1608774" y="1158653"/>
                  <a:pt x="1607309" y="1158317"/>
                </a:cubicBezTo>
                <a:cubicBezTo>
                  <a:pt x="1605844" y="1157980"/>
                  <a:pt x="1604330" y="1157812"/>
                  <a:pt x="1602768" y="1157812"/>
                </a:cubicBezTo>
                <a:cubicBezTo>
                  <a:pt x="1601314" y="1157812"/>
                  <a:pt x="1599941" y="1158089"/>
                  <a:pt x="1598649" y="1158642"/>
                </a:cubicBezTo>
                <a:cubicBezTo>
                  <a:pt x="1597358" y="1159196"/>
                  <a:pt x="1596224" y="1159994"/>
                  <a:pt x="1595247" y="1161035"/>
                </a:cubicBezTo>
                <a:cubicBezTo>
                  <a:pt x="1594270" y="1162077"/>
                  <a:pt x="1593500" y="1163347"/>
                  <a:pt x="1592936" y="1164844"/>
                </a:cubicBezTo>
                <a:cubicBezTo>
                  <a:pt x="1592371" y="1166342"/>
                  <a:pt x="1592089" y="1168035"/>
                  <a:pt x="1592089" y="1169923"/>
                </a:cubicBezTo>
                <a:cubicBezTo>
                  <a:pt x="1592089" y="1173873"/>
                  <a:pt x="1593050" y="1176831"/>
                  <a:pt x="1594970" y="1178795"/>
                </a:cubicBezTo>
                <a:cubicBezTo>
                  <a:pt x="1596891" y="1180759"/>
                  <a:pt x="1599555" y="1181741"/>
                  <a:pt x="1602963" y="1181741"/>
                </a:cubicBezTo>
                <a:cubicBezTo>
                  <a:pt x="1604504" y="1181741"/>
                  <a:pt x="1605996" y="1181567"/>
                  <a:pt x="1607439" y="1181220"/>
                </a:cubicBezTo>
                <a:cubicBezTo>
                  <a:pt x="1608883" y="1180873"/>
                  <a:pt x="1610277" y="1180352"/>
                  <a:pt x="1611623" y="1179658"/>
                </a:cubicBezTo>
                <a:lnTo>
                  <a:pt x="1611623" y="1184932"/>
                </a:lnTo>
                <a:cubicBezTo>
                  <a:pt x="1610147" y="1185496"/>
                  <a:pt x="1608633" y="1185914"/>
                  <a:pt x="1607081" y="1186185"/>
                </a:cubicBezTo>
                <a:cubicBezTo>
                  <a:pt x="1605530" y="1186456"/>
                  <a:pt x="1603929" y="1186592"/>
                  <a:pt x="1602279" y="1186592"/>
                </a:cubicBezTo>
                <a:cubicBezTo>
                  <a:pt x="1597114" y="1186592"/>
                  <a:pt x="1593136" y="1185192"/>
                  <a:pt x="1590347" y="1182392"/>
                </a:cubicBezTo>
                <a:cubicBezTo>
                  <a:pt x="1587559" y="1179592"/>
                  <a:pt x="1586164" y="1175501"/>
                  <a:pt x="1586164" y="1170119"/>
                </a:cubicBezTo>
                <a:cubicBezTo>
                  <a:pt x="1586164" y="1167536"/>
                  <a:pt x="1586566" y="1165192"/>
                  <a:pt x="1587369" y="1163086"/>
                </a:cubicBezTo>
                <a:cubicBezTo>
                  <a:pt x="1588172" y="1160981"/>
                  <a:pt x="1589300" y="1159180"/>
                  <a:pt x="1590754" y="1157682"/>
                </a:cubicBezTo>
                <a:cubicBezTo>
                  <a:pt x="1592209" y="1156185"/>
                  <a:pt x="1593945" y="1155029"/>
                  <a:pt x="1595963" y="1154215"/>
                </a:cubicBezTo>
                <a:cubicBezTo>
                  <a:pt x="1597982" y="1153401"/>
                  <a:pt x="1600207" y="1152994"/>
                  <a:pt x="1602637" y="1152994"/>
                </a:cubicBezTo>
                <a:close/>
                <a:moveTo>
                  <a:pt x="1078762" y="1152994"/>
                </a:moveTo>
                <a:cubicBezTo>
                  <a:pt x="1080455" y="1152994"/>
                  <a:pt x="1082040" y="1153113"/>
                  <a:pt x="1083516" y="1153352"/>
                </a:cubicBezTo>
                <a:cubicBezTo>
                  <a:pt x="1084991" y="1153591"/>
                  <a:pt x="1086402" y="1153981"/>
                  <a:pt x="1087748" y="1154524"/>
                </a:cubicBezTo>
                <a:lnTo>
                  <a:pt x="1087748" y="1159928"/>
                </a:lnTo>
                <a:cubicBezTo>
                  <a:pt x="1086337" y="1159190"/>
                  <a:pt x="1084899" y="1158653"/>
                  <a:pt x="1083434" y="1158317"/>
                </a:cubicBezTo>
                <a:cubicBezTo>
                  <a:pt x="1081969" y="1157980"/>
                  <a:pt x="1080455" y="1157812"/>
                  <a:pt x="1078893" y="1157812"/>
                </a:cubicBezTo>
                <a:cubicBezTo>
                  <a:pt x="1077438" y="1157812"/>
                  <a:pt x="1076066" y="1158089"/>
                  <a:pt x="1074774" y="1158642"/>
                </a:cubicBezTo>
                <a:cubicBezTo>
                  <a:pt x="1073483" y="1159196"/>
                  <a:pt x="1072349" y="1159994"/>
                  <a:pt x="1071372" y="1161035"/>
                </a:cubicBezTo>
                <a:cubicBezTo>
                  <a:pt x="1070395" y="1162077"/>
                  <a:pt x="1069625" y="1163347"/>
                  <a:pt x="1069061" y="1164844"/>
                </a:cubicBezTo>
                <a:cubicBezTo>
                  <a:pt x="1068496" y="1166342"/>
                  <a:pt x="1068214" y="1168035"/>
                  <a:pt x="1068214" y="1169923"/>
                </a:cubicBezTo>
                <a:cubicBezTo>
                  <a:pt x="1068214" y="1173873"/>
                  <a:pt x="1069175" y="1176831"/>
                  <a:pt x="1071095" y="1178795"/>
                </a:cubicBezTo>
                <a:cubicBezTo>
                  <a:pt x="1073016" y="1180759"/>
                  <a:pt x="1075680" y="1181741"/>
                  <a:pt x="1079088" y="1181741"/>
                </a:cubicBezTo>
                <a:cubicBezTo>
                  <a:pt x="1080629" y="1181741"/>
                  <a:pt x="1082121" y="1181567"/>
                  <a:pt x="1083564" y="1181220"/>
                </a:cubicBezTo>
                <a:cubicBezTo>
                  <a:pt x="1085008" y="1180873"/>
                  <a:pt x="1086402" y="1180352"/>
                  <a:pt x="1087748" y="1179658"/>
                </a:cubicBezTo>
                <a:lnTo>
                  <a:pt x="1087748" y="1184932"/>
                </a:lnTo>
                <a:cubicBezTo>
                  <a:pt x="1086272" y="1185496"/>
                  <a:pt x="1084758" y="1185914"/>
                  <a:pt x="1083206" y="1186185"/>
                </a:cubicBezTo>
                <a:cubicBezTo>
                  <a:pt x="1081654" y="1186456"/>
                  <a:pt x="1080054" y="1186592"/>
                  <a:pt x="1078404" y="1186592"/>
                </a:cubicBezTo>
                <a:cubicBezTo>
                  <a:pt x="1073239" y="1186592"/>
                  <a:pt x="1069261" y="1185192"/>
                  <a:pt x="1066472" y="1182392"/>
                </a:cubicBezTo>
                <a:cubicBezTo>
                  <a:pt x="1063683" y="1179592"/>
                  <a:pt x="1062289" y="1175501"/>
                  <a:pt x="1062289" y="1170119"/>
                </a:cubicBezTo>
                <a:cubicBezTo>
                  <a:pt x="1062289" y="1167536"/>
                  <a:pt x="1062690" y="1165192"/>
                  <a:pt x="1063494" y="1163086"/>
                </a:cubicBezTo>
                <a:cubicBezTo>
                  <a:pt x="1064297" y="1160981"/>
                  <a:pt x="1065425" y="1159180"/>
                  <a:pt x="1066879" y="1157682"/>
                </a:cubicBezTo>
                <a:cubicBezTo>
                  <a:pt x="1068333" y="1156185"/>
                  <a:pt x="1070070" y="1155029"/>
                  <a:pt x="1072088" y="1154215"/>
                </a:cubicBezTo>
                <a:cubicBezTo>
                  <a:pt x="1074107" y="1153401"/>
                  <a:pt x="1076331" y="1152994"/>
                  <a:pt x="1078762" y="1152994"/>
                </a:cubicBezTo>
                <a:close/>
                <a:moveTo>
                  <a:pt x="2189899" y="1152864"/>
                </a:moveTo>
                <a:cubicBezTo>
                  <a:pt x="2190572" y="1152864"/>
                  <a:pt x="2191212" y="1152999"/>
                  <a:pt x="2191820" y="1153271"/>
                </a:cubicBezTo>
                <a:cubicBezTo>
                  <a:pt x="2192428" y="1153542"/>
                  <a:pt x="2192960" y="1153906"/>
                  <a:pt x="2193416" y="1154361"/>
                </a:cubicBezTo>
                <a:cubicBezTo>
                  <a:pt x="2193871" y="1154817"/>
                  <a:pt x="2194235" y="1155349"/>
                  <a:pt x="2194506" y="1155957"/>
                </a:cubicBezTo>
                <a:cubicBezTo>
                  <a:pt x="2194777" y="1156564"/>
                  <a:pt x="2194913" y="1157204"/>
                  <a:pt x="2194913" y="1157877"/>
                </a:cubicBezTo>
                <a:cubicBezTo>
                  <a:pt x="2194913" y="1158572"/>
                  <a:pt x="2194777" y="1159218"/>
                  <a:pt x="2194506" y="1159814"/>
                </a:cubicBezTo>
                <a:cubicBezTo>
                  <a:pt x="2194235" y="1160411"/>
                  <a:pt x="2193871" y="1160938"/>
                  <a:pt x="2193416" y="1161393"/>
                </a:cubicBezTo>
                <a:cubicBezTo>
                  <a:pt x="2192960" y="1161849"/>
                  <a:pt x="2192428" y="1162207"/>
                  <a:pt x="2191820" y="1162468"/>
                </a:cubicBezTo>
                <a:cubicBezTo>
                  <a:pt x="2191212" y="1162728"/>
                  <a:pt x="2190572" y="1162859"/>
                  <a:pt x="2189899" y="1162859"/>
                </a:cubicBezTo>
                <a:cubicBezTo>
                  <a:pt x="2189205" y="1162859"/>
                  <a:pt x="2188559" y="1162728"/>
                  <a:pt x="2187962" y="1162468"/>
                </a:cubicBezTo>
                <a:cubicBezTo>
                  <a:pt x="2187365" y="1162207"/>
                  <a:pt x="2186839" y="1161849"/>
                  <a:pt x="2186383" y="1161393"/>
                </a:cubicBezTo>
                <a:cubicBezTo>
                  <a:pt x="2185928" y="1160938"/>
                  <a:pt x="2185569" y="1160411"/>
                  <a:pt x="2185309" y="1159814"/>
                </a:cubicBezTo>
                <a:cubicBezTo>
                  <a:pt x="2185049" y="1159218"/>
                  <a:pt x="2184918" y="1158572"/>
                  <a:pt x="2184918" y="1157877"/>
                </a:cubicBezTo>
                <a:cubicBezTo>
                  <a:pt x="2184918" y="1157204"/>
                  <a:pt x="2185049" y="1156564"/>
                  <a:pt x="2185309" y="1155957"/>
                </a:cubicBezTo>
                <a:cubicBezTo>
                  <a:pt x="2185569" y="1155349"/>
                  <a:pt x="2185928" y="1154817"/>
                  <a:pt x="2186383" y="1154361"/>
                </a:cubicBezTo>
                <a:cubicBezTo>
                  <a:pt x="2186839" y="1153906"/>
                  <a:pt x="2187365" y="1153542"/>
                  <a:pt x="2187962" y="1153271"/>
                </a:cubicBezTo>
                <a:cubicBezTo>
                  <a:pt x="2188559" y="1152999"/>
                  <a:pt x="2189205" y="1152864"/>
                  <a:pt x="2189899" y="1152864"/>
                </a:cubicBezTo>
                <a:close/>
                <a:moveTo>
                  <a:pt x="1915139" y="1152864"/>
                </a:moveTo>
                <a:cubicBezTo>
                  <a:pt x="1916420" y="1152864"/>
                  <a:pt x="1917842" y="1152934"/>
                  <a:pt x="1919404" y="1153075"/>
                </a:cubicBezTo>
                <a:cubicBezTo>
                  <a:pt x="1920967" y="1153216"/>
                  <a:pt x="1922595" y="1153461"/>
                  <a:pt x="1924288" y="1153808"/>
                </a:cubicBezTo>
                <a:lnTo>
                  <a:pt x="1924288" y="1158854"/>
                </a:lnTo>
                <a:cubicBezTo>
                  <a:pt x="1922508" y="1158420"/>
                  <a:pt x="1920820" y="1158100"/>
                  <a:pt x="1919225" y="1157894"/>
                </a:cubicBezTo>
                <a:cubicBezTo>
                  <a:pt x="1917630" y="1157687"/>
                  <a:pt x="1916246" y="1157584"/>
                  <a:pt x="1915074" y="1157584"/>
                </a:cubicBezTo>
                <a:cubicBezTo>
                  <a:pt x="1913664" y="1157584"/>
                  <a:pt x="1912475" y="1157693"/>
                  <a:pt x="1911509" y="1157910"/>
                </a:cubicBezTo>
                <a:cubicBezTo>
                  <a:pt x="1910543" y="1158127"/>
                  <a:pt x="1909762" y="1158425"/>
                  <a:pt x="1909165" y="1158805"/>
                </a:cubicBezTo>
                <a:cubicBezTo>
                  <a:pt x="1908569" y="1159185"/>
                  <a:pt x="1908140" y="1159630"/>
                  <a:pt x="1907879" y="1160140"/>
                </a:cubicBezTo>
                <a:cubicBezTo>
                  <a:pt x="1907619" y="1160650"/>
                  <a:pt x="1907489" y="1161198"/>
                  <a:pt x="1907489" y="1161784"/>
                </a:cubicBezTo>
                <a:cubicBezTo>
                  <a:pt x="1907489" y="1162370"/>
                  <a:pt x="1907603" y="1162902"/>
                  <a:pt x="1907831" y="1163379"/>
                </a:cubicBezTo>
                <a:cubicBezTo>
                  <a:pt x="1908058" y="1163857"/>
                  <a:pt x="1908482" y="1164318"/>
                  <a:pt x="1909100" y="1164763"/>
                </a:cubicBezTo>
                <a:cubicBezTo>
                  <a:pt x="1909719" y="1165208"/>
                  <a:pt x="1910582" y="1165653"/>
                  <a:pt x="1911688" y="1166098"/>
                </a:cubicBezTo>
                <a:cubicBezTo>
                  <a:pt x="1912795" y="1166543"/>
                  <a:pt x="1914239" y="1167026"/>
                  <a:pt x="1916018" y="1167547"/>
                </a:cubicBezTo>
                <a:cubicBezTo>
                  <a:pt x="1917950" y="1168111"/>
                  <a:pt x="1919578" y="1168702"/>
                  <a:pt x="1920902" y="1169321"/>
                </a:cubicBezTo>
                <a:cubicBezTo>
                  <a:pt x="1922226" y="1169939"/>
                  <a:pt x="1923300" y="1170628"/>
                  <a:pt x="1924125" y="1171388"/>
                </a:cubicBezTo>
                <a:cubicBezTo>
                  <a:pt x="1924950" y="1172148"/>
                  <a:pt x="1925541" y="1173005"/>
                  <a:pt x="1925899" y="1173960"/>
                </a:cubicBezTo>
                <a:cubicBezTo>
                  <a:pt x="1926257" y="1174915"/>
                  <a:pt x="1926436" y="1176000"/>
                  <a:pt x="1926436" y="1177216"/>
                </a:cubicBezTo>
                <a:cubicBezTo>
                  <a:pt x="1926436" y="1178366"/>
                  <a:pt x="1926241" y="1179397"/>
                  <a:pt x="1925850" y="1180309"/>
                </a:cubicBezTo>
                <a:cubicBezTo>
                  <a:pt x="1925460" y="1181220"/>
                  <a:pt x="1924928" y="1182028"/>
                  <a:pt x="1924255" y="1182734"/>
                </a:cubicBezTo>
                <a:cubicBezTo>
                  <a:pt x="1923582" y="1183439"/>
                  <a:pt x="1922801" y="1184042"/>
                  <a:pt x="1921911" y="1184541"/>
                </a:cubicBezTo>
                <a:cubicBezTo>
                  <a:pt x="1921021" y="1185040"/>
                  <a:pt x="1920072" y="1185453"/>
                  <a:pt x="1919062" y="1185778"/>
                </a:cubicBezTo>
                <a:cubicBezTo>
                  <a:pt x="1918053" y="1186104"/>
                  <a:pt x="1917017" y="1186342"/>
                  <a:pt x="1915953" y="1186494"/>
                </a:cubicBezTo>
                <a:cubicBezTo>
                  <a:pt x="1914890" y="1186646"/>
                  <a:pt x="1913848" y="1186722"/>
                  <a:pt x="1912828" y="1186722"/>
                </a:cubicBezTo>
                <a:cubicBezTo>
                  <a:pt x="1910614" y="1186722"/>
                  <a:pt x="1908579" y="1186625"/>
                  <a:pt x="1906724" y="1186429"/>
                </a:cubicBezTo>
                <a:cubicBezTo>
                  <a:pt x="1904868" y="1186234"/>
                  <a:pt x="1903050" y="1185919"/>
                  <a:pt x="1901270" y="1185485"/>
                </a:cubicBezTo>
                <a:lnTo>
                  <a:pt x="1901270" y="1180276"/>
                </a:lnTo>
                <a:cubicBezTo>
                  <a:pt x="1903181" y="1180819"/>
                  <a:pt x="1905080" y="1181231"/>
                  <a:pt x="1906968" y="1181513"/>
                </a:cubicBezTo>
                <a:cubicBezTo>
                  <a:pt x="1908856" y="1181795"/>
                  <a:pt x="1910734" y="1181936"/>
                  <a:pt x="1912600" y="1181936"/>
                </a:cubicBezTo>
                <a:cubicBezTo>
                  <a:pt x="1915313" y="1181936"/>
                  <a:pt x="1917321" y="1181567"/>
                  <a:pt x="1918623" y="1180829"/>
                </a:cubicBezTo>
                <a:cubicBezTo>
                  <a:pt x="1919925" y="1180091"/>
                  <a:pt x="1920576" y="1179039"/>
                  <a:pt x="1920576" y="1177671"/>
                </a:cubicBezTo>
                <a:cubicBezTo>
                  <a:pt x="1920576" y="1177086"/>
                  <a:pt x="1920473" y="1176559"/>
                  <a:pt x="1920267" y="1176093"/>
                </a:cubicBezTo>
                <a:cubicBezTo>
                  <a:pt x="1920061" y="1175626"/>
                  <a:pt x="1919686" y="1175181"/>
                  <a:pt x="1919144" y="1174758"/>
                </a:cubicBezTo>
                <a:cubicBezTo>
                  <a:pt x="1918601" y="1174335"/>
                  <a:pt x="1917760" y="1173895"/>
                  <a:pt x="1916621" y="1173439"/>
                </a:cubicBezTo>
                <a:cubicBezTo>
                  <a:pt x="1915481" y="1172983"/>
                  <a:pt x="1913924" y="1172463"/>
                  <a:pt x="1911949" y="1171876"/>
                </a:cubicBezTo>
                <a:cubicBezTo>
                  <a:pt x="1910473" y="1171442"/>
                  <a:pt x="1909111" y="1170949"/>
                  <a:pt x="1907863" y="1170395"/>
                </a:cubicBezTo>
                <a:cubicBezTo>
                  <a:pt x="1906615" y="1169842"/>
                  <a:pt x="1905535" y="1169185"/>
                  <a:pt x="1904624" y="1168426"/>
                </a:cubicBezTo>
                <a:cubicBezTo>
                  <a:pt x="1903712" y="1167666"/>
                  <a:pt x="1902996" y="1166776"/>
                  <a:pt x="1902475" y="1165756"/>
                </a:cubicBezTo>
                <a:cubicBezTo>
                  <a:pt x="1901954" y="1164736"/>
                  <a:pt x="1901694" y="1163531"/>
                  <a:pt x="1901694" y="1162142"/>
                </a:cubicBezTo>
                <a:cubicBezTo>
                  <a:pt x="1901694" y="1161231"/>
                  <a:pt x="1901905" y="1160232"/>
                  <a:pt x="1902328" y="1159147"/>
                </a:cubicBezTo>
                <a:cubicBezTo>
                  <a:pt x="1902752" y="1158062"/>
                  <a:pt x="1903474" y="1157053"/>
                  <a:pt x="1904494" y="1156119"/>
                </a:cubicBezTo>
                <a:cubicBezTo>
                  <a:pt x="1905514" y="1155186"/>
                  <a:pt x="1906892" y="1154410"/>
                  <a:pt x="1908628" y="1153792"/>
                </a:cubicBezTo>
                <a:cubicBezTo>
                  <a:pt x="1910364" y="1153173"/>
                  <a:pt x="1912535" y="1152864"/>
                  <a:pt x="1915139" y="1152864"/>
                </a:cubicBezTo>
                <a:close/>
                <a:moveTo>
                  <a:pt x="1875900" y="1152864"/>
                </a:moveTo>
                <a:cubicBezTo>
                  <a:pt x="1878179" y="1152864"/>
                  <a:pt x="1880197" y="1153222"/>
                  <a:pt x="1881955" y="1153938"/>
                </a:cubicBezTo>
                <a:cubicBezTo>
                  <a:pt x="1883713" y="1154654"/>
                  <a:pt x="1885195" y="1155669"/>
                  <a:pt x="1886399" y="1156982"/>
                </a:cubicBezTo>
                <a:cubicBezTo>
                  <a:pt x="1887604" y="1158295"/>
                  <a:pt x="1888515" y="1159890"/>
                  <a:pt x="1889134" y="1161768"/>
                </a:cubicBezTo>
                <a:cubicBezTo>
                  <a:pt x="1889752" y="1163645"/>
                  <a:pt x="1890062" y="1165745"/>
                  <a:pt x="1890062" y="1168067"/>
                </a:cubicBezTo>
                <a:cubicBezTo>
                  <a:pt x="1890062" y="1168871"/>
                  <a:pt x="1890051" y="1169543"/>
                  <a:pt x="1890029" y="1170086"/>
                </a:cubicBezTo>
                <a:cubicBezTo>
                  <a:pt x="1890008" y="1170628"/>
                  <a:pt x="1889975" y="1171138"/>
                  <a:pt x="1889931" y="1171616"/>
                </a:cubicBezTo>
                <a:lnTo>
                  <a:pt x="1866979" y="1171616"/>
                </a:lnTo>
                <a:cubicBezTo>
                  <a:pt x="1866979" y="1174958"/>
                  <a:pt x="1867913" y="1177525"/>
                  <a:pt x="1869779" y="1179316"/>
                </a:cubicBezTo>
                <a:cubicBezTo>
                  <a:pt x="1871646" y="1181106"/>
                  <a:pt x="1874337" y="1182001"/>
                  <a:pt x="1877853" y="1182001"/>
                </a:cubicBezTo>
                <a:cubicBezTo>
                  <a:pt x="1878808" y="1182001"/>
                  <a:pt x="1879763" y="1181963"/>
                  <a:pt x="1880718" y="1181888"/>
                </a:cubicBezTo>
                <a:cubicBezTo>
                  <a:pt x="1881673" y="1181812"/>
                  <a:pt x="1882595" y="1181709"/>
                  <a:pt x="1883485" y="1181578"/>
                </a:cubicBezTo>
                <a:cubicBezTo>
                  <a:pt x="1884375" y="1181448"/>
                  <a:pt x="1885227" y="1181302"/>
                  <a:pt x="1886041" y="1181139"/>
                </a:cubicBezTo>
                <a:cubicBezTo>
                  <a:pt x="1886855" y="1180976"/>
                  <a:pt x="1887609" y="1180797"/>
                  <a:pt x="1888304" y="1180602"/>
                </a:cubicBezTo>
                <a:lnTo>
                  <a:pt x="1888304" y="1185257"/>
                </a:lnTo>
                <a:cubicBezTo>
                  <a:pt x="1886763" y="1185691"/>
                  <a:pt x="1885021" y="1186044"/>
                  <a:pt x="1883078" y="1186315"/>
                </a:cubicBezTo>
                <a:cubicBezTo>
                  <a:pt x="1881136" y="1186586"/>
                  <a:pt x="1879123" y="1186722"/>
                  <a:pt x="1877039" y="1186722"/>
                </a:cubicBezTo>
                <a:cubicBezTo>
                  <a:pt x="1874239" y="1186722"/>
                  <a:pt x="1871830" y="1186342"/>
                  <a:pt x="1869812" y="1185583"/>
                </a:cubicBezTo>
                <a:cubicBezTo>
                  <a:pt x="1867793" y="1184823"/>
                  <a:pt x="1866138" y="1183722"/>
                  <a:pt x="1864847" y="1182278"/>
                </a:cubicBezTo>
                <a:cubicBezTo>
                  <a:pt x="1863556" y="1180835"/>
                  <a:pt x="1862601" y="1179066"/>
                  <a:pt x="1861982" y="1176972"/>
                </a:cubicBezTo>
                <a:cubicBezTo>
                  <a:pt x="1861363" y="1174877"/>
                  <a:pt x="1861054" y="1172506"/>
                  <a:pt x="1861054" y="1169858"/>
                </a:cubicBezTo>
                <a:cubicBezTo>
                  <a:pt x="1861054" y="1167557"/>
                  <a:pt x="1861385" y="1165382"/>
                  <a:pt x="1862047" y="1163331"/>
                </a:cubicBezTo>
                <a:cubicBezTo>
                  <a:pt x="1862709" y="1161279"/>
                  <a:pt x="1863675" y="1159478"/>
                  <a:pt x="1864945" y="1157926"/>
                </a:cubicBezTo>
                <a:cubicBezTo>
                  <a:pt x="1866214" y="1156374"/>
                  <a:pt x="1867772" y="1155143"/>
                  <a:pt x="1869616" y="1154231"/>
                </a:cubicBezTo>
                <a:cubicBezTo>
                  <a:pt x="1871461" y="1153320"/>
                  <a:pt x="1873556" y="1152864"/>
                  <a:pt x="1875900" y="1152864"/>
                </a:cubicBezTo>
                <a:close/>
                <a:moveTo>
                  <a:pt x="1809095" y="1152864"/>
                </a:moveTo>
                <a:cubicBezTo>
                  <a:pt x="1811070" y="1152864"/>
                  <a:pt x="1812849" y="1153081"/>
                  <a:pt x="1814434" y="1153515"/>
                </a:cubicBezTo>
                <a:cubicBezTo>
                  <a:pt x="1816018" y="1153949"/>
                  <a:pt x="1817358" y="1154611"/>
                  <a:pt x="1818454" y="1155501"/>
                </a:cubicBezTo>
                <a:cubicBezTo>
                  <a:pt x="1819550" y="1156391"/>
                  <a:pt x="1820392" y="1157508"/>
                  <a:pt x="1820978" y="1158854"/>
                </a:cubicBezTo>
                <a:cubicBezTo>
                  <a:pt x="1821564" y="1160200"/>
                  <a:pt x="1821857" y="1161784"/>
                  <a:pt x="1821857" y="1163607"/>
                </a:cubicBezTo>
                <a:lnTo>
                  <a:pt x="1821857" y="1186136"/>
                </a:lnTo>
                <a:lnTo>
                  <a:pt x="1816778" y="1186136"/>
                </a:lnTo>
                <a:lnTo>
                  <a:pt x="1816648" y="1181741"/>
                </a:lnTo>
                <a:cubicBezTo>
                  <a:pt x="1814868" y="1183499"/>
                  <a:pt x="1813061" y="1184769"/>
                  <a:pt x="1811227" y="1185550"/>
                </a:cubicBezTo>
                <a:cubicBezTo>
                  <a:pt x="1809393" y="1186332"/>
                  <a:pt x="1807467" y="1186722"/>
                  <a:pt x="1805448" y="1186722"/>
                </a:cubicBezTo>
                <a:cubicBezTo>
                  <a:pt x="1803582" y="1186722"/>
                  <a:pt x="1801986" y="1186483"/>
                  <a:pt x="1800663" y="1186006"/>
                </a:cubicBezTo>
                <a:cubicBezTo>
                  <a:pt x="1799339" y="1185528"/>
                  <a:pt x="1798248" y="1184872"/>
                  <a:pt x="1797391" y="1184036"/>
                </a:cubicBezTo>
                <a:cubicBezTo>
                  <a:pt x="1796533" y="1183201"/>
                  <a:pt x="1795904" y="1182218"/>
                  <a:pt x="1795502" y="1181090"/>
                </a:cubicBezTo>
                <a:cubicBezTo>
                  <a:pt x="1795101" y="1179961"/>
                  <a:pt x="1794900" y="1178735"/>
                  <a:pt x="1794900" y="1177411"/>
                </a:cubicBezTo>
                <a:cubicBezTo>
                  <a:pt x="1794900" y="1174134"/>
                  <a:pt x="1796121" y="1171567"/>
                  <a:pt x="1798563" y="1169712"/>
                </a:cubicBezTo>
                <a:cubicBezTo>
                  <a:pt x="1801004" y="1167856"/>
                  <a:pt x="1804613" y="1166928"/>
                  <a:pt x="1809388" y="1166928"/>
                </a:cubicBezTo>
                <a:lnTo>
                  <a:pt x="1816159" y="1166928"/>
                </a:lnTo>
                <a:lnTo>
                  <a:pt x="1816159" y="1164063"/>
                </a:lnTo>
                <a:cubicBezTo>
                  <a:pt x="1816159" y="1162131"/>
                  <a:pt x="1815541" y="1160585"/>
                  <a:pt x="1814304" y="1159424"/>
                </a:cubicBezTo>
                <a:cubicBezTo>
                  <a:pt x="1813066" y="1158263"/>
                  <a:pt x="1811178" y="1157682"/>
                  <a:pt x="1808639" y="1157682"/>
                </a:cubicBezTo>
                <a:cubicBezTo>
                  <a:pt x="1806794" y="1157682"/>
                  <a:pt x="1804976" y="1157888"/>
                  <a:pt x="1803186" y="1158301"/>
                </a:cubicBezTo>
                <a:cubicBezTo>
                  <a:pt x="1801395" y="1158713"/>
                  <a:pt x="1799545" y="1159299"/>
                  <a:pt x="1797635" y="1160059"/>
                </a:cubicBezTo>
                <a:lnTo>
                  <a:pt x="1797635" y="1154947"/>
                </a:lnTo>
                <a:cubicBezTo>
                  <a:pt x="1798351" y="1154687"/>
                  <a:pt x="1799149" y="1154432"/>
                  <a:pt x="1800028" y="1154182"/>
                </a:cubicBezTo>
                <a:cubicBezTo>
                  <a:pt x="1800907" y="1153933"/>
                  <a:pt x="1801835" y="1153710"/>
                  <a:pt x="1802811" y="1153515"/>
                </a:cubicBezTo>
                <a:cubicBezTo>
                  <a:pt x="1803788" y="1153320"/>
                  <a:pt x="1804808" y="1153162"/>
                  <a:pt x="1805872" y="1153043"/>
                </a:cubicBezTo>
                <a:cubicBezTo>
                  <a:pt x="1806935" y="1152923"/>
                  <a:pt x="1808009" y="1152864"/>
                  <a:pt x="1809095" y="1152864"/>
                </a:cubicBezTo>
                <a:close/>
                <a:moveTo>
                  <a:pt x="1668954" y="1152864"/>
                </a:moveTo>
                <a:cubicBezTo>
                  <a:pt x="1672318" y="1152864"/>
                  <a:pt x="1674863" y="1153857"/>
                  <a:pt x="1676589" y="1155843"/>
                </a:cubicBezTo>
                <a:cubicBezTo>
                  <a:pt x="1678314" y="1157829"/>
                  <a:pt x="1679177" y="1160818"/>
                  <a:pt x="1679177" y="1164812"/>
                </a:cubicBezTo>
                <a:lnTo>
                  <a:pt x="1679177" y="1186136"/>
                </a:lnTo>
                <a:lnTo>
                  <a:pt x="1673512" y="1186136"/>
                </a:lnTo>
                <a:lnTo>
                  <a:pt x="1673512" y="1165268"/>
                </a:lnTo>
                <a:cubicBezTo>
                  <a:pt x="1673512" y="1162707"/>
                  <a:pt x="1673035" y="1160813"/>
                  <a:pt x="1672080" y="1159587"/>
                </a:cubicBezTo>
                <a:cubicBezTo>
                  <a:pt x="1671125" y="1158360"/>
                  <a:pt x="1669703" y="1157747"/>
                  <a:pt x="1667815" y="1157747"/>
                </a:cubicBezTo>
                <a:cubicBezTo>
                  <a:pt x="1667120" y="1157747"/>
                  <a:pt x="1666442" y="1157850"/>
                  <a:pt x="1665780" y="1158056"/>
                </a:cubicBezTo>
                <a:cubicBezTo>
                  <a:pt x="1665118" y="1158263"/>
                  <a:pt x="1664429" y="1158621"/>
                  <a:pt x="1663713" y="1159131"/>
                </a:cubicBezTo>
                <a:cubicBezTo>
                  <a:pt x="1662997" y="1159641"/>
                  <a:pt x="1662221" y="1160330"/>
                  <a:pt x="1661385" y="1161198"/>
                </a:cubicBezTo>
                <a:cubicBezTo>
                  <a:pt x="1660549" y="1162066"/>
                  <a:pt x="1659611" y="1163152"/>
                  <a:pt x="1658569" y="1164454"/>
                </a:cubicBezTo>
                <a:lnTo>
                  <a:pt x="1658569" y="1186136"/>
                </a:lnTo>
                <a:lnTo>
                  <a:pt x="1652904" y="1186136"/>
                </a:lnTo>
                <a:lnTo>
                  <a:pt x="1652904" y="1153450"/>
                </a:lnTo>
                <a:lnTo>
                  <a:pt x="1657950" y="1153450"/>
                </a:lnTo>
                <a:lnTo>
                  <a:pt x="1658178" y="1158724"/>
                </a:lnTo>
                <a:cubicBezTo>
                  <a:pt x="1659133" y="1157595"/>
                  <a:pt x="1660056" y="1156656"/>
                  <a:pt x="1660945" y="1155908"/>
                </a:cubicBezTo>
                <a:cubicBezTo>
                  <a:pt x="1661835" y="1155159"/>
                  <a:pt x="1662709" y="1154557"/>
                  <a:pt x="1663566" y="1154101"/>
                </a:cubicBezTo>
                <a:cubicBezTo>
                  <a:pt x="1664424" y="1153645"/>
                  <a:pt x="1665297" y="1153325"/>
                  <a:pt x="1666187" y="1153140"/>
                </a:cubicBezTo>
                <a:cubicBezTo>
                  <a:pt x="1667077" y="1152956"/>
                  <a:pt x="1667999" y="1152864"/>
                  <a:pt x="1668954" y="1152864"/>
                </a:cubicBezTo>
                <a:close/>
                <a:moveTo>
                  <a:pt x="1628120" y="1152864"/>
                </a:moveTo>
                <a:cubicBezTo>
                  <a:pt x="1630095" y="1152864"/>
                  <a:pt x="1631874" y="1153081"/>
                  <a:pt x="1633459" y="1153515"/>
                </a:cubicBezTo>
                <a:cubicBezTo>
                  <a:pt x="1635043" y="1153949"/>
                  <a:pt x="1636383" y="1154611"/>
                  <a:pt x="1637479" y="1155501"/>
                </a:cubicBezTo>
                <a:cubicBezTo>
                  <a:pt x="1638575" y="1156391"/>
                  <a:pt x="1639417" y="1157508"/>
                  <a:pt x="1640003" y="1158854"/>
                </a:cubicBezTo>
                <a:cubicBezTo>
                  <a:pt x="1640589" y="1160200"/>
                  <a:pt x="1640882" y="1161784"/>
                  <a:pt x="1640882" y="1163607"/>
                </a:cubicBezTo>
                <a:lnTo>
                  <a:pt x="1640882" y="1186136"/>
                </a:lnTo>
                <a:lnTo>
                  <a:pt x="1635803" y="1186136"/>
                </a:lnTo>
                <a:lnTo>
                  <a:pt x="1635673" y="1181741"/>
                </a:lnTo>
                <a:cubicBezTo>
                  <a:pt x="1633893" y="1183499"/>
                  <a:pt x="1632086" y="1184769"/>
                  <a:pt x="1630252" y="1185550"/>
                </a:cubicBezTo>
                <a:cubicBezTo>
                  <a:pt x="1628418" y="1186332"/>
                  <a:pt x="1626492" y="1186722"/>
                  <a:pt x="1624473" y="1186722"/>
                </a:cubicBezTo>
                <a:cubicBezTo>
                  <a:pt x="1622607" y="1186722"/>
                  <a:pt x="1621011" y="1186483"/>
                  <a:pt x="1619688" y="1186006"/>
                </a:cubicBezTo>
                <a:cubicBezTo>
                  <a:pt x="1618364" y="1185528"/>
                  <a:pt x="1617273" y="1184872"/>
                  <a:pt x="1616416" y="1184036"/>
                </a:cubicBezTo>
                <a:cubicBezTo>
                  <a:pt x="1615558" y="1183201"/>
                  <a:pt x="1614929" y="1182218"/>
                  <a:pt x="1614527" y="1181090"/>
                </a:cubicBezTo>
                <a:cubicBezTo>
                  <a:pt x="1614126" y="1179961"/>
                  <a:pt x="1613925" y="1178735"/>
                  <a:pt x="1613925" y="1177411"/>
                </a:cubicBezTo>
                <a:cubicBezTo>
                  <a:pt x="1613925" y="1174134"/>
                  <a:pt x="1615146" y="1171567"/>
                  <a:pt x="1617588" y="1169712"/>
                </a:cubicBezTo>
                <a:cubicBezTo>
                  <a:pt x="1620029" y="1167856"/>
                  <a:pt x="1623638" y="1166928"/>
                  <a:pt x="1628413" y="1166928"/>
                </a:cubicBezTo>
                <a:lnTo>
                  <a:pt x="1635184" y="1166928"/>
                </a:lnTo>
                <a:lnTo>
                  <a:pt x="1635184" y="1164063"/>
                </a:lnTo>
                <a:cubicBezTo>
                  <a:pt x="1635184" y="1162131"/>
                  <a:pt x="1634566" y="1160585"/>
                  <a:pt x="1633329" y="1159424"/>
                </a:cubicBezTo>
                <a:cubicBezTo>
                  <a:pt x="1632091" y="1158263"/>
                  <a:pt x="1630203" y="1157682"/>
                  <a:pt x="1627664" y="1157682"/>
                </a:cubicBezTo>
                <a:cubicBezTo>
                  <a:pt x="1625819" y="1157682"/>
                  <a:pt x="1624001" y="1157888"/>
                  <a:pt x="1622211" y="1158301"/>
                </a:cubicBezTo>
                <a:cubicBezTo>
                  <a:pt x="1620420" y="1158713"/>
                  <a:pt x="1618570" y="1159299"/>
                  <a:pt x="1616660" y="1160059"/>
                </a:cubicBezTo>
                <a:lnTo>
                  <a:pt x="1616660" y="1154947"/>
                </a:lnTo>
                <a:cubicBezTo>
                  <a:pt x="1617376" y="1154687"/>
                  <a:pt x="1618174" y="1154432"/>
                  <a:pt x="1619053" y="1154182"/>
                </a:cubicBezTo>
                <a:cubicBezTo>
                  <a:pt x="1619932" y="1153933"/>
                  <a:pt x="1620860" y="1153710"/>
                  <a:pt x="1621836" y="1153515"/>
                </a:cubicBezTo>
                <a:cubicBezTo>
                  <a:pt x="1622813" y="1153320"/>
                  <a:pt x="1623833" y="1153162"/>
                  <a:pt x="1624897" y="1153043"/>
                </a:cubicBezTo>
                <a:cubicBezTo>
                  <a:pt x="1625960" y="1152923"/>
                  <a:pt x="1627034" y="1152864"/>
                  <a:pt x="1628120" y="1152864"/>
                </a:cubicBezTo>
                <a:close/>
                <a:moveTo>
                  <a:pt x="1523475" y="1152864"/>
                </a:moveTo>
                <a:cubicBezTo>
                  <a:pt x="1525754" y="1152864"/>
                  <a:pt x="1527772" y="1153222"/>
                  <a:pt x="1529530" y="1153938"/>
                </a:cubicBezTo>
                <a:cubicBezTo>
                  <a:pt x="1531288" y="1154654"/>
                  <a:pt x="1532770" y="1155669"/>
                  <a:pt x="1533974" y="1156982"/>
                </a:cubicBezTo>
                <a:cubicBezTo>
                  <a:pt x="1535179" y="1158295"/>
                  <a:pt x="1536090" y="1159890"/>
                  <a:pt x="1536709" y="1161768"/>
                </a:cubicBezTo>
                <a:cubicBezTo>
                  <a:pt x="1537327" y="1163645"/>
                  <a:pt x="1537637" y="1165745"/>
                  <a:pt x="1537637" y="1168067"/>
                </a:cubicBezTo>
                <a:cubicBezTo>
                  <a:pt x="1537637" y="1168871"/>
                  <a:pt x="1537626" y="1169543"/>
                  <a:pt x="1537604" y="1170086"/>
                </a:cubicBezTo>
                <a:cubicBezTo>
                  <a:pt x="1537582" y="1170628"/>
                  <a:pt x="1537550" y="1171138"/>
                  <a:pt x="1537506" y="1171616"/>
                </a:cubicBezTo>
                <a:lnTo>
                  <a:pt x="1514554" y="1171616"/>
                </a:lnTo>
                <a:cubicBezTo>
                  <a:pt x="1514554" y="1174958"/>
                  <a:pt x="1515488" y="1177525"/>
                  <a:pt x="1517354" y="1179316"/>
                </a:cubicBezTo>
                <a:cubicBezTo>
                  <a:pt x="1519221" y="1181106"/>
                  <a:pt x="1521912" y="1182001"/>
                  <a:pt x="1525428" y="1182001"/>
                </a:cubicBezTo>
                <a:cubicBezTo>
                  <a:pt x="1526383" y="1182001"/>
                  <a:pt x="1527338" y="1181963"/>
                  <a:pt x="1528293" y="1181888"/>
                </a:cubicBezTo>
                <a:cubicBezTo>
                  <a:pt x="1529248" y="1181812"/>
                  <a:pt x="1530171" y="1181709"/>
                  <a:pt x="1531060" y="1181578"/>
                </a:cubicBezTo>
                <a:cubicBezTo>
                  <a:pt x="1531950" y="1181448"/>
                  <a:pt x="1532802" y="1181302"/>
                  <a:pt x="1533616" y="1181139"/>
                </a:cubicBezTo>
                <a:cubicBezTo>
                  <a:pt x="1534430" y="1180976"/>
                  <a:pt x="1535184" y="1180797"/>
                  <a:pt x="1535879" y="1180602"/>
                </a:cubicBezTo>
                <a:lnTo>
                  <a:pt x="1535879" y="1185257"/>
                </a:lnTo>
                <a:cubicBezTo>
                  <a:pt x="1534338" y="1185691"/>
                  <a:pt x="1532596" y="1186044"/>
                  <a:pt x="1530653" y="1186315"/>
                </a:cubicBezTo>
                <a:cubicBezTo>
                  <a:pt x="1528711" y="1186586"/>
                  <a:pt x="1526698" y="1186722"/>
                  <a:pt x="1524614" y="1186722"/>
                </a:cubicBezTo>
                <a:cubicBezTo>
                  <a:pt x="1521814" y="1186722"/>
                  <a:pt x="1519405" y="1186342"/>
                  <a:pt x="1517387" y="1185583"/>
                </a:cubicBezTo>
                <a:cubicBezTo>
                  <a:pt x="1515368" y="1184823"/>
                  <a:pt x="1513713" y="1183722"/>
                  <a:pt x="1512422" y="1182278"/>
                </a:cubicBezTo>
                <a:cubicBezTo>
                  <a:pt x="1511130" y="1180835"/>
                  <a:pt x="1510176" y="1179066"/>
                  <a:pt x="1509557" y="1176972"/>
                </a:cubicBezTo>
                <a:cubicBezTo>
                  <a:pt x="1508938" y="1174877"/>
                  <a:pt x="1508629" y="1172506"/>
                  <a:pt x="1508629" y="1169858"/>
                </a:cubicBezTo>
                <a:cubicBezTo>
                  <a:pt x="1508629" y="1167557"/>
                  <a:pt x="1508960" y="1165382"/>
                  <a:pt x="1509622" y="1163331"/>
                </a:cubicBezTo>
                <a:cubicBezTo>
                  <a:pt x="1510284" y="1161279"/>
                  <a:pt x="1511250" y="1159478"/>
                  <a:pt x="1512520" y="1157926"/>
                </a:cubicBezTo>
                <a:cubicBezTo>
                  <a:pt x="1513789" y="1156374"/>
                  <a:pt x="1515347" y="1155143"/>
                  <a:pt x="1517191" y="1154231"/>
                </a:cubicBezTo>
                <a:cubicBezTo>
                  <a:pt x="1519036" y="1153320"/>
                  <a:pt x="1521131" y="1152864"/>
                  <a:pt x="1523475" y="1152864"/>
                </a:cubicBezTo>
                <a:close/>
                <a:moveTo>
                  <a:pt x="1390125" y="1152864"/>
                </a:moveTo>
                <a:cubicBezTo>
                  <a:pt x="1392469" y="1152864"/>
                  <a:pt x="1394569" y="1153227"/>
                  <a:pt x="1396424" y="1153954"/>
                </a:cubicBezTo>
                <a:cubicBezTo>
                  <a:pt x="1398280" y="1154682"/>
                  <a:pt x="1399854" y="1155745"/>
                  <a:pt x="1401145" y="1157145"/>
                </a:cubicBezTo>
                <a:cubicBezTo>
                  <a:pt x="1402437" y="1158545"/>
                  <a:pt x="1403424" y="1160287"/>
                  <a:pt x="1404108" y="1162370"/>
                </a:cubicBezTo>
                <a:cubicBezTo>
                  <a:pt x="1404791" y="1164454"/>
                  <a:pt x="1405133" y="1166841"/>
                  <a:pt x="1405133" y="1169532"/>
                </a:cubicBezTo>
                <a:cubicBezTo>
                  <a:pt x="1405133" y="1172072"/>
                  <a:pt x="1404775" y="1174400"/>
                  <a:pt x="1404059" y="1176516"/>
                </a:cubicBezTo>
                <a:cubicBezTo>
                  <a:pt x="1403343" y="1178632"/>
                  <a:pt x="1402312" y="1180444"/>
                  <a:pt x="1400966" y="1181953"/>
                </a:cubicBezTo>
                <a:cubicBezTo>
                  <a:pt x="1399620" y="1183461"/>
                  <a:pt x="1397982" y="1184633"/>
                  <a:pt x="1396050" y="1185469"/>
                </a:cubicBezTo>
                <a:cubicBezTo>
                  <a:pt x="1394118" y="1186304"/>
                  <a:pt x="1391926" y="1186722"/>
                  <a:pt x="1389474" y="1186722"/>
                </a:cubicBezTo>
                <a:cubicBezTo>
                  <a:pt x="1387130" y="1186722"/>
                  <a:pt x="1385030" y="1186358"/>
                  <a:pt x="1383174" y="1185631"/>
                </a:cubicBezTo>
                <a:cubicBezTo>
                  <a:pt x="1381318" y="1184904"/>
                  <a:pt x="1379745" y="1183835"/>
                  <a:pt x="1378453" y="1182425"/>
                </a:cubicBezTo>
                <a:cubicBezTo>
                  <a:pt x="1377162" y="1181014"/>
                  <a:pt x="1376174" y="1179267"/>
                  <a:pt x="1375491" y="1177183"/>
                </a:cubicBezTo>
                <a:cubicBezTo>
                  <a:pt x="1374807" y="1175100"/>
                  <a:pt x="1374465" y="1172701"/>
                  <a:pt x="1374465" y="1169988"/>
                </a:cubicBezTo>
                <a:cubicBezTo>
                  <a:pt x="1374465" y="1167449"/>
                  <a:pt x="1374823" y="1165132"/>
                  <a:pt x="1375540" y="1163038"/>
                </a:cubicBezTo>
                <a:cubicBezTo>
                  <a:pt x="1376256" y="1160943"/>
                  <a:pt x="1377287" y="1159142"/>
                  <a:pt x="1378632" y="1157633"/>
                </a:cubicBezTo>
                <a:cubicBezTo>
                  <a:pt x="1379978" y="1156125"/>
                  <a:pt x="1381617" y="1154953"/>
                  <a:pt x="1383548" y="1154117"/>
                </a:cubicBezTo>
                <a:cubicBezTo>
                  <a:pt x="1385480" y="1153282"/>
                  <a:pt x="1387672" y="1152864"/>
                  <a:pt x="1390125" y="1152864"/>
                </a:cubicBezTo>
                <a:close/>
                <a:moveTo>
                  <a:pt x="1286489" y="1152864"/>
                </a:moveTo>
                <a:cubicBezTo>
                  <a:pt x="1287770" y="1152864"/>
                  <a:pt x="1289191" y="1152934"/>
                  <a:pt x="1290754" y="1153075"/>
                </a:cubicBezTo>
                <a:cubicBezTo>
                  <a:pt x="1292317" y="1153216"/>
                  <a:pt x="1293945" y="1153461"/>
                  <a:pt x="1295638" y="1153808"/>
                </a:cubicBezTo>
                <a:lnTo>
                  <a:pt x="1295638" y="1158854"/>
                </a:lnTo>
                <a:cubicBezTo>
                  <a:pt x="1293858" y="1158420"/>
                  <a:pt x="1292170" y="1158100"/>
                  <a:pt x="1290575" y="1157894"/>
                </a:cubicBezTo>
                <a:cubicBezTo>
                  <a:pt x="1288980" y="1157687"/>
                  <a:pt x="1287596" y="1157584"/>
                  <a:pt x="1286424" y="1157584"/>
                </a:cubicBezTo>
                <a:cubicBezTo>
                  <a:pt x="1285013" y="1157584"/>
                  <a:pt x="1283825" y="1157693"/>
                  <a:pt x="1282859" y="1157910"/>
                </a:cubicBezTo>
                <a:cubicBezTo>
                  <a:pt x="1281893" y="1158127"/>
                  <a:pt x="1281112" y="1158425"/>
                  <a:pt x="1280515" y="1158805"/>
                </a:cubicBezTo>
                <a:cubicBezTo>
                  <a:pt x="1279918" y="1159185"/>
                  <a:pt x="1279490" y="1159630"/>
                  <a:pt x="1279229" y="1160140"/>
                </a:cubicBezTo>
                <a:cubicBezTo>
                  <a:pt x="1278969" y="1160650"/>
                  <a:pt x="1278839" y="1161198"/>
                  <a:pt x="1278839" y="1161784"/>
                </a:cubicBezTo>
                <a:cubicBezTo>
                  <a:pt x="1278839" y="1162370"/>
                  <a:pt x="1278953" y="1162902"/>
                  <a:pt x="1279180" y="1163379"/>
                </a:cubicBezTo>
                <a:cubicBezTo>
                  <a:pt x="1279408" y="1163857"/>
                  <a:pt x="1279832" y="1164318"/>
                  <a:pt x="1280450" y="1164763"/>
                </a:cubicBezTo>
                <a:cubicBezTo>
                  <a:pt x="1281069" y="1165208"/>
                  <a:pt x="1281931" y="1165653"/>
                  <a:pt x="1283038" y="1166098"/>
                </a:cubicBezTo>
                <a:cubicBezTo>
                  <a:pt x="1284145" y="1166543"/>
                  <a:pt x="1285588" y="1167026"/>
                  <a:pt x="1287368" y="1167547"/>
                </a:cubicBezTo>
                <a:cubicBezTo>
                  <a:pt x="1289300" y="1168111"/>
                  <a:pt x="1290928" y="1168702"/>
                  <a:pt x="1292252" y="1169321"/>
                </a:cubicBezTo>
                <a:cubicBezTo>
                  <a:pt x="1293576" y="1169939"/>
                  <a:pt x="1294650" y="1170628"/>
                  <a:pt x="1295475" y="1171388"/>
                </a:cubicBezTo>
                <a:cubicBezTo>
                  <a:pt x="1296299" y="1172148"/>
                  <a:pt x="1296891" y="1173005"/>
                  <a:pt x="1297249" y="1173960"/>
                </a:cubicBezTo>
                <a:cubicBezTo>
                  <a:pt x="1297607" y="1174915"/>
                  <a:pt x="1297786" y="1176000"/>
                  <a:pt x="1297786" y="1177216"/>
                </a:cubicBezTo>
                <a:cubicBezTo>
                  <a:pt x="1297786" y="1178366"/>
                  <a:pt x="1297591" y="1179397"/>
                  <a:pt x="1297200" y="1180309"/>
                </a:cubicBezTo>
                <a:cubicBezTo>
                  <a:pt x="1296810" y="1181220"/>
                  <a:pt x="1296278" y="1182028"/>
                  <a:pt x="1295605" y="1182734"/>
                </a:cubicBezTo>
                <a:cubicBezTo>
                  <a:pt x="1294932" y="1183439"/>
                  <a:pt x="1294151" y="1184042"/>
                  <a:pt x="1293261" y="1184541"/>
                </a:cubicBezTo>
                <a:cubicBezTo>
                  <a:pt x="1292371" y="1185040"/>
                  <a:pt x="1291422" y="1185453"/>
                  <a:pt x="1290412" y="1185778"/>
                </a:cubicBezTo>
                <a:cubicBezTo>
                  <a:pt x="1289403" y="1186104"/>
                  <a:pt x="1288367" y="1186342"/>
                  <a:pt x="1287303" y="1186494"/>
                </a:cubicBezTo>
                <a:cubicBezTo>
                  <a:pt x="1286240" y="1186646"/>
                  <a:pt x="1285198" y="1186722"/>
                  <a:pt x="1284178" y="1186722"/>
                </a:cubicBezTo>
                <a:cubicBezTo>
                  <a:pt x="1281964" y="1186722"/>
                  <a:pt x="1279929" y="1186625"/>
                  <a:pt x="1278073" y="1186429"/>
                </a:cubicBezTo>
                <a:cubicBezTo>
                  <a:pt x="1276218" y="1186234"/>
                  <a:pt x="1274400" y="1185919"/>
                  <a:pt x="1272620" y="1185485"/>
                </a:cubicBezTo>
                <a:lnTo>
                  <a:pt x="1272620" y="1180276"/>
                </a:lnTo>
                <a:cubicBezTo>
                  <a:pt x="1274530" y="1180819"/>
                  <a:pt x="1276429" y="1181231"/>
                  <a:pt x="1278318" y="1181513"/>
                </a:cubicBezTo>
                <a:cubicBezTo>
                  <a:pt x="1280206" y="1181795"/>
                  <a:pt x="1282083" y="1181936"/>
                  <a:pt x="1283950" y="1181936"/>
                </a:cubicBezTo>
                <a:cubicBezTo>
                  <a:pt x="1286663" y="1181936"/>
                  <a:pt x="1288671" y="1181567"/>
                  <a:pt x="1289973" y="1180829"/>
                </a:cubicBezTo>
                <a:cubicBezTo>
                  <a:pt x="1291275" y="1180091"/>
                  <a:pt x="1291926" y="1179039"/>
                  <a:pt x="1291926" y="1177671"/>
                </a:cubicBezTo>
                <a:cubicBezTo>
                  <a:pt x="1291926" y="1177086"/>
                  <a:pt x="1291823" y="1176559"/>
                  <a:pt x="1291617" y="1176093"/>
                </a:cubicBezTo>
                <a:cubicBezTo>
                  <a:pt x="1291411" y="1175626"/>
                  <a:pt x="1291036" y="1175181"/>
                  <a:pt x="1290494" y="1174758"/>
                </a:cubicBezTo>
                <a:cubicBezTo>
                  <a:pt x="1289951" y="1174335"/>
                  <a:pt x="1289110" y="1173895"/>
                  <a:pt x="1287971" y="1173439"/>
                </a:cubicBezTo>
                <a:cubicBezTo>
                  <a:pt x="1286831" y="1172983"/>
                  <a:pt x="1285274" y="1172463"/>
                  <a:pt x="1283299" y="1171876"/>
                </a:cubicBezTo>
                <a:cubicBezTo>
                  <a:pt x="1281823" y="1171442"/>
                  <a:pt x="1280461" y="1170949"/>
                  <a:pt x="1279213" y="1170395"/>
                </a:cubicBezTo>
                <a:cubicBezTo>
                  <a:pt x="1277965" y="1169842"/>
                  <a:pt x="1276885" y="1169185"/>
                  <a:pt x="1275974" y="1168426"/>
                </a:cubicBezTo>
                <a:cubicBezTo>
                  <a:pt x="1275062" y="1167666"/>
                  <a:pt x="1274346" y="1166776"/>
                  <a:pt x="1273825" y="1165756"/>
                </a:cubicBezTo>
                <a:cubicBezTo>
                  <a:pt x="1273304" y="1164736"/>
                  <a:pt x="1273044" y="1163531"/>
                  <a:pt x="1273044" y="1162142"/>
                </a:cubicBezTo>
                <a:cubicBezTo>
                  <a:pt x="1273044" y="1161231"/>
                  <a:pt x="1273255" y="1160232"/>
                  <a:pt x="1273678" y="1159147"/>
                </a:cubicBezTo>
                <a:cubicBezTo>
                  <a:pt x="1274102" y="1158062"/>
                  <a:pt x="1274823" y="1157053"/>
                  <a:pt x="1275843" y="1156119"/>
                </a:cubicBezTo>
                <a:cubicBezTo>
                  <a:pt x="1276863" y="1155186"/>
                  <a:pt x="1278242" y="1154410"/>
                  <a:pt x="1279978" y="1153792"/>
                </a:cubicBezTo>
                <a:cubicBezTo>
                  <a:pt x="1281714" y="1153173"/>
                  <a:pt x="1283885" y="1152864"/>
                  <a:pt x="1286489" y="1152864"/>
                </a:cubicBezTo>
                <a:close/>
                <a:moveTo>
                  <a:pt x="1249854" y="1152864"/>
                </a:moveTo>
                <a:cubicBezTo>
                  <a:pt x="1253218" y="1152864"/>
                  <a:pt x="1255763" y="1153857"/>
                  <a:pt x="1257489" y="1155843"/>
                </a:cubicBezTo>
                <a:cubicBezTo>
                  <a:pt x="1259214" y="1157829"/>
                  <a:pt x="1260077" y="1160818"/>
                  <a:pt x="1260077" y="1164812"/>
                </a:cubicBezTo>
                <a:lnTo>
                  <a:pt x="1260077" y="1186136"/>
                </a:lnTo>
                <a:lnTo>
                  <a:pt x="1254412" y="1186136"/>
                </a:lnTo>
                <a:lnTo>
                  <a:pt x="1254412" y="1165268"/>
                </a:lnTo>
                <a:cubicBezTo>
                  <a:pt x="1254412" y="1162707"/>
                  <a:pt x="1253935" y="1160813"/>
                  <a:pt x="1252980" y="1159587"/>
                </a:cubicBezTo>
                <a:cubicBezTo>
                  <a:pt x="1252025" y="1158360"/>
                  <a:pt x="1250603" y="1157747"/>
                  <a:pt x="1248715" y="1157747"/>
                </a:cubicBezTo>
                <a:cubicBezTo>
                  <a:pt x="1248020" y="1157747"/>
                  <a:pt x="1247342" y="1157850"/>
                  <a:pt x="1246680" y="1158056"/>
                </a:cubicBezTo>
                <a:cubicBezTo>
                  <a:pt x="1246018" y="1158263"/>
                  <a:pt x="1245329" y="1158621"/>
                  <a:pt x="1244613" y="1159131"/>
                </a:cubicBezTo>
                <a:cubicBezTo>
                  <a:pt x="1243897" y="1159641"/>
                  <a:pt x="1243121" y="1160330"/>
                  <a:pt x="1242285" y="1161198"/>
                </a:cubicBezTo>
                <a:cubicBezTo>
                  <a:pt x="1241449" y="1162066"/>
                  <a:pt x="1240511" y="1163152"/>
                  <a:pt x="1239469" y="1164454"/>
                </a:cubicBezTo>
                <a:lnTo>
                  <a:pt x="1239469" y="1186136"/>
                </a:lnTo>
                <a:lnTo>
                  <a:pt x="1233804" y="1186136"/>
                </a:lnTo>
                <a:lnTo>
                  <a:pt x="1233804" y="1153450"/>
                </a:lnTo>
                <a:lnTo>
                  <a:pt x="1238850" y="1153450"/>
                </a:lnTo>
                <a:lnTo>
                  <a:pt x="1239078" y="1158724"/>
                </a:lnTo>
                <a:cubicBezTo>
                  <a:pt x="1240033" y="1157595"/>
                  <a:pt x="1240956" y="1156656"/>
                  <a:pt x="1241845" y="1155908"/>
                </a:cubicBezTo>
                <a:cubicBezTo>
                  <a:pt x="1242735" y="1155159"/>
                  <a:pt x="1243609" y="1154557"/>
                  <a:pt x="1244466" y="1154101"/>
                </a:cubicBezTo>
                <a:cubicBezTo>
                  <a:pt x="1245323" y="1153645"/>
                  <a:pt x="1246197" y="1153325"/>
                  <a:pt x="1247087" y="1153140"/>
                </a:cubicBezTo>
                <a:cubicBezTo>
                  <a:pt x="1247977" y="1152956"/>
                  <a:pt x="1248899" y="1152864"/>
                  <a:pt x="1249854" y="1152864"/>
                </a:cubicBezTo>
                <a:close/>
                <a:moveTo>
                  <a:pt x="1209150" y="1152864"/>
                </a:moveTo>
                <a:cubicBezTo>
                  <a:pt x="1211494" y="1152864"/>
                  <a:pt x="1213594" y="1153227"/>
                  <a:pt x="1215449" y="1153954"/>
                </a:cubicBezTo>
                <a:cubicBezTo>
                  <a:pt x="1217305" y="1154682"/>
                  <a:pt x="1218879" y="1155745"/>
                  <a:pt x="1220170" y="1157145"/>
                </a:cubicBezTo>
                <a:cubicBezTo>
                  <a:pt x="1221461" y="1158545"/>
                  <a:pt x="1222449" y="1160287"/>
                  <a:pt x="1223133" y="1162370"/>
                </a:cubicBezTo>
                <a:cubicBezTo>
                  <a:pt x="1223816" y="1164454"/>
                  <a:pt x="1224158" y="1166841"/>
                  <a:pt x="1224158" y="1169532"/>
                </a:cubicBezTo>
                <a:cubicBezTo>
                  <a:pt x="1224158" y="1172072"/>
                  <a:pt x="1223800" y="1174400"/>
                  <a:pt x="1223084" y="1176516"/>
                </a:cubicBezTo>
                <a:cubicBezTo>
                  <a:pt x="1222368" y="1178632"/>
                  <a:pt x="1221337" y="1180444"/>
                  <a:pt x="1219991" y="1181953"/>
                </a:cubicBezTo>
                <a:cubicBezTo>
                  <a:pt x="1218645" y="1183461"/>
                  <a:pt x="1217007" y="1184633"/>
                  <a:pt x="1215075" y="1185469"/>
                </a:cubicBezTo>
                <a:cubicBezTo>
                  <a:pt x="1213143" y="1186304"/>
                  <a:pt x="1210951" y="1186722"/>
                  <a:pt x="1208499" y="1186722"/>
                </a:cubicBezTo>
                <a:cubicBezTo>
                  <a:pt x="1206155" y="1186722"/>
                  <a:pt x="1204055" y="1186358"/>
                  <a:pt x="1202199" y="1185631"/>
                </a:cubicBezTo>
                <a:cubicBezTo>
                  <a:pt x="1200343" y="1184904"/>
                  <a:pt x="1198770" y="1183835"/>
                  <a:pt x="1197478" y="1182425"/>
                </a:cubicBezTo>
                <a:cubicBezTo>
                  <a:pt x="1196187" y="1181014"/>
                  <a:pt x="1195199" y="1179267"/>
                  <a:pt x="1194516" y="1177183"/>
                </a:cubicBezTo>
                <a:cubicBezTo>
                  <a:pt x="1193832" y="1175100"/>
                  <a:pt x="1193490" y="1172701"/>
                  <a:pt x="1193490" y="1169988"/>
                </a:cubicBezTo>
                <a:cubicBezTo>
                  <a:pt x="1193490" y="1167449"/>
                  <a:pt x="1193848" y="1165132"/>
                  <a:pt x="1194565" y="1163038"/>
                </a:cubicBezTo>
                <a:cubicBezTo>
                  <a:pt x="1195281" y="1160943"/>
                  <a:pt x="1196312" y="1159142"/>
                  <a:pt x="1197657" y="1157633"/>
                </a:cubicBezTo>
                <a:cubicBezTo>
                  <a:pt x="1199003" y="1156125"/>
                  <a:pt x="1200642" y="1154953"/>
                  <a:pt x="1202573" y="1154117"/>
                </a:cubicBezTo>
                <a:cubicBezTo>
                  <a:pt x="1204505" y="1153282"/>
                  <a:pt x="1206697" y="1152864"/>
                  <a:pt x="1209150" y="1152864"/>
                </a:cubicBezTo>
                <a:close/>
                <a:moveTo>
                  <a:pt x="1104245" y="1152864"/>
                </a:moveTo>
                <a:cubicBezTo>
                  <a:pt x="1106220" y="1152864"/>
                  <a:pt x="1107999" y="1153081"/>
                  <a:pt x="1109584" y="1153515"/>
                </a:cubicBezTo>
                <a:cubicBezTo>
                  <a:pt x="1111168" y="1153949"/>
                  <a:pt x="1112508" y="1154611"/>
                  <a:pt x="1113604" y="1155501"/>
                </a:cubicBezTo>
                <a:cubicBezTo>
                  <a:pt x="1114700" y="1156391"/>
                  <a:pt x="1115542" y="1157508"/>
                  <a:pt x="1116128" y="1158854"/>
                </a:cubicBezTo>
                <a:cubicBezTo>
                  <a:pt x="1116714" y="1160200"/>
                  <a:pt x="1117007" y="1161784"/>
                  <a:pt x="1117007" y="1163607"/>
                </a:cubicBezTo>
                <a:lnTo>
                  <a:pt x="1117007" y="1186136"/>
                </a:lnTo>
                <a:lnTo>
                  <a:pt x="1111928" y="1186136"/>
                </a:lnTo>
                <a:lnTo>
                  <a:pt x="1111798" y="1181741"/>
                </a:lnTo>
                <a:cubicBezTo>
                  <a:pt x="1110018" y="1183499"/>
                  <a:pt x="1108211" y="1184769"/>
                  <a:pt x="1106377" y="1185550"/>
                </a:cubicBezTo>
                <a:cubicBezTo>
                  <a:pt x="1104543" y="1186332"/>
                  <a:pt x="1102617" y="1186722"/>
                  <a:pt x="1100598" y="1186722"/>
                </a:cubicBezTo>
                <a:cubicBezTo>
                  <a:pt x="1098732" y="1186722"/>
                  <a:pt x="1097136" y="1186483"/>
                  <a:pt x="1095813" y="1186006"/>
                </a:cubicBezTo>
                <a:cubicBezTo>
                  <a:pt x="1094489" y="1185528"/>
                  <a:pt x="1093398" y="1184872"/>
                  <a:pt x="1092541" y="1184036"/>
                </a:cubicBezTo>
                <a:cubicBezTo>
                  <a:pt x="1091683" y="1183201"/>
                  <a:pt x="1091054" y="1182218"/>
                  <a:pt x="1090652" y="1181090"/>
                </a:cubicBezTo>
                <a:cubicBezTo>
                  <a:pt x="1090251" y="1179961"/>
                  <a:pt x="1090050" y="1178735"/>
                  <a:pt x="1090050" y="1177411"/>
                </a:cubicBezTo>
                <a:cubicBezTo>
                  <a:pt x="1090050" y="1174134"/>
                  <a:pt x="1091271" y="1171567"/>
                  <a:pt x="1093713" y="1169712"/>
                </a:cubicBezTo>
                <a:cubicBezTo>
                  <a:pt x="1096154" y="1167856"/>
                  <a:pt x="1099763" y="1166928"/>
                  <a:pt x="1104538" y="1166928"/>
                </a:cubicBezTo>
                <a:lnTo>
                  <a:pt x="1111309" y="1166928"/>
                </a:lnTo>
                <a:lnTo>
                  <a:pt x="1111309" y="1164063"/>
                </a:lnTo>
                <a:cubicBezTo>
                  <a:pt x="1111309" y="1162131"/>
                  <a:pt x="1110691" y="1160585"/>
                  <a:pt x="1109454" y="1159424"/>
                </a:cubicBezTo>
                <a:cubicBezTo>
                  <a:pt x="1108216" y="1158263"/>
                  <a:pt x="1106328" y="1157682"/>
                  <a:pt x="1103789" y="1157682"/>
                </a:cubicBezTo>
                <a:cubicBezTo>
                  <a:pt x="1101944" y="1157682"/>
                  <a:pt x="1100126" y="1157888"/>
                  <a:pt x="1098336" y="1158301"/>
                </a:cubicBezTo>
                <a:cubicBezTo>
                  <a:pt x="1096545" y="1158713"/>
                  <a:pt x="1094695" y="1159299"/>
                  <a:pt x="1092785" y="1160059"/>
                </a:cubicBezTo>
                <a:lnTo>
                  <a:pt x="1092785" y="1154947"/>
                </a:lnTo>
                <a:cubicBezTo>
                  <a:pt x="1093501" y="1154687"/>
                  <a:pt x="1094299" y="1154432"/>
                  <a:pt x="1095178" y="1154182"/>
                </a:cubicBezTo>
                <a:cubicBezTo>
                  <a:pt x="1096057" y="1153933"/>
                  <a:pt x="1096985" y="1153710"/>
                  <a:pt x="1097961" y="1153515"/>
                </a:cubicBezTo>
                <a:cubicBezTo>
                  <a:pt x="1098938" y="1153320"/>
                  <a:pt x="1099958" y="1153162"/>
                  <a:pt x="1101022" y="1153043"/>
                </a:cubicBezTo>
                <a:cubicBezTo>
                  <a:pt x="1102085" y="1152923"/>
                  <a:pt x="1103159" y="1152864"/>
                  <a:pt x="1104245" y="1152864"/>
                </a:cubicBezTo>
                <a:close/>
                <a:moveTo>
                  <a:pt x="862343" y="1152864"/>
                </a:moveTo>
                <a:cubicBezTo>
                  <a:pt x="864101" y="1152864"/>
                  <a:pt x="865436" y="1153439"/>
                  <a:pt x="866347" y="1154589"/>
                </a:cubicBezTo>
                <a:cubicBezTo>
                  <a:pt x="867259" y="1155740"/>
                  <a:pt x="867715" y="1157519"/>
                  <a:pt x="867715" y="1159928"/>
                </a:cubicBezTo>
                <a:cubicBezTo>
                  <a:pt x="868236" y="1158800"/>
                  <a:pt x="868746" y="1157796"/>
                  <a:pt x="869245" y="1156917"/>
                </a:cubicBezTo>
                <a:cubicBezTo>
                  <a:pt x="869744" y="1156038"/>
                  <a:pt x="870281" y="1155300"/>
                  <a:pt x="870856" y="1154703"/>
                </a:cubicBezTo>
                <a:cubicBezTo>
                  <a:pt x="871432" y="1154106"/>
                  <a:pt x="872066" y="1153651"/>
                  <a:pt x="872761" y="1153336"/>
                </a:cubicBezTo>
                <a:cubicBezTo>
                  <a:pt x="873456" y="1153021"/>
                  <a:pt x="874259" y="1152864"/>
                  <a:pt x="875170" y="1152864"/>
                </a:cubicBezTo>
                <a:cubicBezTo>
                  <a:pt x="877221" y="1152864"/>
                  <a:pt x="878759" y="1153653"/>
                  <a:pt x="879785" y="1155232"/>
                </a:cubicBezTo>
                <a:lnTo>
                  <a:pt x="881136" y="1161471"/>
                </a:lnTo>
                <a:lnTo>
                  <a:pt x="883333" y="1157633"/>
                </a:lnTo>
                <a:cubicBezTo>
                  <a:pt x="884678" y="1156125"/>
                  <a:pt x="886317" y="1154953"/>
                  <a:pt x="888248" y="1154117"/>
                </a:cubicBezTo>
                <a:cubicBezTo>
                  <a:pt x="890180" y="1153282"/>
                  <a:pt x="892372" y="1152864"/>
                  <a:pt x="894825" y="1152864"/>
                </a:cubicBezTo>
                <a:cubicBezTo>
                  <a:pt x="897169" y="1152864"/>
                  <a:pt x="899269" y="1153227"/>
                  <a:pt x="901124" y="1153954"/>
                </a:cubicBezTo>
                <a:cubicBezTo>
                  <a:pt x="902980" y="1154682"/>
                  <a:pt x="904554" y="1155745"/>
                  <a:pt x="905845" y="1157145"/>
                </a:cubicBezTo>
                <a:cubicBezTo>
                  <a:pt x="907137" y="1158545"/>
                  <a:pt x="908124" y="1160287"/>
                  <a:pt x="908808" y="1162370"/>
                </a:cubicBezTo>
                <a:cubicBezTo>
                  <a:pt x="909491" y="1164454"/>
                  <a:pt x="909833" y="1166841"/>
                  <a:pt x="909833" y="1169532"/>
                </a:cubicBezTo>
                <a:cubicBezTo>
                  <a:pt x="909833" y="1172072"/>
                  <a:pt x="909475" y="1174400"/>
                  <a:pt x="908759" y="1176516"/>
                </a:cubicBezTo>
                <a:cubicBezTo>
                  <a:pt x="908043" y="1178632"/>
                  <a:pt x="907012" y="1180444"/>
                  <a:pt x="905666" y="1181953"/>
                </a:cubicBezTo>
                <a:cubicBezTo>
                  <a:pt x="904320" y="1183461"/>
                  <a:pt x="902682" y="1184633"/>
                  <a:pt x="900750" y="1185469"/>
                </a:cubicBezTo>
                <a:cubicBezTo>
                  <a:pt x="898818" y="1186304"/>
                  <a:pt x="896626" y="1186722"/>
                  <a:pt x="894174" y="1186722"/>
                </a:cubicBezTo>
                <a:cubicBezTo>
                  <a:pt x="891830" y="1186722"/>
                  <a:pt x="889730" y="1186358"/>
                  <a:pt x="887874" y="1185631"/>
                </a:cubicBezTo>
                <a:cubicBezTo>
                  <a:pt x="886018" y="1184904"/>
                  <a:pt x="884445" y="1183835"/>
                  <a:pt x="883153" y="1182425"/>
                </a:cubicBezTo>
                <a:lnTo>
                  <a:pt x="881323" y="1179187"/>
                </a:lnTo>
                <a:lnTo>
                  <a:pt x="881323" y="1186136"/>
                </a:lnTo>
                <a:lnTo>
                  <a:pt x="876114" y="1186136"/>
                </a:lnTo>
                <a:lnTo>
                  <a:pt x="876114" y="1162663"/>
                </a:lnTo>
                <a:cubicBezTo>
                  <a:pt x="876114" y="1161643"/>
                  <a:pt x="876076" y="1160808"/>
                  <a:pt x="876000" y="1160156"/>
                </a:cubicBezTo>
                <a:cubicBezTo>
                  <a:pt x="875924" y="1159505"/>
                  <a:pt x="875805" y="1158990"/>
                  <a:pt x="875642" y="1158610"/>
                </a:cubicBezTo>
                <a:cubicBezTo>
                  <a:pt x="875479" y="1158230"/>
                  <a:pt x="875273" y="1157964"/>
                  <a:pt x="875024" y="1157812"/>
                </a:cubicBezTo>
                <a:cubicBezTo>
                  <a:pt x="874774" y="1157660"/>
                  <a:pt x="874465" y="1157584"/>
                  <a:pt x="874096" y="1157584"/>
                </a:cubicBezTo>
                <a:cubicBezTo>
                  <a:pt x="873662" y="1157584"/>
                  <a:pt x="873260" y="1157715"/>
                  <a:pt x="872891" y="1157975"/>
                </a:cubicBezTo>
                <a:cubicBezTo>
                  <a:pt x="872522" y="1158236"/>
                  <a:pt x="872126" y="1158659"/>
                  <a:pt x="871703" y="1159245"/>
                </a:cubicBezTo>
                <a:cubicBezTo>
                  <a:pt x="871280" y="1159831"/>
                  <a:pt x="870813" y="1160607"/>
                  <a:pt x="870303" y="1161573"/>
                </a:cubicBezTo>
                <a:cubicBezTo>
                  <a:pt x="869793" y="1162538"/>
                  <a:pt x="869191" y="1163727"/>
                  <a:pt x="868496" y="1165137"/>
                </a:cubicBezTo>
                <a:lnTo>
                  <a:pt x="868496" y="1186136"/>
                </a:lnTo>
                <a:lnTo>
                  <a:pt x="863320" y="1186136"/>
                </a:lnTo>
                <a:lnTo>
                  <a:pt x="863320" y="1163282"/>
                </a:lnTo>
                <a:cubicBezTo>
                  <a:pt x="863320" y="1162088"/>
                  <a:pt x="863282" y="1161122"/>
                  <a:pt x="863206" y="1160384"/>
                </a:cubicBezTo>
                <a:cubicBezTo>
                  <a:pt x="863130" y="1159646"/>
                  <a:pt x="863010" y="1159071"/>
                  <a:pt x="862848" y="1158659"/>
                </a:cubicBezTo>
                <a:cubicBezTo>
                  <a:pt x="862685" y="1158246"/>
                  <a:pt x="862473" y="1157964"/>
                  <a:pt x="862213" y="1157812"/>
                </a:cubicBezTo>
                <a:cubicBezTo>
                  <a:pt x="861952" y="1157660"/>
                  <a:pt x="861638" y="1157584"/>
                  <a:pt x="861269" y="1157584"/>
                </a:cubicBezTo>
                <a:cubicBezTo>
                  <a:pt x="860878" y="1157584"/>
                  <a:pt x="860509" y="1157693"/>
                  <a:pt x="860162" y="1157910"/>
                </a:cubicBezTo>
                <a:cubicBezTo>
                  <a:pt x="859815" y="1158127"/>
                  <a:pt x="859429" y="1158518"/>
                  <a:pt x="859006" y="1159082"/>
                </a:cubicBezTo>
                <a:cubicBezTo>
                  <a:pt x="858583" y="1159646"/>
                  <a:pt x="858111" y="1160417"/>
                  <a:pt x="857590" y="1161393"/>
                </a:cubicBezTo>
                <a:cubicBezTo>
                  <a:pt x="857069" y="1162370"/>
                  <a:pt x="856450" y="1163618"/>
                  <a:pt x="855734" y="1165137"/>
                </a:cubicBezTo>
                <a:lnTo>
                  <a:pt x="855734" y="1186136"/>
                </a:lnTo>
                <a:lnTo>
                  <a:pt x="850526" y="1186136"/>
                </a:lnTo>
                <a:lnTo>
                  <a:pt x="850526" y="1153450"/>
                </a:lnTo>
                <a:lnTo>
                  <a:pt x="854855" y="1153450"/>
                </a:lnTo>
                <a:lnTo>
                  <a:pt x="855116" y="1159668"/>
                </a:lnTo>
                <a:cubicBezTo>
                  <a:pt x="855680" y="1158431"/>
                  <a:pt x="856228" y="1157378"/>
                  <a:pt x="856760" y="1156510"/>
                </a:cubicBezTo>
                <a:cubicBezTo>
                  <a:pt x="857292" y="1155642"/>
                  <a:pt x="857839" y="1154942"/>
                  <a:pt x="858404" y="1154410"/>
                </a:cubicBezTo>
                <a:cubicBezTo>
                  <a:pt x="858968" y="1153878"/>
                  <a:pt x="859570" y="1153488"/>
                  <a:pt x="860211" y="1153238"/>
                </a:cubicBezTo>
                <a:cubicBezTo>
                  <a:pt x="860851" y="1152988"/>
                  <a:pt x="861562" y="1152864"/>
                  <a:pt x="862343" y="1152864"/>
                </a:cubicBezTo>
                <a:close/>
                <a:moveTo>
                  <a:pt x="764080" y="1152864"/>
                </a:moveTo>
                <a:cubicBezTo>
                  <a:pt x="767444" y="1152864"/>
                  <a:pt x="769989" y="1153857"/>
                  <a:pt x="771714" y="1155843"/>
                </a:cubicBezTo>
                <a:cubicBezTo>
                  <a:pt x="773440" y="1157829"/>
                  <a:pt x="774303" y="1160818"/>
                  <a:pt x="774303" y="1164812"/>
                </a:cubicBezTo>
                <a:lnTo>
                  <a:pt x="774303" y="1186136"/>
                </a:lnTo>
                <a:lnTo>
                  <a:pt x="768638" y="1186136"/>
                </a:lnTo>
                <a:lnTo>
                  <a:pt x="768638" y="1165268"/>
                </a:lnTo>
                <a:cubicBezTo>
                  <a:pt x="768638" y="1162707"/>
                  <a:pt x="768160" y="1160813"/>
                  <a:pt x="767205" y="1159587"/>
                </a:cubicBezTo>
                <a:cubicBezTo>
                  <a:pt x="766251" y="1158360"/>
                  <a:pt x="764829" y="1157747"/>
                  <a:pt x="762940" y="1157747"/>
                </a:cubicBezTo>
                <a:cubicBezTo>
                  <a:pt x="762246" y="1157747"/>
                  <a:pt x="761568" y="1157850"/>
                  <a:pt x="760906" y="1158056"/>
                </a:cubicBezTo>
                <a:cubicBezTo>
                  <a:pt x="760244" y="1158263"/>
                  <a:pt x="759555" y="1158621"/>
                  <a:pt x="758839" y="1159131"/>
                </a:cubicBezTo>
                <a:cubicBezTo>
                  <a:pt x="758122" y="1159641"/>
                  <a:pt x="757346" y="1160330"/>
                  <a:pt x="756511" y="1161198"/>
                </a:cubicBezTo>
                <a:cubicBezTo>
                  <a:pt x="755675" y="1162066"/>
                  <a:pt x="754737" y="1163152"/>
                  <a:pt x="753695" y="1164454"/>
                </a:cubicBezTo>
                <a:lnTo>
                  <a:pt x="753695" y="1186136"/>
                </a:lnTo>
                <a:lnTo>
                  <a:pt x="748030" y="1186136"/>
                </a:lnTo>
                <a:lnTo>
                  <a:pt x="748030" y="1153450"/>
                </a:lnTo>
                <a:lnTo>
                  <a:pt x="753076" y="1153450"/>
                </a:lnTo>
                <a:lnTo>
                  <a:pt x="753304" y="1158724"/>
                </a:lnTo>
                <a:cubicBezTo>
                  <a:pt x="754259" y="1157595"/>
                  <a:pt x="755181" y="1156656"/>
                  <a:pt x="756071" y="1155908"/>
                </a:cubicBezTo>
                <a:cubicBezTo>
                  <a:pt x="756961" y="1155159"/>
                  <a:pt x="757835" y="1154557"/>
                  <a:pt x="758692" y="1154101"/>
                </a:cubicBezTo>
                <a:cubicBezTo>
                  <a:pt x="759549" y="1153645"/>
                  <a:pt x="760423" y="1153325"/>
                  <a:pt x="761313" y="1153140"/>
                </a:cubicBezTo>
                <a:cubicBezTo>
                  <a:pt x="762203" y="1152956"/>
                  <a:pt x="763125" y="1152864"/>
                  <a:pt x="764080" y="1152864"/>
                </a:cubicBezTo>
                <a:close/>
                <a:moveTo>
                  <a:pt x="723245" y="1152864"/>
                </a:moveTo>
                <a:cubicBezTo>
                  <a:pt x="725220" y="1152864"/>
                  <a:pt x="727000" y="1153081"/>
                  <a:pt x="728585" y="1153515"/>
                </a:cubicBezTo>
                <a:cubicBezTo>
                  <a:pt x="730169" y="1153949"/>
                  <a:pt x="731509" y="1154611"/>
                  <a:pt x="732605" y="1155501"/>
                </a:cubicBezTo>
                <a:cubicBezTo>
                  <a:pt x="733701" y="1156391"/>
                  <a:pt x="734542" y="1157508"/>
                  <a:pt x="735128" y="1158854"/>
                </a:cubicBezTo>
                <a:cubicBezTo>
                  <a:pt x="735714" y="1160200"/>
                  <a:pt x="736007" y="1161784"/>
                  <a:pt x="736007" y="1163607"/>
                </a:cubicBezTo>
                <a:lnTo>
                  <a:pt x="736007" y="1186136"/>
                </a:lnTo>
                <a:lnTo>
                  <a:pt x="730929" y="1186136"/>
                </a:lnTo>
                <a:lnTo>
                  <a:pt x="730798" y="1181741"/>
                </a:lnTo>
                <a:cubicBezTo>
                  <a:pt x="729019" y="1183499"/>
                  <a:pt x="727212" y="1184769"/>
                  <a:pt x="725378" y="1185550"/>
                </a:cubicBezTo>
                <a:cubicBezTo>
                  <a:pt x="723544" y="1186332"/>
                  <a:pt x="721618" y="1186722"/>
                  <a:pt x="719599" y="1186722"/>
                </a:cubicBezTo>
                <a:cubicBezTo>
                  <a:pt x="717732" y="1186722"/>
                  <a:pt x="716137" y="1186483"/>
                  <a:pt x="714813" y="1186006"/>
                </a:cubicBezTo>
                <a:cubicBezTo>
                  <a:pt x="713490" y="1185528"/>
                  <a:pt x="712399" y="1184872"/>
                  <a:pt x="711541" y="1184036"/>
                </a:cubicBezTo>
                <a:cubicBezTo>
                  <a:pt x="710684" y="1183201"/>
                  <a:pt x="710055" y="1182218"/>
                  <a:pt x="709653" y="1181090"/>
                </a:cubicBezTo>
                <a:cubicBezTo>
                  <a:pt x="709252" y="1179961"/>
                  <a:pt x="709051" y="1178735"/>
                  <a:pt x="709051" y="1177411"/>
                </a:cubicBezTo>
                <a:cubicBezTo>
                  <a:pt x="709051" y="1174134"/>
                  <a:pt x="710272" y="1171567"/>
                  <a:pt x="712713" y="1169712"/>
                </a:cubicBezTo>
                <a:cubicBezTo>
                  <a:pt x="715155" y="1167856"/>
                  <a:pt x="718764" y="1166928"/>
                  <a:pt x="723538" y="1166928"/>
                </a:cubicBezTo>
                <a:lnTo>
                  <a:pt x="730310" y="1166928"/>
                </a:lnTo>
                <a:lnTo>
                  <a:pt x="730310" y="1164063"/>
                </a:lnTo>
                <a:cubicBezTo>
                  <a:pt x="730310" y="1162131"/>
                  <a:pt x="729691" y="1160585"/>
                  <a:pt x="728454" y="1159424"/>
                </a:cubicBezTo>
                <a:cubicBezTo>
                  <a:pt x="727217" y="1158263"/>
                  <a:pt x="725329" y="1157682"/>
                  <a:pt x="722789" y="1157682"/>
                </a:cubicBezTo>
                <a:cubicBezTo>
                  <a:pt x="720945" y="1157682"/>
                  <a:pt x="719127" y="1157888"/>
                  <a:pt x="717336" y="1158301"/>
                </a:cubicBezTo>
                <a:cubicBezTo>
                  <a:pt x="715546" y="1158713"/>
                  <a:pt x="713696" y="1159299"/>
                  <a:pt x="711786" y="1160059"/>
                </a:cubicBezTo>
                <a:lnTo>
                  <a:pt x="711786" y="1154947"/>
                </a:lnTo>
                <a:cubicBezTo>
                  <a:pt x="712502" y="1154687"/>
                  <a:pt x="713300" y="1154432"/>
                  <a:pt x="714178" y="1154182"/>
                </a:cubicBezTo>
                <a:cubicBezTo>
                  <a:pt x="715057" y="1153933"/>
                  <a:pt x="715985" y="1153710"/>
                  <a:pt x="716962" y="1153515"/>
                </a:cubicBezTo>
                <a:cubicBezTo>
                  <a:pt x="717939" y="1153320"/>
                  <a:pt x="718959" y="1153162"/>
                  <a:pt x="720022" y="1153043"/>
                </a:cubicBezTo>
                <a:cubicBezTo>
                  <a:pt x="721086" y="1152923"/>
                  <a:pt x="722160" y="1152864"/>
                  <a:pt x="723245" y="1152864"/>
                </a:cubicBezTo>
                <a:close/>
                <a:moveTo>
                  <a:pt x="656701" y="1152864"/>
                </a:moveTo>
                <a:cubicBezTo>
                  <a:pt x="658980" y="1152864"/>
                  <a:pt x="660998" y="1153222"/>
                  <a:pt x="662756" y="1153938"/>
                </a:cubicBezTo>
                <a:cubicBezTo>
                  <a:pt x="664514" y="1154654"/>
                  <a:pt x="665995" y="1155669"/>
                  <a:pt x="667200" y="1156982"/>
                </a:cubicBezTo>
                <a:cubicBezTo>
                  <a:pt x="668405" y="1158295"/>
                  <a:pt x="669316" y="1159890"/>
                  <a:pt x="669935" y="1161768"/>
                </a:cubicBezTo>
                <a:cubicBezTo>
                  <a:pt x="670553" y="1163645"/>
                  <a:pt x="670862" y="1165745"/>
                  <a:pt x="670862" y="1168067"/>
                </a:cubicBezTo>
                <a:cubicBezTo>
                  <a:pt x="670862" y="1168871"/>
                  <a:pt x="670852" y="1169543"/>
                  <a:pt x="670830" y="1170086"/>
                </a:cubicBezTo>
                <a:cubicBezTo>
                  <a:pt x="670808" y="1170628"/>
                  <a:pt x="670776" y="1171138"/>
                  <a:pt x="670732" y="1171616"/>
                </a:cubicBezTo>
                <a:lnTo>
                  <a:pt x="647780" y="1171616"/>
                </a:lnTo>
                <a:cubicBezTo>
                  <a:pt x="647780" y="1174958"/>
                  <a:pt x="648713" y="1177525"/>
                  <a:pt x="650580" y="1179316"/>
                </a:cubicBezTo>
                <a:cubicBezTo>
                  <a:pt x="652446" y="1181106"/>
                  <a:pt x="655138" y="1182001"/>
                  <a:pt x="658654" y="1182001"/>
                </a:cubicBezTo>
                <a:cubicBezTo>
                  <a:pt x="659609" y="1182001"/>
                  <a:pt x="660564" y="1181963"/>
                  <a:pt x="661519" y="1181888"/>
                </a:cubicBezTo>
                <a:cubicBezTo>
                  <a:pt x="662474" y="1181812"/>
                  <a:pt x="663396" y="1181709"/>
                  <a:pt x="664286" y="1181578"/>
                </a:cubicBezTo>
                <a:cubicBezTo>
                  <a:pt x="665176" y="1181448"/>
                  <a:pt x="666028" y="1181302"/>
                  <a:pt x="666842" y="1181139"/>
                </a:cubicBezTo>
                <a:cubicBezTo>
                  <a:pt x="667656" y="1180976"/>
                  <a:pt x="668410" y="1180797"/>
                  <a:pt x="669104" y="1180602"/>
                </a:cubicBezTo>
                <a:lnTo>
                  <a:pt x="669104" y="1185257"/>
                </a:lnTo>
                <a:cubicBezTo>
                  <a:pt x="667563" y="1185691"/>
                  <a:pt x="665822" y="1186044"/>
                  <a:pt x="663879" y="1186315"/>
                </a:cubicBezTo>
                <a:cubicBezTo>
                  <a:pt x="661937" y="1186586"/>
                  <a:pt x="659924" y="1186722"/>
                  <a:pt x="657840" y="1186722"/>
                </a:cubicBezTo>
                <a:cubicBezTo>
                  <a:pt x="655040" y="1186722"/>
                  <a:pt x="652631" y="1186342"/>
                  <a:pt x="650613" y="1185583"/>
                </a:cubicBezTo>
                <a:cubicBezTo>
                  <a:pt x="648594" y="1184823"/>
                  <a:pt x="646939" y="1183722"/>
                  <a:pt x="645648" y="1182278"/>
                </a:cubicBezTo>
                <a:cubicBezTo>
                  <a:pt x="644357" y="1180835"/>
                  <a:pt x="643401" y="1179066"/>
                  <a:pt x="642783" y="1176972"/>
                </a:cubicBezTo>
                <a:cubicBezTo>
                  <a:pt x="642164" y="1174877"/>
                  <a:pt x="641855" y="1172506"/>
                  <a:pt x="641855" y="1169858"/>
                </a:cubicBezTo>
                <a:cubicBezTo>
                  <a:pt x="641855" y="1167557"/>
                  <a:pt x="642186" y="1165382"/>
                  <a:pt x="642848" y="1163331"/>
                </a:cubicBezTo>
                <a:cubicBezTo>
                  <a:pt x="643510" y="1161279"/>
                  <a:pt x="644476" y="1159478"/>
                  <a:pt x="645745" y="1157926"/>
                </a:cubicBezTo>
                <a:cubicBezTo>
                  <a:pt x="647015" y="1156374"/>
                  <a:pt x="648572" y="1155143"/>
                  <a:pt x="650417" y="1154231"/>
                </a:cubicBezTo>
                <a:cubicBezTo>
                  <a:pt x="652262" y="1153320"/>
                  <a:pt x="654356" y="1152864"/>
                  <a:pt x="656701" y="1152864"/>
                </a:cubicBezTo>
                <a:close/>
                <a:moveTo>
                  <a:pt x="548019" y="1152864"/>
                </a:moveTo>
                <a:cubicBezTo>
                  <a:pt x="549777" y="1152864"/>
                  <a:pt x="551112" y="1153439"/>
                  <a:pt x="552023" y="1154589"/>
                </a:cubicBezTo>
                <a:cubicBezTo>
                  <a:pt x="552935" y="1155740"/>
                  <a:pt x="553391" y="1157519"/>
                  <a:pt x="553391" y="1159928"/>
                </a:cubicBezTo>
                <a:cubicBezTo>
                  <a:pt x="553912" y="1158800"/>
                  <a:pt x="554422" y="1157796"/>
                  <a:pt x="554921" y="1156917"/>
                </a:cubicBezTo>
                <a:cubicBezTo>
                  <a:pt x="555420" y="1156038"/>
                  <a:pt x="555957" y="1155300"/>
                  <a:pt x="556532" y="1154703"/>
                </a:cubicBezTo>
                <a:cubicBezTo>
                  <a:pt x="557107" y="1154106"/>
                  <a:pt x="557742" y="1153651"/>
                  <a:pt x="558437" y="1153336"/>
                </a:cubicBezTo>
                <a:cubicBezTo>
                  <a:pt x="559131" y="1153021"/>
                  <a:pt x="559935" y="1152864"/>
                  <a:pt x="560846" y="1152864"/>
                </a:cubicBezTo>
                <a:cubicBezTo>
                  <a:pt x="564948" y="1152864"/>
                  <a:pt x="566999" y="1156022"/>
                  <a:pt x="566999" y="1162338"/>
                </a:cubicBezTo>
                <a:lnTo>
                  <a:pt x="566999" y="1175680"/>
                </a:lnTo>
                <a:lnTo>
                  <a:pt x="569838" y="1169712"/>
                </a:lnTo>
                <a:cubicBezTo>
                  <a:pt x="572280" y="1167856"/>
                  <a:pt x="575888" y="1166928"/>
                  <a:pt x="580663" y="1166928"/>
                </a:cubicBezTo>
                <a:lnTo>
                  <a:pt x="587435" y="1166928"/>
                </a:lnTo>
                <a:lnTo>
                  <a:pt x="587435" y="1164063"/>
                </a:lnTo>
                <a:cubicBezTo>
                  <a:pt x="587435" y="1162131"/>
                  <a:pt x="586817" y="1160585"/>
                  <a:pt x="585579" y="1159424"/>
                </a:cubicBezTo>
                <a:cubicBezTo>
                  <a:pt x="584342" y="1158263"/>
                  <a:pt x="582454" y="1157682"/>
                  <a:pt x="579915" y="1157682"/>
                </a:cubicBezTo>
                <a:cubicBezTo>
                  <a:pt x="578070" y="1157682"/>
                  <a:pt x="576252" y="1157888"/>
                  <a:pt x="574461" y="1158301"/>
                </a:cubicBezTo>
                <a:cubicBezTo>
                  <a:pt x="572671" y="1158713"/>
                  <a:pt x="570820" y="1159299"/>
                  <a:pt x="568911" y="1160059"/>
                </a:cubicBezTo>
                <a:lnTo>
                  <a:pt x="568911" y="1154947"/>
                </a:lnTo>
                <a:cubicBezTo>
                  <a:pt x="569627" y="1154687"/>
                  <a:pt x="570425" y="1154432"/>
                  <a:pt x="571304" y="1154182"/>
                </a:cubicBezTo>
                <a:cubicBezTo>
                  <a:pt x="572182" y="1153933"/>
                  <a:pt x="573110" y="1153710"/>
                  <a:pt x="574087" y="1153515"/>
                </a:cubicBezTo>
                <a:cubicBezTo>
                  <a:pt x="575064" y="1153320"/>
                  <a:pt x="576084" y="1153162"/>
                  <a:pt x="577147" y="1153043"/>
                </a:cubicBezTo>
                <a:cubicBezTo>
                  <a:pt x="578211" y="1152923"/>
                  <a:pt x="579285" y="1152864"/>
                  <a:pt x="580370" y="1152864"/>
                </a:cubicBezTo>
                <a:cubicBezTo>
                  <a:pt x="582345" y="1152864"/>
                  <a:pt x="584125" y="1153081"/>
                  <a:pt x="585710" y="1153515"/>
                </a:cubicBezTo>
                <a:cubicBezTo>
                  <a:pt x="587294" y="1153949"/>
                  <a:pt x="588634" y="1154611"/>
                  <a:pt x="589730" y="1155501"/>
                </a:cubicBezTo>
                <a:cubicBezTo>
                  <a:pt x="590826" y="1156391"/>
                  <a:pt x="591667" y="1157508"/>
                  <a:pt x="592253" y="1158854"/>
                </a:cubicBezTo>
                <a:cubicBezTo>
                  <a:pt x="592839" y="1160200"/>
                  <a:pt x="593132" y="1161784"/>
                  <a:pt x="593132" y="1163607"/>
                </a:cubicBezTo>
                <a:lnTo>
                  <a:pt x="593132" y="1186136"/>
                </a:lnTo>
                <a:lnTo>
                  <a:pt x="588054" y="1186136"/>
                </a:lnTo>
                <a:lnTo>
                  <a:pt x="587924" y="1181741"/>
                </a:lnTo>
                <a:cubicBezTo>
                  <a:pt x="586144" y="1183499"/>
                  <a:pt x="584337" y="1184769"/>
                  <a:pt x="582503" y="1185550"/>
                </a:cubicBezTo>
                <a:cubicBezTo>
                  <a:pt x="580669" y="1186332"/>
                  <a:pt x="578743" y="1186722"/>
                  <a:pt x="576724" y="1186722"/>
                </a:cubicBezTo>
                <a:cubicBezTo>
                  <a:pt x="574858" y="1186722"/>
                  <a:pt x="573262" y="1186483"/>
                  <a:pt x="571938" y="1186006"/>
                </a:cubicBezTo>
                <a:cubicBezTo>
                  <a:pt x="570614" y="1185528"/>
                  <a:pt x="569524" y="1184872"/>
                  <a:pt x="568666" y="1184036"/>
                </a:cubicBezTo>
                <a:lnTo>
                  <a:pt x="566999" y="1181435"/>
                </a:lnTo>
                <a:lnTo>
                  <a:pt x="566999" y="1186136"/>
                </a:lnTo>
                <a:lnTo>
                  <a:pt x="561790" y="1186136"/>
                </a:lnTo>
                <a:lnTo>
                  <a:pt x="561790" y="1162663"/>
                </a:lnTo>
                <a:cubicBezTo>
                  <a:pt x="561790" y="1161643"/>
                  <a:pt x="561752" y="1160808"/>
                  <a:pt x="561676" y="1160156"/>
                </a:cubicBezTo>
                <a:cubicBezTo>
                  <a:pt x="561600" y="1159505"/>
                  <a:pt x="561481" y="1158990"/>
                  <a:pt x="561318" y="1158610"/>
                </a:cubicBezTo>
                <a:cubicBezTo>
                  <a:pt x="561155" y="1158230"/>
                  <a:pt x="560949" y="1157964"/>
                  <a:pt x="560699" y="1157812"/>
                </a:cubicBezTo>
                <a:cubicBezTo>
                  <a:pt x="560450" y="1157660"/>
                  <a:pt x="560140" y="1157584"/>
                  <a:pt x="559772" y="1157584"/>
                </a:cubicBezTo>
                <a:cubicBezTo>
                  <a:pt x="559338" y="1157584"/>
                  <a:pt x="558936" y="1157715"/>
                  <a:pt x="558567" y="1157975"/>
                </a:cubicBezTo>
                <a:cubicBezTo>
                  <a:pt x="558198" y="1158236"/>
                  <a:pt x="557802" y="1158659"/>
                  <a:pt x="557379" y="1159245"/>
                </a:cubicBezTo>
                <a:cubicBezTo>
                  <a:pt x="556956" y="1159831"/>
                  <a:pt x="556489" y="1160607"/>
                  <a:pt x="555979" y="1161573"/>
                </a:cubicBezTo>
                <a:cubicBezTo>
                  <a:pt x="555469" y="1162538"/>
                  <a:pt x="554867" y="1163727"/>
                  <a:pt x="554172" y="1165137"/>
                </a:cubicBezTo>
                <a:lnTo>
                  <a:pt x="554172" y="1186136"/>
                </a:lnTo>
                <a:lnTo>
                  <a:pt x="548996" y="1186136"/>
                </a:lnTo>
                <a:lnTo>
                  <a:pt x="548996" y="1163282"/>
                </a:lnTo>
                <a:cubicBezTo>
                  <a:pt x="548996" y="1162088"/>
                  <a:pt x="548957" y="1161122"/>
                  <a:pt x="548882" y="1160384"/>
                </a:cubicBezTo>
                <a:cubicBezTo>
                  <a:pt x="548806" y="1159646"/>
                  <a:pt x="548686" y="1159071"/>
                  <a:pt x="548524" y="1158659"/>
                </a:cubicBezTo>
                <a:cubicBezTo>
                  <a:pt x="548361" y="1158246"/>
                  <a:pt x="548149" y="1157964"/>
                  <a:pt x="547889" y="1157812"/>
                </a:cubicBezTo>
                <a:cubicBezTo>
                  <a:pt x="547628" y="1157660"/>
                  <a:pt x="547313" y="1157584"/>
                  <a:pt x="546945" y="1157584"/>
                </a:cubicBezTo>
                <a:cubicBezTo>
                  <a:pt x="546554" y="1157584"/>
                  <a:pt x="546185" y="1157693"/>
                  <a:pt x="545838" y="1157910"/>
                </a:cubicBezTo>
                <a:cubicBezTo>
                  <a:pt x="545490" y="1158127"/>
                  <a:pt x="545105" y="1158518"/>
                  <a:pt x="544682" y="1159082"/>
                </a:cubicBezTo>
                <a:cubicBezTo>
                  <a:pt x="544259" y="1159646"/>
                  <a:pt x="543787" y="1160417"/>
                  <a:pt x="543266" y="1161393"/>
                </a:cubicBezTo>
                <a:cubicBezTo>
                  <a:pt x="542745" y="1162370"/>
                  <a:pt x="542126" y="1163618"/>
                  <a:pt x="541410" y="1165137"/>
                </a:cubicBezTo>
                <a:lnTo>
                  <a:pt x="541410" y="1186136"/>
                </a:lnTo>
                <a:lnTo>
                  <a:pt x="536201" y="1186136"/>
                </a:lnTo>
                <a:lnTo>
                  <a:pt x="536201" y="1153450"/>
                </a:lnTo>
                <a:lnTo>
                  <a:pt x="540531" y="1153450"/>
                </a:lnTo>
                <a:lnTo>
                  <a:pt x="540791" y="1159668"/>
                </a:lnTo>
                <a:cubicBezTo>
                  <a:pt x="541356" y="1158431"/>
                  <a:pt x="541904" y="1157378"/>
                  <a:pt x="542435" y="1156510"/>
                </a:cubicBezTo>
                <a:cubicBezTo>
                  <a:pt x="542967" y="1155642"/>
                  <a:pt x="543515" y="1154942"/>
                  <a:pt x="544079" y="1154410"/>
                </a:cubicBezTo>
                <a:cubicBezTo>
                  <a:pt x="544644" y="1153878"/>
                  <a:pt x="545246" y="1153488"/>
                  <a:pt x="545887" y="1153238"/>
                </a:cubicBezTo>
                <a:cubicBezTo>
                  <a:pt x="546527" y="1152988"/>
                  <a:pt x="547238" y="1152864"/>
                  <a:pt x="548019" y="1152864"/>
                </a:cubicBezTo>
                <a:close/>
                <a:moveTo>
                  <a:pt x="475726" y="1152864"/>
                </a:moveTo>
                <a:cubicBezTo>
                  <a:pt x="478070" y="1152864"/>
                  <a:pt x="480169" y="1153227"/>
                  <a:pt x="482025" y="1153954"/>
                </a:cubicBezTo>
                <a:cubicBezTo>
                  <a:pt x="483881" y="1154682"/>
                  <a:pt x="485455" y="1155745"/>
                  <a:pt x="486746" y="1157145"/>
                </a:cubicBezTo>
                <a:cubicBezTo>
                  <a:pt x="488037" y="1158545"/>
                  <a:pt x="489025" y="1160287"/>
                  <a:pt x="489708" y="1162370"/>
                </a:cubicBezTo>
                <a:cubicBezTo>
                  <a:pt x="490392" y="1164454"/>
                  <a:pt x="490734" y="1166841"/>
                  <a:pt x="490734" y="1169532"/>
                </a:cubicBezTo>
                <a:cubicBezTo>
                  <a:pt x="490734" y="1172072"/>
                  <a:pt x="490376" y="1174400"/>
                  <a:pt x="489660" y="1176516"/>
                </a:cubicBezTo>
                <a:cubicBezTo>
                  <a:pt x="488943" y="1178632"/>
                  <a:pt x="487912" y="1180444"/>
                  <a:pt x="486567" y="1181953"/>
                </a:cubicBezTo>
                <a:cubicBezTo>
                  <a:pt x="485221" y="1183461"/>
                  <a:pt x="483582" y="1184633"/>
                  <a:pt x="481651" y="1185469"/>
                </a:cubicBezTo>
                <a:cubicBezTo>
                  <a:pt x="479719" y="1186304"/>
                  <a:pt x="477527" y="1186722"/>
                  <a:pt x="475075" y="1186722"/>
                </a:cubicBezTo>
                <a:cubicBezTo>
                  <a:pt x="472730" y="1186722"/>
                  <a:pt x="470631" y="1186358"/>
                  <a:pt x="468775" y="1185631"/>
                </a:cubicBezTo>
                <a:cubicBezTo>
                  <a:pt x="466919" y="1184904"/>
                  <a:pt x="465346" y="1183835"/>
                  <a:pt x="464054" y="1182425"/>
                </a:cubicBezTo>
                <a:cubicBezTo>
                  <a:pt x="462763" y="1181014"/>
                  <a:pt x="461775" y="1179267"/>
                  <a:pt x="461092" y="1177183"/>
                </a:cubicBezTo>
                <a:cubicBezTo>
                  <a:pt x="460408" y="1175100"/>
                  <a:pt x="460066" y="1172701"/>
                  <a:pt x="460066" y="1169988"/>
                </a:cubicBezTo>
                <a:cubicBezTo>
                  <a:pt x="460066" y="1167449"/>
                  <a:pt x="460424" y="1165132"/>
                  <a:pt x="461140" y="1163038"/>
                </a:cubicBezTo>
                <a:cubicBezTo>
                  <a:pt x="461857" y="1160943"/>
                  <a:pt x="462888" y="1159142"/>
                  <a:pt x="464233" y="1157633"/>
                </a:cubicBezTo>
                <a:cubicBezTo>
                  <a:pt x="465579" y="1156125"/>
                  <a:pt x="467218" y="1154953"/>
                  <a:pt x="469149" y="1154117"/>
                </a:cubicBezTo>
                <a:cubicBezTo>
                  <a:pt x="471081" y="1153282"/>
                  <a:pt x="473273" y="1152864"/>
                  <a:pt x="475726" y="1152864"/>
                </a:cubicBezTo>
                <a:close/>
                <a:moveTo>
                  <a:pt x="344980" y="1152864"/>
                </a:moveTo>
                <a:cubicBezTo>
                  <a:pt x="348344" y="1152864"/>
                  <a:pt x="350889" y="1153857"/>
                  <a:pt x="352615" y="1155843"/>
                </a:cubicBezTo>
                <a:cubicBezTo>
                  <a:pt x="354340" y="1157829"/>
                  <a:pt x="355203" y="1160818"/>
                  <a:pt x="355203" y="1164812"/>
                </a:cubicBezTo>
                <a:lnTo>
                  <a:pt x="355203" y="1186136"/>
                </a:lnTo>
                <a:lnTo>
                  <a:pt x="349538" y="1186136"/>
                </a:lnTo>
                <a:lnTo>
                  <a:pt x="349538" y="1165268"/>
                </a:lnTo>
                <a:cubicBezTo>
                  <a:pt x="349538" y="1162707"/>
                  <a:pt x="349061" y="1160813"/>
                  <a:pt x="348106" y="1159587"/>
                </a:cubicBezTo>
                <a:cubicBezTo>
                  <a:pt x="347151" y="1158360"/>
                  <a:pt x="345729" y="1157747"/>
                  <a:pt x="343841" y="1157747"/>
                </a:cubicBezTo>
                <a:cubicBezTo>
                  <a:pt x="343146" y="1157747"/>
                  <a:pt x="342468" y="1157850"/>
                  <a:pt x="341806" y="1158056"/>
                </a:cubicBezTo>
                <a:cubicBezTo>
                  <a:pt x="341144" y="1158263"/>
                  <a:pt x="340455" y="1158621"/>
                  <a:pt x="339738" y="1159131"/>
                </a:cubicBezTo>
                <a:cubicBezTo>
                  <a:pt x="339022" y="1159641"/>
                  <a:pt x="338246" y="1160330"/>
                  <a:pt x="337411" y="1161198"/>
                </a:cubicBezTo>
                <a:cubicBezTo>
                  <a:pt x="336575" y="1162066"/>
                  <a:pt x="335636" y="1163152"/>
                  <a:pt x="334595" y="1164454"/>
                </a:cubicBezTo>
                <a:lnTo>
                  <a:pt x="334595" y="1186136"/>
                </a:lnTo>
                <a:lnTo>
                  <a:pt x="328930" y="1186136"/>
                </a:lnTo>
                <a:lnTo>
                  <a:pt x="328930" y="1153450"/>
                </a:lnTo>
                <a:lnTo>
                  <a:pt x="333976" y="1153450"/>
                </a:lnTo>
                <a:lnTo>
                  <a:pt x="334204" y="1158724"/>
                </a:lnTo>
                <a:cubicBezTo>
                  <a:pt x="335159" y="1157595"/>
                  <a:pt x="336082" y="1156656"/>
                  <a:pt x="336971" y="1155908"/>
                </a:cubicBezTo>
                <a:cubicBezTo>
                  <a:pt x="337861" y="1155159"/>
                  <a:pt x="338735" y="1154557"/>
                  <a:pt x="339592" y="1154101"/>
                </a:cubicBezTo>
                <a:cubicBezTo>
                  <a:pt x="340450" y="1153645"/>
                  <a:pt x="341323" y="1153325"/>
                  <a:pt x="342213" y="1153140"/>
                </a:cubicBezTo>
                <a:cubicBezTo>
                  <a:pt x="343103" y="1152956"/>
                  <a:pt x="344025" y="1152864"/>
                  <a:pt x="344980" y="1152864"/>
                </a:cubicBezTo>
                <a:close/>
                <a:moveTo>
                  <a:pt x="304145" y="1152864"/>
                </a:moveTo>
                <a:cubicBezTo>
                  <a:pt x="306120" y="1152864"/>
                  <a:pt x="307900" y="1153081"/>
                  <a:pt x="309484" y="1153515"/>
                </a:cubicBezTo>
                <a:cubicBezTo>
                  <a:pt x="311069" y="1153949"/>
                  <a:pt x="312409" y="1154611"/>
                  <a:pt x="313505" y="1155501"/>
                </a:cubicBezTo>
                <a:cubicBezTo>
                  <a:pt x="314601" y="1156391"/>
                  <a:pt x="315442" y="1157508"/>
                  <a:pt x="316028" y="1158854"/>
                </a:cubicBezTo>
                <a:cubicBezTo>
                  <a:pt x="316614" y="1160200"/>
                  <a:pt x="316907" y="1161784"/>
                  <a:pt x="316907" y="1163607"/>
                </a:cubicBezTo>
                <a:lnTo>
                  <a:pt x="316907" y="1186136"/>
                </a:lnTo>
                <a:lnTo>
                  <a:pt x="311828" y="1186136"/>
                </a:lnTo>
                <a:lnTo>
                  <a:pt x="311698" y="1181741"/>
                </a:lnTo>
                <a:cubicBezTo>
                  <a:pt x="309918" y="1183499"/>
                  <a:pt x="308112" y="1184769"/>
                  <a:pt x="306278" y="1185550"/>
                </a:cubicBezTo>
                <a:cubicBezTo>
                  <a:pt x="304444" y="1186332"/>
                  <a:pt x="302517" y="1186722"/>
                  <a:pt x="300499" y="1186722"/>
                </a:cubicBezTo>
                <a:cubicBezTo>
                  <a:pt x="298632" y="1186722"/>
                  <a:pt x="297037" y="1186483"/>
                  <a:pt x="295713" y="1186006"/>
                </a:cubicBezTo>
                <a:cubicBezTo>
                  <a:pt x="294389" y="1185528"/>
                  <a:pt x="293299" y="1184872"/>
                  <a:pt x="292441" y="1184036"/>
                </a:cubicBezTo>
                <a:cubicBezTo>
                  <a:pt x="291584" y="1183201"/>
                  <a:pt x="290955" y="1182218"/>
                  <a:pt x="290553" y="1181090"/>
                </a:cubicBezTo>
                <a:cubicBezTo>
                  <a:pt x="290152" y="1179961"/>
                  <a:pt x="289951" y="1178735"/>
                  <a:pt x="289951" y="1177411"/>
                </a:cubicBezTo>
                <a:cubicBezTo>
                  <a:pt x="289951" y="1174134"/>
                  <a:pt x="291172" y="1171567"/>
                  <a:pt x="293613" y="1169712"/>
                </a:cubicBezTo>
                <a:cubicBezTo>
                  <a:pt x="296055" y="1167856"/>
                  <a:pt x="299663" y="1166928"/>
                  <a:pt x="304438" y="1166928"/>
                </a:cubicBezTo>
                <a:lnTo>
                  <a:pt x="311210" y="1166928"/>
                </a:lnTo>
                <a:lnTo>
                  <a:pt x="311210" y="1164063"/>
                </a:lnTo>
                <a:cubicBezTo>
                  <a:pt x="311210" y="1162131"/>
                  <a:pt x="310591" y="1160585"/>
                  <a:pt x="309354" y="1159424"/>
                </a:cubicBezTo>
                <a:cubicBezTo>
                  <a:pt x="308117" y="1158263"/>
                  <a:pt x="306229" y="1157682"/>
                  <a:pt x="303689" y="1157682"/>
                </a:cubicBezTo>
                <a:cubicBezTo>
                  <a:pt x="301845" y="1157682"/>
                  <a:pt x="300027" y="1157888"/>
                  <a:pt x="298236" y="1158301"/>
                </a:cubicBezTo>
                <a:cubicBezTo>
                  <a:pt x="296446" y="1158713"/>
                  <a:pt x="294595" y="1159299"/>
                  <a:pt x="292685" y="1160059"/>
                </a:cubicBezTo>
                <a:lnTo>
                  <a:pt x="292685" y="1154947"/>
                </a:lnTo>
                <a:cubicBezTo>
                  <a:pt x="293402" y="1154687"/>
                  <a:pt x="294199" y="1154432"/>
                  <a:pt x="295078" y="1154182"/>
                </a:cubicBezTo>
                <a:cubicBezTo>
                  <a:pt x="295957" y="1153933"/>
                  <a:pt x="296885" y="1153710"/>
                  <a:pt x="297862" y="1153515"/>
                </a:cubicBezTo>
                <a:cubicBezTo>
                  <a:pt x="298839" y="1153320"/>
                  <a:pt x="299859" y="1153162"/>
                  <a:pt x="300922" y="1153043"/>
                </a:cubicBezTo>
                <a:cubicBezTo>
                  <a:pt x="301986" y="1152923"/>
                  <a:pt x="303060" y="1152864"/>
                  <a:pt x="304145" y="1152864"/>
                </a:cubicBezTo>
                <a:close/>
                <a:moveTo>
                  <a:pt x="161400" y="1152864"/>
                </a:moveTo>
                <a:cubicBezTo>
                  <a:pt x="163744" y="1152864"/>
                  <a:pt x="165845" y="1153227"/>
                  <a:pt x="167700" y="1153954"/>
                </a:cubicBezTo>
                <a:cubicBezTo>
                  <a:pt x="169556" y="1154682"/>
                  <a:pt x="171129" y="1155745"/>
                  <a:pt x="172421" y="1157145"/>
                </a:cubicBezTo>
                <a:cubicBezTo>
                  <a:pt x="173712" y="1158545"/>
                  <a:pt x="174700" y="1160287"/>
                  <a:pt x="175383" y="1162370"/>
                </a:cubicBezTo>
                <a:cubicBezTo>
                  <a:pt x="176067" y="1164454"/>
                  <a:pt x="176409" y="1166841"/>
                  <a:pt x="176409" y="1169532"/>
                </a:cubicBezTo>
                <a:cubicBezTo>
                  <a:pt x="176409" y="1172072"/>
                  <a:pt x="176051" y="1174400"/>
                  <a:pt x="175335" y="1176516"/>
                </a:cubicBezTo>
                <a:cubicBezTo>
                  <a:pt x="174618" y="1178632"/>
                  <a:pt x="173587" y="1180444"/>
                  <a:pt x="172242" y="1181953"/>
                </a:cubicBezTo>
                <a:cubicBezTo>
                  <a:pt x="170896" y="1183461"/>
                  <a:pt x="169257" y="1184633"/>
                  <a:pt x="167326" y="1185469"/>
                </a:cubicBezTo>
                <a:cubicBezTo>
                  <a:pt x="165394" y="1186304"/>
                  <a:pt x="163202" y="1186722"/>
                  <a:pt x="160750" y="1186722"/>
                </a:cubicBezTo>
                <a:cubicBezTo>
                  <a:pt x="158405" y="1186722"/>
                  <a:pt x="156305" y="1186358"/>
                  <a:pt x="154450" y="1185631"/>
                </a:cubicBezTo>
                <a:cubicBezTo>
                  <a:pt x="152594" y="1184904"/>
                  <a:pt x="151021" y="1183835"/>
                  <a:pt x="149729" y="1182425"/>
                </a:cubicBezTo>
                <a:cubicBezTo>
                  <a:pt x="148438" y="1181014"/>
                  <a:pt x="147450" y="1179267"/>
                  <a:pt x="146766" y="1177183"/>
                </a:cubicBezTo>
                <a:cubicBezTo>
                  <a:pt x="146083" y="1175100"/>
                  <a:pt x="145741" y="1172701"/>
                  <a:pt x="145741" y="1169988"/>
                </a:cubicBezTo>
                <a:cubicBezTo>
                  <a:pt x="145741" y="1167449"/>
                  <a:pt x="146099" y="1165132"/>
                  <a:pt x="146815" y="1163038"/>
                </a:cubicBezTo>
                <a:cubicBezTo>
                  <a:pt x="147531" y="1160943"/>
                  <a:pt x="148562" y="1159142"/>
                  <a:pt x="149908" y="1157633"/>
                </a:cubicBezTo>
                <a:cubicBezTo>
                  <a:pt x="151254" y="1156125"/>
                  <a:pt x="152893" y="1154953"/>
                  <a:pt x="154824" y="1154117"/>
                </a:cubicBezTo>
                <a:cubicBezTo>
                  <a:pt x="156756" y="1153282"/>
                  <a:pt x="158948" y="1152864"/>
                  <a:pt x="161400" y="1152864"/>
                </a:cubicBezTo>
                <a:close/>
                <a:moveTo>
                  <a:pt x="56625" y="1152864"/>
                </a:moveTo>
                <a:cubicBezTo>
                  <a:pt x="58969" y="1152864"/>
                  <a:pt x="61069" y="1153227"/>
                  <a:pt x="62925" y="1153954"/>
                </a:cubicBezTo>
                <a:cubicBezTo>
                  <a:pt x="64781" y="1154682"/>
                  <a:pt x="66354" y="1155745"/>
                  <a:pt x="67646" y="1157145"/>
                </a:cubicBezTo>
                <a:cubicBezTo>
                  <a:pt x="68937" y="1158545"/>
                  <a:pt x="69925" y="1160287"/>
                  <a:pt x="70608" y="1162370"/>
                </a:cubicBezTo>
                <a:cubicBezTo>
                  <a:pt x="71292" y="1164454"/>
                  <a:pt x="71634" y="1166841"/>
                  <a:pt x="71634" y="1169532"/>
                </a:cubicBezTo>
                <a:cubicBezTo>
                  <a:pt x="71634" y="1172072"/>
                  <a:pt x="71276" y="1174400"/>
                  <a:pt x="70559" y="1176516"/>
                </a:cubicBezTo>
                <a:cubicBezTo>
                  <a:pt x="69843" y="1178632"/>
                  <a:pt x="68812" y="1180444"/>
                  <a:pt x="67467" y="1181953"/>
                </a:cubicBezTo>
                <a:cubicBezTo>
                  <a:pt x="66121" y="1183461"/>
                  <a:pt x="64482" y="1184633"/>
                  <a:pt x="62551" y="1185469"/>
                </a:cubicBezTo>
                <a:cubicBezTo>
                  <a:pt x="60619" y="1186304"/>
                  <a:pt x="58427" y="1186722"/>
                  <a:pt x="55974" y="1186722"/>
                </a:cubicBezTo>
                <a:cubicBezTo>
                  <a:pt x="53630" y="1186722"/>
                  <a:pt x="51530" y="1186358"/>
                  <a:pt x="49675" y="1185631"/>
                </a:cubicBezTo>
                <a:cubicBezTo>
                  <a:pt x="47819" y="1184904"/>
                  <a:pt x="46245" y="1183835"/>
                  <a:pt x="44954" y="1182425"/>
                </a:cubicBezTo>
                <a:cubicBezTo>
                  <a:pt x="43663" y="1181014"/>
                  <a:pt x="42675" y="1179267"/>
                  <a:pt x="41991" y="1177183"/>
                </a:cubicBezTo>
                <a:cubicBezTo>
                  <a:pt x="41308" y="1175100"/>
                  <a:pt x="40966" y="1172701"/>
                  <a:pt x="40966" y="1169988"/>
                </a:cubicBezTo>
                <a:cubicBezTo>
                  <a:pt x="40966" y="1167449"/>
                  <a:pt x="41324" y="1165132"/>
                  <a:pt x="42040" y="1163038"/>
                </a:cubicBezTo>
                <a:cubicBezTo>
                  <a:pt x="42756" y="1160943"/>
                  <a:pt x="43787" y="1159142"/>
                  <a:pt x="45133" y="1157633"/>
                </a:cubicBezTo>
                <a:cubicBezTo>
                  <a:pt x="46479" y="1156125"/>
                  <a:pt x="48117" y="1154953"/>
                  <a:pt x="50049" y="1154117"/>
                </a:cubicBezTo>
                <a:cubicBezTo>
                  <a:pt x="51981" y="1153282"/>
                  <a:pt x="54173" y="1152864"/>
                  <a:pt x="56625" y="1152864"/>
                </a:cubicBezTo>
                <a:close/>
                <a:moveTo>
                  <a:pt x="9214" y="1148469"/>
                </a:moveTo>
                <a:lnTo>
                  <a:pt x="9214" y="1181122"/>
                </a:lnTo>
                <a:lnTo>
                  <a:pt x="13544" y="1181122"/>
                </a:lnTo>
                <a:cubicBezTo>
                  <a:pt x="23224" y="1181122"/>
                  <a:pt x="28064" y="1175686"/>
                  <a:pt x="28064" y="1164812"/>
                </a:cubicBezTo>
                <a:cubicBezTo>
                  <a:pt x="28064" y="1161795"/>
                  <a:pt x="27782" y="1159245"/>
                  <a:pt x="27218" y="1157161"/>
                </a:cubicBezTo>
                <a:cubicBezTo>
                  <a:pt x="26654" y="1155078"/>
                  <a:pt x="25796" y="1153396"/>
                  <a:pt x="24646" y="1152115"/>
                </a:cubicBezTo>
                <a:cubicBezTo>
                  <a:pt x="23496" y="1150834"/>
                  <a:pt x="22052" y="1149907"/>
                  <a:pt x="20316" y="1149331"/>
                </a:cubicBezTo>
                <a:cubicBezTo>
                  <a:pt x="18580" y="1148756"/>
                  <a:pt x="16539" y="1148469"/>
                  <a:pt x="14195" y="1148469"/>
                </a:cubicBezTo>
                <a:close/>
                <a:moveTo>
                  <a:pt x="2242120" y="1143585"/>
                </a:moveTo>
                <a:lnTo>
                  <a:pt x="2249575" y="1143585"/>
                </a:lnTo>
                <a:lnTo>
                  <a:pt x="2261393" y="1168719"/>
                </a:lnTo>
                <a:lnTo>
                  <a:pt x="2265658" y="1178453"/>
                </a:lnTo>
                <a:lnTo>
                  <a:pt x="2265658" y="1155664"/>
                </a:lnTo>
                <a:lnTo>
                  <a:pt x="2265658" y="1143585"/>
                </a:lnTo>
                <a:lnTo>
                  <a:pt x="2271062" y="1143585"/>
                </a:lnTo>
                <a:lnTo>
                  <a:pt x="2271062" y="1186136"/>
                </a:lnTo>
                <a:lnTo>
                  <a:pt x="2263509" y="1186136"/>
                </a:lnTo>
                <a:lnTo>
                  <a:pt x="2251105" y="1159603"/>
                </a:lnTo>
                <a:lnTo>
                  <a:pt x="2247524" y="1151073"/>
                </a:lnTo>
                <a:lnTo>
                  <a:pt x="2247524" y="1172528"/>
                </a:lnTo>
                <a:lnTo>
                  <a:pt x="2247524" y="1186136"/>
                </a:lnTo>
                <a:lnTo>
                  <a:pt x="2242120" y="1186136"/>
                </a:lnTo>
                <a:close/>
                <a:moveTo>
                  <a:pt x="2108769" y="1143585"/>
                </a:moveTo>
                <a:lnTo>
                  <a:pt x="2116225" y="1143585"/>
                </a:lnTo>
                <a:lnTo>
                  <a:pt x="2128043" y="1168719"/>
                </a:lnTo>
                <a:lnTo>
                  <a:pt x="2132307" y="1178453"/>
                </a:lnTo>
                <a:lnTo>
                  <a:pt x="2132307" y="1155664"/>
                </a:lnTo>
                <a:lnTo>
                  <a:pt x="2132307" y="1143585"/>
                </a:lnTo>
                <a:lnTo>
                  <a:pt x="2137712" y="1143585"/>
                </a:lnTo>
                <a:lnTo>
                  <a:pt x="2137712" y="1186136"/>
                </a:lnTo>
                <a:lnTo>
                  <a:pt x="2130159" y="1186136"/>
                </a:lnTo>
                <a:lnTo>
                  <a:pt x="2117755" y="1159603"/>
                </a:lnTo>
                <a:lnTo>
                  <a:pt x="2114174" y="1151073"/>
                </a:lnTo>
                <a:lnTo>
                  <a:pt x="2114174" y="1172528"/>
                </a:lnTo>
                <a:lnTo>
                  <a:pt x="2114174" y="1186136"/>
                </a:lnTo>
                <a:lnTo>
                  <a:pt x="2108769" y="1186136"/>
                </a:lnTo>
                <a:close/>
                <a:moveTo>
                  <a:pt x="2028695" y="1143585"/>
                </a:moveTo>
                <a:lnTo>
                  <a:pt x="2035695" y="1143585"/>
                </a:lnTo>
                <a:lnTo>
                  <a:pt x="2044159" y="1159147"/>
                </a:lnTo>
                <a:lnTo>
                  <a:pt x="2047285" y="1165398"/>
                </a:lnTo>
                <a:lnTo>
                  <a:pt x="2050150" y="1159733"/>
                </a:lnTo>
                <a:lnTo>
                  <a:pt x="2058712" y="1143585"/>
                </a:lnTo>
                <a:lnTo>
                  <a:pt x="2065353" y="1143585"/>
                </a:lnTo>
                <a:lnTo>
                  <a:pt x="2049954" y="1170932"/>
                </a:lnTo>
                <a:lnTo>
                  <a:pt x="2049954" y="1186136"/>
                </a:lnTo>
                <a:lnTo>
                  <a:pt x="2044094" y="1186136"/>
                </a:lnTo>
                <a:lnTo>
                  <a:pt x="2044094" y="1170802"/>
                </a:lnTo>
                <a:close/>
                <a:moveTo>
                  <a:pt x="3419" y="1143585"/>
                </a:moveTo>
                <a:lnTo>
                  <a:pt x="14391" y="1143585"/>
                </a:lnTo>
                <a:cubicBezTo>
                  <a:pt x="21032" y="1143585"/>
                  <a:pt x="25986" y="1145294"/>
                  <a:pt x="29253" y="1148713"/>
                </a:cubicBezTo>
                <a:cubicBezTo>
                  <a:pt x="32519" y="1152131"/>
                  <a:pt x="34152" y="1157356"/>
                  <a:pt x="34152" y="1164389"/>
                </a:cubicBezTo>
                <a:cubicBezTo>
                  <a:pt x="34152" y="1166429"/>
                  <a:pt x="33995" y="1168382"/>
                  <a:pt x="33680" y="1170249"/>
                </a:cubicBezTo>
                <a:cubicBezTo>
                  <a:pt x="33366" y="1172115"/>
                  <a:pt x="32861" y="1173852"/>
                  <a:pt x="32166" y="1175458"/>
                </a:cubicBezTo>
                <a:cubicBezTo>
                  <a:pt x="31472" y="1177064"/>
                  <a:pt x="30571" y="1178523"/>
                  <a:pt x="29464" y="1179836"/>
                </a:cubicBezTo>
                <a:cubicBezTo>
                  <a:pt x="28357" y="1181150"/>
                  <a:pt x="27001" y="1182273"/>
                  <a:pt x="25395" y="1183206"/>
                </a:cubicBezTo>
                <a:cubicBezTo>
                  <a:pt x="23789" y="1184139"/>
                  <a:pt x="21922" y="1184861"/>
                  <a:pt x="19795" y="1185371"/>
                </a:cubicBezTo>
                <a:cubicBezTo>
                  <a:pt x="17668" y="1185881"/>
                  <a:pt x="15248" y="1186136"/>
                  <a:pt x="12535" y="1186136"/>
                </a:cubicBezTo>
                <a:lnTo>
                  <a:pt x="3419" y="1186136"/>
                </a:lnTo>
                <a:close/>
                <a:moveTo>
                  <a:pt x="1836009" y="1142999"/>
                </a:moveTo>
                <a:lnTo>
                  <a:pt x="1836009" y="1153450"/>
                </a:lnTo>
                <a:lnTo>
                  <a:pt x="1850692" y="1153450"/>
                </a:lnTo>
                <a:lnTo>
                  <a:pt x="1850692" y="1158203"/>
                </a:lnTo>
                <a:lnTo>
                  <a:pt x="1836009" y="1158203"/>
                </a:lnTo>
                <a:lnTo>
                  <a:pt x="1836009" y="1174807"/>
                </a:lnTo>
                <a:cubicBezTo>
                  <a:pt x="1836009" y="1177151"/>
                  <a:pt x="1836633" y="1178903"/>
                  <a:pt x="1837881" y="1180064"/>
                </a:cubicBezTo>
                <a:cubicBezTo>
                  <a:pt x="1839129" y="1181226"/>
                  <a:pt x="1840969" y="1181806"/>
                  <a:pt x="1843399" y="1181806"/>
                </a:cubicBezTo>
                <a:cubicBezTo>
                  <a:pt x="1844441" y="1181806"/>
                  <a:pt x="1845581" y="1181725"/>
                  <a:pt x="1846818" y="1181562"/>
                </a:cubicBezTo>
                <a:cubicBezTo>
                  <a:pt x="1848055" y="1181399"/>
                  <a:pt x="1849346" y="1181144"/>
                  <a:pt x="1850692" y="1180797"/>
                </a:cubicBezTo>
                <a:lnTo>
                  <a:pt x="1850692" y="1185680"/>
                </a:lnTo>
                <a:cubicBezTo>
                  <a:pt x="1849411" y="1186006"/>
                  <a:pt x="1848088" y="1186239"/>
                  <a:pt x="1846720" y="1186380"/>
                </a:cubicBezTo>
                <a:cubicBezTo>
                  <a:pt x="1845353" y="1186521"/>
                  <a:pt x="1843964" y="1186592"/>
                  <a:pt x="1842553" y="1186592"/>
                </a:cubicBezTo>
                <a:cubicBezTo>
                  <a:pt x="1838451" y="1186592"/>
                  <a:pt x="1835391" y="1185664"/>
                  <a:pt x="1833372" y="1183808"/>
                </a:cubicBezTo>
                <a:cubicBezTo>
                  <a:pt x="1831354" y="1181953"/>
                  <a:pt x="1830344" y="1179104"/>
                  <a:pt x="1830344" y="1175262"/>
                </a:cubicBezTo>
                <a:lnTo>
                  <a:pt x="1830344" y="1158203"/>
                </a:lnTo>
                <a:lnTo>
                  <a:pt x="1821196" y="1158203"/>
                </a:lnTo>
                <a:lnTo>
                  <a:pt x="1821196" y="1153450"/>
                </a:lnTo>
                <a:lnTo>
                  <a:pt x="1830344" y="1153450"/>
                </a:lnTo>
                <a:lnTo>
                  <a:pt x="1830344" y="1144464"/>
                </a:lnTo>
                <a:close/>
                <a:moveTo>
                  <a:pt x="1455009" y="1142999"/>
                </a:moveTo>
                <a:lnTo>
                  <a:pt x="1455009" y="1153450"/>
                </a:lnTo>
                <a:lnTo>
                  <a:pt x="1469692" y="1153450"/>
                </a:lnTo>
                <a:lnTo>
                  <a:pt x="1469692" y="1158203"/>
                </a:lnTo>
                <a:lnTo>
                  <a:pt x="1455009" y="1158203"/>
                </a:lnTo>
                <a:lnTo>
                  <a:pt x="1455009" y="1174807"/>
                </a:lnTo>
                <a:cubicBezTo>
                  <a:pt x="1455009" y="1177151"/>
                  <a:pt x="1455633" y="1178903"/>
                  <a:pt x="1456881" y="1180064"/>
                </a:cubicBezTo>
                <a:cubicBezTo>
                  <a:pt x="1458129" y="1181226"/>
                  <a:pt x="1459968" y="1181806"/>
                  <a:pt x="1462399" y="1181806"/>
                </a:cubicBezTo>
                <a:cubicBezTo>
                  <a:pt x="1463441" y="1181806"/>
                  <a:pt x="1464581" y="1181725"/>
                  <a:pt x="1465818" y="1181562"/>
                </a:cubicBezTo>
                <a:cubicBezTo>
                  <a:pt x="1467055" y="1181399"/>
                  <a:pt x="1468346" y="1181144"/>
                  <a:pt x="1469692" y="1180797"/>
                </a:cubicBezTo>
                <a:lnTo>
                  <a:pt x="1469692" y="1185680"/>
                </a:lnTo>
                <a:cubicBezTo>
                  <a:pt x="1468412" y="1186006"/>
                  <a:pt x="1467088" y="1186239"/>
                  <a:pt x="1465720" y="1186380"/>
                </a:cubicBezTo>
                <a:cubicBezTo>
                  <a:pt x="1464353" y="1186521"/>
                  <a:pt x="1462964" y="1186592"/>
                  <a:pt x="1461553" y="1186592"/>
                </a:cubicBezTo>
                <a:cubicBezTo>
                  <a:pt x="1457451" y="1186592"/>
                  <a:pt x="1454391" y="1185664"/>
                  <a:pt x="1452372" y="1183808"/>
                </a:cubicBezTo>
                <a:cubicBezTo>
                  <a:pt x="1450354" y="1181953"/>
                  <a:pt x="1449344" y="1179104"/>
                  <a:pt x="1449344" y="1175262"/>
                </a:cubicBezTo>
                <a:lnTo>
                  <a:pt x="1449344" y="1158203"/>
                </a:lnTo>
                <a:lnTo>
                  <a:pt x="1440196" y="1158203"/>
                </a:lnTo>
                <a:lnTo>
                  <a:pt x="1440196" y="1153450"/>
                </a:lnTo>
                <a:lnTo>
                  <a:pt x="1449344" y="1153450"/>
                </a:lnTo>
                <a:lnTo>
                  <a:pt x="1449344" y="1144464"/>
                </a:lnTo>
                <a:close/>
                <a:moveTo>
                  <a:pt x="1350234" y="1142999"/>
                </a:moveTo>
                <a:lnTo>
                  <a:pt x="1350234" y="1153450"/>
                </a:lnTo>
                <a:lnTo>
                  <a:pt x="1364917" y="1153450"/>
                </a:lnTo>
                <a:lnTo>
                  <a:pt x="1364917" y="1158203"/>
                </a:lnTo>
                <a:lnTo>
                  <a:pt x="1350234" y="1158203"/>
                </a:lnTo>
                <a:lnTo>
                  <a:pt x="1350234" y="1174807"/>
                </a:lnTo>
                <a:cubicBezTo>
                  <a:pt x="1350234" y="1177151"/>
                  <a:pt x="1350858" y="1178903"/>
                  <a:pt x="1352106" y="1180064"/>
                </a:cubicBezTo>
                <a:cubicBezTo>
                  <a:pt x="1353354" y="1181226"/>
                  <a:pt x="1355193" y="1181806"/>
                  <a:pt x="1357624" y="1181806"/>
                </a:cubicBezTo>
                <a:cubicBezTo>
                  <a:pt x="1358666" y="1181806"/>
                  <a:pt x="1359806" y="1181725"/>
                  <a:pt x="1361043" y="1181562"/>
                </a:cubicBezTo>
                <a:cubicBezTo>
                  <a:pt x="1362280" y="1181399"/>
                  <a:pt x="1363571" y="1181144"/>
                  <a:pt x="1364917" y="1180797"/>
                </a:cubicBezTo>
                <a:lnTo>
                  <a:pt x="1364917" y="1185680"/>
                </a:lnTo>
                <a:cubicBezTo>
                  <a:pt x="1363637" y="1186006"/>
                  <a:pt x="1362313" y="1186239"/>
                  <a:pt x="1360945" y="1186380"/>
                </a:cubicBezTo>
                <a:cubicBezTo>
                  <a:pt x="1359578" y="1186521"/>
                  <a:pt x="1358189" y="1186592"/>
                  <a:pt x="1356778" y="1186592"/>
                </a:cubicBezTo>
                <a:cubicBezTo>
                  <a:pt x="1352676" y="1186592"/>
                  <a:pt x="1349616" y="1185664"/>
                  <a:pt x="1347597" y="1183808"/>
                </a:cubicBezTo>
                <a:cubicBezTo>
                  <a:pt x="1345579" y="1181953"/>
                  <a:pt x="1344569" y="1179104"/>
                  <a:pt x="1344569" y="1175262"/>
                </a:cubicBezTo>
                <a:lnTo>
                  <a:pt x="1344569" y="1158203"/>
                </a:lnTo>
                <a:lnTo>
                  <a:pt x="1335421" y="1158203"/>
                </a:lnTo>
                <a:lnTo>
                  <a:pt x="1335421" y="1153450"/>
                </a:lnTo>
                <a:lnTo>
                  <a:pt x="1344569" y="1153450"/>
                </a:lnTo>
                <a:lnTo>
                  <a:pt x="1344569" y="1144464"/>
                </a:lnTo>
                <a:close/>
                <a:moveTo>
                  <a:pt x="1140684" y="1142999"/>
                </a:moveTo>
                <a:lnTo>
                  <a:pt x="1140684" y="1153450"/>
                </a:lnTo>
                <a:lnTo>
                  <a:pt x="1155367" y="1153450"/>
                </a:lnTo>
                <a:lnTo>
                  <a:pt x="1155367" y="1158203"/>
                </a:lnTo>
                <a:lnTo>
                  <a:pt x="1140684" y="1158203"/>
                </a:lnTo>
                <a:lnTo>
                  <a:pt x="1140684" y="1174807"/>
                </a:lnTo>
                <a:cubicBezTo>
                  <a:pt x="1140684" y="1177151"/>
                  <a:pt x="1141308" y="1178903"/>
                  <a:pt x="1142556" y="1180064"/>
                </a:cubicBezTo>
                <a:cubicBezTo>
                  <a:pt x="1143804" y="1181226"/>
                  <a:pt x="1145643" y="1181806"/>
                  <a:pt x="1148074" y="1181806"/>
                </a:cubicBezTo>
                <a:cubicBezTo>
                  <a:pt x="1149116" y="1181806"/>
                  <a:pt x="1150256" y="1181725"/>
                  <a:pt x="1151493" y="1181562"/>
                </a:cubicBezTo>
                <a:cubicBezTo>
                  <a:pt x="1152730" y="1181399"/>
                  <a:pt x="1154021" y="1181144"/>
                  <a:pt x="1155367" y="1180797"/>
                </a:cubicBezTo>
                <a:lnTo>
                  <a:pt x="1155367" y="1185680"/>
                </a:lnTo>
                <a:cubicBezTo>
                  <a:pt x="1154086" y="1186006"/>
                  <a:pt x="1152763" y="1186239"/>
                  <a:pt x="1151395" y="1186380"/>
                </a:cubicBezTo>
                <a:cubicBezTo>
                  <a:pt x="1150028" y="1186521"/>
                  <a:pt x="1148639" y="1186592"/>
                  <a:pt x="1147228" y="1186592"/>
                </a:cubicBezTo>
                <a:cubicBezTo>
                  <a:pt x="1143126" y="1186592"/>
                  <a:pt x="1140066" y="1185664"/>
                  <a:pt x="1138047" y="1183808"/>
                </a:cubicBezTo>
                <a:cubicBezTo>
                  <a:pt x="1136029" y="1181953"/>
                  <a:pt x="1135019" y="1179104"/>
                  <a:pt x="1135019" y="1175262"/>
                </a:cubicBezTo>
                <a:lnTo>
                  <a:pt x="1135019" y="1158203"/>
                </a:lnTo>
                <a:lnTo>
                  <a:pt x="1125871" y="1158203"/>
                </a:lnTo>
                <a:lnTo>
                  <a:pt x="1125871" y="1153450"/>
                </a:lnTo>
                <a:lnTo>
                  <a:pt x="1135019" y="1153450"/>
                </a:lnTo>
                <a:lnTo>
                  <a:pt x="1135019" y="1144464"/>
                </a:lnTo>
                <a:close/>
                <a:moveTo>
                  <a:pt x="445360" y="1142999"/>
                </a:moveTo>
                <a:lnTo>
                  <a:pt x="445360" y="1153450"/>
                </a:lnTo>
                <a:lnTo>
                  <a:pt x="460043" y="1153450"/>
                </a:lnTo>
                <a:lnTo>
                  <a:pt x="460043" y="1158203"/>
                </a:lnTo>
                <a:lnTo>
                  <a:pt x="445360" y="1158203"/>
                </a:lnTo>
                <a:lnTo>
                  <a:pt x="445360" y="1174807"/>
                </a:lnTo>
                <a:cubicBezTo>
                  <a:pt x="445360" y="1177151"/>
                  <a:pt x="445984" y="1178903"/>
                  <a:pt x="447232" y="1180064"/>
                </a:cubicBezTo>
                <a:cubicBezTo>
                  <a:pt x="448480" y="1181226"/>
                  <a:pt x="450319" y="1181806"/>
                  <a:pt x="452750" y="1181806"/>
                </a:cubicBezTo>
                <a:cubicBezTo>
                  <a:pt x="453792" y="1181806"/>
                  <a:pt x="454931" y="1181725"/>
                  <a:pt x="456169" y="1181562"/>
                </a:cubicBezTo>
                <a:cubicBezTo>
                  <a:pt x="457406" y="1181399"/>
                  <a:pt x="458697" y="1181144"/>
                  <a:pt x="460043" y="1180797"/>
                </a:cubicBezTo>
                <a:lnTo>
                  <a:pt x="460043" y="1185680"/>
                </a:lnTo>
                <a:cubicBezTo>
                  <a:pt x="458762" y="1186006"/>
                  <a:pt x="457438" y="1186239"/>
                  <a:pt x="456071" y="1186380"/>
                </a:cubicBezTo>
                <a:cubicBezTo>
                  <a:pt x="454704" y="1186521"/>
                  <a:pt x="453315" y="1186592"/>
                  <a:pt x="451904" y="1186592"/>
                </a:cubicBezTo>
                <a:cubicBezTo>
                  <a:pt x="447802" y="1186592"/>
                  <a:pt x="444742" y="1185664"/>
                  <a:pt x="442723" y="1183808"/>
                </a:cubicBezTo>
                <a:cubicBezTo>
                  <a:pt x="440704" y="1181953"/>
                  <a:pt x="439695" y="1179104"/>
                  <a:pt x="439695" y="1175262"/>
                </a:cubicBezTo>
                <a:lnTo>
                  <a:pt x="439695" y="1158203"/>
                </a:lnTo>
                <a:lnTo>
                  <a:pt x="430547" y="1158203"/>
                </a:lnTo>
                <a:lnTo>
                  <a:pt x="430547" y="1153450"/>
                </a:lnTo>
                <a:lnTo>
                  <a:pt x="439695" y="1153450"/>
                </a:lnTo>
                <a:lnTo>
                  <a:pt x="439695" y="1144464"/>
                </a:lnTo>
                <a:close/>
                <a:moveTo>
                  <a:pt x="369160" y="1142999"/>
                </a:moveTo>
                <a:lnTo>
                  <a:pt x="369160" y="1153450"/>
                </a:lnTo>
                <a:lnTo>
                  <a:pt x="383843" y="1153450"/>
                </a:lnTo>
                <a:lnTo>
                  <a:pt x="383843" y="1158203"/>
                </a:lnTo>
                <a:lnTo>
                  <a:pt x="369160" y="1158203"/>
                </a:lnTo>
                <a:lnTo>
                  <a:pt x="369160" y="1174807"/>
                </a:lnTo>
                <a:cubicBezTo>
                  <a:pt x="369160" y="1177151"/>
                  <a:pt x="369784" y="1178903"/>
                  <a:pt x="371032" y="1180064"/>
                </a:cubicBezTo>
                <a:cubicBezTo>
                  <a:pt x="372280" y="1181226"/>
                  <a:pt x="374119" y="1181806"/>
                  <a:pt x="376550" y="1181806"/>
                </a:cubicBezTo>
                <a:cubicBezTo>
                  <a:pt x="377592" y="1181806"/>
                  <a:pt x="378732" y="1181725"/>
                  <a:pt x="379969" y="1181562"/>
                </a:cubicBezTo>
                <a:cubicBezTo>
                  <a:pt x="381206" y="1181399"/>
                  <a:pt x="382497" y="1181144"/>
                  <a:pt x="383843" y="1180797"/>
                </a:cubicBezTo>
                <a:lnTo>
                  <a:pt x="383843" y="1185680"/>
                </a:lnTo>
                <a:cubicBezTo>
                  <a:pt x="382562" y="1186006"/>
                  <a:pt x="381238" y="1186239"/>
                  <a:pt x="379871" y="1186380"/>
                </a:cubicBezTo>
                <a:cubicBezTo>
                  <a:pt x="378504" y="1186521"/>
                  <a:pt x="377115" y="1186592"/>
                  <a:pt x="375704" y="1186592"/>
                </a:cubicBezTo>
                <a:cubicBezTo>
                  <a:pt x="371602" y="1186592"/>
                  <a:pt x="368542" y="1185664"/>
                  <a:pt x="366523" y="1183808"/>
                </a:cubicBezTo>
                <a:cubicBezTo>
                  <a:pt x="364505" y="1181953"/>
                  <a:pt x="363495" y="1179104"/>
                  <a:pt x="363495" y="1175262"/>
                </a:cubicBezTo>
                <a:lnTo>
                  <a:pt x="363495" y="1158203"/>
                </a:lnTo>
                <a:lnTo>
                  <a:pt x="354347" y="1158203"/>
                </a:lnTo>
                <a:lnTo>
                  <a:pt x="354347" y="1153450"/>
                </a:lnTo>
                <a:lnTo>
                  <a:pt x="363495" y="1153450"/>
                </a:lnTo>
                <a:lnTo>
                  <a:pt x="363495" y="1144464"/>
                </a:lnTo>
                <a:close/>
                <a:moveTo>
                  <a:pt x="2092873" y="1140134"/>
                </a:moveTo>
                <a:lnTo>
                  <a:pt x="2098277" y="1140134"/>
                </a:lnTo>
                <a:lnTo>
                  <a:pt x="2075943" y="1193136"/>
                </a:lnTo>
                <a:lnTo>
                  <a:pt x="2070539" y="1193136"/>
                </a:lnTo>
                <a:close/>
                <a:moveTo>
                  <a:pt x="1933785" y="1140134"/>
                </a:moveTo>
                <a:lnTo>
                  <a:pt x="1934664" y="1140134"/>
                </a:lnTo>
                <a:cubicBezTo>
                  <a:pt x="1936856" y="1140134"/>
                  <a:pt x="1938858" y="1140340"/>
                  <a:pt x="1940670" y="1140753"/>
                </a:cubicBezTo>
                <a:cubicBezTo>
                  <a:pt x="1942483" y="1141165"/>
                  <a:pt x="1944100" y="1141724"/>
                  <a:pt x="1945521" y="1142429"/>
                </a:cubicBezTo>
                <a:cubicBezTo>
                  <a:pt x="1946943" y="1143135"/>
                  <a:pt x="1948180" y="1143965"/>
                  <a:pt x="1949233" y="1144920"/>
                </a:cubicBezTo>
                <a:cubicBezTo>
                  <a:pt x="1950285" y="1145875"/>
                  <a:pt x="1951164" y="1146884"/>
                  <a:pt x="1951870" y="1147948"/>
                </a:cubicBezTo>
                <a:cubicBezTo>
                  <a:pt x="1952575" y="1149011"/>
                  <a:pt x="1953096" y="1150113"/>
                  <a:pt x="1953432" y="1151252"/>
                </a:cubicBezTo>
                <a:cubicBezTo>
                  <a:pt x="1953769" y="1152392"/>
                  <a:pt x="1953937" y="1153504"/>
                  <a:pt x="1953937" y="1154589"/>
                </a:cubicBezTo>
                <a:cubicBezTo>
                  <a:pt x="1953937" y="1158105"/>
                  <a:pt x="1952960" y="1160769"/>
                  <a:pt x="1951007" y="1162582"/>
                </a:cubicBezTo>
                <a:cubicBezTo>
                  <a:pt x="1949054" y="1164394"/>
                  <a:pt x="1946221" y="1165419"/>
                  <a:pt x="1942510" y="1165658"/>
                </a:cubicBezTo>
                <a:lnTo>
                  <a:pt x="1942249" y="1173667"/>
                </a:lnTo>
                <a:lnTo>
                  <a:pt x="1937398" y="1173667"/>
                </a:lnTo>
                <a:lnTo>
                  <a:pt x="1936975" y="1161198"/>
                </a:lnTo>
                <a:lnTo>
                  <a:pt x="1940784" y="1161198"/>
                </a:lnTo>
                <a:cubicBezTo>
                  <a:pt x="1942108" y="1161198"/>
                  <a:pt x="1943215" y="1161057"/>
                  <a:pt x="1944105" y="1160775"/>
                </a:cubicBezTo>
                <a:cubicBezTo>
                  <a:pt x="1944995" y="1160493"/>
                  <a:pt x="1945711" y="1160091"/>
                  <a:pt x="1946254" y="1159570"/>
                </a:cubicBezTo>
                <a:cubicBezTo>
                  <a:pt x="1946796" y="1159049"/>
                  <a:pt x="1947187" y="1158415"/>
                  <a:pt x="1947426" y="1157666"/>
                </a:cubicBezTo>
                <a:cubicBezTo>
                  <a:pt x="1947665" y="1156917"/>
                  <a:pt x="1947784" y="1156076"/>
                  <a:pt x="1947784" y="1155143"/>
                </a:cubicBezTo>
                <a:cubicBezTo>
                  <a:pt x="1947784" y="1153558"/>
                  <a:pt x="1947458" y="1152148"/>
                  <a:pt x="1946807" y="1150910"/>
                </a:cubicBezTo>
                <a:cubicBezTo>
                  <a:pt x="1946156" y="1149673"/>
                  <a:pt x="1945245" y="1148631"/>
                  <a:pt x="1944073" y="1147785"/>
                </a:cubicBezTo>
                <a:cubicBezTo>
                  <a:pt x="1942900" y="1146938"/>
                  <a:pt x="1941506" y="1146298"/>
                  <a:pt x="1939889" y="1145864"/>
                </a:cubicBezTo>
                <a:cubicBezTo>
                  <a:pt x="1938272" y="1145430"/>
                  <a:pt x="1936509" y="1145213"/>
                  <a:pt x="1934599" y="1145213"/>
                </a:cubicBezTo>
                <a:lnTo>
                  <a:pt x="1933785" y="1145213"/>
                </a:lnTo>
                <a:close/>
                <a:moveTo>
                  <a:pt x="1778059" y="1140134"/>
                </a:moveTo>
                <a:lnTo>
                  <a:pt x="1783757" y="1140134"/>
                </a:lnTo>
                <a:lnTo>
                  <a:pt x="1783757" y="1186136"/>
                </a:lnTo>
                <a:lnTo>
                  <a:pt x="1778678" y="1186136"/>
                </a:lnTo>
                <a:lnTo>
                  <a:pt x="1778482" y="1179950"/>
                </a:lnTo>
                <a:cubicBezTo>
                  <a:pt x="1776898" y="1182251"/>
                  <a:pt x="1775183" y="1183955"/>
                  <a:pt x="1773339" y="1185062"/>
                </a:cubicBezTo>
                <a:cubicBezTo>
                  <a:pt x="1771494" y="1186169"/>
                  <a:pt x="1769497" y="1186722"/>
                  <a:pt x="1767348" y="1186722"/>
                </a:cubicBezTo>
                <a:cubicBezTo>
                  <a:pt x="1765482" y="1186722"/>
                  <a:pt x="1763838" y="1186332"/>
                  <a:pt x="1762416" y="1185550"/>
                </a:cubicBezTo>
                <a:cubicBezTo>
                  <a:pt x="1760994" y="1184769"/>
                  <a:pt x="1759812" y="1183667"/>
                  <a:pt x="1758867" y="1182246"/>
                </a:cubicBezTo>
                <a:cubicBezTo>
                  <a:pt x="1757923" y="1180824"/>
                  <a:pt x="1757212" y="1179115"/>
                  <a:pt x="1756735" y="1177118"/>
                </a:cubicBezTo>
                <a:cubicBezTo>
                  <a:pt x="1756258" y="1175121"/>
                  <a:pt x="1756019" y="1172907"/>
                  <a:pt x="1756019" y="1170477"/>
                </a:cubicBezTo>
                <a:cubicBezTo>
                  <a:pt x="1756019" y="1167699"/>
                  <a:pt x="1756399" y="1165230"/>
                  <a:pt x="1757158" y="1163070"/>
                </a:cubicBezTo>
                <a:cubicBezTo>
                  <a:pt x="1757918" y="1160910"/>
                  <a:pt x="1758998" y="1159087"/>
                  <a:pt x="1760398" y="1157601"/>
                </a:cubicBezTo>
                <a:cubicBezTo>
                  <a:pt x="1761797" y="1156114"/>
                  <a:pt x="1763479" y="1154985"/>
                  <a:pt x="1765444" y="1154215"/>
                </a:cubicBezTo>
                <a:cubicBezTo>
                  <a:pt x="1767408" y="1153444"/>
                  <a:pt x="1769595" y="1153059"/>
                  <a:pt x="1772004" y="1153059"/>
                </a:cubicBezTo>
                <a:cubicBezTo>
                  <a:pt x="1773046" y="1153059"/>
                  <a:pt x="1774071" y="1153124"/>
                  <a:pt x="1775080" y="1153254"/>
                </a:cubicBezTo>
                <a:cubicBezTo>
                  <a:pt x="1776090" y="1153385"/>
                  <a:pt x="1777083" y="1153591"/>
                  <a:pt x="1778059" y="1153873"/>
                </a:cubicBezTo>
                <a:close/>
                <a:moveTo>
                  <a:pt x="1711384" y="1140134"/>
                </a:moveTo>
                <a:lnTo>
                  <a:pt x="1717082" y="1140134"/>
                </a:lnTo>
                <a:lnTo>
                  <a:pt x="1717082" y="1186136"/>
                </a:lnTo>
                <a:lnTo>
                  <a:pt x="1712003" y="1186136"/>
                </a:lnTo>
                <a:lnTo>
                  <a:pt x="1711807" y="1179950"/>
                </a:lnTo>
                <a:cubicBezTo>
                  <a:pt x="1710223" y="1182251"/>
                  <a:pt x="1708508" y="1183955"/>
                  <a:pt x="1706664" y="1185062"/>
                </a:cubicBezTo>
                <a:cubicBezTo>
                  <a:pt x="1704819" y="1186169"/>
                  <a:pt x="1702822" y="1186722"/>
                  <a:pt x="1700673" y="1186722"/>
                </a:cubicBezTo>
                <a:cubicBezTo>
                  <a:pt x="1698807" y="1186722"/>
                  <a:pt x="1697163" y="1186332"/>
                  <a:pt x="1695741" y="1185550"/>
                </a:cubicBezTo>
                <a:cubicBezTo>
                  <a:pt x="1694319" y="1184769"/>
                  <a:pt x="1693137" y="1183667"/>
                  <a:pt x="1692192" y="1182246"/>
                </a:cubicBezTo>
                <a:cubicBezTo>
                  <a:pt x="1691248" y="1180824"/>
                  <a:pt x="1690537" y="1179115"/>
                  <a:pt x="1690060" y="1177118"/>
                </a:cubicBezTo>
                <a:cubicBezTo>
                  <a:pt x="1689583" y="1175121"/>
                  <a:pt x="1689344" y="1172907"/>
                  <a:pt x="1689344" y="1170477"/>
                </a:cubicBezTo>
                <a:cubicBezTo>
                  <a:pt x="1689344" y="1167699"/>
                  <a:pt x="1689724" y="1165230"/>
                  <a:pt x="1690483" y="1163070"/>
                </a:cubicBezTo>
                <a:cubicBezTo>
                  <a:pt x="1691243" y="1160910"/>
                  <a:pt x="1692323" y="1159087"/>
                  <a:pt x="1693723" y="1157601"/>
                </a:cubicBezTo>
                <a:cubicBezTo>
                  <a:pt x="1695122" y="1156114"/>
                  <a:pt x="1696804" y="1154985"/>
                  <a:pt x="1698769" y="1154215"/>
                </a:cubicBezTo>
                <a:cubicBezTo>
                  <a:pt x="1700733" y="1153444"/>
                  <a:pt x="1702920" y="1153059"/>
                  <a:pt x="1705329" y="1153059"/>
                </a:cubicBezTo>
                <a:cubicBezTo>
                  <a:pt x="1706371" y="1153059"/>
                  <a:pt x="1707396" y="1153124"/>
                  <a:pt x="1708405" y="1153254"/>
                </a:cubicBezTo>
                <a:cubicBezTo>
                  <a:pt x="1709415" y="1153385"/>
                  <a:pt x="1710408" y="1153591"/>
                  <a:pt x="1711384" y="1153873"/>
                </a:cubicBezTo>
                <a:close/>
                <a:moveTo>
                  <a:pt x="1481454" y="1140134"/>
                </a:moveTo>
                <a:lnTo>
                  <a:pt x="1487119" y="1140134"/>
                </a:lnTo>
                <a:lnTo>
                  <a:pt x="1487119" y="1153450"/>
                </a:lnTo>
                <a:lnTo>
                  <a:pt x="1486924" y="1158594"/>
                </a:lnTo>
                <a:cubicBezTo>
                  <a:pt x="1487813" y="1157530"/>
                  <a:pt x="1488687" y="1156635"/>
                  <a:pt x="1489544" y="1155908"/>
                </a:cubicBezTo>
                <a:cubicBezTo>
                  <a:pt x="1490402" y="1155181"/>
                  <a:pt x="1491259" y="1154589"/>
                  <a:pt x="1492116" y="1154133"/>
                </a:cubicBezTo>
                <a:cubicBezTo>
                  <a:pt x="1492974" y="1153678"/>
                  <a:pt x="1493847" y="1153352"/>
                  <a:pt x="1494737" y="1153157"/>
                </a:cubicBezTo>
                <a:cubicBezTo>
                  <a:pt x="1495627" y="1152961"/>
                  <a:pt x="1496549" y="1152864"/>
                  <a:pt x="1497504" y="1152864"/>
                </a:cubicBezTo>
                <a:cubicBezTo>
                  <a:pt x="1500760" y="1152864"/>
                  <a:pt x="1503278" y="1153857"/>
                  <a:pt x="1505057" y="1155843"/>
                </a:cubicBezTo>
                <a:cubicBezTo>
                  <a:pt x="1506837" y="1157829"/>
                  <a:pt x="1507727" y="1160818"/>
                  <a:pt x="1507727" y="1164812"/>
                </a:cubicBezTo>
                <a:lnTo>
                  <a:pt x="1507727" y="1186136"/>
                </a:lnTo>
                <a:lnTo>
                  <a:pt x="1502062" y="1186136"/>
                </a:lnTo>
                <a:lnTo>
                  <a:pt x="1502062" y="1165268"/>
                </a:lnTo>
                <a:cubicBezTo>
                  <a:pt x="1502062" y="1162750"/>
                  <a:pt x="1501590" y="1160867"/>
                  <a:pt x="1500646" y="1159619"/>
                </a:cubicBezTo>
                <a:cubicBezTo>
                  <a:pt x="1499702" y="1158371"/>
                  <a:pt x="1498351" y="1157747"/>
                  <a:pt x="1496593" y="1157747"/>
                </a:cubicBezTo>
                <a:cubicBezTo>
                  <a:pt x="1495833" y="1157747"/>
                  <a:pt x="1495122" y="1157850"/>
                  <a:pt x="1494460" y="1158056"/>
                </a:cubicBezTo>
                <a:cubicBezTo>
                  <a:pt x="1493798" y="1158263"/>
                  <a:pt x="1493109" y="1158621"/>
                  <a:pt x="1492393" y="1159131"/>
                </a:cubicBezTo>
                <a:cubicBezTo>
                  <a:pt x="1491677" y="1159641"/>
                  <a:pt x="1490895" y="1160330"/>
                  <a:pt x="1490049" y="1161198"/>
                </a:cubicBezTo>
                <a:cubicBezTo>
                  <a:pt x="1489202" y="1162066"/>
                  <a:pt x="1488226" y="1163152"/>
                  <a:pt x="1487119" y="1164454"/>
                </a:cubicBezTo>
                <a:lnTo>
                  <a:pt x="1487119" y="1186136"/>
                </a:lnTo>
                <a:lnTo>
                  <a:pt x="1481454" y="1186136"/>
                </a:lnTo>
                <a:close/>
                <a:moveTo>
                  <a:pt x="939859" y="1140134"/>
                </a:moveTo>
                <a:lnTo>
                  <a:pt x="945557" y="1140134"/>
                </a:lnTo>
                <a:lnTo>
                  <a:pt x="945557" y="1186136"/>
                </a:lnTo>
                <a:lnTo>
                  <a:pt x="940478" y="1186136"/>
                </a:lnTo>
                <a:lnTo>
                  <a:pt x="940282" y="1179950"/>
                </a:lnTo>
                <a:cubicBezTo>
                  <a:pt x="938698" y="1182251"/>
                  <a:pt x="936983" y="1183955"/>
                  <a:pt x="935139" y="1185062"/>
                </a:cubicBezTo>
                <a:cubicBezTo>
                  <a:pt x="933294" y="1186169"/>
                  <a:pt x="931297" y="1186722"/>
                  <a:pt x="929148" y="1186722"/>
                </a:cubicBezTo>
                <a:cubicBezTo>
                  <a:pt x="927282" y="1186722"/>
                  <a:pt x="925638" y="1186332"/>
                  <a:pt x="924216" y="1185550"/>
                </a:cubicBezTo>
                <a:cubicBezTo>
                  <a:pt x="922794" y="1184769"/>
                  <a:pt x="921611" y="1183667"/>
                  <a:pt x="920667" y="1182246"/>
                </a:cubicBezTo>
                <a:cubicBezTo>
                  <a:pt x="919723" y="1180824"/>
                  <a:pt x="919012" y="1179115"/>
                  <a:pt x="918535" y="1177118"/>
                </a:cubicBezTo>
                <a:cubicBezTo>
                  <a:pt x="918058" y="1175121"/>
                  <a:pt x="917819" y="1172907"/>
                  <a:pt x="917819" y="1170477"/>
                </a:cubicBezTo>
                <a:cubicBezTo>
                  <a:pt x="917819" y="1167699"/>
                  <a:pt x="918198" y="1165230"/>
                  <a:pt x="918958" y="1163070"/>
                </a:cubicBezTo>
                <a:cubicBezTo>
                  <a:pt x="919718" y="1160910"/>
                  <a:pt x="920798" y="1159087"/>
                  <a:pt x="922198" y="1157601"/>
                </a:cubicBezTo>
                <a:cubicBezTo>
                  <a:pt x="923597" y="1156114"/>
                  <a:pt x="925280" y="1154985"/>
                  <a:pt x="927244" y="1154215"/>
                </a:cubicBezTo>
                <a:cubicBezTo>
                  <a:pt x="929208" y="1153444"/>
                  <a:pt x="931395" y="1153059"/>
                  <a:pt x="933804" y="1153059"/>
                </a:cubicBezTo>
                <a:cubicBezTo>
                  <a:pt x="934846" y="1153059"/>
                  <a:pt x="935871" y="1153124"/>
                  <a:pt x="936880" y="1153254"/>
                </a:cubicBezTo>
                <a:cubicBezTo>
                  <a:pt x="937890" y="1153385"/>
                  <a:pt x="938883" y="1153591"/>
                  <a:pt x="939859" y="1153873"/>
                </a:cubicBezTo>
                <a:close/>
                <a:moveTo>
                  <a:pt x="605871" y="1140134"/>
                </a:moveTo>
                <a:lnTo>
                  <a:pt x="611536" y="1140134"/>
                </a:lnTo>
                <a:lnTo>
                  <a:pt x="611536" y="1168393"/>
                </a:lnTo>
                <a:lnTo>
                  <a:pt x="626219" y="1153450"/>
                </a:lnTo>
                <a:lnTo>
                  <a:pt x="633707" y="1153450"/>
                </a:lnTo>
                <a:lnTo>
                  <a:pt x="618373" y="1168523"/>
                </a:lnTo>
                <a:lnTo>
                  <a:pt x="634553" y="1186136"/>
                </a:lnTo>
                <a:lnTo>
                  <a:pt x="626772" y="1186136"/>
                </a:lnTo>
                <a:lnTo>
                  <a:pt x="611536" y="1168621"/>
                </a:lnTo>
                <a:lnTo>
                  <a:pt x="611536" y="1186136"/>
                </a:lnTo>
                <a:lnTo>
                  <a:pt x="605871" y="1186136"/>
                </a:lnTo>
                <a:close/>
                <a:moveTo>
                  <a:pt x="1732699" y="1139744"/>
                </a:moveTo>
                <a:cubicBezTo>
                  <a:pt x="1733329" y="1139744"/>
                  <a:pt x="1733915" y="1139858"/>
                  <a:pt x="1734457" y="1140085"/>
                </a:cubicBezTo>
                <a:cubicBezTo>
                  <a:pt x="1735000" y="1140313"/>
                  <a:pt x="1735472" y="1140634"/>
                  <a:pt x="1735873" y="1141046"/>
                </a:cubicBezTo>
                <a:cubicBezTo>
                  <a:pt x="1736275" y="1141458"/>
                  <a:pt x="1736590" y="1141930"/>
                  <a:pt x="1736818" y="1142462"/>
                </a:cubicBezTo>
                <a:cubicBezTo>
                  <a:pt x="1737045" y="1142994"/>
                  <a:pt x="1737159" y="1143574"/>
                  <a:pt x="1737159" y="1144204"/>
                </a:cubicBezTo>
                <a:cubicBezTo>
                  <a:pt x="1737159" y="1144811"/>
                  <a:pt x="1737045" y="1145387"/>
                  <a:pt x="1736818" y="1145929"/>
                </a:cubicBezTo>
                <a:cubicBezTo>
                  <a:pt x="1736590" y="1146472"/>
                  <a:pt x="1736275" y="1146949"/>
                  <a:pt x="1735873" y="1147362"/>
                </a:cubicBezTo>
                <a:cubicBezTo>
                  <a:pt x="1735472" y="1147774"/>
                  <a:pt x="1735000" y="1148094"/>
                  <a:pt x="1734457" y="1148322"/>
                </a:cubicBezTo>
                <a:cubicBezTo>
                  <a:pt x="1733915" y="1148550"/>
                  <a:pt x="1733329" y="1148664"/>
                  <a:pt x="1732699" y="1148664"/>
                </a:cubicBezTo>
                <a:cubicBezTo>
                  <a:pt x="1732070" y="1148664"/>
                  <a:pt x="1731484" y="1148550"/>
                  <a:pt x="1730941" y="1148322"/>
                </a:cubicBezTo>
                <a:cubicBezTo>
                  <a:pt x="1730399" y="1148094"/>
                  <a:pt x="1729927" y="1147774"/>
                  <a:pt x="1729525" y="1147362"/>
                </a:cubicBezTo>
                <a:cubicBezTo>
                  <a:pt x="1729123" y="1146949"/>
                  <a:pt x="1728809" y="1146472"/>
                  <a:pt x="1728581" y="1145929"/>
                </a:cubicBezTo>
                <a:cubicBezTo>
                  <a:pt x="1728353" y="1145387"/>
                  <a:pt x="1728239" y="1144811"/>
                  <a:pt x="1728239" y="1144204"/>
                </a:cubicBezTo>
                <a:cubicBezTo>
                  <a:pt x="1728239" y="1143574"/>
                  <a:pt x="1728353" y="1142994"/>
                  <a:pt x="1728581" y="1142462"/>
                </a:cubicBezTo>
                <a:cubicBezTo>
                  <a:pt x="1728809" y="1141930"/>
                  <a:pt x="1729123" y="1141458"/>
                  <a:pt x="1729525" y="1141046"/>
                </a:cubicBezTo>
                <a:cubicBezTo>
                  <a:pt x="1729927" y="1140634"/>
                  <a:pt x="1730399" y="1140313"/>
                  <a:pt x="1730941" y="1140085"/>
                </a:cubicBezTo>
                <a:cubicBezTo>
                  <a:pt x="1731484" y="1139858"/>
                  <a:pt x="1732070" y="1139744"/>
                  <a:pt x="1732699" y="1139744"/>
                </a:cubicBezTo>
                <a:close/>
                <a:moveTo>
                  <a:pt x="1180249" y="1139744"/>
                </a:moveTo>
                <a:cubicBezTo>
                  <a:pt x="1180879" y="1139744"/>
                  <a:pt x="1181465" y="1139858"/>
                  <a:pt x="1182007" y="1140085"/>
                </a:cubicBezTo>
                <a:cubicBezTo>
                  <a:pt x="1182550" y="1140313"/>
                  <a:pt x="1183022" y="1140634"/>
                  <a:pt x="1183423" y="1141046"/>
                </a:cubicBezTo>
                <a:cubicBezTo>
                  <a:pt x="1183825" y="1141458"/>
                  <a:pt x="1184140" y="1141930"/>
                  <a:pt x="1184368" y="1142462"/>
                </a:cubicBezTo>
                <a:cubicBezTo>
                  <a:pt x="1184595" y="1142994"/>
                  <a:pt x="1184709" y="1143574"/>
                  <a:pt x="1184709" y="1144204"/>
                </a:cubicBezTo>
                <a:cubicBezTo>
                  <a:pt x="1184709" y="1144811"/>
                  <a:pt x="1184595" y="1145387"/>
                  <a:pt x="1184368" y="1145929"/>
                </a:cubicBezTo>
                <a:cubicBezTo>
                  <a:pt x="1184140" y="1146472"/>
                  <a:pt x="1183825" y="1146949"/>
                  <a:pt x="1183423" y="1147362"/>
                </a:cubicBezTo>
                <a:cubicBezTo>
                  <a:pt x="1183022" y="1147774"/>
                  <a:pt x="1182550" y="1148094"/>
                  <a:pt x="1182007" y="1148322"/>
                </a:cubicBezTo>
                <a:cubicBezTo>
                  <a:pt x="1181465" y="1148550"/>
                  <a:pt x="1180879" y="1148664"/>
                  <a:pt x="1180249" y="1148664"/>
                </a:cubicBezTo>
                <a:cubicBezTo>
                  <a:pt x="1179620" y="1148664"/>
                  <a:pt x="1179034" y="1148550"/>
                  <a:pt x="1178491" y="1148322"/>
                </a:cubicBezTo>
                <a:cubicBezTo>
                  <a:pt x="1177949" y="1148094"/>
                  <a:pt x="1177476" y="1147774"/>
                  <a:pt x="1177075" y="1147362"/>
                </a:cubicBezTo>
                <a:cubicBezTo>
                  <a:pt x="1176674" y="1146949"/>
                  <a:pt x="1176359" y="1146472"/>
                  <a:pt x="1176131" y="1145929"/>
                </a:cubicBezTo>
                <a:cubicBezTo>
                  <a:pt x="1175903" y="1145387"/>
                  <a:pt x="1175789" y="1144811"/>
                  <a:pt x="1175789" y="1144204"/>
                </a:cubicBezTo>
                <a:cubicBezTo>
                  <a:pt x="1175789" y="1143574"/>
                  <a:pt x="1175903" y="1142994"/>
                  <a:pt x="1176131" y="1142462"/>
                </a:cubicBezTo>
                <a:cubicBezTo>
                  <a:pt x="1176359" y="1141930"/>
                  <a:pt x="1176674" y="1141458"/>
                  <a:pt x="1177075" y="1141046"/>
                </a:cubicBezTo>
                <a:cubicBezTo>
                  <a:pt x="1177476" y="1140634"/>
                  <a:pt x="1177949" y="1140313"/>
                  <a:pt x="1178491" y="1140085"/>
                </a:cubicBezTo>
                <a:cubicBezTo>
                  <a:pt x="1179034" y="1139858"/>
                  <a:pt x="1179620" y="1139744"/>
                  <a:pt x="1180249" y="1139744"/>
                </a:cubicBezTo>
                <a:close/>
                <a:moveTo>
                  <a:pt x="1037374" y="1139744"/>
                </a:moveTo>
                <a:cubicBezTo>
                  <a:pt x="1038004" y="1139744"/>
                  <a:pt x="1038590" y="1139858"/>
                  <a:pt x="1039132" y="1140085"/>
                </a:cubicBezTo>
                <a:cubicBezTo>
                  <a:pt x="1039675" y="1140313"/>
                  <a:pt x="1040147" y="1140634"/>
                  <a:pt x="1040548" y="1141046"/>
                </a:cubicBezTo>
                <a:cubicBezTo>
                  <a:pt x="1040950" y="1141458"/>
                  <a:pt x="1041265" y="1141930"/>
                  <a:pt x="1041493" y="1142462"/>
                </a:cubicBezTo>
                <a:cubicBezTo>
                  <a:pt x="1041720" y="1142994"/>
                  <a:pt x="1041834" y="1143574"/>
                  <a:pt x="1041834" y="1144204"/>
                </a:cubicBezTo>
                <a:cubicBezTo>
                  <a:pt x="1041834" y="1144811"/>
                  <a:pt x="1041720" y="1145387"/>
                  <a:pt x="1041493" y="1145929"/>
                </a:cubicBezTo>
                <a:cubicBezTo>
                  <a:pt x="1041265" y="1146472"/>
                  <a:pt x="1040950" y="1146949"/>
                  <a:pt x="1040548" y="1147362"/>
                </a:cubicBezTo>
                <a:cubicBezTo>
                  <a:pt x="1040147" y="1147774"/>
                  <a:pt x="1039675" y="1148094"/>
                  <a:pt x="1039132" y="1148322"/>
                </a:cubicBezTo>
                <a:cubicBezTo>
                  <a:pt x="1038590" y="1148550"/>
                  <a:pt x="1038004" y="1148664"/>
                  <a:pt x="1037374" y="1148664"/>
                </a:cubicBezTo>
                <a:cubicBezTo>
                  <a:pt x="1036745" y="1148664"/>
                  <a:pt x="1036159" y="1148550"/>
                  <a:pt x="1035616" y="1148322"/>
                </a:cubicBezTo>
                <a:cubicBezTo>
                  <a:pt x="1035074" y="1148094"/>
                  <a:pt x="1034602" y="1147774"/>
                  <a:pt x="1034200" y="1147362"/>
                </a:cubicBezTo>
                <a:cubicBezTo>
                  <a:pt x="1033798" y="1146949"/>
                  <a:pt x="1033484" y="1146472"/>
                  <a:pt x="1033256" y="1145929"/>
                </a:cubicBezTo>
                <a:cubicBezTo>
                  <a:pt x="1033028" y="1145387"/>
                  <a:pt x="1032914" y="1144811"/>
                  <a:pt x="1032914" y="1144204"/>
                </a:cubicBezTo>
                <a:cubicBezTo>
                  <a:pt x="1032914" y="1143574"/>
                  <a:pt x="1033028" y="1142994"/>
                  <a:pt x="1033256" y="1142462"/>
                </a:cubicBezTo>
                <a:cubicBezTo>
                  <a:pt x="1033484" y="1141930"/>
                  <a:pt x="1033798" y="1141458"/>
                  <a:pt x="1034200" y="1141046"/>
                </a:cubicBezTo>
                <a:cubicBezTo>
                  <a:pt x="1034602" y="1140634"/>
                  <a:pt x="1035074" y="1140313"/>
                  <a:pt x="1035616" y="1140085"/>
                </a:cubicBezTo>
                <a:cubicBezTo>
                  <a:pt x="1036159" y="1139858"/>
                  <a:pt x="1036745" y="1139744"/>
                  <a:pt x="1037374" y="1139744"/>
                </a:cubicBezTo>
                <a:close/>
                <a:moveTo>
                  <a:pt x="1007674" y="1139744"/>
                </a:moveTo>
                <a:cubicBezTo>
                  <a:pt x="1009931" y="1139744"/>
                  <a:pt x="1012427" y="1140004"/>
                  <a:pt x="1015162" y="1140525"/>
                </a:cubicBezTo>
                <a:lnTo>
                  <a:pt x="1015162" y="1145408"/>
                </a:lnTo>
                <a:cubicBezTo>
                  <a:pt x="1012188" y="1144779"/>
                  <a:pt x="1009627" y="1144464"/>
                  <a:pt x="1007478" y="1144464"/>
                </a:cubicBezTo>
                <a:cubicBezTo>
                  <a:pt x="1002378" y="1144464"/>
                  <a:pt x="999828" y="1147134"/>
                  <a:pt x="999828" y="1152473"/>
                </a:cubicBezTo>
                <a:lnTo>
                  <a:pt x="999828" y="1158203"/>
                </a:lnTo>
                <a:lnTo>
                  <a:pt x="1014152" y="1158203"/>
                </a:lnTo>
                <a:lnTo>
                  <a:pt x="1014152" y="1162924"/>
                </a:lnTo>
                <a:lnTo>
                  <a:pt x="999828" y="1162924"/>
                </a:lnTo>
                <a:lnTo>
                  <a:pt x="999828" y="1186136"/>
                </a:lnTo>
                <a:lnTo>
                  <a:pt x="994065" y="1186136"/>
                </a:lnTo>
                <a:lnTo>
                  <a:pt x="994065" y="1162924"/>
                </a:lnTo>
                <a:lnTo>
                  <a:pt x="983550" y="1162924"/>
                </a:lnTo>
                <a:lnTo>
                  <a:pt x="983550" y="1158203"/>
                </a:lnTo>
                <a:lnTo>
                  <a:pt x="994065" y="1158203"/>
                </a:lnTo>
                <a:lnTo>
                  <a:pt x="994065" y="1152799"/>
                </a:lnTo>
                <a:cubicBezTo>
                  <a:pt x="994065" y="1144095"/>
                  <a:pt x="998601" y="1139744"/>
                  <a:pt x="1007674" y="1139744"/>
                </a:cubicBezTo>
                <a:close/>
                <a:moveTo>
                  <a:pt x="970699" y="1139744"/>
                </a:moveTo>
                <a:cubicBezTo>
                  <a:pt x="971329" y="1139744"/>
                  <a:pt x="971915" y="1139858"/>
                  <a:pt x="972457" y="1140085"/>
                </a:cubicBezTo>
                <a:cubicBezTo>
                  <a:pt x="973000" y="1140313"/>
                  <a:pt x="973472" y="1140634"/>
                  <a:pt x="973873" y="1141046"/>
                </a:cubicBezTo>
                <a:cubicBezTo>
                  <a:pt x="974275" y="1141458"/>
                  <a:pt x="974590" y="1141930"/>
                  <a:pt x="974818" y="1142462"/>
                </a:cubicBezTo>
                <a:cubicBezTo>
                  <a:pt x="975045" y="1142994"/>
                  <a:pt x="975159" y="1143574"/>
                  <a:pt x="975159" y="1144204"/>
                </a:cubicBezTo>
                <a:cubicBezTo>
                  <a:pt x="975159" y="1144811"/>
                  <a:pt x="975045" y="1145387"/>
                  <a:pt x="974818" y="1145929"/>
                </a:cubicBezTo>
                <a:cubicBezTo>
                  <a:pt x="974590" y="1146472"/>
                  <a:pt x="974275" y="1146949"/>
                  <a:pt x="973873" y="1147362"/>
                </a:cubicBezTo>
                <a:cubicBezTo>
                  <a:pt x="973472" y="1147774"/>
                  <a:pt x="973000" y="1148094"/>
                  <a:pt x="972457" y="1148322"/>
                </a:cubicBezTo>
                <a:cubicBezTo>
                  <a:pt x="971915" y="1148550"/>
                  <a:pt x="971329" y="1148664"/>
                  <a:pt x="970699" y="1148664"/>
                </a:cubicBezTo>
                <a:cubicBezTo>
                  <a:pt x="970070" y="1148664"/>
                  <a:pt x="969484" y="1148550"/>
                  <a:pt x="968941" y="1148322"/>
                </a:cubicBezTo>
                <a:cubicBezTo>
                  <a:pt x="968399" y="1148094"/>
                  <a:pt x="967927" y="1147774"/>
                  <a:pt x="967525" y="1147362"/>
                </a:cubicBezTo>
                <a:cubicBezTo>
                  <a:pt x="967123" y="1146949"/>
                  <a:pt x="966809" y="1146472"/>
                  <a:pt x="966581" y="1145929"/>
                </a:cubicBezTo>
                <a:cubicBezTo>
                  <a:pt x="966353" y="1145387"/>
                  <a:pt x="966239" y="1144811"/>
                  <a:pt x="966239" y="1144204"/>
                </a:cubicBezTo>
                <a:cubicBezTo>
                  <a:pt x="966239" y="1143574"/>
                  <a:pt x="966353" y="1142994"/>
                  <a:pt x="966581" y="1142462"/>
                </a:cubicBezTo>
                <a:cubicBezTo>
                  <a:pt x="966809" y="1141930"/>
                  <a:pt x="967123" y="1141458"/>
                  <a:pt x="967525" y="1141046"/>
                </a:cubicBezTo>
                <a:cubicBezTo>
                  <a:pt x="967927" y="1140634"/>
                  <a:pt x="968399" y="1140313"/>
                  <a:pt x="968941" y="1140085"/>
                </a:cubicBezTo>
                <a:cubicBezTo>
                  <a:pt x="969484" y="1139858"/>
                  <a:pt x="970070" y="1139744"/>
                  <a:pt x="970699" y="1139744"/>
                </a:cubicBezTo>
                <a:close/>
                <a:moveTo>
                  <a:pt x="2145353" y="1137660"/>
                </a:moveTo>
                <a:cubicBezTo>
                  <a:pt x="2155359" y="1146928"/>
                  <a:pt x="2160362" y="1157237"/>
                  <a:pt x="2160362" y="1168588"/>
                </a:cubicBezTo>
                <a:cubicBezTo>
                  <a:pt x="2160362" y="1170932"/>
                  <a:pt x="2160123" y="1173363"/>
                  <a:pt x="2159645" y="1175881"/>
                </a:cubicBezTo>
                <a:cubicBezTo>
                  <a:pt x="2159168" y="1178398"/>
                  <a:pt x="2158354" y="1180976"/>
                  <a:pt x="2157204" y="1183613"/>
                </a:cubicBezTo>
                <a:cubicBezTo>
                  <a:pt x="2156053" y="1186250"/>
                  <a:pt x="2154507" y="1188925"/>
                  <a:pt x="2152564" y="1191638"/>
                </a:cubicBezTo>
                <a:cubicBezTo>
                  <a:pt x="2150622" y="1194351"/>
                  <a:pt x="2148175" y="1197075"/>
                  <a:pt x="2145223" y="1199810"/>
                </a:cubicBezTo>
                <a:lnTo>
                  <a:pt x="2141935" y="1196456"/>
                </a:lnTo>
                <a:cubicBezTo>
                  <a:pt x="2146167" y="1192267"/>
                  <a:pt x="2149325" y="1187894"/>
                  <a:pt x="2151409" y="1183336"/>
                </a:cubicBezTo>
                <a:cubicBezTo>
                  <a:pt x="2153492" y="1178778"/>
                  <a:pt x="2154534" y="1174003"/>
                  <a:pt x="2154534" y="1169012"/>
                </a:cubicBezTo>
                <a:cubicBezTo>
                  <a:pt x="2154534" y="1158680"/>
                  <a:pt x="2150334" y="1149391"/>
                  <a:pt x="2141935" y="1141143"/>
                </a:cubicBezTo>
                <a:close/>
                <a:moveTo>
                  <a:pt x="2025026" y="1137660"/>
                </a:moveTo>
                <a:lnTo>
                  <a:pt x="2028314" y="1141013"/>
                </a:lnTo>
                <a:cubicBezTo>
                  <a:pt x="2019893" y="1149326"/>
                  <a:pt x="2015682" y="1158539"/>
                  <a:pt x="2015682" y="1168653"/>
                </a:cubicBezTo>
                <a:cubicBezTo>
                  <a:pt x="2015682" y="1173689"/>
                  <a:pt x="2016746" y="1178529"/>
                  <a:pt x="2018873" y="1183173"/>
                </a:cubicBezTo>
                <a:cubicBezTo>
                  <a:pt x="2020999" y="1187818"/>
                  <a:pt x="2024147" y="1192202"/>
                  <a:pt x="2028314" y="1196326"/>
                </a:cubicBezTo>
                <a:lnTo>
                  <a:pt x="2024895" y="1199810"/>
                </a:lnTo>
                <a:cubicBezTo>
                  <a:pt x="2014890" y="1190542"/>
                  <a:pt x="2009887" y="1180298"/>
                  <a:pt x="2009887" y="1169077"/>
                </a:cubicBezTo>
                <a:cubicBezTo>
                  <a:pt x="2009887" y="1166450"/>
                  <a:pt x="2010153" y="1163830"/>
                  <a:pt x="2010685" y="1161214"/>
                </a:cubicBezTo>
                <a:cubicBezTo>
                  <a:pt x="2011216" y="1158599"/>
                  <a:pt x="2012074" y="1155978"/>
                  <a:pt x="2013257" y="1153352"/>
                </a:cubicBezTo>
                <a:cubicBezTo>
                  <a:pt x="2014439" y="1150726"/>
                  <a:pt x="2016002" y="1148100"/>
                  <a:pt x="2017945" y="1145474"/>
                </a:cubicBezTo>
                <a:cubicBezTo>
                  <a:pt x="2019887" y="1142847"/>
                  <a:pt x="2022248" y="1140243"/>
                  <a:pt x="2025026" y="1137660"/>
                </a:cubicBezTo>
                <a:close/>
                <a:moveTo>
                  <a:pt x="751025" y="1088677"/>
                </a:moveTo>
                <a:lnTo>
                  <a:pt x="771275" y="1088677"/>
                </a:lnTo>
                <a:lnTo>
                  <a:pt x="771275" y="1095742"/>
                </a:lnTo>
                <a:lnTo>
                  <a:pt x="751025" y="1095742"/>
                </a:lnTo>
                <a:close/>
                <a:moveTo>
                  <a:pt x="712925" y="1088677"/>
                </a:moveTo>
                <a:lnTo>
                  <a:pt x="733175" y="1088677"/>
                </a:lnTo>
                <a:lnTo>
                  <a:pt x="733175" y="1095742"/>
                </a:lnTo>
                <a:lnTo>
                  <a:pt x="712925" y="1095742"/>
                </a:lnTo>
                <a:close/>
                <a:moveTo>
                  <a:pt x="674825" y="1088677"/>
                </a:moveTo>
                <a:lnTo>
                  <a:pt x="695075" y="1088677"/>
                </a:lnTo>
                <a:lnTo>
                  <a:pt x="695075" y="1095742"/>
                </a:lnTo>
                <a:lnTo>
                  <a:pt x="674825" y="1095742"/>
                </a:lnTo>
                <a:close/>
                <a:moveTo>
                  <a:pt x="646250" y="1088677"/>
                </a:moveTo>
                <a:lnTo>
                  <a:pt x="666500" y="1088677"/>
                </a:lnTo>
                <a:lnTo>
                  <a:pt x="666500" y="1095742"/>
                </a:lnTo>
                <a:lnTo>
                  <a:pt x="646250" y="1095742"/>
                </a:lnTo>
                <a:close/>
                <a:moveTo>
                  <a:pt x="608150" y="1088677"/>
                </a:moveTo>
                <a:lnTo>
                  <a:pt x="628400" y="1088677"/>
                </a:lnTo>
                <a:lnTo>
                  <a:pt x="628400" y="1095742"/>
                </a:lnTo>
                <a:lnTo>
                  <a:pt x="608150" y="1095742"/>
                </a:lnTo>
                <a:close/>
                <a:moveTo>
                  <a:pt x="570050" y="1088677"/>
                </a:moveTo>
                <a:lnTo>
                  <a:pt x="590300" y="1088677"/>
                </a:lnTo>
                <a:lnTo>
                  <a:pt x="590300" y="1095742"/>
                </a:lnTo>
                <a:lnTo>
                  <a:pt x="570050" y="1095742"/>
                </a:lnTo>
                <a:close/>
                <a:moveTo>
                  <a:pt x="541475" y="1088677"/>
                </a:moveTo>
                <a:lnTo>
                  <a:pt x="561725" y="1088677"/>
                </a:lnTo>
                <a:lnTo>
                  <a:pt x="561725" y="1095742"/>
                </a:lnTo>
                <a:lnTo>
                  <a:pt x="541475" y="1095742"/>
                </a:lnTo>
                <a:close/>
                <a:moveTo>
                  <a:pt x="503375" y="1088677"/>
                </a:moveTo>
                <a:lnTo>
                  <a:pt x="523625" y="1088677"/>
                </a:lnTo>
                <a:lnTo>
                  <a:pt x="523625" y="1095742"/>
                </a:lnTo>
                <a:lnTo>
                  <a:pt x="503375" y="1095742"/>
                </a:lnTo>
                <a:close/>
                <a:moveTo>
                  <a:pt x="465275" y="1088677"/>
                </a:moveTo>
                <a:lnTo>
                  <a:pt x="485525" y="1088677"/>
                </a:lnTo>
                <a:lnTo>
                  <a:pt x="485525" y="1095742"/>
                </a:lnTo>
                <a:lnTo>
                  <a:pt x="465275" y="1095742"/>
                </a:lnTo>
                <a:close/>
                <a:moveTo>
                  <a:pt x="436700" y="1088677"/>
                </a:moveTo>
                <a:lnTo>
                  <a:pt x="456950" y="1088677"/>
                </a:lnTo>
                <a:lnTo>
                  <a:pt x="456950" y="1095742"/>
                </a:lnTo>
                <a:lnTo>
                  <a:pt x="436700" y="1095742"/>
                </a:lnTo>
                <a:close/>
                <a:moveTo>
                  <a:pt x="398600" y="1088677"/>
                </a:moveTo>
                <a:lnTo>
                  <a:pt x="418850" y="1088677"/>
                </a:lnTo>
                <a:lnTo>
                  <a:pt x="418850" y="1095742"/>
                </a:lnTo>
                <a:lnTo>
                  <a:pt x="398600" y="1095742"/>
                </a:lnTo>
                <a:close/>
                <a:moveTo>
                  <a:pt x="360500" y="1088677"/>
                </a:moveTo>
                <a:lnTo>
                  <a:pt x="380750" y="1088677"/>
                </a:lnTo>
                <a:lnTo>
                  <a:pt x="380750" y="1095742"/>
                </a:lnTo>
                <a:lnTo>
                  <a:pt x="360500" y="1095742"/>
                </a:lnTo>
                <a:close/>
                <a:moveTo>
                  <a:pt x="331925" y="1088677"/>
                </a:moveTo>
                <a:lnTo>
                  <a:pt x="352175" y="1088677"/>
                </a:lnTo>
                <a:lnTo>
                  <a:pt x="352175" y="1095742"/>
                </a:lnTo>
                <a:lnTo>
                  <a:pt x="331925" y="1095742"/>
                </a:lnTo>
                <a:close/>
                <a:moveTo>
                  <a:pt x="293825" y="1088677"/>
                </a:moveTo>
                <a:lnTo>
                  <a:pt x="314075" y="1088677"/>
                </a:lnTo>
                <a:lnTo>
                  <a:pt x="314075" y="1095742"/>
                </a:lnTo>
                <a:lnTo>
                  <a:pt x="293825" y="1095742"/>
                </a:lnTo>
                <a:close/>
                <a:moveTo>
                  <a:pt x="255725" y="1088677"/>
                </a:moveTo>
                <a:lnTo>
                  <a:pt x="275975" y="1088677"/>
                </a:lnTo>
                <a:lnTo>
                  <a:pt x="275975" y="1095742"/>
                </a:lnTo>
                <a:lnTo>
                  <a:pt x="255725" y="1095742"/>
                </a:lnTo>
                <a:close/>
                <a:moveTo>
                  <a:pt x="227150" y="1088677"/>
                </a:moveTo>
                <a:lnTo>
                  <a:pt x="247400" y="1088677"/>
                </a:lnTo>
                <a:lnTo>
                  <a:pt x="247400" y="1095742"/>
                </a:lnTo>
                <a:lnTo>
                  <a:pt x="227150" y="1095742"/>
                </a:lnTo>
                <a:close/>
                <a:moveTo>
                  <a:pt x="189050" y="1088677"/>
                </a:moveTo>
                <a:lnTo>
                  <a:pt x="209300" y="1088677"/>
                </a:lnTo>
                <a:lnTo>
                  <a:pt x="209300" y="1095742"/>
                </a:lnTo>
                <a:lnTo>
                  <a:pt x="189050" y="1095742"/>
                </a:lnTo>
                <a:close/>
                <a:moveTo>
                  <a:pt x="150950" y="1088677"/>
                </a:moveTo>
                <a:lnTo>
                  <a:pt x="171200" y="1088677"/>
                </a:lnTo>
                <a:lnTo>
                  <a:pt x="171200" y="1095742"/>
                </a:lnTo>
                <a:lnTo>
                  <a:pt x="150950" y="1095742"/>
                </a:lnTo>
                <a:close/>
                <a:moveTo>
                  <a:pt x="122375" y="1088677"/>
                </a:moveTo>
                <a:lnTo>
                  <a:pt x="142625" y="1088677"/>
                </a:lnTo>
                <a:lnTo>
                  <a:pt x="142625" y="1095742"/>
                </a:lnTo>
                <a:lnTo>
                  <a:pt x="122375" y="1095742"/>
                </a:lnTo>
                <a:close/>
                <a:moveTo>
                  <a:pt x="84275" y="1088677"/>
                </a:moveTo>
                <a:lnTo>
                  <a:pt x="104525" y="1088677"/>
                </a:lnTo>
                <a:lnTo>
                  <a:pt x="104525" y="1095742"/>
                </a:lnTo>
                <a:lnTo>
                  <a:pt x="84275" y="1095742"/>
                </a:lnTo>
                <a:close/>
                <a:moveTo>
                  <a:pt x="46175" y="1088677"/>
                </a:moveTo>
                <a:lnTo>
                  <a:pt x="66425" y="1088677"/>
                </a:lnTo>
                <a:lnTo>
                  <a:pt x="66425" y="1095742"/>
                </a:lnTo>
                <a:lnTo>
                  <a:pt x="46175" y="1095742"/>
                </a:lnTo>
                <a:close/>
                <a:moveTo>
                  <a:pt x="8075" y="1088677"/>
                </a:moveTo>
                <a:lnTo>
                  <a:pt x="28325" y="1088677"/>
                </a:lnTo>
                <a:lnTo>
                  <a:pt x="28325" y="1095742"/>
                </a:lnTo>
                <a:lnTo>
                  <a:pt x="8075" y="1095742"/>
                </a:lnTo>
                <a:close/>
                <a:moveTo>
                  <a:pt x="446825" y="1024327"/>
                </a:moveTo>
                <a:cubicBezTo>
                  <a:pt x="447498" y="1024327"/>
                  <a:pt x="448138" y="1024463"/>
                  <a:pt x="448746" y="1024734"/>
                </a:cubicBezTo>
                <a:cubicBezTo>
                  <a:pt x="449354" y="1025006"/>
                  <a:pt x="449885" y="1025369"/>
                  <a:pt x="450341" y="1025825"/>
                </a:cubicBezTo>
                <a:cubicBezTo>
                  <a:pt x="450797" y="1026281"/>
                  <a:pt x="451160" y="1026812"/>
                  <a:pt x="451432" y="1027420"/>
                </a:cubicBezTo>
                <a:cubicBezTo>
                  <a:pt x="451703" y="1028028"/>
                  <a:pt x="451839" y="1028668"/>
                  <a:pt x="451839" y="1029341"/>
                </a:cubicBezTo>
                <a:cubicBezTo>
                  <a:pt x="451839" y="1030036"/>
                  <a:pt x="451703" y="1030681"/>
                  <a:pt x="451432" y="1031278"/>
                </a:cubicBezTo>
                <a:cubicBezTo>
                  <a:pt x="451160" y="1031875"/>
                  <a:pt x="450797" y="1032401"/>
                  <a:pt x="450341" y="1032857"/>
                </a:cubicBezTo>
                <a:cubicBezTo>
                  <a:pt x="449885" y="1033313"/>
                  <a:pt x="449354" y="1033671"/>
                  <a:pt x="448746" y="1033931"/>
                </a:cubicBezTo>
                <a:cubicBezTo>
                  <a:pt x="448138" y="1034192"/>
                  <a:pt x="447498" y="1034322"/>
                  <a:pt x="446825" y="1034322"/>
                </a:cubicBezTo>
                <a:cubicBezTo>
                  <a:pt x="446130" y="1034322"/>
                  <a:pt x="445485" y="1034192"/>
                  <a:pt x="444888" y="1033931"/>
                </a:cubicBezTo>
                <a:cubicBezTo>
                  <a:pt x="444291" y="1033671"/>
                  <a:pt x="443765" y="1033313"/>
                  <a:pt x="443309" y="1032857"/>
                </a:cubicBezTo>
                <a:cubicBezTo>
                  <a:pt x="442853" y="1032401"/>
                  <a:pt x="442495" y="1031875"/>
                  <a:pt x="442235" y="1031278"/>
                </a:cubicBezTo>
                <a:cubicBezTo>
                  <a:pt x="441974" y="1030681"/>
                  <a:pt x="441844" y="1030036"/>
                  <a:pt x="441844" y="1029341"/>
                </a:cubicBezTo>
                <a:cubicBezTo>
                  <a:pt x="441844" y="1028668"/>
                  <a:pt x="441974" y="1028028"/>
                  <a:pt x="442235" y="1027420"/>
                </a:cubicBezTo>
                <a:cubicBezTo>
                  <a:pt x="442495" y="1026812"/>
                  <a:pt x="442853" y="1026281"/>
                  <a:pt x="443309" y="1025825"/>
                </a:cubicBezTo>
                <a:cubicBezTo>
                  <a:pt x="443765" y="1025369"/>
                  <a:pt x="444291" y="1025006"/>
                  <a:pt x="444888" y="1024734"/>
                </a:cubicBezTo>
                <a:cubicBezTo>
                  <a:pt x="445485" y="1024463"/>
                  <a:pt x="446130" y="1024327"/>
                  <a:pt x="446825" y="1024327"/>
                </a:cubicBezTo>
                <a:close/>
                <a:moveTo>
                  <a:pt x="237340" y="1018858"/>
                </a:moveTo>
                <a:cubicBezTo>
                  <a:pt x="235929" y="1018858"/>
                  <a:pt x="234714" y="1018999"/>
                  <a:pt x="233694" y="1019281"/>
                </a:cubicBezTo>
                <a:cubicBezTo>
                  <a:pt x="232674" y="1019563"/>
                  <a:pt x="231838" y="1019965"/>
                  <a:pt x="231187" y="1020486"/>
                </a:cubicBezTo>
                <a:cubicBezTo>
                  <a:pt x="230536" y="1021007"/>
                  <a:pt x="230053" y="1021631"/>
                  <a:pt x="229738" y="1022358"/>
                </a:cubicBezTo>
                <a:cubicBezTo>
                  <a:pt x="229423" y="1023085"/>
                  <a:pt x="229266" y="1023904"/>
                  <a:pt x="229266" y="1024816"/>
                </a:cubicBezTo>
                <a:cubicBezTo>
                  <a:pt x="229266" y="1025445"/>
                  <a:pt x="229364" y="1026047"/>
                  <a:pt x="229559" y="1026623"/>
                </a:cubicBezTo>
                <a:cubicBezTo>
                  <a:pt x="229755" y="1027198"/>
                  <a:pt x="230069" y="1027708"/>
                  <a:pt x="230503" y="1028153"/>
                </a:cubicBezTo>
                <a:cubicBezTo>
                  <a:pt x="230937" y="1028598"/>
                  <a:pt x="231502" y="1028950"/>
                  <a:pt x="232196" y="1029211"/>
                </a:cubicBezTo>
                <a:cubicBezTo>
                  <a:pt x="232891" y="1029471"/>
                  <a:pt x="233737" y="1029601"/>
                  <a:pt x="234736" y="1029601"/>
                </a:cubicBezTo>
                <a:cubicBezTo>
                  <a:pt x="236038" y="1029601"/>
                  <a:pt x="237530" y="1029205"/>
                  <a:pt x="239212" y="1028413"/>
                </a:cubicBezTo>
                <a:cubicBezTo>
                  <a:pt x="240894" y="1027621"/>
                  <a:pt x="242668" y="1026368"/>
                  <a:pt x="244535" y="1024653"/>
                </a:cubicBezTo>
                <a:lnTo>
                  <a:pt x="244535" y="1018858"/>
                </a:lnTo>
                <a:close/>
                <a:moveTo>
                  <a:pt x="56365" y="1018858"/>
                </a:moveTo>
                <a:cubicBezTo>
                  <a:pt x="54954" y="1018858"/>
                  <a:pt x="53739" y="1018999"/>
                  <a:pt x="52719" y="1019281"/>
                </a:cubicBezTo>
                <a:cubicBezTo>
                  <a:pt x="51699" y="1019563"/>
                  <a:pt x="50863" y="1019965"/>
                  <a:pt x="50212" y="1020486"/>
                </a:cubicBezTo>
                <a:cubicBezTo>
                  <a:pt x="49561" y="1021007"/>
                  <a:pt x="49078" y="1021631"/>
                  <a:pt x="48763" y="1022358"/>
                </a:cubicBezTo>
                <a:cubicBezTo>
                  <a:pt x="48448" y="1023085"/>
                  <a:pt x="48291" y="1023904"/>
                  <a:pt x="48291" y="1024816"/>
                </a:cubicBezTo>
                <a:cubicBezTo>
                  <a:pt x="48291" y="1025445"/>
                  <a:pt x="48389" y="1026047"/>
                  <a:pt x="48584" y="1026623"/>
                </a:cubicBezTo>
                <a:cubicBezTo>
                  <a:pt x="48779" y="1027198"/>
                  <a:pt x="49094" y="1027708"/>
                  <a:pt x="49528" y="1028153"/>
                </a:cubicBezTo>
                <a:cubicBezTo>
                  <a:pt x="49962" y="1028598"/>
                  <a:pt x="50527" y="1028950"/>
                  <a:pt x="51221" y="1029211"/>
                </a:cubicBezTo>
                <a:cubicBezTo>
                  <a:pt x="51916" y="1029471"/>
                  <a:pt x="52762" y="1029601"/>
                  <a:pt x="53760" y="1029601"/>
                </a:cubicBezTo>
                <a:cubicBezTo>
                  <a:pt x="55063" y="1029601"/>
                  <a:pt x="56555" y="1029205"/>
                  <a:pt x="58237" y="1028413"/>
                </a:cubicBezTo>
                <a:cubicBezTo>
                  <a:pt x="59919" y="1027621"/>
                  <a:pt x="61693" y="1026368"/>
                  <a:pt x="63560" y="1024653"/>
                </a:cubicBezTo>
                <a:lnTo>
                  <a:pt x="63560" y="1018858"/>
                </a:lnTo>
                <a:close/>
                <a:moveTo>
                  <a:pt x="199989" y="1005347"/>
                </a:moveTo>
                <a:cubicBezTo>
                  <a:pt x="196907" y="1005347"/>
                  <a:pt x="194503" y="1006346"/>
                  <a:pt x="192778" y="1008342"/>
                </a:cubicBezTo>
                <a:cubicBezTo>
                  <a:pt x="191052" y="1010339"/>
                  <a:pt x="190190" y="1013465"/>
                  <a:pt x="190190" y="1017718"/>
                </a:cubicBezTo>
                <a:cubicBezTo>
                  <a:pt x="190190" y="1021669"/>
                  <a:pt x="190770" y="1024615"/>
                  <a:pt x="191931" y="1026558"/>
                </a:cubicBezTo>
                <a:cubicBezTo>
                  <a:pt x="193092" y="1028500"/>
                  <a:pt x="194736" y="1029471"/>
                  <a:pt x="196863" y="1029471"/>
                </a:cubicBezTo>
                <a:cubicBezTo>
                  <a:pt x="198296" y="1029471"/>
                  <a:pt x="199810" y="1028831"/>
                  <a:pt x="201405" y="1027550"/>
                </a:cubicBezTo>
                <a:cubicBezTo>
                  <a:pt x="203000" y="1026270"/>
                  <a:pt x="204677" y="1024371"/>
                  <a:pt x="206435" y="1021853"/>
                </a:cubicBezTo>
                <a:lnTo>
                  <a:pt x="206435" y="1006682"/>
                </a:lnTo>
                <a:cubicBezTo>
                  <a:pt x="205502" y="1006248"/>
                  <a:pt x="204471" y="1005917"/>
                  <a:pt x="203342" y="1005689"/>
                </a:cubicBezTo>
                <a:cubicBezTo>
                  <a:pt x="202214" y="1005461"/>
                  <a:pt x="201096" y="1005347"/>
                  <a:pt x="199989" y="1005347"/>
                </a:cubicBezTo>
                <a:close/>
                <a:moveTo>
                  <a:pt x="133314" y="1005347"/>
                </a:moveTo>
                <a:cubicBezTo>
                  <a:pt x="130232" y="1005347"/>
                  <a:pt x="127828" y="1006346"/>
                  <a:pt x="126103" y="1008342"/>
                </a:cubicBezTo>
                <a:cubicBezTo>
                  <a:pt x="124377" y="1010339"/>
                  <a:pt x="123514" y="1013465"/>
                  <a:pt x="123514" y="1017718"/>
                </a:cubicBezTo>
                <a:cubicBezTo>
                  <a:pt x="123514" y="1021669"/>
                  <a:pt x="124095" y="1024615"/>
                  <a:pt x="125256" y="1026558"/>
                </a:cubicBezTo>
                <a:cubicBezTo>
                  <a:pt x="126417" y="1028500"/>
                  <a:pt x="128061" y="1029471"/>
                  <a:pt x="130188" y="1029471"/>
                </a:cubicBezTo>
                <a:cubicBezTo>
                  <a:pt x="131621" y="1029471"/>
                  <a:pt x="133135" y="1028831"/>
                  <a:pt x="134730" y="1027550"/>
                </a:cubicBezTo>
                <a:cubicBezTo>
                  <a:pt x="136325" y="1026270"/>
                  <a:pt x="138002" y="1024371"/>
                  <a:pt x="139760" y="1021853"/>
                </a:cubicBezTo>
                <a:lnTo>
                  <a:pt x="139760" y="1006682"/>
                </a:lnTo>
                <a:cubicBezTo>
                  <a:pt x="138827" y="1006248"/>
                  <a:pt x="137796" y="1005917"/>
                  <a:pt x="136667" y="1005689"/>
                </a:cubicBezTo>
                <a:cubicBezTo>
                  <a:pt x="135538" y="1005461"/>
                  <a:pt x="134421" y="1005347"/>
                  <a:pt x="133314" y="1005347"/>
                </a:cubicBezTo>
                <a:close/>
                <a:moveTo>
                  <a:pt x="304015" y="1004989"/>
                </a:moveTo>
                <a:cubicBezTo>
                  <a:pt x="302778" y="1004989"/>
                  <a:pt x="301649" y="1005228"/>
                  <a:pt x="300629" y="1005705"/>
                </a:cubicBezTo>
                <a:cubicBezTo>
                  <a:pt x="299609" y="1006183"/>
                  <a:pt x="298730" y="1006856"/>
                  <a:pt x="297992" y="1007724"/>
                </a:cubicBezTo>
                <a:cubicBezTo>
                  <a:pt x="297254" y="1008592"/>
                  <a:pt x="296657" y="1009634"/>
                  <a:pt x="296201" y="1010849"/>
                </a:cubicBezTo>
                <a:cubicBezTo>
                  <a:pt x="295746" y="1012065"/>
                  <a:pt x="295464" y="1013399"/>
                  <a:pt x="295355" y="1014854"/>
                </a:cubicBezTo>
                <a:lnTo>
                  <a:pt x="312545" y="1014854"/>
                </a:lnTo>
                <a:cubicBezTo>
                  <a:pt x="312610" y="1013399"/>
                  <a:pt x="312469" y="1012070"/>
                  <a:pt x="312121" y="1010865"/>
                </a:cubicBezTo>
                <a:cubicBezTo>
                  <a:pt x="311774" y="1009661"/>
                  <a:pt x="311237" y="1008624"/>
                  <a:pt x="310510" y="1007756"/>
                </a:cubicBezTo>
                <a:cubicBezTo>
                  <a:pt x="309783" y="1006888"/>
                  <a:pt x="308877" y="1006210"/>
                  <a:pt x="307792" y="1005722"/>
                </a:cubicBezTo>
                <a:cubicBezTo>
                  <a:pt x="306706" y="1005233"/>
                  <a:pt x="305447" y="1004989"/>
                  <a:pt x="304015" y="1004989"/>
                </a:cubicBezTo>
                <a:close/>
                <a:moveTo>
                  <a:pt x="149420" y="1001050"/>
                </a:moveTo>
                <a:lnTo>
                  <a:pt x="164819" y="1001050"/>
                </a:lnTo>
                <a:lnTo>
                  <a:pt x="164819" y="1029016"/>
                </a:lnTo>
                <a:lnTo>
                  <a:pt x="174553" y="1029016"/>
                </a:lnTo>
                <a:lnTo>
                  <a:pt x="174553" y="1033736"/>
                </a:lnTo>
                <a:lnTo>
                  <a:pt x="148346" y="1033736"/>
                </a:lnTo>
                <a:lnTo>
                  <a:pt x="148346" y="1029016"/>
                </a:lnTo>
                <a:lnTo>
                  <a:pt x="159089" y="1029016"/>
                </a:lnTo>
                <a:lnTo>
                  <a:pt x="159089" y="1005738"/>
                </a:lnTo>
                <a:lnTo>
                  <a:pt x="149420" y="1005738"/>
                </a:lnTo>
                <a:close/>
                <a:moveTo>
                  <a:pt x="446825" y="1000464"/>
                </a:moveTo>
                <a:cubicBezTo>
                  <a:pt x="447498" y="1000464"/>
                  <a:pt x="448138" y="1000599"/>
                  <a:pt x="448746" y="1000871"/>
                </a:cubicBezTo>
                <a:cubicBezTo>
                  <a:pt x="449354" y="1001142"/>
                  <a:pt x="449885" y="1001506"/>
                  <a:pt x="450341" y="1001961"/>
                </a:cubicBezTo>
                <a:cubicBezTo>
                  <a:pt x="450797" y="1002417"/>
                  <a:pt x="451160" y="1002949"/>
                  <a:pt x="451432" y="1003557"/>
                </a:cubicBezTo>
                <a:cubicBezTo>
                  <a:pt x="451703" y="1004164"/>
                  <a:pt x="451839" y="1004804"/>
                  <a:pt x="451839" y="1005477"/>
                </a:cubicBezTo>
                <a:cubicBezTo>
                  <a:pt x="451839" y="1006172"/>
                  <a:pt x="451703" y="1006818"/>
                  <a:pt x="451432" y="1007414"/>
                </a:cubicBezTo>
                <a:cubicBezTo>
                  <a:pt x="451160" y="1008011"/>
                  <a:pt x="450797" y="1008538"/>
                  <a:pt x="450341" y="1008994"/>
                </a:cubicBezTo>
                <a:cubicBezTo>
                  <a:pt x="449885" y="1009449"/>
                  <a:pt x="449354" y="1009807"/>
                  <a:pt x="448746" y="1010068"/>
                </a:cubicBezTo>
                <a:cubicBezTo>
                  <a:pt x="448138" y="1010328"/>
                  <a:pt x="447498" y="1010458"/>
                  <a:pt x="446825" y="1010458"/>
                </a:cubicBezTo>
                <a:cubicBezTo>
                  <a:pt x="446130" y="1010458"/>
                  <a:pt x="445485" y="1010328"/>
                  <a:pt x="444888" y="1010068"/>
                </a:cubicBezTo>
                <a:cubicBezTo>
                  <a:pt x="444291" y="1009807"/>
                  <a:pt x="443765" y="1009449"/>
                  <a:pt x="443309" y="1008994"/>
                </a:cubicBezTo>
                <a:cubicBezTo>
                  <a:pt x="442853" y="1008538"/>
                  <a:pt x="442495" y="1008011"/>
                  <a:pt x="442235" y="1007414"/>
                </a:cubicBezTo>
                <a:cubicBezTo>
                  <a:pt x="441974" y="1006818"/>
                  <a:pt x="441844" y="1006172"/>
                  <a:pt x="441844" y="1005477"/>
                </a:cubicBezTo>
                <a:cubicBezTo>
                  <a:pt x="441844" y="1004804"/>
                  <a:pt x="441974" y="1004164"/>
                  <a:pt x="442235" y="1003557"/>
                </a:cubicBezTo>
                <a:cubicBezTo>
                  <a:pt x="442495" y="1002949"/>
                  <a:pt x="442853" y="1002417"/>
                  <a:pt x="443309" y="1001961"/>
                </a:cubicBezTo>
                <a:cubicBezTo>
                  <a:pt x="443765" y="1001506"/>
                  <a:pt x="444291" y="1001142"/>
                  <a:pt x="444888" y="1000871"/>
                </a:cubicBezTo>
                <a:cubicBezTo>
                  <a:pt x="445485" y="1000599"/>
                  <a:pt x="446130" y="1000464"/>
                  <a:pt x="446825" y="1000464"/>
                </a:cubicBezTo>
                <a:close/>
                <a:moveTo>
                  <a:pt x="304276" y="1000464"/>
                </a:moveTo>
                <a:cubicBezTo>
                  <a:pt x="306554" y="1000464"/>
                  <a:pt x="308573" y="1000822"/>
                  <a:pt x="310331" y="1001538"/>
                </a:cubicBezTo>
                <a:cubicBezTo>
                  <a:pt x="312089" y="1002254"/>
                  <a:pt x="313570" y="1003269"/>
                  <a:pt x="314775" y="1004582"/>
                </a:cubicBezTo>
                <a:cubicBezTo>
                  <a:pt x="315979" y="1005895"/>
                  <a:pt x="316891" y="1007490"/>
                  <a:pt x="317509" y="1009368"/>
                </a:cubicBezTo>
                <a:cubicBezTo>
                  <a:pt x="318128" y="1011245"/>
                  <a:pt x="318437" y="1013345"/>
                  <a:pt x="318437" y="1015667"/>
                </a:cubicBezTo>
                <a:cubicBezTo>
                  <a:pt x="318437" y="1016470"/>
                  <a:pt x="318426" y="1017143"/>
                  <a:pt x="318405" y="1017686"/>
                </a:cubicBezTo>
                <a:cubicBezTo>
                  <a:pt x="318383" y="1018229"/>
                  <a:pt x="318351" y="1018739"/>
                  <a:pt x="318307" y="1019216"/>
                </a:cubicBezTo>
                <a:lnTo>
                  <a:pt x="295355" y="1019216"/>
                </a:lnTo>
                <a:cubicBezTo>
                  <a:pt x="295355" y="1022558"/>
                  <a:pt x="296288" y="1025125"/>
                  <a:pt x="298155" y="1026916"/>
                </a:cubicBezTo>
                <a:cubicBezTo>
                  <a:pt x="300021" y="1028706"/>
                  <a:pt x="302713" y="1029601"/>
                  <a:pt x="306229" y="1029601"/>
                </a:cubicBezTo>
                <a:cubicBezTo>
                  <a:pt x="307184" y="1029601"/>
                  <a:pt x="308139" y="1029563"/>
                  <a:pt x="309094" y="1029488"/>
                </a:cubicBezTo>
                <a:cubicBezTo>
                  <a:pt x="310049" y="1029412"/>
                  <a:pt x="310971" y="1029308"/>
                  <a:pt x="311861" y="1029178"/>
                </a:cubicBezTo>
                <a:cubicBezTo>
                  <a:pt x="312751" y="1029048"/>
                  <a:pt x="313603" y="1028902"/>
                  <a:pt x="314417" y="1028739"/>
                </a:cubicBezTo>
                <a:cubicBezTo>
                  <a:pt x="315231" y="1028576"/>
                  <a:pt x="315985" y="1028397"/>
                  <a:pt x="316679" y="1028202"/>
                </a:cubicBezTo>
                <a:lnTo>
                  <a:pt x="316679" y="1032857"/>
                </a:lnTo>
                <a:cubicBezTo>
                  <a:pt x="315138" y="1033291"/>
                  <a:pt x="313397" y="1033644"/>
                  <a:pt x="311454" y="1033915"/>
                </a:cubicBezTo>
                <a:cubicBezTo>
                  <a:pt x="309512" y="1034186"/>
                  <a:pt x="307499" y="1034322"/>
                  <a:pt x="305415" y="1034322"/>
                </a:cubicBezTo>
                <a:cubicBezTo>
                  <a:pt x="302615" y="1034322"/>
                  <a:pt x="300206" y="1033942"/>
                  <a:pt x="298187" y="1033183"/>
                </a:cubicBezTo>
                <a:cubicBezTo>
                  <a:pt x="296169" y="1032423"/>
                  <a:pt x="294514" y="1031321"/>
                  <a:pt x="293223" y="1029878"/>
                </a:cubicBezTo>
                <a:cubicBezTo>
                  <a:pt x="291931" y="1028435"/>
                  <a:pt x="290976" y="1026666"/>
                  <a:pt x="290358" y="1024572"/>
                </a:cubicBezTo>
                <a:cubicBezTo>
                  <a:pt x="289739" y="1022477"/>
                  <a:pt x="289430" y="1020106"/>
                  <a:pt x="289430" y="1017458"/>
                </a:cubicBezTo>
                <a:cubicBezTo>
                  <a:pt x="289430" y="1015157"/>
                  <a:pt x="289761" y="1012982"/>
                  <a:pt x="290423" y="1010931"/>
                </a:cubicBezTo>
                <a:cubicBezTo>
                  <a:pt x="291085" y="1008880"/>
                  <a:pt x="292051" y="1007078"/>
                  <a:pt x="293320" y="1005526"/>
                </a:cubicBezTo>
                <a:cubicBezTo>
                  <a:pt x="294590" y="1003974"/>
                  <a:pt x="296147" y="1002743"/>
                  <a:pt x="297992" y="1001831"/>
                </a:cubicBezTo>
                <a:cubicBezTo>
                  <a:pt x="299837" y="1000919"/>
                  <a:pt x="301931" y="1000464"/>
                  <a:pt x="304276" y="1000464"/>
                </a:cubicBezTo>
                <a:close/>
                <a:moveTo>
                  <a:pt x="237470" y="1000464"/>
                </a:moveTo>
                <a:cubicBezTo>
                  <a:pt x="239445" y="1000464"/>
                  <a:pt x="241225" y="1000681"/>
                  <a:pt x="242809" y="1001115"/>
                </a:cubicBezTo>
                <a:cubicBezTo>
                  <a:pt x="244394" y="1001549"/>
                  <a:pt x="245734" y="1002211"/>
                  <a:pt x="246830" y="1003101"/>
                </a:cubicBezTo>
                <a:cubicBezTo>
                  <a:pt x="247926" y="1003991"/>
                  <a:pt x="248767" y="1005108"/>
                  <a:pt x="249353" y="1006454"/>
                </a:cubicBezTo>
                <a:cubicBezTo>
                  <a:pt x="249939" y="1007800"/>
                  <a:pt x="250232" y="1009384"/>
                  <a:pt x="250232" y="1011207"/>
                </a:cubicBezTo>
                <a:lnTo>
                  <a:pt x="250232" y="1033736"/>
                </a:lnTo>
                <a:lnTo>
                  <a:pt x="245154" y="1033736"/>
                </a:lnTo>
                <a:lnTo>
                  <a:pt x="245023" y="1029341"/>
                </a:lnTo>
                <a:cubicBezTo>
                  <a:pt x="243244" y="1031099"/>
                  <a:pt x="241437" y="1032369"/>
                  <a:pt x="239603" y="1033150"/>
                </a:cubicBezTo>
                <a:cubicBezTo>
                  <a:pt x="237769" y="1033931"/>
                  <a:pt x="235843" y="1034322"/>
                  <a:pt x="233824" y="1034322"/>
                </a:cubicBezTo>
                <a:cubicBezTo>
                  <a:pt x="231958" y="1034322"/>
                  <a:pt x="230362" y="1034083"/>
                  <a:pt x="229038" y="1033606"/>
                </a:cubicBezTo>
                <a:cubicBezTo>
                  <a:pt x="227714" y="1033128"/>
                  <a:pt x="226624" y="1032472"/>
                  <a:pt x="225766" y="1031636"/>
                </a:cubicBezTo>
                <a:cubicBezTo>
                  <a:pt x="224909" y="1030801"/>
                  <a:pt x="224280" y="1029819"/>
                  <a:pt x="223878" y="1028690"/>
                </a:cubicBezTo>
                <a:cubicBezTo>
                  <a:pt x="223477" y="1027561"/>
                  <a:pt x="223276" y="1026335"/>
                  <a:pt x="223276" y="1025011"/>
                </a:cubicBezTo>
                <a:cubicBezTo>
                  <a:pt x="223276" y="1021734"/>
                  <a:pt x="224497" y="1019167"/>
                  <a:pt x="226938" y="1017312"/>
                </a:cubicBezTo>
                <a:cubicBezTo>
                  <a:pt x="229380" y="1015456"/>
                  <a:pt x="232988" y="1014528"/>
                  <a:pt x="237763" y="1014528"/>
                </a:cubicBezTo>
                <a:lnTo>
                  <a:pt x="244535" y="1014528"/>
                </a:lnTo>
                <a:lnTo>
                  <a:pt x="244535" y="1011663"/>
                </a:lnTo>
                <a:cubicBezTo>
                  <a:pt x="244535" y="1009731"/>
                  <a:pt x="243916" y="1008185"/>
                  <a:pt x="242679" y="1007024"/>
                </a:cubicBezTo>
                <a:cubicBezTo>
                  <a:pt x="241442" y="1005863"/>
                  <a:pt x="239554" y="1005282"/>
                  <a:pt x="237015" y="1005282"/>
                </a:cubicBezTo>
                <a:cubicBezTo>
                  <a:pt x="235170" y="1005282"/>
                  <a:pt x="233352" y="1005488"/>
                  <a:pt x="231561" y="1005901"/>
                </a:cubicBezTo>
                <a:cubicBezTo>
                  <a:pt x="229771" y="1006313"/>
                  <a:pt x="227920" y="1006899"/>
                  <a:pt x="226010" y="1007659"/>
                </a:cubicBezTo>
                <a:lnTo>
                  <a:pt x="226010" y="1002547"/>
                </a:lnTo>
                <a:cubicBezTo>
                  <a:pt x="226727" y="1002287"/>
                  <a:pt x="227524" y="1002032"/>
                  <a:pt x="228403" y="1001782"/>
                </a:cubicBezTo>
                <a:cubicBezTo>
                  <a:pt x="229282" y="1001533"/>
                  <a:pt x="230210" y="1001310"/>
                  <a:pt x="231187" y="1001115"/>
                </a:cubicBezTo>
                <a:cubicBezTo>
                  <a:pt x="232164" y="1000919"/>
                  <a:pt x="233184" y="1000762"/>
                  <a:pt x="234247" y="1000643"/>
                </a:cubicBezTo>
                <a:cubicBezTo>
                  <a:pt x="235311" y="1000523"/>
                  <a:pt x="236385" y="1000464"/>
                  <a:pt x="237470" y="1000464"/>
                </a:cubicBezTo>
                <a:close/>
                <a:moveTo>
                  <a:pt x="97330" y="1000464"/>
                </a:moveTo>
                <a:cubicBezTo>
                  <a:pt x="100694" y="1000464"/>
                  <a:pt x="103239" y="1001457"/>
                  <a:pt x="104964" y="1003443"/>
                </a:cubicBezTo>
                <a:cubicBezTo>
                  <a:pt x="106690" y="1005429"/>
                  <a:pt x="107553" y="1008418"/>
                  <a:pt x="107553" y="1012412"/>
                </a:cubicBezTo>
                <a:lnTo>
                  <a:pt x="107553" y="1033736"/>
                </a:lnTo>
                <a:lnTo>
                  <a:pt x="101888" y="1033736"/>
                </a:lnTo>
                <a:lnTo>
                  <a:pt x="101888" y="1012868"/>
                </a:lnTo>
                <a:cubicBezTo>
                  <a:pt x="101888" y="1010306"/>
                  <a:pt x="101410" y="1008413"/>
                  <a:pt x="100455" y="1007187"/>
                </a:cubicBezTo>
                <a:cubicBezTo>
                  <a:pt x="99500" y="1005960"/>
                  <a:pt x="98079" y="1005347"/>
                  <a:pt x="96190" y="1005347"/>
                </a:cubicBezTo>
                <a:cubicBezTo>
                  <a:pt x="95496" y="1005347"/>
                  <a:pt x="94818" y="1005450"/>
                  <a:pt x="94156" y="1005657"/>
                </a:cubicBezTo>
                <a:cubicBezTo>
                  <a:pt x="93494" y="1005863"/>
                  <a:pt x="92805" y="1006221"/>
                  <a:pt x="92088" y="1006731"/>
                </a:cubicBezTo>
                <a:cubicBezTo>
                  <a:pt x="91372" y="1007241"/>
                  <a:pt x="90596" y="1007930"/>
                  <a:pt x="89761" y="1008798"/>
                </a:cubicBezTo>
                <a:cubicBezTo>
                  <a:pt x="88925" y="1009666"/>
                  <a:pt x="87986" y="1010751"/>
                  <a:pt x="86944" y="1012054"/>
                </a:cubicBezTo>
                <a:lnTo>
                  <a:pt x="86944" y="1033736"/>
                </a:lnTo>
                <a:lnTo>
                  <a:pt x="81280" y="1033736"/>
                </a:lnTo>
                <a:lnTo>
                  <a:pt x="81280" y="1001050"/>
                </a:lnTo>
                <a:lnTo>
                  <a:pt x="86326" y="1001050"/>
                </a:lnTo>
                <a:lnTo>
                  <a:pt x="86554" y="1006324"/>
                </a:lnTo>
                <a:cubicBezTo>
                  <a:pt x="87509" y="1005195"/>
                  <a:pt x="88431" y="1004257"/>
                  <a:pt x="89321" y="1003508"/>
                </a:cubicBezTo>
                <a:cubicBezTo>
                  <a:pt x="90211" y="1002759"/>
                  <a:pt x="91085" y="1002157"/>
                  <a:pt x="91942" y="1001701"/>
                </a:cubicBezTo>
                <a:cubicBezTo>
                  <a:pt x="92799" y="1001245"/>
                  <a:pt x="93673" y="1000925"/>
                  <a:pt x="94563" y="1000741"/>
                </a:cubicBezTo>
                <a:cubicBezTo>
                  <a:pt x="95453" y="1000556"/>
                  <a:pt x="96375" y="1000464"/>
                  <a:pt x="97330" y="1000464"/>
                </a:cubicBezTo>
                <a:close/>
                <a:moveTo>
                  <a:pt x="56495" y="1000464"/>
                </a:moveTo>
                <a:cubicBezTo>
                  <a:pt x="58470" y="1000464"/>
                  <a:pt x="60250" y="1000681"/>
                  <a:pt x="61834" y="1001115"/>
                </a:cubicBezTo>
                <a:cubicBezTo>
                  <a:pt x="63419" y="1001549"/>
                  <a:pt x="64759" y="1002211"/>
                  <a:pt x="65855" y="1003101"/>
                </a:cubicBezTo>
                <a:cubicBezTo>
                  <a:pt x="66951" y="1003991"/>
                  <a:pt x="67792" y="1005108"/>
                  <a:pt x="68378" y="1006454"/>
                </a:cubicBezTo>
                <a:cubicBezTo>
                  <a:pt x="68964" y="1007800"/>
                  <a:pt x="69257" y="1009384"/>
                  <a:pt x="69257" y="1011207"/>
                </a:cubicBezTo>
                <a:lnTo>
                  <a:pt x="69257" y="1033736"/>
                </a:lnTo>
                <a:lnTo>
                  <a:pt x="64178" y="1033736"/>
                </a:lnTo>
                <a:lnTo>
                  <a:pt x="64048" y="1029341"/>
                </a:lnTo>
                <a:cubicBezTo>
                  <a:pt x="62268" y="1031099"/>
                  <a:pt x="60462" y="1032369"/>
                  <a:pt x="58628" y="1033150"/>
                </a:cubicBezTo>
                <a:cubicBezTo>
                  <a:pt x="56794" y="1033931"/>
                  <a:pt x="54867" y="1034322"/>
                  <a:pt x="52849" y="1034322"/>
                </a:cubicBezTo>
                <a:cubicBezTo>
                  <a:pt x="50982" y="1034322"/>
                  <a:pt x="49387" y="1034083"/>
                  <a:pt x="48063" y="1033606"/>
                </a:cubicBezTo>
                <a:cubicBezTo>
                  <a:pt x="46739" y="1033128"/>
                  <a:pt x="45649" y="1032472"/>
                  <a:pt x="44791" y="1031636"/>
                </a:cubicBezTo>
                <a:cubicBezTo>
                  <a:pt x="43934" y="1030801"/>
                  <a:pt x="43305" y="1029819"/>
                  <a:pt x="42903" y="1028690"/>
                </a:cubicBezTo>
                <a:cubicBezTo>
                  <a:pt x="42501" y="1027561"/>
                  <a:pt x="42301" y="1026335"/>
                  <a:pt x="42301" y="1025011"/>
                </a:cubicBezTo>
                <a:cubicBezTo>
                  <a:pt x="42301" y="1021734"/>
                  <a:pt x="43522" y="1019167"/>
                  <a:pt x="45963" y="1017312"/>
                </a:cubicBezTo>
                <a:cubicBezTo>
                  <a:pt x="48405" y="1015456"/>
                  <a:pt x="52013" y="1014528"/>
                  <a:pt x="56788" y="1014528"/>
                </a:cubicBezTo>
                <a:lnTo>
                  <a:pt x="63560" y="1014528"/>
                </a:lnTo>
                <a:lnTo>
                  <a:pt x="63560" y="1011663"/>
                </a:lnTo>
                <a:cubicBezTo>
                  <a:pt x="63560" y="1009731"/>
                  <a:pt x="62941" y="1008185"/>
                  <a:pt x="61704" y="1007024"/>
                </a:cubicBezTo>
                <a:cubicBezTo>
                  <a:pt x="60467" y="1005863"/>
                  <a:pt x="58579" y="1005282"/>
                  <a:pt x="56039" y="1005282"/>
                </a:cubicBezTo>
                <a:cubicBezTo>
                  <a:pt x="54195" y="1005282"/>
                  <a:pt x="52377" y="1005488"/>
                  <a:pt x="50586" y="1005901"/>
                </a:cubicBezTo>
                <a:cubicBezTo>
                  <a:pt x="48796" y="1006313"/>
                  <a:pt x="46945" y="1006899"/>
                  <a:pt x="45035" y="1007659"/>
                </a:cubicBezTo>
                <a:lnTo>
                  <a:pt x="45035" y="1002547"/>
                </a:lnTo>
                <a:cubicBezTo>
                  <a:pt x="45752" y="1002287"/>
                  <a:pt x="46549" y="1002032"/>
                  <a:pt x="47428" y="1001782"/>
                </a:cubicBezTo>
                <a:cubicBezTo>
                  <a:pt x="48307" y="1001533"/>
                  <a:pt x="49235" y="1001310"/>
                  <a:pt x="50212" y="1001115"/>
                </a:cubicBezTo>
                <a:cubicBezTo>
                  <a:pt x="51188" y="1000919"/>
                  <a:pt x="52209" y="1000762"/>
                  <a:pt x="53272" y="1000643"/>
                </a:cubicBezTo>
                <a:cubicBezTo>
                  <a:pt x="54336" y="1000523"/>
                  <a:pt x="55410" y="1000464"/>
                  <a:pt x="56495" y="1000464"/>
                </a:cubicBezTo>
                <a:close/>
                <a:moveTo>
                  <a:pt x="399740" y="996069"/>
                </a:moveTo>
                <a:lnTo>
                  <a:pt x="399740" y="1028722"/>
                </a:lnTo>
                <a:lnTo>
                  <a:pt x="404069" y="1028722"/>
                </a:lnTo>
                <a:cubicBezTo>
                  <a:pt x="413750" y="1028722"/>
                  <a:pt x="418589" y="1023286"/>
                  <a:pt x="418589" y="1012412"/>
                </a:cubicBezTo>
                <a:cubicBezTo>
                  <a:pt x="418589" y="1009395"/>
                  <a:pt x="418308" y="1006845"/>
                  <a:pt x="417743" y="1004761"/>
                </a:cubicBezTo>
                <a:cubicBezTo>
                  <a:pt x="417179" y="1002678"/>
                  <a:pt x="416321" y="1000995"/>
                  <a:pt x="415171" y="999715"/>
                </a:cubicBezTo>
                <a:cubicBezTo>
                  <a:pt x="414021" y="998434"/>
                  <a:pt x="412578" y="997506"/>
                  <a:pt x="410841" y="996931"/>
                </a:cubicBezTo>
                <a:cubicBezTo>
                  <a:pt x="409105" y="996356"/>
                  <a:pt x="407065" y="996069"/>
                  <a:pt x="404721" y="996069"/>
                </a:cubicBezTo>
                <a:close/>
                <a:moveTo>
                  <a:pt x="393945" y="991185"/>
                </a:moveTo>
                <a:lnTo>
                  <a:pt x="404916" y="991185"/>
                </a:lnTo>
                <a:cubicBezTo>
                  <a:pt x="411557" y="991185"/>
                  <a:pt x="416512" y="992895"/>
                  <a:pt x="419778" y="996313"/>
                </a:cubicBezTo>
                <a:cubicBezTo>
                  <a:pt x="423044" y="999731"/>
                  <a:pt x="424678" y="1004956"/>
                  <a:pt x="424678" y="1011989"/>
                </a:cubicBezTo>
                <a:cubicBezTo>
                  <a:pt x="424678" y="1014029"/>
                  <a:pt x="424520" y="1015982"/>
                  <a:pt x="424206" y="1017849"/>
                </a:cubicBezTo>
                <a:cubicBezTo>
                  <a:pt x="423891" y="1019715"/>
                  <a:pt x="423386" y="1021452"/>
                  <a:pt x="422692" y="1023058"/>
                </a:cubicBezTo>
                <a:cubicBezTo>
                  <a:pt x="421997" y="1024664"/>
                  <a:pt x="421096" y="1026123"/>
                  <a:pt x="419989" y="1027436"/>
                </a:cubicBezTo>
                <a:cubicBezTo>
                  <a:pt x="418883" y="1028750"/>
                  <a:pt x="417526" y="1029873"/>
                  <a:pt x="415920" y="1030806"/>
                </a:cubicBezTo>
                <a:cubicBezTo>
                  <a:pt x="414314" y="1031739"/>
                  <a:pt x="412447" y="1032461"/>
                  <a:pt x="410320" y="1032971"/>
                </a:cubicBezTo>
                <a:cubicBezTo>
                  <a:pt x="408193" y="1033481"/>
                  <a:pt x="405773" y="1033736"/>
                  <a:pt x="403060" y="1033736"/>
                </a:cubicBezTo>
                <a:lnTo>
                  <a:pt x="393945" y="1033736"/>
                </a:lnTo>
                <a:close/>
                <a:moveTo>
                  <a:pt x="357896" y="991185"/>
                </a:moveTo>
                <a:lnTo>
                  <a:pt x="383354" y="991185"/>
                </a:lnTo>
                <a:lnTo>
                  <a:pt x="383354" y="996069"/>
                </a:lnTo>
                <a:lnTo>
                  <a:pt x="373555" y="996069"/>
                </a:lnTo>
                <a:lnTo>
                  <a:pt x="373555" y="1028788"/>
                </a:lnTo>
                <a:lnTo>
                  <a:pt x="383354" y="1028788"/>
                </a:lnTo>
                <a:lnTo>
                  <a:pt x="383354" y="1033736"/>
                </a:lnTo>
                <a:lnTo>
                  <a:pt x="357896" y="1033736"/>
                </a:lnTo>
                <a:lnTo>
                  <a:pt x="357896" y="1028788"/>
                </a:lnTo>
                <a:lnTo>
                  <a:pt x="367695" y="1028788"/>
                </a:lnTo>
                <a:lnTo>
                  <a:pt x="367695" y="996069"/>
                </a:lnTo>
                <a:lnTo>
                  <a:pt x="357896" y="996069"/>
                </a:lnTo>
                <a:close/>
                <a:moveTo>
                  <a:pt x="513110" y="990990"/>
                </a:moveTo>
                <a:lnTo>
                  <a:pt x="518123" y="990990"/>
                </a:lnTo>
                <a:lnTo>
                  <a:pt x="518123" y="1028462"/>
                </a:lnTo>
                <a:lnTo>
                  <a:pt x="527629" y="1028462"/>
                </a:lnTo>
                <a:lnTo>
                  <a:pt x="527629" y="1033736"/>
                </a:lnTo>
                <a:lnTo>
                  <a:pt x="500901" y="1033736"/>
                </a:lnTo>
                <a:lnTo>
                  <a:pt x="500901" y="1028462"/>
                </a:lnTo>
                <a:lnTo>
                  <a:pt x="511840" y="1028462"/>
                </a:lnTo>
                <a:lnTo>
                  <a:pt x="511840" y="997404"/>
                </a:lnTo>
                <a:lnTo>
                  <a:pt x="501650" y="1002938"/>
                </a:lnTo>
                <a:lnTo>
                  <a:pt x="499566" y="998120"/>
                </a:lnTo>
                <a:close/>
                <a:moveTo>
                  <a:pt x="21879" y="990664"/>
                </a:moveTo>
                <a:cubicBezTo>
                  <a:pt x="23854" y="990664"/>
                  <a:pt x="25688" y="990832"/>
                  <a:pt x="27381" y="991169"/>
                </a:cubicBezTo>
                <a:cubicBezTo>
                  <a:pt x="29074" y="991505"/>
                  <a:pt x="30701" y="992021"/>
                  <a:pt x="32264" y="992715"/>
                </a:cubicBezTo>
                <a:lnTo>
                  <a:pt x="32264" y="998413"/>
                </a:lnTo>
                <a:cubicBezTo>
                  <a:pt x="30723" y="997566"/>
                  <a:pt x="29128" y="996921"/>
                  <a:pt x="27478" y="996476"/>
                </a:cubicBezTo>
                <a:cubicBezTo>
                  <a:pt x="25829" y="996031"/>
                  <a:pt x="24027" y="995808"/>
                  <a:pt x="22074" y="995808"/>
                </a:cubicBezTo>
                <a:cubicBezTo>
                  <a:pt x="20077" y="995808"/>
                  <a:pt x="18270" y="996183"/>
                  <a:pt x="16653" y="996931"/>
                </a:cubicBezTo>
                <a:cubicBezTo>
                  <a:pt x="15036" y="997680"/>
                  <a:pt x="13664" y="998765"/>
                  <a:pt x="12535" y="1000187"/>
                </a:cubicBezTo>
                <a:cubicBezTo>
                  <a:pt x="11406" y="1001609"/>
                  <a:pt x="10538" y="1003345"/>
                  <a:pt x="9931" y="1005396"/>
                </a:cubicBezTo>
                <a:cubicBezTo>
                  <a:pt x="9323" y="1007447"/>
                  <a:pt x="9019" y="1009786"/>
                  <a:pt x="9019" y="1012412"/>
                </a:cubicBezTo>
                <a:cubicBezTo>
                  <a:pt x="9019" y="1017925"/>
                  <a:pt x="10137" y="1022081"/>
                  <a:pt x="12372" y="1024881"/>
                </a:cubicBezTo>
                <a:cubicBezTo>
                  <a:pt x="14608" y="1027681"/>
                  <a:pt x="17885" y="1029081"/>
                  <a:pt x="22204" y="1029081"/>
                </a:cubicBezTo>
                <a:cubicBezTo>
                  <a:pt x="24027" y="1029081"/>
                  <a:pt x="25775" y="1028869"/>
                  <a:pt x="27446" y="1028446"/>
                </a:cubicBezTo>
                <a:cubicBezTo>
                  <a:pt x="29117" y="1028022"/>
                  <a:pt x="30723" y="1027431"/>
                  <a:pt x="32264" y="1026672"/>
                </a:cubicBezTo>
                <a:lnTo>
                  <a:pt x="32264" y="1032141"/>
                </a:lnTo>
                <a:cubicBezTo>
                  <a:pt x="28857" y="1033552"/>
                  <a:pt x="25286" y="1034257"/>
                  <a:pt x="21553" y="1034257"/>
                </a:cubicBezTo>
                <a:cubicBezTo>
                  <a:pt x="15541" y="1034257"/>
                  <a:pt x="10924" y="1032461"/>
                  <a:pt x="7700" y="1028869"/>
                </a:cubicBezTo>
                <a:cubicBezTo>
                  <a:pt x="4477" y="1025277"/>
                  <a:pt x="2866" y="1019965"/>
                  <a:pt x="2866" y="1012933"/>
                </a:cubicBezTo>
                <a:cubicBezTo>
                  <a:pt x="2866" y="1009525"/>
                  <a:pt x="3311" y="1006443"/>
                  <a:pt x="4201" y="1003687"/>
                </a:cubicBezTo>
                <a:cubicBezTo>
                  <a:pt x="5091" y="1000930"/>
                  <a:pt x="6360" y="998592"/>
                  <a:pt x="8010" y="996671"/>
                </a:cubicBezTo>
                <a:cubicBezTo>
                  <a:pt x="9659" y="994750"/>
                  <a:pt x="11656" y="993269"/>
                  <a:pt x="14000" y="992227"/>
                </a:cubicBezTo>
                <a:cubicBezTo>
                  <a:pt x="16344" y="991185"/>
                  <a:pt x="18970" y="990664"/>
                  <a:pt x="21879" y="990664"/>
                </a:cubicBezTo>
                <a:close/>
                <a:moveTo>
                  <a:pt x="264385" y="990599"/>
                </a:moveTo>
                <a:lnTo>
                  <a:pt x="264385" y="1001050"/>
                </a:lnTo>
                <a:lnTo>
                  <a:pt x="279068" y="1001050"/>
                </a:lnTo>
                <a:lnTo>
                  <a:pt x="279068" y="1005803"/>
                </a:lnTo>
                <a:lnTo>
                  <a:pt x="264385" y="1005803"/>
                </a:lnTo>
                <a:lnTo>
                  <a:pt x="264385" y="1022407"/>
                </a:lnTo>
                <a:cubicBezTo>
                  <a:pt x="264385" y="1024751"/>
                  <a:pt x="265009" y="1026503"/>
                  <a:pt x="266257" y="1027664"/>
                </a:cubicBezTo>
                <a:cubicBezTo>
                  <a:pt x="267505" y="1028825"/>
                  <a:pt x="269344" y="1029406"/>
                  <a:pt x="271775" y="1029406"/>
                </a:cubicBezTo>
                <a:cubicBezTo>
                  <a:pt x="272817" y="1029406"/>
                  <a:pt x="273956" y="1029325"/>
                  <a:pt x="275194" y="1029162"/>
                </a:cubicBezTo>
                <a:cubicBezTo>
                  <a:pt x="276431" y="1028999"/>
                  <a:pt x="277722" y="1028744"/>
                  <a:pt x="279068" y="1028397"/>
                </a:cubicBezTo>
                <a:lnTo>
                  <a:pt x="279068" y="1033280"/>
                </a:lnTo>
                <a:cubicBezTo>
                  <a:pt x="277787" y="1033606"/>
                  <a:pt x="276463" y="1033839"/>
                  <a:pt x="275096" y="1033980"/>
                </a:cubicBezTo>
                <a:cubicBezTo>
                  <a:pt x="273728" y="1034121"/>
                  <a:pt x="272339" y="1034192"/>
                  <a:pt x="270929" y="1034192"/>
                </a:cubicBezTo>
                <a:cubicBezTo>
                  <a:pt x="266827" y="1034192"/>
                  <a:pt x="263766" y="1033264"/>
                  <a:pt x="261748" y="1031408"/>
                </a:cubicBezTo>
                <a:cubicBezTo>
                  <a:pt x="259729" y="1029553"/>
                  <a:pt x="258720" y="1026704"/>
                  <a:pt x="258720" y="1022862"/>
                </a:cubicBezTo>
                <a:lnTo>
                  <a:pt x="258720" y="1005803"/>
                </a:lnTo>
                <a:lnTo>
                  <a:pt x="249572" y="1005803"/>
                </a:lnTo>
                <a:lnTo>
                  <a:pt x="249572" y="1001050"/>
                </a:lnTo>
                <a:lnTo>
                  <a:pt x="258720" y="1001050"/>
                </a:lnTo>
                <a:lnTo>
                  <a:pt x="258720" y="992064"/>
                </a:lnTo>
                <a:close/>
                <a:moveTo>
                  <a:pt x="206435" y="987734"/>
                </a:moveTo>
                <a:lnTo>
                  <a:pt x="212133" y="987734"/>
                </a:lnTo>
                <a:lnTo>
                  <a:pt x="212133" y="1033736"/>
                </a:lnTo>
                <a:lnTo>
                  <a:pt x="207054" y="1033736"/>
                </a:lnTo>
                <a:lnTo>
                  <a:pt x="206858" y="1027550"/>
                </a:lnTo>
                <a:cubicBezTo>
                  <a:pt x="205274" y="1029851"/>
                  <a:pt x="203559" y="1031555"/>
                  <a:pt x="201714" y="1032662"/>
                </a:cubicBezTo>
                <a:cubicBezTo>
                  <a:pt x="199869" y="1033769"/>
                  <a:pt x="197873" y="1034322"/>
                  <a:pt x="195724" y="1034322"/>
                </a:cubicBezTo>
                <a:cubicBezTo>
                  <a:pt x="193857" y="1034322"/>
                  <a:pt x="192214" y="1033931"/>
                  <a:pt x="190792" y="1033150"/>
                </a:cubicBezTo>
                <a:cubicBezTo>
                  <a:pt x="189370" y="1032369"/>
                  <a:pt x="188187" y="1031267"/>
                  <a:pt x="187243" y="1029846"/>
                </a:cubicBezTo>
                <a:cubicBezTo>
                  <a:pt x="186299" y="1028424"/>
                  <a:pt x="185588" y="1026715"/>
                  <a:pt x="185111" y="1024718"/>
                </a:cubicBezTo>
                <a:cubicBezTo>
                  <a:pt x="184633" y="1022721"/>
                  <a:pt x="184395" y="1020507"/>
                  <a:pt x="184395" y="1018077"/>
                </a:cubicBezTo>
                <a:cubicBezTo>
                  <a:pt x="184395" y="1015298"/>
                  <a:pt x="184774" y="1012830"/>
                  <a:pt x="185534" y="1010670"/>
                </a:cubicBezTo>
                <a:cubicBezTo>
                  <a:pt x="186293" y="1008510"/>
                  <a:pt x="187373" y="1006687"/>
                  <a:pt x="188773" y="1005201"/>
                </a:cubicBezTo>
                <a:cubicBezTo>
                  <a:pt x="190173" y="1003714"/>
                  <a:pt x="191855" y="1002585"/>
                  <a:pt x="193819" y="1001815"/>
                </a:cubicBezTo>
                <a:cubicBezTo>
                  <a:pt x="195784" y="1001044"/>
                  <a:pt x="197971" y="1000659"/>
                  <a:pt x="200380" y="1000659"/>
                </a:cubicBezTo>
                <a:cubicBezTo>
                  <a:pt x="201421" y="1000659"/>
                  <a:pt x="202447" y="1000724"/>
                  <a:pt x="203456" y="1000854"/>
                </a:cubicBezTo>
                <a:cubicBezTo>
                  <a:pt x="204465" y="1000985"/>
                  <a:pt x="205458" y="1001191"/>
                  <a:pt x="206435" y="1001473"/>
                </a:cubicBezTo>
                <a:close/>
                <a:moveTo>
                  <a:pt x="139760" y="987734"/>
                </a:moveTo>
                <a:lnTo>
                  <a:pt x="145457" y="987734"/>
                </a:lnTo>
                <a:lnTo>
                  <a:pt x="145457" y="1033736"/>
                </a:lnTo>
                <a:lnTo>
                  <a:pt x="140378" y="1033736"/>
                </a:lnTo>
                <a:lnTo>
                  <a:pt x="140183" y="1027550"/>
                </a:lnTo>
                <a:cubicBezTo>
                  <a:pt x="138599" y="1029851"/>
                  <a:pt x="136884" y="1031555"/>
                  <a:pt x="135039" y="1032662"/>
                </a:cubicBezTo>
                <a:cubicBezTo>
                  <a:pt x="133194" y="1033769"/>
                  <a:pt x="131198" y="1034322"/>
                  <a:pt x="129049" y="1034322"/>
                </a:cubicBezTo>
                <a:cubicBezTo>
                  <a:pt x="127182" y="1034322"/>
                  <a:pt x="125538" y="1033931"/>
                  <a:pt x="124117" y="1033150"/>
                </a:cubicBezTo>
                <a:cubicBezTo>
                  <a:pt x="122695" y="1032369"/>
                  <a:pt x="121512" y="1031267"/>
                  <a:pt x="120568" y="1029846"/>
                </a:cubicBezTo>
                <a:cubicBezTo>
                  <a:pt x="119624" y="1028424"/>
                  <a:pt x="118913" y="1026715"/>
                  <a:pt x="118436" y="1024718"/>
                </a:cubicBezTo>
                <a:cubicBezTo>
                  <a:pt x="117958" y="1022721"/>
                  <a:pt x="117719" y="1020507"/>
                  <a:pt x="117719" y="1018077"/>
                </a:cubicBezTo>
                <a:cubicBezTo>
                  <a:pt x="117719" y="1015298"/>
                  <a:pt x="118099" y="1012830"/>
                  <a:pt x="118859" y="1010670"/>
                </a:cubicBezTo>
                <a:cubicBezTo>
                  <a:pt x="119619" y="1008510"/>
                  <a:pt x="120698" y="1006687"/>
                  <a:pt x="122098" y="1005201"/>
                </a:cubicBezTo>
                <a:cubicBezTo>
                  <a:pt x="123498" y="1003714"/>
                  <a:pt x="125180" y="1002585"/>
                  <a:pt x="127144" y="1001815"/>
                </a:cubicBezTo>
                <a:cubicBezTo>
                  <a:pt x="129109" y="1001044"/>
                  <a:pt x="131295" y="1000659"/>
                  <a:pt x="133705" y="1000659"/>
                </a:cubicBezTo>
                <a:cubicBezTo>
                  <a:pt x="134746" y="1000659"/>
                  <a:pt x="135772" y="1000724"/>
                  <a:pt x="136781" y="1000854"/>
                </a:cubicBezTo>
                <a:cubicBezTo>
                  <a:pt x="137790" y="1000985"/>
                  <a:pt x="138783" y="1001191"/>
                  <a:pt x="139760" y="1001473"/>
                </a:cubicBezTo>
                <a:close/>
                <a:moveTo>
                  <a:pt x="161075" y="987344"/>
                </a:moveTo>
                <a:cubicBezTo>
                  <a:pt x="161704" y="987344"/>
                  <a:pt x="162290" y="987458"/>
                  <a:pt x="162833" y="987685"/>
                </a:cubicBezTo>
                <a:cubicBezTo>
                  <a:pt x="163376" y="987913"/>
                  <a:pt x="163848" y="988233"/>
                  <a:pt x="164249" y="988646"/>
                </a:cubicBezTo>
                <a:cubicBezTo>
                  <a:pt x="164651" y="989058"/>
                  <a:pt x="164965" y="989530"/>
                  <a:pt x="165193" y="990062"/>
                </a:cubicBezTo>
                <a:cubicBezTo>
                  <a:pt x="165421" y="990594"/>
                  <a:pt x="165535" y="991174"/>
                  <a:pt x="165535" y="991804"/>
                </a:cubicBezTo>
                <a:cubicBezTo>
                  <a:pt x="165535" y="992412"/>
                  <a:pt x="165421" y="992987"/>
                  <a:pt x="165193" y="993529"/>
                </a:cubicBezTo>
                <a:cubicBezTo>
                  <a:pt x="164965" y="994072"/>
                  <a:pt x="164651" y="994549"/>
                  <a:pt x="164249" y="994962"/>
                </a:cubicBezTo>
                <a:cubicBezTo>
                  <a:pt x="163848" y="995374"/>
                  <a:pt x="163376" y="995694"/>
                  <a:pt x="162833" y="995922"/>
                </a:cubicBezTo>
                <a:cubicBezTo>
                  <a:pt x="162290" y="996150"/>
                  <a:pt x="161704" y="996264"/>
                  <a:pt x="161075" y="996264"/>
                </a:cubicBezTo>
                <a:cubicBezTo>
                  <a:pt x="160445" y="996264"/>
                  <a:pt x="159859" y="996150"/>
                  <a:pt x="159317" y="995922"/>
                </a:cubicBezTo>
                <a:cubicBezTo>
                  <a:pt x="158774" y="995694"/>
                  <a:pt x="158302" y="995374"/>
                  <a:pt x="157901" y="994962"/>
                </a:cubicBezTo>
                <a:cubicBezTo>
                  <a:pt x="157499" y="994549"/>
                  <a:pt x="157184" y="994072"/>
                  <a:pt x="156957" y="993529"/>
                </a:cubicBezTo>
                <a:cubicBezTo>
                  <a:pt x="156729" y="992987"/>
                  <a:pt x="156615" y="992412"/>
                  <a:pt x="156615" y="991804"/>
                </a:cubicBezTo>
                <a:cubicBezTo>
                  <a:pt x="156615" y="991174"/>
                  <a:pt x="156729" y="990594"/>
                  <a:pt x="156957" y="990062"/>
                </a:cubicBezTo>
                <a:cubicBezTo>
                  <a:pt x="157184" y="989530"/>
                  <a:pt x="157499" y="989058"/>
                  <a:pt x="157901" y="988646"/>
                </a:cubicBezTo>
                <a:cubicBezTo>
                  <a:pt x="158302" y="988233"/>
                  <a:pt x="158774" y="987913"/>
                  <a:pt x="159317" y="987685"/>
                </a:cubicBezTo>
                <a:cubicBezTo>
                  <a:pt x="159859" y="987458"/>
                  <a:pt x="160445" y="987344"/>
                  <a:pt x="161075" y="987344"/>
                </a:cubicBezTo>
                <a:close/>
                <a:moveTo>
                  <a:pt x="513500" y="948127"/>
                </a:moveTo>
                <a:cubicBezTo>
                  <a:pt x="514173" y="948127"/>
                  <a:pt x="514813" y="948263"/>
                  <a:pt x="515421" y="948534"/>
                </a:cubicBezTo>
                <a:cubicBezTo>
                  <a:pt x="516029" y="948806"/>
                  <a:pt x="516560" y="949169"/>
                  <a:pt x="517016" y="949625"/>
                </a:cubicBezTo>
                <a:cubicBezTo>
                  <a:pt x="517472" y="950081"/>
                  <a:pt x="517835" y="950612"/>
                  <a:pt x="518107" y="951220"/>
                </a:cubicBezTo>
                <a:cubicBezTo>
                  <a:pt x="518378" y="951828"/>
                  <a:pt x="518514" y="952468"/>
                  <a:pt x="518514" y="953141"/>
                </a:cubicBezTo>
                <a:cubicBezTo>
                  <a:pt x="518514" y="953836"/>
                  <a:pt x="518378" y="954481"/>
                  <a:pt x="518107" y="955078"/>
                </a:cubicBezTo>
                <a:cubicBezTo>
                  <a:pt x="517835" y="955675"/>
                  <a:pt x="517472" y="956201"/>
                  <a:pt x="517016" y="956657"/>
                </a:cubicBezTo>
                <a:cubicBezTo>
                  <a:pt x="516560" y="957113"/>
                  <a:pt x="516029" y="957471"/>
                  <a:pt x="515421" y="957731"/>
                </a:cubicBezTo>
                <a:cubicBezTo>
                  <a:pt x="514813" y="957992"/>
                  <a:pt x="514173" y="958122"/>
                  <a:pt x="513500" y="958122"/>
                </a:cubicBezTo>
                <a:cubicBezTo>
                  <a:pt x="512806" y="958122"/>
                  <a:pt x="512160" y="957992"/>
                  <a:pt x="511563" y="957731"/>
                </a:cubicBezTo>
                <a:cubicBezTo>
                  <a:pt x="510966" y="957471"/>
                  <a:pt x="510440" y="957113"/>
                  <a:pt x="509984" y="956657"/>
                </a:cubicBezTo>
                <a:cubicBezTo>
                  <a:pt x="509528" y="956201"/>
                  <a:pt x="509170" y="955675"/>
                  <a:pt x="508910" y="955078"/>
                </a:cubicBezTo>
                <a:cubicBezTo>
                  <a:pt x="508649" y="954481"/>
                  <a:pt x="508519" y="953836"/>
                  <a:pt x="508519" y="953141"/>
                </a:cubicBezTo>
                <a:cubicBezTo>
                  <a:pt x="508519" y="952468"/>
                  <a:pt x="508649" y="951828"/>
                  <a:pt x="508910" y="951220"/>
                </a:cubicBezTo>
                <a:cubicBezTo>
                  <a:pt x="509170" y="950612"/>
                  <a:pt x="509528" y="950081"/>
                  <a:pt x="509984" y="949625"/>
                </a:cubicBezTo>
                <a:cubicBezTo>
                  <a:pt x="510440" y="949169"/>
                  <a:pt x="510966" y="948806"/>
                  <a:pt x="511563" y="948534"/>
                </a:cubicBezTo>
                <a:cubicBezTo>
                  <a:pt x="512160" y="948263"/>
                  <a:pt x="512806" y="948127"/>
                  <a:pt x="513500" y="948127"/>
                </a:cubicBezTo>
                <a:close/>
                <a:moveTo>
                  <a:pt x="408790" y="942658"/>
                </a:moveTo>
                <a:cubicBezTo>
                  <a:pt x="407379" y="942658"/>
                  <a:pt x="406164" y="942799"/>
                  <a:pt x="405144" y="943081"/>
                </a:cubicBezTo>
                <a:cubicBezTo>
                  <a:pt x="404124" y="943363"/>
                  <a:pt x="403288" y="943765"/>
                  <a:pt x="402637" y="944286"/>
                </a:cubicBezTo>
                <a:cubicBezTo>
                  <a:pt x="401986" y="944807"/>
                  <a:pt x="401503" y="945431"/>
                  <a:pt x="401188" y="946158"/>
                </a:cubicBezTo>
                <a:cubicBezTo>
                  <a:pt x="400874" y="946885"/>
                  <a:pt x="400716" y="947704"/>
                  <a:pt x="400716" y="948616"/>
                </a:cubicBezTo>
                <a:cubicBezTo>
                  <a:pt x="400716" y="949245"/>
                  <a:pt x="400814" y="949847"/>
                  <a:pt x="401009" y="950423"/>
                </a:cubicBezTo>
                <a:cubicBezTo>
                  <a:pt x="401205" y="950998"/>
                  <a:pt x="401520" y="951508"/>
                  <a:pt x="401953" y="951953"/>
                </a:cubicBezTo>
                <a:cubicBezTo>
                  <a:pt x="402387" y="952398"/>
                  <a:pt x="402952" y="952750"/>
                  <a:pt x="403646" y="953011"/>
                </a:cubicBezTo>
                <a:cubicBezTo>
                  <a:pt x="404341" y="953271"/>
                  <a:pt x="405187" y="953401"/>
                  <a:pt x="406186" y="953401"/>
                </a:cubicBezTo>
                <a:cubicBezTo>
                  <a:pt x="407488" y="953401"/>
                  <a:pt x="408980" y="953005"/>
                  <a:pt x="410662" y="952213"/>
                </a:cubicBezTo>
                <a:cubicBezTo>
                  <a:pt x="412344" y="951421"/>
                  <a:pt x="414119" y="950168"/>
                  <a:pt x="415985" y="948453"/>
                </a:cubicBezTo>
                <a:lnTo>
                  <a:pt x="415985" y="942658"/>
                </a:lnTo>
                <a:close/>
                <a:moveTo>
                  <a:pt x="237340" y="942658"/>
                </a:moveTo>
                <a:cubicBezTo>
                  <a:pt x="235929" y="942658"/>
                  <a:pt x="234714" y="942799"/>
                  <a:pt x="233694" y="943081"/>
                </a:cubicBezTo>
                <a:cubicBezTo>
                  <a:pt x="232674" y="943363"/>
                  <a:pt x="231838" y="943765"/>
                  <a:pt x="231187" y="944286"/>
                </a:cubicBezTo>
                <a:cubicBezTo>
                  <a:pt x="230536" y="944807"/>
                  <a:pt x="230053" y="945431"/>
                  <a:pt x="229738" y="946158"/>
                </a:cubicBezTo>
                <a:cubicBezTo>
                  <a:pt x="229424" y="946885"/>
                  <a:pt x="229266" y="947704"/>
                  <a:pt x="229266" y="948616"/>
                </a:cubicBezTo>
                <a:cubicBezTo>
                  <a:pt x="229266" y="949245"/>
                  <a:pt x="229364" y="949847"/>
                  <a:pt x="229559" y="950423"/>
                </a:cubicBezTo>
                <a:cubicBezTo>
                  <a:pt x="229755" y="950998"/>
                  <a:pt x="230069" y="951508"/>
                  <a:pt x="230503" y="951953"/>
                </a:cubicBezTo>
                <a:cubicBezTo>
                  <a:pt x="230937" y="952398"/>
                  <a:pt x="231502" y="952750"/>
                  <a:pt x="232196" y="953011"/>
                </a:cubicBezTo>
                <a:cubicBezTo>
                  <a:pt x="232891" y="953271"/>
                  <a:pt x="233737" y="953401"/>
                  <a:pt x="234736" y="953401"/>
                </a:cubicBezTo>
                <a:cubicBezTo>
                  <a:pt x="236038" y="953401"/>
                  <a:pt x="237530" y="953005"/>
                  <a:pt x="239212" y="952213"/>
                </a:cubicBezTo>
                <a:cubicBezTo>
                  <a:pt x="240894" y="951421"/>
                  <a:pt x="242669" y="950168"/>
                  <a:pt x="244535" y="948453"/>
                </a:cubicBezTo>
                <a:lnTo>
                  <a:pt x="244535" y="942658"/>
                </a:lnTo>
                <a:close/>
                <a:moveTo>
                  <a:pt x="56365" y="942658"/>
                </a:moveTo>
                <a:cubicBezTo>
                  <a:pt x="54954" y="942658"/>
                  <a:pt x="53739" y="942799"/>
                  <a:pt x="52719" y="943081"/>
                </a:cubicBezTo>
                <a:cubicBezTo>
                  <a:pt x="51699" y="943363"/>
                  <a:pt x="50863" y="943765"/>
                  <a:pt x="50212" y="944286"/>
                </a:cubicBezTo>
                <a:cubicBezTo>
                  <a:pt x="49561" y="944807"/>
                  <a:pt x="49078" y="945431"/>
                  <a:pt x="48763" y="946158"/>
                </a:cubicBezTo>
                <a:cubicBezTo>
                  <a:pt x="48448" y="946885"/>
                  <a:pt x="48291" y="947704"/>
                  <a:pt x="48291" y="948616"/>
                </a:cubicBezTo>
                <a:cubicBezTo>
                  <a:pt x="48291" y="949245"/>
                  <a:pt x="48389" y="949847"/>
                  <a:pt x="48584" y="950423"/>
                </a:cubicBezTo>
                <a:cubicBezTo>
                  <a:pt x="48779" y="950998"/>
                  <a:pt x="49094" y="951508"/>
                  <a:pt x="49528" y="951953"/>
                </a:cubicBezTo>
                <a:cubicBezTo>
                  <a:pt x="49962" y="952398"/>
                  <a:pt x="50527" y="952750"/>
                  <a:pt x="51221" y="953011"/>
                </a:cubicBezTo>
                <a:cubicBezTo>
                  <a:pt x="51916" y="953271"/>
                  <a:pt x="52762" y="953401"/>
                  <a:pt x="53760" y="953401"/>
                </a:cubicBezTo>
                <a:cubicBezTo>
                  <a:pt x="55063" y="953401"/>
                  <a:pt x="56555" y="953005"/>
                  <a:pt x="58237" y="952213"/>
                </a:cubicBezTo>
                <a:cubicBezTo>
                  <a:pt x="59919" y="951421"/>
                  <a:pt x="61693" y="950168"/>
                  <a:pt x="63560" y="948453"/>
                </a:cubicBezTo>
                <a:lnTo>
                  <a:pt x="63560" y="942658"/>
                </a:lnTo>
                <a:close/>
                <a:moveTo>
                  <a:pt x="199989" y="929147"/>
                </a:moveTo>
                <a:cubicBezTo>
                  <a:pt x="196907" y="929147"/>
                  <a:pt x="194503" y="930146"/>
                  <a:pt x="192778" y="932142"/>
                </a:cubicBezTo>
                <a:cubicBezTo>
                  <a:pt x="191052" y="934139"/>
                  <a:pt x="190190" y="937265"/>
                  <a:pt x="190190" y="941518"/>
                </a:cubicBezTo>
                <a:cubicBezTo>
                  <a:pt x="190190" y="945469"/>
                  <a:pt x="190770" y="948415"/>
                  <a:pt x="191931" y="950357"/>
                </a:cubicBezTo>
                <a:cubicBezTo>
                  <a:pt x="193092" y="952300"/>
                  <a:pt x="194736" y="953271"/>
                  <a:pt x="196863" y="953271"/>
                </a:cubicBezTo>
                <a:cubicBezTo>
                  <a:pt x="198296" y="953271"/>
                  <a:pt x="199810" y="952631"/>
                  <a:pt x="201405" y="951351"/>
                </a:cubicBezTo>
                <a:cubicBezTo>
                  <a:pt x="203000" y="950070"/>
                  <a:pt x="204677" y="948171"/>
                  <a:pt x="206435" y="945653"/>
                </a:cubicBezTo>
                <a:lnTo>
                  <a:pt x="206435" y="930482"/>
                </a:lnTo>
                <a:cubicBezTo>
                  <a:pt x="205502" y="930048"/>
                  <a:pt x="204471" y="929717"/>
                  <a:pt x="203342" y="929489"/>
                </a:cubicBezTo>
                <a:cubicBezTo>
                  <a:pt x="202214" y="929261"/>
                  <a:pt x="201096" y="929147"/>
                  <a:pt x="199989" y="929147"/>
                </a:cubicBezTo>
                <a:close/>
                <a:moveTo>
                  <a:pt x="133314" y="929147"/>
                </a:moveTo>
                <a:cubicBezTo>
                  <a:pt x="130232" y="929147"/>
                  <a:pt x="127828" y="930146"/>
                  <a:pt x="126103" y="932142"/>
                </a:cubicBezTo>
                <a:cubicBezTo>
                  <a:pt x="124377" y="934139"/>
                  <a:pt x="123514" y="937265"/>
                  <a:pt x="123514" y="941518"/>
                </a:cubicBezTo>
                <a:cubicBezTo>
                  <a:pt x="123514" y="945469"/>
                  <a:pt x="124095" y="948415"/>
                  <a:pt x="125256" y="950357"/>
                </a:cubicBezTo>
                <a:cubicBezTo>
                  <a:pt x="126417" y="952300"/>
                  <a:pt x="128061" y="953271"/>
                  <a:pt x="130188" y="953271"/>
                </a:cubicBezTo>
                <a:cubicBezTo>
                  <a:pt x="131621" y="953271"/>
                  <a:pt x="133135" y="952631"/>
                  <a:pt x="134730" y="951351"/>
                </a:cubicBezTo>
                <a:cubicBezTo>
                  <a:pt x="136325" y="950070"/>
                  <a:pt x="138002" y="948171"/>
                  <a:pt x="139760" y="945653"/>
                </a:cubicBezTo>
                <a:lnTo>
                  <a:pt x="139760" y="930482"/>
                </a:lnTo>
                <a:cubicBezTo>
                  <a:pt x="138827" y="930048"/>
                  <a:pt x="137796" y="929717"/>
                  <a:pt x="136667" y="929489"/>
                </a:cubicBezTo>
                <a:cubicBezTo>
                  <a:pt x="135538" y="929261"/>
                  <a:pt x="134421" y="929147"/>
                  <a:pt x="133314" y="929147"/>
                </a:cubicBezTo>
                <a:close/>
                <a:moveTo>
                  <a:pt x="618275" y="929082"/>
                </a:moveTo>
                <a:cubicBezTo>
                  <a:pt x="616582" y="929082"/>
                  <a:pt x="615133" y="929413"/>
                  <a:pt x="613929" y="930075"/>
                </a:cubicBezTo>
                <a:cubicBezTo>
                  <a:pt x="612724" y="930737"/>
                  <a:pt x="611737" y="931621"/>
                  <a:pt x="610966" y="932728"/>
                </a:cubicBezTo>
                <a:cubicBezTo>
                  <a:pt x="610196" y="933835"/>
                  <a:pt x="609631" y="935121"/>
                  <a:pt x="609273" y="936586"/>
                </a:cubicBezTo>
                <a:cubicBezTo>
                  <a:pt x="608915" y="938051"/>
                  <a:pt x="608736" y="939587"/>
                  <a:pt x="608736" y="941193"/>
                </a:cubicBezTo>
                <a:cubicBezTo>
                  <a:pt x="608736" y="943211"/>
                  <a:pt x="608959" y="944980"/>
                  <a:pt x="609403" y="946500"/>
                </a:cubicBezTo>
                <a:cubicBezTo>
                  <a:pt x="609848" y="948019"/>
                  <a:pt x="610483" y="949283"/>
                  <a:pt x="611308" y="950292"/>
                </a:cubicBezTo>
                <a:cubicBezTo>
                  <a:pt x="612133" y="951302"/>
                  <a:pt x="613131" y="952061"/>
                  <a:pt x="614303" y="952571"/>
                </a:cubicBezTo>
                <a:cubicBezTo>
                  <a:pt x="615475" y="953081"/>
                  <a:pt x="616799" y="953336"/>
                  <a:pt x="618275" y="953336"/>
                </a:cubicBezTo>
                <a:cubicBezTo>
                  <a:pt x="619968" y="953336"/>
                  <a:pt x="621417" y="953005"/>
                  <a:pt x="622621" y="952343"/>
                </a:cubicBezTo>
                <a:cubicBezTo>
                  <a:pt x="623826" y="951681"/>
                  <a:pt x="624814" y="950797"/>
                  <a:pt x="625584" y="949690"/>
                </a:cubicBezTo>
                <a:cubicBezTo>
                  <a:pt x="626354" y="948583"/>
                  <a:pt x="626919" y="947297"/>
                  <a:pt x="627277" y="945832"/>
                </a:cubicBezTo>
                <a:cubicBezTo>
                  <a:pt x="627635" y="944367"/>
                  <a:pt x="627814" y="942821"/>
                  <a:pt x="627814" y="941193"/>
                </a:cubicBezTo>
                <a:cubicBezTo>
                  <a:pt x="627814" y="939174"/>
                  <a:pt x="627591" y="937411"/>
                  <a:pt x="627147" y="935903"/>
                </a:cubicBezTo>
                <a:cubicBezTo>
                  <a:pt x="626702" y="934394"/>
                  <a:pt x="626067" y="933135"/>
                  <a:pt x="625242" y="932126"/>
                </a:cubicBezTo>
                <a:cubicBezTo>
                  <a:pt x="624417" y="931117"/>
                  <a:pt x="623414" y="930357"/>
                  <a:pt x="622230" y="929847"/>
                </a:cubicBezTo>
                <a:cubicBezTo>
                  <a:pt x="621048" y="929337"/>
                  <a:pt x="619729" y="929082"/>
                  <a:pt x="618275" y="929082"/>
                </a:cubicBezTo>
                <a:close/>
                <a:moveTo>
                  <a:pt x="475465" y="928789"/>
                </a:moveTo>
                <a:cubicBezTo>
                  <a:pt x="474228" y="928789"/>
                  <a:pt x="473099" y="929028"/>
                  <a:pt x="472079" y="929505"/>
                </a:cubicBezTo>
                <a:cubicBezTo>
                  <a:pt x="471059" y="929983"/>
                  <a:pt x="470180" y="930656"/>
                  <a:pt x="469442" y="931524"/>
                </a:cubicBezTo>
                <a:cubicBezTo>
                  <a:pt x="468704" y="932392"/>
                  <a:pt x="468107" y="933434"/>
                  <a:pt x="467652" y="934649"/>
                </a:cubicBezTo>
                <a:cubicBezTo>
                  <a:pt x="467196" y="935865"/>
                  <a:pt x="466914" y="937199"/>
                  <a:pt x="466805" y="938654"/>
                </a:cubicBezTo>
                <a:lnTo>
                  <a:pt x="483995" y="938654"/>
                </a:lnTo>
                <a:cubicBezTo>
                  <a:pt x="484060" y="937199"/>
                  <a:pt x="483919" y="935870"/>
                  <a:pt x="483572" y="934665"/>
                </a:cubicBezTo>
                <a:cubicBezTo>
                  <a:pt x="483224" y="933461"/>
                  <a:pt x="482687" y="932424"/>
                  <a:pt x="481960" y="931556"/>
                </a:cubicBezTo>
                <a:cubicBezTo>
                  <a:pt x="481233" y="930688"/>
                  <a:pt x="480327" y="930010"/>
                  <a:pt x="479242" y="929522"/>
                </a:cubicBezTo>
                <a:cubicBezTo>
                  <a:pt x="478156" y="929033"/>
                  <a:pt x="476898" y="928789"/>
                  <a:pt x="475465" y="928789"/>
                </a:cubicBezTo>
                <a:close/>
                <a:moveTo>
                  <a:pt x="304015" y="928789"/>
                </a:moveTo>
                <a:cubicBezTo>
                  <a:pt x="302778" y="928789"/>
                  <a:pt x="301649" y="929028"/>
                  <a:pt x="300629" y="929505"/>
                </a:cubicBezTo>
                <a:cubicBezTo>
                  <a:pt x="299609" y="929983"/>
                  <a:pt x="298730" y="930656"/>
                  <a:pt x="297992" y="931524"/>
                </a:cubicBezTo>
                <a:cubicBezTo>
                  <a:pt x="297254" y="932392"/>
                  <a:pt x="296657" y="933434"/>
                  <a:pt x="296202" y="934649"/>
                </a:cubicBezTo>
                <a:cubicBezTo>
                  <a:pt x="295746" y="935865"/>
                  <a:pt x="295464" y="937199"/>
                  <a:pt x="295355" y="938654"/>
                </a:cubicBezTo>
                <a:lnTo>
                  <a:pt x="312545" y="938654"/>
                </a:lnTo>
                <a:cubicBezTo>
                  <a:pt x="312610" y="937199"/>
                  <a:pt x="312469" y="935870"/>
                  <a:pt x="312121" y="934665"/>
                </a:cubicBezTo>
                <a:cubicBezTo>
                  <a:pt x="311774" y="933461"/>
                  <a:pt x="311237" y="932424"/>
                  <a:pt x="310510" y="931556"/>
                </a:cubicBezTo>
                <a:cubicBezTo>
                  <a:pt x="309783" y="930688"/>
                  <a:pt x="308877" y="930010"/>
                  <a:pt x="307792" y="929522"/>
                </a:cubicBezTo>
                <a:cubicBezTo>
                  <a:pt x="306706" y="929033"/>
                  <a:pt x="305447" y="928789"/>
                  <a:pt x="304015" y="928789"/>
                </a:cubicBezTo>
                <a:close/>
                <a:moveTo>
                  <a:pt x="149420" y="924850"/>
                </a:moveTo>
                <a:lnTo>
                  <a:pt x="164819" y="924850"/>
                </a:lnTo>
                <a:lnTo>
                  <a:pt x="164819" y="952815"/>
                </a:lnTo>
                <a:lnTo>
                  <a:pt x="174553" y="952815"/>
                </a:lnTo>
                <a:lnTo>
                  <a:pt x="174553" y="957536"/>
                </a:lnTo>
                <a:lnTo>
                  <a:pt x="148346" y="957536"/>
                </a:lnTo>
                <a:lnTo>
                  <a:pt x="148346" y="952815"/>
                </a:lnTo>
                <a:lnTo>
                  <a:pt x="159089" y="952815"/>
                </a:lnTo>
                <a:lnTo>
                  <a:pt x="159089" y="929538"/>
                </a:lnTo>
                <a:lnTo>
                  <a:pt x="149420" y="929538"/>
                </a:lnTo>
                <a:close/>
                <a:moveTo>
                  <a:pt x="687880" y="924264"/>
                </a:moveTo>
                <a:cubicBezTo>
                  <a:pt x="691244" y="924264"/>
                  <a:pt x="693789" y="925257"/>
                  <a:pt x="695514" y="927243"/>
                </a:cubicBezTo>
                <a:cubicBezTo>
                  <a:pt x="697240" y="929229"/>
                  <a:pt x="698103" y="932218"/>
                  <a:pt x="698103" y="936212"/>
                </a:cubicBezTo>
                <a:lnTo>
                  <a:pt x="698103" y="957536"/>
                </a:lnTo>
                <a:lnTo>
                  <a:pt x="692438" y="957536"/>
                </a:lnTo>
                <a:lnTo>
                  <a:pt x="692438" y="936668"/>
                </a:lnTo>
                <a:cubicBezTo>
                  <a:pt x="692438" y="934107"/>
                  <a:pt x="691961" y="932213"/>
                  <a:pt x="691005" y="930987"/>
                </a:cubicBezTo>
                <a:cubicBezTo>
                  <a:pt x="690050" y="929760"/>
                  <a:pt x="688629" y="929147"/>
                  <a:pt x="686741" y="929147"/>
                </a:cubicBezTo>
                <a:cubicBezTo>
                  <a:pt x="686046" y="929147"/>
                  <a:pt x="685368" y="929250"/>
                  <a:pt x="684706" y="929456"/>
                </a:cubicBezTo>
                <a:cubicBezTo>
                  <a:pt x="684044" y="929663"/>
                  <a:pt x="683355" y="930021"/>
                  <a:pt x="682639" y="930531"/>
                </a:cubicBezTo>
                <a:cubicBezTo>
                  <a:pt x="681922" y="931041"/>
                  <a:pt x="681146" y="931730"/>
                  <a:pt x="680311" y="932598"/>
                </a:cubicBezTo>
                <a:cubicBezTo>
                  <a:pt x="679475" y="933466"/>
                  <a:pt x="678536" y="934551"/>
                  <a:pt x="677495" y="935854"/>
                </a:cubicBezTo>
                <a:lnTo>
                  <a:pt x="677495" y="957536"/>
                </a:lnTo>
                <a:lnTo>
                  <a:pt x="671830" y="957536"/>
                </a:lnTo>
                <a:lnTo>
                  <a:pt x="671830" y="924850"/>
                </a:lnTo>
                <a:lnTo>
                  <a:pt x="676876" y="924850"/>
                </a:lnTo>
                <a:lnTo>
                  <a:pt x="677104" y="930124"/>
                </a:lnTo>
                <a:cubicBezTo>
                  <a:pt x="678059" y="928995"/>
                  <a:pt x="678981" y="928057"/>
                  <a:pt x="679871" y="927308"/>
                </a:cubicBezTo>
                <a:cubicBezTo>
                  <a:pt x="680761" y="926559"/>
                  <a:pt x="681635" y="925957"/>
                  <a:pt x="682492" y="925501"/>
                </a:cubicBezTo>
                <a:cubicBezTo>
                  <a:pt x="683349" y="925045"/>
                  <a:pt x="684223" y="924725"/>
                  <a:pt x="685113" y="924541"/>
                </a:cubicBezTo>
                <a:cubicBezTo>
                  <a:pt x="686003" y="924356"/>
                  <a:pt x="686925" y="924264"/>
                  <a:pt x="687880" y="924264"/>
                </a:cubicBezTo>
                <a:close/>
                <a:moveTo>
                  <a:pt x="618600" y="924264"/>
                </a:moveTo>
                <a:cubicBezTo>
                  <a:pt x="620945" y="924264"/>
                  <a:pt x="623044" y="924627"/>
                  <a:pt x="624900" y="925354"/>
                </a:cubicBezTo>
                <a:cubicBezTo>
                  <a:pt x="626756" y="926081"/>
                  <a:pt x="628329" y="927145"/>
                  <a:pt x="629621" y="928545"/>
                </a:cubicBezTo>
                <a:cubicBezTo>
                  <a:pt x="630912" y="929945"/>
                  <a:pt x="631900" y="931687"/>
                  <a:pt x="632584" y="933770"/>
                </a:cubicBezTo>
                <a:cubicBezTo>
                  <a:pt x="633267" y="935854"/>
                  <a:pt x="633609" y="938241"/>
                  <a:pt x="633609" y="940933"/>
                </a:cubicBezTo>
                <a:cubicBezTo>
                  <a:pt x="633609" y="943472"/>
                  <a:pt x="633251" y="945800"/>
                  <a:pt x="632535" y="947916"/>
                </a:cubicBezTo>
                <a:cubicBezTo>
                  <a:pt x="631818" y="950032"/>
                  <a:pt x="630788" y="951844"/>
                  <a:pt x="629442" y="953353"/>
                </a:cubicBezTo>
                <a:cubicBezTo>
                  <a:pt x="628096" y="954861"/>
                  <a:pt x="626457" y="956033"/>
                  <a:pt x="624526" y="956869"/>
                </a:cubicBezTo>
                <a:cubicBezTo>
                  <a:pt x="622594" y="957704"/>
                  <a:pt x="620402" y="958122"/>
                  <a:pt x="617949" y="958122"/>
                </a:cubicBezTo>
                <a:cubicBezTo>
                  <a:pt x="615606" y="958122"/>
                  <a:pt x="613505" y="957759"/>
                  <a:pt x="611650" y="957032"/>
                </a:cubicBezTo>
                <a:cubicBezTo>
                  <a:pt x="609794" y="956304"/>
                  <a:pt x="608221" y="955235"/>
                  <a:pt x="606929" y="953825"/>
                </a:cubicBezTo>
                <a:cubicBezTo>
                  <a:pt x="605638" y="952414"/>
                  <a:pt x="604650" y="950667"/>
                  <a:pt x="603967" y="948583"/>
                </a:cubicBezTo>
                <a:cubicBezTo>
                  <a:pt x="603283" y="946500"/>
                  <a:pt x="602941" y="944101"/>
                  <a:pt x="602941" y="941388"/>
                </a:cubicBezTo>
                <a:cubicBezTo>
                  <a:pt x="602941" y="938849"/>
                  <a:pt x="603299" y="936532"/>
                  <a:pt x="604015" y="934438"/>
                </a:cubicBezTo>
                <a:cubicBezTo>
                  <a:pt x="604732" y="932343"/>
                  <a:pt x="605763" y="930542"/>
                  <a:pt x="607108" y="929033"/>
                </a:cubicBezTo>
                <a:cubicBezTo>
                  <a:pt x="608454" y="927525"/>
                  <a:pt x="610092" y="926353"/>
                  <a:pt x="612024" y="925517"/>
                </a:cubicBezTo>
                <a:cubicBezTo>
                  <a:pt x="613956" y="924682"/>
                  <a:pt x="616148" y="924264"/>
                  <a:pt x="618600" y="924264"/>
                </a:cubicBezTo>
                <a:close/>
                <a:moveTo>
                  <a:pt x="513500" y="924264"/>
                </a:moveTo>
                <a:cubicBezTo>
                  <a:pt x="514173" y="924264"/>
                  <a:pt x="514813" y="924399"/>
                  <a:pt x="515421" y="924671"/>
                </a:cubicBezTo>
                <a:cubicBezTo>
                  <a:pt x="516029" y="924942"/>
                  <a:pt x="516560" y="925306"/>
                  <a:pt x="517016" y="925761"/>
                </a:cubicBezTo>
                <a:cubicBezTo>
                  <a:pt x="517472" y="926217"/>
                  <a:pt x="517835" y="926749"/>
                  <a:pt x="518107" y="927357"/>
                </a:cubicBezTo>
                <a:cubicBezTo>
                  <a:pt x="518378" y="927964"/>
                  <a:pt x="518514" y="928605"/>
                  <a:pt x="518514" y="929277"/>
                </a:cubicBezTo>
                <a:cubicBezTo>
                  <a:pt x="518514" y="929972"/>
                  <a:pt x="518378" y="930618"/>
                  <a:pt x="518107" y="931214"/>
                </a:cubicBezTo>
                <a:cubicBezTo>
                  <a:pt x="517835" y="931811"/>
                  <a:pt x="517472" y="932338"/>
                  <a:pt x="517016" y="932794"/>
                </a:cubicBezTo>
                <a:cubicBezTo>
                  <a:pt x="516560" y="933249"/>
                  <a:pt x="516029" y="933607"/>
                  <a:pt x="515421" y="933868"/>
                </a:cubicBezTo>
                <a:cubicBezTo>
                  <a:pt x="514813" y="934128"/>
                  <a:pt x="514173" y="934258"/>
                  <a:pt x="513500" y="934258"/>
                </a:cubicBezTo>
                <a:cubicBezTo>
                  <a:pt x="512806" y="934258"/>
                  <a:pt x="512160" y="934128"/>
                  <a:pt x="511563" y="933868"/>
                </a:cubicBezTo>
                <a:cubicBezTo>
                  <a:pt x="510966" y="933607"/>
                  <a:pt x="510440" y="933249"/>
                  <a:pt x="509984" y="932794"/>
                </a:cubicBezTo>
                <a:cubicBezTo>
                  <a:pt x="509528" y="932338"/>
                  <a:pt x="509170" y="931811"/>
                  <a:pt x="508910" y="931214"/>
                </a:cubicBezTo>
                <a:cubicBezTo>
                  <a:pt x="508649" y="930618"/>
                  <a:pt x="508519" y="929972"/>
                  <a:pt x="508519" y="929277"/>
                </a:cubicBezTo>
                <a:cubicBezTo>
                  <a:pt x="508519" y="928605"/>
                  <a:pt x="508649" y="927964"/>
                  <a:pt x="508910" y="927357"/>
                </a:cubicBezTo>
                <a:cubicBezTo>
                  <a:pt x="509170" y="926749"/>
                  <a:pt x="509528" y="926217"/>
                  <a:pt x="509984" y="925761"/>
                </a:cubicBezTo>
                <a:cubicBezTo>
                  <a:pt x="510440" y="925306"/>
                  <a:pt x="510966" y="924942"/>
                  <a:pt x="511563" y="924671"/>
                </a:cubicBezTo>
                <a:cubicBezTo>
                  <a:pt x="512160" y="924399"/>
                  <a:pt x="512806" y="924264"/>
                  <a:pt x="513500" y="924264"/>
                </a:cubicBezTo>
                <a:close/>
                <a:moveTo>
                  <a:pt x="443244" y="924264"/>
                </a:moveTo>
                <a:cubicBezTo>
                  <a:pt x="445002" y="924264"/>
                  <a:pt x="446337" y="924839"/>
                  <a:pt x="447248" y="925989"/>
                </a:cubicBezTo>
                <a:cubicBezTo>
                  <a:pt x="448160" y="927140"/>
                  <a:pt x="448616" y="928919"/>
                  <a:pt x="448616" y="931328"/>
                </a:cubicBezTo>
                <a:cubicBezTo>
                  <a:pt x="449137" y="930200"/>
                  <a:pt x="449647" y="929196"/>
                  <a:pt x="450146" y="928317"/>
                </a:cubicBezTo>
                <a:cubicBezTo>
                  <a:pt x="450645" y="927438"/>
                  <a:pt x="451182" y="926700"/>
                  <a:pt x="451757" y="926103"/>
                </a:cubicBezTo>
                <a:cubicBezTo>
                  <a:pt x="452332" y="925506"/>
                  <a:pt x="452967" y="925050"/>
                  <a:pt x="453662" y="924736"/>
                </a:cubicBezTo>
                <a:cubicBezTo>
                  <a:pt x="454356" y="924421"/>
                  <a:pt x="455159" y="924264"/>
                  <a:pt x="456071" y="924264"/>
                </a:cubicBezTo>
                <a:cubicBezTo>
                  <a:pt x="460173" y="924264"/>
                  <a:pt x="462224" y="927422"/>
                  <a:pt x="462224" y="933738"/>
                </a:cubicBezTo>
                <a:lnTo>
                  <a:pt x="462224" y="934076"/>
                </a:lnTo>
                <a:lnTo>
                  <a:pt x="464771" y="929326"/>
                </a:lnTo>
                <a:cubicBezTo>
                  <a:pt x="466040" y="927774"/>
                  <a:pt x="467597" y="926543"/>
                  <a:pt x="469442" y="925631"/>
                </a:cubicBezTo>
                <a:cubicBezTo>
                  <a:pt x="471287" y="924720"/>
                  <a:pt x="473382" y="924264"/>
                  <a:pt x="475726" y="924264"/>
                </a:cubicBezTo>
                <a:cubicBezTo>
                  <a:pt x="478005" y="924264"/>
                  <a:pt x="480023" y="924622"/>
                  <a:pt x="481781" y="925338"/>
                </a:cubicBezTo>
                <a:cubicBezTo>
                  <a:pt x="483539" y="926054"/>
                  <a:pt x="485020" y="927069"/>
                  <a:pt x="486225" y="928382"/>
                </a:cubicBezTo>
                <a:cubicBezTo>
                  <a:pt x="487430" y="929695"/>
                  <a:pt x="488341" y="931290"/>
                  <a:pt x="488960" y="933168"/>
                </a:cubicBezTo>
                <a:cubicBezTo>
                  <a:pt x="489578" y="935045"/>
                  <a:pt x="489888" y="937145"/>
                  <a:pt x="489888" y="939467"/>
                </a:cubicBezTo>
                <a:cubicBezTo>
                  <a:pt x="489888" y="940270"/>
                  <a:pt x="489877" y="940943"/>
                  <a:pt x="489855" y="941486"/>
                </a:cubicBezTo>
                <a:cubicBezTo>
                  <a:pt x="489833" y="942028"/>
                  <a:pt x="489801" y="942539"/>
                  <a:pt x="489757" y="943016"/>
                </a:cubicBezTo>
                <a:lnTo>
                  <a:pt x="466805" y="943016"/>
                </a:lnTo>
                <a:cubicBezTo>
                  <a:pt x="466805" y="946359"/>
                  <a:pt x="467739" y="948925"/>
                  <a:pt x="469605" y="950716"/>
                </a:cubicBezTo>
                <a:cubicBezTo>
                  <a:pt x="471472" y="952506"/>
                  <a:pt x="474163" y="953401"/>
                  <a:pt x="477679" y="953401"/>
                </a:cubicBezTo>
                <a:cubicBezTo>
                  <a:pt x="478634" y="953401"/>
                  <a:pt x="479589" y="953363"/>
                  <a:pt x="480544" y="953288"/>
                </a:cubicBezTo>
                <a:cubicBezTo>
                  <a:pt x="481499" y="953212"/>
                  <a:pt x="482421" y="953108"/>
                  <a:pt x="483311" y="952978"/>
                </a:cubicBezTo>
                <a:cubicBezTo>
                  <a:pt x="484201" y="952848"/>
                  <a:pt x="485053" y="952702"/>
                  <a:pt x="485867" y="952539"/>
                </a:cubicBezTo>
                <a:cubicBezTo>
                  <a:pt x="486681" y="952376"/>
                  <a:pt x="487435" y="952197"/>
                  <a:pt x="488130" y="952002"/>
                </a:cubicBezTo>
                <a:lnTo>
                  <a:pt x="488130" y="956657"/>
                </a:lnTo>
                <a:cubicBezTo>
                  <a:pt x="486589" y="957091"/>
                  <a:pt x="484847" y="957444"/>
                  <a:pt x="482904" y="957715"/>
                </a:cubicBezTo>
                <a:cubicBezTo>
                  <a:pt x="480962" y="957986"/>
                  <a:pt x="478949" y="958122"/>
                  <a:pt x="476865" y="958122"/>
                </a:cubicBezTo>
                <a:cubicBezTo>
                  <a:pt x="474065" y="958122"/>
                  <a:pt x="471656" y="957742"/>
                  <a:pt x="469638" y="956983"/>
                </a:cubicBezTo>
                <a:cubicBezTo>
                  <a:pt x="467619" y="956223"/>
                  <a:pt x="465964" y="955122"/>
                  <a:pt x="464673" y="953678"/>
                </a:cubicBezTo>
                <a:lnTo>
                  <a:pt x="462224" y="949143"/>
                </a:lnTo>
                <a:lnTo>
                  <a:pt x="462224" y="957536"/>
                </a:lnTo>
                <a:lnTo>
                  <a:pt x="457015" y="957536"/>
                </a:lnTo>
                <a:lnTo>
                  <a:pt x="457015" y="934063"/>
                </a:lnTo>
                <a:cubicBezTo>
                  <a:pt x="457015" y="933043"/>
                  <a:pt x="456977" y="932207"/>
                  <a:pt x="456901" y="931556"/>
                </a:cubicBezTo>
                <a:cubicBezTo>
                  <a:pt x="456825" y="930905"/>
                  <a:pt x="456706" y="930390"/>
                  <a:pt x="456543" y="930010"/>
                </a:cubicBezTo>
                <a:cubicBezTo>
                  <a:pt x="456380" y="929630"/>
                  <a:pt x="456174" y="929364"/>
                  <a:pt x="455925" y="929212"/>
                </a:cubicBezTo>
                <a:cubicBezTo>
                  <a:pt x="455675" y="929060"/>
                  <a:pt x="455366" y="928984"/>
                  <a:pt x="454996" y="928984"/>
                </a:cubicBezTo>
                <a:cubicBezTo>
                  <a:pt x="454563" y="928984"/>
                  <a:pt x="454161" y="929115"/>
                  <a:pt x="453792" y="929375"/>
                </a:cubicBezTo>
                <a:cubicBezTo>
                  <a:pt x="453423" y="929636"/>
                  <a:pt x="453027" y="930059"/>
                  <a:pt x="452604" y="930645"/>
                </a:cubicBezTo>
                <a:cubicBezTo>
                  <a:pt x="452181" y="931231"/>
                  <a:pt x="451714" y="932007"/>
                  <a:pt x="451204" y="932973"/>
                </a:cubicBezTo>
                <a:cubicBezTo>
                  <a:pt x="450694" y="933938"/>
                  <a:pt x="450092" y="935127"/>
                  <a:pt x="449397" y="936537"/>
                </a:cubicBezTo>
                <a:lnTo>
                  <a:pt x="449397" y="957536"/>
                </a:lnTo>
                <a:lnTo>
                  <a:pt x="444221" y="957536"/>
                </a:lnTo>
                <a:lnTo>
                  <a:pt x="444221" y="934682"/>
                </a:lnTo>
                <a:cubicBezTo>
                  <a:pt x="444221" y="933488"/>
                  <a:pt x="444183" y="932522"/>
                  <a:pt x="444107" y="931784"/>
                </a:cubicBezTo>
                <a:cubicBezTo>
                  <a:pt x="444031" y="931046"/>
                  <a:pt x="443911" y="930471"/>
                  <a:pt x="443749" y="930059"/>
                </a:cubicBezTo>
                <a:cubicBezTo>
                  <a:pt x="443586" y="929646"/>
                  <a:pt x="443374" y="929364"/>
                  <a:pt x="443114" y="929212"/>
                </a:cubicBezTo>
                <a:cubicBezTo>
                  <a:pt x="442853" y="929060"/>
                  <a:pt x="442539" y="928984"/>
                  <a:pt x="442170" y="928984"/>
                </a:cubicBezTo>
                <a:cubicBezTo>
                  <a:pt x="441779" y="928984"/>
                  <a:pt x="441410" y="929093"/>
                  <a:pt x="441063" y="929310"/>
                </a:cubicBezTo>
                <a:cubicBezTo>
                  <a:pt x="440715" y="929527"/>
                  <a:pt x="440330" y="929918"/>
                  <a:pt x="439907" y="930482"/>
                </a:cubicBezTo>
                <a:cubicBezTo>
                  <a:pt x="439484" y="931046"/>
                  <a:pt x="439012" y="931817"/>
                  <a:pt x="438491" y="932794"/>
                </a:cubicBezTo>
                <a:cubicBezTo>
                  <a:pt x="437970" y="933770"/>
                  <a:pt x="437351" y="935018"/>
                  <a:pt x="436635" y="936537"/>
                </a:cubicBezTo>
                <a:lnTo>
                  <a:pt x="436635" y="957536"/>
                </a:lnTo>
                <a:lnTo>
                  <a:pt x="431426" y="957536"/>
                </a:lnTo>
                <a:lnTo>
                  <a:pt x="431426" y="924850"/>
                </a:lnTo>
                <a:lnTo>
                  <a:pt x="435756" y="924850"/>
                </a:lnTo>
                <a:lnTo>
                  <a:pt x="436016" y="931068"/>
                </a:lnTo>
                <a:cubicBezTo>
                  <a:pt x="436581" y="929831"/>
                  <a:pt x="437129" y="928778"/>
                  <a:pt x="437660" y="927910"/>
                </a:cubicBezTo>
                <a:cubicBezTo>
                  <a:pt x="438192" y="927042"/>
                  <a:pt x="438740" y="926342"/>
                  <a:pt x="439305" y="925810"/>
                </a:cubicBezTo>
                <a:cubicBezTo>
                  <a:pt x="439869" y="925278"/>
                  <a:pt x="440471" y="924888"/>
                  <a:pt x="441112" y="924638"/>
                </a:cubicBezTo>
                <a:cubicBezTo>
                  <a:pt x="441752" y="924389"/>
                  <a:pt x="442462" y="924264"/>
                  <a:pt x="443244" y="924264"/>
                </a:cubicBezTo>
                <a:close/>
                <a:moveTo>
                  <a:pt x="408920" y="924264"/>
                </a:moveTo>
                <a:cubicBezTo>
                  <a:pt x="410895" y="924264"/>
                  <a:pt x="412675" y="924481"/>
                  <a:pt x="414260" y="924915"/>
                </a:cubicBezTo>
                <a:cubicBezTo>
                  <a:pt x="415844" y="925349"/>
                  <a:pt x="417184" y="926011"/>
                  <a:pt x="418280" y="926901"/>
                </a:cubicBezTo>
                <a:cubicBezTo>
                  <a:pt x="419376" y="927791"/>
                  <a:pt x="420217" y="928908"/>
                  <a:pt x="420804" y="930254"/>
                </a:cubicBezTo>
                <a:cubicBezTo>
                  <a:pt x="421389" y="931600"/>
                  <a:pt x="421682" y="933184"/>
                  <a:pt x="421682" y="935007"/>
                </a:cubicBezTo>
                <a:lnTo>
                  <a:pt x="421682" y="957536"/>
                </a:lnTo>
                <a:lnTo>
                  <a:pt x="416604" y="957536"/>
                </a:lnTo>
                <a:lnTo>
                  <a:pt x="416474" y="953141"/>
                </a:lnTo>
                <a:cubicBezTo>
                  <a:pt x="414694" y="954899"/>
                  <a:pt x="412887" y="956169"/>
                  <a:pt x="411053" y="956950"/>
                </a:cubicBezTo>
                <a:cubicBezTo>
                  <a:pt x="409219" y="957731"/>
                  <a:pt x="407293" y="958122"/>
                  <a:pt x="405274" y="958122"/>
                </a:cubicBezTo>
                <a:cubicBezTo>
                  <a:pt x="403408" y="958122"/>
                  <a:pt x="401812" y="957883"/>
                  <a:pt x="400488" y="957406"/>
                </a:cubicBezTo>
                <a:cubicBezTo>
                  <a:pt x="399165" y="956928"/>
                  <a:pt x="398074" y="956272"/>
                  <a:pt x="397216" y="955436"/>
                </a:cubicBezTo>
                <a:cubicBezTo>
                  <a:pt x="396359" y="954601"/>
                  <a:pt x="395730" y="953619"/>
                  <a:pt x="395328" y="952490"/>
                </a:cubicBezTo>
                <a:cubicBezTo>
                  <a:pt x="394927" y="951361"/>
                  <a:pt x="394726" y="950135"/>
                  <a:pt x="394726" y="948811"/>
                </a:cubicBezTo>
                <a:cubicBezTo>
                  <a:pt x="394726" y="945534"/>
                  <a:pt x="395947" y="942967"/>
                  <a:pt x="398389" y="941112"/>
                </a:cubicBezTo>
                <a:cubicBezTo>
                  <a:pt x="400830" y="939256"/>
                  <a:pt x="404439" y="938328"/>
                  <a:pt x="409213" y="938328"/>
                </a:cubicBezTo>
                <a:lnTo>
                  <a:pt x="415985" y="938328"/>
                </a:lnTo>
                <a:lnTo>
                  <a:pt x="415985" y="935463"/>
                </a:lnTo>
                <a:cubicBezTo>
                  <a:pt x="415985" y="933531"/>
                  <a:pt x="415367" y="931985"/>
                  <a:pt x="414129" y="930824"/>
                </a:cubicBezTo>
                <a:cubicBezTo>
                  <a:pt x="412892" y="929663"/>
                  <a:pt x="411004" y="929082"/>
                  <a:pt x="408465" y="929082"/>
                </a:cubicBezTo>
                <a:cubicBezTo>
                  <a:pt x="406620" y="929082"/>
                  <a:pt x="404802" y="929288"/>
                  <a:pt x="403012" y="929701"/>
                </a:cubicBezTo>
                <a:cubicBezTo>
                  <a:pt x="401221" y="930113"/>
                  <a:pt x="399371" y="930699"/>
                  <a:pt x="397461" y="931459"/>
                </a:cubicBezTo>
                <a:lnTo>
                  <a:pt x="397461" y="926347"/>
                </a:lnTo>
                <a:cubicBezTo>
                  <a:pt x="398177" y="926087"/>
                  <a:pt x="398975" y="925832"/>
                  <a:pt x="399854" y="925582"/>
                </a:cubicBezTo>
                <a:cubicBezTo>
                  <a:pt x="400732" y="925333"/>
                  <a:pt x="401660" y="925110"/>
                  <a:pt x="402637" y="924915"/>
                </a:cubicBezTo>
                <a:cubicBezTo>
                  <a:pt x="403614" y="924720"/>
                  <a:pt x="404634" y="924562"/>
                  <a:pt x="405697" y="924443"/>
                </a:cubicBezTo>
                <a:cubicBezTo>
                  <a:pt x="406761" y="924323"/>
                  <a:pt x="407835" y="924264"/>
                  <a:pt x="408920" y="924264"/>
                </a:cubicBezTo>
                <a:close/>
                <a:moveTo>
                  <a:pt x="304276" y="924264"/>
                </a:moveTo>
                <a:cubicBezTo>
                  <a:pt x="306554" y="924264"/>
                  <a:pt x="308573" y="924622"/>
                  <a:pt x="310331" y="925338"/>
                </a:cubicBezTo>
                <a:cubicBezTo>
                  <a:pt x="312089" y="926054"/>
                  <a:pt x="313570" y="927069"/>
                  <a:pt x="314775" y="928382"/>
                </a:cubicBezTo>
                <a:cubicBezTo>
                  <a:pt x="315979" y="929695"/>
                  <a:pt x="316891" y="931290"/>
                  <a:pt x="317509" y="933168"/>
                </a:cubicBezTo>
                <a:cubicBezTo>
                  <a:pt x="318128" y="935045"/>
                  <a:pt x="318437" y="937145"/>
                  <a:pt x="318437" y="939467"/>
                </a:cubicBezTo>
                <a:cubicBezTo>
                  <a:pt x="318437" y="940270"/>
                  <a:pt x="318426" y="940943"/>
                  <a:pt x="318405" y="941486"/>
                </a:cubicBezTo>
                <a:cubicBezTo>
                  <a:pt x="318383" y="942028"/>
                  <a:pt x="318351" y="942539"/>
                  <a:pt x="318307" y="943016"/>
                </a:cubicBezTo>
                <a:lnTo>
                  <a:pt x="295355" y="943016"/>
                </a:lnTo>
                <a:cubicBezTo>
                  <a:pt x="295355" y="946359"/>
                  <a:pt x="296288" y="948925"/>
                  <a:pt x="298155" y="950716"/>
                </a:cubicBezTo>
                <a:cubicBezTo>
                  <a:pt x="300022" y="952506"/>
                  <a:pt x="302713" y="953401"/>
                  <a:pt x="306229" y="953401"/>
                </a:cubicBezTo>
                <a:cubicBezTo>
                  <a:pt x="307184" y="953401"/>
                  <a:pt x="308139" y="953363"/>
                  <a:pt x="309094" y="953288"/>
                </a:cubicBezTo>
                <a:cubicBezTo>
                  <a:pt x="310049" y="953212"/>
                  <a:pt x="310971" y="953108"/>
                  <a:pt x="311861" y="952978"/>
                </a:cubicBezTo>
                <a:cubicBezTo>
                  <a:pt x="312751" y="952848"/>
                  <a:pt x="313603" y="952702"/>
                  <a:pt x="314417" y="952539"/>
                </a:cubicBezTo>
                <a:cubicBezTo>
                  <a:pt x="315231" y="952376"/>
                  <a:pt x="315985" y="952197"/>
                  <a:pt x="316679" y="952002"/>
                </a:cubicBezTo>
                <a:lnTo>
                  <a:pt x="316679" y="956657"/>
                </a:lnTo>
                <a:cubicBezTo>
                  <a:pt x="315138" y="957091"/>
                  <a:pt x="313397" y="957444"/>
                  <a:pt x="311454" y="957715"/>
                </a:cubicBezTo>
                <a:cubicBezTo>
                  <a:pt x="309512" y="957986"/>
                  <a:pt x="307499" y="958122"/>
                  <a:pt x="305415" y="958122"/>
                </a:cubicBezTo>
                <a:cubicBezTo>
                  <a:pt x="302615" y="958122"/>
                  <a:pt x="300206" y="957742"/>
                  <a:pt x="298188" y="956983"/>
                </a:cubicBezTo>
                <a:cubicBezTo>
                  <a:pt x="296169" y="956223"/>
                  <a:pt x="294514" y="955122"/>
                  <a:pt x="293223" y="953678"/>
                </a:cubicBezTo>
                <a:cubicBezTo>
                  <a:pt x="291931" y="952235"/>
                  <a:pt x="290976" y="950466"/>
                  <a:pt x="290358" y="948372"/>
                </a:cubicBezTo>
                <a:cubicBezTo>
                  <a:pt x="289739" y="946277"/>
                  <a:pt x="289430" y="943906"/>
                  <a:pt x="289430" y="941258"/>
                </a:cubicBezTo>
                <a:cubicBezTo>
                  <a:pt x="289430" y="938957"/>
                  <a:pt x="289761" y="936782"/>
                  <a:pt x="290423" y="934731"/>
                </a:cubicBezTo>
                <a:cubicBezTo>
                  <a:pt x="291085" y="932680"/>
                  <a:pt x="292051" y="930878"/>
                  <a:pt x="293320" y="929326"/>
                </a:cubicBezTo>
                <a:cubicBezTo>
                  <a:pt x="294590" y="927774"/>
                  <a:pt x="296147" y="926543"/>
                  <a:pt x="297992" y="925631"/>
                </a:cubicBezTo>
                <a:cubicBezTo>
                  <a:pt x="299837" y="924720"/>
                  <a:pt x="301931" y="924264"/>
                  <a:pt x="304276" y="924264"/>
                </a:cubicBezTo>
                <a:close/>
                <a:moveTo>
                  <a:pt x="237470" y="924264"/>
                </a:moveTo>
                <a:cubicBezTo>
                  <a:pt x="239445" y="924264"/>
                  <a:pt x="241225" y="924481"/>
                  <a:pt x="242809" y="924915"/>
                </a:cubicBezTo>
                <a:cubicBezTo>
                  <a:pt x="244394" y="925349"/>
                  <a:pt x="245734" y="926011"/>
                  <a:pt x="246830" y="926901"/>
                </a:cubicBezTo>
                <a:cubicBezTo>
                  <a:pt x="247926" y="927791"/>
                  <a:pt x="248767" y="928908"/>
                  <a:pt x="249353" y="930254"/>
                </a:cubicBezTo>
                <a:cubicBezTo>
                  <a:pt x="249939" y="931600"/>
                  <a:pt x="250232" y="933184"/>
                  <a:pt x="250232" y="935007"/>
                </a:cubicBezTo>
                <a:lnTo>
                  <a:pt x="250232" y="957536"/>
                </a:lnTo>
                <a:lnTo>
                  <a:pt x="245154" y="957536"/>
                </a:lnTo>
                <a:lnTo>
                  <a:pt x="245023" y="953141"/>
                </a:lnTo>
                <a:cubicBezTo>
                  <a:pt x="243244" y="954899"/>
                  <a:pt x="241437" y="956169"/>
                  <a:pt x="239603" y="956950"/>
                </a:cubicBezTo>
                <a:cubicBezTo>
                  <a:pt x="237769" y="957731"/>
                  <a:pt x="235843" y="958122"/>
                  <a:pt x="233824" y="958122"/>
                </a:cubicBezTo>
                <a:cubicBezTo>
                  <a:pt x="231958" y="958122"/>
                  <a:pt x="230362" y="957883"/>
                  <a:pt x="229038" y="957406"/>
                </a:cubicBezTo>
                <a:cubicBezTo>
                  <a:pt x="227715" y="956928"/>
                  <a:pt x="226624" y="956272"/>
                  <a:pt x="225766" y="955436"/>
                </a:cubicBezTo>
                <a:cubicBezTo>
                  <a:pt x="224909" y="954601"/>
                  <a:pt x="224280" y="953619"/>
                  <a:pt x="223878" y="952490"/>
                </a:cubicBezTo>
                <a:cubicBezTo>
                  <a:pt x="223477" y="951361"/>
                  <a:pt x="223276" y="950135"/>
                  <a:pt x="223276" y="948811"/>
                </a:cubicBezTo>
                <a:cubicBezTo>
                  <a:pt x="223276" y="945534"/>
                  <a:pt x="224497" y="942967"/>
                  <a:pt x="226938" y="941112"/>
                </a:cubicBezTo>
                <a:cubicBezTo>
                  <a:pt x="229380" y="939256"/>
                  <a:pt x="232988" y="938328"/>
                  <a:pt x="237763" y="938328"/>
                </a:cubicBezTo>
                <a:lnTo>
                  <a:pt x="244535" y="938328"/>
                </a:lnTo>
                <a:lnTo>
                  <a:pt x="244535" y="935463"/>
                </a:lnTo>
                <a:cubicBezTo>
                  <a:pt x="244535" y="933531"/>
                  <a:pt x="243916" y="931985"/>
                  <a:pt x="242679" y="930824"/>
                </a:cubicBezTo>
                <a:cubicBezTo>
                  <a:pt x="241442" y="929663"/>
                  <a:pt x="239554" y="929082"/>
                  <a:pt x="237015" y="929082"/>
                </a:cubicBezTo>
                <a:cubicBezTo>
                  <a:pt x="235170" y="929082"/>
                  <a:pt x="233352" y="929288"/>
                  <a:pt x="231561" y="929701"/>
                </a:cubicBezTo>
                <a:cubicBezTo>
                  <a:pt x="229771" y="930113"/>
                  <a:pt x="227921" y="930699"/>
                  <a:pt x="226010" y="931459"/>
                </a:cubicBezTo>
                <a:lnTo>
                  <a:pt x="226010" y="926347"/>
                </a:lnTo>
                <a:cubicBezTo>
                  <a:pt x="226727" y="926087"/>
                  <a:pt x="227524" y="925832"/>
                  <a:pt x="228403" y="925582"/>
                </a:cubicBezTo>
                <a:cubicBezTo>
                  <a:pt x="229282" y="925333"/>
                  <a:pt x="230210" y="925110"/>
                  <a:pt x="231187" y="924915"/>
                </a:cubicBezTo>
                <a:cubicBezTo>
                  <a:pt x="232164" y="924720"/>
                  <a:pt x="233184" y="924562"/>
                  <a:pt x="234247" y="924443"/>
                </a:cubicBezTo>
                <a:cubicBezTo>
                  <a:pt x="235311" y="924323"/>
                  <a:pt x="236385" y="924264"/>
                  <a:pt x="237470" y="924264"/>
                </a:cubicBezTo>
                <a:close/>
                <a:moveTo>
                  <a:pt x="97330" y="924264"/>
                </a:moveTo>
                <a:cubicBezTo>
                  <a:pt x="100694" y="924264"/>
                  <a:pt x="103239" y="925257"/>
                  <a:pt x="104964" y="927243"/>
                </a:cubicBezTo>
                <a:cubicBezTo>
                  <a:pt x="106690" y="929229"/>
                  <a:pt x="107553" y="932218"/>
                  <a:pt x="107553" y="936212"/>
                </a:cubicBezTo>
                <a:lnTo>
                  <a:pt x="107553" y="957536"/>
                </a:lnTo>
                <a:lnTo>
                  <a:pt x="101888" y="957536"/>
                </a:lnTo>
                <a:lnTo>
                  <a:pt x="101888" y="936668"/>
                </a:lnTo>
                <a:cubicBezTo>
                  <a:pt x="101888" y="934107"/>
                  <a:pt x="101410" y="932213"/>
                  <a:pt x="100455" y="930987"/>
                </a:cubicBezTo>
                <a:cubicBezTo>
                  <a:pt x="99500" y="929760"/>
                  <a:pt x="98079" y="929147"/>
                  <a:pt x="96190" y="929147"/>
                </a:cubicBezTo>
                <a:cubicBezTo>
                  <a:pt x="95496" y="929147"/>
                  <a:pt x="94818" y="929250"/>
                  <a:pt x="94156" y="929456"/>
                </a:cubicBezTo>
                <a:cubicBezTo>
                  <a:pt x="93494" y="929663"/>
                  <a:pt x="92805" y="930021"/>
                  <a:pt x="92088" y="930531"/>
                </a:cubicBezTo>
                <a:cubicBezTo>
                  <a:pt x="91372" y="931041"/>
                  <a:pt x="90596" y="931730"/>
                  <a:pt x="89761" y="932598"/>
                </a:cubicBezTo>
                <a:cubicBezTo>
                  <a:pt x="88925" y="933466"/>
                  <a:pt x="87986" y="934551"/>
                  <a:pt x="86945" y="935854"/>
                </a:cubicBezTo>
                <a:lnTo>
                  <a:pt x="86945" y="957536"/>
                </a:lnTo>
                <a:lnTo>
                  <a:pt x="81280" y="957536"/>
                </a:lnTo>
                <a:lnTo>
                  <a:pt x="81280" y="924850"/>
                </a:lnTo>
                <a:lnTo>
                  <a:pt x="86326" y="924850"/>
                </a:lnTo>
                <a:lnTo>
                  <a:pt x="86554" y="930124"/>
                </a:lnTo>
                <a:cubicBezTo>
                  <a:pt x="87509" y="928995"/>
                  <a:pt x="88431" y="928057"/>
                  <a:pt x="89321" y="927308"/>
                </a:cubicBezTo>
                <a:cubicBezTo>
                  <a:pt x="90211" y="926559"/>
                  <a:pt x="91085" y="925957"/>
                  <a:pt x="91942" y="925501"/>
                </a:cubicBezTo>
                <a:cubicBezTo>
                  <a:pt x="92799" y="925045"/>
                  <a:pt x="93673" y="924725"/>
                  <a:pt x="94563" y="924541"/>
                </a:cubicBezTo>
                <a:cubicBezTo>
                  <a:pt x="95453" y="924356"/>
                  <a:pt x="96375" y="924264"/>
                  <a:pt x="97330" y="924264"/>
                </a:cubicBezTo>
                <a:close/>
                <a:moveTo>
                  <a:pt x="56495" y="924264"/>
                </a:moveTo>
                <a:cubicBezTo>
                  <a:pt x="58470" y="924264"/>
                  <a:pt x="60250" y="924481"/>
                  <a:pt x="61834" y="924915"/>
                </a:cubicBezTo>
                <a:cubicBezTo>
                  <a:pt x="63419" y="925349"/>
                  <a:pt x="64759" y="926011"/>
                  <a:pt x="65855" y="926901"/>
                </a:cubicBezTo>
                <a:cubicBezTo>
                  <a:pt x="66951" y="927791"/>
                  <a:pt x="67792" y="928908"/>
                  <a:pt x="68378" y="930254"/>
                </a:cubicBezTo>
                <a:cubicBezTo>
                  <a:pt x="68964" y="931600"/>
                  <a:pt x="69257" y="933184"/>
                  <a:pt x="69257" y="935007"/>
                </a:cubicBezTo>
                <a:lnTo>
                  <a:pt x="69257" y="957536"/>
                </a:lnTo>
                <a:lnTo>
                  <a:pt x="64178" y="957536"/>
                </a:lnTo>
                <a:lnTo>
                  <a:pt x="64048" y="953141"/>
                </a:lnTo>
                <a:cubicBezTo>
                  <a:pt x="62268" y="954899"/>
                  <a:pt x="60462" y="956169"/>
                  <a:pt x="58628" y="956950"/>
                </a:cubicBezTo>
                <a:cubicBezTo>
                  <a:pt x="56794" y="957731"/>
                  <a:pt x="54867" y="958122"/>
                  <a:pt x="52849" y="958122"/>
                </a:cubicBezTo>
                <a:cubicBezTo>
                  <a:pt x="50982" y="958122"/>
                  <a:pt x="49387" y="957883"/>
                  <a:pt x="48063" y="957406"/>
                </a:cubicBezTo>
                <a:cubicBezTo>
                  <a:pt x="46739" y="956928"/>
                  <a:pt x="45649" y="956272"/>
                  <a:pt x="44791" y="955436"/>
                </a:cubicBezTo>
                <a:cubicBezTo>
                  <a:pt x="43934" y="954601"/>
                  <a:pt x="43305" y="953619"/>
                  <a:pt x="42903" y="952490"/>
                </a:cubicBezTo>
                <a:cubicBezTo>
                  <a:pt x="42501" y="951361"/>
                  <a:pt x="42301" y="950135"/>
                  <a:pt x="42301" y="948811"/>
                </a:cubicBezTo>
                <a:cubicBezTo>
                  <a:pt x="42301" y="945534"/>
                  <a:pt x="43522" y="942967"/>
                  <a:pt x="45963" y="941112"/>
                </a:cubicBezTo>
                <a:cubicBezTo>
                  <a:pt x="48405" y="939256"/>
                  <a:pt x="52013" y="938328"/>
                  <a:pt x="56788" y="938328"/>
                </a:cubicBezTo>
                <a:lnTo>
                  <a:pt x="63560" y="938328"/>
                </a:lnTo>
                <a:lnTo>
                  <a:pt x="63560" y="935463"/>
                </a:lnTo>
                <a:cubicBezTo>
                  <a:pt x="63560" y="933531"/>
                  <a:pt x="62941" y="931985"/>
                  <a:pt x="61704" y="930824"/>
                </a:cubicBezTo>
                <a:cubicBezTo>
                  <a:pt x="60467" y="929663"/>
                  <a:pt x="58579" y="929082"/>
                  <a:pt x="56039" y="929082"/>
                </a:cubicBezTo>
                <a:cubicBezTo>
                  <a:pt x="54195" y="929082"/>
                  <a:pt x="52377" y="929288"/>
                  <a:pt x="50586" y="929701"/>
                </a:cubicBezTo>
                <a:cubicBezTo>
                  <a:pt x="48796" y="930113"/>
                  <a:pt x="46945" y="930699"/>
                  <a:pt x="45035" y="931459"/>
                </a:cubicBezTo>
                <a:lnTo>
                  <a:pt x="45035" y="926347"/>
                </a:lnTo>
                <a:cubicBezTo>
                  <a:pt x="45752" y="926087"/>
                  <a:pt x="46549" y="925832"/>
                  <a:pt x="47428" y="925582"/>
                </a:cubicBezTo>
                <a:cubicBezTo>
                  <a:pt x="48307" y="925333"/>
                  <a:pt x="49235" y="925110"/>
                  <a:pt x="50212" y="924915"/>
                </a:cubicBezTo>
                <a:cubicBezTo>
                  <a:pt x="51189" y="924720"/>
                  <a:pt x="52209" y="924562"/>
                  <a:pt x="53272" y="924443"/>
                </a:cubicBezTo>
                <a:cubicBezTo>
                  <a:pt x="54336" y="924323"/>
                  <a:pt x="55410" y="924264"/>
                  <a:pt x="56495" y="924264"/>
                </a:cubicBezTo>
                <a:close/>
                <a:moveTo>
                  <a:pt x="568325" y="914985"/>
                </a:moveTo>
                <a:lnTo>
                  <a:pt x="590398" y="914985"/>
                </a:lnTo>
                <a:lnTo>
                  <a:pt x="590398" y="944546"/>
                </a:lnTo>
                <a:cubicBezTo>
                  <a:pt x="590398" y="946369"/>
                  <a:pt x="590126" y="948100"/>
                  <a:pt x="589584" y="949739"/>
                </a:cubicBezTo>
                <a:cubicBezTo>
                  <a:pt x="589041" y="951378"/>
                  <a:pt x="588217" y="952805"/>
                  <a:pt x="587110" y="954020"/>
                </a:cubicBezTo>
                <a:cubicBezTo>
                  <a:pt x="586003" y="955235"/>
                  <a:pt x="584613" y="956201"/>
                  <a:pt x="582942" y="956918"/>
                </a:cubicBezTo>
                <a:cubicBezTo>
                  <a:pt x="581271" y="957634"/>
                  <a:pt x="579307" y="957992"/>
                  <a:pt x="577050" y="957992"/>
                </a:cubicBezTo>
                <a:cubicBezTo>
                  <a:pt x="576203" y="957992"/>
                  <a:pt x="575340" y="957932"/>
                  <a:pt x="574461" y="957813"/>
                </a:cubicBezTo>
                <a:cubicBezTo>
                  <a:pt x="573582" y="957693"/>
                  <a:pt x="572736" y="957531"/>
                  <a:pt x="571922" y="957325"/>
                </a:cubicBezTo>
                <a:cubicBezTo>
                  <a:pt x="571108" y="957118"/>
                  <a:pt x="570343" y="956869"/>
                  <a:pt x="569627" y="956576"/>
                </a:cubicBezTo>
                <a:cubicBezTo>
                  <a:pt x="568911" y="956283"/>
                  <a:pt x="568292" y="955963"/>
                  <a:pt x="567771" y="955615"/>
                </a:cubicBezTo>
                <a:lnTo>
                  <a:pt x="567771" y="949788"/>
                </a:lnTo>
                <a:cubicBezTo>
                  <a:pt x="569117" y="950764"/>
                  <a:pt x="570609" y="951535"/>
                  <a:pt x="572248" y="952099"/>
                </a:cubicBezTo>
                <a:cubicBezTo>
                  <a:pt x="573886" y="952664"/>
                  <a:pt x="575509" y="952946"/>
                  <a:pt x="577115" y="952946"/>
                </a:cubicBezTo>
                <a:cubicBezTo>
                  <a:pt x="579480" y="952946"/>
                  <a:pt x="581304" y="952224"/>
                  <a:pt x="582584" y="950781"/>
                </a:cubicBezTo>
                <a:cubicBezTo>
                  <a:pt x="583865" y="949337"/>
                  <a:pt x="584505" y="947259"/>
                  <a:pt x="584505" y="944546"/>
                </a:cubicBezTo>
                <a:lnTo>
                  <a:pt x="584505" y="919999"/>
                </a:lnTo>
                <a:lnTo>
                  <a:pt x="568325" y="919999"/>
                </a:lnTo>
                <a:close/>
                <a:moveTo>
                  <a:pt x="356170" y="914985"/>
                </a:moveTo>
                <a:lnTo>
                  <a:pt x="363626" y="914985"/>
                </a:lnTo>
                <a:lnTo>
                  <a:pt x="375443" y="940119"/>
                </a:lnTo>
                <a:lnTo>
                  <a:pt x="379708" y="949853"/>
                </a:lnTo>
                <a:lnTo>
                  <a:pt x="379708" y="927064"/>
                </a:lnTo>
                <a:lnTo>
                  <a:pt x="379708" y="914985"/>
                </a:lnTo>
                <a:lnTo>
                  <a:pt x="385113" y="914985"/>
                </a:lnTo>
                <a:lnTo>
                  <a:pt x="385113" y="957536"/>
                </a:lnTo>
                <a:lnTo>
                  <a:pt x="377560" y="957536"/>
                </a:lnTo>
                <a:lnTo>
                  <a:pt x="365156" y="931003"/>
                </a:lnTo>
                <a:lnTo>
                  <a:pt x="361575" y="922473"/>
                </a:lnTo>
                <a:lnTo>
                  <a:pt x="361575" y="943928"/>
                </a:lnTo>
                <a:lnTo>
                  <a:pt x="361575" y="957536"/>
                </a:lnTo>
                <a:lnTo>
                  <a:pt x="356170" y="957536"/>
                </a:lnTo>
                <a:close/>
                <a:moveTo>
                  <a:pt x="21879" y="914464"/>
                </a:moveTo>
                <a:cubicBezTo>
                  <a:pt x="23854" y="914464"/>
                  <a:pt x="25688" y="914633"/>
                  <a:pt x="27381" y="914969"/>
                </a:cubicBezTo>
                <a:cubicBezTo>
                  <a:pt x="29074" y="915305"/>
                  <a:pt x="30701" y="915821"/>
                  <a:pt x="32264" y="916515"/>
                </a:cubicBezTo>
                <a:lnTo>
                  <a:pt x="32264" y="922213"/>
                </a:lnTo>
                <a:cubicBezTo>
                  <a:pt x="30723" y="921366"/>
                  <a:pt x="29128" y="920721"/>
                  <a:pt x="27478" y="920276"/>
                </a:cubicBezTo>
                <a:cubicBezTo>
                  <a:pt x="25829" y="919831"/>
                  <a:pt x="24027" y="919608"/>
                  <a:pt x="22074" y="919608"/>
                </a:cubicBezTo>
                <a:cubicBezTo>
                  <a:pt x="20077" y="919608"/>
                  <a:pt x="18270" y="919983"/>
                  <a:pt x="16653" y="920731"/>
                </a:cubicBezTo>
                <a:cubicBezTo>
                  <a:pt x="15037" y="921480"/>
                  <a:pt x="13664" y="922565"/>
                  <a:pt x="12535" y="923987"/>
                </a:cubicBezTo>
                <a:cubicBezTo>
                  <a:pt x="11406" y="925409"/>
                  <a:pt x="10538" y="927145"/>
                  <a:pt x="9931" y="929196"/>
                </a:cubicBezTo>
                <a:cubicBezTo>
                  <a:pt x="9323" y="931247"/>
                  <a:pt x="9019" y="933586"/>
                  <a:pt x="9019" y="936212"/>
                </a:cubicBezTo>
                <a:cubicBezTo>
                  <a:pt x="9019" y="941725"/>
                  <a:pt x="10137" y="945881"/>
                  <a:pt x="12372" y="948681"/>
                </a:cubicBezTo>
                <a:cubicBezTo>
                  <a:pt x="14608" y="951481"/>
                  <a:pt x="17885" y="952881"/>
                  <a:pt x="22204" y="952881"/>
                </a:cubicBezTo>
                <a:cubicBezTo>
                  <a:pt x="24027" y="952881"/>
                  <a:pt x="25775" y="952669"/>
                  <a:pt x="27446" y="952246"/>
                </a:cubicBezTo>
                <a:cubicBezTo>
                  <a:pt x="29117" y="951823"/>
                  <a:pt x="30723" y="951231"/>
                  <a:pt x="32264" y="950472"/>
                </a:cubicBezTo>
                <a:lnTo>
                  <a:pt x="32264" y="955941"/>
                </a:lnTo>
                <a:cubicBezTo>
                  <a:pt x="28857" y="957352"/>
                  <a:pt x="25286" y="958057"/>
                  <a:pt x="21553" y="958057"/>
                </a:cubicBezTo>
                <a:cubicBezTo>
                  <a:pt x="15541" y="958057"/>
                  <a:pt x="10924" y="956261"/>
                  <a:pt x="7701" y="952669"/>
                </a:cubicBezTo>
                <a:cubicBezTo>
                  <a:pt x="4477" y="949077"/>
                  <a:pt x="2866" y="943765"/>
                  <a:pt x="2866" y="936733"/>
                </a:cubicBezTo>
                <a:cubicBezTo>
                  <a:pt x="2866" y="933325"/>
                  <a:pt x="3311" y="930243"/>
                  <a:pt x="4201" y="927487"/>
                </a:cubicBezTo>
                <a:cubicBezTo>
                  <a:pt x="5091" y="924730"/>
                  <a:pt x="6360" y="922392"/>
                  <a:pt x="8010" y="920471"/>
                </a:cubicBezTo>
                <a:cubicBezTo>
                  <a:pt x="9659" y="918550"/>
                  <a:pt x="11656" y="917069"/>
                  <a:pt x="14000" y="916027"/>
                </a:cubicBezTo>
                <a:cubicBezTo>
                  <a:pt x="16344" y="914985"/>
                  <a:pt x="18970" y="914464"/>
                  <a:pt x="21879" y="914464"/>
                </a:cubicBezTo>
                <a:close/>
                <a:moveTo>
                  <a:pt x="264385" y="914399"/>
                </a:moveTo>
                <a:lnTo>
                  <a:pt x="264385" y="924850"/>
                </a:lnTo>
                <a:lnTo>
                  <a:pt x="279068" y="924850"/>
                </a:lnTo>
                <a:lnTo>
                  <a:pt x="279068" y="929603"/>
                </a:lnTo>
                <a:lnTo>
                  <a:pt x="264385" y="929603"/>
                </a:lnTo>
                <a:lnTo>
                  <a:pt x="264385" y="946207"/>
                </a:lnTo>
                <a:cubicBezTo>
                  <a:pt x="264385" y="948551"/>
                  <a:pt x="265009" y="950303"/>
                  <a:pt x="266257" y="951464"/>
                </a:cubicBezTo>
                <a:cubicBezTo>
                  <a:pt x="267505" y="952626"/>
                  <a:pt x="269344" y="953206"/>
                  <a:pt x="271775" y="953206"/>
                </a:cubicBezTo>
                <a:cubicBezTo>
                  <a:pt x="272817" y="953206"/>
                  <a:pt x="273956" y="953125"/>
                  <a:pt x="275194" y="952962"/>
                </a:cubicBezTo>
                <a:cubicBezTo>
                  <a:pt x="276431" y="952799"/>
                  <a:pt x="277722" y="952544"/>
                  <a:pt x="279068" y="952197"/>
                </a:cubicBezTo>
                <a:lnTo>
                  <a:pt x="279068" y="957080"/>
                </a:lnTo>
                <a:cubicBezTo>
                  <a:pt x="277787" y="957406"/>
                  <a:pt x="276463" y="957639"/>
                  <a:pt x="275096" y="957780"/>
                </a:cubicBezTo>
                <a:cubicBezTo>
                  <a:pt x="273729" y="957921"/>
                  <a:pt x="272339" y="957992"/>
                  <a:pt x="270929" y="957992"/>
                </a:cubicBezTo>
                <a:cubicBezTo>
                  <a:pt x="266827" y="957992"/>
                  <a:pt x="263766" y="957064"/>
                  <a:pt x="261748" y="955208"/>
                </a:cubicBezTo>
                <a:cubicBezTo>
                  <a:pt x="259729" y="953353"/>
                  <a:pt x="258720" y="950504"/>
                  <a:pt x="258720" y="946662"/>
                </a:cubicBezTo>
                <a:lnTo>
                  <a:pt x="258720" y="929603"/>
                </a:lnTo>
                <a:lnTo>
                  <a:pt x="249572" y="929603"/>
                </a:lnTo>
                <a:lnTo>
                  <a:pt x="249572" y="924850"/>
                </a:lnTo>
                <a:lnTo>
                  <a:pt x="258720" y="924850"/>
                </a:lnTo>
                <a:lnTo>
                  <a:pt x="258720" y="915864"/>
                </a:lnTo>
                <a:close/>
                <a:moveTo>
                  <a:pt x="643255" y="911534"/>
                </a:moveTo>
                <a:lnTo>
                  <a:pt x="648920" y="911534"/>
                </a:lnTo>
                <a:lnTo>
                  <a:pt x="648920" y="924850"/>
                </a:lnTo>
                <a:lnTo>
                  <a:pt x="648724" y="929994"/>
                </a:lnTo>
                <a:cubicBezTo>
                  <a:pt x="649614" y="928930"/>
                  <a:pt x="650488" y="928035"/>
                  <a:pt x="651345" y="927308"/>
                </a:cubicBezTo>
                <a:cubicBezTo>
                  <a:pt x="652202" y="926581"/>
                  <a:pt x="653060" y="925989"/>
                  <a:pt x="653917" y="925533"/>
                </a:cubicBezTo>
                <a:cubicBezTo>
                  <a:pt x="654774" y="925078"/>
                  <a:pt x="655648" y="924752"/>
                  <a:pt x="656538" y="924557"/>
                </a:cubicBezTo>
                <a:cubicBezTo>
                  <a:pt x="657428" y="924361"/>
                  <a:pt x="658350" y="924264"/>
                  <a:pt x="659305" y="924264"/>
                </a:cubicBezTo>
                <a:cubicBezTo>
                  <a:pt x="662561" y="924264"/>
                  <a:pt x="665078" y="925257"/>
                  <a:pt x="666858" y="927243"/>
                </a:cubicBezTo>
                <a:cubicBezTo>
                  <a:pt x="668638" y="929229"/>
                  <a:pt x="669528" y="932218"/>
                  <a:pt x="669528" y="936212"/>
                </a:cubicBezTo>
                <a:lnTo>
                  <a:pt x="669528" y="957536"/>
                </a:lnTo>
                <a:lnTo>
                  <a:pt x="663863" y="957536"/>
                </a:lnTo>
                <a:lnTo>
                  <a:pt x="663863" y="936668"/>
                </a:lnTo>
                <a:cubicBezTo>
                  <a:pt x="663863" y="934150"/>
                  <a:pt x="663391" y="932267"/>
                  <a:pt x="662447" y="931019"/>
                </a:cubicBezTo>
                <a:cubicBezTo>
                  <a:pt x="661503" y="929771"/>
                  <a:pt x="660152" y="929147"/>
                  <a:pt x="658394" y="929147"/>
                </a:cubicBezTo>
                <a:cubicBezTo>
                  <a:pt x="657634" y="929147"/>
                  <a:pt x="656923" y="929250"/>
                  <a:pt x="656261" y="929456"/>
                </a:cubicBezTo>
                <a:cubicBezTo>
                  <a:pt x="655599" y="929663"/>
                  <a:pt x="654910" y="930021"/>
                  <a:pt x="654194" y="930531"/>
                </a:cubicBezTo>
                <a:cubicBezTo>
                  <a:pt x="653477" y="931041"/>
                  <a:pt x="652696" y="931730"/>
                  <a:pt x="651850" y="932598"/>
                </a:cubicBezTo>
                <a:cubicBezTo>
                  <a:pt x="651003" y="933466"/>
                  <a:pt x="650027" y="934551"/>
                  <a:pt x="648920" y="935854"/>
                </a:cubicBezTo>
                <a:lnTo>
                  <a:pt x="648920" y="957536"/>
                </a:lnTo>
                <a:lnTo>
                  <a:pt x="643255" y="957536"/>
                </a:lnTo>
                <a:close/>
                <a:moveTo>
                  <a:pt x="206435" y="911534"/>
                </a:moveTo>
                <a:lnTo>
                  <a:pt x="212133" y="911534"/>
                </a:lnTo>
                <a:lnTo>
                  <a:pt x="212133" y="957536"/>
                </a:lnTo>
                <a:lnTo>
                  <a:pt x="207054" y="957536"/>
                </a:lnTo>
                <a:lnTo>
                  <a:pt x="206858" y="951351"/>
                </a:lnTo>
                <a:cubicBezTo>
                  <a:pt x="205274" y="953651"/>
                  <a:pt x="203559" y="955355"/>
                  <a:pt x="201714" y="956462"/>
                </a:cubicBezTo>
                <a:cubicBezTo>
                  <a:pt x="199869" y="957569"/>
                  <a:pt x="197873" y="958122"/>
                  <a:pt x="195724" y="958122"/>
                </a:cubicBezTo>
                <a:cubicBezTo>
                  <a:pt x="193857" y="958122"/>
                  <a:pt x="192214" y="957731"/>
                  <a:pt x="190792" y="956950"/>
                </a:cubicBezTo>
                <a:cubicBezTo>
                  <a:pt x="189370" y="956169"/>
                  <a:pt x="188187" y="955067"/>
                  <a:pt x="187243" y="953646"/>
                </a:cubicBezTo>
                <a:cubicBezTo>
                  <a:pt x="186299" y="952224"/>
                  <a:pt x="185588" y="950515"/>
                  <a:pt x="185111" y="948518"/>
                </a:cubicBezTo>
                <a:cubicBezTo>
                  <a:pt x="184633" y="946521"/>
                  <a:pt x="184395" y="944307"/>
                  <a:pt x="184395" y="941877"/>
                </a:cubicBezTo>
                <a:cubicBezTo>
                  <a:pt x="184395" y="939098"/>
                  <a:pt x="184774" y="936630"/>
                  <a:pt x="185534" y="934470"/>
                </a:cubicBezTo>
                <a:cubicBezTo>
                  <a:pt x="186293" y="932311"/>
                  <a:pt x="187373" y="930487"/>
                  <a:pt x="188773" y="929001"/>
                </a:cubicBezTo>
                <a:cubicBezTo>
                  <a:pt x="190173" y="927514"/>
                  <a:pt x="191855" y="926385"/>
                  <a:pt x="193819" y="925615"/>
                </a:cubicBezTo>
                <a:cubicBezTo>
                  <a:pt x="195784" y="924844"/>
                  <a:pt x="197971" y="924459"/>
                  <a:pt x="200380" y="924459"/>
                </a:cubicBezTo>
                <a:cubicBezTo>
                  <a:pt x="201421" y="924459"/>
                  <a:pt x="202447" y="924524"/>
                  <a:pt x="203456" y="924654"/>
                </a:cubicBezTo>
                <a:cubicBezTo>
                  <a:pt x="204465" y="924785"/>
                  <a:pt x="205458" y="924991"/>
                  <a:pt x="206435" y="925273"/>
                </a:cubicBezTo>
                <a:close/>
                <a:moveTo>
                  <a:pt x="139760" y="911534"/>
                </a:moveTo>
                <a:lnTo>
                  <a:pt x="145457" y="911534"/>
                </a:lnTo>
                <a:lnTo>
                  <a:pt x="145457" y="957536"/>
                </a:lnTo>
                <a:lnTo>
                  <a:pt x="140378" y="957536"/>
                </a:lnTo>
                <a:lnTo>
                  <a:pt x="140183" y="951351"/>
                </a:lnTo>
                <a:cubicBezTo>
                  <a:pt x="138599" y="953651"/>
                  <a:pt x="136884" y="955355"/>
                  <a:pt x="135039" y="956462"/>
                </a:cubicBezTo>
                <a:cubicBezTo>
                  <a:pt x="133194" y="957569"/>
                  <a:pt x="131198" y="958122"/>
                  <a:pt x="129049" y="958122"/>
                </a:cubicBezTo>
                <a:cubicBezTo>
                  <a:pt x="127182" y="958122"/>
                  <a:pt x="125538" y="957731"/>
                  <a:pt x="124117" y="956950"/>
                </a:cubicBezTo>
                <a:cubicBezTo>
                  <a:pt x="122695" y="956169"/>
                  <a:pt x="121512" y="955067"/>
                  <a:pt x="120568" y="953646"/>
                </a:cubicBezTo>
                <a:cubicBezTo>
                  <a:pt x="119624" y="952224"/>
                  <a:pt x="118913" y="950515"/>
                  <a:pt x="118436" y="948518"/>
                </a:cubicBezTo>
                <a:cubicBezTo>
                  <a:pt x="117958" y="946521"/>
                  <a:pt x="117719" y="944307"/>
                  <a:pt x="117719" y="941877"/>
                </a:cubicBezTo>
                <a:cubicBezTo>
                  <a:pt x="117719" y="939098"/>
                  <a:pt x="118099" y="936630"/>
                  <a:pt x="118859" y="934470"/>
                </a:cubicBezTo>
                <a:cubicBezTo>
                  <a:pt x="119619" y="932311"/>
                  <a:pt x="120698" y="930487"/>
                  <a:pt x="122098" y="929001"/>
                </a:cubicBezTo>
                <a:cubicBezTo>
                  <a:pt x="123498" y="927514"/>
                  <a:pt x="125180" y="926385"/>
                  <a:pt x="127144" y="925615"/>
                </a:cubicBezTo>
                <a:cubicBezTo>
                  <a:pt x="129109" y="924844"/>
                  <a:pt x="131295" y="924459"/>
                  <a:pt x="133705" y="924459"/>
                </a:cubicBezTo>
                <a:cubicBezTo>
                  <a:pt x="134746" y="924459"/>
                  <a:pt x="135772" y="924524"/>
                  <a:pt x="136781" y="924654"/>
                </a:cubicBezTo>
                <a:cubicBezTo>
                  <a:pt x="137790" y="924785"/>
                  <a:pt x="138783" y="924991"/>
                  <a:pt x="139760" y="925273"/>
                </a:cubicBezTo>
                <a:close/>
                <a:moveTo>
                  <a:pt x="161075" y="911144"/>
                </a:moveTo>
                <a:cubicBezTo>
                  <a:pt x="161704" y="911144"/>
                  <a:pt x="162290" y="911258"/>
                  <a:pt x="162833" y="911486"/>
                </a:cubicBezTo>
                <a:cubicBezTo>
                  <a:pt x="163376" y="911713"/>
                  <a:pt x="163848" y="912033"/>
                  <a:pt x="164249" y="912446"/>
                </a:cubicBezTo>
                <a:cubicBezTo>
                  <a:pt x="164651" y="912858"/>
                  <a:pt x="164965" y="913330"/>
                  <a:pt x="165193" y="913862"/>
                </a:cubicBezTo>
                <a:cubicBezTo>
                  <a:pt x="165421" y="914394"/>
                  <a:pt x="165535" y="914974"/>
                  <a:pt x="165535" y="915604"/>
                </a:cubicBezTo>
                <a:cubicBezTo>
                  <a:pt x="165535" y="916212"/>
                  <a:pt x="165421" y="916787"/>
                  <a:pt x="165193" y="917329"/>
                </a:cubicBezTo>
                <a:cubicBezTo>
                  <a:pt x="164965" y="917872"/>
                  <a:pt x="164651" y="918349"/>
                  <a:pt x="164249" y="918762"/>
                </a:cubicBezTo>
                <a:cubicBezTo>
                  <a:pt x="163848" y="919174"/>
                  <a:pt x="163376" y="919494"/>
                  <a:pt x="162833" y="919722"/>
                </a:cubicBezTo>
                <a:cubicBezTo>
                  <a:pt x="162290" y="919950"/>
                  <a:pt x="161704" y="920064"/>
                  <a:pt x="161075" y="920064"/>
                </a:cubicBezTo>
                <a:cubicBezTo>
                  <a:pt x="160445" y="920064"/>
                  <a:pt x="159859" y="919950"/>
                  <a:pt x="159317" y="919722"/>
                </a:cubicBezTo>
                <a:cubicBezTo>
                  <a:pt x="158774" y="919494"/>
                  <a:pt x="158302" y="919174"/>
                  <a:pt x="157901" y="918762"/>
                </a:cubicBezTo>
                <a:cubicBezTo>
                  <a:pt x="157499" y="918349"/>
                  <a:pt x="157184" y="917872"/>
                  <a:pt x="156957" y="917329"/>
                </a:cubicBezTo>
                <a:cubicBezTo>
                  <a:pt x="156729" y="916787"/>
                  <a:pt x="156615" y="916212"/>
                  <a:pt x="156615" y="915604"/>
                </a:cubicBezTo>
                <a:cubicBezTo>
                  <a:pt x="156615" y="914974"/>
                  <a:pt x="156729" y="914394"/>
                  <a:pt x="156957" y="913862"/>
                </a:cubicBezTo>
                <a:cubicBezTo>
                  <a:pt x="157184" y="913330"/>
                  <a:pt x="157499" y="912858"/>
                  <a:pt x="157901" y="912446"/>
                </a:cubicBezTo>
                <a:cubicBezTo>
                  <a:pt x="158302" y="912033"/>
                  <a:pt x="158774" y="911713"/>
                  <a:pt x="159317" y="911486"/>
                </a:cubicBezTo>
                <a:cubicBezTo>
                  <a:pt x="159859" y="911258"/>
                  <a:pt x="160445" y="911144"/>
                  <a:pt x="161075" y="911144"/>
                </a:cubicBezTo>
                <a:close/>
                <a:moveTo>
                  <a:pt x="751025" y="860077"/>
                </a:moveTo>
                <a:lnTo>
                  <a:pt x="771275" y="860077"/>
                </a:lnTo>
                <a:lnTo>
                  <a:pt x="771275" y="867142"/>
                </a:lnTo>
                <a:lnTo>
                  <a:pt x="751025" y="867142"/>
                </a:lnTo>
                <a:close/>
                <a:moveTo>
                  <a:pt x="712925" y="860077"/>
                </a:moveTo>
                <a:lnTo>
                  <a:pt x="733175" y="860077"/>
                </a:lnTo>
                <a:lnTo>
                  <a:pt x="733175" y="867142"/>
                </a:lnTo>
                <a:lnTo>
                  <a:pt x="712925" y="867142"/>
                </a:lnTo>
                <a:close/>
                <a:moveTo>
                  <a:pt x="674825" y="860077"/>
                </a:moveTo>
                <a:lnTo>
                  <a:pt x="695075" y="860077"/>
                </a:lnTo>
                <a:lnTo>
                  <a:pt x="695075" y="867142"/>
                </a:lnTo>
                <a:lnTo>
                  <a:pt x="674825" y="867142"/>
                </a:lnTo>
                <a:close/>
                <a:moveTo>
                  <a:pt x="646250" y="860077"/>
                </a:moveTo>
                <a:lnTo>
                  <a:pt x="666500" y="860077"/>
                </a:lnTo>
                <a:lnTo>
                  <a:pt x="666500" y="867142"/>
                </a:lnTo>
                <a:lnTo>
                  <a:pt x="646250" y="867142"/>
                </a:lnTo>
                <a:close/>
                <a:moveTo>
                  <a:pt x="608150" y="860077"/>
                </a:moveTo>
                <a:lnTo>
                  <a:pt x="628400" y="860077"/>
                </a:lnTo>
                <a:lnTo>
                  <a:pt x="628400" y="867142"/>
                </a:lnTo>
                <a:lnTo>
                  <a:pt x="608150" y="867142"/>
                </a:lnTo>
                <a:close/>
                <a:moveTo>
                  <a:pt x="570050" y="860077"/>
                </a:moveTo>
                <a:lnTo>
                  <a:pt x="590300" y="860077"/>
                </a:lnTo>
                <a:lnTo>
                  <a:pt x="590300" y="867142"/>
                </a:lnTo>
                <a:lnTo>
                  <a:pt x="570050" y="867142"/>
                </a:lnTo>
                <a:close/>
                <a:moveTo>
                  <a:pt x="541475" y="860077"/>
                </a:moveTo>
                <a:lnTo>
                  <a:pt x="561725" y="860077"/>
                </a:lnTo>
                <a:lnTo>
                  <a:pt x="561725" y="867142"/>
                </a:lnTo>
                <a:lnTo>
                  <a:pt x="541475" y="867142"/>
                </a:lnTo>
                <a:close/>
                <a:moveTo>
                  <a:pt x="503375" y="860077"/>
                </a:moveTo>
                <a:lnTo>
                  <a:pt x="523625" y="860077"/>
                </a:lnTo>
                <a:lnTo>
                  <a:pt x="523625" y="867142"/>
                </a:lnTo>
                <a:lnTo>
                  <a:pt x="503375" y="867142"/>
                </a:lnTo>
                <a:close/>
                <a:moveTo>
                  <a:pt x="465275" y="860077"/>
                </a:moveTo>
                <a:lnTo>
                  <a:pt x="485525" y="860077"/>
                </a:lnTo>
                <a:lnTo>
                  <a:pt x="485525" y="867142"/>
                </a:lnTo>
                <a:lnTo>
                  <a:pt x="465275" y="867142"/>
                </a:lnTo>
                <a:close/>
                <a:moveTo>
                  <a:pt x="436700" y="860077"/>
                </a:moveTo>
                <a:lnTo>
                  <a:pt x="456950" y="860077"/>
                </a:lnTo>
                <a:lnTo>
                  <a:pt x="456950" y="867142"/>
                </a:lnTo>
                <a:lnTo>
                  <a:pt x="436700" y="867142"/>
                </a:lnTo>
                <a:close/>
                <a:moveTo>
                  <a:pt x="398600" y="860077"/>
                </a:moveTo>
                <a:lnTo>
                  <a:pt x="418850" y="860077"/>
                </a:lnTo>
                <a:lnTo>
                  <a:pt x="418850" y="867142"/>
                </a:lnTo>
                <a:lnTo>
                  <a:pt x="398600" y="867142"/>
                </a:lnTo>
                <a:close/>
                <a:moveTo>
                  <a:pt x="360500" y="860077"/>
                </a:moveTo>
                <a:lnTo>
                  <a:pt x="380750" y="860077"/>
                </a:lnTo>
                <a:lnTo>
                  <a:pt x="380750" y="867142"/>
                </a:lnTo>
                <a:lnTo>
                  <a:pt x="360500" y="867142"/>
                </a:lnTo>
                <a:close/>
                <a:moveTo>
                  <a:pt x="331925" y="860077"/>
                </a:moveTo>
                <a:lnTo>
                  <a:pt x="352175" y="860077"/>
                </a:lnTo>
                <a:lnTo>
                  <a:pt x="352175" y="867142"/>
                </a:lnTo>
                <a:lnTo>
                  <a:pt x="331925" y="867142"/>
                </a:lnTo>
                <a:close/>
                <a:moveTo>
                  <a:pt x="293825" y="860077"/>
                </a:moveTo>
                <a:lnTo>
                  <a:pt x="314075" y="860077"/>
                </a:lnTo>
                <a:lnTo>
                  <a:pt x="314075" y="867142"/>
                </a:lnTo>
                <a:lnTo>
                  <a:pt x="293825" y="867142"/>
                </a:lnTo>
                <a:close/>
                <a:moveTo>
                  <a:pt x="255725" y="860077"/>
                </a:moveTo>
                <a:lnTo>
                  <a:pt x="275975" y="860077"/>
                </a:lnTo>
                <a:lnTo>
                  <a:pt x="275975" y="867142"/>
                </a:lnTo>
                <a:lnTo>
                  <a:pt x="255725" y="867142"/>
                </a:lnTo>
                <a:close/>
                <a:moveTo>
                  <a:pt x="227150" y="860077"/>
                </a:moveTo>
                <a:lnTo>
                  <a:pt x="247400" y="860077"/>
                </a:lnTo>
                <a:lnTo>
                  <a:pt x="247400" y="867142"/>
                </a:lnTo>
                <a:lnTo>
                  <a:pt x="227150" y="867142"/>
                </a:lnTo>
                <a:close/>
                <a:moveTo>
                  <a:pt x="189050" y="860077"/>
                </a:moveTo>
                <a:lnTo>
                  <a:pt x="209300" y="860077"/>
                </a:lnTo>
                <a:lnTo>
                  <a:pt x="209300" y="867142"/>
                </a:lnTo>
                <a:lnTo>
                  <a:pt x="189050" y="867142"/>
                </a:lnTo>
                <a:close/>
                <a:moveTo>
                  <a:pt x="150950" y="860077"/>
                </a:moveTo>
                <a:lnTo>
                  <a:pt x="171200" y="860077"/>
                </a:lnTo>
                <a:lnTo>
                  <a:pt x="171200" y="867142"/>
                </a:lnTo>
                <a:lnTo>
                  <a:pt x="150950" y="867142"/>
                </a:lnTo>
                <a:close/>
                <a:moveTo>
                  <a:pt x="122375" y="860077"/>
                </a:moveTo>
                <a:lnTo>
                  <a:pt x="142625" y="860077"/>
                </a:lnTo>
                <a:lnTo>
                  <a:pt x="142625" y="867142"/>
                </a:lnTo>
                <a:lnTo>
                  <a:pt x="122375" y="867142"/>
                </a:lnTo>
                <a:close/>
                <a:moveTo>
                  <a:pt x="84275" y="860077"/>
                </a:moveTo>
                <a:lnTo>
                  <a:pt x="104525" y="860077"/>
                </a:lnTo>
                <a:lnTo>
                  <a:pt x="104525" y="867142"/>
                </a:lnTo>
                <a:lnTo>
                  <a:pt x="84275" y="867142"/>
                </a:lnTo>
                <a:close/>
                <a:moveTo>
                  <a:pt x="46175" y="860077"/>
                </a:moveTo>
                <a:lnTo>
                  <a:pt x="66425" y="860077"/>
                </a:lnTo>
                <a:lnTo>
                  <a:pt x="66425" y="867142"/>
                </a:lnTo>
                <a:lnTo>
                  <a:pt x="46175" y="867142"/>
                </a:lnTo>
                <a:close/>
                <a:moveTo>
                  <a:pt x="8075" y="860077"/>
                </a:moveTo>
                <a:lnTo>
                  <a:pt x="28325" y="860077"/>
                </a:lnTo>
                <a:lnTo>
                  <a:pt x="28325" y="867142"/>
                </a:lnTo>
                <a:lnTo>
                  <a:pt x="8075" y="867142"/>
                </a:lnTo>
                <a:close/>
                <a:moveTo>
                  <a:pt x="446825" y="795727"/>
                </a:moveTo>
                <a:cubicBezTo>
                  <a:pt x="447498" y="795727"/>
                  <a:pt x="448138" y="795863"/>
                  <a:pt x="448746" y="796134"/>
                </a:cubicBezTo>
                <a:cubicBezTo>
                  <a:pt x="449354" y="796406"/>
                  <a:pt x="449885" y="796769"/>
                  <a:pt x="450341" y="797225"/>
                </a:cubicBezTo>
                <a:cubicBezTo>
                  <a:pt x="450797" y="797681"/>
                  <a:pt x="451160" y="798212"/>
                  <a:pt x="451432" y="798820"/>
                </a:cubicBezTo>
                <a:cubicBezTo>
                  <a:pt x="451703" y="799428"/>
                  <a:pt x="451839" y="800068"/>
                  <a:pt x="451839" y="800741"/>
                </a:cubicBezTo>
                <a:cubicBezTo>
                  <a:pt x="451839" y="801436"/>
                  <a:pt x="451703" y="802081"/>
                  <a:pt x="451432" y="802678"/>
                </a:cubicBezTo>
                <a:cubicBezTo>
                  <a:pt x="451160" y="803275"/>
                  <a:pt x="450797" y="803801"/>
                  <a:pt x="450341" y="804257"/>
                </a:cubicBezTo>
                <a:cubicBezTo>
                  <a:pt x="449885" y="804713"/>
                  <a:pt x="449354" y="805071"/>
                  <a:pt x="448746" y="805331"/>
                </a:cubicBezTo>
                <a:cubicBezTo>
                  <a:pt x="448138" y="805592"/>
                  <a:pt x="447498" y="805722"/>
                  <a:pt x="446825" y="805722"/>
                </a:cubicBezTo>
                <a:cubicBezTo>
                  <a:pt x="446130" y="805722"/>
                  <a:pt x="445485" y="805592"/>
                  <a:pt x="444888" y="805331"/>
                </a:cubicBezTo>
                <a:cubicBezTo>
                  <a:pt x="444291" y="805071"/>
                  <a:pt x="443765" y="804713"/>
                  <a:pt x="443309" y="804257"/>
                </a:cubicBezTo>
                <a:cubicBezTo>
                  <a:pt x="442853" y="803801"/>
                  <a:pt x="442495" y="803275"/>
                  <a:pt x="442235" y="802678"/>
                </a:cubicBezTo>
                <a:cubicBezTo>
                  <a:pt x="441974" y="802081"/>
                  <a:pt x="441844" y="801436"/>
                  <a:pt x="441844" y="800741"/>
                </a:cubicBezTo>
                <a:cubicBezTo>
                  <a:pt x="441844" y="800068"/>
                  <a:pt x="441974" y="799428"/>
                  <a:pt x="442235" y="798820"/>
                </a:cubicBezTo>
                <a:cubicBezTo>
                  <a:pt x="442495" y="798212"/>
                  <a:pt x="442853" y="797681"/>
                  <a:pt x="443309" y="797225"/>
                </a:cubicBezTo>
                <a:cubicBezTo>
                  <a:pt x="443765" y="796769"/>
                  <a:pt x="444291" y="796406"/>
                  <a:pt x="444888" y="796134"/>
                </a:cubicBezTo>
                <a:cubicBezTo>
                  <a:pt x="445485" y="795863"/>
                  <a:pt x="446130" y="795727"/>
                  <a:pt x="446825" y="795727"/>
                </a:cubicBezTo>
                <a:close/>
                <a:moveTo>
                  <a:pt x="237340" y="790258"/>
                </a:moveTo>
                <a:cubicBezTo>
                  <a:pt x="235929" y="790258"/>
                  <a:pt x="234714" y="790399"/>
                  <a:pt x="233694" y="790681"/>
                </a:cubicBezTo>
                <a:cubicBezTo>
                  <a:pt x="232674" y="790963"/>
                  <a:pt x="231838" y="791365"/>
                  <a:pt x="231187" y="791886"/>
                </a:cubicBezTo>
                <a:cubicBezTo>
                  <a:pt x="230536" y="792407"/>
                  <a:pt x="230053" y="793031"/>
                  <a:pt x="229738" y="793758"/>
                </a:cubicBezTo>
                <a:cubicBezTo>
                  <a:pt x="229424" y="794485"/>
                  <a:pt x="229266" y="795304"/>
                  <a:pt x="229266" y="796216"/>
                </a:cubicBezTo>
                <a:cubicBezTo>
                  <a:pt x="229266" y="796845"/>
                  <a:pt x="229364" y="797447"/>
                  <a:pt x="229559" y="798023"/>
                </a:cubicBezTo>
                <a:cubicBezTo>
                  <a:pt x="229755" y="798598"/>
                  <a:pt x="230069" y="799108"/>
                  <a:pt x="230503" y="799553"/>
                </a:cubicBezTo>
                <a:cubicBezTo>
                  <a:pt x="230938" y="799998"/>
                  <a:pt x="231502" y="800350"/>
                  <a:pt x="232196" y="800611"/>
                </a:cubicBezTo>
                <a:cubicBezTo>
                  <a:pt x="232891" y="800871"/>
                  <a:pt x="233737" y="801002"/>
                  <a:pt x="234736" y="801002"/>
                </a:cubicBezTo>
                <a:cubicBezTo>
                  <a:pt x="236038" y="801002"/>
                  <a:pt x="237530" y="800605"/>
                  <a:pt x="239212" y="799813"/>
                </a:cubicBezTo>
                <a:cubicBezTo>
                  <a:pt x="240894" y="799021"/>
                  <a:pt x="242669" y="797768"/>
                  <a:pt x="244535" y="796053"/>
                </a:cubicBezTo>
                <a:lnTo>
                  <a:pt x="244535" y="790258"/>
                </a:lnTo>
                <a:close/>
                <a:moveTo>
                  <a:pt x="56365" y="790258"/>
                </a:moveTo>
                <a:cubicBezTo>
                  <a:pt x="54954" y="790258"/>
                  <a:pt x="53739" y="790399"/>
                  <a:pt x="52719" y="790681"/>
                </a:cubicBezTo>
                <a:cubicBezTo>
                  <a:pt x="51699" y="790963"/>
                  <a:pt x="50863" y="791365"/>
                  <a:pt x="50212" y="791886"/>
                </a:cubicBezTo>
                <a:cubicBezTo>
                  <a:pt x="49561" y="792407"/>
                  <a:pt x="49078" y="793031"/>
                  <a:pt x="48763" y="793758"/>
                </a:cubicBezTo>
                <a:cubicBezTo>
                  <a:pt x="48448" y="794485"/>
                  <a:pt x="48291" y="795304"/>
                  <a:pt x="48291" y="796216"/>
                </a:cubicBezTo>
                <a:cubicBezTo>
                  <a:pt x="48291" y="796845"/>
                  <a:pt x="48389" y="797447"/>
                  <a:pt x="48584" y="798023"/>
                </a:cubicBezTo>
                <a:cubicBezTo>
                  <a:pt x="48779" y="798598"/>
                  <a:pt x="49094" y="799108"/>
                  <a:pt x="49528" y="799553"/>
                </a:cubicBezTo>
                <a:cubicBezTo>
                  <a:pt x="49962" y="799998"/>
                  <a:pt x="50527" y="800350"/>
                  <a:pt x="51221" y="800611"/>
                </a:cubicBezTo>
                <a:cubicBezTo>
                  <a:pt x="51916" y="800871"/>
                  <a:pt x="52762" y="801002"/>
                  <a:pt x="53761" y="801002"/>
                </a:cubicBezTo>
                <a:cubicBezTo>
                  <a:pt x="55063" y="801002"/>
                  <a:pt x="56555" y="800605"/>
                  <a:pt x="58237" y="799813"/>
                </a:cubicBezTo>
                <a:cubicBezTo>
                  <a:pt x="59919" y="799021"/>
                  <a:pt x="61693" y="797768"/>
                  <a:pt x="63560" y="796053"/>
                </a:cubicBezTo>
                <a:lnTo>
                  <a:pt x="63560" y="790258"/>
                </a:lnTo>
                <a:close/>
                <a:moveTo>
                  <a:pt x="199989" y="776747"/>
                </a:moveTo>
                <a:cubicBezTo>
                  <a:pt x="196907" y="776747"/>
                  <a:pt x="194503" y="777745"/>
                  <a:pt x="192778" y="779742"/>
                </a:cubicBezTo>
                <a:cubicBezTo>
                  <a:pt x="191052" y="781739"/>
                  <a:pt x="190190" y="784864"/>
                  <a:pt x="190190" y="789119"/>
                </a:cubicBezTo>
                <a:cubicBezTo>
                  <a:pt x="190190" y="793069"/>
                  <a:pt x="190770" y="796015"/>
                  <a:pt x="191931" y="797957"/>
                </a:cubicBezTo>
                <a:cubicBezTo>
                  <a:pt x="193092" y="799900"/>
                  <a:pt x="194737" y="800871"/>
                  <a:pt x="196863" y="800871"/>
                </a:cubicBezTo>
                <a:cubicBezTo>
                  <a:pt x="198296" y="800871"/>
                  <a:pt x="199810" y="800231"/>
                  <a:pt x="201405" y="798950"/>
                </a:cubicBezTo>
                <a:cubicBezTo>
                  <a:pt x="203000" y="797670"/>
                  <a:pt x="204677" y="795771"/>
                  <a:pt x="206435" y="793253"/>
                </a:cubicBezTo>
                <a:lnTo>
                  <a:pt x="206435" y="778082"/>
                </a:lnTo>
                <a:cubicBezTo>
                  <a:pt x="205502" y="777648"/>
                  <a:pt x="204471" y="777317"/>
                  <a:pt x="203342" y="777089"/>
                </a:cubicBezTo>
                <a:cubicBezTo>
                  <a:pt x="202214" y="776861"/>
                  <a:pt x="201096" y="776747"/>
                  <a:pt x="199989" y="776747"/>
                </a:cubicBezTo>
                <a:close/>
                <a:moveTo>
                  <a:pt x="133314" y="776747"/>
                </a:moveTo>
                <a:cubicBezTo>
                  <a:pt x="130232" y="776747"/>
                  <a:pt x="127828" y="777745"/>
                  <a:pt x="126103" y="779742"/>
                </a:cubicBezTo>
                <a:cubicBezTo>
                  <a:pt x="124377" y="781739"/>
                  <a:pt x="123514" y="784864"/>
                  <a:pt x="123514" y="789119"/>
                </a:cubicBezTo>
                <a:cubicBezTo>
                  <a:pt x="123514" y="793069"/>
                  <a:pt x="124095" y="796015"/>
                  <a:pt x="125256" y="797957"/>
                </a:cubicBezTo>
                <a:cubicBezTo>
                  <a:pt x="126417" y="799900"/>
                  <a:pt x="128062" y="800871"/>
                  <a:pt x="130188" y="800871"/>
                </a:cubicBezTo>
                <a:cubicBezTo>
                  <a:pt x="131621" y="800871"/>
                  <a:pt x="133135" y="800231"/>
                  <a:pt x="134730" y="798950"/>
                </a:cubicBezTo>
                <a:cubicBezTo>
                  <a:pt x="136325" y="797670"/>
                  <a:pt x="138002" y="795771"/>
                  <a:pt x="139760" y="793253"/>
                </a:cubicBezTo>
                <a:lnTo>
                  <a:pt x="139760" y="778082"/>
                </a:lnTo>
                <a:cubicBezTo>
                  <a:pt x="138827" y="777648"/>
                  <a:pt x="137796" y="777317"/>
                  <a:pt x="136667" y="777089"/>
                </a:cubicBezTo>
                <a:cubicBezTo>
                  <a:pt x="135539" y="776861"/>
                  <a:pt x="134421" y="776747"/>
                  <a:pt x="133314" y="776747"/>
                </a:cubicBezTo>
                <a:close/>
                <a:moveTo>
                  <a:pt x="304015" y="776389"/>
                </a:moveTo>
                <a:cubicBezTo>
                  <a:pt x="302778" y="776389"/>
                  <a:pt x="301649" y="776628"/>
                  <a:pt x="300629" y="777105"/>
                </a:cubicBezTo>
                <a:cubicBezTo>
                  <a:pt x="299609" y="777583"/>
                  <a:pt x="298730" y="778256"/>
                  <a:pt x="297992" y="779124"/>
                </a:cubicBezTo>
                <a:cubicBezTo>
                  <a:pt x="297254" y="779992"/>
                  <a:pt x="296657" y="781034"/>
                  <a:pt x="296202" y="782249"/>
                </a:cubicBezTo>
                <a:cubicBezTo>
                  <a:pt x="295746" y="783465"/>
                  <a:pt x="295464" y="784799"/>
                  <a:pt x="295355" y="786254"/>
                </a:cubicBezTo>
                <a:lnTo>
                  <a:pt x="312545" y="786254"/>
                </a:lnTo>
                <a:cubicBezTo>
                  <a:pt x="312610" y="784799"/>
                  <a:pt x="312469" y="783470"/>
                  <a:pt x="312122" y="782265"/>
                </a:cubicBezTo>
                <a:cubicBezTo>
                  <a:pt x="311774" y="781061"/>
                  <a:pt x="311237" y="780024"/>
                  <a:pt x="310510" y="779156"/>
                </a:cubicBezTo>
                <a:cubicBezTo>
                  <a:pt x="309783" y="778288"/>
                  <a:pt x="308877" y="777610"/>
                  <a:pt x="307792" y="777122"/>
                </a:cubicBezTo>
                <a:cubicBezTo>
                  <a:pt x="306706" y="776633"/>
                  <a:pt x="305448" y="776389"/>
                  <a:pt x="304015" y="776389"/>
                </a:cubicBezTo>
                <a:close/>
                <a:moveTo>
                  <a:pt x="149420" y="772450"/>
                </a:moveTo>
                <a:lnTo>
                  <a:pt x="164819" y="772450"/>
                </a:lnTo>
                <a:lnTo>
                  <a:pt x="164819" y="800415"/>
                </a:lnTo>
                <a:lnTo>
                  <a:pt x="174554" y="800415"/>
                </a:lnTo>
                <a:lnTo>
                  <a:pt x="174554" y="805136"/>
                </a:lnTo>
                <a:lnTo>
                  <a:pt x="148346" y="805136"/>
                </a:lnTo>
                <a:lnTo>
                  <a:pt x="148346" y="800415"/>
                </a:lnTo>
                <a:lnTo>
                  <a:pt x="159089" y="800415"/>
                </a:lnTo>
                <a:lnTo>
                  <a:pt x="159089" y="777138"/>
                </a:lnTo>
                <a:lnTo>
                  <a:pt x="149420" y="777138"/>
                </a:lnTo>
                <a:close/>
                <a:moveTo>
                  <a:pt x="446825" y="771864"/>
                </a:moveTo>
                <a:cubicBezTo>
                  <a:pt x="447498" y="771864"/>
                  <a:pt x="448138" y="771999"/>
                  <a:pt x="448746" y="772271"/>
                </a:cubicBezTo>
                <a:cubicBezTo>
                  <a:pt x="449354" y="772542"/>
                  <a:pt x="449885" y="772906"/>
                  <a:pt x="450341" y="773361"/>
                </a:cubicBezTo>
                <a:cubicBezTo>
                  <a:pt x="450797" y="773817"/>
                  <a:pt x="451160" y="774349"/>
                  <a:pt x="451432" y="774957"/>
                </a:cubicBezTo>
                <a:cubicBezTo>
                  <a:pt x="451703" y="775564"/>
                  <a:pt x="451839" y="776205"/>
                  <a:pt x="451839" y="776877"/>
                </a:cubicBezTo>
                <a:cubicBezTo>
                  <a:pt x="451839" y="777572"/>
                  <a:pt x="451703" y="778218"/>
                  <a:pt x="451432" y="778815"/>
                </a:cubicBezTo>
                <a:cubicBezTo>
                  <a:pt x="451160" y="779411"/>
                  <a:pt x="450797" y="779938"/>
                  <a:pt x="450341" y="780393"/>
                </a:cubicBezTo>
                <a:cubicBezTo>
                  <a:pt x="449885" y="780849"/>
                  <a:pt x="449354" y="781207"/>
                  <a:pt x="448746" y="781468"/>
                </a:cubicBezTo>
                <a:cubicBezTo>
                  <a:pt x="448138" y="781728"/>
                  <a:pt x="447498" y="781858"/>
                  <a:pt x="446825" y="781858"/>
                </a:cubicBezTo>
                <a:cubicBezTo>
                  <a:pt x="446130" y="781858"/>
                  <a:pt x="445485" y="781728"/>
                  <a:pt x="444888" y="781468"/>
                </a:cubicBezTo>
                <a:cubicBezTo>
                  <a:pt x="444291" y="781207"/>
                  <a:pt x="443765" y="780849"/>
                  <a:pt x="443309" y="780393"/>
                </a:cubicBezTo>
                <a:cubicBezTo>
                  <a:pt x="442853" y="779938"/>
                  <a:pt x="442495" y="779411"/>
                  <a:pt x="442235" y="778815"/>
                </a:cubicBezTo>
                <a:cubicBezTo>
                  <a:pt x="441974" y="778218"/>
                  <a:pt x="441844" y="777572"/>
                  <a:pt x="441844" y="776877"/>
                </a:cubicBezTo>
                <a:cubicBezTo>
                  <a:pt x="441844" y="776205"/>
                  <a:pt x="441974" y="775564"/>
                  <a:pt x="442235" y="774957"/>
                </a:cubicBezTo>
                <a:cubicBezTo>
                  <a:pt x="442495" y="774349"/>
                  <a:pt x="442853" y="773817"/>
                  <a:pt x="443309" y="773361"/>
                </a:cubicBezTo>
                <a:cubicBezTo>
                  <a:pt x="443765" y="772906"/>
                  <a:pt x="444291" y="772542"/>
                  <a:pt x="444888" y="772271"/>
                </a:cubicBezTo>
                <a:cubicBezTo>
                  <a:pt x="445485" y="771999"/>
                  <a:pt x="446130" y="771864"/>
                  <a:pt x="446825" y="771864"/>
                </a:cubicBezTo>
                <a:close/>
                <a:moveTo>
                  <a:pt x="304276" y="771864"/>
                </a:moveTo>
                <a:cubicBezTo>
                  <a:pt x="306555" y="771864"/>
                  <a:pt x="308573" y="772222"/>
                  <a:pt x="310331" y="772938"/>
                </a:cubicBezTo>
                <a:cubicBezTo>
                  <a:pt x="312089" y="773654"/>
                  <a:pt x="313570" y="774669"/>
                  <a:pt x="314775" y="775982"/>
                </a:cubicBezTo>
                <a:cubicBezTo>
                  <a:pt x="315979" y="777295"/>
                  <a:pt x="316891" y="778890"/>
                  <a:pt x="317510" y="780768"/>
                </a:cubicBezTo>
                <a:cubicBezTo>
                  <a:pt x="318128" y="782645"/>
                  <a:pt x="318437" y="784745"/>
                  <a:pt x="318437" y="787068"/>
                </a:cubicBezTo>
                <a:cubicBezTo>
                  <a:pt x="318437" y="787871"/>
                  <a:pt x="318427" y="788543"/>
                  <a:pt x="318405" y="789086"/>
                </a:cubicBezTo>
                <a:cubicBezTo>
                  <a:pt x="318383" y="789628"/>
                  <a:pt x="318351" y="790139"/>
                  <a:pt x="318307" y="790616"/>
                </a:cubicBezTo>
                <a:lnTo>
                  <a:pt x="295355" y="790616"/>
                </a:lnTo>
                <a:cubicBezTo>
                  <a:pt x="295355" y="793958"/>
                  <a:pt x="296288" y="796525"/>
                  <a:pt x="298155" y="798316"/>
                </a:cubicBezTo>
                <a:cubicBezTo>
                  <a:pt x="300022" y="800106"/>
                  <a:pt x="302713" y="801002"/>
                  <a:pt x="306229" y="801002"/>
                </a:cubicBezTo>
                <a:cubicBezTo>
                  <a:pt x="307184" y="801002"/>
                  <a:pt x="308139" y="800964"/>
                  <a:pt x="309094" y="800888"/>
                </a:cubicBezTo>
                <a:cubicBezTo>
                  <a:pt x="310049" y="800812"/>
                  <a:pt x="310971" y="800709"/>
                  <a:pt x="311861" y="800578"/>
                </a:cubicBezTo>
                <a:cubicBezTo>
                  <a:pt x="312751" y="800448"/>
                  <a:pt x="313603" y="800302"/>
                  <a:pt x="314417" y="800139"/>
                </a:cubicBezTo>
                <a:cubicBezTo>
                  <a:pt x="315231" y="799976"/>
                  <a:pt x="315985" y="799797"/>
                  <a:pt x="316679" y="799602"/>
                </a:cubicBezTo>
                <a:lnTo>
                  <a:pt x="316679" y="804257"/>
                </a:lnTo>
                <a:cubicBezTo>
                  <a:pt x="315138" y="804691"/>
                  <a:pt x="313397" y="805044"/>
                  <a:pt x="311454" y="805315"/>
                </a:cubicBezTo>
                <a:cubicBezTo>
                  <a:pt x="309512" y="805587"/>
                  <a:pt x="307499" y="805722"/>
                  <a:pt x="305415" y="805722"/>
                </a:cubicBezTo>
                <a:cubicBezTo>
                  <a:pt x="302615" y="805722"/>
                  <a:pt x="300206" y="805342"/>
                  <a:pt x="298188" y="804583"/>
                </a:cubicBezTo>
                <a:cubicBezTo>
                  <a:pt x="296169" y="803823"/>
                  <a:pt x="294514" y="802722"/>
                  <a:pt x="293223" y="801278"/>
                </a:cubicBezTo>
                <a:cubicBezTo>
                  <a:pt x="291931" y="799835"/>
                  <a:pt x="290976" y="798066"/>
                  <a:pt x="290358" y="795972"/>
                </a:cubicBezTo>
                <a:cubicBezTo>
                  <a:pt x="289739" y="793877"/>
                  <a:pt x="289430" y="791506"/>
                  <a:pt x="289430" y="788858"/>
                </a:cubicBezTo>
                <a:cubicBezTo>
                  <a:pt x="289430" y="786557"/>
                  <a:pt x="289761" y="784382"/>
                  <a:pt x="290423" y="782331"/>
                </a:cubicBezTo>
                <a:cubicBezTo>
                  <a:pt x="291085" y="780280"/>
                  <a:pt x="292051" y="778478"/>
                  <a:pt x="293320" y="776926"/>
                </a:cubicBezTo>
                <a:cubicBezTo>
                  <a:pt x="294590" y="775374"/>
                  <a:pt x="296148" y="774143"/>
                  <a:pt x="297992" y="773231"/>
                </a:cubicBezTo>
                <a:cubicBezTo>
                  <a:pt x="299837" y="772320"/>
                  <a:pt x="301931" y="771864"/>
                  <a:pt x="304276" y="771864"/>
                </a:cubicBezTo>
                <a:close/>
                <a:moveTo>
                  <a:pt x="237470" y="771864"/>
                </a:moveTo>
                <a:cubicBezTo>
                  <a:pt x="239445" y="771864"/>
                  <a:pt x="241225" y="772081"/>
                  <a:pt x="242809" y="772515"/>
                </a:cubicBezTo>
                <a:cubicBezTo>
                  <a:pt x="244394" y="772949"/>
                  <a:pt x="245734" y="773611"/>
                  <a:pt x="246830" y="774501"/>
                </a:cubicBezTo>
                <a:cubicBezTo>
                  <a:pt x="247926" y="775391"/>
                  <a:pt x="248767" y="776508"/>
                  <a:pt x="249353" y="777854"/>
                </a:cubicBezTo>
                <a:cubicBezTo>
                  <a:pt x="249939" y="779200"/>
                  <a:pt x="250232" y="780784"/>
                  <a:pt x="250232" y="782607"/>
                </a:cubicBezTo>
                <a:lnTo>
                  <a:pt x="250232" y="805136"/>
                </a:lnTo>
                <a:lnTo>
                  <a:pt x="245154" y="805136"/>
                </a:lnTo>
                <a:lnTo>
                  <a:pt x="245023" y="800741"/>
                </a:lnTo>
                <a:cubicBezTo>
                  <a:pt x="243244" y="802499"/>
                  <a:pt x="241437" y="803769"/>
                  <a:pt x="239603" y="804550"/>
                </a:cubicBezTo>
                <a:cubicBezTo>
                  <a:pt x="237769" y="805331"/>
                  <a:pt x="235843" y="805722"/>
                  <a:pt x="233824" y="805722"/>
                </a:cubicBezTo>
                <a:cubicBezTo>
                  <a:pt x="231958" y="805722"/>
                  <a:pt x="230362" y="805483"/>
                  <a:pt x="229038" y="805006"/>
                </a:cubicBezTo>
                <a:cubicBezTo>
                  <a:pt x="227715" y="804528"/>
                  <a:pt x="226624" y="803872"/>
                  <a:pt x="225766" y="803036"/>
                </a:cubicBezTo>
                <a:cubicBezTo>
                  <a:pt x="224909" y="802201"/>
                  <a:pt x="224280" y="801218"/>
                  <a:pt x="223878" y="800090"/>
                </a:cubicBezTo>
                <a:cubicBezTo>
                  <a:pt x="223477" y="798961"/>
                  <a:pt x="223276" y="797735"/>
                  <a:pt x="223276" y="796411"/>
                </a:cubicBezTo>
                <a:cubicBezTo>
                  <a:pt x="223276" y="793134"/>
                  <a:pt x="224497" y="790567"/>
                  <a:pt x="226938" y="788712"/>
                </a:cubicBezTo>
                <a:cubicBezTo>
                  <a:pt x="229380" y="786856"/>
                  <a:pt x="232988" y="785928"/>
                  <a:pt x="237763" y="785928"/>
                </a:cubicBezTo>
                <a:lnTo>
                  <a:pt x="244535" y="785928"/>
                </a:lnTo>
                <a:lnTo>
                  <a:pt x="244535" y="783063"/>
                </a:lnTo>
                <a:cubicBezTo>
                  <a:pt x="244535" y="781131"/>
                  <a:pt x="243916" y="779585"/>
                  <a:pt x="242680" y="778424"/>
                </a:cubicBezTo>
                <a:cubicBezTo>
                  <a:pt x="241442" y="777263"/>
                  <a:pt x="239554" y="776682"/>
                  <a:pt x="237015" y="776682"/>
                </a:cubicBezTo>
                <a:cubicBezTo>
                  <a:pt x="235170" y="776682"/>
                  <a:pt x="233352" y="776888"/>
                  <a:pt x="231561" y="777301"/>
                </a:cubicBezTo>
                <a:cubicBezTo>
                  <a:pt x="229771" y="777713"/>
                  <a:pt x="227921" y="778299"/>
                  <a:pt x="226010" y="779059"/>
                </a:cubicBezTo>
                <a:lnTo>
                  <a:pt x="226010" y="773947"/>
                </a:lnTo>
                <a:cubicBezTo>
                  <a:pt x="226727" y="773687"/>
                  <a:pt x="227524" y="773432"/>
                  <a:pt x="228403" y="773182"/>
                </a:cubicBezTo>
                <a:cubicBezTo>
                  <a:pt x="229282" y="772933"/>
                  <a:pt x="230210" y="772710"/>
                  <a:pt x="231187" y="772515"/>
                </a:cubicBezTo>
                <a:cubicBezTo>
                  <a:pt x="232164" y="772320"/>
                  <a:pt x="233184" y="772162"/>
                  <a:pt x="234247" y="772043"/>
                </a:cubicBezTo>
                <a:cubicBezTo>
                  <a:pt x="235311" y="771923"/>
                  <a:pt x="236385" y="771864"/>
                  <a:pt x="237470" y="771864"/>
                </a:cubicBezTo>
                <a:close/>
                <a:moveTo>
                  <a:pt x="97330" y="771864"/>
                </a:moveTo>
                <a:cubicBezTo>
                  <a:pt x="100694" y="771864"/>
                  <a:pt x="103239" y="772857"/>
                  <a:pt x="104964" y="774843"/>
                </a:cubicBezTo>
                <a:cubicBezTo>
                  <a:pt x="106690" y="776829"/>
                  <a:pt x="107553" y="779818"/>
                  <a:pt x="107553" y="783812"/>
                </a:cubicBezTo>
                <a:lnTo>
                  <a:pt x="107553" y="805136"/>
                </a:lnTo>
                <a:lnTo>
                  <a:pt x="101888" y="805136"/>
                </a:lnTo>
                <a:lnTo>
                  <a:pt x="101888" y="784268"/>
                </a:lnTo>
                <a:cubicBezTo>
                  <a:pt x="101888" y="781707"/>
                  <a:pt x="101410" y="779813"/>
                  <a:pt x="100455" y="778587"/>
                </a:cubicBezTo>
                <a:cubicBezTo>
                  <a:pt x="99500" y="777360"/>
                  <a:pt x="98079" y="776747"/>
                  <a:pt x="96191" y="776747"/>
                </a:cubicBezTo>
                <a:cubicBezTo>
                  <a:pt x="95496" y="776747"/>
                  <a:pt x="94818" y="776850"/>
                  <a:pt x="94156" y="777056"/>
                </a:cubicBezTo>
                <a:cubicBezTo>
                  <a:pt x="93494" y="777263"/>
                  <a:pt x="92805" y="777621"/>
                  <a:pt x="92089" y="778131"/>
                </a:cubicBezTo>
                <a:cubicBezTo>
                  <a:pt x="91372" y="778641"/>
                  <a:pt x="90596" y="779330"/>
                  <a:pt x="89761" y="780198"/>
                </a:cubicBezTo>
                <a:cubicBezTo>
                  <a:pt x="88925" y="781066"/>
                  <a:pt x="87986" y="782152"/>
                  <a:pt x="86945" y="783454"/>
                </a:cubicBezTo>
                <a:lnTo>
                  <a:pt x="86945" y="805136"/>
                </a:lnTo>
                <a:lnTo>
                  <a:pt x="81280" y="805136"/>
                </a:lnTo>
                <a:lnTo>
                  <a:pt x="81280" y="772450"/>
                </a:lnTo>
                <a:lnTo>
                  <a:pt x="86326" y="772450"/>
                </a:lnTo>
                <a:lnTo>
                  <a:pt x="86554" y="777724"/>
                </a:lnTo>
                <a:cubicBezTo>
                  <a:pt x="87509" y="776595"/>
                  <a:pt x="88431" y="775657"/>
                  <a:pt x="89321" y="774908"/>
                </a:cubicBezTo>
                <a:cubicBezTo>
                  <a:pt x="90211" y="774159"/>
                  <a:pt x="91085" y="773557"/>
                  <a:pt x="91942" y="773101"/>
                </a:cubicBezTo>
                <a:cubicBezTo>
                  <a:pt x="92799" y="772645"/>
                  <a:pt x="93673" y="772325"/>
                  <a:pt x="94563" y="772140"/>
                </a:cubicBezTo>
                <a:cubicBezTo>
                  <a:pt x="95453" y="771956"/>
                  <a:pt x="96375" y="771864"/>
                  <a:pt x="97330" y="771864"/>
                </a:cubicBezTo>
                <a:close/>
                <a:moveTo>
                  <a:pt x="56495" y="771864"/>
                </a:moveTo>
                <a:cubicBezTo>
                  <a:pt x="58470" y="771864"/>
                  <a:pt x="60250" y="772081"/>
                  <a:pt x="61834" y="772515"/>
                </a:cubicBezTo>
                <a:cubicBezTo>
                  <a:pt x="63419" y="772949"/>
                  <a:pt x="64759" y="773611"/>
                  <a:pt x="65855" y="774501"/>
                </a:cubicBezTo>
                <a:cubicBezTo>
                  <a:pt x="66951" y="775391"/>
                  <a:pt x="67792" y="776508"/>
                  <a:pt x="68378" y="777854"/>
                </a:cubicBezTo>
                <a:cubicBezTo>
                  <a:pt x="68964" y="779200"/>
                  <a:pt x="69257" y="780784"/>
                  <a:pt x="69257" y="782607"/>
                </a:cubicBezTo>
                <a:lnTo>
                  <a:pt x="69257" y="805136"/>
                </a:lnTo>
                <a:lnTo>
                  <a:pt x="64178" y="805136"/>
                </a:lnTo>
                <a:lnTo>
                  <a:pt x="64048" y="800741"/>
                </a:lnTo>
                <a:cubicBezTo>
                  <a:pt x="62269" y="802499"/>
                  <a:pt x="60462" y="803769"/>
                  <a:pt x="58628" y="804550"/>
                </a:cubicBezTo>
                <a:cubicBezTo>
                  <a:pt x="56794" y="805331"/>
                  <a:pt x="54867" y="805722"/>
                  <a:pt x="52849" y="805722"/>
                </a:cubicBezTo>
                <a:cubicBezTo>
                  <a:pt x="50982" y="805722"/>
                  <a:pt x="49387" y="805483"/>
                  <a:pt x="48063" y="805006"/>
                </a:cubicBezTo>
                <a:cubicBezTo>
                  <a:pt x="46739" y="804528"/>
                  <a:pt x="45649" y="803872"/>
                  <a:pt x="44791" y="803036"/>
                </a:cubicBezTo>
                <a:cubicBezTo>
                  <a:pt x="43934" y="802201"/>
                  <a:pt x="43305" y="801218"/>
                  <a:pt x="42903" y="800090"/>
                </a:cubicBezTo>
                <a:cubicBezTo>
                  <a:pt x="42502" y="798961"/>
                  <a:pt x="42301" y="797735"/>
                  <a:pt x="42301" y="796411"/>
                </a:cubicBezTo>
                <a:cubicBezTo>
                  <a:pt x="42301" y="793134"/>
                  <a:pt x="43522" y="790567"/>
                  <a:pt x="45963" y="788712"/>
                </a:cubicBezTo>
                <a:cubicBezTo>
                  <a:pt x="48405" y="786856"/>
                  <a:pt x="52013" y="785928"/>
                  <a:pt x="56788" y="785928"/>
                </a:cubicBezTo>
                <a:lnTo>
                  <a:pt x="63560" y="785928"/>
                </a:lnTo>
                <a:lnTo>
                  <a:pt x="63560" y="783063"/>
                </a:lnTo>
                <a:cubicBezTo>
                  <a:pt x="63560" y="781131"/>
                  <a:pt x="62941" y="779585"/>
                  <a:pt x="61704" y="778424"/>
                </a:cubicBezTo>
                <a:cubicBezTo>
                  <a:pt x="60467" y="777263"/>
                  <a:pt x="58579" y="776682"/>
                  <a:pt x="56039" y="776682"/>
                </a:cubicBezTo>
                <a:cubicBezTo>
                  <a:pt x="54195" y="776682"/>
                  <a:pt x="52377" y="776888"/>
                  <a:pt x="50586" y="777301"/>
                </a:cubicBezTo>
                <a:cubicBezTo>
                  <a:pt x="48796" y="777713"/>
                  <a:pt x="46945" y="778299"/>
                  <a:pt x="45035" y="779059"/>
                </a:cubicBezTo>
                <a:lnTo>
                  <a:pt x="45035" y="773947"/>
                </a:lnTo>
                <a:cubicBezTo>
                  <a:pt x="45752" y="773687"/>
                  <a:pt x="46549" y="773432"/>
                  <a:pt x="47428" y="773182"/>
                </a:cubicBezTo>
                <a:cubicBezTo>
                  <a:pt x="48307" y="772933"/>
                  <a:pt x="49235" y="772710"/>
                  <a:pt x="50212" y="772515"/>
                </a:cubicBezTo>
                <a:cubicBezTo>
                  <a:pt x="51189" y="772320"/>
                  <a:pt x="52209" y="772162"/>
                  <a:pt x="53272" y="772043"/>
                </a:cubicBezTo>
                <a:cubicBezTo>
                  <a:pt x="54336" y="771923"/>
                  <a:pt x="55410" y="771864"/>
                  <a:pt x="56495" y="771864"/>
                </a:cubicBezTo>
                <a:close/>
                <a:moveTo>
                  <a:pt x="399740" y="767469"/>
                </a:moveTo>
                <a:lnTo>
                  <a:pt x="399740" y="800122"/>
                </a:lnTo>
                <a:lnTo>
                  <a:pt x="404069" y="800122"/>
                </a:lnTo>
                <a:cubicBezTo>
                  <a:pt x="413750" y="800122"/>
                  <a:pt x="418589" y="794686"/>
                  <a:pt x="418589" y="783812"/>
                </a:cubicBezTo>
                <a:cubicBezTo>
                  <a:pt x="418589" y="780795"/>
                  <a:pt x="418308" y="778245"/>
                  <a:pt x="417743" y="776161"/>
                </a:cubicBezTo>
                <a:cubicBezTo>
                  <a:pt x="417179" y="774078"/>
                  <a:pt x="416322" y="772395"/>
                  <a:pt x="415171" y="771115"/>
                </a:cubicBezTo>
                <a:cubicBezTo>
                  <a:pt x="414021" y="769834"/>
                  <a:pt x="412578" y="768907"/>
                  <a:pt x="410841" y="768331"/>
                </a:cubicBezTo>
                <a:cubicBezTo>
                  <a:pt x="409105" y="767756"/>
                  <a:pt x="407065" y="767469"/>
                  <a:pt x="404721" y="767469"/>
                </a:cubicBezTo>
                <a:close/>
                <a:moveTo>
                  <a:pt x="393945" y="762585"/>
                </a:moveTo>
                <a:lnTo>
                  <a:pt x="404916" y="762585"/>
                </a:lnTo>
                <a:cubicBezTo>
                  <a:pt x="411557" y="762585"/>
                  <a:pt x="416512" y="764294"/>
                  <a:pt x="419778" y="767713"/>
                </a:cubicBezTo>
                <a:cubicBezTo>
                  <a:pt x="423044" y="771131"/>
                  <a:pt x="424678" y="776357"/>
                  <a:pt x="424678" y="783389"/>
                </a:cubicBezTo>
                <a:cubicBezTo>
                  <a:pt x="424678" y="785429"/>
                  <a:pt x="424520" y="787382"/>
                  <a:pt x="424206" y="789249"/>
                </a:cubicBezTo>
                <a:cubicBezTo>
                  <a:pt x="423891" y="791115"/>
                  <a:pt x="423386" y="792852"/>
                  <a:pt x="422692" y="794458"/>
                </a:cubicBezTo>
                <a:cubicBezTo>
                  <a:pt x="421997" y="796064"/>
                  <a:pt x="421096" y="797523"/>
                  <a:pt x="419989" y="798837"/>
                </a:cubicBezTo>
                <a:cubicBezTo>
                  <a:pt x="418883" y="800150"/>
                  <a:pt x="417526" y="801273"/>
                  <a:pt x="415920" y="802206"/>
                </a:cubicBezTo>
                <a:cubicBezTo>
                  <a:pt x="414314" y="803139"/>
                  <a:pt x="412447" y="803861"/>
                  <a:pt x="410320" y="804371"/>
                </a:cubicBezTo>
                <a:cubicBezTo>
                  <a:pt x="408193" y="804881"/>
                  <a:pt x="405773" y="805136"/>
                  <a:pt x="403061" y="805136"/>
                </a:cubicBezTo>
                <a:lnTo>
                  <a:pt x="393945" y="805136"/>
                </a:lnTo>
                <a:close/>
                <a:moveTo>
                  <a:pt x="357896" y="762585"/>
                </a:moveTo>
                <a:lnTo>
                  <a:pt x="383354" y="762585"/>
                </a:lnTo>
                <a:lnTo>
                  <a:pt x="383354" y="767469"/>
                </a:lnTo>
                <a:lnTo>
                  <a:pt x="373555" y="767469"/>
                </a:lnTo>
                <a:lnTo>
                  <a:pt x="373555" y="800188"/>
                </a:lnTo>
                <a:lnTo>
                  <a:pt x="383354" y="800188"/>
                </a:lnTo>
                <a:lnTo>
                  <a:pt x="383354" y="805136"/>
                </a:lnTo>
                <a:lnTo>
                  <a:pt x="357896" y="805136"/>
                </a:lnTo>
                <a:lnTo>
                  <a:pt x="357896" y="800188"/>
                </a:lnTo>
                <a:lnTo>
                  <a:pt x="367695" y="800188"/>
                </a:lnTo>
                <a:lnTo>
                  <a:pt x="367695" y="767469"/>
                </a:lnTo>
                <a:lnTo>
                  <a:pt x="357896" y="767469"/>
                </a:lnTo>
                <a:close/>
                <a:moveTo>
                  <a:pt x="513110" y="762390"/>
                </a:moveTo>
                <a:lnTo>
                  <a:pt x="518123" y="762390"/>
                </a:lnTo>
                <a:lnTo>
                  <a:pt x="518123" y="799862"/>
                </a:lnTo>
                <a:lnTo>
                  <a:pt x="527629" y="799862"/>
                </a:lnTo>
                <a:lnTo>
                  <a:pt x="527629" y="805136"/>
                </a:lnTo>
                <a:lnTo>
                  <a:pt x="500901" y="805136"/>
                </a:lnTo>
                <a:lnTo>
                  <a:pt x="500901" y="799862"/>
                </a:lnTo>
                <a:lnTo>
                  <a:pt x="511840" y="799862"/>
                </a:lnTo>
                <a:lnTo>
                  <a:pt x="511840" y="768803"/>
                </a:lnTo>
                <a:lnTo>
                  <a:pt x="501650" y="774338"/>
                </a:lnTo>
                <a:lnTo>
                  <a:pt x="499566" y="769520"/>
                </a:lnTo>
                <a:close/>
                <a:moveTo>
                  <a:pt x="21879" y="762064"/>
                </a:moveTo>
                <a:cubicBezTo>
                  <a:pt x="23854" y="762064"/>
                  <a:pt x="25688" y="762232"/>
                  <a:pt x="27381" y="762569"/>
                </a:cubicBezTo>
                <a:cubicBezTo>
                  <a:pt x="29074" y="762905"/>
                  <a:pt x="30701" y="763421"/>
                  <a:pt x="32264" y="764115"/>
                </a:cubicBezTo>
                <a:lnTo>
                  <a:pt x="32264" y="769813"/>
                </a:lnTo>
                <a:cubicBezTo>
                  <a:pt x="30723" y="768966"/>
                  <a:pt x="29128" y="768320"/>
                  <a:pt x="27478" y="767876"/>
                </a:cubicBezTo>
                <a:cubicBezTo>
                  <a:pt x="25829" y="767431"/>
                  <a:pt x="24027" y="767208"/>
                  <a:pt x="22074" y="767208"/>
                </a:cubicBezTo>
                <a:cubicBezTo>
                  <a:pt x="20077" y="767208"/>
                  <a:pt x="18270" y="767583"/>
                  <a:pt x="16654" y="768331"/>
                </a:cubicBezTo>
                <a:cubicBezTo>
                  <a:pt x="15037" y="769080"/>
                  <a:pt x="13664" y="770165"/>
                  <a:pt x="12535" y="771587"/>
                </a:cubicBezTo>
                <a:cubicBezTo>
                  <a:pt x="11407" y="773009"/>
                  <a:pt x="10538" y="774745"/>
                  <a:pt x="9931" y="776796"/>
                </a:cubicBezTo>
                <a:cubicBezTo>
                  <a:pt x="9323" y="778847"/>
                  <a:pt x="9019" y="781186"/>
                  <a:pt x="9019" y="783812"/>
                </a:cubicBezTo>
                <a:cubicBezTo>
                  <a:pt x="9019" y="789325"/>
                  <a:pt x="10137" y="793481"/>
                  <a:pt x="12372" y="796281"/>
                </a:cubicBezTo>
                <a:cubicBezTo>
                  <a:pt x="14608" y="799081"/>
                  <a:pt x="17885" y="800481"/>
                  <a:pt x="22204" y="800481"/>
                </a:cubicBezTo>
                <a:cubicBezTo>
                  <a:pt x="24027" y="800481"/>
                  <a:pt x="25775" y="800269"/>
                  <a:pt x="27446" y="799846"/>
                </a:cubicBezTo>
                <a:cubicBezTo>
                  <a:pt x="29117" y="799423"/>
                  <a:pt x="30723" y="798831"/>
                  <a:pt x="32264" y="798071"/>
                </a:cubicBezTo>
                <a:lnTo>
                  <a:pt x="32264" y="803541"/>
                </a:lnTo>
                <a:cubicBezTo>
                  <a:pt x="28857" y="804952"/>
                  <a:pt x="25286" y="805657"/>
                  <a:pt x="21553" y="805657"/>
                </a:cubicBezTo>
                <a:cubicBezTo>
                  <a:pt x="15541" y="805657"/>
                  <a:pt x="10924" y="803861"/>
                  <a:pt x="7701" y="800269"/>
                </a:cubicBezTo>
                <a:cubicBezTo>
                  <a:pt x="4478" y="796677"/>
                  <a:pt x="2866" y="791365"/>
                  <a:pt x="2866" y="784333"/>
                </a:cubicBezTo>
                <a:cubicBezTo>
                  <a:pt x="2866" y="780925"/>
                  <a:pt x="3311" y="777843"/>
                  <a:pt x="4201" y="775087"/>
                </a:cubicBezTo>
                <a:cubicBezTo>
                  <a:pt x="5091" y="772330"/>
                  <a:pt x="6360" y="769992"/>
                  <a:pt x="8010" y="768071"/>
                </a:cubicBezTo>
                <a:cubicBezTo>
                  <a:pt x="9659" y="766150"/>
                  <a:pt x="11656" y="764669"/>
                  <a:pt x="14000" y="763627"/>
                </a:cubicBezTo>
                <a:cubicBezTo>
                  <a:pt x="16344" y="762585"/>
                  <a:pt x="18970" y="762064"/>
                  <a:pt x="21879" y="762064"/>
                </a:cubicBezTo>
                <a:close/>
                <a:moveTo>
                  <a:pt x="264385" y="761999"/>
                </a:moveTo>
                <a:lnTo>
                  <a:pt x="264385" y="772450"/>
                </a:lnTo>
                <a:lnTo>
                  <a:pt x="279068" y="772450"/>
                </a:lnTo>
                <a:lnTo>
                  <a:pt x="279068" y="777203"/>
                </a:lnTo>
                <a:lnTo>
                  <a:pt x="264385" y="777203"/>
                </a:lnTo>
                <a:lnTo>
                  <a:pt x="264385" y="793807"/>
                </a:lnTo>
                <a:cubicBezTo>
                  <a:pt x="264385" y="796151"/>
                  <a:pt x="265009" y="797903"/>
                  <a:pt x="266257" y="799064"/>
                </a:cubicBezTo>
                <a:cubicBezTo>
                  <a:pt x="267505" y="800226"/>
                  <a:pt x="269344" y="800806"/>
                  <a:pt x="271775" y="800806"/>
                </a:cubicBezTo>
                <a:cubicBezTo>
                  <a:pt x="272817" y="800806"/>
                  <a:pt x="273956" y="800725"/>
                  <a:pt x="275194" y="800562"/>
                </a:cubicBezTo>
                <a:cubicBezTo>
                  <a:pt x="276431" y="800399"/>
                  <a:pt x="277722" y="800144"/>
                  <a:pt x="279068" y="799797"/>
                </a:cubicBezTo>
                <a:lnTo>
                  <a:pt x="279068" y="804680"/>
                </a:lnTo>
                <a:cubicBezTo>
                  <a:pt x="277787" y="805006"/>
                  <a:pt x="276463" y="805239"/>
                  <a:pt x="275096" y="805380"/>
                </a:cubicBezTo>
                <a:cubicBezTo>
                  <a:pt x="273729" y="805521"/>
                  <a:pt x="272340" y="805592"/>
                  <a:pt x="270929" y="805592"/>
                </a:cubicBezTo>
                <a:cubicBezTo>
                  <a:pt x="266827" y="805592"/>
                  <a:pt x="263766" y="804664"/>
                  <a:pt x="261748" y="802808"/>
                </a:cubicBezTo>
                <a:cubicBezTo>
                  <a:pt x="259729" y="800953"/>
                  <a:pt x="258720" y="798104"/>
                  <a:pt x="258720" y="794262"/>
                </a:cubicBezTo>
                <a:lnTo>
                  <a:pt x="258720" y="777203"/>
                </a:lnTo>
                <a:lnTo>
                  <a:pt x="249572" y="777203"/>
                </a:lnTo>
                <a:lnTo>
                  <a:pt x="249572" y="772450"/>
                </a:lnTo>
                <a:lnTo>
                  <a:pt x="258720" y="772450"/>
                </a:lnTo>
                <a:lnTo>
                  <a:pt x="258720" y="763464"/>
                </a:lnTo>
                <a:close/>
                <a:moveTo>
                  <a:pt x="206435" y="759134"/>
                </a:moveTo>
                <a:lnTo>
                  <a:pt x="212133" y="759134"/>
                </a:lnTo>
                <a:lnTo>
                  <a:pt x="212133" y="805136"/>
                </a:lnTo>
                <a:lnTo>
                  <a:pt x="207054" y="805136"/>
                </a:lnTo>
                <a:lnTo>
                  <a:pt x="206858" y="798950"/>
                </a:lnTo>
                <a:cubicBezTo>
                  <a:pt x="205274" y="801251"/>
                  <a:pt x="203559" y="802955"/>
                  <a:pt x="201714" y="804062"/>
                </a:cubicBezTo>
                <a:cubicBezTo>
                  <a:pt x="199870" y="805169"/>
                  <a:pt x="197873" y="805722"/>
                  <a:pt x="195724" y="805722"/>
                </a:cubicBezTo>
                <a:cubicBezTo>
                  <a:pt x="193857" y="805722"/>
                  <a:pt x="192214" y="805331"/>
                  <a:pt x="190792" y="804550"/>
                </a:cubicBezTo>
                <a:cubicBezTo>
                  <a:pt x="189370" y="803769"/>
                  <a:pt x="188187" y="802667"/>
                  <a:pt x="187243" y="801246"/>
                </a:cubicBezTo>
                <a:cubicBezTo>
                  <a:pt x="186299" y="799824"/>
                  <a:pt x="185588" y="798115"/>
                  <a:pt x="185111" y="796118"/>
                </a:cubicBezTo>
                <a:cubicBezTo>
                  <a:pt x="184633" y="794121"/>
                  <a:pt x="184395" y="791907"/>
                  <a:pt x="184395" y="789477"/>
                </a:cubicBezTo>
                <a:cubicBezTo>
                  <a:pt x="184395" y="786699"/>
                  <a:pt x="184774" y="784230"/>
                  <a:pt x="185534" y="782070"/>
                </a:cubicBezTo>
                <a:cubicBezTo>
                  <a:pt x="186294" y="779910"/>
                  <a:pt x="187373" y="778087"/>
                  <a:pt x="188773" y="776601"/>
                </a:cubicBezTo>
                <a:cubicBezTo>
                  <a:pt x="190173" y="775114"/>
                  <a:pt x="191855" y="773985"/>
                  <a:pt x="193819" y="773215"/>
                </a:cubicBezTo>
                <a:cubicBezTo>
                  <a:pt x="195784" y="772444"/>
                  <a:pt x="197971" y="772059"/>
                  <a:pt x="200380" y="772059"/>
                </a:cubicBezTo>
                <a:cubicBezTo>
                  <a:pt x="201421" y="772059"/>
                  <a:pt x="202447" y="772124"/>
                  <a:pt x="203456" y="772254"/>
                </a:cubicBezTo>
                <a:cubicBezTo>
                  <a:pt x="204465" y="772385"/>
                  <a:pt x="205459" y="772591"/>
                  <a:pt x="206435" y="772873"/>
                </a:cubicBezTo>
                <a:close/>
                <a:moveTo>
                  <a:pt x="139760" y="759134"/>
                </a:moveTo>
                <a:lnTo>
                  <a:pt x="145457" y="759134"/>
                </a:lnTo>
                <a:lnTo>
                  <a:pt x="145457" y="805136"/>
                </a:lnTo>
                <a:lnTo>
                  <a:pt x="140378" y="805136"/>
                </a:lnTo>
                <a:lnTo>
                  <a:pt x="140183" y="798950"/>
                </a:lnTo>
                <a:cubicBezTo>
                  <a:pt x="138599" y="801251"/>
                  <a:pt x="136884" y="802955"/>
                  <a:pt x="135039" y="804062"/>
                </a:cubicBezTo>
                <a:cubicBezTo>
                  <a:pt x="133194" y="805169"/>
                  <a:pt x="131198" y="805722"/>
                  <a:pt x="129049" y="805722"/>
                </a:cubicBezTo>
                <a:cubicBezTo>
                  <a:pt x="127183" y="805722"/>
                  <a:pt x="125538" y="805331"/>
                  <a:pt x="124117" y="804550"/>
                </a:cubicBezTo>
                <a:cubicBezTo>
                  <a:pt x="122695" y="803769"/>
                  <a:pt x="121512" y="802667"/>
                  <a:pt x="120568" y="801246"/>
                </a:cubicBezTo>
                <a:cubicBezTo>
                  <a:pt x="119624" y="799824"/>
                  <a:pt x="118913" y="798115"/>
                  <a:pt x="118436" y="796118"/>
                </a:cubicBezTo>
                <a:cubicBezTo>
                  <a:pt x="117958" y="794121"/>
                  <a:pt x="117720" y="791907"/>
                  <a:pt x="117720" y="789477"/>
                </a:cubicBezTo>
                <a:cubicBezTo>
                  <a:pt x="117720" y="786699"/>
                  <a:pt x="118100" y="784230"/>
                  <a:pt x="118859" y="782070"/>
                </a:cubicBezTo>
                <a:cubicBezTo>
                  <a:pt x="119619" y="779910"/>
                  <a:pt x="120698" y="778087"/>
                  <a:pt x="122098" y="776601"/>
                </a:cubicBezTo>
                <a:cubicBezTo>
                  <a:pt x="123498" y="775114"/>
                  <a:pt x="125180" y="773985"/>
                  <a:pt x="127144" y="773215"/>
                </a:cubicBezTo>
                <a:cubicBezTo>
                  <a:pt x="129109" y="772444"/>
                  <a:pt x="131296" y="772059"/>
                  <a:pt x="133705" y="772059"/>
                </a:cubicBezTo>
                <a:cubicBezTo>
                  <a:pt x="134746" y="772059"/>
                  <a:pt x="135772" y="772124"/>
                  <a:pt x="136781" y="772254"/>
                </a:cubicBezTo>
                <a:cubicBezTo>
                  <a:pt x="137790" y="772385"/>
                  <a:pt x="138783" y="772591"/>
                  <a:pt x="139760" y="772873"/>
                </a:cubicBezTo>
                <a:close/>
                <a:moveTo>
                  <a:pt x="161075" y="758744"/>
                </a:moveTo>
                <a:cubicBezTo>
                  <a:pt x="161704" y="758744"/>
                  <a:pt x="162290" y="758858"/>
                  <a:pt x="162833" y="759085"/>
                </a:cubicBezTo>
                <a:cubicBezTo>
                  <a:pt x="163376" y="759313"/>
                  <a:pt x="163848" y="759633"/>
                  <a:pt x="164249" y="760046"/>
                </a:cubicBezTo>
                <a:cubicBezTo>
                  <a:pt x="164651" y="760458"/>
                  <a:pt x="164965" y="760930"/>
                  <a:pt x="165193" y="761462"/>
                </a:cubicBezTo>
                <a:cubicBezTo>
                  <a:pt x="165421" y="761994"/>
                  <a:pt x="165535" y="762574"/>
                  <a:pt x="165535" y="763204"/>
                </a:cubicBezTo>
                <a:cubicBezTo>
                  <a:pt x="165535" y="763811"/>
                  <a:pt x="165421" y="764387"/>
                  <a:pt x="165193" y="764929"/>
                </a:cubicBezTo>
                <a:cubicBezTo>
                  <a:pt x="164965" y="765472"/>
                  <a:pt x="164651" y="765949"/>
                  <a:pt x="164249" y="766362"/>
                </a:cubicBezTo>
                <a:cubicBezTo>
                  <a:pt x="163848" y="766774"/>
                  <a:pt x="163376" y="767094"/>
                  <a:pt x="162833" y="767322"/>
                </a:cubicBezTo>
                <a:cubicBezTo>
                  <a:pt x="162290" y="767550"/>
                  <a:pt x="161704" y="767664"/>
                  <a:pt x="161075" y="767664"/>
                </a:cubicBezTo>
                <a:cubicBezTo>
                  <a:pt x="160446" y="767664"/>
                  <a:pt x="159859" y="767550"/>
                  <a:pt x="159317" y="767322"/>
                </a:cubicBezTo>
                <a:cubicBezTo>
                  <a:pt x="158774" y="767094"/>
                  <a:pt x="158302" y="766774"/>
                  <a:pt x="157901" y="766362"/>
                </a:cubicBezTo>
                <a:cubicBezTo>
                  <a:pt x="157499" y="765949"/>
                  <a:pt x="157184" y="765472"/>
                  <a:pt x="156957" y="764929"/>
                </a:cubicBezTo>
                <a:cubicBezTo>
                  <a:pt x="156729" y="764387"/>
                  <a:pt x="156615" y="763811"/>
                  <a:pt x="156615" y="763204"/>
                </a:cubicBezTo>
                <a:cubicBezTo>
                  <a:pt x="156615" y="762574"/>
                  <a:pt x="156729" y="761994"/>
                  <a:pt x="156957" y="761462"/>
                </a:cubicBezTo>
                <a:cubicBezTo>
                  <a:pt x="157184" y="760930"/>
                  <a:pt x="157499" y="760458"/>
                  <a:pt x="157901" y="760046"/>
                </a:cubicBezTo>
                <a:cubicBezTo>
                  <a:pt x="158302" y="759633"/>
                  <a:pt x="158774" y="759313"/>
                  <a:pt x="159317" y="759085"/>
                </a:cubicBezTo>
                <a:cubicBezTo>
                  <a:pt x="159859" y="758858"/>
                  <a:pt x="160446" y="758744"/>
                  <a:pt x="161075" y="758744"/>
                </a:cubicBezTo>
                <a:close/>
                <a:moveTo>
                  <a:pt x="513500" y="719527"/>
                </a:moveTo>
                <a:cubicBezTo>
                  <a:pt x="514173" y="719527"/>
                  <a:pt x="514813" y="719663"/>
                  <a:pt x="515421" y="719934"/>
                </a:cubicBezTo>
                <a:cubicBezTo>
                  <a:pt x="516029" y="720206"/>
                  <a:pt x="516560" y="720569"/>
                  <a:pt x="517016" y="721025"/>
                </a:cubicBezTo>
                <a:cubicBezTo>
                  <a:pt x="517472" y="721481"/>
                  <a:pt x="517835" y="722013"/>
                  <a:pt x="518107" y="722620"/>
                </a:cubicBezTo>
                <a:cubicBezTo>
                  <a:pt x="518378" y="723228"/>
                  <a:pt x="518514" y="723868"/>
                  <a:pt x="518514" y="724541"/>
                </a:cubicBezTo>
                <a:cubicBezTo>
                  <a:pt x="518514" y="725236"/>
                  <a:pt x="518378" y="725881"/>
                  <a:pt x="518107" y="726478"/>
                </a:cubicBezTo>
                <a:cubicBezTo>
                  <a:pt x="517835" y="727075"/>
                  <a:pt x="517472" y="727601"/>
                  <a:pt x="517016" y="728057"/>
                </a:cubicBezTo>
                <a:cubicBezTo>
                  <a:pt x="516560" y="728513"/>
                  <a:pt x="516029" y="728871"/>
                  <a:pt x="515421" y="729132"/>
                </a:cubicBezTo>
                <a:cubicBezTo>
                  <a:pt x="514813" y="729392"/>
                  <a:pt x="514173" y="729522"/>
                  <a:pt x="513500" y="729522"/>
                </a:cubicBezTo>
                <a:cubicBezTo>
                  <a:pt x="512806" y="729522"/>
                  <a:pt x="512160" y="729392"/>
                  <a:pt x="511563" y="729132"/>
                </a:cubicBezTo>
                <a:cubicBezTo>
                  <a:pt x="510966" y="728871"/>
                  <a:pt x="510440" y="728513"/>
                  <a:pt x="509984" y="728057"/>
                </a:cubicBezTo>
                <a:cubicBezTo>
                  <a:pt x="509528" y="727601"/>
                  <a:pt x="509170" y="727075"/>
                  <a:pt x="508910" y="726478"/>
                </a:cubicBezTo>
                <a:cubicBezTo>
                  <a:pt x="508649" y="725881"/>
                  <a:pt x="508519" y="725236"/>
                  <a:pt x="508519" y="724541"/>
                </a:cubicBezTo>
                <a:cubicBezTo>
                  <a:pt x="508519" y="723868"/>
                  <a:pt x="508649" y="723228"/>
                  <a:pt x="508910" y="722620"/>
                </a:cubicBezTo>
                <a:cubicBezTo>
                  <a:pt x="509170" y="722013"/>
                  <a:pt x="509528" y="721481"/>
                  <a:pt x="509984" y="721025"/>
                </a:cubicBezTo>
                <a:cubicBezTo>
                  <a:pt x="510440" y="720569"/>
                  <a:pt x="510966" y="720206"/>
                  <a:pt x="511563" y="719934"/>
                </a:cubicBezTo>
                <a:cubicBezTo>
                  <a:pt x="512160" y="719663"/>
                  <a:pt x="512806" y="719527"/>
                  <a:pt x="513500" y="719527"/>
                </a:cubicBezTo>
                <a:close/>
                <a:moveTo>
                  <a:pt x="408790" y="714058"/>
                </a:moveTo>
                <a:cubicBezTo>
                  <a:pt x="407379" y="714058"/>
                  <a:pt x="406164" y="714199"/>
                  <a:pt x="405144" y="714481"/>
                </a:cubicBezTo>
                <a:cubicBezTo>
                  <a:pt x="404124" y="714763"/>
                  <a:pt x="403288" y="715165"/>
                  <a:pt x="402637" y="715686"/>
                </a:cubicBezTo>
                <a:cubicBezTo>
                  <a:pt x="401986" y="716207"/>
                  <a:pt x="401503" y="716831"/>
                  <a:pt x="401188" y="717558"/>
                </a:cubicBezTo>
                <a:cubicBezTo>
                  <a:pt x="400874" y="718285"/>
                  <a:pt x="400716" y="719104"/>
                  <a:pt x="400716" y="720016"/>
                </a:cubicBezTo>
                <a:cubicBezTo>
                  <a:pt x="400716" y="720645"/>
                  <a:pt x="400814" y="721247"/>
                  <a:pt x="401009" y="721823"/>
                </a:cubicBezTo>
                <a:cubicBezTo>
                  <a:pt x="401205" y="722398"/>
                  <a:pt x="401520" y="722908"/>
                  <a:pt x="401953" y="723353"/>
                </a:cubicBezTo>
                <a:cubicBezTo>
                  <a:pt x="402387" y="723798"/>
                  <a:pt x="402952" y="724150"/>
                  <a:pt x="403646" y="724411"/>
                </a:cubicBezTo>
                <a:cubicBezTo>
                  <a:pt x="404341" y="724671"/>
                  <a:pt x="405187" y="724801"/>
                  <a:pt x="406186" y="724801"/>
                </a:cubicBezTo>
                <a:cubicBezTo>
                  <a:pt x="407488" y="724801"/>
                  <a:pt x="408980" y="724405"/>
                  <a:pt x="410662" y="723613"/>
                </a:cubicBezTo>
                <a:cubicBezTo>
                  <a:pt x="412344" y="722821"/>
                  <a:pt x="414119" y="721568"/>
                  <a:pt x="415985" y="719853"/>
                </a:cubicBezTo>
                <a:lnTo>
                  <a:pt x="415985" y="714058"/>
                </a:lnTo>
                <a:close/>
                <a:moveTo>
                  <a:pt x="237340" y="714058"/>
                </a:moveTo>
                <a:cubicBezTo>
                  <a:pt x="235929" y="714058"/>
                  <a:pt x="234714" y="714199"/>
                  <a:pt x="233694" y="714481"/>
                </a:cubicBezTo>
                <a:cubicBezTo>
                  <a:pt x="232674" y="714763"/>
                  <a:pt x="231838" y="715165"/>
                  <a:pt x="231187" y="715686"/>
                </a:cubicBezTo>
                <a:cubicBezTo>
                  <a:pt x="230536" y="716207"/>
                  <a:pt x="230053" y="716831"/>
                  <a:pt x="229738" y="717558"/>
                </a:cubicBezTo>
                <a:cubicBezTo>
                  <a:pt x="229424" y="718285"/>
                  <a:pt x="229266" y="719104"/>
                  <a:pt x="229266" y="720016"/>
                </a:cubicBezTo>
                <a:cubicBezTo>
                  <a:pt x="229266" y="720645"/>
                  <a:pt x="229364" y="721247"/>
                  <a:pt x="229559" y="721823"/>
                </a:cubicBezTo>
                <a:cubicBezTo>
                  <a:pt x="229755" y="722398"/>
                  <a:pt x="230069" y="722908"/>
                  <a:pt x="230503" y="723353"/>
                </a:cubicBezTo>
                <a:cubicBezTo>
                  <a:pt x="230938" y="723798"/>
                  <a:pt x="231502" y="724150"/>
                  <a:pt x="232196" y="724411"/>
                </a:cubicBezTo>
                <a:cubicBezTo>
                  <a:pt x="232891" y="724671"/>
                  <a:pt x="233737" y="724801"/>
                  <a:pt x="234736" y="724801"/>
                </a:cubicBezTo>
                <a:cubicBezTo>
                  <a:pt x="236038" y="724801"/>
                  <a:pt x="237530" y="724405"/>
                  <a:pt x="239212" y="723613"/>
                </a:cubicBezTo>
                <a:cubicBezTo>
                  <a:pt x="240894" y="722821"/>
                  <a:pt x="242669" y="721568"/>
                  <a:pt x="244535" y="719853"/>
                </a:cubicBezTo>
                <a:lnTo>
                  <a:pt x="244535" y="714058"/>
                </a:lnTo>
                <a:close/>
                <a:moveTo>
                  <a:pt x="56365" y="714058"/>
                </a:moveTo>
                <a:cubicBezTo>
                  <a:pt x="54954" y="714058"/>
                  <a:pt x="53739" y="714199"/>
                  <a:pt x="52719" y="714481"/>
                </a:cubicBezTo>
                <a:cubicBezTo>
                  <a:pt x="51699" y="714763"/>
                  <a:pt x="50863" y="715165"/>
                  <a:pt x="50212" y="715686"/>
                </a:cubicBezTo>
                <a:cubicBezTo>
                  <a:pt x="49561" y="716207"/>
                  <a:pt x="49078" y="716831"/>
                  <a:pt x="48763" y="717558"/>
                </a:cubicBezTo>
                <a:cubicBezTo>
                  <a:pt x="48448" y="718285"/>
                  <a:pt x="48291" y="719104"/>
                  <a:pt x="48291" y="720016"/>
                </a:cubicBezTo>
                <a:cubicBezTo>
                  <a:pt x="48291" y="720645"/>
                  <a:pt x="48389" y="721247"/>
                  <a:pt x="48584" y="721823"/>
                </a:cubicBezTo>
                <a:cubicBezTo>
                  <a:pt x="48779" y="722398"/>
                  <a:pt x="49094" y="722908"/>
                  <a:pt x="49528" y="723353"/>
                </a:cubicBezTo>
                <a:cubicBezTo>
                  <a:pt x="49962" y="723798"/>
                  <a:pt x="50527" y="724150"/>
                  <a:pt x="51221" y="724411"/>
                </a:cubicBezTo>
                <a:cubicBezTo>
                  <a:pt x="51916" y="724671"/>
                  <a:pt x="52762" y="724801"/>
                  <a:pt x="53761" y="724801"/>
                </a:cubicBezTo>
                <a:cubicBezTo>
                  <a:pt x="55063" y="724801"/>
                  <a:pt x="56555" y="724405"/>
                  <a:pt x="58237" y="723613"/>
                </a:cubicBezTo>
                <a:cubicBezTo>
                  <a:pt x="59919" y="722821"/>
                  <a:pt x="61693" y="721568"/>
                  <a:pt x="63560" y="719853"/>
                </a:cubicBezTo>
                <a:lnTo>
                  <a:pt x="63560" y="714058"/>
                </a:lnTo>
                <a:close/>
                <a:moveTo>
                  <a:pt x="199989" y="700547"/>
                </a:moveTo>
                <a:cubicBezTo>
                  <a:pt x="196907" y="700547"/>
                  <a:pt x="194503" y="701545"/>
                  <a:pt x="192778" y="703542"/>
                </a:cubicBezTo>
                <a:cubicBezTo>
                  <a:pt x="191052" y="705539"/>
                  <a:pt x="190190" y="708664"/>
                  <a:pt x="190190" y="712919"/>
                </a:cubicBezTo>
                <a:cubicBezTo>
                  <a:pt x="190190" y="716869"/>
                  <a:pt x="190770" y="719815"/>
                  <a:pt x="191931" y="721757"/>
                </a:cubicBezTo>
                <a:cubicBezTo>
                  <a:pt x="193093" y="723700"/>
                  <a:pt x="194737" y="724671"/>
                  <a:pt x="196863" y="724671"/>
                </a:cubicBezTo>
                <a:cubicBezTo>
                  <a:pt x="198296" y="724671"/>
                  <a:pt x="199810" y="724031"/>
                  <a:pt x="201405" y="722750"/>
                </a:cubicBezTo>
                <a:cubicBezTo>
                  <a:pt x="203000" y="721470"/>
                  <a:pt x="204677" y="719571"/>
                  <a:pt x="206435" y="717053"/>
                </a:cubicBezTo>
                <a:lnTo>
                  <a:pt x="206435" y="701882"/>
                </a:lnTo>
                <a:cubicBezTo>
                  <a:pt x="205502" y="701448"/>
                  <a:pt x="204471" y="701117"/>
                  <a:pt x="203342" y="700889"/>
                </a:cubicBezTo>
                <a:cubicBezTo>
                  <a:pt x="202214" y="700661"/>
                  <a:pt x="201096" y="700547"/>
                  <a:pt x="199989" y="700547"/>
                </a:cubicBezTo>
                <a:close/>
                <a:moveTo>
                  <a:pt x="133314" y="700547"/>
                </a:moveTo>
                <a:cubicBezTo>
                  <a:pt x="130232" y="700547"/>
                  <a:pt x="127828" y="701545"/>
                  <a:pt x="126103" y="703542"/>
                </a:cubicBezTo>
                <a:cubicBezTo>
                  <a:pt x="124377" y="705539"/>
                  <a:pt x="123514" y="708664"/>
                  <a:pt x="123514" y="712919"/>
                </a:cubicBezTo>
                <a:cubicBezTo>
                  <a:pt x="123514" y="716869"/>
                  <a:pt x="124095" y="719815"/>
                  <a:pt x="125256" y="721757"/>
                </a:cubicBezTo>
                <a:cubicBezTo>
                  <a:pt x="126417" y="723700"/>
                  <a:pt x="128062" y="724671"/>
                  <a:pt x="130188" y="724671"/>
                </a:cubicBezTo>
                <a:cubicBezTo>
                  <a:pt x="131621" y="724671"/>
                  <a:pt x="133135" y="724031"/>
                  <a:pt x="134730" y="722750"/>
                </a:cubicBezTo>
                <a:cubicBezTo>
                  <a:pt x="136325" y="721470"/>
                  <a:pt x="138002" y="719571"/>
                  <a:pt x="139760" y="717053"/>
                </a:cubicBezTo>
                <a:lnTo>
                  <a:pt x="139760" y="701882"/>
                </a:lnTo>
                <a:cubicBezTo>
                  <a:pt x="138827" y="701448"/>
                  <a:pt x="137796" y="701117"/>
                  <a:pt x="136667" y="700889"/>
                </a:cubicBezTo>
                <a:cubicBezTo>
                  <a:pt x="135539" y="700661"/>
                  <a:pt x="134421" y="700547"/>
                  <a:pt x="133314" y="700547"/>
                </a:cubicBezTo>
                <a:close/>
                <a:moveTo>
                  <a:pt x="618275" y="700482"/>
                </a:moveTo>
                <a:cubicBezTo>
                  <a:pt x="616582" y="700482"/>
                  <a:pt x="615134" y="700813"/>
                  <a:pt x="613929" y="701475"/>
                </a:cubicBezTo>
                <a:cubicBezTo>
                  <a:pt x="612724" y="702137"/>
                  <a:pt x="611737" y="703021"/>
                  <a:pt x="610966" y="704128"/>
                </a:cubicBezTo>
                <a:cubicBezTo>
                  <a:pt x="610196" y="705235"/>
                  <a:pt x="609631" y="706521"/>
                  <a:pt x="609273" y="707986"/>
                </a:cubicBezTo>
                <a:cubicBezTo>
                  <a:pt x="608915" y="709451"/>
                  <a:pt x="608736" y="710987"/>
                  <a:pt x="608736" y="712593"/>
                </a:cubicBezTo>
                <a:cubicBezTo>
                  <a:pt x="608736" y="714611"/>
                  <a:pt x="608959" y="716380"/>
                  <a:pt x="609404" y="717900"/>
                </a:cubicBezTo>
                <a:cubicBezTo>
                  <a:pt x="609848" y="719419"/>
                  <a:pt x="610483" y="720683"/>
                  <a:pt x="611308" y="721692"/>
                </a:cubicBezTo>
                <a:cubicBezTo>
                  <a:pt x="612133" y="722702"/>
                  <a:pt x="613131" y="723461"/>
                  <a:pt x="614303" y="723971"/>
                </a:cubicBezTo>
                <a:cubicBezTo>
                  <a:pt x="615475" y="724481"/>
                  <a:pt x="616799" y="724736"/>
                  <a:pt x="618275" y="724736"/>
                </a:cubicBezTo>
                <a:cubicBezTo>
                  <a:pt x="619968" y="724736"/>
                  <a:pt x="621417" y="724405"/>
                  <a:pt x="622621" y="723743"/>
                </a:cubicBezTo>
                <a:cubicBezTo>
                  <a:pt x="623826" y="723081"/>
                  <a:pt x="624814" y="722197"/>
                  <a:pt x="625584" y="721090"/>
                </a:cubicBezTo>
                <a:cubicBezTo>
                  <a:pt x="626355" y="719983"/>
                  <a:pt x="626919" y="718697"/>
                  <a:pt x="627277" y="717232"/>
                </a:cubicBezTo>
                <a:cubicBezTo>
                  <a:pt x="627635" y="715767"/>
                  <a:pt x="627814" y="714221"/>
                  <a:pt x="627814" y="712593"/>
                </a:cubicBezTo>
                <a:cubicBezTo>
                  <a:pt x="627814" y="710575"/>
                  <a:pt x="627592" y="708811"/>
                  <a:pt x="627147" y="707303"/>
                </a:cubicBezTo>
                <a:cubicBezTo>
                  <a:pt x="626702" y="705794"/>
                  <a:pt x="626067" y="704535"/>
                  <a:pt x="625242" y="703526"/>
                </a:cubicBezTo>
                <a:cubicBezTo>
                  <a:pt x="624417" y="702517"/>
                  <a:pt x="623414" y="701757"/>
                  <a:pt x="622230" y="701247"/>
                </a:cubicBezTo>
                <a:cubicBezTo>
                  <a:pt x="621048" y="700737"/>
                  <a:pt x="619729" y="700482"/>
                  <a:pt x="618275" y="700482"/>
                </a:cubicBezTo>
                <a:close/>
                <a:moveTo>
                  <a:pt x="475465" y="700189"/>
                </a:moveTo>
                <a:cubicBezTo>
                  <a:pt x="474228" y="700189"/>
                  <a:pt x="473099" y="700428"/>
                  <a:pt x="472079" y="700905"/>
                </a:cubicBezTo>
                <a:cubicBezTo>
                  <a:pt x="471060" y="701383"/>
                  <a:pt x="470180" y="702056"/>
                  <a:pt x="469442" y="702924"/>
                </a:cubicBezTo>
                <a:cubicBezTo>
                  <a:pt x="468705" y="703792"/>
                  <a:pt x="468108" y="704834"/>
                  <a:pt x="467652" y="706049"/>
                </a:cubicBezTo>
                <a:cubicBezTo>
                  <a:pt x="467196" y="707265"/>
                  <a:pt x="466914" y="708599"/>
                  <a:pt x="466805" y="710054"/>
                </a:cubicBezTo>
                <a:lnTo>
                  <a:pt x="483995" y="710054"/>
                </a:lnTo>
                <a:cubicBezTo>
                  <a:pt x="484060" y="708599"/>
                  <a:pt x="483919" y="707270"/>
                  <a:pt x="483572" y="706065"/>
                </a:cubicBezTo>
                <a:cubicBezTo>
                  <a:pt x="483224" y="704861"/>
                  <a:pt x="482687" y="703824"/>
                  <a:pt x="481960" y="702956"/>
                </a:cubicBezTo>
                <a:cubicBezTo>
                  <a:pt x="481233" y="702088"/>
                  <a:pt x="480327" y="701410"/>
                  <a:pt x="479242" y="700922"/>
                </a:cubicBezTo>
                <a:cubicBezTo>
                  <a:pt x="478156" y="700433"/>
                  <a:pt x="476898" y="700189"/>
                  <a:pt x="475465" y="700189"/>
                </a:cubicBezTo>
                <a:close/>
                <a:moveTo>
                  <a:pt x="304015" y="700189"/>
                </a:moveTo>
                <a:cubicBezTo>
                  <a:pt x="302778" y="700189"/>
                  <a:pt x="301649" y="700428"/>
                  <a:pt x="300629" y="700905"/>
                </a:cubicBezTo>
                <a:cubicBezTo>
                  <a:pt x="299609" y="701383"/>
                  <a:pt x="298730" y="702056"/>
                  <a:pt x="297992" y="702924"/>
                </a:cubicBezTo>
                <a:cubicBezTo>
                  <a:pt x="297254" y="703792"/>
                  <a:pt x="296657" y="704834"/>
                  <a:pt x="296202" y="706049"/>
                </a:cubicBezTo>
                <a:cubicBezTo>
                  <a:pt x="295746" y="707265"/>
                  <a:pt x="295464" y="708599"/>
                  <a:pt x="295355" y="710054"/>
                </a:cubicBezTo>
                <a:lnTo>
                  <a:pt x="312545" y="710054"/>
                </a:lnTo>
                <a:cubicBezTo>
                  <a:pt x="312610" y="708599"/>
                  <a:pt x="312469" y="707270"/>
                  <a:pt x="312122" y="706065"/>
                </a:cubicBezTo>
                <a:cubicBezTo>
                  <a:pt x="311774" y="704861"/>
                  <a:pt x="311237" y="703824"/>
                  <a:pt x="310510" y="702956"/>
                </a:cubicBezTo>
                <a:cubicBezTo>
                  <a:pt x="309783" y="702088"/>
                  <a:pt x="308877" y="701410"/>
                  <a:pt x="307792" y="700922"/>
                </a:cubicBezTo>
                <a:cubicBezTo>
                  <a:pt x="306706" y="700433"/>
                  <a:pt x="305448" y="700189"/>
                  <a:pt x="304015" y="700189"/>
                </a:cubicBezTo>
                <a:close/>
                <a:moveTo>
                  <a:pt x="149420" y="696250"/>
                </a:moveTo>
                <a:lnTo>
                  <a:pt x="164819" y="696250"/>
                </a:lnTo>
                <a:lnTo>
                  <a:pt x="164819" y="724215"/>
                </a:lnTo>
                <a:lnTo>
                  <a:pt x="174554" y="724215"/>
                </a:lnTo>
                <a:lnTo>
                  <a:pt x="174554" y="728936"/>
                </a:lnTo>
                <a:lnTo>
                  <a:pt x="148346" y="728936"/>
                </a:lnTo>
                <a:lnTo>
                  <a:pt x="148346" y="724215"/>
                </a:lnTo>
                <a:lnTo>
                  <a:pt x="159089" y="724215"/>
                </a:lnTo>
                <a:lnTo>
                  <a:pt x="159089" y="700938"/>
                </a:lnTo>
                <a:lnTo>
                  <a:pt x="149420" y="700938"/>
                </a:lnTo>
                <a:close/>
                <a:moveTo>
                  <a:pt x="687880" y="695664"/>
                </a:moveTo>
                <a:cubicBezTo>
                  <a:pt x="691244" y="695664"/>
                  <a:pt x="693789" y="696657"/>
                  <a:pt x="695514" y="698643"/>
                </a:cubicBezTo>
                <a:cubicBezTo>
                  <a:pt x="697240" y="700629"/>
                  <a:pt x="698103" y="703618"/>
                  <a:pt x="698103" y="707612"/>
                </a:cubicBezTo>
                <a:lnTo>
                  <a:pt x="698103" y="728936"/>
                </a:lnTo>
                <a:lnTo>
                  <a:pt x="692438" y="728936"/>
                </a:lnTo>
                <a:lnTo>
                  <a:pt x="692438" y="708068"/>
                </a:lnTo>
                <a:cubicBezTo>
                  <a:pt x="692438" y="705507"/>
                  <a:pt x="691961" y="703613"/>
                  <a:pt x="691005" y="702387"/>
                </a:cubicBezTo>
                <a:cubicBezTo>
                  <a:pt x="690050" y="701160"/>
                  <a:pt x="688629" y="700547"/>
                  <a:pt x="686741" y="700547"/>
                </a:cubicBezTo>
                <a:cubicBezTo>
                  <a:pt x="686046" y="700547"/>
                  <a:pt x="685368" y="700650"/>
                  <a:pt x="684706" y="700856"/>
                </a:cubicBezTo>
                <a:cubicBezTo>
                  <a:pt x="684044" y="701063"/>
                  <a:pt x="683355" y="701421"/>
                  <a:pt x="682639" y="701931"/>
                </a:cubicBezTo>
                <a:cubicBezTo>
                  <a:pt x="681922" y="702441"/>
                  <a:pt x="681146" y="703130"/>
                  <a:pt x="680311" y="703998"/>
                </a:cubicBezTo>
                <a:cubicBezTo>
                  <a:pt x="679475" y="704866"/>
                  <a:pt x="678536" y="705952"/>
                  <a:pt x="677495" y="707254"/>
                </a:cubicBezTo>
                <a:lnTo>
                  <a:pt x="677495" y="728936"/>
                </a:lnTo>
                <a:lnTo>
                  <a:pt x="671830" y="728936"/>
                </a:lnTo>
                <a:lnTo>
                  <a:pt x="671830" y="696250"/>
                </a:lnTo>
                <a:lnTo>
                  <a:pt x="676876" y="696250"/>
                </a:lnTo>
                <a:lnTo>
                  <a:pt x="677104" y="701524"/>
                </a:lnTo>
                <a:cubicBezTo>
                  <a:pt x="678059" y="700395"/>
                  <a:pt x="678981" y="699457"/>
                  <a:pt x="679871" y="698708"/>
                </a:cubicBezTo>
                <a:cubicBezTo>
                  <a:pt x="680761" y="697959"/>
                  <a:pt x="681635" y="697357"/>
                  <a:pt x="682492" y="696901"/>
                </a:cubicBezTo>
                <a:cubicBezTo>
                  <a:pt x="683350" y="696445"/>
                  <a:pt x="684223" y="696125"/>
                  <a:pt x="685113" y="695940"/>
                </a:cubicBezTo>
                <a:cubicBezTo>
                  <a:pt x="686003" y="695756"/>
                  <a:pt x="686925" y="695664"/>
                  <a:pt x="687880" y="695664"/>
                </a:cubicBezTo>
                <a:close/>
                <a:moveTo>
                  <a:pt x="618601" y="695664"/>
                </a:moveTo>
                <a:cubicBezTo>
                  <a:pt x="620945" y="695664"/>
                  <a:pt x="623044" y="696027"/>
                  <a:pt x="624900" y="696754"/>
                </a:cubicBezTo>
                <a:cubicBezTo>
                  <a:pt x="626756" y="697481"/>
                  <a:pt x="628330" y="698545"/>
                  <a:pt x="629621" y="699945"/>
                </a:cubicBezTo>
                <a:cubicBezTo>
                  <a:pt x="630913" y="701345"/>
                  <a:pt x="631900" y="703087"/>
                  <a:pt x="632584" y="705170"/>
                </a:cubicBezTo>
                <a:cubicBezTo>
                  <a:pt x="633267" y="707254"/>
                  <a:pt x="633609" y="709641"/>
                  <a:pt x="633609" y="712332"/>
                </a:cubicBezTo>
                <a:cubicBezTo>
                  <a:pt x="633609" y="714872"/>
                  <a:pt x="633251" y="717200"/>
                  <a:pt x="632535" y="719316"/>
                </a:cubicBezTo>
                <a:cubicBezTo>
                  <a:pt x="631819" y="721432"/>
                  <a:pt x="630788" y="723244"/>
                  <a:pt x="629442" y="724753"/>
                </a:cubicBezTo>
                <a:cubicBezTo>
                  <a:pt x="628096" y="726261"/>
                  <a:pt x="626458" y="727433"/>
                  <a:pt x="624526" y="728269"/>
                </a:cubicBezTo>
                <a:cubicBezTo>
                  <a:pt x="622594" y="729104"/>
                  <a:pt x="620402" y="729522"/>
                  <a:pt x="617950" y="729522"/>
                </a:cubicBezTo>
                <a:cubicBezTo>
                  <a:pt x="615606" y="729522"/>
                  <a:pt x="613505" y="729159"/>
                  <a:pt x="611650" y="728432"/>
                </a:cubicBezTo>
                <a:cubicBezTo>
                  <a:pt x="609794" y="727704"/>
                  <a:pt x="608221" y="726636"/>
                  <a:pt x="606929" y="725225"/>
                </a:cubicBezTo>
                <a:cubicBezTo>
                  <a:pt x="605638" y="723814"/>
                  <a:pt x="604650" y="722067"/>
                  <a:pt x="603967" y="719983"/>
                </a:cubicBezTo>
                <a:cubicBezTo>
                  <a:pt x="603283" y="717900"/>
                  <a:pt x="602941" y="715501"/>
                  <a:pt x="602941" y="712788"/>
                </a:cubicBezTo>
                <a:cubicBezTo>
                  <a:pt x="602941" y="710249"/>
                  <a:pt x="603299" y="707932"/>
                  <a:pt x="604015" y="705838"/>
                </a:cubicBezTo>
                <a:cubicBezTo>
                  <a:pt x="604732" y="703743"/>
                  <a:pt x="605763" y="701942"/>
                  <a:pt x="607108" y="700433"/>
                </a:cubicBezTo>
                <a:cubicBezTo>
                  <a:pt x="608454" y="698925"/>
                  <a:pt x="610092" y="697753"/>
                  <a:pt x="612024" y="696917"/>
                </a:cubicBezTo>
                <a:cubicBezTo>
                  <a:pt x="613956" y="696082"/>
                  <a:pt x="616148" y="695664"/>
                  <a:pt x="618601" y="695664"/>
                </a:cubicBezTo>
                <a:close/>
                <a:moveTo>
                  <a:pt x="513500" y="695664"/>
                </a:moveTo>
                <a:cubicBezTo>
                  <a:pt x="514173" y="695664"/>
                  <a:pt x="514813" y="695799"/>
                  <a:pt x="515421" y="696071"/>
                </a:cubicBezTo>
                <a:cubicBezTo>
                  <a:pt x="516029" y="696342"/>
                  <a:pt x="516560" y="696706"/>
                  <a:pt x="517016" y="697161"/>
                </a:cubicBezTo>
                <a:cubicBezTo>
                  <a:pt x="517472" y="697617"/>
                  <a:pt x="517835" y="698149"/>
                  <a:pt x="518107" y="698757"/>
                </a:cubicBezTo>
                <a:cubicBezTo>
                  <a:pt x="518378" y="699364"/>
                  <a:pt x="518514" y="700005"/>
                  <a:pt x="518514" y="700677"/>
                </a:cubicBezTo>
                <a:cubicBezTo>
                  <a:pt x="518514" y="701372"/>
                  <a:pt x="518378" y="702018"/>
                  <a:pt x="518107" y="702614"/>
                </a:cubicBezTo>
                <a:cubicBezTo>
                  <a:pt x="517835" y="703211"/>
                  <a:pt x="517472" y="703738"/>
                  <a:pt x="517016" y="704193"/>
                </a:cubicBezTo>
                <a:cubicBezTo>
                  <a:pt x="516560" y="704649"/>
                  <a:pt x="516029" y="705007"/>
                  <a:pt x="515421" y="705268"/>
                </a:cubicBezTo>
                <a:cubicBezTo>
                  <a:pt x="514813" y="705528"/>
                  <a:pt x="514173" y="705659"/>
                  <a:pt x="513500" y="705659"/>
                </a:cubicBezTo>
                <a:cubicBezTo>
                  <a:pt x="512806" y="705659"/>
                  <a:pt x="512160" y="705528"/>
                  <a:pt x="511563" y="705268"/>
                </a:cubicBezTo>
                <a:cubicBezTo>
                  <a:pt x="510966" y="705007"/>
                  <a:pt x="510440" y="704649"/>
                  <a:pt x="509984" y="704193"/>
                </a:cubicBezTo>
                <a:cubicBezTo>
                  <a:pt x="509528" y="703738"/>
                  <a:pt x="509170" y="703211"/>
                  <a:pt x="508910" y="702614"/>
                </a:cubicBezTo>
                <a:cubicBezTo>
                  <a:pt x="508649" y="702018"/>
                  <a:pt x="508519" y="701372"/>
                  <a:pt x="508519" y="700677"/>
                </a:cubicBezTo>
                <a:cubicBezTo>
                  <a:pt x="508519" y="700005"/>
                  <a:pt x="508649" y="699364"/>
                  <a:pt x="508910" y="698757"/>
                </a:cubicBezTo>
                <a:cubicBezTo>
                  <a:pt x="509170" y="698149"/>
                  <a:pt x="509528" y="697617"/>
                  <a:pt x="509984" y="697161"/>
                </a:cubicBezTo>
                <a:cubicBezTo>
                  <a:pt x="510440" y="696706"/>
                  <a:pt x="510966" y="696342"/>
                  <a:pt x="511563" y="696071"/>
                </a:cubicBezTo>
                <a:cubicBezTo>
                  <a:pt x="512160" y="695799"/>
                  <a:pt x="512806" y="695664"/>
                  <a:pt x="513500" y="695664"/>
                </a:cubicBezTo>
                <a:close/>
                <a:moveTo>
                  <a:pt x="443244" y="695664"/>
                </a:moveTo>
                <a:cubicBezTo>
                  <a:pt x="445002" y="695664"/>
                  <a:pt x="446337" y="696239"/>
                  <a:pt x="447248" y="697389"/>
                </a:cubicBezTo>
                <a:cubicBezTo>
                  <a:pt x="448160" y="698540"/>
                  <a:pt x="448616" y="700319"/>
                  <a:pt x="448616" y="702728"/>
                </a:cubicBezTo>
                <a:cubicBezTo>
                  <a:pt x="449137" y="701600"/>
                  <a:pt x="449647" y="700596"/>
                  <a:pt x="450146" y="699717"/>
                </a:cubicBezTo>
                <a:cubicBezTo>
                  <a:pt x="450645" y="698838"/>
                  <a:pt x="451182" y="698100"/>
                  <a:pt x="451757" y="697503"/>
                </a:cubicBezTo>
                <a:cubicBezTo>
                  <a:pt x="452332" y="696906"/>
                  <a:pt x="452967" y="696450"/>
                  <a:pt x="453662" y="696136"/>
                </a:cubicBezTo>
                <a:cubicBezTo>
                  <a:pt x="454357" y="695821"/>
                  <a:pt x="455159" y="695664"/>
                  <a:pt x="456071" y="695664"/>
                </a:cubicBezTo>
                <a:cubicBezTo>
                  <a:pt x="460173" y="695664"/>
                  <a:pt x="462224" y="698822"/>
                  <a:pt x="462224" y="705138"/>
                </a:cubicBezTo>
                <a:lnTo>
                  <a:pt x="462224" y="705476"/>
                </a:lnTo>
                <a:lnTo>
                  <a:pt x="464771" y="700726"/>
                </a:lnTo>
                <a:cubicBezTo>
                  <a:pt x="466040" y="699174"/>
                  <a:pt x="467598" y="697943"/>
                  <a:pt x="469442" y="697031"/>
                </a:cubicBezTo>
                <a:cubicBezTo>
                  <a:pt x="471287" y="696120"/>
                  <a:pt x="473382" y="695664"/>
                  <a:pt x="475726" y="695664"/>
                </a:cubicBezTo>
                <a:cubicBezTo>
                  <a:pt x="478005" y="695664"/>
                  <a:pt x="480023" y="696022"/>
                  <a:pt x="481781" y="696738"/>
                </a:cubicBezTo>
                <a:cubicBezTo>
                  <a:pt x="483539" y="697454"/>
                  <a:pt x="485020" y="698469"/>
                  <a:pt x="486225" y="699782"/>
                </a:cubicBezTo>
                <a:cubicBezTo>
                  <a:pt x="487430" y="701095"/>
                  <a:pt x="488341" y="702690"/>
                  <a:pt x="488960" y="704568"/>
                </a:cubicBezTo>
                <a:cubicBezTo>
                  <a:pt x="489578" y="706445"/>
                  <a:pt x="489888" y="708545"/>
                  <a:pt x="489888" y="710867"/>
                </a:cubicBezTo>
                <a:cubicBezTo>
                  <a:pt x="489888" y="711671"/>
                  <a:pt x="489877" y="712343"/>
                  <a:pt x="489855" y="712886"/>
                </a:cubicBezTo>
                <a:cubicBezTo>
                  <a:pt x="489833" y="713428"/>
                  <a:pt x="489801" y="713939"/>
                  <a:pt x="489757" y="714416"/>
                </a:cubicBezTo>
                <a:lnTo>
                  <a:pt x="466805" y="714416"/>
                </a:lnTo>
                <a:cubicBezTo>
                  <a:pt x="466805" y="717758"/>
                  <a:pt x="467739" y="720325"/>
                  <a:pt x="469605" y="722116"/>
                </a:cubicBezTo>
                <a:cubicBezTo>
                  <a:pt x="471472" y="723906"/>
                  <a:pt x="474163" y="724801"/>
                  <a:pt x="477679" y="724801"/>
                </a:cubicBezTo>
                <a:cubicBezTo>
                  <a:pt x="478634" y="724801"/>
                  <a:pt x="479589" y="724763"/>
                  <a:pt x="480544" y="724688"/>
                </a:cubicBezTo>
                <a:cubicBezTo>
                  <a:pt x="481499" y="724612"/>
                  <a:pt x="482422" y="724509"/>
                  <a:pt x="483311" y="724378"/>
                </a:cubicBezTo>
                <a:cubicBezTo>
                  <a:pt x="484201" y="724248"/>
                  <a:pt x="485053" y="724102"/>
                  <a:pt x="485867" y="723939"/>
                </a:cubicBezTo>
                <a:cubicBezTo>
                  <a:pt x="486681" y="723776"/>
                  <a:pt x="487435" y="723597"/>
                  <a:pt x="488130" y="723402"/>
                </a:cubicBezTo>
                <a:lnTo>
                  <a:pt x="488130" y="728057"/>
                </a:lnTo>
                <a:cubicBezTo>
                  <a:pt x="486589" y="728491"/>
                  <a:pt x="484847" y="728844"/>
                  <a:pt x="482904" y="729115"/>
                </a:cubicBezTo>
                <a:cubicBezTo>
                  <a:pt x="480962" y="729387"/>
                  <a:pt x="478949" y="729522"/>
                  <a:pt x="476865" y="729522"/>
                </a:cubicBezTo>
                <a:cubicBezTo>
                  <a:pt x="474065" y="729522"/>
                  <a:pt x="471656" y="729142"/>
                  <a:pt x="469638" y="728383"/>
                </a:cubicBezTo>
                <a:cubicBezTo>
                  <a:pt x="467619" y="727623"/>
                  <a:pt x="465964" y="726522"/>
                  <a:pt x="464673" y="725078"/>
                </a:cubicBezTo>
                <a:lnTo>
                  <a:pt x="462224" y="720543"/>
                </a:lnTo>
                <a:lnTo>
                  <a:pt x="462224" y="728936"/>
                </a:lnTo>
                <a:lnTo>
                  <a:pt x="457015" y="728936"/>
                </a:lnTo>
                <a:lnTo>
                  <a:pt x="457015" y="705463"/>
                </a:lnTo>
                <a:cubicBezTo>
                  <a:pt x="457015" y="704443"/>
                  <a:pt x="456977" y="703607"/>
                  <a:pt x="456901" y="702956"/>
                </a:cubicBezTo>
                <a:cubicBezTo>
                  <a:pt x="456825" y="702305"/>
                  <a:pt x="456706" y="701790"/>
                  <a:pt x="456543" y="701410"/>
                </a:cubicBezTo>
                <a:cubicBezTo>
                  <a:pt x="456380" y="701030"/>
                  <a:pt x="456174" y="700764"/>
                  <a:pt x="455925" y="700612"/>
                </a:cubicBezTo>
                <a:cubicBezTo>
                  <a:pt x="455675" y="700460"/>
                  <a:pt x="455366" y="700384"/>
                  <a:pt x="454996" y="700384"/>
                </a:cubicBezTo>
                <a:cubicBezTo>
                  <a:pt x="454563" y="700384"/>
                  <a:pt x="454161" y="700515"/>
                  <a:pt x="453792" y="700775"/>
                </a:cubicBezTo>
                <a:cubicBezTo>
                  <a:pt x="453423" y="701036"/>
                  <a:pt x="453027" y="701459"/>
                  <a:pt x="452604" y="702045"/>
                </a:cubicBezTo>
                <a:cubicBezTo>
                  <a:pt x="452181" y="702631"/>
                  <a:pt x="451714" y="703407"/>
                  <a:pt x="451204" y="704373"/>
                </a:cubicBezTo>
                <a:cubicBezTo>
                  <a:pt x="450694" y="705338"/>
                  <a:pt x="450092" y="706527"/>
                  <a:pt x="449397" y="707937"/>
                </a:cubicBezTo>
                <a:lnTo>
                  <a:pt x="449397" y="728936"/>
                </a:lnTo>
                <a:lnTo>
                  <a:pt x="444221" y="728936"/>
                </a:lnTo>
                <a:lnTo>
                  <a:pt x="444221" y="706082"/>
                </a:lnTo>
                <a:cubicBezTo>
                  <a:pt x="444221" y="704888"/>
                  <a:pt x="444183" y="703922"/>
                  <a:pt x="444107" y="703184"/>
                </a:cubicBezTo>
                <a:cubicBezTo>
                  <a:pt x="444031" y="702446"/>
                  <a:pt x="443912" y="701871"/>
                  <a:pt x="443749" y="701459"/>
                </a:cubicBezTo>
                <a:cubicBezTo>
                  <a:pt x="443586" y="701046"/>
                  <a:pt x="443374" y="700764"/>
                  <a:pt x="443114" y="700612"/>
                </a:cubicBezTo>
                <a:cubicBezTo>
                  <a:pt x="442853" y="700460"/>
                  <a:pt x="442539" y="700384"/>
                  <a:pt x="442170" y="700384"/>
                </a:cubicBezTo>
                <a:cubicBezTo>
                  <a:pt x="441779" y="700384"/>
                  <a:pt x="441410" y="700493"/>
                  <a:pt x="441063" y="700710"/>
                </a:cubicBezTo>
                <a:cubicBezTo>
                  <a:pt x="440715" y="700927"/>
                  <a:pt x="440330" y="701318"/>
                  <a:pt x="439907" y="701882"/>
                </a:cubicBezTo>
                <a:cubicBezTo>
                  <a:pt x="439484" y="702446"/>
                  <a:pt x="439012" y="703217"/>
                  <a:pt x="438491" y="704193"/>
                </a:cubicBezTo>
                <a:cubicBezTo>
                  <a:pt x="437970" y="705170"/>
                  <a:pt x="437351" y="706418"/>
                  <a:pt x="436635" y="707937"/>
                </a:cubicBezTo>
                <a:lnTo>
                  <a:pt x="436635" y="728936"/>
                </a:lnTo>
                <a:lnTo>
                  <a:pt x="431426" y="728936"/>
                </a:lnTo>
                <a:lnTo>
                  <a:pt x="431426" y="696250"/>
                </a:lnTo>
                <a:lnTo>
                  <a:pt x="435756" y="696250"/>
                </a:lnTo>
                <a:lnTo>
                  <a:pt x="436016" y="702468"/>
                </a:lnTo>
                <a:cubicBezTo>
                  <a:pt x="436581" y="701231"/>
                  <a:pt x="437129" y="700178"/>
                  <a:pt x="437661" y="699310"/>
                </a:cubicBezTo>
                <a:cubicBezTo>
                  <a:pt x="438192" y="698442"/>
                  <a:pt x="438740" y="697742"/>
                  <a:pt x="439305" y="697210"/>
                </a:cubicBezTo>
                <a:cubicBezTo>
                  <a:pt x="439869" y="696678"/>
                  <a:pt x="440471" y="696288"/>
                  <a:pt x="441112" y="696038"/>
                </a:cubicBezTo>
                <a:cubicBezTo>
                  <a:pt x="441752" y="695789"/>
                  <a:pt x="442463" y="695664"/>
                  <a:pt x="443244" y="695664"/>
                </a:cubicBezTo>
                <a:close/>
                <a:moveTo>
                  <a:pt x="408920" y="695664"/>
                </a:moveTo>
                <a:cubicBezTo>
                  <a:pt x="410896" y="695664"/>
                  <a:pt x="412675" y="695881"/>
                  <a:pt x="414260" y="696315"/>
                </a:cubicBezTo>
                <a:cubicBezTo>
                  <a:pt x="415844" y="696749"/>
                  <a:pt x="417184" y="697411"/>
                  <a:pt x="418280" y="698301"/>
                </a:cubicBezTo>
                <a:cubicBezTo>
                  <a:pt x="419376" y="699191"/>
                  <a:pt x="420218" y="700308"/>
                  <a:pt x="420804" y="701654"/>
                </a:cubicBezTo>
                <a:cubicBezTo>
                  <a:pt x="421389" y="703000"/>
                  <a:pt x="421682" y="704584"/>
                  <a:pt x="421682" y="706407"/>
                </a:cubicBezTo>
                <a:lnTo>
                  <a:pt x="421682" y="728936"/>
                </a:lnTo>
                <a:lnTo>
                  <a:pt x="416604" y="728936"/>
                </a:lnTo>
                <a:lnTo>
                  <a:pt x="416474" y="724541"/>
                </a:lnTo>
                <a:cubicBezTo>
                  <a:pt x="414694" y="726299"/>
                  <a:pt x="412887" y="727569"/>
                  <a:pt x="411053" y="728350"/>
                </a:cubicBezTo>
                <a:cubicBezTo>
                  <a:pt x="409219" y="729132"/>
                  <a:pt x="407293" y="729522"/>
                  <a:pt x="405274" y="729522"/>
                </a:cubicBezTo>
                <a:cubicBezTo>
                  <a:pt x="403408" y="729522"/>
                  <a:pt x="401813" y="729283"/>
                  <a:pt x="400488" y="728806"/>
                </a:cubicBezTo>
                <a:cubicBezTo>
                  <a:pt x="399165" y="728328"/>
                  <a:pt x="398074" y="727672"/>
                  <a:pt x="397216" y="726836"/>
                </a:cubicBezTo>
                <a:cubicBezTo>
                  <a:pt x="396359" y="726001"/>
                  <a:pt x="395730" y="725018"/>
                  <a:pt x="395329" y="723890"/>
                </a:cubicBezTo>
                <a:cubicBezTo>
                  <a:pt x="394927" y="722761"/>
                  <a:pt x="394726" y="721535"/>
                  <a:pt x="394726" y="720211"/>
                </a:cubicBezTo>
                <a:cubicBezTo>
                  <a:pt x="394726" y="716934"/>
                  <a:pt x="395947" y="714367"/>
                  <a:pt x="398389" y="712512"/>
                </a:cubicBezTo>
                <a:cubicBezTo>
                  <a:pt x="400830" y="710656"/>
                  <a:pt x="404439" y="709728"/>
                  <a:pt x="409213" y="709728"/>
                </a:cubicBezTo>
                <a:lnTo>
                  <a:pt x="415985" y="709728"/>
                </a:lnTo>
                <a:lnTo>
                  <a:pt x="415985" y="706863"/>
                </a:lnTo>
                <a:cubicBezTo>
                  <a:pt x="415985" y="704931"/>
                  <a:pt x="415367" y="703385"/>
                  <a:pt x="414130" y="702224"/>
                </a:cubicBezTo>
                <a:cubicBezTo>
                  <a:pt x="412892" y="701063"/>
                  <a:pt x="411004" y="700482"/>
                  <a:pt x="408465" y="700482"/>
                </a:cubicBezTo>
                <a:cubicBezTo>
                  <a:pt x="406620" y="700482"/>
                  <a:pt x="404802" y="700688"/>
                  <a:pt x="403012" y="701101"/>
                </a:cubicBezTo>
                <a:cubicBezTo>
                  <a:pt x="401221" y="701513"/>
                  <a:pt x="399371" y="702099"/>
                  <a:pt x="397461" y="702859"/>
                </a:cubicBezTo>
                <a:lnTo>
                  <a:pt x="397461" y="697747"/>
                </a:lnTo>
                <a:cubicBezTo>
                  <a:pt x="398177" y="697487"/>
                  <a:pt x="398975" y="697232"/>
                  <a:pt x="399854" y="696982"/>
                </a:cubicBezTo>
                <a:cubicBezTo>
                  <a:pt x="400732" y="696733"/>
                  <a:pt x="401660" y="696510"/>
                  <a:pt x="402637" y="696315"/>
                </a:cubicBezTo>
                <a:cubicBezTo>
                  <a:pt x="403614" y="696120"/>
                  <a:pt x="404634" y="695962"/>
                  <a:pt x="405698" y="695843"/>
                </a:cubicBezTo>
                <a:cubicBezTo>
                  <a:pt x="406761" y="695723"/>
                  <a:pt x="407835" y="695664"/>
                  <a:pt x="408920" y="695664"/>
                </a:cubicBezTo>
                <a:close/>
                <a:moveTo>
                  <a:pt x="304276" y="695664"/>
                </a:moveTo>
                <a:cubicBezTo>
                  <a:pt x="306555" y="695664"/>
                  <a:pt x="308573" y="696022"/>
                  <a:pt x="310331" y="696738"/>
                </a:cubicBezTo>
                <a:cubicBezTo>
                  <a:pt x="312089" y="697454"/>
                  <a:pt x="313570" y="698469"/>
                  <a:pt x="314775" y="699782"/>
                </a:cubicBezTo>
                <a:cubicBezTo>
                  <a:pt x="315979" y="701095"/>
                  <a:pt x="316891" y="702690"/>
                  <a:pt x="317510" y="704568"/>
                </a:cubicBezTo>
                <a:cubicBezTo>
                  <a:pt x="318128" y="706445"/>
                  <a:pt x="318437" y="708545"/>
                  <a:pt x="318437" y="710867"/>
                </a:cubicBezTo>
                <a:cubicBezTo>
                  <a:pt x="318437" y="711671"/>
                  <a:pt x="318427" y="712343"/>
                  <a:pt x="318405" y="712886"/>
                </a:cubicBezTo>
                <a:cubicBezTo>
                  <a:pt x="318383" y="713428"/>
                  <a:pt x="318351" y="713939"/>
                  <a:pt x="318307" y="714416"/>
                </a:cubicBezTo>
                <a:lnTo>
                  <a:pt x="295355" y="714416"/>
                </a:lnTo>
                <a:cubicBezTo>
                  <a:pt x="295355" y="717758"/>
                  <a:pt x="296288" y="720325"/>
                  <a:pt x="298155" y="722116"/>
                </a:cubicBezTo>
                <a:cubicBezTo>
                  <a:pt x="300022" y="723906"/>
                  <a:pt x="302713" y="724801"/>
                  <a:pt x="306229" y="724801"/>
                </a:cubicBezTo>
                <a:cubicBezTo>
                  <a:pt x="307184" y="724801"/>
                  <a:pt x="308139" y="724763"/>
                  <a:pt x="309094" y="724688"/>
                </a:cubicBezTo>
                <a:cubicBezTo>
                  <a:pt x="310049" y="724612"/>
                  <a:pt x="310971" y="724509"/>
                  <a:pt x="311861" y="724378"/>
                </a:cubicBezTo>
                <a:cubicBezTo>
                  <a:pt x="312751" y="724248"/>
                  <a:pt x="313603" y="724102"/>
                  <a:pt x="314417" y="723939"/>
                </a:cubicBezTo>
                <a:cubicBezTo>
                  <a:pt x="315231" y="723776"/>
                  <a:pt x="315985" y="723597"/>
                  <a:pt x="316679" y="723402"/>
                </a:cubicBezTo>
                <a:lnTo>
                  <a:pt x="316679" y="728057"/>
                </a:lnTo>
                <a:cubicBezTo>
                  <a:pt x="315138" y="728491"/>
                  <a:pt x="313397" y="728844"/>
                  <a:pt x="311454" y="729115"/>
                </a:cubicBezTo>
                <a:cubicBezTo>
                  <a:pt x="309512" y="729387"/>
                  <a:pt x="307499" y="729522"/>
                  <a:pt x="305415" y="729522"/>
                </a:cubicBezTo>
                <a:cubicBezTo>
                  <a:pt x="302615" y="729522"/>
                  <a:pt x="300206" y="729142"/>
                  <a:pt x="298188" y="728383"/>
                </a:cubicBezTo>
                <a:cubicBezTo>
                  <a:pt x="296169" y="727623"/>
                  <a:pt x="294514" y="726522"/>
                  <a:pt x="293223" y="725078"/>
                </a:cubicBezTo>
                <a:cubicBezTo>
                  <a:pt x="291931" y="723635"/>
                  <a:pt x="290977" y="721866"/>
                  <a:pt x="290358" y="719772"/>
                </a:cubicBezTo>
                <a:cubicBezTo>
                  <a:pt x="289739" y="717677"/>
                  <a:pt x="289430" y="715306"/>
                  <a:pt x="289430" y="712658"/>
                </a:cubicBezTo>
                <a:cubicBezTo>
                  <a:pt x="289430" y="710357"/>
                  <a:pt x="289761" y="708182"/>
                  <a:pt x="290423" y="706131"/>
                </a:cubicBezTo>
                <a:cubicBezTo>
                  <a:pt x="291085" y="704080"/>
                  <a:pt x="292051" y="702278"/>
                  <a:pt x="293320" y="700726"/>
                </a:cubicBezTo>
                <a:cubicBezTo>
                  <a:pt x="294590" y="699174"/>
                  <a:pt x="296148" y="697943"/>
                  <a:pt x="297992" y="697031"/>
                </a:cubicBezTo>
                <a:cubicBezTo>
                  <a:pt x="299837" y="696120"/>
                  <a:pt x="301931" y="695664"/>
                  <a:pt x="304276" y="695664"/>
                </a:cubicBezTo>
                <a:close/>
                <a:moveTo>
                  <a:pt x="237470" y="695664"/>
                </a:moveTo>
                <a:cubicBezTo>
                  <a:pt x="239445" y="695664"/>
                  <a:pt x="241225" y="695881"/>
                  <a:pt x="242810" y="696315"/>
                </a:cubicBezTo>
                <a:cubicBezTo>
                  <a:pt x="244394" y="696749"/>
                  <a:pt x="245734" y="697411"/>
                  <a:pt x="246830" y="698301"/>
                </a:cubicBezTo>
                <a:cubicBezTo>
                  <a:pt x="247926" y="699191"/>
                  <a:pt x="248767" y="700308"/>
                  <a:pt x="249353" y="701654"/>
                </a:cubicBezTo>
                <a:cubicBezTo>
                  <a:pt x="249939" y="703000"/>
                  <a:pt x="250232" y="704584"/>
                  <a:pt x="250232" y="706407"/>
                </a:cubicBezTo>
                <a:lnTo>
                  <a:pt x="250232" y="728936"/>
                </a:lnTo>
                <a:lnTo>
                  <a:pt x="245154" y="728936"/>
                </a:lnTo>
                <a:lnTo>
                  <a:pt x="245023" y="724541"/>
                </a:lnTo>
                <a:cubicBezTo>
                  <a:pt x="243244" y="726299"/>
                  <a:pt x="241437" y="727569"/>
                  <a:pt x="239603" y="728350"/>
                </a:cubicBezTo>
                <a:cubicBezTo>
                  <a:pt x="237769" y="729132"/>
                  <a:pt x="235843" y="729522"/>
                  <a:pt x="233824" y="729522"/>
                </a:cubicBezTo>
                <a:cubicBezTo>
                  <a:pt x="231958" y="729522"/>
                  <a:pt x="230362" y="729283"/>
                  <a:pt x="229038" y="728806"/>
                </a:cubicBezTo>
                <a:cubicBezTo>
                  <a:pt x="227715" y="728328"/>
                  <a:pt x="226624" y="727672"/>
                  <a:pt x="225766" y="726836"/>
                </a:cubicBezTo>
                <a:cubicBezTo>
                  <a:pt x="224909" y="726001"/>
                  <a:pt x="224280" y="725018"/>
                  <a:pt x="223878" y="723890"/>
                </a:cubicBezTo>
                <a:cubicBezTo>
                  <a:pt x="223477" y="722761"/>
                  <a:pt x="223276" y="721535"/>
                  <a:pt x="223276" y="720211"/>
                </a:cubicBezTo>
                <a:cubicBezTo>
                  <a:pt x="223276" y="716934"/>
                  <a:pt x="224497" y="714367"/>
                  <a:pt x="226938" y="712512"/>
                </a:cubicBezTo>
                <a:cubicBezTo>
                  <a:pt x="229380" y="710656"/>
                  <a:pt x="232988" y="709728"/>
                  <a:pt x="237763" y="709728"/>
                </a:cubicBezTo>
                <a:lnTo>
                  <a:pt x="244535" y="709728"/>
                </a:lnTo>
                <a:lnTo>
                  <a:pt x="244535" y="706863"/>
                </a:lnTo>
                <a:cubicBezTo>
                  <a:pt x="244535" y="704931"/>
                  <a:pt x="243917" y="703385"/>
                  <a:pt x="242680" y="702224"/>
                </a:cubicBezTo>
                <a:cubicBezTo>
                  <a:pt x="241442" y="701063"/>
                  <a:pt x="239554" y="700482"/>
                  <a:pt x="237015" y="700482"/>
                </a:cubicBezTo>
                <a:cubicBezTo>
                  <a:pt x="235170" y="700482"/>
                  <a:pt x="233352" y="700688"/>
                  <a:pt x="231562" y="701101"/>
                </a:cubicBezTo>
                <a:cubicBezTo>
                  <a:pt x="229771" y="701513"/>
                  <a:pt x="227921" y="702099"/>
                  <a:pt x="226011" y="702859"/>
                </a:cubicBezTo>
                <a:lnTo>
                  <a:pt x="226011" y="697747"/>
                </a:lnTo>
                <a:cubicBezTo>
                  <a:pt x="226727" y="697487"/>
                  <a:pt x="227524" y="697232"/>
                  <a:pt x="228404" y="696982"/>
                </a:cubicBezTo>
                <a:cubicBezTo>
                  <a:pt x="229282" y="696733"/>
                  <a:pt x="230210" y="696510"/>
                  <a:pt x="231187" y="696315"/>
                </a:cubicBezTo>
                <a:cubicBezTo>
                  <a:pt x="232164" y="696120"/>
                  <a:pt x="233184" y="695962"/>
                  <a:pt x="234247" y="695843"/>
                </a:cubicBezTo>
                <a:cubicBezTo>
                  <a:pt x="235311" y="695723"/>
                  <a:pt x="236385" y="695664"/>
                  <a:pt x="237470" y="695664"/>
                </a:cubicBezTo>
                <a:close/>
                <a:moveTo>
                  <a:pt x="97330" y="695664"/>
                </a:moveTo>
                <a:cubicBezTo>
                  <a:pt x="100694" y="695664"/>
                  <a:pt x="103239" y="696657"/>
                  <a:pt x="104964" y="698643"/>
                </a:cubicBezTo>
                <a:cubicBezTo>
                  <a:pt x="106690" y="700629"/>
                  <a:pt x="107553" y="703618"/>
                  <a:pt x="107553" y="707612"/>
                </a:cubicBezTo>
                <a:lnTo>
                  <a:pt x="107553" y="728936"/>
                </a:lnTo>
                <a:lnTo>
                  <a:pt x="101888" y="728936"/>
                </a:lnTo>
                <a:lnTo>
                  <a:pt x="101888" y="708068"/>
                </a:lnTo>
                <a:cubicBezTo>
                  <a:pt x="101888" y="705507"/>
                  <a:pt x="101410" y="703613"/>
                  <a:pt x="100455" y="702387"/>
                </a:cubicBezTo>
                <a:cubicBezTo>
                  <a:pt x="99501" y="701160"/>
                  <a:pt x="98079" y="700547"/>
                  <a:pt x="96191" y="700547"/>
                </a:cubicBezTo>
                <a:cubicBezTo>
                  <a:pt x="95496" y="700547"/>
                  <a:pt x="94818" y="700650"/>
                  <a:pt x="94156" y="700856"/>
                </a:cubicBezTo>
                <a:cubicBezTo>
                  <a:pt x="93494" y="701063"/>
                  <a:pt x="92805" y="701421"/>
                  <a:pt x="92089" y="701931"/>
                </a:cubicBezTo>
                <a:cubicBezTo>
                  <a:pt x="91372" y="702441"/>
                  <a:pt x="90596" y="703130"/>
                  <a:pt x="89761" y="703998"/>
                </a:cubicBezTo>
                <a:cubicBezTo>
                  <a:pt x="88925" y="704866"/>
                  <a:pt x="87986" y="705952"/>
                  <a:pt x="86945" y="707254"/>
                </a:cubicBezTo>
                <a:lnTo>
                  <a:pt x="86945" y="728936"/>
                </a:lnTo>
                <a:lnTo>
                  <a:pt x="81280" y="728936"/>
                </a:lnTo>
                <a:lnTo>
                  <a:pt x="81280" y="696250"/>
                </a:lnTo>
                <a:lnTo>
                  <a:pt x="86326" y="696250"/>
                </a:lnTo>
                <a:lnTo>
                  <a:pt x="86554" y="701524"/>
                </a:lnTo>
                <a:cubicBezTo>
                  <a:pt x="87509" y="700395"/>
                  <a:pt x="88431" y="699457"/>
                  <a:pt x="89321" y="698708"/>
                </a:cubicBezTo>
                <a:cubicBezTo>
                  <a:pt x="90211" y="697959"/>
                  <a:pt x="91085" y="697357"/>
                  <a:pt x="91942" y="696901"/>
                </a:cubicBezTo>
                <a:cubicBezTo>
                  <a:pt x="92799" y="696445"/>
                  <a:pt x="93673" y="696125"/>
                  <a:pt x="94563" y="695940"/>
                </a:cubicBezTo>
                <a:cubicBezTo>
                  <a:pt x="95453" y="695756"/>
                  <a:pt x="96375" y="695664"/>
                  <a:pt x="97330" y="695664"/>
                </a:cubicBezTo>
                <a:close/>
                <a:moveTo>
                  <a:pt x="56495" y="695664"/>
                </a:moveTo>
                <a:cubicBezTo>
                  <a:pt x="58470" y="695664"/>
                  <a:pt x="60250" y="695881"/>
                  <a:pt x="61834" y="696315"/>
                </a:cubicBezTo>
                <a:cubicBezTo>
                  <a:pt x="63419" y="696749"/>
                  <a:pt x="64759" y="697411"/>
                  <a:pt x="65855" y="698301"/>
                </a:cubicBezTo>
                <a:cubicBezTo>
                  <a:pt x="66951" y="699191"/>
                  <a:pt x="67792" y="700308"/>
                  <a:pt x="68378" y="701654"/>
                </a:cubicBezTo>
                <a:cubicBezTo>
                  <a:pt x="68964" y="703000"/>
                  <a:pt x="69257" y="704584"/>
                  <a:pt x="69257" y="706407"/>
                </a:cubicBezTo>
                <a:lnTo>
                  <a:pt x="69257" y="728936"/>
                </a:lnTo>
                <a:lnTo>
                  <a:pt x="64179" y="728936"/>
                </a:lnTo>
                <a:lnTo>
                  <a:pt x="64048" y="724541"/>
                </a:lnTo>
                <a:cubicBezTo>
                  <a:pt x="62269" y="726299"/>
                  <a:pt x="60462" y="727569"/>
                  <a:pt x="58628" y="728350"/>
                </a:cubicBezTo>
                <a:cubicBezTo>
                  <a:pt x="56794" y="729132"/>
                  <a:pt x="54867" y="729522"/>
                  <a:pt x="52849" y="729522"/>
                </a:cubicBezTo>
                <a:cubicBezTo>
                  <a:pt x="50982" y="729522"/>
                  <a:pt x="49387" y="729283"/>
                  <a:pt x="48063" y="728806"/>
                </a:cubicBezTo>
                <a:cubicBezTo>
                  <a:pt x="46739" y="728328"/>
                  <a:pt x="45649" y="727672"/>
                  <a:pt x="44791" y="726836"/>
                </a:cubicBezTo>
                <a:cubicBezTo>
                  <a:pt x="43934" y="726001"/>
                  <a:pt x="43305" y="725018"/>
                  <a:pt x="42903" y="723890"/>
                </a:cubicBezTo>
                <a:cubicBezTo>
                  <a:pt x="42502" y="722761"/>
                  <a:pt x="42301" y="721535"/>
                  <a:pt x="42301" y="720211"/>
                </a:cubicBezTo>
                <a:cubicBezTo>
                  <a:pt x="42301" y="716934"/>
                  <a:pt x="43522" y="714367"/>
                  <a:pt x="45963" y="712512"/>
                </a:cubicBezTo>
                <a:cubicBezTo>
                  <a:pt x="48405" y="710656"/>
                  <a:pt x="52013" y="709728"/>
                  <a:pt x="56788" y="709728"/>
                </a:cubicBezTo>
                <a:lnTo>
                  <a:pt x="63560" y="709728"/>
                </a:lnTo>
                <a:lnTo>
                  <a:pt x="63560" y="706863"/>
                </a:lnTo>
                <a:cubicBezTo>
                  <a:pt x="63560" y="704931"/>
                  <a:pt x="62941" y="703385"/>
                  <a:pt x="61704" y="702224"/>
                </a:cubicBezTo>
                <a:cubicBezTo>
                  <a:pt x="60467" y="701063"/>
                  <a:pt x="58579" y="700482"/>
                  <a:pt x="56040" y="700482"/>
                </a:cubicBezTo>
                <a:cubicBezTo>
                  <a:pt x="54195" y="700482"/>
                  <a:pt x="52377" y="700688"/>
                  <a:pt x="50586" y="701101"/>
                </a:cubicBezTo>
                <a:cubicBezTo>
                  <a:pt x="48796" y="701513"/>
                  <a:pt x="46946" y="702099"/>
                  <a:pt x="45036" y="702859"/>
                </a:cubicBezTo>
                <a:lnTo>
                  <a:pt x="45036" y="697747"/>
                </a:lnTo>
                <a:cubicBezTo>
                  <a:pt x="45752" y="697487"/>
                  <a:pt x="46549" y="697232"/>
                  <a:pt x="47428" y="696982"/>
                </a:cubicBezTo>
                <a:cubicBezTo>
                  <a:pt x="48307" y="696733"/>
                  <a:pt x="49235" y="696510"/>
                  <a:pt x="50212" y="696315"/>
                </a:cubicBezTo>
                <a:cubicBezTo>
                  <a:pt x="51189" y="696120"/>
                  <a:pt x="52209" y="695962"/>
                  <a:pt x="53272" y="695843"/>
                </a:cubicBezTo>
                <a:cubicBezTo>
                  <a:pt x="54336" y="695723"/>
                  <a:pt x="55410" y="695664"/>
                  <a:pt x="56495" y="695664"/>
                </a:cubicBezTo>
                <a:close/>
                <a:moveTo>
                  <a:pt x="568325" y="686385"/>
                </a:moveTo>
                <a:lnTo>
                  <a:pt x="590398" y="686385"/>
                </a:lnTo>
                <a:lnTo>
                  <a:pt x="590398" y="715946"/>
                </a:lnTo>
                <a:cubicBezTo>
                  <a:pt x="590398" y="717769"/>
                  <a:pt x="590127" y="719500"/>
                  <a:pt x="589584" y="721139"/>
                </a:cubicBezTo>
                <a:cubicBezTo>
                  <a:pt x="589041" y="722778"/>
                  <a:pt x="588217" y="724205"/>
                  <a:pt x="587110" y="725420"/>
                </a:cubicBezTo>
                <a:cubicBezTo>
                  <a:pt x="586003" y="726636"/>
                  <a:pt x="584614" y="727601"/>
                  <a:pt x="582943" y="728318"/>
                </a:cubicBezTo>
                <a:cubicBezTo>
                  <a:pt x="581271" y="729034"/>
                  <a:pt x="579307" y="729392"/>
                  <a:pt x="577050" y="729392"/>
                </a:cubicBezTo>
                <a:cubicBezTo>
                  <a:pt x="576203" y="729392"/>
                  <a:pt x="575340" y="729332"/>
                  <a:pt x="574461" y="729213"/>
                </a:cubicBezTo>
                <a:cubicBezTo>
                  <a:pt x="573583" y="729094"/>
                  <a:pt x="572736" y="728931"/>
                  <a:pt x="571922" y="728725"/>
                </a:cubicBezTo>
                <a:cubicBezTo>
                  <a:pt x="571108" y="728518"/>
                  <a:pt x="570343" y="728269"/>
                  <a:pt x="569627" y="727976"/>
                </a:cubicBezTo>
                <a:cubicBezTo>
                  <a:pt x="568911" y="727683"/>
                  <a:pt x="568292" y="727363"/>
                  <a:pt x="567771" y="727015"/>
                </a:cubicBezTo>
                <a:lnTo>
                  <a:pt x="567771" y="721188"/>
                </a:lnTo>
                <a:cubicBezTo>
                  <a:pt x="569117" y="722165"/>
                  <a:pt x="570609" y="722935"/>
                  <a:pt x="572248" y="723499"/>
                </a:cubicBezTo>
                <a:cubicBezTo>
                  <a:pt x="573886" y="724064"/>
                  <a:pt x="575509" y="724346"/>
                  <a:pt x="577115" y="724346"/>
                </a:cubicBezTo>
                <a:cubicBezTo>
                  <a:pt x="579481" y="724346"/>
                  <a:pt x="581304" y="723624"/>
                  <a:pt x="582584" y="722181"/>
                </a:cubicBezTo>
                <a:cubicBezTo>
                  <a:pt x="583865" y="720737"/>
                  <a:pt x="584505" y="718659"/>
                  <a:pt x="584505" y="715946"/>
                </a:cubicBezTo>
                <a:lnTo>
                  <a:pt x="584505" y="691399"/>
                </a:lnTo>
                <a:lnTo>
                  <a:pt x="568325" y="691399"/>
                </a:lnTo>
                <a:close/>
                <a:moveTo>
                  <a:pt x="356170" y="686385"/>
                </a:moveTo>
                <a:lnTo>
                  <a:pt x="363626" y="686385"/>
                </a:lnTo>
                <a:lnTo>
                  <a:pt x="375443" y="711519"/>
                </a:lnTo>
                <a:lnTo>
                  <a:pt x="379708" y="721253"/>
                </a:lnTo>
                <a:lnTo>
                  <a:pt x="379708" y="698464"/>
                </a:lnTo>
                <a:lnTo>
                  <a:pt x="379708" y="686385"/>
                </a:lnTo>
                <a:lnTo>
                  <a:pt x="385113" y="686385"/>
                </a:lnTo>
                <a:lnTo>
                  <a:pt x="385113" y="728936"/>
                </a:lnTo>
                <a:lnTo>
                  <a:pt x="377560" y="728936"/>
                </a:lnTo>
                <a:lnTo>
                  <a:pt x="365156" y="702403"/>
                </a:lnTo>
                <a:lnTo>
                  <a:pt x="361575" y="693873"/>
                </a:lnTo>
                <a:lnTo>
                  <a:pt x="361575" y="715328"/>
                </a:lnTo>
                <a:lnTo>
                  <a:pt x="361575" y="728936"/>
                </a:lnTo>
                <a:lnTo>
                  <a:pt x="356170" y="728936"/>
                </a:lnTo>
                <a:close/>
                <a:moveTo>
                  <a:pt x="21879" y="685864"/>
                </a:moveTo>
                <a:cubicBezTo>
                  <a:pt x="23854" y="685864"/>
                  <a:pt x="25688" y="686032"/>
                  <a:pt x="27381" y="686369"/>
                </a:cubicBezTo>
                <a:cubicBezTo>
                  <a:pt x="29074" y="686705"/>
                  <a:pt x="30701" y="687221"/>
                  <a:pt x="32264" y="687915"/>
                </a:cubicBezTo>
                <a:lnTo>
                  <a:pt x="32264" y="693613"/>
                </a:lnTo>
                <a:cubicBezTo>
                  <a:pt x="30723" y="692766"/>
                  <a:pt x="29128" y="692120"/>
                  <a:pt x="27478" y="691676"/>
                </a:cubicBezTo>
                <a:cubicBezTo>
                  <a:pt x="25829" y="691231"/>
                  <a:pt x="24028" y="691008"/>
                  <a:pt x="22074" y="691008"/>
                </a:cubicBezTo>
                <a:cubicBezTo>
                  <a:pt x="20077" y="691008"/>
                  <a:pt x="18270" y="691383"/>
                  <a:pt x="16654" y="692131"/>
                </a:cubicBezTo>
                <a:cubicBezTo>
                  <a:pt x="15037" y="692880"/>
                  <a:pt x="13664" y="693965"/>
                  <a:pt x="12535" y="695387"/>
                </a:cubicBezTo>
                <a:cubicBezTo>
                  <a:pt x="11407" y="696809"/>
                  <a:pt x="10538" y="698545"/>
                  <a:pt x="9931" y="700596"/>
                </a:cubicBezTo>
                <a:cubicBezTo>
                  <a:pt x="9323" y="702647"/>
                  <a:pt x="9019" y="704986"/>
                  <a:pt x="9019" y="707612"/>
                </a:cubicBezTo>
                <a:cubicBezTo>
                  <a:pt x="9019" y="713125"/>
                  <a:pt x="10137" y="717281"/>
                  <a:pt x="12372" y="720081"/>
                </a:cubicBezTo>
                <a:cubicBezTo>
                  <a:pt x="14608" y="722881"/>
                  <a:pt x="17885" y="724281"/>
                  <a:pt x="22204" y="724281"/>
                </a:cubicBezTo>
                <a:cubicBezTo>
                  <a:pt x="24028" y="724281"/>
                  <a:pt x="25775" y="724069"/>
                  <a:pt x="27446" y="723646"/>
                </a:cubicBezTo>
                <a:cubicBezTo>
                  <a:pt x="29117" y="723223"/>
                  <a:pt x="30723" y="722631"/>
                  <a:pt x="32264" y="721871"/>
                </a:cubicBezTo>
                <a:lnTo>
                  <a:pt x="32264" y="727341"/>
                </a:lnTo>
                <a:cubicBezTo>
                  <a:pt x="28857" y="728752"/>
                  <a:pt x="25286" y="729457"/>
                  <a:pt x="21553" y="729457"/>
                </a:cubicBezTo>
                <a:cubicBezTo>
                  <a:pt x="15541" y="729457"/>
                  <a:pt x="10924" y="727661"/>
                  <a:pt x="7701" y="724069"/>
                </a:cubicBezTo>
                <a:cubicBezTo>
                  <a:pt x="4478" y="720477"/>
                  <a:pt x="2866" y="715165"/>
                  <a:pt x="2866" y="708133"/>
                </a:cubicBezTo>
                <a:cubicBezTo>
                  <a:pt x="2866" y="704725"/>
                  <a:pt x="3311" y="701643"/>
                  <a:pt x="4201" y="698887"/>
                </a:cubicBezTo>
                <a:cubicBezTo>
                  <a:pt x="5091" y="696130"/>
                  <a:pt x="6360" y="693792"/>
                  <a:pt x="8010" y="691871"/>
                </a:cubicBezTo>
                <a:cubicBezTo>
                  <a:pt x="9659" y="689950"/>
                  <a:pt x="11656" y="688469"/>
                  <a:pt x="14000" y="687427"/>
                </a:cubicBezTo>
                <a:cubicBezTo>
                  <a:pt x="16344" y="686385"/>
                  <a:pt x="18970" y="685864"/>
                  <a:pt x="21879" y="685864"/>
                </a:cubicBezTo>
                <a:close/>
                <a:moveTo>
                  <a:pt x="264385" y="685799"/>
                </a:moveTo>
                <a:lnTo>
                  <a:pt x="264385" y="696250"/>
                </a:lnTo>
                <a:lnTo>
                  <a:pt x="279068" y="696250"/>
                </a:lnTo>
                <a:lnTo>
                  <a:pt x="279068" y="701003"/>
                </a:lnTo>
                <a:lnTo>
                  <a:pt x="264385" y="701003"/>
                </a:lnTo>
                <a:lnTo>
                  <a:pt x="264385" y="717607"/>
                </a:lnTo>
                <a:cubicBezTo>
                  <a:pt x="264385" y="719951"/>
                  <a:pt x="265009" y="721703"/>
                  <a:pt x="266257" y="722864"/>
                </a:cubicBezTo>
                <a:cubicBezTo>
                  <a:pt x="267505" y="724026"/>
                  <a:pt x="269344" y="724606"/>
                  <a:pt x="271775" y="724606"/>
                </a:cubicBezTo>
                <a:cubicBezTo>
                  <a:pt x="272817" y="724606"/>
                  <a:pt x="273956" y="724525"/>
                  <a:pt x="275194" y="724362"/>
                </a:cubicBezTo>
                <a:cubicBezTo>
                  <a:pt x="276431" y="724199"/>
                  <a:pt x="277722" y="723944"/>
                  <a:pt x="279068" y="723597"/>
                </a:cubicBezTo>
                <a:lnTo>
                  <a:pt x="279068" y="728480"/>
                </a:lnTo>
                <a:cubicBezTo>
                  <a:pt x="277787" y="728806"/>
                  <a:pt x="276463" y="729039"/>
                  <a:pt x="275096" y="729180"/>
                </a:cubicBezTo>
                <a:cubicBezTo>
                  <a:pt x="273729" y="729321"/>
                  <a:pt x="272340" y="729392"/>
                  <a:pt x="270929" y="729392"/>
                </a:cubicBezTo>
                <a:cubicBezTo>
                  <a:pt x="266827" y="729392"/>
                  <a:pt x="263766" y="728464"/>
                  <a:pt x="261748" y="726608"/>
                </a:cubicBezTo>
                <a:cubicBezTo>
                  <a:pt x="259729" y="724753"/>
                  <a:pt x="258720" y="721904"/>
                  <a:pt x="258720" y="718062"/>
                </a:cubicBezTo>
                <a:lnTo>
                  <a:pt x="258720" y="701003"/>
                </a:lnTo>
                <a:lnTo>
                  <a:pt x="249572" y="701003"/>
                </a:lnTo>
                <a:lnTo>
                  <a:pt x="249572" y="696250"/>
                </a:lnTo>
                <a:lnTo>
                  <a:pt x="258720" y="696250"/>
                </a:lnTo>
                <a:lnTo>
                  <a:pt x="258720" y="687264"/>
                </a:lnTo>
                <a:close/>
                <a:moveTo>
                  <a:pt x="643255" y="682934"/>
                </a:moveTo>
                <a:lnTo>
                  <a:pt x="648920" y="682934"/>
                </a:lnTo>
                <a:lnTo>
                  <a:pt x="648920" y="696250"/>
                </a:lnTo>
                <a:lnTo>
                  <a:pt x="648724" y="701394"/>
                </a:lnTo>
                <a:cubicBezTo>
                  <a:pt x="649614" y="700330"/>
                  <a:pt x="650488" y="699435"/>
                  <a:pt x="651345" y="698708"/>
                </a:cubicBezTo>
                <a:cubicBezTo>
                  <a:pt x="652202" y="697981"/>
                  <a:pt x="653060" y="697389"/>
                  <a:pt x="653917" y="696933"/>
                </a:cubicBezTo>
                <a:cubicBezTo>
                  <a:pt x="654774" y="696478"/>
                  <a:pt x="655648" y="696152"/>
                  <a:pt x="656538" y="695957"/>
                </a:cubicBezTo>
                <a:cubicBezTo>
                  <a:pt x="657428" y="695761"/>
                  <a:pt x="658350" y="695664"/>
                  <a:pt x="659305" y="695664"/>
                </a:cubicBezTo>
                <a:cubicBezTo>
                  <a:pt x="662561" y="695664"/>
                  <a:pt x="665079" y="696657"/>
                  <a:pt x="666858" y="698643"/>
                </a:cubicBezTo>
                <a:cubicBezTo>
                  <a:pt x="668638" y="700629"/>
                  <a:pt x="669528" y="703618"/>
                  <a:pt x="669528" y="707612"/>
                </a:cubicBezTo>
                <a:lnTo>
                  <a:pt x="669528" y="728936"/>
                </a:lnTo>
                <a:lnTo>
                  <a:pt x="663863" y="728936"/>
                </a:lnTo>
                <a:lnTo>
                  <a:pt x="663863" y="708068"/>
                </a:lnTo>
                <a:cubicBezTo>
                  <a:pt x="663863" y="705550"/>
                  <a:pt x="663391" y="703667"/>
                  <a:pt x="662447" y="702419"/>
                </a:cubicBezTo>
                <a:cubicBezTo>
                  <a:pt x="661503" y="701171"/>
                  <a:pt x="660152" y="700547"/>
                  <a:pt x="658394" y="700547"/>
                </a:cubicBezTo>
                <a:cubicBezTo>
                  <a:pt x="657634" y="700547"/>
                  <a:pt x="656923" y="700650"/>
                  <a:pt x="656261" y="700856"/>
                </a:cubicBezTo>
                <a:cubicBezTo>
                  <a:pt x="655599" y="701063"/>
                  <a:pt x="654910" y="701421"/>
                  <a:pt x="654194" y="701931"/>
                </a:cubicBezTo>
                <a:cubicBezTo>
                  <a:pt x="653478" y="702441"/>
                  <a:pt x="652696" y="703130"/>
                  <a:pt x="651850" y="703998"/>
                </a:cubicBezTo>
                <a:cubicBezTo>
                  <a:pt x="651003" y="704866"/>
                  <a:pt x="650027" y="705952"/>
                  <a:pt x="648920" y="707254"/>
                </a:cubicBezTo>
                <a:lnTo>
                  <a:pt x="648920" y="728936"/>
                </a:lnTo>
                <a:lnTo>
                  <a:pt x="643255" y="728936"/>
                </a:lnTo>
                <a:close/>
                <a:moveTo>
                  <a:pt x="206435" y="682934"/>
                </a:moveTo>
                <a:lnTo>
                  <a:pt x="212133" y="682934"/>
                </a:lnTo>
                <a:lnTo>
                  <a:pt x="212133" y="728936"/>
                </a:lnTo>
                <a:lnTo>
                  <a:pt x="207054" y="728936"/>
                </a:lnTo>
                <a:lnTo>
                  <a:pt x="206858" y="722750"/>
                </a:lnTo>
                <a:cubicBezTo>
                  <a:pt x="205274" y="725051"/>
                  <a:pt x="203559" y="726755"/>
                  <a:pt x="201714" y="727862"/>
                </a:cubicBezTo>
                <a:cubicBezTo>
                  <a:pt x="199870" y="728969"/>
                  <a:pt x="197873" y="729522"/>
                  <a:pt x="195724" y="729522"/>
                </a:cubicBezTo>
                <a:cubicBezTo>
                  <a:pt x="193857" y="729522"/>
                  <a:pt x="192214" y="729132"/>
                  <a:pt x="190792" y="728350"/>
                </a:cubicBezTo>
                <a:cubicBezTo>
                  <a:pt x="189370" y="727569"/>
                  <a:pt x="188187" y="726467"/>
                  <a:pt x="187243" y="725046"/>
                </a:cubicBezTo>
                <a:cubicBezTo>
                  <a:pt x="186299" y="723624"/>
                  <a:pt x="185588" y="721915"/>
                  <a:pt x="185111" y="719918"/>
                </a:cubicBezTo>
                <a:cubicBezTo>
                  <a:pt x="184633" y="717921"/>
                  <a:pt x="184395" y="715707"/>
                  <a:pt x="184395" y="713277"/>
                </a:cubicBezTo>
                <a:cubicBezTo>
                  <a:pt x="184395" y="710499"/>
                  <a:pt x="184775" y="708030"/>
                  <a:pt x="185534" y="705870"/>
                </a:cubicBezTo>
                <a:cubicBezTo>
                  <a:pt x="186294" y="703710"/>
                  <a:pt x="187373" y="701887"/>
                  <a:pt x="188773" y="700401"/>
                </a:cubicBezTo>
                <a:cubicBezTo>
                  <a:pt x="190173" y="698914"/>
                  <a:pt x="191855" y="697785"/>
                  <a:pt x="193819" y="697015"/>
                </a:cubicBezTo>
                <a:cubicBezTo>
                  <a:pt x="195784" y="696244"/>
                  <a:pt x="197971" y="695859"/>
                  <a:pt x="200380" y="695859"/>
                </a:cubicBezTo>
                <a:cubicBezTo>
                  <a:pt x="201421" y="695859"/>
                  <a:pt x="202447" y="695924"/>
                  <a:pt x="203456" y="696054"/>
                </a:cubicBezTo>
                <a:cubicBezTo>
                  <a:pt x="204465" y="696185"/>
                  <a:pt x="205459" y="696391"/>
                  <a:pt x="206435" y="696673"/>
                </a:cubicBezTo>
                <a:close/>
                <a:moveTo>
                  <a:pt x="139760" y="682934"/>
                </a:moveTo>
                <a:lnTo>
                  <a:pt x="145457" y="682934"/>
                </a:lnTo>
                <a:lnTo>
                  <a:pt x="145457" y="728936"/>
                </a:lnTo>
                <a:lnTo>
                  <a:pt x="140379" y="728936"/>
                </a:lnTo>
                <a:lnTo>
                  <a:pt x="140183" y="722750"/>
                </a:lnTo>
                <a:cubicBezTo>
                  <a:pt x="138599" y="725051"/>
                  <a:pt x="136884" y="726755"/>
                  <a:pt x="135039" y="727862"/>
                </a:cubicBezTo>
                <a:cubicBezTo>
                  <a:pt x="133194" y="728969"/>
                  <a:pt x="131198" y="729522"/>
                  <a:pt x="129049" y="729522"/>
                </a:cubicBezTo>
                <a:cubicBezTo>
                  <a:pt x="127183" y="729522"/>
                  <a:pt x="125538" y="729132"/>
                  <a:pt x="124117" y="728350"/>
                </a:cubicBezTo>
                <a:cubicBezTo>
                  <a:pt x="122695" y="727569"/>
                  <a:pt x="121512" y="726467"/>
                  <a:pt x="120568" y="725046"/>
                </a:cubicBezTo>
                <a:cubicBezTo>
                  <a:pt x="119624" y="723624"/>
                  <a:pt x="118913" y="721915"/>
                  <a:pt x="118436" y="719918"/>
                </a:cubicBezTo>
                <a:cubicBezTo>
                  <a:pt x="117958" y="717921"/>
                  <a:pt x="117720" y="715707"/>
                  <a:pt x="117720" y="713277"/>
                </a:cubicBezTo>
                <a:cubicBezTo>
                  <a:pt x="117720" y="710499"/>
                  <a:pt x="118100" y="708030"/>
                  <a:pt x="118859" y="705870"/>
                </a:cubicBezTo>
                <a:cubicBezTo>
                  <a:pt x="119619" y="703710"/>
                  <a:pt x="120698" y="701887"/>
                  <a:pt x="122098" y="700401"/>
                </a:cubicBezTo>
                <a:cubicBezTo>
                  <a:pt x="123498" y="698914"/>
                  <a:pt x="125180" y="697785"/>
                  <a:pt x="127145" y="697015"/>
                </a:cubicBezTo>
                <a:cubicBezTo>
                  <a:pt x="129109" y="696244"/>
                  <a:pt x="131296" y="695859"/>
                  <a:pt x="133705" y="695859"/>
                </a:cubicBezTo>
                <a:cubicBezTo>
                  <a:pt x="134746" y="695859"/>
                  <a:pt x="135772" y="695924"/>
                  <a:pt x="136781" y="696054"/>
                </a:cubicBezTo>
                <a:cubicBezTo>
                  <a:pt x="137790" y="696185"/>
                  <a:pt x="138783" y="696391"/>
                  <a:pt x="139760" y="696673"/>
                </a:cubicBezTo>
                <a:close/>
                <a:moveTo>
                  <a:pt x="161075" y="682544"/>
                </a:moveTo>
                <a:cubicBezTo>
                  <a:pt x="161704" y="682544"/>
                  <a:pt x="162290" y="682658"/>
                  <a:pt x="162833" y="682885"/>
                </a:cubicBezTo>
                <a:cubicBezTo>
                  <a:pt x="163376" y="683113"/>
                  <a:pt x="163848" y="683434"/>
                  <a:pt x="164249" y="683846"/>
                </a:cubicBezTo>
                <a:cubicBezTo>
                  <a:pt x="164651" y="684258"/>
                  <a:pt x="164965" y="684730"/>
                  <a:pt x="165194" y="685262"/>
                </a:cubicBezTo>
                <a:cubicBezTo>
                  <a:pt x="165421" y="685794"/>
                  <a:pt x="165535" y="686374"/>
                  <a:pt x="165535" y="687004"/>
                </a:cubicBezTo>
                <a:cubicBezTo>
                  <a:pt x="165535" y="687611"/>
                  <a:pt x="165421" y="688187"/>
                  <a:pt x="165194" y="688729"/>
                </a:cubicBezTo>
                <a:cubicBezTo>
                  <a:pt x="164965" y="689272"/>
                  <a:pt x="164651" y="689749"/>
                  <a:pt x="164249" y="690162"/>
                </a:cubicBezTo>
                <a:cubicBezTo>
                  <a:pt x="163848" y="690574"/>
                  <a:pt x="163376" y="690894"/>
                  <a:pt x="162833" y="691122"/>
                </a:cubicBezTo>
                <a:cubicBezTo>
                  <a:pt x="162290" y="691350"/>
                  <a:pt x="161704" y="691464"/>
                  <a:pt x="161075" y="691464"/>
                </a:cubicBezTo>
                <a:cubicBezTo>
                  <a:pt x="160446" y="691464"/>
                  <a:pt x="159860" y="691350"/>
                  <a:pt x="159317" y="691122"/>
                </a:cubicBezTo>
                <a:cubicBezTo>
                  <a:pt x="158774" y="690894"/>
                  <a:pt x="158302" y="690574"/>
                  <a:pt x="157901" y="690162"/>
                </a:cubicBezTo>
                <a:cubicBezTo>
                  <a:pt x="157499" y="689749"/>
                  <a:pt x="157184" y="689272"/>
                  <a:pt x="156957" y="688729"/>
                </a:cubicBezTo>
                <a:cubicBezTo>
                  <a:pt x="156729" y="688187"/>
                  <a:pt x="156615" y="687611"/>
                  <a:pt x="156615" y="687004"/>
                </a:cubicBezTo>
                <a:cubicBezTo>
                  <a:pt x="156615" y="686374"/>
                  <a:pt x="156729" y="685794"/>
                  <a:pt x="156957" y="685262"/>
                </a:cubicBezTo>
                <a:cubicBezTo>
                  <a:pt x="157184" y="684730"/>
                  <a:pt x="157499" y="684258"/>
                  <a:pt x="157901" y="683846"/>
                </a:cubicBezTo>
                <a:cubicBezTo>
                  <a:pt x="158302" y="683434"/>
                  <a:pt x="158774" y="683113"/>
                  <a:pt x="159317" y="682885"/>
                </a:cubicBezTo>
                <a:cubicBezTo>
                  <a:pt x="159860" y="682658"/>
                  <a:pt x="160446" y="682544"/>
                  <a:pt x="161075" y="682544"/>
                </a:cubicBezTo>
                <a:close/>
                <a:moveTo>
                  <a:pt x="88735" y="651857"/>
                </a:moveTo>
                <a:cubicBezTo>
                  <a:pt x="88019" y="652335"/>
                  <a:pt x="87428" y="652801"/>
                  <a:pt x="86961" y="653257"/>
                </a:cubicBezTo>
                <a:cubicBezTo>
                  <a:pt x="86494" y="653713"/>
                  <a:pt x="86131" y="654174"/>
                  <a:pt x="85870" y="654641"/>
                </a:cubicBezTo>
                <a:cubicBezTo>
                  <a:pt x="85610" y="655107"/>
                  <a:pt x="85425" y="655574"/>
                  <a:pt x="85317" y="656041"/>
                </a:cubicBezTo>
                <a:cubicBezTo>
                  <a:pt x="85208" y="656507"/>
                  <a:pt x="85154" y="656979"/>
                  <a:pt x="85154" y="657457"/>
                </a:cubicBezTo>
                <a:cubicBezTo>
                  <a:pt x="85154" y="658998"/>
                  <a:pt x="85957" y="660121"/>
                  <a:pt x="87563" y="660826"/>
                </a:cubicBezTo>
                <a:cubicBezTo>
                  <a:pt x="89169" y="661532"/>
                  <a:pt x="91405" y="661884"/>
                  <a:pt x="94270" y="661884"/>
                </a:cubicBezTo>
                <a:cubicBezTo>
                  <a:pt x="96071" y="661884"/>
                  <a:pt x="97585" y="661722"/>
                  <a:pt x="98811" y="661396"/>
                </a:cubicBezTo>
                <a:cubicBezTo>
                  <a:pt x="100038" y="661071"/>
                  <a:pt x="101025" y="660642"/>
                  <a:pt x="101774" y="660110"/>
                </a:cubicBezTo>
                <a:cubicBezTo>
                  <a:pt x="102523" y="659578"/>
                  <a:pt x="103060" y="658971"/>
                  <a:pt x="103386" y="658287"/>
                </a:cubicBezTo>
                <a:cubicBezTo>
                  <a:pt x="103711" y="657603"/>
                  <a:pt x="103874" y="656903"/>
                  <a:pt x="103874" y="656187"/>
                </a:cubicBezTo>
                <a:cubicBezTo>
                  <a:pt x="103874" y="654863"/>
                  <a:pt x="103331" y="653886"/>
                  <a:pt x="102246" y="653257"/>
                </a:cubicBezTo>
                <a:cubicBezTo>
                  <a:pt x="101161" y="652628"/>
                  <a:pt x="99501" y="652259"/>
                  <a:pt x="97265" y="652150"/>
                </a:cubicBezTo>
                <a:close/>
                <a:moveTo>
                  <a:pt x="761150" y="643327"/>
                </a:moveTo>
                <a:cubicBezTo>
                  <a:pt x="761823" y="643327"/>
                  <a:pt x="762463" y="643463"/>
                  <a:pt x="763071" y="643734"/>
                </a:cubicBezTo>
                <a:cubicBezTo>
                  <a:pt x="763679" y="644006"/>
                  <a:pt x="764210" y="644369"/>
                  <a:pt x="764666" y="644825"/>
                </a:cubicBezTo>
                <a:cubicBezTo>
                  <a:pt x="765122" y="645281"/>
                  <a:pt x="765485" y="645813"/>
                  <a:pt x="765757" y="646420"/>
                </a:cubicBezTo>
                <a:cubicBezTo>
                  <a:pt x="766028" y="647028"/>
                  <a:pt x="766164" y="647668"/>
                  <a:pt x="766164" y="648341"/>
                </a:cubicBezTo>
                <a:cubicBezTo>
                  <a:pt x="766164" y="649036"/>
                  <a:pt x="766028" y="649681"/>
                  <a:pt x="765757" y="650278"/>
                </a:cubicBezTo>
                <a:cubicBezTo>
                  <a:pt x="765485" y="650875"/>
                  <a:pt x="765122" y="651401"/>
                  <a:pt x="764666" y="651857"/>
                </a:cubicBezTo>
                <a:cubicBezTo>
                  <a:pt x="764210" y="652313"/>
                  <a:pt x="763679" y="652671"/>
                  <a:pt x="763071" y="652932"/>
                </a:cubicBezTo>
                <a:cubicBezTo>
                  <a:pt x="762463" y="653192"/>
                  <a:pt x="761823" y="653322"/>
                  <a:pt x="761150" y="653322"/>
                </a:cubicBezTo>
                <a:cubicBezTo>
                  <a:pt x="760456" y="653322"/>
                  <a:pt x="759810" y="653192"/>
                  <a:pt x="759213" y="652932"/>
                </a:cubicBezTo>
                <a:cubicBezTo>
                  <a:pt x="758616" y="652671"/>
                  <a:pt x="758090" y="652313"/>
                  <a:pt x="757634" y="651857"/>
                </a:cubicBezTo>
                <a:cubicBezTo>
                  <a:pt x="757178" y="651401"/>
                  <a:pt x="756820" y="650875"/>
                  <a:pt x="756560" y="650278"/>
                </a:cubicBezTo>
                <a:cubicBezTo>
                  <a:pt x="756299" y="649681"/>
                  <a:pt x="756169" y="649036"/>
                  <a:pt x="756169" y="648341"/>
                </a:cubicBezTo>
                <a:cubicBezTo>
                  <a:pt x="756169" y="647668"/>
                  <a:pt x="756299" y="647028"/>
                  <a:pt x="756560" y="646420"/>
                </a:cubicBezTo>
                <a:cubicBezTo>
                  <a:pt x="756820" y="645813"/>
                  <a:pt x="757178" y="645281"/>
                  <a:pt x="757634" y="644825"/>
                </a:cubicBezTo>
                <a:cubicBezTo>
                  <a:pt x="758090" y="644369"/>
                  <a:pt x="758616" y="644006"/>
                  <a:pt x="759213" y="643734"/>
                </a:cubicBezTo>
                <a:cubicBezTo>
                  <a:pt x="759810" y="643463"/>
                  <a:pt x="760456" y="643327"/>
                  <a:pt x="761150" y="643327"/>
                </a:cubicBezTo>
                <a:close/>
                <a:moveTo>
                  <a:pt x="618340" y="637858"/>
                </a:moveTo>
                <a:cubicBezTo>
                  <a:pt x="616929" y="637858"/>
                  <a:pt x="615714" y="637999"/>
                  <a:pt x="614694" y="638281"/>
                </a:cubicBezTo>
                <a:cubicBezTo>
                  <a:pt x="613674" y="638563"/>
                  <a:pt x="612838" y="638965"/>
                  <a:pt x="612187" y="639486"/>
                </a:cubicBezTo>
                <a:cubicBezTo>
                  <a:pt x="611536" y="640007"/>
                  <a:pt x="611053" y="640631"/>
                  <a:pt x="610739" y="641358"/>
                </a:cubicBezTo>
                <a:cubicBezTo>
                  <a:pt x="610424" y="642085"/>
                  <a:pt x="610266" y="642904"/>
                  <a:pt x="610266" y="643816"/>
                </a:cubicBezTo>
                <a:cubicBezTo>
                  <a:pt x="610266" y="644445"/>
                  <a:pt x="610364" y="645047"/>
                  <a:pt x="610559" y="645623"/>
                </a:cubicBezTo>
                <a:cubicBezTo>
                  <a:pt x="610755" y="646198"/>
                  <a:pt x="611069" y="646708"/>
                  <a:pt x="611504" y="647153"/>
                </a:cubicBezTo>
                <a:cubicBezTo>
                  <a:pt x="611937" y="647598"/>
                  <a:pt x="612502" y="647950"/>
                  <a:pt x="613196" y="648211"/>
                </a:cubicBezTo>
                <a:cubicBezTo>
                  <a:pt x="613891" y="648471"/>
                  <a:pt x="614737" y="648601"/>
                  <a:pt x="615736" y="648601"/>
                </a:cubicBezTo>
                <a:cubicBezTo>
                  <a:pt x="617038" y="648601"/>
                  <a:pt x="618530" y="648205"/>
                  <a:pt x="620212" y="647413"/>
                </a:cubicBezTo>
                <a:cubicBezTo>
                  <a:pt x="621894" y="646621"/>
                  <a:pt x="623669" y="645368"/>
                  <a:pt x="625535" y="643653"/>
                </a:cubicBezTo>
                <a:lnTo>
                  <a:pt x="625535" y="637858"/>
                </a:lnTo>
                <a:close/>
                <a:moveTo>
                  <a:pt x="446890" y="637858"/>
                </a:moveTo>
                <a:cubicBezTo>
                  <a:pt x="445479" y="637858"/>
                  <a:pt x="444264" y="637999"/>
                  <a:pt x="443244" y="638281"/>
                </a:cubicBezTo>
                <a:cubicBezTo>
                  <a:pt x="442224" y="638563"/>
                  <a:pt x="441388" y="638965"/>
                  <a:pt x="440737" y="639486"/>
                </a:cubicBezTo>
                <a:cubicBezTo>
                  <a:pt x="440086" y="640007"/>
                  <a:pt x="439603" y="640631"/>
                  <a:pt x="439289" y="641358"/>
                </a:cubicBezTo>
                <a:cubicBezTo>
                  <a:pt x="438974" y="642085"/>
                  <a:pt x="438816" y="642904"/>
                  <a:pt x="438816" y="643816"/>
                </a:cubicBezTo>
                <a:cubicBezTo>
                  <a:pt x="438816" y="644445"/>
                  <a:pt x="438914" y="645047"/>
                  <a:pt x="439110" y="645623"/>
                </a:cubicBezTo>
                <a:cubicBezTo>
                  <a:pt x="439305" y="646198"/>
                  <a:pt x="439619" y="646708"/>
                  <a:pt x="440054" y="647153"/>
                </a:cubicBezTo>
                <a:cubicBezTo>
                  <a:pt x="440487" y="647598"/>
                  <a:pt x="441052" y="647950"/>
                  <a:pt x="441746" y="648211"/>
                </a:cubicBezTo>
                <a:cubicBezTo>
                  <a:pt x="442441" y="648471"/>
                  <a:pt x="443288" y="648601"/>
                  <a:pt x="444286" y="648601"/>
                </a:cubicBezTo>
                <a:cubicBezTo>
                  <a:pt x="445588" y="648601"/>
                  <a:pt x="447080" y="648205"/>
                  <a:pt x="448762" y="647413"/>
                </a:cubicBezTo>
                <a:cubicBezTo>
                  <a:pt x="450444" y="646621"/>
                  <a:pt x="452219" y="645368"/>
                  <a:pt x="454085" y="643653"/>
                </a:cubicBezTo>
                <a:lnTo>
                  <a:pt x="454085" y="637858"/>
                </a:lnTo>
                <a:close/>
                <a:moveTo>
                  <a:pt x="580989" y="624347"/>
                </a:moveTo>
                <a:cubicBezTo>
                  <a:pt x="577907" y="624347"/>
                  <a:pt x="575503" y="625345"/>
                  <a:pt x="573778" y="627342"/>
                </a:cubicBezTo>
                <a:cubicBezTo>
                  <a:pt x="572052" y="629339"/>
                  <a:pt x="571190" y="632464"/>
                  <a:pt x="571190" y="636718"/>
                </a:cubicBezTo>
                <a:cubicBezTo>
                  <a:pt x="571190" y="640669"/>
                  <a:pt x="571770" y="643615"/>
                  <a:pt x="572932" y="645558"/>
                </a:cubicBezTo>
                <a:cubicBezTo>
                  <a:pt x="574093" y="647500"/>
                  <a:pt x="575737" y="648471"/>
                  <a:pt x="577864" y="648471"/>
                </a:cubicBezTo>
                <a:cubicBezTo>
                  <a:pt x="579296" y="648471"/>
                  <a:pt x="580810" y="647831"/>
                  <a:pt x="582405" y="646550"/>
                </a:cubicBezTo>
                <a:cubicBezTo>
                  <a:pt x="584000" y="645270"/>
                  <a:pt x="585677" y="643371"/>
                  <a:pt x="587435" y="640853"/>
                </a:cubicBezTo>
                <a:lnTo>
                  <a:pt x="587435" y="625682"/>
                </a:lnTo>
                <a:cubicBezTo>
                  <a:pt x="586502" y="625248"/>
                  <a:pt x="585471" y="624917"/>
                  <a:pt x="584343" y="624689"/>
                </a:cubicBezTo>
                <a:cubicBezTo>
                  <a:pt x="583214" y="624461"/>
                  <a:pt x="582096" y="624347"/>
                  <a:pt x="580989" y="624347"/>
                </a:cubicBezTo>
                <a:close/>
                <a:moveTo>
                  <a:pt x="514314" y="624347"/>
                </a:moveTo>
                <a:cubicBezTo>
                  <a:pt x="511232" y="624347"/>
                  <a:pt x="508828" y="625345"/>
                  <a:pt x="507103" y="627342"/>
                </a:cubicBezTo>
                <a:cubicBezTo>
                  <a:pt x="505377" y="629339"/>
                  <a:pt x="504515" y="632464"/>
                  <a:pt x="504515" y="636718"/>
                </a:cubicBezTo>
                <a:cubicBezTo>
                  <a:pt x="504515" y="640669"/>
                  <a:pt x="505095" y="643615"/>
                  <a:pt x="506257" y="645558"/>
                </a:cubicBezTo>
                <a:cubicBezTo>
                  <a:pt x="507417" y="647500"/>
                  <a:pt x="509062" y="648471"/>
                  <a:pt x="511189" y="648471"/>
                </a:cubicBezTo>
                <a:cubicBezTo>
                  <a:pt x="512621" y="648471"/>
                  <a:pt x="514135" y="647831"/>
                  <a:pt x="515730" y="646550"/>
                </a:cubicBezTo>
                <a:cubicBezTo>
                  <a:pt x="517326" y="645270"/>
                  <a:pt x="519002" y="643371"/>
                  <a:pt x="520760" y="640853"/>
                </a:cubicBezTo>
                <a:lnTo>
                  <a:pt x="520760" y="625682"/>
                </a:lnTo>
                <a:cubicBezTo>
                  <a:pt x="519827" y="625248"/>
                  <a:pt x="518796" y="624917"/>
                  <a:pt x="517667" y="624689"/>
                </a:cubicBezTo>
                <a:cubicBezTo>
                  <a:pt x="516539" y="624461"/>
                  <a:pt x="515421" y="624347"/>
                  <a:pt x="514314" y="624347"/>
                </a:cubicBezTo>
                <a:close/>
                <a:moveTo>
                  <a:pt x="342864" y="624347"/>
                </a:moveTo>
                <a:cubicBezTo>
                  <a:pt x="339782" y="624347"/>
                  <a:pt x="337378" y="625345"/>
                  <a:pt x="335653" y="627342"/>
                </a:cubicBezTo>
                <a:cubicBezTo>
                  <a:pt x="333927" y="629339"/>
                  <a:pt x="333065" y="632464"/>
                  <a:pt x="333065" y="636718"/>
                </a:cubicBezTo>
                <a:cubicBezTo>
                  <a:pt x="333065" y="640669"/>
                  <a:pt x="333645" y="643615"/>
                  <a:pt x="334807" y="645558"/>
                </a:cubicBezTo>
                <a:cubicBezTo>
                  <a:pt x="335967" y="647500"/>
                  <a:pt x="337612" y="648471"/>
                  <a:pt x="339739" y="648471"/>
                </a:cubicBezTo>
                <a:cubicBezTo>
                  <a:pt x="341171" y="648471"/>
                  <a:pt x="342685" y="647831"/>
                  <a:pt x="344280" y="646550"/>
                </a:cubicBezTo>
                <a:cubicBezTo>
                  <a:pt x="345876" y="645270"/>
                  <a:pt x="347552" y="643371"/>
                  <a:pt x="349310" y="640853"/>
                </a:cubicBezTo>
                <a:lnTo>
                  <a:pt x="349310" y="625682"/>
                </a:lnTo>
                <a:cubicBezTo>
                  <a:pt x="348377" y="625248"/>
                  <a:pt x="347346" y="624917"/>
                  <a:pt x="346217" y="624689"/>
                </a:cubicBezTo>
                <a:cubicBezTo>
                  <a:pt x="345089" y="624461"/>
                  <a:pt x="343971" y="624347"/>
                  <a:pt x="342864" y="624347"/>
                </a:cubicBezTo>
                <a:close/>
                <a:moveTo>
                  <a:pt x="685015" y="623989"/>
                </a:moveTo>
                <a:cubicBezTo>
                  <a:pt x="683778" y="623989"/>
                  <a:pt x="682650" y="624228"/>
                  <a:pt x="681629" y="624705"/>
                </a:cubicBezTo>
                <a:cubicBezTo>
                  <a:pt x="680609" y="625183"/>
                  <a:pt x="679730" y="625856"/>
                  <a:pt x="678992" y="626724"/>
                </a:cubicBezTo>
                <a:cubicBezTo>
                  <a:pt x="678254" y="627592"/>
                  <a:pt x="677657" y="628634"/>
                  <a:pt x="677202" y="629849"/>
                </a:cubicBezTo>
                <a:cubicBezTo>
                  <a:pt x="676746" y="631065"/>
                  <a:pt x="676464" y="632399"/>
                  <a:pt x="676355" y="633854"/>
                </a:cubicBezTo>
                <a:lnTo>
                  <a:pt x="693545" y="633854"/>
                </a:lnTo>
                <a:cubicBezTo>
                  <a:pt x="693610" y="632399"/>
                  <a:pt x="693469" y="631070"/>
                  <a:pt x="693122" y="629865"/>
                </a:cubicBezTo>
                <a:cubicBezTo>
                  <a:pt x="692775" y="628661"/>
                  <a:pt x="692237" y="627624"/>
                  <a:pt x="691510" y="626756"/>
                </a:cubicBezTo>
                <a:cubicBezTo>
                  <a:pt x="690783" y="625888"/>
                  <a:pt x="689877" y="625210"/>
                  <a:pt x="688792" y="624722"/>
                </a:cubicBezTo>
                <a:cubicBezTo>
                  <a:pt x="687706" y="624233"/>
                  <a:pt x="686448" y="623989"/>
                  <a:pt x="685015" y="623989"/>
                </a:cubicBezTo>
                <a:close/>
                <a:moveTo>
                  <a:pt x="304015" y="623989"/>
                </a:moveTo>
                <a:cubicBezTo>
                  <a:pt x="302778" y="623989"/>
                  <a:pt x="301649" y="624228"/>
                  <a:pt x="300629" y="624705"/>
                </a:cubicBezTo>
                <a:cubicBezTo>
                  <a:pt x="299609" y="625183"/>
                  <a:pt x="298730" y="625856"/>
                  <a:pt x="297993" y="626724"/>
                </a:cubicBezTo>
                <a:cubicBezTo>
                  <a:pt x="297254" y="627592"/>
                  <a:pt x="296658" y="628634"/>
                  <a:pt x="296202" y="629849"/>
                </a:cubicBezTo>
                <a:cubicBezTo>
                  <a:pt x="295746" y="631065"/>
                  <a:pt x="295464" y="632399"/>
                  <a:pt x="295355" y="633854"/>
                </a:cubicBezTo>
                <a:lnTo>
                  <a:pt x="312545" y="633854"/>
                </a:lnTo>
                <a:cubicBezTo>
                  <a:pt x="312610" y="632399"/>
                  <a:pt x="312469" y="631070"/>
                  <a:pt x="312122" y="629865"/>
                </a:cubicBezTo>
                <a:cubicBezTo>
                  <a:pt x="311774" y="628661"/>
                  <a:pt x="311237" y="627624"/>
                  <a:pt x="310510" y="626756"/>
                </a:cubicBezTo>
                <a:cubicBezTo>
                  <a:pt x="309783" y="625888"/>
                  <a:pt x="308877" y="625210"/>
                  <a:pt x="307792" y="624722"/>
                </a:cubicBezTo>
                <a:cubicBezTo>
                  <a:pt x="306706" y="624233"/>
                  <a:pt x="305448" y="623989"/>
                  <a:pt x="304015" y="623989"/>
                </a:cubicBezTo>
                <a:close/>
                <a:moveTo>
                  <a:pt x="237340" y="623989"/>
                </a:moveTo>
                <a:cubicBezTo>
                  <a:pt x="236103" y="623989"/>
                  <a:pt x="234975" y="624228"/>
                  <a:pt x="233954" y="624705"/>
                </a:cubicBezTo>
                <a:cubicBezTo>
                  <a:pt x="232934" y="625183"/>
                  <a:pt x="232055" y="625856"/>
                  <a:pt x="231317" y="626724"/>
                </a:cubicBezTo>
                <a:cubicBezTo>
                  <a:pt x="230579" y="627592"/>
                  <a:pt x="229983" y="628634"/>
                  <a:pt x="229527" y="629849"/>
                </a:cubicBezTo>
                <a:cubicBezTo>
                  <a:pt x="229071" y="631065"/>
                  <a:pt x="228789" y="632399"/>
                  <a:pt x="228680" y="633854"/>
                </a:cubicBezTo>
                <a:lnTo>
                  <a:pt x="245870" y="633854"/>
                </a:lnTo>
                <a:cubicBezTo>
                  <a:pt x="245935" y="632399"/>
                  <a:pt x="245794" y="631070"/>
                  <a:pt x="245447" y="629865"/>
                </a:cubicBezTo>
                <a:cubicBezTo>
                  <a:pt x="245100" y="628661"/>
                  <a:pt x="244562" y="627624"/>
                  <a:pt x="243835" y="626756"/>
                </a:cubicBezTo>
                <a:cubicBezTo>
                  <a:pt x="243108" y="625888"/>
                  <a:pt x="242202" y="625210"/>
                  <a:pt x="241117" y="624722"/>
                </a:cubicBezTo>
                <a:cubicBezTo>
                  <a:pt x="240032" y="624233"/>
                  <a:pt x="238773" y="623989"/>
                  <a:pt x="237340" y="623989"/>
                </a:cubicBezTo>
                <a:close/>
                <a:moveTo>
                  <a:pt x="56365" y="623989"/>
                </a:moveTo>
                <a:cubicBezTo>
                  <a:pt x="55128" y="623989"/>
                  <a:pt x="53999" y="624228"/>
                  <a:pt x="52979" y="624705"/>
                </a:cubicBezTo>
                <a:cubicBezTo>
                  <a:pt x="51959" y="625183"/>
                  <a:pt x="51080" y="625856"/>
                  <a:pt x="50342" y="626724"/>
                </a:cubicBezTo>
                <a:cubicBezTo>
                  <a:pt x="49604" y="627592"/>
                  <a:pt x="49007" y="628634"/>
                  <a:pt x="48552" y="629849"/>
                </a:cubicBezTo>
                <a:cubicBezTo>
                  <a:pt x="48096" y="631065"/>
                  <a:pt x="47814" y="632399"/>
                  <a:pt x="47705" y="633854"/>
                </a:cubicBezTo>
                <a:lnTo>
                  <a:pt x="64895" y="633854"/>
                </a:lnTo>
                <a:cubicBezTo>
                  <a:pt x="64960" y="632399"/>
                  <a:pt x="64819" y="631070"/>
                  <a:pt x="64472" y="629865"/>
                </a:cubicBezTo>
                <a:cubicBezTo>
                  <a:pt x="64124" y="628661"/>
                  <a:pt x="63587" y="627624"/>
                  <a:pt x="62860" y="626756"/>
                </a:cubicBezTo>
                <a:cubicBezTo>
                  <a:pt x="62133" y="625888"/>
                  <a:pt x="61227" y="625210"/>
                  <a:pt x="60142" y="624722"/>
                </a:cubicBezTo>
                <a:cubicBezTo>
                  <a:pt x="59056" y="624233"/>
                  <a:pt x="57798" y="623989"/>
                  <a:pt x="56365" y="623989"/>
                </a:cubicBezTo>
                <a:close/>
                <a:moveTo>
                  <a:pt x="93944" y="623729"/>
                </a:moveTo>
                <a:cubicBezTo>
                  <a:pt x="92816" y="623729"/>
                  <a:pt x="91812" y="623924"/>
                  <a:pt x="90933" y="624315"/>
                </a:cubicBezTo>
                <a:cubicBezTo>
                  <a:pt x="90054" y="624705"/>
                  <a:pt x="89316" y="625221"/>
                  <a:pt x="88719" y="625861"/>
                </a:cubicBezTo>
                <a:cubicBezTo>
                  <a:pt x="88122" y="626501"/>
                  <a:pt x="87666" y="627245"/>
                  <a:pt x="87352" y="628091"/>
                </a:cubicBezTo>
                <a:cubicBezTo>
                  <a:pt x="87037" y="628938"/>
                  <a:pt x="86880" y="629817"/>
                  <a:pt x="86880" y="630728"/>
                </a:cubicBezTo>
                <a:cubicBezTo>
                  <a:pt x="86880" y="631770"/>
                  <a:pt x="87053" y="632725"/>
                  <a:pt x="87401" y="633593"/>
                </a:cubicBezTo>
                <a:cubicBezTo>
                  <a:pt x="87748" y="634461"/>
                  <a:pt x="88236" y="635199"/>
                  <a:pt x="88865" y="635807"/>
                </a:cubicBezTo>
                <a:cubicBezTo>
                  <a:pt x="89495" y="636415"/>
                  <a:pt x="90238" y="636887"/>
                  <a:pt x="91096" y="637223"/>
                </a:cubicBezTo>
                <a:cubicBezTo>
                  <a:pt x="91953" y="637560"/>
                  <a:pt x="92902" y="637728"/>
                  <a:pt x="93944" y="637728"/>
                </a:cubicBezTo>
                <a:cubicBezTo>
                  <a:pt x="95073" y="637728"/>
                  <a:pt x="96077" y="637538"/>
                  <a:pt x="96956" y="637158"/>
                </a:cubicBezTo>
                <a:cubicBezTo>
                  <a:pt x="97835" y="636778"/>
                  <a:pt x="98573" y="636263"/>
                  <a:pt x="99170" y="635612"/>
                </a:cubicBezTo>
                <a:cubicBezTo>
                  <a:pt x="99766" y="634960"/>
                  <a:pt x="100222" y="634212"/>
                  <a:pt x="100537" y="633365"/>
                </a:cubicBezTo>
                <a:cubicBezTo>
                  <a:pt x="100852" y="632519"/>
                  <a:pt x="101009" y="631640"/>
                  <a:pt x="101009" y="630728"/>
                </a:cubicBezTo>
                <a:cubicBezTo>
                  <a:pt x="101009" y="629686"/>
                  <a:pt x="100835" y="628731"/>
                  <a:pt x="100488" y="627863"/>
                </a:cubicBezTo>
                <a:cubicBezTo>
                  <a:pt x="100141" y="626995"/>
                  <a:pt x="99652" y="626257"/>
                  <a:pt x="99023" y="625649"/>
                </a:cubicBezTo>
                <a:cubicBezTo>
                  <a:pt x="98394" y="625042"/>
                  <a:pt x="97650" y="624570"/>
                  <a:pt x="96793" y="624233"/>
                </a:cubicBezTo>
                <a:cubicBezTo>
                  <a:pt x="95936" y="623897"/>
                  <a:pt x="94986" y="623729"/>
                  <a:pt x="93944" y="623729"/>
                </a:cubicBezTo>
                <a:close/>
                <a:moveTo>
                  <a:pt x="539945" y="620050"/>
                </a:moveTo>
                <a:lnTo>
                  <a:pt x="555344" y="620050"/>
                </a:lnTo>
                <a:lnTo>
                  <a:pt x="555344" y="648016"/>
                </a:lnTo>
                <a:lnTo>
                  <a:pt x="565079" y="648016"/>
                </a:lnTo>
                <a:lnTo>
                  <a:pt x="565079" y="652736"/>
                </a:lnTo>
                <a:lnTo>
                  <a:pt x="538871" y="652736"/>
                </a:lnTo>
                <a:lnTo>
                  <a:pt x="538871" y="648016"/>
                </a:lnTo>
                <a:lnTo>
                  <a:pt x="549614" y="648016"/>
                </a:lnTo>
                <a:lnTo>
                  <a:pt x="549614" y="624738"/>
                </a:lnTo>
                <a:lnTo>
                  <a:pt x="539945" y="624738"/>
                </a:lnTo>
                <a:close/>
                <a:moveTo>
                  <a:pt x="120845" y="620050"/>
                </a:moveTo>
                <a:lnTo>
                  <a:pt x="136244" y="620050"/>
                </a:lnTo>
                <a:lnTo>
                  <a:pt x="136244" y="648016"/>
                </a:lnTo>
                <a:lnTo>
                  <a:pt x="145978" y="648016"/>
                </a:lnTo>
                <a:lnTo>
                  <a:pt x="145978" y="652736"/>
                </a:lnTo>
                <a:lnTo>
                  <a:pt x="119771" y="652736"/>
                </a:lnTo>
                <a:lnTo>
                  <a:pt x="119771" y="648016"/>
                </a:lnTo>
                <a:lnTo>
                  <a:pt x="130514" y="648016"/>
                </a:lnTo>
                <a:lnTo>
                  <a:pt x="130514" y="624738"/>
                </a:lnTo>
                <a:lnTo>
                  <a:pt x="120845" y="624738"/>
                </a:lnTo>
                <a:close/>
                <a:moveTo>
                  <a:pt x="412013" y="619594"/>
                </a:moveTo>
                <a:cubicBezTo>
                  <a:pt x="413706" y="619594"/>
                  <a:pt x="415291" y="619713"/>
                  <a:pt x="416767" y="619952"/>
                </a:cubicBezTo>
                <a:cubicBezTo>
                  <a:pt x="418242" y="620191"/>
                  <a:pt x="419653" y="620581"/>
                  <a:pt x="420999" y="621124"/>
                </a:cubicBezTo>
                <a:lnTo>
                  <a:pt x="420999" y="626528"/>
                </a:lnTo>
                <a:cubicBezTo>
                  <a:pt x="419588" y="625791"/>
                  <a:pt x="418150" y="625253"/>
                  <a:pt x="416686" y="624917"/>
                </a:cubicBezTo>
                <a:cubicBezTo>
                  <a:pt x="415220" y="624580"/>
                  <a:pt x="413706" y="624412"/>
                  <a:pt x="412144" y="624412"/>
                </a:cubicBezTo>
                <a:cubicBezTo>
                  <a:pt x="410689" y="624412"/>
                  <a:pt x="409317" y="624689"/>
                  <a:pt x="408025" y="625242"/>
                </a:cubicBezTo>
                <a:cubicBezTo>
                  <a:pt x="406734" y="625796"/>
                  <a:pt x="405600" y="626594"/>
                  <a:pt x="404623" y="627635"/>
                </a:cubicBezTo>
                <a:cubicBezTo>
                  <a:pt x="403646" y="628677"/>
                  <a:pt x="402876" y="629947"/>
                  <a:pt x="402312" y="631444"/>
                </a:cubicBezTo>
                <a:cubicBezTo>
                  <a:pt x="401747" y="632942"/>
                  <a:pt x="401465" y="634635"/>
                  <a:pt x="401465" y="636523"/>
                </a:cubicBezTo>
                <a:cubicBezTo>
                  <a:pt x="401465" y="640473"/>
                  <a:pt x="402426" y="643431"/>
                  <a:pt x="404347" y="645395"/>
                </a:cubicBezTo>
                <a:cubicBezTo>
                  <a:pt x="406267" y="647359"/>
                  <a:pt x="408931" y="648341"/>
                  <a:pt x="412339" y="648341"/>
                </a:cubicBezTo>
                <a:cubicBezTo>
                  <a:pt x="413880" y="648341"/>
                  <a:pt x="415372" y="648167"/>
                  <a:pt x="416816" y="647820"/>
                </a:cubicBezTo>
                <a:cubicBezTo>
                  <a:pt x="418259" y="647473"/>
                  <a:pt x="419653" y="646952"/>
                  <a:pt x="420999" y="646257"/>
                </a:cubicBezTo>
                <a:lnTo>
                  <a:pt x="420999" y="651532"/>
                </a:lnTo>
                <a:cubicBezTo>
                  <a:pt x="419523" y="652096"/>
                  <a:pt x="418009" y="652514"/>
                  <a:pt x="416457" y="652785"/>
                </a:cubicBezTo>
                <a:cubicBezTo>
                  <a:pt x="414906" y="653056"/>
                  <a:pt x="413305" y="653192"/>
                  <a:pt x="411655" y="653192"/>
                </a:cubicBezTo>
                <a:cubicBezTo>
                  <a:pt x="406490" y="653192"/>
                  <a:pt x="402512" y="651792"/>
                  <a:pt x="399724" y="648992"/>
                </a:cubicBezTo>
                <a:cubicBezTo>
                  <a:pt x="396934" y="646192"/>
                  <a:pt x="395540" y="642101"/>
                  <a:pt x="395540" y="636718"/>
                </a:cubicBezTo>
                <a:cubicBezTo>
                  <a:pt x="395540" y="634136"/>
                  <a:pt x="395941" y="631792"/>
                  <a:pt x="396745" y="629686"/>
                </a:cubicBezTo>
                <a:cubicBezTo>
                  <a:pt x="397548" y="627581"/>
                  <a:pt x="398676" y="625780"/>
                  <a:pt x="400130" y="624282"/>
                </a:cubicBezTo>
                <a:cubicBezTo>
                  <a:pt x="401584" y="622784"/>
                  <a:pt x="403321" y="621629"/>
                  <a:pt x="405339" y="620815"/>
                </a:cubicBezTo>
                <a:cubicBezTo>
                  <a:pt x="407358" y="620001"/>
                  <a:pt x="409582" y="619594"/>
                  <a:pt x="412013" y="619594"/>
                </a:cubicBezTo>
                <a:close/>
                <a:moveTo>
                  <a:pt x="761150" y="619464"/>
                </a:moveTo>
                <a:cubicBezTo>
                  <a:pt x="761823" y="619464"/>
                  <a:pt x="762463" y="619599"/>
                  <a:pt x="763071" y="619871"/>
                </a:cubicBezTo>
                <a:cubicBezTo>
                  <a:pt x="763679" y="620142"/>
                  <a:pt x="764210" y="620506"/>
                  <a:pt x="764666" y="620961"/>
                </a:cubicBezTo>
                <a:cubicBezTo>
                  <a:pt x="765122" y="621417"/>
                  <a:pt x="765485" y="621949"/>
                  <a:pt x="765757" y="622557"/>
                </a:cubicBezTo>
                <a:cubicBezTo>
                  <a:pt x="766028" y="623164"/>
                  <a:pt x="766164" y="623805"/>
                  <a:pt x="766164" y="624477"/>
                </a:cubicBezTo>
                <a:cubicBezTo>
                  <a:pt x="766164" y="625172"/>
                  <a:pt x="766028" y="625818"/>
                  <a:pt x="765757" y="626414"/>
                </a:cubicBezTo>
                <a:cubicBezTo>
                  <a:pt x="765485" y="627011"/>
                  <a:pt x="765122" y="627538"/>
                  <a:pt x="764666" y="627993"/>
                </a:cubicBezTo>
                <a:cubicBezTo>
                  <a:pt x="764210" y="628449"/>
                  <a:pt x="763679" y="628807"/>
                  <a:pt x="763071" y="629068"/>
                </a:cubicBezTo>
                <a:cubicBezTo>
                  <a:pt x="762463" y="629328"/>
                  <a:pt x="761823" y="629459"/>
                  <a:pt x="761150" y="629459"/>
                </a:cubicBezTo>
                <a:cubicBezTo>
                  <a:pt x="760456" y="629459"/>
                  <a:pt x="759810" y="629328"/>
                  <a:pt x="759213" y="629068"/>
                </a:cubicBezTo>
                <a:cubicBezTo>
                  <a:pt x="758616" y="628807"/>
                  <a:pt x="758090" y="628449"/>
                  <a:pt x="757634" y="627993"/>
                </a:cubicBezTo>
                <a:cubicBezTo>
                  <a:pt x="757178" y="627538"/>
                  <a:pt x="756820" y="627011"/>
                  <a:pt x="756560" y="626414"/>
                </a:cubicBezTo>
                <a:cubicBezTo>
                  <a:pt x="756299" y="625818"/>
                  <a:pt x="756169" y="625172"/>
                  <a:pt x="756169" y="624477"/>
                </a:cubicBezTo>
                <a:cubicBezTo>
                  <a:pt x="756169" y="623805"/>
                  <a:pt x="756299" y="623164"/>
                  <a:pt x="756560" y="622557"/>
                </a:cubicBezTo>
                <a:cubicBezTo>
                  <a:pt x="756820" y="621949"/>
                  <a:pt x="757178" y="621417"/>
                  <a:pt x="757634" y="620961"/>
                </a:cubicBezTo>
                <a:cubicBezTo>
                  <a:pt x="758090" y="620506"/>
                  <a:pt x="758616" y="620142"/>
                  <a:pt x="759213" y="619871"/>
                </a:cubicBezTo>
                <a:cubicBezTo>
                  <a:pt x="759810" y="619599"/>
                  <a:pt x="760456" y="619464"/>
                  <a:pt x="761150" y="619464"/>
                </a:cubicBezTo>
                <a:close/>
                <a:moveTo>
                  <a:pt x="724515" y="619464"/>
                </a:moveTo>
                <a:cubicBezTo>
                  <a:pt x="725796" y="619464"/>
                  <a:pt x="727217" y="619534"/>
                  <a:pt x="728780" y="619675"/>
                </a:cubicBezTo>
                <a:cubicBezTo>
                  <a:pt x="730343" y="619816"/>
                  <a:pt x="731971" y="620061"/>
                  <a:pt x="733663" y="620408"/>
                </a:cubicBezTo>
                <a:lnTo>
                  <a:pt x="733663" y="625454"/>
                </a:lnTo>
                <a:cubicBezTo>
                  <a:pt x="731884" y="625020"/>
                  <a:pt x="730196" y="624700"/>
                  <a:pt x="728601" y="624494"/>
                </a:cubicBezTo>
                <a:cubicBezTo>
                  <a:pt x="727006" y="624287"/>
                  <a:pt x="725622" y="624184"/>
                  <a:pt x="724450" y="624184"/>
                </a:cubicBezTo>
                <a:cubicBezTo>
                  <a:pt x="723039" y="624184"/>
                  <a:pt x="721851" y="624293"/>
                  <a:pt x="720885" y="624510"/>
                </a:cubicBezTo>
                <a:cubicBezTo>
                  <a:pt x="719919" y="624727"/>
                  <a:pt x="719138" y="625025"/>
                  <a:pt x="718541" y="625405"/>
                </a:cubicBezTo>
                <a:cubicBezTo>
                  <a:pt x="717944" y="625785"/>
                  <a:pt x="717516" y="626230"/>
                  <a:pt x="717255" y="626740"/>
                </a:cubicBezTo>
                <a:cubicBezTo>
                  <a:pt x="716994" y="627250"/>
                  <a:pt x="716864" y="627798"/>
                  <a:pt x="716864" y="628384"/>
                </a:cubicBezTo>
                <a:cubicBezTo>
                  <a:pt x="716864" y="628970"/>
                  <a:pt x="716978" y="629502"/>
                  <a:pt x="717206" y="629979"/>
                </a:cubicBezTo>
                <a:cubicBezTo>
                  <a:pt x="717434" y="630457"/>
                  <a:pt x="717858" y="630918"/>
                  <a:pt x="718476" y="631363"/>
                </a:cubicBezTo>
                <a:cubicBezTo>
                  <a:pt x="719095" y="631808"/>
                  <a:pt x="719957" y="632253"/>
                  <a:pt x="721064" y="632698"/>
                </a:cubicBezTo>
                <a:cubicBezTo>
                  <a:pt x="722171" y="633143"/>
                  <a:pt x="723615" y="633626"/>
                  <a:pt x="725394" y="634147"/>
                </a:cubicBezTo>
                <a:cubicBezTo>
                  <a:pt x="727326" y="634711"/>
                  <a:pt x="728954" y="635302"/>
                  <a:pt x="730278" y="635921"/>
                </a:cubicBezTo>
                <a:cubicBezTo>
                  <a:pt x="731602" y="636539"/>
                  <a:pt x="732676" y="637229"/>
                  <a:pt x="733500" y="637988"/>
                </a:cubicBezTo>
                <a:cubicBezTo>
                  <a:pt x="734325" y="638748"/>
                  <a:pt x="734917" y="639605"/>
                  <a:pt x="735275" y="640560"/>
                </a:cubicBezTo>
                <a:cubicBezTo>
                  <a:pt x="735633" y="641515"/>
                  <a:pt x="735812" y="642600"/>
                  <a:pt x="735812" y="643816"/>
                </a:cubicBezTo>
                <a:cubicBezTo>
                  <a:pt x="735812" y="644966"/>
                  <a:pt x="735617" y="645997"/>
                  <a:pt x="735226" y="646909"/>
                </a:cubicBezTo>
                <a:cubicBezTo>
                  <a:pt x="734836" y="647820"/>
                  <a:pt x="734304" y="648629"/>
                  <a:pt x="733631" y="649334"/>
                </a:cubicBezTo>
                <a:cubicBezTo>
                  <a:pt x="732958" y="650039"/>
                  <a:pt x="732177" y="650642"/>
                  <a:pt x="731287" y="651141"/>
                </a:cubicBezTo>
                <a:cubicBezTo>
                  <a:pt x="730397" y="651640"/>
                  <a:pt x="729447" y="652052"/>
                  <a:pt x="728438" y="652378"/>
                </a:cubicBezTo>
                <a:cubicBezTo>
                  <a:pt x="727429" y="652704"/>
                  <a:pt x="726393" y="652942"/>
                  <a:pt x="725329" y="653094"/>
                </a:cubicBezTo>
                <a:cubicBezTo>
                  <a:pt x="724265" y="653246"/>
                  <a:pt x="723224" y="653322"/>
                  <a:pt x="722204" y="653322"/>
                </a:cubicBezTo>
                <a:cubicBezTo>
                  <a:pt x="719990" y="653322"/>
                  <a:pt x="717955" y="653224"/>
                  <a:pt x="716099" y="653029"/>
                </a:cubicBezTo>
                <a:cubicBezTo>
                  <a:pt x="714244" y="652834"/>
                  <a:pt x="712426" y="652519"/>
                  <a:pt x="710646" y="652085"/>
                </a:cubicBezTo>
                <a:lnTo>
                  <a:pt x="710646" y="646876"/>
                </a:lnTo>
                <a:cubicBezTo>
                  <a:pt x="712556" y="647419"/>
                  <a:pt x="714455" y="647831"/>
                  <a:pt x="716344" y="648113"/>
                </a:cubicBezTo>
                <a:cubicBezTo>
                  <a:pt x="718232" y="648395"/>
                  <a:pt x="720109" y="648536"/>
                  <a:pt x="721976" y="648536"/>
                </a:cubicBezTo>
                <a:cubicBezTo>
                  <a:pt x="724689" y="648536"/>
                  <a:pt x="726696" y="648167"/>
                  <a:pt x="727999" y="647429"/>
                </a:cubicBezTo>
                <a:cubicBezTo>
                  <a:pt x="729301" y="646692"/>
                  <a:pt x="729952" y="645639"/>
                  <a:pt x="729952" y="644272"/>
                </a:cubicBezTo>
                <a:cubicBezTo>
                  <a:pt x="729952" y="643686"/>
                  <a:pt x="729849" y="643159"/>
                  <a:pt x="729643" y="642693"/>
                </a:cubicBezTo>
                <a:cubicBezTo>
                  <a:pt x="729436" y="642226"/>
                  <a:pt x="729062" y="641781"/>
                  <a:pt x="728519" y="641358"/>
                </a:cubicBezTo>
                <a:cubicBezTo>
                  <a:pt x="727977" y="640935"/>
                  <a:pt x="727136" y="640495"/>
                  <a:pt x="725996" y="640039"/>
                </a:cubicBezTo>
                <a:cubicBezTo>
                  <a:pt x="724857" y="639583"/>
                  <a:pt x="723300" y="639063"/>
                  <a:pt x="721324" y="638477"/>
                </a:cubicBezTo>
                <a:cubicBezTo>
                  <a:pt x="719849" y="638042"/>
                  <a:pt x="718487" y="637549"/>
                  <a:pt x="717239" y="636995"/>
                </a:cubicBezTo>
                <a:cubicBezTo>
                  <a:pt x="715991" y="636442"/>
                  <a:pt x="714911" y="635785"/>
                  <a:pt x="714000" y="635026"/>
                </a:cubicBezTo>
                <a:cubicBezTo>
                  <a:pt x="713088" y="634266"/>
                  <a:pt x="712372" y="633376"/>
                  <a:pt x="711851" y="632356"/>
                </a:cubicBezTo>
                <a:cubicBezTo>
                  <a:pt x="711330" y="631336"/>
                  <a:pt x="711069" y="630131"/>
                  <a:pt x="711069" y="628742"/>
                </a:cubicBezTo>
                <a:cubicBezTo>
                  <a:pt x="711069" y="627831"/>
                  <a:pt x="711281" y="626832"/>
                  <a:pt x="711704" y="625747"/>
                </a:cubicBezTo>
                <a:cubicBezTo>
                  <a:pt x="712127" y="624662"/>
                  <a:pt x="712849" y="623653"/>
                  <a:pt x="713869" y="622719"/>
                </a:cubicBezTo>
                <a:cubicBezTo>
                  <a:pt x="714890" y="621786"/>
                  <a:pt x="716268" y="621010"/>
                  <a:pt x="718004" y="620392"/>
                </a:cubicBezTo>
                <a:cubicBezTo>
                  <a:pt x="719740" y="619773"/>
                  <a:pt x="721911" y="619464"/>
                  <a:pt x="724515" y="619464"/>
                </a:cubicBezTo>
                <a:close/>
                <a:moveTo>
                  <a:pt x="685276" y="619464"/>
                </a:moveTo>
                <a:cubicBezTo>
                  <a:pt x="687555" y="619464"/>
                  <a:pt x="689573" y="619822"/>
                  <a:pt x="691331" y="620538"/>
                </a:cubicBezTo>
                <a:cubicBezTo>
                  <a:pt x="693089" y="621254"/>
                  <a:pt x="694570" y="622269"/>
                  <a:pt x="695775" y="623582"/>
                </a:cubicBezTo>
                <a:cubicBezTo>
                  <a:pt x="696980" y="624895"/>
                  <a:pt x="697891" y="626490"/>
                  <a:pt x="698510" y="628368"/>
                </a:cubicBezTo>
                <a:cubicBezTo>
                  <a:pt x="699128" y="630245"/>
                  <a:pt x="699438" y="632345"/>
                  <a:pt x="699438" y="634667"/>
                </a:cubicBezTo>
                <a:cubicBezTo>
                  <a:pt x="699438" y="635470"/>
                  <a:pt x="699427" y="636143"/>
                  <a:pt x="699405" y="636686"/>
                </a:cubicBezTo>
                <a:cubicBezTo>
                  <a:pt x="699383" y="637229"/>
                  <a:pt x="699351" y="637739"/>
                  <a:pt x="699307" y="638216"/>
                </a:cubicBezTo>
                <a:lnTo>
                  <a:pt x="676355" y="638216"/>
                </a:lnTo>
                <a:cubicBezTo>
                  <a:pt x="676355" y="641558"/>
                  <a:pt x="677289" y="644125"/>
                  <a:pt x="679155" y="645916"/>
                </a:cubicBezTo>
                <a:cubicBezTo>
                  <a:pt x="681022" y="647706"/>
                  <a:pt x="683713" y="648601"/>
                  <a:pt x="687229" y="648601"/>
                </a:cubicBezTo>
                <a:cubicBezTo>
                  <a:pt x="688184" y="648601"/>
                  <a:pt x="689139" y="648563"/>
                  <a:pt x="690094" y="648488"/>
                </a:cubicBezTo>
                <a:cubicBezTo>
                  <a:pt x="691049" y="648412"/>
                  <a:pt x="691971" y="648308"/>
                  <a:pt x="692861" y="648178"/>
                </a:cubicBezTo>
                <a:cubicBezTo>
                  <a:pt x="693751" y="648048"/>
                  <a:pt x="694603" y="647902"/>
                  <a:pt x="695417" y="647739"/>
                </a:cubicBezTo>
                <a:cubicBezTo>
                  <a:pt x="696231" y="647576"/>
                  <a:pt x="696985" y="647397"/>
                  <a:pt x="697680" y="647202"/>
                </a:cubicBezTo>
                <a:lnTo>
                  <a:pt x="697680" y="651857"/>
                </a:lnTo>
                <a:cubicBezTo>
                  <a:pt x="696138" y="652291"/>
                  <a:pt x="694397" y="652644"/>
                  <a:pt x="692454" y="652915"/>
                </a:cubicBezTo>
                <a:cubicBezTo>
                  <a:pt x="690512" y="653186"/>
                  <a:pt x="688499" y="653322"/>
                  <a:pt x="686415" y="653322"/>
                </a:cubicBezTo>
                <a:cubicBezTo>
                  <a:pt x="683616" y="653322"/>
                  <a:pt x="681206" y="652942"/>
                  <a:pt x="679188" y="652183"/>
                </a:cubicBezTo>
                <a:cubicBezTo>
                  <a:pt x="677169" y="651423"/>
                  <a:pt x="675514" y="650322"/>
                  <a:pt x="674223" y="648878"/>
                </a:cubicBezTo>
                <a:cubicBezTo>
                  <a:pt x="672932" y="647435"/>
                  <a:pt x="671977" y="645666"/>
                  <a:pt x="671358" y="643572"/>
                </a:cubicBezTo>
                <a:cubicBezTo>
                  <a:pt x="670739" y="641477"/>
                  <a:pt x="670430" y="639106"/>
                  <a:pt x="670430" y="636458"/>
                </a:cubicBezTo>
                <a:cubicBezTo>
                  <a:pt x="670430" y="634157"/>
                  <a:pt x="670761" y="631982"/>
                  <a:pt x="671423" y="629931"/>
                </a:cubicBezTo>
                <a:cubicBezTo>
                  <a:pt x="672085" y="627880"/>
                  <a:pt x="673051" y="626078"/>
                  <a:pt x="674321" y="624526"/>
                </a:cubicBezTo>
                <a:cubicBezTo>
                  <a:pt x="675590" y="622974"/>
                  <a:pt x="677147" y="621743"/>
                  <a:pt x="678992" y="620831"/>
                </a:cubicBezTo>
                <a:cubicBezTo>
                  <a:pt x="680837" y="619920"/>
                  <a:pt x="682932" y="619464"/>
                  <a:pt x="685276" y="619464"/>
                </a:cubicBezTo>
                <a:close/>
                <a:moveTo>
                  <a:pt x="618471" y="619464"/>
                </a:moveTo>
                <a:cubicBezTo>
                  <a:pt x="620445" y="619464"/>
                  <a:pt x="622225" y="619681"/>
                  <a:pt x="623810" y="620115"/>
                </a:cubicBezTo>
                <a:cubicBezTo>
                  <a:pt x="625394" y="620549"/>
                  <a:pt x="626734" y="621211"/>
                  <a:pt x="627830" y="622101"/>
                </a:cubicBezTo>
                <a:cubicBezTo>
                  <a:pt x="628926" y="622991"/>
                  <a:pt x="629767" y="624108"/>
                  <a:pt x="630353" y="625454"/>
                </a:cubicBezTo>
                <a:cubicBezTo>
                  <a:pt x="630939" y="626800"/>
                  <a:pt x="631233" y="628384"/>
                  <a:pt x="631233" y="630207"/>
                </a:cubicBezTo>
                <a:lnTo>
                  <a:pt x="631233" y="652736"/>
                </a:lnTo>
                <a:lnTo>
                  <a:pt x="626154" y="652736"/>
                </a:lnTo>
                <a:lnTo>
                  <a:pt x="626023" y="648341"/>
                </a:lnTo>
                <a:cubicBezTo>
                  <a:pt x="624244" y="650099"/>
                  <a:pt x="622437" y="651369"/>
                  <a:pt x="620603" y="652150"/>
                </a:cubicBezTo>
                <a:cubicBezTo>
                  <a:pt x="618769" y="652932"/>
                  <a:pt x="616843" y="653322"/>
                  <a:pt x="614824" y="653322"/>
                </a:cubicBezTo>
                <a:cubicBezTo>
                  <a:pt x="612958" y="653322"/>
                  <a:pt x="611362" y="653083"/>
                  <a:pt x="610039" y="652606"/>
                </a:cubicBezTo>
                <a:cubicBezTo>
                  <a:pt x="608715" y="652128"/>
                  <a:pt x="607624" y="651472"/>
                  <a:pt x="606767" y="650636"/>
                </a:cubicBezTo>
                <a:cubicBezTo>
                  <a:pt x="605909" y="649801"/>
                  <a:pt x="605280" y="648818"/>
                  <a:pt x="604878" y="647690"/>
                </a:cubicBezTo>
                <a:cubicBezTo>
                  <a:pt x="604477" y="646561"/>
                  <a:pt x="604276" y="645335"/>
                  <a:pt x="604276" y="644011"/>
                </a:cubicBezTo>
                <a:cubicBezTo>
                  <a:pt x="604276" y="640734"/>
                  <a:pt x="605497" y="638167"/>
                  <a:pt x="607939" y="636312"/>
                </a:cubicBezTo>
                <a:cubicBezTo>
                  <a:pt x="610380" y="634456"/>
                  <a:pt x="613989" y="633528"/>
                  <a:pt x="618764" y="633528"/>
                </a:cubicBezTo>
                <a:lnTo>
                  <a:pt x="625535" y="633528"/>
                </a:lnTo>
                <a:lnTo>
                  <a:pt x="625535" y="630663"/>
                </a:lnTo>
                <a:cubicBezTo>
                  <a:pt x="625535" y="628731"/>
                  <a:pt x="624917" y="627185"/>
                  <a:pt x="623679" y="626024"/>
                </a:cubicBezTo>
                <a:cubicBezTo>
                  <a:pt x="622443" y="624863"/>
                  <a:pt x="620554" y="624282"/>
                  <a:pt x="618015" y="624282"/>
                </a:cubicBezTo>
                <a:cubicBezTo>
                  <a:pt x="616170" y="624282"/>
                  <a:pt x="614352" y="624488"/>
                  <a:pt x="612561" y="624901"/>
                </a:cubicBezTo>
                <a:cubicBezTo>
                  <a:pt x="610771" y="625313"/>
                  <a:pt x="608921" y="625899"/>
                  <a:pt x="607011" y="626659"/>
                </a:cubicBezTo>
                <a:lnTo>
                  <a:pt x="607011" y="621547"/>
                </a:lnTo>
                <a:cubicBezTo>
                  <a:pt x="607727" y="621287"/>
                  <a:pt x="608525" y="621032"/>
                  <a:pt x="609404" y="620782"/>
                </a:cubicBezTo>
                <a:cubicBezTo>
                  <a:pt x="610283" y="620533"/>
                  <a:pt x="611210" y="620310"/>
                  <a:pt x="612187" y="620115"/>
                </a:cubicBezTo>
                <a:cubicBezTo>
                  <a:pt x="613164" y="619920"/>
                  <a:pt x="614184" y="619762"/>
                  <a:pt x="615248" y="619643"/>
                </a:cubicBezTo>
                <a:cubicBezTo>
                  <a:pt x="616311" y="619523"/>
                  <a:pt x="617385" y="619464"/>
                  <a:pt x="618471" y="619464"/>
                </a:cubicBezTo>
                <a:close/>
                <a:moveTo>
                  <a:pt x="478330" y="619464"/>
                </a:moveTo>
                <a:cubicBezTo>
                  <a:pt x="481694" y="619464"/>
                  <a:pt x="484239" y="620457"/>
                  <a:pt x="485965" y="622443"/>
                </a:cubicBezTo>
                <a:cubicBezTo>
                  <a:pt x="487690" y="624429"/>
                  <a:pt x="488553" y="627418"/>
                  <a:pt x="488553" y="631412"/>
                </a:cubicBezTo>
                <a:lnTo>
                  <a:pt x="488553" y="652736"/>
                </a:lnTo>
                <a:lnTo>
                  <a:pt x="482888" y="652736"/>
                </a:lnTo>
                <a:lnTo>
                  <a:pt x="482888" y="631868"/>
                </a:lnTo>
                <a:cubicBezTo>
                  <a:pt x="482888" y="629307"/>
                  <a:pt x="482411" y="627413"/>
                  <a:pt x="481456" y="626187"/>
                </a:cubicBezTo>
                <a:cubicBezTo>
                  <a:pt x="480501" y="624960"/>
                  <a:pt x="479079" y="624347"/>
                  <a:pt x="477191" y="624347"/>
                </a:cubicBezTo>
                <a:cubicBezTo>
                  <a:pt x="476496" y="624347"/>
                  <a:pt x="475818" y="624450"/>
                  <a:pt x="475156" y="624657"/>
                </a:cubicBezTo>
                <a:cubicBezTo>
                  <a:pt x="474494" y="624863"/>
                  <a:pt x="473805" y="625221"/>
                  <a:pt x="473089" y="625731"/>
                </a:cubicBezTo>
                <a:cubicBezTo>
                  <a:pt x="472372" y="626241"/>
                  <a:pt x="471596" y="626930"/>
                  <a:pt x="470761" y="627798"/>
                </a:cubicBezTo>
                <a:cubicBezTo>
                  <a:pt x="469925" y="628666"/>
                  <a:pt x="468987" y="629751"/>
                  <a:pt x="467945" y="631054"/>
                </a:cubicBezTo>
                <a:lnTo>
                  <a:pt x="467945" y="652736"/>
                </a:lnTo>
                <a:lnTo>
                  <a:pt x="462280" y="652736"/>
                </a:lnTo>
                <a:lnTo>
                  <a:pt x="462280" y="620050"/>
                </a:lnTo>
                <a:lnTo>
                  <a:pt x="467326" y="620050"/>
                </a:lnTo>
                <a:lnTo>
                  <a:pt x="467554" y="625324"/>
                </a:lnTo>
                <a:cubicBezTo>
                  <a:pt x="468509" y="624195"/>
                  <a:pt x="469432" y="623257"/>
                  <a:pt x="470321" y="622508"/>
                </a:cubicBezTo>
                <a:cubicBezTo>
                  <a:pt x="471211" y="621759"/>
                  <a:pt x="472085" y="621157"/>
                  <a:pt x="472942" y="620701"/>
                </a:cubicBezTo>
                <a:cubicBezTo>
                  <a:pt x="473799" y="620245"/>
                  <a:pt x="474673" y="619925"/>
                  <a:pt x="475563" y="619740"/>
                </a:cubicBezTo>
                <a:cubicBezTo>
                  <a:pt x="476453" y="619556"/>
                  <a:pt x="477375" y="619464"/>
                  <a:pt x="478330" y="619464"/>
                </a:cubicBezTo>
                <a:close/>
                <a:moveTo>
                  <a:pt x="447021" y="619464"/>
                </a:moveTo>
                <a:cubicBezTo>
                  <a:pt x="448996" y="619464"/>
                  <a:pt x="450775" y="619681"/>
                  <a:pt x="452360" y="620115"/>
                </a:cubicBezTo>
                <a:cubicBezTo>
                  <a:pt x="453944" y="620549"/>
                  <a:pt x="455284" y="621211"/>
                  <a:pt x="456380" y="622101"/>
                </a:cubicBezTo>
                <a:cubicBezTo>
                  <a:pt x="457477" y="622991"/>
                  <a:pt x="458317" y="624108"/>
                  <a:pt x="458904" y="625454"/>
                </a:cubicBezTo>
                <a:cubicBezTo>
                  <a:pt x="459490" y="626800"/>
                  <a:pt x="459783" y="628384"/>
                  <a:pt x="459783" y="630207"/>
                </a:cubicBezTo>
                <a:lnTo>
                  <a:pt x="459783" y="652736"/>
                </a:lnTo>
                <a:lnTo>
                  <a:pt x="454704" y="652736"/>
                </a:lnTo>
                <a:lnTo>
                  <a:pt x="454573" y="648341"/>
                </a:lnTo>
                <a:cubicBezTo>
                  <a:pt x="452794" y="650099"/>
                  <a:pt x="450987" y="651369"/>
                  <a:pt x="449153" y="652150"/>
                </a:cubicBezTo>
                <a:cubicBezTo>
                  <a:pt x="447319" y="652932"/>
                  <a:pt x="445393" y="653322"/>
                  <a:pt x="443374" y="653322"/>
                </a:cubicBezTo>
                <a:cubicBezTo>
                  <a:pt x="441508" y="653322"/>
                  <a:pt x="439912" y="653083"/>
                  <a:pt x="438589" y="652606"/>
                </a:cubicBezTo>
                <a:cubicBezTo>
                  <a:pt x="437264" y="652128"/>
                  <a:pt x="436174" y="651472"/>
                  <a:pt x="435317" y="650636"/>
                </a:cubicBezTo>
                <a:cubicBezTo>
                  <a:pt x="434459" y="649801"/>
                  <a:pt x="433830" y="648818"/>
                  <a:pt x="433428" y="647690"/>
                </a:cubicBezTo>
                <a:cubicBezTo>
                  <a:pt x="433027" y="646561"/>
                  <a:pt x="432826" y="645335"/>
                  <a:pt x="432826" y="644011"/>
                </a:cubicBezTo>
                <a:cubicBezTo>
                  <a:pt x="432826" y="640734"/>
                  <a:pt x="434047" y="638167"/>
                  <a:pt x="436488" y="636312"/>
                </a:cubicBezTo>
                <a:cubicBezTo>
                  <a:pt x="438930" y="634456"/>
                  <a:pt x="442539" y="633528"/>
                  <a:pt x="447313" y="633528"/>
                </a:cubicBezTo>
                <a:lnTo>
                  <a:pt x="454085" y="633528"/>
                </a:lnTo>
                <a:lnTo>
                  <a:pt x="454085" y="630663"/>
                </a:lnTo>
                <a:cubicBezTo>
                  <a:pt x="454085" y="628731"/>
                  <a:pt x="453467" y="627185"/>
                  <a:pt x="452229" y="626024"/>
                </a:cubicBezTo>
                <a:cubicBezTo>
                  <a:pt x="450992" y="624863"/>
                  <a:pt x="449104" y="624282"/>
                  <a:pt x="446565" y="624282"/>
                </a:cubicBezTo>
                <a:cubicBezTo>
                  <a:pt x="444720" y="624282"/>
                  <a:pt x="442902" y="624488"/>
                  <a:pt x="441112" y="624901"/>
                </a:cubicBezTo>
                <a:cubicBezTo>
                  <a:pt x="439321" y="625313"/>
                  <a:pt x="437471" y="625899"/>
                  <a:pt x="435561" y="626659"/>
                </a:cubicBezTo>
                <a:lnTo>
                  <a:pt x="435561" y="621547"/>
                </a:lnTo>
                <a:cubicBezTo>
                  <a:pt x="436277" y="621287"/>
                  <a:pt x="437075" y="621032"/>
                  <a:pt x="437954" y="620782"/>
                </a:cubicBezTo>
                <a:cubicBezTo>
                  <a:pt x="438833" y="620533"/>
                  <a:pt x="439761" y="620310"/>
                  <a:pt x="440737" y="620115"/>
                </a:cubicBezTo>
                <a:cubicBezTo>
                  <a:pt x="441714" y="619920"/>
                  <a:pt x="442734" y="619762"/>
                  <a:pt x="443798" y="619643"/>
                </a:cubicBezTo>
                <a:cubicBezTo>
                  <a:pt x="444861" y="619523"/>
                  <a:pt x="445935" y="619464"/>
                  <a:pt x="447021" y="619464"/>
                </a:cubicBezTo>
                <a:close/>
                <a:moveTo>
                  <a:pt x="304276" y="619464"/>
                </a:moveTo>
                <a:cubicBezTo>
                  <a:pt x="306555" y="619464"/>
                  <a:pt x="308573" y="619822"/>
                  <a:pt x="310331" y="620538"/>
                </a:cubicBezTo>
                <a:cubicBezTo>
                  <a:pt x="312089" y="621254"/>
                  <a:pt x="313570" y="622269"/>
                  <a:pt x="314775" y="623582"/>
                </a:cubicBezTo>
                <a:cubicBezTo>
                  <a:pt x="315980" y="624895"/>
                  <a:pt x="316891" y="626490"/>
                  <a:pt x="317510" y="628368"/>
                </a:cubicBezTo>
                <a:cubicBezTo>
                  <a:pt x="318128" y="630245"/>
                  <a:pt x="318437" y="632345"/>
                  <a:pt x="318437" y="634667"/>
                </a:cubicBezTo>
                <a:cubicBezTo>
                  <a:pt x="318437" y="635470"/>
                  <a:pt x="318427" y="636143"/>
                  <a:pt x="318405" y="636686"/>
                </a:cubicBezTo>
                <a:cubicBezTo>
                  <a:pt x="318383" y="637229"/>
                  <a:pt x="318351" y="637739"/>
                  <a:pt x="318307" y="638216"/>
                </a:cubicBezTo>
                <a:lnTo>
                  <a:pt x="295355" y="638216"/>
                </a:lnTo>
                <a:cubicBezTo>
                  <a:pt x="295355" y="641558"/>
                  <a:pt x="296288" y="644125"/>
                  <a:pt x="298155" y="645916"/>
                </a:cubicBezTo>
                <a:cubicBezTo>
                  <a:pt x="300022" y="647706"/>
                  <a:pt x="302713" y="648601"/>
                  <a:pt x="306229" y="648601"/>
                </a:cubicBezTo>
                <a:cubicBezTo>
                  <a:pt x="307184" y="648601"/>
                  <a:pt x="308139" y="648563"/>
                  <a:pt x="309094" y="648488"/>
                </a:cubicBezTo>
                <a:cubicBezTo>
                  <a:pt x="310049" y="648412"/>
                  <a:pt x="310971" y="648308"/>
                  <a:pt x="311861" y="648178"/>
                </a:cubicBezTo>
                <a:cubicBezTo>
                  <a:pt x="312751" y="648048"/>
                  <a:pt x="313603" y="647902"/>
                  <a:pt x="314417" y="647739"/>
                </a:cubicBezTo>
                <a:cubicBezTo>
                  <a:pt x="315231" y="647576"/>
                  <a:pt x="315985" y="647397"/>
                  <a:pt x="316679" y="647202"/>
                </a:cubicBezTo>
                <a:lnTo>
                  <a:pt x="316679" y="651857"/>
                </a:lnTo>
                <a:cubicBezTo>
                  <a:pt x="315138" y="652291"/>
                  <a:pt x="313397" y="652644"/>
                  <a:pt x="311454" y="652915"/>
                </a:cubicBezTo>
                <a:cubicBezTo>
                  <a:pt x="309512" y="653186"/>
                  <a:pt x="307499" y="653322"/>
                  <a:pt x="305415" y="653322"/>
                </a:cubicBezTo>
                <a:cubicBezTo>
                  <a:pt x="302615" y="653322"/>
                  <a:pt x="300206" y="652942"/>
                  <a:pt x="298188" y="652183"/>
                </a:cubicBezTo>
                <a:cubicBezTo>
                  <a:pt x="296169" y="651423"/>
                  <a:pt x="294514" y="650322"/>
                  <a:pt x="293223" y="648878"/>
                </a:cubicBezTo>
                <a:cubicBezTo>
                  <a:pt x="291931" y="647435"/>
                  <a:pt x="290977" y="645666"/>
                  <a:pt x="290358" y="643572"/>
                </a:cubicBezTo>
                <a:cubicBezTo>
                  <a:pt x="289739" y="641477"/>
                  <a:pt x="289430" y="639106"/>
                  <a:pt x="289430" y="636458"/>
                </a:cubicBezTo>
                <a:cubicBezTo>
                  <a:pt x="289430" y="634157"/>
                  <a:pt x="289761" y="631982"/>
                  <a:pt x="290423" y="629931"/>
                </a:cubicBezTo>
                <a:cubicBezTo>
                  <a:pt x="291085" y="627880"/>
                  <a:pt x="292051" y="626078"/>
                  <a:pt x="293321" y="624526"/>
                </a:cubicBezTo>
                <a:cubicBezTo>
                  <a:pt x="294590" y="622974"/>
                  <a:pt x="296148" y="621743"/>
                  <a:pt x="297993" y="620831"/>
                </a:cubicBezTo>
                <a:cubicBezTo>
                  <a:pt x="299837" y="619920"/>
                  <a:pt x="301932" y="619464"/>
                  <a:pt x="304276" y="619464"/>
                </a:cubicBezTo>
                <a:close/>
                <a:moveTo>
                  <a:pt x="270799" y="619464"/>
                </a:moveTo>
                <a:cubicBezTo>
                  <a:pt x="274184" y="619464"/>
                  <a:pt x="276751" y="620560"/>
                  <a:pt x="278498" y="622752"/>
                </a:cubicBezTo>
                <a:cubicBezTo>
                  <a:pt x="280245" y="624944"/>
                  <a:pt x="281054" y="628200"/>
                  <a:pt x="280924" y="632519"/>
                </a:cubicBezTo>
                <a:lnTo>
                  <a:pt x="275194" y="632519"/>
                </a:lnTo>
                <a:cubicBezTo>
                  <a:pt x="275259" y="629654"/>
                  <a:pt x="274841" y="627576"/>
                  <a:pt x="273940" y="626284"/>
                </a:cubicBezTo>
                <a:cubicBezTo>
                  <a:pt x="273040" y="624993"/>
                  <a:pt x="271721" y="624347"/>
                  <a:pt x="269985" y="624347"/>
                </a:cubicBezTo>
                <a:cubicBezTo>
                  <a:pt x="269225" y="624347"/>
                  <a:pt x="268460" y="624483"/>
                  <a:pt x="267689" y="624754"/>
                </a:cubicBezTo>
                <a:cubicBezTo>
                  <a:pt x="266919" y="625025"/>
                  <a:pt x="266127" y="625459"/>
                  <a:pt x="265313" y="626056"/>
                </a:cubicBezTo>
                <a:cubicBezTo>
                  <a:pt x="264499" y="626653"/>
                  <a:pt x="263636" y="627418"/>
                  <a:pt x="262725" y="628352"/>
                </a:cubicBezTo>
                <a:cubicBezTo>
                  <a:pt x="261813" y="629285"/>
                  <a:pt x="260836" y="630413"/>
                  <a:pt x="259795" y="631737"/>
                </a:cubicBezTo>
                <a:lnTo>
                  <a:pt x="259795" y="652736"/>
                </a:lnTo>
                <a:lnTo>
                  <a:pt x="254065" y="652736"/>
                </a:lnTo>
                <a:lnTo>
                  <a:pt x="254065" y="620050"/>
                </a:lnTo>
                <a:lnTo>
                  <a:pt x="259241" y="620050"/>
                </a:lnTo>
                <a:lnTo>
                  <a:pt x="259404" y="626073"/>
                </a:lnTo>
                <a:cubicBezTo>
                  <a:pt x="261336" y="623750"/>
                  <a:pt x="263240" y="622068"/>
                  <a:pt x="265118" y="621026"/>
                </a:cubicBezTo>
                <a:cubicBezTo>
                  <a:pt x="266995" y="619985"/>
                  <a:pt x="268889" y="619464"/>
                  <a:pt x="270799" y="619464"/>
                </a:cubicBezTo>
                <a:close/>
                <a:moveTo>
                  <a:pt x="237601" y="619464"/>
                </a:moveTo>
                <a:cubicBezTo>
                  <a:pt x="239880" y="619464"/>
                  <a:pt x="241898" y="619822"/>
                  <a:pt x="243656" y="620538"/>
                </a:cubicBezTo>
                <a:cubicBezTo>
                  <a:pt x="245414" y="621254"/>
                  <a:pt x="246896" y="622269"/>
                  <a:pt x="248100" y="623582"/>
                </a:cubicBezTo>
                <a:cubicBezTo>
                  <a:pt x="249305" y="624895"/>
                  <a:pt x="250216" y="626490"/>
                  <a:pt x="250835" y="628368"/>
                </a:cubicBezTo>
                <a:cubicBezTo>
                  <a:pt x="251453" y="630245"/>
                  <a:pt x="251763" y="632345"/>
                  <a:pt x="251763" y="634667"/>
                </a:cubicBezTo>
                <a:cubicBezTo>
                  <a:pt x="251763" y="635470"/>
                  <a:pt x="251752" y="636143"/>
                  <a:pt x="251730" y="636686"/>
                </a:cubicBezTo>
                <a:cubicBezTo>
                  <a:pt x="251708" y="637229"/>
                  <a:pt x="251676" y="637739"/>
                  <a:pt x="251632" y="638216"/>
                </a:cubicBezTo>
                <a:lnTo>
                  <a:pt x="228680" y="638216"/>
                </a:lnTo>
                <a:cubicBezTo>
                  <a:pt x="228680" y="641558"/>
                  <a:pt x="229613" y="644125"/>
                  <a:pt x="231480" y="645916"/>
                </a:cubicBezTo>
                <a:cubicBezTo>
                  <a:pt x="233347" y="647706"/>
                  <a:pt x="236038" y="648601"/>
                  <a:pt x="239554" y="648601"/>
                </a:cubicBezTo>
                <a:cubicBezTo>
                  <a:pt x="240509" y="648601"/>
                  <a:pt x="241464" y="648563"/>
                  <a:pt x="242419" y="648488"/>
                </a:cubicBezTo>
                <a:cubicBezTo>
                  <a:pt x="243374" y="648412"/>
                  <a:pt x="244296" y="648308"/>
                  <a:pt x="245186" y="648178"/>
                </a:cubicBezTo>
                <a:cubicBezTo>
                  <a:pt x="246076" y="648048"/>
                  <a:pt x="246928" y="647902"/>
                  <a:pt x="247742" y="647739"/>
                </a:cubicBezTo>
                <a:cubicBezTo>
                  <a:pt x="248556" y="647576"/>
                  <a:pt x="249310" y="647397"/>
                  <a:pt x="250004" y="647202"/>
                </a:cubicBezTo>
                <a:lnTo>
                  <a:pt x="250004" y="651857"/>
                </a:lnTo>
                <a:cubicBezTo>
                  <a:pt x="248464" y="652291"/>
                  <a:pt x="246722" y="652644"/>
                  <a:pt x="244779" y="652915"/>
                </a:cubicBezTo>
                <a:cubicBezTo>
                  <a:pt x="242837" y="653186"/>
                  <a:pt x="240824" y="653322"/>
                  <a:pt x="238740" y="653322"/>
                </a:cubicBezTo>
                <a:cubicBezTo>
                  <a:pt x="235940" y="653322"/>
                  <a:pt x="233531" y="652942"/>
                  <a:pt x="231513" y="652183"/>
                </a:cubicBezTo>
                <a:cubicBezTo>
                  <a:pt x="229494" y="651423"/>
                  <a:pt x="227839" y="650322"/>
                  <a:pt x="226548" y="648878"/>
                </a:cubicBezTo>
                <a:cubicBezTo>
                  <a:pt x="225256" y="647435"/>
                  <a:pt x="224301" y="645666"/>
                  <a:pt x="223683" y="643572"/>
                </a:cubicBezTo>
                <a:cubicBezTo>
                  <a:pt x="223064" y="641477"/>
                  <a:pt x="222755" y="639106"/>
                  <a:pt x="222755" y="636458"/>
                </a:cubicBezTo>
                <a:cubicBezTo>
                  <a:pt x="222755" y="634157"/>
                  <a:pt x="223086" y="631982"/>
                  <a:pt x="223748" y="629931"/>
                </a:cubicBezTo>
                <a:cubicBezTo>
                  <a:pt x="224410" y="627880"/>
                  <a:pt x="225376" y="626078"/>
                  <a:pt x="226645" y="624526"/>
                </a:cubicBezTo>
                <a:cubicBezTo>
                  <a:pt x="227915" y="622974"/>
                  <a:pt x="229473" y="621743"/>
                  <a:pt x="231317" y="620831"/>
                </a:cubicBezTo>
                <a:cubicBezTo>
                  <a:pt x="233162" y="619920"/>
                  <a:pt x="235257" y="619464"/>
                  <a:pt x="237601" y="619464"/>
                </a:cubicBezTo>
                <a:close/>
                <a:moveTo>
                  <a:pt x="162540" y="619464"/>
                </a:moveTo>
                <a:cubicBezTo>
                  <a:pt x="163821" y="619464"/>
                  <a:pt x="165242" y="619534"/>
                  <a:pt x="166805" y="619675"/>
                </a:cubicBezTo>
                <a:cubicBezTo>
                  <a:pt x="168368" y="619816"/>
                  <a:pt x="169995" y="620061"/>
                  <a:pt x="171688" y="620408"/>
                </a:cubicBezTo>
                <a:lnTo>
                  <a:pt x="171688" y="625454"/>
                </a:lnTo>
                <a:cubicBezTo>
                  <a:pt x="169909" y="625020"/>
                  <a:pt x="168221" y="624700"/>
                  <a:pt x="166626" y="624494"/>
                </a:cubicBezTo>
                <a:cubicBezTo>
                  <a:pt x="165031" y="624287"/>
                  <a:pt x="163647" y="624184"/>
                  <a:pt x="162475" y="624184"/>
                </a:cubicBezTo>
                <a:cubicBezTo>
                  <a:pt x="161064" y="624184"/>
                  <a:pt x="159876" y="624293"/>
                  <a:pt x="158910" y="624510"/>
                </a:cubicBezTo>
                <a:cubicBezTo>
                  <a:pt x="157944" y="624727"/>
                  <a:pt x="157163" y="625025"/>
                  <a:pt x="156566" y="625405"/>
                </a:cubicBezTo>
                <a:cubicBezTo>
                  <a:pt x="155969" y="625785"/>
                  <a:pt x="155541" y="626230"/>
                  <a:pt x="155280" y="626740"/>
                </a:cubicBezTo>
                <a:cubicBezTo>
                  <a:pt x="155020" y="627250"/>
                  <a:pt x="154889" y="627798"/>
                  <a:pt x="154889" y="628384"/>
                </a:cubicBezTo>
                <a:cubicBezTo>
                  <a:pt x="154889" y="628970"/>
                  <a:pt x="155003" y="629502"/>
                  <a:pt x="155231" y="629979"/>
                </a:cubicBezTo>
                <a:cubicBezTo>
                  <a:pt x="155459" y="630457"/>
                  <a:pt x="155882" y="630918"/>
                  <a:pt x="156501" y="631363"/>
                </a:cubicBezTo>
                <a:cubicBezTo>
                  <a:pt x="157120" y="631808"/>
                  <a:pt x="157982" y="632253"/>
                  <a:pt x="159089" y="632698"/>
                </a:cubicBezTo>
                <a:cubicBezTo>
                  <a:pt x="160196" y="633143"/>
                  <a:pt x="161640" y="633626"/>
                  <a:pt x="163419" y="634147"/>
                </a:cubicBezTo>
                <a:cubicBezTo>
                  <a:pt x="165351" y="634711"/>
                  <a:pt x="166979" y="635302"/>
                  <a:pt x="168302" y="635921"/>
                </a:cubicBezTo>
                <a:cubicBezTo>
                  <a:pt x="169627" y="636539"/>
                  <a:pt x="170701" y="637229"/>
                  <a:pt x="171526" y="637988"/>
                </a:cubicBezTo>
                <a:cubicBezTo>
                  <a:pt x="172350" y="638748"/>
                  <a:pt x="172942" y="639605"/>
                  <a:pt x="173300" y="640560"/>
                </a:cubicBezTo>
                <a:cubicBezTo>
                  <a:pt x="173658" y="641515"/>
                  <a:pt x="173837" y="642600"/>
                  <a:pt x="173837" y="643816"/>
                </a:cubicBezTo>
                <a:cubicBezTo>
                  <a:pt x="173837" y="644966"/>
                  <a:pt x="173642" y="645997"/>
                  <a:pt x="173251" y="646909"/>
                </a:cubicBezTo>
                <a:cubicBezTo>
                  <a:pt x="172860" y="647820"/>
                  <a:pt x="172329" y="648629"/>
                  <a:pt x="171656" y="649334"/>
                </a:cubicBezTo>
                <a:cubicBezTo>
                  <a:pt x="170983" y="650039"/>
                  <a:pt x="170202" y="650642"/>
                  <a:pt x="169312" y="651141"/>
                </a:cubicBezTo>
                <a:cubicBezTo>
                  <a:pt x="168422" y="651640"/>
                  <a:pt x="167472" y="652052"/>
                  <a:pt x="166463" y="652378"/>
                </a:cubicBezTo>
                <a:cubicBezTo>
                  <a:pt x="165454" y="652704"/>
                  <a:pt x="164418" y="652942"/>
                  <a:pt x="163354" y="653094"/>
                </a:cubicBezTo>
                <a:cubicBezTo>
                  <a:pt x="162290" y="653246"/>
                  <a:pt x="161249" y="653322"/>
                  <a:pt x="160229" y="653322"/>
                </a:cubicBezTo>
                <a:cubicBezTo>
                  <a:pt x="158015" y="653322"/>
                  <a:pt x="155980" y="653224"/>
                  <a:pt x="154125" y="653029"/>
                </a:cubicBezTo>
                <a:cubicBezTo>
                  <a:pt x="152269" y="652834"/>
                  <a:pt x="150451" y="652519"/>
                  <a:pt x="148671" y="652085"/>
                </a:cubicBezTo>
                <a:lnTo>
                  <a:pt x="148671" y="646876"/>
                </a:lnTo>
                <a:cubicBezTo>
                  <a:pt x="150581" y="647419"/>
                  <a:pt x="152480" y="647831"/>
                  <a:pt x="154369" y="648113"/>
                </a:cubicBezTo>
                <a:cubicBezTo>
                  <a:pt x="156257" y="648395"/>
                  <a:pt x="158134" y="648536"/>
                  <a:pt x="160001" y="648536"/>
                </a:cubicBezTo>
                <a:cubicBezTo>
                  <a:pt x="162714" y="648536"/>
                  <a:pt x="164721" y="648167"/>
                  <a:pt x="166024" y="647429"/>
                </a:cubicBezTo>
                <a:cubicBezTo>
                  <a:pt x="167326" y="646692"/>
                  <a:pt x="167977" y="645639"/>
                  <a:pt x="167977" y="644272"/>
                </a:cubicBezTo>
                <a:cubicBezTo>
                  <a:pt x="167977" y="643686"/>
                  <a:pt x="167874" y="643159"/>
                  <a:pt x="167668" y="642693"/>
                </a:cubicBezTo>
                <a:cubicBezTo>
                  <a:pt x="167461" y="642226"/>
                  <a:pt x="167087" y="641781"/>
                  <a:pt x="166544" y="641358"/>
                </a:cubicBezTo>
                <a:cubicBezTo>
                  <a:pt x="166002" y="640935"/>
                  <a:pt x="165161" y="640495"/>
                  <a:pt x="164022" y="640039"/>
                </a:cubicBezTo>
                <a:cubicBezTo>
                  <a:pt x="162882" y="639583"/>
                  <a:pt x="161325" y="639063"/>
                  <a:pt x="159350" y="638477"/>
                </a:cubicBezTo>
                <a:cubicBezTo>
                  <a:pt x="157874" y="638042"/>
                  <a:pt x="156512" y="637549"/>
                  <a:pt x="155264" y="636995"/>
                </a:cubicBezTo>
                <a:cubicBezTo>
                  <a:pt x="154016" y="636442"/>
                  <a:pt x="152936" y="635785"/>
                  <a:pt x="152025" y="635026"/>
                </a:cubicBezTo>
                <a:cubicBezTo>
                  <a:pt x="151113" y="634266"/>
                  <a:pt x="150397" y="633376"/>
                  <a:pt x="149876" y="632356"/>
                </a:cubicBezTo>
                <a:cubicBezTo>
                  <a:pt x="149355" y="631336"/>
                  <a:pt x="149094" y="630131"/>
                  <a:pt x="149094" y="628742"/>
                </a:cubicBezTo>
                <a:cubicBezTo>
                  <a:pt x="149094" y="627831"/>
                  <a:pt x="149306" y="626832"/>
                  <a:pt x="149729" y="625747"/>
                </a:cubicBezTo>
                <a:cubicBezTo>
                  <a:pt x="150153" y="624662"/>
                  <a:pt x="150874" y="623653"/>
                  <a:pt x="151894" y="622719"/>
                </a:cubicBezTo>
                <a:cubicBezTo>
                  <a:pt x="152914" y="621786"/>
                  <a:pt x="154293" y="621010"/>
                  <a:pt x="156029" y="620392"/>
                </a:cubicBezTo>
                <a:cubicBezTo>
                  <a:pt x="157765" y="619773"/>
                  <a:pt x="159936" y="619464"/>
                  <a:pt x="162540" y="619464"/>
                </a:cubicBezTo>
                <a:close/>
                <a:moveTo>
                  <a:pt x="93944" y="619464"/>
                </a:moveTo>
                <a:cubicBezTo>
                  <a:pt x="94747" y="619464"/>
                  <a:pt x="95518" y="619518"/>
                  <a:pt x="96256" y="619627"/>
                </a:cubicBezTo>
                <a:cubicBezTo>
                  <a:pt x="96994" y="619735"/>
                  <a:pt x="97645" y="619876"/>
                  <a:pt x="98209" y="620050"/>
                </a:cubicBezTo>
                <a:lnTo>
                  <a:pt x="110059" y="620050"/>
                </a:lnTo>
                <a:lnTo>
                  <a:pt x="110059" y="624673"/>
                </a:lnTo>
                <a:lnTo>
                  <a:pt x="104818" y="624673"/>
                </a:lnTo>
                <a:cubicBezTo>
                  <a:pt x="105426" y="625432"/>
                  <a:pt x="105898" y="626317"/>
                  <a:pt x="106234" y="627326"/>
                </a:cubicBezTo>
                <a:cubicBezTo>
                  <a:pt x="106571" y="628335"/>
                  <a:pt x="106739" y="629426"/>
                  <a:pt x="106739" y="630598"/>
                </a:cubicBezTo>
                <a:cubicBezTo>
                  <a:pt x="106739" y="632291"/>
                  <a:pt x="106429" y="633837"/>
                  <a:pt x="105811" y="635237"/>
                </a:cubicBezTo>
                <a:cubicBezTo>
                  <a:pt x="105192" y="636637"/>
                  <a:pt x="104319" y="637836"/>
                  <a:pt x="103190" y="638835"/>
                </a:cubicBezTo>
                <a:cubicBezTo>
                  <a:pt x="102062" y="639833"/>
                  <a:pt x="100711" y="640609"/>
                  <a:pt x="99137" y="641162"/>
                </a:cubicBezTo>
                <a:cubicBezTo>
                  <a:pt x="97563" y="641716"/>
                  <a:pt x="95833" y="641993"/>
                  <a:pt x="93944" y="641993"/>
                </a:cubicBezTo>
                <a:cubicBezTo>
                  <a:pt x="92577" y="641993"/>
                  <a:pt x="91296" y="641846"/>
                  <a:pt x="90103" y="641553"/>
                </a:cubicBezTo>
                <a:cubicBezTo>
                  <a:pt x="88909" y="641260"/>
                  <a:pt x="87965" y="640897"/>
                  <a:pt x="87270" y="640462"/>
                </a:cubicBezTo>
                <a:cubicBezTo>
                  <a:pt x="86858" y="641070"/>
                  <a:pt x="86511" y="641645"/>
                  <a:pt x="86229" y="642188"/>
                </a:cubicBezTo>
                <a:cubicBezTo>
                  <a:pt x="85946" y="642730"/>
                  <a:pt x="85805" y="643338"/>
                  <a:pt x="85805" y="644011"/>
                </a:cubicBezTo>
                <a:cubicBezTo>
                  <a:pt x="85805" y="644836"/>
                  <a:pt x="86201" y="645520"/>
                  <a:pt x="86993" y="646062"/>
                </a:cubicBezTo>
                <a:cubicBezTo>
                  <a:pt x="87786" y="646605"/>
                  <a:pt x="88833" y="646898"/>
                  <a:pt x="90135" y="646941"/>
                </a:cubicBezTo>
                <a:lnTo>
                  <a:pt x="98730" y="647267"/>
                </a:lnTo>
                <a:cubicBezTo>
                  <a:pt x="100358" y="647310"/>
                  <a:pt x="101861" y="647516"/>
                  <a:pt x="103239" y="647885"/>
                </a:cubicBezTo>
                <a:cubicBezTo>
                  <a:pt x="104617" y="648254"/>
                  <a:pt x="105800" y="648786"/>
                  <a:pt x="106788" y="649481"/>
                </a:cubicBezTo>
                <a:cubicBezTo>
                  <a:pt x="107775" y="650175"/>
                  <a:pt x="108546" y="651032"/>
                  <a:pt x="109099" y="652052"/>
                </a:cubicBezTo>
                <a:cubicBezTo>
                  <a:pt x="109653" y="653073"/>
                  <a:pt x="109929" y="654255"/>
                  <a:pt x="109929" y="655601"/>
                </a:cubicBezTo>
                <a:cubicBezTo>
                  <a:pt x="109929" y="657055"/>
                  <a:pt x="109615" y="658433"/>
                  <a:pt x="108985" y="659736"/>
                </a:cubicBezTo>
                <a:cubicBezTo>
                  <a:pt x="108356" y="661038"/>
                  <a:pt x="107384" y="662183"/>
                  <a:pt x="106071" y="663170"/>
                </a:cubicBezTo>
                <a:cubicBezTo>
                  <a:pt x="104758" y="664158"/>
                  <a:pt x="103093" y="664945"/>
                  <a:pt x="101074" y="665531"/>
                </a:cubicBezTo>
                <a:cubicBezTo>
                  <a:pt x="99056" y="666117"/>
                  <a:pt x="96657" y="666410"/>
                  <a:pt x="93879" y="666410"/>
                </a:cubicBezTo>
                <a:cubicBezTo>
                  <a:pt x="91231" y="666410"/>
                  <a:pt x="88979" y="666198"/>
                  <a:pt x="87124" y="665775"/>
                </a:cubicBezTo>
                <a:cubicBezTo>
                  <a:pt x="85268" y="665352"/>
                  <a:pt x="83743" y="664766"/>
                  <a:pt x="82550" y="664017"/>
                </a:cubicBezTo>
                <a:cubicBezTo>
                  <a:pt x="81356" y="663268"/>
                  <a:pt x="80488" y="662378"/>
                  <a:pt x="79945" y="661347"/>
                </a:cubicBezTo>
                <a:cubicBezTo>
                  <a:pt x="79403" y="660316"/>
                  <a:pt x="79131" y="659182"/>
                  <a:pt x="79131" y="657945"/>
                </a:cubicBezTo>
                <a:cubicBezTo>
                  <a:pt x="79131" y="656361"/>
                  <a:pt x="79500" y="654972"/>
                  <a:pt x="80238" y="653778"/>
                </a:cubicBezTo>
                <a:cubicBezTo>
                  <a:pt x="80976" y="652584"/>
                  <a:pt x="82116" y="651434"/>
                  <a:pt x="83656" y="650327"/>
                </a:cubicBezTo>
                <a:cubicBezTo>
                  <a:pt x="83092" y="650067"/>
                  <a:pt x="82604" y="649741"/>
                  <a:pt x="82192" y="649350"/>
                </a:cubicBezTo>
                <a:cubicBezTo>
                  <a:pt x="81779" y="648960"/>
                  <a:pt x="81443" y="648531"/>
                  <a:pt x="81182" y="648064"/>
                </a:cubicBezTo>
                <a:cubicBezTo>
                  <a:pt x="80922" y="647598"/>
                  <a:pt x="80726" y="647104"/>
                  <a:pt x="80596" y="646583"/>
                </a:cubicBezTo>
                <a:cubicBezTo>
                  <a:pt x="80466" y="646062"/>
                  <a:pt x="80401" y="645552"/>
                  <a:pt x="80401" y="645053"/>
                </a:cubicBezTo>
                <a:cubicBezTo>
                  <a:pt x="80401" y="643642"/>
                  <a:pt x="80732" y="642351"/>
                  <a:pt x="81394" y="641179"/>
                </a:cubicBezTo>
                <a:cubicBezTo>
                  <a:pt x="82056" y="640007"/>
                  <a:pt x="82843" y="638900"/>
                  <a:pt x="83754" y="637858"/>
                </a:cubicBezTo>
                <a:cubicBezTo>
                  <a:pt x="83342" y="637359"/>
                  <a:pt x="82978" y="636870"/>
                  <a:pt x="82664" y="636393"/>
                </a:cubicBezTo>
                <a:cubicBezTo>
                  <a:pt x="82349" y="635915"/>
                  <a:pt x="82078" y="635400"/>
                  <a:pt x="81850" y="634847"/>
                </a:cubicBezTo>
                <a:cubicBezTo>
                  <a:pt x="81622" y="634293"/>
                  <a:pt x="81448" y="633696"/>
                  <a:pt x="81329" y="633056"/>
                </a:cubicBezTo>
                <a:cubicBezTo>
                  <a:pt x="81209" y="632416"/>
                  <a:pt x="81150" y="631683"/>
                  <a:pt x="81150" y="630858"/>
                </a:cubicBezTo>
                <a:cubicBezTo>
                  <a:pt x="81150" y="629165"/>
                  <a:pt x="81459" y="627619"/>
                  <a:pt x="82078" y="626219"/>
                </a:cubicBezTo>
                <a:cubicBezTo>
                  <a:pt x="82696" y="624819"/>
                  <a:pt x="83564" y="623620"/>
                  <a:pt x="84682" y="622622"/>
                </a:cubicBezTo>
                <a:cubicBezTo>
                  <a:pt x="85800" y="621623"/>
                  <a:pt x="87145" y="620847"/>
                  <a:pt x="88719" y="620294"/>
                </a:cubicBezTo>
                <a:cubicBezTo>
                  <a:pt x="90292" y="619740"/>
                  <a:pt x="92034" y="619464"/>
                  <a:pt x="93944" y="619464"/>
                </a:cubicBezTo>
                <a:close/>
                <a:moveTo>
                  <a:pt x="56626" y="619464"/>
                </a:moveTo>
                <a:cubicBezTo>
                  <a:pt x="58905" y="619464"/>
                  <a:pt x="60923" y="619822"/>
                  <a:pt x="62681" y="620538"/>
                </a:cubicBezTo>
                <a:cubicBezTo>
                  <a:pt x="64439" y="621254"/>
                  <a:pt x="65920" y="622269"/>
                  <a:pt x="67125" y="623582"/>
                </a:cubicBezTo>
                <a:cubicBezTo>
                  <a:pt x="68330" y="624895"/>
                  <a:pt x="69241" y="626490"/>
                  <a:pt x="69860" y="628368"/>
                </a:cubicBezTo>
                <a:cubicBezTo>
                  <a:pt x="70478" y="630245"/>
                  <a:pt x="70788" y="632345"/>
                  <a:pt x="70788" y="634667"/>
                </a:cubicBezTo>
                <a:cubicBezTo>
                  <a:pt x="70788" y="635470"/>
                  <a:pt x="70777" y="636143"/>
                  <a:pt x="70755" y="636686"/>
                </a:cubicBezTo>
                <a:cubicBezTo>
                  <a:pt x="70733" y="637229"/>
                  <a:pt x="70701" y="637739"/>
                  <a:pt x="70657" y="638216"/>
                </a:cubicBezTo>
                <a:lnTo>
                  <a:pt x="47705" y="638216"/>
                </a:lnTo>
                <a:cubicBezTo>
                  <a:pt x="47705" y="641558"/>
                  <a:pt x="48638" y="644125"/>
                  <a:pt x="50505" y="645916"/>
                </a:cubicBezTo>
                <a:cubicBezTo>
                  <a:pt x="52371" y="647706"/>
                  <a:pt x="55063" y="648601"/>
                  <a:pt x="58579" y="648601"/>
                </a:cubicBezTo>
                <a:cubicBezTo>
                  <a:pt x="59534" y="648601"/>
                  <a:pt x="60489" y="648563"/>
                  <a:pt x="61444" y="648488"/>
                </a:cubicBezTo>
                <a:cubicBezTo>
                  <a:pt x="62399" y="648412"/>
                  <a:pt x="63321" y="648308"/>
                  <a:pt x="64211" y="648178"/>
                </a:cubicBezTo>
                <a:cubicBezTo>
                  <a:pt x="65101" y="648048"/>
                  <a:pt x="65953" y="647902"/>
                  <a:pt x="66767" y="647739"/>
                </a:cubicBezTo>
                <a:cubicBezTo>
                  <a:pt x="67581" y="647576"/>
                  <a:pt x="68335" y="647397"/>
                  <a:pt x="69030" y="647202"/>
                </a:cubicBezTo>
                <a:lnTo>
                  <a:pt x="69030" y="651857"/>
                </a:lnTo>
                <a:cubicBezTo>
                  <a:pt x="67488" y="652291"/>
                  <a:pt x="65747" y="652644"/>
                  <a:pt x="63804" y="652915"/>
                </a:cubicBezTo>
                <a:cubicBezTo>
                  <a:pt x="61862" y="653186"/>
                  <a:pt x="59849" y="653322"/>
                  <a:pt x="57765" y="653322"/>
                </a:cubicBezTo>
                <a:cubicBezTo>
                  <a:pt x="54965" y="653322"/>
                  <a:pt x="52556" y="652942"/>
                  <a:pt x="50538" y="652183"/>
                </a:cubicBezTo>
                <a:cubicBezTo>
                  <a:pt x="48519" y="651423"/>
                  <a:pt x="46864" y="650322"/>
                  <a:pt x="45573" y="648878"/>
                </a:cubicBezTo>
                <a:cubicBezTo>
                  <a:pt x="44281" y="647435"/>
                  <a:pt x="43326" y="645666"/>
                  <a:pt x="42708" y="643572"/>
                </a:cubicBezTo>
                <a:cubicBezTo>
                  <a:pt x="42089" y="641477"/>
                  <a:pt x="41780" y="639106"/>
                  <a:pt x="41780" y="636458"/>
                </a:cubicBezTo>
                <a:cubicBezTo>
                  <a:pt x="41780" y="634157"/>
                  <a:pt x="42111" y="631982"/>
                  <a:pt x="42773" y="629931"/>
                </a:cubicBezTo>
                <a:cubicBezTo>
                  <a:pt x="43435" y="627880"/>
                  <a:pt x="44401" y="626078"/>
                  <a:pt x="45670" y="624526"/>
                </a:cubicBezTo>
                <a:cubicBezTo>
                  <a:pt x="46940" y="622974"/>
                  <a:pt x="48497" y="621743"/>
                  <a:pt x="50342" y="620831"/>
                </a:cubicBezTo>
                <a:cubicBezTo>
                  <a:pt x="52187" y="619920"/>
                  <a:pt x="54282" y="619464"/>
                  <a:pt x="56626" y="619464"/>
                </a:cubicBezTo>
                <a:close/>
                <a:moveTo>
                  <a:pt x="11200" y="615069"/>
                </a:moveTo>
                <a:lnTo>
                  <a:pt x="11200" y="629133"/>
                </a:lnTo>
                <a:lnTo>
                  <a:pt x="15888" y="629133"/>
                </a:lnTo>
                <a:cubicBezTo>
                  <a:pt x="17256" y="629133"/>
                  <a:pt x="18488" y="628976"/>
                  <a:pt x="19584" y="628661"/>
                </a:cubicBezTo>
                <a:cubicBezTo>
                  <a:pt x="20680" y="628346"/>
                  <a:pt x="21613" y="627880"/>
                  <a:pt x="22383" y="627261"/>
                </a:cubicBezTo>
                <a:cubicBezTo>
                  <a:pt x="23154" y="626642"/>
                  <a:pt x="23751" y="625883"/>
                  <a:pt x="24174" y="624982"/>
                </a:cubicBezTo>
                <a:cubicBezTo>
                  <a:pt x="24597" y="624081"/>
                  <a:pt x="24809" y="623045"/>
                  <a:pt x="24809" y="621873"/>
                </a:cubicBezTo>
                <a:cubicBezTo>
                  <a:pt x="24809" y="619594"/>
                  <a:pt x="24098" y="617890"/>
                  <a:pt x="22677" y="616762"/>
                </a:cubicBezTo>
                <a:cubicBezTo>
                  <a:pt x="21255" y="615633"/>
                  <a:pt x="19253" y="615069"/>
                  <a:pt x="16670" y="615069"/>
                </a:cubicBezTo>
                <a:close/>
                <a:moveTo>
                  <a:pt x="5405" y="610185"/>
                </a:moveTo>
                <a:lnTo>
                  <a:pt x="16800" y="610185"/>
                </a:lnTo>
                <a:cubicBezTo>
                  <a:pt x="19274" y="610185"/>
                  <a:pt x="21401" y="610457"/>
                  <a:pt x="23181" y="610999"/>
                </a:cubicBezTo>
                <a:cubicBezTo>
                  <a:pt x="24961" y="611542"/>
                  <a:pt x="26420" y="612301"/>
                  <a:pt x="27560" y="613278"/>
                </a:cubicBezTo>
                <a:cubicBezTo>
                  <a:pt x="28699" y="614255"/>
                  <a:pt x="29535" y="615432"/>
                  <a:pt x="30067" y="616810"/>
                </a:cubicBezTo>
                <a:cubicBezTo>
                  <a:pt x="30598" y="618189"/>
                  <a:pt x="30864" y="619713"/>
                  <a:pt x="30864" y="621385"/>
                </a:cubicBezTo>
                <a:cubicBezTo>
                  <a:pt x="30864" y="622708"/>
                  <a:pt x="30669" y="623962"/>
                  <a:pt x="30278" y="625145"/>
                </a:cubicBezTo>
                <a:cubicBezTo>
                  <a:pt x="29888" y="626328"/>
                  <a:pt x="29307" y="627402"/>
                  <a:pt x="28537" y="628368"/>
                </a:cubicBezTo>
                <a:cubicBezTo>
                  <a:pt x="27766" y="629334"/>
                  <a:pt x="26811" y="630169"/>
                  <a:pt x="25672" y="630875"/>
                </a:cubicBezTo>
                <a:cubicBezTo>
                  <a:pt x="24532" y="631580"/>
                  <a:pt x="23224" y="632106"/>
                  <a:pt x="21749" y="632454"/>
                </a:cubicBezTo>
                <a:cubicBezTo>
                  <a:pt x="22942" y="632866"/>
                  <a:pt x="23957" y="633588"/>
                  <a:pt x="24793" y="634619"/>
                </a:cubicBezTo>
                <a:cubicBezTo>
                  <a:pt x="25628" y="635650"/>
                  <a:pt x="26480" y="637022"/>
                  <a:pt x="27348" y="638737"/>
                </a:cubicBezTo>
                <a:lnTo>
                  <a:pt x="34087" y="652736"/>
                </a:lnTo>
                <a:lnTo>
                  <a:pt x="27544" y="652736"/>
                </a:lnTo>
                <a:lnTo>
                  <a:pt x="21195" y="639128"/>
                </a:lnTo>
                <a:cubicBezTo>
                  <a:pt x="20718" y="638086"/>
                  <a:pt x="20229" y="637223"/>
                  <a:pt x="19730" y="636539"/>
                </a:cubicBezTo>
                <a:cubicBezTo>
                  <a:pt x="19231" y="635856"/>
                  <a:pt x="18694" y="635313"/>
                  <a:pt x="18119" y="634912"/>
                </a:cubicBezTo>
                <a:cubicBezTo>
                  <a:pt x="17543" y="634510"/>
                  <a:pt x="16914" y="634222"/>
                  <a:pt x="16230" y="634049"/>
                </a:cubicBezTo>
                <a:cubicBezTo>
                  <a:pt x="15547" y="633875"/>
                  <a:pt x="14782" y="633788"/>
                  <a:pt x="13935" y="633788"/>
                </a:cubicBezTo>
                <a:lnTo>
                  <a:pt x="11200" y="633788"/>
                </a:lnTo>
                <a:lnTo>
                  <a:pt x="11200" y="652736"/>
                </a:lnTo>
                <a:lnTo>
                  <a:pt x="5405" y="652736"/>
                </a:lnTo>
                <a:close/>
                <a:moveTo>
                  <a:pt x="654910" y="609599"/>
                </a:moveTo>
                <a:lnTo>
                  <a:pt x="654910" y="620050"/>
                </a:lnTo>
                <a:lnTo>
                  <a:pt x="669593" y="620050"/>
                </a:lnTo>
                <a:lnTo>
                  <a:pt x="669593" y="624803"/>
                </a:lnTo>
                <a:lnTo>
                  <a:pt x="654910" y="624803"/>
                </a:lnTo>
                <a:lnTo>
                  <a:pt x="654910" y="641407"/>
                </a:lnTo>
                <a:cubicBezTo>
                  <a:pt x="654910" y="643751"/>
                  <a:pt x="655534" y="645503"/>
                  <a:pt x="656782" y="646664"/>
                </a:cubicBezTo>
                <a:cubicBezTo>
                  <a:pt x="658030" y="647826"/>
                  <a:pt x="659870" y="648406"/>
                  <a:pt x="662300" y="648406"/>
                </a:cubicBezTo>
                <a:cubicBezTo>
                  <a:pt x="663342" y="648406"/>
                  <a:pt x="664481" y="648325"/>
                  <a:pt x="665719" y="648162"/>
                </a:cubicBezTo>
                <a:cubicBezTo>
                  <a:pt x="666956" y="647999"/>
                  <a:pt x="668247" y="647744"/>
                  <a:pt x="669593" y="647397"/>
                </a:cubicBezTo>
                <a:lnTo>
                  <a:pt x="669593" y="652280"/>
                </a:lnTo>
                <a:cubicBezTo>
                  <a:pt x="668313" y="652606"/>
                  <a:pt x="666988" y="652839"/>
                  <a:pt x="665621" y="652980"/>
                </a:cubicBezTo>
                <a:cubicBezTo>
                  <a:pt x="664254" y="653121"/>
                  <a:pt x="662865" y="653192"/>
                  <a:pt x="661454" y="653192"/>
                </a:cubicBezTo>
                <a:cubicBezTo>
                  <a:pt x="657352" y="653192"/>
                  <a:pt x="654291" y="652264"/>
                  <a:pt x="652273" y="650408"/>
                </a:cubicBezTo>
                <a:cubicBezTo>
                  <a:pt x="650255" y="648553"/>
                  <a:pt x="649245" y="645704"/>
                  <a:pt x="649245" y="641862"/>
                </a:cubicBezTo>
                <a:lnTo>
                  <a:pt x="649245" y="624803"/>
                </a:lnTo>
                <a:lnTo>
                  <a:pt x="640097" y="624803"/>
                </a:lnTo>
                <a:lnTo>
                  <a:pt x="640097" y="620050"/>
                </a:lnTo>
                <a:lnTo>
                  <a:pt x="649245" y="620050"/>
                </a:lnTo>
                <a:lnTo>
                  <a:pt x="649245" y="611064"/>
                </a:lnTo>
                <a:close/>
                <a:moveTo>
                  <a:pt x="197710" y="609599"/>
                </a:moveTo>
                <a:lnTo>
                  <a:pt x="197710" y="620050"/>
                </a:lnTo>
                <a:lnTo>
                  <a:pt x="212393" y="620050"/>
                </a:lnTo>
                <a:lnTo>
                  <a:pt x="212393" y="624803"/>
                </a:lnTo>
                <a:lnTo>
                  <a:pt x="197710" y="624803"/>
                </a:lnTo>
                <a:lnTo>
                  <a:pt x="197710" y="641407"/>
                </a:lnTo>
                <a:cubicBezTo>
                  <a:pt x="197710" y="643751"/>
                  <a:pt x="198334" y="645503"/>
                  <a:pt x="199582" y="646664"/>
                </a:cubicBezTo>
                <a:cubicBezTo>
                  <a:pt x="200830" y="647826"/>
                  <a:pt x="202669" y="648406"/>
                  <a:pt x="205100" y="648406"/>
                </a:cubicBezTo>
                <a:cubicBezTo>
                  <a:pt x="206142" y="648406"/>
                  <a:pt x="207282" y="648325"/>
                  <a:pt x="208519" y="648162"/>
                </a:cubicBezTo>
                <a:cubicBezTo>
                  <a:pt x="209756" y="647999"/>
                  <a:pt x="211047" y="647744"/>
                  <a:pt x="212393" y="647397"/>
                </a:cubicBezTo>
                <a:lnTo>
                  <a:pt x="212393" y="652280"/>
                </a:lnTo>
                <a:cubicBezTo>
                  <a:pt x="211112" y="652606"/>
                  <a:pt x="209788" y="652839"/>
                  <a:pt x="208421" y="652980"/>
                </a:cubicBezTo>
                <a:cubicBezTo>
                  <a:pt x="207054" y="653121"/>
                  <a:pt x="205665" y="653192"/>
                  <a:pt x="204254" y="653192"/>
                </a:cubicBezTo>
                <a:cubicBezTo>
                  <a:pt x="200152" y="653192"/>
                  <a:pt x="197092" y="652264"/>
                  <a:pt x="195073" y="650408"/>
                </a:cubicBezTo>
                <a:cubicBezTo>
                  <a:pt x="193055" y="648553"/>
                  <a:pt x="192046" y="645704"/>
                  <a:pt x="192046" y="641862"/>
                </a:cubicBezTo>
                <a:lnTo>
                  <a:pt x="192046" y="624803"/>
                </a:lnTo>
                <a:lnTo>
                  <a:pt x="182897" y="624803"/>
                </a:lnTo>
                <a:lnTo>
                  <a:pt x="182897" y="620050"/>
                </a:lnTo>
                <a:lnTo>
                  <a:pt x="192046" y="620050"/>
                </a:lnTo>
                <a:lnTo>
                  <a:pt x="192046" y="611064"/>
                </a:lnTo>
                <a:close/>
                <a:moveTo>
                  <a:pt x="587435" y="606734"/>
                </a:moveTo>
                <a:lnTo>
                  <a:pt x="593133" y="606734"/>
                </a:lnTo>
                <a:lnTo>
                  <a:pt x="593133" y="652736"/>
                </a:lnTo>
                <a:lnTo>
                  <a:pt x="588054" y="652736"/>
                </a:lnTo>
                <a:lnTo>
                  <a:pt x="587859" y="646550"/>
                </a:lnTo>
                <a:cubicBezTo>
                  <a:pt x="586274" y="648851"/>
                  <a:pt x="584560" y="650555"/>
                  <a:pt x="582715" y="651662"/>
                </a:cubicBezTo>
                <a:cubicBezTo>
                  <a:pt x="580870" y="652769"/>
                  <a:pt x="578873" y="653322"/>
                  <a:pt x="576724" y="653322"/>
                </a:cubicBezTo>
                <a:cubicBezTo>
                  <a:pt x="574858" y="653322"/>
                  <a:pt x="573213" y="652932"/>
                  <a:pt x="571792" y="652150"/>
                </a:cubicBezTo>
                <a:cubicBezTo>
                  <a:pt x="570370" y="651369"/>
                  <a:pt x="569187" y="650267"/>
                  <a:pt x="568243" y="648846"/>
                </a:cubicBezTo>
                <a:cubicBezTo>
                  <a:pt x="567299" y="647424"/>
                  <a:pt x="566589" y="645715"/>
                  <a:pt x="566111" y="643718"/>
                </a:cubicBezTo>
                <a:cubicBezTo>
                  <a:pt x="565634" y="641721"/>
                  <a:pt x="565395" y="639507"/>
                  <a:pt x="565395" y="637077"/>
                </a:cubicBezTo>
                <a:cubicBezTo>
                  <a:pt x="565395" y="634298"/>
                  <a:pt x="565774" y="631830"/>
                  <a:pt x="566534" y="629670"/>
                </a:cubicBezTo>
                <a:cubicBezTo>
                  <a:pt x="567294" y="627510"/>
                  <a:pt x="568373" y="625687"/>
                  <a:pt x="569773" y="624201"/>
                </a:cubicBezTo>
                <a:cubicBezTo>
                  <a:pt x="571173" y="622714"/>
                  <a:pt x="572856" y="621585"/>
                  <a:pt x="574820" y="620815"/>
                </a:cubicBezTo>
                <a:cubicBezTo>
                  <a:pt x="576784" y="620044"/>
                  <a:pt x="578970" y="619659"/>
                  <a:pt x="581380" y="619659"/>
                </a:cubicBezTo>
                <a:cubicBezTo>
                  <a:pt x="582422" y="619659"/>
                  <a:pt x="583447" y="619724"/>
                  <a:pt x="584456" y="619854"/>
                </a:cubicBezTo>
                <a:cubicBezTo>
                  <a:pt x="585466" y="619985"/>
                  <a:pt x="586458" y="620191"/>
                  <a:pt x="587435" y="620473"/>
                </a:cubicBezTo>
                <a:close/>
                <a:moveTo>
                  <a:pt x="520760" y="606734"/>
                </a:moveTo>
                <a:lnTo>
                  <a:pt x="526457" y="606734"/>
                </a:lnTo>
                <a:lnTo>
                  <a:pt x="526457" y="652736"/>
                </a:lnTo>
                <a:lnTo>
                  <a:pt x="521379" y="652736"/>
                </a:lnTo>
                <a:lnTo>
                  <a:pt x="521183" y="646550"/>
                </a:lnTo>
                <a:cubicBezTo>
                  <a:pt x="519599" y="648851"/>
                  <a:pt x="517884" y="650555"/>
                  <a:pt x="516040" y="651662"/>
                </a:cubicBezTo>
                <a:cubicBezTo>
                  <a:pt x="514195" y="652769"/>
                  <a:pt x="512198" y="653322"/>
                  <a:pt x="510049" y="653322"/>
                </a:cubicBezTo>
                <a:cubicBezTo>
                  <a:pt x="508182" y="653322"/>
                  <a:pt x="506539" y="652932"/>
                  <a:pt x="505117" y="652150"/>
                </a:cubicBezTo>
                <a:cubicBezTo>
                  <a:pt x="503695" y="651369"/>
                  <a:pt x="502513" y="650267"/>
                  <a:pt x="501568" y="648846"/>
                </a:cubicBezTo>
                <a:cubicBezTo>
                  <a:pt x="500624" y="647424"/>
                  <a:pt x="499913" y="645715"/>
                  <a:pt x="499436" y="643718"/>
                </a:cubicBezTo>
                <a:cubicBezTo>
                  <a:pt x="498958" y="641721"/>
                  <a:pt x="498720" y="639507"/>
                  <a:pt x="498720" y="637077"/>
                </a:cubicBezTo>
                <a:cubicBezTo>
                  <a:pt x="498720" y="634298"/>
                  <a:pt x="499099" y="631830"/>
                  <a:pt x="499859" y="629670"/>
                </a:cubicBezTo>
                <a:cubicBezTo>
                  <a:pt x="500619" y="627510"/>
                  <a:pt x="501699" y="625687"/>
                  <a:pt x="503099" y="624201"/>
                </a:cubicBezTo>
                <a:cubicBezTo>
                  <a:pt x="504498" y="622714"/>
                  <a:pt x="506180" y="621585"/>
                  <a:pt x="508145" y="620815"/>
                </a:cubicBezTo>
                <a:cubicBezTo>
                  <a:pt x="510109" y="620044"/>
                  <a:pt x="512296" y="619659"/>
                  <a:pt x="514705" y="619659"/>
                </a:cubicBezTo>
                <a:cubicBezTo>
                  <a:pt x="515747" y="619659"/>
                  <a:pt x="516772" y="619724"/>
                  <a:pt x="517781" y="619854"/>
                </a:cubicBezTo>
                <a:cubicBezTo>
                  <a:pt x="518790" y="619985"/>
                  <a:pt x="519783" y="620191"/>
                  <a:pt x="520760" y="620473"/>
                </a:cubicBezTo>
                <a:close/>
                <a:moveTo>
                  <a:pt x="349310" y="606734"/>
                </a:moveTo>
                <a:lnTo>
                  <a:pt x="355008" y="606734"/>
                </a:lnTo>
                <a:lnTo>
                  <a:pt x="355008" y="652736"/>
                </a:lnTo>
                <a:lnTo>
                  <a:pt x="349929" y="652736"/>
                </a:lnTo>
                <a:lnTo>
                  <a:pt x="349733" y="646550"/>
                </a:lnTo>
                <a:cubicBezTo>
                  <a:pt x="348149" y="648851"/>
                  <a:pt x="346434" y="650555"/>
                  <a:pt x="344590" y="651662"/>
                </a:cubicBezTo>
                <a:cubicBezTo>
                  <a:pt x="342745" y="652769"/>
                  <a:pt x="340748" y="653322"/>
                  <a:pt x="338599" y="653322"/>
                </a:cubicBezTo>
                <a:cubicBezTo>
                  <a:pt x="336733" y="653322"/>
                  <a:pt x="335089" y="652932"/>
                  <a:pt x="333667" y="652150"/>
                </a:cubicBezTo>
                <a:cubicBezTo>
                  <a:pt x="332245" y="651369"/>
                  <a:pt x="331063" y="650267"/>
                  <a:pt x="330118" y="648846"/>
                </a:cubicBezTo>
                <a:cubicBezTo>
                  <a:pt x="329174" y="647424"/>
                  <a:pt x="328463" y="645715"/>
                  <a:pt x="327986" y="643718"/>
                </a:cubicBezTo>
                <a:cubicBezTo>
                  <a:pt x="327508" y="641721"/>
                  <a:pt x="327270" y="639507"/>
                  <a:pt x="327270" y="637077"/>
                </a:cubicBezTo>
                <a:cubicBezTo>
                  <a:pt x="327270" y="634298"/>
                  <a:pt x="327649" y="631830"/>
                  <a:pt x="328409" y="629670"/>
                </a:cubicBezTo>
                <a:cubicBezTo>
                  <a:pt x="329169" y="627510"/>
                  <a:pt x="330249" y="625687"/>
                  <a:pt x="331649" y="624201"/>
                </a:cubicBezTo>
                <a:cubicBezTo>
                  <a:pt x="333048" y="622714"/>
                  <a:pt x="334730" y="621585"/>
                  <a:pt x="336695" y="620815"/>
                </a:cubicBezTo>
                <a:cubicBezTo>
                  <a:pt x="338659" y="620044"/>
                  <a:pt x="340846" y="619659"/>
                  <a:pt x="343255" y="619659"/>
                </a:cubicBezTo>
                <a:cubicBezTo>
                  <a:pt x="344297" y="619659"/>
                  <a:pt x="345322" y="619724"/>
                  <a:pt x="346331" y="619854"/>
                </a:cubicBezTo>
                <a:cubicBezTo>
                  <a:pt x="347341" y="619985"/>
                  <a:pt x="348334" y="620191"/>
                  <a:pt x="349310" y="620473"/>
                </a:cubicBezTo>
                <a:close/>
                <a:moveTo>
                  <a:pt x="551600" y="606344"/>
                </a:moveTo>
                <a:cubicBezTo>
                  <a:pt x="552230" y="606344"/>
                  <a:pt x="552816" y="606458"/>
                  <a:pt x="553358" y="606685"/>
                </a:cubicBezTo>
                <a:cubicBezTo>
                  <a:pt x="553901" y="606913"/>
                  <a:pt x="554373" y="607234"/>
                  <a:pt x="554774" y="607646"/>
                </a:cubicBezTo>
                <a:cubicBezTo>
                  <a:pt x="555176" y="608058"/>
                  <a:pt x="555490" y="608530"/>
                  <a:pt x="555718" y="609062"/>
                </a:cubicBezTo>
                <a:cubicBezTo>
                  <a:pt x="555946" y="609594"/>
                  <a:pt x="556060" y="610174"/>
                  <a:pt x="556060" y="610804"/>
                </a:cubicBezTo>
                <a:cubicBezTo>
                  <a:pt x="556060" y="611411"/>
                  <a:pt x="555946" y="611987"/>
                  <a:pt x="555718" y="612529"/>
                </a:cubicBezTo>
                <a:cubicBezTo>
                  <a:pt x="555490" y="613072"/>
                  <a:pt x="555176" y="613549"/>
                  <a:pt x="554774" y="613962"/>
                </a:cubicBezTo>
                <a:cubicBezTo>
                  <a:pt x="554373" y="614374"/>
                  <a:pt x="553901" y="614694"/>
                  <a:pt x="553358" y="614922"/>
                </a:cubicBezTo>
                <a:cubicBezTo>
                  <a:pt x="552816" y="615150"/>
                  <a:pt x="552230" y="615264"/>
                  <a:pt x="551600" y="615264"/>
                </a:cubicBezTo>
                <a:cubicBezTo>
                  <a:pt x="550971" y="615264"/>
                  <a:pt x="550385" y="615150"/>
                  <a:pt x="549842" y="614922"/>
                </a:cubicBezTo>
                <a:cubicBezTo>
                  <a:pt x="549300" y="614694"/>
                  <a:pt x="548827" y="614374"/>
                  <a:pt x="548426" y="613962"/>
                </a:cubicBezTo>
                <a:cubicBezTo>
                  <a:pt x="548024" y="613549"/>
                  <a:pt x="547710" y="613072"/>
                  <a:pt x="547482" y="612529"/>
                </a:cubicBezTo>
                <a:cubicBezTo>
                  <a:pt x="547254" y="611987"/>
                  <a:pt x="547140" y="611411"/>
                  <a:pt x="547140" y="610804"/>
                </a:cubicBezTo>
                <a:cubicBezTo>
                  <a:pt x="547140" y="610174"/>
                  <a:pt x="547254" y="609594"/>
                  <a:pt x="547482" y="609062"/>
                </a:cubicBezTo>
                <a:cubicBezTo>
                  <a:pt x="547710" y="608530"/>
                  <a:pt x="548024" y="608058"/>
                  <a:pt x="548426" y="607646"/>
                </a:cubicBezTo>
                <a:cubicBezTo>
                  <a:pt x="548827" y="607234"/>
                  <a:pt x="549300" y="606913"/>
                  <a:pt x="549842" y="606685"/>
                </a:cubicBezTo>
                <a:cubicBezTo>
                  <a:pt x="550385" y="606458"/>
                  <a:pt x="550971" y="606344"/>
                  <a:pt x="551600" y="606344"/>
                </a:cubicBezTo>
                <a:close/>
                <a:moveTo>
                  <a:pt x="132500" y="606344"/>
                </a:moveTo>
                <a:cubicBezTo>
                  <a:pt x="133130" y="606344"/>
                  <a:pt x="133715" y="606458"/>
                  <a:pt x="134258" y="606685"/>
                </a:cubicBezTo>
                <a:cubicBezTo>
                  <a:pt x="134801" y="606913"/>
                  <a:pt x="135273" y="607234"/>
                  <a:pt x="135674" y="607646"/>
                </a:cubicBezTo>
                <a:cubicBezTo>
                  <a:pt x="136076" y="608058"/>
                  <a:pt x="136391" y="608530"/>
                  <a:pt x="136618" y="609062"/>
                </a:cubicBezTo>
                <a:cubicBezTo>
                  <a:pt x="136846" y="609594"/>
                  <a:pt x="136960" y="610174"/>
                  <a:pt x="136960" y="610804"/>
                </a:cubicBezTo>
                <a:cubicBezTo>
                  <a:pt x="136960" y="611411"/>
                  <a:pt x="136846" y="611987"/>
                  <a:pt x="136618" y="612529"/>
                </a:cubicBezTo>
                <a:cubicBezTo>
                  <a:pt x="136391" y="613072"/>
                  <a:pt x="136076" y="613549"/>
                  <a:pt x="135674" y="613962"/>
                </a:cubicBezTo>
                <a:cubicBezTo>
                  <a:pt x="135273" y="614374"/>
                  <a:pt x="134801" y="614694"/>
                  <a:pt x="134258" y="614922"/>
                </a:cubicBezTo>
                <a:cubicBezTo>
                  <a:pt x="133715" y="615150"/>
                  <a:pt x="133130" y="615264"/>
                  <a:pt x="132500" y="615264"/>
                </a:cubicBezTo>
                <a:cubicBezTo>
                  <a:pt x="131871" y="615264"/>
                  <a:pt x="131285" y="615150"/>
                  <a:pt x="130742" y="614922"/>
                </a:cubicBezTo>
                <a:cubicBezTo>
                  <a:pt x="130199" y="614694"/>
                  <a:pt x="129727" y="614374"/>
                  <a:pt x="129326" y="613962"/>
                </a:cubicBezTo>
                <a:cubicBezTo>
                  <a:pt x="128924" y="613549"/>
                  <a:pt x="128610" y="613072"/>
                  <a:pt x="128382" y="612529"/>
                </a:cubicBezTo>
                <a:cubicBezTo>
                  <a:pt x="128154" y="611987"/>
                  <a:pt x="128040" y="611411"/>
                  <a:pt x="128040" y="610804"/>
                </a:cubicBezTo>
                <a:cubicBezTo>
                  <a:pt x="128040" y="610174"/>
                  <a:pt x="128154" y="609594"/>
                  <a:pt x="128382" y="609062"/>
                </a:cubicBezTo>
                <a:cubicBezTo>
                  <a:pt x="128610" y="608530"/>
                  <a:pt x="128924" y="608058"/>
                  <a:pt x="129326" y="607646"/>
                </a:cubicBezTo>
                <a:cubicBezTo>
                  <a:pt x="129727" y="607234"/>
                  <a:pt x="130199" y="606913"/>
                  <a:pt x="130742" y="606685"/>
                </a:cubicBezTo>
                <a:cubicBezTo>
                  <a:pt x="131285" y="606458"/>
                  <a:pt x="131871" y="606344"/>
                  <a:pt x="132500" y="606344"/>
                </a:cubicBezTo>
                <a:close/>
                <a:moveTo>
                  <a:pt x="1349225" y="568528"/>
                </a:moveTo>
                <a:cubicBezTo>
                  <a:pt x="1349833" y="568528"/>
                  <a:pt x="1350397" y="568642"/>
                  <a:pt x="1350918" y="568870"/>
                </a:cubicBezTo>
                <a:cubicBezTo>
                  <a:pt x="1351439" y="569097"/>
                  <a:pt x="1351889" y="569407"/>
                  <a:pt x="1352269" y="569797"/>
                </a:cubicBezTo>
                <a:cubicBezTo>
                  <a:pt x="1352649" y="570188"/>
                  <a:pt x="1352947" y="570649"/>
                  <a:pt x="1353164" y="571181"/>
                </a:cubicBezTo>
                <a:cubicBezTo>
                  <a:pt x="1353381" y="571713"/>
                  <a:pt x="1353490" y="572272"/>
                  <a:pt x="1353490" y="572858"/>
                </a:cubicBezTo>
                <a:cubicBezTo>
                  <a:pt x="1353490" y="573444"/>
                  <a:pt x="1353381" y="573997"/>
                  <a:pt x="1353164" y="574518"/>
                </a:cubicBezTo>
                <a:cubicBezTo>
                  <a:pt x="1352947" y="575039"/>
                  <a:pt x="1352649" y="575489"/>
                  <a:pt x="1352269" y="575869"/>
                </a:cubicBezTo>
                <a:cubicBezTo>
                  <a:pt x="1351889" y="576249"/>
                  <a:pt x="1351439" y="576553"/>
                  <a:pt x="1350918" y="576781"/>
                </a:cubicBezTo>
                <a:cubicBezTo>
                  <a:pt x="1350397" y="577009"/>
                  <a:pt x="1349833" y="577123"/>
                  <a:pt x="1349225" y="577123"/>
                </a:cubicBezTo>
                <a:cubicBezTo>
                  <a:pt x="1348639" y="577123"/>
                  <a:pt x="1348086" y="577009"/>
                  <a:pt x="1347565" y="576781"/>
                </a:cubicBezTo>
                <a:cubicBezTo>
                  <a:pt x="1347044" y="576553"/>
                  <a:pt x="1346588" y="576249"/>
                  <a:pt x="1346197" y="575869"/>
                </a:cubicBezTo>
                <a:cubicBezTo>
                  <a:pt x="1345807" y="575489"/>
                  <a:pt x="1345503" y="575039"/>
                  <a:pt x="1345286" y="574518"/>
                </a:cubicBezTo>
                <a:cubicBezTo>
                  <a:pt x="1345069" y="573997"/>
                  <a:pt x="1344960" y="573444"/>
                  <a:pt x="1344960" y="572858"/>
                </a:cubicBezTo>
                <a:cubicBezTo>
                  <a:pt x="1344960" y="572272"/>
                  <a:pt x="1345069" y="571713"/>
                  <a:pt x="1345286" y="571181"/>
                </a:cubicBezTo>
                <a:cubicBezTo>
                  <a:pt x="1345503" y="570649"/>
                  <a:pt x="1345807" y="570188"/>
                  <a:pt x="1346197" y="569797"/>
                </a:cubicBezTo>
                <a:cubicBezTo>
                  <a:pt x="1346588" y="569407"/>
                  <a:pt x="1347044" y="569097"/>
                  <a:pt x="1347565" y="568870"/>
                </a:cubicBezTo>
                <a:cubicBezTo>
                  <a:pt x="1348086" y="568642"/>
                  <a:pt x="1348639" y="568528"/>
                  <a:pt x="1349225" y="568528"/>
                </a:cubicBezTo>
                <a:close/>
                <a:moveTo>
                  <a:pt x="1599349" y="567128"/>
                </a:moveTo>
                <a:cubicBezTo>
                  <a:pt x="1600022" y="567128"/>
                  <a:pt x="1600662" y="567264"/>
                  <a:pt x="1601270" y="567535"/>
                </a:cubicBezTo>
                <a:cubicBezTo>
                  <a:pt x="1601878" y="567806"/>
                  <a:pt x="1602410" y="568170"/>
                  <a:pt x="1602865" y="568625"/>
                </a:cubicBezTo>
                <a:cubicBezTo>
                  <a:pt x="1603321" y="569081"/>
                  <a:pt x="1603685" y="569613"/>
                  <a:pt x="1603956" y="570221"/>
                </a:cubicBezTo>
                <a:cubicBezTo>
                  <a:pt x="1604227" y="570828"/>
                  <a:pt x="1604363" y="571469"/>
                  <a:pt x="1604363" y="572141"/>
                </a:cubicBezTo>
                <a:cubicBezTo>
                  <a:pt x="1604363" y="572836"/>
                  <a:pt x="1604227" y="573481"/>
                  <a:pt x="1603956" y="574079"/>
                </a:cubicBezTo>
                <a:cubicBezTo>
                  <a:pt x="1603685" y="574675"/>
                  <a:pt x="1603321" y="575202"/>
                  <a:pt x="1602865" y="575658"/>
                </a:cubicBezTo>
                <a:cubicBezTo>
                  <a:pt x="1602410" y="576113"/>
                  <a:pt x="1601878" y="576471"/>
                  <a:pt x="1601270" y="576732"/>
                </a:cubicBezTo>
                <a:cubicBezTo>
                  <a:pt x="1600662" y="576992"/>
                  <a:pt x="1600022" y="577123"/>
                  <a:pt x="1599349" y="577123"/>
                </a:cubicBezTo>
                <a:cubicBezTo>
                  <a:pt x="1598655" y="577123"/>
                  <a:pt x="1598009" y="576992"/>
                  <a:pt x="1597412" y="576732"/>
                </a:cubicBezTo>
                <a:cubicBezTo>
                  <a:pt x="1596815" y="576471"/>
                  <a:pt x="1596289" y="576113"/>
                  <a:pt x="1595833" y="575658"/>
                </a:cubicBezTo>
                <a:cubicBezTo>
                  <a:pt x="1595377" y="575202"/>
                  <a:pt x="1595019" y="574675"/>
                  <a:pt x="1594759" y="574079"/>
                </a:cubicBezTo>
                <a:cubicBezTo>
                  <a:pt x="1594498" y="573481"/>
                  <a:pt x="1594368" y="572836"/>
                  <a:pt x="1594368" y="572141"/>
                </a:cubicBezTo>
                <a:cubicBezTo>
                  <a:pt x="1594368" y="571469"/>
                  <a:pt x="1594498" y="570828"/>
                  <a:pt x="1594759" y="570221"/>
                </a:cubicBezTo>
                <a:cubicBezTo>
                  <a:pt x="1595019" y="569613"/>
                  <a:pt x="1595377" y="569081"/>
                  <a:pt x="1595833" y="568625"/>
                </a:cubicBezTo>
                <a:cubicBezTo>
                  <a:pt x="1596289" y="568170"/>
                  <a:pt x="1596815" y="567806"/>
                  <a:pt x="1597412" y="567535"/>
                </a:cubicBezTo>
                <a:cubicBezTo>
                  <a:pt x="1598009" y="567264"/>
                  <a:pt x="1598655" y="567128"/>
                  <a:pt x="1599349" y="567128"/>
                </a:cubicBezTo>
                <a:close/>
                <a:moveTo>
                  <a:pt x="1037439" y="561658"/>
                </a:moveTo>
                <a:cubicBezTo>
                  <a:pt x="1036028" y="561658"/>
                  <a:pt x="1034813" y="561799"/>
                  <a:pt x="1033793" y="562082"/>
                </a:cubicBezTo>
                <a:cubicBezTo>
                  <a:pt x="1032773" y="562364"/>
                  <a:pt x="1031937" y="562765"/>
                  <a:pt x="1031286" y="563286"/>
                </a:cubicBezTo>
                <a:cubicBezTo>
                  <a:pt x="1030635" y="563807"/>
                  <a:pt x="1030152" y="564431"/>
                  <a:pt x="1029837" y="565158"/>
                </a:cubicBezTo>
                <a:cubicBezTo>
                  <a:pt x="1029523" y="565885"/>
                  <a:pt x="1029365" y="566705"/>
                  <a:pt x="1029365" y="567616"/>
                </a:cubicBezTo>
                <a:cubicBezTo>
                  <a:pt x="1029365" y="568246"/>
                  <a:pt x="1029463" y="568848"/>
                  <a:pt x="1029658" y="569423"/>
                </a:cubicBezTo>
                <a:cubicBezTo>
                  <a:pt x="1029854" y="569998"/>
                  <a:pt x="1030168" y="570508"/>
                  <a:pt x="1030602" y="570953"/>
                </a:cubicBezTo>
                <a:cubicBezTo>
                  <a:pt x="1031037" y="571398"/>
                  <a:pt x="1031601" y="571751"/>
                  <a:pt x="1032295" y="572011"/>
                </a:cubicBezTo>
                <a:cubicBezTo>
                  <a:pt x="1032990" y="572272"/>
                  <a:pt x="1033836" y="572402"/>
                  <a:pt x="1034835" y="572402"/>
                </a:cubicBezTo>
                <a:cubicBezTo>
                  <a:pt x="1036137" y="572402"/>
                  <a:pt x="1037629" y="572006"/>
                  <a:pt x="1039311" y="571214"/>
                </a:cubicBezTo>
                <a:cubicBezTo>
                  <a:pt x="1040993" y="570421"/>
                  <a:pt x="1042768" y="569168"/>
                  <a:pt x="1044634" y="567453"/>
                </a:cubicBezTo>
                <a:lnTo>
                  <a:pt x="1044634" y="561658"/>
                </a:lnTo>
                <a:close/>
                <a:moveTo>
                  <a:pt x="865989" y="561658"/>
                </a:moveTo>
                <a:cubicBezTo>
                  <a:pt x="864578" y="561658"/>
                  <a:pt x="863363" y="561799"/>
                  <a:pt x="862343" y="562082"/>
                </a:cubicBezTo>
                <a:cubicBezTo>
                  <a:pt x="861323" y="562364"/>
                  <a:pt x="860487" y="562765"/>
                  <a:pt x="859836" y="563286"/>
                </a:cubicBezTo>
                <a:cubicBezTo>
                  <a:pt x="859185" y="563807"/>
                  <a:pt x="858702" y="564431"/>
                  <a:pt x="858387" y="565158"/>
                </a:cubicBezTo>
                <a:cubicBezTo>
                  <a:pt x="858073" y="565885"/>
                  <a:pt x="857915" y="566705"/>
                  <a:pt x="857915" y="567616"/>
                </a:cubicBezTo>
                <a:cubicBezTo>
                  <a:pt x="857915" y="568246"/>
                  <a:pt x="858013" y="568848"/>
                  <a:pt x="858208" y="569423"/>
                </a:cubicBezTo>
                <a:cubicBezTo>
                  <a:pt x="858404" y="569998"/>
                  <a:pt x="858718" y="570508"/>
                  <a:pt x="859153" y="570953"/>
                </a:cubicBezTo>
                <a:cubicBezTo>
                  <a:pt x="859587" y="571398"/>
                  <a:pt x="860151" y="571751"/>
                  <a:pt x="860845" y="572011"/>
                </a:cubicBezTo>
                <a:cubicBezTo>
                  <a:pt x="861540" y="572272"/>
                  <a:pt x="862386" y="572402"/>
                  <a:pt x="863385" y="572402"/>
                </a:cubicBezTo>
                <a:cubicBezTo>
                  <a:pt x="864687" y="572402"/>
                  <a:pt x="866179" y="572006"/>
                  <a:pt x="867861" y="571214"/>
                </a:cubicBezTo>
                <a:cubicBezTo>
                  <a:pt x="869543" y="570421"/>
                  <a:pt x="871318" y="569168"/>
                  <a:pt x="873184" y="567453"/>
                </a:cubicBezTo>
                <a:lnTo>
                  <a:pt x="873184" y="561658"/>
                </a:lnTo>
                <a:close/>
                <a:moveTo>
                  <a:pt x="723115" y="561658"/>
                </a:moveTo>
                <a:cubicBezTo>
                  <a:pt x="721705" y="561658"/>
                  <a:pt x="720489" y="561799"/>
                  <a:pt x="719469" y="562082"/>
                </a:cubicBezTo>
                <a:cubicBezTo>
                  <a:pt x="718449" y="562364"/>
                  <a:pt x="717614" y="562765"/>
                  <a:pt x="716962" y="563286"/>
                </a:cubicBezTo>
                <a:cubicBezTo>
                  <a:pt x="716311" y="563807"/>
                  <a:pt x="715828" y="564431"/>
                  <a:pt x="715513" y="565158"/>
                </a:cubicBezTo>
                <a:cubicBezTo>
                  <a:pt x="715199" y="565885"/>
                  <a:pt x="715041" y="566705"/>
                  <a:pt x="715041" y="567616"/>
                </a:cubicBezTo>
                <a:cubicBezTo>
                  <a:pt x="715041" y="568246"/>
                  <a:pt x="715139" y="568848"/>
                  <a:pt x="715334" y="569423"/>
                </a:cubicBezTo>
                <a:cubicBezTo>
                  <a:pt x="715530" y="569998"/>
                  <a:pt x="715844" y="570508"/>
                  <a:pt x="716278" y="570953"/>
                </a:cubicBezTo>
                <a:cubicBezTo>
                  <a:pt x="716712" y="571398"/>
                  <a:pt x="717277" y="571751"/>
                  <a:pt x="717971" y="572011"/>
                </a:cubicBezTo>
                <a:cubicBezTo>
                  <a:pt x="718666" y="572272"/>
                  <a:pt x="719513" y="572402"/>
                  <a:pt x="720511" y="572402"/>
                </a:cubicBezTo>
                <a:cubicBezTo>
                  <a:pt x="721813" y="572402"/>
                  <a:pt x="723305" y="572006"/>
                  <a:pt x="724987" y="571214"/>
                </a:cubicBezTo>
                <a:cubicBezTo>
                  <a:pt x="726669" y="570421"/>
                  <a:pt x="728444" y="569168"/>
                  <a:pt x="730310" y="567453"/>
                </a:cubicBezTo>
                <a:lnTo>
                  <a:pt x="730310" y="561658"/>
                </a:lnTo>
                <a:close/>
                <a:moveTo>
                  <a:pt x="304015" y="561658"/>
                </a:moveTo>
                <a:cubicBezTo>
                  <a:pt x="302604" y="561658"/>
                  <a:pt x="301389" y="561799"/>
                  <a:pt x="300369" y="562082"/>
                </a:cubicBezTo>
                <a:cubicBezTo>
                  <a:pt x="299349" y="562364"/>
                  <a:pt x="298513" y="562765"/>
                  <a:pt x="297862" y="563286"/>
                </a:cubicBezTo>
                <a:cubicBezTo>
                  <a:pt x="297211" y="563807"/>
                  <a:pt x="296728" y="564431"/>
                  <a:pt x="296413" y="565158"/>
                </a:cubicBezTo>
                <a:cubicBezTo>
                  <a:pt x="296099" y="565885"/>
                  <a:pt x="295941" y="566705"/>
                  <a:pt x="295941" y="567616"/>
                </a:cubicBezTo>
                <a:cubicBezTo>
                  <a:pt x="295941" y="568246"/>
                  <a:pt x="296039" y="568848"/>
                  <a:pt x="296234" y="569423"/>
                </a:cubicBezTo>
                <a:cubicBezTo>
                  <a:pt x="296430" y="569998"/>
                  <a:pt x="296744" y="570508"/>
                  <a:pt x="297178" y="570953"/>
                </a:cubicBezTo>
                <a:cubicBezTo>
                  <a:pt x="297613" y="571398"/>
                  <a:pt x="298177" y="571751"/>
                  <a:pt x="298871" y="572011"/>
                </a:cubicBezTo>
                <a:cubicBezTo>
                  <a:pt x="299566" y="572272"/>
                  <a:pt x="300412" y="572402"/>
                  <a:pt x="301411" y="572402"/>
                </a:cubicBezTo>
                <a:cubicBezTo>
                  <a:pt x="302713" y="572402"/>
                  <a:pt x="304205" y="572006"/>
                  <a:pt x="305887" y="571214"/>
                </a:cubicBezTo>
                <a:cubicBezTo>
                  <a:pt x="307569" y="570421"/>
                  <a:pt x="309343" y="569168"/>
                  <a:pt x="311210" y="567453"/>
                </a:cubicBezTo>
                <a:lnTo>
                  <a:pt x="311210" y="561658"/>
                </a:lnTo>
                <a:close/>
                <a:moveTo>
                  <a:pt x="658719" y="548213"/>
                </a:moveTo>
                <a:cubicBezTo>
                  <a:pt x="658003" y="548213"/>
                  <a:pt x="657276" y="548327"/>
                  <a:pt x="656538" y="548555"/>
                </a:cubicBezTo>
                <a:cubicBezTo>
                  <a:pt x="655800" y="548782"/>
                  <a:pt x="655035" y="549162"/>
                  <a:pt x="654243" y="549694"/>
                </a:cubicBezTo>
                <a:cubicBezTo>
                  <a:pt x="653450" y="550226"/>
                  <a:pt x="652615" y="550931"/>
                  <a:pt x="651736" y="551810"/>
                </a:cubicBezTo>
                <a:cubicBezTo>
                  <a:pt x="650857" y="552689"/>
                  <a:pt x="649918" y="553780"/>
                  <a:pt x="648920" y="555082"/>
                </a:cubicBezTo>
                <a:lnTo>
                  <a:pt x="648920" y="570937"/>
                </a:lnTo>
                <a:cubicBezTo>
                  <a:pt x="649962" y="571371"/>
                  <a:pt x="651058" y="571713"/>
                  <a:pt x="652208" y="571962"/>
                </a:cubicBezTo>
                <a:cubicBezTo>
                  <a:pt x="653358" y="572212"/>
                  <a:pt x="654487" y="572337"/>
                  <a:pt x="655594" y="572337"/>
                </a:cubicBezTo>
                <a:cubicBezTo>
                  <a:pt x="658654" y="572337"/>
                  <a:pt x="661052" y="571300"/>
                  <a:pt x="662789" y="569228"/>
                </a:cubicBezTo>
                <a:cubicBezTo>
                  <a:pt x="664525" y="567155"/>
                  <a:pt x="665393" y="564035"/>
                  <a:pt x="665393" y="559868"/>
                </a:cubicBezTo>
                <a:cubicBezTo>
                  <a:pt x="665393" y="558153"/>
                  <a:pt x="665268" y="556580"/>
                  <a:pt x="665019" y="555147"/>
                </a:cubicBezTo>
                <a:cubicBezTo>
                  <a:pt x="664769" y="553715"/>
                  <a:pt x="664373" y="552488"/>
                  <a:pt x="663830" y="551468"/>
                </a:cubicBezTo>
                <a:cubicBezTo>
                  <a:pt x="663288" y="550448"/>
                  <a:pt x="662593" y="549651"/>
                  <a:pt x="661747" y="549075"/>
                </a:cubicBezTo>
                <a:cubicBezTo>
                  <a:pt x="660900" y="548500"/>
                  <a:pt x="659891" y="548213"/>
                  <a:pt x="658719" y="548213"/>
                </a:cubicBezTo>
                <a:close/>
                <a:moveTo>
                  <a:pt x="1000088" y="548147"/>
                </a:moveTo>
                <a:cubicBezTo>
                  <a:pt x="997006" y="548147"/>
                  <a:pt x="994602" y="549146"/>
                  <a:pt x="992877" y="551143"/>
                </a:cubicBezTo>
                <a:cubicBezTo>
                  <a:pt x="991151" y="553140"/>
                  <a:pt x="990289" y="556265"/>
                  <a:pt x="990289" y="560519"/>
                </a:cubicBezTo>
                <a:cubicBezTo>
                  <a:pt x="990289" y="564469"/>
                  <a:pt x="990869" y="567416"/>
                  <a:pt x="992030" y="569358"/>
                </a:cubicBezTo>
                <a:cubicBezTo>
                  <a:pt x="993192" y="571300"/>
                  <a:pt x="994836" y="572272"/>
                  <a:pt x="996963" y="572272"/>
                </a:cubicBezTo>
                <a:cubicBezTo>
                  <a:pt x="998395" y="572272"/>
                  <a:pt x="999909" y="571631"/>
                  <a:pt x="1001504" y="570351"/>
                </a:cubicBezTo>
                <a:cubicBezTo>
                  <a:pt x="1003100" y="569070"/>
                  <a:pt x="1004776" y="567171"/>
                  <a:pt x="1006534" y="564654"/>
                </a:cubicBezTo>
                <a:lnTo>
                  <a:pt x="1006534" y="549482"/>
                </a:lnTo>
                <a:cubicBezTo>
                  <a:pt x="1005601" y="549048"/>
                  <a:pt x="1004570" y="548717"/>
                  <a:pt x="1003441" y="548489"/>
                </a:cubicBezTo>
                <a:cubicBezTo>
                  <a:pt x="1002313" y="548261"/>
                  <a:pt x="1001195" y="548147"/>
                  <a:pt x="1000088" y="548147"/>
                </a:cubicBezTo>
                <a:close/>
                <a:moveTo>
                  <a:pt x="933413" y="548147"/>
                </a:moveTo>
                <a:cubicBezTo>
                  <a:pt x="930331" y="548147"/>
                  <a:pt x="927927" y="549146"/>
                  <a:pt x="926202" y="551143"/>
                </a:cubicBezTo>
                <a:cubicBezTo>
                  <a:pt x="924476" y="553140"/>
                  <a:pt x="923614" y="556265"/>
                  <a:pt x="923614" y="560519"/>
                </a:cubicBezTo>
                <a:cubicBezTo>
                  <a:pt x="923614" y="564469"/>
                  <a:pt x="924194" y="567416"/>
                  <a:pt x="925355" y="569358"/>
                </a:cubicBezTo>
                <a:cubicBezTo>
                  <a:pt x="926517" y="571300"/>
                  <a:pt x="928161" y="572272"/>
                  <a:pt x="930288" y="572272"/>
                </a:cubicBezTo>
                <a:cubicBezTo>
                  <a:pt x="931720" y="572272"/>
                  <a:pt x="933234" y="571631"/>
                  <a:pt x="934829" y="570351"/>
                </a:cubicBezTo>
                <a:cubicBezTo>
                  <a:pt x="936425" y="569070"/>
                  <a:pt x="938101" y="567171"/>
                  <a:pt x="939859" y="564654"/>
                </a:cubicBezTo>
                <a:lnTo>
                  <a:pt x="939859" y="549482"/>
                </a:lnTo>
                <a:cubicBezTo>
                  <a:pt x="938926" y="549048"/>
                  <a:pt x="937895" y="548717"/>
                  <a:pt x="936766" y="548489"/>
                </a:cubicBezTo>
                <a:cubicBezTo>
                  <a:pt x="935638" y="548261"/>
                  <a:pt x="934520" y="548147"/>
                  <a:pt x="933413" y="548147"/>
                </a:cubicBezTo>
                <a:close/>
                <a:moveTo>
                  <a:pt x="552414" y="548147"/>
                </a:moveTo>
                <a:cubicBezTo>
                  <a:pt x="549332" y="548147"/>
                  <a:pt x="546928" y="549146"/>
                  <a:pt x="545203" y="551143"/>
                </a:cubicBezTo>
                <a:cubicBezTo>
                  <a:pt x="543478" y="553140"/>
                  <a:pt x="542615" y="556265"/>
                  <a:pt x="542615" y="560519"/>
                </a:cubicBezTo>
                <a:cubicBezTo>
                  <a:pt x="542615" y="564469"/>
                  <a:pt x="543195" y="567416"/>
                  <a:pt x="544356" y="569358"/>
                </a:cubicBezTo>
                <a:cubicBezTo>
                  <a:pt x="545518" y="571300"/>
                  <a:pt x="547162" y="572272"/>
                  <a:pt x="549289" y="572272"/>
                </a:cubicBezTo>
                <a:cubicBezTo>
                  <a:pt x="550721" y="572272"/>
                  <a:pt x="552235" y="571631"/>
                  <a:pt x="553830" y="570351"/>
                </a:cubicBezTo>
                <a:cubicBezTo>
                  <a:pt x="555425" y="569070"/>
                  <a:pt x="557102" y="567171"/>
                  <a:pt x="558860" y="564654"/>
                </a:cubicBezTo>
                <a:lnTo>
                  <a:pt x="558860" y="549482"/>
                </a:lnTo>
                <a:cubicBezTo>
                  <a:pt x="557927" y="549048"/>
                  <a:pt x="556896" y="548717"/>
                  <a:pt x="555767" y="548489"/>
                </a:cubicBezTo>
                <a:cubicBezTo>
                  <a:pt x="554639" y="548261"/>
                  <a:pt x="553521" y="548147"/>
                  <a:pt x="552414" y="548147"/>
                </a:cubicBezTo>
                <a:close/>
                <a:moveTo>
                  <a:pt x="475400" y="548082"/>
                </a:moveTo>
                <a:cubicBezTo>
                  <a:pt x="473707" y="548082"/>
                  <a:pt x="472259" y="548413"/>
                  <a:pt x="471054" y="549075"/>
                </a:cubicBezTo>
                <a:cubicBezTo>
                  <a:pt x="469849" y="549737"/>
                  <a:pt x="468862" y="550622"/>
                  <a:pt x="468091" y="551729"/>
                </a:cubicBezTo>
                <a:cubicBezTo>
                  <a:pt x="467321" y="552835"/>
                  <a:pt x="466756" y="554121"/>
                  <a:pt x="466399" y="555587"/>
                </a:cubicBezTo>
                <a:cubicBezTo>
                  <a:pt x="466040" y="557052"/>
                  <a:pt x="465861" y="558587"/>
                  <a:pt x="465861" y="560193"/>
                </a:cubicBezTo>
                <a:cubicBezTo>
                  <a:pt x="465861" y="562212"/>
                  <a:pt x="466084" y="563981"/>
                  <a:pt x="466529" y="565500"/>
                </a:cubicBezTo>
                <a:cubicBezTo>
                  <a:pt x="466974" y="567019"/>
                  <a:pt x="467608" y="568283"/>
                  <a:pt x="468433" y="569293"/>
                </a:cubicBezTo>
                <a:cubicBezTo>
                  <a:pt x="469258" y="570302"/>
                  <a:pt x="470256" y="571062"/>
                  <a:pt x="471428" y="571572"/>
                </a:cubicBezTo>
                <a:cubicBezTo>
                  <a:pt x="472600" y="572082"/>
                  <a:pt x="473924" y="572337"/>
                  <a:pt x="475400" y="572337"/>
                </a:cubicBezTo>
                <a:cubicBezTo>
                  <a:pt x="477093" y="572337"/>
                  <a:pt x="478542" y="572006"/>
                  <a:pt x="479747" y="571344"/>
                </a:cubicBezTo>
                <a:cubicBezTo>
                  <a:pt x="480951" y="570682"/>
                  <a:pt x="481939" y="569797"/>
                  <a:pt x="482709" y="568691"/>
                </a:cubicBezTo>
                <a:cubicBezTo>
                  <a:pt x="483480" y="567584"/>
                  <a:pt x="484044" y="566298"/>
                  <a:pt x="484402" y="564832"/>
                </a:cubicBezTo>
                <a:cubicBezTo>
                  <a:pt x="484760" y="563368"/>
                  <a:pt x="484939" y="561821"/>
                  <a:pt x="484939" y="560193"/>
                </a:cubicBezTo>
                <a:cubicBezTo>
                  <a:pt x="484939" y="558175"/>
                  <a:pt x="484717" y="556411"/>
                  <a:pt x="484272" y="554903"/>
                </a:cubicBezTo>
                <a:cubicBezTo>
                  <a:pt x="483827" y="553395"/>
                  <a:pt x="483192" y="552136"/>
                  <a:pt x="482367" y="551126"/>
                </a:cubicBezTo>
                <a:cubicBezTo>
                  <a:pt x="481543" y="550117"/>
                  <a:pt x="480539" y="549358"/>
                  <a:pt x="479356" y="548848"/>
                </a:cubicBezTo>
                <a:cubicBezTo>
                  <a:pt x="478173" y="548338"/>
                  <a:pt x="476854" y="548082"/>
                  <a:pt x="475400" y="548082"/>
                </a:cubicBezTo>
                <a:close/>
                <a:moveTo>
                  <a:pt x="161075" y="548082"/>
                </a:moveTo>
                <a:cubicBezTo>
                  <a:pt x="159382" y="548082"/>
                  <a:pt x="157933" y="548413"/>
                  <a:pt x="156729" y="549075"/>
                </a:cubicBezTo>
                <a:cubicBezTo>
                  <a:pt x="155524" y="549737"/>
                  <a:pt x="154537" y="550622"/>
                  <a:pt x="153766" y="551729"/>
                </a:cubicBezTo>
                <a:cubicBezTo>
                  <a:pt x="152996" y="552835"/>
                  <a:pt x="152431" y="554121"/>
                  <a:pt x="152074" y="555587"/>
                </a:cubicBezTo>
                <a:cubicBezTo>
                  <a:pt x="151715" y="557052"/>
                  <a:pt x="151536" y="558587"/>
                  <a:pt x="151536" y="560193"/>
                </a:cubicBezTo>
                <a:cubicBezTo>
                  <a:pt x="151536" y="562212"/>
                  <a:pt x="151759" y="563981"/>
                  <a:pt x="152204" y="565500"/>
                </a:cubicBezTo>
                <a:cubicBezTo>
                  <a:pt x="152649" y="567019"/>
                  <a:pt x="153284" y="568283"/>
                  <a:pt x="154108" y="569293"/>
                </a:cubicBezTo>
                <a:cubicBezTo>
                  <a:pt x="154933" y="570302"/>
                  <a:pt x="155931" y="571062"/>
                  <a:pt x="157103" y="571572"/>
                </a:cubicBezTo>
                <a:cubicBezTo>
                  <a:pt x="158275" y="572082"/>
                  <a:pt x="159599" y="572337"/>
                  <a:pt x="161075" y="572337"/>
                </a:cubicBezTo>
                <a:cubicBezTo>
                  <a:pt x="162768" y="572337"/>
                  <a:pt x="164217" y="572006"/>
                  <a:pt x="165421" y="571344"/>
                </a:cubicBezTo>
                <a:cubicBezTo>
                  <a:pt x="166626" y="570682"/>
                  <a:pt x="167614" y="569797"/>
                  <a:pt x="168384" y="568691"/>
                </a:cubicBezTo>
                <a:cubicBezTo>
                  <a:pt x="169155" y="567584"/>
                  <a:pt x="169719" y="566298"/>
                  <a:pt x="170077" y="564832"/>
                </a:cubicBezTo>
                <a:cubicBezTo>
                  <a:pt x="170435" y="563368"/>
                  <a:pt x="170614" y="561821"/>
                  <a:pt x="170614" y="560193"/>
                </a:cubicBezTo>
                <a:cubicBezTo>
                  <a:pt x="170614" y="558175"/>
                  <a:pt x="170392" y="556411"/>
                  <a:pt x="169947" y="554903"/>
                </a:cubicBezTo>
                <a:cubicBezTo>
                  <a:pt x="169502" y="553395"/>
                  <a:pt x="168867" y="552136"/>
                  <a:pt x="168042" y="551126"/>
                </a:cubicBezTo>
                <a:cubicBezTo>
                  <a:pt x="167217" y="550117"/>
                  <a:pt x="166213" y="549358"/>
                  <a:pt x="165031" y="548848"/>
                </a:cubicBezTo>
                <a:cubicBezTo>
                  <a:pt x="163848" y="548338"/>
                  <a:pt x="162529" y="548082"/>
                  <a:pt x="161075" y="548082"/>
                </a:cubicBezTo>
                <a:close/>
                <a:moveTo>
                  <a:pt x="56300" y="548082"/>
                </a:moveTo>
                <a:cubicBezTo>
                  <a:pt x="54607" y="548082"/>
                  <a:pt x="53158" y="548413"/>
                  <a:pt x="51954" y="549075"/>
                </a:cubicBezTo>
                <a:cubicBezTo>
                  <a:pt x="50749" y="549737"/>
                  <a:pt x="49762" y="550622"/>
                  <a:pt x="48991" y="551729"/>
                </a:cubicBezTo>
                <a:cubicBezTo>
                  <a:pt x="48221" y="552835"/>
                  <a:pt x="47656" y="554121"/>
                  <a:pt x="47298" y="555587"/>
                </a:cubicBezTo>
                <a:cubicBezTo>
                  <a:pt x="46940" y="557052"/>
                  <a:pt x="46761" y="558587"/>
                  <a:pt x="46761" y="560193"/>
                </a:cubicBezTo>
                <a:cubicBezTo>
                  <a:pt x="46761" y="562212"/>
                  <a:pt x="46984" y="563981"/>
                  <a:pt x="47428" y="565500"/>
                </a:cubicBezTo>
                <a:cubicBezTo>
                  <a:pt x="47873" y="567019"/>
                  <a:pt x="48508" y="568283"/>
                  <a:pt x="49333" y="569293"/>
                </a:cubicBezTo>
                <a:cubicBezTo>
                  <a:pt x="50158" y="570302"/>
                  <a:pt x="51156" y="571062"/>
                  <a:pt x="52328" y="571572"/>
                </a:cubicBezTo>
                <a:cubicBezTo>
                  <a:pt x="53500" y="572082"/>
                  <a:pt x="54824" y="572337"/>
                  <a:pt x="56300" y="572337"/>
                </a:cubicBezTo>
                <a:cubicBezTo>
                  <a:pt x="57993" y="572337"/>
                  <a:pt x="59442" y="572006"/>
                  <a:pt x="60646" y="571344"/>
                </a:cubicBezTo>
                <a:cubicBezTo>
                  <a:pt x="61851" y="570682"/>
                  <a:pt x="62838" y="569797"/>
                  <a:pt x="63609" y="568691"/>
                </a:cubicBezTo>
                <a:cubicBezTo>
                  <a:pt x="64379" y="567584"/>
                  <a:pt x="64944" y="566298"/>
                  <a:pt x="65302" y="564832"/>
                </a:cubicBezTo>
                <a:cubicBezTo>
                  <a:pt x="65660" y="563368"/>
                  <a:pt x="65839" y="561821"/>
                  <a:pt x="65839" y="560193"/>
                </a:cubicBezTo>
                <a:cubicBezTo>
                  <a:pt x="65839" y="558175"/>
                  <a:pt x="65617" y="556411"/>
                  <a:pt x="65172" y="554903"/>
                </a:cubicBezTo>
                <a:cubicBezTo>
                  <a:pt x="64727" y="553395"/>
                  <a:pt x="64092" y="552136"/>
                  <a:pt x="63267" y="551126"/>
                </a:cubicBezTo>
                <a:cubicBezTo>
                  <a:pt x="62442" y="550117"/>
                  <a:pt x="61438" y="549358"/>
                  <a:pt x="60256" y="548848"/>
                </a:cubicBezTo>
                <a:cubicBezTo>
                  <a:pt x="59073" y="548338"/>
                  <a:pt x="57754" y="548082"/>
                  <a:pt x="56300" y="548082"/>
                </a:cubicBezTo>
                <a:close/>
                <a:moveTo>
                  <a:pt x="1104114" y="547789"/>
                </a:moveTo>
                <a:cubicBezTo>
                  <a:pt x="1102877" y="547789"/>
                  <a:pt x="1101749" y="548028"/>
                  <a:pt x="1100729" y="548506"/>
                </a:cubicBezTo>
                <a:cubicBezTo>
                  <a:pt x="1099708" y="548983"/>
                  <a:pt x="1098829" y="549656"/>
                  <a:pt x="1098091" y="550524"/>
                </a:cubicBezTo>
                <a:cubicBezTo>
                  <a:pt x="1097353" y="551392"/>
                  <a:pt x="1096757" y="552434"/>
                  <a:pt x="1096301" y="553650"/>
                </a:cubicBezTo>
                <a:cubicBezTo>
                  <a:pt x="1095845" y="554865"/>
                  <a:pt x="1095563" y="556200"/>
                  <a:pt x="1095454" y="557654"/>
                </a:cubicBezTo>
                <a:lnTo>
                  <a:pt x="1112644" y="557654"/>
                </a:lnTo>
                <a:cubicBezTo>
                  <a:pt x="1112709" y="556200"/>
                  <a:pt x="1112568" y="554870"/>
                  <a:pt x="1112221" y="553666"/>
                </a:cubicBezTo>
                <a:cubicBezTo>
                  <a:pt x="1111874" y="552461"/>
                  <a:pt x="1111336" y="551425"/>
                  <a:pt x="1110609" y="550557"/>
                </a:cubicBezTo>
                <a:cubicBezTo>
                  <a:pt x="1109882" y="549689"/>
                  <a:pt x="1108976" y="549010"/>
                  <a:pt x="1107891" y="548522"/>
                </a:cubicBezTo>
                <a:cubicBezTo>
                  <a:pt x="1106806" y="548034"/>
                  <a:pt x="1105547" y="547789"/>
                  <a:pt x="1104114" y="547789"/>
                </a:cubicBezTo>
                <a:close/>
                <a:moveTo>
                  <a:pt x="1235269" y="543850"/>
                </a:moveTo>
                <a:lnTo>
                  <a:pt x="1250668" y="543850"/>
                </a:lnTo>
                <a:lnTo>
                  <a:pt x="1250668" y="571816"/>
                </a:lnTo>
                <a:lnTo>
                  <a:pt x="1260402" y="571816"/>
                </a:lnTo>
                <a:lnTo>
                  <a:pt x="1260402" y="576536"/>
                </a:lnTo>
                <a:lnTo>
                  <a:pt x="1234195" y="576536"/>
                </a:lnTo>
                <a:lnTo>
                  <a:pt x="1234195" y="571816"/>
                </a:lnTo>
                <a:lnTo>
                  <a:pt x="1244938" y="571816"/>
                </a:lnTo>
                <a:lnTo>
                  <a:pt x="1244938" y="548538"/>
                </a:lnTo>
                <a:lnTo>
                  <a:pt x="1235269" y="548538"/>
                </a:lnTo>
                <a:close/>
                <a:moveTo>
                  <a:pt x="959044" y="543850"/>
                </a:moveTo>
                <a:lnTo>
                  <a:pt x="974443" y="543850"/>
                </a:lnTo>
                <a:lnTo>
                  <a:pt x="974443" y="571816"/>
                </a:lnTo>
                <a:lnTo>
                  <a:pt x="984177" y="571816"/>
                </a:lnTo>
                <a:lnTo>
                  <a:pt x="984177" y="576536"/>
                </a:lnTo>
                <a:lnTo>
                  <a:pt x="957970" y="576536"/>
                </a:lnTo>
                <a:lnTo>
                  <a:pt x="957970" y="571816"/>
                </a:lnTo>
                <a:lnTo>
                  <a:pt x="968713" y="571816"/>
                </a:lnTo>
                <a:lnTo>
                  <a:pt x="968713" y="548538"/>
                </a:lnTo>
                <a:lnTo>
                  <a:pt x="959044" y="548538"/>
                </a:lnTo>
                <a:close/>
                <a:moveTo>
                  <a:pt x="744970" y="543850"/>
                </a:moveTo>
                <a:lnTo>
                  <a:pt x="751416" y="543850"/>
                </a:lnTo>
                <a:lnTo>
                  <a:pt x="759685" y="565467"/>
                </a:lnTo>
                <a:lnTo>
                  <a:pt x="761346" y="570546"/>
                </a:lnTo>
                <a:lnTo>
                  <a:pt x="763234" y="565337"/>
                </a:lnTo>
                <a:lnTo>
                  <a:pt x="770885" y="543850"/>
                </a:lnTo>
                <a:lnTo>
                  <a:pt x="777103" y="543850"/>
                </a:lnTo>
                <a:lnTo>
                  <a:pt x="765968" y="573086"/>
                </a:lnTo>
                <a:cubicBezTo>
                  <a:pt x="764818" y="576059"/>
                  <a:pt x="763630" y="578620"/>
                  <a:pt x="762404" y="580768"/>
                </a:cubicBezTo>
                <a:cubicBezTo>
                  <a:pt x="761177" y="582917"/>
                  <a:pt x="759837" y="584681"/>
                  <a:pt x="758383" y="586059"/>
                </a:cubicBezTo>
                <a:cubicBezTo>
                  <a:pt x="756929" y="587437"/>
                  <a:pt x="755333" y="588452"/>
                  <a:pt x="753597" y="589103"/>
                </a:cubicBezTo>
                <a:cubicBezTo>
                  <a:pt x="751861" y="589754"/>
                  <a:pt x="749918" y="590079"/>
                  <a:pt x="747770" y="590079"/>
                </a:cubicBezTo>
                <a:cubicBezTo>
                  <a:pt x="747205" y="590079"/>
                  <a:pt x="746695" y="590069"/>
                  <a:pt x="746239" y="590047"/>
                </a:cubicBezTo>
                <a:cubicBezTo>
                  <a:pt x="745784" y="590025"/>
                  <a:pt x="745285" y="589993"/>
                  <a:pt x="744742" y="589949"/>
                </a:cubicBezTo>
                <a:lnTo>
                  <a:pt x="744742" y="584805"/>
                </a:lnTo>
                <a:cubicBezTo>
                  <a:pt x="745219" y="584870"/>
                  <a:pt x="745740" y="584930"/>
                  <a:pt x="746304" y="584984"/>
                </a:cubicBezTo>
                <a:cubicBezTo>
                  <a:pt x="746869" y="585039"/>
                  <a:pt x="747466" y="585066"/>
                  <a:pt x="748095" y="585066"/>
                </a:cubicBezTo>
                <a:cubicBezTo>
                  <a:pt x="749137" y="585066"/>
                  <a:pt x="750108" y="584914"/>
                  <a:pt x="751009" y="584610"/>
                </a:cubicBezTo>
                <a:cubicBezTo>
                  <a:pt x="751909" y="584306"/>
                  <a:pt x="752761" y="583812"/>
                  <a:pt x="753565" y="583129"/>
                </a:cubicBezTo>
                <a:cubicBezTo>
                  <a:pt x="754368" y="582445"/>
                  <a:pt x="755138" y="581561"/>
                  <a:pt x="755876" y="580475"/>
                </a:cubicBezTo>
                <a:cubicBezTo>
                  <a:pt x="756614" y="579391"/>
                  <a:pt x="757330" y="578077"/>
                  <a:pt x="758025" y="576536"/>
                </a:cubicBezTo>
                <a:close/>
                <a:moveTo>
                  <a:pt x="568520" y="543850"/>
                </a:moveTo>
                <a:lnTo>
                  <a:pt x="583919" y="543850"/>
                </a:lnTo>
                <a:lnTo>
                  <a:pt x="583919" y="571816"/>
                </a:lnTo>
                <a:lnTo>
                  <a:pt x="593653" y="571816"/>
                </a:lnTo>
                <a:lnTo>
                  <a:pt x="593653" y="576536"/>
                </a:lnTo>
                <a:lnTo>
                  <a:pt x="567446" y="576536"/>
                </a:lnTo>
                <a:lnTo>
                  <a:pt x="567446" y="571816"/>
                </a:lnTo>
                <a:lnTo>
                  <a:pt x="578189" y="571816"/>
                </a:lnTo>
                <a:lnTo>
                  <a:pt x="578189" y="548538"/>
                </a:lnTo>
                <a:lnTo>
                  <a:pt x="568520" y="548538"/>
                </a:lnTo>
                <a:close/>
                <a:moveTo>
                  <a:pt x="248726" y="543850"/>
                </a:moveTo>
                <a:lnTo>
                  <a:pt x="254260" y="543850"/>
                </a:lnTo>
                <a:lnTo>
                  <a:pt x="256995" y="566053"/>
                </a:lnTo>
                <a:lnTo>
                  <a:pt x="257581" y="571002"/>
                </a:lnTo>
                <a:lnTo>
                  <a:pt x="258981" y="566672"/>
                </a:lnTo>
                <a:lnTo>
                  <a:pt x="263734" y="551989"/>
                </a:lnTo>
                <a:lnTo>
                  <a:pt x="267804" y="551989"/>
                </a:lnTo>
                <a:lnTo>
                  <a:pt x="272915" y="566477"/>
                </a:lnTo>
                <a:lnTo>
                  <a:pt x="274380" y="570806"/>
                </a:lnTo>
                <a:lnTo>
                  <a:pt x="274868" y="566216"/>
                </a:lnTo>
                <a:lnTo>
                  <a:pt x="277408" y="543850"/>
                </a:lnTo>
                <a:lnTo>
                  <a:pt x="283007" y="543850"/>
                </a:lnTo>
                <a:lnTo>
                  <a:pt x="278254" y="576536"/>
                </a:lnTo>
                <a:lnTo>
                  <a:pt x="271385" y="576536"/>
                </a:lnTo>
                <a:lnTo>
                  <a:pt x="266664" y="562863"/>
                </a:lnTo>
                <a:lnTo>
                  <a:pt x="265720" y="559542"/>
                </a:lnTo>
                <a:lnTo>
                  <a:pt x="264646" y="563058"/>
                </a:lnTo>
                <a:lnTo>
                  <a:pt x="260120" y="576536"/>
                </a:lnTo>
                <a:lnTo>
                  <a:pt x="253446" y="576536"/>
                </a:lnTo>
                <a:close/>
                <a:moveTo>
                  <a:pt x="186055" y="543850"/>
                </a:moveTo>
                <a:lnTo>
                  <a:pt x="191720" y="543850"/>
                </a:lnTo>
                <a:lnTo>
                  <a:pt x="191720" y="564751"/>
                </a:lnTo>
                <a:cubicBezTo>
                  <a:pt x="191720" y="569765"/>
                  <a:pt x="193608" y="572272"/>
                  <a:pt x="197385" y="572272"/>
                </a:cubicBezTo>
                <a:cubicBezTo>
                  <a:pt x="198079" y="572272"/>
                  <a:pt x="198757" y="572169"/>
                  <a:pt x="199419" y="571962"/>
                </a:cubicBezTo>
                <a:cubicBezTo>
                  <a:pt x="200081" y="571756"/>
                  <a:pt x="200776" y="571398"/>
                  <a:pt x="201503" y="570888"/>
                </a:cubicBezTo>
                <a:cubicBezTo>
                  <a:pt x="202230" y="570378"/>
                  <a:pt x="203011" y="569689"/>
                  <a:pt x="203847" y="568821"/>
                </a:cubicBezTo>
                <a:cubicBezTo>
                  <a:pt x="204682" y="567953"/>
                  <a:pt x="205621" y="566857"/>
                  <a:pt x="206663" y="565532"/>
                </a:cubicBezTo>
                <a:lnTo>
                  <a:pt x="206663" y="543850"/>
                </a:lnTo>
                <a:lnTo>
                  <a:pt x="212328" y="543850"/>
                </a:lnTo>
                <a:lnTo>
                  <a:pt x="212328" y="576536"/>
                </a:lnTo>
                <a:lnTo>
                  <a:pt x="207249" y="576536"/>
                </a:lnTo>
                <a:lnTo>
                  <a:pt x="207054" y="571262"/>
                </a:lnTo>
                <a:cubicBezTo>
                  <a:pt x="206077" y="572391"/>
                  <a:pt x="205149" y="573330"/>
                  <a:pt x="204270" y="574079"/>
                </a:cubicBezTo>
                <a:cubicBezTo>
                  <a:pt x="203391" y="574827"/>
                  <a:pt x="202518" y="575430"/>
                  <a:pt x="201650" y="575885"/>
                </a:cubicBezTo>
                <a:cubicBezTo>
                  <a:pt x="200781" y="576341"/>
                  <a:pt x="199908" y="576661"/>
                  <a:pt x="199029" y="576846"/>
                </a:cubicBezTo>
                <a:cubicBezTo>
                  <a:pt x="198150" y="577030"/>
                  <a:pt x="197222" y="577123"/>
                  <a:pt x="196245" y="577123"/>
                </a:cubicBezTo>
                <a:cubicBezTo>
                  <a:pt x="192881" y="577123"/>
                  <a:pt x="190342" y="576135"/>
                  <a:pt x="188627" y="574160"/>
                </a:cubicBezTo>
                <a:cubicBezTo>
                  <a:pt x="186913" y="572185"/>
                  <a:pt x="186055" y="569201"/>
                  <a:pt x="186055" y="565207"/>
                </a:cubicBezTo>
                <a:close/>
                <a:moveTo>
                  <a:pt x="116320" y="543850"/>
                </a:moveTo>
                <a:lnTo>
                  <a:pt x="122766" y="543850"/>
                </a:lnTo>
                <a:lnTo>
                  <a:pt x="131035" y="565467"/>
                </a:lnTo>
                <a:lnTo>
                  <a:pt x="132695" y="570546"/>
                </a:lnTo>
                <a:lnTo>
                  <a:pt x="134584" y="565337"/>
                </a:lnTo>
                <a:lnTo>
                  <a:pt x="142234" y="543850"/>
                </a:lnTo>
                <a:lnTo>
                  <a:pt x="148453" y="543850"/>
                </a:lnTo>
                <a:lnTo>
                  <a:pt x="137319" y="573086"/>
                </a:lnTo>
                <a:cubicBezTo>
                  <a:pt x="136168" y="576059"/>
                  <a:pt x="134980" y="578620"/>
                  <a:pt x="133754" y="580768"/>
                </a:cubicBezTo>
                <a:cubicBezTo>
                  <a:pt x="132527" y="582917"/>
                  <a:pt x="131187" y="584681"/>
                  <a:pt x="129733" y="586059"/>
                </a:cubicBezTo>
                <a:cubicBezTo>
                  <a:pt x="128279" y="587437"/>
                  <a:pt x="126683" y="588452"/>
                  <a:pt x="124947" y="589103"/>
                </a:cubicBezTo>
                <a:cubicBezTo>
                  <a:pt x="123211" y="589754"/>
                  <a:pt x="121268" y="590079"/>
                  <a:pt x="119119" y="590079"/>
                </a:cubicBezTo>
                <a:cubicBezTo>
                  <a:pt x="118555" y="590079"/>
                  <a:pt x="118045" y="590069"/>
                  <a:pt x="117589" y="590047"/>
                </a:cubicBezTo>
                <a:cubicBezTo>
                  <a:pt x="117134" y="590025"/>
                  <a:pt x="116634" y="589993"/>
                  <a:pt x="116092" y="589949"/>
                </a:cubicBezTo>
                <a:lnTo>
                  <a:pt x="116092" y="584805"/>
                </a:lnTo>
                <a:cubicBezTo>
                  <a:pt x="116569" y="584870"/>
                  <a:pt x="117090" y="584930"/>
                  <a:pt x="117654" y="584984"/>
                </a:cubicBezTo>
                <a:cubicBezTo>
                  <a:pt x="118219" y="585039"/>
                  <a:pt x="118816" y="585066"/>
                  <a:pt x="119445" y="585066"/>
                </a:cubicBezTo>
                <a:cubicBezTo>
                  <a:pt x="120487" y="585066"/>
                  <a:pt x="121458" y="584914"/>
                  <a:pt x="122359" y="584610"/>
                </a:cubicBezTo>
                <a:cubicBezTo>
                  <a:pt x="123260" y="584306"/>
                  <a:pt x="124111" y="583812"/>
                  <a:pt x="124914" y="583129"/>
                </a:cubicBezTo>
                <a:cubicBezTo>
                  <a:pt x="125718" y="582445"/>
                  <a:pt x="126488" y="581561"/>
                  <a:pt x="127226" y="580475"/>
                </a:cubicBezTo>
                <a:cubicBezTo>
                  <a:pt x="127964" y="579391"/>
                  <a:pt x="128680" y="578077"/>
                  <a:pt x="129375" y="576536"/>
                </a:cubicBezTo>
                <a:close/>
                <a:moveTo>
                  <a:pt x="831113" y="543394"/>
                </a:moveTo>
                <a:cubicBezTo>
                  <a:pt x="832806" y="543394"/>
                  <a:pt x="834391" y="543514"/>
                  <a:pt x="835867" y="543752"/>
                </a:cubicBezTo>
                <a:cubicBezTo>
                  <a:pt x="837342" y="543991"/>
                  <a:pt x="838753" y="544382"/>
                  <a:pt x="840099" y="544925"/>
                </a:cubicBezTo>
                <a:lnTo>
                  <a:pt x="840099" y="550329"/>
                </a:lnTo>
                <a:cubicBezTo>
                  <a:pt x="838688" y="549591"/>
                  <a:pt x="837250" y="549054"/>
                  <a:pt x="835785" y="548717"/>
                </a:cubicBezTo>
                <a:cubicBezTo>
                  <a:pt x="834320" y="548381"/>
                  <a:pt x="832806" y="548213"/>
                  <a:pt x="831243" y="548213"/>
                </a:cubicBezTo>
                <a:cubicBezTo>
                  <a:pt x="829790" y="548213"/>
                  <a:pt x="828417" y="548489"/>
                  <a:pt x="827125" y="549043"/>
                </a:cubicBezTo>
                <a:cubicBezTo>
                  <a:pt x="825834" y="549596"/>
                  <a:pt x="824700" y="550394"/>
                  <a:pt x="823723" y="551436"/>
                </a:cubicBezTo>
                <a:cubicBezTo>
                  <a:pt x="822746" y="552477"/>
                  <a:pt x="821976" y="553747"/>
                  <a:pt x="821412" y="555245"/>
                </a:cubicBezTo>
                <a:cubicBezTo>
                  <a:pt x="820847" y="556742"/>
                  <a:pt x="820565" y="558435"/>
                  <a:pt x="820565" y="560324"/>
                </a:cubicBezTo>
                <a:cubicBezTo>
                  <a:pt x="820565" y="564274"/>
                  <a:pt x="821525" y="567231"/>
                  <a:pt x="823446" y="569195"/>
                </a:cubicBezTo>
                <a:cubicBezTo>
                  <a:pt x="825367" y="571159"/>
                  <a:pt x="828031" y="572141"/>
                  <a:pt x="831439" y="572141"/>
                </a:cubicBezTo>
                <a:cubicBezTo>
                  <a:pt x="832980" y="572141"/>
                  <a:pt x="834472" y="571968"/>
                  <a:pt x="835915" y="571621"/>
                </a:cubicBezTo>
                <a:cubicBezTo>
                  <a:pt x="837359" y="571273"/>
                  <a:pt x="838753" y="570752"/>
                  <a:pt x="840099" y="570058"/>
                </a:cubicBezTo>
                <a:lnTo>
                  <a:pt x="840099" y="575332"/>
                </a:lnTo>
                <a:cubicBezTo>
                  <a:pt x="838623" y="575896"/>
                  <a:pt x="837109" y="576314"/>
                  <a:pt x="835557" y="576585"/>
                </a:cubicBezTo>
                <a:cubicBezTo>
                  <a:pt x="834005" y="576856"/>
                  <a:pt x="832405" y="576992"/>
                  <a:pt x="830755" y="576992"/>
                </a:cubicBezTo>
                <a:cubicBezTo>
                  <a:pt x="825590" y="576992"/>
                  <a:pt x="821612" y="575592"/>
                  <a:pt x="818823" y="572793"/>
                </a:cubicBezTo>
                <a:cubicBezTo>
                  <a:pt x="816034" y="569993"/>
                  <a:pt x="814640" y="565902"/>
                  <a:pt x="814640" y="560519"/>
                </a:cubicBezTo>
                <a:cubicBezTo>
                  <a:pt x="814640" y="557936"/>
                  <a:pt x="815041" y="555592"/>
                  <a:pt x="815844" y="553487"/>
                </a:cubicBezTo>
                <a:cubicBezTo>
                  <a:pt x="816648" y="551381"/>
                  <a:pt x="817776" y="549580"/>
                  <a:pt x="819230" y="548082"/>
                </a:cubicBezTo>
                <a:cubicBezTo>
                  <a:pt x="820685" y="546585"/>
                  <a:pt x="822421" y="545429"/>
                  <a:pt x="824439" y="544615"/>
                </a:cubicBezTo>
                <a:cubicBezTo>
                  <a:pt x="826458" y="543801"/>
                  <a:pt x="828682" y="543394"/>
                  <a:pt x="831113" y="543394"/>
                </a:cubicBezTo>
                <a:close/>
                <a:moveTo>
                  <a:pt x="1599349" y="543264"/>
                </a:moveTo>
                <a:cubicBezTo>
                  <a:pt x="1600022" y="543264"/>
                  <a:pt x="1600662" y="543400"/>
                  <a:pt x="1601270" y="543671"/>
                </a:cubicBezTo>
                <a:cubicBezTo>
                  <a:pt x="1601878" y="543942"/>
                  <a:pt x="1602410" y="544306"/>
                  <a:pt x="1602865" y="544762"/>
                </a:cubicBezTo>
                <a:cubicBezTo>
                  <a:pt x="1603321" y="545217"/>
                  <a:pt x="1603685" y="545749"/>
                  <a:pt x="1603956" y="546357"/>
                </a:cubicBezTo>
                <a:cubicBezTo>
                  <a:pt x="1604227" y="546965"/>
                  <a:pt x="1604363" y="547605"/>
                  <a:pt x="1604363" y="548278"/>
                </a:cubicBezTo>
                <a:cubicBezTo>
                  <a:pt x="1604363" y="548972"/>
                  <a:pt x="1604227" y="549618"/>
                  <a:pt x="1603956" y="550215"/>
                </a:cubicBezTo>
                <a:cubicBezTo>
                  <a:pt x="1603685" y="550812"/>
                  <a:pt x="1603321" y="551338"/>
                  <a:pt x="1602865" y="551794"/>
                </a:cubicBezTo>
                <a:cubicBezTo>
                  <a:pt x="1602410" y="552250"/>
                  <a:pt x="1601878" y="552608"/>
                  <a:pt x="1601270" y="552868"/>
                </a:cubicBezTo>
                <a:cubicBezTo>
                  <a:pt x="1600662" y="553129"/>
                  <a:pt x="1600022" y="553259"/>
                  <a:pt x="1599349" y="553259"/>
                </a:cubicBezTo>
                <a:cubicBezTo>
                  <a:pt x="1598655" y="553259"/>
                  <a:pt x="1598009" y="553129"/>
                  <a:pt x="1597412" y="552868"/>
                </a:cubicBezTo>
                <a:cubicBezTo>
                  <a:pt x="1596815" y="552608"/>
                  <a:pt x="1596289" y="552250"/>
                  <a:pt x="1595833" y="551794"/>
                </a:cubicBezTo>
                <a:cubicBezTo>
                  <a:pt x="1595377" y="551338"/>
                  <a:pt x="1595019" y="550812"/>
                  <a:pt x="1594759" y="550215"/>
                </a:cubicBezTo>
                <a:cubicBezTo>
                  <a:pt x="1594498" y="549618"/>
                  <a:pt x="1594368" y="548972"/>
                  <a:pt x="1594368" y="548278"/>
                </a:cubicBezTo>
                <a:cubicBezTo>
                  <a:pt x="1594368" y="547605"/>
                  <a:pt x="1594498" y="546965"/>
                  <a:pt x="1594759" y="546357"/>
                </a:cubicBezTo>
                <a:cubicBezTo>
                  <a:pt x="1595019" y="545749"/>
                  <a:pt x="1595377" y="545217"/>
                  <a:pt x="1595833" y="544762"/>
                </a:cubicBezTo>
                <a:cubicBezTo>
                  <a:pt x="1596289" y="544306"/>
                  <a:pt x="1596815" y="543942"/>
                  <a:pt x="1597412" y="543671"/>
                </a:cubicBezTo>
                <a:cubicBezTo>
                  <a:pt x="1598009" y="543400"/>
                  <a:pt x="1598655" y="543264"/>
                  <a:pt x="1599349" y="543264"/>
                </a:cubicBezTo>
                <a:close/>
                <a:moveTo>
                  <a:pt x="1286489" y="543264"/>
                </a:moveTo>
                <a:cubicBezTo>
                  <a:pt x="1287770" y="543264"/>
                  <a:pt x="1289191" y="543335"/>
                  <a:pt x="1290754" y="543476"/>
                </a:cubicBezTo>
                <a:cubicBezTo>
                  <a:pt x="1292317" y="543617"/>
                  <a:pt x="1293945" y="543861"/>
                  <a:pt x="1295638" y="544208"/>
                </a:cubicBezTo>
                <a:lnTo>
                  <a:pt x="1295638" y="549254"/>
                </a:lnTo>
                <a:cubicBezTo>
                  <a:pt x="1293858" y="548820"/>
                  <a:pt x="1292170" y="548500"/>
                  <a:pt x="1290575" y="548294"/>
                </a:cubicBezTo>
                <a:cubicBezTo>
                  <a:pt x="1288980" y="548088"/>
                  <a:pt x="1287596" y="547985"/>
                  <a:pt x="1286424" y="547985"/>
                </a:cubicBezTo>
                <a:cubicBezTo>
                  <a:pt x="1285013" y="547985"/>
                  <a:pt x="1283825" y="548093"/>
                  <a:pt x="1282859" y="548310"/>
                </a:cubicBezTo>
                <a:cubicBezTo>
                  <a:pt x="1281893" y="548527"/>
                  <a:pt x="1281112" y="548826"/>
                  <a:pt x="1280515" y="549206"/>
                </a:cubicBezTo>
                <a:cubicBezTo>
                  <a:pt x="1279918" y="549586"/>
                  <a:pt x="1279490" y="550030"/>
                  <a:pt x="1279229" y="550540"/>
                </a:cubicBezTo>
                <a:cubicBezTo>
                  <a:pt x="1278969" y="551050"/>
                  <a:pt x="1278839" y="551599"/>
                  <a:pt x="1278839" y="552184"/>
                </a:cubicBezTo>
                <a:cubicBezTo>
                  <a:pt x="1278839" y="552770"/>
                  <a:pt x="1278953" y="553302"/>
                  <a:pt x="1279180" y="553780"/>
                </a:cubicBezTo>
                <a:cubicBezTo>
                  <a:pt x="1279408" y="554257"/>
                  <a:pt x="1279832" y="554718"/>
                  <a:pt x="1280450" y="555164"/>
                </a:cubicBezTo>
                <a:cubicBezTo>
                  <a:pt x="1281069" y="555608"/>
                  <a:pt x="1281931" y="556053"/>
                  <a:pt x="1283038" y="556498"/>
                </a:cubicBezTo>
                <a:cubicBezTo>
                  <a:pt x="1284145" y="556943"/>
                  <a:pt x="1285588" y="557426"/>
                  <a:pt x="1287368" y="557947"/>
                </a:cubicBezTo>
                <a:cubicBezTo>
                  <a:pt x="1289300" y="558511"/>
                  <a:pt x="1290928" y="559103"/>
                  <a:pt x="1292252" y="559721"/>
                </a:cubicBezTo>
                <a:cubicBezTo>
                  <a:pt x="1293576" y="560340"/>
                  <a:pt x="1294650" y="561029"/>
                  <a:pt x="1295475" y="561789"/>
                </a:cubicBezTo>
                <a:cubicBezTo>
                  <a:pt x="1296299" y="562548"/>
                  <a:pt x="1296891" y="563406"/>
                  <a:pt x="1297249" y="564361"/>
                </a:cubicBezTo>
                <a:cubicBezTo>
                  <a:pt x="1297607" y="565316"/>
                  <a:pt x="1297786" y="566401"/>
                  <a:pt x="1297786" y="567616"/>
                </a:cubicBezTo>
                <a:cubicBezTo>
                  <a:pt x="1297786" y="568767"/>
                  <a:pt x="1297591" y="569797"/>
                  <a:pt x="1297200" y="570709"/>
                </a:cubicBezTo>
                <a:cubicBezTo>
                  <a:pt x="1296810" y="571621"/>
                  <a:pt x="1296278" y="572429"/>
                  <a:pt x="1295605" y="573134"/>
                </a:cubicBezTo>
                <a:cubicBezTo>
                  <a:pt x="1294932" y="573840"/>
                  <a:pt x="1294151" y="574442"/>
                  <a:pt x="1293261" y="574941"/>
                </a:cubicBezTo>
                <a:cubicBezTo>
                  <a:pt x="1292371" y="575440"/>
                  <a:pt x="1291422" y="575853"/>
                  <a:pt x="1290412" y="576179"/>
                </a:cubicBezTo>
                <a:cubicBezTo>
                  <a:pt x="1289403" y="576504"/>
                  <a:pt x="1288367" y="576743"/>
                  <a:pt x="1287303" y="576895"/>
                </a:cubicBezTo>
                <a:cubicBezTo>
                  <a:pt x="1286240" y="577047"/>
                  <a:pt x="1285198" y="577123"/>
                  <a:pt x="1284178" y="577123"/>
                </a:cubicBezTo>
                <a:cubicBezTo>
                  <a:pt x="1281964" y="577123"/>
                  <a:pt x="1279929" y="577025"/>
                  <a:pt x="1278073" y="576829"/>
                </a:cubicBezTo>
                <a:cubicBezTo>
                  <a:pt x="1276218" y="576634"/>
                  <a:pt x="1274400" y="576319"/>
                  <a:pt x="1272620" y="575885"/>
                </a:cubicBezTo>
                <a:lnTo>
                  <a:pt x="1272620" y="570677"/>
                </a:lnTo>
                <a:cubicBezTo>
                  <a:pt x="1274530" y="571219"/>
                  <a:pt x="1276429" y="571631"/>
                  <a:pt x="1278318" y="571914"/>
                </a:cubicBezTo>
                <a:cubicBezTo>
                  <a:pt x="1280206" y="572196"/>
                  <a:pt x="1282083" y="572337"/>
                  <a:pt x="1283950" y="572337"/>
                </a:cubicBezTo>
                <a:cubicBezTo>
                  <a:pt x="1286663" y="572337"/>
                  <a:pt x="1288671" y="571968"/>
                  <a:pt x="1289973" y="571230"/>
                </a:cubicBezTo>
                <a:cubicBezTo>
                  <a:pt x="1291275" y="570492"/>
                  <a:pt x="1291926" y="569439"/>
                  <a:pt x="1291926" y="568072"/>
                </a:cubicBezTo>
                <a:cubicBezTo>
                  <a:pt x="1291926" y="567486"/>
                  <a:pt x="1291823" y="566960"/>
                  <a:pt x="1291617" y="566493"/>
                </a:cubicBezTo>
                <a:cubicBezTo>
                  <a:pt x="1291411" y="566026"/>
                  <a:pt x="1291036" y="565581"/>
                  <a:pt x="1290494" y="565158"/>
                </a:cubicBezTo>
                <a:cubicBezTo>
                  <a:pt x="1289951" y="564735"/>
                  <a:pt x="1289110" y="564295"/>
                  <a:pt x="1287971" y="563839"/>
                </a:cubicBezTo>
                <a:cubicBezTo>
                  <a:pt x="1286831" y="563384"/>
                  <a:pt x="1285274" y="562863"/>
                  <a:pt x="1283299" y="562277"/>
                </a:cubicBezTo>
                <a:cubicBezTo>
                  <a:pt x="1281823" y="561843"/>
                  <a:pt x="1280461" y="561349"/>
                  <a:pt x="1279213" y="560796"/>
                </a:cubicBezTo>
                <a:cubicBezTo>
                  <a:pt x="1277965" y="560242"/>
                  <a:pt x="1276885" y="559585"/>
                  <a:pt x="1275974" y="558826"/>
                </a:cubicBezTo>
                <a:cubicBezTo>
                  <a:pt x="1275062" y="558066"/>
                  <a:pt x="1274346" y="557177"/>
                  <a:pt x="1273825" y="556157"/>
                </a:cubicBezTo>
                <a:cubicBezTo>
                  <a:pt x="1273304" y="555136"/>
                  <a:pt x="1273044" y="553932"/>
                  <a:pt x="1273044" y="552543"/>
                </a:cubicBezTo>
                <a:cubicBezTo>
                  <a:pt x="1273044" y="551631"/>
                  <a:pt x="1273255" y="550633"/>
                  <a:pt x="1273678" y="549547"/>
                </a:cubicBezTo>
                <a:cubicBezTo>
                  <a:pt x="1274102" y="548462"/>
                  <a:pt x="1274823" y="547453"/>
                  <a:pt x="1275843" y="546520"/>
                </a:cubicBezTo>
                <a:cubicBezTo>
                  <a:pt x="1276863" y="545586"/>
                  <a:pt x="1278242" y="544811"/>
                  <a:pt x="1279978" y="544192"/>
                </a:cubicBezTo>
                <a:cubicBezTo>
                  <a:pt x="1281714" y="543573"/>
                  <a:pt x="1283885" y="543264"/>
                  <a:pt x="1286489" y="543264"/>
                </a:cubicBezTo>
                <a:close/>
                <a:moveTo>
                  <a:pt x="1143614" y="543264"/>
                </a:moveTo>
                <a:cubicBezTo>
                  <a:pt x="1144895" y="543264"/>
                  <a:pt x="1146316" y="543335"/>
                  <a:pt x="1147879" y="543476"/>
                </a:cubicBezTo>
                <a:cubicBezTo>
                  <a:pt x="1149442" y="543617"/>
                  <a:pt x="1151070" y="543861"/>
                  <a:pt x="1152763" y="544208"/>
                </a:cubicBezTo>
                <a:lnTo>
                  <a:pt x="1152763" y="549254"/>
                </a:lnTo>
                <a:cubicBezTo>
                  <a:pt x="1150983" y="548820"/>
                  <a:pt x="1149295" y="548500"/>
                  <a:pt x="1147700" y="548294"/>
                </a:cubicBezTo>
                <a:cubicBezTo>
                  <a:pt x="1146105" y="548088"/>
                  <a:pt x="1144721" y="547985"/>
                  <a:pt x="1143549" y="547985"/>
                </a:cubicBezTo>
                <a:cubicBezTo>
                  <a:pt x="1142138" y="547985"/>
                  <a:pt x="1140950" y="548093"/>
                  <a:pt x="1139984" y="548310"/>
                </a:cubicBezTo>
                <a:cubicBezTo>
                  <a:pt x="1139018" y="548527"/>
                  <a:pt x="1138237" y="548826"/>
                  <a:pt x="1137640" y="549206"/>
                </a:cubicBezTo>
                <a:cubicBezTo>
                  <a:pt x="1137043" y="549586"/>
                  <a:pt x="1136615" y="550030"/>
                  <a:pt x="1136354" y="550540"/>
                </a:cubicBezTo>
                <a:cubicBezTo>
                  <a:pt x="1136094" y="551050"/>
                  <a:pt x="1135964" y="551599"/>
                  <a:pt x="1135964" y="552184"/>
                </a:cubicBezTo>
                <a:cubicBezTo>
                  <a:pt x="1135964" y="552770"/>
                  <a:pt x="1136078" y="553302"/>
                  <a:pt x="1136305" y="553780"/>
                </a:cubicBezTo>
                <a:cubicBezTo>
                  <a:pt x="1136533" y="554257"/>
                  <a:pt x="1136957" y="554718"/>
                  <a:pt x="1137575" y="555164"/>
                </a:cubicBezTo>
                <a:cubicBezTo>
                  <a:pt x="1138194" y="555608"/>
                  <a:pt x="1139056" y="556053"/>
                  <a:pt x="1140163" y="556498"/>
                </a:cubicBezTo>
                <a:cubicBezTo>
                  <a:pt x="1141270" y="556943"/>
                  <a:pt x="1142713" y="557426"/>
                  <a:pt x="1144493" y="557947"/>
                </a:cubicBezTo>
                <a:cubicBezTo>
                  <a:pt x="1146425" y="558511"/>
                  <a:pt x="1148053" y="559103"/>
                  <a:pt x="1149377" y="559721"/>
                </a:cubicBezTo>
                <a:cubicBezTo>
                  <a:pt x="1150701" y="560340"/>
                  <a:pt x="1151775" y="561029"/>
                  <a:pt x="1152600" y="561789"/>
                </a:cubicBezTo>
                <a:cubicBezTo>
                  <a:pt x="1153424" y="562548"/>
                  <a:pt x="1154016" y="563406"/>
                  <a:pt x="1154374" y="564361"/>
                </a:cubicBezTo>
                <a:cubicBezTo>
                  <a:pt x="1154732" y="565316"/>
                  <a:pt x="1154911" y="566401"/>
                  <a:pt x="1154911" y="567616"/>
                </a:cubicBezTo>
                <a:cubicBezTo>
                  <a:pt x="1154911" y="568767"/>
                  <a:pt x="1154716" y="569797"/>
                  <a:pt x="1154325" y="570709"/>
                </a:cubicBezTo>
                <a:cubicBezTo>
                  <a:pt x="1153935" y="571621"/>
                  <a:pt x="1153403" y="572429"/>
                  <a:pt x="1152730" y="573134"/>
                </a:cubicBezTo>
                <a:cubicBezTo>
                  <a:pt x="1152057" y="573840"/>
                  <a:pt x="1151276" y="574442"/>
                  <a:pt x="1150386" y="574941"/>
                </a:cubicBezTo>
                <a:cubicBezTo>
                  <a:pt x="1149496" y="575440"/>
                  <a:pt x="1148547" y="575853"/>
                  <a:pt x="1147537" y="576179"/>
                </a:cubicBezTo>
                <a:cubicBezTo>
                  <a:pt x="1146528" y="576504"/>
                  <a:pt x="1145492" y="576743"/>
                  <a:pt x="1144428" y="576895"/>
                </a:cubicBezTo>
                <a:cubicBezTo>
                  <a:pt x="1143365" y="577047"/>
                  <a:pt x="1142323" y="577123"/>
                  <a:pt x="1141303" y="577123"/>
                </a:cubicBezTo>
                <a:cubicBezTo>
                  <a:pt x="1139089" y="577123"/>
                  <a:pt x="1137054" y="577025"/>
                  <a:pt x="1135198" y="576829"/>
                </a:cubicBezTo>
                <a:cubicBezTo>
                  <a:pt x="1133343" y="576634"/>
                  <a:pt x="1131525" y="576319"/>
                  <a:pt x="1129745" y="575885"/>
                </a:cubicBezTo>
                <a:lnTo>
                  <a:pt x="1129745" y="570677"/>
                </a:lnTo>
                <a:cubicBezTo>
                  <a:pt x="1131655" y="571219"/>
                  <a:pt x="1133554" y="571631"/>
                  <a:pt x="1135443" y="571914"/>
                </a:cubicBezTo>
                <a:cubicBezTo>
                  <a:pt x="1137331" y="572196"/>
                  <a:pt x="1139208" y="572337"/>
                  <a:pt x="1141075" y="572337"/>
                </a:cubicBezTo>
                <a:cubicBezTo>
                  <a:pt x="1143788" y="572337"/>
                  <a:pt x="1145796" y="571968"/>
                  <a:pt x="1147098" y="571230"/>
                </a:cubicBezTo>
                <a:cubicBezTo>
                  <a:pt x="1148400" y="570492"/>
                  <a:pt x="1149051" y="569439"/>
                  <a:pt x="1149051" y="568072"/>
                </a:cubicBezTo>
                <a:cubicBezTo>
                  <a:pt x="1149051" y="567486"/>
                  <a:pt x="1148948" y="566960"/>
                  <a:pt x="1148742" y="566493"/>
                </a:cubicBezTo>
                <a:cubicBezTo>
                  <a:pt x="1148536" y="566026"/>
                  <a:pt x="1148161" y="565581"/>
                  <a:pt x="1147619" y="565158"/>
                </a:cubicBezTo>
                <a:cubicBezTo>
                  <a:pt x="1147076" y="564735"/>
                  <a:pt x="1146235" y="564295"/>
                  <a:pt x="1145096" y="563839"/>
                </a:cubicBezTo>
                <a:cubicBezTo>
                  <a:pt x="1143956" y="563384"/>
                  <a:pt x="1142399" y="562863"/>
                  <a:pt x="1140424" y="562277"/>
                </a:cubicBezTo>
                <a:cubicBezTo>
                  <a:pt x="1138948" y="561843"/>
                  <a:pt x="1137586" y="561349"/>
                  <a:pt x="1136338" y="560796"/>
                </a:cubicBezTo>
                <a:cubicBezTo>
                  <a:pt x="1135090" y="560242"/>
                  <a:pt x="1134010" y="559585"/>
                  <a:pt x="1133099" y="558826"/>
                </a:cubicBezTo>
                <a:cubicBezTo>
                  <a:pt x="1132187" y="558066"/>
                  <a:pt x="1131471" y="557177"/>
                  <a:pt x="1130950" y="556157"/>
                </a:cubicBezTo>
                <a:cubicBezTo>
                  <a:pt x="1130429" y="555136"/>
                  <a:pt x="1130169" y="553932"/>
                  <a:pt x="1130169" y="552543"/>
                </a:cubicBezTo>
                <a:cubicBezTo>
                  <a:pt x="1130169" y="551631"/>
                  <a:pt x="1130380" y="550633"/>
                  <a:pt x="1130803" y="549547"/>
                </a:cubicBezTo>
                <a:cubicBezTo>
                  <a:pt x="1131227" y="548462"/>
                  <a:pt x="1131948" y="547453"/>
                  <a:pt x="1132968" y="546520"/>
                </a:cubicBezTo>
                <a:cubicBezTo>
                  <a:pt x="1133988" y="545586"/>
                  <a:pt x="1135367" y="544811"/>
                  <a:pt x="1137103" y="544192"/>
                </a:cubicBezTo>
                <a:cubicBezTo>
                  <a:pt x="1138839" y="543573"/>
                  <a:pt x="1141010" y="543264"/>
                  <a:pt x="1143614" y="543264"/>
                </a:cubicBezTo>
                <a:close/>
                <a:moveTo>
                  <a:pt x="1104375" y="543264"/>
                </a:moveTo>
                <a:cubicBezTo>
                  <a:pt x="1106654" y="543264"/>
                  <a:pt x="1108672" y="543622"/>
                  <a:pt x="1110430" y="544338"/>
                </a:cubicBezTo>
                <a:cubicBezTo>
                  <a:pt x="1112188" y="545055"/>
                  <a:pt x="1113670" y="546069"/>
                  <a:pt x="1114874" y="547382"/>
                </a:cubicBezTo>
                <a:cubicBezTo>
                  <a:pt x="1116079" y="548695"/>
                  <a:pt x="1116990" y="550291"/>
                  <a:pt x="1117609" y="552168"/>
                </a:cubicBezTo>
                <a:cubicBezTo>
                  <a:pt x="1118227" y="554046"/>
                  <a:pt x="1118537" y="556146"/>
                  <a:pt x="1118537" y="558468"/>
                </a:cubicBezTo>
                <a:cubicBezTo>
                  <a:pt x="1118537" y="559271"/>
                  <a:pt x="1118526" y="559944"/>
                  <a:pt x="1118504" y="560486"/>
                </a:cubicBezTo>
                <a:cubicBezTo>
                  <a:pt x="1118482" y="561029"/>
                  <a:pt x="1118450" y="561539"/>
                  <a:pt x="1118406" y="562017"/>
                </a:cubicBezTo>
                <a:lnTo>
                  <a:pt x="1095454" y="562017"/>
                </a:lnTo>
                <a:cubicBezTo>
                  <a:pt x="1095454" y="565359"/>
                  <a:pt x="1096388" y="567925"/>
                  <a:pt x="1098254" y="569716"/>
                </a:cubicBezTo>
                <a:cubicBezTo>
                  <a:pt x="1100121" y="571507"/>
                  <a:pt x="1102812" y="572402"/>
                  <a:pt x="1106328" y="572402"/>
                </a:cubicBezTo>
                <a:cubicBezTo>
                  <a:pt x="1107283" y="572402"/>
                  <a:pt x="1108238" y="572364"/>
                  <a:pt x="1109193" y="572288"/>
                </a:cubicBezTo>
                <a:cubicBezTo>
                  <a:pt x="1110148" y="572212"/>
                  <a:pt x="1111070" y="572109"/>
                  <a:pt x="1111960" y="571979"/>
                </a:cubicBezTo>
                <a:cubicBezTo>
                  <a:pt x="1112850" y="571848"/>
                  <a:pt x="1113702" y="571702"/>
                  <a:pt x="1114516" y="571539"/>
                </a:cubicBezTo>
                <a:cubicBezTo>
                  <a:pt x="1115330" y="571376"/>
                  <a:pt x="1116084" y="571197"/>
                  <a:pt x="1116779" y="571002"/>
                </a:cubicBezTo>
                <a:lnTo>
                  <a:pt x="1116779" y="575658"/>
                </a:lnTo>
                <a:cubicBezTo>
                  <a:pt x="1115238" y="576092"/>
                  <a:pt x="1113496" y="576444"/>
                  <a:pt x="1111553" y="576716"/>
                </a:cubicBezTo>
                <a:cubicBezTo>
                  <a:pt x="1109611" y="576987"/>
                  <a:pt x="1107598" y="577123"/>
                  <a:pt x="1105514" y="577123"/>
                </a:cubicBezTo>
                <a:cubicBezTo>
                  <a:pt x="1102714" y="577123"/>
                  <a:pt x="1100305" y="576743"/>
                  <a:pt x="1098287" y="575983"/>
                </a:cubicBezTo>
                <a:cubicBezTo>
                  <a:pt x="1096268" y="575224"/>
                  <a:pt x="1094613" y="574122"/>
                  <a:pt x="1093322" y="572678"/>
                </a:cubicBezTo>
                <a:cubicBezTo>
                  <a:pt x="1092031" y="571235"/>
                  <a:pt x="1091076" y="569466"/>
                  <a:pt x="1090457" y="567372"/>
                </a:cubicBezTo>
                <a:cubicBezTo>
                  <a:pt x="1089838" y="565278"/>
                  <a:pt x="1089529" y="562906"/>
                  <a:pt x="1089529" y="560258"/>
                </a:cubicBezTo>
                <a:cubicBezTo>
                  <a:pt x="1089529" y="557958"/>
                  <a:pt x="1089860" y="555782"/>
                  <a:pt x="1090522" y="553731"/>
                </a:cubicBezTo>
                <a:cubicBezTo>
                  <a:pt x="1091184" y="551680"/>
                  <a:pt x="1092150" y="549878"/>
                  <a:pt x="1093420" y="548327"/>
                </a:cubicBezTo>
                <a:cubicBezTo>
                  <a:pt x="1094689" y="546774"/>
                  <a:pt x="1096247" y="545543"/>
                  <a:pt x="1098091" y="544631"/>
                </a:cubicBezTo>
                <a:cubicBezTo>
                  <a:pt x="1099936" y="543720"/>
                  <a:pt x="1102031" y="543264"/>
                  <a:pt x="1104375" y="543264"/>
                </a:cubicBezTo>
                <a:close/>
                <a:moveTo>
                  <a:pt x="1037569" y="543264"/>
                </a:moveTo>
                <a:cubicBezTo>
                  <a:pt x="1039545" y="543264"/>
                  <a:pt x="1041324" y="543481"/>
                  <a:pt x="1042909" y="543915"/>
                </a:cubicBezTo>
                <a:cubicBezTo>
                  <a:pt x="1044493" y="544349"/>
                  <a:pt x="1045833" y="545011"/>
                  <a:pt x="1046929" y="545901"/>
                </a:cubicBezTo>
                <a:cubicBezTo>
                  <a:pt x="1048025" y="546791"/>
                  <a:pt x="1048866" y="547909"/>
                  <a:pt x="1049452" y="549254"/>
                </a:cubicBezTo>
                <a:cubicBezTo>
                  <a:pt x="1050039" y="550600"/>
                  <a:pt x="1050332" y="552184"/>
                  <a:pt x="1050332" y="554008"/>
                </a:cubicBezTo>
                <a:lnTo>
                  <a:pt x="1050332" y="576536"/>
                </a:lnTo>
                <a:lnTo>
                  <a:pt x="1045253" y="576536"/>
                </a:lnTo>
                <a:lnTo>
                  <a:pt x="1045123" y="572141"/>
                </a:lnTo>
                <a:cubicBezTo>
                  <a:pt x="1043343" y="573899"/>
                  <a:pt x="1041536" y="575169"/>
                  <a:pt x="1039702" y="575950"/>
                </a:cubicBezTo>
                <a:cubicBezTo>
                  <a:pt x="1037868" y="576732"/>
                  <a:pt x="1035942" y="577123"/>
                  <a:pt x="1033923" y="577123"/>
                </a:cubicBezTo>
                <a:cubicBezTo>
                  <a:pt x="1032057" y="577123"/>
                  <a:pt x="1030461" y="576884"/>
                  <a:pt x="1029137" y="576406"/>
                </a:cubicBezTo>
                <a:cubicBezTo>
                  <a:pt x="1027814" y="575929"/>
                  <a:pt x="1026723" y="575272"/>
                  <a:pt x="1025866" y="574437"/>
                </a:cubicBezTo>
                <a:cubicBezTo>
                  <a:pt x="1025008" y="573601"/>
                  <a:pt x="1024379" y="572619"/>
                  <a:pt x="1023977" y="571490"/>
                </a:cubicBezTo>
                <a:cubicBezTo>
                  <a:pt x="1023576" y="570362"/>
                  <a:pt x="1023375" y="569135"/>
                  <a:pt x="1023375" y="567812"/>
                </a:cubicBezTo>
                <a:cubicBezTo>
                  <a:pt x="1023375" y="564534"/>
                  <a:pt x="1024596" y="561968"/>
                  <a:pt x="1027038" y="560112"/>
                </a:cubicBezTo>
                <a:cubicBezTo>
                  <a:pt x="1029479" y="558256"/>
                  <a:pt x="1033088" y="557328"/>
                  <a:pt x="1037863" y="557328"/>
                </a:cubicBezTo>
                <a:lnTo>
                  <a:pt x="1044634" y="557328"/>
                </a:lnTo>
                <a:lnTo>
                  <a:pt x="1044634" y="554464"/>
                </a:lnTo>
                <a:cubicBezTo>
                  <a:pt x="1044634" y="552532"/>
                  <a:pt x="1044016" y="550985"/>
                  <a:pt x="1042778" y="549824"/>
                </a:cubicBezTo>
                <a:cubicBezTo>
                  <a:pt x="1041541" y="548663"/>
                  <a:pt x="1039653" y="548082"/>
                  <a:pt x="1037114" y="548082"/>
                </a:cubicBezTo>
                <a:cubicBezTo>
                  <a:pt x="1035269" y="548082"/>
                  <a:pt x="1033451" y="548289"/>
                  <a:pt x="1031661" y="548701"/>
                </a:cubicBezTo>
                <a:cubicBezTo>
                  <a:pt x="1029870" y="549113"/>
                  <a:pt x="1028020" y="549699"/>
                  <a:pt x="1026110" y="550459"/>
                </a:cubicBezTo>
                <a:lnTo>
                  <a:pt x="1026110" y="545348"/>
                </a:lnTo>
                <a:cubicBezTo>
                  <a:pt x="1026826" y="545087"/>
                  <a:pt x="1027624" y="544832"/>
                  <a:pt x="1028503" y="544583"/>
                </a:cubicBezTo>
                <a:cubicBezTo>
                  <a:pt x="1029382" y="544333"/>
                  <a:pt x="1030309" y="544111"/>
                  <a:pt x="1031286" y="543915"/>
                </a:cubicBezTo>
                <a:cubicBezTo>
                  <a:pt x="1032263" y="543720"/>
                  <a:pt x="1033283" y="543563"/>
                  <a:pt x="1034346" y="543443"/>
                </a:cubicBezTo>
                <a:cubicBezTo>
                  <a:pt x="1035410" y="543324"/>
                  <a:pt x="1036484" y="543264"/>
                  <a:pt x="1037569" y="543264"/>
                </a:cubicBezTo>
                <a:close/>
                <a:moveTo>
                  <a:pt x="897429" y="543264"/>
                </a:moveTo>
                <a:cubicBezTo>
                  <a:pt x="900793" y="543264"/>
                  <a:pt x="903338" y="544257"/>
                  <a:pt x="905064" y="546243"/>
                </a:cubicBezTo>
                <a:cubicBezTo>
                  <a:pt x="906789" y="548229"/>
                  <a:pt x="907652" y="551219"/>
                  <a:pt x="907652" y="555212"/>
                </a:cubicBezTo>
                <a:lnTo>
                  <a:pt x="907652" y="576536"/>
                </a:lnTo>
                <a:lnTo>
                  <a:pt x="901987" y="576536"/>
                </a:lnTo>
                <a:lnTo>
                  <a:pt x="901987" y="555668"/>
                </a:lnTo>
                <a:cubicBezTo>
                  <a:pt x="901987" y="553107"/>
                  <a:pt x="901510" y="551213"/>
                  <a:pt x="900555" y="549987"/>
                </a:cubicBezTo>
                <a:cubicBezTo>
                  <a:pt x="899600" y="548761"/>
                  <a:pt x="898178" y="548147"/>
                  <a:pt x="896290" y="548147"/>
                </a:cubicBezTo>
                <a:cubicBezTo>
                  <a:pt x="895595" y="548147"/>
                  <a:pt x="894917" y="548251"/>
                  <a:pt x="894255" y="548457"/>
                </a:cubicBezTo>
                <a:cubicBezTo>
                  <a:pt x="893593" y="548663"/>
                  <a:pt x="892904" y="549021"/>
                  <a:pt x="892188" y="549531"/>
                </a:cubicBezTo>
                <a:cubicBezTo>
                  <a:pt x="891471" y="550041"/>
                  <a:pt x="890696" y="550730"/>
                  <a:pt x="889860" y="551599"/>
                </a:cubicBezTo>
                <a:cubicBezTo>
                  <a:pt x="889024" y="552467"/>
                  <a:pt x="888086" y="553552"/>
                  <a:pt x="887044" y="554854"/>
                </a:cubicBezTo>
                <a:lnTo>
                  <a:pt x="887044" y="576536"/>
                </a:lnTo>
                <a:lnTo>
                  <a:pt x="881379" y="576536"/>
                </a:lnTo>
                <a:lnTo>
                  <a:pt x="881379" y="543850"/>
                </a:lnTo>
                <a:lnTo>
                  <a:pt x="886425" y="543850"/>
                </a:lnTo>
                <a:lnTo>
                  <a:pt x="886653" y="549124"/>
                </a:lnTo>
                <a:cubicBezTo>
                  <a:pt x="887608" y="547996"/>
                  <a:pt x="888531" y="547057"/>
                  <a:pt x="889420" y="546308"/>
                </a:cubicBezTo>
                <a:cubicBezTo>
                  <a:pt x="890310" y="545559"/>
                  <a:pt x="891184" y="544957"/>
                  <a:pt x="892041" y="544501"/>
                </a:cubicBezTo>
                <a:cubicBezTo>
                  <a:pt x="892898" y="544045"/>
                  <a:pt x="893772" y="543725"/>
                  <a:pt x="894662" y="543541"/>
                </a:cubicBezTo>
                <a:cubicBezTo>
                  <a:pt x="895552" y="543356"/>
                  <a:pt x="896474" y="543264"/>
                  <a:pt x="897429" y="543264"/>
                </a:cubicBezTo>
                <a:close/>
                <a:moveTo>
                  <a:pt x="866120" y="543264"/>
                </a:moveTo>
                <a:cubicBezTo>
                  <a:pt x="868095" y="543264"/>
                  <a:pt x="869874" y="543481"/>
                  <a:pt x="871459" y="543915"/>
                </a:cubicBezTo>
                <a:cubicBezTo>
                  <a:pt x="873043" y="544349"/>
                  <a:pt x="874383" y="545011"/>
                  <a:pt x="875479" y="545901"/>
                </a:cubicBezTo>
                <a:cubicBezTo>
                  <a:pt x="876575" y="546791"/>
                  <a:pt x="877417" y="547909"/>
                  <a:pt x="878003" y="549254"/>
                </a:cubicBezTo>
                <a:cubicBezTo>
                  <a:pt x="878589" y="550600"/>
                  <a:pt x="878882" y="552184"/>
                  <a:pt x="878882" y="554008"/>
                </a:cubicBezTo>
                <a:lnTo>
                  <a:pt x="878882" y="576536"/>
                </a:lnTo>
                <a:lnTo>
                  <a:pt x="873803" y="576536"/>
                </a:lnTo>
                <a:lnTo>
                  <a:pt x="873673" y="572141"/>
                </a:lnTo>
                <a:cubicBezTo>
                  <a:pt x="871893" y="573899"/>
                  <a:pt x="870086" y="575169"/>
                  <a:pt x="868252" y="575950"/>
                </a:cubicBezTo>
                <a:cubicBezTo>
                  <a:pt x="866418" y="576732"/>
                  <a:pt x="864492" y="577123"/>
                  <a:pt x="862473" y="577123"/>
                </a:cubicBezTo>
                <a:cubicBezTo>
                  <a:pt x="860607" y="577123"/>
                  <a:pt x="859011" y="576884"/>
                  <a:pt x="857687" y="576406"/>
                </a:cubicBezTo>
                <a:cubicBezTo>
                  <a:pt x="856364" y="575929"/>
                  <a:pt x="855273" y="575272"/>
                  <a:pt x="854416" y="574437"/>
                </a:cubicBezTo>
                <a:cubicBezTo>
                  <a:pt x="853559" y="573601"/>
                  <a:pt x="852930" y="572619"/>
                  <a:pt x="852528" y="571490"/>
                </a:cubicBezTo>
                <a:cubicBezTo>
                  <a:pt x="852127" y="570362"/>
                  <a:pt x="851926" y="569135"/>
                  <a:pt x="851926" y="567812"/>
                </a:cubicBezTo>
                <a:cubicBezTo>
                  <a:pt x="851926" y="564534"/>
                  <a:pt x="853147" y="561968"/>
                  <a:pt x="855588" y="560112"/>
                </a:cubicBezTo>
                <a:cubicBezTo>
                  <a:pt x="858029" y="558256"/>
                  <a:pt x="861638" y="557328"/>
                  <a:pt x="866413" y="557328"/>
                </a:cubicBezTo>
                <a:lnTo>
                  <a:pt x="873184" y="557328"/>
                </a:lnTo>
                <a:lnTo>
                  <a:pt x="873184" y="554464"/>
                </a:lnTo>
                <a:cubicBezTo>
                  <a:pt x="873184" y="552532"/>
                  <a:pt x="872566" y="550985"/>
                  <a:pt x="871329" y="549824"/>
                </a:cubicBezTo>
                <a:cubicBezTo>
                  <a:pt x="870091" y="548663"/>
                  <a:pt x="868203" y="548082"/>
                  <a:pt x="865664" y="548082"/>
                </a:cubicBezTo>
                <a:cubicBezTo>
                  <a:pt x="863819" y="548082"/>
                  <a:pt x="862001" y="548289"/>
                  <a:pt x="860211" y="548701"/>
                </a:cubicBezTo>
                <a:cubicBezTo>
                  <a:pt x="858420" y="549113"/>
                  <a:pt x="856570" y="549699"/>
                  <a:pt x="854660" y="550459"/>
                </a:cubicBezTo>
                <a:lnTo>
                  <a:pt x="854660" y="545348"/>
                </a:lnTo>
                <a:cubicBezTo>
                  <a:pt x="855376" y="545087"/>
                  <a:pt x="856174" y="544832"/>
                  <a:pt x="857053" y="544583"/>
                </a:cubicBezTo>
                <a:cubicBezTo>
                  <a:pt x="857932" y="544333"/>
                  <a:pt x="858860" y="544111"/>
                  <a:pt x="859836" y="543915"/>
                </a:cubicBezTo>
                <a:cubicBezTo>
                  <a:pt x="860813" y="543720"/>
                  <a:pt x="861833" y="543563"/>
                  <a:pt x="862896" y="543443"/>
                </a:cubicBezTo>
                <a:cubicBezTo>
                  <a:pt x="863960" y="543324"/>
                  <a:pt x="865034" y="543264"/>
                  <a:pt x="866120" y="543264"/>
                </a:cubicBezTo>
                <a:close/>
                <a:moveTo>
                  <a:pt x="723246" y="543264"/>
                </a:moveTo>
                <a:cubicBezTo>
                  <a:pt x="725221" y="543264"/>
                  <a:pt x="727000" y="543481"/>
                  <a:pt x="728585" y="543915"/>
                </a:cubicBezTo>
                <a:cubicBezTo>
                  <a:pt x="730169" y="544349"/>
                  <a:pt x="731509" y="545011"/>
                  <a:pt x="732605" y="545901"/>
                </a:cubicBezTo>
                <a:cubicBezTo>
                  <a:pt x="733701" y="546791"/>
                  <a:pt x="734543" y="547909"/>
                  <a:pt x="735128" y="549254"/>
                </a:cubicBezTo>
                <a:cubicBezTo>
                  <a:pt x="735715" y="550600"/>
                  <a:pt x="736008" y="552184"/>
                  <a:pt x="736008" y="554008"/>
                </a:cubicBezTo>
                <a:lnTo>
                  <a:pt x="736008" y="576536"/>
                </a:lnTo>
                <a:lnTo>
                  <a:pt x="730929" y="576536"/>
                </a:lnTo>
                <a:lnTo>
                  <a:pt x="730799" y="572141"/>
                </a:lnTo>
                <a:cubicBezTo>
                  <a:pt x="729019" y="573899"/>
                  <a:pt x="727212" y="575169"/>
                  <a:pt x="725378" y="575950"/>
                </a:cubicBezTo>
                <a:cubicBezTo>
                  <a:pt x="723544" y="576732"/>
                  <a:pt x="721618" y="577123"/>
                  <a:pt x="719599" y="577123"/>
                </a:cubicBezTo>
                <a:cubicBezTo>
                  <a:pt x="717733" y="577123"/>
                  <a:pt x="716137" y="576884"/>
                  <a:pt x="714813" y="576406"/>
                </a:cubicBezTo>
                <a:cubicBezTo>
                  <a:pt x="713490" y="575929"/>
                  <a:pt x="712399" y="575272"/>
                  <a:pt x="711542" y="574437"/>
                </a:cubicBezTo>
                <a:cubicBezTo>
                  <a:pt x="710684" y="573601"/>
                  <a:pt x="710055" y="572619"/>
                  <a:pt x="709653" y="571490"/>
                </a:cubicBezTo>
                <a:cubicBezTo>
                  <a:pt x="709252" y="570362"/>
                  <a:pt x="709051" y="569135"/>
                  <a:pt x="709051" y="567812"/>
                </a:cubicBezTo>
                <a:cubicBezTo>
                  <a:pt x="709051" y="564534"/>
                  <a:pt x="710272" y="561968"/>
                  <a:pt x="712714" y="560112"/>
                </a:cubicBezTo>
                <a:cubicBezTo>
                  <a:pt x="715155" y="558256"/>
                  <a:pt x="718764" y="557328"/>
                  <a:pt x="723539" y="557328"/>
                </a:cubicBezTo>
                <a:lnTo>
                  <a:pt x="730310" y="557328"/>
                </a:lnTo>
                <a:lnTo>
                  <a:pt x="730310" y="554464"/>
                </a:lnTo>
                <a:cubicBezTo>
                  <a:pt x="730310" y="552532"/>
                  <a:pt x="729692" y="550985"/>
                  <a:pt x="728455" y="549824"/>
                </a:cubicBezTo>
                <a:cubicBezTo>
                  <a:pt x="727217" y="548663"/>
                  <a:pt x="725329" y="548082"/>
                  <a:pt x="722790" y="548082"/>
                </a:cubicBezTo>
                <a:cubicBezTo>
                  <a:pt x="720945" y="548082"/>
                  <a:pt x="719127" y="548289"/>
                  <a:pt x="717337" y="548701"/>
                </a:cubicBezTo>
                <a:cubicBezTo>
                  <a:pt x="715546" y="549113"/>
                  <a:pt x="713696" y="549699"/>
                  <a:pt x="711786" y="550459"/>
                </a:cubicBezTo>
                <a:lnTo>
                  <a:pt x="711786" y="545348"/>
                </a:lnTo>
                <a:cubicBezTo>
                  <a:pt x="712502" y="545087"/>
                  <a:pt x="713300" y="544832"/>
                  <a:pt x="714179" y="544583"/>
                </a:cubicBezTo>
                <a:cubicBezTo>
                  <a:pt x="715058" y="544333"/>
                  <a:pt x="715986" y="544111"/>
                  <a:pt x="716962" y="543915"/>
                </a:cubicBezTo>
                <a:cubicBezTo>
                  <a:pt x="717939" y="543720"/>
                  <a:pt x="718959" y="543563"/>
                  <a:pt x="720022" y="543443"/>
                </a:cubicBezTo>
                <a:cubicBezTo>
                  <a:pt x="721086" y="543324"/>
                  <a:pt x="722160" y="543264"/>
                  <a:pt x="723246" y="543264"/>
                </a:cubicBezTo>
                <a:close/>
                <a:moveTo>
                  <a:pt x="659859" y="543264"/>
                </a:moveTo>
                <a:cubicBezTo>
                  <a:pt x="661725" y="543264"/>
                  <a:pt x="663364" y="543655"/>
                  <a:pt x="664774" y="544436"/>
                </a:cubicBezTo>
                <a:cubicBezTo>
                  <a:pt x="666185" y="545217"/>
                  <a:pt x="667368" y="546319"/>
                  <a:pt x="668323" y="547741"/>
                </a:cubicBezTo>
                <a:cubicBezTo>
                  <a:pt x="669278" y="549162"/>
                  <a:pt x="669995" y="550877"/>
                  <a:pt x="670472" y="552884"/>
                </a:cubicBezTo>
                <a:cubicBezTo>
                  <a:pt x="670950" y="554892"/>
                  <a:pt x="671188" y="557133"/>
                  <a:pt x="671188" y="559607"/>
                </a:cubicBezTo>
                <a:cubicBezTo>
                  <a:pt x="671188" y="562516"/>
                  <a:pt x="670781" y="565055"/>
                  <a:pt x="669967" y="567226"/>
                </a:cubicBezTo>
                <a:cubicBezTo>
                  <a:pt x="669153" y="569396"/>
                  <a:pt x="668030" y="571197"/>
                  <a:pt x="666598" y="572630"/>
                </a:cubicBezTo>
                <a:cubicBezTo>
                  <a:pt x="665165" y="574062"/>
                  <a:pt x="663472" y="575137"/>
                  <a:pt x="661519" y="575853"/>
                </a:cubicBezTo>
                <a:cubicBezTo>
                  <a:pt x="659566" y="576569"/>
                  <a:pt x="657449" y="576927"/>
                  <a:pt x="655171" y="576927"/>
                </a:cubicBezTo>
                <a:cubicBezTo>
                  <a:pt x="654129" y="576927"/>
                  <a:pt x="653092" y="576873"/>
                  <a:pt x="652061" y="576765"/>
                </a:cubicBezTo>
                <a:cubicBezTo>
                  <a:pt x="651030" y="576656"/>
                  <a:pt x="649983" y="576471"/>
                  <a:pt x="648920" y="576211"/>
                </a:cubicBezTo>
                <a:lnTo>
                  <a:pt x="648920" y="589884"/>
                </a:lnTo>
                <a:lnTo>
                  <a:pt x="643255" y="589884"/>
                </a:lnTo>
                <a:lnTo>
                  <a:pt x="643255" y="543850"/>
                </a:lnTo>
                <a:lnTo>
                  <a:pt x="648301" y="543850"/>
                </a:lnTo>
                <a:lnTo>
                  <a:pt x="648659" y="549320"/>
                </a:lnTo>
                <a:cubicBezTo>
                  <a:pt x="650287" y="547084"/>
                  <a:pt x="652023" y="545516"/>
                  <a:pt x="653868" y="544615"/>
                </a:cubicBezTo>
                <a:cubicBezTo>
                  <a:pt x="655713" y="543714"/>
                  <a:pt x="657710" y="543264"/>
                  <a:pt x="659859" y="543264"/>
                </a:cubicBezTo>
                <a:close/>
                <a:moveTo>
                  <a:pt x="619740" y="543264"/>
                </a:moveTo>
                <a:cubicBezTo>
                  <a:pt x="621021" y="543264"/>
                  <a:pt x="622443" y="543335"/>
                  <a:pt x="624005" y="543476"/>
                </a:cubicBezTo>
                <a:cubicBezTo>
                  <a:pt x="625568" y="543617"/>
                  <a:pt x="627196" y="543861"/>
                  <a:pt x="628888" y="544208"/>
                </a:cubicBezTo>
                <a:lnTo>
                  <a:pt x="628888" y="549254"/>
                </a:lnTo>
                <a:cubicBezTo>
                  <a:pt x="627109" y="548820"/>
                  <a:pt x="625421" y="548500"/>
                  <a:pt x="623826" y="548294"/>
                </a:cubicBezTo>
                <a:cubicBezTo>
                  <a:pt x="622231" y="548088"/>
                  <a:pt x="620847" y="547985"/>
                  <a:pt x="619675" y="547985"/>
                </a:cubicBezTo>
                <a:cubicBezTo>
                  <a:pt x="618264" y="547985"/>
                  <a:pt x="617076" y="548093"/>
                  <a:pt x="616110" y="548310"/>
                </a:cubicBezTo>
                <a:cubicBezTo>
                  <a:pt x="615144" y="548527"/>
                  <a:pt x="614363" y="548826"/>
                  <a:pt x="613766" y="549206"/>
                </a:cubicBezTo>
                <a:cubicBezTo>
                  <a:pt x="613169" y="549586"/>
                  <a:pt x="612741" y="550030"/>
                  <a:pt x="612480" y="550540"/>
                </a:cubicBezTo>
                <a:cubicBezTo>
                  <a:pt x="612220" y="551050"/>
                  <a:pt x="612090" y="551599"/>
                  <a:pt x="612090" y="552184"/>
                </a:cubicBezTo>
                <a:cubicBezTo>
                  <a:pt x="612090" y="552770"/>
                  <a:pt x="612204" y="553302"/>
                  <a:pt x="612431" y="553780"/>
                </a:cubicBezTo>
                <a:cubicBezTo>
                  <a:pt x="612659" y="554257"/>
                  <a:pt x="613082" y="554718"/>
                  <a:pt x="613701" y="555164"/>
                </a:cubicBezTo>
                <a:cubicBezTo>
                  <a:pt x="614319" y="555608"/>
                  <a:pt x="615182" y="556053"/>
                  <a:pt x="616289" y="556498"/>
                </a:cubicBezTo>
                <a:cubicBezTo>
                  <a:pt x="617396" y="556943"/>
                  <a:pt x="618839" y="557426"/>
                  <a:pt x="620619" y="557947"/>
                </a:cubicBezTo>
                <a:cubicBezTo>
                  <a:pt x="622551" y="558511"/>
                  <a:pt x="624179" y="559103"/>
                  <a:pt x="625503" y="559721"/>
                </a:cubicBezTo>
                <a:cubicBezTo>
                  <a:pt x="626827" y="560340"/>
                  <a:pt x="627901" y="561029"/>
                  <a:pt x="628726" y="561789"/>
                </a:cubicBezTo>
                <a:cubicBezTo>
                  <a:pt x="629551" y="562548"/>
                  <a:pt x="630142" y="563406"/>
                  <a:pt x="630500" y="564361"/>
                </a:cubicBezTo>
                <a:cubicBezTo>
                  <a:pt x="630858" y="565316"/>
                  <a:pt x="631037" y="566401"/>
                  <a:pt x="631037" y="567616"/>
                </a:cubicBezTo>
                <a:cubicBezTo>
                  <a:pt x="631037" y="568767"/>
                  <a:pt x="630842" y="569797"/>
                  <a:pt x="630451" y="570709"/>
                </a:cubicBezTo>
                <a:cubicBezTo>
                  <a:pt x="630060" y="571621"/>
                  <a:pt x="629529" y="572429"/>
                  <a:pt x="628856" y="573134"/>
                </a:cubicBezTo>
                <a:cubicBezTo>
                  <a:pt x="628183" y="573840"/>
                  <a:pt x="627402" y="574442"/>
                  <a:pt x="626512" y="574941"/>
                </a:cubicBezTo>
                <a:cubicBezTo>
                  <a:pt x="625622" y="575440"/>
                  <a:pt x="624672" y="575853"/>
                  <a:pt x="623663" y="576179"/>
                </a:cubicBezTo>
                <a:cubicBezTo>
                  <a:pt x="622654" y="576504"/>
                  <a:pt x="621618" y="576743"/>
                  <a:pt x="620554" y="576895"/>
                </a:cubicBezTo>
                <a:cubicBezTo>
                  <a:pt x="619491" y="577047"/>
                  <a:pt x="618449" y="577123"/>
                  <a:pt x="617429" y="577123"/>
                </a:cubicBezTo>
                <a:cubicBezTo>
                  <a:pt x="615215" y="577123"/>
                  <a:pt x="613180" y="577025"/>
                  <a:pt x="611325" y="576829"/>
                </a:cubicBezTo>
                <a:cubicBezTo>
                  <a:pt x="609469" y="576634"/>
                  <a:pt x="607651" y="576319"/>
                  <a:pt x="605871" y="575885"/>
                </a:cubicBezTo>
                <a:lnTo>
                  <a:pt x="605871" y="570677"/>
                </a:lnTo>
                <a:cubicBezTo>
                  <a:pt x="607781" y="571219"/>
                  <a:pt x="609680" y="571631"/>
                  <a:pt x="611569" y="571914"/>
                </a:cubicBezTo>
                <a:cubicBezTo>
                  <a:pt x="613457" y="572196"/>
                  <a:pt x="615334" y="572337"/>
                  <a:pt x="617201" y="572337"/>
                </a:cubicBezTo>
                <a:cubicBezTo>
                  <a:pt x="619914" y="572337"/>
                  <a:pt x="621921" y="571968"/>
                  <a:pt x="623224" y="571230"/>
                </a:cubicBezTo>
                <a:cubicBezTo>
                  <a:pt x="624526" y="570492"/>
                  <a:pt x="625177" y="569439"/>
                  <a:pt x="625177" y="568072"/>
                </a:cubicBezTo>
                <a:cubicBezTo>
                  <a:pt x="625177" y="567486"/>
                  <a:pt x="625074" y="566960"/>
                  <a:pt x="624868" y="566493"/>
                </a:cubicBezTo>
                <a:cubicBezTo>
                  <a:pt x="624662" y="566026"/>
                  <a:pt x="624287" y="565581"/>
                  <a:pt x="623745" y="565158"/>
                </a:cubicBezTo>
                <a:cubicBezTo>
                  <a:pt x="623202" y="564735"/>
                  <a:pt x="622361" y="564295"/>
                  <a:pt x="621222" y="563839"/>
                </a:cubicBezTo>
                <a:cubicBezTo>
                  <a:pt x="620082" y="563384"/>
                  <a:pt x="618525" y="562863"/>
                  <a:pt x="616550" y="562277"/>
                </a:cubicBezTo>
                <a:cubicBezTo>
                  <a:pt x="615074" y="561843"/>
                  <a:pt x="613712" y="561349"/>
                  <a:pt x="612464" y="560796"/>
                </a:cubicBezTo>
                <a:cubicBezTo>
                  <a:pt x="611216" y="560242"/>
                  <a:pt x="610136" y="559585"/>
                  <a:pt x="609225" y="558826"/>
                </a:cubicBezTo>
                <a:cubicBezTo>
                  <a:pt x="608313" y="558066"/>
                  <a:pt x="607597" y="557177"/>
                  <a:pt x="607076" y="556157"/>
                </a:cubicBezTo>
                <a:cubicBezTo>
                  <a:pt x="606555" y="555136"/>
                  <a:pt x="606295" y="553932"/>
                  <a:pt x="606295" y="552543"/>
                </a:cubicBezTo>
                <a:cubicBezTo>
                  <a:pt x="606295" y="551631"/>
                  <a:pt x="606506" y="550633"/>
                  <a:pt x="606929" y="549547"/>
                </a:cubicBezTo>
                <a:cubicBezTo>
                  <a:pt x="607353" y="548462"/>
                  <a:pt x="608074" y="547453"/>
                  <a:pt x="609094" y="546520"/>
                </a:cubicBezTo>
                <a:cubicBezTo>
                  <a:pt x="610115" y="545586"/>
                  <a:pt x="611492" y="544811"/>
                  <a:pt x="613229" y="544192"/>
                </a:cubicBezTo>
                <a:cubicBezTo>
                  <a:pt x="614965" y="543573"/>
                  <a:pt x="617136" y="543264"/>
                  <a:pt x="619740" y="543264"/>
                </a:cubicBezTo>
                <a:close/>
                <a:moveTo>
                  <a:pt x="475726" y="543264"/>
                </a:moveTo>
                <a:cubicBezTo>
                  <a:pt x="478070" y="543264"/>
                  <a:pt x="480170" y="543628"/>
                  <a:pt x="482025" y="544355"/>
                </a:cubicBezTo>
                <a:cubicBezTo>
                  <a:pt x="483881" y="545082"/>
                  <a:pt x="485455" y="546145"/>
                  <a:pt x="486746" y="547545"/>
                </a:cubicBezTo>
                <a:cubicBezTo>
                  <a:pt x="488037" y="548945"/>
                  <a:pt x="489025" y="550687"/>
                  <a:pt x="489709" y="552770"/>
                </a:cubicBezTo>
                <a:cubicBezTo>
                  <a:pt x="490393" y="554854"/>
                  <a:pt x="490734" y="557241"/>
                  <a:pt x="490734" y="559933"/>
                </a:cubicBezTo>
                <a:cubicBezTo>
                  <a:pt x="490734" y="562472"/>
                  <a:pt x="490376" y="564800"/>
                  <a:pt x="489660" y="566916"/>
                </a:cubicBezTo>
                <a:cubicBezTo>
                  <a:pt x="488944" y="569032"/>
                  <a:pt x="487913" y="570844"/>
                  <a:pt x="486567" y="572353"/>
                </a:cubicBezTo>
                <a:cubicBezTo>
                  <a:pt x="485221" y="573862"/>
                  <a:pt x="483582" y="575034"/>
                  <a:pt x="481651" y="575869"/>
                </a:cubicBezTo>
                <a:cubicBezTo>
                  <a:pt x="479719" y="576705"/>
                  <a:pt x="477527" y="577123"/>
                  <a:pt x="475075" y="577123"/>
                </a:cubicBezTo>
                <a:cubicBezTo>
                  <a:pt x="472731" y="577123"/>
                  <a:pt x="470631" y="576759"/>
                  <a:pt x="468775" y="576032"/>
                </a:cubicBezTo>
                <a:cubicBezTo>
                  <a:pt x="466919" y="575305"/>
                  <a:pt x="465346" y="574236"/>
                  <a:pt x="464054" y="572825"/>
                </a:cubicBezTo>
                <a:cubicBezTo>
                  <a:pt x="462763" y="571414"/>
                  <a:pt x="461775" y="569667"/>
                  <a:pt x="461092" y="567584"/>
                </a:cubicBezTo>
                <a:cubicBezTo>
                  <a:pt x="460408" y="565500"/>
                  <a:pt x="460066" y="563102"/>
                  <a:pt x="460066" y="560389"/>
                </a:cubicBezTo>
                <a:cubicBezTo>
                  <a:pt x="460066" y="557849"/>
                  <a:pt x="460424" y="555532"/>
                  <a:pt x="461140" y="553438"/>
                </a:cubicBezTo>
                <a:cubicBezTo>
                  <a:pt x="461857" y="551344"/>
                  <a:pt x="462888" y="549542"/>
                  <a:pt x="464234" y="548034"/>
                </a:cubicBezTo>
                <a:cubicBezTo>
                  <a:pt x="465579" y="546525"/>
                  <a:pt x="467218" y="545353"/>
                  <a:pt x="469149" y="544518"/>
                </a:cubicBezTo>
                <a:cubicBezTo>
                  <a:pt x="471081" y="543682"/>
                  <a:pt x="473273" y="543264"/>
                  <a:pt x="475726" y="543264"/>
                </a:cubicBezTo>
                <a:close/>
                <a:moveTo>
                  <a:pt x="344980" y="543264"/>
                </a:moveTo>
                <a:cubicBezTo>
                  <a:pt x="348344" y="543264"/>
                  <a:pt x="350889" y="544257"/>
                  <a:pt x="352615" y="546243"/>
                </a:cubicBezTo>
                <a:cubicBezTo>
                  <a:pt x="354340" y="548229"/>
                  <a:pt x="355203" y="551219"/>
                  <a:pt x="355203" y="555212"/>
                </a:cubicBezTo>
                <a:lnTo>
                  <a:pt x="355203" y="576536"/>
                </a:lnTo>
                <a:lnTo>
                  <a:pt x="349538" y="576536"/>
                </a:lnTo>
                <a:lnTo>
                  <a:pt x="349538" y="555668"/>
                </a:lnTo>
                <a:cubicBezTo>
                  <a:pt x="349538" y="553107"/>
                  <a:pt x="349061" y="551213"/>
                  <a:pt x="348106" y="549987"/>
                </a:cubicBezTo>
                <a:cubicBezTo>
                  <a:pt x="347151" y="548761"/>
                  <a:pt x="345729" y="548147"/>
                  <a:pt x="343841" y="548147"/>
                </a:cubicBezTo>
                <a:cubicBezTo>
                  <a:pt x="343147" y="548147"/>
                  <a:pt x="342468" y="548251"/>
                  <a:pt x="341806" y="548457"/>
                </a:cubicBezTo>
                <a:cubicBezTo>
                  <a:pt x="341144" y="548663"/>
                  <a:pt x="340455" y="549021"/>
                  <a:pt x="339739" y="549531"/>
                </a:cubicBezTo>
                <a:cubicBezTo>
                  <a:pt x="339023" y="550041"/>
                  <a:pt x="338247" y="550730"/>
                  <a:pt x="337411" y="551599"/>
                </a:cubicBezTo>
                <a:cubicBezTo>
                  <a:pt x="336576" y="552467"/>
                  <a:pt x="335637" y="553552"/>
                  <a:pt x="334595" y="554854"/>
                </a:cubicBezTo>
                <a:lnTo>
                  <a:pt x="334595" y="576536"/>
                </a:lnTo>
                <a:lnTo>
                  <a:pt x="328930" y="576536"/>
                </a:lnTo>
                <a:lnTo>
                  <a:pt x="328930" y="543850"/>
                </a:lnTo>
                <a:lnTo>
                  <a:pt x="333976" y="543850"/>
                </a:lnTo>
                <a:lnTo>
                  <a:pt x="334204" y="549124"/>
                </a:lnTo>
                <a:cubicBezTo>
                  <a:pt x="335159" y="547996"/>
                  <a:pt x="336082" y="547057"/>
                  <a:pt x="336972" y="546308"/>
                </a:cubicBezTo>
                <a:cubicBezTo>
                  <a:pt x="337861" y="545559"/>
                  <a:pt x="338735" y="544957"/>
                  <a:pt x="339593" y="544501"/>
                </a:cubicBezTo>
                <a:cubicBezTo>
                  <a:pt x="340450" y="544045"/>
                  <a:pt x="341323" y="543725"/>
                  <a:pt x="342213" y="543541"/>
                </a:cubicBezTo>
                <a:cubicBezTo>
                  <a:pt x="343103" y="543356"/>
                  <a:pt x="344026" y="543264"/>
                  <a:pt x="344980" y="543264"/>
                </a:cubicBezTo>
                <a:close/>
                <a:moveTo>
                  <a:pt x="304145" y="543264"/>
                </a:moveTo>
                <a:cubicBezTo>
                  <a:pt x="306120" y="543264"/>
                  <a:pt x="307900" y="543481"/>
                  <a:pt x="309485" y="543915"/>
                </a:cubicBezTo>
                <a:cubicBezTo>
                  <a:pt x="311069" y="544349"/>
                  <a:pt x="312409" y="545011"/>
                  <a:pt x="313505" y="545901"/>
                </a:cubicBezTo>
                <a:cubicBezTo>
                  <a:pt x="314601" y="546791"/>
                  <a:pt x="315442" y="547909"/>
                  <a:pt x="316028" y="549254"/>
                </a:cubicBezTo>
                <a:cubicBezTo>
                  <a:pt x="316614" y="550600"/>
                  <a:pt x="316907" y="552184"/>
                  <a:pt x="316907" y="554008"/>
                </a:cubicBezTo>
                <a:lnTo>
                  <a:pt x="316907" y="576536"/>
                </a:lnTo>
                <a:lnTo>
                  <a:pt x="311829" y="576536"/>
                </a:lnTo>
                <a:lnTo>
                  <a:pt x="311698" y="572141"/>
                </a:lnTo>
                <a:cubicBezTo>
                  <a:pt x="309919" y="573899"/>
                  <a:pt x="308112" y="575169"/>
                  <a:pt x="306278" y="575950"/>
                </a:cubicBezTo>
                <a:cubicBezTo>
                  <a:pt x="304444" y="576732"/>
                  <a:pt x="302518" y="577123"/>
                  <a:pt x="300499" y="577123"/>
                </a:cubicBezTo>
                <a:cubicBezTo>
                  <a:pt x="298633" y="577123"/>
                  <a:pt x="297037" y="576884"/>
                  <a:pt x="295713" y="576406"/>
                </a:cubicBezTo>
                <a:cubicBezTo>
                  <a:pt x="294390" y="575929"/>
                  <a:pt x="293299" y="575272"/>
                  <a:pt x="292442" y="574437"/>
                </a:cubicBezTo>
                <a:cubicBezTo>
                  <a:pt x="291584" y="573601"/>
                  <a:pt x="290955" y="572619"/>
                  <a:pt x="290553" y="571490"/>
                </a:cubicBezTo>
                <a:cubicBezTo>
                  <a:pt x="290152" y="570362"/>
                  <a:pt x="289951" y="569135"/>
                  <a:pt x="289951" y="567812"/>
                </a:cubicBezTo>
                <a:cubicBezTo>
                  <a:pt x="289951" y="564534"/>
                  <a:pt x="291172" y="561968"/>
                  <a:pt x="293614" y="560112"/>
                </a:cubicBezTo>
                <a:cubicBezTo>
                  <a:pt x="296055" y="558256"/>
                  <a:pt x="299664" y="557328"/>
                  <a:pt x="304438" y="557328"/>
                </a:cubicBezTo>
                <a:lnTo>
                  <a:pt x="311210" y="557328"/>
                </a:lnTo>
                <a:lnTo>
                  <a:pt x="311210" y="554464"/>
                </a:lnTo>
                <a:cubicBezTo>
                  <a:pt x="311210" y="552532"/>
                  <a:pt x="310592" y="550985"/>
                  <a:pt x="309354" y="549824"/>
                </a:cubicBezTo>
                <a:cubicBezTo>
                  <a:pt x="308117" y="548663"/>
                  <a:pt x="306229" y="548082"/>
                  <a:pt x="303690" y="548082"/>
                </a:cubicBezTo>
                <a:cubicBezTo>
                  <a:pt x="301845" y="548082"/>
                  <a:pt x="300027" y="548289"/>
                  <a:pt x="298237" y="548701"/>
                </a:cubicBezTo>
                <a:cubicBezTo>
                  <a:pt x="296446" y="549113"/>
                  <a:pt x="294596" y="549699"/>
                  <a:pt x="292686" y="550459"/>
                </a:cubicBezTo>
                <a:lnTo>
                  <a:pt x="292686" y="545348"/>
                </a:lnTo>
                <a:cubicBezTo>
                  <a:pt x="293402" y="545087"/>
                  <a:pt x="294200" y="544832"/>
                  <a:pt x="295079" y="544583"/>
                </a:cubicBezTo>
                <a:cubicBezTo>
                  <a:pt x="295958" y="544333"/>
                  <a:pt x="296885" y="544111"/>
                  <a:pt x="297862" y="543915"/>
                </a:cubicBezTo>
                <a:cubicBezTo>
                  <a:pt x="298839" y="543720"/>
                  <a:pt x="299859" y="543563"/>
                  <a:pt x="300923" y="543443"/>
                </a:cubicBezTo>
                <a:cubicBezTo>
                  <a:pt x="301986" y="543324"/>
                  <a:pt x="303060" y="543264"/>
                  <a:pt x="304145" y="543264"/>
                </a:cubicBezTo>
                <a:close/>
                <a:moveTo>
                  <a:pt x="161401" y="543264"/>
                </a:moveTo>
                <a:cubicBezTo>
                  <a:pt x="163745" y="543264"/>
                  <a:pt x="165845" y="543628"/>
                  <a:pt x="167701" y="544355"/>
                </a:cubicBezTo>
                <a:cubicBezTo>
                  <a:pt x="169556" y="545082"/>
                  <a:pt x="171130" y="546145"/>
                  <a:pt x="172421" y="547545"/>
                </a:cubicBezTo>
                <a:cubicBezTo>
                  <a:pt x="173712" y="548945"/>
                  <a:pt x="174700" y="550687"/>
                  <a:pt x="175384" y="552770"/>
                </a:cubicBezTo>
                <a:cubicBezTo>
                  <a:pt x="176067" y="554854"/>
                  <a:pt x="176409" y="557241"/>
                  <a:pt x="176409" y="559933"/>
                </a:cubicBezTo>
                <a:cubicBezTo>
                  <a:pt x="176409" y="562472"/>
                  <a:pt x="176051" y="564800"/>
                  <a:pt x="175335" y="566916"/>
                </a:cubicBezTo>
                <a:cubicBezTo>
                  <a:pt x="174618" y="569032"/>
                  <a:pt x="173588" y="570844"/>
                  <a:pt x="172242" y="572353"/>
                </a:cubicBezTo>
                <a:cubicBezTo>
                  <a:pt x="170896" y="573862"/>
                  <a:pt x="169258" y="575034"/>
                  <a:pt x="167326" y="575869"/>
                </a:cubicBezTo>
                <a:cubicBezTo>
                  <a:pt x="165394" y="576705"/>
                  <a:pt x="163202" y="577123"/>
                  <a:pt x="160750" y="577123"/>
                </a:cubicBezTo>
                <a:cubicBezTo>
                  <a:pt x="158405" y="577123"/>
                  <a:pt x="156306" y="576759"/>
                  <a:pt x="154450" y="576032"/>
                </a:cubicBezTo>
                <a:cubicBezTo>
                  <a:pt x="152594" y="575305"/>
                  <a:pt x="151021" y="574236"/>
                  <a:pt x="149729" y="572825"/>
                </a:cubicBezTo>
                <a:cubicBezTo>
                  <a:pt x="148438" y="571414"/>
                  <a:pt x="147451" y="569667"/>
                  <a:pt x="146767" y="567584"/>
                </a:cubicBezTo>
                <a:cubicBezTo>
                  <a:pt x="146083" y="565500"/>
                  <a:pt x="145741" y="563102"/>
                  <a:pt x="145741" y="560389"/>
                </a:cubicBezTo>
                <a:cubicBezTo>
                  <a:pt x="145741" y="557849"/>
                  <a:pt x="146099" y="555532"/>
                  <a:pt x="146816" y="553438"/>
                </a:cubicBezTo>
                <a:cubicBezTo>
                  <a:pt x="147532" y="551344"/>
                  <a:pt x="148563" y="549542"/>
                  <a:pt x="149908" y="548034"/>
                </a:cubicBezTo>
                <a:cubicBezTo>
                  <a:pt x="151254" y="546525"/>
                  <a:pt x="152893" y="545353"/>
                  <a:pt x="154824" y="544518"/>
                </a:cubicBezTo>
                <a:cubicBezTo>
                  <a:pt x="156756" y="543682"/>
                  <a:pt x="158948" y="543264"/>
                  <a:pt x="161401" y="543264"/>
                </a:cubicBezTo>
                <a:close/>
                <a:moveTo>
                  <a:pt x="56626" y="543264"/>
                </a:moveTo>
                <a:cubicBezTo>
                  <a:pt x="58970" y="543264"/>
                  <a:pt x="61069" y="543628"/>
                  <a:pt x="62925" y="544355"/>
                </a:cubicBezTo>
                <a:cubicBezTo>
                  <a:pt x="64781" y="545082"/>
                  <a:pt x="66354" y="546145"/>
                  <a:pt x="67646" y="547545"/>
                </a:cubicBezTo>
                <a:cubicBezTo>
                  <a:pt x="68937" y="548945"/>
                  <a:pt x="69925" y="550687"/>
                  <a:pt x="70608" y="552770"/>
                </a:cubicBezTo>
                <a:cubicBezTo>
                  <a:pt x="71292" y="554854"/>
                  <a:pt x="71634" y="557241"/>
                  <a:pt x="71634" y="559933"/>
                </a:cubicBezTo>
                <a:cubicBezTo>
                  <a:pt x="71634" y="562472"/>
                  <a:pt x="71276" y="564800"/>
                  <a:pt x="70560" y="566916"/>
                </a:cubicBezTo>
                <a:cubicBezTo>
                  <a:pt x="69843" y="569032"/>
                  <a:pt x="68812" y="570844"/>
                  <a:pt x="67467" y="572353"/>
                </a:cubicBezTo>
                <a:cubicBezTo>
                  <a:pt x="66121" y="573862"/>
                  <a:pt x="64483" y="575034"/>
                  <a:pt x="62551" y="575869"/>
                </a:cubicBezTo>
                <a:cubicBezTo>
                  <a:pt x="60619" y="576705"/>
                  <a:pt x="58427" y="577123"/>
                  <a:pt x="55974" y="577123"/>
                </a:cubicBezTo>
                <a:cubicBezTo>
                  <a:pt x="53630" y="577123"/>
                  <a:pt x="51531" y="576759"/>
                  <a:pt x="49675" y="576032"/>
                </a:cubicBezTo>
                <a:cubicBezTo>
                  <a:pt x="47819" y="575305"/>
                  <a:pt x="46246" y="574236"/>
                  <a:pt x="44954" y="572825"/>
                </a:cubicBezTo>
                <a:cubicBezTo>
                  <a:pt x="43663" y="571414"/>
                  <a:pt x="42675" y="569667"/>
                  <a:pt x="41992" y="567584"/>
                </a:cubicBezTo>
                <a:cubicBezTo>
                  <a:pt x="41308" y="565500"/>
                  <a:pt x="40966" y="563102"/>
                  <a:pt x="40966" y="560389"/>
                </a:cubicBezTo>
                <a:cubicBezTo>
                  <a:pt x="40966" y="557849"/>
                  <a:pt x="41324" y="555532"/>
                  <a:pt x="42040" y="553438"/>
                </a:cubicBezTo>
                <a:cubicBezTo>
                  <a:pt x="42757" y="551344"/>
                  <a:pt x="43788" y="549542"/>
                  <a:pt x="45133" y="548034"/>
                </a:cubicBezTo>
                <a:cubicBezTo>
                  <a:pt x="46479" y="546525"/>
                  <a:pt x="48118" y="545353"/>
                  <a:pt x="50049" y="544518"/>
                </a:cubicBezTo>
                <a:cubicBezTo>
                  <a:pt x="51981" y="543682"/>
                  <a:pt x="54173" y="543264"/>
                  <a:pt x="56626" y="543264"/>
                </a:cubicBezTo>
                <a:close/>
                <a:moveTo>
                  <a:pt x="9215" y="538869"/>
                </a:moveTo>
                <a:lnTo>
                  <a:pt x="9215" y="571523"/>
                </a:lnTo>
                <a:lnTo>
                  <a:pt x="13545" y="571523"/>
                </a:lnTo>
                <a:cubicBezTo>
                  <a:pt x="23225" y="571523"/>
                  <a:pt x="28065" y="566086"/>
                  <a:pt x="28065" y="555212"/>
                </a:cubicBezTo>
                <a:cubicBezTo>
                  <a:pt x="28065" y="552195"/>
                  <a:pt x="27782" y="549645"/>
                  <a:pt x="27218" y="547561"/>
                </a:cubicBezTo>
                <a:cubicBezTo>
                  <a:pt x="26654" y="545478"/>
                  <a:pt x="25796" y="543796"/>
                  <a:pt x="24646" y="542515"/>
                </a:cubicBezTo>
                <a:cubicBezTo>
                  <a:pt x="23496" y="541235"/>
                  <a:pt x="22052" y="540307"/>
                  <a:pt x="20316" y="539732"/>
                </a:cubicBezTo>
                <a:cubicBezTo>
                  <a:pt x="18580" y="539156"/>
                  <a:pt x="16540" y="538869"/>
                  <a:pt x="14196" y="538869"/>
                </a:cubicBezTo>
                <a:close/>
                <a:moveTo>
                  <a:pt x="1609595" y="533986"/>
                </a:moveTo>
                <a:lnTo>
                  <a:pt x="1616595" y="533986"/>
                </a:lnTo>
                <a:lnTo>
                  <a:pt x="1625059" y="549547"/>
                </a:lnTo>
                <a:lnTo>
                  <a:pt x="1628185" y="555798"/>
                </a:lnTo>
                <a:lnTo>
                  <a:pt x="1631050" y="550133"/>
                </a:lnTo>
                <a:lnTo>
                  <a:pt x="1639612" y="533986"/>
                </a:lnTo>
                <a:lnTo>
                  <a:pt x="1646253" y="533986"/>
                </a:lnTo>
                <a:lnTo>
                  <a:pt x="1630854" y="561333"/>
                </a:lnTo>
                <a:lnTo>
                  <a:pt x="1630854" y="576536"/>
                </a:lnTo>
                <a:lnTo>
                  <a:pt x="1624994" y="576536"/>
                </a:lnTo>
                <a:lnTo>
                  <a:pt x="1624994" y="561203"/>
                </a:lnTo>
                <a:close/>
                <a:moveTo>
                  <a:pt x="1508694" y="533986"/>
                </a:moveTo>
                <a:lnTo>
                  <a:pt x="1516150" y="533986"/>
                </a:lnTo>
                <a:lnTo>
                  <a:pt x="1527968" y="559119"/>
                </a:lnTo>
                <a:lnTo>
                  <a:pt x="1532232" y="568853"/>
                </a:lnTo>
                <a:lnTo>
                  <a:pt x="1532232" y="546064"/>
                </a:lnTo>
                <a:lnTo>
                  <a:pt x="1532232" y="533986"/>
                </a:lnTo>
                <a:lnTo>
                  <a:pt x="1537637" y="533986"/>
                </a:lnTo>
                <a:lnTo>
                  <a:pt x="1537637" y="576536"/>
                </a:lnTo>
                <a:lnTo>
                  <a:pt x="1530084" y="576536"/>
                </a:lnTo>
                <a:lnTo>
                  <a:pt x="1517680" y="550003"/>
                </a:lnTo>
                <a:lnTo>
                  <a:pt x="1514099" y="541474"/>
                </a:lnTo>
                <a:lnTo>
                  <a:pt x="1514099" y="562928"/>
                </a:lnTo>
                <a:lnTo>
                  <a:pt x="1514099" y="576536"/>
                </a:lnTo>
                <a:lnTo>
                  <a:pt x="1508694" y="576536"/>
                </a:lnTo>
                <a:close/>
                <a:moveTo>
                  <a:pt x="1438145" y="533986"/>
                </a:moveTo>
                <a:lnTo>
                  <a:pt x="1445145" y="533986"/>
                </a:lnTo>
                <a:lnTo>
                  <a:pt x="1453609" y="549547"/>
                </a:lnTo>
                <a:lnTo>
                  <a:pt x="1456735" y="555798"/>
                </a:lnTo>
                <a:lnTo>
                  <a:pt x="1459600" y="550133"/>
                </a:lnTo>
                <a:lnTo>
                  <a:pt x="1468162" y="533986"/>
                </a:lnTo>
                <a:lnTo>
                  <a:pt x="1474803" y="533986"/>
                </a:lnTo>
                <a:lnTo>
                  <a:pt x="1459404" y="561333"/>
                </a:lnTo>
                <a:lnTo>
                  <a:pt x="1459404" y="576536"/>
                </a:lnTo>
                <a:lnTo>
                  <a:pt x="1453544" y="576536"/>
                </a:lnTo>
                <a:lnTo>
                  <a:pt x="1453544" y="561203"/>
                </a:lnTo>
                <a:close/>
                <a:moveTo>
                  <a:pt x="3420" y="533986"/>
                </a:moveTo>
                <a:lnTo>
                  <a:pt x="14391" y="533986"/>
                </a:lnTo>
                <a:cubicBezTo>
                  <a:pt x="21032" y="533986"/>
                  <a:pt x="25986" y="535695"/>
                  <a:pt x="29253" y="539113"/>
                </a:cubicBezTo>
                <a:cubicBezTo>
                  <a:pt x="32519" y="542532"/>
                  <a:pt x="34153" y="547757"/>
                  <a:pt x="34153" y="554789"/>
                </a:cubicBezTo>
                <a:cubicBezTo>
                  <a:pt x="34153" y="556829"/>
                  <a:pt x="33995" y="558783"/>
                  <a:pt x="33680" y="560649"/>
                </a:cubicBezTo>
                <a:cubicBezTo>
                  <a:pt x="33366" y="562516"/>
                  <a:pt x="32861" y="564252"/>
                  <a:pt x="32167" y="565858"/>
                </a:cubicBezTo>
                <a:cubicBezTo>
                  <a:pt x="31472" y="567464"/>
                  <a:pt x="30571" y="568924"/>
                  <a:pt x="29464" y="570237"/>
                </a:cubicBezTo>
                <a:cubicBezTo>
                  <a:pt x="28358" y="571550"/>
                  <a:pt x="27001" y="572673"/>
                  <a:pt x="25395" y="573606"/>
                </a:cubicBezTo>
                <a:cubicBezTo>
                  <a:pt x="23789" y="574540"/>
                  <a:pt x="21922" y="575261"/>
                  <a:pt x="19795" y="575772"/>
                </a:cubicBezTo>
                <a:cubicBezTo>
                  <a:pt x="17668" y="576281"/>
                  <a:pt x="15248" y="576536"/>
                  <a:pt x="12535" y="576536"/>
                </a:cubicBezTo>
                <a:lnTo>
                  <a:pt x="3420" y="576536"/>
                </a:lnTo>
                <a:close/>
                <a:moveTo>
                  <a:pt x="1312134" y="533399"/>
                </a:moveTo>
                <a:lnTo>
                  <a:pt x="1312134" y="543850"/>
                </a:lnTo>
                <a:lnTo>
                  <a:pt x="1326817" y="543850"/>
                </a:lnTo>
                <a:lnTo>
                  <a:pt x="1326817" y="548603"/>
                </a:lnTo>
                <a:lnTo>
                  <a:pt x="1312134" y="548603"/>
                </a:lnTo>
                <a:lnTo>
                  <a:pt x="1312134" y="565207"/>
                </a:lnTo>
                <a:cubicBezTo>
                  <a:pt x="1312134" y="567551"/>
                  <a:pt x="1312758" y="569304"/>
                  <a:pt x="1314006" y="570465"/>
                </a:cubicBezTo>
                <a:cubicBezTo>
                  <a:pt x="1315254" y="571626"/>
                  <a:pt x="1317093" y="572207"/>
                  <a:pt x="1319524" y="572207"/>
                </a:cubicBezTo>
                <a:cubicBezTo>
                  <a:pt x="1320566" y="572207"/>
                  <a:pt x="1321706" y="572125"/>
                  <a:pt x="1322943" y="571962"/>
                </a:cubicBezTo>
                <a:cubicBezTo>
                  <a:pt x="1324180" y="571799"/>
                  <a:pt x="1325471" y="571545"/>
                  <a:pt x="1326817" y="571197"/>
                </a:cubicBezTo>
                <a:lnTo>
                  <a:pt x="1326817" y="576081"/>
                </a:lnTo>
                <a:cubicBezTo>
                  <a:pt x="1325537" y="576406"/>
                  <a:pt x="1324213" y="576640"/>
                  <a:pt x="1322845" y="576781"/>
                </a:cubicBezTo>
                <a:cubicBezTo>
                  <a:pt x="1321478" y="576922"/>
                  <a:pt x="1320089" y="576992"/>
                  <a:pt x="1318678" y="576992"/>
                </a:cubicBezTo>
                <a:cubicBezTo>
                  <a:pt x="1314576" y="576992"/>
                  <a:pt x="1311516" y="576065"/>
                  <a:pt x="1309497" y="574209"/>
                </a:cubicBezTo>
                <a:cubicBezTo>
                  <a:pt x="1307479" y="572353"/>
                  <a:pt x="1306469" y="569505"/>
                  <a:pt x="1306469" y="565663"/>
                </a:cubicBezTo>
                <a:lnTo>
                  <a:pt x="1306469" y="548603"/>
                </a:lnTo>
                <a:lnTo>
                  <a:pt x="1297321" y="548603"/>
                </a:lnTo>
                <a:lnTo>
                  <a:pt x="1297321" y="543850"/>
                </a:lnTo>
                <a:lnTo>
                  <a:pt x="1306469" y="543850"/>
                </a:lnTo>
                <a:lnTo>
                  <a:pt x="1306469" y="534865"/>
                </a:lnTo>
                <a:close/>
                <a:moveTo>
                  <a:pt x="1074009" y="533399"/>
                </a:moveTo>
                <a:lnTo>
                  <a:pt x="1074009" y="543850"/>
                </a:lnTo>
                <a:lnTo>
                  <a:pt x="1088692" y="543850"/>
                </a:lnTo>
                <a:lnTo>
                  <a:pt x="1088692" y="548603"/>
                </a:lnTo>
                <a:lnTo>
                  <a:pt x="1074009" y="548603"/>
                </a:lnTo>
                <a:lnTo>
                  <a:pt x="1074009" y="565207"/>
                </a:lnTo>
                <a:cubicBezTo>
                  <a:pt x="1074009" y="567551"/>
                  <a:pt x="1074633" y="569304"/>
                  <a:pt x="1075881" y="570465"/>
                </a:cubicBezTo>
                <a:cubicBezTo>
                  <a:pt x="1077129" y="571626"/>
                  <a:pt x="1078968" y="572207"/>
                  <a:pt x="1081399" y="572207"/>
                </a:cubicBezTo>
                <a:cubicBezTo>
                  <a:pt x="1082441" y="572207"/>
                  <a:pt x="1083581" y="572125"/>
                  <a:pt x="1084818" y="571962"/>
                </a:cubicBezTo>
                <a:cubicBezTo>
                  <a:pt x="1086055" y="571799"/>
                  <a:pt x="1087346" y="571545"/>
                  <a:pt x="1088692" y="571197"/>
                </a:cubicBezTo>
                <a:lnTo>
                  <a:pt x="1088692" y="576081"/>
                </a:lnTo>
                <a:cubicBezTo>
                  <a:pt x="1087411" y="576406"/>
                  <a:pt x="1086087" y="576640"/>
                  <a:pt x="1084720" y="576781"/>
                </a:cubicBezTo>
                <a:cubicBezTo>
                  <a:pt x="1083353" y="576922"/>
                  <a:pt x="1081964" y="576992"/>
                  <a:pt x="1080553" y="576992"/>
                </a:cubicBezTo>
                <a:cubicBezTo>
                  <a:pt x="1076451" y="576992"/>
                  <a:pt x="1073391" y="576065"/>
                  <a:pt x="1071372" y="574209"/>
                </a:cubicBezTo>
                <a:cubicBezTo>
                  <a:pt x="1069354" y="572353"/>
                  <a:pt x="1068344" y="569505"/>
                  <a:pt x="1068344" y="565663"/>
                </a:cubicBezTo>
                <a:lnTo>
                  <a:pt x="1068344" y="548603"/>
                </a:lnTo>
                <a:lnTo>
                  <a:pt x="1059196" y="548603"/>
                </a:lnTo>
                <a:lnTo>
                  <a:pt x="1059196" y="543850"/>
                </a:lnTo>
                <a:lnTo>
                  <a:pt x="1068344" y="543850"/>
                </a:lnTo>
                <a:lnTo>
                  <a:pt x="1068344" y="534865"/>
                </a:lnTo>
                <a:close/>
                <a:moveTo>
                  <a:pt x="445360" y="533399"/>
                </a:moveTo>
                <a:lnTo>
                  <a:pt x="445360" y="543850"/>
                </a:lnTo>
                <a:lnTo>
                  <a:pt x="460043" y="543850"/>
                </a:lnTo>
                <a:lnTo>
                  <a:pt x="460043" y="548603"/>
                </a:lnTo>
                <a:lnTo>
                  <a:pt x="445360" y="548603"/>
                </a:lnTo>
                <a:lnTo>
                  <a:pt x="445360" y="565207"/>
                </a:lnTo>
                <a:cubicBezTo>
                  <a:pt x="445360" y="567551"/>
                  <a:pt x="445984" y="569304"/>
                  <a:pt x="447232" y="570465"/>
                </a:cubicBezTo>
                <a:cubicBezTo>
                  <a:pt x="448480" y="571626"/>
                  <a:pt x="450319" y="572207"/>
                  <a:pt x="452750" y="572207"/>
                </a:cubicBezTo>
                <a:cubicBezTo>
                  <a:pt x="453792" y="572207"/>
                  <a:pt x="454932" y="572125"/>
                  <a:pt x="456169" y="571962"/>
                </a:cubicBezTo>
                <a:cubicBezTo>
                  <a:pt x="457406" y="571799"/>
                  <a:pt x="458697" y="571545"/>
                  <a:pt x="460043" y="571197"/>
                </a:cubicBezTo>
                <a:lnTo>
                  <a:pt x="460043" y="576081"/>
                </a:lnTo>
                <a:cubicBezTo>
                  <a:pt x="458763" y="576406"/>
                  <a:pt x="457438" y="576640"/>
                  <a:pt x="456071" y="576781"/>
                </a:cubicBezTo>
                <a:cubicBezTo>
                  <a:pt x="454704" y="576922"/>
                  <a:pt x="453315" y="576992"/>
                  <a:pt x="451904" y="576992"/>
                </a:cubicBezTo>
                <a:cubicBezTo>
                  <a:pt x="447802" y="576992"/>
                  <a:pt x="444742" y="576065"/>
                  <a:pt x="442723" y="574209"/>
                </a:cubicBezTo>
                <a:cubicBezTo>
                  <a:pt x="440704" y="572353"/>
                  <a:pt x="439695" y="569505"/>
                  <a:pt x="439695" y="565663"/>
                </a:cubicBezTo>
                <a:lnTo>
                  <a:pt x="439695" y="548603"/>
                </a:lnTo>
                <a:lnTo>
                  <a:pt x="430547" y="548603"/>
                </a:lnTo>
                <a:lnTo>
                  <a:pt x="430547" y="543850"/>
                </a:lnTo>
                <a:lnTo>
                  <a:pt x="439695" y="543850"/>
                </a:lnTo>
                <a:lnTo>
                  <a:pt x="439695" y="534865"/>
                </a:lnTo>
                <a:close/>
                <a:moveTo>
                  <a:pt x="369160" y="533399"/>
                </a:moveTo>
                <a:lnTo>
                  <a:pt x="369160" y="543850"/>
                </a:lnTo>
                <a:lnTo>
                  <a:pt x="383843" y="543850"/>
                </a:lnTo>
                <a:lnTo>
                  <a:pt x="383843" y="548603"/>
                </a:lnTo>
                <a:lnTo>
                  <a:pt x="369160" y="548603"/>
                </a:lnTo>
                <a:lnTo>
                  <a:pt x="369160" y="565207"/>
                </a:lnTo>
                <a:cubicBezTo>
                  <a:pt x="369160" y="567551"/>
                  <a:pt x="369784" y="569304"/>
                  <a:pt x="371032" y="570465"/>
                </a:cubicBezTo>
                <a:cubicBezTo>
                  <a:pt x="372281" y="571626"/>
                  <a:pt x="374120" y="572207"/>
                  <a:pt x="376550" y="572207"/>
                </a:cubicBezTo>
                <a:cubicBezTo>
                  <a:pt x="377592" y="572207"/>
                  <a:pt x="378732" y="572125"/>
                  <a:pt x="379969" y="571962"/>
                </a:cubicBezTo>
                <a:cubicBezTo>
                  <a:pt x="381206" y="571799"/>
                  <a:pt x="382497" y="571545"/>
                  <a:pt x="383843" y="571197"/>
                </a:cubicBezTo>
                <a:lnTo>
                  <a:pt x="383843" y="576081"/>
                </a:lnTo>
                <a:cubicBezTo>
                  <a:pt x="382563" y="576406"/>
                  <a:pt x="381239" y="576640"/>
                  <a:pt x="379871" y="576781"/>
                </a:cubicBezTo>
                <a:cubicBezTo>
                  <a:pt x="378504" y="576922"/>
                  <a:pt x="377115" y="576992"/>
                  <a:pt x="375704" y="576992"/>
                </a:cubicBezTo>
                <a:cubicBezTo>
                  <a:pt x="371602" y="576992"/>
                  <a:pt x="368542" y="576065"/>
                  <a:pt x="366524" y="574209"/>
                </a:cubicBezTo>
                <a:cubicBezTo>
                  <a:pt x="364505" y="572353"/>
                  <a:pt x="363495" y="569505"/>
                  <a:pt x="363495" y="565663"/>
                </a:cubicBezTo>
                <a:lnTo>
                  <a:pt x="363495" y="548603"/>
                </a:lnTo>
                <a:lnTo>
                  <a:pt x="354347" y="548603"/>
                </a:lnTo>
                <a:lnTo>
                  <a:pt x="354347" y="543850"/>
                </a:lnTo>
                <a:lnTo>
                  <a:pt x="363495" y="543850"/>
                </a:lnTo>
                <a:lnTo>
                  <a:pt x="363495" y="534865"/>
                </a:lnTo>
                <a:close/>
                <a:moveTo>
                  <a:pt x="1502323" y="530535"/>
                </a:moveTo>
                <a:lnTo>
                  <a:pt x="1507727" y="530535"/>
                </a:lnTo>
                <a:lnTo>
                  <a:pt x="1485393" y="583536"/>
                </a:lnTo>
                <a:lnTo>
                  <a:pt x="1479989" y="583536"/>
                </a:lnTo>
                <a:close/>
                <a:moveTo>
                  <a:pt x="1343235" y="530535"/>
                </a:moveTo>
                <a:lnTo>
                  <a:pt x="1344114" y="530535"/>
                </a:lnTo>
                <a:cubicBezTo>
                  <a:pt x="1346306" y="530535"/>
                  <a:pt x="1348308" y="530741"/>
                  <a:pt x="1350120" y="531153"/>
                </a:cubicBezTo>
                <a:cubicBezTo>
                  <a:pt x="1351933" y="531566"/>
                  <a:pt x="1353549" y="532125"/>
                  <a:pt x="1354971" y="532830"/>
                </a:cubicBezTo>
                <a:cubicBezTo>
                  <a:pt x="1356393" y="533535"/>
                  <a:pt x="1357630" y="534365"/>
                  <a:pt x="1358683" y="535320"/>
                </a:cubicBezTo>
                <a:cubicBezTo>
                  <a:pt x="1359735" y="536276"/>
                  <a:pt x="1360614" y="537285"/>
                  <a:pt x="1361320" y="538348"/>
                </a:cubicBezTo>
                <a:cubicBezTo>
                  <a:pt x="1362025" y="539412"/>
                  <a:pt x="1362546" y="540513"/>
                  <a:pt x="1362882" y="541653"/>
                </a:cubicBezTo>
                <a:cubicBezTo>
                  <a:pt x="1363219" y="542792"/>
                  <a:pt x="1363387" y="543904"/>
                  <a:pt x="1363387" y="544989"/>
                </a:cubicBezTo>
                <a:cubicBezTo>
                  <a:pt x="1363387" y="548506"/>
                  <a:pt x="1362410" y="551170"/>
                  <a:pt x="1360457" y="552982"/>
                </a:cubicBezTo>
                <a:cubicBezTo>
                  <a:pt x="1358503" y="554794"/>
                  <a:pt x="1355671" y="555820"/>
                  <a:pt x="1351960" y="556059"/>
                </a:cubicBezTo>
                <a:lnTo>
                  <a:pt x="1351699" y="564067"/>
                </a:lnTo>
                <a:lnTo>
                  <a:pt x="1346848" y="564067"/>
                </a:lnTo>
                <a:lnTo>
                  <a:pt x="1346425" y="551599"/>
                </a:lnTo>
                <a:lnTo>
                  <a:pt x="1350234" y="551599"/>
                </a:lnTo>
                <a:cubicBezTo>
                  <a:pt x="1351558" y="551599"/>
                  <a:pt x="1352665" y="551457"/>
                  <a:pt x="1353555" y="551175"/>
                </a:cubicBezTo>
                <a:cubicBezTo>
                  <a:pt x="1354445" y="550893"/>
                  <a:pt x="1355161" y="550492"/>
                  <a:pt x="1355704" y="549971"/>
                </a:cubicBezTo>
                <a:cubicBezTo>
                  <a:pt x="1356246" y="549450"/>
                  <a:pt x="1356637" y="548815"/>
                  <a:pt x="1356876" y="548066"/>
                </a:cubicBezTo>
                <a:cubicBezTo>
                  <a:pt x="1357114" y="547318"/>
                  <a:pt x="1357234" y="546476"/>
                  <a:pt x="1357234" y="545543"/>
                </a:cubicBezTo>
                <a:cubicBezTo>
                  <a:pt x="1357234" y="543958"/>
                  <a:pt x="1356908" y="542548"/>
                  <a:pt x="1356257" y="541311"/>
                </a:cubicBezTo>
                <a:cubicBezTo>
                  <a:pt x="1355606" y="540074"/>
                  <a:pt x="1354694" y="539032"/>
                  <a:pt x="1353522" y="538185"/>
                </a:cubicBezTo>
                <a:cubicBezTo>
                  <a:pt x="1352350" y="537339"/>
                  <a:pt x="1350956" y="536699"/>
                  <a:pt x="1349339" y="536265"/>
                </a:cubicBezTo>
                <a:cubicBezTo>
                  <a:pt x="1347722" y="535830"/>
                  <a:pt x="1345959" y="535614"/>
                  <a:pt x="1344049" y="535614"/>
                </a:cubicBezTo>
                <a:lnTo>
                  <a:pt x="1343235" y="535614"/>
                </a:lnTo>
                <a:close/>
                <a:moveTo>
                  <a:pt x="1197169" y="530535"/>
                </a:moveTo>
                <a:lnTo>
                  <a:pt x="1212568" y="530535"/>
                </a:lnTo>
                <a:lnTo>
                  <a:pt x="1212568" y="571816"/>
                </a:lnTo>
                <a:lnTo>
                  <a:pt x="1222302" y="571816"/>
                </a:lnTo>
                <a:lnTo>
                  <a:pt x="1222302" y="576536"/>
                </a:lnTo>
                <a:lnTo>
                  <a:pt x="1196095" y="576536"/>
                </a:lnTo>
                <a:lnTo>
                  <a:pt x="1196095" y="571816"/>
                </a:lnTo>
                <a:lnTo>
                  <a:pt x="1206838" y="571816"/>
                </a:lnTo>
                <a:lnTo>
                  <a:pt x="1206838" y="535190"/>
                </a:lnTo>
                <a:lnTo>
                  <a:pt x="1197169" y="535190"/>
                </a:lnTo>
                <a:close/>
                <a:moveTo>
                  <a:pt x="1006534" y="530535"/>
                </a:moveTo>
                <a:lnTo>
                  <a:pt x="1012232" y="530535"/>
                </a:lnTo>
                <a:lnTo>
                  <a:pt x="1012232" y="576536"/>
                </a:lnTo>
                <a:lnTo>
                  <a:pt x="1007153" y="576536"/>
                </a:lnTo>
                <a:lnTo>
                  <a:pt x="1006957" y="570351"/>
                </a:lnTo>
                <a:cubicBezTo>
                  <a:pt x="1005373" y="572651"/>
                  <a:pt x="1003658" y="574355"/>
                  <a:pt x="1001814" y="575462"/>
                </a:cubicBezTo>
                <a:cubicBezTo>
                  <a:pt x="999969" y="576569"/>
                  <a:pt x="997972" y="577123"/>
                  <a:pt x="995823" y="577123"/>
                </a:cubicBezTo>
                <a:cubicBezTo>
                  <a:pt x="993957" y="577123"/>
                  <a:pt x="992313" y="576732"/>
                  <a:pt x="990891" y="575950"/>
                </a:cubicBezTo>
                <a:cubicBezTo>
                  <a:pt x="989469" y="575169"/>
                  <a:pt x="988286" y="574068"/>
                  <a:pt x="987342" y="572646"/>
                </a:cubicBezTo>
                <a:cubicBezTo>
                  <a:pt x="986398" y="571224"/>
                  <a:pt x="985687" y="569515"/>
                  <a:pt x="985210" y="567518"/>
                </a:cubicBezTo>
                <a:cubicBezTo>
                  <a:pt x="984732" y="565522"/>
                  <a:pt x="984494" y="563308"/>
                  <a:pt x="984494" y="560877"/>
                </a:cubicBezTo>
                <a:cubicBezTo>
                  <a:pt x="984494" y="558099"/>
                  <a:pt x="984873" y="555630"/>
                  <a:pt x="985633" y="553471"/>
                </a:cubicBezTo>
                <a:cubicBezTo>
                  <a:pt x="986393" y="551311"/>
                  <a:pt x="987473" y="549488"/>
                  <a:pt x="988872" y="548001"/>
                </a:cubicBezTo>
                <a:cubicBezTo>
                  <a:pt x="990272" y="546514"/>
                  <a:pt x="991954" y="545386"/>
                  <a:pt x="993919" y="544615"/>
                </a:cubicBezTo>
                <a:cubicBezTo>
                  <a:pt x="995883" y="543845"/>
                  <a:pt x="998070" y="543460"/>
                  <a:pt x="1000479" y="543460"/>
                </a:cubicBezTo>
                <a:cubicBezTo>
                  <a:pt x="1001521" y="543460"/>
                  <a:pt x="1002546" y="543525"/>
                  <a:pt x="1003555" y="543655"/>
                </a:cubicBezTo>
                <a:cubicBezTo>
                  <a:pt x="1004565" y="543785"/>
                  <a:pt x="1005557" y="543991"/>
                  <a:pt x="1006534" y="544273"/>
                </a:cubicBezTo>
                <a:close/>
                <a:moveTo>
                  <a:pt x="939859" y="530535"/>
                </a:moveTo>
                <a:lnTo>
                  <a:pt x="945557" y="530535"/>
                </a:lnTo>
                <a:lnTo>
                  <a:pt x="945557" y="576536"/>
                </a:lnTo>
                <a:lnTo>
                  <a:pt x="940478" y="576536"/>
                </a:lnTo>
                <a:lnTo>
                  <a:pt x="940282" y="570351"/>
                </a:lnTo>
                <a:cubicBezTo>
                  <a:pt x="938698" y="572651"/>
                  <a:pt x="936983" y="574355"/>
                  <a:pt x="935139" y="575462"/>
                </a:cubicBezTo>
                <a:cubicBezTo>
                  <a:pt x="933294" y="576569"/>
                  <a:pt x="931297" y="577123"/>
                  <a:pt x="929148" y="577123"/>
                </a:cubicBezTo>
                <a:cubicBezTo>
                  <a:pt x="927282" y="577123"/>
                  <a:pt x="925638" y="576732"/>
                  <a:pt x="924216" y="575950"/>
                </a:cubicBezTo>
                <a:cubicBezTo>
                  <a:pt x="922794" y="575169"/>
                  <a:pt x="921611" y="574068"/>
                  <a:pt x="920667" y="572646"/>
                </a:cubicBezTo>
                <a:cubicBezTo>
                  <a:pt x="919723" y="571224"/>
                  <a:pt x="919012" y="569515"/>
                  <a:pt x="918535" y="567518"/>
                </a:cubicBezTo>
                <a:cubicBezTo>
                  <a:pt x="918057" y="565522"/>
                  <a:pt x="917819" y="563308"/>
                  <a:pt x="917819" y="560877"/>
                </a:cubicBezTo>
                <a:cubicBezTo>
                  <a:pt x="917819" y="558099"/>
                  <a:pt x="918198" y="555630"/>
                  <a:pt x="918958" y="553471"/>
                </a:cubicBezTo>
                <a:cubicBezTo>
                  <a:pt x="919718" y="551311"/>
                  <a:pt x="920798" y="549488"/>
                  <a:pt x="922198" y="548001"/>
                </a:cubicBezTo>
                <a:cubicBezTo>
                  <a:pt x="923597" y="546514"/>
                  <a:pt x="925279" y="545386"/>
                  <a:pt x="927244" y="544615"/>
                </a:cubicBezTo>
                <a:cubicBezTo>
                  <a:pt x="929208" y="543845"/>
                  <a:pt x="931395" y="543460"/>
                  <a:pt x="933804" y="543460"/>
                </a:cubicBezTo>
                <a:cubicBezTo>
                  <a:pt x="934846" y="543460"/>
                  <a:pt x="935871" y="543525"/>
                  <a:pt x="936880" y="543655"/>
                </a:cubicBezTo>
                <a:cubicBezTo>
                  <a:pt x="937890" y="543785"/>
                  <a:pt x="938883" y="543991"/>
                  <a:pt x="939859" y="544273"/>
                </a:cubicBezTo>
                <a:close/>
                <a:moveTo>
                  <a:pt x="673295" y="530535"/>
                </a:moveTo>
                <a:lnTo>
                  <a:pt x="688694" y="530535"/>
                </a:lnTo>
                <a:lnTo>
                  <a:pt x="688694" y="571816"/>
                </a:lnTo>
                <a:lnTo>
                  <a:pt x="698428" y="571816"/>
                </a:lnTo>
                <a:lnTo>
                  <a:pt x="698428" y="576536"/>
                </a:lnTo>
                <a:lnTo>
                  <a:pt x="672221" y="576536"/>
                </a:lnTo>
                <a:lnTo>
                  <a:pt x="672221" y="571816"/>
                </a:lnTo>
                <a:lnTo>
                  <a:pt x="682964" y="571816"/>
                </a:lnTo>
                <a:lnTo>
                  <a:pt x="682964" y="535190"/>
                </a:lnTo>
                <a:lnTo>
                  <a:pt x="673295" y="535190"/>
                </a:lnTo>
                <a:close/>
                <a:moveTo>
                  <a:pt x="558860" y="530535"/>
                </a:moveTo>
                <a:lnTo>
                  <a:pt x="564558" y="530535"/>
                </a:lnTo>
                <a:lnTo>
                  <a:pt x="564558" y="576536"/>
                </a:lnTo>
                <a:lnTo>
                  <a:pt x="559479" y="576536"/>
                </a:lnTo>
                <a:lnTo>
                  <a:pt x="559284" y="570351"/>
                </a:lnTo>
                <a:cubicBezTo>
                  <a:pt x="557699" y="572651"/>
                  <a:pt x="555985" y="574355"/>
                  <a:pt x="554140" y="575462"/>
                </a:cubicBezTo>
                <a:cubicBezTo>
                  <a:pt x="552295" y="576569"/>
                  <a:pt x="550298" y="577123"/>
                  <a:pt x="548149" y="577123"/>
                </a:cubicBezTo>
                <a:cubicBezTo>
                  <a:pt x="546283" y="577123"/>
                  <a:pt x="544639" y="576732"/>
                  <a:pt x="543217" y="575950"/>
                </a:cubicBezTo>
                <a:cubicBezTo>
                  <a:pt x="541795" y="575169"/>
                  <a:pt x="540612" y="574068"/>
                  <a:pt x="539668" y="572646"/>
                </a:cubicBezTo>
                <a:cubicBezTo>
                  <a:pt x="538724" y="571224"/>
                  <a:pt x="538013" y="569515"/>
                  <a:pt x="537536" y="567518"/>
                </a:cubicBezTo>
                <a:cubicBezTo>
                  <a:pt x="537058" y="565522"/>
                  <a:pt x="536820" y="563308"/>
                  <a:pt x="536820" y="560877"/>
                </a:cubicBezTo>
                <a:cubicBezTo>
                  <a:pt x="536820" y="558099"/>
                  <a:pt x="537200" y="555630"/>
                  <a:pt x="537959" y="553471"/>
                </a:cubicBezTo>
                <a:cubicBezTo>
                  <a:pt x="538719" y="551311"/>
                  <a:pt x="539799" y="549488"/>
                  <a:pt x="541199" y="548001"/>
                </a:cubicBezTo>
                <a:cubicBezTo>
                  <a:pt x="542598" y="546514"/>
                  <a:pt x="544281" y="545386"/>
                  <a:pt x="546245" y="544615"/>
                </a:cubicBezTo>
                <a:cubicBezTo>
                  <a:pt x="548209" y="543845"/>
                  <a:pt x="550396" y="543460"/>
                  <a:pt x="552805" y="543460"/>
                </a:cubicBezTo>
                <a:cubicBezTo>
                  <a:pt x="553847" y="543460"/>
                  <a:pt x="554872" y="543525"/>
                  <a:pt x="555881" y="543655"/>
                </a:cubicBezTo>
                <a:cubicBezTo>
                  <a:pt x="556891" y="543785"/>
                  <a:pt x="557884" y="543991"/>
                  <a:pt x="558860" y="544273"/>
                </a:cubicBezTo>
                <a:close/>
                <a:moveTo>
                  <a:pt x="1246924" y="530144"/>
                </a:moveTo>
                <a:cubicBezTo>
                  <a:pt x="1247554" y="530144"/>
                  <a:pt x="1248140" y="530258"/>
                  <a:pt x="1248682" y="530486"/>
                </a:cubicBezTo>
                <a:cubicBezTo>
                  <a:pt x="1249225" y="530714"/>
                  <a:pt x="1249697" y="531034"/>
                  <a:pt x="1250098" y="531446"/>
                </a:cubicBezTo>
                <a:cubicBezTo>
                  <a:pt x="1250500" y="531859"/>
                  <a:pt x="1250815" y="532331"/>
                  <a:pt x="1251043" y="532862"/>
                </a:cubicBezTo>
                <a:cubicBezTo>
                  <a:pt x="1251270" y="533394"/>
                  <a:pt x="1251384" y="533975"/>
                  <a:pt x="1251384" y="534604"/>
                </a:cubicBezTo>
                <a:cubicBezTo>
                  <a:pt x="1251384" y="535212"/>
                  <a:pt x="1251270" y="535787"/>
                  <a:pt x="1251043" y="536330"/>
                </a:cubicBezTo>
                <a:cubicBezTo>
                  <a:pt x="1250815" y="536872"/>
                  <a:pt x="1250500" y="537350"/>
                  <a:pt x="1250098" y="537762"/>
                </a:cubicBezTo>
                <a:cubicBezTo>
                  <a:pt x="1249697" y="538175"/>
                  <a:pt x="1249225" y="538495"/>
                  <a:pt x="1248682" y="538723"/>
                </a:cubicBezTo>
                <a:cubicBezTo>
                  <a:pt x="1248140" y="538951"/>
                  <a:pt x="1247554" y="539064"/>
                  <a:pt x="1246924" y="539064"/>
                </a:cubicBezTo>
                <a:cubicBezTo>
                  <a:pt x="1246295" y="539064"/>
                  <a:pt x="1245709" y="538951"/>
                  <a:pt x="1245166" y="538723"/>
                </a:cubicBezTo>
                <a:cubicBezTo>
                  <a:pt x="1244624" y="538495"/>
                  <a:pt x="1244151" y="538175"/>
                  <a:pt x="1243750" y="537762"/>
                </a:cubicBezTo>
                <a:cubicBezTo>
                  <a:pt x="1243349" y="537350"/>
                  <a:pt x="1243034" y="536872"/>
                  <a:pt x="1242806" y="536330"/>
                </a:cubicBezTo>
                <a:cubicBezTo>
                  <a:pt x="1242578" y="535787"/>
                  <a:pt x="1242464" y="535212"/>
                  <a:pt x="1242464" y="534604"/>
                </a:cubicBezTo>
                <a:cubicBezTo>
                  <a:pt x="1242464" y="533975"/>
                  <a:pt x="1242578" y="533394"/>
                  <a:pt x="1242806" y="532862"/>
                </a:cubicBezTo>
                <a:cubicBezTo>
                  <a:pt x="1243034" y="532331"/>
                  <a:pt x="1243349" y="531859"/>
                  <a:pt x="1243750" y="531446"/>
                </a:cubicBezTo>
                <a:cubicBezTo>
                  <a:pt x="1244151" y="531034"/>
                  <a:pt x="1244624" y="530714"/>
                  <a:pt x="1245166" y="530486"/>
                </a:cubicBezTo>
                <a:cubicBezTo>
                  <a:pt x="1245709" y="530258"/>
                  <a:pt x="1246295" y="530144"/>
                  <a:pt x="1246924" y="530144"/>
                </a:cubicBezTo>
                <a:close/>
                <a:moveTo>
                  <a:pt x="970699" y="530144"/>
                </a:moveTo>
                <a:cubicBezTo>
                  <a:pt x="971329" y="530144"/>
                  <a:pt x="971915" y="530258"/>
                  <a:pt x="972457" y="530486"/>
                </a:cubicBezTo>
                <a:cubicBezTo>
                  <a:pt x="973000" y="530714"/>
                  <a:pt x="973472" y="531034"/>
                  <a:pt x="973873" y="531446"/>
                </a:cubicBezTo>
                <a:cubicBezTo>
                  <a:pt x="974275" y="531859"/>
                  <a:pt x="974590" y="532331"/>
                  <a:pt x="974818" y="532862"/>
                </a:cubicBezTo>
                <a:cubicBezTo>
                  <a:pt x="975045" y="533394"/>
                  <a:pt x="975159" y="533975"/>
                  <a:pt x="975159" y="534604"/>
                </a:cubicBezTo>
                <a:cubicBezTo>
                  <a:pt x="975159" y="535212"/>
                  <a:pt x="975045" y="535787"/>
                  <a:pt x="974818" y="536330"/>
                </a:cubicBezTo>
                <a:cubicBezTo>
                  <a:pt x="974590" y="536872"/>
                  <a:pt x="974275" y="537350"/>
                  <a:pt x="973873" y="537762"/>
                </a:cubicBezTo>
                <a:cubicBezTo>
                  <a:pt x="973472" y="538175"/>
                  <a:pt x="973000" y="538495"/>
                  <a:pt x="972457" y="538723"/>
                </a:cubicBezTo>
                <a:cubicBezTo>
                  <a:pt x="971915" y="538951"/>
                  <a:pt x="971329" y="539064"/>
                  <a:pt x="970699" y="539064"/>
                </a:cubicBezTo>
                <a:cubicBezTo>
                  <a:pt x="970070" y="539064"/>
                  <a:pt x="969484" y="538951"/>
                  <a:pt x="968941" y="538723"/>
                </a:cubicBezTo>
                <a:cubicBezTo>
                  <a:pt x="968399" y="538495"/>
                  <a:pt x="967927" y="538175"/>
                  <a:pt x="967525" y="537762"/>
                </a:cubicBezTo>
                <a:cubicBezTo>
                  <a:pt x="967123" y="537350"/>
                  <a:pt x="966809" y="536872"/>
                  <a:pt x="966581" y="536330"/>
                </a:cubicBezTo>
                <a:cubicBezTo>
                  <a:pt x="966353" y="535787"/>
                  <a:pt x="966239" y="535212"/>
                  <a:pt x="966239" y="534604"/>
                </a:cubicBezTo>
                <a:cubicBezTo>
                  <a:pt x="966239" y="533975"/>
                  <a:pt x="966353" y="533394"/>
                  <a:pt x="966581" y="532862"/>
                </a:cubicBezTo>
                <a:cubicBezTo>
                  <a:pt x="966809" y="532331"/>
                  <a:pt x="967123" y="531859"/>
                  <a:pt x="967525" y="531446"/>
                </a:cubicBezTo>
                <a:cubicBezTo>
                  <a:pt x="967927" y="531034"/>
                  <a:pt x="968399" y="530714"/>
                  <a:pt x="968941" y="530486"/>
                </a:cubicBezTo>
                <a:cubicBezTo>
                  <a:pt x="969484" y="530258"/>
                  <a:pt x="970070" y="530144"/>
                  <a:pt x="970699" y="530144"/>
                </a:cubicBezTo>
                <a:close/>
                <a:moveTo>
                  <a:pt x="580175" y="530144"/>
                </a:moveTo>
                <a:cubicBezTo>
                  <a:pt x="580805" y="530144"/>
                  <a:pt x="581391" y="530258"/>
                  <a:pt x="581933" y="530486"/>
                </a:cubicBezTo>
                <a:cubicBezTo>
                  <a:pt x="582476" y="530714"/>
                  <a:pt x="582948" y="531034"/>
                  <a:pt x="583349" y="531446"/>
                </a:cubicBezTo>
                <a:cubicBezTo>
                  <a:pt x="583751" y="531859"/>
                  <a:pt x="584066" y="532331"/>
                  <a:pt x="584293" y="532862"/>
                </a:cubicBezTo>
                <a:cubicBezTo>
                  <a:pt x="584522" y="533394"/>
                  <a:pt x="584635" y="533975"/>
                  <a:pt x="584635" y="534604"/>
                </a:cubicBezTo>
                <a:cubicBezTo>
                  <a:pt x="584635" y="535212"/>
                  <a:pt x="584522" y="535787"/>
                  <a:pt x="584293" y="536330"/>
                </a:cubicBezTo>
                <a:cubicBezTo>
                  <a:pt x="584066" y="536872"/>
                  <a:pt x="583751" y="537350"/>
                  <a:pt x="583349" y="537762"/>
                </a:cubicBezTo>
                <a:cubicBezTo>
                  <a:pt x="582948" y="538175"/>
                  <a:pt x="582476" y="538495"/>
                  <a:pt x="581933" y="538723"/>
                </a:cubicBezTo>
                <a:cubicBezTo>
                  <a:pt x="581391" y="538951"/>
                  <a:pt x="580805" y="539064"/>
                  <a:pt x="580175" y="539064"/>
                </a:cubicBezTo>
                <a:cubicBezTo>
                  <a:pt x="579546" y="539064"/>
                  <a:pt x="578960" y="538951"/>
                  <a:pt x="578417" y="538723"/>
                </a:cubicBezTo>
                <a:cubicBezTo>
                  <a:pt x="577874" y="538495"/>
                  <a:pt x="577402" y="538175"/>
                  <a:pt x="577001" y="537762"/>
                </a:cubicBezTo>
                <a:cubicBezTo>
                  <a:pt x="576599" y="537350"/>
                  <a:pt x="576285" y="536872"/>
                  <a:pt x="576057" y="536330"/>
                </a:cubicBezTo>
                <a:cubicBezTo>
                  <a:pt x="575829" y="535787"/>
                  <a:pt x="575715" y="535212"/>
                  <a:pt x="575715" y="534604"/>
                </a:cubicBezTo>
                <a:cubicBezTo>
                  <a:pt x="575715" y="533975"/>
                  <a:pt x="575829" y="533394"/>
                  <a:pt x="576057" y="532862"/>
                </a:cubicBezTo>
                <a:cubicBezTo>
                  <a:pt x="576285" y="532331"/>
                  <a:pt x="576599" y="531859"/>
                  <a:pt x="577001" y="531446"/>
                </a:cubicBezTo>
                <a:cubicBezTo>
                  <a:pt x="577402" y="531034"/>
                  <a:pt x="577874" y="530714"/>
                  <a:pt x="578417" y="530486"/>
                </a:cubicBezTo>
                <a:cubicBezTo>
                  <a:pt x="578960" y="530258"/>
                  <a:pt x="579546" y="530144"/>
                  <a:pt x="580175" y="530144"/>
                </a:cubicBezTo>
                <a:close/>
                <a:moveTo>
                  <a:pt x="1554803" y="528060"/>
                </a:moveTo>
                <a:cubicBezTo>
                  <a:pt x="1564809" y="537328"/>
                  <a:pt x="1569812" y="547637"/>
                  <a:pt x="1569812" y="558989"/>
                </a:cubicBezTo>
                <a:cubicBezTo>
                  <a:pt x="1569812" y="561333"/>
                  <a:pt x="1569573" y="563764"/>
                  <a:pt x="1569095" y="566281"/>
                </a:cubicBezTo>
                <a:cubicBezTo>
                  <a:pt x="1568618" y="568799"/>
                  <a:pt x="1567804" y="571376"/>
                  <a:pt x="1566654" y="574013"/>
                </a:cubicBezTo>
                <a:cubicBezTo>
                  <a:pt x="1565503" y="576651"/>
                  <a:pt x="1563957" y="579325"/>
                  <a:pt x="1562014" y="582038"/>
                </a:cubicBezTo>
                <a:cubicBezTo>
                  <a:pt x="1560072" y="584751"/>
                  <a:pt x="1557625" y="587475"/>
                  <a:pt x="1554673" y="590210"/>
                </a:cubicBezTo>
                <a:lnTo>
                  <a:pt x="1551385" y="586856"/>
                </a:lnTo>
                <a:cubicBezTo>
                  <a:pt x="1555617" y="582668"/>
                  <a:pt x="1558775" y="578294"/>
                  <a:pt x="1560859" y="573737"/>
                </a:cubicBezTo>
                <a:cubicBezTo>
                  <a:pt x="1562942" y="569179"/>
                  <a:pt x="1563984" y="564404"/>
                  <a:pt x="1563984" y="559412"/>
                </a:cubicBezTo>
                <a:cubicBezTo>
                  <a:pt x="1563984" y="549081"/>
                  <a:pt x="1559784" y="539791"/>
                  <a:pt x="1551385" y="531544"/>
                </a:cubicBezTo>
                <a:close/>
                <a:moveTo>
                  <a:pt x="1424951" y="528060"/>
                </a:moveTo>
                <a:lnTo>
                  <a:pt x="1428239" y="531414"/>
                </a:lnTo>
                <a:cubicBezTo>
                  <a:pt x="1419817" y="539726"/>
                  <a:pt x="1415607" y="548940"/>
                  <a:pt x="1415607" y="559054"/>
                </a:cubicBezTo>
                <a:cubicBezTo>
                  <a:pt x="1415607" y="564089"/>
                  <a:pt x="1416671" y="568929"/>
                  <a:pt x="1418797" y="573574"/>
                </a:cubicBezTo>
                <a:cubicBezTo>
                  <a:pt x="1420924" y="578219"/>
                  <a:pt x="1424072" y="582602"/>
                  <a:pt x="1428239" y="586726"/>
                </a:cubicBezTo>
                <a:lnTo>
                  <a:pt x="1424820" y="590210"/>
                </a:lnTo>
                <a:cubicBezTo>
                  <a:pt x="1414815" y="580942"/>
                  <a:pt x="1409812" y="570698"/>
                  <a:pt x="1409812" y="559477"/>
                </a:cubicBezTo>
                <a:cubicBezTo>
                  <a:pt x="1409812" y="556851"/>
                  <a:pt x="1410078" y="554230"/>
                  <a:pt x="1410610" y="551615"/>
                </a:cubicBezTo>
                <a:cubicBezTo>
                  <a:pt x="1411141" y="549000"/>
                  <a:pt x="1411999" y="546379"/>
                  <a:pt x="1413182" y="543752"/>
                </a:cubicBezTo>
                <a:cubicBezTo>
                  <a:pt x="1414364" y="541126"/>
                  <a:pt x="1415927" y="538500"/>
                  <a:pt x="1417870" y="535874"/>
                </a:cubicBezTo>
                <a:cubicBezTo>
                  <a:pt x="1419812" y="533248"/>
                  <a:pt x="1422173" y="530643"/>
                  <a:pt x="1424951" y="528060"/>
                </a:cubicBezTo>
                <a:close/>
                <a:moveTo>
                  <a:pt x="441160" y="499457"/>
                </a:moveTo>
                <a:cubicBezTo>
                  <a:pt x="440444" y="499935"/>
                  <a:pt x="439853" y="500402"/>
                  <a:pt x="439386" y="500857"/>
                </a:cubicBezTo>
                <a:cubicBezTo>
                  <a:pt x="438920" y="501313"/>
                  <a:pt x="438556" y="501774"/>
                  <a:pt x="438296" y="502241"/>
                </a:cubicBezTo>
                <a:cubicBezTo>
                  <a:pt x="438035" y="502708"/>
                  <a:pt x="437851" y="503174"/>
                  <a:pt x="437742" y="503641"/>
                </a:cubicBezTo>
                <a:cubicBezTo>
                  <a:pt x="437633" y="504107"/>
                  <a:pt x="437579" y="504580"/>
                  <a:pt x="437579" y="505057"/>
                </a:cubicBezTo>
                <a:cubicBezTo>
                  <a:pt x="437579" y="506598"/>
                  <a:pt x="438382" y="507721"/>
                  <a:pt x="439989" y="508427"/>
                </a:cubicBezTo>
                <a:cubicBezTo>
                  <a:pt x="441595" y="509132"/>
                  <a:pt x="443830" y="509485"/>
                  <a:pt x="446695" y="509485"/>
                </a:cubicBezTo>
                <a:cubicBezTo>
                  <a:pt x="448497" y="509485"/>
                  <a:pt x="450010" y="509322"/>
                  <a:pt x="451237" y="508996"/>
                </a:cubicBezTo>
                <a:cubicBezTo>
                  <a:pt x="452463" y="508671"/>
                  <a:pt x="453451" y="508242"/>
                  <a:pt x="454199" y="507710"/>
                </a:cubicBezTo>
                <a:cubicBezTo>
                  <a:pt x="454948" y="507179"/>
                  <a:pt x="455485" y="506571"/>
                  <a:pt x="455811" y="505888"/>
                </a:cubicBezTo>
                <a:cubicBezTo>
                  <a:pt x="456136" y="505203"/>
                  <a:pt x="456299" y="504504"/>
                  <a:pt x="456299" y="503787"/>
                </a:cubicBezTo>
                <a:cubicBezTo>
                  <a:pt x="456299" y="502464"/>
                  <a:pt x="455757" y="501487"/>
                  <a:pt x="454671" y="500857"/>
                </a:cubicBezTo>
                <a:cubicBezTo>
                  <a:pt x="453586" y="500228"/>
                  <a:pt x="451926" y="499859"/>
                  <a:pt x="449690" y="499751"/>
                </a:cubicBezTo>
                <a:close/>
                <a:moveTo>
                  <a:pt x="1180184" y="492328"/>
                </a:moveTo>
                <a:cubicBezTo>
                  <a:pt x="1180770" y="492328"/>
                  <a:pt x="1181324" y="492442"/>
                  <a:pt x="1181844" y="492669"/>
                </a:cubicBezTo>
                <a:cubicBezTo>
                  <a:pt x="1182365" y="492897"/>
                  <a:pt x="1182816" y="493207"/>
                  <a:pt x="1183196" y="493597"/>
                </a:cubicBezTo>
                <a:cubicBezTo>
                  <a:pt x="1183575" y="493988"/>
                  <a:pt x="1183879" y="494449"/>
                  <a:pt x="1184107" y="494981"/>
                </a:cubicBezTo>
                <a:cubicBezTo>
                  <a:pt x="1184335" y="495513"/>
                  <a:pt x="1184449" y="496072"/>
                  <a:pt x="1184449" y="496658"/>
                </a:cubicBezTo>
                <a:cubicBezTo>
                  <a:pt x="1184449" y="497244"/>
                  <a:pt x="1184335" y="497797"/>
                  <a:pt x="1184107" y="498318"/>
                </a:cubicBezTo>
                <a:cubicBezTo>
                  <a:pt x="1183879" y="498839"/>
                  <a:pt x="1183575" y="499289"/>
                  <a:pt x="1183196" y="499669"/>
                </a:cubicBezTo>
                <a:cubicBezTo>
                  <a:pt x="1182816" y="500049"/>
                  <a:pt x="1182365" y="500353"/>
                  <a:pt x="1181844" y="500581"/>
                </a:cubicBezTo>
                <a:cubicBezTo>
                  <a:pt x="1181324" y="500808"/>
                  <a:pt x="1180770" y="500922"/>
                  <a:pt x="1180184" y="500922"/>
                </a:cubicBezTo>
                <a:cubicBezTo>
                  <a:pt x="1179576" y="500922"/>
                  <a:pt x="1179012" y="500808"/>
                  <a:pt x="1178491" y="500581"/>
                </a:cubicBezTo>
                <a:cubicBezTo>
                  <a:pt x="1177970" y="500353"/>
                  <a:pt x="1177515" y="500049"/>
                  <a:pt x="1177124" y="499669"/>
                </a:cubicBezTo>
                <a:cubicBezTo>
                  <a:pt x="1176733" y="499289"/>
                  <a:pt x="1176424" y="498839"/>
                  <a:pt x="1176196" y="498318"/>
                </a:cubicBezTo>
                <a:cubicBezTo>
                  <a:pt x="1175968" y="497797"/>
                  <a:pt x="1175854" y="497244"/>
                  <a:pt x="1175854" y="496658"/>
                </a:cubicBezTo>
                <a:cubicBezTo>
                  <a:pt x="1175854" y="496072"/>
                  <a:pt x="1175968" y="495513"/>
                  <a:pt x="1176196" y="494981"/>
                </a:cubicBezTo>
                <a:cubicBezTo>
                  <a:pt x="1176424" y="494449"/>
                  <a:pt x="1176733" y="493988"/>
                  <a:pt x="1177124" y="493597"/>
                </a:cubicBezTo>
                <a:cubicBezTo>
                  <a:pt x="1177515" y="493207"/>
                  <a:pt x="1177970" y="492897"/>
                  <a:pt x="1178491" y="492669"/>
                </a:cubicBezTo>
                <a:cubicBezTo>
                  <a:pt x="1179012" y="492442"/>
                  <a:pt x="1179576" y="492328"/>
                  <a:pt x="1180184" y="492328"/>
                </a:cubicBezTo>
                <a:close/>
                <a:moveTo>
                  <a:pt x="237340" y="485458"/>
                </a:moveTo>
                <a:cubicBezTo>
                  <a:pt x="235929" y="485458"/>
                  <a:pt x="234714" y="485600"/>
                  <a:pt x="233694" y="485882"/>
                </a:cubicBezTo>
                <a:cubicBezTo>
                  <a:pt x="232674" y="486164"/>
                  <a:pt x="231838" y="486565"/>
                  <a:pt x="231187" y="487086"/>
                </a:cubicBezTo>
                <a:cubicBezTo>
                  <a:pt x="230536" y="487607"/>
                  <a:pt x="230053" y="488231"/>
                  <a:pt x="229738" y="488958"/>
                </a:cubicBezTo>
                <a:cubicBezTo>
                  <a:pt x="229424" y="489685"/>
                  <a:pt x="229267" y="490505"/>
                  <a:pt x="229267" y="491416"/>
                </a:cubicBezTo>
                <a:cubicBezTo>
                  <a:pt x="229267" y="492046"/>
                  <a:pt x="229364" y="492648"/>
                  <a:pt x="229560" y="493223"/>
                </a:cubicBezTo>
                <a:cubicBezTo>
                  <a:pt x="229755" y="493798"/>
                  <a:pt x="230069" y="494308"/>
                  <a:pt x="230503" y="494753"/>
                </a:cubicBezTo>
                <a:cubicBezTo>
                  <a:pt x="230938" y="495198"/>
                  <a:pt x="231502" y="495551"/>
                  <a:pt x="232196" y="495811"/>
                </a:cubicBezTo>
                <a:cubicBezTo>
                  <a:pt x="232891" y="496072"/>
                  <a:pt x="233737" y="496202"/>
                  <a:pt x="234736" y="496202"/>
                </a:cubicBezTo>
                <a:cubicBezTo>
                  <a:pt x="236038" y="496202"/>
                  <a:pt x="237530" y="495806"/>
                  <a:pt x="239212" y="495014"/>
                </a:cubicBezTo>
                <a:cubicBezTo>
                  <a:pt x="240894" y="494221"/>
                  <a:pt x="242669" y="492968"/>
                  <a:pt x="244535" y="491253"/>
                </a:cubicBezTo>
                <a:lnTo>
                  <a:pt x="244535" y="485458"/>
                </a:lnTo>
                <a:close/>
                <a:moveTo>
                  <a:pt x="56365" y="485458"/>
                </a:moveTo>
                <a:cubicBezTo>
                  <a:pt x="54954" y="485458"/>
                  <a:pt x="53739" y="485600"/>
                  <a:pt x="52719" y="485882"/>
                </a:cubicBezTo>
                <a:cubicBezTo>
                  <a:pt x="51699" y="486164"/>
                  <a:pt x="50863" y="486565"/>
                  <a:pt x="50212" y="487086"/>
                </a:cubicBezTo>
                <a:cubicBezTo>
                  <a:pt x="49561" y="487607"/>
                  <a:pt x="49078" y="488231"/>
                  <a:pt x="48763" y="488958"/>
                </a:cubicBezTo>
                <a:cubicBezTo>
                  <a:pt x="48449" y="489685"/>
                  <a:pt x="48291" y="490505"/>
                  <a:pt x="48291" y="491416"/>
                </a:cubicBezTo>
                <a:cubicBezTo>
                  <a:pt x="48291" y="492046"/>
                  <a:pt x="48389" y="492648"/>
                  <a:pt x="48584" y="493223"/>
                </a:cubicBezTo>
                <a:cubicBezTo>
                  <a:pt x="48780" y="493798"/>
                  <a:pt x="49094" y="494308"/>
                  <a:pt x="49528" y="494753"/>
                </a:cubicBezTo>
                <a:cubicBezTo>
                  <a:pt x="49963" y="495198"/>
                  <a:pt x="50527" y="495551"/>
                  <a:pt x="51221" y="495811"/>
                </a:cubicBezTo>
                <a:cubicBezTo>
                  <a:pt x="51916" y="496072"/>
                  <a:pt x="52762" y="496202"/>
                  <a:pt x="53761" y="496202"/>
                </a:cubicBezTo>
                <a:cubicBezTo>
                  <a:pt x="55063" y="496202"/>
                  <a:pt x="56555" y="495806"/>
                  <a:pt x="58237" y="495014"/>
                </a:cubicBezTo>
                <a:cubicBezTo>
                  <a:pt x="59919" y="494221"/>
                  <a:pt x="61694" y="492968"/>
                  <a:pt x="63560" y="491253"/>
                </a:cubicBezTo>
                <a:lnTo>
                  <a:pt x="63560" y="485458"/>
                </a:lnTo>
                <a:close/>
                <a:moveTo>
                  <a:pt x="685764" y="471947"/>
                </a:moveTo>
                <a:cubicBezTo>
                  <a:pt x="682682" y="471947"/>
                  <a:pt x="680278" y="472946"/>
                  <a:pt x="678553" y="474943"/>
                </a:cubicBezTo>
                <a:cubicBezTo>
                  <a:pt x="676827" y="476940"/>
                  <a:pt x="675965" y="480065"/>
                  <a:pt x="675965" y="484319"/>
                </a:cubicBezTo>
                <a:cubicBezTo>
                  <a:pt x="675965" y="488269"/>
                  <a:pt x="676545" y="491215"/>
                  <a:pt x="677707" y="493158"/>
                </a:cubicBezTo>
                <a:cubicBezTo>
                  <a:pt x="678867" y="495100"/>
                  <a:pt x="680512" y="496072"/>
                  <a:pt x="682639" y="496072"/>
                </a:cubicBezTo>
                <a:cubicBezTo>
                  <a:pt x="684071" y="496072"/>
                  <a:pt x="685585" y="495431"/>
                  <a:pt x="687180" y="494151"/>
                </a:cubicBezTo>
                <a:cubicBezTo>
                  <a:pt x="688776" y="492870"/>
                  <a:pt x="690452" y="490971"/>
                  <a:pt x="692210" y="488454"/>
                </a:cubicBezTo>
                <a:lnTo>
                  <a:pt x="692210" y="473282"/>
                </a:lnTo>
                <a:cubicBezTo>
                  <a:pt x="691277" y="472848"/>
                  <a:pt x="690246" y="472517"/>
                  <a:pt x="689118" y="472289"/>
                </a:cubicBezTo>
                <a:cubicBezTo>
                  <a:pt x="687989" y="472061"/>
                  <a:pt x="686871" y="471947"/>
                  <a:pt x="685764" y="471947"/>
                </a:cubicBezTo>
                <a:close/>
                <a:moveTo>
                  <a:pt x="199989" y="471947"/>
                </a:moveTo>
                <a:cubicBezTo>
                  <a:pt x="196907" y="471947"/>
                  <a:pt x="194503" y="472946"/>
                  <a:pt x="192778" y="474943"/>
                </a:cubicBezTo>
                <a:cubicBezTo>
                  <a:pt x="191052" y="476940"/>
                  <a:pt x="190190" y="480065"/>
                  <a:pt x="190190" y="484319"/>
                </a:cubicBezTo>
                <a:cubicBezTo>
                  <a:pt x="190190" y="488269"/>
                  <a:pt x="190770" y="491215"/>
                  <a:pt x="191932" y="493158"/>
                </a:cubicBezTo>
                <a:cubicBezTo>
                  <a:pt x="193093" y="495100"/>
                  <a:pt x="194737" y="496072"/>
                  <a:pt x="196864" y="496072"/>
                </a:cubicBezTo>
                <a:cubicBezTo>
                  <a:pt x="198296" y="496072"/>
                  <a:pt x="199810" y="495431"/>
                  <a:pt x="201405" y="494151"/>
                </a:cubicBezTo>
                <a:cubicBezTo>
                  <a:pt x="203001" y="492870"/>
                  <a:pt x="204677" y="490971"/>
                  <a:pt x="206435" y="488454"/>
                </a:cubicBezTo>
                <a:lnTo>
                  <a:pt x="206435" y="473282"/>
                </a:lnTo>
                <a:cubicBezTo>
                  <a:pt x="205502" y="472848"/>
                  <a:pt x="204471" y="472517"/>
                  <a:pt x="203342" y="472289"/>
                </a:cubicBezTo>
                <a:cubicBezTo>
                  <a:pt x="202214" y="472061"/>
                  <a:pt x="201096" y="471947"/>
                  <a:pt x="199989" y="471947"/>
                </a:cubicBezTo>
                <a:close/>
                <a:moveTo>
                  <a:pt x="133314" y="471947"/>
                </a:moveTo>
                <a:cubicBezTo>
                  <a:pt x="130232" y="471947"/>
                  <a:pt x="127828" y="472946"/>
                  <a:pt x="126103" y="474943"/>
                </a:cubicBezTo>
                <a:cubicBezTo>
                  <a:pt x="124377" y="476940"/>
                  <a:pt x="123515" y="480065"/>
                  <a:pt x="123515" y="484319"/>
                </a:cubicBezTo>
                <a:cubicBezTo>
                  <a:pt x="123515" y="488269"/>
                  <a:pt x="124095" y="491215"/>
                  <a:pt x="125256" y="493158"/>
                </a:cubicBezTo>
                <a:cubicBezTo>
                  <a:pt x="126418" y="495100"/>
                  <a:pt x="128062" y="496072"/>
                  <a:pt x="130189" y="496072"/>
                </a:cubicBezTo>
                <a:cubicBezTo>
                  <a:pt x="131621" y="496072"/>
                  <a:pt x="133135" y="495431"/>
                  <a:pt x="134731" y="494151"/>
                </a:cubicBezTo>
                <a:cubicBezTo>
                  <a:pt x="136325" y="492870"/>
                  <a:pt x="138002" y="490971"/>
                  <a:pt x="139760" y="488454"/>
                </a:cubicBezTo>
                <a:lnTo>
                  <a:pt x="139760" y="473282"/>
                </a:lnTo>
                <a:cubicBezTo>
                  <a:pt x="138827" y="472848"/>
                  <a:pt x="137796" y="472517"/>
                  <a:pt x="136667" y="472289"/>
                </a:cubicBezTo>
                <a:cubicBezTo>
                  <a:pt x="135539" y="472061"/>
                  <a:pt x="134421" y="471947"/>
                  <a:pt x="133314" y="471947"/>
                </a:cubicBezTo>
                <a:close/>
                <a:moveTo>
                  <a:pt x="894564" y="471589"/>
                </a:moveTo>
                <a:cubicBezTo>
                  <a:pt x="893327" y="471589"/>
                  <a:pt x="892199" y="471828"/>
                  <a:pt x="891178" y="472306"/>
                </a:cubicBezTo>
                <a:cubicBezTo>
                  <a:pt x="890158" y="472783"/>
                  <a:pt x="889279" y="473456"/>
                  <a:pt x="888541" y="474324"/>
                </a:cubicBezTo>
                <a:cubicBezTo>
                  <a:pt x="887803" y="475193"/>
                  <a:pt x="887207" y="476234"/>
                  <a:pt x="886751" y="477449"/>
                </a:cubicBezTo>
                <a:cubicBezTo>
                  <a:pt x="886295" y="478665"/>
                  <a:pt x="886013" y="480000"/>
                  <a:pt x="885904" y="481454"/>
                </a:cubicBezTo>
                <a:lnTo>
                  <a:pt x="903094" y="481454"/>
                </a:lnTo>
                <a:cubicBezTo>
                  <a:pt x="903159" y="480000"/>
                  <a:pt x="903018" y="478670"/>
                  <a:pt x="902671" y="477466"/>
                </a:cubicBezTo>
                <a:cubicBezTo>
                  <a:pt x="902323" y="476261"/>
                  <a:pt x="901786" y="475225"/>
                  <a:pt x="901059" y="474357"/>
                </a:cubicBezTo>
                <a:cubicBezTo>
                  <a:pt x="900332" y="473489"/>
                  <a:pt x="899426" y="472810"/>
                  <a:pt x="898341" y="472322"/>
                </a:cubicBezTo>
                <a:cubicBezTo>
                  <a:pt x="897256" y="471834"/>
                  <a:pt x="895997" y="471589"/>
                  <a:pt x="894564" y="471589"/>
                </a:cubicBezTo>
                <a:close/>
                <a:moveTo>
                  <a:pt x="656440" y="471589"/>
                </a:moveTo>
                <a:cubicBezTo>
                  <a:pt x="655203" y="471589"/>
                  <a:pt x="654075" y="471828"/>
                  <a:pt x="653055" y="472306"/>
                </a:cubicBezTo>
                <a:cubicBezTo>
                  <a:pt x="652034" y="472783"/>
                  <a:pt x="651155" y="473456"/>
                  <a:pt x="650418" y="474324"/>
                </a:cubicBezTo>
                <a:cubicBezTo>
                  <a:pt x="649679" y="475193"/>
                  <a:pt x="649083" y="476234"/>
                  <a:pt x="648627" y="477449"/>
                </a:cubicBezTo>
                <a:cubicBezTo>
                  <a:pt x="648171" y="478665"/>
                  <a:pt x="647889" y="480000"/>
                  <a:pt x="647780" y="481454"/>
                </a:cubicBezTo>
                <a:lnTo>
                  <a:pt x="664970" y="481454"/>
                </a:lnTo>
                <a:cubicBezTo>
                  <a:pt x="665035" y="480000"/>
                  <a:pt x="664894" y="478670"/>
                  <a:pt x="664547" y="477466"/>
                </a:cubicBezTo>
                <a:cubicBezTo>
                  <a:pt x="664199" y="476261"/>
                  <a:pt x="663662" y="475225"/>
                  <a:pt x="662935" y="474357"/>
                </a:cubicBezTo>
                <a:cubicBezTo>
                  <a:pt x="662208" y="473489"/>
                  <a:pt x="661302" y="472810"/>
                  <a:pt x="660217" y="472322"/>
                </a:cubicBezTo>
                <a:cubicBezTo>
                  <a:pt x="659132" y="471834"/>
                  <a:pt x="657873" y="471589"/>
                  <a:pt x="656440" y="471589"/>
                </a:cubicBezTo>
                <a:close/>
                <a:moveTo>
                  <a:pt x="580240" y="471589"/>
                </a:moveTo>
                <a:cubicBezTo>
                  <a:pt x="579003" y="471589"/>
                  <a:pt x="577874" y="471828"/>
                  <a:pt x="576855" y="472306"/>
                </a:cubicBezTo>
                <a:cubicBezTo>
                  <a:pt x="575834" y="472783"/>
                  <a:pt x="574955" y="473456"/>
                  <a:pt x="574217" y="474324"/>
                </a:cubicBezTo>
                <a:cubicBezTo>
                  <a:pt x="573480" y="475193"/>
                  <a:pt x="572882" y="476234"/>
                  <a:pt x="572427" y="477449"/>
                </a:cubicBezTo>
                <a:cubicBezTo>
                  <a:pt x="571971" y="478665"/>
                  <a:pt x="571689" y="480000"/>
                  <a:pt x="571580" y="481454"/>
                </a:cubicBezTo>
                <a:lnTo>
                  <a:pt x="588770" y="481454"/>
                </a:lnTo>
                <a:cubicBezTo>
                  <a:pt x="588835" y="480000"/>
                  <a:pt x="588694" y="478670"/>
                  <a:pt x="588347" y="477466"/>
                </a:cubicBezTo>
                <a:cubicBezTo>
                  <a:pt x="587999" y="476261"/>
                  <a:pt x="587462" y="475225"/>
                  <a:pt x="586735" y="474357"/>
                </a:cubicBezTo>
                <a:cubicBezTo>
                  <a:pt x="586008" y="473489"/>
                  <a:pt x="585102" y="472810"/>
                  <a:pt x="584017" y="472322"/>
                </a:cubicBezTo>
                <a:cubicBezTo>
                  <a:pt x="582932" y="471834"/>
                  <a:pt x="581673" y="471589"/>
                  <a:pt x="580240" y="471589"/>
                </a:cubicBezTo>
                <a:close/>
                <a:moveTo>
                  <a:pt x="408790" y="471589"/>
                </a:moveTo>
                <a:cubicBezTo>
                  <a:pt x="407553" y="471589"/>
                  <a:pt x="406424" y="471828"/>
                  <a:pt x="405405" y="472306"/>
                </a:cubicBezTo>
                <a:cubicBezTo>
                  <a:pt x="404385" y="472783"/>
                  <a:pt x="403505" y="473456"/>
                  <a:pt x="402768" y="474324"/>
                </a:cubicBezTo>
                <a:cubicBezTo>
                  <a:pt x="402030" y="475193"/>
                  <a:pt x="401433" y="476234"/>
                  <a:pt x="400977" y="477449"/>
                </a:cubicBezTo>
                <a:cubicBezTo>
                  <a:pt x="400521" y="478665"/>
                  <a:pt x="400239" y="480000"/>
                  <a:pt x="400130" y="481454"/>
                </a:cubicBezTo>
                <a:lnTo>
                  <a:pt x="417320" y="481454"/>
                </a:lnTo>
                <a:cubicBezTo>
                  <a:pt x="417385" y="480000"/>
                  <a:pt x="417244" y="478670"/>
                  <a:pt x="416897" y="477466"/>
                </a:cubicBezTo>
                <a:cubicBezTo>
                  <a:pt x="416549" y="476261"/>
                  <a:pt x="416012" y="475225"/>
                  <a:pt x="415285" y="474357"/>
                </a:cubicBezTo>
                <a:cubicBezTo>
                  <a:pt x="414558" y="473489"/>
                  <a:pt x="413652" y="472810"/>
                  <a:pt x="412567" y="472322"/>
                </a:cubicBezTo>
                <a:cubicBezTo>
                  <a:pt x="411482" y="471834"/>
                  <a:pt x="410223" y="471589"/>
                  <a:pt x="408790" y="471589"/>
                </a:cubicBezTo>
                <a:close/>
                <a:moveTo>
                  <a:pt x="304015" y="471589"/>
                </a:moveTo>
                <a:cubicBezTo>
                  <a:pt x="302778" y="471589"/>
                  <a:pt x="301649" y="471828"/>
                  <a:pt x="300630" y="472306"/>
                </a:cubicBezTo>
                <a:cubicBezTo>
                  <a:pt x="299609" y="472783"/>
                  <a:pt x="298730" y="473456"/>
                  <a:pt x="297993" y="474324"/>
                </a:cubicBezTo>
                <a:cubicBezTo>
                  <a:pt x="297254" y="475193"/>
                  <a:pt x="296658" y="476234"/>
                  <a:pt x="296202" y="477449"/>
                </a:cubicBezTo>
                <a:cubicBezTo>
                  <a:pt x="295746" y="478665"/>
                  <a:pt x="295464" y="480000"/>
                  <a:pt x="295355" y="481454"/>
                </a:cubicBezTo>
                <a:lnTo>
                  <a:pt x="312545" y="481454"/>
                </a:lnTo>
                <a:cubicBezTo>
                  <a:pt x="312610" y="480000"/>
                  <a:pt x="312469" y="478670"/>
                  <a:pt x="312122" y="477466"/>
                </a:cubicBezTo>
                <a:cubicBezTo>
                  <a:pt x="311775" y="476261"/>
                  <a:pt x="311237" y="475225"/>
                  <a:pt x="310510" y="474357"/>
                </a:cubicBezTo>
                <a:cubicBezTo>
                  <a:pt x="309783" y="473489"/>
                  <a:pt x="308877" y="472810"/>
                  <a:pt x="307792" y="472322"/>
                </a:cubicBezTo>
                <a:cubicBezTo>
                  <a:pt x="306707" y="471834"/>
                  <a:pt x="305448" y="471589"/>
                  <a:pt x="304015" y="471589"/>
                </a:cubicBezTo>
                <a:close/>
                <a:moveTo>
                  <a:pt x="446369" y="471329"/>
                </a:moveTo>
                <a:cubicBezTo>
                  <a:pt x="445241" y="471329"/>
                  <a:pt x="444237" y="471524"/>
                  <a:pt x="443358" y="471915"/>
                </a:cubicBezTo>
                <a:cubicBezTo>
                  <a:pt x="442479" y="472306"/>
                  <a:pt x="441741" y="472821"/>
                  <a:pt x="441144" y="473461"/>
                </a:cubicBezTo>
                <a:cubicBezTo>
                  <a:pt x="440547" y="474102"/>
                  <a:pt x="440091" y="474845"/>
                  <a:pt x="439777" y="475692"/>
                </a:cubicBezTo>
                <a:cubicBezTo>
                  <a:pt x="439462" y="476538"/>
                  <a:pt x="439305" y="477417"/>
                  <a:pt x="439305" y="478329"/>
                </a:cubicBezTo>
                <a:cubicBezTo>
                  <a:pt x="439305" y="479370"/>
                  <a:pt x="439478" y="480325"/>
                  <a:pt x="439826" y="481193"/>
                </a:cubicBezTo>
                <a:cubicBezTo>
                  <a:pt x="440173" y="482062"/>
                  <a:pt x="440661" y="482799"/>
                  <a:pt x="441290" y="483407"/>
                </a:cubicBezTo>
                <a:cubicBezTo>
                  <a:pt x="441920" y="484015"/>
                  <a:pt x="442664" y="484487"/>
                  <a:pt x="443521" y="484824"/>
                </a:cubicBezTo>
                <a:cubicBezTo>
                  <a:pt x="444378" y="485160"/>
                  <a:pt x="445328" y="485328"/>
                  <a:pt x="446369" y="485328"/>
                </a:cubicBezTo>
                <a:cubicBezTo>
                  <a:pt x="447498" y="485328"/>
                  <a:pt x="448502" y="485138"/>
                  <a:pt x="449381" y="484758"/>
                </a:cubicBezTo>
                <a:cubicBezTo>
                  <a:pt x="450260" y="484378"/>
                  <a:pt x="450998" y="483863"/>
                  <a:pt x="451595" y="483212"/>
                </a:cubicBezTo>
                <a:cubicBezTo>
                  <a:pt x="452192" y="482561"/>
                  <a:pt x="452647" y="481812"/>
                  <a:pt x="452962" y="480966"/>
                </a:cubicBezTo>
                <a:cubicBezTo>
                  <a:pt x="453277" y="480119"/>
                  <a:pt x="453434" y="479240"/>
                  <a:pt x="453434" y="478329"/>
                </a:cubicBezTo>
                <a:cubicBezTo>
                  <a:pt x="453434" y="477287"/>
                  <a:pt x="453261" y="476332"/>
                  <a:pt x="452913" y="475464"/>
                </a:cubicBezTo>
                <a:cubicBezTo>
                  <a:pt x="452566" y="474595"/>
                  <a:pt x="452077" y="473857"/>
                  <a:pt x="451448" y="473250"/>
                </a:cubicBezTo>
                <a:cubicBezTo>
                  <a:pt x="450819" y="472642"/>
                  <a:pt x="450075" y="472170"/>
                  <a:pt x="449218" y="471834"/>
                </a:cubicBezTo>
                <a:cubicBezTo>
                  <a:pt x="448361" y="471497"/>
                  <a:pt x="447411" y="471329"/>
                  <a:pt x="446369" y="471329"/>
                </a:cubicBezTo>
                <a:close/>
                <a:moveTo>
                  <a:pt x="1125969" y="467650"/>
                </a:moveTo>
                <a:lnTo>
                  <a:pt x="1132415" y="467650"/>
                </a:lnTo>
                <a:lnTo>
                  <a:pt x="1140684" y="489267"/>
                </a:lnTo>
                <a:lnTo>
                  <a:pt x="1142345" y="494346"/>
                </a:lnTo>
                <a:lnTo>
                  <a:pt x="1144233" y="489137"/>
                </a:lnTo>
                <a:lnTo>
                  <a:pt x="1151884" y="467650"/>
                </a:lnTo>
                <a:lnTo>
                  <a:pt x="1158102" y="467650"/>
                </a:lnTo>
                <a:lnTo>
                  <a:pt x="1146968" y="496886"/>
                </a:lnTo>
                <a:cubicBezTo>
                  <a:pt x="1145817" y="499859"/>
                  <a:pt x="1144629" y="502420"/>
                  <a:pt x="1143403" y="504569"/>
                </a:cubicBezTo>
                <a:cubicBezTo>
                  <a:pt x="1142176" y="506718"/>
                  <a:pt x="1140836" y="508481"/>
                  <a:pt x="1139382" y="509859"/>
                </a:cubicBezTo>
                <a:cubicBezTo>
                  <a:pt x="1137928" y="511237"/>
                  <a:pt x="1136332" y="512252"/>
                  <a:pt x="1134596" y="512903"/>
                </a:cubicBezTo>
                <a:cubicBezTo>
                  <a:pt x="1132860" y="513554"/>
                  <a:pt x="1130917" y="513880"/>
                  <a:pt x="1128769" y="513880"/>
                </a:cubicBezTo>
                <a:cubicBezTo>
                  <a:pt x="1128204" y="513880"/>
                  <a:pt x="1127694" y="513869"/>
                  <a:pt x="1127238" y="513848"/>
                </a:cubicBezTo>
                <a:cubicBezTo>
                  <a:pt x="1126783" y="513826"/>
                  <a:pt x="1126283" y="513793"/>
                  <a:pt x="1125741" y="513750"/>
                </a:cubicBezTo>
                <a:lnTo>
                  <a:pt x="1125741" y="508606"/>
                </a:lnTo>
                <a:cubicBezTo>
                  <a:pt x="1126218" y="508671"/>
                  <a:pt x="1126739" y="508731"/>
                  <a:pt x="1127304" y="508785"/>
                </a:cubicBezTo>
                <a:cubicBezTo>
                  <a:pt x="1127868" y="508839"/>
                  <a:pt x="1128465" y="508866"/>
                  <a:pt x="1129094" y="508866"/>
                </a:cubicBezTo>
                <a:cubicBezTo>
                  <a:pt x="1130136" y="508866"/>
                  <a:pt x="1131107" y="508714"/>
                  <a:pt x="1132008" y="508411"/>
                </a:cubicBezTo>
                <a:cubicBezTo>
                  <a:pt x="1132909" y="508107"/>
                  <a:pt x="1133761" y="507613"/>
                  <a:pt x="1134564" y="506929"/>
                </a:cubicBezTo>
                <a:cubicBezTo>
                  <a:pt x="1135367" y="506245"/>
                  <a:pt x="1136137" y="505361"/>
                  <a:pt x="1136875" y="504276"/>
                </a:cubicBezTo>
                <a:cubicBezTo>
                  <a:pt x="1137613" y="503191"/>
                  <a:pt x="1138329" y="501878"/>
                  <a:pt x="1139024" y="500337"/>
                </a:cubicBezTo>
                <a:close/>
                <a:moveTo>
                  <a:pt x="1024254" y="467650"/>
                </a:moveTo>
                <a:lnTo>
                  <a:pt x="1029919" y="467650"/>
                </a:lnTo>
                <a:lnTo>
                  <a:pt x="1029919" y="488551"/>
                </a:lnTo>
                <a:cubicBezTo>
                  <a:pt x="1029919" y="493565"/>
                  <a:pt x="1031807" y="496072"/>
                  <a:pt x="1035584" y="496072"/>
                </a:cubicBezTo>
                <a:cubicBezTo>
                  <a:pt x="1036278" y="496072"/>
                  <a:pt x="1036956" y="495969"/>
                  <a:pt x="1037618" y="495762"/>
                </a:cubicBezTo>
                <a:cubicBezTo>
                  <a:pt x="1038280" y="495556"/>
                  <a:pt x="1038975" y="495198"/>
                  <a:pt x="1039702" y="494688"/>
                </a:cubicBezTo>
                <a:cubicBezTo>
                  <a:pt x="1040429" y="494178"/>
                  <a:pt x="1041210" y="493489"/>
                  <a:pt x="1042046" y="492621"/>
                </a:cubicBezTo>
                <a:cubicBezTo>
                  <a:pt x="1042882" y="491753"/>
                  <a:pt x="1043820" y="490657"/>
                  <a:pt x="1044862" y="489332"/>
                </a:cubicBezTo>
                <a:lnTo>
                  <a:pt x="1044862" y="467650"/>
                </a:lnTo>
                <a:lnTo>
                  <a:pt x="1050527" y="467650"/>
                </a:lnTo>
                <a:lnTo>
                  <a:pt x="1050527" y="500337"/>
                </a:lnTo>
                <a:lnTo>
                  <a:pt x="1045448" y="500337"/>
                </a:lnTo>
                <a:lnTo>
                  <a:pt x="1045253" y="495062"/>
                </a:lnTo>
                <a:cubicBezTo>
                  <a:pt x="1044276" y="496191"/>
                  <a:pt x="1043348" y="497130"/>
                  <a:pt x="1042469" y="497878"/>
                </a:cubicBezTo>
                <a:cubicBezTo>
                  <a:pt x="1041590" y="498627"/>
                  <a:pt x="1040717" y="499230"/>
                  <a:pt x="1039848" y="499685"/>
                </a:cubicBezTo>
                <a:cubicBezTo>
                  <a:pt x="1038980" y="500141"/>
                  <a:pt x="1038107" y="500461"/>
                  <a:pt x="1037228" y="500646"/>
                </a:cubicBezTo>
                <a:cubicBezTo>
                  <a:pt x="1036349" y="500830"/>
                  <a:pt x="1035421" y="500922"/>
                  <a:pt x="1034444" y="500922"/>
                </a:cubicBezTo>
                <a:cubicBezTo>
                  <a:pt x="1031080" y="500922"/>
                  <a:pt x="1028541" y="499935"/>
                  <a:pt x="1026826" y="497960"/>
                </a:cubicBezTo>
                <a:cubicBezTo>
                  <a:pt x="1025111" y="495985"/>
                  <a:pt x="1024254" y="493001"/>
                  <a:pt x="1024254" y="489007"/>
                </a:cubicBezTo>
                <a:close/>
                <a:moveTo>
                  <a:pt x="776605" y="467650"/>
                </a:moveTo>
                <a:lnTo>
                  <a:pt x="782270" y="467650"/>
                </a:lnTo>
                <a:lnTo>
                  <a:pt x="782270" y="488551"/>
                </a:lnTo>
                <a:cubicBezTo>
                  <a:pt x="782270" y="493565"/>
                  <a:pt x="784158" y="496072"/>
                  <a:pt x="787935" y="496072"/>
                </a:cubicBezTo>
                <a:cubicBezTo>
                  <a:pt x="788629" y="496072"/>
                  <a:pt x="789307" y="495969"/>
                  <a:pt x="789969" y="495762"/>
                </a:cubicBezTo>
                <a:cubicBezTo>
                  <a:pt x="790631" y="495556"/>
                  <a:pt x="791326" y="495198"/>
                  <a:pt x="792053" y="494688"/>
                </a:cubicBezTo>
                <a:cubicBezTo>
                  <a:pt x="792780" y="494178"/>
                  <a:pt x="793561" y="493489"/>
                  <a:pt x="794397" y="492621"/>
                </a:cubicBezTo>
                <a:cubicBezTo>
                  <a:pt x="795233" y="491753"/>
                  <a:pt x="796172" y="490657"/>
                  <a:pt x="797213" y="489332"/>
                </a:cubicBezTo>
                <a:lnTo>
                  <a:pt x="797213" y="467650"/>
                </a:lnTo>
                <a:lnTo>
                  <a:pt x="802878" y="467650"/>
                </a:lnTo>
                <a:lnTo>
                  <a:pt x="802878" y="500337"/>
                </a:lnTo>
                <a:lnTo>
                  <a:pt x="797799" y="500337"/>
                </a:lnTo>
                <a:lnTo>
                  <a:pt x="797604" y="495062"/>
                </a:lnTo>
                <a:cubicBezTo>
                  <a:pt x="796627" y="496191"/>
                  <a:pt x="795699" y="497130"/>
                  <a:pt x="794820" y="497878"/>
                </a:cubicBezTo>
                <a:cubicBezTo>
                  <a:pt x="793941" y="498627"/>
                  <a:pt x="793068" y="499230"/>
                  <a:pt x="792200" y="499685"/>
                </a:cubicBezTo>
                <a:cubicBezTo>
                  <a:pt x="791331" y="500141"/>
                  <a:pt x="790458" y="500461"/>
                  <a:pt x="789578" y="500646"/>
                </a:cubicBezTo>
                <a:cubicBezTo>
                  <a:pt x="788700" y="500830"/>
                  <a:pt x="787772" y="500922"/>
                  <a:pt x="786795" y="500922"/>
                </a:cubicBezTo>
                <a:cubicBezTo>
                  <a:pt x="783431" y="500922"/>
                  <a:pt x="780892" y="499935"/>
                  <a:pt x="779177" y="497960"/>
                </a:cubicBezTo>
                <a:cubicBezTo>
                  <a:pt x="777462" y="495985"/>
                  <a:pt x="776605" y="493001"/>
                  <a:pt x="776605" y="489007"/>
                </a:cubicBezTo>
                <a:close/>
                <a:moveTo>
                  <a:pt x="463745" y="467650"/>
                </a:moveTo>
                <a:lnTo>
                  <a:pt x="479144" y="467650"/>
                </a:lnTo>
                <a:lnTo>
                  <a:pt x="479144" y="495616"/>
                </a:lnTo>
                <a:lnTo>
                  <a:pt x="488878" y="495616"/>
                </a:lnTo>
                <a:lnTo>
                  <a:pt x="488878" y="500337"/>
                </a:lnTo>
                <a:lnTo>
                  <a:pt x="462671" y="500337"/>
                </a:lnTo>
                <a:lnTo>
                  <a:pt x="462671" y="495616"/>
                </a:lnTo>
                <a:lnTo>
                  <a:pt x="473414" y="495616"/>
                </a:lnTo>
                <a:lnTo>
                  <a:pt x="473414" y="472338"/>
                </a:lnTo>
                <a:lnTo>
                  <a:pt x="463745" y="472338"/>
                </a:lnTo>
                <a:close/>
                <a:moveTo>
                  <a:pt x="149420" y="467650"/>
                </a:moveTo>
                <a:lnTo>
                  <a:pt x="164819" y="467650"/>
                </a:lnTo>
                <a:lnTo>
                  <a:pt x="164819" y="495616"/>
                </a:lnTo>
                <a:lnTo>
                  <a:pt x="174554" y="495616"/>
                </a:lnTo>
                <a:lnTo>
                  <a:pt x="174554" y="500337"/>
                </a:lnTo>
                <a:lnTo>
                  <a:pt x="148346" y="500337"/>
                </a:lnTo>
                <a:lnTo>
                  <a:pt x="148346" y="495616"/>
                </a:lnTo>
                <a:lnTo>
                  <a:pt x="159089" y="495616"/>
                </a:lnTo>
                <a:lnTo>
                  <a:pt x="159089" y="472338"/>
                </a:lnTo>
                <a:lnTo>
                  <a:pt x="149420" y="472338"/>
                </a:lnTo>
                <a:close/>
                <a:moveTo>
                  <a:pt x="869212" y="467194"/>
                </a:moveTo>
                <a:cubicBezTo>
                  <a:pt x="870905" y="467194"/>
                  <a:pt x="872490" y="467314"/>
                  <a:pt x="873966" y="467553"/>
                </a:cubicBezTo>
                <a:cubicBezTo>
                  <a:pt x="875441" y="467791"/>
                  <a:pt x="876852" y="468182"/>
                  <a:pt x="878198" y="468725"/>
                </a:cubicBezTo>
                <a:lnTo>
                  <a:pt x="878198" y="474129"/>
                </a:lnTo>
                <a:cubicBezTo>
                  <a:pt x="876787" y="473391"/>
                  <a:pt x="875349" y="472854"/>
                  <a:pt x="873884" y="472517"/>
                </a:cubicBezTo>
                <a:cubicBezTo>
                  <a:pt x="872419" y="472181"/>
                  <a:pt x="870905" y="472013"/>
                  <a:pt x="869343" y="472013"/>
                </a:cubicBezTo>
                <a:cubicBezTo>
                  <a:pt x="867888" y="472013"/>
                  <a:pt x="866516" y="472289"/>
                  <a:pt x="865224" y="472843"/>
                </a:cubicBezTo>
                <a:cubicBezTo>
                  <a:pt x="863933" y="473396"/>
                  <a:pt x="862799" y="474194"/>
                  <a:pt x="861822" y="475236"/>
                </a:cubicBezTo>
                <a:cubicBezTo>
                  <a:pt x="860845" y="476277"/>
                  <a:pt x="860075" y="477547"/>
                  <a:pt x="859511" y="479045"/>
                </a:cubicBezTo>
                <a:cubicBezTo>
                  <a:pt x="858946" y="480542"/>
                  <a:pt x="858664" y="482235"/>
                  <a:pt x="858664" y="484123"/>
                </a:cubicBezTo>
                <a:cubicBezTo>
                  <a:pt x="858664" y="488074"/>
                  <a:pt x="859625" y="491031"/>
                  <a:pt x="861545" y="492995"/>
                </a:cubicBezTo>
                <a:cubicBezTo>
                  <a:pt x="863466" y="494959"/>
                  <a:pt x="866130" y="495941"/>
                  <a:pt x="869538" y="495941"/>
                </a:cubicBezTo>
                <a:cubicBezTo>
                  <a:pt x="871079" y="495941"/>
                  <a:pt x="872571" y="495768"/>
                  <a:pt x="874014" y="495421"/>
                </a:cubicBezTo>
                <a:cubicBezTo>
                  <a:pt x="875458" y="495073"/>
                  <a:pt x="876852" y="494552"/>
                  <a:pt x="878198" y="493858"/>
                </a:cubicBezTo>
                <a:lnTo>
                  <a:pt x="878198" y="499132"/>
                </a:lnTo>
                <a:cubicBezTo>
                  <a:pt x="876722" y="499696"/>
                  <a:pt x="875208" y="500114"/>
                  <a:pt x="873656" y="500385"/>
                </a:cubicBezTo>
                <a:cubicBezTo>
                  <a:pt x="872104" y="500656"/>
                  <a:pt x="870504" y="500792"/>
                  <a:pt x="868854" y="500792"/>
                </a:cubicBezTo>
                <a:cubicBezTo>
                  <a:pt x="863689" y="500792"/>
                  <a:pt x="859711" y="499392"/>
                  <a:pt x="856922" y="496593"/>
                </a:cubicBezTo>
                <a:cubicBezTo>
                  <a:pt x="854133" y="493793"/>
                  <a:pt x="852740" y="489702"/>
                  <a:pt x="852740" y="484319"/>
                </a:cubicBezTo>
                <a:cubicBezTo>
                  <a:pt x="852740" y="481736"/>
                  <a:pt x="853142" y="479392"/>
                  <a:pt x="853944" y="477287"/>
                </a:cubicBezTo>
                <a:cubicBezTo>
                  <a:pt x="854747" y="475182"/>
                  <a:pt x="855875" y="473380"/>
                  <a:pt x="857329" y="471882"/>
                </a:cubicBezTo>
                <a:cubicBezTo>
                  <a:pt x="858783" y="470385"/>
                  <a:pt x="860520" y="469229"/>
                  <a:pt x="862538" y="468415"/>
                </a:cubicBezTo>
                <a:cubicBezTo>
                  <a:pt x="864557" y="467601"/>
                  <a:pt x="866782" y="467194"/>
                  <a:pt x="869212" y="467194"/>
                </a:cubicBezTo>
                <a:close/>
                <a:moveTo>
                  <a:pt x="831113" y="467194"/>
                </a:moveTo>
                <a:cubicBezTo>
                  <a:pt x="832806" y="467194"/>
                  <a:pt x="834391" y="467314"/>
                  <a:pt x="835867" y="467553"/>
                </a:cubicBezTo>
                <a:cubicBezTo>
                  <a:pt x="837342" y="467791"/>
                  <a:pt x="838753" y="468182"/>
                  <a:pt x="840099" y="468725"/>
                </a:cubicBezTo>
                <a:lnTo>
                  <a:pt x="840099" y="474129"/>
                </a:lnTo>
                <a:cubicBezTo>
                  <a:pt x="838688" y="473391"/>
                  <a:pt x="837250" y="472854"/>
                  <a:pt x="835785" y="472517"/>
                </a:cubicBezTo>
                <a:cubicBezTo>
                  <a:pt x="834320" y="472181"/>
                  <a:pt x="832806" y="472013"/>
                  <a:pt x="831243" y="472013"/>
                </a:cubicBezTo>
                <a:cubicBezTo>
                  <a:pt x="829790" y="472013"/>
                  <a:pt x="828417" y="472289"/>
                  <a:pt x="827125" y="472843"/>
                </a:cubicBezTo>
                <a:cubicBezTo>
                  <a:pt x="825834" y="473396"/>
                  <a:pt x="824700" y="474194"/>
                  <a:pt x="823723" y="475236"/>
                </a:cubicBezTo>
                <a:cubicBezTo>
                  <a:pt x="822747" y="476277"/>
                  <a:pt x="821976" y="477547"/>
                  <a:pt x="821412" y="479045"/>
                </a:cubicBezTo>
                <a:cubicBezTo>
                  <a:pt x="820847" y="480542"/>
                  <a:pt x="820565" y="482235"/>
                  <a:pt x="820565" y="484123"/>
                </a:cubicBezTo>
                <a:cubicBezTo>
                  <a:pt x="820565" y="488074"/>
                  <a:pt x="821526" y="491031"/>
                  <a:pt x="823446" y="492995"/>
                </a:cubicBezTo>
                <a:cubicBezTo>
                  <a:pt x="825367" y="494959"/>
                  <a:pt x="828031" y="495941"/>
                  <a:pt x="831439" y="495941"/>
                </a:cubicBezTo>
                <a:cubicBezTo>
                  <a:pt x="832980" y="495941"/>
                  <a:pt x="834472" y="495768"/>
                  <a:pt x="835915" y="495421"/>
                </a:cubicBezTo>
                <a:cubicBezTo>
                  <a:pt x="837359" y="495073"/>
                  <a:pt x="838753" y="494552"/>
                  <a:pt x="840099" y="493858"/>
                </a:cubicBezTo>
                <a:lnTo>
                  <a:pt x="840099" y="499132"/>
                </a:lnTo>
                <a:cubicBezTo>
                  <a:pt x="838623" y="499696"/>
                  <a:pt x="837109" y="500114"/>
                  <a:pt x="835557" y="500385"/>
                </a:cubicBezTo>
                <a:cubicBezTo>
                  <a:pt x="834006" y="500656"/>
                  <a:pt x="832405" y="500792"/>
                  <a:pt x="830755" y="500792"/>
                </a:cubicBezTo>
                <a:cubicBezTo>
                  <a:pt x="825590" y="500792"/>
                  <a:pt x="821612" y="499392"/>
                  <a:pt x="818823" y="496593"/>
                </a:cubicBezTo>
                <a:cubicBezTo>
                  <a:pt x="816034" y="493793"/>
                  <a:pt x="814640" y="489702"/>
                  <a:pt x="814640" y="484319"/>
                </a:cubicBezTo>
                <a:cubicBezTo>
                  <a:pt x="814640" y="481736"/>
                  <a:pt x="815041" y="479392"/>
                  <a:pt x="815844" y="477287"/>
                </a:cubicBezTo>
                <a:cubicBezTo>
                  <a:pt x="816648" y="475182"/>
                  <a:pt x="817776" y="473380"/>
                  <a:pt x="819230" y="471882"/>
                </a:cubicBezTo>
                <a:cubicBezTo>
                  <a:pt x="820685" y="470385"/>
                  <a:pt x="822421" y="469229"/>
                  <a:pt x="824439" y="468415"/>
                </a:cubicBezTo>
                <a:cubicBezTo>
                  <a:pt x="826458" y="467601"/>
                  <a:pt x="828683" y="467194"/>
                  <a:pt x="831113" y="467194"/>
                </a:cubicBezTo>
                <a:close/>
                <a:moveTo>
                  <a:pt x="972164" y="467064"/>
                </a:moveTo>
                <a:cubicBezTo>
                  <a:pt x="973445" y="467064"/>
                  <a:pt x="974866" y="467135"/>
                  <a:pt x="976429" y="467276"/>
                </a:cubicBezTo>
                <a:cubicBezTo>
                  <a:pt x="977992" y="467417"/>
                  <a:pt x="979620" y="467661"/>
                  <a:pt x="981312" y="468008"/>
                </a:cubicBezTo>
                <a:lnTo>
                  <a:pt x="981312" y="473054"/>
                </a:lnTo>
                <a:cubicBezTo>
                  <a:pt x="979533" y="472620"/>
                  <a:pt x="977845" y="472300"/>
                  <a:pt x="976250" y="472094"/>
                </a:cubicBezTo>
                <a:cubicBezTo>
                  <a:pt x="974655" y="471888"/>
                  <a:pt x="973271" y="471785"/>
                  <a:pt x="972099" y="471785"/>
                </a:cubicBezTo>
                <a:cubicBezTo>
                  <a:pt x="970688" y="471785"/>
                  <a:pt x="969500" y="471893"/>
                  <a:pt x="968534" y="472110"/>
                </a:cubicBezTo>
                <a:cubicBezTo>
                  <a:pt x="967568" y="472327"/>
                  <a:pt x="966787" y="472626"/>
                  <a:pt x="966190" y="473006"/>
                </a:cubicBezTo>
                <a:cubicBezTo>
                  <a:pt x="965593" y="473386"/>
                  <a:pt x="965165" y="473830"/>
                  <a:pt x="964904" y="474340"/>
                </a:cubicBezTo>
                <a:cubicBezTo>
                  <a:pt x="964644" y="474850"/>
                  <a:pt x="964513" y="475398"/>
                  <a:pt x="964513" y="475985"/>
                </a:cubicBezTo>
                <a:cubicBezTo>
                  <a:pt x="964513" y="476571"/>
                  <a:pt x="964627" y="477102"/>
                  <a:pt x="964855" y="477580"/>
                </a:cubicBezTo>
                <a:cubicBezTo>
                  <a:pt x="965083" y="478057"/>
                  <a:pt x="965506" y="478518"/>
                  <a:pt x="966125" y="478963"/>
                </a:cubicBezTo>
                <a:cubicBezTo>
                  <a:pt x="966744" y="479408"/>
                  <a:pt x="967606" y="479853"/>
                  <a:pt x="968713" y="480298"/>
                </a:cubicBezTo>
                <a:cubicBezTo>
                  <a:pt x="969820" y="480743"/>
                  <a:pt x="971264" y="481226"/>
                  <a:pt x="973043" y="481747"/>
                </a:cubicBezTo>
                <a:cubicBezTo>
                  <a:pt x="974975" y="482311"/>
                  <a:pt x="976603" y="482903"/>
                  <a:pt x="977927" y="483521"/>
                </a:cubicBezTo>
                <a:cubicBezTo>
                  <a:pt x="979251" y="484140"/>
                  <a:pt x="980325" y="484829"/>
                  <a:pt x="981150" y="485589"/>
                </a:cubicBezTo>
                <a:cubicBezTo>
                  <a:pt x="981974" y="486348"/>
                  <a:pt x="982566" y="487205"/>
                  <a:pt x="982924" y="488161"/>
                </a:cubicBezTo>
                <a:cubicBezTo>
                  <a:pt x="983282" y="489115"/>
                  <a:pt x="983461" y="490201"/>
                  <a:pt x="983461" y="491416"/>
                </a:cubicBezTo>
                <a:cubicBezTo>
                  <a:pt x="983461" y="492566"/>
                  <a:pt x="983266" y="493597"/>
                  <a:pt x="982875" y="494509"/>
                </a:cubicBezTo>
                <a:cubicBezTo>
                  <a:pt x="982484" y="495421"/>
                  <a:pt x="981953" y="496229"/>
                  <a:pt x="981280" y="496934"/>
                </a:cubicBezTo>
                <a:cubicBezTo>
                  <a:pt x="980607" y="497640"/>
                  <a:pt x="979826" y="498242"/>
                  <a:pt x="978936" y="498741"/>
                </a:cubicBezTo>
                <a:cubicBezTo>
                  <a:pt x="978046" y="499240"/>
                  <a:pt x="977096" y="499653"/>
                  <a:pt x="976087" y="499978"/>
                </a:cubicBezTo>
                <a:cubicBezTo>
                  <a:pt x="975078" y="500304"/>
                  <a:pt x="974042" y="500543"/>
                  <a:pt x="972978" y="500695"/>
                </a:cubicBezTo>
                <a:cubicBezTo>
                  <a:pt x="971915" y="500847"/>
                  <a:pt x="970873" y="500922"/>
                  <a:pt x="969853" y="500922"/>
                </a:cubicBezTo>
                <a:cubicBezTo>
                  <a:pt x="967639" y="500922"/>
                  <a:pt x="965604" y="500825"/>
                  <a:pt x="963748" y="500629"/>
                </a:cubicBezTo>
                <a:cubicBezTo>
                  <a:pt x="961893" y="500434"/>
                  <a:pt x="960075" y="500120"/>
                  <a:pt x="958295" y="499685"/>
                </a:cubicBezTo>
                <a:lnTo>
                  <a:pt x="958295" y="494476"/>
                </a:lnTo>
                <a:cubicBezTo>
                  <a:pt x="960205" y="495019"/>
                  <a:pt x="962104" y="495431"/>
                  <a:pt x="963993" y="495713"/>
                </a:cubicBezTo>
                <a:cubicBezTo>
                  <a:pt x="965881" y="495995"/>
                  <a:pt x="967758" y="496137"/>
                  <a:pt x="969625" y="496137"/>
                </a:cubicBezTo>
                <a:cubicBezTo>
                  <a:pt x="972338" y="496137"/>
                  <a:pt x="974345" y="495768"/>
                  <a:pt x="975648" y="495030"/>
                </a:cubicBezTo>
                <a:cubicBezTo>
                  <a:pt x="976950" y="494292"/>
                  <a:pt x="977601" y="493239"/>
                  <a:pt x="977601" y="491872"/>
                </a:cubicBezTo>
                <a:cubicBezTo>
                  <a:pt x="977601" y="491286"/>
                  <a:pt x="977498" y="490759"/>
                  <a:pt x="977292" y="490293"/>
                </a:cubicBezTo>
                <a:cubicBezTo>
                  <a:pt x="977086" y="489826"/>
                  <a:pt x="976711" y="489381"/>
                  <a:pt x="976169" y="488958"/>
                </a:cubicBezTo>
                <a:cubicBezTo>
                  <a:pt x="975626" y="488535"/>
                  <a:pt x="974785" y="488095"/>
                  <a:pt x="973645" y="487640"/>
                </a:cubicBezTo>
                <a:cubicBezTo>
                  <a:pt x="972506" y="487184"/>
                  <a:pt x="970949" y="486663"/>
                  <a:pt x="968974" y="486077"/>
                </a:cubicBezTo>
                <a:cubicBezTo>
                  <a:pt x="967498" y="485643"/>
                  <a:pt x="966136" y="485149"/>
                  <a:pt x="964888" y="484596"/>
                </a:cubicBezTo>
                <a:cubicBezTo>
                  <a:pt x="963640" y="484042"/>
                  <a:pt x="962560" y="483386"/>
                  <a:pt x="961649" y="482626"/>
                </a:cubicBezTo>
                <a:cubicBezTo>
                  <a:pt x="960737" y="481866"/>
                  <a:pt x="960021" y="480976"/>
                  <a:pt x="959500" y="479956"/>
                </a:cubicBezTo>
                <a:cubicBezTo>
                  <a:pt x="958979" y="478936"/>
                  <a:pt x="958718" y="477732"/>
                  <a:pt x="958718" y="476343"/>
                </a:cubicBezTo>
                <a:cubicBezTo>
                  <a:pt x="958718" y="475431"/>
                  <a:pt x="958930" y="474433"/>
                  <a:pt x="959353" y="473348"/>
                </a:cubicBezTo>
                <a:cubicBezTo>
                  <a:pt x="959777" y="472262"/>
                  <a:pt x="960498" y="471253"/>
                  <a:pt x="961518" y="470320"/>
                </a:cubicBezTo>
                <a:cubicBezTo>
                  <a:pt x="962538" y="469387"/>
                  <a:pt x="963917" y="468611"/>
                  <a:pt x="965653" y="467992"/>
                </a:cubicBezTo>
                <a:cubicBezTo>
                  <a:pt x="967389" y="467373"/>
                  <a:pt x="969560" y="467064"/>
                  <a:pt x="972164" y="467064"/>
                </a:cubicBezTo>
                <a:close/>
                <a:moveTo>
                  <a:pt x="934064" y="467064"/>
                </a:moveTo>
                <a:cubicBezTo>
                  <a:pt x="935345" y="467064"/>
                  <a:pt x="936766" y="467135"/>
                  <a:pt x="938329" y="467276"/>
                </a:cubicBezTo>
                <a:cubicBezTo>
                  <a:pt x="939892" y="467417"/>
                  <a:pt x="941520" y="467661"/>
                  <a:pt x="943212" y="468008"/>
                </a:cubicBezTo>
                <a:lnTo>
                  <a:pt x="943212" y="473054"/>
                </a:lnTo>
                <a:cubicBezTo>
                  <a:pt x="941433" y="472620"/>
                  <a:pt x="939745" y="472300"/>
                  <a:pt x="938150" y="472094"/>
                </a:cubicBezTo>
                <a:cubicBezTo>
                  <a:pt x="936555" y="471888"/>
                  <a:pt x="935171" y="471785"/>
                  <a:pt x="933999" y="471785"/>
                </a:cubicBezTo>
                <a:cubicBezTo>
                  <a:pt x="932588" y="471785"/>
                  <a:pt x="931400" y="471893"/>
                  <a:pt x="930434" y="472110"/>
                </a:cubicBezTo>
                <a:cubicBezTo>
                  <a:pt x="929468" y="472327"/>
                  <a:pt x="928687" y="472626"/>
                  <a:pt x="928090" y="473006"/>
                </a:cubicBezTo>
                <a:cubicBezTo>
                  <a:pt x="927493" y="473386"/>
                  <a:pt x="927065" y="473830"/>
                  <a:pt x="926804" y="474340"/>
                </a:cubicBezTo>
                <a:cubicBezTo>
                  <a:pt x="926544" y="474850"/>
                  <a:pt x="926414" y="475398"/>
                  <a:pt x="926414" y="475985"/>
                </a:cubicBezTo>
                <a:cubicBezTo>
                  <a:pt x="926414" y="476571"/>
                  <a:pt x="926527" y="477102"/>
                  <a:pt x="926755" y="477580"/>
                </a:cubicBezTo>
                <a:cubicBezTo>
                  <a:pt x="926983" y="478057"/>
                  <a:pt x="927406" y="478518"/>
                  <a:pt x="928025" y="478963"/>
                </a:cubicBezTo>
                <a:cubicBezTo>
                  <a:pt x="928644" y="479408"/>
                  <a:pt x="929506" y="479853"/>
                  <a:pt x="930613" y="480298"/>
                </a:cubicBezTo>
                <a:cubicBezTo>
                  <a:pt x="931720" y="480743"/>
                  <a:pt x="933164" y="481226"/>
                  <a:pt x="934943" y="481747"/>
                </a:cubicBezTo>
                <a:cubicBezTo>
                  <a:pt x="936875" y="482311"/>
                  <a:pt x="938503" y="482903"/>
                  <a:pt x="939827" y="483521"/>
                </a:cubicBezTo>
                <a:cubicBezTo>
                  <a:pt x="941151" y="484140"/>
                  <a:pt x="942225" y="484829"/>
                  <a:pt x="943050" y="485589"/>
                </a:cubicBezTo>
                <a:cubicBezTo>
                  <a:pt x="943875" y="486348"/>
                  <a:pt x="944466" y="487205"/>
                  <a:pt x="944824" y="488161"/>
                </a:cubicBezTo>
                <a:cubicBezTo>
                  <a:pt x="945182" y="489115"/>
                  <a:pt x="945361" y="490201"/>
                  <a:pt x="945361" y="491416"/>
                </a:cubicBezTo>
                <a:cubicBezTo>
                  <a:pt x="945361" y="492566"/>
                  <a:pt x="945166" y="493597"/>
                  <a:pt x="944775" y="494509"/>
                </a:cubicBezTo>
                <a:cubicBezTo>
                  <a:pt x="944385" y="495421"/>
                  <a:pt x="943853" y="496229"/>
                  <a:pt x="943180" y="496934"/>
                </a:cubicBezTo>
                <a:cubicBezTo>
                  <a:pt x="942507" y="497640"/>
                  <a:pt x="941726" y="498242"/>
                  <a:pt x="940836" y="498741"/>
                </a:cubicBezTo>
                <a:cubicBezTo>
                  <a:pt x="939946" y="499240"/>
                  <a:pt x="938996" y="499653"/>
                  <a:pt x="937987" y="499978"/>
                </a:cubicBezTo>
                <a:cubicBezTo>
                  <a:pt x="936978" y="500304"/>
                  <a:pt x="935942" y="500543"/>
                  <a:pt x="934878" y="500695"/>
                </a:cubicBezTo>
                <a:cubicBezTo>
                  <a:pt x="933815" y="500847"/>
                  <a:pt x="932773" y="500922"/>
                  <a:pt x="931753" y="500922"/>
                </a:cubicBezTo>
                <a:cubicBezTo>
                  <a:pt x="929539" y="500922"/>
                  <a:pt x="927504" y="500825"/>
                  <a:pt x="925648" y="500629"/>
                </a:cubicBezTo>
                <a:cubicBezTo>
                  <a:pt x="923793" y="500434"/>
                  <a:pt x="921975" y="500120"/>
                  <a:pt x="920195" y="499685"/>
                </a:cubicBezTo>
                <a:lnTo>
                  <a:pt x="920195" y="494476"/>
                </a:lnTo>
                <a:cubicBezTo>
                  <a:pt x="922105" y="495019"/>
                  <a:pt x="924004" y="495431"/>
                  <a:pt x="925893" y="495713"/>
                </a:cubicBezTo>
                <a:cubicBezTo>
                  <a:pt x="927781" y="495995"/>
                  <a:pt x="929658" y="496137"/>
                  <a:pt x="931525" y="496137"/>
                </a:cubicBezTo>
                <a:cubicBezTo>
                  <a:pt x="934238" y="496137"/>
                  <a:pt x="936245" y="495768"/>
                  <a:pt x="937548" y="495030"/>
                </a:cubicBezTo>
                <a:cubicBezTo>
                  <a:pt x="938850" y="494292"/>
                  <a:pt x="939501" y="493239"/>
                  <a:pt x="939501" y="491872"/>
                </a:cubicBezTo>
                <a:cubicBezTo>
                  <a:pt x="939501" y="491286"/>
                  <a:pt x="939398" y="490759"/>
                  <a:pt x="939192" y="490293"/>
                </a:cubicBezTo>
                <a:cubicBezTo>
                  <a:pt x="938986" y="489826"/>
                  <a:pt x="938611" y="489381"/>
                  <a:pt x="938069" y="488958"/>
                </a:cubicBezTo>
                <a:cubicBezTo>
                  <a:pt x="937526" y="488535"/>
                  <a:pt x="936685" y="488095"/>
                  <a:pt x="935546" y="487640"/>
                </a:cubicBezTo>
                <a:cubicBezTo>
                  <a:pt x="934406" y="487184"/>
                  <a:pt x="932849" y="486663"/>
                  <a:pt x="930874" y="486077"/>
                </a:cubicBezTo>
                <a:cubicBezTo>
                  <a:pt x="929398" y="485643"/>
                  <a:pt x="928036" y="485149"/>
                  <a:pt x="926788" y="484596"/>
                </a:cubicBezTo>
                <a:cubicBezTo>
                  <a:pt x="925540" y="484042"/>
                  <a:pt x="924460" y="483386"/>
                  <a:pt x="923549" y="482626"/>
                </a:cubicBezTo>
                <a:cubicBezTo>
                  <a:pt x="922637" y="481866"/>
                  <a:pt x="921921" y="480976"/>
                  <a:pt x="921400" y="479956"/>
                </a:cubicBezTo>
                <a:cubicBezTo>
                  <a:pt x="920879" y="478936"/>
                  <a:pt x="920619" y="477732"/>
                  <a:pt x="920619" y="476343"/>
                </a:cubicBezTo>
                <a:cubicBezTo>
                  <a:pt x="920619" y="475431"/>
                  <a:pt x="920830" y="474433"/>
                  <a:pt x="921253" y="473348"/>
                </a:cubicBezTo>
                <a:cubicBezTo>
                  <a:pt x="921677" y="472262"/>
                  <a:pt x="922398" y="471253"/>
                  <a:pt x="923418" y="470320"/>
                </a:cubicBezTo>
                <a:cubicBezTo>
                  <a:pt x="924438" y="469387"/>
                  <a:pt x="925817" y="468611"/>
                  <a:pt x="927553" y="467992"/>
                </a:cubicBezTo>
                <a:cubicBezTo>
                  <a:pt x="929289" y="467373"/>
                  <a:pt x="931460" y="467064"/>
                  <a:pt x="934064" y="467064"/>
                </a:cubicBezTo>
                <a:close/>
                <a:moveTo>
                  <a:pt x="894825" y="467064"/>
                </a:moveTo>
                <a:cubicBezTo>
                  <a:pt x="897104" y="467064"/>
                  <a:pt x="899122" y="467422"/>
                  <a:pt x="900880" y="468138"/>
                </a:cubicBezTo>
                <a:cubicBezTo>
                  <a:pt x="902638" y="468855"/>
                  <a:pt x="904120" y="469870"/>
                  <a:pt x="905324" y="471182"/>
                </a:cubicBezTo>
                <a:cubicBezTo>
                  <a:pt x="906529" y="472495"/>
                  <a:pt x="907440" y="474091"/>
                  <a:pt x="908059" y="475968"/>
                </a:cubicBezTo>
                <a:cubicBezTo>
                  <a:pt x="908677" y="477846"/>
                  <a:pt x="908987" y="479945"/>
                  <a:pt x="908987" y="482268"/>
                </a:cubicBezTo>
                <a:cubicBezTo>
                  <a:pt x="908987" y="483071"/>
                  <a:pt x="908976" y="483744"/>
                  <a:pt x="908954" y="484286"/>
                </a:cubicBezTo>
                <a:cubicBezTo>
                  <a:pt x="908932" y="484829"/>
                  <a:pt x="908900" y="485339"/>
                  <a:pt x="908856" y="485817"/>
                </a:cubicBezTo>
                <a:lnTo>
                  <a:pt x="885904" y="485817"/>
                </a:lnTo>
                <a:cubicBezTo>
                  <a:pt x="885904" y="489159"/>
                  <a:pt x="886838" y="491725"/>
                  <a:pt x="888704" y="493516"/>
                </a:cubicBezTo>
                <a:cubicBezTo>
                  <a:pt x="890571" y="495306"/>
                  <a:pt x="893262" y="496202"/>
                  <a:pt x="896778" y="496202"/>
                </a:cubicBezTo>
                <a:cubicBezTo>
                  <a:pt x="897733" y="496202"/>
                  <a:pt x="898688" y="496164"/>
                  <a:pt x="899643" y="496088"/>
                </a:cubicBezTo>
                <a:cubicBezTo>
                  <a:pt x="900598" y="496012"/>
                  <a:pt x="901520" y="495909"/>
                  <a:pt x="902410" y="495779"/>
                </a:cubicBezTo>
                <a:cubicBezTo>
                  <a:pt x="903300" y="495648"/>
                  <a:pt x="904152" y="495502"/>
                  <a:pt x="904966" y="495339"/>
                </a:cubicBezTo>
                <a:cubicBezTo>
                  <a:pt x="905780" y="495176"/>
                  <a:pt x="906534" y="494997"/>
                  <a:pt x="907229" y="494802"/>
                </a:cubicBezTo>
                <a:lnTo>
                  <a:pt x="907229" y="499457"/>
                </a:lnTo>
                <a:cubicBezTo>
                  <a:pt x="905688" y="499892"/>
                  <a:pt x="903946" y="500244"/>
                  <a:pt x="902003" y="500515"/>
                </a:cubicBezTo>
                <a:cubicBezTo>
                  <a:pt x="900061" y="500787"/>
                  <a:pt x="898048" y="500922"/>
                  <a:pt x="895964" y="500922"/>
                </a:cubicBezTo>
                <a:cubicBezTo>
                  <a:pt x="893164" y="500922"/>
                  <a:pt x="890755" y="500543"/>
                  <a:pt x="888737" y="499783"/>
                </a:cubicBezTo>
                <a:cubicBezTo>
                  <a:pt x="886718" y="499024"/>
                  <a:pt x="885063" y="497922"/>
                  <a:pt x="883772" y="496479"/>
                </a:cubicBezTo>
                <a:cubicBezTo>
                  <a:pt x="882481" y="495035"/>
                  <a:pt x="881526" y="493266"/>
                  <a:pt x="880907" y="491172"/>
                </a:cubicBezTo>
                <a:cubicBezTo>
                  <a:pt x="880288" y="489078"/>
                  <a:pt x="879979" y="486706"/>
                  <a:pt x="879979" y="484059"/>
                </a:cubicBezTo>
                <a:cubicBezTo>
                  <a:pt x="879979" y="481758"/>
                  <a:pt x="880310" y="479582"/>
                  <a:pt x="880972" y="477531"/>
                </a:cubicBezTo>
                <a:cubicBezTo>
                  <a:pt x="881634" y="475480"/>
                  <a:pt x="882600" y="473678"/>
                  <a:pt x="883870" y="472126"/>
                </a:cubicBezTo>
                <a:cubicBezTo>
                  <a:pt x="885139" y="470575"/>
                  <a:pt x="886697" y="469343"/>
                  <a:pt x="888541" y="468432"/>
                </a:cubicBezTo>
                <a:cubicBezTo>
                  <a:pt x="890386" y="467520"/>
                  <a:pt x="892481" y="467064"/>
                  <a:pt x="894825" y="467064"/>
                </a:cubicBezTo>
                <a:close/>
                <a:moveTo>
                  <a:pt x="762615" y="467064"/>
                </a:moveTo>
                <a:cubicBezTo>
                  <a:pt x="763896" y="467064"/>
                  <a:pt x="765317" y="467135"/>
                  <a:pt x="766880" y="467276"/>
                </a:cubicBezTo>
                <a:cubicBezTo>
                  <a:pt x="768443" y="467417"/>
                  <a:pt x="770071" y="467661"/>
                  <a:pt x="771764" y="468008"/>
                </a:cubicBezTo>
                <a:lnTo>
                  <a:pt x="771764" y="473054"/>
                </a:lnTo>
                <a:cubicBezTo>
                  <a:pt x="769984" y="472620"/>
                  <a:pt x="768296" y="472300"/>
                  <a:pt x="766701" y="472094"/>
                </a:cubicBezTo>
                <a:cubicBezTo>
                  <a:pt x="765106" y="471888"/>
                  <a:pt x="763722" y="471785"/>
                  <a:pt x="762550" y="471785"/>
                </a:cubicBezTo>
                <a:cubicBezTo>
                  <a:pt x="761139" y="471785"/>
                  <a:pt x="759951" y="471893"/>
                  <a:pt x="758985" y="472110"/>
                </a:cubicBezTo>
                <a:cubicBezTo>
                  <a:pt x="758019" y="472327"/>
                  <a:pt x="757238" y="472626"/>
                  <a:pt x="756641" y="473006"/>
                </a:cubicBezTo>
                <a:cubicBezTo>
                  <a:pt x="756044" y="473386"/>
                  <a:pt x="755616" y="473830"/>
                  <a:pt x="755355" y="474340"/>
                </a:cubicBezTo>
                <a:cubicBezTo>
                  <a:pt x="755095" y="474850"/>
                  <a:pt x="754964" y="475398"/>
                  <a:pt x="754964" y="475985"/>
                </a:cubicBezTo>
                <a:cubicBezTo>
                  <a:pt x="754964" y="476571"/>
                  <a:pt x="755079" y="477102"/>
                  <a:pt x="755306" y="477580"/>
                </a:cubicBezTo>
                <a:cubicBezTo>
                  <a:pt x="755534" y="478057"/>
                  <a:pt x="755957" y="478518"/>
                  <a:pt x="756576" y="478963"/>
                </a:cubicBezTo>
                <a:cubicBezTo>
                  <a:pt x="757194" y="479408"/>
                  <a:pt x="758057" y="479853"/>
                  <a:pt x="759164" y="480298"/>
                </a:cubicBezTo>
                <a:cubicBezTo>
                  <a:pt x="760271" y="480743"/>
                  <a:pt x="761714" y="481226"/>
                  <a:pt x="763494" y="481747"/>
                </a:cubicBezTo>
                <a:cubicBezTo>
                  <a:pt x="765426" y="482311"/>
                  <a:pt x="767054" y="482903"/>
                  <a:pt x="768377" y="483521"/>
                </a:cubicBezTo>
                <a:cubicBezTo>
                  <a:pt x="769702" y="484140"/>
                  <a:pt x="770776" y="484829"/>
                  <a:pt x="771601" y="485589"/>
                </a:cubicBezTo>
                <a:cubicBezTo>
                  <a:pt x="772426" y="486348"/>
                  <a:pt x="773017" y="487205"/>
                  <a:pt x="773375" y="488161"/>
                </a:cubicBezTo>
                <a:cubicBezTo>
                  <a:pt x="773733" y="489115"/>
                  <a:pt x="773912" y="490201"/>
                  <a:pt x="773912" y="491416"/>
                </a:cubicBezTo>
                <a:cubicBezTo>
                  <a:pt x="773912" y="492566"/>
                  <a:pt x="773717" y="493597"/>
                  <a:pt x="773326" y="494509"/>
                </a:cubicBezTo>
                <a:cubicBezTo>
                  <a:pt x="772935" y="495421"/>
                  <a:pt x="772404" y="496229"/>
                  <a:pt x="771731" y="496934"/>
                </a:cubicBezTo>
                <a:cubicBezTo>
                  <a:pt x="771058" y="497640"/>
                  <a:pt x="770277" y="498242"/>
                  <a:pt x="769387" y="498741"/>
                </a:cubicBezTo>
                <a:cubicBezTo>
                  <a:pt x="768497" y="499240"/>
                  <a:pt x="767547" y="499653"/>
                  <a:pt x="766538" y="499978"/>
                </a:cubicBezTo>
                <a:cubicBezTo>
                  <a:pt x="765529" y="500304"/>
                  <a:pt x="764493" y="500543"/>
                  <a:pt x="763429" y="500695"/>
                </a:cubicBezTo>
                <a:cubicBezTo>
                  <a:pt x="762366" y="500847"/>
                  <a:pt x="761324" y="500922"/>
                  <a:pt x="760304" y="500922"/>
                </a:cubicBezTo>
                <a:cubicBezTo>
                  <a:pt x="758090" y="500922"/>
                  <a:pt x="756055" y="500825"/>
                  <a:pt x="754200" y="500629"/>
                </a:cubicBezTo>
                <a:cubicBezTo>
                  <a:pt x="752344" y="500434"/>
                  <a:pt x="750526" y="500120"/>
                  <a:pt x="748746" y="499685"/>
                </a:cubicBezTo>
                <a:lnTo>
                  <a:pt x="748746" y="494476"/>
                </a:lnTo>
                <a:cubicBezTo>
                  <a:pt x="750656" y="495019"/>
                  <a:pt x="752555" y="495431"/>
                  <a:pt x="754444" y="495713"/>
                </a:cubicBezTo>
                <a:cubicBezTo>
                  <a:pt x="756332" y="495995"/>
                  <a:pt x="758209" y="496137"/>
                  <a:pt x="760076" y="496137"/>
                </a:cubicBezTo>
                <a:cubicBezTo>
                  <a:pt x="762789" y="496137"/>
                  <a:pt x="764796" y="495768"/>
                  <a:pt x="766099" y="495030"/>
                </a:cubicBezTo>
                <a:cubicBezTo>
                  <a:pt x="767401" y="494292"/>
                  <a:pt x="768052" y="493239"/>
                  <a:pt x="768052" y="491872"/>
                </a:cubicBezTo>
                <a:cubicBezTo>
                  <a:pt x="768052" y="491286"/>
                  <a:pt x="767949" y="490759"/>
                  <a:pt x="767743" y="490293"/>
                </a:cubicBezTo>
                <a:cubicBezTo>
                  <a:pt x="767537" y="489826"/>
                  <a:pt x="767162" y="489381"/>
                  <a:pt x="766620" y="488958"/>
                </a:cubicBezTo>
                <a:cubicBezTo>
                  <a:pt x="766077" y="488535"/>
                  <a:pt x="765236" y="488095"/>
                  <a:pt x="764096" y="487640"/>
                </a:cubicBezTo>
                <a:cubicBezTo>
                  <a:pt x="762957" y="487184"/>
                  <a:pt x="761400" y="486663"/>
                  <a:pt x="759425" y="486077"/>
                </a:cubicBezTo>
                <a:cubicBezTo>
                  <a:pt x="757949" y="485643"/>
                  <a:pt x="756587" y="485149"/>
                  <a:pt x="755339" y="484596"/>
                </a:cubicBezTo>
                <a:cubicBezTo>
                  <a:pt x="754091" y="484042"/>
                  <a:pt x="753011" y="483386"/>
                  <a:pt x="752100" y="482626"/>
                </a:cubicBezTo>
                <a:cubicBezTo>
                  <a:pt x="751188" y="481866"/>
                  <a:pt x="750472" y="480976"/>
                  <a:pt x="749951" y="479956"/>
                </a:cubicBezTo>
                <a:cubicBezTo>
                  <a:pt x="749430" y="478936"/>
                  <a:pt x="749170" y="477732"/>
                  <a:pt x="749170" y="476343"/>
                </a:cubicBezTo>
                <a:cubicBezTo>
                  <a:pt x="749170" y="475431"/>
                  <a:pt x="749381" y="474433"/>
                  <a:pt x="749805" y="473348"/>
                </a:cubicBezTo>
                <a:cubicBezTo>
                  <a:pt x="750228" y="472262"/>
                  <a:pt x="750949" y="471253"/>
                  <a:pt x="751969" y="470320"/>
                </a:cubicBezTo>
                <a:cubicBezTo>
                  <a:pt x="752989" y="469387"/>
                  <a:pt x="754368" y="468611"/>
                  <a:pt x="756104" y="467992"/>
                </a:cubicBezTo>
                <a:cubicBezTo>
                  <a:pt x="757840" y="467373"/>
                  <a:pt x="760011" y="467064"/>
                  <a:pt x="762615" y="467064"/>
                </a:cubicBezTo>
                <a:close/>
                <a:moveTo>
                  <a:pt x="623224" y="467064"/>
                </a:moveTo>
                <a:cubicBezTo>
                  <a:pt x="626610" y="467064"/>
                  <a:pt x="629176" y="468160"/>
                  <a:pt x="630923" y="470352"/>
                </a:cubicBezTo>
                <a:cubicBezTo>
                  <a:pt x="632670" y="472544"/>
                  <a:pt x="633479" y="475800"/>
                  <a:pt x="633349" y="480119"/>
                </a:cubicBezTo>
                <a:lnTo>
                  <a:pt x="627619" y="480119"/>
                </a:lnTo>
                <a:cubicBezTo>
                  <a:pt x="627684" y="477254"/>
                  <a:pt x="627266" y="475176"/>
                  <a:pt x="626365" y="473885"/>
                </a:cubicBezTo>
                <a:cubicBezTo>
                  <a:pt x="625465" y="472593"/>
                  <a:pt x="624146" y="471947"/>
                  <a:pt x="622410" y="471947"/>
                </a:cubicBezTo>
                <a:cubicBezTo>
                  <a:pt x="621650" y="471947"/>
                  <a:pt x="620885" y="472083"/>
                  <a:pt x="620115" y="472354"/>
                </a:cubicBezTo>
                <a:cubicBezTo>
                  <a:pt x="619344" y="472626"/>
                  <a:pt x="618552" y="473060"/>
                  <a:pt x="617738" y="473657"/>
                </a:cubicBezTo>
                <a:cubicBezTo>
                  <a:pt x="616924" y="474254"/>
                  <a:pt x="616061" y="475019"/>
                  <a:pt x="615150" y="475952"/>
                </a:cubicBezTo>
                <a:cubicBezTo>
                  <a:pt x="614238" y="476885"/>
                  <a:pt x="613261" y="478014"/>
                  <a:pt x="612220" y="479338"/>
                </a:cubicBezTo>
                <a:lnTo>
                  <a:pt x="612220" y="500337"/>
                </a:lnTo>
                <a:lnTo>
                  <a:pt x="606490" y="500337"/>
                </a:lnTo>
                <a:lnTo>
                  <a:pt x="606490" y="467650"/>
                </a:lnTo>
                <a:lnTo>
                  <a:pt x="611666" y="467650"/>
                </a:lnTo>
                <a:lnTo>
                  <a:pt x="611829" y="473673"/>
                </a:lnTo>
                <a:cubicBezTo>
                  <a:pt x="613761" y="471351"/>
                  <a:pt x="615665" y="469669"/>
                  <a:pt x="617543" y="468627"/>
                </a:cubicBezTo>
                <a:cubicBezTo>
                  <a:pt x="619420" y="467585"/>
                  <a:pt x="621314" y="467064"/>
                  <a:pt x="623224" y="467064"/>
                </a:cubicBezTo>
                <a:close/>
                <a:moveTo>
                  <a:pt x="580501" y="467064"/>
                </a:moveTo>
                <a:cubicBezTo>
                  <a:pt x="582780" y="467064"/>
                  <a:pt x="584798" y="467422"/>
                  <a:pt x="586556" y="468138"/>
                </a:cubicBezTo>
                <a:cubicBezTo>
                  <a:pt x="588314" y="468855"/>
                  <a:pt x="589796" y="469870"/>
                  <a:pt x="591000" y="471182"/>
                </a:cubicBezTo>
                <a:cubicBezTo>
                  <a:pt x="592205" y="472495"/>
                  <a:pt x="593117" y="474091"/>
                  <a:pt x="593735" y="475968"/>
                </a:cubicBezTo>
                <a:cubicBezTo>
                  <a:pt x="594354" y="477846"/>
                  <a:pt x="594663" y="479945"/>
                  <a:pt x="594663" y="482268"/>
                </a:cubicBezTo>
                <a:cubicBezTo>
                  <a:pt x="594663" y="483071"/>
                  <a:pt x="594652" y="483744"/>
                  <a:pt x="594630" y="484286"/>
                </a:cubicBezTo>
                <a:cubicBezTo>
                  <a:pt x="594608" y="484829"/>
                  <a:pt x="594576" y="485339"/>
                  <a:pt x="594532" y="485817"/>
                </a:cubicBezTo>
                <a:lnTo>
                  <a:pt x="571580" y="485817"/>
                </a:lnTo>
                <a:cubicBezTo>
                  <a:pt x="571580" y="489159"/>
                  <a:pt x="572514" y="491725"/>
                  <a:pt x="574380" y="493516"/>
                </a:cubicBezTo>
                <a:cubicBezTo>
                  <a:pt x="576247" y="495306"/>
                  <a:pt x="578938" y="496202"/>
                  <a:pt x="582454" y="496202"/>
                </a:cubicBezTo>
                <a:cubicBezTo>
                  <a:pt x="583409" y="496202"/>
                  <a:pt x="584364" y="496164"/>
                  <a:pt x="585319" y="496088"/>
                </a:cubicBezTo>
                <a:cubicBezTo>
                  <a:pt x="586274" y="496012"/>
                  <a:pt x="587196" y="495909"/>
                  <a:pt x="588086" y="495779"/>
                </a:cubicBezTo>
                <a:cubicBezTo>
                  <a:pt x="588976" y="495648"/>
                  <a:pt x="589828" y="495502"/>
                  <a:pt x="590642" y="495339"/>
                </a:cubicBezTo>
                <a:cubicBezTo>
                  <a:pt x="591456" y="495176"/>
                  <a:pt x="592210" y="494997"/>
                  <a:pt x="592905" y="494802"/>
                </a:cubicBezTo>
                <a:lnTo>
                  <a:pt x="592905" y="499457"/>
                </a:lnTo>
                <a:cubicBezTo>
                  <a:pt x="591364" y="499892"/>
                  <a:pt x="589622" y="500244"/>
                  <a:pt x="587680" y="500515"/>
                </a:cubicBezTo>
                <a:cubicBezTo>
                  <a:pt x="585737" y="500787"/>
                  <a:pt x="583724" y="500922"/>
                  <a:pt x="581640" y="500922"/>
                </a:cubicBezTo>
                <a:cubicBezTo>
                  <a:pt x="578840" y="500922"/>
                  <a:pt x="576431" y="500543"/>
                  <a:pt x="574413" y="499783"/>
                </a:cubicBezTo>
                <a:cubicBezTo>
                  <a:pt x="572394" y="499024"/>
                  <a:pt x="570739" y="497922"/>
                  <a:pt x="569448" y="496479"/>
                </a:cubicBezTo>
                <a:cubicBezTo>
                  <a:pt x="568157" y="495035"/>
                  <a:pt x="567202" y="493266"/>
                  <a:pt x="566583" y="491172"/>
                </a:cubicBezTo>
                <a:cubicBezTo>
                  <a:pt x="565965" y="489078"/>
                  <a:pt x="565655" y="486706"/>
                  <a:pt x="565655" y="484059"/>
                </a:cubicBezTo>
                <a:cubicBezTo>
                  <a:pt x="565655" y="481758"/>
                  <a:pt x="565986" y="479582"/>
                  <a:pt x="566648" y="477531"/>
                </a:cubicBezTo>
                <a:cubicBezTo>
                  <a:pt x="567310" y="475480"/>
                  <a:pt x="568276" y="473678"/>
                  <a:pt x="569546" y="472126"/>
                </a:cubicBezTo>
                <a:cubicBezTo>
                  <a:pt x="570815" y="470575"/>
                  <a:pt x="572372" y="469343"/>
                  <a:pt x="574217" y="468432"/>
                </a:cubicBezTo>
                <a:cubicBezTo>
                  <a:pt x="576062" y="467520"/>
                  <a:pt x="578157" y="467064"/>
                  <a:pt x="580501" y="467064"/>
                </a:cubicBezTo>
                <a:close/>
                <a:moveTo>
                  <a:pt x="514965" y="467064"/>
                </a:moveTo>
                <a:cubicBezTo>
                  <a:pt x="516246" y="467064"/>
                  <a:pt x="517668" y="467135"/>
                  <a:pt x="519230" y="467276"/>
                </a:cubicBezTo>
                <a:cubicBezTo>
                  <a:pt x="520793" y="467417"/>
                  <a:pt x="522421" y="467661"/>
                  <a:pt x="524113" y="468008"/>
                </a:cubicBezTo>
                <a:lnTo>
                  <a:pt x="524113" y="473054"/>
                </a:lnTo>
                <a:cubicBezTo>
                  <a:pt x="522334" y="472620"/>
                  <a:pt x="520647" y="472300"/>
                  <a:pt x="519051" y="472094"/>
                </a:cubicBezTo>
                <a:cubicBezTo>
                  <a:pt x="517456" y="471888"/>
                  <a:pt x="516072" y="471785"/>
                  <a:pt x="514900" y="471785"/>
                </a:cubicBezTo>
                <a:cubicBezTo>
                  <a:pt x="513489" y="471785"/>
                  <a:pt x="512301" y="471893"/>
                  <a:pt x="511335" y="472110"/>
                </a:cubicBezTo>
                <a:cubicBezTo>
                  <a:pt x="510369" y="472327"/>
                  <a:pt x="509588" y="472626"/>
                  <a:pt x="508991" y="473006"/>
                </a:cubicBezTo>
                <a:cubicBezTo>
                  <a:pt x="508394" y="473386"/>
                  <a:pt x="507966" y="473830"/>
                  <a:pt x="507705" y="474340"/>
                </a:cubicBezTo>
                <a:cubicBezTo>
                  <a:pt x="507445" y="474850"/>
                  <a:pt x="507315" y="475398"/>
                  <a:pt x="507315" y="475985"/>
                </a:cubicBezTo>
                <a:cubicBezTo>
                  <a:pt x="507315" y="476571"/>
                  <a:pt x="507428" y="477102"/>
                  <a:pt x="507657" y="477580"/>
                </a:cubicBezTo>
                <a:cubicBezTo>
                  <a:pt x="507884" y="478057"/>
                  <a:pt x="508308" y="478518"/>
                  <a:pt x="508926" y="478963"/>
                </a:cubicBezTo>
                <a:cubicBezTo>
                  <a:pt x="509545" y="479408"/>
                  <a:pt x="510407" y="479853"/>
                  <a:pt x="511514" y="480298"/>
                </a:cubicBezTo>
                <a:cubicBezTo>
                  <a:pt x="512621" y="480743"/>
                  <a:pt x="514065" y="481226"/>
                  <a:pt x="515844" y="481747"/>
                </a:cubicBezTo>
                <a:cubicBezTo>
                  <a:pt x="517776" y="482311"/>
                  <a:pt x="519404" y="482903"/>
                  <a:pt x="520728" y="483521"/>
                </a:cubicBezTo>
                <a:cubicBezTo>
                  <a:pt x="522052" y="484140"/>
                  <a:pt x="523126" y="484829"/>
                  <a:pt x="523951" y="485589"/>
                </a:cubicBezTo>
                <a:cubicBezTo>
                  <a:pt x="524775" y="486348"/>
                  <a:pt x="525367" y="487205"/>
                  <a:pt x="525725" y="488161"/>
                </a:cubicBezTo>
                <a:cubicBezTo>
                  <a:pt x="526083" y="489115"/>
                  <a:pt x="526262" y="490201"/>
                  <a:pt x="526262" y="491416"/>
                </a:cubicBezTo>
                <a:cubicBezTo>
                  <a:pt x="526262" y="492566"/>
                  <a:pt x="526067" y="493597"/>
                  <a:pt x="525676" y="494509"/>
                </a:cubicBezTo>
                <a:cubicBezTo>
                  <a:pt x="525286" y="495421"/>
                  <a:pt x="524754" y="496229"/>
                  <a:pt x="524081" y="496934"/>
                </a:cubicBezTo>
                <a:cubicBezTo>
                  <a:pt x="523408" y="497640"/>
                  <a:pt x="522627" y="498242"/>
                  <a:pt x="521737" y="498741"/>
                </a:cubicBezTo>
                <a:cubicBezTo>
                  <a:pt x="520847" y="499240"/>
                  <a:pt x="519897" y="499653"/>
                  <a:pt x="518888" y="499978"/>
                </a:cubicBezTo>
                <a:cubicBezTo>
                  <a:pt x="517879" y="500304"/>
                  <a:pt x="516843" y="500543"/>
                  <a:pt x="515779" y="500695"/>
                </a:cubicBezTo>
                <a:cubicBezTo>
                  <a:pt x="514716" y="500847"/>
                  <a:pt x="513674" y="500922"/>
                  <a:pt x="512654" y="500922"/>
                </a:cubicBezTo>
                <a:cubicBezTo>
                  <a:pt x="510440" y="500922"/>
                  <a:pt x="508405" y="500825"/>
                  <a:pt x="506550" y="500629"/>
                </a:cubicBezTo>
                <a:cubicBezTo>
                  <a:pt x="504694" y="500434"/>
                  <a:pt x="502876" y="500120"/>
                  <a:pt x="501096" y="499685"/>
                </a:cubicBezTo>
                <a:lnTo>
                  <a:pt x="501096" y="494476"/>
                </a:lnTo>
                <a:cubicBezTo>
                  <a:pt x="503006" y="495019"/>
                  <a:pt x="504905" y="495431"/>
                  <a:pt x="506794" y="495713"/>
                </a:cubicBezTo>
                <a:cubicBezTo>
                  <a:pt x="508682" y="495995"/>
                  <a:pt x="510559" y="496137"/>
                  <a:pt x="512426" y="496137"/>
                </a:cubicBezTo>
                <a:cubicBezTo>
                  <a:pt x="515139" y="496137"/>
                  <a:pt x="517147" y="495768"/>
                  <a:pt x="518449" y="495030"/>
                </a:cubicBezTo>
                <a:cubicBezTo>
                  <a:pt x="519751" y="494292"/>
                  <a:pt x="520402" y="493239"/>
                  <a:pt x="520402" y="491872"/>
                </a:cubicBezTo>
                <a:cubicBezTo>
                  <a:pt x="520402" y="491286"/>
                  <a:pt x="520299" y="490759"/>
                  <a:pt x="520093" y="490293"/>
                </a:cubicBezTo>
                <a:cubicBezTo>
                  <a:pt x="519886" y="489826"/>
                  <a:pt x="519512" y="489381"/>
                  <a:pt x="518970" y="488958"/>
                </a:cubicBezTo>
                <a:cubicBezTo>
                  <a:pt x="518427" y="488535"/>
                  <a:pt x="517586" y="488095"/>
                  <a:pt x="516446" y="487640"/>
                </a:cubicBezTo>
                <a:cubicBezTo>
                  <a:pt x="515307" y="487184"/>
                  <a:pt x="513750" y="486663"/>
                  <a:pt x="511775" y="486077"/>
                </a:cubicBezTo>
                <a:cubicBezTo>
                  <a:pt x="510299" y="485643"/>
                  <a:pt x="508937" y="485149"/>
                  <a:pt x="507689" y="484596"/>
                </a:cubicBezTo>
                <a:cubicBezTo>
                  <a:pt x="506441" y="484042"/>
                  <a:pt x="505361" y="483386"/>
                  <a:pt x="504450" y="482626"/>
                </a:cubicBezTo>
                <a:cubicBezTo>
                  <a:pt x="503538" y="481866"/>
                  <a:pt x="502822" y="480976"/>
                  <a:pt x="502301" y="479956"/>
                </a:cubicBezTo>
                <a:cubicBezTo>
                  <a:pt x="501780" y="478936"/>
                  <a:pt x="501520" y="477732"/>
                  <a:pt x="501520" y="476343"/>
                </a:cubicBezTo>
                <a:cubicBezTo>
                  <a:pt x="501520" y="475431"/>
                  <a:pt x="501731" y="474433"/>
                  <a:pt x="502154" y="473348"/>
                </a:cubicBezTo>
                <a:cubicBezTo>
                  <a:pt x="502578" y="472262"/>
                  <a:pt x="503299" y="471253"/>
                  <a:pt x="504319" y="470320"/>
                </a:cubicBezTo>
                <a:cubicBezTo>
                  <a:pt x="505340" y="469387"/>
                  <a:pt x="506718" y="468611"/>
                  <a:pt x="508454" y="467992"/>
                </a:cubicBezTo>
                <a:cubicBezTo>
                  <a:pt x="510191" y="467373"/>
                  <a:pt x="512361" y="467064"/>
                  <a:pt x="514965" y="467064"/>
                </a:cubicBezTo>
                <a:close/>
                <a:moveTo>
                  <a:pt x="446369" y="467064"/>
                </a:moveTo>
                <a:cubicBezTo>
                  <a:pt x="447173" y="467064"/>
                  <a:pt x="447943" y="467118"/>
                  <a:pt x="448681" y="467227"/>
                </a:cubicBezTo>
                <a:cubicBezTo>
                  <a:pt x="449419" y="467335"/>
                  <a:pt x="450070" y="467477"/>
                  <a:pt x="450634" y="467650"/>
                </a:cubicBezTo>
                <a:lnTo>
                  <a:pt x="462485" y="467650"/>
                </a:lnTo>
                <a:lnTo>
                  <a:pt x="462485" y="472273"/>
                </a:lnTo>
                <a:lnTo>
                  <a:pt x="457243" y="472273"/>
                </a:lnTo>
                <a:cubicBezTo>
                  <a:pt x="457851" y="473033"/>
                  <a:pt x="458323" y="473917"/>
                  <a:pt x="458659" y="474926"/>
                </a:cubicBezTo>
                <a:cubicBezTo>
                  <a:pt x="458996" y="475936"/>
                  <a:pt x="459164" y="477026"/>
                  <a:pt x="459164" y="478198"/>
                </a:cubicBezTo>
                <a:cubicBezTo>
                  <a:pt x="459164" y="479891"/>
                  <a:pt x="458855" y="481437"/>
                  <a:pt x="458236" y="482837"/>
                </a:cubicBezTo>
                <a:cubicBezTo>
                  <a:pt x="457618" y="484237"/>
                  <a:pt x="456744" y="485437"/>
                  <a:pt x="455616" y="486435"/>
                </a:cubicBezTo>
                <a:cubicBezTo>
                  <a:pt x="454487" y="487433"/>
                  <a:pt x="453136" y="488209"/>
                  <a:pt x="451562" y="488763"/>
                </a:cubicBezTo>
                <a:cubicBezTo>
                  <a:pt x="449989" y="489316"/>
                  <a:pt x="448258" y="489593"/>
                  <a:pt x="446369" y="489593"/>
                </a:cubicBezTo>
                <a:cubicBezTo>
                  <a:pt x="445002" y="489593"/>
                  <a:pt x="443721" y="489447"/>
                  <a:pt x="442528" y="489153"/>
                </a:cubicBezTo>
                <a:cubicBezTo>
                  <a:pt x="441334" y="488860"/>
                  <a:pt x="440390" y="488497"/>
                  <a:pt x="439695" y="488063"/>
                </a:cubicBezTo>
                <a:cubicBezTo>
                  <a:pt x="439283" y="488671"/>
                  <a:pt x="438936" y="489246"/>
                  <a:pt x="438654" y="489788"/>
                </a:cubicBezTo>
                <a:cubicBezTo>
                  <a:pt x="438371" y="490331"/>
                  <a:pt x="438230" y="490939"/>
                  <a:pt x="438230" y="491611"/>
                </a:cubicBezTo>
                <a:cubicBezTo>
                  <a:pt x="438230" y="492436"/>
                  <a:pt x="438627" y="493120"/>
                  <a:pt x="439419" y="493662"/>
                </a:cubicBezTo>
                <a:cubicBezTo>
                  <a:pt x="440211" y="494205"/>
                  <a:pt x="441258" y="494498"/>
                  <a:pt x="442560" y="494542"/>
                </a:cubicBezTo>
                <a:lnTo>
                  <a:pt x="451155" y="494867"/>
                </a:lnTo>
                <a:cubicBezTo>
                  <a:pt x="452783" y="494911"/>
                  <a:pt x="454286" y="495117"/>
                  <a:pt x="455664" y="495485"/>
                </a:cubicBezTo>
                <a:cubicBezTo>
                  <a:pt x="457043" y="495854"/>
                  <a:pt x="458225" y="496386"/>
                  <a:pt x="459213" y="497081"/>
                </a:cubicBezTo>
                <a:cubicBezTo>
                  <a:pt x="460200" y="497776"/>
                  <a:pt x="460971" y="498633"/>
                  <a:pt x="461524" y="499653"/>
                </a:cubicBezTo>
                <a:cubicBezTo>
                  <a:pt x="462078" y="500673"/>
                  <a:pt x="462355" y="501856"/>
                  <a:pt x="462355" y="503202"/>
                </a:cubicBezTo>
                <a:cubicBezTo>
                  <a:pt x="462355" y="504656"/>
                  <a:pt x="462040" y="506034"/>
                  <a:pt x="461410" y="507336"/>
                </a:cubicBezTo>
                <a:cubicBezTo>
                  <a:pt x="460781" y="508638"/>
                  <a:pt x="459810" y="509783"/>
                  <a:pt x="458496" y="510771"/>
                </a:cubicBezTo>
                <a:cubicBezTo>
                  <a:pt x="457184" y="511758"/>
                  <a:pt x="455518" y="512545"/>
                  <a:pt x="453499" y="513131"/>
                </a:cubicBezTo>
                <a:cubicBezTo>
                  <a:pt x="451481" y="513717"/>
                  <a:pt x="449083" y="514010"/>
                  <a:pt x="446305" y="514010"/>
                </a:cubicBezTo>
                <a:cubicBezTo>
                  <a:pt x="443656" y="514010"/>
                  <a:pt x="441405" y="513798"/>
                  <a:pt x="439549" y="513375"/>
                </a:cubicBezTo>
                <a:cubicBezTo>
                  <a:pt x="437693" y="512952"/>
                  <a:pt x="436169" y="512366"/>
                  <a:pt x="434975" y="511617"/>
                </a:cubicBezTo>
                <a:cubicBezTo>
                  <a:pt x="433781" y="510868"/>
                  <a:pt x="432913" y="509979"/>
                  <a:pt x="432370" y="508948"/>
                </a:cubicBezTo>
                <a:cubicBezTo>
                  <a:pt x="431828" y="507917"/>
                  <a:pt x="431556" y="506783"/>
                  <a:pt x="431556" y="505546"/>
                </a:cubicBezTo>
                <a:cubicBezTo>
                  <a:pt x="431556" y="503961"/>
                  <a:pt x="431926" y="502572"/>
                  <a:pt x="432663" y="501378"/>
                </a:cubicBezTo>
                <a:cubicBezTo>
                  <a:pt x="433401" y="500184"/>
                  <a:pt x="434541" y="499034"/>
                  <a:pt x="436082" y="497928"/>
                </a:cubicBezTo>
                <a:cubicBezTo>
                  <a:pt x="435518" y="497667"/>
                  <a:pt x="435029" y="497341"/>
                  <a:pt x="434616" y="496951"/>
                </a:cubicBezTo>
                <a:cubicBezTo>
                  <a:pt x="434204" y="496560"/>
                  <a:pt x="433868" y="496131"/>
                  <a:pt x="433608" y="495665"/>
                </a:cubicBezTo>
                <a:cubicBezTo>
                  <a:pt x="433347" y="495198"/>
                  <a:pt x="433152" y="494704"/>
                  <a:pt x="433022" y="494183"/>
                </a:cubicBezTo>
                <a:cubicBezTo>
                  <a:pt x="432891" y="493662"/>
                  <a:pt x="432826" y="493152"/>
                  <a:pt x="432826" y="492653"/>
                </a:cubicBezTo>
                <a:cubicBezTo>
                  <a:pt x="432826" y="491243"/>
                  <a:pt x="433157" y="489951"/>
                  <a:pt x="433819" y="488779"/>
                </a:cubicBezTo>
                <a:cubicBezTo>
                  <a:pt x="434481" y="487607"/>
                  <a:pt x="435268" y="486500"/>
                  <a:pt x="436179" y="485458"/>
                </a:cubicBezTo>
                <a:cubicBezTo>
                  <a:pt x="435767" y="484959"/>
                  <a:pt x="435403" y="484471"/>
                  <a:pt x="435089" y="483993"/>
                </a:cubicBezTo>
                <a:cubicBezTo>
                  <a:pt x="434774" y="483516"/>
                  <a:pt x="434503" y="483000"/>
                  <a:pt x="434275" y="482447"/>
                </a:cubicBezTo>
                <a:cubicBezTo>
                  <a:pt x="434047" y="481893"/>
                  <a:pt x="433873" y="481297"/>
                  <a:pt x="433754" y="480657"/>
                </a:cubicBezTo>
                <a:cubicBezTo>
                  <a:pt x="433635" y="480016"/>
                  <a:pt x="433575" y="479283"/>
                  <a:pt x="433575" y="478459"/>
                </a:cubicBezTo>
                <a:cubicBezTo>
                  <a:pt x="433575" y="476766"/>
                  <a:pt x="433884" y="475220"/>
                  <a:pt x="434503" y="473819"/>
                </a:cubicBezTo>
                <a:cubicBezTo>
                  <a:pt x="435121" y="472420"/>
                  <a:pt x="435990" y="471220"/>
                  <a:pt x="437107" y="470222"/>
                </a:cubicBezTo>
                <a:cubicBezTo>
                  <a:pt x="438225" y="469224"/>
                  <a:pt x="439571" y="468448"/>
                  <a:pt x="441144" y="467894"/>
                </a:cubicBezTo>
                <a:cubicBezTo>
                  <a:pt x="442717" y="467341"/>
                  <a:pt x="444459" y="467064"/>
                  <a:pt x="446369" y="467064"/>
                </a:cubicBezTo>
                <a:close/>
                <a:moveTo>
                  <a:pt x="409050" y="467064"/>
                </a:moveTo>
                <a:cubicBezTo>
                  <a:pt x="411330" y="467064"/>
                  <a:pt x="413348" y="467422"/>
                  <a:pt x="415106" y="468138"/>
                </a:cubicBezTo>
                <a:cubicBezTo>
                  <a:pt x="416865" y="468855"/>
                  <a:pt x="418346" y="469870"/>
                  <a:pt x="419550" y="471182"/>
                </a:cubicBezTo>
                <a:cubicBezTo>
                  <a:pt x="420755" y="472495"/>
                  <a:pt x="421666" y="474091"/>
                  <a:pt x="422285" y="475968"/>
                </a:cubicBezTo>
                <a:cubicBezTo>
                  <a:pt x="422904" y="477846"/>
                  <a:pt x="423213" y="479945"/>
                  <a:pt x="423213" y="482268"/>
                </a:cubicBezTo>
                <a:cubicBezTo>
                  <a:pt x="423213" y="483071"/>
                  <a:pt x="423202" y="483744"/>
                  <a:pt x="423180" y="484286"/>
                </a:cubicBezTo>
                <a:cubicBezTo>
                  <a:pt x="423158" y="484829"/>
                  <a:pt x="423126" y="485339"/>
                  <a:pt x="423083" y="485817"/>
                </a:cubicBezTo>
                <a:lnTo>
                  <a:pt x="400130" y="485817"/>
                </a:lnTo>
                <a:cubicBezTo>
                  <a:pt x="400130" y="489159"/>
                  <a:pt x="401064" y="491725"/>
                  <a:pt x="402930" y="493516"/>
                </a:cubicBezTo>
                <a:cubicBezTo>
                  <a:pt x="404797" y="495306"/>
                  <a:pt x="407488" y="496202"/>
                  <a:pt x="411004" y="496202"/>
                </a:cubicBezTo>
                <a:cubicBezTo>
                  <a:pt x="411959" y="496202"/>
                  <a:pt x="412914" y="496164"/>
                  <a:pt x="413869" y="496088"/>
                </a:cubicBezTo>
                <a:cubicBezTo>
                  <a:pt x="414824" y="496012"/>
                  <a:pt x="415747" y="495909"/>
                  <a:pt x="416636" y="495779"/>
                </a:cubicBezTo>
                <a:cubicBezTo>
                  <a:pt x="417526" y="495648"/>
                  <a:pt x="418378" y="495502"/>
                  <a:pt x="419192" y="495339"/>
                </a:cubicBezTo>
                <a:cubicBezTo>
                  <a:pt x="420006" y="495176"/>
                  <a:pt x="420760" y="494997"/>
                  <a:pt x="421455" y="494802"/>
                </a:cubicBezTo>
                <a:lnTo>
                  <a:pt x="421455" y="499457"/>
                </a:lnTo>
                <a:cubicBezTo>
                  <a:pt x="419914" y="499892"/>
                  <a:pt x="418172" y="500244"/>
                  <a:pt x="416229" y="500515"/>
                </a:cubicBezTo>
                <a:cubicBezTo>
                  <a:pt x="414287" y="500787"/>
                  <a:pt x="412274" y="500922"/>
                  <a:pt x="410190" y="500922"/>
                </a:cubicBezTo>
                <a:cubicBezTo>
                  <a:pt x="407390" y="500922"/>
                  <a:pt x="404981" y="500543"/>
                  <a:pt x="402963" y="499783"/>
                </a:cubicBezTo>
                <a:cubicBezTo>
                  <a:pt x="400945" y="499024"/>
                  <a:pt x="399289" y="497922"/>
                  <a:pt x="397998" y="496479"/>
                </a:cubicBezTo>
                <a:cubicBezTo>
                  <a:pt x="396707" y="495035"/>
                  <a:pt x="395752" y="493266"/>
                  <a:pt x="395133" y="491172"/>
                </a:cubicBezTo>
                <a:cubicBezTo>
                  <a:pt x="394514" y="489078"/>
                  <a:pt x="394205" y="486706"/>
                  <a:pt x="394205" y="484059"/>
                </a:cubicBezTo>
                <a:cubicBezTo>
                  <a:pt x="394205" y="481758"/>
                  <a:pt x="394536" y="479582"/>
                  <a:pt x="395198" y="477531"/>
                </a:cubicBezTo>
                <a:cubicBezTo>
                  <a:pt x="395860" y="475480"/>
                  <a:pt x="396826" y="473678"/>
                  <a:pt x="398096" y="472126"/>
                </a:cubicBezTo>
                <a:cubicBezTo>
                  <a:pt x="399366" y="470575"/>
                  <a:pt x="400923" y="469343"/>
                  <a:pt x="402768" y="468432"/>
                </a:cubicBezTo>
                <a:cubicBezTo>
                  <a:pt x="404612" y="467520"/>
                  <a:pt x="406707" y="467064"/>
                  <a:pt x="409050" y="467064"/>
                </a:cubicBezTo>
                <a:close/>
                <a:moveTo>
                  <a:pt x="375574" y="467064"/>
                </a:moveTo>
                <a:cubicBezTo>
                  <a:pt x="378960" y="467064"/>
                  <a:pt x="381527" y="468160"/>
                  <a:pt x="383273" y="470352"/>
                </a:cubicBezTo>
                <a:cubicBezTo>
                  <a:pt x="385021" y="472544"/>
                  <a:pt x="385829" y="475800"/>
                  <a:pt x="385699" y="480119"/>
                </a:cubicBezTo>
                <a:lnTo>
                  <a:pt x="379969" y="480119"/>
                </a:lnTo>
                <a:cubicBezTo>
                  <a:pt x="380034" y="477254"/>
                  <a:pt x="379616" y="475176"/>
                  <a:pt x="378716" y="473885"/>
                </a:cubicBezTo>
                <a:cubicBezTo>
                  <a:pt x="377815" y="472593"/>
                  <a:pt x="376496" y="471947"/>
                  <a:pt x="374760" y="471947"/>
                </a:cubicBezTo>
                <a:cubicBezTo>
                  <a:pt x="374001" y="471947"/>
                  <a:pt x="373235" y="472083"/>
                  <a:pt x="372464" y="472354"/>
                </a:cubicBezTo>
                <a:cubicBezTo>
                  <a:pt x="371694" y="472626"/>
                  <a:pt x="370902" y="473060"/>
                  <a:pt x="370088" y="473657"/>
                </a:cubicBezTo>
                <a:cubicBezTo>
                  <a:pt x="369274" y="474254"/>
                  <a:pt x="368411" y="475019"/>
                  <a:pt x="367500" y="475952"/>
                </a:cubicBezTo>
                <a:cubicBezTo>
                  <a:pt x="366588" y="476885"/>
                  <a:pt x="365612" y="478014"/>
                  <a:pt x="364570" y="479338"/>
                </a:cubicBezTo>
                <a:lnTo>
                  <a:pt x="364570" y="500337"/>
                </a:lnTo>
                <a:lnTo>
                  <a:pt x="358840" y="500337"/>
                </a:lnTo>
                <a:lnTo>
                  <a:pt x="358840" y="467650"/>
                </a:lnTo>
                <a:lnTo>
                  <a:pt x="364017" y="467650"/>
                </a:lnTo>
                <a:lnTo>
                  <a:pt x="364179" y="473673"/>
                </a:lnTo>
                <a:cubicBezTo>
                  <a:pt x="366111" y="471351"/>
                  <a:pt x="368015" y="469669"/>
                  <a:pt x="369893" y="468627"/>
                </a:cubicBezTo>
                <a:cubicBezTo>
                  <a:pt x="371770" y="467585"/>
                  <a:pt x="373664" y="467064"/>
                  <a:pt x="375574" y="467064"/>
                </a:cubicBezTo>
                <a:close/>
                <a:moveTo>
                  <a:pt x="304276" y="467064"/>
                </a:moveTo>
                <a:cubicBezTo>
                  <a:pt x="306555" y="467064"/>
                  <a:pt x="308573" y="467422"/>
                  <a:pt x="310331" y="468138"/>
                </a:cubicBezTo>
                <a:cubicBezTo>
                  <a:pt x="312089" y="468855"/>
                  <a:pt x="313571" y="469870"/>
                  <a:pt x="314775" y="471182"/>
                </a:cubicBezTo>
                <a:cubicBezTo>
                  <a:pt x="315980" y="472495"/>
                  <a:pt x="316891" y="474091"/>
                  <a:pt x="317510" y="475968"/>
                </a:cubicBezTo>
                <a:cubicBezTo>
                  <a:pt x="318128" y="477846"/>
                  <a:pt x="318438" y="479945"/>
                  <a:pt x="318438" y="482268"/>
                </a:cubicBezTo>
                <a:cubicBezTo>
                  <a:pt x="318438" y="483071"/>
                  <a:pt x="318427" y="483744"/>
                  <a:pt x="318405" y="484286"/>
                </a:cubicBezTo>
                <a:cubicBezTo>
                  <a:pt x="318383" y="484829"/>
                  <a:pt x="318351" y="485339"/>
                  <a:pt x="318307" y="485817"/>
                </a:cubicBezTo>
                <a:lnTo>
                  <a:pt x="295355" y="485817"/>
                </a:lnTo>
                <a:cubicBezTo>
                  <a:pt x="295355" y="489159"/>
                  <a:pt x="296289" y="491725"/>
                  <a:pt x="298155" y="493516"/>
                </a:cubicBezTo>
                <a:cubicBezTo>
                  <a:pt x="300022" y="495306"/>
                  <a:pt x="302713" y="496202"/>
                  <a:pt x="306229" y="496202"/>
                </a:cubicBezTo>
                <a:cubicBezTo>
                  <a:pt x="307184" y="496202"/>
                  <a:pt x="308139" y="496164"/>
                  <a:pt x="309094" y="496088"/>
                </a:cubicBezTo>
                <a:cubicBezTo>
                  <a:pt x="310049" y="496012"/>
                  <a:pt x="310971" y="495909"/>
                  <a:pt x="311861" y="495779"/>
                </a:cubicBezTo>
                <a:cubicBezTo>
                  <a:pt x="312751" y="495648"/>
                  <a:pt x="313603" y="495502"/>
                  <a:pt x="314417" y="495339"/>
                </a:cubicBezTo>
                <a:cubicBezTo>
                  <a:pt x="315231" y="495176"/>
                  <a:pt x="315985" y="494997"/>
                  <a:pt x="316680" y="494802"/>
                </a:cubicBezTo>
                <a:lnTo>
                  <a:pt x="316680" y="499457"/>
                </a:lnTo>
                <a:cubicBezTo>
                  <a:pt x="315139" y="499892"/>
                  <a:pt x="313397" y="500244"/>
                  <a:pt x="311454" y="500515"/>
                </a:cubicBezTo>
                <a:cubicBezTo>
                  <a:pt x="309512" y="500787"/>
                  <a:pt x="307499" y="500922"/>
                  <a:pt x="305415" y="500922"/>
                </a:cubicBezTo>
                <a:cubicBezTo>
                  <a:pt x="302615" y="500922"/>
                  <a:pt x="300206" y="500543"/>
                  <a:pt x="298188" y="499783"/>
                </a:cubicBezTo>
                <a:cubicBezTo>
                  <a:pt x="296169" y="499024"/>
                  <a:pt x="294514" y="497922"/>
                  <a:pt x="293223" y="496479"/>
                </a:cubicBezTo>
                <a:cubicBezTo>
                  <a:pt x="291932" y="495035"/>
                  <a:pt x="290977" y="493266"/>
                  <a:pt x="290358" y="491172"/>
                </a:cubicBezTo>
                <a:cubicBezTo>
                  <a:pt x="289739" y="489078"/>
                  <a:pt x="289430" y="486706"/>
                  <a:pt x="289430" y="484059"/>
                </a:cubicBezTo>
                <a:cubicBezTo>
                  <a:pt x="289430" y="481758"/>
                  <a:pt x="289761" y="479582"/>
                  <a:pt x="290423" y="477531"/>
                </a:cubicBezTo>
                <a:cubicBezTo>
                  <a:pt x="291085" y="475480"/>
                  <a:pt x="292051" y="473678"/>
                  <a:pt x="293321" y="472126"/>
                </a:cubicBezTo>
                <a:cubicBezTo>
                  <a:pt x="294590" y="470575"/>
                  <a:pt x="296148" y="469343"/>
                  <a:pt x="297993" y="468432"/>
                </a:cubicBezTo>
                <a:cubicBezTo>
                  <a:pt x="299837" y="467520"/>
                  <a:pt x="301932" y="467064"/>
                  <a:pt x="304276" y="467064"/>
                </a:cubicBezTo>
                <a:close/>
                <a:moveTo>
                  <a:pt x="237470" y="467064"/>
                </a:moveTo>
                <a:cubicBezTo>
                  <a:pt x="239446" y="467064"/>
                  <a:pt x="241225" y="467281"/>
                  <a:pt x="242810" y="467715"/>
                </a:cubicBezTo>
                <a:cubicBezTo>
                  <a:pt x="244394" y="468149"/>
                  <a:pt x="245734" y="468811"/>
                  <a:pt x="246830" y="469701"/>
                </a:cubicBezTo>
                <a:cubicBezTo>
                  <a:pt x="247926" y="470591"/>
                  <a:pt x="248768" y="471709"/>
                  <a:pt x="249354" y="473054"/>
                </a:cubicBezTo>
                <a:cubicBezTo>
                  <a:pt x="249940" y="474400"/>
                  <a:pt x="250233" y="475985"/>
                  <a:pt x="250233" y="477808"/>
                </a:cubicBezTo>
                <a:lnTo>
                  <a:pt x="250233" y="500337"/>
                </a:lnTo>
                <a:lnTo>
                  <a:pt x="245154" y="500337"/>
                </a:lnTo>
                <a:lnTo>
                  <a:pt x="245024" y="495941"/>
                </a:lnTo>
                <a:cubicBezTo>
                  <a:pt x="243244" y="497700"/>
                  <a:pt x="241437" y="498969"/>
                  <a:pt x="239603" y="499751"/>
                </a:cubicBezTo>
                <a:cubicBezTo>
                  <a:pt x="237769" y="500532"/>
                  <a:pt x="235843" y="500922"/>
                  <a:pt x="233824" y="500922"/>
                </a:cubicBezTo>
                <a:cubicBezTo>
                  <a:pt x="231958" y="500922"/>
                  <a:pt x="230363" y="500684"/>
                  <a:pt x="229038" y="500206"/>
                </a:cubicBezTo>
                <a:cubicBezTo>
                  <a:pt x="227715" y="499729"/>
                  <a:pt x="226624" y="499072"/>
                  <a:pt x="225767" y="498237"/>
                </a:cubicBezTo>
                <a:cubicBezTo>
                  <a:pt x="224909" y="497401"/>
                  <a:pt x="224280" y="496419"/>
                  <a:pt x="223878" y="495290"/>
                </a:cubicBezTo>
                <a:cubicBezTo>
                  <a:pt x="223477" y="494162"/>
                  <a:pt x="223276" y="492935"/>
                  <a:pt x="223276" y="491611"/>
                </a:cubicBezTo>
                <a:cubicBezTo>
                  <a:pt x="223276" y="488334"/>
                  <a:pt x="224497" y="485768"/>
                  <a:pt x="226939" y="483912"/>
                </a:cubicBezTo>
                <a:cubicBezTo>
                  <a:pt x="229380" y="482056"/>
                  <a:pt x="232989" y="481128"/>
                  <a:pt x="237763" y="481128"/>
                </a:cubicBezTo>
                <a:lnTo>
                  <a:pt x="244535" y="481128"/>
                </a:lnTo>
                <a:lnTo>
                  <a:pt x="244535" y="478263"/>
                </a:lnTo>
                <a:cubicBezTo>
                  <a:pt x="244535" y="476332"/>
                  <a:pt x="243917" y="474785"/>
                  <a:pt x="242680" y="473624"/>
                </a:cubicBezTo>
                <a:cubicBezTo>
                  <a:pt x="241442" y="472463"/>
                  <a:pt x="239554" y="471882"/>
                  <a:pt x="237015" y="471882"/>
                </a:cubicBezTo>
                <a:cubicBezTo>
                  <a:pt x="235170" y="471882"/>
                  <a:pt x="233352" y="472089"/>
                  <a:pt x="231562" y="472501"/>
                </a:cubicBezTo>
                <a:cubicBezTo>
                  <a:pt x="229771" y="472913"/>
                  <a:pt x="227921" y="473499"/>
                  <a:pt x="226011" y="474259"/>
                </a:cubicBezTo>
                <a:lnTo>
                  <a:pt x="226011" y="469148"/>
                </a:lnTo>
                <a:cubicBezTo>
                  <a:pt x="226727" y="468887"/>
                  <a:pt x="227524" y="468632"/>
                  <a:pt x="228404" y="468383"/>
                </a:cubicBezTo>
                <a:cubicBezTo>
                  <a:pt x="229283" y="468133"/>
                  <a:pt x="230210" y="467911"/>
                  <a:pt x="231187" y="467715"/>
                </a:cubicBezTo>
                <a:cubicBezTo>
                  <a:pt x="232164" y="467520"/>
                  <a:pt x="233184" y="467363"/>
                  <a:pt x="234247" y="467243"/>
                </a:cubicBezTo>
                <a:cubicBezTo>
                  <a:pt x="235311" y="467124"/>
                  <a:pt x="236385" y="467064"/>
                  <a:pt x="237470" y="467064"/>
                </a:cubicBezTo>
                <a:close/>
                <a:moveTo>
                  <a:pt x="97330" y="467064"/>
                </a:moveTo>
                <a:cubicBezTo>
                  <a:pt x="100694" y="467064"/>
                  <a:pt x="103239" y="468057"/>
                  <a:pt x="104965" y="470043"/>
                </a:cubicBezTo>
                <a:cubicBezTo>
                  <a:pt x="106690" y="472029"/>
                  <a:pt x="107553" y="475019"/>
                  <a:pt x="107553" y="479012"/>
                </a:cubicBezTo>
                <a:lnTo>
                  <a:pt x="107553" y="500337"/>
                </a:lnTo>
                <a:lnTo>
                  <a:pt x="101888" y="500337"/>
                </a:lnTo>
                <a:lnTo>
                  <a:pt x="101888" y="479468"/>
                </a:lnTo>
                <a:cubicBezTo>
                  <a:pt x="101888" y="476907"/>
                  <a:pt x="101411" y="475013"/>
                  <a:pt x="100455" y="473787"/>
                </a:cubicBezTo>
                <a:cubicBezTo>
                  <a:pt x="99501" y="472561"/>
                  <a:pt x="98079" y="471947"/>
                  <a:pt x="96191" y="471947"/>
                </a:cubicBezTo>
                <a:cubicBezTo>
                  <a:pt x="95496" y="471947"/>
                  <a:pt x="94818" y="472050"/>
                  <a:pt x="94156" y="472257"/>
                </a:cubicBezTo>
                <a:cubicBezTo>
                  <a:pt x="93494" y="472463"/>
                  <a:pt x="92805" y="472821"/>
                  <a:pt x="92089" y="473331"/>
                </a:cubicBezTo>
                <a:cubicBezTo>
                  <a:pt x="91372" y="473841"/>
                  <a:pt x="90596" y="474530"/>
                  <a:pt x="89761" y="475398"/>
                </a:cubicBezTo>
                <a:cubicBezTo>
                  <a:pt x="88925" y="476267"/>
                  <a:pt x="87987" y="477352"/>
                  <a:pt x="86945" y="478654"/>
                </a:cubicBezTo>
                <a:lnTo>
                  <a:pt x="86945" y="500337"/>
                </a:lnTo>
                <a:lnTo>
                  <a:pt x="81280" y="500337"/>
                </a:lnTo>
                <a:lnTo>
                  <a:pt x="81280" y="467650"/>
                </a:lnTo>
                <a:lnTo>
                  <a:pt x="86326" y="467650"/>
                </a:lnTo>
                <a:lnTo>
                  <a:pt x="86554" y="472924"/>
                </a:lnTo>
                <a:cubicBezTo>
                  <a:pt x="87509" y="471796"/>
                  <a:pt x="88432" y="470857"/>
                  <a:pt x="89321" y="470108"/>
                </a:cubicBezTo>
                <a:cubicBezTo>
                  <a:pt x="90211" y="469359"/>
                  <a:pt x="91085" y="468757"/>
                  <a:pt x="91942" y="468301"/>
                </a:cubicBezTo>
                <a:cubicBezTo>
                  <a:pt x="92799" y="467845"/>
                  <a:pt x="93673" y="467525"/>
                  <a:pt x="94563" y="467341"/>
                </a:cubicBezTo>
                <a:cubicBezTo>
                  <a:pt x="95453" y="467156"/>
                  <a:pt x="96375" y="467064"/>
                  <a:pt x="97330" y="467064"/>
                </a:cubicBezTo>
                <a:close/>
                <a:moveTo>
                  <a:pt x="56495" y="467064"/>
                </a:moveTo>
                <a:cubicBezTo>
                  <a:pt x="58471" y="467064"/>
                  <a:pt x="60250" y="467281"/>
                  <a:pt x="61835" y="467715"/>
                </a:cubicBezTo>
                <a:cubicBezTo>
                  <a:pt x="63419" y="468149"/>
                  <a:pt x="64759" y="468811"/>
                  <a:pt x="65855" y="469701"/>
                </a:cubicBezTo>
                <a:cubicBezTo>
                  <a:pt x="66951" y="470591"/>
                  <a:pt x="67792" y="471709"/>
                  <a:pt x="68378" y="473054"/>
                </a:cubicBezTo>
                <a:cubicBezTo>
                  <a:pt x="68965" y="474400"/>
                  <a:pt x="69257" y="475985"/>
                  <a:pt x="69257" y="477808"/>
                </a:cubicBezTo>
                <a:lnTo>
                  <a:pt x="69257" y="500337"/>
                </a:lnTo>
                <a:lnTo>
                  <a:pt x="64179" y="500337"/>
                </a:lnTo>
                <a:lnTo>
                  <a:pt x="64048" y="495941"/>
                </a:lnTo>
                <a:cubicBezTo>
                  <a:pt x="62269" y="497700"/>
                  <a:pt x="60462" y="498969"/>
                  <a:pt x="58628" y="499751"/>
                </a:cubicBezTo>
                <a:cubicBezTo>
                  <a:pt x="56794" y="500532"/>
                  <a:pt x="54868" y="500922"/>
                  <a:pt x="52849" y="500922"/>
                </a:cubicBezTo>
                <a:cubicBezTo>
                  <a:pt x="50983" y="500922"/>
                  <a:pt x="49387" y="500684"/>
                  <a:pt x="48063" y="500206"/>
                </a:cubicBezTo>
                <a:cubicBezTo>
                  <a:pt x="46739" y="499729"/>
                  <a:pt x="45649" y="499072"/>
                  <a:pt x="44791" y="498237"/>
                </a:cubicBezTo>
                <a:cubicBezTo>
                  <a:pt x="43934" y="497401"/>
                  <a:pt x="43305" y="496419"/>
                  <a:pt x="42903" y="495290"/>
                </a:cubicBezTo>
                <a:cubicBezTo>
                  <a:pt x="42502" y="494162"/>
                  <a:pt x="42301" y="492935"/>
                  <a:pt x="42301" y="491611"/>
                </a:cubicBezTo>
                <a:cubicBezTo>
                  <a:pt x="42301" y="488334"/>
                  <a:pt x="43522" y="485768"/>
                  <a:pt x="45963" y="483912"/>
                </a:cubicBezTo>
                <a:cubicBezTo>
                  <a:pt x="48405" y="482056"/>
                  <a:pt x="52013" y="481128"/>
                  <a:pt x="56788" y="481128"/>
                </a:cubicBezTo>
                <a:lnTo>
                  <a:pt x="63560" y="481128"/>
                </a:lnTo>
                <a:lnTo>
                  <a:pt x="63560" y="478263"/>
                </a:lnTo>
                <a:cubicBezTo>
                  <a:pt x="63560" y="476332"/>
                  <a:pt x="62941" y="474785"/>
                  <a:pt x="61704" y="473624"/>
                </a:cubicBezTo>
                <a:cubicBezTo>
                  <a:pt x="60467" y="472463"/>
                  <a:pt x="58579" y="471882"/>
                  <a:pt x="56040" y="471882"/>
                </a:cubicBezTo>
                <a:cubicBezTo>
                  <a:pt x="54195" y="471882"/>
                  <a:pt x="52377" y="472089"/>
                  <a:pt x="50586" y="472501"/>
                </a:cubicBezTo>
                <a:cubicBezTo>
                  <a:pt x="48796" y="472913"/>
                  <a:pt x="46946" y="473499"/>
                  <a:pt x="45036" y="474259"/>
                </a:cubicBezTo>
                <a:lnTo>
                  <a:pt x="45036" y="469148"/>
                </a:lnTo>
                <a:cubicBezTo>
                  <a:pt x="45752" y="468887"/>
                  <a:pt x="46549" y="468632"/>
                  <a:pt x="47428" y="468383"/>
                </a:cubicBezTo>
                <a:cubicBezTo>
                  <a:pt x="48307" y="468133"/>
                  <a:pt x="49235" y="467911"/>
                  <a:pt x="50212" y="467715"/>
                </a:cubicBezTo>
                <a:cubicBezTo>
                  <a:pt x="51189" y="467520"/>
                  <a:pt x="52209" y="467363"/>
                  <a:pt x="53272" y="467243"/>
                </a:cubicBezTo>
                <a:cubicBezTo>
                  <a:pt x="54336" y="467124"/>
                  <a:pt x="55410" y="467064"/>
                  <a:pt x="56495" y="467064"/>
                </a:cubicBezTo>
                <a:close/>
                <a:moveTo>
                  <a:pt x="21879" y="457265"/>
                </a:moveTo>
                <a:cubicBezTo>
                  <a:pt x="23854" y="457265"/>
                  <a:pt x="25688" y="457433"/>
                  <a:pt x="27381" y="457769"/>
                </a:cubicBezTo>
                <a:cubicBezTo>
                  <a:pt x="29074" y="458106"/>
                  <a:pt x="30702" y="458621"/>
                  <a:pt x="32264" y="459316"/>
                </a:cubicBezTo>
                <a:lnTo>
                  <a:pt x="32264" y="465013"/>
                </a:lnTo>
                <a:cubicBezTo>
                  <a:pt x="30723" y="464167"/>
                  <a:pt x="29128" y="463521"/>
                  <a:pt x="27479" y="463076"/>
                </a:cubicBezTo>
                <a:cubicBezTo>
                  <a:pt x="25829" y="462631"/>
                  <a:pt x="24028" y="462409"/>
                  <a:pt x="22074" y="462409"/>
                </a:cubicBezTo>
                <a:cubicBezTo>
                  <a:pt x="20077" y="462409"/>
                  <a:pt x="18271" y="462783"/>
                  <a:pt x="16654" y="463532"/>
                </a:cubicBezTo>
                <a:cubicBezTo>
                  <a:pt x="15037" y="464281"/>
                  <a:pt x="13664" y="465366"/>
                  <a:pt x="12535" y="466787"/>
                </a:cubicBezTo>
                <a:cubicBezTo>
                  <a:pt x="11407" y="468209"/>
                  <a:pt x="10539" y="469945"/>
                  <a:pt x="9931" y="471996"/>
                </a:cubicBezTo>
                <a:cubicBezTo>
                  <a:pt x="9323" y="474047"/>
                  <a:pt x="9019" y="476386"/>
                  <a:pt x="9019" y="479012"/>
                </a:cubicBezTo>
                <a:cubicBezTo>
                  <a:pt x="9019" y="484525"/>
                  <a:pt x="10137" y="488681"/>
                  <a:pt x="12373" y="491481"/>
                </a:cubicBezTo>
                <a:cubicBezTo>
                  <a:pt x="14608" y="494281"/>
                  <a:pt x="17885" y="495681"/>
                  <a:pt x="22204" y="495681"/>
                </a:cubicBezTo>
                <a:cubicBezTo>
                  <a:pt x="24028" y="495681"/>
                  <a:pt x="25775" y="495469"/>
                  <a:pt x="27446" y="495046"/>
                </a:cubicBezTo>
                <a:cubicBezTo>
                  <a:pt x="29117" y="494623"/>
                  <a:pt x="30723" y="494031"/>
                  <a:pt x="32264" y="493272"/>
                </a:cubicBezTo>
                <a:lnTo>
                  <a:pt x="32264" y="498741"/>
                </a:lnTo>
                <a:cubicBezTo>
                  <a:pt x="28857" y="500152"/>
                  <a:pt x="25286" y="500857"/>
                  <a:pt x="21553" y="500857"/>
                </a:cubicBezTo>
                <a:cubicBezTo>
                  <a:pt x="15541" y="500857"/>
                  <a:pt x="10924" y="499062"/>
                  <a:pt x="7701" y="495469"/>
                </a:cubicBezTo>
                <a:cubicBezTo>
                  <a:pt x="4478" y="491877"/>
                  <a:pt x="2866" y="486565"/>
                  <a:pt x="2866" y="479533"/>
                </a:cubicBezTo>
                <a:cubicBezTo>
                  <a:pt x="2866" y="476125"/>
                  <a:pt x="3311" y="473044"/>
                  <a:pt x="4201" y="470287"/>
                </a:cubicBezTo>
                <a:cubicBezTo>
                  <a:pt x="5091" y="467531"/>
                  <a:pt x="6360" y="465192"/>
                  <a:pt x="8010" y="463271"/>
                </a:cubicBezTo>
                <a:cubicBezTo>
                  <a:pt x="9660" y="461350"/>
                  <a:pt x="11656" y="459869"/>
                  <a:pt x="14000" y="458828"/>
                </a:cubicBezTo>
                <a:cubicBezTo>
                  <a:pt x="16344" y="457786"/>
                  <a:pt x="18971" y="457265"/>
                  <a:pt x="21879" y="457265"/>
                </a:cubicBezTo>
                <a:close/>
                <a:moveTo>
                  <a:pt x="550135" y="457199"/>
                </a:moveTo>
                <a:lnTo>
                  <a:pt x="550135" y="467650"/>
                </a:lnTo>
                <a:lnTo>
                  <a:pt x="564818" y="467650"/>
                </a:lnTo>
                <a:lnTo>
                  <a:pt x="564818" y="472403"/>
                </a:lnTo>
                <a:lnTo>
                  <a:pt x="550135" y="472403"/>
                </a:lnTo>
                <a:lnTo>
                  <a:pt x="550135" y="489007"/>
                </a:lnTo>
                <a:cubicBezTo>
                  <a:pt x="550135" y="491351"/>
                  <a:pt x="550759" y="493104"/>
                  <a:pt x="552007" y="494265"/>
                </a:cubicBezTo>
                <a:cubicBezTo>
                  <a:pt x="553255" y="495426"/>
                  <a:pt x="555094" y="496006"/>
                  <a:pt x="557526" y="496006"/>
                </a:cubicBezTo>
                <a:cubicBezTo>
                  <a:pt x="558567" y="496006"/>
                  <a:pt x="559707" y="495925"/>
                  <a:pt x="560944" y="495762"/>
                </a:cubicBezTo>
                <a:cubicBezTo>
                  <a:pt x="562181" y="495600"/>
                  <a:pt x="563473" y="495345"/>
                  <a:pt x="564818" y="494997"/>
                </a:cubicBezTo>
                <a:lnTo>
                  <a:pt x="564818" y="499881"/>
                </a:lnTo>
                <a:cubicBezTo>
                  <a:pt x="563537" y="500206"/>
                  <a:pt x="562214" y="500440"/>
                  <a:pt x="560846" y="500581"/>
                </a:cubicBezTo>
                <a:cubicBezTo>
                  <a:pt x="559479" y="500722"/>
                  <a:pt x="558090" y="500792"/>
                  <a:pt x="556679" y="500792"/>
                </a:cubicBezTo>
                <a:cubicBezTo>
                  <a:pt x="552577" y="500792"/>
                  <a:pt x="549517" y="499864"/>
                  <a:pt x="547498" y="498009"/>
                </a:cubicBezTo>
                <a:cubicBezTo>
                  <a:pt x="545480" y="496153"/>
                  <a:pt x="544470" y="493304"/>
                  <a:pt x="544470" y="489463"/>
                </a:cubicBezTo>
                <a:lnTo>
                  <a:pt x="544470" y="472403"/>
                </a:lnTo>
                <a:lnTo>
                  <a:pt x="535322" y="472403"/>
                </a:lnTo>
                <a:lnTo>
                  <a:pt x="535322" y="467650"/>
                </a:lnTo>
                <a:lnTo>
                  <a:pt x="544470" y="467650"/>
                </a:lnTo>
                <a:lnTo>
                  <a:pt x="544470" y="458665"/>
                </a:lnTo>
                <a:close/>
                <a:moveTo>
                  <a:pt x="264385" y="457199"/>
                </a:moveTo>
                <a:lnTo>
                  <a:pt x="264385" y="467650"/>
                </a:lnTo>
                <a:lnTo>
                  <a:pt x="279068" y="467650"/>
                </a:lnTo>
                <a:lnTo>
                  <a:pt x="279068" y="472403"/>
                </a:lnTo>
                <a:lnTo>
                  <a:pt x="264385" y="472403"/>
                </a:lnTo>
                <a:lnTo>
                  <a:pt x="264385" y="489007"/>
                </a:lnTo>
                <a:cubicBezTo>
                  <a:pt x="264385" y="491351"/>
                  <a:pt x="265009" y="493104"/>
                  <a:pt x="266257" y="494265"/>
                </a:cubicBezTo>
                <a:cubicBezTo>
                  <a:pt x="267505" y="495426"/>
                  <a:pt x="269344" y="496006"/>
                  <a:pt x="271775" y="496006"/>
                </a:cubicBezTo>
                <a:cubicBezTo>
                  <a:pt x="272817" y="496006"/>
                  <a:pt x="273957" y="495925"/>
                  <a:pt x="275194" y="495762"/>
                </a:cubicBezTo>
                <a:cubicBezTo>
                  <a:pt x="276431" y="495600"/>
                  <a:pt x="277722" y="495345"/>
                  <a:pt x="279068" y="494997"/>
                </a:cubicBezTo>
                <a:lnTo>
                  <a:pt x="279068" y="499881"/>
                </a:lnTo>
                <a:cubicBezTo>
                  <a:pt x="277787" y="500206"/>
                  <a:pt x="276463" y="500440"/>
                  <a:pt x="275096" y="500581"/>
                </a:cubicBezTo>
                <a:cubicBezTo>
                  <a:pt x="273729" y="500722"/>
                  <a:pt x="272340" y="500792"/>
                  <a:pt x="270929" y="500792"/>
                </a:cubicBezTo>
                <a:cubicBezTo>
                  <a:pt x="266827" y="500792"/>
                  <a:pt x="263766" y="499864"/>
                  <a:pt x="261748" y="498009"/>
                </a:cubicBezTo>
                <a:cubicBezTo>
                  <a:pt x="259730" y="496153"/>
                  <a:pt x="258720" y="493304"/>
                  <a:pt x="258720" y="489463"/>
                </a:cubicBezTo>
                <a:lnTo>
                  <a:pt x="258720" y="472403"/>
                </a:lnTo>
                <a:lnTo>
                  <a:pt x="249572" y="472403"/>
                </a:lnTo>
                <a:lnTo>
                  <a:pt x="249572" y="467650"/>
                </a:lnTo>
                <a:lnTo>
                  <a:pt x="258720" y="467650"/>
                </a:lnTo>
                <a:lnTo>
                  <a:pt x="258720" y="458665"/>
                </a:lnTo>
                <a:close/>
                <a:moveTo>
                  <a:pt x="1176733" y="454335"/>
                </a:moveTo>
                <a:lnTo>
                  <a:pt x="1183603" y="454335"/>
                </a:lnTo>
                <a:lnTo>
                  <a:pt x="1182724" y="487867"/>
                </a:lnTo>
                <a:lnTo>
                  <a:pt x="1177710" y="487867"/>
                </a:lnTo>
                <a:close/>
                <a:moveTo>
                  <a:pt x="1092394" y="454335"/>
                </a:moveTo>
                <a:lnTo>
                  <a:pt x="1107793" y="454335"/>
                </a:lnTo>
                <a:lnTo>
                  <a:pt x="1107793" y="495616"/>
                </a:lnTo>
                <a:lnTo>
                  <a:pt x="1117527" y="495616"/>
                </a:lnTo>
                <a:lnTo>
                  <a:pt x="1117527" y="500337"/>
                </a:lnTo>
                <a:lnTo>
                  <a:pt x="1091320" y="500337"/>
                </a:lnTo>
                <a:lnTo>
                  <a:pt x="1091320" y="495616"/>
                </a:lnTo>
                <a:lnTo>
                  <a:pt x="1102063" y="495616"/>
                </a:lnTo>
                <a:lnTo>
                  <a:pt x="1102063" y="458990"/>
                </a:lnTo>
                <a:lnTo>
                  <a:pt x="1092394" y="458990"/>
                </a:lnTo>
                <a:close/>
                <a:moveTo>
                  <a:pt x="1063819" y="454335"/>
                </a:moveTo>
                <a:lnTo>
                  <a:pt x="1079218" y="454335"/>
                </a:lnTo>
                <a:lnTo>
                  <a:pt x="1079218" y="495616"/>
                </a:lnTo>
                <a:lnTo>
                  <a:pt x="1088952" y="495616"/>
                </a:lnTo>
                <a:lnTo>
                  <a:pt x="1088952" y="500337"/>
                </a:lnTo>
                <a:lnTo>
                  <a:pt x="1062745" y="500337"/>
                </a:lnTo>
                <a:lnTo>
                  <a:pt x="1062745" y="495616"/>
                </a:lnTo>
                <a:lnTo>
                  <a:pt x="1073488" y="495616"/>
                </a:lnTo>
                <a:lnTo>
                  <a:pt x="1073488" y="458990"/>
                </a:lnTo>
                <a:lnTo>
                  <a:pt x="1063819" y="458990"/>
                </a:lnTo>
                <a:close/>
                <a:moveTo>
                  <a:pt x="692210" y="454335"/>
                </a:moveTo>
                <a:lnTo>
                  <a:pt x="697907" y="454335"/>
                </a:lnTo>
                <a:lnTo>
                  <a:pt x="697907" y="500337"/>
                </a:lnTo>
                <a:lnTo>
                  <a:pt x="692829" y="500337"/>
                </a:lnTo>
                <a:lnTo>
                  <a:pt x="692634" y="494151"/>
                </a:lnTo>
                <a:cubicBezTo>
                  <a:pt x="691049" y="496452"/>
                  <a:pt x="689334" y="498155"/>
                  <a:pt x="687490" y="499262"/>
                </a:cubicBezTo>
                <a:cubicBezTo>
                  <a:pt x="685645" y="500369"/>
                  <a:pt x="683648" y="500922"/>
                  <a:pt x="681499" y="500922"/>
                </a:cubicBezTo>
                <a:cubicBezTo>
                  <a:pt x="679633" y="500922"/>
                  <a:pt x="677989" y="500532"/>
                  <a:pt x="676567" y="499751"/>
                </a:cubicBezTo>
                <a:cubicBezTo>
                  <a:pt x="675145" y="498969"/>
                  <a:pt x="673963" y="497868"/>
                  <a:pt x="673018" y="496446"/>
                </a:cubicBezTo>
                <a:cubicBezTo>
                  <a:pt x="672074" y="495024"/>
                  <a:pt x="671363" y="493315"/>
                  <a:pt x="670886" y="491318"/>
                </a:cubicBezTo>
                <a:lnTo>
                  <a:pt x="670292" y="485817"/>
                </a:lnTo>
                <a:lnTo>
                  <a:pt x="647780" y="485817"/>
                </a:lnTo>
                <a:cubicBezTo>
                  <a:pt x="647780" y="489159"/>
                  <a:pt x="648713" y="491725"/>
                  <a:pt x="650580" y="493516"/>
                </a:cubicBezTo>
                <a:cubicBezTo>
                  <a:pt x="652447" y="495306"/>
                  <a:pt x="655138" y="496202"/>
                  <a:pt x="658654" y="496202"/>
                </a:cubicBezTo>
                <a:cubicBezTo>
                  <a:pt x="659609" y="496202"/>
                  <a:pt x="660564" y="496164"/>
                  <a:pt x="661519" y="496088"/>
                </a:cubicBezTo>
                <a:cubicBezTo>
                  <a:pt x="662474" y="496012"/>
                  <a:pt x="663396" y="495909"/>
                  <a:pt x="664286" y="495779"/>
                </a:cubicBezTo>
                <a:cubicBezTo>
                  <a:pt x="665176" y="495648"/>
                  <a:pt x="666028" y="495502"/>
                  <a:pt x="666842" y="495339"/>
                </a:cubicBezTo>
                <a:cubicBezTo>
                  <a:pt x="667656" y="495176"/>
                  <a:pt x="668410" y="494997"/>
                  <a:pt x="669105" y="494802"/>
                </a:cubicBezTo>
                <a:lnTo>
                  <a:pt x="669105" y="499457"/>
                </a:lnTo>
                <a:cubicBezTo>
                  <a:pt x="667564" y="499892"/>
                  <a:pt x="665822" y="500244"/>
                  <a:pt x="663879" y="500515"/>
                </a:cubicBezTo>
                <a:cubicBezTo>
                  <a:pt x="661937" y="500787"/>
                  <a:pt x="659924" y="500922"/>
                  <a:pt x="657840" y="500922"/>
                </a:cubicBezTo>
                <a:cubicBezTo>
                  <a:pt x="655040" y="500922"/>
                  <a:pt x="652631" y="500543"/>
                  <a:pt x="650613" y="499783"/>
                </a:cubicBezTo>
                <a:cubicBezTo>
                  <a:pt x="648594" y="499024"/>
                  <a:pt x="646939" y="497922"/>
                  <a:pt x="645648" y="496479"/>
                </a:cubicBezTo>
                <a:cubicBezTo>
                  <a:pt x="644357" y="495035"/>
                  <a:pt x="643402" y="493266"/>
                  <a:pt x="642783" y="491172"/>
                </a:cubicBezTo>
                <a:cubicBezTo>
                  <a:pt x="642164" y="489078"/>
                  <a:pt x="641855" y="486706"/>
                  <a:pt x="641855" y="484059"/>
                </a:cubicBezTo>
                <a:cubicBezTo>
                  <a:pt x="641855" y="481758"/>
                  <a:pt x="642186" y="479582"/>
                  <a:pt x="642848" y="477531"/>
                </a:cubicBezTo>
                <a:cubicBezTo>
                  <a:pt x="643510" y="475480"/>
                  <a:pt x="644476" y="473678"/>
                  <a:pt x="645746" y="472126"/>
                </a:cubicBezTo>
                <a:cubicBezTo>
                  <a:pt x="647015" y="470575"/>
                  <a:pt x="648572" y="469343"/>
                  <a:pt x="650418" y="468432"/>
                </a:cubicBezTo>
                <a:cubicBezTo>
                  <a:pt x="652262" y="467520"/>
                  <a:pt x="654357" y="467064"/>
                  <a:pt x="656701" y="467064"/>
                </a:cubicBezTo>
                <a:cubicBezTo>
                  <a:pt x="658980" y="467064"/>
                  <a:pt x="660998" y="467422"/>
                  <a:pt x="662756" y="468138"/>
                </a:cubicBezTo>
                <a:cubicBezTo>
                  <a:pt x="664514" y="468855"/>
                  <a:pt x="665996" y="469870"/>
                  <a:pt x="667200" y="471182"/>
                </a:cubicBezTo>
                <a:cubicBezTo>
                  <a:pt x="668405" y="472495"/>
                  <a:pt x="669316" y="474091"/>
                  <a:pt x="669935" y="475968"/>
                </a:cubicBezTo>
                <a:lnTo>
                  <a:pt x="670705" y="481197"/>
                </a:lnTo>
                <a:lnTo>
                  <a:pt x="671309" y="477270"/>
                </a:lnTo>
                <a:cubicBezTo>
                  <a:pt x="672069" y="475111"/>
                  <a:pt x="673149" y="473288"/>
                  <a:pt x="674549" y="471801"/>
                </a:cubicBezTo>
                <a:cubicBezTo>
                  <a:pt x="675949" y="470314"/>
                  <a:pt x="677631" y="469186"/>
                  <a:pt x="679595" y="468415"/>
                </a:cubicBezTo>
                <a:cubicBezTo>
                  <a:pt x="681559" y="467645"/>
                  <a:pt x="683746" y="467260"/>
                  <a:pt x="686155" y="467260"/>
                </a:cubicBezTo>
                <a:cubicBezTo>
                  <a:pt x="687197" y="467260"/>
                  <a:pt x="688222" y="467325"/>
                  <a:pt x="689231" y="467455"/>
                </a:cubicBezTo>
                <a:cubicBezTo>
                  <a:pt x="690240" y="467585"/>
                  <a:pt x="691234" y="467791"/>
                  <a:pt x="692210" y="468073"/>
                </a:cubicBezTo>
                <a:close/>
                <a:moveTo>
                  <a:pt x="206435" y="454335"/>
                </a:moveTo>
                <a:lnTo>
                  <a:pt x="212133" y="454335"/>
                </a:lnTo>
                <a:lnTo>
                  <a:pt x="212133" y="500337"/>
                </a:lnTo>
                <a:lnTo>
                  <a:pt x="207054" y="500337"/>
                </a:lnTo>
                <a:lnTo>
                  <a:pt x="206858" y="494151"/>
                </a:lnTo>
                <a:cubicBezTo>
                  <a:pt x="205274" y="496452"/>
                  <a:pt x="203559" y="498155"/>
                  <a:pt x="201714" y="499262"/>
                </a:cubicBezTo>
                <a:cubicBezTo>
                  <a:pt x="199870" y="500369"/>
                  <a:pt x="197873" y="500922"/>
                  <a:pt x="195724" y="500922"/>
                </a:cubicBezTo>
                <a:cubicBezTo>
                  <a:pt x="193858" y="500922"/>
                  <a:pt x="192214" y="500532"/>
                  <a:pt x="190792" y="499751"/>
                </a:cubicBezTo>
                <a:cubicBezTo>
                  <a:pt x="189370" y="498969"/>
                  <a:pt x="188187" y="497868"/>
                  <a:pt x="187244" y="496446"/>
                </a:cubicBezTo>
                <a:cubicBezTo>
                  <a:pt x="186299" y="495024"/>
                  <a:pt x="185588" y="493315"/>
                  <a:pt x="185111" y="491318"/>
                </a:cubicBezTo>
                <a:cubicBezTo>
                  <a:pt x="184633" y="489322"/>
                  <a:pt x="184395" y="487108"/>
                  <a:pt x="184395" y="484677"/>
                </a:cubicBezTo>
                <a:cubicBezTo>
                  <a:pt x="184395" y="481899"/>
                  <a:pt x="184775" y="479430"/>
                  <a:pt x="185534" y="477270"/>
                </a:cubicBezTo>
                <a:cubicBezTo>
                  <a:pt x="186294" y="475111"/>
                  <a:pt x="187374" y="473288"/>
                  <a:pt x="188773" y="471801"/>
                </a:cubicBezTo>
                <a:cubicBezTo>
                  <a:pt x="190174" y="470314"/>
                  <a:pt x="191855" y="469186"/>
                  <a:pt x="193820" y="468415"/>
                </a:cubicBezTo>
                <a:cubicBezTo>
                  <a:pt x="195784" y="467645"/>
                  <a:pt x="197971" y="467260"/>
                  <a:pt x="200380" y="467260"/>
                </a:cubicBezTo>
                <a:cubicBezTo>
                  <a:pt x="201422" y="467260"/>
                  <a:pt x="202447" y="467325"/>
                  <a:pt x="203457" y="467455"/>
                </a:cubicBezTo>
                <a:cubicBezTo>
                  <a:pt x="204466" y="467585"/>
                  <a:pt x="205459" y="467791"/>
                  <a:pt x="206435" y="468073"/>
                </a:cubicBezTo>
                <a:close/>
                <a:moveTo>
                  <a:pt x="139760" y="454335"/>
                </a:moveTo>
                <a:lnTo>
                  <a:pt x="145458" y="454335"/>
                </a:lnTo>
                <a:lnTo>
                  <a:pt x="145458" y="500337"/>
                </a:lnTo>
                <a:lnTo>
                  <a:pt x="140379" y="500337"/>
                </a:lnTo>
                <a:lnTo>
                  <a:pt x="140183" y="494151"/>
                </a:lnTo>
                <a:cubicBezTo>
                  <a:pt x="138599" y="496452"/>
                  <a:pt x="136884" y="498155"/>
                  <a:pt x="135039" y="499262"/>
                </a:cubicBezTo>
                <a:cubicBezTo>
                  <a:pt x="133195" y="500369"/>
                  <a:pt x="131198" y="500922"/>
                  <a:pt x="129049" y="500922"/>
                </a:cubicBezTo>
                <a:cubicBezTo>
                  <a:pt x="127183" y="500922"/>
                  <a:pt x="125539" y="500532"/>
                  <a:pt x="124117" y="499751"/>
                </a:cubicBezTo>
                <a:cubicBezTo>
                  <a:pt x="122695" y="498969"/>
                  <a:pt x="121512" y="497868"/>
                  <a:pt x="120568" y="496446"/>
                </a:cubicBezTo>
                <a:cubicBezTo>
                  <a:pt x="119624" y="495024"/>
                  <a:pt x="118913" y="493315"/>
                  <a:pt x="118436" y="491318"/>
                </a:cubicBezTo>
                <a:cubicBezTo>
                  <a:pt x="117958" y="489322"/>
                  <a:pt x="117720" y="487108"/>
                  <a:pt x="117720" y="484677"/>
                </a:cubicBezTo>
                <a:cubicBezTo>
                  <a:pt x="117720" y="481899"/>
                  <a:pt x="118100" y="479430"/>
                  <a:pt x="118859" y="477270"/>
                </a:cubicBezTo>
                <a:cubicBezTo>
                  <a:pt x="119619" y="475111"/>
                  <a:pt x="120699" y="473288"/>
                  <a:pt x="122099" y="471801"/>
                </a:cubicBezTo>
                <a:cubicBezTo>
                  <a:pt x="123498" y="470314"/>
                  <a:pt x="125180" y="469186"/>
                  <a:pt x="127145" y="468415"/>
                </a:cubicBezTo>
                <a:cubicBezTo>
                  <a:pt x="129109" y="467645"/>
                  <a:pt x="131296" y="467260"/>
                  <a:pt x="133705" y="467260"/>
                </a:cubicBezTo>
                <a:cubicBezTo>
                  <a:pt x="134746" y="467260"/>
                  <a:pt x="135772" y="467325"/>
                  <a:pt x="136781" y="467455"/>
                </a:cubicBezTo>
                <a:cubicBezTo>
                  <a:pt x="137790" y="467585"/>
                  <a:pt x="138783" y="467791"/>
                  <a:pt x="139760" y="468073"/>
                </a:cubicBezTo>
                <a:close/>
                <a:moveTo>
                  <a:pt x="1007674" y="453944"/>
                </a:moveTo>
                <a:cubicBezTo>
                  <a:pt x="1009931" y="453944"/>
                  <a:pt x="1012427" y="454204"/>
                  <a:pt x="1015162" y="454725"/>
                </a:cubicBezTo>
                <a:lnTo>
                  <a:pt x="1015162" y="459609"/>
                </a:lnTo>
                <a:cubicBezTo>
                  <a:pt x="1012188" y="458979"/>
                  <a:pt x="1009627" y="458665"/>
                  <a:pt x="1007478" y="458665"/>
                </a:cubicBezTo>
                <a:cubicBezTo>
                  <a:pt x="1002378" y="458665"/>
                  <a:pt x="999828" y="461334"/>
                  <a:pt x="999828" y="466673"/>
                </a:cubicBezTo>
                <a:lnTo>
                  <a:pt x="999828" y="472403"/>
                </a:lnTo>
                <a:lnTo>
                  <a:pt x="1014152" y="472403"/>
                </a:lnTo>
                <a:lnTo>
                  <a:pt x="1014152" y="477124"/>
                </a:lnTo>
                <a:lnTo>
                  <a:pt x="999828" y="477124"/>
                </a:lnTo>
                <a:lnTo>
                  <a:pt x="999828" y="500337"/>
                </a:lnTo>
                <a:lnTo>
                  <a:pt x="994065" y="500337"/>
                </a:lnTo>
                <a:lnTo>
                  <a:pt x="994065" y="477124"/>
                </a:lnTo>
                <a:lnTo>
                  <a:pt x="983550" y="477124"/>
                </a:lnTo>
                <a:lnTo>
                  <a:pt x="983550" y="472403"/>
                </a:lnTo>
                <a:lnTo>
                  <a:pt x="994065" y="472403"/>
                </a:lnTo>
                <a:lnTo>
                  <a:pt x="994065" y="466999"/>
                </a:lnTo>
                <a:cubicBezTo>
                  <a:pt x="994065" y="458296"/>
                  <a:pt x="998601" y="453944"/>
                  <a:pt x="1007674" y="453944"/>
                </a:cubicBezTo>
                <a:close/>
                <a:moveTo>
                  <a:pt x="475400" y="453944"/>
                </a:moveTo>
                <a:cubicBezTo>
                  <a:pt x="476030" y="453944"/>
                  <a:pt x="476616" y="454058"/>
                  <a:pt x="477158" y="454286"/>
                </a:cubicBezTo>
                <a:cubicBezTo>
                  <a:pt x="477701" y="454514"/>
                  <a:pt x="478173" y="454834"/>
                  <a:pt x="478575" y="455246"/>
                </a:cubicBezTo>
                <a:cubicBezTo>
                  <a:pt x="478976" y="455659"/>
                  <a:pt x="479291" y="456131"/>
                  <a:pt x="479519" y="456662"/>
                </a:cubicBezTo>
                <a:cubicBezTo>
                  <a:pt x="479747" y="457194"/>
                  <a:pt x="479860" y="457775"/>
                  <a:pt x="479860" y="458404"/>
                </a:cubicBezTo>
                <a:cubicBezTo>
                  <a:pt x="479860" y="459012"/>
                  <a:pt x="479747" y="459587"/>
                  <a:pt x="479519" y="460130"/>
                </a:cubicBezTo>
                <a:cubicBezTo>
                  <a:pt x="479291" y="460672"/>
                  <a:pt x="478976" y="461150"/>
                  <a:pt x="478575" y="461562"/>
                </a:cubicBezTo>
                <a:cubicBezTo>
                  <a:pt x="478173" y="461974"/>
                  <a:pt x="477701" y="462295"/>
                  <a:pt x="477158" y="462522"/>
                </a:cubicBezTo>
                <a:cubicBezTo>
                  <a:pt x="476616" y="462751"/>
                  <a:pt x="476030" y="462864"/>
                  <a:pt x="475400" y="462864"/>
                </a:cubicBezTo>
                <a:cubicBezTo>
                  <a:pt x="474771" y="462864"/>
                  <a:pt x="474185" y="462751"/>
                  <a:pt x="473642" y="462522"/>
                </a:cubicBezTo>
                <a:cubicBezTo>
                  <a:pt x="473100" y="462295"/>
                  <a:pt x="472628" y="461974"/>
                  <a:pt x="472226" y="461562"/>
                </a:cubicBezTo>
                <a:cubicBezTo>
                  <a:pt x="471824" y="461150"/>
                  <a:pt x="471510" y="460672"/>
                  <a:pt x="471282" y="460130"/>
                </a:cubicBezTo>
                <a:cubicBezTo>
                  <a:pt x="471054" y="459587"/>
                  <a:pt x="470940" y="459012"/>
                  <a:pt x="470940" y="458404"/>
                </a:cubicBezTo>
                <a:cubicBezTo>
                  <a:pt x="470940" y="457775"/>
                  <a:pt x="471054" y="457194"/>
                  <a:pt x="471282" y="456662"/>
                </a:cubicBezTo>
                <a:cubicBezTo>
                  <a:pt x="471510" y="456131"/>
                  <a:pt x="471824" y="455659"/>
                  <a:pt x="472226" y="455246"/>
                </a:cubicBezTo>
                <a:cubicBezTo>
                  <a:pt x="472628" y="454834"/>
                  <a:pt x="473100" y="454514"/>
                  <a:pt x="473642" y="454286"/>
                </a:cubicBezTo>
                <a:cubicBezTo>
                  <a:pt x="474185" y="454058"/>
                  <a:pt x="474771" y="453944"/>
                  <a:pt x="475400" y="453944"/>
                </a:cubicBezTo>
                <a:close/>
                <a:moveTo>
                  <a:pt x="161075" y="453944"/>
                </a:moveTo>
                <a:cubicBezTo>
                  <a:pt x="161704" y="453944"/>
                  <a:pt x="162291" y="454058"/>
                  <a:pt x="162833" y="454286"/>
                </a:cubicBezTo>
                <a:cubicBezTo>
                  <a:pt x="163376" y="454514"/>
                  <a:pt x="163848" y="454834"/>
                  <a:pt x="164249" y="455246"/>
                </a:cubicBezTo>
                <a:cubicBezTo>
                  <a:pt x="164651" y="455659"/>
                  <a:pt x="164966" y="456131"/>
                  <a:pt x="165194" y="456662"/>
                </a:cubicBezTo>
                <a:cubicBezTo>
                  <a:pt x="165421" y="457194"/>
                  <a:pt x="165535" y="457775"/>
                  <a:pt x="165535" y="458404"/>
                </a:cubicBezTo>
                <a:cubicBezTo>
                  <a:pt x="165535" y="459012"/>
                  <a:pt x="165421" y="459587"/>
                  <a:pt x="165194" y="460130"/>
                </a:cubicBezTo>
                <a:cubicBezTo>
                  <a:pt x="164966" y="460672"/>
                  <a:pt x="164651" y="461150"/>
                  <a:pt x="164249" y="461562"/>
                </a:cubicBezTo>
                <a:cubicBezTo>
                  <a:pt x="163848" y="461974"/>
                  <a:pt x="163376" y="462295"/>
                  <a:pt x="162833" y="462522"/>
                </a:cubicBezTo>
                <a:cubicBezTo>
                  <a:pt x="162291" y="462751"/>
                  <a:pt x="161704" y="462864"/>
                  <a:pt x="161075" y="462864"/>
                </a:cubicBezTo>
                <a:cubicBezTo>
                  <a:pt x="160446" y="462864"/>
                  <a:pt x="159860" y="462751"/>
                  <a:pt x="159317" y="462522"/>
                </a:cubicBezTo>
                <a:cubicBezTo>
                  <a:pt x="158774" y="462295"/>
                  <a:pt x="158303" y="461974"/>
                  <a:pt x="157901" y="461562"/>
                </a:cubicBezTo>
                <a:cubicBezTo>
                  <a:pt x="157499" y="461150"/>
                  <a:pt x="157185" y="460672"/>
                  <a:pt x="156957" y="460130"/>
                </a:cubicBezTo>
                <a:cubicBezTo>
                  <a:pt x="156729" y="459587"/>
                  <a:pt x="156615" y="459012"/>
                  <a:pt x="156615" y="458404"/>
                </a:cubicBezTo>
                <a:cubicBezTo>
                  <a:pt x="156615" y="457775"/>
                  <a:pt x="156729" y="457194"/>
                  <a:pt x="156957" y="456662"/>
                </a:cubicBezTo>
                <a:cubicBezTo>
                  <a:pt x="157185" y="456131"/>
                  <a:pt x="157499" y="455659"/>
                  <a:pt x="157901" y="455246"/>
                </a:cubicBezTo>
                <a:cubicBezTo>
                  <a:pt x="158303" y="454834"/>
                  <a:pt x="158774" y="454514"/>
                  <a:pt x="159317" y="454286"/>
                </a:cubicBezTo>
                <a:cubicBezTo>
                  <a:pt x="159860" y="454058"/>
                  <a:pt x="160446" y="453944"/>
                  <a:pt x="161075" y="453944"/>
                </a:cubicBezTo>
                <a:close/>
                <a:moveTo>
                  <a:pt x="1037374" y="414728"/>
                </a:moveTo>
                <a:cubicBezTo>
                  <a:pt x="1038047" y="414728"/>
                  <a:pt x="1038687" y="414863"/>
                  <a:pt x="1039295" y="415135"/>
                </a:cubicBezTo>
                <a:cubicBezTo>
                  <a:pt x="1039903" y="415406"/>
                  <a:pt x="1040434" y="415769"/>
                  <a:pt x="1040890" y="416225"/>
                </a:cubicBezTo>
                <a:cubicBezTo>
                  <a:pt x="1041346" y="416681"/>
                  <a:pt x="1041710" y="417213"/>
                  <a:pt x="1041981" y="417821"/>
                </a:cubicBezTo>
                <a:cubicBezTo>
                  <a:pt x="1042252" y="418428"/>
                  <a:pt x="1042388" y="419069"/>
                  <a:pt x="1042388" y="419741"/>
                </a:cubicBezTo>
                <a:cubicBezTo>
                  <a:pt x="1042388" y="420436"/>
                  <a:pt x="1042252" y="421082"/>
                  <a:pt x="1041981" y="421678"/>
                </a:cubicBezTo>
                <a:cubicBezTo>
                  <a:pt x="1041710" y="422275"/>
                  <a:pt x="1041346" y="422802"/>
                  <a:pt x="1040890" y="423257"/>
                </a:cubicBezTo>
                <a:cubicBezTo>
                  <a:pt x="1040434" y="423713"/>
                  <a:pt x="1039903" y="424072"/>
                  <a:pt x="1039295" y="424332"/>
                </a:cubicBezTo>
                <a:cubicBezTo>
                  <a:pt x="1038687" y="424592"/>
                  <a:pt x="1038047" y="424723"/>
                  <a:pt x="1037374" y="424723"/>
                </a:cubicBezTo>
                <a:cubicBezTo>
                  <a:pt x="1036680" y="424723"/>
                  <a:pt x="1036034" y="424592"/>
                  <a:pt x="1035437" y="424332"/>
                </a:cubicBezTo>
                <a:cubicBezTo>
                  <a:pt x="1034840" y="424072"/>
                  <a:pt x="1034314" y="423713"/>
                  <a:pt x="1033858" y="423257"/>
                </a:cubicBezTo>
                <a:cubicBezTo>
                  <a:pt x="1033402" y="422802"/>
                  <a:pt x="1033044" y="422275"/>
                  <a:pt x="1032784" y="421678"/>
                </a:cubicBezTo>
                <a:cubicBezTo>
                  <a:pt x="1032523" y="421082"/>
                  <a:pt x="1032393" y="420436"/>
                  <a:pt x="1032393" y="419741"/>
                </a:cubicBezTo>
                <a:cubicBezTo>
                  <a:pt x="1032393" y="419069"/>
                  <a:pt x="1032523" y="418428"/>
                  <a:pt x="1032784" y="417821"/>
                </a:cubicBezTo>
                <a:cubicBezTo>
                  <a:pt x="1033044" y="417213"/>
                  <a:pt x="1033402" y="416681"/>
                  <a:pt x="1033858" y="416225"/>
                </a:cubicBezTo>
                <a:cubicBezTo>
                  <a:pt x="1034314" y="415769"/>
                  <a:pt x="1034840" y="415406"/>
                  <a:pt x="1035437" y="415135"/>
                </a:cubicBezTo>
                <a:cubicBezTo>
                  <a:pt x="1036034" y="414863"/>
                  <a:pt x="1036680" y="414728"/>
                  <a:pt x="1037374" y="414728"/>
                </a:cubicBezTo>
                <a:close/>
                <a:moveTo>
                  <a:pt x="932664" y="409258"/>
                </a:moveTo>
                <a:cubicBezTo>
                  <a:pt x="931253" y="409258"/>
                  <a:pt x="930038" y="409399"/>
                  <a:pt x="929018" y="409682"/>
                </a:cubicBezTo>
                <a:cubicBezTo>
                  <a:pt x="927998" y="409964"/>
                  <a:pt x="927162" y="410365"/>
                  <a:pt x="926511" y="410886"/>
                </a:cubicBezTo>
                <a:cubicBezTo>
                  <a:pt x="925860" y="411407"/>
                  <a:pt x="925377" y="412031"/>
                  <a:pt x="925062" y="412758"/>
                </a:cubicBezTo>
                <a:cubicBezTo>
                  <a:pt x="924748" y="413485"/>
                  <a:pt x="924590" y="414305"/>
                  <a:pt x="924590" y="415216"/>
                </a:cubicBezTo>
                <a:cubicBezTo>
                  <a:pt x="924590" y="415845"/>
                  <a:pt x="924688" y="416448"/>
                  <a:pt x="924883" y="417023"/>
                </a:cubicBezTo>
                <a:cubicBezTo>
                  <a:pt x="925079" y="417598"/>
                  <a:pt x="925393" y="418108"/>
                  <a:pt x="925828" y="418553"/>
                </a:cubicBezTo>
                <a:cubicBezTo>
                  <a:pt x="926262" y="418998"/>
                  <a:pt x="926826" y="419351"/>
                  <a:pt x="927520" y="419611"/>
                </a:cubicBezTo>
                <a:cubicBezTo>
                  <a:pt x="928215" y="419872"/>
                  <a:pt x="929061" y="420002"/>
                  <a:pt x="930060" y="420002"/>
                </a:cubicBezTo>
                <a:cubicBezTo>
                  <a:pt x="931362" y="420002"/>
                  <a:pt x="932854" y="419606"/>
                  <a:pt x="934536" y="418814"/>
                </a:cubicBezTo>
                <a:cubicBezTo>
                  <a:pt x="936218" y="418021"/>
                  <a:pt x="937993" y="416768"/>
                  <a:pt x="939859" y="415053"/>
                </a:cubicBezTo>
                <a:lnTo>
                  <a:pt x="939859" y="409258"/>
                </a:lnTo>
                <a:close/>
                <a:moveTo>
                  <a:pt x="761215" y="409258"/>
                </a:moveTo>
                <a:cubicBezTo>
                  <a:pt x="759805" y="409258"/>
                  <a:pt x="758589" y="409399"/>
                  <a:pt x="757569" y="409682"/>
                </a:cubicBezTo>
                <a:cubicBezTo>
                  <a:pt x="756549" y="409964"/>
                  <a:pt x="755713" y="410365"/>
                  <a:pt x="755062" y="410886"/>
                </a:cubicBezTo>
                <a:cubicBezTo>
                  <a:pt x="754411" y="411407"/>
                  <a:pt x="753928" y="412031"/>
                  <a:pt x="753613" y="412758"/>
                </a:cubicBezTo>
                <a:cubicBezTo>
                  <a:pt x="753299" y="413485"/>
                  <a:pt x="753141" y="414305"/>
                  <a:pt x="753141" y="415216"/>
                </a:cubicBezTo>
                <a:cubicBezTo>
                  <a:pt x="753141" y="415845"/>
                  <a:pt x="753239" y="416448"/>
                  <a:pt x="753435" y="417023"/>
                </a:cubicBezTo>
                <a:cubicBezTo>
                  <a:pt x="753630" y="417598"/>
                  <a:pt x="753945" y="418108"/>
                  <a:pt x="754378" y="418553"/>
                </a:cubicBezTo>
                <a:cubicBezTo>
                  <a:pt x="754813" y="418998"/>
                  <a:pt x="755377" y="419351"/>
                  <a:pt x="756072" y="419611"/>
                </a:cubicBezTo>
                <a:cubicBezTo>
                  <a:pt x="756766" y="419872"/>
                  <a:pt x="757612" y="420002"/>
                  <a:pt x="758611" y="420002"/>
                </a:cubicBezTo>
                <a:cubicBezTo>
                  <a:pt x="759913" y="420002"/>
                  <a:pt x="761405" y="419606"/>
                  <a:pt x="763087" y="418814"/>
                </a:cubicBezTo>
                <a:cubicBezTo>
                  <a:pt x="764769" y="418021"/>
                  <a:pt x="766544" y="416768"/>
                  <a:pt x="768410" y="415053"/>
                </a:cubicBezTo>
                <a:lnTo>
                  <a:pt x="768410" y="409258"/>
                </a:lnTo>
                <a:close/>
                <a:moveTo>
                  <a:pt x="895313" y="395747"/>
                </a:moveTo>
                <a:cubicBezTo>
                  <a:pt x="892231" y="395747"/>
                  <a:pt x="889827" y="396746"/>
                  <a:pt x="888102" y="398743"/>
                </a:cubicBezTo>
                <a:cubicBezTo>
                  <a:pt x="886376" y="400740"/>
                  <a:pt x="885514" y="403865"/>
                  <a:pt x="885514" y="408119"/>
                </a:cubicBezTo>
                <a:cubicBezTo>
                  <a:pt x="885514" y="412069"/>
                  <a:pt x="886094" y="415015"/>
                  <a:pt x="887255" y="416958"/>
                </a:cubicBezTo>
                <a:cubicBezTo>
                  <a:pt x="888417" y="418900"/>
                  <a:pt x="890061" y="419872"/>
                  <a:pt x="892188" y="419872"/>
                </a:cubicBezTo>
                <a:cubicBezTo>
                  <a:pt x="893620" y="419872"/>
                  <a:pt x="895134" y="419231"/>
                  <a:pt x="896729" y="417951"/>
                </a:cubicBezTo>
                <a:cubicBezTo>
                  <a:pt x="898325" y="416670"/>
                  <a:pt x="900001" y="414771"/>
                  <a:pt x="901759" y="412253"/>
                </a:cubicBezTo>
                <a:lnTo>
                  <a:pt x="901759" y="397083"/>
                </a:lnTo>
                <a:cubicBezTo>
                  <a:pt x="900826" y="396648"/>
                  <a:pt x="899795" y="396317"/>
                  <a:pt x="898666" y="396090"/>
                </a:cubicBezTo>
                <a:cubicBezTo>
                  <a:pt x="897538" y="395862"/>
                  <a:pt x="896420" y="395747"/>
                  <a:pt x="895313" y="395747"/>
                </a:cubicBezTo>
                <a:close/>
                <a:moveTo>
                  <a:pt x="828639" y="395747"/>
                </a:moveTo>
                <a:cubicBezTo>
                  <a:pt x="825557" y="395747"/>
                  <a:pt x="823153" y="396746"/>
                  <a:pt x="821428" y="398743"/>
                </a:cubicBezTo>
                <a:cubicBezTo>
                  <a:pt x="819702" y="400740"/>
                  <a:pt x="818840" y="403865"/>
                  <a:pt x="818840" y="408119"/>
                </a:cubicBezTo>
                <a:cubicBezTo>
                  <a:pt x="818840" y="412069"/>
                  <a:pt x="819420" y="415015"/>
                  <a:pt x="820582" y="416958"/>
                </a:cubicBezTo>
                <a:cubicBezTo>
                  <a:pt x="821743" y="418900"/>
                  <a:pt x="823387" y="419872"/>
                  <a:pt x="825514" y="419872"/>
                </a:cubicBezTo>
                <a:cubicBezTo>
                  <a:pt x="826946" y="419872"/>
                  <a:pt x="828460" y="419231"/>
                  <a:pt x="830055" y="417951"/>
                </a:cubicBezTo>
                <a:cubicBezTo>
                  <a:pt x="831651" y="416670"/>
                  <a:pt x="833327" y="414771"/>
                  <a:pt x="835085" y="412253"/>
                </a:cubicBezTo>
                <a:lnTo>
                  <a:pt x="835085" y="397083"/>
                </a:lnTo>
                <a:cubicBezTo>
                  <a:pt x="834152" y="396648"/>
                  <a:pt x="833121" y="396317"/>
                  <a:pt x="831993" y="396090"/>
                </a:cubicBezTo>
                <a:cubicBezTo>
                  <a:pt x="830864" y="395862"/>
                  <a:pt x="829746" y="395747"/>
                  <a:pt x="828639" y="395747"/>
                </a:cubicBezTo>
                <a:close/>
                <a:moveTo>
                  <a:pt x="475400" y="395682"/>
                </a:moveTo>
                <a:cubicBezTo>
                  <a:pt x="473707" y="395682"/>
                  <a:pt x="472259" y="396013"/>
                  <a:pt x="471054" y="396675"/>
                </a:cubicBezTo>
                <a:cubicBezTo>
                  <a:pt x="469850" y="397337"/>
                  <a:pt x="468862" y="398222"/>
                  <a:pt x="468092" y="399329"/>
                </a:cubicBezTo>
                <a:cubicBezTo>
                  <a:pt x="467321" y="400436"/>
                  <a:pt x="466757" y="401722"/>
                  <a:pt x="466399" y="403186"/>
                </a:cubicBezTo>
                <a:cubicBezTo>
                  <a:pt x="466040" y="404652"/>
                  <a:pt x="465861" y="406187"/>
                  <a:pt x="465861" y="407793"/>
                </a:cubicBezTo>
                <a:cubicBezTo>
                  <a:pt x="465861" y="409812"/>
                  <a:pt x="466084" y="411581"/>
                  <a:pt x="466529" y="413100"/>
                </a:cubicBezTo>
                <a:cubicBezTo>
                  <a:pt x="466974" y="414619"/>
                  <a:pt x="467608" y="415884"/>
                  <a:pt x="468433" y="416893"/>
                </a:cubicBezTo>
                <a:cubicBezTo>
                  <a:pt x="469258" y="417902"/>
                  <a:pt x="470256" y="418662"/>
                  <a:pt x="471428" y="419171"/>
                </a:cubicBezTo>
                <a:cubicBezTo>
                  <a:pt x="472600" y="419682"/>
                  <a:pt x="473924" y="419937"/>
                  <a:pt x="475400" y="419937"/>
                </a:cubicBezTo>
                <a:cubicBezTo>
                  <a:pt x="477093" y="419937"/>
                  <a:pt x="478542" y="419606"/>
                  <a:pt x="479747" y="418944"/>
                </a:cubicBezTo>
                <a:cubicBezTo>
                  <a:pt x="480951" y="418282"/>
                  <a:pt x="481939" y="417397"/>
                  <a:pt x="482709" y="416291"/>
                </a:cubicBezTo>
                <a:cubicBezTo>
                  <a:pt x="483480" y="415184"/>
                  <a:pt x="484044" y="413898"/>
                  <a:pt x="484402" y="412432"/>
                </a:cubicBezTo>
                <a:cubicBezTo>
                  <a:pt x="484760" y="410968"/>
                  <a:pt x="484939" y="409421"/>
                  <a:pt x="484939" y="407793"/>
                </a:cubicBezTo>
                <a:cubicBezTo>
                  <a:pt x="484939" y="405775"/>
                  <a:pt x="484717" y="404011"/>
                  <a:pt x="484272" y="402503"/>
                </a:cubicBezTo>
                <a:cubicBezTo>
                  <a:pt x="483827" y="400994"/>
                  <a:pt x="483192" y="399736"/>
                  <a:pt x="482367" y="398726"/>
                </a:cubicBezTo>
                <a:cubicBezTo>
                  <a:pt x="481543" y="397717"/>
                  <a:pt x="480539" y="396958"/>
                  <a:pt x="479356" y="396447"/>
                </a:cubicBezTo>
                <a:cubicBezTo>
                  <a:pt x="478173" y="395937"/>
                  <a:pt x="476855" y="395682"/>
                  <a:pt x="475400" y="395682"/>
                </a:cubicBezTo>
                <a:close/>
                <a:moveTo>
                  <a:pt x="999339" y="395389"/>
                </a:moveTo>
                <a:cubicBezTo>
                  <a:pt x="998102" y="395389"/>
                  <a:pt x="996974" y="395628"/>
                  <a:pt x="995953" y="396106"/>
                </a:cubicBezTo>
                <a:cubicBezTo>
                  <a:pt x="994933" y="396583"/>
                  <a:pt x="994054" y="397256"/>
                  <a:pt x="993316" y="398124"/>
                </a:cubicBezTo>
                <a:cubicBezTo>
                  <a:pt x="992578" y="398992"/>
                  <a:pt x="991982" y="400034"/>
                  <a:pt x="991526" y="401250"/>
                </a:cubicBezTo>
                <a:cubicBezTo>
                  <a:pt x="991070" y="402465"/>
                  <a:pt x="990788" y="403800"/>
                  <a:pt x="990679" y="405254"/>
                </a:cubicBezTo>
                <a:lnTo>
                  <a:pt x="1007869" y="405254"/>
                </a:lnTo>
                <a:cubicBezTo>
                  <a:pt x="1007934" y="403800"/>
                  <a:pt x="1007793" y="402470"/>
                  <a:pt x="1007446" y="401266"/>
                </a:cubicBezTo>
                <a:cubicBezTo>
                  <a:pt x="1007099" y="400061"/>
                  <a:pt x="1006561" y="399025"/>
                  <a:pt x="1005834" y="398157"/>
                </a:cubicBezTo>
                <a:cubicBezTo>
                  <a:pt x="1005107" y="397288"/>
                  <a:pt x="1004201" y="396610"/>
                  <a:pt x="1003116" y="396122"/>
                </a:cubicBezTo>
                <a:cubicBezTo>
                  <a:pt x="1002031" y="395634"/>
                  <a:pt x="1000772" y="395389"/>
                  <a:pt x="999339" y="395389"/>
                </a:cubicBezTo>
                <a:close/>
                <a:moveTo>
                  <a:pt x="656440" y="395389"/>
                </a:moveTo>
                <a:cubicBezTo>
                  <a:pt x="655203" y="395389"/>
                  <a:pt x="654075" y="395628"/>
                  <a:pt x="653055" y="396106"/>
                </a:cubicBezTo>
                <a:cubicBezTo>
                  <a:pt x="652034" y="396583"/>
                  <a:pt x="651155" y="397256"/>
                  <a:pt x="650418" y="398124"/>
                </a:cubicBezTo>
                <a:cubicBezTo>
                  <a:pt x="649679" y="398992"/>
                  <a:pt x="649083" y="400034"/>
                  <a:pt x="648627" y="401250"/>
                </a:cubicBezTo>
                <a:cubicBezTo>
                  <a:pt x="648171" y="402465"/>
                  <a:pt x="647889" y="403800"/>
                  <a:pt x="647780" y="405254"/>
                </a:cubicBezTo>
                <a:lnTo>
                  <a:pt x="664970" y="405254"/>
                </a:lnTo>
                <a:cubicBezTo>
                  <a:pt x="665035" y="403800"/>
                  <a:pt x="664894" y="402470"/>
                  <a:pt x="664547" y="401266"/>
                </a:cubicBezTo>
                <a:cubicBezTo>
                  <a:pt x="664199" y="400061"/>
                  <a:pt x="663662" y="399025"/>
                  <a:pt x="662935" y="398157"/>
                </a:cubicBezTo>
                <a:cubicBezTo>
                  <a:pt x="662208" y="397288"/>
                  <a:pt x="661302" y="396610"/>
                  <a:pt x="660217" y="396122"/>
                </a:cubicBezTo>
                <a:cubicBezTo>
                  <a:pt x="659132" y="395634"/>
                  <a:pt x="657873" y="395389"/>
                  <a:pt x="656440" y="395389"/>
                </a:cubicBezTo>
                <a:close/>
                <a:moveTo>
                  <a:pt x="304015" y="395389"/>
                </a:moveTo>
                <a:cubicBezTo>
                  <a:pt x="302778" y="395389"/>
                  <a:pt x="301649" y="395628"/>
                  <a:pt x="300630" y="396106"/>
                </a:cubicBezTo>
                <a:cubicBezTo>
                  <a:pt x="299609" y="396583"/>
                  <a:pt x="298730" y="397256"/>
                  <a:pt x="297993" y="398124"/>
                </a:cubicBezTo>
                <a:cubicBezTo>
                  <a:pt x="297254" y="398992"/>
                  <a:pt x="296658" y="400034"/>
                  <a:pt x="296202" y="401250"/>
                </a:cubicBezTo>
                <a:cubicBezTo>
                  <a:pt x="295746" y="402465"/>
                  <a:pt x="295464" y="403800"/>
                  <a:pt x="295355" y="405254"/>
                </a:cubicBezTo>
                <a:lnTo>
                  <a:pt x="312545" y="405254"/>
                </a:lnTo>
                <a:cubicBezTo>
                  <a:pt x="312610" y="403800"/>
                  <a:pt x="312469" y="402470"/>
                  <a:pt x="312122" y="401266"/>
                </a:cubicBezTo>
                <a:cubicBezTo>
                  <a:pt x="311775" y="400061"/>
                  <a:pt x="311237" y="399025"/>
                  <a:pt x="310510" y="398157"/>
                </a:cubicBezTo>
                <a:cubicBezTo>
                  <a:pt x="309783" y="397288"/>
                  <a:pt x="308877" y="396610"/>
                  <a:pt x="307792" y="396122"/>
                </a:cubicBezTo>
                <a:cubicBezTo>
                  <a:pt x="306707" y="395634"/>
                  <a:pt x="305448" y="395389"/>
                  <a:pt x="304015" y="395389"/>
                </a:cubicBezTo>
                <a:close/>
                <a:moveTo>
                  <a:pt x="132565" y="395389"/>
                </a:moveTo>
                <a:cubicBezTo>
                  <a:pt x="131328" y="395389"/>
                  <a:pt x="130200" y="395628"/>
                  <a:pt x="129179" y="396106"/>
                </a:cubicBezTo>
                <a:cubicBezTo>
                  <a:pt x="128159" y="396583"/>
                  <a:pt x="127280" y="397256"/>
                  <a:pt x="126542" y="398124"/>
                </a:cubicBezTo>
                <a:cubicBezTo>
                  <a:pt x="125804" y="398992"/>
                  <a:pt x="125208" y="400034"/>
                  <a:pt x="124752" y="401250"/>
                </a:cubicBezTo>
                <a:cubicBezTo>
                  <a:pt x="124296" y="402465"/>
                  <a:pt x="124014" y="403800"/>
                  <a:pt x="123905" y="405254"/>
                </a:cubicBezTo>
                <a:lnTo>
                  <a:pt x="141095" y="405254"/>
                </a:lnTo>
                <a:cubicBezTo>
                  <a:pt x="141160" y="403800"/>
                  <a:pt x="141019" y="402470"/>
                  <a:pt x="140672" y="401266"/>
                </a:cubicBezTo>
                <a:cubicBezTo>
                  <a:pt x="140325" y="400061"/>
                  <a:pt x="139787" y="399025"/>
                  <a:pt x="139060" y="398157"/>
                </a:cubicBezTo>
                <a:cubicBezTo>
                  <a:pt x="138333" y="397288"/>
                  <a:pt x="137427" y="396610"/>
                  <a:pt x="136342" y="396122"/>
                </a:cubicBezTo>
                <a:cubicBezTo>
                  <a:pt x="135257" y="395634"/>
                  <a:pt x="133998" y="395389"/>
                  <a:pt x="132565" y="395389"/>
                </a:cubicBezTo>
                <a:close/>
                <a:moveTo>
                  <a:pt x="854269" y="391450"/>
                </a:moveTo>
                <a:lnTo>
                  <a:pt x="869668" y="391450"/>
                </a:lnTo>
                <a:lnTo>
                  <a:pt x="869668" y="419416"/>
                </a:lnTo>
                <a:lnTo>
                  <a:pt x="879402" y="419416"/>
                </a:lnTo>
                <a:lnTo>
                  <a:pt x="879402" y="424136"/>
                </a:lnTo>
                <a:lnTo>
                  <a:pt x="853196" y="424136"/>
                </a:lnTo>
                <a:lnTo>
                  <a:pt x="853196" y="419416"/>
                </a:lnTo>
                <a:lnTo>
                  <a:pt x="863938" y="419416"/>
                </a:lnTo>
                <a:lnTo>
                  <a:pt x="863938" y="396138"/>
                </a:lnTo>
                <a:lnTo>
                  <a:pt x="854269" y="396138"/>
                </a:lnTo>
                <a:close/>
                <a:moveTo>
                  <a:pt x="726338" y="390994"/>
                </a:moveTo>
                <a:cubicBezTo>
                  <a:pt x="728031" y="390994"/>
                  <a:pt x="729616" y="391114"/>
                  <a:pt x="731092" y="391352"/>
                </a:cubicBezTo>
                <a:cubicBezTo>
                  <a:pt x="732567" y="391591"/>
                  <a:pt x="733978" y="391982"/>
                  <a:pt x="735324" y="392524"/>
                </a:cubicBezTo>
                <a:lnTo>
                  <a:pt x="735324" y="397929"/>
                </a:lnTo>
                <a:cubicBezTo>
                  <a:pt x="733913" y="397191"/>
                  <a:pt x="732475" y="396654"/>
                  <a:pt x="731010" y="396317"/>
                </a:cubicBezTo>
                <a:cubicBezTo>
                  <a:pt x="729545" y="395981"/>
                  <a:pt x="728031" y="395813"/>
                  <a:pt x="726469" y="395813"/>
                </a:cubicBezTo>
                <a:cubicBezTo>
                  <a:pt x="725014" y="395813"/>
                  <a:pt x="723642" y="396090"/>
                  <a:pt x="722350" y="396643"/>
                </a:cubicBezTo>
                <a:cubicBezTo>
                  <a:pt x="721059" y="397196"/>
                  <a:pt x="719925" y="397994"/>
                  <a:pt x="718948" y="399036"/>
                </a:cubicBezTo>
                <a:cubicBezTo>
                  <a:pt x="717972" y="400077"/>
                  <a:pt x="717201" y="401347"/>
                  <a:pt x="716637" y="402845"/>
                </a:cubicBezTo>
                <a:cubicBezTo>
                  <a:pt x="716072" y="404342"/>
                  <a:pt x="715790" y="406036"/>
                  <a:pt x="715790" y="407923"/>
                </a:cubicBezTo>
                <a:cubicBezTo>
                  <a:pt x="715790" y="411874"/>
                  <a:pt x="716751" y="414831"/>
                  <a:pt x="718671" y="416795"/>
                </a:cubicBezTo>
                <a:cubicBezTo>
                  <a:pt x="720592" y="418760"/>
                  <a:pt x="723256" y="419741"/>
                  <a:pt x="726664" y="419741"/>
                </a:cubicBezTo>
                <a:cubicBezTo>
                  <a:pt x="728205" y="419741"/>
                  <a:pt x="729697" y="419568"/>
                  <a:pt x="731140" y="419221"/>
                </a:cubicBezTo>
                <a:cubicBezTo>
                  <a:pt x="732584" y="418873"/>
                  <a:pt x="733978" y="418352"/>
                  <a:pt x="735324" y="417658"/>
                </a:cubicBezTo>
                <a:lnTo>
                  <a:pt x="735324" y="422932"/>
                </a:lnTo>
                <a:cubicBezTo>
                  <a:pt x="733848" y="423496"/>
                  <a:pt x="732334" y="423914"/>
                  <a:pt x="730782" y="424185"/>
                </a:cubicBezTo>
                <a:cubicBezTo>
                  <a:pt x="729230" y="424457"/>
                  <a:pt x="727630" y="424592"/>
                  <a:pt x="725980" y="424592"/>
                </a:cubicBezTo>
                <a:cubicBezTo>
                  <a:pt x="720815" y="424592"/>
                  <a:pt x="716838" y="423192"/>
                  <a:pt x="714048" y="420392"/>
                </a:cubicBezTo>
                <a:cubicBezTo>
                  <a:pt x="711259" y="417592"/>
                  <a:pt x="709865" y="413501"/>
                  <a:pt x="709865" y="408119"/>
                </a:cubicBezTo>
                <a:cubicBezTo>
                  <a:pt x="709865" y="405536"/>
                  <a:pt x="710266" y="403192"/>
                  <a:pt x="711069" y="401087"/>
                </a:cubicBezTo>
                <a:cubicBezTo>
                  <a:pt x="711873" y="398981"/>
                  <a:pt x="713001" y="397180"/>
                  <a:pt x="714455" y="395682"/>
                </a:cubicBezTo>
                <a:cubicBezTo>
                  <a:pt x="715910" y="394185"/>
                  <a:pt x="717646" y="393029"/>
                  <a:pt x="719664" y="392215"/>
                </a:cubicBezTo>
                <a:cubicBezTo>
                  <a:pt x="721683" y="391401"/>
                  <a:pt x="723908" y="390994"/>
                  <a:pt x="726338" y="390994"/>
                </a:cubicBezTo>
                <a:close/>
                <a:moveTo>
                  <a:pt x="1037374" y="390864"/>
                </a:moveTo>
                <a:cubicBezTo>
                  <a:pt x="1038047" y="390864"/>
                  <a:pt x="1038687" y="391000"/>
                  <a:pt x="1039295" y="391271"/>
                </a:cubicBezTo>
                <a:cubicBezTo>
                  <a:pt x="1039903" y="391542"/>
                  <a:pt x="1040434" y="391906"/>
                  <a:pt x="1040890" y="392361"/>
                </a:cubicBezTo>
                <a:cubicBezTo>
                  <a:pt x="1041346" y="392818"/>
                  <a:pt x="1041710" y="393349"/>
                  <a:pt x="1041981" y="393957"/>
                </a:cubicBezTo>
                <a:cubicBezTo>
                  <a:pt x="1042252" y="394565"/>
                  <a:pt x="1042388" y="395205"/>
                  <a:pt x="1042388" y="395878"/>
                </a:cubicBezTo>
                <a:cubicBezTo>
                  <a:pt x="1042388" y="396572"/>
                  <a:pt x="1042252" y="397218"/>
                  <a:pt x="1041981" y="397815"/>
                </a:cubicBezTo>
                <a:cubicBezTo>
                  <a:pt x="1041710" y="398412"/>
                  <a:pt x="1041346" y="398938"/>
                  <a:pt x="1040890" y="399394"/>
                </a:cubicBezTo>
                <a:cubicBezTo>
                  <a:pt x="1040434" y="399850"/>
                  <a:pt x="1039903" y="400208"/>
                  <a:pt x="1039295" y="400468"/>
                </a:cubicBezTo>
                <a:cubicBezTo>
                  <a:pt x="1038687" y="400729"/>
                  <a:pt x="1038047" y="400859"/>
                  <a:pt x="1037374" y="400859"/>
                </a:cubicBezTo>
                <a:cubicBezTo>
                  <a:pt x="1036680" y="400859"/>
                  <a:pt x="1036034" y="400729"/>
                  <a:pt x="1035437" y="400468"/>
                </a:cubicBezTo>
                <a:cubicBezTo>
                  <a:pt x="1034840" y="400208"/>
                  <a:pt x="1034314" y="399850"/>
                  <a:pt x="1033858" y="399394"/>
                </a:cubicBezTo>
                <a:cubicBezTo>
                  <a:pt x="1033402" y="398938"/>
                  <a:pt x="1033044" y="398412"/>
                  <a:pt x="1032784" y="397815"/>
                </a:cubicBezTo>
                <a:cubicBezTo>
                  <a:pt x="1032523" y="397218"/>
                  <a:pt x="1032393" y="396572"/>
                  <a:pt x="1032393" y="395878"/>
                </a:cubicBezTo>
                <a:cubicBezTo>
                  <a:pt x="1032393" y="395205"/>
                  <a:pt x="1032523" y="394565"/>
                  <a:pt x="1032784" y="393957"/>
                </a:cubicBezTo>
                <a:cubicBezTo>
                  <a:pt x="1033044" y="393349"/>
                  <a:pt x="1033402" y="392818"/>
                  <a:pt x="1033858" y="392361"/>
                </a:cubicBezTo>
                <a:cubicBezTo>
                  <a:pt x="1034314" y="391906"/>
                  <a:pt x="1034840" y="391542"/>
                  <a:pt x="1035437" y="391271"/>
                </a:cubicBezTo>
                <a:cubicBezTo>
                  <a:pt x="1036034" y="391000"/>
                  <a:pt x="1036680" y="390864"/>
                  <a:pt x="1037374" y="390864"/>
                </a:cubicBezTo>
                <a:close/>
                <a:moveTo>
                  <a:pt x="999600" y="390864"/>
                </a:moveTo>
                <a:cubicBezTo>
                  <a:pt x="1001879" y="390864"/>
                  <a:pt x="1003897" y="391222"/>
                  <a:pt x="1005655" y="391938"/>
                </a:cubicBezTo>
                <a:cubicBezTo>
                  <a:pt x="1007413" y="392655"/>
                  <a:pt x="1008895" y="393670"/>
                  <a:pt x="1010099" y="394982"/>
                </a:cubicBezTo>
                <a:cubicBezTo>
                  <a:pt x="1011304" y="396296"/>
                  <a:pt x="1012215" y="397891"/>
                  <a:pt x="1012834" y="399768"/>
                </a:cubicBezTo>
                <a:cubicBezTo>
                  <a:pt x="1013452" y="401646"/>
                  <a:pt x="1013762" y="403745"/>
                  <a:pt x="1013762" y="406068"/>
                </a:cubicBezTo>
                <a:cubicBezTo>
                  <a:pt x="1013762" y="406871"/>
                  <a:pt x="1013751" y="407544"/>
                  <a:pt x="1013729" y="408086"/>
                </a:cubicBezTo>
                <a:cubicBezTo>
                  <a:pt x="1013707" y="408629"/>
                  <a:pt x="1013675" y="409139"/>
                  <a:pt x="1013631" y="409616"/>
                </a:cubicBezTo>
                <a:lnTo>
                  <a:pt x="990679" y="409616"/>
                </a:lnTo>
                <a:cubicBezTo>
                  <a:pt x="990679" y="412959"/>
                  <a:pt x="991613" y="415526"/>
                  <a:pt x="993479" y="417316"/>
                </a:cubicBezTo>
                <a:cubicBezTo>
                  <a:pt x="995346" y="419107"/>
                  <a:pt x="998037" y="420002"/>
                  <a:pt x="1001553" y="420002"/>
                </a:cubicBezTo>
                <a:cubicBezTo>
                  <a:pt x="1002508" y="420002"/>
                  <a:pt x="1003463" y="419964"/>
                  <a:pt x="1004418" y="419888"/>
                </a:cubicBezTo>
                <a:cubicBezTo>
                  <a:pt x="1005373" y="419812"/>
                  <a:pt x="1006295" y="419709"/>
                  <a:pt x="1007185" y="419578"/>
                </a:cubicBezTo>
                <a:cubicBezTo>
                  <a:pt x="1008075" y="419448"/>
                  <a:pt x="1008927" y="419302"/>
                  <a:pt x="1009741" y="419139"/>
                </a:cubicBezTo>
                <a:cubicBezTo>
                  <a:pt x="1010555" y="418977"/>
                  <a:pt x="1011309" y="418797"/>
                  <a:pt x="1012004" y="418602"/>
                </a:cubicBezTo>
                <a:lnTo>
                  <a:pt x="1012004" y="423257"/>
                </a:lnTo>
                <a:cubicBezTo>
                  <a:pt x="1010463" y="423692"/>
                  <a:pt x="1008721" y="424044"/>
                  <a:pt x="1006778" y="424316"/>
                </a:cubicBezTo>
                <a:cubicBezTo>
                  <a:pt x="1004836" y="424587"/>
                  <a:pt x="1002823" y="424723"/>
                  <a:pt x="1000739" y="424723"/>
                </a:cubicBezTo>
                <a:cubicBezTo>
                  <a:pt x="997939" y="424723"/>
                  <a:pt x="995530" y="424343"/>
                  <a:pt x="993512" y="423583"/>
                </a:cubicBezTo>
                <a:cubicBezTo>
                  <a:pt x="991493" y="422823"/>
                  <a:pt x="989838" y="421722"/>
                  <a:pt x="988547" y="420279"/>
                </a:cubicBezTo>
                <a:cubicBezTo>
                  <a:pt x="987256" y="418835"/>
                  <a:pt x="986301" y="417066"/>
                  <a:pt x="985682" y="414972"/>
                </a:cubicBezTo>
                <a:cubicBezTo>
                  <a:pt x="985063" y="412878"/>
                  <a:pt x="984754" y="410506"/>
                  <a:pt x="984754" y="407858"/>
                </a:cubicBezTo>
                <a:cubicBezTo>
                  <a:pt x="984754" y="405557"/>
                  <a:pt x="985085" y="403382"/>
                  <a:pt x="985747" y="401331"/>
                </a:cubicBezTo>
                <a:cubicBezTo>
                  <a:pt x="986409" y="399280"/>
                  <a:pt x="987375" y="397478"/>
                  <a:pt x="988645" y="395927"/>
                </a:cubicBezTo>
                <a:cubicBezTo>
                  <a:pt x="989914" y="394375"/>
                  <a:pt x="991472" y="393143"/>
                  <a:pt x="993316" y="392232"/>
                </a:cubicBezTo>
                <a:cubicBezTo>
                  <a:pt x="995161" y="391320"/>
                  <a:pt x="997256" y="390864"/>
                  <a:pt x="999600" y="390864"/>
                </a:cubicBezTo>
                <a:close/>
                <a:moveTo>
                  <a:pt x="932795" y="390864"/>
                </a:moveTo>
                <a:cubicBezTo>
                  <a:pt x="934770" y="390864"/>
                  <a:pt x="936549" y="391081"/>
                  <a:pt x="938134" y="391515"/>
                </a:cubicBezTo>
                <a:cubicBezTo>
                  <a:pt x="939718" y="391949"/>
                  <a:pt x="941058" y="392611"/>
                  <a:pt x="942154" y="393501"/>
                </a:cubicBezTo>
                <a:cubicBezTo>
                  <a:pt x="943250" y="394391"/>
                  <a:pt x="944092" y="395509"/>
                  <a:pt x="944678" y="396854"/>
                </a:cubicBezTo>
                <a:cubicBezTo>
                  <a:pt x="945264" y="398200"/>
                  <a:pt x="945557" y="399784"/>
                  <a:pt x="945557" y="401607"/>
                </a:cubicBezTo>
                <a:lnTo>
                  <a:pt x="945557" y="424136"/>
                </a:lnTo>
                <a:lnTo>
                  <a:pt x="940478" y="424136"/>
                </a:lnTo>
                <a:lnTo>
                  <a:pt x="940348" y="419741"/>
                </a:lnTo>
                <a:cubicBezTo>
                  <a:pt x="938568" y="421500"/>
                  <a:pt x="936761" y="422769"/>
                  <a:pt x="934927" y="423551"/>
                </a:cubicBezTo>
                <a:cubicBezTo>
                  <a:pt x="933093" y="424332"/>
                  <a:pt x="931167" y="424723"/>
                  <a:pt x="929148" y="424723"/>
                </a:cubicBezTo>
                <a:cubicBezTo>
                  <a:pt x="927282" y="424723"/>
                  <a:pt x="925686" y="424484"/>
                  <a:pt x="924362" y="424006"/>
                </a:cubicBezTo>
                <a:cubicBezTo>
                  <a:pt x="923039" y="423529"/>
                  <a:pt x="921948" y="422872"/>
                  <a:pt x="921091" y="422036"/>
                </a:cubicBezTo>
                <a:cubicBezTo>
                  <a:pt x="920233" y="421201"/>
                  <a:pt x="919604" y="420219"/>
                  <a:pt x="919202" y="419090"/>
                </a:cubicBezTo>
                <a:cubicBezTo>
                  <a:pt x="918801" y="417962"/>
                  <a:pt x="918600" y="416735"/>
                  <a:pt x="918600" y="415411"/>
                </a:cubicBezTo>
                <a:cubicBezTo>
                  <a:pt x="918600" y="412134"/>
                  <a:pt x="919821" y="409568"/>
                  <a:pt x="922263" y="407712"/>
                </a:cubicBezTo>
                <a:cubicBezTo>
                  <a:pt x="924704" y="405856"/>
                  <a:pt x="928313" y="404928"/>
                  <a:pt x="933088" y="404928"/>
                </a:cubicBezTo>
                <a:lnTo>
                  <a:pt x="939859" y="404928"/>
                </a:lnTo>
                <a:lnTo>
                  <a:pt x="939859" y="402063"/>
                </a:lnTo>
                <a:cubicBezTo>
                  <a:pt x="939859" y="400132"/>
                  <a:pt x="939241" y="398585"/>
                  <a:pt x="938004" y="397424"/>
                </a:cubicBezTo>
                <a:cubicBezTo>
                  <a:pt x="936766" y="396263"/>
                  <a:pt x="934878" y="395682"/>
                  <a:pt x="932339" y="395682"/>
                </a:cubicBezTo>
                <a:cubicBezTo>
                  <a:pt x="930494" y="395682"/>
                  <a:pt x="928676" y="395889"/>
                  <a:pt x="926886" y="396301"/>
                </a:cubicBezTo>
                <a:cubicBezTo>
                  <a:pt x="925095" y="396713"/>
                  <a:pt x="923245" y="397299"/>
                  <a:pt x="921335" y="398059"/>
                </a:cubicBezTo>
                <a:lnTo>
                  <a:pt x="921335" y="392948"/>
                </a:lnTo>
                <a:cubicBezTo>
                  <a:pt x="922051" y="392687"/>
                  <a:pt x="922849" y="392432"/>
                  <a:pt x="923728" y="392183"/>
                </a:cubicBezTo>
                <a:cubicBezTo>
                  <a:pt x="924607" y="391933"/>
                  <a:pt x="925535" y="391711"/>
                  <a:pt x="926511" y="391515"/>
                </a:cubicBezTo>
                <a:cubicBezTo>
                  <a:pt x="927488" y="391320"/>
                  <a:pt x="928508" y="391163"/>
                  <a:pt x="929571" y="391043"/>
                </a:cubicBezTo>
                <a:cubicBezTo>
                  <a:pt x="930635" y="390924"/>
                  <a:pt x="931709" y="390864"/>
                  <a:pt x="932795" y="390864"/>
                </a:cubicBezTo>
                <a:close/>
                <a:moveTo>
                  <a:pt x="792655" y="390864"/>
                </a:moveTo>
                <a:cubicBezTo>
                  <a:pt x="796019" y="390864"/>
                  <a:pt x="798564" y="391857"/>
                  <a:pt x="800290" y="393843"/>
                </a:cubicBezTo>
                <a:cubicBezTo>
                  <a:pt x="802015" y="395829"/>
                  <a:pt x="802878" y="398819"/>
                  <a:pt x="802878" y="402812"/>
                </a:cubicBezTo>
                <a:lnTo>
                  <a:pt x="802878" y="424136"/>
                </a:lnTo>
                <a:lnTo>
                  <a:pt x="797213" y="424136"/>
                </a:lnTo>
                <a:lnTo>
                  <a:pt x="797213" y="403268"/>
                </a:lnTo>
                <a:cubicBezTo>
                  <a:pt x="797213" y="400707"/>
                  <a:pt x="796736" y="398813"/>
                  <a:pt x="795781" y="397587"/>
                </a:cubicBezTo>
                <a:cubicBezTo>
                  <a:pt x="794826" y="396361"/>
                  <a:pt x="793404" y="395747"/>
                  <a:pt x="791516" y="395747"/>
                </a:cubicBezTo>
                <a:cubicBezTo>
                  <a:pt x="790821" y="395747"/>
                  <a:pt x="790143" y="395851"/>
                  <a:pt x="789481" y="396057"/>
                </a:cubicBezTo>
                <a:cubicBezTo>
                  <a:pt x="788819" y="396263"/>
                  <a:pt x="788130" y="396621"/>
                  <a:pt x="787414" y="397131"/>
                </a:cubicBezTo>
                <a:cubicBezTo>
                  <a:pt x="786697" y="397641"/>
                  <a:pt x="785921" y="398330"/>
                  <a:pt x="785086" y="399198"/>
                </a:cubicBezTo>
                <a:cubicBezTo>
                  <a:pt x="784250" y="400067"/>
                  <a:pt x="783312" y="401152"/>
                  <a:pt x="782270" y="402454"/>
                </a:cubicBezTo>
                <a:lnTo>
                  <a:pt x="782270" y="424136"/>
                </a:lnTo>
                <a:lnTo>
                  <a:pt x="776605" y="424136"/>
                </a:lnTo>
                <a:lnTo>
                  <a:pt x="776605" y="391450"/>
                </a:lnTo>
                <a:lnTo>
                  <a:pt x="781651" y="391450"/>
                </a:lnTo>
                <a:lnTo>
                  <a:pt x="781879" y="396724"/>
                </a:lnTo>
                <a:cubicBezTo>
                  <a:pt x="782834" y="395596"/>
                  <a:pt x="783757" y="394657"/>
                  <a:pt x="784646" y="393908"/>
                </a:cubicBezTo>
                <a:cubicBezTo>
                  <a:pt x="785536" y="393159"/>
                  <a:pt x="786410" y="392557"/>
                  <a:pt x="787267" y="392101"/>
                </a:cubicBezTo>
                <a:cubicBezTo>
                  <a:pt x="788124" y="391645"/>
                  <a:pt x="788998" y="391326"/>
                  <a:pt x="789888" y="391141"/>
                </a:cubicBezTo>
                <a:cubicBezTo>
                  <a:pt x="790778" y="390956"/>
                  <a:pt x="791700" y="390864"/>
                  <a:pt x="792655" y="390864"/>
                </a:cubicBezTo>
                <a:close/>
                <a:moveTo>
                  <a:pt x="761346" y="390864"/>
                </a:moveTo>
                <a:cubicBezTo>
                  <a:pt x="763321" y="390864"/>
                  <a:pt x="765101" y="391081"/>
                  <a:pt x="766684" y="391515"/>
                </a:cubicBezTo>
                <a:cubicBezTo>
                  <a:pt x="768269" y="391949"/>
                  <a:pt x="769609" y="392611"/>
                  <a:pt x="770706" y="393501"/>
                </a:cubicBezTo>
                <a:cubicBezTo>
                  <a:pt x="771802" y="394391"/>
                  <a:pt x="772642" y="395509"/>
                  <a:pt x="773228" y="396854"/>
                </a:cubicBezTo>
                <a:cubicBezTo>
                  <a:pt x="773815" y="398200"/>
                  <a:pt x="774108" y="399784"/>
                  <a:pt x="774108" y="401607"/>
                </a:cubicBezTo>
                <a:lnTo>
                  <a:pt x="774108" y="424136"/>
                </a:lnTo>
                <a:lnTo>
                  <a:pt x="769029" y="424136"/>
                </a:lnTo>
                <a:lnTo>
                  <a:pt x="768899" y="419741"/>
                </a:lnTo>
                <a:cubicBezTo>
                  <a:pt x="767119" y="421500"/>
                  <a:pt x="765312" y="422769"/>
                  <a:pt x="763478" y="423551"/>
                </a:cubicBezTo>
                <a:cubicBezTo>
                  <a:pt x="761644" y="424332"/>
                  <a:pt x="759718" y="424723"/>
                  <a:pt x="757699" y="424723"/>
                </a:cubicBezTo>
                <a:cubicBezTo>
                  <a:pt x="755833" y="424723"/>
                  <a:pt x="754238" y="424484"/>
                  <a:pt x="752914" y="424006"/>
                </a:cubicBezTo>
                <a:cubicBezTo>
                  <a:pt x="751589" y="423529"/>
                  <a:pt x="750499" y="422872"/>
                  <a:pt x="749642" y="422036"/>
                </a:cubicBezTo>
                <a:cubicBezTo>
                  <a:pt x="748784" y="421201"/>
                  <a:pt x="748155" y="420219"/>
                  <a:pt x="747753" y="419090"/>
                </a:cubicBezTo>
                <a:cubicBezTo>
                  <a:pt x="747352" y="417962"/>
                  <a:pt x="747151" y="416735"/>
                  <a:pt x="747151" y="415411"/>
                </a:cubicBezTo>
                <a:cubicBezTo>
                  <a:pt x="747151" y="412134"/>
                  <a:pt x="748372" y="409568"/>
                  <a:pt x="750814" y="407712"/>
                </a:cubicBezTo>
                <a:cubicBezTo>
                  <a:pt x="753255" y="405856"/>
                  <a:pt x="756864" y="404928"/>
                  <a:pt x="761639" y="404928"/>
                </a:cubicBezTo>
                <a:lnTo>
                  <a:pt x="768410" y="404928"/>
                </a:lnTo>
                <a:lnTo>
                  <a:pt x="768410" y="402063"/>
                </a:lnTo>
                <a:cubicBezTo>
                  <a:pt x="768410" y="400132"/>
                  <a:pt x="767791" y="398585"/>
                  <a:pt x="766554" y="397424"/>
                </a:cubicBezTo>
                <a:cubicBezTo>
                  <a:pt x="765317" y="396263"/>
                  <a:pt x="763429" y="395682"/>
                  <a:pt x="760890" y="395682"/>
                </a:cubicBezTo>
                <a:cubicBezTo>
                  <a:pt x="759045" y="395682"/>
                  <a:pt x="757227" y="395889"/>
                  <a:pt x="755437" y="396301"/>
                </a:cubicBezTo>
                <a:cubicBezTo>
                  <a:pt x="753646" y="396713"/>
                  <a:pt x="751796" y="397299"/>
                  <a:pt x="749886" y="398059"/>
                </a:cubicBezTo>
                <a:lnTo>
                  <a:pt x="749886" y="392948"/>
                </a:lnTo>
                <a:cubicBezTo>
                  <a:pt x="750602" y="392687"/>
                  <a:pt x="751400" y="392432"/>
                  <a:pt x="752279" y="392183"/>
                </a:cubicBezTo>
                <a:cubicBezTo>
                  <a:pt x="753158" y="391933"/>
                  <a:pt x="754085" y="391711"/>
                  <a:pt x="755062" y="391515"/>
                </a:cubicBezTo>
                <a:cubicBezTo>
                  <a:pt x="756039" y="391320"/>
                  <a:pt x="757059" y="391163"/>
                  <a:pt x="758122" y="391043"/>
                </a:cubicBezTo>
                <a:cubicBezTo>
                  <a:pt x="759186" y="390924"/>
                  <a:pt x="760261" y="390864"/>
                  <a:pt x="761346" y="390864"/>
                </a:cubicBezTo>
                <a:close/>
                <a:moveTo>
                  <a:pt x="656701" y="390864"/>
                </a:moveTo>
                <a:cubicBezTo>
                  <a:pt x="658980" y="390864"/>
                  <a:pt x="660998" y="391222"/>
                  <a:pt x="662756" y="391938"/>
                </a:cubicBezTo>
                <a:cubicBezTo>
                  <a:pt x="664514" y="392655"/>
                  <a:pt x="665996" y="393670"/>
                  <a:pt x="667200" y="394982"/>
                </a:cubicBezTo>
                <a:cubicBezTo>
                  <a:pt x="668405" y="396296"/>
                  <a:pt x="669316" y="397891"/>
                  <a:pt x="669935" y="399768"/>
                </a:cubicBezTo>
                <a:cubicBezTo>
                  <a:pt x="670553" y="401646"/>
                  <a:pt x="670863" y="403745"/>
                  <a:pt x="670863" y="406068"/>
                </a:cubicBezTo>
                <a:cubicBezTo>
                  <a:pt x="670863" y="406871"/>
                  <a:pt x="670852" y="407544"/>
                  <a:pt x="670830" y="408086"/>
                </a:cubicBezTo>
                <a:cubicBezTo>
                  <a:pt x="670808" y="408629"/>
                  <a:pt x="670776" y="409139"/>
                  <a:pt x="670733" y="409616"/>
                </a:cubicBezTo>
                <a:lnTo>
                  <a:pt x="647780" y="409616"/>
                </a:lnTo>
                <a:cubicBezTo>
                  <a:pt x="647780" y="412959"/>
                  <a:pt x="648713" y="415526"/>
                  <a:pt x="650580" y="417316"/>
                </a:cubicBezTo>
                <a:cubicBezTo>
                  <a:pt x="652447" y="419107"/>
                  <a:pt x="655138" y="420002"/>
                  <a:pt x="658654" y="420002"/>
                </a:cubicBezTo>
                <a:cubicBezTo>
                  <a:pt x="659609" y="420002"/>
                  <a:pt x="660564" y="419964"/>
                  <a:pt x="661519" y="419888"/>
                </a:cubicBezTo>
                <a:cubicBezTo>
                  <a:pt x="662474" y="419812"/>
                  <a:pt x="663397" y="419709"/>
                  <a:pt x="664286" y="419578"/>
                </a:cubicBezTo>
                <a:cubicBezTo>
                  <a:pt x="665176" y="419448"/>
                  <a:pt x="666028" y="419302"/>
                  <a:pt x="666842" y="419139"/>
                </a:cubicBezTo>
                <a:cubicBezTo>
                  <a:pt x="667656" y="418977"/>
                  <a:pt x="668410" y="418797"/>
                  <a:pt x="669105" y="418602"/>
                </a:cubicBezTo>
                <a:lnTo>
                  <a:pt x="669105" y="423257"/>
                </a:lnTo>
                <a:cubicBezTo>
                  <a:pt x="667564" y="423692"/>
                  <a:pt x="665822" y="424044"/>
                  <a:pt x="663879" y="424316"/>
                </a:cubicBezTo>
                <a:cubicBezTo>
                  <a:pt x="661937" y="424587"/>
                  <a:pt x="659924" y="424723"/>
                  <a:pt x="657840" y="424723"/>
                </a:cubicBezTo>
                <a:cubicBezTo>
                  <a:pt x="655040" y="424723"/>
                  <a:pt x="652631" y="424343"/>
                  <a:pt x="650613" y="423583"/>
                </a:cubicBezTo>
                <a:cubicBezTo>
                  <a:pt x="648594" y="422823"/>
                  <a:pt x="646939" y="421722"/>
                  <a:pt x="645648" y="420279"/>
                </a:cubicBezTo>
                <a:cubicBezTo>
                  <a:pt x="644357" y="418835"/>
                  <a:pt x="643402" y="417066"/>
                  <a:pt x="642783" y="414972"/>
                </a:cubicBezTo>
                <a:cubicBezTo>
                  <a:pt x="642164" y="412878"/>
                  <a:pt x="641855" y="410506"/>
                  <a:pt x="641855" y="407858"/>
                </a:cubicBezTo>
                <a:cubicBezTo>
                  <a:pt x="641855" y="405557"/>
                  <a:pt x="642186" y="403382"/>
                  <a:pt x="642848" y="401331"/>
                </a:cubicBezTo>
                <a:cubicBezTo>
                  <a:pt x="643510" y="399280"/>
                  <a:pt x="644476" y="397478"/>
                  <a:pt x="645746" y="395927"/>
                </a:cubicBezTo>
                <a:cubicBezTo>
                  <a:pt x="647015" y="394375"/>
                  <a:pt x="648572" y="393143"/>
                  <a:pt x="650418" y="392232"/>
                </a:cubicBezTo>
                <a:cubicBezTo>
                  <a:pt x="652262" y="391320"/>
                  <a:pt x="654357" y="390864"/>
                  <a:pt x="656701" y="390864"/>
                </a:cubicBezTo>
                <a:close/>
                <a:moveTo>
                  <a:pt x="475726" y="390864"/>
                </a:moveTo>
                <a:cubicBezTo>
                  <a:pt x="478070" y="390864"/>
                  <a:pt x="480170" y="391228"/>
                  <a:pt x="482025" y="391955"/>
                </a:cubicBezTo>
                <a:cubicBezTo>
                  <a:pt x="483881" y="392682"/>
                  <a:pt x="485455" y="393745"/>
                  <a:pt x="486746" y="395145"/>
                </a:cubicBezTo>
                <a:cubicBezTo>
                  <a:pt x="488037" y="396545"/>
                  <a:pt x="489025" y="398287"/>
                  <a:pt x="489709" y="400370"/>
                </a:cubicBezTo>
                <a:cubicBezTo>
                  <a:pt x="490393" y="402454"/>
                  <a:pt x="490734" y="404842"/>
                  <a:pt x="490734" y="407533"/>
                </a:cubicBezTo>
                <a:cubicBezTo>
                  <a:pt x="490734" y="410072"/>
                  <a:pt x="490376" y="412400"/>
                  <a:pt x="489660" y="414516"/>
                </a:cubicBezTo>
                <a:cubicBezTo>
                  <a:pt x="488944" y="416632"/>
                  <a:pt x="487913" y="418445"/>
                  <a:pt x="486567" y="419953"/>
                </a:cubicBezTo>
                <a:cubicBezTo>
                  <a:pt x="485221" y="421462"/>
                  <a:pt x="483582" y="422634"/>
                  <a:pt x="481651" y="423469"/>
                </a:cubicBezTo>
                <a:cubicBezTo>
                  <a:pt x="479719" y="424305"/>
                  <a:pt x="477527" y="424723"/>
                  <a:pt x="475075" y="424723"/>
                </a:cubicBezTo>
                <a:cubicBezTo>
                  <a:pt x="472731" y="424723"/>
                  <a:pt x="470631" y="424359"/>
                  <a:pt x="468775" y="423632"/>
                </a:cubicBezTo>
                <a:cubicBezTo>
                  <a:pt x="466919" y="422905"/>
                  <a:pt x="465346" y="421836"/>
                  <a:pt x="464054" y="420425"/>
                </a:cubicBezTo>
                <a:cubicBezTo>
                  <a:pt x="462763" y="419014"/>
                  <a:pt x="461776" y="417267"/>
                  <a:pt x="461092" y="415184"/>
                </a:cubicBezTo>
                <a:cubicBezTo>
                  <a:pt x="460408" y="413100"/>
                  <a:pt x="460066" y="410702"/>
                  <a:pt x="460066" y="407988"/>
                </a:cubicBezTo>
                <a:cubicBezTo>
                  <a:pt x="460066" y="405449"/>
                  <a:pt x="460424" y="403132"/>
                  <a:pt x="461140" y="401038"/>
                </a:cubicBezTo>
                <a:cubicBezTo>
                  <a:pt x="461857" y="398944"/>
                  <a:pt x="462888" y="397142"/>
                  <a:pt x="464234" y="395634"/>
                </a:cubicBezTo>
                <a:cubicBezTo>
                  <a:pt x="465579" y="394125"/>
                  <a:pt x="467218" y="392953"/>
                  <a:pt x="469149" y="392118"/>
                </a:cubicBezTo>
                <a:cubicBezTo>
                  <a:pt x="471081" y="391282"/>
                  <a:pt x="473273" y="390864"/>
                  <a:pt x="475726" y="390864"/>
                </a:cubicBezTo>
                <a:close/>
                <a:moveTo>
                  <a:pt x="304276" y="390864"/>
                </a:moveTo>
                <a:cubicBezTo>
                  <a:pt x="306555" y="390864"/>
                  <a:pt x="308573" y="391222"/>
                  <a:pt x="310331" y="391938"/>
                </a:cubicBezTo>
                <a:cubicBezTo>
                  <a:pt x="312089" y="392655"/>
                  <a:pt x="313571" y="393670"/>
                  <a:pt x="314775" y="394982"/>
                </a:cubicBezTo>
                <a:cubicBezTo>
                  <a:pt x="315980" y="396296"/>
                  <a:pt x="316891" y="397891"/>
                  <a:pt x="317510" y="399768"/>
                </a:cubicBezTo>
                <a:cubicBezTo>
                  <a:pt x="318128" y="401646"/>
                  <a:pt x="318438" y="403745"/>
                  <a:pt x="318438" y="406068"/>
                </a:cubicBezTo>
                <a:cubicBezTo>
                  <a:pt x="318438" y="406871"/>
                  <a:pt x="318427" y="407544"/>
                  <a:pt x="318405" y="408086"/>
                </a:cubicBezTo>
                <a:cubicBezTo>
                  <a:pt x="318383" y="408629"/>
                  <a:pt x="318351" y="409139"/>
                  <a:pt x="318308" y="409616"/>
                </a:cubicBezTo>
                <a:lnTo>
                  <a:pt x="295355" y="409616"/>
                </a:lnTo>
                <a:cubicBezTo>
                  <a:pt x="295355" y="412959"/>
                  <a:pt x="296289" y="415526"/>
                  <a:pt x="298155" y="417316"/>
                </a:cubicBezTo>
                <a:cubicBezTo>
                  <a:pt x="300022" y="419107"/>
                  <a:pt x="302713" y="420002"/>
                  <a:pt x="306229" y="420002"/>
                </a:cubicBezTo>
                <a:cubicBezTo>
                  <a:pt x="307184" y="420002"/>
                  <a:pt x="308139" y="419964"/>
                  <a:pt x="309094" y="419888"/>
                </a:cubicBezTo>
                <a:cubicBezTo>
                  <a:pt x="310049" y="419812"/>
                  <a:pt x="310971" y="419709"/>
                  <a:pt x="311861" y="419578"/>
                </a:cubicBezTo>
                <a:cubicBezTo>
                  <a:pt x="312751" y="419448"/>
                  <a:pt x="313603" y="419302"/>
                  <a:pt x="314417" y="419139"/>
                </a:cubicBezTo>
                <a:cubicBezTo>
                  <a:pt x="315231" y="418977"/>
                  <a:pt x="315985" y="418797"/>
                  <a:pt x="316680" y="418602"/>
                </a:cubicBezTo>
                <a:lnTo>
                  <a:pt x="316680" y="423257"/>
                </a:lnTo>
                <a:cubicBezTo>
                  <a:pt x="315139" y="423692"/>
                  <a:pt x="313397" y="424044"/>
                  <a:pt x="311454" y="424316"/>
                </a:cubicBezTo>
                <a:cubicBezTo>
                  <a:pt x="309512" y="424587"/>
                  <a:pt x="307499" y="424723"/>
                  <a:pt x="305415" y="424723"/>
                </a:cubicBezTo>
                <a:cubicBezTo>
                  <a:pt x="302615" y="424723"/>
                  <a:pt x="300206" y="424343"/>
                  <a:pt x="298188" y="423583"/>
                </a:cubicBezTo>
                <a:cubicBezTo>
                  <a:pt x="296169" y="422823"/>
                  <a:pt x="294514" y="421722"/>
                  <a:pt x="293223" y="420279"/>
                </a:cubicBezTo>
                <a:cubicBezTo>
                  <a:pt x="291932" y="418835"/>
                  <a:pt x="290977" y="417066"/>
                  <a:pt x="290358" y="414972"/>
                </a:cubicBezTo>
                <a:cubicBezTo>
                  <a:pt x="289739" y="412878"/>
                  <a:pt x="289430" y="410506"/>
                  <a:pt x="289430" y="407858"/>
                </a:cubicBezTo>
                <a:cubicBezTo>
                  <a:pt x="289430" y="405557"/>
                  <a:pt x="289761" y="403382"/>
                  <a:pt x="290423" y="401331"/>
                </a:cubicBezTo>
                <a:cubicBezTo>
                  <a:pt x="291085" y="399280"/>
                  <a:pt x="292051" y="397478"/>
                  <a:pt x="293321" y="395927"/>
                </a:cubicBezTo>
                <a:cubicBezTo>
                  <a:pt x="294590" y="394375"/>
                  <a:pt x="296148" y="393143"/>
                  <a:pt x="297993" y="392232"/>
                </a:cubicBezTo>
                <a:cubicBezTo>
                  <a:pt x="299837" y="391320"/>
                  <a:pt x="301932" y="390864"/>
                  <a:pt x="304276" y="390864"/>
                </a:cubicBezTo>
                <a:close/>
                <a:moveTo>
                  <a:pt x="166024" y="390864"/>
                </a:moveTo>
                <a:cubicBezTo>
                  <a:pt x="169410" y="390864"/>
                  <a:pt x="171976" y="391960"/>
                  <a:pt x="173723" y="394152"/>
                </a:cubicBezTo>
                <a:cubicBezTo>
                  <a:pt x="175471" y="396344"/>
                  <a:pt x="176279" y="399600"/>
                  <a:pt x="176149" y="403919"/>
                </a:cubicBezTo>
                <a:lnTo>
                  <a:pt x="170419" y="403919"/>
                </a:lnTo>
                <a:cubicBezTo>
                  <a:pt x="170484" y="401054"/>
                  <a:pt x="170066" y="398976"/>
                  <a:pt x="169166" y="397685"/>
                </a:cubicBezTo>
                <a:cubicBezTo>
                  <a:pt x="168265" y="396393"/>
                  <a:pt x="166946" y="395747"/>
                  <a:pt x="165210" y="395747"/>
                </a:cubicBezTo>
                <a:cubicBezTo>
                  <a:pt x="164450" y="395747"/>
                  <a:pt x="163685" y="395883"/>
                  <a:pt x="162915" y="396154"/>
                </a:cubicBezTo>
                <a:cubicBezTo>
                  <a:pt x="162144" y="396426"/>
                  <a:pt x="161352" y="396860"/>
                  <a:pt x="160538" y="397457"/>
                </a:cubicBezTo>
                <a:cubicBezTo>
                  <a:pt x="159724" y="398054"/>
                  <a:pt x="158861" y="398819"/>
                  <a:pt x="157950" y="399752"/>
                </a:cubicBezTo>
                <a:cubicBezTo>
                  <a:pt x="157038" y="400685"/>
                  <a:pt x="156061" y="401814"/>
                  <a:pt x="155020" y="403138"/>
                </a:cubicBezTo>
                <a:lnTo>
                  <a:pt x="155020" y="424136"/>
                </a:lnTo>
                <a:lnTo>
                  <a:pt x="149290" y="424136"/>
                </a:lnTo>
                <a:lnTo>
                  <a:pt x="149290" y="391450"/>
                </a:lnTo>
                <a:lnTo>
                  <a:pt x="154467" y="391450"/>
                </a:lnTo>
                <a:lnTo>
                  <a:pt x="154629" y="397473"/>
                </a:lnTo>
                <a:cubicBezTo>
                  <a:pt x="156561" y="395151"/>
                  <a:pt x="158465" y="393469"/>
                  <a:pt x="160343" y="392427"/>
                </a:cubicBezTo>
                <a:cubicBezTo>
                  <a:pt x="162220" y="391385"/>
                  <a:pt x="164114" y="390864"/>
                  <a:pt x="166024" y="390864"/>
                </a:cubicBezTo>
                <a:close/>
                <a:moveTo>
                  <a:pt x="132826" y="390864"/>
                </a:moveTo>
                <a:cubicBezTo>
                  <a:pt x="135105" y="390864"/>
                  <a:pt x="137123" y="391222"/>
                  <a:pt x="138881" y="391938"/>
                </a:cubicBezTo>
                <a:cubicBezTo>
                  <a:pt x="140639" y="392655"/>
                  <a:pt x="142121" y="393670"/>
                  <a:pt x="143325" y="394982"/>
                </a:cubicBezTo>
                <a:cubicBezTo>
                  <a:pt x="144530" y="396296"/>
                  <a:pt x="145441" y="397891"/>
                  <a:pt x="146060" y="399768"/>
                </a:cubicBezTo>
                <a:cubicBezTo>
                  <a:pt x="146678" y="401646"/>
                  <a:pt x="146988" y="403745"/>
                  <a:pt x="146988" y="406068"/>
                </a:cubicBezTo>
                <a:cubicBezTo>
                  <a:pt x="146988" y="406871"/>
                  <a:pt x="146977" y="407544"/>
                  <a:pt x="146955" y="408086"/>
                </a:cubicBezTo>
                <a:cubicBezTo>
                  <a:pt x="146934" y="408629"/>
                  <a:pt x="146901" y="409139"/>
                  <a:pt x="146857" y="409616"/>
                </a:cubicBezTo>
                <a:lnTo>
                  <a:pt x="123905" y="409616"/>
                </a:lnTo>
                <a:cubicBezTo>
                  <a:pt x="123905" y="412959"/>
                  <a:pt x="124839" y="415526"/>
                  <a:pt x="126705" y="417316"/>
                </a:cubicBezTo>
                <a:cubicBezTo>
                  <a:pt x="128572" y="419107"/>
                  <a:pt x="131263" y="420002"/>
                  <a:pt x="134779" y="420002"/>
                </a:cubicBezTo>
                <a:cubicBezTo>
                  <a:pt x="135734" y="420002"/>
                  <a:pt x="136689" y="419964"/>
                  <a:pt x="137644" y="419888"/>
                </a:cubicBezTo>
                <a:cubicBezTo>
                  <a:pt x="138599" y="419812"/>
                  <a:pt x="139521" y="419709"/>
                  <a:pt x="140411" y="419578"/>
                </a:cubicBezTo>
                <a:cubicBezTo>
                  <a:pt x="141301" y="419448"/>
                  <a:pt x="142153" y="419302"/>
                  <a:pt x="142967" y="419139"/>
                </a:cubicBezTo>
                <a:cubicBezTo>
                  <a:pt x="143781" y="418977"/>
                  <a:pt x="144535" y="418797"/>
                  <a:pt x="145229" y="418602"/>
                </a:cubicBezTo>
                <a:lnTo>
                  <a:pt x="145229" y="423257"/>
                </a:lnTo>
                <a:cubicBezTo>
                  <a:pt x="143689" y="423692"/>
                  <a:pt x="141947" y="424044"/>
                  <a:pt x="140004" y="424316"/>
                </a:cubicBezTo>
                <a:cubicBezTo>
                  <a:pt x="138062" y="424587"/>
                  <a:pt x="136049" y="424723"/>
                  <a:pt x="133965" y="424723"/>
                </a:cubicBezTo>
                <a:cubicBezTo>
                  <a:pt x="131165" y="424723"/>
                  <a:pt x="128756" y="424343"/>
                  <a:pt x="126738" y="423583"/>
                </a:cubicBezTo>
                <a:cubicBezTo>
                  <a:pt x="124719" y="422823"/>
                  <a:pt x="123064" y="421722"/>
                  <a:pt x="121773" y="420279"/>
                </a:cubicBezTo>
                <a:cubicBezTo>
                  <a:pt x="120482" y="418835"/>
                  <a:pt x="119527" y="417066"/>
                  <a:pt x="118908" y="414972"/>
                </a:cubicBezTo>
                <a:cubicBezTo>
                  <a:pt x="118289" y="412878"/>
                  <a:pt x="117980" y="410506"/>
                  <a:pt x="117980" y="407858"/>
                </a:cubicBezTo>
                <a:cubicBezTo>
                  <a:pt x="117980" y="405557"/>
                  <a:pt x="118311" y="403382"/>
                  <a:pt x="118973" y="401331"/>
                </a:cubicBezTo>
                <a:cubicBezTo>
                  <a:pt x="119635" y="399280"/>
                  <a:pt x="120601" y="397478"/>
                  <a:pt x="121870" y="395927"/>
                </a:cubicBezTo>
                <a:cubicBezTo>
                  <a:pt x="123140" y="394375"/>
                  <a:pt x="124698" y="393143"/>
                  <a:pt x="126542" y="392232"/>
                </a:cubicBezTo>
                <a:cubicBezTo>
                  <a:pt x="128387" y="391320"/>
                  <a:pt x="130482" y="390864"/>
                  <a:pt x="132826" y="390864"/>
                </a:cubicBezTo>
                <a:close/>
                <a:moveTo>
                  <a:pt x="59230" y="390864"/>
                </a:moveTo>
                <a:cubicBezTo>
                  <a:pt x="62594" y="390864"/>
                  <a:pt x="65139" y="391857"/>
                  <a:pt x="66865" y="393843"/>
                </a:cubicBezTo>
                <a:cubicBezTo>
                  <a:pt x="68590" y="395829"/>
                  <a:pt x="69453" y="398819"/>
                  <a:pt x="69453" y="402812"/>
                </a:cubicBezTo>
                <a:lnTo>
                  <a:pt x="69453" y="424136"/>
                </a:lnTo>
                <a:lnTo>
                  <a:pt x="63788" y="424136"/>
                </a:lnTo>
                <a:lnTo>
                  <a:pt x="63788" y="403268"/>
                </a:lnTo>
                <a:cubicBezTo>
                  <a:pt x="63788" y="400707"/>
                  <a:pt x="63310" y="398813"/>
                  <a:pt x="62356" y="397587"/>
                </a:cubicBezTo>
                <a:cubicBezTo>
                  <a:pt x="61401" y="396361"/>
                  <a:pt x="59979" y="395747"/>
                  <a:pt x="58091" y="395747"/>
                </a:cubicBezTo>
                <a:cubicBezTo>
                  <a:pt x="57396" y="395747"/>
                  <a:pt x="56718" y="395851"/>
                  <a:pt x="56056" y="396057"/>
                </a:cubicBezTo>
                <a:cubicBezTo>
                  <a:pt x="55394" y="396263"/>
                  <a:pt x="54705" y="396621"/>
                  <a:pt x="53989" y="397131"/>
                </a:cubicBezTo>
                <a:cubicBezTo>
                  <a:pt x="53272" y="397641"/>
                  <a:pt x="52496" y="398330"/>
                  <a:pt x="51661" y="399198"/>
                </a:cubicBezTo>
                <a:cubicBezTo>
                  <a:pt x="50825" y="400067"/>
                  <a:pt x="49887" y="401152"/>
                  <a:pt x="48845" y="402454"/>
                </a:cubicBezTo>
                <a:lnTo>
                  <a:pt x="48845" y="424136"/>
                </a:lnTo>
                <a:lnTo>
                  <a:pt x="43180" y="424136"/>
                </a:lnTo>
                <a:lnTo>
                  <a:pt x="43180" y="391450"/>
                </a:lnTo>
                <a:lnTo>
                  <a:pt x="48226" y="391450"/>
                </a:lnTo>
                <a:lnTo>
                  <a:pt x="48454" y="396724"/>
                </a:lnTo>
                <a:cubicBezTo>
                  <a:pt x="49409" y="395596"/>
                  <a:pt x="50331" y="394657"/>
                  <a:pt x="51221" y="393908"/>
                </a:cubicBezTo>
                <a:cubicBezTo>
                  <a:pt x="52111" y="393159"/>
                  <a:pt x="52985" y="392557"/>
                  <a:pt x="53842" y="392101"/>
                </a:cubicBezTo>
                <a:cubicBezTo>
                  <a:pt x="54699" y="391645"/>
                  <a:pt x="55573" y="391326"/>
                  <a:pt x="56463" y="391141"/>
                </a:cubicBezTo>
                <a:cubicBezTo>
                  <a:pt x="57353" y="390956"/>
                  <a:pt x="58275" y="390864"/>
                  <a:pt x="59230" y="390864"/>
                </a:cubicBezTo>
                <a:close/>
                <a:moveTo>
                  <a:pt x="399740" y="386469"/>
                </a:moveTo>
                <a:lnTo>
                  <a:pt x="399740" y="419123"/>
                </a:lnTo>
                <a:lnTo>
                  <a:pt x="404070" y="419123"/>
                </a:lnTo>
                <a:cubicBezTo>
                  <a:pt x="413750" y="419123"/>
                  <a:pt x="418589" y="413686"/>
                  <a:pt x="418589" y="402812"/>
                </a:cubicBezTo>
                <a:cubicBezTo>
                  <a:pt x="418589" y="399795"/>
                  <a:pt x="418308" y="397245"/>
                  <a:pt x="417743" y="395161"/>
                </a:cubicBezTo>
                <a:cubicBezTo>
                  <a:pt x="417179" y="393078"/>
                  <a:pt x="416322" y="391396"/>
                  <a:pt x="415171" y="390115"/>
                </a:cubicBezTo>
                <a:cubicBezTo>
                  <a:pt x="414021" y="388835"/>
                  <a:pt x="412578" y="387907"/>
                  <a:pt x="410841" y="387332"/>
                </a:cubicBezTo>
                <a:cubicBezTo>
                  <a:pt x="409105" y="386756"/>
                  <a:pt x="407065" y="386469"/>
                  <a:pt x="404721" y="386469"/>
                </a:cubicBezTo>
                <a:close/>
                <a:moveTo>
                  <a:pt x="393945" y="381585"/>
                </a:moveTo>
                <a:lnTo>
                  <a:pt x="404916" y="381585"/>
                </a:lnTo>
                <a:cubicBezTo>
                  <a:pt x="411558" y="381585"/>
                  <a:pt x="416512" y="383295"/>
                  <a:pt x="419778" y="386713"/>
                </a:cubicBezTo>
                <a:cubicBezTo>
                  <a:pt x="423045" y="390131"/>
                  <a:pt x="424678" y="395357"/>
                  <a:pt x="424678" y="402389"/>
                </a:cubicBezTo>
                <a:cubicBezTo>
                  <a:pt x="424678" y="404429"/>
                  <a:pt x="424521" y="406382"/>
                  <a:pt x="424206" y="408249"/>
                </a:cubicBezTo>
                <a:cubicBezTo>
                  <a:pt x="423891" y="410116"/>
                  <a:pt x="423387" y="411852"/>
                  <a:pt x="422692" y="413458"/>
                </a:cubicBezTo>
                <a:cubicBezTo>
                  <a:pt x="421998" y="415064"/>
                  <a:pt x="421096" y="416524"/>
                  <a:pt x="419990" y="417837"/>
                </a:cubicBezTo>
                <a:cubicBezTo>
                  <a:pt x="418883" y="419150"/>
                  <a:pt x="417526" y="420273"/>
                  <a:pt x="415920" y="421206"/>
                </a:cubicBezTo>
                <a:cubicBezTo>
                  <a:pt x="414314" y="422140"/>
                  <a:pt x="412448" y="422861"/>
                  <a:pt x="410321" y="423371"/>
                </a:cubicBezTo>
                <a:cubicBezTo>
                  <a:pt x="408193" y="423881"/>
                  <a:pt x="405774" y="424136"/>
                  <a:pt x="403061" y="424136"/>
                </a:cubicBezTo>
                <a:lnTo>
                  <a:pt x="393945" y="424136"/>
                </a:lnTo>
                <a:close/>
                <a:moveTo>
                  <a:pt x="357896" y="381585"/>
                </a:moveTo>
                <a:lnTo>
                  <a:pt x="383355" y="381585"/>
                </a:lnTo>
                <a:lnTo>
                  <a:pt x="383355" y="386469"/>
                </a:lnTo>
                <a:lnTo>
                  <a:pt x="373555" y="386469"/>
                </a:lnTo>
                <a:lnTo>
                  <a:pt x="373555" y="419188"/>
                </a:lnTo>
                <a:lnTo>
                  <a:pt x="383355" y="419188"/>
                </a:lnTo>
                <a:lnTo>
                  <a:pt x="383355" y="424136"/>
                </a:lnTo>
                <a:lnTo>
                  <a:pt x="357896" y="424136"/>
                </a:lnTo>
                <a:lnTo>
                  <a:pt x="357896" y="419188"/>
                </a:lnTo>
                <a:lnTo>
                  <a:pt x="367695" y="419188"/>
                </a:lnTo>
                <a:lnTo>
                  <a:pt x="367695" y="386469"/>
                </a:lnTo>
                <a:lnTo>
                  <a:pt x="357896" y="386469"/>
                </a:lnTo>
                <a:close/>
                <a:moveTo>
                  <a:pt x="6415" y="381585"/>
                </a:moveTo>
                <a:lnTo>
                  <a:pt x="30604" y="381585"/>
                </a:lnTo>
                <a:lnTo>
                  <a:pt x="30604" y="386469"/>
                </a:lnTo>
                <a:lnTo>
                  <a:pt x="12210" y="386469"/>
                </a:lnTo>
                <a:lnTo>
                  <a:pt x="12210" y="399654"/>
                </a:lnTo>
                <a:lnTo>
                  <a:pt x="29888" y="399654"/>
                </a:lnTo>
                <a:lnTo>
                  <a:pt x="29888" y="404538"/>
                </a:lnTo>
                <a:lnTo>
                  <a:pt x="12210" y="404538"/>
                </a:lnTo>
                <a:lnTo>
                  <a:pt x="12210" y="419188"/>
                </a:lnTo>
                <a:lnTo>
                  <a:pt x="30604" y="419188"/>
                </a:lnTo>
                <a:lnTo>
                  <a:pt x="30604" y="424136"/>
                </a:lnTo>
                <a:lnTo>
                  <a:pt x="6415" y="424136"/>
                </a:lnTo>
                <a:close/>
                <a:moveTo>
                  <a:pt x="1103528" y="381000"/>
                </a:moveTo>
                <a:cubicBezTo>
                  <a:pt x="1105417" y="381000"/>
                  <a:pt x="1107137" y="381282"/>
                  <a:pt x="1108688" y="381846"/>
                </a:cubicBezTo>
                <a:cubicBezTo>
                  <a:pt x="1110240" y="382410"/>
                  <a:pt x="1111581" y="383224"/>
                  <a:pt x="1112709" y="384288"/>
                </a:cubicBezTo>
                <a:cubicBezTo>
                  <a:pt x="1113838" y="385351"/>
                  <a:pt x="1114711" y="386653"/>
                  <a:pt x="1115330" y="388194"/>
                </a:cubicBezTo>
                <a:cubicBezTo>
                  <a:pt x="1115949" y="389736"/>
                  <a:pt x="1116258" y="391472"/>
                  <a:pt x="1116258" y="393404"/>
                </a:cubicBezTo>
                <a:cubicBezTo>
                  <a:pt x="1116258" y="395031"/>
                  <a:pt x="1116041" y="396540"/>
                  <a:pt x="1115607" y="397929"/>
                </a:cubicBezTo>
                <a:cubicBezTo>
                  <a:pt x="1115172" y="399318"/>
                  <a:pt x="1114516" y="400701"/>
                  <a:pt x="1113637" y="402080"/>
                </a:cubicBezTo>
                <a:cubicBezTo>
                  <a:pt x="1112758" y="403458"/>
                  <a:pt x="1111651" y="404885"/>
                  <a:pt x="1110316" y="406361"/>
                </a:cubicBezTo>
                <a:cubicBezTo>
                  <a:pt x="1108981" y="407837"/>
                  <a:pt x="1107403" y="409454"/>
                  <a:pt x="1105579" y="411212"/>
                </a:cubicBezTo>
                <a:lnTo>
                  <a:pt x="1097864" y="418732"/>
                </a:lnTo>
                <a:lnTo>
                  <a:pt x="1118537" y="418732"/>
                </a:lnTo>
                <a:lnTo>
                  <a:pt x="1118537" y="424136"/>
                </a:lnTo>
                <a:lnTo>
                  <a:pt x="1090506" y="424136"/>
                </a:lnTo>
                <a:lnTo>
                  <a:pt x="1090506" y="419058"/>
                </a:lnTo>
                <a:lnTo>
                  <a:pt x="1101510" y="408119"/>
                </a:lnTo>
                <a:cubicBezTo>
                  <a:pt x="1103311" y="406339"/>
                  <a:pt x="1104776" y="404798"/>
                  <a:pt x="1105905" y="403496"/>
                </a:cubicBezTo>
                <a:cubicBezTo>
                  <a:pt x="1107033" y="402194"/>
                  <a:pt x="1107912" y="401005"/>
                  <a:pt x="1108542" y="399931"/>
                </a:cubicBezTo>
                <a:cubicBezTo>
                  <a:pt x="1109171" y="398857"/>
                  <a:pt x="1109595" y="397842"/>
                  <a:pt x="1109812" y="396887"/>
                </a:cubicBezTo>
                <a:cubicBezTo>
                  <a:pt x="1110029" y="395932"/>
                  <a:pt x="1110137" y="394901"/>
                  <a:pt x="1110137" y="393794"/>
                </a:cubicBezTo>
                <a:cubicBezTo>
                  <a:pt x="1110137" y="392752"/>
                  <a:pt x="1109996" y="391759"/>
                  <a:pt x="1109714" y="390815"/>
                </a:cubicBezTo>
                <a:cubicBezTo>
                  <a:pt x="1109432" y="389871"/>
                  <a:pt x="1108998" y="389041"/>
                  <a:pt x="1108412" y="388325"/>
                </a:cubicBezTo>
                <a:cubicBezTo>
                  <a:pt x="1107826" y="387609"/>
                  <a:pt x="1107066" y="387044"/>
                  <a:pt x="1106133" y="386632"/>
                </a:cubicBezTo>
                <a:cubicBezTo>
                  <a:pt x="1105200" y="386219"/>
                  <a:pt x="1104082" y="386013"/>
                  <a:pt x="1102780" y="386013"/>
                </a:cubicBezTo>
                <a:cubicBezTo>
                  <a:pt x="1100978" y="386013"/>
                  <a:pt x="1099339" y="386415"/>
                  <a:pt x="1097864" y="387218"/>
                </a:cubicBezTo>
                <a:cubicBezTo>
                  <a:pt x="1096388" y="388021"/>
                  <a:pt x="1095031" y="389063"/>
                  <a:pt x="1093794" y="390343"/>
                </a:cubicBezTo>
                <a:lnTo>
                  <a:pt x="1090669" y="386599"/>
                </a:lnTo>
                <a:cubicBezTo>
                  <a:pt x="1092275" y="384906"/>
                  <a:pt x="1094125" y="383550"/>
                  <a:pt x="1096219" y="382530"/>
                </a:cubicBezTo>
                <a:cubicBezTo>
                  <a:pt x="1098314" y="381510"/>
                  <a:pt x="1100750" y="381000"/>
                  <a:pt x="1103528" y="381000"/>
                </a:cubicBezTo>
                <a:close/>
                <a:moveTo>
                  <a:pt x="969234" y="381000"/>
                </a:moveTo>
                <a:lnTo>
                  <a:pt x="969234" y="391450"/>
                </a:lnTo>
                <a:lnTo>
                  <a:pt x="983917" y="391450"/>
                </a:lnTo>
                <a:lnTo>
                  <a:pt x="983917" y="396203"/>
                </a:lnTo>
                <a:lnTo>
                  <a:pt x="969234" y="396203"/>
                </a:lnTo>
                <a:lnTo>
                  <a:pt x="969234" y="412807"/>
                </a:lnTo>
                <a:cubicBezTo>
                  <a:pt x="969234" y="415151"/>
                  <a:pt x="969858" y="416904"/>
                  <a:pt x="971106" y="418065"/>
                </a:cubicBezTo>
                <a:cubicBezTo>
                  <a:pt x="972354" y="419226"/>
                  <a:pt x="974194" y="419807"/>
                  <a:pt x="976624" y="419807"/>
                </a:cubicBezTo>
                <a:cubicBezTo>
                  <a:pt x="977666" y="419807"/>
                  <a:pt x="978806" y="419725"/>
                  <a:pt x="980043" y="419562"/>
                </a:cubicBezTo>
                <a:cubicBezTo>
                  <a:pt x="981280" y="419399"/>
                  <a:pt x="982571" y="419144"/>
                  <a:pt x="983917" y="418797"/>
                </a:cubicBezTo>
                <a:lnTo>
                  <a:pt x="983917" y="423681"/>
                </a:lnTo>
                <a:cubicBezTo>
                  <a:pt x="982636" y="424006"/>
                  <a:pt x="981312" y="424240"/>
                  <a:pt x="979945" y="424381"/>
                </a:cubicBezTo>
                <a:cubicBezTo>
                  <a:pt x="978578" y="424522"/>
                  <a:pt x="977189" y="424592"/>
                  <a:pt x="975778" y="424592"/>
                </a:cubicBezTo>
                <a:cubicBezTo>
                  <a:pt x="971676" y="424592"/>
                  <a:pt x="968616" y="423664"/>
                  <a:pt x="966597" y="421809"/>
                </a:cubicBezTo>
                <a:cubicBezTo>
                  <a:pt x="964579" y="419953"/>
                  <a:pt x="963569" y="417104"/>
                  <a:pt x="963569" y="413263"/>
                </a:cubicBezTo>
                <a:lnTo>
                  <a:pt x="963569" y="396203"/>
                </a:lnTo>
                <a:lnTo>
                  <a:pt x="954421" y="396203"/>
                </a:lnTo>
                <a:lnTo>
                  <a:pt x="954421" y="391450"/>
                </a:lnTo>
                <a:lnTo>
                  <a:pt x="963569" y="391450"/>
                </a:lnTo>
                <a:lnTo>
                  <a:pt x="963569" y="382465"/>
                </a:lnTo>
                <a:close/>
                <a:moveTo>
                  <a:pt x="578710" y="381000"/>
                </a:moveTo>
                <a:lnTo>
                  <a:pt x="578710" y="391450"/>
                </a:lnTo>
                <a:lnTo>
                  <a:pt x="593393" y="391450"/>
                </a:lnTo>
                <a:lnTo>
                  <a:pt x="593393" y="396203"/>
                </a:lnTo>
                <a:lnTo>
                  <a:pt x="578710" y="396203"/>
                </a:lnTo>
                <a:lnTo>
                  <a:pt x="578710" y="412807"/>
                </a:lnTo>
                <a:cubicBezTo>
                  <a:pt x="578710" y="415151"/>
                  <a:pt x="579334" y="416904"/>
                  <a:pt x="580582" y="418065"/>
                </a:cubicBezTo>
                <a:cubicBezTo>
                  <a:pt x="581830" y="419226"/>
                  <a:pt x="583670" y="419807"/>
                  <a:pt x="586101" y="419807"/>
                </a:cubicBezTo>
                <a:cubicBezTo>
                  <a:pt x="587142" y="419807"/>
                  <a:pt x="588282" y="419725"/>
                  <a:pt x="589519" y="419562"/>
                </a:cubicBezTo>
                <a:cubicBezTo>
                  <a:pt x="590756" y="419399"/>
                  <a:pt x="592047" y="419144"/>
                  <a:pt x="593393" y="418797"/>
                </a:cubicBezTo>
                <a:lnTo>
                  <a:pt x="593393" y="423681"/>
                </a:lnTo>
                <a:cubicBezTo>
                  <a:pt x="592112" y="424006"/>
                  <a:pt x="590789" y="424240"/>
                  <a:pt x="589421" y="424381"/>
                </a:cubicBezTo>
                <a:cubicBezTo>
                  <a:pt x="588054" y="424522"/>
                  <a:pt x="586665" y="424592"/>
                  <a:pt x="585254" y="424592"/>
                </a:cubicBezTo>
                <a:cubicBezTo>
                  <a:pt x="581152" y="424592"/>
                  <a:pt x="578092" y="423664"/>
                  <a:pt x="576073" y="421809"/>
                </a:cubicBezTo>
                <a:cubicBezTo>
                  <a:pt x="574055" y="419953"/>
                  <a:pt x="573045" y="417104"/>
                  <a:pt x="573045" y="413263"/>
                </a:cubicBezTo>
                <a:lnTo>
                  <a:pt x="573045" y="396203"/>
                </a:lnTo>
                <a:lnTo>
                  <a:pt x="563897" y="396203"/>
                </a:lnTo>
                <a:lnTo>
                  <a:pt x="563897" y="391450"/>
                </a:lnTo>
                <a:lnTo>
                  <a:pt x="573045" y="391450"/>
                </a:lnTo>
                <a:lnTo>
                  <a:pt x="573045" y="382465"/>
                </a:lnTo>
                <a:close/>
                <a:moveTo>
                  <a:pt x="235810" y="381000"/>
                </a:moveTo>
                <a:lnTo>
                  <a:pt x="235810" y="391450"/>
                </a:lnTo>
                <a:lnTo>
                  <a:pt x="250493" y="391450"/>
                </a:lnTo>
                <a:lnTo>
                  <a:pt x="250493" y="396203"/>
                </a:lnTo>
                <a:lnTo>
                  <a:pt x="235810" y="396203"/>
                </a:lnTo>
                <a:lnTo>
                  <a:pt x="235810" y="412807"/>
                </a:lnTo>
                <a:cubicBezTo>
                  <a:pt x="235810" y="415151"/>
                  <a:pt x="236434" y="416904"/>
                  <a:pt x="237682" y="418065"/>
                </a:cubicBezTo>
                <a:cubicBezTo>
                  <a:pt x="238930" y="419226"/>
                  <a:pt x="240769" y="419807"/>
                  <a:pt x="243200" y="419807"/>
                </a:cubicBezTo>
                <a:cubicBezTo>
                  <a:pt x="244242" y="419807"/>
                  <a:pt x="245382" y="419725"/>
                  <a:pt x="246619" y="419562"/>
                </a:cubicBezTo>
                <a:cubicBezTo>
                  <a:pt x="247856" y="419399"/>
                  <a:pt x="249147" y="419144"/>
                  <a:pt x="250493" y="418797"/>
                </a:cubicBezTo>
                <a:lnTo>
                  <a:pt x="250493" y="423681"/>
                </a:lnTo>
                <a:cubicBezTo>
                  <a:pt x="249212" y="424006"/>
                  <a:pt x="247889" y="424240"/>
                  <a:pt x="246521" y="424381"/>
                </a:cubicBezTo>
                <a:cubicBezTo>
                  <a:pt x="245154" y="424522"/>
                  <a:pt x="243765" y="424592"/>
                  <a:pt x="242354" y="424592"/>
                </a:cubicBezTo>
                <a:cubicBezTo>
                  <a:pt x="238252" y="424592"/>
                  <a:pt x="235192" y="423664"/>
                  <a:pt x="233173" y="421809"/>
                </a:cubicBezTo>
                <a:cubicBezTo>
                  <a:pt x="231155" y="419953"/>
                  <a:pt x="230145" y="417104"/>
                  <a:pt x="230145" y="413263"/>
                </a:cubicBezTo>
                <a:lnTo>
                  <a:pt x="230145" y="396203"/>
                </a:lnTo>
                <a:lnTo>
                  <a:pt x="220997" y="396203"/>
                </a:lnTo>
                <a:lnTo>
                  <a:pt x="220997" y="391450"/>
                </a:lnTo>
                <a:lnTo>
                  <a:pt x="230145" y="391450"/>
                </a:lnTo>
                <a:lnTo>
                  <a:pt x="230145" y="382465"/>
                </a:lnTo>
                <a:close/>
                <a:moveTo>
                  <a:pt x="92935" y="381000"/>
                </a:moveTo>
                <a:lnTo>
                  <a:pt x="92935" y="391450"/>
                </a:lnTo>
                <a:lnTo>
                  <a:pt x="107618" y="391450"/>
                </a:lnTo>
                <a:lnTo>
                  <a:pt x="107618" y="396203"/>
                </a:lnTo>
                <a:lnTo>
                  <a:pt x="92935" y="396203"/>
                </a:lnTo>
                <a:lnTo>
                  <a:pt x="92935" y="412807"/>
                </a:lnTo>
                <a:cubicBezTo>
                  <a:pt x="92935" y="415151"/>
                  <a:pt x="93559" y="416904"/>
                  <a:pt x="94807" y="418065"/>
                </a:cubicBezTo>
                <a:cubicBezTo>
                  <a:pt x="96055" y="419226"/>
                  <a:pt x="97895" y="419807"/>
                  <a:pt x="100325" y="419807"/>
                </a:cubicBezTo>
                <a:cubicBezTo>
                  <a:pt x="101367" y="419807"/>
                  <a:pt x="102507" y="419725"/>
                  <a:pt x="103744" y="419562"/>
                </a:cubicBezTo>
                <a:cubicBezTo>
                  <a:pt x="104981" y="419399"/>
                  <a:pt x="106272" y="419144"/>
                  <a:pt x="107618" y="418797"/>
                </a:cubicBezTo>
                <a:lnTo>
                  <a:pt x="107618" y="423681"/>
                </a:lnTo>
                <a:cubicBezTo>
                  <a:pt x="106337" y="424006"/>
                  <a:pt x="105013" y="424240"/>
                  <a:pt x="103646" y="424381"/>
                </a:cubicBezTo>
                <a:cubicBezTo>
                  <a:pt x="102279" y="424522"/>
                  <a:pt x="100890" y="424592"/>
                  <a:pt x="99479" y="424592"/>
                </a:cubicBezTo>
                <a:cubicBezTo>
                  <a:pt x="95377" y="424592"/>
                  <a:pt x="92317" y="423664"/>
                  <a:pt x="90298" y="421809"/>
                </a:cubicBezTo>
                <a:cubicBezTo>
                  <a:pt x="88280" y="419953"/>
                  <a:pt x="87270" y="417104"/>
                  <a:pt x="87270" y="413263"/>
                </a:cubicBezTo>
                <a:lnTo>
                  <a:pt x="87270" y="396203"/>
                </a:lnTo>
                <a:lnTo>
                  <a:pt x="78122" y="396203"/>
                </a:lnTo>
                <a:lnTo>
                  <a:pt x="78122" y="391450"/>
                </a:lnTo>
                <a:lnTo>
                  <a:pt x="87270" y="391450"/>
                </a:lnTo>
                <a:lnTo>
                  <a:pt x="87270" y="382465"/>
                </a:lnTo>
                <a:close/>
                <a:moveTo>
                  <a:pt x="901759" y="378135"/>
                </a:moveTo>
                <a:lnTo>
                  <a:pt x="907457" y="378135"/>
                </a:lnTo>
                <a:lnTo>
                  <a:pt x="907457" y="424136"/>
                </a:lnTo>
                <a:lnTo>
                  <a:pt x="902378" y="424136"/>
                </a:lnTo>
                <a:lnTo>
                  <a:pt x="902182" y="417951"/>
                </a:lnTo>
                <a:cubicBezTo>
                  <a:pt x="900598" y="420252"/>
                  <a:pt x="898883" y="421955"/>
                  <a:pt x="897039" y="423062"/>
                </a:cubicBezTo>
                <a:cubicBezTo>
                  <a:pt x="895194" y="424169"/>
                  <a:pt x="893197" y="424723"/>
                  <a:pt x="891048" y="424723"/>
                </a:cubicBezTo>
                <a:cubicBezTo>
                  <a:pt x="889182" y="424723"/>
                  <a:pt x="887538" y="424332"/>
                  <a:pt x="886116" y="423551"/>
                </a:cubicBezTo>
                <a:cubicBezTo>
                  <a:pt x="884694" y="422769"/>
                  <a:pt x="883511" y="421668"/>
                  <a:pt x="882567" y="420246"/>
                </a:cubicBezTo>
                <a:cubicBezTo>
                  <a:pt x="881623" y="418824"/>
                  <a:pt x="880912" y="417115"/>
                  <a:pt x="880435" y="415119"/>
                </a:cubicBezTo>
                <a:cubicBezTo>
                  <a:pt x="879957" y="413122"/>
                  <a:pt x="879719" y="410908"/>
                  <a:pt x="879719" y="408477"/>
                </a:cubicBezTo>
                <a:cubicBezTo>
                  <a:pt x="879719" y="405699"/>
                  <a:pt x="880099" y="403230"/>
                  <a:pt x="880858" y="401070"/>
                </a:cubicBezTo>
                <a:cubicBezTo>
                  <a:pt x="881618" y="398911"/>
                  <a:pt x="882698" y="397088"/>
                  <a:pt x="884098" y="395601"/>
                </a:cubicBezTo>
                <a:cubicBezTo>
                  <a:pt x="885497" y="394114"/>
                  <a:pt x="887180" y="392986"/>
                  <a:pt x="889144" y="392215"/>
                </a:cubicBezTo>
                <a:cubicBezTo>
                  <a:pt x="891108" y="391445"/>
                  <a:pt x="893295" y="391059"/>
                  <a:pt x="895704" y="391059"/>
                </a:cubicBezTo>
                <a:cubicBezTo>
                  <a:pt x="896746" y="391059"/>
                  <a:pt x="897771" y="391125"/>
                  <a:pt x="898780" y="391255"/>
                </a:cubicBezTo>
                <a:cubicBezTo>
                  <a:pt x="899790" y="391385"/>
                  <a:pt x="900783" y="391591"/>
                  <a:pt x="901759" y="391873"/>
                </a:cubicBezTo>
                <a:close/>
                <a:moveTo>
                  <a:pt x="835085" y="378135"/>
                </a:moveTo>
                <a:lnTo>
                  <a:pt x="840782" y="378135"/>
                </a:lnTo>
                <a:lnTo>
                  <a:pt x="840782" y="424136"/>
                </a:lnTo>
                <a:lnTo>
                  <a:pt x="835704" y="424136"/>
                </a:lnTo>
                <a:lnTo>
                  <a:pt x="835508" y="417951"/>
                </a:lnTo>
                <a:cubicBezTo>
                  <a:pt x="833924" y="420252"/>
                  <a:pt x="832209" y="421955"/>
                  <a:pt x="830365" y="423062"/>
                </a:cubicBezTo>
                <a:cubicBezTo>
                  <a:pt x="828520" y="424169"/>
                  <a:pt x="826523" y="424723"/>
                  <a:pt x="824374" y="424723"/>
                </a:cubicBezTo>
                <a:cubicBezTo>
                  <a:pt x="822508" y="424723"/>
                  <a:pt x="820864" y="424332"/>
                  <a:pt x="819442" y="423551"/>
                </a:cubicBezTo>
                <a:cubicBezTo>
                  <a:pt x="818020" y="422769"/>
                  <a:pt x="816838" y="421668"/>
                  <a:pt x="815893" y="420246"/>
                </a:cubicBezTo>
                <a:cubicBezTo>
                  <a:pt x="814949" y="418824"/>
                  <a:pt x="814238" y="417115"/>
                  <a:pt x="813761" y="415119"/>
                </a:cubicBezTo>
                <a:cubicBezTo>
                  <a:pt x="813283" y="413122"/>
                  <a:pt x="813045" y="410908"/>
                  <a:pt x="813045" y="408477"/>
                </a:cubicBezTo>
                <a:cubicBezTo>
                  <a:pt x="813045" y="405699"/>
                  <a:pt x="813425" y="403230"/>
                  <a:pt x="814184" y="401070"/>
                </a:cubicBezTo>
                <a:cubicBezTo>
                  <a:pt x="814944" y="398911"/>
                  <a:pt x="816024" y="397088"/>
                  <a:pt x="817424" y="395601"/>
                </a:cubicBezTo>
                <a:cubicBezTo>
                  <a:pt x="818823" y="394114"/>
                  <a:pt x="820506" y="392986"/>
                  <a:pt x="822470" y="392215"/>
                </a:cubicBezTo>
                <a:cubicBezTo>
                  <a:pt x="824434" y="391445"/>
                  <a:pt x="826621" y="391059"/>
                  <a:pt x="829030" y="391059"/>
                </a:cubicBezTo>
                <a:cubicBezTo>
                  <a:pt x="830072" y="391059"/>
                  <a:pt x="831097" y="391125"/>
                  <a:pt x="832106" y="391255"/>
                </a:cubicBezTo>
                <a:cubicBezTo>
                  <a:pt x="833116" y="391385"/>
                  <a:pt x="834108" y="391591"/>
                  <a:pt x="835085" y="391873"/>
                </a:cubicBezTo>
                <a:close/>
                <a:moveTo>
                  <a:pt x="605155" y="378135"/>
                </a:moveTo>
                <a:lnTo>
                  <a:pt x="610820" y="378135"/>
                </a:lnTo>
                <a:lnTo>
                  <a:pt x="610820" y="391450"/>
                </a:lnTo>
                <a:lnTo>
                  <a:pt x="610624" y="396594"/>
                </a:lnTo>
                <a:cubicBezTo>
                  <a:pt x="611514" y="395530"/>
                  <a:pt x="612388" y="394635"/>
                  <a:pt x="613245" y="393908"/>
                </a:cubicBezTo>
                <a:cubicBezTo>
                  <a:pt x="614103" y="393181"/>
                  <a:pt x="614960" y="392590"/>
                  <a:pt x="615817" y="392134"/>
                </a:cubicBezTo>
                <a:cubicBezTo>
                  <a:pt x="616675" y="391678"/>
                  <a:pt x="617548" y="391352"/>
                  <a:pt x="618438" y="391157"/>
                </a:cubicBezTo>
                <a:cubicBezTo>
                  <a:pt x="619328" y="390962"/>
                  <a:pt x="620250" y="390864"/>
                  <a:pt x="621205" y="390864"/>
                </a:cubicBezTo>
                <a:cubicBezTo>
                  <a:pt x="624461" y="390864"/>
                  <a:pt x="626978" y="391857"/>
                  <a:pt x="628758" y="393843"/>
                </a:cubicBezTo>
                <a:cubicBezTo>
                  <a:pt x="630538" y="395829"/>
                  <a:pt x="631428" y="398819"/>
                  <a:pt x="631428" y="402812"/>
                </a:cubicBezTo>
                <a:lnTo>
                  <a:pt x="631428" y="424136"/>
                </a:lnTo>
                <a:lnTo>
                  <a:pt x="625763" y="424136"/>
                </a:lnTo>
                <a:lnTo>
                  <a:pt x="625763" y="403268"/>
                </a:lnTo>
                <a:cubicBezTo>
                  <a:pt x="625763" y="400750"/>
                  <a:pt x="625291" y="398867"/>
                  <a:pt x="624347" y="397619"/>
                </a:cubicBezTo>
                <a:cubicBezTo>
                  <a:pt x="623403" y="396372"/>
                  <a:pt x="622052" y="395747"/>
                  <a:pt x="620294" y="395747"/>
                </a:cubicBezTo>
                <a:cubicBezTo>
                  <a:pt x="619534" y="395747"/>
                  <a:pt x="618823" y="395851"/>
                  <a:pt x="618161" y="396057"/>
                </a:cubicBezTo>
                <a:cubicBezTo>
                  <a:pt x="617499" y="396263"/>
                  <a:pt x="616810" y="396621"/>
                  <a:pt x="616094" y="397131"/>
                </a:cubicBezTo>
                <a:cubicBezTo>
                  <a:pt x="615378" y="397641"/>
                  <a:pt x="614596" y="398330"/>
                  <a:pt x="613750" y="399198"/>
                </a:cubicBezTo>
                <a:cubicBezTo>
                  <a:pt x="612904" y="400067"/>
                  <a:pt x="611927" y="401152"/>
                  <a:pt x="610820" y="402454"/>
                </a:cubicBezTo>
                <a:lnTo>
                  <a:pt x="610820" y="424136"/>
                </a:lnTo>
                <a:lnTo>
                  <a:pt x="605155" y="424136"/>
                </a:lnTo>
                <a:close/>
                <a:moveTo>
                  <a:pt x="252730" y="378135"/>
                </a:moveTo>
                <a:lnTo>
                  <a:pt x="258395" y="378135"/>
                </a:lnTo>
                <a:lnTo>
                  <a:pt x="258395" y="391450"/>
                </a:lnTo>
                <a:lnTo>
                  <a:pt x="258199" y="396594"/>
                </a:lnTo>
                <a:cubicBezTo>
                  <a:pt x="259089" y="395530"/>
                  <a:pt x="259963" y="394635"/>
                  <a:pt x="260820" y="393908"/>
                </a:cubicBezTo>
                <a:cubicBezTo>
                  <a:pt x="261677" y="393181"/>
                  <a:pt x="262535" y="392590"/>
                  <a:pt x="263392" y="392134"/>
                </a:cubicBezTo>
                <a:cubicBezTo>
                  <a:pt x="264249" y="391678"/>
                  <a:pt x="265123" y="391352"/>
                  <a:pt x="266013" y="391157"/>
                </a:cubicBezTo>
                <a:cubicBezTo>
                  <a:pt x="266903" y="390962"/>
                  <a:pt x="267825" y="390864"/>
                  <a:pt x="268780" y="390864"/>
                </a:cubicBezTo>
                <a:cubicBezTo>
                  <a:pt x="272036" y="390864"/>
                  <a:pt x="274554" y="391857"/>
                  <a:pt x="276333" y="393843"/>
                </a:cubicBezTo>
                <a:cubicBezTo>
                  <a:pt x="278113" y="395829"/>
                  <a:pt x="279003" y="398819"/>
                  <a:pt x="279003" y="402812"/>
                </a:cubicBezTo>
                <a:lnTo>
                  <a:pt x="279003" y="424136"/>
                </a:lnTo>
                <a:lnTo>
                  <a:pt x="273338" y="424136"/>
                </a:lnTo>
                <a:lnTo>
                  <a:pt x="273338" y="403268"/>
                </a:lnTo>
                <a:cubicBezTo>
                  <a:pt x="273338" y="400750"/>
                  <a:pt x="272866" y="398867"/>
                  <a:pt x="271922" y="397619"/>
                </a:cubicBezTo>
                <a:cubicBezTo>
                  <a:pt x="270978" y="396372"/>
                  <a:pt x="269627" y="395747"/>
                  <a:pt x="267869" y="395747"/>
                </a:cubicBezTo>
                <a:cubicBezTo>
                  <a:pt x="267109" y="395747"/>
                  <a:pt x="266398" y="395851"/>
                  <a:pt x="265736" y="396057"/>
                </a:cubicBezTo>
                <a:cubicBezTo>
                  <a:pt x="265074" y="396263"/>
                  <a:pt x="264385" y="396621"/>
                  <a:pt x="263669" y="397131"/>
                </a:cubicBezTo>
                <a:cubicBezTo>
                  <a:pt x="262953" y="397641"/>
                  <a:pt x="262171" y="398330"/>
                  <a:pt x="261325" y="399198"/>
                </a:cubicBezTo>
                <a:cubicBezTo>
                  <a:pt x="260478" y="400067"/>
                  <a:pt x="259502" y="401152"/>
                  <a:pt x="258395" y="402454"/>
                </a:cubicBezTo>
                <a:lnTo>
                  <a:pt x="258395" y="424136"/>
                </a:lnTo>
                <a:lnTo>
                  <a:pt x="252730" y="424136"/>
                </a:lnTo>
                <a:close/>
                <a:moveTo>
                  <a:pt x="865924" y="377744"/>
                </a:moveTo>
                <a:cubicBezTo>
                  <a:pt x="866554" y="377744"/>
                  <a:pt x="867140" y="377858"/>
                  <a:pt x="867682" y="378086"/>
                </a:cubicBezTo>
                <a:cubicBezTo>
                  <a:pt x="868225" y="378314"/>
                  <a:pt x="868697" y="378634"/>
                  <a:pt x="869098" y="379046"/>
                </a:cubicBezTo>
                <a:cubicBezTo>
                  <a:pt x="869500" y="379459"/>
                  <a:pt x="869815" y="379930"/>
                  <a:pt x="870043" y="380462"/>
                </a:cubicBezTo>
                <a:cubicBezTo>
                  <a:pt x="870270" y="380994"/>
                  <a:pt x="870384" y="381575"/>
                  <a:pt x="870384" y="382204"/>
                </a:cubicBezTo>
                <a:cubicBezTo>
                  <a:pt x="870384" y="382812"/>
                  <a:pt x="870270" y="383387"/>
                  <a:pt x="870043" y="383930"/>
                </a:cubicBezTo>
                <a:cubicBezTo>
                  <a:pt x="869815" y="384472"/>
                  <a:pt x="869500" y="384950"/>
                  <a:pt x="869098" y="385362"/>
                </a:cubicBezTo>
                <a:cubicBezTo>
                  <a:pt x="868697" y="385775"/>
                  <a:pt x="868225" y="386095"/>
                  <a:pt x="867682" y="386323"/>
                </a:cubicBezTo>
                <a:cubicBezTo>
                  <a:pt x="867140" y="386550"/>
                  <a:pt x="866554" y="386664"/>
                  <a:pt x="865924" y="386664"/>
                </a:cubicBezTo>
                <a:cubicBezTo>
                  <a:pt x="865295" y="386664"/>
                  <a:pt x="864709" y="386550"/>
                  <a:pt x="864166" y="386323"/>
                </a:cubicBezTo>
                <a:cubicBezTo>
                  <a:pt x="863624" y="386095"/>
                  <a:pt x="863152" y="385775"/>
                  <a:pt x="862750" y="385362"/>
                </a:cubicBezTo>
                <a:cubicBezTo>
                  <a:pt x="862348" y="384950"/>
                  <a:pt x="862034" y="384472"/>
                  <a:pt x="861806" y="383930"/>
                </a:cubicBezTo>
                <a:cubicBezTo>
                  <a:pt x="861578" y="383387"/>
                  <a:pt x="861464" y="382812"/>
                  <a:pt x="861464" y="382204"/>
                </a:cubicBezTo>
                <a:cubicBezTo>
                  <a:pt x="861464" y="381575"/>
                  <a:pt x="861578" y="380994"/>
                  <a:pt x="861806" y="380462"/>
                </a:cubicBezTo>
                <a:cubicBezTo>
                  <a:pt x="862034" y="379930"/>
                  <a:pt x="862348" y="379459"/>
                  <a:pt x="862750" y="379046"/>
                </a:cubicBezTo>
                <a:cubicBezTo>
                  <a:pt x="863152" y="378634"/>
                  <a:pt x="863624" y="378314"/>
                  <a:pt x="864166" y="378086"/>
                </a:cubicBezTo>
                <a:cubicBezTo>
                  <a:pt x="864709" y="377858"/>
                  <a:pt x="865295" y="377744"/>
                  <a:pt x="865924" y="377744"/>
                </a:cubicBezTo>
                <a:close/>
                <a:moveTo>
                  <a:pt x="521900" y="377744"/>
                </a:moveTo>
                <a:cubicBezTo>
                  <a:pt x="524157" y="377744"/>
                  <a:pt x="526653" y="378004"/>
                  <a:pt x="529388" y="378526"/>
                </a:cubicBezTo>
                <a:lnTo>
                  <a:pt x="529388" y="383409"/>
                </a:lnTo>
                <a:cubicBezTo>
                  <a:pt x="526414" y="382779"/>
                  <a:pt x="523853" y="382465"/>
                  <a:pt x="521704" y="382465"/>
                </a:cubicBezTo>
                <a:cubicBezTo>
                  <a:pt x="516604" y="382465"/>
                  <a:pt x="514054" y="385134"/>
                  <a:pt x="514054" y="390473"/>
                </a:cubicBezTo>
                <a:lnTo>
                  <a:pt x="514054" y="396203"/>
                </a:lnTo>
                <a:lnTo>
                  <a:pt x="528378" y="396203"/>
                </a:lnTo>
                <a:lnTo>
                  <a:pt x="528378" y="400924"/>
                </a:lnTo>
                <a:lnTo>
                  <a:pt x="514054" y="400924"/>
                </a:lnTo>
                <a:lnTo>
                  <a:pt x="514054" y="424136"/>
                </a:lnTo>
                <a:lnTo>
                  <a:pt x="508291" y="424136"/>
                </a:lnTo>
                <a:lnTo>
                  <a:pt x="508291" y="400924"/>
                </a:lnTo>
                <a:lnTo>
                  <a:pt x="497776" y="400924"/>
                </a:lnTo>
                <a:lnTo>
                  <a:pt x="497776" y="396203"/>
                </a:lnTo>
                <a:lnTo>
                  <a:pt x="508291" y="396203"/>
                </a:lnTo>
                <a:lnTo>
                  <a:pt x="508291" y="390799"/>
                </a:lnTo>
                <a:cubicBezTo>
                  <a:pt x="508291" y="382096"/>
                  <a:pt x="512828" y="377744"/>
                  <a:pt x="521900" y="377744"/>
                </a:cubicBezTo>
                <a:close/>
                <a:moveTo>
                  <a:pt x="1104049" y="338528"/>
                </a:moveTo>
                <a:cubicBezTo>
                  <a:pt x="1104722" y="338528"/>
                  <a:pt x="1105362" y="338663"/>
                  <a:pt x="1105970" y="338935"/>
                </a:cubicBezTo>
                <a:cubicBezTo>
                  <a:pt x="1106578" y="339206"/>
                  <a:pt x="1107110" y="339570"/>
                  <a:pt x="1107565" y="340026"/>
                </a:cubicBezTo>
                <a:cubicBezTo>
                  <a:pt x="1108021" y="340481"/>
                  <a:pt x="1108385" y="341013"/>
                  <a:pt x="1108656" y="341620"/>
                </a:cubicBezTo>
                <a:cubicBezTo>
                  <a:pt x="1108927" y="342228"/>
                  <a:pt x="1109063" y="342869"/>
                  <a:pt x="1109063" y="343541"/>
                </a:cubicBezTo>
                <a:cubicBezTo>
                  <a:pt x="1109063" y="344236"/>
                  <a:pt x="1108927" y="344882"/>
                  <a:pt x="1108656" y="345479"/>
                </a:cubicBezTo>
                <a:cubicBezTo>
                  <a:pt x="1108385" y="346076"/>
                  <a:pt x="1108021" y="346602"/>
                  <a:pt x="1107565" y="347057"/>
                </a:cubicBezTo>
                <a:cubicBezTo>
                  <a:pt x="1107110" y="347513"/>
                  <a:pt x="1106578" y="347871"/>
                  <a:pt x="1105970" y="348132"/>
                </a:cubicBezTo>
                <a:cubicBezTo>
                  <a:pt x="1105362" y="348392"/>
                  <a:pt x="1104722" y="348522"/>
                  <a:pt x="1104049" y="348522"/>
                </a:cubicBezTo>
                <a:cubicBezTo>
                  <a:pt x="1103355" y="348522"/>
                  <a:pt x="1102709" y="348392"/>
                  <a:pt x="1102112" y="348132"/>
                </a:cubicBezTo>
                <a:cubicBezTo>
                  <a:pt x="1101515" y="347871"/>
                  <a:pt x="1100989" y="347513"/>
                  <a:pt x="1100533" y="347057"/>
                </a:cubicBezTo>
                <a:cubicBezTo>
                  <a:pt x="1100077" y="346602"/>
                  <a:pt x="1099719" y="346076"/>
                  <a:pt x="1099459" y="345479"/>
                </a:cubicBezTo>
                <a:cubicBezTo>
                  <a:pt x="1099198" y="344882"/>
                  <a:pt x="1099068" y="344236"/>
                  <a:pt x="1099068" y="343541"/>
                </a:cubicBezTo>
                <a:cubicBezTo>
                  <a:pt x="1099068" y="342869"/>
                  <a:pt x="1099198" y="342228"/>
                  <a:pt x="1099459" y="341620"/>
                </a:cubicBezTo>
                <a:cubicBezTo>
                  <a:pt x="1099719" y="341013"/>
                  <a:pt x="1100077" y="340481"/>
                  <a:pt x="1100533" y="340026"/>
                </a:cubicBezTo>
                <a:cubicBezTo>
                  <a:pt x="1100989" y="339570"/>
                  <a:pt x="1101515" y="339206"/>
                  <a:pt x="1102112" y="338935"/>
                </a:cubicBezTo>
                <a:cubicBezTo>
                  <a:pt x="1102709" y="338663"/>
                  <a:pt x="1103355" y="338528"/>
                  <a:pt x="1104049" y="338528"/>
                </a:cubicBezTo>
                <a:close/>
                <a:moveTo>
                  <a:pt x="999339" y="333058"/>
                </a:moveTo>
                <a:cubicBezTo>
                  <a:pt x="997928" y="333058"/>
                  <a:pt x="996713" y="333200"/>
                  <a:pt x="995693" y="333481"/>
                </a:cubicBezTo>
                <a:cubicBezTo>
                  <a:pt x="994673" y="333764"/>
                  <a:pt x="993837" y="334165"/>
                  <a:pt x="993186" y="334686"/>
                </a:cubicBezTo>
                <a:cubicBezTo>
                  <a:pt x="992535" y="335207"/>
                  <a:pt x="992052" y="335831"/>
                  <a:pt x="991737" y="336558"/>
                </a:cubicBezTo>
                <a:cubicBezTo>
                  <a:pt x="991423" y="337285"/>
                  <a:pt x="991265" y="338105"/>
                  <a:pt x="991265" y="339016"/>
                </a:cubicBezTo>
                <a:cubicBezTo>
                  <a:pt x="991265" y="339645"/>
                  <a:pt x="991363" y="340248"/>
                  <a:pt x="991558" y="340823"/>
                </a:cubicBezTo>
                <a:cubicBezTo>
                  <a:pt x="991754" y="341398"/>
                  <a:pt x="992068" y="341908"/>
                  <a:pt x="992502" y="342353"/>
                </a:cubicBezTo>
                <a:cubicBezTo>
                  <a:pt x="992937" y="342798"/>
                  <a:pt x="993501" y="343151"/>
                  <a:pt x="994195" y="343411"/>
                </a:cubicBezTo>
                <a:cubicBezTo>
                  <a:pt x="994890" y="343672"/>
                  <a:pt x="995736" y="343802"/>
                  <a:pt x="996735" y="343802"/>
                </a:cubicBezTo>
                <a:cubicBezTo>
                  <a:pt x="998037" y="343802"/>
                  <a:pt x="999529" y="343406"/>
                  <a:pt x="1001211" y="342614"/>
                </a:cubicBezTo>
                <a:cubicBezTo>
                  <a:pt x="1002893" y="341821"/>
                  <a:pt x="1004668" y="340568"/>
                  <a:pt x="1006534" y="338853"/>
                </a:cubicBezTo>
                <a:lnTo>
                  <a:pt x="1006534" y="333058"/>
                </a:lnTo>
                <a:close/>
                <a:moveTo>
                  <a:pt x="827890" y="333058"/>
                </a:moveTo>
                <a:cubicBezTo>
                  <a:pt x="826480" y="333058"/>
                  <a:pt x="825264" y="333200"/>
                  <a:pt x="824244" y="333481"/>
                </a:cubicBezTo>
                <a:cubicBezTo>
                  <a:pt x="823224" y="333764"/>
                  <a:pt x="822388" y="334165"/>
                  <a:pt x="821737" y="334686"/>
                </a:cubicBezTo>
                <a:cubicBezTo>
                  <a:pt x="821086" y="335207"/>
                  <a:pt x="820603" y="335831"/>
                  <a:pt x="820289" y="336558"/>
                </a:cubicBezTo>
                <a:cubicBezTo>
                  <a:pt x="819974" y="337285"/>
                  <a:pt x="819817" y="338105"/>
                  <a:pt x="819817" y="339016"/>
                </a:cubicBezTo>
                <a:cubicBezTo>
                  <a:pt x="819817" y="339645"/>
                  <a:pt x="819914" y="340248"/>
                  <a:pt x="820110" y="340823"/>
                </a:cubicBezTo>
                <a:cubicBezTo>
                  <a:pt x="820305" y="341398"/>
                  <a:pt x="820619" y="341908"/>
                  <a:pt x="821054" y="342353"/>
                </a:cubicBezTo>
                <a:cubicBezTo>
                  <a:pt x="821488" y="342798"/>
                  <a:pt x="822052" y="343151"/>
                  <a:pt x="822747" y="343411"/>
                </a:cubicBezTo>
                <a:cubicBezTo>
                  <a:pt x="823441" y="343672"/>
                  <a:pt x="824288" y="343802"/>
                  <a:pt x="825286" y="343802"/>
                </a:cubicBezTo>
                <a:cubicBezTo>
                  <a:pt x="826588" y="343802"/>
                  <a:pt x="828080" y="343406"/>
                  <a:pt x="829762" y="342614"/>
                </a:cubicBezTo>
                <a:cubicBezTo>
                  <a:pt x="831444" y="341821"/>
                  <a:pt x="833219" y="340568"/>
                  <a:pt x="835085" y="338853"/>
                </a:cubicBezTo>
                <a:lnTo>
                  <a:pt x="835085" y="333058"/>
                </a:lnTo>
                <a:close/>
                <a:moveTo>
                  <a:pt x="408791" y="333058"/>
                </a:moveTo>
                <a:cubicBezTo>
                  <a:pt x="407380" y="333058"/>
                  <a:pt x="406164" y="333200"/>
                  <a:pt x="405144" y="333481"/>
                </a:cubicBezTo>
                <a:cubicBezTo>
                  <a:pt x="404124" y="333764"/>
                  <a:pt x="403289" y="334165"/>
                  <a:pt x="402637" y="334686"/>
                </a:cubicBezTo>
                <a:cubicBezTo>
                  <a:pt x="401986" y="335207"/>
                  <a:pt x="401503" y="335831"/>
                  <a:pt x="401188" y="336558"/>
                </a:cubicBezTo>
                <a:cubicBezTo>
                  <a:pt x="400874" y="337285"/>
                  <a:pt x="400716" y="338105"/>
                  <a:pt x="400716" y="339016"/>
                </a:cubicBezTo>
                <a:cubicBezTo>
                  <a:pt x="400716" y="339645"/>
                  <a:pt x="400814" y="340248"/>
                  <a:pt x="401009" y="340823"/>
                </a:cubicBezTo>
                <a:cubicBezTo>
                  <a:pt x="401205" y="341398"/>
                  <a:pt x="401520" y="341908"/>
                  <a:pt x="401953" y="342353"/>
                </a:cubicBezTo>
                <a:cubicBezTo>
                  <a:pt x="402388" y="342798"/>
                  <a:pt x="402952" y="343151"/>
                  <a:pt x="403646" y="343411"/>
                </a:cubicBezTo>
                <a:cubicBezTo>
                  <a:pt x="404341" y="343672"/>
                  <a:pt x="405188" y="343802"/>
                  <a:pt x="406186" y="343802"/>
                </a:cubicBezTo>
                <a:cubicBezTo>
                  <a:pt x="407488" y="343802"/>
                  <a:pt x="408980" y="343406"/>
                  <a:pt x="410663" y="342614"/>
                </a:cubicBezTo>
                <a:cubicBezTo>
                  <a:pt x="412345" y="341821"/>
                  <a:pt x="414119" y="340568"/>
                  <a:pt x="415985" y="338853"/>
                </a:cubicBezTo>
                <a:lnTo>
                  <a:pt x="415985" y="333058"/>
                </a:lnTo>
                <a:close/>
                <a:moveTo>
                  <a:pt x="971513" y="319548"/>
                </a:moveTo>
                <a:cubicBezTo>
                  <a:pt x="968431" y="319548"/>
                  <a:pt x="966027" y="320546"/>
                  <a:pt x="964302" y="322543"/>
                </a:cubicBezTo>
                <a:cubicBezTo>
                  <a:pt x="962576" y="324539"/>
                  <a:pt x="961714" y="327665"/>
                  <a:pt x="961714" y="331919"/>
                </a:cubicBezTo>
                <a:cubicBezTo>
                  <a:pt x="961714" y="335869"/>
                  <a:pt x="962294" y="338815"/>
                  <a:pt x="963455" y="340758"/>
                </a:cubicBezTo>
                <a:cubicBezTo>
                  <a:pt x="964617" y="342700"/>
                  <a:pt x="966261" y="343672"/>
                  <a:pt x="968388" y="343672"/>
                </a:cubicBezTo>
                <a:cubicBezTo>
                  <a:pt x="969820" y="343672"/>
                  <a:pt x="971334" y="343031"/>
                  <a:pt x="972929" y="341751"/>
                </a:cubicBezTo>
                <a:cubicBezTo>
                  <a:pt x="974525" y="340470"/>
                  <a:pt x="976201" y="338571"/>
                  <a:pt x="977959" y="336053"/>
                </a:cubicBezTo>
                <a:lnTo>
                  <a:pt x="977959" y="320882"/>
                </a:lnTo>
                <a:cubicBezTo>
                  <a:pt x="977026" y="320448"/>
                  <a:pt x="975995" y="320117"/>
                  <a:pt x="974866" y="319889"/>
                </a:cubicBezTo>
                <a:cubicBezTo>
                  <a:pt x="973738" y="319661"/>
                  <a:pt x="972620" y="319548"/>
                  <a:pt x="971513" y="319548"/>
                </a:cubicBezTo>
                <a:close/>
                <a:moveTo>
                  <a:pt x="895313" y="319548"/>
                </a:moveTo>
                <a:cubicBezTo>
                  <a:pt x="892231" y="319548"/>
                  <a:pt x="889827" y="320546"/>
                  <a:pt x="888102" y="322543"/>
                </a:cubicBezTo>
                <a:cubicBezTo>
                  <a:pt x="886376" y="324539"/>
                  <a:pt x="885514" y="327665"/>
                  <a:pt x="885514" y="331919"/>
                </a:cubicBezTo>
                <a:cubicBezTo>
                  <a:pt x="885514" y="335869"/>
                  <a:pt x="886094" y="338815"/>
                  <a:pt x="887255" y="340758"/>
                </a:cubicBezTo>
                <a:cubicBezTo>
                  <a:pt x="888417" y="342700"/>
                  <a:pt x="890061" y="343672"/>
                  <a:pt x="892188" y="343672"/>
                </a:cubicBezTo>
                <a:cubicBezTo>
                  <a:pt x="893620" y="343672"/>
                  <a:pt x="895134" y="343031"/>
                  <a:pt x="896729" y="341751"/>
                </a:cubicBezTo>
                <a:cubicBezTo>
                  <a:pt x="898325" y="340470"/>
                  <a:pt x="900001" y="338571"/>
                  <a:pt x="901759" y="336053"/>
                </a:cubicBezTo>
                <a:lnTo>
                  <a:pt x="901759" y="320882"/>
                </a:lnTo>
                <a:cubicBezTo>
                  <a:pt x="900826" y="320448"/>
                  <a:pt x="899795" y="320117"/>
                  <a:pt x="898666" y="319889"/>
                </a:cubicBezTo>
                <a:cubicBezTo>
                  <a:pt x="897538" y="319661"/>
                  <a:pt x="896420" y="319548"/>
                  <a:pt x="895313" y="319548"/>
                </a:cubicBezTo>
                <a:close/>
                <a:moveTo>
                  <a:pt x="551600" y="319483"/>
                </a:moveTo>
                <a:cubicBezTo>
                  <a:pt x="549907" y="319483"/>
                  <a:pt x="548459" y="319813"/>
                  <a:pt x="547254" y="320475"/>
                </a:cubicBezTo>
                <a:cubicBezTo>
                  <a:pt x="546050" y="321137"/>
                  <a:pt x="545062" y="322022"/>
                  <a:pt x="544292" y="323129"/>
                </a:cubicBezTo>
                <a:cubicBezTo>
                  <a:pt x="543521" y="324236"/>
                  <a:pt x="542956" y="325521"/>
                  <a:pt x="542599" y="326987"/>
                </a:cubicBezTo>
                <a:cubicBezTo>
                  <a:pt x="542240" y="328452"/>
                  <a:pt x="542061" y="329987"/>
                  <a:pt x="542061" y="331593"/>
                </a:cubicBezTo>
                <a:cubicBezTo>
                  <a:pt x="542061" y="333612"/>
                  <a:pt x="542284" y="335381"/>
                  <a:pt x="542729" y="336900"/>
                </a:cubicBezTo>
                <a:cubicBezTo>
                  <a:pt x="543174" y="338419"/>
                  <a:pt x="543809" y="339683"/>
                  <a:pt x="544633" y="340693"/>
                </a:cubicBezTo>
                <a:cubicBezTo>
                  <a:pt x="545458" y="341702"/>
                  <a:pt x="546456" y="342462"/>
                  <a:pt x="547628" y="342972"/>
                </a:cubicBezTo>
                <a:cubicBezTo>
                  <a:pt x="548800" y="343482"/>
                  <a:pt x="550124" y="343737"/>
                  <a:pt x="551600" y="343737"/>
                </a:cubicBezTo>
                <a:cubicBezTo>
                  <a:pt x="553293" y="343737"/>
                  <a:pt x="554742" y="343406"/>
                  <a:pt x="555947" y="342744"/>
                </a:cubicBezTo>
                <a:cubicBezTo>
                  <a:pt x="557151" y="342082"/>
                  <a:pt x="558139" y="341197"/>
                  <a:pt x="558909" y="340091"/>
                </a:cubicBezTo>
                <a:cubicBezTo>
                  <a:pt x="559680" y="338984"/>
                  <a:pt x="560244" y="337697"/>
                  <a:pt x="560602" y="336233"/>
                </a:cubicBezTo>
                <a:cubicBezTo>
                  <a:pt x="560960" y="334767"/>
                  <a:pt x="561139" y="333221"/>
                  <a:pt x="561139" y="331593"/>
                </a:cubicBezTo>
                <a:cubicBezTo>
                  <a:pt x="561139" y="329575"/>
                  <a:pt x="560917" y="327811"/>
                  <a:pt x="560472" y="326303"/>
                </a:cubicBezTo>
                <a:cubicBezTo>
                  <a:pt x="560027" y="324795"/>
                  <a:pt x="559392" y="323536"/>
                  <a:pt x="558567" y="322526"/>
                </a:cubicBezTo>
                <a:cubicBezTo>
                  <a:pt x="557742" y="321517"/>
                  <a:pt x="556739" y="320757"/>
                  <a:pt x="555556" y="320248"/>
                </a:cubicBezTo>
                <a:cubicBezTo>
                  <a:pt x="554373" y="319738"/>
                  <a:pt x="553055" y="319483"/>
                  <a:pt x="551600" y="319483"/>
                </a:cubicBezTo>
                <a:close/>
                <a:moveTo>
                  <a:pt x="1075539" y="319189"/>
                </a:moveTo>
                <a:cubicBezTo>
                  <a:pt x="1074302" y="319189"/>
                  <a:pt x="1073174" y="319428"/>
                  <a:pt x="1072153" y="319906"/>
                </a:cubicBezTo>
                <a:cubicBezTo>
                  <a:pt x="1071133" y="320383"/>
                  <a:pt x="1070254" y="321056"/>
                  <a:pt x="1069516" y="321924"/>
                </a:cubicBezTo>
                <a:cubicBezTo>
                  <a:pt x="1068778" y="322792"/>
                  <a:pt x="1068182" y="323834"/>
                  <a:pt x="1067726" y="325050"/>
                </a:cubicBezTo>
                <a:cubicBezTo>
                  <a:pt x="1067270" y="326265"/>
                  <a:pt x="1066988" y="327600"/>
                  <a:pt x="1066879" y="329054"/>
                </a:cubicBezTo>
                <a:lnTo>
                  <a:pt x="1084069" y="329054"/>
                </a:lnTo>
                <a:cubicBezTo>
                  <a:pt x="1084134" y="327600"/>
                  <a:pt x="1083993" y="326270"/>
                  <a:pt x="1083646" y="325066"/>
                </a:cubicBezTo>
                <a:cubicBezTo>
                  <a:pt x="1083298" y="323861"/>
                  <a:pt x="1082761" y="322825"/>
                  <a:pt x="1082034" y="321957"/>
                </a:cubicBezTo>
                <a:cubicBezTo>
                  <a:pt x="1081307" y="321088"/>
                  <a:pt x="1080401" y="320410"/>
                  <a:pt x="1079316" y="319922"/>
                </a:cubicBezTo>
                <a:cubicBezTo>
                  <a:pt x="1078231" y="319433"/>
                  <a:pt x="1076972" y="319189"/>
                  <a:pt x="1075539" y="319189"/>
                </a:cubicBezTo>
                <a:close/>
                <a:moveTo>
                  <a:pt x="723115" y="319189"/>
                </a:moveTo>
                <a:cubicBezTo>
                  <a:pt x="721878" y="319189"/>
                  <a:pt x="720749" y="319428"/>
                  <a:pt x="719729" y="319906"/>
                </a:cubicBezTo>
                <a:cubicBezTo>
                  <a:pt x="718710" y="320383"/>
                  <a:pt x="717830" y="321056"/>
                  <a:pt x="717093" y="321924"/>
                </a:cubicBezTo>
                <a:cubicBezTo>
                  <a:pt x="716355" y="322792"/>
                  <a:pt x="715758" y="323834"/>
                  <a:pt x="715302" y="325050"/>
                </a:cubicBezTo>
                <a:cubicBezTo>
                  <a:pt x="714846" y="326265"/>
                  <a:pt x="714564" y="327600"/>
                  <a:pt x="714455" y="329054"/>
                </a:cubicBezTo>
                <a:lnTo>
                  <a:pt x="731645" y="329054"/>
                </a:lnTo>
                <a:cubicBezTo>
                  <a:pt x="731710" y="327600"/>
                  <a:pt x="731569" y="326270"/>
                  <a:pt x="731222" y="325066"/>
                </a:cubicBezTo>
                <a:cubicBezTo>
                  <a:pt x="730874" y="323861"/>
                  <a:pt x="730338" y="322825"/>
                  <a:pt x="729611" y="321957"/>
                </a:cubicBezTo>
                <a:cubicBezTo>
                  <a:pt x="728883" y="321088"/>
                  <a:pt x="727977" y="320410"/>
                  <a:pt x="726892" y="319922"/>
                </a:cubicBezTo>
                <a:cubicBezTo>
                  <a:pt x="725807" y="319433"/>
                  <a:pt x="724548" y="319189"/>
                  <a:pt x="723115" y="319189"/>
                </a:cubicBezTo>
                <a:close/>
                <a:moveTo>
                  <a:pt x="475466" y="319189"/>
                </a:moveTo>
                <a:cubicBezTo>
                  <a:pt x="474228" y="319189"/>
                  <a:pt x="473100" y="319428"/>
                  <a:pt x="472079" y="319906"/>
                </a:cubicBezTo>
                <a:cubicBezTo>
                  <a:pt x="471060" y="320383"/>
                  <a:pt x="470181" y="321056"/>
                  <a:pt x="469442" y="321924"/>
                </a:cubicBezTo>
                <a:cubicBezTo>
                  <a:pt x="468705" y="322792"/>
                  <a:pt x="468108" y="323834"/>
                  <a:pt x="467652" y="325050"/>
                </a:cubicBezTo>
                <a:cubicBezTo>
                  <a:pt x="467196" y="326265"/>
                  <a:pt x="466914" y="327600"/>
                  <a:pt x="466805" y="329054"/>
                </a:cubicBezTo>
                <a:lnTo>
                  <a:pt x="483995" y="329054"/>
                </a:lnTo>
                <a:cubicBezTo>
                  <a:pt x="484060" y="327600"/>
                  <a:pt x="483919" y="326270"/>
                  <a:pt x="483572" y="325066"/>
                </a:cubicBezTo>
                <a:cubicBezTo>
                  <a:pt x="483225" y="323861"/>
                  <a:pt x="482687" y="322825"/>
                  <a:pt x="481960" y="321957"/>
                </a:cubicBezTo>
                <a:cubicBezTo>
                  <a:pt x="481233" y="321088"/>
                  <a:pt x="480327" y="320410"/>
                  <a:pt x="479242" y="319922"/>
                </a:cubicBezTo>
                <a:cubicBezTo>
                  <a:pt x="478156" y="319433"/>
                  <a:pt x="476898" y="319189"/>
                  <a:pt x="475466" y="319189"/>
                </a:cubicBezTo>
                <a:close/>
                <a:moveTo>
                  <a:pt x="304015" y="319189"/>
                </a:moveTo>
                <a:cubicBezTo>
                  <a:pt x="302778" y="319189"/>
                  <a:pt x="301650" y="319428"/>
                  <a:pt x="300630" y="319906"/>
                </a:cubicBezTo>
                <a:cubicBezTo>
                  <a:pt x="299609" y="320383"/>
                  <a:pt x="298730" y="321056"/>
                  <a:pt x="297993" y="321924"/>
                </a:cubicBezTo>
                <a:cubicBezTo>
                  <a:pt x="297254" y="322792"/>
                  <a:pt x="296658" y="323834"/>
                  <a:pt x="296202" y="325050"/>
                </a:cubicBezTo>
                <a:cubicBezTo>
                  <a:pt x="295746" y="326265"/>
                  <a:pt x="295464" y="327600"/>
                  <a:pt x="295355" y="329054"/>
                </a:cubicBezTo>
                <a:lnTo>
                  <a:pt x="312545" y="329054"/>
                </a:lnTo>
                <a:cubicBezTo>
                  <a:pt x="312610" y="327600"/>
                  <a:pt x="312469" y="326270"/>
                  <a:pt x="312122" y="325066"/>
                </a:cubicBezTo>
                <a:cubicBezTo>
                  <a:pt x="311775" y="323861"/>
                  <a:pt x="311237" y="322825"/>
                  <a:pt x="310510" y="321957"/>
                </a:cubicBezTo>
                <a:cubicBezTo>
                  <a:pt x="309783" y="321088"/>
                  <a:pt x="308877" y="320410"/>
                  <a:pt x="307792" y="319922"/>
                </a:cubicBezTo>
                <a:cubicBezTo>
                  <a:pt x="306707" y="319433"/>
                  <a:pt x="305448" y="319189"/>
                  <a:pt x="304015" y="319189"/>
                </a:cubicBezTo>
                <a:close/>
                <a:moveTo>
                  <a:pt x="132565" y="319189"/>
                </a:moveTo>
                <a:cubicBezTo>
                  <a:pt x="131328" y="319189"/>
                  <a:pt x="130200" y="319428"/>
                  <a:pt x="129179" y="319906"/>
                </a:cubicBezTo>
                <a:cubicBezTo>
                  <a:pt x="128159" y="320383"/>
                  <a:pt x="127280" y="321056"/>
                  <a:pt x="126542" y="321924"/>
                </a:cubicBezTo>
                <a:cubicBezTo>
                  <a:pt x="125804" y="322792"/>
                  <a:pt x="125208" y="323834"/>
                  <a:pt x="124752" y="325050"/>
                </a:cubicBezTo>
                <a:cubicBezTo>
                  <a:pt x="124296" y="326265"/>
                  <a:pt x="124014" y="327600"/>
                  <a:pt x="123905" y="329054"/>
                </a:cubicBezTo>
                <a:lnTo>
                  <a:pt x="141095" y="329054"/>
                </a:lnTo>
                <a:cubicBezTo>
                  <a:pt x="141160" y="327600"/>
                  <a:pt x="141019" y="326270"/>
                  <a:pt x="140672" y="325066"/>
                </a:cubicBezTo>
                <a:cubicBezTo>
                  <a:pt x="140325" y="323861"/>
                  <a:pt x="139787" y="322825"/>
                  <a:pt x="139060" y="321957"/>
                </a:cubicBezTo>
                <a:cubicBezTo>
                  <a:pt x="138333" y="321088"/>
                  <a:pt x="137427" y="320410"/>
                  <a:pt x="136342" y="319922"/>
                </a:cubicBezTo>
                <a:cubicBezTo>
                  <a:pt x="135257" y="319433"/>
                  <a:pt x="133998" y="319189"/>
                  <a:pt x="132565" y="319189"/>
                </a:cubicBezTo>
                <a:close/>
                <a:moveTo>
                  <a:pt x="1235269" y="315250"/>
                </a:moveTo>
                <a:lnTo>
                  <a:pt x="1250668" y="315250"/>
                </a:lnTo>
                <a:lnTo>
                  <a:pt x="1250668" y="343216"/>
                </a:lnTo>
                <a:lnTo>
                  <a:pt x="1260402" y="343216"/>
                </a:lnTo>
                <a:lnTo>
                  <a:pt x="1260402" y="347937"/>
                </a:lnTo>
                <a:lnTo>
                  <a:pt x="1234195" y="347937"/>
                </a:lnTo>
                <a:lnTo>
                  <a:pt x="1234195" y="343216"/>
                </a:lnTo>
                <a:lnTo>
                  <a:pt x="1244938" y="343216"/>
                </a:lnTo>
                <a:lnTo>
                  <a:pt x="1244938" y="319938"/>
                </a:lnTo>
                <a:lnTo>
                  <a:pt x="1235269" y="319938"/>
                </a:lnTo>
                <a:close/>
                <a:moveTo>
                  <a:pt x="920944" y="315250"/>
                </a:moveTo>
                <a:lnTo>
                  <a:pt x="936343" y="315250"/>
                </a:lnTo>
                <a:lnTo>
                  <a:pt x="936343" y="343216"/>
                </a:lnTo>
                <a:lnTo>
                  <a:pt x="946077" y="343216"/>
                </a:lnTo>
                <a:lnTo>
                  <a:pt x="946077" y="347937"/>
                </a:lnTo>
                <a:lnTo>
                  <a:pt x="919870" y="347937"/>
                </a:lnTo>
                <a:lnTo>
                  <a:pt x="919870" y="343216"/>
                </a:lnTo>
                <a:lnTo>
                  <a:pt x="930613" y="343216"/>
                </a:lnTo>
                <a:lnTo>
                  <a:pt x="930613" y="319938"/>
                </a:lnTo>
                <a:lnTo>
                  <a:pt x="920944" y="319938"/>
                </a:lnTo>
                <a:close/>
                <a:moveTo>
                  <a:pt x="793014" y="314794"/>
                </a:moveTo>
                <a:cubicBezTo>
                  <a:pt x="794706" y="314794"/>
                  <a:pt x="796291" y="314914"/>
                  <a:pt x="797766" y="315152"/>
                </a:cubicBezTo>
                <a:cubicBezTo>
                  <a:pt x="799243" y="315391"/>
                  <a:pt x="800653" y="315782"/>
                  <a:pt x="801999" y="316325"/>
                </a:cubicBezTo>
                <a:lnTo>
                  <a:pt x="801999" y="321729"/>
                </a:lnTo>
                <a:cubicBezTo>
                  <a:pt x="800588" y="320991"/>
                  <a:pt x="799150" y="320454"/>
                  <a:pt x="797685" y="320117"/>
                </a:cubicBezTo>
                <a:cubicBezTo>
                  <a:pt x="796220" y="319781"/>
                  <a:pt x="794706" y="319613"/>
                  <a:pt x="793144" y="319613"/>
                </a:cubicBezTo>
                <a:cubicBezTo>
                  <a:pt x="791689" y="319613"/>
                  <a:pt x="790317" y="319889"/>
                  <a:pt x="789025" y="320443"/>
                </a:cubicBezTo>
                <a:cubicBezTo>
                  <a:pt x="787734" y="320996"/>
                  <a:pt x="786600" y="321794"/>
                  <a:pt x="785623" y="322836"/>
                </a:cubicBezTo>
                <a:cubicBezTo>
                  <a:pt x="784646" y="323878"/>
                  <a:pt x="783876" y="325147"/>
                  <a:pt x="783312" y="326645"/>
                </a:cubicBezTo>
                <a:cubicBezTo>
                  <a:pt x="782748" y="328142"/>
                  <a:pt x="782465" y="329835"/>
                  <a:pt x="782465" y="331723"/>
                </a:cubicBezTo>
                <a:cubicBezTo>
                  <a:pt x="782465" y="335674"/>
                  <a:pt x="783426" y="338631"/>
                  <a:pt x="785346" y="340595"/>
                </a:cubicBezTo>
                <a:cubicBezTo>
                  <a:pt x="787267" y="342559"/>
                  <a:pt x="789932" y="343541"/>
                  <a:pt x="793339" y="343541"/>
                </a:cubicBezTo>
                <a:cubicBezTo>
                  <a:pt x="794880" y="343541"/>
                  <a:pt x="796372" y="343368"/>
                  <a:pt x="797815" y="343021"/>
                </a:cubicBezTo>
                <a:cubicBezTo>
                  <a:pt x="799259" y="342673"/>
                  <a:pt x="800653" y="342152"/>
                  <a:pt x="801999" y="341458"/>
                </a:cubicBezTo>
                <a:lnTo>
                  <a:pt x="801999" y="346732"/>
                </a:lnTo>
                <a:cubicBezTo>
                  <a:pt x="800523" y="347296"/>
                  <a:pt x="799009" y="347714"/>
                  <a:pt x="797457" y="347985"/>
                </a:cubicBezTo>
                <a:cubicBezTo>
                  <a:pt x="795905" y="348257"/>
                  <a:pt x="794305" y="348392"/>
                  <a:pt x="792655" y="348392"/>
                </a:cubicBezTo>
                <a:cubicBezTo>
                  <a:pt x="787490" y="348392"/>
                  <a:pt x="783513" y="346992"/>
                  <a:pt x="780724" y="344193"/>
                </a:cubicBezTo>
                <a:cubicBezTo>
                  <a:pt x="777935" y="341393"/>
                  <a:pt x="776540" y="337302"/>
                  <a:pt x="776540" y="331919"/>
                </a:cubicBezTo>
                <a:cubicBezTo>
                  <a:pt x="776540" y="329336"/>
                  <a:pt x="776942" y="326992"/>
                  <a:pt x="777745" y="324887"/>
                </a:cubicBezTo>
                <a:cubicBezTo>
                  <a:pt x="778548" y="322781"/>
                  <a:pt x="779676" y="320980"/>
                  <a:pt x="781130" y="319483"/>
                </a:cubicBezTo>
                <a:cubicBezTo>
                  <a:pt x="782585" y="317985"/>
                  <a:pt x="784321" y="316829"/>
                  <a:pt x="786340" y="316015"/>
                </a:cubicBezTo>
                <a:cubicBezTo>
                  <a:pt x="788358" y="315201"/>
                  <a:pt x="790582" y="314794"/>
                  <a:pt x="793014" y="314794"/>
                </a:cubicBezTo>
                <a:close/>
                <a:moveTo>
                  <a:pt x="1205243" y="314664"/>
                </a:moveTo>
                <a:cubicBezTo>
                  <a:pt x="1207001" y="314664"/>
                  <a:pt x="1208336" y="315239"/>
                  <a:pt x="1209247" y="316390"/>
                </a:cubicBezTo>
                <a:cubicBezTo>
                  <a:pt x="1210159" y="317540"/>
                  <a:pt x="1210615" y="319320"/>
                  <a:pt x="1210615" y="321729"/>
                </a:cubicBezTo>
                <a:cubicBezTo>
                  <a:pt x="1211136" y="320600"/>
                  <a:pt x="1211646" y="319596"/>
                  <a:pt x="1212145" y="318717"/>
                </a:cubicBezTo>
                <a:cubicBezTo>
                  <a:pt x="1212644" y="317838"/>
                  <a:pt x="1213181" y="317100"/>
                  <a:pt x="1213756" y="316504"/>
                </a:cubicBezTo>
                <a:cubicBezTo>
                  <a:pt x="1214332" y="315907"/>
                  <a:pt x="1214966" y="315451"/>
                  <a:pt x="1215661" y="315136"/>
                </a:cubicBezTo>
                <a:cubicBezTo>
                  <a:pt x="1216355" y="314822"/>
                  <a:pt x="1217159" y="314664"/>
                  <a:pt x="1218070" y="314664"/>
                </a:cubicBezTo>
                <a:cubicBezTo>
                  <a:pt x="1222172" y="314664"/>
                  <a:pt x="1224223" y="317822"/>
                  <a:pt x="1224223" y="324138"/>
                </a:cubicBezTo>
                <a:lnTo>
                  <a:pt x="1224223" y="347937"/>
                </a:lnTo>
                <a:lnTo>
                  <a:pt x="1219014" y="347937"/>
                </a:lnTo>
                <a:lnTo>
                  <a:pt x="1219014" y="324464"/>
                </a:lnTo>
                <a:cubicBezTo>
                  <a:pt x="1219014" y="323444"/>
                  <a:pt x="1218976" y="322608"/>
                  <a:pt x="1218900" y="321957"/>
                </a:cubicBezTo>
                <a:cubicBezTo>
                  <a:pt x="1218824" y="321305"/>
                  <a:pt x="1218705" y="320790"/>
                  <a:pt x="1218542" y="320410"/>
                </a:cubicBezTo>
                <a:cubicBezTo>
                  <a:pt x="1218379" y="320030"/>
                  <a:pt x="1218173" y="319765"/>
                  <a:pt x="1217924" y="319613"/>
                </a:cubicBezTo>
                <a:cubicBezTo>
                  <a:pt x="1217674" y="319461"/>
                  <a:pt x="1217365" y="319385"/>
                  <a:pt x="1216996" y="319385"/>
                </a:cubicBezTo>
                <a:cubicBezTo>
                  <a:pt x="1216562" y="319385"/>
                  <a:pt x="1216160" y="319515"/>
                  <a:pt x="1215791" y="319775"/>
                </a:cubicBezTo>
                <a:cubicBezTo>
                  <a:pt x="1215422" y="320036"/>
                  <a:pt x="1215026" y="320459"/>
                  <a:pt x="1214603" y="321045"/>
                </a:cubicBezTo>
                <a:cubicBezTo>
                  <a:pt x="1214180" y="321631"/>
                  <a:pt x="1213713" y="322407"/>
                  <a:pt x="1213203" y="323373"/>
                </a:cubicBezTo>
                <a:cubicBezTo>
                  <a:pt x="1212693" y="324339"/>
                  <a:pt x="1212091" y="325527"/>
                  <a:pt x="1211396" y="326938"/>
                </a:cubicBezTo>
                <a:lnTo>
                  <a:pt x="1211396" y="347937"/>
                </a:lnTo>
                <a:lnTo>
                  <a:pt x="1206220" y="347937"/>
                </a:lnTo>
                <a:lnTo>
                  <a:pt x="1206220" y="325082"/>
                </a:lnTo>
                <a:cubicBezTo>
                  <a:pt x="1206220" y="323888"/>
                  <a:pt x="1206182" y="322923"/>
                  <a:pt x="1206106" y="322184"/>
                </a:cubicBezTo>
                <a:cubicBezTo>
                  <a:pt x="1206030" y="321447"/>
                  <a:pt x="1205910" y="320871"/>
                  <a:pt x="1205748" y="320459"/>
                </a:cubicBezTo>
                <a:cubicBezTo>
                  <a:pt x="1205585" y="320047"/>
                  <a:pt x="1205373" y="319765"/>
                  <a:pt x="1205113" y="319613"/>
                </a:cubicBezTo>
                <a:cubicBezTo>
                  <a:pt x="1204852" y="319461"/>
                  <a:pt x="1204538" y="319385"/>
                  <a:pt x="1204169" y="319385"/>
                </a:cubicBezTo>
                <a:cubicBezTo>
                  <a:pt x="1203778" y="319385"/>
                  <a:pt x="1203409" y="319493"/>
                  <a:pt x="1203062" y="319710"/>
                </a:cubicBezTo>
                <a:cubicBezTo>
                  <a:pt x="1202714" y="319927"/>
                  <a:pt x="1202329" y="320318"/>
                  <a:pt x="1201906" y="320882"/>
                </a:cubicBezTo>
                <a:cubicBezTo>
                  <a:pt x="1201483" y="321447"/>
                  <a:pt x="1201011" y="322217"/>
                  <a:pt x="1200490" y="323194"/>
                </a:cubicBezTo>
                <a:cubicBezTo>
                  <a:pt x="1199969" y="324171"/>
                  <a:pt x="1199350" y="325418"/>
                  <a:pt x="1198634" y="326938"/>
                </a:cubicBezTo>
                <a:lnTo>
                  <a:pt x="1198634" y="347937"/>
                </a:lnTo>
                <a:lnTo>
                  <a:pt x="1193425" y="347937"/>
                </a:lnTo>
                <a:lnTo>
                  <a:pt x="1193425" y="315250"/>
                </a:lnTo>
                <a:lnTo>
                  <a:pt x="1197755" y="315250"/>
                </a:lnTo>
                <a:lnTo>
                  <a:pt x="1198016" y="321468"/>
                </a:lnTo>
                <a:cubicBezTo>
                  <a:pt x="1198580" y="320231"/>
                  <a:pt x="1199128" y="319179"/>
                  <a:pt x="1199660" y="318310"/>
                </a:cubicBezTo>
                <a:cubicBezTo>
                  <a:pt x="1200191" y="317442"/>
                  <a:pt x="1200739" y="316742"/>
                  <a:pt x="1201304" y="316211"/>
                </a:cubicBezTo>
                <a:cubicBezTo>
                  <a:pt x="1201868" y="315679"/>
                  <a:pt x="1202470" y="315288"/>
                  <a:pt x="1203111" y="315038"/>
                </a:cubicBezTo>
                <a:cubicBezTo>
                  <a:pt x="1203751" y="314789"/>
                  <a:pt x="1204462" y="314664"/>
                  <a:pt x="1205243" y="314664"/>
                </a:cubicBezTo>
                <a:close/>
                <a:moveTo>
                  <a:pt x="1181714" y="314664"/>
                </a:moveTo>
                <a:cubicBezTo>
                  <a:pt x="1182995" y="314664"/>
                  <a:pt x="1184416" y="314735"/>
                  <a:pt x="1185979" y="314876"/>
                </a:cubicBezTo>
                <a:cubicBezTo>
                  <a:pt x="1187542" y="315017"/>
                  <a:pt x="1189170" y="315261"/>
                  <a:pt x="1190863" y="315608"/>
                </a:cubicBezTo>
                <a:lnTo>
                  <a:pt x="1190863" y="320654"/>
                </a:lnTo>
                <a:cubicBezTo>
                  <a:pt x="1189083" y="320220"/>
                  <a:pt x="1187395" y="319900"/>
                  <a:pt x="1185800" y="319694"/>
                </a:cubicBezTo>
                <a:cubicBezTo>
                  <a:pt x="1184205" y="319488"/>
                  <a:pt x="1182821" y="319385"/>
                  <a:pt x="1181649" y="319385"/>
                </a:cubicBezTo>
                <a:cubicBezTo>
                  <a:pt x="1180238" y="319385"/>
                  <a:pt x="1179050" y="319493"/>
                  <a:pt x="1178084" y="319710"/>
                </a:cubicBezTo>
                <a:cubicBezTo>
                  <a:pt x="1177118" y="319927"/>
                  <a:pt x="1176337" y="320226"/>
                  <a:pt x="1175740" y="320606"/>
                </a:cubicBezTo>
                <a:cubicBezTo>
                  <a:pt x="1175143" y="320986"/>
                  <a:pt x="1174715" y="321431"/>
                  <a:pt x="1174454" y="321940"/>
                </a:cubicBezTo>
                <a:cubicBezTo>
                  <a:pt x="1174194" y="322451"/>
                  <a:pt x="1174064" y="322999"/>
                  <a:pt x="1174064" y="323585"/>
                </a:cubicBezTo>
                <a:cubicBezTo>
                  <a:pt x="1174064" y="324171"/>
                  <a:pt x="1174178" y="324702"/>
                  <a:pt x="1174405" y="325180"/>
                </a:cubicBezTo>
                <a:cubicBezTo>
                  <a:pt x="1174633" y="325657"/>
                  <a:pt x="1175057" y="326119"/>
                  <a:pt x="1175675" y="326563"/>
                </a:cubicBezTo>
                <a:cubicBezTo>
                  <a:pt x="1176294" y="327008"/>
                  <a:pt x="1177156" y="327453"/>
                  <a:pt x="1178263" y="327898"/>
                </a:cubicBezTo>
                <a:cubicBezTo>
                  <a:pt x="1179370" y="328343"/>
                  <a:pt x="1180813" y="328826"/>
                  <a:pt x="1182593" y="329347"/>
                </a:cubicBezTo>
                <a:cubicBezTo>
                  <a:pt x="1184525" y="329911"/>
                  <a:pt x="1186153" y="330503"/>
                  <a:pt x="1187477" y="331121"/>
                </a:cubicBezTo>
                <a:cubicBezTo>
                  <a:pt x="1188801" y="331740"/>
                  <a:pt x="1189875" y="332429"/>
                  <a:pt x="1190700" y="333189"/>
                </a:cubicBezTo>
                <a:cubicBezTo>
                  <a:pt x="1191524" y="333948"/>
                  <a:pt x="1192116" y="334806"/>
                  <a:pt x="1192474" y="335761"/>
                </a:cubicBezTo>
                <a:cubicBezTo>
                  <a:pt x="1192832" y="336716"/>
                  <a:pt x="1193011" y="337801"/>
                  <a:pt x="1193011" y="339016"/>
                </a:cubicBezTo>
                <a:cubicBezTo>
                  <a:pt x="1193011" y="340166"/>
                  <a:pt x="1192816" y="341197"/>
                  <a:pt x="1192425" y="342109"/>
                </a:cubicBezTo>
                <a:cubicBezTo>
                  <a:pt x="1192035" y="343021"/>
                  <a:pt x="1191503" y="343829"/>
                  <a:pt x="1190830" y="344534"/>
                </a:cubicBezTo>
                <a:cubicBezTo>
                  <a:pt x="1190157" y="345240"/>
                  <a:pt x="1189376" y="345842"/>
                  <a:pt x="1188486" y="346341"/>
                </a:cubicBezTo>
                <a:cubicBezTo>
                  <a:pt x="1187596" y="346840"/>
                  <a:pt x="1186647" y="347253"/>
                  <a:pt x="1185637" y="347578"/>
                </a:cubicBezTo>
                <a:cubicBezTo>
                  <a:pt x="1184628" y="347904"/>
                  <a:pt x="1183592" y="348143"/>
                  <a:pt x="1182528" y="348295"/>
                </a:cubicBezTo>
                <a:cubicBezTo>
                  <a:pt x="1181465" y="348447"/>
                  <a:pt x="1180423" y="348522"/>
                  <a:pt x="1179403" y="348522"/>
                </a:cubicBezTo>
                <a:cubicBezTo>
                  <a:pt x="1177189" y="348522"/>
                  <a:pt x="1175154" y="348425"/>
                  <a:pt x="1173298" y="348229"/>
                </a:cubicBezTo>
                <a:cubicBezTo>
                  <a:pt x="1171443" y="348034"/>
                  <a:pt x="1169625" y="347720"/>
                  <a:pt x="1167845" y="347285"/>
                </a:cubicBezTo>
                <a:lnTo>
                  <a:pt x="1167845" y="342076"/>
                </a:lnTo>
                <a:cubicBezTo>
                  <a:pt x="1169755" y="342619"/>
                  <a:pt x="1171654" y="343031"/>
                  <a:pt x="1173543" y="343313"/>
                </a:cubicBezTo>
                <a:cubicBezTo>
                  <a:pt x="1175431" y="343596"/>
                  <a:pt x="1177308" y="343737"/>
                  <a:pt x="1179175" y="343737"/>
                </a:cubicBezTo>
                <a:cubicBezTo>
                  <a:pt x="1181888" y="343737"/>
                  <a:pt x="1183896" y="343368"/>
                  <a:pt x="1185198" y="342630"/>
                </a:cubicBezTo>
                <a:cubicBezTo>
                  <a:pt x="1186500" y="341892"/>
                  <a:pt x="1187151" y="340839"/>
                  <a:pt x="1187151" y="339472"/>
                </a:cubicBezTo>
                <a:cubicBezTo>
                  <a:pt x="1187151" y="338886"/>
                  <a:pt x="1187048" y="338360"/>
                  <a:pt x="1186842" y="337893"/>
                </a:cubicBezTo>
                <a:cubicBezTo>
                  <a:pt x="1186636" y="337426"/>
                  <a:pt x="1186261" y="336981"/>
                  <a:pt x="1185719" y="336558"/>
                </a:cubicBezTo>
                <a:cubicBezTo>
                  <a:pt x="1185176" y="336135"/>
                  <a:pt x="1184335" y="335696"/>
                  <a:pt x="1183196" y="335240"/>
                </a:cubicBezTo>
                <a:cubicBezTo>
                  <a:pt x="1182056" y="334784"/>
                  <a:pt x="1180499" y="334263"/>
                  <a:pt x="1178524" y="333677"/>
                </a:cubicBezTo>
                <a:cubicBezTo>
                  <a:pt x="1177048" y="333243"/>
                  <a:pt x="1175686" y="332749"/>
                  <a:pt x="1174438" y="332196"/>
                </a:cubicBezTo>
                <a:cubicBezTo>
                  <a:pt x="1173190" y="331642"/>
                  <a:pt x="1172110" y="330986"/>
                  <a:pt x="1171199" y="330226"/>
                </a:cubicBezTo>
                <a:cubicBezTo>
                  <a:pt x="1170287" y="329466"/>
                  <a:pt x="1169571" y="328577"/>
                  <a:pt x="1169050" y="327557"/>
                </a:cubicBezTo>
                <a:cubicBezTo>
                  <a:pt x="1168529" y="326536"/>
                  <a:pt x="1168269" y="325332"/>
                  <a:pt x="1168269" y="323943"/>
                </a:cubicBezTo>
                <a:cubicBezTo>
                  <a:pt x="1168269" y="323031"/>
                  <a:pt x="1168480" y="322033"/>
                  <a:pt x="1168903" y="320947"/>
                </a:cubicBezTo>
                <a:cubicBezTo>
                  <a:pt x="1169327" y="319862"/>
                  <a:pt x="1170048" y="318853"/>
                  <a:pt x="1171068" y="317920"/>
                </a:cubicBezTo>
                <a:cubicBezTo>
                  <a:pt x="1172088" y="316986"/>
                  <a:pt x="1173467" y="316211"/>
                  <a:pt x="1175203" y="315592"/>
                </a:cubicBezTo>
                <a:cubicBezTo>
                  <a:pt x="1176939" y="314974"/>
                  <a:pt x="1179110" y="314664"/>
                  <a:pt x="1181714" y="314664"/>
                </a:cubicBezTo>
                <a:close/>
                <a:moveTo>
                  <a:pt x="1104049" y="314664"/>
                </a:moveTo>
                <a:cubicBezTo>
                  <a:pt x="1104722" y="314664"/>
                  <a:pt x="1105362" y="314800"/>
                  <a:pt x="1105970" y="315071"/>
                </a:cubicBezTo>
                <a:cubicBezTo>
                  <a:pt x="1106578" y="315342"/>
                  <a:pt x="1107110" y="315706"/>
                  <a:pt x="1107565" y="316162"/>
                </a:cubicBezTo>
                <a:cubicBezTo>
                  <a:pt x="1108021" y="316618"/>
                  <a:pt x="1108385" y="317149"/>
                  <a:pt x="1108656" y="317757"/>
                </a:cubicBezTo>
                <a:cubicBezTo>
                  <a:pt x="1108927" y="318365"/>
                  <a:pt x="1109063" y="319005"/>
                  <a:pt x="1109063" y="319678"/>
                </a:cubicBezTo>
                <a:cubicBezTo>
                  <a:pt x="1109063" y="320372"/>
                  <a:pt x="1108927" y="321018"/>
                  <a:pt x="1108656" y="321615"/>
                </a:cubicBezTo>
                <a:cubicBezTo>
                  <a:pt x="1108385" y="322212"/>
                  <a:pt x="1108021" y="322738"/>
                  <a:pt x="1107565" y="323194"/>
                </a:cubicBezTo>
                <a:cubicBezTo>
                  <a:pt x="1107110" y="323650"/>
                  <a:pt x="1106578" y="324008"/>
                  <a:pt x="1105970" y="324268"/>
                </a:cubicBezTo>
                <a:cubicBezTo>
                  <a:pt x="1105362" y="324529"/>
                  <a:pt x="1104722" y="324659"/>
                  <a:pt x="1104049" y="324659"/>
                </a:cubicBezTo>
                <a:cubicBezTo>
                  <a:pt x="1103355" y="324659"/>
                  <a:pt x="1102709" y="324529"/>
                  <a:pt x="1102112" y="324268"/>
                </a:cubicBezTo>
                <a:cubicBezTo>
                  <a:pt x="1101515" y="324008"/>
                  <a:pt x="1100989" y="323650"/>
                  <a:pt x="1100533" y="323194"/>
                </a:cubicBezTo>
                <a:cubicBezTo>
                  <a:pt x="1100077" y="322738"/>
                  <a:pt x="1099719" y="322212"/>
                  <a:pt x="1099459" y="321615"/>
                </a:cubicBezTo>
                <a:cubicBezTo>
                  <a:pt x="1099198" y="321018"/>
                  <a:pt x="1099068" y="320372"/>
                  <a:pt x="1099068" y="319678"/>
                </a:cubicBezTo>
                <a:cubicBezTo>
                  <a:pt x="1099068" y="319005"/>
                  <a:pt x="1099198" y="318365"/>
                  <a:pt x="1099459" y="317757"/>
                </a:cubicBezTo>
                <a:cubicBezTo>
                  <a:pt x="1099719" y="317149"/>
                  <a:pt x="1100077" y="316618"/>
                  <a:pt x="1100533" y="316162"/>
                </a:cubicBezTo>
                <a:cubicBezTo>
                  <a:pt x="1100989" y="315706"/>
                  <a:pt x="1101515" y="315342"/>
                  <a:pt x="1102112" y="315071"/>
                </a:cubicBezTo>
                <a:cubicBezTo>
                  <a:pt x="1102709" y="314800"/>
                  <a:pt x="1103355" y="314664"/>
                  <a:pt x="1104049" y="314664"/>
                </a:cubicBezTo>
                <a:close/>
                <a:moveTo>
                  <a:pt x="1075800" y="314664"/>
                </a:moveTo>
                <a:cubicBezTo>
                  <a:pt x="1078079" y="314664"/>
                  <a:pt x="1080097" y="315022"/>
                  <a:pt x="1081855" y="315738"/>
                </a:cubicBezTo>
                <a:cubicBezTo>
                  <a:pt x="1083613" y="316455"/>
                  <a:pt x="1085095" y="317470"/>
                  <a:pt x="1086299" y="318782"/>
                </a:cubicBezTo>
                <a:cubicBezTo>
                  <a:pt x="1087504" y="320096"/>
                  <a:pt x="1088415" y="321691"/>
                  <a:pt x="1089034" y="323568"/>
                </a:cubicBezTo>
                <a:cubicBezTo>
                  <a:pt x="1089652" y="325445"/>
                  <a:pt x="1089962" y="327546"/>
                  <a:pt x="1089962" y="329868"/>
                </a:cubicBezTo>
                <a:cubicBezTo>
                  <a:pt x="1089962" y="330671"/>
                  <a:pt x="1089951" y="331344"/>
                  <a:pt x="1089929" y="331886"/>
                </a:cubicBezTo>
                <a:cubicBezTo>
                  <a:pt x="1089907" y="332429"/>
                  <a:pt x="1089875" y="332939"/>
                  <a:pt x="1089831" y="333416"/>
                </a:cubicBezTo>
                <a:lnTo>
                  <a:pt x="1066879" y="333416"/>
                </a:lnTo>
                <a:cubicBezTo>
                  <a:pt x="1066879" y="336759"/>
                  <a:pt x="1067813" y="339325"/>
                  <a:pt x="1069679" y="341116"/>
                </a:cubicBezTo>
                <a:cubicBezTo>
                  <a:pt x="1071546" y="342906"/>
                  <a:pt x="1074237" y="343802"/>
                  <a:pt x="1077753" y="343802"/>
                </a:cubicBezTo>
                <a:cubicBezTo>
                  <a:pt x="1078708" y="343802"/>
                  <a:pt x="1079663" y="343764"/>
                  <a:pt x="1080618" y="343688"/>
                </a:cubicBezTo>
                <a:cubicBezTo>
                  <a:pt x="1081573" y="343612"/>
                  <a:pt x="1082495" y="343509"/>
                  <a:pt x="1083385" y="343378"/>
                </a:cubicBezTo>
                <a:cubicBezTo>
                  <a:pt x="1084275" y="343248"/>
                  <a:pt x="1085127" y="343102"/>
                  <a:pt x="1085941" y="342939"/>
                </a:cubicBezTo>
                <a:cubicBezTo>
                  <a:pt x="1086755" y="342776"/>
                  <a:pt x="1087509" y="342597"/>
                  <a:pt x="1088204" y="342402"/>
                </a:cubicBezTo>
                <a:lnTo>
                  <a:pt x="1088204" y="347057"/>
                </a:lnTo>
                <a:cubicBezTo>
                  <a:pt x="1086663" y="347492"/>
                  <a:pt x="1084921" y="347844"/>
                  <a:pt x="1082978" y="348115"/>
                </a:cubicBezTo>
                <a:cubicBezTo>
                  <a:pt x="1081036" y="348387"/>
                  <a:pt x="1079023" y="348522"/>
                  <a:pt x="1076939" y="348522"/>
                </a:cubicBezTo>
                <a:cubicBezTo>
                  <a:pt x="1074139" y="348522"/>
                  <a:pt x="1071730" y="348143"/>
                  <a:pt x="1069712" y="347383"/>
                </a:cubicBezTo>
                <a:cubicBezTo>
                  <a:pt x="1067693" y="346623"/>
                  <a:pt x="1066038" y="345522"/>
                  <a:pt x="1064747" y="344079"/>
                </a:cubicBezTo>
                <a:cubicBezTo>
                  <a:pt x="1063455" y="342635"/>
                  <a:pt x="1062501" y="340867"/>
                  <a:pt x="1061882" y="338772"/>
                </a:cubicBezTo>
                <a:cubicBezTo>
                  <a:pt x="1061263" y="336678"/>
                  <a:pt x="1060954" y="334306"/>
                  <a:pt x="1060954" y="331658"/>
                </a:cubicBezTo>
                <a:cubicBezTo>
                  <a:pt x="1060954" y="329358"/>
                  <a:pt x="1061285" y="327182"/>
                  <a:pt x="1061947" y="325131"/>
                </a:cubicBezTo>
                <a:cubicBezTo>
                  <a:pt x="1062609" y="323080"/>
                  <a:pt x="1063575" y="321279"/>
                  <a:pt x="1064845" y="319727"/>
                </a:cubicBezTo>
                <a:cubicBezTo>
                  <a:pt x="1066114" y="318175"/>
                  <a:pt x="1067672" y="316943"/>
                  <a:pt x="1069516" y="316031"/>
                </a:cubicBezTo>
                <a:cubicBezTo>
                  <a:pt x="1071361" y="315120"/>
                  <a:pt x="1073456" y="314664"/>
                  <a:pt x="1075800" y="314664"/>
                </a:cubicBezTo>
                <a:close/>
                <a:moveTo>
                  <a:pt x="999469" y="314664"/>
                </a:moveTo>
                <a:cubicBezTo>
                  <a:pt x="1001445" y="314664"/>
                  <a:pt x="1003224" y="314881"/>
                  <a:pt x="1004809" y="315315"/>
                </a:cubicBezTo>
                <a:cubicBezTo>
                  <a:pt x="1006393" y="315749"/>
                  <a:pt x="1007733" y="316411"/>
                  <a:pt x="1008829" y="317301"/>
                </a:cubicBezTo>
                <a:cubicBezTo>
                  <a:pt x="1009925" y="318191"/>
                  <a:pt x="1010766" y="319309"/>
                  <a:pt x="1011352" y="320654"/>
                </a:cubicBezTo>
                <a:cubicBezTo>
                  <a:pt x="1011939" y="322000"/>
                  <a:pt x="1012232" y="323585"/>
                  <a:pt x="1012232" y="325408"/>
                </a:cubicBezTo>
                <a:lnTo>
                  <a:pt x="1012232" y="347937"/>
                </a:lnTo>
                <a:lnTo>
                  <a:pt x="1007153" y="347937"/>
                </a:lnTo>
                <a:lnTo>
                  <a:pt x="1007023" y="343541"/>
                </a:lnTo>
                <a:cubicBezTo>
                  <a:pt x="1005243" y="345299"/>
                  <a:pt x="1003436" y="346569"/>
                  <a:pt x="1001602" y="347350"/>
                </a:cubicBezTo>
                <a:cubicBezTo>
                  <a:pt x="999768" y="348132"/>
                  <a:pt x="997842" y="348522"/>
                  <a:pt x="995823" y="348522"/>
                </a:cubicBezTo>
                <a:cubicBezTo>
                  <a:pt x="993957" y="348522"/>
                  <a:pt x="992361" y="348284"/>
                  <a:pt x="991037" y="347806"/>
                </a:cubicBezTo>
                <a:cubicBezTo>
                  <a:pt x="989714" y="347329"/>
                  <a:pt x="988623" y="346672"/>
                  <a:pt x="987766" y="345837"/>
                </a:cubicBezTo>
                <a:cubicBezTo>
                  <a:pt x="986908" y="345001"/>
                  <a:pt x="986279" y="344019"/>
                  <a:pt x="985877" y="342890"/>
                </a:cubicBezTo>
                <a:cubicBezTo>
                  <a:pt x="985476" y="341761"/>
                  <a:pt x="985275" y="340535"/>
                  <a:pt x="985275" y="339211"/>
                </a:cubicBezTo>
                <a:cubicBezTo>
                  <a:pt x="985275" y="335934"/>
                  <a:pt x="986496" y="333368"/>
                  <a:pt x="988938" y="331512"/>
                </a:cubicBezTo>
                <a:cubicBezTo>
                  <a:pt x="991379" y="329656"/>
                  <a:pt x="994988" y="328728"/>
                  <a:pt x="999763" y="328728"/>
                </a:cubicBezTo>
                <a:lnTo>
                  <a:pt x="1006534" y="328728"/>
                </a:lnTo>
                <a:lnTo>
                  <a:pt x="1006534" y="325863"/>
                </a:lnTo>
                <a:cubicBezTo>
                  <a:pt x="1006534" y="323932"/>
                  <a:pt x="1005916" y="322385"/>
                  <a:pt x="1004678" y="321224"/>
                </a:cubicBezTo>
                <a:cubicBezTo>
                  <a:pt x="1003441" y="320063"/>
                  <a:pt x="1001553" y="319483"/>
                  <a:pt x="999014" y="319483"/>
                </a:cubicBezTo>
                <a:cubicBezTo>
                  <a:pt x="997169" y="319483"/>
                  <a:pt x="995351" y="319688"/>
                  <a:pt x="993561" y="320101"/>
                </a:cubicBezTo>
                <a:cubicBezTo>
                  <a:pt x="991770" y="320513"/>
                  <a:pt x="989920" y="321100"/>
                  <a:pt x="988010" y="321859"/>
                </a:cubicBezTo>
                <a:lnTo>
                  <a:pt x="988010" y="316748"/>
                </a:lnTo>
                <a:cubicBezTo>
                  <a:pt x="988726" y="316487"/>
                  <a:pt x="989524" y="316232"/>
                  <a:pt x="990403" y="315983"/>
                </a:cubicBezTo>
                <a:cubicBezTo>
                  <a:pt x="991282" y="315733"/>
                  <a:pt x="992209" y="315511"/>
                  <a:pt x="993186" y="315315"/>
                </a:cubicBezTo>
                <a:cubicBezTo>
                  <a:pt x="994163" y="315120"/>
                  <a:pt x="995183" y="314963"/>
                  <a:pt x="996246" y="314843"/>
                </a:cubicBezTo>
                <a:cubicBezTo>
                  <a:pt x="997310" y="314724"/>
                  <a:pt x="998384" y="314664"/>
                  <a:pt x="999469" y="314664"/>
                </a:cubicBezTo>
                <a:close/>
                <a:moveTo>
                  <a:pt x="868854" y="314664"/>
                </a:moveTo>
                <a:cubicBezTo>
                  <a:pt x="872218" y="314664"/>
                  <a:pt x="874763" y="315657"/>
                  <a:pt x="876489" y="317643"/>
                </a:cubicBezTo>
                <a:cubicBezTo>
                  <a:pt x="878214" y="319629"/>
                  <a:pt x="879077" y="322619"/>
                  <a:pt x="879077" y="326612"/>
                </a:cubicBezTo>
                <a:lnTo>
                  <a:pt x="879077" y="347937"/>
                </a:lnTo>
                <a:lnTo>
                  <a:pt x="873412" y="347937"/>
                </a:lnTo>
                <a:lnTo>
                  <a:pt x="873412" y="327068"/>
                </a:lnTo>
                <a:cubicBezTo>
                  <a:pt x="873412" y="324507"/>
                  <a:pt x="872935" y="322613"/>
                  <a:pt x="871980" y="321387"/>
                </a:cubicBezTo>
                <a:cubicBezTo>
                  <a:pt x="871025" y="320161"/>
                  <a:pt x="869603" y="319548"/>
                  <a:pt x="867715" y="319548"/>
                </a:cubicBezTo>
                <a:cubicBezTo>
                  <a:pt x="867020" y="319548"/>
                  <a:pt x="866342" y="319650"/>
                  <a:pt x="865680" y="319857"/>
                </a:cubicBezTo>
                <a:cubicBezTo>
                  <a:pt x="865018" y="320063"/>
                  <a:pt x="864329" y="320421"/>
                  <a:pt x="863613" y="320931"/>
                </a:cubicBezTo>
                <a:cubicBezTo>
                  <a:pt x="862896" y="321441"/>
                  <a:pt x="862121" y="322130"/>
                  <a:pt x="861285" y="322999"/>
                </a:cubicBezTo>
                <a:cubicBezTo>
                  <a:pt x="860449" y="323867"/>
                  <a:pt x="859511" y="324952"/>
                  <a:pt x="858469" y="326254"/>
                </a:cubicBezTo>
                <a:lnTo>
                  <a:pt x="858469" y="347937"/>
                </a:lnTo>
                <a:lnTo>
                  <a:pt x="852805" y="347937"/>
                </a:lnTo>
                <a:lnTo>
                  <a:pt x="852805" y="315250"/>
                </a:lnTo>
                <a:lnTo>
                  <a:pt x="857850" y="315250"/>
                </a:lnTo>
                <a:lnTo>
                  <a:pt x="858078" y="320524"/>
                </a:lnTo>
                <a:cubicBezTo>
                  <a:pt x="859033" y="319396"/>
                  <a:pt x="859956" y="318457"/>
                  <a:pt x="860845" y="317708"/>
                </a:cubicBezTo>
                <a:cubicBezTo>
                  <a:pt x="861735" y="316959"/>
                  <a:pt x="862609" y="316357"/>
                  <a:pt x="863466" y="315901"/>
                </a:cubicBezTo>
                <a:cubicBezTo>
                  <a:pt x="864324" y="315445"/>
                  <a:pt x="865197" y="315126"/>
                  <a:pt x="866087" y="314941"/>
                </a:cubicBezTo>
                <a:cubicBezTo>
                  <a:pt x="866977" y="314756"/>
                  <a:pt x="867899" y="314664"/>
                  <a:pt x="868854" y="314664"/>
                </a:cubicBezTo>
                <a:close/>
                <a:moveTo>
                  <a:pt x="828021" y="314664"/>
                </a:moveTo>
                <a:cubicBezTo>
                  <a:pt x="829996" y="314664"/>
                  <a:pt x="831775" y="314881"/>
                  <a:pt x="833360" y="315315"/>
                </a:cubicBezTo>
                <a:cubicBezTo>
                  <a:pt x="834944" y="315749"/>
                  <a:pt x="836284" y="316411"/>
                  <a:pt x="837381" y="317301"/>
                </a:cubicBezTo>
                <a:cubicBezTo>
                  <a:pt x="838477" y="318191"/>
                  <a:pt x="839318" y="319309"/>
                  <a:pt x="839904" y="320654"/>
                </a:cubicBezTo>
                <a:cubicBezTo>
                  <a:pt x="840490" y="322000"/>
                  <a:pt x="840782" y="323585"/>
                  <a:pt x="840782" y="325408"/>
                </a:cubicBezTo>
                <a:lnTo>
                  <a:pt x="840782" y="347937"/>
                </a:lnTo>
                <a:lnTo>
                  <a:pt x="835704" y="347937"/>
                </a:lnTo>
                <a:lnTo>
                  <a:pt x="835573" y="343541"/>
                </a:lnTo>
                <a:cubicBezTo>
                  <a:pt x="833794" y="345299"/>
                  <a:pt x="831987" y="346569"/>
                  <a:pt x="830153" y="347350"/>
                </a:cubicBezTo>
                <a:cubicBezTo>
                  <a:pt x="828319" y="348132"/>
                  <a:pt x="826393" y="348522"/>
                  <a:pt x="824374" y="348522"/>
                </a:cubicBezTo>
                <a:cubicBezTo>
                  <a:pt x="822508" y="348522"/>
                  <a:pt x="820913" y="348284"/>
                  <a:pt x="819589" y="347806"/>
                </a:cubicBezTo>
                <a:cubicBezTo>
                  <a:pt x="818265" y="347329"/>
                  <a:pt x="817174" y="346672"/>
                  <a:pt x="816317" y="345837"/>
                </a:cubicBezTo>
                <a:cubicBezTo>
                  <a:pt x="815459" y="345001"/>
                  <a:pt x="814830" y="344019"/>
                  <a:pt x="814428" y="342890"/>
                </a:cubicBezTo>
                <a:cubicBezTo>
                  <a:pt x="814027" y="341761"/>
                  <a:pt x="813826" y="340535"/>
                  <a:pt x="813826" y="339211"/>
                </a:cubicBezTo>
                <a:cubicBezTo>
                  <a:pt x="813826" y="335934"/>
                  <a:pt x="815047" y="333368"/>
                  <a:pt x="817489" y="331512"/>
                </a:cubicBezTo>
                <a:cubicBezTo>
                  <a:pt x="819931" y="329656"/>
                  <a:pt x="823539" y="328728"/>
                  <a:pt x="828314" y="328728"/>
                </a:cubicBezTo>
                <a:lnTo>
                  <a:pt x="835085" y="328728"/>
                </a:lnTo>
                <a:lnTo>
                  <a:pt x="835085" y="325863"/>
                </a:lnTo>
                <a:cubicBezTo>
                  <a:pt x="835085" y="323932"/>
                  <a:pt x="834467" y="322385"/>
                  <a:pt x="833229" y="321224"/>
                </a:cubicBezTo>
                <a:cubicBezTo>
                  <a:pt x="831993" y="320063"/>
                  <a:pt x="830104" y="319483"/>
                  <a:pt x="827565" y="319483"/>
                </a:cubicBezTo>
                <a:cubicBezTo>
                  <a:pt x="825720" y="319483"/>
                  <a:pt x="823902" y="319688"/>
                  <a:pt x="822112" y="320101"/>
                </a:cubicBezTo>
                <a:cubicBezTo>
                  <a:pt x="820321" y="320513"/>
                  <a:pt x="818471" y="321100"/>
                  <a:pt x="816561" y="321859"/>
                </a:cubicBezTo>
                <a:lnTo>
                  <a:pt x="816561" y="316748"/>
                </a:lnTo>
                <a:cubicBezTo>
                  <a:pt x="817277" y="316487"/>
                  <a:pt x="818075" y="316232"/>
                  <a:pt x="818954" y="315983"/>
                </a:cubicBezTo>
                <a:cubicBezTo>
                  <a:pt x="819833" y="315733"/>
                  <a:pt x="820760" y="315511"/>
                  <a:pt x="821737" y="315315"/>
                </a:cubicBezTo>
                <a:cubicBezTo>
                  <a:pt x="822714" y="315120"/>
                  <a:pt x="823734" y="314963"/>
                  <a:pt x="824798" y="314843"/>
                </a:cubicBezTo>
                <a:cubicBezTo>
                  <a:pt x="825861" y="314724"/>
                  <a:pt x="826935" y="314664"/>
                  <a:pt x="828021" y="314664"/>
                </a:cubicBezTo>
                <a:close/>
                <a:moveTo>
                  <a:pt x="723376" y="314664"/>
                </a:moveTo>
                <a:cubicBezTo>
                  <a:pt x="725655" y="314664"/>
                  <a:pt x="727673" y="315022"/>
                  <a:pt x="729431" y="315738"/>
                </a:cubicBezTo>
                <a:cubicBezTo>
                  <a:pt x="731189" y="316455"/>
                  <a:pt x="732671" y="317470"/>
                  <a:pt x="733875" y="318782"/>
                </a:cubicBezTo>
                <a:cubicBezTo>
                  <a:pt x="735080" y="320096"/>
                  <a:pt x="735991" y="321691"/>
                  <a:pt x="736610" y="323568"/>
                </a:cubicBezTo>
                <a:cubicBezTo>
                  <a:pt x="737229" y="325445"/>
                  <a:pt x="737538" y="327546"/>
                  <a:pt x="737538" y="329868"/>
                </a:cubicBezTo>
                <a:cubicBezTo>
                  <a:pt x="737538" y="330671"/>
                  <a:pt x="737527" y="331344"/>
                  <a:pt x="737505" y="331886"/>
                </a:cubicBezTo>
                <a:cubicBezTo>
                  <a:pt x="737483" y="332429"/>
                  <a:pt x="737451" y="332939"/>
                  <a:pt x="737408" y="333416"/>
                </a:cubicBezTo>
                <a:lnTo>
                  <a:pt x="714455" y="333416"/>
                </a:lnTo>
                <a:cubicBezTo>
                  <a:pt x="714455" y="336759"/>
                  <a:pt x="715389" y="339325"/>
                  <a:pt x="717255" y="341116"/>
                </a:cubicBezTo>
                <a:cubicBezTo>
                  <a:pt x="719122" y="342906"/>
                  <a:pt x="721813" y="343802"/>
                  <a:pt x="725329" y="343802"/>
                </a:cubicBezTo>
                <a:cubicBezTo>
                  <a:pt x="726284" y="343802"/>
                  <a:pt x="727239" y="343764"/>
                  <a:pt x="728194" y="343688"/>
                </a:cubicBezTo>
                <a:cubicBezTo>
                  <a:pt x="729149" y="343612"/>
                  <a:pt x="730072" y="343509"/>
                  <a:pt x="730961" y="343378"/>
                </a:cubicBezTo>
                <a:cubicBezTo>
                  <a:pt x="731851" y="343248"/>
                  <a:pt x="732703" y="343102"/>
                  <a:pt x="733517" y="342939"/>
                </a:cubicBezTo>
                <a:cubicBezTo>
                  <a:pt x="734331" y="342776"/>
                  <a:pt x="735085" y="342597"/>
                  <a:pt x="735780" y="342402"/>
                </a:cubicBezTo>
                <a:lnTo>
                  <a:pt x="735780" y="347057"/>
                </a:lnTo>
                <a:cubicBezTo>
                  <a:pt x="734239" y="347492"/>
                  <a:pt x="732497" y="347844"/>
                  <a:pt x="730554" y="348115"/>
                </a:cubicBezTo>
                <a:cubicBezTo>
                  <a:pt x="728612" y="348387"/>
                  <a:pt x="726599" y="348522"/>
                  <a:pt x="724515" y="348522"/>
                </a:cubicBezTo>
                <a:cubicBezTo>
                  <a:pt x="721715" y="348522"/>
                  <a:pt x="719306" y="348143"/>
                  <a:pt x="717288" y="347383"/>
                </a:cubicBezTo>
                <a:cubicBezTo>
                  <a:pt x="715269" y="346623"/>
                  <a:pt x="713614" y="345522"/>
                  <a:pt x="712323" y="344079"/>
                </a:cubicBezTo>
                <a:cubicBezTo>
                  <a:pt x="711032" y="342635"/>
                  <a:pt x="710077" y="340867"/>
                  <a:pt x="709458" y="338772"/>
                </a:cubicBezTo>
                <a:cubicBezTo>
                  <a:pt x="708840" y="336678"/>
                  <a:pt x="708530" y="334306"/>
                  <a:pt x="708530" y="331658"/>
                </a:cubicBezTo>
                <a:cubicBezTo>
                  <a:pt x="708530" y="329358"/>
                  <a:pt x="708861" y="327182"/>
                  <a:pt x="709523" y="325131"/>
                </a:cubicBezTo>
                <a:cubicBezTo>
                  <a:pt x="710185" y="323080"/>
                  <a:pt x="711151" y="321279"/>
                  <a:pt x="712421" y="319727"/>
                </a:cubicBezTo>
                <a:cubicBezTo>
                  <a:pt x="713691" y="318175"/>
                  <a:pt x="715248" y="316943"/>
                  <a:pt x="717093" y="316031"/>
                </a:cubicBezTo>
                <a:cubicBezTo>
                  <a:pt x="718937" y="315120"/>
                  <a:pt x="721032" y="314664"/>
                  <a:pt x="723376" y="314664"/>
                </a:cubicBezTo>
                <a:close/>
                <a:moveTo>
                  <a:pt x="443244" y="314664"/>
                </a:moveTo>
                <a:cubicBezTo>
                  <a:pt x="445002" y="314664"/>
                  <a:pt x="446337" y="315239"/>
                  <a:pt x="447248" y="316390"/>
                </a:cubicBezTo>
                <a:cubicBezTo>
                  <a:pt x="448160" y="317540"/>
                  <a:pt x="448616" y="319320"/>
                  <a:pt x="448616" y="321729"/>
                </a:cubicBezTo>
                <a:cubicBezTo>
                  <a:pt x="449137" y="320600"/>
                  <a:pt x="449647" y="319596"/>
                  <a:pt x="450146" y="318717"/>
                </a:cubicBezTo>
                <a:cubicBezTo>
                  <a:pt x="450645" y="317838"/>
                  <a:pt x="451182" y="317100"/>
                  <a:pt x="451758" y="316504"/>
                </a:cubicBezTo>
                <a:cubicBezTo>
                  <a:pt x="452333" y="315907"/>
                  <a:pt x="452968" y="315451"/>
                  <a:pt x="453662" y="315136"/>
                </a:cubicBezTo>
                <a:cubicBezTo>
                  <a:pt x="454357" y="314822"/>
                  <a:pt x="455160" y="314664"/>
                  <a:pt x="456071" y="314664"/>
                </a:cubicBezTo>
                <a:cubicBezTo>
                  <a:pt x="460173" y="314664"/>
                  <a:pt x="462224" y="317822"/>
                  <a:pt x="462224" y="324138"/>
                </a:cubicBezTo>
                <a:lnTo>
                  <a:pt x="462224" y="324476"/>
                </a:lnTo>
                <a:lnTo>
                  <a:pt x="464771" y="319727"/>
                </a:lnTo>
                <a:cubicBezTo>
                  <a:pt x="466040" y="318175"/>
                  <a:pt x="467598" y="316943"/>
                  <a:pt x="469442" y="316031"/>
                </a:cubicBezTo>
                <a:cubicBezTo>
                  <a:pt x="471287" y="315120"/>
                  <a:pt x="473382" y="314664"/>
                  <a:pt x="475726" y="314664"/>
                </a:cubicBezTo>
                <a:cubicBezTo>
                  <a:pt x="478005" y="314664"/>
                  <a:pt x="480023" y="315022"/>
                  <a:pt x="481781" y="315738"/>
                </a:cubicBezTo>
                <a:cubicBezTo>
                  <a:pt x="483539" y="316455"/>
                  <a:pt x="485020" y="317470"/>
                  <a:pt x="486225" y="318782"/>
                </a:cubicBezTo>
                <a:cubicBezTo>
                  <a:pt x="487430" y="320096"/>
                  <a:pt x="488341" y="321691"/>
                  <a:pt x="488960" y="323568"/>
                </a:cubicBezTo>
                <a:cubicBezTo>
                  <a:pt x="489578" y="325445"/>
                  <a:pt x="489888" y="327546"/>
                  <a:pt x="489888" y="329868"/>
                </a:cubicBezTo>
                <a:cubicBezTo>
                  <a:pt x="489888" y="330671"/>
                  <a:pt x="489877" y="331344"/>
                  <a:pt x="489855" y="331886"/>
                </a:cubicBezTo>
                <a:cubicBezTo>
                  <a:pt x="489833" y="332429"/>
                  <a:pt x="489801" y="332939"/>
                  <a:pt x="489758" y="333416"/>
                </a:cubicBezTo>
                <a:lnTo>
                  <a:pt x="466805" y="333416"/>
                </a:lnTo>
                <a:cubicBezTo>
                  <a:pt x="466805" y="336759"/>
                  <a:pt x="467739" y="339325"/>
                  <a:pt x="469605" y="341116"/>
                </a:cubicBezTo>
                <a:cubicBezTo>
                  <a:pt x="471472" y="342906"/>
                  <a:pt x="474163" y="343802"/>
                  <a:pt x="477679" y="343802"/>
                </a:cubicBezTo>
                <a:cubicBezTo>
                  <a:pt x="478634" y="343802"/>
                  <a:pt x="479589" y="343764"/>
                  <a:pt x="480544" y="343688"/>
                </a:cubicBezTo>
                <a:cubicBezTo>
                  <a:pt x="481499" y="343612"/>
                  <a:pt x="482422" y="343509"/>
                  <a:pt x="483311" y="343378"/>
                </a:cubicBezTo>
                <a:cubicBezTo>
                  <a:pt x="484201" y="343248"/>
                  <a:pt x="485053" y="343102"/>
                  <a:pt x="485867" y="342939"/>
                </a:cubicBezTo>
                <a:cubicBezTo>
                  <a:pt x="486681" y="342776"/>
                  <a:pt x="487435" y="342597"/>
                  <a:pt x="488130" y="342402"/>
                </a:cubicBezTo>
                <a:lnTo>
                  <a:pt x="488130" y="347057"/>
                </a:lnTo>
                <a:cubicBezTo>
                  <a:pt x="486589" y="347492"/>
                  <a:pt x="484847" y="347844"/>
                  <a:pt x="482905" y="348115"/>
                </a:cubicBezTo>
                <a:cubicBezTo>
                  <a:pt x="480962" y="348387"/>
                  <a:pt x="478949" y="348522"/>
                  <a:pt x="476865" y="348522"/>
                </a:cubicBezTo>
                <a:cubicBezTo>
                  <a:pt x="474066" y="348522"/>
                  <a:pt x="471656" y="348143"/>
                  <a:pt x="469638" y="347383"/>
                </a:cubicBezTo>
                <a:cubicBezTo>
                  <a:pt x="467619" y="346623"/>
                  <a:pt x="465965" y="345522"/>
                  <a:pt x="464673" y="344079"/>
                </a:cubicBezTo>
                <a:lnTo>
                  <a:pt x="462224" y="339543"/>
                </a:lnTo>
                <a:lnTo>
                  <a:pt x="462224" y="347937"/>
                </a:lnTo>
                <a:lnTo>
                  <a:pt x="457015" y="347937"/>
                </a:lnTo>
                <a:lnTo>
                  <a:pt x="457015" y="324464"/>
                </a:lnTo>
                <a:cubicBezTo>
                  <a:pt x="457015" y="323444"/>
                  <a:pt x="456977" y="322608"/>
                  <a:pt x="456902" y="321957"/>
                </a:cubicBezTo>
                <a:cubicBezTo>
                  <a:pt x="456825" y="321305"/>
                  <a:pt x="456706" y="320790"/>
                  <a:pt x="456543" y="320410"/>
                </a:cubicBezTo>
                <a:cubicBezTo>
                  <a:pt x="456381" y="320030"/>
                  <a:pt x="456174" y="319765"/>
                  <a:pt x="455925" y="319613"/>
                </a:cubicBezTo>
                <a:cubicBezTo>
                  <a:pt x="455675" y="319461"/>
                  <a:pt x="455366" y="319385"/>
                  <a:pt x="454997" y="319385"/>
                </a:cubicBezTo>
                <a:cubicBezTo>
                  <a:pt x="454563" y="319385"/>
                  <a:pt x="454161" y="319515"/>
                  <a:pt x="453793" y="319775"/>
                </a:cubicBezTo>
                <a:cubicBezTo>
                  <a:pt x="453423" y="320036"/>
                  <a:pt x="453027" y="320459"/>
                  <a:pt x="452604" y="321045"/>
                </a:cubicBezTo>
                <a:cubicBezTo>
                  <a:pt x="452181" y="321631"/>
                  <a:pt x="451714" y="322407"/>
                  <a:pt x="451204" y="323373"/>
                </a:cubicBezTo>
                <a:cubicBezTo>
                  <a:pt x="450694" y="324339"/>
                  <a:pt x="450092" y="325527"/>
                  <a:pt x="449397" y="326938"/>
                </a:cubicBezTo>
                <a:lnTo>
                  <a:pt x="449397" y="347937"/>
                </a:lnTo>
                <a:lnTo>
                  <a:pt x="444221" y="347937"/>
                </a:lnTo>
                <a:lnTo>
                  <a:pt x="444221" y="325082"/>
                </a:lnTo>
                <a:cubicBezTo>
                  <a:pt x="444221" y="323888"/>
                  <a:pt x="444183" y="322923"/>
                  <a:pt x="444107" y="322184"/>
                </a:cubicBezTo>
                <a:cubicBezTo>
                  <a:pt x="444031" y="321447"/>
                  <a:pt x="443912" y="320871"/>
                  <a:pt x="443749" y="320459"/>
                </a:cubicBezTo>
                <a:cubicBezTo>
                  <a:pt x="443586" y="320047"/>
                  <a:pt x="443375" y="319765"/>
                  <a:pt x="443114" y="319613"/>
                </a:cubicBezTo>
                <a:cubicBezTo>
                  <a:pt x="442854" y="319461"/>
                  <a:pt x="442539" y="319385"/>
                  <a:pt x="442170" y="319385"/>
                </a:cubicBezTo>
                <a:cubicBezTo>
                  <a:pt x="441779" y="319385"/>
                  <a:pt x="441410" y="319493"/>
                  <a:pt x="441063" y="319710"/>
                </a:cubicBezTo>
                <a:cubicBezTo>
                  <a:pt x="440715" y="319927"/>
                  <a:pt x="440330" y="320318"/>
                  <a:pt x="439907" y="320882"/>
                </a:cubicBezTo>
                <a:cubicBezTo>
                  <a:pt x="439484" y="321447"/>
                  <a:pt x="439012" y="322217"/>
                  <a:pt x="438491" y="323194"/>
                </a:cubicBezTo>
                <a:cubicBezTo>
                  <a:pt x="437970" y="324171"/>
                  <a:pt x="437351" y="325418"/>
                  <a:pt x="436635" y="326938"/>
                </a:cubicBezTo>
                <a:lnTo>
                  <a:pt x="436635" y="347937"/>
                </a:lnTo>
                <a:lnTo>
                  <a:pt x="431426" y="347937"/>
                </a:lnTo>
                <a:lnTo>
                  <a:pt x="431426" y="315250"/>
                </a:lnTo>
                <a:lnTo>
                  <a:pt x="435756" y="315250"/>
                </a:lnTo>
                <a:lnTo>
                  <a:pt x="436017" y="321468"/>
                </a:lnTo>
                <a:cubicBezTo>
                  <a:pt x="436581" y="320231"/>
                  <a:pt x="437129" y="319179"/>
                  <a:pt x="437661" y="318310"/>
                </a:cubicBezTo>
                <a:cubicBezTo>
                  <a:pt x="438193" y="317442"/>
                  <a:pt x="438740" y="316742"/>
                  <a:pt x="439305" y="316211"/>
                </a:cubicBezTo>
                <a:cubicBezTo>
                  <a:pt x="439869" y="315679"/>
                  <a:pt x="440471" y="315288"/>
                  <a:pt x="441112" y="315038"/>
                </a:cubicBezTo>
                <a:cubicBezTo>
                  <a:pt x="441752" y="314789"/>
                  <a:pt x="442463" y="314664"/>
                  <a:pt x="443244" y="314664"/>
                </a:cubicBezTo>
                <a:close/>
                <a:moveTo>
                  <a:pt x="408921" y="314664"/>
                </a:moveTo>
                <a:cubicBezTo>
                  <a:pt x="410896" y="314664"/>
                  <a:pt x="412676" y="314881"/>
                  <a:pt x="414260" y="315315"/>
                </a:cubicBezTo>
                <a:cubicBezTo>
                  <a:pt x="415844" y="315749"/>
                  <a:pt x="417185" y="316411"/>
                  <a:pt x="418281" y="317301"/>
                </a:cubicBezTo>
                <a:cubicBezTo>
                  <a:pt x="419376" y="318191"/>
                  <a:pt x="420218" y="319309"/>
                  <a:pt x="420804" y="320654"/>
                </a:cubicBezTo>
                <a:cubicBezTo>
                  <a:pt x="421390" y="322000"/>
                  <a:pt x="421683" y="323585"/>
                  <a:pt x="421683" y="325408"/>
                </a:cubicBezTo>
                <a:lnTo>
                  <a:pt x="421683" y="347937"/>
                </a:lnTo>
                <a:lnTo>
                  <a:pt x="416604" y="347937"/>
                </a:lnTo>
                <a:lnTo>
                  <a:pt x="416474" y="343541"/>
                </a:lnTo>
                <a:cubicBezTo>
                  <a:pt x="414694" y="345299"/>
                  <a:pt x="412887" y="346569"/>
                  <a:pt x="411053" y="347350"/>
                </a:cubicBezTo>
                <a:cubicBezTo>
                  <a:pt x="409219" y="348132"/>
                  <a:pt x="407293" y="348522"/>
                  <a:pt x="405274" y="348522"/>
                </a:cubicBezTo>
                <a:cubicBezTo>
                  <a:pt x="403408" y="348522"/>
                  <a:pt x="401813" y="348284"/>
                  <a:pt x="400489" y="347806"/>
                </a:cubicBezTo>
                <a:cubicBezTo>
                  <a:pt x="399165" y="347329"/>
                  <a:pt x="398074" y="346672"/>
                  <a:pt x="397217" y="345837"/>
                </a:cubicBezTo>
                <a:cubicBezTo>
                  <a:pt x="396359" y="345001"/>
                  <a:pt x="395730" y="344019"/>
                  <a:pt x="395329" y="342890"/>
                </a:cubicBezTo>
                <a:cubicBezTo>
                  <a:pt x="394927" y="341761"/>
                  <a:pt x="394726" y="340535"/>
                  <a:pt x="394726" y="339211"/>
                </a:cubicBezTo>
                <a:cubicBezTo>
                  <a:pt x="394726" y="335934"/>
                  <a:pt x="395947" y="333368"/>
                  <a:pt x="398389" y="331512"/>
                </a:cubicBezTo>
                <a:cubicBezTo>
                  <a:pt x="400830" y="329656"/>
                  <a:pt x="404439" y="328728"/>
                  <a:pt x="409214" y="328728"/>
                </a:cubicBezTo>
                <a:lnTo>
                  <a:pt x="415985" y="328728"/>
                </a:lnTo>
                <a:lnTo>
                  <a:pt x="415985" y="325863"/>
                </a:lnTo>
                <a:cubicBezTo>
                  <a:pt x="415985" y="323932"/>
                  <a:pt x="415367" y="322385"/>
                  <a:pt x="414130" y="321224"/>
                </a:cubicBezTo>
                <a:cubicBezTo>
                  <a:pt x="412892" y="320063"/>
                  <a:pt x="411004" y="319483"/>
                  <a:pt x="408465" y="319483"/>
                </a:cubicBezTo>
                <a:cubicBezTo>
                  <a:pt x="406620" y="319483"/>
                  <a:pt x="404802" y="319688"/>
                  <a:pt x="403012" y="320101"/>
                </a:cubicBezTo>
                <a:cubicBezTo>
                  <a:pt x="401221" y="320513"/>
                  <a:pt x="399371" y="321100"/>
                  <a:pt x="397461" y="321859"/>
                </a:cubicBezTo>
                <a:lnTo>
                  <a:pt x="397461" y="316748"/>
                </a:lnTo>
                <a:cubicBezTo>
                  <a:pt x="398177" y="316487"/>
                  <a:pt x="398975" y="316232"/>
                  <a:pt x="399854" y="315983"/>
                </a:cubicBezTo>
                <a:cubicBezTo>
                  <a:pt x="400733" y="315733"/>
                  <a:pt x="401660" y="315511"/>
                  <a:pt x="402637" y="315315"/>
                </a:cubicBezTo>
                <a:cubicBezTo>
                  <a:pt x="403614" y="315120"/>
                  <a:pt x="404634" y="314963"/>
                  <a:pt x="405698" y="314843"/>
                </a:cubicBezTo>
                <a:cubicBezTo>
                  <a:pt x="406761" y="314724"/>
                  <a:pt x="407836" y="314664"/>
                  <a:pt x="408921" y="314664"/>
                </a:cubicBezTo>
                <a:close/>
                <a:moveTo>
                  <a:pt x="373556" y="314664"/>
                </a:moveTo>
                <a:cubicBezTo>
                  <a:pt x="376919" y="314664"/>
                  <a:pt x="379464" y="315657"/>
                  <a:pt x="381190" y="317643"/>
                </a:cubicBezTo>
                <a:cubicBezTo>
                  <a:pt x="382916" y="319629"/>
                  <a:pt x="383778" y="322619"/>
                  <a:pt x="383778" y="326612"/>
                </a:cubicBezTo>
                <a:lnTo>
                  <a:pt x="383778" y="347937"/>
                </a:lnTo>
                <a:lnTo>
                  <a:pt x="378113" y="347937"/>
                </a:lnTo>
                <a:lnTo>
                  <a:pt x="378113" y="327068"/>
                </a:lnTo>
                <a:cubicBezTo>
                  <a:pt x="378113" y="324507"/>
                  <a:pt x="377636" y="322613"/>
                  <a:pt x="376681" y="321387"/>
                </a:cubicBezTo>
                <a:cubicBezTo>
                  <a:pt x="375726" y="320161"/>
                  <a:pt x="374304" y="319548"/>
                  <a:pt x="372416" y="319548"/>
                </a:cubicBezTo>
                <a:cubicBezTo>
                  <a:pt x="371721" y="319548"/>
                  <a:pt x="371043" y="319650"/>
                  <a:pt x="370381" y="319857"/>
                </a:cubicBezTo>
                <a:cubicBezTo>
                  <a:pt x="369719" y="320063"/>
                  <a:pt x="369030" y="320421"/>
                  <a:pt x="368314" y="320931"/>
                </a:cubicBezTo>
                <a:cubicBezTo>
                  <a:pt x="367598" y="321441"/>
                  <a:pt x="366822" y="322130"/>
                  <a:pt x="365986" y="322999"/>
                </a:cubicBezTo>
                <a:cubicBezTo>
                  <a:pt x="365151" y="323867"/>
                  <a:pt x="364212" y="324952"/>
                  <a:pt x="363170" y="326254"/>
                </a:cubicBezTo>
                <a:lnTo>
                  <a:pt x="363170" y="347937"/>
                </a:lnTo>
                <a:lnTo>
                  <a:pt x="357505" y="347937"/>
                </a:lnTo>
                <a:lnTo>
                  <a:pt x="357505" y="315250"/>
                </a:lnTo>
                <a:lnTo>
                  <a:pt x="362552" y="315250"/>
                </a:lnTo>
                <a:lnTo>
                  <a:pt x="362779" y="320524"/>
                </a:lnTo>
                <a:cubicBezTo>
                  <a:pt x="363734" y="319396"/>
                  <a:pt x="364657" y="318457"/>
                  <a:pt x="365546" y="317708"/>
                </a:cubicBezTo>
                <a:cubicBezTo>
                  <a:pt x="366436" y="316959"/>
                  <a:pt x="367310" y="316357"/>
                  <a:pt x="368167" y="315901"/>
                </a:cubicBezTo>
                <a:cubicBezTo>
                  <a:pt x="369025" y="315445"/>
                  <a:pt x="369898" y="315126"/>
                  <a:pt x="370788" y="314941"/>
                </a:cubicBezTo>
                <a:cubicBezTo>
                  <a:pt x="371678" y="314756"/>
                  <a:pt x="372600" y="314664"/>
                  <a:pt x="373556" y="314664"/>
                </a:cubicBezTo>
                <a:close/>
                <a:moveTo>
                  <a:pt x="304276" y="314664"/>
                </a:moveTo>
                <a:cubicBezTo>
                  <a:pt x="306555" y="314664"/>
                  <a:pt x="308573" y="315022"/>
                  <a:pt x="310331" y="315738"/>
                </a:cubicBezTo>
                <a:cubicBezTo>
                  <a:pt x="312089" y="316455"/>
                  <a:pt x="313571" y="317470"/>
                  <a:pt x="314775" y="318782"/>
                </a:cubicBezTo>
                <a:cubicBezTo>
                  <a:pt x="315980" y="320096"/>
                  <a:pt x="316891" y="321691"/>
                  <a:pt x="317510" y="323568"/>
                </a:cubicBezTo>
                <a:cubicBezTo>
                  <a:pt x="318128" y="325445"/>
                  <a:pt x="318438" y="327546"/>
                  <a:pt x="318438" y="329868"/>
                </a:cubicBezTo>
                <a:cubicBezTo>
                  <a:pt x="318438" y="330671"/>
                  <a:pt x="318427" y="331344"/>
                  <a:pt x="318405" y="331886"/>
                </a:cubicBezTo>
                <a:cubicBezTo>
                  <a:pt x="318383" y="332429"/>
                  <a:pt x="318351" y="332939"/>
                  <a:pt x="318308" y="333416"/>
                </a:cubicBezTo>
                <a:lnTo>
                  <a:pt x="295355" y="333416"/>
                </a:lnTo>
                <a:cubicBezTo>
                  <a:pt x="295355" y="336759"/>
                  <a:pt x="296289" y="339325"/>
                  <a:pt x="298155" y="341116"/>
                </a:cubicBezTo>
                <a:cubicBezTo>
                  <a:pt x="300022" y="342906"/>
                  <a:pt x="302713" y="343802"/>
                  <a:pt x="306229" y="343802"/>
                </a:cubicBezTo>
                <a:cubicBezTo>
                  <a:pt x="307184" y="343802"/>
                  <a:pt x="308139" y="343764"/>
                  <a:pt x="309094" y="343688"/>
                </a:cubicBezTo>
                <a:cubicBezTo>
                  <a:pt x="310049" y="343612"/>
                  <a:pt x="310971" y="343509"/>
                  <a:pt x="311861" y="343378"/>
                </a:cubicBezTo>
                <a:cubicBezTo>
                  <a:pt x="312751" y="343248"/>
                  <a:pt x="313603" y="343102"/>
                  <a:pt x="314417" y="342939"/>
                </a:cubicBezTo>
                <a:cubicBezTo>
                  <a:pt x="315231" y="342776"/>
                  <a:pt x="315985" y="342597"/>
                  <a:pt x="316680" y="342402"/>
                </a:cubicBezTo>
                <a:lnTo>
                  <a:pt x="316680" y="347057"/>
                </a:lnTo>
                <a:cubicBezTo>
                  <a:pt x="315139" y="347492"/>
                  <a:pt x="313397" y="347844"/>
                  <a:pt x="311454" y="348115"/>
                </a:cubicBezTo>
                <a:cubicBezTo>
                  <a:pt x="309512" y="348387"/>
                  <a:pt x="307499" y="348522"/>
                  <a:pt x="305415" y="348522"/>
                </a:cubicBezTo>
                <a:cubicBezTo>
                  <a:pt x="302615" y="348522"/>
                  <a:pt x="300206" y="348143"/>
                  <a:pt x="298188" y="347383"/>
                </a:cubicBezTo>
                <a:cubicBezTo>
                  <a:pt x="296169" y="346623"/>
                  <a:pt x="294514" y="345522"/>
                  <a:pt x="293223" y="344079"/>
                </a:cubicBezTo>
                <a:cubicBezTo>
                  <a:pt x="291932" y="342635"/>
                  <a:pt x="290977" y="340867"/>
                  <a:pt x="290358" y="338772"/>
                </a:cubicBezTo>
                <a:cubicBezTo>
                  <a:pt x="289739" y="336678"/>
                  <a:pt x="289430" y="334306"/>
                  <a:pt x="289430" y="331658"/>
                </a:cubicBezTo>
                <a:cubicBezTo>
                  <a:pt x="289430" y="329358"/>
                  <a:pt x="289761" y="327182"/>
                  <a:pt x="290423" y="325131"/>
                </a:cubicBezTo>
                <a:cubicBezTo>
                  <a:pt x="291085" y="323080"/>
                  <a:pt x="292051" y="321279"/>
                  <a:pt x="293321" y="319727"/>
                </a:cubicBezTo>
                <a:cubicBezTo>
                  <a:pt x="294590" y="318175"/>
                  <a:pt x="296148" y="316943"/>
                  <a:pt x="297993" y="316031"/>
                </a:cubicBezTo>
                <a:cubicBezTo>
                  <a:pt x="299837" y="315120"/>
                  <a:pt x="301932" y="314664"/>
                  <a:pt x="304276" y="314664"/>
                </a:cubicBezTo>
                <a:close/>
                <a:moveTo>
                  <a:pt x="166024" y="314664"/>
                </a:moveTo>
                <a:cubicBezTo>
                  <a:pt x="169410" y="314664"/>
                  <a:pt x="171976" y="315760"/>
                  <a:pt x="173723" y="317952"/>
                </a:cubicBezTo>
                <a:cubicBezTo>
                  <a:pt x="175471" y="320144"/>
                  <a:pt x="176279" y="323400"/>
                  <a:pt x="176149" y="327719"/>
                </a:cubicBezTo>
                <a:lnTo>
                  <a:pt x="170419" y="327719"/>
                </a:lnTo>
                <a:cubicBezTo>
                  <a:pt x="170484" y="324854"/>
                  <a:pt x="170066" y="322776"/>
                  <a:pt x="169166" y="321485"/>
                </a:cubicBezTo>
                <a:cubicBezTo>
                  <a:pt x="168265" y="320193"/>
                  <a:pt x="166946" y="319548"/>
                  <a:pt x="165210" y="319548"/>
                </a:cubicBezTo>
                <a:cubicBezTo>
                  <a:pt x="164450" y="319548"/>
                  <a:pt x="163685" y="319683"/>
                  <a:pt x="162915" y="319955"/>
                </a:cubicBezTo>
                <a:cubicBezTo>
                  <a:pt x="162144" y="320226"/>
                  <a:pt x="161352" y="320660"/>
                  <a:pt x="160538" y="321257"/>
                </a:cubicBezTo>
                <a:cubicBezTo>
                  <a:pt x="159724" y="321854"/>
                  <a:pt x="158861" y="322619"/>
                  <a:pt x="157950" y="323552"/>
                </a:cubicBezTo>
                <a:cubicBezTo>
                  <a:pt x="157038" y="324485"/>
                  <a:pt x="156061" y="325614"/>
                  <a:pt x="155020" y="326938"/>
                </a:cubicBezTo>
                <a:lnTo>
                  <a:pt x="155020" y="347937"/>
                </a:lnTo>
                <a:lnTo>
                  <a:pt x="149290" y="347937"/>
                </a:lnTo>
                <a:lnTo>
                  <a:pt x="149290" y="315250"/>
                </a:lnTo>
                <a:lnTo>
                  <a:pt x="154467" y="315250"/>
                </a:lnTo>
                <a:lnTo>
                  <a:pt x="154629" y="321273"/>
                </a:lnTo>
                <a:cubicBezTo>
                  <a:pt x="156561" y="318951"/>
                  <a:pt x="158465" y="317269"/>
                  <a:pt x="160343" y="316227"/>
                </a:cubicBezTo>
                <a:cubicBezTo>
                  <a:pt x="162220" y="315185"/>
                  <a:pt x="164114" y="314664"/>
                  <a:pt x="166024" y="314664"/>
                </a:cubicBezTo>
                <a:close/>
                <a:moveTo>
                  <a:pt x="132826" y="314664"/>
                </a:moveTo>
                <a:cubicBezTo>
                  <a:pt x="135105" y="314664"/>
                  <a:pt x="137123" y="315022"/>
                  <a:pt x="138881" y="315738"/>
                </a:cubicBezTo>
                <a:cubicBezTo>
                  <a:pt x="140639" y="316455"/>
                  <a:pt x="142121" y="317470"/>
                  <a:pt x="143325" y="318782"/>
                </a:cubicBezTo>
                <a:cubicBezTo>
                  <a:pt x="144530" y="320096"/>
                  <a:pt x="145441" y="321691"/>
                  <a:pt x="146060" y="323568"/>
                </a:cubicBezTo>
                <a:cubicBezTo>
                  <a:pt x="146679" y="325445"/>
                  <a:pt x="146988" y="327546"/>
                  <a:pt x="146988" y="329868"/>
                </a:cubicBezTo>
                <a:cubicBezTo>
                  <a:pt x="146988" y="330671"/>
                  <a:pt x="146977" y="331344"/>
                  <a:pt x="146955" y="331886"/>
                </a:cubicBezTo>
                <a:cubicBezTo>
                  <a:pt x="146934" y="332429"/>
                  <a:pt x="146901" y="332939"/>
                  <a:pt x="146857" y="333416"/>
                </a:cubicBezTo>
                <a:lnTo>
                  <a:pt x="123905" y="333416"/>
                </a:lnTo>
                <a:cubicBezTo>
                  <a:pt x="123905" y="336759"/>
                  <a:pt x="124839" y="339325"/>
                  <a:pt x="126705" y="341116"/>
                </a:cubicBezTo>
                <a:cubicBezTo>
                  <a:pt x="128572" y="342906"/>
                  <a:pt x="131263" y="343802"/>
                  <a:pt x="134779" y="343802"/>
                </a:cubicBezTo>
                <a:cubicBezTo>
                  <a:pt x="135734" y="343802"/>
                  <a:pt x="136689" y="343764"/>
                  <a:pt x="137644" y="343688"/>
                </a:cubicBezTo>
                <a:cubicBezTo>
                  <a:pt x="138599" y="343612"/>
                  <a:pt x="139521" y="343509"/>
                  <a:pt x="140411" y="343378"/>
                </a:cubicBezTo>
                <a:cubicBezTo>
                  <a:pt x="141301" y="343248"/>
                  <a:pt x="142153" y="343102"/>
                  <a:pt x="142967" y="342939"/>
                </a:cubicBezTo>
                <a:cubicBezTo>
                  <a:pt x="143781" y="342776"/>
                  <a:pt x="144535" y="342597"/>
                  <a:pt x="145230" y="342402"/>
                </a:cubicBezTo>
                <a:lnTo>
                  <a:pt x="145230" y="347057"/>
                </a:lnTo>
                <a:cubicBezTo>
                  <a:pt x="143689" y="347492"/>
                  <a:pt x="141947" y="347844"/>
                  <a:pt x="140004" y="348115"/>
                </a:cubicBezTo>
                <a:cubicBezTo>
                  <a:pt x="138062" y="348387"/>
                  <a:pt x="136049" y="348522"/>
                  <a:pt x="133965" y="348522"/>
                </a:cubicBezTo>
                <a:cubicBezTo>
                  <a:pt x="131165" y="348522"/>
                  <a:pt x="128756" y="348143"/>
                  <a:pt x="126738" y="347383"/>
                </a:cubicBezTo>
                <a:cubicBezTo>
                  <a:pt x="124719" y="346623"/>
                  <a:pt x="123064" y="345522"/>
                  <a:pt x="121773" y="344079"/>
                </a:cubicBezTo>
                <a:cubicBezTo>
                  <a:pt x="120482" y="342635"/>
                  <a:pt x="119527" y="340867"/>
                  <a:pt x="118908" y="338772"/>
                </a:cubicBezTo>
                <a:cubicBezTo>
                  <a:pt x="118289" y="336678"/>
                  <a:pt x="117980" y="334306"/>
                  <a:pt x="117980" y="331658"/>
                </a:cubicBezTo>
                <a:cubicBezTo>
                  <a:pt x="117980" y="329358"/>
                  <a:pt x="118311" y="327182"/>
                  <a:pt x="118973" y="325131"/>
                </a:cubicBezTo>
                <a:cubicBezTo>
                  <a:pt x="119635" y="323080"/>
                  <a:pt x="120601" y="321279"/>
                  <a:pt x="121871" y="319727"/>
                </a:cubicBezTo>
                <a:cubicBezTo>
                  <a:pt x="123140" y="318175"/>
                  <a:pt x="124698" y="316943"/>
                  <a:pt x="126542" y="316031"/>
                </a:cubicBezTo>
                <a:cubicBezTo>
                  <a:pt x="128387" y="315120"/>
                  <a:pt x="130482" y="314664"/>
                  <a:pt x="132826" y="314664"/>
                </a:cubicBezTo>
                <a:close/>
                <a:moveTo>
                  <a:pt x="59230" y="314664"/>
                </a:moveTo>
                <a:cubicBezTo>
                  <a:pt x="62594" y="314664"/>
                  <a:pt x="65139" y="315657"/>
                  <a:pt x="66865" y="317643"/>
                </a:cubicBezTo>
                <a:cubicBezTo>
                  <a:pt x="68590" y="319629"/>
                  <a:pt x="69453" y="322619"/>
                  <a:pt x="69453" y="326612"/>
                </a:cubicBezTo>
                <a:lnTo>
                  <a:pt x="69453" y="347937"/>
                </a:lnTo>
                <a:lnTo>
                  <a:pt x="63788" y="347937"/>
                </a:lnTo>
                <a:lnTo>
                  <a:pt x="63788" y="327068"/>
                </a:lnTo>
                <a:cubicBezTo>
                  <a:pt x="63788" y="324507"/>
                  <a:pt x="63311" y="322613"/>
                  <a:pt x="62356" y="321387"/>
                </a:cubicBezTo>
                <a:cubicBezTo>
                  <a:pt x="61401" y="320161"/>
                  <a:pt x="59979" y="319548"/>
                  <a:pt x="58091" y="319548"/>
                </a:cubicBezTo>
                <a:cubicBezTo>
                  <a:pt x="57396" y="319548"/>
                  <a:pt x="56718" y="319650"/>
                  <a:pt x="56056" y="319857"/>
                </a:cubicBezTo>
                <a:cubicBezTo>
                  <a:pt x="55394" y="320063"/>
                  <a:pt x="54705" y="320421"/>
                  <a:pt x="53989" y="320931"/>
                </a:cubicBezTo>
                <a:cubicBezTo>
                  <a:pt x="53272" y="321441"/>
                  <a:pt x="52497" y="322130"/>
                  <a:pt x="51661" y="322999"/>
                </a:cubicBezTo>
                <a:cubicBezTo>
                  <a:pt x="50825" y="323867"/>
                  <a:pt x="49887" y="324952"/>
                  <a:pt x="48845" y="326254"/>
                </a:cubicBezTo>
                <a:lnTo>
                  <a:pt x="48845" y="347937"/>
                </a:lnTo>
                <a:lnTo>
                  <a:pt x="43180" y="347937"/>
                </a:lnTo>
                <a:lnTo>
                  <a:pt x="43180" y="315250"/>
                </a:lnTo>
                <a:lnTo>
                  <a:pt x="48226" y="315250"/>
                </a:lnTo>
                <a:lnTo>
                  <a:pt x="48454" y="320524"/>
                </a:lnTo>
                <a:cubicBezTo>
                  <a:pt x="49409" y="319396"/>
                  <a:pt x="50331" y="318457"/>
                  <a:pt x="51221" y="317708"/>
                </a:cubicBezTo>
                <a:cubicBezTo>
                  <a:pt x="52111" y="316959"/>
                  <a:pt x="52985" y="316357"/>
                  <a:pt x="53842" y="315901"/>
                </a:cubicBezTo>
                <a:cubicBezTo>
                  <a:pt x="54699" y="315445"/>
                  <a:pt x="55573" y="315126"/>
                  <a:pt x="56463" y="314941"/>
                </a:cubicBezTo>
                <a:cubicBezTo>
                  <a:pt x="57353" y="314756"/>
                  <a:pt x="58275" y="314664"/>
                  <a:pt x="59230" y="314664"/>
                </a:cubicBezTo>
                <a:close/>
                <a:moveTo>
                  <a:pt x="6415" y="305386"/>
                </a:moveTo>
                <a:lnTo>
                  <a:pt x="30604" y="305386"/>
                </a:lnTo>
                <a:lnTo>
                  <a:pt x="30604" y="310269"/>
                </a:lnTo>
                <a:lnTo>
                  <a:pt x="12210" y="310269"/>
                </a:lnTo>
                <a:lnTo>
                  <a:pt x="12210" y="323454"/>
                </a:lnTo>
                <a:lnTo>
                  <a:pt x="29888" y="323454"/>
                </a:lnTo>
                <a:lnTo>
                  <a:pt x="29888" y="328337"/>
                </a:lnTo>
                <a:lnTo>
                  <a:pt x="12210" y="328337"/>
                </a:lnTo>
                <a:lnTo>
                  <a:pt x="12210" y="342988"/>
                </a:lnTo>
                <a:lnTo>
                  <a:pt x="30604" y="342988"/>
                </a:lnTo>
                <a:lnTo>
                  <a:pt x="30604" y="347937"/>
                </a:lnTo>
                <a:lnTo>
                  <a:pt x="6415" y="347937"/>
                </a:lnTo>
                <a:close/>
                <a:moveTo>
                  <a:pt x="1283559" y="304800"/>
                </a:moveTo>
                <a:lnTo>
                  <a:pt x="1283559" y="315250"/>
                </a:lnTo>
                <a:lnTo>
                  <a:pt x="1298242" y="315250"/>
                </a:lnTo>
                <a:lnTo>
                  <a:pt x="1298242" y="320003"/>
                </a:lnTo>
                <a:lnTo>
                  <a:pt x="1283559" y="320003"/>
                </a:lnTo>
                <a:lnTo>
                  <a:pt x="1283559" y="336607"/>
                </a:lnTo>
                <a:cubicBezTo>
                  <a:pt x="1283559" y="338951"/>
                  <a:pt x="1284183" y="340704"/>
                  <a:pt x="1285431" y="341865"/>
                </a:cubicBezTo>
                <a:cubicBezTo>
                  <a:pt x="1286679" y="343026"/>
                  <a:pt x="1288518" y="343607"/>
                  <a:pt x="1290949" y="343607"/>
                </a:cubicBezTo>
                <a:cubicBezTo>
                  <a:pt x="1291991" y="343607"/>
                  <a:pt x="1293131" y="343525"/>
                  <a:pt x="1294368" y="343362"/>
                </a:cubicBezTo>
                <a:cubicBezTo>
                  <a:pt x="1295605" y="343199"/>
                  <a:pt x="1296896" y="342945"/>
                  <a:pt x="1298242" y="342597"/>
                </a:cubicBezTo>
                <a:lnTo>
                  <a:pt x="1298242" y="347481"/>
                </a:lnTo>
                <a:cubicBezTo>
                  <a:pt x="1296962" y="347806"/>
                  <a:pt x="1295638" y="348040"/>
                  <a:pt x="1294270" y="348181"/>
                </a:cubicBezTo>
                <a:cubicBezTo>
                  <a:pt x="1292903" y="348322"/>
                  <a:pt x="1291514" y="348392"/>
                  <a:pt x="1290103" y="348392"/>
                </a:cubicBezTo>
                <a:cubicBezTo>
                  <a:pt x="1286001" y="348392"/>
                  <a:pt x="1282941" y="347465"/>
                  <a:pt x="1280922" y="345609"/>
                </a:cubicBezTo>
                <a:cubicBezTo>
                  <a:pt x="1278904" y="343753"/>
                  <a:pt x="1277894" y="340904"/>
                  <a:pt x="1277894" y="337063"/>
                </a:cubicBezTo>
                <a:lnTo>
                  <a:pt x="1277894" y="320003"/>
                </a:lnTo>
                <a:lnTo>
                  <a:pt x="1268746" y="320003"/>
                </a:lnTo>
                <a:lnTo>
                  <a:pt x="1268746" y="315250"/>
                </a:lnTo>
                <a:lnTo>
                  <a:pt x="1277894" y="315250"/>
                </a:lnTo>
                <a:lnTo>
                  <a:pt x="1277894" y="306264"/>
                </a:lnTo>
                <a:close/>
                <a:moveTo>
                  <a:pt x="1035909" y="304800"/>
                </a:moveTo>
                <a:lnTo>
                  <a:pt x="1035909" y="315250"/>
                </a:lnTo>
                <a:lnTo>
                  <a:pt x="1050592" y="315250"/>
                </a:lnTo>
                <a:lnTo>
                  <a:pt x="1050592" y="320003"/>
                </a:lnTo>
                <a:lnTo>
                  <a:pt x="1035909" y="320003"/>
                </a:lnTo>
                <a:lnTo>
                  <a:pt x="1035909" y="336607"/>
                </a:lnTo>
                <a:cubicBezTo>
                  <a:pt x="1035909" y="338951"/>
                  <a:pt x="1036533" y="340704"/>
                  <a:pt x="1037781" y="341865"/>
                </a:cubicBezTo>
                <a:cubicBezTo>
                  <a:pt x="1039029" y="343026"/>
                  <a:pt x="1040869" y="343607"/>
                  <a:pt x="1043299" y="343607"/>
                </a:cubicBezTo>
                <a:cubicBezTo>
                  <a:pt x="1044341" y="343607"/>
                  <a:pt x="1045481" y="343525"/>
                  <a:pt x="1046718" y="343362"/>
                </a:cubicBezTo>
                <a:cubicBezTo>
                  <a:pt x="1047955" y="343199"/>
                  <a:pt x="1049246" y="342945"/>
                  <a:pt x="1050592" y="342597"/>
                </a:cubicBezTo>
                <a:lnTo>
                  <a:pt x="1050592" y="347481"/>
                </a:lnTo>
                <a:cubicBezTo>
                  <a:pt x="1049311" y="347806"/>
                  <a:pt x="1047987" y="348040"/>
                  <a:pt x="1046620" y="348181"/>
                </a:cubicBezTo>
                <a:cubicBezTo>
                  <a:pt x="1045253" y="348322"/>
                  <a:pt x="1043864" y="348392"/>
                  <a:pt x="1042453" y="348392"/>
                </a:cubicBezTo>
                <a:cubicBezTo>
                  <a:pt x="1038351" y="348392"/>
                  <a:pt x="1035291" y="347465"/>
                  <a:pt x="1033272" y="345609"/>
                </a:cubicBezTo>
                <a:cubicBezTo>
                  <a:pt x="1031254" y="343753"/>
                  <a:pt x="1030244" y="340904"/>
                  <a:pt x="1030244" y="337063"/>
                </a:cubicBezTo>
                <a:lnTo>
                  <a:pt x="1030244" y="320003"/>
                </a:lnTo>
                <a:lnTo>
                  <a:pt x="1021096" y="320003"/>
                </a:lnTo>
                <a:lnTo>
                  <a:pt x="1021096" y="315250"/>
                </a:lnTo>
                <a:lnTo>
                  <a:pt x="1030244" y="315250"/>
                </a:lnTo>
                <a:lnTo>
                  <a:pt x="1030244" y="306264"/>
                </a:lnTo>
                <a:close/>
                <a:moveTo>
                  <a:pt x="654910" y="304800"/>
                </a:moveTo>
                <a:lnTo>
                  <a:pt x="654910" y="315250"/>
                </a:lnTo>
                <a:lnTo>
                  <a:pt x="669593" y="315250"/>
                </a:lnTo>
                <a:lnTo>
                  <a:pt x="669593" y="320003"/>
                </a:lnTo>
                <a:lnTo>
                  <a:pt x="654910" y="320003"/>
                </a:lnTo>
                <a:lnTo>
                  <a:pt x="654910" y="336607"/>
                </a:lnTo>
                <a:cubicBezTo>
                  <a:pt x="654910" y="338951"/>
                  <a:pt x="655534" y="340704"/>
                  <a:pt x="656782" y="341865"/>
                </a:cubicBezTo>
                <a:cubicBezTo>
                  <a:pt x="658030" y="343026"/>
                  <a:pt x="659870" y="343607"/>
                  <a:pt x="662300" y="343607"/>
                </a:cubicBezTo>
                <a:cubicBezTo>
                  <a:pt x="663342" y="343607"/>
                  <a:pt x="664481" y="343525"/>
                  <a:pt x="665719" y="343362"/>
                </a:cubicBezTo>
                <a:cubicBezTo>
                  <a:pt x="666956" y="343199"/>
                  <a:pt x="668247" y="342945"/>
                  <a:pt x="669593" y="342597"/>
                </a:cubicBezTo>
                <a:lnTo>
                  <a:pt x="669593" y="347481"/>
                </a:lnTo>
                <a:cubicBezTo>
                  <a:pt x="668313" y="347806"/>
                  <a:pt x="666988" y="348040"/>
                  <a:pt x="665621" y="348181"/>
                </a:cubicBezTo>
                <a:cubicBezTo>
                  <a:pt x="664254" y="348322"/>
                  <a:pt x="662865" y="348392"/>
                  <a:pt x="661454" y="348392"/>
                </a:cubicBezTo>
                <a:cubicBezTo>
                  <a:pt x="657352" y="348392"/>
                  <a:pt x="654292" y="347465"/>
                  <a:pt x="652273" y="345609"/>
                </a:cubicBezTo>
                <a:cubicBezTo>
                  <a:pt x="650255" y="343753"/>
                  <a:pt x="649245" y="340904"/>
                  <a:pt x="649245" y="337063"/>
                </a:cubicBezTo>
                <a:lnTo>
                  <a:pt x="649245" y="320003"/>
                </a:lnTo>
                <a:lnTo>
                  <a:pt x="640097" y="320003"/>
                </a:lnTo>
                <a:lnTo>
                  <a:pt x="640097" y="315250"/>
                </a:lnTo>
                <a:lnTo>
                  <a:pt x="649245" y="315250"/>
                </a:lnTo>
                <a:lnTo>
                  <a:pt x="649245" y="306264"/>
                </a:lnTo>
                <a:close/>
                <a:moveTo>
                  <a:pt x="235810" y="304800"/>
                </a:moveTo>
                <a:lnTo>
                  <a:pt x="235810" y="315250"/>
                </a:lnTo>
                <a:lnTo>
                  <a:pt x="250493" y="315250"/>
                </a:lnTo>
                <a:lnTo>
                  <a:pt x="250493" y="320003"/>
                </a:lnTo>
                <a:lnTo>
                  <a:pt x="235810" y="320003"/>
                </a:lnTo>
                <a:lnTo>
                  <a:pt x="235810" y="336607"/>
                </a:lnTo>
                <a:cubicBezTo>
                  <a:pt x="235810" y="338951"/>
                  <a:pt x="236434" y="340704"/>
                  <a:pt x="237682" y="341865"/>
                </a:cubicBezTo>
                <a:cubicBezTo>
                  <a:pt x="238930" y="343026"/>
                  <a:pt x="240769" y="343607"/>
                  <a:pt x="243200" y="343607"/>
                </a:cubicBezTo>
                <a:cubicBezTo>
                  <a:pt x="244242" y="343607"/>
                  <a:pt x="245382" y="343525"/>
                  <a:pt x="246619" y="343362"/>
                </a:cubicBezTo>
                <a:cubicBezTo>
                  <a:pt x="247856" y="343199"/>
                  <a:pt x="249147" y="342945"/>
                  <a:pt x="250493" y="342597"/>
                </a:cubicBezTo>
                <a:lnTo>
                  <a:pt x="250493" y="347481"/>
                </a:lnTo>
                <a:cubicBezTo>
                  <a:pt x="249212" y="347806"/>
                  <a:pt x="247889" y="348040"/>
                  <a:pt x="246521" y="348181"/>
                </a:cubicBezTo>
                <a:cubicBezTo>
                  <a:pt x="245154" y="348322"/>
                  <a:pt x="243765" y="348392"/>
                  <a:pt x="242354" y="348392"/>
                </a:cubicBezTo>
                <a:cubicBezTo>
                  <a:pt x="238252" y="348392"/>
                  <a:pt x="235192" y="347465"/>
                  <a:pt x="233173" y="345609"/>
                </a:cubicBezTo>
                <a:cubicBezTo>
                  <a:pt x="231155" y="343753"/>
                  <a:pt x="230146" y="340904"/>
                  <a:pt x="230146" y="337063"/>
                </a:cubicBezTo>
                <a:lnTo>
                  <a:pt x="230146" y="320003"/>
                </a:lnTo>
                <a:lnTo>
                  <a:pt x="220997" y="320003"/>
                </a:lnTo>
                <a:lnTo>
                  <a:pt x="220997" y="315250"/>
                </a:lnTo>
                <a:lnTo>
                  <a:pt x="230146" y="315250"/>
                </a:lnTo>
                <a:lnTo>
                  <a:pt x="230146" y="306264"/>
                </a:lnTo>
                <a:close/>
                <a:moveTo>
                  <a:pt x="92935" y="304800"/>
                </a:moveTo>
                <a:lnTo>
                  <a:pt x="92935" y="315250"/>
                </a:lnTo>
                <a:lnTo>
                  <a:pt x="107618" y="315250"/>
                </a:lnTo>
                <a:lnTo>
                  <a:pt x="107618" y="320003"/>
                </a:lnTo>
                <a:lnTo>
                  <a:pt x="92935" y="320003"/>
                </a:lnTo>
                <a:lnTo>
                  <a:pt x="92935" y="336607"/>
                </a:lnTo>
                <a:cubicBezTo>
                  <a:pt x="92935" y="338951"/>
                  <a:pt x="93559" y="340704"/>
                  <a:pt x="94807" y="341865"/>
                </a:cubicBezTo>
                <a:cubicBezTo>
                  <a:pt x="96055" y="343026"/>
                  <a:pt x="97895" y="343607"/>
                  <a:pt x="100326" y="343607"/>
                </a:cubicBezTo>
                <a:cubicBezTo>
                  <a:pt x="101367" y="343607"/>
                  <a:pt x="102507" y="343525"/>
                  <a:pt x="103744" y="343362"/>
                </a:cubicBezTo>
                <a:cubicBezTo>
                  <a:pt x="104981" y="343199"/>
                  <a:pt x="106272" y="342945"/>
                  <a:pt x="107618" y="342597"/>
                </a:cubicBezTo>
                <a:lnTo>
                  <a:pt x="107618" y="347481"/>
                </a:lnTo>
                <a:cubicBezTo>
                  <a:pt x="106337" y="347806"/>
                  <a:pt x="105013" y="348040"/>
                  <a:pt x="103646" y="348181"/>
                </a:cubicBezTo>
                <a:cubicBezTo>
                  <a:pt x="102279" y="348322"/>
                  <a:pt x="100890" y="348392"/>
                  <a:pt x="99479" y="348392"/>
                </a:cubicBezTo>
                <a:cubicBezTo>
                  <a:pt x="95377" y="348392"/>
                  <a:pt x="92317" y="347465"/>
                  <a:pt x="90298" y="345609"/>
                </a:cubicBezTo>
                <a:cubicBezTo>
                  <a:pt x="88280" y="343753"/>
                  <a:pt x="87270" y="340904"/>
                  <a:pt x="87270" y="337063"/>
                </a:cubicBezTo>
                <a:lnTo>
                  <a:pt x="87270" y="320003"/>
                </a:lnTo>
                <a:lnTo>
                  <a:pt x="78122" y="320003"/>
                </a:lnTo>
                <a:lnTo>
                  <a:pt x="78122" y="315250"/>
                </a:lnTo>
                <a:lnTo>
                  <a:pt x="87270" y="315250"/>
                </a:lnTo>
                <a:lnTo>
                  <a:pt x="87270" y="306264"/>
                </a:lnTo>
                <a:close/>
                <a:moveTo>
                  <a:pt x="1300479" y="301935"/>
                </a:moveTo>
                <a:lnTo>
                  <a:pt x="1306144" y="301935"/>
                </a:lnTo>
                <a:lnTo>
                  <a:pt x="1306144" y="315250"/>
                </a:lnTo>
                <a:lnTo>
                  <a:pt x="1305949" y="320394"/>
                </a:lnTo>
                <a:cubicBezTo>
                  <a:pt x="1306838" y="319331"/>
                  <a:pt x="1307712" y="318435"/>
                  <a:pt x="1308569" y="317708"/>
                </a:cubicBezTo>
                <a:cubicBezTo>
                  <a:pt x="1309427" y="316981"/>
                  <a:pt x="1310284" y="316390"/>
                  <a:pt x="1311141" y="315934"/>
                </a:cubicBezTo>
                <a:cubicBezTo>
                  <a:pt x="1311998" y="315478"/>
                  <a:pt x="1312872" y="315152"/>
                  <a:pt x="1313762" y="314957"/>
                </a:cubicBezTo>
                <a:cubicBezTo>
                  <a:pt x="1314652" y="314762"/>
                  <a:pt x="1315574" y="314664"/>
                  <a:pt x="1316529" y="314664"/>
                </a:cubicBezTo>
                <a:cubicBezTo>
                  <a:pt x="1319785" y="314664"/>
                  <a:pt x="1322302" y="315657"/>
                  <a:pt x="1324082" y="317643"/>
                </a:cubicBezTo>
                <a:cubicBezTo>
                  <a:pt x="1325862" y="319629"/>
                  <a:pt x="1326752" y="322619"/>
                  <a:pt x="1326752" y="326612"/>
                </a:cubicBezTo>
                <a:lnTo>
                  <a:pt x="1326752" y="347937"/>
                </a:lnTo>
                <a:lnTo>
                  <a:pt x="1321087" y="347937"/>
                </a:lnTo>
                <a:lnTo>
                  <a:pt x="1321087" y="327068"/>
                </a:lnTo>
                <a:cubicBezTo>
                  <a:pt x="1321087" y="324550"/>
                  <a:pt x="1320615" y="322667"/>
                  <a:pt x="1319671" y="321420"/>
                </a:cubicBezTo>
                <a:cubicBezTo>
                  <a:pt x="1318727" y="320172"/>
                  <a:pt x="1317376" y="319548"/>
                  <a:pt x="1315618" y="319548"/>
                </a:cubicBezTo>
                <a:cubicBezTo>
                  <a:pt x="1314858" y="319548"/>
                  <a:pt x="1314147" y="319650"/>
                  <a:pt x="1313485" y="319857"/>
                </a:cubicBezTo>
                <a:cubicBezTo>
                  <a:pt x="1312823" y="320063"/>
                  <a:pt x="1312134" y="320421"/>
                  <a:pt x="1311418" y="320931"/>
                </a:cubicBezTo>
                <a:cubicBezTo>
                  <a:pt x="1310702" y="321441"/>
                  <a:pt x="1309920" y="322130"/>
                  <a:pt x="1309074" y="322999"/>
                </a:cubicBezTo>
                <a:cubicBezTo>
                  <a:pt x="1308227" y="323867"/>
                  <a:pt x="1307251" y="324952"/>
                  <a:pt x="1306144" y="326254"/>
                </a:cubicBezTo>
                <a:lnTo>
                  <a:pt x="1306144" y="347937"/>
                </a:lnTo>
                <a:lnTo>
                  <a:pt x="1300479" y="347937"/>
                </a:lnTo>
                <a:close/>
                <a:moveTo>
                  <a:pt x="977959" y="301935"/>
                </a:moveTo>
                <a:lnTo>
                  <a:pt x="983657" y="301935"/>
                </a:lnTo>
                <a:lnTo>
                  <a:pt x="983657" y="347937"/>
                </a:lnTo>
                <a:lnTo>
                  <a:pt x="978578" y="347937"/>
                </a:lnTo>
                <a:lnTo>
                  <a:pt x="978382" y="341751"/>
                </a:lnTo>
                <a:cubicBezTo>
                  <a:pt x="976798" y="344051"/>
                  <a:pt x="975083" y="345755"/>
                  <a:pt x="973239" y="346862"/>
                </a:cubicBezTo>
                <a:cubicBezTo>
                  <a:pt x="971394" y="347969"/>
                  <a:pt x="969397" y="348522"/>
                  <a:pt x="967248" y="348522"/>
                </a:cubicBezTo>
                <a:cubicBezTo>
                  <a:pt x="965382" y="348522"/>
                  <a:pt x="963738" y="348132"/>
                  <a:pt x="962316" y="347350"/>
                </a:cubicBezTo>
                <a:cubicBezTo>
                  <a:pt x="960894" y="346569"/>
                  <a:pt x="959711" y="345468"/>
                  <a:pt x="958767" y="344046"/>
                </a:cubicBezTo>
                <a:cubicBezTo>
                  <a:pt x="957823" y="342624"/>
                  <a:pt x="957112" y="340915"/>
                  <a:pt x="956635" y="338918"/>
                </a:cubicBezTo>
                <a:cubicBezTo>
                  <a:pt x="956157" y="336922"/>
                  <a:pt x="955919" y="334708"/>
                  <a:pt x="955919" y="332277"/>
                </a:cubicBezTo>
                <a:cubicBezTo>
                  <a:pt x="955919" y="329499"/>
                  <a:pt x="956298" y="327030"/>
                  <a:pt x="957058" y="324871"/>
                </a:cubicBezTo>
                <a:cubicBezTo>
                  <a:pt x="957818" y="322711"/>
                  <a:pt x="958898" y="320888"/>
                  <a:pt x="960297" y="319401"/>
                </a:cubicBezTo>
                <a:cubicBezTo>
                  <a:pt x="961697" y="317914"/>
                  <a:pt x="963379" y="316786"/>
                  <a:pt x="965344" y="316015"/>
                </a:cubicBezTo>
                <a:cubicBezTo>
                  <a:pt x="967308" y="315245"/>
                  <a:pt x="969495" y="314859"/>
                  <a:pt x="971904" y="314859"/>
                </a:cubicBezTo>
                <a:cubicBezTo>
                  <a:pt x="972946" y="314859"/>
                  <a:pt x="973971" y="314925"/>
                  <a:pt x="974980" y="315055"/>
                </a:cubicBezTo>
                <a:cubicBezTo>
                  <a:pt x="975990" y="315185"/>
                  <a:pt x="976982" y="315391"/>
                  <a:pt x="977959" y="315673"/>
                </a:cubicBezTo>
                <a:close/>
                <a:moveTo>
                  <a:pt x="901759" y="301935"/>
                </a:moveTo>
                <a:lnTo>
                  <a:pt x="907457" y="301935"/>
                </a:lnTo>
                <a:lnTo>
                  <a:pt x="907457" y="347937"/>
                </a:lnTo>
                <a:lnTo>
                  <a:pt x="902378" y="347937"/>
                </a:lnTo>
                <a:lnTo>
                  <a:pt x="902182" y="341751"/>
                </a:lnTo>
                <a:cubicBezTo>
                  <a:pt x="900598" y="344051"/>
                  <a:pt x="898883" y="345755"/>
                  <a:pt x="897039" y="346862"/>
                </a:cubicBezTo>
                <a:cubicBezTo>
                  <a:pt x="895194" y="347969"/>
                  <a:pt x="893197" y="348522"/>
                  <a:pt x="891048" y="348522"/>
                </a:cubicBezTo>
                <a:cubicBezTo>
                  <a:pt x="889182" y="348522"/>
                  <a:pt x="887538" y="348132"/>
                  <a:pt x="886116" y="347350"/>
                </a:cubicBezTo>
                <a:cubicBezTo>
                  <a:pt x="884694" y="346569"/>
                  <a:pt x="883511" y="345468"/>
                  <a:pt x="882567" y="344046"/>
                </a:cubicBezTo>
                <a:cubicBezTo>
                  <a:pt x="881623" y="342624"/>
                  <a:pt x="880912" y="340915"/>
                  <a:pt x="880435" y="338918"/>
                </a:cubicBezTo>
                <a:cubicBezTo>
                  <a:pt x="879957" y="336922"/>
                  <a:pt x="879719" y="334708"/>
                  <a:pt x="879719" y="332277"/>
                </a:cubicBezTo>
                <a:cubicBezTo>
                  <a:pt x="879719" y="329499"/>
                  <a:pt x="880099" y="327030"/>
                  <a:pt x="880858" y="324871"/>
                </a:cubicBezTo>
                <a:cubicBezTo>
                  <a:pt x="881618" y="322711"/>
                  <a:pt x="882698" y="320888"/>
                  <a:pt x="884098" y="319401"/>
                </a:cubicBezTo>
                <a:cubicBezTo>
                  <a:pt x="885497" y="317914"/>
                  <a:pt x="887180" y="316786"/>
                  <a:pt x="889144" y="316015"/>
                </a:cubicBezTo>
                <a:cubicBezTo>
                  <a:pt x="891108" y="315245"/>
                  <a:pt x="893295" y="314859"/>
                  <a:pt x="895704" y="314859"/>
                </a:cubicBezTo>
                <a:cubicBezTo>
                  <a:pt x="896746" y="314859"/>
                  <a:pt x="897771" y="314925"/>
                  <a:pt x="898780" y="315055"/>
                </a:cubicBezTo>
                <a:cubicBezTo>
                  <a:pt x="899790" y="315185"/>
                  <a:pt x="900783" y="315391"/>
                  <a:pt x="901759" y="315673"/>
                </a:cubicBezTo>
                <a:close/>
                <a:moveTo>
                  <a:pt x="671830" y="301935"/>
                </a:moveTo>
                <a:lnTo>
                  <a:pt x="677495" y="301935"/>
                </a:lnTo>
                <a:lnTo>
                  <a:pt x="677495" y="315250"/>
                </a:lnTo>
                <a:lnTo>
                  <a:pt x="677299" y="320394"/>
                </a:lnTo>
                <a:cubicBezTo>
                  <a:pt x="678190" y="319331"/>
                  <a:pt x="679063" y="318435"/>
                  <a:pt x="679920" y="317708"/>
                </a:cubicBezTo>
                <a:cubicBezTo>
                  <a:pt x="680778" y="316981"/>
                  <a:pt x="681635" y="316390"/>
                  <a:pt x="682492" y="315934"/>
                </a:cubicBezTo>
                <a:cubicBezTo>
                  <a:pt x="683350" y="315478"/>
                  <a:pt x="684223" y="315152"/>
                  <a:pt x="685113" y="314957"/>
                </a:cubicBezTo>
                <a:cubicBezTo>
                  <a:pt x="686003" y="314762"/>
                  <a:pt x="686925" y="314664"/>
                  <a:pt x="687880" y="314664"/>
                </a:cubicBezTo>
                <a:cubicBezTo>
                  <a:pt x="691136" y="314664"/>
                  <a:pt x="693654" y="315657"/>
                  <a:pt x="695433" y="317643"/>
                </a:cubicBezTo>
                <a:cubicBezTo>
                  <a:pt x="697213" y="319629"/>
                  <a:pt x="698103" y="322619"/>
                  <a:pt x="698103" y="326612"/>
                </a:cubicBezTo>
                <a:lnTo>
                  <a:pt x="698103" y="347937"/>
                </a:lnTo>
                <a:lnTo>
                  <a:pt x="692438" y="347937"/>
                </a:lnTo>
                <a:lnTo>
                  <a:pt x="692438" y="327068"/>
                </a:lnTo>
                <a:cubicBezTo>
                  <a:pt x="692438" y="324550"/>
                  <a:pt x="691966" y="322667"/>
                  <a:pt x="691022" y="321420"/>
                </a:cubicBezTo>
                <a:cubicBezTo>
                  <a:pt x="690078" y="320172"/>
                  <a:pt x="688727" y="319548"/>
                  <a:pt x="686969" y="319548"/>
                </a:cubicBezTo>
                <a:cubicBezTo>
                  <a:pt x="686209" y="319548"/>
                  <a:pt x="685498" y="319650"/>
                  <a:pt x="684836" y="319857"/>
                </a:cubicBezTo>
                <a:cubicBezTo>
                  <a:pt x="684174" y="320063"/>
                  <a:pt x="683485" y="320421"/>
                  <a:pt x="682769" y="320931"/>
                </a:cubicBezTo>
                <a:cubicBezTo>
                  <a:pt x="682053" y="321441"/>
                  <a:pt x="681271" y="322130"/>
                  <a:pt x="680425" y="322999"/>
                </a:cubicBezTo>
                <a:cubicBezTo>
                  <a:pt x="679579" y="323867"/>
                  <a:pt x="678602" y="324952"/>
                  <a:pt x="677495" y="326254"/>
                </a:cubicBezTo>
                <a:lnTo>
                  <a:pt x="677495" y="347937"/>
                </a:lnTo>
                <a:lnTo>
                  <a:pt x="671830" y="347937"/>
                </a:lnTo>
                <a:close/>
                <a:moveTo>
                  <a:pt x="252730" y="301935"/>
                </a:moveTo>
                <a:lnTo>
                  <a:pt x="258395" y="301935"/>
                </a:lnTo>
                <a:lnTo>
                  <a:pt x="258395" y="315250"/>
                </a:lnTo>
                <a:lnTo>
                  <a:pt x="258200" y="320394"/>
                </a:lnTo>
                <a:cubicBezTo>
                  <a:pt x="259089" y="319331"/>
                  <a:pt x="259963" y="318435"/>
                  <a:pt x="260820" y="317708"/>
                </a:cubicBezTo>
                <a:cubicBezTo>
                  <a:pt x="261677" y="316981"/>
                  <a:pt x="262535" y="316390"/>
                  <a:pt x="263392" y="315934"/>
                </a:cubicBezTo>
                <a:cubicBezTo>
                  <a:pt x="264250" y="315478"/>
                  <a:pt x="265123" y="315152"/>
                  <a:pt x="266013" y="314957"/>
                </a:cubicBezTo>
                <a:cubicBezTo>
                  <a:pt x="266903" y="314762"/>
                  <a:pt x="267825" y="314664"/>
                  <a:pt x="268780" y="314664"/>
                </a:cubicBezTo>
                <a:cubicBezTo>
                  <a:pt x="272036" y="314664"/>
                  <a:pt x="274554" y="315657"/>
                  <a:pt x="276333" y="317643"/>
                </a:cubicBezTo>
                <a:cubicBezTo>
                  <a:pt x="278113" y="319629"/>
                  <a:pt x="279003" y="322619"/>
                  <a:pt x="279003" y="326612"/>
                </a:cubicBezTo>
                <a:lnTo>
                  <a:pt x="279003" y="347937"/>
                </a:lnTo>
                <a:lnTo>
                  <a:pt x="273338" y="347937"/>
                </a:lnTo>
                <a:lnTo>
                  <a:pt x="273338" y="327068"/>
                </a:lnTo>
                <a:cubicBezTo>
                  <a:pt x="273338" y="324550"/>
                  <a:pt x="272866" y="322667"/>
                  <a:pt x="271922" y="321420"/>
                </a:cubicBezTo>
                <a:cubicBezTo>
                  <a:pt x="270978" y="320172"/>
                  <a:pt x="269627" y="319548"/>
                  <a:pt x="267869" y="319548"/>
                </a:cubicBezTo>
                <a:cubicBezTo>
                  <a:pt x="267109" y="319548"/>
                  <a:pt x="266398" y="319650"/>
                  <a:pt x="265736" y="319857"/>
                </a:cubicBezTo>
                <a:cubicBezTo>
                  <a:pt x="265074" y="320063"/>
                  <a:pt x="264385" y="320421"/>
                  <a:pt x="263669" y="320931"/>
                </a:cubicBezTo>
                <a:cubicBezTo>
                  <a:pt x="262953" y="321441"/>
                  <a:pt x="262171" y="322130"/>
                  <a:pt x="261325" y="322999"/>
                </a:cubicBezTo>
                <a:cubicBezTo>
                  <a:pt x="260478" y="323867"/>
                  <a:pt x="259502" y="324952"/>
                  <a:pt x="258395" y="326254"/>
                </a:cubicBezTo>
                <a:lnTo>
                  <a:pt x="258395" y="347937"/>
                </a:lnTo>
                <a:lnTo>
                  <a:pt x="252730" y="347937"/>
                </a:lnTo>
                <a:close/>
                <a:moveTo>
                  <a:pt x="1246924" y="301544"/>
                </a:moveTo>
                <a:cubicBezTo>
                  <a:pt x="1247554" y="301544"/>
                  <a:pt x="1248140" y="301658"/>
                  <a:pt x="1248682" y="301886"/>
                </a:cubicBezTo>
                <a:cubicBezTo>
                  <a:pt x="1249225" y="302114"/>
                  <a:pt x="1249697" y="302434"/>
                  <a:pt x="1250098" y="302846"/>
                </a:cubicBezTo>
                <a:cubicBezTo>
                  <a:pt x="1250500" y="303259"/>
                  <a:pt x="1250815" y="303731"/>
                  <a:pt x="1251043" y="304262"/>
                </a:cubicBezTo>
                <a:cubicBezTo>
                  <a:pt x="1251270" y="304794"/>
                  <a:pt x="1251384" y="305375"/>
                  <a:pt x="1251384" y="306004"/>
                </a:cubicBezTo>
                <a:cubicBezTo>
                  <a:pt x="1251384" y="306612"/>
                  <a:pt x="1251270" y="307187"/>
                  <a:pt x="1251043" y="307730"/>
                </a:cubicBezTo>
                <a:cubicBezTo>
                  <a:pt x="1250815" y="308272"/>
                  <a:pt x="1250500" y="308750"/>
                  <a:pt x="1250098" y="309162"/>
                </a:cubicBezTo>
                <a:cubicBezTo>
                  <a:pt x="1249697" y="309575"/>
                  <a:pt x="1249225" y="309895"/>
                  <a:pt x="1248682" y="310122"/>
                </a:cubicBezTo>
                <a:cubicBezTo>
                  <a:pt x="1248140" y="310350"/>
                  <a:pt x="1247554" y="310464"/>
                  <a:pt x="1246924" y="310464"/>
                </a:cubicBezTo>
                <a:cubicBezTo>
                  <a:pt x="1246295" y="310464"/>
                  <a:pt x="1245709" y="310350"/>
                  <a:pt x="1245166" y="310122"/>
                </a:cubicBezTo>
                <a:cubicBezTo>
                  <a:pt x="1244624" y="309895"/>
                  <a:pt x="1244151" y="309575"/>
                  <a:pt x="1243750" y="309162"/>
                </a:cubicBezTo>
                <a:cubicBezTo>
                  <a:pt x="1243349" y="308750"/>
                  <a:pt x="1243034" y="308272"/>
                  <a:pt x="1242806" y="307730"/>
                </a:cubicBezTo>
                <a:cubicBezTo>
                  <a:pt x="1242578" y="307187"/>
                  <a:pt x="1242464" y="306612"/>
                  <a:pt x="1242464" y="306004"/>
                </a:cubicBezTo>
                <a:cubicBezTo>
                  <a:pt x="1242464" y="305375"/>
                  <a:pt x="1242578" y="304794"/>
                  <a:pt x="1242806" y="304262"/>
                </a:cubicBezTo>
                <a:cubicBezTo>
                  <a:pt x="1243034" y="303731"/>
                  <a:pt x="1243349" y="303259"/>
                  <a:pt x="1243750" y="302846"/>
                </a:cubicBezTo>
                <a:cubicBezTo>
                  <a:pt x="1244151" y="302434"/>
                  <a:pt x="1244624" y="302114"/>
                  <a:pt x="1245166" y="301886"/>
                </a:cubicBezTo>
                <a:cubicBezTo>
                  <a:pt x="1245709" y="301658"/>
                  <a:pt x="1246295" y="301544"/>
                  <a:pt x="1246924" y="301544"/>
                </a:cubicBezTo>
                <a:close/>
                <a:moveTo>
                  <a:pt x="932599" y="301544"/>
                </a:moveTo>
                <a:cubicBezTo>
                  <a:pt x="933229" y="301544"/>
                  <a:pt x="933815" y="301658"/>
                  <a:pt x="934357" y="301886"/>
                </a:cubicBezTo>
                <a:cubicBezTo>
                  <a:pt x="934900" y="302114"/>
                  <a:pt x="935372" y="302434"/>
                  <a:pt x="935773" y="302846"/>
                </a:cubicBezTo>
                <a:cubicBezTo>
                  <a:pt x="936175" y="303259"/>
                  <a:pt x="936490" y="303731"/>
                  <a:pt x="936718" y="304262"/>
                </a:cubicBezTo>
                <a:cubicBezTo>
                  <a:pt x="936945" y="304794"/>
                  <a:pt x="937059" y="305375"/>
                  <a:pt x="937059" y="306004"/>
                </a:cubicBezTo>
                <a:cubicBezTo>
                  <a:pt x="937059" y="306612"/>
                  <a:pt x="936945" y="307187"/>
                  <a:pt x="936718" y="307730"/>
                </a:cubicBezTo>
                <a:cubicBezTo>
                  <a:pt x="936490" y="308272"/>
                  <a:pt x="936175" y="308750"/>
                  <a:pt x="935773" y="309162"/>
                </a:cubicBezTo>
                <a:cubicBezTo>
                  <a:pt x="935372" y="309575"/>
                  <a:pt x="934900" y="309895"/>
                  <a:pt x="934357" y="310122"/>
                </a:cubicBezTo>
                <a:cubicBezTo>
                  <a:pt x="933815" y="310350"/>
                  <a:pt x="933229" y="310464"/>
                  <a:pt x="932599" y="310464"/>
                </a:cubicBezTo>
                <a:cubicBezTo>
                  <a:pt x="931970" y="310464"/>
                  <a:pt x="931384" y="310350"/>
                  <a:pt x="930841" y="310122"/>
                </a:cubicBezTo>
                <a:cubicBezTo>
                  <a:pt x="930299" y="309895"/>
                  <a:pt x="929827" y="309575"/>
                  <a:pt x="929425" y="309162"/>
                </a:cubicBezTo>
                <a:cubicBezTo>
                  <a:pt x="929023" y="308750"/>
                  <a:pt x="928709" y="308272"/>
                  <a:pt x="928481" y="307730"/>
                </a:cubicBezTo>
                <a:cubicBezTo>
                  <a:pt x="928253" y="307187"/>
                  <a:pt x="928139" y="306612"/>
                  <a:pt x="928139" y="306004"/>
                </a:cubicBezTo>
                <a:cubicBezTo>
                  <a:pt x="928139" y="305375"/>
                  <a:pt x="928253" y="304794"/>
                  <a:pt x="928481" y="304262"/>
                </a:cubicBezTo>
                <a:cubicBezTo>
                  <a:pt x="928709" y="303731"/>
                  <a:pt x="929023" y="303259"/>
                  <a:pt x="929425" y="302846"/>
                </a:cubicBezTo>
                <a:cubicBezTo>
                  <a:pt x="929827" y="302434"/>
                  <a:pt x="930299" y="302114"/>
                  <a:pt x="930841" y="301886"/>
                </a:cubicBezTo>
                <a:cubicBezTo>
                  <a:pt x="931384" y="301658"/>
                  <a:pt x="931970" y="301544"/>
                  <a:pt x="932599" y="301544"/>
                </a:cubicBezTo>
                <a:close/>
                <a:moveTo>
                  <a:pt x="588575" y="301544"/>
                </a:moveTo>
                <a:cubicBezTo>
                  <a:pt x="590832" y="301544"/>
                  <a:pt x="593328" y="301805"/>
                  <a:pt x="596063" y="302325"/>
                </a:cubicBezTo>
                <a:lnTo>
                  <a:pt x="596063" y="307209"/>
                </a:lnTo>
                <a:cubicBezTo>
                  <a:pt x="593089" y="306579"/>
                  <a:pt x="590528" y="306264"/>
                  <a:pt x="588379" y="306264"/>
                </a:cubicBezTo>
                <a:cubicBezTo>
                  <a:pt x="583279" y="306264"/>
                  <a:pt x="580729" y="308934"/>
                  <a:pt x="580729" y="314273"/>
                </a:cubicBezTo>
                <a:lnTo>
                  <a:pt x="580729" y="320003"/>
                </a:lnTo>
                <a:lnTo>
                  <a:pt x="595053" y="320003"/>
                </a:lnTo>
                <a:lnTo>
                  <a:pt x="595053" y="324724"/>
                </a:lnTo>
                <a:lnTo>
                  <a:pt x="580729" y="324724"/>
                </a:lnTo>
                <a:lnTo>
                  <a:pt x="580729" y="347937"/>
                </a:lnTo>
                <a:lnTo>
                  <a:pt x="574966" y="347937"/>
                </a:lnTo>
                <a:lnTo>
                  <a:pt x="574966" y="324724"/>
                </a:lnTo>
                <a:lnTo>
                  <a:pt x="565988" y="324724"/>
                </a:lnTo>
                <a:lnTo>
                  <a:pt x="566934" y="331333"/>
                </a:lnTo>
                <a:cubicBezTo>
                  <a:pt x="566934" y="333872"/>
                  <a:pt x="566576" y="336200"/>
                  <a:pt x="565860" y="338316"/>
                </a:cubicBezTo>
                <a:cubicBezTo>
                  <a:pt x="565144" y="340432"/>
                  <a:pt x="564113" y="342245"/>
                  <a:pt x="562767" y="343753"/>
                </a:cubicBezTo>
                <a:cubicBezTo>
                  <a:pt x="561421" y="345262"/>
                  <a:pt x="559783" y="346433"/>
                  <a:pt x="557851" y="347269"/>
                </a:cubicBezTo>
                <a:cubicBezTo>
                  <a:pt x="555919" y="348105"/>
                  <a:pt x="553727" y="348522"/>
                  <a:pt x="551275" y="348522"/>
                </a:cubicBezTo>
                <a:cubicBezTo>
                  <a:pt x="548931" y="348522"/>
                  <a:pt x="546831" y="348159"/>
                  <a:pt x="544975" y="347432"/>
                </a:cubicBezTo>
                <a:cubicBezTo>
                  <a:pt x="543119" y="346705"/>
                  <a:pt x="541546" y="345636"/>
                  <a:pt x="540255" y="344225"/>
                </a:cubicBezTo>
                <a:cubicBezTo>
                  <a:pt x="538963" y="342815"/>
                  <a:pt x="537975" y="341067"/>
                  <a:pt x="537292" y="338984"/>
                </a:cubicBezTo>
                <a:cubicBezTo>
                  <a:pt x="536608" y="336900"/>
                  <a:pt x="536266" y="334502"/>
                  <a:pt x="536266" y="331789"/>
                </a:cubicBezTo>
                <a:cubicBezTo>
                  <a:pt x="536266" y="329249"/>
                  <a:pt x="536624" y="326932"/>
                  <a:pt x="537341" y="324838"/>
                </a:cubicBezTo>
                <a:cubicBezTo>
                  <a:pt x="538057" y="322743"/>
                  <a:pt x="539088" y="320942"/>
                  <a:pt x="540434" y="319433"/>
                </a:cubicBezTo>
                <a:cubicBezTo>
                  <a:pt x="541779" y="317925"/>
                  <a:pt x="543418" y="316753"/>
                  <a:pt x="545349" y="315917"/>
                </a:cubicBezTo>
                <a:cubicBezTo>
                  <a:pt x="547281" y="315082"/>
                  <a:pt x="549473" y="314664"/>
                  <a:pt x="551926" y="314664"/>
                </a:cubicBezTo>
                <a:cubicBezTo>
                  <a:pt x="554270" y="314664"/>
                  <a:pt x="556370" y="315028"/>
                  <a:pt x="558226" y="315755"/>
                </a:cubicBezTo>
                <a:cubicBezTo>
                  <a:pt x="560081" y="316482"/>
                  <a:pt x="561655" y="317545"/>
                  <a:pt x="562946" y="318945"/>
                </a:cubicBezTo>
                <a:lnTo>
                  <a:pt x="564451" y="321599"/>
                </a:lnTo>
                <a:lnTo>
                  <a:pt x="564451" y="320003"/>
                </a:lnTo>
                <a:lnTo>
                  <a:pt x="574966" y="320003"/>
                </a:lnTo>
                <a:lnTo>
                  <a:pt x="574966" y="314599"/>
                </a:lnTo>
                <a:cubicBezTo>
                  <a:pt x="574966" y="305896"/>
                  <a:pt x="579503" y="301544"/>
                  <a:pt x="588575" y="301544"/>
                </a:cubicBezTo>
                <a:close/>
                <a:moveTo>
                  <a:pt x="441160" y="270857"/>
                </a:moveTo>
                <a:cubicBezTo>
                  <a:pt x="440444" y="271335"/>
                  <a:pt x="439853" y="271802"/>
                  <a:pt x="439386" y="272257"/>
                </a:cubicBezTo>
                <a:cubicBezTo>
                  <a:pt x="438920" y="272713"/>
                  <a:pt x="438556" y="273174"/>
                  <a:pt x="438296" y="273641"/>
                </a:cubicBezTo>
                <a:cubicBezTo>
                  <a:pt x="438035" y="274107"/>
                  <a:pt x="437851" y="274574"/>
                  <a:pt x="437742" y="275041"/>
                </a:cubicBezTo>
                <a:cubicBezTo>
                  <a:pt x="437633" y="275508"/>
                  <a:pt x="437580" y="275980"/>
                  <a:pt x="437580" y="276457"/>
                </a:cubicBezTo>
                <a:cubicBezTo>
                  <a:pt x="437580" y="277998"/>
                  <a:pt x="438383" y="279121"/>
                  <a:pt x="439989" y="279827"/>
                </a:cubicBezTo>
                <a:cubicBezTo>
                  <a:pt x="441595" y="280532"/>
                  <a:pt x="443830" y="280885"/>
                  <a:pt x="446695" y="280885"/>
                </a:cubicBezTo>
                <a:cubicBezTo>
                  <a:pt x="448497" y="280885"/>
                  <a:pt x="450010" y="280722"/>
                  <a:pt x="451237" y="280397"/>
                </a:cubicBezTo>
                <a:cubicBezTo>
                  <a:pt x="452463" y="280071"/>
                  <a:pt x="453451" y="279642"/>
                  <a:pt x="454199" y="279110"/>
                </a:cubicBezTo>
                <a:cubicBezTo>
                  <a:pt x="454948" y="278579"/>
                  <a:pt x="455485" y="277971"/>
                  <a:pt x="455811" y="277288"/>
                </a:cubicBezTo>
                <a:cubicBezTo>
                  <a:pt x="456137" y="276604"/>
                  <a:pt x="456299" y="275904"/>
                  <a:pt x="456299" y="275187"/>
                </a:cubicBezTo>
                <a:cubicBezTo>
                  <a:pt x="456299" y="273863"/>
                  <a:pt x="455757" y="272887"/>
                  <a:pt x="454671" y="272257"/>
                </a:cubicBezTo>
                <a:cubicBezTo>
                  <a:pt x="453586" y="271628"/>
                  <a:pt x="451926" y="271259"/>
                  <a:pt x="449690" y="271151"/>
                </a:cubicBezTo>
                <a:close/>
                <a:moveTo>
                  <a:pt x="1180184" y="263728"/>
                </a:moveTo>
                <a:cubicBezTo>
                  <a:pt x="1180770" y="263728"/>
                  <a:pt x="1181324" y="263842"/>
                  <a:pt x="1181844" y="264070"/>
                </a:cubicBezTo>
                <a:cubicBezTo>
                  <a:pt x="1182365" y="264297"/>
                  <a:pt x="1182816" y="264607"/>
                  <a:pt x="1183196" y="264997"/>
                </a:cubicBezTo>
                <a:cubicBezTo>
                  <a:pt x="1183575" y="265388"/>
                  <a:pt x="1183879" y="265849"/>
                  <a:pt x="1184107" y="266381"/>
                </a:cubicBezTo>
                <a:cubicBezTo>
                  <a:pt x="1184335" y="266913"/>
                  <a:pt x="1184449" y="267472"/>
                  <a:pt x="1184449" y="268058"/>
                </a:cubicBezTo>
                <a:cubicBezTo>
                  <a:pt x="1184449" y="268644"/>
                  <a:pt x="1184335" y="269197"/>
                  <a:pt x="1184107" y="269718"/>
                </a:cubicBezTo>
                <a:cubicBezTo>
                  <a:pt x="1183879" y="270239"/>
                  <a:pt x="1183575" y="270689"/>
                  <a:pt x="1183196" y="271069"/>
                </a:cubicBezTo>
                <a:cubicBezTo>
                  <a:pt x="1182816" y="271449"/>
                  <a:pt x="1182365" y="271753"/>
                  <a:pt x="1181844" y="271980"/>
                </a:cubicBezTo>
                <a:cubicBezTo>
                  <a:pt x="1181324" y="272208"/>
                  <a:pt x="1180770" y="272323"/>
                  <a:pt x="1180184" y="272323"/>
                </a:cubicBezTo>
                <a:cubicBezTo>
                  <a:pt x="1179576" y="272323"/>
                  <a:pt x="1179012" y="272208"/>
                  <a:pt x="1178491" y="271980"/>
                </a:cubicBezTo>
                <a:cubicBezTo>
                  <a:pt x="1177970" y="271753"/>
                  <a:pt x="1177515" y="271449"/>
                  <a:pt x="1177124" y="271069"/>
                </a:cubicBezTo>
                <a:cubicBezTo>
                  <a:pt x="1176733" y="270689"/>
                  <a:pt x="1176424" y="270239"/>
                  <a:pt x="1176196" y="269718"/>
                </a:cubicBezTo>
                <a:cubicBezTo>
                  <a:pt x="1175968" y="269197"/>
                  <a:pt x="1175854" y="268644"/>
                  <a:pt x="1175854" y="268058"/>
                </a:cubicBezTo>
                <a:cubicBezTo>
                  <a:pt x="1175854" y="267472"/>
                  <a:pt x="1175968" y="266913"/>
                  <a:pt x="1176196" y="266381"/>
                </a:cubicBezTo>
                <a:cubicBezTo>
                  <a:pt x="1176424" y="265849"/>
                  <a:pt x="1176733" y="265388"/>
                  <a:pt x="1177124" y="264997"/>
                </a:cubicBezTo>
                <a:cubicBezTo>
                  <a:pt x="1177515" y="264607"/>
                  <a:pt x="1177970" y="264297"/>
                  <a:pt x="1178491" y="264070"/>
                </a:cubicBezTo>
                <a:cubicBezTo>
                  <a:pt x="1179012" y="263842"/>
                  <a:pt x="1179576" y="263728"/>
                  <a:pt x="1180184" y="263728"/>
                </a:cubicBezTo>
                <a:close/>
                <a:moveTo>
                  <a:pt x="237340" y="256858"/>
                </a:moveTo>
                <a:cubicBezTo>
                  <a:pt x="235929" y="256858"/>
                  <a:pt x="234714" y="256999"/>
                  <a:pt x="233694" y="257282"/>
                </a:cubicBezTo>
                <a:cubicBezTo>
                  <a:pt x="232674" y="257564"/>
                  <a:pt x="231838" y="257965"/>
                  <a:pt x="231187" y="258486"/>
                </a:cubicBezTo>
                <a:cubicBezTo>
                  <a:pt x="230536" y="259007"/>
                  <a:pt x="230053" y="259631"/>
                  <a:pt x="229738" y="260358"/>
                </a:cubicBezTo>
                <a:cubicBezTo>
                  <a:pt x="229424" y="261085"/>
                  <a:pt x="229267" y="261904"/>
                  <a:pt x="229267" y="262816"/>
                </a:cubicBezTo>
                <a:cubicBezTo>
                  <a:pt x="229267" y="263445"/>
                  <a:pt x="229364" y="264048"/>
                  <a:pt x="229560" y="264623"/>
                </a:cubicBezTo>
                <a:cubicBezTo>
                  <a:pt x="229755" y="265198"/>
                  <a:pt x="230070" y="265708"/>
                  <a:pt x="230504" y="266153"/>
                </a:cubicBezTo>
                <a:cubicBezTo>
                  <a:pt x="230938" y="266598"/>
                  <a:pt x="231502" y="266951"/>
                  <a:pt x="232197" y="267211"/>
                </a:cubicBezTo>
                <a:cubicBezTo>
                  <a:pt x="232891" y="267472"/>
                  <a:pt x="233738" y="267602"/>
                  <a:pt x="234736" y="267602"/>
                </a:cubicBezTo>
                <a:cubicBezTo>
                  <a:pt x="236038" y="267602"/>
                  <a:pt x="237530" y="267206"/>
                  <a:pt x="239212" y="266414"/>
                </a:cubicBezTo>
                <a:cubicBezTo>
                  <a:pt x="240895" y="265621"/>
                  <a:pt x="242669" y="264368"/>
                  <a:pt x="244535" y="262653"/>
                </a:cubicBezTo>
                <a:lnTo>
                  <a:pt x="244535" y="256858"/>
                </a:lnTo>
                <a:close/>
                <a:moveTo>
                  <a:pt x="56365" y="256858"/>
                </a:moveTo>
                <a:cubicBezTo>
                  <a:pt x="54954" y="256858"/>
                  <a:pt x="53739" y="256999"/>
                  <a:pt x="52719" y="257282"/>
                </a:cubicBezTo>
                <a:cubicBezTo>
                  <a:pt x="51699" y="257564"/>
                  <a:pt x="50863" y="257965"/>
                  <a:pt x="50212" y="258486"/>
                </a:cubicBezTo>
                <a:cubicBezTo>
                  <a:pt x="49561" y="259007"/>
                  <a:pt x="49078" y="259631"/>
                  <a:pt x="48763" y="260358"/>
                </a:cubicBezTo>
                <a:cubicBezTo>
                  <a:pt x="48449" y="261085"/>
                  <a:pt x="48291" y="261904"/>
                  <a:pt x="48291" y="262816"/>
                </a:cubicBezTo>
                <a:cubicBezTo>
                  <a:pt x="48291" y="263445"/>
                  <a:pt x="48389" y="264048"/>
                  <a:pt x="48584" y="264623"/>
                </a:cubicBezTo>
                <a:cubicBezTo>
                  <a:pt x="48780" y="265198"/>
                  <a:pt x="49094" y="265708"/>
                  <a:pt x="49528" y="266153"/>
                </a:cubicBezTo>
                <a:cubicBezTo>
                  <a:pt x="49963" y="266598"/>
                  <a:pt x="50527" y="266951"/>
                  <a:pt x="51221" y="267211"/>
                </a:cubicBezTo>
                <a:cubicBezTo>
                  <a:pt x="51916" y="267472"/>
                  <a:pt x="52762" y="267602"/>
                  <a:pt x="53761" y="267602"/>
                </a:cubicBezTo>
                <a:cubicBezTo>
                  <a:pt x="55063" y="267602"/>
                  <a:pt x="56555" y="267206"/>
                  <a:pt x="58237" y="266414"/>
                </a:cubicBezTo>
                <a:cubicBezTo>
                  <a:pt x="59919" y="265621"/>
                  <a:pt x="61694" y="264368"/>
                  <a:pt x="63560" y="262653"/>
                </a:cubicBezTo>
                <a:lnTo>
                  <a:pt x="63560" y="256858"/>
                </a:lnTo>
                <a:close/>
                <a:moveTo>
                  <a:pt x="685764" y="243347"/>
                </a:moveTo>
                <a:cubicBezTo>
                  <a:pt x="682682" y="243347"/>
                  <a:pt x="680279" y="244346"/>
                  <a:pt x="678553" y="246343"/>
                </a:cubicBezTo>
                <a:cubicBezTo>
                  <a:pt x="676827" y="248339"/>
                  <a:pt x="675965" y="251465"/>
                  <a:pt x="675965" y="255719"/>
                </a:cubicBezTo>
                <a:cubicBezTo>
                  <a:pt x="675965" y="259669"/>
                  <a:pt x="676545" y="262615"/>
                  <a:pt x="677707" y="264558"/>
                </a:cubicBezTo>
                <a:cubicBezTo>
                  <a:pt x="678867" y="266500"/>
                  <a:pt x="680512" y="267472"/>
                  <a:pt x="682639" y="267472"/>
                </a:cubicBezTo>
                <a:cubicBezTo>
                  <a:pt x="684071" y="267472"/>
                  <a:pt x="685585" y="266831"/>
                  <a:pt x="687180" y="265551"/>
                </a:cubicBezTo>
                <a:cubicBezTo>
                  <a:pt x="688776" y="264270"/>
                  <a:pt x="690452" y="262371"/>
                  <a:pt x="692210" y="259854"/>
                </a:cubicBezTo>
                <a:lnTo>
                  <a:pt x="692210" y="244682"/>
                </a:lnTo>
                <a:cubicBezTo>
                  <a:pt x="691277" y="244248"/>
                  <a:pt x="690246" y="243917"/>
                  <a:pt x="689118" y="243689"/>
                </a:cubicBezTo>
                <a:cubicBezTo>
                  <a:pt x="687989" y="243461"/>
                  <a:pt x="686871" y="243347"/>
                  <a:pt x="685764" y="243347"/>
                </a:cubicBezTo>
                <a:close/>
                <a:moveTo>
                  <a:pt x="199989" y="243347"/>
                </a:moveTo>
                <a:cubicBezTo>
                  <a:pt x="196907" y="243347"/>
                  <a:pt x="194503" y="244346"/>
                  <a:pt x="192778" y="246343"/>
                </a:cubicBezTo>
                <a:cubicBezTo>
                  <a:pt x="191053" y="248339"/>
                  <a:pt x="190190" y="251465"/>
                  <a:pt x="190190" y="255719"/>
                </a:cubicBezTo>
                <a:cubicBezTo>
                  <a:pt x="190190" y="259669"/>
                  <a:pt x="190770" y="262615"/>
                  <a:pt x="191932" y="264558"/>
                </a:cubicBezTo>
                <a:cubicBezTo>
                  <a:pt x="193093" y="266500"/>
                  <a:pt x="194737" y="267472"/>
                  <a:pt x="196864" y="267472"/>
                </a:cubicBezTo>
                <a:cubicBezTo>
                  <a:pt x="198296" y="267472"/>
                  <a:pt x="199810" y="266831"/>
                  <a:pt x="201405" y="265551"/>
                </a:cubicBezTo>
                <a:cubicBezTo>
                  <a:pt x="203001" y="264270"/>
                  <a:pt x="204677" y="262371"/>
                  <a:pt x="206435" y="259854"/>
                </a:cubicBezTo>
                <a:lnTo>
                  <a:pt x="206435" y="244682"/>
                </a:lnTo>
                <a:cubicBezTo>
                  <a:pt x="205502" y="244248"/>
                  <a:pt x="204471" y="243917"/>
                  <a:pt x="203342" y="243689"/>
                </a:cubicBezTo>
                <a:cubicBezTo>
                  <a:pt x="202214" y="243461"/>
                  <a:pt x="201096" y="243347"/>
                  <a:pt x="199989" y="243347"/>
                </a:cubicBezTo>
                <a:close/>
                <a:moveTo>
                  <a:pt x="133314" y="243347"/>
                </a:moveTo>
                <a:cubicBezTo>
                  <a:pt x="130232" y="243347"/>
                  <a:pt x="127828" y="244346"/>
                  <a:pt x="126103" y="246343"/>
                </a:cubicBezTo>
                <a:cubicBezTo>
                  <a:pt x="124378" y="248339"/>
                  <a:pt x="123515" y="251465"/>
                  <a:pt x="123515" y="255719"/>
                </a:cubicBezTo>
                <a:cubicBezTo>
                  <a:pt x="123515" y="259669"/>
                  <a:pt x="124095" y="262615"/>
                  <a:pt x="125256" y="264558"/>
                </a:cubicBezTo>
                <a:cubicBezTo>
                  <a:pt x="126418" y="266500"/>
                  <a:pt x="128062" y="267472"/>
                  <a:pt x="130189" y="267472"/>
                </a:cubicBezTo>
                <a:cubicBezTo>
                  <a:pt x="131621" y="267472"/>
                  <a:pt x="133135" y="266831"/>
                  <a:pt x="134731" y="265551"/>
                </a:cubicBezTo>
                <a:cubicBezTo>
                  <a:pt x="136326" y="264270"/>
                  <a:pt x="138002" y="262371"/>
                  <a:pt x="139760" y="259854"/>
                </a:cubicBezTo>
                <a:lnTo>
                  <a:pt x="139760" y="244682"/>
                </a:lnTo>
                <a:cubicBezTo>
                  <a:pt x="138827" y="244248"/>
                  <a:pt x="137796" y="243917"/>
                  <a:pt x="136667" y="243689"/>
                </a:cubicBezTo>
                <a:cubicBezTo>
                  <a:pt x="135539" y="243461"/>
                  <a:pt x="134421" y="243347"/>
                  <a:pt x="133314" y="243347"/>
                </a:cubicBezTo>
                <a:close/>
                <a:moveTo>
                  <a:pt x="894564" y="242989"/>
                </a:moveTo>
                <a:cubicBezTo>
                  <a:pt x="893327" y="242989"/>
                  <a:pt x="892199" y="243228"/>
                  <a:pt x="891178" y="243706"/>
                </a:cubicBezTo>
                <a:cubicBezTo>
                  <a:pt x="890158" y="244183"/>
                  <a:pt x="889279" y="244856"/>
                  <a:pt x="888541" y="245724"/>
                </a:cubicBezTo>
                <a:cubicBezTo>
                  <a:pt x="887803" y="246592"/>
                  <a:pt x="887207" y="247634"/>
                  <a:pt x="886751" y="248849"/>
                </a:cubicBezTo>
                <a:cubicBezTo>
                  <a:pt x="886295" y="250065"/>
                  <a:pt x="886013" y="251400"/>
                  <a:pt x="885904" y="252854"/>
                </a:cubicBezTo>
                <a:lnTo>
                  <a:pt x="903094" y="252854"/>
                </a:lnTo>
                <a:cubicBezTo>
                  <a:pt x="903159" y="251400"/>
                  <a:pt x="903018" y="250070"/>
                  <a:pt x="902671" y="248866"/>
                </a:cubicBezTo>
                <a:cubicBezTo>
                  <a:pt x="902323" y="247661"/>
                  <a:pt x="901786" y="246625"/>
                  <a:pt x="901059" y="245757"/>
                </a:cubicBezTo>
                <a:cubicBezTo>
                  <a:pt x="900332" y="244888"/>
                  <a:pt x="899426" y="244210"/>
                  <a:pt x="898341" y="243722"/>
                </a:cubicBezTo>
                <a:cubicBezTo>
                  <a:pt x="897256" y="243234"/>
                  <a:pt x="895997" y="242989"/>
                  <a:pt x="894564" y="242989"/>
                </a:cubicBezTo>
                <a:close/>
                <a:moveTo>
                  <a:pt x="656440" y="242989"/>
                </a:moveTo>
                <a:cubicBezTo>
                  <a:pt x="655203" y="242989"/>
                  <a:pt x="654075" y="243228"/>
                  <a:pt x="653055" y="243706"/>
                </a:cubicBezTo>
                <a:cubicBezTo>
                  <a:pt x="652034" y="244183"/>
                  <a:pt x="651155" y="244856"/>
                  <a:pt x="650418" y="245724"/>
                </a:cubicBezTo>
                <a:cubicBezTo>
                  <a:pt x="649679" y="246592"/>
                  <a:pt x="649083" y="247634"/>
                  <a:pt x="648627" y="248849"/>
                </a:cubicBezTo>
                <a:cubicBezTo>
                  <a:pt x="648171" y="250065"/>
                  <a:pt x="647889" y="251400"/>
                  <a:pt x="647781" y="252854"/>
                </a:cubicBezTo>
                <a:lnTo>
                  <a:pt x="664970" y="252854"/>
                </a:lnTo>
                <a:cubicBezTo>
                  <a:pt x="665035" y="251400"/>
                  <a:pt x="664894" y="250070"/>
                  <a:pt x="664547" y="248866"/>
                </a:cubicBezTo>
                <a:cubicBezTo>
                  <a:pt x="664199" y="247661"/>
                  <a:pt x="663663" y="246625"/>
                  <a:pt x="662936" y="245757"/>
                </a:cubicBezTo>
                <a:cubicBezTo>
                  <a:pt x="662208" y="244888"/>
                  <a:pt x="661302" y="244210"/>
                  <a:pt x="660217" y="243722"/>
                </a:cubicBezTo>
                <a:cubicBezTo>
                  <a:pt x="659132" y="243234"/>
                  <a:pt x="657873" y="242989"/>
                  <a:pt x="656440" y="242989"/>
                </a:cubicBezTo>
                <a:close/>
                <a:moveTo>
                  <a:pt x="580240" y="242989"/>
                </a:moveTo>
                <a:cubicBezTo>
                  <a:pt x="579003" y="242989"/>
                  <a:pt x="577874" y="243228"/>
                  <a:pt x="576855" y="243706"/>
                </a:cubicBezTo>
                <a:cubicBezTo>
                  <a:pt x="575835" y="244183"/>
                  <a:pt x="574955" y="244856"/>
                  <a:pt x="574218" y="245724"/>
                </a:cubicBezTo>
                <a:cubicBezTo>
                  <a:pt x="573480" y="246592"/>
                  <a:pt x="572882" y="247634"/>
                  <a:pt x="572427" y="248849"/>
                </a:cubicBezTo>
                <a:cubicBezTo>
                  <a:pt x="571971" y="250065"/>
                  <a:pt x="571689" y="251400"/>
                  <a:pt x="571581" y="252854"/>
                </a:cubicBezTo>
                <a:lnTo>
                  <a:pt x="588770" y="252854"/>
                </a:lnTo>
                <a:cubicBezTo>
                  <a:pt x="588835" y="251400"/>
                  <a:pt x="588694" y="250070"/>
                  <a:pt x="588347" y="248866"/>
                </a:cubicBezTo>
                <a:cubicBezTo>
                  <a:pt x="588000" y="247661"/>
                  <a:pt x="587462" y="246625"/>
                  <a:pt x="586735" y="245757"/>
                </a:cubicBezTo>
                <a:cubicBezTo>
                  <a:pt x="586008" y="244888"/>
                  <a:pt x="585102" y="244210"/>
                  <a:pt x="584017" y="243722"/>
                </a:cubicBezTo>
                <a:cubicBezTo>
                  <a:pt x="582932" y="243234"/>
                  <a:pt x="581673" y="242989"/>
                  <a:pt x="580240" y="242989"/>
                </a:cubicBezTo>
                <a:close/>
                <a:moveTo>
                  <a:pt x="408791" y="242989"/>
                </a:moveTo>
                <a:cubicBezTo>
                  <a:pt x="407554" y="242989"/>
                  <a:pt x="406424" y="243228"/>
                  <a:pt x="405405" y="243706"/>
                </a:cubicBezTo>
                <a:cubicBezTo>
                  <a:pt x="404385" y="244183"/>
                  <a:pt x="403505" y="244856"/>
                  <a:pt x="402768" y="245724"/>
                </a:cubicBezTo>
                <a:cubicBezTo>
                  <a:pt x="402030" y="246592"/>
                  <a:pt x="401433" y="247634"/>
                  <a:pt x="400977" y="248849"/>
                </a:cubicBezTo>
                <a:cubicBezTo>
                  <a:pt x="400521" y="250065"/>
                  <a:pt x="400239" y="251400"/>
                  <a:pt x="400130" y="252854"/>
                </a:cubicBezTo>
                <a:lnTo>
                  <a:pt x="417320" y="252854"/>
                </a:lnTo>
                <a:cubicBezTo>
                  <a:pt x="417385" y="251400"/>
                  <a:pt x="417244" y="250070"/>
                  <a:pt x="416897" y="248866"/>
                </a:cubicBezTo>
                <a:cubicBezTo>
                  <a:pt x="416550" y="247661"/>
                  <a:pt x="416012" y="246625"/>
                  <a:pt x="415286" y="245757"/>
                </a:cubicBezTo>
                <a:cubicBezTo>
                  <a:pt x="414559" y="244888"/>
                  <a:pt x="413652" y="244210"/>
                  <a:pt x="412567" y="243722"/>
                </a:cubicBezTo>
                <a:cubicBezTo>
                  <a:pt x="411482" y="243234"/>
                  <a:pt x="410223" y="242989"/>
                  <a:pt x="408791" y="242989"/>
                </a:cubicBezTo>
                <a:close/>
                <a:moveTo>
                  <a:pt x="304015" y="242989"/>
                </a:moveTo>
                <a:cubicBezTo>
                  <a:pt x="302778" y="242989"/>
                  <a:pt x="301650" y="243228"/>
                  <a:pt x="300630" y="243706"/>
                </a:cubicBezTo>
                <a:cubicBezTo>
                  <a:pt x="299609" y="244183"/>
                  <a:pt x="298730" y="244856"/>
                  <a:pt x="297993" y="245724"/>
                </a:cubicBezTo>
                <a:cubicBezTo>
                  <a:pt x="297254" y="246592"/>
                  <a:pt x="296658" y="247634"/>
                  <a:pt x="296202" y="248849"/>
                </a:cubicBezTo>
                <a:cubicBezTo>
                  <a:pt x="295746" y="250065"/>
                  <a:pt x="295464" y="251400"/>
                  <a:pt x="295355" y="252854"/>
                </a:cubicBezTo>
                <a:lnTo>
                  <a:pt x="312545" y="252854"/>
                </a:lnTo>
                <a:cubicBezTo>
                  <a:pt x="312610" y="251400"/>
                  <a:pt x="312469" y="250070"/>
                  <a:pt x="312122" y="248866"/>
                </a:cubicBezTo>
                <a:cubicBezTo>
                  <a:pt x="311775" y="247661"/>
                  <a:pt x="311237" y="246625"/>
                  <a:pt x="310510" y="245757"/>
                </a:cubicBezTo>
                <a:cubicBezTo>
                  <a:pt x="309783" y="244888"/>
                  <a:pt x="308877" y="244210"/>
                  <a:pt x="307792" y="243722"/>
                </a:cubicBezTo>
                <a:cubicBezTo>
                  <a:pt x="306707" y="243234"/>
                  <a:pt x="305448" y="242989"/>
                  <a:pt x="304015" y="242989"/>
                </a:cubicBezTo>
                <a:close/>
                <a:moveTo>
                  <a:pt x="446369" y="242729"/>
                </a:moveTo>
                <a:cubicBezTo>
                  <a:pt x="445241" y="242729"/>
                  <a:pt x="444237" y="242924"/>
                  <a:pt x="443358" y="243315"/>
                </a:cubicBezTo>
                <a:cubicBezTo>
                  <a:pt x="442479" y="243706"/>
                  <a:pt x="441741" y="244221"/>
                  <a:pt x="441144" y="244861"/>
                </a:cubicBezTo>
                <a:cubicBezTo>
                  <a:pt x="440547" y="245502"/>
                  <a:pt x="440091" y="246245"/>
                  <a:pt x="439777" y="247092"/>
                </a:cubicBezTo>
                <a:cubicBezTo>
                  <a:pt x="439462" y="247938"/>
                  <a:pt x="439305" y="248817"/>
                  <a:pt x="439305" y="249729"/>
                </a:cubicBezTo>
                <a:cubicBezTo>
                  <a:pt x="439305" y="250770"/>
                  <a:pt x="439478" y="251725"/>
                  <a:pt x="439826" y="252594"/>
                </a:cubicBezTo>
                <a:cubicBezTo>
                  <a:pt x="440173" y="253462"/>
                  <a:pt x="440661" y="254200"/>
                  <a:pt x="441291" y="254807"/>
                </a:cubicBezTo>
                <a:cubicBezTo>
                  <a:pt x="441920" y="255415"/>
                  <a:pt x="442664" y="255887"/>
                  <a:pt x="443521" y="256223"/>
                </a:cubicBezTo>
                <a:cubicBezTo>
                  <a:pt x="444378" y="256560"/>
                  <a:pt x="445328" y="256728"/>
                  <a:pt x="446369" y="256728"/>
                </a:cubicBezTo>
                <a:cubicBezTo>
                  <a:pt x="447498" y="256728"/>
                  <a:pt x="448502" y="256538"/>
                  <a:pt x="449381" y="256158"/>
                </a:cubicBezTo>
                <a:cubicBezTo>
                  <a:pt x="450260" y="255779"/>
                  <a:pt x="450998" y="255263"/>
                  <a:pt x="451595" y="254612"/>
                </a:cubicBezTo>
                <a:cubicBezTo>
                  <a:pt x="452192" y="253961"/>
                  <a:pt x="452647" y="253212"/>
                  <a:pt x="452962" y="252366"/>
                </a:cubicBezTo>
                <a:cubicBezTo>
                  <a:pt x="453277" y="251519"/>
                  <a:pt x="453434" y="250640"/>
                  <a:pt x="453434" y="249729"/>
                </a:cubicBezTo>
                <a:cubicBezTo>
                  <a:pt x="453434" y="248687"/>
                  <a:pt x="453261" y="247732"/>
                  <a:pt x="452913" y="246864"/>
                </a:cubicBezTo>
                <a:cubicBezTo>
                  <a:pt x="452566" y="245995"/>
                  <a:pt x="452077" y="245258"/>
                  <a:pt x="451448" y="244650"/>
                </a:cubicBezTo>
                <a:cubicBezTo>
                  <a:pt x="450819" y="244042"/>
                  <a:pt x="450075" y="243570"/>
                  <a:pt x="449218" y="243234"/>
                </a:cubicBezTo>
                <a:cubicBezTo>
                  <a:pt x="448361" y="242897"/>
                  <a:pt x="447412" y="242729"/>
                  <a:pt x="446369" y="242729"/>
                </a:cubicBezTo>
                <a:close/>
                <a:moveTo>
                  <a:pt x="1125969" y="239050"/>
                </a:moveTo>
                <a:lnTo>
                  <a:pt x="1132415" y="239050"/>
                </a:lnTo>
                <a:lnTo>
                  <a:pt x="1140684" y="260667"/>
                </a:lnTo>
                <a:lnTo>
                  <a:pt x="1142345" y="265746"/>
                </a:lnTo>
                <a:lnTo>
                  <a:pt x="1144233" y="260537"/>
                </a:lnTo>
                <a:lnTo>
                  <a:pt x="1151884" y="239050"/>
                </a:lnTo>
                <a:lnTo>
                  <a:pt x="1158102" y="239050"/>
                </a:lnTo>
                <a:lnTo>
                  <a:pt x="1146968" y="268285"/>
                </a:lnTo>
                <a:cubicBezTo>
                  <a:pt x="1145817" y="271259"/>
                  <a:pt x="1144629" y="273820"/>
                  <a:pt x="1143403" y="275969"/>
                </a:cubicBezTo>
                <a:cubicBezTo>
                  <a:pt x="1142176" y="278118"/>
                  <a:pt x="1140836" y="279881"/>
                  <a:pt x="1139382" y="281259"/>
                </a:cubicBezTo>
                <a:cubicBezTo>
                  <a:pt x="1137928" y="282637"/>
                  <a:pt x="1136332" y="283652"/>
                  <a:pt x="1134596" y="284303"/>
                </a:cubicBezTo>
                <a:cubicBezTo>
                  <a:pt x="1132860" y="284954"/>
                  <a:pt x="1130917" y="285280"/>
                  <a:pt x="1128769" y="285280"/>
                </a:cubicBezTo>
                <a:cubicBezTo>
                  <a:pt x="1128204" y="285280"/>
                  <a:pt x="1127694" y="285269"/>
                  <a:pt x="1127238" y="285247"/>
                </a:cubicBezTo>
                <a:cubicBezTo>
                  <a:pt x="1126783" y="285226"/>
                  <a:pt x="1126283" y="285193"/>
                  <a:pt x="1125741" y="285150"/>
                </a:cubicBezTo>
                <a:lnTo>
                  <a:pt x="1125741" y="280006"/>
                </a:lnTo>
                <a:cubicBezTo>
                  <a:pt x="1126218" y="280071"/>
                  <a:pt x="1126739" y="280131"/>
                  <a:pt x="1127304" y="280185"/>
                </a:cubicBezTo>
                <a:cubicBezTo>
                  <a:pt x="1127868" y="280239"/>
                  <a:pt x="1128465" y="280266"/>
                  <a:pt x="1129094" y="280266"/>
                </a:cubicBezTo>
                <a:cubicBezTo>
                  <a:pt x="1130136" y="280266"/>
                  <a:pt x="1131107" y="280114"/>
                  <a:pt x="1132008" y="279810"/>
                </a:cubicBezTo>
                <a:cubicBezTo>
                  <a:pt x="1132909" y="279507"/>
                  <a:pt x="1133761" y="279013"/>
                  <a:pt x="1134564" y="278329"/>
                </a:cubicBezTo>
                <a:cubicBezTo>
                  <a:pt x="1135367" y="277645"/>
                  <a:pt x="1136137" y="276761"/>
                  <a:pt x="1136875" y="275676"/>
                </a:cubicBezTo>
                <a:cubicBezTo>
                  <a:pt x="1137613" y="274591"/>
                  <a:pt x="1138329" y="273278"/>
                  <a:pt x="1139024" y="271736"/>
                </a:cubicBezTo>
                <a:close/>
                <a:moveTo>
                  <a:pt x="1024254" y="239050"/>
                </a:moveTo>
                <a:lnTo>
                  <a:pt x="1029919" y="239050"/>
                </a:lnTo>
                <a:lnTo>
                  <a:pt x="1029919" y="259951"/>
                </a:lnTo>
                <a:cubicBezTo>
                  <a:pt x="1029919" y="264965"/>
                  <a:pt x="1031807" y="267472"/>
                  <a:pt x="1035584" y="267472"/>
                </a:cubicBezTo>
                <a:cubicBezTo>
                  <a:pt x="1036278" y="267472"/>
                  <a:pt x="1036956" y="267368"/>
                  <a:pt x="1037618" y="267163"/>
                </a:cubicBezTo>
                <a:cubicBezTo>
                  <a:pt x="1038280" y="266956"/>
                  <a:pt x="1038975" y="266598"/>
                  <a:pt x="1039702" y="266088"/>
                </a:cubicBezTo>
                <a:cubicBezTo>
                  <a:pt x="1040429" y="265578"/>
                  <a:pt x="1041210" y="264889"/>
                  <a:pt x="1042046" y="264021"/>
                </a:cubicBezTo>
                <a:cubicBezTo>
                  <a:pt x="1042882" y="263153"/>
                  <a:pt x="1043820" y="262056"/>
                  <a:pt x="1044862" y="260732"/>
                </a:cubicBezTo>
                <a:lnTo>
                  <a:pt x="1044862" y="239050"/>
                </a:lnTo>
                <a:lnTo>
                  <a:pt x="1050527" y="239050"/>
                </a:lnTo>
                <a:lnTo>
                  <a:pt x="1050527" y="271736"/>
                </a:lnTo>
                <a:lnTo>
                  <a:pt x="1045448" y="271736"/>
                </a:lnTo>
                <a:lnTo>
                  <a:pt x="1045253" y="266463"/>
                </a:lnTo>
                <a:cubicBezTo>
                  <a:pt x="1044276" y="267591"/>
                  <a:pt x="1043348" y="268530"/>
                  <a:pt x="1042469" y="269278"/>
                </a:cubicBezTo>
                <a:cubicBezTo>
                  <a:pt x="1041590" y="270027"/>
                  <a:pt x="1040717" y="270630"/>
                  <a:pt x="1039848" y="271085"/>
                </a:cubicBezTo>
                <a:cubicBezTo>
                  <a:pt x="1038980" y="271541"/>
                  <a:pt x="1038107" y="271861"/>
                  <a:pt x="1037228" y="272046"/>
                </a:cubicBezTo>
                <a:cubicBezTo>
                  <a:pt x="1036349" y="272230"/>
                  <a:pt x="1035421" y="272323"/>
                  <a:pt x="1034444" y="272323"/>
                </a:cubicBezTo>
                <a:cubicBezTo>
                  <a:pt x="1031080" y="272323"/>
                  <a:pt x="1028541" y="271335"/>
                  <a:pt x="1026826" y="269360"/>
                </a:cubicBezTo>
                <a:cubicBezTo>
                  <a:pt x="1025111" y="267385"/>
                  <a:pt x="1024254" y="264401"/>
                  <a:pt x="1024254" y="260407"/>
                </a:cubicBezTo>
                <a:close/>
                <a:moveTo>
                  <a:pt x="776605" y="239050"/>
                </a:moveTo>
                <a:lnTo>
                  <a:pt x="782270" y="239050"/>
                </a:lnTo>
                <a:lnTo>
                  <a:pt x="782270" y="259951"/>
                </a:lnTo>
                <a:cubicBezTo>
                  <a:pt x="782270" y="264965"/>
                  <a:pt x="784158" y="267472"/>
                  <a:pt x="787935" y="267472"/>
                </a:cubicBezTo>
                <a:cubicBezTo>
                  <a:pt x="788629" y="267472"/>
                  <a:pt x="789308" y="267368"/>
                  <a:pt x="789969" y="267163"/>
                </a:cubicBezTo>
                <a:cubicBezTo>
                  <a:pt x="790631" y="266956"/>
                  <a:pt x="791326" y="266598"/>
                  <a:pt x="792053" y="266088"/>
                </a:cubicBezTo>
                <a:cubicBezTo>
                  <a:pt x="792780" y="265578"/>
                  <a:pt x="793561" y="264889"/>
                  <a:pt x="794397" y="264021"/>
                </a:cubicBezTo>
                <a:cubicBezTo>
                  <a:pt x="795233" y="263153"/>
                  <a:pt x="796172" y="262056"/>
                  <a:pt x="797213" y="260732"/>
                </a:cubicBezTo>
                <a:lnTo>
                  <a:pt x="797213" y="239050"/>
                </a:lnTo>
                <a:lnTo>
                  <a:pt x="802878" y="239050"/>
                </a:lnTo>
                <a:lnTo>
                  <a:pt x="802878" y="271736"/>
                </a:lnTo>
                <a:lnTo>
                  <a:pt x="797799" y="271736"/>
                </a:lnTo>
                <a:lnTo>
                  <a:pt x="797604" y="266463"/>
                </a:lnTo>
                <a:cubicBezTo>
                  <a:pt x="796627" y="267591"/>
                  <a:pt x="795699" y="268530"/>
                  <a:pt x="794820" y="269278"/>
                </a:cubicBezTo>
                <a:cubicBezTo>
                  <a:pt x="793941" y="270027"/>
                  <a:pt x="793068" y="270630"/>
                  <a:pt x="792200" y="271085"/>
                </a:cubicBezTo>
                <a:cubicBezTo>
                  <a:pt x="791332" y="271541"/>
                  <a:pt x="790458" y="271861"/>
                  <a:pt x="789579" y="272046"/>
                </a:cubicBezTo>
                <a:cubicBezTo>
                  <a:pt x="788700" y="272230"/>
                  <a:pt x="787772" y="272323"/>
                  <a:pt x="786795" y="272323"/>
                </a:cubicBezTo>
                <a:cubicBezTo>
                  <a:pt x="783431" y="272323"/>
                  <a:pt x="780892" y="271335"/>
                  <a:pt x="779177" y="269360"/>
                </a:cubicBezTo>
                <a:cubicBezTo>
                  <a:pt x="777463" y="267385"/>
                  <a:pt x="776605" y="264401"/>
                  <a:pt x="776605" y="260407"/>
                </a:cubicBezTo>
                <a:close/>
                <a:moveTo>
                  <a:pt x="463745" y="239050"/>
                </a:moveTo>
                <a:lnTo>
                  <a:pt x="479144" y="239050"/>
                </a:lnTo>
                <a:lnTo>
                  <a:pt x="479144" y="267016"/>
                </a:lnTo>
                <a:lnTo>
                  <a:pt x="488879" y="267016"/>
                </a:lnTo>
                <a:lnTo>
                  <a:pt x="488879" y="271736"/>
                </a:lnTo>
                <a:lnTo>
                  <a:pt x="462671" y="271736"/>
                </a:lnTo>
                <a:lnTo>
                  <a:pt x="462671" y="267016"/>
                </a:lnTo>
                <a:lnTo>
                  <a:pt x="473414" y="267016"/>
                </a:lnTo>
                <a:lnTo>
                  <a:pt x="473414" y="243738"/>
                </a:lnTo>
                <a:lnTo>
                  <a:pt x="463745" y="243738"/>
                </a:lnTo>
                <a:close/>
                <a:moveTo>
                  <a:pt x="149420" y="239050"/>
                </a:moveTo>
                <a:lnTo>
                  <a:pt x="164819" y="239050"/>
                </a:lnTo>
                <a:lnTo>
                  <a:pt x="164819" y="267016"/>
                </a:lnTo>
                <a:lnTo>
                  <a:pt x="174554" y="267016"/>
                </a:lnTo>
                <a:lnTo>
                  <a:pt x="174554" y="271736"/>
                </a:lnTo>
                <a:lnTo>
                  <a:pt x="148346" y="271736"/>
                </a:lnTo>
                <a:lnTo>
                  <a:pt x="148346" y="267016"/>
                </a:lnTo>
                <a:lnTo>
                  <a:pt x="159089" y="267016"/>
                </a:lnTo>
                <a:lnTo>
                  <a:pt x="159089" y="243738"/>
                </a:lnTo>
                <a:lnTo>
                  <a:pt x="149420" y="243738"/>
                </a:lnTo>
                <a:close/>
                <a:moveTo>
                  <a:pt x="869212" y="238594"/>
                </a:moveTo>
                <a:cubicBezTo>
                  <a:pt x="870905" y="238594"/>
                  <a:pt x="872490" y="238714"/>
                  <a:pt x="873966" y="238952"/>
                </a:cubicBezTo>
                <a:cubicBezTo>
                  <a:pt x="875441" y="239191"/>
                  <a:pt x="876852" y="239582"/>
                  <a:pt x="878198" y="240125"/>
                </a:cubicBezTo>
                <a:lnTo>
                  <a:pt x="878198" y="245529"/>
                </a:lnTo>
                <a:cubicBezTo>
                  <a:pt x="876787" y="244791"/>
                  <a:pt x="875349" y="244254"/>
                  <a:pt x="873884" y="243917"/>
                </a:cubicBezTo>
                <a:cubicBezTo>
                  <a:pt x="872419" y="243581"/>
                  <a:pt x="870905" y="243413"/>
                  <a:pt x="869343" y="243413"/>
                </a:cubicBezTo>
                <a:cubicBezTo>
                  <a:pt x="867888" y="243413"/>
                  <a:pt x="866516" y="243689"/>
                  <a:pt x="865224" y="244243"/>
                </a:cubicBezTo>
                <a:cubicBezTo>
                  <a:pt x="863933" y="244796"/>
                  <a:pt x="862799" y="245594"/>
                  <a:pt x="861822" y="246636"/>
                </a:cubicBezTo>
                <a:cubicBezTo>
                  <a:pt x="860845" y="247678"/>
                  <a:pt x="860075" y="248947"/>
                  <a:pt x="859511" y="250445"/>
                </a:cubicBezTo>
                <a:cubicBezTo>
                  <a:pt x="858946" y="251942"/>
                  <a:pt x="858664" y="253635"/>
                  <a:pt x="858664" y="255523"/>
                </a:cubicBezTo>
                <a:cubicBezTo>
                  <a:pt x="858664" y="259474"/>
                  <a:pt x="859625" y="262431"/>
                  <a:pt x="861545" y="264395"/>
                </a:cubicBezTo>
                <a:cubicBezTo>
                  <a:pt x="863466" y="266359"/>
                  <a:pt x="866130" y="267341"/>
                  <a:pt x="869538" y="267341"/>
                </a:cubicBezTo>
                <a:cubicBezTo>
                  <a:pt x="871079" y="267341"/>
                  <a:pt x="872571" y="267168"/>
                  <a:pt x="874014" y="266820"/>
                </a:cubicBezTo>
                <a:cubicBezTo>
                  <a:pt x="875458" y="266473"/>
                  <a:pt x="876852" y="265952"/>
                  <a:pt x="878198" y="265258"/>
                </a:cubicBezTo>
                <a:lnTo>
                  <a:pt x="878198" y="270532"/>
                </a:lnTo>
                <a:cubicBezTo>
                  <a:pt x="876722" y="271096"/>
                  <a:pt x="875208" y="271514"/>
                  <a:pt x="873656" y="271785"/>
                </a:cubicBezTo>
                <a:cubicBezTo>
                  <a:pt x="872104" y="272056"/>
                  <a:pt x="870504" y="272192"/>
                  <a:pt x="868854" y="272192"/>
                </a:cubicBezTo>
                <a:cubicBezTo>
                  <a:pt x="863689" y="272192"/>
                  <a:pt x="859711" y="270793"/>
                  <a:pt x="856922" y="267992"/>
                </a:cubicBezTo>
                <a:cubicBezTo>
                  <a:pt x="854133" y="265193"/>
                  <a:pt x="852740" y="261102"/>
                  <a:pt x="852740" y="255719"/>
                </a:cubicBezTo>
                <a:cubicBezTo>
                  <a:pt x="852740" y="253136"/>
                  <a:pt x="853142" y="250792"/>
                  <a:pt x="853944" y="248687"/>
                </a:cubicBezTo>
                <a:cubicBezTo>
                  <a:pt x="854747" y="246581"/>
                  <a:pt x="855875" y="244780"/>
                  <a:pt x="857329" y="243282"/>
                </a:cubicBezTo>
                <a:cubicBezTo>
                  <a:pt x="858783" y="241785"/>
                  <a:pt x="860520" y="240629"/>
                  <a:pt x="862538" y="239815"/>
                </a:cubicBezTo>
                <a:cubicBezTo>
                  <a:pt x="864557" y="239001"/>
                  <a:pt x="866782" y="238594"/>
                  <a:pt x="869212" y="238594"/>
                </a:cubicBezTo>
                <a:close/>
                <a:moveTo>
                  <a:pt x="831113" y="238594"/>
                </a:moveTo>
                <a:cubicBezTo>
                  <a:pt x="832807" y="238594"/>
                  <a:pt x="834391" y="238714"/>
                  <a:pt x="835867" y="238952"/>
                </a:cubicBezTo>
                <a:cubicBezTo>
                  <a:pt x="837342" y="239191"/>
                  <a:pt x="838753" y="239582"/>
                  <a:pt x="840099" y="240125"/>
                </a:cubicBezTo>
                <a:lnTo>
                  <a:pt x="840099" y="245529"/>
                </a:lnTo>
                <a:cubicBezTo>
                  <a:pt x="838688" y="244791"/>
                  <a:pt x="837250" y="244254"/>
                  <a:pt x="835785" y="243917"/>
                </a:cubicBezTo>
                <a:cubicBezTo>
                  <a:pt x="834320" y="243581"/>
                  <a:pt x="832807" y="243413"/>
                  <a:pt x="831243" y="243413"/>
                </a:cubicBezTo>
                <a:cubicBezTo>
                  <a:pt x="829790" y="243413"/>
                  <a:pt x="828417" y="243689"/>
                  <a:pt x="827125" y="244243"/>
                </a:cubicBezTo>
                <a:cubicBezTo>
                  <a:pt x="825834" y="244796"/>
                  <a:pt x="824700" y="245594"/>
                  <a:pt x="823723" y="246636"/>
                </a:cubicBezTo>
                <a:cubicBezTo>
                  <a:pt x="822747" y="247678"/>
                  <a:pt x="821976" y="248947"/>
                  <a:pt x="821412" y="250445"/>
                </a:cubicBezTo>
                <a:cubicBezTo>
                  <a:pt x="820847" y="251942"/>
                  <a:pt x="820565" y="253635"/>
                  <a:pt x="820565" y="255523"/>
                </a:cubicBezTo>
                <a:cubicBezTo>
                  <a:pt x="820565" y="259474"/>
                  <a:pt x="821526" y="262431"/>
                  <a:pt x="823446" y="264395"/>
                </a:cubicBezTo>
                <a:cubicBezTo>
                  <a:pt x="825367" y="266359"/>
                  <a:pt x="828031" y="267341"/>
                  <a:pt x="831439" y="267341"/>
                </a:cubicBezTo>
                <a:cubicBezTo>
                  <a:pt x="832980" y="267341"/>
                  <a:pt x="834472" y="267168"/>
                  <a:pt x="835915" y="266820"/>
                </a:cubicBezTo>
                <a:cubicBezTo>
                  <a:pt x="837359" y="266473"/>
                  <a:pt x="838753" y="265952"/>
                  <a:pt x="840099" y="265258"/>
                </a:cubicBezTo>
                <a:lnTo>
                  <a:pt x="840099" y="270532"/>
                </a:lnTo>
                <a:cubicBezTo>
                  <a:pt x="838623" y="271096"/>
                  <a:pt x="837109" y="271514"/>
                  <a:pt x="835557" y="271785"/>
                </a:cubicBezTo>
                <a:cubicBezTo>
                  <a:pt x="834006" y="272056"/>
                  <a:pt x="832405" y="272192"/>
                  <a:pt x="830756" y="272192"/>
                </a:cubicBezTo>
                <a:cubicBezTo>
                  <a:pt x="825590" y="272192"/>
                  <a:pt x="821612" y="270793"/>
                  <a:pt x="818823" y="267992"/>
                </a:cubicBezTo>
                <a:cubicBezTo>
                  <a:pt x="816034" y="265193"/>
                  <a:pt x="814640" y="261102"/>
                  <a:pt x="814640" y="255719"/>
                </a:cubicBezTo>
                <a:cubicBezTo>
                  <a:pt x="814640" y="253136"/>
                  <a:pt x="815041" y="250792"/>
                  <a:pt x="815844" y="248687"/>
                </a:cubicBezTo>
                <a:cubicBezTo>
                  <a:pt x="816648" y="246581"/>
                  <a:pt x="817776" y="244780"/>
                  <a:pt x="819230" y="243282"/>
                </a:cubicBezTo>
                <a:cubicBezTo>
                  <a:pt x="820685" y="241785"/>
                  <a:pt x="822421" y="240629"/>
                  <a:pt x="824439" y="239815"/>
                </a:cubicBezTo>
                <a:cubicBezTo>
                  <a:pt x="826458" y="239001"/>
                  <a:pt x="828683" y="238594"/>
                  <a:pt x="831113" y="238594"/>
                </a:cubicBezTo>
                <a:close/>
                <a:moveTo>
                  <a:pt x="972164" y="238464"/>
                </a:moveTo>
                <a:cubicBezTo>
                  <a:pt x="973445" y="238464"/>
                  <a:pt x="974866" y="238535"/>
                  <a:pt x="976429" y="238676"/>
                </a:cubicBezTo>
                <a:cubicBezTo>
                  <a:pt x="977992" y="238817"/>
                  <a:pt x="979620" y="239061"/>
                  <a:pt x="981312" y="239408"/>
                </a:cubicBezTo>
                <a:lnTo>
                  <a:pt x="981312" y="244455"/>
                </a:lnTo>
                <a:cubicBezTo>
                  <a:pt x="979533" y="244020"/>
                  <a:pt x="977845" y="243700"/>
                  <a:pt x="976250" y="243494"/>
                </a:cubicBezTo>
                <a:cubicBezTo>
                  <a:pt x="974655" y="243288"/>
                  <a:pt x="973271" y="243185"/>
                  <a:pt x="972099" y="243185"/>
                </a:cubicBezTo>
                <a:cubicBezTo>
                  <a:pt x="970688" y="243185"/>
                  <a:pt x="969500" y="243293"/>
                  <a:pt x="968534" y="243510"/>
                </a:cubicBezTo>
                <a:cubicBezTo>
                  <a:pt x="967568" y="243727"/>
                  <a:pt x="966787" y="244026"/>
                  <a:pt x="966190" y="244405"/>
                </a:cubicBezTo>
                <a:cubicBezTo>
                  <a:pt x="965593" y="244785"/>
                  <a:pt x="965165" y="245230"/>
                  <a:pt x="964904" y="245740"/>
                </a:cubicBezTo>
                <a:cubicBezTo>
                  <a:pt x="964644" y="246251"/>
                  <a:pt x="964513" y="246799"/>
                  <a:pt x="964513" y="247384"/>
                </a:cubicBezTo>
                <a:cubicBezTo>
                  <a:pt x="964513" y="247971"/>
                  <a:pt x="964627" y="248502"/>
                  <a:pt x="964855" y="248980"/>
                </a:cubicBezTo>
                <a:cubicBezTo>
                  <a:pt x="965083" y="249457"/>
                  <a:pt x="965506" y="249919"/>
                  <a:pt x="966125" y="250363"/>
                </a:cubicBezTo>
                <a:cubicBezTo>
                  <a:pt x="966744" y="250808"/>
                  <a:pt x="967606" y="251253"/>
                  <a:pt x="968713" y="251698"/>
                </a:cubicBezTo>
                <a:cubicBezTo>
                  <a:pt x="969820" y="252143"/>
                  <a:pt x="971264" y="252626"/>
                  <a:pt x="973043" y="253147"/>
                </a:cubicBezTo>
                <a:cubicBezTo>
                  <a:pt x="974975" y="253711"/>
                  <a:pt x="976603" y="254303"/>
                  <a:pt x="977927" y="254921"/>
                </a:cubicBezTo>
                <a:cubicBezTo>
                  <a:pt x="979251" y="255540"/>
                  <a:pt x="980325" y="256229"/>
                  <a:pt x="981150" y="256989"/>
                </a:cubicBezTo>
                <a:cubicBezTo>
                  <a:pt x="981974" y="257748"/>
                  <a:pt x="982566" y="258605"/>
                  <a:pt x="982924" y="259560"/>
                </a:cubicBezTo>
                <a:cubicBezTo>
                  <a:pt x="983282" y="260515"/>
                  <a:pt x="983461" y="261601"/>
                  <a:pt x="983461" y="262816"/>
                </a:cubicBezTo>
                <a:cubicBezTo>
                  <a:pt x="983461" y="263966"/>
                  <a:pt x="983266" y="264997"/>
                  <a:pt x="982875" y="265909"/>
                </a:cubicBezTo>
                <a:cubicBezTo>
                  <a:pt x="982484" y="266820"/>
                  <a:pt x="981953" y="267629"/>
                  <a:pt x="981280" y="268334"/>
                </a:cubicBezTo>
                <a:cubicBezTo>
                  <a:pt x="980607" y="269040"/>
                  <a:pt x="979826" y="269642"/>
                  <a:pt x="978936" y="270141"/>
                </a:cubicBezTo>
                <a:cubicBezTo>
                  <a:pt x="978046" y="270641"/>
                  <a:pt x="977096" y="271053"/>
                  <a:pt x="976087" y="271378"/>
                </a:cubicBezTo>
                <a:cubicBezTo>
                  <a:pt x="975078" y="271704"/>
                  <a:pt x="974042" y="271943"/>
                  <a:pt x="972978" y="272095"/>
                </a:cubicBezTo>
                <a:cubicBezTo>
                  <a:pt x="971915" y="272247"/>
                  <a:pt x="970873" y="272323"/>
                  <a:pt x="969853" y="272323"/>
                </a:cubicBezTo>
                <a:cubicBezTo>
                  <a:pt x="967639" y="272323"/>
                  <a:pt x="965604" y="272225"/>
                  <a:pt x="963748" y="272029"/>
                </a:cubicBezTo>
                <a:cubicBezTo>
                  <a:pt x="961893" y="271834"/>
                  <a:pt x="960075" y="271520"/>
                  <a:pt x="958295" y="271085"/>
                </a:cubicBezTo>
                <a:lnTo>
                  <a:pt x="958295" y="265876"/>
                </a:lnTo>
                <a:cubicBezTo>
                  <a:pt x="960205" y="266419"/>
                  <a:pt x="962104" y="266831"/>
                  <a:pt x="963993" y="267113"/>
                </a:cubicBezTo>
                <a:cubicBezTo>
                  <a:pt x="965881" y="267396"/>
                  <a:pt x="967758" y="267537"/>
                  <a:pt x="969625" y="267537"/>
                </a:cubicBezTo>
                <a:cubicBezTo>
                  <a:pt x="972338" y="267537"/>
                  <a:pt x="974345" y="267168"/>
                  <a:pt x="975648" y="266430"/>
                </a:cubicBezTo>
                <a:cubicBezTo>
                  <a:pt x="976950" y="265692"/>
                  <a:pt x="977601" y="264639"/>
                  <a:pt x="977601" y="263272"/>
                </a:cubicBezTo>
                <a:cubicBezTo>
                  <a:pt x="977601" y="262686"/>
                  <a:pt x="977498" y="262160"/>
                  <a:pt x="977292" y="261693"/>
                </a:cubicBezTo>
                <a:cubicBezTo>
                  <a:pt x="977086" y="261226"/>
                  <a:pt x="976711" y="260781"/>
                  <a:pt x="976169" y="260358"/>
                </a:cubicBezTo>
                <a:cubicBezTo>
                  <a:pt x="975626" y="259935"/>
                  <a:pt x="974785" y="259495"/>
                  <a:pt x="973645" y="259040"/>
                </a:cubicBezTo>
                <a:cubicBezTo>
                  <a:pt x="972506" y="258584"/>
                  <a:pt x="970949" y="258063"/>
                  <a:pt x="968974" y="257477"/>
                </a:cubicBezTo>
                <a:cubicBezTo>
                  <a:pt x="967498" y="257043"/>
                  <a:pt x="966136" y="256549"/>
                  <a:pt x="964888" y="255996"/>
                </a:cubicBezTo>
                <a:cubicBezTo>
                  <a:pt x="963640" y="255442"/>
                  <a:pt x="962560" y="254786"/>
                  <a:pt x="961649" y="254026"/>
                </a:cubicBezTo>
                <a:cubicBezTo>
                  <a:pt x="960737" y="253266"/>
                  <a:pt x="960021" y="252376"/>
                  <a:pt x="959500" y="251356"/>
                </a:cubicBezTo>
                <a:cubicBezTo>
                  <a:pt x="958979" y="250336"/>
                  <a:pt x="958718" y="249132"/>
                  <a:pt x="958718" y="247742"/>
                </a:cubicBezTo>
                <a:cubicBezTo>
                  <a:pt x="958718" y="246831"/>
                  <a:pt x="958930" y="245832"/>
                  <a:pt x="959353" y="244747"/>
                </a:cubicBezTo>
                <a:cubicBezTo>
                  <a:pt x="959777" y="243662"/>
                  <a:pt x="960498" y="242653"/>
                  <a:pt x="961518" y="241720"/>
                </a:cubicBezTo>
                <a:cubicBezTo>
                  <a:pt x="962538" y="240786"/>
                  <a:pt x="963917" y="240011"/>
                  <a:pt x="965653" y="239392"/>
                </a:cubicBezTo>
                <a:cubicBezTo>
                  <a:pt x="967389" y="238773"/>
                  <a:pt x="969560" y="238464"/>
                  <a:pt x="972164" y="238464"/>
                </a:cubicBezTo>
                <a:close/>
                <a:moveTo>
                  <a:pt x="934064" y="238464"/>
                </a:moveTo>
                <a:cubicBezTo>
                  <a:pt x="935345" y="238464"/>
                  <a:pt x="936766" y="238535"/>
                  <a:pt x="938329" y="238676"/>
                </a:cubicBezTo>
                <a:cubicBezTo>
                  <a:pt x="939892" y="238817"/>
                  <a:pt x="941520" y="239061"/>
                  <a:pt x="943212" y="239408"/>
                </a:cubicBezTo>
                <a:lnTo>
                  <a:pt x="943212" y="244455"/>
                </a:lnTo>
                <a:cubicBezTo>
                  <a:pt x="941433" y="244020"/>
                  <a:pt x="939745" y="243700"/>
                  <a:pt x="938150" y="243494"/>
                </a:cubicBezTo>
                <a:cubicBezTo>
                  <a:pt x="936555" y="243288"/>
                  <a:pt x="935171" y="243185"/>
                  <a:pt x="933999" y="243185"/>
                </a:cubicBezTo>
                <a:cubicBezTo>
                  <a:pt x="932588" y="243185"/>
                  <a:pt x="931400" y="243293"/>
                  <a:pt x="930434" y="243510"/>
                </a:cubicBezTo>
                <a:cubicBezTo>
                  <a:pt x="929468" y="243727"/>
                  <a:pt x="928687" y="244026"/>
                  <a:pt x="928090" y="244405"/>
                </a:cubicBezTo>
                <a:cubicBezTo>
                  <a:pt x="927493" y="244785"/>
                  <a:pt x="927065" y="245230"/>
                  <a:pt x="926804" y="245740"/>
                </a:cubicBezTo>
                <a:cubicBezTo>
                  <a:pt x="926544" y="246251"/>
                  <a:pt x="926414" y="246799"/>
                  <a:pt x="926414" y="247384"/>
                </a:cubicBezTo>
                <a:cubicBezTo>
                  <a:pt x="926414" y="247971"/>
                  <a:pt x="926527" y="248502"/>
                  <a:pt x="926755" y="248980"/>
                </a:cubicBezTo>
                <a:cubicBezTo>
                  <a:pt x="926983" y="249457"/>
                  <a:pt x="927406" y="249919"/>
                  <a:pt x="928025" y="250363"/>
                </a:cubicBezTo>
                <a:cubicBezTo>
                  <a:pt x="928644" y="250808"/>
                  <a:pt x="929506" y="251253"/>
                  <a:pt x="930613" y="251698"/>
                </a:cubicBezTo>
                <a:cubicBezTo>
                  <a:pt x="931720" y="252143"/>
                  <a:pt x="933164" y="252626"/>
                  <a:pt x="934943" y="253147"/>
                </a:cubicBezTo>
                <a:cubicBezTo>
                  <a:pt x="936875" y="253711"/>
                  <a:pt x="938503" y="254303"/>
                  <a:pt x="939827" y="254921"/>
                </a:cubicBezTo>
                <a:cubicBezTo>
                  <a:pt x="941151" y="255540"/>
                  <a:pt x="942225" y="256229"/>
                  <a:pt x="943050" y="256989"/>
                </a:cubicBezTo>
                <a:cubicBezTo>
                  <a:pt x="943875" y="257748"/>
                  <a:pt x="944466" y="258605"/>
                  <a:pt x="944824" y="259560"/>
                </a:cubicBezTo>
                <a:cubicBezTo>
                  <a:pt x="945182" y="260515"/>
                  <a:pt x="945361" y="261601"/>
                  <a:pt x="945361" y="262816"/>
                </a:cubicBezTo>
                <a:cubicBezTo>
                  <a:pt x="945361" y="263966"/>
                  <a:pt x="945166" y="264997"/>
                  <a:pt x="944775" y="265909"/>
                </a:cubicBezTo>
                <a:cubicBezTo>
                  <a:pt x="944385" y="266820"/>
                  <a:pt x="943853" y="267629"/>
                  <a:pt x="943180" y="268334"/>
                </a:cubicBezTo>
                <a:cubicBezTo>
                  <a:pt x="942507" y="269040"/>
                  <a:pt x="941726" y="269642"/>
                  <a:pt x="940836" y="270141"/>
                </a:cubicBezTo>
                <a:cubicBezTo>
                  <a:pt x="939946" y="270641"/>
                  <a:pt x="938996" y="271053"/>
                  <a:pt x="937987" y="271378"/>
                </a:cubicBezTo>
                <a:cubicBezTo>
                  <a:pt x="936978" y="271704"/>
                  <a:pt x="935942" y="271943"/>
                  <a:pt x="934878" y="272095"/>
                </a:cubicBezTo>
                <a:cubicBezTo>
                  <a:pt x="933815" y="272247"/>
                  <a:pt x="932773" y="272323"/>
                  <a:pt x="931753" y="272323"/>
                </a:cubicBezTo>
                <a:cubicBezTo>
                  <a:pt x="929539" y="272323"/>
                  <a:pt x="927504" y="272225"/>
                  <a:pt x="925648" y="272029"/>
                </a:cubicBezTo>
                <a:cubicBezTo>
                  <a:pt x="923793" y="271834"/>
                  <a:pt x="921975" y="271520"/>
                  <a:pt x="920195" y="271085"/>
                </a:cubicBezTo>
                <a:lnTo>
                  <a:pt x="920195" y="265876"/>
                </a:lnTo>
                <a:cubicBezTo>
                  <a:pt x="922105" y="266419"/>
                  <a:pt x="924004" y="266831"/>
                  <a:pt x="925893" y="267113"/>
                </a:cubicBezTo>
                <a:cubicBezTo>
                  <a:pt x="927781" y="267396"/>
                  <a:pt x="929658" y="267537"/>
                  <a:pt x="931525" y="267537"/>
                </a:cubicBezTo>
                <a:cubicBezTo>
                  <a:pt x="934238" y="267537"/>
                  <a:pt x="936245" y="267168"/>
                  <a:pt x="937548" y="266430"/>
                </a:cubicBezTo>
                <a:cubicBezTo>
                  <a:pt x="938850" y="265692"/>
                  <a:pt x="939501" y="264639"/>
                  <a:pt x="939501" y="263272"/>
                </a:cubicBezTo>
                <a:cubicBezTo>
                  <a:pt x="939501" y="262686"/>
                  <a:pt x="939398" y="262160"/>
                  <a:pt x="939192" y="261693"/>
                </a:cubicBezTo>
                <a:cubicBezTo>
                  <a:pt x="938986" y="261226"/>
                  <a:pt x="938611" y="260781"/>
                  <a:pt x="938069" y="260358"/>
                </a:cubicBezTo>
                <a:cubicBezTo>
                  <a:pt x="937526" y="259935"/>
                  <a:pt x="936685" y="259495"/>
                  <a:pt x="935546" y="259040"/>
                </a:cubicBezTo>
                <a:cubicBezTo>
                  <a:pt x="934406" y="258584"/>
                  <a:pt x="932849" y="258063"/>
                  <a:pt x="930874" y="257477"/>
                </a:cubicBezTo>
                <a:cubicBezTo>
                  <a:pt x="929398" y="257043"/>
                  <a:pt x="928036" y="256549"/>
                  <a:pt x="926788" y="255996"/>
                </a:cubicBezTo>
                <a:cubicBezTo>
                  <a:pt x="925540" y="255442"/>
                  <a:pt x="924460" y="254786"/>
                  <a:pt x="923549" y="254026"/>
                </a:cubicBezTo>
                <a:cubicBezTo>
                  <a:pt x="922637" y="253266"/>
                  <a:pt x="921921" y="252376"/>
                  <a:pt x="921400" y="251356"/>
                </a:cubicBezTo>
                <a:cubicBezTo>
                  <a:pt x="920879" y="250336"/>
                  <a:pt x="920619" y="249132"/>
                  <a:pt x="920619" y="247742"/>
                </a:cubicBezTo>
                <a:cubicBezTo>
                  <a:pt x="920619" y="246831"/>
                  <a:pt x="920830" y="245832"/>
                  <a:pt x="921253" y="244747"/>
                </a:cubicBezTo>
                <a:cubicBezTo>
                  <a:pt x="921677" y="243662"/>
                  <a:pt x="922398" y="242653"/>
                  <a:pt x="923418" y="241720"/>
                </a:cubicBezTo>
                <a:cubicBezTo>
                  <a:pt x="924438" y="240786"/>
                  <a:pt x="925817" y="240011"/>
                  <a:pt x="927553" y="239392"/>
                </a:cubicBezTo>
                <a:cubicBezTo>
                  <a:pt x="929289" y="238773"/>
                  <a:pt x="931460" y="238464"/>
                  <a:pt x="934064" y="238464"/>
                </a:cubicBezTo>
                <a:close/>
                <a:moveTo>
                  <a:pt x="894825" y="238464"/>
                </a:moveTo>
                <a:cubicBezTo>
                  <a:pt x="897104" y="238464"/>
                  <a:pt x="899122" y="238822"/>
                  <a:pt x="900880" y="239539"/>
                </a:cubicBezTo>
                <a:cubicBezTo>
                  <a:pt x="902638" y="240255"/>
                  <a:pt x="904120" y="241269"/>
                  <a:pt x="905324" y="242582"/>
                </a:cubicBezTo>
                <a:cubicBezTo>
                  <a:pt x="906529" y="243896"/>
                  <a:pt x="907440" y="245491"/>
                  <a:pt x="908059" y="247368"/>
                </a:cubicBezTo>
                <a:cubicBezTo>
                  <a:pt x="908677" y="249246"/>
                  <a:pt x="908987" y="251346"/>
                  <a:pt x="908987" y="253668"/>
                </a:cubicBezTo>
                <a:cubicBezTo>
                  <a:pt x="908987" y="254471"/>
                  <a:pt x="908976" y="255144"/>
                  <a:pt x="908954" y="255686"/>
                </a:cubicBezTo>
                <a:cubicBezTo>
                  <a:pt x="908932" y="256229"/>
                  <a:pt x="908900" y="256739"/>
                  <a:pt x="908856" y="257217"/>
                </a:cubicBezTo>
                <a:lnTo>
                  <a:pt x="885904" y="257217"/>
                </a:lnTo>
                <a:cubicBezTo>
                  <a:pt x="885904" y="260559"/>
                  <a:pt x="886838" y="263125"/>
                  <a:pt x="888704" y="264916"/>
                </a:cubicBezTo>
                <a:cubicBezTo>
                  <a:pt x="890571" y="266707"/>
                  <a:pt x="893262" y="267602"/>
                  <a:pt x="896778" y="267602"/>
                </a:cubicBezTo>
                <a:cubicBezTo>
                  <a:pt x="897733" y="267602"/>
                  <a:pt x="898688" y="267564"/>
                  <a:pt x="899643" y="267488"/>
                </a:cubicBezTo>
                <a:cubicBezTo>
                  <a:pt x="900598" y="267412"/>
                  <a:pt x="901520" y="267309"/>
                  <a:pt x="902410" y="267179"/>
                </a:cubicBezTo>
                <a:cubicBezTo>
                  <a:pt x="903300" y="267048"/>
                  <a:pt x="904152" y="266902"/>
                  <a:pt x="904966" y="266739"/>
                </a:cubicBezTo>
                <a:cubicBezTo>
                  <a:pt x="905780" y="266576"/>
                  <a:pt x="906534" y="266397"/>
                  <a:pt x="907229" y="266202"/>
                </a:cubicBezTo>
                <a:lnTo>
                  <a:pt x="907229" y="270857"/>
                </a:lnTo>
                <a:cubicBezTo>
                  <a:pt x="905688" y="271292"/>
                  <a:pt x="903946" y="271644"/>
                  <a:pt x="902003" y="271915"/>
                </a:cubicBezTo>
                <a:cubicBezTo>
                  <a:pt x="900061" y="272187"/>
                  <a:pt x="898048" y="272323"/>
                  <a:pt x="895964" y="272323"/>
                </a:cubicBezTo>
                <a:cubicBezTo>
                  <a:pt x="893164" y="272323"/>
                  <a:pt x="890755" y="271943"/>
                  <a:pt x="888737" y="271183"/>
                </a:cubicBezTo>
                <a:cubicBezTo>
                  <a:pt x="886718" y="270423"/>
                  <a:pt x="885063" y="269322"/>
                  <a:pt x="883772" y="267879"/>
                </a:cubicBezTo>
                <a:cubicBezTo>
                  <a:pt x="882481" y="266435"/>
                  <a:pt x="881526" y="264666"/>
                  <a:pt x="880907" y="262572"/>
                </a:cubicBezTo>
                <a:cubicBezTo>
                  <a:pt x="880288" y="260478"/>
                  <a:pt x="879979" y="258106"/>
                  <a:pt x="879979" y="255458"/>
                </a:cubicBezTo>
                <a:cubicBezTo>
                  <a:pt x="879979" y="253158"/>
                  <a:pt x="880310" y="250982"/>
                  <a:pt x="880972" y="248931"/>
                </a:cubicBezTo>
                <a:cubicBezTo>
                  <a:pt x="881634" y="246880"/>
                  <a:pt x="882600" y="245079"/>
                  <a:pt x="883870" y="243527"/>
                </a:cubicBezTo>
                <a:cubicBezTo>
                  <a:pt x="885139" y="241975"/>
                  <a:pt x="886697" y="240743"/>
                  <a:pt x="888541" y="239831"/>
                </a:cubicBezTo>
                <a:cubicBezTo>
                  <a:pt x="890386" y="238920"/>
                  <a:pt x="892481" y="238464"/>
                  <a:pt x="894825" y="238464"/>
                </a:cubicBezTo>
                <a:close/>
                <a:moveTo>
                  <a:pt x="762615" y="238464"/>
                </a:moveTo>
                <a:cubicBezTo>
                  <a:pt x="763896" y="238464"/>
                  <a:pt x="765317" y="238535"/>
                  <a:pt x="766880" y="238676"/>
                </a:cubicBezTo>
                <a:cubicBezTo>
                  <a:pt x="768443" y="238817"/>
                  <a:pt x="770071" y="239061"/>
                  <a:pt x="771764" y="239408"/>
                </a:cubicBezTo>
                <a:lnTo>
                  <a:pt x="771764" y="244455"/>
                </a:lnTo>
                <a:cubicBezTo>
                  <a:pt x="769984" y="244020"/>
                  <a:pt x="768296" y="243700"/>
                  <a:pt x="766701" y="243494"/>
                </a:cubicBezTo>
                <a:cubicBezTo>
                  <a:pt x="765106" y="243288"/>
                  <a:pt x="763722" y="243185"/>
                  <a:pt x="762550" y="243185"/>
                </a:cubicBezTo>
                <a:cubicBezTo>
                  <a:pt x="761139" y="243185"/>
                  <a:pt x="759951" y="243293"/>
                  <a:pt x="758985" y="243510"/>
                </a:cubicBezTo>
                <a:cubicBezTo>
                  <a:pt x="758019" y="243727"/>
                  <a:pt x="757238" y="244026"/>
                  <a:pt x="756641" y="244405"/>
                </a:cubicBezTo>
                <a:cubicBezTo>
                  <a:pt x="756044" y="244785"/>
                  <a:pt x="755616" y="245230"/>
                  <a:pt x="755356" y="245740"/>
                </a:cubicBezTo>
                <a:cubicBezTo>
                  <a:pt x="755095" y="246251"/>
                  <a:pt x="754965" y="246799"/>
                  <a:pt x="754965" y="247384"/>
                </a:cubicBezTo>
                <a:cubicBezTo>
                  <a:pt x="754965" y="247971"/>
                  <a:pt x="755079" y="248502"/>
                  <a:pt x="755307" y="248980"/>
                </a:cubicBezTo>
                <a:cubicBezTo>
                  <a:pt x="755534" y="249457"/>
                  <a:pt x="755957" y="249919"/>
                  <a:pt x="756576" y="250363"/>
                </a:cubicBezTo>
                <a:cubicBezTo>
                  <a:pt x="757195" y="250808"/>
                  <a:pt x="758057" y="251253"/>
                  <a:pt x="759164" y="251698"/>
                </a:cubicBezTo>
                <a:cubicBezTo>
                  <a:pt x="760271" y="252143"/>
                  <a:pt x="761715" y="252626"/>
                  <a:pt x="763494" y="253147"/>
                </a:cubicBezTo>
                <a:cubicBezTo>
                  <a:pt x="765426" y="253711"/>
                  <a:pt x="767054" y="254303"/>
                  <a:pt x="768378" y="254921"/>
                </a:cubicBezTo>
                <a:cubicBezTo>
                  <a:pt x="769702" y="255540"/>
                  <a:pt x="770776" y="256229"/>
                  <a:pt x="771601" y="256989"/>
                </a:cubicBezTo>
                <a:cubicBezTo>
                  <a:pt x="772426" y="257748"/>
                  <a:pt x="773017" y="258605"/>
                  <a:pt x="773375" y="259560"/>
                </a:cubicBezTo>
                <a:cubicBezTo>
                  <a:pt x="773734" y="260515"/>
                  <a:pt x="773912" y="261601"/>
                  <a:pt x="773912" y="262816"/>
                </a:cubicBezTo>
                <a:cubicBezTo>
                  <a:pt x="773912" y="263966"/>
                  <a:pt x="773717" y="264997"/>
                  <a:pt x="773326" y="265909"/>
                </a:cubicBezTo>
                <a:cubicBezTo>
                  <a:pt x="772935" y="266820"/>
                  <a:pt x="772404" y="267629"/>
                  <a:pt x="771731" y="268334"/>
                </a:cubicBezTo>
                <a:cubicBezTo>
                  <a:pt x="771058" y="269040"/>
                  <a:pt x="770277" y="269642"/>
                  <a:pt x="769387" y="270141"/>
                </a:cubicBezTo>
                <a:cubicBezTo>
                  <a:pt x="768497" y="270641"/>
                  <a:pt x="767547" y="271053"/>
                  <a:pt x="766538" y="271378"/>
                </a:cubicBezTo>
                <a:cubicBezTo>
                  <a:pt x="765529" y="271704"/>
                  <a:pt x="764493" y="271943"/>
                  <a:pt x="763430" y="272095"/>
                </a:cubicBezTo>
                <a:cubicBezTo>
                  <a:pt x="762366" y="272247"/>
                  <a:pt x="761324" y="272323"/>
                  <a:pt x="760304" y="272323"/>
                </a:cubicBezTo>
                <a:cubicBezTo>
                  <a:pt x="758090" y="272323"/>
                  <a:pt x="756055" y="272225"/>
                  <a:pt x="754200" y="272029"/>
                </a:cubicBezTo>
                <a:cubicBezTo>
                  <a:pt x="752344" y="271834"/>
                  <a:pt x="750526" y="271520"/>
                  <a:pt x="748746" y="271085"/>
                </a:cubicBezTo>
                <a:lnTo>
                  <a:pt x="748746" y="265876"/>
                </a:lnTo>
                <a:cubicBezTo>
                  <a:pt x="750656" y="266419"/>
                  <a:pt x="752555" y="266831"/>
                  <a:pt x="754444" y="267113"/>
                </a:cubicBezTo>
                <a:cubicBezTo>
                  <a:pt x="756332" y="267396"/>
                  <a:pt x="758209" y="267537"/>
                  <a:pt x="760076" y="267537"/>
                </a:cubicBezTo>
                <a:cubicBezTo>
                  <a:pt x="762789" y="267537"/>
                  <a:pt x="764797" y="267168"/>
                  <a:pt x="766099" y="266430"/>
                </a:cubicBezTo>
                <a:cubicBezTo>
                  <a:pt x="767401" y="265692"/>
                  <a:pt x="768052" y="264639"/>
                  <a:pt x="768052" y="263272"/>
                </a:cubicBezTo>
                <a:cubicBezTo>
                  <a:pt x="768052" y="262686"/>
                  <a:pt x="767949" y="262160"/>
                  <a:pt x="767743" y="261693"/>
                </a:cubicBezTo>
                <a:cubicBezTo>
                  <a:pt x="767537" y="261226"/>
                  <a:pt x="767163" y="260781"/>
                  <a:pt x="766620" y="260358"/>
                </a:cubicBezTo>
                <a:cubicBezTo>
                  <a:pt x="766077" y="259935"/>
                  <a:pt x="765236" y="259495"/>
                  <a:pt x="764096" y="259040"/>
                </a:cubicBezTo>
                <a:cubicBezTo>
                  <a:pt x="762957" y="258584"/>
                  <a:pt x="761400" y="258063"/>
                  <a:pt x="759425" y="257477"/>
                </a:cubicBezTo>
                <a:cubicBezTo>
                  <a:pt x="757949" y="257043"/>
                  <a:pt x="756587" y="256549"/>
                  <a:pt x="755339" y="255996"/>
                </a:cubicBezTo>
                <a:cubicBezTo>
                  <a:pt x="754091" y="255442"/>
                  <a:pt x="753011" y="254786"/>
                  <a:pt x="752100" y="254026"/>
                </a:cubicBezTo>
                <a:cubicBezTo>
                  <a:pt x="751188" y="253266"/>
                  <a:pt x="750472" y="252376"/>
                  <a:pt x="749951" y="251356"/>
                </a:cubicBezTo>
                <a:cubicBezTo>
                  <a:pt x="749430" y="250336"/>
                  <a:pt x="749170" y="249132"/>
                  <a:pt x="749170" y="247742"/>
                </a:cubicBezTo>
                <a:cubicBezTo>
                  <a:pt x="749170" y="246831"/>
                  <a:pt x="749381" y="245832"/>
                  <a:pt x="749805" y="244747"/>
                </a:cubicBezTo>
                <a:cubicBezTo>
                  <a:pt x="750228" y="243662"/>
                  <a:pt x="750950" y="242653"/>
                  <a:pt x="751969" y="241720"/>
                </a:cubicBezTo>
                <a:cubicBezTo>
                  <a:pt x="752989" y="240786"/>
                  <a:pt x="754368" y="240011"/>
                  <a:pt x="756104" y="239392"/>
                </a:cubicBezTo>
                <a:cubicBezTo>
                  <a:pt x="757840" y="238773"/>
                  <a:pt x="760011" y="238464"/>
                  <a:pt x="762615" y="238464"/>
                </a:cubicBezTo>
                <a:close/>
                <a:moveTo>
                  <a:pt x="623224" y="238464"/>
                </a:moveTo>
                <a:cubicBezTo>
                  <a:pt x="626610" y="238464"/>
                  <a:pt x="629176" y="239560"/>
                  <a:pt x="630923" y="241752"/>
                </a:cubicBezTo>
                <a:cubicBezTo>
                  <a:pt x="632671" y="243944"/>
                  <a:pt x="633479" y="247200"/>
                  <a:pt x="633349" y="251519"/>
                </a:cubicBezTo>
                <a:lnTo>
                  <a:pt x="627619" y="251519"/>
                </a:lnTo>
                <a:cubicBezTo>
                  <a:pt x="627684" y="248654"/>
                  <a:pt x="627266" y="246576"/>
                  <a:pt x="626365" y="245285"/>
                </a:cubicBezTo>
                <a:cubicBezTo>
                  <a:pt x="625465" y="243993"/>
                  <a:pt x="624146" y="243347"/>
                  <a:pt x="622410" y="243347"/>
                </a:cubicBezTo>
                <a:cubicBezTo>
                  <a:pt x="621650" y="243347"/>
                  <a:pt x="620885" y="243483"/>
                  <a:pt x="620115" y="243755"/>
                </a:cubicBezTo>
                <a:cubicBezTo>
                  <a:pt x="619344" y="244026"/>
                  <a:pt x="618552" y="244460"/>
                  <a:pt x="617738" y="245057"/>
                </a:cubicBezTo>
                <a:cubicBezTo>
                  <a:pt x="616924" y="245654"/>
                  <a:pt x="616061" y="246419"/>
                  <a:pt x="615150" y="247352"/>
                </a:cubicBezTo>
                <a:cubicBezTo>
                  <a:pt x="614238" y="248285"/>
                  <a:pt x="613261" y="249414"/>
                  <a:pt x="612220" y="250738"/>
                </a:cubicBezTo>
                <a:lnTo>
                  <a:pt x="612220" y="271736"/>
                </a:lnTo>
                <a:lnTo>
                  <a:pt x="606490" y="271736"/>
                </a:lnTo>
                <a:lnTo>
                  <a:pt x="606490" y="239050"/>
                </a:lnTo>
                <a:lnTo>
                  <a:pt x="611666" y="239050"/>
                </a:lnTo>
                <a:lnTo>
                  <a:pt x="611829" y="245073"/>
                </a:lnTo>
                <a:cubicBezTo>
                  <a:pt x="613761" y="242751"/>
                  <a:pt x="615665" y="241068"/>
                  <a:pt x="617543" y="240027"/>
                </a:cubicBezTo>
                <a:cubicBezTo>
                  <a:pt x="619420" y="238985"/>
                  <a:pt x="621314" y="238464"/>
                  <a:pt x="623224" y="238464"/>
                </a:cubicBezTo>
                <a:close/>
                <a:moveTo>
                  <a:pt x="580501" y="238464"/>
                </a:moveTo>
                <a:cubicBezTo>
                  <a:pt x="582780" y="238464"/>
                  <a:pt x="584798" y="238822"/>
                  <a:pt x="586556" y="239539"/>
                </a:cubicBezTo>
                <a:cubicBezTo>
                  <a:pt x="588314" y="240255"/>
                  <a:pt x="589796" y="241269"/>
                  <a:pt x="591000" y="242582"/>
                </a:cubicBezTo>
                <a:cubicBezTo>
                  <a:pt x="592205" y="243896"/>
                  <a:pt x="593117" y="245491"/>
                  <a:pt x="593735" y="247368"/>
                </a:cubicBezTo>
                <a:cubicBezTo>
                  <a:pt x="594354" y="249246"/>
                  <a:pt x="594663" y="251346"/>
                  <a:pt x="594663" y="253668"/>
                </a:cubicBezTo>
                <a:cubicBezTo>
                  <a:pt x="594663" y="254471"/>
                  <a:pt x="594652" y="255144"/>
                  <a:pt x="594630" y="255686"/>
                </a:cubicBezTo>
                <a:cubicBezTo>
                  <a:pt x="594608" y="256229"/>
                  <a:pt x="594576" y="256739"/>
                  <a:pt x="594532" y="257217"/>
                </a:cubicBezTo>
                <a:lnTo>
                  <a:pt x="571581" y="257217"/>
                </a:lnTo>
                <a:cubicBezTo>
                  <a:pt x="571581" y="260559"/>
                  <a:pt x="572514" y="263125"/>
                  <a:pt x="574380" y="264916"/>
                </a:cubicBezTo>
                <a:cubicBezTo>
                  <a:pt x="576247" y="266707"/>
                  <a:pt x="578938" y="267602"/>
                  <a:pt x="582454" y="267602"/>
                </a:cubicBezTo>
                <a:cubicBezTo>
                  <a:pt x="583409" y="267602"/>
                  <a:pt x="584364" y="267564"/>
                  <a:pt x="585319" y="267488"/>
                </a:cubicBezTo>
                <a:cubicBezTo>
                  <a:pt x="586274" y="267412"/>
                  <a:pt x="587197" y="267309"/>
                  <a:pt x="588086" y="267179"/>
                </a:cubicBezTo>
                <a:cubicBezTo>
                  <a:pt x="588976" y="267048"/>
                  <a:pt x="589828" y="266902"/>
                  <a:pt x="590642" y="266739"/>
                </a:cubicBezTo>
                <a:cubicBezTo>
                  <a:pt x="591456" y="266576"/>
                  <a:pt x="592210" y="266397"/>
                  <a:pt x="592905" y="266202"/>
                </a:cubicBezTo>
                <a:lnTo>
                  <a:pt x="592905" y="270857"/>
                </a:lnTo>
                <a:cubicBezTo>
                  <a:pt x="591364" y="271292"/>
                  <a:pt x="589622" y="271644"/>
                  <a:pt x="587680" y="271915"/>
                </a:cubicBezTo>
                <a:cubicBezTo>
                  <a:pt x="585737" y="272187"/>
                  <a:pt x="583724" y="272323"/>
                  <a:pt x="581640" y="272323"/>
                </a:cubicBezTo>
                <a:cubicBezTo>
                  <a:pt x="578840" y="272323"/>
                  <a:pt x="576431" y="271943"/>
                  <a:pt x="574413" y="271183"/>
                </a:cubicBezTo>
                <a:cubicBezTo>
                  <a:pt x="572394" y="270423"/>
                  <a:pt x="570739" y="269322"/>
                  <a:pt x="569448" y="267879"/>
                </a:cubicBezTo>
                <a:cubicBezTo>
                  <a:pt x="568157" y="266435"/>
                  <a:pt x="567202" y="264666"/>
                  <a:pt x="566583" y="262572"/>
                </a:cubicBezTo>
                <a:cubicBezTo>
                  <a:pt x="565965" y="260478"/>
                  <a:pt x="565655" y="258106"/>
                  <a:pt x="565655" y="255458"/>
                </a:cubicBezTo>
                <a:cubicBezTo>
                  <a:pt x="565655" y="253158"/>
                  <a:pt x="565986" y="250982"/>
                  <a:pt x="566648" y="248931"/>
                </a:cubicBezTo>
                <a:cubicBezTo>
                  <a:pt x="567310" y="246880"/>
                  <a:pt x="568276" y="245079"/>
                  <a:pt x="569546" y="243527"/>
                </a:cubicBezTo>
                <a:cubicBezTo>
                  <a:pt x="570815" y="241975"/>
                  <a:pt x="572373" y="240743"/>
                  <a:pt x="574218" y="239831"/>
                </a:cubicBezTo>
                <a:cubicBezTo>
                  <a:pt x="576062" y="238920"/>
                  <a:pt x="578157" y="238464"/>
                  <a:pt x="580501" y="238464"/>
                </a:cubicBezTo>
                <a:close/>
                <a:moveTo>
                  <a:pt x="514965" y="238464"/>
                </a:moveTo>
                <a:cubicBezTo>
                  <a:pt x="516246" y="238464"/>
                  <a:pt x="517668" y="238535"/>
                  <a:pt x="519230" y="238676"/>
                </a:cubicBezTo>
                <a:cubicBezTo>
                  <a:pt x="520793" y="238817"/>
                  <a:pt x="522421" y="239061"/>
                  <a:pt x="524113" y="239408"/>
                </a:cubicBezTo>
                <a:lnTo>
                  <a:pt x="524113" y="244455"/>
                </a:lnTo>
                <a:cubicBezTo>
                  <a:pt x="522334" y="244020"/>
                  <a:pt x="520647" y="243700"/>
                  <a:pt x="519051" y="243494"/>
                </a:cubicBezTo>
                <a:cubicBezTo>
                  <a:pt x="517456" y="243288"/>
                  <a:pt x="516072" y="243185"/>
                  <a:pt x="514900" y="243185"/>
                </a:cubicBezTo>
                <a:cubicBezTo>
                  <a:pt x="513490" y="243185"/>
                  <a:pt x="512301" y="243293"/>
                  <a:pt x="511335" y="243510"/>
                </a:cubicBezTo>
                <a:cubicBezTo>
                  <a:pt x="510370" y="243727"/>
                  <a:pt x="509588" y="244026"/>
                  <a:pt x="508992" y="244405"/>
                </a:cubicBezTo>
                <a:cubicBezTo>
                  <a:pt x="508394" y="244785"/>
                  <a:pt x="507966" y="245230"/>
                  <a:pt x="507705" y="245740"/>
                </a:cubicBezTo>
                <a:cubicBezTo>
                  <a:pt x="507445" y="246251"/>
                  <a:pt x="507315" y="246799"/>
                  <a:pt x="507315" y="247384"/>
                </a:cubicBezTo>
                <a:cubicBezTo>
                  <a:pt x="507315" y="247971"/>
                  <a:pt x="507429" y="248502"/>
                  <a:pt x="507657" y="248980"/>
                </a:cubicBezTo>
                <a:cubicBezTo>
                  <a:pt x="507885" y="249457"/>
                  <a:pt x="508308" y="249919"/>
                  <a:pt x="508926" y="250363"/>
                </a:cubicBezTo>
                <a:cubicBezTo>
                  <a:pt x="509545" y="250808"/>
                  <a:pt x="510407" y="251253"/>
                  <a:pt x="511514" y="251698"/>
                </a:cubicBezTo>
                <a:cubicBezTo>
                  <a:pt x="512621" y="252143"/>
                  <a:pt x="514065" y="252626"/>
                  <a:pt x="515844" y="253147"/>
                </a:cubicBezTo>
                <a:cubicBezTo>
                  <a:pt x="517776" y="253711"/>
                  <a:pt x="519404" y="254303"/>
                  <a:pt x="520728" y="254921"/>
                </a:cubicBezTo>
                <a:cubicBezTo>
                  <a:pt x="522052" y="255540"/>
                  <a:pt x="523126" y="256229"/>
                  <a:pt x="523951" y="256989"/>
                </a:cubicBezTo>
                <a:cubicBezTo>
                  <a:pt x="524775" y="257748"/>
                  <a:pt x="525367" y="258605"/>
                  <a:pt x="525725" y="259560"/>
                </a:cubicBezTo>
                <a:cubicBezTo>
                  <a:pt x="526083" y="260515"/>
                  <a:pt x="526262" y="261601"/>
                  <a:pt x="526262" y="262816"/>
                </a:cubicBezTo>
                <a:cubicBezTo>
                  <a:pt x="526262" y="263966"/>
                  <a:pt x="526067" y="264997"/>
                  <a:pt x="525676" y="265909"/>
                </a:cubicBezTo>
                <a:cubicBezTo>
                  <a:pt x="525286" y="266820"/>
                  <a:pt x="524754" y="267629"/>
                  <a:pt x="524081" y="268334"/>
                </a:cubicBezTo>
                <a:cubicBezTo>
                  <a:pt x="523408" y="269040"/>
                  <a:pt x="522627" y="269642"/>
                  <a:pt x="521737" y="270141"/>
                </a:cubicBezTo>
                <a:cubicBezTo>
                  <a:pt x="520847" y="270641"/>
                  <a:pt x="519897" y="271053"/>
                  <a:pt x="518888" y="271378"/>
                </a:cubicBezTo>
                <a:cubicBezTo>
                  <a:pt x="517879" y="271704"/>
                  <a:pt x="516843" y="271943"/>
                  <a:pt x="515779" y="272095"/>
                </a:cubicBezTo>
                <a:cubicBezTo>
                  <a:pt x="514716" y="272247"/>
                  <a:pt x="513674" y="272323"/>
                  <a:pt x="512654" y="272323"/>
                </a:cubicBezTo>
                <a:cubicBezTo>
                  <a:pt x="510440" y="272323"/>
                  <a:pt x="508405" y="272225"/>
                  <a:pt x="506550" y="272029"/>
                </a:cubicBezTo>
                <a:cubicBezTo>
                  <a:pt x="504694" y="271834"/>
                  <a:pt x="502876" y="271520"/>
                  <a:pt x="501096" y="271085"/>
                </a:cubicBezTo>
                <a:lnTo>
                  <a:pt x="501096" y="265876"/>
                </a:lnTo>
                <a:cubicBezTo>
                  <a:pt x="503006" y="266419"/>
                  <a:pt x="504905" y="266831"/>
                  <a:pt x="506794" y="267113"/>
                </a:cubicBezTo>
                <a:cubicBezTo>
                  <a:pt x="508682" y="267396"/>
                  <a:pt x="510559" y="267537"/>
                  <a:pt x="512426" y="267537"/>
                </a:cubicBezTo>
                <a:cubicBezTo>
                  <a:pt x="515139" y="267537"/>
                  <a:pt x="517147" y="267168"/>
                  <a:pt x="518449" y="266430"/>
                </a:cubicBezTo>
                <a:cubicBezTo>
                  <a:pt x="519751" y="265692"/>
                  <a:pt x="520402" y="264639"/>
                  <a:pt x="520402" y="263272"/>
                </a:cubicBezTo>
                <a:cubicBezTo>
                  <a:pt x="520402" y="262686"/>
                  <a:pt x="520299" y="262160"/>
                  <a:pt x="520093" y="261693"/>
                </a:cubicBezTo>
                <a:cubicBezTo>
                  <a:pt x="519887" y="261226"/>
                  <a:pt x="519512" y="260781"/>
                  <a:pt x="518970" y="260358"/>
                </a:cubicBezTo>
                <a:cubicBezTo>
                  <a:pt x="518427" y="259935"/>
                  <a:pt x="517586" y="259495"/>
                  <a:pt x="516447" y="259040"/>
                </a:cubicBezTo>
                <a:cubicBezTo>
                  <a:pt x="515307" y="258584"/>
                  <a:pt x="513750" y="258063"/>
                  <a:pt x="511775" y="257477"/>
                </a:cubicBezTo>
                <a:cubicBezTo>
                  <a:pt x="510299" y="257043"/>
                  <a:pt x="508937" y="256549"/>
                  <a:pt x="507689" y="255996"/>
                </a:cubicBezTo>
                <a:cubicBezTo>
                  <a:pt x="506441" y="255442"/>
                  <a:pt x="505361" y="254786"/>
                  <a:pt x="504450" y="254026"/>
                </a:cubicBezTo>
                <a:cubicBezTo>
                  <a:pt x="503538" y="253266"/>
                  <a:pt x="502822" y="252376"/>
                  <a:pt x="502301" y="251356"/>
                </a:cubicBezTo>
                <a:cubicBezTo>
                  <a:pt x="501780" y="250336"/>
                  <a:pt x="501520" y="249132"/>
                  <a:pt x="501520" y="247742"/>
                </a:cubicBezTo>
                <a:cubicBezTo>
                  <a:pt x="501520" y="246831"/>
                  <a:pt x="501731" y="245832"/>
                  <a:pt x="502154" y="244747"/>
                </a:cubicBezTo>
                <a:cubicBezTo>
                  <a:pt x="502578" y="243662"/>
                  <a:pt x="503299" y="242653"/>
                  <a:pt x="504319" y="241720"/>
                </a:cubicBezTo>
                <a:cubicBezTo>
                  <a:pt x="505340" y="240786"/>
                  <a:pt x="506718" y="240011"/>
                  <a:pt x="508454" y="239392"/>
                </a:cubicBezTo>
                <a:cubicBezTo>
                  <a:pt x="510191" y="238773"/>
                  <a:pt x="512361" y="238464"/>
                  <a:pt x="514965" y="238464"/>
                </a:cubicBezTo>
                <a:close/>
                <a:moveTo>
                  <a:pt x="446369" y="238464"/>
                </a:moveTo>
                <a:cubicBezTo>
                  <a:pt x="447173" y="238464"/>
                  <a:pt x="447943" y="238519"/>
                  <a:pt x="448681" y="238627"/>
                </a:cubicBezTo>
                <a:cubicBezTo>
                  <a:pt x="449419" y="238735"/>
                  <a:pt x="450070" y="238877"/>
                  <a:pt x="450634" y="239050"/>
                </a:cubicBezTo>
                <a:lnTo>
                  <a:pt x="462485" y="239050"/>
                </a:lnTo>
                <a:lnTo>
                  <a:pt x="462485" y="243673"/>
                </a:lnTo>
                <a:lnTo>
                  <a:pt x="457243" y="243673"/>
                </a:lnTo>
                <a:cubicBezTo>
                  <a:pt x="457851" y="244433"/>
                  <a:pt x="458323" y="245317"/>
                  <a:pt x="458659" y="246327"/>
                </a:cubicBezTo>
                <a:cubicBezTo>
                  <a:pt x="458996" y="247336"/>
                  <a:pt x="459164" y="248426"/>
                  <a:pt x="459164" y="249598"/>
                </a:cubicBezTo>
                <a:cubicBezTo>
                  <a:pt x="459164" y="251291"/>
                  <a:pt x="458855" y="252838"/>
                  <a:pt x="458236" y="254238"/>
                </a:cubicBezTo>
                <a:cubicBezTo>
                  <a:pt x="457618" y="255638"/>
                  <a:pt x="456744" y="256837"/>
                  <a:pt x="455616" y="257835"/>
                </a:cubicBezTo>
                <a:cubicBezTo>
                  <a:pt x="454487" y="258833"/>
                  <a:pt x="453136" y="259609"/>
                  <a:pt x="451562" y="260163"/>
                </a:cubicBezTo>
                <a:cubicBezTo>
                  <a:pt x="449989" y="260717"/>
                  <a:pt x="448258" y="260993"/>
                  <a:pt x="446369" y="260993"/>
                </a:cubicBezTo>
                <a:cubicBezTo>
                  <a:pt x="445002" y="260993"/>
                  <a:pt x="443721" y="260847"/>
                  <a:pt x="442528" y="260554"/>
                </a:cubicBezTo>
                <a:cubicBezTo>
                  <a:pt x="441334" y="260261"/>
                  <a:pt x="440390" y="259897"/>
                  <a:pt x="439695" y="259463"/>
                </a:cubicBezTo>
                <a:cubicBezTo>
                  <a:pt x="439283" y="260071"/>
                  <a:pt x="438936" y="260646"/>
                  <a:pt x="438654" y="261188"/>
                </a:cubicBezTo>
                <a:cubicBezTo>
                  <a:pt x="438371" y="261731"/>
                  <a:pt x="438230" y="262339"/>
                  <a:pt x="438230" y="263011"/>
                </a:cubicBezTo>
                <a:cubicBezTo>
                  <a:pt x="438230" y="263836"/>
                  <a:pt x="438627" y="264520"/>
                  <a:pt x="439419" y="265062"/>
                </a:cubicBezTo>
                <a:cubicBezTo>
                  <a:pt x="440211" y="265605"/>
                  <a:pt x="441258" y="265898"/>
                  <a:pt x="442561" y="265941"/>
                </a:cubicBezTo>
                <a:lnTo>
                  <a:pt x="451156" y="266267"/>
                </a:lnTo>
                <a:cubicBezTo>
                  <a:pt x="452783" y="266311"/>
                  <a:pt x="454286" y="266517"/>
                  <a:pt x="455665" y="266886"/>
                </a:cubicBezTo>
                <a:cubicBezTo>
                  <a:pt x="457043" y="267255"/>
                  <a:pt x="458225" y="267786"/>
                  <a:pt x="459213" y="268481"/>
                </a:cubicBezTo>
                <a:cubicBezTo>
                  <a:pt x="460200" y="269175"/>
                  <a:pt x="460971" y="270033"/>
                  <a:pt x="461524" y="271053"/>
                </a:cubicBezTo>
                <a:cubicBezTo>
                  <a:pt x="462078" y="272073"/>
                  <a:pt x="462355" y="273256"/>
                  <a:pt x="462355" y="274602"/>
                </a:cubicBezTo>
                <a:cubicBezTo>
                  <a:pt x="462355" y="276056"/>
                  <a:pt x="462040" y="277434"/>
                  <a:pt x="461411" y="278736"/>
                </a:cubicBezTo>
                <a:cubicBezTo>
                  <a:pt x="460781" y="280038"/>
                  <a:pt x="459810" y="281183"/>
                  <a:pt x="458496" y="282171"/>
                </a:cubicBezTo>
                <a:cubicBezTo>
                  <a:pt x="457184" y="283158"/>
                  <a:pt x="455518" y="283945"/>
                  <a:pt x="453499" y="284531"/>
                </a:cubicBezTo>
                <a:cubicBezTo>
                  <a:pt x="451481" y="285117"/>
                  <a:pt x="449083" y="285410"/>
                  <a:pt x="446305" y="285410"/>
                </a:cubicBezTo>
                <a:cubicBezTo>
                  <a:pt x="443657" y="285410"/>
                  <a:pt x="441405" y="285199"/>
                  <a:pt x="439549" y="284775"/>
                </a:cubicBezTo>
                <a:cubicBezTo>
                  <a:pt x="437693" y="284352"/>
                  <a:pt x="436169" y="283766"/>
                  <a:pt x="434975" y="283017"/>
                </a:cubicBezTo>
                <a:cubicBezTo>
                  <a:pt x="433781" y="282268"/>
                  <a:pt x="432913" y="281379"/>
                  <a:pt x="432370" y="280348"/>
                </a:cubicBezTo>
                <a:cubicBezTo>
                  <a:pt x="431828" y="279316"/>
                  <a:pt x="431556" y="278182"/>
                  <a:pt x="431556" y="276946"/>
                </a:cubicBezTo>
                <a:cubicBezTo>
                  <a:pt x="431556" y="275361"/>
                  <a:pt x="431926" y="273972"/>
                  <a:pt x="432663" y="272778"/>
                </a:cubicBezTo>
                <a:cubicBezTo>
                  <a:pt x="433402" y="271584"/>
                  <a:pt x="434541" y="270434"/>
                  <a:pt x="436082" y="269327"/>
                </a:cubicBezTo>
                <a:cubicBezTo>
                  <a:pt x="435518" y="269067"/>
                  <a:pt x="435029" y="268741"/>
                  <a:pt x="434617" y="268351"/>
                </a:cubicBezTo>
                <a:cubicBezTo>
                  <a:pt x="434204" y="267960"/>
                  <a:pt x="433868" y="267531"/>
                  <a:pt x="433608" y="267065"/>
                </a:cubicBezTo>
                <a:cubicBezTo>
                  <a:pt x="433347" y="266598"/>
                  <a:pt x="433152" y="266104"/>
                  <a:pt x="433022" y="265583"/>
                </a:cubicBezTo>
                <a:cubicBezTo>
                  <a:pt x="432891" y="265062"/>
                  <a:pt x="432826" y="264553"/>
                  <a:pt x="432826" y="264053"/>
                </a:cubicBezTo>
                <a:cubicBezTo>
                  <a:pt x="432826" y="262642"/>
                  <a:pt x="433157" y="261351"/>
                  <a:pt x="433819" y="260179"/>
                </a:cubicBezTo>
                <a:cubicBezTo>
                  <a:pt x="434481" y="259007"/>
                  <a:pt x="435268" y="257900"/>
                  <a:pt x="436179" y="256858"/>
                </a:cubicBezTo>
                <a:cubicBezTo>
                  <a:pt x="435767" y="256359"/>
                  <a:pt x="435404" y="255871"/>
                  <a:pt x="435089" y="255393"/>
                </a:cubicBezTo>
                <a:cubicBezTo>
                  <a:pt x="434774" y="254916"/>
                  <a:pt x="434503" y="254400"/>
                  <a:pt x="434275" y="253847"/>
                </a:cubicBezTo>
                <a:cubicBezTo>
                  <a:pt x="434047" y="253294"/>
                  <a:pt x="433873" y="252697"/>
                  <a:pt x="433754" y="252056"/>
                </a:cubicBezTo>
                <a:cubicBezTo>
                  <a:pt x="433635" y="251416"/>
                  <a:pt x="433575" y="250683"/>
                  <a:pt x="433575" y="249859"/>
                </a:cubicBezTo>
                <a:cubicBezTo>
                  <a:pt x="433575" y="248166"/>
                  <a:pt x="433884" y="246620"/>
                  <a:pt x="434503" y="245220"/>
                </a:cubicBezTo>
                <a:cubicBezTo>
                  <a:pt x="435121" y="243820"/>
                  <a:pt x="435990" y="242620"/>
                  <a:pt x="437108" y="241622"/>
                </a:cubicBezTo>
                <a:cubicBezTo>
                  <a:pt x="438225" y="240624"/>
                  <a:pt x="439571" y="239848"/>
                  <a:pt x="441144" y="239294"/>
                </a:cubicBezTo>
                <a:cubicBezTo>
                  <a:pt x="442718" y="238741"/>
                  <a:pt x="444459" y="238464"/>
                  <a:pt x="446369" y="238464"/>
                </a:cubicBezTo>
                <a:close/>
                <a:moveTo>
                  <a:pt x="409050" y="238464"/>
                </a:moveTo>
                <a:cubicBezTo>
                  <a:pt x="411330" y="238464"/>
                  <a:pt x="413348" y="238822"/>
                  <a:pt x="415106" y="239539"/>
                </a:cubicBezTo>
                <a:cubicBezTo>
                  <a:pt x="416865" y="240255"/>
                  <a:pt x="418346" y="241269"/>
                  <a:pt x="419550" y="242582"/>
                </a:cubicBezTo>
                <a:cubicBezTo>
                  <a:pt x="420755" y="243896"/>
                  <a:pt x="421666" y="245491"/>
                  <a:pt x="422285" y="247368"/>
                </a:cubicBezTo>
                <a:cubicBezTo>
                  <a:pt x="422904" y="249246"/>
                  <a:pt x="423213" y="251346"/>
                  <a:pt x="423213" y="253668"/>
                </a:cubicBezTo>
                <a:cubicBezTo>
                  <a:pt x="423213" y="254471"/>
                  <a:pt x="423202" y="255144"/>
                  <a:pt x="423180" y="255686"/>
                </a:cubicBezTo>
                <a:cubicBezTo>
                  <a:pt x="423158" y="256229"/>
                  <a:pt x="423126" y="256739"/>
                  <a:pt x="423083" y="257217"/>
                </a:cubicBezTo>
                <a:lnTo>
                  <a:pt x="400130" y="257217"/>
                </a:lnTo>
                <a:cubicBezTo>
                  <a:pt x="400130" y="260559"/>
                  <a:pt x="401064" y="263125"/>
                  <a:pt x="402930" y="264916"/>
                </a:cubicBezTo>
                <a:cubicBezTo>
                  <a:pt x="404797" y="266707"/>
                  <a:pt x="407488" y="267602"/>
                  <a:pt x="411004" y="267602"/>
                </a:cubicBezTo>
                <a:cubicBezTo>
                  <a:pt x="411959" y="267602"/>
                  <a:pt x="412914" y="267564"/>
                  <a:pt x="413869" y="267488"/>
                </a:cubicBezTo>
                <a:cubicBezTo>
                  <a:pt x="414824" y="267412"/>
                  <a:pt x="415747" y="267309"/>
                  <a:pt x="416636" y="267179"/>
                </a:cubicBezTo>
                <a:cubicBezTo>
                  <a:pt x="417527" y="267048"/>
                  <a:pt x="418378" y="266902"/>
                  <a:pt x="419192" y="266739"/>
                </a:cubicBezTo>
                <a:cubicBezTo>
                  <a:pt x="420006" y="266576"/>
                  <a:pt x="420760" y="266397"/>
                  <a:pt x="421455" y="266202"/>
                </a:cubicBezTo>
                <a:lnTo>
                  <a:pt x="421455" y="270857"/>
                </a:lnTo>
                <a:cubicBezTo>
                  <a:pt x="419914" y="271292"/>
                  <a:pt x="418172" y="271644"/>
                  <a:pt x="416230" y="271915"/>
                </a:cubicBezTo>
                <a:cubicBezTo>
                  <a:pt x="414287" y="272187"/>
                  <a:pt x="412274" y="272323"/>
                  <a:pt x="410191" y="272323"/>
                </a:cubicBezTo>
                <a:cubicBezTo>
                  <a:pt x="407390" y="272323"/>
                  <a:pt x="404981" y="271943"/>
                  <a:pt x="402963" y="271183"/>
                </a:cubicBezTo>
                <a:cubicBezTo>
                  <a:pt x="400945" y="270423"/>
                  <a:pt x="399289" y="269322"/>
                  <a:pt x="397998" y="267879"/>
                </a:cubicBezTo>
                <a:cubicBezTo>
                  <a:pt x="396707" y="266435"/>
                  <a:pt x="395752" y="264666"/>
                  <a:pt x="395133" y="262572"/>
                </a:cubicBezTo>
                <a:cubicBezTo>
                  <a:pt x="394514" y="260478"/>
                  <a:pt x="394205" y="258106"/>
                  <a:pt x="394205" y="255458"/>
                </a:cubicBezTo>
                <a:cubicBezTo>
                  <a:pt x="394205" y="253158"/>
                  <a:pt x="394536" y="250982"/>
                  <a:pt x="395198" y="248931"/>
                </a:cubicBezTo>
                <a:cubicBezTo>
                  <a:pt x="395861" y="246880"/>
                  <a:pt x="396826" y="245079"/>
                  <a:pt x="398096" y="243527"/>
                </a:cubicBezTo>
                <a:cubicBezTo>
                  <a:pt x="399366" y="241975"/>
                  <a:pt x="400923" y="240743"/>
                  <a:pt x="402768" y="239831"/>
                </a:cubicBezTo>
                <a:cubicBezTo>
                  <a:pt x="404612" y="238920"/>
                  <a:pt x="406707" y="238464"/>
                  <a:pt x="409050" y="238464"/>
                </a:cubicBezTo>
                <a:close/>
                <a:moveTo>
                  <a:pt x="375574" y="238464"/>
                </a:moveTo>
                <a:cubicBezTo>
                  <a:pt x="378960" y="238464"/>
                  <a:pt x="381527" y="239560"/>
                  <a:pt x="383273" y="241752"/>
                </a:cubicBezTo>
                <a:cubicBezTo>
                  <a:pt x="385021" y="243944"/>
                  <a:pt x="385829" y="247200"/>
                  <a:pt x="385699" y="251519"/>
                </a:cubicBezTo>
                <a:lnTo>
                  <a:pt x="379969" y="251519"/>
                </a:lnTo>
                <a:cubicBezTo>
                  <a:pt x="380034" y="248654"/>
                  <a:pt x="379616" y="246576"/>
                  <a:pt x="378716" y="245285"/>
                </a:cubicBezTo>
                <a:cubicBezTo>
                  <a:pt x="377815" y="243993"/>
                  <a:pt x="376496" y="243347"/>
                  <a:pt x="374760" y="243347"/>
                </a:cubicBezTo>
                <a:cubicBezTo>
                  <a:pt x="374001" y="243347"/>
                  <a:pt x="373235" y="243483"/>
                  <a:pt x="372465" y="243755"/>
                </a:cubicBezTo>
                <a:cubicBezTo>
                  <a:pt x="371694" y="244026"/>
                  <a:pt x="370902" y="244460"/>
                  <a:pt x="370088" y="245057"/>
                </a:cubicBezTo>
                <a:cubicBezTo>
                  <a:pt x="369274" y="245654"/>
                  <a:pt x="368412" y="246419"/>
                  <a:pt x="367500" y="247352"/>
                </a:cubicBezTo>
                <a:cubicBezTo>
                  <a:pt x="366588" y="248285"/>
                  <a:pt x="365612" y="249414"/>
                  <a:pt x="364570" y="250738"/>
                </a:cubicBezTo>
                <a:lnTo>
                  <a:pt x="364570" y="271736"/>
                </a:lnTo>
                <a:lnTo>
                  <a:pt x="358840" y="271736"/>
                </a:lnTo>
                <a:lnTo>
                  <a:pt x="358840" y="239050"/>
                </a:lnTo>
                <a:lnTo>
                  <a:pt x="364017" y="239050"/>
                </a:lnTo>
                <a:lnTo>
                  <a:pt x="364179" y="245073"/>
                </a:lnTo>
                <a:cubicBezTo>
                  <a:pt x="366111" y="242751"/>
                  <a:pt x="368015" y="241068"/>
                  <a:pt x="369893" y="240027"/>
                </a:cubicBezTo>
                <a:cubicBezTo>
                  <a:pt x="371770" y="238985"/>
                  <a:pt x="373664" y="238464"/>
                  <a:pt x="375574" y="238464"/>
                </a:cubicBezTo>
                <a:close/>
                <a:moveTo>
                  <a:pt x="304276" y="238464"/>
                </a:moveTo>
                <a:cubicBezTo>
                  <a:pt x="306555" y="238464"/>
                  <a:pt x="308573" y="238822"/>
                  <a:pt x="310331" y="239539"/>
                </a:cubicBezTo>
                <a:cubicBezTo>
                  <a:pt x="312089" y="240255"/>
                  <a:pt x="313571" y="241269"/>
                  <a:pt x="314775" y="242582"/>
                </a:cubicBezTo>
                <a:cubicBezTo>
                  <a:pt x="315980" y="243896"/>
                  <a:pt x="316891" y="245491"/>
                  <a:pt x="317510" y="247368"/>
                </a:cubicBezTo>
                <a:cubicBezTo>
                  <a:pt x="318128" y="249246"/>
                  <a:pt x="318438" y="251346"/>
                  <a:pt x="318438" y="253668"/>
                </a:cubicBezTo>
                <a:cubicBezTo>
                  <a:pt x="318438" y="254471"/>
                  <a:pt x="318427" y="255144"/>
                  <a:pt x="318405" y="255686"/>
                </a:cubicBezTo>
                <a:cubicBezTo>
                  <a:pt x="318384" y="256229"/>
                  <a:pt x="318351" y="256739"/>
                  <a:pt x="318308" y="257217"/>
                </a:cubicBezTo>
                <a:lnTo>
                  <a:pt x="295355" y="257217"/>
                </a:lnTo>
                <a:cubicBezTo>
                  <a:pt x="295355" y="260559"/>
                  <a:pt x="296289" y="263125"/>
                  <a:pt x="298155" y="264916"/>
                </a:cubicBezTo>
                <a:cubicBezTo>
                  <a:pt x="300022" y="266707"/>
                  <a:pt x="302713" y="267602"/>
                  <a:pt x="306229" y="267602"/>
                </a:cubicBezTo>
                <a:cubicBezTo>
                  <a:pt x="307184" y="267602"/>
                  <a:pt x="308139" y="267564"/>
                  <a:pt x="309094" y="267488"/>
                </a:cubicBezTo>
                <a:cubicBezTo>
                  <a:pt x="310049" y="267412"/>
                  <a:pt x="310971" y="267309"/>
                  <a:pt x="311861" y="267179"/>
                </a:cubicBezTo>
                <a:cubicBezTo>
                  <a:pt x="312751" y="267048"/>
                  <a:pt x="313603" y="266902"/>
                  <a:pt x="314417" y="266739"/>
                </a:cubicBezTo>
                <a:cubicBezTo>
                  <a:pt x="315231" y="266576"/>
                  <a:pt x="315985" y="266397"/>
                  <a:pt x="316680" y="266202"/>
                </a:cubicBezTo>
                <a:lnTo>
                  <a:pt x="316680" y="270857"/>
                </a:lnTo>
                <a:cubicBezTo>
                  <a:pt x="315139" y="271292"/>
                  <a:pt x="313397" y="271644"/>
                  <a:pt x="311455" y="271915"/>
                </a:cubicBezTo>
                <a:cubicBezTo>
                  <a:pt x="309512" y="272187"/>
                  <a:pt x="307499" y="272323"/>
                  <a:pt x="305415" y="272323"/>
                </a:cubicBezTo>
                <a:cubicBezTo>
                  <a:pt x="302615" y="272323"/>
                  <a:pt x="300206" y="271943"/>
                  <a:pt x="298188" y="271183"/>
                </a:cubicBezTo>
                <a:cubicBezTo>
                  <a:pt x="296169" y="270423"/>
                  <a:pt x="294514" y="269322"/>
                  <a:pt x="293223" y="267879"/>
                </a:cubicBezTo>
                <a:cubicBezTo>
                  <a:pt x="291932" y="266435"/>
                  <a:pt x="290977" y="264666"/>
                  <a:pt x="290358" y="262572"/>
                </a:cubicBezTo>
                <a:cubicBezTo>
                  <a:pt x="289739" y="260478"/>
                  <a:pt x="289430" y="258106"/>
                  <a:pt x="289430" y="255458"/>
                </a:cubicBezTo>
                <a:cubicBezTo>
                  <a:pt x="289430" y="253158"/>
                  <a:pt x="289761" y="250982"/>
                  <a:pt x="290423" y="248931"/>
                </a:cubicBezTo>
                <a:cubicBezTo>
                  <a:pt x="291085" y="246880"/>
                  <a:pt x="292051" y="245079"/>
                  <a:pt x="293321" y="243527"/>
                </a:cubicBezTo>
                <a:cubicBezTo>
                  <a:pt x="294590" y="241975"/>
                  <a:pt x="296148" y="240743"/>
                  <a:pt x="297993" y="239831"/>
                </a:cubicBezTo>
                <a:cubicBezTo>
                  <a:pt x="299837" y="238920"/>
                  <a:pt x="301932" y="238464"/>
                  <a:pt x="304276" y="238464"/>
                </a:cubicBezTo>
                <a:close/>
                <a:moveTo>
                  <a:pt x="237470" y="238464"/>
                </a:moveTo>
                <a:cubicBezTo>
                  <a:pt x="239446" y="238464"/>
                  <a:pt x="241225" y="238681"/>
                  <a:pt x="242810" y="239115"/>
                </a:cubicBezTo>
                <a:cubicBezTo>
                  <a:pt x="244394" y="239549"/>
                  <a:pt x="245734" y="240211"/>
                  <a:pt x="246830" y="241101"/>
                </a:cubicBezTo>
                <a:cubicBezTo>
                  <a:pt x="247926" y="241991"/>
                  <a:pt x="248768" y="243109"/>
                  <a:pt x="249354" y="244455"/>
                </a:cubicBezTo>
                <a:cubicBezTo>
                  <a:pt x="249940" y="245800"/>
                  <a:pt x="250233" y="247384"/>
                  <a:pt x="250233" y="249208"/>
                </a:cubicBezTo>
                <a:lnTo>
                  <a:pt x="250233" y="271736"/>
                </a:lnTo>
                <a:lnTo>
                  <a:pt x="245154" y="271736"/>
                </a:lnTo>
                <a:lnTo>
                  <a:pt x="245024" y="267341"/>
                </a:lnTo>
                <a:cubicBezTo>
                  <a:pt x="243244" y="269099"/>
                  <a:pt x="241437" y="270369"/>
                  <a:pt x="239603" y="271151"/>
                </a:cubicBezTo>
                <a:cubicBezTo>
                  <a:pt x="237769" y="271932"/>
                  <a:pt x="235843" y="272323"/>
                  <a:pt x="233824" y="272323"/>
                </a:cubicBezTo>
                <a:cubicBezTo>
                  <a:pt x="231958" y="272323"/>
                  <a:pt x="230363" y="272084"/>
                  <a:pt x="229039" y="271606"/>
                </a:cubicBezTo>
                <a:cubicBezTo>
                  <a:pt x="227715" y="271129"/>
                  <a:pt x="226624" y="270472"/>
                  <a:pt x="225767" y="269637"/>
                </a:cubicBezTo>
                <a:cubicBezTo>
                  <a:pt x="224909" y="268801"/>
                  <a:pt x="224280" y="267819"/>
                  <a:pt x="223879" y="266690"/>
                </a:cubicBezTo>
                <a:cubicBezTo>
                  <a:pt x="223477" y="265562"/>
                  <a:pt x="223276" y="264335"/>
                  <a:pt x="223276" y="263011"/>
                </a:cubicBezTo>
                <a:cubicBezTo>
                  <a:pt x="223276" y="259734"/>
                  <a:pt x="224497" y="257167"/>
                  <a:pt x="226939" y="255312"/>
                </a:cubicBezTo>
                <a:cubicBezTo>
                  <a:pt x="229380" y="253457"/>
                  <a:pt x="232989" y="252528"/>
                  <a:pt x="237764" y="252528"/>
                </a:cubicBezTo>
                <a:lnTo>
                  <a:pt x="244535" y="252528"/>
                </a:lnTo>
                <a:lnTo>
                  <a:pt x="244535" y="249664"/>
                </a:lnTo>
                <a:cubicBezTo>
                  <a:pt x="244535" y="247732"/>
                  <a:pt x="243917" y="246186"/>
                  <a:pt x="242680" y="245024"/>
                </a:cubicBezTo>
                <a:cubicBezTo>
                  <a:pt x="241442" y="243863"/>
                  <a:pt x="239554" y="243282"/>
                  <a:pt x="237015" y="243282"/>
                </a:cubicBezTo>
                <a:cubicBezTo>
                  <a:pt x="235170" y="243282"/>
                  <a:pt x="233352" y="243488"/>
                  <a:pt x="231562" y="243901"/>
                </a:cubicBezTo>
                <a:cubicBezTo>
                  <a:pt x="229771" y="244313"/>
                  <a:pt x="227921" y="244899"/>
                  <a:pt x="226011" y="245659"/>
                </a:cubicBezTo>
                <a:lnTo>
                  <a:pt x="226011" y="240548"/>
                </a:lnTo>
                <a:cubicBezTo>
                  <a:pt x="226727" y="240287"/>
                  <a:pt x="227525" y="240032"/>
                  <a:pt x="228404" y="239782"/>
                </a:cubicBezTo>
                <a:cubicBezTo>
                  <a:pt x="229283" y="239533"/>
                  <a:pt x="230210" y="239311"/>
                  <a:pt x="231187" y="239115"/>
                </a:cubicBezTo>
                <a:cubicBezTo>
                  <a:pt x="232164" y="238920"/>
                  <a:pt x="233184" y="238762"/>
                  <a:pt x="234248" y="238643"/>
                </a:cubicBezTo>
                <a:cubicBezTo>
                  <a:pt x="235311" y="238524"/>
                  <a:pt x="236385" y="238464"/>
                  <a:pt x="237470" y="238464"/>
                </a:cubicBezTo>
                <a:close/>
                <a:moveTo>
                  <a:pt x="97330" y="238464"/>
                </a:moveTo>
                <a:cubicBezTo>
                  <a:pt x="100694" y="238464"/>
                  <a:pt x="103239" y="239457"/>
                  <a:pt x="104965" y="241443"/>
                </a:cubicBezTo>
                <a:cubicBezTo>
                  <a:pt x="106690" y="243429"/>
                  <a:pt x="107553" y="246419"/>
                  <a:pt x="107553" y="250412"/>
                </a:cubicBezTo>
                <a:lnTo>
                  <a:pt x="107553" y="271736"/>
                </a:lnTo>
                <a:lnTo>
                  <a:pt x="101888" y="271736"/>
                </a:lnTo>
                <a:lnTo>
                  <a:pt x="101888" y="250868"/>
                </a:lnTo>
                <a:cubicBezTo>
                  <a:pt x="101888" y="248307"/>
                  <a:pt x="101411" y="246413"/>
                  <a:pt x="100456" y="245187"/>
                </a:cubicBezTo>
                <a:cubicBezTo>
                  <a:pt x="99501" y="243961"/>
                  <a:pt x="98079" y="243347"/>
                  <a:pt x="96191" y="243347"/>
                </a:cubicBezTo>
                <a:cubicBezTo>
                  <a:pt x="95496" y="243347"/>
                  <a:pt x="94818" y="243450"/>
                  <a:pt x="94156" y="243657"/>
                </a:cubicBezTo>
                <a:cubicBezTo>
                  <a:pt x="93494" y="243863"/>
                  <a:pt x="92805" y="244221"/>
                  <a:pt x="92089" y="244731"/>
                </a:cubicBezTo>
                <a:cubicBezTo>
                  <a:pt x="91373" y="245241"/>
                  <a:pt x="90597" y="245930"/>
                  <a:pt x="89761" y="246799"/>
                </a:cubicBezTo>
                <a:cubicBezTo>
                  <a:pt x="88925" y="247667"/>
                  <a:pt x="87987" y="248752"/>
                  <a:pt x="86945" y="250054"/>
                </a:cubicBezTo>
                <a:lnTo>
                  <a:pt x="86945" y="271736"/>
                </a:lnTo>
                <a:lnTo>
                  <a:pt x="81280" y="271736"/>
                </a:lnTo>
                <a:lnTo>
                  <a:pt x="81280" y="239050"/>
                </a:lnTo>
                <a:lnTo>
                  <a:pt x="86326" y="239050"/>
                </a:lnTo>
                <a:lnTo>
                  <a:pt x="86554" y="244324"/>
                </a:lnTo>
                <a:cubicBezTo>
                  <a:pt x="87509" y="243196"/>
                  <a:pt x="88432" y="242257"/>
                  <a:pt x="89321" y="241508"/>
                </a:cubicBezTo>
                <a:cubicBezTo>
                  <a:pt x="90211" y="240759"/>
                  <a:pt x="91085" y="240157"/>
                  <a:pt x="91942" y="239701"/>
                </a:cubicBezTo>
                <a:cubicBezTo>
                  <a:pt x="92800" y="239245"/>
                  <a:pt x="93673" y="238925"/>
                  <a:pt x="94563" y="238741"/>
                </a:cubicBezTo>
                <a:cubicBezTo>
                  <a:pt x="95453" y="238556"/>
                  <a:pt x="96375" y="238464"/>
                  <a:pt x="97330" y="238464"/>
                </a:cubicBezTo>
                <a:close/>
                <a:moveTo>
                  <a:pt x="56495" y="238464"/>
                </a:moveTo>
                <a:cubicBezTo>
                  <a:pt x="58471" y="238464"/>
                  <a:pt x="60250" y="238681"/>
                  <a:pt x="61835" y="239115"/>
                </a:cubicBezTo>
                <a:cubicBezTo>
                  <a:pt x="63419" y="239549"/>
                  <a:pt x="64759" y="240211"/>
                  <a:pt x="65855" y="241101"/>
                </a:cubicBezTo>
                <a:cubicBezTo>
                  <a:pt x="66951" y="241991"/>
                  <a:pt x="67792" y="243109"/>
                  <a:pt x="68378" y="244455"/>
                </a:cubicBezTo>
                <a:cubicBezTo>
                  <a:pt x="68965" y="245800"/>
                  <a:pt x="69258" y="247384"/>
                  <a:pt x="69258" y="249208"/>
                </a:cubicBezTo>
                <a:lnTo>
                  <a:pt x="69258" y="271736"/>
                </a:lnTo>
                <a:lnTo>
                  <a:pt x="64179" y="271736"/>
                </a:lnTo>
                <a:lnTo>
                  <a:pt x="64049" y="267341"/>
                </a:lnTo>
                <a:cubicBezTo>
                  <a:pt x="62269" y="269099"/>
                  <a:pt x="60462" y="270369"/>
                  <a:pt x="58628" y="271151"/>
                </a:cubicBezTo>
                <a:cubicBezTo>
                  <a:pt x="56794" y="271932"/>
                  <a:pt x="54868" y="272323"/>
                  <a:pt x="52849" y="272323"/>
                </a:cubicBezTo>
                <a:cubicBezTo>
                  <a:pt x="50983" y="272323"/>
                  <a:pt x="49387" y="272084"/>
                  <a:pt x="48063" y="271606"/>
                </a:cubicBezTo>
                <a:cubicBezTo>
                  <a:pt x="46739" y="271129"/>
                  <a:pt x="45649" y="270472"/>
                  <a:pt x="44792" y="269637"/>
                </a:cubicBezTo>
                <a:cubicBezTo>
                  <a:pt x="43934" y="268801"/>
                  <a:pt x="43305" y="267819"/>
                  <a:pt x="42903" y="266690"/>
                </a:cubicBezTo>
                <a:cubicBezTo>
                  <a:pt x="42502" y="265562"/>
                  <a:pt x="42301" y="264335"/>
                  <a:pt x="42301" y="263011"/>
                </a:cubicBezTo>
                <a:cubicBezTo>
                  <a:pt x="42301" y="259734"/>
                  <a:pt x="43522" y="257167"/>
                  <a:pt x="45964" y="255312"/>
                </a:cubicBezTo>
                <a:cubicBezTo>
                  <a:pt x="48405" y="253457"/>
                  <a:pt x="52014" y="252528"/>
                  <a:pt x="56788" y="252528"/>
                </a:cubicBezTo>
                <a:lnTo>
                  <a:pt x="63560" y="252528"/>
                </a:lnTo>
                <a:lnTo>
                  <a:pt x="63560" y="249664"/>
                </a:lnTo>
                <a:cubicBezTo>
                  <a:pt x="63560" y="247732"/>
                  <a:pt x="62942" y="246186"/>
                  <a:pt x="61704" y="245024"/>
                </a:cubicBezTo>
                <a:cubicBezTo>
                  <a:pt x="60467" y="243863"/>
                  <a:pt x="58579" y="243282"/>
                  <a:pt x="56040" y="243282"/>
                </a:cubicBezTo>
                <a:cubicBezTo>
                  <a:pt x="54195" y="243282"/>
                  <a:pt x="52377" y="243488"/>
                  <a:pt x="50587" y="243901"/>
                </a:cubicBezTo>
                <a:cubicBezTo>
                  <a:pt x="48796" y="244313"/>
                  <a:pt x="46946" y="244899"/>
                  <a:pt x="45036" y="245659"/>
                </a:cubicBezTo>
                <a:lnTo>
                  <a:pt x="45036" y="240548"/>
                </a:lnTo>
                <a:cubicBezTo>
                  <a:pt x="45752" y="240287"/>
                  <a:pt x="46550" y="240032"/>
                  <a:pt x="47429" y="239782"/>
                </a:cubicBezTo>
                <a:cubicBezTo>
                  <a:pt x="48308" y="239533"/>
                  <a:pt x="49235" y="239311"/>
                  <a:pt x="50212" y="239115"/>
                </a:cubicBezTo>
                <a:cubicBezTo>
                  <a:pt x="51189" y="238920"/>
                  <a:pt x="52209" y="238762"/>
                  <a:pt x="53272" y="238643"/>
                </a:cubicBezTo>
                <a:cubicBezTo>
                  <a:pt x="54336" y="238524"/>
                  <a:pt x="55410" y="238464"/>
                  <a:pt x="56495" y="238464"/>
                </a:cubicBezTo>
                <a:close/>
                <a:moveTo>
                  <a:pt x="21879" y="228665"/>
                </a:moveTo>
                <a:cubicBezTo>
                  <a:pt x="23854" y="228665"/>
                  <a:pt x="25688" y="228833"/>
                  <a:pt x="27381" y="229169"/>
                </a:cubicBezTo>
                <a:cubicBezTo>
                  <a:pt x="29074" y="229506"/>
                  <a:pt x="30702" y="230021"/>
                  <a:pt x="32264" y="230716"/>
                </a:cubicBezTo>
                <a:lnTo>
                  <a:pt x="32264" y="236413"/>
                </a:lnTo>
                <a:cubicBezTo>
                  <a:pt x="30723" y="235567"/>
                  <a:pt x="29128" y="234921"/>
                  <a:pt x="27479" y="234476"/>
                </a:cubicBezTo>
                <a:cubicBezTo>
                  <a:pt x="25829" y="234031"/>
                  <a:pt x="24028" y="233809"/>
                  <a:pt x="22074" y="233809"/>
                </a:cubicBezTo>
                <a:cubicBezTo>
                  <a:pt x="20078" y="233809"/>
                  <a:pt x="18271" y="234183"/>
                  <a:pt x="16654" y="234932"/>
                </a:cubicBezTo>
                <a:cubicBezTo>
                  <a:pt x="15037" y="235680"/>
                  <a:pt x="13664" y="236766"/>
                  <a:pt x="12535" y="238188"/>
                </a:cubicBezTo>
                <a:cubicBezTo>
                  <a:pt x="11407" y="239609"/>
                  <a:pt x="10539" y="241345"/>
                  <a:pt x="9931" y="243396"/>
                </a:cubicBezTo>
                <a:cubicBezTo>
                  <a:pt x="9323" y="245447"/>
                  <a:pt x="9019" y="247786"/>
                  <a:pt x="9019" y="250412"/>
                </a:cubicBezTo>
                <a:cubicBezTo>
                  <a:pt x="9019" y="255925"/>
                  <a:pt x="10137" y="260081"/>
                  <a:pt x="12373" y="262881"/>
                </a:cubicBezTo>
                <a:cubicBezTo>
                  <a:pt x="14608" y="265681"/>
                  <a:pt x="17885" y="267081"/>
                  <a:pt x="22205" y="267081"/>
                </a:cubicBezTo>
                <a:cubicBezTo>
                  <a:pt x="24028" y="267081"/>
                  <a:pt x="25775" y="266869"/>
                  <a:pt x="27446" y="266446"/>
                </a:cubicBezTo>
                <a:cubicBezTo>
                  <a:pt x="29117" y="266023"/>
                  <a:pt x="30723" y="265431"/>
                  <a:pt x="32264" y="264672"/>
                </a:cubicBezTo>
                <a:lnTo>
                  <a:pt x="32264" y="270141"/>
                </a:lnTo>
                <a:cubicBezTo>
                  <a:pt x="28857" y="271552"/>
                  <a:pt x="25287" y="272257"/>
                  <a:pt x="21553" y="272257"/>
                </a:cubicBezTo>
                <a:cubicBezTo>
                  <a:pt x="15541" y="272257"/>
                  <a:pt x="10924" y="270461"/>
                  <a:pt x="7701" y="266869"/>
                </a:cubicBezTo>
                <a:cubicBezTo>
                  <a:pt x="4478" y="263277"/>
                  <a:pt x="2866" y="257965"/>
                  <a:pt x="2866" y="250933"/>
                </a:cubicBezTo>
                <a:cubicBezTo>
                  <a:pt x="2866" y="247526"/>
                  <a:pt x="3311" y="244444"/>
                  <a:pt x="4201" y="241687"/>
                </a:cubicBezTo>
                <a:cubicBezTo>
                  <a:pt x="5091" y="238931"/>
                  <a:pt x="6361" y="236592"/>
                  <a:pt x="8010" y="234671"/>
                </a:cubicBezTo>
                <a:cubicBezTo>
                  <a:pt x="9660" y="232751"/>
                  <a:pt x="11656" y="231269"/>
                  <a:pt x="14000" y="230228"/>
                </a:cubicBezTo>
                <a:cubicBezTo>
                  <a:pt x="16344" y="229185"/>
                  <a:pt x="18971" y="228665"/>
                  <a:pt x="21879" y="228665"/>
                </a:cubicBezTo>
                <a:close/>
                <a:moveTo>
                  <a:pt x="550135" y="228600"/>
                </a:moveTo>
                <a:lnTo>
                  <a:pt x="550135" y="239050"/>
                </a:lnTo>
                <a:lnTo>
                  <a:pt x="564818" y="239050"/>
                </a:lnTo>
                <a:lnTo>
                  <a:pt x="564818" y="243803"/>
                </a:lnTo>
                <a:lnTo>
                  <a:pt x="550135" y="243803"/>
                </a:lnTo>
                <a:lnTo>
                  <a:pt x="550135" y="260407"/>
                </a:lnTo>
                <a:cubicBezTo>
                  <a:pt x="550135" y="262751"/>
                  <a:pt x="550759" y="264504"/>
                  <a:pt x="552007" y="265665"/>
                </a:cubicBezTo>
                <a:cubicBezTo>
                  <a:pt x="553255" y="266826"/>
                  <a:pt x="555095" y="267407"/>
                  <a:pt x="557526" y="267407"/>
                </a:cubicBezTo>
                <a:cubicBezTo>
                  <a:pt x="558567" y="267407"/>
                  <a:pt x="559707" y="267325"/>
                  <a:pt x="560944" y="267163"/>
                </a:cubicBezTo>
                <a:cubicBezTo>
                  <a:pt x="562181" y="267000"/>
                  <a:pt x="563473" y="266745"/>
                  <a:pt x="564818" y="266397"/>
                </a:cubicBezTo>
                <a:lnTo>
                  <a:pt x="564818" y="271281"/>
                </a:lnTo>
                <a:cubicBezTo>
                  <a:pt x="563537" y="271606"/>
                  <a:pt x="562214" y="271840"/>
                  <a:pt x="560846" y="271980"/>
                </a:cubicBezTo>
                <a:cubicBezTo>
                  <a:pt x="559479" y="272122"/>
                  <a:pt x="558090" y="272192"/>
                  <a:pt x="556679" y="272192"/>
                </a:cubicBezTo>
                <a:cubicBezTo>
                  <a:pt x="552577" y="272192"/>
                  <a:pt x="549517" y="271264"/>
                  <a:pt x="547498" y="269409"/>
                </a:cubicBezTo>
                <a:cubicBezTo>
                  <a:pt x="545480" y="267553"/>
                  <a:pt x="544471" y="264704"/>
                  <a:pt x="544471" y="260863"/>
                </a:cubicBezTo>
                <a:lnTo>
                  <a:pt x="544471" y="243803"/>
                </a:lnTo>
                <a:lnTo>
                  <a:pt x="535322" y="243803"/>
                </a:lnTo>
                <a:lnTo>
                  <a:pt x="535322" y="239050"/>
                </a:lnTo>
                <a:lnTo>
                  <a:pt x="544471" y="239050"/>
                </a:lnTo>
                <a:lnTo>
                  <a:pt x="544471" y="230065"/>
                </a:lnTo>
                <a:close/>
                <a:moveTo>
                  <a:pt x="264385" y="228600"/>
                </a:moveTo>
                <a:lnTo>
                  <a:pt x="264385" y="239050"/>
                </a:lnTo>
                <a:lnTo>
                  <a:pt x="279068" y="239050"/>
                </a:lnTo>
                <a:lnTo>
                  <a:pt x="279068" y="243803"/>
                </a:lnTo>
                <a:lnTo>
                  <a:pt x="264385" y="243803"/>
                </a:lnTo>
                <a:lnTo>
                  <a:pt x="264385" y="260407"/>
                </a:lnTo>
                <a:cubicBezTo>
                  <a:pt x="264385" y="262751"/>
                  <a:pt x="265009" y="264504"/>
                  <a:pt x="266257" y="265665"/>
                </a:cubicBezTo>
                <a:cubicBezTo>
                  <a:pt x="267505" y="266826"/>
                  <a:pt x="269345" y="267407"/>
                  <a:pt x="271776" y="267407"/>
                </a:cubicBezTo>
                <a:cubicBezTo>
                  <a:pt x="272817" y="267407"/>
                  <a:pt x="273957" y="267325"/>
                  <a:pt x="275194" y="267163"/>
                </a:cubicBezTo>
                <a:cubicBezTo>
                  <a:pt x="276431" y="267000"/>
                  <a:pt x="277722" y="266745"/>
                  <a:pt x="279068" y="266397"/>
                </a:cubicBezTo>
                <a:lnTo>
                  <a:pt x="279068" y="271281"/>
                </a:lnTo>
                <a:cubicBezTo>
                  <a:pt x="277788" y="271606"/>
                  <a:pt x="276464" y="271840"/>
                  <a:pt x="275096" y="271980"/>
                </a:cubicBezTo>
                <a:cubicBezTo>
                  <a:pt x="273729" y="272122"/>
                  <a:pt x="272340" y="272192"/>
                  <a:pt x="270929" y="272192"/>
                </a:cubicBezTo>
                <a:cubicBezTo>
                  <a:pt x="266827" y="272192"/>
                  <a:pt x="263767" y="271264"/>
                  <a:pt x="261748" y="269409"/>
                </a:cubicBezTo>
                <a:cubicBezTo>
                  <a:pt x="259730" y="267553"/>
                  <a:pt x="258720" y="264704"/>
                  <a:pt x="258720" y="260863"/>
                </a:cubicBezTo>
                <a:lnTo>
                  <a:pt x="258720" y="243803"/>
                </a:lnTo>
                <a:lnTo>
                  <a:pt x="249572" y="243803"/>
                </a:lnTo>
                <a:lnTo>
                  <a:pt x="249572" y="239050"/>
                </a:lnTo>
                <a:lnTo>
                  <a:pt x="258720" y="239050"/>
                </a:lnTo>
                <a:lnTo>
                  <a:pt x="258720" y="230065"/>
                </a:lnTo>
                <a:close/>
                <a:moveTo>
                  <a:pt x="1176733" y="225735"/>
                </a:moveTo>
                <a:lnTo>
                  <a:pt x="1183603" y="225735"/>
                </a:lnTo>
                <a:lnTo>
                  <a:pt x="1182724" y="259267"/>
                </a:lnTo>
                <a:lnTo>
                  <a:pt x="1177710" y="259267"/>
                </a:lnTo>
                <a:close/>
                <a:moveTo>
                  <a:pt x="1092394" y="225735"/>
                </a:moveTo>
                <a:lnTo>
                  <a:pt x="1107793" y="225735"/>
                </a:lnTo>
                <a:lnTo>
                  <a:pt x="1107793" y="267016"/>
                </a:lnTo>
                <a:lnTo>
                  <a:pt x="1117527" y="267016"/>
                </a:lnTo>
                <a:lnTo>
                  <a:pt x="1117527" y="271736"/>
                </a:lnTo>
                <a:lnTo>
                  <a:pt x="1091320" y="271736"/>
                </a:lnTo>
                <a:lnTo>
                  <a:pt x="1091320" y="267016"/>
                </a:lnTo>
                <a:lnTo>
                  <a:pt x="1102063" y="267016"/>
                </a:lnTo>
                <a:lnTo>
                  <a:pt x="1102063" y="230390"/>
                </a:lnTo>
                <a:lnTo>
                  <a:pt x="1092394" y="230390"/>
                </a:lnTo>
                <a:close/>
                <a:moveTo>
                  <a:pt x="1063819" y="225735"/>
                </a:moveTo>
                <a:lnTo>
                  <a:pt x="1079218" y="225735"/>
                </a:lnTo>
                <a:lnTo>
                  <a:pt x="1079218" y="267016"/>
                </a:lnTo>
                <a:lnTo>
                  <a:pt x="1088952" y="267016"/>
                </a:lnTo>
                <a:lnTo>
                  <a:pt x="1088952" y="271736"/>
                </a:lnTo>
                <a:lnTo>
                  <a:pt x="1062745" y="271736"/>
                </a:lnTo>
                <a:lnTo>
                  <a:pt x="1062745" y="267016"/>
                </a:lnTo>
                <a:lnTo>
                  <a:pt x="1073488" y="267016"/>
                </a:lnTo>
                <a:lnTo>
                  <a:pt x="1073488" y="230390"/>
                </a:lnTo>
                <a:lnTo>
                  <a:pt x="1063819" y="230390"/>
                </a:lnTo>
                <a:close/>
                <a:moveTo>
                  <a:pt x="692210" y="225735"/>
                </a:moveTo>
                <a:lnTo>
                  <a:pt x="697907" y="225735"/>
                </a:lnTo>
                <a:lnTo>
                  <a:pt x="697907" y="271736"/>
                </a:lnTo>
                <a:lnTo>
                  <a:pt x="692829" y="271736"/>
                </a:lnTo>
                <a:lnTo>
                  <a:pt x="692634" y="265551"/>
                </a:lnTo>
                <a:cubicBezTo>
                  <a:pt x="691049" y="267851"/>
                  <a:pt x="689334" y="269555"/>
                  <a:pt x="687490" y="270662"/>
                </a:cubicBezTo>
                <a:cubicBezTo>
                  <a:pt x="685645" y="271769"/>
                  <a:pt x="683648" y="272323"/>
                  <a:pt x="681499" y="272323"/>
                </a:cubicBezTo>
                <a:cubicBezTo>
                  <a:pt x="679633" y="272323"/>
                  <a:pt x="677989" y="271932"/>
                  <a:pt x="676567" y="271151"/>
                </a:cubicBezTo>
                <a:cubicBezTo>
                  <a:pt x="675145" y="270369"/>
                  <a:pt x="673963" y="269268"/>
                  <a:pt x="673018" y="267846"/>
                </a:cubicBezTo>
                <a:cubicBezTo>
                  <a:pt x="672074" y="266424"/>
                  <a:pt x="671364" y="264715"/>
                  <a:pt x="670886" y="262718"/>
                </a:cubicBezTo>
                <a:lnTo>
                  <a:pt x="670293" y="257217"/>
                </a:lnTo>
                <a:lnTo>
                  <a:pt x="647781" y="257217"/>
                </a:lnTo>
                <a:cubicBezTo>
                  <a:pt x="647781" y="260559"/>
                  <a:pt x="648714" y="263125"/>
                  <a:pt x="650580" y="264916"/>
                </a:cubicBezTo>
                <a:cubicBezTo>
                  <a:pt x="652447" y="266707"/>
                  <a:pt x="655138" y="267602"/>
                  <a:pt x="658654" y="267602"/>
                </a:cubicBezTo>
                <a:cubicBezTo>
                  <a:pt x="659609" y="267602"/>
                  <a:pt x="660564" y="267564"/>
                  <a:pt x="661519" y="267488"/>
                </a:cubicBezTo>
                <a:cubicBezTo>
                  <a:pt x="662474" y="267412"/>
                  <a:pt x="663397" y="267309"/>
                  <a:pt x="664286" y="267179"/>
                </a:cubicBezTo>
                <a:cubicBezTo>
                  <a:pt x="665176" y="267048"/>
                  <a:pt x="666028" y="266902"/>
                  <a:pt x="666842" y="266739"/>
                </a:cubicBezTo>
                <a:cubicBezTo>
                  <a:pt x="667656" y="266576"/>
                  <a:pt x="668411" y="266397"/>
                  <a:pt x="669105" y="266202"/>
                </a:cubicBezTo>
                <a:lnTo>
                  <a:pt x="669105" y="270857"/>
                </a:lnTo>
                <a:cubicBezTo>
                  <a:pt x="667564" y="271292"/>
                  <a:pt x="665822" y="271644"/>
                  <a:pt x="663880" y="271915"/>
                </a:cubicBezTo>
                <a:cubicBezTo>
                  <a:pt x="661937" y="272187"/>
                  <a:pt x="659924" y="272323"/>
                  <a:pt x="657840" y="272323"/>
                </a:cubicBezTo>
                <a:cubicBezTo>
                  <a:pt x="655040" y="272323"/>
                  <a:pt x="652631" y="271943"/>
                  <a:pt x="650613" y="271183"/>
                </a:cubicBezTo>
                <a:cubicBezTo>
                  <a:pt x="648595" y="270423"/>
                  <a:pt x="646939" y="269322"/>
                  <a:pt x="645648" y="267879"/>
                </a:cubicBezTo>
                <a:cubicBezTo>
                  <a:pt x="644357" y="266435"/>
                  <a:pt x="643402" y="264666"/>
                  <a:pt x="642783" y="262572"/>
                </a:cubicBezTo>
                <a:cubicBezTo>
                  <a:pt x="642165" y="260478"/>
                  <a:pt x="641855" y="258106"/>
                  <a:pt x="641855" y="255458"/>
                </a:cubicBezTo>
                <a:cubicBezTo>
                  <a:pt x="641855" y="253158"/>
                  <a:pt x="642186" y="250982"/>
                  <a:pt x="642848" y="248931"/>
                </a:cubicBezTo>
                <a:cubicBezTo>
                  <a:pt x="643510" y="246880"/>
                  <a:pt x="644476" y="245079"/>
                  <a:pt x="645746" y="243527"/>
                </a:cubicBezTo>
                <a:cubicBezTo>
                  <a:pt x="647016" y="241975"/>
                  <a:pt x="648572" y="240743"/>
                  <a:pt x="650418" y="239831"/>
                </a:cubicBezTo>
                <a:cubicBezTo>
                  <a:pt x="652262" y="238920"/>
                  <a:pt x="654357" y="238464"/>
                  <a:pt x="656701" y="238464"/>
                </a:cubicBezTo>
                <a:cubicBezTo>
                  <a:pt x="658980" y="238464"/>
                  <a:pt x="660998" y="238822"/>
                  <a:pt x="662756" y="239539"/>
                </a:cubicBezTo>
                <a:cubicBezTo>
                  <a:pt x="664514" y="240255"/>
                  <a:pt x="665996" y="241269"/>
                  <a:pt x="667200" y="242582"/>
                </a:cubicBezTo>
                <a:cubicBezTo>
                  <a:pt x="668405" y="243896"/>
                  <a:pt x="669317" y="245491"/>
                  <a:pt x="669935" y="247368"/>
                </a:cubicBezTo>
                <a:lnTo>
                  <a:pt x="670705" y="252597"/>
                </a:lnTo>
                <a:lnTo>
                  <a:pt x="671309" y="248671"/>
                </a:lnTo>
                <a:cubicBezTo>
                  <a:pt x="672069" y="246511"/>
                  <a:pt x="673149" y="244688"/>
                  <a:pt x="674549" y="243201"/>
                </a:cubicBezTo>
                <a:cubicBezTo>
                  <a:pt x="675949" y="241714"/>
                  <a:pt x="677631" y="240586"/>
                  <a:pt x="679595" y="239815"/>
                </a:cubicBezTo>
                <a:cubicBezTo>
                  <a:pt x="681559" y="239045"/>
                  <a:pt x="683746" y="238659"/>
                  <a:pt x="686155" y="238659"/>
                </a:cubicBezTo>
                <a:cubicBezTo>
                  <a:pt x="687197" y="238659"/>
                  <a:pt x="688222" y="238724"/>
                  <a:pt x="689231" y="238855"/>
                </a:cubicBezTo>
                <a:cubicBezTo>
                  <a:pt x="690241" y="238985"/>
                  <a:pt x="691234" y="239191"/>
                  <a:pt x="692210" y="239473"/>
                </a:cubicBezTo>
                <a:close/>
                <a:moveTo>
                  <a:pt x="206435" y="225735"/>
                </a:moveTo>
                <a:lnTo>
                  <a:pt x="212133" y="225735"/>
                </a:lnTo>
                <a:lnTo>
                  <a:pt x="212133" y="271736"/>
                </a:lnTo>
                <a:lnTo>
                  <a:pt x="207054" y="271736"/>
                </a:lnTo>
                <a:lnTo>
                  <a:pt x="206858" y="265551"/>
                </a:lnTo>
                <a:cubicBezTo>
                  <a:pt x="205274" y="267851"/>
                  <a:pt x="203559" y="269555"/>
                  <a:pt x="201715" y="270662"/>
                </a:cubicBezTo>
                <a:cubicBezTo>
                  <a:pt x="199870" y="271769"/>
                  <a:pt x="197873" y="272323"/>
                  <a:pt x="195724" y="272323"/>
                </a:cubicBezTo>
                <a:cubicBezTo>
                  <a:pt x="193858" y="272323"/>
                  <a:pt x="192214" y="271932"/>
                  <a:pt x="190792" y="271151"/>
                </a:cubicBezTo>
                <a:cubicBezTo>
                  <a:pt x="189370" y="270369"/>
                  <a:pt x="188188" y="269268"/>
                  <a:pt x="187244" y="267846"/>
                </a:cubicBezTo>
                <a:cubicBezTo>
                  <a:pt x="186299" y="266424"/>
                  <a:pt x="185588" y="264715"/>
                  <a:pt x="185111" y="262718"/>
                </a:cubicBezTo>
                <a:cubicBezTo>
                  <a:pt x="184633" y="260722"/>
                  <a:pt x="184395" y="258508"/>
                  <a:pt x="184395" y="256077"/>
                </a:cubicBezTo>
                <a:cubicBezTo>
                  <a:pt x="184395" y="253299"/>
                  <a:pt x="184775" y="250830"/>
                  <a:pt x="185534" y="248671"/>
                </a:cubicBezTo>
                <a:cubicBezTo>
                  <a:pt x="186294" y="246511"/>
                  <a:pt x="187374" y="244688"/>
                  <a:pt x="188773" y="243201"/>
                </a:cubicBezTo>
                <a:cubicBezTo>
                  <a:pt x="190174" y="241714"/>
                  <a:pt x="191856" y="240586"/>
                  <a:pt x="193820" y="239815"/>
                </a:cubicBezTo>
                <a:cubicBezTo>
                  <a:pt x="195784" y="239045"/>
                  <a:pt x="197971" y="238659"/>
                  <a:pt x="200380" y="238659"/>
                </a:cubicBezTo>
                <a:cubicBezTo>
                  <a:pt x="201422" y="238659"/>
                  <a:pt x="202447" y="238724"/>
                  <a:pt x="203457" y="238855"/>
                </a:cubicBezTo>
                <a:cubicBezTo>
                  <a:pt x="204466" y="238985"/>
                  <a:pt x="205459" y="239191"/>
                  <a:pt x="206435" y="239473"/>
                </a:cubicBezTo>
                <a:close/>
                <a:moveTo>
                  <a:pt x="139760" y="225735"/>
                </a:moveTo>
                <a:lnTo>
                  <a:pt x="145458" y="225735"/>
                </a:lnTo>
                <a:lnTo>
                  <a:pt x="145458" y="271736"/>
                </a:lnTo>
                <a:lnTo>
                  <a:pt x="140379" y="271736"/>
                </a:lnTo>
                <a:lnTo>
                  <a:pt x="140183" y="265551"/>
                </a:lnTo>
                <a:cubicBezTo>
                  <a:pt x="138599" y="267851"/>
                  <a:pt x="136884" y="269555"/>
                  <a:pt x="135040" y="270662"/>
                </a:cubicBezTo>
                <a:cubicBezTo>
                  <a:pt x="133195" y="271769"/>
                  <a:pt x="131198" y="272323"/>
                  <a:pt x="129049" y="272323"/>
                </a:cubicBezTo>
                <a:cubicBezTo>
                  <a:pt x="127183" y="272323"/>
                  <a:pt x="125539" y="271932"/>
                  <a:pt x="124117" y="271151"/>
                </a:cubicBezTo>
                <a:cubicBezTo>
                  <a:pt x="122695" y="270369"/>
                  <a:pt x="121512" y="269268"/>
                  <a:pt x="120568" y="267846"/>
                </a:cubicBezTo>
                <a:cubicBezTo>
                  <a:pt x="119624" y="266424"/>
                  <a:pt x="118913" y="264715"/>
                  <a:pt x="118436" y="262718"/>
                </a:cubicBezTo>
                <a:cubicBezTo>
                  <a:pt x="117958" y="260722"/>
                  <a:pt x="117720" y="258508"/>
                  <a:pt x="117720" y="256077"/>
                </a:cubicBezTo>
                <a:cubicBezTo>
                  <a:pt x="117720" y="253299"/>
                  <a:pt x="118100" y="250830"/>
                  <a:pt x="118859" y="248671"/>
                </a:cubicBezTo>
                <a:cubicBezTo>
                  <a:pt x="119619" y="246511"/>
                  <a:pt x="120699" y="244688"/>
                  <a:pt x="122099" y="243201"/>
                </a:cubicBezTo>
                <a:cubicBezTo>
                  <a:pt x="123498" y="241714"/>
                  <a:pt x="125181" y="240586"/>
                  <a:pt x="127145" y="239815"/>
                </a:cubicBezTo>
                <a:cubicBezTo>
                  <a:pt x="129109" y="239045"/>
                  <a:pt x="131296" y="238659"/>
                  <a:pt x="133705" y="238659"/>
                </a:cubicBezTo>
                <a:cubicBezTo>
                  <a:pt x="134747" y="238659"/>
                  <a:pt x="135772" y="238724"/>
                  <a:pt x="136782" y="238855"/>
                </a:cubicBezTo>
                <a:cubicBezTo>
                  <a:pt x="137791" y="238985"/>
                  <a:pt x="138784" y="239191"/>
                  <a:pt x="139760" y="239473"/>
                </a:cubicBezTo>
                <a:close/>
                <a:moveTo>
                  <a:pt x="1007674" y="225344"/>
                </a:moveTo>
                <a:cubicBezTo>
                  <a:pt x="1009931" y="225344"/>
                  <a:pt x="1012427" y="225605"/>
                  <a:pt x="1015162" y="226125"/>
                </a:cubicBezTo>
                <a:lnTo>
                  <a:pt x="1015162" y="231009"/>
                </a:lnTo>
                <a:cubicBezTo>
                  <a:pt x="1012188" y="230379"/>
                  <a:pt x="1009627" y="230065"/>
                  <a:pt x="1007478" y="230065"/>
                </a:cubicBezTo>
                <a:cubicBezTo>
                  <a:pt x="1002378" y="230065"/>
                  <a:pt x="999828" y="232734"/>
                  <a:pt x="999828" y="238073"/>
                </a:cubicBezTo>
                <a:lnTo>
                  <a:pt x="999828" y="243803"/>
                </a:lnTo>
                <a:lnTo>
                  <a:pt x="1014152" y="243803"/>
                </a:lnTo>
                <a:lnTo>
                  <a:pt x="1014152" y="248524"/>
                </a:lnTo>
                <a:lnTo>
                  <a:pt x="999828" y="248524"/>
                </a:lnTo>
                <a:lnTo>
                  <a:pt x="999828" y="271736"/>
                </a:lnTo>
                <a:lnTo>
                  <a:pt x="994065" y="271736"/>
                </a:lnTo>
                <a:lnTo>
                  <a:pt x="994065" y="248524"/>
                </a:lnTo>
                <a:lnTo>
                  <a:pt x="983550" y="248524"/>
                </a:lnTo>
                <a:lnTo>
                  <a:pt x="983550" y="243803"/>
                </a:lnTo>
                <a:lnTo>
                  <a:pt x="994065" y="243803"/>
                </a:lnTo>
                <a:lnTo>
                  <a:pt x="994065" y="238399"/>
                </a:lnTo>
                <a:cubicBezTo>
                  <a:pt x="994065" y="229695"/>
                  <a:pt x="998601" y="225344"/>
                  <a:pt x="1007674" y="225344"/>
                </a:cubicBezTo>
                <a:close/>
                <a:moveTo>
                  <a:pt x="475400" y="225344"/>
                </a:moveTo>
                <a:cubicBezTo>
                  <a:pt x="476030" y="225344"/>
                  <a:pt x="476616" y="225458"/>
                  <a:pt x="477158" y="225686"/>
                </a:cubicBezTo>
                <a:cubicBezTo>
                  <a:pt x="477701" y="225914"/>
                  <a:pt x="478173" y="226234"/>
                  <a:pt x="478575" y="226646"/>
                </a:cubicBezTo>
                <a:cubicBezTo>
                  <a:pt x="478976" y="227059"/>
                  <a:pt x="479291" y="227531"/>
                  <a:pt x="479519" y="228062"/>
                </a:cubicBezTo>
                <a:cubicBezTo>
                  <a:pt x="479747" y="228594"/>
                  <a:pt x="479860" y="229175"/>
                  <a:pt x="479860" y="229804"/>
                </a:cubicBezTo>
                <a:cubicBezTo>
                  <a:pt x="479860" y="230412"/>
                  <a:pt x="479747" y="230987"/>
                  <a:pt x="479519" y="231530"/>
                </a:cubicBezTo>
                <a:cubicBezTo>
                  <a:pt x="479291" y="232072"/>
                  <a:pt x="478976" y="232550"/>
                  <a:pt x="478575" y="232962"/>
                </a:cubicBezTo>
                <a:cubicBezTo>
                  <a:pt x="478173" y="233374"/>
                  <a:pt x="477701" y="233695"/>
                  <a:pt x="477158" y="233922"/>
                </a:cubicBezTo>
                <a:cubicBezTo>
                  <a:pt x="476616" y="234150"/>
                  <a:pt x="476030" y="234265"/>
                  <a:pt x="475400" y="234265"/>
                </a:cubicBezTo>
                <a:cubicBezTo>
                  <a:pt x="474771" y="234265"/>
                  <a:pt x="474185" y="234150"/>
                  <a:pt x="473642" y="233922"/>
                </a:cubicBezTo>
                <a:cubicBezTo>
                  <a:pt x="473100" y="233695"/>
                  <a:pt x="472628" y="233374"/>
                  <a:pt x="472226" y="232962"/>
                </a:cubicBezTo>
                <a:cubicBezTo>
                  <a:pt x="471824" y="232550"/>
                  <a:pt x="471510" y="232072"/>
                  <a:pt x="471282" y="231530"/>
                </a:cubicBezTo>
                <a:cubicBezTo>
                  <a:pt x="471054" y="230987"/>
                  <a:pt x="470940" y="230412"/>
                  <a:pt x="470940" y="229804"/>
                </a:cubicBezTo>
                <a:cubicBezTo>
                  <a:pt x="470940" y="229175"/>
                  <a:pt x="471054" y="228594"/>
                  <a:pt x="471282" y="228062"/>
                </a:cubicBezTo>
                <a:cubicBezTo>
                  <a:pt x="471510" y="227531"/>
                  <a:pt x="471824" y="227059"/>
                  <a:pt x="472226" y="226646"/>
                </a:cubicBezTo>
                <a:cubicBezTo>
                  <a:pt x="472628" y="226234"/>
                  <a:pt x="473100" y="225914"/>
                  <a:pt x="473642" y="225686"/>
                </a:cubicBezTo>
                <a:cubicBezTo>
                  <a:pt x="474185" y="225458"/>
                  <a:pt x="474771" y="225344"/>
                  <a:pt x="475400" y="225344"/>
                </a:cubicBezTo>
                <a:close/>
                <a:moveTo>
                  <a:pt x="161075" y="225344"/>
                </a:moveTo>
                <a:cubicBezTo>
                  <a:pt x="161705" y="225344"/>
                  <a:pt x="162291" y="225458"/>
                  <a:pt x="162833" y="225686"/>
                </a:cubicBezTo>
                <a:cubicBezTo>
                  <a:pt x="163376" y="225914"/>
                  <a:pt x="163848" y="226234"/>
                  <a:pt x="164250" y="226646"/>
                </a:cubicBezTo>
                <a:cubicBezTo>
                  <a:pt x="164651" y="227059"/>
                  <a:pt x="164966" y="227531"/>
                  <a:pt x="165194" y="228062"/>
                </a:cubicBezTo>
                <a:cubicBezTo>
                  <a:pt x="165421" y="228594"/>
                  <a:pt x="165536" y="229175"/>
                  <a:pt x="165536" y="229804"/>
                </a:cubicBezTo>
                <a:cubicBezTo>
                  <a:pt x="165536" y="230412"/>
                  <a:pt x="165421" y="230987"/>
                  <a:pt x="165194" y="231530"/>
                </a:cubicBezTo>
                <a:cubicBezTo>
                  <a:pt x="164966" y="232072"/>
                  <a:pt x="164651" y="232550"/>
                  <a:pt x="164250" y="232962"/>
                </a:cubicBezTo>
                <a:cubicBezTo>
                  <a:pt x="163848" y="233374"/>
                  <a:pt x="163376" y="233695"/>
                  <a:pt x="162833" y="233922"/>
                </a:cubicBezTo>
                <a:cubicBezTo>
                  <a:pt x="162291" y="234150"/>
                  <a:pt x="161705" y="234265"/>
                  <a:pt x="161075" y="234265"/>
                </a:cubicBezTo>
                <a:cubicBezTo>
                  <a:pt x="160446" y="234265"/>
                  <a:pt x="159860" y="234150"/>
                  <a:pt x="159317" y="233922"/>
                </a:cubicBezTo>
                <a:cubicBezTo>
                  <a:pt x="158775" y="233695"/>
                  <a:pt x="158303" y="233374"/>
                  <a:pt x="157901" y="232962"/>
                </a:cubicBezTo>
                <a:cubicBezTo>
                  <a:pt x="157499" y="232550"/>
                  <a:pt x="157185" y="232072"/>
                  <a:pt x="156957" y="231530"/>
                </a:cubicBezTo>
                <a:cubicBezTo>
                  <a:pt x="156729" y="230987"/>
                  <a:pt x="156615" y="230412"/>
                  <a:pt x="156615" y="229804"/>
                </a:cubicBezTo>
                <a:cubicBezTo>
                  <a:pt x="156615" y="229175"/>
                  <a:pt x="156729" y="228594"/>
                  <a:pt x="156957" y="228062"/>
                </a:cubicBezTo>
                <a:cubicBezTo>
                  <a:pt x="157185" y="227531"/>
                  <a:pt x="157499" y="227059"/>
                  <a:pt x="157901" y="226646"/>
                </a:cubicBezTo>
                <a:cubicBezTo>
                  <a:pt x="158303" y="226234"/>
                  <a:pt x="158775" y="225914"/>
                  <a:pt x="159317" y="225686"/>
                </a:cubicBezTo>
                <a:cubicBezTo>
                  <a:pt x="159860" y="225458"/>
                  <a:pt x="160446" y="225344"/>
                  <a:pt x="161075" y="225344"/>
                </a:cubicBezTo>
                <a:close/>
                <a:moveTo>
                  <a:pt x="1037374" y="186128"/>
                </a:moveTo>
                <a:cubicBezTo>
                  <a:pt x="1038047" y="186128"/>
                  <a:pt x="1038687" y="186263"/>
                  <a:pt x="1039295" y="186535"/>
                </a:cubicBezTo>
                <a:cubicBezTo>
                  <a:pt x="1039903" y="186806"/>
                  <a:pt x="1040434" y="187169"/>
                  <a:pt x="1040890" y="187625"/>
                </a:cubicBezTo>
                <a:cubicBezTo>
                  <a:pt x="1041346" y="188081"/>
                  <a:pt x="1041710" y="188613"/>
                  <a:pt x="1041981" y="189221"/>
                </a:cubicBezTo>
                <a:cubicBezTo>
                  <a:pt x="1042252" y="189828"/>
                  <a:pt x="1042388" y="190469"/>
                  <a:pt x="1042388" y="191141"/>
                </a:cubicBezTo>
                <a:cubicBezTo>
                  <a:pt x="1042388" y="191836"/>
                  <a:pt x="1042252" y="192482"/>
                  <a:pt x="1041981" y="193079"/>
                </a:cubicBezTo>
                <a:cubicBezTo>
                  <a:pt x="1041710" y="193675"/>
                  <a:pt x="1041346" y="194202"/>
                  <a:pt x="1040890" y="194658"/>
                </a:cubicBezTo>
                <a:cubicBezTo>
                  <a:pt x="1040434" y="195113"/>
                  <a:pt x="1039903" y="195471"/>
                  <a:pt x="1039295" y="195732"/>
                </a:cubicBezTo>
                <a:cubicBezTo>
                  <a:pt x="1038687" y="195992"/>
                  <a:pt x="1038047" y="196122"/>
                  <a:pt x="1037374" y="196122"/>
                </a:cubicBezTo>
                <a:cubicBezTo>
                  <a:pt x="1036680" y="196122"/>
                  <a:pt x="1036034" y="195992"/>
                  <a:pt x="1035437" y="195732"/>
                </a:cubicBezTo>
                <a:cubicBezTo>
                  <a:pt x="1034840" y="195471"/>
                  <a:pt x="1034314" y="195113"/>
                  <a:pt x="1033858" y="194658"/>
                </a:cubicBezTo>
                <a:cubicBezTo>
                  <a:pt x="1033402" y="194202"/>
                  <a:pt x="1033044" y="193675"/>
                  <a:pt x="1032784" y="193079"/>
                </a:cubicBezTo>
                <a:cubicBezTo>
                  <a:pt x="1032523" y="192482"/>
                  <a:pt x="1032393" y="191836"/>
                  <a:pt x="1032393" y="191141"/>
                </a:cubicBezTo>
                <a:cubicBezTo>
                  <a:pt x="1032393" y="190469"/>
                  <a:pt x="1032523" y="189828"/>
                  <a:pt x="1032784" y="189221"/>
                </a:cubicBezTo>
                <a:cubicBezTo>
                  <a:pt x="1033044" y="188613"/>
                  <a:pt x="1033402" y="188081"/>
                  <a:pt x="1033858" y="187625"/>
                </a:cubicBezTo>
                <a:cubicBezTo>
                  <a:pt x="1034314" y="187169"/>
                  <a:pt x="1034840" y="186806"/>
                  <a:pt x="1035437" y="186535"/>
                </a:cubicBezTo>
                <a:cubicBezTo>
                  <a:pt x="1036034" y="186263"/>
                  <a:pt x="1036680" y="186128"/>
                  <a:pt x="1037374" y="186128"/>
                </a:cubicBezTo>
                <a:close/>
                <a:moveTo>
                  <a:pt x="932664" y="180658"/>
                </a:moveTo>
                <a:cubicBezTo>
                  <a:pt x="931253" y="180658"/>
                  <a:pt x="930038" y="180799"/>
                  <a:pt x="929018" y="181082"/>
                </a:cubicBezTo>
                <a:cubicBezTo>
                  <a:pt x="927998" y="181364"/>
                  <a:pt x="927162" y="181765"/>
                  <a:pt x="926511" y="182286"/>
                </a:cubicBezTo>
                <a:cubicBezTo>
                  <a:pt x="925860" y="182807"/>
                  <a:pt x="925377" y="183431"/>
                  <a:pt x="925062" y="184158"/>
                </a:cubicBezTo>
                <a:cubicBezTo>
                  <a:pt x="924748" y="184885"/>
                  <a:pt x="924590" y="185704"/>
                  <a:pt x="924590" y="186616"/>
                </a:cubicBezTo>
                <a:cubicBezTo>
                  <a:pt x="924590" y="187245"/>
                  <a:pt x="924688" y="187848"/>
                  <a:pt x="924883" y="188423"/>
                </a:cubicBezTo>
                <a:cubicBezTo>
                  <a:pt x="925079" y="188998"/>
                  <a:pt x="925393" y="189508"/>
                  <a:pt x="925828" y="189953"/>
                </a:cubicBezTo>
                <a:cubicBezTo>
                  <a:pt x="926262" y="190398"/>
                  <a:pt x="926826" y="190751"/>
                  <a:pt x="927520" y="191011"/>
                </a:cubicBezTo>
                <a:cubicBezTo>
                  <a:pt x="928215" y="191272"/>
                  <a:pt x="929061" y="191402"/>
                  <a:pt x="930060" y="191402"/>
                </a:cubicBezTo>
                <a:cubicBezTo>
                  <a:pt x="931362" y="191402"/>
                  <a:pt x="932854" y="191006"/>
                  <a:pt x="934536" y="190214"/>
                </a:cubicBezTo>
                <a:cubicBezTo>
                  <a:pt x="936218" y="189421"/>
                  <a:pt x="937993" y="188168"/>
                  <a:pt x="939859" y="186453"/>
                </a:cubicBezTo>
                <a:lnTo>
                  <a:pt x="939859" y="180658"/>
                </a:lnTo>
                <a:close/>
                <a:moveTo>
                  <a:pt x="761216" y="180658"/>
                </a:moveTo>
                <a:cubicBezTo>
                  <a:pt x="759805" y="180658"/>
                  <a:pt x="758589" y="180799"/>
                  <a:pt x="757569" y="181082"/>
                </a:cubicBezTo>
                <a:cubicBezTo>
                  <a:pt x="756549" y="181364"/>
                  <a:pt x="755713" y="181765"/>
                  <a:pt x="755062" y="182286"/>
                </a:cubicBezTo>
                <a:cubicBezTo>
                  <a:pt x="754411" y="182807"/>
                  <a:pt x="753928" y="183431"/>
                  <a:pt x="753613" y="184158"/>
                </a:cubicBezTo>
                <a:cubicBezTo>
                  <a:pt x="753299" y="184885"/>
                  <a:pt x="753142" y="185704"/>
                  <a:pt x="753142" y="186616"/>
                </a:cubicBezTo>
                <a:cubicBezTo>
                  <a:pt x="753142" y="187245"/>
                  <a:pt x="753239" y="187848"/>
                  <a:pt x="753435" y="188423"/>
                </a:cubicBezTo>
                <a:cubicBezTo>
                  <a:pt x="753630" y="188998"/>
                  <a:pt x="753945" y="189508"/>
                  <a:pt x="754379" y="189953"/>
                </a:cubicBezTo>
                <a:cubicBezTo>
                  <a:pt x="754813" y="190398"/>
                  <a:pt x="755377" y="190751"/>
                  <a:pt x="756072" y="191011"/>
                </a:cubicBezTo>
                <a:cubicBezTo>
                  <a:pt x="756766" y="191272"/>
                  <a:pt x="757613" y="191402"/>
                  <a:pt x="758611" y="191402"/>
                </a:cubicBezTo>
                <a:cubicBezTo>
                  <a:pt x="759913" y="191402"/>
                  <a:pt x="761406" y="191006"/>
                  <a:pt x="763087" y="190214"/>
                </a:cubicBezTo>
                <a:cubicBezTo>
                  <a:pt x="764769" y="189421"/>
                  <a:pt x="766544" y="188168"/>
                  <a:pt x="768411" y="186453"/>
                </a:cubicBezTo>
                <a:lnTo>
                  <a:pt x="768411" y="180658"/>
                </a:lnTo>
                <a:close/>
                <a:moveTo>
                  <a:pt x="895313" y="167148"/>
                </a:moveTo>
                <a:cubicBezTo>
                  <a:pt x="892231" y="167148"/>
                  <a:pt x="889827" y="168146"/>
                  <a:pt x="888102" y="170143"/>
                </a:cubicBezTo>
                <a:cubicBezTo>
                  <a:pt x="886376" y="172140"/>
                  <a:pt x="885514" y="175265"/>
                  <a:pt x="885514" y="179519"/>
                </a:cubicBezTo>
                <a:cubicBezTo>
                  <a:pt x="885514" y="183469"/>
                  <a:pt x="886094" y="186415"/>
                  <a:pt x="887255" y="188358"/>
                </a:cubicBezTo>
                <a:cubicBezTo>
                  <a:pt x="888417" y="190300"/>
                  <a:pt x="890061" y="191272"/>
                  <a:pt x="892188" y="191272"/>
                </a:cubicBezTo>
                <a:cubicBezTo>
                  <a:pt x="893620" y="191272"/>
                  <a:pt x="895134" y="190631"/>
                  <a:pt x="896729" y="189351"/>
                </a:cubicBezTo>
                <a:cubicBezTo>
                  <a:pt x="898325" y="188070"/>
                  <a:pt x="900001" y="186171"/>
                  <a:pt x="901759" y="183653"/>
                </a:cubicBezTo>
                <a:lnTo>
                  <a:pt x="901759" y="168482"/>
                </a:lnTo>
                <a:cubicBezTo>
                  <a:pt x="900826" y="168048"/>
                  <a:pt x="899795" y="167717"/>
                  <a:pt x="898666" y="167489"/>
                </a:cubicBezTo>
                <a:cubicBezTo>
                  <a:pt x="897538" y="167261"/>
                  <a:pt x="896420" y="167148"/>
                  <a:pt x="895313" y="167148"/>
                </a:cubicBezTo>
                <a:close/>
                <a:moveTo>
                  <a:pt x="828639" y="167148"/>
                </a:moveTo>
                <a:cubicBezTo>
                  <a:pt x="825557" y="167148"/>
                  <a:pt x="823153" y="168146"/>
                  <a:pt x="821428" y="170143"/>
                </a:cubicBezTo>
                <a:cubicBezTo>
                  <a:pt x="819702" y="172140"/>
                  <a:pt x="818840" y="175265"/>
                  <a:pt x="818840" y="179519"/>
                </a:cubicBezTo>
                <a:cubicBezTo>
                  <a:pt x="818840" y="183469"/>
                  <a:pt x="819420" y="186415"/>
                  <a:pt x="820582" y="188358"/>
                </a:cubicBezTo>
                <a:cubicBezTo>
                  <a:pt x="821743" y="190300"/>
                  <a:pt x="823387" y="191272"/>
                  <a:pt x="825514" y="191272"/>
                </a:cubicBezTo>
                <a:cubicBezTo>
                  <a:pt x="826946" y="191272"/>
                  <a:pt x="828460" y="190631"/>
                  <a:pt x="830055" y="189351"/>
                </a:cubicBezTo>
                <a:cubicBezTo>
                  <a:pt x="831651" y="188070"/>
                  <a:pt x="833327" y="186171"/>
                  <a:pt x="835085" y="183653"/>
                </a:cubicBezTo>
                <a:lnTo>
                  <a:pt x="835085" y="168482"/>
                </a:lnTo>
                <a:cubicBezTo>
                  <a:pt x="834152" y="168048"/>
                  <a:pt x="833121" y="167717"/>
                  <a:pt x="831993" y="167489"/>
                </a:cubicBezTo>
                <a:cubicBezTo>
                  <a:pt x="830864" y="167261"/>
                  <a:pt x="829746" y="167148"/>
                  <a:pt x="828639" y="167148"/>
                </a:cubicBezTo>
                <a:close/>
                <a:moveTo>
                  <a:pt x="475400" y="167083"/>
                </a:moveTo>
                <a:cubicBezTo>
                  <a:pt x="473707" y="167083"/>
                  <a:pt x="472259" y="167413"/>
                  <a:pt x="471054" y="168075"/>
                </a:cubicBezTo>
                <a:cubicBezTo>
                  <a:pt x="469850" y="168737"/>
                  <a:pt x="468862" y="169622"/>
                  <a:pt x="468092" y="170729"/>
                </a:cubicBezTo>
                <a:cubicBezTo>
                  <a:pt x="467321" y="171836"/>
                  <a:pt x="466757" y="173122"/>
                  <a:pt x="466399" y="174587"/>
                </a:cubicBezTo>
                <a:cubicBezTo>
                  <a:pt x="466040" y="176051"/>
                  <a:pt x="465861" y="177587"/>
                  <a:pt x="465861" y="179193"/>
                </a:cubicBezTo>
                <a:cubicBezTo>
                  <a:pt x="465861" y="181212"/>
                  <a:pt x="466084" y="182981"/>
                  <a:pt x="466529" y="184500"/>
                </a:cubicBezTo>
                <a:cubicBezTo>
                  <a:pt x="466974" y="186019"/>
                  <a:pt x="467608" y="187283"/>
                  <a:pt x="468433" y="188293"/>
                </a:cubicBezTo>
                <a:cubicBezTo>
                  <a:pt x="469258" y="189302"/>
                  <a:pt x="470256" y="190062"/>
                  <a:pt x="471429" y="190572"/>
                </a:cubicBezTo>
                <a:cubicBezTo>
                  <a:pt x="472600" y="191082"/>
                  <a:pt x="473925" y="191337"/>
                  <a:pt x="475400" y="191337"/>
                </a:cubicBezTo>
                <a:cubicBezTo>
                  <a:pt x="477093" y="191337"/>
                  <a:pt x="478542" y="191006"/>
                  <a:pt x="479747" y="190344"/>
                </a:cubicBezTo>
                <a:cubicBezTo>
                  <a:pt x="480951" y="189682"/>
                  <a:pt x="481939" y="188797"/>
                  <a:pt x="482709" y="187690"/>
                </a:cubicBezTo>
                <a:cubicBezTo>
                  <a:pt x="483480" y="186583"/>
                  <a:pt x="484044" y="185297"/>
                  <a:pt x="484402" y="183833"/>
                </a:cubicBezTo>
                <a:cubicBezTo>
                  <a:pt x="484760" y="182367"/>
                  <a:pt x="484939" y="180821"/>
                  <a:pt x="484939" y="179193"/>
                </a:cubicBezTo>
                <a:cubicBezTo>
                  <a:pt x="484939" y="177175"/>
                  <a:pt x="484717" y="175411"/>
                  <a:pt x="484272" y="173903"/>
                </a:cubicBezTo>
                <a:cubicBezTo>
                  <a:pt x="483827" y="172395"/>
                  <a:pt x="483192" y="171136"/>
                  <a:pt x="482367" y="170126"/>
                </a:cubicBezTo>
                <a:cubicBezTo>
                  <a:pt x="481543" y="169117"/>
                  <a:pt x="480539" y="168358"/>
                  <a:pt x="479356" y="167848"/>
                </a:cubicBezTo>
                <a:cubicBezTo>
                  <a:pt x="478173" y="167337"/>
                  <a:pt x="476855" y="167083"/>
                  <a:pt x="475400" y="167083"/>
                </a:cubicBezTo>
                <a:close/>
                <a:moveTo>
                  <a:pt x="999339" y="166789"/>
                </a:moveTo>
                <a:cubicBezTo>
                  <a:pt x="998102" y="166789"/>
                  <a:pt x="996974" y="167028"/>
                  <a:pt x="995953" y="167506"/>
                </a:cubicBezTo>
                <a:cubicBezTo>
                  <a:pt x="994933" y="167983"/>
                  <a:pt x="994054" y="168656"/>
                  <a:pt x="993316" y="169524"/>
                </a:cubicBezTo>
                <a:cubicBezTo>
                  <a:pt x="992578" y="170392"/>
                  <a:pt x="991982" y="171434"/>
                  <a:pt x="991526" y="172650"/>
                </a:cubicBezTo>
                <a:cubicBezTo>
                  <a:pt x="991070" y="173865"/>
                  <a:pt x="990788" y="175200"/>
                  <a:pt x="990679" y="176654"/>
                </a:cubicBezTo>
                <a:lnTo>
                  <a:pt x="1007869" y="176654"/>
                </a:lnTo>
                <a:cubicBezTo>
                  <a:pt x="1007934" y="175200"/>
                  <a:pt x="1007793" y="173871"/>
                  <a:pt x="1007446" y="172666"/>
                </a:cubicBezTo>
                <a:cubicBezTo>
                  <a:pt x="1007099" y="171461"/>
                  <a:pt x="1006561" y="170425"/>
                  <a:pt x="1005834" y="169557"/>
                </a:cubicBezTo>
                <a:cubicBezTo>
                  <a:pt x="1005107" y="168689"/>
                  <a:pt x="1004201" y="168010"/>
                  <a:pt x="1003116" y="167522"/>
                </a:cubicBezTo>
                <a:cubicBezTo>
                  <a:pt x="1002031" y="167034"/>
                  <a:pt x="1000772" y="166789"/>
                  <a:pt x="999339" y="166789"/>
                </a:cubicBezTo>
                <a:close/>
                <a:moveTo>
                  <a:pt x="656440" y="166789"/>
                </a:moveTo>
                <a:cubicBezTo>
                  <a:pt x="655203" y="166789"/>
                  <a:pt x="654075" y="167028"/>
                  <a:pt x="653055" y="167506"/>
                </a:cubicBezTo>
                <a:cubicBezTo>
                  <a:pt x="652034" y="167983"/>
                  <a:pt x="651155" y="168656"/>
                  <a:pt x="650418" y="169524"/>
                </a:cubicBezTo>
                <a:cubicBezTo>
                  <a:pt x="649679" y="170392"/>
                  <a:pt x="649083" y="171434"/>
                  <a:pt x="648627" y="172650"/>
                </a:cubicBezTo>
                <a:cubicBezTo>
                  <a:pt x="648171" y="173865"/>
                  <a:pt x="647889" y="175200"/>
                  <a:pt x="647781" y="176654"/>
                </a:cubicBezTo>
                <a:lnTo>
                  <a:pt x="664970" y="176654"/>
                </a:lnTo>
                <a:cubicBezTo>
                  <a:pt x="665035" y="175200"/>
                  <a:pt x="664894" y="173871"/>
                  <a:pt x="664547" y="172666"/>
                </a:cubicBezTo>
                <a:cubicBezTo>
                  <a:pt x="664199" y="171461"/>
                  <a:pt x="663663" y="170425"/>
                  <a:pt x="662936" y="169557"/>
                </a:cubicBezTo>
                <a:cubicBezTo>
                  <a:pt x="662208" y="168689"/>
                  <a:pt x="661302" y="168010"/>
                  <a:pt x="660217" y="167522"/>
                </a:cubicBezTo>
                <a:cubicBezTo>
                  <a:pt x="659132" y="167034"/>
                  <a:pt x="657873" y="166789"/>
                  <a:pt x="656440" y="166789"/>
                </a:cubicBezTo>
                <a:close/>
                <a:moveTo>
                  <a:pt x="304015" y="166789"/>
                </a:moveTo>
                <a:cubicBezTo>
                  <a:pt x="302778" y="166789"/>
                  <a:pt x="301650" y="167028"/>
                  <a:pt x="300630" y="167506"/>
                </a:cubicBezTo>
                <a:cubicBezTo>
                  <a:pt x="299609" y="167983"/>
                  <a:pt x="298730" y="168656"/>
                  <a:pt x="297993" y="169524"/>
                </a:cubicBezTo>
                <a:cubicBezTo>
                  <a:pt x="297255" y="170392"/>
                  <a:pt x="296658" y="171434"/>
                  <a:pt x="296202" y="172650"/>
                </a:cubicBezTo>
                <a:cubicBezTo>
                  <a:pt x="295746" y="173865"/>
                  <a:pt x="295464" y="175200"/>
                  <a:pt x="295355" y="176654"/>
                </a:cubicBezTo>
                <a:lnTo>
                  <a:pt x="312545" y="176654"/>
                </a:lnTo>
                <a:cubicBezTo>
                  <a:pt x="312610" y="175200"/>
                  <a:pt x="312469" y="173871"/>
                  <a:pt x="312122" y="172666"/>
                </a:cubicBezTo>
                <a:cubicBezTo>
                  <a:pt x="311775" y="171461"/>
                  <a:pt x="311237" y="170425"/>
                  <a:pt x="310510" y="169557"/>
                </a:cubicBezTo>
                <a:cubicBezTo>
                  <a:pt x="309783" y="168689"/>
                  <a:pt x="308877" y="168010"/>
                  <a:pt x="307792" y="167522"/>
                </a:cubicBezTo>
                <a:cubicBezTo>
                  <a:pt x="306707" y="167034"/>
                  <a:pt x="305448" y="166789"/>
                  <a:pt x="304015" y="166789"/>
                </a:cubicBezTo>
                <a:close/>
                <a:moveTo>
                  <a:pt x="132565" y="166789"/>
                </a:moveTo>
                <a:cubicBezTo>
                  <a:pt x="131328" y="166789"/>
                  <a:pt x="130200" y="167028"/>
                  <a:pt x="129180" y="167506"/>
                </a:cubicBezTo>
                <a:cubicBezTo>
                  <a:pt x="128159" y="167983"/>
                  <a:pt x="127280" y="168656"/>
                  <a:pt x="126542" y="169524"/>
                </a:cubicBezTo>
                <a:cubicBezTo>
                  <a:pt x="125804" y="170392"/>
                  <a:pt x="125208" y="171434"/>
                  <a:pt x="124752" y="172650"/>
                </a:cubicBezTo>
                <a:cubicBezTo>
                  <a:pt x="124296" y="173865"/>
                  <a:pt x="124014" y="175200"/>
                  <a:pt x="123905" y="176654"/>
                </a:cubicBezTo>
                <a:lnTo>
                  <a:pt x="141095" y="176654"/>
                </a:lnTo>
                <a:cubicBezTo>
                  <a:pt x="141160" y="175200"/>
                  <a:pt x="141019" y="173871"/>
                  <a:pt x="140672" y="172666"/>
                </a:cubicBezTo>
                <a:cubicBezTo>
                  <a:pt x="140325" y="171461"/>
                  <a:pt x="139787" y="170425"/>
                  <a:pt x="139060" y="169557"/>
                </a:cubicBezTo>
                <a:cubicBezTo>
                  <a:pt x="138333" y="168689"/>
                  <a:pt x="137427" y="168010"/>
                  <a:pt x="136342" y="167522"/>
                </a:cubicBezTo>
                <a:cubicBezTo>
                  <a:pt x="135257" y="167034"/>
                  <a:pt x="133998" y="166789"/>
                  <a:pt x="132565" y="166789"/>
                </a:cubicBezTo>
                <a:close/>
                <a:moveTo>
                  <a:pt x="854269" y="162850"/>
                </a:moveTo>
                <a:lnTo>
                  <a:pt x="869668" y="162850"/>
                </a:lnTo>
                <a:lnTo>
                  <a:pt x="869668" y="190816"/>
                </a:lnTo>
                <a:lnTo>
                  <a:pt x="879402" y="190816"/>
                </a:lnTo>
                <a:lnTo>
                  <a:pt x="879402" y="195537"/>
                </a:lnTo>
                <a:lnTo>
                  <a:pt x="853196" y="195537"/>
                </a:lnTo>
                <a:lnTo>
                  <a:pt x="853196" y="190816"/>
                </a:lnTo>
                <a:lnTo>
                  <a:pt x="863938" y="190816"/>
                </a:lnTo>
                <a:lnTo>
                  <a:pt x="863938" y="167538"/>
                </a:lnTo>
                <a:lnTo>
                  <a:pt x="854269" y="167538"/>
                </a:lnTo>
                <a:close/>
                <a:moveTo>
                  <a:pt x="726339" y="162395"/>
                </a:moveTo>
                <a:cubicBezTo>
                  <a:pt x="728031" y="162395"/>
                  <a:pt x="729616" y="162514"/>
                  <a:pt x="731092" y="162752"/>
                </a:cubicBezTo>
                <a:cubicBezTo>
                  <a:pt x="732568" y="162991"/>
                  <a:pt x="733978" y="163382"/>
                  <a:pt x="735324" y="163925"/>
                </a:cubicBezTo>
                <a:lnTo>
                  <a:pt x="735324" y="169329"/>
                </a:lnTo>
                <a:cubicBezTo>
                  <a:pt x="733913" y="168591"/>
                  <a:pt x="732475" y="168054"/>
                  <a:pt x="731010" y="167717"/>
                </a:cubicBezTo>
                <a:cubicBezTo>
                  <a:pt x="729545" y="167381"/>
                  <a:pt x="728031" y="167213"/>
                  <a:pt x="726469" y="167213"/>
                </a:cubicBezTo>
                <a:cubicBezTo>
                  <a:pt x="725014" y="167213"/>
                  <a:pt x="723642" y="167489"/>
                  <a:pt x="722350" y="168043"/>
                </a:cubicBezTo>
                <a:cubicBezTo>
                  <a:pt x="721059" y="168596"/>
                  <a:pt x="719925" y="169394"/>
                  <a:pt x="718948" y="170436"/>
                </a:cubicBezTo>
                <a:cubicBezTo>
                  <a:pt x="717972" y="171478"/>
                  <a:pt x="717201" y="172747"/>
                  <a:pt x="716637" y="174245"/>
                </a:cubicBezTo>
                <a:cubicBezTo>
                  <a:pt x="716073" y="175742"/>
                  <a:pt x="715790" y="177435"/>
                  <a:pt x="715790" y="179323"/>
                </a:cubicBezTo>
                <a:cubicBezTo>
                  <a:pt x="715790" y="183274"/>
                  <a:pt x="716751" y="186231"/>
                  <a:pt x="718671" y="188195"/>
                </a:cubicBezTo>
                <a:cubicBezTo>
                  <a:pt x="720593" y="190159"/>
                  <a:pt x="723257" y="191141"/>
                  <a:pt x="726664" y="191141"/>
                </a:cubicBezTo>
                <a:cubicBezTo>
                  <a:pt x="728205" y="191141"/>
                  <a:pt x="729697" y="190968"/>
                  <a:pt x="731140" y="190620"/>
                </a:cubicBezTo>
                <a:cubicBezTo>
                  <a:pt x="732584" y="190273"/>
                  <a:pt x="733978" y="189752"/>
                  <a:pt x="735324" y="189058"/>
                </a:cubicBezTo>
                <a:lnTo>
                  <a:pt x="735324" y="194332"/>
                </a:lnTo>
                <a:cubicBezTo>
                  <a:pt x="733848" y="194896"/>
                  <a:pt x="732334" y="195314"/>
                  <a:pt x="730782" y="195585"/>
                </a:cubicBezTo>
                <a:cubicBezTo>
                  <a:pt x="729230" y="195857"/>
                  <a:pt x="727630" y="195992"/>
                  <a:pt x="725980" y="195992"/>
                </a:cubicBezTo>
                <a:cubicBezTo>
                  <a:pt x="720815" y="195992"/>
                  <a:pt x="716838" y="194592"/>
                  <a:pt x="714048" y="191792"/>
                </a:cubicBezTo>
                <a:cubicBezTo>
                  <a:pt x="711260" y="188993"/>
                  <a:pt x="709865" y="184901"/>
                  <a:pt x="709865" y="179519"/>
                </a:cubicBezTo>
                <a:cubicBezTo>
                  <a:pt x="709865" y="176936"/>
                  <a:pt x="710267" y="174592"/>
                  <a:pt x="711070" y="172487"/>
                </a:cubicBezTo>
                <a:cubicBezTo>
                  <a:pt x="711873" y="170382"/>
                  <a:pt x="713001" y="168580"/>
                  <a:pt x="714455" y="167083"/>
                </a:cubicBezTo>
                <a:cubicBezTo>
                  <a:pt x="715910" y="165585"/>
                  <a:pt x="717646" y="164429"/>
                  <a:pt x="719664" y="163615"/>
                </a:cubicBezTo>
                <a:cubicBezTo>
                  <a:pt x="721683" y="162801"/>
                  <a:pt x="723908" y="162395"/>
                  <a:pt x="726339" y="162395"/>
                </a:cubicBezTo>
                <a:close/>
                <a:moveTo>
                  <a:pt x="1037374" y="162264"/>
                </a:moveTo>
                <a:cubicBezTo>
                  <a:pt x="1038047" y="162264"/>
                  <a:pt x="1038687" y="162400"/>
                  <a:pt x="1039295" y="162671"/>
                </a:cubicBezTo>
                <a:cubicBezTo>
                  <a:pt x="1039903" y="162942"/>
                  <a:pt x="1040434" y="163306"/>
                  <a:pt x="1040890" y="163762"/>
                </a:cubicBezTo>
                <a:cubicBezTo>
                  <a:pt x="1041346" y="164218"/>
                  <a:pt x="1041710" y="164749"/>
                  <a:pt x="1041981" y="165357"/>
                </a:cubicBezTo>
                <a:cubicBezTo>
                  <a:pt x="1042252" y="165965"/>
                  <a:pt x="1042388" y="166605"/>
                  <a:pt x="1042388" y="167278"/>
                </a:cubicBezTo>
                <a:cubicBezTo>
                  <a:pt x="1042388" y="167972"/>
                  <a:pt x="1042252" y="168618"/>
                  <a:pt x="1041981" y="169215"/>
                </a:cubicBezTo>
                <a:cubicBezTo>
                  <a:pt x="1041710" y="169812"/>
                  <a:pt x="1041346" y="170338"/>
                  <a:pt x="1040890" y="170794"/>
                </a:cubicBezTo>
                <a:cubicBezTo>
                  <a:pt x="1040434" y="171250"/>
                  <a:pt x="1039903" y="171608"/>
                  <a:pt x="1039295" y="171868"/>
                </a:cubicBezTo>
                <a:cubicBezTo>
                  <a:pt x="1038687" y="172129"/>
                  <a:pt x="1038047" y="172259"/>
                  <a:pt x="1037374" y="172259"/>
                </a:cubicBezTo>
                <a:cubicBezTo>
                  <a:pt x="1036680" y="172259"/>
                  <a:pt x="1036034" y="172129"/>
                  <a:pt x="1035437" y="171868"/>
                </a:cubicBezTo>
                <a:cubicBezTo>
                  <a:pt x="1034840" y="171608"/>
                  <a:pt x="1034314" y="171250"/>
                  <a:pt x="1033858" y="170794"/>
                </a:cubicBezTo>
                <a:cubicBezTo>
                  <a:pt x="1033402" y="170338"/>
                  <a:pt x="1033044" y="169812"/>
                  <a:pt x="1032784" y="169215"/>
                </a:cubicBezTo>
                <a:cubicBezTo>
                  <a:pt x="1032523" y="168618"/>
                  <a:pt x="1032393" y="167972"/>
                  <a:pt x="1032393" y="167278"/>
                </a:cubicBezTo>
                <a:cubicBezTo>
                  <a:pt x="1032393" y="166605"/>
                  <a:pt x="1032523" y="165965"/>
                  <a:pt x="1032784" y="165357"/>
                </a:cubicBezTo>
                <a:cubicBezTo>
                  <a:pt x="1033044" y="164749"/>
                  <a:pt x="1033402" y="164218"/>
                  <a:pt x="1033858" y="163762"/>
                </a:cubicBezTo>
                <a:cubicBezTo>
                  <a:pt x="1034314" y="163306"/>
                  <a:pt x="1034840" y="162942"/>
                  <a:pt x="1035437" y="162671"/>
                </a:cubicBezTo>
                <a:cubicBezTo>
                  <a:pt x="1036034" y="162400"/>
                  <a:pt x="1036680" y="162264"/>
                  <a:pt x="1037374" y="162264"/>
                </a:cubicBezTo>
                <a:close/>
                <a:moveTo>
                  <a:pt x="999600" y="162264"/>
                </a:moveTo>
                <a:cubicBezTo>
                  <a:pt x="1001879" y="162264"/>
                  <a:pt x="1003897" y="162622"/>
                  <a:pt x="1005655" y="163339"/>
                </a:cubicBezTo>
                <a:cubicBezTo>
                  <a:pt x="1007413" y="164055"/>
                  <a:pt x="1008895" y="165069"/>
                  <a:pt x="1010099" y="166382"/>
                </a:cubicBezTo>
                <a:cubicBezTo>
                  <a:pt x="1011304" y="167696"/>
                  <a:pt x="1012215" y="169291"/>
                  <a:pt x="1012834" y="171168"/>
                </a:cubicBezTo>
                <a:cubicBezTo>
                  <a:pt x="1013452" y="173046"/>
                  <a:pt x="1013762" y="175146"/>
                  <a:pt x="1013762" y="177468"/>
                </a:cubicBezTo>
                <a:cubicBezTo>
                  <a:pt x="1013762" y="178271"/>
                  <a:pt x="1013751" y="178944"/>
                  <a:pt x="1013729" y="179486"/>
                </a:cubicBezTo>
                <a:cubicBezTo>
                  <a:pt x="1013707" y="180029"/>
                  <a:pt x="1013675" y="180539"/>
                  <a:pt x="1013631" y="181017"/>
                </a:cubicBezTo>
                <a:lnTo>
                  <a:pt x="990679" y="181017"/>
                </a:lnTo>
                <a:cubicBezTo>
                  <a:pt x="990679" y="184359"/>
                  <a:pt x="991613" y="186925"/>
                  <a:pt x="993479" y="188716"/>
                </a:cubicBezTo>
                <a:cubicBezTo>
                  <a:pt x="995346" y="190506"/>
                  <a:pt x="998037" y="191402"/>
                  <a:pt x="1001553" y="191402"/>
                </a:cubicBezTo>
                <a:cubicBezTo>
                  <a:pt x="1002508" y="191402"/>
                  <a:pt x="1003463" y="191364"/>
                  <a:pt x="1004418" y="191288"/>
                </a:cubicBezTo>
                <a:cubicBezTo>
                  <a:pt x="1005373" y="191212"/>
                  <a:pt x="1006295" y="191109"/>
                  <a:pt x="1007185" y="190979"/>
                </a:cubicBezTo>
                <a:cubicBezTo>
                  <a:pt x="1008075" y="190848"/>
                  <a:pt x="1008927" y="190702"/>
                  <a:pt x="1009741" y="190539"/>
                </a:cubicBezTo>
                <a:cubicBezTo>
                  <a:pt x="1010555" y="190376"/>
                  <a:pt x="1011309" y="190197"/>
                  <a:pt x="1012004" y="190002"/>
                </a:cubicBezTo>
                <a:lnTo>
                  <a:pt x="1012004" y="194658"/>
                </a:lnTo>
                <a:cubicBezTo>
                  <a:pt x="1010463" y="195091"/>
                  <a:pt x="1008721" y="195444"/>
                  <a:pt x="1006778" y="195716"/>
                </a:cubicBezTo>
                <a:cubicBezTo>
                  <a:pt x="1004836" y="195987"/>
                  <a:pt x="1002823" y="196122"/>
                  <a:pt x="1000739" y="196122"/>
                </a:cubicBezTo>
                <a:cubicBezTo>
                  <a:pt x="997939" y="196122"/>
                  <a:pt x="995530" y="195743"/>
                  <a:pt x="993512" y="194983"/>
                </a:cubicBezTo>
                <a:cubicBezTo>
                  <a:pt x="991493" y="194223"/>
                  <a:pt x="989838" y="193122"/>
                  <a:pt x="988547" y="191679"/>
                </a:cubicBezTo>
                <a:cubicBezTo>
                  <a:pt x="987256" y="190235"/>
                  <a:pt x="986301" y="188466"/>
                  <a:pt x="985682" y="186372"/>
                </a:cubicBezTo>
                <a:cubicBezTo>
                  <a:pt x="985063" y="184278"/>
                  <a:pt x="984754" y="181906"/>
                  <a:pt x="984754" y="179258"/>
                </a:cubicBezTo>
                <a:cubicBezTo>
                  <a:pt x="984754" y="176958"/>
                  <a:pt x="985085" y="174782"/>
                  <a:pt x="985747" y="172731"/>
                </a:cubicBezTo>
                <a:cubicBezTo>
                  <a:pt x="986409" y="170680"/>
                  <a:pt x="987375" y="168878"/>
                  <a:pt x="988645" y="167327"/>
                </a:cubicBezTo>
                <a:cubicBezTo>
                  <a:pt x="989914" y="165775"/>
                  <a:pt x="991472" y="164543"/>
                  <a:pt x="993316" y="163631"/>
                </a:cubicBezTo>
                <a:cubicBezTo>
                  <a:pt x="995161" y="162720"/>
                  <a:pt x="997256" y="162264"/>
                  <a:pt x="999600" y="162264"/>
                </a:cubicBezTo>
                <a:close/>
                <a:moveTo>
                  <a:pt x="932795" y="162264"/>
                </a:moveTo>
                <a:cubicBezTo>
                  <a:pt x="934770" y="162264"/>
                  <a:pt x="936549" y="162481"/>
                  <a:pt x="938134" y="162915"/>
                </a:cubicBezTo>
                <a:cubicBezTo>
                  <a:pt x="939718" y="163349"/>
                  <a:pt x="941058" y="164011"/>
                  <a:pt x="942154" y="164901"/>
                </a:cubicBezTo>
                <a:cubicBezTo>
                  <a:pt x="943250" y="165791"/>
                  <a:pt x="944092" y="166909"/>
                  <a:pt x="944678" y="168254"/>
                </a:cubicBezTo>
                <a:cubicBezTo>
                  <a:pt x="945264" y="169600"/>
                  <a:pt x="945557" y="171184"/>
                  <a:pt x="945557" y="173008"/>
                </a:cubicBezTo>
                <a:lnTo>
                  <a:pt x="945557" y="195537"/>
                </a:lnTo>
                <a:lnTo>
                  <a:pt x="940478" y="195537"/>
                </a:lnTo>
                <a:lnTo>
                  <a:pt x="940348" y="191141"/>
                </a:lnTo>
                <a:cubicBezTo>
                  <a:pt x="938568" y="192899"/>
                  <a:pt x="936761" y="194169"/>
                  <a:pt x="934927" y="194950"/>
                </a:cubicBezTo>
                <a:cubicBezTo>
                  <a:pt x="933093" y="195732"/>
                  <a:pt x="931167" y="196122"/>
                  <a:pt x="929148" y="196122"/>
                </a:cubicBezTo>
                <a:cubicBezTo>
                  <a:pt x="927282" y="196122"/>
                  <a:pt x="925686" y="195884"/>
                  <a:pt x="924362" y="195406"/>
                </a:cubicBezTo>
                <a:cubicBezTo>
                  <a:pt x="923039" y="194929"/>
                  <a:pt x="921948" y="194272"/>
                  <a:pt x="921091" y="193437"/>
                </a:cubicBezTo>
                <a:cubicBezTo>
                  <a:pt x="920233" y="192601"/>
                  <a:pt x="919604" y="191619"/>
                  <a:pt x="919202" y="190490"/>
                </a:cubicBezTo>
                <a:cubicBezTo>
                  <a:pt x="918801" y="189362"/>
                  <a:pt x="918600" y="188135"/>
                  <a:pt x="918600" y="186811"/>
                </a:cubicBezTo>
                <a:cubicBezTo>
                  <a:pt x="918600" y="183534"/>
                  <a:pt x="919821" y="180968"/>
                  <a:pt x="922263" y="179112"/>
                </a:cubicBezTo>
                <a:cubicBezTo>
                  <a:pt x="924704" y="177256"/>
                  <a:pt x="928313" y="176328"/>
                  <a:pt x="933088" y="176328"/>
                </a:cubicBezTo>
                <a:lnTo>
                  <a:pt x="939859" y="176328"/>
                </a:lnTo>
                <a:lnTo>
                  <a:pt x="939859" y="173463"/>
                </a:lnTo>
                <a:cubicBezTo>
                  <a:pt x="939859" y="171532"/>
                  <a:pt x="939241" y="169985"/>
                  <a:pt x="938004" y="168824"/>
                </a:cubicBezTo>
                <a:cubicBezTo>
                  <a:pt x="936766" y="167663"/>
                  <a:pt x="934878" y="167083"/>
                  <a:pt x="932339" y="167083"/>
                </a:cubicBezTo>
                <a:cubicBezTo>
                  <a:pt x="930494" y="167083"/>
                  <a:pt x="928676" y="167289"/>
                  <a:pt x="926886" y="167701"/>
                </a:cubicBezTo>
                <a:cubicBezTo>
                  <a:pt x="925095" y="168113"/>
                  <a:pt x="923245" y="168699"/>
                  <a:pt x="921335" y="169459"/>
                </a:cubicBezTo>
                <a:lnTo>
                  <a:pt x="921335" y="164348"/>
                </a:lnTo>
                <a:cubicBezTo>
                  <a:pt x="922051" y="164087"/>
                  <a:pt x="922849" y="163832"/>
                  <a:pt x="923728" y="163583"/>
                </a:cubicBezTo>
                <a:cubicBezTo>
                  <a:pt x="924607" y="163333"/>
                  <a:pt x="925535" y="163111"/>
                  <a:pt x="926511" y="162915"/>
                </a:cubicBezTo>
                <a:cubicBezTo>
                  <a:pt x="927488" y="162720"/>
                  <a:pt x="928508" y="162562"/>
                  <a:pt x="929571" y="162443"/>
                </a:cubicBezTo>
                <a:cubicBezTo>
                  <a:pt x="930635" y="162324"/>
                  <a:pt x="931709" y="162264"/>
                  <a:pt x="932795" y="162264"/>
                </a:cubicBezTo>
                <a:close/>
                <a:moveTo>
                  <a:pt x="792655" y="162264"/>
                </a:moveTo>
                <a:cubicBezTo>
                  <a:pt x="796020" y="162264"/>
                  <a:pt x="798564" y="163257"/>
                  <a:pt x="800290" y="165243"/>
                </a:cubicBezTo>
                <a:cubicBezTo>
                  <a:pt x="802015" y="167229"/>
                  <a:pt x="802878" y="170219"/>
                  <a:pt x="802878" y="174212"/>
                </a:cubicBezTo>
                <a:lnTo>
                  <a:pt x="802878" y="195537"/>
                </a:lnTo>
                <a:lnTo>
                  <a:pt x="797213" y="195537"/>
                </a:lnTo>
                <a:lnTo>
                  <a:pt x="797213" y="174668"/>
                </a:lnTo>
                <a:cubicBezTo>
                  <a:pt x="797213" y="172107"/>
                  <a:pt x="796736" y="170213"/>
                  <a:pt x="795781" y="168987"/>
                </a:cubicBezTo>
                <a:cubicBezTo>
                  <a:pt x="794826" y="167761"/>
                  <a:pt x="793404" y="167148"/>
                  <a:pt x="791516" y="167148"/>
                </a:cubicBezTo>
                <a:cubicBezTo>
                  <a:pt x="790821" y="167148"/>
                  <a:pt x="790143" y="167251"/>
                  <a:pt x="789481" y="167457"/>
                </a:cubicBezTo>
                <a:cubicBezTo>
                  <a:pt x="788819" y="167663"/>
                  <a:pt x="788130" y="168021"/>
                  <a:pt x="787414" y="168531"/>
                </a:cubicBezTo>
                <a:cubicBezTo>
                  <a:pt x="786698" y="169041"/>
                  <a:pt x="785922" y="169730"/>
                  <a:pt x="785086" y="170598"/>
                </a:cubicBezTo>
                <a:cubicBezTo>
                  <a:pt x="784250" y="171467"/>
                  <a:pt x="783312" y="172552"/>
                  <a:pt x="782270" y="173854"/>
                </a:cubicBezTo>
                <a:lnTo>
                  <a:pt x="782270" y="195537"/>
                </a:lnTo>
                <a:lnTo>
                  <a:pt x="776605" y="195537"/>
                </a:lnTo>
                <a:lnTo>
                  <a:pt x="776605" y="162850"/>
                </a:lnTo>
                <a:lnTo>
                  <a:pt x="781651" y="162850"/>
                </a:lnTo>
                <a:lnTo>
                  <a:pt x="781879" y="168124"/>
                </a:lnTo>
                <a:cubicBezTo>
                  <a:pt x="782834" y="166996"/>
                  <a:pt x="783757" y="166057"/>
                  <a:pt x="784646" y="165308"/>
                </a:cubicBezTo>
                <a:cubicBezTo>
                  <a:pt x="785536" y="164559"/>
                  <a:pt x="786410" y="163957"/>
                  <a:pt x="787267" y="163501"/>
                </a:cubicBezTo>
                <a:cubicBezTo>
                  <a:pt x="788124" y="163046"/>
                  <a:pt x="788998" y="162725"/>
                  <a:pt x="789888" y="162541"/>
                </a:cubicBezTo>
                <a:cubicBezTo>
                  <a:pt x="790778" y="162356"/>
                  <a:pt x="791700" y="162264"/>
                  <a:pt x="792655" y="162264"/>
                </a:cubicBezTo>
                <a:close/>
                <a:moveTo>
                  <a:pt x="761346" y="162264"/>
                </a:moveTo>
                <a:cubicBezTo>
                  <a:pt x="763321" y="162264"/>
                  <a:pt x="765101" y="162481"/>
                  <a:pt x="766685" y="162915"/>
                </a:cubicBezTo>
                <a:cubicBezTo>
                  <a:pt x="768269" y="163349"/>
                  <a:pt x="769609" y="164011"/>
                  <a:pt x="770706" y="164901"/>
                </a:cubicBezTo>
                <a:cubicBezTo>
                  <a:pt x="771802" y="165791"/>
                  <a:pt x="772642" y="166909"/>
                  <a:pt x="773229" y="168254"/>
                </a:cubicBezTo>
                <a:cubicBezTo>
                  <a:pt x="773815" y="169600"/>
                  <a:pt x="774108" y="171184"/>
                  <a:pt x="774108" y="173008"/>
                </a:cubicBezTo>
                <a:lnTo>
                  <a:pt x="774108" y="195537"/>
                </a:lnTo>
                <a:lnTo>
                  <a:pt x="769029" y="195537"/>
                </a:lnTo>
                <a:lnTo>
                  <a:pt x="768899" y="191141"/>
                </a:lnTo>
                <a:cubicBezTo>
                  <a:pt x="767119" y="192899"/>
                  <a:pt x="765312" y="194169"/>
                  <a:pt x="763478" y="194950"/>
                </a:cubicBezTo>
                <a:cubicBezTo>
                  <a:pt x="761644" y="195732"/>
                  <a:pt x="759718" y="196122"/>
                  <a:pt x="757699" y="196122"/>
                </a:cubicBezTo>
                <a:cubicBezTo>
                  <a:pt x="755833" y="196122"/>
                  <a:pt x="754238" y="195884"/>
                  <a:pt x="752914" y="195406"/>
                </a:cubicBezTo>
                <a:cubicBezTo>
                  <a:pt x="751589" y="194929"/>
                  <a:pt x="750499" y="194272"/>
                  <a:pt x="749642" y="193437"/>
                </a:cubicBezTo>
                <a:cubicBezTo>
                  <a:pt x="748784" y="192601"/>
                  <a:pt x="748155" y="191619"/>
                  <a:pt x="747753" y="190490"/>
                </a:cubicBezTo>
                <a:cubicBezTo>
                  <a:pt x="747352" y="189362"/>
                  <a:pt x="747151" y="188135"/>
                  <a:pt x="747151" y="186811"/>
                </a:cubicBezTo>
                <a:cubicBezTo>
                  <a:pt x="747151" y="183534"/>
                  <a:pt x="748372" y="180968"/>
                  <a:pt x="750814" y="179112"/>
                </a:cubicBezTo>
                <a:cubicBezTo>
                  <a:pt x="753255" y="177256"/>
                  <a:pt x="756864" y="176328"/>
                  <a:pt x="761639" y="176328"/>
                </a:cubicBezTo>
                <a:lnTo>
                  <a:pt x="768411" y="176328"/>
                </a:lnTo>
                <a:lnTo>
                  <a:pt x="768411" y="173463"/>
                </a:lnTo>
                <a:cubicBezTo>
                  <a:pt x="768411" y="171532"/>
                  <a:pt x="767792" y="169985"/>
                  <a:pt x="766555" y="168824"/>
                </a:cubicBezTo>
                <a:cubicBezTo>
                  <a:pt x="765317" y="167663"/>
                  <a:pt x="763430" y="167083"/>
                  <a:pt x="760890" y="167083"/>
                </a:cubicBezTo>
                <a:cubicBezTo>
                  <a:pt x="759045" y="167083"/>
                  <a:pt x="757227" y="167289"/>
                  <a:pt x="755437" y="167701"/>
                </a:cubicBezTo>
                <a:cubicBezTo>
                  <a:pt x="753646" y="168113"/>
                  <a:pt x="751796" y="168699"/>
                  <a:pt x="749886" y="169459"/>
                </a:cubicBezTo>
                <a:lnTo>
                  <a:pt x="749886" y="164348"/>
                </a:lnTo>
                <a:cubicBezTo>
                  <a:pt x="750602" y="164087"/>
                  <a:pt x="751400" y="163832"/>
                  <a:pt x="752279" y="163583"/>
                </a:cubicBezTo>
                <a:cubicBezTo>
                  <a:pt x="753158" y="163333"/>
                  <a:pt x="754086" y="163111"/>
                  <a:pt x="755062" y="162915"/>
                </a:cubicBezTo>
                <a:cubicBezTo>
                  <a:pt x="756039" y="162720"/>
                  <a:pt x="757059" y="162562"/>
                  <a:pt x="758123" y="162443"/>
                </a:cubicBezTo>
                <a:cubicBezTo>
                  <a:pt x="759186" y="162324"/>
                  <a:pt x="760261" y="162264"/>
                  <a:pt x="761346" y="162264"/>
                </a:cubicBezTo>
                <a:close/>
                <a:moveTo>
                  <a:pt x="656701" y="162264"/>
                </a:moveTo>
                <a:cubicBezTo>
                  <a:pt x="658980" y="162264"/>
                  <a:pt x="660998" y="162622"/>
                  <a:pt x="662756" y="163339"/>
                </a:cubicBezTo>
                <a:cubicBezTo>
                  <a:pt x="664514" y="164055"/>
                  <a:pt x="665996" y="165069"/>
                  <a:pt x="667200" y="166382"/>
                </a:cubicBezTo>
                <a:cubicBezTo>
                  <a:pt x="668405" y="167696"/>
                  <a:pt x="669317" y="169291"/>
                  <a:pt x="669935" y="171168"/>
                </a:cubicBezTo>
                <a:cubicBezTo>
                  <a:pt x="670554" y="173046"/>
                  <a:pt x="670863" y="175146"/>
                  <a:pt x="670863" y="177468"/>
                </a:cubicBezTo>
                <a:cubicBezTo>
                  <a:pt x="670863" y="178271"/>
                  <a:pt x="670852" y="178944"/>
                  <a:pt x="670830" y="179486"/>
                </a:cubicBezTo>
                <a:cubicBezTo>
                  <a:pt x="670808" y="180029"/>
                  <a:pt x="670776" y="180539"/>
                  <a:pt x="670733" y="181017"/>
                </a:cubicBezTo>
                <a:lnTo>
                  <a:pt x="647781" y="181017"/>
                </a:lnTo>
                <a:cubicBezTo>
                  <a:pt x="647781" y="184359"/>
                  <a:pt x="648714" y="186925"/>
                  <a:pt x="650580" y="188716"/>
                </a:cubicBezTo>
                <a:cubicBezTo>
                  <a:pt x="652447" y="190506"/>
                  <a:pt x="655138" y="191402"/>
                  <a:pt x="658654" y="191402"/>
                </a:cubicBezTo>
                <a:cubicBezTo>
                  <a:pt x="659609" y="191402"/>
                  <a:pt x="660564" y="191364"/>
                  <a:pt x="661519" y="191288"/>
                </a:cubicBezTo>
                <a:cubicBezTo>
                  <a:pt x="662474" y="191212"/>
                  <a:pt x="663397" y="191109"/>
                  <a:pt x="664286" y="190979"/>
                </a:cubicBezTo>
                <a:cubicBezTo>
                  <a:pt x="665176" y="190848"/>
                  <a:pt x="666028" y="190702"/>
                  <a:pt x="666842" y="190539"/>
                </a:cubicBezTo>
                <a:cubicBezTo>
                  <a:pt x="667656" y="190376"/>
                  <a:pt x="668411" y="190197"/>
                  <a:pt x="669105" y="190002"/>
                </a:cubicBezTo>
                <a:lnTo>
                  <a:pt x="669105" y="194658"/>
                </a:lnTo>
                <a:cubicBezTo>
                  <a:pt x="667564" y="195091"/>
                  <a:pt x="665822" y="195444"/>
                  <a:pt x="663880" y="195716"/>
                </a:cubicBezTo>
                <a:cubicBezTo>
                  <a:pt x="661937" y="195987"/>
                  <a:pt x="659924" y="196122"/>
                  <a:pt x="657840" y="196122"/>
                </a:cubicBezTo>
                <a:cubicBezTo>
                  <a:pt x="655040" y="196122"/>
                  <a:pt x="652632" y="195743"/>
                  <a:pt x="650613" y="194983"/>
                </a:cubicBezTo>
                <a:cubicBezTo>
                  <a:pt x="648595" y="194223"/>
                  <a:pt x="646939" y="193122"/>
                  <a:pt x="645648" y="191679"/>
                </a:cubicBezTo>
                <a:cubicBezTo>
                  <a:pt x="644357" y="190235"/>
                  <a:pt x="643402" y="188466"/>
                  <a:pt x="642783" y="186372"/>
                </a:cubicBezTo>
                <a:cubicBezTo>
                  <a:pt x="642165" y="184278"/>
                  <a:pt x="641855" y="181906"/>
                  <a:pt x="641855" y="179258"/>
                </a:cubicBezTo>
                <a:cubicBezTo>
                  <a:pt x="641855" y="176958"/>
                  <a:pt x="642186" y="174782"/>
                  <a:pt x="642848" y="172731"/>
                </a:cubicBezTo>
                <a:cubicBezTo>
                  <a:pt x="643510" y="170680"/>
                  <a:pt x="644476" y="168878"/>
                  <a:pt x="645746" y="167327"/>
                </a:cubicBezTo>
                <a:cubicBezTo>
                  <a:pt x="647016" y="165775"/>
                  <a:pt x="648572" y="164543"/>
                  <a:pt x="650418" y="163631"/>
                </a:cubicBezTo>
                <a:cubicBezTo>
                  <a:pt x="652262" y="162720"/>
                  <a:pt x="654357" y="162264"/>
                  <a:pt x="656701" y="162264"/>
                </a:cubicBezTo>
                <a:close/>
                <a:moveTo>
                  <a:pt x="475726" y="162264"/>
                </a:moveTo>
                <a:cubicBezTo>
                  <a:pt x="478070" y="162264"/>
                  <a:pt x="480170" y="162628"/>
                  <a:pt x="482026" y="163355"/>
                </a:cubicBezTo>
                <a:cubicBezTo>
                  <a:pt x="483881" y="164082"/>
                  <a:pt x="485455" y="165145"/>
                  <a:pt x="486746" y="166545"/>
                </a:cubicBezTo>
                <a:cubicBezTo>
                  <a:pt x="488037" y="167945"/>
                  <a:pt x="489025" y="169687"/>
                  <a:pt x="489709" y="171770"/>
                </a:cubicBezTo>
                <a:cubicBezTo>
                  <a:pt x="490393" y="173854"/>
                  <a:pt x="490734" y="176242"/>
                  <a:pt x="490734" y="178933"/>
                </a:cubicBezTo>
                <a:cubicBezTo>
                  <a:pt x="490734" y="181472"/>
                  <a:pt x="490376" y="183800"/>
                  <a:pt x="489660" y="185916"/>
                </a:cubicBezTo>
                <a:cubicBezTo>
                  <a:pt x="488944" y="188033"/>
                  <a:pt x="487913" y="189845"/>
                  <a:pt x="486567" y="191353"/>
                </a:cubicBezTo>
                <a:cubicBezTo>
                  <a:pt x="485221" y="192861"/>
                  <a:pt x="483583" y="194034"/>
                  <a:pt x="481651" y="194869"/>
                </a:cubicBezTo>
                <a:cubicBezTo>
                  <a:pt x="479719" y="195705"/>
                  <a:pt x="477528" y="196122"/>
                  <a:pt x="475075" y="196122"/>
                </a:cubicBezTo>
                <a:cubicBezTo>
                  <a:pt x="472731" y="196122"/>
                  <a:pt x="470631" y="195759"/>
                  <a:pt x="468775" y="195032"/>
                </a:cubicBezTo>
                <a:cubicBezTo>
                  <a:pt x="466919" y="194305"/>
                  <a:pt x="465346" y="193236"/>
                  <a:pt x="464055" y="191825"/>
                </a:cubicBezTo>
                <a:cubicBezTo>
                  <a:pt x="462763" y="190414"/>
                  <a:pt x="461776" y="188667"/>
                  <a:pt x="461092" y="186583"/>
                </a:cubicBezTo>
                <a:cubicBezTo>
                  <a:pt x="460408" y="184500"/>
                  <a:pt x="460067" y="182102"/>
                  <a:pt x="460067" y="179389"/>
                </a:cubicBezTo>
                <a:cubicBezTo>
                  <a:pt x="460067" y="176849"/>
                  <a:pt x="460424" y="174532"/>
                  <a:pt x="461140" y="172438"/>
                </a:cubicBezTo>
                <a:cubicBezTo>
                  <a:pt x="461857" y="170343"/>
                  <a:pt x="462888" y="168542"/>
                  <a:pt x="464234" y="167034"/>
                </a:cubicBezTo>
                <a:cubicBezTo>
                  <a:pt x="465579" y="165525"/>
                  <a:pt x="467218" y="164353"/>
                  <a:pt x="469149" y="163518"/>
                </a:cubicBezTo>
                <a:cubicBezTo>
                  <a:pt x="471081" y="162682"/>
                  <a:pt x="473273" y="162264"/>
                  <a:pt x="475726" y="162264"/>
                </a:cubicBezTo>
                <a:close/>
                <a:moveTo>
                  <a:pt x="304276" y="162264"/>
                </a:moveTo>
                <a:cubicBezTo>
                  <a:pt x="306555" y="162264"/>
                  <a:pt x="308573" y="162622"/>
                  <a:pt x="310331" y="163339"/>
                </a:cubicBezTo>
                <a:cubicBezTo>
                  <a:pt x="312089" y="164055"/>
                  <a:pt x="313571" y="165069"/>
                  <a:pt x="314775" y="166382"/>
                </a:cubicBezTo>
                <a:cubicBezTo>
                  <a:pt x="315980" y="167696"/>
                  <a:pt x="316891" y="169291"/>
                  <a:pt x="317510" y="171168"/>
                </a:cubicBezTo>
                <a:cubicBezTo>
                  <a:pt x="318128" y="173046"/>
                  <a:pt x="318438" y="175146"/>
                  <a:pt x="318438" y="177468"/>
                </a:cubicBezTo>
                <a:cubicBezTo>
                  <a:pt x="318438" y="178271"/>
                  <a:pt x="318427" y="178944"/>
                  <a:pt x="318405" y="179486"/>
                </a:cubicBezTo>
                <a:cubicBezTo>
                  <a:pt x="318384" y="180029"/>
                  <a:pt x="318351" y="180539"/>
                  <a:pt x="318308" y="181017"/>
                </a:cubicBezTo>
                <a:lnTo>
                  <a:pt x="295355" y="181017"/>
                </a:lnTo>
                <a:cubicBezTo>
                  <a:pt x="295355" y="184359"/>
                  <a:pt x="296289" y="186925"/>
                  <a:pt x="298155" y="188716"/>
                </a:cubicBezTo>
                <a:cubicBezTo>
                  <a:pt x="300022" y="190506"/>
                  <a:pt x="302713" y="191402"/>
                  <a:pt x="306229" y="191402"/>
                </a:cubicBezTo>
                <a:cubicBezTo>
                  <a:pt x="307184" y="191402"/>
                  <a:pt x="308139" y="191364"/>
                  <a:pt x="309094" y="191288"/>
                </a:cubicBezTo>
                <a:cubicBezTo>
                  <a:pt x="310049" y="191212"/>
                  <a:pt x="310971" y="191109"/>
                  <a:pt x="311861" y="190979"/>
                </a:cubicBezTo>
                <a:cubicBezTo>
                  <a:pt x="312751" y="190848"/>
                  <a:pt x="313603" y="190702"/>
                  <a:pt x="314417" y="190539"/>
                </a:cubicBezTo>
                <a:cubicBezTo>
                  <a:pt x="315231" y="190376"/>
                  <a:pt x="315985" y="190197"/>
                  <a:pt x="316680" y="190002"/>
                </a:cubicBezTo>
                <a:lnTo>
                  <a:pt x="316680" y="194658"/>
                </a:lnTo>
                <a:cubicBezTo>
                  <a:pt x="315139" y="195091"/>
                  <a:pt x="313397" y="195444"/>
                  <a:pt x="311454" y="195716"/>
                </a:cubicBezTo>
                <a:cubicBezTo>
                  <a:pt x="309512" y="195987"/>
                  <a:pt x="307499" y="196122"/>
                  <a:pt x="305415" y="196122"/>
                </a:cubicBezTo>
                <a:cubicBezTo>
                  <a:pt x="302615" y="196122"/>
                  <a:pt x="300206" y="195743"/>
                  <a:pt x="298188" y="194983"/>
                </a:cubicBezTo>
                <a:cubicBezTo>
                  <a:pt x="296169" y="194223"/>
                  <a:pt x="294514" y="193122"/>
                  <a:pt x="293223" y="191679"/>
                </a:cubicBezTo>
                <a:cubicBezTo>
                  <a:pt x="291932" y="190235"/>
                  <a:pt x="290977" y="188466"/>
                  <a:pt x="290358" y="186372"/>
                </a:cubicBezTo>
                <a:cubicBezTo>
                  <a:pt x="289740" y="184278"/>
                  <a:pt x="289430" y="181906"/>
                  <a:pt x="289430" y="179258"/>
                </a:cubicBezTo>
                <a:cubicBezTo>
                  <a:pt x="289430" y="176958"/>
                  <a:pt x="289761" y="174782"/>
                  <a:pt x="290423" y="172731"/>
                </a:cubicBezTo>
                <a:cubicBezTo>
                  <a:pt x="291085" y="170680"/>
                  <a:pt x="292051" y="168878"/>
                  <a:pt x="293321" y="167327"/>
                </a:cubicBezTo>
                <a:cubicBezTo>
                  <a:pt x="294590" y="165775"/>
                  <a:pt x="296148" y="164543"/>
                  <a:pt x="297993" y="163631"/>
                </a:cubicBezTo>
                <a:cubicBezTo>
                  <a:pt x="299837" y="162720"/>
                  <a:pt x="301932" y="162264"/>
                  <a:pt x="304276" y="162264"/>
                </a:cubicBezTo>
                <a:close/>
                <a:moveTo>
                  <a:pt x="166024" y="162264"/>
                </a:moveTo>
                <a:cubicBezTo>
                  <a:pt x="169410" y="162264"/>
                  <a:pt x="171976" y="163360"/>
                  <a:pt x="173724" y="165552"/>
                </a:cubicBezTo>
                <a:cubicBezTo>
                  <a:pt x="175471" y="167745"/>
                  <a:pt x="176279" y="171000"/>
                  <a:pt x="176149" y="175319"/>
                </a:cubicBezTo>
                <a:lnTo>
                  <a:pt x="170419" y="175319"/>
                </a:lnTo>
                <a:cubicBezTo>
                  <a:pt x="170484" y="172454"/>
                  <a:pt x="170066" y="170376"/>
                  <a:pt x="169166" y="169084"/>
                </a:cubicBezTo>
                <a:cubicBezTo>
                  <a:pt x="168265" y="167793"/>
                  <a:pt x="166946" y="167148"/>
                  <a:pt x="165210" y="167148"/>
                </a:cubicBezTo>
                <a:cubicBezTo>
                  <a:pt x="164450" y="167148"/>
                  <a:pt x="163685" y="167283"/>
                  <a:pt x="162915" y="167554"/>
                </a:cubicBezTo>
                <a:cubicBezTo>
                  <a:pt x="162144" y="167826"/>
                  <a:pt x="161352" y="168260"/>
                  <a:pt x="160538" y="168857"/>
                </a:cubicBezTo>
                <a:cubicBezTo>
                  <a:pt x="159724" y="169454"/>
                  <a:pt x="158861" y="170219"/>
                  <a:pt x="157950" y="171152"/>
                </a:cubicBezTo>
                <a:cubicBezTo>
                  <a:pt x="157038" y="172085"/>
                  <a:pt x="156062" y="173214"/>
                  <a:pt x="155020" y="174538"/>
                </a:cubicBezTo>
                <a:lnTo>
                  <a:pt x="155020" y="195537"/>
                </a:lnTo>
                <a:lnTo>
                  <a:pt x="149290" y="195537"/>
                </a:lnTo>
                <a:lnTo>
                  <a:pt x="149290" y="162850"/>
                </a:lnTo>
                <a:lnTo>
                  <a:pt x="154467" y="162850"/>
                </a:lnTo>
                <a:lnTo>
                  <a:pt x="154629" y="168873"/>
                </a:lnTo>
                <a:cubicBezTo>
                  <a:pt x="156561" y="166551"/>
                  <a:pt x="158465" y="164869"/>
                  <a:pt x="160343" y="163827"/>
                </a:cubicBezTo>
                <a:cubicBezTo>
                  <a:pt x="162220" y="162785"/>
                  <a:pt x="164114" y="162264"/>
                  <a:pt x="166024" y="162264"/>
                </a:cubicBezTo>
                <a:close/>
                <a:moveTo>
                  <a:pt x="132826" y="162264"/>
                </a:moveTo>
                <a:cubicBezTo>
                  <a:pt x="135105" y="162264"/>
                  <a:pt x="137123" y="162622"/>
                  <a:pt x="138881" y="163339"/>
                </a:cubicBezTo>
                <a:cubicBezTo>
                  <a:pt x="140639" y="164055"/>
                  <a:pt x="142121" y="165069"/>
                  <a:pt x="143325" y="166382"/>
                </a:cubicBezTo>
                <a:cubicBezTo>
                  <a:pt x="144530" y="167696"/>
                  <a:pt x="145441" y="169291"/>
                  <a:pt x="146060" y="171168"/>
                </a:cubicBezTo>
                <a:cubicBezTo>
                  <a:pt x="146679" y="173046"/>
                  <a:pt x="146988" y="175146"/>
                  <a:pt x="146988" y="177468"/>
                </a:cubicBezTo>
                <a:cubicBezTo>
                  <a:pt x="146988" y="178271"/>
                  <a:pt x="146977" y="178944"/>
                  <a:pt x="146955" y="179486"/>
                </a:cubicBezTo>
                <a:cubicBezTo>
                  <a:pt x="146934" y="180029"/>
                  <a:pt x="146901" y="180539"/>
                  <a:pt x="146858" y="181017"/>
                </a:cubicBezTo>
                <a:lnTo>
                  <a:pt x="123905" y="181017"/>
                </a:lnTo>
                <a:cubicBezTo>
                  <a:pt x="123905" y="184359"/>
                  <a:pt x="124839" y="186925"/>
                  <a:pt x="126705" y="188716"/>
                </a:cubicBezTo>
                <a:cubicBezTo>
                  <a:pt x="128572" y="190506"/>
                  <a:pt x="131263" y="191402"/>
                  <a:pt x="134779" y="191402"/>
                </a:cubicBezTo>
                <a:cubicBezTo>
                  <a:pt x="135734" y="191402"/>
                  <a:pt x="136689" y="191364"/>
                  <a:pt x="137644" y="191288"/>
                </a:cubicBezTo>
                <a:cubicBezTo>
                  <a:pt x="138599" y="191212"/>
                  <a:pt x="139522" y="191109"/>
                  <a:pt x="140411" y="190979"/>
                </a:cubicBezTo>
                <a:cubicBezTo>
                  <a:pt x="141301" y="190848"/>
                  <a:pt x="142153" y="190702"/>
                  <a:pt x="142967" y="190539"/>
                </a:cubicBezTo>
                <a:cubicBezTo>
                  <a:pt x="143781" y="190376"/>
                  <a:pt x="144535" y="190197"/>
                  <a:pt x="145230" y="190002"/>
                </a:cubicBezTo>
                <a:lnTo>
                  <a:pt x="145230" y="194658"/>
                </a:lnTo>
                <a:cubicBezTo>
                  <a:pt x="143689" y="195091"/>
                  <a:pt x="141947" y="195444"/>
                  <a:pt x="140004" y="195716"/>
                </a:cubicBezTo>
                <a:cubicBezTo>
                  <a:pt x="138062" y="195987"/>
                  <a:pt x="136049" y="196122"/>
                  <a:pt x="133965" y="196122"/>
                </a:cubicBezTo>
                <a:cubicBezTo>
                  <a:pt x="131165" y="196122"/>
                  <a:pt x="128756" y="195743"/>
                  <a:pt x="126738" y="194983"/>
                </a:cubicBezTo>
                <a:cubicBezTo>
                  <a:pt x="124720" y="194223"/>
                  <a:pt x="123064" y="193122"/>
                  <a:pt x="121773" y="191679"/>
                </a:cubicBezTo>
                <a:cubicBezTo>
                  <a:pt x="120482" y="190235"/>
                  <a:pt x="119527" y="188466"/>
                  <a:pt x="118908" y="186372"/>
                </a:cubicBezTo>
                <a:cubicBezTo>
                  <a:pt x="118289" y="184278"/>
                  <a:pt x="117980" y="181906"/>
                  <a:pt x="117980" y="179258"/>
                </a:cubicBezTo>
                <a:cubicBezTo>
                  <a:pt x="117980" y="176958"/>
                  <a:pt x="118311" y="174782"/>
                  <a:pt x="118973" y="172731"/>
                </a:cubicBezTo>
                <a:cubicBezTo>
                  <a:pt x="119635" y="170680"/>
                  <a:pt x="120601" y="168878"/>
                  <a:pt x="121871" y="167327"/>
                </a:cubicBezTo>
                <a:cubicBezTo>
                  <a:pt x="123140" y="165775"/>
                  <a:pt x="124698" y="164543"/>
                  <a:pt x="126542" y="163631"/>
                </a:cubicBezTo>
                <a:cubicBezTo>
                  <a:pt x="128387" y="162720"/>
                  <a:pt x="130482" y="162264"/>
                  <a:pt x="132826" y="162264"/>
                </a:cubicBezTo>
                <a:close/>
                <a:moveTo>
                  <a:pt x="59230" y="162264"/>
                </a:moveTo>
                <a:cubicBezTo>
                  <a:pt x="62594" y="162264"/>
                  <a:pt x="65139" y="163257"/>
                  <a:pt x="66865" y="165243"/>
                </a:cubicBezTo>
                <a:cubicBezTo>
                  <a:pt x="68590" y="167229"/>
                  <a:pt x="69453" y="170219"/>
                  <a:pt x="69453" y="174212"/>
                </a:cubicBezTo>
                <a:lnTo>
                  <a:pt x="69453" y="195537"/>
                </a:lnTo>
                <a:lnTo>
                  <a:pt x="63788" y="195537"/>
                </a:lnTo>
                <a:lnTo>
                  <a:pt x="63788" y="174668"/>
                </a:lnTo>
                <a:cubicBezTo>
                  <a:pt x="63788" y="172107"/>
                  <a:pt x="63311" y="170213"/>
                  <a:pt x="62356" y="168987"/>
                </a:cubicBezTo>
                <a:cubicBezTo>
                  <a:pt x="61401" y="167761"/>
                  <a:pt x="59979" y="167148"/>
                  <a:pt x="58091" y="167148"/>
                </a:cubicBezTo>
                <a:cubicBezTo>
                  <a:pt x="57396" y="167148"/>
                  <a:pt x="56718" y="167251"/>
                  <a:pt x="56056" y="167457"/>
                </a:cubicBezTo>
                <a:cubicBezTo>
                  <a:pt x="55394" y="167663"/>
                  <a:pt x="54705" y="168021"/>
                  <a:pt x="53989" y="168531"/>
                </a:cubicBezTo>
                <a:cubicBezTo>
                  <a:pt x="53272" y="169041"/>
                  <a:pt x="52497" y="169730"/>
                  <a:pt x="51661" y="170598"/>
                </a:cubicBezTo>
                <a:cubicBezTo>
                  <a:pt x="50825" y="171467"/>
                  <a:pt x="49887" y="172552"/>
                  <a:pt x="48845" y="173854"/>
                </a:cubicBezTo>
                <a:lnTo>
                  <a:pt x="48845" y="195537"/>
                </a:lnTo>
                <a:lnTo>
                  <a:pt x="43180" y="195537"/>
                </a:lnTo>
                <a:lnTo>
                  <a:pt x="43180" y="162850"/>
                </a:lnTo>
                <a:lnTo>
                  <a:pt x="48226" y="162850"/>
                </a:lnTo>
                <a:lnTo>
                  <a:pt x="48454" y="168124"/>
                </a:lnTo>
                <a:cubicBezTo>
                  <a:pt x="49409" y="166996"/>
                  <a:pt x="50332" y="166057"/>
                  <a:pt x="51221" y="165308"/>
                </a:cubicBezTo>
                <a:cubicBezTo>
                  <a:pt x="52111" y="164559"/>
                  <a:pt x="52985" y="163957"/>
                  <a:pt x="53842" y="163501"/>
                </a:cubicBezTo>
                <a:cubicBezTo>
                  <a:pt x="54699" y="163046"/>
                  <a:pt x="55573" y="162725"/>
                  <a:pt x="56463" y="162541"/>
                </a:cubicBezTo>
                <a:cubicBezTo>
                  <a:pt x="57353" y="162356"/>
                  <a:pt x="58275" y="162264"/>
                  <a:pt x="59230" y="162264"/>
                </a:cubicBezTo>
                <a:close/>
                <a:moveTo>
                  <a:pt x="399740" y="157869"/>
                </a:moveTo>
                <a:lnTo>
                  <a:pt x="399740" y="190523"/>
                </a:lnTo>
                <a:lnTo>
                  <a:pt x="404070" y="190523"/>
                </a:lnTo>
                <a:cubicBezTo>
                  <a:pt x="413750" y="190523"/>
                  <a:pt x="418589" y="185086"/>
                  <a:pt x="418589" y="174212"/>
                </a:cubicBezTo>
                <a:cubicBezTo>
                  <a:pt x="418589" y="171195"/>
                  <a:pt x="418308" y="168645"/>
                  <a:pt x="417743" y="166562"/>
                </a:cubicBezTo>
                <a:cubicBezTo>
                  <a:pt x="417179" y="164478"/>
                  <a:pt x="416322" y="162796"/>
                  <a:pt x="415172" y="161515"/>
                </a:cubicBezTo>
                <a:cubicBezTo>
                  <a:pt x="414021" y="160235"/>
                  <a:pt x="412578" y="159307"/>
                  <a:pt x="410841" y="158732"/>
                </a:cubicBezTo>
                <a:cubicBezTo>
                  <a:pt x="409105" y="158157"/>
                  <a:pt x="407065" y="157869"/>
                  <a:pt x="404721" y="157869"/>
                </a:cubicBezTo>
                <a:close/>
                <a:moveTo>
                  <a:pt x="393945" y="152985"/>
                </a:moveTo>
                <a:lnTo>
                  <a:pt x="404917" y="152985"/>
                </a:lnTo>
                <a:cubicBezTo>
                  <a:pt x="411558" y="152985"/>
                  <a:pt x="416512" y="154695"/>
                  <a:pt x="419778" y="158113"/>
                </a:cubicBezTo>
                <a:cubicBezTo>
                  <a:pt x="423045" y="161532"/>
                  <a:pt x="424678" y="166757"/>
                  <a:pt x="424678" y="173789"/>
                </a:cubicBezTo>
                <a:cubicBezTo>
                  <a:pt x="424678" y="175829"/>
                  <a:pt x="424521" y="177783"/>
                  <a:pt x="424206" y="179649"/>
                </a:cubicBezTo>
                <a:cubicBezTo>
                  <a:pt x="423891" y="181516"/>
                  <a:pt x="423387" y="183252"/>
                  <a:pt x="422692" y="184858"/>
                </a:cubicBezTo>
                <a:cubicBezTo>
                  <a:pt x="421998" y="186464"/>
                  <a:pt x="421096" y="187924"/>
                  <a:pt x="419990" y="189237"/>
                </a:cubicBezTo>
                <a:cubicBezTo>
                  <a:pt x="418883" y="190550"/>
                  <a:pt x="417527" y="191673"/>
                  <a:pt x="415920" y="192606"/>
                </a:cubicBezTo>
                <a:cubicBezTo>
                  <a:pt x="414314" y="193540"/>
                  <a:pt x="412448" y="194261"/>
                  <a:pt x="410321" y="194771"/>
                </a:cubicBezTo>
                <a:cubicBezTo>
                  <a:pt x="408193" y="195281"/>
                  <a:pt x="405774" y="195537"/>
                  <a:pt x="403061" y="195537"/>
                </a:cubicBezTo>
                <a:lnTo>
                  <a:pt x="393945" y="195537"/>
                </a:lnTo>
                <a:close/>
                <a:moveTo>
                  <a:pt x="357896" y="152985"/>
                </a:moveTo>
                <a:lnTo>
                  <a:pt x="383355" y="152985"/>
                </a:lnTo>
                <a:lnTo>
                  <a:pt x="383355" y="157869"/>
                </a:lnTo>
                <a:lnTo>
                  <a:pt x="373556" y="157869"/>
                </a:lnTo>
                <a:lnTo>
                  <a:pt x="373556" y="190588"/>
                </a:lnTo>
                <a:lnTo>
                  <a:pt x="383355" y="190588"/>
                </a:lnTo>
                <a:lnTo>
                  <a:pt x="383355" y="195537"/>
                </a:lnTo>
                <a:lnTo>
                  <a:pt x="357896" y="195537"/>
                </a:lnTo>
                <a:lnTo>
                  <a:pt x="357896" y="190588"/>
                </a:lnTo>
                <a:lnTo>
                  <a:pt x="367695" y="190588"/>
                </a:lnTo>
                <a:lnTo>
                  <a:pt x="367695" y="157869"/>
                </a:lnTo>
                <a:lnTo>
                  <a:pt x="357896" y="157869"/>
                </a:lnTo>
                <a:close/>
                <a:moveTo>
                  <a:pt x="6415" y="152985"/>
                </a:moveTo>
                <a:lnTo>
                  <a:pt x="30604" y="152985"/>
                </a:lnTo>
                <a:lnTo>
                  <a:pt x="30604" y="157869"/>
                </a:lnTo>
                <a:lnTo>
                  <a:pt x="12210" y="157869"/>
                </a:lnTo>
                <a:lnTo>
                  <a:pt x="12210" y="171054"/>
                </a:lnTo>
                <a:lnTo>
                  <a:pt x="29888" y="171054"/>
                </a:lnTo>
                <a:lnTo>
                  <a:pt x="29888" y="175938"/>
                </a:lnTo>
                <a:lnTo>
                  <a:pt x="12210" y="175938"/>
                </a:lnTo>
                <a:lnTo>
                  <a:pt x="12210" y="190588"/>
                </a:lnTo>
                <a:lnTo>
                  <a:pt x="30604" y="190588"/>
                </a:lnTo>
                <a:lnTo>
                  <a:pt x="30604" y="195537"/>
                </a:lnTo>
                <a:lnTo>
                  <a:pt x="6415" y="195537"/>
                </a:lnTo>
                <a:close/>
                <a:moveTo>
                  <a:pt x="1103659" y="152790"/>
                </a:moveTo>
                <a:lnTo>
                  <a:pt x="1108672" y="152790"/>
                </a:lnTo>
                <a:lnTo>
                  <a:pt x="1108672" y="190262"/>
                </a:lnTo>
                <a:lnTo>
                  <a:pt x="1118179" y="190262"/>
                </a:lnTo>
                <a:lnTo>
                  <a:pt x="1118179" y="195537"/>
                </a:lnTo>
                <a:lnTo>
                  <a:pt x="1091450" y="195537"/>
                </a:lnTo>
                <a:lnTo>
                  <a:pt x="1091450" y="190262"/>
                </a:lnTo>
                <a:lnTo>
                  <a:pt x="1102389" y="190262"/>
                </a:lnTo>
                <a:lnTo>
                  <a:pt x="1102389" y="159204"/>
                </a:lnTo>
                <a:lnTo>
                  <a:pt x="1092199" y="164738"/>
                </a:lnTo>
                <a:lnTo>
                  <a:pt x="1090115" y="159920"/>
                </a:lnTo>
                <a:close/>
                <a:moveTo>
                  <a:pt x="969234" y="152399"/>
                </a:moveTo>
                <a:lnTo>
                  <a:pt x="969234" y="162850"/>
                </a:lnTo>
                <a:lnTo>
                  <a:pt x="983917" y="162850"/>
                </a:lnTo>
                <a:lnTo>
                  <a:pt x="983917" y="167603"/>
                </a:lnTo>
                <a:lnTo>
                  <a:pt x="969234" y="167603"/>
                </a:lnTo>
                <a:lnTo>
                  <a:pt x="969234" y="184207"/>
                </a:lnTo>
                <a:cubicBezTo>
                  <a:pt x="969234" y="186551"/>
                  <a:pt x="969858" y="188304"/>
                  <a:pt x="971106" y="189464"/>
                </a:cubicBezTo>
                <a:cubicBezTo>
                  <a:pt x="972354" y="190626"/>
                  <a:pt x="974194" y="191207"/>
                  <a:pt x="976624" y="191207"/>
                </a:cubicBezTo>
                <a:cubicBezTo>
                  <a:pt x="977666" y="191207"/>
                  <a:pt x="978806" y="191125"/>
                  <a:pt x="980043" y="190962"/>
                </a:cubicBezTo>
                <a:cubicBezTo>
                  <a:pt x="981280" y="190799"/>
                  <a:pt x="982571" y="190545"/>
                  <a:pt x="983917" y="190197"/>
                </a:cubicBezTo>
                <a:lnTo>
                  <a:pt x="983917" y="195081"/>
                </a:lnTo>
                <a:cubicBezTo>
                  <a:pt x="982636" y="195406"/>
                  <a:pt x="981312" y="195640"/>
                  <a:pt x="979945" y="195781"/>
                </a:cubicBezTo>
                <a:cubicBezTo>
                  <a:pt x="978578" y="195922"/>
                  <a:pt x="977189" y="195992"/>
                  <a:pt x="975778" y="195992"/>
                </a:cubicBezTo>
                <a:cubicBezTo>
                  <a:pt x="971676" y="195992"/>
                  <a:pt x="968616" y="195064"/>
                  <a:pt x="966597" y="193209"/>
                </a:cubicBezTo>
                <a:cubicBezTo>
                  <a:pt x="964579" y="191353"/>
                  <a:pt x="963569" y="188504"/>
                  <a:pt x="963569" y="184663"/>
                </a:cubicBezTo>
                <a:lnTo>
                  <a:pt x="963569" y="167603"/>
                </a:lnTo>
                <a:lnTo>
                  <a:pt x="954421" y="167603"/>
                </a:lnTo>
                <a:lnTo>
                  <a:pt x="954421" y="162850"/>
                </a:lnTo>
                <a:lnTo>
                  <a:pt x="963569" y="162850"/>
                </a:lnTo>
                <a:lnTo>
                  <a:pt x="963569" y="153865"/>
                </a:lnTo>
                <a:close/>
                <a:moveTo>
                  <a:pt x="578710" y="152399"/>
                </a:moveTo>
                <a:lnTo>
                  <a:pt x="578710" y="162850"/>
                </a:lnTo>
                <a:lnTo>
                  <a:pt x="593393" y="162850"/>
                </a:lnTo>
                <a:lnTo>
                  <a:pt x="593393" y="167603"/>
                </a:lnTo>
                <a:lnTo>
                  <a:pt x="578710" y="167603"/>
                </a:lnTo>
                <a:lnTo>
                  <a:pt x="578710" y="184207"/>
                </a:lnTo>
                <a:cubicBezTo>
                  <a:pt x="578710" y="186551"/>
                  <a:pt x="579334" y="188304"/>
                  <a:pt x="580582" y="189464"/>
                </a:cubicBezTo>
                <a:cubicBezTo>
                  <a:pt x="581830" y="190626"/>
                  <a:pt x="583670" y="191207"/>
                  <a:pt x="586101" y="191207"/>
                </a:cubicBezTo>
                <a:cubicBezTo>
                  <a:pt x="587142" y="191207"/>
                  <a:pt x="588282" y="191125"/>
                  <a:pt x="589519" y="190962"/>
                </a:cubicBezTo>
                <a:cubicBezTo>
                  <a:pt x="590756" y="190799"/>
                  <a:pt x="592047" y="190545"/>
                  <a:pt x="593393" y="190197"/>
                </a:cubicBezTo>
                <a:lnTo>
                  <a:pt x="593393" y="195081"/>
                </a:lnTo>
                <a:cubicBezTo>
                  <a:pt x="592112" y="195406"/>
                  <a:pt x="590789" y="195640"/>
                  <a:pt x="589422" y="195781"/>
                </a:cubicBezTo>
                <a:cubicBezTo>
                  <a:pt x="588054" y="195922"/>
                  <a:pt x="586665" y="195992"/>
                  <a:pt x="585254" y="195992"/>
                </a:cubicBezTo>
                <a:cubicBezTo>
                  <a:pt x="581152" y="195992"/>
                  <a:pt x="578092" y="195064"/>
                  <a:pt x="576073" y="193209"/>
                </a:cubicBezTo>
                <a:cubicBezTo>
                  <a:pt x="574055" y="191353"/>
                  <a:pt x="573045" y="188504"/>
                  <a:pt x="573045" y="184663"/>
                </a:cubicBezTo>
                <a:lnTo>
                  <a:pt x="573045" y="167603"/>
                </a:lnTo>
                <a:lnTo>
                  <a:pt x="563897" y="167603"/>
                </a:lnTo>
                <a:lnTo>
                  <a:pt x="563897" y="162850"/>
                </a:lnTo>
                <a:lnTo>
                  <a:pt x="573045" y="162850"/>
                </a:lnTo>
                <a:lnTo>
                  <a:pt x="573045" y="153865"/>
                </a:lnTo>
                <a:close/>
                <a:moveTo>
                  <a:pt x="235810" y="152399"/>
                </a:moveTo>
                <a:lnTo>
                  <a:pt x="235810" y="162850"/>
                </a:lnTo>
                <a:lnTo>
                  <a:pt x="250493" y="162850"/>
                </a:lnTo>
                <a:lnTo>
                  <a:pt x="250493" y="167603"/>
                </a:lnTo>
                <a:lnTo>
                  <a:pt x="235810" y="167603"/>
                </a:lnTo>
                <a:lnTo>
                  <a:pt x="235810" y="184207"/>
                </a:lnTo>
                <a:cubicBezTo>
                  <a:pt x="235810" y="186551"/>
                  <a:pt x="236434" y="188304"/>
                  <a:pt x="237682" y="189464"/>
                </a:cubicBezTo>
                <a:cubicBezTo>
                  <a:pt x="238930" y="190626"/>
                  <a:pt x="240770" y="191207"/>
                  <a:pt x="243200" y="191207"/>
                </a:cubicBezTo>
                <a:cubicBezTo>
                  <a:pt x="244242" y="191207"/>
                  <a:pt x="245382" y="191125"/>
                  <a:pt x="246619" y="190962"/>
                </a:cubicBezTo>
                <a:cubicBezTo>
                  <a:pt x="247856" y="190799"/>
                  <a:pt x="249147" y="190545"/>
                  <a:pt x="250493" y="190197"/>
                </a:cubicBezTo>
                <a:lnTo>
                  <a:pt x="250493" y="195081"/>
                </a:lnTo>
                <a:cubicBezTo>
                  <a:pt x="249212" y="195406"/>
                  <a:pt x="247889" y="195640"/>
                  <a:pt x="246521" y="195781"/>
                </a:cubicBezTo>
                <a:cubicBezTo>
                  <a:pt x="245154" y="195922"/>
                  <a:pt x="243765" y="195992"/>
                  <a:pt x="242354" y="195992"/>
                </a:cubicBezTo>
                <a:cubicBezTo>
                  <a:pt x="238252" y="195992"/>
                  <a:pt x="235192" y="195064"/>
                  <a:pt x="233173" y="193209"/>
                </a:cubicBezTo>
                <a:cubicBezTo>
                  <a:pt x="231155" y="191353"/>
                  <a:pt x="230146" y="188504"/>
                  <a:pt x="230146" y="184663"/>
                </a:cubicBezTo>
                <a:lnTo>
                  <a:pt x="230146" y="167603"/>
                </a:lnTo>
                <a:lnTo>
                  <a:pt x="220997" y="167603"/>
                </a:lnTo>
                <a:lnTo>
                  <a:pt x="220997" y="162850"/>
                </a:lnTo>
                <a:lnTo>
                  <a:pt x="230146" y="162850"/>
                </a:lnTo>
                <a:lnTo>
                  <a:pt x="230146" y="153865"/>
                </a:lnTo>
                <a:close/>
                <a:moveTo>
                  <a:pt x="92935" y="152399"/>
                </a:moveTo>
                <a:lnTo>
                  <a:pt x="92935" y="162850"/>
                </a:lnTo>
                <a:lnTo>
                  <a:pt x="107618" y="162850"/>
                </a:lnTo>
                <a:lnTo>
                  <a:pt x="107618" y="167603"/>
                </a:lnTo>
                <a:lnTo>
                  <a:pt x="92935" y="167603"/>
                </a:lnTo>
                <a:lnTo>
                  <a:pt x="92935" y="184207"/>
                </a:lnTo>
                <a:cubicBezTo>
                  <a:pt x="92935" y="186551"/>
                  <a:pt x="93559" y="188304"/>
                  <a:pt x="94807" y="189464"/>
                </a:cubicBezTo>
                <a:cubicBezTo>
                  <a:pt x="96055" y="190626"/>
                  <a:pt x="97895" y="191207"/>
                  <a:pt x="100326" y="191207"/>
                </a:cubicBezTo>
                <a:cubicBezTo>
                  <a:pt x="101367" y="191207"/>
                  <a:pt x="102507" y="191125"/>
                  <a:pt x="103744" y="190962"/>
                </a:cubicBezTo>
                <a:cubicBezTo>
                  <a:pt x="104981" y="190799"/>
                  <a:pt x="106272" y="190545"/>
                  <a:pt x="107618" y="190197"/>
                </a:cubicBezTo>
                <a:lnTo>
                  <a:pt x="107618" y="195081"/>
                </a:lnTo>
                <a:cubicBezTo>
                  <a:pt x="106338" y="195406"/>
                  <a:pt x="105013" y="195640"/>
                  <a:pt x="103646" y="195781"/>
                </a:cubicBezTo>
                <a:cubicBezTo>
                  <a:pt x="102279" y="195922"/>
                  <a:pt x="100890" y="195992"/>
                  <a:pt x="99479" y="195992"/>
                </a:cubicBezTo>
                <a:cubicBezTo>
                  <a:pt x="95377" y="195992"/>
                  <a:pt x="92317" y="195064"/>
                  <a:pt x="90298" y="193209"/>
                </a:cubicBezTo>
                <a:cubicBezTo>
                  <a:pt x="88280" y="191353"/>
                  <a:pt x="87270" y="188504"/>
                  <a:pt x="87270" y="184663"/>
                </a:cubicBezTo>
                <a:lnTo>
                  <a:pt x="87270" y="167603"/>
                </a:lnTo>
                <a:lnTo>
                  <a:pt x="78122" y="167603"/>
                </a:lnTo>
                <a:lnTo>
                  <a:pt x="78122" y="162850"/>
                </a:lnTo>
                <a:lnTo>
                  <a:pt x="87270" y="162850"/>
                </a:lnTo>
                <a:lnTo>
                  <a:pt x="87270" y="153865"/>
                </a:lnTo>
                <a:close/>
                <a:moveTo>
                  <a:pt x="901759" y="149535"/>
                </a:moveTo>
                <a:lnTo>
                  <a:pt x="907457" y="149535"/>
                </a:lnTo>
                <a:lnTo>
                  <a:pt x="907457" y="195537"/>
                </a:lnTo>
                <a:lnTo>
                  <a:pt x="902378" y="195537"/>
                </a:lnTo>
                <a:lnTo>
                  <a:pt x="902182" y="189351"/>
                </a:lnTo>
                <a:cubicBezTo>
                  <a:pt x="900598" y="191652"/>
                  <a:pt x="898883" y="193355"/>
                  <a:pt x="897039" y="194462"/>
                </a:cubicBezTo>
                <a:cubicBezTo>
                  <a:pt x="895194" y="195569"/>
                  <a:pt x="893197" y="196122"/>
                  <a:pt x="891048" y="196122"/>
                </a:cubicBezTo>
                <a:cubicBezTo>
                  <a:pt x="889182" y="196122"/>
                  <a:pt x="887538" y="195732"/>
                  <a:pt x="886116" y="194950"/>
                </a:cubicBezTo>
                <a:cubicBezTo>
                  <a:pt x="884694" y="194169"/>
                  <a:pt x="883511" y="193068"/>
                  <a:pt x="882567" y="191646"/>
                </a:cubicBezTo>
                <a:cubicBezTo>
                  <a:pt x="881623" y="190224"/>
                  <a:pt x="880912" y="188515"/>
                  <a:pt x="880435" y="186518"/>
                </a:cubicBezTo>
                <a:cubicBezTo>
                  <a:pt x="879957" y="184522"/>
                  <a:pt x="879719" y="182308"/>
                  <a:pt x="879719" y="179877"/>
                </a:cubicBezTo>
                <a:cubicBezTo>
                  <a:pt x="879719" y="177099"/>
                  <a:pt x="880099" y="174630"/>
                  <a:pt x="880858" y="172471"/>
                </a:cubicBezTo>
                <a:cubicBezTo>
                  <a:pt x="881618" y="170311"/>
                  <a:pt x="882698" y="168488"/>
                  <a:pt x="884098" y="167001"/>
                </a:cubicBezTo>
                <a:cubicBezTo>
                  <a:pt x="885497" y="165514"/>
                  <a:pt x="887180" y="164386"/>
                  <a:pt x="889144" y="163615"/>
                </a:cubicBezTo>
                <a:cubicBezTo>
                  <a:pt x="891108" y="162845"/>
                  <a:pt x="893295" y="162460"/>
                  <a:pt x="895704" y="162460"/>
                </a:cubicBezTo>
                <a:cubicBezTo>
                  <a:pt x="896746" y="162460"/>
                  <a:pt x="897771" y="162525"/>
                  <a:pt x="898780" y="162655"/>
                </a:cubicBezTo>
                <a:cubicBezTo>
                  <a:pt x="899790" y="162785"/>
                  <a:pt x="900783" y="162991"/>
                  <a:pt x="901759" y="163273"/>
                </a:cubicBezTo>
                <a:close/>
                <a:moveTo>
                  <a:pt x="835085" y="149535"/>
                </a:moveTo>
                <a:lnTo>
                  <a:pt x="840782" y="149535"/>
                </a:lnTo>
                <a:lnTo>
                  <a:pt x="840782" y="195537"/>
                </a:lnTo>
                <a:lnTo>
                  <a:pt x="835704" y="195537"/>
                </a:lnTo>
                <a:lnTo>
                  <a:pt x="835508" y="189351"/>
                </a:lnTo>
                <a:cubicBezTo>
                  <a:pt x="833924" y="191652"/>
                  <a:pt x="832209" y="193355"/>
                  <a:pt x="830365" y="194462"/>
                </a:cubicBezTo>
                <a:cubicBezTo>
                  <a:pt x="828520" y="195569"/>
                  <a:pt x="826523" y="196122"/>
                  <a:pt x="824375" y="196122"/>
                </a:cubicBezTo>
                <a:cubicBezTo>
                  <a:pt x="822508" y="196122"/>
                  <a:pt x="820864" y="195732"/>
                  <a:pt x="819442" y="194950"/>
                </a:cubicBezTo>
                <a:cubicBezTo>
                  <a:pt x="818021" y="194169"/>
                  <a:pt x="816838" y="193068"/>
                  <a:pt x="815893" y="191646"/>
                </a:cubicBezTo>
                <a:cubicBezTo>
                  <a:pt x="814949" y="190224"/>
                  <a:pt x="814239" y="188515"/>
                  <a:pt x="813761" y="186518"/>
                </a:cubicBezTo>
                <a:cubicBezTo>
                  <a:pt x="813284" y="184522"/>
                  <a:pt x="813045" y="182308"/>
                  <a:pt x="813045" y="179877"/>
                </a:cubicBezTo>
                <a:cubicBezTo>
                  <a:pt x="813045" y="177099"/>
                  <a:pt x="813425" y="174630"/>
                  <a:pt x="814184" y="172471"/>
                </a:cubicBezTo>
                <a:cubicBezTo>
                  <a:pt x="814944" y="170311"/>
                  <a:pt x="816024" y="168488"/>
                  <a:pt x="817424" y="167001"/>
                </a:cubicBezTo>
                <a:cubicBezTo>
                  <a:pt x="818823" y="165514"/>
                  <a:pt x="820506" y="164386"/>
                  <a:pt x="822470" y="163615"/>
                </a:cubicBezTo>
                <a:cubicBezTo>
                  <a:pt x="824434" y="162845"/>
                  <a:pt x="826621" y="162460"/>
                  <a:pt x="829030" y="162460"/>
                </a:cubicBezTo>
                <a:cubicBezTo>
                  <a:pt x="830072" y="162460"/>
                  <a:pt x="831097" y="162525"/>
                  <a:pt x="832106" y="162655"/>
                </a:cubicBezTo>
                <a:cubicBezTo>
                  <a:pt x="833116" y="162785"/>
                  <a:pt x="834108" y="162991"/>
                  <a:pt x="835085" y="163273"/>
                </a:cubicBezTo>
                <a:close/>
                <a:moveTo>
                  <a:pt x="605155" y="149535"/>
                </a:moveTo>
                <a:lnTo>
                  <a:pt x="610820" y="149535"/>
                </a:lnTo>
                <a:lnTo>
                  <a:pt x="610820" y="162850"/>
                </a:lnTo>
                <a:lnTo>
                  <a:pt x="610624" y="167994"/>
                </a:lnTo>
                <a:cubicBezTo>
                  <a:pt x="611515" y="166931"/>
                  <a:pt x="612388" y="166035"/>
                  <a:pt x="613246" y="165308"/>
                </a:cubicBezTo>
                <a:cubicBezTo>
                  <a:pt x="614103" y="164581"/>
                  <a:pt x="614960" y="163990"/>
                  <a:pt x="615817" y="163534"/>
                </a:cubicBezTo>
                <a:cubicBezTo>
                  <a:pt x="616675" y="163078"/>
                  <a:pt x="617548" y="162752"/>
                  <a:pt x="618438" y="162557"/>
                </a:cubicBezTo>
                <a:cubicBezTo>
                  <a:pt x="619328" y="162362"/>
                  <a:pt x="620250" y="162264"/>
                  <a:pt x="621205" y="162264"/>
                </a:cubicBezTo>
                <a:cubicBezTo>
                  <a:pt x="624461" y="162264"/>
                  <a:pt x="626978" y="163257"/>
                  <a:pt x="628758" y="165243"/>
                </a:cubicBezTo>
                <a:cubicBezTo>
                  <a:pt x="630538" y="167229"/>
                  <a:pt x="631428" y="170219"/>
                  <a:pt x="631428" y="174212"/>
                </a:cubicBezTo>
                <a:lnTo>
                  <a:pt x="631428" y="195537"/>
                </a:lnTo>
                <a:lnTo>
                  <a:pt x="625763" y="195537"/>
                </a:lnTo>
                <a:lnTo>
                  <a:pt x="625763" y="174668"/>
                </a:lnTo>
                <a:cubicBezTo>
                  <a:pt x="625763" y="172150"/>
                  <a:pt x="625291" y="170268"/>
                  <a:pt x="624347" y="169020"/>
                </a:cubicBezTo>
                <a:cubicBezTo>
                  <a:pt x="623403" y="167771"/>
                  <a:pt x="622052" y="167148"/>
                  <a:pt x="620294" y="167148"/>
                </a:cubicBezTo>
                <a:cubicBezTo>
                  <a:pt x="619534" y="167148"/>
                  <a:pt x="618824" y="167251"/>
                  <a:pt x="618161" y="167457"/>
                </a:cubicBezTo>
                <a:cubicBezTo>
                  <a:pt x="617499" y="167663"/>
                  <a:pt x="616810" y="168021"/>
                  <a:pt x="616094" y="168531"/>
                </a:cubicBezTo>
                <a:cubicBezTo>
                  <a:pt x="615378" y="169041"/>
                  <a:pt x="614597" y="169730"/>
                  <a:pt x="613750" y="170598"/>
                </a:cubicBezTo>
                <a:cubicBezTo>
                  <a:pt x="612904" y="171467"/>
                  <a:pt x="611927" y="172552"/>
                  <a:pt x="610820" y="173854"/>
                </a:cubicBezTo>
                <a:lnTo>
                  <a:pt x="610820" y="195537"/>
                </a:lnTo>
                <a:lnTo>
                  <a:pt x="605155" y="195537"/>
                </a:lnTo>
                <a:close/>
                <a:moveTo>
                  <a:pt x="252730" y="149535"/>
                </a:moveTo>
                <a:lnTo>
                  <a:pt x="258395" y="149535"/>
                </a:lnTo>
                <a:lnTo>
                  <a:pt x="258395" y="162850"/>
                </a:lnTo>
                <a:lnTo>
                  <a:pt x="258200" y="167994"/>
                </a:lnTo>
                <a:cubicBezTo>
                  <a:pt x="259089" y="166931"/>
                  <a:pt x="259963" y="166035"/>
                  <a:pt x="260820" y="165308"/>
                </a:cubicBezTo>
                <a:cubicBezTo>
                  <a:pt x="261678" y="164581"/>
                  <a:pt x="262535" y="163990"/>
                  <a:pt x="263392" y="163534"/>
                </a:cubicBezTo>
                <a:cubicBezTo>
                  <a:pt x="264250" y="163078"/>
                  <a:pt x="265123" y="162752"/>
                  <a:pt x="266013" y="162557"/>
                </a:cubicBezTo>
                <a:cubicBezTo>
                  <a:pt x="266903" y="162362"/>
                  <a:pt x="267825" y="162264"/>
                  <a:pt x="268780" y="162264"/>
                </a:cubicBezTo>
                <a:cubicBezTo>
                  <a:pt x="272036" y="162264"/>
                  <a:pt x="274554" y="163257"/>
                  <a:pt x="276333" y="165243"/>
                </a:cubicBezTo>
                <a:cubicBezTo>
                  <a:pt x="278113" y="167229"/>
                  <a:pt x="279003" y="170219"/>
                  <a:pt x="279003" y="174212"/>
                </a:cubicBezTo>
                <a:lnTo>
                  <a:pt x="279003" y="195537"/>
                </a:lnTo>
                <a:lnTo>
                  <a:pt x="273338" y="195537"/>
                </a:lnTo>
                <a:lnTo>
                  <a:pt x="273338" y="174668"/>
                </a:lnTo>
                <a:cubicBezTo>
                  <a:pt x="273338" y="172150"/>
                  <a:pt x="272866" y="170268"/>
                  <a:pt x="271922" y="169020"/>
                </a:cubicBezTo>
                <a:cubicBezTo>
                  <a:pt x="270978" y="167771"/>
                  <a:pt x="269627" y="167148"/>
                  <a:pt x="267869" y="167148"/>
                </a:cubicBezTo>
                <a:cubicBezTo>
                  <a:pt x="267109" y="167148"/>
                  <a:pt x="266398" y="167251"/>
                  <a:pt x="265736" y="167457"/>
                </a:cubicBezTo>
                <a:cubicBezTo>
                  <a:pt x="265074" y="167663"/>
                  <a:pt x="264385" y="168021"/>
                  <a:pt x="263669" y="168531"/>
                </a:cubicBezTo>
                <a:cubicBezTo>
                  <a:pt x="262953" y="169041"/>
                  <a:pt x="262171" y="169730"/>
                  <a:pt x="261325" y="170598"/>
                </a:cubicBezTo>
                <a:cubicBezTo>
                  <a:pt x="260479" y="171467"/>
                  <a:pt x="259502" y="172552"/>
                  <a:pt x="258395" y="173854"/>
                </a:cubicBezTo>
                <a:lnTo>
                  <a:pt x="258395" y="195537"/>
                </a:lnTo>
                <a:lnTo>
                  <a:pt x="252730" y="195537"/>
                </a:lnTo>
                <a:close/>
                <a:moveTo>
                  <a:pt x="865924" y="149144"/>
                </a:moveTo>
                <a:cubicBezTo>
                  <a:pt x="866554" y="149144"/>
                  <a:pt x="867140" y="149258"/>
                  <a:pt x="867682" y="149486"/>
                </a:cubicBezTo>
                <a:cubicBezTo>
                  <a:pt x="868225" y="149714"/>
                  <a:pt x="868697" y="150034"/>
                  <a:pt x="869098" y="150446"/>
                </a:cubicBezTo>
                <a:cubicBezTo>
                  <a:pt x="869500" y="150859"/>
                  <a:pt x="869815" y="151331"/>
                  <a:pt x="870043" y="151863"/>
                </a:cubicBezTo>
                <a:cubicBezTo>
                  <a:pt x="870270" y="152394"/>
                  <a:pt x="870384" y="152975"/>
                  <a:pt x="870384" y="153604"/>
                </a:cubicBezTo>
                <a:cubicBezTo>
                  <a:pt x="870384" y="154212"/>
                  <a:pt x="870270" y="154787"/>
                  <a:pt x="870043" y="155330"/>
                </a:cubicBezTo>
                <a:cubicBezTo>
                  <a:pt x="869815" y="155872"/>
                  <a:pt x="869500" y="156350"/>
                  <a:pt x="869098" y="156762"/>
                </a:cubicBezTo>
                <a:cubicBezTo>
                  <a:pt x="868697" y="157174"/>
                  <a:pt x="868225" y="157495"/>
                  <a:pt x="867682" y="157723"/>
                </a:cubicBezTo>
                <a:cubicBezTo>
                  <a:pt x="867140" y="157950"/>
                  <a:pt x="866554" y="158065"/>
                  <a:pt x="865924" y="158065"/>
                </a:cubicBezTo>
                <a:cubicBezTo>
                  <a:pt x="865295" y="158065"/>
                  <a:pt x="864709" y="157950"/>
                  <a:pt x="864166" y="157723"/>
                </a:cubicBezTo>
                <a:cubicBezTo>
                  <a:pt x="863624" y="157495"/>
                  <a:pt x="863152" y="157174"/>
                  <a:pt x="862750" y="156762"/>
                </a:cubicBezTo>
                <a:cubicBezTo>
                  <a:pt x="862348" y="156350"/>
                  <a:pt x="862034" y="155872"/>
                  <a:pt x="861806" y="155330"/>
                </a:cubicBezTo>
                <a:cubicBezTo>
                  <a:pt x="861578" y="154787"/>
                  <a:pt x="861464" y="154212"/>
                  <a:pt x="861464" y="153604"/>
                </a:cubicBezTo>
                <a:cubicBezTo>
                  <a:pt x="861464" y="152975"/>
                  <a:pt x="861578" y="152394"/>
                  <a:pt x="861806" y="151863"/>
                </a:cubicBezTo>
                <a:cubicBezTo>
                  <a:pt x="862034" y="151331"/>
                  <a:pt x="862348" y="150859"/>
                  <a:pt x="862750" y="150446"/>
                </a:cubicBezTo>
                <a:cubicBezTo>
                  <a:pt x="863152" y="150034"/>
                  <a:pt x="863624" y="149714"/>
                  <a:pt x="864166" y="149486"/>
                </a:cubicBezTo>
                <a:cubicBezTo>
                  <a:pt x="864709" y="149258"/>
                  <a:pt x="865295" y="149144"/>
                  <a:pt x="865924" y="149144"/>
                </a:cubicBezTo>
                <a:close/>
                <a:moveTo>
                  <a:pt x="521900" y="149144"/>
                </a:moveTo>
                <a:cubicBezTo>
                  <a:pt x="524157" y="149144"/>
                  <a:pt x="526653" y="149405"/>
                  <a:pt x="529388" y="149925"/>
                </a:cubicBezTo>
                <a:lnTo>
                  <a:pt x="529388" y="154809"/>
                </a:lnTo>
                <a:cubicBezTo>
                  <a:pt x="526414" y="154180"/>
                  <a:pt x="523853" y="153865"/>
                  <a:pt x="521704" y="153865"/>
                </a:cubicBezTo>
                <a:cubicBezTo>
                  <a:pt x="516604" y="153865"/>
                  <a:pt x="514054" y="156534"/>
                  <a:pt x="514054" y="161874"/>
                </a:cubicBezTo>
                <a:lnTo>
                  <a:pt x="514054" y="167603"/>
                </a:lnTo>
                <a:lnTo>
                  <a:pt x="528378" y="167603"/>
                </a:lnTo>
                <a:lnTo>
                  <a:pt x="528378" y="172324"/>
                </a:lnTo>
                <a:lnTo>
                  <a:pt x="514054" y="172324"/>
                </a:lnTo>
                <a:lnTo>
                  <a:pt x="514054" y="195537"/>
                </a:lnTo>
                <a:lnTo>
                  <a:pt x="508291" y="195537"/>
                </a:lnTo>
                <a:lnTo>
                  <a:pt x="508291" y="172324"/>
                </a:lnTo>
                <a:lnTo>
                  <a:pt x="497776" y="172324"/>
                </a:lnTo>
                <a:lnTo>
                  <a:pt x="497776" y="167603"/>
                </a:lnTo>
                <a:lnTo>
                  <a:pt x="508291" y="167603"/>
                </a:lnTo>
                <a:lnTo>
                  <a:pt x="508291" y="162199"/>
                </a:lnTo>
                <a:cubicBezTo>
                  <a:pt x="508291" y="153496"/>
                  <a:pt x="512828" y="149144"/>
                  <a:pt x="521900" y="149144"/>
                </a:cubicBezTo>
                <a:close/>
                <a:moveTo>
                  <a:pt x="1104049" y="109928"/>
                </a:moveTo>
                <a:cubicBezTo>
                  <a:pt x="1104722" y="109928"/>
                  <a:pt x="1105362" y="110063"/>
                  <a:pt x="1105970" y="110335"/>
                </a:cubicBezTo>
                <a:cubicBezTo>
                  <a:pt x="1106578" y="110606"/>
                  <a:pt x="1107110" y="110970"/>
                  <a:pt x="1107565" y="111425"/>
                </a:cubicBezTo>
                <a:cubicBezTo>
                  <a:pt x="1108021" y="111881"/>
                  <a:pt x="1108385" y="112413"/>
                  <a:pt x="1108656" y="113021"/>
                </a:cubicBezTo>
                <a:cubicBezTo>
                  <a:pt x="1108927" y="113628"/>
                  <a:pt x="1109063" y="114269"/>
                  <a:pt x="1109063" y="114941"/>
                </a:cubicBezTo>
                <a:cubicBezTo>
                  <a:pt x="1109063" y="115636"/>
                  <a:pt x="1108927" y="116282"/>
                  <a:pt x="1108656" y="116879"/>
                </a:cubicBezTo>
                <a:cubicBezTo>
                  <a:pt x="1108385" y="117475"/>
                  <a:pt x="1108021" y="118002"/>
                  <a:pt x="1107565" y="118457"/>
                </a:cubicBezTo>
                <a:cubicBezTo>
                  <a:pt x="1107110" y="118913"/>
                  <a:pt x="1106578" y="119271"/>
                  <a:pt x="1105970" y="119532"/>
                </a:cubicBezTo>
                <a:cubicBezTo>
                  <a:pt x="1105362" y="119792"/>
                  <a:pt x="1104722" y="119922"/>
                  <a:pt x="1104049" y="119922"/>
                </a:cubicBezTo>
                <a:cubicBezTo>
                  <a:pt x="1103355" y="119922"/>
                  <a:pt x="1102709" y="119792"/>
                  <a:pt x="1102112" y="119532"/>
                </a:cubicBezTo>
                <a:cubicBezTo>
                  <a:pt x="1101515" y="119271"/>
                  <a:pt x="1100989" y="118913"/>
                  <a:pt x="1100533" y="118457"/>
                </a:cubicBezTo>
                <a:cubicBezTo>
                  <a:pt x="1100077" y="118002"/>
                  <a:pt x="1099719" y="117475"/>
                  <a:pt x="1099459" y="116879"/>
                </a:cubicBezTo>
                <a:cubicBezTo>
                  <a:pt x="1099198" y="116282"/>
                  <a:pt x="1099068" y="115636"/>
                  <a:pt x="1099068" y="114941"/>
                </a:cubicBezTo>
                <a:cubicBezTo>
                  <a:pt x="1099068" y="114269"/>
                  <a:pt x="1099198" y="113628"/>
                  <a:pt x="1099459" y="113021"/>
                </a:cubicBezTo>
                <a:cubicBezTo>
                  <a:pt x="1099719" y="112413"/>
                  <a:pt x="1100077" y="111881"/>
                  <a:pt x="1100533" y="111425"/>
                </a:cubicBezTo>
                <a:cubicBezTo>
                  <a:pt x="1100989" y="110970"/>
                  <a:pt x="1101515" y="110606"/>
                  <a:pt x="1102112" y="110335"/>
                </a:cubicBezTo>
                <a:cubicBezTo>
                  <a:pt x="1102709" y="110063"/>
                  <a:pt x="1103355" y="109928"/>
                  <a:pt x="1104049" y="109928"/>
                </a:cubicBezTo>
                <a:close/>
                <a:moveTo>
                  <a:pt x="999339" y="104458"/>
                </a:moveTo>
                <a:cubicBezTo>
                  <a:pt x="997928" y="104458"/>
                  <a:pt x="996713" y="104599"/>
                  <a:pt x="995693" y="104882"/>
                </a:cubicBezTo>
                <a:cubicBezTo>
                  <a:pt x="994673" y="105164"/>
                  <a:pt x="993837" y="105565"/>
                  <a:pt x="993186" y="106086"/>
                </a:cubicBezTo>
                <a:cubicBezTo>
                  <a:pt x="992535" y="106607"/>
                  <a:pt x="992052" y="107231"/>
                  <a:pt x="991737" y="107958"/>
                </a:cubicBezTo>
                <a:cubicBezTo>
                  <a:pt x="991423" y="108685"/>
                  <a:pt x="991265" y="109504"/>
                  <a:pt x="991265" y="110416"/>
                </a:cubicBezTo>
                <a:cubicBezTo>
                  <a:pt x="991265" y="111045"/>
                  <a:pt x="991363" y="111648"/>
                  <a:pt x="991558" y="112223"/>
                </a:cubicBezTo>
                <a:cubicBezTo>
                  <a:pt x="991754" y="112798"/>
                  <a:pt x="992068" y="113308"/>
                  <a:pt x="992502" y="113753"/>
                </a:cubicBezTo>
                <a:cubicBezTo>
                  <a:pt x="992937" y="114198"/>
                  <a:pt x="993501" y="114551"/>
                  <a:pt x="994195" y="114811"/>
                </a:cubicBezTo>
                <a:cubicBezTo>
                  <a:pt x="994890" y="115072"/>
                  <a:pt x="995736" y="115202"/>
                  <a:pt x="996735" y="115202"/>
                </a:cubicBezTo>
                <a:cubicBezTo>
                  <a:pt x="998037" y="115202"/>
                  <a:pt x="999529" y="114806"/>
                  <a:pt x="1001211" y="114013"/>
                </a:cubicBezTo>
                <a:cubicBezTo>
                  <a:pt x="1002893" y="113221"/>
                  <a:pt x="1004668" y="111968"/>
                  <a:pt x="1006534" y="110253"/>
                </a:cubicBezTo>
                <a:lnTo>
                  <a:pt x="1006534" y="104458"/>
                </a:lnTo>
                <a:close/>
                <a:moveTo>
                  <a:pt x="827890" y="104458"/>
                </a:moveTo>
                <a:cubicBezTo>
                  <a:pt x="826480" y="104458"/>
                  <a:pt x="825264" y="104599"/>
                  <a:pt x="824244" y="104882"/>
                </a:cubicBezTo>
                <a:cubicBezTo>
                  <a:pt x="823224" y="105164"/>
                  <a:pt x="822388" y="105565"/>
                  <a:pt x="821737" y="106086"/>
                </a:cubicBezTo>
                <a:cubicBezTo>
                  <a:pt x="821086" y="106607"/>
                  <a:pt x="820603" y="107231"/>
                  <a:pt x="820289" y="107958"/>
                </a:cubicBezTo>
                <a:cubicBezTo>
                  <a:pt x="819974" y="108685"/>
                  <a:pt x="819817" y="109504"/>
                  <a:pt x="819817" y="110416"/>
                </a:cubicBezTo>
                <a:cubicBezTo>
                  <a:pt x="819817" y="111045"/>
                  <a:pt x="819914" y="111648"/>
                  <a:pt x="820110" y="112223"/>
                </a:cubicBezTo>
                <a:cubicBezTo>
                  <a:pt x="820305" y="112798"/>
                  <a:pt x="820620" y="113308"/>
                  <a:pt x="821054" y="113753"/>
                </a:cubicBezTo>
                <a:cubicBezTo>
                  <a:pt x="821488" y="114198"/>
                  <a:pt x="822052" y="114551"/>
                  <a:pt x="822747" y="114811"/>
                </a:cubicBezTo>
                <a:cubicBezTo>
                  <a:pt x="823441" y="115072"/>
                  <a:pt x="824288" y="115202"/>
                  <a:pt x="825286" y="115202"/>
                </a:cubicBezTo>
                <a:cubicBezTo>
                  <a:pt x="826588" y="115202"/>
                  <a:pt x="828080" y="114806"/>
                  <a:pt x="829762" y="114013"/>
                </a:cubicBezTo>
                <a:cubicBezTo>
                  <a:pt x="831444" y="113221"/>
                  <a:pt x="833219" y="111968"/>
                  <a:pt x="835085" y="110253"/>
                </a:cubicBezTo>
                <a:lnTo>
                  <a:pt x="835085" y="104458"/>
                </a:lnTo>
                <a:close/>
                <a:moveTo>
                  <a:pt x="408791" y="104458"/>
                </a:moveTo>
                <a:cubicBezTo>
                  <a:pt x="407380" y="104458"/>
                  <a:pt x="406164" y="104599"/>
                  <a:pt x="405144" y="104882"/>
                </a:cubicBezTo>
                <a:cubicBezTo>
                  <a:pt x="404124" y="105164"/>
                  <a:pt x="403289" y="105565"/>
                  <a:pt x="402637" y="106086"/>
                </a:cubicBezTo>
                <a:cubicBezTo>
                  <a:pt x="401986" y="106607"/>
                  <a:pt x="401504" y="107231"/>
                  <a:pt x="401188" y="107958"/>
                </a:cubicBezTo>
                <a:cubicBezTo>
                  <a:pt x="400874" y="108685"/>
                  <a:pt x="400716" y="109504"/>
                  <a:pt x="400716" y="110416"/>
                </a:cubicBezTo>
                <a:cubicBezTo>
                  <a:pt x="400716" y="111045"/>
                  <a:pt x="400814" y="111648"/>
                  <a:pt x="401009" y="112223"/>
                </a:cubicBezTo>
                <a:cubicBezTo>
                  <a:pt x="401205" y="112798"/>
                  <a:pt x="401520" y="113308"/>
                  <a:pt x="401953" y="113753"/>
                </a:cubicBezTo>
                <a:cubicBezTo>
                  <a:pt x="402388" y="114198"/>
                  <a:pt x="402952" y="114551"/>
                  <a:pt x="403647" y="114811"/>
                </a:cubicBezTo>
                <a:cubicBezTo>
                  <a:pt x="404341" y="115072"/>
                  <a:pt x="405188" y="115202"/>
                  <a:pt x="406186" y="115202"/>
                </a:cubicBezTo>
                <a:cubicBezTo>
                  <a:pt x="407488" y="115202"/>
                  <a:pt x="408980" y="114806"/>
                  <a:pt x="410663" y="114013"/>
                </a:cubicBezTo>
                <a:cubicBezTo>
                  <a:pt x="412345" y="113221"/>
                  <a:pt x="414119" y="111968"/>
                  <a:pt x="415985" y="110253"/>
                </a:cubicBezTo>
                <a:lnTo>
                  <a:pt x="415985" y="104458"/>
                </a:lnTo>
                <a:close/>
                <a:moveTo>
                  <a:pt x="971513" y="90947"/>
                </a:moveTo>
                <a:cubicBezTo>
                  <a:pt x="968431" y="90947"/>
                  <a:pt x="966027" y="91946"/>
                  <a:pt x="964302" y="93943"/>
                </a:cubicBezTo>
                <a:cubicBezTo>
                  <a:pt x="962576" y="95939"/>
                  <a:pt x="961714" y="99065"/>
                  <a:pt x="961714" y="103319"/>
                </a:cubicBezTo>
                <a:cubicBezTo>
                  <a:pt x="961714" y="107269"/>
                  <a:pt x="962294" y="110215"/>
                  <a:pt x="963455" y="112158"/>
                </a:cubicBezTo>
                <a:cubicBezTo>
                  <a:pt x="964617" y="114101"/>
                  <a:pt x="966261" y="115072"/>
                  <a:pt x="968388" y="115072"/>
                </a:cubicBezTo>
                <a:cubicBezTo>
                  <a:pt x="969820" y="115072"/>
                  <a:pt x="971334" y="114431"/>
                  <a:pt x="972929" y="113151"/>
                </a:cubicBezTo>
                <a:cubicBezTo>
                  <a:pt x="974525" y="111870"/>
                  <a:pt x="976201" y="109971"/>
                  <a:pt x="977959" y="107454"/>
                </a:cubicBezTo>
                <a:lnTo>
                  <a:pt x="977959" y="92282"/>
                </a:lnTo>
                <a:cubicBezTo>
                  <a:pt x="977026" y="91848"/>
                  <a:pt x="975995" y="91517"/>
                  <a:pt x="974866" y="91289"/>
                </a:cubicBezTo>
                <a:cubicBezTo>
                  <a:pt x="973738" y="91062"/>
                  <a:pt x="972620" y="90947"/>
                  <a:pt x="971513" y="90947"/>
                </a:cubicBezTo>
                <a:close/>
                <a:moveTo>
                  <a:pt x="895313" y="90947"/>
                </a:moveTo>
                <a:cubicBezTo>
                  <a:pt x="892231" y="90947"/>
                  <a:pt x="889827" y="91946"/>
                  <a:pt x="888102" y="93943"/>
                </a:cubicBezTo>
                <a:cubicBezTo>
                  <a:pt x="886376" y="95939"/>
                  <a:pt x="885514" y="99065"/>
                  <a:pt x="885514" y="103319"/>
                </a:cubicBezTo>
                <a:cubicBezTo>
                  <a:pt x="885514" y="107269"/>
                  <a:pt x="886094" y="110215"/>
                  <a:pt x="887255" y="112158"/>
                </a:cubicBezTo>
                <a:cubicBezTo>
                  <a:pt x="888417" y="114101"/>
                  <a:pt x="890061" y="115072"/>
                  <a:pt x="892188" y="115072"/>
                </a:cubicBezTo>
                <a:cubicBezTo>
                  <a:pt x="893620" y="115072"/>
                  <a:pt x="895134" y="114431"/>
                  <a:pt x="896729" y="113151"/>
                </a:cubicBezTo>
                <a:cubicBezTo>
                  <a:pt x="898325" y="111870"/>
                  <a:pt x="900001" y="109971"/>
                  <a:pt x="901759" y="107454"/>
                </a:cubicBezTo>
                <a:lnTo>
                  <a:pt x="901759" y="92282"/>
                </a:lnTo>
                <a:cubicBezTo>
                  <a:pt x="900826" y="91848"/>
                  <a:pt x="899795" y="91517"/>
                  <a:pt x="898666" y="91289"/>
                </a:cubicBezTo>
                <a:cubicBezTo>
                  <a:pt x="897538" y="91062"/>
                  <a:pt x="896420" y="90947"/>
                  <a:pt x="895313" y="90947"/>
                </a:cubicBezTo>
                <a:close/>
                <a:moveTo>
                  <a:pt x="1208824" y="90882"/>
                </a:moveTo>
                <a:cubicBezTo>
                  <a:pt x="1207131" y="90882"/>
                  <a:pt x="1205683" y="91213"/>
                  <a:pt x="1204478" y="91875"/>
                </a:cubicBezTo>
                <a:cubicBezTo>
                  <a:pt x="1203273" y="92538"/>
                  <a:pt x="1202286" y="93422"/>
                  <a:pt x="1201515" y="94529"/>
                </a:cubicBezTo>
                <a:cubicBezTo>
                  <a:pt x="1200745" y="95635"/>
                  <a:pt x="1200181" y="96922"/>
                  <a:pt x="1199822" y="98386"/>
                </a:cubicBezTo>
                <a:cubicBezTo>
                  <a:pt x="1199464" y="99852"/>
                  <a:pt x="1199285" y="101387"/>
                  <a:pt x="1199285" y="102993"/>
                </a:cubicBezTo>
                <a:cubicBezTo>
                  <a:pt x="1199285" y="105012"/>
                  <a:pt x="1199508" y="106781"/>
                  <a:pt x="1199953" y="108300"/>
                </a:cubicBezTo>
                <a:cubicBezTo>
                  <a:pt x="1200398" y="109819"/>
                  <a:pt x="1201032" y="111083"/>
                  <a:pt x="1201857" y="112093"/>
                </a:cubicBezTo>
                <a:cubicBezTo>
                  <a:pt x="1202682" y="113102"/>
                  <a:pt x="1203680" y="113861"/>
                  <a:pt x="1204852" y="114372"/>
                </a:cubicBezTo>
                <a:cubicBezTo>
                  <a:pt x="1206024" y="114882"/>
                  <a:pt x="1207348" y="115137"/>
                  <a:pt x="1208824" y="115137"/>
                </a:cubicBezTo>
                <a:cubicBezTo>
                  <a:pt x="1210517" y="115137"/>
                  <a:pt x="1211966" y="114806"/>
                  <a:pt x="1213170" y="114144"/>
                </a:cubicBezTo>
                <a:cubicBezTo>
                  <a:pt x="1214375" y="113482"/>
                  <a:pt x="1215362" y="112597"/>
                  <a:pt x="1216133" y="111490"/>
                </a:cubicBezTo>
                <a:cubicBezTo>
                  <a:pt x="1216904" y="110383"/>
                  <a:pt x="1217468" y="109098"/>
                  <a:pt x="1217826" y="107632"/>
                </a:cubicBezTo>
                <a:cubicBezTo>
                  <a:pt x="1218184" y="106167"/>
                  <a:pt x="1218363" y="104621"/>
                  <a:pt x="1218363" y="102993"/>
                </a:cubicBezTo>
                <a:cubicBezTo>
                  <a:pt x="1218363" y="100975"/>
                  <a:pt x="1218141" y="99212"/>
                  <a:pt x="1217696" y="97703"/>
                </a:cubicBezTo>
                <a:cubicBezTo>
                  <a:pt x="1217251" y="96194"/>
                  <a:pt x="1216616" y="94936"/>
                  <a:pt x="1215791" y="93926"/>
                </a:cubicBezTo>
                <a:cubicBezTo>
                  <a:pt x="1214966" y="92917"/>
                  <a:pt x="1213963" y="92157"/>
                  <a:pt x="1212780" y="91647"/>
                </a:cubicBezTo>
                <a:cubicBezTo>
                  <a:pt x="1211597" y="91137"/>
                  <a:pt x="1210278" y="90882"/>
                  <a:pt x="1208824" y="90882"/>
                </a:cubicBezTo>
                <a:close/>
                <a:moveTo>
                  <a:pt x="551600" y="90882"/>
                </a:moveTo>
                <a:cubicBezTo>
                  <a:pt x="549907" y="90882"/>
                  <a:pt x="548459" y="91213"/>
                  <a:pt x="547254" y="91875"/>
                </a:cubicBezTo>
                <a:cubicBezTo>
                  <a:pt x="546050" y="92538"/>
                  <a:pt x="545062" y="93422"/>
                  <a:pt x="544292" y="94529"/>
                </a:cubicBezTo>
                <a:cubicBezTo>
                  <a:pt x="543521" y="95635"/>
                  <a:pt x="542957" y="96922"/>
                  <a:pt x="542599" y="98386"/>
                </a:cubicBezTo>
                <a:cubicBezTo>
                  <a:pt x="542240" y="99852"/>
                  <a:pt x="542061" y="101387"/>
                  <a:pt x="542061" y="102993"/>
                </a:cubicBezTo>
                <a:cubicBezTo>
                  <a:pt x="542061" y="105012"/>
                  <a:pt x="542284" y="106781"/>
                  <a:pt x="542729" y="108300"/>
                </a:cubicBezTo>
                <a:cubicBezTo>
                  <a:pt x="543174" y="109819"/>
                  <a:pt x="543809" y="111083"/>
                  <a:pt x="544633" y="112093"/>
                </a:cubicBezTo>
                <a:cubicBezTo>
                  <a:pt x="545458" y="113102"/>
                  <a:pt x="546456" y="113861"/>
                  <a:pt x="547629" y="114372"/>
                </a:cubicBezTo>
                <a:cubicBezTo>
                  <a:pt x="548800" y="114882"/>
                  <a:pt x="550124" y="115137"/>
                  <a:pt x="551600" y="115137"/>
                </a:cubicBezTo>
                <a:cubicBezTo>
                  <a:pt x="553293" y="115137"/>
                  <a:pt x="554742" y="114806"/>
                  <a:pt x="555947" y="114144"/>
                </a:cubicBezTo>
                <a:cubicBezTo>
                  <a:pt x="557151" y="113482"/>
                  <a:pt x="558139" y="112597"/>
                  <a:pt x="558909" y="111490"/>
                </a:cubicBezTo>
                <a:cubicBezTo>
                  <a:pt x="559680" y="110383"/>
                  <a:pt x="560244" y="109098"/>
                  <a:pt x="560602" y="107632"/>
                </a:cubicBezTo>
                <a:cubicBezTo>
                  <a:pt x="560960" y="106167"/>
                  <a:pt x="561139" y="104621"/>
                  <a:pt x="561139" y="102993"/>
                </a:cubicBezTo>
                <a:cubicBezTo>
                  <a:pt x="561139" y="100975"/>
                  <a:pt x="560917" y="99212"/>
                  <a:pt x="560472" y="97703"/>
                </a:cubicBezTo>
                <a:cubicBezTo>
                  <a:pt x="560027" y="96194"/>
                  <a:pt x="559392" y="94936"/>
                  <a:pt x="558567" y="93926"/>
                </a:cubicBezTo>
                <a:cubicBezTo>
                  <a:pt x="557743" y="92917"/>
                  <a:pt x="556739" y="92157"/>
                  <a:pt x="555556" y="91647"/>
                </a:cubicBezTo>
                <a:cubicBezTo>
                  <a:pt x="554373" y="91137"/>
                  <a:pt x="553055" y="90882"/>
                  <a:pt x="551600" y="90882"/>
                </a:cubicBezTo>
                <a:close/>
                <a:moveTo>
                  <a:pt x="1075539" y="90590"/>
                </a:moveTo>
                <a:cubicBezTo>
                  <a:pt x="1074302" y="90590"/>
                  <a:pt x="1073174" y="90828"/>
                  <a:pt x="1072153" y="91306"/>
                </a:cubicBezTo>
                <a:cubicBezTo>
                  <a:pt x="1071133" y="91783"/>
                  <a:pt x="1070254" y="92456"/>
                  <a:pt x="1069516" y="93324"/>
                </a:cubicBezTo>
                <a:cubicBezTo>
                  <a:pt x="1068778" y="94193"/>
                  <a:pt x="1068182" y="95234"/>
                  <a:pt x="1067726" y="96450"/>
                </a:cubicBezTo>
                <a:cubicBezTo>
                  <a:pt x="1067270" y="97665"/>
                  <a:pt x="1066988" y="99000"/>
                  <a:pt x="1066879" y="100454"/>
                </a:cubicBezTo>
                <a:lnTo>
                  <a:pt x="1084069" y="100454"/>
                </a:lnTo>
                <a:cubicBezTo>
                  <a:pt x="1084134" y="99000"/>
                  <a:pt x="1083993" y="97670"/>
                  <a:pt x="1083646" y="96466"/>
                </a:cubicBezTo>
                <a:cubicBezTo>
                  <a:pt x="1083298" y="95261"/>
                  <a:pt x="1082761" y="94225"/>
                  <a:pt x="1082034" y="93356"/>
                </a:cubicBezTo>
                <a:cubicBezTo>
                  <a:pt x="1081307" y="92489"/>
                  <a:pt x="1080401" y="91810"/>
                  <a:pt x="1079316" y="91322"/>
                </a:cubicBezTo>
                <a:cubicBezTo>
                  <a:pt x="1078231" y="90834"/>
                  <a:pt x="1076972" y="90590"/>
                  <a:pt x="1075539" y="90590"/>
                </a:cubicBezTo>
                <a:close/>
                <a:moveTo>
                  <a:pt x="723115" y="90590"/>
                </a:moveTo>
                <a:cubicBezTo>
                  <a:pt x="721878" y="90590"/>
                  <a:pt x="720750" y="90828"/>
                  <a:pt x="719729" y="91306"/>
                </a:cubicBezTo>
                <a:cubicBezTo>
                  <a:pt x="718710" y="91783"/>
                  <a:pt x="717830" y="92456"/>
                  <a:pt x="717093" y="93324"/>
                </a:cubicBezTo>
                <a:cubicBezTo>
                  <a:pt x="716355" y="94193"/>
                  <a:pt x="715758" y="95234"/>
                  <a:pt x="715302" y="96450"/>
                </a:cubicBezTo>
                <a:cubicBezTo>
                  <a:pt x="714846" y="97665"/>
                  <a:pt x="714564" y="99000"/>
                  <a:pt x="714455" y="100454"/>
                </a:cubicBezTo>
                <a:lnTo>
                  <a:pt x="731645" y="100454"/>
                </a:lnTo>
                <a:cubicBezTo>
                  <a:pt x="731710" y="99000"/>
                  <a:pt x="731569" y="97670"/>
                  <a:pt x="731222" y="96466"/>
                </a:cubicBezTo>
                <a:cubicBezTo>
                  <a:pt x="730875" y="95261"/>
                  <a:pt x="730338" y="94225"/>
                  <a:pt x="729611" y="93356"/>
                </a:cubicBezTo>
                <a:cubicBezTo>
                  <a:pt x="728884" y="92489"/>
                  <a:pt x="727977" y="91810"/>
                  <a:pt x="726892" y="91322"/>
                </a:cubicBezTo>
                <a:cubicBezTo>
                  <a:pt x="725807" y="90834"/>
                  <a:pt x="724548" y="90590"/>
                  <a:pt x="723115" y="90590"/>
                </a:cubicBezTo>
                <a:close/>
                <a:moveTo>
                  <a:pt x="475466" y="90590"/>
                </a:moveTo>
                <a:cubicBezTo>
                  <a:pt x="474229" y="90590"/>
                  <a:pt x="473100" y="90828"/>
                  <a:pt x="472080" y="91306"/>
                </a:cubicBezTo>
                <a:cubicBezTo>
                  <a:pt x="471060" y="91783"/>
                  <a:pt x="470181" y="92456"/>
                  <a:pt x="469443" y="93324"/>
                </a:cubicBezTo>
                <a:cubicBezTo>
                  <a:pt x="468705" y="94193"/>
                  <a:pt x="468108" y="95234"/>
                  <a:pt x="467652" y="96450"/>
                </a:cubicBezTo>
                <a:cubicBezTo>
                  <a:pt x="467196" y="97665"/>
                  <a:pt x="466914" y="99000"/>
                  <a:pt x="466805" y="100454"/>
                </a:cubicBezTo>
                <a:lnTo>
                  <a:pt x="483995" y="100454"/>
                </a:lnTo>
                <a:cubicBezTo>
                  <a:pt x="484061" y="99000"/>
                  <a:pt x="483919" y="97670"/>
                  <a:pt x="483572" y="96466"/>
                </a:cubicBezTo>
                <a:cubicBezTo>
                  <a:pt x="483225" y="95261"/>
                  <a:pt x="482688" y="94225"/>
                  <a:pt x="481960" y="93356"/>
                </a:cubicBezTo>
                <a:cubicBezTo>
                  <a:pt x="481233" y="92489"/>
                  <a:pt x="480327" y="91810"/>
                  <a:pt x="479242" y="91322"/>
                </a:cubicBezTo>
                <a:cubicBezTo>
                  <a:pt x="478157" y="90834"/>
                  <a:pt x="476898" y="90590"/>
                  <a:pt x="475466" y="90590"/>
                </a:cubicBezTo>
                <a:close/>
                <a:moveTo>
                  <a:pt x="304015" y="90590"/>
                </a:moveTo>
                <a:cubicBezTo>
                  <a:pt x="302778" y="90590"/>
                  <a:pt x="301650" y="90828"/>
                  <a:pt x="300630" y="91306"/>
                </a:cubicBezTo>
                <a:cubicBezTo>
                  <a:pt x="299609" y="91783"/>
                  <a:pt x="298730" y="92456"/>
                  <a:pt x="297993" y="93324"/>
                </a:cubicBezTo>
                <a:cubicBezTo>
                  <a:pt x="297255" y="94193"/>
                  <a:pt x="296658" y="95234"/>
                  <a:pt x="296202" y="96450"/>
                </a:cubicBezTo>
                <a:cubicBezTo>
                  <a:pt x="295746" y="97665"/>
                  <a:pt x="295464" y="99000"/>
                  <a:pt x="295355" y="100454"/>
                </a:cubicBezTo>
                <a:lnTo>
                  <a:pt x="312545" y="100454"/>
                </a:lnTo>
                <a:cubicBezTo>
                  <a:pt x="312610" y="99000"/>
                  <a:pt x="312469" y="97670"/>
                  <a:pt x="312122" y="96466"/>
                </a:cubicBezTo>
                <a:cubicBezTo>
                  <a:pt x="311775" y="95261"/>
                  <a:pt x="311237" y="94225"/>
                  <a:pt x="310510" y="93356"/>
                </a:cubicBezTo>
                <a:cubicBezTo>
                  <a:pt x="309783" y="92489"/>
                  <a:pt x="308877" y="91810"/>
                  <a:pt x="307792" y="91322"/>
                </a:cubicBezTo>
                <a:cubicBezTo>
                  <a:pt x="306707" y="90834"/>
                  <a:pt x="305448" y="90590"/>
                  <a:pt x="304015" y="90590"/>
                </a:cubicBezTo>
                <a:close/>
                <a:moveTo>
                  <a:pt x="132565" y="90590"/>
                </a:moveTo>
                <a:cubicBezTo>
                  <a:pt x="131328" y="90590"/>
                  <a:pt x="130200" y="90828"/>
                  <a:pt x="129180" y="91306"/>
                </a:cubicBezTo>
                <a:cubicBezTo>
                  <a:pt x="128160" y="91783"/>
                  <a:pt x="127280" y="92456"/>
                  <a:pt x="126542" y="93324"/>
                </a:cubicBezTo>
                <a:cubicBezTo>
                  <a:pt x="125804" y="94193"/>
                  <a:pt x="125208" y="95234"/>
                  <a:pt x="124752" y="96450"/>
                </a:cubicBezTo>
                <a:cubicBezTo>
                  <a:pt x="124296" y="97665"/>
                  <a:pt x="124014" y="99000"/>
                  <a:pt x="123905" y="100454"/>
                </a:cubicBezTo>
                <a:lnTo>
                  <a:pt x="141095" y="100454"/>
                </a:lnTo>
                <a:cubicBezTo>
                  <a:pt x="141160" y="99000"/>
                  <a:pt x="141019" y="97670"/>
                  <a:pt x="140672" y="96466"/>
                </a:cubicBezTo>
                <a:cubicBezTo>
                  <a:pt x="140325" y="95261"/>
                  <a:pt x="139787" y="94225"/>
                  <a:pt x="139060" y="93356"/>
                </a:cubicBezTo>
                <a:cubicBezTo>
                  <a:pt x="138333" y="92489"/>
                  <a:pt x="137427" y="91810"/>
                  <a:pt x="136342" y="91322"/>
                </a:cubicBezTo>
                <a:cubicBezTo>
                  <a:pt x="135257" y="90834"/>
                  <a:pt x="133998" y="90590"/>
                  <a:pt x="132565" y="90590"/>
                </a:cubicBezTo>
                <a:close/>
                <a:moveTo>
                  <a:pt x="920944" y="86650"/>
                </a:moveTo>
                <a:lnTo>
                  <a:pt x="936343" y="86650"/>
                </a:lnTo>
                <a:lnTo>
                  <a:pt x="936343" y="114616"/>
                </a:lnTo>
                <a:lnTo>
                  <a:pt x="946077" y="114616"/>
                </a:lnTo>
                <a:lnTo>
                  <a:pt x="946077" y="119337"/>
                </a:lnTo>
                <a:lnTo>
                  <a:pt x="919870" y="119337"/>
                </a:lnTo>
                <a:lnTo>
                  <a:pt x="919870" y="114616"/>
                </a:lnTo>
                <a:lnTo>
                  <a:pt x="930613" y="114616"/>
                </a:lnTo>
                <a:lnTo>
                  <a:pt x="930613" y="91338"/>
                </a:lnTo>
                <a:lnTo>
                  <a:pt x="920944" y="91338"/>
                </a:lnTo>
                <a:close/>
                <a:moveTo>
                  <a:pt x="793014" y="86194"/>
                </a:moveTo>
                <a:cubicBezTo>
                  <a:pt x="794706" y="86194"/>
                  <a:pt x="796291" y="86314"/>
                  <a:pt x="797766" y="86552"/>
                </a:cubicBezTo>
                <a:cubicBezTo>
                  <a:pt x="799243" y="86791"/>
                  <a:pt x="800653" y="87182"/>
                  <a:pt x="801999" y="87724"/>
                </a:cubicBezTo>
                <a:lnTo>
                  <a:pt x="801999" y="93129"/>
                </a:lnTo>
                <a:cubicBezTo>
                  <a:pt x="800588" y="92391"/>
                  <a:pt x="799151" y="91854"/>
                  <a:pt x="797685" y="91517"/>
                </a:cubicBezTo>
                <a:cubicBezTo>
                  <a:pt x="796221" y="91181"/>
                  <a:pt x="794706" y="91013"/>
                  <a:pt x="793144" y="91013"/>
                </a:cubicBezTo>
                <a:cubicBezTo>
                  <a:pt x="791689" y="91013"/>
                  <a:pt x="790317" y="91289"/>
                  <a:pt x="789026" y="91843"/>
                </a:cubicBezTo>
                <a:cubicBezTo>
                  <a:pt x="787734" y="92396"/>
                  <a:pt x="786600" y="93194"/>
                  <a:pt x="785623" y="94235"/>
                </a:cubicBezTo>
                <a:cubicBezTo>
                  <a:pt x="784647" y="95277"/>
                  <a:pt x="783876" y="96547"/>
                  <a:pt x="783312" y="98045"/>
                </a:cubicBezTo>
                <a:cubicBezTo>
                  <a:pt x="782748" y="99542"/>
                  <a:pt x="782465" y="101235"/>
                  <a:pt x="782465" y="103124"/>
                </a:cubicBezTo>
                <a:cubicBezTo>
                  <a:pt x="782465" y="107074"/>
                  <a:pt x="783426" y="110031"/>
                  <a:pt x="785346" y="111995"/>
                </a:cubicBezTo>
                <a:cubicBezTo>
                  <a:pt x="787267" y="113959"/>
                  <a:pt x="789932" y="114941"/>
                  <a:pt x="793339" y="114941"/>
                </a:cubicBezTo>
                <a:cubicBezTo>
                  <a:pt x="794880" y="114941"/>
                  <a:pt x="796372" y="114768"/>
                  <a:pt x="797815" y="114421"/>
                </a:cubicBezTo>
                <a:cubicBezTo>
                  <a:pt x="799259" y="114073"/>
                  <a:pt x="800653" y="113552"/>
                  <a:pt x="801999" y="112858"/>
                </a:cubicBezTo>
                <a:lnTo>
                  <a:pt x="801999" y="118132"/>
                </a:lnTo>
                <a:cubicBezTo>
                  <a:pt x="800523" y="118696"/>
                  <a:pt x="799009" y="119114"/>
                  <a:pt x="797458" y="119385"/>
                </a:cubicBezTo>
                <a:cubicBezTo>
                  <a:pt x="795906" y="119657"/>
                  <a:pt x="794305" y="119792"/>
                  <a:pt x="792655" y="119792"/>
                </a:cubicBezTo>
                <a:cubicBezTo>
                  <a:pt x="787490" y="119792"/>
                  <a:pt x="783513" y="118392"/>
                  <a:pt x="780724" y="115592"/>
                </a:cubicBezTo>
                <a:cubicBezTo>
                  <a:pt x="777935" y="112793"/>
                  <a:pt x="776540" y="108701"/>
                  <a:pt x="776540" y="103319"/>
                </a:cubicBezTo>
                <a:cubicBezTo>
                  <a:pt x="776540" y="100736"/>
                  <a:pt x="776942" y="98392"/>
                  <a:pt x="777745" y="96287"/>
                </a:cubicBezTo>
                <a:cubicBezTo>
                  <a:pt x="778548" y="94182"/>
                  <a:pt x="779676" y="92380"/>
                  <a:pt x="781130" y="90882"/>
                </a:cubicBezTo>
                <a:cubicBezTo>
                  <a:pt x="782585" y="89385"/>
                  <a:pt x="784321" y="88229"/>
                  <a:pt x="786340" y="87415"/>
                </a:cubicBezTo>
                <a:cubicBezTo>
                  <a:pt x="788358" y="86601"/>
                  <a:pt x="790582" y="86194"/>
                  <a:pt x="793014" y="86194"/>
                </a:cubicBezTo>
                <a:close/>
                <a:moveTo>
                  <a:pt x="1287954" y="86064"/>
                </a:moveTo>
                <a:cubicBezTo>
                  <a:pt x="1291318" y="86064"/>
                  <a:pt x="1293863" y="87057"/>
                  <a:pt x="1295589" y="89043"/>
                </a:cubicBezTo>
                <a:cubicBezTo>
                  <a:pt x="1297314" y="91029"/>
                  <a:pt x="1298177" y="94019"/>
                  <a:pt x="1298177" y="98012"/>
                </a:cubicBezTo>
                <a:lnTo>
                  <a:pt x="1298177" y="119337"/>
                </a:lnTo>
                <a:lnTo>
                  <a:pt x="1292512" y="119337"/>
                </a:lnTo>
                <a:lnTo>
                  <a:pt x="1292512" y="98468"/>
                </a:lnTo>
                <a:cubicBezTo>
                  <a:pt x="1292512" y="95907"/>
                  <a:pt x="1292035" y="94013"/>
                  <a:pt x="1291080" y="92787"/>
                </a:cubicBezTo>
                <a:cubicBezTo>
                  <a:pt x="1290125" y="91561"/>
                  <a:pt x="1288703" y="90947"/>
                  <a:pt x="1286815" y="90947"/>
                </a:cubicBezTo>
                <a:cubicBezTo>
                  <a:pt x="1286120" y="90947"/>
                  <a:pt x="1285442" y="91051"/>
                  <a:pt x="1284780" y="91257"/>
                </a:cubicBezTo>
                <a:cubicBezTo>
                  <a:pt x="1284118" y="91463"/>
                  <a:pt x="1283429" y="91821"/>
                  <a:pt x="1282713" y="92331"/>
                </a:cubicBezTo>
                <a:cubicBezTo>
                  <a:pt x="1281997" y="92841"/>
                  <a:pt x="1281221" y="93530"/>
                  <a:pt x="1280385" y="94398"/>
                </a:cubicBezTo>
                <a:cubicBezTo>
                  <a:pt x="1279549" y="95267"/>
                  <a:pt x="1278611" y="96352"/>
                  <a:pt x="1277569" y="97654"/>
                </a:cubicBezTo>
                <a:lnTo>
                  <a:pt x="1277569" y="119337"/>
                </a:lnTo>
                <a:lnTo>
                  <a:pt x="1271904" y="119337"/>
                </a:lnTo>
                <a:lnTo>
                  <a:pt x="1271904" y="86650"/>
                </a:lnTo>
                <a:lnTo>
                  <a:pt x="1276950" y="86650"/>
                </a:lnTo>
                <a:lnTo>
                  <a:pt x="1277178" y="91924"/>
                </a:lnTo>
                <a:cubicBezTo>
                  <a:pt x="1278133" y="90796"/>
                  <a:pt x="1279056" y="89857"/>
                  <a:pt x="1279945" y="89108"/>
                </a:cubicBezTo>
                <a:cubicBezTo>
                  <a:pt x="1280835" y="88359"/>
                  <a:pt x="1281709" y="87757"/>
                  <a:pt x="1282566" y="87301"/>
                </a:cubicBezTo>
                <a:cubicBezTo>
                  <a:pt x="1283423" y="86845"/>
                  <a:pt x="1284297" y="86525"/>
                  <a:pt x="1285187" y="86341"/>
                </a:cubicBezTo>
                <a:cubicBezTo>
                  <a:pt x="1286077" y="86156"/>
                  <a:pt x="1286999" y="86064"/>
                  <a:pt x="1287954" y="86064"/>
                </a:cubicBezTo>
                <a:close/>
                <a:moveTo>
                  <a:pt x="1209150" y="86064"/>
                </a:moveTo>
                <a:cubicBezTo>
                  <a:pt x="1211494" y="86064"/>
                  <a:pt x="1213594" y="86427"/>
                  <a:pt x="1215449" y="87155"/>
                </a:cubicBezTo>
                <a:cubicBezTo>
                  <a:pt x="1217305" y="87882"/>
                  <a:pt x="1218879" y="88945"/>
                  <a:pt x="1220170" y="90345"/>
                </a:cubicBezTo>
                <a:cubicBezTo>
                  <a:pt x="1221461" y="91745"/>
                  <a:pt x="1222449" y="93487"/>
                  <a:pt x="1223133" y="95571"/>
                </a:cubicBezTo>
                <a:cubicBezTo>
                  <a:pt x="1223816" y="97654"/>
                  <a:pt x="1224158" y="100042"/>
                  <a:pt x="1224158" y="102733"/>
                </a:cubicBezTo>
                <a:cubicBezTo>
                  <a:pt x="1224158" y="105272"/>
                  <a:pt x="1223800" y="107600"/>
                  <a:pt x="1223084" y="109716"/>
                </a:cubicBezTo>
                <a:cubicBezTo>
                  <a:pt x="1222368" y="111832"/>
                  <a:pt x="1221337" y="113644"/>
                  <a:pt x="1219991" y="115153"/>
                </a:cubicBezTo>
                <a:cubicBezTo>
                  <a:pt x="1218645" y="116661"/>
                  <a:pt x="1217007" y="117834"/>
                  <a:pt x="1215075" y="118669"/>
                </a:cubicBezTo>
                <a:cubicBezTo>
                  <a:pt x="1213143" y="119505"/>
                  <a:pt x="1210951" y="119922"/>
                  <a:pt x="1208499" y="119922"/>
                </a:cubicBezTo>
                <a:cubicBezTo>
                  <a:pt x="1206155" y="119922"/>
                  <a:pt x="1204055" y="119559"/>
                  <a:pt x="1202199" y="118832"/>
                </a:cubicBezTo>
                <a:cubicBezTo>
                  <a:pt x="1200343" y="118105"/>
                  <a:pt x="1198770" y="117036"/>
                  <a:pt x="1197478" y="115625"/>
                </a:cubicBezTo>
                <a:cubicBezTo>
                  <a:pt x="1196187" y="114214"/>
                  <a:pt x="1195199" y="112467"/>
                  <a:pt x="1194516" y="110383"/>
                </a:cubicBezTo>
                <a:cubicBezTo>
                  <a:pt x="1193832" y="108300"/>
                  <a:pt x="1193490" y="105901"/>
                  <a:pt x="1193490" y="103189"/>
                </a:cubicBezTo>
                <a:cubicBezTo>
                  <a:pt x="1193490" y="100649"/>
                  <a:pt x="1193848" y="98332"/>
                  <a:pt x="1194565" y="96238"/>
                </a:cubicBezTo>
                <a:cubicBezTo>
                  <a:pt x="1195281" y="94143"/>
                  <a:pt x="1196312" y="92342"/>
                  <a:pt x="1197657" y="90834"/>
                </a:cubicBezTo>
                <a:cubicBezTo>
                  <a:pt x="1199003" y="89325"/>
                  <a:pt x="1200642" y="88153"/>
                  <a:pt x="1202573" y="87317"/>
                </a:cubicBezTo>
                <a:cubicBezTo>
                  <a:pt x="1204505" y="86482"/>
                  <a:pt x="1206697" y="86064"/>
                  <a:pt x="1209150" y="86064"/>
                </a:cubicBezTo>
                <a:close/>
                <a:moveTo>
                  <a:pt x="1104049" y="86064"/>
                </a:moveTo>
                <a:cubicBezTo>
                  <a:pt x="1104722" y="86064"/>
                  <a:pt x="1105362" y="86200"/>
                  <a:pt x="1105970" y="86471"/>
                </a:cubicBezTo>
                <a:cubicBezTo>
                  <a:pt x="1106578" y="86742"/>
                  <a:pt x="1107110" y="87106"/>
                  <a:pt x="1107565" y="87562"/>
                </a:cubicBezTo>
                <a:cubicBezTo>
                  <a:pt x="1108021" y="88017"/>
                  <a:pt x="1108385" y="88549"/>
                  <a:pt x="1108656" y="89157"/>
                </a:cubicBezTo>
                <a:cubicBezTo>
                  <a:pt x="1108927" y="89765"/>
                  <a:pt x="1109063" y="90405"/>
                  <a:pt x="1109063" y="91078"/>
                </a:cubicBezTo>
                <a:cubicBezTo>
                  <a:pt x="1109063" y="91772"/>
                  <a:pt x="1108927" y="92418"/>
                  <a:pt x="1108656" y="93015"/>
                </a:cubicBezTo>
                <a:cubicBezTo>
                  <a:pt x="1108385" y="93612"/>
                  <a:pt x="1108021" y="94138"/>
                  <a:pt x="1107565" y="94594"/>
                </a:cubicBezTo>
                <a:cubicBezTo>
                  <a:pt x="1107110" y="95050"/>
                  <a:pt x="1106578" y="95408"/>
                  <a:pt x="1105970" y="95668"/>
                </a:cubicBezTo>
                <a:cubicBezTo>
                  <a:pt x="1105362" y="95929"/>
                  <a:pt x="1104722" y="96059"/>
                  <a:pt x="1104049" y="96059"/>
                </a:cubicBezTo>
                <a:cubicBezTo>
                  <a:pt x="1103355" y="96059"/>
                  <a:pt x="1102709" y="95929"/>
                  <a:pt x="1102112" y="95668"/>
                </a:cubicBezTo>
                <a:cubicBezTo>
                  <a:pt x="1101515" y="95408"/>
                  <a:pt x="1100989" y="95050"/>
                  <a:pt x="1100533" y="94594"/>
                </a:cubicBezTo>
                <a:cubicBezTo>
                  <a:pt x="1100077" y="94138"/>
                  <a:pt x="1099719" y="93612"/>
                  <a:pt x="1099459" y="93015"/>
                </a:cubicBezTo>
                <a:cubicBezTo>
                  <a:pt x="1099198" y="92418"/>
                  <a:pt x="1099068" y="91772"/>
                  <a:pt x="1099068" y="91078"/>
                </a:cubicBezTo>
                <a:cubicBezTo>
                  <a:pt x="1099068" y="90405"/>
                  <a:pt x="1099198" y="89765"/>
                  <a:pt x="1099459" y="89157"/>
                </a:cubicBezTo>
                <a:cubicBezTo>
                  <a:pt x="1099719" y="88549"/>
                  <a:pt x="1100077" y="88017"/>
                  <a:pt x="1100533" y="87562"/>
                </a:cubicBezTo>
                <a:cubicBezTo>
                  <a:pt x="1100989" y="87106"/>
                  <a:pt x="1101515" y="86742"/>
                  <a:pt x="1102112" y="86471"/>
                </a:cubicBezTo>
                <a:cubicBezTo>
                  <a:pt x="1102709" y="86200"/>
                  <a:pt x="1103355" y="86064"/>
                  <a:pt x="1104049" y="86064"/>
                </a:cubicBezTo>
                <a:close/>
                <a:moveTo>
                  <a:pt x="1075800" y="86064"/>
                </a:moveTo>
                <a:cubicBezTo>
                  <a:pt x="1078079" y="86064"/>
                  <a:pt x="1080097" y="86422"/>
                  <a:pt x="1081855" y="87139"/>
                </a:cubicBezTo>
                <a:cubicBezTo>
                  <a:pt x="1083613" y="87855"/>
                  <a:pt x="1085095" y="88869"/>
                  <a:pt x="1086299" y="90183"/>
                </a:cubicBezTo>
                <a:cubicBezTo>
                  <a:pt x="1087504" y="91495"/>
                  <a:pt x="1088415" y="93091"/>
                  <a:pt x="1089034" y="94968"/>
                </a:cubicBezTo>
                <a:cubicBezTo>
                  <a:pt x="1089652" y="96846"/>
                  <a:pt x="1089962" y="98945"/>
                  <a:pt x="1089962" y="101268"/>
                </a:cubicBezTo>
                <a:cubicBezTo>
                  <a:pt x="1089962" y="102071"/>
                  <a:pt x="1089951" y="102744"/>
                  <a:pt x="1089929" y="103286"/>
                </a:cubicBezTo>
                <a:cubicBezTo>
                  <a:pt x="1089907" y="103829"/>
                  <a:pt x="1089875" y="104339"/>
                  <a:pt x="1089831" y="104816"/>
                </a:cubicBezTo>
                <a:lnTo>
                  <a:pt x="1066879" y="104816"/>
                </a:lnTo>
                <a:cubicBezTo>
                  <a:pt x="1066879" y="108159"/>
                  <a:pt x="1067813" y="110726"/>
                  <a:pt x="1069679" y="112516"/>
                </a:cubicBezTo>
                <a:cubicBezTo>
                  <a:pt x="1071546" y="114306"/>
                  <a:pt x="1074237" y="115202"/>
                  <a:pt x="1077753" y="115202"/>
                </a:cubicBezTo>
                <a:cubicBezTo>
                  <a:pt x="1078708" y="115202"/>
                  <a:pt x="1079663" y="115164"/>
                  <a:pt x="1080618" y="115088"/>
                </a:cubicBezTo>
                <a:cubicBezTo>
                  <a:pt x="1081573" y="115012"/>
                  <a:pt x="1082495" y="114909"/>
                  <a:pt x="1083385" y="114779"/>
                </a:cubicBezTo>
                <a:cubicBezTo>
                  <a:pt x="1084275" y="114648"/>
                  <a:pt x="1085127" y="114502"/>
                  <a:pt x="1085941" y="114339"/>
                </a:cubicBezTo>
                <a:cubicBezTo>
                  <a:pt x="1086755" y="114176"/>
                  <a:pt x="1087509" y="113997"/>
                  <a:pt x="1088204" y="113802"/>
                </a:cubicBezTo>
                <a:lnTo>
                  <a:pt x="1088204" y="118457"/>
                </a:lnTo>
                <a:cubicBezTo>
                  <a:pt x="1086663" y="118892"/>
                  <a:pt x="1084921" y="119244"/>
                  <a:pt x="1082978" y="119515"/>
                </a:cubicBezTo>
                <a:cubicBezTo>
                  <a:pt x="1081036" y="119787"/>
                  <a:pt x="1079023" y="119922"/>
                  <a:pt x="1076939" y="119922"/>
                </a:cubicBezTo>
                <a:cubicBezTo>
                  <a:pt x="1074139" y="119922"/>
                  <a:pt x="1071730" y="119543"/>
                  <a:pt x="1069712" y="118783"/>
                </a:cubicBezTo>
                <a:cubicBezTo>
                  <a:pt x="1067693" y="118023"/>
                  <a:pt x="1066038" y="116922"/>
                  <a:pt x="1064747" y="115479"/>
                </a:cubicBezTo>
                <a:cubicBezTo>
                  <a:pt x="1063455" y="114035"/>
                  <a:pt x="1062501" y="112266"/>
                  <a:pt x="1061882" y="110172"/>
                </a:cubicBezTo>
                <a:cubicBezTo>
                  <a:pt x="1061263" y="108077"/>
                  <a:pt x="1060954" y="105706"/>
                  <a:pt x="1060954" y="103058"/>
                </a:cubicBezTo>
                <a:cubicBezTo>
                  <a:pt x="1060954" y="100758"/>
                  <a:pt x="1061285" y="98582"/>
                  <a:pt x="1061947" y="96531"/>
                </a:cubicBezTo>
                <a:cubicBezTo>
                  <a:pt x="1062609" y="94480"/>
                  <a:pt x="1063575" y="92678"/>
                  <a:pt x="1064845" y="91127"/>
                </a:cubicBezTo>
                <a:cubicBezTo>
                  <a:pt x="1066114" y="89575"/>
                  <a:pt x="1067672" y="88343"/>
                  <a:pt x="1069516" y="87432"/>
                </a:cubicBezTo>
                <a:cubicBezTo>
                  <a:pt x="1071361" y="86520"/>
                  <a:pt x="1073456" y="86064"/>
                  <a:pt x="1075800" y="86064"/>
                </a:cubicBezTo>
                <a:close/>
                <a:moveTo>
                  <a:pt x="999469" y="86064"/>
                </a:moveTo>
                <a:cubicBezTo>
                  <a:pt x="1001445" y="86064"/>
                  <a:pt x="1003224" y="86281"/>
                  <a:pt x="1004809" y="86715"/>
                </a:cubicBezTo>
                <a:cubicBezTo>
                  <a:pt x="1006393" y="87150"/>
                  <a:pt x="1007733" y="87811"/>
                  <a:pt x="1008829" y="88701"/>
                </a:cubicBezTo>
                <a:cubicBezTo>
                  <a:pt x="1009925" y="89591"/>
                  <a:pt x="1010766" y="90709"/>
                  <a:pt x="1011352" y="92054"/>
                </a:cubicBezTo>
                <a:cubicBezTo>
                  <a:pt x="1011939" y="93400"/>
                  <a:pt x="1012232" y="94985"/>
                  <a:pt x="1012232" y="96807"/>
                </a:cubicBezTo>
                <a:lnTo>
                  <a:pt x="1012232" y="119337"/>
                </a:lnTo>
                <a:lnTo>
                  <a:pt x="1007153" y="119337"/>
                </a:lnTo>
                <a:lnTo>
                  <a:pt x="1007023" y="114941"/>
                </a:lnTo>
                <a:cubicBezTo>
                  <a:pt x="1005243" y="116699"/>
                  <a:pt x="1003436" y="117969"/>
                  <a:pt x="1001602" y="118750"/>
                </a:cubicBezTo>
                <a:cubicBezTo>
                  <a:pt x="999768" y="119532"/>
                  <a:pt x="997842" y="119922"/>
                  <a:pt x="995823" y="119922"/>
                </a:cubicBezTo>
                <a:cubicBezTo>
                  <a:pt x="993957" y="119922"/>
                  <a:pt x="992361" y="119684"/>
                  <a:pt x="991037" y="119206"/>
                </a:cubicBezTo>
                <a:cubicBezTo>
                  <a:pt x="989714" y="118729"/>
                  <a:pt x="988623" y="118072"/>
                  <a:pt x="987766" y="117237"/>
                </a:cubicBezTo>
                <a:cubicBezTo>
                  <a:pt x="986908" y="116401"/>
                  <a:pt x="986279" y="115419"/>
                  <a:pt x="985877" y="114290"/>
                </a:cubicBezTo>
                <a:cubicBezTo>
                  <a:pt x="985476" y="113162"/>
                  <a:pt x="985275" y="111935"/>
                  <a:pt x="985275" y="110611"/>
                </a:cubicBezTo>
                <a:cubicBezTo>
                  <a:pt x="985275" y="107334"/>
                  <a:pt x="986496" y="104768"/>
                  <a:pt x="988938" y="102912"/>
                </a:cubicBezTo>
                <a:cubicBezTo>
                  <a:pt x="991379" y="101056"/>
                  <a:pt x="994988" y="100129"/>
                  <a:pt x="999763" y="100129"/>
                </a:cubicBezTo>
                <a:lnTo>
                  <a:pt x="1006534" y="100129"/>
                </a:lnTo>
                <a:lnTo>
                  <a:pt x="1006534" y="97263"/>
                </a:lnTo>
                <a:cubicBezTo>
                  <a:pt x="1006534" y="95332"/>
                  <a:pt x="1005916" y="93785"/>
                  <a:pt x="1004678" y="92624"/>
                </a:cubicBezTo>
                <a:cubicBezTo>
                  <a:pt x="1003441" y="91463"/>
                  <a:pt x="1001553" y="90882"/>
                  <a:pt x="999014" y="90882"/>
                </a:cubicBezTo>
                <a:cubicBezTo>
                  <a:pt x="997169" y="90882"/>
                  <a:pt x="995351" y="91089"/>
                  <a:pt x="993561" y="91501"/>
                </a:cubicBezTo>
                <a:cubicBezTo>
                  <a:pt x="991770" y="91913"/>
                  <a:pt x="989920" y="92500"/>
                  <a:pt x="988010" y="93259"/>
                </a:cubicBezTo>
                <a:lnTo>
                  <a:pt x="988010" y="88148"/>
                </a:lnTo>
                <a:cubicBezTo>
                  <a:pt x="988726" y="87887"/>
                  <a:pt x="989524" y="87632"/>
                  <a:pt x="990403" y="87383"/>
                </a:cubicBezTo>
                <a:cubicBezTo>
                  <a:pt x="991282" y="87133"/>
                  <a:pt x="992209" y="86911"/>
                  <a:pt x="993186" y="86715"/>
                </a:cubicBezTo>
                <a:cubicBezTo>
                  <a:pt x="994163" y="86520"/>
                  <a:pt x="995183" y="86362"/>
                  <a:pt x="996246" y="86243"/>
                </a:cubicBezTo>
                <a:cubicBezTo>
                  <a:pt x="997310" y="86124"/>
                  <a:pt x="998384" y="86064"/>
                  <a:pt x="999469" y="86064"/>
                </a:cubicBezTo>
                <a:close/>
                <a:moveTo>
                  <a:pt x="868854" y="86064"/>
                </a:moveTo>
                <a:cubicBezTo>
                  <a:pt x="872218" y="86064"/>
                  <a:pt x="874763" y="87057"/>
                  <a:pt x="876489" y="89043"/>
                </a:cubicBezTo>
                <a:cubicBezTo>
                  <a:pt x="878214" y="91029"/>
                  <a:pt x="879077" y="94019"/>
                  <a:pt x="879077" y="98012"/>
                </a:cubicBezTo>
                <a:lnTo>
                  <a:pt x="879077" y="119337"/>
                </a:lnTo>
                <a:lnTo>
                  <a:pt x="873412" y="119337"/>
                </a:lnTo>
                <a:lnTo>
                  <a:pt x="873412" y="98468"/>
                </a:lnTo>
                <a:cubicBezTo>
                  <a:pt x="873412" y="95907"/>
                  <a:pt x="872935" y="94013"/>
                  <a:pt x="871980" y="92787"/>
                </a:cubicBezTo>
                <a:cubicBezTo>
                  <a:pt x="871025" y="91561"/>
                  <a:pt x="869603" y="90947"/>
                  <a:pt x="867715" y="90947"/>
                </a:cubicBezTo>
                <a:cubicBezTo>
                  <a:pt x="867020" y="90947"/>
                  <a:pt x="866342" y="91051"/>
                  <a:pt x="865680" y="91257"/>
                </a:cubicBezTo>
                <a:cubicBezTo>
                  <a:pt x="865018" y="91463"/>
                  <a:pt x="864329" y="91821"/>
                  <a:pt x="863613" y="92331"/>
                </a:cubicBezTo>
                <a:cubicBezTo>
                  <a:pt x="862896" y="92841"/>
                  <a:pt x="862121" y="93530"/>
                  <a:pt x="861285" y="94398"/>
                </a:cubicBezTo>
                <a:cubicBezTo>
                  <a:pt x="860449" y="95267"/>
                  <a:pt x="859511" y="96352"/>
                  <a:pt x="858469" y="97654"/>
                </a:cubicBezTo>
                <a:lnTo>
                  <a:pt x="858469" y="119337"/>
                </a:lnTo>
                <a:lnTo>
                  <a:pt x="852805" y="119337"/>
                </a:lnTo>
                <a:lnTo>
                  <a:pt x="852805" y="86650"/>
                </a:lnTo>
                <a:lnTo>
                  <a:pt x="857850" y="86650"/>
                </a:lnTo>
                <a:lnTo>
                  <a:pt x="858078" y="91924"/>
                </a:lnTo>
                <a:cubicBezTo>
                  <a:pt x="859033" y="90796"/>
                  <a:pt x="859956" y="89857"/>
                  <a:pt x="860845" y="89108"/>
                </a:cubicBezTo>
                <a:cubicBezTo>
                  <a:pt x="861735" y="88359"/>
                  <a:pt x="862609" y="87757"/>
                  <a:pt x="863466" y="87301"/>
                </a:cubicBezTo>
                <a:cubicBezTo>
                  <a:pt x="864324" y="86845"/>
                  <a:pt x="865197" y="86525"/>
                  <a:pt x="866087" y="86341"/>
                </a:cubicBezTo>
                <a:cubicBezTo>
                  <a:pt x="866977" y="86156"/>
                  <a:pt x="867899" y="86064"/>
                  <a:pt x="868854" y="86064"/>
                </a:cubicBezTo>
                <a:close/>
                <a:moveTo>
                  <a:pt x="828021" y="86064"/>
                </a:moveTo>
                <a:cubicBezTo>
                  <a:pt x="829996" y="86064"/>
                  <a:pt x="831775" y="86281"/>
                  <a:pt x="833360" y="86715"/>
                </a:cubicBezTo>
                <a:cubicBezTo>
                  <a:pt x="834944" y="87150"/>
                  <a:pt x="836284" y="87811"/>
                  <a:pt x="837381" y="88701"/>
                </a:cubicBezTo>
                <a:cubicBezTo>
                  <a:pt x="838477" y="89591"/>
                  <a:pt x="839318" y="90709"/>
                  <a:pt x="839904" y="92054"/>
                </a:cubicBezTo>
                <a:cubicBezTo>
                  <a:pt x="840490" y="93400"/>
                  <a:pt x="840782" y="94985"/>
                  <a:pt x="840782" y="96807"/>
                </a:cubicBezTo>
                <a:lnTo>
                  <a:pt x="840782" y="119337"/>
                </a:lnTo>
                <a:lnTo>
                  <a:pt x="835704" y="119337"/>
                </a:lnTo>
                <a:lnTo>
                  <a:pt x="835574" y="114941"/>
                </a:lnTo>
                <a:cubicBezTo>
                  <a:pt x="833794" y="116699"/>
                  <a:pt x="831987" y="117969"/>
                  <a:pt x="830153" y="118750"/>
                </a:cubicBezTo>
                <a:cubicBezTo>
                  <a:pt x="828319" y="119532"/>
                  <a:pt x="826393" y="119922"/>
                  <a:pt x="824375" y="119922"/>
                </a:cubicBezTo>
                <a:cubicBezTo>
                  <a:pt x="822508" y="119922"/>
                  <a:pt x="820913" y="119684"/>
                  <a:pt x="819589" y="119206"/>
                </a:cubicBezTo>
                <a:cubicBezTo>
                  <a:pt x="818265" y="118729"/>
                  <a:pt x="817174" y="118072"/>
                  <a:pt x="816317" y="117237"/>
                </a:cubicBezTo>
                <a:cubicBezTo>
                  <a:pt x="815459" y="116401"/>
                  <a:pt x="814830" y="115419"/>
                  <a:pt x="814429" y="114290"/>
                </a:cubicBezTo>
                <a:cubicBezTo>
                  <a:pt x="814027" y="113162"/>
                  <a:pt x="813826" y="111935"/>
                  <a:pt x="813826" y="110611"/>
                </a:cubicBezTo>
                <a:cubicBezTo>
                  <a:pt x="813826" y="107334"/>
                  <a:pt x="815047" y="104768"/>
                  <a:pt x="817489" y="102912"/>
                </a:cubicBezTo>
                <a:cubicBezTo>
                  <a:pt x="819931" y="101056"/>
                  <a:pt x="823539" y="100129"/>
                  <a:pt x="828314" y="100129"/>
                </a:cubicBezTo>
                <a:lnTo>
                  <a:pt x="835085" y="100129"/>
                </a:lnTo>
                <a:lnTo>
                  <a:pt x="835085" y="97263"/>
                </a:lnTo>
                <a:cubicBezTo>
                  <a:pt x="835085" y="95332"/>
                  <a:pt x="834467" y="93785"/>
                  <a:pt x="833230" y="92624"/>
                </a:cubicBezTo>
                <a:cubicBezTo>
                  <a:pt x="831993" y="91463"/>
                  <a:pt x="830104" y="90882"/>
                  <a:pt x="827565" y="90882"/>
                </a:cubicBezTo>
                <a:cubicBezTo>
                  <a:pt x="825720" y="90882"/>
                  <a:pt x="823902" y="91089"/>
                  <a:pt x="822112" y="91501"/>
                </a:cubicBezTo>
                <a:cubicBezTo>
                  <a:pt x="820321" y="91913"/>
                  <a:pt x="818471" y="92500"/>
                  <a:pt x="816561" y="93259"/>
                </a:cubicBezTo>
                <a:lnTo>
                  <a:pt x="816561" y="88148"/>
                </a:lnTo>
                <a:cubicBezTo>
                  <a:pt x="817277" y="87887"/>
                  <a:pt x="818075" y="87632"/>
                  <a:pt x="818954" y="87383"/>
                </a:cubicBezTo>
                <a:cubicBezTo>
                  <a:pt x="819833" y="87133"/>
                  <a:pt x="820761" y="86911"/>
                  <a:pt x="821737" y="86715"/>
                </a:cubicBezTo>
                <a:cubicBezTo>
                  <a:pt x="822714" y="86520"/>
                  <a:pt x="823734" y="86362"/>
                  <a:pt x="824798" y="86243"/>
                </a:cubicBezTo>
                <a:cubicBezTo>
                  <a:pt x="825861" y="86124"/>
                  <a:pt x="826935" y="86064"/>
                  <a:pt x="828021" y="86064"/>
                </a:cubicBezTo>
                <a:close/>
                <a:moveTo>
                  <a:pt x="723376" y="86064"/>
                </a:moveTo>
                <a:cubicBezTo>
                  <a:pt x="725655" y="86064"/>
                  <a:pt x="727673" y="86422"/>
                  <a:pt x="729431" y="87139"/>
                </a:cubicBezTo>
                <a:cubicBezTo>
                  <a:pt x="731189" y="87855"/>
                  <a:pt x="732671" y="88869"/>
                  <a:pt x="733875" y="90183"/>
                </a:cubicBezTo>
                <a:cubicBezTo>
                  <a:pt x="735080" y="91495"/>
                  <a:pt x="735991" y="93091"/>
                  <a:pt x="736610" y="94968"/>
                </a:cubicBezTo>
                <a:cubicBezTo>
                  <a:pt x="737229" y="96846"/>
                  <a:pt x="737538" y="98945"/>
                  <a:pt x="737538" y="101268"/>
                </a:cubicBezTo>
                <a:cubicBezTo>
                  <a:pt x="737538" y="102071"/>
                  <a:pt x="737527" y="102744"/>
                  <a:pt x="737505" y="103286"/>
                </a:cubicBezTo>
                <a:cubicBezTo>
                  <a:pt x="737483" y="103829"/>
                  <a:pt x="737451" y="104339"/>
                  <a:pt x="737408" y="104816"/>
                </a:cubicBezTo>
                <a:lnTo>
                  <a:pt x="714455" y="104816"/>
                </a:lnTo>
                <a:cubicBezTo>
                  <a:pt x="714455" y="108159"/>
                  <a:pt x="715389" y="110726"/>
                  <a:pt x="717255" y="112516"/>
                </a:cubicBezTo>
                <a:cubicBezTo>
                  <a:pt x="719122" y="114306"/>
                  <a:pt x="721813" y="115202"/>
                  <a:pt x="725329" y="115202"/>
                </a:cubicBezTo>
                <a:cubicBezTo>
                  <a:pt x="726284" y="115202"/>
                  <a:pt x="727239" y="115164"/>
                  <a:pt x="728194" y="115088"/>
                </a:cubicBezTo>
                <a:cubicBezTo>
                  <a:pt x="729149" y="115012"/>
                  <a:pt x="730072" y="114909"/>
                  <a:pt x="730961" y="114779"/>
                </a:cubicBezTo>
                <a:cubicBezTo>
                  <a:pt x="731851" y="114648"/>
                  <a:pt x="732703" y="114502"/>
                  <a:pt x="733517" y="114339"/>
                </a:cubicBezTo>
                <a:cubicBezTo>
                  <a:pt x="734331" y="114176"/>
                  <a:pt x="735085" y="113997"/>
                  <a:pt x="735780" y="113802"/>
                </a:cubicBezTo>
                <a:lnTo>
                  <a:pt x="735780" y="118457"/>
                </a:lnTo>
                <a:cubicBezTo>
                  <a:pt x="734239" y="118892"/>
                  <a:pt x="732497" y="119244"/>
                  <a:pt x="730555" y="119515"/>
                </a:cubicBezTo>
                <a:cubicBezTo>
                  <a:pt x="728612" y="119787"/>
                  <a:pt x="726599" y="119922"/>
                  <a:pt x="724516" y="119922"/>
                </a:cubicBezTo>
                <a:cubicBezTo>
                  <a:pt x="721716" y="119922"/>
                  <a:pt x="719306" y="119543"/>
                  <a:pt x="717288" y="118783"/>
                </a:cubicBezTo>
                <a:cubicBezTo>
                  <a:pt x="715269" y="118023"/>
                  <a:pt x="713614" y="116922"/>
                  <a:pt x="712323" y="115479"/>
                </a:cubicBezTo>
                <a:cubicBezTo>
                  <a:pt x="711032" y="114035"/>
                  <a:pt x="710077" y="112266"/>
                  <a:pt x="709458" y="110172"/>
                </a:cubicBezTo>
                <a:cubicBezTo>
                  <a:pt x="708840" y="108077"/>
                  <a:pt x="708530" y="105706"/>
                  <a:pt x="708530" y="103058"/>
                </a:cubicBezTo>
                <a:cubicBezTo>
                  <a:pt x="708530" y="100758"/>
                  <a:pt x="708861" y="98582"/>
                  <a:pt x="709523" y="96531"/>
                </a:cubicBezTo>
                <a:cubicBezTo>
                  <a:pt x="710185" y="94480"/>
                  <a:pt x="711151" y="92678"/>
                  <a:pt x="712421" y="91127"/>
                </a:cubicBezTo>
                <a:cubicBezTo>
                  <a:pt x="713691" y="89575"/>
                  <a:pt x="715248" y="88343"/>
                  <a:pt x="717093" y="87432"/>
                </a:cubicBezTo>
                <a:cubicBezTo>
                  <a:pt x="718937" y="86520"/>
                  <a:pt x="721032" y="86064"/>
                  <a:pt x="723376" y="86064"/>
                </a:cubicBezTo>
                <a:close/>
                <a:moveTo>
                  <a:pt x="443244" y="86064"/>
                </a:moveTo>
                <a:cubicBezTo>
                  <a:pt x="445002" y="86064"/>
                  <a:pt x="446337" y="86639"/>
                  <a:pt x="447249" y="87790"/>
                </a:cubicBezTo>
                <a:cubicBezTo>
                  <a:pt x="448160" y="88940"/>
                  <a:pt x="448616" y="90720"/>
                  <a:pt x="448616" y="93129"/>
                </a:cubicBezTo>
                <a:cubicBezTo>
                  <a:pt x="449137" y="92000"/>
                  <a:pt x="449647" y="90996"/>
                  <a:pt x="450146" y="90117"/>
                </a:cubicBezTo>
                <a:cubicBezTo>
                  <a:pt x="450645" y="89238"/>
                  <a:pt x="451182" y="88500"/>
                  <a:pt x="451758" y="87904"/>
                </a:cubicBezTo>
                <a:cubicBezTo>
                  <a:pt x="452333" y="87307"/>
                  <a:pt x="452968" y="86851"/>
                  <a:pt x="453662" y="86536"/>
                </a:cubicBezTo>
                <a:cubicBezTo>
                  <a:pt x="454357" y="86222"/>
                  <a:pt x="455160" y="86064"/>
                  <a:pt x="456071" y="86064"/>
                </a:cubicBezTo>
                <a:cubicBezTo>
                  <a:pt x="460174" y="86064"/>
                  <a:pt x="462225" y="89222"/>
                  <a:pt x="462225" y="95538"/>
                </a:cubicBezTo>
                <a:lnTo>
                  <a:pt x="462225" y="95876"/>
                </a:lnTo>
                <a:lnTo>
                  <a:pt x="464771" y="91127"/>
                </a:lnTo>
                <a:cubicBezTo>
                  <a:pt x="466040" y="89575"/>
                  <a:pt x="467598" y="88343"/>
                  <a:pt x="469443" y="87432"/>
                </a:cubicBezTo>
                <a:cubicBezTo>
                  <a:pt x="471288" y="86520"/>
                  <a:pt x="473382" y="86064"/>
                  <a:pt x="475726" y="86064"/>
                </a:cubicBezTo>
                <a:cubicBezTo>
                  <a:pt x="478005" y="86064"/>
                  <a:pt x="480023" y="86422"/>
                  <a:pt x="481781" y="87139"/>
                </a:cubicBezTo>
                <a:cubicBezTo>
                  <a:pt x="483539" y="87855"/>
                  <a:pt x="485020" y="88869"/>
                  <a:pt x="486225" y="90183"/>
                </a:cubicBezTo>
                <a:cubicBezTo>
                  <a:pt x="487430" y="91495"/>
                  <a:pt x="488341" y="93091"/>
                  <a:pt x="488960" y="94968"/>
                </a:cubicBezTo>
                <a:cubicBezTo>
                  <a:pt x="489578" y="96846"/>
                  <a:pt x="489888" y="98945"/>
                  <a:pt x="489888" y="101268"/>
                </a:cubicBezTo>
                <a:cubicBezTo>
                  <a:pt x="489888" y="102071"/>
                  <a:pt x="489877" y="102744"/>
                  <a:pt x="489856" y="103286"/>
                </a:cubicBezTo>
                <a:cubicBezTo>
                  <a:pt x="489833" y="103829"/>
                  <a:pt x="489801" y="104339"/>
                  <a:pt x="489758" y="104816"/>
                </a:cubicBezTo>
                <a:lnTo>
                  <a:pt x="466805" y="104816"/>
                </a:lnTo>
                <a:cubicBezTo>
                  <a:pt x="466805" y="108159"/>
                  <a:pt x="467739" y="110726"/>
                  <a:pt x="469605" y="112516"/>
                </a:cubicBezTo>
                <a:cubicBezTo>
                  <a:pt x="471472" y="114306"/>
                  <a:pt x="474163" y="115202"/>
                  <a:pt x="477680" y="115202"/>
                </a:cubicBezTo>
                <a:cubicBezTo>
                  <a:pt x="478634" y="115202"/>
                  <a:pt x="479589" y="115164"/>
                  <a:pt x="480544" y="115088"/>
                </a:cubicBezTo>
                <a:cubicBezTo>
                  <a:pt x="481499" y="115012"/>
                  <a:pt x="482422" y="114909"/>
                  <a:pt x="483312" y="114779"/>
                </a:cubicBezTo>
                <a:cubicBezTo>
                  <a:pt x="484201" y="114648"/>
                  <a:pt x="485053" y="114502"/>
                  <a:pt x="485867" y="114339"/>
                </a:cubicBezTo>
                <a:cubicBezTo>
                  <a:pt x="486681" y="114176"/>
                  <a:pt x="487435" y="113997"/>
                  <a:pt x="488130" y="113802"/>
                </a:cubicBezTo>
                <a:lnTo>
                  <a:pt x="488130" y="118457"/>
                </a:lnTo>
                <a:cubicBezTo>
                  <a:pt x="486589" y="118892"/>
                  <a:pt x="484847" y="119244"/>
                  <a:pt x="482905" y="119515"/>
                </a:cubicBezTo>
                <a:cubicBezTo>
                  <a:pt x="480962" y="119787"/>
                  <a:pt x="478949" y="119922"/>
                  <a:pt x="476866" y="119922"/>
                </a:cubicBezTo>
                <a:cubicBezTo>
                  <a:pt x="474066" y="119922"/>
                  <a:pt x="471656" y="119543"/>
                  <a:pt x="469638" y="118783"/>
                </a:cubicBezTo>
                <a:cubicBezTo>
                  <a:pt x="467619" y="118023"/>
                  <a:pt x="465965" y="116922"/>
                  <a:pt x="464673" y="115479"/>
                </a:cubicBezTo>
                <a:lnTo>
                  <a:pt x="462225" y="110943"/>
                </a:lnTo>
                <a:lnTo>
                  <a:pt x="462225" y="119337"/>
                </a:lnTo>
                <a:lnTo>
                  <a:pt x="457015" y="119337"/>
                </a:lnTo>
                <a:lnTo>
                  <a:pt x="457015" y="95864"/>
                </a:lnTo>
                <a:cubicBezTo>
                  <a:pt x="457015" y="94843"/>
                  <a:pt x="456977" y="94008"/>
                  <a:pt x="456902" y="93356"/>
                </a:cubicBezTo>
                <a:cubicBezTo>
                  <a:pt x="456825" y="92706"/>
                  <a:pt x="456706" y="92190"/>
                  <a:pt x="456543" y="91810"/>
                </a:cubicBezTo>
                <a:cubicBezTo>
                  <a:pt x="456381" y="91430"/>
                  <a:pt x="456174" y="91165"/>
                  <a:pt x="455925" y="91013"/>
                </a:cubicBezTo>
                <a:cubicBezTo>
                  <a:pt x="455675" y="90861"/>
                  <a:pt x="455366" y="90785"/>
                  <a:pt x="454997" y="90785"/>
                </a:cubicBezTo>
                <a:cubicBezTo>
                  <a:pt x="454563" y="90785"/>
                  <a:pt x="454161" y="90915"/>
                  <a:pt x="453793" y="91176"/>
                </a:cubicBezTo>
                <a:cubicBezTo>
                  <a:pt x="453423" y="91436"/>
                  <a:pt x="453028" y="91859"/>
                  <a:pt x="452604" y="92445"/>
                </a:cubicBezTo>
                <a:cubicBezTo>
                  <a:pt x="452181" y="93031"/>
                  <a:pt x="451714" y="93807"/>
                  <a:pt x="451204" y="94773"/>
                </a:cubicBezTo>
                <a:cubicBezTo>
                  <a:pt x="450694" y="95739"/>
                  <a:pt x="450092" y="96927"/>
                  <a:pt x="449397" y="98338"/>
                </a:cubicBezTo>
                <a:lnTo>
                  <a:pt x="449397" y="119337"/>
                </a:lnTo>
                <a:lnTo>
                  <a:pt x="444221" y="119337"/>
                </a:lnTo>
                <a:lnTo>
                  <a:pt x="444221" y="96482"/>
                </a:lnTo>
                <a:cubicBezTo>
                  <a:pt x="444221" y="95288"/>
                  <a:pt x="444183" y="94322"/>
                  <a:pt x="444107" y="93585"/>
                </a:cubicBezTo>
                <a:cubicBezTo>
                  <a:pt x="444031" y="92847"/>
                  <a:pt x="443912" y="92271"/>
                  <a:pt x="443749" y="91859"/>
                </a:cubicBezTo>
                <a:cubicBezTo>
                  <a:pt x="443586" y="91447"/>
                  <a:pt x="443375" y="91165"/>
                  <a:pt x="443114" y="91013"/>
                </a:cubicBezTo>
                <a:cubicBezTo>
                  <a:pt x="442854" y="90861"/>
                  <a:pt x="442539" y="90785"/>
                  <a:pt x="442170" y="90785"/>
                </a:cubicBezTo>
                <a:cubicBezTo>
                  <a:pt x="441779" y="90785"/>
                  <a:pt x="441410" y="90893"/>
                  <a:pt x="441063" y="91110"/>
                </a:cubicBezTo>
                <a:cubicBezTo>
                  <a:pt x="440716" y="91328"/>
                  <a:pt x="440330" y="91718"/>
                  <a:pt x="439907" y="92282"/>
                </a:cubicBezTo>
                <a:cubicBezTo>
                  <a:pt x="439484" y="92847"/>
                  <a:pt x="439012" y="93617"/>
                  <a:pt x="438491" y="94594"/>
                </a:cubicBezTo>
                <a:cubicBezTo>
                  <a:pt x="437970" y="95571"/>
                  <a:pt x="437351" y="96818"/>
                  <a:pt x="436635" y="98338"/>
                </a:cubicBezTo>
                <a:lnTo>
                  <a:pt x="436635" y="119337"/>
                </a:lnTo>
                <a:lnTo>
                  <a:pt x="431426" y="119337"/>
                </a:lnTo>
                <a:lnTo>
                  <a:pt x="431426" y="86650"/>
                </a:lnTo>
                <a:lnTo>
                  <a:pt x="435756" y="86650"/>
                </a:lnTo>
                <a:lnTo>
                  <a:pt x="436017" y="92868"/>
                </a:lnTo>
                <a:cubicBezTo>
                  <a:pt x="436581" y="91631"/>
                  <a:pt x="437129" y="90579"/>
                  <a:pt x="437661" y="89710"/>
                </a:cubicBezTo>
                <a:cubicBezTo>
                  <a:pt x="438193" y="88842"/>
                  <a:pt x="438740" y="88142"/>
                  <a:pt x="439305" y="87610"/>
                </a:cubicBezTo>
                <a:cubicBezTo>
                  <a:pt x="439869" y="87079"/>
                  <a:pt x="440471" y="86688"/>
                  <a:pt x="441112" y="86438"/>
                </a:cubicBezTo>
                <a:cubicBezTo>
                  <a:pt x="441752" y="86189"/>
                  <a:pt x="442463" y="86064"/>
                  <a:pt x="443244" y="86064"/>
                </a:cubicBezTo>
                <a:close/>
                <a:moveTo>
                  <a:pt x="408921" y="86064"/>
                </a:moveTo>
                <a:cubicBezTo>
                  <a:pt x="410896" y="86064"/>
                  <a:pt x="412676" y="86281"/>
                  <a:pt x="414260" y="86715"/>
                </a:cubicBezTo>
                <a:cubicBezTo>
                  <a:pt x="415844" y="87150"/>
                  <a:pt x="417185" y="87811"/>
                  <a:pt x="418281" y="88701"/>
                </a:cubicBezTo>
                <a:cubicBezTo>
                  <a:pt x="419376" y="89591"/>
                  <a:pt x="420218" y="90709"/>
                  <a:pt x="420804" y="92054"/>
                </a:cubicBezTo>
                <a:cubicBezTo>
                  <a:pt x="421390" y="93400"/>
                  <a:pt x="421683" y="94985"/>
                  <a:pt x="421683" y="96807"/>
                </a:cubicBezTo>
                <a:lnTo>
                  <a:pt x="421683" y="119337"/>
                </a:lnTo>
                <a:lnTo>
                  <a:pt x="416604" y="119337"/>
                </a:lnTo>
                <a:lnTo>
                  <a:pt x="416474" y="114941"/>
                </a:lnTo>
                <a:cubicBezTo>
                  <a:pt x="414694" y="116699"/>
                  <a:pt x="412887" y="117969"/>
                  <a:pt x="411053" y="118750"/>
                </a:cubicBezTo>
                <a:cubicBezTo>
                  <a:pt x="409219" y="119532"/>
                  <a:pt x="407293" y="119922"/>
                  <a:pt x="405274" y="119922"/>
                </a:cubicBezTo>
                <a:cubicBezTo>
                  <a:pt x="403408" y="119922"/>
                  <a:pt x="401813" y="119684"/>
                  <a:pt x="400489" y="119206"/>
                </a:cubicBezTo>
                <a:cubicBezTo>
                  <a:pt x="399165" y="118729"/>
                  <a:pt x="398074" y="118072"/>
                  <a:pt x="397217" y="117237"/>
                </a:cubicBezTo>
                <a:cubicBezTo>
                  <a:pt x="396359" y="116401"/>
                  <a:pt x="395730" y="115419"/>
                  <a:pt x="395329" y="114290"/>
                </a:cubicBezTo>
                <a:cubicBezTo>
                  <a:pt x="394927" y="113162"/>
                  <a:pt x="394726" y="111935"/>
                  <a:pt x="394726" y="110611"/>
                </a:cubicBezTo>
                <a:cubicBezTo>
                  <a:pt x="394726" y="107334"/>
                  <a:pt x="395947" y="104768"/>
                  <a:pt x="398389" y="102912"/>
                </a:cubicBezTo>
                <a:cubicBezTo>
                  <a:pt x="400831" y="101056"/>
                  <a:pt x="404439" y="100129"/>
                  <a:pt x="409214" y="100129"/>
                </a:cubicBezTo>
                <a:lnTo>
                  <a:pt x="415985" y="100129"/>
                </a:lnTo>
                <a:lnTo>
                  <a:pt x="415985" y="97263"/>
                </a:lnTo>
                <a:cubicBezTo>
                  <a:pt x="415985" y="95332"/>
                  <a:pt x="415367" y="93785"/>
                  <a:pt x="414130" y="92624"/>
                </a:cubicBezTo>
                <a:cubicBezTo>
                  <a:pt x="412892" y="91463"/>
                  <a:pt x="411004" y="90882"/>
                  <a:pt x="408465" y="90882"/>
                </a:cubicBezTo>
                <a:cubicBezTo>
                  <a:pt x="406620" y="90882"/>
                  <a:pt x="404802" y="91089"/>
                  <a:pt x="403012" y="91501"/>
                </a:cubicBezTo>
                <a:cubicBezTo>
                  <a:pt x="401221" y="91913"/>
                  <a:pt x="399371" y="92500"/>
                  <a:pt x="397461" y="93259"/>
                </a:cubicBezTo>
                <a:lnTo>
                  <a:pt x="397461" y="88148"/>
                </a:lnTo>
                <a:cubicBezTo>
                  <a:pt x="398177" y="87887"/>
                  <a:pt x="398975" y="87632"/>
                  <a:pt x="399854" y="87383"/>
                </a:cubicBezTo>
                <a:cubicBezTo>
                  <a:pt x="400733" y="87133"/>
                  <a:pt x="401660" y="86911"/>
                  <a:pt x="402637" y="86715"/>
                </a:cubicBezTo>
                <a:cubicBezTo>
                  <a:pt x="403614" y="86520"/>
                  <a:pt x="404634" y="86362"/>
                  <a:pt x="405698" y="86243"/>
                </a:cubicBezTo>
                <a:cubicBezTo>
                  <a:pt x="406761" y="86124"/>
                  <a:pt x="407836" y="86064"/>
                  <a:pt x="408921" y="86064"/>
                </a:cubicBezTo>
                <a:close/>
                <a:moveTo>
                  <a:pt x="373556" y="86064"/>
                </a:moveTo>
                <a:cubicBezTo>
                  <a:pt x="376919" y="86064"/>
                  <a:pt x="379464" y="87057"/>
                  <a:pt x="381190" y="89043"/>
                </a:cubicBezTo>
                <a:cubicBezTo>
                  <a:pt x="382916" y="91029"/>
                  <a:pt x="383778" y="94019"/>
                  <a:pt x="383778" y="98012"/>
                </a:cubicBezTo>
                <a:lnTo>
                  <a:pt x="383778" y="119337"/>
                </a:lnTo>
                <a:lnTo>
                  <a:pt x="378113" y="119337"/>
                </a:lnTo>
                <a:lnTo>
                  <a:pt x="378113" y="98468"/>
                </a:lnTo>
                <a:cubicBezTo>
                  <a:pt x="378113" y="95907"/>
                  <a:pt x="377636" y="94013"/>
                  <a:pt x="376681" y="92787"/>
                </a:cubicBezTo>
                <a:cubicBezTo>
                  <a:pt x="375726" y="91561"/>
                  <a:pt x="374304" y="90947"/>
                  <a:pt x="372416" y="90947"/>
                </a:cubicBezTo>
                <a:cubicBezTo>
                  <a:pt x="371722" y="90947"/>
                  <a:pt x="371043" y="91051"/>
                  <a:pt x="370381" y="91257"/>
                </a:cubicBezTo>
                <a:cubicBezTo>
                  <a:pt x="369720" y="91463"/>
                  <a:pt x="369030" y="91821"/>
                  <a:pt x="368314" y="92331"/>
                </a:cubicBezTo>
                <a:cubicBezTo>
                  <a:pt x="367598" y="92841"/>
                  <a:pt x="366822" y="93530"/>
                  <a:pt x="365986" y="94398"/>
                </a:cubicBezTo>
                <a:cubicBezTo>
                  <a:pt x="365151" y="95267"/>
                  <a:pt x="364212" y="96352"/>
                  <a:pt x="363170" y="97654"/>
                </a:cubicBezTo>
                <a:lnTo>
                  <a:pt x="363170" y="119337"/>
                </a:lnTo>
                <a:lnTo>
                  <a:pt x="357505" y="119337"/>
                </a:lnTo>
                <a:lnTo>
                  <a:pt x="357505" y="86650"/>
                </a:lnTo>
                <a:lnTo>
                  <a:pt x="362552" y="86650"/>
                </a:lnTo>
                <a:lnTo>
                  <a:pt x="362779" y="91924"/>
                </a:lnTo>
                <a:cubicBezTo>
                  <a:pt x="363734" y="90796"/>
                  <a:pt x="364657" y="89857"/>
                  <a:pt x="365546" y="89108"/>
                </a:cubicBezTo>
                <a:cubicBezTo>
                  <a:pt x="366436" y="88359"/>
                  <a:pt x="367310" y="87757"/>
                  <a:pt x="368167" y="87301"/>
                </a:cubicBezTo>
                <a:cubicBezTo>
                  <a:pt x="369025" y="86845"/>
                  <a:pt x="369898" y="86525"/>
                  <a:pt x="370788" y="86341"/>
                </a:cubicBezTo>
                <a:cubicBezTo>
                  <a:pt x="371678" y="86156"/>
                  <a:pt x="372601" y="86064"/>
                  <a:pt x="373556" y="86064"/>
                </a:cubicBezTo>
                <a:close/>
                <a:moveTo>
                  <a:pt x="304276" y="86064"/>
                </a:moveTo>
                <a:cubicBezTo>
                  <a:pt x="306555" y="86064"/>
                  <a:pt x="308573" y="86422"/>
                  <a:pt x="310331" y="87139"/>
                </a:cubicBezTo>
                <a:cubicBezTo>
                  <a:pt x="312089" y="87855"/>
                  <a:pt x="313571" y="88869"/>
                  <a:pt x="314775" y="90183"/>
                </a:cubicBezTo>
                <a:cubicBezTo>
                  <a:pt x="315980" y="91495"/>
                  <a:pt x="316891" y="93091"/>
                  <a:pt x="317510" y="94968"/>
                </a:cubicBezTo>
                <a:cubicBezTo>
                  <a:pt x="318128" y="96846"/>
                  <a:pt x="318438" y="98945"/>
                  <a:pt x="318438" y="101268"/>
                </a:cubicBezTo>
                <a:cubicBezTo>
                  <a:pt x="318438" y="102071"/>
                  <a:pt x="318427" y="102744"/>
                  <a:pt x="318405" y="103286"/>
                </a:cubicBezTo>
                <a:cubicBezTo>
                  <a:pt x="318384" y="103829"/>
                  <a:pt x="318351" y="104339"/>
                  <a:pt x="318308" y="104816"/>
                </a:cubicBezTo>
                <a:lnTo>
                  <a:pt x="295355" y="104816"/>
                </a:lnTo>
                <a:cubicBezTo>
                  <a:pt x="295355" y="108159"/>
                  <a:pt x="296289" y="110726"/>
                  <a:pt x="298155" y="112516"/>
                </a:cubicBezTo>
                <a:cubicBezTo>
                  <a:pt x="300022" y="114306"/>
                  <a:pt x="302713" y="115202"/>
                  <a:pt x="306229" y="115202"/>
                </a:cubicBezTo>
                <a:cubicBezTo>
                  <a:pt x="307184" y="115202"/>
                  <a:pt x="308139" y="115164"/>
                  <a:pt x="309094" y="115088"/>
                </a:cubicBezTo>
                <a:cubicBezTo>
                  <a:pt x="310049" y="115012"/>
                  <a:pt x="310971" y="114909"/>
                  <a:pt x="311861" y="114779"/>
                </a:cubicBezTo>
                <a:cubicBezTo>
                  <a:pt x="312751" y="114648"/>
                  <a:pt x="313603" y="114502"/>
                  <a:pt x="314417" y="114339"/>
                </a:cubicBezTo>
                <a:cubicBezTo>
                  <a:pt x="315231" y="114176"/>
                  <a:pt x="315985" y="113997"/>
                  <a:pt x="316680" y="113802"/>
                </a:cubicBezTo>
                <a:lnTo>
                  <a:pt x="316680" y="118457"/>
                </a:lnTo>
                <a:cubicBezTo>
                  <a:pt x="315139" y="118892"/>
                  <a:pt x="313397" y="119244"/>
                  <a:pt x="311455" y="119515"/>
                </a:cubicBezTo>
                <a:cubicBezTo>
                  <a:pt x="309512" y="119787"/>
                  <a:pt x="307499" y="119922"/>
                  <a:pt x="305415" y="119922"/>
                </a:cubicBezTo>
                <a:cubicBezTo>
                  <a:pt x="302615" y="119922"/>
                  <a:pt x="300206" y="119543"/>
                  <a:pt x="298188" y="118783"/>
                </a:cubicBezTo>
                <a:cubicBezTo>
                  <a:pt x="296169" y="118023"/>
                  <a:pt x="294514" y="116922"/>
                  <a:pt x="293223" y="115479"/>
                </a:cubicBezTo>
                <a:cubicBezTo>
                  <a:pt x="291932" y="114035"/>
                  <a:pt x="290977" y="112266"/>
                  <a:pt x="290358" y="110172"/>
                </a:cubicBezTo>
                <a:cubicBezTo>
                  <a:pt x="289740" y="108077"/>
                  <a:pt x="289430" y="105706"/>
                  <a:pt x="289430" y="103058"/>
                </a:cubicBezTo>
                <a:cubicBezTo>
                  <a:pt x="289430" y="100758"/>
                  <a:pt x="289761" y="98582"/>
                  <a:pt x="290423" y="96531"/>
                </a:cubicBezTo>
                <a:cubicBezTo>
                  <a:pt x="291085" y="94480"/>
                  <a:pt x="292051" y="92678"/>
                  <a:pt x="293321" y="91127"/>
                </a:cubicBezTo>
                <a:cubicBezTo>
                  <a:pt x="294590" y="89575"/>
                  <a:pt x="296148" y="88343"/>
                  <a:pt x="297993" y="87432"/>
                </a:cubicBezTo>
                <a:cubicBezTo>
                  <a:pt x="299837" y="86520"/>
                  <a:pt x="301932" y="86064"/>
                  <a:pt x="304276" y="86064"/>
                </a:cubicBezTo>
                <a:close/>
                <a:moveTo>
                  <a:pt x="166024" y="86064"/>
                </a:moveTo>
                <a:cubicBezTo>
                  <a:pt x="169410" y="86064"/>
                  <a:pt x="171976" y="87160"/>
                  <a:pt x="173724" y="89352"/>
                </a:cubicBezTo>
                <a:cubicBezTo>
                  <a:pt x="175471" y="91544"/>
                  <a:pt x="176279" y="94800"/>
                  <a:pt x="176149" y="99119"/>
                </a:cubicBezTo>
                <a:lnTo>
                  <a:pt x="170419" y="99119"/>
                </a:lnTo>
                <a:cubicBezTo>
                  <a:pt x="170484" y="96254"/>
                  <a:pt x="170066" y="94176"/>
                  <a:pt x="169166" y="92885"/>
                </a:cubicBezTo>
                <a:cubicBezTo>
                  <a:pt x="168265" y="91593"/>
                  <a:pt x="166946" y="90947"/>
                  <a:pt x="165210" y="90947"/>
                </a:cubicBezTo>
                <a:cubicBezTo>
                  <a:pt x="164450" y="90947"/>
                  <a:pt x="163685" y="91083"/>
                  <a:pt x="162915" y="91354"/>
                </a:cubicBezTo>
                <a:cubicBezTo>
                  <a:pt x="162144" y="91626"/>
                  <a:pt x="161352" y="92060"/>
                  <a:pt x="160538" y="92657"/>
                </a:cubicBezTo>
                <a:cubicBezTo>
                  <a:pt x="159724" y="93254"/>
                  <a:pt x="158861" y="94019"/>
                  <a:pt x="157950" y="94952"/>
                </a:cubicBezTo>
                <a:cubicBezTo>
                  <a:pt x="157038" y="95885"/>
                  <a:pt x="156062" y="97014"/>
                  <a:pt x="155020" y="98338"/>
                </a:cubicBezTo>
                <a:lnTo>
                  <a:pt x="155020" y="119337"/>
                </a:lnTo>
                <a:lnTo>
                  <a:pt x="149290" y="119337"/>
                </a:lnTo>
                <a:lnTo>
                  <a:pt x="149290" y="86650"/>
                </a:lnTo>
                <a:lnTo>
                  <a:pt x="154467" y="86650"/>
                </a:lnTo>
                <a:lnTo>
                  <a:pt x="154629" y="92673"/>
                </a:lnTo>
                <a:cubicBezTo>
                  <a:pt x="156561" y="90351"/>
                  <a:pt x="158465" y="88669"/>
                  <a:pt x="160343" y="87627"/>
                </a:cubicBezTo>
                <a:cubicBezTo>
                  <a:pt x="162220" y="86585"/>
                  <a:pt x="164114" y="86064"/>
                  <a:pt x="166024" y="86064"/>
                </a:cubicBezTo>
                <a:close/>
                <a:moveTo>
                  <a:pt x="132826" y="86064"/>
                </a:moveTo>
                <a:cubicBezTo>
                  <a:pt x="135105" y="86064"/>
                  <a:pt x="137123" y="86422"/>
                  <a:pt x="138881" y="87139"/>
                </a:cubicBezTo>
                <a:cubicBezTo>
                  <a:pt x="140639" y="87855"/>
                  <a:pt x="142121" y="88869"/>
                  <a:pt x="143325" y="90183"/>
                </a:cubicBezTo>
                <a:cubicBezTo>
                  <a:pt x="144530" y="91495"/>
                  <a:pt x="145441" y="93091"/>
                  <a:pt x="146060" y="94968"/>
                </a:cubicBezTo>
                <a:cubicBezTo>
                  <a:pt x="146679" y="96846"/>
                  <a:pt x="146988" y="98945"/>
                  <a:pt x="146988" y="101268"/>
                </a:cubicBezTo>
                <a:cubicBezTo>
                  <a:pt x="146988" y="102071"/>
                  <a:pt x="146977" y="102744"/>
                  <a:pt x="146955" y="103286"/>
                </a:cubicBezTo>
                <a:cubicBezTo>
                  <a:pt x="146934" y="103829"/>
                  <a:pt x="146901" y="104339"/>
                  <a:pt x="146858" y="104816"/>
                </a:cubicBezTo>
                <a:lnTo>
                  <a:pt x="123905" y="104816"/>
                </a:lnTo>
                <a:cubicBezTo>
                  <a:pt x="123905" y="108159"/>
                  <a:pt x="124839" y="110726"/>
                  <a:pt x="126705" y="112516"/>
                </a:cubicBezTo>
                <a:cubicBezTo>
                  <a:pt x="128572" y="114306"/>
                  <a:pt x="131263" y="115202"/>
                  <a:pt x="134779" y="115202"/>
                </a:cubicBezTo>
                <a:cubicBezTo>
                  <a:pt x="135734" y="115202"/>
                  <a:pt x="136689" y="115164"/>
                  <a:pt x="137644" y="115088"/>
                </a:cubicBezTo>
                <a:cubicBezTo>
                  <a:pt x="138599" y="115012"/>
                  <a:pt x="139522" y="114909"/>
                  <a:pt x="140411" y="114779"/>
                </a:cubicBezTo>
                <a:cubicBezTo>
                  <a:pt x="141301" y="114648"/>
                  <a:pt x="142153" y="114502"/>
                  <a:pt x="142967" y="114339"/>
                </a:cubicBezTo>
                <a:cubicBezTo>
                  <a:pt x="143781" y="114176"/>
                  <a:pt x="144535" y="113997"/>
                  <a:pt x="145230" y="113802"/>
                </a:cubicBezTo>
                <a:lnTo>
                  <a:pt x="145230" y="118457"/>
                </a:lnTo>
                <a:cubicBezTo>
                  <a:pt x="143689" y="118892"/>
                  <a:pt x="141947" y="119244"/>
                  <a:pt x="140005" y="119515"/>
                </a:cubicBezTo>
                <a:cubicBezTo>
                  <a:pt x="138062" y="119787"/>
                  <a:pt x="136049" y="119922"/>
                  <a:pt x="133965" y="119922"/>
                </a:cubicBezTo>
                <a:cubicBezTo>
                  <a:pt x="131165" y="119922"/>
                  <a:pt x="128756" y="119543"/>
                  <a:pt x="126738" y="118783"/>
                </a:cubicBezTo>
                <a:cubicBezTo>
                  <a:pt x="124720" y="118023"/>
                  <a:pt x="123064" y="116922"/>
                  <a:pt x="121773" y="115479"/>
                </a:cubicBezTo>
                <a:cubicBezTo>
                  <a:pt x="120482" y="114035"/>
                  <a:pt x="119527" y="112266"/>
                  <a:pt x="118908" y="110172"/>
                </a:cubicBezTo>
                <a:cubicBezTo>
                  <a:pt x="118289" y="108077"/>
                  <a:pt x="117980" y="105706"/>
                  <a:pt x="117980" y="103058"/>
                </a:cubicBezTo>
                <a:cubicBezTo>
                  <a:pt x="117980" y="100758"/>
                  <a:pt x="118311" y="98582"/>
                  <a:pt x="118973" y="96531"/>
                </a:cubicBezTo>
                <a:cubicBezTo>
                  <a:pt x="119635" y="94480"/>
                  <a:pt x="120601" y="92678"/>
                  <a:pt x="121871" y="91127"/>
                </a:cubicBezTo>
                <a:cubicBezTo>
                  <a:pt x="123140" y="89575"/>
                  <a:pt x="124698" y="88343"/>
                  <a:pt x="126542" y="87432"/>
                </a:cubicBezTo>
                <a:cubicBezTo>
                  <a:pt x="128387" y="86520"/>
                  <a:pt x="130482" y="86064"/>
                  <a:pt x="132826" y="86064"/>
                </a:cubicBezTo>
                <a:close/>
                <a:moveTo>
                  <a:pt x="59230" y="86064"/>
                </a:moveTo>
                <a:cubicBezTo>
                  <a:pt x="62594" y="86064"/>
                  <a:pt x="65139" y="87057"/>
                  <a:pt x="66865" y="89043"/>
                </a:cubicBezTo>
                <a:cubicBezTo>
                  <a:pt x="68590" y="91029"/>
                  <a:pt x="69453" y="94019"/>
                  <a:pt x="69453" y="98012"/>
                </a:cubicBezTo>
                <a:lnTo>
                  <a:pt x="69453" y="119337"/>
                </a:lnTo>
                <a:lnTo>
                  <a:pt x="63788" y="119337"/>
                </a:lnTo>
                <a:lnTo>
                  <a:pt x="63788" y="98468"/>
                </a:lnTo>
                <a:cubicBezTo>
                  <a:pt x="63788" y="95907"/>
                  <a:pt x="63311" y="94013"/>
                  <a:pt x="62356" y="92787"/>
                </a:cubicBezTo>
                <a:cubicBezTo>
                  <a:pt x="61401" y="91561"/>
                  <a:pt x="59979" y="90947"/>
                  <a:pt x="58091" y="90947"/>
                </a:cubicBezTo>
                <a:cubicBezTo>
                  <a:pt x="57396" y="90947"/>
                  <a:pt x="56718" y="91051"/>
                  <a:pt x="56056" y="91257"/>
                </a:cubicBezTo>
                <a:cubicBezTo>
                  <a:pt x="55394" y="91463"/>
                  <a:pt x="54705" y="91821"/>
                  <a:pt x="53989" y="92331"/>
                </a:cubicBezTo>
                <a:cubicBezTo>
                  <a:pt x="53273" y="92841"/>
                  <a:pt x="52497" y="93530"/>
                  <a:pt x="51661" y="94398"/>
                </a:cubicBezTo>
                <a:cubicBezTo>
                  <a:pt x="50825" y="95267"/>
                  <a:pt x="49887" y="96352"/>
                  <a:pt x="48845" y="97654"/>
                </a:cubicBezTo>
                <a:lnTo>
                  <a:pt x="48845" y="119337"/>
                </a:lnTo>
                <a:lnTo>
                  <a:pt x="43180" y="119337"/>
                </a:lnTo>
                <a:lnTo>
                  <a:pt x="43180" y="86650"/>
                </a:lnTo>
                <a:lnTo>
                  <a:pt x="48226" y="86650"/>
                </a:lnTo>
                <a:lnTo>
                  <a:pt x="48454" y="91924"/>
                </a:lnTo>
                <a:cubicBezTo>
                  <a:pt x="49409" y="90796"/>
                  <a:pt x="50332" y="89857"/>
                  <a:pt x="51221" y="89108"/>
                </a:cubicBezTo>
                <a:cubicBezTo>
                  <a:pt x="52111" y="88359"/>
                  <a:pt x="52985" y="87757"/>
                  <a:pt x="53842" y="87301"/>
                </a:cubicBezTo>
                <a:cubicBezTo>
                  <a:pt x="54699" y="86845"/>
                  <a:pt x="55573" y="86525"/>
                  <a:pt x="56463" y="86341"/>
                </a:cubicBezTo>
                <a:cubicBezTo>
                  <a:pt x="57353" y="86156"/>
                  <a:pt x="58275" y="86064"/>
                  <a:pt x="59230" y="86064"/>
                </a:cubicBezTo>
                <a:close/>
                <a:moveTo>
                  <a:pt x="1168399" y="76786"/>
                </a:moveTo>
                <a:lnTo>
                  <a:pt x="1190472" y="76786"/>
                </a:lnTo>
                <a:lnTo>
                  <a:pt x="1190472" y="106346"/>
                </a:lnTo>
                <a:cubicBezTo>
                  <a:pt x="1190472" y="108170"/>
                  <a:pt x="1190201" y="109901"/>
                  <a:pt x="1189658" y="111539"/>
                </a:cubicBezTo>
                <a:cubicBezTo>
                  <a:pt x="1189115" y="113178"/>
                  <a:pt x="1188291" y="114605"/>
                  <a:pt x="1187184" y="115820"/>
                </a:cubicBezTo>
                <a:cubicBezTo>
                  <a:pt x="1186077" y="117036"/>
                  <a:pt x="1184688" y="118002"/>
                  <a:pt x="1183017" y="118718"/>
                </a:cubicBezTo>
                <a:cubicBezTo>
                  <a:pt x="1181345" y="119434"/>
                  <a:pt x="1179381" y="119792"/>
                  <a:pt x="1177124" y="119792"/>
                </a:cubicBezTo>
                <a:cubicBezTo>
                  <a:pt x="1176277" y="119792"/>
                  <a:pt x="1175415" y="119733"/>
                  <a:pt x="1174536" y="119613"/>
                </a:cubicBezTo>
                <a:cubicBezTo>
                  <a:pt x="1173657" y="119494"/>
                  <a:pt x="1172810" y="119331"/>
                  <a:pt x="1171996" y="119125"/>
                </a:cubicBezTo>
                <a:cubicBezTo>
                  <a:pt x="1171182" y="118919"/>
                  <a:pt x="1170417" y="118669"/>
                  <a:pt x="1169701" y="118376"/>
                </a:cubicBezTo>
                <a:cubicBezTo>
                  <a:pt x="1168985" y="118083"/>
                  <a:pt x="1168366" y="117763"/>
                  <a:pt x="1167845" y="117416"/>
                </a:cubicBezTo>
                <a:lnTo>
                  <a:pt x="1167845" y="111588"/>
                </a:lnTo>
                <a:cubicBezTo>
                  <a:pt x="1169191" y="112565"/>
                  <a:pt x="1170683" y="113335"/>
                  <a:pt x="1172322" y="113900"/>
                </a:cubicBezTo>
                <a:cubicBezTo>
                  <a:pt x="1173960" y="114464"/>
                  <a:pt x="1175583" y="114746"/>
                  <a:pt x="1177189" y="114746"/>
                </a:cubicBezTo>
                <a:cubicBezTo>
                  <a:pt x="1179555" y="114746"/>
                  <a:pt x="1181378" y="114025"/>
                  <a:pt x="1182658" y="112581"/>
                </a:cubicBezTo>
                <a:cubicBezTo>
                  <a:pt x="1183939" y="111138"/>
                  <a:pt x="1184579" y="109060"/>
                  <a:pt x="1184579" y="106346"/>
                </a:cubicBezTo>
                <a:lnTo>
                  <a:pt x="1184579" y="81799"/>
                </a:lnTo>
                <a:lnTo>
                  <a:pt x="1168399" y="81799"/>
                </a:lnTo>
                <a:close/>
                <a:moveTo>
                  <a:pt x="6415" y="76786"/>
                </a:moveTo>
                <a:lnTo>
                  <a:pt x="30604" y="76786"/>
                </a:lnTo>
                <a:lnTo>
                  <a:pt x="30604" y="81669"/>
                </a:lnTo>
                <a:lnTo>
                  <a:pt x="12210" y="81669"/>
                </a:lnTo>
                <a:lnTo>
                  <a:pt x="12210" y="94854"/>
                </a:lnTo>
                <a:lnTo>
                  <a:pt x="29888" y="94854"/>
                </a:lnTo>
                <a:lnTo>
                  <a:pt x="29888" y="99738"/>
                </a:lnTo>
                <a:lnTo>
                  <a:pt x="12210" y="99738"/>
                </a:lnTo>
                <a:lnTo>
                  <a:pt x="12210" y="114388"/>
                </a:lnTo>
                <a:lnTo>
                  <a:pt x="30604" y="114388"/>
                </a:lnTo>
                <a:lnTo>
                  <a:pt x="30604" y="119337"/>
                </a:lnTo>
                <a:lnTo>
                  <a:pt x="6415" y="119337"/>
                </a:lnTo>
                <a:close/>
                <a:moveTo>
                  <a:pt x="1035909" y="76200"/>
                </a:moveTo>
                <a:lnTo>
                  <a:pt x="1035909" y="86650"/>
                </a:lnTo>
                <a:lnTo>
                  <a:pt x="1050592" y="86650"/>
                </a:lnTo>
                <a:lnTo>
                  <a:pt x="1050592" y="91403"/>
                </a:lnTo>
                <a:lnTo>
                  <a:pt x="1035909" y="91403"/>
                </a:lnTo>
                <a:lnTo>
                  <a:pt x="1035909" y="108007"/>
                </a:lnTo>
                <a:cubicBezTo>
                  <a:pt x="1035909" y="110351"/>
                  <a:pt x="1036533" y="112104"/>
                  <a:pt x="1037781" y="113265"/>
                </a:cubicBezTo>
                <a:cubicBezTo>
                  <a:pt x="1039029" y="114426"/>
                  <a:pt x="1040869" y="115007"/>
                  <a:pt x="1043299" y="115007"/>
                </a:cubicBezTo>
                <a:cubicBezTo>
                  <a:pt x="1044341" y="115007"/>
                  <a:pt x="1045481" y="114925"/>
                  <a:pt x="1046718" y="114762"/>
                </a:cubicBezTo>
                <a:cubicBezTo>
                  <a:pt x="1047955" y="114600"/>
                  <a:pt x="1049246" y="114344"/>
                  <a:pt x="1050592" y="113997"/>
                </a:cubicBezTo>
                <a:lnTo>
                  <a:pt x="1050592" y="118881"/>
                </a:lnTo>
                <a:cubicBezTo>
                  <a:pt x="1049311" y="119206"/>
                  <a:pt x="1047987" y="119440"/>
                  <a:pt x="1046620" y="119581"/>
                </a:cubicBezTo>
                <a:cubicBezTo>
                  <a:pt x="1045253" y="119722"/>
                  <a:pt x="1043864" y="119792"/>
                  <a:pt x="1042453" y="119792"/>
                </a:cubicBezTo>
                <a:cubicBezTo>
                  <a:pt x="1038351" y="119792"/>
                  <a:pt x="1035291" y="118865"/>
                  <a:pt x="1033272" y="117009"/>
                </a:cubicBezTo>
                <a:cubicBezTo>
                  <a:pt x="1031254" y="115153"/>
                  <a:pt x="1030244" y="112304"/>
                  <a:pt x="1030244" y="108463"/>
                </a:cubicBezTo>
                <a:lnTo>
                  <a:pt x="1030244" y="91403"/>
                </a:lnTo>
                <a:lnTo>
                  <a:pt x="1021096" y="91403"/>
                </a:lnTo>
                <a:lnTo>
                  <a:pt x="1021096" y="86650"/>
                </a:lnTo>
                <a:lnTo>
                  <a:pt x="1030244" y="86650"/>
                </a:lnTo>
                <a:lnTo>
                  <a:pt x="1030244" y="77665"/>
                </a:lnTo>
                <a:close/>
                <a:moveTo>
                  <a:pt x="654910" y="76200"/>
                </a:moveTo>
                <a:lnTo>
                  <a:pt x="654910" y="86650"/>
                </a:lnTo>
                <a:lnTo>
                  <a:pt x="669593" y="86650"/>
                </a:lnTo>
                <a:lnTo>
                  <a:pt x="669593" y="91403"/>
                </a:lnTo>
                <a:lnTo>
                  <a:pt x="654910" y="91403"/>
                </a:lnTo>
                <a:lnTo>
                  <a:pt x="654910" y="108007"/>
                </a:lnTo>
                <a:cubicBezTo>
                  <a:pt x="654910" y="110351"/>
                  <a:pt x="655534" y="112104"/>
                  <a:pt x="656782" y="113265"/>
                </a:cubicBezTo>
                <a:cubicBezTo>
                  <a:pt x="658030" y="114426"/>
                  <a:pt x="659870" y="115007"/>
                  <a:pt x="662301" y="115007"/>
                </a:cubicBezTo>
                <a:cubicBezTo>
                  <a:pt x="663342" y="115007"/>
                  <a:pt x="664482" y="114925"/>
                  <a:pt x="665719" y="114762"/>
                </a:cubicBezTo>
                <a:cubicBezTo>
                  <a:pt x="666956" y="114600"/>
                  <a:pt x="668247" y="114344"/>
                  <a:pt x="669593" y="113997"/>
                </a:cubicBezTo>
                <a:lnTo>
                  <a:pt x="669593" y="118881"/>
                </a:lnTo>
                <a:cubicBezTo>
                  <a:pt x="668313" y="119206"/>
                  <a:pt x="666989" y="119440"/>
                  <a:pt x="665621" y="119581"/>
                </a:cubicBezTo>
                <a:cubicBezTo>
                  <a:pt x="664254" y="119722"/>
                  <a:pt x="662865" y="119792"/>
                  <a:pt x="661454" y="119792"/>
                </a:cubicBezTo>
                <a:cubicBezTo>
                  <a:pt x="657352" y="119792"/>
                  <a:pt x="654292" y="118865"/>
                  <a:pt x="652273" y="117009"/>
                </a:cubicBezTo>
                <a:cubicBezTo>
                  <a:pt x="650255" y="115153"/>
                  <a:pt x="649246" y="112304"/>
                  <a:pt x="649246" y="108463"/>
                </a:cubicBezTo>
                <a:lnTo>
                  <a:pt x="649246" y="91403"/>
                </a:lnTo>
                <a:lnTo>
                  <a:pt x="640097" y="91403"/>
                </a:lnTo>
                <a:lnTo>
                  <a:pt x="640097" y="86650"/>
                </a:lnTo>
                <a:lnTo>
                  <a:pt x="649246" y="86650"/>
                </a:lnTo>
                <a:lnTo>
                  <a:pt x="649246" y="77665"/>
                </a:lnTo>
                <a:close/>
                <a:moveTo>
                  <a:pt x="235810" y="76200"/>
                </a:moveTo>
                <a:lnTo>
                  <a:pt x="235810" y="86650"/>
                </a:lnTo>
                <a:lnTo>
                  <a:pt x="250493" y="86650"/>
                </a:lnTo>
                <a:lnTo>
                  <a:pt x="250493" y="91403"/>
                </a:lnTo>
                <a:lnTo>
                  <a:pt x="235810" y="91403"/>
                </a:lnTo>
                <a:lnTo>
                  <a:pt x="235810" y="108007"/>
                </a:lnTo>
                <a:cubicBezTo>
                  <a:pt x="235810" y="110351"/>
                  <a:pt x="236434" y="112104"/>
                  <a:pt x="237682" y="113265"/>
                </a:cubicBezTo>
                <a:cubicBezTo>
                  <a:pt x="238930" y="114426"/>
                  <a:pt x="240770" y="115007"/>
                  <a:pt x="243201" y="115007"/>
                </a:cubicBezTo>
                <a:cubicBezTo>
                  <a:pt x="244242" y="115007"/>
                  <a:pt x="245382" y="114925"/>
                  <a:pt x="246619" y="114762"/>
                </a:cubicBezTo>
                <a:cubicBezTo>
                  <a:pt x="247856" y="114600"/>
                  <a:pt x="249147" y="114344"/>
                  <a:pt x="250493" y="113997"/>
                </a:cubicBezTo>
                <a:lnTo>
                  <a:pt x="250493" y="118881"/>
                </a:lnTo>
                <a:cubicBezTo>
                  <a:pt x="249213" y="119206"/>
                  <a:pt x="247889" y="119440"/>
                  <a:pt x="246521" y="119581"/>
                </a:cubicBezTo>
                <a:cubicBezTo>
                  <a:pt x="245154" y="119722"/>
                  <a:pt x="243765" y="119792"/>
                  <a:pt x="242354" y="119792"/>
                </a:cubicBezTo>
                <a:cubicBezTo>
                  <a:pt x="238252" y="119792"/>
                  <a:pt x="235192" y="118865"/>
                  <a:pt x="233173" y="117009"/>
                </a:cubicBezTo>
                <a:cubicBezTo>
                  <a:pt x="231155" y="115153"/>
                  <a:pt x="230146" y="112304"/>
                  <a:pt x="230146" y="108463"/>
                </a:cubicBezTo>
                <a:lnTo>
                  <a:pt x="230146" y="91403"/>
                </a:lnTo>
                <a:lnTo>
                  <a:pt x="220997" y="91403"/>
                </a:lnTo>
                <a:lnTo>
                  <a:pt x="220997" y="86650"/>
                </a:lnTo>
                <a:lnTo>
                  <a:pt x="230146" y="86650"/>
                </a:lnTo>
                <a:lnTo>
                  <a:pt x="230146" y="77665"/>
                </a:lnTo>
                <a:close/>
                <a:moveTo>
                  <a:pt x="92935" y="76200"/>
                </a:moveTo>
                <a:lnTo>
                  <a:pt x="92935" y="86650"/>
                </a:lnTo>
                <a:lnTo>
                  <a:pt x="107618" y="86650"/>
                </a:lnTo>
                <a:lnTo>
                  <a:pt x="107618" y="91403"/>
                </a:lnTo>
                <a:lnTo>
                  <a:pt x="92935" y="91403"/>
                </a:lnTo>
                <a:lnTo>
                  <a:pt x="92935" y="108007"/>
                </a:lnTo>
                <a:cubicBezTo>
                  <a:pt x="92935" y="110351"/>
                  <a:pt x="93559" y="112104"/>
                  <a:pt x="94807" y="113265"/>
                </a:cubicBezTo>
                <a:cubicBezTo>
                  <a:pt x="96055" y="114426"/>
                  <a:pt x="97895" y="115007"/>
                  <a:pt x="100326" y="115007"/>
                </a:cubicBezTo>
                <a:cubicBezTo>
                  <a:pt x="101367" y="115007"/>
                  <a:pt x="102507" y="114925"/>
                  <a:pt x="103744" y="114762"/>
                </a:cubicBezTo>
                <a:cubicBezTo>
                  <a:pt x="104981" y="114600"/>
                  <a:pt x="106272" y="114344"/>
                  <a:pt x="107618" y="113997"/>
                </a:cubicBezTo>
                <a:lnTo>
                  <a:pt x="107618" y="118881"/>
                </a:lnTo>
                <a:cubicBezTo>
                  <a:pt x="106338" y="119206"/>
                  <a:pt x="105014" y="119440"/>
                  <a:pt x="103646" y="119581"/>
                </a:cubicBezTo>
                <a:cubicBezTo>
                  <a:pt x="102279" y="119722"/>
                  <a:pt x="100890" y="119792"/>
                  <a:pt x="99479" y="119792"/>
                </a:cubicBezTo>
                <a:cubicBezTo>
                  <a:pt x="95377" y="119792"/>
                  <a:pt x="92317" y="118865"/>
                  <a:pt x="90298" y="117009"/>
                </a:cubicBezTo>
                <a:cubicBezTo>
                  <a:pt x="88280" y="115153"/>
                  <a:pt x="87270" y="112304"/>
                  <a:pt x="87270" y="108463"/>
                </a:cubicBezTo>
                <a:lnTo>
                  <a:pt x="87270" y="91403"/>
                </a:lnTo>
                <a:lnTo>
                  <a:pt x="78122" y="91403"/>
                </a:lnTo>
                <a:lnTo>
                  <a:pt x="78122" y="86650"/>
                </a:lnTo>
                <a:lnTo>
                  <a:pt x="87270" y="86650"/>
                </a:lnTo>
                <a:lnTo>
                  <a:pt x="87270" y="77665"/>
                </a:lnTo>
                <a:close/>
                <a:moveTo>
                  <a:pt x="1233804" y="73335"/>
                </a:moveTo>
                <a:lnTo>
                  <a:pt x="1239469" y="73335"/>
                </a:lnTo>
                <a:lnTo>
                  <a:pt x="1239469" y="86650"/>
                </a:lnTo>
                <a:lnTo>
                  <a:pt x="1239274" y="91794"/>
                </a:lnTo>
                <a:cubicBezTo>
                  <a:pt x="1240163" y="90731"/>
                  <a:pt x="1241037" y="89835"/>
                  <a:pt x="1241894" y="89108"/>
                </a:cubicBezTo>
                <a:cubicBezTo>
                  <a:pt x="1242752" y="88381"/>
                  <a:pt x="1243609" y="87790"/>
                  <a:pt x="1244466" y="87334"/>
                </a:cubicBezTo>
                <a:cubicBezTo>
                  <a:pt x="1245323" y="86878"/>
                  <a:pt x="1246197" y="86552"/>
                  <a:pt x="1247087" y="86357"/>
                </a:cubicBezTo>
                <a:cubicBezTo>
                  <a:pt x="1247977" y="86162"/>
                  <a:pt x="1248899" y="86064"/>
                  <a:pt x="1249854" y="86064"/>
                </a:cubicBezTo>
                <a:cubicBezTo>
                  <a:pt x="1253110" y="86064"/>
                  <a:pt x="1255627" y="87057"/>
                  <a:pt x="1257407" y="89043"/>
                </a:cubicBezTo>
                <a:cubicBezTo>
                  <a:pt x="1259187" y="91029"/>
                  <a:pt x="1260077" y="94019"/>
                  <a:pt x="1260077" y="98012"/>
                </a:cubicBezTo>
                <a:lnTo>
                  <a:pt x="1260077" y="119337"/>
                </a:lnTo>
                <a:lnTo>
                  <a:pt x="1254412" y="119337"/>
                </a:lnTo>
                <a:lnTo>
                  <a:pt x="1254412" y="98468"/>
                </a:lnTo>
                <a:cubicBezTo>
                  <a:pt x="1254412" y="95950"/>
                  <a:pt x="1253940" y="94068"/>
                  <a:pt x="1252996" y="92819"/>
                </a:cubicBezTo>
                <a:cubicBezTo>
                  <a:pt x="1252052" y="91571"/>
                  <a:pt x="1250701" y="90947"/>
                  <a:pt x="1248943" y="90947"/>
                </a:cubicBezTo>
                <a:cubicBezTo>
                  <a:pt x="1248183" y="90947"/>
                  <a:pt x="1247472" y="91051"/>
                  <a:pt x="1246810" y="91257"/>
                </a:cubicBezTo>
                <a:cubicBezTo>
                  <a:pt x="1246148" y="91463"/>
                  <a:pt x="1245459" y="91821"/>
                  <a:pt x="1244743" y="92331"/>
                </a:cubicBezTo>
                <a:cubicBezTo>
                  <a:pt x="1244027" y="92841"/>
                  <a:pt x="1243245" y="93530"/>
                  <a:pt x="1242399" y="94398"/>
                </a:cubicBezTo>
                <a:cubicBezTo>
                  <a:pt x="1241552" y="95267"/>
                  <a:pt x="1240576" y="96352"/>
                  <a:pt x="1239469" y="97654"/>
                </a:cubicBezTo>
                <a:lnTo>
                  <a:pt x="1239469" y="119337"/>
                </a:lnTo>
                <a:lnTo>
                  <a:pt x="1233804" y="119337"/>
                </a:lnTo>
                <a:close/>
                <a:moveTo>
                  <a:pt x="977959" y="73335"/>
                </a:moveTo>
                <a:lnTo>
                  <a:pt x="983657" y="73335"/>
                </a:lnTo>
                <a:lnTo>
                  <a:pt x="983657" y="119337"/>
                </a:lnTo>
                <a:lnTo>
                  <a:pt x="978578" y="119337"/>
                </a:lnTo>
                <a:lnTo>
                  <a:pt x="978382" y="113151"/>
                </a:lnTo>
                <a:cubicBezTo>
                  <a:pt x="976798" y="115451"/>
                  <a:pt x="975083" y="117155"/>
                  <a:pt x="973239" y="118262"/>
                </a:cubicBezTo>
                <a:cubicBezTo>
                  <a:pt x="971394" y="119369"/>
                  <a:pt x="969397" y="119922"/>
                  <a:pt x="967248" y="119922"/>
                </a:cubicBezTo>
                <a:cubicBezTo>
                  <a:pt x="965382" y="119922"/>
                  <a:pt x="963738" y="119532"/>
                  <a:pt x="962316" y="118750"/>
                </a:cubicBezTo>
                <a:cubicBezTo>
                  <a:pt x="960894" y="117969"/>
                  <a:pt x="959711" y="116868"/>
                  <a:pt x="958767" y="115446"/>
                </a:cubicBezTo>
                <a:cubicBezTo>
                  <a:pt x="957823" y="114025"/>
                  <a:pt x="957112" y="112315"/>
                  <a:pt x="956635" y="110319"/>
                </a:cubicBezTo>
                <a:cubicBezTo>
                  <a:pt x="956157" y="108322"/>
                  <a:pt x="955919" y="106108"/>
                  <a:pt x="955919" y="103677"/>
                </a:cubicBezTo>
                <a:cubicBezTo>
                  <a:pt x="955919" y="100899"/>
                  <a:pt x="956298" y="98430"/>
                  <a:pt x="957058" y="96270"/>
                </a:cubicBezTo>
                <a:cubicBezTo>
                  <a:pt x="957818" y="94111"/>
                  <a:pt x="958898" y="92288"/>
                  <a:pt x="960297" y="90801"/>
                </a:cubicBezTo>
                <a:cubicBezTo>
                  <a:pt x="961697" y="89314"/>
                  <a:pt x="963379" y="88186"/>
                  <a:pt x="965344" y="87415"/>
                </a:cubicBezTo>
                <a:cubicBezTo>
                  <a:pt x="967308" y="86645"/>
                  <a:pt x="969495" y="86260"/>
                  <a:pt x="971904" y="86260"/>
                </a:cubicBezTo>
                <a:cubicBezTo>
                  <a:pt x="972946" y="86260"/>
                  <a:pt x="973971" y="86325"/>
                  <a:pt x="974980" y="86455"/>
                </a:cubicBezTo>
                <a:cubicBezTo>
                  <a:pt x="975990" y="86585"/>
                  <a:pt x="976982" y="86791"/>
                  <a:pt x="977959" y="87073"/>
                </a:cubicBezTo>
                <a:close/>
                <a:moveTo>
                  <a:pt x="901759" y="73335"/>
                </a:moveTo>
                <a:lnTo>
                  <a:pt x="907457" y="73335"/>
                </a:lnTo>
                <a:lnTo>
                  <a:pt x="907457" y="119337"/>
                </a:lnTo>
                <a:lnTo>
                  <a:pt x="902378" y="119337"/>
                </a:lnTo>
                <a:lnTo>
                  <a:pt x="902182" y="113151"/>
                </a:lnTo>
                <a:cubicBezTo>
                  <a:pt x="900598" y="115451"/>
                  <a:pt x="898883" y="117155"/>
                  <a:pt x="897039" y="118262"/>
                </a:cubicBezTo>
                <a:cubicBezTo>
                  <a:pt x="895194" y="119369"/>
                  <a:pt x="893197" y="119922"/>
                  <a:pt x="891048" y="119922"/>
                </a:cubicBezTo>
                <a:cubicBezTo>
                  <a:pt x="889182" y="119922"/>
                  <a:pt x="887538" y="119532"/>
                  <a:pt x="886116" y="118750"/>
                </a:cubicBezTo>
                <a:cubicBezTo>
                  <a:pt x="884694" y="117969"/>
                  <a:pt x="883511" y="116868"/>
                  <a:pt x="882567" y="115446"/>
                </a:cubicBezTo>
                <a:cubicBezTo>
                  <a:pt x="881623" y="114025"/>
                  <a:pt x="880912" y="112315"/>
                  <a:pt x="880435" y="110319"/>
                </a:cubicBezTo>
                <a:cubicBezTo>
                  <a:pt x="879957" y="108322"/>
                  <a:pt x="879719" y="106108"/>
                  <a:pt x="879719" y="103677"/>
                </a:cubicBezTo>
                <a:cubicBezTo>
                  <a:pt x="879719" y="100899"/>
                  <a:pt x="880099" y="98430"/>
                  <a:pt x="880858" y="96270"/>
                </a:cubicBezTo>
                <a:cubicBezTo>
                  <a:pt x="881618" y="94111"/>
                  <a:pt x="882698" y="92288"/>
                  <a:pt x="884098" y="90801"/>
                </a:cubicBezTo>
                <a:cubicBezTo>
                  <a:pt x="885497" y="89314"/>
                  <a:pt x="887180" y="88186"/>
                  <a:pt x="889144" y="87415"/>
                </a:cubicBezTo>
                <a:cubicBezTo>
                  <a:pt x="891108" y="86645"/>
                  <a:pt x="893295" y="86260"/>
                  <a:pt x="895704" y="86260"/>
                </a:cubicBezTo>
                <a:cubicBezTo>
                  <a:pt x="896746" y="86260"/>
                  <a:pt x="897771" y="86325"/>
                  <a:pt x="898780" y="86455"/>
                </a:cubicBezTo>
                <a:cubicBezTo>
                  <a:pt x="899790" y="86585"/>
                  <a:pt x="900783" y="86791"/>
                  <a:pt x="901759" y="87073"/>
                </a:cubicBezTo>
                <a:close/>
                <a:moveTo>
                  <a:pt x="671830" y="73335"/>
                </a:moveTo>
                <a:lnTo>
                  <a:pt x="677495" y="73335"/>
                </a:lnTo>
                <a:lnTo>
                  <a:pt x="677495" y="86650"/>
                </a:lnTo>
                <a:lnTo>
                  <a:pt x="677299" y="91794"/>
                </a:lnTo>
                <a:cubicBezTo>
                  <a:pt x="678190" y="90731"/>
                  <a:pt x="679063" y="89835"/>
                  <a:pt x="679920" y="89108"/>
                </a:cubicBezTo>
                <a:cubicBezTo>
                  <a:pt x="680778" y="88381"/>
                  <a:pt x="681635" y="87790"/>
                  <a:pt x="682492" y="87334"/>
                </a:cubicBezTo>
                <a:cubicBezTo>
                  <a:pt x="683350" y="86878"/>
                  <a:pt x="684223" y="86552"/>
                  <a:pt x="685113" y="86357"/>
                </a:cubicBezTo>
                <a:cubicBezTo>
                  <a:pt x="686003" y="86162"/>
                  <a:pt x="686926" y="86064"/>
                  <a:pt x="687881" y="86064"/>
                </a:cubicBezTo>
                <a:cubicBezTo>
                  <a:pt x="691136" y="86064"/>
                  <a:pt x="693654" y="87057"/>
                  <a:pt x="695433" y="89043"/>
                </a:cubicBezTo>
                <a:cubicBezTo>
                  <a:pt x="697213" y="91029"/>
                  <a:pt x="698103" y="94019"/>
                  <a:pt x="698103" y="98012"/>
                </a:cubicBezTo>
                <a:lnTo>
                  <a:pt x="698103" y="119337"/>
                </a:lnTo>
                <a:lnTo>
                  <a:pt x="692438" y="119337"/>
                </a:lnTo>
                <a:lnTo>
                  <a:pt x="692438" y="98468"/>
                </a:lnTo>
                <a:cubicBezTo>
                  <a:pt x="692438" y="95950"/>
                  <a:pt x="691966" y="94068"/>
                  <a:pt x="691022" y="92819"/>
                </a:cubicBezTo>
                <a:cubicBezTo>
                  <a:pt x="690078" y="91571"/>
                  <a:pt x="688727" y="90947"/>
                  <a:pt x="686969" y="90947"/>
                </a:cubicBezTo>
                <a:cubicBezTo>
                  <a:pt x="686209" y="90947"/>
                  <a:pt x="685498" y="91051"/>
                  <a:pt x="684836" y="91257"/>
                </a:cubicBezTo>
                <a:cubicBezTo>
                  <a:pt x="684174" y="91463"/>
                  <a:pt x="683485" y="91821"/>
                  <a:pt x="682769" y="92331"/>
                </a:cubicBezTo>
                <a:cubicBezTo>
                  <a:pt x="682053" y="92841"/>
                  <a:pt x="681271" y="93530"/>
                  <a:pt x="680425" y="94398"/>
                </a:cubicBezTo>
                <a:cubicBezTo>
                  <a:pt x="679579" y="95267"/>
                  <a:pt x="678602" y="96352"/>
                  <a:pt x="677495" y="97654"/>
                </a:cubicBezTo>
                <a:lnTo>
                  <a:pt x="677495" y="119337"/>
                </a:lnTo>
                <a:lnTo>
                  <a:pt x="671830" y="119337"/>
                </a:lnTo>
                <a:close/>
                <a:moveTo>
                  <a:pt x="252730" y="73335"/>
                </a:moveTo>
                <a:lnTo>
                  <a:pt x="258395" y="73335"/>
                </a:lnTo>
                <a:lnTo>
                  <a:pt x="258395" y="86650"/>
                </a:lnTo>
                <a:lnTo>
                  <a:pt x="258200" y="91794"/>
                </a:lnTo>
                <a:cubicBezTo>
                  <a:pt x="259089" y="90731"/>
                  <a:pt x="259963" y="89835"/>
                  <a:pt x="260820" y="89108"/>
                </a:cubicBezTo>
                <a:cubicBezTo>
                  <a:pt x="261678" y="88381"/>
                  <a:pt x="262535" y="87790"/>
                  <a:pt x="263392" y="87334"/>
                </a:cubicBezTo>
                <a:cubicBezTo>
                  <a:pt x="264250" y="86878"/>
                  <a:pt x="265123" y="86552"/>
                  <a:pt x="266013" y="86357"/>
                </a:cubicBezTo>
                <a:cubicBezTo>
                  <a:pt x="266903" y="86162"/>
                  <a:pt x="267825" y="86064"/>
                  <a:pt x="268780" y="86064"/>
                </a:cubicBezTo>
                <a:cubicBezTo>
                  <a:pt x="272036" y="86064"/>
                  <a:pt x="274554" y="87057"/>
                  <a:pt x="276333" y="89043"/>
                </a:cubicBezTo>
                <a:cubicBezTo>
                  <a:pt x="278113" y="91029"/>
                  <a:pt x="279003" y="94019"/>
                  <a:pt x="279003" y="98012"/>
                </a:cubicBezTo>
                <a:lnTo>
                  <a:pt x="279003" y="119337"/>
                </a:lnTo>
                <a:lnTo>
                  <a:pt x="273338" y="119337"/>
                </a:lnTo>
                <a:lnTo>
                  <a:pt x="273338" y="98468"/>
                </a:lnTo>
                <a:cubicBezTo>
                  <a:pt x="273338" y="95950"/>
                  <a:pt x="272866" y="94068"/>
                  <a:pt x="271922" y="92819"/>
                </a:cubicBezTo>
                <a:cubicBezTo>
                  <a:pt x="270978" y="91571"/>
                  <a:pt x="269627" y="90947"/>
                  <a:pt x="267869" y="90947"/>
                </a:cubicBezTo>
                <a:cubicBezTo>
                  <a:pt x="267109" y="90947"/>
                  <a:pt x="266398" y="91051"/>
                  <a:pt x="265736" y="91257"/>
                </a:cubicBezTo>
                <a:cubicBezTo>
                  <a:pt x="265074" y="91463"/>
                  <a:pt x="264385" y="91821"/>
                  <a:pt x="263669" y="92331"/>
                </a:cubicBezTo>
                <a:cubicBezTo>
                  <a:pt x="262953" y="92841"/>
                  <a:pt x="262171" y="93530"/>
                  <a:pt x="261325" y="94398"/>
                </a:cubicBezTo>
                <a:cubicBezTo>
                  <a:pt x="260479" y="95267"/>
                  <a:pt x="259502" y="96352"/>
                  <a:pt x="258395" y="97654"/>
                </a:cubicBezTo>
                <a:lnTo>
                  <a:pt x="258395" y="119337"/>
                </a:lnTo>
                <a:lnTo>
                  <a:pt x="252730" y="119337"/>
                </a:lnTo>
                <a:close/>
                <a:moveTo>
                  <a:pt x="932599" y="72944"/>
                </a:moveTo>
                <a:cubicBezTo>
                  <a:pt x="933229" y="72944"/>
                  <a:pt x="933815" y="73058"/>
                  <a:pt x="934357" y="73286"/>
                </a:cubicBezTo>
                <a:cubicBezTo>
                  <a:pt x="934900" y="73514"/>
                  <a:pt x="935372" y="73834"/>
                  <a:pt x="935773" y="74246"/>
                </a:cubicBezTo>
                <a:cubicBezTo>
                  <a:pt x="936175" y="74659"/>
                  <a:pt x="936490" y="75131"/>
                  <a:pt x="936718" y="75663"/>
                </a:cubicBezTo>
                <a:cubicBezTo>
                  <a:pt x="936945" y="76194"/>
                  <a:pt x="937059" y="76775"/>
                  <a:pt x="937059" y="77404"/>
                </a:cubicBezTo>
                <a:cubicBezTo>
                  <a:pt x="937059" y="78012"/>
                  <a:pt x="936945" y="78587"/>
                  <a:pt x="936718" y="79130"/>
                </a:cubicBezTo>
                <a:cubicBezTo>
                  <a:pt x="936490" y="79672"/>
                  <a:pt x="936175" y="80150"/>
                  <a:pt x="935773" y="80562"/>
                </a:cubicBezTo>
                <a:cubicBezTo>
                  <a:pt x="935372" y="80974"/>
                  <a:pt x="934900" y="81295"/>
                  <a:pt x="934357" y="81522"/>
                </a:cubicBezTo>
                <a:cubicBezTo>
                  <a:pt x="933815" y="81751"/>
                  <a:pt x="933229" y="81864"/>
                  <a:pt x="932599" y="81864"/>
                </a:cubicBezTo>
                <a:cubicBezTo>
                  <a:pt x="931970" y="81864"/>
                  <a:pt x="931384" y="81751"/>
                  <a:pt x="930841" y="81522"/>
                </a:cubicBezTo>
                <a:cubicBezTo>
                  <a:pt x="930299" y="81295"/>
                  <a:pt x="929827" y="80974"/>
                  <a:pt x="929425" y="80562"/>
                </a:cubicBezTo>
                <a:cubicBezTo>
                  <a:pt x="929023" y="80150"/>
                  <a:pt x="928709" y="79672"/>
                  <a:pt x="928481" y="79130"/>
                </a:cubicBezTo>
                <a:cubicBezTo>
                  <a:pt x="928253" y="78587"/>
                  <a:pt x="928139" y="78012"/>
                  <a:pt x="928139" y="77404"/>
                </a:cubicBezTo>
                <a:cubicBezTo>
                  <a:pt x="928139" y="76775"/>
                  <a:pt x="928253" y="76194"/>
                  <a:pt x="928481" y="75663"/>
                </a:cubicBezTo>
                <a:cubicBezTo>
                  <a:pt x="928709" y="75131"/>
                  <a:pt x="929023" y="74659"/>
                  <a:pt x="929425" y="74246"/>
                </a:cubicBezTo>
                <a:cubicBezTo>
                  <a:pt x="929827" y="73834"/>
                  <a:pt x="930299" y="73514"/>
                  <a:pt x="930841" y="73286"/>
                </a:cubicBezTo>
                <a:cubicBezTo>
                  <a:pt x="931384" y="73058"/>
                  <a:pt x="931970" y="72944"/>
                  <a:pt x="932599" y="72944"/>
                </a:cubicBezTo>
                <a:close/>
                <a:moveTo>
                  <a:pt x="588575" y="72944"/>
                </a:moveTo>
                <a:cubicBezTo>
                  <a:pt x="590832" y="72944"/>
                  <a:pt x="593328" y="73204"/>
                  <a:pt x="596063" y="73725"/>
                </a:cubicBezTo>
                <a:lnTo>
                  <a:pt x="596063" y="78609"/>
                </a:lnTo>
                <a:cubicBezTo>
                  <a:pt x="593089" y="77979"/>
                  <a:pt x="590528" y="77665"/>
                  <a:pt x="588379" y="77665"/>
                </a:cubicBezTo>
                <a:cubicBezTo>
                  <a:pt x="583279" y="77665"/>
                  <a:pt x="580729" y="80334"/>
                  <a:pt x="580729" y="85673"/>
                </a:cubicBezTo>
                <a:lnTo>
                  <a:pt x="580729" y="91403"/>
                </a:lnTo>
                <a:lnTo>
                  <a:pt x="595054" y="91403"/>
                </a:lnTo>
                <a:lnTo>
                  <a:pt x="595054" y="96124"/>
                </a:lnTo>
                <a:lnTo>
                  <a:pt x="580729" y="96124"/>
                </a:lnTo>
                <a:lnTo>
                  <a:pt x="580729" y="119337"/>
                </a:lnTo>
                <a:lnTo>
                  <a:pt x="574967" y="119337"/>
                </a:lnTo>
                <a:lnTo>
                  <a:pt x="574967" y="96124"/>
                </a:lnTo>
                <a:lnTo>
                  <a:pt x="565988" y="96124"/>
                </a:lnTo>
                <a:lnTo>
                  <a:pt x="566934" y="102733"/>
                </a:lnTo>
                <a:cubicBezTo>
                  <a:pt x="566934" y="105272"/>
                  <a:pt x="566576" y="107600"/>
                  <a:pt x="565860" y="109716"/>
                </a:cubicBezTo>
                <a:cubicBezTo>
                  <a:pt x="565144" y="111832"/>
                  <a:pt x="564113" y="113644"/>
                  <a:pt x="562767" y="115153"/>
                </a:cubicBezTo>
                <a:cubicBezTo>
                  <a:pt x="561421" y="116661"/>
                  <a:pt x="559783" y="117834"/>
                  <a:pt x="557851" y="118669"/>
                </a:cubicBezTo>
                <a:cubicBezTo>
                  <a:pt x="555919" y="119505"/>
                  <a:pt x="553727" y="119922"/>
                  <a:pt x="551275" y="119922"/>
                </a:cubicBezTo>
                <a:cubicBezTo>
                  <a:pt x="548931" y="119922"/>
                  <a:pt x="546831" y="119559"/>
                  <a:pt x="544975" y="118832"/>
                </a:cubicBezTo>
                <a:cubicBezTo>
                  <a:pt x="543119" y="118105"/>
                  <a:pt x="541546" y="117036"/>
                  <a:pt x="540255" y="115625"/>
                </a:cubicBezTo>
                <a:cubicBezTo>
                  <a:pt x="538963" y="114214"/>
                  <a:pt x="537976" y="112467"/>
                  <a:pt x="537292" y="110383"/>
                </a:cubicBezTo>
                <a:cubicBezTo>
                  <a:pt x="536608" y="108300"/>
                  <a:pt x="536266" y="105901"/>
                  <a:pt x="536266" y="103189"/>
                </a:cubicBezTo>
                <a:cubicBezTo>
                  <a:pt x="536266" y="100649"/>
                  <a:pt x="536624" y="98332"/>
                  <a:pt x="537341" y="96238"/>
                </a:cubicBezTo>
                <a:cubicBezTo>
                  <a:pt x="538057" y="94143"/>
                  <a:pt x="539088" y="92342"/>
                  <a:pt x="540433" y="90834"/>
                </a:cubicBezTo>
                <a:cubicBezTo>
                  <a:pt x="541779" y="89325"/>
                  <a:pt x="543418" y="88153"/>
                  <a:pt x="545349" y="87317"/>
                </a:cubicBezTo>
                <a:cubicBezTo>
                  <a:pt x="547281" y="86482"/>
                  <a:pt x="549473" y="86064"/>
                  <a:pt x="551926" y="86064"/>
                </a:cubicBezTo>
                <a:cubicBezTo>
                  <a:pt x="554270" y="86064"/>
                  <a:pt x="556370" y="86427"/>
                  <a:pt x="558226" y="87155"/>
                </a:cubicBezTo>
                <a:cubicBezTo>
                  <a:pt x="560081" y="87882"/>
                  <a:pt x="561655" y="88945"/>
                  <a:pt x="562946" y="90345"/>
                </a:cubicBezTo>
                <a:lnTo>
                  <a:pt x="564451" y="92999"/>
                </a:lnTo>
                <a:lnTo>
                  <a:pt x="564451" y="91403"/>
                </a:lnTo>
                <a:lnTo>
                  <a:pt x="574967" y="91403"/>
                </a:lnTo>
                <a:lnTo>
                  <a:pt x="574967" y="85999"/>
                </a:lnTo>
                <a:cubicBezTo>
                  <a:pt x="574967" y="77296"/>
                  <a:pt x="579503" y="72944"/>
                  <a:pt x="588575" y="72944"/>
                </a:cubicBezTo>
                <a:close/>
                <a:moveTo>
                  <a:pt x="1627924" y="5079"/>
                </a:moveTo>
                <a:cubicBezTo>
                  <a:pt x="1626101" y="5079"/>
                  <a:pt x="1624533" y="5518"/>
                  <a:pt x="1623220" y="6397"/>
                </a:cubicBezTo>
                <a:cubicBezTo>
                  <a:pt x="1621907" y="7276"/>
                  <a:pt x="1620827" y="8470"/>
                  <a:pt x="1619980" y="9978"/>
                </a:cubicBezTo>
                <a:cubicBezTo>
                  <a:pt x="1619134" y="11487"/>
                  <a:pt x="1618505" y="13256"/>
                  <a:pt x="1618092" y="15285"/>
                </a:cubicBezTo>
                <a:cubicBezTo>
                  <a:pt x="1617680" y="17314"/>
                  <a:pt x="1617474" y="19468"/>
                  <a:pt x="1617474" y="21747"/>
                </a:cubicBezTo>
                <a:cubicBezTo>
                  <a:pt x="1617474" y="24265"/>
                  <a:pt x="1617669" y="26560"/>
                  <a:pt x="1618060" y="28633"/>
                </a:cubicBezTo>
                <a:cubicBezTo>
                  <a:pt x="1618450" y="30706"/>
                  <a:pt x="1619063" y="32485"/>
                  <a:pt x="1619899" y="33972"/>
                </a:cubicBezTo>
                <a:cubicBezTo>
                  <a:pt x="1620735" y="35459"/>
                  <a:pt x="1621814" y="36615"/>
                  <a:pt x="1623138" y="37440"/>
                </a:cubicBezTo>
                <a:cubicBezTo>
                  <a:pt x="1624462" y="38264"/>
                  <a:pt x="1626058" y="38676"/>
                  <a:pt x="1627924" y="38676"/>
                </a:cubicBezTo>
                <a:cubicBezTo>
                  <a:pt x="1629747" y="38676"/>
                  <a:pt x="1631321" y="38237"/>
                  <a:pt x="1632645" y="37358"/>
                </a:cubicBezTo>
                <a:cubicBezTo>
                  <a:pt x="1633969" y="36479"/>
                  <a:pt x="1635059" y="35285"/>
                  <a:pt x="1635917" y="33777"/>
                </a:cubicBezTo>
                <a:cubicBezTo>
                  <a:pt x="1636774" y="32268"/>
                  <a:pt x="1637409" y="30505"/>
                  <a:pt x="1637821" y="28486"/>
                </a:cubicBezTo>
                <a:cubicBezTo>
                  <a:pt x="1638234" y="26468"/>
                  <a:pt x="1638440" y="24308"/>
                  <a:pt x="1638440" y="22008"/>
                </a:cubicBezTo>
                <a:cubicBezTo>
                  <a:pt x="1638440" y="19512"/>
                  <a:pt x="1638250" y="17227"/>
                  <a:pt x="1637870" y="15155"/>
                </a:cubicBezTo>
                <a:cubicBezTo>
                  <a:pt x="1637490" y="13082"/>
                  <a:pt x="1636877" y="11297"/>
                  <a:pt x="1636031" y="9799"/>
                </a:cubicBezTo>
                <a:cubicBezTo>
                  <a:pt x="1635184" y="8302"/>
                  <a:pt x="1634094" y="7140"/>
                  <a:pt x="1632759" y="6316"/>
                </a:cubicBezTo>
                <a:cubicBezTo>
                  <a:pt x="1631424" y="5491"/>
                  <a:pt x="1629812" y="5079"/>
                  <a:pt x="1627924" y="5079"/>
                </a:cubicBezTo>
                <a:close/>
                <a:moveTo>
                  <a:pt x="1351699" y="5079"/>
                </a:moveTo>
                <a:cubicBezTo>
                  <a:pt x="1349876" y="5079"/>
                  <a:pt x="1348308" y="5518"/>
                  <a:pt x="1346995" y="6397"/>
                </a:cubicBezTo>
                <a:cubicBezTo>
                  <a:pt x="1345682" y="7276"/>
                  <a:pt x="1344602" y="8470"/>
                  <a:pt x="1343756" y="9978"/>
                </a:cubicBezTo>
                <a:cubicBezTo>
                  <a:pt x="1342909" y="11487"/>
                  <a:pt x="1342280" y="13256"/>
                  <a:pt x="1341867" y="15285"/>
                </a:cubicBezTo>
                <a:cubicBezTo>
                  <a:pt x="1341455" y="17314"/>
                  <a:pt x="1341249" y="19468"/>
                  <a:pt x="1341249" y="21747"/>
                </a:cubicBezTo>
                <a:cubicBezTo>
                  <a:pt x="1341249" y="24265"/>
                  <a:pt x="1341444" y="26560"/>
                  <a:pt x="1341835" y="28633"/>
                </a:cubicBezTo>
                <a:cubicBezTo>
                  <a:pt x="1342225" y="30706"/>
                  <a:pt x="1342838" y="32485"/>
                  <a:pt x="1343674" y="33972"/>
                </a:cubicBezTo>
                <a:cubicBezTo>
                  <a:pt x="1344510" y="35459"/>
                  <a:pt x="1345590" y="36615"/>
                  <a:pt x="1346913" y="37440"/>
                </a:cubicBezTo>
                <a:cubicBezTo>
                  <a:pt x="1348237" y="38264"/>
                  <a:pt x="1349833" y="38676"/>
                  <a:pt x="1351699" y="38676"/>
                </a:cubicBezTo>
                <a:cubicBezTo>
                  <a:pt x="1353522" y="38676"/>
                  <a:pt x="1355096" y="38237"/>
                  <a:pt x="1356420" y="37358"/>
                </a:cubicBezTo>
                <a:cubicBezTo>
                  <a:pt x="1357744" y="36479"/>
                  <a:pt x="1358834" y="35285"/>
                  <a:pt x="1359692" y="33777"/>
                </a:cubicBezTo>
                <a:cubicBezTo>
                  <a:pt x="1360549" y="32268"/>
                  <a:pt x="1361184" y="30505"/>
                  <a:pt x="1361596" y="28486"/>
                </a:cubicBezTo>
                <a:cubicBezTo>
                  <a:pt x="1362009" y="26468"/>
                  <a:pt x="1362215" y="24308"/>
                  <a:pt x="1362215" y="22008"/>
                </a:cubicBezTo>
                <a:cubicBezTo>
                  <a:pt x="1362215" y="19512"/>
                  <a:pt x="1362025" y="17227"/>
                  <a:pt x="1361645" y="15155"/>
                </a:cubicBezTo>
                <a:cubicBezTo>
                  <a:pt x="1361265" y="13082"/>
                  <a:pt x="1360652" y="11297"/>
                  <a:pt x="1359806" y="9799"/>
                </a:cubicBezTo>
                <a:cubicBezTo>
                  <a:pt x="1358959" y="8302"/>
                  <a:pt x="1357869" y="7140"/>
                  <a:pt x="1356534" y="6316"/>
                </a:cubicBezTo>
                <a:cubicBezTo>
                  <a:pt x="1355199" y="5491"/>
                  <a:pt x="1353587" y="5079"/>
                  <a:pt x="1351699" y="5079"/>
                </a:cubicBezTo>
                <a:close/>
                <a:moveTo>
                  <a:pt x="1180249" y="5079"/>
                </a:moveTo>
                <a:cubicBezTo>
                  <a:pt x="1178426" y="5079"/>
                  <a:pt x="1176858" y="5518"/>
                  <a:pt x="1175545" y="6397"/>
                </a:cubicBezTo>
                <a:cubicBezTo>
                  <a:pt x="1174232" y="7276"/>
                  <a:pt x="1173152" y="8470"/>
                  <a:pt x="1172306" y="9978"/>
                </a:cubicBezTo>
                <a:cubicBezTo>
                  <a:pt x="1171459" y="11487"/>
                  <a:pt x="1170830" y="13256"/>
                  <a:pt x="1170417" y="15285"/>
                </a:cubicBezTo>
                <a:cubicBezTo>
                  <a:pt x="1170005" y="17314"/>
                  <a:pt x="1169799" y="19468"/>
                  <a:pt x="1169799" y="21747"/>
                </a:cubicBezTo>
                <a:cubicBezTo>
                  <a:pt x="1169799" y="24265"/>
                  <a:pt x="1169994" y="26560"/>
                  <a:pt x="1170385" y="28633"/>
                </a:cubicBezTo>
                <a:cubicBezTo>
                  <a:pt x="1170775" y="30706"/>
                  <a:pt x="1171388" y="32485"/>
                  <a:pt x="1172224" y="33972"/>
                </a:cubicBezTo>
                <a:cubicBezTo>
                  <a:pt x="1173060" y="35459"/>
                  <a:pt x="1174139" y="36615"/>
                  <a:pt x="1175463" y="37440"/>
                </a:cubicBezTo>
                <a:cubicBezTo>
                  <a:pt x="1176787" y="38264"/>
                  <a:pt x="1178383" y="38676"/>
                  <a:pt x="1180249" y="38676"/>
                </a:cubicBezTo>
                <a:cubicBezTo>
                  <a:pt x="1182072" y="38676"/>
                  <a:pt x="1183646" y="38237"/>
                  <a:pt x="1184970" y="37358"/>
                </a:cubicBezTo>
                <a:cubicBezTo>
                  <a:pt x="1186294" y="36479"/>
                  <a:pt x="1187384" y="35285"/>
                  <a:pt x="1188242" y="33777"/>
                </a:cubicBezTo>
                <a:cubicBezTo>
                  <a:pt x="1189099" y="32268"/>
                  <a:pt x="1189734" y="30505"/>
                  <a:pt x="1190146" y="28486"/>
                </a:cubicBezTo>
                <a:cubicBezTo>
                  <a:pt x="1190559" y="26468"/>
                  <a:pt x="1190765" y="24308"/>
                  <a:pt x="1190765" y="22008"/>
                </a:cubicBezTo>
                <a:cubicBezTo>
                  <a:pt x="1190765" y="19512"/>
                  <a:pt x="1190575" y="17227"/>
                  <a:pt x="1190195" y="15155"/>
                </a:cubicBezTo>
                <a:cubicBezTo>
                  <a:pt x="1189815" y="13082"/>
                  <a:pt x="1189202" y="11297"/>
                  <a:pt x="1188356" y="9799"/>
                </a:cubicBezTo>
                <a:cubicBezTo>
                  <a:pt x="1187509" y="8302"/>
                  <a:pt x="1186419" y="7140"/>
                  <a:pt x="1185084" y="6316"/>
                </a:cubicBezTo>
                <a:cubicBezTo>
                  <a:pt x="1183749" y="5491"/>
                  <a:pt x="1182137" y="5079"/>
                  <a:pt x="1180249" y="5079"/>
                </a:cubicBezTo>
                <a:close/>
                <a:moveTo>
                  <a:pt x="2003799" y="586"/>
                </a:moveTo>
                <a:lnTo>
                  <a:pt x="2010668" y="586"/>
                </a:lnTo>
                <a:lnTo>
                  <a:pt x="2016398" y="16603"/>
                </a:lnTo>
                <a:lnTo>
                  <a:pt x="2018254" y="22008"/>
                </a:lnTo>
                <a:lnTo>
                  <a:pt x="2020045" y="16603"/>
                </a:lnTo>
                <a:lnTo>
                  <a:pt x="2026067" y="586"/>
                </a:lnTo>
                <a:lnTo>
                  <a:pt x="2033132" y="586"/>
                </a:lnTo>
                <a:lnTo>
                  <a:pt x="2035183" y="43137"/>
                </a:lnTo>
                <a:lnTo>
                  <a:pt x="2029518" y="43137"/>
                </a:lnTo>
                <a:lnTo>
                  <a:pt x="2028672" y="16603"/>
                </a:lnTo>
                <a:lnTo>
                  <a:pt x="2028314" y="6413"/>
                </a:lnTo>
                <a:lnTo>
                  <a:pt x="2026328" y="12339"/>
                </a:lnTo>
                <a:lnTo>
                  <a:pt x="2020045" y="29268"/>
                </a:lnTo>
                <a:lnTo>
                  <a:pt x="2016040" y="29268"/>
                </a:lnTo>
                <a:lnTo>
                  <a:pt x="2010050" y="12990"/>
                </a:lnTo>
                <a:lnTo>
                  <a:pt x="2008064" y="6413"/>
                </a:lnTo>
                <a:lnTo>
                  <a:pt x="2007934" y="17059"/>
                </a:lnTo>
                <a:lnTo>
                  <a:pt x="2007185" y="43137"/>
                </a:lnTo>
                <a:lnTo>
                  <a:pt x="2001715" y="43137"/>
                </a:lnTo>
                <a:close/>
                <a:moveTo>
                  <a:pt x="1968564" y="586"/>
                </a:moveTo>
                <a:lnTo>
                  <a:pt x="1992753" y="586"/>
                </a:lnTo>
                <a:lnTo>
                  <a:pt x="1992753" y="5469"/>
                </a:lnTo>
                <a:lnTo>
                  <a:pt x="1974359" y="5469"/>
                </a:lnTo>
                <a:lnTo>
                  <a:pt x="1974359" y="18654"/>
                </a:lnTo>
                <a:lnTo>
                  <a:pt x="1992037" y="18654"/>
                </a:lnTo>
                <a:lnTo>
                  <a:pt x="1992037" y="23538"/>
                </a:lnTo>
                <a:lnTo>
                  <a:pt x="1974359" y="23538"/>
                </a:lnTo>
                <a:lnTo>
                  <a:pt x="1974359" y="38188"/>
                </a:lnTo>
                <a:lnTo>
                  <a:pt x="1992753" y="38188"/>
                </a:lnTo>
                <a:lnTo>
                  <a:pt x="1992753" y="43137"/>
                </a:lnTo>
                <a:lnTo>
                  <a:pt x="1968564" y="43137"/>
                </a:lnTo>
                <a:close/>
                <a:moveTo>
                  <a:pt x="1926720" y="586"/>
                </a:moveTo>
                <a:lnTo>
                  <a:pt x="1957779" y="586"/>
                </a:lnTo>
                <a:lnTo>
                  <a:pt x="1957779" y="5534"/>
                </a:lnTo>
                <a:lnTo>
                  <a:pt x="1945179" y="5534"/>
                </a:lnTo>
                <a:lnTo>
                  <a:pt x="1945179" y="43137"/>
                </a:lnTo>
                <a:lnTo>
                  <a:pt x="1939319" y="43137"/>
                </a:lnTo>
                <a:lnTo>
                  <a:pt x="1939319" y="5534"/>
                </a:lnTo>
                <a:lnTo>
                  <a:pt x="1926720" y="5534"/>
                </a:lnTo>
                <a:close/>
                <a:moveTo>
                  <a:pt x="1857245" y="586"/>
                </a:moveTo>
                <a:lnTo>
                  <a:pt x="1864245" y="586"/>
                </a:lnTo>
                <a:lnTo>
                  <a:pt x="1872709" y="16148"/>
                </a:lnTo>
                <a:lnTo>
                  <a:pt x="1875835" y="22398"/>
                </a:lnTo>
                <a:lnTo>
                  <a:pt x="1878700" y="16734"/>
                </a:lnTo>
                <a:lnTo>
                  <a:pt x="1887262" y="586"/>
                </a:lnTo>
                <a:lnTo>
                  <a:pt x="1893903" y="586"/>
                </a:lnTo>
                <a:lnTo>
                  <a:pt x="1878504" y="27933"/>
                </a:lnTo>
                <a:lnTo>
                  <a:pt x="1878504" y="43137"/>
                </a:lnTo>
                <a:lnTo>
                  <a:pt x="1872644" y="43137"/>
                </a:lnTo>
                <a:lnTo>
                  <a:pt x="1872644" y="27803"/>
                </a:lnTo>
                <a:close/>
                <a:moveTo>
                  <a:pt x="1718244" y="586"/>
                </a:moveTo>
                <a:lnTo>
                  <a:pt x="1725700" y="586"/>
                </a:lnTo>
                <a:lnTo>
                  <a:pt x="1737518" y="25719"/>
                </a:lnTo>
                <a:lnTo>
                  <a:pt x="1741782" y="35453"/>
                </a:lnTo>
                <a:lnTo>
                  <a:pt x="1741782" y="12664"/>
                </a:lnTo>
                <a:lnTo>
                  <a:pt x="1741782" y="586"/>
                </a:lnTo>
                <a:lnTo>
                  <a:pt x="1747187" y="586"/>
                </a:lnTo>
                <a:lnTo>
                  <a:pt x="1747187" y="43137"/>
                </a:lnTo>
                <a:lnTo>
                  <a:pt x="1739634" y="43137"/>
                </a:lnTo>
                <a:lnTo>
                  <a:pt x="1727230" y="16603"/>
                </a:lnTo>
                <a:lnTo>
                  <a:pt x="1723649" y="8074"/>
                </a:lnTo>
                <a:lnTo>
                  <a:pt x="1723649" y="29528"/>
                </a:lnTo>
                <a:lnTo>
                  <a:pt x="1723649" y="43137"/>
                </a:lnTo>
                <a:lnTo>
                  <a:pt x="1718244" y="43137"/>
                </a:lnTo>
                <a:close/>
                <a:moveTo>
                  <a:pt x="1691395" y="586"/>
                </a:moveTo>
                <a:lnTo>
                  <a:pt x="1716854" y="586"/>
                </a:lnTo>
                <a:lnTo>
                  <a:pt x="1716854" y="5469"/>
                </a:lnTo>
                <a:lnTo>
                  <a:pt x="1707054" y="5469"/>
                </a:lnTo>
                <a:lnTo>
                  <a:pt x="1707054" y="38188"/>
                </a:lnTo>
                <a:lnTo>
                  <a:pt x="1716854" y="38188"/>
                </a:lnTo>
                <a:lnTo>
                  <a:pt x="1716854" y="43137"/>
                </a:lnTo>
                <a:lnTo>
                  <a:pt x="1691395" y="43137"/>
                </a:lnTo>
                <a:lnTo>
                  <a:pt x="1691395" y="38188"/>
                </a:lnTo>
                <a:lnTo>
                  <a:pt x="1701194" y="38188"/>
                </a:lnTo>
                <a:lnTo>
                  <a:pt x="1701194" y="5469"/>
                </a:lnTo>
                <a:lnTo>
                  <a:pt x="1691395" y="5469"/>
                </a:lnTo>
                <a:close/>
                <a:moveTo>
                  <a:pt x="1650495" y="586"/>
                </a:moveTo>
                <a:lnTo>
                  <a:pt x="1681554" y="586"/>
                </a:lnTo>
                <a:lnTo>
                  <a:pt x="1681554" y="5534"/>
                </a:lnTo>
                <a:lnTo>
                  <a:pt x="1668954" y="5534"/>
                </a:lnTo>
                <a:lnTo>
                  <a:pt x="1668954" y="43137"/>
                </a:lnTo>
                <a:lnTo>
                  <a:pt x="1663094" y="43137"/>
                </a:lnTo>
                <a:lnTo>
                  <a:pt x="1663094" y="5534"/>
                </a:lnTo>
                <a:lnTo>
                  <a:pt x="1650495" y="5534"/>
                </a:lnTo>
                <a:close/>
                <a:moveTo>
                  <a:pt x="1510420" y="586"/>
                </a:moveTo>
                <a:lnTo>
                  <a:pt x="1535879" y="586"/>
                </a:lnTo>
                <a:lnTo>
                  <a:pt x="1535879" y="5469"/>
                </a:lnTo>
                <a:lnTo>
                  <a:pt x="1526079" y="5469"/>
                </a:lnTo>
                <a:lnTo>
                  <a:pt x="1526079" y="38188"/>
                </a:lnTo>
                <a:lnTo>
                  <a:pt x="1535879" y="38188"/>
                </a:lnTo>
                <a:lnTo>
                  <a:pt x="1535879" y="43137"/>
                </a:lnTo>
                <a:lnTo>
                  <a:pt x="1510420" y="43137"/>
                </a:lnTo>
                <a:lnTo>
                  <a:pt x="1510420" y="38188"/>
                </a:lnTo>
                <a:lnTo>
                  <a:pt x="1520219" y="38188"/>
                </a:lnTo>
                <a:lnTo>
                  <a:pt x="1520219" y="5469"/>
                </a:lnTo>
                <a:lnTo>
                  <a:pt x="1510420" y="5469"/>
                </a:lnTo>
                <a:close/>
                <a:moveTo>
                  <a:pt x="1480119" y="586"/>
                </a:moveTo>
                <a:lnTo>
                  <a:pt x="1487575" y="586"/>
                </a:lnTo>
                <a:lnTo>
                  <a:pt x="1499393" y="25719"/>
                </a:lnTo>
                <a:lnTo>
                  <a:pt x="1503657" y="35453"/>
                </a:lnTo>
                <a:lnTo>
                  <a:pt x="1503657" y="12664"/>
                </a:lnTo>
                <a:lnTo>
                  <a:pt x="1503657" y="586"/>
                </a:lnTo>
                <a:lnTo>
                  <a:pt x="1509062" y="586"/>
                </a:lnTo>
                <a:lnTo>
                  <a:pt x="1509062" y="43137"/>
                </a:lnTo>
                <a:lnTo>
                  <a:pt x="1501509" y="43137"/>
                </a:lnTo>
                <a:lnTo>
                  <a:pt x="1489105" y="16603"/>
                </a:lnTo>
                <a:lnTo>
                  <a:pt x="1485524" y="8074"/>
                </a:lnTo>
                <a:lnTo>
                  <a:pt x="1485524" y="29528"/>
                </a:lnTo>
                <a:lnTo>
                  <a:pt x="1485524" y="43137"/>
                </a:lnTo>
                <a:lnTo>
                  <a:pt x="1480119" y="43137"/>
                </a:lnTo>
                <a:close/>
                <a:moveTo>
                  <a:pt x="1443745" y="586"/>
                </a:moveTo>
                <a:lnTo>
                  <a:pt x="1469204" y="586"/>
                </a:lnTo>
                <a:lnTo>
                  <a:pt x="1469204" y="5469"/>
                </a:lnTo>
                <a:lnTo>
                  <a:pt x="1459404" y="5469"/>
                </a:lnTo>
                <a:lnTo>
                  <a:pt x="1459404" y="38188"/>
                </a:lnTo>
                <a:lnTo>
                  <a:pt x="1469204" y="38188"/>
                </a:lnTo>
                <a:lnTo>
                  <a:pt x="1469204" y="43137"/>
                </a:lnTo>
                <a:lnTo>
                  <a:pt x="1443745" y="43137"/>
                </a:lnTo>
                <a:lnTo>
                  <a:pt x="1443745" y="38188"/>
                </a:lnTo>
                <a:lnTo>
                  <a:pt x="1453544" y="38188"/>
                </a:lnTo>
                <a:lnTo>
                  <a:pt x="1453544" y="5469"/>
                </a:lnTo>
                <a:lnTo>
                  <a:pt x="1443745" y="5469"/>
                </a:lnTo>
                <a:close/>
                <a:moveTo>
                  <a:pt x="1403724" y="586"/>
                </a:moveTo>
                <a:lnTo>
                  <a:pt x="1410593" y="586"/>
                </a:lnTo>
                <a:lnTo>
                  <a:pt x="1416323" y="16603"/>
                </a:lnTo>
                <a:lnTo>
                  <a:pt x="1418179" y="22008"/>
                </a:lnTo>
                <a:lnTo>
                  <a:pt x="1419969" y="16603"/>
                </a:lnTo>
                <a:lnTo>
                  <a:pt x="1425992" y="586"/>
                </a:lnTo>
                <a:lnTo>
                  <a:pt x="1433057" y="586"/>
                </a:lnTo>
                <a:lnTo>
                  <a:pt x="1435108" y="43137"/>
                </a:lnTo>
                <a:lnTo>
                  <a:pt x="1429443" y="43137"/>
                </a:lnTo>
                <a:lnTo>
                  <a:pt x="1428597" y="16603"/>
                </a:lnTo>
                <a:lnTo>
                  <a:pt x="1428239" y="6413"/>
                </a:lnTo>
                <a:lnTo>
                  <a:pt x="1426253" y="12339"/>
                </a:lnTo>
                <a:lnTo>
                  <a:pt x="1419969" y="29268"/>
                </a:lnTo>
                <a:lnTo>
                  <a:pt x="1415965" y="29268"/>
                </a:lnTo>
                <a:lnTo>
                  <a:pt x="1409975" y="12990"/>
                </a:lnTo>
                <a:lnTo>
                  <a:pt x="1407989" y="6413"/>
                </a:lnTo>
                <a:lnTo>
                  <a:pt x="1407859" y="17059"/>
                </a:lnTo>
                <a:lnTo>
                  <a:pt x="1407110" y="43137"/>
                </a:lnTo>
                <a:lnTo>
                  <a:pt x="1401640" y="43137"/>
                </a:lnTo>
                <a:close/>
                <a:moveTo>
                  <a:pt x="1298070" y="586"/>
                </a:moveTo>
                <a:lnTo>
                  <a:pt x="1329129" y="586"/>
                </a:lnTo>
                <a:lnTo>
                  <a:pt x="1329129" y="5534"/>
                </a:lnTo>
                <a:lnTo>
                  <a:pt x="1316529" y="5534"/>
                </a:lnTo>
                <a:lnTo>
                  <a:pt x="1316529" y="43137"/>
                </a:lnTo>
                <a:lnTo>
                  <a:pt x="1310669" y="43137"/>
                </a:lnTo>
                <a:lnTo>
                  <a:pt x="1310669" y="5534"/>
                </a:lnTo>
                <a:lnTo>
                  <a:pt x="1298070" y="5534"/>
                </a:lnTo>
                <a:close/>
                <a:moveTo>
                  <a:pt x="1235139" y="586"/>
                </a:moveTo>
                <a:lnTo>
                  <a:pt x="1259328" y="586"/>
                </a:lnTo>
                <a:lnTo>
                  <a:pt x="1259328" y="5469"/>
                </a:lnTo>
                <a:lnTo>
                  <a:pt x="1240934" y="5469"/>
                </a:lnTo>
                <a:lnTo>
                  <a:pt x="1240934" y="18654"/>
                </a:lnTo>
                <a:lnTo>
                  <a:pt x="1258612" y="18654"/>
                </a:lnTo>
                <a:lnTo>
                  <a:pt x="1258612" y="23538"/>
                </a:lnTo>
                <a:lnTo>
                  <a:pt x="1240934" y="23538"/>
                </a:lnTo>
                <a:lnTo>
                  <a:pt x="1240934" y="38188"/>
                </a:lnTo>
                <a:lnTo>
                  <a:pt x="1259328" y="38188"/>
                </a:lnTo>
                <a:lnTo>
                  <a:pt x="1259328" y="43137"/>
                </a:lnTo>
                <a:lnTo>
                  <a:pt x="1235139" y="43137"/>
                </a:lnTo>
                <a:close/>
                <a:moveTo>
                  <a:pt x="1093306" y="586"/>
                </a:moveTo>
                <a:lnTo>
                  <a:pt x="1099198" y="586"/>
                </a:lnTo>
                <a:lnTo>
                  <a:pt x="1099198" y="38188"/>
                </a:lnTo>
                <a:lnTo>
                  <a:pt x="1117788" y="38188"/>
                </a:lnTo>
                <a:lnTo>
                  <a:pt x="1117788" y="43137"/>
                </a:lnTo>
                <a:lnTo>
                  <a:pt x="1093306" y="43137"/>
                </a:lnTo>
                <a:close/>
                <a:moveTo>
                  <a:pt x="1063689" y="586"/>
                </a:moveTo>
                <a:lnTo>
                  <a:pt x="1087878" y="586"/>
                </a:lnTo>
                <a:lnTo>
                  <a:pt x="1087878" y="5469"/>
                </a:lnTo>
                <a:lnTo>
                  <a:pt x="1069484" y="5469"/>
                </a:lnTo>
                <a:lnTo>
                  <a:pt x="1069484" y="18654"/>
                </a:lnTo>
                <a:lnTo>
                  <a:pt x="1087162" y="18654"/>
                </a:lnTo>
                <a:lnTo>
                  <a:pt x="1087162" y="23538"/>
                </a:lnTo>
                <a:lnTo>
                  <a:pt x="1069484" y="23538"/>
                </a:lnTo>
                <a:lnTo>
                  <a:pt x="1069484" y="38188"/>
                </a:lnTo>
                <a:lnTo>
                  <a:pt x="1087878" y="38188"/>
                </a:lnTo>
                <a:lnTo>
                  <a:pt x="1087878" y="43137"/>
                </a:lnTo>
                <a:lnTo>
                  <a:pt x="1063689" y="43137"/>
                </a:lnTo>
                <a:close/>
                <a:moveTo>
                  <a:pt x="1020510" y="586"/>
                </a:moveTo>
                <a:lnTo>
                  <a:pt x="1025980" y="586"/>
                </a:lnTo>
                <a:lnTo>
                  <a:pt x="1027640" y="29528"/>
                </a:lnTo>
                <a:lnTo>
                  <a:pt x="1028128" y="37472"/>
                </a:lnTo>
                <a:lnTo>
                  <a:pt x="1030179" y="30733"/>
                </a:lnTo>
                <a:lnTo>
                  <a:pt x="1035323" y="14943"/>
                </a:lnTo>
                <a:lnTo>
                  <a:pt x="1039328" y="14943"/>
                </a:lnTo>
                <a:lnTo>
                  <a:pt x="1045253" y="31872"/>
                </a:lnTo>
                <a:lnTo>
                  <a:pt x="1047239" y="37472"/>
                </a:lnTo>
                <a:lnTo>
                  <a:pt x="1047369" y="31612"/>
                </a:lnTo>
                <a:lnTo>
                  <a:pt x="1049062" y="586"/>
                </a:lnTo>
                <a:lnTo>
                  <a:pt x="1054238" y="586"/>
                </a:lnTo>
                <a:lnTo>
                  <a:pt x="1051373" y="43137"/>
                </a:lnTo>
                <a:lnTo>
                  <a:pt x="1043853" y="43137"/>
                </a:lnTo>
                <a:lnTo>
                  <a:pt x="1038579" y="27998"/>
                </a:lnTo>
                <a:lnTo>
                  <a:pt x="1037114" y="23147"/>
                </a:lnTo>
                <a:lnTo>
                  <a:pt x="1035584" y="28389"/>
                </a:lnTo>
                <a:lnTo>
                  <a:pt x="1030700" y="43137"/>
                </a:lnTo>
                <a:lnTo>
                  <a:pt x="1023440" y="43137"/>
                </a:lnTo>
                <a:close/>
                <a:moveTo>
                  <a:pt x="1145828" y="65"/>
                </a:moveTo>
                <a:cubicBezTo>
                  <a:pt x="1147803" y="65"/>
                  <a:pt x="1149637" y="233"/>
                  <a:pt x="1151330" y="570"/>
                </a:cubicBezTo>
                <a:cubicBezTo>
                  <a:pt x="1153023" y="906"/>
                  <a:pt x="1154651" y="1421"/>
                  <a:pt x="1156213" y="2116"/>
                </a:cubicBezTo>
                <a:lnTo>
                  <a:pt x="1156213" y="7813"/>
                </a:lnTo>
                <a:cubicBezTo>
                  <a:pt x="1154672" y="6967"/>
                  <a:pt x="1153077" y="6321"/>
                  <a:pt x="1151428" y="5876"/>
                </a:cubicBezTo>
                <a:cubicBezTo>
                  <a:pt x="1149778" y="5431"/>
                  <a:pt x="1147977" y="5209"/>
                  <a:pt x="1146023" y="5209"/>
                </a:cubicBezTo>
                <a:cubicBezTo>
                  <a:pt x="1144027" y="5209"/>
                  <a:pt x="1142220" y="5583"/>
                  <a:pt x="1140603" y="6332"/>
                </a:cubicBezTo>
                <a:cubicBezTo>
                  <a:pt x="1138986" y="7081"/>
                  <a:pt x="1137613" y="8166"/>
                  <a:pt x="1136484" y="9588"/>
                </a:cubicBezTo>
                <a:cubicBezTo>
                  <a:pt x="1135356" y="11009"/>
                  <a:pt x="1134488" y="12745"/>
                  <a:pt x="1133880" y="14797"/>
                </a:cubicBezTo>
                <a:cubicBezTo>
                  <a:pt x="1133272" y="16848"/>
                  <a:pt x="1132968" y="19186"/>
                  <a:pt x="1132968" y="21812"/>
                </a:cubicBezTo>
                <a:cubicBezTo>
                  <a:pt x="1132968" y="27325"/>
                  <a:pt x="1134086" y="31482"/>
                  <a:pt x="1136322" y="34281"/>
                </a:cubicBezTo>
                <a:cubicBezTo>
                  <a:pt x="1138557" y="37081"/>
                  <a:pt x="1141834" y="38481"/>
                  <a:pt x="1146154" y="38481"/>
                </a:cubicBezTo>
                <a:cubicBezTo>
                  <a:pt x="1147977" y="38481"/>
                  <a:pt x="1149724" y="38270"/>
                  <a:pt x="1151395" y="37846"/>
                </a:cubicBezTo>
                <a:cubicBezTo>
                  <a:pt x="1153066" y="37423"/>
                  <a:pt x="1154672" y="36832"/>
                  <a:pt x="1156213" y="36072"/>
                </a:cubicBezTo>
                <a:lnTo>
                  <a:pt x="1156213" y="41541"/>
                </a:lnTo>
                <a:cubicBezTo>
                  <a:pt x="1152806" y="42952"/>
                  <a:pt x="1149236" y="43658"/>
                  <a:pt x="1145503" y="43658"/>
                </a:cubicBezTo>
                <a:cubicBezTo>
                  <a:pt x="1139490" y="43658"/>
                  <a:pt x="1134873" y="41862"/>
                  <a:pt x="1131650" y="38270"/>
                </a:cubicBezTo>
                <a:cubicBezTo>
                  <a:pt x="1128427" y="34677"/>
                  <a:pt x="1126815" y="29365"/>
                  <a:pt x="1126815" y="22333"/>
                </a:cubicBezTo>
                <a:cubicBezTo>
                  <a:pt x="1126815" y="18926"/>
                  <a:pt x="1127260" y="15844"/>
                  <a:pt x="1128150" y="13087"/>
                </a:cubicBezTo>
                <a:cubicBezTo>
                  <a:pt x="1129040" y="10331"/>
                  <a:pt x="1130310" y="7992"/>
                  <a:pt x="1131959" y="6072"/>
                </a:cubicBezTo>
                <a:cubicBezTo>
                  <a:pt x="1133609" y="4151"/>
                  <a:pt x="1135605" y="2669"/>
                  <a:pt x="1137949" y="1628"/>
                </a:cubicBezTo>
                <a:cubicBezTo>
                  <a:pt x="1140294" y="586"/>
                  <a:pt x="1142920" y="65"/>
                  <a:pt x="1145828" y="65"/>
                </a:cubicBezTo>
                <a:close/>
                <a:moveTo>
                  <a:pt x="1915335" y="0"/>
                </a:moveTo>
                <a:cubicBezTo>
                  <a:pt x="1916051" y="0"/>
                  <a:pt x="1916827" y="32"/>
                  <a:pt x="1917662" y="98"/>
                </a:cubicBezTo>
                <a:cubicBezTo>
                  <a:pt x="1918498" y="163"/>
                  <a:pt x="1919345" y="255"/>
                  <a:pt x="1920202" y="374"/>
                </a:cubicBezTo>
                <a:cubicBezTo>
                  <a:pt x="1921059" y="494"/>
                  <a:pt x="1921906" y="629"/>
                  <a:pt x="1922741" y="781"/>
                </a:cubicBezTo>
                <a:cubicBezTo>
                  <a:pt x="1923577" y="933"/>
                  <a:pt x="1924353" y="1096"/>
                  <a:pt x="1925069" y="1269"/>
                </a:cubicBezTo>
                <a:lnTo>
                  <a:pt x="1925069" y="6478"/>
                </a:lnTo>
                <a:cubicBezTo>
                  <a:pt x="1923398" y="6001"/>
                  <a:pt x="1921726" y="5637"/>
                  <a:pt x="1920055" y="5388"/>
                </a:cubicBezTo>
                <a:cubicBezTo>
                  <a:pt x="1918384" y="5138"/>
                  <a:pt x="1916767" y="5013"/>
                  <a:pt x="1915204" y="5013"/>
                </a:cubicBezTo>
                <a:cubicBezTo>
                  <a:pt x="1911884" y="5013"/>
                  <a:pt x="1909442" y="5567"/>
                  <a:pt x="1907879" y="6674"/>
                </a:cubicBezTo>
                <a:cubicBezTo>
                  <a:pt x="1906317" y="7781"/>
                  <a:pt x="1905535" y="9268"/>
                  <a:pt x="1905535" y="11134"/>
                </a:cubicBezTo>
                <a:cubicBezTo>
                  <a:pt x="1905535" y="12284"/>
                  <a:pt x="1905855" y="13272"/>
                  <a:pt x="1906496" y="14097"/>
                </a:cubicBezTo>
                <a:cubicBezTo>
                  <a:pt x="1907136" y="14921"/>
                  <a:pt x="1907977" y="15659"/>
                  <a:pt x="1909019" y="16310"/>
                </a:cubicBezTo>
                <a:cubicBezTo>
                  <a:pt x="1910061" y="16961"/>
                  <a:pt x="1911249" y="17553"/>
                  <a:pt x="1912584" y="18085"/>
                </a:cubicBezTo>
                <a:cubicBezTo>
                  <a:pt x="1913919" y="18616"/>
                  <a:pt x="1915280" y="19164"/>
                  <a:pt x="1916670" y="19729"/>
                </a:cubicBezTo>
                <a:cubicBezTo>
                  <a:pt x="1918059" y="20293"/>
                  <a:pt x="1919421" y="20912"/>
                  <a:pt x="1920755" y="21585"/>
                </a:cubicBezTo>
                <a:cubicBezTo>
                  <a:pt x="1922090" y="22257"/>
                  <a:pt x="1923278" y="23055"/>
                  <a:pt x="1924320" y="23977"/>
                </a:cubicBezTo>
                <a:cubicBezTo>
                  <a:pt x="1925362" y="24900"/>
                  <a:pt x="1926203" y="25980"/>
                  <a:pt x="1926843" y="27217"/>
                </a:cubicBezTo>
                <a:cubicBezTo>
                  <a:pt x="1927484" y="28454"/>
                  <a:pt x="1927804" y="29919"/>
                  <a:pt x="1927804" y="31612"/>
                </a:cubicBezTo>
                <a:cubicBezTo>
                  <a:pt x="1927804" y="33630"/>
                  <a:pt x="1927391" y="35399"/>
                  <a:pt x="1926567" y="36919"/>
                </a:cubicBezTo>
                <a:cubicBezTo>
                  <a:pt x="1925742" y="38438"/>
                  <a:pt x="1924591" y="39702"/>
                  <a:pt x="1923116" y="40711"/>
                </a:cubicBezTo>
                <a:cubicBezTo>
                  <a:pt x="1921640" y="41720"/>
                  <a:pt x="1919865" y="42475"/>
                  <a:pt x="1917793" y="42974"/>
                </a:cubicBezTo>
                <a:cubicBezTo>
                  <a:pt x="1915720" y="43473"/>
                  <a:pt x="1913436" y="43723"/>
                  <a:pt x="1910940" y="43723"/>
                </a:cubicBezTo>
                <a:cubicBezTo>
                  <a:pt x="1909811" y="43723"/>
                  <a:pt x="1908688" y="43679"/>
                  <a:pt x="1907570" y="43593"/>
                </a:cubicBezTo>
                <a:cubicBezTo>
                  <a:pt x="1906452" y="43506"/>
                  <a:pt x="1905378" y="43397"/>
                  <a:pt x="1904347" y="43267"/>
                </a:cubicBezTo>
                <a:cubicBezTo>
                  <a:pt x="1903316" y="43137"/>
                  <a:pt x="1902345" y="42985"/>
                  <a:pt x="1901433" y="42811"/>
                </a:cubicBezTo>
                <a:cubicBezTo>
                  <a:pt x="1900522" y="42638"/>
                  <a:pt x="1899697" y="42453"/>
                  <a:pt x="1898959" y="42258"/>
                </a:cubicBezTo>
                <a:lnTo>
                  <a:pt x="1898959" y="36658"/>
                </a:lnTo>
                <a:cubicBezTo>
                  <a:pt x="1900587" y="37266"/>
                  <a:pt x="1902415" y="37743"/>
                  <a:pt x="1904445" y="38090"/>
                </a:cubicBezTo>
                <a:cubicBezTo>
                  <a:pt x="1906474" y="38438"/>
                  <a:pt x="1908780" y="38611"/>
                  <a:pt x="1911363" y="38611"/>
                </a:cubicBezTo>
                <a:cubicBezTo>
                  <a:pt x="1913229" y="38611"/>
                  <a:pt x="1914819" y="38465"/>
                  <a:pt x="1916132" y="38172"/>
                </a:cubicBezTo>
                <a:cubicBezTo>
                  <a:pt x="1917445" y="37879"/>
                  <a:pt x="1918520" y="37445"/>
                  <a:pt x="1919355" y="36870"/>
                </a:cubicBezTo>
                <a:cubicBezTo>
                  <a:pt x="1920191" y="36294"/>
                  <a:pt x="1920799" y="35595"/>
                  <a:pt x="1921179" y="34770"/>
                </a:cubicBezTo>
                <a:cubicBezTo>
                  <a:pt x="1921558" y="33945"/>
                  <a:pt x="1921748" y="33001"/>
                  <a:pt x="1921748" y="31937"/>
                </a:cubicBezTo>
                <a:cubicBezTo>
                  <a:pt x="1921748" y="30787"/>
                  <a:pt x="1921428" y="29805"/>
                  <a:pt x="1920788" y="28991"/>
                </a:cubicBezTo>
                <a:cubicBezTo>
                  <a:pt x="1920148" y="28177"/>
                  <a:pt x="1919307" y="27450"/>
                  <a:pt x="1918265" y="26810"/>
                </a:cubicBezTo>
                <a:cubicBezTo>
                  <a:pt x="1917223" y="26169"/>
                  <a:pt x="1916035" y="25583"/>
                  <a:pt x="1914700" y="25052"/>
                </a:cubicBezTo>
                <a:cubicBezTo>
                  <a:pt x="1913365" y="24520"/>
                  <a:pt x="1912003" y="23972"/>
                  <a:pt x="1910614" y="23408"/>
                </a:cubicBezTo>
                <a:cubicBezTo>
                  <a:pt x="1909225" y="22843"/>
                  <a:pt x="1907863" y="22230"/>
                  <a:pt x="1906528" y="21568"/>
                </a:cubicBezTo>
                <a:cubicBezTo>
                  <a:pt x="1905193" y="20906"/>
                  <a:pt x="1904005" y="20125"/>
                  <a:pt x="1902963" y="19224"/>
                </a:cubicBezTo>
                <a:cubicBezTo>
                  <a:pt x="1901921" y="18323"/>
                  <a:pt x="1901080" y="17265"/>
                  <a:pt x="1900440" y="16050"/>
                </a:cubicBezTo>
                <a:cubicBezTo>
                  <a:pt x="1899800" y="14834"/>
                  <a:pt x="1899480" y="13391"/>
                  <a:pt x="1899480" y="11720"/>
                </a:cubicBezTo>
                <a:cubicBezTo>
                  <a:pt x="1899480" y="10266"/>
                  <a:pt x="1899784" y="8833"/>
                  <a:pt x="1900391" y="7423"/>
                </a:cubicBezTo>
                <a:cubicBezTo>
                  <a:pt x="1900999" y="6012"/>
                  <a:pt x="1901943" y="4758"/>
                  <a:pt x="1903224" y="3662"/>
                </a:cubicBezTo>
                <a:cubicBezTo>
                  <a:pt x="1904504" y="2566"/>
                  <a:pt x="1906148" y="1682"/>
                  <a:pt x="1908156" y="1009"/>
                </a:cubicBezTo>
                <a:cubicBezTo>
                  <a:pt x="1910164" y="336"/>
                  <a:pt x="1912557" y="0"/>
                  <a:pt x="1915335" y="0"/>
                </a:cubicBezTo>
                <a:close/>
                <a:moveTo>
                  <a:pt x="1839135" y="0"/>
                </a:moveTo>
                <a:cubicBezTo>
                  <a:pt x="1839851" y="0"/>
                  <a:pt x="1840627" y="32"/>
                  <a:pt x="1841462" y="98"/>
                </a:cubicBezTo>
                <a:cubicBezTo>
                  <a:pt x="1842298" y="163"/>
                  <a:pt x="1843144" y="255"/>
                  <a:pt x="1844002" y="374"/>
                </a:cubicBezTo>
                <a:cubicBezTo>
                  <a:pt x="1844859" y="494"/>
                  <a:pt x="1845706" y="629"/>
                  <a:pt x="1846541" y="781"/>
                </a:cubicBezTo>
                <a:cubicBezTo>
                  <a:pt x="1847377" y="933"/>
                  <a:pt x="1848153" y="1096"/>
                  <a:pt x="1848869" y="1269"/>
                </a:cubicBezTo>
                <a:lnTo>
                  <a:pt x="1848869" y="6478"/>
                </a:lnTo>
                <a:cubicBezTo>
                  <a:pt x="1847198" y="6001"/>
                  <a:pt x="1845527" y="5637"/>
                  <a:pt x="1843855" y="5388"/>
                </a:cubicBezTo>
                <a:cubicBezTo>
                  <a:pt x="1842184" y="5138"/>
                  <a:pt x="1840567" y="5013"/>
                  <a:pt x="1839004" y="5013"/>
                </a:cubicBezTo>
                <a:cubicBezTo>
                  <a:pt x="1835684" y="5013"/>
                  <a:pt x="1833242" y="5567"/>
                  <a:pt x="1831679" y="6674"/>
                </a:cubicBezTo>
                <a:cubicBezTo>
                  <a:pt x="1830117" y="7781"/>
                  <a:pt x="1829335" y="9268"/>
                  <a:pt x="1829335" y="11134"/>
                </a:cubicBezTo>
                <a:cubicBezTo>
                  <a:pt x="1829335" y="12284"/>
                  <a:pt x="1829655" y="13272"/>
                  <a:pt x="1830296" y="14097"/>
                </a:cubicBezTo>
                <a:cubicBezTo>
                  <a:pt x="1830936" y="14921"/>
                  <a:pt x="1831777" y="15659"/>
                  <a:pt x="1832819" y="16310"/>
                </a:cubicBezTo>
                <a:cubicBezTo>
                  <a:pt x="1833861" y="16961"/>
                  <a:pt x="1835049" y="17553"/>
                  <a:pt x="1836384" y="18085"/>
                </a:cubicBezTo>
                <a:cubicBezTo>
                  <a:pt x="1837718" y="18616"/>
                  <a:pt x="1839080" y="19164"/>
                  <a:pt x="1840469" y="19729"/>
                </a:cubicBezTo>
                <a:cubicBezTo>
                  <a:pt x="1841858" y="20293"/>
                  <a:pt x="1843220" y="20912"/>
                  <a:pt x="1844555" y="21585"/>
                </a:cubicBezTo>
                <a:cubicBezTo>
                  <a:pt x="1845890" y="22257"/>
                  <a:pt x="1847078" y="23055"/>
                  <a:pt x="1848120" y="23977"/>
                </a:cubicBezTo>
                <a:cubicBezTo>
                  <a:pt x="1849162" y="24900"/>
                  <a:pt x="1850003" y="25980"/>
                  <a:pt x="1850643" y="27217"/>
                </a:cubicBezTo>
                <a:cubicBezTo>
                  <a:pt x="1851283" y="28454"/>
                  <a:pt x="1851604" y="29919"/>
                  <a:pt x="1851604" y="31612"/>
                </a:cubicBezTo>
                <a:cubicBezTo>
                  <a:pt x="1851604" y="33630"/>
                  <a:pt x="1851191" y="35399"/>
                  <a:pt x="1850366" y="36919"/>
                </a:cubicBezTo>
                <a:cubicBezTo>
                  <a:pt x="1849542" y="38438"/>
                  <a:pt x="1848391" y="39702"/>
                  <a:pt x="1846916" y="40711"/>
                </a:cubicBezTo>
                <a:cubicBezTo>
                  <a:pt x="1845440" y="41720"/>
                  <a:pt x="1843665" y="42475"/>
                  <a:pt x="1841593" y="42974"/>
                </a:cubicBezTo>
                <a:cubicBezTo>
                  <a:pt x="1839520" y="43473"/>
                  <a:pt x="1837235" y="43723"/>
                  <a:pt x="1834740" y="43723"/>
                </a:cubicBezTo>
                <a:cubicBezTo>
                  <a:pt x="1833611" y="43723"/>
                  <a:pt x="1832488" y="43679"/>
                  <a:pt x="1831370" y="43593"/>
                </a:cubicBezTo>
                <a:cubicBezTo>
                  <a:pt x="1830252" y="43506"/>
                  <a:pt x="1829178" y="43397"/>
                  <a:pt x="1828147" y="43267"/>
                </a:cubicBezTo>
                <a:cubicBezTo>
                  <a:pt x="1827116" y="43137"/>
                  <a:pt x="1826145" y="42985"/>
                  <a:pt x="1825233" y="42811"/>
                </a:cubicBezTo>
                <a:cubicBezTo>
                  <a:pt x="1824322" y="42638"/>
                  <a:pt x="1823497" y="42453"/>
                  <a:pt x="1822759" y="42258"/>
                </a:cubicBezTo>
                <a:lnTo>
                  <a:pt x="1822759" y="36658"/>
                </a:lnTo>
                <a:cubicBezTo>
                  <a:pt x="1824387" y="37266"/>
                  <a:pt x="1826215" y="37743"/>
                  <a:pt x="1828245" y="38090"/>
                </a:cubicBezTo>
                <a:cubicBezTo>
                  <a:pt x="1830274" y="38438"/>
                  <a:pt x="1832580" y="38611"/>
                  <a:pt x="1835163" y="38611"/>
                </a:cubicBezTo>
                <a:cubicBezTo>
                  <a:pt x="1837029" y="38611"/>
                  <a:pt x="1838619" y="38465"/>
                  <a:pt x="1839932" y="38172"/>
                </a:cubicBezTo>
                <a:cubicBezTo>
                  <a:pt x="1841245" y="37879"/>
                  <a:pt x="1842320" y="37445"/>
                  <a:pt x="1843155" y="36870"/>
                </a:cubicBezTo>
                <a:cubicBezTo>
                  <a:pt x="1843991" y="36294"/>
                  <a:pt x="1844599" y="35595"/>
                  <a:pt x="1844978" y="34770"/>
                </a:cubicBezTo>
                <a:cubicBezTo>
                  <a:pt x="1845358" y="33945"/>
                  <a:pt x="1845548" y="33001"/>
                  <a:pt x="1845548" y="31937"/>
                </a:cubicBezTo>
                <a:cubicBezTo>
                  <a:pt x="1845548" y="30787"/>
                  <a:pt x="1845228" y="29805"/>
                  <a:pt x="1844588" y="28991"/>
                </a:cubicBezTo>
                <a:cubicBezTo>
                  <a:pt x="1843948" y="28177"/>
                  <a:pt x="1843106" y="27450"/>
                  <a:pt x="1842065" y="26810"/>
                </a:cubicBezTo>
                <a:cubicBezTo>
                  <a:pt x="1841023" y="26169"/>
                  <a:pt x="1839835" y="25583"/>
                  <a:pt x="1838500" y="25052"/>
                </a:cubicBezTo>
                <a:cubicBezTo>
                  <a:pt x="1837165" y="24520"/>
                  <a:pt x="1835803" y="23972"/>
                  <a:pt x="1834414" y="23408"/>
                </a:cubicBezTo>
                <a:cubicBezTo>
                  <a:pt x="1833025" y="22843"/>
                  <a:pt x="1831663" y="22230"/>
                  <a:pt x="1830328" y="21568"/>
                </a:cubicBezTo>
                <a:cubicBezTo>
                  <a:pt x="1828993" y="20906"/>
                  <a:pt x="1827805" y="20125"/>
                  <a:pt x="1826763" y="19224"/>
                </a:cubicBezTo>
                <a:cubicBezTo>
                  <a:pt x="1825721" y="18323"/>
                  <a:pt x="1824880" y="17265"/>
                  <a:pt x="1824240" y="16050"/>
                </a:cubicBezTo>
                <a:cubicBezTo>
                  <a:pt x="1823600" y="14834"/>
                  <a:pt x="1823280" y="13391"/>
                  <a:pt x="1823280" y="11720"/>
                </a:cubicBezTo>
                <a:cubicBezTo>
                  <a:pt x="1823280" y="10266"/>
                  <a:pt x="1823584" y="8833"/>
                  <a:pt x="1824191" y="7423"/>
                </a:cubicBezTo>
                <a:cubicBezTo>
                  <a:pt x="1824799" y="6012"/>
                  <a:pt x="1825743" y="4758"/>
                  <a:pt x="1827024" y="3662"/>
                </a:cubicBezTo>
                <a:cubicBezTo>
                  <a:pt x="1828304" y="2566"/>
                  <a:pt x="1829948" y="1682"/>
                  <a:pt x="1831956" y="1009"/>
                </a:cubicBezTo>
                <a:cubicBezTo>
                  <a:pt x="1833964" y="336"/>
                  <a:pt x="1836356" y="0"/>
                  <a:pt x="1839135" y="0"/>
                </a:cubicBezTo>
                <a:close/>
                <a:moveTo>
                  <a:pt x="1774804" y="0"/>
                </a:moveTo>
                <a:cubicBezTo>
                  <a:pt x="1776714" y="0"/>
                  <a:pt x="1778531" y="168"/>
                  <a:pt x="1780257" y="504"/>
                </a:cubicBezTo>
                <a:cubicBezTo>
                  <a:pt x="1781982" y="841"/>
                  <a:pt x="1783637" y="1378"/>
                  <a:pt x="1785222" y="2116"/>
                </a:cubicBezTo>
                <a:lnTo>
                  <a:pt x="1785222" y="7878"/>
                </a:lnTo>
                <a:cubicBezTo>
                  <a:pt x="1783637" y="7032"/>
                  <a:pt x="1782009" y="6375"/>
                  <a:pt x="1780338" y="5909"/>
                </a:cubicBezTo>
                <a:cubicBezTo>
                  <a:pt x="1778667" y="5442"/>
                  <a:pt x="1776844" y="5209"/>
                  <a:pt x="1774869" y="5209"/>
                </a:cubicBezTo>
                <a:cubicBezTo>
                  <a:pt x="1772611" y="5209"/>
                  <a:pt x="1770604" y="5610"/>
                  <a:pt x="1768846" y="6413"/>
                </a:cubicBezTo>
                <a:cubicBezTo>
                  <a:pt x="1767088" y="7216"/>
                  <a:pt x="1765607" y="8351"/>
                  <a:pt x="1764402" y="9815"/>
                </a:cubicBezTo>
                <a:cubicBezTo>
                  <a:pt x="1763197" y="11280"/>
                  <a:pt x="1762275" y="13044"/>
                  <a:pt x="1761635" y="15106"/>
                </a:cubicBezTo>
                <a:cubicBezTo>
                  <a:pt x="1760994" y="17168"/>
                  <a:pt x="1760674" y="19447"/>
                  <a:pt x="1760674" y="21943"/>
                </a:cubicBezTo>
                <a:cubicBezTo>
                  <a:pt x="1760674" y="24547"/>
                  <a:pt x="1760935" y="26880"/>
                  <a:pt x="1761456" y="28942"/>
                </a:cubicBezTo>
                <a:cubicBezTo>
                  <a:pt x="1761977" y="31004"/>
                  <a:pt x="1762790" y="32751"/>
                  <a:pt x="1763897" y="34184"/>
                </a:cubicBezTo>
                <a:cubicBezTo>
                  <a:pt x="1765004" y="35616"/>
                  <a:pt x="1766420" y="36712"/>
                  <a:pt x="1768146" y="37472"/>
                </a:cubicBezTo>
                <a:cubicBezTo>
                  <a:pt x="1769871" y="38232"/>
                  <a:pt x="1771939" y="38611"/>
                  <a:pt x="1774348" y="38611"/>
                </a:cubicBezTo>
                <a:cubicBezTo>
                  <a:pt x="1774760" y="38611"/>
                  <a:pt x="1775205" y="38590"/>
                  <a:pt x="1775683" y="38546"/>
                </a:cubicBezTo>
                <a:cubicBezTo>
                  <a:pt x="1776160" y="38503"/>
                  <a:pt x="1776638" y="38443"/>
                  <a:pt x="1777115" y="38367"/>
                </a:cubicBezTo>
                <a:cubicBezTo>
                  <a:pt x="1777593" y="38291"/>
                  <a:pt x="1778054" y="38199"/>
                  <a:pt x="1778499" y="38090"/>
                </a:cubicBezTo>
                <a:cubicBezTo>
                  <a:pt x="1778944" y="37982"/>
                  <a:pt x="1779340" y="37863"/>
                  <a:pt x="1779687" y="37732"/>
                </a:cubicBezTo>
                <a:lnTo>
                  <a:pt x="1779687" y="24189"/>
                </a:lnTo>
                <a:lnTo>
                  <a:pt x="1770995" y="24189"/>
                </a:lnTo>
                <a:lnTo>
                  <a:pt x="1770995" y="19403"/>
                </a:lnTo>
                <a:lnTo>
                  <a:pt x="1785417" y="19403"/>
                </a:lnTo>
                <a:lnTo>
                  <a:pt x="1785417" y="41151"/>
                </a:lnTo>
                <a:cubicBezTo>
                  <a:pt x="1784527" y="41563"/>
                  <a:pt x="1783588" y="41932"/>
                  <a:pt x="1782601" y="42258"/>
                </a:cubicBezTo>
                <a:cubicBezTo>
                  <a:pt x="1781613" y="42583"/>
                  <a:pt x="1780604" y="42855"/>
                  <a:pt x="1779573" y="43072"/>
                </a:cubicBezTo>
                <a:cubicBezTo>
                  <a:pt x="1778542" y="43289"/>
                  <a:pt x="1777517" y="43451"/>
                  <a:pt x="1776497" y="43560"/>
                </a:cubicBezTo>
                <a:cubicBezTo>
                  <a:pt x="1775476" y="43669"/>
                  <a:pt x="1774489" y="43723"/>
                  <a:pt x="1773534" y="43723"/>
                </a:cubicBezTo>
                <a:cubicBezTo>
                  <a:pt x="1770626" y="43723"/>
                  <a:pt x="1768005" y="43267"/>
                  <a:pt x="1765672" y="42355"/>
                </a:cubicBezTo>
                <a:cubicBezTo>
                  <a:pt x="1763338" y="41444"/>
                  <a:pt x="1761353" y="40093"/>
                  <a:pt x="1759714" y="38302"/>
                </a:cubicBezTo>
                <a:cubicBezTo>
                  <a:pt x="1758075" y="36512"/>
                  <a:pt x="1756816" y="34281"/>
                  <a:pt x="1755937" y="31612"/>
                </a:cubicBezTo>
                <a:cubicBezTo>
                  <a:pt x="1755058" y="28942"/>
                  <a:pt x="1754619" y="25849"/>
                  <a:pt x="1754619" y="22333"/>
                </a:cubicBezTo>
                <a:cubicBezTo>
                  <a:pt x="1754619" y="18839"/>
                  <a:pt x="1755107" y="15708"/>
                  <a:pt x="1756084" y="12941"/>
                </a:cubicBezTo>
                <a:cubicBezTo>
                  <a:pt x="1757061" y="10174"/>
                  <a:pt x="1758433" y="7829"/>
                  <a:pt x="1760202" y="5909"/>
                </a:cubicBezTo>
                <a:cubicBezTo>
                  <a:pt x="1761971" y="3988"/>
                  <a:pt x="1764098" y="2523"/>
                  <a:pt x="1766583" y="1514"/>
                </a:cubicBezTo>
                <a:cubicBezTo>
                  <a:pt x="1769068" y="504"/>
                  <a:pt x="1771808" y="0"/>
                  <a:pt x="1774804" y="0"/>
                </a:cubicBezTo>
                <a:close/>
                <a:moveTo>
                  <a:pt x="1628250" y="0"/>
                </a:moveTo>
                <a:cubicBezTo>
                  <a:pt x="1630985" y="0"/>
                  <a:pt x="1633366" y="499"/>
                  <a:pt x="1635396" y="1497"/>
                </a:cubicBezTo>
                <a:cubicBezTo>
                  <a:pt x="1637425" y="2496"/>
                  <a:pt x="1639113" y="3923"/>
                  <a:pt x="1640458" y="5778"/>
                </a:cubicBezTo>
                <a:cubicBezTo>
                  <a:pt x="1641804" y="7634"/>
                  <a:pt x="1642808" y="9897"/>
                  <a:pt x="1643470" y="12566"/>
                </a:cubicBezTo>
                <a:cubicBezTo>
                  <a:pt x="1644132" y="15236"/>
                  <a:pt x="1644463" y="18242"/>
                  <a:pt x="1644463" y="21585"/>
                </a:cubicBezTo>
                <a:cubicBezTo>
                  <a:pt x="1644463" y="25404"/>
                  <a:pt x="1644012" y="28704"/>
                  <a:pt x="1643112" y="31482"/>
                </a:cubicBezTo>
                <a:cubicBezTo>
                  <a:pt x="1642211" y="34260"/>
                  <a:pt x="1640996" y="36555"/>
                  <a:pt x="1639465" y="38367"/>
                </a:cubicBezTo>
                <a:cubicBezTo>
                  <a:pt x="1637935" y="40180"/>
                  <a:pt x="1636145" y="41525"/>
                  <a:pt x="1634094" y="42404"/>
                </a:cubicBezTo>
                <a:cubicBezTo>
                  <a:pt x="1632043" y="43283"/>
                  <a:pt x="1629878" y="43723"/>
                  <a:pt x="1627599" y="43723"/>
                </a:cubicBezTo>
                <a:cubicBezTo>
                  <a:pt x="1624864" y="43723"/>
                  <a:pt x="1622482" y="43229"/>
                  <a:pt x="1620452" y="42241"/>
                </a:cubicBezTo>
                <a:cubicBezTo>
                  <a:pt x="1618423" y="41254"/>
                  <a:pt x="1616741" y="39827"/>
                  <a:pt x="1615406" y="37960"/>
                </a:cubicBezTo>
                <a:cubicBezTo>
                  <a:pt x="1614071" y="36094"/>
                  <a:pt x="1613078" y="33820"/>
                  <a:pt x="1612427" y="31140"/>
                </a:cubicBezTo>
                <a:cubicBezTo>
                  <a:pt x="1611776" y="28459"/>
                  <a:pt x="1611451" y="25437"/>
                  <a:pt x="1611451" y="22073"/>
                </a:cubicBezTo>
                <a:lnTo>
                  <a:pt x="1612251" y="16179"/>
                </a:lnTo>
                <a:lnTo>
                  <a:pt x="1603093" y="43137"/>
                </a:lnTo>
                <a:lnTo>
                  <a:pt x="1595280" y="43137"/>
                </a:lnTo>
                <a:lnTo>
                  <a:pt x="1581150" y="586"/>
                </a:lnTo>
                <a:lnTo>
                  <a:pt x="1587694" y="586"/>
                </a:lnTo>
                <a:lnTo>
                  <a:pt x="1596875" y="29268"/>
                </a:lnTo>
                <a:lnTo>
                  <a:pt x="1599479" y="37667"/>
                </a:lnTo>
                <a:lnTo>
                  <a:pt x="1602149" y="29268"/>
                </a:lnTo>
                <a:lnTo>
                  <a:pt x="1611362" y="586"/>
                </a:lnTo>
                <a:lnTo>
                  <a:pt x="1617548" y="586"/>
                </a:lnTo>
                <a:lnTo>
                  <a:pt x="1615044" y="7957"/>
                </a:lnTo>
                <a:lnTo>
                  <a:pt x="1616415" y="5355"/>
                </a:lnTo>
                <a:cubicBezTo>
                  <a:pt x="1617946" y="3543"/>
                  <a:pt x="1619731" y="2197"/>
                  <a:pt x="1621771" y="1318"/>
                </a:cubicBezTo>
                <a:cubicBezTo>
                  <a:pt x="1623811" y="439"/>
                  <a:pt x="1625971" y="0"/>
                  <a:pt x="1628250" y="0"/>
                </a:cubicBezTo>
                <a:close/>
                <a:moveTo>
                  <a:pt x="1352025" y="0"/>
                </a:moveTo>
                <a:cubicBezTo>
                  <a:pt x="1354760" y="0"/>
                  <a:pt x="1357141" y="499"/>
                  <a:pt x="1359171" y="1497"/>
                </a:cubicBezTo>
                <a:cubicBezTo>
                  <a:pt x="1361200" y="2496"/>
                  <a:pt x="1362888" y="3923"/>
                  <a:pt x="1364233" y="5778"/>
                </a:cubicBezTo>
                <a:cubicBezTo>
                  <a:pt x="1365579" y="7634"/>
                  <a:pt x="1366583" y="9897"/>
                  <a:pt x="1367245" y="12566"/>
                </a:cubicBezTo>
                <a:cubicBezTo>
                  <a:pt x="1367907" y="15236"/>
                  <a:pt x="1368238" y="18242"/>
                  <a:pt x="1368238" y="21585"/>
                </a:cubicBezTo>
                <a:cubicBezTo>
                  <a:pt x="1368238" y="25404"/>
                  <a:pt x="1367787" y="28704"/>
                  <a:pt x="1366887" y="31482"/>
                </a:cubicBezTo>
                <a:cubicBezTo>
                  <a:pt x="1365986" y="34260"/>
                  <a:pt x="1364771" y="36555"/>
                  <a:pt x="1363240" y="38367"/>
                </a:cubicBezTo>
                <a:cubicBezTo>
                  <a:pt x="1361710" y="40180"/>
                  <a:pt x="1359920" y="41525"/>
                  <a:pt x="1357869" y="42404"/>
                </a:cubicBezTo>
                <a:cubicBezTo>
                  <a:pt x="1355818" y="43283"/>
                  <a:pt x="1353653" y="43723"/>
                  <a:pt x="1351374" y="43723"/>
                </a:cubicBezTo>
                <a:cubicBezTo>
                  <a:pt x="1348639" y="43723"/>
                  <a:pt x="1346257" y="43229"/>
                  <a:pt x="1344228" y="42241"/>
                </a:cubicBezTo>
                <a:cubicBezTo>
                  <a:pt x="1342198" y="41254"/>
                  <a:pt x="1340516" y="39827"/>
                  <a:pt x="1339181" y="37960"/>
                </a:cubicBezTo>
                <a:cubicBezTo>
                  <a:pt x="1337847" y="36094"/>
                  <a:pt x="1336854" y="33820"/>
                  <a:pt x="1336203" y="31140"/>
                </a:cubicBezTo>
                <a:cubicBezTo>
                  <a:pt x="1335551" y="28459"/>
                  <a:pt x="1335226" y="25437"/>
                  <a:pt x="1335226" y="22073"/>
                </a:cubicBezTo>
                <a:cubicBezTo>
                  <a:pt x="1335226" y="18296"/>
                  <a:pt x="1335671" y="15019"/>
                  <a:pt x="1336561" y="12241"/>
                </a:cubicBezTo>
                <a:cubicBezTo>
                  <a:pt x="1337450" y="9463"/>
                  <a:pt x="1338660" y="7168"/>
                  <a:pt x="1340191" y="5355"/>
                </a:cubicBezTo>
                <a:cubicBezTo>
                  <a:pt x="1341721" y="3543"/>
                  <a:pt x="1343506" y="2197"/>
                  <a:pt x="1345546" y="1318"/>
                </a:cubicBezTo>
                <a:cubicBezTo>
                  <a:pt x="1347586" y="439"/>
                  <a:pt x="1349746" y="0"/>
                  <a:pt x="1352025" y="0"/>
                </a:cubicBezTo>
                <a:close/>
                <a:moveTo>
                  <a:pt x="1180575" y="0"/>
                </a:moveTo>
                <a:cubicBezTo>
                  <a:pt x="1183310" y="0"/>
                  <a:pt x="1185691" y="499"/>
                  <a:pt x="1187721" y="1497"/>
                </a:cubicBezTo>
                <a:cubicBezTo>
                  <a:pt x="1189750" y="2496"/>
                  <a:pt x="1191438" y="3923"/>
                  <a:pt x="1192783" y="5778"/>
                </a:cubicBezTo>
                <a:lnTo>
                  <a:pt x="1193807" y="8085"/>
                </a:lnTo>
                <a:lnTo>
                  <a:pt x="1194174" y="586"/>
                </a:lnTo>
                <a:lnTo>
                  <a:pt x="1201043" y="586"/>
                </a:lnTo>
                <a:lnTo>
                  <a:pt x="1206773" y="16603"/>
                </a:lnTo>
                <a:lnTo>
                  <a:pt x="1208629" y="22008"/>
                </a:lnTo>
                <a:lnTo>
                  <a:pt x="1210419" y="16603"/>
                </a:lnTo>
                <a:lnTo>
                  <a:pt x="1216442" y="586"/>
                </a:lnTo>
                <a:lnTo>
                  <a:pt x="1223507" y="586"/>
                </a:lnTo>
                <a:lnTo>
                  <a:pt x="1225558" y="43137"/>
                </a:lnTo>
                <a:lnTo>
                  <a:pt x="1219893" y="43137"/>
                </a:lnTo>
                <a:lnTo>
                  <a:pt x="1219047" y="16603"/>
                </a:lnTo>
                <a:lnTo>
                  <a:pt x="1218689" y="6413"/>
                </a:lnTo>
                <a:lnTo>
                  <a:pt x="1216703" y="12339"/>
                </a:lnTo>
                <a:lnTo>
                  <a:pt x="1210419" y="29268"/>
                </a:lnTo>
                <a:lnTo>
                  <a:pt x="1206415" y="29268"/>
                </a:lnTo>
                <a:lnTo>
                  <a:pt x="1200425" y="12990"/>
                </a:lnTo>
                <a:lnTo>
                  <a:pt x="1198439" y="6413"/>
                </a:lnTo>
                <a:lnTo>
                  <a:pt x="1198309" y="17059"/>
                </a:lnTo>
                <a:lnTo>
                  <a:pt x="1197560" y="43137"/>
                </a:lnTo>
                <a:lnTo>
                  <a:pt x="1192090" y="43137"/>
                </a:lnTo>
                <a:lnTo>
                  <a:pt x="1192378" y="37257"/>
                </a:lnTo>
                <a:lnTo>
                  <a:pt x="1191790" y="38367"/>
                </a:lnTo>
                <a:cubicBezTo>
                  <a:pt x="1190260" y="40180"/>
                  <a:pt x="1188470" y="41525"/>
                  <a:pt x="1186419" y="42404"/>
                </a:cubicBezTo>
                <a:cubicBezTo>
                  <a:pt x="1184368" y="43283"/>
                  <a:pt x="1182203" y="43723"/>
                  <a:pt x="1179924" y="43723"/>
                </a:cubicBezTo>
                <a:cubicBezTo>
                  <a:pt x="1177189" y="43723"/>
                  <a:pt x="1174807" y="43229"/>
                  <a:pt x="1172778" y="42241"/>
                </a:cubicBezTo>
                <a:cubicBezTo>
                  <a:pt x="1170748" y="41254"/>
                  <a:pt x="1169066" y="39827"/>
                  <a:pt x="1167731" y="37960"/>
                </a:cubicBezTo>
                <a:cubicBezTo>
                  <a:pt x="1166397" y="36094"/>
                  <a:pt x="1165404" y="33820"/>
                  <a:pt x="1164753" y="31140"/>
                </a:cubicBezTo>
                <a:cubicBezTo>
                  <a:pt x="1164101" y="28459"/>
                  <a:pt x="1163776" y="25437"/>
                  <a:pt x="1163776" y="22073"/>
                </a:cubicBezTo>
                <a:cubicBezTo>
                  <a:pt x="1163776" y="18296"/>
                  <a:pt x="1164221" y="15019"/>
                  <a:pt x="1165111" y="12241"/>
                </a:cubicBezTo>
                <a:cubicBezTo>
                  <a:pt x="1166000" y="9463"/>
                  <a:pt x="1167210" y="7168"/>
                  <a:pt x="1168741" y="5355"/>
                </a:cubicBezTo>
                <a:cubicBezTo>
                  <a:pt x="1170271" y="3543"/>
                  <a:pt x="1172056" y="2197"/>
                  <a:pt x="1174096" y="1318"/>
                </a:cubicBezTo>
                <a:cubicBezTo>
                  <a:pt x="1176136" y="439"/>
                  <a:pt x="1178296" y="0"/>
                  <a:pt x="1180575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86187" y="-482924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7383" y="-50528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094966" y="-5100744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490055" y="-515654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189329" y="-53860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93687" y="-567309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0" y="-21922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-202330" y="-3368978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</a:t>
            </a:r>
            <a:r>
              <a:rPr lang="en-US" sz="900" dirty="0" err="1">
                <a:solidFill>
                  <a:schemeClr val="bg1"/>
                </a:solidFill>
              </a:rPr>
              <a:t>elecion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results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present the election results, including the candidate with the highest number of votes.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3198926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D969D518-F0C1-21F0-96E8-388A17DBF128}"/>
              </a:ext>
            </a:extLst>
          </p:cNvPr>
          <p:cNvSpPr/>
          <p:nvPr/>
        </p:nvSpPr>
        <p:spPr>
          <a:xfrm>
            <a:off x="1815600" y="-495016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698C8-5266-7ACB-A895-26B2B2F2DCD7}"/>
              </a:ext>
            </a:extLst>
          </p:cNvPr>
          <p:cNvSpPr txBox="1"/>
          <p:nvPr/>
        </p:nvSpPr>
        <p:spPr>
          <a:xfrm>
            <a:off x="2049866" y="-538209"/>
            <a:ext cx="192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Rounded MT Bold" panose="020F0704030504030204" pitchFamily="34" charset="0"/>
              </a:rPr>
              <a:t>ABOUT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CE571F-26FE-B984-40F0-BC634AFF52AF}"/>
              </a:ext>
            </a:extLst>
          </p:cNvPr>
          <p:cNvSpPr txBox="1"/>
          <p:nvPr/>
        </p:nvSpPr>
        <p:spPr>
          <a:xfrm>
            <a:off x="1853418" y="-426970"/>
            <a:ext cx="2192364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4E779-9019-F59C-40B9-EB068CD931D6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46190"/>
            <a:ext cx="5995278" cy="3448385"/>
          </a:xfrm>
          <a:prstGeom prst="rect">
            <a:avLst/>
          </a:prstGeom>
        </p:spPr>
      </p:pic>
      <p:pic>
        <p:nvPicPr>
          <p:cNvPr id="29" name="Graphic 28" descr="Children with solid fill">
            <a:extLst>
              <a:ext uri="{FF2B5EF4-FFF2-40B4-BE49-F238E27FC236}">
                <a16:creationId xmlns:a16="http://schemas.microsoft.com/office/drawing/2014/main" id="{58B2FA07-F829-0422-DE0B-017F1AD4E9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56390" y="2958732"/>
            <a:ext cx="1381598" cy="161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77FED-53F0-286D-F597-22F5CE5A12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101" y="-158039"/>
            <a:ext cx="3419485" cy="3488362"/>
          </a:xfrm>
          <a:prstGeom prst="rect">
            <a:avLst/>
          </a:prstGeom>
        </p:spPr>
      </p:pic>
      <p:pic>
        <p:nvPicPr>
          <p:cNvPr id="36" name="object 5">
            <a:extLst>
              <a:ext uri="{FF2B5EF4-FFF2-40B4-BE49-F238E27FC236}">
                <a16:creationId xmlns:a16="http://schemas.microsoft.com/office/drawing/2014/main" id="{72717E57-DAFD-934F-7A4E-B42EBD5C00A2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0500" y="3381518"/>
            <a:ext cx="1640918" cy="19251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50A4C3-AC2B-5A8F-2D7E-58996C2CF2BA}"/>
              </a:ext>
            </a:extLst>
          </p:cNvPr>
          <p:cNvSpPr txBox="1"/>
          <p:nvPr/>
        </p:nvSpPr>
        <p:spPr>
          <a:xfrm>
            <a:off x="3154177" y="-6596444"/>
            <a:ext cx="264309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“As an input of this program we consider the Candidate names , Candidate id based on the MAX_CAND which is predefined in the program and assigned with a value.” “After the successful completion of the entering the candidate details we will be asked whether to display the registered candidate list or not.”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“And then the user can go to the Administration section from there we can modify or apply changes to the Candidates.”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user isn’t wishing to make any changes then the Voter Registration phase begins.”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“In the Voter Registration the voter needs a name ,age which should be 18 years above and also the nationality of the candidate must  be Indian. And then only , he will be assigned with a unique voter ID.”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“The maximum number of voters that can register to vote is mentioned as MAX_VOTERS in the program.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“We use the MAX_CAND and MAX_VOTERS to make the voting process run smoothly without any problem.”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After all the patience and process ,as output the user or voter is allowed to vote for the candidate using the Candidate ID from the list of candidates . After all the registered voters castes their vote , the votes gained by each candidate is displayed and finally the winner who is having majority of votes gained will be announced .</a:t>
            </a:r>
          </a:p>
          <a:p>
            <a:r>
              <a:rPr lang="en-IN" sz="800" dirty="0">
                <a:solidFill>
                  <a:schemeClr val="bg1"/>
                </a:solidFill>
                <a:latin typeface="Imprint MT Shadow" panose="04020605060303030202" pitchFamily="82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Before exiting from the program we should know that what incorrect inputs will do to the code? 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candidate enters existing ID of another Candidate he will be asked to take another ID by displaying that the ID was already taken.”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add a new Candidate even after the registered candidates are equal to MAX_CAND, a sorry message will be displayed that the list was already full.”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delete a Candidate and enters an incorrect Candidate ID a message of ID not found will be displayed”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“When the user didn’t want to enter into voting phase and chooses N/n option he will be taken back to the Administration menu and re-modify Candidates details if he wishes to.”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unregistered voter tries to cast a vote that vote will not be counted and displays invalid voter ID message”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tries to vote multiple times , he will be shown that his vote has already has been casted and multiple votes are not allowed.”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enters the Candidate ID incorrectly he will prompted to choose the correct ID of the Candidate from the list provided.”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endParaRPr lang="en-IN" sz="800" dirty="0"/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 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A7C03-7E4D-9D49-4E29-481FF74DC223}"/>
              </a:ext>
            </a:extLst>
          </p:cNvPr>
          <p:cNvSpPr txBox="1"/>
          <p:nvPr/>
        </p:nvSpPr>
        <p:spPr>
          <a:xfrm>
            <a:off x="50420" y="221667"/>
            <a:ext cx="20597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1050" spc="10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6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crucial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7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India.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3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050" spc="12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empowers</a:t>
            </a:r>
            <a:r>
              <a:rPr lang="en-US" sz="1050" spc="4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citizens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7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en-US" sz="1050" spc="5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8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3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14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8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050" spc="8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nation's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7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future.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14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7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sz="1050" spc="5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vote,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individuals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contribute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7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6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050" spc="114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democratic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8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r>
              <a:rPr lang="en-US" sz="1050" spc="5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3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1050" spc="8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n-US" sz="1050" spc="4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9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8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8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heard.</a:t>
            </a:r>
            <a:r>
              <a:rPr lang="en-US" sz="1050" spc="4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5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6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1050" spc="4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6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050" spc="8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  <a:r>
              <a:rPr lang="en-US" sz="1050" spc="6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1050" spc="6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1050" spc="6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spc="1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       </a:t>
            </a:r>
            <a:r>
              <a:rPr lang="en-US" sz="1050" spc="75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equality.</a:t>
            </a:r>
            <a:endParaRPr lang="en-US" sz="1050" spc="40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1600"/>
              </a:lnSpc>
              <a:spcBef>
                <a:spcPts val="90"/>
              </a:spcBef>
            </a:pPr>
            <a:endParaRPr lang="en-US" sz="1050" spc="100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73DB26FB-2763-516A-A650-962C3962AE10}"/>
              </a:ext>
            </a:extLst>
          </p:cNvPr>
          <p:cNvSpPr txBox="1">
            <a:spLocks/>
          </p:cNvSpPr>
          <p:nvPr/>
        </p:nvSpPr>
        <p:spPr>
          <a:xfrm>
            <a:off x="-347053" y="-103743"/>
            <a:ext cx="2619375" cy="367683"/>
          </a:xfrm>
          <a:prstGeom prst="rect">
            <a:avLst/>
          </a:prstGeom>
        </p:spPr>
        <p:txBody>
          <a:bodyPr vert="horz" wrap="square" lIns="0" tIns="8980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87070">
              <a:spcBef>
                <a:spcPts val="125"/>
              </a:spcBef>
            </a:pPr>
            <a:r>
              <a:rPr lang="en-IN" b="1" spc="160" dirty="0">
                <a:solidFill>
                  <a:schemeClr val="tx1"/>
                </a:solidFill>
                <a:latin typeface="Arial Rounded MT Bold" panose="020F0704030504030204" pitchFamily="34" charset="0"/>
                <a:cs typeface="Calibri"/>
              </a:rPr>
              <a:t>Democracy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D52FCB-D3AC-07AE-E9F0-25454E801596}"/>
              </a:ext>
            </a:extLst>
          </p:cNvPr>
          <p:cNvSpPr txBox="1"/>
          <p:nvPr/>
        </p:nvSpPr>
        <p:spPr>
          <a:xfrm>
            <a:off x="6004529" y="1078376"/>
            <a:ext cx="31712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Maneesha Koppineedi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7AC145-0E57-D281-5016-D53D354FD84A}"/>
              </a:ext>
            </a:extLst>
          </p:cNvPr>
          <p:cNvSpPr txBox="1"/>
          <p:nvPr/>
        </p:nvSpPr>
        <p:spPr>
          <a:xfrm>
            <a:off x="-3092450" y="1316917"/>
            <a:ext cx="2738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Sahithi</a:t>
            </a: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Kothalanka</a:t>
            </a:r>
            <a:endParaRPr lang="en-IN" sz="17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58718-6805-3D46-3BDC-FA88C6C36A8C}"/>
              </a:ext>
            </a:extLst>
          </p:cNvPr>
          <p:cNvSpPr txBox="1"/>
          <p:nvPr/>
        </p:nvSpPr>
        <p:spPr>
          <a:xfrm>
            <a:off x="7310753" y="41144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FBD8B0-C651-CEFF-CA7E-FBBC7B83F72A}"/>
              </a:ext>
            </a:extLst>
          </p:cNvPr>
          <p:cNvSpPr txBox="1"/>
          <p:nvPr/>
        </p:nvSpPr>
        <p:spPr>
          <a:xfrm>
            <a:off x="6091553" y="51400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AB3C78-6486-E24F-EC4E-F071266CF544}"/>
              </a:ext>
            </a:extLst>
          </p:cNvPr>
          <p:cNvSpPr txBox="1"/>
          <p:nvPr/>
        </p:nvSpPr>
        <p:spPr>
          <a:xfrm>
            <a:off x="-806450" y="48941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735604-5FDD-5F3E-AED0-2A7F7D4B8782}"/>
              </a:ext>
            </a:extLst>
          </p:cNvPr>
          <p:cNvSpPr txBox="1"/>
          <p:nvPr/>
        </p:nvSpPr>
        <p:spPr>
          <a:xfrm>
            <a:off x="-1797050" y="48942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3DCAC4-20D7-B45E-D22D-E139B999DBE4}"/>
              </a:ext>
            </a:extLst>
          </p:cNvPr>
          <p:cNvSpPr txBox="1"/>
          <p:nvPr/>
        </p:nvSpPr>
        <p:spPr>
          <a:xfrm>
            <a:off x="-3016250" y="1846829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Ganesh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Gangula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63782B-F780-D090-12B7-3ACEDA491D8A}"/>
              </a:ext>
            </a:extLst>
          </p:cNvPr>
          <p:cNvSpPr txBox="1"/>
          <p:nvPr/>
        </p:nvSpPr>
        <p:spPr>
          <a:xfrm>
            <a:off x="6131986" y="1579187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Rajesh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Paramata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85D8FF6-42B7-7D78-9C27-70E1923E1815}"/>
                  </a:ext>
                </a:extLst>
              </p14:cNvPr>
              <p14:cNvContentPartPr/>
              <p14:nvPr/>
            </p14:nvContentPartPr>
            <p14:xfrm>
              <a:off x="-8049048" y="308240"/>
              <a:ext cx="7627110" cy="243809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85D8FF6-42B7-7D78-9C27-70E1923E18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8067048" y="290260"/>
                <a:ext cx="7662749" cy="279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267048-AA6A-2C66-7A16-EF4476D6C7A6}"/>
                  </a:ext>
                </a:extLst>
              </p14:cNvPr>
              <p14:cNvContentPartPr/>
              <p14:nvPr/>
            </p14:nvContentPartPr>
            <p14:xfrm>
              <a:off x="5163120" y="-6886575"/>
              <a:ext cx="898560" cy="5460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267048-AA6A-2C66-7A16-EF4476D6C7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5120" y="-6904575"/>
                <a:ext cx="934200" cy="54964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EC59F9A2-3061-1509-8780-42FD111E7F3A}"/>
              </a:ext>
            </a:extLst>
          </p:cNvPr>
          <p:cNvSpPr/>
          <p:nvPr/>
        </p:nvSpPr>
        <p:spPr>
          <a:xfrm>
            <a:off x="1822907" y="-561975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859499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86187" y="-482924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7383" y="-50528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094966" y="-5100744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490055" y="-515654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189329" y="-53860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93687" y="-567309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0" y="-21922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-202330" y="-3368978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</a:t>
            </a:r>
            <a:r>
              <a:rPr lang="en-US" sz="900" dirty="0" err="1">
                <a:solidFill>
                  <a:schemeClr val="bg1"/>
                </a:solidFill>
              </a:rPr>
              <a:t>elecion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results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present the election results, including the candidate with the highest number of votes.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3198926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D969D518-F0C1-21F0-96E8-388A17DBF128}"/>
              </a:ext>
            </a:extLst>
          </p:cNvPr>
          <p:cNvSpPr/>
          <p:nvPr/>
        </p:nvSpPr>
        <p:spPr>
          <a:xfrm>
            <a:off x="1815600" y="-495016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698C8-5266-7ACB-A895-26B2B2F2DCD7}"/>
              </a:ext>
            </a:extLst>
          </p:cNvPr>
          <p:cNvSpPr txBox="1"/>
          <p:nvPr/>
        </p:nvSpPr>
        <p:spPr>
          <a:xfrm>
            <a:off x="2049866" y="-538209"/>
            <a:ext cx="192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Rounded MT Bold" panose="020F0704030504030204" pitchFamily="34" charset="0"/>
              </a:rPr>
              <a:t>ABOUT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CE571F-26FE-B984-40F0-BC634AFF52AF}"/>
              </a:ext>
            </a:extLst>
          </p:cNvPr>
          <p:cNvSpPr txBox="1"/>
          <p:nvPr/>
        </p:nvSpPr>
        <p:spPr>
          <a:xfrm>
            <a:off x="1853418" y="-426970"/>
            <a:ext cx="2192364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4E779-9019-F59C-40B9-EB068CD931D6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58" y="3594705"/>
            <a:ext cx="1584432" cy="776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77FED-53F0-286D-F597-22F5CE5A12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8264" y="-289436"/>
            <a:ext cx="3419485" cy="3488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E25EA-7D53-C6D3-8BED-F84E0C74443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Blur radius="6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53" t="12507" r="13953" b="14713"/>
          <a:stretch/>
        </p:blipFill>
        <p:spPr>
          <a:xfrm>
            <a:off x="-3004330" y="228267"/>
            <a:ext cx="2362200" cy="248243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FA7C03-7E4D-9D49-4E29-481FF74DC223}"/>
              </a:ext>
            </a:extLst>
          </p:cNvPr>
          <p:cNvSpPr txBox="1"/>
          <p:nvPr/>
        </p:nvSpPr>
        <p:spPr>
          <a:xfrm>
            <a:off x="-2803338" y="256489"/>
            <a:ext cx="2362200" cy="253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1200" spc="105" dirty="0">
                <a:solidFill>
                  <a:srgbClr val="0A0A0A"/>
                </a:solidFill>
                <a:latin typeface="Calibri"/>
                <a:cs typeface="Calibri"/>
              </a:rPr>
              <a:t>Voting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65" dirty="0">
                <a:solidFill>
                  <a:srgbClr val="0A0A0A"/>
                </a:solidFill>
                <a:latin typeface="Calibri"/>
                <a:cs typeface="Calibri"/>
              </a:rPr>
              <a:t>is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5" dirty="0">
                <a:solidFill>
                  <a:srgbClr val="0A0A0A"/>
                </a:solidFill>
                <a:latin typeface="Calibri"/>
                <a:cs typeface="Calibri"/>
              </a:rPr>
              <a:t>crucial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5" dirty="0">
                <a:solidFill>
                  <a:srgbClr val="0A0A0A"/>
                </a:solidFill>
                <a:latin typeface="Calibri"/>
                <a:cs typeface="Calibri"/>
              </a:rPr>
              <a:t>in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5" dirty="0">
                <a:solidFill>
                  <a:srgbClr val="0A0A0A"/>
                </a:solidFill>
                <a:latin typeface="Calibri"/>
                <a:cs typeface="Calibri"/>
              </a:rPr>
              <a:t>India.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35" dirty="0">
                <a:solidFill>
                  <a:srgbClr val="0A0A0A"/>
                </a:solidFill>
                <a:latin typeface="Calibri"/>
                <a:cs typeface="Calibri"/>
              </a:rPr>
              <a:t>It </a:t>
            </a:r>
            <a:r>
              <a:rPr lang="en-US" sz="1200" spc="120" dirty="0">
                <a:solidFill>
                  <a:srgbClr val="0A0A0A"/>
                </a:solidFill>
                <a:latin typeface="Calibri"/>
                <a:cs typeface="Calibri"/>
              </a:rPr>
              <a:t>empowers</a:t>
            </a:r>
            <a:r>
              <a:rPr lang="en-US" sz="1200" spc="4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0" dirty="0">
                <a:solidFill>
                  <a:srgbClr val="0A0A0A"/>
                </a:solidFill>
                <a:latin typeface="Calibri"/>
                <a:cs typeface="Calibri"/>
              </a:rPr>
              <a:t>citizens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5" dirty="0">
                <a:solidFill>
                  <a:srgbClr val="0A0A0A"/>
                </a:solidFill>
                <a:latin typeface="Calibri"/>
                <a:cs typeface="Calibri"/>
              </a:rPr>
              <a:t>to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5" dirty="0">
                <a:solidFill>
                  <a:srgbClr val="0A0A0A"/>
                </a:solidFill>
                <a:latin typeface="Calibri"/>
                <a:cs typeface="Calibri"/>
              </a:rPr>
              <a:t>choose</a:t>
            </a:r>
            <a:r>
              <a:rPr lang="en-US" sz="1200" spc="50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0" dirty="0">
                <a:solidFill>
                  <a:srgbClr val="0A0A0A"/>
                </a:solidFill>
                <a:latin typeface="Calibri"/>
                <a:cs typeface="Calibri"/>
              </a:rPr>
              <a:t>their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0" dirty="0">
                <a:solidFill>
                  <a:srgbClr val="0A0A0A"/>
                </a:solidFill>
                <a:latin typeface="Calibri"/>
                <a:cs typeface="Calibri"/>
              </a:rPr>
              <a:t>leaders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35" dirty="0">
                <a:solidFill>
                  <a:srgbClr val="0A0A0A"/>
                </a:solidFill>
                <a:latin typeface="Calibri"/>
                <a:cs typeface="Calibri"/>
              </a:rPr>
              <a:t>and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14" dirty="0">
                <a:solidFill>
                  <a:srgbClr val="0A0A0A"/>
                </a:solidFill>
                <a:latin typeface="Calibri"/>
                <a:cs typeface="Calibri"/>
              </a:rPr>
              <a:t>shape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0" dirty="0">
                <a:solidFill>
                  <a:srgbClr val="0A0A0A"/>
                </a:solidFill>
                <a:latin typeface="Calibri"/>
                <a:cs typeface="Calibri"/>
              </a:rPr>
              <a:t>the </a:t>
            </a:r>
            <a:r>
              <a:rPr lang="en-US" sz="1200" spc="85" dirty="0">
                <a:solidFill>
                  <a:srgbClr val="0A0A0A"/>
                </a:solidFill>
                <a:latin typeface="Calibri"/>
                <a:cs typeface="Calibri"/>
              </a:rPr>
              <a:t>nation's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0" dirty="0">
                <a:solidFill>
                  <a:srgbClr val="0A0A0A"/>
                </a:solidFill>
                <a:latin typeface="Calibri"/>
                <a:cs typeface="Calibri"/>
              </a:rPr>
              <a:t>future.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50" dirty="0">
                <a:solidFill>
                  <a:srgbClr val="0A0A0A"/>
                </a:solidFill>
                <a:latin typeface="Calibri"/>
                <a:cs typeface="Calibri"/>
              </a:rPr>
              <a:t>By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14" dirty="0">
                <a:solidFill>
                  <a:srgbClr val="0A0A0A"/>
                </a:solidFill>
                <a:latin typeface="Calibri"/>
                <a:cs typeface="Calibri"/>
              </a:rPr>
              <a:t>casting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0" dirty="0">
                <a:solidFill>
                  <a:srgbClr val="0A0A0A"/>
                </a:solidFill>
                <a:latin typeface="Calibri"/>
                <a:cs typeface="Calibri"/>
              </a:rPr>
              <a:t>their </a:t>
            </a:r>
            <a:r>
              <a:rPr lang="en-US" sz="1200" spc="55" dirty="0">
                <a:solidFill>
                  <a:srgbClr val="0A0A0A"/>
                </a:solidFill>
                <a:latin typeface="Calibri"/>
                <a:cs typeface="Calibri"/>
              </a:rPr>
              <a:t>vote,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5" dirty="0">
                <a:solidFill>
                  <a:srgbClr val="0A0A0A"/>
                </a:solidFill>
                <a:latin typeface="Calibri"/>
                <a:cs typeface="Calibri"/>
              </a:rPr>
              <a:t>individuals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5" dirty="0">
                <a:solidFill>
                  <a:srgbClr val="0A0A0A"/>
                </a:solidFill>
                <a:latin typeface="Calibri"/>
                <a:cs typeface="Calibri"/>
              </a:rPr>
              <a:t>contribute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5" dirty="0">
                <a:solidFill>
                  <a:srgbClr val="0A0A0A"/>
                </a:solidFill>
                <a:latin typeface="Calibri"/>
                <a:cs typeface="Calibri"/>
              </a:rPr>
              <a:t>to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60" dirty="0">
                <a:solidFill>
                  <a:srgbClr val="0A0A0A"/>
                </a:solidFill>
                <a:latin typeface="Calibri"/>
                <a:cs typeface="Calibri"/>
              </a:rPr>
              <a:t>a </a:t>
            </a:r>
            <a:r>
              <a:rPr lang="en-US" sz="1200" spc="114" dirty="0">
                <a:solidFill>
                  <a:srgbClr val="0A0A0A"/>
                </a:solidFill>
                <a:latin typeface="Calibri"/>
                <a:cs typeface="Calibri"/>
              </a:rPr>
              <a:t>democratic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5" dirty="0">
                <a:solidFill>
                  <a:srgbClr val="0A0A0A"/>
                </a:solidFill>
                <a:latin typeface="Calibri"/>
                <a:cs typeface="Calibri"/>
              </a:rPr>
              <a:t>society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35" dirty="0">
                <a:solidFill>
                  <a:srgbClr val="0A0A0A"/>
                </a:solidFill>
                <a:latin typeface="Calibri"/>
                <a:cs typeface="Calibri"/>
              </a:rPr>
              <a:t>and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0" dirty="0">
                <a:solidFill>
                  <a:srgbClr val="0A0A0A"/>
                </a:solidFill>
                <a:latin typeface="Calibri"/>
                <a:cs typeface="Calibri"/>
              </a:rPr>
              <a:t>ensure </a:t>
            </a:r>
            <a:r>
              <a:rPr lang="en-US" sz="1200" spc="80" dirty="0">
                <a:solidFill>
                  <a:srgbClr val="0A0A0A"/>
                </a:solidFill>
                <a:latin typeface="Calibri"/>
                <a:cs typeface="Calibri"/>
              </a:rPr>
              <a:t>their</a:t>
            </a:r>
            <a:r>
              <a:rPr lang="en-US" sz="1200" spc="4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90" dirty="0">
                <a:solidFill>
                  <a:srgbClr val="0A0A0A"/>
                </a:solidFill>
                <a:latin typeface="Calibri"/>
                <a:cs typeface="Calibri"/>
              </a:rPr>
              <a:t>voices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5" dirty="0">
                <a:solidFill>
                  <a:srgbClr val="0A0A0A"/>
                </a:solidFill>
                <a:latin typeface="Calibri"/>
                <a:cs typeface="Calibri"/>
              </a:rPr>
              <a:t>are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0" dirty="0">
                <a:solidFill>
                  <a:srgbClr val="0A0A0A"/>
                </a:solidFill>
                <a:latin typeface="Calibri"/>
                <a:cs typeface="Calibri"/>
              </a:rPr>
              <a:t>heard.</a:t>
            </a:r>
            <a:r>
              <a:rPr lang="en-US" sz="1200" spc="4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55" dirty="0">
                <a:solidFill>
                  <a:srgbClr val="0A0A0A"/>
                </a:solidFill>
                <a:latin typeface="Calibri"/>
                <a:cs typeface="Calibri"/>
              </a:rPr>
              <a:t>It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65" dirty="0">
                <a:solidFill>
                  <a:srgbClr val="0A0A0A"/>
                </a:solidFill>
                <a:latin typeface="Calibri"/>
                <a:cs typeface="Calibri"/>
              </a:rPr>
              <a:t>is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60" dirty="0">
                <a:solidFill>
                  <a:srgbClr val="0A0A0A"/>
                </a:solidFill>
                <a:latin typeface="Calibri"/>
                <a:cs typeface="Calibri"/>
              </a:rPr>
              <a:t>a </a:t>
            </a:r>
            <a:r>
              <a:rPr lang="en-US" sz="1200" spc="114" dirty="0">
                <a:solidFill>
                  <a:srgbClr val="0A0A0A"/>
                </a:solidFill>
                <a:latin typeface="Calibri"/>
                <a:cs typeface="Calibri"/>
              </a:rPr>
              <a:t>fundamental</a:t>
            </a:r>
            <a:r>
              <a:rPr lang="en-US" sz="1200" spc="6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00" dirty="0">
                <a:solidFill>
                  <a:srgbClr val="0A0A0A"/>
                </a:solidFill>
                <a:latin typeface="Calibri"/>
                <a:cs typeface="Calibri"/>
              </a:rPr>
              <a:t>right</a:t>
            </a:r>
            <a:r>
              <a:rPr lang="en-US" sz="1200" spc="6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00" dirty="0">
                <a:solidFill>
                  <a:srgbClr val="0A0A0A"/>
                </a:solidFill>
                <a:latin typeface="Calibri"/>
                <a:cs typeface="Calibri"/>
              </a:rPr>
              <a:t>that</a:t>
            </a:r>
            <a:r>
              <a:rPr lang="en-US" sz="1200" spc="6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00" dirty="0">
                <a:solidFill>
                  <a:srgbClr val="0A0A0A"/>
                </a:solidFill>
                <a:latin typeface="Calibri"/>
                <a:cs typeface="Calibri"/>
              </a:rPr>
              <a:t>promotes </a:t>
            </a:r>
            <a:r>
              <a:rPr lang="en-US" sz="1200" spc="75" dirty="0">
                <a:solidFill>
                  <a:srgbClr val="0A0A0A"/>
                </a:solidFill>
                <a:latin typeface="Calibri"/>
                <a:cs typeface="Calibri"/>
              </a:rPr>
              <a:t>equality,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5" dirty="0">
                <a:solidFill>
                  <a:srgbClr val="0A0A0A"/>
                </a:solidFill>
                <a:latin typeface="Calibri"/>
                <a:cs typeface="Calibri"/>
              </a:rPr>
              <a:t>accountability,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35" dirty="0">
                <a:solidFill>
                  <a:srgbClr val="0A0A0A"/>
                </a:solidFill>
                <a:latin typeface="Calibri"/>
                <a:cs typeface="Calibri"/>
              </a:rPr>
              <a:t>and</a:t>
            </a:r>
            <a:r>
              <a:rPr lang="en-US" sz="1200" spc="5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114" dirty="0">
                <a:solidFill>
                  <a:srgbClr val="0A0A0A"/>
                </a:solidFill>
                <a:latin typeface="Calibri"/>
                <a:cs typeface="Calibri"/>
              </a:rPr>
              <a:t>good </a:t>
            </a:r>
            <a:r>
              <a:rPr lang="en-US" sz="1200" spc="100" dirty="0">
                <a:solidFill>
                  <a:srgbClr val="0A0A0A"/>
                </a:solidFill>
                <a:latin typeface="Calibri"/>
                <a:cs typeface="Calibri"/>
              </a:rPr>
              <a:t>governance.</a:t>
            </a:r>
            <a:r>
              <a:rPr lang="en-US" sz="1200" spc="4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</a:p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1200" spc="100" dirty="0">
                <a:solidFill>
                  <a:srgbClr val="0A0A0A"/>
                </a:solidFill>
                <a:latin typeface="Calibri"/>
                <a:cs typeface="Calibri"/>
              </a:rPr>
              <a:t>Every</a:t>
            </a:r>
            <a:r>
              <a:rPr lang="en-US" sz="1200" spc="45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80" dirty="0">
                <a:solidFill>
                  <a:srgbClr val="0A0A0A"/>
                </a:solidFill>
                <a:latin typeface="Calibri"/>
                <a:cs typeface="Calibri"/>
              </a:rPr>
              <a:t>vote</a:t>
            </a:r>
            <a:r>
              <a:rPr lang="en-US" sz="1200" spc="40" dirty="0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lang="en-US" sz="1200" spc="75" dirty="0">
                <a:solidFill>
                  <a:srgbClr val="0A0A0A"/>
                </a:solidFill>
                <a:latin typeface="Calibri"/>
                <a:cs typeface="Calibri"/>
              </a:rPr>
              <a:t>counts!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73DB26FB-2763-516A-A650-962C3962AE10}"/>
              </a:ext>
            </a:extLst>
          </p:cNvPr>
          <p:cNvSpPr txBox="1">
            <a:spLocks/>
          </p:cNvSpPr>
          <p:nvPr/>
        </p:nvSpPr>
        <p:spPr>
          <a:xfrm>
            <a:off x="-2723289" y="-204441"/>
            <a:ext cx="2619375" cy="375377"/>
          </a:xfrm>
          <a:prstGeom prst="rect">
            <a:avLst/>
          </a:prstGeom>
        </p:spPr>
        <p:txBody>
          <a:bodyPr vert="horz" wrap="square" lIns="0" tIns="89807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87070">
              <a:spcBef>
                <a:spcPts val="125"/>
              </a:spcBef>
            </a:pP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Democracy</a:t>
            </a:r>
          </a:p>
        </p:txBody>
      </p:sp>
      <p:pic>
        <p:nvPicPr>
          <p:cNvPr id="42" name="Graphic 41" descr="Children with solid fill">
            <a:extLst>
              <a:ext uri="{FF2B5EF4-FFF2-40B4-BE49-F238E27FC236}">
                <a16:creationId xmlns:a16="http://schemas.microsoft.com/office/drawing/2014/main" id="{AA804578-0A96-6191-65B2-2C754CD6D6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17109" y="2105025"/>
            <a:ext cx="2000841" cy="16134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68BAF0-A1FA-B2A1-4294-542CE6B47ECC}"/>
              </a:ext>
            </a:extLst>
          </p:cNvPr>
          <p:cNvSpPr txBox="1"/>
          <p:nvPr/>
        </p:nvSpPr>
        <p:spPr>
          <a:xfrm>
            <a:off x="60928" y="1078376"/>
            <a:ext cx="31712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Maneesha Koppineedi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005C8C-139C-FF05-9E98-8CA6E4460F6B}"/>
              </a:ext>
            </a:extLst>
          </p:cNvPr>
          <p:cNvSpPr txBox="1"/>
          <p:nvPr/>
        </p:nvSpPr>
        <p:spPr>
          <a:xfrm>
            <a:off x="689925" y="1579187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Rajesh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Paramata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D184E4-FAC2-FD64-2244-1EB3114D29BE}"/>
              </a:ext>
            </a:extLst>
          </p:cNvPr>
          <p:cNvSpPr txBox="1"/>
          <p:nvPr/>
        </p:nvSpPr>
        <p:spPr>
          <a:xfrm>
            <a:off x="915847" y="1846829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Ganesh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Gangula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663E24-4939-FCD7-0FF0-CA4D2E0ACBE4}"/>
              </a:ext>
            </a:extLst>
          </p:cNvPr>
          <p:cNvSpPr txBox="1"/>
          <p:nvPr/>
        </p:nvSpPr>
        <p:spPr>
          <a:xfrm>
            <a:off x="394165" y="1316917"/>
            <a:ext cx="2738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Sahithi</a:t>
            </a: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Kothalanka</a:t>
            </a:r>
            <a:endParaRPr lang="en-IN" sz="17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84DF25-EC1B-234B-2CA7-81CD1B28DA04}"/>
              </a:ext>
            </a:extLst>
          </p:cNvPr>
          <p:cNvSpPr txBox="1"/>
          <p:nvPr/>
        </p:nvSpPr>
        <p:spPr>
          <a:xfrm>
            <a:off x="1950588" y="48942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49737B-5AAC-32A9-C0E1-E30D897F6E57}"/>
              </a:ext>
            </a:extLst>
          </p:cNvPr>
          <p:cNvSpPr txBox="1"/>
          <p:nvPr/>
        </p:nvSpPr>
        <p:spPr>
          <a:xfrm>
            <a:off x="2347932" y="48941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36A838-950F-A8F7-6FC7-C5E62ECC4849}"/>
              </a:ext>
            </a:extLst>
          </p:cNvPr>
          <p:cNvSpPr txBox="1"/>
          <p:nvPr/>
        </p:nvSpPr>
        <p:spPr>
          <a:xfrm>
            <a:off x="2744417" y="51400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EDD984-18A5-EAA1-2833-0019B874D2BB}"/>
              </a:ext>
            </a:extLst>
          </p:cNvPr>
          <p:cNvSpPr txBox="1"/>
          <p:nvPr/>
        </p:nvSpPr>
        <p:spPr>
          <a:xfrm>
            <a:off x="3189876" y="41144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920C062-CAFF-C6D6-2714-FBEB3EE475C0}"/>
                  </a:ext>
                </a:extLst>
              </p14:cNvPr>
              <p14:cNvContentPartPr/>
              <p14:nvPr/>
            </p14:nvContentPartPr>
            <p14:xfrm>
              <a:off x="-145440" y="496342"/>
              <a:ext cx="8750520" cy="279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920C062-CAFF-C6D6-2714-FBEB3EE475C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163440" y="478342"/>
                <a:ext cx="8786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E10C686-9EA4-6F32-F9B1-F3D27EEC788F}"/>
                  </a:ext>
                </a:extLst>
              </p14:cNvPr>
              <p14:cNvContentPartPr/>
              <p14:nvPr/>
            </p14:nvContentPartPr>
            <p14:xfrm>
              <a:off x="5163120" y="-166418"/>
              <a:ext cx="898560" cy="54608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E10C686-9EA4-6F32-F9B1-F3D27EEC78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45120" y="-184418"/>
                <a:ext cx="934200" cy="54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497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310" y="1120773"/>
            <a:ext cx="27432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290" dirty="0">
                <a:solidFill>
                  <a:srgbClr val="0A0A0A"/>
                </a:solidFill>
              </a:rPr>
              <a:t>Thank</a:t>
            </a:r>
            <a:r>
              <a:rPr lang="en-IN" sz="3000" spc="290" dirty="0">
                <a:solidFill>
                  <a:srgbClr val="0A0A0A"/>
                </a:solidFill>
              </a:rPr>
              <a:t> you for your time!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1511" y="314718"/>
            <a:ext cx="2469515" cy="36830"/>
          </a:xfrm>
          <a:custGeom>
            <a:avLst/>
            <a:gdLst/>
            <a:ahLst/>
            <a:cxnLst/>
            <a:rect l="l" t="t" r="r" b="b"/>
            <a:pathLst>
              <a:path w="2469515" h="36829">
                <a:moveTo>
                  <a:pt x="2469464" y="0"/>
                </a:moveTo>
                <a:lnTo>
                  <a:pt x="0" y="0"/>
                </a:lnTo>
                <a:lnTo>
                  <a:pt x="0" y="36537"/>
                </a:lnTo>
                <a:lnTo>
                  <a:pt x="2469464" y="36537"/>
                </a:lnTo>
                <a:lnTo>
                  <a:pt x="2469464" y="0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0171" y="2938869"/>
            <a:ext cx="2496820" cy="36830"/>
          </a:xfrm>
          <a:custGeom>
            <a:avLst/>
            <a:gdLst/>
            <a:ahLst/>
            <a:cxnLst/>
            <a:rect l="l" t="t" r="r" b="b"/>
            <a:pathLst>
              <a:path w="2496820" h="36830">
                <a:moveTo>
                  <a:pt x="2496553" y="0"/>
                </a:moveTo>
                <a:lnTo>
                  <a:pt x="0" y="0"/>
                </a:lnTo>
                <a:lnTo>
                  <a:pt x="0" y="36537"/>
                </a:lnTo>
                <a:lnTo>
                  <a:pt x="2496553" y="36537"/>
                </a:lnTo>
                <a:lnTo>
                  <a:pt x="2496553" y="0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392" y="1362754"/>
            <a:ext cx="1640918" cy="1925191"/>
          </a:xfrm>
          <a:prstGeom prst="rect">
            <a:avLst/>
          </a:prstGeom>
        </p:spPr>
      </p:pic>
      <p:pic>
        <p:nvPicPr>
          <p:cNvPr id="6" name="Graphic 5" descr="Children with solid fill">
            <a:extLst>
              <a:ext uri="{FF2B5EF4-FFF2-40B4-BE49-F238E27FC236}">
                <a16:creationId xmlns:a16="http://schemas.microsoft.com/office/drawing/2014/main" id="{0017E427-F2CA-69B8-F96E-00DE07D5F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109" y="3095625"/>
            <a:ext cx="2000841" cy="1613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45197-2BB1-9C37-68D3-A8359483DF12}"/>
              </a:ext>
            </a:extLst>
          </p:cNvPr>
          <p:cNvSpPr txBox="1"/>
          <p:nvPr/>
        </p:nvSpPr>
        <p:spPr>
          <a:xfrm>
            <a:off x="-2787650" y="1078376"/>
            <a:ext cx="31712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Maneesha Koppineedi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61E1F-4B36-E383-14E2-C3B6A2D12C52}"/>
              </a:ext>
            </a:extLst>
          </p:cNvPr>
          <p:cNvSpPr txBox="1"/>
          <p:nvPr/>
        </p:nvSpPr>
        <p:spPr>
          <a:xfrm>
            <a:off x="5903386" y="1316917"/>
            <a:ext cx="27389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Sahithi</a:t>
            </a:r>
            <a:r>
              <a:rPr lang="en-IN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IN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Kothalanka</a:t>
            </a:r>
            <a:endParaRPr lang="en-IN" sz="17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79D32-CDB6-734B-C462-1CBE537C85F7}"/>
              </a:ext>
            </a:extLst>
          </p:cNvPr>
          <p:cNvSpPr txBox="1"/>
          <p:nvPr/>
        </p:nvSpPr>
        <p:spPr>
          <a:xfrm>
            <a:off x="-2859614" y="1579187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Rajesh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Paramata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FCAE1-2A49-A722-B1DB-BB3C4D419455}"/>
              </a:ext>
            </a:extLst>
          </p:cNvPr>
          <p:cNvSpPr txBox="1"/>
          <p:nvPr/>
        </p:nvSpPr>
        <p:spPr>
          <a:xfrm>
            <a:off x="6208186" y="1846829"/>
            <a:ext cx="273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Ganesh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Gangula</a:t>
            </a:r>
            <a:endParaRPr lang="en-IN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17118-A589-EE78-62EC-9705101A67E6}"/>
              </a:ext>
            </a:extLst>
          </p:cNvPr>
          <p:cNvSpPr txBox="1"/>
          <p:nvPr/>
        </p:nvSpPr>
        <p:spPr>
          <a:xfrm rot="19168283">
            <a:off x="-728746" y="-63951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720F2-1C1B-3B83-073C-48861D5D831D}"/>
              </a:ext>
            </a:extLst>
          </p:cNvPr>
          <p:cNvSpPr txBox="1"/>
          <p:nvPr/>
        </p:nvSpPr>
        <p:spPr>
          <a:xfrm>
            <a:off x="2357753" y="-942975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9FF8B-C382-2A0D-7DC1-385A2AA3393C}"/>
              </a:ext>
            </a:extLst>
          </p:cNvPr>
          <p:cNvSpPr txBox="1"/>
          <p:nvPr/>
        </p:nvSpPr>
        <p:spPr>
          <a:xfrm>
            <a:off x="2744417" y="-942975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681AD-FFC4-93C0-8EFB-048A81188FF4}"/>
              </a:ext>
            </a:extLst>
          </p:cNvPr>
          <p:cNvSpPr txBox="1"/>
          <p:nvPr/>
        </p:nvSpPr>
        <p:spPr>
          <a:xfrm rot="1903419">
            <a:off x="6079315" y="48940"/>
            <a:ext cx="56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65AECD-DBD3-03FC-8E0E-2498C085548B}"/>
              </a:ext>
            </a:extLst>
          </p:cNvPr>
          <p:cNvSpPr/>
          <p:nvPr/>
        </p:nvSpPr>
        <p:spPr>
          <a:xfrm>
            <a:off x="0" y="0"/>
            <a:ext cx="5854700" cy="3295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1511" y="313639"/>
            <a:ext cx="2483485" cy="36830"/>
          </a:xfrm>
          <a:custGeom>
            <a:avLst/>
            <a:gdLst/>
            <a:ahLst/>
            <a:cxnLst/>
            <a:rect l="l" t="t" r="r" b="b"/>
            <a:pathLst>
              <a:path w="2483485" h="36829">
                <a:moveTo>
                  <a:pt x="2483002" y="0"/>
                </a:moveTo>
                <a:lnTo>
                  <a:pt x="0" y="0"/>
                </a:lnTo>
                <a:lnTo>
                  <a:pt x="0" y="36525"/>
                </a:lnTo>
                <a:lnTo>
                  <a:pt x="2483002" y="36525"/>
                </a:lnTo>
                <a:lnTo>
                  <a:pt x="2483002" y="0"/>
                </a:lnTo>
                <a:close/>
              </a:path>
            </a:pathLst>
          </a:custGeom>
          <a:solidFill>
            <a:srgbClr val="0A0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481" y="1652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D91E0-0E3B-3170-6D06-7C386575D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322"/>
            <a:ext cx="5373231" cy="3293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3499981" y="11332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7E1A4-91C8-8A33-5B60-3CDED1DB66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1050" y="-180975"/>
            <a:ext cx="3002038" cy="25873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953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-196850" y="-104775"/>
            <a:ext cx="640079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52" y="504825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25769" y="150070"/>
            <a:ext cx="4308503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19951" y="617670"/>
            <a:ext cx="3657600" cy="2474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50B568-6178-CF1F-7359-83381A8FC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10" y="-2583984"/>
            <a:ext cx="3945440" cy="26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6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-130419" y="-104775"/>
            <a:ext cx="6258169" cy="35761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62" y="200025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>
            <a:off x="212922" y="145278"/>
            <a:ext cx="26479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>
            <a:off x="265588" y="435101"/>
            <a:ext cx="2619375" cy="2616742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1200" dirty="0">
                <a:solidFill>
                  <a:schemeClr val="bg1"/>
                </a:solidFill>
              </a:rPr>
              <a:t> and candidate </a:t>
            </a: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29B3D86-B941-B512-F5F7-DC769535A986}"/>
              </a:ext>
            </a:extLst>
          </p:cNvPr>
          <p:cNvSpPr/>
          <p:nvPr/>
        </p:nvSpPr>
        <p:spPr>
          <a:xfrm>
            <a:off x="3270228" y="298193"/>
            <a:ext cx="3581400" cy="2797432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44" y="232189"/>
            <a:ext cx="3945440" cy="2630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2D592C-F41B-EF81-F8E9-124BF4586D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 rot="21394641">
            <a:off x="5376612" y="3102076"/>
            <a:ext cx="45719" cy="5012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D131638-D2F2-2B23-F8FC-5C7C59A895C9}"/>
              </a:ext>
            </a:extLst>
          </p:cNvPr>
          <p:cNvSpPr/>
          <p:nvPr/>
        </p:nvSpPr>
        <p:spPr>
          <a:xfrm>
            <a:off x="-2498199" y="138533"/>
            <a:ext cx="2438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DESIGNING WITH 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D5EE6E-9E85-BAF1-FFF5-32B126C4B2E9}"/>
              </a:ext>
            </a:extLst>
          </p:cNvPr>
          <p:cNvSpPr txBox="1"/>
          <p:nvPr/>
        </p:nvSpPr>
        <p:spPr>
          <a:xfrm>
            <a:off x="-2054967" y="138133"/>
            <a:ext cx="674097" cy="23954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By using the powerful coding language “c” we designed the mini voting system as a complete Robust and easy.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We used the Structures as our data type so it will be easy to store data regarding the candidates , voters and casted votes.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We made the voter registration more secure as the voter must be 18 years above in age and have to be Indian to register as a voter.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And an Administration function is provided to apply changes to the registered candidates and also modify the candidates.</a:t>
            </a:r>
          </a:p>
        </p:txBody>
      </p:sp>
    </p:spTree>
    <p:extLst>
      <p:ext uri="{BB962C8B-B14F-4D97-AF65-F5344CB8AC3E}">
        <p14:creationId xmlns:p14="http://schemas.microsoft.com/office/powerpoint/2010/main" val="3173130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2887586" y="-195166"/>
            <a:ext cx="3003550" cy="329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FE8E6-0C17-5AE5-856A-D5631D737974}"/>
              </a:ext>
            </a:extLst>
          </p:cNvPr>
          <p:cNvSpPr txBox="1"/>
          <p:nvPr/>
        </p:nvSpPr>
        <p:spPr>
          <a:xfrm>
            <a:off x="71079" y="389088"/>
            <a:ext cx="34848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 using the powerful coding language “c” we designed the mini voting system as a complete Robust and easy.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 used the Structures as our data type so it will be easy to store data regarding the candidates , voters and casted votes.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 made the voter registration more secure as the voter must be 18 years above in age and have to be Indian to register as a voter.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And an Administration function is provided to apply changes to the registered candidates and also modify the candidates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0D673-AE5F-B538-5065-18CB4606B4E2}"/>
              </a:ext>
            </a:extLst>
          </p:cNvPr>
          <p:cNvSpPr/>
          <p:nvPr/>
        </p:nvSpPr>
        <p:spPr>
          <a:xfrm>
            <a:off x="-91592" y="-71604"/>
            <a:ext cx="33593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DESIGNING</a:t>
            </a:r>
            <a:r>
              <a:rPr lang="en-IN" sz="2800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 </a:t>
            </a:r>
            <a:r>
              <a:rPr lang="en-IN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WITH</a:t>
            </a:r>
            <a:r>
              <a:rPr lang="en-IN" sz="2800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 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F42C9F-8932-FE45-551F-7750F8274BBB}"/>
              </a:ext>
            </a:extLst>
          </p:cNvPr>
          <p:cNvSpPr/>
          <p:nvPr/>
        </p:nvSpPr>
        <p:spPr>
          <a:xfrm>
            <a:off x="342205" y="-7112608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DF67B7-D333-CD0C-4352-68ECE8B072A1}"/>
              </a:ext>
            </a:extLst>
          </p:cNvPr>
          <p:cNvSpPr/>
          <p:nvPr/>
        </p:nvSpPr>
        <p:spPr>
          <a:xfrm>
            <a:off x="923985" y="-6918940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56AC75-6A7B-11A4-0153-4D608151132D}"/>
              </a:ext>
            </a:extLst>
          </p:cNvPr>
          <p:cNvSpPr/>
          <p:nvPr/>
        </p:nvSpPr>
        <p:spPr>
          <a:xfrm>
            <a:off x="1519608" y="-6496053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5CD3F3-0B85-FB4E-07E8-D96DAD8351A9}"/>
              </a:ext>
            </a:extLst>
          </p:cNvPr>
          <p:cNvSpPr/>
          <p:nvPr/>
        </p:nvSpPr>
        <p:spPr>
          <a:xfrm>
            <a:off x="2135565" y="-6218399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C695DB-A134-4EDC-5A55-BA0C6C431DBF}"/>
              </a:ext>
            </a:extLst>
          </p:cNvPr>
          <p:cNvSpPr/>
          <p:nvPr/>
        </p:nvSpPr>
        <p:spPr>
          <a:xfrm>
            <a:off x="2697011" y="-564437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B5BB94F-8E3D-C689-7E1F-ECA2562890ED}"/>
              </a:ext>
            </a:extLst>
          </p:cNvPr>
          <p:cNvSpPr/>
          <p:nvPr/>
        </p:nvSpPr>
        <p:spPr>
          <a:xfrm>
            <a:off x="3181613" y="-5275049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D982DB-EBF7-E69C-3D05-C2C59CDF2E04}"/>
              </a:ext>
            </a:extLst>
          </p:cNvPr>
          <p:cNvSpPr txBox="1"/>
          <p:nvPr/>
        </p:nvSpPr>
        <p:spPr>
          <a:xfrm>
            <a:off x="299247" y="-787775"/>
            <a:ext cx="266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spc="-3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</p:spTree>
    <p:extLst>
      <p:ext uri="{BB962C8B-B14F-4D97-AF65-F5344CB8AC3E}">
        <p14:creationId xmlns:p14="http://schemas.microsoft.com/office/powerpoint/2010/main" val="130932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FE8E6-0C17-5AE5-856A-D5631D737974}"/>
              </a:ext>
            </a:extLst>
          </p:cNvPr>
          <p:cNvSpPr txBox="1"/>
          <p:nvPr/>
        </p:nvSpPr>
        <p:spPr>
          <a:xfrm>
            <a:off x="488950" y="488694"/>
            <a:ext cx="167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chemeClr val="bg1"/>
                </a:solidFill>
              </a:rPr>
              <a:t>By using the powerful coding language “c” we designed the mini voting system as a complete Robust and easy.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chemeClr val="bg1"/>
                </a:solidFill>
              </a:rPr>
              <a:t>We used the Structures as our data type so it will be easy to store data regarding the candidates , voters and casted votes.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chemeClr val="bg1"/>
                </a:solidFill>
              </a:rPr>
              <a:t>We made the voter registration more secure as the voter must be 18 years above in age and have to be Indian to register as a voter.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solidFill>
                  <a:schemeClr val="bg1"/>
                </a:solidFill>
              </a:rPr>
              <a:t>And an Administration function is provided to apply changes to the registered candidates and also modify the candidates.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0D673-AE5F-B538-5065-18CB4606B4E2}"/>
              </a:ext>
            </a:extLst>
          </p:cNvPr>
          <p:cNvSpPr/>
          <p:nvPr/>
        </p:nvSpPr>
        <p:spPr>
          <a:xfrm>
            <a:off x="-43453" y="119212"/>
            <a:ext cx="33593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DESIGNING WITH 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-36061" y="-1300106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2709" y="-1347657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127242" y="-1300107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661775" y="-1279949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207526" y="-1212240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06351" y="-1192083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148797" y="454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Functions</a:t>
            </a: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IN" b="1" spc="16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Calibri"/>
              </a:rPr>
              <a:t>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107950" y="404753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election.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Voter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Registration</a:t>
            </a:r>
            <a:r>
              <a:rPr lang="en-US" sz="900" dirty="0">
                <a:solidFill>
                  <a:schemeClr val="bg1"/>
                </a:solidFill>
              </a:rPr>
              <a:t>: This function allows the user to make the voters register on the basis of some conditions which are required to be a voter.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35" y="1159565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DC48FCEB-CC18-8A36-132B-45DE322972D2}"/>
              </a:ext>
            </a:extLst>
          </p:cNvPr>
          <p:cNvSpPr txBox="1"/>
          <p:nvPr/>
        </p:nvSpPr>
        <p:spPr>
          <a:xfrm>
            <a:off x="2789618" y="120309"/>
            <a:ext cx="2641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6.Display Results: </a:t>
            </a:r>
            <a:r>
              <a:rPr lang="en-US" sz="900" dirty="0">
                <a:solidFill>
                  <a:schemeClr val="bg1"/>
                </a:solidFill>
              </a:rPr>
              <a:t>This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function would display the winner in the voting process by displaying the candidate name and number of votes he gained also.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5E233B-F5AF-7396-BFF4-0EA46230205C}"/>
              </a:ext>
            </a:extLst>
          </p:cNvPr>
          <p:cNvSpPr txBox="1"/>
          <p:nvPr/>
        </p:nvSpPr>
        <p:spPr>
          <a:xfrm>
            <a:off x="1793350" y="-414871"/>
            <a:ext cx="2268000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1C16C-CCBC-BE02-749F-9C38C89477D3}"/>
              </a:ext>
            </a:extLst>
          </p:cNvPr>
          <p:cNvSpPr txBox="1"/>
          <p:nvPr/>
        </p:nvSpPr>
        <p:spPr>
          <a:xfrm>
            <a:off x="205358" y="3600559"/>
            <a:ext cx="2271062" cy="3627351"/>
          </a:xfrm>
          <a:custGeom>
            <a:avLst/>
            <a:gdLst/>
            <a:ahLst/>
            <a:cxnLst/>
            <a:rect l="l" t="t" r="r" b="b"/>
            <a:pathLst>
              <a:path w="2271062" h="3627351">
                <a:moveTo>
                  <a:pt x="1117620" y="3618756"/>
                </a:moveTo>
                <a:cubicBezTo>
                  <a:pt x="1118206" y="3618756"/>
                  <a:pt x="1118760" y="3618870"/>
                  <a:pt x="1119280" y="3619098"/>
                </a:cubicBezTo>
                <a:cubicBezTo>
                  <a:pt x="1119801" y="3619326"/>
                  <a:pt x="1120252" y="3619635"/>
                  <a:pt x="1120632" y="3620026"/>
                </a:cubicBezTo>
                <a:cubicBezTo>
                  <a:pt x="1121011" y="3620417"/>
                  <a:pt x="1121315" y="3620878"/>
                  <a:pt x="1121543" y="3621410"/>
                </a:cubicBezTo>
                <a:cubicBezTo>
                  <a:pt x="1121771" y="3621941"/>
                  <a:pt x="1121885" y="3622500"/>
                  <a:pt x="1121885" y="3623086"/>
                </a:cubicBezTo>
                <a:cubicBezTo>
                  <a:pt x="1121885" y="3623672"/>
                  <a:pt x="1121771" y="3624226"/>
                  <a:pt x="1121543" y="3624747"/>
                </a:cubicBezTo>
                <a:cubicBezTo>
                  <a:pt x="1121315" y="3625268"/>
                  <a:pt x="1121011" y="3625718"/>
                  <a:pt x="1120632" y="3626098"/>
                </a:cubicBezTo>
                <a:cubicBezTo>
                  <a:pt x="1120252" y="3626478"/>
                  <a:pt x="1119801" y="3626781"/>
                  <a:pt x="1119280" y="3627009"/>
                </a:cubicBezTo>
                <a:cubicBezTo>
                  <a:pt x="1118760" y="3627237"/>
                  <a:pt x="1118206" y="3627351"/>
                  <a:pt x="1117620" y="3627351"/>
                </a:cubicBezTo>
                <a:cubicBezTo>
                  <a:pt x="1117012" y="3627351"/>
                  <a:pt x="1116448" y="3627237"/>
                  <a:pt x="1115927" y="3627009"/>
                </a:cubicBezTo>
                <a:cubicBezTo>
                  <a:pt x="1115406" y="3626781"/>
                  <a:pt x="1114951" y="3626478"/>
                  <a:pt x="1114560" y="3626098"/>
                </a:cubicBezTo>
                <a:cubicBezTo>
                  <a:pt x="1114169" y="3625718"/>
                  <a:pt x="1113860" y="3625268"/>
                  <a:pt x="1113632" y="3624747"/>
                </a:cubicBezTo>
                <a:cubicBezTo>
                  <a:pt x="1113404" y="3624226"/>
                  <a:pt x="1113290" y="3623672"/>
                  <a:pt x="1113290" y="3623086"/>
                </a:cubicBezTo>
                <a:cubicBezTo>
                  <a:pt x="1113290" y="3622500"/>
                  <a:pt x="1113404" y="3621941"/>
                  <a:pt x="1113632" y="3621410"/>
                </a:cubicBezTo>
                <a:cubicBezTo>
                  <a:pt x="1113860" y="3620878"/>
                  <a:pt x="1114169" y="3620417"/>
                  <a:pt x="1114560" y="3620026"/>
                </a:cubicBezTo>
                <a:cubicBezTo>
                  <a:pt x="1114951" y="3619635"/>
                  <a:pt x="1115406" y="3619326"/>
                  <a:pt x="1115927" y="3619098"/>
                </a:cubicBezTo>
                <a:cubicBezTo>
                  <a:pt x="1116448" y="3618870"/>
                  <a:pt x="1117012" y="3618756"/>
                  <a:pt x="1117620" y="3618756"/>
                </a:cubicBezTo>
                <a:close/>
                <a:moveTo>
                  <a:pt x="984335" y="3598311"/>
                </a:moveTo>
                <a:cubicBezTo>
                  <a:pt x="982642" y="3598311"/>
                  <a:pt x="981193" y="3598642"/>
                  <a:pt x="979989" y="3599304"/>
                </a:cubicBezTo>
                <a:cubicBezTo>
                  <a:pt x="978784" y="3599966"/>
                  <a:pt x="977797" y="3600851"/>
                  <a:pt x="977026" y="3601957"/>
                </a:cubicBezTo>
                <a:cubicBezTo>
                  <a:pt x="976256" y="3603064"/>
                  <a:pt x="975692" y="3604350"/>
                  <a:pt x="975333" y="3605815"/>
                </a:cubicBezTo>
                <a:cubicBezTo>
                  <a:pt x="974975" y="3607280"/>
                  <a:pt x="974796" y="3608816"/>
                  <a:pt x="974796" y="3610422"/>
                </a:cubicBezTo>
                <a:cubicBezTo>
                  <a:pt x="974796" y="3612441"/>
                  <a:pt x="975019" y="3614209"/>
                  <a:pt x="975464" y="3615729"/>
                </a:cubicBezTo>
                <a:cubicBezTo>
                  <a:pt x="975908" y="3617248"/>
                  <a:pt x="976543" y="3618512"/>
                  <a:pt x="977368" y="3619521"/>
                </a:cubicBezTo>
                <a:cubicBezTo>
                  <a:pt x="978193" y="3620531"/>
                  <a:pt x="979191" y="3621290"/>
                  <a:pt x="980363" y="3621800"/>
                </a:cubicBezTo>
                <a:cubicBezTo>
                  <a:pt x="981535" y="3622310"/>
                  <a:pt x="982859" y="3622565"/>
                  <a:pt x="984335" y="3622565"/>
                </a:cubicBezTo>
                <a:cubicBezTo>
                  <a:pt x="986028" y="3622565"/>
                  <a:pt x="987477" y="3622234"/>
                  <a:pt x="988681" y="3621573"/>
                </a:cubicBezTo>
                <a:cubicBezTo>
                  <a:pt x="989886" y="3620910"/>
                  <a:pt x="990874" y="3620026"/>
                  <a:pt x="991644" y="3618919"/>
                </a:cubicBezTo>
                <a:cubicBezTo>
                  <a:pt x="992414" y="3617812"/>
                  <a:pt x="992979" y="3616526"/>
                  <a:pt x="993337" y="3615061"/>
                </a:cubicBezTo>
                <a:cubicBezTo>
                  <a:pt x="993695" y="3613596"/>
                  <a:pt x="993874" y="3612050"/>
                  <a:pt x="993874" y="3610422"/>
                </a:cubicBezTo>
                <a:cubicBezTo>
                  <a:pt x="993874" y="3608404"/>
                  <a:pt x="993652" y="3606640"/>
                  <a:pt x="993207" y="3605132"/>
                </a:cubicBezTo>
                <a:cubicBezTo>
                  <a:pt x="992762" y="3603623"/>
                  <a:pt x="992127" y="3602364"/>
                  <a:pt x="991302" y="3601355"/>
                </a:cubicBezTo>
                <a:cubicBezTo>
                  <a:pt x="990477" y="3600346"/>
                  <a:pt x="989474" y="3599586"/>
                  <a:pt x="988291" y="3599076"/>
                </a:cubicBezTo>
                <a:cubicBezTo>
                  <a:pt x="987108" y="3598566"/>
                  <a:pt x="985789" y="3598311"/>
                  <a:pt x="984335" y="3598311"/>
                </a:cubicBezTo>
                <a:close/>
                <a:moveTo>
                  <a:pt x="565235" y="3598311"/>
                </a:moveTo>
                <a:cubicBezTo>
                  <a:pt x="563542" y="3598311"/>
                  <a:pt x="562094" y="3598642"/>
                  <a:pt x="560889" y="3599304"/>
                </a:cubicBezTo>
                <a:cubicBezTo>
                  <a:pt x="559684" y="3599966"/>
                  <a:pt x="558697" y="3600851"/>
                  <a:pt x="557926" y="3601957"/>
                </a:cubicBezTo>
                <a:cubicBezTo>
                  <a:pt x="557156" y="3603064"/>
                  <a:pt x="556592" y="3604350"/>
                  <a:pt x="556233" y="3605815"/>
                </a:cubicBezTo>
                <a:cubicBezTo>
                  <a:pt x="555875" y="3607280"/>
                  <a:pt x="555696" y="3608816"/>
                  <a:pt x="555696" y="3610422"/>
                </a:cubicBezTo>
                <a:cubicBezTo>
                  <a:pt x="555696" y="3612441"/>
                  <a:pt x="555919" y="3614209"/>
                  <a:pt x="556364" y="3615729"/>
                </a:cubicBezTo>
                <a:cubicBezTo>
                  <a:pt x="556809" y="3617248"/>
                  <a:pt x="557443" y="3618512"/>
                  <a:pt x="558268" y="3619521"/>
                </a:cubicBezTo>
                <a:cubicBezTo>
                  <a:pt x="559093" y="3620531"/>
                  <a:pt x="560091" y="3621290"/>
                  <a:pt x="561263" y="3621800"/>
                </a:cubicBezTo>
                <a:cubicBezTo>
                  <a:pt x="562435" y="3622310"/>
                  <a:pt x="563759" y="3622565"/>
                  <a:pt x="565235" y="3622565"/>
                </a:cubicBezTo>
                <a:cubicBezTo>
                  <a:pt x="566928" y="3622565"/>
                  <a:pt x="568377" y="3622234"/>
                  <a:pt x="569581" y="3621573"/>
                </a:cubicBezTo>
                <a:cubicBezTo>
                  <a:pt x="570786" y="3620910"/>
                  <a:pt x="571774" y="3620026"/>
                  <a:pt x="572544" y="3618919"/>
                </a:cubicBezTo>
                <a:cubicBezTo>
                  <a:pt x="573315" y="3617812"/>
                  <a:pt x="573879" y="3616526"/>
                  <a:pt x="574237" y="3615061"/>
                </a:cubicBezTo>
                <a:cubicBezTo>
                  <a:pt x="574595" y="3613596"/>
                  <a:pt x="574774" y="3612050"/>
                  <a:pt x="574774" y="3610422"/>
                </a:cubicBezTo>
                <a:cubicBezTo>
                  <a:pt x="574774" y="3608404"/>
                  <a:pt x="574552" y="3606640"/>
                  <a:pt x="574107" y="3605132"/>
                </a:cubicBezTo>
                <a:cubicBezTo>
                  <a:pt x="573662" y="3603623"/>
                  <a:pt x="573027" y="3602364"/>
                  <a:pt x="572202" y="3601355"/>
                </a:cubicBezTo>
                <a:cubicBezTo>
                  <a:pt x="571377" y="3600346"/>
                  <a:pt x="570374" y="3599586"/>
                  <a:pt x="569191" y="3599076"/>
                </a:cubicBezTo>
                <a:cubicBezTo>
                  <a:pt x="568008" y="3598566"/>
                  <a:pt x="566689" y="3598311"/>
                  <a:pt x="565235" y="3598311"/>
                </a:cubicBezTo>
                <a:close/>
                <a:moveTo>
                  <a:pt x="1051075" y="3598018"/>
                </a:moveTo>
                <a:cubicBezTo>
                  <a:pt x="1049838" y="3598018"/>
                  <a:pt x="1048710" y="3598257"/>
                  <a:pt x="1047689" y="3598734"/>
                </a:cubicBezTo>
                <a:cubicBezTo>
                  <a:pt x="1046669" y="3599212"/>
                  <a:pt x="1045790" y="3599885"/>
                  <a:pt x="1045052" y="3600753"/>
                </a:cubicBezTo>
                <a:cubicBezTo>
                  <a:pt x="1044314" y="3601621"/>
                  <a:pt x="1043718" y="3602663"/>
                  <a:pt x="1043262" y="3603878"/>
                </a:cubicBezTo>
                <a:cubicBezTo>
                  <a:pt x="1042806" y="3605094"/>
                  <a:pt x="1042524" y="3606428"/>
                  <a:pt x="1042415" y="3607883"/>
                </a:cubicBezTo>
                <a:lnTo>
                  <a:pt x="1059605" y="3607883"/>
                </a:lnTo>
                <a:cubicBezTo>
                  <a:pt x="1059670" y="3606428"/>
                  <a:pt x="1059529" y="3605099"/>
                  <a:pt x="1059182" y="3603895"/>
                </a:cubicBezTo>
                <a:cubicBezTo>
                  <a:pt x="1058835" y="3602690"/>
                  <a:pt x="1058297" y="3601654"/>
                  <a:pt x="1057570" y="3600785"/>
                </a:cubicBezTo>
                <a:cubicBezTo>
                  <a:pt x="1056843" y="3599917"/>
                  <a:pt x="1055937" y="3599239"/>
                  <a:pt x="1054852" y="3598751"/>
                </a:cubicBezTo>
                <a:cubicBezTo>
                  <a:pt x="1053767" y="3598262"/>
                  <a:pt x="1052508" y="3598018"/>
                  <a:pt x="1051075" y="3598018"/>
                </a:cubicBezTo>
                <a:close/>
                <a:moveTo>
                  <a:pt x="317650" y="3598018"/>
                </a:moveTo>
                <a:cubicBezTo>
                  <a:pt x="316413" y="3598018"/>
                  <a:pt x="315285" y="3598257"/>
                  <a:pt x="314264" y="3598734"/>
                </a:cubicBezTo>
                <a:cubicBezTo>
                  <a:pt x="313244" y="3599212"/>
                  <a:pt x="312365" y="3599885"/>
                  <a:pt x="311627" y="3600753"/>
                </a:cubicBezTo>
                <a:cubicBezTo>
                  <a:pt x="310890" y="3601621"/>
                  <a:pt x="310293" y="3602663"/>
                  <a:pt x="309837" y="3603878"/>
                </a:cubicBezTo>
                <a:cubicBezTo>
                  <a:pt x="309381" y="3605094"/>
                  <a:pt x="309099" y="3606428"/>
                  <a:pt x="308990" y="3607883"/>
                </a:cubicBezTo>
                <a:lnTo>
                  <a:pt x="326180" y="3607883"/>
                </a:lnTo>
                <a:cubicBezTo>
                  <a:pt x="326245" y="3606428"/>
                  <a:pt x="326104" y="3605099"/>
                  <a:pt x="325757" y="3603895"/>
                </a:cubicBezTo>
                <a:cubicBezTo>
                  <a:pt x="325410" y="3602690"/>
                  <a:pt x="324872" y="3601654"/>
                  <a:pt x="324145" y="3600785"/>
                </a:cubicBezTo>
                <a:cubicBezTo>
                  <a:pt x="323418" y="3599917"/>
                  <a:pt x="322512" y="3599239"/>
                  <a:pt x="321427" y="3598751"/>
                </a:cubicBezTo>
                <a:cubicBezTo>
                  <a:pt x="320342" y="3598262"/>
                  <a:pt x="319083" y="3598018"/>
                  <a:pt x="317650" y="3598018"/>
                </a:cubicBezTo>
                <a:close/>
                <a:moveTo>
                  <a:pt x="108100" y="3598018"/>
                </a:moveTo>
                <a:cubicBezTo>
                  <a:pt x="106863" y="3598018"/>
                  <a:pt x="105735" y="3598257"/>
                  <a:pt x="104714" y="3598734"/>
                </a:cubicBezTo>
                <a:cubicBezTo>
                  <a:pt x="103694" y="3599212"/>
                  <a:pt x="102815" y="3599885"/>
                  <a:pt x="102077" y="3600753"/>
                </a:cubicBezTo>
                <a:cubicBezTo>
                  <a:pt x="101340" y="3601621"/>
                  <a:pt x="100743" y="3602663"/>
                  <a:pt x="100287" y="3603878"/>
                </a:cubicBezTo>
                <a:cubicBezTo>
                  <a:pt x="99831" y="3605094"/>
                  <a:pt x="99549" y="3606428"/>
                  <a:pt x="99440" y="3607883"/>
                </a:cubicBezTo>
                <a:lnTo>
                  <a:pt x="116630" y="3607883"/>
                </a:lnTo>
                <a:cubicBezTo>
                  <a:pt x="116695" y="3606428"/>
                  <a:pt x="116554" y="3605099"/>
                  <a:pt x="116207" y="3603895"/>
                </a:cubicBezTo>
                <a:cubicBezTo>
                  <a:pt x="115860" y="3602690"/>
                  <a:pt x="115322" y="3601654"/>
                  <a:pt x="114595" y="3600785"/>
                </a:cubicBezTo>
                <a:cubicBezTo>
                  <a:pt x="113868" y="3599917"/>
                  <a:pt x="112962" y="3599239"/>
                  <a:pt x="111877" y="3598751"/>
                </a:cubicBezTo>
                <a:cubicBezTo>
                  <a:pt x="110792" y="3598262"/>
                  <a:pt x="109533" y="3598018"/>
                  <a:pt x="108100" y="3598018"/>
                </a:cubicBezTo>
                <a:close/>
                <a:moveTo>
                  <a:pt x="930055" y="3594079"/>
                </a:moveTo>
                <a:lnTo>
                  <a:pt x="936501" y="3594079"/>
                </a:lnTo>
                <a:lnTo>
                  <a:pt x="944510" y="3615696"/>
                </a:lnTo>
                <a:lnTo>
                  <a:pt x="946235" y="3620970"/>
                </a:lnTo>
                <a:lnTo>
                  <a:pt x="948026" y="3615566"/>
                </a:lnTo>
                <a:lnTo>
                  <a:pt x="955969" y="3594079"/>
                </a:lnTo>
                <a:lnTo>
                  <a:pt x="962188" y="3594079"/>
                </a:lnTo>
                <a:lnTo>
                  <a:pt x="949361" y="3626765"/>
                </a:lnTo>
                <a:lnTo>
                  <a:pt x="942849" y="3626765"/>
                </a:lnTo>
                <a:close/>
                <a:moveTo>
                  <a:pt x="725030" y="3594079"/>
                </a:moveTo>
                <a:lnTo>
                  <a:pt x="740429" y="3594079"/>
                </a:lnTo>
                <a:lnTo>
                  <a:pt x="740429" y="3622045"/>
                </a:lnTo>
                <a:lnTo>
                  <a:pt x="750163" y="3622045"/>
                </a:lnTo>
                <a:lnTo>
                  <a:pt x="750163" y="3626765"/>
                </a:lnTo>
                <a:lnTo>
                  <a:pt x="723956" y="3626765"/>
                </a:lnTo>
                <a:lnTo>
                  <a:pt x="723956" y="3622045"/>
                </a:lnTo>
                <a:lnTo>
                  <a:pt x="734699" y="3622045"/>
                </a:lnTo>
                <a:lnTo>
                  <a:pt x="734699" y="3598767"/>
                </a:lnTo>
                <a:lnTo>
                  <a:pt x="725030" y="3598767"/>
                </a:lnTo>
                <a:close/>
                <a:moveTo>
                  <a:pt x="681461" y="3594079"/>
                </a:moveTo>
                <a:lnTo>
                  <a:pt x="686995" y="3594079"/>
                </a:lnTo>
                <a:lnTo>
                  <a:pt x="689730" y="3616282"/>
                </a:lnTo>
                <a:lnTo>
                  <a:pt x="690316" y="3621231"/>
                </a:lnTo>
                <a:lnTo>
                  <a:pt x="691716" y="3616901"/>
                </a:lnTo>
                <a:lnTo>
                  <a:pt x="696469" y="3602218"/>
                </a:lnTo>
                <a:lnTo>
                  <a:pt x="700538" y="3602218"/>
                </a:lnTo>
                <a:lnTo>
                  <a:pt x="705650" y="3616705"/>
                </a:lnTo>
                <a:lnTo>
                  <a:pt x="707115" y="3621035"/>
                </a:lnTo>
                <a:lnTo>
                  <a:pt x="707603" y="3616445"/>
                </a:lnTo>
                <a:lnTo>
                  <a:pt x="710143" y="3594079"/>
                </a:lnTo>
                <a:lnTo>
                  <a:pt x="715742" y="3594079"/>
                </a:lnTo>
                <a:lnTo>
                  <a:pt x="710989" y="3626765"/>
                </a:lnTo>
                <a:lnTo>
                  <a:pt x="704120" y="3626765"/>
                </a:lnTo>
                <a:lnTo>
                  <a:pt x="699399" y="3613092"/>
                </a:lnTo>
                <a:lnTo>
                  <a:pt x="698455" y="3609771"/>
                </a:lnTo>
                <a:lnTo>
                  <a:pt x="697381" y="3613287"/>
                </a:lnTo>
                <a:lnTo>
                  <a:pt x="692855" y="3626765"/>
                </a:lnTo>
                <a:lnTo>
                  <a:pt x="686181" y="3626765"/>
                </a:lnTo>
                <a:close/>
                <a:moveTo>
                  <a:pt x="410705" y="3594079"/>
                </a:moveTo>
                <a:lnTo>
                  <a:pt x="426104" y="3594079"/>
                </a:lnTo>
                <a:lnTo>
                  <a:pt x="426104" y="3622045"/>
                </a:lnTo>
                <a:lnTo>
                  <a:pt x="435838" y="3622045"/>
                </a:lnTo>
                <a:lnTo>
                  <a:pt x="435838" y="3626765"/>
                </a:lnTo>
                <a:lnTo>
                  <a:pt x="409631" y="3626765"/>
                </a:lnTo>
                <a:lnTo>
                  <a:pt x="409631" y="3622045"/>
                </a:lnTo>
                <a:lnTo>
                  <a:pt x="420374" y="3622045"/>
                </a:lnTo>
                <a:lnTo>
                  <a:pt x="420374" y="3598767"/>
                </a:lnTo>
                <a:lnTo>
                  <a:pt x="410705" y="3598767"/>
                </a:lnTo>
                <a:close/>
                <a:moveTo>
                  <a:pt x="201155" y="3594079"/>
                </a:moveTo>
                <a:lnTo>
                  <a:pt x="216554" y="3594079"/>
                </a:lnTo>
                <a:lnTo>
                  <a:pt x="216554" y="3622045"/>
                </a:lnTo>
                <a:lnTo>
                  <a:pt x="226288" y="3622045"/>
                </a:lnTo>
                <a:lnTo>
                  <a:pt x="226288" y="3626765"/>
                </a:lnTo>
                <a:lnTo>
                  <a:pt x="200081" y="3626765"/>
                </a:lnTo>
                <a:lnTo>
                  <a:pt x="200081" y="3622045"/>
                </a:lnTo>
                <a:lnTo>
                  <a:pt x="210824" y="3622045"/>
                </a:lnTo>
                <a:lnTo>
                  <a:pt x="210824" y="3598767"/>
                </a:lnTo>
                <a:lnTo>
                  <a:pt x="201155" y="3598767"/>
                </a:lnTo>
                <a:close/>
                <a:moveTo>
                  <a:pt x="157586" y="3594079"/>
                </a:moveTo>
                <a:lnTo>
                  <a:pt x="163120" y="3594079"/>
                </a:lnTo>
                <a:lnTo>
                  <a:pt x="165855" y="3616282"/>
                </a:lnTo>
                <a:lnTo>
                  <a:pt x="166441" y="3621231"/>
                </a:lnTo>
                <a:lnTo>
                  <a:pt x="167841" y="3616901"/>
                </a:lnTo>
                <a:lnTo>
                  <a:pt x="172594" y="3602218"/>
                </a:lnTo>
                <a:lnTo>
                  <a:pt x="176664" y="3602218"/>
                </a:lnTo>
                <a:lnTo>
                  <a:pt x="181775" y="3616705"/>
                </a:lnTo>
                <a:lnTo>
                  <a:pt x="183240" y="3621035"/>
                </a:lnTo>
                <a:lnTo>
                  <a:pt x="183728" y="3616445"/>
                </a:lnTo>
                <a:lnTo>
                  <a:pt x="186268" y="3594079"/>
                </a:lnTo>
                <a:lnTo>
                  <a:pt x="191867" y="3594079"/>
                </a:lnTo>
                <a:lnTo>
                  <a:pt x="187114" y="3626765"/>
                </a:lnTo>
                <a:lnTo>
                  <a:pt x="180245" y="3626765"/>
                </a:lnTo>
                <a:lnTo>
                  <a:pt x="175524" y="3613092"/>
                </a:lnTo>
                <a:lnTo>
                  <a:pt x="174580" y="3609771"/>
                </a:lnTo>
                <a:lnTo>
                  <a:pt x="173506" y="3613287"/>
                </a:lnTo>
                <a:lnTo>
                  <a:pt x="168980" y="3626765"/>
                </a:lnTo>
                <a:lnTo>
                  <a:pt x="162306" y="3626765"/>
                </a:lnTo>
                <a:close/>
                <a:moveTo>
                  <a:pt x="1090575" y="3593493"/>
                </a:moveTo>
                <a:cubicBezTo>
                  <a:pt x="1091856" y="3593493"/>
                  <a:pt x="1093277" y="3593563"/>
                  <a:pt x="1094840" y="3593704"/>
                </a:cubicBezTo>
                <a:cubicBezTo>
                  <a:pt x="1096403" y="3593845"/>
                  <a:pt x="1098031" y="3594090"/>
                  <a:pt x="1099723" y="3594437"/>
                </a:cubicBezTo>
                <a:lnTo>
                  <a:pt x="1099723" y="3599483"/>
                </a:lnTo>
                <a:cubicBezTo>
                  <a:pt x="1097944" y="3599049"/>
                  <a:pt x="1096256" y="3598729"/>
                  <a:pt x="1094661" y="3598523"/>
                </a:cubicBezTo>
                <a:cubicBezTo>
                  <a:pt x="1093066" y="3598317"/>
                  <a:pt x="1091682" y="3598213"/>
                  <a:pt x="1090510" y="3598213"/>
                </a:cubicBezTo>
                <a:cubicBezTo>
                  <a:pt x="1089099" y="3598213"/>
                  <a:pt x="1087911" y="3598322"/>
                  <a:pt x="1086945" y="3598539"/>
                </a:cubicBezTo>
                <a:cubicBezTo>
                  <a:pt x="1085979" y="3598756"/>
                  <a:pt x="1085198" y="3599054"/>
                  <a:pt x="1084601" y="3599434"/>
                </a:cubicBezTo>
                <a:cubicBezTo>
                  <a:pt x="1084004" y="3599814"/>
                  <a:pt x="1083576" y="3600259"/>
                  <a:pt x="1083315" y="3600769"/>
                </a:cubicBezTo>
                <a:cubicBezTo>
                  <a:pt x="1083055" y="3601279"/>
                  <a:pt x="1082924" y="3601827"/>
                  <a:pt x="1082924" y="3602413"/>
                </a:cubicBezTo>
                <a:cubicBezTo>
                  <a:pt x="1082924" y="3602999"/>
                  <a:pt x="1083038" y="3603531"/>
                  <a:pt x="1083266" y="3604008"/>
                </a:cubicBezTo>
                <a:cubicBezTo>
                  <a:pt x="1083494" y="3604486"/>
                  <a:pt x="1083917" y="3604947"/>
                  <a:pt x="1084536" y="3605392"/>
                </a:cubicBezTo>
                <a:cubicBezTo>
                  <a:pt x="1085155" y="3605837"/>
                  <a:pt x="1086017" y="3606282"/>
                  <a:pt x="1087124" y="3606727"/>
                </a:cubicBezTo>
                <a:cubicBezTo>
                  <a:pt x="1088231" y="3607172"/>
                  <a:pt x="1089674" y="3607655"/>
                  <a:pt x="1091454" y="3608176"/>
                </a:cubicBezTo>
                <a:cubicBezTo>
                  <a:pt x="1093386" y="3608740"/>
                  <a:pt x="1095014" y="3609331"/>
                  <a:pt x="1096338" y="3609950"/>
                </a:cubicBezTo>
                <a:cubicBezTo>
                  <a:pt x="1097662" y="3610569"/>
                  <a:pt x="1098736" y="3611258"/>
                  <a:pt x="1099561" y="3612017"/>
                </a:cubicBezTo>
                <a:cubicBezTo>
                  <a:pt x="1100385" y="3612777"/>
                  <a:pt x="1100977" y="3613634"/>
                  <a:pt x="1101335" y="3614589"/>
                </a:cubicBezTo>
                <a:cubicBezTo>
                  <a:pt x="1101693" y="3615544"/>
                  <a:pt x="1101872" y="3616629"/>
                  <a:pt x="1101872" y="3617845"/>
                </a:cubicBezTo>
                <a:cubicBezTo>
                  <a:pt x="1101872" y="3618995"/>
                  <a:pt x="1101677" y="3620026"/>
                  <a:pt x="1101286" y="3620938"/>
                </a:cubicBezTo>
                <a:cubicBezTo>
                  <a:pt x="1100895" y="3621849"/>
                  <a:pt x="1100364" y="3622658"/>
                  <a:pt x="1099691" y="3623363"/>
                </a:cubicBezTo>
                <a:cubicBezTo>
                  <a:pt x="1099018" y="3624068"/>
                  <a:pt x="1098237" y="3624671"/>
                  <a:pt x="1097347" y="3625170"/>
                </a:cubicBezTo>
                <a:cubicBezTo>
                  <a:pt x="1096457" y="3625669"/>
                  <a:pt x="1095507" y="3626082"/>
                  <a:pt x="1094498" y="3626407"/>
                </a:cubicBezTo>
                <a:cubicBezTo>
                  <a:pt x="1093489" y="3626733"/>
                  <a:pt x="1092453" y="3626971"/>
                  <a:pt x="1091389" y="3627123"/>
                </a:cubicBezTo>
                <a:cubicBezTo>
                  <a:pt x="1090326" y="3627275"/>
                  <a:pt x="1089284" y="3627351"/>
                  <a:pt x="1088264" y="3627351"/>
                </a:cubicBezTo>
                <a:cubicBezTo>
                  <a:pt x="1086050" y="3627351"/>
                  <a:pt x="1084015" y="3627254"/>
                  <a:pt x="1082159" y="3627058"/>
                </a:cubicBezTo>
                <a:cubicBezTo>
                  <a:pt x="1080304" y="3626863"/>
                  <a:pt x="1078486" y="3626548"/>
                  <a:pt x="1076706" y="3626114"/>
                </a:cubicBezTo>
                <a:lnTo>
                  <a:pt x="1076706" y="3620905"/>
                </a:lnTo>
                <a:cubicBezTo>
                  <a:pt x="1078616" y="3621448"/>
                  <a:pt x="1080515" y="3621860"/>
                  <a:pt x="1082404" y="3622142"/>
                </a:cubicBezTo>
                <a:cubicBezTo>
                  <a:pt x="1084292" y="3622424"/>
                  <a:pt x="1086169" y="3622565"/>
                  <a:pt x="1088036" y="3622565"/>
                </a:cubicBezTo>
                <a:cubicBezTo>
                  <a:pt x="1090749" y="3622565"/>
                  <a:pt x="1092756" y="3622196"/>
                  <a:pt x="1094059" y="3621459"/>
                </a:cubicBezTo>
                <a:cubicBezTo>
                  <a:pt x="1095361" y="3620721"/>
                  <a:pt x="1096012" y="3619668"/>
                  <a:pt x="1096012" y="3618301"/>
                </a:cubicBezTo>
                <a:cubicBezTo>
                  <a:pt x="1096012" y="3617715"/>
                  <a:pt x="1095909" y="3617188"/>
                  <a:pt x="1095703" y="3616722"/>
                </a:cubicBezTo>
                <a:cubicBezTo>
                  <a:pt x="1095497" y="3616255"/>
                  <a:pt x="1095122" y="3615810"/>
                  <a:pt x="1094580" y="3615387"/>
                </a:cubicBezTo>
                <a:cubicBezTo>
                  <a:pt x="1094037" y="3614964"/>
                  <a:pt x="1093196" y="3614524"/>
                  <a:pt x="1092056" y="3614068"/>
                </a:cubicBezTo>
                <a:cubicBezTo>
                  <a:pt x="1090917" y="3613613"/>
                  <a:pt x="1089360" y="3613092"/>
                  <a:pt x="1087385" y="3612506"/>
                </a:cubicBezTo>
                <a:cubicBezTo>
                  <a:pt x="1085909" y="3612071"/>
                  <a:pt x="1084547" y="3611578"/>
                  <a:pt x="1083299" y="3611024"/>
                </a:cubicBezTo>
                <a:cubicBezTo>
                  <a:pt x="1082051" y="3610471"/>
                  <a:pt x="1080971" y="3609814"/>
                  <a:pt x="1080060" y="3609055"/>
                </a:cubicBezTo>
                <a:cubicBezTo>
                  <a:pt x="1079148" y="3608295"/>
                  <a:pt x="1078432" y="3607405"/>
                  <a:pt x="1077911" y="3606385"/>
                </a:cubicBezTo>
                <a:cubicBezTo>
                  <a:pt x="1077390" y="3605365"/>
                  <a:pt x="1077129" y="3604160"/>
                  <a:pt x="1077129" y="3602771"/>
                </a:cubicBezTo>
                <a:cubicBezTo>
                  <a:pt x="1077129" y="3601860"/>
                  <a:pt x="1077341" y="3600861"/>
                  <a:pt x="1077764" y="3599776"/>
                </a:cubicBezTo>
                <a:cubicBezTo>
                  <a:pt x="1078188" y="3598691"/>
                  <a:pt x="1078909" y="3597682"/>
                  <a:pt x="1079929" y="3596748"/>
                </a:cubicBezTo>
                <a:cubicBezTo>
                  <a:pt x="1080949" y="3595815"/>
                  <a:pt x="1082328" y="3595039"/>
                  <a:pt x="1084064" y="3594421"/>
                </a:cubicBezTo>
                <a:cubicBezTo>
                  <a:pt x="1085800" y="3593802"/>
                  <a:pt x="1087971" y="3593493"/>
                  <a:pt x="1090575" y="3593493"/>
                </a:cubicBezTo>
                <a:close/>
                <a:moveTo>
                  <a:pt x="1051336" y="3593493"/>
                </a:moveTo>
                <a:cubicBezTo>
                  <a:pt x="1053615" y="3593493"/>
                  <a:pt x="1055633" y="3593851"/>
                  <a:pt x="1057391" y="3594567"/>
                </a:cubicBezTo>
                <a:cubicBezTo>
                  <a:pt x="1059149" y="3595283"/>
                  <a:pt x="1060631" y="3596298"/>
                  <a:pt x="1061835" y="3597611"/>
                </a:cubicBezTo>
                <a:cubicBezTo>
                  <a:pt x="1063040" y="3598924"/>
                  <a:pt x="1063951" y="3600520"/>
                  <a:pt x="1064570" y="3602397"/>
                </a:cubicBezTo>
                <a:cubicBezTo>
                  <a:pt x="1065188" y="3604274"/>
                  <a:pt x="1065498" y="3606374"/>
                  <a:pt x="1065498" y="3608697"/>
                </a:cubicBezTo>
                <a:cubicBezTo>
                  <a:pt x="1065498" y="3609500"/>
                  <a:pt x="1065487" y="3610172"/>
                  <a:pt x="1065465" y="3610715"/>
                </a:cubicBezTo>
                <a:cubicBezTo>
                  <a:pt x="1065443" y="3611258"/>
                  <a:pt x="1065411" y="3611768"/>
                  <a:pt x="1065367" y="3612245"/>
                </a:cubicBezTo>
                <a:lnTo>
                  <a:pt x="1042415" y="3612245"/>
                </a:lnTo>
                <a:cubicBezTo>
                  <a:pt x="1042415" y="3615588"/>
                  <a:pt x="1043349" y="3618154"/>
                  <a:pt x="1045215" y="3619945"/>
                </a:cubicBezTo>
                <a:cubicBezTo>
                  <a:pt x="1047082" y="3621735"/>
                  <a:pt x="1049773" y="3622631"/>
                  <a:pt x="1053289" y="3622631"/>
                </a:cubicBezTo>
                <a:cubicBezTo>
                  <a:pt x="1054244" y="3622631"/>
                  <a:pt x="1055199" y="3622593"/>
                  <a:pt x="1056154" y="3622517"/>
                </a:cubicBezTo>
                <a:cubicBezTo>
                  <a:pt x="1057109" y="3622441"/>
                  <a:pt x="1058031" y="3622338"/>
                  <a:pt x="1058921" y="3622207"/>
                </a:cubicBezTo>
                <a:cubicBezTo>
                  <a:pt x="1059811" y="3622077"/>
                  <a:pt x="1060663" y="3621931"/>
                  <a:pt x="1061477" y="3621768"/>
                </a:cubicBezTo>
                <a:cubicBezTo>
                  <a:pt x="1062291" y="3621605"/>
                  <a:pt x="1063045" y="3621426"/>
                  <a:pt x="1063740" y="3621231"/>
                </a:cubicBezTo>
                <a:lnTo>
                  <a:pt x="1063740" y="3625886"/>
                </a:lnTo>
                <a:cubicBezTo>
                  <a:pt x="1062199" y="3626320"/>
                  <a:pt x="1060457" y="3626673"/>
                  <a:pt x="1058514" y="3626944"/>
                </a:cubicBezTo>
                <a:cubicBezTo>
                  <a:pt x="1056572" y="3627216"/>
                  <a:pt x="1054559" y="3627351"/>
                  <a:pt x="1052475" y="3627351"/>
                </a:cubicBezTo>
                <a:cubicBezTo>
                  <a:pt x="1049675" y="3627351"/>
                  <a:pt x="1047266" y="3626971"/>
                  <a:pt x="1045248" y="3626212"/>
                </a:cubicBezTo>
                <a:cubicBezTo>
                  <a:pt x="1043229" y="3625452"/>
                  <a:pt x="1041574" y="3624351"/>
                  <a:pt x="1040283" y="3622907"/>
                </a:cubicBezTo>
                <a:cubicBezTo>
                  <a:pt x="1038992" y="3621464"/>
                  <a:pt x="1038037" y="3619695"/>
                  <a:pt x="1037418" y="3617601"/>
                </a:cubicBezTo>
                <a:cubicBezTo>
                  <a:pt x="1036799" y="3615506"/>
                  <a:pt x="1036490" y="3613135"/>
                  <a:pt x="1036490" y="3610487"/>
                </a:cubicBezTo>
                <a:cubicBezTo>
                  <a:pt x="1036490" y="3608186"/>
                  <a:pt x="1036821" y="3606011"/>
                  <a:pt x="1037483" y="3603960"/>
                </a:cubicBezTo>
                <a:cubicBezTo>
                  <a:pt x="1038145" y="3601909"/>
                  <a:pt x="1039111" y="3600107"/>
                  <a:pt x="1040381" y="3598555"/>
                </a:cubicBezTo>
                <a:cubicBezTo>
                  <a:pt x="1041650" y="3597003"/>
                  <a:pt x="1043208" y="3595772"/>
                  <a:pt x="1045052" y="3594860"/>
                </a:cubicBezTo>
                <a:cubicBezTo>
                  <a:pt x="1046897" y="3593949"/>
                  <a:pt x="1048992" y="3593493"/>
                  <a:pt x="1051336" y="3593493"/>
                </a:cubicBezTo>
                <a:close/>
                <a:moveTo>
                  <a:pt x="984661" y="3593493"/>
                </a:moveTo>
                <a:cubicBezTo>
                  <a:pt x="987005" y="3593493"/>
                  <a:pt x="989105" y="3593856"/>
                  <a:pt x="990960" y="3594583"/>
                </a:cubicBezTo>
                <a:cubicBezTo>
                  <a:pt x="992816" y="3595311"/>
                  <a:pt x="994390" y="3596374"/>
                  <a:pt x="995681" y="3597774"/>
                </a:cubicBezTo>
                <a:cubicBezTo>
                  <a:pt x="996972" y="3599174"/>
                  <a:pt x="997960" y="3600916"/>
                  <a:pt x="998644" y="3602999"/>
                </a:cubicBezTo>
                <a:cubicBezTo>
                  <a:pt x="999327" y="3605083"/>
                  <a:pt x="999669" y="3607470"/>
                  <a:pt x="999669" y="3610162"/>
                </a:cubicBezTo>
                <a:cubicBezTo>
                  <a:pt x="999669" y="3612701"/>
                  <a:pt x="999311" y="3615029"/>
                  <a:pt x="998595" y="3617145"/>
                </a:cubicBezTo>
                <a:cubicBezTo>
                  <a:pt x="997879" y="3619261"/>
                  <a:pt x="996848" y="3621073"/>
                  <a:pt x="995502" y="3622582"/>
                </a:cubicBezTo>
                <a:cubicBezTo>
                  <a:pt x="994156" y="3624090"/>
                  <a:pt x="992518" y="3625262"/>
                  <a:pt x="990586" y="3626098"/>
                </a:cubicBezTo>
                <a:cubicBezTo>
                  <a:pt x="988654" y="3626933"/>
                  <a:pt x="986462" y="3627351"/>
                  <a:pt x="984010" y="3627351"/>
                </a:cubicBezTo>
                <a:cubicBezTo>
                  <a:pt x="981666" y="3627351"/>
                  <a:pt x="979566" y="3626988"/>
                  <a:pt x="977710" y="3626261"/>
                </a:cubicBezTo>
                <a:cubicBezTo>
                  <a:pt x="975854" y="3625533"/>
                  <a:pt x="974281" y="3624465"/>
                  <a:pt x="972989" y="3623054"/>
                </a:cubicBezTo>
                <a:cubicBezTo>
                  <a:pt x="971698" y="3621643"/>
                  <a:pt x="970710" y="3619896"/>
                  <a:pt x="970027" y="3617812"/>
                </a:cubicBezTo>
                <a:cubicBezTo>
                  <a:pt x="969343" y="3615729"/>
                  <a:pt x="969001" y="3613330"/>
                  <a:pt x="969001" y="3610617"/>
                </a:cubicBezTo>
                <a:cubicBezTo>
                  <a:pt x="969001" y="3608078"/>
                  <a:pt x="969359" y="3605761"/>
                  <a:pt x="970076" y="3603667"/>
                </a:cubicBezTo>
                <a:cubicBezTo>
                  <a:pt x="970792" y="3601572"/>
                  <a:pt x="971823" y="3599771"/>
                  <a:pt x="973168" y="3598262"/>
                </a:cubicBezTo>
                <a:cubicBezTo>
                  <a:pt x="974514" y="3596754"/>
                  <a:pt x="976153" y="3595582"/>
                  <a:pt x="978084" y="3594746"/>
                </a:cubicBezTo>
                <a:cubicBezTo>
                  <a:pt x="980016" y="3593911"/>
                  <a:pt x="982208" y="3593493"/>
                  <a:pt x="984661" y="3593493"/>
                </a:cubicBezTo>
                <a:close/>
                <a:moveTo>
                  <a:pt x="634840" y="3593493"/>
                </a:moveTo>
                <a:cubicBezTo>
                  <a:pt x="638204" y="3593493"/>
                  <a:pt x="640749" y="3594486"/>
                  <a:pt x="642475" y="3596472"/>
                </a:cubicBezTo>
                <a:cubicBezTo>
                  <a:pt x="644200" y="3598458"/>
                  <a:pt x="645063" y="3601447"/>
                  <a:pt x="645063" y="3605441"/>
                </a:cubicBezTo>
                <a:lnTo>
                  <a:pt x="645063" y="3626765"/>
                </a:lnTo>
                <a:lnTo>
                  <a:pt x="639398" y="3626765"/>
                </a:lnTo>
                <a:lnTo>
                  <a:pt x="639398" y="3605897"/>
                </a:lnTo>
                <a:cubicBezTo>
                  <a:pt x="639398" y="3603336"/>
                  <a:pt x="638921" y="3601442"/>
                  <a:pt x="637966" y="3600216"/>
                </a:cubicBezTo>
                <a:cubicBezTo>
                  <a:pt x="637011" y="3598989"/>
                  <a:pt x="635589" y="3598376"/>
                  <a:pt x="633701" y="3598376"/>
                </a:cubicBezTo>
                <a:cubicBezTo>
                  <a:pt x="633006" y="3598376"/>
                  <a:pt x="632328" y="3598479"/>
                  <a:pt x="631666" y="3598686"/>
                </a:cubicBezTo>
                <a:cubicBezTo>
                  <a:pt x="631004" y="3598892"/>
                  <a:pt x="630315" y="3599250"/>
                  <a:pt x="629599" y="3599760"/>
                </a:cubicBezTo>
                <a:cubicBezTo>
                  <a:pt x="628883" y="3600270"/>
                  <a:pt x="628107" y="3600959"/>
                  <a:pt x="627271" y="3601827"/>
                </a:cubicBezTo>
                <a:cubicBezTo>
                  <a:pt x="626435" y="3602695"/>
                  <a:pt x="625497" y="3603781"/>
                  <a:pt x="624455" y="3605083"/>
                </a:cubicBezTo>
                <a:lnTo>
                  <a:pt x="624455" y="3626765"/>
                </a:lnTo>
                <a:lnTo>
                  <a:pt x="618790" y="3626765"/>
                </a:lnTo>
                <a:lnTo>
                  <a:pt x="618790" y="3594079"/>
                </a:lnTo>
                <a:lnTo>
                  <a:pt x="623836" y="3594079"/>
                </a:lnTo>
                <a:lnTo>
                  <a:pt x="624064" y="3599353"/>
                </a:lnTo>
                <a:cubicBezTo>
                  <a:pt x="625019" y="3598224"/>
                  <a:pt x="625942" y="3597286"/>
                  <a:pt x="626831" y="3596537"/>
                </a:cubicBezTo>
                <a:cubicBezTo>
                  <a:pt x="627721" y="3595788"/>
                  <a:pt x="628595" y="3595186"/>
                  <a:pt x="629452" y="3594730"/>
                </a:cubicBezTo>
                <a:cubicBezTo>
                  <a:pt x="630310" y="3594274"/>
                  <a:pt x="631183" y="3593954"/>
                  <a:pt x="632073" y="3593770"/>
                </a:cubicBezTo>
                <a:cubicBezTo>
                  <a:pt x="632963" y="3593585"/>
                  <a:pt x="633885" y="3593493"/>
                  <a:pt x="634840" y="3593493"/>
                </a:cubicBezTo>
                <a:close/>
                <a:moveTo>
                  <a:pt x="565561" y="3593493"/>
                </a:moveTo>
                <a:cubicBezTo>
                  <a:pt x="567905" y="3593493"/>
                  <a:pt x="570005" y="3593856"/>
                  <a:pt x="571860" y="3594583"/>
                </a:cubicBezTo>
                <a:cubicBezTo>
                  <a:pt x="573716" y="3595311"/>
                  <a:pt x="575290" y="3596374"/>
                  <a:pt x="576581" y="3597774"/>
                </a:cubicBezTo>
                <a:cubicBezTo>
                  <a:pt x="577872" y="3599174"/>
                  <a:pt x="578860" y="3600916"/>
                  <a:pt x="579544" y="3602999"/>
                </a:cubicBezTo>
                <a:cubicBezTo>
                  <a:pt x="580227" y="3605083"/>
                  <a:pt x="580569" y="3607470"/>
                  <a:pt x="580569" y="3610162"/>
                </a:cubicBezTo>
                <a:cubicBezTo>
                  <a:pt x="580569" y="3612701"/>
                  <a:pt x="580211" y="3615029"/>
                  <a:pt x="579495" y="3617145"/>
                </a:cubicBezTo>
                <a:cubicBezTo>
                  <a:pt x="578779" y="3619261"/>
                  <a:pt x="577748" y="3621073"/>
                  <a:pt x="576402" y="3622582"/>
                </a:cubicBezTo>
                <a:cubicBezTo>
                  <a:pt x="575056" y="3624090"/>
                  <a:pt x="573418" y="3625262"/>
                  <a:pt x="571486" y="3626098"/>
                </a:cubicBezTo>
                <a:cubicBezTo>
                  <a:pt x="569554" y="3626933"/>
                  <a:pt x="567362" y="3627351"/>
                  <a:pt x="564910" y="3627351"/>
                </a:cubicBezTo>
                <a:cubicBezTo>
                  <a:pt x="562566" y="3627351"/>
                  <a:pt x="560466" y="3626988"/>
                  <a:pt x="558610" y="3626261"/>
                </a:cubicBezTo>
                <a:cubicBezTo>
                  <a:pt x="556754" y="3625533"/>
                  <a:pt x="555181" y="3624465"/>
                  <a:pt x="553890" y="3623054"/>
                </a:cubicBezTo>
                <a:cubicBezTo>
                  <a:pt x="552598" y="3621643"/>
                  <a:pt x="551610" y="3619896"/>
                  <a:pt x="550927" y="3617812"/>
                </a:cubicBezTo>
                <a:cubicBezTo>
                  <a:pt x="550243" y="3615729"/>
                  <a:pt x="549901" y="3613330"/>
                  <a:pt x="549901" y="3610617"/>
                </a:cubicBezTo>
                <a:cubicBezTo>
                  <a:pt x="549901" y="3608078"/>
                  <a:pt x="550259" y="3605761"/>
                  <a:pt x="550976" y="3603667"/>
                </a:cubicBezTo>
                <a:cubicBezTo>
                  <a:pt x="551692" y="3601572"/>
                  <a:pt x="552723" y="3599771"/>
                  <a:pt x="554069" y="3598262"/>
                </a:cubicBezTo>
                <a:cubicBezTo>
                  <a:pt x="555414" y="3596754"/>
                  <a:pt x="557053" y="3595582"/>
                  <a:pt x="558984" y="3594746"/>
                </a:cubicBezTo>
                <a:cubicBezTo>
                  <a:pt x="560916" y="3593911"/>
                  <a:pt x="563108" y="3593493"/>
                  <a:pt x="565561" y="3593493"/>
                </a:cubicBezTo>
                <a:close/>
                <a:moveTo>
                  <a:pt x="461925" y="3593493"/>
                </a:moveTo>
                <a:cubicBezTo>
                  <a:pt x="463206" y="3593493"/>
                  <a:pt x="464627" y="3593563"/>
                  <a:pt x="466190" y="3593704"/>
                </a:cubicBezTo>
                <a:cubicBezTo>
                  <a:pt x="467753" y="3593845"/>
                  <a:pt x="469381" y="3594090"/>
                  <a:pt x="471073" y="3594437"/>
                </a:cubicBezTo>
                <a:lnTo>
                  <a:pt x="471073" y="3599483"/>
                </a:lnTo>
                <a:cubicBezTo>
                  <a:pt x="469294" y="3599049"/>
                  <a:pt x="467606" y="3598729"/>
                  <a:pt x="466011" y="3598523"/>
                </a:cubicBezTo>
                <a:cubicBezTo>
                  <a:pt x="464416" y="3598317"/>
                  <a:pt x="463032" y="3598213"/>
                  <a:pt x="461860" y="3598213"/>
                </a:cubicBezTo>
                <a:cubicBezTo>
                  <a:pt x="460449" y="3598213"/>
                  <a:pt x="459261" y="3598322"/>
                  <a:pt x="458295" y="3598539"/>
                </a:cubicBezTo>
                <a:cubicBezTo>
                  <a:pt x="457329" y="3598756"/>
                  <a:pt x="456548" y="3599054"/>
                  <a:pt x="455951" y="3599434"/>
                </a:cubicBezTo>
                <a:cubicBezTo>
                  <a:pt x="455354" y="3599814"/>
                  <a:pt x="454926" y="3600259"/>
                  <a:pt x="454665" y="3600769"/>
                </a:cubicBezTo>
                <a:cubicBezTo>
                  <a:pt x="454405" y="3601279"/>
                  <a:pt x="454275" y="3601827"/>
                  <a:pt x="454275" y="3602413"/>
                </a:cubicBezTo>
                <a:cubicBezTo>
                  <a:pt x="454275" y="3602999"/>
                  <a:pt x="454388" y="3603531"/>
                  <a:pt x="454616" y="3604008"/>
                </a:cubicBezTo>
                <a:cubicBezTo>
                  <a:pt x="454844" y="3604486"/>
                  <a:pt x="455267" y="3604947"/>
                  <a:pt x="455886" y="3605392"/>
                </a:cubicBezTo>
                <a:cubicBezTo>
                  <a:pt x="456505" y="3605837"/>
                  <a:pt x="457367" y="3606282"/>
                  <a:pt x="458474" y="3606727"/>
                </a:cubicBezTo>
                <a:cubicBezTo>
                  <a:pt x="459581" y="3607172"/>
                  <a:pt x="461024" y="3607655"/>
                  <a:pt x="462804" y="3608176"/>
                </a:cubicBezTo>
                <a:cubicBezTo>
                  <a:pt x="464736" y="3608740"/>
                  <a:pt x="466364" y="3609331"/>
                  <a:pt x="467688" y="3609950"/>
                </a:cubicBezTo>
                <a:cubicBezTo>
                  <a:pt x="469012" y="3610569"/>
                  <a:pt x="470086" y="3611258"/>
                  <a:pt x="470911" y="3612017"/>
                </a:cubicBezTo>
                <a:cubicBezTo>
                  <a:pt x="471735" y="3612777"/>
                  <a:pt x="472327" y="3613634"/>
                  <a:pt x="472685" y="3614589"/>
                </a:cubicBezTo>
                <a:cubicBezTo>
                  <a:pt x="473043" y="3615544"/>
                  <a:pt x="473222" y="3616629"/>
                  <a:pt x="473222" y="3617845"/>
                </a:cubicBezTo>
                <a:cubicBezTo>
                  <a:pt x="473222" y="3618995"/>
                  <a:pt x="473027" y="3620026"/>
                  <a:pt x="472636" y="3620938"/>
                </a:cubicBezTo>
                <a:cubicBezTo>
                  <a:pt x="472246" y="3621849"/>
                  <a:pt x="471714" y="3622658"/>
                  <a:pt x="471041" y="3623363"/>
                </a:cubicBezTo>
                <a:cubicBezTo>
                  <a:pt x="470368" y="3624068"/>
                  <a:pt x="469587" y="3624671"/>
                  <a:pt x="468697" y="3625170"/>
                </a:cubicBezTo>
                <a:cubicBezTo>
                  <a:pt x="467807" y="3625669"/>
                  <a:pt x="466858" y="3626082"/>
                  <a:pt x="465848" y="3626407"/>
                </a:cubicBezTo>
                <a:cubicBezTo>
                  <a:pt x="464839" y="3626733"/>
                  <a:pt x="463803" y="3626971"/>
                  <a:pt x="462739" y="3627123"/>
                </a:cubicBezTo>
                <a:cubicBezTo>
                  <a:pt x="461676" y="3627275"/>
                  <a:pt x="460634" y="3627351"/>
                  <a:pt x="459614" y="3627351"/>
                </a:cubicBezTo>
                <a:cubicBezTo>
                  <a:pt x="457400" y="3627351"/>
                  <a:pt x="455365" y="3627254"/>
                  <a:pt x="453509" y="3627058"/>
                </a:cubicBezTo>
                <a:cubicBezTo>
                  <a:pt x="451654" y="3626863"/>
                  <a:pt x="449836" y="3626548"/>
                  <a:pt x="448056" y="3626114"/>
                </a:cubicBezTo>
                <a:lnTo>
                  <a:pt x="448056" y="3620905"/>
                </a:lnTo>
                <a:cubicBezTo>
                  <a:pt x="449966" y="3621448"/>
                  <a:pt x="451865" y="3621860"/>
                  <a:pt x="453754" y="3622142"/>
                </a:cubicBezTo>
                <a:cubicBezTo>
                  <a:pt x="455642" y="3622424"/>
                  <a:pt x="457519" y="3622565"/>
                  <a:pt x="459386" y="3622565"/>
                </a:cubicBezTo>
                <a:cubicBezTo>
                  <a:pt x="462099" y="3622565"/>
                  <a:pt x="464107" y="3622196"/>
                  <a:pt x="465409" y="3621459"/>
                </a:cubicBezTo>
                <a:cubicBezTo>
                  <a:pt x="466711" y="3620721"/>
                  <a:pt x="467362" y="3619668"/>
                  <a:pt x="467362" y="3618301"/>
                </a:cubicBezTo>
                <a:cubicBezTo>
                  <a:pt x="467362" y="3617715"/>
                  <a:pt x="467259" y="3617188"/>
                  <a:pt x="467053" y="3616722"/>
                </a:cubicBezTo>
                <a:cubicBezTo>
                  <a:pt x="466847" y="3616255"/>
                  <a:pt x="466472" y="3615810"/>
                  <a:pt x="465930" y="3615387"/>
                </a:cubicBezTo>
                <a:cubicBezTo>
                  <a:pt x="465387" y="3614964"/>
                  <a:pt x="464546" y="3614524"/>
                  <a:pt x="463406" y="3614068"/>
                </a:cubicBezTo>
                <a:cubicBezTo>
                  <a:pt x="462267" y="3613613"/>
                  <a:pt x="460710" y="3613092"/>
                  <a:pt x="458735" y="3612506"/>
                </a:cubicBezTo>
                <a:cubicBezTo>
                  <a:pt x="457259" y="3612071"/>
                  <a:pt x="455897" y="3611578"/>
                  <a:pt x="454649" y="3611024"/>
                </a:cubicBezTo>
                <a:cubicBezTo>
                  <a:pt x="453401" y="3610471"/>
                  <a:pt x="452321" y="3609814"/>
                  <a:pt x="451410" y="3609055"/>
                </a:cubicBezTo>
                <a:cubicBezTo>
                  <a:pt x="450498" y="3608295"/>
                  <a:pt x="449782" y="3607405"/>
                  <a:pt x="449261" y="3606385"/>
                </a:cubicBezTo>
                <a:cubicBezTo>
                  <a:pt x="448740" y="3605365"/>
                  <a:pt x="448480" y="3604160"/>
                  <a:pt x="448480" y="3602771"/>
                </a:cubicBezTo>
                <a:cubicBezTo>
                  <a:pt x="448480" y="3601860"/>
                  <a:pt x="448691" y="3600861"/>
                  <a:pt x="449114" y="3599776"/>
                </a:cubicBezTo>
                <a:cubicBezTo>
                  <a:pt x="449538" y="3598691"/>
                  <a:pt x="450259" y="3597682"/>
                  <a:pt x="451279" y="3596748"/>
                </a:cubicBezTo>
                <a:cubicBezTo>
                  <a:pt x="452299" y="3595815"/>
                  <a:pt x="453678" y="3595039"/>
                  <a:pt x="455414" y="3594421"/>
                </a:cubicBezTo>
                <a:cubicBezTo>
                  <a:pt x="457150" y="3593802"/>
                  <a:pt x="459321" y="3593493"/>
                  <a:pt x="461925" y="3593493"/>
                </a:cubicBezTo>
                <a:close/>
                <a:moveTo>
                  <a:pt x="360634" y="3593493"/>
                </a:moveTo>
                <a:cubicBezTo>
                  <a:pt x="364020" y="3593493"/>
                  <a:pt x="366586" y="3594589"/>
                  <a:pt x="368333" y="3596781"/>
                </a:cubicBezTo>
                <a:cubicBezTo>
                  <a:pt x="370081" y="3598973"/>
                  <a:pt x="370889" y="3602229"/>
                  <a:pt x="370759" y="3606548"/>
                </a:cubicBezTo>
                <a:lnTo>
                  <a:pt x="365029" y="3606548"/>
                </a:lnTo>
                <a:cubicBezTo>
                  <a:pt x="365094" y="3603683"/>
                  <a:pt x="364676" y="3601605"/>
                  <a:pt x="363775" y="3600313"/>
                </a:cubicBezTo>
                <a:cubicBezTo>
                  <a:pt x="362875" y="3599022"/>
                  <a:pt x="361556" y="3598376"/>
                  <a:pt x="359820" y="3598376"/>
                </a:cubicBezTo>
                <a:cubicBezTo>
                  <a:pt x="359060" y="3598376"/>
                  <a:pt x="358295" y="3598512"/>
                  <a:pt x="357525" y="3598783"/>
                </a:cubicBezTo>
                <a:cubicBezTo>
                  <a:pt x="356754" y="3599054"/>
                  <a:pt x="355962" y="3599489"/>
                  <a:pt x="355148" y="3600085"/>
                </a:cubicBezTo>
                <a:cubicBezTo>
                  <a:pt x="354334" y="3600682"/>
                  <a:pt x="353471" y="3601447"/>
                  <a:pt x="352560" y="3602381"/>
                </a:cubicBezTo>
                <a:cubicBezTo>
                  <a:pt x="351648" y="3603314"/>
                  <a:pt x="350672" y="3604443"/>
                  <a:pt x="349630" y="3605766"/>
                </a:cubicBezTo>
                <a:lnTo>
                  <a:pt x="349630" y="3626765"/>
                </a:lnTo>
                <a:lnTo>
                  <a:pt x="343900" y="3626765"/>
                </a:lnTo>
                <a:lnTo>
                  <a:pt x="343900" y="3594079"/>
                </a:lnTo>
                <a:lnTo>
                  <a:pt x="349076" y="3594079"/>
                </a:lnTo>
                <a:lnTo>
                  <a:pt x="349239" y="3600102"/>
                </a:lnTo>
                <a:cubicBezTo>
                  <a:pt x="351171" y="3597779"/>
                  <a:pt x="353075" y="3596097"/>
                  <a:pt x="354953" y="3595056"/>
                </a:cubicBezTo>
                <a:cubicBezTo>
                  <a:pt x="356830" y="3594014"/>
                  <a:pt x="358724" y="3593493"/>
                  <a:pt x="360634" y="3593493"/>
                </a:cubicBezTo>
                <a:close/>
                <a:moveTo>
                  <a:pt x="317911" y="3593493"/>
                </a:moveTo>
                <a:cubicBezTo>
                  <a:pt x="320190" y="3593493"/>
                  <a:pt x="322208" y="3593851"/>
                  <a:pt x="323966" y="3594567"/>
                </a:cubicBezTo>
                <a:cubicBezTo>
                  <a:pt x="325724" y="3595283"/>
                  <a:pt x="327206" y="3596298"/>
                  <a:pt x="328410" y="3597611"/>
                </a:cubicBezTo>
                <a:cubicBezTo>
                  <a:pt x="329615" y="3598924"/>
                  <a:pt x="330526" y="3600520"/>
                  <a:pt x="331145" y="3602397"/>
                </a:cubicBezTo>
                <a:cubicBezTo>
                  <a:pt x="331763" y="3604274"/>
                  <a:pt x="332073" y="3606374"/>
                  <a:pt x="332073" y="3608697"/>
                </a:cubicBezTo>
                <a:cubicBezTo>
                  <a:pt x="332073" y="3609500"/>
                  <a:pt x="332062" y="3610172"/>
                  <a:pt x="332040" y="3610715"/>
                </a:cubicBezTo>
                <a:cubicBezTo>
                  <a:pt x="332018" y="3611258"/>
                  <a:pt x="331986" y="3611768"/>
                  <a:pt x="331942" y="3612245"/>
                </a:cubicBezTo>
                <a:lnTo>
                  <a:pt x="308990" y="3612245"/>
                </a:lnTo>
                <a:cubicBezTo>
                  <a:pt x="308990" y="3615588"/>
                  <a:pt x="309924" y="3618154"/>
                  <a:pt x="311790" y="3619945"/>
                </a:cubicBezTo>
                <a:cubicBezTo>
                  <a:pt x="313657" y="3621735"/>
                  <a:pt x="316348" y="3622631"/>
                  <a:pt x="319864" y="3622631"/>
                </a:cubicBezTo>
                <a:cubicBezTo>
                  <a:pt x="320819" y="3622631"/>
                  <a:pt x="321774" y="3622593"/>
                  <a:pt x="322729" y="3622517"/>
                </a:cubicBezTo>
                <a:cubicBezTo>
                  <a:pt x="323684" y="3622441"/>
                  <a:pt x="324606" y="3622338"/>
                  <a:pt x="325496" y="3622207"/>
                </a:cubicBezTo>
                <a:cubicBezTo>
                  <a:pt x="326386" y="3622077"/>
                  <a:pt x="327238" y="3621931"/>
                  <a:pt x="328052" y="3621768"/>
                </a:cubicBezTo>
                <a:cubicBezTo>
                  <a:pt x="328866" y="3621605"/>
                  <a:pt x="329620" y="3621426"/>
                  <a:pt x="330315" y="3621231"/>
                </a:cubicBezTo>
                <a:lnTo>
                  <a:pt x="330315" y="3625886"/>
                </a:lnTo>
                <a:cubicBezTo>
                  <a:pt x="328774" y="3626320"/>
                  <a:pt x="327032" y="3626673"/>
                  <a:pt x="325089" y="3626944"/>
                </a:cubicBezTo>
                <a:cubicBezTo>
                  <a:pt x="323147" y="3627216"/>
                  <a:pt x="321134" y="3627351"/>
                  <a:pt x="319050" y="3627351"/>
                </a:cubicBezTo>
                <a:cubicBezTo>
                  <a:pt x="316250" y="3627351"/>
                  <a:pt x="313841" y="3626971"/>
                  <a:pt x="311823" y="3626212"/>
                </a:cubicBezTo>
                <a:cubicBezTo>
                  <a:pt x="309804" y="3625452"/>
                  <a:pt x="308149" y="3624351"/>
                  <a:pt x="306858" y="3622907"/>
                </a:cubicBezTo>
                <a:cubicBezTo>
                  <a:pt x="305567" y="3621464"/>
                  <a:pt x="304612" y="3619695"/>
                  <a:pt x="303993" y="3617601"/>
                </a:cubicBezTo>
                <a:cubicBezTo>
                  <a:pt x="303374" y="3615506"/>
                  <a:pt x="303065" y="3613135"/>
                  <a:pt x="303065" y="3610487"/>
                </a:cubicBezTo>
                <a:cubicBezTo>
                  <a:pt x="303065" y="3608186"/>
                  <a:pt x="303396" y="3606011"/>
                  <a:pt x="304058" y="3603960"/>
                </a:cubicBezTo>
                <a:cubicBezTo>
                  <a:pt x="304720" y="3601909"/>
                  <a:pt x="305686" y="3600107"/>
                  <a:pt x="306956" y="3598555"/>
                </a:cubicBezTo>
                <a:cubicBezTo>
                  <a:pt x="308225" y="3597003"/>
                  <a:pt x="309783" y="3595772"/>
                  <a:pt x="311627" y="3594860"/>
                </a:cubicBezTo>
                <a:cubicBezTo>
                  <a:pt x="313472" y="3593949"/>
                  <a:pt x="315567" y="3593493"/>
                  <a:pt x="317911" y="3593493"/>
                </a:cubicBezTo>
                <a:close/>
                <a:moveTo>
                  <a:pt x="282415" y="3593493"/>
                </a:moveTo>
                <a:cubicBezTo>
                  <a:pt x="285779" y="3593493"/>
                  <a:pt x="288324" y="3594486"/>
                  <a:pt x="290050" y="3596472"/>
                </a:cubicBezTo>
                <a:cubicBezTo>
                  <a:pt x="291775" y="3598458"/>
                  <a:pt x="292638" y="3601447"/>
                  <a:pt x="292638" y="3605441"/>
                </a:cubicBezTo>
                <a:lnTo>
                  <a:pt x="292638" y="3626765"/>
                </a:lnTo>
                <a:lnTo>
                  <a:pt x="286973" y="3626765"/>
                </a:lnTo>
                <a:lnTo>
                  <a:pt x="286973" y="3605897"/>
                </a:lnTo>
                <a:cubicBezTo>
                  <a:pt x="286973" y="3603336"/>
                  <a:pt x="286496" y="3601442"/>
                  <a:pt x="285541" y="3600216"/>
                </a:cubicBezTo>
                <a:cubicBezTo>
                  <a:pt x="284586" y="3598989"/>
                  <a:pt x="283164" y="3598376"/>
                  <a:pt x="281276" y="3598376"/>
                </a:cubicBezTo>
                <a:cubicBezTo>
                  <a:pt x="280581" y="3598376"/>
                  <a:pt x="279903" y="3598479"/>
                  <a:pt x="279241" y="3598686"/>
                </a:cubicBezTo>
                <a:cubicBezTo>
                  <a:pt x="278579" y="3598892"/>
                  <a:pt x="277890" y="3599250"/>
                  <a:pt x="277174" y="3599760"/>
                </a:cubicBezTo>
                <a:cubicBezTo>
                  <a:pt x="276457" y="3600270"/>
                  <a:pt x="275682" y="3600959"/>
                  <a:pt x="274846" y="3601827"/>
                </a:cubicBezTo>
                <a:cubicBezTo>
                  <a:pt x="274010" y="3602695"/>
                  <a:pt x="273072" y="3603781"/>
                  <a:pt x="272030" y="3605083"/>
                </a:cubicBezTo>
                <a:lnTo>
                  <a:pt x="272030" y="3626765"/>
                </a:lnTo>
                <a:lnTo>
                  <a:pt x="266365" y="3626765"/>
                </a:lnTo>
                <a:lnTo>
                  <a:pt x="266365" y="3594079"/>
                </a:lnTo>
                <a:lnTo>
                  <a:pt x="271411" y="3594079"/>
                </a:lnTo>
                <a:lnTo>
                  <a:pt x="271639" y="3599353"/>
                </a:lnTo>
                <a:cubicBezTo>
                  <a:pt x="272594" y="3598224"/>
                  <a:pt x="273517" y="3597286"/>
                  <a:pt x="274406" y="3596537"/>
                </a:cubicBezTo>
                <a:cubicBezTo>
                  <a:pt x="275296" y="3595788"/>
                  <a:pt x="276170" y="3595186"/>
                  <a:pt x="277027" y="3594730"/>
                </a:cubicBezTo>
                <a:cubicBezTo>
                  <a:pt x="277884" y="3594274"/>
                  <a:pt x="278758" y="3593954"/>
                  <a:pt x="279648" y="3593770"/>
                </a:cubicBezTo>
                <a:cubicBezTo>
                  <a:pt x="280538" y="3593585"/>
                  <a:pt x="281460" y="3593493"/>
                  <a:pt x="282415" y="3593493"/>
                </a:cubicBezTo>
                <a:close/>
                <a:moveTo>
                  <a:pt x="253840" y="3593493"/>
                </a:moveTo>
                <a:cubicBezTo>
                  <a:pt x="257204" y="3593493"/>
                  <a:pt x="259749" y="3594486"/>
                  <a:pt x="261475" y="3596472"/>
                </a:cubicBezTo>
                <a:cubicBezTo>
                  <a:pt x="263200" y="3598458"/>
                  <a:pt x="264063" y="3601447"/>
                  <a:pt x="264063" y="3605441"/>
                </a:cubicBezTo>
                <a:lnTo>
                  <a:pt x="264063" y="3626765"/>
                </a:lnTo>
                <a:lnTo>
                  <a:pt x="258398" y="3626765"/>
                </a:lnTo>
                <a:lnTo>
                  <a:pt x="258398" y="3605897"/>
                </a:lnTo>
                <a:cubicBezTo>
                  <a:pt x="258398" y="3603336"/>
                  <a:pt x="257921" y="3601442"/>
                  <a:pt x="256966" y="3600216"/>
                </a:cubicBezTo>
                <a:cubicBezTo>
                  <a:pt x="256011" y="3598989"/>
                  <a:pt x="254589" y="3598376"/>
                  <a:pt x="252701" y="3598376"/>
                </a:cubicBezTo>
                <a:cubicBezTo>
                  <a:pt x="252006" y="3598376"/>
                  <a:pt x="251328" y="3598479"/>
                  <a:pt x="250666" y="3598686"/>
                </a:cubicBezTo>
                <a:cubicBezTo>
                  <a:pt x="250004" y="3598892"/>
                  <a:pt x="249315" y="3599250"/>
                  <a:pt x="248599" y="3599760"/>
                </a:cubicBezTo>
                <a:cubicBezTo>
                  <a:pt x="247882" y="3600270"/>
                  <a:pt x="247107" y="3600959"/>
                  <a:pt x="246271" y="3601827"/>
                </a:cubicBezTo>
                <a:cubicBezTo>
                  <a:pt x="245435" y="3602695"/>
                  <a:pt x="244497" y="3603781"/>
                  <a:pt x="243455" y="3605083"/>
                </a:cubicBezTo>
                <a:lnTo>
                  <a:pt x="243455" y="3626765"/>
                </a:lnTo>
                <a:lnTo>
                  <a:pt x="237790" y="3626765"/>
                </a:lnTo>
                <a:lnTo>
                  <a:pt x="237790" y="3594079"/>
                </a:lnTo>
                <a:lnTo>
                  <a:pt x="242836" y="3594079"/>
                </a:lnTo>
                <a:lnTo>
                  <a:pt x="243064" y="3599353"/>
                </a:lnTo>
                <a:cubicBezTo>
                  <a:pt x="244019" y="3598224"/>
                  <a:pt x="244942" y="3597286"/>
                  <a:pt x="245831" y="3596537"/>
                </a:cubicBezTo>
                <a:cubicBezTo>
                  <a:pt x="246721" y="3595788"/>
                  <a:pt x="247595" y="3595186"/>
                  <a:pt x="248452" y="3594730"/>
                </a:cubicBezTo>
                <a:cubicBezTo>
                  <a:pt x="249310" y="3594274"/>
                  <a:pt x="250183" y="3593954"/>
                  <a:pt x="251073" y="3593770"/>
                </a:cubicBezTo>
                <a:cubicBezTo>
                  <a:pt x="251963" y="3593585"/>
                  <a:pt x="252885" y="3593493"/>
                  <a:pt x="253840" y="3593493"/>
                </a:cubicBezTo>
                <a:close/>
                <a:moveTo>
                  <a:pt x="108361" y="3593493"/>
                </a:moveTo>
                <a:cubicBezTo>
                  <a:pt x="110640" y="3593493"/>
                  <a:pt x="112658" y="3593851"/>
                  <a:pt x="114416" y="3594567"/>
                </a:cubicBezTo>
                <a:cubicBezTo>
                  <a:pt x="116174" y="3595283"/>
                  <a:pt x="117656" y="3596298"/>
                  <a:pt x="118860" y="3597611"/>
                </a:cubicBezTo>
                <a:cubicBezTo>
                  <a:pt x="120065" y="3598924"/>
                  <a:pt x="120976" y="3600520"/>
                  <a:pt x="121595" y="3602397"/>
                </a:cubicBezTo>
                <a:cubicBezTo>
                  <a:pt x="122213" y="3604274"/>
                  <a:pt x="122523" y="3606374"/>
                  <a:pt x="122523" y="3608697"/>
                </a:cubicBezTo>
                <a:cubicBezTo>
                  <a:pt x="122523" y="3609500"/>
                  <a:pt x="122512" y="3610172"/>
                  <a:pt x="122490" y="3610715"/>
                </a:cubicBezTo>
                <a:cubicBezTo>
                  <a:pt x="122468" y="3611258"/>
                  <a:pt x="122436" y="3611768"/>
                  <a:pt x="122392" y="3612245"/>
                </a:cubicBezTo>
                <a:lnTo>
                  <a:pt x="99440" y="3612245"/>
                </a:lnTo>
                <a:cubicBezTo>
                  <a:pt x="99440" y="3615588"/>
                  <a:pt x="100374" y="3618154"/>
                  <a:pt x="102240" y="3619945"/>
                </a:cubicBezTo>
                <a:cubicBezTo>
                  <a:pt x="104107" y="3621735"/>
                  <a:pt x="106798" y="3622631"/>
                  <a:pt x="110314" y="3622631"/>
                </a:cubicBezTo>
                <a:cubicBezTo>
                  <a:pt x="111269" y="3622631"/>
                  <a:pt x="112224" y="3622593"/>
                  <a:pt x="113179" y="3622517"/>
                </a:cubicBezTo>
                <a:cubicBezTo>
                  <a:pt x="114134" y="3622441"/>
                  <a:pt x="115056" y="3622338"/>
                  <a:pt x="115946" y="3622207"/>
                </a:cubicBezTo>
                <a:cubicBezTo>
                  <a:pt x="116836" y="3622077"/>
                  <a:pt x="117688" y="3621931"/>
                  <a:pt x="118502" y="3621768"/>
                </a:cubicBezTo>
                <a:cubicBezTo>
                  <a:pt x="119316" y="3621605"/>
                  <a:pt x="120070" y="3621426"/>
                  <a:pt x="120765" y="3621231"/>
                </a:cubicBezTo>
                <a:lnTo>
                  <a:pt x="120765" y="3625886"/>
                </a:lnTo>
                <a:cubicBezTo>
                  <a:pt x="119224" y="3626320"/>
                  <a:pt x="117482" y="3626673"/>
                  <a:pt x="115539" y="3626944"/>
                </a:cubicBezTo>
                <a:cubicBezTo>
                  <a:pt x="113597" y="3627216"/>
                  <a:pt x="111584" y="3627351"/>
                  <a:pt x="109500" y="3627351"/>
                </a:cubicBezTo>
                <a:cubicBezTo>
                  <a:pt x="106700" y="3627351"/>
                  <a:pt x="104291" y="3626971"/>
                  <a:pt x="102273" y="3626212"/>
                </a:cubicBezTo>
                <a:cubicBezTo>
                  <a:pt x="100254" y="3625452"/>
                  <a:pt x="98599" y="3624351"/>
                  <a:pt x="97308" y="3622907"/>
                </a:cubicBezTo>
                <a:cubicBezTo>
                  <a:pt x="96017" y="3621464"/>
                  <a:pt x="95062" y="3619695"/>
                  <a:pt x="94443" y="3617601"/>
                </a:cubicBezTo>
                <a:cubicBezTo>
                  <a:pt x="93824" y="3615506"/>
                  <a:pt x="93515" y="3613135"/>
                  <a:pt x="93515" y="3610487"/>
                </a:cubicBezTo>
                <a:cubicBezTo>
                  <a:pt x="93515" y="3608186"/>
                  <a:pt x="93846" y="3606011"/>
                  <a:pt x="94508" y="3603960"/>
                </a:cubicBezTo>
                <a:cubicBezTo>
                  <a:pt x="95170" y="3601909"/>
                  <a:pt x="96136" y="3600107"/>
                  <a:pt x="97406" y="3598555"/>
                </a:cubicBezTo>
                <a:cubicBezTo>
                  <a:pt x="98675" y="3597003"/>
                  <a:pt x="100233" y="3595772"/>
                  <a:pt x="102077" y="3594860"/>
                </a:cubicBezTo>
                <a:cubicBezTo>
                  <a:pt x="103922" y="3593949"/>
                  <a:pt x="106017" y="3593493"/>
                  <a:pt x="108361" y="3593493"/>
                </a:cubicBezTo>
                <a:close/>
                <a:moveTo>
                  <a:pt x="515285" y="3584214"/>
                </a:moveTo>
                <a:lnTo>
                  <a:pt x="537358" y="3584214"/>
                </a:lnTo>
                <a:lnTo>
                  <a:pt x="537358" y="3613775"/>
                </a:lnTo>
                <a:cubicBezTo>
                  <a:pt x="537358" y="3615598"/>
                  <a:pt x="537087" y="3617329"/>
                  <a:pt x="536544" y="3618968"/>
                </a:cubicBezTo>
                <a:cubicBezTo>
                  <a:pt x="536001" y="3620607"/>
                  <a:pt x="535177" y="3622034"/>
                  <a:pt x="534070" y="3623249"/>
                </a:cubicBezTo>
                <a:cubicBezTo>
                  <a:pt x="532963" y="3624465"/>
                  <a:pt x="531574" y="3625430"/>
                  <a:pt x="529902" y="3626147"/>
                </a:cubicBezTo>
                <a:cubicBezTo>
                  <a:pt x="528231" y="3626863"/>
                  <a:pt x="526267" y="3627221"/>
                  <a:pt x="524010" y="3627221"/>
                </a:cubicBezTo>
                <a:cubicBezTo>
                  <a:pt x="523163" y="3627221"/>
                  <a:pt x="522301" y="3627161"/>
                  <a:pt x="521422" y="3627042"/>
                </a:cubicBezTo>
                <a:cubicBezTo>
                  <a:pt x="520543" y="3626923"/>
                  <a:pt x="519696" y="3626760"/>
                  <a:pt x="518882" y="3626554"/>
                </a:cubicBezTo>
                <a:cubicBezTo>
                  <a:pt x="518068" y="3626347"/>
                  <a:pt x="517303" y="3626098"/>
                  <a:pt x="516587" y="3625805"/>
                </a:cubicBezTo>
                <a:cubicBezTo>
                  <a:pt x="515871" y="3625512"/>
                  <a:pt x="515252" y="3625192"/>
                  <a:pt x="514731" y="3624844"/>
                </a:cubicBezTo>
                <a:lnTo>
                  <a:pt x="514731" y="3619017"/>
                </a:lnTo>
                <a:cubicBezTo>
                  <a:pt x="516077" y="3619994"/>
                  <a:pt x="517569" y="3620764"/>
                  <a:pt x="519208" y="3621328"/>
                </a:cubicBezTo>
                <a:cubicBezTo>
                  <a:pt x="520846" y="3621893"/>
                  <a:pt x="522469" y="3622175"/>
                  <a:pt x="524075" y="3622175"/>
                </a:cubicBezTo>
                <a:cubicBezTo>
                  <a:pt x="526441" y="3622175"/>
                  <a:pt x="528264" y="3621453"/>
                  <a:pt x="529544" y="3620010"/>
                </a:cubicBezTo>
                <a:cubicBezTo>
                  <a:pt x="530825" y="3618566"/>
                  <a:pt x="531465" y="3616488"/>
                  <a:pt x="531465" y="3613775"/>
                </a:cubicBezTo>
                <a:lnTo>
                  <a:pt x="531465" y="3589228"/>
                </a:lnTo>
                <a:lnTo>
                  <a:pt x="515285" y="3589228"/>
                </a:lnTo>
                <a:close/>
                <a:moveTo>
                  <a:pt x="16306" y="3584214"/>
                </a:moveTo>
                <a:lnTo>
                  <a:pt x="47364" y="3584214"/>
                </a:lnTo>
                <a:lnTo>
                  <a:pt x="47364" y="3589163"/>
                </a:lnTo>
                <a:lnTo>
                  <a:pt x="34765" y="3589163"/>
                </a:lnTo>
                <a:lnTo>
                  <a:pt x="34765" y="3626765"/>
                </a:lnTo>
                <a:lnTo>
                  <a:pt x="28905" y="3626765"/>
                </a:lnTo>
                <a:lnTo>
                  <a:pt x="28905" y="3589163"/>
                </a:lnTo>
                <a:lnTo>
                  <a:pt x="16306" y="3589163"/>
                </a:lnTo>
                <a:close/>
                <a:moveTo>
                  <a:pt x="1011445" y="3583628"/>
                </a:moveTo>
                <a:lnTo>
                  <a:pt x="1011445" y="3594079"/>
                </a:lnTo>
                <a:lnTo>
                  <a:pt x="1026128" y="3594079"/>
                </a:lnTo>
                <a:lnTo>
                  <a:pt x="1026128" y="3598832"/>
                </a:lnTo>
                <a:lnTo>
                  <a:pt x="1011445" y="3598832"/>
                </a:lnTo>
                <a:lnTo>
                  <a:pt x="1011445" y="3615436"/>
                </a:lnTo>
                <a:cubicBezTo>
                  <a:pt x="1011445" y="3617780"/>
                  <a:pt x="1012069" y="3619532"/>
                  <a:pt x="1013317" y="3620693"/>
                </a:cubicBezTo>
                <a:cubicBezTo>
                  <a:pt x="1014565" y="3621855"/>
                  <a:pt x="1016405" y="3622435"/>
                  <a:pt x="1018835" y="3622435"/>
                </a:cubicBezTo>
                <a:cubicBezTo>
                  <a:pt x="1019877" y="3622435"/>
                  <a:pt x="1021017" y="3622354"/>
                  <a:pt x="1022254" y="3622191"/>
                </a:cubicBezTo>
                <a:cubicBezTo>
                  <a:pt x="1023491" y="3622028"/>
                  <a:pt x="1024782" y="3621773"/>
                  <a:pt x="1026128" y="3621426"/>
                </a:cubicBezTo>
                <a:lnTo>
                  <a:pt x="1026128" y="3626309"/>
                </a:lnTo>
                <a:cubicBezTo>
                  <a:pt x="1024847" y="3626635"/>
                  <a:pt x="1023523" y="3626868"/>
                  <a:pt x="1022156" y="3627009"/>
                </a:cubicBezTo>
                <a:cubicBezTo>
                  <a:pt x="1020789" y="3627150"/>
                  <a:pt x="1019400" y="3627221"/>
                  <a:pt x="1017989" y="3627221"/>
                </a:cubicBezTo>
                <a:cubicBezTo>
                  <a:pt x="1013887" y="3627221"/>
                  <a:pt x="1010827" y="3626293"/>
                  <a:pt x="1008808" y="3624437"/>
                </a:cubicBezTo>
                <a:cubicBezTo>
                  <a:pt x="1006790" y="3622582"/>
                  <a:pt x="1005780" y="3619733"/>
                  <a:pt x="1005780" y="3615891"/>
                </a:cubicBezTo>
                <a:lnTo>
                  <a:pt x="1005780" y="3598832"/>
                </a:lnTo>
                <a:lnTo>
                  <a:pt x="996632" y="3598832"/>
                </a:lnTo>
                <a:lnTo>
                  <a:pt x="996632" y="3594079"/>
                </a:lnTo>
                <a:lnTo>
                  <a:pt x="1005780" y="3594079"/>
                </a:lnTo>
                <a:lnTo>
                  <a:pt x="1005780" y="3585093"/>
                </a:lnTo>
                <a:close/>
                <a:moveTo>
                  <a:pt x="879039" y="3583628"/>
                </a:moveTo>
                <a:cubicBezTo>
                  <a:pt x="880928" y="3583628"/>
                  <a:pt x="882648" y="3583910"/>
                  <a:pt x="884199" y="3584475"/>
                </a:cubicBezTo>
                <a:cubicBezTo>
                  <a:pt x="885751" y="3585039"/>
                  <a:pt x="887092" y="3585853"/>
                  <a:pt x="888220" y="3586916"/>
                </a:cubicBezTo>
                <a:cubicBezTo>
                  <a:pt x="889349" y="3587980"/>
                  <a:pt x="890222" y="3589282"/>
                  <a:pt x="890841" y="3590823"/>
                </a:cubicBezTo>
                <a:cubicBezTo>
                  <a:pt x="891459" y="3592364"/>
                  <a:pt x="891769" y="3594100"/>
                  <a:pt x="891769" y="3596032"/>
                </a:cubicBezTo>
                <a:cubicBezTo>
                  <a:pt x="891769" y="3597660"/>
                  <a:pt x="891552" y="3599168"/>
                  <a:pt x="891118" y="3600558"/>
                </a:cubicBezTo>
                <a:cubicBezTo>
                  <a:pt x="890683" y="3601947"/>
                  <a:pt x="890027" y="3603330"/>
                  <a:pt x="889148" y="3604708"/>
                </a:cubicBezTo>
                <a:cubicBezTo>
                  <a:pt x="888269" y="3606087"/>
                  <a:pt x="887162" y="3607514"/>
                  <a:pt x="885827" y="3608990"/>
                </a:cubicBezTo>
                <a:cubicBezTo>
                  <a:pt x="884492" y="3610465"/>
                  <a:pt x="882913" y="3612082"/>
                  <a:pt x="881090" y="3613840"/>
                </a:cubicBezTo>
                <a:lnTo>
                  <a:pt x="873375" y="3621361"/>
                </a:lnTo>
                <a:lnTo>
                  <a:pt x="894048" y="3621361"/>
                </a:lnTo>
                <a:lnTo>
                  <a:pt x="894048" y="3626765"/>
                </a:lnTo>
                <a:lnTo>
                  <a:pt x="866017" y="3626765"/>
                </a:lnTo>
                <a:lnTo>
                  <a:pt x="866017" y="3621686"/>
                </a:lnTo>
                <a:lnTo>
                  <a:pt x="877021" y="3610748"/>
                </a:lnTo>
                <a:cubicBezTo>
                  <a:pt x="878822" y="3608968"/>
                  <a:pt x="880287" y="3607427"/>
                  <a:pt x="881416" y="3606125"/>
                </a:cubicBezTo>
                <a:cubicBezTo>
                  <a:pt x="882544" y="3604822"/>
                  <a:pt x="883423" y="3603634"/>
                  <a:pt x="884053" y="3602560"/>
                </a:cubicBezTo>
                <a:cubicBezTo>
                  <a:pt x="884682" y="3601485"/>
                  <a:pt x="885106" y="3600471"/>
                  <a:pt x="885323" y="3599516"/>
                </a:cubicBezTo>
                <a:cubicBezTo>
                  <a:pt x="885540" y="3598561"/>
                  <a:pt x="885648" y="3597530"/>
                  <a:pt x="885648" y="3596423"/>
                </a:cubicBezTo>
                <a:cubicBezTo>
                  <a:pt x="885648" y="3595381"/>
                  <a:pt x="885507" y="3594388"/>
                  <a:pt x="885225" y="3593444"/>
                </a:cubicBezTo>
                <a:cubicBezTo>
                  <a:pt x="884943" y="3592500"/>
                  <a:pt x="884509" y="3591670"/>
                  <a:pt x="883923" y="3590953"/>
                </a:cubicBezTo>
                <a:cubicBezTo>
                  <a:pt x="883337" y="3590237"/>
                  <a:pt x="882577" y="3589673"/>
                  <a:pt x="881644" y="3589261"/>
                </a:cubicBezTo>
                <a:cubicBezTo>
                  <a:pt x="880711" y="3588848"/>
                  <a:pt x="879593" y="3588642"/>
                  <a:pt x="878291" y="3588642"/>
                </a:cubicBezTo>
                <a:cubicBezTo>
                  <a:pt x="876489" y="3588642"/>
                  <a:pt x="874850" y="3589043"/>
                  <a:pt x="873375" y="3589847"/>
                </a:cubicBezTo>
                <a:cubicBezTo>
                  <a:pt x="871899" y="3590650"/>
                  <a:pt x="870542" y="3591691"/>
                  <a:pt x="869305" y="3592972"/>
                </a:cubicBezTo>
                <a:lnTo>
                  <a:pt x="866180" y="3589228"/>
                </a:lnTo>
                <a:cubicBezTo>
                  <a:pt x="867786" y="3587535"/>
                  <a:pt x="869636" y="3586179"/>
                  <a:pt x="871730" y="3585158"/>
                </a:cubicBezTo>
                <a:cubicBezTo>
                  <a:pt x="873825" y="3584138"/>
                  <a:pt x="876261" y="3583628"/>
                  <a:pt x="879039" y="3583628"/>
                </a:cubicBezTo>
                <a:close/>
                <a:moveTo>
                  <a:pt x="773320" y="3583628"/>
                </a:moveTo>
                <a:lnTo>
                  <a:pt x="773320" y="3594079"/>
                </a:lnTo>
                <a:lnTo>
                  <a:pt x="788003" y="3594079"/>
                </a:lnTo>
                <a:lnTo>
                  <a:pt x="788003" y="3598832"/>
                </a:lnTo>
                <a:lnTo>
                  <a:pt x="773320" y="3598832"/>
                </a:lnTo>
                <a:lnTo>
                  <a:pt x="773320" y="3615436"/>
                </a:lnTo>
                <a:cubicBezTo>
                  <a:pt x="773320" y="3617780"/>
                  <a:pt x="773944" y="3619532"/>
                  <a:pt x="775192" y="3620693"/>
                </a:cubicBezTo>
                <a:cubicBezTo>
                  <a:pt x="776440" y="3621855"/>
                  <a:pt x="778280" y="3622435"/>
                  <a:pt x="780710" y="3622435"/>
                </a:cubicBezTo>
                <a:cubicBezTo>
                  <a:pt x="781752" y="3622435"/>
                  <a:pt x="782892" y="3622354"/>
                  <a:pt x="784129" y="3622191"/>
                </a:cubicBezTo>
                <a:cubicBezTo>
                  <a:pt x="785366" y="3622028"/>
                  <a:pt x="786657" y="3621773"/>
                  <a:pt x="788003" y="3621426"/>
                </a:cubicBezTo>
                <a:lnTo>
                  <a:pt x="788003" y="3626309"/>
                </a:lnTo>
                <a:cubicBezTo>
                  <a:pt x="786722" y="3626635"/>
                  <a:pt x="785398" y="3626868"/>
                  <a:pt x="784031" y="3627009"/>
                </a:cubicBezTo>
                <a:cubicBezTo>
                  <a:pt x="782664" y="3627150"/>
                  <a:pt x="781275" y="3627221"/>
                  <a:pt x="779864" y="3627221"/>
                </a:cubicBezTo>
                <a:cubicBezTo>
                  <a:pt x="775762" y="3627221"/>
                  <a:pt x="772702" y="3626293"/>
                  <a:pt x="770683" y="3624437"/>
                </a:cubicBezTo>
                <a:cubicBezTo>
                  <a:pt x="768665" y="3622582"/>
                  <a:pt x="767655" y="3619733"/>
                  <a:pt x="767655" y="3615891"/>
                </a:cubicBezTo>
                <a:lnTo>
                  <a:pt x="767655" y="3598832"/>
                </a:lnTo>
                <a:lnTo>
                  <a:pt x="758507" y="3598832"/>
                </a:lnTo>
                <a:lnTo>
                  <a:pt x="758507" y="3594079"/>
                </a:lnTo>
                <a:lnTo>
                  <a:pt x="767655" y="3594079"/>
                </a:lnTo>
                <a:lnTo>
                  <a:pt x="767655" y="3585093"/>
                </a:lnTo>
                <a:close/>
                <a:moveTo>
                  <a:pt x="1114169" y="3580763"/>
                </a:moveTo>
                <a:lnTo>
                  <a:pt x="1121039" y="3580763"/>
                </a:lnTo>
                <a:lnTo>
                  <a:pt x="1120160" y="3614296"/>
                </a:lnTo>
                <a:lnTo>
                  <a:pt x="1115146" y="3614296"/>
                </a:lnTo>
                <a:close/>
                <a:moveTo>
                  <a:pt x="790240" y="3580763"/>
                </a:moveTo>
                <a:lnTo>
                  <a:pt x="795905" y="3580763"/>
                </a:lnTo>
                <a:lnTo>
                  <a:pt x="795905" y="3594079"/>
                </a:lnTo>
                <a:lnTo>
                  <a:pt x="795709" y="3599223"/>
                </a:lnTo>
                <a:cubicBezTo>
                  <a:pt x="796599" y="3598159"/>
                  <a:pt x="797473" y="3597264"/>
                  <a:pt x="798330" y="3596537"/>
                </a:cubicBezTo>
                <a:cubicBezTo>
                  <a:pt x="799188" y="3595810"/>
                  <a:pt x="800045" y="3595218"/>
                  <a:pt x="800902" y="3594763"/>
                </a:cubicBezTo>
                <a:cubicBezTo>
                  <a:pt x="801759" y="3594307"/>
                  <a:pt x="802633" y="3593981"/>
                  <a:pt x="803523" y="3593786"/>
                </a:cubicBezTo>
                <a:cubicBezTo>
                  <a:pt x="804413" y="3593590"/>
                  <a:pt x="805335" y="3593493"/>
                  <a:pt x="806290" y="3593493"/>
                </a:cubicBezTo>
                <a:cubicBezTo>
                  <a:pt x="809546" y="3593493"/>
                  <a:pt x="812064" y="3594486"/>
                  <a:pt x="813843" y="3596472"/>
                </a:cubicBezTo>
                <a:cubicBezTo>
                  <a:pt x="815623" y="3598458"/>
                  <a:pt x="816513" y="3601447"/>
                  <a:pt x="816513" y="3605441"/>
                </a:cubicBezTo>
                <a:lnTo>
                  <a:pt x="816513" y="3626765"/>
                </a:lnTo>
                <a:lnTo>
                  <a:pt x="810848" y="3626765"/>
                </a:lnTo>
                <a:lnTo>
                  <a:pt x="810848" y="3605897"/>
                </a:lnTo>
                <a:cubicBezTo>
                  <a:pt x="810848" y="3603379"/>
                  <a:pt x="810376" y="3601496"/>
                  <a:pt x="809432" y="3600248"/>
                </a:cubicBezTo>
                <a:cubicBezTo>
                  <a:pt x="808488" y="3599000"/>
                  <a:pt x="807137" y="3598376"/>
                  <a:pt x="805379" y="3598376"/>
                </a:cubicBezTo>
                <a:cubicBezTo>
                  <a:pt x="804619" y="3598376"/>
                  <a:pt x="803908" y="3598479"/>
                  <a:pt x="803246" y="3598686"/>
                </a:cubicBezTo>
                <a:cubicBezTo>
                  <a:pt x="802584" y="3598892"/>
                  <a:pt x="801895" y="3599250"/>
                  <a:pt x="801179" y="3599760"/>
                </a:cubicBezTo>
                <a:cubicBezTo>
                  <a:pt x="800463" y="3600270"/>
                  <a:pt x="799681" y="3600959"/>
                  <a:pt x="798835" y="3601827"/>
                </a:cubicBezTo>
                <a:cubicBezTo>
                  <a:pt x="797988" y="3602695"/>
                  <a:pt x="797012" y="3603781"/>
                  <a:pt x="795905" y="3605083"/>
                </a:cubicBezTo>
                <a:lnTo>
                  <a:pt x="795905" y="3626765"/>
                </a:lnTo>
                <a:lnTo>
                  <a:pt x="790240" y="3626765"/>
                </a:lnTo>
                <a:close/>
                <a:moveTo>
                  <a:pt x="580690" y="3580763"/>
                </a:moveTo>
                <a:lnTo>
                  <a:pt x="586355" y="3580763"/>
                </a:lnTo>
                <a:lnTo>
                  <a:pt x="586355" y="3594079"/>
                </a:lnTo>
                <a:lnTo>
                  <a:pt x="586159" y="3599223"/>
                </a:lnTo>
                <a:cubicBezTo>
                  <a:pt x="587049" y="3598159"/>
                  <a:pt x="587923" y="3597264"/>
                  <a:pt x="588780" y="3596537"/>
                </a:cubicBezTo>
                <a:cubicBezTo>
                  <a:pt x="589638" y="3595810"/>
                  <a:pt x="590495" y="3595218"/>
                  <a:pt x="591352" y="3594763"/>
                </a:cubicBezTo>
                <a:cubicBezTo>
                  <a:pt x="592210" y="3594307"/>
                  <a:pt x="593083" y="3593981"/>
                  <a:pt x="593973" y="3593786"/>
                </a:cubicBezTo>
                <a:cubicBezTo>
                  <a:pt x="594863" y="3593590"/>
                  <a:pt x="595785" y="3593493"/>
                  <a:pt x="596740" y="3593493"/>
                </a:cubicBezTo>
                <a:cubicBezTo>
                  <a:pt x="599996" y="3593493"/>
                  <a:pt x="602514" y="3594486"/>
                  <a:pt x="604293" y="3596472"/>
                </a:cubicBezTo>
                <a:cubicBezTo>
                  <a:pt x="606073" y="3598458"/>
                  <a:pt x="606963" y="3601447"/>
                  <a:pt x="606963" y="3605441"/>
                </a:cubicBezTo>
                <a:lnTo>
                  <a:pt x="606963" y="3626765"/>
                </a:lnTo>
                <a:lnTo>
                  <a:pt x="601298" y="3626765"/>
                </a:lnTo>
                <a:lnTo>
                  <a:pt x="601298" y="3605897"/>
                </a:lnTo>
                <a:cubicBezTo>
                  <a:pt x="601298" y="3603379"/>
                  <a:pt x="600826" y="3601496"/>
                  <a:pt x="599882" y="3600248"/>
                </a:cubicBezTo>
                <a:cubicBezTo>
                  <a:pt x="598938" y="3599000"/>
                  <a:pt x="597587" y="3598376"/>
                  <a:pt x="595829" y="3598376"/>
                </a:cubicBezTo>
                <a:cubicBezTo>
                  <a:pt x="595069" y="3598376"/>
                  <a:pt x="594358" y="3598479"/>
                  <a:pt x="593696" y="3598686"/>
                </a:cubicBezTo>
                <a:cubicBezTo>
                  <a:pt x="593034" y="3598892"/>
                  <a:pt x="592345" y="3599250"/>
                  <a:pt x="591629" y="3599760"/>
                </a:cubicBezTo>
                <a:cubicBezTo>
                  <a:pt x="590913" y="3600270"/>
                  <a:pt x="590131" y="3600959"/>
                  <a:pt x="589285" y="3601827"/>
                </a:cubicBezTo>
                <a:cubicBezTo>
                  <a:pt x="588438" y="3602695"/>
                  <a:pt x="587462" y="3603781"/>
                  <a:pt x="586355" y="3605083"/>
                </a:cubicBezTo>
                <a:lnTo>
                  <a:pt x="586355" y="3626765"/>
                </a:lnTo>
                <a:lnTo>
                  <a:pt x="580690" y="3626765"/>
                </a:lnTo>
                <a:close/>
                <a:moveTo>
                  <a:pt x="56815" y="3580763"/>
                </a:moveTo>
                <a:lnTo>
                  <a:pt x="62480" y="3580763"/>
                </a:lnTo>
                <a:lnTo>
                  <a:pt x="62480" y="3594079"/>
                </a:lnTo>
                <a:lnTo>
                  <a:pt x="62285" y="3599223"/>
                </a:lnTo>
                <a:cubicBezTo>
                  <a:pt x="63174" y="3598159"/>
                  <a:pt x="64048" y="3597264"/>
                  <a:pt x="64905" y="3596537"/>
                </a:cubicBezTo>
                <a:cubicBezTo>
                  <a:pt x="65763" y="3595810"/>
                  <a:pt x="66620" y="3595218"/>
                  <a:pt x="67477" y="3594763"/>
                </a:cubicBezTo>
                <a:cubicBezTo>
                  <a:pt x="68335" y="3594307"/>
                  <a:pt x="69208" y="3593981"/>
                  <a:pt x="70098" y="3593786"/>
                </a:cubicBezTo>
                <a:cubicBezTo>
                  <a:pt x="70988" y="3593590"/>
                  <a:pt x="71910" y="3593493"/>
                  <a:pt x="72865" y="3593493"/>
                </a:cubicBezTo>
                <a:cubicBezTo>
                  <a:pt x="76121" y="3593493"/>
                  <a:pt x="78639" y="3594486"/>
                  <a:pt x="80418" y="3596472"/>
                </a:cubicBezTo>
                <a:cubicBezTo>
                  <a:pt x="82198" y="3598458"/>
                  <a:pt x="83088" y="3601447"/>
                  <a:pt x="83088" y="3605441"/>
                </a:cubicBezTo>
                <a:lnTo>
                  <a:pt x="83088" y="3626765"/>
                </a:lnTo>
                <a:lnTo>
                  <a:pt x="77423" y="3626765"/>
                </a:lnTo>
                <a:lnTo>
                  <a:pt x="77423" y="3605897"/>
                </a:lnTo>
                <a:cubicBezTo>
                  <a:pt x="77423" y="3603379"/>
                  <a:pt x="76951" y="3601496"/>
                  <a:pt x="76007" y="3600248"/>
                </a:cubicBezTo>
                <a:cubicBezTo>
                  <a:pt x="75063" y="3599000"/>
                  <a:pt x="73712" y="3598376"/>
                  <a:pt x="71954" y="3598376"/>
                </a:cubicBezTo>
                <a:cubicBezTo>
                  <a:pt x="71194" y="3598376"/>
                  <a:pt x="70483" y="3598479"/>
                  <a:pt x="69821" y="3598686"/>
                </a:cubicBezTo>
                <a:cubicBezTo>
                  <a:pt x="69159" y="3598892"/>
                  <a:pt x="68470" y="3599250"/>
                  <a:pt x="67754" y="3599760"/>
                </a:cubicBezTo>
                <a:cubicBezTo>
                  <a:pt x="67038" y="3600270"/>
                  <a:pt x="66256" y="3600959"/>
                  <a:pt x="65410" y="3601827"/>
                </a:cubicBezTo>
                <a:cubicBezTo>
                  <a:pt x="64563" y="3602695"/>
                  <a:pt x="63587" y="3603781"/>
                  <a:pt x="62480" y="3605083"/>
                </a:cubicBezTo>
                <a:lnTo>
                  <a:pt x="62480" y="3626765"/>
                </a:lnTo>
                <a:lnTo>
                  <a:pt x="56815" y="3626765"/>
                </a:lnTo>
                <a:close/>
                <a:moveTo>
                  <a:pt x="736685" y="3580373"/>
                </a:moveTo>
                <a:cubicBezTo>
                  <a:pt x="737315" y="3580373"/>
                  <a:pt x="737901" y="3580487"/>
                  <a:pt x="738443" y="3580715"/>
                </a:cubicBezTo>
                <a:cubicBezTo>
                  <a:pt x="738986" y="3580942"/>
                  <a:pt x="739458" y="3581263"/>
                  <a:pt x="739859" y="3581675"/>
                </a:cubicBezTo>
                <a:cubicBezTo>
                  <a:pt x="740261" y="3582087"/>
                  <a:pt x="740576" y="3582559"/>
                  <a:pt x="740803" y="3583091"/>
                </a:cubicBezTo>
                <a:cubicBezTo>
                  <a:pt x="741031" y="3583623"/>
                  <a:pt x="741145" y="3584203"/>
                  <a:pt x="741145" y="3584833"/>
                </a:cubicBezTo>
                <a:cubicBezTo>
                  <a:pt x="741145" y="3585441"/>
                  <a:pt x="741031" y="3586016"/>
                  <a:pt x="740803" y="3586558"/>
                </a:cubicBezTo>
                <a:cubicBezTo>
                  <a:pt x="740576" y="3587101"/>
                  <a:pt x="740261" y="3587578"/>
                  <a:pt x="739859" y="3587991"/>
                </a:cubicBezTo>
                <a:cubicBezTo>
                  <a:pt x="739458" y="3588403"/>
                  <a:pt x="738986" y="3588723"/>
                  <a:pt x="738443" y="3588951"/>
                </a:cubicBezTo>
                <a:cubicBezTo>
                  <a:pt x="737901" y="3589179"/>
                  <a:pt x="737315" y="3589293"/>
                  <a:pt x="736685" y="3589293"/>
                </a:cubicBezTo>
                <a:cubicBezTo>
                  <a:pt x="736056" y="3589293"/>
                  <a:pt x="735470" y="3589179"/>
                  <a:pt x="734927" y="3588951"/>
                </a:cubicBezTo>
                <a:cubicBezTo>
                  <a:pt x="734385" y="3588723"/>
                  <a:pt x="733912" y="3588403"/>
                  <a:pt x="733511" y="3587991"/>
                </a:cubicBezTo>
                <a:cubicBezTo>
                  <a:pt x="733109" y="3587578"/>
                  <a:pt x="732795" y="3587101"/>
                  <a:pt x="732567" y="3586558"/>
                </a:cubicBezTo>
                <a:cubicBezTo>
                  <a:pt x="732339" y="3586016"/>
                  <a:pt x="732225" y="3585441"/>
                  <a:pt x="732225" y="3584833"/>
                </a:cubicBezTo>
                <a:cubicBezTo>
                  <a:pt x="732225" y="3584203"/>
                  <a:pt x="732339" y="3583623"/>
                  <a:pt x="732567" y="3583091"/>
                </a:cubicBezTo>
                <a:cubicBezTo>
                  <a:pt x="732795" y="3582559"/>
                  <a:pt x="733109" y="3582087"/>
                  <a:pt x="733511" y="3581675"/>
                </a:cubicBezTo>
                <a:cubicBezTo>
                  <a:pt x="733912" y="3581263"/>
                  <a:pt x="734385" y="3580942"/>
                  <a:pt x="734927" y="3580715"/>
                </a:cubicBezTo>
                <a:cubicBezTo>
                  <a:pt x="735470" y="3580487"/>
                  <a:pt x="736056" y="3580373"/>
                  <a:pt x="736685" y="3580373"/>
                </a:cubicBezTo>
                <a:close/>
                <a:moveTo>
                  <a:pt x="422360" y="3580373"/>
                </a:moveTo>
                <a:cubicBezTo>
                  <a:pt x="422990" y="3580373"/>
                  <a:pt x="423576" y="3580487"/>
                  <a:pt x="424118" y="3580715"/>
                </a:cubicBezTo>
                <a:cubicBezTo>
                  <a:pt x="424661" y="3580942"/>
                  <a:pt x="425133" y="3581263"/>
                  <a:pt x="425534" y="3581675"/>
                </a:cubicBezTo>
                <a:cubicBezTo>
                  <a:pt x="425936" y="3582087"/>
                  <a:pt x="426251" y="3582559"/>
                  <a:pt x="426479" y="3583091"/>
                </a:cubicBezTo>
                <a:cubicBezTo>
                  <a:pt x="426706" y="3583623"/>
                  <a:pt x="426820" y="3584203"/>
                  <a:pt x="426820" y="3584833"/>
                </a:cubicBezTo>
                <a:cubicBezTo>
                  <a:pt x="426820" y="3585441"/>
                  <a:pt x="426706" y="3586016"/>
                  <a:pt x="426479" y="3586558"/>
                </a:cubicBezTo>
                <a:cubicBezTo>
                  <a:pt x="426251" y="3587101"/>
                  <a:pt x="425936" y="3587578"/>
                  <a:pt x="425534" y="3587991"/>
                </a:cubicBezTo>
                <a:cubicBezTo>
                  <a:pt x="425133" y="3588403"/>
                  <a:pt x="424661" y="3588723"/>
                  <a:pt x="424118" y="3588951"/>
                </a:cubicBezTo>
                <a:cubicBezTo>
                  <a:pt x="423576" y="3589179"/>
                  <a:pt x="422990" y="3589293"/>
                  <a:pt x="422360" y="3589293"/>
                </a:cubicBezTo>
                <a:cubicBezTo>
                  <a:pt x="421731" y="3589293"/>
                  <a:pt x="421145" y="3589179"/>
                  <a:pt x="420602" y="3588951"/>
                </a:cubicBezTo>
                <a:cubicBezTo>
                  <a:pt x="420060" y="3588723"/>
                  <a:pt x="419587" y="3588403"/>
                  <a:pt x="419186" y="3587991"/>
                </a:cubicBezTo>
                <a:cubicBezTo>
                  <a:pt x="418785" y="3587578"/>
                  <a:pt x="418470" y="3587101"/>
                  <a:pt x="418242" y="3586558"/>
                </a:cubicBezTo>
                <a:cubicBezTo>
                  <a:pt x="418014" y="3586016"/>
                  <a:pt x="417900" y="3585441"/>
                  <a:pt x="417900" y="3584833"/>
                </a:cubicBezTo>
                <a:cubicBezTo>
                  <a:pt x="417900" y="3584203"/>
                  <a:pt x="418014" y="3583623"/>
                  <a:pt x="418242" y="3583091"/>
                </a:cubicBezTo>
                <a:cubicBezTo>
                  <a:pt x="418470" y="3582559"/>
                  <a:pt x="418785" y="3582087"/>
                  <a:pt x="419186" y="3581675"/>
                </a:cubicBezTo>
                <a:cubicBezTo>
                  <a:pt x="419587" y="3581263"/>
                  <a:pt x="420060" y="3580942"/>
                  <a:pt x="420602" y="3580715"/>
                </a:cubicBezTo>
                <a:cubicBezTo>
                  <a:pt x="421145" y="3580487"/>
                  <a:pt x="421731" y="3580373"/>
                  <a:pt x="422360" y="3580373"/>
                </a:cubicBezTo>
                <a:close/>
                <a:moveTo>
                  <a:pt x="212810" y="3580373"/>
                </a:moveTo>
                <a:cubicBezTo>
                  <a:pt x="213440" y="3580373"/>
                  <a:pt x="214026" y="3580487"/>
                  <a:pt x="214568" y="3580715"/>
                </a:cubicBezTo>
                <a:cubicBezTo>
                  <a:pt x="215111" y="3580942"/>
                  <a:pt x="215583" y="3581263"/>
                  <a:pt x="215984" y="3581675"/>
                </a:cubicBezTo>
                <a:cubicBezTo>
                  <a:pt x="216386" y="3582087"/>
                  <a:pt x="216701" y="3582559"/>
                  <a:pt x="216929" y="3583091"/>
                </a:cubicBezTo>
                <a:cubicBezTo>
                  <a:pt x="217156" y="3583623"/>
                  <a:pt x="217270" y="3584203"/>
                  <a:pt x="217270" y="3584833"/>
                </a:cubicBezTo>
                <a:cubicBezTo>
                  <a:pt x="217270" y="3585441"/>
                  <a:pt x="217156" y="3586016"/>
                  <a:pt x="216929" y="3586558"/>
                </a:cubicBezTo>
                <a:cubicBezTo>
                  <a:pt x="216701" y="3587101"/>
                  <a:pt x="216386" y="3587578"/>
                  <a:pt x="215984" y="3587991"/>
                </a:cubicBezTo>
                <a:cubicBezTo>
                  <a:pt x="215583" y="3588403"/>
                  <a:pt x="215111" y="3588723"/>
                  <a:pt x="214568" y="3588951"/>
                </a:cubicBezTo>
                <a:cubicBezTo>
                  <a:pt x="214026" y="3589179"/>
                  <a:pt x="213440" y="3589293"/>
                  <a:pt x="212810" y="3589293"/>
                </a:cubicBezTo>
                <a:cubicBezTo>
                  <a:pt x="212181" y="3589293"/>
                  <a:pt x="211595" y="3589179"/>
                  <a:pt x="211052" y="3588951"/>
                </a:cubicBezTo>
                <a:cubicBezTo>
                  <a:pt x="210510" y="3588723"/>
                  <a:pt x="210038" y="3588403"/>
                  <a:pt x="209636" y="3587991"/>
                </a:cubicBezTo>
                <a:cubicBezTo>
                  <a:pt x="209234" y="3587578"/>
                  <a:pt x="208920" y="3587101"/>
                  <a:pt x="208692" y="3586558"/>
                </a:cubicBezTo>
                <a:cubicBezTo>
                  <a:pt x="208464" y="3586016"/>
                  <a:pt x="208350" y="3585441"/>
                  <a:pt x="208350" y="3584833"/>
                </a:cubicBezTo>
                <a:cubicBezTo>
                  <a:pt x="208350" y="3584203"/>
                  <a:pt x="208464" y="3583623"/>
                  <a:pt x="208692" y="3583091"/>
                </a:cubicBezTo>
                <a:cubicBezTo>
                  <a:pt x="208920" y="3582559"/>
                  <a:pt x="209234" y="3582087"/>
                  <a:pt x="209636" y="3581675"/>
                </a:cubicBezTo>
                <a:cubicBezTo>
                  <a:pt x="210038" y="3581263"/>
                  <a:pt x="210510" y="3580942"/>
                  <a:pt x="211052" y="3580715"/>
                </a:cubicBezTo>
                <a:cubicBezTo>
                  <a:pt x="211595" y="3580487"/>
                  <a:pt x="212181" y="3580373"/>
                  <a:pt x="212810" y="3580373"/>
                </a:cubicBezTo>
                <a:close/>
                <a:moveTo>
                  <a:pt x="212810" y="3541156"/>
                </a:moveTo>
                <a:cubicBezTo>
                  <a:pt x="213483" y="3541156"/>
                  <a:pt x="214123" y="3541292"/>
                  <a:pt x="214731" y="3541563"/>
                </a:cubicBezTo>
                <a:cubicBezTo>
                  <a:pt x="215339" y="3541835"/>
                  <a:pt x="215871" y="3542198"/>
                  <a:pt x="216326" y="3542654"/>
                </a:cubicBezTo>
                <a:cubicBezTo>
                  <a:pt x="216782" y="3543110"/>
                  <a:pt x="217146" y="3543642"/>
                  <a:pt x="217417" y="3544249"/>
                </a:cubicBezTo>
                <a:cubicBezTo>
                  <a:pt x="217688" y="3544857"/>
                  <a:pt x="217824" y="3545497"/>
                  <a:pt x="217824" y="3546170"/>
                </a:cubicBezTo>
                <a:cubicBezTo>
                  <a:pt x="217824" y="3546865"/>
                  <a:pt x="217688" y="3547510"/>
                  <a:pt x="217417" y="3548107"/>
                </a:cubicBezTo>
                <a:cubicBezTo>
                  <a:pt x="217146" y="3548704"/>
                  <a:pt x="216782" y="3549230"/>
                  <a:pt x="216326" y="3549686"/>
                </a:cubicBezTo>
                <a:cubicBezTo>
                  <a:pt x="215871" y="3550142"/>
                  <a:pt x="215339" y="3550500"/>
                  <a:pt x="214731" y="3550761"/>
                </a:cubicBezTo>
                <a:cubicBezTo>
                  <a:pt x="214123" y="3551021"/>
                  <a:pt x="213483" y="3551151"/>
                  <a:pt x="212810" y="3551151"/>
                </a:cubicBezTo>
                <a:cubicBezTo>
                  <a:pt x="212116" y="3551151"/>
                  <a:pt x="211470" y="3551021"/>
                  <a:pt x="210873" y="3550761"/>
                </a:cubicBezTo>
                <a:cubicBezTo>
                  <a:pt x="210276" y="3550500"/>
                  <a:pt x="209750" y="3550142"/>
                  <a:pt x="209294" y="3549686"/>
                </a:cubicBezTo>
                <a:cubicBezTo>
                  <a:pt x="208838" y="3549230"/>
                  <a:pt x="208480" y="3548704"/>
                  <a:pt x="208220" y="3548107"/>
                </a:cubicBezTo>
                <a:cubicBezTo>
                  <a:pt x="207959" y="3547510"/>
                  <a:pt x="207829" y="3546865"/>
                  <a:pt x="207829" y="3546170"/>
                </a:cubicBezTo>
                <a:cubicBezTo>
                  <a:pt x="207829" y="3545497"/>
                  <a:pt x="207959" y="3544857"/>
                  <a:pt x="208220" y="3544249"/>
                </a:cubicBezTo>
                <a:cubicBezTo>
                  <a:pt x="208480" y="3543642"/>
                  <a:pt x="208838" y="3543110"/>
                  <a:pt x="209294" y="3542654"/>
                </a:cubicBezTo>
                <a:cubicBezTo>
                  <a:pt x="209750" y="3542198"/>
                  <a:pt x="210276" y="3541835"/>
                  <a:pt x="210873" y="3541563"/>
                </a:cubicBezTo>
                <a:cubicBezTo>
                  <a:pt x="211470" y="3541292"/>
                  <a:pt x="212116" y="3541156"/>
                  <a:pt x="212810" y="3541156"/>
                </a:cubicBezTo>
                <a:close/>
                <a:moveTo>
                  <a:pt x="288959" y="3525171"/>
                </a:moveTo>
                <a:lnTo>
                  <a:pt x="270955" y="3538552"/>
                </a:lnTo>
                <a:cubicBezTo>
                  <a:pt x="271281" y="3539681"/>
                  <a:pt x="271693" y="3540722"/>
                  <a:pt x="272193" y="3541677"/>
                </a:cubicBezTo>
                <a:cubicBezTo>
                  <a:pt x="272692" y="3542632"/>
                  <a:pt x="273294" y="3543452"/>
                  <a:pt x="273999" y="3544135"/>
                </a:cubicBezTo>
                <a:cubicBezTo>
                  <a:pt x="274705" y="3544819"/>
                  <a:pt x="275508" y="3545351"/>
                  <a:pt x="276409" y="3545731"/>
                </a:cubicBezTo>
                <a:cubicBezTo>
                  <a:pt x="277309" y="3546110"/>
                  <a:pt x="278335" y="3546300"/>
                  <a:pt x="279485" y="3546300"/>
                </a:cubicBezTo>
                <a:cubicBezTo>
                  <a:pt x="280961" y="3546300"/>
                  <a:pt x="282301" y="3545942"/>
                  <a:pt x="283506" y="3545226"/>
                </a:cubicBezTo>
                <a:cubicBezTo>
                  <a:pt x="284710" y="3544510"/>
                  <a:pt x="285736" y="3543446"/>
                  <a:pt x="286582" y="3542035"/>
                </a:cubicBezTo>
                <a:cubicBezTo>
                  <a:pt x="287429" y="3540625"/>
                  <a:pt x="288080" y="3538872"/>
                  <a:pt x="288536" y="3536778"/>
                </a:cubicBezTo>
                <a:cubicBezTo>
                  <a:pt x="288992" y="3534683"/>
                  <a:pt x="289219" y="3532258"/>
                  <a:pt x="289219" y="3529501"/>
                </a:cubicBezTo>
                <a:cubicBezTo>
                  <a:pt x="289219" y="3528763"/>
                  <a:pt x="289192" y="3528031"/>
                  <a:pt x="289138" y="3527304"/>
                </a:cubicBezTo>
                <a:cubicBezTo>
                  <a:pt x="289084" y="3526577"/>
                  <a:pt x="289024" y="3525866"/>
                  <a:pt x="288959" y="3525171"/>
                </a:cubicBezTo>
                <a:close/>
                <a:moveTo>
                  <a:pt x="96380" y="3517879"/>
                </a:moveTo>
                <a:lnTo>
                  <a:pt x="111779" y="3517879"/>
                </a:lnTo>
                <a:lnTo>
                  <a:pt x="111779" y="3545845"/>
                </a:lnTo>
                <a:lnTo>
                  <a:pt x="121513" y="3545845"/>
                </a:lnTo>
                <a:lnTo>
                  <a:pt x="121513" y="3550565"/>
                </a:lnTo>
                <a:lnTo>
                  <a:pt x="95306" y="3550565"/>
                </a:lnTo>
                <a:lnTo>
                  <a:pt x="95306" y="3545845"/>
                </a:lnTo>
                <a:lnTo>
                  <a:pt x="106049" y="3545845"/>
                </a:lnTo>
                <a:lnTo>
                  <a:pt x="106049" y="3522567"/>
                </a:lnTo>
                <a:lnTo>
                  <a:pt x="96380" y="3522567"/>
                </a:lnTo>
                <a:close/>
                <a:moveTo>
                  <a:pt x="212810" y="3517293"/>
                </a:moveTo>
                <a:cubicBezTo>
                  <a:pt x="213483" y="3517293"/>
                  <a:pt x="214123" y="3517428"/>
                  <a:pt x="214731" y="3517700"/>
                </a:cubicBezTo>
                <a:cubicBezTo>
                  <a:pt x="215339" y="3517971"/>
                  <a:pt x="215871" y="3518335"/>
                  <a:pt x="216326" y="3518790"/>
                </a:cubicBezTo>
                <a:cubicBezTo>
                  <a:pt x="216782" y="3519246"/>
                  <a:pt x="217146" y="3519778"/>
                  <a:pt x="217417" y="3520386"/>
                </a:cubicBezTo>
                <a:cubicBezTo>
                  <a:pt x="217688" y="3520993"/>
                  <a:pt x="217824" y="3521634"/>
                  <a:pt x="217824" y="3522306"/>
                </a:cubicBezTo>
                <a:cubicBezTo>
                  <a:pt x="217824" y="3523001"/>
                  <a:pt x="217688" y="3523647"/>
                  <a:pt x="217417" y="3524244"/>
                </a:cubicBezTo>
                <a:cubicBezTo>
                  <a:pt x="217146" y="3524840"/>
                  <a:pt x="216782" y="3525367"/>
                  <a:pt x="216326" y="3525823"/>
                </a:cubicBezTo>
                <a:cubicBezTo>
                  <a:pt x="215871" y="3526278"/>
                  <a:pt x="215339" y="3526636"/>
                  <a:pt x="214731" y="3526897"/>
                </a:cubicBezTo>
                <a:cubicBezTo>
                  <a:pt x="214123" y="3527157"/>
                  <a:pt x="213483" y="3527288"/>
                  <a:pt x="212810" y="3527288"/>
                </a:cubicBezTo>
                <a:cubicBezTo>
                  <a:pt x="212116" y="3527288"/>
                  <a:pt x="211470" y="3527157"/>
                  <a:pt x="210873" y="3526897"/>
                </a:cubicBezTo>
                <a:cubicBezTo>
                  <a:pt x="210276" y="3526636"/>
                  <a:pt x="209750" y="3526278"/>
                  <a:pt x="209294" y="3525823"/>
                </a:cubicBezTo>
                <a:cubicBezTo>
                  <a:pt x="208838" y="3525367"/>
                  <a:pt x="208480" y="3524840"/>
                  <a:pt x="208220" y="3524244"/>
                </a:cubicBezTo>
                <a:cubicBezTo>
                  <a:pt x="207959" y="3523647"/>
                  <a:pt x="207829" y="3523001"/>
                  <a:pt x="207829" y="3522306"/>
                </a:cubicBezTo>
                <a:cubicBezTo>
                  <a:pt x="207829" y="3521634"/>
                  <a:pt x="207959" y="3520993"/>
                  <a:pt x="208220" y="3520386"/>
                </a:cubicBezTo>
                <a:cubicBezTo>
                  <a:pt x="208480" y="3519778"/>
                  <a:pt x="208838" y="3519246"/>
                  <a:pt x="209294" y="3518790"/>
                </a:cubicBezTo>
                <a:cubicBezTo>
                  <a:pt x="209750" y="3518335"/>
                  <a:pt x="210276" y="3517971"/>
                  <a:pt x="210873" y="3517700"/>
                </a:cubicBezTo>
                <a:cubicBezTo>
                  <a:pt x="211470" y="3517428"/>
                  <a:pt x="212116" y="3517293"/>
                  <a:pt x="212810" y="3517293"/>
                </a:cubicBezTo>
                <a:close/>
                <a:moveTo>
                  <a:pt x="66354" y="3517293"/>
                </a:moveTo>
                <a:cubicBezTo>
                  <a:pt x="68112" y="3517293"/>
                  <a:pt x="69447" y="3517868"/>
                  <a:pt x="70358" y="3519018"/>
                </a:cubicBezTo>
                <a:cubicBezTo>
                  <a:pt x="71270" y="3520169"/>
                  <a:pt x="71726" y="3521948"/>
                  <a:pt x="71726" y="3524357"/>
                </a:cubicBezTo>
                <a:cubicBezTo>
                  <a:pt x="72247" y="3523229"/>
                  <a:pt x="72757" y="3522225"/>
                  <a:pt x="73256" y="3521346"/>
                </a:cubicBezTo>
                <a:cubicBezTo>
                  <a:pt x="73755" y="3520467"/>
                  <a:pt x="74292" y="3519729"/>
                  <a:pt x="74867" y="3519132"/>
                </a:cubicBezTo>
                <a:cubicBezTo>
                  <a:pt x="75443" y="3518535"/>
                  <a:pt x="76077" y="3518080"/>
                  <a:pt x="76772" y="3517765"/>
                </a:cubicBezTo>
                <a:cubicBezTo>
                  <a:pt x="77467" y="3517450"/>
                  <a:pt x="78270" y="3517293"/>
                  <a:pt x="79181" y="3517293"/>
                </a:cubicBezTo>
                <a:cubicBezTo>
                  <a:pt x="83283" y="3517293"/>
                  <a:pt x="85334" y="3520451"/>
                  <a:pt x="85334" y="3526767"/>
                </a:cubicBezTo>
                <a:lnTo>
                  <a:pt x="85334" y="3550565"/>
                </a:lnTo>
                <a:lnTo>
                  <a:pt x="80125" y="3550565"/>
                </a:lnTo>
                <a:lnTo>
                  <a:pt x="80125" y="3527092"/>
                </a:lnTo>
                <a:cubicBezTo>
                  <a:pt x="80125" y="3526072"/>
                  <a:pt x="80087" y="3525236"/>
                  <a:pt x="80011" y="3524585"/>
                </a:cubicBezTo>
                <a:cubicBezTo>
                  <a:pt x="79935" y="3523934"/>
                  <a:pt x="79816" y="3523419"/>
                  <a:pt x="79653" y="3523039"/>
                </a:cubicBezTo>
                <a:cubicBezTo>
                  <a:pt x="79490" y="3522659"/>
                  <a:pt x="79284" y="3522393"/>
                  <a:pt x="79035" y="3522241"/>
                </a:cubicBezTo>
                <a:cubicBezTo>
                  <a:pt x="78785" y="3522089"/>
                  <a:pt x="78476" y="3522013"/>
                  <a:pt x="78107" y="3522013"/>
                </a:cubicBezTo>
                <a:cubicBezTo>
                  <a:pt x="77673" y="3522013"/>
                  <a:pt x="77271" y="3522144"/>
                  <a:pt x="76902" y="3522404"/>
                </a:cubicBezTo>
                <a:cubicBezTo>
                  <a:pt x="76533" y="3522665"/>
                  <a:pt x="76137" y="3523088"/>
                  <a:pt x="75714" y="3523674"/>
                </a:cubicBezTo>
                <a:cubicBezTo>
                  <a:pt x="75291" y="3524260"/>
                  <a:pt x="74824" y="3525036"/>
                  <a:pt x="74314" y="3526002"/>
                </a:cubicBezTo>
                <a:cubicBezTo>
                  <a:pt x="73804" y="3526967"/>
                  <a:pt x="73202" y="3528156"/>
                  <a:pt x="72507" y="3529566"/>
                </a:cubicBezTo>
                <a:lnTo>
                  <a:pt x="72507" y="3550565"/>
                </a:lnTo>
                <a:lnTo>
                  <a:pt x="67331" y="3550565"/>
                </a:lnTo>
                <a:lnTo>
                  <a:pt x="67331" y="3527711"/>
                </a:lnTo>
                <a:cubicBezTo>
                  <a:pt x="67331" y="3526517"/>
                  <a:pt x="67293" y="3525551"/>
                  <a:pt x="67217" y="3524813"/>
                </a:cubicBezTo>
                <a:cubicBezTo>
                  <a:pt x="67141" y="3524075"/>
                  <a:pt x="67021" y="3523500"/>
                  <a:pt x="66859" y="3523088"/>
                </a:cubicBezTo>
                <a:cubicBezTo>
                  <a:pt x="66696" y="3522675"/>
                  <a:pt x="66484" y="3522393"/>
                  <a:pt x="66224" y="3522241"/>
                </a:cubicBezTo>
                <a:cubicBezTo>
                  <a:pt x="65963" y="3522089"/>
                  <a:pt x="65649" y="3522013"/>
                  <a:pt x="65280" y="3522013"/>
                </a:cubicBezTo>
                <a:cubicBezTo>
                  <a:pt x="64889" y="3522013"/>
                  <a:pt x="64520" y="3522122"/>
                  <a:pt x="64173" y="3522339"/>
                </a:cubicBezTo>
                <a:cubicBezTo>
                  <a:pt x="63826" y="3522556"/>
                  <a:pt x="63440" y="3522947"/>
                  <a:pt x="63017" y="3523511"/>
                </a:cubicBezTo>
                <a:cubicBezTo>
                  <a:pt x="62594" y="3524075"/>
                  <a:pt x="62122" y="3524846"/>
                  <a:pt x="61601" y="3525823"/>
                </a:cubicBezTo>
                <a:cubicBezTo>
                  <a:pt x="61080" y="3526799"/>
                  <a:pt x="60461" y="3528047"/>
                  <a:pt x="59745" y="3529566"/>
                </a:cubicBezTo>
                <a:lnTo>
                  <a:pt x="59745" y="3550565"/>
                </a:lnTo>
                <a:lnTo>
                  <a:pt x="54536" y="3550565"/>
                </a:lnTo>
                <a:lnTo>
                  <a:pt x="54536" y="3517879"/>
                </a:lnTo>
                <a:lnTo>
                  <a:pt x="58866" y="3517879"/>
                </a:lnTo>
                <a:lnTo>
                  <a:pt x="59127" y="3524097"/>
                </a:lnTo>
                <a:cubicBezTo>
                  <a:pt x="59691" y="3522860"/>
                  <a:pt x="60239" y="3521807"/>
                  <a:pt x="60771" y="3520939"/>
                </a:cubicBezTo>
                <a:cubicBezTo>
                  <a:pt x="61302" y="3520071"/>
                  <a:pt x="61850" y="3519371"/>
                  <a:pt x="62415" y="3518839"/>
                </a:cubicBezTo>
                <a:cubicBezTo>
                  <a:pt x="62979" y="3518307"/>
                  <a:pt x="63581" y="3517917"/>
                  <a:pt x="64222" y="3517667"/>
                </a:cubicBezTo>
                <a:cubicBezTo>
                  <a:pt x="64862" y="3517418"/>
                  <a:pt x="65573" y="3517293"/>
                  <a:pt x="66354" y="3517293"/>
                </a:cubicBezTo>
                <a:close/>
                <a:moveTo>
                  <a:pt x="33300" y="3517293"/>
                </a:moveTo>
                <a:cubicBezTo>
                  <a:pt x="34581" y="3517293"/>
                  <a:pt x="36002" y="3517363"/>
                  <a:pt x="37565" y="3517504"/>
                </a:cubicBezTo>
                <a:cubicBezTo>
                  <a:pt x="39128" y="3517645"/>
                  <a:pt x="40756" y="3517890"/>
                  <a:pt x="42449" y="3518237"/>
                </a:cubicBezTo>
                <a:lnTo>
                  <a:pt x="42449" y="3523283"/>
                </a:lnTo>
                <a:cubicBezTo>
                  <a:pt x="40669" y="3522849"/>
                  <a:pt x="38981" y="3522529"/>
                  <a:pt x="37386" y="3522323"/>
                </a:cubicBezTo>
                <a:cubicBezTo>
                  <a:pt x="35791" y="3522116"/>
                  <a:pt x="34407" y="3522013"/>
                  <a:pt x="33235" y="3522013"/>
                </a:cubicBezTo>
                <a:cubicBezTo>
                  <a:pt x="31824" y="3522013"/>
                  <a:pt x="30636" y="3522122"/>
                  <a:pt x="29670" y="3522339"/>
                </a:cubicBezTo>
                <a:cubicBezTo>
                  <a:pt x="28704" y="3522556"/>
                  <a:pt x="27923" y="3522854"/>
                  <a:pt x="27326" y="3523234"/>
                </a:cubicBezTo>
                <a:cubicBezTo>
                  <a:pt x="26729" y="3523614"/>
                  <a:pt x="26301" y="3524059"/>
                  <a:pt x="26040" y="3524569"/>
                </a:cubicBezTo>
                <a:cubicBezTo>
                  <a:pt x="25780" y="3525079"/>
                  <a:pt x="25650" y="3525627"/>
                  <a:pt x="25650" y="3526213"/>
                </a:cubicBezTo>
                <a:cubicBezTo>
                  <a:pt x="25650" y="3526799"/>
                  <a:pt x="25763" y="3527331"/>
                  <a:pt x="25991" y="3527808"/>
                </a:cubicBezTo>
                <a:cubicBezTo>
                  <a:pt x="26219" y="3528286"/>
                  <a:pt x="26642" y="3528747"/>
                  <a:pt x="27261" y="3529192"/>
                </a:cubicBezTo>
                <a:cubicBezTo>
                  <a:pt x="27880" y="3529637"/>
                  <a:pt x="28742" y="3530082"/>
                  <a:pt x="29849" y="3530527"/>
                </a:cubicBezTo>
                <a:cubicBezTo>
                  <a:pt x="30956" y="3530972"/>
                  <a:pt x="32400" y="3531455"/>
                  <a:pt x="34179" y="3531976"/>
                </a:cubicBezTo>
                <a:cubicBezTo>
                  <a:pt x="36111" y="3532540"/>
                  <a:pt x="37739" y="3533131"/>
                  <a:pt x="39063" y="3533750"/>
                </a:cubicBezTo>
                <a:cubicBezTo>
                  <a:pt x="40387" y="3534368"/>
                  <a:pt x="41461" y="3535058"/>
                  <a:pt x="42286" y="3535817"/>
                </a:cubicBezTo>
                <a:cubicBezTo>
                  <a:pt x="43111" y="3536577"/>
                  <a:pt x="43702" y="3537434"/>
                  <a:pt x="44060" y="3538389"/>
                </a:cubicBezTo>
                <a:cubicBezTo>
                  <a:pt x="44418" y="3539344"/>
                  <a:pt x="44597" y="3540429"/>
                  <a:pt x="44597" y="3541645"/>
                </a:cubicBezTo>
                <a:cubicBezTo>
                  <a:pt x="44597" y="3542795"/>
                  <a:pt x="44402" y="3543826"/>
                  <a:pt x="44011" y="3544738"/>
                </a:cubicBezTo>
                <a:cubicBezTo>
                  <a:pt x="43621" y="3545649"/>
                  <a:pt x="43089" y="3546458"/>
                  <a:pt x="42416" y="3547163"/>
                </a:cubicBezTo>
                <a:cubicBezTo>
                  <a:pt x="41743" y="3547868"/>
                  <a:pt x="40962" y="3548471"/>
                  <a:pt x="40072" y="3548970"/>
                </a:cubicBezTo>
                <a:cubicBezTo>
                  <a:pt x="39182" y="3549469"/>
                  <a:pt x="38232" y="3549882"/>
                  <a:pt x="37223" y="3550207"/>
                </a:cubicBezTo>
                <a:cubicBezTo>
                  <a:pt x="36214" y="3550533"/>
                  <a:pt x="35178" y="3550771"/>
                  <a:pt x="34114" y="3550923"/>
                </a:cubicBezTo>
                <a:cubicBezTo>
                  <a:pt x="33051" y="3551075"/>
                  <a:pt x="32009" y="3551151"/>
                  <a:pt x="30989" y="3551151"/>
                </a:cubicBezTo>
                <a:cubicBezTo>
                  <a:pt x="28775" y="3551151"/>
                  <a:pt x="26740" y="3551054"/>
                  <a:pt x="24884" y="3550858"/>
                </a:cubicBezTo>
                <a:cubicBezTo>
                  <a:pt x="23029" y="3550663"/>
                  <a:pt x="21211" y="3550348"/>
                  <a:pt x="19431" y="3549914"/>
                </a:cubicBezTo>
                <a:lnTo>
                  <a:pt x="19431" y="3544705"/>
                </a:lnTo>
                <a:cubicBezTo>
                  <a:pt x="21341" y="3545248"/>
                  <a:pt x="23240" y="3545660"/>
                  <a:pt x="25129" y="3545942"/>
                </a:cubicBezTo>
                <a:cubicBezTo>
                  <a:pt x="27017" y="3546224"/>
                  <a:pt x="28894" y="3546365"/>
                  <a:pt x="30761" y="3546365"/>
                </a:cubicBezTo>
                <a:cubicBezTo>
                  <a:pt x="33474" y="3546365"/>
                  <a:pt x="35482" y="3545996"/>
                  <a:pt x="36784" y="3545259"/>
                </a:cubicBezTo>
                <a:cubicBezTo>
                  <a:pt x="38086" y="3544521"/>
                  <a:pt x="38737" y="3543468"/>
                  <a:pt x="38737" y="3542101"/>
                </a:cubicBezTo>
                <a:cubicBezTo>
                  <a:pt x="38737" y="3541515"/>
                  <a:pt x="38634" y="3540988"/>
                  <a:pt x="38428" y="3540522"/>
                </a:cubicBezTo>
                <a:cubicBezTo>
                  <a:pt x="38222" y="3540055"/>
                  <a:pt x="37847" y="3539610"/>
                  <a:pt x="37305" y="3539187"/>
                </a:cubicBezTo>
                <a:cubicBezTo>
                  <a:pt x="36762" y="3538764"/>
                  <a:pt x="35921" y="3538324"/>
                  <a:pt x="34782" y="3537868"/>
                </a:cubicBezTo>
                <a:cubicBezTo>
                  <a:pt x="33642" y="3537412"/>
                  <a:pt x="32085" y="3536892"/>
                  <a:pt x="30110" y="3536306"/>
                </a:cubicBezTo>
                <a:cubicBezTo>
                  <a:pt x="28634" y="3535871"/>
                  <a:pt x="27272" y="3535378"/>
                  <a:pt x="26024" y="3534824"/>
                </a:cubicBezTo>
                <a:cubicBezTo>
                  <a:pt x="24776" y="3534271"/>
                  <a:pt x="23696" y="3533614"/>
                  <a:pt x="22785" y="3532855"/>
                </a:cubicBezTo>
                <a:cubicBezTo>
                  <a:pt x="21873" y="3532095"/>
                  <a:pt x="21157" y="3531205"/>
                  <a:pt x="20636" y="3530185"/>
                </a:cubicBezTo>
                <a:cubicBezTo>
                  <a:pt x="20115" y="3529165"/>
                  <a:pt x="19855" y="3527960"/>
                  <a:pt x="19855" y="3526571"/>
                </a:cubicBezTo>
                <a:cubicBezTo>
                  <a:pt x="19855" y="3525660"/>
                  <a:pt x="20066" y="3524661"/>
                  <a:pt x="20489" y="3523576"/>
                </a:cubicBezTo>
                <a:cubicBezTo>
                  <a:pt x="20913" y="3522491"/>
                  <a:pt x="21634" y="3521482"/>
                  <a:pt x="22654" y="3520548"/>
                </a:cubicBezTo>
                <a:cubicBezTo>
                  <a:pt x="23674" y="3519615"/>
                  <a:pt x="25053" y="3518839"/>
                  <a:pt x="26789" y="3518221"/>
                </a:cubicBezTo>
                <a:cubicBezTo>
                  <a:pt x="28525" y="3517602"/>
                  <a:pt x="30696" y="3517293"/>
                  <a:pt x="33300" y="3517293"/>
                </a:cubicBezTo>
                <a:close/>
                <a:moveTo>
                  <a:pt x="279485" y="3512279"/>
                </a:moveTo>
                <a:cubicBezTo>
                  <a:pt x="278009" y="3512279"/>
                  <a:pt x="276669" y="3512637"/>
                  <a:pt x="275464" y="3513354"/>
                </a:cubicBezTo>
                <a:cubicBezTo>
                  <a:pt x="274260" y="3514070"/>
                  <a:pt x="273234" y="3515139"/>
                  <a:pt x="272388" y="3516560"/>
                </a:cubicBezTo>
                <a:cubicBezTo>
                  <a:pt x="271542" y="3517982"/>
                  <a:pt x="270890" y="3519740"/>
                  <a:pt x="270435" y="3521834"/>
                </a:cubicBezTo>
                <a:cubicBezTo>
                  <a:pt x="269979" y="3523929"/>
                  <a:pt x="269751" y="3526354"/>
                  <a:pt x="269751" y="3529111"/>
                </a:cubicBezTo>
                <a:cubicBezTo>
                  <a:pt x="269751" y="3529783"/>
                  <a:pt x="269756" y="3530456"/>
                  <a:pt x="269767" y="3531129"/>
                </a:cubicBezTo>
                <a:cubicBezTo>
                  <a:pt x="269778" y="3531802"/>
                  <a:pt x="269816" y="3532453"/>
                  <a:pt x="269881" y="3533083"/>
                </a:cubicBezTo>
                <a:lnTo>
                  <a:pt x="287885" y="3519767"/>
                </a:lnTo>
                <a:cubicBezTo>
                  <a:pt x="287559" y="3518660"/>
                  <a:pt x="287147" y="3517651"/>
                  <a:pt x="286648" y="3516739"/>
                </a:cubicBezTo>
                <a:cubicBezTo>
                  <a:pt x="286148" y="3515828"/>
                  <a:pt x="285551" y="3515041"/>
                  <a:pt x="284857" y="3514379"/>
                </a:cubicBezTo>
                <a:cubicBezTo>
                  <a:pt x="284162" y="3513717"/>
                  <a:pt x="283370" y="3513202"/>
                  <a:pt x="282480" y="3512833"/>
                </a:cubicBezTo>
                <a:cubicBezTo>
                  <a:pt x="281590" y="3512464"/>
                  <a:pt x="280592" y="3512279"/>
                  <a:pt x="279485" y="3512279"/>
                </a:cubicBezTo>
                <a:close/>
                <a:moveTo>
                  <a:pt x="279811" y="3507428"/>
                </a:moveTo>
                <a:cubicBezTo>
                  <a:pt x="282090" y="3507428"/>
                  <a:pt x="284162" y="3507857"/>
                  <a:pt x="286029" y="3508714"/>
                </a:cubicBezTo>
                <a:cubicBezTo>
                  <a:pt x="287896" y="3509572"/>
                  <a:pt x="289491" y="3510896"/>
                  <a:pt x="290815" y="3512686"/>
                </a:cubicBezTo>
                <a:cubicBezTo>
                  <a:pt x="292139" y="3514477"/>
                  <a:pt x="293159" y="3516750"/>
                  <a:pt x="293875" y="3519507"/>
                </a:cubicBezTo>
                <a:cubicBezTo>
                  <a:pt x="294591" y="3522263"/>
                  <a:pt x="294949" y="3525530"/>
                  <a:pt x="294949" y="3529306"/>
                </a:cubicBezTo>
                <a:cubicBezTo>
                  <a:pt x="294949" y="3532562"/>
                  <a:pt x="294624" y="3535530"/>
                  <a:pt x="293973" y="3538210"/>
                </a:cubicBezTo>
                <a:cubicBezTo>
                  <a:pt x="293322" y="3540891"/>
                  <a:pt x="292334" y="3543191"/>
                  <a:pt x="291010" y="3545112"/>
                </a:cubicBezTo>
                <a:cubicBezTo>
                  <a:pt x="289686" y="3547033"/>
                  <a:pt x="288042" y="3548520"/>
                  <a:pt x="286078" y="3549572"/>
                </a:cubicBezTo>
                <a:cubicBezTo>
                  <a:pt x="284114" y="3550625"/>
                  <a:pt x="281808" y="3551151"/>
                  <a:pt x="279160" y="3551151"/>
                </a:cubicBezTo>
                <a:cubicBezTo>
                  <a:pt x="276881" y="3551151"/>
                  <a:pt x="274808" y="3550723"/>
                  <a:pt x="272941" y="3549865"/>
                </a:cubicBezTo>
                <a:cubicBezTo>
                  <a:pt x="271075" y="3549008"/>
                  <a:pt x="269480" y="3547689"/>
                  <a:pt x="268156" y="3545910"/>
                </a:cubicBezTo>
                <a:cubicBezTo>
                  <a:pt x="266832" y="3544130"/>
                  <a:pt x="265812" y="3541862"/>
                  <a:pt x="265095" y="3539105"/>
                </a:cubicBezTo>
                <a:cubicBezTo>
                  <a:pt x="264379" y="3536349"/>
                  <a:pt x="264021" y="3533083"/>
                  <a:pt x="264021" y="3529306"/>
                </a:cubicBezTo>
                <a:cubicBezTo>
                  <a:pt x="264021" y="3526050"/>
                  <a:pt x="264352" y="3523077"/>
                  <a:pt x="265014" y="3520386"/>
                </a:cubicBezTo>
                <a:cubicBezTo>
                  <a:pt x="265676" y="3517694"/>
                  <a:pt x="266664" y="3515388"/>
                  <a:pt x="267977" y="3513467"/>
                </a:cubicBezTo>
                <a:cubicBezTo>
                  <a:pt x="269290" y="3511547"/>
                  <a:pt x="270934" y="3510060"/>
                  <a:pt x="272909" y="3509007"/>
                </a:cubicBezTo>
                <a:cubicBezTo>
                  <a:pt x="274884" y="3507955"/>
                  <a:pt x="277185" y="3507428"/>
                  <a:pt x="279811" y="3507428"/>
                </a:cubicBezTo>
                <a:close/>
                <a:moveTo>
                  <a:pt x="144670" y="3507428"/>
                </a:moveTo>
                <a:lnTo>
                  <a:pt x="144670" y="3517879"/>
                </a:lnTo>
                <a:lnTo>
                  <a:pt x="159353" y="3517879"/>
                </a:lnTo>
                <a:lnTo>
                  <a:pt x="159353" y="3522632"/>
                </a:lnTo>
                <a:lnTo>
                  <a:pt x="144670" y="3522632"/>
                </a:lnTo>
                <a:lnTo>
                  <a:pt x="144670" y="3539236"/>
                </a:lnTo>
                <a:cubicBezTo>
                  <a:pt x="144670" y="3541580"/>
                  <a:pt x="145294" y="3543332"/>
                  <a:pt x="146542" y="3544493"/>
                </a:cubicBezTo>
                <a:cubicBezTo>
                  <a:pt x="147790" y="3545655"/>
                  <a:pt x="149630" y="3546235"/>
                  <a:pt x="152060" y="3546235"/>
                </a:cubicBezTo>
                <a:cubicBezTo>
                  <a:pt x="153102" y="3546235"/>
                  <a:pt x="154242" y="3546154"/>
                  <a:pt x="155479" y="3545991"/>
                </a:cubicBezTo>
                <a:cubicBezTo>
                  <a:pt x="156716" y="3545828"/>
                  <a:pt x="158007" y="3545573"/>
                  <a:pt x="159353" y="3545226"/>
                </a:cubicBezTo>
                <a:lnTo>
                  <a:pt x="159353" y="3550109"/>
                </a:lnTo>
                <a:cubicBezTo>
                  <a:pt x="158072" y="3550435"/>
                  <a:pt x="156749" y="3550668"/>
                  <a:pt x="155381" y="3550809"/>
                </a:cubicBezTo>
                <a:cubicBezTo>
                  <a:pt x="154014" y="3550950"/>
                  <a:pt x="152625" y="3551021"/>
                  <a:pt x="151214" y="3551021"/>
                </a:cubicBezTo>
                <a:cubicBezTo>
                  <a:pt x="147112" y="3551021"/>
                  <a:pt x="144052" y="3550093"/>
                  <a:pt x="142033" y="3548237"/>
                </a:cubicBezTo>
                <a:cubicBezTo>
                  <a:pt x="140015" y="3546382"/>
                  <a:pt x="139005" y="3543533"/>
                  <a:pt x="139005" y="3539691"/>
                </a:cubicBezTo>
                <a:lnTo>
                  <a:pt x="139005" y="3522632"/>
                </a:lnTo>
                <a:lnTo>
                  <a:pt x="129857" y="3522632"/>
                </a:lnTo>
                <a:lnTo>
                  <a:pt x="129857" y="3517879"/>
                </a:lnTo>
                <a:lnTo>
                  <a:pt x="139005" y="3517879"/>
                </a:lnTo>
                <a:lnTo>
                  <a:pt x="139005" y="3508893"/>
                </a:lnTo>
                <a:close/>
                <a:moveTo>
                  <a:pt x="161590" y="3504563"/>
                </a:moveTo>
                <a:lnTo>
                  <a:pt x="167255" y="3504563"/>
                </a:lnTo>
                <a:lnTo>
                  <a:pt x="167255" y="3517879"/>
                </a:lnTo>
                <a:lnTo>
                  <a:pt x="167060" y="3523023"/>
                </a:lnTo>
                <a:cubicBezTo>
                  <a:pt x="167949" y="3521959"/>
                  <a:pt x="168823" y="3521064"/>
                  <a:pt x="169680" y="3520337"/>
                </a:cubicBezTo>
                <a:cubicBezTo>
                  <a:pt x="170538" y="3519610"/>
                  <a:pt x="171395" y="3519018"/>
                  <a:pt x="172252" y="3518562"/>
                </a:cubicBezTo>
                <a:cubicBezTo>
                  <a:pt x="173110" y="3518107"/>
                  <a:pt x="173983" y="3517781"/>
                  <a:pt x="174873" y="3517586"/>
                </a:cubicBezTo>
                <a:cubicBezTo>
                  <a:pt x="175763" y="3517390"/>
                  <a:pt x="176685" y="3517293"/>
                  <a:pt x="177640" y="3517293"/>
                </a:cubicBezTo>
                <a:cubicBezTo>
                  <a:pt x="180896" y="3517293"/>
                  <a:pt x="183414" y="3518286"/>
                  <a:pt x="185193" y="3520272"/>
                </a:cubicBezTo>
                <a:cubicBezTo>
                  <a:pt x="186973" y="3522258"/>
                  <a:pt x="187863" y="3525247"/>
                  <a:pt x="187863" y="3529241"/>
                </a:cubicBezTo>
                <a:lnTo>
                  <a:pt x="187863" y="3550565"/>
                </a:lnTo>
                <a:lnTo>
                  <a:pt x="182198" y="3550565"/>
                </a:lnTo>
                <a:lnTo>
                  <a:pt x="182198" y="3529697"/>
                </a:lnTo>
                <a:cubicBezTo>
                  <a:pt x="182198" y="3527179"/>
                  <a:pt x="181726" y="3525296"/>
                  <a:pt x="180782" y="3524048"/>
                </a:cubicBezTo>
                <a:cubicBezTo>
                  <a:pt x="179838" y="3522800"/>
                  <a:pt x="178487" y="3522176"/>
                  <a:pt x="176729" y="3522176"/>
                </a:cubicBezTo>
                <a:cubicBezTo>
                  <a:pt x="175969" y="3522176"/>
                  <a:pt x="175258" y="3522279"/>
                  <a:pt x="174596" y="3522486"/>
                </a:cubicBezTo>
                <a:cubicBezTo>
                  <a:pt x="173934" y="3522692"/>
                  <a:pt x="173245" y="3523050"/>
                  <a:pt x="172529" y="3523560"/>
                </a:cubicBezTo>
                <a:cubicBezTo>
                  <a:pt x="171813" y="3524070"/>
                  <a:pt x="171031" y="3524759"/>
                  <a:pt x="170185" y="3525627"/>
                </a:cubicBezTo>
                <a:cubicBezTo>
                  <a:pt x="169338" y="3526495"/>
                  <a:pt x="168362" y="3527581"/>
                  <a:pt x="167255" y="3528883"/>
                </a:cubicBezTo>
                <a:lnTo>
                  <a:pt x="167255" y="3550565"/>
                </a:lnTo>
                <a:lnTo>
                  <a:pt x="161590" y="3550565"/>
                </a:lnTo>
                <a:close/>
                <a:moveTo>
                  <a:pt x="108035" y="3504173"/>
                </a:moveTo>
                <a:cubicBezTo>
                  <a:pt x="108665" y="3504173"/>
                  <a:pt x="109251" y="3504287"/>
                  <a:pt x="109793" y="3504515"/>
                </a:cubicBezTo>
                <a:cubicBezTo>
                  <a:pt x="110336" y="3504742"/>
                  <a:pt x="110808" y="3505063"/>
                  <a:pt x="111209" y="3505475"/>
                </a:cubicBezTo>
                <a:cubicBezTo>
                  <a:pt x="111611" y="3505887"/>
                  <a:pt x="111926" y="3506359"/>
                  <a:pt x="112154" y="3506891"/>
                </a:cubicBezTo>
                <a:cubicBezTo>
                  <a:pt x="112381" y="3507423"/>
                  <a:pt x="112495" y="3508003"/>
                  <a:pt x="112495" y="3508633"/>
                </a:cubicBezTo>
                <a:cubicBezTo>
                  <a:pt x="112495" y="3509241"/>
                  <a:pt x="112381" y="3509816"/>
                  <a:pt x="112154" y="3510358"/>
                </a:cubicBezTo>
                <a:cubicBezTo>
                  <a:pt x="111926" y="3510901"/>
                  <a:pt x="111611" y="3511378"/>
                  <a:pt x="111209" y="3511791"/>
                </a:cubicBezTo>
                <a:cubicBezTo>
                  <a:pt x="110808" y="3512203"/>
                  <a:pt x="110336" y="3512523"/>
                  <a:pt x="109793" y="3512751"/>
                </a:cubicBezTo>
                <a:cubicBezTo>
                  <a:pt x="109251" y="3512979"/>
                  <a:pt x="108665" y="3513093"/>
                  <a:pt x="108035" y="3513093"/>
                </a:cubicBezTo>
                <a:cubicBezTo>
                  <a:pt x="107406" y="3513093"/>
                  <a:pt x="106820" y="3512979"/>
                  <a:pt x="106277" y="3512751"/>
                </a:cubicBezTo>
                <a:cubicBezTo>
                  <a:pt x="105735" y="3512523"/>
                  <a:pt x="105263" y="3512203"/>
                  <a:pt x="104861" y="3511791"/>
                </a:cubicBezTo>
                <a:cubicBezTo>
                  <a:pt x="104460" y="3511378"/>
                  <a:pt x="104145" y="3510901"/>
                  <a:pt x="103917" y="3510358"/>
                </a:cubicBezTo>
                <a:cubicBezTo>
                  <a:pt x="103689" y="3509816"/>
                  <a:pt x="103575" y="3509241"/>
                  <a:pt x="103575" y="3508633"/>
                </a:cubicBezTo>
                <a:cubicBezTo>
                  <a:pt x="103575" y="3508003"/>
                  <a:pt x="103689" y="3507423"/>
                  <a:pt x="103917" y="3506891"/>
                </a:cubicBezTo>
                <a:cubicBezTo>
                  <a:pt x="104145" y="3506359"/>
                  <a:pt x="104460" y="3505887"/>
                  <a:pt x="104861" y="3505475"/>
                </a:cubicBezTo>
                <a:cubicBezTo>
                  <a:pt x="105263" y="3505063"/>
                  <a:pt x="105735" y="3504742"/>
                  <a:pt x="106277" y="3504515"/>
                </a:cubicBezTo>
                <a:cubicBezTo>
                  <a:pt x="106820" y="3504287"/>
                  <a:pt x="107406" y="3504173"/>
                  <a:pt x="108035" y="3504173"/>
                </a:cubicBezTo>
                <a:close/>
                <a:moveTo>
                  <a:pt x="174710" y="3464956"/>
                </a:moveTo>
                <a:cubicBezTo>
                  <a:pt x="175383" y="3464956"/>
                  <a:pt x="176023" y="3465092"/>
                  <a:pt x="176631" y="3465363"/>
                </a:cubicBezTo>
                <a:cubicBezTo>
                  <a:pt x="177239" y="3465635"/>
                  <a:pt x="177771" y="3465998"/>
                  <a:pt x="178226" y="3466454"/>
                </a:cubicBezTo>
                <a:cubicBezTo>
                  <a:pt x="178682" y="3466910"/>
                  <a:pt x="179046" y="3467442"/>
                  <a:pt x="179317" y="3468049"/>
                </a:cubicBezTo>
                <a:cubicBezTo>
                  <a:pt x="179588" y="3468657"/>
                  <a:pt x="179724" y="3469297"/>
                  <a:pt x="179724" y="3469970"/>
                </a:cubicBezTo>
                <a:cubicBezTo>
                  <a:pt x="179724" y="3470665"/>
                  <a:pt x="179588" y="3471310"/>
                  <a:pt x="179317" y="3471907"/>
                </a:cubicBezTo>
                <a:cubicBezTo>
                  <a:pt x="179046" y="3472504"/>
                  <a:pt x="178682" y="3473030"/>
                  <a:pt x="178226" y="3473486"/>
                </a:cubicBezTo>
                <a:cubicBezTo>
                  <a:pt x="177771" y="3473942"/>
                  <a:pt x="177239" y="3474300"/>
                  <a:pt x="176631" y="3474561"/>
                </a:cubicBezTo>
                <a:cubicBezTo>
                  <a:pt x="176023" y="3474821"/>
                  <a:pt x="175383" y="3474951"/>
                  <a:pt x="174710" y="3474951"/>
                </a:cubicBezTo>
                <a:cubicBezTo>
                  <a:pt x="174016" y="3474951"/>
                  <a:pt x="173370" y="3474821"/>
                  <a:pt x="172773" y="3474561"/>
                </a:cubicBezTo>
                <a:cubicBezTo>
                  <a:pt x="172176" y="3474300"/>
                  <a:pt x="171650" y="3473942"/>
                  <a:pt x="171194" y="3473486"/>
                </a:cubicBezTo>
                <a:cubicBezTo>
                  <a:pt x="170738" y="3473030"/>
                  <a:pt x="170380" y="3472504"/>
                  <a:pt x="170120" y="3471907"/>
                </a:cubicBezTo>
                <a:cubicBezTo>
                  <a:pt x="169859" y="3471310"/>
                  <a:pt x="169729" y="3470665"/>
                  <a:pt x="169729" y="3469970"/>
                </a:cubicBezTo>
                <a:cubicBezTo>
                  <a:pt x="169729" y="3469297"/>
                  <a:pt x="169859" y="3468657"/>
                  <a:pt x="170120" y="3468049"/>
                </a:cubicBezTo>
                <a:cubicBezTo>
                  <a:pt x="170380" y="3467442"/>
                  <a:pt x="170738" y="3466910"/>
                  <a:pt x="171194" y="3466454"/>
                </a:cubicBezTo>
                <a:cubicBezTo>
                  <a:pt x="171650" y="3465998"/>
                  <a:pt x="172176" y="3465635"/>
                  <a:pt x="172773" y="3465363"/>
                </a:cubicBezTo>
                <a:cubicBezTo>
                  <a:pt x="173370" y="3465092"/>
                  <a:pt x="174016" y="3464956"/>
                  <a:pt x="174710" y="3464956"/>
                </a:cubicBezTo>
                <a:close/>
                <a:moveTo>
                  <a:pt x="69935" y="3445911"/>
                </a:moveTo>
                <a:cubicBezTo>
                  <a:pt x="68242" y="3445911"/>
                  <a:pt x="66794" y="3446242"/>
                  <a:pt x="65589" y="3446904"/>
                </a:cubicBezTo>
                <a:cubicBezTo>
                  <a:pt x="64384" y="3447566"/>
                  <a:pt x="63397" y="3448450"/>
                  <a:pt x="62626" y="3449557"/>
                </a:cubicBezTo>
                <a:cubicBezTo>
                  <a:pt x="61856" y="3450664"/>
                  <a:pt x="61292" y="3451950"/>
                  <a:pt x="60933" y="3453415"/>
                </a:cubicBezTo>
                <a:cubicBezTo>
                  <a:pt x="60575" y="3454880"/>
                  <a:pt x="60396" y="3456416"/>
                  <a:pt x="60396" y="3458022"/>
                </a:cubicBezTo>
                <a:cubicBezTo>
                  <a:pt x="60396" y="3460040"/>
                  <a:pt x="60619" y="3461809"/>
                  <a:pt x="61064" y="3463329"/>
                </a:cubicBezTo>
                <a:cubicBezTo>
                  <a:pt x="61509" y="3464848"/>
                  <a:pt x="62143" y="3466112"/>
                  <a:pt x="62968" y="3467121"/>
                </a:cubicBezTo>
                <a:cubicBezTo>
                  <a:pt x="63793" y="3468131"/>
                  <a:pt x="64791" y="3468890"/>
                  <a:pt x="65963" y="3469400"/>
                </a:cubicBezTo>
                <a:cubicBezTo>
                  <a:pt x="67135" y="3469910"/>
                  <a:pt x="68459" y="3470165"/>
                  <a:pt x="69935" y="3470165"/>
                </a:cubicBezTo>
                <a:cubicBezTo>
                  <a:pt x="71628" y="3470165"/>
                  <a:pt x="73077" y="3469834"/>
                  <a:pt x="74282" y="3469172"/>
                </a:cubicBezTo>
                <a:cubicBezTo>
                  <a:pt x="75486" y="3468510"/>
                  <a:pt x="76474" y="3467626"/>
                  <a:pt x="77244" y="3466519"/>
                </a:cubicBezTo>
                <a:cubicBezTo>
                  <a:pt x="78015" y="3465412"/>
                  <a:pt x="78579" y="3464126"/>
                  <a:pt x="78937" y="3462661"/>
                </a:cubicBezTo>
                <a:cubicBezTo>
                  <a:pt x="79295" y="3461196"/>
                  <a:pt x="79474" y="3459650"/>
                  <a:pt x="79474" y="3458022"/>
                </a:cubicBezTo>
                <a:cubicBezTo>
                  <a:pt x="79474" y="3456004"/>
                  <a:pt x="79252" y="3454240"/>
                  <a:pt x="78807" y="3452732"/>
                </a:cubicBezTo>
                <a:cubicBezTo>
                  <a:pt x="78362" y="3451223"/>
                  <a:pt x="77727" y="3449964"/>
                  <a:pt x="76902" y="3448955"/>
                </a:cubicBezTo>
                <a:cubicBezTo>
                  <a:pt x="76078" y="3447946"/>
                  <a:pt x="75074" y="3447186"/>
                  <a:pt x="73891" y="3446676"/>
                </a:cubicBezTo>
                <a:cubicBezTo>
                  <a:pt x="72708" y="3446166"/>
                  <a:pt x="71389" y="3445911"/>
                  <a:pt x="69935" y="3445911"/>
                </a:cubicBezTo>
                <a:close/>
                <a:moveTo>
                  <a:pt x="174710" y="3441093"/>
                </a:moveTo>
                <a:cubicBezTo>
                  <a:pt x="175383" y="3441093"/>
                  <a:pt x="176023" y="3441228"/>
                  <a:pt x="176631" y="3441500"/>
                </a:cubicBezTo>
                <a:cubicBezTo>
                  <a:pt x="177239" y="3441771"/>
                  <a:pt x="177771" y="3442135"/>
                  <a:pt x="178226" y="3442590"/>
                </a:cubicBezTo>
                <a:cubicBezTo>
                  <a:pt x="178682" y="3443046"/>
                  <a:pt x="179046" y="3443578"/>
                  <a:pt x="179317" y="3444186"/>
                </a:cubicBezTo>
                <a:cubicBezTo>
                  <a:pt x="179588" y="3444793"/>
                  <a:pt x="179724" y="3445434"/>
                  <a:pt x="179724" y="3446106"/>
                </a:cubicBezTo>
                <a:cubicBezTo>
                  <a:pt x="179724" y="3446801"/>
                  <a:pt x="179588" y="3447447"/>
                  <a:pt x="179317" y="3448044"/>
                </a:cubicBezTo>
                <a:cubicBezTo>
                  <a:pt x="179046" y="3448640"/>
                  <a:pt x="178682" y="3449167"/>
                  <a:pt x="178226" y="3449623"/>
                </a:cubicBezTo>
                <a:cubicBezTo>
                  <a:pt x="177771" y="3450078"/>
                  <a:pt x="177239" y="3450436"/>
                  <a:pt x="176631" y="3450697"/>
                </a:cubicBezTo>
                <a:cubicBezTo>
                  <a:pt x="176023" y="3450957"/>
                  <a:pt x="175383" y="3451088"/>
                  <a:pt x="174710" y="3451088"/>
                </a:cubicBezTo>
                <a:cubicBezTo>
                  <a:pt x="174016" y="3451088"/>
                  <a:pt x="173370" y="3450957"/>
                  <a:pt x="172773" y="3450697"/>
                </a:cubicBezTo>
                <a:cubicBezTo>
                  <a:pt x="172176" y="3450436"/>
                  <a:pt x="171650" y="3450078"/>
                  <a:pt x="171194" y="3449623"/>
                </a:cubicBezTo>
                <a:cubicBezTo>
                  <a:pt x="170738" y="3449167"/>
                  <a:pt x="170380" y="3448640"/>
                  <a:pt x="170120" y="3448044"/>
                </a:cubicBezTo>
                <a:cubicBezTo>
                  <a:pt x="169859" y="3447447"/>
                  <a:pt x="169729" y="3446801"/>
                  <a:pt x="169729" y="3446106"/>
                </a:cubicBezTo>
                <a:cubicBezTo>
                  <a:pt x="169729" y="3445434"/>
                  <a:pt x="169859" y="3444793"/>
                  <a:pt x="170120" y="3444186"/>
                </a:cubicBezTo>
                <a:cubicBezTo>
                  <a:pt x="170380" y="3443578"/>
                  <a:pt x="170738" y="3443046"/>
                  <a:pt x="171194" y="3442590"/>
                </a:cubicBezTo>
                <a:cubicBezTo>
                  <a:pt x="171650" y="3442135"/>
                  <a:pt x="172176" y="3441771"/>
                  <a:pt x="172773" y="3441500"/>
                </a:cubicBezTo>
                <a:cubicBezTo>
                  <a:pt x="173370" y="3441228"/>
                  <a:pt x="174016" y="3441093"/>
                  <a:pt x="174710" y="3441093"/>
                </a:cubicBezTo>
                <a:close/>
                <a:moveTo>
                  <a:pt x="149065" y="3441093"/>
                </a:moveTo>
                <a:cubicBezTo>
                  <a:pt x="152429" y="3441093"/>
                  <a:pt x="154974" y="3442086"/>
                  <a:pt x="156700" y="3444072"/>
                </a:cubicBezTo>
                <a:cubicBezTo>
                  <a:pt x="158425" y="3446058"/>
                  <a:pt x="159288" y="3449047"/>
                  <a:pt x="159288" y="3453041"/>
                </a:cubicBezTo>
                <a:lnTo>
                  <a:pt x="159288" y="3474365"/>
                </a:lnTo>
                <a:lnTo>
                  <a:pt x="153623" y="3474365"/>
                </a:lnTo>
                <a:lnTo>
                  <a:pt x="153623" y="3453497"/>
                </a:lnTo>
                <a:cubicBezTo>
                  <a:pt x="153623" y="3450936"/>
                  <a:pt x="153146" y="3449042"/>
                  <a:pt x="152191" y="3447816"/>
                </a:cubicBezTo>
                <a:cubicBezTo>
                  <a:pt x="151236" y="3446589"/>
                  <a:pt x="149814" y="3445976"/>
                  <a:pt x="147926" y="3445976"/>
                </a:cubicBezTo>
                <a:cubicBezTo>
                  <a:pt x="147231" y="3445976"/>
                  <a:pt x="146553" y="3446079"/>
                  <a:pt x="145891" y="3446286"/>
                </a:cubicBezTo>
                <a:cubicBezTo>
                  <a:pt x="145229" y="3446492"/>
                  <a:pt x="144540" y="3446850"/>
                  <a:pt x="143824" y="3447360"/>
                </a:cubicBezTo>
                <a:cubicBezTo>
                  <a:pt x="143107" y="3447870"/>
                  <a:pt x="142332" y="3448559"/>
                  <a:pt x="141496" y="3449427"/>
                </a:cubicBezTo>
                <a:cubicBezTo>
                  <a:pt x="140660" y="3450295"/>
                  <a:pt x="139722" y="3451381"/>
                  <a:pt x="138680" y="3452683"/>
                </a:cubicBezTo>
                <a:lnTo>
                  <a:pt x="138680" y="3474365"/>
                </a:lnTo>
                <a:lnTo>
                  <a:pt x="133015" y="3474365"/>
                </a:lnTo>
                <a:lnTo>
                  <a:pt x="133015" y="3441679"/>
                </a:lnTo>
                <a:lnTo>
                  <a:pt x="138061" y="3441679"/>
                </a:lnTo>
                <a:lnTo>
                  <a:pt x="138289" y="3446953"/>
                </a:lnTo>
                <a:cubicBezTo>
                  <a:pt x="139244" y="3445824"/>
                  <a:pt x="140167" y="3444886"/>
                  <a:pt x="141056" y="3444137"/>
                </a:cubicBezTo>
                <a:cubicBezTo>
                  <a:pt x="141946" y="3443388"/>
                  <a:pt x="142820" y="3442786"/>
                  <a:pt x="143677" y="3442330"/>
                </a:cubicBezTo>
                <a:cubicBezTo>
                  <a:pt x="144535" y="3441874"/>
                  <a:pt x="145408" y="3441554"/>
                  <a:pt x="146298" y="3441370"/>
                </a:cubicBezTo>
                <a:cubicBezTo>
                  <a:pt x="147188" y="3441185"/>
                  <a:pt x="148110" y="3441093"/>
                  <a:pt x="149065" y="3441093"/>
                </a:cubicBezTo>
                <a:close/>
                <a:moveTo>
                  <a:pt x="70261" y="3441093"/>
                </a:moveTo>
                <a:cubicBezTo>
                  <a:pt x="72605" y="3441093"/>
                  <a:pt x="74705" y="3441456"/>
                  <a:pt x="76560" y="3442183"/>
                </a:cubicBezTo>
                <a:cubicBezTo>
                  <a:pt x="78416" y="3442910"/>
                  <a:pt x="79990" y="3443974"/>
                  <a:pt x="81281" y="3445374"/>
                </a:cubicBezTo>
                <a:cubicBezTo>
                  <a:pt x="82572" y="3446774"/>
                  <a:pt x="83560" y="3448516"/>
                  <a:pt x="84244" y="3450599"/>
                </a:cubicBezTo>
                <a:cubicBezTo>
                  <a:pt x="84927" y="3452683"/>
                  <a:pt x="85269" y="3455070"/>
                  <a:pt x="85269" y="3457762"/>
                </a:cubicBezTo>
                <a:cubicBezTo>
                  <a:pt x="85269" y="3460301"/>
                  <a:pt x="84911" y="3462629"/>
                  <a:pt x="84195" y="3464745"/>
                </a:cubicBezTo>
                <a:cubicBezTo>
                  <a:pt x="83479" y="3466861"/>
                  <a:pt x="82448" y="3468673"/>
                  <a:pt x="81102" y="3470182"/>
                </a:cubicBezTo>
                <a:cubicBezTo>
                  <a:pt x="79756" y="3471690"/>
                  <a:pt x="78118" y="3472862"/>
                  <a:pt x="76186" y="3473698"/>
                </a:cubicBezTo>
                <a:cubicBezTo>
                  <a:pt x="74254" y="3474533"/>
                  <a:pt x="72062" y="3474951"/>
                  <a:pt x="69610" y="3474951"/>
                </a:cubicBezTo>
                <a:cubicBezTo>
                  <a:pt x="67266" y="3474951"/>
                  <a:pt x="65166" y="3474588"/>
                  <a:pt x="63310" y="3473861"/>
                </a:cubicBezTo>
                <a:cubicBezTo>
                  <a:pt x="61454" y="3473133"/>
                  <a:pt x="59881" y="3472065"/>
                  <a:pt x="58589" y="3470654"/>
                </a:cubicBezTo>
                <a:cubicBezTo>
                  <a:pt x="57298" y="3469243"/>
                  <a:pt x="56310" y="3467496"/>
                  <a:pt x="55627" y="3465412"/>
                </a:cubicBezTo>
                <a:cubicBezTo>
                  <a:pt x="54943" y="3463329"/>
                  <a:pt x="54601" y="3460930"/>
                  <a:pt x="54601" y="3458217"/>
                </a:cubicBezTo>
                <a:cubicBezTo>
                  <a:pt x="54601" y="3455678"/>
                  <a:pt x="54959" y="3453361"/>
                  <a:pt x="55676" y="3451267"/>
                </a:cubicBezTo>
                <a:cubicBezTo>
                  <a:pt x="56392" y="3449172"/>
                  <a:pt x="57423" y="3447371"/>
                  <a:pt x="58768" y="3445862"/>
                </a:cubicBezTo>
                <a:cubicBezTo>
                  <a:pt x="60114" y="3444354"/>
                  <a:pt x="61753" y="3443182"/>
                  <a:pt x="63684" y="3442346"/>
                </a:cubicBezTo>
                <a:cubicBezTo>
                  <a:pt x="65616" y="3441511"/>
                  <a:pt x="67808" y="3441093"/>
                  <a:pt x="70261" y="3441093"/>
                </a:cubicBezTo>
                <a:close/>
                <a:moveTo>
                  <a:pt x="19985" y="3431814"/>
                </a:moveTo>
                <a:lnTo>
                  <a:pt x="42058" y="3431814"/>
                </a:lnTo>
                <a:lnTo>
                  <a:pt x="42058" y="3461375"/>
                </a:lnTo>
                <a:cubicBezTo>
                  <a:pt x="42058" y="3463198"/>
                  <a:pt x="41787" y="3464929"/>
                  <a:pt x="41244" y="3466568"/>
                </a:cubicBezTo>
                <a:cubicBezTo>
                  <a:pt x="40701" y="3468207"/>
                  <a:pt x="39877" y="3469634"/>
                  <a:pt x="38770" y="3470849"/>
                </a:cubicBezTo>
                <a:cubicBezTo>
                  <a:pt x="37663" y="3472065"/>
                  <a:pt x="36274" y="3473030"/>
                  <a:pt x="34602" y="3473747"/>
                </a:cubicBezTo>
                <a:cubicBezTo>
                  <a:pt x="32931" y="3474463"/>
                  <a:pt x="30967" y="3474821"/>
                  <a:pt x="28710" y="3474821"/>
                </a:cubicBezTo>
                <a:cubicBezTo>
                  <a:pt x="27863" y="3474821"/>
                  <a:pt x="27001" y="3474761"/>
                  <a:pt x="26122" y="3474642"/>
                </a:cubicBezTo>
                <a:cubicBezTo>
                  <a:pt x="25243" y="3474523"/>
                  <a:pt x="24396" y="3474360"/>
                  <a:pt x="23582" y="3474154"/>
                </a:cubicBezTo>
                <a:cubicBezTo>
                  <a:pt x="22768" y="3473947"/>
                  <a:pt x="22003" y="3473698"/>
                  <a:pt x="21287" y="3473405"/>
                </a:cubicBezTo>
                <a:cubicBezTo>
                  <a:pt x="20571" y="3473112"/>
                  <a:pt x="19952" y="3472792"/>
                  <a:pt x="19431" y="3472444"/>
                </a:cubicBezTo>
                <a:lnTo>
                  <a:pt x="19431" y="3466617"/>
                </a:lnTo>
                <a:cubicBezTo>
                  <a:pt x="20777" y="3467594"/>
                  <a:pt x="22269" y="3468364"/>
                  <a:pt x="23908" y="3468928"/>
                </a:cubicBezTo>
                <a:cubicBezTo>
                  <a:pt x="25546" y="3469493"/>
                  <a:pt x="27169" y="3469775"/>
                  <a:pt x="28775" y="3469775"/>
                </a:cubicBezTo>
                <a:cubicBezTo>
                  <a:pt x="31141" y="3469775"/>
                  <a:pt x="32964" y="3469053"/>
                  <a:pt x="34244" y="3467610"/>
                </a:cubicBezTo>
                <a:cubicBezTo>
                  <a:pt x="35525" y="3466166"/>
                  <a:pt x="36165" y="3464088"/>
                  <a:pt x="36165" y="3461375"/>
                </a:cubicBezTo>
                <a:lnTo>
                  <a:pt x="36165" y="3436828"/>
                </a:lnTo>
                <a:lnTo>
                  <a:pt x="19985" y="3436828"/>
                </a:lnTo>
                <a:close/>
                <a:moveTo>
                  <a:pt x="250389" y="3431228"/>
                </a:moveTo>
                <a:cubicBezTo>
                  <a:pt x="252278" y="3431228"/>
                  <a:pt x="253998" y="3431510"/>
                  <a:pt x="255549" y="3432075"/>
                </a:cubicBezTo>
                <a:cubicBezTo>
                  <a:pt x="257101" y="3432639"/>
                  <a:pt x="258442" y="3433453"/>
                  <a:pt x="259570" y="3434516"/>
                </a:cubicBezTo>
                <a:cubicBezTo>
                  <a:pt x="260699" y="3435580"/>
                  <a:pt x="261572" y="3436882"/>
                  <a:pt x="262191" y="3438423"/>
                </a:cubicBezTo>
                <a:cubicBezTo>
                  <a:pt x="262810" y="3439964"/>
                  <a:pt x="263119" y="3441700"/>
                  <a:pt x="263119" y="3443632"/>
                </a:cubicBezTo>
                <a:cubicBezTo>
                  <a:pt x="263119" y="3445260"/>
                  <a:pt x="262902" y="3446768"/>
                  <a:pt x="262468" y="3448157"/>
                </a:cubicBezTo>
                <a:cubicBezTo>
                  <a:pt x="262034" y="3449546"/>
                  <a:pt x="261377" y="3450930"/>
                  <a:pt x="260498" y="3452308"/>
                </a:cubicBezTo>
                <a:cubicBezTo>
                  <a:pt x="259619" y="3453687"/>
                  <a:pt x="258512" y="3455114"/>
                  <a:pt x="257177" y="3456590"/>
                </a:cubicBezTo>
                <a:cubicBezTo>
                  <a:pt x="255842" y="3458065"/>
                  <a:pt x="254264" y="3459682"/>
                  <a:pt x="252440" y="3461440"/>
                </a:cubicBezTo>
                <a:lnTo>
                  <a:pt x="244725" y="3468961"/>
                </a:lnTo>
                <a:lnTo>
                  <a:pt x="265398" y="3468961"/>
                </a:lnTo>
                <a:lnTo>
                  <a:pt x="265398" y="3474365"/>
                </a:lnTo>
                <a:lnTo>
                  <a:pt x="237367" y="3474365"/>
                </a:lnTo>
                <a:lnTo>
                  <a:pt x="237367" y="3469286"/>
                </a:lnTo>
                <a:lnTo>
                  <a:pt x="248371" y="3458348"/>
                </a:lnTo>
                <a:cubicBezTo>
                  <a:pt x="250172" y="3456568"/>
                  <a:pt x="251637" y="3455027"/>
                  <a:pt x="252766" y="3453725"/>
                </a:cubicBezTo>
                <a:cubicBezTo>
                  <a:pt x="253895" y="3452422"/>
                  <a:pt x="254774" y="3451234"/>
                  <a:pt x="255403" y="3450160"/>
                </a:cubicBezTo>
                <a:cubicBezTo>
                  <a:pt x="256032" y="3449085"/>
                  <a:pt x="256456" y="3448071"/>
                  <a:pt x="256673" y="3447116"/>
                </a:cubicBezTo>
                <a:cubicBezTo>
                  <a:pt x="256890" y="3446161"/>
                  <a:pt x="256998" y="3445130"/>
                  <a:pt x="256998" y="3444023"/>
                </a:cubicBezTo>
                <a:cubicBezTo>
                  <a:pt x="256998" y="3442981"/>
                  <a:pt x="256857" y="3441988"/>
                  <a:pt x="256575" y="3441044"/>
                </a:cubicBezTo>
                <a:cubicBezTo>
                  <a:pt x="256293" y="3440100"/>
                  <a:pt x="255859" y="3439270"/>
                  <a:pt x="255273" y="3438553"/>
                </a:cubicBezTo>
                <a:cubicBezTo>
                  <a:pt x="254687" y="3437837"/>
                  <a:pt x="253927" y="3437273"/>
                  <a:pt x="252994" y="3436860"/>
                </a:cubicBezTo>
                <a:cubicBezTo>
                  <a:pt x="252061" y="3436448"/>
                  <a:pt x="250943" y="3436242"/>
                  <a:pt x="249641" y="3436242"/>
                </a:cubicBezTo>
                <a:cubicBezTo>
                  <a:pt x="247839" y="3436242"/>
                  <a:pt x="246200" y="3436643"/>
                  <a:pt x="244725" y="3437447"/>
                </a:cubicBezTo>
                <a:cubicBezTo>
                  <a:pt x="243249" y="3438250"/>
                  <a:pt x="241892" y="3439291"/>
                  <a:pt x="240655" y="3440572"/>
                </a:cubicBezTo>
                <a:lnTo>
                  <a:pt x="237530" y="3436828"/>
                </a:lnTo>
                <a:cubicBezTo>
                  <a:pt x="239136" y="3435135"/>
                  <a:pt x="240986" y="3433778"/>
                  <a:pt x="243080" y="3432758"/>
                </a:cubicBezTo>
                <a:cubicBezTo>
                  <a:pt x="245175" y="3431738"/>
                  <a:pt x="247611" y="3431228"/>
                  <a:pt x="250389" y="3431228"/>
                </a:cubicBezTo>
                <a:close/>
                <a:moveTo>
                  <a:pt x="94915" y="3428363"/>
                </a:moveTo>
                <a:lnTo>
                  <a:pt x="100580" y="3428363"/>
                </a:lnTo>
                <a:lnTo>
                  <a:pt x="100580" y="3441679"/>
                </a:lnTo>
                <a:lnTo>
                  <a:pt x="100385" y="3446823"/>
                </a:lnTo>
                <a:cubicBezTo>
                  <a:pt x="101274" y="3445759"/>
                  <a:pt x="102148" y="3444864"/>
                  <a:pt x="103005" y="3444137"/>
                </a:cubicBezTo>
                <a:cubicBezTo>
                  <a:pt x="103863" y="3443410"/>
                  <a:pt x="104720" y="3442818"/>
                  <a:pt x="105577" y="3442362"/>
                </a:cubicBezTo>
                <a:cubicBezTo>
                  <a:pt x="106435" y="3441907"/>
                  <a:pt x="107308" y="3441581"/>
                  <a:pt x="108198" y="3441386"/>
                </a:cubicBezTo>
                <a:cubicBezTo>
                  <a:pt x="109088" y="3441190"/>
                  <a:pt x="110010" y="3441093"/>
                  <a:pt x="110965" y="3441093"/>
                </a:cubicBezTo>
                <a:cubicBezTo>
                  <a:pt x="114221" y="3441093"/>
                  <a:pt x="116739" y="3442086"/>
                  <a:pt x="118518" y="3444072"/>
                </a:cubicBezTo>
                <a:cubicBezTo>
                  <a:pt x="120298" y="3446058"/>
                  <a:pt x="121188" y="3449047"/>
                  <a:pt x="121188" y="3453041"/>
                </a:cubicBezTo>
                <a:lnTo>
                  <a:pt x="121188" y="3474365"/>
                </a:lnTo>
                <a:lnTo>
                  <a:pt x="115523" y="3474365"/>
                </a:lnTo>
                <a:lnTo>
                  <a:pt x="115523" y="3453497"/>
                </a:lnTo>
                <a:cubicBezTo>
                  <a:pt x="115523" y="3450979"/>
                  <a:pt x="115051" y="3449096"/>
                  <a:pt x="114107" y="3447848"/>
                </a:cubicBezTo>
                <a:cubicBezTo>
                  <a:pt x="113163" y="3446600"/>
                  <a:pt x="111812" y="3445976"/>
                  <a:pt x="110054" y="3445976"/>
                </a:cubicBezTo>
                <a:cubicBezTo>
                  <a:pt x="109294" y="3445976"/>
                  <a:pt x="108583" y="3446079"/>
                  <a:pt x="107921" y="3446286"/>
                </a:cubicBezTo>
                <a:cubicBezTo>
                  <a:pt x="107259" y="3446492"/>
                  <a:pt x="106570" y="3446850"/>
                  <a:pt x="105854" y="3447360"/>
                </a:cubicBezTo>
                <a:cubicBezTo>
                  <a:pt x="105138" y="3447870"/>
                  <a:pt x="104356" y="3448559"/>
                  <a:pt x="103510" y="3449427"/>
                </a:cubicBezTo>
                <a:cubicBezTo>
                  <a:pt x="102664" y="3450295"/>
                  <a:pt x="101687" y="3451381"/>
                  <a:pt x="100580" y="3452683"/>
                </a:cubicBezTo>
                <a:lnTo>
                  <a:pt x="100580" y="3474365"/>
                </a:lnTo>
                <a:lnTo>
                  <a:pt x="94915" y="3474365"/>
                </a:lnTo>
                <a:close/>
                <a:moveTo>
                  <a:pt x="384260" y="3388756"/>
                </a:moveTo>
                <a:cubicBezTo>
                  <a:pt x="384933" y="3388756"/>
                  <a:pt x="385573" y="3388892"/>
                  <a:pt x="386181" y="3389163"/>
                </a:cubicBezTo>
                <a:cubicBezTo>
                  <a:pt x="386789" y="3389435"/>
                  <a:pt x="387321" y="3389798"/>
                  <a:pt x="387776" y="3390254"/>
                </a:cubicBezTo>
                <a:cubicBezTo>
                  <a:pt x="388232" y="3390710"/>
                  <a:pt x="388596" y="3391242"/>
                  <a:pt x="388867" y="3391849"/>
                </a:cubicBezTo>
                <a:cubicBezTo>
                  <a:pt x="389138" y="3392457"/>
                  <a:pt x="389274" y="3393097"/>
                  <a:pt x="389274" y="3393770"/>
                </a:cubicBezTo>
                <a:cubicBezTo>
                  <a:pt x="389274" y="3394465"/>
                  <a:pt x="389138" y="3395110"/>
                  <a:pt x="388867" y="3395707"/>
                </a:cubicBezTo>
                <a:cubicBezTo>
                  <a:pt x="388596" y="3396304"/>
                  <a:pt x="388232" y="3396830"/>
                  <a:pt x="387776" y="3397286"/>
                </a:cubicBezTo>
                <a:cubicBezTo>
                  <a:pt x="387321" y="3397742"/>
                  <a:pt x="386789" y="3398100"/>
                  <a:pt x="386181" y="3398361"/>
                </a:cubicBezTo>
                <a:cubicBezTo>
                  <a:pt x="385573" y="3398621"/>
                  <a:pt x="384933" y="3398751"/>
                  <a:pt x="384260" y="3398751"/>
                </a:cubicBezTo>
                <a:cubicBezTo>
                  <a:pt x="383566" y="3398751"/>
                  <a:pt x="382920" y="3398621"/>
                  <a:pt x="382323" y="3398361"/>
                </a:cubicBezTo>
                <a:cubicBezTo>
                  <a:pt x="381726" y="3398100"/>
                  <a:pt x="381200" y="3397742"/>
                  <a:pt x="380744" y="3397286"/>
                </a:cubicBezTo>
                <a:cubicBezTo>
                  <a:pt x="380288" y="3396830"/>
                  <a:pt x="379930" y="3396304"/>
                  <a:pt x="379670" y="3395707"/>
                </a:cubicBezTo>
                <a:cubicBezTo>
                  <a:pt x="379409" y="3395110"/>
                  <a:pt x="379279" y="3394465"/>
                  <a:pt x="379279" y="3393770"/>
                </a:cubicBezTo>
                <a:cubicBezTo>
                  <a:pt x="379279" y="3393097"/>
                  <a:pt x="379409" y="3392457"/>
                  <a:pt x="379670" y="3391849"/>
                </a:cubicBezTo>
                <a:cubicBezTo>
                  <a:pt x="379930" y="3391242"/>
                  <a:pt x="380288" y="3390710"/>
                  <a:pt x="380744" y="3390254"/>
                </a:cubicBezTo>
                <a:cubicBezTo>
                  <a:pt x="381200" y="3389798"/>
                  <a:pt x="381726" y="3389435"/>
                  <a:pt x="382323" y="3389163"/>
                </a:cubicBezTo>
                <a:cubicBezTo>
                  <a:pt x="382920" y="3388892"/>
                  <a:pt x="383566" y="3388756"/>
                  <a:pt x="384260" y="3388756"/>
                </a:cubicBezTo>
                <a:close/>
                <a:moveTo>
                  <a:pt x="250910" y="3369711"/>
                </a:moveTo>
                <a:cubicBezTo>
                  <a:pt x="249217" y="3369711"/>
                  <a:pt x="247769" y="3370042"/>
                  <a:pt x="246564" y="3370704"/>
                </a:cubicBezTo>
                <a:cubicBezTo>
                  <a:pt x="245359" y="3371366"/>
                  <a:pt x="244372" y="3372250"/>
                  <a:pt x="243601" y="3373357"/>
                </a:cubicBezTo>
                <a:cubicBezTo>
                  <a:pt x="242831" y="3374464"/>
                  <a:pt x="242267" y="3375750"/>
                  <a:pt x="241908" y="3377215"/>
                </a:cubicBezTo>
                <a:cubicBezTo>
                  <a:pt x="241550" y="3378680"/>
                  <a:pt x="241371" y="3380216"/>
                  <a:pt x="241371" y="3381822"/>
                </a:cubicBezTo>
                <a:cubicBezTo>
                  <a:pt x="241371" y="3383840"/>
                  <a:pt x="241594" y="3385609"/>
                  <a:pt x="242039" y="3387129"/>
                </a:cubicBezTo>
                <a:cubicBezTo>
                  <a:pt x="242484" y="3388648"/>
                  <a:pt x="243118" y="3389912"/>
                  <a:pt x="243943" y="3390921"/>
                </a:cubicBezTo>
                <a:cubicBezTo>
                  <a:pt x="244768" y="3391931"/>
                  <a:pt x="245766" y="3392690"/>
                  <a:pt x="246938" y="3393200"/>
                </a:cubicBezTo>
                <a:cubicBezTo>
                  <a:pt x="248110" y="3393710"/>
                  <a:pt x="249434" y="3393965"/>
                  <a:pt x="250910" y="3393965"/>
                </a:cubicBezTo>
                <a:cubicBezTo>
                  <a:pt x="252603" y="3393965"/>
                  <a:pt x="254052" y="3393634"/>
                  <a:pt x="255256" y="3392972"/>
                </a:cubicBezTo>
                <a:cubicBezTo>
                  <a:pt x="256461" y="3392310"/>
                  <a:pt x="257449" y="3391426"/>
                  <a:pt x="258219" y="3390319"/>
                </a:cubicBezTo>
                <a:cubicBezTo>
                  <a:pt x="258990" y="3389212"/>
                  <a:pt x="259554" y="3387926"/>
                  <a:pt x="259912" y="3386461"/>
                </a:cubicBezTo>
                <a:cubicBezTo>
                  <a:pt x="260270" y="3384996"/>
                  <a:pt x="260449" y="3383450"/>
                  <a:pt x="260449" y="3381822"/>
                </a:cubicBezTo>
                <a:cubicBezTo>
                  <a:pt x="260449" y="3379804"/>
                  <a:pt x="260227" y="3378040"/>
                  <a:pt x="259782" y="3376532"/>
                </a:cubicBezTo>
                <a:cubicBezTo>
                  <a:pt x="259337" y="3375023"/>
                  <a:pt x="258702" y="3373764"/>
                  <a:pt x="257877" y="3372755"/>
                </a:cubicBezTo>
                <a:cubicBezTo>
                  <a:pt x="257053" y="3371746"/>
                  <a:pt x="256049" y="3370986"/>
                  <a:pt x="254866" y="3370476"/>
                </a:cubicBezTo>
                <a:cubicBezTo>
                  <a:pt x="253683" y="3369966"/>
                  <a:pt x="252364" y="3369711"/>
                  <a:pt x="250910" y="3369711"/>
                </a:cubicBezTo>
                <a:close/>
                <a:moveTo>
                  <a:pt x="69935" y="3369711"/>
                </a:moveTo>
                <a:cubicBezTo>
                  <a:pt x="68242" y="3369711"/>
                  <a:pt x="66794" y="3370042"/>
                  <a:pt x="65589" y="3370704"/>
                </a:cubicBezTo>
                <a:cubicBezTo>
                  <a:pt x="64384" y="3371366"/>
                  <a:pt x="63397" y="3372250"/>
                  <a:pt x="62626" y="3373357"/>
                </a:cubicBezTo>
                <a:cubicBezTo>
                  <a:pt x="61856" y="3374464"/>
                  <a:pt x="61292" y="3375750"/>
                  <a:pt x="60933" y="3377215"/>
                </a:cubicBezTo>
                <a:cubicBezTo>
                  <a:pt x="60575" y="3378680"/>
                  <a:pt x="60396" y="3380216"/>
                  <a:pt x="60396" y="3381822"/>
                </a:cubicBezTo>
                <a:cubicBezTo>
                  <a:pt x="60396" y="3383840"/>
                  <a:pt x="60619" y="3385609"/>
                  <a:pt x="61064" y="3387129"/>
                </a:cubicBezTo>
                <a:cubicBezTo>
                  <a:pt x="61509" y="3388648"/>
                  <a:pt x="62143" y="3389912"/>
                  <a:pt x="62968" y="3390921"/>
                </a:cubicBezTo>
                <a:cubicBezTo>
                  <a:pt x="63793" y="3391931"/>
                  <a:pt x="64791" y="3392690"/>
                  <a:pt x="65963" y="3393200"/>
                </a:cubicBezTo>
                <a:cubicBezTo>
                  <a:pt x="67135" y="3393710"/>
                  <a:pt x="68459" y="3393965"/>
                  <a:pt x="69935" y="3393965"/>
                </a:cubicBezTo>
                <a:cubicBezTo>
                  <a:pt x="71628" y="3393965"/>
                  <a:pt x="73077" y="3393634"/>
                  <a:pt x="74282" y="3392972"/>
                </a:cubicBezTo>
                <a:cubicBezTo>
                  <a:pt x="75486" y="3392310"/>
                  <a:pt x="76474" y="3391426"/>
                  <a:pt x="77244" y="3390319"/>
                </a:cubicBezTo>
                <a:cubicBezTo>
                  <a:pt x="78015" y="3389212"/>
                  <a:pt x="78579" y="3387926"/>
                  <a:pt x="78937" y="3386461"/>
                </a:cubicBezTo>
                <a:cubicBezTo>
                  <a:pt x="79295" y="3384996"/>
                  <a:pt x="79474" y="3383450"/>
                  <a:pt x="79474" y="3381822"/>
                </a:cubicBezTo>
                <a:cubicBezTo>
                  <a:pt x="79474" y="3379804"/>
                  <a:pt x="79252" y="3378040"/>
                  <a:pt x="78807" y="3376532"/>
                </a:cubicBezTo>
                <a:cubicBezTo>
                  <a:pt x="78362" y="3375023"/>
                  <a:pt x="77727" y="3373764"/>
                  <a:pt x="76902" y="3372755"/>
                </a:cubicBezTo>
                <a:cubicBezTo>
                  <a:pt x="76078" y="3371746"/>
                  <a:pt x="75074" y="3370986"/>
                  <a:pt x="73891" y="3370476"/>
                </a:cubicBezTo>
                <a:cubicBezTo>
                  <a:pt x="72708" y="3369966"/>
                  <a:pt x="71389" y="3369711"/>
                  <a:pt x="69935" y="3369711"/>
                </a:cubicBezTo>
                <a:close/>
                <a:moveTo>
                  <a:pt x="146200" y="3369418"/>
                </a:moveTo>
                <a:cubicBezTo>
                  <a:pt x="144963" y="3369418"/>
                  <a:pt x="143835" y="3369657"/>
                  <a:pt x="142815" y="3370134"/>
                </a:cubicBezTo>
                <a:cubicBezTo>
                  <a:pt x="141794" y="3370612"/>
                  <a:pt x="140915" y="3371285"/>
                  <a:pt x="140178" y="3372153"/>
                </a:cubicBezTo>
                <a:cubicBezTo>
                  <a:pt x="139440" y="3373021"/>
                  <a:pt x="138843" y="3374063"/>
                  <a:pt x="138387" y="3375278"/>
                </a:cubicBezTo>
                <a:cubicBezTo>
                  <a:pt x="137931" y="3376494"/>
                  <a:pt x="137649" y="3377828"/>
                  <a:pt x="137540" y="3379283"/>
                </a:cubicBezTo>
                <a:lnTo>
                  <a:pt x="154730" y="3379283"/>
                </a:lnTo>
                <a:cubicBezTo>
                  <a:pt x="154795" y="3377828"/>
                  <a:pt x="154654" y="3376499"/>
                  <a:pt x="154307" y="3375294"/>
                </a:cubicBezTo>
                <a:cubicBezTo>
                  <a:pt x="153960" y="3374090"/>
                  <a:pt x="153422" y="3373053"/>
                  <a:pt x="152695" y="3372185"/>
                </a:cubicBezTo>
                <a:cubicBezTo>
                  <a:pt x="151968" y="3371317"/>
                  <a:pt x="151062" y="3370639"/>
                  <a:pt x="149977" y="3370151"/>
                </a:cubicBezTo>
                <a:cubicBezTo>
                  <a:pt x="148892" y="3369662"/>
                  <a:pt x="147633" y="3369418"/>
                  <a:pt x="146200" y="3369418"/>
                </a:cubicBezTo>
                <a:close/>
                <a:moveTo>
                  <a:pt x="266365" y="3365479"/>
                </a:moveTo>
                <a:lnTo>
                  <a:pt x="272030" y="3365479"/>
                </a:lnTo>
                <a:lnTo>
                  <a:pt x="272030" y="3386380"/>
                </a:lnTo>
                <a:cubicBezTo>
                  <a:pt x="272030" y="3391394"/>
                  <a:pt x="273918" y="3393900"/>
                  <a:pt x="277695" y="3393900"/>
                </a:cubicBezTo>
                <a:cubicBezTo>
                  <a:pt x="278389" y="3393900"/>
                  <a:pt x="279067" y="3393797"/>
                  <a:pt x="279729" y="3393591"/>
                </a:cubicBezTo>
                <a:cubicBezTo>
                  <a:pt x="280391" y="3393385"/>
                  <a:pt x="281086" y="3393027"/>
                  <a:pt x="281813" y="3392517"/>
                </a:cubicBezTo>
                <a:cubicBezTo>
                  <a:pt x="282540" y="3392007"/>
                  <a:pt x="283321" y="3391317"/>
                  <a:pt x="284157" y="3390449"/>
                </a:cubicBezTo>
                <a:cubicBezTo>
                  <a:pt x="284993" y="3389581"/>
                  <a:pt x="285931" y="3388485"/>
                  <a:pt x="286973" y="3387161"/>
                </a:cubicBezTo>
                <a:lnTo>
                  <a:pt x="286973" y="3365479"/>
                </a:lnTo>
                <a:lnTo>
                  <a:pt x="292638" y="3365479"/>
                </a:lnTo>
                <a:lnTo>
                  <a:pt x="292638" y="3398165"/>
                </a:lnTo>
                <a:lnTo>
                  <a:pt x="287559" y="3398165"/>
                </a:lnTo>
                <a:lnTo>
                  <a:pt x="287364" y="3392891"/>
                </a:lnTo>
                <a:cubicBezTo>
                  <a:pt x="286387" y="3394020"/>
                  <a:pt x="285459" y="3394958"/>
                  <a:pt x="284580" y="3395707"/>
                </a:cubicBezTo>
                <a:cubicBezTo>
                  <a:pt x="283701" y="3396456"/>
                  <a:pt x="282828" y="3397058"/>
                  <a:pt x="281960" y="3397514"/>
                </a:cubicBezTo>
                <a:cubicBezTo>
                  <a:pt x="281091" y="3397970"/>
                  <a:pt x="280218" y="3398290"/>
                  <a:pt x="279339" y="3398474"/>
                </a:cubicBezTo>
                <a:cubicBezTo>
                  <a:pt x="278460" y="3398659"/>
                  <a:pt x="277532" y="3398751"/>
                  <a:pt x="276555" y="3398751"/>
                </a:cubicBezTo>
                <a:cubicBezTo>
                  <a:pt x="273191" y="3398751"/>
                  <a:pt x="270652" y="3397764"/>
                  <a:pt x="268937" y="3395789"/>
                </a:cubicBezTo>
                <a:cubicBezTo>
                  <a:pt x="267222" y="3393813"/>
                  <a:pt x="266365" y="3390829"/>
                  <a:pt x="266365" y="3386836"/>
                </a:cubicBezTo>
                <a:close/>
                <a:moveTo>
                  <a:pt x="384260" y="3364893"/>
                </a:moveTo>
                <a:cubicBezTo>
                  <a:pt x="384933" y="3364893"/>
                  <a:pt x="385573" y="3365028"/>
                  <a:pt x="386181" y="3365300"/>
                </a:cubicBezTo>
                <a:cubicBezTo>
                  <a:pt x="386789" y="3365571"/>
                  <a:pt x="387321" y="3365935"/>
                  <a:pt x="387776" y="3366390"/>
                </a:cubicBezTo>
                <a:cubicBezTo>
                  <a:pt x="388232" y="3366846"/>
                  <a:pt x="388596" y="3367378"/>
                  <a:pt x="388867" y="3367986"/>
                </a:cubicBezTo>
                <a:cubicBezTo>
                  <a:pt x="389138" y="3368593"/>
                  <a:pt x="389274" y="3369234"/>
                  <a:pt x="389274" y="3369906"/>
                </a:cubicBezTo>
                <a:cubicBezTo>
                  <a:pt x="389274" y="3370601"/>
                  <a:pt x="389138" y="3371247"/>
                  <a:pt x="388867" y="3371844"/>
                </a:cubicBezTo>
                <a:cubicBezTo>
                  <a:pt x="388596" y="3372440"/>
                  <a:pt x="388232" y="3372967"/>
                  <a:pt x="387776" y="3373423"/>
                </a:cubicBezTo>
                <a:cubicBezTo>
                  <a:pt x="387321" y="3373878"/>
                  <a:pt x="386789" y="3374236"/>
                  <a:pt x="386181" y="3374497"/>
                </a:cubicBezTo>
                <a:cubicBezTo>
                  <a:pt x="385573" y="3374757"/>
                  <a:pt x="384933" y="3374888"/>
                  <a:pt x="384260" y="3374888"/>
                </a:cubicBezTo>
                <a:cubicBezTo>
                  <a:pt x="383566" y="3374888"/>
                  <a:pt x="382920" y="3374757"/>
                  <a:pt x="382323" y="3374497"/>
                </a:cubicBezTo>
                <a:cubicBezTo>
                  <a:pt x="381726" y="3374236"/>
                  <a:pt x="381200" y="3373878"/>
                  <a:pt x="380744" y="3373423"/>
                </a:cubicBezTo>
                <a:cubicBezTo>
                  <a:pt x="380288" y="3372967"/>
                  <a:pt x="379930" y="3372440"/>
                  <a:pt x="379670" y="3371844"/>
                </a:cubicBezTo>
                <a:cubicBezTo>
                  <a:pt x="379409" y="3371247"/>
                  <a:pt x="379279" y="3370601"/>
                  <a:pt x="379279" y="3369906"/>
                </a:cubicBezTo>
                <a:cubicBezTo>
                  <a:pt x="379279" y="3369234"/>
                  <a:pt x="379409" y="3368593"/>
                  <a:pt x="379670" y="3367986"/>
                </a:cubicBezTo>
                <a:cubicBezTo>
                  <a:pt x="379930" y="3367378"/>
                  <a:pt x="380288" y="3366846"/>
                  <a:pt x="380744" y="3366390"/>
                </a:cubicBezTo>
                <a:cubicBezTo>
                  <a:pt x="381200" y="3365935"/>
                  <a:pt x="381726" y="3365571"/>
                  <a:pt x="382323" y="3365300"/>
                </a:cubicBezTo>
                <a:cubicBezTo>
                  <a:pt x="382920" y="3365028"/>
                  <a:pt x="383566" y="3364893"/>
                  <a:pt x="384260" y="3364893"/>
                </a:cubicBezTo>
                <a:close/>
                <a:moveTo>
                  <a:pt x="320515" y="3364893"/>
                </a:moveTo>
                <a:cubicBezTo>
                  <a:pt x="323879" y="3364893"/>
                  <a:pt x="326424" y="3365886"/>
                  <a:pt x="328150" y="3367872"/>
                </a:cubicBezTo>
                <a:cubicBezTo>
                  <a:pt x="329875" y="3369858"/>
                  <a:pt x="330738" y="3372847"/>
                  <a:pt x="330738" y="3376841"/>
                </a:cubicBezTo>
                <a:lnTo>
                  <a:pt x="330738" y="3398165"/>
                </a:lnTo>
                <a:lnTo>
                  <a:pt x="325073" y="3398165"/>
                </a:lnTo>
                <a:lnTo>
                  <a:pt x="325073" y="3377297"/>
                </a:lnTo>
                <a:cubicBezTo>
                  <a:pt x="325073" y="3374736"/>
                  <a:pt x="324596" y="3372842"/>
                  <a:pt x="323641" y="3371616"/>
                </a:cubicBezTo>
                <a:cubicBezTo>
                  <a:pt x="322686" y="3370389"/>
                  <a:pt x="321264" y="3369776"/>
                  <a:pt x="319376" y="3369776"/>
                </a:cubicBezTo>
                <a:cubicBezTo>
                  <a:pt x="318681" y="3369776"/>
                  <a:pt x="318003" y="3369879"/>
                  <a:pt x="317341" y="3370086"/>
                </a:cubicBezTo>
                <a:cubicBezTo>
                  <a:pt x="316679" y="3370292"/>
                  <a:pt x="315990" y="3370650"/>
                  <a:pt x="315274" y="3371160"/>
                </a:cubicBezTo>
                <a:cubicBezTo>
                  <a:pt x="314558" y="3371670"/>
                  <a:pt x="313782" y="3372359"/>
                  <a:pt x="312946" y="3373227"/>
                </a:cubicBezTo>
                <a:cubicBezTo>
                  <a:pt x="312110" y="3374095"/>
                  <a:pt x="311172" y="3375181"/>
                  <a:pt x="310130" y="3376483"/>
                </a:cubicBezTo>
                <a:lnTo>
                  <a:pt x="310130" y="3398165"/>
                </a:lnTo>
                <a:lnTo>
                  <a:pt x="304465" y="3398165"/>
                </a:lnTo>
                <a:lnTo>
                  <a:pt x="304465" y="3365479"/>
                </a:lnTo>
                <a:lnTo>
                  <a:pt x="309511" y="3365479"/>
                </a:lnTo>
                <a:lnTo>
                  <a:pt x="309739" y="3370753"/>
                </a:lnTo>
                <a:cubicBezTo>
                  <a:pt x="310694" y="3369624"/>
                  <a:pt x="311617" y="3368686"/>
                  <a:pt x="312507" y="3367937"/>
                </a:cubicBezTo>
                <a:cubicBezTo>
                  <a:pt x="313396" y="3367188"/>
                  <a:pt x="314270" y="3366586"/>
                  <a:pt x="315127" y="3366130"/>
                </a:cubicBezTo>
                <a:cubicBezTo>
                  <a:pt x="315985" y="3365674"/>
                  <a:pt x="316858" y="3365354"/>
                  <a:pt x="317748" y="3365170"/>
                </a:cubicBezTo>
                <a:cubicBezTo>
                  <a:pt x="318638" y="3364985"/>
                  <a:pt x="319560" y="3364893"/>
                  <a:pt x="320515" y="3364893"/>
                </a:cubicBezTo>
                <a:close/>
                <a:moveTo>
                  <a:pt x="251236" y="3364893"/>
                </a:moveTo>
                <a:cubicBezTo>
                  <a:pt x="253580" y="3364893"/>
                  <a:pt x="255680" y="3365256"/>
                  <a:pt x="257535" y="3365983"/>
                </a:cubicBezTo>
                <a:cubicBezTo>
                  <a:pt x="259391" y="3366710"/>
                  <a:pt x="260965" y="3367774"/>
                  <a:pt x="262256" y="3369174"/>
                </a:cubicBezTo>
                <a:cubicBezTo>
                  <a:pt x="263547" y="3370574"/>
                  <a:pt x="264535" y="3372316"/>
                  <a:pt x="265219" y="3374399"/>
                </a:cubicBezTo>
                <a:cubicBezTo>
                  <a:pt x="265902" y="3376483"/>
                  <a:pt x="266244" y="3378870"/>
                  <a:pt x="266244" y="3381562"/>
                </a:cubicBezTo>
                <a:cubicBezTo>
                  <a:pt x="266244" y="3384101"/>
                  <a:pt x="265886" y="3386429"/>
                  <a:pt x="265170" y="3388545"/>
                </a:cubicBezTo>
                <a:cubicBezTo>
                  <a:pt x="264454" y="3390661"/>
                  <a:pt x="263423" y="3392473"/>
                  <a:pt x="262077" y="3393982"/>
                </a:cubicBezTo>
                <a:cubicBezTo>
                  <a:pt x="260731" y="3395490"/>
                  <a:pt x="259093" y="3396662"/>
                  <a:pt x="257161" y="3397498"/>
                </a:cubicBezTo>
                <a:cubicBezTo>
                  <a:pt x="255229" y="3398333"/>
                  <a:pt x="253037" y="3398751"/>
                  <a:pt x="250585" y="3398751"/>
                </a:cubicBezTo>
                <a:cubicBezTo>
                  <a:pt x="248241" y="3398751"/>
                  <a:pt x="246141" y="3398388"/>
                  <a:pt x="244285" y="3397661"/>
                </a:cubicBezTo>
                <a:cubicBezTo>
                  <a:pt x="242429" y="3396933"/>
                  <a:pt x="240856" y="3395865"/>
                  <a:pt x="239564" y="3394454"/>
                </a:cubicBezTo>
                <a:cubicBezTo>
                  <a:pt x="238273" y="3393043"/>
                  <a:pt x="237286" y="3391296"/>
                  <a:pt x="236602" y="3389212"/>
                </a:cubicBezTo>
                <a:cubicBezTo>
                  <a:pt x="235918" y="3387129"/>
                  <a:pt x="235576" y="3384730"/>
                  <a:pt x="235576" y="3382017"/>
                </a:cubicBezTo>
                <a:cubicBezTo>
                  <a:pt x="235576" y="3379478"/>
                  <a:pt x="235934" y="3377161"/>
                  <a:pt x="236651" y="3375067"/>
                </a:cubicBezTo>
                <a:cubicBezTo>
                  <a:pt x="237367" y="3372972"/>
                  <a:pt x="238398" y="3371171"/>
                  <a:pt x="239743" y="3369662"/>
                </a:cubicBezTo>
                <a:cubicBezTo>
                  <a:pt x="241089" y="3368154"/>
                  <a:pt x="242728" y="3366982"/>
                  <a:pt x="244659" y="3366146"/>
                </a:cubicBezTo>
                <a:cubicBezTo>
                  <a:pt x="246591" y="3365311"/>
                  <a:pt x="248783" y="3364893"/>
                  <a:pt x="251236" y="3364893"/>
                </a:cubicBezTo>
                <a:close/>
                <a:moveTo>
                  <a:pt x="146461" y="3364893"/>
                </a:moveTo>
                <a:cubicBezTo>
                  <a:pt x="148740" y="3364893"/>
                  <a:pt x="150758" y="3365251"/>
                  <a:pt x="152516" y="3365967"/>
                </a:cubicBezTo>
                <a:cubicBezTo>
                  <a:pt x="154274" y="3366683"/>
                  <a:pt x="155756" y="3367698"/>
                  <a:pt x="156960" y="3369011"/>
                </a:cubicBezTo>
                <a:cubicBezTo>
                  <a:pt x="158165" y="3370324"/>
                  <a:pt x="159076" y="3371919"/>
                  <a:pt x="159695" y="3373797"/>
                </a:cubicBezTo>
                <a:cubicBezTo>
                  <a:pt x="160313" y="3375674"/>
                  <a:pt x="160623" y="3377774"/>
                  <a:pt x="160623" y="3380097"/>
                </a:cubicBezTo>
                <a:cubicBezTo>
                  <a:pt x="160623" y="3380900"/>
                  <a:pt x="160612" y="3381572"/>
                  <a:pt x="160590" y="3382115"/>
                </a:cubicBezTo>
                <a:cubicBezTo>
                  <a:pt x="160569" y="3382658"/>
                  <a:pt x="160536" y="3383168"/>
                  <a:pt x="160493" y="3383645"/>
                </a:cubicBezTo>
                <a:lnTo>
                  <a:pt x="137540" y="3383645"/>
                </a:lnTo>
                <a:cubicBezTo>
                  <a:pt x="137540" y="3386988"/>
                  <a:pt x="138474" y="3389554"/>
                  <a:pt x="140340" y="3391345"/>
                </a:cubicBezTo>
                <a:cubicBezTo>
                  <a:pt x="142207" y="3393135"/>
                  <a:pt x="144898" y="3394031"/>
                  <a:pt x="148414" y="3394031"/>
                </a:cubicBezTo>
                <a:cubicBezTo>
                  <a:pt x="149369" y="3394031"/>
                  <a:pt x="150324" y="3393993"/>
                  <a:pt x="151279" y="3393917"/>
                </a:cubicBezTo>
                <a:cubicBezTo>
                  <a:pt x="152234" y="3393841"/>
                  <a:pt x="153157" y="3393738"/>
                  <a:pt x="154046" y="3393607"/>
                </a:cubicBezTo>
                <a:cubicBezTo>
                  <a:pt x="154936" y="3393477"/>
                  <a:pt x="155788" y="3393331"/>
                  <a:pt x="156602" y="3393168"/>
                </a:cubicBezTo>
                <a:cubicBezTo>
                  <a:pt x="157416" y="3393005"/>
                  <a:pt x="158170" y="3392826"/>
                  <a:pt x="158865" y="3392631"/>
                </a:cubicBezTo>
                <a:lnTo>
                  <a:pt x="158865" y="3397286"/>
                </a:lnTo>
                <a:cubicBezTo>
                  <a:pt x="157324" y="3397720"/>
                  <a:pt x="155582" y="3398073"/>
                  <a:pt x="153639" y="3398344"/>
                </a:cubicBezTo>
                <a:cubicBezTo>
                  <a:pt x="151697" y="3398616"/>
                  <a:pt x="149684" y="3398751"/>
                  <a:pt x="147600" y="3398751"/>
                </a:cubicBezTo>
                <a:cubicBezTo>
                  <a:pt x="144800" y="3398751"/>
                  <a:pt x="142391" y="3398371"/>
                  <a:pt x="140373" y="3397612"/>
                </a:cubicBezTo>
                <a:cubicBezTo>
                  <a:pt x="138354" y="3396852"/>
                  <a:pt x="136699" y="3395751"/>
                  <a:pt x="135408" y="3394307"/>
                </a:cubicBezTo>
                <a:cubicBezTo>
                  <a:pt x="134117" y="3392864"/>
                  <a:pt x="133162" y="3391095"/>
                  <a:pt x="132543" y="3389001"/>
                </a:cubicBezTo>
                <a:cubicBezTo>
                  <a:pt x="131925" y="3386906"/>
                  <a:pt x="131615" y="3384535"/>
                  <a:pt x="131615" y="3381887"/>
                </a:cubicBezTo>
                <a:cubicBezTo>
                  <a:pt x="131615" y="3379586"/>
                  <a:pt x="131946" y="3377411"/>
                  <a:pt x="132608" y="3375360"/>
                </a:cubicBezTo>
                <a:cubicBezTo>
                  <a:pt x="133270" y="3373309"/>
                  <a:pt x="134236" y="3371507"/>
                  <a:pt x="135506" y="3369955"/>
                </a:cubicBezTo>
                <a:cubicBezTo>
                  <a:pt x="136775" y="3368403"/>
                  <a:pt x="138333" y="3367172"/>
                  <a:pt x="140178" y="3366260"/>
                </a:cubicBezTo>
                <a:cubicBezTo>
                  <a:pt x="142022" y="3365349"/>
                  <a:pt x="144117" y="3364893"/>
                  <a:pt x="146461" y="3364893"/>
                </a:cubicBezTo>
                <a:close/>
                <a:moveTo>
                  <a:pt x="70261" y="3364893"/>
                </a:moveTo>
                <a:cubicBezTo>
                  <a:pt x="72605" y="3364893"/>
                  <a:pt x="74705" y="3365256"/>
                  <a:pt x="76560" y="3365983"/>
                </a:cubicBezTo>
                <a:cubicBezTo>
                  <a:pt x="78416" y="3366710"/>
                  <a:pt x="79990" y="3367774"/>
                  <a:pt x="81281" y="3369174"/>
                </a:cubicBezTo>
                <a:cubicBezTo>
                  <a:pt x="82573" y="3370574"/>
                  <a:pt x="83560" y="3372316"/>
                  <a:pt x="84244" y="3374399"/>
                </a:cubicBezTo>
                <a:cubicBezTo>
                  <a:pt x="84927" y="3376483"/>
                  <a:pt x="85269" y="3378870"/>
                  <a:pt x="85269" y="3381562"/>
                </a:cubicBezTo>
                <a:cubicBezTo>
                  <a:pt x="85269" y="3384101"/>
                  <a:pt x="84911" y="3386429"/>
                  <a:pt x="84195" y="3388545"/>
                </a:cubicBezTo>
                <a:cubicBezTo>
                  <a:pt x="83479" y="3390661"/>
                  <a:pt x="82448" y="3392473"/>
                  <a:pt x="81102" y="3393982"/>
                </a:cubicBezTo>
                <a:cubicBezTo>
                  <a:pt x="79756" y="3395490"/>
                  <a:pt x="78118" y="3396662"/>
                  <a:pt x="76186" y="3397498"/>
                </a:cubicBezTo>
                <a:cubicBezTo>
                  <a:pt x="74254" y="3398333"/>
                  <a:pt x="72062" y="3398751"/>
                  <a:pt x="69610" y="3398751"/>
                </a:cubicBezTo>
                <a:cubicBezTo>
                  <a:pt x="67266" y="3398751"/>
                  <a:pt x="65166" y="3398388"/>
                  <a:pt x="63310" y="3397661"/>
                </a:cubicBezTo>
                <a:cubicBezTo>
                  <a:pt x="61454" y="3396933"/>
                  <a:pt x="59881" y="3395865"/>
                  <a:pt x="58589" y="3394454"/>
                </a:cubicBezTo>
                <a:cubicBezTo>
                  <a:pt x="57298" y="3393043"/>
                  <a:pt x="56311" y="3391296"/>
                  <a:pt x="55627" y="3389212"/>
                </a:cubicBezTo>
                <a:cubicBezTo>
                  <a:pt x="54943" y="3387129"/>
                  <a:pt x="54601" y="3384730"/>
                  <a:pt x="54601" y="3382017"/>
                </a:cubicBezTo>
                <a:cubicBezTo>
                  <a:pt x="54601" y="3379478"/>
                  <a:pt x="54959" y="3377161"/>
                  <a:pt x="55676" y="3375067"/>
                </a:cubicBezTo>
                <a:cubicBezTo>
                  <a:pt x="56392" y="3372972"/>
                  <a:pt x="57423" y="3371171"/>
                  <a:pt x="58768" y="3369662"/>
                </a:cubicBezTo>
                <a:cubicBezTo>
                  <a:pt x="60114" y="3368154"/>
                  <a:pt x="61753" y="3366982"/>
                  <a:pt x="63685" y="3366146"/>
                </a:cubicBezTo>
                <a:cubicBezTo>
                  <a:pt x="65616" y="3365311"/>
                  <a:pt x="67808" y="3364893"/>
                  <a:pt x="70261" y="3364893"/>
                </a:cubicBezTo>
                <a:close/>
                <a:moveTo>
                  <a:pt x="13636" y="3355614"/>
                </a:moveTo>
                <a:lnTo>
                  <a:pt x="20180" y="3355614"/>
                </a:lnTo>
                <a:lnTo>
                  <a:pt x="29361" y="3384296"/>
                </a:lnTo>
                <a:lnTo>
                  <a:pt x="31965" y="3392696"/>
                </a:lnTo>
                <a:lnTo>
                  <a:pt x="34635" y="3384296"/>
                </a:lnTo>
                <a:lnTo>
                  <a:pt x="43848" y="3355614"/>
                </a:lnTo>
                <a:lnTo>
                  <a:pt x="50034" y="3355614"/>
                </a:lnTo>
                <a:lnTo>
                  <a:pt x="35579" y="3398165"/>
                </a:lnTo>
                <a:lnTo>
                  <a:pt x="27766" y="3398165"/>
                </a:lnTo>
                <a:close/>
                <a:moveTo>
                  <a:pt x="216489" y="3355093"/>
                </a:moveTo>
                <a:cubicBezTo>
                  <a:pt x="218464" y="3355093"/>
                  <a:pt x="220298" y="3355262"/>
                  <a:pt x="221991" y="3355598"/>
                </a:cubicBezTo>
                <a:cubicBezTo>
                  <a:pt x="223684" y="3355934"/>
                  <a:pt x="225312" y="3356450"/>
                  <a:pt x="226875" y="3357144"/>
                </a:cubicBezTo>
                <a:lnTo>
                  <a:pt x="226875" y="3362842"/>
                </a:lnTo>
                <a:cubicBezTo>
                  <a:pt x="225334" y="3361995"/>
                  <a:pt x="223738" y="3361350"/>
                  <a:pt x="222089" y="3360905"/>
                </a:cubicBezTo>
                <a:cubicBezTo>
                  <a:pt x="220439" y="3360460"/>
                  <a:pt x="218638" y="3360237"/>
                  <a:pt x="216684" y="3360237"/>
                </a:cubicBezTo>
                <a:cubicBezTo>
                  <a:pt x="214688" y="3360237"/>
                  <a:pt x="212881" y="3360612"/>
                  <a:pt x="211264" y="3361360"/>
                </a:cubicBezTo>
                <a:cubicBezTo>
                  <a:pt x="209647" y="3362109"/>
                  <a:pt x="208274" y="3363194"/>
                  <a:pt x="207146" y="3364616"/>
                </a:cubicBezTo>
                <a:cubicBezTo>
                  <a:pt x="206017" y="3366038"/>
                  <a:pt x="205149" y="3367774"/>
                  <a:pt x="204541" y="3369825"/>
                </a:cubicBezTo>
                <a:cubicBezTo>
                  <a:pt x="203933" y="3371876"/>
                  <a:pt x="203629" y="3374215"/>
                  <a:pt x="203629" y="3376841"/>
                </a:cubicBezTo>
                <a:cubicBezTo>
                  <a:pt x="203629" y="3382354"/>
                  <a:pt x="204747" y="3386510"/>
                  <a:pt x="206983" y="3389310"/>
                </a:cubicBezTo>
                <a:cubicBezTo>
                  <a:pt x="209218" y="3392110"/>
                  <a:pt x="212496" y="3393510"/>
                  <a:pt x="216815" y="3393510"/>
                </a:cubicBezTo>
                <a:cubicBezTo>
                  <a:pt x="218638" y="3393510"/>
                  <a:pt x="220385" y="3393298"/>
                  <a:pt x="222056" y="3392875"/>
                </a:cubicBezTo>
                <a:cubicBezTo>
                  <a:pt x="223727" y="3392452"/>
                  <a:pt x="225334" y="3391860"/>
                  <a:pt x="226875" y="3391101"/>
                </a:cubicBezTo>
                <a:lnTo>
                  <a:pt x="226875" y="3396570"/>
                </a:lnTo>
                <a:cubicBezTo>
                  <a:pt x="223467" y="3397981"/>
                  <a:pt x="219897" y="3398686"/>
                  <a:pt x="216164" y="3398686"/>
                </a:cubicBezTo>
                <a:cubicBezTo>
                  <a:pt x="210152" y="3398686"/>
                  <a:pt x="205534" y="3396890"/>
                  <a:pt x="202311" y="3393298"/>
                </a:cubicBezTo>
                <a:cubicBezTo>
                  <a:pt x="199088" y="3389706"/>
                  <a:pt x="197476" y="3384394"/>
                  <a:pt x="197476" y="3377362"/>
                </a:cubicBezTo>
                <a:cubicBezTo>
                  <a:pt x="197476" y="3373954"/>
                  <a:pt x="197921" y="3370872"/>
                  <a:pt x="198811" y="3368116"/>
                </a:cubicBezTo>
                <a:cubicBezTo>
                  <a:pt x="199701" y="3365359"/>
                  <a:pt x="200971" y="3363021"/>
                  <a:pt x="202620" y="3361100"/>
                </a:cubicBezTo>
                <a:cubicBezTo>
                  <a:pt x="204270" y="3359179"/>
                  <a:pt x="206267" y="3357698"/>
                  <a:pt x="208611" y="3356656"/>
                </a:cubicBezTo>
                <a:cubicBezTo>
                  <a:pt x="210955" y="3355614"/>
                  <a:pt x="213581" y="3355093"/>
                  <a:pt x="216489" y="3355093"/>
                </a:cubicBezTo>
                <a:close/>
                <a:moveTo>
                  <a:pt x="354220" y="3355028"/>
                </a:moveTo>
                <a:lnTo>
                  <a:pt x="354220" y="3365479"/>
                </a:lnTo>
                <a:lnTo>
                  <a:pt x="368903" y="3365479"/>
                </a:lnTo>
                <a:lnTo>
                  <a:pt x="368903" y="3370232"/>
                </a:lnTo>
                <a:lnTo>
                  <a:pt x="354220" y="3370232"/>
                </a:lnTo>
                <a:lnTo>
                  <a:pt x="354220" y="3386836"/>
                </a:lnTo>
                <a:cubicBezTo>
                  <a:pt x="354220" y="3389180"/>
                  <a:pt x="354844" y="3390932"/>
                  <a:pt x="356092" y="3392093"/>
                </a:cubicBezTo>
                <a:cubicBezTo>
                  <a:pt x="357340" y="3393255"/>
                  <a:pt x="359180" y="3393835"/>
                  <a:pt x="361610" y="3393835"/>
                </a:cubicBezTo>
                <a:cubicBezTo>
                  <a:pt x="362652" y="3393835"/>
                  <a:pt x="363792" y="3393754"/>
                  <a:pt x="365029" y="3393591"/>
                </a:cubicBezTo>
                <a:cubicBezTo>
                  <a:pt x="366266" y="3393428"/>
                  <a:pt x="367557" y="3393173"/>
                  <a:pt x="368903" y="3392826"/>
                </a:cubicBezTo>
                <a:lnTo>
                  <a:pt x="368903" y="3397709"/>
                </a:lnTo>
                <a:cubicBezTo>
                  <a:pt x="367623" y="3398035"/>
                  <a:pt x="366299" y="3398268"/>
                  <a:pt x="364931" y="3398409"/>
                </a:cubicBezTo>
                <a:cubicBezTo>
                  <a:pt x="363564" y="3398550"/>
                  <a:pt x="362175" y="3398621"/>
                  <a:pt x="360764" y="3398621"/>
                </a:cubicBezTo>
                <a:cubicBezTo>
                  <a:pt x="356662" y="3398621"/>
                  <a:pt x="353602" y="3397693"/>
                  <a:pt x="351583" y="3395837"/>
                </a:cubicBezTo>
                <a:cubicBezTo>
                  <a:pt x="349565" y="3393982"/>
                  <a:pt x="348556" y="3391133"/>
                  <a:pt x="348556" y="3387291"/>
                </a:cubicBezTo>
                <a:lnTo>
                  <a:pt x="348556" y="3370232"/>
                </a:lnTo>
                <a:lnTo>
                  <a:pt x="339407" y="3370232"/>
                </a:lnTo>
                <a:lnTo>
                  <a:pt x="339407" y="3365479"/>
                </a:lnTo>
                <a:lnTo>
                  <a:pt x="348556" y="3365479"/>
                </a:lnTo>
                <a:lnTo>
                  <a:pt x="348556" y="3356493"/>
                </a:lnTo>
                <a:close/>
                <a:moveTo>
                  <a:pt x="106570" y="3355028"/>
                </a:moveTo>
                <a:lnTo>
                  <a:pt x="106570" y="3365479"/>
                </a:lnTo>
                <a:lnTo>
                  <a:pt x="121253" y="3365479"/>
                </a:lnTo>
                <a:lnTo>
                  <a:pt x="121253" y="3370232"/>
                </a:lnTo>
                <a:lnTo>
                  <a:pt x="106570" y="3370232"/>
                </a:lnTo>
                <a:lnTo>
                  <a:pt x="106570" y="3386836"/>
                </a:lnTo>
                <a:cubicBezTo>
                  <a:pt x="106570" y="3389180"/>
                  <a:pt x="107194" y="3390932"/>
                  <a:pt x="108442" y="3392093"/>
                </a:cubicBezTo>
                <a:cubicBezTo>
                  <a:pt x="109690" y="3393255"/>
                  <a:pt x="111530" y="3393835"/>
                  <a:pt x="113961" y="3393835"/>
                </a:cubicBezTo>
                <a:cubicBezTo>
                  <a:pt x="115002" y="3393835"/>
                  <a:pt x="116142" y="3393754"/>
                  <a:pt x="117379" y="3393591"/>
                </a:cubicBezTo>
                <a:cubicBezTo>
                  <a:pt x="118616" y="3393428"/>
                  <a:pt x="119907" y="3393173"/>
                  <a:pt x="121253" y="3392826"/>
                </a:cubicBezTo>
                <a:lnTo>
                  <a:pt x="121253" y="3397709"/>
                </a:lnTo>
                <a:cubicBezTo>
                  <a:pt x="119973" y="3398035"/>
                  <a:pt x="118649" y="3398268"/>
                  <a:pt x="117281" y="3398409"/>
                </a:cubicBezTo>
                <a:cubicBezTo>
                  <a:pt x="115914" y="3398550"/>
                  <a:pt x="114525" y="3398621"/>
                  <a:pt x="113114" y="3398621"/>
                </a:cubicBezTo>
                <a:cubicBezTo>
                  <a:pt x="109012" y="3398621"/>
                  <a:pt x="105952" y="3397693"/>
                  <a:pt x="103933" y="3395837"/>
                </a:cubicBezTo>
                <a:cubicBezTo>
                  <a:pt x="101915" y="3393982"/>
                  <a:pt x="100905" y="3391133"/>
                  <a:pt x="100905" y="3387291"/>
                </a:cubicBezTo>
                <a:lnTo>
                  <a:pt x="100905" y="3370232"/>
                </a:lnTo>
                <a:lnTo>
                  <a:pt x="91757" y="3370232"/>
                </a:lnTo>
                <a:lnTo>
                  <a:pt x="91757" y="3365479"/>
                </a:lnTo>
                <a:lnTo>
                  <a:pt x="100905" y="3365479"/>
                </a:lnTo>
                <a:lnTo>
                  <a:pt x="100905" y="3356493"/>
                </a:lnTo>
                <a:close/>
                <a:moveTo>
                  <a:pt x="1712095" y="3321086"/>
                </a:moveTo>
                <a:cubicBezTo>
                  <a:pt x="1711379" y="3321564"/>
                  <a:pt x="1710788" y="3322030"/>
                  <a:pt x="1710321" y="3322486"/>
                </a:cubicBezTo>
                <a:cubicBezTo>
                  <a:pt x="1709854" y="3322942"/>
                  <a:pt x="1709491" y="3323403"/>
                  <a:pt x="1709231" y="3323870"/>
                </a:cubicBezTo>
                <a:cubicBezTo>
                  <a:pt x="1708970" y="3324336"/>
                  <a:pt x="1708786" y="3324803"/>
                  <a:pt x="1708677" y="3325270"/>
                </a:cubicBezTo>
                <a:cubicBezTo>
                  <a:pt x="1708568" y="3325736"/>
                  <a:pt x="1708514" y="3326208"/>
                  <a:pt x="1708514" y="3326686"/>
                </a:cubicBezTo>
                <a:cubicBezTo>
                  <a:pt x="1708514" y="3328227"/>
                  <a:pt x="1709317" y="3329350"/>
                  <a:pt x="1710923" y="3330055"/>
                </a:cubicBezTo>
                <a:cubicBezTo>
                  <a:pt x="1712530" y="3330761"/>
                  <a:pt x="1714765" y="3331113"/>
                  <a:pt x="1717630" y="3331113"/>
                </a:cubicBezTo>
                <a:cubicBezTo>
                  <a:pt x="1719431" y="3331113"/>
                  <a:pt x="1720945" y="3330951"/>
                  <a:pt x="1722172" y="3330625"/>
                </a:cubicBezTo>
                <a:cubicBezTo>
                  <a:pt x="1723398" y="3330300"/>
                  <a:pt x="1724385" y="3329871"/>
                  <a:pt x="1725134" y="3329339"/>
                </a:cubicBezTo>
                <a:cubicBezTo>
                  <a:pt x="1725883" y="3328807"/>
                  <a:pt x="1726420" y="3328200"/>
                  <a:pt x="1726746" y="3327516"/>
                </a:cubicBezTo>
                <a:cubicBezTo>
                  <a:pt x="1727071" y="3326832"/>
                  <a:pt x="1727234" y="3326132"/>
                  <a:pt x="1727234" y="3325416"/>
                </a:cubicBezTo>
                <a:cubicBezTo>
                  <a:pt x="1727234" y="3324092"/>
                  <a:pt x="1726692" y="3323115"/>
                  <a:pt x="1725606" y="3322486"/>
                </a:cubicBezTo>
                <a:cubicBezTo>
                  <a:pt x="1724521" y="3321857"/>
                  <a:pt x="1722861" y="3321488"/>
                  <a:pt x="1720625" y="3321379"/>
                </a:cubicBezTo>
                <a:close/>
                <a:moveTo>
                  <a:pt x="1746270" y="3313956"/>
                </a:moveTo>
                <a:cubicBezTo>
                  <a:pt x="1746856" y="3313956"/>
                  <a:pt x="1747410" y="3314070"/>
                  <a:pt x="1747930" y="3314298"/>
                </a:cubicBezTo>
                <a:cubicBezTo>
                  <a:pt x="1748451" y="3314526"/>
                  <a:pt x="1748902" y="3314835"/>
                  <a:pt x="1749282" y="3315226"/>
                </a:cubicBezTo>
                <a:cubicBezTo>
                  <a:pt x="1749661" y="3315617"/>
                  <a:pt x="1749965" y="3316078"/>
                  <a:pt x="1750193" y="3316610"/>
                </a:cubicBezTo>
                <a:cubicBezTo>
                  <a:pt x="1750421" y="3317141"/>
                  <a:pt x="1750535" y="3317700"/>
                  <a:pt x="1750535" y="3318286"/>
                </a:cubicBezTo>
                <a:cubicBezTo>
                  <a:pt x="1750535" y="3318872"/>
                  <a:pt x="1750421" y="3319426"/>
                  <a:pt x="1750193" y="3319947"/>
                </a:cubicBezTo>
                <a:cubicBezTo>
                  <a:pt x="1749965" y="3320468"/>
                  <a:pt x="1749661" y="3320918"/>
                  <a:pt x="1749282" y="3321298"/>
                </a:cubicBezTo>
                <a:cubicBezTo>
                  <a:pt x="1748902" y="3321678"/>
                  <a:pt x="1748451" y="3321981"/>
                  <a:pt x="1747930" y="3322209"/>
                </a:cubicBezTo>
                <a:cubicBezTo>
                  <a:pt x="1747410" y="3322437"/>
                  <a:pt x="1746856" y="3322551"/>
                  <a:pt x="1746270" y="3322551"/>
                </a:cubicBezTo>
                <a:cubicBezTo>
                  <a:pt x="1745662" y="3322551"/>
                  <a:pt x="1745098" y="3322437"/>
                  <a:pt x="1744577" y="3322209"/>
                </a:cubicBezTo>
                <a:cubicBezTo>
                  <a:pt x="1744056" y="3321981"/>
                  <a:pt x="1743601" y="3321678"/>
                  <a:pt x="1743210" y="3321298"/>
                </a:cubicBezTo>
                <a:cubicBezTo>
                  <a:pt x="1742819" y="3320918"/>
                  <a:pt x="1742510" y="3320468"/>
                  <a:pt x="1742282" y="3319947"/>
                </a:cubicBezTo>
                <a:cubicBezTo>
                  <a:pt x="1742054" y="3319426"/>
                  <a:pt x="1741940" y="3318872"/>
                  <a:pt x="1741940" y="3318286"/>
                </a:cubicBezTo>
                <a:cubicBezTo>
                  <a:pt x="1741940" y="3317700"/>
                  <a:pt x="1742054" y="3317141"/>
                  <a:pt x="1742282" y="3316610"/>
                </a:cubicBezTo>
                <a:cubicBezTo>
                  <a:pt x="1742510" y="3316078"/>
                  <a:pt x="1742819" y="3315617"/>
                  <a:pt x="1743210" y="3315226"/>
                </a:cubicBezTo>
                <a:cubicBezTo>
                  <a:pt x="1743601" y="3314835"/>
                  <a:pt x="1744056" y="3314526"/>
                  <a:pt x="1744577" y="3314298"/>
                </a:cubicBezTo>
                <a:cubicBezTo>
                  <a:pt x="1745098" y="3314070"/>
                  <a:pt x="1745662" y="3313956"/>
                  <a:pt x="1746270" y="3313956"/>
                </a:cubicBezTo>
                <a:close/>
                <a:moveTo>
                  <a:pt x="984075" y="3311710"/>
                </a:moveTo>
                <a:cubicBezTo>
                  <a:pt x="984813" y="3311710"/>
                  <a:pt x="985513" y="3311851"/>
                  <a:pt x="986175" y="3312133"/>
                </a:cubicBezTo>
                <a:cubicBezTo>
                  <a:pt x="986837" y="3312415"/>
                  <a:pt x="987412" y="3312806"/>
                  <a:pt x="987900" y="3313305"/>
                </a:cubicBezTo>
                <a:cubicBezTo>
                  <a:pt x="988388" y="3313804"/>
                  <a:pt x="988774" y="3314385"/>
                  <a:pt x="989056" y="3315047"/>
                </a:cubicBezTo>
                <a:cubicBezTo>
                  <a:pt x="989338" y="3315709"/>
                  <a:pt x="989479" y="3316420"/>
                  <a:pt x="989479" y="3317179"/>
                </a:cubicBezTo>
                <a:cubicBezTo>
                  <a:pt x="989479" y="3317917"/>
                  <a:pt x="989338" y="3318612"/>
                  <a:pt x="989056" y="3319263"/>
                </a:cubicBezTo>
                <a:cubicBezTo>
                  <a:pt x="988774" y="3319914"/>
                  <a:pt x="988388" y="3320484"/>
                  <a:pt x="987900" y="3320972"/>
                </a:cubicBezTo>
                <a:cubicBezTo>
                  <a:pt x="987412" y="3321461"/>
                  <a:pt x="986837" y="3321846"/>
                  <a:pt x="986175" y="3322128"/>
                </a:cubicBezTo>
                <a:cubicBezTo>
                  <a:pt x="985513" y="3322410"/>
                  <a:pt x="984813" y="3322551"/>
                  <a:pt x="984075" y="3322551"/>
                </a:cubicBezTo>
                <a:cubicBezTo>
                  <a:pt x="983315" y="3322551"/>
                  <a:pt x="982610" y="3322410"/>
                  <a:pt x="981959" y="3322128"/>
                </a:cubicBezTo>
                <a:cubicBezTo>
                  <a:pt x="981307" y="3321846"/>
                  <a:pt x="980738" y="3321461"/>
                  <a:pt x="980249" y="3320972"/>
                </a:cubicBezTo>
                <a:cubicBezTo>
                  <a:pt x="979761" y="3320484"/>
                  <a:pt x="979376" y="3319914"/>
                  <a:pt x="979094" y="3319263"/>
                </a:cubicBezTo>
                <a:cubicBezTo>
                  <a:pt x="978812" y="3318612"/>
                  <a:pt x="978670" y="3317917"/>
                  <a:pt x="978670" y="3317179"/>
                </a:cubicBezTo>
                <a:cubicBezTo>
                  <a:pt x="978670" y="3316420"/>
                  <a:pt x="978812" y="3315709"/>
                  <a:pt x="979094" y="3315047"/>
                </a:cubicBezTo>
                <a:cubicBezTo>
                  <a:pt x="979376" y="3314385"/>
                  <a:pt x="979761" y="3313804"/>
                  <a:pt x="980249" y="3313305"/>
                </a:cubicBezTo>
                <a:cubicBezTo>
                  <a:pt x="980738" y="3312806"/>
                  <a:pt x="981307" y="3312415"/>
                  <a:pt x="981959" y="3312133"/>
                </a:cubicBezTo>
                <a:cubicBezTo>
                  <a:pt x="982610" y="3311851"/>
                  <a:pt x="983315" y="3311710"/>
                  <a:pt x="984075" y="3311710"/>
                </a:cubicBezTo>
                <a:close/>
                <a:moveTo>
                  <a:pt x="1117750" y="3307087"/>
                </a:moveTo>
                <a:cubicBezTo>
                  <a:pt x="1116339" y="3307087"/>
                  <a:pt x="1115124" y="3307228"/>
                  <a:pt x="1114104" y="3307510"/>
                </a:cubicBezTo>
                <a:cubicBezTo>
                  <a:pt x="1113084" y="3307792"/>
                  <a:pt x="1112248" y="3308194"/>
                  <a:pt x="1111597" y="3308715"/>
                </a:cubicBezTo>
                <a:cubicBezTo>
                  <a:pt x="1110946" y="3309236"/>
                  <a:pt x="1110463" y="3309860"/>
                  <a:pt x="1110148" y="3310587"/>
                </a:cubicBezTo>
                <a:cubicBezTo>
                  <a:pt x="1109834" y="3311314"/>
                  <a:pt x="1109676" y="3312133"/>
                  <a:pt x="1109676" y="3313045"/>
                </a:cubicBezTo>
                <a:cubicBezTo>
                  <a:pt x="1109676" y="3313674"/>
                  <a:pt x="1109774" y="3314276"/>
                  <a:pt x="1109969" y="3314852"/>
                </a:cubicBezTo>
                <a:cubicBezTo>
                  <a:pt x="1110165" y="3315427"/>
                  <a:pt x="1110479" y="3315937"/>
                  <a:pt x="1110914" y="3316382"/>
                </a:cubicBezTo>
                <a:cubicBezTo>
                  <a:pt x="1111348" y="3316827"/>
                  <a:pt x="1111912" y="3317179"/>
                  <a:pt x="1112606" y="3317440"/>
                </a:cubicBezTo>
                <a:cubicBezTo>
                  <a:pt x="1113301" y="3317700"/>
                  <a:pt x="1114147" y="3317831"/>
                  <a:pt x="1115146" y="3317831"/>
                </a:cubicBezTo>
                <a:cubicBezTo>
                  <a:pt x="1116448" y="3317831"/>
                  <a:pt x="1117940" y="3317434"/>
                  <a:pt x="1119622" y="3316642"/>
                </a:cubicBezTo>
                <a:cubicBezTo>
                  <a:pt x="1121304" y="3315850"/>
                  <a:pt x="1123079" y="3314597"/>
                  <a:pt x="1124945" y="3312882"/>
                </a:cubicBezTo>
                <a:lnTo>
                  <a:pt x="1124945" y="3307087"/>
                </a:lnTo>
                <a:close/>
                <a:moveTo>
                  <a:pt x="422425" y="3307087"/>
                </a:moveTo>
                <a:cubicBezTo>
                  <a:pt x="421015" y="3307087"/>
                  <a:pt x="419799" y="3307228"/>
                  <a:pt x="418779" y="3307510"/>
                </a:cubicBezTo>
                <a:cubicBezTo>
                  <a:pt x="417759" y="3307792"/>
                  <a:pt x="416923" y="3308194"/>
                  <a:pt x="416272" y="3308715"/>
                </a:cubicBezTo>
                <a:cubicBezTo>
                  <a:pt x="415621" y="3309236"/>
                  <a:pt x="415138" y="3309860"/>
                  <a:pt x="414823" y="3310587"/>
                </a:cubicBezTo>
                <a:cubicBezTo>
                  <a:pt x="414509" y="3311314"/>
                  <a:pt x="414352" y="3312133"/>
                  <a:pt x="414352" y="3313045"/>
                </a:cubicBezTo>
                <a:cubicBezTo>
                  <a:pt x="414352" y="3313674"/>
                  <a:pt x="414449" y="3314276"/>
                  <a:pt x="414645" y="3314852"/>
                </a:cubicBezTo>
                <a:cubicBezTo>
                  <a:pt x="414840" y="3315427"/>
                  <a:pt x="415154" y="3315937"/>
                  <a:pt x="415589" y="3316382"/>
                </a:cubicBezTo>
                <a:cubicBezTo>
                  <a:pt x="416023" y="3316827"/>
                  <a:pt x="416587" y="3317179"/>
                  <a:pt x="417282" y="3317440"/>
                </a:cubicBezTo>
                <a:cubicBezTo>
                  <a:pt x="417976" y="3317700"/>
                  <a:pt x="418823" y="3317831"/>
                  <a:pt x="419821" y="3317831"/>
                </a:cubicBezTo>
                <a:cubicBezTo>
                  <a:pt x="421123" y="3317831"/>
                  <a:pt x="422615" y="3317434"/>
                  <a:pt x="424297" y="3316642"/>
                </a:cubicBezTo>
                <a:cubicBezTo>
                  <a:pt x="425979" y="3315850"/>
                  <a:pt x="427754" y="3314597"/>
                  <a:pt x="429620" y="3312882"/>
                </a:cubicBezTo>
                <a:lnTo>
                  <a:pt x="429620" y="3307087"/>
                </a:lnTo>
                <a:close/>
                <a:moveTo>
                  <a:pt x="529479" y="3293641"/>
                </a:moveTo>
                <a:cubicBezTo>
                  <a:pt x="528763" y="3293641"/>
                  <a:pt x="528036" y="3293755"/>
                  <a:pt x="527298" y="3293983"/>
                </a:cubicBezTo>
                <a:cubicBezTo>
                  <a:pt x="526560" y="3294211"/>
                  <a:pt x="525795" y="3294591"/>
                  <a:pt x="525003" y="3295123"/>
                </a:cubicBezTo>
                <a:cubicBezTo>
                  <a:pt x="524211" y="3295654"/>
                  <a:pt x="523375" y="3296360"/>
                  <a:pt x="522496" y="3297239"/>
                </a:cubicBezTo>
                <a:cubicBezTo>
                  <a:pt x="521617" y="3298118"/>
                  <a:pt x="520678" y="3299208"/>
                  <a:pt x="519680" y="3300511"/>
                </a:cubicBezTo>
                <a:lnTo>
                  <a:pt x="519680" y="3316366"/>
                </a:lnTo>
                <a:cubicBezTo>
                  <a:pt x="520787" y="3316800"/>
                  <a:pt x="521915" y="3317141"/>
                  <a:pt x="523066" y="3317391"/>
                </a:cubicBezTo>
                <a:cubicBezTo>
                  <a:pt x="524216" y="3317641"/>
                  <a:pt x="525312" y="3317765"/>
                  <a:pt x="526354" y="3317765"/>
                </a:cubicBezTo>
                <a:cubicBezTo>
                  <a:pt x="527656" y="3317765"/>
                  <a:pt x="528899" y="3317559"/>
                  <a:pt x="530082" y="3317147"/>
                </a:cubicBezTo>
                <a:cubicBezTo>
                  <a:pt x="531264" y="3316734"/>
                  <a:pt x="532306" y="3316045"/>
                  <a:pt x="533207" y="3315080"/>
                </a:cubicBezTo>
                <a:cubicBezTo>
                  <a:pt x="534108" y="3314114"/>
                  <a:pt x="534824" y="3312833"/>
                  <a:pt x="535356" y="3311238"/>
                </a:cubicBezTo>
                <a:cubicBezTo>
                  <a:pt x="535887" y="3309643"/>
                  <a:pt x="536153" y="3307662"/>
                  <a:pt x="536153" y="3305296"/>
                </a:cubicBezTo>
                <a:cubicBezTo>
                  <a:pt x="536153" y="3303582"/>
                  <a:pt x="536029" y="3302008"/>
                  <a:pt x="535779" y="3300576"/>
                </a:cubicBezTo>
                <a:cubicBezTo>
                  <a:pt x="535529" y="3299143"/>
                  <a:pt x="535133" y="3297917"/>
                  <a:pt x="534591" y="3296897"/>
                </a:cubicBezTo>
                <a:cubicBezTo>
                  <a:pt x="534048" y="3295877"/>
                  <a:pt x="533354" y="3295079"/>
                  <a:pt x="532507" y="3294504"/>
                </a:cubicBezTo>
                <a:cubicBezTo>
                  <a:pt x="531661" y="3293929"/>
                  <a:pt x="530651" y="3293641"/>
                  <a:pt x="529479" y="3293641"/>
                </a:cubicBezTo>
                <a:close/>
                <a:moveTo>
                  <a:pt x="947049" y="3293576"/>
                </a:moveTo>
                <a:cubicBezTo>
                  <a:pt x="943967" y="3293576"/>
                  <a:pt x="941563" y="3294575"/>
                  <a:pt x="939838" y="3296571"/>
                </a:cubicBezTo>
                <a:cubicBezTo>
                  <a:pt x="938112" y="3298568"/>
                  <a:pt x="937250" y="3301694"/>
                  <a:pt x="937250" y="3305948"/>
                </a:cubicBezTo>
                <a:cubicBezTo>
                  <a:pt x="937250" y="3309898"/>
                  <a:pt x="937830" y="3312844"/>
                  <a:pt x="938991" y="3314787"/>
                </a:cubicBezTo>
                <a:cubicBezTo>
                  <a:pt x="940153" y="3316729"/>
                  <a:pt x="941797" y="3317700"/>
                  <a:pt x="943924" y="3317700"/>
                </a:cubicBezTo>
                <a:cubicBezTo>
                  <a:pt x="945356" y="3317700"/>
                  <a:pt x="946870" y="3317060"/>
                  <a:pt x="948465" y="3315780"/>
                </a:cubicBezTo>
                <a:cubicBezTo>
                  <a:pt x="950061" y="3314499"/>
                  <a:pt x="951737" y="3312600"/>
                  <a:pt x="953495" y="3310082"/>
                </a:cubicBezTo>
                <a:lnTo>
                  <a:pt x="953495" y="3294911"/>
                </a:lnTo>
                <a:cubicBezTo>
                  <a:pt x="952562" y="3294477"/>
                  <a:pt x="951531" y="3294146"/>
                  <a:pt x="950402" y="3293918"/>
                </a:cubicBezTo>
                <a:cubicBezTo>
                  <a:pt x="949274" y="3293690"/>
                  <a:pt x="948156" y="3293576"/>
                  <a:pt x="947049" y="3293576"/>
                </a:cubicBezTo>
                <a:close/>
                <a:moveTo>
                  <a:pt x="880374" y="3293576"/>
                </a:moveTo>
                <a:cubicBezTo>
                  <a:pt x="877292" y="3293576"/>
                  <a:pt x="874888" y="3294575"/>
                  <a:pt x="873163" y="3296571"/>
                </a:cubicBezTo>
                <a:cubicBezTo>
                  <a:pt x="871437" y="3298568"/>
                  <a:pt x="870575" y="3301694"/>
                  <a:pt x="870575" y="3305948"/>
                </a:cubicBezTo>
                <a:cubicBezTo>
                  <a:pt x="870575" y="3309898"/>
                  <a:pt x="871155" y="3312844"/>
                  <a:pt x="872316" y="3314787"/>
                </a:cubicBezTo>
                <a:cubicBezTo>
                  <a:pt x="873478" y="3316729"/>
                  <a:pt x="875122" y="3317700"/>
                  <a:pt x="877249" y="3317700"/>
                </a:cubicBezTo>
                <a:cubicBezTo>
                  <a:pt x="878681" y="3317700"/>
                  <a:pt x="880195" y="3317060"/>
                  <a:pt x="881790" y="3315780"/>
                </a:cubicBezTo>
                <a:cubicBezTo>
                  <a:pt x="883386" y="3314499"/>
                  <a:pt x="885062" y="3312600"/>
                  <a:pt x="886820" y="3310082"/>
                </a:cubicBezTo>
                <a:lnTo>
                  <a:pt x="886820" y="3294911"/>
                </a:lnTo>
                <a:cubicBezTo>
                  <a:pt x="885887" y="3294477"/>
                  <a:pt x="884856" y="3294146"/>
                  <a:pt x="883727" y="3293918"/>
                </a:cubicBezTo>
                <a:cubicBezTo>
                  <a:pt x="882599" y="3293690"/>
                  <a:pt x="881481" y="3293576"/>
                  <a:pt x="880374" y="3293576"/>
                </a:cubicBezTo>
                <a:close/>
                <a:moveTo>
                  <a:pt x="1574885" y="3293511"/>
                </a:moveTo>
                <a:cubicBezTo>
                  <a:pt x="1573192" y="3293511"/>
                  <a:pt x="1571744" y="3293842"/>
                  <a:pt x="1570539" y="3294504"/>
                </a:cubicBezTo>
                <a:cubicBezTo>
                  <a:pt x="1569334" y="3295166"/>
                  <a:pt x="1568347" y="3296050"/>
                  <a:pt x="1567576" y="3297157"/>
                </a:cubicBezTo>
                <a:cubicBezTo>
                  <a:pt x="1566806" y="3298264"/>
                  <a:pt x="1566242" y="3299550"/>
                  <a:pt x="1565883" y="3301015"/>
                </a:cubicBezTo>
                <a:cubicBezTo>
                  <a:pt x="1565525" y="3302480"/>
                  <a:pt x="1565346" y="3304016"/>
                  <a:pt x="1565346" y="3305622"/>
                </a:cubicBezTo>
                <a:cubicBezTo>
                  <a:pt x="1565346" y="3307640"/>
                  <a:pt x="1565569" y="3309409"/>
                  <a:pt x="1566014" y="3310929"/>
                </a:cubicBezTo>
                <a:cubicBezTo>
                  <a:pt x="1566459" y="3312448"/>
                  <a:pt x="1567093" y="3313712"/>
                  <a:pt x="1567918" y="3314721"/>
                </a:cubicBezTo>
                <a:cubicBezTo>
                  <a:pt x="1568743" y="3315731"/>
                  <a:pt x="1569741" y="3316490"/>
                  <a:pt x="1570913" y="3317000"/>
                </a:cubicBezTo>
                <a:cubicBezTo>
                  <a:pt x="1572085" y="3317510"/>
                  <a:pt x="1573409" y="3317765"/>
                  <a:pt x="1574885" y="3317765"/>
                </a:cubicBezTo>
                <a:cubicBezTo>
                  <a:pt x="1576578" y="3317765"/>
                  <a:pt x="1578027" y="3317434"/>
                  <a:pt x="1579231" y="3316772"/>
                </a:cubicBezTo>
                <a:cubicBezTo>
                  <a:pt x="1580436" y="3316110"/>
                  <a:pt x="1581424" y="3315226"/>
                  <a:pt x="1582194" y="3314119"/>
                </a:cubicBezTo>
                <a:cubicBezTo>
                  <a:pt x="1582965" y="3313012"/>
                  <a:pt x="1583529" y="3311726"/>
                  <a:pt x="1583887" y="3310261"/>
                </a:cubicBezTo>
                <a:cubicBezTo>
                  <a:pt x="1584245" y="3308796"/>
                  <a:pt x="1584424" y="3307250"/>
                  <a:pt x="1584424" y="3305622"/>
                </a:cubicBezTo>
                <a:cubicBezTo>
                  <a:pt x="1584424" y="3303604"/>
                  <a:pt x="1584202" y="3301840"/>
                  <a:pt x="1583757" y="3300332"/>
                </a:cubicBezTo>
                <a:cubicBezTo>
                  <a:pt x="1583312" y="3298823"/>
                  <a:pt x="1582677" y="3297564"/>
                  <a:pt x="1581852" y="3296555"/>
                </a:cubicBezTo>
                <a:cubicBezTo>
                  <a:pt x="1581027" y="3295546"/>
                  <a:pt x="1580024" y="3294786"/>
                  <a:pt x="1578841" y="3294276"/>
                </a:cubicBezTo>
                <a:cubicBezTo>
                  <a:pt x="1577658" y="3293766"/>
                  <a:pt x="1576339" y="3293511"/>
                  <a:pt x="1574885" y="3293511"/>
                </a:cubicBezTo>
                <a:close/>
                <a:moveTo>
                  <a:pt x="1432010" y="3293511"/>
                </a:moveTo>
                <a:cubicBezTo>
                  <a:pt x="1430317" y="3293511"/>
                  <a:pt x="1428869" y="3293842"/>
                  <a:pt x="1427664" y="3294504"/>
                </a:cubicBezTo>
                <a:cubicBezTo>
                  <a:pt x="1426459" y="3295166"/>
                  <a:pt x="1425472" y="3296050"/>
                  <a:pt x="1424701" y="3297157"/>
                </a:cubicBezTo>
                <a:cubicBezTo>
                  <a:pt x="1423931" y="3298264"/>
                  <a:pt x="1423367" y="3299550"/>
                  <a:pt x="1423008" y="3301015"/>
                </a:cubicBezTo>
                <a:cubicBezTo>
                  <a:pt x="1422650" y="3302480"/>
                  <a:pt x="1422471" y="3304016"/>
                  <a:pt x="1422471" y="3305622"/>
                </a:cubicBezTo>
                <a:cubicBezTo>
                  <a:pt x="1422471" y="3307640"/>
                  <a:pt x="1422694" y="3309409"/>
                  <a:pt x="1423139" y="3310929"/>
                </a:cubicBezTo>
                <a:cubicBezTo>
                  <a:pt x="1423584" y="3312448"/>
                  <a:pt x="1424219" y="3313712"/>
                  <a:pt x="1425043" y="3314721"/>
                </a:cubicBezTo>
                <a:cubicBezTo>
                  <a:pt x="1425868" y="3315731"/>
                  <a:pt x="1426866" y="3316490"/>
                  <a:pt x="1428038" y="3317000"/>
                </a:cubicBezTo>
                <a:cubicBezTo>
                  <a:pt x="1429210" y="3317510"/>
                  <a:pt x="1430534" y="3317765"/>
                  <a:pt x="1432010" y="3317765"/>
                </a:cubicBezTo>
                <a:cubicBezTo>
                  <a:pt x="1433703" y="3317765"/>
                  <a:pt x="1435152" y="3317434"/>
                  <a:pt x="1436356" y="3316772"/>
                </a:cubicBezTo>
                <a:cubicBezTo>
                  <a:pt x="1437561" y="3316110"/>
                  <a:pt x="1438548" y="3315226"/>
                  <a:pt x="1439319" y="3314119"/>
                </a:cubicBezTo>
                <a:cubicBezTo>
                  <a:pt x="1440090" y="3313012"/>
                  <a:pt x="1440654" y="3311726"/>
                  <a:pt x="1441012" y="3310261"/>
                </a:cubicBezTo>
                <a:cubicBezTo>
                  <a:pt x="1441370" y="3308796"/>
                  <a:pt x="1441549" y="3307250"/>
                  <a:pt x="1441549" y="3305622"/>
                </a:cubicBezTo>
                <a:cubicBezTo>
                  <a:pt x="1441549" y="3303604"/>
                  <a:pt x="1441327" y="3301840"/>
                  <a:pt x="1440882" y="3300332"/>
                </a:cubicBezTo>
                <a:cubicBezTo>
                  <a:pt x="1440437" y="3298823"/>
                  <a:pt x="1439802" y="3297564"/>
                  <a:pt x="1438977" y="3296555"/>
                </a:cubicBezTo>
                <a:cubicBezTo>
                  <a:pt x="1438153" y="3295546"/>
                  <a:pt x="1437149" y="3294786"/>
                  <a:pt x="1435966" y="3294276"/>
                </a:cubicBezTo>
                <a:cubicBezTo>
                  <a:pt x="1434783" y="3293766"/>
                  <a:pt x="1433465" y="3293511"/>
                  <a:pt x="1432010" y="3293511"/>
                </a:cubicBezTo>
                <a:close/>
                <a:moveTo>
                  <a:pt x="1298660" y="3293511"/>
                </a:moveTo>
                <a:cubicBezTo>
                  <a:pt x="1296967" y="3293511"/>
                  <a:pt x="1295519" y="3293842"/>
                  <a:pt x="1294314" y="3294504"/>
                </a:cubicBezTo>
                <a:cubicBezTo>
                  <a:pt x="1293109" y="3295166"/>
                  <a:pt x="1292122" y="3296050"/>
                  <a:pt x="1291351" y="3297157"/>
                </a:cubicBezTo>
                <a:cubicBezTo>
                  <a:pt x="1290581" y="3298264"/>
                  <a:pt x="1290017" y="3299550"/>
                  <a:pt x="1289658" y="3301015"/>
                </a:cubicBezTo>
                <a:cubicBezTo>
                  <a:pt x="1289300" y="3302480"/>
                  <a:pt x="1289121" y="3304016"/>
                  <a:pt x="1289121" y="3305622"/>
                </a:cubicBezTo>
                <a:cubicBezTo>
                  <a:pt x="1289121" y="3307640"/>
                  <a:pt x="1289344" y="3309409"/>
                  <a:pt x="1289789" y="3310929"/>
                </a:cubicBezTo>
                <a:cubicBezTo>
                  <a:pt x="1290234" y="3312448"/>
                  <a:pt x="1290869" y="3313712"/>
                  <a:pt x="1291693" y="3314721"/>
                </a:cubicBezTo>
                <a:cubicBezTo>
                  <a:pt x="1292518" y="3315731"/>
                  <a:pt x="1293516" y="3316490"/>
                  <a:pt x="1294688" y="3317000"/>
                </a:cubicBezTo>
                <a:cubicBezTo>
                  <a:pt x="1295860" y="3317510"/>
                  <a:pt x="1297184" y="3317765"/>
                  <a:pt x="1298660" y="3317765"/>
                </a:cubicBezTo>
                <a:cubicBezTo>
                  <a:pt x="1300353" y="3317765"/>
                  <a:pt x="1301802" y="3317434"/>
                  <a:pt x="1303006" y="3316772"/>
                </a:cubicBezTo>
                <a:cubicBezTo>
                  <a:pt x="1304211" y="3316110"/>
                  <a:pt x="1305198" y="3315226"/>
                  <a:pt x="1305969" y="3314119"/>
                </a:cubicBezTo>
                <a:cubicBezTo>
                  <a:pt x="1306740" y="3313012"/>
                  <a:pt x="1307304" y="3311726"/>
                  <a:pt x="1307662" y="3310261"/>
                </a:cubicBezTo>
                <a:cubicBezTo>
                  <a:pt x="1308020" y="3308796"/>
                  <a:pt x="1308199" y="3307250"/>
                  <a:pt x="1308199" y="3305622"/>
                </a:cubicBezTo>
                <a:cubicBezTo>
                  <a:pt x="1308199" y="3303604"/>
                  <a:pt x="1307977" y="3301840"/>
                  <a:pt x="1307532" y="3300332"/>
                </a:cubicBezTo>
                <a:cubicBezTo>
                  <a:pt x="1307087" y="3298823"/>
                  <a:pt x="1306452" y="3297564"/>
                  <a:pt x="1305627" y="3296555"/>
                </a:cubicBezTo>
                <a:cubicBezTo>
                  <a:pt x="1304803" y="3295546"/>
                  <a:pt x="1303799" y="3294786"/>
                  <a:pt x="1302616" y="3294276"/>
                </a:cubicBezTo>
                <a:cubicBezTo>
                  <a:pt x="1301433" y="3293766"/>
                  <a:pt x="1300115" y="3293511"/>
                  <a:pt x="1298660" y="3293511"/>
                </a:cubicBezTo>
                <a:close/>
                <a:moveTo>
                  <a:pt x="803360" y="3293511"/>
                </a:moveTo>
                <a:cubicBezTo>
                  <a:pt x="801667" y="3293511"/>
                  <a:pt x="800219" y="3293842"/>
                  <a:pt x="799014" y="3294504"/>
                </a:cubicBezTo>
                <a:cubicBezTo>
                  <a:pt x="797809" y="3295166"/>
                  <a:pt x="796822" y="3296050"/>
                  <a:pt x="796051" y="3297157"/>
                </a:cubicBezTo>
                <a:cubicBezTo>
                  <a:pt x="795281" y="3298264"/>
                  <a:pt x="794717" y="3299550"/>
                  <a:pt x="794358" y="3301015"/>
                </a:cubicBezTo>
                <a:cubicBezTo>
                  <a:pt x="794000" y="3302480"/>
                  <a:pt x="793821" y="3304016"/>
                  <a:pt x="793821" y="3305622"/>
                </a:cubicBezTo>
                <a:cubicBezTo>
                  <a:pt x="793821" y="3307640"/>
                  <a:pt x="794044" y="3309409"/>
                  <a:pt x="794489" y="3310929"/>
                </a:cubicBezTo>
                <a:cubicBezTo>
                  <a:pt x="794934" y="3312448"/>
                  <a:pt x="795569" y="3313712"/>
                  <a:pt x="796393" y="3314721"/>
                </a:cubicBezTo>
                <a:cubicBezTo>
                  <a:pt x="797218" y="3315731"/>
                  <a:pt x="798216" y="3316490"/>
                  <a:pt x="799388" y="3317000"/>
                </a:cubicBezTo>
                <a:cubicBezTo>
                  <a:pt x="800560" y="3317510"/>
                  <a:pt x="801884" y="3317765"/>
                  <a:pt x="803360" y="3317765"/>
                </a:cubicBezTo>
                <a:cubicBezTo>
                  <a:pt x="805053" y="3317765"/>
                  <a:pt x="806502" y="3317434"/>
                  <a:pt x="807707" y="3316772"/>
                </a:cubicBezTo>
                <a:cubicBezTo>
                  <a:pt x="808911" y="3316110"/>
                  <a:pt x="809899" y="3315226"/>
                  <a:pt x="810669" y="3314119"/>
                </a:cubicBezTo>
                <a:cubicBezTo>
                  <a:pt x="811440" y="3313012"/>
                  <a:pt x="812004" y="3311726"/>
                  <a:pt x="812362" y="3310261"/>
                </a:cubicBezTo>
                <a:cubicBezTo>
                  <a:pt x="812720" y="3308796"/>
                  <a:pt x="812899" y="3307250"/>
                  <a:pt x="812899" y="3305622"/>
                </a:cubicBezTo>
                <a:cubicBezTo>
                  <a:pt x="812899" y="3303604"/>
                  <a:pt x="812677" y="3301840"/>
                  <a:pt x="812232" y="3300332"/>
                </a:cubicBezTo>
                <a:cubicBezTo>
                  <a:pt x="811787" y="3298823"/>
                  <a:pt x="811152" y="3297564"/>
                  <a:pt x="810327" y="3296555"/>
                </a:cubicBezTo>
                <a:cubicBezTo>
                  <a:pt x="809502" y="3295546"/>
                  <a:pt x="808499" y="3294786"/>
                  <a:pt x="807316" y="3294276"/>
                </a:cubicBezTo>
                <a:cubicBezTo>
                  <a:pt x="806133" y="3293766"/>
                  <a:pt x="804814" y="3293511"/>
                  <a:pt x="803360" y="3293511"/>
                </a:cubicBezTo>
                <a:close/>
                <a:moveTo>
                  <a:pt x="250910" y="3293511"/>
                </a:moveTo>
                <a:cubicBezTo>
                  <a:pt x="249217" y="3293511"/>
                  <a:pt x="247769" y="3293842"/>
                  <a:pt x="246564" y="3294504"/>
                </a:cubicBezTo>
                <a:cubicBezTo>
                  <a:pt x="245360" y="3295166"/>
                  <a:pt x="244372" y="3296050"/>
                  <a:pt x="243601" y="3297157"/>
                </a:cubicBezTo>
                <a:cubicBezTo>
                  <a:pt x="242831" y="3298264"/>
                  <a:pt x="242267" y="3299550"/>
                  <a:pt x="241909" y="3301015"/>
                </a:cubicBezTo>
                <a:cubicBezTo>
                  <a:pt x="241550" y="3302480"/>
                  <a:pt x="241371" y="3304016"/>
                  <a:pt x="241371" y="3305622"/>
                </a:cubicBezTo>
                <a:cubicBezTo>
                  <a:pt x="241371" y="3307640"/>
                  <a:pt x="241594" y="3309409"/>
                  <a:pt x="242039" y="3310929"/>
                </a:cubicBezTo>
                <a:cubicBezTo>
                  <a:pt x="242484" y="3312448"/>
                  <a:pt x="243118" y="3313712"/>
                  <a:pt x="243943" y="3314721"/>
                </a:cubicBezTo>
                <a:cubicBezTo>
                  <a:pt x="244768" y="3315731"/>
                  <a:pt x="245766" y="3316490"/>
                  <a:pt x="246938" y="3317000"/>
                </a:cubicBezTo>
                <a:cubicBezTo>
                  <a:pt x="248110" y="3317510"/>
                  <a:pt x="249434" y="3317765"/>
                  <a:pt x="250910" y="3317765"/>
                </a:cubicBezTo>
                <a:cubicBezTo>
                  <a:pt x="252603" y="3317765"/>
                  <a:pt x="254052" y="3317434"/>
                  <a:pt x="255257" y="3316772"/>
                </a:cubicBezTo>
                <a:cubicBezTo>
                  <a:pt x="256461" y="3316110"/>
                  <a:pt x="257449" y="3315226"/>
                  <a:pt x="258219" y="3314119"/>
                </a:cubicBezTo>
                <a:cubicBezTo>
                  <a:pt x="258990" y="3313012"/>
                  <a:pt x="259554" y="3311726"/>
                  <a:pt x="259912" y="3310261"/>
                </a:cubicBezTo>
                <a:cubicBezTo>
                  <a:pt x="260270" y="3308796"/>
                  <a:pt x="260449" y="3307250"/>
                  <a:pt x="260449" y="3305622"/>
                </a:cubicBezTo>
                <a:cubicBezTo>
                  <a:pt x="260449" y="3303604"/>
                  <a:pt x="260227" y="3301840"/>
                  <a:pt x="259782" y="3300332"/>
                </a:cubicBezTo>
                <a:cubicBezTo>
                  <a:pt x="259337" y="3298823"/>
                  <a:pt x="258702" y="3297564"/>
                  <a:pt x="257877" y="3296555"/>
                </a:cubicBezTo>
                <a:cubicBezTo>
                  <a:pt x="257053" y="3295546"/>
                  <a:pt x="256049" y="3294786"/>
                  <a:pt x="254866" y="3294276"/>
                </a:cubicBezTo>
                <a:cubicBezTo>
                  <a:pt x="253683" y="3293766"/>
                  <a:pt x="252364" y="3293511"/>
                  <a:pt x="250910" y="3293511"/>
                </a:cubicBezTo>
                <a:close/>
                <a:moveTo>
                  <a:pt x="69935" y="3293511"/>
                </a:moveTo>
                <a:cubicBezTo>
                  <a:pt x="68242" y="3293511"/>
                  <a:pt x="66794" y="3293842"/>
                  <a:pt x="65589" y="3294504"/>
                </a:cubicBezTo>
                <a:cubicBezTo>
                  <a:pt x="64384" y="3295166"/>
                  <a:pt x="63397" y="3296050"/>
                  <a:pt x="62626" y="3297157"/>
                </a:cubicBezTo>
                <a:cubicBezTo>
                  <a:pt x="61856" y="3298264"/>
                  <a:pt x="61292" y="3299550"/>
                  <a:pt x="60933" y="3301015"/>
                </a:cubicBezTo>
                <a:cubicBezTo>
                  <a:pt x="60575" y="3302480"/>
                  <a:pt x="60396" y="3304016"/>
                  <a:pt x="60396" y="3305622"/>
                </a:cubicBezTo>
                <a:cubicBezTo>
                  <a:pt x="60396" y="3307640"/>
                  <a:pt x="60619" y="3309409"/>
                  <a:pt x="61064" y="3310929"/>
                </a:cubicBezTo>
                <a:cubicBezTo>
                  <a:pt x="61509" y="3312448"/>
                  <a:pt x="62144" y="3313712"/>
                  <a:pt x="62968" y="3314721"/>
                </a:cubicBezTo>
                <a:cubicBezTo>
                  <a:pt x="63793" y="3315731"/>
                  <a:pt x="64791" y="3316490"/>
                  <a:pt x="65963" y="3317000"/>
                </a:cubicBezTo>
                <a:cubicBezTo>
                  <a:pt x="67135" y="3317510"/>
                  <a:pt x="68459" y="3317765"/>
                  <a:pt x="69935" y="3317765"/>
                </a:cubicBezTo>
                <a:cubicBezTo>
                  <a:pt x="71628" y="3317765"/>
                  <a:pt x="73077" y="3317434"/>
                  <a:pt x="74282" y="3316772"/>
                </a:cubicBezTo>
                <a:cubicBezTo>
                  <a:pt x="75486" y="3316110"/>
                  <a:pt x="76474" y="3315226"/>
                  <a:pt x="77244" y="3314119"/>
                </a:cubicBezTo>
                <a:cubicBezTo>
                  <a:pt x="78015" y="3313012"/>
                  <a:pt x="78579" y="3311726"/>
                  <a:pt x="78937" y="3310261"/>
                </a:cubicBezTo>
                <a:cubicBezTo>
                  <a:pt x="79295" y="3308796"/>
                  <a:pt x="79474" y="3307250"/>
                  <a:pt x="79474" y="3305622"/>
                </a:cubicBezTo>
                <a:cubicBezTo>
                  <a:pt x="79474" y="3303604"/>
                  <a:pt x="79252" y="3301840"/>
                  <a:pt x="78807" y="3300332"/>
                </a:cubicBezTo>
                <a:cubicBezTo>
                  <a:pt x="78362" y="3298823"/>
                  <a:pt x="77727" y="3297564"/>
                  <a:pt x="76902" y="3296555"/>
                </a:cubicBezTo>
                <a:cubicBezTo>
                  <a:pt x="76078" y="3295546"/>
                  <a:pt x="75074" y="3294786"/>
                  <a:pt x="73891" y="3294276"/>
                </a:cubicBezTo>
                <a:cubicBezTo>
                  <a:pt x="72708" y="3293766"/>
                  <a:pt x="71389" y="3293511"/>
                  <a:pt x="69935" y="3293511"/>
                </a:cubicBezTo>
                <a:close/>
                <a:moveTo>
                  <a:pt x="908200" y="3293218"/>
                </a:moveTo>
                <a:cubicBezTo>
                  <a:pt x="906963" y="3293218"/>
                  <a:pt x="905835" y="3293457"/>
                  <a:pt x="904814" y="3293934"/>
                </a:cubicBezTo>
                <a:cubicBezTo>
                  <a:pt x="903794" y="3294412"/>
                  <a:pt x="902915" y="3295085"/>
                  <a:pt x="902177" y="3295953"/>
                </a:cubicBezTo>
                <a:cubicBezTo>
                  <a:pt x="901439" y="3296821"/>
                  <a:pt x="900843" y="3297863"/>
                  <a:pt x="900387" y="3299078"/>
                </a:cubicBezTo>
                <a:cubicBezTo>
                  <a:pt x="899931" y="3300294"/>
                  <a:pt x="899649" y="3301628"/>
                  <a:pt x="899540" y="3303083"/>
                </a:cubicBezTo>
                <a:lnTo>
                  <a:pt x="916730" y="3303083"/>
                </a:lnTo>
                <a:cubicBezTo>
                  <a:pt x="916795" y="3301628"/>
                  <a:pt x="916654" y="3300299"/>
                  <a:pt x="916307" y="3299094"/>
                </a:cubicBezTo>
                <a:cubicBezTo>
                  <a:pt x="915959" y="3297890"/>
                  <a:pt x="915422" y="3296853"/>
                  <a:pt x="914695" y="3295985"/>
                </a:cubicBezTo>
                <a:cubicBezTo>
                  <a:pt x="913968" y="3295117"/>
                  <a:pt x="913062" y="3294439"/>
                  <a:pt x="911977" y="3293951"/>
                </a:cubicBezTo>
                <a:cubicBezTo>
                  <a:pt x="910892" y="3293462"/>
                  <a:pt x="909633" y="3293218"/>
                  <a:pt x="908200" y="3293218"/>
                </a:cubicBezTo>
                <a:close/>
                <a:moveTo>
                  <a:pt x="736750" y="3293218"/>
                </a:moveTo>
                <a:cubicBezTo>
                  <a:pt x="735513" y="3293218"/>
                  <a:pt x="734385" y="3293457"/>
                  <a:pt x="733365" y="3293934"/>
                </a:cubicBezTo>
                <a:cubicBezTo>
                  <a:pt x="732344" y="3294412"/>
                  <a:pt x="731465" y="3295085"/>
                  <a:pt x="730728" y="3295953"/>
                </a:cubicBezTo>
                <a:cubicBezTo>
                  <a:pt x="729990" y="3296821"/>
                  <a:pt x="729393" y="3297863"/>
                  <a:pt x="728937" y="3299078"/>
                </a:cubicBezTo>
                <a:cubicBezTo>
                  <a:pt x="728481" y="3300294"/>
                  <a:pt x="728199" y="3301628"/>
                  <a:pt x="728090" y="3303083"/>
                </a:cubicBezTo>
                <a:lnTo>
                  <a:pt x="745280" y="3303083"/>
                </a:lnTo>
                <a:cubicBezTo>
                  <a:pt x="745345" y="3301628"/>
                  <a:pt x="745204" y="3300299"/>
                  <a:pt x="744857" y="3299094"/>
                </a:cubicBezTo>
                <a:cubicBezTo>
                  <a:pt x="744509" y="3297890"/>
                  <a:pt x="743972" y="3296853"/>
                  <a:pt x="743245" y="3295985"/>
                </a:cubicBezTo>
                <a:cubicBezTo>
                  <a:pt x="742518" y="3295117"/>
                  <a:pt x="741612" y="3294439"/>
                  <a:pt x="740527" y="3293951"/>
                </a:cubicBezTo>
                <a:cubicBezTo>
                  <a:pt x="739442" y="3293462"/>
                  <a:pt x="738183" y="3293218"/>
                  <a:pt x="736750" y="3293218"/>
                </a:cubicBezTo>
                <a:close/>
                <a:moveTo>
                  <a:pt x="593876" y="3293218"/>
                </a:moveTo>
                <a:cubicBezTo>
                  <a:pt x="592638" y="3293218"/>
                  <a:pt x="591510" y="3293457"/>
                  <a:pt x="590490" y="3293934"/>
                </a:cubicBezTo>
                <a:cubicBezTo>
                  <a:pt x="589469" y="3294412"/>
                  <a:pt x="588590" y="3295085"/>
                  <a:pt x="587853" y="3295953"/>
                </a:cubicBezTo>
                <a:cubicBezTo>
                  <a:pt x="587115" y="3296821"/>
                  <a:pt x="586518" y="3297863"/>
                  <a:pt x="586062" y="3299078"/>
                </a:cubicBezTo>
                <a:cubicBezTo>
                  <a:pt x="585606" y="3300294"/>
                  <a:pt x="585324" y="3301628"/>
                  <a:pt x="585215" y="3303083"/>
                </a:cubicBezTo>
                <a:lnTo>
                  <a:pt x="602405" y="3303083"/>
                </a:lnTo>
                <a:cubicBezTo>
                  <a:pt x="602470" y="3301628"/>
                  <a:pt x="602329" y="3300299"/>
                  <a:pt x="601982" y="3299094"/>
                </a:cubicBezTo>
                <a:cubicBezTo>
                  <a:pt x="601635" y="3297890"/>
                  <a:pt x="601098" y="3296853"/>
                  <a:pt x="600370" y="3295985"/>
                </a:cubicBezTo>
                <a:cubicBezTo>
                  <a:pt x="599643" y="3295117"/>
                  <a:pt x="598737" y="3294439"/>
                  <a:pt x="597652" y="3293951"/>
                </a:cubicBezTo>
                <a:cubicBezTo>
                  <a:pt x="596567" y="3293462"/>
                  <a:pt x="595308" y="3293218"/>
                  <a:pt x="593876" y="3293218"/>
                </a:cubicBezTo>
                <a:close/>
                <a:moveTo>
                  <a:pt x="565301" y="3293218"/>
                </a:moveTo>
                <a:cubicBezTo>
                  <a:pt x="564063" y="3293218"/>
                  <a:pt x="562935" y="3293457"/>
                  <a:pt x="561915" y="3293934"/>
                </a:cubicBezTo>
                <a:cubicBezTo>
                  <a:pt x="560894" y="3294412"/>
                  <a:pt x="560015" y="3295085"/>
                  <a:pt x="559278" y="3295953"/>
                </a:cubicBezTo>
                <a:cubicBezTo>
                  <a:pt x="558540" y="3296821"/>
                  <a:pt x="557943" y="3297863"/>
                  <a:pt x="557487" y="3299078"/>
                </a:cubicBezTo>
                <a:cubicBezTo>
                  <a:pt x="557031" y="3300294"/>
                  <a:pt x="556749" y="3301628"/>
                  <a:pt x="556641" y="3303083"/>
                </a:cubicBezTo>
                <a:lnTo>
                  <a:pt x="573830" y="3303083"/>
                </a:lnTo>
                <a:cubicBezTo>
                  <a:pt x="573895" y="3301628"/>
                  <a:pt x="573754" y="3300299"/>
                  <a:pt x="573407" y="3299094"/>
                </a:cubicBezTo>
                <a:cubicBezTo>
                  <a:pt x="573060" y="3297890"/>
                  <a:pt x="572522" y="3296853"/>
                  <a:pt x="571795" y="3295985"/>
                </a:cubicBezTo>
                <a:cubicBezTo>
                  <a:pt x="571068" y="3295117"/>
                  <a:pt x="570162" y="3294439"/>
                  <a:pt x="569077" y="3293951"/>
                </a:cubicBezTo>
                <a:cubicBezTo>
                  <a:pt x="567992" y="3293462"/>
                  <a:pt x="566733" y="3293218"/>
                  <a:pt x="565301" y="3293218"/>
                </a:cubicBezTo>
                <a:close/>
                <a:moveTo>
                  <a:pt x="317650" y="3293218"/>
                </a:moveTo>
                <a:cubicBezTo>
                  <a:pt x="316413" y="3293218"/>
                  <a:pt x="315285" y="3293457"/>
                  <a:pt x="314265" y="3293934"/>
                </a:cubicBezTo>
                <a:cubicBezTo>
                  <a:pt x="313245" y="3294412"/>
                  <a:pt x="312365" y="3295085"/>
                  <a:pt x="311628" y="3295953"/>
                </a:cubicBezTo>
                <a:cubicBezTo>
                  <a:pt x="310890" y="3296821"/>
                  <a:pt x="310293" y="3297863"/>
                  <a:pt x="309837" y="3299078"/>
                </a:cubicBezTo>
                <a:cubicBezTo>
                  <a:pt x="309381" y="3300294"/>
                  <a:pt x="309099" y="3301628"/>
                  <a:pt x="308990" y="3303083"/>
                </a:cubicBezTo>
                <a:lnTo>
                  <a:pt x="326180" y="3303083"/>
                </a:lnTo>
                <a:cubicBezTo>
                  <a:pt x="326245" y="3301628"/>
                  <a:pt x="326104" y="3300299"/>
                  <a:pt x="325757" y="3299094"/>
                </a:cubicBezTo>
                <a:cubicBezTo>
                  <a:pt x="325410" y="3297890"/>
                  <a:pt x="324873" y="3296853"/>
                  <a:pt x="324145" y="3295985"/>
                </a:cubicBezTo>
                <a:cubicBezTo>
                  <a:pt x="323418" y="3295117"/>
                  <a:pt x="322512" y="3294439"/>
                  <a:pt x="321427" y="3293951"/>
                </a:cubicBezTo>
                <a:cubicBezTo>
                  <a:pt x="320342" y="3293462"/>
                  <a:pt x="319083" y="3293218"/>
                  <a:pt x="317650" y="3293218"/>
                </a:cubicBezTo>
                <a:close/>
                <a:moveTo>
                  <a:pt x="1717304" y="3292958"/>
                </a:moveTo>
                <a:cubicBezTo>
                  <a:pt x="1716176" y="3292958"/>
                  <a:pt x="1715172" y="3293153"/>
                  <a:pt x="1714293" y="3293544"/>
                </a:cubicBezTo>
                <a:cubicBezTo>
                  <a:pt x="1713414" y="3293934"/>
                  <a:pt x="1712676" y="3294450"/>
                  <a:pt x="1712079" y="3295090"/>
                </a:cubicBezTo>
                <a:cubicBezTo>
                  <a:pt x="1711482" y="3295730"/>
                  <a:pt x="1711026" y="3296474"/>
                  <a:pt x="1710712" y="3297320"/>
                </a:cubicBezTo>
                <a:cubicBezTo>
                  <a:pt x="1710397" y="3298167"/>
                  <a:pt x="1710240" y="3299046"/>
                  <a:pt x="1710240" y="3299957"/>
                </a:cubicBezTo>
                <a:cubicBezTo>
                  <a:pt x="1710240" y="3300999"/>
                  <a:pt x="1710413" y="3301954"/>
                  <a:pt x="1710761" y="3302822"/>
                </a:cubicBezTo>
                <a:cubicBezTo>
                  <a:pt x="1711108" y="3303690"/>
                  <a:pt x="1711596" y="3304428"/>
                  <a:pt x="1712226" y="3305036"/>
                </a:cubicBezTo>
                <a:cubicBezTo>
                  <a:pt x="1712855" y="3305644"/>
                  <a:pt x="1713598" y="3306116"/>
                  <a:pt x="1714456" y="3306452"/>
                </a:cubicBezTo>
                <a:cubicBezTo>
                  <a:pt x="1715313" y="3306789"/>
                  <a:pt x="1716263" y="3306957"/>
                  <a:pt x="1717304" y="3306957"/>
                </a:cubicBezTo>
                <a:cubicBezTo>
                  <a:pt x="1718433" y="3306957"/>
                  <a:pt x="1719437" y="3306767"/>
                  <a:pt x="1720316" y="3306387"/>
                </a:cubicBezTo>
                <a:cubicBezTo>
                  <a:pt x="1721195" y="3306007"/>
                  <a:pt x="1721933" y="3305492"/>
                  <a:pt x="1722530" y="3304841"/>
                </a:cubicBezTo>
                <a:cubicBezTo>
                  <a:pt x="1723127" y="3304190"/>
                  <a:pt x="1723582" y="3303441"/>
                  <a:pt x="1723897" y="3302594"/>
                </a:cubicBezTo>
                <a:cubicBezTo>
                  <a:pt x="1724212" y="3301748"/>
                  <a:pt x="1724369" y="3300869"/>
                  <a:pt x="1724369" y="3299957"/>
                </a:cubicBezTo>
                <a:cubicBezTo>
                  <a:pt x="1724369" y="3298915"/>
                  <a:pt x="1724195" y="3297960"/>
                  <a:pt x="1723848" y="3297092"/>
                </a:cubicBezTo>
                <a:cubicBezTo>
                  <a:pt x="1723501" y="3296224"/>
                  <a:pt x="1723013" y="3295486"/>
                  <a:pt x="1722383" y="3294878"/>
                </a:cubicBezTo>
                <a:cubicBezTo>
                  <a:pt x="1721754" y="3294271"/>
                  <a:pt x="1721010" y="3293799"/>
                  <a:pt x="1720153" y="3293462"/>
                </a:cubicBezTo>
                <a:cubicBezTo>
                  <a:pt x="1719296" y="3293126"/>
                  <a:pt x="1718346" y="3292958"/>
                  <a:pt x="1717304" y="3292958"/>
                </a:cubicBezTo>
                <a:close/>
                <a:moveTo>
                  <a:pt x="1629905" y="3289279"/>
                </a:moveTo>
                <a:lnTo>
                  <a:pt x="1645304" y="3289279"/>
                </a:lnTo>
                <a:lnTo>
                  <a:pt x="1645304" y="3317245"/>
                </a:lnTo>
                <a:lnTo>
                  <a:pt x="1655038" y="3317245"/>
                </a:lnTo>
                <a:lnTo>
                  <a:pt x="1655038" y="3321965"/>
                </a:lnTo>
                <a:lnTo>
                  <a:pt x="1628831" y="3321965"/>
                </a:lnTo>
                <a:lnTo>
                  <a:pt x="1628831" y="3317245"/>
                </a:lnTo>
                <a:lnTo>
                  <a:pt x="1639574" y="3317245"/>
                </a:lnTo>
                <a:lnTo>
                  <a:pt x="1639574" y="3293967"/>
                </a:lnTo>
                <a:lnTo>
                  <a:pt x="1629905" y="3293967"/>
                </a:lnTo>
                <a:close/>
                <a:moveTo>
                  <a:pt x="1520605" y="3289279"/>
                </a:moveTo>
                <a:lnTo>
                  <a:pt x="1527051" y="3289279"/>
                </a:lnTo>
                <a:lnTo>
                  <a:pt x="1535060" y="3310896"/>
                </a:lnTo>
                <a:lnTo>
                  <a:pt x="1536785" y="3316170"/>
                </a:lnTo>
                <a:lnTo>
                  <a:pt x="1538576" y="3310766"/>
                </a:lnTo>
                <a:lnTo>
                  <a:pt x="1546520" y="3289279"/>
                </a:lnTo>
                <a:lnTo>
                  <a:pt x="1552738" y="3289279"/>
                </a:lnTo>
                <a:lnTo>
                  <a:pt x="1539911" y="3321965"/>
                </a:lnTo>
                <a:lnTo>
                  <a:pt x="1533399" y="3321965"/>
                </a:lnTo>
                <a:close/>
                <a:moveTo>
                  <a:pt x="1314115" y="3289279"/>
                </a:moveTo>
                <a:lnTo>
                  <a:pt x="1319780" y="3289279"/>
                </a:lnTo>
                <a:lnTo>
                  <a:pt x="1319780" y="3310180"/>
                </a:lnTo>
                <a:cubicBezTo>
                  <a:pt x="1319780" y="3315194"/>
                  <a:pt x="1321668" y="3317700"/>
                  <a:pt x="1325445" y="3317700"/>
                </a:cubicBezTo>
                <a:cubicBezTo>
                  <a:pt x="1326139" y="3317700"/>
                  <a:pt x="1326818" y="3317597"/>
                  <a:pt x="1327479" y="3317391"/>
                </a:cubicBezTo>
                <a:cubicBezTo>
                  <a:pt x="1328141" y="3317185"/>
                  <a:pt x="1328836" y="3316827"/>
                  <a:pt x="1329563" y="3316317"/>
                </a:cubicBezTo>
                <a:cubicBezTo>
                  <a:pt x="1330290" y="3315807"/>
                  <a:pt x="1331071" y="3315117"/>
                  <a:pt x="1331907" y="3314249"/>
                </a:cubicBezTo>
                <a:cubicBezTo>
                  <a:pt x="1332743" y="3313381"/>
                  <a:pt x="1333681" y="3312285"/>
                  <a:pt x="1334723" y="3310961"/>
                </a:cubicBezTo>
                <a:lnTo>
                  <a:pt x="1334723" y="3289279"/>
                </a:lnTo>
                <a:lnTo>
                  <a:pt x="1340388" y="3289279"/>
                </a:lnTo>
                <a:lnTo>
                  <a:pt x="1340388" y="3321965"/>
                </a:lnTo>
                <a:lnTo>
                  <a:pt x="1335309" y="3321965"/>
                </a:lnTo>
                <a:lnTo>
                  <a:pt x="1335114" y="3316691"/>
                </a:lnTo>
                <a:cubicBezTo>
                  <a:pt x="1334137" y="3317820"/>
                  <a:pt x="1333209" y="3318758"/>
                  <a:pt x="1332330" y="3319507"/>
                </a:cubicBezTo>
                <a:cubicBezTo>
                  <a:pt x="1331451" y="3320256"/>
                  <a:pt x="1330578" y="3320858"/>
                  <a:pt x="1329710" y="3321314"/>
                </a:cubicBezTo>
                <a:cubicBezTo>
                  <a:pt x="1328841" y="3321770"/>
                  <a:pt x="1327968" y="3322090"/>
                  <a:pt x="1327089" y="3322274"/>
                </a:cubicBezTo>
                <a:cubicBezTo>
                  <a:pt x="1326210" y="3322459"/>
                  <a:pt x="1325282" y="3322551"/>
                  <a:pt x="1324305" y="3322551"/>
                </a:cubicBezTo>
                <a:cubicBezTo>
                  <a:pt x="1320941" y="3322551"/>
                  <a:pt x="1318402" y="3321564"/>
                  <a:pt x="1316687" y="3319589"/>
                </a:cubicBezTo>
                <a:cubicBezTo>
                  <a:pt x="1314972" y="3317613"/>
                  <a:pt x="1314115" y="3314629"/>
                  <a:pt x="1314115" y="3310636"/>
                </a:cubicBezTo>
                <a:close/>
                <a:moveTo>
                  <a:pt x="1244380" y="3289279"/>
                </a:moveTo>
                <a:lnTo>
                  <a:pt x="1250826" y="3289279"/>
                </a:lnTo>
                <a:lnTo>
                  <a:pt x="1259095" y="3310896"/>
                </a:lnTo>
                <a:lnTo>
                  <a:pt x="1260756" y="3315975"/>
                </a:lnTo>
                <a:lnTo>
                  <a:pt x="1262644" y="3310766"/>
                </a:lnTo>
                <a:lnTo>
                  <a:pt x="1270295" y="3289279"/>
                </a:lnTo>
                <a:lnTo>
                  <a:pt x="1276513" y="3289279"/>
                </a:lnTo>
                <a:lnTo>
                  <a:pt x="1265379" y="3318514"/>
                </a:lnTo>
                <a:cubicBezTo>
                  <a:pt x="1264228" y="3321488"/>
                  <a:pt x="1263040" y="3324049"/>
                  <a:pt x="1261814" y="3326197"/>
                </a:cubicBezTo>
                <a:cubicBezTo>
                  <a:pt x="1260587" y="3328346"/>
                  <a:pt x="1259247" y="3330110"/>
                  <a:pt x="1257793" y="3331488"/>
                </a:cubicBezTo>
                <a:cubicBezTo>
                  <a:pt x="1256339" y="3332866"/>
                  <a:pt x="1254743" y="3333881"/>
                  <a:pt x="1253007" y="3334532"/>
                </a:cubicBezTo>
                <a:cubicBezTo>
                  <a:pt x="1251271" y="3335183"/>
                  <a:pt x="1249328" y="3335509"/>
                  <a:pt x="1247180" y="3335509"/>
                </a:cubicBezTo>
                <a:cubicBezTo>
                  <a:pt x="1246615" y="3335509"/>
                  <a:pt x="1246105" y="3335498"/>
                  <a:pt x="1245650" y="3335476"/>
                </a:cubicBezTo>
                <a:cubicBezTo>
                  <a:pt x="1245194" y="3335454"/>
                  <a:pt x="1244695" y="3335422"/>
                  <a:pt x="1244152" y="3335378"/>
                </a:cubicBezTo>
                <a:lnTo>
                  <a:pt x="1244152" y="3330234"/>
                </a:lnTo>
                <a:cubicBezTo>
                  <a:pt x="1244630" y="3330300"/>
                  <a:pt x="1245150" y="3330359"/>
                  <a:pt x="1245715" y="3330414"/>
                </a:cubicBezTo>
                <a:cubicBezTo>
                  <a:pt x="1246279" y="3330468"/>
                  <a:pt x="1246876" y="3330495"/>
                  <a:pt x="1247505" y="3330495"/>
                </a:cubicBezTo>
                <a:cubicBezTo>
                  <a:pt x="1248547" y="3330495"/>
                  <a:pt x="1249518" y="3330343"/>
                  <a:pt x="1250419" y="3330039"/>
                </a:cubicBezTo>
                <a:cubicBezTo>
                  <a:pt x="1251320" y="3329735"/>
                  <a:pt x="1252172" y="3329241"/>
                  <a:pt x="1252975" y="3328558"/>
                </a:cubicBezTo>
                <a:cubicBezTo>
                  <a:pt x="1253778" y="3327874"/>
                  <a:pt x="1254548" y="3326990"/>
                  <a:pt x="1255286" y="3325904"/>
                </a:cubicBezTo>
                <a:cubicBezTo>
                  <a:pt x="1256024" y="3324819"/>
                  <a:pt x="1256740" y="3323506"/>
                  <a:pt x="1257435" y="3321965"/>
                </a:cubicBezTo>
                <a:close/>
                <a:moveTo>
                  <a:pt x="196630" y="3289279"/>
                </a:moveTo>
                <a:lnTo>
                  <a:pt x="203076" y="3289279"/>
                </a:lnTo>
                <a:lnTo>
                  <a:pt x="211085" y="3310896"/>
                </a:lnTo>
                <a:lnTo>
                  <a:pt x="212810" y="3316170"/>
                </a:lnTo>
                <a:lnTo>
                  <a:pt x="214601" y="3310766"/>
                </a:lnTo>
                <a:lnTo>
                  <a:pt x="222545" y="3289279"/>
                </a:lnTo>
                <a:lnTo>
                  <a:pt x="228763" y="3289279"/>
                </a:lnTo>
                <a:lnTo>
                  <a:pt x="215936" y="3321965"/>
                </a:lnTo>
                <a:lnTo>
                  <a:pt x="209424" y="3321965"/>
                </a:lnTo>
                <a:close/>
                <a:moveTo>
                  <a:pt x="94915" y="3289279"/>
                </a:moveTo>
                <a:lnTo>
                  <a:pt x="100580" y="3289279"/>
                </a:lnTo>
                <a:lnTo>
                  <a:pt x="100580" y="3310180"/>
                </a:lnTo>
                <a:cubicBezTo>
                  <a:pt x="100580" y="3315194"/>
                  <a:pt x="102468" y="3317700"/>
                  <a:pt x="106245" y="3317700"/>
                </a:cubicBezTo>
                <a:cubicBezTo>
                  <a:pt x="106939" y="3317700"/>
                  <a:pt x="107618" y="3317597"/>
                  <a:pt x="108279" y="3317391"/>
                </a:cubicBezTo>
                <a:cubicBezTo>
                  <a:pt x="108941" y="3317185"/>
                  <a:pt x="109636" y="3316827"/>
                  <a:pt x="110363" y="3316317"/>
                </a:cubicBezTo>
                <a:cubicBezTo>
                  <a:pt x="111090" y="3315807"/>
                  <a:pt x="111872" y="3315117"/>
                  <a:pt x="112707" y="3314249"/>
                </a:cubicBezTo>
                <a:cubicBezTo>
                  <a:pt x="113543" y="3313381"/>
                  <a:pt x="114481" y="3312285"/>
                  <a:pt x="115523" y="3310961"/>
                </a:cubicBezTo>
                <a:lnTo>
                  <a:pt x="115523" y="3289279"/>
                </a:lnTo>
                <a:lnTo>
                  <a:pt x="121188" y="3289279"/>
                </a:lnTo>
                <a:lnTo>
                  <a:pt x="121188" y="3321965"/>
                </a:lnTo>
                <a:lnTo>
                  <a:pt x="116109" y="3321965"/>
                </a:lnTo>
                <a:lnTo>
                  <a:pt x="115914" y="3316691"/>
                </a:lnTo>
                <a:cubicBezTo>
                  <a:pt x="114937" y="3317820"/>
                  <a:pt x="114009" y="3318758"/>
                  <a:pt x="113130" y="3319507"/>
                </a:cubicBezTo>
                <a:cubicBezTo>
                  <a:pt x="112251" y="3320256"/>
                  <a:pt x="111378" y="3320858"/>
                  <a:pt x="110510" y="3321314"/>
                </a:cubicBezTo>
                <a:cubicBezTo>
                  <a:pt x="109641" y="3321770"/>
                  <a:pt x="108768" y="3322090"/>
                  <a:pt x="107889" y="3322274"/>
                </a:cubicBezTo>
                <a:cubicBezTo>
                  <a:pt x="107010" y="3322459"/>
                  <a:pt x="106082" y="3322551"/>
                  <a:pt x="105105" y="3322551"/>
                </a:cubicBezTo>
                <a:cubicBezTo>
                  <a:pt x="101741" y="3322551"/>
                  <a:pt x="99202" y="3321564"/>
                  <a:pt x="97487" y="3319589"/>
                </a:cubicBezTo>
                <a:cubicBezTo>
                  <a:pt x="95773" y="3317613"/>
                  <a:pt x="94915" y="3314629"/>
                  <a:pt x="94915" y="3310636"/>
                </a:cubicBezTo>
                <a:close/>
                <a:moveTo>
                  <a:pt x="778073" y="3288823"/>
                </a:moveTo>
                <a:cubicBezTo>
                  <a:pt x="779766" y="3288823"/>
                  <a:pt x="781351" y="3288942"/>
                  <a:pt x="782827" y="3289181"/>
                </a:cubicBezTo>
                <a:cubicBezTo>
                  <a:pt x="784302" y="3289420"/>
                  <a:pt x="785713" y="3289811"/>
                  <a:pt x="787059" y="3290353"/>
                </a:cubicBezTo>
                <a:lnTo>
                  <a:pt x="787059" y="3295757"/>
                </a:lnTo>
                <a:cubicBezTo>
                  <a:pt x="785648" y="3295020"/>
                  <a:pt x="784210" y="3294482"/>
                  <a:pt x="782745" y="3294146"/>
                </a:cubicBezTo>
                <a:cubicBezTo>
                  <a:pt x="781280" y="3293809"/>
                  <a:pt x="779766" y="3293641"/>
                  <a:pt x="778204" y="3293641"/>
                </a:cubicBezTo>
                <a:cubicBezTo>
                  <a:pt x="776750" y="3293641"/>
                  <a:pt x="775377" y="3293918"/>
                  <a:pt x="774085" y="3294472"/>
                </a:cubicBezTo>
                <a:cubicBezTo>
                  <a:pt x="772794" y="3295025"/>
                  <a:pt x="771660" y="3295823"/>
                  <a:pt x="770683" y="3296864"/>
                </a:cubicBezTo>
                <a:cubicBezTo>
                  <a:pt x="769706" y="3297906"/>
                  <a:pt x="768936" y="3299176"/>
                  <a:pt x="768372" y="3300673"/>
                </a:cubicBezTo>
                <a:cubicBezTo>
                  <a:pt x="767808" y="3302171"/>
                  <a:pt x="767525" y="3303864"/>
                  <a:pt x="767525" y="3305752"/>
                </a:cubicBezTo>
                <a:cubicBezTo>
                  <a:pt x="767525" y="3309702"/>
                  <a:pt x="768486" y="3312660"/>
                  <a:pt x="770406" y="3314624"/>
                </a:cubicBezTo>
                <a:cubicBezTo>
                  <a:pt x="772327" y="3316588"/>
                  <a:pt x="774992" y="3317570"/>
                  <a:pt x="778399" y="3317570"/>
                </a:cubicBezTo>
                <a:cubicBezTo>
                  <a:pt x="779940" y="3317570"/>
                  <a:pt x="781432" y="3317396"/>
                  <a:pt x="782875" y="3317049"/>
                </a:cubicBezTo>
                <a:cubicBezTo>
                  <a:pt x="784319" y="3316702"/>
                  <a:pt x="785713" y="3316181"/>
                  <a:pt x="787059" y="3315487"/>
                </a:cubicBezTo>
                <a:lnTo>
                  <a:pt x="787059" y="3320761"/>
                </a:lnTo>
                <a:cubicBezTo>
                  <a:pt x="785583" y="3321325"/>
                  <a:pt x="784069" y="3321743"/>
                  <a:pt x="782517" y="3322014"/>
                </a:cubicBezTo>
                <a:cubicBezTo>
                  <a:pt x="780966" y="3322285"/>
                  <a:pt x="779365" y="3322421"/>
                  <a:pt x="777715" y="3322421"/>
                </a:cubicBezTo>
                <a:cubicBezTo>
                  <a:pt x="772550" y="3322421"/>
                  <a:pt x="768572" y="3321021"/>
                  <a:pt x="765783" y="3318221"/>
                </a:cubicBezTo>
                <a:cubicBezTo>
                  <a:pt x="762994" y="3315421"/>
                  <a:pt x="761600" y="3311330"/>
                  <a:pt x="761600" y="3305948"/>
                </a:cubicBezTo>
                <a:cubicBezTo>
                  <a:pt x="761600" y="3303365"/>
                  <a:pt x="762002" y="3301021"/>
                  <a:pt x="762805" y="3298915"/>
                </a:cubicBezTo>
                <a:cubicBezTo>
                  <a:pt x="763608" y="3296810"/>
                  <a:pt x="764736" y="3295009"/>
                  <a:pt x="766190" y="3293511"/>
                </a:cubicBezTo>
                <a:cubicBezTo>
                  <a:pt x="767645" y="3292014"/>
                  <a:pt x="769381" y="3290858"/>
                  <a:pt x="771399" y="3290044"/>
                </a:cubicBezTo>
                <a:cubicBezTo>
                  <a:pt x="773418" y="3289230"/>
                  <a:pt x="775643" y="3288823"/>
                  <a:pt x="778073" y="3288823"/>
                </a:cubicBezTo>
                <a:close/>
                <a:moveTo>
                  <a:pt x="1717304" y="3288693"/>
                </a:moveTo>
                <a:cubicBezTo>
                  <a:pt x="1718107" y="3288693"/>
                  <a:pt x="1718878" y="3288747"/>
                  <a:pt x="1719616" y="3288856"/>
                </a:cubicBezTo>
                <a:cubicBezTo>
                  <a:pt x="1720354" y="3288964"/>
                  <a:pt x="1721005" y="3289105"/>
                  <a:pt x="1721569" y="3289279"/>
                </a:cubicBezTo>
                <a:lnTo>
                  <a:pt x="1733420" y="3289279"/>
                </a:lnTo>
                <a:lnTo>
                  <a:pt x="1733420" y="3293902"/>
                </a:lnTo>
                <a:lnTo>
                  <a:pt x="1728178" y="3293902"/>
                </a:lnTo>
                <a:cubicBezTo>
                  <a:pt x="1728786" y="3294661"/>
                  <a:pt x="1729258" y="3295546"/>
                  <a:pt x="1729594" y="3296555"/>
                </a:cubicBezTo>
                <a:cubicBezTo>
                  <a:pt x="1729931" y="3297564"/>
                  <a:pt x="1730099" y="3298655"/>
                  <a:pt x="1730099" y="3299827"/>
                </a:cubicBezTo>
                <a:cubicBezTo>
                  <a:pt x="1730099" y="3301520"/>
                  <a:pt x="1729790" y="3303066"/>
                  <a:pt x="1729171" y="3304466"/>
                </a:cubicBezTo>
                <a:cubicBezTo>
                  <a:pt x="1728553" y="3305866"/>
                  <a:pt x="1727679" y="3307065"/>
                  <a:pt x="1726550" y="3308064"/>
                </a:cubicBezTo>
                <a:cubicBezTo>
                  <a:pt x="1725422" y="3309062"/>
                  <a:pt x="1724071" y="3309838"/>
                  <a:pt x="1722497" y="3310391"/>
                </a:cubicBezTo>
                <a:cubicBezTo>
                  <a:pt x="1720924" y="3310945"/>
                  <a:pt x="1719193" y="3311222"/>
                  <a:pt x="1717304" y="3311222"/>
                </a:cubicBezTo>
                <a:cubicBezTo>
                  <a:pt x="1715937" y="3311222"/>
                  <a:pt x="1714656" y="3311075"/>
                  <a:pt x="1713463" y="3310782"/>
                </a:cubicBezTo>
                <a:cubicBezTo>
                  <a:pt x="1712269" y="3310489"/>
                  <a:pt x="1711325" y="3310126"/>
                  <a:pt x="1710630" y="3309692"/>
                </a:cubicBezTo>
                <a:cubicBezTo>
                  <a:pt x="1710218" y="3310299"/>
                  <a:pt x="1709871" y="3310874"/>
                  <a:pt x="1709589" y="3311417"/>
                </a:cubicBezTo>
                <a:cubicBezTo>
                  <a:pt x="1709307" y="3311960"/>
                  <a:pt x="1709165" y="3312567"/>
                  <a:pt x="1709165" y="3313240"/>
                </a:cubicBezTo>
                <a:cubicBezTo>
                  <a:pt x="1709165" y="3314065"/>
                  <a:pt x="1709561" y="3314749"/>
                  <a:pt x="1710354" y="3315291"/>
                </a:cubicBezTo>
                <a:cubicBezTo>
                  <a:pt x="1711146" y="3315834"/>
                  <a:pt x="1712193" y="3316127"/>
                  <a:pt x="1713495" y="3316170"/>
                </a:cubicBezTo>
                <a:lnTo>
                  <a:pt x="1722090" y="3316496"/>
                </a:lnTo>
                <a:cubicBezTo>
                  <a:pt x="1723718" y="3316539"/>
                  <a:pt x="1725221" y="3316745"/>
                  <a:pt x="1726599" y="3317114"/>
                </a:cubicBezTo>
                <a:cubicBezTo>
                  <a:pt x="1727977" y="3317483"/>
                  <a:pt x="1729160" y="3318015"/>
                  <a:pt x="1730148" y="3318710"/>
                </a:cubicBezTo>
                <a:cubicBezTo>
                  <a:pt x="1731135" y="3319404"/>
                  <a:pt x="1731906" y="3320261"/>
                  <a:pt x="1732459" y="3321282"/>
                </a:cubicBezTo>
                <a:cubicBezTo>
                  <a:pt x="1733013" y="3322302"/>
                  <a:pt x="1733290" y="3323484"/>
                  <a:pt x="1733290" y="3324830"/>
                </a:cubicBezTo>
                <a:cubicBezTo>
                  <a:pt x="1733290" y="3326284"/>
                  <a:pt x="1732975" y="3327663"/>
                  <a:pt x="1732345" y="3328965"/>
                </a:cubicBezTo>
                <a:cubicBezTo>
                  <a:pt x="1731716" y="3330267"/>
                  <a:pt x="1730745" y="3331412"/>
                  <a:pt x="1729432" y="3332399"/>
                </a:cubicBezTo>
                <a:cubicBezTo>
                  <a:pt x="1728118" y="3333387"/>
                  <a:pt x="1726453" y="3334174"/>
                  <a:pt x="1724434" y="3334760"/>
                </a:cubicBezTo>
                <a:cubicBezTo>
                  <a:pt x="1722416" y="3335346"/>
                  <a:pt x="1720018" y="3335639"/>
                  <a:pt x="1717239" y="3335639"/>
                </a:cubicBezTo>
                <a:cubicBezTo>
                  <a:pt x="1714591" y="3335639"/>
                  <a:pt x="1712340" y="3335427"/>
                  <a:pt x="1710484" y="3335004"/>
                </a:cubicBezTo>
                <a:cubicBezTo>
                  <a:pt x="1708628" y="3334581"/>
                  <a:pt x="1707103" y="3333995"/>
                  <a:pt x="1705910" y="3333246"/>
                </a:cubicBezTo>
                <a:cubicBezTo>
                  <a:pt x="1704716" y="3332497"/>
                  <a:pt x="1703848" y="3331607"/>
                  <a:pt x="1703305" y="3330576"/>
                </a:cubicBezTo>
                <a:cubicBezTo>
                  <a:pt x="1702763" y="3329545"/>
                  <a:pt x="1702491" y="3328411"/>
                  <a:pt x="1702491" y="3327174"/>
                </a:cubicBezTo>
                <a:cubicBezTo>
                  <a:pt x="1702491" y="3325590"/>
                  <a:pt x="1702860" y="3324201"/>
                  <a:pt x="1703598" y="3323007"/>
                </a:cubicBezTo>
                <a:cubicBezTo>
                  <a:pt x="1704336" y="3321813"/>
                  <a:pt x="1705476" y="3320663"/>
                  <a:pt x="1707017" y="3319556"/>
                </a:cubicBezTo>
                <a:cubicBezTo>
                  <a:pt x="1706452" y="3319296"/>
                  <a:pt x="1705964" y="3318970"/>
                  <a:pt x="1705552" y="3318579"/>
                </a:cubicBezTo>
                <a:cubicBezTo>
                  <a:pt x="1705139" y="3318189"/>
                  <a:pt x="1704803" y="3317760"/>
                  <a:pt x="1704542" y="3317293"/>
                </a:cubicBezTo>
                <a:cubicBezTo>
                  <a:pt x="1704282" y="3316827"/>
                  <a:pt x="1704087" y="3316333"/>
                  <a:pt x="1703956" y="3315812"/>
                </a:cubicBezTo>
                <a:cubicBezTo>
                  <a:pt x="1703826" y="3315291"/>
                  <a:pt x="1703761" y="3314781"/>
                  <a:pt x="1703761" y="3314282"/>
                </a:cubicBezTo>
                <a:cubicBezTo>
                  <a:pt x="1703761" y="3312871"/>
                  <a:pt x="1704092" y="3311580"/>
                  <a:pt x="1704754" y="3310408"/>
                </a:cubicBezTo>
                <a:cubicBezTo>
                  <a:pt x="1705416" y="3309236"/>
                  <a:pt x="1706203" y="3308129"/>
                  <a:pt x="1707114" y="3307087"/>
                </a:cubicBezTo>
                <a:cubicBezTo>
                  <a:pt x="1706702" y="3306588"/>
                  <a:pt x="1706338" y="3306099"/>
                  <a:pt x="1706024" y="3305622"/>
                </a:cubicBezTo>
                <a:cubicBezTo>
                  <a:pt x="1705709" y="3305144"/>
                  <a:pt x="1705438" y="3304629"/>
                  <a:pt x="1705210" y="3304076"/>
                </a:cubicBezTo>
                <a:cubicBezTo>
                  <a:pt x="1704982" y="3303522"/>
                  <a:pt x="1704808" y="3302925"/>
                  <a:pt x="1704689" y="3302285"/>
                </a:cubicBezTo>
                <a:cubicBezTo>
                  <a:pt x="1704570" y="3301645"/>
                  <a:pt x="1704510" y="3300912"/>
                  <a:pt x="1704510" y="3300087"/>
                </a:cubicBezTo>
                <a:cubicBezTo>
                  <a:pt x="1704510" y="3298395"/>
                  <a:pt x="1704819" y="3296848"/>
                  <a:pt x="1705438" y="3295448"/>
                </a:cubicBezTo>
                <a:cubicBezTo>
                  <a:pt x="1706056" y="3294048"/>
                  <a:pt x="1706924" y="3292849"/>
                  <a:pt x="1708042" y="3291851"/>
                </a:cubicBezTo>
                <a:cubicBezTo>
                  <a:pt x="1709160" y="3290852"/>
                  <a:pt x="1710506" y="3290076"/>
                  <a:pt x="1712079" y="3289523"/>
                </a:cubicBezTo>
                <a:cubicBezTo>
                  <a:pt x="1713653" y="3288970"/>
                  <a:pt x="1715395" y="3288693"/>
                  <a:pt x="1717304" y="3288693"/>
                </a:cubicBezTo>
                <a:close/>
                <a:moveTo>
                  <a:pt x="1682590" y="3288693"/>
                </a:moveTo>
                <a:cubicBezTo>
                  <a:pt x="1685954" y="3288693"/>
                  <a:pt x="1688499" y="3289686"/>
                  <a:pt x="1690225" y="3291672"/>
                </a:cubicBezTo>
                <a:cubicBezTo>
                  <a:pt x="1691950" y="3293658"/>
                  <a:pt x="1692813" y="3296647"/>
                  <a:pt x="1692813" y="3300641"/>
                </a:cubicBezTo>
                <a:lnTo>
                  <a:pt x="1692813" y="3321965"/>
                </a:lnTo>
                <a:lnTo>
                  <a:pt x="1687148" y="3321965"/>
                </a:lnTo>
                <a:lnTo>
                  <a:pt x="1687148" y="3301097"/>
                </a:lnTo>
                <a:cubicBezTo>
                  <a:pt x="1687148" y="3298536"/>
                  <a:pt x="1686671" y="3296642"/>
                  <a:pt x="1685716" y="3295416"/>
                </a:cubicBezTo>
                <a:cubicBezTo>
                  <a:pt x="1684761" y="3294189"/>
                  <a:pt x="1683339" y="3293576"/>
                  <a:pt x="1681451" y="3293576"/>
                </a:cubicBezTo>
                <a:cubicBezTo>
                  <a:pt x="1680756" y="3293576"/>
                  <a:pt x="1680078" y="3293679"/>
                  <a:pt x="1679416" y="3293886"/>
                </a:cubicBezTo>
                <a:cubicBezTo>
                  <a:pt x="1678754" y="3294092"/>
                  <a:pt x="1678065" y="3294450"/>
                  <a:pt x="1677349" y="3294960"/>
                </a:cubicBezTo>
                <a:cubicBezTo>
                  <a:pt x="1676633" y="3295470"/>
                  <a:pt x="1675857" y="3296159"/>
                  <a:pt x="1675021" y="3297027"/>
                </a:cubicBezTo>
                <a:cubicBezTo>
                  <a:pt x="1674185" y="3297895"/>
                  <a:pt x="1673247" y="3298981"/>
                  <a:pt x="1672205" y="3300283"/>
                </a:cubicBezTo>
                <a:lnTo>
                  <a:pt x="1672205" y="3321965"/>
                </a:lnTo>
                <a:lnTo>
                  <a:pt x="1666540" y="3321965"/>
                </a:lnTo>
                <a:lnTo>
                  <a:pt x="1666540" y="3289279"/>
                </a:lnTo>
                <a:lnTo>
                  <a:pt x="1671586" y="3289279"/>
                </a:lnTo>
                <a:lnTo>
                  <a:pt x="1671814" y="3294553"/>
                </a:lnTo>
                <a:cubicBezTo>
                  <a:pt x="1672769" y="3293424"/>
                  <a:pt x="1673692" y="3292486"/>
                  <a:pt x="1674581" y="3291737"/>
                </a:cubicBezTo>
                <a:cubicBezTo>
                  <a:pt x="1675471" y="3290988"/>
                  <a:pt x="1676345" y="3290386"/>
                  <a:pt x="1677202" y="3289930"/>
                </a:cubicBezTo>
                <a:cubicBezTo>
                  <a:pt x="1678060" y="3289474"/>
                  <a:pt x="1678933" y="3289154"/>
                  <a:pt x="1679823" y="3288970"/>
                </a:cubicBezTo>
                <a:cubicBezTo>
                  <a:pt x="1680713" y="3288785"/>
                  <a:pt x="1681635" y="3288693"/>
                  <a:pt x="1682590" y="3288693"/>
                </a:cubicBezTo>
                <a:close/>
                <a:moveTo>
                  <a:pt x="1575211" y="3288693"/>
                </a:moveTo>
                <a:cubicBezTo>
                  <a:pt x="1577555" y="3288693"/>
                  <a:pt x="1579655" y="3289056"/>
                  <a:pt x="1581510" y="3289783"/>
                </a:cubicBezTo>
                <a:cubicBezTo>
                  <a:pt x="1583366" y="3290510"/>
                  <a:pt x="1584940" y="3291574"/>
                  <a:pt x="1586231" y="3292974"/>
                </a:cubicBezTo>
                <a:cubicBezTo>
                  <a:pt x="1587522" y="3294374"/>
                  <a:pt x="1588510" y="3296116"/>
                  <a:pt x="1589194" y="3298199"/>
                </a:cubicBezTo>
                <a:cubicBezTo>
                  <a:pt x="1589877" y="3300283"/>
                  <a:pt x="1590219" y="3302670"/>
                  <a:pt x="1590219" y="3305362"/>
                </a:cubicBezTo>
                <a:cubicBezTo>
                  <a:pt x="1590219" y="3307901"/>
                  <a:pt x="1589861" y="3310229"/>
                  <a:pt x="1589145" y="3312345"/>
                </a:cubicBezTo>
                <a:cubicBezTo>
                  <a:pt x="1588429" y="3314461"/>
                  <a:pt x="1587398" y="3316273"/>
                  <a:pt x="1586052" y="3317782"/>
                </a:cubicBezTo>
                <a:cubicBezTo>
                  <a:pt x="1584706" y="3319290"/>
                  <a:pt x="1583068" y="3320462"/>
                  <a:pt x="1581136" y="3321298"/>
                </a:cubicBezTo>
                <a:cubicBezTo>
                  <a:pt x="1579204" y="3322133"/>
                  <a:pt x="1577012" y="3322551"/>
                  <a:pt x="1574560" y="3322551"/>
                </a:cubicBezTo>
                <a:cubicBezTo>
                  <a:pt x="1572216" y="3322551"/>
                  <a:pt x="1570116" y="3322188"/>
                  <a:pt x="1568260" y="3321461"/>
                </a:cubicBezTo>
                <a:cubicBezTo>
                  <a:pt x="1566404" y="3320733"/>
                  <a:pt x="1564831" y="3319665"/>
                  <a:pt x="1563539" y="3318254"/>
                </a:cubicBezTo>
                <a:cubicBezTo>
                  <a:pt x="1562248" y="3316843"/>
                  <a:pt x="1561260" y="3315096"/>
                  <a:pt x="1560577" y="3313012"/>
                </a:cubicBezTo>
                <a:cubicBezTo>
                  <a:pt x="1559893" y="3310929"/>
                  <a:pt x="1559551" y="3308530"/>
                  <a:pt x="1559551" y="3305817"/>
                </a:cubicBezTo>
                <a:cubicBezTo>
                  <a:pt x="1559551" y="3303278"/>
                  <a:pt x="1559909" y="3300961"/>
                  <a:pt x="1560626" y="3298867"/>
                </a:cubicBezTo>
                <a:cubicBezTo>
                  <a:pt x="1561342" y="3296772"/>
                  <a:pt x="1562373" y="3294971"/>
                  <a:pt x="1563718" y="3293462"/>
                </a:cubicBezTo>
                <a:cubicBezTo>
                  <a:pt x="1565064" y="3291954"/>
                  <a:pt x="1566703" y="3290782"/>
                  <a:pt x="1568634" y="3289946"/>
                </a:cubicBezTo>
                <a:cubicBezTo>
                  <a:pt x="1570566" y="3289111"/>
                  <a:pt x="1572758" y="3288693"/>
                  <a:pt x="1575211" y="3288693"/>
                </a:cubicBezTo>
                <a:close/>
                <a:moveTo>
                  <a:pt x="1475059" y="3288693"/>
                </a:moveTo>
                <a:cubicBezTo>
                  <a:pt x="1478445" y="3288693"/>
                  <a:pt x="1481011" y="3289789"/>
                  <a:pt x="1482758" y="3291981"/>
                </a:cubicBezTo>
                <a:cubicBezTo>
                  <a:pt x="1484506" y="3294173"/>
                  <a:pt x="1485314" y="3297429"/>
                  <a:pt x="1485184" y="3301748"/>
                </a:cubicBezTo>
                <a:lnTo>
                  <a:pt x="1479454" y="3301748"/>
                </a:lnTo>
                <a:cubicBezTo>
                  <a:pt x="1479519" y="3298883"/>
                  <a:pt x="1479101" y="3296805"/>
                  <a:pt x="1478200" y="3295513"/>
                </a:cubicBezTo>
                <a:cubicBezTo>
                  <a:pt x="1477300" y="3294222"/>
                  <a:pt x="1475981" y="3293576"/>
                  <a:pt x="1474245" y="3293576"/>
                </a:cubicBezTo>
                <a:cubicBezTo>
                  <a:pt x="1473485" y="3293576"/>
                  <a:pt x="1472720" y="3293712"/>
                  <a:pt x="1471950" y="3293983"/>
                </a:cubicBezTo>
                <a:cubicBezTo>
                  <a:pt x="1471179" y="3294254"/>
                  <a:pt x="1470387" y="3294689"/>
                  <a:pt x="1469573" y="3295285"/>
                </a:cubicBezTo>
                <a:cubicBezTo>
                  <a:pt x="1468759" y="3295882"/>
                  <a:pt x="1467896" y="3296647"/>
                  <a:pt x="1466985" y="3297581"/>
                </a:cubicBezTo>
                <a:cubicBezTo>
                  <a:pt x="1466073" y="3298514"/>
                  <a:pt x="1465097" y="3299642"/>
                  <a:pt x="1464055" y="3300966"/>
                </a:cubicBezTo>
                <a:lnTo>
                  <a:pt x="1464055" y="3321965"/>
                </a:lnTo>
                <a:lnTo>
                  <a:pt x="1458325" y="3321965"/>
                </a:lnTo>
                <a:lnTo>
                  <a:pt x="1458325" y="3289279"/>
                </a:lnTo>
                <a:lnTo>
                  <a:pt x="1463501" y="3289279"/>
                </a:lnTo>
                <a:lnTo>
                  <a:pt x="1463664" y="3295302"/>
                </a:lnTo>
                <a:cubicBezTo>
                  <a:pt x="1465596" y="3292979"/>
                  <a:pt x="1467500" y="3291297"/>
                  <a:pt x="1469378" y="3290255"/>
                </a:cubicBezTo>
                <a:cubicBezTo>
                  <a:pt x="1471255" y="3289214"/>
                  <a:pt x="1473149" y="3288693"/>
                  <a:pt x="1475059" y="3288693"/>
                </a:cubicBezTo>
                <a:close/>
                <a:moveTo>
                  <a:pt x="1298986" y="3288693"/>
                </a:moveTo>
                <a:cubicBezTo>
                  <a:pt x="1301330" y="3288693"/>
                  <a:pt x="1303430" y="3289056"/>
                  <a:pt x="1305285" y="3289783"/>
                </a:cubicBezTo>
                <a:cubicBezTo>
                  <a:pt x="1307141" y="3290510"/>
                  <a:pt x="1308715" y="3291574"/>
                  <a:pt x="1310006" y="3292974"/>
                </a:cubicBezTo>
                <a:cubicBezTo>
                  <a:pt x="1311298" y="3294374"/>
                  <a:pt x="1312285" y="3296116"/>
                  <a:pt x="1312969" y="3298199"/>
                </a:cubicBezTo>
                <a:cubicBezTo>
                  <a:pt x="1313652" y="3300283"/>
                  <a:pt x="1313994" y="3302670"/>
                  <a:pt x="1313994" y="3305362"/>
                </a:cubicBezTo>
                <a:cubicBezTo>
                  <a:pt x="1313994" y="3307901"/>
                  <a:pt x="1313636" y="3310229"/>
                  <a:pt x="1312920" y="3312345"/>
                </a:cubicBezTo>
                <a:cubicBezTo>
                  <a:pt x="1312204" y="3314461"/>
                  <a:pt x="1311173" y="3316273"/>
                  <a:pt x="1309827" y="3317782"/>
                </a:cubicBezTo>
                <a:cubicBezTo>
                  <a:pt x="1308481" y="3319290"/>
                  <a:pt x="1306843" y="3320462"/>
                  <a:pt x="1304911" y="3321298"/>
                </a:cubicBezTo>
                <a:cubicBezTo>
                  <a:pt x="1302979" y="3322133"/>
                  <a:pt x="1300787" y="3322551"/>
                  <a:pt x="1298335" y="3322551"/>
                </a:cubicBezTo>
                <a:cubicBezTo>
                  <a:pt x="1295991" y="3322551"/>
                  <a:pt x="1293891" y="3322188"/>
                  <a:pt x="1292035" y="3321461"/>
                </a:cubicBezTo>
                <a:cubicBezTo>
                  <a:pt x="1290179" y="3320733"/>
                  <a:pt x="1288606" y="3319665"/>
                  <a:pt x="1287314" y="3318254"/>
                </a:cubicBezTo>
                <a:cubicBezTo>
                  <a:pt x="1286023" y="3316843"/>
                  <a:pt x="1285035" y="3315096"/>
                  <a:pt x="1284352" y="3313012"/>
                </a:cubicBezTo>
                <a:cubicBezTo>
                  <a:pt x="1283668" y="3310929"/>
                  <a:pt x="1283326" y="3308530"/>
                  <a:pt x="1283326" y="3305817"/>
                </a:cubicBezTo>
                <a:cubicBezTo>
                  <a:pt x="1283326" y="3303278"/>
                  <a:pt x="1283684" y="3300961"/>
                  <a:pt x="1284401" y="3298867"/>
                </a:cubicBezTo>
                <a:cubicBezTo>
                  <a:pt x="1285117" y="3296772"/>
                  <a:pt x="1286148" y="3294971"/>
                  <a:pt x="1287493" y="3293462"/>
                </a:cubicBezTo>
                <a:cubicBezTo>
                  <a:pt x="1288839" y="3291954"/>
                  <a:pt x="1290478" y="3290782"/>
                  <a:pt x="1292409" y="3289946"/>
                </a:cubicBezTo>
                <a:cubicBezTo>
                  <a:pt x="1294341" y="3289111"/>
                  <a:pt x="1296533" y="3288693"/>
                  <a:pt x="1298986" y="3288693"/>
                </a:cubicBezTo>
                <a:close/>
                <a:moveTo>
                  <a:pt x="1158715" y="3288693"/>
                </a:moveTo>
                <a:cubicBezTo>
                  <a:pt x="1162079" y="3288693"/>
                  <a:pt x="1164624" y="3289686"/>
                  <a:pt x="1166350" y="3291672"/>
                </a:cubicBezTo>
                <a:cubicBezTo>
                  <a:pt x="1168075" y="3293658"/>
                  <a:pt x="1168938" y="3296647"/>
                  <a:pt x="1168938" y="3300641"/>
                </a:cubicBezTo>
                <a:lnTo>
                  <a:pt x="1168938" y="3321965"/>
                </a:lnTo>
                <a:lnTo>
                  <a:pt x="1163273" y="3321965"/>
                </a:lnTo>
                <a:lnTo>
                  <a:pt x="1163273" y="3301097"/>
                </a:lnTo>
                <a:cubicBezTo>
                  <a:pt x="1163273" y="3298536"/>
                  <a:pt x="1162796" y="3296642"/>
                  <a:pt x="1161841" y="3295416"/>
                </a:cubicBezTo>
                <a:cubicBezTo>
                  <a:pt x="1160886" y="3294189"/>
                  <a:pt x="1159464" y="3293576"/>
                  <a:pt x="1157576" y="3293576"/>
                </a:cubicBezTo>
                <a:cubicBezTo>
                  <a:pt x="1156881" y="3293576"/>
                  <a:pt x="1156203" y="3293679"/>
                  <a:pt x="1155541" y="3293886"/>
                </a:cubicBezTo>
                <a:cubicBezTo>
                  <a:pt x="1154879" y="3294092"/>
                  <a:pt x="1154190" y="3294450"/>
                  <a:pt x="1153474" y="3294960"/>
                </a:cubicBezTo>
                <a:cubicBezTo>
                  <a:pt x="1152758" y="3295470"/>
                  <a:pt x="1151982" y="3296159"/>
                  <a:pt x="1151146" y="3297027"/>
                </a:cubicBezTo>
                <a:cubicBezTo>
                  <a:pt x="1150310" y="3297895"/>
                  <a:pt x="1149372" y="3298981"/>
                  <a:pt x="1148330" y="3300283"/>
                </a:cubicBezTo>
                <a:lnTo>
                  <a:pt x="1148330" y="3321965"/>
                </a:lnTo>
                <a:lnTo>
                  <a:pt x="1142665" y="3321965"/>
                </a:lnTo>
                <a:lnTo>
                  <a:pt x="1142665" y="3289279"/>
                </a:lnTo>
                <a:lnTo>
                  <a:pt x="1147711" y="3289279"/>
                </a:lnTo>
                <a:lnTo>
                  <a:pt x="1147939" y="3294553"/>
                </a:lnTo>
                <a:cubicBezTo>
                  <a:pt x="1148894" y="3293424"/>
                  <a:pt x="1149817" y="3292486"/>
                  <a:pt x="1150706" y="3291737"/>
                </a:cubicBezTo>
                <a:cubicBezTo>
                  <a:pt x="1151596" y="3290988"/>
                  <a:pt x="1152470" y="3290386"/>
                  <a:pt x="1153327" y="3289930"/>
                </a:cubicBezTo>
                <a:cubicBezTo>
                  <a:pt x="1154184" y="3289474"/>
                  <a:pt x="1155058" y="3289154"/>
                  <a:pt x="1155948" y="3288970"/>
                </a:cubicBezTo>
                <a:cubicBezTo>
                  <a:pt x="1156838" y="3288785"/>
                  <a:pt x="1157760" y="3288693"/>
                  <a:pt x="1158715" y="3288693"/>
                </a:cubicBezTo>
                <a:close/>
                <a:moveTo>
                  <a:pt x="1117881" y="3288693"/>
                </a:moveTo>
                <a:cubicBezTo>
                  <a:pt x="1119856" y="3288693"/>
                  <a:pt x="1121635" y="3288910"/>
                  <a:pt x="1123220" y="3289344"/>
                </a:cubicBezTo>
                <a:cubicBezTo>
                  <a:pt x="1124804" y="3289778"/>
                  <a:pt x="1126144" y="3290440"/>
                  <a:pt x="1127240" y="3291330"/>
                </a:cubicBezTo>
                <a:cubicBezTo>
                  <a:pt x="1128336" y="3292220"/>
                  <a:pt x="1129178" y="3293337"/>
                  <a:pt x="1129764" y="3294683"/>
                </a:cubicBezTo>
                <a:cubicBezTo>
                  <a:pt x="1130350" y="3296029"/>
                  <a:pt x="1130643" y="3297613"/>
                  <a:pt x="1130643" y="3299436"/>
                </a:cubicBezTo>
                <a:lnTo>
                  <a:pt x="1130643" y="3321965"/>
                </a:lnTo>
                <a:lnTo>
                  <a:pt x="1125564" y="3321965"/>
                </a:lnTo>
                <a:lnTo>
                  <a:pt x="1125434" y="3317570"/>
                </a:lnTo>
                <a:cubicBezTo>
                  <a:pt x="1123654" y="3319328"/>
                  <a:pt x="1121847" y="3320598"/>
                  <a:pt x="1120013" y="3321379"/>
                </a:cubicBezTo>
                <a:cubicBezTo>
                  <a:pt x="1118179" y="3322161"/>
                  <a:pt x="1116253" y="3322551"/>
                  <a:pt x="1114234" y="3322551"/>
                </a:cubicBezTo>
                <a:cubicBezTo>
                  <a:pt x="1112368" y="3322551"/>
                  <a:pt x="1110772" y="3322312"/>
                  <a:pt x="1109449" y="3321835"/>
                </a:cubicBezTo>
                <a:cubicBezTo>
                  <a:pt x="1108125" y="3321357"/>
                  <a:pt x="1107034" y="3320701"/>
                  <a:pt x="1106177" y="3319865"/>
                </a:cubicBezTo>
                <a:cubicBezTo>
                  <a:pt x="1105319" y="3319030"/>
                  <a:pt x="1104690" y="3318048"/>
                  <a:pt x="1104288" y="3316919"/>
                </a:cubicBezTo>
                <a:cubicBezTo>
                  <a:pt x="1103887" y="3315790"/>
                  <a:pt x="1103686" y="3314564"/>
                  <a:pt x="1103686" y="3313240"/>
                </a:cubicBezTo>
                <a:cubicBezTo>
                  <a:pt x="1103686" y="3309963"/>
                  <a:pt x="1104907" y="3307396"/>
                  <a:pt x="1107349" y="3305541"/>
                </a:cubicBezTo>
                <a:cubicBezTo>
                  <a:pt x="1109790" y="3303685"/>
                  <a:pt x="1113399" y="3302757"/>
                  <a:pt x="1118174" y="3302757"/>
                </a:cubicBezTo>
                <a:lnTo>
                  <a:pt x="1124945" y="3302757"/>
                </a:lnTo>
                <a:lnTo>
                  <a:pt x="1124945" y="3299892"/>
                </a:lnTo>
                <a:cubicBezTo>
                  <a:pt x="1124945" y="3297960"/>
                  <a:pt x="1124327" y="3296414"/>
                  <a:pt x="1123090" y="3295253"/>
                </a:cubicBezTo>
                <a:cubicBezTo>
                  <a:pt x="1121852" y="3294092"/>
                  <a:pt x="1119964" y="3293511"/>
                  <a:pt x="1117425" y="3293511"/>
                </a:cubicBezTo>
                <a:cubicBezTo>
                  <a:pt x="1115580" y="3293511"/>
                  <a:pt x="1113762" y="3293717"/>
                  <a:pt x="1111972" y="3294130"/>
                </a:cubicBezTo>
                <a:cubicBezTo>
                  <a:pt x="1110181" y="3294542"/>
                  <a:pt x="1108331" y="3295128"/>
                  <a:pt x="1106421" y="3295888"/>
                </a:cubicBezTo>
                <a:lnTo>
                  <a:pt x="1106421" y="3290776"/>
                </a:lnTo>
                <a:cubicBezTo>
                  <a:pt x="1107137" y="3290516"/>
                  <a:pt x="1107935" y="3290261"/>
                  <a:pt x="1108814" y="3290011"/>
                </a:cubicBezTo>
                <a:cubicBezTo>
                  <a:pt x="1109693" y="3289762"/>
                  <a:pt x="1110621" y="3289539"/>
                  <a:pt x="1111597" y="3289344"/>
                </a:cubicBezTo>
                <a:cubicBezTo>
                  <a:pt x="1112574" y="3289149"/>
                  <a:pt x="1113594" y="3288991"/>
                  <a:pt x="1114658" y="3288872"/>
                </a:cubicBezTo>
                <a:cubicBezTo>
                  <a:pt x="1115721" y="3288752"/>
                  <a:pt x="1116795" y="3288693"/>
                  <a:pt x="1117881" y="3288693"/>
                </a:cubicBezTo>
                <a:close/>
                <a:moveTo>
                  <a:pt x="908461" y="3288693"/>
                </a:moveTo>
                <a:cubicBezTo>
                  <a:pt x="910740" y="3288693"/>
                  <a:pt x="912758" y="3289051"/>
                  <a:pt x="914516" y="3289767"/>
                </a:cubicBezTo>
                <a:cubicBezTo>
                  <a:pt x="916274" y="3290483"/>
                  <a:pt x="917756" y="3291498"/>
                  <a:pt x="918960" y="3292811"/>
                </a:cubicBezTo>
                <a:cubicBezTo>
                  <a:pt x="920165" y="3294124"/>
                  <a:pt x="921076" y="3295719"/>
                  <a:pt x="921695" y="3297597"/>
                </a:cubicBezTo>
                <a:cubicBezTo>
                  <a:pt x="922313" y="3299474"/>
                  <a:pt x="922623" y="3301574"/>
                  <a:pt x="922623" y="3303897"/>
                </a:cubicBezTo>
                <a:cubicBezTo>
                  <a:pt x="922623" y="3304700"/>
                  <a:pt x="922612" y="3305372"/>
                  <a:pt x="922590" y="3305915"/>
                </a:cubicBezTo>
                <a:cubicBezTo>
                  <a:pt x="922568" y="3306458"/>
                  <a:pt x="922536" y="3306968"/>
                  <a:pt x="922492" y="3307445"/>
                </a:cubicBezTo>
                <a:lnTo>
                  <a:pt x="899540" y="3307445"/>
                </a:lnTo>
                <a:cubicBezTo>
                  <a:pt x="899540" y="3310788"/>
                  <a:pt x="900474" y="3313354"/>
                  <a:pt x="902340" y="3315145"/>
                </a:cubicBezTo>
                <a:cubicBezTo>
                  <a:pt x="904207" y="3316935"/>
                  <a:pt x="906898" y="3317831"/>
                  <a:pt x="910414" y="3317831"/>
                </a:cubicBezTo>
                <a:cubicBezTo>
                  <a:pt x="911369" y="3317831"/>
                  <a:pt x="912324" y="3317793"/>
                  <a:pt x="913279" y="3317717"/>
                </a:cubicBezTo>
                <a:cubicBezTo>
                  <a:pt x="914234" y="3317641"/>
                  <a:pt x="915156" y="3317538"/>
                  <a:pt x="916046" y="3317407"/>
                </a:cubicBezTo>
                <a:cubicBezTo>
                  <a:pt x="916936" y="3317277"/>
                  <a:pt x="917788" y="3317131"/>
                  <a:pt x="918602" y="3316968"/>
                </a:cubicBezTo>
                <a:cubicBezTo>
                  <a:pt x="919416" y="3316805"/>
                  <a:pt x="920170" y="3316626"/>
                  <a:pt x="920865" y="3316431"/>
                </a:cubicBezTo>
                <a:lnTo>
                  <a:pt x="920865" y="3321086"/>
                </a:lnTo>
                <a:cubicBezTo>
                  <a:pt x="919324" y="3321520"/>
                  <a:pt x="917582" y="3321873"/>
                  <a:pt x="915639" y="3322144"/>
                </a:cubicBezTo>
                <a:cubicBezTo>
                  <a:pt x="913697" y="3322416"/>
                  <a:pt x="911684" y="3322551"/>
                  <a:pt x="909600" y="3322551"/>
                </a:cubicBezTo>
                <a:cubicBezTo>
                  <a:pt x="906800" y="3322551"/>
                  <a:pt x="904391" y="3322171"/>
                  <a:pt x="902373" y="3321412"/>
                </a:cubicBezTo>
                <a:cubicBezTo>
                  <a:pt x="900354" y="3320652"/>
                  <a:pt x="898699" y="3319551"/>
                  <a:pt x="897408" y="3318107"/>
                </a:cubicBezTo>
                <a:cubicBezTo>
                  <a:pt x="896117" y="3316664"/>
                  <a:pt x="895162" y="3314895"/>
                  <a:pt x="894543" y="3312801"/>
                </a:cubicBezTo>
                <a:cubicBezTo>
                  <a:pt x="893924" y="3310706"/>
                  <a:pt x="893615" y="3308335"/>
                  <a:pt x="893615" y="3305687"/>
                </a:cubicBezTo>
                <a:cubicBezTo>
                  <a:pt x="893615" y="3303386"/>
                  <a:pt x="893946" y="3301211"/>
                  <a:pt x="894608" y="3299160"/>
                </a:cubicBezTo>
                <a:cubicBezTo>
                  <a:pt x="895270" y="3297109"/>
                  <a:pt x="896236" y="3295307"/>
                  <a:pt x="897506" y="3293755"/>
                </a:cubicBezTo>
                <a:cubicBezTo>
                  <a:pt x="898775" y="3292203"/>
                  <a:pt x="900333" y="3290972"/>
                  <a:pt x="902177" y="3290060"/>
                </a:cubicBezTo>
                <a:cubicBezTo>
                  <a:pt x="904022" y="3289149"/>
                  <a:pt x="906117" y="3288693"/>
                  <a:pt x="908461" y="3288693"/>
                </a:cubicBezTo>
                <a:close/>
                <a:moveTo>
                  <a:pt x="846409" y="3288693"/>
                </a:moveTo>
                <a:cubicBezTo>
                  <a:pt x="849795" y="3288693"/>
                  <a:pt x="852361" y="3289789"/>
                  <a:pt x="854108" y="3291981"/>
                </a:cubicBezTo>
                <a:cubicBezTo>
                  <a:pt x="855855" y="3294173"/>
                  <a:pt x="856664" y="3297429"/>
                  <a:pt x="856534" y="3301748"/>
                </a:cubicBezTo>
                <a:lnTo>
                  <a:pt x="850804" y="3301748"/>
                </a:lnTo>
                <a:cubicBezTo>
                  <a:pt x="850869" y="3298883"/>
                  <a:pt x="850451" y="3296805"/>
                  <a:pt x="849551" y="3295513"/>
                </a:cubicBezTo>
                <a:cubicBezTo>
                  <a:pt x="848650" y="3294222"/>
                  <a:pt x="847331" y="3293576"/>
                  <a:pt x="845595" y="3293576"/>
                </a:cubicBezTo>
                <a:cubicBezTo>
                  <a:pt x="844835" y="3293576"/>
                  <a:pt x="844070" y="3293712"/>
                  <a:pt x="843300" y="3293983"/>
                </a:cubicBezTo>
                <a:cubicBezTo>
                  <a:pt x="842529" y="3294254"/>
                  <a:pt x="841737" y="3294689"/>
                  <a:pt x="840923" y="3295285"/>
                </a:cubicBezTo>
                <a:cubicBezTo>
                  <a:pt x="840109" y="3295882"/>
                  <a:pt x="839247" y="3296647"/>
                  <a:pt x="838335" y="3297581"/>
                </a:cubicBezTo>
                <a:cubicBezTo>
                  <a:pt x="837423" y="3298514"/>
                  <a:pt x="836447" y="3299642"/>
                  <a:pt x="835405" y="3300966"/>
                </a:cubicBezTo>
                <a:lnTo>
                  <a:pt x="835405" y="3321965"/>
                </a:lnTo>
                <a:lnTo>
                  <a:pt x="829675" y="3321965"/>
                </a:lnTo>
                <a:lnTo>
                  <a:pt x="829675" y="3289279"/>
                </a:lnTo>
                <a:lnTo>
                  <a:pt x="834851" y="3289279"/>
                </a:lnTo>
                <a:lnTo>
                  <a:pt x="835014" y="3295302"/>
                </a:lnTo>
                <a:cubicBezTo>
                  <a:pt x="836946" y="3292979"/>
                  <a:pt x="838850" y="3291297"/>
                  <a:pt x="840728" y="3290255"/>
                </a:cubicBezTo>
                <a:cubicBezTo>
                  <a:pt x="842605" y="3289214"/>
                  <a:pt x="844499" y="3288693"/>
                  <a:pt x="846409" y="3288693"/>
                </a:cubicBezTo>
                <a:close/>
                <a:moveTo>
                  <a:pt x="803686" y="3288693"/>
                </a:moveTo>
                <a:cubicBezTo>
                  <a:pt x="806030" y="3288693"/>
                  <a:pt x="808130" y="3289056"/>
                  <a:pt x="809985" y="3289783"/>
                </a:cubicBezTo>
                <a:cubicBezTo>
                  <a:pt x="811841" y="3290510"/>
                  <a:pt x="813415" y="3291574"/>
                  <a:pt x="814706" y="3292974"/>
                </a:cubicBezTo>
                <a:cubicBezTo>
                  <a:pt x="815998" y="3294374"/>
                  <a:pt x="816985" y="3296116"/>
                  <a:pt x="817669" y="3298199"/>
                </a:cubicBezTo>
                <a:cubicBezTo>
                  <a:pt x="818352" y="3300283"/>
                  <a:pt x="818694" y="3302670"/>
                  <a:pt x="818694" y="3305362"/>
                </a:cubicBezTo>
                <a:cubicBezTo>
                  <a:pt x="818694" y="3307901"/>
                  <a:pt x="818336" y="3310229"/>
                  <a:pt x="817620" y="3312345"/>
                </a:cubicBezTo>
                <a:cubicBezTo>
                  <a:pt x="816904" y="3314461"/>
                  <a:pt x="815873" y="3316273"/>
                  <a:pt x="814527" y="3317782"/>
                </a:cubicBezTo>
                <a:cubicBezTo>
                  <a:pt x="813181" y="3319290"/>
                  <a:pt x="811543" y="3320462"/>
                  <a:pt x="809611" y="3321298"/>
                </a:cubicBezTo>
                <a:cubicBezTo>
                  <a:pt x="807680" y="3322133"/>
                  <a:pt x="805487" y="3322551"/>
                  <a:pt x="803035" y="3322551"/>
                </a:cubicBezTo>
                <a:cubicBezTo>
                  <a:pt x="800691" y="3322551"/>
                  <a:pt x="798591" y="3322188"/>
                  <a:pt x="796735" y="3321461"/>
                </a:cubicBezTo>
                <a:cubicBezTo>
                  <a:pt x="794879" y="3320733"/>
                  <a:pt x="793306" y="3319665"/>
                  <a:pt x="792014" y="3318254"/>
                </a:cubicBezTo>
                <a:cubicBezTo>
                  <a:pt x="790723" y="3316843"/>
                  <a:pt x="789736" y="3315096"/>
                  <a:pt x="789052" y="3313012"/>
                </a:cubicBezTo>
                <a:cubicBezTo>
                  <a:pt x="788368" y="3310929"/>
                  <a:pt x="788026" y="3308530"/>
                  <a:pt x="788026" y="3305817"/>
                </a:cubicBezTo>
                <a:cubicBezTo>
                  <a:pt x="788026" y="3303278"/>
                  <a:pt x="788384" y="3300961"/>
                  <a:pt x="789101" y="3298867"/>
                </a:cubicBezTo>
                <a:cubicBezTo>
                  <a:pt x="789817" y="3296772"/>
                  <a:pt x="790848" y="3294971"/>
                  <a:pt x="792194" y="3293462"/>
                </a:cubicBezTo>
                <a:cubicBezTo>
                  <a:pt x="793539" y="3291954"/>
                  <a:pt x="795178" y="3290782"/>
                  <a:pt x="797110" y="3289946"/>
                </a:cubicBezTo>
                <a:cubicBezTo>
                  <a:pt x="799041" y="3289111"/>
                  <a:pt x="801233" y="3288693"/>
                  <a:pt x="803686" y="3288693"/>
                </a:cubicBezTo>
                <a:close/>
                <a:moveTo>
                  <a:pt x="737011" y="3288693"/>
                </a:moveTo>
                <a:cubicBezTo>
                  <a:pt x="739290" y="3288693"/>
                  <a:pt x="741308" y="3289051"/>
                  <a:pt x="743066" y="3289767"/>
                </a:cubicBezTo>
                <a:cubicBezTo>
                  <a:pt x="744824" y="3290483"/>
                  <a:pt x="746306" y="3291498"/>
                  <a:pt x="747510" y="3292811"/>
                </a:cubicBezTo>
                <a:cubicBezTo>
                  <a:pt x="748715" y="3294124"/>
                  <a:pt x="749626" y="3295719"/>
                  <a:pt x="750245" y="3297597"/>
                </a:cubicBezTo>
                <a:cubicBezTo>
                  <a:pt x="750864" y="3299474"/>
                  <a:pt x="751173" y="3301574"/>
                  <a:pt x="751173" y="3303897"/>
                </a:cubicBezTo>
                <a:cubicBezTo>
                  <a:pt x="751173" y="3304700"/>
                  <a:pt x="751162" y="3305372"/>
                  <a:pt x="751140" y="3305915"/>
                </a:cubicBezTo>
                <a:cubicBezTo>
                  <a:pt x="751118" y="3306458"/>
                  <a:pt x="751086" y="3306968"/>
                  <a:pt x="751043" y="3307445"/>
                </a:cubicBezTo>
                <a:lnTo>
                  <a:pt x="728090" y="3307445"/>
                </a:lnTo>
                <a:cubicBezTo>
                  <a:pt x="728090" y="3310788"/>
                  <a:pt x="729024" y="3313354"/>
                  <a:pt x="730890" y="3315145"/>
                </a:cubicBezTo>
                <a:cubicBezTo>
                  <a:pt x="732757" y="3316935"/>
                  <a:pt x="735448" y="3317831"/>
                  <a:pt x="738964" y="3317831"/>
                </a:cubicBezTo>
                <a:cubicBezTo>
                  <a:pt x="739919" y="3317831"/>
                  <a:pt x="740874" y="3317793"/>
                  <a:pt x="741829" y="3317717"/>
                </a:cubicBezTo>
                <a:cubicBezTo>
                  <a:pt x="742784" y="3317641"/>
                  <a:pt x="743706" y="3317538"/>
                  <a:pt x="744596" y="3317407"/>
                </a:cubicBezTo>
                <a:cubicBezTo>
                  <a:pt x="745486" y="3317277"/>
                  <a:pt x="746338" y="3317131"/>
                  <a:pt x="747152" y="3316968"/>
                </a:cubicBezTo>
                <a:cubicBezTo>
                  <a:pt x="747966" y="3316805"/>
                  <a:pt x="748720" y="3316626"/>
                  <a:pt x="749415" y="3316431"/>
                </a:cubicBezTo>
                <a:lnTo>
                  <a:pt x="749415" y="3321086"/>
                </a:lnTo>
                <a:cubicBezTo>
                  <a:pt x="747874" y="3321520"/>
                  <a:pt x="746132" y="3321873"/>
                  <a:pt x="744189" y="3322144"/>
                </a:cubicBezTo>
                <a:cubicBezTo>
                  <a:pt x="742247" y="3322416"/>
                  <a:pt x="740234" y="3322551"/>
                  <a:pt x="738150" y="3322551"/>
                </a:cubicBezTo>
                <a:cubicBezTo>
                  <a:pt x="735351" y="3322551"/>
                  <a:pt x="732941" y="3322171"/>
                  <a:pt x="730923" y="3321412"/>
                </a:cubicBezTo>
                <a:cubicBezTo>
                  <a:pt x="728904" y="3320652"/>
                  <a:pt x="727249" y="3319551"/>
                  <a:pt x="725958" y="3318107"/>
                </a:cubicBezTo>
                <a:cubicBezTo>
                  <a:pt x="724667" y="3316664"/>
                  <a:pt x="723712" y="3314895"/>
                  <a:pt x="723093" y="3312801"/>
                </a:cubicBezTo>
                <a:cubicBezTo>
                  <a:pt x="722474" y="3310706"/>
                  <a:pt x="722165" y="3308335"/>
                  <a:pt x="722165" y="3305687"/>
                </a:cubicBezTo>
                <a:cubicBezTo>
                  <a:pt x="722165" y="3303386"/>
                  <a:pt x="722496" y="3301211"/>
                  <a:pt x="723158" y="3299160"/>
                </a:cubicBezTo>
                <a:cubicBezTo>
                  <a:pt x="723820" y="3297109"/>
                  <a:pt x="724786" y="3295307"/>
                  <a:pt x="726056" y="3293755"/>
                </a:cubicBezTo>
                <a:cubicBezTo>
                  <a:pt x="727325" y="3292203"/>
                  <a:pt x="728883" y="3290972"/>
                  <a:pt x="730728" y="3290060"/>
                </a:cubicBezTo>
                <a:cubicBezTo>
                  <a:pt x="732572" y="3289149"/>
                  <a:pt x="734667" y="3288693"/>
                  <a:pt x="737011" y="3288693"/>
                </a:cubicBezTo>
                <a:close/>
                <a:moveTo>
                  <a:pt x="703534" y="3288693"/>
                </a:moveTo>
                <a:cubicBezTo>
                  <a:pt x="706920" y="3288693"/>
                  <a:pt x="709486" y="3289789"/>
                  <a:pt x="711233" y="3291981"/>
                </a:cubicBezTo>
                <a:cubicBezTo>
                  <a:pt x="712981" y="3294173"/>
                  <a:pt x="713789" y="3297429"/>
                  <a:pt x="713659" y="3301748"/>
                </a:cubicBezTo>
                <a:lnTo>
                  <a:pt x="707929" y="3301748"/>
                </a:lnTo>
                <a:cubicBezTo>
                  <a:pt x="707994" y="3298883"/>
                  <a:pt x="707576" y="3296805"/>
                  <a:pt x="706676" y="3295513"/>
                </a:cubicBezTo>
                <a:cubicBezTo>
                  <a:pt x="705775" y="3294222"/>
                  <a:pt x="704456" y="3293576"/>
                  <a:pt x="702720" y="3293576"/>
                </a:cubicBezTo>
                <a:cubicBezTo>
                  <a:pt x="701960" y="3293576"/>
                  <a:pt x="701195" y="3293712"/>
                  <a:pt x="700425" y="3293983"/>
                </a:cubicBezTo>
                <a:cubicBezTo>
                  <a:pt x="699654" y="3294254"/>
                  <a:pt x="698862" y="3294689"/>
                  <a:pt x="698048" y="3295285"/>
                </a:cubicBezTo>
                <a:cubicBezTo>
                  <a:pt x="697234" y="3295882"/>
                  <a:pt x="696371" y="3296647"/>
                  <a:pt x="695460" y="3297581"/>
                </a:cubicBezTo>
                <a:cubicBezTo>
                  <a:pt x="694548" y="3298514"/>
                  <a:pt x="693572" y="3299642"/>
                  <a:pt x="692530" y="3300966"/>
                </a:cubicBezTo>
                <a:lnTo>
                  <a:pt x="692530" y="3321965"/>
                </a:lnTo>
                <a:lnTo>
                  <a:pt x="686800" y="3321965"/>
                </a:lnTo>
                <a:lnTo>
                  <a:pt x="686800" y="3289279"/>
                </a:lnTo>
                <a:lnTo>
                  <a:pt x="691976" y="3289279"/>
                </a:lnTo>
                <a:lnTo>
                  <a:pt x="692139" y="3295302"/>
                </a:lnTo>
                <a:cubicBezTo>
                  <a:pt x="694071" y="3292979"/>
                  <a:pt x="695976" y="3291297"/>
                  <a:pt x="697853" y="3290255"/>
                </a:cubicBezTo>
                <a:cubicBezTo>
                  <a:pt x="699730" y="3289214"/>
                  <a:pt x="701624" y="3288693"/>
                  <a:pt x="703534" y="3288693"/>
                </a:cubicBezTo>
                <a:close/>
                <a:moveTo>
                  <a:pt x="634840" y="3288693"/>
                </a:moveTo>
                <a:cubicBezTo>
                  <a:pt x="638204" y="3288693"/>
                  <a:pt x="640749" y="3289686"/>
                  <a:pt x="642475" y="3291672"/>
                </a:cubicBezTo>
                <a:cubicBezTo>
                  <a:pt x="644200" y="3293658"/>
                  <a:pt x="645063" y="3296647"/>
                  <a:pt x="645063" y="3300641"/>
                </a:cubicBezTo>
                <a:lnTo>
                  <a:pt x="645063" y="3321965"/>
                </a:lnTo>
                <a:lnTo>
                  <a:pt x="639398" y="3321965"/>
                </a:lnTo>
                <a:lnTo>
                  <a:pt x="639398" y="3301097"/>
                </a:lnTo>
                <a:cubicBezTo>
                  <a:pt x="639398" y="3298536"/>
                  <a:pt x="638921" y="3296642"/>
                  <a:pt x="637966" y="3295416"/>
                </a:cubicBezTo>
                <a:cubicBezTo>
                  <a:pt x="637011" y="3294189"/>
                  <a:pt x="635589" y="3293576"/>
                  <a:pt x="633701" y="3293576"/>
                </a:cubicBezTo>
                <a:cubicBezTo>
                  <a:pt x="633006" y="3293576"/>
                  <a:pt x="632328" y="3293679"/>
                  <a:pt x="631666" y="3293886"/>
                </a:cubicBezTo>
                <a:cubicBezTo>
                  <a:pt x="631004" y="3294092"/>
                  <a:pt x="630315" y="3294450"/>
                  <a:pt x="629599" y="3294960"/>
                </a:cubicBezTo>
                <a:cubicBezTo>
                  <a:pt x="628883" y="3295470"/>
                  <a:pt x="628107" y="3296159"/>
                  <a:pt x="627271" y="3297027"/>
                </a:cubicBezTo>
                <a:cubicBezTo>
                  <a:pt x="626435" y="3297895"/>
                  <a:pt x="625497" y="3298981"/>
                  <a:pt x="624455" y="3300283"/>
                </a:cubicBezTo>
                <a:lnTo>
                  <a:pt x="624455" y="3321965"/>
                </a:lnTo>
                <a:lnTo>
                  <a:pt x="618790" y="3321965"/>
                </a:lnTo>
                <a:lnTo>
                  <a:pt x="618790" y="3289279"/>
                </a:lnTo>
                <a:lnTo>
                  <a:pt x="623836" y="3289279"/>
                </a:lnTo>
                <a:lnTo>
                  <a:pt x="624064" y="3294553"/>
                </a:lnTo>
                <a:cubicBezTo>
                  <a:pt x="625019" y="3293424"/>
                  <a:pt x="625942" y="3292486"/>
                  <a:pt x="626832" y="3291737"/>
                </a:cubicBezTo>
                <a:cubicBezTo>
                  <a:pt x="627721" y="3290988"/>
                  <a:pt x="628595" y="3290386"/>
                  <a:pt x="629452" y="3289930"/>
                </a:cubicBezTo>
                <a:cubicBezTo>
                  <a:pt x="630310" y="3289474"/>
                  <a:pt x="631183" y="3289154"/>
                  <a:pt x="632073" y="3288970"/>
                </a:cubicBezTo>
                <a:cubicBezTo>
                  <a:pt x="632963" y="3288785"/>
                  <a:pt x="633885" y="3288693"/>
                  <a:pt x="634840" y="3288693"/>
                </a:cubicBezTo>
                <a:close/>
                <a:moveTo>
                  <a:pt x="565561" y="3288693"/>
                </a:moveTo>
                <a:cubicBezTo>
                  <a:pt x="567840" y="3288693"/>
                  <a:pt x="569858" y="3289051"/>
                  <a:pt x="571616" y="3289767"/>
                </a:cubicBezTo>
                <a:cubicBezTo>
                  <a:pt x="573374" y="3290483"/>
                  <a:pt x="574856" y="3291498"/>
                  <a:pt x="576060" y="3292811"/>
                </a:cubicBezTo>
                <a:cubicBezTo>
                  <a:pt x="577265" y="3294124"/>
                  <a:pt x="578176" y="3295719"/>
                  <a:pt x="578795" y="3297597"/>
                </a:cubicBezTo>
                <a:lnTo>
                  <a:pt x="579644" y="3303362"/>
                </a:lnTo>
                <a:lnTo>
                  <a:pt x="580283" y="3299160"/>
                </a:lnTo>
                <a:cubicBezTo>
                  <a:pt x="580945" y="3297109"/>
                  <a:pt x="581911" y="3295307"/>
                  <a:pt x="583181" y="3293755"/>
                </a:cubicBezTo>
                <a:cubicBezTo>
                  <a:pt x="584450" y="3292203"/>
                  <a:pt x="586008" y="3290972"/>
                  <a:pt x="587853" y="3290060"/>
                </a:cubicBezTo>
                <a:cubicBezTo>
                  <a:pt x="589697" y="3289149"/>
                  <a:pt x="591792" y="3288693"/>
                  <a:pt x="594136" y="3288693"/>
                </a:cubicBezTo>
                <a:cubicBezTo>
                  <a:pt x="596415" y="3288693"/>
                  <a:pt x="598433" y="3289051"/>
                  <a:pt x="600191" y="3289767"/>
                </a:cubicBezTo>
                <a:cubicBezTo>
                  <a:pt x="601949" y="3290483"/>
                  <a:pt x="603431" y="3291498"/>
                  <a:pt x="604635" y="3292811"/>
                </a:cubicBezTo>
                <a:cubicBezTo>
                  <a:pt x="605840" y="3294124"/>
                  <a:pt x="606751" y="3295719"/>
                  <a:pt x="607370" y="3297597"/>
                </a:cubicBezTo>
                <a:cubicBezTo>
                  <a:pt x="607989" y="3299474"/>
                  <a:pt x="608298" y="3301574"/>
                  <a:pt x="608298" y="3303897"/>
                </a:cubicBezTo>
                <a:cubicBezTo>
                  <a:pt x="608298" y="3304700"/>
                  <a:pt x="608287" y="3305372"/>
                  <a:pt x="608265" y="3305915"/>
                </a:cubicBezTo>
                <a:cubicBezTo>
                  <a:pt x="608244" y="3306458"/>
                  <a:pt x="608211" y="3306968"/>
                  <a:pt x="608168" y="3307445"/>
                </a:cubicBezTo>
                <a:lnTo>
                  <a:pt x="585215" y="3307445"/>
                </a:lnTo>
                <a:cubicBezTo>
                  <a:pt x="585215" y="3310788"/>
                  <a:pt x="586149" y="3313354"/>
                  <a:pt x="588015" y="3315145"/>
                </a:cubicBezTo>
                <a:cubicBezTo>
                  <a:pt x="589882" y="3316935"/>
                  <a:pt x="592573" y="3317831"/>
                  <a:pt x="596089" y="3317831"/>
                </a:cubicBezTo>
                <a:cubicBezTo>
                  <a:pt x="597044" y="3317831"/>
                  <a:pt x="597999" y="3317793"/>
                  <a:pt x="598954" y="3317717"/>
                </a:cubicBezTo>
                <a:cubicBezTo>
                  <a:pt x="599909" y="3317641"/>
                  <a:pt x="600831" y="3317538"/>
                  <a:pt x="601721" y="3317407"/>
                </a:cubicBezTo>
                <a:cubicBezTo>
                  <a:pt x="602611" y="3317277"/>
                  <a:pt x="603463" y="3317131"/>
                  <a:pt x="604277" y="3316968"/>
                </a:cubicBezTo>
                <a:cubicBezTo>
                  <a:pt x="605091" y="3316805"/>
                  <a:pt x="605845" y="3316626"/>
                  <a:pt x="606540" y="3316431"/>
                </a:cubicBezTo>
                <a:lnTo>
                  <a:pt x="606540" y="3321086"/>
                </a:lnTo>
                <a:cubicBezTo>
                  <a:pt x="604999" y="3321520"/>
                  <a:pt x="603257" y="3321873"/>
                  <a:pt x="601315" y="3322144"/>
                </a:cubicBezTo>
                <a:cubicBezTo>
                  <a:pt x="599372" y="3322416"/>
                  <a:pt x="597359" y="3322551"/>
                  <a:pt x="595275" y="3322551"/>
                </a:cubicBezTo>
                <a:cubicBezTo>
                  <a:pt x="592476" y="3322551"/>
                  <a:pt x="590066" y="3322171"/>
                  <a:pt x="588048" y="3321412"/>
                </a:cubicBezTo>
                <a:cubicBezTo>
                  <a:pt x="586030" y="3320652"/>
                  <a:pt x="584374" y="3319551"/>
                  <a:pt x="583083" y="3318107"/>
                </a:cubicBezTo>
                <a:cubicBezTo>
                  <a:pt x="581792" y="3316664"/>
                  <a:pt x="580837" y="3314895"/>
                  <a:pt x="580218" y="3312801"/>
                </a:cubicBezTo>
                <a:lnTo>
                  <a:pt x="579519" y="3307445"/>
                </a:lnTo>
                <a:lnTo>
                  <a:pt x="556641" y="3307445"/>
                </a:lnTo>
                <a:cubicBezTo>
                  <a:pt x="556641" y="3310788"/>
                  <a:pt x="557574" y="3313354"/>
                  <a:pt x="559440" y="3315145"/>
                </a:cubicBezTo>
                <a:cubicBezTo>
                  <a:pt x="561307" y="3316935"/>
                  <a:pt x="563998" y="3317831"/>
                  <a:pt x="567514" y="3317831"/>
                </a:cubicBezTo>
                <a:cubicBezTo>
                  <a:pt x="568469" y="3317831"/>
                  <a:pt x="569424" y="3317793"/>
                  <a:pt x="570379" y="3317717"/>
                </a:cubicBezTo>
                <a:cubicBezTo>
                  <a:pt x="571334" y="3317641"/>
                  <a:pt x="572257" y="3317538"/>
                  <a:pt x="573147" y="3317407"/>
                </a:cubicBezTo>
                <a:cubicBezTo>
                  <a:pt x="574036" y="3317277"/>
                  <a:pt x="574888" y="3317131"/>
                  <a:pt x="575702" y="3316968"/>
                </a:cubicBezTo>
                <a:cubicBezTo>
                  <a:pt x="576516" y="3316805"/>
                  <a:pt x="577270" y="3316626"/>
                  <a:pt x="577965" y="3316431"/>
                </a:cubicBezTo>
                <a:lnTo>
                  <a:pt x="577965" y="3321086"/>
                </a:lnTo>
                <a:cubicBezTo>
                  <a:pt x="576424" y="3321520"/>
                  <a:pt x="574682" y="3321873"/>
                  <a:pt x="572739" y="3322144"/>
                </a:cubicBezTo>
                <a:cubicBezTo>
                  <a:pt x="570797" y="3322416"/>
                  <a:pt x="568784" y="3322551"/>
                  <a:pt x="566700" y="3322551"/>
                </a:cubicBezTo>
                <a:cubicBezTo>
                  <a:pt x="563901" y="3322551"/>
                  <a:pt x="561491" y="3322171"/>
                  <a:pt x="559473" y="3321412"/>
                </a:cubicBezTo>
                <a:cubicBezTo>
                  <a:pt x="557454" y="3320652"/>
                  <a:pt x="555799" y="3319551"/>
                  <a:pt x="554508" y="3318107"/>
                </a:cubicBezTo>
                <a:cubicBezTo>
                  <a:pt x="553217" y="3316664"/>
                  <a:pt x="552262" y="3314895"/>
                  <a:pt x="551643" y="3312801"/>
                </a:cubicBezTo>
                <a:cubicBezTo>
                  <a:pt x="551025" y="3310706"/>
                  <a:pt x="550715" y="3308335"/>
                  <a:pt x="550715" y="3305687"/>
                </a:cubicBezTo>
                <a:cubicBezTo>
                  <a:pt x="550715" y="3303386"/>
                  <a:pt x="551046" y="3301211"/>
                  <a:pt x="551708" y="3299160"/>
                </a:cubicBezTo>
                <a:cubicBezTo>
                  <a:pt x="552370" y="3297109"/>
                  <a:pt x="553336" y="3295307"/>
                  <a:pt x="554606" y="3293755"/>
                </a:cubicBezTo>
                <a:cubicBezTo>
                  <a:pt x="555875" y="3292203"/>
                  <a:pt x="557433" y="3290972"/>
                  <a:pt x="559278" y="3290060"/>
                </a:cubicBezTo>
                <a:cubicBezTo>
                  <a:pt x="561122" y="3289149"/>
                  <a:pt x="563217" y="3288693"/>
                  <a:pt x="565561" y="3288693"/>
                </a:cubicBezTo>
                <a:close/>
                <a:moveTo>
                  <a:pt x="461925" y="3288693"/>
                </a:moveTo>
                <a:cubicBezTo>
                  <a:pt x="463206" y="3288693"/>
                  <a:pt x="464628" y="3288763"/>
                  <a:pt x="466190" y="3288904"/>
                </a:cubicBezTo>
                <a:cubicBezTo>
                  <a:pt x="467753" y="3289045"/>
                  <a:pt x="469381" y="3289290"/>
                  <a:pt x="471074" y="3289637"/>
                </a:cubicBezTo>
                <a:lnTo>
                  <a:pt x="471074" y="3294683"/>
                </a:lnTo>
                <a:cubicBezTo>
                  <a:pt x="469294" y="3294249"/>
                  <a:pt x="467606" y="3293929"/>
                  <a:pt x="466011" y="3293723"/>
                </a:cubicBezTo>
                <a:cubicBezTo>
                  <a:pt x="464416" y="3293516"/>
                  <a:pt x="463032" y="3293413"/>
                  <a:pt x="461860" y="3293413"/>
                </a:cubicBezTo>
                <a:cubicBezTo>
                  <a:pt x="460449" y="3293413"/>
                  <a:pt x="459261" y="3293522"/>
                  <a:pt x="458295" y="3293739"/>
                </a:cubicBezTo>
                <a:cubicBezTo>
                  <a:pt x="457330" y="3293956"/>
                  <a:pt x="456548" y="3294254"/>
                  <a:pt x="455951" y="3294634"/>
                </a:cubicBezTo>
                <a:cubicBezTo>
                  <a:pt x="455354" y="3295014"/>
                  <a:pt x="454926" y="3295459"/>
                  <a:pt x="454665" y="3295969"/>
                </a:cubicBezTo>
                <a:cubicBezTo>
                  <a:pt x="454405" y="3296479"/>
                  <a:pt x="454275" y="3297027"/>
                  <a:pt x="454275" y="3297613"/>
                </a:cubicBezTo>
                <a:cubicBezTo>
                  <a:pt x="454275" y="3298199"/>
                  <a:pt x="454389" y="3298731"/>
                  <a:pt x="454616" y="3299208"/>
                </a:cubicBezTo>
                <a:cubicBezTo>
                  <a:pt x="454844" y="3299686"/>
                  <a:pt x="455268" y="3300147"/>
                  <a:pt x="455886" y="3300592"/>
                </a:cubicBezTo>
                <a:cubicBezTo>
                  <a:pt x="456505" y="3301037"/>
                  <a:pt x="457367" y="3301482"/>
                  <a:pt x="458474" y="3301927"/>
                </a:cubicBezTo>
                <a:cubicBezTo>
                  <a:pt x="459581" y="3302372"/>
                  <a:pt x="461024" y="3302855"/>
                  <a:pt x="462804" y="3303376"/>
                </a:cubicBezTo>
                <a:cubicBezTo>
                  <a:pt x="464736" y="3303940"/>
                  <a:pt x="466364" y="3304531"/>
                  <a:pt x="467688" y="3305150"/>
                </a:cubicBezTo>
                <a:cubicBezTo>
                  <a:pt x="469012" y="3305768"/>
                  <a:pt x="470086" y="3306458"/>
                  <a:pt x="470911" y="3307217"/>
                </a:cubicBezTo>
                <a:cubicBezTo>
                  <a:pt x="471736" y="3307977"/>
                  <a:pt x="472327" y="3308834"/>
                  <a:pt x="472685" y="3309789"/>
                </a:cubicBezTo>
                <a:cubicBezTo>
                  <a:pt x="473043" y="3310744"/>
                  <a:pt x="473222" y="3311829"/>
                  <a:pt x="473222" y="3313045"/>
                </a:cubicBezTo>
                <a:cubicBezTo>
                  <a:pt x="473222" y="3314195"/>
                  <a:pt x="473027" y="3315226"/>
                  <a:pt x="472636" y="3316138"/>
                </a:cubicBezTo>
                <a:cubicBezTo>
                  <a:pt x="472246" y="3317049"/>
                  <a:pt x="471714" y="3317858"/>
                  <a:pt x="471041" y="3318563"/>
                </a:cubicBezTo>
                <a:cubicBezTo>
                  <a:pt x="470368" y="3319268"/>
                  <a:pt x="469587" y="3319871"/>
                  <a:pt x="468697" y="3320370"/>
                </a:cubicBezTo>
                <a:cubicBezTo>
                  <a:pt x="467807" y="3320869"/>
                  <a:pt x="466858" y="3321282"/>
                  <a:pt x="465848" y="3321607"/>
                </a:cubicBezTo>
                <a:cubicBezTo>
                  <a:pt x="464839" y="3321933"/>
                  <a:pt x="463803" y="3322171"/>
                  <a:pt x="462739" y="3322323"/>
                </a:cubicBezTo>
                <a:cubicBezTo>
                  <a:pt x="461676" y="3322475"/>
                  <a:pt x="460634" y="3322551"/>
                  <a:pt x="459614" y="3322551"/>
                </a:cubicBezTo>
                <a:cubicBezTo>
                  <a:pt x="457400" y="3322551"/>
                  <a:pt x="455365" y="3322454"/>
                  <a:pt x="453509" y="3322258"/>
                </a:cubicBezTo>
                <a:cubicBezTo>
                  <a:pt x="451654" y="3322063"/>
                  <a:pt x="449836" y="3321748"/>
                  <a:pt x="448056" y="3321314"/>
                </a:cubicBezTo>
                <a:lnTo>
                  <a:pt x="448056" y="3316105"/>
                </a:lnTo>
                <a:cubicBezTo>
                  <a:pt x="449966" y="3316648"/>
                  <a:pt x="451865" y="3317060"/>
                  <a:pt x="453754" y="3317342"/>
                </a:cubicBezTo>
                <a:cubicBezTo>
                  <a:pt x="455642" y="3317624"/>
                  <a:pt x="457519" y="3317765"/>
                  <a:pt x="459386" y="3317765"/>
                </a:cubicBezTo>
                <a:cubicBezTo>
                  <a:pt x="462099" y="3317765"/>
                  <a:pt x="464107" y="3317396"/>
                  <a:pt x="465409" y="3316659"/>
                </a:cubicBezTo>
                <a:cubicBezTo>
                  <a:pt x="466711" y="3315921"/>
                  <a:pt x="467362" y="3314868"/>
                  <a:pt x="467362" y="3313501"/>
                </a:cubicBezTo>
                <a:cubicBezTo>
                  <a:pt x="467362" y="3312915"/>
                  <a:pt x="467259" y="3312388"/>
                  <a:pt x="467053" y="3311922"/>
                </a:cubicBezTo>
                <a:cubicBezTo>
                  <a:pt x="466847" y="3311455"/>
                  <a:pt x="466472" y="3311010"/>
                  <a:pt x="465930" y="3310587"/>
                </a:cubicBezTo>
                <a:cubicBezTo>
                  <a:pt x="465387" y="3310164"/>
                  <a:pt x="464546" y="3309724"/>
                  <a:pt x="463407" y="3309268"/>
                </a:cubicBezTo>
                <a:cubicBezTo>
                  <a:pt x="462267" y="3308812"/>
                  <a:pt x="460710" y="3308292"/>
                  <a:pt x="458735" y="3307706"/>
                </a:cubicBezTo>
                <a:cubicBezTo>
                  <a:pt x="457259" y="3307271"/>
                  <a:pt x="455897" y="3306778"/>
                  <a:pt x="454649" y="3306224"/>
                </a:cubicBezTo>
                <a:cubicBezTo>
                  <a:pt x="453401" y="3305671"/>
                  <a:pt x="452321" y="3305014"/>
                  <a:pt x="451410" y="3304255"/>
                </a:cubicBezTo>
                <a:cubicBezTo>
                  <a:pt x="450498" y="3303495"/>
                  <a:pt x="449782" y="3302605"/>
                  <a:pt x="449261" y="3301585"/>
                </a:cubicBezTo>
                <a:cubicBezTo>
                  <a:pt x="448740" y="3300565"/>
                  <a:pt x="448480" y="3299360"/>
                  <a:pt x="448480" y="3297971"/>
                </a:cubicBezTo>
                <a:cubicBezTo>
                  <a:pt x="448480" y="3297060"/>
                  <a:pt x="448691" y="3296061"/>
                  <a:pt x="449115" y="3294976"/>
                </a:cubicBezTo>
                <a:cubicBezTo>
                  <a:pt x="449538" y="3293891"/>
                  <a:pt x="450259" y="3292882"/>
                  <a:pt x="451279" y="3291948"/>
                </a:cubicBezTo>
                <a:cubicBezTo>
                  <a:pt x="452300" y="3291015"/>
                  <a:pt x="453678" y="3290239"/>
                  <a:pt x="455414" y="3289621"/>
                </a:cubicBezTo>
                <a:cubicBezTo>
                  <a:pt x="457150" y="3289002"/>
                  <a:pt x="459321" y="3288693"/>
                  <a:pt x="461925" y="3288693"/>
                </a:cubicBezTo>
                <a:close/>
                <a:moveTo>
                  <a:pt x="422556" y="3288693"/>
                </a:moveTo>
                <a:cubicBezTo>
                  <a:pt x="424531" y="3288693"/>
                  <a:pt x="426310" y="3288910"/>
                  <a:pt x="427895" y="3289344"/>
                </a:cubicBezTo>
                <a:cubicBezTo>
                  <a:pt x="429479" y="3289778"/>
                  <a:pt x="430819" y="3290440"/>
                  <a:pt x="431916" y="3291330"/>
                </a:cubicBezTo>
                <a:cubicBezTo>
                  <a:pt x="433012" y="3292220"/>
                  <a:pt x="433853" y="3293337"/>
                  <a:pt x="434439" y="3294683"/>
                </a:cubicBezTo>
                <a:cubicBezTo>
                  <a:pt x="435025" y="3296029"/>
                  <a:pt x="435318" y="3297613"/>
                  <a:pt x="435318" y="3299436"/>
                </a:cubicBezTo>
                <a:lnTo>
                  <a:pt x="435318" y="3321965"/>
                </a:lnTo>
                <a:lnTo>
                  <a:pt x="430239" y="3321965"/>
                </a:lnTo>
                <a:lnTo>
                  <a:pt x="430109" y="3317570"/>
                </a:lnTo>
                <a:cubicBezTo>
                  <a:pt x="428329" y="3319328"/>
                  <a:pt x="426522" y="3320598"/>
                  <a:pt x="424688" y="3321379"/>
                </a:cubicBezTo>
                <a:cubicBezTo>
                  <a:pt x="422854" y="3322161"/>
                  <a:pt x="420928" y="3322551"/>
                  <a:pt x="418909" y="3322551"/>
                </a:cubicBezTo>
                <a:cubicBezTo>
                  <a:pt x="417043" y="3322551"/>
                  <a:pt x="415448" y="3322312"/>
                  <a:pt x="414124" y="3321835"/>
                </a:cubicBezTo>
                <a:cubicBezTo>
                  <a:pt x="412800" y="3321357"/>
                  <a:pt x="411709" y="3320701"/>
                  <a:pt x="410852" y="3319865"/>
                </a:cubicBezTo>
                <a:cubicBezTo>
                  <a:pt x="409994" y="3319030"/>
                  <a:pt x="409365" y="3318048"/>
                  <a:pt x="408963" y="3316919"/>
                </a:cubicBezTo>
                <a:cubicBezTo>
                  <a:pt x="408562" y="3315790"/>
                  <a:pt x="408361" y="3314564"/>
                  <a:pt x="408361" y="3313240"/>
                </a:cubicBezTo>
                <a:cubicBezTo>
                  <a:pt x="408361" y="3309963"/>
                  <a:pt x="409582" y="3307396"/>
                  <a:pt x="412024" y="3305541"/>
                </a:cubicBezTo>
                <a:cubicBezTo>
                  <a:pt x="414465" y="3303685"/>
                  <a:pt x="418074" y="3302757"/>
                  <a:pt x="422849" y="3302757"/>
                </a:cubicBezTo>
                <a:lnTo>
                  <a:pt x="429620" y="3302757"/>
                </a:lnTo>
                <a:lnTo>
                  <a:pt x="429620" y="3299892"/>
                </a:lnTo>
                <a:cubicBezTo>
                  <a:pt x="429620" y="3297960"/>
                  <a:pt x="429002" y="3296414"/>
                  <a:pt x="427765" y="3295253"/>
                </a:cubicBezTo>
                <a:cubicBezTo>
                  <a:pt x="426528" y="3294092"/>
                  <a:pt x="424639" y="3293511"/>
                  <a:pt x="422100" y="3293511"/>
                </a:cubicBezTo>
                <a:cubicBezTo>
                  <a:pt x="420255" y="3293511"/>
                  <a:pt x="418437" y="3293717"/>
                  <a:pt x="416647" y="3294130"/>
                </a:cubicBezTo>
                <a:cubicBezTo>
                  <a:pt x="414856" y="3294542"/>
                  <a:pt x="413006" y="3295128"/>
                  <a:pt x="411096" y="3295888"/>
                </a:cubicBezTo>
                <a:lnTo>
                  <a:pt x="411096" y="3290776"/>
                </a:lnTo>
                <a:cubicBezTo>
                  <a:pt x="411812" y="3290516"/>
                  <a:pt x="412610" y="3290261"/>
                  <a:pt x="413489" y="3290011"/>
                </a:cubicBezTo>
                <a:cubicBezTo>
                  <a:pt x="414368" y="3289762"/>
                  <a:pt x="415296" y="3289539"/>
                  <a:pt x="416272" y="3289344"/>
                </a:cubicBezTo>
                <a:cubicBezTo>
                  <a:pt x="417249" y="3289149"/>
                  <a:pt x="418269" y="3288991"/>
                  <a:pt x="419332" y="3288872"/>
                </a:cubicBezTo>
                <a:cubicBezTo>
                  <a:pt x="420396" y="3288752"/>
                  <a:pt x="421470" y="3288693"/>
                  <a:pt x="422556" y="3288693"/>
                </a:cubicBezTo>
                <a:close/>
                <a:moveTo>
                  <a:pt x="317911" y="3288693"/>
                </a:moveTo>
                <a:cubicBezTo>
                  <a:pt x="320190" y="3288693"/>
                  <a:pt x="322208" y="3289051"/>
                  <a:pt x="323966" y="3289767"/>
                </a:cubicBezTo>
                <a:cubicBezTo>
                  <a:pt x="325724" y="3290483"/>
                  <a:pt x="327206" y="3291498"/>
                  <a:pt x="328410" y="3292811"/>
                </a:cubicBezTo>
                <a:cubicBezTo>
                  <a:pt x="329615" y="3294124"/>
                  <a:pt x="330526" y="3295719"/>
                  <a:pt x="331145" y="3297597"/>
                </a:cubicBezTo>
                <a:cubicBezTo>
                  <a:pt x="331764" y="3299474"/>
                  <a:pt x="332073" y="3301574"/>
                  <a:pt x="332073" y="3303897"/>
                </a:cubicBezTo>
                <a:cubicBezTo>
                  <a:pt x="332073" y="3304700"/>
                  <a:pt x="332062" y="3305372"/>
                  <a:pt x="332040" y="3305915"/>
                </a:cubicBezTo>
                <a:cubicBezTo>
                  <a:pt x="332019" y="3306458"/>
                  <a:pt x="331986" y="3306968"/>
                  <a:pt x="331943" y="3307445"/>
                </a:cubicBezTo>
                <a:lnTo>
                  <a:pt x="308990" y="3307445"/>
                </a:lnTo>
                <a:cubicBezTo>
                  <a:pt x="308990" y="3310788"/>
                  <a:pt x="309924" y="3313354"/>
                  <a:pt x="311790" y="3315145"/>
                </a:cubicBezTo>
                <a:cubicBezTo>
                  <a:pt x="313657" y="3316935"/>
                  <a:pt x="316348" y="3317831"/>
                  <a:pt x="319864" y="3317831"/>
                </a:cubicBezTo>
                <a:cubicBezTo>
                  <a:pt x="320819" y="3317831"/>
                  <a:pt x="321774" y="3317793"/>
                  <a:pt x="322729" y="3317717"/>
                </a:cubicBezTo>
                <a:cubicBezTo>
                  <a:pt x="323684" y="3317641"/>
                  <a:pt x="324607" y="3317538"/>
                  <a:pt x="325496" y="3317407"/>
                </a:cubicBezTo>
                <a:cubicBezTo>
                  <a:pt x="326386" y="3317277"/>
                  <a:pt x="327238" y="3317131"/>
                  <a:pt x="328052" y="3316968"/>
                </a:cubicBezTo>
                <a:cubicBezTo>
                  <a:pt x="328866" y="3316805"/>
                  <a:pt x="329620" y="3316626"/>
                  <a:pt x="330315" y="3316431"/>
                </a:cubicBezTo>
                <a:lnTo>
                  <a:pt x="330315" y="3321086"/>
                </a:lnTo>
                <a:cubicBezTo>
                  <a:pt x="328774" y="3321520"/>
                  <a:pt x="327032" y="3321873"/>
                  <a:pt x="325090" y="3322144"/>
                </a:cubicBezTo>
                <a:cubicBezTo>
                  <a:pt x="323147" y="3322416"/>
                  <a:pt x="321134" y="3322551"/>
                  <a:pt x="319050" y="3322551"/>
                </a:cubicBezTo>
                <a:cubicBezTo>
                  <a:pt x="316251" y="3322551"/>
                  <a:pt x="313841" y="3322171"/>
                  <a:pt x="311823" y="3321412"/>
                </a:cubicBezTo>
                <a:cubicBezTo>
                  <a:pt x="309804" y="3320652"/>
                  <a:pt x="308149" y="3319551"/>
                  <a:pt x="306858" y="3318107"/>
                </a:cubicBezTo>
                <a:cubicBezTo>
                  <a:pt x="305567" y="3316664"/>
                  <a:pt x="304612" y="3314895"/>
                  <a:pt x="303993" y="3312801"/>
                </a:cubicBezTo>
                <a:cubicBezTo>
                  <a:pt x="303375" y="3310706"/>
                  <a:pt x="303065" y="3308335"/>
                  <a:pt x="303065" y="3305687"/>
                </a:cubicBezTo>
                <a:cubicBezTo>
                  <a:pt x="303065" y="3303386"/>
                  <a:pt x="303396" y="3301211"/>
                  <a:pt x="304058" y="3299160"/>
                </a:cubicBezTo>
                <a:cubicBezTo>
                  <a:pt x="304720" y="3297109"/>
                  <a:pt x="305686" y="3295307"/>
                  <a:pt x="306956" y="3293755"/>
                </a:cubicBezTo>
                <a:cubicBezTo>
                  <a:pt x="308225" y="3292203"/>
                  <a:pt x="309783" y="3290972"/>
                  <a:pt x="311628" y="3290060"/>
                </a:cubicBezTo>
                <a:cubicBezTo>
                  <a:pt x="313472" y="3289149"/>
                  <a:pt x="315567" y="3288693"/>
                  <a:pt x="317911" y="3288693"/>
                </a:cubicBezTo>
                <a:close/>
                <a:moveTo>
                  <a:pt x="251236" y="3288693"/>
                </a:moveTo>
                <a:cubicBezTo>
                  <a:pt x="253580" y="3288693"/>
                  <a:pt x="255680" y="3289056"/>
                  <a:pt x="257536" y="3289783"/>
                </a:cubicBezTo>
                <a:cubicBezTo>
                  <a:pt x="259391" y="3290510"/>
                  <a:pt x="260965" y="3291574"/>
                  <a:pt x="262256" y="3292974"/>
                </a:cubicBezTo>
                <a:cubicBezTo>
                  <a:pt x="263548" y="3294374"/>
                  <a:pt x="264535" y="3296116"/>
                  <a:pt x="265219" y="3298199"/>
                </a:cubicBezTo>
                <a:cubicBezTo>
                  <a:pt x="265902" y="3300283"/>
                  <a:pt x="266244" y="3302670"/>
                  <a:pt x="266244" y="3305362"/>
                </a:cubicBezTo>
                <a:cubicBezTo>
                  <a:pt x="266244" y="3307901"/>
                  <a:pt x="265886" y="3310229"/>
                  <a:pt x="265170" y="3312345"/>
                </a:cubicBezTo>
                <a:cubicBezTo>
                  <a:pt x="264454" y="3314461"/>
                  <a:pt x="263423" y="3316273"/>
                  <a:pt x="262077" y="3317782"/>
                </a:cubicBezTo>
                <a:cubicBezTo>
                  <a:pt x="260731" y="3319290"/>
                  <a:pt x="259093" y="3320462"/>
                  <a:pt x="257161" y="3321298"/>
                </a:cubicBezTo>
                <a:cubicBezTo>
                  <a:pt x="255229" y="3322133"/>
                  <a:pt x="253037" y="3322551"/>
                  <a:pt x="250585" y="3322551"/>
                </a:cubicBezTo>
                <a:cubicBezTo>
                  <a:pt x="248241" y="3322551"/>
                  <a:pt x="246141" y="3322188"/>
                  <a:pt x="244285" y="3321461"/>
                </a:cubicBezTo>
                <a:cubicBezTo>
                  <a:pt x="242429" y="3320733"/>
                  <a:pt x="240856" y="3319665"/>
                  <a:pt x="239565" y="3318254"/>
                </a:cubicBezTo>
                <a:cubicBezTo>
                  <a:pt x="238273" y="3316843"/>
                  <a:pt x="237286" y="3315096"/>
                  <a:pt x="236602" y="3313012"/>
                </a:cubicBezTo>
                <a:cubicBezTo>
                  <a:pt x="235918" y="3310929"/>
                  <a:pt x="235576" y="3308530"/>
                  <a:pt x="235576" y="3305817"/>
                </a:cubicBezTo>
                <a:cubicBezTo>
                  <a:pt x="235576" y="3303278"/>
                  <a:pt x="235934" y="3300961"/>
                  <a:pt x="236651" y="3298867"/>
                </a:cubicBezTo>
                <a:cubicBezTo>
                  <a:pt x="237367" y="3296772"/>
                  <a:pt x="238398" y="3294971"/>
                  <a:pt x="239744" y="3293462"/>
                </a:cubicBezTo>
                <a:cubicBezTo>
                  <a:pt x="241089" y="3291954"/>
                  <a:pt x="242728" y="3290782"/>
                  <a:pt x="244660" y="3289946"/>
                </a:cubicBezTo>
                <a:cubicBezTo>
                  <a:pt x="246591" y="3289111"/>
                  <a:pt x="248783" y="3288693"/>
                  <a:pt x="251236" y="3288693"/>
                </a:cubicBezTo>
                <a:close/>
                <a:moveTo>
                  <a:pt x="151084" y="3288693"/>
                </a:moveTo>
                <a:cubicBezTo>
                  <a:pt x="154470" y="3288693"/>
                  <a:pt x="157036" y="3289789"/>
                  <a:pt x="158783" y="3291981"/>
                </a:cubicBezTo>
                <a:cubicBezTo>
                  <a:pt x="160531" y="3294173"/>
                  <a:pt x="161339" y="3297429"/>
                  <a:pt x="161209" y="3301748"/>
                </a:cubicBezTo>
                <a:lnTo>
                  <a:pt x="155479" y="3301748"/>
                </a:lnTo>
                <a:cubicBezTo>
                  <a:pt x="155544" y="3298883"/>
                  <a:pt x="155126" y="3296805"/>
                  <a:pt x="154226" y="3295513"/>
                </a:cubicBezTo>
                <a:cubicBezTo>
                  <a:pt x="153325" y="3294222"/>
                  <a:pt x="152006" y="3293576"/>
                  <a:pt x="150270" y="3293576"/>
                </a:cubicBezTo>
                <a:cubicBezTo>
                  <a:pt x="149510" y="3293576"/>
                  <a:pt x="148745" y="3293712"/>
                  <a:pt x="147975" y="3293983"/>
                </a:cubicBezTo>
                <a:cubicBezTo>
                  <a:pt x="147204" y="3294254"/>
                  <a:pt x="146412" y="3294689"/>
                  <a:pt x="145598" y="3295285"/>
                </a:cubicBezTo>
                <a:cubicBezTo>
                  <a:pt x="144784" y="3295882"/>
                  <a:pt x="143922" y="3296647"/>
                  <a:pt x="143010" y="3297581"/>
                </a:cubicBezTo>
                <a:cubicBezTo>
                  <a:pt x="142098" y="3298514"/>
                  <a:pt x="141122" y="3299642"/>
                  <a:pt x="140080" y="3300966"/>
                </a:cubicBezTo>
                <a:lnTo>
                  <a:pt x="140080" y="3321965"/>
                </a:lnTo>
                <a:lnTo>
                  <a:pt x="134350" y="3321965"/>
                </a:lnTo>
                <a:lnTo>
                  <a:pt x="134350" y="3289279"/>
                </a:lnTo>
                <a:lnTo>
                  <a:pt x="139526" y="3289279"/>
                </a:lnTo>
                <a:lnTo>
                  <a:pt x="139689" y="3295302"/>
                </a:lnTo>
                <a:cubicBezTo>
                  <a:pt x="141621" y="3292979"/>
                  <a:pt x="143525" y="3291297"/>
                  <a:pt x="145403" y="3290255"/>
                </a:cubicBezTo>
                <a:cubicBezTo>
                  <a:pt x="147280" y="3289214"/>
                  <a:pt x="149174" y="3288693"/>
                  <a:pt x="151084" y="3288693"/>
                </a:cubicBezTo>
                <a:close/>
                <a:moveTo>
                  <a:pt x="70261" y="3288693"/>
                </a:moveTo>
                <a:cubicBezTo>
                  <a:pt x="72605" y="3288693"/>
                  <a:pt x="74705" y="3289056"/>
                  <a:pt x="76561" y="3289783"/>
                </a:cubicBezTo>
                <a:cubicBezTo>
                  <a:pt x="78416" y="3290510"/>
                  <a:pt x="79990" y="3291574"/>
                  <a:pt x="81281" y="3292974"/>
                </a:cubicBezTo>
                <a:cubicBezTo>
                  <a:pt x="82573" y="3294374"/>
                  <a:pt x="83560" y="3296116"/>
                  <a:pt x="84244" y="3298199"/>
                </a:cubicBezTo>
                <a:cubicBezTo>
                  <a:pt x="84927" y="3300283"/>
                  <a:pt x="85269" y="3302670"/>
                  <a:pt x="85269" y="3305362"/>
                </a:cubicBezTo>
                <a:cubicBezTo>
                  <a:pt x="85269" y="3307901"/>
                  <a:pt x="84911" y="3310229"/>
                  <a:pt x="84195" y="3312345"/>
                </a:cubicBezTo>
                <a:cubicBezTo>
                  <a:pt x="83479" y="3314461"/>
                  <a:pt x="82448" y="3316273"/>
                  <a:pt x="81102" y="3317782"/>
                </a:cubicBezTo>
                <a:cubicBezTo>
                  <a:pt x="79756" y="3319290"/>
                  <a:pt x="78118" y="3320462"/>
                  <a:pt x="76186" y="3321298"/>
                </a:cubicBezTo>
                <a:cubicBezTo>
                  <a:pt x="74254" y="3322133"/>
                  <a:pt x="72062" y="3322551"/>
                  <a:pt x="69610" y="3322551"/>
                </a:cubicBezTo>
                <a:cubicBezTo>
                  <a:pt x="67266" y="3322551"/>
                  <a:pt x="65166" y="3322188"/>
                  <a:pt x="63310" y="3321461"/>
                </a:cubicBezTo>
                <a:cubicBezTo>
                  <a:pt x="61454" y="3320733"/>
                  <a:pt x="59881" y="3319665"/>
                  <a:pt x="58589" y="3318254"/>
                </a:cubicBezTo>
                <a:cubicBezTo>
                  <a:pt x="57298" y="3316843"/>
                  <a:pt x="56311" y="3315096"/>
                  <a:pt x="55627" y="3313012"/>
                </a:cubicBezTo>
                <a:cubicBezTo>
                  <a:pt x="54943" y="3310929"/>
                  <a:pt x="54601" y="3308530"/>
                  <a:pt x="54601" y="3305817"/>
                </a:cubicBezTo>
                <a:cubicBezTo>
                  <a:pt x="54601" y="3303278"/>
                  <a:pt x="54959" y="3300961"/>
                  <a:pt x="55676" y="3298867"/>
                </a:cubicBezTo>
                <a:cubicBezTo>
                  <a:pt x="56392" y="3296772"/>
                  <a:pt x="57423" y="3294971"/>
                  <a:pt x="58769" y="3293462"/>
                </a:cubicBezTo>
                <a:cubicBezTo>
                  <a:pt x="60114" y="3291954"/>
                  <a:pt x="61753" y="3290782"/>
                  <a:pt x="63685" y="3289946"/>
                </a:cubicBezTo>
                <a:cubicBezTo>
                  <a:pt x="65616" y="3289111"/>
                  <a:pt x="67808" y="3288693"/>
                  <a:pt x="70261" y="3288693"/>
                </a:cubicBezTo>
                <a:close/>
                <a:moveTo>
                  <a:pt x="1035481" y="3279414"/>
                </a:moveTo>
                <a:lnTo>
                  <a:pt x="1066539" y="3279414"/>
                </a:lnTo>
                <a:lnTo>
                  <a:pt x="1066539" y="3284363"/>
                </a:lnTo>
                <a:lnTo>
                  <a:pt x="1053940" y="3284363"/>
                </a:lnTo>
                <a:lnTo>
                  <a:pt x="1053940" y="3321965"/>
                </a:lnTo>
                <a:lnTo>
                  <a:pt x="1048080" y="3321965"/>
                </a:lnTo>
                <a:lnTo>
                  <a:pt x="1048080" y="3284363"/>
                </a:lnTo>
                <a:lnTo>
                  <a:pt x="1035481" y="3284363"/>
                </a:lnTo>
                <a:close/>
                <a:moveTo>
                  <a:pt x="13506" y="3279414"/>
                </a:moveTo>
                <a:lnTo>
                  <a:pt x="20506" y="3279414"/>
                </a:lnTo>
                <a:lnTo>
                  <a:pt x="28970" y="3294976"/>
                </a:lnTo>
                <a:lnTo>
                  <a:pt x="32096" y="3301227"/>
                </a:lnTo>
                <a:lnTo>
                  <a:pt x="34961" y="3295562"/>
                </a:lnTo>
                <a:lnTo>
                  <a:pt x="43523" y="3279414"/>
                </a:lnTo>
                <a:lnTo>
                  <a:pt x="50164" y="3279414"/>
                </a:lnTo>
                <a:lnTo>
                  <a:pt x="34765" y="3306761"/>
                </a:lnTo>
                <a:lnTo>
                  <a:pt x="34765" y="3321965"/>
                </a:lnTo>
                <a:lnTo>
                  <a:pt x="28905" y="3321965"/>
                </a:lnTo>
                <a:lnTo>
                  <a:pt x="28905" y="3306631"/>
                </a:lnTo>
                <a:close/>
                <a:moveTo>
                  <a:pt x="1611520" y="3278828"/>
                </a:moveTo>
                <a:lnTo>
                  <a:pt x="1611520" y="3289279"/>
                </a:lnTo>
                <a:lnTo>
                  <a:pt x="1626203" y="3289279"/>
                </a:lnTo>
                <a:lnTo>
                  <a:pt x="1626203" y="3294032"/>
                </a:lnTo>
                <a:lnTo>
                  <a:pt x="1611520" y="3294032"/>
                </a:lnTo>
                <a:lnTo>
                  <a:pt x="1611520" y="3310636"/>
                </a:lnTo>
                <a:cubicBezTo>
                  <a:pt x="1611520" y="3312980"/>
                  <a:pt x="1612144" y="3314732"/>
                  <a:pt x="1613392" y="3315893"/>
                </a:cubicBezTo>
                <a:cubicBezTo>
                  <a:pt x="1614640" y="3317055"/>
                  <a:pt x="1616480" y="3317635"/>
                  <a:pt x="1618910" y="3317635"/>
                </a:cubicBezTo>
                <a:cubicBezTo>
                  <a:pt x="1619952" y="3317635"/>
                  <a:pt x="1621092" y="3317554"/>
                  <a:pt x="1622329" y="3317391"/>
                </a:cubicBezTo>
                <a:cubicBezTo>
                  <a:pt x="1623566" y="3317228"/>
                  <a:pt x="1624857" y="3316973"/>
                  <a:pt x="1626203" y="3316626"/>
                </a:cubicBezTo>
                <a:lnTo>
                  <a:pt x="1626203" y="3321509"/>
                </a:lnTo>
                <a:cubicBezTo>
                  <a:pt x="1624922" y="3321835"/>
                  <a:pt x="1623599" y="3322068"/>
                  <a:pt x="1622231" y="3322209"/>
                </a:cubicBezTo>
                <a:cubicBezTo>
                  <a:pt x="1620864" y="3322350"/>
                  <a:pt x="1619475" y="3322421"/>
                  <a:pt x="1618064" y="3322421"/>
                </a:cubicBezTo>
                <a:cubicBezTo>
                  <a:pt x="1613962" y="3322421"/>
                  <a:pt x="1610902" y="3321493"/>
                  <a:pt x="1608883" y="3319637"/>
                </a:cubicBezTo>
                <a:cubicBezTo>
                  <a:pt x="1606865" y="3317782"/>
                  <a:pt x="1605855" y="3314933"/>
                  <a:pt x="1605855" y="3311091"/>
                </a:cubicBezTo>
                <a:lnTo>
                  <a:pt x="1605855" y="3294032"/>
                </a:lnTo>
                <a:lnTo>
                  <a:pt x="1596707" y="3294032"/>
                </a:lnTo>
                <a:lnTo>
                  <a:pt x="1596707" y="3289279"/>
                </a:lnTo>
                <a:lnTo>
                  <a:pt x="1605855" y="3289279"/>
                </a:lnTo>
                <a:lnTo>
                  <a:pt x="1605855" y="3280293"/>
                </a:lnTo>
                <a:close/>
                <a:moveTo>
                  <a:pt x="278020" y="3278828"/>
                </a:moveTo>
                <a:lnTo>
                  <a:pt x="278020" y="3289279"/>
                </a:lnTo>
                <a:lnTo>
                  <a:pt x="292703" y="3289279"/>
                </a:lnTo>
                <a:lnTo>
                  <a:pt x="292703" y="3294032"/>
                </a:lnTo>
                <a:lnTo>
                  <a:pt x="278020" y="3294032"/>
                </a:lnTo>
                <a:lnTo>
                  <a:pt x="278020" y="3310636"/>
                </a:lnTo>
                <a:cubicBezTo>
                  <a:pt x="278020" y="3312980"/>
                  <a:pt x="278644" y="3314732"/>
                  <a:pt x="279892" y="3315893"/>
                </a:cubicBezTo>
                <a:cubicBezTo>
                  <a:pt x="281140" y="3317055"/>
                  <a:pt x="282980" y="3317635"/>
                  <a:pt x="285411" y="3317635"/>
                </a:cubicBezTo>
                <a:cubicBezTo>
                  <a:pt x="286452" y="3317635"/>
                  <a:pt x="287592" y="3317554"/>
                  <a:pt x="288829" y="3317391"/>
                </a:cubicBezTo>
                <a:cubicBezTo>
                  <a:pt x="290066" y="3317228"/>
                  <a:pt x="291357" y="3316973"/>
                  <a:pt x="292703" y="3316626"/>
                </a:cubicBezTo>
                <a:lnTo>
                  <a:pt x="292703" y="3321509"/>
                </a:lnTo>
                <a:cubicBezTo>
                  <a:pt x="291423" y="3321835"/>
                  <a:pt x="290099" y="3322068"/>
                  <a:pt x="288731" y="3322209"/>
                </a:cubicBezTo>
                <a:cubicBezTo>
                  <a:pt x="287364" y="3322350"/>
                  <a:pt x="285975" y="3322421"/>
                  <a:pt x="284564" y="3322421"/>
                </a:cubicBezTo>
                <a:cubicBezTo>
                  <a:pt x="280462" y="3322421"/>
                  <a:pt x="277402" y="3321493"/>
                  <a:pt x="275383" y="3319637"/>
                </a:cubicBezTo>
                <a:cubicBezTo>
                  <a:pt x="273365" y="3317782"/>
                  <a:pt x="272356" y="3314933"/>
                  <a:pt x="272356" y="3311091"/>
                </a:cubicBezTo>
                <a:lnTo>
                  <a:pt x="272356" y="3294032"/>
                </a:lnTo>
                <a:lnTo>
                  <a:pt x="263207" y="3294032"/>
                </a:lnTo>
                <a:lnTo>
                  <a:pt x="263207" y="3289279"/>
                </a:lnTo>
                <a:lnTo>
                  <a:pt x="272356" y="3289279"/>
                </a:lnTo>
                <a:lnTo>
                  <a:pt x="272356" y="3280293"/>
                </a:lnTo>
                <a:close/>
                <a:moveTo>
                  <a:pt x="1742819" y="3275963"/>
                </a:moveTo>
                <a:lnTo>
                  <a:pt x="1749689" y="3275963"/>
                </a:lnTo>
                <a:lnTo>
                  <a:pt x="1748810" y="3309496"/>
                </a:lnTo>
                <a:lnTo>
                  <a:pt x="1743796" y="3309496"/>
                </a:lnTo>
                <a:close/>
                <a:moveTo>
                  <a:pt x="1181481" y="3275963"/>
                </a:moveTo>
                <a:lnTo>
                  <a:pt x="1187146" y="3275963"/>
                </a:lnTo>
                <a:lnTo>
                  <a:pt x="1187146" y="3304222"/>
                </a:lnTo>
                <a:lnTo>
                  <a:pt x="1201829" y="3289279"/>
                </a:lnTo>
                <a:lnTo>
                  <a:pt x="1209317" y="3289279"/>
                </a:lnTo>
                <a:lnTo>
                  <a:pt x="1193983" y="3304352"/>
                </a:lnTo>
                <a:lnTo>
                  <a:pt x="1210163" y="3321965"/>
                </a:lnTo>
                <a:lnTo>
                  <a:pt x="1202382" y="3321965"/>
                </a:lnTo>
                <a:lnTo>
                  <a:pt x="1187146" y="3304450"/>
                </a:lnTo>
                <a:lnTo>
                  <a:pt x="1187146" y="3321965"/>
                </a:lnTo>
                <a:lnTo>
                  <a:pt x="1181481" y="3321965"/>
                </a:lnTo>
                <a:close/>
                <a:moveTo>
                  <a:pt x="1075990" y="3275963"/>
                </a:moveTo>
                <a:lnTo>
                  <a:pt x="1081655" y="3275963"/>
                </a:lnTo>
                <a:lnTo>
                  <a:pt x="1081655" y="3289279"/>
                </a:lnTo>
                <a:lnTo>
                  <a:pt x="1081459" y="3294423"/>
                </a:lnTo>
                <a:cubicBezTo>
                  <a:pt x="1082349" y="3293359"/>
                  <a:pt x="1083223" y="3292464"/>
                  <a:pt x="1084080" y="3291737"/>
                </a:cubicBezTo>
                <a:cubicBezTo>
                  <a:pt x="1084938" y="3291010"/>
                  <a:pt x="1085795" y="3290418"/>
                  <a:pt x="1086652" y="3289962"/>
                </a:cubicBezTo>
                <a:cubicBezTo>
                  <a:pt x="1087509" y="3289507"/>
                  <a:pt x="1088383" y="3289181"/>
                  <a:pt x="1089273" y="3288986"/>
                </a:cubicBezTo>
                <a:cubicBezTo>
                  <a:pt x="1090163" y="3288790"/>
                  <a:pt x="1091085" y="3288693"/>
                  <a:pt x="1092040" y="3288693"/>
                </a:cubicBezTo>
                <a:cubicBezTo>
                  <a:pt x="1095296" y="3288693"/>
                  <a:pt x="1097813" y="3289686"/>
                  <a:pt x="1099593" y="3291672"/>
                </a:cubicBezTo>
                <a:cubicBezTo>
                  <a:pt x="1101373" y="3293658"/>
                  <a:pt x="1102263" y="3296647"/>
                  <a:pt x="1102263" y="3300641"/>
                </a:cubicBezTo>
                <a:lnTo>
                  <a:pt x="1102263" y="3321965"/>
                </a:lnTo>
                <a:lnTo>
                  <a:pt x="1096598" y="3321965"/>
                </a:lnTo>
                <a:lnTo>
                  <a:pt x="1096598" y="3301097"/>
                </a:lnTo>
                <a:cubicBezTo>
                  <a:pt x="1096598" y="3298579"/>
                  <a:pt x="1096126" y="3296696"/>
                  <a:pt x="1095182" y="3295448"/>
                </a:cubicBezTo>
                <a:cubicBezTo>
                  <a:pt x="1094238" y="3294200"/>
                  <a:pt x="1092887" y="3293576"/>
                  <a:pt x="1091129" y="3293576"/>
                </a:cubicBezTo>
                <a:cubicBezTo>
                  <a:pt x="1090369" y="3293576"/>
                  <a:pt x="1089658" y="3293679"/>
                  <a:pt x="1088996" y="3293886"/>
                </a:cubicBezTo>
                <a:cubicBezTo>
                  <a:pt x="1088334" y="3294092"/>
                  <a:pt x="1087645" y="3294450"/>
                  <a:pt x="1086929" y="3294960"/>
                </a:cubicBezTo>
                <a:cubicBezTo>
                  <a:pt x="1086213" y="3295470"/>
                  <a:pt x="1085431" y="3296159"/>
                  <a:pt x="1084585" y="3297027"/>
                </a:cubicBezTo>
                <a:cubicBezTo>
                  <a:pt x="1083738" y="3297895"/>
                  <a:pt x="1082762" y="3298981"/>
                  <a:pt x="1081655" y="3300283"/>
                </a:cubicBezTo>
                <a:lnTo>
                  <a:pt x="1081655" y="3321965"/>
                </a:lnTo>
                <a:lnTo>
                  <a:pt x="1075990" y="3321965"/>
                </a:lnTo>
                <a:close/>
                <a:moveTo>
                  <a:pt x="953495" y="3275963"/>
                </a:moveTo>
                <a:lnTo>
                  <a:pt x="959193" y="3275963"/>
                </a:lnTo>
                <a:lnTo>
                  <a:pt x="959193" y="3321965"/>
                </a:lnTo>
                <a:lnTo>
                  <a:pt x="954114" y="3321965"/>
                </a:lnTo>
                <a:lnTo>
                  <a:pt x="953918" y="3315780"/>
                </a:lnTo>
                <a:cubicBezTo>
                  <a:pt x="952334" y="3318080"/>
                  <a:pt x="950619" y="3319784"/>
                  <a:pt x="948775" y="3320891"/>
                </a:cubicBezTo>
                <a:cubicBezTo>
                  <a:pt x="946930" y="3321998"/>
                  <a:pt x="944933" y="3322551"/>
                  <a:pt x="942784" y="3322551"/>
                </a:cubicBezTo>
                <a:cubicBezTo>
                  <a:pt x="940918" y="3322551"/>
                  <a:pt x="939274" y="3322161"/>
                  <a:pt x="937852" y="3321379"/>
                </a:cubicBezTo>
                <a:cubicBezTo>
                  <a:pt x="936430" y="3320598"/>
                  <a:pt x="935247" y="3319496"/>
                  <a:pt x="934303" y="3318075"/>
                </a:cubicBezTo>
                <a:cubicBezTo>
                  <a:pt x="933359" y="3316653"/>
                  <a:pt x="932648" y="3314944"/>
                  <a:pt x="932171" y="3312947"/>
                </a:cubicBezTo>
                <a:cubicBezTo>
                  <a:pt x="931693" y="3310950"/>
                  <a:pt x="931455" y="3308736"/>
                  <a:pt x="931455" y="3306306"/>
                </a:cubicBezTo>
                <a:cubicBezTo>
                  <a:pt x="931455" y="3303528"/>
                  <a:pt x="931834" y="3301059"/>
                  <a:pt x="932594" y="3298899"/>
                </a:cubicBezTo>
                <a:cubicBezTo>
                  <a:pt x="933354" y="3296740"/>
                  <a:pt x="934434" y="3294916"/>
                  <a:pt x="935834" y="3293430"/>
                </a:cubicBezTo>
                <a:cubicBezTo>
                  <a:pt x="937233" y="3291943"/>
                  <a:pt x="938915" y="3290814"/>
                  <a:pt x="940880" y="3290044"/>
                </a:cubicBezTo>
                <a:cubicBezTo>
                  <a:pt x="942844" y="3289273"/>
                  <a:pt x="945031" y="3288888"/>
                  <a:pt x="947440" y="3288888"/>
                </a:cubicBezTo>
                <a:cubicBezTo>
                  <a:pt x="948482" y="3288888"/>
                  <a:pt x="949507" y="3288953"/>
                  <a:pt x="950516" y="3289083"/>
                </a:cubicBezTo>
                <a:cubicBezTo>
                  <a:pt x="951526" y="3289214"/>
                  <a:pt x="952519" y="3289420"/>
                  <a:pt x="953495" y="3289702"/>
                </a:cubicBezTo>
                <a:close/>
                <a:moveTo>
                  <a:pt x="886820" y="3275963"/>
                </a:moveTo>
                <a:lnTo>
                  <a:pt x="892518" y="3275963"/>
                </a:lnTo>
                <a:lnTo>
                  <a:pt x="892518" y="3321965"/>
                </a:lnTo>
                <a:lnTo>
                  <a:pt x="887439" y="3321965"/>
                </a:lnTo>
                <a:lnTo>
                  <a:pt x="887243" y="3315780"/>
                </a:lnTo>
                <a:cubicBezTo>
                  <a:pt x="885659" y="3318080"/>
                  <a:pt x="883944" y="3319784"/>
                  <a:pt x="882100" y="3320891"/>
                </a:cubicBezTo>
                <a:cubicBezTo>
                  <a:pt x="880255" y="3321998"/>
                  <a:pt x="878258" y="3322551"/>
                  <a:pt x="876109" y="3322551"/>
                </a:cubicBezTo>
                <a:cubicBezTo>
                  <a:pt x="874243" y="3322551"/>
                  <a:pt x="872599" y="3322161"/>
                  <a:pt x="871177" y="3321379"/>
                </a:cubicBezTo>
                <a:cubicBezTo>
                  <a:pt x="869755" y="3320598"/>
                  <a:pt x="868573" y="3319496"/>
                  <a:pt x="867628" y="3318075"/>
                </a:cubicBezTo>
                <a:cubicBezTo>
                  <a:pt x="866684" y="3316653"/>
                  <a:pt x="865973" y="3314944"/>
                  <a:pt x="865496" y="3312947"/>
                </a:cubicBezTo>
                <a:cubicBezTo>
                  <a:pt x="865018" y="3310950"/>
                  <a:pt x="864780" y="3308736"/>
                  <a:pt x="864780" y="3306306"/>
                </a:cubicBezTo>
                <a:cubicBezTo>
                  <a:pt x="864780" y="3303528"/>
                  <a:pt x="865159" y="3301059"/>
                  <a:pt x="865919" y="3298899"/>
                </a:cubicBezTo>
                <a:cubicBezTo>
                  <a:pt x="866679" y="3296740"/>
                  <a:pt x="867759" y="3294916"/>
                  <a:pt x="869159" y="3293430"/>
                </a:cubicBezTo>
                <a:cubicBezTo>
                  <a:pt x="870558" y="3291943"/>
                  <a:pt x="872240" y="3290814"/>
                  <a:pt x="874205" y="3290044"/>
                </a:cubicBezTo>
                <a:cubicBezTo>
                  <a:pt x="876169" y="3289273"/>
                  <a:pt x="878356" y="3288888"/>
                  <a:pt x="880765" y="3288888"/>
                </a:cubicBezTo>
                <a:cubicBezTo>
                  <a:pt x="881807" y="3288888"/>
                  <a:pt x="882832" y="3288953"/>
                  <a:pt x="883841" y="3289083"/>
                </a:cubicBezTo>
                <a:cubicBezTo>
                  <a:pt x="884851" y="3289214"/>
                  <a:pt x="885844" y="3289420"/>
                  <a:pt x="886820" y="3289702"/>
                </a:cubicBezTo>
                <a:close/>
                <a:moveTo>
                  <a:pt x="514015" y="3275963"/>
                </a:moveTo>
                <a:lnTo>
                  <a:pt x="519680" y="3275963"/>
                </a:lnTo>
                <a:lnTo>
                  <a:pt x="519680" y="3288628"/>
                </a:lnTo>
                <a:lnTo>
                  <a:pt x="519420" y="3294683"/>
                </a:lnTo>
                <a:cubicBezTo>
                  <a:pt x="521047" y="3292491"/>
                  <a:pt x="522789" y="3290945"/>
                  <a:pt x="524645" y="3290044"/>
                </a:cubicBezTo>
                <a:cubicBezTo>
                  <a:pt x="526500" y="3289143"/>
                  <a:pt x="528492" y="3288693"/>
                  <a:pt x="530619" y="3288693"/>
                </a:cubicBezTo>
                <a:cubicBezTo>
                  <a:pt x="532485" y="3288693"/>
                  <a:pt x="534124" y="3289083"/>
                  <a:pt x="535535" y="3289865"/>
                </a:cubicBezTo>
                <a:cubicBezTo>
                  <a:pt x="536945" y="3290646"/>
                  <a:pt x="538128" y="3291748"/>
                  <a:pt x="539083" y="3293169"/>
                </a:cubicBezTo>
                <a:cubicBezTo>
                  <a:pt x="540038" y="3294591"/>
                  <a:pt x="540755" y="3296305"/>
                  <a:pt x="541232" y="3298313"/>
                </a:cubicBezTo>
                <a:cubicBezTo>
                  <a:pt x="541710" y="3300321"/>
                  <a:pt x="541948" y="3302562"/>
                  <a:pt x="541948" y="3305036"/>
                </a:cubicBezTo>
                <a:cubicBezTo>
                  <a:pt x="541948" y="3307749"/>
                  <a:pt x="541574" y="3310174"/>
                  <a:pt x="540825" y="3312312"/>
                </a:cubicBezTo>
                <a:cubicBezTo>
                  <a:pt x="540076" y="3314450"/>
                  <a:pt x="539013" y="3316262"/>
                  <a:pt x="537635" y="3317749"/>
                </a:cubicBezTo>
                <a:cubicBezTo>
                  <a:pt x="536256" y="3319236"/>
                  <a:pt x="534580" y="3320375"/>
                  <a:pt x="532605" y="3321168"/>
                </a:cubicBezTo>
                <a:cubicBezTo>
                  <a:pt x="530630" y="3321960"/>
                  <a:pt x="528405" y="3322356"/>
                  <a:pt x="525931" y="3322356"/>
                </a:cubicBezTo>
                <a:cubicBezTo>
                  <a:pt x="523999" y="3322356"/>
                  <a:pt x="522024" y="3322171"/>
                  <a:pt x="520006" y="3321802"/>
                </a:cubicBezTo>
                <a:cubicBezTo>
                  <a:pt x="517987" y="3321433"/>
                  <a:pt x="515990" y="3320847"/>
                  <a:pt x="514015" y="3320044"/>
                </a:cubicBezTo>
                <a:close/>
                <a:moveTo>
                  <a:pt x="371140" y="3275963"/>
                </a:moveTo>
                <a:lnTo>
                  <a:pt x="376805" y="3275963"/>
                </a:lnTo>
                <a:lnTo>
                  <a:pt x="376805" y="3289279"/>
                </a:lnTo>
                <a:lnTo>
                  <a:pt x="376610" y="3294423"/>
                </a:lnTo>
                <a:cubicBezTo>
                  <a:pt x="377499" y="3293359"/>
                  <a:pt x="378373" y="3292464"/>
                  <a:pt x="379230" y="3291737"/>
                </a:cubicBezTo>
                <a:cubicBezTo>
                  <a:pt x="380088" y="3291010"/>
                  <a:pt x="380945" y="3290418"/>
                  <a:pt x="381802" y="3289962"/>
                </a:cubicBezTo>
                <a:cubicBezTo>
                  <a:pt x="382660" y="3289507"/>
                  <a:pt x="383533" y="3289181"/>
                  <a:pt x="384423" y="3288986"/>
                </a:cubicBezTo>
                <a:cubicBezTo>
                  <a:pt x="385313" y="3288790"/>
                  <a:pt x="386235" y="3288693"/>
                  <a:pt x="387190" y="3288693"/>
                </a:cubicBezTo>
                <a:cubicBezTo>
                  <a:pt x="390446" y="3288693"/>
                  <a:pt x="392964" y="3289686"/>
                  <a:pt x="394743" y="3291672"/>
                </a:cubicBezTo>
                <a:cubicBezTo>
                  <a:pt x="396523" y="3293658"/>
                  <a:pt x="397413" y="3296647"/>
                  <a:pt x="397413" y="3300641"/>
                </a:cubicBezTo>
                <a:lnTo>
                  <a:pt x="397413" y="3321965"/>
                </a:lnTo>
                <a:lnTo>
                  <a:pt x="391748" y="3321965"/>
                </a:lnTo>
                <a:lnTo>
                  <a:pt x="391748" y="3301097"/>
                </a:lnTo>
                <a:cubicBezTo>
                  <a:pt x="391748" y="3298579"/>
                  <a:pt x="391276" y="3296696"/>
                  <a:pt x="390332" y="3295448"/>
                </a:cubicBezTo>
                <a:cubicBezTo>
                  <a:pt x="389388" y="3294200"/>
                  <a:pt x="388037" y="3293576"/>
                  <a:pt x="386279" y="3293576"/>
                </a:cubicBezTo>
                <a:cubicBezTo>
                  <a:pt x="385519" y="3293576"/>
                  <a:pt x="384808" y="3293679"/>
                  <a:pt x="384146" y="3293886"/>
                </a:cubicBezTo>
                <a:cubicBezTo>
                  <a:pt x="383484" y="3294092"/>
                  <a:pt x="382795" y="3294450"/>
                  <a:pt x="382079" y="3294960"/>
                </a:cubicBezTo>
                <a:cubicBezTo>
                  <a:pt x="381363" y="3295470"/>
                  <a:pt x="380581" y="3296159"/>
                  <a:pt x="379735" y="3297027"/>
                </a:cubicBezTo>
                <a:cubicBezTo>
                  <a:pt x="378888" y="3297895"/>
                  <a:pt x="377912" y="3298981"/>
                  <a:pt x="376805" y="3300283"/>
                </a:cubicBezTo>
                <a:lnTo>
                  <a:pt x="376805" y="3321965"/>
                </a:lnTo>
                <a:lnTo>
                  <a:pt x="371140" y="3321965"/>
                </a:lnTo>
                <a:close/>
                <a:moveTo>
                  <a:pt x="1641560" y="3275573"/>
                </a:moveTo>
                <a:cubicBezTo>
                  <a:pt x="1642190" y="3275573"/>
                  <a:pt x="1642776" y="3275687"/>
                  <a:pt x="1643318" y="3275915"/>
                </a:cubicBezTo>
                <a:cubicBezTo>
                  <a:pt x="1643861" y="3276142"/>
                  <a:pt x="1644333" y="3276463"/>
                  <a:pt x="1644734" y="3276875"/>
                </a:cubicBezTo>
                <a:cubicBezTo>
                  <a:pt x="1645136" y="3277287"/>
                  <a:pt x="1645451" y="3277759"/>
                  <a:pt x="1645679" y="3278291"/>
                </a:cubicBezTo>
                <a:cubicBezTo>
                  <a:pt x="1645906" y="3278823"/>
                  <a:pt x="1646020" y="3279403"/>
                  <a:pt x="1646020" y="3280033"/>
                </a:cubicBezTo>
                <a:cubicBezTo>
                  <a:pt x="1646020" y="3280641"/>
                  <a:pt x="1645906" y="3281216"/>
                  <a:pt x="1645679" y="3281758"/>
                </a:cubicBezTo>
                <a:cubicBezTo>
                  <a:pt x="1645451" y="3282301"/>
                  <a:pt x="1645136" y="3282778"/>
                  <a:pt x="1644734" y="3283191"/>
                </a:cubicBezTo>
                <a:cubicBezTo>
                  <a:pt x="1644333" y="3283603"/>
                  <a:pt x="1643861" y="3283923"/>
                  <a:pt x="1643318" y="3284151"/>
                </a:cubicBezTo>
                <a:cubicBezTo>
                  <a:pt x="1642776" y="3284379"/>
                  <a:pt x="1642190" y="3284493"/>
                  <a:pt x="1641560" y="3284493"/>
                </a:cubicBezTo>
                <a:cubicBezTo>
                  <a:pt x="1640931" y="3284493"/>
                  <a:pt x="1640345" y="3284379"/>
                  <a:pt x="1639802" y="3284151"/>
                </a:cubicBezTo>
                <a:cubicBezTo>
                  <a:pt x="1639260" y="3283923"/>
                  <a:pt x="1638788" y="3283603"/>
                  <a:pt x="1638386" y="3283191"/>
                </a:cubicBezTo>
                <a:cubicBezTo>
                  <a:pt x="1637984" y="3282778"/>
                  <a:pt x="1637670" y="3282301"/>
                  <a:pt x="1637442" y="3281758"/>
                </a:cubicBezTo>
                <a:cubicBezTo>
                  <a:pt x="1637214" y="3281216"/>
                  <a:pt x="1637100" y="3280641"/>
                  <a:pt x="1637100" y="3280033"/>
                </a:cubicBezTo>
                <a:cubicBezTo>
                  <a:pt x="1637100" y="3279403"/>
                  <a:pt x="1637214" y="3278823"/>
                  <a:pt x="1637442" y="3278291"/>
                </a:cubicBezTo>
                <a:cubicBezTo>
                  <a:pt x="1637670" y="3277759"/>
                  <a:pt x="1637984" y="3277287"/>
                  <a:pt x="1638386" y="3276875"/>
                </a:cubicBezTo>
                <a:cubicBezTo>
                  <a:pt x="1638788" y="3276463"/>
                  <a:pt x="1639260" y="3276142"/>
                  <a:pt x="1639802" y="3275915"/>
                </a:cubicBezTo>
                <a:cubicBezTo>
                  <a:pt x="1640345" y="3275687"/>
                  <a:pt x="1640931" y="3275573"/>
                  <a:pt x="1641560" y="3275573"/>
                </a:cubicBezTo>
                <a:close/>
                <a:moveTo>
                  <a:pt x="1411835" y="3275573"/>
                </a:moveTo>
                <a:cubicBezTo>
                  <a:pt x="1414092" y="3275573"/>
                  <a:pt x="1416588" y="3275833"/>
                  <a:pt x="1419323" y="3276354"/>
                </a:cubicBezTo>
                <a:lnTo>
                  <a:pt x="1419323" y="3281237"/>
                </a:lnTo>
                <a:cubicBezTo>
                  <a:pt x="1416349" y="3280608"/>
                  <a:pt x="1413788" y="3280293"/>
                  <a:pt x="1411639" y="3280293"/>
                </a:cubicBezTo>
                <a:cubicBezTo>
                  <a:pt x="1406539" y="3280293"/>
                  <a:pt x="1403989" y="3282963"/>
                  <a:pt x="1403989" y="3288302"/>
                </a:cubicBezTo>
                <a:lnTo>
                  <a:pt x="1403989" y="3294032"/>
                </a:lnTo>
                <a:lnTo>
                  <a:pt x="1418313" y="3294032"/>
                </a:lnTo>
                <a:lnTo>
                  <a:pt x="1418313" y="3297883"/>
                </a:lnTo>
                <a:lnTo>
                  <a:pt x="1420843" y="3293462"/>
                </a:lnTo>
                <a:cubicBezTo>
                  <a:pt x="1422189" y="3291954"/>
                  <a:pt x="1423828" y="3290782"/>
                  <a:pt x="1425759" y="3289946"/>
                </a:cubicBezTo>
                <a:cubicBezTo>
                  <a:pt x="1427691" y="3289111"/>
                  <a:pt x="1429883" y="3288693"/>
                  <a:pt x="1432336" y="3288693"/>
                </a:cubicBezTo>
                <a:cubicBezTo>
                  <a:pt x="1434680" y="3288693"/>
                  <a:pt x="1436780" y="3289056"/>
                  <a:pt x="1438635" y="3289783"/>
                </a:cubicBezTo>
                <a:cubicBezTo>
                  <a:pt x="1440491" y="3290510"/>
                  <a:pt x="1442065" y="3291574"/>
                  <a:pt x="1443356" y="3292974"/>
                </a:cubicBezTo>
                <a:cubicBezTo>
                  <a:pt x="1444648" y="3294374"/>
                  <a:pt x="1445635" y="3296116"/>
                  <a:pt x="1446319" y="3298199"/>
                </a:cubicBezTo>
                <a:cubicBezTo>
                  <a:pt x="1447002" y="3300283"/>
                  <a:pt x="1447344" y="3302670"/>
                  <a:pt x="1447344" y="3305362"/>
                </a:cubicBezTo>
                <a:cubicBezTo>
                  <a:pt x="1447344" y="3307901"/>
                  <a:pt x="1446986" y="3310229"/>
                  <a:pt x="1446270" y="3312345"/>
                </a:cubicBezTo>
                <a:cubicBezTo>
                  <a:pt x="1445554" y="3314461"/>
                  <a:pt x="1444523" y="3316273"/>
                  <a:pt x="1443177" y="3317782"/>
                </a:cubicBezTo>
                <a:cubicBezTo>
                  <a:pt x="1441831" y="3319290"/>
                  <a:pt x="1440193" y="3320462"/>
                  <a:pt x="1438261" y="3321298"/>
                </a:cubicBezTo>
                <a:cubicBezTo>
                  <a:pt x="1436329" y="3322133"/>
                  <a:pt x="1434137" y="3322551"/>
                  <a:pt x="1431685" y="3322551"/>
                </a:cubicBezTo>
                <a:cubicBezTo>
                  <a:pt x="1429341" y="3322551"/>
                  <a:pt x="1427241" y="3322188"/>
                  <a:pt x="1425385" y="3321461"/>
                </a:cubicBezTo>
                <a:cubicBezTo>
                  <a:pt x="1423529" y="3320733"/>
                  <a:pt x="1421956" y="3319665"/>
                  <a:pt x="1420664" y="3318254"/>
                </a:cubicBezTo>
                <a:cubicBezTo>
                  <a:pt x="1419373" y="3316843"/>
                  <a:pt x="1418385" y="3315096"/>
                  <a:pt x="1417702" y="3313012"/>
                </a:cubicBezTo>
                <a:cubicBezTo>
                  <a:pt x="1417018" y="3310929"/>
                  <a:pt x="1416676" y="3308530"/>
                  <a:pt x="1416676" y="3305817"/>
                </a:cubicBezTo>
                <a:cubicBezTo>
                  <a:pt x="1416676" y="3303278"/>
                  <a:pt x="1417034" y="3300961"/>
                  <a:pt x="1417751" y="3298867"/>
                </a:cubicBezTo>
                <a:lnTo>
                  <a:pt x="1417816" y="3298753"/>
                </a:lnTo>
                <a:lnTo>
                  <a:pt x="1403989" y="3298753"/>
                </a:lnTo>
                <a:lnTo>
                  <a:pt x="1403989" y="3321965"/>
                </a:lnTo>
                <a:lnTo>
                  <a:pt x="1398226" y="3321965"/>
                </a:lnTo>
                <a:lnTo>
                  <a:pt x="1398226" y="3298753"/>
                </a:lnTo>
                <a:lnTo>
                  <a:pt x="1387711" y="3298753"/>
                </a:lnTo>
                <a:lnTo>
                  <a:pt x="1387711" y="3294032"/>
                </a:lnTo>
                <a:lnTo>
                  <a:pt x="1398226" y="3294032"/>
                </a:lnTo>
                <a:lnTo>
                  <a:pt x="1398226" y="3288628"/>
                </a:lnTo>
                <a:cubicBezTo>
                  <a:pt x="1398226" y="3279924"/>
                  <a:pt x="1402762" y="3275573"/>
                  <a:pt x="1411835" y="3275573"/>
                </a:cubicBezTo>
                <a:close/>
                <a:moveTo>
                  <a:pt x="69675" y="3235510"/>
                </a:moveTo>
                <a:cubicBezTo>
                  <a:pt x="70413" y="3235510"/>
                  <a:pt x="71113" y="3235651"/>
                  <a:pt x="71775" y="3235933"/>
                </a:cubicBezTo>
                <a:cubicBezTo>
                  <a:pt x="72437" y="3236215"/>
                  <a:pt x="73012" y="3236606"/>
                  <a:pt x="73500" y="3237105"/>
                </a:cubicBezTo>
                <a:cubicBezTo>
                  <a:pt x="73989" y="3237604"/>
                  <a:pt x="74374" y="3238185"/>
                  <a:pt x="74656" y="3238847"/>
                </a:cubicBezTo>
                <a:cubicBezTo>
                  <a:pt x="74938" y="3239509"/>
                  <a:pt x="75079" y="3240220"/>
                  <a:pt x="75079" y="3240979"/>
                </a:cubicBezTo>
                <a:cubicBezTo>
                  <a:pt x="75079" y="3241717"/>
                  <a:pt x="74938" y="3242412"/>
                  <a:pt x="74656" y="3243063"/>
                </a:cubicBezTo>
                <a:cubicBezTo>
                  <a:pt x="74374" y="3243714"/>
                  <a:pt x="73989" y="3244284"/>
                  <a:pt x="73500" y="3244772"/>
                </a:cubicBezTo>
                <a:cubicBezTo>
                  <a:pt x="73012" y="3245261"/>
                  <a:pt x="72437" y="3245646"/>
                  <a:pt x="71775" y="3245928"/>
                </a:cubicBezTo>
                <a:cubicBezTo>
                  <a:pt x="71113" y="3246210"/>
                  <a:pt x="70413" y="3246351"/>
                  <a:pt x="69675" y="3246351"/>
                </a:cubicBezTo>
                <a:cubicBezTo>
                  <a:pt x="68915" y="3246351"/>
                  <a:pt x="68210" y="3246210"/>
                  <a:pt x="67559" y="3245928"/>
                </a:cubicBezTo>
                <a:cubicBezTo>
                  <a:pt x="66908" y="3245646"/>
                  <a:pt x="66338" y="3245261"/>
                  <a:pt x="65850" y="3244772"/>
                </a:cubicBezTo>
                <a:cubicBezTo>
                  <a:pt x="65361" y="3244284"/>
                  <a:pt x="64976" y="3243714"/>
                  <a:pt x="64694" y="3243063"/>
                </a:cubicBezTo>
                <a:cubicBezTo>
                  <a:pt x="64412" y="3242412"/>
                  <a:pt x="64271" y="3241717"/>
                  <a:pt x="64271" y="3240979"/>
                </a:cubicBezTo>
                <a:cubicBezTo>
                  <a:pt x="64271" y="3240220"/>
                  <a:pt x="64412" y="3239509"/>
                  <a:pt x="64694" y="3238847"/>
                </a:cubicBezTo>
                <a:cubicBezTo>
                  <a:pt x="64976" y="3238185"/>
                  <a:pt x="65361" y="3237604"/>
                  <a:pt x="65850" y="3237105"/>
                </a:cubicBezTo>
                <a:cubicBezTo>
                  <a:pt x="66338" y="3236606"/>
                  <a:pt x="66908" y="3236215"/>
                  <a:pt x="67559" y="3235933"/>
                </a:cubicBezTo>
                <a:cubicBezTo>
                  <a:pt x="68210" y="3235651"/>
                  <a:pt x="68915" y="3235510"/>
                  <a:pt x="69675" y="3235510"/>
                </a:cubicBezTo>
                <a:close/>
                <a:moveTo>
                  <a:pt x="174710" y="3217311"/>
                </a:moveTo>
                <a:cubicBezTo>
                  <a:pt x="173017" y="3217311"/>
                  <a:pt x="171569" y="3217642"/>
                  <a:pt x="170364" y="3218304"/>
                </a:cubicBezTo>
                <a:cubicBezTo>
                  <a:pt x="169160" y="3218966"/>
                  <a:pt x="168172" y="3219850"/>
                  <a:pt x="167401" y="3220957"/>
                </a:cubicBezTo>
                <a:cubicBezTo>
                  <a:pt x="166631" y="3222064"/>
                  <a:pt x="166067" y="3223350"/>
                  <a:pt x="165709" y="3224815"/>
                </a:cubicBezTo>
                <a:cubicBezTo>
                  <a:pt x="165350" y="3226280"/>
                  <a:pt x="165171" y="3227816"/>
                  <a:pt x="165171" y="3229422"/>
                </a:cubicBezTo>
                <a:cubicBezTo>
                  <a:pt x="165171" y="3231440"/>
                  <a:pt x="165394" y="3233209"/>
                  <a:pt x="165839" y="3234729"/>
                </a:cubicBezTo>
                <a:cubicBezTo>
                  <a:pt x="166284" y="3236248"/>
                  <a:pt x="166919" y="3237512"/>
                  <a:pt x="167743" y="3238521"/>
                </a:cubicBezTo>
                <a:cubicBezTo>
                  <a:pt x="168568" y="3239531"/>
                  <a:pt x="169566" y="3240290"/>
                  <a:pt x="170738" y="3240800"/>
                </a:cubicBezTo>
                <a:cubicBezTo>
                  <a:pt x="171911" y="3241310"/>
                  <a:pt x="173234" y="3241565"/>
                  <a:pt x="174710" y="3241565"/>
                </a:cubicBezTo>
                <a:cubicBezTo>
                  <a:pt x="176403" y="3241565"/>
                  <a:pt x="177852" y="3241234"/>
                  <a:pt x="179057" y="3240572"/>
                </a:cubicBezTo>
                <a:cubicBezTo>
                  <a:pt x="180261" y="3239910"/>
                  <a:pt x="181249" y="3239026"/>
                  <a:pt x="182019" y="3237919"/>
                </a:cubicBezTo>
                <a:cubicBezTo>
                  <a:pt x="182790" y="3236812"/>
                  <a:pt x="183354" y="3235526"/>
                  <a:pt x="183712" y="3234061"/>
                </a:cubicBezTo>
                <a:cubicBezTo>
                  <a:pt x="184070" y="3232596"/>
                  <a:pt x="184249" y="3231050"/>
                  <a:pt x="184249" y="3229422"/>
                </a:cubicBezTo>
                <a:cubicBezTo>
                  <a:pt x="184249" y="3227404"/>
                  <a:pt x="184027" y="3225640"/>
                  <a:pt x="183582" y="3224132"/>
                </a:cubicBezTo>
                <a:cubicBezTo>
                  <a:pt x="183137" y="3222623"/>
                  <a:pt x="182502" y="3221364"/>
                  <a:pt x="181677" y="3220355"/>
                </a:cubicBezTo>
                <a:cubicBezTo>
                  <a:pt x="180853" y="3219346"/>
                  <a:pt x="179849" y="3218586"/>
                  <a:pt x="178666" y="3218076"/>
                </a:cubicBezTo>
                <a:cubicBezTo>
                  <a:pt x="177483" y="3217566"/>
                  <a:pt x="176165" y="3217311"/>
                  <a:pt x="174710" y="3217311"/>
                </a:cubicBezTo>
                <a:close/>
                <a:moveTo>
                  <a:pt x="253840" y="3212493"/>
                </a:moveTo>
                <a:cubicBezTo>
                  <a:pt x="257205" y="3212493"/>
                  <a:pt x="259749" y="3213486"/>
                  <a:pt x="261475" y="3215472"/>
                </a:cubicBezTo>
                <a:cubicBezTo>
                  <a:pt x="263200" y="3217458"/>
                  <a:pt x="264063" y="3220447"/>
                  <a:pt x="264063" y="3224441"/>
                </a:cubicBezTo>
                <a:lnTo>
                  <a:pt x="264063" y="3245765"/>
                </a:lnTo>
                <a:lnTo>
                  <a:pt x="258398" y="3245765"/>
                </a:lnTo>
                <a:lnTo>
                  <a:pt x="258398" y="3224897"/>
                </a:lnTo>
                <a:cubicBezTo>
                  <a:pt x="258398" y="3222336"/>
                  <a:pt x="257921" y="3220442"/>
                  <a:pt x="256966" y="3219216"/>
                </a:cubicBezTo>
                <a:cubicBezTo>
                  <a:pt x="256011" y="3217989"/>
                  <a:pt x="254589" y="3217376"/>
                  <a:pt x="252701" y="3217376"/>
                </a:cubicBezTo>
                <a:cubicBezTo>
                  <a:pt x="252006" y="3217376"/>
                  <a:pt x="251328" y="3217479"/>
                  <a:pt x="250666" y="3217686"/>
                </a:cubicBezTo>
                <a:cubicBezTo>
                  <a:pt x="250004" y="3217892"/>
                  <a:pt x="249315" y="3218250"/>
                  <a:pt x="248599" y="3218760"/>
                </a:cubicBezTo>
                <a:cubicBezTo>
                  <a:pt x="247883" y="3219270"/>
                  <a:pt x="247107" y="3219959"/>
                  <a:pt x="246271" y="3220827"/>
                </a:cubicBezTo>
                <a:cubicBezTo>
                  <a:pt x="245435" y="3221695"/>
                  <a:pt x="244497" y="3222781"/>
                  <a:pt x="243455" y="3224083"/>
                </a:cubicBezTo>
                <a:lnTo>
                  <a:pt x="243455" y="3245765"/>
                </a:lnTo>
                <a:lnTo>
                  <a:pt x="237790" y="3245765"/>
                </a:lnTo>
                <a:lnTo>
                  <a:pt x="237790" y="3213079"/>
                </a:lnTo>
                <a:lnTo>
                  <a:pt x="242836" y="3213079"/>
                </a:lnTo>
                <a:lnTo>
                  <a:pt x="243064" y="3218353"/>
                </a:lnTo>
                <a:cubicBezTo>
                  <a:pt x="244019" y="3217224"/>
                  <a:pt x="244942" y="3216286"/>
                  <a:pt x="245832" y="3215537"/>
                </a:cubicBezTo>
                <a:cubicBezTo>
                  <a:pt x="246721" y="3214788"/>
                  <a:pt x="247595" y="3214186"/>
                  <a:pt x="248452" y="3213730"/>
                </a:cubicBezTo>
                <a:cubicBezTo>
                  <a:pt x="249310" y="3213274"/>
                  <a:pt x="250183" y="3212954"/>
                  <a:pt x="251073" y="3212770"/>
                </a:cubicBezTo>
                <a:cubicBezTo>
                  <a:pt x="251963" y="3212585"/>
                  <a:pt x="252885" y="3212493"/>
                  <a:pt x="253840" y="3212493"/>
                </a:cubicBezTo>
                <a:close/>
                <a:moveTo>
                  <a:pt x="175036" y="3212493"/>
                </a:moveTo>
                <a:cubicBezTo>
                  <a:pt x="177380" y="3212493"/>
                  <a:pt x="179480" y="3212856"/>
                  <a:pt x="181336" y="3213583"/>
                </a:cubicBezTo>
                <a:cubicBezTo>
                  <a:pt x="183191" y="3214310"/>
                  <a:pt x="184765" y="3215374"/>
                  <a:pt x="186056" y="3216774"/>
                </a:cubicBezTo>
                <a:cubicBezTo>
                  <a:pt x="187348" y="3218174"/>
                  <a:pt x="188335" y="3219916"/>
                  <a:pt x="189019" y="3221999"/>
                </a:cubicBezTo>
                <a:cubicBezTo>
                  <a:pt x="189702" y="3224083"/>
                  <a:pt x="190044" y="3226470"/>
                  <a:pt x="190044" y="3229162"/>
                </a:cubicBezTo>
                <a:cubicBezTo>
                  <a:pt x="190044" y="3231701"/>
                  <a:pt x="189686" y="3234029"/>
                  <a:pt x="188970" y="3236145"/>
                </a:cubicBezTo>
                <a:cubicBezTo>
                  <a:pt x="188254" y="3238261"/>
                  <a:pt x="187223" y="3240073"/>
                  <a:pt x="185877" y="3241582"/>
                </a:cubicBezTo>
                <a:cubicBezTo>
                  <a:pt x="184531" y="3243090"/>
                  <a:pt x="182893" y="3244262"/>
                  <a:pt x="180961" y="3245098"/>
                </a:cubicBezTo>
                <a:cubicBezTo>
                  <a:pt x="179029" y="3245933"/>
                  <a:pt x="176837" y="3246351"/>
                  <a:pt x="174385" y="3246351"/>
                </a:cubicBezTo>
                <a:cubicBezTo>
                  <a:pt x="172041" y="3246351"/>
                  <a:pt x="169941" y="3245988"/>
                  <a:pt x="168085" y="3245261"/>
                </a:cubicBezTo>
                <a:cubicBezTo>
                  <a:pt x="166229" y="3244533"/>
                  <a:pt x="164656" y="3243465"/>
                  <a:pt x="163365" y="3242054"/>
                </a:cubicBezTo>
                <a:cubicBezTo>
                  <a:pt x="162073" y="3240643"/>
                  <a:pt x="161086" y="3238896"/>
                  <a:pt x="160402" y="3236812"/>
                </a:cubicBezTo>
                <a:cubicBezTo>
                  <a:pt x="159718" y="3234729"/>
                  <a:pt x="159376" y="3232330"/>
                  <a:pt x="159376" y="3229617"/>
                </a:cubicBezTo>
                <a:cubicBezTo>
                  <a:pt x="159376" y="3227078"/>
                  <a:pt x="159735" y="3224761"/>
                  <a:pt x="160451" y="3222667"/>
                </a:cubicBezTo>
                <a:cubicBezTo>
                  <a:pt x="161167" y="3220572"/>
                  <a:pt x="162198" y="3218771"/>
                  <a:pt x="163544" y="3217262"/>
                </a:cubicBezTo>
                <a:cubicBezTo>
                  <a:pt x="164889" y="3215754"/>
                  <a:pt x="166528" y="3214582"/>
                  <a:pt x="168460" y="3213746"/>
                </a:cubicBezTo>
                <a:cubicBezTo>
                  <a:pt x="170391" y="3212911"/>
                  <a:pt x="172583" y="3212493"/>
                  <a:pt x="175036" y="3212493"/>
                </a:cubicBezTo>
                <a:close/>
                <a:moveTo>
                  <a:pt x="134285" y="3203214"/>
                </a:moveTo>
                <a:lnTo>
                  <a:pt x="156358" y="3203214"/>
                </a:lnTo>
                <a:lnTo>
                  <a:pt x="156358" y="3232775"/>
                </a:lnTo>
                <a:cubicBezTo>
                  <a:pt x="156358" y="3234598"/>
                  <a:pt x="156087" y="3236329"/>
                  <a:pt x="155544" y="3237968"/>
                </a:cubicBezTo>
                <a:cubicBezTo>
                  <a:pt x="155001" y="3239607"/>
                  <a:pt x="154177" y="3241034"/>
                  <a:pt x="153070" y="3242249"/>
                </a:cubicBezTo>
                <a:cubicBezTo>
                  <a:pt x="151963" y="3243465"/>
                  <a:pt x="150574" y="3244430"/>
                  <a:pt x="148903" y="3245147"/>
                </a:cubicBezTo>
                <a:cubicBezTo>
                  <a:pt x="147231" y="3245863"/>
                  <a:pt x="145267" y="3246221"/>
                  <a:pt x="143010" y="3246221"/>
                </a:cubicBezTo>
                <a:cubicBezTo>
                  <a:pt x="142163" y="3246221"/>
                  <a:pt x="141301" y="3246161"/>
                  <a:pt x="140422" y="3246042"/>
                </a:cubicBezTo>
                <a:cubicBezTo>
                  <a:pt x="139543" y="3245923"/>
                  <a:pt x="138696" y="3245760"/>
                  <a:pt x="137882" y="3245554"/>
                </a:cubicBezTo>
                <a:cubicBezTo>
                  <a:pt x="137068" y="3245347"/>
                  <a:pt x="136303" y="3245098"/>
                  <a:pt x="135587" y="3244805"/>
                </a:cubicBezTo>
                <a:cubicBezTo>
                  <a:pt x="134871" y="3244512"/>
                  <a:pt x="134252" y="3244192"/>
                  <a:pt x="133731" y="3243844"/>
                </a:cubicBezTo>
                <a:lnTo>
                  <a:pt x="133731" y="3238017"/>
                </a:lnTo>
                <a:cubicBezTo>
                  <a:pt x="135077" y="3238994"/>
                  <a:pt x="136569" y="3239764"/>
                  <a:pt x="138208" y="3240328"/>
                </a:cubicBezTo>
                <a:cubicBezTo>
                  <a:pt x="139847" y="3240893"/>
                  <a:pt x="141469" y="3241175"/>
                  <a:pt x="143075" y="3241175"/>
                </a:cubicBezTo>
                <a:cubicBezTo>
                  <a:pt x="145441" y="3241175"/>
                  <a:pt x="147264" y="3240453"/>
                  <a:pt x="148544" y="3239010"/>
                </a:cubicBezTo>
                <a:cubicBezTo>
                  <a:pt x="149825" y="3237566"/>
                  <a:pt x="150465" y="3235488"/>
                  <a:pt x="150465" y="3232775"/>
                </a:cubicBezTo>
                <a:lnTo>
                  <a:pt x="150465" y="3208228"/>
                </a:lnTo>
                <a:lnTo>
                  <a:pt x="134285" y="3208228"/>
                </a:lnTo>
                <a:close/>
                <a:moveTo>
                  <a:pt x="31445" y="3203019"/>
                </a:moveTo>
                <a:lnTo>
                  <a:pt x="36458" y="3203019"/>
                </a:lnTo>
                <a:lnTo>
                  <a:pt x="36458" y="3240491"/>
                </a:lnTo>
                <a:lnTo>
                  <a:pt x="45965" y="3240491"/>
                </a:lnTo>
                <a:lnTo>
                  <a:pt x="45965" y="3245765"/>
                </a:lnTo>
                <a:lnTo>
                  <a:pt x="19236" y="3245765"/>
                </a:lnTo>
                <a:lnTo>
                  <a:pt x="19236" y="3240491"/>
                </a:lnTo>
                <a:lnTo>
                  <a:pt x="30175" y="3240491"/>
                </a:lnTo>
                <a:lnTo>
                  <a:pt x="30175" y="3209433"/>
                </a:lnTo>
                <a:lnTo>
                  <a:pt x="19985" y="3214967"/>
                </a:lnTo>
                <a:lnTo>
                  <a:pt x="17901" y="3210149"/>
                </a:lnTo>
                <a:close/>
                <a:moveTo>
                  <a:pt x="199690" y="3199763"/>
                </a:moveTo>
                <a:lnTo>
                  <a:pt x="205355" y="3199763"/>
                </a:lnTo>
                <a:lnTo>
                  <a:pt x="205355" y="3213079"/>
                </a:lnTo>
                <a:lnTo>
                  <a:pt x="205160" y="3218223"/>
                </a:lnTo>
                <a:cubicBezTo>
                  <a:pt x="206050" y="3217159"/>
                  <a:pt x="206923" y="3216264"/>
                  <a:pt x="207780" y="3215537"/>
                </a:cubicBezTo>
                <a:cubicBezTo>
                  <a:pt x="208638" y="3214810"/>
                  <a:pt x="209495" y="3214218"/>
                  <a:pt x="210352" y="3213762"/>
                </a:cubicBezTo>
                <a:cubicBezTo>
                  <a:pt x="211210" y="3213307"/>
                  <a:pt x="212083" y="3212981"/>
                  <a:pt x="212973" y="3212786"/>
                </a:cubicBezTo>
                <a:cubicBezTo>
                  <a:pt x="213863" y="3212590"/>
                  <a:pt x="214785" y="3212493"/>
                  <a:pt x="215740" y="3212493"/>
                </a:cubicBezTo>
                <a:cubicBezTo>
                  <a:pt x="218996" y="3212493"/>
                  <a:pt x="221514" y="3213486"/>
                  <a:pt x="223293" y="3215472"/>
                </a:cubicBezTo>
                <a:cubicBezTo>
                  <a:pt x="225073" y="3217458"/>
                  <a:pt x="225963" y="3220447"/>
                  <a:pt x="225963" y="3224441"/>
                </a:cubicBezTo>
                <a:lnTo>
                  <a:pt x="225963" y="3245765"/>
                </a:lnTo>
                <a:lnTo>
                  <a:pt x="220298" y="3245765"/>
                </a:lnTo>
                <a:lnTo>
                  <a:pt x="220298" y="3224897"/>
                </a:lnTo>
                <a:cubicBezTo>
                  <a:pt x="220298" y="3222379"/>
                  <a:pt x="219826" y="3220496"/>
                  <a:pt x="218882" y="3219248"/>
                </a:cubicBezTo>
                <a:cubicBezTo>
                  <a:pt x="217938" y="3218000"/>
                  <a:pt x="216587" y="3217376"/>
                  <a:pt x="214829" y="3217376"/>
                </a:cubicBezTo>
                <a:cubicBezTo>
                  <a:pt x="214069" y="3217376"/>
                  <a:pt x="213358" y="3217479"/>
                  <a:pt x="212696" y="3217686"/>
                </a:cubicBezTo>
                <a:cubicBezTo>
                  <a:pt x="212034" y="3217892"/>
                  <a:pt x="211345" y="3218250"/>
                  <a:pt x="210629" y="3218760"/>
                </a:cubicBezTo>
                <a:cubicBezTo>
                  <a:pt x="209913" y="3219270"/>
                  <a:pt x="209131" y="3219959"/>
                  <a:pt x="208285" y="3220827"/>
                </a:cubicBezTo>
                <a:cubicBezTo>
                  <a:pt x="207439" y="3221695"/>
                  <a:pt x="206462" y="3222781"/>
                  <a:pt x="205355" y="3224083"/>
                </a:cubicBezTo>
                <a:lnTo>
                  <a:pt x="205355" y="3245765"/>
                </a:lnTo>
                <a:lnTo>
                  <a:pt x="199690" y="3245765"/>
                </a:lnTo>
                <a:close/>
                <a:moveTo>
                  <a:pt x="384260" y="3160156"/>
                </a:moveTo>
                <a:cubicBezTo>
                  <a:pt x="384933" y="3160156"/>
                  <a:pt x="385573" y="3160292"/>
                  <a:pt x="386181" y="3160563"/>
                </a:cubicBezTo>
                <a:cubicBezTo>
                  <a:pt x="386789" y="3160835"/>
                  <a:pt x="387321" y="3161198"/>
                  <a:pt x="387776" y="3161654"/>
                </a:cubicBezTo>
                <a:cubicBezTo>
                  <a:pt x="388232" y="3162110"/>
                  <a:pt x="388596" y="3162642"/>
                  <a:pt x="388867" y="3163249"/>
                </a:cubicBezTo>
                <a:cubicBezTo>
                  <a:pt x="389138" y="3163857"/>
                  <a:pt x="389274" y="3164497"/>
                  <a:pt x="389274" y="3165170"/>
                </a:cubicBezTo>
                <a:cubicBezTo>
                  <a:pt x="389274" y="3165865"/>
                  <a:pt x="389138" y="3166510"/>
                  <a:pt x="388867" y="3167107"/>
                </a:cubicBezTo>
                <a:cubicBezTo>
                  <a:pt x="388596" y="3167704"/>
                  <a:pt x="388232" y="3168230"/>
                  <a:pt x="387776" y="3168686"/>
                </a:cubicBezTo>
                <a:cubicBezTo>
                  <a:pt x="387321" y="3169142"/>
                  <a:pt x="386789" y="3169500"/>
                  <a:pt x="386181" y="3169761"/>
                </a:cubicBezTo>
                <a:cubicBezTo>
                  <a:pt x="385573" y="3170021"/>
                  <a:pt x="384933" y="3170151"/>
                  <a:pt x="384260" y="3170151"/>
                </a:cubicBezTo>
                <a:cubicBezTo>
                  <a:pt x="383566" y="3170151"/>
                  <a:pt x="382920" y="3170021"/>
                  <a:pt x="382323" y="3169761"/>
                </a:cubicBezTo>
                <a:cubicBezTo>
                  <a:pt x="381726" y="3169500"/>
                  <a:pt x="381200" y="3169142"/>
                  <a:pt x="380744" y="3168686"/>
                </a:cubicBezTo>
                <a:cubicBezTo>
                  <a:pt x="380288" y="3168230"/>
                  <a:pt x="379930" y="3167704"/>
                  <a:pt x="379670" y="3167107"/>
                </a:cubicBezTo>
                <a:cubicBezTo>
                  <a:pt x="379410" y="3166510"/>
                  <a:pt x="379279" y="3165865"/>
                  <a:pt x="379279" y="3165170"/>
                </a:cubicBezTo>
                <a:cubicBezTo>
                  <a:pt x="379279" y="3164497"/>
                  <a:pt x="379410" y="3163857"/>
                  <a:pt x="379670" y="3163249"/>
                </a:cubicBezTo>
                <a:cubicBezTo>
                  <a:pt x="379930" y="3162642"/>
                  <a:pt x="380288" y="3162110"/>
                  <a:pt x="380744" y="3161654"/>
                </a:cubicBezTo>
                <a:cubicBezTo>
                  <a:pt x="381200" y="3161198"/>
                  <a:pt x="381726" y="3160835"/>
                  <a:pt x="382323" y="3160563"/>
                </a:cubicBezTo>
                <a:cubicBezTo>
                  <a:pt x="382920" y="3160292"/>
                  <a:pt x="383566" y="3160156"/>
                  <a:pt x="384260" y="3160156"/>
                </a:cubicBezTo>
                <a:close/>
                <a:moveTo>
                  <a:pt x="250975" y="3154687"/>
                </a:moveTo>
                <a:cubicBezTo>
                  <a:pt x="249565" y="3154687"/>
                  <a:pt x="248349" y="3154828"/>
                  <a:pt x="247329" y="3155110"/>
                </a:cubicBezTo>
                <a:cubicBezTo>
                  <a:pt x="246309" y="3155392"/>
                  <a:pt x="245474" y="3155794"/>
                  <a:pt x="244822" y="3156315"/>
                </a:cubicBezTo>
                <a:cubicBezTo>
                  <a:pt x="244171" y="3156836"/>
                  <a:pt x="243688" y="3157460"/>
                  <a:pt x="243374" y="3158187"/>
                </a:cubicBezTo>
                <a:cubicBezTo>
                  <a:pt x="243059" y="3158914"/>
                  <a:pt x="242902" y="3159733"/>
                  <a:pt x="242902" y="3160645"/>
                </a:cubicBezTo>
                <a:cubicBezTo>
                  <a:pt x="242902" y="3161274"/>
                  <a:pt x="242999" y="3161876"/>
                  <a:pt x="243195" y="3162452"/>
                </a:cubicBezTo>
                <a:cubicBezTo>
                  <a:pt x="243390" y="3163027"/>
                  <a:pt x="243705" y="3163537"/>
                  <a:pt x="244139" y="3163982"/>
                </a:cubicBezTo>
                <a:cubicBezTo>
                  <a:pt x="244573" y="3164427"/>
                  <a:pt x="245137" y="3164779"/>
                  <a:pt x="245832" y="3165040"/>
                </a:cubicBezTo>
                <a:cubicBezTo>
                  <a:pt x="246526" y="3165300"/>
                  <a:pt x="247373" y="3165431"/>
                  <a:pt x="248371" y="3165431"/>
                </a:cubicBezTo>
                <a:cubicBezTo>
                  <a:pt x="249673" y="3165431"/>
                  <a:pt x="251165" y="3165034"/>
                  <a:pt x="252848" y="3164242"/>
                </a:cubicBezTo>
                <a:cubicBezTo>
                  <a:pt x="254530" y="3163450"/>
                  <a:pt x="256304" y="3162197"/>
                  <a:pt x="258170" y="3160482"/>
                </a:cubicBezTo>
                <a:lnTo>
                  <a:pt x="258170" y="3154687"/>
                </a:lnTo>
                <a:close/>
                <a:moveTo>
                  <a:pt x="70001" y="3154687"/>
                </a:moveTo>
                <a:cubicBezTo>
                  <a:pt x="68590" y="3154687"/>
                  <a:pt x="67374" y="3154828"/>
                  <a:pt x="66354" y="3155110"/>
                </a:cubicBezTo>
                <a:cubicBezTo>
                  <a:pt x="65334" y="3155392"/>
                  <a:pt x="64498" y="3155794"/>
                  <a:pt x="63847" y="3156315"/>
                </a:cubicBezTo>
                <a:cubicBezTo>
                  <a:pt x="63196" y="3156836"/>
                  <a:pt x="62713" y="3157460"/>
                  <a:pt x="62399" y="3158187"/>
                </a:cubicBezTo>
                <a:cubicBezTo>
                  <a:pt x="62084" y="3158914"/>
                  <a:pt x="61927" y="3159733"/>
                  <a:pt x="61927" y="3160645"/>
                </a:cubicBezTo>
                <a:cubicBezTo>
                  <a:pt x="61927" y="3161274"/>
                  <a:pt x="62024" y="3161876"/>
                  <a:pt x="62220" y="3162452"/>
                </a:cubicBezTo>
                <a:cubicBezTo>
                  <a:pt x="62415" y="3163027"/>
                  <a:pt x="62730" y="3163537"/>
                  <a:pt x="63164" y="3163982"/>
                </a:cubicBezTo>
                <a:cubicBezTo>
                  <a:pt x="63598" y="3164427"/>
                  <a:pt x="64162" y="3164779"/>
                  <a:pt x="64857" y="3165040"/>
                </a:cubicBezTo>
                <a:cubicBezTo>
                  <a:pt x="65551" y="3165300"/>
                  <a:pt x="66398" y="3165431"/>
                  <a:pt x="67396" y="3165431"/>
                </a:cubicBezTo>
                <a:cubicBezTo>
                  <a:pt x="68698" y="3165431"/>
                  <a:pt x="70190" y="3165034"/>
                  <a:pt x="71872" y="3164242"/>
                </a:cubicBezTo>
                <a:cubicBezTo>
                  <a:pt x="73555" y="3163450"/>
                  <a:pt x="75329" y="3162197"/>
                  <a:pt x="77195" y="3160482"/>
                </a:cubicBezTo>
                <a:lnTo>
                  <a:pt x="77195" y="3154687"/>
                </a:lnTo>
                <a:close/>
                <a:moveTo>
                  <a:pt x="213624" y="3141176"/>
                </a:moveTo>
                <a:cubicBezTo>
                  <a:pt x="210542" y="3141176"/>
                  <a:pt x="208139" y="3142175"/>
                  <a:pt x="206413" y="3144171"/>
                </a:cubicBezTo>
                <a:cubicBezTo>
                  <a:pt x="204688" y="3146168"/>
                  <a:pt x="203825" y="3149294"/>
                  <a:pt x="203825" y="3153548"/>
                </a:cubicBezTo>
                <a:cubicBezTo>
                  <a:pt x="203825" y="3157498"/>
                  <a:pt x="204405" y="3160444"/>
                  <a:pt x="205567" y="3162387"/>
                </a:cubicBezTo>
                <a:cubicBezTo>
                  <a:pt x="206728" y="3164329"/>
                  <a:pt x="208372" y="3165300"/>
                  <a:pt x="210499" y="3165300"/>
                </a:cubicBezTo>
                <a:cubicBezTo>
                  <a:pt x="211931" y="3165300"/>
                  <a:pt x="213445" y="3164660"/>
                  <a:pt x="215040" y="3163380"/>
                </a:cubicBezTo>
                <a:cubicBezTo>
                  <a:pt x="216636" y="3162099"/>
                  <a:pt x="218312" y="3160200"/>
                  <a:pt x="220070" y="3157682"/>
                </a:cubicBezTo>
                <a:lnTo>
                  <a:pt x="220070" y="3142511"/>
                </a:lnTo>
                <a:cubicBezTo>
                  <a:pt x="219137" y="3142077"/>
                  <a:pt x="218106" y="3141746"/>
                  <a:pt x="216978" y="3141518"/>
                </a:cubicBezTo>
                <a:cubicBezTo>
                  <a:pt x="215849" y="3141290"/>
                  <a:pt x="214731" y="3141176"/>
                  <a:pt x="213624" y="3141176"/>
                </a:cubicBezTo>
                <a:close/>
                <a:moveTo>
                  <a:pt x="146949" y="3141176"/>
                </a:moveTo>
                <a:cubicBezTo>
                  <a:pt x="143867" y="3141176"/>
                  <a:pt x="141464" y="3142175"/>
                  <a:pt x="139738" y="3144171"/>
                </a:cubicBezTo>
                <a:cubicBezTo>
                  <a:pt x="138013" y="3146168"/>
                  <a:pt x="137150" y="3149294"/>
                  <a:pt x="137150" y="3153548"/>
                </a:cubicBezTo>
                <a:cubicBezTo>
                  <a:pt x="137150" y="3157498"/>
                  <a:pt x="137730" y="3160444"/>
                  <a:pt x="138892" y="3162387"/>
                </a:cubicBezTo>
                <a:cubicBezTo>
                  <a:pt x="140053" y="3164329"/>
                  <a:pt x="141697" y="3165300"/>
                  <a:pt x="143824" y="3165300"/>
                </a:cubicBezTo>
                <a:cubicBezTo>
                  <a:pt x="145256" y="3165300"/>
                  <a:pt x="146770" y="3164660"/>
                  <a:pt x="148366" y="3163380"/>
                </a:cubicBezTo>
                <a:cubicBezTo>
                  <a:pt x="149961" y="3162099"/>
                  <a:pt x="151637" y="3160200"/>
                  <a:pt x="153395" y="3157682"/>
                </a:cubicBezTo>
                <a:lnTo>
                  <a:pt x="153395" y="3142511"/>
                </a:lnTo>
                <a:cubicBezTo>
                  <a:pt x="152462" y="3142077"/>
                  <a:pt x="151431" y="3141746"/>
                  <a:pt x="150303" y="3141518"/>
                </a:cubicBezTo>
                <a:cubicBezTo>
                  <a:pt x="149174" y="3141290"/>
                  <a:pt x="148056" y="3141176"/>
                  <a:pt x="146949" y="3141176"/>
                </a:cubicBezTo>
                <a:close/>
                <a:moveTo>
                  <a:pt x="317651" y="3140818"/>
                </a:moveTo>
                <a:cubicBezTo>
                  <a:pt x="316413" y="3140818"/>
                  <a:pt x="315285" y="3141057"/>
                  <a:pt x="314265" y="3141534"/>
                </a:cubicBezTo>
                <a:cubicBezTo>
                  <a:pt x="313245" y="3142012"/>
                  <a:pt x="312366" y="3142685"/>
                  <a:pt x="311628" y="3143553"/>
                </a:cubicBezTo>
                <a:cubicBezTo>
                  <a:pt x="310890" y="3144421"/>
                  <a:pt x="310293" y="3145463"/>
                  <a:pt x="309837" y="3146678"/>
                </a:cubicBezTo>
                <a:cubicBezTo>
                  <a:pt x="309381" y="3147894"/>
                  <a:pt x="309099" y="3149228"/>
                  <a:pt x="308991" y="3150683"/>
                </a:cubicBezTo>
                <a:lnTo>
                  <a:pt x="326180" y="3150683"/>
                </a:lnTo>
                <a:cubicBezTo>
                  <a:pt x="326245" y="3149228"/>
                  <a:pt x="326104" y="3147899"/>
                  <a:pt x="325757" y="3146694"/>
                </a:cubicBezTo>
                <a:cubicBezTo>
                  <a:pt x="325410" y="3145490"/>
                  <a:pt x="324873" y="3144453"/>
                  <a:pt x="324145" y="3143585"/>
                </a:cubicBezTo>
                <a:cubicBezTo>
                  <a:pt x="323418" y="3142717"/>
                  <a:pt x="322512" y="3142039"/>
                  <a:pt x="321427" y="3141551"/>
                </a:cubicBezTo>
                <a:cubicBezTo>
                  <a:pt x="320342" y="3141062"/>
                  <a:pt x="319083" y="3140818"/>
                  <a:pt x="317651" y="3140818"/>
                </a:cubicBezTo>
                <a:close/>
                <a:moveTo>
                  <a:pt x="163055" y="3136879"/>
                </a:moveTo>
                <a:lnTo>
                  <a:pt x="178454" y="3136879"/>
                </a:lnTo>
                <a:lnTo>
                  <a:pt x="178454" y="3164845"/>
                </a:lnTo>
                <a:lnTo>
                  <a:pt x="188189" y="3164845"/>
                </a:lnTo>
                <a:lnTo>
                  <a:pt x="188189" y="3169565"/>
                </a:lnTo>
                <a:lnTo>
                  <a:pt x="161981" y="3169565"/>
                </a:lnTo>
                <a:lnTo>
                  <a:pt x="161981" y="3164845"/>
                </a:lnTo>
                <a:lnTo>
                  <a:pt x="172724" y="3164845"/>
                </a:lnTo>
                <a:lnTo>
                  <a:pt x="172724" y="3141567"/>
                </a:lnTo>
                <a:lnTo>
                  <a:pt x="163055" y="3141567"/>
                </a:lnTo>
                <a:close/>
                <a:moveTo>
                  <a:pt x="384260" y="3136293"/>
                </a:moveTo>
                <a:cubicBezTo>
                  <a:pt x="384933" y="3136293"/>
                  <a:pt x="385573" y="3136428"/>
                  <a:pt x="386181" y="3136700"/>
                </a:cubicBezTo>
                <a:cubicBezTo>
                  <a:pt x="386789" y="3136971"/>
                  <a:pt x="387321" y="3137335"/>
                  <a:pt x="387776" y="3137790"/>
                </a:cubicBezTo>
                <a:cubicBezTo>
                  <a:pt x="388232" y="3138246"/>
                  <a:pt x="388596" y="3138778"/>
                  <a:pt x="388867" y="3139386"/>
                </a:cubicBezTo>
                <a:cubicBezTo>
                  <a:pt x="389138" y="3139993"/>
                  <a:pt x="389274" y="3140634"/>
                  <a:pt x="389274" y="3141306"/>
                </a:cubicBezTo>
                <a:cubicBezTo>
                  <a:pt x="389274" y="3142001"/>
                  <a:pt x="389138" y="3142647"/>
                  <a:pt x="388867" y="3143244"/>
                </a:cubicBezTo>
                <a:cubicBezTo>
                  <a:pt x="388596" y="3143840"/>
                  <a:pt x="388232" y="3144367"/>
                  <a:pt x="387776" y="3144823"/>
                </a:cubicBezTo>
                <a:cubicBezTo>
                  <a:pt x="387321" y="3145278"/>
                  <a:pt x="386789" y="3145636"/>
                  <a:pt x="386181" y="3145897"/>
                </a:cubicBezTo>
                <a:cubicBezTo>
                  <a:pt x="385573" y="3146157"/>
                  <a:pt x="384933" y="3146288"/>
                  <a:pt x="384260" y="3146288"/>
                </a:cubicBezTo>
                <a:cubicBezTo>
                  <a:pt x="383566" y="3146288"/>
                  <a:pt x="382920" y="3146157"/>
                  <a:pt x="382323" y="3145897"/>
                </a:cubicBezTo>
                <a:cubicBezTo>
                  <a:pt x="381726" y="3145636"/>
                  <a:pt x="381200" y="3145278"/>
                  <a:pt x="380744" y="3144823"/>
                </a:cubicBezTo>
                <a:cubicBezTo>
                  <a:pt x="380288" y="3144367"/>
                  <a:pt x="379930" y="3143840"/>
                  <a:pt x="379670" y="3143244"/>
                </a:cubicBezTo>
                <a:cubicBezTo>
                  <a:pt x="379410" y="3142647"/>
                  <a:pt x="379279" y="3142001"/>
                  <a:pt x="379279" y="3141306"/>
                </a:cubicBezTo>
                <a:cubicBezTo>
                  <a:pt x="379279" y="3140634"/>
                  <a:pt x="379410" y="3139993"/>
                  <a:pt x="379670" y="3139386"/>
                </a:cubicBezTo>
                <a:cubicBezTo>
                  <a:pt x="379930" y="3138778"/>
                  <a:pt x="380288" y="3138246"/>
                  <a:pt x="380744" y="3137790"/>
                </a:cubicBezTo>
                <a:cubicBezTo>
                  <a:pt x="381200" y="3137335"/>
                  <a:pt x="381726" y="3136971"/>
                  <a:pt x="382323" y="3136700"/>
                </a:cubicBezTo>
                <a:cubicBezTo>
                  <a:pt x="382920" y="3136428"/>
                  <a:pt x="383566" y="3136293"/>
                  <a:pt x="384260" y="3136293"/>
                </a:cubicBezTo>
                <a:close/>
                <a:moveTo>
                  <a:pt x="357150" y="3136293"/>
                </a:moveTo>
                <a:cubicBezTo>
                  <a:pt x="358431" y="3136293"/>
                  <a:pt x="359852" y="3136363"/>
                  <a:pt x="361415" y="3136504"/>
                </a:cubicBezTo>
                <a:cubicBezTo>
                  <a:pt x="362978" y="3136645"/>
                  <a:pt x="364606" y="3136890"/>
                  <a:pt x="366299" y="3137237"/>
                </a:cubicBezTo>
                <a:lnTo>
                  <a:pt x="366299" y="3142283"/>
                </a:lnTo>
                <a:cubicBezTo>
                  <a:pt x="364519" y="3141849"/>
                  <a:pt x="362831" y="3141529"/>
                  <a:pt x="361236" y="3141323"/>
                </a:cubicBezTo>
                <a:cubicBezTo>
                  <a:pt x="359641" y="3141117"/>
                  <a:pt x="358257" y="3141013"/>
                  <a:pt x="357085" y="3141013"/>
                </a:cubicBezTo>
                <a:cubicBezTo>
                  <a:pt x="355675" y="3141013"/>
                  <a:pt x="354486" y="3141122"/>
                  <a:pt x="353520" y="3141339"/>
                </a:cubicBezTo>
                <a:cubicBezTo>
                  <a:pt x="352554" y="3141556"/>
                  <a:pt x="351773" y="3141854"/>
                  <a:pt x="351176" y="3142234"/>
                </a:cubicBezTo>
                <a:cubicBezTo>
                  <a:pt x="350579" y="3142614"/>
                  <a:pt x="350151" y="3143059"/>
                  <a:pt x="349890" y="3143569"/>
                </a:cubicBezTo>
                <a:cubicBezTo>
                  <a:pt x="349630" y="3144079"/>
                  <a:pt x="349500" y="3144627"/>
                  <a:pt x="349500" y="3145213"/>
                </a:cubicBezTo>
                <a:cubicBezTo>
                  <a:pt x="349500" y="3145799"/>
                  <a:pt x="349614" y="3146331"/>
                  <a:pt x="349841" y="3146808"/>
                </a:cubicBezTo>
                <a:cubicBezTo>
                  <a:pt x="350069" y="3147286"/>
                  <a:pt x="350493" y="3147747"/>
                  <a:pt x="351111" y="3148192"/>
                </a:cubicBezTo>
                <a:cubicBezTo>
                  <a:pt x="351730" y="3148637"/>
                  <a:pt x="352592" y="3149082"/>
                  <a:pt x="353699" y="3149527"/>
                </a:cubicBezTo>
                <a:cubicBezTo>
                  <a:pt x="354806" y="3149972"/>
                  <a:pt x="356250" y="3150455"/>
                  <a:pt x="358029" y="3150976"/>
                </a:cubicBezTo>
                <a:cubicBezTo>
                  <a:pt x="359961" y="3151540"/>
                  <a:pt x="361589" y="3152131"/>
                  <a:pt x="362913" y="3152750"/>
                </a:cubicBezTo>
                <a:cubicBezTo>
                  <a:pt x="364237" y="3153368"/>
                  <a:pt x="365311" y="3154058"/>
                  <a:pt x="366136" y="3154817"/>
                </a:cubicBezTo>
                <a:cubicBezTo>
                  <a:pt x="366961" y="3155577"/>
                  <a:pt x="367552" y="3156434"/>
                  <a:pt x="367910" y="3157389"/>
                </a:cubicBezTo>
                <a:cubicBezTo>
                  <a:pt x="368268" y="3158344"/>
                  <a:pt x="368447" y="3159429"/>
                  <a:pt x="368447" y="3160645"/>
                </a:cubicBezTo>
                <a:cubicBezTo>
                  <a:pt x="368447" y="3161795"/>
                  <a:pt x="368252" y="3162826"/>
                  <a:pt x="367861" y="3163738"/>
                </a:cubicBezTo>
                <a:cubicBezTo>
                  <a:pt x="367471" y="3164649"/>
                  <a:pt x="366939" y="3165458"/>
                  <a:pt x="366266" y="3166163"/>
                </a:cubicBezTo>
                <a:cubicBezTo>
                  <a:pt x="365593" y="3166868"/>
                  <a:pt x="364812" y="3167471"/>
                  <a:pt x="363922" y="3167970"/>
                </a:cubicBezTo>
                <a:cubicBezTo>
                  <a:pt x="363032" y="3168469"/>
                  <a:pt x="362083" y="3168882"/>
                  <a:pt x="361073" y="3169207"/>
                </a:cubicBezTo>
                <a:cubicBezTo>
                  <a:pt x="360064" y="3169533"/>
                  <a:pt x="359028" y="3169771"/>
                  <a:pt x="357964" y="3169923"/>
                </a:cubicBezTo>
                <a:cubicBezTo>
                  <a:pt x="356901" y="3170075"/>
                  <a:pt x="355859" y="3170151"/>
                  <a:pt x="354839" y="3170151"/>
                </a:cubicBezTo>
                <a:cubicBezTo>
                  <a:pt x="352625" y="3170151"/>
                  <a:pt x="350590" y="3170054"/>
                  <a:pt x="348735" y="3169858"/>
                </a:cubicBezTo>
                <a:cubicBezTo>
                  <a:pt x="346879" y="3169663"/>
                  <a:pt x="345061" y="3169348"/>
                  <a:pt x="343281" y="3168914"/>
                </a:cubicBezTo>
                <a:lnTo>
                  <a:pt x="343281" y="3163705"/>
                </a:lnTo>
                <a:cubicBezTo>
                  <a:pt x="345191" y="3164248"/>
                  <a:pt x="347090" y="3164660"/>
                  <a:pt x="348979" y="3164942"/>
                </a:cubicBezTo>
                <a:cubicBezTo>
                  <a:pt x="350867" y="3165224"/>
                  <a:pt x="352745" y="3165365"/>
                  <a:pt x="354611" y="3165365"/>
                </a:cubicBezTo>
                <a:cubicBezTo>
                  <a:pt x="357324" y="3165365"/>
                  <a:pt x="359332" y="3164996"/>
                  <a:pt x="360634" y="3164259"/>
                </a:cubicBezTo>
                <a:cubicBezTo>
                  <a:pt x="361936" y="3163521"/>
                  <a:pt x="362587" y="3162468"/>
                  <a:pt x="362587" y="3161101"/>
                </a:cubicBezTo>
                <a:cubicBezTo>
                  <a:pt x="362587" y="3160515"/>
                  <a:pt x="362484" y="3159988"/>
                  <a:pt x="362278" y="3159522"/>
                </a:cubicBezTo>
                <a:cubicBezTo>
                  <a:pt x="362072" y="3159055"/>
                  <a:pt x="361697" y="3158610"/>
                  <a:pt x="361155" y="3158187"/>
                </a:cubicBezTo>
                <a:cubicBezTo>
                  <a:pt x="360612" y="3157764"/>
                  <a:pt x="359771" y="3157324"/>
                  <a:pt x="358632" y="3156868"/>
                </a:cubicBezTo>
                <a:cubicBezTo>
                  <a:pt x="357492" y="3156412"/>
                  <a:pt x="355935" y="3155892"/>
                  <a:pt x="353960" y="3155306"/>
                </a:cubicBezTo>
                <a:cubicBezTo>
                  <a:pt x="352484" y="3154871"/>
                  <a:pt x="351122" y="3154378"/>
                  <a:pt x="349874" y="3153824"/>
                </a:cubicBezTo>
                <a:cubicBezTo>
                  <a:pt x="348626" y="3153271"/>
                  <a:pt x="347546" y="3152614"/>
                  <a:pt x="346635" y="3151855"/>
                </a:cubicBezTo>
                <a:cubicBezTo>
                  <a:pt x="345723" y="3151095"/>
                  <a:pt x="345007" y="3150205"/>
                  <a:pt x="344486" y="3149185"/>
                </a:cubicBezTo>
                <a:cubicBezTo>
                  <a:pt x="343965" y="3148165"/>
                  <a:pt x="343705" y="3146960"/>
                  <a:pt x="343705" y="3145571"/>
                </a:cubicBezTo>
                <a:cubicBezTo>
                  <a:pt x="343705" y="3144660"/>
                  <a:pt x="343916" y="3143661"/>
                  <a:pt x="344339" y="3142576"/>
                </a:cubicBezTo>
                <a:cubicBezTo>
                  <a:pt x="344763" y="3141491"/>
                  <a:pt x="345484" y="3140482"/>
                  <a:pt x="346504" y="3139548"/>
                </a:cubicBezTo>
                <a:cubicBezTo>
                  <a:pt x="347525" y="3138615"/>
                  <a:pt x="348903" y="3137839"/>
                  <a:pt x="350639" y="3137221"/>
                </a:cubicBezTo>
                <a:cubicBezTo>
                  <a:pt x="352375" y="3136602"/>
                  <a:pt x="354546" y="3136293"/>
                  <a:pt x="357150" y="3136293"/>
                </a:cubicBezTo>
                <a:close/>
                <a:moveTo>
                  <a:pt x="317911" y="3136293"/>
                </a:moveTo>
                <a:cubicBezTo>
                  <a:pt x="320190" y="3136293"/>
                  <a:pt x="322208" y="3136651"/>
                  <a:pt x="323966" y="3137367"/>
                </a:cubicBezTo>
                <a:cubicBezTo>
                  <a:pt x="325724" y="3138083"/>
                  <a:pt x="327206" y="3139098"/>
                  <a:pt x="328410" y="3140411"/>
                </a:cubicBezTo>
                <a:cubicBezTo>
                  <a:pt x="329615" y="3141724"/>
                  <a:pt x="330526" y="3143319"/>
                  <a:pt x="331145" y="3145197"/>
                </a:cubicBezTo>
                <a:cubicBezTo>
                  <a:pt x="331763" y="3147074"/>
                  <a:pt x="332073" y="3149174"/>
                  <a:pt x="332073" y="3151497"/>
                </a:cubicBezTo>
                <a:cubicBezTo>
                  <a:pt x="332073" y="3152300"/>
                  <a:pt x="332062" y="3152972"/>
                  <a:pt x="332040" y="3153515"/>
                </a:cubicBezTo>
                <a:cubicBezTo>
                  <a:pt x="332019" y="3154058"/>
                  <a:pt x="331986" y="3154568"/>
                  <a:pt x="331943" y="3155045"/>
                </a:cubicBezTo>
                <a:lnTo>
                  <a:pt x="308991" y="3155045"/>
                </a:lnTo>
                <a:cubicBezTo>
                  <a:pt x="308991" y="3158388"/>
                  <a:pt x="309924" y="3160954"/>
                  <a:pt x="311790" y="3162745"/>
                </a:cubicBezTo>
                <a:cubicBezTo>
                  <a:pt x="313657" y="3164535"/>
                  <a:pt x="316348" y="3165431"/>
                  <a:pt x="319864" y="3165431"/>
                </a:cubicBezTo>
                <a:cubicBezTo>
                  <a:pt x="320819" y="3165431"/>
                  <a:pt x="321774" y="3165393"/>
                  <a:pt x="322729" y="3165317"/>
                </a:cubicBezTo>
                <a:cubicBezTo>
                  <a:pt x="323684" y="3165241"/>
                  <a:pt x="324607" y="3165138"/>
                  <a:pt x="325497" y="3165007"/>
                </a:cubicBezTo>
                <a:cubicBezTo>
                  <a:pt x="326386" y="3164877"/>
                  <a:pt x="327238" y="3164731"/>
                  <a:pt x="328052" y="3164568"/>
                </a:cubicBezTo>
                <a:cubicBezTo>
                  <a:pt x="328866" y="3164405"/>
                  <a:pt x="329620" y="3164226"/>
                  <a:pt x="330315" y="3164031"/>
                </a:cubicBezTo>
                <a:lnTo>
                  <a:pt x="330315" y="3168686"/>
                </a:lnTo>
                <a:cubicBezTo>
                  <a:pt x="328774" y="3169120"/>
                  <a:pt x="327032" y="3169473"/>
                  <a:pt x="325090" y="3169744"/>
                </a:cubicBezTo>
                <a:cubicBezTo>
                  <a:pt x="323147" y="3170016"/>
                  <a:pt x="321134" y="3170151"/>
                  <a:pt x="319050" y="3170151"/>
                </a:cubicBezTo>
                <a:cubicBezTo>
                  <a:pt x="316251" y="3170151"/>
                  <a:pt x="313841" y="3169771"/>
                  <a:pt x="311823" y="3169012"/>
                </a:cubicBezTo>
                <a:cubicBezTo>
                  <a:pt x="309804" y="3168252"/>
                  <a:pt x="308150" y="3167151"/>
                  <a:pt x="306858" y="3165707"/>
                </a:cubicBezTo>
                <a:cubicBezTo>
                  <a:pt x="305567" y="3164264"/>
                  <a:pt x="304612" y="3162495"/>
                  <a:pt x="303993" y="3160401"/>
                </a:cubicBezTo>
                <a:cubicBezTo>
                  <a:pt x="303375" y="3158306"/>
                  <a:pt x="303065" y="3155935"/>
                  <a:pt x="303065" y="3153287"/>
                </a:cubicBezTo>
                <a:cubicBezTo>
                  <a:pt x="303065" y="3150986"/>
                  <a:pt x="303396" y="3148811"/>
                  <a:pt x="304058" y="3146760"/>
                </a:cubicBezTo>
                <a:cubicBezTo>
                  <a:pt x="304720" y="3144709"/>
                  <a:pt x="305686" y="3142907"/>
                  <a:pt x="306956" y="3141355"/>
                </a:cubicBezTo>
                <a:cubicBezTo>
                  <a:pt x="308225" y="3139803"/>
                  <a:pt x="309783" y="3138572"/>
                  <a:pt x="311628" y="3137660"/>
                </a:cubicBezTo>
                <a:cubicBezTo>
                  <a:pt x="313472" y="3136749"/>
                  <a:pt x="315567" y="3136293"/>
                  <a:pt x="317911" y="3136293"/>
                </a:cubicBezTo>
                <a:close/>
                <a:moveTo>
                  <a:pt x="251106" y="3136293"/>
                </a:moveTo>
                <a:cubicBezTo>
                  <a:pt x="253081" y="3136293"/>
                  <a:pt x="254861" y="3136510"/>
                  <a:pt x="256445" y="3136944"/>
                </a:cubicBezTo>
                <a:cubicBezTo>
                  <a:pt x="258029" y="3137378"/>
                  <a:pt x="259370" y="3138040"/>
                  <a:pt x="260466" y="3138930"/>
                </a:cubicBezTo>
                <a:cubicBezTo>
                  <a:pt x="261562" y="3139820"/>
                  <a:pt x="262403" y="3140937"/>
                  <a:pt x="262989" y="3142283"/>
                </a:cubicBezTo>
                <a:cubicBezTo>
                  <a:pt x="263575" y="3143629"/>
                  <a:pt x="263868" y="3145213"/>
                  <a:pt x="263868" y="3147036"/>
                </a:cubicBezTo>
                <a:lnTo>
                  <a:pt x="263868" y="3169565"/>
                </a:lnTo>
                <a:lnTo>
                  <a:pt x="258789" y="3169565"/>
                </a:lnTo>
                <a:lnTo>
                  <a:pt x="258659" y="3165170"/>
                </a:lnTo>
                <a:cubicBezTo>
                  <a:pt x="256879" y="3166928"/>
                  <a:pt x="255072" y="3168198"/>
                  <a:pt x="253238" y="3168979"/>
                </a:cubicBezTo>
                <a:cubicBezTo>
                  <a:pt x="251404" y="3169761"/>
                  <a:pt x="249478" y="3170151"/>
                  <a:pt x="247459" y="3170151"/>
                </a:cubicBezTo>
                <a:cubicBezTo>
                  <a:pt x="245593" y="3170151"/>
                  <a:pt x="243998" y="3169912"/>
                  <a:pt x="242674" y="3169435"/>
                </a:cubicBezTo>
                <a:cubicBezTo>
                  <a:pt x="241350" y="3168957"/>
                  <a:pt x="240259" y="3168301"/>
                  <a:pt x="239402" y="3167465"/>
                </a:cubicBezTo>
                <a:cubicBezTo>
                  <a:pt x="238544" y="3166630"/>
                  <a:pt x="237915" y="3165648"/>
                  <a:pt x="237514" y="3164519"/>
                </a:cubicBezTo>
                <a:cubicBezTo>
                  <a:pt x="237112" y="3163390"/>
                  <a:pt x="236911" y="3162164"/>
                  <a:pt x="236911" y="3160840"/>
                </a:cubicBezTo>
                <a:cubicBezTo>
                  <a:pt x="236911" y="3157563"/>
                  <a:pt x="238132" y="3154996"/>
                  <a:pt x="240574" y="3153141"/>
                </a:cubicBezTo>
                <a:cubicBezTo>
                  <a:pt x="243015" y="3151285"/>
                  <a:pt x="246624" y="3150357"/>
                  <a:pt x="251399" y="3150357"/>
                </a:cubicBezTo>
                <a:lnTo>
                  <a:pt x="258170" y="3150357"/>
                </a:lnTo>
                <a:lnTo>
                  <a:pt x="258170" y="3147492"/>
                </a:lnTo>
                <a:cubicBezTo>
                  <a:pt x="258170" y="3145560"/>
                  <a:pt x="257552" y="3144014"/>
                  <a:pt x="256315" y="3142853"/>
                </a:cubicBezTo>
                <a:cubicBezTo>
                  <a:pt x="255078" y="3141692"/>
                  <a:pt x="253189" y="3141111"/>
                  <a:pt x="250650" y="3141111"/>
                </a:cubicBezTo>
                <a:cubicBezTo>
                  <a:pt x="248805" y="3141111"/>
                  <a:pt x="246987" y="3141317"/>
                  <a:pt x="245197" y="3141730"/>
                </a:cubicBezTo>
                <a:cubicBezTo>
                  <a:pt x="243406" y="3142142"/>
                  <a:pt x="241556" y="3142728"/>
                  <a:pt x="239646" y="3143488"/>
                </a:cubicBezTo>
                <a:lnTo>
                  <a:pt x="239646" y="3138376"/>
                </a:lnTo>
                <a:cubicBezTo>
                  <a:pt x="240362" y="3138116"/>
                  <a:pt x="241160" y="3137861"/>
                  <a:pt x="242039" y="3137611"/>
                </a:cubicBezTo>
                <a:cubicBezTo>
                  <a:pt x="242918" y="3137362"/>
                  <a:pt x="243846" y="3137139"/>
                  <a:pt x="244822" y="3136944"/>
                </a:cubicBezTo>
                <a:cubicBezTo>
                  <a:pt x="245799" y="3136749"/>
                  <a:pt x="246819" y="3136591"/>
                  <a:pt x="247883" y="3136472"/>
                </a:cubicBezTo>
                <a:cubicBezTo>
                  <a:pt x="248946" y="3136352"/>
                  <a:pt x="250021" y="3136293"/>
                  <a:pt x="251106" y="3136293"/>
                </a:cubicBezTo>
                <a:close/>
                <a:moveTo>
                  <a:pt x="110965" y="3136293"/>
                </a:moveTo>
                <a:cubicBezTo>
                  <a:pt x="114330" y="3136293"/>
                  <a:pt x="116874" y="3137286"/>
                  <a:pt x="118600" y="3139272"/>
                </a:cubicBezTo>
                <a:cubicBezTo>
                  <a:pt x="120325" y="3141258"/>
                  <a:pt x="121188" y="3144247"/>
                  <a:pt x="121188" y="3148241"/>
                </a:cubicBezTo>
                <a:lnTo>
                  <a:pt x="121188" y="3169565"/>
                </a:lnTo>
                <a:lnTo>
                  <a:pt x="115523" y="3169565"/>
                </a:lnTo>
                <a:lnTo>
                  <a:pt x="115523" y="3148697"/>
                </a:lnTo>
                <a:cubicBezTo>
                  <a:pt x="115523" y="3146136"/>
                  <a:pt x="115046" y="3144242"/>
                  <a:pt x="114091" y="3143016"/>
                </a:cubicBezTo>
                <a:cubicBezTo>
                  <a:pt x="113136" y="3141789"/>
                  <a:pt x="111714" y="3141176"/>
                  <a:pt x="109826" y="3141176"/>
                </a:cubicBezTo>
                <a:cubicBezTo>
                  <a:pt x="109131" y="3141176"/>
                  <a:pt x="108453" y="3141279"/>
                  <a:pt x="107791" y="3141485"/>
                </a:cubicBezTo>
                <a:cubicBezTo>
                  <a:pt x="107129" y="3141692"/>
                  <a:pt x="106440" y="3142050"/>
                  <a:pt x="105724" y="3142560"/>
                </a:cubicBezTo>
                <a:cubicBezTo>
                  <a:pt x="105008" y="3143070"/>
                  <a:pt x="104232" y="3143759"/>
                  <a:pt x="103396" y="3144627"/>
                </a:cubicBezTo>
                <a:cubicBezTo>
                  <a:pt x="102561" y="3145495"/>
                  <a:pt x="101622" y="3146581"/>
                  <a:pt x="100580" y="3147883"/>
                </a:cubicBezTo>
                <a:lnTo>
                  <a:pt x="100580" y="3169565"/>
                </a:lnTo>
                <a:lnTo>
                  <a:pt x="94915" y="3169565"/>
                </a:lnTo>
                <a:lnTo>
                  <a:pt x="94915" y="3136879"/>
                </a:lnTo>
                <a:lnTo>
                  <a:pt x="99961" y="3136879"/>
                </a:lnTo>
                <a:lnTo>
                  <a:pt x="100189" y="3142153"/>
                </a:lnTo>
                <a:cubicBezTo>
                  <a:pt x="101144" y="3141024"/>
                  <a:pt x="102067" y="3140086"/>
                  <a:pt x="102957" y="3139337"/>
                </a:cubicBezTo>
                <a:cubicBezTo>
                  <a:pt x="103847" y="3138588"/>
                  <a:pt x="104720" y="3137986"/>
                  <a:pt x="105577" y="3137530"/>
                </a:cubicBezTo>
                <a:cubicBezTo>
                  <a:pt x="106435" y="3137074"/>
                  <a:pt x="107308" y="3136754"/>
                  <a:pt x="108198" y="3136569"/>
                </a:cubicBezTo>
                <a:cubicBezTo>
                  <a:pt x="109088" y="3136385"/>
                  <a:pt x="110010" y="3136293"/>
                  <a:pt x="110965" y="3136293"/>
                </a:cubicBezTo>
                <a:close/>
                <a:moveTo>
                  <a:pt x="70131" y="3136293"/>
                </a:moveTo>
                <a:cubicBezTo>
                  <a:pt x="72106" y="3136293"/>
                  <a:pt x="73886" y="3136510"/>
                  <a:pt x="75470" y="3136944"/>
                </a:cubicBezTo>
                <a:cubicBezTo>
                  <a:pt x="77054" y="3137378"/>
                  <a:pt x="78395" y="3138040"/>
                  <a:pt x="79491" y="3138930"/>
                </a:cubicBezTo>
                <a:cubicBezTo>
                  <a:pt x="80587" y="3139820"/>
                  <a:pt x="81428" y="3140937"/>
                  <a:pt x="82014" y="3142283"/>
                </a:cubicBezTo>
                <a:cubicBezTo>
                  <a:pt x="82600" y="3143629"/>
                  <a:pt x="82893" y="3145213"/>
                  <a:pt x="82893" y="3147036"/>
                </a:cubicBezTo>
                <a:lnTo>
                  <a:pt x="82893" y="3169565"/>
                </a:lnTo>
                <a:lnTo>
                  <a:pt x="77814" y="3169565"/>
                </a:lnTo>
                <a:lnTo>
                  <a:pt x="77684" y="3165170"/>
                </a:lnTo>
                <a:cubicBezTo>
                  <a:pt x="75904" y="3166928"/>
                  <a:pt x="74097" y="3168198"/>
                  <a:pt x="72263" y="3168979"/>
                </a:cubicBezTo>
                <a:cubicBezTo>
                  <a:pt x="70429" y="3169761"/>
                  <a:pt x="68503" y="3170151"/>
                  <a:pt x="66484" y="3170151"/>
                </a:cubicBezTo>
                <a:cubicBezTo>
                  <a:pt x="64618" y="3170151"/>
                  <a:pt x="63023" y="3169912"/>
                  <a:pt x="61699" y="3169435"/>
                </a:cubicBezTo>
                <a:cubicBezTo>
                  <a:pt x="60375" y="3168957"/>
                  <a:pt x="59284" y="3168301"/>
                  <a:pt x="58427" y="3167465"/>
                </a:cubicBezTo>
                <a:cubicBezTo>
                  <a:pt x="57569" y="3166630"/>
                  <a:pt x="56940" y="3165648"/>
                  <a:pt x="56538" y="3164519"/>
                </a:cubicBezTo>
                <a:cubicBezTo>
                  <a:pt x="56137" y="3163390"/>
                  <a:pt x="55936" y="3162164"/>
                  <a:pt x="55936" y="3160840"/>
                </a:cubicBezTo>
                <a:cubicBezTo>
                  <a:pt x="55936" y="3157563"/>
                  <a:pt x="57157" y="3154996"/>
                  <a:pt x="59599" y="3153141"/>
                </a:cubicBezTo>
                <a:cubicBezTo>
                  <a:pt x="62040" y="3151285"/>
                  <a:pt x="65649" y="3150357"/>
                  <a:pt x="70424" y="3150357"/>
                </a:cubicBezTo>
                <a:lnTo>
                  <a:pt x="77195" y="3150357"/>
                </a:lnTo>
                <a:lnTo>
                  <a:pt x="77195" y="3147492"/>
                </a:lnTo>
                <a:cubicBezTo>
                  <a:pt x="77195" y="3145560"/>
                  <a:pt x="76577" y="3144014"/>
                  <a:pt x="75340" y="3142853"/>
                </a:cubicBezTo>
                <a:cubicBezTo>
                  <a:pt x="74103" y="3141692"/>
                  <a:pt x="72214" y="3141111"/>
                  <a:pt x="69675" y="3141111"/>
                </a:cubicBezTo>
                <a:cubicBezTo>
                  <a:pt x="67830" y="3141111"/>
                  <a:pt x="66012" y="3141317"/>
                  <a:pt x="64222" y="3141730"/>
                </a:cubicBezTo>
                <a:cubicBezTo>
                  <a:pt x="62431" y="3142142"/>
                  <a:pt x="60581" y="3142728"/>
                  <a:pt x="58671" y="3143488"/>
                </a:cubicBezTo>
                <a:lnTo>
                  <a:pt x="58671" y="3138376"/>
                </a:lnTo>
                <a:cubicBezTo>
                  <a:pt x="59387" y="3138116"/>
                  <a:pt x="60185" y="3137861"/>
                  <a:pt x="61064" y="3137611"/>
                </a:cubicBezTo>
                <a:cubicBezTo>
                  <a:pt x="61943" y="3137362"/>
                  <a:pt x="62871" y="3137139"/>
                  <a:pt x="63847" y="3136944"/>
                </a:cubicBezTo>
                <a:cubicBezTo>
                  <a:pt x="64824" y="3136749"/>
                  <a:pt x="65844" y="3136591"/>
                  <a:pt x="66908" y="3136472"/>
                </a:cubicBezTo>
                <a:cubicBezTo>
                  <a:pt x="67971" y="3136352"/>
                  <a:pt x="69046" y="3136293"/>
                  <a:pt x="70131" y="3136293"/>
                </a:cubicBezTo>
                <a:close/>
                <a:moveTo>
                  <a:pt x="35514" y="3126493"/>
                </a:moveTo>
                <a:cubicBezTo>
                  <a:pt x="37489" y="3126493"/>
                  <a:pt x="39323" y="3126662"/>
                  <a:pt x="41016" y="3126998"/>
                </a:cubicBezTo>
                <a:cubicBezTo>
                  <a:pt x="42709" y="3127334"/>
                  <a:pt x="44337" y="3127850"/>
                  <a:pt x="45900" y="3128544"/>
                </a:cubicBezTo>
                <a:lnTo>
                  <a:pt x="45900" y="3134242"/>
                </a:lnTo>
                <a:cubicBezTo>
                  <a:pt x="44359" y="3133395"/>
                  <a:pt x="42763" y="3132750"/>
                  <a:pt x="41114" y="3132305"/>
                </a:cubicBezTo>
                <a:cubicBezTo>
                  <a:pt x="39464" y="3131860"/>
                  <a:pt x="37663" y="3131637"/>
                  <a:pt x="35710" y="3131637"/>
                </a:cubicBezTo>
                <a:cubicBezTo>
                  <a:pt x="33713" y="3131637"/>
                  <a:pt x="31906" y="3132012"/>
                  <a:pt x="30289" y="3132760"/>
                </a:cubicBezTo>
                <a:cubicBezTo>
                  <a:pt x="28672" y="3133509"/>
                  <a:pt x="27299" y="3134594"/>
                  <a:pt x="26171" y="3136016"/>
                </a:cubicBezTo>
                <a:cubicBezTo>
                  <a:pt x="25042" y="3137438"/>
                  <a:pt x="24174" y="3139174"/>
                  <a:pt x="23566" y="3141225"/>
                </a:cubicBezTo>
                <a:cubicBezTo>
                  <a:pt x="22958" y="3143276"/>
                  <a:pt x="22655" y="3145615"/>
                  <a:pt x="22655" y="3148241"/>
                </a:cubicBezTo>
                <a:cubicBezTo>
                  <a:pt x="22655" y="3153754"/>
                  <a:pt x="23772" y="3157910"/>
                  <a:pt x="26008" y="3160710"/>
                </a:cubicBezTo>
                <a:cubicBezTo>
                  <a:pt x="28243" y="3163510"/>
                  <a:pt x="31521" y="3164910"/>
                  <a:pt x="35840" y="3164910"/>
                </a:cubicBezTo>
                <a:cubicBezTo>
                  <a:pt x="37663" y="3164910"/>
                  <a:pt x="39410" y="3164698"/>
                  <a:pt x="41081" y="3164275"/>
                </a:cubicBezTo>
                <a:cubicBezTo>
                  <a:pt x="42753" y="3163852"/>
                  <a:pt x="44359" y="3163260"/>
                  <a:pt x="45900" y="3162501"/>
                </a:cubicBezTo>
                <a:lnTo>
                  <a:pt x="45900" y="3167970"/>
                </a:lnTo>
                <a:cubicBezTo>
                  <a:pt x="42492" y="3169381"/>
                  <a:pt x="38922" y="3170086"/>
                  <a:pt x="35189" y="3170086"/>
                </a:cubicBezTo>
                <a:cubicBezTo>
                  <a:pt x="29177" y="3170086"/>
                  <a:pt x="24559" y="3168290"/>
                  <a:pt x="21336" y="3164698"/>
                </a:cubicBezTo>
                <a:cubicBezTo>
                  <a:pt x="18113" y="3161106"/>
                  <a:pt x="16501" y="3155794"/>
                  <a:pt x="16501" y="3148762"/>
                </a:cubicBezTo>
                <a:cubicBezTo>
                  <a:pt x="16501" y="3145354"/>
                  <a:pt x="16946" y="3142272"/>
                  <a:pt x="17836" y="3139516"/>
                </a:cubicBezTo>
                <a:cubicBezTo>
                  <a:pt x="18726" y="3136759"/>
                  <a:pt x="19996" y="3134421"/>
                  <a:pt x="21645" y="3132500"/>
                </a:cubicBezTo>
                <a:cubicBezTo>
                  <a:pt x="23295" y="3130579"/>
                  <a:pt x="25292" y="3129098"/>
                  <a:pt x="27636" y="3128056"/>
                </a:cubicBezTo>
                <a:cubicBezTo>
                  <a:pt x="29980" y="3127014"/>
                  <a:pt x="32606" y="3126493"/>
                  <a:pt x="35514" y="3126493"/>
                </a:cubicBezTo>
                <a:close/>
                <a:moveTo>
                  <a:pt x="278020" y="3126428"/>
                </a:moveTo>
                <a:lnTo>
                  <a:pt x="278020" y="3136879"/>
                </a:lnTo>
                <a:lnTo>
                  <a:pt x="292703" y="3136879"/>
                </a:lnTo>
                <a:lnTo>
                  <a:pt x="292703" y="3141632"/>
                </a:lnTo>
                <a:lnTo>
                  <a:pt x="278020" y="3141632"/>
                </a:lnTo>
                <a:lnTo>
                  <a:pt x="278020" y="3158236"/>
                </a:lnTo>
                <a:cubicBezTo>
                  <a:pt x="278020" y="3160580"/>
                  <a:pt x="278644" y="3162332"/>
                  <a:pt x="279892" y="3163493"/>
                </a:cubicBezTo>
                <a:cubicBezTo>
                  <a:pt x="281140" y="3164655"/>
                  <a:pt x="282980" y="3165235"/>
                  <a:pt x="285411" y="3165235"/>
                </a:cubicBezTo>
                <a:cubicBezTo>
                  <a:pt x="286452" y="3165235"/>
                  <a:pt x="287592" y="3165154"/>
                  <a:pt x="288829" y="3164991"/>
                </a:cubicBezTo>
                <a:cubicBezTo>
                  <a:pt x="290066" y="3164828"/>
                  <a:pt x="291357" y="3164573"/>
                  <a:pt x="292703" y="3164226"/>
                </a:cubicBezTo>
                <a:lnTo>
                  <a:pt x="292703" y="3169109"/>
                </a:lnTo>
                <a:cubicBezTo>
                  <a:pt x="291423" y="3169435"/>
                  <a:pt x="290099" y="3169668"/>
                  <a:pt x="288731" y="3169809"/>
                </a:cubicBezTo>
                <a:cubicBezTo>
                  <a:pt x="287364" y="3169950"/>
                  <a:pt x="285975" y="3170021"/>
                  <a:pt x="284564" y="3170021"/>
                </a:cubicBezTo>
                <a:cubicBezTo>
                  <a:pt x="280462" y="3170021"/>
                  <a:pt x="277402" y="3169093"/>
                  <a:pt x="275383" y="3167237"/>
                </a:cubicBezTo>
                <a:cubicBezTo>
                  <a:pt x="273365" y="3165382"/>
                  <a:pt x="272356" y="3162533"/>
                  <a:pt x="272356" y="3158691"/>
                </a:cubicBezTo>
                <a:lnTo>
                  <a:pt x="272356" y="3141632"/>
                </a:lnTo>
                <a:lnTo>
                  <a:pt x="263207" y="3141632"/>
                </a:lnTo>
                <a:lnTo>
                  <a:pt x="263207" y="3136879"/>
                </a:lnTo>
                <a:lnTo>
                  <a:pt x="272356" y="3136879"/>
                </a:lnTo>
                <a:lnTo>
                  <a:pt x="272356" y="3127893"/>
                </a:lnTo>
                <a:close/>
                <a:moveTo>
                  <a:pt x="220070" y="3123563"/>
                </a:moveTo>
                <a:lnTo>
                  <a:pt x="225768" y="3123563"/>
                </a:lnTo>
                <a:lnTo>
                  <a:pt x="225768" y="3169565"/>
                </a:lnTo>
                <a:lnTo>
                  <a:pt x="220689" y="3169565"/>
                </a:lnTo>
                <a:lnTo>
                  <a:pt x="220494" y="3163380"/>
                </a:lnTo>
                <a:cubicBezTo>
                  <a:pt x="218909" y="3165680"/>
                  <a:pt x="217195" y="3167384"/>
                  <a:pt x="215350" y="3168491"/>
                </a:cubicBezTo>
                <a:cubicBezTo>
                  <a:pt x="213505" y="3169598"/>
                  <a:pt x="211508" y="3170151"/>
                  <a:pt x="209359" y="3170151"/>
                </a:cubicBezTo>
                <a:cubicBezTo>
                  <a:pt x="207493" y="3170151"/>
                  <a:pt x="205849" y="3169761"/>
                  <a:pt x="204427" y="3168979"/>
                </a:cubicBezTo>
                <a:cubicBezTo>
                  <a:pt x="203005" y="3168198"/>
                  <a:pt x="201823" y="3167096"/>
                  <a:pt x="200879" y="3165675"/>
                </a:cubicBezTo>
                <a:cubicBezTo>
                  <a:pt x="199934" y="3164253"/>
                  <a:pt x="199224" y="3162544"/>
                  <a:pt x="198746" y="3160547"/>
                </a:cubicBezTo>
                <a:cubicBezTo>
                  <a:pt x="198269" y="3158550"/>
                  <a:pt x="198030" y="3156336"/>
                  <a:pt x="198030" y="3153906"/>
                </a:cubicBezTo>
                <a:cubicBezTo>
                  <a:pt x="198030" y="3151128"/>
                  <a:pt x="198410" y="3148659"/>
                  <a:pt x="199169" y="3146499"/>
                </a:cubicBezTo>
                <a:cubicBezTo>
                  <a:pt x="199929" y="3144340"/>
                  <a:pt x="201009" y="3142516"/>
                  <a:pt x="202409" y="3141030"/>
                </a:cubicBezTo>
                <a:cubicBezTo>
                  <a:pt x="203809" y="3139543"/>
                  <a:pt x="205491" y="3138414"/>
                  <a:pt x="207455" y="3137644"/>
                </a:cubicBezTo>
                <a:cubicBezTo>
                  <a:pt x="209419" y="3136873"/>
                  <a:pt x="211606" y="3136488"/>
                  <a:pt x="214015" y="3136488"/>
                </a:cubicBezTo>
                <a:cubicBezTo>
                  <a:pt x="215057" y="3136488"/>
                  <a:pt x="216082" y="3136553"/>
                  <a:pt x="217092" y="3136683"/>
                </a:cubicBezTo>
                <a:cubicBezTo>
                  <a:pt x="218101" y="3136814"/>
                  <a:pt x="219094" y="3137020"/>
                  <a:pt x="220070" y="3137302"/>
                </a:cubicBezTo>
                <a:close/>
                <a:moveTo>
                  <a:pt x="153395" y="3123563"/>
                </a:moveTo>
                <a:lnTo>
                  <a:pt x="159093" y="3123563"/>
                </a:lnTo>
                <a:lnTo>
                  <a:pt x="159093" y="3169565"/>
                </a:lnTo>
                <a:lnTo>
                  <a:pt x="154014" y="3169565"/>
                </a:lnTo>
                <a:lnTo>
                  <a:pt x="153819" y="3163380"/>
                </a:lnTo>
                <a:cubicBezTo>
                  <a:pt x="152234" y="3165680"/>
                  <a:pt x="150520" y="3167384"/>
                  <a:pt x="148675" y="3168491"/>
                </a:cubicBezTo>
                <a:cubicBezTo>
                  <a:pt x="146830" y="3169598"/>
                  <a:pt x="144833" y="3170151"/>
                  <a:pt x="142684" y="3170151"/>
                </a:cubicBezTo>
                <a:cubicBezTo>
                  <a:pt x="140818" y="3170151"/>
                  <a:pt x="139174" y="3169761"/>
                  <a:pt x="137752" y="3168979"/>
                </a:cubicBezTo>
                <a:cubicBezTo>
                  <a:pt x="136331" y="3168198"/>
                  <a:pt x="135148" y="3167096"/>
                  <a:pt x="134204" y="3165675"/>
                </a:cubicBezTo>
                <a:cubicBezTo>
                  <a:pt x="133259" y="3164253"/>
                  <a:pt x="132549" y="3162544"/>
                  <a:pt x="132071" y="3160547"/>
                </a:cubicBezTo>
                <a:cubicBezTo>
                  <a:pt x="131594" y="3158550"/>
                  <a:pt x="131355" y="3156336"/>
                  <a:pt x="131355" y="3153906"/>
                </a:cubicBezTo>
                <a:cubicBezTo>
                  <a:pt x="131355" y="3151128"/>
                  <a:pt x="131735" y="3148659"/>
                  <a:pt x="132494" y="3146499"/>
                </a:cubicBezTo>
                <a:cubicBezTo>
                  <a:pt x="133254" y="3144340"/>
                  <a:pt x="134334" y="3142516"/>
                  <a:pt x="135734" y="3141030"/>
                </a:cubicBezTo>
                <a:cubicBezTo>
                  <a:pt x="137134" y="3139543"/>
                  <a:pt x="138816" y="3138414"/>
                  <a:pt x="140780" y="3137644"/>
                </a:cubicBezTo>
                <a:cubicBezTo>
                  <a:pt x="142744" y="3136873"/>
                  <a:pt x="144931" y="3136488"/>
                  <a:pt x="147340" y="3136488"/>
                </a:cubicBezTo>
                <a:cubicBezTo>
                  <a:pt x="148382" y="3136488"/>
                  <a:pt x="149407" y="3136553"/>
                  <a:pt x="150417" y="3136683"/>
                </a:cubicBezTo>
                <a:cubicBezTo>
                  <a:pt x="151426" y="3136814"/>
                  <a:pt x="152419" y="3137020"/>
                  <a:pt x="153395" y="3137302"/>
                </a:cubicBezTo>
                <a:close/>
                <a:moveTo>
                  <a:pt x="174710" y="3123173"/>
                </a:moveTo>
                <a:cubicBezTo>
                  <a:pt x="175340" y="3123173"/>
                  <a:pt x="175926" y="3123287"/>
                  <a:pt x="176468" y="3123514"/>
                </a:cubicBezTo>
                <a:cubicBezTo>
                  <a:pt x="177011" y="3123742"/>
                  <a:pt x="177483" y="3124063"/>
                  <a:pt x="177885" y="3124475"/>
                </a:cubicBezTo>
                <a:cubicBezTo>
                  <a:pt x="178286" y="3124887"/>
                  <a:pt x="178601" y="3125359"/>
                  <a:pt x="178829" y="3125891"/>
                </a:cubicBezTo>
                <a:cubicBezTo>
                  <a:pt x="179057" y="3126423"/>
                  <a:pt x="179171" y="3127003"/>
                  <a:pt x="179171" y="3127633"/>
                </a:cubicBezTo>
                <a:cubicBezTo>
                  <a:pt x="179171" y="3128241"/>
                  <a:pt x="179057" y="3128816"/>
                  <a:pt x="178829" y="3129358"/>
                </a:cubicBezTo>
                <a:cubicBezTo>
                  <a:pt x="178601" y="3129901"/>
                  <a:pt x="178286" y="3130378"/>
                  <a:pt x="177885" y="3130791"/>
                </a:cubicBezTo>
                <a:cubicBezTo>
                  <a:pt x="177483" y="3131203"/>
                  <a:pt x="177011" y="3131523"/>
                  <a:pt x="176468" y="3131751"/>
                </a:cubicBezTo>
                <a:cubicBezTo>
                  <a:pt x="175926" y="3131979"/>
                  <a:pt x="175340" y="3132093"/>
                  <a:pt x="174710" y="3132093"/>
                </a:cubicBezTo>
                <a:cubicBezTo>
                  <a:pt x="174081" y="3132093"/>
                  <a:pt x="173495" y="3131979"/>
                  <a:pt x="172952" y="3131751"/>
                </a:cubicBezTo>
                <a:cubicBezTo>
                  <a:pt x="172410" y="3131523"/>
                  <a:pt x="171938" y="3131203"/>
                  <a:pt x="171536" y="3130791"/>
                </a:cubicBezTo>
                <a:cubicBezTo>
                  <a:pt x="171135" y="3130378"/>
                  <a:pt x="170820" y="3129901"/>
                  <a:pt x="170592" y="3129358"/>
                </a:cubicBezTo>
                <a:cubicBezTo>
                  <a:pt x="170364" y="3128816"/>
                  <a:pt x="170250" y="3128241"/>
                  <a:pt x="170250" y="3127633"/>
                </a:cubicBezTo>
                <a:cubicBezTo>
                  <a:pt x="170250" y="3127003"/>
                  <a:pt x="170364" y="3126423"/>
                  <a:pt x="170592" y="3125891"/>
                </a:cubicBezTo>
                <a:cubicBezTo>
                  <a:pt x="170820" y="3125359"/>
                  <a:pt x="171135" y="3124887"/>
                  <a:pt x="171536" y="3124475"/>
                </a:cubicBezTo>
                <a:cubicBezTo>
                  <a:pt x="171938" y="3124063"/>
                  <a:pt x="172410" y="3123742"/>
                  <a:pt x="172952" y="3123514"/>
                </a:cubicBezTo>
                <a:cubicBezTo>
                  <a:pt x="173495" y="3123287"/>
                  <a:pt x="174081" y="3123173"/>
                  <a:pt x="174710" y="3123173"/>
                </a:cubicBezTo>
                <a:close/>
                <a:moveTo>
                  <a:pt x="483371" y="3092486"/>
                </a:moveTo>
                <a:cubicBezTo>
                  <a:pt x="482654" y="3092964"/>
                  <a:pt x="482063" y="3093430"/>
                  <a:pt x="481596" y="3093886"/>
                </a:cubicBezTo>
                <a:cubicBezTo>
                  <a:pt x="481130" y="3094342"/>
                  <a:pt x="480766" y="3094803"/>
                  <a:pt x="480505" y="3095270"/>
                </a:cubicBezTo>
                <a:cubicBezTo>
                  <a:pt x="480245" y="3095736"/>
                  <a:pt x="480061" y="3096203"/>
                  <a:pt x="479952" y="3096670"/>
                </a:cubicBezTo>
                <a:cubicBezTo>
                  <a:pt x="479844" y="3097136"/>
                  <a:pt x="479789" y="3097608"/>
                  <a:pt x="479789" y="3098086"/>
                </a:cubicBezTo>
                <a:cubicBezTo>
                  <a:pt x="479789" y="3099627"/>
                  <a:pt x="480593" y="3100750"/>
                  <a:pt x="482199" y="3101455"/>
                </a:cubicBezTo>
                <a:cubicBezTo>
                  <a:pt x="483804" y="3102161"/>
                  <a:pt x="486040" y="3102513"/>
                  <a:pt x="488905" y="3102513"/>
                </a:cubicBezTo>
                <a:cubicBezTo>
                  <a:pt x="490706" y="3102513"/>
                  <a:pt x="492220" y="3102351"/>
                  <a:pt x="493447" y="3102025"/>
                </a:cubicBezTo>
                <a:cubicBezTo>
                  <a:pt x="494673" y="3101700"/>
                  <a:pt x="495661" y="3101271"/>
                  <a:pt x="496409" y="3100739"/>
                </a:cubicBezTo>
                <a:cubicBezTo>
                  <a:pt x="497158" y="3100207"/>
                  <a:pt x="497695" y="3099600"/>
                  <a:pt x="498021" y="3098916"/>
                </a:cubicBezTo>
                <a:cubicBezTo>
                  <a:pt x="498346" y="3098232"/>
                  <a:pt x="498509" y="3097532"/>
                  <a:pt x="498509" y="3096816"/>
                </a:cubicBezTo>
                <a:cubicBezTo>
                  <a:pt x="498509" y="3095492"/>
                  <a:pt x="497967" y="3094515"/>
                  <a:pt x="496881" y="3093886"/>
                </a:cubicBezTo>
                <a:cubicBezTo>
                  <a:pt x="495796" y="3093257"/>
                  <a:pt x="494136" y="3092888"/>
                  <a:pt x="491900" y="3092779"/>
                </a:cubicBezTo>
                <a:close/>
                <a:moveTo>
                  <a:pt x="1089110" y="3083956"/>
                </a:moveTo>
                <a:cubicBezTo>
                  <a:pt x="1089783" y="3083956"/>
                  <a:pt x="1090423" y="3084092"/>
                  <a:pt x="1091031" y="3084363"/>
                </a:cubicBezTo>
                <a:cubicBezTo>
                  <a:pt x="1091639" y="3084635"/>
                  <a:pt x="1092170" y="3084998"/>
                  <a:pt x="1092626" y="3085454"/>
                </a:cubicBezTo>
                <a:cubicBezTo>
                  <a:pt x="1093082" y="3085910"/>
                  <a:pt x="1093446" y="3086442"/>
                  <a:pt x="1093717" y="3087049"/>
                </a:cubicBezTo>
                <a:cubicBezTo>
                  <a:pt x="1093988" y="3087657"/>
                  <a:pt x="1094124" y="3088297"/>
                  <a:pt x="1094124" y="3088970"/>
                </a:cubicBezTo>
                <a:cubicBezTo>
                  <a:pt x="1094124" y="3089665"/>
                  <a:pt x="1093988" y="3090310"/>
                  <a:pt x="1093717" y="3090907"/>
                </a:cubicBezTo>
                <a:cubicBezTo>
                  <a:pt x="1093446" y="3091504"/>
                  <a:pt x="1093082" y="3092030"/>
                  <a:pt x="1092626" y="3092486"/>
                </a:cubicBezTo>
                <a:cubicBezTo>
                  <a:pt x="1092170" y="3092942"/>
                  <a:pt x="1091639" y="3093300"/>
                  <a:pt x="1091031" y="3093560"/>
                </a:cubicBezTo>
                <a:cubicBezTo>
                  <a:pt x="1090423" y="3093821"/>
                  <a:pt x="1089783" y="3093951"/>
                  <a:pt x="1089110" y="3093951"/>
                </a:cubicBezTo>
                <a:cubicBezTo>
                  <a:pt x="1088416" y="3093951"/>
                  <a:pt x="1087770" y="3093821"/>
                  <a:pt x="1087173" y="3093560"/>
                </a:cubicBezTo>
                <a:cubicBezTo>
                  <a:pt x="1086576" y="3093300"/>
                  <a:pt x="1086050" y="3092942"/>
                  <a:pt x="1085594" y="3092486"/>
                </a:cubicBezTo>
                <a:cubicBezTo>
                  <a:pt x="1085138" y="3092030"/>
                  <a:pt x="1084780" y="3091504"/>
                  <a:pt x="1084520" y="3090907"/>
                </a:cubicBezTo>
                <a:cubicBezTo>
                  <a:pt x="1084259" y="3090310"/>
                  <a:pt x="1084129" y="3089665"/>
                  <a:pt x="1084129" y="3088970"/>
                </a:cubicBezTo>
                <a:cubicBezTo>
                  <a:pt x="1084129" y="3088297"/>
                  <a:pt x="1084259" y="3087657"/>
                  <a:pt x="1084520" y="3087049"/>
                </a:cubicBezTo>
                <a:cubicBezTo>
                  <a:pt x="1084780" y="3086442"/>
                  <a:pt x="1085138" y="3085910"/>
                  <a:pt x="1085594" y="3085454"/>
                </a:cubicBezTo>
                <a:cubicBezTo>
                  <a:pt x="1086050" y="3084998"/>
                  <a:pt x="1086576" y="3084635"/>
                  <a:pt x="1087173" y="3084363"/>
                </a:cubicBezTo>
                <a:cubicBezTo>
                  <a:pt x="1087770" y="3084092"/>
                  <a:pt x="1088416" y="3083956"/>
                  <a:pt x="1089110" y="3083956"/>
                </a:cubicBezTo>
                <a:close/>
                <a:moveTo>
                  <a:pt x="737499" y="3064976"/>
                </a:moveTo>
                <a:cubicBezTo>
                  <a:pt x="734417" y="3064976"/>
                  <a:pt x="732014" y="3065975"/>
                  <a:pt x="730288" y="3067971"/>
                </a:cubicBezTo>
                <a:cubicBezTo>
                  <a:pt x="728563" y="3069968"/>
                  <a:pt x="727700" y="3073094"/>
                  <a:pt x="727700" y="3077348"/>
                </a:cubicBezTo>
                <a:cubicBezTo>
                  <a:pt x="727700" y="3081298"/>
                  <a:pt x="728280" y="3084244"/>
                  <a:pt x="729442" y="3086187"/>
                </a:cubicBezTo>
                <a:cubicBezTo>
                  <a:pt x="730603" y="3088129"/>
                  <a:pt x="732247" y="3089100"/>
                  <a:pt x="734374" y="3089100"/>
                </a:cubicBezTo>
                <a:cubicBezTo>
                  <a:pt x="735806" y="3089100"/>
                  <a:pt x="737320" y="3088460"/>
                  <a:pt x="738915" y="3087179"/>
                </a:cubicBezTo>
                <a:cubicBezTo>
                  <a:pt x="740511" y="3085899"/>
                  <a:pt x="742187" y="3084000"/>
                  <a:pt x="743945" y="3081482"/>
                </a:cubicBezTo>
                <a:lnTo>
                  <a:pt x="743945" y="3066311"/>
                </a:lnTo>
                <a:cubicBezTo>
                  <a:pt x="743012" y="3065877"/>
                  <a:pt x="741981" y="3065546"/>
                  <a:pt x="740852" y="3065318"/>
                </a:cubicBezTo>
                <a:cubicBezTo>
                  <a:pt x="739724" y="3065090"/>
                  <a:pt x="738606" y="3064976"/>
                  <a:pt x="737499" y="3064976"/>
                </a:cubicBezTo>
                <a:close/>
                <a:moveTo>
                  <a:pt x="841460" y="3064911"/>
                </a:moveTo>
                <a:cubicBezTo>
                  <a:pt x="839767" y="3064911"/>
                  <a:pt x="838319" y="3065242"/>
                  <a:pt x="837114" y="3065904"/>
                </a:cubicBezTo>
                <a:cubicBezTo>
                  <a:pt x="835910" y="3066566"/>
                  <a:pt x="834922" y="3067450"/>
                  <a:pt x="834151" y="3068557"/>
                </a:cubicBezTo>
                <a:cubicBezTo>
                  <a:pt x="833381" y="3069664"/>
                  <a:pt x="832817" y="3070950"/>
                  <a:pt x="832458" y="3072415"/>
                </a:cubicBezTo>
                <a:cubicBezTo>
                  <a:pt x="832100" y="3073880"/>
                  <a:pt x="831921" y="3075416"/>
                  <a:pt x="831921" y="3077022"/>
                </a:cubicBezTo>
                <a:cubicBezTo>
                  <a:pt x="831921" y="3079040"/>
                  <a:pt x="832144" y="3080809"/>
                  <a:pt x="832589" y="3082329"/>
                </a:cubicBezTo>
                <a:cubicBezTo>
                  <a:pt x="833034" y="3083848"/>
                  <a:pt x="833669" y="3085112"/>
                  <a:pt x="834493" y="3086121"/>
                </a:cubicBezTo>
                <a:cubicBezTo>
                  <a:pt x="835318" y="3087131"/>
                  <a:pt x="836317" y="3087890"/>
                  <a:pt x="837489" y="3088400"/>
                </a:cubicBezTo>
                <a:cubicBezTo>
                  <a:pt x="838660" y="3088910"/>
                  <a:pt x="839985" y="3089165"/>
                  <a:pt x="841460" y="3089165"/>
                </a:cubicBezTo>
                <a:cubicBezTo>
                  <a:pt x="843153" y="3089165"/>
                  <a:pt x="844602" y="3088834"/>
                  <a:pt x="845807" y="3088172"/>
                </a:cubicBezTo>
                <a:cubicBezTo>
                  <a:pt x="847011" y="3087510"/>
                  <a:pt x="847999" y="3086626"/>
                  <a:pt x="848769" y="3085519"/>
                </a:cubicBezTo>
                <a:cubicBezTo>
                  <a:pt x="849540" y="3084412"/>
                  <a:pt x="850104" y="3083126"/>
                  <a:pt x="850462" y="3081661"/>
                </a:cubicBezTo>
                <a:cubicBezTo>
                  <a:pt x="850820" y="3080196"/>
                  <a:pt x="850999" y="3078650"/>
                  <a:pt x="850999" y="3077022"/>
                </a:cubicBezTo>
                <a:cubicBezTo>
                  <a:pt x="850999" y="3075003"/>
                  <a:pt x="850777" y="3073240"/>
                  <a:pt x="850332" y="3071732"/>
                </a:cubicBezTo>
                <a:cubicBezTo>
                  <a:pt x="849887" y="3070223"/>
                  <a:pt x="849252" y="3068964"/>
                  <a:pt x="848428" y="3067955"/>
                </a:cubicBezTo>
                <a:cubicBezTo>
                  <a:pt x="847603" y="3066946"/>
                  <a:pt x="846599" y="3066186"/>
                  <a:pt x="845416" y="3065676"/>
                </a:cubicBezTo>
                <a:cubicBezTo>
                  <a:pt x="844233" y="3065166"/>
                  <a:pt x="842915" y="3064911"/>
                  <a:pt x="841460" y="3064911"/>
                </a:cubicBezTo>
                <a:close/>
                <a:moveTo>
                  <a:pt x="279485" y="3064911"/>
                </a:moveTo>
                <a:cubicBezTo>
                  <a:pt x="277792" y="3064911"/>
                  <a:pt x="276344" y="3065242"/>
                  <a:pt x="275139" y="3065904"/>
                </a:cubicBezTo>
                <a:cubicBezTo>
                  <a:pt x="273935" y="3066566"/>
                  <a:pt x="272947" y="3067450"/>
                  <a:pt x="272177" y="3068557"/>
                </a:cubicBezTo>
                <a:cubicBezTo>
                  <a:pt x="271406" y="3069664"/>
                  <a:pt x="270842" y="3070950"/>
                  <a:pt x="270484" y="3072415"/>
                </a:cubicBezTo>
                <a:cubicBezTo>
                  <a:pt x="270126" y="3073880"/>
                  <a:pt x="269946" y="3075416"/>
                  <a:pt x="269946" y="3077022"/>
                </a:cubicBezTo>
                <a:cubicBezTo>
                  <a:pt x="269946" y="3079040"/>
                  <a:pt x="270169" y="3080809"/>
                  <a:pt x="270614" y="3082329"/>
                </a:cubicBezTo>
                <a:cubicBezTo>
                  <a:pt x="271059" y="3083848"/>
                  <a:pt x="271694" y="3085112"/>
                  <a:pt x="272518" y="3086121"/>
                </a:cubicBezTo>
                <a:cubicBezTo>
                  <a:pt x="273343" y="3087131"/>
                  <a:pt x="274342" y="3087890"/>
                  <a:pt x="275514" y="3088400"/>
                </a:cubicBezTo>
                <a:cubicBezTo>
                  <a:pt x="276686" y="3088910"/>
                  <a:pt x="278010" y="3089165"/>
                  <a:pt x="279485" y="3089165"/>
                </a:cubicBezTo>
                <a:cubicBezTo>
                  <a:pt x="281178" y="3089165"/>
                  <a:pt x="282627" y="3088834"/>
                  <a:pt x="283832" y="3088172"/>
                </a:cubicBezTo>
                <a:cubicBezTo>
                  <a:pt x="285036" y="3087510"/>
                  <a:pt x="286024" y="3086626"/>
                  <a:pt x="286794" y="3085519"/>
                </a:cubicBezTo>
                <a:cubicBezTo>
                  <a:pt x="287565" y="3084412"/>
                  <a:pt x="288129" y="3083126"/>
                  <a:pt x="288487" y="3081661"/>
                </a:cubicBezTo>
                <a:cubicBezTo>
                  <a:pt x="288845" y="3080196"/>
                  <a:pt x="289024" y="3078650"/>
                  <a:pt x="289024" y="3077022"/>
                </a:cubicBezTo>
                <a:cubicBezTo>
                  <a:pt x="289024" y="3075003"/>
                  <a:pt x="288802" y="3073240"/>
                  <a:pt x="288357" y="3071732"/>
                </a:cubicBezTo>
                <a:cubicBezTo>
                  <a:pt x="287912" y="3070223"/>
                  <a:pt x="287277" y="3068964"/>
                  <a:pt x="286452" y="3067955"/>
                </a:cubicBezTo>
                <a:cubicBezTo>
                  <a:pt x="285628" y="3066946"/>
                  <a:pt x="284624" y="3066186"/>
                  <a:pt x="283441" y="3065676"/>
                </a:cubicBezTo>
                <a:cubicBezTo>
                  <a:pt x="282258" y="3065166"/>
                  <a:pt x="280940" y="3064911"/>
                  <a:pt x="279485" y="3064911"/>
                </a:cubicBezTo>
                <a:close/>
                <a:moveTo>
                  <a:pt x="908200" y="3064618"/>
                </a:moveTo>
                <a:cubicBezTo>
                  <a:pt x="906963" y="3064618"/>
                  <a:pt x="905835" y="3064857"/>
                  <a:pt x="904814" y="3065334"/>
                </a:cubicBezTo>
                <a:cubicBezTo>
                  <a:pt x="903794" y="3065812"/>
                  <a:pt x="902915" y="3066485"/>
                  <a:pt x="902177" y="3067353"/>
                </a:cubicBezTo>
                <a:cubicBezTo>
                  <a:pt x="901439" y="3068221"/>
                  <a:pt x="900843" y="3069263"/>
                  <a:pt x="900387" y="3070478"/>
                </a:cubicBezTo>
                <a:cubicBezTo>
                  <a:pt x="899931" y="3071694"/>
                  <a:pt x="899649" y="3073028"/>
                  <a:pt x="899540" y="3074483"/>
                </a:cubicBezTo>
                <a:lnTo>
                  <a:pt x="916730" y="3074483"/>
                </a:lnTo>
                <a:cubicBezTo>
                  <a:pt x="916795" y="3073028"/>
                  <a:pt x="916654" y="3071699"/>
                  <a:pt x="916307" y="3070494"/>
                </a:cubicBezTo>
                <a:cubicBezTo>
                  <a:pt x="915959" y="3069290"/>
                  <a:pt x="915422" y="3068254"/>
                  <a:pt x="914695" y="3067385"/>
                </a:cubicBezTo>
                <a:cubicBezTo>
                  <a:pt x="913968" y="3066517"/>
                  <a:pt x="913062" y="3065839"/>
                  <a:pt x="911977" y="3065351"/>
                </a:cubicBezTo>
                <a:cubicBezTo>
                  <a:pt x="910892" y="3064862"/>
                  <a:pt x="909633" y="3064618"/>
                  <a:pt x="908200" y="3064618"/>
                </a:cubicBezTo>
                <a:close/>
                <a:moveTo>
                  <a:pt x="698650" y="3064618"/>
                </a:moveTo>
                <a:cubicBezTo>
                  <a:pt x="697413" y="3064618"/>
                  <a:pt x="696285" y="3064857"/>
                  <a:pt x="695265" y="3065334"/>
                </a:cubicBezTo>
                <a:cubicBezTo>
                  <a:pt x="694245" y="3065812"/>
                  <a:pt x="693365" y="3066485"/>
                  <a:pt x="692628" y="3067353"/>
                </a:cubicBezTo>
                <a:cubicBezTo>
                  <a:pt x="691889" y="3068221"/>
                  <a:pt x="691293" y="3069263"/>
                  <a:pt x="690837" y="3070478"/>
                </a:cubicBezTo>
                <a:cubicBezTo>
                  <a:pt x="690381" y="3071694"/>
                  <a:pt x="690099" y="3073028"/>
                  <a:pt x="689991" y="3074483"/>
                </a:cubicBezTo>
                <a:lnTo>
                  <a:pt x="707180" y="3074483"/>
                </a:lnTo>
                <a:cubicBezTo>
                  <a:pt x="707245" y="3073028"/>
                  <a:pt x="707104" y="3071699"/>
                  <a:pt x="706757" y="3070494"/>
                </a:cubicBezTo>
                <a:cubicBezTo>
                  <a:pt x="706410" y="3069290"/>
                  <a:pt x="705873" y="3068254"/>
                  <a:pt x="705146" y="3067385"/>
                </a:cubicBezTo>
                <a:cubicBezTo>
                  <a:pt x="704418" y="3066517"/>
                  <a:pt x="703512" y="3065839"/>
                  <a:pt x="702427" y="3065351"/>
                </a:cubicBezTo>
                <a:cubicBezTo>
                  <a:pt x="701342" y="3064862"/>
                  <a:pt x="700083" y="3064618"/>
                  <a:pt x="698650" y="3064618"/>
                </a:cubicBezTo>
                <a:close/>
                <a:moveTo>
                  <a:pt x="631976" y="3064618"/>
                </a:moveTo>
                <a:cubicBezTo>
                  <a:pt x="630738" y="3064618"/>
                  <a:pt x="629610" y="3064857"/>
                  <a:pt x="628590" y="3065334"/>
                </a:cubicBezTo>
                <a:cubicBezTo>
                  <a:pt x="627569" y="3065812"/>
                  <a:pt x="626690" y="3066485"/>
                  <a:pt x="625953" y="3067353"/>
                </a:cubicBezTo>
                <a:cubicBezTo>
                  <a:pt x="625215" y="3068221"/>
                  <a:pt x="624618" y="3069263"/>
                  <a:pt x="624162" y="3070478"/>
                </a:cubicBezTo>
                <a:cubicBezTo>
                  <a:pt x="623706" y="3071694"/>
                  <a:pt x="623424" y="3073028"/>
                  <a:pt x="623316" y="3074483"/>
                </a:cubicBezTo>
                <a:lnTo>
                  <a:pt x="640505" y="3074483"/>
                </a:lnTo>
                <a:cubicBezTo>
                  <a:pt x="640570" y="3073028"/>
                  <a:pt x="640429" y="3071699"/>
                  <a:pt x="640082" y="3070494"/>
                </a:cubicBezTo>
                <a:cubicBezTo>
                  <a:pt x="639735" y="3069290"/>
                  <a:pt x="639198" y="3068254"/>
                  <a:pt x="638470" y="3067385"/>
                </a:cubicBezTo>
                <a:cubicBezTo>
                  <a:pt x="637743" y="3066517"/>
                  <a:pt x="636837" y="3065839"/>
                  <a:pt x="635752" y="3065351"/>
                </a:cubicBezTo>
                <a:cubicBezTo>
                  <a:pt x="634667" y="3064862"/>
                  <a:pt x="633408" y="3064618"/>
                  <a:pt x="631976" y="3064618"/>
                </a:cubicBezTo>
                <a:close/>
                <a:moveTo>
                  <a:pt x="460525" y="3064618"/>
                </a:moveTo>
                <a:cubicBezTo>
                  <a:pt x="459288" y="3064618"/>
                  <a:pt x="458160" y="3064857"/>
                  <a:pt x="457140" y="3065334"/>
                </a:cubicBezTo>
                <a:cubicBezTo>
                  <a:pt x="456119" y="3065812"/>
                  <a:pt x="455240" y="3066485"/>
                  <a:pt x="454503" y="3067353"/>
                </a:cubicBezTo>
                <a:cubicBezTo>
                  <a:pt x="453765" y="3068221"/>
                  <a:pt x="453168" y="3069263"/>
                  <a:pt x="452712" y="3070478"/>
                </a:cubicBezTo>
                <a:cubicBezTo>
                  <a:pt x="452256" y="3071694"/>
                  <a:pt x="451974" y="3073028"/>
                  <a:pt x="451866" y="3074483"/>
                </a:cubicBezTo>
                <a:lnTo>
                  <a:pt x="469055" y="3074483"/>
                </a:lnTo>
                <a:cubicBezTo>
                  <a:pt x="469120" y="3073028"/>
                  <a:pt x="468979" y="3071699"/>
                  <a:pt x="468632" y="3070494"/>
                </a:cubicBezTo>
                <a:cubicBezTo>
                  <a:pt x="468285" y="3069290"/>
                  <a:pt x="467747" y="3068254"/>
                  <a:pt x="467020" y="3067385"/>
                </a:cubicBezTo>
                <a:cubicBezTo>
                  <a:pt x="466293" y="3066517"/>
                  <a:pt x="465387" y="3065839"/>
                  <a:pt x="464302" y="3065351"/>
                </a:cubicBezTo>
                <a:cubicBezTo>
                  <a:pt x="463217" y="3064862"/>
                  <a:pt x="461958" y="3064618"/>
                  <a:pt x="460525" y="3064618"/>
                </a:cubicBezTo>
                <a:close/>
                <a:moveTo>
                  <a:pt x="146201" y="3064618"/>
                </a:moveTo>
                <a:cubicBezTo>
                  <a:pt x="144963" y="3064618"/>
                  <a:pt x="143835" y="3064857"/>
                  <a:pt x="142815" y="3065334"/>
                </a:cubicBezTo>
                <a:cubicBezTo>
                  <a:pt x="141795" y="3065812"/>
                  <a:pt x="140916" y="3066485"/>
                  <a:pt x="140178" y="3067353"/>
                </a:cubicBezTo>
                <a:cubicBezTo>
                  <a:pt x="139440" y="3068221"/>
                  <a:pt x="138843" y="3069263"/>
                  <a:pt x="138387" y="3070478"/>
                </a:cubicBezTo>
                <a:cubicBezTo>
                  <a:pt x="137931" y="3071694"/>
                  <a:pt x="137649" y="3073028"/>
                  <a:pt x="137541" y="3074483"/>
                </a:cubicBezTo>
                <a:lnTo>
                  <a:pt x="154730" y="3074483"/>
                </a:lnTo>
                <a:cubicBezTo>
                  <a:pt x="154795" y="3073028"/>
                  <a:pt x="154654" y="3071699"/>
                  <a:pt x="154307" y="3070494"/>
                </a:cubicBezTo>
                <a:cubicBezTo>
                  <a:pt x="153960" y="3069290"/>
                  <a:pt x="153423" y="3068254"/>
                  <a:pt x="152695" y="3067385"/>
                </a:cubicBezTo>
                <a:cubicBezTo>
                  <a:pt x="151968" y="3066517"/>
                  <a:pt x="151062" y="3065839"/>
                  <a:pt x="149977" y="3065351"/>
                </a:cubicBezTo>
                <a:cubicBezTo>
                  <a:pt x="148892" y="3064862"/>
                  <a:pt x="147633" y="3064618"/>
                  <a:pt x="146201" y="3064618"/>
                </a:cubicBezTo>
                <a:close/>
                <a:moveTo>
                  <a:pt x="488580" y="3064358"/>
                </a:moveTo>
                <a:cubicBezTo>
                  <a:pt x="487451" y="3064358"/>
                  <a:pt x="486447" y="3064553"/>
                  <a:pt x="485568" y="3064944"/>
                </a:cubicBezTo>
                <a:cubicBezTo>
                  <a:pt x="484689" y="3065334"/>
                  <a:pt x="483951" y="3065850"/>
                  <a:pt x="483354" y="3066490"/>
                </a:cubicBezTo>
                <a:cubicBezTo>
                  <a:pt x="482757" y="3067130"/>
                  <a:pt x="482302" y="3067874"/>
                  <a:pt x="481987" y="3068720"/>
                </a:cubicBezTo>
                <a:cubicBezTo>
                  <a:pt x="481672" y="3069567"/>
                  <a:pt x="481515" y="3070446"/>
                  <a:pt x="481515" y="3071357"/>
                </a:cubicBezTo>
                <a:cubicBezTo>
                  <a:pt x="481515" y="3072399"/>
                  <a:pt x="481688" y="3073354"/>
                  <a:pt x="482036" y="3074222"/>
                </a:cubicBezTo>
                <a:cubicBezTo>
                  <a:pt x="482383" y="3075090"/>
                  <a:pt x="482871" y="3075828"/>
                  <a:pt x="483501" y="3076436"/>
                </a:cubicBezTo>
                <a:cubicBezTo>
                  <a:pt x="484130" y="3077044"/>
                  <a:pt x="484874" y="3077516"/>
                  <a:pt x="485731" y="3077852"/>
                </a:cubicBezTo>
                <a:cubicBezTo>
                  <a:pt x="486588" y="3078189"/>
                  <a:pt x="487538" y="3078357"/>
                  <a:pt x="488580" y="3078357"/>
                </a:cubicBezTo>
                <a:cubicBezTo>
                  <a:pt x="489708" y="3078357"/>
                  <a:pt x="490712" y="3078167"/>
                  <a:pt x="491591" y="3077787"/>
                </a:cubicBezTo>
                <a:cubicBezTo>
                  <a:pt x="492470" y="3077407"/>
                  <a:pt x="493208" y="3076892"/>
                  <a:pt x="493805" y="3076241"/>
                </a:cubicBezTo>
                <a:cubicBezTo>
                  <a:pt x="494402" y="3075589"/>
                  <a:pt x="494857" y="3074841"/>
                  <a:pt x="495172" y="3073994"/>
                </a:cubicBezTo>
                <a:cubicBezTo>
                  <a:pt x="495487" y="3073148"/>
                  <a:pt x="495644" y="3072269"/>
                  <a:pt x="495644" y="3071357"/>
                </a:cubicBezTo>
                <a:cubicBezTo>
                  <a:pt x="495644" y="3070315"/>
                  <a:pt x="495471" y="3069360"/>
                  <a:pt x="495123" y="3068492"/>
                </a:cubicBezTo>
                <a:cubicBezTo>
                  <a:pt x="494776" y="3067624"/>
                  <a:pt x="494288" y="3066886"/>
                  <a:pt x="493658" y="3066278"/>
                </a:cubicBezTo>
                <a:cubicBezTo>
                  <a:pt x="493029" y="3065671"/>
                  <a:pt x="492285" y="3065199"/>
                  <a:pt x="491428" y="3064862"/>
                </a:cubicBezTo>
                <a:cubicBezTo>
                  <a:pt x="490571" y="3064526"/>
                  <a:pt x="489621" y="3064358"/>
                  <a:pt x="488580" y="3064358"/>
                </a:cubicBezTo>
                <a:close/>
                <a:moveTo>
                  <a:pt x="515480" y="3060679"/>
                </a:moveTo>
                <a:lnTo>
                  <a:pt x="530879" y="3060679"/>
                </a:lnTo>
                <a:lnTo>
                  <a:pt x="530879" y="3088645"/>
                </a:lnTo>
                <a:lnTo>
                  <a:pt x="540614" y="3088645"/>
                </a:lnTo>
                <a:lnTo>
                  <a:pt x="540614" y="3093365"/>
                </a:lnTo>
                <a:lnTo>
                  <a:pt x="514406" y="3093365"/>
                </a:lnTo>
                <a:lnTo>
                  <a:pt x="514406" y="3088645"/>
                </a:lnTo>
                <a:lnTo>
                  <a:pt x="525149" y="3088645"/>
                </a:lnTo>
                <a:lnTo>
                  <a:pt x="525149" y="3065367"/>
                </a:lnTo>
                <a:lnTo>
                  <a:pt x="515480" y="3065367"/>
                </a:lnTo>
                <a:close/>
                <a:moveTo>
                  <a:pt x="304465" y="3060679"/>
                </a:moveTo>
                <a:lnTo>
                  <a:pt x="310130" y="3060679"/>
                </a:lnTo>
                <a:lnTo>
                  <a:pt x="310130" y="3081580"/>
                </a:lnTo>
                <a:cubicBezTo>
                  <a:pt x="310130" y="3086593"/>
                  <a:pt x="312018" y="3089100"/>
                  <a:pt x="315795" y="3089100"/>
                </a:cubicBezTo>
                <a:cubicBezTo>
                  <a:pt x="316489" y="3089100"/>
                  <a:pt x="317168" y="3088997"/>
                  <a:pt x="317830" y="3088791"/>
                </a:cubicBezTo>
                <a:cubicBezTo>
                  <a:pt x="318492" y="3088585"/>
                  <a:pt x="319186" y="3088227"/>
                  <a:pt x="319913" y="3087717"/>
                </a:cubicBezTo>
                <a:cubicBezTo>
                  <a:pt x="320640" y="3087207"/>
                  <a:pt x="321422" y="3086518"/>
                  <a:pt x="322257" y="3085649"/>
                </a:cubicBezTo>
                <a:cubicBezTo>
                  <a:pt x="323093" y="3084781"/>
                  <a:pt x="324032" y="3083685"/>
                  <a:pt x="325073" y="3082361"/>
                </a:cubicBezTo>
                <a:lnTo>
                  <a:pt x="325073" y="3060679"/>
                </a:lnTo>
                <a:lnTo>
                  <a:pt x="330738" y="3060679"/>
                </a:lnTo>
                <a:lnTo>
                  <a:pt x="330738" y="3093365"/>
                </a:lnTo>
                <a:lnTo>
                  <a:pt x="325659" y="3093365"/>
                </a:lnTo>
                <a:lnTo>
                  <a:pt x="325464" y="3088091"/>
                </a:lnTo>
                <a:cubicBezTo>
                  <a:pt x="324487" y="3089220"/>
                  <a:pt x="323559" y="3090158"/>
                  <a:pt x="322680" y="3090907"/>
                </a:cubicBezTo>
                <a:cubicBezTo>
                  <a:pt x="321801" y="3091656"/>
                  <a:pt x="320928" y="3092258"/>
                  <a:pt x="320060" y="3092714"/>
                </a:cubicBezTo>
                <a:cubicBezTo>
                  <a:pt x="319192" y="3093170"/>
                  <a:pt x="318318" y="3093490"/>
                  <a:pt x="317439" y="3093674"/>
                </a:cubicBezTo>
                <a:cubicBezTo>
                  <a:pt x="316560" y="3093859"/>
                  <a:pt x="315632" y="3093951"/>
                  <a:pt x="314655" y="3093951"/>
                </a:cubicBezTo>
                <a:cubicBezTo>
                  <a:pt x="311291" y="3093951"/>
                  <a:pt x="308752" y="3092964"/>
                  <a:pt x="307037" y="3090989"/>
                </a:cubicBezTo>
                <a:cubicBezTo>
                  <a:pt x="305323" y="3089013"/>
                  <a:pt x="304465" y="3086029"/>
                  <a:pt x="304465" y="3082036"/>
                </a:cubicBezTo>
                <a:close/>
                <a:moveTo>
                  <a:pt x="234730" y="3060679"/>
                </a:moveTo>
                <a:lnTo>
                  <a:pt x="241176" y="3060679"/>
                </a:lnTo>
                <a:lnTo>
                  <a:pt x="249445" y="3082296"/>
                </a:lnTo>
                <a:lnTo>
                  <a:pt x="251106" y="3087375"/>
                </a:lnTo>
                <a:lnTo>
                  <a:pt x="252994" y="3082166"/>
                </a:lnTo>
                <a:lnTo>
                  <a:pt x="260645" y="3060679"/>
                </a:lnTo>
                <a:lnTo>
                  <a:pt x="266863" y="3060679"/>
                </a:lnTo>
                <a:lnTo>
                  <a:pt x="255729" y="3089914"/>
                </a:lnTo>
                <a:cubicBezTo>
                  <a:pt x="254578" y="3092888"/>
                  <a:pt x="253390" y="3095449"/>
                  <a:pt x="252164" y="3097597"/>
                </a:cubicBezTo>
                <a:cubicBezTo>
                  <a:pt x="250938" y="3099746"/>
                  <a:pt x="249597" y="3101510"/>
                  <a:pt x="248143" y="3102888"/>
                </a:cubicBezTo>
                <a:cubicBezTo>
                  <a:pt x="246689" y="3104266"/>
                  <a:pt x="245094" y="3105281"/>
                  <a:pt x="243357" y="3105932"/>
                </a:cubicBezTo>
                <a:cubicBezTo>
                  <a:pt x="241621" y="3106583"/>
                  <a:pt x="239679" y="3106909"/>
                  <a:pt x="237530" y="3106909"/>
                </a:cubicBezTo>
                <a:cubicBezTo>
                  <a:pt x="236966" y="3106909"/>
                  <a:pt x="236455" y="3106898"/>
                  <a:pt x="236000" y="3106876"/>
                </a:cubicBezTo>
                <a:cubicBezTo>
                  <a:pt x="235544" y="3106854"/>
                  <a:pt x="235045" y="3106822"/>
                  <a:pt x="234502" y="3106778"/>
                </a:cubicBezTo>
                <a:lnTo>
                  <a:pt x="234502" y="3101634"/>
                </a:lnTo>
                <a:cubicBezTo>
                  <a:pt x="234980" y="3101700"/>
                  <a:pt x="235501" y="3101759"/>
                  <a:pt x="236065" y="3101813"/>
                </a:cubicBezTo>
                <a:cubicBezTo>
                  <a:pt x="236629" y="3101868"/>
                  <a:pt x="237226" y="3101895"/>
                  <a:pt x="237855" y="3101895"/>
                </a:cubicBezTo>
                <a:cubicBezTo>
                  <a:pt x="238897" y="3101895"/>
                  <a:pt x="239868" y="3101743"/>
                  <a:pt x="240769" y="3101439"/>
                </a:cubicBezTo>
                <a:cubicBezTo>
                  <a:pt x="241670" y="3101135"/>
                  <a:pt x="242522" y="3100641"/>
                  <a:pt x="243325" y="3099958"/>
                </a:cubicBezTo>
                <a:cubicBezTo>
                  <a:pt x="244128" y="3099274"/>
                  <a:pt x="244898" y="3098390"/>
                  <a:pt x="245636" y="3097304"/>
                </a:cubicBezTo>
                <a:cubicBezTo>
                  <a:pt x="246374" y="3096219"/>
                  <a:pt x="247090" y="3094906"/>
                  <a:pt x="247785" y="3093365"/>
                </a:cubicBezTo>
                <a:close/>
                <a:moveTo>
                  <a:pt x="1089110" y="3060093"/>
                </a:moveTo>
                <a:cubicBezTo>
                  <a:pt x="1089783" y="3060093"/>
                  <a:pt x="1090423" y="3060228"/>
                  <a:pt x="1091031" y="3060500"/>
                </a:cubicBezTo>
                <a:cubicBezTo>
                  <a:pt x="1091639" y="3060771"/>
                  <a:pt x="1092170" y="3061135"/>
                  <a:pt x="1092626" y="3061590"/>
                </a:cubicBezTo>
                <a:cubicBezTo>
                  <a:pt x="1093082" y="3062046"/>
                  <a:pt x="1093446" y="3062578"/>
                  <a:pt x="1093717" y="3063186"/>
                </a:cubicBezTo>
                <a:cubicBezTo>
                  <a:pt x="1093988" y="3063793"/>
                  <a:pt x="1094124" y="3064434"/>
                  <a:pt x="1094124" y="3065106"/>
                </a:cubicBezTo>
                <a:cubicBezTo>
                  <a:pt x="1094124" y="3065801"/>
                  <a:pt x="1093988" y="3066447"/>
                  <a:pt x="1093717" y="3067043"/>
                </a:cubicBezTo>
                <a:cubicBezTo>
                  <a:pt x="1093446" y="3067640"/>
                  <a:pt x="1093082" y="3068167"/>
                  <a:pt x="1092626" y="3068622"/>
                </a:cubicBezTo>
                <a:cubicBezTo>
                  <a:pt x="1092170" y="3069078"/>
                  <a:pt x="1091639" y="3069436"/>
                  <a:pt x="1091031" y="3069697"/>
                </a:cubicBezTo>
                <a:cubicBezTo>
                  <a:pt x="1090423" y="3069957"/>
                  <a:pt x="1089783" y="3070088"/>
                  <a:pt x="1089110" y="3070088"/>
                </a:cubicBezTo>
                <a:cubicBezTo>
                  <a:pt x="1088416" y="3070088"/>
                  <a:pt x="1087770" y="3069957"/>
                  <a:pt x="1087173" y="3069697"/>
                </a:cubicBezTo>
                <a:cubicBezTo>
                  <a:pt x="1086576" y="3069436"/>
                  <a:pt x="1086050" y="3069078"/>
                  <a:pt x="1085594" y="3068622"/>
                </a:cubicBezTo>
                <a:cubicBezTo>
                  <a:pt x="1085138" y="3068167"/>
                  <a:pt x="1084780" y="3067640"/>
                  <a:pt x="1084520" y="3067043"/>
                </a:cubicBezTo>
                <a:cubicBezTo>
                  <a:pt x="1084259" y="3066447"/>
                  <a:pt x="1084129" y="3065801"/>
                  <a:pt x="1084129" y="3065106"/>
                </a:cubicBezTo>
                <a:cubicBezTo>
                  <a:pt x="1084129" y="3064434"/>
                  <a:pt x="1084259" y="3063793"/>
                  <a:pt x="1084520" y="3063186"/>
                </a:cubicBezTo>
                <a:cubicBezTo>
                  <a:pt x="1084780" y="3062578"/>
                  <a:pt x="1085138" y="3062046"/>
                  <a:pt x="1085594" y="3061590"/>
                </a:cubicBezTo>
                <a:cubicBezTo>
                  <a:pt x="1086050" y="3061135"/>
                  <a:pt x="1086576" y="3060771"/>
                  <a:pt x="1087173" y="3060500"/>
                </a:cubicBezTo>
                <a:cubicBezTo>
                  <a:pt x="1087770" y="3060228"/>
                  <a:pt x="1088416" y="3060093"/>
                  <a:pt x="1089110" y="3060093"/>
                </a:cubicBezTo>
                <a:close/>
                <a:moveTo>
                  <a:pt x="951184" y="3060093"/>
                </a:moveTo>
                <a:cubicBezTo>
                  <a:pt x="954570" y="3060093"/>
                  <a:pt x="957136" y="3061189"/>
                  <a:pt x="958883" y="3063381"/>
                </a:cubicBezTo>
                <a:cubicBezTo>
                  <a:pt x="960630" y="3065573"/>
                  <a:pt x="961439" y="3068829"/>
                  <a:pt x="961309" y="3073148"/>
                </a:cubicBezTo>
                <a:lnTo>
                  <a:pt x="955579" y="3073148"/>
                </a:lnTo>
                <a:cubicBezTo>
                  <a:pt x="955644" y="3070283"/>
                  <a:pt x="955226" y="3068205"/>
                  <a:pt x="954325" y="3066913"/>
                </a:cubicBezTo>
                <a:cubicBezTo>
                  <a:pt x="953425" y="3065622"/>
                  <a:pt x="952106" y="3064976"/>
                  <a:pt x="950370" y="3064976"/>
                </a:cubicBezTo>
                <a:cubicBezTo>
                  <a:pt x="949610" y="3064976"/>
                  <a:pt x="948845" y="3065112"/>
                  <a:pt x="948075" y="3065383"/>
                </a:cubicBezTo>
                <a:cubicBezTo>
                  <a:pt x="947304" y="3065654"/>
                  <a:pt x="946512" y="3066089"/>
                  <a:pt x="945698" y="3066685"/>
                </a:cubicBezTo>
                <a:cubicBezTo>
                  <a:pt x="944884" y="3067282"/>
                  <a:pt x="944021" y="3068047"/>
                  <a:pt x="943110" y="3068981"/>
                </a:cubicBezTo>
                <a:cubicBezTo>
                  <a:pt x="942198" y="3069914"/>
                  <a:pt x="941222" y="3071042"/>
                  <a:pt x="940180" y="3072366"/>
                </a:cubicBezTo>
                <a:lnTo>
                  <a:pt x="940180" y="3093365"/>
                </a:lnTo>
                <a:lnTo>
                  <a:pt x="934450" y="3093365"/>
                </a:lnTo>
                <a:lnTo>
                  <a:pt x="934450" y="3060679"/>
                </a:lnTo>
                <a:lnTo>
                  <a:pt x="939626" y="3060679"/>
                </a:lnTo>
                <a:lnTo>
                  <a:pt x="939789" y="3066702"/>
                </a:lnTo>
                <a:cubicBezTo>
                  <a:pt x="941721" y="3064379"/>
                  <a:pt x="943625" y="3062697"/>
                  <a:pt x="945503" y="3061655"/>
                </a:cubicBezTo>
                <a:cubicBezTo>
                  <a:pt x="947380" y="3060614"/>
                  <a:pt x="949274" y="3060093"/>
                  <a:pt x="951184" y="3060093"/>
                </a:cubicBezTo>
                <a:close/>
                <a:moveTo>
                  <a:pt x="908461" y="3060093"/>
                </a:moveTo>
                <a:cubicBezTo>
                  <a:pt x="910740" y="3060093"/>
                  <a:pt x="912758" y="3060451"/>
                  <a:pt x="914516" y="3061167"/>
                </a:cubicBezTo>
                <a:cubicBezTo>
                  <a:pt x="916274" y="3061883"/>
                  <a:pt x="917756" y="3062898"/>
                  <a:pt x="918960" y="3064211"/>
                </a:cubicBezTo>
                <a:cubicBezTo>
                  <a:pt x="920165" y="3065524"/>
                  <a:pt x="921076" y="3067119"/>
                  <a:pt x="921695" y="3068997"/>
                </a:cubicBezTo>
                <a:cubicBezTo>
                  <a:pt x="922313" y="3070874"/>
                  <a:pt x="922623" y="3072974"/>
                  <a:pt x="922623" y="3075296"/>
                </a:cubicBezTo>
                <a:cubicBezTo>
                  <a:pt x="922623" y="3076100"/>
                  <a:pt x="922612" y="3076772"/>
                  <a:pt x="922590" y="3077315"/>
                </a:cubicBezTo>
                <a:cubicBezTo>
                  <a:pt x="922568" y="3077858"/>
                  <a:pt x="922536" y="3078368"/>
                  <a:pt x="922492" y="3078845"/>
                </a:cubicBezTo>
                <a:lnTo>
                  <a:pt x="899540" y="3078845"/>
                </a:lnTo>
                <a:cubicBezTo>
                  <a:pt x="899540" y="3082188"/>
                  <a:pt x="900474" y="3084754"/>
                  <a:pt x="902340" y="3086545"/>
                </a:cubicBezTo>
                <a:cubicBezTo>
                  <a:pt x="904207" y="3088335"/>
                  <a:pt x="906898" y="3089231"/>
                  <a:pt x="910414" y="3089231"/>
                </a:cubicBezTo>
                <a:cubicBezTo>
                  <a:pt x="911369" y="3089231"/>
                  <a:pt x="912324" y="3089193"/>
                  <a:pt x="913279" y="3089117"/>
                </a:cubicBezTo>
                <a:cubicBezTo>
                  <a:pt x="914234" y="3089041"/>
                  <a:pt x="915156" y="3088938"/>
                  <a:pt x="916046" y="3088807"/>
                </a:cubicBezTo>
                <a:cubicBezTo>
                  <a:pt x="916936" y="3088677"/>
                  <a:pt x="917788" y="3088531"/>
                  <a:pt x="918602" y="3088368"/>
                </a:cubicBezTo>
                <a:cubicBezTo>
                  <a:pt x="919416" y="3088205"/>
                  <a:pt x="920170" y="3088026"/>
                  <a:pt x="920865" y="3087831"/>
                </a:cubicBezTo>
                <a:lnTo>
                  <a:pt x="920865" y="3092486"/>
                </a:lnTo>
                <a:cubicBezTo>
                  <a:pt x="919324" y="3092920"/>
                  <a:pt x="917582" y="3093273"/>
                  <a:pt x="915639" y="3093544"/>
                </a:cubicBezTo>
                <a:cubicBezTo>
                  <a:pt x="913697" y="3093816"/>
                  <a:pt x="911684" y="3093951"/>
                  <a:pt x="909600" y="3093951"/>
                </a:cubicBezTo>
                <a:cubicBezTo>
                  <a:pt x="906800" y="3093951"/>
                  <a:pt x="904391" y="3093571"/>
                  <a:pt x="902373" y="3092812"/>
                </a:cubicBezTo>
                <a:cubicBezTo>
                  <a:pt x="900354" y="3092052"/>
                  <a:pt x="898699" y="3090951"/>
                  <a:pt x="897408" y="3089507"/>
                </a:cubicBezTo>
                <a:cubicBezTo>
                  <a:pt x="896117" y="3088064"/>
                  <a:pt x="895162" y="3086295"/>
                  <a:pt x="894543" y="3084201"/>
                </a:cubicBezTo>
                <a:cubicBezTo>
                  <a:pt x="893924" y="3082106"/>
                  <a:pt x="893615" y="3079735"/>
                  <a:pt x="893615" y="3077087"/>
                </a:cubicBezTo>
                <a:cubicBezTo>
                  <a:pt x="893615" y="3074786"/>
                  <a:pt x="893946" y="3072611"/>
                  <a:pt x="894608" y="3070560"/>
                </a:cubicBezTo>
                <a:cubicBezTo>
                  <a:pt x="895270" y="3068509"/>
                  <a:pt x="896236" y="3066707"/>
                  <a:pt x="897506" y="3065155"/>
                </a:cubicBezTo>
                <a:cubicBezTo>
                  <a:pt x="898775" y="3063603"/>
                  <a:pt x="900333" y="3062372"/>
                  <a:pt x="902177" y="3061460"/>
                </a:cubicBezTo>
                <a:cubicBezTo>
                  <a:pt x="904022" y="3060549"/>
                  <a:pt x="906117" y="3060093"/>
                  <a:pt x="908461" y="3060093"/>
                </a:cubicBezTo>
                <a:close/>
                <a:moveTo>
                  <a:pt x="841786" y="3060093"/>
                </a:moveTo>
                <a:cubicBezTo>
                  <a:pt x="844130" y="3060093"/>
                  <a:pt x="846230" y="3060456"/>
                  <a:pt x="848085" y="3061183"/>
                </a:cubicBezTo>
                <a:cubicBezTo>
                  <a:pt x="849941" y="3061910"/>
                  <a:pt x="851515" y="3062974"/>
                  <a:pt x="852806" y="3064374"/>
                </a:cubicBezTo>
                <a:cubicBezTo>
                  <a:pt x="854097" y="3065774"/>
                  <a:pt x="855085" y="3067516"/>
                  <a:pt x="855769" y="3069599"/>
                </a:cubicBezTo>
                <a:cubicBezTo>
                  <a:pt x="856452" y="3071683"/>
                  <a:pt x="856794" y="3074070"/>
                  <a:pt x="856794" y="3076762"/>
                </a:cubicBezTo>
                <a:cubicBezTo>
                  <a:pt x="856794" y="3079301"/>
                  <a:pt x="856436" y="3081629"/>
                  <a:pt x="855720" y="3083745"/>
                </a:cubicBezTo>
                <a:cubicBezTo>
                  <a:pt x="855004" y="3085861"/>
                  <a:pt x="853973" y="3087673"/>
                  <a:pt x="852627" y="3089182"/>
                </a:cubicBezTo>
                <a:cubicBezTo>
                  <a:pt x="851282" y="3090690"/>
                  <a:pt x="849643" y="3091862"/>
                  <a:pt x="847711" y="3092698"/>
                </a:cubicBezTo>
                <a:cubicBezTo>
                  <a:pt x="845780" y="3093533"/>
                  <a:pt x="843587" y="3093951"/>
                  <a:pt x="841135" y="3093951"/>
                </a:cubicBezTo>
                <a:cubicBezTo>
                  <a:pt x="838791" y="3093951"/>
                  <a:pt x="836691" y="3093588"/>
                  <a:pt x="834835" y="3092861"/>
                </a:cubicBezTo>
                <a:cubicBezTo>
                  <a:pt x="832980" y="3092133"/>
                  <a:pt x="831406" y="3091065"/>
                  <a:pt x="830115" y="3089654"/>
                </a:cubicBezTo>
                <a:cubicBezTo>
                  <a:pt x="828823" y="3088243"/>
                  <a:pt x="827836" y="3086496"/>
                  <a:pt x="827152" y="3084412"/>
                </a:cubicBezTo>
                <a:cubicBezTo>
                  <a:pt x="826468" y="3082329"/>
                  <a:pt x="826126" y="3079930"/>
                  <a:pt x="826126" y="3077217"/>
                </a:cubicBezTo>
                <a:cubicBezTo>
                  <a:pt x="826126" y="3074678"/>
                  <a:pt x="826485" y="3072361"/>
                  <a:pt x="827201" y="3070267"/>
                </a:cubicBezTo>
                <a:cubicBezTo>
                  <a:pt x="827917" y="3068172"/>
                  <a:pt x="828948" y="3066371"/>
                  <a:pt x="830294" y="3064862"/>
                </a:cubicBezTo>
                <a:cubicBezTo>
                  <a:pt x="831639" y="3063354"/>
                  <a:pt x="833278" y="3062182"/>
                  <a:pt x="835210" y="3061346"/>
                </a:cubicBezTo>
                <a:cubicBezTo>
                  <a:pt x="837141" y="3060511"/>
                  <a:pt x="839333" y="3060093"/>
                  <a:pt x="841786" y="3060093"/>
                </a:cubicBezTo>
                <a:close/>
                <a:moveTo>
                  <a:pt x="674959" y="3060093"/>
                </a:moveTo>
                <a:cubicBezTo>
                  <a:pt x="678345" y="3060093"/>
                  <a:pt x="680911" y="3061189"/>
                  <a:pt x="682659" y="3063381"/>
                </a:cubicBezTo>
                <a:lnTo>
                  <a:pt x="684824" y="3072101"/>
                </a:lnTo>
                <a:lnTo>
                  <a:pt x="685058" y="3070560"/>
                </a:lnTo>
                <a:cubicBezTo>
                  <a:pt x="685720" y="3068509"/>
                  <a:pt x="686686" y="3066707"/>
                  <a:pt x="687956" y="3065155"/>
                </a:cubicBezTo>
                <a:cubicBezTo>
                  <a:pt x="689225" y="3063603"/>
                  <a:pt x="690783" y="3062372"/>
                  <a:pt x="692628" y="3061460"/>
                </a:cubicBezTo>
                <a:cubicBezTo>
                  <a:pt x="694472" y="3060549"/>
                  <a:pt x="696567" y="3060093"/>
                  <a:pt x="698911" y="3060093"/>
                </a:cubicBezTo>
                <a:cubicBezTo>
                  <a:pt x="701190" y="3060093"/>
                  <a:pt x="703208" y="3060451"/>
                  <a:pt x="704967" y="3061167"/>
                </a:cubicBezTo>
                <a:cubicBezTo>
                  <a:pt x="706724" y="3061883"/>
                  <a:pt x="708206" y="3062898"/>
                  <a:pt x="709410" y="3064211"/>
                </a:cubicBezTo>
                <a:cubicBezTo>
                  <a:pt x="710615" y="3065524"/>
                  <a:pt x="711527" y="3067119"/>
                  <a:pt x="712145" y="3068997"/>
                </a:cubicBezTo>
                <a:cubicBezTo>
                  <a:pt x="712764" y="3070874"/>
                  <a:pt x="713073" y="3072974"/>
                  <a:pt x="713073" y="3075296"/>
                </a:cubicBezTo>
                <a:cubicBezTo>
                  <a:pt x="713073" y="3076100"/>
                  <a:pt x="713062" y="3076772"/>
                  <a:pt x="713040" y="3077315"/>
                </a:cubicBezTo>
                <a:cubicBezTo>
                  <a:pt x="713019" y="3077858"/>
                  <a:pt x="712986" y="3078368"/>
                  <a:pt x="712943" y="3078845"/>
                </a:cubicBezTo>
                <a:lnTo>
                  <a:pt x="689991" y="3078845"/>
                </a:lnTo>
                <a:cubicBezTo>
                  <a:pt x="689991" y="3082188"/>
                  <a:pt x="690924" y="3084754"/>
                  <a:pt x="692790" y="3086545"/>
                </a:cubicBezTo>
                <a:cubicBezTo>
                  <a:pt x="694657" y="3088335"/>
                  <a:pt x="697348" y="3089231"/>
                  <a:pt x="700864" y="3089231"/>
                </a:cubicBezTo>
                <a:cubicBezTo>
                  <a:pt x="701819" y="3089231"/>
                  <a:pt x="702774" y="3089193"/>
                  <a:pt x="703729" y="3089117"/>
                </a:cubicBezTo>
                <a:cubicBezTo>
                  <a:pt x="704684" y="3089041"/>
                  <a:pt x="705607" y="3088938"/>
                  <a:pt x="706497" y="3088807"/>
                </a:cubicBezTo>
                <a:cubicBezTo>
                  <a:pt x="707387" y="3088677"/>
                  <a:pt x="708238" y="3088531"/>
                  <a:pt x="709052" y="3088368"/>
                </a:cubicBezTo>
                <a:cubicBezTo>
                  <a:pt x="709866" y="3088205"/>
                  <a:pt x="710620" y="3088026"/>
                  <a:pt x="711315" y="3087831"/>
                </a:cubicBezTo>
                <a:lnTo>
                  <a:pt x="711315" y="3092486"/>
                </a:lnTo>
                <a:cubicBezTo>
                  <a:pt x="709774" y="3092920"/>
                  <a:pt x="708032" y="3093273"/>
                  <a:pt x="706089" y="3093544"/>
                </a:cubicBezTo>
                <a:cubicBezTo>
                  <a:pt x="704147" y="3093816"/>
                  <a:pt x="702134" y="3093951"/>
                  <a:pt x="700050" y="3093951"/>
                </a:cubicBezTo>
                <a:cubicBezTo>
                  <a:pt x="697250" y="3093951"/>
                  <a:pt x="694841" y="3093571"/>
                  <a:pt x="692823" y="3092812"/>
                </a:cubicBezTo>
                <a:cubicBezTo>
                  <a:pt x="690804" y="3092052"/>
                  <a:pt x="689150" y="3090951"/>
                  <a:pt x="687858" y="3089507"/>
                </a:cubicBezTo>
                <a:cubicBezTo>
                  <a:pt x="686567" y="3088064"/>
                  <a:pt x="685612" y="3086295"/>
                  <a:pt x="684993" y="3084201"/>
                </a:cubicBezTo>
                <a:cubicBezTo>
                  <a:pt x="684374" y="3082106"/>
                  <a:pt x="684065" y="3079735"/>
                  <a:pt x="684065" y="3077087"/>
                </a:cubicBezTo>
                <a:lnTo>
                  <a:pt x="684665" y="3073148"/>
                </a:lnTo>
                <a:lnTo>
                  <a:pt x="679354" y="3073148"/>
                </a:lnTo>
                <a:cubicBezTo>
                  <a:pt x="679419" y="3070283"/>
                  <a:pt x="679001" y="3068205"/>
                  <a:pt x="678100" y="3066913"/>
                </a:cubicBezTo>
                <a:cubicBezTo>
                  <a:pt x="677200" y="3065622"/>
                  <a:pt x="675881" y="3064976"/>
                  <a:pt x="674145" y="3064976"/>
                </a:cubicBezTo>
                <a:cubicBezTo>
                  <a:pt x="673385" y="3064976"/>
                  <a:pt x="672620" y="3065112"/>
                  <a:pt x="671850" y="3065383"/>
                </a:cubicBezTo>
                <a:cubicBezTo>
                  <a:pt x="671079" y="3065654"/>
                  <a:pt x="670287" y="3066089"/>
                  <a:pt x="669473" y="3066685"/>
                </a:cubicBezTo>
                <a:cubicBezTo>
                  <a:pt x="668659" y="3067282"/>
                  <a:pt x="667796" y="3068047"/>
                  <a:pt x="666885" y="3068981"/>
                </a:cubicBezTo>
                <a:cubicBezTo>
                  <a:pt x="665973" y="3069914"/>
                  <a:pt x="664997" y="3071042"/>
                  <a:pt x="663955" y="3072366"/>
                </a:cubicBezTo>
                <a:lnTo>
                  <a:pt x="663955" y="3093365"/>
                </a:lnTo>
                <a:lnTo>
                  <a:pt x="658225" y="3093365"/>
                </a:lnTo>
                <a:lnTo>
                  <a:pt x="658225" y="3060679"/>
                </a:lnTo>
                <a:lnTo>
                  <a:pt x="663401" y="3060679"/>
                </a:lnTo>
                <a:lnTo>
                  <a:pt x="663564" y="3066702"/>
                </a:lnTo>
                <a:cubicBezTo>
                  <a:pt x="665496" y="3064379"/>
                  <a:pt x="667401" y="3062697"/>
                  <a:pt x="669278" y="3061655"/>
                </a:cubicBezTo>
                <a:cubicBezTo>
                  <a:pt x="671155" y="3060614"/>
                  <a:pt x="673049" y="3060093"/>
                  <a:pt x="674959" y="3060093"/>
                </a:cubicBezTo>
                <a:close/>
                <a:moveTo>
                  <a:pt x="632236" y="3060093"/>
                </a:moveTo>
                <a:cubicBezTo>
                  <a:pt x="634515" y="3060093"/>
                  <a:pt x="636533" y="3060451"/>
                  <a:pt x="638291" y="3061167"/>
                </a:cubicBezTo>
                <a:cubicBezTo>
                  <a:pt x="640049" y="3061883"/>
                  <a:pt x="641531" y="3062898"/>
                  <a:pt x="642735" y="3064211"/>
                </a:cubicBezTo>
                <a:cubicBezTo>
                  <a:pt x="643940" y="3065524"/>
                  <a:pt x="644852" y="3067119"/>
                  <a:pt x="645470" y="3068997"/>
                </a:cubicBezTo>
                <a:cubicBezTo>
                  <a:pt x="646089" y="3070874"/>
                  <a:pt x="646398" y="3072974"/>
                  <a:pt x="646398" y="3075296"/>
                </a:cubicBezTo>
                <a:cubicBezTo>
                  <a:pt x="646398" y="3076100"/>
                  <a:pt x="646387" y="3076772"/>
                  <a:pt x="646365" y="3077315"/>
                </a:cubicBezTo>
                <a:cubicBezTo>
                  <a:pt x="646344" y="3077858"/>
                  <a:pt x="646311" y="3078368"/>
                  <a:pt x="646268" y="3078845"/>
                </a:cubicBezTo>
                <a:lnTo>
                  <a:pt x="623316" y="3078845"/>
                </a:lnTo>
                <a:cubicBezTo>
                  <a:pt x="623316" y="3082188"/>
                  <a:pt x="624249" y="3084754"/>
                  <a:pt x="626115" y="3086545"/>
                </a:cubicBezTo>
                <a:cubicBezTo>
                  <a:pt x="627982" y="3088335"/>
                  <a:pt x="630673" y="3089231"/>
                  <a:pt x="634189" y="3089231"/>
                </a:cubicBezTo>
                <a:cubicBezTo>
                  <a:pt x="635144" y="3089231"/>
                  <a:pt x="636099" y="3089193"/>
                  <a:pt x="637054" y="3089117"/>
                </a:cubicBezTo>
                <a:cubicBezTo>
                  <a:pt x="638009" y="3089041"/>
                  <a:pt x="638932" y="3088938"/>
                  <a:pt x="639822" y="3088807"/>
                </a:cubicBezTo>
                <a:cubicBezTo>
                  <a:pt x="640711" y="3088677"/>
                  <a:pt x="641563" y="3088531"/>
                  <a:pt x="642377" y="3088368"/>
                </a:cubicBezTo>
                <a:cubicBezTo>
                  <a:pt x="643191" y="3088205"/>
                  <a:pt x="643945" y="3088026"/>
                  <a:pt x="644640" y="3087831"/>
                </a:cubicBezTo>
                <a:lnTo>
                  <a:pt x="644640" y="3092486"/>
                </a:lnTo>
                <a:cubicBezTo>
                  <a:pt x="643099" y="3092920"/>
                  <a:pt x="641357" y="3093273"/>
                  <a:pt x="639415" y="3093544"/>
                </a:cubicBezTo>
                <a:cubicBezTo>
                  <a:pt x="637472" y="3093816"/>
                  <a:pt x="635459" y="3093951"/>
                  <a:pt x="633375" y="3093951"/>
                </a:cubicBezTo>
                <a:cubicBezTo>
                  <a:pt x="630576" y="3093951"/>
                  <a:pt x="628167" y="3093571"/>
                  <a:pt x="626148" y="3092812"/>
                </a:cubicBezTo>
                <a:cubicBezTo>
                  <a:pt x="624130" y="3092052"/>
                  <a:pt x="622475" y="3090951"/>
                  <a:pt x="621183" y="3089507"/>
                </a:cubicBezTo>
                <a:cubicBezTo>
                  <a:pt x="619892" y="3088064"/>
                  <a:pt x="618937" y="3086295"/>
                  <a:pt x="618318" y="3084201"/>
                </a:cubicBezTo>
                <a:cubicBezTo>
                  <a:pt x="617699" y="3082106"/>
                  <a:pt x="617390" y="3079735"/>
                  <a:pt x="617390" y="3077087"/>
                </a:cubicBezTo>
                <a:cubicBezTo>
                  <a:pt x="617390" y="3074786"/>
                  <a:pt x="617721" y="3072611"/>
                  <a:pt x="618383" y="3070560"/>
                </a:cubicBezTo>
                <a:cubicBezTo>
                  <a:pt x="619045" y="3068509"/>
                  <a:pt x="620011" y="3066707"/>
                  <a:pt x="621281" y="3065155"/>
                </a:cubicBezTo>
                <a:cubicBezTo>
                  <a:pt x="622550" y="3063603"/>
                  <a:pt x="624108" y="3062372"/>
                  <a:pt x="625953" y="3061460"/>
                </a:cubicBezTo>
                <a:cubicBezTo>
                  <a:pt x="627797" y="3060549"/>
                  <a:pt x="629892" y="3060093"/>
                  <a:pt x="632236" y="3060093"/>
                </a:cubicBezTo>
                <a:close/>
                <a:moveTo>
                  <a:pt x="566700" y="3060093"/>
                </a:moveTo>
                <a:cubicBezTo>
                  <a:pt x="567981" y="3060093"/>
                  <a:pt x="569402" y="3060163"/>
                  <a:pt x="570965" y="3060304"/>
                </a:cubicBezTo>
                <a:cubicBezTo>
                  <a:pt x="572528" y="3060445"/>
                  <a:pt x="574156" y="3060690"/>
                  <a:pt x="575849" y="3061037"/>
                </a:cubicBezTo>
                <a:lnTo>
                  <a:pt x="575849" y="3066083"/>
                </a:lnTo>
                <a:cubicBezTo>
                  <a:pt x="574069" y="3065649"/>
                  <a:pt x="572381" y="3065329"/>
                  <a:pt x="570786" y="3065123"/>
                </a:cubicBezTo>
                <a:cubicBezTo>
                  <a:pt x="569191" y="3064917"/>
                  <a:pt x="567807" y="3064813"/>
                  <a:pt x="566635" y="3064813"/>
                </a:cubicBezTo>
                <a:cubicBezTo>
                  <a:pt x="565224" y="3064813"/>
                  <a:pt x="564036" y="3064922"/>
                  <a:pt x="563070" y="3065139"/>
                </a:cubicBezTo>
                <a:cubicBezTo>
                  <a:pt x="562104" y="3065356"/>
                  <a:pt x="561323" y="3065654"/>
                  <a:pt x="560726" y="3066034"/>
                </a:cubicBezTo>
                <a:cubicBezTo>
                  <a:pt x="560129" y="3066414"/>
                  <a:pt x="559701" y="3066859"/>
                  <a:pt x="559440" y="3067369"/>
                </a:cubicBezTo>
                <a:cubicBezTo>
                  <a:pt x="559180" y="3067879"/>
                  <a:pt x="559050" y="3068427"/>
                  <a:pt x="559050" y="3069013"/>
                </a:cubicBezTo>
                <a:cubicBezTo>
                  <a:pt x="559050" y="3069599"/>
                  <a:pt x="559163" y="3070131"/>
                  <a:pt x="559392" y="3070608"/>
                </a:cubicBezTo>
                <a:cubicBezTo>
                  <a:pt x="559619" y="3071086"/>
                  <a:pt x="560043" y="3071547"/>
                  <a:pt x="560661" y="3071992"/>
                </a:cubicBezTo>
                <a:cubicBezTo>
                  <a:pt x="561280" y="3072437"/>
                  <a:pt x="562143" y="3072882"/>
                  <a:pt x="563250" y="3073327"/>
                </a:cubicBezTo>
                <a:cubicBezTo>
                  <a:pt x="564356" y="3073772"/>
                  <a:pt x="565800" y="3074255"/>
                  <a:pt x="567579" y="3074776"/>
                </a:cubicBezTo>
                <a:cubicBezTo>
                  <a:pt x="569511" y="3075340"/>
                  <a:pt x="571139" y="3075931"/>
                  <a:pt x="572463" y="3076550"/>
                </a:cubicBezTo>
                <a:cubicBezTo>
                  <a:pt x="573787" y="3077168"/>
                  <a:pt x="574861" y="3077858"/>
                  <a:pt x="575686" y="3078617"/>
                </a:cubicBezTo>
                <a:cubicBezTo>
                  <a:pt x="576511" y="3079377"/>
                  <a:pt x="577102" y="3080234"/>
                  <a:pt x="577460" y="3081189"/>
                </a:cubicBezTo>
                <a:cubicBezTo>
                  <a:pt x="577818" y="3082144"/>
                  <a:pt x="577998" y="3083229"/>
                  <a:pt x="577998" y="3084445"/>
                </a:cubicBezTo>
                <a:cubicBezTo>
                  <a:pt x="577998" y="3085595"/>
                  <a:pt x="577802" y="3086626"/>
                  <a:pt x="577411" y="3087538"/>
                </a:cubicBezTo>
                <a:cubicBezTo>
                  <a:pt x="577021" y="3088449"/>
                  <a:pt x="576489" y="3089258"/>
                  <a:pt x="575816" y="3089963"/>
                </a:cubicBezTo>
                <a:cubicBezTo>
                  <a:pt x="575143" y="3090668"/>
                  <a:pt x="574362" y="3091271"/>
                  <a:pt x="573472" y="3091770"/>
                </a:cubicBezTo>
                <a:cubicBezTo>
                  <a:pt x="572582" y="3092269"/>
                  <a:pt x="571633" y="3092681"/>
                  <a:pt x="570623" y="3093007"/>
                </a:cubicBezTo>
                <a:cubicBezTo>
                  <a:pt x="569614" y="3093333"/>
                  <a:pt x="568578" y="3093571"/>
                  <a:pt x="567514" y="3093723"/>
                </a:cubicBezTo>
                <a:cubicBezTo>
                  <a:pt x="566451" y="3093875"/>
                  <a:pt x="565409" y="3093951"/>
                  <a:pt x="564389" y="3093951"/>
                </a:cubicBezTo>
                <a:cubicBezTo>
                  <a:pt x="562175" y="3093951"/>
                  <a:pt x="560140" y="3093853"/>
                  <a:pt x="558285" y="3093658"/>
                </a:cubicBezTo>
                <a:cubicBezTo>
                  <a:pt x="556429" y="3093463"/>
                  <a:pt x="554611" y="3093148"/>
                  <a:pt x="552831" y="3092714"/>
                </a:cubicBezTo>
                <a:lnTo>
                  <a:pt x="552831" y="3087505"/>
                </a:lnTo>
                <a:cubicBezTo>
                  <a:pt x="554741" y="3088048"/>
                  <a:pt x="556641" y="3088460"/>
                  <a:pt x="558529" y="3088742"/>
                </a:cubicBezTo>
                <a:cubicBezTo>
                  <a:pt x="560417" y="3089024"/>
                  <a:pt x="562295" y="3089165"/>
                  <a:pt x="564161" y="3089165"/>
                </a:cubicBezTo>
                <a:cubicBezTo>
                  <a:pt x="566874" y="3089165"/>
                  <a:pt x="568882" y="3088796"/>
                  <a:pt x="570184" y="3088058"/>
                </a:cubicBezTo>
                <a:cubicBezTo>
                  <a:pt x="571486" y="3087321"/>
                  <a:pt x="572137" y="3086268"/>
                  <a:pt x="572137" y="3084901"/>
                </a:cubicBezTo>
                <a:cubicBezTo>
                  <a:pt x="572137" y="3084315"/>
                  <a:pt x="572034" y="3083788"/>
                  <a:pt x="571828" y="3083322"/>
                </a:cubicBezTo>
                <a:cubicBezTo>
                  <a:pt x="571622" y="3082855"/>
                  <a:pt x="571247" y="3082410"/>
                  <a:pt x="570705" y="3081987"/>
                </a:cubicBezTo>
                <a:cubicBezTo>
                  <a:pt x="570162" y="3081564"/>
                  <a:pt x="569321" y="3081124"/>
                  <a:pt x="568182" y="3080668"/>
                </a:cubicBezTo>
                <a:cubicBezTo>
                  <a:pt x="567042" y="3080212"/>
                  <a:pt x="565485" y="3079692"/>
                  <a:pt x="563510" y="3079106"/>
                </a:cubicBezTo>
                <a:cubicBezTo>
                  <a:pt x="562034" y="3078671"/>
                  <a:pt x="560672" y="3078178"/>
                  <a:pt x="559424" y="3077624"/>
                </a:cubicBezTo>
                <a:cubicBezTo>
                  <a:pt x="558176" y="3077071"/>
                  <a:pt x="557096" y="3076414"/>
                  <a:pt x="556185" y="3075655"/>
                </a:cubicBezTo>
                <a:cubicBezTo>
                  <a:pt x="555273" y="3074895"/>
                  <a:pt x="554557" y="3074005"/>
                  <a:pt x="554036" y="3072985"/>
                </a:cubicBezTo>
                <a:cubicBezTo>
                  <a:pt x="553515" y="3071965"/>
                  <a:pt x="553255" y="3070760"/>
                  <a:pt x="553255" y="3069371"/>
                </a:cubicBezTo>
                <a:cubicBezTo>
                  <a:pt x="553255" y="3068460"/>
                  <a:pt x="553466" y="3067461"/>
                  <a:pt x="553889" y="3066376"/>
                </a:cubicBezTo>
                <a:cubicBezTo>
                  <a:pt x="554313" y="3065291"/>
                  <a:pt x="555034" y="3064282"/>
                  <a:pt x="556055" y="3063348"/>
                </a:cubicBezTo>
                <a:cubicBezTo>
                  <a:pt x="557074" y="3062415"/>
                  <a:pt x="558453" y="3061639"/>
                  <a:pt x="560189" y="3061021"/>
                </a:cubicBezTo>
                <a:cubicBezTo>
                  <a:pt x="561925" y="3060402"/>
                  <a:pt x="564096" y="3060093"/>
                  <a:pt x="566700" y="3060093"/>
                </a:cubicBezTo>
                <a:close/>
                <a:moveTo>
                  <a:pt x="488580" y="3060093"/>
                </a:moveTo>
                <a:cubicBezTo>
                  <a:pt x="489383" y="3060093"/>
                  <a:pt x="490153" y="3060147"/>
                  <a:pt x="490891" y="3060256"/>
                </a:cubicBezTo>
                <a:cubicBezTo>
                  <a:pt x="491629" y="3060364"/>
                  <a:pt x="492280" y="3060505"/>
                  <a:pt x="492844" y="3060679"/>
                </a:cubicBezTo>
                <a:lnTo>
                  <a:pt x="504695" y="3060679"/>
                </a:lnTo>
                <a:lnTo>
                  <a:pt x="504695" y="3065302"/>
                </a:lnTo>
                <a:lnTo>
                  <a:pt x="499453" y="3065302"/>
                </a:lnTo>
                <a:cubicBezTo>
                  <a:pt x="500061" y="3066061"/>
                  <a:pt x="500533" y="3066946"/>
                  <a:pt x="500869" y="3067955"/>
                </a:cubicBezTo>
                <a:cubicBezTo>
                  <a:pt x="501206" y="3068964"/>
                  <a:pt x="501374" y="3070055"/>
                  <a:pt x="501374" y="3071227"/>
                </a:cubicBezTo>
                <a:cubicBezTo>
                  <a:pt x="501374" y="3072920"/>
                  <a:pt x="501065" y="3074466"/>
                  <a:pt x="500446" y="3075866"/>
                </a:cubicBezTo>
                <a:cubicBezTo>
                  <a:pt x="499828" y="3077266"/>
                  <a:pt x="498954" y="3078465"/>
                  <a:pt x="497825" y="3079464"/>
                </a:cubicBezTo>
                <a:cubicBezTo>
                  <a:pt x="496697" y="3080462"/>
                  <a:pt x="495346" y="3081238"/>
                  <a:pt x="493772" y="3081791"/>
                </a:cubicBezTo>
                <a:cubicBezTo>
                  <a:pt x="492199" y="3082345"/>
                  <a:pt x="490468" y="3082622"/>
                  <a:pt x="488580" y="3082622"/>
                </a:cubicBezTo>
                <a:cubicBezTo>
                  <a:pt x="487212" y="3082622"/>
                  <a:pt x="485932" y="3082475"/>
                  <a:pt x="484738" y="3082182"/>
                </a:cubicBezTo>
                <a:cubicBezTo>
                  <a:pt x="483544" y="3081889"/>
                  <a:pt x="482600" y="3081526"/>
                  <a:pt x="481905" y="3081091"/>
                </a:cubicBezTo>
                <a:cubicBezTo>
                  <a:pt x="481493" y="3081699"/>
                  <a:pt x="481146" y="3082274"/>
                  <a:pt x="480864" y="3082817"/>
                </a:cubicBezTo>
                <a:cubicBezTo>
                  <a:pt x="480582" y="3083360"/>
                  <a:pt x="480440" y="3083967"/>
                  <a:pt x="480440" y="3084640"/>
                </a:cubicBezTo>
                <a:cubicBezTo>
                  <a:pt x="480440" y="3085465"/>
                  <a:pt x="480836" y="3086149"/>
                  <a:pt x="481629" y="3086691"/>
                </a:cubicBezTo>
                <a:cubicBezTo>
                  <a:pt x="482421" y="3087234"/>
                  <a:pt x="483468" y="3087527"/>
                  <a:pt x="484771" y="3087570"/>
                </a:cubicBezTo>
                <a:lnTo>
                  <a:pt x="493365" y="3087896"/>
                </a:lnTo>
                <a:cubicBezTo>
                  <a:pt x="494993" y="3087939"/>
                  <a:pt x="496496" y="3088145"/>
                  <a:pt x="497874" y="3088514"/>
                </a:cubicBezTo>
                <a:cubicBezTo>
                  <a:pt x="499252" y="3088883"/>
                  <a:pt x="500435" y="3089415"/>
                  <a:pt x="501423" y="3090110"/>
                </a:cubicBezTo>
                <a:cubicBezTo>
                  <a:pt x="502410" y="3090804"/>
                  <a:pt x="503181" y="3091661"/>
                  <a:pt x="503734" y="3092681"/>
                </a:cubicBezTo>
                <a:cubicBezTo>
                  <a:pt x="504288" y="3093702"/>
                  <a:pt x="504565" y="3094884"/>
                  <a:pt x="504565" y="3096230"/>
                </a:cubicBezTo>
                <a:cubicBezTo>
                  <a:pt x="504565" y="3097684"/>
                  <a:pt x="504250" y="3099062"/>
                  <a:pt x="503620" y="3100365"/>
                </a:cubicBezTo>
                <a:cubicBezTo>
                  <a:pt x="502991" y="3101667"/>
                  <a:pt x="502020" y="3102812"/>
                  <a:pt x="500707" y="3103799"/>
                </a:cubicBezTo>
                <a:cubicBezTo>
                  <a:pt x="499394" y="3104787"/>
                  <a:pt x="497728" y="3105574"/>
                  <a:pt x="495709" y="3106160"/>
                </a:cubicBezTo>
                <a:cubicBezTo>
                  <a:pt x="493691" y="3106746"/>
                  <a:pt x="491292" y="3107039"/>
                  <a:pt x="488514" y="3107039"/>
                </a:cubicBezTo>
                <a:cubicBezTo>
                  <a:pt x="485866" y="3107039"/>
                  <a:pt x="483615" y="3106827"/>
                  <a:pt x="481759" y="3106404"/>
                </a:cubicBezTo>
                <a:cubicBezTo>
                  <a:pt x="479903" y="3105981"/>
                  <a:pt x="478379" y="3105395"/>
                  <a:pt x="477185" y="3104646"/>
                </a:cubicBezTo>
                <a:cubicBezTo>
                  <a:pt x="475991" y="3103897"/>
                  <a:pt x="475123" y="3103007"/>
                  <a:pt x="474580" y="3101976"/>
                </a:cubicBezTo>
                <a:cubicBezTo>
                  <a:pt x="474038" y="3100945"/>
                  <a:pt x="473767" y="3099811"/>
                  <a:pt x="473767" y="3098574"/>
                </a:cubicBezTo>
                <a:cubicBezTo>
                  <a:pt x="473767" y="3096990"/>
                  <a:pt x="474135" y="3095601"/>
                  <a:pt x="474873" y="3094407"/>
                </a:cubicBezTo>
                <a:cubicBezTo>
                  <a:pt x="475611" y="3093213"/>
                  <a:pt x="476751" y="3092063"/>
                  <a:pt x="478292" y="3090956"/>
                </a:cubicBezTo>
                <a:cubicBezTo>
                  <a:pt x="477727" y="3090696"/>
                  <a:pt x="477239" y="3090370"/>
                  <a:pt x="476827" y="3089979"/>
                </a:cubicBezTo>
                <a:cubicBezTo>
                  <a:pt x="476414" y="3089589"/>
                  <a:pt x="476078" y="3089160"/>
                  <a:pt x="475818" y="3088693"/>
                </a:cubicBezTo>
                <a:cubicBezTo>
                  <a:pt x="475557" y="3088227"/>
                  <a:pt x="475362" y="3087733"/>
                  <a:pt x="475232" y="3087212"/>
                </a:cubicBezTo>
                <a:cubicBezTo>
                  <a:pt x="475101" y="3086691"/>
                  <a:pt x="475036" y="3086181"/>
                  <a:pt x="475036" y="3085682"/>
                </a:cubicBezTo>
                <a:cubicBezTo>
                  <a:pt x="475036" y="3084271"/>
                  <a:pt x="475367" y="3082980"/>
                  <a:pt x="476029" y="3081808"/>
                </a:cubicBezTo>
                <a:cubicBezTo>
                  <a:pt x="476691" y="3080636"/>
                  <a:pt x="477478" y="3079529"/>
                  <a:pt x="478389" y="3078487"/>
                </a:cubicBezTo>
                <a:cubicBezTo>
                  <a:pt x="477977" y="3077988"/>
                  <a:pt x="477614" y="3077499"/>
                  <a:pt x="477299" y="3077022"/>
                </a:cubicBezTo>
                <a:cubicBezTo>
                  <a:pt x="476984" y="3076544"/>
                  <a:pt x="476713" y="3076029"/>
                  <a:pt x="476485" y="3075476"/>
                </a:cubicBezTo>
                <a:cubicBezTo>
                  <a:pt x="476257" y="3074922"/>
                  <a:pt x="476083" y="3074325"/>
                  <a:pt x="475964" y="3073685"/>
                </a:cubicBezTo>
                <a:cubicBezTo>
                  <a:pt x="475845" y="3073045"/>
                  <a:pt x="475785" y="3072312"/>
                  <a:pt x="475785" y="3071487"/>
                </a:cubicBezTo>
                <a:cubicBezTo>
                  <a:pt x="475785" y="3069794"/>
                  <a:pt x="476094" y="3068248"/>
                  <a:pt x="476713" y="3066848"/>
                </a:cubicBezTo>
                <a:cubicBezTo>
                  <a:pt x="477331" y="3065448"/>
                  <a:pt x="478200" y="3064249"/>
                  <a:pt x="479317" y="3063251"/>
                </a:cubicBezTo>
                <a:cubicBezTo>
                  <a:pt x="480435" y="3062252"/>
                  <a:pt x="481781" y="3061476"/>
                  <a:pt x="483354" y="3060923"/>
                </a:cubicBezTo>
                <a:cubicBezTo>
                  <a:pt x="484928" y="3060369"/>
                  <a:pt x="486670" y="3060093"/>
                  <a:pt x="488580" y="3060093"/>
                </a:cubicBezTo>
                <a:close/>
                <a:moveTo>
                  <a:pt x="460786" y="3060093"/>
                </a:moveTo>
                <a:cubicBezTo>
                  <a:pt x="463065" y="3060093"/>
                  <a:pt x="465083" y="3060451"/>
                  <a:pt x="466841" y="3061167"/>
                </a:cubicBezTo>
                <a:cubicBezTo>
                  <a:pt x="468599" y="3061883"/>
                  <a:pt x="470081" y="3062898"/>
                  <a:pt x="471285" y="3064211"/>
                </a:cubicBezTo>
                <a:cubicBezTo>
                  <a:pt x="472490" y="3065524"/>
                  <a:pt x="473401" y="3067119"/>
                  <a:pt x="474020" y="3068997"/>
                </a:cubicBezTo>
                <a:cubicBezTo>
                  <a:pt x="474639" y="3070874"/>
                  <a:pt x="474948" y="3072974"/>
                  <a:pt x="474948" y="3075296"/>
                </a:cubicBezTo>
                <a:cubicBezTo>
                  <a:pt x="474948" y="3076100"/>
                  <a:pt x="474937" y="3076772"/>
                  <a:pt x="474915" y="3077315"/>
                </a:cubicBezTo>
                <a:cubicBezTo>
                  <a:pt x="474894" y="3077858"/>
                  <a:pt x="474861" y="3078368"/>
                  <a:pt x="474818" y="3078845"/>
                </a:cubicBezTo>
                <a:lnTo>
                  <a:pt x="451866" y="3078845"/>
                </a:lnTo>
                <a:cubicBezTo>
                  <a:pt x="451866" y="3082188"/>
                  <a:pt x="452799" y="3084754"/>
                  <a:pt x="454665" y="3086545"/>
                </a:cubicBezTo>
                <a:cubicBezTo>
                  <a:pt x="456532" y="3088335"/>
                  <a:pt x="459223" y="3089231"/>
                  <a:pt x="462739" y="3089231"/>
                </a:cubicBezTo>
                <a:cubicBezTo>
                  <a:pt x="463694" y="3089231"/>
                  <a:pt x="464649" y="3089193"/>
                  <a:pt x="465604" y="3089117"/>
                </a:cubicBezTo>
                <a:cubicBezTo>
                  <a:pt x="466559" y="3089041"/>
                  <a:pt x="467482" y="3088938"/>
                  <a:pt x="468372" y="3088807"/>
                </a:cubicBezTo>
                <a:cubicBezTo>
                  <a:pt x="469261" y="3088677"/>
                  <a:pt x="470113" y="3088531"/>
                  <a:pt x="470927" y="3088368"/>
                </a:cubicBezTo>
                <a:cubicBezTo>
                  <a:pt x="471741" y="3088205"/>
                  <a:pt x="472495" y="3088026"/>
                  <a:pt x="473190" y="3087831"/>
                </a:cubicBezTo>
                <a:lnTo>
                  <a:pt x="473190" y="3092486"/>
                </a:lnTo>
                <a:cubicBezTo>
                  <a:pt x="471649" y="3092920"/>
                  <a:pt x="469907" y="3093273"/>
                  <a:pt x="467964" y="3093544"/>
                </a:cubicBezTo>
                <a:cubicBezTo>
                  <a:pt x="466022" y="3093816"/>
                  <a:pt x="464009" y="3093951"/>
                  <a:pt x="461925" y="3093951"/>
                </a:cubicBezTo>
                <a:cubicBezTo>
                  <a:pt x="459125" y="3093951"/>
                  <a:pt x="456716" y="3093571"/>
                  <a:pt x="454698" y="3092812"/>
                </a:cubicBezTo>
                <a:cubicBezTo>
                  <a:pt x="452679" y="3092052"/>
                  <a:pt x="451025" y="3090951"/>
                  <a:pt x="449733" y="3089507"/>
                </a:cubicBezTo>
                <a:cubicBezTo>
                  <a:pt x="448442" y="3088064"/>
                  <a:pt x="447487" y="3086295"/>
                  <a:pt x="446868" y="3084201"/>
                </a:cubicBezTo>
                <a:cubicBezTo>
                  <a:pt x="446249" y="3082106"/>
                  <a:pt x="445940" y="3079735"/>
                  <a:pt x="445940" y="3077087"/>
                </a:cubicBezTo>
                <a:cubicBezTo>
                  <a:pt x="445940" y="3074786"/>
                  <a:pt x="446271" y="3072611"/>
                  <a:pt x="446933" y="3070560"/>
                </a:cubicBezTo>
                <a:cubicBezTo>
                  <a:pt x="447595" y="3068509"/>
                  <a:pt x="448561" y="3066707"/>
                  <a:pt x="449831" y="3065155"/>
                </a:cubicBezTo>
                <a:cubicBezTo>
                  <a:pt x="451100" y="3063603"/>
                  <a:pt x="452658" y="3062372"/>
                  <a:pt x="454503" y="3061460"/>
                </a:cubicBezTo>
                <a:cubicBezTo>
                  <a:pt x="456347" y="3060549"/>
                  <a:pt x="458442" y="3060093"/>
                  <a:pt x="460786" y="3060093"/>
                </a:cubicBezTo>
                <a:close/>
                <a:moveTo>
                  <a:pt x="427309" y="3060093"/>
                </a:moveTo>
                <a:cubicBezTo>
                  <a:pt x="430695" y="3060093"/>
                  <a:pt x="433261" y="3061189"/>
                  <a:pt x="435008" y="3063381"/>
                </a:cubicBezTo>
                <a:cubicBezTo>
                  <a:pt x="436756" y="3065573"/>
                  <a:pt x="437564" y="3068829"/>
                  <a:pt x="437434" y="3073148"/>
                </a:cubicBezTo>
                <a:lnTo>
                  <a:pt x="431704" y="3073148"/>
                </a:lnTo>
                <a:cubicBezTo>
                  <a:pt x="431769" y="3070283"/>
                  <a:pt x="431351" y="3068205"/>
                  <a:pt x="430450" y="3066913"/>
                </a:cubicBezTo>
                <a:cubicBezTo>
                  <a:pt x="429550" y="3065622"/>
                  <a:pt x="428231" y="3064976"/>
                  <a:pt x="426495" y="3064976"/>
                </a:cubicBezTo>
                <a:cubicBezTo>
                  <a:pt x="425735" y="3064976"/>
                  <a:pt x="424970" y="3065112"/>
                  <a:pt x="424200" y="3065383"/>
                </a:cubicBezTo>
                <a:cubicBezTo>
                  <a:pt x="423429" y="3065654"/>
                  <a:pt x="422637" y="3066089"/>
                  <a:pt x="421823" y="3066685"/>
                </a:cubicBezTo>
                <a:cubicBezTo>
                  <a:pt x="421009" y="3067282"/>
                  <a:pt x="420147" y="3068047"/>
                  <a:pt x="419235" y="3068981"/>
                </a:cubicBezTo>
                <a:cubicBezTo>
                  <a:pt x="418323" y="3069914"/>
                  <a:pt x="417347" y="3071042"/>
                  <a:pt x="416305" y="3072366"/>
                </a:cubicBezTo>
                <a:lnTo>
                  <a:pt x="416305" y="3093365"/>
                </a:lnTo>
                <a:lnTo>
                  <a:pt x="410575" y="3093365"/>
                </a:lnTo>
                <a:lnTo>
                  <a:pt x="410575" y="3060679"/>
                </a:lnTo>
                <a:lnTo>
                  <a:pt x="415751" y="3060679"/>
                </a:lnTo>
                <a:lnTo>
                  <a:pt x="415914" y="3066702"/>
                </a:lnTo>
                <a:cubicBezTo>
                  <a:pt x="417846" y="3064379"/>
                  <a:pt x="419750" y="3062697"/>
                  <a:pt x="421628" y="3061655"/>
                </a:cubicBezTo>
                <a:cubicBezTo>
                  <a:pt x="423505" y="3060614"/>
                  <a:pt x="425399" y="3060093"/>
                  <a:pt x="427309" y="3060093"/>
                </a:cubicBezTo>
                <a:close/>
                <a:moveTo>
                  <a:pt x="360634" y="3060093"/>
                </a:moveTo>
                <a:cubicBezTo>
                  <a:pt x="364020" y="3060093"/>
                  <a:pt x="366586" y="3061189"/>
                  <a:pt x="368333" y="3063381"/>
                </a:cubicBezTo>
                <a:cubicBezTo>
                  <a:pt x="370081" y="3065573"/>
                  <a:pt x="370889" y="3068829"/>
                  <a:pt x="370759" y="3073148"/>
                </a:cubicBezTo>
                <a:lnTo>
                  <a:pt x="365029" y="3073148"/>
                </a:lnTo>
                <a:cubicBezTo>
                  <a:pt x="365094" y="3070283"/>
                  <a:pt x="364676" y="3068205"/>
                  <a:pt x="363776" y="3066913"/>
                </a:cubicBezTo>
                <a:cubicBezTo>
                  <a:pt x="362875" y="3065622"/>
                  <a:pt x="361556" y="3064976"/>
                  <a:pt x="359820" y="3064976"/>
                </a:cubicBezTo>
                <a:cubicBezTo>
                  <a:pt x="359060" y="3064976"/>
                  <a:pt x="358295" y="3065112"/>
                  <a:pt x="357525" y="3065383"/>
                </a:cubicBezTo>
                <a:cubicBezTo>
                  <a:pt x="356754" y="3065654"/>
                  <a:pt x="355962" y="3066089"/>
                  <a:pt x="355148" y="3066685"/>
                </a:cubicBezTo>
                <a:cubicBezTo>
                  <a:pt x="354334" y="3067282"/>
                  <a:pt x="353471" y="3068047"/>
                  <a:pt x="352560" y="3068981"/>
                </a:cubicBezTo>
                <a:cubicBezTo>
                  <a:pt x="351648" y="3069914"/>
                  <a:pt x="350672" y="3071042"/>
                  <a:pt x="349630" y="3072366"/>
                </a:cubicBezTo>
                <a:lnTo>
                  <a:pt x="349630" y="3093365"/>
                </a:lnTo>
                <a:lnTo>
                  <a:pt x="343900" y="3093365"/>
                </a:lnTo>
                <a:lnTo>
                  <a:pt x="343900" y="3060679"/>
                </a:lnTo>
                <a:lnTo>
                  <a:pt x="349076" y="3060679"/>
                </a:lnTo>
                <a:lnTo>
                  <a:pt x="349239" y="3066702"/>
                </a:lnTo>
                <a:cubicBezTo>
                  <a:pt x="351171" y="3064379"/>
                  <a:pt x="353075" y="3062697"/>
                  <a:pt x="354953" y="3061655"/>
                </a:cubicBezTo>
                <a:cubicBezTo>
                  <a:pt x="356830" y="3060614"/>
                  <a:pt x="358724" y="3060093"/>
                  <a:pt x="360634" y="3060093"/>
                </a:cubicBezTo>
                <a:close/>
                <a:moveTo>
                  <a:pt x="279811" y="3060093"/>
                </a:moveTo>
                <a:cubicBezTo>
                  <a:pt x="282155" y="3060093"/>
                  <a:pt x="284255" y="3060456"/>
                  <a:pt x="286111" y="3061183"/>
                </a:cubicBezTo>
                <a:cubicBezTo>
                  <a:pt x="287966" y="3061910"/>
                  <a:pt x="289540" y="3062974"/>
                  <a:pt x="290831" y="3064374"/>
                </a:cubicBezTo>
                <a:cubicBezTo>
                  <a:pt x="292123" y="3065774"/>
                  <a:pt x="293110" y="3067516"/>
                  <a:pt x="293794" y="3069599"/>
                </a:cubicBezTo>
                <a:cubicBezTo>
                  <a:pt x="294478" y="3071683"/>
                  <a:pt x="294819" y="3074070"/>
                  <a:pt x="294819" y="3076762"/>
                </a:cubicBezTo>
                <a:cubicBezTo>
                  <a:pt x="294819" y="3079301"/>
                  <a:pt x="294461" y="3081629"/>
                  <a:pt x="293745" y="3083745"/>
                </a:cubicBezTo>
                <a:cubicBezTo>
                  <a:pt x="293029" y="3085861"/>
                  <a:pt x="291998" y="3087673"/>
                  <a:pt x="290652" y="3089182"/>
                </a:cubicBezTo>
                <a:cubicBezTo>
                  <a:pt x="289307" y="3090690"/>
                  <a:pt x="287668" y="3091862"/>
                  <a:pt x="285736" y="3092698"/>
                </a:cubicBezTo>
                <a:cubicBezTo>
                  <a:pt x="283805" y="3093533"/>
                  <a:pt x="281612" y="3093951"/>
                  <a:pt x="279160" y="3093951"/>
                </a:cubicBezTo>
                <a:cubicBezTo>
                  <a:pt x="276816" y="3093951"/>
                  <a:pt x="274716" y="3093588"/>
                  <a:pt x="272860" y="3092861"/>
                </a:cubicBezTo>
                <a:cubicBezTo>
                  <a:pt x="271005" y="3092133"/>
                  <a:pt x="269431" y="3091065"/>
                  <a:pt x="268140" y="3089654"/>
                </a:cubicBezTo>
                <a:cubicBezTo>
                  <a:pt x="266848" y="3088243"/>
                  <a:pt x="265861" y="3086496"/>
                  <a:pt x="265177" y="3084412"/>
                </a:cubicBezTo>
                <a:cubicBezTo>
                  <a:pt x="264493" y="3082329"/>
                  <a:pt x="264151" y="3079930"/>
                  <a:pt x="264151" y="3077217"/>
                </a:cubicBezTo>
                <a:cubicBezTo>
                  <a:pt x="264151" y="3074678"/>
                  <a:pt x="264510" y="3072361"/>
                  <a:pt x="265226" y="3070267"/>
                </a:cubicBezTo>
                <a:cubicBezTo>
                  <a:pt x="265942" y="3068172"/>
                  <a:pt x="266973" y="3066371"/>
                  <a:pt x="268319" y="3064862"/>
                </a:cubicBezTo>
                <a:cubicBezTo>
                  <a:pt x="269664" y="3063354"/>
                  <a:pt x="271303" y="3062182"/>
                  <a:pt x="273235" y="3061346"/>
                </a:cubicBezTo>
                <a:cubicBezTo>
                  <a:pt x="275166" y="3060511"/>
                  <a:pt x="277358" y="3060093"/>
                  <a:pt x="279811" y="3060093"/>
                </a:cubicBezTo>
                <a:close/>
                <a:moveTo>
                  <a:pt x="179659" y="3060093"/>
                </a:moveTo>
                <a:cubicBezTo>
                  <a:pt x="183045" y="3060093"/>
                  <a:pt x="185611" y="3061189"/>
                  <a:pt x="187358" y="3063381"/>
                </a:cubicBezTo>
                <a:cubicBezTo>
                  <a:pt x="189106" y="3065573"/>
                  <a:pt x="189914" y="3068829"/>
                  <a:pt x="189784" y="3073148"/>
                </a:cubicBezTo>
                <a:lnTo>
                  <a:pt x="184054" y="3073148"/>
                </a:lnTo>
                <a:cubicBezTo>
                  <a:pt x="184119" y="3070283"/>
                  <a:pt x="183701" y="3068205"/>
                  <a:pt x="182801" y="3066913"/>
                </a:cubicBezTo>
                <a:cubicBezTo>
                  <a:pt x="181900" y="3065622"/>
                  <a:pt x="180581" y="3064976"/>
                  <a:pt x="178845" y="3064976"/>
                </a:cubicBezTo>
                <a:cubicBezTo>
                  <a:pt x="178085" y="3064976"/>
                  <a:pt x="177320" y="3065112"/>
                  <a:pt x="176550" y="3065383"/>
                </a:cubicBezTo>
                <a:cubicBezTo>
                  <a:pt x="175779" y="3065654"/>
                  <a:pt x="174987" y="3066089"/>
                  <a:pt x="174173" y="3066685"/>
                </a:cubicBezTo>
                <a:cubicBezTo>
                  <a:pt x="173359" y="3067282"/>
                  <a:pt x="172497" y="3068047"/>
                  <a:pt x="171585" y="3068981"/>
                </a:cubicBezTo>
                <a:cubicBezTo>
                  <a:pt x="170673" y="3069914"/>
                  <a:pt x="169697" y="3071042"/>
                  <a:pt x="168655" y="3072366"/>
                </a:cubicBezTo>
                <a:lnTo>
                  <a:pt x="168655" y="3093365"/>
                </a:lnTo>
                <a:lnTo>
                  <a:pt x="162925" y="3093365"/>
                </a:lnTo>
                <a:lnTo>
                  <a:pt x="162925" y="3060679"/>
                </a:lnTo>
                <a:lnTo>
                  <a:pt x="168102" y="3060679"/>
                </a:lnTo>
                <a:lnTo>
                  <a:pt x="168264" y="3066702"/>
                </a:lnTo>
                <a:cubicBezTo>
                  <a:pt x="170196" y="3064379"/>
                  <a:pt x="172101" y="3062697"/>
                  <a:pt x="173978" y="3061655"/>
                </a:cubicBezTo>
                <a:cubicBezTo>
                  <a:pt x="175855" y="3060614"/>
                  <a:pt x="177749" y="3060093"/>
                  <a:pt x="179659" y="3060093"/>
                </a:cubicBezTo>
                <a:close/>
                <a:moveTo>
                  <a:pt x="146461" y="3060093"/>
                </a:moveTo>
                <a:cubicBezTo>
                  <a:pt x="148740" y="3060093"/>
                  <a:pt x="150758" y="3060451"/>
                  <a:pt x="152516" y="3061167"/>
                </a:cubicBezTo>
                <a:cubicBezTo>
                  <a:pt x="154274" y="3061883"/>
                  <a:pt x="155756" y="3062898"/>
                  <a:pt x="156960" y="3064211"/>
                </a:cubicBezTo>
                <a:cubicBezTo>
                  <a:pt x="158165" y="3065524"/>
                  <a:pt x="159077" y="3067119"/>
                  <a:pt x="159695" y="3068997"/>
                </a:cubicBezTo>
                <a:cubicBezTo>
                  <a:pt x="160314" y="3070874"/>
                  <a:pt x="160623" y="3072974"/>
                  <a:pt x="160623" y="3075296"/>
                </a:cubicBezTo>
                <a:cubicBezTo>
                  <a:pt x="160623" y="3076100"/>
                  <a:pt x="160612" y="3076772"/>
                  <a:pt x="160590" y="3077315"/>
                </a:cubicBezTo>
                <a:cubicBezTo>
                  <a:pt x="160569" y="3077858"/>
                  <a:pt x="160536" y="3078368"/>
                  <a:pt x="160493" y="3078845"/>
                </a:cubicBezTo>
                <a:lnTo>
                  <a:pt x="137541" y="3078845"/>
                </a:lnTo>
                <a:cubicBezTo>
                  <a:pt x="137541" y="3082188"/>
                  <a:pt x="138474" y="3084754"/>
                  <a:pt x="140340" y="3086545"/>
                </a:cubicBezTo>
                <a:cubicBezTo>
                  <a:pt x="142207" y="3088335"/>
                  <a:pt x="144898" y="3089231"/>
                  <a:pt x="148414" y="3089231"/>
                </a:cubicBezTo>
                <a:cubicBezTo>
                  <a:pt x="149369" y="3089231"/>
                  <a:pt x="150324" y="3089193"/>
                  <a:pt x="151279" y="3089117"/>
                </a:cubicBezTo>
                <a:cubicBezTo>
                  <a:pt x="152234" y="3089041"/>
                  <a:pt x="153157" y="3088938"/>
                  <a:pt x="154047" y="3088807"/>
                </a:cubicBezTo>
                <a:cubicBezTo>
                  <a:pt x="154936" y="3088677"/>
                  <a:pt x="155788" y="3088531"/>
                  <a:pt x="156602" y="3088368"/>
                </a:cubicBezTo>
                <a:cubicBezTo>
                  <a:pt x="157416" y="3088205"/>
                  <a:pt x="158170" y="3088026"/>
                  <a:pt x="158865" y="3087831"/>
                </a:cubicBezTo>
                <a:lnTo>
                  <a:pt x="158865" y="3092486"/>
                </a:lnTo>
                <a:cubicBezTo>
                  <a:pt x="157324" y="3092920"/>
                  <a:pt x="155582" y="3093273"/>
                  <a:pt x="153640" y="3093544"/>
                </a:cubicBezTo>
                <a:cubicBezTo>
                  <a:pt x="151697" y="3093816"/>
                  <a:pt x="149684" y="3093951"/>
                  <a:pt x="147600" y="3093951"/>
                </a:cubicBezTo>
                <a:cubicBezTo>
                  <a:pt x="144801" y="3093951"/>
                  <a:pt x="142392" y="3093571"/>
                  <a:pt x="140373" y="3092812"/>
                </a:cubicBezTo>
                <a:cubicBezTo>
                  <a:pt x="138355" y="3092052"/>
                  <a:pt x="136700" y="3090951"/>
                  <a:pt x="135408" y="3089507"/>
                </a:cubicBezTo>
                <a:cubicBezTo>
                  <a:pt x="134117" y="3088064"/>
                  <a:pt x="133162" y="3086295"/>
                  <a:pt x="132543" y="3084201"/>
                </a:cubicBezTo>
                <a:cubicBezTo>
                  <a:pt x="131925" y="3082106"/>
                  <a:pt x="131615" y="3079735"/>
                  <a:pt x="131615" y="3077087"/>
                </a:cubicBezTo>
                <a:cubicBezTo>
                  <a:pt x="131615" y="3074786"/>
                  <a:pt x="131946" y="3072611"/>
                  <a:pt x="132608" y="3070560"/>
                </a:cubicBezTo>
                <a:cubicBezTo>
                  <a:pt x="133270" y="3068509"/>
                  <a:pt x="134236" y="3066707"/>
                  <a:pt x="135506" y="3065155"/>
                </a:cubicBezTo>
                <a:cubicBezTo>
                  <a:pt x="136776" y="3063603"/>
                  <a:pt x="138333" y="3062372"/>
                  <a:pt x="140178" y="3061460"/>
                </a:cubicBezTo>
                <a:cubicBezTo>
                  <a:pt x="142023" y="3060549"/>
                  <a:pt x="144117" y="3060093"/>
                  <a:pt x="146461" y="3060093"/>
                </a:cubicBezTo>
                <a:close/>
                <a:moveTo>
                  <a:pt x="72866" y="3060093"/>
                </a:moveTo>
                <a:cubicBezTo>
                  <a:pt x="76230" y="3060093"/>
                  <a:pt x="78774" y="3061086"/>
                  <a:pt x="80500" y="3063072"/>
                </a:cubicBezTo>
                <a:cubicBezTo>
                  <a:pt x="82225" y="3065058"/>
                  <a:pt x="83088" y="3068047"/>
                  <a:pt x="83088" y="3072041"/>
                </a:cubicBezTo>
                <a:lnTo>
                  <a:pt x="83088" y="3093365"/>
                </a:lnTo>
                <a:lnTo>
                  <a:pt x="77423" y="3093365"/>
                </a:lnTo>
                <a:lnTo>
                  <a:pt x="77423" y="3072497"/>
                </a:lnTo>
                <a:cubicBezTo>
                  <a:pt x="77423" y="3069936"/>
                  <a:pt x="76946" y="3068042"/>
                  <a:pt x="75991" y="3066816"/>
                </a:cubicBezTo>
                <a:cubicBezTo>
                  <a:pt x="75036" y="3065589"/>
                  <a:pt x="73614" y="3064976"/>
                  <a:pt x="71726" y="3064976"/>
                </a:cubicBezTo>
                <a:cubicBezTo>
                  <a:pt x="71031" y="3064976"/>
                  <a:pt x="70353" y="3065079"/>
                  <a:pt x="69691" y="3065285"/>
                </a:cubicBezTo>
                <a:cubicBezTo>
                  <a:pt x="69029" y="3065492"/>
                  <a:pt x="68340" y="3065850"/>
                  <a:pt x="67624" y="3066360"/>
                </a:cubicBezTo>
                <a:cubicBezTo>
                  <a:pt x="66908" y="3066870"/>
                  <a:pt x="66132" y="3067559"/>
                  <a:pt x="65296" y="3068427"/>
                </a:cubicBezTo>
                <a:cubicBezTo>
                  <a:pt x="64461" y="3069295"/>
                  <a:pt x="63522" y="3070381"/>
                  <a:pt x="62480" y="3071683"/>
                </a:cubicBezTo>
                <a:lnTo>
                  <a:pt x="62480" y="3093365"/>
                </a:lnTo>
                <a:lnTo>
                  <a:pt x="56815" y="3093365"/>
                </a:lnTo>
                <a:lnTo>
                  <a:pt x="56815" y="3060679"/>
                </a:lnTo>
                <a:lnTo>
                  <a:pt x="61861" y="3060679"/>
                </a:lnTo>
                <a:lnTo>
                  <a:pt x="62089" y="3065953"/>
                </a:lnTo>
                <a:cubicBezTo>
                  <a:pt x="63044" y="3064824"/>
                  <a:pt x="63967" y="3063886"/>
                  <a:pt x="64857" y="3063137"/>
                </a:cubicBezTo>
                <a:cubicBezTo>
                  <a:pt x="65746" y="3062388"/>
                  <a:pt x="66620" y="3061786"/>
                  <a:pt x="67477" y="3061330"/>
                </a:cubicBezTo>
                <a:cubicBezTo>
                  <a:pt x="68335" y="3060874"/>
                  <a:pt x="69208" y="3060554"/>
                  <a:pt x="70098" y="3060369"/>
                </a:cubicBezTo>
                <a:cubicBezTo>
                  <a:pt x="70988" y="3060185"/>
                  <a:pt x="71911" y="3060093"/>
                  <a:pt x="72866" y="3060093"/>
                </a:cubicBezTo>
                <a:close/>
                <a:moveTo>
                  <a:pt x="1042025" y="3055698"/>
                </a:moveTo>
                <a:lnTo>
                  <a:pt x="1042025" y="3088352"/>
                </a:lnTo>
                <a:lnTo>
                  <a:pt x="1046355" y="3088352"/>
                </a:lnTo>
                <a:cubicBezTo>
                  <a:pt x="1056035" y="3088352"/>
                  <a:pt x="1060875" y="3082915"/>
                  <a:pt x="1060875" y="3072041"/>
                </a:cubicBezTo>
                <a:cubicBezTo>
                  <a:pt x="1060875" y="3069024"/>
                  <a:pt x="1060593" y="3066474"/>
                  <a:pt x="1060028" y="3064390"/>
                </a:cubicBezTo>
                <a:cubicBezTo>
                  <a:pt x="1059464" y="3062307"/>
                  <a:pt x="1058607" y="3060625"/>
                  <a:pt x="1057456" y="3059344"/>
                </a:cubicBezTo>
                <a:cubicBezTo>
                  <a:pt x="1056306" y="3058063"/>
                  <a:pt x="1054863" y="3057136"/>
                  <a:pt x="1053126" y="3056560"/>
                </a:cubicBezTo>
                <a:cubicBezTo>
                  <a:pt x="1051390" y="3055985"/>
                  <a:pt x="1049350" y="3055698"/>
                  <a:pt x="1047006" y="3055698"/>
                </a:cubicBezTo>
                <a:close/>
                <a:moveTo>
                  <a:pt x="1036230" y="3050814"/>
                </a:moveTo>
                <a:lnTo>
                  <a:pt x="1047201" y="3050814"/>
                </a:lnTo>
                <a:cubicBezTo>
                  <a:pt x="1053843" y="3050814"/>
                  <a:pt x="1058796" y="3052523"/>
                  <a:pt x="1062063" y="3055942"/>
                </a:cubicBezTo>
                <a:cubicBezTo>
                  <a:pt x="1065329" y="3059360"/>
                  <a:pt x="1066963" y="3064586"/>
                  <a:pt x="1066963" y="3071618"/>
                </a:cubicBezTo>
                <a:cubicBezTo>
                  <a:pt x="1066963" y="3073658"/>
                  <a:pt x="1066805" y="3075611"/>
                  <a:pt x="1066491" y="3077478"/>
                </a:cubicBezTo>
                <a:cubicBezTo>
                  <a:pt x="1066176" y="3079344"/>
                  <a:pt x="1065671" y="3081081"/>
                  <a:pt x="1064977" y="3082687"/>
                </a:cubicBezTo>
                <a:cubicBezTo>
                  <a:pt x="1064282" y="3084293"/>
                  <a:pt x="1063381" y="3085752"/>
                  <a:pt x="1062275" y="3087066"/>
                </a:cubicBezTo>
                <a:cubicBezTo>
                  <a:pt x="1061168" y="3088379"/>
                  <a:pt x="1059811" y="3089502"/>
                  <a:pt x="1058205" y="3090435"/>
                </a:cubicBezTo>
                <a:cubicBezTo>
                  <a:pt x="1056599" y="3091368"/>
                  <a:pt x="1054732" y="3092090"/>
                  <a:pt x="1052605" y="3092600"/>
                </a:cubicBezTo>
                <a:cubicBezTo>
                  <a:pt x="1050478" y="3093110"/>
                  <a:pt x="1048058" y="3093365"/>
                  <a:pt x="1045345" y="3093365"/>
                </a:cubicBezTo>
                <a:lnTo>
                  <a:pt x="1036230" y="3093365"/>
                </a:lnTo>
                <a:close/>
                <a:moveTo>
                  <a:pt x="1000181" y="3050814"/>
                </a:moveTo>
                <a:lnTo>
                  <a:pt x="1025640" y="3050814"/>
                </a:lnTo>
                <a:lnTo>
                  <a:pt x="1025640" y="3055698"/>
                </a:lnTo>
                <a:lnTo>
                  <a:pt x="1015840" y="3055698"/>
                </a:lnTo>
                <a:lnTo>
                  <a:pt x="1015840" y="3088417"/>
                </a:lnTo>
                <a:lnTo>
                  <a:pt x="1025640" y="3088417"/>
                </a:lnTo>
                <a:lnTo>
                  <a:pt x="1025640" y="3093365"/>
                </a:lnTo>
                <a:lnTo>
                  <a:pt x="1000181" y="3093365"/>
                </a:lnTo>
                <a:lnTo>
                  <a:pt x="1000181" y="3088417"/>
                </a:lnTo>
                <a:lnTo>
                  <a:pt x="1009980" y="3088417"/>
                </a:lnTo>
                <a:lnTo>
                  <a:pt x="1009980" y="3055698"/>
                </a:lnTo>
                <a:lnTo>
                  <a:pt x="1000181" y="3055698"/>
                </a:lnTo>
                <a:close/>
                <a:moveTo>
                  <a:pt x="785161" y="3050814"/>
                </a:moveTo>
                <a:lnTo>
                  <a:pt x="791705" y="3050814"/>
                </a:lnTo>
                <a:lnTo>
                  <a:pt x="800886" y="3079496"/>
                </a:lnTo>
                <a:lnTo>
                  <a:pt x="803491" y="3087896"/>
                </a:lnTo>
                <a:lnTo>
                  <a:pt x="806160" y="3079496"/>
                </a:lnTo>
                <a:lnTo>
                  <a:pt x="815374" y="3050814"/>
                </a:lnTo>
                <a:lnTo>
                  <a:pt x="821559" y="3050814"/>
                </a:lnTo>
                <a:lnTo>
                  <a:pt x="807104" y="3093365"/>
                </a:lnTo>
                <a:lnTo>
                  <a:pt x="799291" y="3093365"/>
                </a:lnTo>
                <a:close/>
                <a:moveTo>
                  <a:pt x="20050" y="3050814"/>
                </a:moveTo>
                <a:lnTo>
                  <a:pt x="44239" y="3050814"/>
                </a:lnTo>
                <a:lnTo>
                  <a:pt x="44239" y="3055698"/>
                </a:lnTo>
                <a:lnTo>
                  <a:pt x="25845" y="3055698"/>
                </a:lnTo>
                <a:lnTo>
                  <a:pt x="25845" y="3068883"/>
                </a:lnTo>
                <a:lnTo>
                  <a:pt x="43523" y="3068883"/>
                </a:lnTo>
                <a:lnTo>
                  <a:pt x="43523" y="3073766"/>
                </a:lnTo>
                <a:lnTo>
                  <a:pt x="25845" y="3073766"/>
                </a:lnTo>
                <a:lnTo>
                  <a:pt x="25845" y="3088417"/>
                </a:lnTo>
                <a:lnTo>
                  <a:pt x="44239" y="3088417"/>
                </a:lnTo>
                <a:lnTo>
                  <a:pt x="44239" y="3093365"/>
                </a:lnTo>
                <a:lnTo>
                  <a:pt x="20050" y="3093365"/>
                </a:lnTo>
                <a:close/>
                <a:moveTo>
                  <a:pt x="1155264" y="3050228"/>
                </a:moveTo>
                <a:cubicBezTo>
                  <a:pt x="1157153" y="3050228"/>
                  <a:pt x="1158873" y="3050510"/>
                  <a:pt x="1160424" y="3051075"/>
                </a:cubicBezTo>
                <a:cubicBezTo>
                  <a:pt x="1161976" y="3051639"/>
                  <a:pt x="1163316" y="3052453"/>
                  <a:pt x="1164445" y="3053516"/>
                </a:cubicBezTo>
                <a:cubicBezTo>
                  <a:pt x="1165574" y="3054580"/>
                  <a:pt x="1166447" y="3055882"/>
                  <a:pt x="1167066" y="3057423"/>
                </a:cubicBezTo>
                <a:cubicBezTo>
                  <a:pt x="1167685" y="3058964"/>
                  <a:pt x="1167994" y="3060701"/>
                  <a:pt x="1167994" y="3062632"/>
                </a:cubicBezTo>
                <a:cubicBezTo>
                  <a:pt x="1167994" y="3064260"/>
                  <a:pt x="1167777" y="3065768"/>
                  <a:pt x="1167343" y="3067157"/>
                </a:cubicBezTo>
                <a:cubicBezTo>
                  <a:pt x="1166909" y="3068547"/>
                  <a:pt x="1166252" y="3069930"/>
                  <a:pt x="1165373" y="3071308"/>
                </a:cubicBezTo>
                <a:cubicBezTo>
                  <a:pt x="1164494" y="3072687"/>
                  <a:pt x="1163387" y="3074114"/>
                  <a:pt x="1162052" y="3075589"/>
                </a:cubicBezTo>
                <a:cubicBezTo>
                  <a:pt x="1160717" y="3077065"/>
                  <a:pt x="1159139" y="3078682"/>
                  <a:pt x="1157315" y="3080440"/>
                </a:cubicBezTo>
                <a:lnTo>
                  <a:pt x="1149600" y="3087961"/>
                </a:lnTo>
                <a:lnTo>
                  <a:pt x="1170273" y="3087961"/>
                </a:lnTo>
                <a:lnTo>
                  <a:pt x="1170273" y="3093365"/>
                </a:lnTo>
                <a:lnTo>
                  <a:pt x="1142242" y="3093365"/>
                </a:lnTo>
                <a:lnTo>
                  <a:pt x="1142242" y="3088286"/>
                </a:lnTo>
                <a:lnTo>
                  <a:pt x="1153246" y="3077348"/>
                </a:lnTo>
                <a:cubicBezTo>
                  <a:pt x="1155047" y="3075568"/>
                  <a:pt x="1156512" y="3074027"/>
                  <a:pt x="1157641" y="3072725"/>
                </a:cubicBezTo>
                <a:cubicBezTo>
                  <a:pt x="1158769" y="3071422"/>
                  <a:pt x="1159649" y="3070234"/>
                  <a:pt x="1160278" y="3069160"/>
                </a:cubicBezTo>
                <a:cubicBezTo>
                  <a:pt x="1160907" y="3068085"/>
                  <a:pt x="1161331" y="3067071"/>
                  <a:pt x="1161548" y="3066116"/>
                </a:cubicBezTo>
                <a:cubicBezTo>
                  <a:pt x="1161765" y="3065161"/>
                  <a:pt x="1161873" y="3064130"/>
                  <a:pt x="1161873" y="3063023"/>
                </a:cubicBezTo>
                <a:cubicBezTo>
                  <a:pt x="1161873" y="3061981"/>
                  <a:pt x="1161732" y="3060988"/>
                  <a:pt x="1161450" y="3060044"/>
                </a:cubicBezTo>
                <a:cubicBezTo>
                  <a:pt x="1161168" y="3059100"/>
                  <a:pt x="1160734" y="3058270"/>
                  <a:pt x="1160148" y="3057553"/>
                </a:cubicBezTo>
                <a:cubicBezTo>
                  <a:pt x="1159562" y="3056837"/>
                  <a:pt x="1158802" y="3056273"/>
                  <a:pt x="1157869" y="3055860"/>
                </a:cubicBezTo>
                <a:cubicBezTo>
                  <a:pt x="1156935" y="3055448"/>
                  <a:pt x="1155818" y="3055242"/>
                  <a:pt x="1154516" y="3055242"/>
                </a:cubicBezTo>
                <a:cubicBezTo>
                  <a:pt x="1152714" y="3055242"/>
                  <a:pt x="1151075" y="3055643"/>
                  <a:pt x="1149600" y="3056446"/>
                </a:cubicBezTo>
                <a:cubicBezTo>
                  <a:pt x="1148124" y="3057250"/>
                  <a:pt x="1146767" y="3058291"/>
                  <a:pt x="1145530" y="3059572"/>
                </a:cubicBezTo>
                <a:lnTo>
                  <a:pt x="1142405" y="3055828"/>
                </a:lnTo>
                <a:cubicBezTo>
                  <a:pt x="1144011" y="3054135"/>
                  <a:pt x="1145861" y="3052778"/>
                  <a:pt x="1147955" y="3051758"/>
                </a:cubicBezTo>
                <a:cubicBezTo>
                  <a:pt x="1150050" y="3050738"/>
                  <a:pt x="1152486" y="3050228"/>
                  <a:pt x="1155264" y="3050228"/>
                </a:cubicBezTo>
                <a:close/>
                <a:moveTo>
                  <a:pt x="878095" y="3050228"/>
                </a:moveTo>
                <a:lnTo>
                  <a:pt x="878095" y="3060679"/>
                </a:lnTo>
                <a:lnTo>
                  <a:pt x="892778" y="3060679"/>
                </a:lnTo>
                <a:lnTo>
                  <a:pt x="892778" y="3065432"/>
                </a:lnTo>
                <a:lnTo>
                  <a:pt x="878095" y="3065432"/>
                </a:lnTo>
                <a:lnTo>
                  <a:pt x="878095" y="3082036"/>
                </a:lnTo>
                <a:cubicBezTo>
                  <a:pt x="878095" y="3084380"/>
                  <a:pt x="878719" y="3086132"/>
                  <a:pt x="879967" y="3087293"/>
                </a:cubicBezTo>
                <a:cubicBezTo>
                  <a:pt x="881215" y="3088455"/>
                  <a:pt x="883055" y="3089035"/>
                  <a:pt x="885485" y="3089035"/>
                </a:cubicBezTo>
                <a:cubicBezTo>
                  <a:pt x="886527" y="3089035"/>
                  <a:pt x="887667" y="3088954"/>
                  <a:pt x="888904" y="3088791"/>
                </a:cubicBezTo>
                <a:cubicBezTo>
                  <a:pt x="890141" y="3088628"/>
                  <a:pt x="891432" y="3088373"/>
                  <a:pt x="892778" y="3088026"/>
                </a:cubicBezTo>
                <a:lnTo>
                  <a:pt x="892778" y="3092909"/>
                </a:lnTo>
                <a:cubicBezTo>
                  <a:pt x="891497" y="3093235"/>
                  <a:pt x="890173" y="3093468"/>
                  <a:pt x="888806" y="3093609"/>
                </a:cubicBezTo>
                <a:cubicBezTo>
                  <a:pt x="887439" y="3093750"/>
                  <a:pt x="886050" y="3093821"/>
                  <a:pt x="884639" y="3093821"/>
                </a:cubicBezTo>
                <a:cubicBezTo>
                  <a:pt x="880537" y="3093821"/>
                  <a:pt x="877477" y="3092893"/>
                  <a:pt x="875458" y="3091037"/>
                </a:cubicBezTo>
                <a:cubicBezTo>
                  <a:pt x="873440" y="3089182"/>
                  <a:pt x="872430" y="3086333"/>
                  <a:pt x="872430" y="3082491"/>
                </a:cubicBezTo>
                <a:lnTo>
                  <a:pt x="872430" y="3065432"/>
                </a:lnTo>
                <a:lnTo>
                  <a:pt x="863282" y="3065432"/>
                </a:lnTo>
                <a:lnTo>
                  <a:pt x="863282" y="3060679"/>
                </a:lnTo>
                <a:lnTo>
                  <a:pt x="872430" y="3060679"/>
                </a:lnTo>
                <a:lnTo>
                  <a:pt x="872430" y="3051693"/>
                </a:lnTo>
                <a:close/>
                <a:moveTo>
                  <a:pt x="592345" y="3050228"/>
                </a:moveTo>
                <a:lnTo>
                  <a:pt x="592345" y="3060679"/>
                </a:lnTo>
                <a:lnTo>
                  <a:pt x="607028" y="3060679"/>
                </a:lnTo>
                <a:lnTo>
                  <a:pt x="607028" y="3065432"/>
                </a:lnTo>
                <a:lnTo>
                  <a:pt x="592345" y="3065432"/>
                </a:lnTo>
                <a:lnTo>
                  <a:pt x="592345" y="3082036"/>
                </a:lnTo>
                <a:cubicBezTo>
                  <a:pt x="592345" y="3084380"/>
                  <a:pt x="592969" y="3086132"/>
                  <a:pt x="594217" y="3087293"/>
                </a:cubicBezTo>
                <a:cubicBezTo>
                  <a:pt x="595465" y="3088455"/>
                  <a:pt x="597305" y="3089035"/>
                  <a:pt x="599736" y="3089035"/>
                </a:cubicBezTo>
                <a:cubicBezTo>
                  <a:pt x="600777" y="3089035"/>
                  <a:pt x="601917" y="3088954"/>
                  <a:pt x="603154" y="3088791"/>
                </a:cubicBezTo>
                <a:cubicBezTo>
                  <a:pt x="604391" y="3088628"/>
                  <a:pt x="605682" y="3088373"/>
                  <a:pt x="607028" y="3088026"/>
                </a:cubicBezTo>
                <a:lnTo>
                  <a:pt x="607028" y="3092909"/>
                </a:lnTo>
                <a:cubicBezTo>
                  <a:pt x="605747" y="3093235"/>
                  <a:pt x="604424" y="3093468"/>
                  <a:pt x="603056" y="3093609"/>
                </a:cubicBezTo>
                <a:cubicBezTo>
                  <a:pt x="601689" y="3093750"/>
                  <a:pt x="600300" y="3093821"/>
                  <a:pt x="598889" y="3093821"/>
                </a:cubicBezTo>
                <a:cubicBezTo>
                  <a:pt x="594787" y="3093821"/>
                  <a:pt x="591727" y="3092893"/>
                  <a:pt x="589708" y="3091037"/>
                </a:cubicBezTo>
                <a:cubicBezTo>
                  <a:pt x="587690" y="3089182"/>
                  <a:pt x="586681" y="3086333"/>
                  <a:pt x="586681" y="3082491"/>
                </a:cubicBezTo>
                <a:lnTo>
                  <a:pt x="586681" y="3065432"/>
                </a:lnTo>
                <a:lnTo>
                  <a:pt x="577532" y="3065432"/>
                </a:lnTo>
                <a:lnTo>
                  <a:pt x="577532" y="3060679"/>
                </a:lnTo>
                <a:lnTo>
                  <a:pt x="586681" y="3060679"/>
                </a:lnTo>
                <a:lnTo>
                  <a:pt x="586681" y="3051693"/>
                </a:lnTo>
                <a:close/>
                <a:moveTo>
                  <a:pt x="106570" y="3050228"/>
                </a:moveTo>
                <a:lnTo>
                  <a:pt x="106570" y="3060679"/>
                </a:lnTo>
                <a:lnTo>
                  <a:pt x="121253" y="3060679"/>
                </a:lnTo>
                <a:lnTo>
                  <a:pt x="121253" y="3065432"/>
                </a:lnTo>
                <a:lnTo>
                  <a:pt x="106570" y="3065432"/>
                </a:lnTo>
                <a:lnTo>
                  <a:pt x="106570" y="3082036"/>
                </a:lnTo>
                <a:cubicBezTo>
                  <a:pt x="106570" y="3084380"/>
                  <a:pt x="107194" y="3086132"/>
                  <a:pt x="108442" y="3087293"/>
                </a:cubicBezTo>
                <a:cubicBezTo>
                  <a:pt x="109690" y="3088455"/>
                  <a:pt x="111530" y="3089035"/>
                  <a:pt x="113961" y="3089035"/>
                </a:cubicBezTo>
                <a:cubicBezTo>
                  <a:pt x="115003" y="3089035"/>
                  <a:pt x="116142" y="3088954"/>
                  <a:pt x="117379" y="3088791"/>
                </a:cubicBezTo>
                <a:cubicBezTo>
                  <a:pt x="118616" y="3088628"/>
                  <a:pt x="119908" y="3088373"/>
                  <a:pt x="121253" y="3088026"/>
                </a:cubicBezTo>
                <a:lnTo>
                  <a:pt x="121253" y="3092909"/>
                </a:lnTo>
                <a:cubicBezTo>
                  <a:pt x="119973" y="3093235"/>
                  <a:pt x="118649" y="3093468"/>
                  <a:pt x="117281" y="3093609"/>
                </a:cubicBezTo>
                <a:cubicBezTo>
                  <a:pt x="115914" y="3093750"/>
                  <a:pt x="114525" y="3093821"/>
                  <a:pt x="113114" y="3093821"/>
                </a:cubicBezTo>
                <a:cubicBezTo>
                  <a:pt x="109012" y="3093821"/>
                  <a:pt x="105952" y="3092893"/>
                  <a:pt x="103933" y="3091037"/>
                </a:cubicBezTo>
                <a:cubicBezTo>
                  <a:pt x="101915" y="3089182"/>
                  <a:pt x="100906" y="3086333"/>
                  <a:pt x="100906" y="3082491"/>
                </a:cubicBezTo>
                <a:lnTo>
                  <a:pt x="100906" y="3065432"/>
                </a:lnTo>
                <a:lnTo>
                  <a:pt x="91757" y="3065432"/>
                </a:lnTo>
                <a:lnTo>
                  <a:pt x="91757" y="3060679"/>
                </a:lnTo>
                <a:lnTo>
                  <a:pt x="100906" y="3060679"/>
                </a:lnTo>
                <a:lnTo>
                  <a:pt x="100906" y="3051693"/>
                </a:lnTo>
                <a:close/>
                <a:moveTo>
                  <a:pt x="743945" y="3047363"/>
                </a:moveTo>
                <a:lnTo>
                  <a:pt x="749643" y="3047363"/>
                </a:lnTo>
                <a:lnTo>
                  <a:pt x="749643" y="3093365"/>
                </a:lnTo>
                <a:lnTo>
                  <a:pt x="744564" y="3093365"/>
                </a:lnTo>
                <a:lnTo>
                  <a:pt x="744369" y="3087179"/>
                </a:lnTo>
                <a:cubicBezTo>
                  <a:pt x="742784" y="3089480"/>
                  <a:pt x="741070" y="3091184"/>
                  <a:pt x="739225" y="3092291"/>
                </a:cubicBezTo>
                <a:cubicBezTo>
                  <a:pt x="737380" y="3093398"/>
                  <a:pt x="735383" y="3093951"/>
                  <a:pt x="733235" y="3093951"/>
                </a:cubicBezTo>
                <a:cubicBezTo>
                  <a:pt x="731368" y="3093951"/>
                  <a:pt x="729724" y="3093560"/>
                  <a:pt x="728302" y="3092779"/>
                </a:cubicBezTo>
                <a:cubicBezTo>
                  <a:pt x="726880" y="3091998"/>
                  <a:pt x="725698" y="3090896"/>
                  <a:pt x="724754" y="3089475"/>
                </a:cubicBezTo>
                <a:cubicBezTo>
                  <a:pt x="723809" y="3088053"/>
                  <a:pt x="723098" y="3086344"/>
                  <a:pt x="722621" y="3084347"/>
                </a:cubicBezTo>
                <a:cubicBezTo>
                  <a:pt x="722144" y="3082350"/>
                  <a:pt x="721905" y="3080137"/>
                  <a:pt x="721905" y="3077706"/>
                </a:cubicBezTo>
                <a:cubicBezTo>
                  <a:pt x="721905" y="3074928"/>
                  <a:pt x="722285" y="3072459"/>
                  <a:pt x="723044" y="3070299"/>
                </a:cubicBezTo>
                <a:cubicBezTo>
                  <a:pt x="723804" y="3068140"/>
                  <a:pt x="724884" y="3066316"/>
                  <a:pt x="726284" y="3064830"/>
                </a:cubicBezTo>
                <a:cubicBezTo>
                  <a:pt x="727684" y="3063343"/>
                  <a:pt x="729366" y="3062214"/>
                  <a:pt x="731330" y="3061444"/>
                </a:cubicBezTo>
                <a:cubicBezTo>
                  <a:pt x="733294" y="3060673"/>
                  <a:pt x="735481" y="3060288"/>
                  <a:pt x="737890" y="3060288"/>
                </a:cubicBezTo>
                <a:cubicBezTo>
                  <a:pt x="738932" y="3060288"/>
                  <a:pt x="739957" y="3060353"/>
                  <a:pt x="740967" y="3060483"/>
                </a:cubicBezTo>
                <a:cubicBezTo>
                  <a:pt x="741976" y="3060614"/>
                  <a:pt x="742969" y="3060820"/>
                  <a:pt x="743945" y="3061102"/>
                </a:cubicBezTo>
                <a:close/>
                <a:moveTo>
                  <a:pt x="527135" y="3046973"/>
                </a:moveTo>
                <a:cubicBezTo>
                  <a:pt x="527765" y="3046973"/>
                  <a:pt x="528351" y="3047087"/>
                  <a:pt x="528893" y="3047314"/>
                </a:cubicBezTo>
                <a:cubicBezTo>
                  <a:pt x="529436" y="3047542"/>
                  <a:pt x="529908" y="3047862"/>
                  <a:pt x="530309" y="3048275"/>
                </a:cubicBezTo>
                <a:cubicBezTo>
                  <a:pt x="530711" y="3048687"/>
                  <a:pt x="531026" y="3049159"/>
                  <a:pt x="531254" y="3049691"/>
                </a:cubicBezTo>
                <a:cubicBezTo>
                  <a:pt x="531482" y="3050223"/>
                  <a:pt x="531595" y="3050803"/>
                  <a:pt x="531595" y="3051433"/>
                </a:cubicBezTo>
                <a:cubicBezTo>
                  <a:pt x="531595" y="3052041"/>
                  <a:pt x="531482" y="3052616"/>
                  <a:pt x="531254" y="3053158"/>
                </a:cubicBezTo>
                <a:cubicBezTo>
                  <a:pt x="531026" y="3053701"/>
                  <a:pt x="530711" y="3054178"/>
                  <a:pt x="530309" y="3054591"/>
                </a:cubicBezTo>
                <a:cubicBezTo>
                  <a:pt x="529908" y="3055003"/>
                  <a:pt x="529436" y="3055323"/>
                  <a:pt x="528893" y="3055551"/>
                </a:cubicBezTo>
                <a:cubicBezTo>
                  <a:pt x="528351" y="3055779"/>
                  <a:pt x="527765" y="3055893"/>
                  <a:pt x="527135" y="3055893"/>
                </a:cubicBezTo>
                <a:cubicBezTo>
                  <a:pt x="526506" y="3055893"/>
                  <a:pt x="525920" y="3055779"/>
                  <a:pt x="525377" y="3055551"/>
                </a:cubicBezTo>
                <a:cubicBezTo>
                  <a:pt x="524835" y="3055323"/>
                  <a:pt x="524363" y="3055003"/>
                  <a:pt x="523961" y="3054591"/>
                </a:cubicBezTo>
                <a:cubicBezTo>
                  <a:pt x="523560" y="3054178"/>
                  <a:pt x="523245" y="3053701"/>
                  <a:pt x="523017" y="3053158"/>
                </a:cubicBezTo>
                <a:cubicBezTo>
                  <a:pt x="522789" y="3052616"/>
                  <a:pt x="522675" y="3052041"/>
                  <a:pt x="522675" y="3051433"/>
                </a:cubicBezTo>
                <a:cubicBezTo>
                  <a:pt x="522675" y="3050803"/>
                  <a:pt x="522789" y="3050223"/>
                  <a:pt x="523017" y="3049691"/>
                </a:cubicBezTo>
                <a:cubicBezTo>
                  <a:pt x="523245" y="3049159"/>
                  <a:pt x="523560" y="3048687"/>
                  <a:pt x="523961" y="3048275"/>
                </a:cubicBezTo>
                <a:cubicBezTo>
                  <a:pt x="524363" y="3047862"/>
                  <a:pt x="524835" y="3047542"/>
                  <a:pt x="525377" y="3047314"/>
                </a:cubicBezTo>
                <a:cubicBezTo>
                  <a:pt x="525920" y="3047087"/>
                  <a:pt x="526506" y="3046973"/>
                  <a:pt x="527135" y="3046973"/>
                </a:cubicBezTo>
                <a:close/>
                <a:moveTo>
                  <a:pt x="1712095" y="3016286"/>
                </a:moveTo>
                <a:cubicBezTo>
                  <a:pt x="1711379" y="3016764"/>
                  <a:pt x="1710788" y="3017230"/>
                  <a:pt x="1710321" y="3017686"/>
                </a:cubicBezTo>
                <a:cubicBezTo>
                  <a:pt x="1709854" y="3018142"/>
                  <a:pt x="1709491" y="3018603"/>
                  <a:pt x="1709231" y="3019070"/>
                </a:cubicBezTo>
                <a:cubicBezTo>
                  <a:pt x="1708970" y="3019536"/>
                  <a:pt x="1708786" y="3020003"/>
                  <a:pt x="1708677" y="3020470"/>
                </a:cubicBezTo>
                <a:cubicBezTo>
                  <a:pt x="1708568" y="3020936"/>
                  <a:pt x="1708514" y="3021408"/>
                  <a:pt x="1708514" y="3021886"/>
                </a:cubicBezTo>
                <a:cubicBezTo>
                  <a:pt x="1708514" y="3023427"/>
                  <a:pt x="1709317" y="3024550"/>
                  <a:pt x="1710923" y="3025255"/>
                </a:cubicBezTo>
                <a:cubicBezTo>
                  <a:pt x="1712530" y="3025961"/>
                  <a:pt x="1714765" y="3026313"/>
                  <a:pt x="1717630" y="3026313"/>
                </a:cubicBezTo>
                <a:cubicBezTo>
                  <a:pt x="1719431" y="3026313"/>
                  <a:pt x="1720945" y="3026151"/>
                  <a:pt x="1722172" y="3025825"/>
                </a:cubicBezTo>
                <a:cubicBezTo>
                  <a:pt x="1723398" y="3025500"/>
                  <a:pt x="1724385" y="3025071"/>
                  <a:pt x="1725134" y="3024539"/>
                </a:cubicBezTo>
                <a:cubicBezTo>
                  <a:pt x="1725883" y="3024007"/>
                  <a:pt x="1726420" y="3023400"/>
                  <a:pt x="1726746" y="3022716"/>
                </a:cubicBezTo>
                <a:cubicBezTo>
                  <a:pt x="1727071" y="3022032"/>
                  <a:pt x="1727234" y="3021332"/>
                  <a:pt x="1727234" y="3020616"/>
                </a:cubicBezTo>
                <a:cubicBezTo>
                  <a:pt x="1727234" y="3019292"/>
                  <a:pt x="1726692" y="3018315"/>
                  <a:pt x="1725606" y="3017686"/>
                </a:cubicBezTo>
                <a:cubicBezTo>
                  <a:pt x="1724521" y="3017057"/>
                  <a:pt x="1722861" y="3016688"/>
                  <a:pt x="1720625" y="3016579"/>
                </a:cubicBezTo>
                <a:close/>
                <a:moveTo>
                  <a:pt x="1746270" y="3009156"/>
                </a:moveTo>
                <a:cubicBezTo>
                  <a:pt x="1746856" y="3009156"/>
                  <a:pt x="1747410" y="3009270"/>
                  <a:pt x="1747930" y="3009498"/>
                </a:cubicBezTo>
                <a:cubicBezTo>
                  <a:pt x="1748451" y="3009726"/>
                  <a:pt x="1748902" y="3010035"/>
                  <a:pt x="1749282" y="3010426"/>
                </a:cubicBezTo>
                <a:cubicBezTo>
                  <a:pt x="1749661" y="3010817"/>
                  <a:pt x="1749965" y="3011278"/>
                  <a:pt x="1750193" y="3011810"/>
                </a:cubicBezTo>
                <a:cubicBezTo>
                  <a:pt x="1750421" y="3012341"/>
                  <a:pt x="1750535" y="3012900"/>
                  <a:pt x="1750535" y="3013486"/>
                </a:cubicBezTo>
                <a:cubicBezTo>
                  <a:pt x="1750535" y="3014072"/>
                  <a:pt x="1750421" y="3014626"/>
                  <a:pt x="1750193" y="3015147"/>
                </a:cubicBezTo>
                <a:cubicBezTo>
                  <a:pt x="1749965" y="3015668"/>
                  <a:pt x="1749661" y="3016118"/>
                  <a:pt x="1749282" y="3016498"/>
                </a:cubicBezTo>
                <a:cubicBezTo>
                  <a:pt x="1748902" y="3016878"/>
                  <a:pt x="1748451" y="3017181"/>
                  <a:pt x="1747930" y="3017409"/>
                </a:cubicBezTo>
                <a:cubicBezTo>
                  <a:pt x="1747410" y="3017637"/>
                  <a:pt x="1746856" y="3017751"/>
                  <a:pt x="1746270" y="3017751"/>
                </a:cubicBezTo>
                <a:cubicBezTo>
                  <a:pt x="1745662" y="3017751"/>
                  <a:pt x="1745098" y="3017637"/>
                  <a:pt x="1744577" y="3017409"/>
                </a:cubicBezTo>
                <a:cubicBezTo>
                  <a:pt x="1744056" y="3017181"/>
                  <a:pt x="1743601" y="3016878"/>
                  <a:pt x="1743210" y="3016498"/>
                </a:cubicBezTo>
                <a:cubicBezTo>
                  <a:pt x="1742819" y="3016118"/>
                  <a:pt x="1742510" y="3015668"/>
                  <a:pt x="1742282" y="3015147"/>
                </a:cubicBezTo>
                <a:cubicBezTo>
                  <a:pt x="1742054" y="3014626"/>
                  <a:pt x="1741940" y="3014072"/>
                  <a:pt x="1741940" y="3013486"/>
                </a:cubicBezTo>
                <a:cubicBezTo>
                  <a:pt x="1741940" y="3012900"/>
                  <a:pt x="1742054" y="3012341"/>
                  <a:pt x="1742282" y="3011810"/>
                </a:cubicBezTo>
                <a:cubicBezTo>
                  <a:pt x="1742510" y="3011278"/>
                  <a:pt x="1742819" y="3010817"/>
                  <a:pt x="1743210" y="3010426"/>
                </a:cubicBezTo>
                <a:cubicBezTo>
                  <a:pt x="1743601" y="3010035"/>
                  <a:pt x="1744056" y="3009726"/>
                  <a:pt x="1744577" y="3009498"/>
                </a:cubicBezTo>
                <a:cubicBezTo>
                  <a:pt x="1745098" y="3009270"/>
                  <a:pt x="1745662" y="3009156"/>
                  <a:pt x="1746270" y="3009156"/>
                </a:cubicBezTo>
                <a:close/>
                <a:moveTo>
                  <a:pt x="984075" y="3006910"/>
                </a:moveTo>
                <a:cubicBezTo>
                  <a:pt x="984813" y="3006910"/>
                  <a:pt x="985513" y="3007051"/>
                  <a:pt x="986175" y="3007333"/>
                </a:cubicBezTo>
                <a:cubicBezTo>
                  <a:pt x="986837" y="3007615"/>
                  <a:pt x="987412" y="3008006"/>
                  <a:pt x="987900" y="3008505"/>
                </a:cubicBezTo>
                <a:cubicBezTo>
                  <a:pt x="988388" y="3009004"/>
                  <a:pt x="988774" y="3009585"/>
                  <a:pt x="989056" y="3010247"/>
                </a:cubicBezTo>
                <a:cubicBezTo>
                  <a:pt x="989338" y="3010909"/>
                  <a:pt x="989479" y="3011620"/>
                  <a:pt x="989479" y="3012379"/>
                </a:cubicBezTo>
                <a:cubicBezTo>
                  <a:pt x="989479" y="3013117"/>
                  <a:pt x="989338" y="3013812"/>
                  <a:pt x="989056" y="3014463"/>
                </a:cubicBezTo>
                <a:cubicBezTo>
                  <a:pt x="988774" y="3015114"/>
                  <a:pt x="988388" y="3015684"/>
                  <a:pt x="987900" y="3016172"/>
                </a:cubicBezTo>
                <a:cubicBezTo>
                  <a:pt x="987412" y="3016661"/>
                  <a:pt x="986837" y="3017046"/>
                  <a:pt x="986175" y="3017328"/>
                </a:cubicBezTo>
                <a:cubicBezTo>
                  <a:pt x="985513" y="3017610"/>
                  <a:pt x="984813" y="3017751"/>
                  <a:pt x="984075" y="3017751"/>
                </a:cubicBezTo>
                <a:cubicBezTo>
                  <a:pt x="983315" y="3017751"/>
                  <a:pt x="982610" y="3017610"/>
                  <a:pt x="981959" y="3017328"/>
                </a:cubicBezTo>
                <a:cubicBezTo>
                  <a:pt x="981307" y="3017046"/>
                  <a:pt x="980738" y="3016661"/>
                  <a:pt x="980249" y="3016172"/>
                </a:cubicBezTo>
                <a:cubicBezTo>
                  <a:pt x="979761" y="3015684"/>
                  <a:pt x="979376" y="3015114"/>
                  <a:pt x="979094" y="3014463"/>
                </a:cubicBezTo>
                <a:cubicBezTo>
                  <a:pt x="978812" y="3013812"/>
                  <a:pt x="978670" y="3013117"/>
                  <a:pt x="978670" y="3012379"/>
                </a:cubicBezTo>
                <a:cubicBezTo>
                  <a:pt x="978670" y="3011620"/>
                  <a:pt x="978812" y="3010909"/>
                  <a:pt x="979094" y="3010247"/>
                </a:cubicBezTo>
                <a:cubicBezTo>
                  <a:pt x="979376" y="3009585"/>
                  <a:pt x="979761" y="3009004"/>
                  <a:pt x="980249" y="3008505"/>
                </a:cubicBezTo>
                <a:cubicBezTo>
                  <a:pt x="980738" y="3008006"/>
                  <a:pt x="981307" y="3007615"/>
                  <a:pt x="981959" y="3007333"/>
                </a:cubicBezTo>
                <a:cubicBezTo>
                  <a:pt x="982610" y="3007051"/>
                  <a:pt x="983315" y="3006910"/>
                  <a:pt x="984075" y="3006910"/>
                </a:cubicBezTo>
                <a:close/>
                <a:moveTo>
                  <a:pt x="1117750" y="3002287"/>
                </a:moveTo>
                <a:cubicBezTo>
                  <a:pt x="1116339" y="3002287"/>
                  <a:pt x="1115124" y="3002428"/>
                  <a:pt x="1114104" y="3002710"/>
                </a:cubicBezTo>
                <a:cubicBezTo>
                  <a:pt x="1113084" y="3002992"/>
                  <a:pt x="1112248" y="3003394"/>
                  <a:pt x="1111597" y="3003915"/>
                </a:cubicBezTo>
                <a:cubicBezTo>
                  <a:pt x="1110946" y="3004436"/>
                  <a:pt x="1110463" y="3005060"/>
                  <a:pt x="1110148" y="3005787"/>
                </a:cubicBezTo>
                <a:cubicBezTo>
                  <a:pt x="1109834" y="3006514"/>
                  <a:pt x="1109676" y="3007333"/>
                  <a:pt x="1109676" y="3008245"/>
                </a:cubicBezTo>
                <a:cubicBezTo>
                  <a:pt x="1109676" y="3008874"/>
                  <a:pt x="1109774" y="3009476"/>
                  <a:pt x="1109969" y="3010052"/>
                </a:cubicBezTo>
                <a:cubicBezTo>
                  <a:pt x="1110165" y="3010627"/>
                  <a:pt x="1110479" y="3011137"/>
                  <a:pt x="1110914" y="3011582"/>
                </a:cubicBezTo>
                <a:cubicBezTo>
                  <a:pt x="1111348" y="3012027"/>
                  <a:pt x="1111912" y="3012379"/>
                  <a:pt x="1112606" y="3012640"/>
                </a:cubicBezTo>
                <a:cubicBezTo>
                  <a:pt x="1113301" y="3012900"/>
                  <a:pt x="1114147" y="3013031"/>
                  <a:pt x="1115146" y="3013031"/>
                </a:cubicBezTo>
                <a:cubicBezTo>
                  <a:pt x="1116448" y="3013031"/>
                  <a:pt x="1117940" y="3012634"/>
                  <a:pt x="1119622" y="3011842"/>
                </a:cubicBezTo>
                <a:cubicBezTo>
                  <a:pt x="1121304" y="3011050"/>
                  <a:pt x="1123079" y="3009797"/>
                  <a:pt x="1124945" y="3008082"/>
                </a:cubicBezTo>
                <a:lnTo>
                  <a:pt x="1124945" y="3002287"/>
                </a:lnTo>
                <a:close/>
                <a:moveTo>
                  <a:pt x="422425" y="3002287"/>
                </a:moveTo>
                <a:cubicBezTo>
                  <a:pt x="421015" y="3002287"/>
                  <a:pt x="419799" y="3002428"/>
                  <a:pt x="418779" y="3002710"/>
                </a:cubicBezTo>
                <a:cubicBezTo>
                  <a:pt x="417759" y="3002992"/>
                  <a:pt x="416923" y="3003394"/>
                  <a:pt x="416272" y="3003915"/>
                </a:cubicBezTo>
                <a:cubicBezTo>
                  <a:pt x="415621" y="3004436"/>
                  <a:pt x="415138" y="3005060"/>
                  <a:pt x="414823" y="3005787"/>
                </a:cubicBezTo>
                <a:cubicBezTo>
                  <a:pt x="414509" y="3006514"/>
                  <a:pt x="414352" y="3007333"/>
                  <a:pt x="414352" y="3008245"/>
                </a:cubicBezTo>
                <a:cubicBezTo>
                  <a:pt x="414352" y="3008874"/>
                  <a:pt x="414449" y="3009476"/>
                  <a:pt x="414645" y="3010052"/>
                </a:cubicBezTo>
                <a:cubicBezTo>
                  <a:pt x="414840" y="3010627"/>
                  <a:pt x="415154" y="3011137"/>
                  <a:pt x="415589" y="3011582"/>
                </a:cubicBezTo>
                <a:cubicBezTo>
                  <a:pt x="416023" y="3012027"/>
                  <a:pt x="416587" y="3012379"/>
                  <a:pt x="417282" y="3012640"/>
                </a:cubicBezTo>
                <a:cubicBezTo>
                  <a:pt x="417976" y="3012900"/>
                  <a:pt x="418823" y="3013031"/>
                  <a:pt x="419821" y="3013031"/>
                </a:cubicBezTo>
                <a:cubicBezTo>
                  <a:pt x="421123" y="3013031"/>
                  <a:pt x="422615" y="3012634"/>
                  <a:pt x="424298" y="3011842"/>
                </a:cubicBezTo>
                <a:cubicBezTo>
                  <a:pt x="425980" y="3011050"/>
                  <a:pt x="427754" y="3009797"/>
                  <a:pt x="429620" y="3008082"/>
                </a:cubicBezTo>
                <a:lnTo>
                  <a:pt x="429620" y="3002287"/>
                </a:lnTo>
                <a:close/>
                <a:moveTo>
                  <a:pt x="529479" y="2988841"/>
                </a:moveTo>
                <a:cubicBezTo>
                  <a:pt x="528763" y="2988841"/>
                  <a:pt x="528036" y="2988955"/>
                  <a:pt x="527298" y="2989183"/>
                </a:cubicBezTo>
                <a:cubicBezTo>
                  <a:pt x="526560" y="2989411"/>
                  <a:pt x="525795" y="2989791"/>
                  <a:pt x="525003" y="2990323"/>
                </a:cubicBezTo>
                <a:cubicBezTo>
                  <a:pt x="524211" y="2990854"/>
                  <a:pt x="523375" y="2991560"/>
                  <a:pt x="522496" y="2992439"/>
                </a:cubicBezTo>
                <a:cubicBezTo>
                  <a:pt x="521617" y="2993318"/>
                  <a:pt x="520679" y="2994408"/>
                  <a:pt x="519680" y="2995711"/>
                </a:cubicBezTo>
                <a:lnTo>
                  <a:pt x="519680" y="3011565"/>
                </a:lnTo>
                <a:cubicBezTo>
                  <a:pt x="520787" y="3012000"/>
                  <a:pt x="521915" y="3012341"/>
                  <a:pt x="523066" y="3012591"/>
                </a:cubicBezTo>
                <a:cubicBezTo>
                  <a:pt x="524216" y="3012841"/>
                  <a:pt x="525312" y="3012965"/>
                  <a:pt x="526354" y="3012965"/>
                </a:cubicBezTo>
                <a:cubicBezTo>
                  <a:pt x="527656" y="3012965"/>
                  <a:pt x="528899" y="3012759"/>
                  <a:pt x="530082" y="3012347"/>
                </a:cubicBezTo>
                <a:cubicBezTo>
                  <a:pt x="531264" y="3011934"/>
                  <a:pt x="532306" y="3011245"/>
                  <a:pt x="533207" y="3010280"/>
                </a:cubicBezTo>
                <a:cubicBezTo>
                  <a:pt x="534108" y="3009314"/>
                  <a:pt x="534824" y="3008033"/>
                  <a:pt x="535356" y="3006438"/>
                </a:cubicBezTo>
                <a:cubicBezTo>
                  <a:pt x="535887" y="3004843"/>
                  <a:pt x="536153" y="3002862"/>
                  <a:pt x="536153" y="3000496"/>
                </a:cubicBezTo>
                <a:cubicBezTo>
                  <a:pt x="536153" y="2998782"/>
                  <a:pt x="536029" y="2997208"/>
                  <a:pt x="535779" y="2995776"/>
                </a:cubicBezTo>
                <a:cubicBezTo>
                  <a:pt x="535529" y="2994343"/>
                  <a:pt x="535133" y="2993117"/>
                  <a:pt x="534591" y="2992097"/>
                </a:cubicBezTo>
                <a:cubicBezTo>
                  <a:pt x="534048" y="2991077"/>
                  <a:pt x="533354" y="2990279"/>
                  <a:pt x="532507" y="2989704"/>
                </a:cubicBezTo>
                <a:cubicBezTo>
                  <a:pt x="531661" y="2989129"/>
                  <a:pt x="530651" y="2988841"/>
                  <a:pt x="529479" y="2988841"/>
                </a:cubicBezTo>
                <a:close/>
                <a:moveTo>
                  <a:pt x="947049" y="2988776"/>
                </a:moveTo>
                <a:cubicBezTo>
                  <a:pt x="943967" y="2988776"/>
                  <a:pt x="941563" y="2989775"/>
                  <a:pt x="939838" y="2991771"/>
                </a:cubicBezTo>
                <a:cubicBezTo>
                  <a:pt x="938112" y="2993768"/>
                  <a:pt x="937250" y="2996894"/>
                  <a:pt x="937250" y="3001148"/>
                </a:cubicBezTo>
                <a:cubicBezTo>
                  <a:pt x="937250" y="3005098"/>
                  <a:pt x="937830" y="3008044"/>
                  <a:pt x="938991" y="3009987"/>
                </a:cubicBezTo>
                <a:cubicBezTo>
                  <a:pt x="940153" y="3011929"/>
                  <a:pt x="941797" y="3012900"/>
                  <a:pt x="943924" y="3012900"/>
                </a:cubicBezTo>
                <a:cubicBezTo>
                  <a:pt x="945356" y="3012900"/>
                  <a:pt x="946870" y="3012260"/>
                  <a:pt x="948465" y="3010979"/>
                </a:cubicBezTo>
                <a:cubicBezTo>
                  <a:pt x="950061" y="3009699"/>
                  <a:pt x="951737" y="3007800"/>
                  <a:pt x="953495" y="3005282"/>
                </a:cubicBezTo>
                <a:lnTo>
                  <a:pt x="953495" y="2990111"/>
                </a:lnTo>
                <a:cubicBezTo>
                  <a:pt x="952562" y="2989677"/>
                  <a:pt x="951531" y="2989346"/>
                  <a:pt x="950402" y="2989118"/>
                </a:cubicBezTo>
                <a:cubicBezTo>
                  <a:pt x="949274" y="2988890"/>
                  <a:pt x="948156" y="2988776"/>
                  <a:pt x="947049" y="2988776"/>
                </a:cubicBezTo>
                <a:close/>
                <a:moveTo>
                  <a:pt x="880374" y="2988776"/>
                </a:moveTo>
                <a:cubicBezTo>
                  <a:pt x="877292" y="2988776"/>
                  <a:pt x="874888" y="2989775"/>
                  <a:pt x="873163" y="2991771"/>
                </a:cubicBezTo>
                <a:cubicBezTo>
                  <a:pt x="871437" y="2993768"/>
                  <a:pt x="870575" y="2996894"/>
                  <a:pt x="870575" y="3001148"/>
                </a:cubicBezTo>
                <a:cubicBezTo>
                  <a:pt x="870575" y="3005098"/>
                  <a:pt x="871155" y="3008044"/>
                  <a:pt x="872316" y="3009987"/>
                </a:cubicBezTo>
                <a:cubicBezTo>
                  <a:pt x="873478" y="3011929"/>
                  <a:pt x="875122" y="3012900"/>
                  <a:pt x="877249" y="3012900"/>
                </a:cubicBezTo>
                <a:cubicBezTo>
                  <a:pt x="878681" y="3012900"/>
                  <a:pt x="880195" y="3012260"/>
                  <a:pt x="881790" y="3010979"/>
                </a:cubicBezTo>
                <a:cubicBezTo>
                  <a:pt x="883386" y="3009699"/>
                  <a:pt x="885062" y="3007800"/>
                  <a:pt x="886820" y="3005282"/>
                </a:cubicBezTo>
                <a:lnTo>
                  <a:pt x="886820" y="2990111"/>
                </a:lnTo>
                <a:cubicBezTo>
                  <a:pt x="885887" y="2989677"/>
                  <a:pt x="884856" y="2989346"/>
                  <a:pt x="883727" y="2989118"/>
                </a:cubicBezTo>
                <a:cubicBezTo>
                  <a:pt x="882599" y="2988890"/>
                  <a:pt x="881481" y="2988776"/>
                  <a:pt x="880374" y="2988776"/>
                </a:cubicBezTo>
                <a:close/>
                <a:moveTo>
                  <a:pt x="1574885" y="2988711"/>
                </a:moveTo>
                <a:cubicBezTo>
                  <a:pt x="1573192" y="2988711"/>
                  <a:pt x="1571744" y="2989042"/>
                  <a:pt x="1570539" y="2989704"/>
                </a:cubicBezTo>
                <a:cubicBezTo>
                  <a:pt x="1569334" y="2990366"/>
                  <a:pt x="1568347" y="2991250"/>
                  <a:pt x="1567576" y="2992357"/>
                </a:cubicBezTo>
                <a:cubicBezTo>
                  <a:pt x="1566806" y="2993464"/>
                  <a:pt x="1566242" y="2994750"/>
                  <a:pt x="1565883" y="2996215"/>
                </a:cubicBezTo>
                <a:cubicBezTo>
                  <a:pt x="1565525" y="2997680"/>
                  <a:pt x="1565346" y="2999216"/>
                  <a:pt x="1565346" y="3000822"/>
                </a:cubicBezTo>
                <a:cubicBezTo>
                  <a:pt x="1565346" y="3002840"/>
                  <a:pt x="1565569" y="3004609"/>
                  <a:pt x="1566014" y="3006129"/>
                </a:cubicBezTo>
                <a:cubicBezTo>
                  <a:pt x="1566459" y="3007648"/>
                  <a:pt x="1567093" y="3008912"/>
                  <a:pt x="1567918" y="3009921"/>
                </a:cubicBezTo>
                <a:cubicBezTo>
                  <a:pt x="1568743" y="3010931"/>
                  <a:pt x="1569741" y="3011690"/>
                  <a:pt x="1570913" y="3012200"/>
                </a:cubicBezTo>
                <a:cubicBezTo>
                  <a:pt x="1572085" y="3012710"/>
                  <a:pt x="1573409" y="3012965"/>
                  <a:pt x="1574885" y="3012965"/>
                </a:cubicBezTo>
                <a:cubicBezTo>
                  <a:pt x="1576578" y="3012965"/>
                  <a:pt x="1578027" y="3012634"/>
                  <a:pt x="1579231" y="3011972"/>
                </a:cubicBezTo>
                <a:cubicBezTo>
                  <a:pt x="1580436" y="3011310"/>
                  <a:pt x="1581424" y="3010426"/>
                  <a:pt x="1582194" y="3009319"/>
                </a:cubicBezTo>
                <a:cubicBezTo>
                  <a:pt x="1582965" y="3008212"/>
                  <a:pt x="1583529" y="3006926"/>
                  <a:pt x="1583887" y="3005461"/>
                </a:cubicBezTo>
                <a:cubicBezTo>
                  <a:pt x="1584245" y="3003996"/>
                  <a:pt x="1584424" y="3002450"/>
                  <a:pt x="1584424" y="3000822"/>
                </a:cubicBezTo>
                <a:cubicBezTo>
                  <a:pt x="1584424" y="2998803"/>
                  <a:pt x="1584202" y="2997040"/>
                  <a:pt x="1583757" y="2995532"/>
                </a:cubicBezTo>
                <a:cubicBezTo>
                  <a:pt x="1583312" y="2994023"/>
                  <a:pt x="1582677" y="2992764"/>
                  <a:pt x="1581852" y="2991755"/>
                </a:cubicBezTo>
                <a:cubicBezTo>
                  <a:pt x="1581027" y="2990746"/>
                  <a:pt x="1580024" y="2989986"/>
                  <a:pt x="1578841" y="2989476"/>
                </a:cubicBezTo>
                <a:cubicBezTo>
                  <a:pt x="1577658" y="2988966"/>
                  <a:pt x="1576339" y="2988711"/>
                  <a:pt x="1574885" y="2988711"/>
                </a:cubicBezTo>
                <a:close/>
                <a:moveTo>
                  <a:pt x="1432010" y="2988711"/>
                </a:moveTo>
                <a:cubicBezTo>
                  <a:pt x="1430317" y="2988711"/>
                  <a:pt x="1428869" y="2989042"/>
                  <a:pt x="1427664" y="2989704"/>
                </a:cubicBezTo>
                <a:cubicBezTo>
                  <a:pt x="1426459" y="2990366"/>
                  <a:pt x="1425472" y="2991250"/>
                  <a:pt x="1424701" y="2992357"/>
                </a:cubicBezTo>
                <a:cubicBezTo>
                  <a:pt x="1423931" y="2993464"/>
                  <a:pt x="1423367" y="2994750"/>
                  <a:pt x="1423008" y="2996215"/>
                </a:cubicBezTo>
                <a:cubicBezTo>
                  <a:pt x="1422650" y="2997680"/>
                  <a:pt x="1422471" y="2999216"/>
                  <a:pt x="1422471" y="3000822"/>
                </a:cubicBezTo>
                <a:cubicBezTo>
                  <a:pt x="1422471" y="3002840"/>
                  <a:pt x="1422694" y="3004609"/>
                  <a:pt x="1423139" y="3006129"/>
                </a:cubicBezTo>
                <a:cubicBezTo>
                  <a:pt x="1423584" y="3007648"/>
                  <a:pt x="1424219" y="3008912"/>
                  <a:pt x="1425043" y="3009921"/>
                </a:cubicBezTo>
                <a:cubicBezTo>
                  <a:pt x="1425868" y="3010931"/>
                  <a:pt x="1426866" y="3011690"/>
                  <a:pt x="1428038" y="3012200"/>
                </a:cubicBezTo>
                <a:cubicBezTo>
                  <a:pt x="1429210" y="3012710"/>
                  <a:pt x="1430534" y="3012965"/>
                  <a:pt x="1432010" y="3012965"/>
                </a:cubicBezTo>
                <a:cubicBezTo>
                  <a:pt x="1433703" y="3012965"/>
                  <a:pt x="1435152" y="3012634"/>
                  <a:pt x="1436356" y="3011972"/>
                </a:cubicBezTo>
                <a:cubicBezTo>
                  <a:pt x="1437561" y="3011310"/>
                  <a:pt x="1438548" y="3010426"/>
                  <a:pt x="1439319" y="3009319"/>
                </a:cubicBezTo>
                <a:cubicBezTo>
                  <a:pt x="1440090" y="3008212"/>
                  <a:pt x="1440654" y="3006926"/>
                  <a:pt x="1441012" y="3005461"/>
                </a:cubicBezTo>
                <a:cubicBezTo>
                  <a:pt x="1441370" y="3003996"/>
                  <a:pt x="1441549" y="3002450"/>
                  <a:pt x="1441549" y="3000822"/>
                </a:cubicBezTo>
                <a:cubicBezTo>
                  <a:pt x="1441549" y="2998803"/>
                  <a:pt x="1441327" y="2997040"/>
                  <a:pt x="1440882" y="2995532"/>
                </a:cubicBezTo>
                <a:cubicBezTo>
                  <a:pt x="1440437" y="2994023"/>
                  <a:pt x="1439802" y="2992764"/>
                  <a:pt x="1438977" y="2991755"/>
                </a:cubicBezTo>
                <a:cubicBezTo>
                  <a:pt x="1438153" y="2990746"/>
                  <a:pt x="1437149" y="2989986"/>
                  <a:pt x="1435966" y="2989476"/>
                </a:cubicBezTo>
                <a:cubicBezTo>
                  <a:pt x="1434783" y="2988966"/>
                  <a:pt x="1433465" y="2988711"/>
                  <a:pt x="1432010" y="2988711"/>
                </a:cubicBezTo>
                <a:close/>
                <a:moveTo>
                  <a:pt x="1298660" y="2988711"/>
                </a:moveTo>
                <a:cubicBezTo>
                  <a:pt x="1296967" y="2988711"/>
                  <a:pt x="1295519" y="2989042"/>
                  <a:pt x="1294314" y="2989704"/>
                </a:cubicBezTo>
                <a:cubicBezTo>
                  <a:pt x="1293109" y="2990366"/>
                  <a:pt x="1292122" y="2991250"/>
                  <a:pt x="1291351" y="2992357"/>
                </a:cubicBezTo>
                <a:cubicBezTo>
                  <a:pt x="1290581" y="2993464"/>
                  <a:pt x="1290017" y="2994750"/>
                  <a:pt x="1289658" y="2996215"/>
                </a:cubicBezTo>
                <a:cubicBezTo>
                  <a:pt x="1289300" y="2997680"/>
                  <a:pt x="1289121" y="2999216"/>
                  <a:pt x="1289121" y="3000822"/>
                </a:cubicBezTo>
                <a:cubicBezTo>
                  <a:pt x="1289121" y="3002840"/>
                  <a:pt x="1289344" y="3004609"/>
                  <a:pt x="1289789" y="3006129"/>
                </a:cubicBezTo>
                <a:cubicBezTo>
                  <a:pt x="1290234" y="3007648"/>
                  <a:pt x="1290869" y="3008912"/>
                  <a:pt x="1291693" y="3009921"/>
                </a:cubicBezTo>
                <a:cubicBezTo>
                  <a:pt x="1292518" y="3010931"/>
                  <a:pt x="1293516" y="3011690"/>
                  <a:pt x="1294688" y="3012200"/>
                </a:cubicBezTo>
                <a:cubicBezTo>
                  <a:pt x="1295860" y="3012710"/>
                  <a:pt x="1297184" y="3012965"/>
                  <a:pt x="1298660" y="3012965"/>
                </a:cubicBezTo>
                <a:cubicBezTo>
                  <a:pt x="1300353" y="3012965"/>
                  <a:pt x="1301802" y="3012634"/>
                  <a:pt x="1303006" y="3011972"/>
                </a:cubicBezTo>
                <a:cubicBezTo>
                  <a:pt x="1304211" y="3011310"/>
                  <a:pt x="1305198" y="3010426"/>
                  <a:pt x="1305969" y="3009319"/>
                </a:cubicBezTo>
                <a:cubicBezTo>
                  <a:pt x="1306740" y="3008212"/>
                  <a:pt x="1307304" y="3006926"/>
                  <a:pt x="1307662" y="3005461"/>
                </a:cubicBezTo>
                <a:cubicBezTo>
                  <a:pt x="1308020" y="3003996"/>
                  <a:pt x="1308199" y="3002450"/>
                  <a:pt x="1308199" y="3000822"/>
                </a:cubicBezTo>
                <a:cubicBezTo>
                  <a:pt x="1308199" y="2998803"/>
                  <a:pt x="1307977" y="2997040"/>
                  <a:pt x="1307532" y="2995532"/>
                </a:cubicBezTo>
                <a:cubicBezTo>
                  <a:pt x="1307087" y="2994023"/>
                  <a:pt x="1306452" y="2992764"/>
                  <a:pt x="1305627" y="2991755"/>
                </a:cubicBezTo>
                <a:cubicBezTo>
                  <a:pt x="1304803" y="2990746"/>
                  <a:pt x="1303799" y="2989986"/>
                  <a:pt x="1302616" y="2989476"/>
                </a:cubicBezTo>
                <a:cubicBezTo>
                  <a:pt x="1301433" y="2988966"/>
                  <a:pt x="1300115" y="2988711"/>
                  <a:pt x="1298660" y="2988711"/>
                </a:cubicBezTo>
                <a:close/>
                <a:moveTo>
                  <a:pt x="803360" y="2988711"/>
                </a:moveTo>
                <a:cubicBezTo>
                  <a:pt x="801668" y="2988711"/>
                  <a:pt x="800219" y="2989042"/>
                  <a:pt x="799014" y="2989704"/>
                </a:cubicBezTo>
                <a:cubicBezTo>
                  <a:pt x="797809" y="2990366"/>
                  <a:pt x="796822" y="2991250"/>
                  <a:pt x="796051" y="2992357"/>
                </a:cubicBezTo>
                <a:cubicBezTo>
                  <a:pt x="795281" y="2993464"/>
                  <a:pt x="794717" y="2994750"/>
                  <a:pt x="794358" y="2996215"/>
                </a:cubicBezTo>
                <a:cubicBezTo>
                  <a:pt x="794000" y="2997680"/>
                  <a:pt x="793822" y="2999216"/>
                  <a:pt x="793822" y="3000822"/>
                </a:cubicBezTo>
                <a:cubicBezTo>
                  <a:pt x="793822" y="3002840"/>
                  <a:pt x="794044" y="3004609"/>
                  <a:pt x="794489" y="3006129"/>
                </a:cubicBezTo>
                <a:cubicBezTo>
                  <a:pt x="794934" y="3007648"/>
                  <a:pt x="795569" y="3008912"/>
                  <a:pt x="796393" y="3009921"/>
                </a:cubicBezTo>
                <a:cubicBezTo>
                  <a:pt x="797218" y="3010931"/>
                  <a:pt x="798216" y="3011690"/>
                  <a:pt x="799389" y="3012200"/>
                </a:cubicBezTo>
                <a:cubicBezTo>
                  <a:pt x="800560" y="3012710"/>
                  <a:pt x="801884" y="3012965"/>
                  <a:pt x="803360" y="3012965"/>
                </a:cubicBezTo>
                <a:cubicBezTo>
                  <a:pt x="805053" y="3012965"/>
                  <a:pt x="806502" y="3012634"/>
                  <a:pt x="807707" y="3011972"/>
                </a:cubicBezTo>
                <a:cubicBezTo>
                  <a:pt x="808911" y="3011310"/>
                  <a:pt x="809899" y="3010426"/>
                  <a:pt x="810669" y="3009319"/>
                </a:cubicBezTo>
                <a:cubicBezTo>
                  <a:pt x="811440" y="3008212"/>
                  <a:pt x="812004" y="3006926"/>
                  <a:pt x="812362" y="3005461"/>
                </a:cubicBezTo>
                <a:cubicBezTo>
                  <a:pt x="812720" y="3003996"/>
                  <a:pt x="812899" y="3002450"/>
                  <a:pt x="812899" y="3000822"/>
                </a:cubicBezTo>
                <a:cubicBezTo>
                  <a:pt x="812899" y="2998803"/>
                  <a:pt x="812677" y="2997040"/>
                  <a:pt x="812232" y="2995532"/>
                </a:cubicBezTo>
                <a:cubicBezTo>
                  <a:pt x="811787" y="2994023"/>
                  <a:pt x="811152" y="2992764"/>
                  <a:pt x="810327" y="2991755"/>
                </a:cubicBezTo>
                <a:cubicBezTo>
                  <a:pt x="809502" y="2990746"/>
                  <a:pt x="808499" y="2989986"/>
                  <a:pt x="807316" y="2989476"/>
                </a:cubicBezTo>
                <a:cubicBezTo>
                  <a:pt x="806133" y="2988966"/>
                  <a:pt x="804815" y="2988711"/>
                  <a:pt x="803360" y="2988711"/>
                </a:cubicBezTo>
                <a:close/>
                <a:moveTo>
                  <a:pt x="250910" y="2988711"/>
                </a:moveTo>
                <a:cubicBezTo>
                  <a:pt x="249218" y="2988711"/>
                  <a:pt x="247769" y="2989042"/>
                  <a:pt x="246564" y="2989704"/>
                </a:cubicBezTo>
                <a:cubicBezTo>
                  <a:pt x="245360" y="2990366"/>
                  <a:pt x="244372" y="2991250"/>
                  <a:pt x="243602" y="2992357"/>
                </a:cubicBezTo>
                <a:cubicBezTo>
                  <a:pt x="242831" y="2993464"/>
                  <a:pt x="242267" y="2994750"/>
                  <a:pt x="241909" y="2996215"/>
                </a:cubicBezTo>
                <a:cubicBezTo>
                  <a:pt x="241551" y="2997680"/>
                  <a:pt x="241372" y="2999216"/>
                  <a:pt x="241372" y="3000822"/>
                </a:cubicBezTo>
                <a:cubicBezTo>
                  <a:pt x="241372" y="3002840"/>
                  <a:pt x="241594" y="3004609"/>
                  <a:pt x="242039" y="3006129"/>
                </a:cubicBezTo>
                <a:cubicBezTo>
                  <a:pt x="242484" y="3007648"/>
                  <a:pt x="243119" y="3008912"/>
                  <a:pt x="243943" y="3009921"/>
                </a:cubicBezTo>
                <a:cubicBezTo>
                  <a:pt x="244768" y="3010931"/>
                  <a:pt x="245766" y="3011690"/>
                  <a:pt x="246939" y="3012200"/>
                </a:cubicBezTo>
                <a:cubicBezTo>
                  <a:pt x="248111" y="3012710"/>
                  <a:pt x="249435" y="3012965"/>
                  <a:pt x="250910" y="3012965"/>
                </a:cubicBezTo>
                <a:cubicBezTo>
                  <a:pt x="252603" y="3012965"/>
                  <a:pt x="254052" y="3012634"/>
                  <a:pt x="255257" y="3011972"/>
                </a:cubicBezTo>
                <a:cubicBezTo>
                  <a:pt x="256461" y="3011310"/>
                  <a:pt x="257449" y="3010426"/>
                  <a:pt x="258219" y="3009319"/>
                </a:cubicBezTo>
                <a:cubicBezTo>
                  <a:pt x="258990" y="3008212"/>
                  <a:pt x="259554" y="3006926"/>
                  <a:pt x="259912" y="3005461"/>
                </a:cubicBezTo>
                <a:cubicBezTo>
                  <a:pt x="260270" y="3003996"/>
                  <a:pt x="260449" y="3002450"/>
                  <a:pt x="260449" y="3000822"/>
                </a:cubicBezTo>
                <a:cubicBezTo>
                  <a:pt x="260449" y="2998803"/>
                  <a:pt x="260227" y="2997040"/>
                  <a:pt x="259782" y="2995532"/>
                </a:cubicBezTo>
                <a:cubicBezTo>
                  <a:pt x="259337" y="2994023"/>
                  <a:pt x="258702" y="2992764"/>
                  <a:pt x="257878" y="2991755"/>
                </a:cubicBezTo>
                <a:cubicBezTo>
                  <a:pt x="257053" y="2990746"/>
                  <a:pt x="256049" y="2989986"/>
                  <a:pt x="254866" y="2989476"/>
                </a:cubicBezTo>
                <a:cubicBezTo>
                  <a:pt x="253683" y="2988966"/>
                  <a:pt x="252365" y="2988711"/>
                  <a:pt x="250910" y="2988711"/>
                </a:cubicBezTo>
                <a:close/>
                <a:moveTo>
                  <a:pt x="69936" y="2988711"/>
                </a:moveTo>
                <a:cubicBezTo>
                  <a:pt x="68243" y="2988711"/>
                  <a:pt x="66794" y="2989042"/>
                  <a:pt x="65589" y="2989704"/>
                </a:cubicBezTo>
                <a:cubicBezTo>
                  <a:pt x="64385" y="2990366"/>
                  <a:pt x="63397" y="2991250"/>
                  <a:pt x="62627" y="2992357"/>
                </a:cubicBezTo>
                <a:cubicBezTo>
                  <a:pt x="61856" y="2993464"/>
                  <a:pt x="61292" y="2994750"/>
                  <a:pt x="60934" y="2996215"/>
                </a:cubicBezTo>
                <a:cubicBezTo>
                  <a:pt x="60576" y="2997680"/>
                  <a:pt x="60396" y="2999216"/>
                  <a:pt x="60396" y="3000822"/>
                </a:cubicBezTo>
                <a:cubicBezTo>
                  <a:pt x="60396" y="3002840"/>
                  <a:pt x="60619" y="3004609"/>
                  <a:pt x="61064" y="3006129"/>
                </a:cubicBezTo>
                <a:cubicBezTo>
                  <a:pt x="61509" y="3007648"/>
                  <a:pt x="62144" y="3008912"/>
                  <a:pt x="62968" y="3009921"/>
                </a:cubicBezTo>
                <a:cubicBezTo>
                  <a:pt x="63793" y="3010931"/>
                  <a:pt x="64792" y="3011690"/>
                  <a:pt x="65964" y="3012200"/>
                </a:cubicBezTo>
                <a:cubicBezTo>
                  <a:pt x="67136" y="3012710"/>
                  <a:pt x="68460" y="3012965"/>
                  <a:pt x="69936" y="3012965"/>
                </a:cubicBezTo>
                <a:cubicBezTo>
                  <a:pt x="71628" y="3012965"/>
                  <a:pt x="73077" y="3012634"/>
                  <a:pt x="74282" y="3011972"/>
                </a:cubicBezTo>
                <a:cubicBezTo>
                  <a:pt x="75486" y="3011310"/>
                  <a:pt x="76474" y="3010426"/>
                  <a:pt x="77244" y="3009319"/>
                </a:cubicBezTo>
                <a:cubicBezTo>
                  <a:pt x="78015" y="3008212"/>
                  <a:pt x="78579" y="3006926"/>
                  <a:pt x="78937" y="3005461"/>
                </a:cubicBezTo>
                <a:cubicBezTo>
                  <a:pt x="79295" y="3003996"/>
                  <a:pt x="79474" y="3002450"/>
                  <a:pt x="79474" y="3000822"/>
                </a:cubicBezTo>
                <a:cubicBezTo>
                  <a:pt x="79474" y="2998803"/>
                  <a:pt x="79252" y="2997040"/>
                  <a:pt x="78807" y="2995532"/>
                </a:cubicBezTo>
                <a:cubicBezTo>
                  <a:pt x="78362" y="2994023"/>
                  <a:pt x="77727" y="2992764"/>
                  <a:pt x="76903" y="2991755"/>
                </a:cubicBezTo>
                <a:cubicBezTo>
                  <a:pt x="76078" y="2990746"/>
                  <a:pt x="75074" y="2989986"/>
                  <a:pt x="73891" y="2989476"/>
                </a:cubicBezTo>
                <a:cubicBezTo>
                  <a:pt x="72708" y="2988966"/>
                  <a:pt x="71390" y="2988711"/>
                  <a:pt x="69936" y="2988711"/>
                </a:cubicBezTo>
                <a:close/>
                <a:moveTo>
                  <a:pt x="908200" y="2988418"/>
                </a:moveTo>
                <a:cubicBezTo>
                  <a:pt x="906963" y="2988418"/>
                  <a:pt x="905835" y="2988657"/>
                  <a:pt x="904814" y="2989134"/>
                </a:cubicBezTo>
                <a:cubicBezTo>
                  <a:pt x="903794" y="2989612"/>
                  <a:pt x="902915" y="2990285"/>
                  <a:pt x="902177" y="2991153"/>
                </a:cubicBezTo>
                <a:cubicBezTo>
                  <a:pt x="901439" y="2992021"/>
                  <a:pt x="900843" y="2993063"/>
                  <a:pt x="900387" y="2994278"/>
                </a:cubicBezTo>
                <a:cubicBezTo>
                  <a:pt x="899931" y="2995494"/>
                  <a:pt x="899649" y="2996828"/>
                  <a:pt x="899540" y="2998283"/>
                </a:cubicBezTo>
                <a:lnTo>
                  <a:pt x="916730" y="2998283"/>
                </a:lnTo>
                <a:cubicBezTo>
                  <a:pt x="916795" y="2996828"/>
                  <a:pt x="916654" y="2995499"/>
                  <a:pt x="916307" y="2994294"/>
                </a:cubicBezTo>
                <a:cubicBezTo>
                  <a:pt x="915959" y="2993090"/>
                  <a:pt x="915422" y="2992054"/>
                  <a:pt x="914695" y="2991185"/>
                </a:cubicBezTo>
                <a:cubicBezTo>
                  <a:pt x="913968" y="2990317"/>
                  <a:pt x="913062" y="2989639"/>
                  <a:pt x="911977" y="2989151"/>
                </a:cubicBezTo>
                <a:cubicBezTo>
                  <a:pt x="910892" y="2988662"/>
                  <a:pt x="909633" y="2988418"/>
                  <a:pt x="908200" y="2988418"/>
                </a:cubicBezTo>
                <a:close/>
                <a:moveTo>
                  <a:pt x="736750" y="2988418"/>
                </a:moveTo>
                <a:cubicBezTo>
                  <a:pt x="735513" y="2988418"/>
                  <a:pt x="734385" y="2988657"/>
                  <a:pt x="733365" y="2989134"/>
                </a:cubicBezTo>
                <a:cubicBezTo>
                  <a:pt x="732345" y="2989612"/>
                  <a:pt x="731466" y="2990285"/>
                  <a:pt x="730728" y="2991153"/>
                </a:cubicBezTo>
                <a:cubicBezTo>
                  <a:pt x="729990" y="2992021"/>
                  <a:pt x="729393" y="2993063"/>
                  <a:pt x="728937" y="2994278"/>
                </a:cubicBezTo>
                <a:cubicBezTo>
                  <a:pt x="728481" y="2995494"/>
                  <a:pt x="728199" y="2996828"/>
                  <a:pt x="728091" y="2998283"/>
                </a:cubicBezTo>
                <a:lnTo>
                  <a:pt x="745280" y="2998283"/>
                </a:lnTo>
                <a:cubicBezTo>
                  <a:pt x="745345" y="2996828"/>
                  <a:pt x="745204" y="2995499"/>
                  <a:pt x="744857" y="2994294"/>
                </a:cubicBezTo>
                <a:cubicBezTo>
                  <a:pt x="744509" y="2993090"/>
                  <a:pt x="743973" y="2992054"/>
                  <a:pt x="743245" y="2991185"/>
                </a:cubicBezTo>
                <a:cubicBezTo>
                  <a:pt x="742518" y="2990317"/>
                  <a:pt x="741612" y="2989639"/>
                  <a:pt x="740527" y="2989151"/>
                </a:cubicBezTo>
                <a:cubicBezTo>
                  <a:pt x="739442" y="2988662"/>
                  <a:pt x="738183" y="2988418"/>
                  <a:pt x="736750" y="2988418"/>
                </a:cubicBezTo>
                <a:close/>
                <a:moveTo>
                  <a:pt x="593876" y="2988418"/>
                </a:moveTo>
                <a:cubicBezTo>
                  <a:pt x="592638" y="2988418"/>
                  <a:pt x="591510" y="2988657"/>
                  <a:pt x="590490" y="2989134"/>
                </a:cubicBezTo>
                <a:cubicBezTo>
                  <a:pt x="589470" y="2989612"/>
                  <a:pt x="588590" y="2990285"/>
                  <a:pt x="587853" y="2991153"/>
                </a:cubicBezTo>
                <a:cubicBezTo>
                  <a:pt x="587115" y="2992021"/>
                  <a:pt x="586518" y="2993063"/>
                  <a:pt x="586062" y="2994278"/>
                </a:cubicBezTo>
                <a:cubicBezTo>
                  <a:pt x="585606" y="2995494"/>
                  <a:pt x="585324" y="2996828"/>
                  <a:pt x="585215" y="2998283"/>
                </a:cubicBezTo>
                <a:lnTo>
                  <a:pt x="602405" y="2998283"/>
                </a:lnTo>
                <a:cubicBezTo>
                  <a:pt x="602470" y="2996828"/>
                  <a:pt x="602329" y="2995499"/>
                  <a:pt x="601982" y="2994294"/>
                </a:cubicBezTo>
                <a:cubicBezTo>
                  <a:pt x="601635" y="2993090"/>
                  <a:pt x="601098" y="2992054"/>
                  <a:pt x="600371" y="2991185"/>
                </a:cubicBezTo>
                <a:cubicBezTo>
                  <a:pt x="599643" y="2990317"/>
                  <a:pt x="598737" y="2989639"/>
                  <a:pt x="597652" y="2989151"/>
                </a:cubicBezTo>
                <a:cubicBezTo>
                  <a:pt x="596567" y="2988662"/>
                  <a:pt x="595308" y="2988418"/>
                  <a:pt x="593876" y="2988418"/>
                </a:cubicBezTo>
                <a:close/>
                <a:moveTo>
                  <a:pt x="565301" y="2988418"/>
                </a:moveTo>
                <a:cubicBezTo>
                  <a:pt x="564063" y="2988418"/>
                  <a:pt x="562935" y="2988657"/>
                  <a:pt x="561915" y="2989134"/>
                </a:cubicBezTo>
                <a:cubicBezTo>
                  <a:pt x="560895" y="2989612"/>
                  <a:pt x="560015" y="2990285"/>
                  <a:pt x="559278" y="2991153"/>
                </a:cubicBezTo>
                <a:cubicBezTo>
                  <a:pt x="558540" y="2992021"/>
                  <a:pt x="557943" y="2993063"/>
                  <a:pt x="557487" y="2994278"/>
                </a:cubicBezTo>
                <a:cubicBezTo>
                  <a:pt x="557031" y="2995494"/>
                  <a:pt x="556749" y="2996828"/>
                  <a:pt x="556641" y="2998283"/>
                </a:cubicBezTo>
                <a:lnTo>
                  <a:pt x="573830" y="2998283"/>
                </a:lnTo>
                <a:cubicBezTo>
                  <a:pt x="573895" y="2996828"/>
                  <a:pt x="573754" y="2995499"/>
                  <a:pt x="573407" y="2994294"/>
                </a:cubicBezTo>
                <a:cubicBezTo>
                  <a:pt x="573060" y="2993090"/>
                  <a:pt x="572522" y="2992054"/>
                  <a:pt x="571795" y="2991185"/>
                </a:cubicBezTo>
                <a:cubicBezTo>
                  <a:pt x="571068" y="2990317"/>
                  <a:pt x="570162" y="2989639"/>
                  <a:pt x="569077" y="2989151"/>
                </a:cubicBezTo>
                <a:cubicBezTo>
                  <a:pt x="567992" y="2988662"/>
                  <a:pt x="566733" y="2988418"/>
                  <a:pt x="565301" y="2988418"/>
                </a:cubicBezTo>
                <a:close/>
                <a:moveTo>
                  <a:pt x="317651" y="2988418"/>
                </a:moveTo>
                <a:cubicBezTo>
                  <a:pt x="316413" y="2988418"/>
                  <a:pt x="315285" y="2988657"/>
                  <a:pt x="314265" y="2989134"/>
                </a:cubicBezTo>
                <a:cubicBezTo>
                  <a:pt x="313245" y="2989612"/>
                  <a:pt x="312366" y="2990285"/>
                  <a:pt x="311628" y="2991153"/>
                </a:cubicBezTo>
                <a:cubicBezTo>
                  <a:pt x="310890" y="2992021"/>
                  <a:pt x="310293" y="2993063"/>
                  <a:pt x="309837" y="2994278"/>
                </a:cubicBezTo>
                <a:cubicBezTo>
                  <a:pt x="309381" y="2995494"/>
                  <a:pt x="309099" y="2996828"/>
                  <a:pt x="308991" y="2998283"/>
                </a:cubicBezTo>
                <a:lnTo>
                  <a:pt x="326180" y="2998283"/>
                </a:lnTo>
                <a:cubicBezTo>
                  <a:pt x="326245" y="2996828"/>
                  <a:pt x="326104" y="2995499"/>
                  <a:pt x="325757" y="2994294"/>
                </a:cubicBezTo>
                <a:cubicBezTo>
                  <a:pt x="325410" y="2993090"/>
                  <a:pt x="324873" y="2992054"/>
                  <a:pt x="324146" y="2991185"/>
                </a:cubicBezTo>
                <a:cubicBezTo>
                  <a:pt x="323418" y="2990317"/>
                  <a:pt x="322512" y="2989639"/>
                  <a:pt x="321427" y="2989151"/>
                </a:cubicBezTo>
                <a:cubicBezTo>
                  <a:pt x="320342" y="2988662"/>
                  <a:pt x="319083" y="2988418"/>
                  <a:pt x="317651" y="2988418"/>
                </a:cubicBezTo>
                <a:close/>
                <a:moveTo>
                  <a:pt x="1717304" y="2988158"/>
                </a:moveTo>
                <a:cubicBezTo>
                  <a:pt x="1716176" y="2988158"/>
                  <a:pt x="1715172" y="2988353"/>
                  <a:pt x="1714293" y="2988744"/>
                </a:cubicBezTo>
                <a:cubicBezTo>
                  <a:pt x="1713414" y="2989134"/>
                  <a:pt x="1712676" y="2989650"/>
                  <a:pt x="1712079" y="2990290"/>
                </a:cubicBezTo>
                <a:cubicBezTo>
                  <a:pt x="1711482" y="2990930"/>
                  <a:pt x="1711026" y="2991674"/>
                  <a:pt x="1710712" y="2992520"/>
                </a:cubicBezTo>
                <a:cubicBezTo>
                  <a:pt x="1710397" y="2993367"/>
                  <a:pt x="1710240" y="2994246"/>
                  <a:pt x="1710240" y="2995157"/>
                </a:cubicBezTo>
                <a:cubicBezTo>
                  <a:pt x="1710240" y="2996199"/>
                  <a:pt x="1710413" y="2997154"/>
                  <a:pt x="1710761" y="2998022"/>
                </a:cubicBezTo>
                <a:cubicBezTo>
                  <a:pt x="1711108" y="2998890"/>
                  <a:pt x="1711596" y="2999628"/>
                  <a:pt x="1712226" y="3000236"/>
                </a:cubicBezTo>
                <a:cubicBezTo>
                  <a:pt x="1712855" y="3000844"/>
                  <a:pt x="1713598" y="3001316"/>
                  <a:pt x="1714456" y="3001652"/>
                </a:cubicBezTo>
                <a:cubicBezTo>
                  <a:pt x="1715313" y="3001989"/>
                  <a:pt x="1716263" y="3002157"/>
                  <a:pt x="1717304" y="3002157"/>
                </a:cubicBezTo>
                <a:cubicBezTo>
                  <a:pt x="1718433" y="3002157"/>
                  <a:pt x="1719437" y="3001967"/>
                  <a:pt x="1720316" y="3001587"/>
                </a:cubicBezTo>
                <a:cubicBezTo>
                  <a:pt x="1721195" y="3001207"/>
                  <a:pt x="1721933" y="3000692"/>
                  <a:pt x="1722530" y="3000041"/>
                </a:cubicBezTo>
                <a:cubicBezTo>
                  <a:pt x="1723127" y="2999389"/>
                  <a:pt x="1723582" y="2998641"/>
                  <a:pt x="1723897" y="2997794"/>
                </a:cubicBezTo>
                <a:cubicBezTo>
                  <a:pt x="1724212" y="2996948"/>
                  <a:pt x="1724369" y="2996069"/>
                  <a:pt x="1724369" y="2995157"/>
                </a:cubicBezTo>
                <a:cubicBezTo>
                  <a:pt x="1724369" y="2994115"/>
                  <a:pt x="1724195" y="2993160"/>
                  <a:pt x="1723848" y="2992292"/>
                </a:cubicBezTo>
                <a:cubicBezTo>
                  <a:pt x="1723501" y="2991424"/>
                  <a:pt x="1723013" y="2990686"/>
                  <a:pt x="1722383" y="2990078"/>
                </a:cubicBezTo>
                <a:cubicBezTo>
                  <a:pt x="1721754" y="2989471"/>
                  <a:pt x="1721010" y="2988999"/>
                  <a:pt x="1720153" y="2988662"/>
                </a:cubicBezTo>
                <a:cubicBezTo>
                  <a:pt x="1719296" y="2988326"/>
                  <a:pt x="1718346" y="2988158"/>
                  <a:pt x="1717304" y="2988158"/>
                </a:cubicBezTo>
                <a:close/>
                <a:moveTo>
                  <a:pt x="1629905" y="2984479"/>
                </a:moveTo>
                <a:lnTo>
                  <a:pt x="1645304" y="2984479"/>
                </a:lnTo>
                <a:lnTo>
                  <a:pt x="1645304" y="3012444"/>
                </a:lnTo>
                <a:lnTo>
                  <a:pt x="1655038" y="3012444"/>
                </a:lnTo>
                <a:lnTo>
                  <a:pt x="1655038" y="3017165"/>
                </a:lnTo>
                <a:lnTo>
                  <a:pt x="1628831" y="3017165"/>
                </a:lnTo>
                <a:lnTo>
                  <a:pt x="1628831" y="3012444"/>
                </a:lnTo>
                <a:lnTo>
                  <a:pt x="1639574" y="3012444"/>
                </a:lnTo>
                <a:lnTo>
                  <a:pt x="1639574" y="2989167"/>
                </a:lnTo>
                <a:lnTo>
                  <a:pt x="1629905" y="2989167"/>
                </a:lnTo>
                <a:close/>
                <a:moveTo>
                  <a:pt x="1520605" y="2984479"/>
                </a:moveTo>
                <a:lnTo>
                  <a:pt x="1527051" y="2984479"/>
                </a:lnTo>
                <a:lnTo>
                  <a:pt x="1535060" y="3006096"/>
                </a:lnTo>
                <a:lnTo>
                  <a:pt x="1536785" y="3011370"/>
                </a:lnTo>
                <a:lnTo>
                  <a:pt x="1538576" y="3005966"/>
                </a:lnTo>
                <a:lnTo>
                  <a:pt x="1546520" y="2984479"/>
                </a:lnTo>
                <a:lnTo>
                  <a:pt x="1552738" y="2984479"/>
                </a:lnTo>
                <a:lnTo>
                  <a:pt x="1539911" y="3017165"/>
                </a:lnTo>
                <a:lnTo>
                  <a:pt x="1533399" y="3017165"/>
                </a:lnTo>
                <a:close/>
                <a:moveTo>
                  <a:pt x="1314115" y="2984479"/>
                </a:moveTo>
                <a:lnTo>
                  <a:pt x="1319780" y="2984479"/>
                </a:lnTo>
                <a:lnTo>
                  <a:pt x="1319780" y="3005380"/>
                </a:lnTo>
                <a:cubicBezTo>
                  <a:pt x="1319780" y="3010393"/>
                  <a:pt x="1321668" y="3012900"/>
                  <a:pt x="1325445" y="3012900"/>
                </a:cubicBezTo>
                <a:cubicBezTo>
                  <a:pt x="1326139" y="3012900"/>
                  <a:pt x="1326818" y="3012797"/>
                  <a:pt x="1327479" y="3012591"/>
                </a:cubicBezTo>
                <a:cubicBezTo>
                  <a:pt x="1328141" y="3012385"/>
                  <a:pt x="1328836" y="3012027"/>
                  <a:pt x="1329563" y="3011517"/>
                </a:cubicBezTo>
                <a:cubicBezTo>
                  <a:pt x="1330290" y="3011007"/>
                  <a:pt x="1331071" y="3010318"/>
                  <a:pt x="1331907" y="3009449"/>
                </a:cubicBezTo>
                <a:cubicBezTo>
                  <a:pt x="1332743" y="3008581"/>
                  <a:pt x="1333681" y="3007485"/>
                  <a:pt x="1334723" y="3006161"/>
                </a:cubicBezTo>
                <a:lnTo>
                  <a:pt x="1334723" y="2984479"/>
                </a:lnTo>
                <a:lnTo>
                  <a:pt x="1340388" y="2984479"/>
                </a:lnTo>
                <a:lnTo>
                  <a:pt x="1340388" y="3017165"/>
                </a:lnTo>
                <a:lnTo>
                  <a:pt x="1335309" y="3017165"/>
                </a:lnTo>
                <a:lnTo>
                  <a:pt x="1335114" y="3011891"/>
                </a:lnTo>
                <a:cubicBezTo>
                  <a:pt x="1334137" y="3013020"/>
                  <a:pt x="1333209" y="3013958"/>
                  <a:pt x="1332330" y="3014707"/>
                </a:cubicBezTo>
                <a:cubicBezTo>
                  <a:pt x="1331451" y="3015456"/>
                  <a:pt x="1330578" y="3016058"/>
                  <a:pt x="1329710" y="3016514"/>
                </a:cubicBezTo>
                <a:cubicBezTo>
                  <a:pt x="1328841" y="3016970"/>
                  <a:pt x="1327968" y="3017290"/>
                  <a:pt x="1327089" y="3017474"/>
                </a:cubicBezTo>
                <a:cubicBezTo>
                  <a:pt x="1326210" y="3017659"/>
                  <a:pt x="1325282" y="3017751"/>
                  <a:pt x="1324305" y="3017751"/>
                </a:cubicBezTo>
                <a:cubicBezTo>
                  <a:pt x="1320941" y="3017751"/>
                  <a:pt x="1318402" y="3016764"/>
                  <a:pt x="1316687" y="3014789"/>
                </a:cubicBezTo>
                <a:cubicBezTo>
                  <a:pt x="1314972" y="3012813"/>
                  <a:pt x="1314115" y="3009829"/>
                  <a:pt x="1314115" y="3005836"/>
                </a:cubicBezTo>
                <a:close/>
                <a:moveTo>
                  <a:pt x="1244380" y="2984479"/>
                </a:moveTo>
                <a:lnTo>
                  <a:pt x="1250826" y="2984479"/>
                </a:lnTo>
                <a:lnTo>
                  <a:pt x="1259095" y="3006096"/>
                </a:lnTo>
                <a:lnTo>
                  <a:pt x="1260756" y="3011175"/>
                </a:lnTo>
                <a:lnTo>
                  <a:pt x="1262644" y="3005966"/>
                </a:lnTo>
                <a:lnTo>
                  <a:pt x="1270295" y="2984479"/>
                </a:lnTo>
                <a:lnTo>
                  <a:pt x="1276513" y="2984479"/>
                </a:lnTo>
                <a:lnTo>
                  <a:pt x="1265379" y="3013714"/>
                </a:lnTo>
                <a:cubicBezTo>
                  <a:pt x="1264228" y="3016688"/>
                  <a:pt x="1263040" y="3019249"/>
                  <a:pt x="1261814" y="3021397"/>
                </a:cubicBezTo>
                <a:cubicBezTo>
                  <a:pt x="1260587" y="3023546"/>
                  <a:pt x="1259247" y="3025310"/>
                  <a:pt x="1257793" y="3026688"/>
                </a:cubicBezTo>
                <a:cubicBezTo>
                  <a:pt x="1256339" y="3028066"/>
                  <a:pt x="1254743" y="3029081"/>
                  <a:pt x="1253007" y="3029732"/>
                </a:cubicBezTo>
                <a:cubicBezTo>
                  <a:pt x="1251271" y="3030383"/>
                  <a:pt x="1249328" y="3030708"/>
                  <a:pt x="1247180" y="3030708"/>
                </a:cubicBezTo>
                <a:cubicBezTo>
                  <a:pt x="1246615" y="3030708"/>
                  <a:pt x="1246105" y="3030698"/>
                  <a:pt x="1245650" y="3030676"/>
                </a:cubicBezTo>
                <a:cubicBezTo>
                  <a:pt x="1245194" y="3030654"/>
                  <a:pt x="1244695" y="3030622"/>
                  <a:pt x="1244152" y="3030578"/>
                </a:cubicBezTo>
                <a:lnTo>
                  <a:pt x="1244152" y="3025434"/>
                </a:lnTo>
                <a:cubicBezTo>
                  <a:pt x="1244630" y="3025500"/>
                  <a:pt x="1245150" y="3025559"/>
                  <a:pt x="1245715" y="3025613"/>
                </a:cubicBezTo>
                <a:cubicBezTo>
                  <a:pt x="1246279" y="3025668"/>
                  <a:pt x="1246876" y="3025695"/>
                  <a:pt x="1247505" y="3025695"/>
                </a:cubicBezTo>
                <a:cubicBezTo>
                  <a:pt x="1248547" y="3025695"/>
                  <a:pt x="1249518" y="3025543"/>
                  <a:pt x="1250419" y="3025239"/>
                </a:cubicBezTo>
                <a:cubicBezTo>
                  <a:pt x="1251320" y="3024935"/>
                  <a:pt x="1252172" y="3024441"/>
                  <a:pt x="1252975" y="3023758"/>
                </a:cubicBezTo>
                <a:cubicBezTo>
                  <a:pt x="1253778" y="3023074"/>
                  <a:pt x="1254548" y="3022190"/>
                  <a:pt x="1255286" y="3021104"/>
                </a:cubicBezTo>
                <a:cubicBezTo>
                  <a:pt x="1256024" y="3020019"/>
                  <a:pt x="1256740" y="3018706"/>
                  <a:pt x="1257435" y="3017165"/>
                </a:cubicBezTo>
                <a:close/>
                <a:moveTo>
                  <a:pt x="196630" y="2984479"/>
                </a:moveTo>
                <a:lnTo>
                  <a:pt x="203076" y="2984479"/>
                </a:lnTo>
                <a:lnTo>
                  <a:pt x="211085" y="3006096"/>
                </a:lnTo>
                <a:lnTo>
                  <a:pt x="212810" y="3011370"/>
                </a:lnTo>
                <a:lnTo>
                  <a:pt x="214601" y="3005966"/>
                </a:lnTo>
                <a:lnTo>
                  <a:pt x="222545" y="2984479"/>
                </a:lnTo>
                <a:lnTo>
                  <a:pt x="228763" y="2984479"/>
                </a:lnTo>
                <a:lnTo>
                  <a:pt x="215936" y="3017165"/>
                </a:lnTo>
                <a:lnTo>
                  <a:pt x="209425" y="3017165"/>
                </a:lnTo>
                <a:close/>
                <a:moveTo>
                  <a:pt x="94915" y="2984479"/>
                </a:moveTo>
                <a:lnTo>
                  <a:pt x="100580" y="2984479"/>
                </a:lnTo>
                <a:lnTo>
                  <a:pt x="100580" y="3005380"/>
                </a:lnTo>
                <a:cubicBezTo>
                  <a:pt x="100580" y="3010393"/>
                  <a:pt x="102468" y="3012900"/>
                  <a:pt x="106245" y="3012900"/>
                </a:cubicBezTo>
                <a:cubicBezTo>
                  <a:pt x="106939" y="3012900"/>
                  <a:pt x="107618" y="3012797"/>
                  <a:pt x="108280" y="3012591"/>
                </a:cubicBezTo>
                <a:cubicBezTo>
                  <a:pt x="108942" y="3012385"/>
                  <a:pt x="109636" y="3012027"/>
                  <a:pt x="110363" y="3011517"/>
                </a:cubicBezTo>
                <a:cubicBezTo>
                  <a:pt x="111090" y="3011007"/>
                  <a:pt x="111872" y="3010318"/>
                  <a:pt x="112707" y="3009449"/>
                </a:cubicBezTo>
                <a:cubicBezTo>
                  <a:pt x="113543" y="3008581"/>
                  <a:pt x="114482" y="3007485"/>
                  <a:pt x="115523" y="3006161"/>
                </a:cubicBezTo>
                <a:lnTo>
                  <a:pt x="115523" y="2984479"/>
                </a:lnTo>
                <a:lnTo>
                  <a:pt x="121188" y="2984479"/>
                </a:lnTo>
                <a:lnTo>
                  <a:pt x="121188" y="3017165"/>
                </a:lnTo>
                <a:lnTo>
                  <a:pt x="116109" y="3017165"/>
                </a:lnTo>
                <a:lnTo>
                  <a:pt x="115914" y="3011891"/>
                </a:lnTo>
                <a:cubicBezTo>
                  <a:pt x="114937" y="3013020"/>
                  <a:pt x="114010" y="3013958"/>
                  <a:pt x="113131" y="3014707"/>
                </a:cubicBezTo>
                <a:cubicBezTo>
                  <a:pt x="112251" y="3015456"/>
                  <a:pt x="111378" y="3016058"/>
                  <a:pt x="110510" y="3016514"/>
                </a:cubicBezTo>
                <a:cubicBezTo>
                  <a:pt x="109642" y="3016970"/>
                  <a:pt x="108768" y="3017290"/>
                  <a:pt x="107889" y="3017474"/>
                </a:cubicBezTo>
                <a:cubicBezTo>
                  <a:pt x="107010" y="3017659"/>
                  <a:pt x="106082" y="3017751"/>
                  <a:pt x="105105" y="3017751"/>
                </a:cubicBezTo>
                <a:cubicBezTo>
                  <a:pt x="101741" y="3017751"/>
                  <a:pt x="99202" y="3016764"/>
                  <a:pt x="97487" y="3014789"/>
                </a:cubicBezTo>
                <a:cubicBezTo>
                  <a:pt x="95773" y="3012813"/>
                  <a:pt x="94915" y="3009829"/>
                  <a:pt x="94915" y="3005836"/>
                </a:cubicBezTo>
                <a:close/>
                <a:moveTo>
                  <a:pt x="778074" y="2984023"/>
                </a:moveTo>
                <a:cubicBezTo>
                  <a:pt x="779767" y="2984023"/>
                  <a:pt x="781351" y="2984142"/>
                  <a:pt x="782827" y="2984381"/>
                </a:cubicBezTo>
                <a:cubicBezTo>
                  <a:pt x="784302" y="2984620"/>
                  <a:pt x="785713" y="2985011"/>
                  <a:pt x="787059" y="2985553"/>
                </a:cubicBezTo>
                <a:lnTo>
                  <a:pt x="787059" y="2990957"/>
                </a:lnTo>
                <a:cubicBezTo>
                  <a:pt x="785648" y="2990220"/>
                  <a:pt x="784211" y="2989682"/>
                  <a:pt x="782745" y="2989346"/>
                </a:cubicBezTo>
                <a:cubicBezTo>
                  <a:pt x="781280" y="2989010"/>
                  <a:pt x="779767" y="2988841"/>
                  <a:pt x="778204" y="2988841"/>
                </a:cubicBezTo>
                <a:cubicBezTo>
                  <a:pt x="776750" y="2988841"/>
                  <a:pt x="775377" y="2989118"/>
                  <a:pt x="774085" y="2989671"/>
                </a:cubicBezTo>
                <a:cubicBezTo>
                  <a:pt x="772794" y="2990225"/>
                  <a:pt x="771660" y="2991023"/>
                  <a:pt x="770683" y="2992064"/>
                </a:cubicBezTo>
                <a:cubicBezTo>
                  <a:pt x="769707" y="2993106"/>
                  <a:pt x="768936" y="2994376"/>
                  <a:pt x="768372" y="2995873"/>
                </a:cubicBezTo>
                <a:cubicBezTo>
                  <a:pt x="767808" y="2997371"/>
                  <a:pt x="767525" y="2999064"/>
                  <a:pt x="767525" y="3000952"/>
                </a:cubicBezTo>
                <a:cubicBezTo>
                  <a:pt x="767525" y="3004902"/>
                  <a:pt x="768486" y="3007860"/>
                  <a:pt x="770407" y="3009824"/>
                </a:cubicBezTo>
                <a:cubicBezTo>
                  <a:pt x="772327" y="3011788"/>
                  <a:pt x="774992" y="3012770"/>
                  <a:pt x="778399" y="3012770"/>
                </a:cubicBezTo>
                <a:cubicBezTo>
                  <a:pt x="779940" y="3012770"/>
                  <a:pt x="781432" y="3012596"/>
                  <a:pt x="782876" y="3012249"/>
                </a:cubicBezTo>
                <a:cubicBezTo>
                  <a:pt x="784319" y="3011902"/>
                  <a:pt x="785713" y="3011381"/>
                  <a:pt x="787059" y="3010686"/>
                </a:cubicBezTo>
                <a:lnTo>
                  <a:pt x="787059" y="3015961"/>
                </a:lnTo>
                <a:cubicBezTo>
                  <a:pt x="785583" y="3016525"/>
                  <a:pt x="784069" y="3016943"/>
                  <a:pt x="782517" y="3017214"/>
                </a:cubicBezTo>
                <a:cubicBezTo>
                  <a:pt x="780966" y="3017485"/>
                  <a:pt x="779365" y="3017621"/>
                  <a:pt x="777715" y="3017621"/>
                </a:cubicBezTo>
                <a:cubicBezTo>
                  <a:pt x="772550" y="3017621"/>
                  <a:pt x="768573" y="3016221"/>
                  <a:pt x="765783" y="3013421"/>
                </a:cubicBezTo>
                <a:cubicBezTo>
                  <a:pt x="762994" y="3010621"/>
                  <a:pt x="761600" y="3006530"/>
                  <a:pt x="761600" y="3001148"/>
                </a:cubicBezTo>
                <a:cubicBezTo>
                  <a:pt x="761600" y="2998565"/>
                  <a:pt x="762002" y="2996221"/>
                  <a:pt x="762805" y="2994115"/>
                </a:cubicBezTo>
                <a:cubicBezTo>
                  <a:pt x="763608" y="2992010"/>
                  <a:pt x="764736" y="2990209"/>
                  <a:pt x="766191" y="2988711"/>
                </a:cubicBezTo>
                <a:cubicBezTo>
                  <a:pt x="767645" y="2987213"/>
                  <a:pt x="769381" y="2986058"/>
                  <a:pt x="771400" y="2985244"/>
                </a:cubicBezTo>
                <a:cubicBezTo>
                  <a:pt x="773418" y="2984430"/>
                  <a:pt x="775643" y="2984023"/>
                  <a:pt x="778074" y="2984023"/>
                </a:cubicBezTo>
                <a:close/>
                <a:moveTo>
                  <a:pt x="1717304" y="2983893"/>
                </a:moveTo>
                <a:cubicBezTo>
                  <a:pt x="1718107" y="2983893"/>
                  <a:pt x="1718878" y="2983947"/>
                  <a:pt x="1719616" y="2984056"/>
                </a:cubicBezTo>
                <a:cubicBezTo>
                  <a:pt x="1720354" y="2984164"/>
                  <a:pt x="1721005" y="2984305"/>
                  <a:pt x="1721569" y="2984479"/>
                </a:cubicBezTo>
                <a:lnTo>
                  <a:pt x="1733420" y="2984479"/>
                </a:lnTo>
                <a:lnTo>
                  <a:pt x="1733420" y="2989102"/>
                </a:lnTo>
                <a:lnTo>
                  <a:pt x="1728178" y="2989102"/>
                </a:lnTo>
                <a:cubicBezTo>
                  <a:pt x="1728786" y="2989861"/>
                  <a:pt x="1729258" y="2990746"/>
                  <a:pt x="1729594" y="2991755"/>
                </a:cubicBezTo>
                <a:cubicBezTo>
                  <a:pt x="1729931" y="2992764"/>
                  <a:pt x="1730099" y="2993855"/>
                  <a:pt x="1730099" y="2995027"/>
                </a:cubicBezTo>
                <a:cubicBezTo>
                  <a:pt x="1730099" y="2996720"/>
                  <a:pt x="1729790" y="2998266"/>
                  <a:pt x="1729171" y="2999666"/>
                </a:cubicBezTo>
                <a:cubicBezTo>
                  <a:pt x="1728553" y="3001066"/>
                  <a:pt x="1727679" y="3002265"/>
                  <a:pt x="1726550" y="3003264"/>
                </a:cubicBezTo>
                <a:cubicBezTo>
                  <a:pt x="1725422" y="3004262"/>
                  <a:pt x="1724071" y="3005038"/>
                  <a:pt x="1722497" y="3005591"/>
                </a:cubicBezTo>
                <a:cubicBezTo>
                  <a:pt x="1720924" y="3006145"/>
                  <a:pt x="1719193" y="3006422"/>
                  <a:pt x="1717304" y="3006422"/>
                </a:cubicBezTo>
                <a:cubicBezTo>
                  <a:pt x="1715937" y="3006422"/>
                  <a:pt x="1714656" y="3006275"/>
                  <a:pt x="1713463" y="3005982"/>
                </a:cubicBezTo>
                <a:cubicBezTo>
                  <a:pt x="1712269" y="3005689"/>
                  <a:pt x="1711325" y="3005326"/>
                  <a:pt x="1710630" y="3004891"/>
                </a:cubicBezTo>
                <a:cubicBezTo>
                  <a:pt x="1710218" y="3005499"/>
                  <a:pt x="1709871" y="3006074"/>
                  <a:pt x="1709589" y="3006617"/>
                </a:cubicBezTo>
                <a:cubicBezTo>
                  <a:pt x="1709307" y="3007160"/>
                  <a:pt x="1709165" y="3007767"/>
                  <a:pt x="1709165" y="3008440"/>
                </a:cubicBezTo>
                <a:cubicBezTo>
                  <a:pt x="1709165" y="3009265"/>
                  <a:pt x="1709561" y="3009949"/>
                  <a:pt x="1710354" y="3010491"/>
                </a:cubicBezTo>
                <a:cubicBezTo>
                  <a:pt x="1711146" y="3011034"/>
                  <a:pt x="1712193" y="3011327"/>
                  <a:pt x="1713495" y="3011370"/>
                </a:cubicBezTo>
                <a:lnTo>
                  <a:pt x="1722090" y="3011696"/>
                </a:lnTo>
                <a:cubicBezTo>
                  <a:pt x="1723718" y="3011739"/>
                  <a:pt x="1725221" y="3011945"/>
                  <a:pt x="1726599" y="3012314"/>
                </a:cubicBezTo>
                <a:cubicBezTo>
                  <a:pt x="1727977" y="3012683"/>
                  <a:pt x="1729160" y="3013215"/>
                  <a:pt x="1730148" y="3013910"/>
                </a:cubicBezTo>
                <a:cubicBezTo>
                  <a:pt x="1731135" y="3014604"/>
                  <a:pt x="1731906" y="3015461"/>
                  <a:pt x="1732459" y="3016481"/>
                </a:cubicBezTo>
                <a:cubicBezTo>
                  <a:pt x="1733013" y="3017502"/>
                  <a:pt x="1733290" y="3018684"/>
                  <a:pt x="1733290" y="3020030"/>
                </a:cubicBezTo>
                <a:cubicBezTo>
                  <a:pt x="1733290" y="3021484"/>
                  <a:pt x="1732975" y="3022862"/>
                  <a:pt x="1732345" y="3024165"/>
                </a:cubicBezTo>
                <a:cubicBezTo>
                  <a:pt x="1731716" y="3025467"/>
                  <a:pt x="1730745" y="3026612"/>
                  <a:pt x="1729432" y="3027599"/>
                </a:cubicBezTo>
                <a:cubicBezTo>
                  <a:pt x="1728118" y="3028587"/>
                  <a:pt x="1726453" y="3029374"/>
                  <a:pt x="1724434" y="3029960"/>
                </a:cubicBezTo>
                <a:cubicBezTo>
                  <a:pt x="1722416" y="3030546"/>
                  <a:pt x="1720018" y="3030839"/>
                  <a:pt x="1717239" y="3030839"/>
                </a:cubicBezTo>
                <a:cubicBezTo>
                  <a:pt x="1714591" y="3030839"/>
                  <a:pt x="1712340" y="3030627"/>
                  <a:pt x="1710484" y="3030204"/>
                </a:cubicBezTo>
                <a:cubicBezTo>
                  <a:pt x="1708628" y="3029781"/>
                  <a:pt x="1707103" y="3029195"/>
                  <a:pt x="1705910" y="3028446"/>
                </a:cubicBezTo>
                <a:cubicBezTo>
                  <a:pt x="1704716" y="3027697"/>
                  <a:pt x="1703848" y="3026807"/>
                  <a:pt x="1703305" y="3025776"/>
                </a:cubicBezTo>
                <a:cubicBezTo>
                  <a:pt x="1702763" y="3024745"/>
                  <a:pt x="1702491" y="3023611"/>
                  <a:pt x="1702491" y="3022374"/>
                </a:cubicBezTo>
                <a:cubicBezTo>
                  <a:pt x="1702491" y="3020790"/>
                  <a:pt x="1702860" y="3019401"/>
                  <a:pt x="1703598" y="3018207"/>
                </a:cubicBezTo>
                <a:cubicBezTo>
                  <a:pt x="1704336" y="3017013"/>
                  <a:pt x="1705476" y="3015863"/>
                  <a:pt x="1707017" y="3014756"/>
                </a:cubicBezTo>
                <a:cubicBezTo>
                  <a:pt x="1706452" y="3014496"/>
                  <a:pt x="1705964" y="3014170"/>
                  <a:pt x="1705552" y="3013779"/>
                </a:cubicBezTo>
                <a:cubicBezTo>
                  <a:pt x="1705139" y="3013389"/>
                  <a:pt x="1704803" y="3012960"/>
                  <a:pt x="1704542" y="3012493"/>
                </a:cubicBezTo>
                <a:cubicBezTo>
                  <a:pt x="1704282" y="3012027"/>
                  <a:pt x="1704087" y="3011533"/>
                  <a:pt x="1703956" y="3011012"/>
                </a:cubicBezTo>
                <a:cubicBezTo>
                  <a:pt x="1703826" y="3010491"/>
                  <a:pt x="1703761" y="3009981"/>
                  <a:pt x="1703761" y="3009482"/>
                </a:cubicBezTo>
                <a:cubicBezTo>
                  <a:pt x="1703761" y="3008071"/>
                  <a:pt x="1704092" y="3006780"/>
                  <a:pt x="1704754" y="3005608"/>
                </a:cubicBezTo>
                <a:cubicBezTo>
                  <a:pt x="1705416" y="3004436"/>
                  <a:pt x="1706203" y="3003329"/>
                  <a:pt x="1707114" y="3002287"/>
                </a:cubicBezTo>
                <a:cubicBezTo>
                  <a:pt x="1706702" y="3001788"/>
                  <a:pt x="1706338" y="3001299"/>
                  <a:pt x="1706024" y="3000822"/>
                </a:cubicBezTo>
                <a:cubicBezTo>
                  <a:pt x="1705709" y="3000344"/>
                  <a:pt x="1705438" y="2999829"/>
                  <a:pt x="1705210" y="2999276"/>
                </a:cubicBezTo>
                <a:cubicBezTo>
                  <a:pt x="1704982" y="2998722"/>
                  <a:pt x="1704808" y="2998125"/>
                  <a:pt x="1704689" y="2997485"/>
                </a:cubicBezTo>
                <a:cubicBezTo>
                  <a:pt x="1704570" y="2996845"/>
                  <a:pt x="1704510" y="2996112"/>
                  <a:pt x="1704510" y="2995287"/>
                </a:cubicBezTo>
                <a:cubicBezTo>
                  <a:pt x="1704510" y="2993594"/>
                  <a:pt x="1704819" y="2992048"/>
                  <a:pt x="1705438" y="2990648"/>
                </a:cubicBezTo>
                <a:cubicBezTo>
                  <a:pt x="1706056" y="2989248"/>
                  <a:pt x="1706924" y="2988049"/>
                  <a:pt x="1708042" y="2987051"/>
                </a:cubicBezTo>
                <a:cubicBezTo>
                  <a:pt x="1709160" y="2986052"/>
                  <a:pt x="1710506" y="2985276"/>
                  <a:pt x="1712079" y="2984723"/>
                </a:cubicBezTo>
                <a:cubicBezTo>
                  <a:pt x="1713653" y="2984169"/>
                  <a:pt x="1715395" y="2983893"/>
                  <a:pt x="1717304" y="2983893"/>
                </a:cubicBezTo>
                <a:close/>
                <a:moveTo>
                  <a:pt x="1682590" y="2983893"/>
                </a:moveTo>
                <a:cubicBezTo>
                  <a:pt x="1685954" y="2983893"/>
                  <a:pt x="1688499" y="2984886"/>
                  <a:pt x="1690225" y="2986872"/>
                </a:cubicBezTo>
                <a:cubicBezTo>
                  <a:pt x="1691950" y="2988858"/>
                  <a:pt x="1692813" y="2991847"/>
                  <a:pt x="1692813" y="2995841"/>
                </a:cubicBezTo>
                <a:lnTo>
                  <a:pt x="1692813" y="3017165"/>
                </a:lnTo>
                <a:lnTo>
                  <a:pt x="1687148" y="3017165"/>
                </a:lnTo>
                <a:lnTo>
                  <a:pt x="1687148" y="2996297"/>
                </a:lnTo>
                <a:cubicBezTo>
                  <a:pt x="1687148" y="2993736"/>
                  <a:pt x="1686671" y="2991842"/>
                  <a:pt x="1685716" y="2990616"/>
                </a:cubicBezTo>
                <a:cubicBezTo>
                  <a:pt x="1684761" y="2989389"/>
                  <a:pt x="1683339" y="2988776"/>
                  <a:pt x="1681451" y="2988776"/>
                </a:cubicBezTo>
                <a:cubicBezTo>
                  <a:pt x="1680756" y="2988776"/>
                  <a:pt x="1680078" y="2988879"/>
                  <a:pt x="1679416" y="2989085"/>
                </a:cubicBezTo>
                <a:cubicBezTo>
                  <a:pt x="1678754" y="2989292"/>
                  <a:pt x="1678065" y="2989650"/>
                  <a:pt x="1677349" y="2990160"/>
                </a:cubicBezTo>
                <a:cubicBezTo>
                  <a:pt x="1676633" y="2990670"/>
                  <a:pt x="1675857" y="2991359"/>
                  <a:pt x="1675021" y="2992227"/>
                </a:cubicBezTo>
                <a:cubicBezTo>
                  <a:pt x="1674185" y="2993095"/>
                  <a:pt x="1673247" y="2994180"/>
                  <a:pt x="1672205" y="2995483"/>
                </a:cubicBezTo>
                <a:lnTo>
                  <a:pt x="1672205" y="3017165"/>
                </a:lnTo>
                <a:lnTo>
                  <a:pt x="1666540" y="3017165"/>
                </a:lnTo>
                <a:lnTo>
                  <a:pt x="1666540" y="2984479"/>
                </a:lnTo>
                <a:lnTo>
                  <a:pt x="1671586" y="2984479"/>
                </a:lnTo>
                <a:lnTo>
                  <a:pt x="1671814" y="2989753"/>
                </a:lnTo>
                <a:cubicBezTo>
                  <a:pt x="1672769" y="2988624"/>
                  <a:pt x="1673692" y="2987686"/>
                  <a:pt x="1674581" y="2986937"/>
                </a:cubicBezTo>
                <a:cubicBezTo>
                  <a:pt x="1675471" y="2986188"/>
                  <a:pt x="1676345" y="2985586"/>
                  <a:pt x="1677202" y="2985130"/>
                </a:cubicBezTo>
                <a:cubicBezTo>
                  <a:pt x="1678060" y="2984674"/>
                  <a:pt x="1678933" y="2984354"/>
                  <a:pt x="1679823" y="2984169"/>
                </a:cubicBezTo>
                <a:cubicBezTo>
                  <a:pt x="1680713" y="2983985"/>
                  <a:pt x="1681635" y="2983893"/>
                  <a:pt x="1682590" y="2983893"/>
                </a:cubicBezTo>
                <a:close/>
                <a:moveTo>
                  <a:pt x="1575211" y="2983893"/>
                </a:moveTo>
                <a:cubicBezTo>
                  <a:pt x="1577555" y="2983893"/>
                  <a:pt x="1579655" y="2984256"/>
                  <a:pt x="1581510" y="2984983"/>
                </a:cubicBezTo>
                <a:cubicBezTo>
                  <a:pt x="1583366" y="2985710"/>
                  <a:pt x="1584940" y="2986774"/>
                  <a:pt x="1586231" y="2988174"/>
                </a:cubicBezTo>
                <a:cubicBezTo>
                  <a:pt x="1587522" y="2989574"/>
                  <a:pt x="1588510" y="2991316"/>
                  <a:pt x="1589194" y="2993399"/>
                </a:cubicBezTo>
                <a:cubicBezTo>
                  <a:pt x="1589877" y="2995483"/>
                  <a:pt x="1590219" y="2997870"/>
                  <a:pt x="1590219" y="3000561"/>
                </a:cubicBezTo>
                <a:cubicBezTo>
                  <a:pt x="1590219" y="3003101"/>
                  <a:pt x="1589861" y="3005429"/>
                  <a:pt x="1589145" y="3007545"/>
                </a:cubicBezTo>
                <a:cubicBezTo>
                  <a:pt x="1588429" y="3009661"/>
                  <a:pt x="1587398" y="3011473"/>
                  <a:pt x="1586052" y="3012982"/>
                </a:cubicBezTo>
                <a:cubicBezTo>
                  <a:pt x="1584706" y="3014490"/>
                  <a:pt x="1583068" y="3015662"/>
                  <a:pt x="1581136" y="3016498"/>
                </a:cubicBezTo>
                <a:cubicBezTo>
                  <a:pt x="1579204" y="3017333"/>
                  <a:pt x="1577012" y="3017751"/>
                  <a:pt x="1574560" y="3017751"/>
                </a:cubicBezTo>
                <a:cubicBezTo>
                  <a:pt x="1572216" y="3017751"/>
                  <a:pt x="1570116" y="3017388"/>
                  <a:pt x="1568260" y="3016661"/>
                </a:cubicBezTo>
                <a:cubicBezTo>
                  <a:pt x="1566404" y="3015933"/>
                  <a:pt x="1564831" y="3014865"/>
                  <a:pt x="1563539" y="3013454"/>
                </a:cubicBezTo>
                <a:cubicBezTo>
                  <a:pt x="1562248" y="3012043"/>
                  <a:pt x="1561260" y="3010296"/>
                  <a:pt x="1560577" y="3008212"/>
                </a:cubicBezTo>
                <a:cubicBezTo>
                  <a:pt x="1559893" y="3006129"/>
                  <a:pt x="1559551" y="3003730"/>
                  <a:pt x="1559551" y="3001017"/>
                </a:cubicBezTo>
                <a:cubicBezTo>
                  <a:pt x="1559551" y="2998478"/>
                  <a:pt x="1559909" y="2996161"/>
                  <a:pt x="1560626" y="2994067"/>
                </a:cubicBezTo>
                <a:cubicBezTo>
                  <a:pt x="1561342" y="2991972"/>
                  <a:pt x="1562373" y="2990171"/>
                  <a:pt x="1563718" y="2988662"/>
                </a:cubicBezTo>
                <a:cubicBezTo>
                  <a:pt x="1565064" y="2987154"/>
                  <a:pt x="1566703" y="2985982"/>
                  <a:pt x="1568634" y="2985146"/>
                </a:cubicBezTo>
                <a:cubicBezTo>
                  <a:pt x="1570566" y="2984311"/>
                  <a:pt x="1572758" y="2983893"/>
                  <a:pt x="1575211" y="2983893"/>
                </a:cubicBezTo>
                <a:close/>
                <a:moveTo>
                  <a:pt x="1475059" y="2983893"/>
                </a:moveTo>
                <a:cubicBezTo>
                  <a:pt x="1478445" y="2983893"/>
                  <a:pt x="1481011" y="2984989"/>
                  <a:pt x="1482758" y="2987181"/>
                </a:cubicBezTo>
                <a:cubicBezTo>
                  <a:pt x="1484506" y="2989373"/>
                  <a:pt x="1485314" y="2992629"/>
                  <a:pt x="1485184" y="2996948"/>
                </a:cubicBezTo>
                <a:lnTo>
                  <a:pt x="1479454" y="2996948"/>
                </a:lnTo>
                <a:cubicBezTo>
                  <a:pt x="1479519" y="2994083"/>
                  <a:pt x="1479101" y="2992005"/>
                  <a:pt x="1478200" y="2990713"/>
                </a:cubicBezTo>
                <a:cubicBezTo>
                  <a:pt x="1477300" y="2989422"/>
                  <a:pt x="1475981" y="2988776"/>
                  <a:pt x="1474245" y="2988776"/>
                </a:cubicBezTo>
                <a:cubicBezTo>
                  <a:pt x="1473485" y="2988776"/>
                  <a:pt x="1472720" y="2988912"/>
                  <a:pt x="1471950" y="2989183"/>
                </a:cubicBezTo>
                <a:cubicBezTo>
                  <a:pt x="1471179" y="2989454"/>
                  <a:pt x="1470387" y="2989889"/>
                  <a:pt x="1469573" y="2990485"/>
                </a:cubicBezTo>
                <a:cubicBezTo>
                  <a:pt x="1468759" y="2991082"/>
                  <a:pt x="1467896" y="2991847"/>
                  <a:pt x="1466985" y="2992781"/>
                </a:cubicBezTo>
                <a:cubicBezTo>
                  <a:pt x="1466073" y="2993714"/>
                  <a:pt x="1465097" y="2994842"/>
                  <a:pt x="1464055" y="2996166"/>
                </a:cubicBezTo>
                <a:lnTo>
                  <a:pt x="1464055" y="3017165"/>
                </a:lnTo>
                <a:lnTo>
                  <a:pt x="1458325" y="3017165"/>
                </a:lnTo>
                <a:lnTo>
                  <a:pt x="1458325" y="2984479"/>
                </a:lnTo>
                <a:lnTo>
                  <a:pt x="1463501" y="2984479"/>
                </a:lnTo>
                <a:lnTo>
                  <a:pt x="1463664" y="2990502"/>
                </a:lnTo>
                <a:cubicBezTo>
                  <a:pt x="1465596" y="2988179"/>
                  <a:pt x="1467500" y="2986497"/>
                  <a:pt x="1469378" y="2985455"/>
                </a:cubicBezTo>
                <a:cubicBezTo>
                  <a:pt x="1471255" y="2984414"/>
                  <a:pt x="1473149" y="2983893"/>
                  <a:pt x="1475059" y="2983893"/>
                </a:cubicBezTo>
                <a:close/>
                <a:moveTo>
                  <a:pt x="1298986" y="2983893"/>
                </a:moveTo>
                <a:cubicBezTo>
                  <a:pt x="1301330" y="2983893"/>
                  <a:pt x="1303430" y="2984256"/>
                  <a:pt x="1305285" y="2984983"/>
                </a:cubicBezTo>
                <a:cubicBezTo>
                  <a:pt x="1307141" y="2985710"/>
                  <a:pt x="1308715" y="2986774"/>
                  <a:pt x="1310006" y="2988174"/>
                </a:cubicBezTo>
                <a:cubicBezTo>
                  <a:pt x="1311298" y="2989574"/>
                  <a:pt x="1312285" y="2991316"/>
                  <a:pt x="1312969" y="2993399"/>
                </a:cubicBezTo>
                <a:cubicBezTo>
                  <a:pt x="1313652" y="2995483"/>
                  <a:pt x="1313994" y="2997870"/>
                  <a:pt x="1313994" y="3000561"/>
                </a:cubicBezTo>
                <a:cubicBezTo>
                  <a:pt x="1313994" y="3003101"/>
                  <a:pt x="1313636" y="3005429"/>
                  <a:pt x="1312920" y="3007545"/>
                </a:cubicBezTo>
                <a:cubicBezTo>
                  <a:pt x="1312204" y="3009661"/>
                  <a:pt x="1311173" y="3011473"/>
                  <a:pt x="1309827" y="3012982"/>
                </a:cubicBezTo>
                <a:cubicBezTo>
                  <a:pt x="1308481" y="3014490"/>
                  <a:pt x="1306843" y="3015662"/>
                  <a:pt x="1304911" y="3016498"/>
                </a:cubicBezTo>
                <a:cubicBezTo>
                  <a:pt x="1302979" y="3017333"/>
                  <a:pt x="1300787" y="3017751"/>
                  <a:pt x="1298335" y="3017751"/>
                </a:cubicBezTo>
                <a:cubicBezTo>
                  <a:pt x="1295991" y="3017751"/>
                  <a:pt x="1293891" y="3017388"/>
                  <a:pt x="1292035" y="3016661"/>
                </a:cubicBezTo>
                <a:cubicBezTo>
                  <a:pt x="1290179" y="3015933"/>
                  <a:pt x="1288606" y="3014865"/>
                  <a:pt x="1287314" y="3013454"/>
                </a:cubicBezTo>
                <a:cubicBezTo>
                  <a:pt x="1286023" y="3012043"/>
                  <a:pt x="1285035" y="3010296"/>
                  <a:pt x="1284352" y="3008212"/>
                </a:cubicBezTo>
                <a:cubicBezTo>
                  <a:pt x="1283668" y="3006129"/>
                  <a:pt x="1283326" y="3003730"/>
                  <a:pt x="1283326" y="3001017"/>
                </a:cubicBezTo>
                <a:cubicBezTo>
                  <a:pt x="1283326" y="2998478"/>
                  <a:pt x="1283684" y="2996161"/>
                  <a:pt x="1284401" y="2994067"/>
                </a:cubicBezTo>
                <a:cubicBezTo>
                  <a:pt x="1285117" y="2991972"/>
                  <a:pt x="1286148" y="2990171"/>
                  <a:pt x="1287493" y="2988662"/>
                </a:cubicBezTo>
                <a:cubicBezTo>
                  <a:pt x="1288839" y="2987154"/>
                  <a:pt x="1290478" y="2985982"/>
                  <a:pt x="1292409" y="2985146"/>
                </a:cubicBezTo>
                <a:cubicBezTo>
                  <a:pt x="1294341" y="2984311"/>
                  <a:pt x="1296533" y="2983893"/>
                  <a:pt x="1298986" y="2983893"/>
                </a:cubicBezTo>
                <a:close/>
                <a:moveTo>
                  <a:pt x="1158715" y="2983893"/>
                </a:moveTo>
                <a:cubicBezTo>
                  <a:pt x="1162079" y="2983893"/>
                  <a:pt x="1164624" y="2984886"/>
                  <a:pt x="1166350" y="2986872"/>
                </a:cubicBezTo>
                <a:cubicBezTo>
                  <a:pt x="1168075" y="2988858"/>
                  <a:pt x="1168938" y="2991847"/>
                  <a:pt x="1168938" y="2995841"/>
                </a:cubicBezTo>
                <a:lnTo>
                  <a:pt x="1168938" y="3017165"/>
                </a:lnTo>
                <a:lnTo>
                  <a:pt x="1163273" y="3017165"/>
                </a:lnTo>
                <a:lnTo>
                  <a:pt x="1163273" y="2996297"/>
                </a:lnTo>
                <a:cubicBezTo>
                  <a:pt x="1163273" y="2993736"/>
                  <a:pt x="1162796" y="2991842"/>
                  <a:pt x="1161841" y="2990616"/>
                </a:cubicBezTo>
                <a:cubicBezTo>
                  <a:pt x="1160886" y="2989389"/>
                  <a:pt x="1159464" y="2988776"/>
                  <a:pt x="1157576" y="2988776"/>
                </a:cubicBezTo>
                <a:cubicBezTo>
                  <a:pt x="1156881" y="2988776"/>
                  <a:pt x="1156203" y="2988879"/>
                  <a:pt x="1155541" y="2989085"/>
                </a:cubicBezTo>
                <a:cubicBezTo>
                  <a:pt x="1154879" y="2989292"/>
                  <a:pt x="1154190" y="2989650"/>
                  <a:pt x="1153474" y="2990160"/>
                </a:cubicBezTo>
                <a:cubicBezTo>
                  <a:pt x="1152758" y="2990670"/>
                  <a:pt x="1151982" y="2991359"/>
                  <a:pt x="1151146" y="2992227"/>
                </a:cubicBezTo>
                <a:cubicBezTo>
                  <a:pt x="1150310" y="2993095"/>
                  <a:pt x="1149372" y="2994180"/>
                  <a:pt x="1148330" y="2995483"/>
                </a:cubicBezTo>
                <a:lnTo>
                  <a:pt x="1148330" y="3017165"/>
                </a:lnTo>
                <a:lnTo>
                  <a:pt x="1142665" y="3017165"/>
                </a:lnTo>
                <a:lnTo>
                  <a:pt x="1142665" y="2984479"/>
                </a:lnTo>
                <a:lnTo>
                  <a:pt x="1147711" y="2984479"/>
                </a:lnTo>
                <a:lnTo>
                  <a:pt x="1147939" y="2989753"/>
                </a:lnTo>
                <a:cubicBezTo>
                  <a:pt x="1148894" y="2988624"/>
                  <a:pt x="1149817" y="2987686"/>
                  <a:pt x="1150706" y="2986937"/>
                </a:cubicBezTo>
                <a:cubicBezTo>
                  <a:pt x="1151596" y="2986188"/>
                  <a:pt x="1152470" y="2985586"/>
                  <a:pt x="1153327" y="2985130"/>
                </a:cubicBezTo>
                <a:cubicBezTo>
                  <a:pt x="1154184" y="2984674"/>
                  <a:pt x="1155058" y="2984354"/>
                  <a:pt x="1155948" y="2984169"/>
                </a:cubicBezTo>
                <a:cubicBezTo>
                  <a:pt x="1156838" y="2983985"/>
                  <a:pt x="1157760" y="2983893"/>
                  <a:pt x="1158715" y="2983893"/>
                </a:cubicBezTo>
                <a:close/>
                <a:moveTo>
                  <a:pt x="1117881" y="2983893"/>
                </a:moveTo>
                <a:cubicBezTo>
                  <a:pt x="1119856" y="2983893"/>
                  <a:pt x="1121635" y="2984110"/>
                  <a:pt x="1123220" y="2984544"/>
                </a:cubicBezTo>
                <a:cubicBezTo>
                  <a:pt x="1124804" y="2984978"/>
                  <a:pt x="1126144" y="2985640"/>
                  <a:pt x="1127240" y="2986530"/>
                </a:cubicBezTo>
                <a:cubicBezTo>
                  <a:pt x="1128336" y="2987420"/>
                  <a:pt x="1129178" y="2988537"/>
                  <a:pt x="1129764" y="2989883"/>
                </a:cubicBezTo>
                <a:cubicBezTo>
                  <a:pt x="1130350" y="2991229"/>
                  <a:pt x="1130643" y="2992813"/>
                  <a:pt x="1130643" y="2994636"/>
                </a:cubicBezTo>
                <a:lnTo>
                  <a:pt x="1130643" y="3017165"/>
                </a:lnTo>
                <a:lnTo>
                  <a:pt x="1125564" y="3017165"/>
                </a:lnTo>
                <a:lnTo>
                  <a:pt x="1125434" y="3012770"/>
                </a:lnTo>
                <a:cubicBezTo>
                  <a:pt x="1123654" y="3014528"/>
                  <a:pt x="1121847" y="3015798"/>
                  <a:pt x="1120013" y="3016579"/>
                </a:cubicBezTo>
                <a:cubicBezTo>
                  <a:pt x="1118179" y="3017360"/>
                  <a:pt x="1116253" y="3017751"/>
                  <a:pt x="1114234" y="3017751"/>
                </a:cubicBezTo>
                <a:cubicBezTo>
                  <a:pt x="1112368" y="3017751"/>
                  <a:pt x="1110772" y="3017512"/>
                  <a:pt x="1109449" y="3017035"/>
                </a:cubicBezTo>
                <a:cubicBezTo>
                  <a:pt x="1108125" y="3016557"/>
                  <a:pt x="1107034" y="3015901"/>
                  <a:pt x="1106177" y="3015065"/>
                </a:cubicBezTo>
                <a:cubicBezTo>
                  <a:pt x="1105319" y="3014230"/>
                  <a:pt x="1104690" y="3013248"/>
                  <a:pt x="1104288" y="3012119"/>
                </a:cubicBezTo>
                <a:cubicBezTo>
                  <a:pt x="1103887" y="3010990"/>
                  <a:pt x="1103686" y="3009764"/>
                  <a:pt x="1103686" y="3008440"/>
                </a:cubicBezTo>
                <a:cubicBezTo>
                  <a:pt x="1103686" y="3005163"/>
                  <a:pt x="1104907" y="3002596"/>
                  <a:pt x="1107349" y="3000741"/>
                </a:cubicBezTo>
                <a:cubicBezTo>
                  <a:pt x="1109790" y="2998885"/>
                  <a:pt x="1113399" y="2997957"/>
                  <a:pt x="1118174" y="2997957"/>
                </a:cubicBezTo>
                <a:lnTo>
                  <a:pt x="1124945" y="2997957"/>
                </a:lnTo>
                <a:lnTo>
                  <a:pt x="1124945" y="2995092"/>
                </a:lnTo>
                <a:cubicBezTo>
                  <a:pt x="1124945" y="2993160"/>
                  <a:pt x="1124327" y="2991614"/>
                  <a:pt x="1123090" y="2990453"/>
                </a:cubicBezTo>
                <a:cubicBezTo>
                  <a:pt x="1121852" y="2989292"/>
                  <a:pt x="1119964" y="2988711"/>
                  <a:pt x="1117425" y="2988711"/>
                </a:cubicBezTo>
                <a:cubicBezTo>
                  <a:pt x="1115580" y="2988711"/>
                  <a:pt x="1113762" y="2988917"/>
                  <a:pt x="1111972" y="2989330"/>
                </a:cubicBezTo>
                <a:cubicBezTo>
                  <a:pt x="1110181" y="2989742"/>
                  <a:pt x="1108331" y="2990328"/>
                  <a:pt x="1106421" y="2991088"/>
                </a:cubicBezTo>
                <a:lnTo>
                  <a:pt x="1106421" y="2985976"/>
                </a:lnTo>
                <a:cubicBezTo>
                  <a:pt x="1107137" y="2985716"/>
                  <a:pt x="1107935" y="2985461"/>
                  <a:pt x="1108814" y="2985211"/>
                </a:cubicBezTo>
                <a:cubicBezTo>
                  <a:pt x="1109693" y="2984962"/>
                  <a:pt x="1110621" y="2984739"/>
                  <a:pt x="1111597" y="2984544"/>
                </a:cubicBezTo>
                <a:cubicBezTo>
                  <a:pt x="1112574" y="2984349"/>
                  <a:pt x="1113594" y="2984191"/>
                  <a:pt x="1114658" y="2984072"/>
                </a:cubicBezTo>
                <a:cubicBezTo>
                  <a:pt x="1115721" y="2983952"/>
                  <a:pt x="1116795" y="2983893"/>
                  <a:pt x="1117881" y="2983893"/>
                </a:cubicBezTo>
                <a:close/>
                <a:moveTo>
                  <a:pt x="908461" y="2983893"/>
                </a:moveTo>
                <a:cubicBezTo>
                  <a:pt x="910740" y="2983893"/>
                  <a:pt x="912758" y="2984251"/>
                  <a:pt x="914516" y="2984967"/>
                </a:cubicBezTo>
                <a:cubicBezTo>
                  <a:pt x="916274" y="2985683"/>
                  <a:pt x="917756" y="2986698"/>
                  <a:pt x="918960" y="2988011"/>
                </a:cubicBezTo>
                <a:cubicBezTo>
                  <a:pt x="920165" y="2989324"/>
                  <a:pt x="921076" y="2990919"/>
                  <a:pt x="921695" y="2992797"/>
                </a:cubicBezTo>
                <a:cubicBezTo>
                  <a:pt x="922313" y="2994674"/>
                  <a:pt x="922623" y="2996774"/>
                  <a:pt x="922623" y="2999096"/>
                </a:cubicBezTo>
                <a:cubicBezTo>
                  <a:pt x="922623" y="2999900"/>
                  <a:pt x="922612" y="3000572"/>
                  <a:pt x="922590" y="3001115"/>
                </a:cubicBezTo>
                <a:cubicBezTo>
                  <a:pt x="922568" y="3001658"/>
                  <a:pt x="922536" y="3002168"/>
                  <a:pt x="922492" y="3002645"/>
                </a:cubicBezTo>
                <a:lnTo>
                  <a:pt x="899540" y="3002645"/>
                </a:lnTo>
                <a:cubicBezTo>
                  <a:pt x="899540" y="3005988"/>
                  <a:pt x="900474" y="3008554"/>
                  <a:pt x="902340" y="3010345"/>
                </a:cubicBezTo>
                <a:cubicBezTo>
                  <a:pt x="904207" y="3012135"/>
                  <a:pt x="906898" y="3013031"/>
                  <a:pt x="910414" y="3013031"/>
                </a:cubicBezTo>
                <a:cubicBezTo>
                  <a:pt x="911369" y="3013031"/>
                  <a:pt x="912324" y="3012993"/>
                  <a:pt x="913279" y="3012917"/>
                </a:cubicBezTo>
                <a:cubicBezTo>
                  <a:pt x="914234" y="3012841"/>
                  <a:pt x="915156" y="3012737"/>
                  <a:pt x="916046" y="3012607"/>
                </a:cubicBezTo>
                <a:cubicBezTo>
                  <a:pt x="916936" y="3012477"/>
                  <a:pt x="917788" y="3012331"/>
                  <a:pt x="918602" y="3012168"/>
                </a:cubicBezTo>
                <a:cubicBezTo>
                  <a:pt x="919416" y="3012005"/>
                  <a:pt x="920170" y="3011826"/>
                  <a:pt x="920865" y="3011631"/>
                </a:cubicBezTo>
                <a:lnTo>
                  <a:pt x="920865" y="3016286"/>
                </a:lnTo>
                <a:cubicBezTo>
                  <a:pt x="919324" y="3016720"/>
                  <a:pt x="917582" y="3017073"/>
                  <a:pt x="915639" y="3017344"/>
                </a:cubicBezTo>
                <a:cubicBezTo>
                  <a:pt x="913697" y="3017616"/>
                  <a:pt x="911684" y="3017751"/>
                  <a:pt x="909600" y="3017751"/>
                </a:cubicBezTo>
                <a:cubicBezTo>
                  <a:pt x="906800" y="3017751"/>
                  <a:pt x="904391" y="3017371"/>
                  <a:pt x="902373" y="3016612"/>
                </a:cubicBezTo>
                <a:cubicBezTo>
                  <a:pt x="900354" y="3015852"/>
                  <a:pt x="898699" y="3014751"/>
                  <a:pt x="897408" y="3013307"/>
                </a:cubicBezTo>
                <a:cubicBezTo>
                  <a:pt x="896117" y="3011864"/>
                  <a:pt x="895162" y="3010095"/>
                  <a:pt x="894543" y="3008001"/>
                </a:cubicBezTo>
                <a:cubicBezTo>
                  <a:pt x="893924" y="3005906"/>
                  <a:pt x="893615" y="3003535"/>
                  <a:pt x="893615" y="3000887"/>
                </a:cubicBezTo>
                <a:cubicBezTo>
                  <a:pt x="893615" y="2998586"/>
                  <a:pt x="893946" y="2996411"/>
                  <a:pt x="894608" y="2994360"/>
                </a:cubicBezTo>
                <a:cubicBezTo>
                  <a:pt x="895270" y="2992309"/>
                  <a:pt x="896236" y="2990507"/>
                  <a:pt x="897506" y="2988955"/>
                </a:cubicBezTo>
                <a:cubicBezTo>
                  <a:pt x="898775" y="2987403"/>
                  <a:pt x="900333" y="2986172"/>
                  <a:pt x="902177" y="2985260"/>
                </a:cubicBezTo>
                <a:cubicBezTo>
                  <a:pt x="904022" y="2984349"/>
                  <a:pt x="906117" y="2983893"/>
                  <a:pt x="908461" y="2983893"/>
                </a:cubicBezTo>
                <a:close/>
                <a:moveTo>
                  <a:pt x="846409" y="2983893"/>
                </a:moveTo>
                <a:cubicBezTo>
                  <a:pt x="849795" y="2983893"/>
                  <a:pt x="852361" y="2984989"/>
                  <a:pt x="854108" y="2987181"/>
                </a:cubicBezTo>
                <a:cubicBezTo>
                  <a:pt x="855855" y="2989373"/>
                  <a:pt x="856664" y="2992629"/>
                  <a:pt x="856534" y="2996948"/>
                </a:cubicBezTo>
                <a:lnTo>
                  <a:pt x="850804" y="2996948"/>
                </a:lnTo>
                <a:cubicBezTo>
                  <a:pt x="850869" y="2994083"/>
                  <a:pt x="850451" y="2992005"/>
                  <a:pt x="849551" y="2990713"/>
                </a:cubicBezTo>
                <a:cubicBezTo>
                  <a:pt x="848650" y="2989422"/>
                  <a:pt x="847331" y="2988776"/>
                  <a:pt x="845595" y="2988776"/>
                </a:cubicBezTo>
                <a:cubicBezTo>
                  <a:pt x="844835" y="2988776"/>
                  <a:pt x="844070" y="2988912"/>
                  <a:pt x="843300" y="2989183"/>
                </a:cubicBezTo>
                <a:cubicBezTo>
                  <a:pt x="842529" y="2989454"/>
                  <a:pt x="841737" y="2989889"/>
                  <a:pt x="840923" y="2990485"/>
                </a:cubicBezTo>
                <a:cubicBezTo>
                  <a:pt x="840109" y="2991082"/>
                  <a:pt x="839247" y="2991847"/>
                  <a:pt x="838335" y="2992781"/>
                </a:cubicBezTo>
                <a:cubicBezTo>
                  <a:pt x="837423" y="2993714"/>
                  <a:pt x="836447" y="2994842"/>
                  <a:pt x="835405" y="2996166"/>
                </a:cubicBezTo>
                <a:lnTo>
                  <a:pt x="835405" y="3017165"/>
                </a:lnTo>
                <a:lnTo>
                  <a:pt x="829675" y="3017165"/>
                </a:lnTo>
                <a:lnTo>
                  <a:pt x="829675" y="2984479"/>
                </a:lnTo>
                <a:lnTo>
                  <a:pt x="834851" y="2984479"/>
                </a:lnTo>
                <a:lnTo>
                  <a:pt x="835014" y="2990502"/>
                </a:lnTo>
                <a:cubicBezTo>
                  <a:pt x="836946" y="2988179"/>
                  <a:pt x="838851" y="2986497"/>
                  <a:pt x="840728" y="2985455"/>
                </a:cubicBezTo>
                <a:cubicBezTo>
                  <a:pt x="842605" y="2984414"/>
                  <a:pt x="844499" y="2983893"/>
                  <a:pt x="846409" y="2983893"/>
                </a:cubicBezTo>
                <a:close/>
                <a:moveTo>
                  <a:pt x="803686" y="2983893"/>
                </a:moveTo>
                <a:cubicBezTo>
                  <a:pt x="806030" y="2983893"/>
                  <a:pt x="808130" y="2984256"/>
                  <a:pt x="809986" y="2984983"/>
                </a:cubicBezTo>
                <a:cubicBezTo>
                  <a:pt x="811841" y="2985710"/>
                  <a:pt x="813415" y="2986774"/>
                  <a:pt x="814706" y="2988174"/>
                </a:cubicBezTo>
                <a:cubicBezTo>
                  <a:pt x="815998" y="2989574"/>
                  <a:pt x="816985" y="2991316"/>
                  <a:pt x="817669" y="2993399"/>
                </a:cubicBezTo>
                <a:cubicBezTo>
                  <a:pt x="818353" y="2995483"/>
                  <a:pt x="818694" y="2997870"/>
                  <a:pt x="818694" y="3000561"/>
                </a:cubicBezTo>
                <a:cubicBezTo>
                  <a:pt x="818694" y="3003101"/>
                  <a:pt x="818336" y="3005429"/>
                  <a:pt x="817620" y="3007545"/>
                </a:cubicBezTo>
                <a:cubicBezTo>
                  <a:pt x="816904" y="3009661"/>
                  <a:pt x="815873" y="3011473"/>
                  <a:pt x="814527" y="3012982"/>
                </a:cubicBezTo>
                <a:cubicBezTo>
                  <a:pt x="813181" y="3014490"/>
                  <a:pt x="811543" y="3015662"/>
                  <a:pt x="809611" y="3016498"/>
                </a:cubicBezTo>
                <a:cubicBezTo>
                  <a:pt x="807680" y="3017333"/>
                  <a:pt x="805487" y="3017751"/>
                  <a:pt x="803035" y="3017751"/>
                </a:cubicBezTo>
                <a:cubicBezTo>
                  <a:pt x="800691" y="3017751"/>
                  <a:pt x="798591" y="3017388"/>
                  <a:pt x="796735" y="3016661"/>
                </a:cubicBezTo>
                <a:cubicBezTo>
                  <a:pt x="794880" y="3015933"/>
                  <a:pt x="793306" y="3014865"/>
                  <a:pt x="792014" y="3013454"/>
                </a:cubicBezTo>
                <a:cubicBezTo>
                  <a:pt x="790723" y="3012043"/>
                  <a:pt x="789736" y="3010296"/>
                  <a:pt x="789052" y="3008212"/>
                </a:cubicBezTo>
                <a:cubicBezTo>
                  <a:pt x="788368" y="3006129"/>
                  <a:pt x="788026" y="3003730"/>
                  <a:pt x="788026" y="3001017"/>
                </a:cubicBezTo>
                <a:cubicBezTo>
                  <a:pt x="788026" y="2998478"/>
                  <a:pt x="788385" y="2996161"/>
                  <a:pt x="789101" y="2994067"/>
                </a:cubicBezTo>
                <a:cubicBezTo>
                  <a:pt x="789817" y="2991972"/>
                  <a:pt x="790848" y="2990171"/>
                  <a:pt x="792194" y="2988662"/>
                </a:cubicBezTo>
                <a:cubicBezTo>
                  <a:pt x="793539" y="2987154"/>
                  <a:pt x="795178" y="2985982"/>
                  <a:pt x="797110" y="2985146"/>
                </a:cubicBezTo>
                <a:cubicBezTo>
                  <a:pt x="799041" y="2984311"/>
                  <a:pt x="801233" y="2983893"/>
                  <a:pt x="803686" y="2983893"/>
                </a:cubicBezTo>
                <a:close/>
                <a:moveTo>
                  <a:pt x="737011" y="2983893"/>
                </a:moveTo>
                <a:cubicBezTo>
                  <a:pt x="739290" y="2983893"/>
                  <a:pt x="741308" y="2984251"/>
                  <a:pt x="743067" y="2984967"/>
                </a:cubicBezTo>
                <a:cubicBezTo>
                  <a:pt x="744824" y="2985683"/>
                  <a:pt x="746306" y="2986698"/>
                  <a:pt x="747510" y="2988011"/>
                </a:cubicBezTo>
                <a:cubicBezTo>
                  <a:pt x="748715" y="2989324"/>
                  <a:pt x="749627" y="2990919"/>
                  <a:pt x="750245" y="2992797"/>
                </a:cubicBezTo>
                <a:cubicBezTo>
                  <a:pt x="750864" y="2994674"/>
                  <a:pt x="751173" y="2996774"/>
                  <a:pt x="751173" y="2999096"/>
                </a:cubicBezTo>
                <a:cubicBezTo>
                  <a:pt x="751173" y="2999900"/>
                  <a:pt x="751162" y="3000572"/>
                  <a:pt x="751140" y="3001115"/>
                </a:cubicBezTo>
                <a:cubicBezTo>
                  <a:pt x="751119" y="3001658"/>
                  <a:pt x="751086" y="3002168"/>
                  <a:pt x="751043" y="3002645"/>
                </a:cubicBezTo>
                <a:lnTo>
                  <a:pt x="728091" y="3002645"/>
                </a:lnTo>
                <a:cubicBezTo>
                  <a:pt x="728091" y="3005988"/>
                  <a:pt x="729024" y="3008554"/>
                  <a:pt x="730890" y="3010345"/>
                </a:cubicBezTo>
                <a:cubicBezTo>
                  <a:pt x="732757" y="3012135"/>
                  <a:pt x="735448" y="3013031"/>
                  <a:pt x="738964" y="3013031"/>
                </a:cubicBezTo>
                <a:cubicBezTo>
                  <a:pt x="739919" y="3013031"/>
                  <a:pt x="740874" y="3012993"/>
                  <a:pt x="741829" y="3012917"/>
                </a:cubicBezTo>
                <a:cubicBezTo>
                  <a:pt x="742784" y="3012841"/>
                  <a:pt x="743706" y="3012737"/>
                  <a:pt x="744596" y="3012607"/>
                </a:cubicBezTo>
                <a:cubicBezTo>
                  <a:pt x="745486" y="3012477"/>
                  <a:pt x="746338" y="3012331"/>
                  <a:pt x="747152" y="3012168"/>
                </a:cubicBezTo>
                <a:cubicBezTo>
                  <a:pt x="747966" y="3012005"/>
                  <a:pt x="748720" y="3011826"/>
                  <a:pt x="749415" y="3011631"/>
                </a:cubicBezTo>
                <a:lnTo>
                  <a:pt x="749415" y="3016286"/>
                </a:lnTo>
                <a:cubicBezTo>
                  <a:pt x="747874" y="3016720"/>
                  <a:pt x="746132" y="3017073"/>
                  <a:pt x="744190" y="3017344"/>
                </a:cubicBezTo>
                <a:cubicBezTo>
                  <a:pt x="742247" y="3017616"/>
                  <a:pt x="740234" y="3017751"/>
                  <a:pt x="738150" y="3017751"/>
                </a:cubicBezTo>
                <a:cubicBezTo>
                  <a:pt x="735351" y="3017751"/>
                  <a:pt x="732941" y="3017371"/>
                  <a:pt x="730923" y="3016612"/>
                </a:cubicBezTo>
                <a:cubicBezTo>
                  <a:pt x="728905" y="3015852"/>
                  <a:pt x="727250" y="3014751"/>
                  <a:pt x="725958" y="3013307"/>
                </a:cubicBezTo>
                <a:cubicBezTo>
                  <a:pt x="724667" y="3011864"/>
                  <a:pt x="723712" y="3010095"/>
                  <a:pt x="723093" y="3008001"/>
                </a:cubicBezTo>
                <a:cubicBezTo>
                  <a:pt x="722475" y="3005906"/>
                  <a:pt x="722165" y="3003535"/>
                  <a:pt x="722165" y="3000887"/>
                </a:cubicBezTo>
                <a:cubicBezTo>
                  <a:pt x="722165" y="2998586"/>
                  <a:pt x="722496" y="2996411"/>
                  <a:pt x="723158" y="2994360"/>
                </a:cubicBezTo>
                <a:cubicBezTo>
                  <a:pt x="723820" y="2992309"/>
                  <a:pt x="724786" y="2990507"/>
                  <a:pt x="726056" y="2988955"/>
                </a:cubicBezTo>
                <a:cubicBezTo>
                  <a:pt x="727325" y="2987403"/>
                  <a:pt x="728883" y="2986172"/>
                  <a:pt x="730728" y="2985260"/>
                </a:cubicBezTo>
                <a:cubicBezTo>
                  <a:pt x="732573" y="2984349"/>
                  <a:pt x="734667" y="2983893"/>
                  <a:pt x="737011" y="2983893"/>
                </a:cubicBezTo>
                <a:close/>
                <a:moveTo>
                  <a:pt x="703534" y="2983893"/>
                </a:moveTo>
                <a:cubicBezTo>
                  <a:pt x="706920" y="2983893"/>
                  <a:pt x="709486" y="2984989"/>
                  <a:pt x="711234" y="2987181"/>
                </a:cubicBezTo>
                <a:cubicBezTo>
                  <a:pt x="712981" y="2989373"/>
                  <a:pt x="713789" y="2992629"/>
                  <a:pt x="713659" y="2996948"/>
                </a:cubicBezTo>
                <a:lnTo>
                  <a:pt x="707929" y="2996948"/>
                </a:lnTo>
                <a:cubicBezTo>
                  <a:pt x="707994" y="2994083"/>
                  <a:pt x="707576" y="2992005"/>
                  <a:pt x="706676" y="2990713"/>
                </a:cubicBezTo>
                <a:cubicBezTo>
                  <a:pt x="705775" y="2989422"/>
                  <a:pt x="704456" y="2988776"/>
                  <a:pt x="702720" y="2988776"/>
                </a:cubicBezTo>
                <a:cubicBezTo>
                  <a:pt x="701960" y="2988776"/>
                  <a:pt x="701195" y="2988912"/>
                  <a:pt x="700425" y="2989183"/>
                </a:cubicBezTo>
                <a:cubicBezTo>
                  <a:pt x="699654" y="2989454"/>
                  <a:pt x="698862" y="2989889"/>
                  <a:pt x="698048" y="2990485"/>
                </a:cubicBezTo>
                <a:cubicBezTo>
                  <a:pt x="697234" y="2991082"/>
                  <a:pt x="696372" y="2991847"/>
                  <a:pt x="695460" y="2992781"/>
                </a:cubicBezTo>
                <a:cubicBezTo>
                  <a:pt x="694548" y="2993714"/>
                  <a:pt x="693572" y="2994842"/>
                  <a:pt x="692530" y="2996166"/>
                </a:cubicBezTo>
                <a:lnTo>
                  <a:pt x="692530" y="3017165"/>
                </a:lnTo>
                <a:lnTo>
                  <a:pt x="686800" y="3017165"/>
                </a:lnTo>
                <a:lnTo>
                  <a:pt x="686800" y="2984479"/>
                </a:lnTo>
                <a:lnTo>
                  <a:pt x="691976" y="2984479"/>
                </a:lnTo>
                <a:lnTo>
                  <a:pt x="692139" y="2990502"/>
                </a:lnTo>
                <a:cubicBezTo>
                  <a:pt x="694071" y="2988179"/>
                  <a:pt x="695976" y="2986497"/>
                  <a:pt x="697853" y="2985455"/>
                </a:cubicBezTo>
                <a:cubicBezTo>
                  <a:pt x="699730" y="2984414"/>
                  <a:pt x="701624" y="2983893"/>
                  <a:pt x="703534" y="2983893"/>
                </a:cubicBezTo>
                <a:close/>
                <a:moveTo>
                  <a:pt x="634840" y="2983893"/>
                </a:moveTo>
                <a:cubicBezTo>
                  <a:pt x="638204" y="2983893"/>
                  <a:pt x="640749" y="2984886"/>
                  <a:pt x="642475" y="2986872"/>
                </a:cubicBezTo>
                <a:cubicBezTo>
                  <a:pt x="644200" y="2988858"/>
                  <a:pt x="645063" y="2991847"/>
                  <a:pt x="645063" y="2995841"/>
                </a:cubicBezTo>
                <a:lnTo>
                  <a:pt x="645063" y="3017165"/>
                </a:lnTo>
                <a:lnTo>
                  <a:pt x="639398" y="3017165"/>
                </a:lnTo>
                <a:lnTo>
                  <a:pt x="639398" y="2996297"/>
                </a:lnTo>
                <a:cubicBezTo>
                  <a:pt x="639398" y="2993736"/>
                  <a:pt x="638921" y="2991842"/>
                  <a:pt x="637966" y="2990616"/>
                </a:cubicBezTo>
                <a:cubicBezTo>
                  <a:pt x="637011" y="2989389"/>
                  <a:pt x="635589" y="2988776"/>
                  <a:pt x="633701" y="2988776"/>
                </a:cubicBezTo>
                <a:cubicBezTo>
                  <a:pt x="633006" y="2988776"/>
                  <a:pt x="632328" y="2988879"/>
                  <a:pt x="631666" y="2989085"/>
                </a:cubicBezTo>
                <a:cubicBezTo>
                  <a:pt x="631004" y="2989292"/>
                  <a:pt x="630315" y="2989650"/>
                  <a:pt x="629599" y="2990160"/>
                </a:cubicBezTo>
                <a:cubicBezTo>
                  <a:pt x="628883" y="2990670"/>
                  <a:pt x="628107" y="2991359"/>
                  <a:pt x="627271" y="2992227"/>
                </a:cubicBezTo>
                <a:cubicBezTo>
                  <a:pt x="626436" y="2993095"/>
                  <a:pt x="625497" y="2994180"/>
                  <a:pt x="624455" y="2995483"/>
                </a:cubicBezTo>
                <a:lnTo>
                  <a:pt x="624455" y="3017165"/>
                </a:lnTo>
                <a:lnTo>
                  <a:pt x="618790" y="3017165"/>
                </a:lnTo>
                <a:lnTo>
                  <a:pt x="618790" y="2984479"/>
                </a:lnTo>
                <a:lnTo>
                  <a:pt x="623837" y="2984479"/>
                </a:lnTo>
                <a:lnTo>
                  <a:pt x="624064" y="2989753"/>
                </a:lnTo>
                <a:cubicBezTo>
                  <a:pt x="625019" y="2988624"/>
                  <a:pt x="625942" y="2987686"/>
                  <a:pt x="626832" y="2986937"/>
                </a:cubicBezTo>
                <a:cubicBezTo>
                  <a:pt x="627721" y="2986188"/>
                  <a:pt x="628595" y="2985586"/>
                  <a:pt x="629452" y="2985130"/>
                </a:cubicBezTo>
                <a:cubicBezTo>
                  <a:pt x="630310" y="2984674"/>
                  <a:pt x="631183" y="2984354"/>
                  <a:pt x="632073" y="2984169"/>
                </a:cubicBezTo>
                <a:cubicBezTo>
                  <a:pt x="632963" y="2983985"/>
                  <a:pt x="633885" y="2983893"/>
                  <a:pt x="634840" y="2983893"/>
                </a:cubicBezTo>
                <a:close/>
                <a:moveTo>
                  <a:pt x="565561" y="2983893"/>
                </a:moveTo>
                <a:cubicBezTo>
                  <a:pt x="567840" y="2983893"/>
                  <a:pt x="569858" y="2984251"/>
                  <a:pt x="571616" y="2984967"/>
                </a:cubicBezTo>
                <a:cubicBezTo>
                  <a:pt x="573374" y="2985683"/>
                  <a:pt x="574856" y="2986698"/>
                  <a:pt x="576060" y="2988011"/>
                </a:cubicBezTo>
                <a:cubicBezTo>
                  <a:pt x="577265" y="2989324"/>
                  <a:pt x="578177" y="2990919"/>
                  <a:pt x="578795" y="2992797"/>
                </a:cubicBezTo>
                <a:lnTo>
                  <a:pt x="579644" y="2998562"/>
                </a:lnTo>
                <a:lnTo>
                  <a:pt x="580283" y="2994360"/>
                </a:lnTo>
                <a:cubicBezTo>
                  <a:pt x="580945" y="2992309"/>
                  <a:pt x="581911" y="2990507"/>
                  <a:pt x="583181" y="2988955"/>
                </a:cubicBezTo>
                <a:cubicBezTo>
                  <a:pt x="584451" y="2987403"/>
                  <a:pt x="586008" y="2986172"/>
                  <a:pt x="587853" y="2985260"/>
                </a:cubicBezTo>
                <a:cubicBezTo>
                  <a:pt x="589697" y="2984349"/>
                  <a:pt x="591792" y="2983893"/>
                  <a:pt x="594136" y="2983893"/>
                </a:cubicBezTo>
                <a:cubicBezTo>
                  <a:pt x="596415" y="2983893"/>
                  <a:pt x="598433" y="2984251"/>
                  <a:pt x="600191" y="2984967"/>
                </a:cubicBezTo>
                <a:cubicBezTo>
                  <a:pt x="601949" y="2985683"/>
                  <a:pt x="603431" y="2986698"/>
                  <a:pt x="604635" y="2988011"/>
                </a:cubicBezTo>
                <a:cubicBezTo>
                  <a:pt x="605840" y="2989324"/>
                  <a:pt x="606751" y="2990919"/>
                  <a:pt x="607370" y="2992797"/>
                </a:cubicBezTo>
                <a:cubicBezTo>
                  <a:pt x="607989" y="2994674"/>
                  <a:pt x="608298" y="2996774"/>
                  <a:pt x="608298" y="2999096"/>
                </a:cubicBezTo>
                <a:cubicBezTo>
                  <a:pt x="608298" y="2999900"/>
                  <a:pt x="608287" y="3000572"/>
                  <a:pt x="608265" y="3001115"/>
                </a:cubicBezTo>
                <a:cubicBezTo>
                  <a:pt x="608244" y="3001658"/>
                  <a:pt x="608211" y="3002168"/>
                  <a:pt x="608168" y="3002645"/>
                </a:cubicBezTo>
                <a:lnTo>
                  <a:pt x="585215" y="3002645"/>
                </a:lnTo>
                <a:cubicBezTo>
                  <a:pt x="585215" y="3005988"/>
                  <a:pt x="586149" y="3008554"/>
                  <a:pt x="588015" y="3010345"/>
                </a:cubicBezTo>
                <a:cubicBezTo>
                  <a:pt x="589882" y="3012135"/>
                  <a:pt x="592573" y="3013031"/>
                  <a:pt x="596089" y="3013031"/>
                </a:cubicBezTo>
                <a:cubicBezTo>
                  <a:pt x="597044" y="3013031"/>
                  <a:pt x="597999" y="3012993"/>
                  <a:pt x="598954" y="3012917"/>
                </a:cubicBezTo>
                <a:cubicBezTo>
                  <a:pt x="599909" y="3012841"/>
                  <a:pt x="600831" y="3012737"/>
                  <a:pt x="601721" y="3012607"/>
                </a:cubicBezTo>
                <a:cubicBezTo>
                  <a:pt x="602611" y="3012477"/>
                  <a:pt x="603463" y="3012331"/>
                  <a:pt x="604277" y="3012168"/>
                </a:cubicBezTo>
                <a:cubicBezTo>
                  <a:pt x="605091" y="3012005"/>
                  <a:pt x="605845" y="3011826"/>
                  <a:pt x="606540" y="3011631"/>
                </a:cubicBezTo>
                <a:lnTo>
                  <a:pt x="606540" y="3016286"/>
                </a:lnTo>
                <a:cubicBezTo>
                  <a:pt x="604999" y="3016720"/>
                  <a:pt x="603257" y="3017073"/>
                  <a:pt x="601315" y="3017344"/>
                </a:cubicBezTo>
                <a:cubicBezTo>
                  <a:pt x="599372" y="3017616"/>
                  <a:pt x="597359" y="3017751"/>
                  <a:pt x="595275" y="3017751"/>
                </a:cubicBezTo>
                <a:cubicBezTo>
                  <a:pt x="592476" y="3017751"/>
                  <a:pt x="590066" y="3017371"/>
                  <a:pt x="588048" y="3016612"/>
                </a:cubicBezTo>
                <a:cubicBezTo>
                  <a:pt x="586030" y="3015852"/>
                  <a:pt x="584374" y="3014751"/>
                  <a:pt x="583083" y="3013307"/>
                </a:cubicBezTo>
                <a:cubicBezTo>
                  <a:pt x="581792" y="3011864"/>
                  <a:pt x="580837" y="3010095"/>
                  <a:pt x="580218" y="3008001"/>
                </a:cubicBezTo>
                <a:lnTo>
                  <a:pt x="579519" y="3002645"/>
                </a:lnTo>
                <a:lnTo>
                  <a:pt x="556641" y="3002645"/>
                </a:lnTo>
                <a:cubicBezTo>
                  <a:pt x="556641" y="3005988"/>
                  <a:pt x="557574" y="3008554"/>
                  <a:pt x="559440" y="3010345"/>
                </a:cubicBezTo>
                <a:cubicBezTo>
                  <a:pt x="561307" y="3012135"/>
                  <a:pt x="563998" y="3013031"/>
                  <a:pt x="567514" y="3013031"/>
                </a:cubicBezTo>
                <a:cubicBezTo>
                  <a:pt x="568469" y="3013031"/>
                  <a:pt x="569424" y="3012993"/>
                  <a:pt x="570379" y="3012917"/>
                </a:cubicBezTo>
                <a:cubicBezTo>
                  <a:pt x="571334" y="3012841"/>
                  <a:pt x="572257" y="3012737"/>
                  <a:pt x="573147" y="3012607"/>
                </a:cubicBezTo>
                <a:cubicBezTo>
                  <a:pt x="574036" y="3012477"/>
                  <a:pt x="574888" y="3012331"/>
                  <a:pt x="575702" y="3012168"/>
                </a:cubicBezTo>
                <a:cubicBezTo>
                  <a:pt x="576516" y="3012005"/>
                  <a:pt x="577270" y="3011826"/>
                  <a:pt x="577965" y="3011631"/>
                </a:cubicBezTo>
                <a:lnTo>
                  <a:pt x="577965" y="3016286"/>
                </a:lnTo>
                <a:cubicBezTo>
                  <a:pt x="576424" y="3016720"/>
                  <a:pt x="574682" y="3017073"/>
                  <a:pt x="572739" y="3017344"/>
                </a:cubicBezTo>
                <a:cubicBezTo>
                  <a:pt x="570797" y="3017616"/>
                  <a:pt x="568784" y="3017751"/>
                  <a:pt x="566700" y="3017751"/>
                </a:cubicBezTo>
                <a:cubicBezTo>
                  <a:pt x="563901" y="3017751"/>
                  <a:pt x="561491" y="3017371"/>
                  <a:pt x="559473" y="3016612"/>
                </a:cubicBezTo>
                <a:cubicBezTo>
                  <a:pt x="557454" y="3015852"/>
                  <a:pt x="555799" y="3014751"/>
                  <a:pt x="554508" y="3013307"/>
                </a:cubicBezTo>
                <a:cubicBezTo>
                  <a:pt x="553217" y="3011864"/>
                  <a:pt x="552262" y="3010095"/>
                  <a:pt x="551643" y="3008001"/>
                </a:cubicBezTo>
                <a:cubicBezTo>
                  <a:pt x="551025" y="3005906"/>
                  <a:pt x="550716" y="3003535"/>
                  <a:pt x="550716" y="3000887"/>
                </a:cubicBezTo>
                <a:cubicBezTo>
                  <a:pt x="550716" y="2998586"/>
                  <a:pt x="551046" y="2996411"/>
                  <a:pt x="551708" y="2994360"/>
                </a:cubicBezTo>
                <a:cubicBezTo>
                  <a:pt x="552370" y="2992309"/>
                  <a:pt x="553336" y="2990507"/>
                  <a:pt x="554606" y="2988955"/>
                </a:cubicBezTo>
                <a:cubicBezTo>
                  <a:pt x="555875" y="2987403"/>
                  <a:pt x="557433" y="2986172"/>
                  <a:pt x="559278" y="2985260"/>
                </a:cubicBezTo>
                <a:cubicBezTo>
                  <a:pt x="561123" y="2984349"/>
                  <a:pt x="563217" y="2983893"/>
                  <a:pt x="565561" y="2983893"/>
                </a:cubicBezTo>
                <a:close/>
                <a:moveTo>
                  <a:pt x="461925" y="2983893"/>
                </a:moveTo>
                <a:cubicBezTo>
                  <a:pt x="463206" y="2983893"/>
                  <a:pt x="464628" y="2983963"/>
                  <a:pt x="466190" y="2984104"/>
                </a:cubicBezTo>
                <a:cubicBezTo>
                  <a:pt x="467753" y="2984245"/>
                  <a:pt x="469381" y="2984490"/>
                  <a:pt x="471074" y="2984837"/>
                </a:cubicBezTo>
                <a:lnTo>
                  <a:pt x="471074" y="2989883"/>
                </a:lnTo>
                <a:cubicBezTo>
                  <a:pt x="469294" y="2989449"/>
                  <a:pt x="467606" y="2989129"/>
                  <a:pt x="466011" y="2988923"/>
                </a:cubicBezTo>
                <a:cubicBezTo>
                  <a:pt x="464416" y="2988717"/>
                  <a:pt x="463032" y="2988613"/>
                  <a:pt x="461860" y="2988613"/>
                </a:cubicBezTo>
                <a:cubicBezTo>
                  <a:pt x="460449" y="2988613"/>
                  <a:pt x="459261" y="2988722"/>
                  <a:pt x="458295" y="2988939"/>
                </a:cubicBezTo>
                <a:cubicBezTo>
                  <a:pt x="457330" y="2989156"/>
                  <a:pt x="456548" y="2989454"/>
                  <a:pt x="455951" y="2989834"/>
                </a:cubicBezTo>
                <a:cubicBezTo>
                  <a:pt x="455355" y="2990214"/>
                  <a:pt x="454926" y="2990659"/>
                  <a:pt x="454665" y="2991169"/>
                </a:cubicBezTo>
                <a:cubicBezTo>
                  <a:pt x="454405" y="2991679"/>
                  <a:pt x="454275" y="2992227"/>
                  <a:pt x="454275" y="2992813"/>
                </a:cubicBezTo>
                <a:cubicBezTo>
                  <a:pt x="454275" y="2993399"/>
                  <a:pt x="454389" y="2993931"/>
                  <a:pt x="454617" y="2994408"/>
                </a:cubicBezTo>
                <a:cubicBezTo>
                  <a:pt x="454845" y="2994886"/>
                  <a:pt x="455268" y="2995347"/>
                  <a:pt x="455886" y="2995792"/>
                </a:cubicBezTo>
                <a:cubicBezTo>
                  <a:pt x="456505" y="2996237"/>
                  <a:pt x="457367" y="2996682"/>
                  <a:pt x="458474" y="2997127"/>
                </a:cubicBezTo>
                <a:cubicBezTo>
                  <a:pt x="459581" y="2997572"/>
                  <a:pt x="461024" y="2998055"/>
                  <a:pt x="462804" y="2998576"/>
                </a:cubicBezTo>
                <a:cubicBezTo>
                  <a:pt x="464736" y="2999140"/>
                  <a:pt x="466364" y="2999731"/>
                  <a:pt x="467688" y="3000350"/>
                </a:cubicBezTo>
                <a:cubicBezTo>
                  <a:pt x="469012" y="3000968"/>
                  <a:pt x="470086" y="3001658"/>
                  <a:pt x="470911" y="3002417"/>
                </a:cubicBezTo>
                <a:cubicBezTo>
                  <a:pt x="471736" y="3003177"/>
                  <a:pt x="472327" y="3004034"/>
                  <a:pt x="472685" y="3004989"/>
                </a:cubicBezTo>
                <a:cubicBezTo>
                  <a:pt x="473043" y="3005944"/>
                  <a:pt x="473222" y="3007029"/>
                  <a:pt x="473222" y="3008245"/>
                </a:cubicBezTo>
                <a:cubicBezTo>
                  <a:pt x="473222" y="3009395"/>
                  <a:pt x="473027" y="3010426"/>
                  <a:pt x="472636" y="3011338"/>
                </a:cubicBezTo>
                <a:cubicBezTo>
                  <a:pt x="472246" y="3012249"/>
                  <a:pt x="471714" y="3013058"/>
                  <a:pt x="471041" y="3013763"/>
                </a:cubicBezTo>
                <a:cubicBezTo>
                  <a:pt x="470368" y="3014468"/>
                  <a:pt x="469587" y="3015071"/>
                  <a:pt x="468697" y="3015570"/>
                </a:cubicBezTo>
                <a:cubicBezTo>
                  <a:pt x="467807" y="3016069"/>
                  <a:pt x="466858" y="3016481"/>
                  <a:pt x="465848" y="3016807"/>
                </a:cubicBezTo>
                <a:cubicBezTo>
                  <a:pt x="464839" y="3017133"/>
                  <a:pt x="463803" y="3017371"/>
                  <a:pt x="462739" y="3017523"/>
                </a:cubicBezTo>
                <a:cubicBezTo>
                  <a:pt x="461676" y="3017675"/>
                  <a:pt x="460634" y="3017751"/>
                  <a:pt x="459614" y="3017751"/>
                </a:cubicBezTo>
                <a:cubicBezTo>
                  <a:pt x="457400" y="3017751"/>
                  <a:pt x="455365" y="3017653"/>
                  <a:pt x="453509" y="3017458"/>
                </a:cubicBezTo>
                <a:cubicBezTo>
                  <a:pt x="451654" y="3017263"/>
                  <a:pt x="449836" y="3016948"/>
                  <a:pt x="448057" y="3016514"/>
                </a:cubicBezTo>
                <a:lnTo>
                  <a:pt x="448057" y="3011305"/>
                </a:lnTo>
                <a:cubicBezTo>
                  <a:pt x="449966" y="3011848"/>
                  <a:pt x="451866" y="3012260"/>
                  <a:pt x="453754" y="3012542"/>
                </a:cubicBezTo>
                <a:cubicBezTo>
                  <a:pt x="455642" y="3012824"/>
                  <a:pt x="457519" y="3012965"/>
                  <a:pt x="459386" y="3012965"/>
                </a:cubicBezTo>
                <a:cubicBezTo>
                  <a:pt x="462099" y="3012965"/>
                  <a:pt x="464107" y="3012596"/>
                  <a:pt x="465409" y="3011858"/>
                </a:cubicBezTo>
                <a:cubicBezTo>
                  <a:pt x="466711" y="3011121"/>
                  <a:pt x="467362" y="3010068"/>
                  <a:pt x="467362" y="3008701"/>
                </a:cubicBezTo>
                <a:cubicBezTo>
                  <a:pt x="467362" y="3008115"/>
                  <a:pt x="467259" y="3007588"/>
                  <a:pt x="467053" y="3007122"/>
                </a:cubicBezTo>
                <a:cubicBezTo>
                  <a:pt x="466847" y="3006655"/>
                  <a:pt x="466472" y="3006210"/>
                  <a:pt x="465930" y="3005787"/>
                </a:cubicBezTo>
                <a:cubicBezTo>
                  <a:pt x="465387" y="3005364"/>
                  <a:pt x="464546" y="3004924"/>
                  <a:pt x="463407" y="3004468"/>
                </a:cubicBezTo>
                <a:cubicBezTo>
                  <a:pt x="462267" y="3004012"/>
                  <a:pt x="460710" y="3003492"/>
                  <a:pt x="458735" y="3002906"/>
                </a:cubicBezTo>
                <a:cubicBezTo>
                  <a:pt x="457259" y="3002471"/>
                  <a:pt x="455897" y="3001978"/>
                  <a:pt x="454649" y="3001424"/>
                </a:cubicBezTo>
                <a:cubicBezTo>
                  <a:pt x="453401" y="3000871"/>
                  <a:pt x="452321" y="3000214"/>
                  <a:pt x="451410" y="2999455"/>
                </a:cubicBezTo>
                <a:cubicBezTo>
                  <a:pt x="450498" y="2998695"/>
                  <a:pt x="449782" y="2997805"/>
                  <a:pt x="449261" y="2996785"/>
                </a:cubicBezTo>
                <a:cubicBezTo>
                  <a:pt x="448740" y="2995765"/>
                  <a:pt x="448480" y="2994560"/>
                  <a:pt x="448480" y="2993171"/>
                </a:cubicBezTo>
                <a:cubicBezTo>
                  <a:pt x="448480" y="2992260"/>
                  <a:pt x="448691" y="2991261"/>
                  <a:pt x="449115" y="2990176"/>
                </a:cubicBezTo>
                <a:cubicBezTo>
                  <a:pt x="449538" y="2989091"/>
                  <a:pt x="450259" y="2988082"/>
                  <a:pt x="451279" y="2987148"/>
                </a:cubicBezTo>
                <a:cubicBezTo>
                  <a:pt x="452300" y="2986215"/>
                  <a:pt x="453678" y="2985439"/>
                  <a:pt x="455414" y="2984821"/>
                </a:cubicBezTo>
                <a:cubicBezTo>
                  <a:pt x="457150" y="2984202"/>
                  <a:pt x="459321" y="2983893"/>
                  <a:pt x="461925" y="2983893"/>
                </a:cubicBezTo>
                <a:close/>
                <a:moveTo>
                  <a:pt x="422556" y="2983893"/>
                </a:moveTo>
                <a:cubicBezTo>
                  <a:pt x="424531" y="2983893"/>
                  <a:pt x="426310" y="2984110"/>
                  <a:pt x="427895" y="2984544"/>
                </a:cubicBezTo>
                <a:cubicBezTo>
                  <a:pt x="429479" y="2984978"/>
                  <a:pt x="430819" y="2985640"/>
                  <a:pt x="431916" y="2986530"/>
                </a:cubicBezTo>
                <a:cubicBezTo>
                  <a:pt x="433012" y="2987420"/>
                  <a:pt x="433853" y="2988537"/>
                  <a:pt x="434439" y="2989883"/>
                </a:cubicBezTo>
                <a:cubicBezTo>
                  <a:pt x="435025" y="2991229"/>
                  <a:pt x="435318" y="2992813"/>
                  <a:pt x="435318" y="2994636"/>
                </a:cubicBezTo>
                <a:lnTo>
                  <a:pt x="435318" y="3017165"/>
                </a:lnTo>
                <a:lnTo>
                  <a:pt x="430239" y="3017165"/>
                </a:lnTo>
                <a:lnTo>
                  <a:pt x="430109" y="3012770"/>
                </a:lnTo>
                <a:cubicBezTo>
                  <a:pt x="428329" y="3014528"/>
                  <a:pt x="426522" y="3015798"/>
                  <a:pt x="424688" y="3016579"/>
                </a:cubicBezTo>
                <a:cubicBezTo>
                  <a:pt x="422854" y="3017360"/>
                  <a:pt x="420928" y="3017751"/>
                  <a:pt x="418909" y="3017751"/>
                </a:cubicBezTo>
                <a:cubicBezTo>
                  <a:pt x="417043" y="3017751"/>
                  <a:pt x="415448" y="3017512"/>
                  <a:pt x="414124" y="3017035"/>
                </a:cubicBezTo>
                <a:cubicBezTo>
                  <a:pt x="412800" y="3016557"/>
                  <a:pt x="411709" y="3015901"/>
                  <a:pt x="410852" y="3015065"/>
                </a:cubicBezTo>
                <a:cubicBezTo>
                  <a:pt x="409995" y="3014230"/>
                  <a:pt x="409365" y="3013248"/>
                  <a:pt x="408964" y="3012119"/>
                </a:cubicBezTo>
                <a:cubicBezTo>
                  <a:pt x="408562" y="3010990"/>
                  <a:pt x="408361" y="3009764"/>
                  <a:pt x="408361" y="3008440"/>
                </a:cubicBezTo>
                <a:cubicBezTo>
                  <a:pt x="408361" y="3005163"/>
                  <a:pt x="409582" y="3002596"/>
                  <a:pt x="412024" y="3000741"/>
                </a:cubicBezTo>
                <a:cubicBezTo>
                  <a:pt x="414465" y="2998885"/>
                  <a:pt x="418074" y="2997957"/>
                  <a:pt x="422849" y="2997957"/>
                </a:cubicBezTo>
                <a:lnTo>
                  <a:pt x="429620" y="2997957"/>
                </a:lnTo>
                <a:lnTo>
                  <a:pt x="429620" y="2995092"/>
                </a:lnTo>
                <a:cubicBezTo>
                  <a:pt x="429620" y="2993160"/>
                  <a:pt x="429002" y="2991614"/>
                  <a:pt x="427765" y="2990453"/>
                </a:cubicBezTo>
                <a:cubicBezTo>
                  <a:pt x="426528" y="2989292"/>
                  <a:pt x="424639" y="2988711"/>
                  <a:pt x="422100" y="2988711"/>
                </a:cubicBezTo>
                <a:cubicBezTo>
                  <a:pt x="420255" y="2988711"/>
                  <a:pt x="418437" y="2988917"/>
                  <a:pt x="416647" y="2989330"/>
                </a:cubicBezTo>
                <a:cubicBezTo>
                  <a:pt x="414856" y="2989742"/>
                  <a:pt x="413006" y="2990328"/>
                  <a:pt x="411096" y="2991088"/>
                </a:cubicBezTo>
                <a:lnTo>
                  <a:pt x="411096" y="2985976"/>
                </a:lnTo>
                <a:cubicBezTo>
                  <a:pt x="411812" y="2985716"/>
                  <a:pt x="412610" y="2985461"/>
                  <a:pt x="413489" y="2985211"/>
                </a:cubicBezTo>
                <a:cubicBezTo>
                  <a:pt x="414368" y="2984962"/>
                  <a:pt x="415296" y="2984739"/>
                  <a:pt x="416272" y="2984544"/>
                </a:cubicBezTo>
                <a:cubicBezTo>
                  <a:pt x="417249" y="2984349"/>
                  <a:pt x="418269" y="2984191"/>
                  <a:pt x="419332" y="2984072"/>
                </a:cubicBezTo>
                <a:cubicBezTo>
                  <a:pt x="420396" y="2983952"/>
                  <a:pt x="421471" y="2983893"/>
                  <a:pt x="422556" y="2983893"/>
                </a:cubicBezTo>
                <a:close/>
                <a:moveTo>
                  <a:pt x="317911" y="2983893"/>
                </a:moveTo>
                <a:cubicBezTo>
                  <a:pt x="320190" y="2983893"/>
                  <a:pt x="322208" y="2984251"/>
                  <a:pt x="323966" y="2984967"/>
                </a:cubicBezTo>
                <a:cubicBezTo>
                  <a:pt x="325724" y="2985683"/>
                  <a:pt x="327206" y="2986698"/>
                  <a:pt x="328410" y="2988011"/>
                </a:cubicBezTo>
                <a:cubicBezTo>
                  <a:pt x="329615" y="2989324"/>
                  <a:pt x="330526" y="2990919"/>
                  <a:pt x="331145" y="2992797"/>
                </a:cubicBezTo>
                <a:cubicBezTo>
                  <a:pt x="331764" y="2994674"/>
                  <a:pt x="332073" y="2996774"/>
                  <a:pt x="332073" y="2999096"/>
                </a:cubicBezTo>
                <a:cubicBezTo>
                  <a:pt x="332073" y="2999900"/>
                  <a:pt x="332062" y="3000572"/>
                  <a:pt x="332040" y="3001115"/>
                </a:cubicBezTo>
                <a:cubicBezTo>
                  <a:pt x="332019" y="3001658"/>
                  <a:pt x="331986" y="3002168"/>
                  <a:pt x="331943" y="3002645"/>
                </a:cubicBezTo>
                <a:lnTo>
                  <a:pt x="308991" y="3002645"/>
                </a:lnTo>
                <a:cubicBezTo>
                  <a:pt x="308991" y="3005988"/>
                  <a:pt x="309924" y="3008554"/>
                  <a:pt x="311790" y="3010345"/>
                </a:cubicBezTo>
                <a:cubicBezTo>
                  <a:pt x="313657" y="3012135"/>
                  <a:pt x="316348" y="3013031"/>
                  <a:pt x="319864" y="3013031"/>
                </a:cubicBezTo>
                <a:cubicBezTo>
                  <a:pt x="320819" y="3013031"/>
                  <a:pt x="321774" y="3012993"/>
                  <a:pt x="322729" y="3012917"/>
                </a:cubicBezTo>
                <a:cubicBezTo>
                  <a:pt x="323684" y="3012841"/>
                  <a:pt x="324607" y="3012737"/>
                  <a:pt x="325497" y="3012607"/>
                </a:cubicBezTo>
                <a:cubicBezTo>
                  <a:pt x="326386" y="3012477"/>
                  <a:pt x="327238" y="3012331"/>
                  <a:pt x="328052" y="3012168"/>
                </a:cubicBezTo>
                <a:cubicBezTo>
                  <a:pt x="328866" y="3012005"/>
                  <a:pt x="329620" y="3011826"/>
                  <a:pt x="330315" y="3011631"/>
                </a:cubicBezTo>
                <a:lnTo>
                  <a:pt x="330315" y="3016286"/>
                </a:lnTo>
                <a:cubicBezTo>
                  <a:pt x="328774" y="3016720"/>
                  <a:pt x="327032" y="3017073"/>
                  <a:pt x="325090" y="3017344"/>
                </a:cubicBezTo>
                <a:cubicBezTo>
                  <a:pt x="323147" y="3017616"/>
                  <a:pt x="321134" y="3017751"/>
                  <a:pt x="319051" y="3017751"/>
                </a:cubicBezTo>
                <a:cubicBezTo>
                  <a:pt x="316251" y="3017751"/>
                  <a:pt x="313842" y="3017371"/>
                  <a:pt x="311823" y="3016612"/>
                </a:cubicBezTo>
                <a:cubicBezTo>
                  <a:pt x="309805" y="3015852"/>
                  <a:pt x="308150" y="3014751"/>
                  <a:pt x="306858" y="3013307"/>
                </a:cubicBezTo>
                <a:cubicBezTo>
                  <a:pt x="305567" y="3011864"/>
                  <a:pt x="304612" y="3010095"/>
                  <a:pt x="303993" y="3008001"/>
                </a:cubicBezTo>
                <a:cubicBezTo>
                  <a:pt x="303375" y="3005906"/>
                  <a:pt x="303065" y="3003535"/>
                  <a:pt x="303065" y="3000887"/>
                </a:cubicBezTo>
                <a:cubicBezTo>
                  <a:pt x="303065" y="2998586"/>
                  <a:pt x="303396" y="2996411"/>
                  <a:pt x="304058" y="2994360"/>
                </a:cubicBezTo>
                <a:cubicBezTo>
                  <a:pt x="304720" y="2992309"/>
                  <a:pt x="305686" y="2990507"/>
                  <a:pt x="306956" y="2988955"/>
                </a:cubicBezTo>
                <a:cubicBezTo>
                  <a:pt x="308226" y="2987403"/>
                  <a:pt x="309783" y="2986172"/>
                  <a:pt x="311628" y="2985260"/>
                </a:cubicBezTo>
                <a:cubicBezTo>
                  <a:pt x="313473" y="2984349"/>
                  <a:pt x="315567" y="2983893"/>
                  <a:pt x="317911" y="2983893"/>
                </a:cubicBezTo>
                <a:close/>
                <a:moveTo>
                  <a:pt x="251236" y="2983893"/>
                </a:moveTo>
                <a:cubicBezTo>
                  <a:pt x="253580" y="2983893"/>
                  <a:pt x="255680" y="2984256"/>
                  <a:pt x="257536" y="2984983"/>
                </a:cubicBezTo>
                <a:cubicBezTo>
                  <a:pt x="259391" y="2985710"/>
                  <a:pt x="260965" y="2986774"/>
                  <a:pt x="262256" y="2988174"/>
                </a:cubicBezTo>
                <a:cubicBezTo>
                  <a:pt x="263548" y="2989574"/>
                  <a:pt x="264535" y="2991316"/>
                  <a:pt x="265219" y="2993399"/>
                </a:cubicBezTo>
                <a:cubicBezTo>
                  <a:pt x="265903" y="2995483"/>
                  <a:pt x="266244" y="2997870"/>
                  <a:pt x="266244" y="3000561"/>
                </a:cubicBezTo>
                <a:cubicBezTo>
                  <a:pt x="266244" y="3003101"/>
                  <a:pt x="265886" y="3005429"/>
                  <a:pt x="265170" y="3007545"/>
                </a:cubicBezTo>
                <a:cubicBezTo>
                  <a:pt x="264454" y="3009661"/>
                  <a:pt x="263423" y="3011473"/>
                  <a:pt x="262077" y="3012982"/>
                </a:cubicBezTo>
                <a:cubicBezTo>
                  <a:pt x="260732" y="3014490"/>
                  <a:pt x="259093" y="3015662"/>
                  <a:pt x="257161" y="3016498"/>
                </a:cubicBezTo>
                <a:cubicBezTo>
                  <a:pt x="255230" y="3017333"/>
                  <a:pt x="253038" y="3017751"/>
                  <a:pt x="250585" y="3017751"/>
                </a:cubicBezTo>
                <a:cubicBezTo>
                  <a:pt x="248241" y="3017751"/>
                  <a:pt x="246141" y="3017388"/>
                  <a:pt x="244285" y="3016661"/>
                </a:cubicBezTo>
                <a:cubicBezTo>
                  <a:pt x="242430" y="3015933"/>
                  <a:pt x="240856" y="3014865"/>
                  <a:pt x="239565" y="3013454"/>
                </a:cubicBezTo>
                <a:cubicBezTo>
                  <a:pt x="238273" y="3012043"/>
                  <a:pt x="237286" y="3010296"/>
                  <a:pt x="236602" y="3008212"/>
                </a:cubicBezTo>
                <a:cubicBezTo>
                  <a:pt x="235918" y="3006129"/>
                  <a:pt x="235577" y="3003730"/>
                  <a:pt x="235577" y="3001017"/>
                </a:cubicBezTo>
                <a:cubicBezTo>
                  <a:pt x="235577" y="2998478"/>
                  <a:pt x="235935" y="2996161"/>
                  <a:pt x="236651" y="2994067"/>
                </a:cubicBezTo>
                <a:cubicBezTo>
                  <a:pt x="237367" y="2991972"/>
                  <a:pt x="238398" y="2990171"/>
                  <a:pt x="239744" y="2988662"/>
                </a:cubicBezTo>
                <a:cubicBezTo>
                  <a:pt x="241089" y="2987154"/>
                  <a:pt x="242728" y="2985982"/>
                  <a:pt x="244660" y="2985146"/>
                </a:cubicBezTo>
                <a:cubicBezTo>
                  <a:pt x="246591" y="2984311"/>
                  <a:pt x="248783" y="2983893"/>
                  <a:pt x="251236" y="2983893"/>
                </a:cubicBezTo>
                <a:close/>
                <a:moveTo>
                  <a:pt x="151084" y="2983893"/>
                </a:moveTo>
                <a:cubicBezTo>
                  <a:pt x="154470" y="2983893"/>
                  <a:pt x="157036" y="2984989"/>
                  <a:pt x="158784" y="2987181"/>
                </a:cubicBezTo>
                <a:cubicBezTo>
                  <a:pt x="160531" y="2989373"/>
                  <a:pt x="161339" y="2992629"/>
                  <a:pt x="161209" y="2996948"/>
                </a:cubicBezTo>
                <a:lnTo>
                  <a:pt x="155479" y="2996948"/>
                </a:lnTo>
                <a:cubicBezTo>
                  <a:pt x="155544" y="2994083"/>
                  <a:pt x="155126" y="2992005"/>
                  <a:pt x="154226" y="2990713"/>
                </a:cubicBezTo>
                <a:cubicBezTo>
                  <a:pt x="153325" y="2989422"/>
                  <a:pt x="152006" y="2988776"/>
                  <a:pt x="150270" y="2988776"/>
                </a:cubicBezTo>
                <a:cubicBezTo>
                  <a:pt x="149510" y="2988776"/>
                  <a:pt x="148745" y="2988912"/>
                  <a:pt x="147975" y="2989183"/>
                </a:cubicBezTo>
                <a:cubicBezTo>
                  <a:pt x="147204" y="2989454"/>
                  <a:pt x="146412" y="2989889"/>
                  <a:pt x="145598" y="2990485"/>
                </a:cubicBezTo>
                <a:cubicBezTo>
                  <a:pt x="144784" y="2991082"/>
                  <a:pt x="143922" y="2991847"/>
                  <a:pt x="143010" y="2992781"/>
                </a:cubicBezTo>
                <a:cubicBezTo>
                  <a:pt x="142098" y="2993714"/>
                  <a:pt x="141122" y="2994842"/>
                  <a:pt x="140080" y="2996166"/>
                </a:cubicBezTo>
                <a:lnTo>
                  <a:pt x="140080" y="3017165"/>
                </a:lnTo>
                <a:lnTo>
                  <a:pt x="134350" y="3017165"/>
                </a:lnTo>
                <a:lnTo>
                  <a:pt x="134350" y="2984479"/>
                </a:lnTo>
                <a:lnTo>
                  <a:pt x="139527" y="2984479"/>
                </a:lnTo>
                <a:lnTo>
                  <a:pt x="139689" y="2990502"/>
                </a:lnTo>
                <a:cubicBezTo>
                  <a:pt x="141621" y="2988179"/>
                  <a:pt x="143526" y="2986497"/>
                  <a:pt x="145403" y="2985455"/>
                </a:cubicBezTo>
                <a:cubicBezTo>
                  <a:pt x="147280" y="2984414"/>
                  <a:pt x="149174" y="2983893"/>
                  <a:pt x="151084" y="2983893"/>
                </a:cubicBezTo>
                <a:close/>
                <a:moveTo>
                  <a:pt x="70261" y="2983893"/>
                </a:moveTo>
                <a:cubicBezTo>
                  <a:pt x="72605" y="2983893"/>
                  <a:pt x="74705" y="2984256"/>
                  <a:pt x="76561" y="2984983"/>
                </a:cubicBezTo>
                <a:cubicBezTo>
                  <a:pt x="78416" y="2985710"/>
                  <a:pt x="79990" y="2986774"/>
                  <a:pt x="81281" y="2988174"/>
                </a:cubicBezTo>
                <a:cubicBezTo>
                  <a:pt x="82573" y="2989574"/>
                  <a:pt x="83560" y="2991316"/>
                  <a:pt x="84244" y="2993399"/>
                </a:cubicBezTo>
                <a:cubicBezTo>
                  <a:pt x="84928" y="2995483"/>
                  <a:pt x="85269" y="2997870"/>
                  <a:pt x="85269" y="3000561"/>
                </a:cubicBezTo>
                <a:cubicBezTo>
                  <a:pt x="85269" y="3003101"/>
                  <a:pt x="84911" y="3005429"/>
                  <a:pt x="84195" y="3007545"/>
                </a:cubicBezTo>
                <a:cubicBezTo>
                  <a:pt x="83479" y="3009661"/>
                  <a:pt x="82448" y="3011473"/>
                  <a:pt x="81102" y="3012982"/>
                </a:cubicBezTo>
                <a:cubicBezTo>
                  <a:pt x="79757" y="3014490"/>
                  <a:pt x="78118" y="3015662"/>
                  <a:pt x="76186" y="3016498"/>
                </a:cubicBezTo>
                <a:cubicBezTo>
                  <a:pt x="74255" y="3017333"/>
                  <a:pt x="72062" y="3017751"/>
                  <a:pt x="69610" y="3017751"/>
                </a:cubicBezTo>
                <a:cubicBezTo>
                  <a:pt x="67266" y="3017751"/>
                  <a:pt x="65166" y="3017388"/>
                  <a:pt x="63310" y="3016661"/>
                </a:cubicBezTo>
                <a:cubicBezTo>
                  <a:pt x="61455" y="3015933"/>
                  <a:pt x="59881" y="3014865"/>
                  <a:pt x="58590" y="3013454"/>
                </a:cubicBezTo>
                <a:cubicBezTo>
                  <a:pt x="57298" y="3012043"/>
                  <a:pt x="56311" y="3010296"/>
                  <a:pt x="55627" y="3008212"/>
                </a:cubicBezTo>
                <a:cubicBezTo>
                  <a:pt x="54943" y="3006129"/>
                  <a:pt x="54601" y="3003730"/>
                  <a:pt x="54601" y="3001017"/>
                </a:cubicBezTo>
                <a:cubicBezTo>
                  <a:pt x="54601" y="2998478"/>
                  <a:pt x="54960" y="2996161"/>
                  <a:pt x="55676" y="2994067"/>
                </a:cubicBezTo>
                <a:cubicBezTo>
                  <a:pt x="56392" y="2991972"/>
                  <a:pt x="57423" y="2990171"/>
                  <a:pt x="58769" y="2988662"/>
                </a:cubicBezTo>
                <a:cubicBezTo>
                  <a:pt x="60114" y="2987154"/>
                  <a:pt x="61753" y="2985982"/>
                  <a:pt x="63685" y="2985146"/>
                </a:cubicBezTo>
                <a:cubicBezTo>
                  <a:pt x="65616" y="2984311"/>
                  <a:pt x="67808" y="2983893"/>
                  <a:pt x="70261" y="2983893"/>
                </a:cubicBezTo>
                <a:close/>
                <a:moveTo>
                  <a:pt x="1035481" y="2974614"/>
                </a:moveTo>
                <a:lnTo>
                  <a:pt x="1066539" y="2974614"/>
                </a:lnTo>
                <a:lnTo>
                  <a:pt x="1066539" y="2979563"/>
                </a:lnTo>
                <a:lnTo>
                  <a:pt x="1053940" y="2979563"/>
                </a:lnTo>
                <a:lnTo>
                  <a:pt x="1053940" y="3017165"/>
                </a:lnTo>
                <a:lnTo>
                  <a:pt x="1048080" y="3017165"/>
                </a:lnTo>
                <a:lnTo>
                  <a:pt x="1048080" y="2979563"/>
                </a:lnTo>
                <a:lnTo>
                  <a:pt x="1035481" y="2979563"/>
                </a:lnTo>
                <a:close/>
                <a:moveTo>
                  <a:pt x="13506" y="2974614"/>
                </a:moveTo>
                <a:lnTo>
                  <a:pt x="20506" y="2974614"/>
                </a:lnTo>
                <a:lnTo>
                  <a:pt x="28970" y="2990176"/>
                </a:lnTo>
                <a:lnTo>
                  <a:pt x="32096" y="2996427"/>
                </a:lnTo>
                <a:lnTo>
                  <a:pt x="34961" y="2990762"/>
                </a:lnTo>
                <a:lnTo>
                  <a:pt x="43523" y="2974614"/>
                </a:lnTo>
                <a:lnTo>
                  <a:pt x="50165" y="2974614"/>
                </a:lnTo>
                <a:lnTo>
                  <a:pt x="34765" y="3001961"/>
                </a:lnTo>
                <a:lnTo>
                  <a:pt x="34765" y="3017165"/>
                </a:lnTo>
                <a:lnTo>
                  <a:pt x="28905" y="3017165"/>
                </a:lnTo>
                <a:lnTo>
                  <a:pt x="28905" y="3001831"/>
                </a:lnTo>
                <a:close/>
                <a:moveTo>
                  <a:pt x="1611520" y="2974028"/>
                </a:moveTo>
                <a:lnTo>
                  <a:pt x="1611520" y="2984479"/>
                </a:lnTo>
                <a:lnTo>
                  <a:pt x="1626203" y="2984479"/>
                </a:lnTo>
                <a:lnTo>
                  <a:pt x="1626203" y="2989232"/>
                </a:lnTo>
                <a:lnTo>
                  <a:pt x="1611520" y="2989232"/>
                </a:lnTo>
                <a:lnTo>
                  <a:pt x="1611520" y="3005836"/>
                </a:lnTo>
                <a:cubicBezTo>
                  <a:pt x="1611520" y="3008180"/>
                  <a:pt x="1612144" y="3009932"/>
                  <a:pt x="1613392" y="3011093"/>
                </a:cubicBezTo>
                <a:cubicBezTo>
                  <a:pt x="1614640" y="3012255"/>
                  <a:pt x="1616480" y="3012835"/>
                  <a:pt x="1618910" y="3012835"/>
                </a:cubicBezTo>
                <a:cubicBezTo>
                  <a:pt x="1619952" y="3012835"/>
                  <a:pt x="1621092" y="3012754"/>
                  <a:pt x="1622329" y="3012591"/>
                </a:cubicBezTo>
                <a:cubicBezTo>
                  <a:pt x="1623566" y="3012428"/>
                  <a:pt x="1624857" y="3012173"/>
                  <a:pt x="1626203" y="3011826"/>
                </a:cubicBezTo>
                <a:lnTo>
                  <a:pt x="1626203" y="3016709"/>
                </a:lnTo>
                <a:cubicBezTo>
                  <a:pt x="1624922" y="3017035"/>
                  <a:pt x="1623599" y="3017268"/>
                  <a:pt x="1622231" y="3017409"/>
                </a:cubicBezTo>
                <a:cubicBezTo>
                  <a:pt x="1620864" y="3017550"/>
                  <a:pt x="1619475" y="3017621"/>
                  <a:pt x="1618064" y="3017621"/>
                </a:cubicBezTo>
                <a:cubicBezTo>
                  <a:pt x="1613962" y="3017621"/>
                  <a:pt x="1610902" y="3016693"/>
                  <a:pt x="1608883" y="3014837"/>
                </a:cubicBezTo>
                <a:cubicBezTo>
                  <a:pt x="1606865" y="3012982"/>
                  <a:pt x="1605855" y="3010133"/>
                  <a:pt x="1605855" y="3006291"/>
                </a:cubicBezTo>
                <a:lnTo>
                  <a:pt x="1605855" y="2989232"/>
                </a:lnTo>
                <a:lnTo>
                  <a:pt x="1596707" y="2989232"/>
                </a:lnTo>
                <a:lnTo>
                  <a:pt x="1596707" y="2984479"/>
                </a:lnTo>
                <a:lnTo>
                  <a:pt x="1605855" y="2984479"/>
                </a:lnTo>
                <a:lnTo>
                  <a:pt x="1605855" y="2975493"/>
                </a:lnTo>
                <a:close/>
                <a:moveTo>
                  <a:pt x="278020" y="2974028"/>
                </a:moveTo>
                <a:lnTo>
                  <a:pt x="278020" y="2984479"/>
                </a:lnTo>
                <a:lnTo>
                  <a:pt x="292703" y="2984479"/>
                </a:lnTo>
                <a:lnTo>
                  <a:pt x="292703" y="2989232"/>
                </a:lnTo>
                <a:lnTo>
                  <a:pt x="278020" y="2989232"/>
                </a:lnTo>
                <a:lnTo>
                  <a:pt x="278020" y="3005836"/>
                </a:lnTo>
                <a:cubicBezTo>
                  <a:pt x="278020" y="3008180"/>
                  <a:pt x="278644" y="3009932"/>
                  <a:pt x="279892" y="3011093"/>
                </a:cubicBezTo>
                <a:cubicBezTo>
                  <a:pt x="281140" y="3012255"/>
                  <a:pt x="282980" y="3012835"/>
                  <a:pt x="285411" y="3012835"/>
                </a:cubicBezTo>
                <a:cubicBezTo>
                  <a:pt x="286453" y="3012835"/>
                  <a:pt x="287592" y="3012754"/>
                  <a:pt x="288829" y="3012591"/>
                </a:cubicBezTo>
                <a:cubicBezTo>
                  <a:pt x="290066" y="3012428"/>
                  <a:pt x="291358" y="3012173"/>
                  <a:pt x="292703" y="3011826"/>
                </a:cubicBezTo>
                <a:lnTo>
                  <a:pt x="292703" y="3016709"/>
                </a:lnTo>
                <a:cubicBezTo>
                  <a:pt x="291423" y="3017035"/>
                  <a:pt x="290099" y="3017268"/>
                  <a:pt x="288731" y="3017409"/>
                </a:cubicBezTo>
                <a:cubicBezTo>
                  <a:pt x="287364" y="3017550"/>
                  <a:pt x="285975" y="3017621"/>
                  <a:pt x="284564" y="3017621"/>
                </a:cubicBezTo>
                <a:cubicBezTo>
                  <a:pt x="280462" y="3017621"/>
                  <a:pt x="277402" y="3016693"/>
                  <a:pt x="275383" y="3014837"/>
                </a:cubicBezTo>
                <a:cubicBezTo>
                  <a:pt x="273365" y="3012982"/>
                  <a:pt x="272356" y="3010133"/>
                  <a:pt x="272356" y="3006291"/>
                </a:cubicBezTo>
                <a:lnTo>
                  <a:pt x="272356" y="2989232"/>
                </a:lnTo>
                <a:lnTo>
                  <a:pt x="263207" y="2989232"/>
                </a:lnTo>
                <a:lnTo>
                  <a:pt x="263207" y="2984479"/>
                </a:lnTo>
                <a:lnTo>
                  <a:pt x="272356" y="2984479"/>
                </a:lnTo>
                <a:lnTo>
                  <a:pt x="272356" y="2975493"/>
                </a:lnTo>
                <a:close/>
                <a:moveTo>
                  <a:pt x="1742819" y="2971163"/>
                </a:moveTo>
                <a:lnTo>
                  <a:pt x="1749689" y="2971163"/>
                </a:lnTo>
                <a:lnTo>
                  <a:pt x="1748810" y="3004696"/>
                </a:lnTo>
                <a:lnTo>
                  <a:pt x="1743796" y="3004696"/>
                </a:lnTo>
                <a:close/>
                <a:moveTo>
                  <a:pt x="1181481" y="2971163"/>
                </a:moveTo>
                <a:lnTo>
                  <a:pt x="1187146" y="2971163"/>
                </a:lnTo>
                <a:lnTo>
                  <a:pt x="1187146" y="2999422"/>
                </a:lnTo>
                <a:lnTo>
                  <a:pt x="1201829" y="2984479"/>
                </a:lnTo>
                <a:lnTo>
                  <a:pt x="1209317" y="2984479"/>
                </a:lnTo>
                <a:lnTo>
                  <a:pt x="1193983" y="2999552"/>
                </a:lnTo>
                <a:lnTo>
                  <a:pt x="1210163" y="3017165"/>
                </a:lnTo>
                <a:lnTo>
                  <a:pt x="1202382" y="3017165"/>
                </a:lnTo>
                <a:lnTo>
                  <a:pt x="1187146" y="2999650"/>
                </a:lnTo>
                <a:lnTo>
                  <a:pt x="1187146" y="3017165"/>
                </a:lnTo>
                <a:lnTo>
                  <a:pt x="1181481" y="3017165"/>
                </a:lnTo>
                <a:close/>
                <a:moveTo>
                  <a:pt x="1075990" y="2971163"/>
                </a:moveTo>
                <a:lnTo>
                  <a:pt x="1081655" y="2971163"/>
                </a:lnTo>
                <a:lnTo>
                  <a:pt x="1081655" y="2984479"/>
                </a:lnTo>
                <a:lnTo>
                  <a:pt x="1081459" y="2989623"/>
                </a:lnTo>
                <a:cubicBezTo>
                  <a:pt x="1082349" y="2988559"/>
                  <a:pt x="1083223" y="2987664"/>
                  <a:pt x="1084080" y="2986937"/>
                </a:cubicBezTo>
                <a:cubicBezTo>
                  <a:pt x="1084938" y="2986210"/>
                  <a:pt x="1085795" y="2985618"/>
                  <a:pt x="1086652" y="2985162"/>
                </a:cubicBezTo>
                <a:cubicBezTo>
                  <a:pt x="1087509" y="2984707"/>
                  <a:pt x="1088383" y="2984381"/>
                  <a:pt x="1089273" y="2984186"/>
                </a:cubicBezTo>
                <a:cubicBezTo>
                  <a:pt x="1090163" y="2983990"/>
                  <a:pt x="1091085" y="2983893"/>
                  <a:pt x="1092040" y="2983893"/>
                </a:cubicBezTo>
                <a:cubicBezTo>
                  <a:pt x="1095296" y="2983893"/>
                  <a:pt x="1097813" y="2984886"/>
                  <a:pt x="1099593" y="2986872"/>
                </a:cubicBezTo>
                <a:cubicBezTo>
                  <a:pt x="1101373" y="2988858"/>
                  <a:pt x="1102263" y="2991847"/>
                  <a:pt x="1102263" y="2995841"/>
                </a:cubicBezTo>
                <a:lnTo>
                  <a:pt x="1102263" y="3017165"/>
                </a:lnTo>
                <a:lnTo>
                  <a:pt x="1096598" y="3017165"/>
                </a:lnTo>
                <a:lnTo>
                  <a:pt x="1096598" y="2996297"/>
                </a:lnTo>
                <a:cubicBezTo>
                  <a:pt x="1096598" y="2993779"/>
                  <a:pt x="1096126" y="2991896"/>
                  <a:pt x="1095182" y="2990648"/>
                </a:cubicBezTo>
                <a:cubicBezTo>
                  <a:pt x="1094238" y="2989400"/>
                  <a:pt x="1092887" y="2988776"/>
                  <a:pt x="1091129" y="2988776"/>
                </a:cubicBezTo>
                <a:cubicBezTo>
                  <a:pt x="1090369" y="2988776"/>
                  <a:pt x="1089658" y="2988879"/>
                  <a:pt x="1088996" y="2989085"/>
                </a:cubicBezTo>
                <a:cubicBezTo>
                  <a:pt x="1088334" y="2989292"/>
                  <a:pt x="1087645" y="2989650"/>
                  <a:pt x="1086929" y="2990160"/>
                </a:cubicBezTo>
                <a:cubicBezTo>
                  <a:pt x="1086213" y="2990670"/>
                  <a:pt x="1085431" y="2991359"/>
                  <a:pt x="1084585" y="2992227"/>
                </a:cubicBezTo>
                <a:cubicBezTo>
                  <a:pt x="1083738" y="2993095"/>
                  <a:pt x="1082762" y="2994180"/>
                  <a:pt x="1081655" y="2995483"/>
                </a:cubicBezTo>
                <a:lnTo>
                  <a:pt x="1081655" y="3017165"/>
                </a:lnTo>
                <a:lnTo>
                  <a:pt x="1075990" y="3017165"/>
                </a:lnTo>
                <a:close/>
                <a:moveTo>
                  <a:pt x="953495" y="2971163"/>
                </a:moveTo>
                <a:lnTo>
                  <a:pt x="959193" y="2971163"/>
                </a:lnTo>
                <a:lnTo>
                  <a:pt x="959193" y="3017165"/>
                </a:lnTo>
                <a:lnTo>
                  <a:pt x="954114" y="3017165"/>
                </a:lnTo>
                <a:lnTo>
                  <a:pt x="953918" y="3010979"/>
                </a:lnTo>
                <a:cubicBezTo>
                  <a:pt x="952334" y="3013280"/>
                  <a:pt x="950619" y="3014984"/>
                  <a:pt x="948775" y="3016091"/>
                </a:cubicBezTo>
                <a:cubicBezTo>
                  <a:pt x="946930" y="3017198"/>
                  <a:pt x="944933" y="3017751"/>
                  <a:pt x="942784" y="3017751"/>
                </a:cubicBezTo>
                <a:cubicBezTo>
                  <a:pt x="940918" y="3017751"/>
                  <a:pt x="939274" y="3017360"/>
                  <a:pt x="937852" y="3016579"/>
                </a:cubicBezTo>
                <a:cubicBezTo>
                  <a:pt x="936430" y="3015798"/>
                  <a:pt x="935247" y="3014696"/>
                  <a:pt x="934303" y="3013275"/>
                </a:cubicBezTo>
                <a:cubicBezTo>
                  <a:pt x="933359" y="3011853"/>
                  <a:pt x="932648" y="3010144"/>
                  <a:pt x="932171" y="3008147"/>
                </a:cubicBezTo>
                <a:cubicBezTo>
                  <a:pt x="931693" y="3006150"/>
                  <a:pt x="931455" y="3003937"/>
                  <a:pt x="931455" y="3001506"/>
                </a:cubicBezTo>
                <a:cubicBezTo>
                  <a:pt x="931455" y="2998728"/>
                  <a:pt x="931834" y="2996259"/>
                  <a:pt x="932594" y="2994099"/>
                </a:cubicBezTo>
                <a:cubicBezTo>
                  <a:pt x="933354" y="2991940"/>
                  <a:pt x="934434" y="2990116"/>
                  <a:pt x="935834" y="2988630"/>
                </a:cubicBezTo>
                <a:cubicBezTo>
                  <a:pt x="937233" y="2987143"/>
                  <a:pt x="938915" y="2986014"/>
                  <a:pt x="940880" y="2985244"/>
                </a:cubicBezTo>
                <a:cubicBezTo>
                  <a:pt x="942844" y="2984473"/>
                  <a:pt x="945031" y="2984088"/>
                  <a:pt x="947440" y="2984088"/>
                </a:cubicBezTo>
                <a:cubicBezTo>
                  <a:pt x="948482" y="2984088"/>
                  <a:pt x="949507" y="2984153"/>
                  <a:pt x="950516" y="2984283"/>
                </a:cubicBezTo>
                <a:cubicBezTo>
                  <a:pt x="951526" y="2984414"/>
                  <a:pt x="952519" y="2984620"/>
                  <a:pt x="953495" y="2984902"/>
                </a:cubicBezTo>
                <a:close/>
                <a:moveTo>
                  <a:pt x="886820" y="2971163"/>
                </a:moveTo>
                <a:lnTo>
                  <a:pt x="892518" y="2971163"/>
                </a:lnTo>
                <a:lnTo>
                  <a:pt x="892518" y="3017165"/>
                </a:lnTo>
                <a:lnTo>
                  <a:pt x="887439" y="3017165"/>
                </a:lnTo>
                <a:lnTo>
                  <a:pt x="887243" y="3010979"/>
                </a:lnTo>
                <a:cubicBezTo>
                  <a:pt x="885659" y="3013280"/>
                  <a:pt x="883944" y="3014984"/>
                  <a:pt x="882100" y="3016091"/>
                </a:cubicBezTo>
                <a:cubicBezTo>
                  <a:pt x="880255" y="3017198"/>
                  <a:pt x="878258" y="3017751"/>
                  <a:pt x="876109" y="3017751"/>
                </a:cubicBezTo>
                <a:cubicBezTo>
                  <a:pt x="874243" y="3017751"/>
                  <a:pt x="872599" y="3017360"/>
                  <a:pt x="871177" y="3016579"/>
                </a:cubicBezTo>
                <a:cubicBezTo>
                  <a:pt x="869755" y="3015798"/>
                  <a:pt x="868573" y="3014696"/>
                  <a:pt x="867628" y="3013275"/>
                </a:cubicBezTo>
                <a:cubicBezTo>
                  <a:pt x="866684" y="3011853"/>
                  <a:pt x="865973" y="3010144"/>
                  <a:pt x="865496" y="3008147"/>
                </a:cubicBezTo>
                <a:cubicBezTo>
                  <a:pt x="865018" y="3006150"/>
                  <a:pt x="864780" y="3003937"/>
                  <a:pt x="864780" y="3001506"/>
                </a:cubicBezTo>
                <a:cubicBezTo>
                  <a:pt x="864780" y="2998728"/>
                  <a:pt x="865159" y="2996259"/>
                  <a:pt x="865919" y="2994099"/>
                </a:cubicBezTo>
                <a:cubicBezTo>
                  <a:pt x="866679" y="2991940"/>
                  <a:pt x="867759" y="2990116"/>
                  <a:pt x="869159" y="2988630"/>
                </a:cubicBezTo>
                <a:cubicBezTo>
                  <a:pt x="870558" y="2987143"/>
                  <a:pt x="872240" y="2986014"/>
                  <a:pt x="874205" y="2985244"/>
                </a:cubicBezTo>
                <a:cubicBezTo>
                  <a:pt x="876169" y="2984473"/>
                  <a:pt x="878356" y="2984088"/>
                  <a:pt x="880765" y="2984088"/>
                </a:cubicBezTo>
                <a:cubicBezTo>
                  <a:pt x="881807" y="2984088"/>
                  <a:pt x="882832" y="2984153"/>
                  <a:pt x="883841" y="2984283"/>
                </a:cubicBezTo>
                <a:cubicBezTo>
                  <a:pt x="884851" y="2984414"/>
                  <a:pt x="885844" y="2984620"/>
                  <a:pt x="886820" y="2984902"/>
                </a:cubicBezTo>
                <a:close/>
                <a:moveTo>
                  <a:pt x="514015" y="2971163"/>
                </a:moveTo>
                <a:lnTo>
                  <a:pt x="519680" y="2971163"/>
                </a:lnTo>
                <a:lnTo>
                  <a:pt x="519680" y="2983828"/>
                </a:lnTo>
                <a:lnTo>
                  <a:pt x="519420" y="2989883"/>
                </a:lnTo>
                <a:cubicBezTo>
                  <a:pt x="521047" y="2987691"/>
                  <a:pt x="522789" y="2986145"/>
                  <a:pt x="524645" y="2985244"/>
                </a:cubicBezTo>
                <a:cubicBezTo>
                  <a:pt x="526500" y="2984343"/>
                  <a:pt x="528492" y="2983893"/>
                  <a:pt x="530619" y="2983893"/>
                </a:cubicBezTo>
                <a:cubicBezTo>
                  <a:pt x="532485" y="2983893"/>
                  <a:pt x="534124" y="2984283"/>
                  <a:pt x="535535" y="2985065"/>
                </a:cubicBezTo>
                <a:cubicBezTo>
                  <a:pt x="536945" y="2985846"/>
                  <a:pt x="538128" y="2986948"/>
                  <a:pt x="539084" y="2988369"/>
                </a:cubicBezTo>
                <a:cubicBezTo>
                  <a:pt x="540038" y="2989791"/>
                  <a:pt x="540755" y="2991505"/>
                  <a:pt x="541232" y="2993513"/>
                </a:cubicBezTo>
                <a:cubicBezTo>
                  <a:pt x="541710" y="2995521"/>
                  <a:pt x="541948" y="2997762"/>
                  <a:pt x="541948" y="3000236"/>
                </a:cubicBezTo>
                <a:cubicBezTo>
                  <a:pt x="541948" y="3002949"/>
                  <a:pt x="541574" y="3005374"/>
                  <a:pt x="540825" y="3007512"/>
                </a:cubicBezTo>
                <a:cubicBezTo>
                  <a:pt x="540076" y="3009650"/>
                  <a:pt x="539013" y="3011462"/>
                  <a:pt x="537635" y="3012949"/>
                </a:cubicBezTo>
                <a:cubicBezTo>
                  <a:pt x="536256" y="3014436"/>
                  <a:pt x="534580" y="3015575"/>
                  <a:pt x="532605" y="3016368"/>
                </a:cubicBezTo>
                <a:cubicBezTo>
                  <a:pt x="530630" y="3017160"/>
                  <a:pt x="528405" y="3017556"/>
                  <a:pt x="525931" y="3017556"/>
                </a:cubicBezTo>
                <a:cubicBezTo>
                  <a:pt x="523999" y="3017556"/>
                  <a:pt x="522024" y="3017371"/>
                  <a:pt x="520006" y="3017002"/>
                </a:cubicBezTo>
                <a:cubicBezTo>
                  <a:pt x="517987" y="3016633"/>
                  <a:pt x="515990" y="3016047"/>
                  <a:pt x="514015" y="3015244"/>
                </a:cubicBezTo>
                <a:close/>
                <a:moveTo>
                  <a:pt x="371140" y="2971163"/>
                </a:moveTo>
                <a:lnTo>
                  <a:pt x="376805" y="2971163"/>
                </a:lnTo>
                <a:lnTo>
                  <a:pt x="376805" y="2984479"/>
                </a:lnTo>
                <a:lnTo>
                  <a:pt x="376610" y="2989623"/>
                </a:lnTo>
                <a:cubicBezTo>
                  <a:pt x="377499" y="2988559"/>
                  <a:pt x="378373" y="2987664"/>
                  <a:pt x="379230" y="2986937"/>
                </a:cubicBezTo>
                <a:cubicBezTo>
                  <a:pt x="380088" y="2986210"/>
                  <a:pt x="380945" y="2985618"/>
                  <a:pt x="381802" y="2985162"/>
                </a:cubicBezTo>
                <a:cubicBezTo>
                  <a:pt x="382660" y="2984707"/>
                  <a:pt x="383533" y="2984381"/>
                  <a:pt x="384423" y="2984186"/>
                </a:cubicBezTo>
                <a:cubicBezTo>
                  <a:pt x="385313" y="2983990"/>
                  <a:pt x="386235" y="2983893"/>
                  <a:pt x="387190" y="2983893"/>
                </a:cubicBezTo>
                <a:cubicBezTo>
                  <a:pt x="390446" y="2983893"/>
                  <a:pt x="392964" y="2984886"/>
                  <a:pt x="394744" y="2986872"/>
                </a:cubicBezTo>
                <a:cubicBezTo>
                  <a:pt x="396523" y="2988858"/>
                  <a:pt x="397413" y="2991847"/>
                  <a:pt x="397413" y="2995841"/>
                </a:cubicBezTo>
                <a:lnTo>
                  <a:pt x="397413" y="3017165"/>
                </a:lnTo>
                <a:lnTo>
                  <a:pt x="391748" y="3017165"/>
                </a:lnTo>
                <a:lnTo>
                  <a:pt x="391748" y="2996297"/>
                </a:lnTo>
                <a:cubicBezTo>
                  <a:pt x="391748" y="2993779"/>
                  <a:pt x="391276" y="2991896"/>
                  <a:pt x="390332" y="2990648"/>
                </a:cubicBezTo>
                <a:cubicBezTo>
                  <a:pt x="389388" y="2989400"/>
                  <a:pt x="388037" y="2988776"/>
                  <a:pt x="386279" y="2988776"/>
                </a:cubicBezTo>
                <a:cubicBezTo>
                  <a:pt x="385519" y="2988776"/>
                  <a:pt x="384808" y="2988879"/>
                  <a:pt x="384146" y="2989085"/>
                </a:cubicBezTo>
                <a:cubicBezTo>
                  <a:pt x="383484" y="2989292"/>
                  <a:pt x="382795" y="2989650"/>
                  <a:pt x="382079" y="2990160"/>
                </a:cubicBezTo>
                <a:cubicBezTo>
                  <a:pt x="381363" y="2990670"/>
                  <a:pt x="380582" y="2991359"/>
                  <a:pt x="379735" y="2992227"/>
                </a:cubicBezTo>
                <a:cubicBezTo>
                  <a:pt x="378888" y="2993095"/>
                  <a:pt x="377912" y="2994180"/>
                  <a:pt x="376805" y="2995483"/>
                </a:cubicBezTo>
                <a:lnTo>
                  <a:pt x="376805" y="3017165"/>
                </a:lnTo>
                <a:lnTo>
                  <a:pt x="371140" y="3017165"/>
                </a:lnTo>
                <a:close/>
                <a:moveTo>
                  <a:pt x="1641560" y="2970773"/>
                </a:moveTo>
                <a:cubicBezTo>
                  <a:pt x="1642190" y="2970773"/>
                  <a:pt x="1642776" y="2970887"/>
                  <a:pt x="1643318" y="2971114"/>
                </a:cubicBezTo>
                <a:cubicBezTo>
                  <a:pt x="1643861" y="2971342"/>
                  <a:pt x="1644333" y="2971662"/>
                  <a:pt x="1644734" y="2972075"/>
                </a:cubicBezTo>
                <a:cubicBezTo>
                  <a:pt x="1645136" y="2972487"/>
                  <a:pt x="1645451" y="2972959"/>
                  <a:pt x="1645679" y="2973491"/>
                </a:cubicBezTo>
                <a:cubicBezTo>
                  <a:pt x="1645906" y="2974023"/>
                  <a:pt x="1646020" y="2974603"/>
                  <a:pt x="1646020" y="2975233"/>
                </a:cubicBezTo>
                <a:cubicBezTo>
                  <a:pt x="1646020" y="2975841"/>
                  <a:pt x="1645906" y="2976416"/>
                  <a:pt x="1645679" y="2976958"/>
                </a:cubicBezTo>
                <a:cubicBezTo>
                  <a:pt x="1645451" y="2977501"/>
                  <a:pt x="1645136" y="2977978"/>
                  <a:pt x="1644734" y="2978391"/>
                </a:cubicBezTo>
                <a:cubicBezTo>
                  <a:pt x="1644333" y="2978803"/>
                  <a:pt x="1643861" y="2979123"/>
                  <a:pt x="1643318" y="2979351"/>
                </a:cubicBezTo>
                <a:cubicBezTo>
                  <a:pt x="1642776" y="2979579"/>
                  <a:pt x="1642190" y="2979693"/>
                  <a:pt x="1641560" y="2979693"/>
                </a:cubicBezTo>
                <a:cubicBezTo>
                  <a:pt x="1640931" y="2979693"/>
                  <a:pt x="1640345" y="2979579"/>
                  <a:pt x="1639802" y="2979351"/>
                </a:cubicBezTo>
                <a:cubicBezTo>
                  <a:pt x="1639260" y="2979123"/>
                  <a:pt x="1638788" y="2978803"/>
                  <a:pt x="1638386" y="2978391"/>
                </a:cubicBezTo>
                <a:cubicBezTo>
                  <a:pt x="1637984" y="2977978"/>
                  <a:pt x="1637670" y="2977501"/>
                  <a:pt x="1637442" y="2976958"/>
                </a:cubicBezTo>
                <a:cubicBezTo>
                  <a:pt x="1637214" y="2976416"/>
                  <a:pt x="1637100" y="2975841"/>
                  <a:pt x="1637100" y="2975233"/>
                </a:cubicBezTo>
                <a:cubicBezTo>
                  <a:pt x="1637100" y="2974603"/>
                  <a:pt x="1637214" y="2974023"/>
                  <a:pt x="1637442" y="2973491"/>
                </a:cubicBezTo>
                <a:cubicBezTo>
                  <a:pt x="1637670" y="2972959"/>
                  <a:pt x="1637984" y="2972487"/>
                  <a:pt x="1638386" y="2972075"/>
                </a:cubicBezTo>
                <a:cubicBezTo>
                  <a:pt x="1638788" y="2971662"/>
                  <a:pt x="1639260" y="2971342"/>
                  <a:pt x="1639802" y="2971114"/>
                </a:cubicBezTo>
                <a:cubicBezTo>
                  <a:pt x="1640345" y="2970887"/>
                  <a:pt x="1640931" y="2970773"/>
                  <a:pt x="1641560" y="2970773"/>
                </a:cubicBezTo>
                <a:close/>
                <a:moveTo>
                  <a:pt x="1411835" y="2970773"/>
                </a:moveTo>
                <a:cubicBezTo>
                  <a:pt x="1414092" y="2970773"/>
                  <a:pt x="1416588" y="2971033"/>
                  <a:pt x="1419323" y="2971554"/>
                </a:cubicBezTo>
                <a:lnTo>
                  <a:pt x="1419323" y="2976437"/>
                </a:lnTo>
                <a:cubicBezTo>
                  <a:pt x="1416349" y="2975808"/>
                  <a:pt x="1413788" y="2975493"/>
                  <a:pt x="1411639" y="2975493"/>
                </a:cubicBezTo>
                <a:cubicBezTo>
                  <a:pt x="1406539" y="2975493"/>
                  <a:pt x="1403989" y="2978163"/>
                  <a:pt x="1403989" y="2983502"/>
                </a:cubicBezTo>
                <a:lnTo>
                  <a:pt x="1403989" y="2989232"/>
                </a:lnTo>
                <a:lnTo>
                  <a:pt x="1418313" y="2989232"/>
                </a:lnTo>
                <a:lnTo>
                  <a:pt x="1418313" y="2993083"/>
                </a:lnTo>
                <a:lnTo>
                  <a:pt x="1420843" y="2988662"/>
                </a:lnTo>
                <a:cubicBezTo>
                  <a:pt x="1422189" y="2987154"/>
                  <a:pt x="1423828" y="2985982"/>
                  <a:pt x="1425759" y="2985146"/>
                </a:cubicBezTo>
                <a:cubicBezTo>
                  <a:pt x="1427691" y="2984311"/>
                  <a:pt x="1429883" y="2983893"/>
                  <a:pt x="1432336" y="2983893"/>
                </a:cubicBezTo>
                <a:cubicBezTo>
                  <a:pt x="1434680" y="2983893"/>
                  <a:pt x="1436780" y="2984256"/>
                  <a:pt x="1438635" y="2984983"/>
                </a:cubicBezTo>
                <a:cubicBezTo>
                  <a:pt x="1440491" y="2985710"/>
                  <a:pt x="1442065" y="2986774"/>
                  <a:pt x="1443356" y="2988174"/>
                </a:cubicBezTo>
                <a:cubicBezTo>
                  <a:pt x="1444648" y="2989574"/>
                  <a:pt x="1445635" y="2991316"/>
                  <a:pt x="1446319" y="2993399"/>
                </a:cubicBezTo>
                <a:cubicBezTo>
                  <a:pt x="1447002" y="2995483"/>
                  <a:pt x="1447344" y="2997870"/>
                  <a:pt x="1447344" y="3000561"/>
                </a:cubicBezTo>
                <a:cubicBezTo>
                  <a:pt x="1447344" y="3003101"/>
                  <a:pt x="1446986" y="3005429"/>
                  <a:pt x="1446270" y="3007545"/>
                </a:cubicBezTo>
                <a:cubicBezTo>
                  <a:pt x="1445554" y="3009661"/>
                  <a:pt x="1444523" y="3011473"/>
                  <a:pt x="1443177" y="3012982"/>
                </a:cubicBezTo>
                <a:cubicBezTo>
                  <a:pt x="1441831" y="3014490"/>
                  <a:pt x="1440193" y="3015662"/>
                  <a:pt x="1438261" y="3016498"/>
                </a:cubicBezTo>
                <a:cubicBezTo>
                  <a:pt x="1436329" y="3017333"/>
                  <a:pt x="1434137" y="3017751"/>
                  <a:pt x="1431685" y="3017751"/>
                </a:cubicBezTo>
                <a:cubicBezTo>
                  <a:pt x="1429341" y="3017751"/>
                  <a:pt x="1427241" y="3017388"/>
                  <a:pt x="1425385" y="3016661"/>
                </a:cubicBezTo>
                <a:cubicBezTo>
                  <a:pt x="1423529" y="3015933"/>
                  <a:pt x="1421956" y="3014865"/>
                  <a:pt x="1420664" y="3013454"/>
                </a:cubicBezTo>
                <a:cubicBezTo>
                  <a:pt x="1419373" y="3012043"/>
                  <a:pt x="1418385" y="3010296"/>
                  <a:pt x="1417702" y="3008212"/>
                </a:cubicBezTo>
                <a:cubicBezTo>
                  <a:pt x="1417018" y="3006129"/>
                  <a:pt x="1416676" y="3003730"/>
                  <a:pt x="1416676" y="3001017"/>
                </a:cubicBezTo>
                <a:cubicBezTo>
                  <a:pt x="1416676" y="2998478"/>
                  <a:pt x="1417034" y="2996161"/>
                  <a:pt x="1417751" y="2994067"/>
                </a:cubicBezTo>
                <a:lnTo>
                  <a:pt x="1417816" y="2993953"/>
                </a:lnTo>
                <a:lnTo>
                  <a:pt x="1403989" y="2993953"/>
                </a:lnTo>
                <a:lnTo>
                  <a:pt x="1403989" y="3017165"/>
                </a:lnTo>
                <a:lnTo>
                  <a:pt x="1398226" y="3017165"/>
                </a:lnTo>
                <a:lnTo>
                  <a:pt x="1398226" y="2993953"/>
                </a:lnTo>
                <a:lnTo>
                  <a:pt x="1387711" y="2993953"/>
                </a:lnTo>
                <a:lnTo>
                  <a:pt x="1387711" y="2989232"/>
                </a:lnTo>
                <a:lnTo>
                  <a:pt x="1398226" y="2989232"/>
                </a:lnTo>
                <a:lnTo>
                  <a:pt x="1398226" y="2983828"/>
                </a:lnTo>
                <a:cubicBezTo>
                  <a:pt x="1398226" y="2975124"/>
                  <a:pt x="1402762" y="2970773"/>
                  <a:pt x="1411835" y="2970773"/>
                </a:cubicBezTo>
                <a:close/>
                <a:moveTo>
                  <a:pt x="1536785" y="2931556"/>
                </a:moveTo>
                <a:cubicBezTo>
                  <a:pt x="1537458" y="2931556"/>
                  <a:pt x="1538098" y="2931692"/>
                  <a:pt x="1538706" y="2931963"/>
                </a:cubicBezTo>
                <a:cubicBezTo>
                  <a:pt x="1539314" y="2932235"/>
                  <a:pt x="1539846" y="2932598"/>
                  <a:pt x="1540301" y="2933054"/>
                </a:cubicBezTo>
                <a:cubicBezTo>
                  <a:pt x="1540757" y="2933510"/>
                  <a:pt x="1541121" y="2934042"/>
                  <a:pt x="1541392" y="2934649"/>
                </a:cubicBezTo>
                <a:cubicBezTo>
                  <a:pt x="1541663" y="2935257"/>
                  <a:pt x="1541799" y="2935897"/>
                  <a:pt x="1541799" y="2936570"/>
                </a:cubicBezTo>
                <a:cubicBezTo>
                  <a:pt x="1541799" y="2937265"/>
                  <a:pt x="1541663" y="2937910"/>
                  <a:pt x="1541392" y="2938507"/>
                </a:cubicBezTo>
                <a:cubicBezTo>
                  <a:pt x="1541121" y="2939104"/>
                  <a:pt x="1540757" y="2939630"/>
                  <a:pt x="1540301" y="2940086"/>
                </a:cubicBezTo>
                <a:cubicBezTo>
                  <a:pt x="1539846" y="2940542"/>
                  <a:pt x="1539314" y="2940900"/>
                  <a:pt x="1538706" y="2941160"/>
                </a:cubicBezTo>
                <a:cubicBezTo>
                  <a:pt x="1538098" y="2941421"/>
                  <a:pt x="1537458" y="2941551"/>
                  <a:pt x="1536785" y="2941551"/>
                </a:cubicBezTo>
                <a:cubicBezTo>
                  <a:pt x="1536091" y="2941551"/>
                  <a:pt x="1535445" y="2941421"/>
                  <a:pt x="1534848" y="2941160"/>
                </a:cubicBezTo>
                <a:cubicBezTo>
                  <a:pt x="1534251" y="2940900"/>
                  <a:pt x="1533725" y="2940542"/>
                  <a:pt x="1533269" y="2940086"/>
                </a:cubicBezTo>
                <a:cubicBezTo>
                  <a:pt x="1532813" y="2939630"/>
                  <a:pt x="1532455" y="2939104"/>
                  <a:pt x="1532195" y="2938507"/>
                </a:cubicBezTo>
                <a:cubicBezTo>
                  <a:pt x="1531934" y="2937910"/>
                  <a:pt x="1531804" y="2937265"/>
                  <a:pt x="1531804" y="2936570"/>
                </a:cubicBezTo>
                <a:cubicBezTo>
                  <a:pt x="1531804" y="2935897"/>
                  <a:pt x="1531934" y="2935257"/>
                  <a:pt x="1532195" y="2934649"/>
                </a:cubicBezTo>
                <a:cubicBezTo>
                  <a:pt x="1532455" y="2934042"/>
                  <a:pt x="1532813" y="2933510"/>
                  <a:pt x="1533269" y="2933054"/>
                </a:cubicBezTo>
                <a:cubicBezTo>
                  <a:pt x="1533725" y="2932598"/>
                  <a:pt x="1534251" y="2932235"/>
                  <a:pt x="1534848" y="2931963"/>
                </a:cubicBezTo>
                <a:cubicBezTo>
                  <a:pt x="1535445" y="2931692"/>
                  <a:pt x="1536091" y="2931556"/>
                  <a:pt x="1536785" y="2931556"/>
                </a:cubicBezTo>
                <a:close/>
                <a:moveTo>
                  <a:pt x="1012975" y="2926087"/>
                </a:moveTo>
                <a:cubicBezTo>
                  <a:pt x="1011564" y="2926087"/>
                  <a:pt x="1010349" y="2926228"/>
                  <a:pt x="1009329" y="2926510"/>
                </a:cubicBezTo>
                <a:cubicBezTo>
                  <a:pt x="1008309" y="2926792"/>
                  <a:pt x="1007473" y="2927194"/>
                  <a:pt x="1006822" y="2927715"/>
                </a:cubicBezTo>
                <a:cubicBezTo>
                  <a:pt x="1006171" y="2928236"/>
                  <a:pt x="1005688" y="2928860"/>
                  <a:pt x="1005373" y="2929587"/>
                </a:cubicBezTo>
                <a:cubicBezTo>
                  <a:pt x="1005059" y="2930314"/>
                  <a:pt x="1004901" y="2931133"/>
                  <a:pt x="1004901" y="2932045"/>
                </a:cubicBezTo>
                <a:cubicBezTo>
                  <a:pt x="1004901" y="2932674"/>
                  <a:pt x="1004999" y="2933276"/>
                  <a:pt x="1005194" y="2933852"/>
                </a:cubicBezTo>
                <a:cubicBezTo>
                  <a:pt x="1005390" y="2934427"/>
                  <a:pt x="1005704" y="2934937"/>
                  <a:pt x="1006138" y="2935382"/>
                </a:cubicBezTo>
                <a:cubicBezTo>
                  <a:pt x="1006573" y="2935827"/>
                  <a:pt x="1007137" y="2936179"/>
                  <a:pt x="1007831" y="2936440"/>
                </a:cubicBezTo>
                <a:cubicBezTo>
                  <a:pt x="1008526" y="2936700"/>
                  <a:pt x="1009372" y="2936831"/>
                  <a:pt x="1010371" y="2936831"/>
                </a:cubicBezTo>
                <a:cubicBezTo>
                  <a:pt x="1011673" y="2936831"/>
                  <a:pt x="1013165" y="2936434"/>
                  <a:pt x="1014847" y="2935642"/>
                </a:cubicBezTo>
                <a:cubicBezTo>
                  <a:pt x="1016529" y="2934850"/>
                  <a:pt x="1018304" y="2933597"/>
                  <a:pt x="1020170" y="2931882"/>
                </a:cubicBezTo>
                <a:lnTo>
                  <a:pt x="1020170" y="2926087"/>
                </a:lnTo>
                <a:close/>
                <a:moveTo>
                  <a:pt x="593876" y="2926087"/>
                </a:moveTo>
                <a:cubicBezTo>
                  <a:pt x="592465" y="2926087"/>
                  <a:pt x="591249" y="2926228"/>
                  <a:pt x="590229" y="2926510"/>
                </a:cubicBezTo>
                <a:cubicBezTo>
                  <a:pt x="589209" y="2926792"/>
                  <a:pt x="588373" y="2927194"/>
                  <a:pt x="587722" y="2927715"/>
                </a:cubicBezTo>
                <a:cubicBezTo>
                  <a:pt x="587071" y="2928236"/>
                  <a:pt x="586588" y="2928860"/>
                  <a:pt x="586274" y="2929587"/>
                </a:cubicBezTo>
                <a:cubicBezTo>
                  <a:pt x="585959" y="2930314"/>
                  <a:pt x="585801" y="2931133"/>
                  <a:pt x="585801" y="2932045"/>
                </a:cubicBezTo>
                <a:cubicBezTo>
                  <a:pt x="585801" y="2932674"/>
                  <a:pt x="585899" y="2933276"/>
                  <a:pt x="586095" y="2933852"/>
                </a:cubicBezTo>
                <a:cubicBezTo>
                  <a:pt x="586290" y="2934427"/>
                  <a:pt x="586604" y="2934937"/>
                  <a:pt x="587039" y="2935382"/>
                </a:cubicBezTo>
                <a:cubicBezTo>
                  <a:pt x="587473" y="2935827"/>
                  <a:pt x="588037" y="2936179"/>
                  <a:pt x="588732" y="2936440"/>
                </a:cubicBezTo>
                <a:cubicBezTo>
                  <a:pt x="589426" y="2936700"/>
                  <a:pt x="590273" y="2936831"/>
                  <a:pt x="591271" y="2936831"/>
                </a:cubicBezTo>
                <a:cubicBezTo>
                  <a:pt x="592573" y="2936831"/>
                  <a:pt x="594065" y="2936434"/>
                  <a:pt x="595748" y="2935642"/>
                </a:cubicBezTo>
                <a:cubicBezTo>
                  <a:pt x="597430" y="2934850"/>
                  <a:pt x="599204" y="2933597"/>
                  <a:pt x="601071" y="2931882"/>
                </a:cubicBezTo>
                <a:lnTo>
                  <a:pt x="601071" y="2926087"/>
                </a:lnTo>
                <a:close/>
                <a:moveTo>
                  <a:pt x="422426" y="2926087"/>
                </a:moveTo>
                <a:cubicBezTo>
                  <a:pt x="421015" y="2926087"/>
                  <a:pt x="419799" y="2926228"/>
                  <a:pt x="418779" y="2926510"/>
                </a:cubicBezTo>
                <a:cubicBezTo>
                  <a:pt x="417759" y="2926792"/>
                  <a:pt x="416923" y="2927194"/>
                  <a:pt x="416272" y="2927715"/>
                </a:cubicBezTo>
                <a:cubicBezTo>
                  <a:pt x="415621" y="2928236"/>
                  <a:pt x="415138" y="2928860"/>
                  <a:pt x="414823" y="2929587"/>
                </a:cubicBezTo>
                <a:cubicBezTo>
                  <a:pt x="414509" y="2930314"/>
                  <a:pt x="414352" y="2931133"/>
                  <a:pt x="414352" y="2932045"/>
                </a:cubicBezTo>
                <a:cubicBezTo>
                  <a:pt x="414352" y="2932674"/>
                  <a:pt x="414449" y="2933276"/>
                  <a:pt x="414645" y="2933852"/>
                </a:cubicBezTo>
                <a:cubicBezTo>
                  <a:pt x="414840" y="2934427"/>
                  <a:pt x="415155" y="2934937"/>
                  <a:pt x="415589" y="2935382"/>
                </a:cubicBezTo>
                <a:cubicBezTo>
                  <a:pt x="416023" y="2935827"/>
                  <a:pt x="416587" y="2936179"/>
                  <a:pt x="417282" y="2936440"/>
                </a:cubicBezTo>
                <a:cubicBezTo>
                  <a:pt x="417976" y="2936700"/>
                  <a:pt x="418823" y="2936831"/>
                  <a:pt x="419821" y="2936831"/>
                </a:cubicBezTo>
                <a:cubicBezTo>
                  <a:pt x="421123" y="2936831"/>
                  <a:pt x="422615" y="2936434"/>
                  <a:pt x="424298" y="2935642"/>
                </a:cubicBezTo>
                <a:cubicBezTo>
                  <a:pt x="425980" y="2934850"/>
                  <a:pt x="427754" y="2933597"/>
                  <a:pt x="429620" y="2931882"/>
                </a:cubicBezTo>
                <a:lnTo>
                  <a:pt x="429620" y="2926087"/>
                </a:lnTo>
                <a:close/>
                <a:moveTo>
                  <a:pt x="566049" y="2912576"/>
                </a:moveTo>
                <a:cubicBezTo>
                  <a:pt x="562967" y="2912576"/>
                  <a:pt x="560564" y="2913575"/>
                  <a:pt x="558838" y="2915571"/>
                </a:cubicBezTo>
                <a:cubicBezTo>
                  <a:pt x="557112" y="2917568"/>
                  <a:pt x="556250" y="2920694"/>
                  <a:pt x="556250" y="2924948"/>
                </a:cubicBezTo>
                <a:cubicBezTo>
                  <a:pt x="556250" y="2928898"/>
                  <a:pt x="556830" y="2931844"/>
                  <a:pt x="557992" y="2933787"/>
                </a:cubicBezTo>
                <a:cubicBezTo>
                  <a:pt x="559153" y="2935729"/>
                  <a:pt x="560797" y="2936700"/>
                  <a:pt x="562924" y="2936700"/>
                </a:cubicBezTo>
                <a:cubicBezTo>
                  <a:pt x="564356" y="2936700"/>
                  <a:pt x="565870" y="2936060"/>
                  <a:pt x="567465" y="2934779"/>
                </a:cubicBezTo>
                <a:cubicBezTo>
                  <a:pt x="569061" y="2933499"/>
                  <a:pt x="570737" y="2931600"/>
                  <a:pt x="572495" y="2929082"/>
                </a:cubicBezTo>
                <a:lnTo>
                  <a:pt x="572495" y="2913911"/>
                </a:lnTo>
                <a:cubicBezTo>
                  <a:pt x="571562" y="2913477"/>
                  <a:pt x="570531" y="2913146"/>
                  <a:pt x="569402" y="2912918"/>
                </a:cubicBezTo>
                <a:cubicBezTo>
                  <a:pt x="568274" y="2912690"/>
                  <a:pt x="567156" y="2912576"/>
                  <a:pt x="566049" y="2912576"/>
                </a:cubicBezTo>
                <a:close/>
                <a:moveTo>
                  <a:pt x="489849" y="2912576"/>
                </a:moveTo>
                <a:cubicBezTo>
                  <a:pt x="486767" y="2912576"/>
                  <a:pt x="484364" y="2913575"/>
                  <a:pt x="482638" y="2915571"/>
                </a:cubicBezTo>
                <a:cubicBezTo>
                  <a:pt x="480913" y="2917568"/>
                  <a:pt x="480050" y="2920694"/>
                  <a:pt x="480050" y="2924948"/>
                </a:cubicBezTo>
                <a:cubicBezTo>
                  <a:pt x="480050" y="2928898"/>
                  <a:pt x="480630" y="2931844"/>
                  <a:pt x="481792" y="2933787"/>
                </a:cubicBezTo>
                <a:cubicBezTo>
                  <a:pt x="482953" y="2935729"/>
                  <a:pt x="484597" y="2936700"/>
                  <a:pt x="486724" y="2936700"/>
                </a:cubicBezTo>
                <a:cubicBezTo>
                  <a:pt x="488156" y="2936700"/>
                  <a:pt x="489670" y="2936060"/>
                  <a:pt x="491265" y="2934779"/>
                </a:cubicBezTo>
                <a:cubicBezTo>
                  <a:pt x="492861" y="2933499"/>
                  <a:pt x="494537" y="2931600"/>
                  <a:pt x="496295" y="2929082"/>
                </a:cubicBezTo>
                <a:lnTo>
                  <a:pt x="496295" y="2913911"/>
                </a:lnTo>
                <a:cubicBezTo>
                  <a:pt x="495362" y="2913477"/>
                  <a:pt x="494331" y="2913146"/>
                  <a:pt x="493203" y="2912918"/>
                </a:cubicBezTo>
                <a:cubicBezTo>
                  <a:pt x="492074" y="2912690"/>
                  <a:pt x="490956" y="2912576"/>
                  <a:pt x="489849" y="2912576"/>
                </a:cubicBezTo>
                <a:close/>
                <a:moveTo>
                  <a:pt x="1470110" y="2912511"/>
                </a:moveTo>
                <a:cubicBezTo>
                  <a:pt x="1468417" y="2912511"/>
                  <a:pt x="1466969" y="2912842"/>
                  <a:pt x="1465764" y="2913504"/>
                </a:cubicBezTo>
                <a:cubicBezTo>
                  <a:pt x="1464559" y="2914166"/>
                  <a:pt x="1463572" y="2915050"/>
                  <a:pt x="1462801" y="2916157"/>
                </a:cubicBezTo>
                <a:cubicBezTo>
                  <a:pt x="1462031" y="2917264"/>
                  <a:pt x="1461467" y="2918550"/>
                  <a:pt x="1461108" y="2920015"/>
                </a:cubicBezTo>
                <a:cubicBezTo>
                  <a:pt x="1460750" y="2921480"/>
                  <a:pt x="1460571" y="2923016"/>
                  <a:pt x="1460571" y="2924622"/>
                </a:cubicBezTo>
                <a:cubicBezTo>
                  <a:pt x="1460571" y="2926640"/>
                  <a:pt x="1460794" y="2928409"/>
                  <a:pt x="1461239" y="2929929"/>
                </a:cubicBezTo>
                <a:cubicBezTo>
                  <a:pt x="1461684" y="2931448"/>
                  <a:pt x="1462319" y="2932712"/>
                  <a:pt x="1463143" y="2933721"/>
                </a:cubicBezTo>
                <a:cubicBezTo>
                  <a:pt x="1463968" y="2934731"/>
                  <a:pt x="1464966" y="2935490"/>
                  <a:pt x="1466138" y="2936000"/>
                </a:cubicBezTo>
                <a:cubicBezTo>
                  <a:pt x="1467310" y="2936510"/>
                  <a:pt x="1468634" y="2936765"/>
                  <a:pt x="1470110" y="2936765"/>
                </a:cubicBezTo>
                <a:cubicBezTo>
                  <a:pt x="1471803" y="2936765"/>
                  <a:pt x="1473252" y="2936434"/>
                  <a:pt x="1474456" y="2935772"/>
                </a:cubicBezTo>
                <a:cubicBezTo>
                  <a:pt x="1475661" y="2935110"/>
                  <a:pt x="1476648" y="2934226"/>
                  <a:pt x="1477419" y="2933119"/>
                </a:cubicBezTo>
                <a:cubicBezTo>
                  <a:pt x="1478190" y="2932012"/>
                  <a:pt x="1478754" y="2930726"/>
                  <a:pt x="1479112" y="2929261"/>
                </a:cubicBezTo>
                <a:cubicBezTo>
                  <a:pt x="1479470" y="2927796"/>
                  <a:pt x="1479649" y="2926250"/>
                  <a:pt x="1479649" y="2924622"/>
                </a:cubicBezTo>
                <a:cubicBezTo>
                  <a:pt x="1479649" y="2922603"/>
                  <a:pt x="1479427" y="2920840"/>
                  <a:pt x="1478982" y="2919332"/>
                </a:cubicBezTo>
                <a:cubicBezTo>
                  <a:pt x="1478537" y="2917823"/>
                  <a:pt x="1477902" y="2916564"/>
                  <a:pt x="1477077" y="2915555"/>
                </a:cubicBezTo>
                <a:cubicBezTo>
                  <a:pt x="1476253" y="2914546"/>
                  <a:pt x="1475249" y="2913786"/>
                  <a:pt x="1474066" y="2913276"/>
                </a:cubicBezTo>
                <a:cubicBezTo>
                  <a:pt x="1472883" y="2912766"/>
                  <a:pt x="1471565" y="2912511"/>
                  <a:pt x="1470110" y="2912511"/>
                </a:cubicBezTo>
                <a:close/>
                <a:moveTo>
                  <a:pt x="1298660" y="2912511"/>
                </a:moveTo>
                <a:cubicBezTo>
                  <a:pt x="1296967" y="2912511"/>
                  <a:pt x="1295519" y="2912842"/>
                  <a:pt x="1294314" y="2913504"/>
                </a:cubicBezTo>
                <a:cubicBezTo>
                  <a:pt x="1293109" y="2914166"/>
                  <a:pt x="1292122" y="2915050"/>
                  <a:pt x="1291351" y="2916157"/>
                </a:cubicBezTo>
                <a:cubicBezTo>
                  <a:pt x="1290581" y="2917264"/>
                  <a:pt x="1290017" y="2918550"/>
                  <a:pt x="1289658" y="2920015"/>
                </a:cubicBezTo>
                <a:cubicBezTo>
                  <a:pt x="1289300" y="2921480"/>
                  <a:pt x="1289121" y="2923016"/>
                  <a:pt x="1289121" y="2924622"/>
                </a:cubicBezTo>
                <a:cubicBezTo>
                  <a:pt x="1289121" y="2926640"/>
                  <a:pt x="1289344" y="2928409"/>
                  <a:pt x="1289789" y="2929929"/>
                </a:cubicBezTo>
                <a:cubicBezTo>
                  <a:pt x="1290234" y="2931448"/>
                  <a:pt x="1290869" y="2932712"/>
                  <a:pt x="1291693" y="2933721"/>
                </a:cubicBezTo>
                <a:cubicBezTo>
                  <a:pt x="1292518" y="2934731"/>
                  <a:pt x="1293516" y="2935490"/>
                  <a:pt x="1294688" y="2936000"/>
                </a:cubicBezTo>
                <a:cubicBezTo>
                  <a:pt x="1295860" y="2936510"/>
                  <a:pt x="1297184" y="2936765"/>
                  <a:pt x="1298660" y="2936765"/>
                </a:cubicBezTo>
                <a:cubicBezTo>
                  <a:pt x="1300353" y="2936765"/>
                  <a:pt x="1301802" y="2936434"/>
                  <a:pt x="1303006" y="2935772"/>
                </a:cubicBezTo>
                <a:cubicBezTo>
                  <a:pt x="1304211" y="2935110"/>
                  <a:pt x="1305198" y="2934226"/>
                  <a:pt x="1305969" y="2933119"/>
                </a:cubicBezTo>
                <a:cubicBezTo>
                  <a:pt x="1306740" y="2932012"/>
                  <a:pt x="1307304" y="2930726"/>
                  <a:pt x="1307662" y="2929261"/>
                </a:cubicBezTo>
                <a:cubicBezTo>
                  <a:pt x="1308020" y="2927796"/>
                  <a:pt x="1308199" y="2926250"/>
                  <a:pt x="1308199" y="2924622"/>
                </a:cubicBezTo>
                <a:cubicBezTo>
                  <a:pt x="1308199" y="2922603"/>
                  <a:pt x="1307977" y="2920840"/>
                  <a:pt x="1307532" y="2919332"/>
                </a:cubicBezTo>
                <a:cubicBezTo>
                  <a:pt x="1307087" y="2917823"/>
                  <a:pt x="1306452" y="2916564"/>
                  <a:pt x="1305627" y="2915555"/>
                </a:cubicBezTo>
                <a:cubicBezTo>
                  <a:pt x="1304803" y="2914546"/>
                  <a:pt x="1303799" y="2913786"/>
                  <a:pt x="1302616" y="2913276"/>
                </a:cubicBezTo>
                <a:cubicBezTo>
                  <a:pt x="1301433" y="2912766"/>
                  <a:pt x="1300115" y="2912511"/>
                  <a:pt x="1298660" y="2912511"/>
                </a:cubicBezTo>
                <a:close/>
                <a:moveTo>
                  <a:pt x="1193885" y="2912511"/>
                </a:moveTo>
                <a:cubicBezTo>
                  <a:pt x="1192192" y="2912511"/>
                  <a:pt x="1190744" y="2912842"/>
                  <a:pt x="1189539" y="2913504"/>
                </a:cubicBezTo>
                <a:cubicBezTo>
                  <a:pt x="1188334" y="2914166"/>
                  <a:pt x="1187347" y="2915050"/>
                  <a:pt x="1186576" y="2916157"/>
                </a:cubicBezTo>
                <a:cubicBezTo>
                  <a:pt x="1185806" y="2917264"/>
                  <a:pt x="1185242" y="2918550"/>
                  <a:pt x="1184883" y="2920015"/>
                </a:cubicBezTo>
                <a:cubicBezTo>
                  <a:pt x="1184525" y="2921480"/>
                  <a:pt x="1184346" y="2923016"/>
                  <a:pt x="1184346" y="2924622"/>
                </a:cubicBezTo>
                <a:cubicBezTo>
                  <a:pt x="1184346" y="2926640"/>
                  <a:pt x="1184569" y="2928409"/>
                  <a:pt x="1185014" y="2929929"/>
                </a:cubicBezTo>
                <a:cubicBezTo>
                  <a:pt x="1185459" y="2931448"/>
                  <a:pt x="1186094" y="2932712"/>
                  <a:pt x="1186918" y="2933721"/>
                </a:cubicBezTo>
                <a:cubicBezTo>
                  <a:pt x="1187743" y="2934731"/>
                  <a:pt x="1188741" y="2935490"/>
                  <a:pt x="1189913" y="2936000"/>
                </a:cubicBezTo>
                <a:cubicBezTo>
                  <a:pt x="1191085" y="2936510"/>
                  <a:pt x="1192409" y="2936765"/>
                  <a:pt x="1193885" y="2936765"/>
                </a:cubicBezTo>
                <a:cubicBezTo>
                  <a:pt x="1195578" y="2936765"/>
                  <a:pt x="1197027" y="2936434"/>
                  <a:pt x="1198231" y="2935772"/>
                </a:cubicBezTo>
                <a:cubicBezTo>
                  <a:pt x="1199436" y="2935110"/>
                  <a:pt x="1200423" y="2934226"/>
                  <a:pt x="1201194" y="2933119"/>
                </a:cubicBezTo>
                <a:cubicBezTo>
                  <a:pt x="1201965" y="2932012"/>
                  <a:pt x="1202529" y="2930726"/>
                  <a:pt x="1202887" y="2929261"/>
                </a:cubicBezTo>
                <a:cubicBezTo>
                  <a:pt x="1203245" y="2927796"/>
                  <a:pt x="1203424" y="2926250"/>
                  <a:pt x="1203424" y="2924622"/>
                </a:cubicBezTo>
                <a:cubicBezTo>
                  <a:pt x="1203424" y="2922603"/>
                  <a:pt x="1203202" y="2920840"/>
                  <a:pt x="1202757" y="2919332"/>
                </a:cubicBezTo>
                <a:cubicBezTo>
                  <a:pt x="1202312" y="2917823"/>
                  <a:pt x="1201677" y="2916564"/>
                  <a:pt x="1200852" y="2915555"/>
                </a:cubicBezTo>
                <a:cubicBezTo>
                  <a:pt x="1200028" y="2914546"/>
                  <a:pt x="1199024" y="2913786"/>
                  <a:pt x="1197841" y="2913276"/>
                </a:cubicBezTo>
                <a:cubicBezTo>
                  <a:pt x="1196658" y="2912766"/>
                  <a:pt x="1195340" y="2912511"/>
                  <a:pt x="1193885" y="2912511"/>
                </a:cubicBezTo>
                <a:close/>
                <a:moveTo>
                  <a:pt x="879560" y="2912511"/>
                </a:moveTo>
                <a:cubicBezTo>
                  <a:pt x="877867" y="2912511"/>
                  <a:pt x="876419" y="2912842"/>
                  <a:pt x="875214" y="2913504"/>
                </a:cubicBezTo>
                <a:cubicBezTo>
                  <a:pt x="874009" y="2914166"/>
                  <a:pt x="873022" y="2915050"/>
                  <a:pt x="872251" y="2916157"/>
                </a:cubicBezTo>
                <a:cubicBezTo>
                  <a:pt x="871481" y="2917264"/>
                  <a:pt x="870917" y="2918550"/>
                  <a:pt x="870558" y="2920015"/>
                </a:cubicBezTo>
                <a:cubicBezTo>
                  <a:pt x="870200" y="2921480"/>
                  <a:pt x="870021" y="2923016"/>
                  <a:pt x="870021" y="2924622"/>
                </a:cubicBezTo>
                <a:cubicBezTo>
                  <a:pt x="870021" y="2926640"/>
                  <a:pt x="870244" y="2928409"/>
                  <a:pt x="870689" y="2929929"/>
                </a:cubicBezTo>
                <a:cubicBezTo>
                  <a:pt x="871134" y="2931448"/>
                  <a:pt x="871768" y="2932712"/>
                  <a:pt x="872593" y="2933721"/>
                </a:cubicBezTo>
                <a:cubicBezTo>
                  <a:pt x="873418" y="2934731"/>
                  <a:pt x="874416" y="2935490"/>
                  <a:pt x="875588" y="2936000"/>
                </a:cubicBezTo>
                <a:cubicBezTo>
                  <a:pt x="876760" y="2936510"/>
                  <a:pt x="878084" y="2936765"/>
                  <a:pt x="879560" y="2936765"/>
                </a:cubicBezTo>
                <a:cubicBezTo>
                  <a:pt x="881253" y="2936765"/>
                  <a:pt x="882702" y="2936434"/>
                  <a:pt x="883906" y="2935772"/>
                </a:cubicBezTo>
                <a:cubicBezTo>
                  <a:pt x="885111" y="2935110"/>
                  <a:pt x="886099" y="2934226"/>
                  <a:pt x="886869" y="2933119"/>
                </a:cubicBezTo>
                <a:cubicBezTo>
                  <a:pt x="887639" y="2932012"/>
                  <a:pt x="888204" y="2930726"/>
                  <a:pt x="888562" y="2929261"/>
                </a:cubicBezTo>
                <a:cubicBezTo>
                  <a:pt x="888920" y="2927796"/>
                  <a:pt x="889099" y="2926250"/>
                  <a:pt x="889099" y="2924622"/>
                </a:cubicBezTo>
                <a:cubicBezTo>
                  <a:pt x="889099" y="2922603"/>
                  <a:pt x="888877" y="2920840"/>
                  <a:pt x="888432" y="2919332"/>
                </a:cubicBezTo>
                <a:cubicBezTo>
                  <a:pt x="887987" y="2917823"/>
                  <a:pt x="887352" y="2916564"/>
                  <a:pt x="886527" y="2915555"/>
                </a:cubicBezTo>
                <a:cubicBezTo>
                  <a:pt x="885702" y="2914546"/>
                  <a:pt x="884699" y="2913786"/>
                  <a:pt x="883516" y="2913276"/>
                </a:cubicBezTo>
                <a:cubicBezTo>
                  <a:pt x="882333" y="2912766"/>
                  <a:pt x="881014" y="2912511"/>
                  <a:pt x="879560" y="2912511"/>
                </a:cubicBezTo>
                <a:close/>
                <a:moveTo>
                  <a:pt x="1365400" y="2912218"/>
                </a:moveTo>
                <a:cubicBezTo>
                  <a:pt x="1364163" y="2912218"/>
                  <a:pt x="1363035" y="2912457"/>
                  <a:pt x="1362015" y="2912934"/>
                </a:cubicBezTo>
                <a:cubicBezTo>
                  <a:pt x="1360995" y="2913412"/>
                  <a:pt x="1360115" y="2914085"/>
                  <a:pt x="1359377" y="2914953"/>
                </a:cubicBezTo>
                <a:cubicBezTo>
                  <a:pt x="1358639" y="2915821"/>
                  <a:pt x="1358043" y="2916863"/>
                  <a:pt x="1357587" y="2918078"/>
                </a:cubicBezTo>
                <a:cubicBezTo>
                  <a:pt x="1357131" y="2919294"/>
                  <a:pt x="1356849" y="2920628"/>
                  <a:pt x="1356740" y="2922083"/>
                </a:cubicBezTo>
                <a:lnTo>
                  <a:pt x="1373930" y="2922083"/>
                </a:lnTo>
                <a:cubicBezTo>
                  <a:pt x="1373995" y="2920628"/>
                  <a:pt x="1373854" y="2919299"/>
                  <a:pt x="1373507" y="2918094"/>
                </a:cubicBezTo>
                <a:cubicBezTo>
                  <a:pt x="1373159" y="2916890"/>
                  <a:pt x="1372622" y="2915854"/>
                  <a:pt x="1371895" y="2914985"/>
                </a:cubicBezTo>
                <a:cubicBezTo>
                  <a:pt x="1371168" y="2914117"/>
                  <a:pt x="1370262" y="2913439"/>
                  <a:pt x="1369177" y="2912951"/>
                </a:cubicBezTo>
                <a:cubicBezTo>
                  <a:pt x="1368092" y="2912462"/>
                  <a:pt x="1366833" y="2912218"/>
                  <a:pt x="1365400" y="2912218"/>
                </a:cubicBezTo>
                <a:close/>
                <a:moveTo>
                  <a:pt x="670076" y="2912218"/>
                </a:moveTo>
                <a:cubicBezTo>
                  <a:pt x="668838" y="2912218"/>
                  <a:pt x="667710" y="2912457"/>
                  <a:pt x="666689" y="2912934"/>
                </a:cubicBezTo>
                <a:cubicBezTo>
                  <a:pt x="665670" y="2913412"/>
                  <a:pt x="664791" y="2914085"/>
                  <a:pt x="664052" y="2914953"/>
                </a:cubicBezTo>
                <a:cubicBezTo>
                  <a:pt x="663315" y="2915821"/>
                  <a:pt x="662718" y="2916863"/>
                  <a:pt x="662262" y="2918078"/>
                </a:cubicBezTo>
                <a:cubicBezTo>
                  <a:pt x="661806" y="2919294"/>
                  <a:pt x="661524" y="2920628"/>
                  <a:pt x="661415" y="2922083"/>
                </a:cubicBezTo>
                <a:lnTo>
                  <a:pt x="678605" y="2922083"/>
                </a:lnTo>
                <a:cubicBezTo>
                  <a:pt x="678670" y="2920628"/>
                  <a:pt x="678529" y="2919299"/>
                  <a:pt x="678182" y="2918094"/>
                </a:cubicBezTo>
                <a:cubicBezTo>
                  <a:pt x="677835" y="2916890"/>
                  <a:pt x="677298" y="2915854"/>
                  <a:pt x="676570" y="2914985"/>
                </a:cubicBezTo>
                <a:cubicBezTo>
                  <a:pt x="675843" y="2914117"/>
                  <a:pt x="674937" y="2913439"/>
                  <a:pt x="673852" y="2912951"/>
                </a:cubicBezTo>
                <a:cubicBezTo>
                  <a:pt x="672767" y="2912462"/>
                  <a:pt x="671508" y="2912218"/>
                  <a:pt x="670076" y="2912218"/>
                </a:cubicBezTo>
                <a:close/>
                <a:moveTo>
                  <a:pt x="317651" y="2912218"/>
                </a:moveTo>
                <a:cubicBezTo>
                  <a:pt x="316413" y="2912218"/>
                  <a:pt x="315285" y="2912457"/>
                  <a:pt x="314265" y="2912934"/>
                </a:cubicBezTo>
                <a:cubicBezTo>
                  <a:pt x="313245" y="2913412"/>
                  <a:pt x="312366" y="2914085"/>
                  <a:pt x="311628" y="2914953"/>
                </a:cubicBezTo>
                <a:cubicBezTo>
                  <a:pt x="310890" y="2915821"/>
                  <a:pt x="310293" y="2916863"/>
                  <a:pt x="309837" y="2918078"/>
                </a:cubicBezTo>
                <a:cubicBezTo>
                  <a:pt x="309381" y="2919294"/>
                  <a:pt x="309099" y="2920628"/>
                  <a:pt x="308991" y="2922083"/>
                </a:cubicBezTo>
                <a:lnTo>
                  <a:pt x="326180" y="2922083"/>
                </a:lnTo>
                <a:cubicBezTo>
                  <a:pt x="326245" y="2920628"/>
                  <a:pt x="326104" y="2919299"/>
                  <a:pt x="325757" y="2918094"/>
                </a:cubicBezTo>
                <a:cubicBezTo>
                  <a:pt x="325410" y="2916890"/>
                  <a:pt x="324873" y="2915854"/>
                  <a:pt x="324146" y="2914985"/>
                </a:cubicBezTo>
                <a:cubicBezTo>
                  <a:pt x="323418" y="2914117"/>
                  <a:pt x="322512" y="2913439"/>
                  <a:pt x="321427" y="2912951"/>
                </a:cubicBezTo>
                <a:cubicBezTo>
                  <a:pt x="320342" y="2912462"/>
                  <a:pt x="319083" y="2912218"/>
                  <a:pt x="317651" y="2912218"/>
                </a:cubicBezTo>
                <a:close/>
                <a:moveTo>
                  <a:pt x="146201" y="2912218"/>
                </a:moveTo>
                <a:cubicBezTo>
                  <a:pt x="144963" y="2912218"/>
                  <a:pt x="143835" y="2912457"/>
                  <a:pt x="142815" y="2912934"/>
                </a:cubicBezTo>
                <a:cubicBezTo>
                  <a:pt x="141795" y="2913412"/>
                  <a:pt x="140916" y="2914085"/>
                  <a:pt x="140178" y="2914953"/>
                </a:cubicBezTo>
                <a:cubicBezTo>
                  <a:pt x="139440" y="2915821"/>
                  <a:pt x="138843" y="2916863"/>
                  <a:pt x="138387" y="2918078"/>
                </a:cubicBezTo>
                <a:cubicBezTo>
                  <a:pt x="137931" y="2919294"/>
                  <a:pt x="137649" y="2920628"/>
                  <a:pt x="137541" y="2922083"/>
                </a:cubicBezTo>
                <a:lnTo>
                  <a:pt x="154730" y="2922083"/>
                </a:lnTo>
                <a:cubicBezTo>
                  <a:pt x="154795" y="2920628"/>
                  <a:pt x="154654" y="2919299"/>
                  <a:pt x="154307" y="2918094"/>
                </a:cubicBezTo>
                <a:cubicBezTo>
                  <a:pt x="153960" y="2916890"/>
                  <a:pt x="153423" y="2915854"/>
                  <a:pt x="152696" y="2914985"/>
                </a:cubicBezTo>
                <a:cubicBezTo>
                  <a:pt x="151968" y="2914117"/>
                  <a:pt x="151062" y="2913439"/>
                  <a:pt x="149977" y="2912951"/>
                </a:cubicBezTo>
                <a:cubicBezTo>
                  <a:pt x="148892" y="2912462"/>
                  <a:pt x="147633" y="2912218"/>
                  <a:pt x="146201" y="2912218"/>
                </a:cubicBezTo>
                <a:close/>
                <a:moveTo>
                  <a:pt x="1244380" y="2908279"/>
                </a:moveTo>
                <a:lnTo>
                  <a:pt x="1250826" y="2908279"/>
                </a:lnTo>
                <a:lnTo>
                  <a:pt x="1258835" y="2929896"/>
                </a:lnTo>
                <a:lnTo>
                  <a:pt x="1260560" y="2935170"/>
                </a:lnTo>
                <a:lnTo>
                  <a:pt x="1262351" y="2929766"/>
                </a:lnTo>
                <a:lnTo>
                  <a:pt x="1270295" y="2908279"/>
                </a:lnTo>
                <a:lnTo>
                  <a:pt x="1276513" y="2908279"/>
                </a:lnTo>
                <a:lnTo>
                  <a:pt x="1263686" y="2940965"/>
                </a:lnTo>
                <a:lnTo>
                  <a:pt x="1257174" y="2940965"/>
                </a:lnTo>
                <a:close/>
                <a:moveTo>
                  <a:pt x="967211" y="2908279"/>
                </a:moveTo>
                <a:lnTo>
                  <a:pt x="972745" y="2908279"/>
                </a:lnTo>
                <a:lnTo>
                  <a:pt x="975480" y="2930482"/>
                </a:lnTo>
                <a:lnTo>
                  <a:pt x="976066" y="2935431"/>
                </a:lnTo>
                <a:lnTo>
                  <a:pt x="977466" y="2931101"/>
                </a:lnTo>
                <a:lnTo>
                  <a:pt x="982219" y="2916418"/>
                </a:lnTo>
                <a:lnTo>
                  <a:pt x="986289" y="2916418"/>
                </a:lnTo>
                <a:lnTo>
                  <a:pt x="991400" y="2930905"/>
                </a:lnTo>
                <a:lnTo>
                  <a:pt x="992865" y="2935235"/>
                </a:lnTo>
                <a:lnTo>
                  <a:pt x="993353" y="2930645"/>
                </a:lnTo>
                <a:lnTo>
                  <a:pt x="995893" y="2908279"/>
                </a:lnTo>
                <a:lnTo>
                  <a:pt x="1001492" y="2908279"/>
                </a:lnTo>
                <a:lnTo>
                  <a:pt x="996739" y="2940965"/>
                </a:lnTo>
                <a:lnTo>
                  <a:pt x="989870" y="2940965"/>
                </a:lnTo>
                <a:lnTo>
                  <a:pt x="985149" y="2927292"/>
                </a:lnTo>
                <a:lnTo>
                  <a:pt x="984205" y="2923971"/>
                </a:lnTo>
                <a:lnTo>
                  <a:pt x="983131" y="2927487"/>
                </a:lnTo>
                <a:lnTo>
                  <a:pt x="978605" y="2940965"/>
                </a:lnTo>
                <a:lnTo>
                  <a:pt x="971931" y="2940965"/>
                </a:lnTo>
                <a:close/>
                <a:moveTo>
                  <a:pt x="895015" y="2908279"/>
                </a:moveTo>
                <a:lnTo>
                  <a:pt x="900680" y="2908279"/>
                </a:lnTo>
                <a:lnTo>
                  <a:pt x="900680" y="2929180"/>
                </a:lnTo>
                <a:cubicBezTo>
                  <a:pt x="900680" y="2934193"/>
                  <a:pt x="902568" y="2936700"/>
                  <a:pt x="906345" y="2936700"/>
                </a:cubicBezTo>
                <a:cubicBezTo>
                  <a:pt x="907039" y="2936700"/>
                  <a:pt x="907717" y="2936597"/>
                  <a:pt x="908379" y="2936391"/>
                </a:cubicBezTo>
                <a:cubicBezTo>
                  <a:pt x="909041" y="2936185"/>
                  <a:pt x="909736" y="2935827"/>
                  <a:pt x="910463" y="2935317"/>
                </a:cubicBezTo>
                <a:cubicBezTo>
                  <a:pt x="911190" y="2934807"/>
                  <a:pt x="911971" y="2934118"/>
                  <a:pt x="912807" y="2933249"/>
                </a:cubicBezTo>
                <a:cubicBezTo>
                  <a:pt x="913643" y="2932381"/>
                  <a:pt x="914581" y="2931285"/>
                  <a:pt x="915623" y="2929961"/>
                </a:cubicBezTo>
                <a:lnTo>
                  <a:pt x="915623" y="2908279"/>
                </a:lnTo>
                <a:lnTo>
                  <a:pt x="921288" y="2908279"/>
                </a:lnTo>
                <a:lnTo>
                  <a:pt x="921288" y="2940965"/>
                </a:lnTo>
                <a:lnTo>
                  <a:pt x="916209" y="2940965"/>
                </a:lnTo>
                <a:lnTo>
                  <a:pt x="916014" y="2935691"/>
                </a:lnTo>
                <a:cubicBezTo>
                  <a:pt x="915037" y="2936820"/>
                  <a:pt x="914109" y="2937758"/>
                  <a:pt x="913230" y="2938507"/>
                </a:cubicBezTo>
                <a:cubicBezTo>
                  <a:pt x="912351" y="2939256"/>
                  <a:pt x="911478" y="2939858"/>
                  <a:pt x="910609" y="2940314"/>
                </a:cubicBezTo>
                <a:cubicBezTo>
                  <a:pt x="909741" y="2940770"/>
                  <a:pt x="908868" y="2941090"/>
                  <a:pt x="907989" y="2941274"/>
                </a:cubicBezTo>
                <a:cubicBezTo>
                  <a:pt x="907110" y="2941459"/>
                  <a:pt x="906182" y="2941551"/>
                  <a:pt x="905205" y="2941551"/>
                </a:cubicBezTo>
                <a:cubicBezTo>
                  <a:pt x="901841" y="2941551"/>
                  <a:pt x="899302" y="2940564"/>
                  <a:pt x="897587" y="2938589"/>
                </a:cubicBezTo>
                <a:cubicBezTo>
                  <a:pt x="895872" y="2936613"/>
                  <a:pt x="895015" y="2933629"/>
                  <a:pt x="895015" y="2929636"/>
                </a:cubicBezTo>
                <a:close/>
                <a:moveTo>
                  <a:pt x="825280" y="2908279"/>
                </a:moveTo>
                <a:lnTo>
                  <a:pt x="831726" y="2908279"/>
                </a:lnTo>
                <a:lnTo>
                  <a:pt x="839995" y="2929896"/>
                </a:lnTo>
                <a:lnTo>
                  <a:pt x="841656" y="2934975"/>
                </a:lnTo>
                <a:lnTo>
                  <a:pt x="843544" y="2929766"/>
                </a:lnTo>
                <a:lnTo>
                  <a:pt x="851194" y="2908279"/>
                </a:lnTo>
                <a:lnTo>
                  <a:pt x="857413" y="2908279"/>
                </a:lnTo>
                <a:lnTo>
                  <a:pt x="846279" y="2937514"/>
                </a:lnTo>
                <a:cubicBezTo>
                  <a:pt x="845128" y="2940488"/>
                  <a:pt x="843940" y="2943049"/>
                  <a:pt x="842714" y="2945197"/>
                </a:cubicBezTo>
                <a:cubicBezTo>
                  <a:pt x="841487" y="2947346"/>
                  <a:pt x="840147" y="2949110"/>
                  <a:pt x="838693" y="2950488"/>
                </a:cubicBezTo>
                <a:cubicBezTo>
                  <a:pt x="837239" y="2951866"/>
                  <a:pt x="835644" y="2952881"/>
                  <a:pt x="833907" y="2953532"/>
                </a:cubicBezTo>
                <a:cubicBezTo>
                  <a:pt x="832171" y="2954183"/>
                  <a:pt x="830229" y="2954508"/>
                  <a:pt x="828080" y="2954508"/>
                </a:cubicBezTo>
                <a:cubicBezTo>
                  <a:pt x="827516" y="2954508"/>
                  <a:pt x="827005" y="2954498"/>
                  <a:pt x="826549" y="2954476"/>
                </a:cubicBezTo>
                <a:cubicBezTo>
                  <a:pt x="826094" y="2954454"/>
                  <a:pt x="825595" y="2954422"/>
                  <a:pt x="825052" y="2954378"/>
                </a:cubicBezTo>
                <a:lnTo>
                  <a:pt x="825052" y="2949234"/>
                </a:lnTo>
                <a:cubicBezTo>
                  <a:pt x="825530" y="2949300"/>
                  <a:pt x="826051" y="2949359"/>
                  <a:pt x="826615" y="2949413"/>
                </a:cubicBezTo>
                <a:cubicBezTo>
                  <a:pt x="827179" y="2949468"/>
                  <a:pt x="827776" y="2949495"/>
                  <a:pt x="828405" y="2949495"/>
                </a:cubicBezTo>
                <a:cubicBezTo>
                  <a:pt x="829447" y="2949495"/>
                  <a:pt x="830419" y="2949343"/>
                  <a:pt x="831319" y="2949039"/>
                </a:cubicBezTo>
                <a:cubicBezTo>
                  <a:pt x="832220" y="2948735"/>
                  <a:pt x="833072" y="2948241"/>
                  <a:pt x="833875" y="2947558"/>
                </a:cubicBezTo>
                <a:cubicBezTo>
                  <a:pt x="834678" y="2946874"/>
                  <a:pt x="835448" y="2945990"/>
                  <a:pt x="836186" y="2944904"/>
                </a:cubicBezTo>
                <a:cubicBezTo>
                  <a:pt x="836924" y="2943819"/>
                  <a:pt x="837641" y="2942506"/>
                  <a:pt x="838335" y="2940965"/>
                </a:cubicBezTo>
                <a:close/>
                <a:moveTo>
                  <a:pt x="515480" y="2908279"/>
                </a:moveTo>
                <a:lnTo>
                  <a:pt x="530879" y="2908279"/>
                </a:lnTo>
                <a:lnTo>
                  <a:pt x="530879" y="2936244"/>
                </a:lnTo>
                <a:lnTo>
                  <a:pt x="540614" y="2936244"/>
                </a:lnTo>
                <a:lnTo>
                  <a:pt x="540614" y="2940965"/>
                </a:lnTo>
                <a:lnTo>
                  <a:pt x="514406" y="2940965"/>
                </a:lnTo>
                <a:lnTo>
                  <a:pt x="514406" y="2936244"/>
                </a:lnTo>
                <a:lnTo>
                  <a:pt x="525149" y="2936244"/>
                </a:lnTo>
                <a:lnTo>
                  <a:pt x="525149" y="2912967"/>
                </a:lnTo>
                <a:lnTo>
                  <a:pt x="515480" y="2912967"/>
                </a:lnTo>
                <a:close/>
                <a:moveTo>
                  <a:pt x="1536785" y="2907693"/>
                </a:moveTo>
                <a:cubicBezTo>
                  <a:pt x="1537458" y="2907693"/>
                  <a:pt x="1538098" y="2907828"/>
                  <a:pt x="1538706" y="2908100"/>
                </a:cubicBezTo>
                <a:cubicBezTo>
                  <a:pt x="1539314" y="2908371"/>
                  <a:pt x="1539846" y="2908735"/>
                  <a:pt x="1540301" y="2909190"/>
                </a:cubicBezTo>
                <a:cubicBezTo>
                  <a:pt x="1540757" y="2909646"/>
                  <a:pt x="1541121" y="2910178"/>
                  <a:pt x="1541392" y="2910786"/>
                </a:cubicBezTo>
                <a:cubicBezTo>
                  <a:pt x="1541663" y="2911393"/>
                  <a:pt x="1541799" y="2912034"/>
                  <a:pt x="1541799" y="2912706"/>
                </a:cubicBezTo>
                <a:cubicBezTo>
                  <a:pt x="1541799" y="2913401"/>
                  <a:pt x="1541663" y="2914047"/>
                  <a:pt x="1541392" y="2914643"/>
                </a:cubicBezTo>
                <a:cubicBezTo>
                  <a:pt x="1541121" y="2915240"/>
                  <a:pt x="1540757" y="2915767"/>
                  <a:pt x="1540301" y="2916222"/>
                </a:cubicBezTo>
                <a:cubicBezTo>
                  <a:pt x="1539846" y="2916678"/>
                  <a:pt x="1539314" y="2917036"/>
                  <a:pt x="1538706" y="2917297"/>
                </a:cubicBezTo>
                <a:cubicBezTo>
                  <a:pt x="1538098" y="2917557"/>
                  <a:pt x="1537458" y="2917687"/>
                  <a:pt x="1536785" y="2917687"/>
                </a:cubicBezTo>
                <a:cubicBezTo>
                  <a:pt x="1536091" y="2917687"/>
                  <a:pt x="1535445" y="2917557"/>
                  <a:pt x="1534848" y="2917297"/>
                </a:cubicBezTo>
                <a:cubicBezTo>
                  <a:pt x="1534251" y="2917036"/>
                  <a:pt x="1533725" y="2916678"/>
                  <a:pt x="1533269" y="2916222"/>
                </a:cubicBezTo>
                <a:cubicBezTo>
                  <a:pt x="1532813" y="2915767"/>
                  <a:pt x="1532455" y="2915240"/>
                  <a:pt x="1532195" y="2914643"/>
                </a:cubicBezTo>
                <a:cubicBezTo>
                  <a:pt x="1531934" y="2914047"/>
                  <a:pt x="1531804" y="2913401"/>
                  <a:pt x="1531804" y="2912706"/>
                </a:cubicBezTo>
                <a:cubicBezTo>
                  <a:pt x="1531804" y="2912034"/>
                  <a:pt x="1531934" y="2911393"/>
                  <a:pt x="1532195" y="2910786"/>
                </a:cubicBezTo>
                <a:cubicBezTo>
                  <a:pt x="1532455" y="2910178"/>
                  <a:pt x="1532813" y="2909646"/>
                  <a:pt x="1533269" y="2909190"/>
                </a:cubicBezTo>
                <a:cubicBezTo>
                  <a:pt x="1533725" y="2908735"/>
                  <a:pt x="1534251" y="2908371"/>
                  <a:pt x="1534848" y="2908100"/>
                </a:cubicBezTo>
                <a:cubicBezTo>
                  <a:pt x="1535445" y="2907828"/>
                  <a:pt x="1536091" y="2907693"/>
                  <a:pt x="1536785" y="2907693"/>
                </a:cubicBezTo>
                <a:close/>
                <a:moveTo>
                  <a:pt x="1513159" y="2907693"/>
                </a:moveTo>
                <a:cubicBezTo>
                  <a:pt x="1516545" y="2907693"/>
                  <a:pt x="1519111" y="2908789"/>
                  <a:pt x="1520858" y="2910981"/>
                </a:cubicBezTo>
                <a:cubicBezTo>
                  <a:pt x="1522605" y="2913173"/>
                  <a:pt x="1523414" y="2916429"/>
                  <a:pt x="1523284" y="2920748"/>
                </a:cubicBezTo>
                <a:lnTo>
                  <a:pt x="1517554" y="2920748"/>
                </a:lnTo>
                <a:cubicBezTo>
                  <a:pt x="1517619" y="2917883"/>
                  <a:pt x="1517201" y="2915805"/>
                  <a:pt x="1516300" y="2914513"/>
                </a:cubicBezTo>
                <a:cubicBezTo>
                  <a:pt x="1515400" y="2913222"/>
                  <a:pt x="1514081" y="2912576"/>
                  <a:pt x="1512345" y="2912576"/>
                </a:cubicBezTo>
                <a:cubicBezTo>
                  <a:pt x="1511585" y="2912576"/>
                  <a:pt x="1510820" y="2912712"/>
                  <a:pt x="1510050" y="2912983"/>
                </a:cubicBezTo>
                <a:cubicBezTo>
                  <a:pt x="1509279" y="2913254"/>
                  <a:pt x="1508487" y="2913689"/>
                  <a:pt x="1507673" y="2914285"/>
                </a:cubicBezTo>
                <a:cubicBezTo>
                  <a:pt x="1506859" y="2914882"/>
                  <a:pt x="1505996" y="2915647"/>
                  <a:pt x="1505085" y="2916581"/>
                </a:cubicBezTo>
                <a:cubicBezTo>
                  <a:pt x="1504173" y="2917514"/>
                  <a:pt x="1503197" y="2918642"/>
                  <a:pt x="1502155" y="2919966"/>
                </a:cubicBezTo>
                <a:lnTo>
                  <a:pt x="1502155" y="2940965"/>
                </a:lnTo>
                <a:lnTo>
                  <a:pt x="1496425" y="2940965"/>
                </a:lnTo>
                <a:lnTo>
                  <a:pt x="1496425" y="2908279"/>
                </a:lnTo>
                <a:lnTo>
                  <a:pt x="1501601" y="2908279"/>
                </a:lnTo>
                <a:lnTo>
                  <a:pt x="1501764" y="2914302"/>
                </a:lnTo>
                <a:cubicBezTo>
                  <a:pt x="1503696" y="2911979"/>
                  <a:pt x="1505600" y="2910297"/>
                  <a:pt x="1507478" y="2909255"/>
                </a:cubicBezTo>
                <a:cubicBezTo>
                  <a:pt x="1509355" y="2908214"/>
                  <a:pt x="1511249" y="2907693"/>
                  <a:pt x="1513159" y="2907693"/>
                </a:cubicBezTo>
                <a:close/>
                <a:moveTo>
                  <a:pt x="1470436" y="2907693"/>
                </a:moveTo>
                <a:cubicBezTo>
                  <a:pt x="1472780" y="2907693"/>
                  <a:pt x="1474880" y="2908056"/>
                  <a:pt x="1476735" y="2908783"/>
                </a:cubicBezTo>
                <a:cubicBezTo>
                  <a:pt x="1478591" y="2909510"/>
                  <a:pt x="1480165" y="2910574"/>
                  <a:pt x="1481456" y="2911974"/>
                </a:cubicBezTo>
                <a:cubicBezTo>
                  <a:pt x="1482748" y="2913374"/>
                  <a:pt x="1483735" y="2915116"/>
                  <a:pt x="1484419" y="2917199"/>
                </a:cubicBezTo>
                <a:cubicBezTo>
                  <a:pt x="1485102" y="2919283"/>
                  <a:pt x="1485444" y="2921670"/>
                  <a:pt x="1485444" y="2924361"/>
                </a:cubicBezTo>
                <a:cubicBezTo>
                  <a:pt x="1485444" y="2926901"/>
                  <a:pt x="1485086" y="2929229"/>
                  <a:pt x="1484370" y="2931345"/>
                </a:cubicBezTo>
                <a:cubicBezTo>
                  <a:pt x="1483654" y="2933461"/>
                  <a:pt x="1482623" y="2935273"/>
                  <a:pt x="1481277" y="2936782"/>
                </a:cubicBezTo>
                <a:cubicBezTo>
                  <a:pt x="1479931" y="2938290"/>
                  <a:pt x="1478293" y="2939462"/>
                  <a:pt x="1476361" y="2940298"/>
                </a:cubicBezTo>
                <a:cubicBezTo>
                  <a:pt x="1474429" y="2941133"/>
                  <a:pt x="1472237" y="2941551"/>
                  <a:pt x="1469785" y="2941551"/>
                </a:cubicBezTo>
                <a:cubicBezTo>
                  <a:pt x="1467441" y="2941551"/>
                  <a:pt x="1465341" y="2941188"/>
                  <a:pt x="1463485" y="2940461"/>
                </a:cubicBezTo>
                <a:cubicBezTo>
                  <a:pt x="1461629" y="2939733"/>
                  <a:pt x="1460056" y="2938665"/>
                  <a:pt x="1458764" y="2937254"/>
                </a:cubicBezTo>
                <a:cubicBezTo>
                  <a:pt x="1457473" y="2935843"/>
                  <a:pt x="1456485" y="2934096"/>
                  <a:pt x="1455802" y="2932012"/>
                </a:cubicBezTo>
                <a:cubicBezTo>
                  <a:pt x="1455118" y="2929929"/>
                  <a:pt x="1454776" y="2927530"/>
                  <a:pt x="1454776" y="2924817"/>
                </a:cubicBezTo>
                <a:cubicBezTo>
                  <a:pt x="1454776" y="2922278"/>
                  <a:pt x="1455134" y="2919961"/>
                  <a:pt x="1455851" y="2917867"/>
                </a:cubicBezTo>
                <a:cubicBezTo>
                  <a:pt x="1456567" y="2915772"/>
                  <a:pt x="1457598" y="2913971"/>
                  <a:pt x="1458943" y="2912462"/>
                </a:cubicBezTo>
                <a:cubicBezTo>
                  <a:pt x="1460289" y="2910954"/>
                  <a:pt x="1461928" y="2909782"/>
                  <a:pt x="1463859" y="2908946"/>
                </a:cubicBezTo>
                <a:cubicBezTo>
                  <a:pt x="1465791" y="2908111"/>
                  <a:pt x="1467983" y="2907693"/>
                  <a:pt x="1470436" y="2907693"/>
                </a:cubicBezTo>
                <a:close/>
                <a:moveTo>
                  <a:pt x="1365661" y="2907693"/>
                </a:moveTo>
                <a:cubicBezTo>
                  <a:pt x="1367940" y="2907693"/>
                  <a:pt x="1369958" y="2908051"/>
                  <a:pt x="1371716" y="2908767"/>
                </a:cubicBezTo>
                <a:cubicBezTo>
                  <a:pt x="1373474" y="2909483"/>
                  <a:pt x="1374956" y="2910498"/>
                  <a:pt x="1376160" y="2911811"/>
                </a:cubicBezTo>
                <a:cubicBezTo>
                  <a:pt x="1377365" y="2913124"/>
                  <a:pt x="1378276" y="2914719"/>
                  <a:pt x="1378895" y="2916597"/>
                </a:cubicBezTo>
                <a:cubicBezTo>
                  <a:pt x="1379513" y="2918474"/>
                  <a:pt x="1379823" y="2920574"/>
                  <a:pt x="1379823" y="2922896"/>
                </a:cubicBezTo>
                <a:cubicBezTo>
                  <a:pt x="1379823" y="2923700"/>
                  <a:pt x="1379812" y="2924372"/>
                  <a:pt x="1379790" y="2924915"/>
                </a:cubicBezTo>
                <a:cubicBezTo>
                  <a:pt x="1379768" y="2925458"/>
                  <a:pt x="1379736" y="2925968"/>
                  <a:pt x="1379692" y="2926445"/>
                </a:cubicBezTo>
                <a:lnTo>
                  <a:pt x="1356740" y="2926445"/>
                </a:lnTo>
                <a:cubicBezTo>
                  <a:pt x="1356740" y="2929788"/>
                  <a:pt x="1357674" y="2932354"/>
                  <a:pt x="1359540" y="2934145"/>
                </a:cubicBezTo>
                <a:cubicBezTo>
                  <a:pt x="1361407" y="2935935"/>
                  <a:pt x="1364098" y="2936831"/>
                  <a:pt x="1367614" y="2936831"/>
                </a:cubicBezTo>
                <a:cubicBezTo>
                  <a:pt x="1368569" y="2936831"/>
                  <a:pt x="1369524" y="2936793"/>
                  <a:pt x="1370479" y="2936717"/>
                </a:cubicBezTo>
                <a:cubicBezTo>
                  <a:pt x="1371434" y="2936641"/>
                  <a:pt x="1372357" y="2936537"/>
                  <a:pt x="1373246" y="2936407"/>
                </a:cubicBezTo>
                <a:cubicBezTo>
                  <a:pt x="1374136" y="2936277"/>
                  <a:pt x="1374988" y="2936131"/>
                  <a:pt x="1375802" y="2935968"/>
                </a:cubicBezTo>
                <a:cubicBezTo>
                  <a:pt x="1376616" y="2935805"/>
                  <a:pt x="1377370" y="2935626"/>
                  <a:pt x="1378065" y="2935431"/>
                </a:cubicBezTo>
                <a:lnTo>
                  <a:pt x="1378065" y="2940086"/>
                </a:lnTo>
                <a:cubicBezTo>
                  <a:pt x="1376524" y="2940520"/>
                  <a:pt x="1374782" y="2940873"/>
                  <a:pt x="1372839" y="2941144"/>
                </a:cubicBezTo>
                <a:cubicBezTo>
                  <a:pt x="1370897" y="2941416"/>
                  <a:pt x="1368884" y="2941551"/>
                  <a:pt x="1366800" y="2941551"/>
                </a:cubicBezTo>
                <a:cubicBezTo>
                  <a:pt x="1364000" y="2941551"/>
                  <a:pt x="1361591" y="2941171"/>
                  <a:pt x="1359573" y="2940412"/>
                </a:cubicBezTo>
                <a:cubicBezTo>
                  <a:pt x="1357554" y="2939652"/>
                  <a:pt x="1355899" y="2938551"/>
                  <a:pt x="1354608" y="2937107"/>
                </a:cubicBezTo>
                <a:cubicBezTo>
                  <a:pt x="1353316" y="2935664"/>
                  <a:pt x="1352362" y="2933895"/>
                  <a:pt x="1351743" y="2931801"/>
                </a:cubicBezTo>
                <a:cubicBezTo>
                  <a:pt x="1351124" y="2929706"/>
                  <a:pt x="1350815" y="2927335"/>
                  <a:pt x="1350815" y="2924687"/>
                </a:cubicBezTo>
                <a:cubicBezTo>
                  <a:pt x="1350815" y="2922386"/>
                  <a:pt x="1351146" y="2920211"/>
                  <a:pt x="1351808" y="2918160"/>
                </a:cubicBezTo>
                <a:cubicBezTo>
                  <a:pt x="1352470" y="2916109"/>
                  <a:pt x="1353436" y="2914307"/>
                  <a:pt x="1354706" y="2912755"/>
                </a:cubicBezTo>
                <a:cubicBezTo>
                  <a:pt x="1355975" y="2911203"/>
                  <a:pt x="1357533" y="2909972"/>
                  <a:pt x="1359377" y="2909060"/>
                </a:cubicBezTo>
                <a:cubicBezTo>
                  <a:pt x="1361222" y="2908149"/>
                  <a:pt x="1363317" y="2907693"/>
                  <a:pt x="1365661" y="2907693"/>
                </a:cubicBezTo>
                <a:close/>
                <a:moveTo>
                  <a:pt x="1298986" y="2907693"/>
                </a:moveTo>
                <a:cubicBezTo>
                  <a:pt x="1301330" y="2907693"/>
                  <a:pt x="1303430" y="2908056"/>
                  <a:pt x="1305285" y="2908783"/>
                </a:cubicBezTo>
                <a:cubicBezTo>
                  <a:pt x="1307141" y="2909510"/>
                  <a:pt x="1308715" y="2910574"/>
                  <a:pt x="1310006" y="2911974"/>
                </a:cubicBezTo>
                <a:cubicBezTo>
                  <a:pt x="1311298" y="2913374"/>
                  <a:pt x="1312285" y="2915116"/>
                  <a:pt x="1312969" y="2917199"/>
                </a:cubicBezTo>
                <a:cubicBezTo>
                  <a:pt x="1313652" y="2919283"/>
                  <a:pt x="1313994" y="2921670"/>
                  <a:pt x="1313994" y="2924361"/>
                </a:cubicBezTo>
                <a:cubicBezTo>
                  <a:pt x="1313994" y="2926901"/>
                  <a:pt x="1313636" y="2929229"/>
                  <a:pt x="1312920" y="2931345"/>
                </a:cubicBezTo>
                <a:cubicBezTo>
                  <a:pt x="1312204" y="2933461"/>
                  <a:pt x="1311173" y="2935273"/>
                  <a:pt x="1309827" y="2936782"/>
                </a:cubicBezTo>
                <a:cubicBezTo>
                  <a:pt x="1308481" y="2938290"/>
                  <a:pt x="1306843" y="2939462"/>
                  <a:pt x="1304911" y="2940298"/>
                </a:cubicBezTo>
                <a:cubicBezTo>
                  <a:pt x="1302979" y="2941133"/>
                  <a:pt x="1300787" y="2941551"/>
                  <a:pt x="1298335" y="2941551"/>
                </a:cubicBezTo>
                <a:cubicBezTo>
                  <a:pt x="1295991" y="2941551"/>
                  <a:pt x="1293891" y="2941188"/>
                  <a:pt x="1292035" y="2940461"/>
                </a:cubicBezTo>
                <a:cubicBezTo>
                  <a:pt x="1290179" y="2939733"/>
                  <a:pt x="1288606" y="2938665"/>
                  <a:pt x="1287314" y="2937254"/>
                </a:cubicBezTo>
                <a:cubicBezTo>
                  <a:pt x="1286023" y="2935843"/>
                  <a:pt x="1285035" y="2934096"/>
                  <a:pt x="1284352" y="2932012"/>
                </a:cubicBezTo>
                <a:cubicBezTo>
                  <a:pt x="1283668" y="2929929"/>
                  <a:pt x="1283326" y="2927530"/>
                  <a:pt x="1283326" y="2924817"/>
                </a:cubicBezTo>
                <a:cubicBezTo>
                  <a:pt x="1283326" y="2922278"/>
                  <a:pt x="1283684" y="2919961"/>
                  <a:pt x="1284401" y="2917867"/>
                </a:cubicBezTo>
                <a:cubicBezTo>
                  <a:pt x="1285117" y="2915772"/>
                  <a:pt x="1286148" y="2913971"/>
                  <a:pt x="1287493" y="2912462"/>
                </a:cubicBezTo>
                <a:cubicBezTo>
                  <a:pt x="1288839" y="2910954"/>
                  <a:pt x="1290478" y="2909782"/>
                  <a:pt x="1292409" y="2908946"/>
                </a:cubicBezTo>
                <a:cubicBezTo>
                  <a:pt x="1294341" y="2908111"/>
                  <a:pt x="1296533" y="2907693"/>
                  <a:pt x="1298986" y="2907693"/>
                </a:cubicBezTo>
                <a:close/>
                <a:moveTo>
                  <a:pt x="1194211" y="2907693"/>
                </a:moveTo>
                <a:cubicBezTo>
                  <a:pt x="1196555" y="2907693"/>
                  <a:pt x="1198655" y="2908056"/>
                  <a:pt x="1200510" y="2908783"/>
                </a:cubicBezTo>
                <a:cubicBezTo>
                  <a:pt x="1202366" y="2909510"/>
                  <a:pt x="1203940" y="2910574"/>
                  <a:pt x="1205231" y="2911974"/>
                </a:cubicBezTo>
                <a:cubicBezTo>
                  <a:pt x="1206523" y="2913374"/>
                  <a:pt x="1207510" y="2915116"/>
                  <a:pt x="1208194" y="2917199"/>
                </a:cubicBezTo>
                <a:cubicBezTo>
                  <a:pt x="1208877" y="2919283"/>
                  <a:pt x="1209219" y="2921670"/>
                  <a:pt x="1209219" y="2924361"/>
                </a:cubicBezTo>
                <a:cubicBezTo>
                  <a:pt x="1209219" y="2926901"/>
                  <a:pt x="1208861" y="2929229"/>
                  <a:pt x="1208145" y="2931345"/>
                </a:cubicBezTo>
                <a:cubicBezTo>
                  <a:pt x="1207429" y="2933461"/>
                  <a:pt x="1206398" y="2935273"/>
                  <a:pt x="1205052" y="2936782"/>
                </a:cubicBezTo>
                <a:cubicBezTo>
                  <a:pt x="1203706" y="2938290"/>
                  <a:pt x="1202068" y="2939462"/>
                  <a:pt x="1200136" y="2940298"/>
                </a:cubicBezTo>
                <a:cubicBezTo>
                  <a:pt x="1198204" y="2941133"/>
                  <a:pt x="1196012" y="2941551"/>
                  <a:pt x="1193560" y="2941551"/>
                </a:cubicBezTo>
                <a:cubicBezTo>
                  <a:pt x="1191216" y="2941551"/>
                  <a:pt x="1189116" y="2941188"/>
                  <a:pt x="1187260" y="2940461"/>
                </a:cubicBezTo>
                <a:cubicBezTo>
                  <a:pt x="1185404" y="2939733"/>
                  <a:pt x="1183831" y="2938665"/>
                  <a:pt x="1182539" y="2937254"/>
                </a:cubicBezTo>
                <a:cubicBezTo>
                  <a:pt x="1181248" y="2935843"/>
                  <a:pt x="1180260" y="2934096"/>
                  <a:pt x="1179577" y="2932012"/>
                </a:cubicBezTo>
                <a:cubicBezTo>
                  <a:pt x="1178893" y="2929929"/>
                  <a:pt x="1178551" y="2927530"/>
                  <a:pt x="1178551" y="2924817"/>
                </a:cubicBezTo>
                <a:cubicBezTo>
                  <a:pt x="1178551" y="2922278"/>
                  <a:pt x="1178909" y="2919961"/>
                  <a:pt x="1179626" y="2917867"/>
                </a:cubicBezTo>
                <a:cubicBezTo>
                  <a:pt x="1180342" y="2915772"/>
                  <a:pt x="1181373" y="2913971"/>
                  <a:pt x="1182718" y="2912462"/>
                </a:cubicBezTo>
                <a:cubicBezTo>
                  <a:pt x="1184064" y="2910954"/>
                  <a:pt x="1185703" y="2909782"/>
                  <a:pt x="1187634" y="2908946"/>
                </a:cubicBezTo>
                <a:cubicBezTo>
                  <a:pt x="1189566" y="2908111"/>
                  <a:pt x="1191758" y="2907693"/>
                  <a:pt x="1194211" y="2907693"/>
                </a:cubicBezTo>
                <a:close/>
                <a:moveTo>
                  <a:pt x="1053940" y="2907693"/>
                </a:moveTo>
                <a:cubicBezTo>
                  <a:pt x="1057304" y="2907693"/>
                  <a:pt x="1059849" y="2908686"/>
                  <a:pt x="1061575" y="2910672"/>
                </a:cubicBezTo>
                <a:cubicBezTo>
                  <a:pt x="1063300" y="2912658"/>
                  <a:pt x="1064163" y="2915647"/>
                  <a:pt x="1064163" y="2919641"/>
                </a:cubicBezTo>
                <a:lnTo>
                  <a:pt x="1064163" y="2940965"/>
                </a:lnTo>
                <a:lnTo>
                  <a:pt x="1058498" y="2940965"/>
                </a:lnTo>
                <a:lnTo>
                  <a:pt x="1058498" y="2920097"/>
                </a:lnTo>
                <a:cubicBezTo>
                  <a:pt x="1058498" y="2917536"/>
                  <a:pt x="1058021" y="2915642"/>
                  <a:pt x="1057066" y="2914416"/>
                </a:cubicBezTo>
                <a:cubicBezTo>
                  <a:pt x="1056111" y="2913189"/>
                  <a:pt x="1054689" y="2912576"/>
                  <a:pt x="1052801" y="2912576"/>
                </a:cubicBezTo>
                <a:cubicBezTo>
                  <a:pt x="1052106" y="2912576"/>
                  <a:pt x="1051428" y="2912679"/>
                  <a:pt x="1050766" y="2912885"/>
                </a:cubicBezTo>
                <a:cubicBezTo>
                  <a:pt x="1050104" y="2913092"/>
                  <a:pt x="1049415" y="2913450"/>
                  <a:pt x="1048699" y="2913960"/>
                </a:cubicBezTo>
                <a:cubicBezTo>
                  <a:pt x="1047982" y="2914470"/>
                  <a:pt x="1047206" y="2915159"/>
                  <a:pt x="1046371" y="2916027"/>
                </a:cubicBezTo>
                <a:cubicBezTo>
                  <a:pt x="1045535" y="2916895"/>
                  <a:pt x="1044597" y="2917980"/>
                  <a:pt x="1043555" y="2919283"/>
                </a:cubicBezTo>
                <a:lnTo>
                  <a:pt x="1043555" y="2940965"/>
                </a:lnTo>
                <a:lnTo>
                  <a:pt x="1037890" y="2940965"/>
                </a:lnTo>
                <a:lnTo>
                  <a:pt x="1037890" y="2908279"/>
                </a:lnTo>
                <a:lnTo>
                  <a:pt x="1042936" y="2908279"/>
                </a:lnTo>
                <a:lnTo>
                  <a:pt x="1043164" y="2913553"/>
                </a:lnTo>
                <a:cubicBezTo>
                  <a:pt x="1044119" y="2912424"/>
                  <a:pt x="1045041" y="2911486"/>
                  <a:pt x="1045931" y="2910737"/>
                </a:cubicBezTo>
                <a:cubicBezTo>
                  <a:pt x="1046821" y="2909988"/>
                  <a:pt x="1047695" y="2909386"/>
                  <a:pt x="1048552" y="2908930"/>
                </a:cubicBezTo>
                <a:cubicBezTo>
                  <a:pt x="1049410" y="2908474"/>
                  <a:pt x="1050283" y="2908154"/>
                  <a:pt x="1051173" y="2907969"/>
                </a:cubicBezTo>
                <a:cubicBezTo>
                  <a:pt x="1052063" y="2907785"/>
                  <a:pt x="1052985" y="2907693"/>
                  <a:pt x="1053940" y="2907693"/>
                </a:cubicBezTo>
                <a:close/>
                <a:moveTo>
                  <a:pt x="1013105" y="2907693"/>
                </a:moveTo>
                <a:cubicBezTo>
                  <a:pt x="1015081" y="2907693"/>
                  <a:pt x="1016860" y="2907910"/>
                  <a:pt x="1018445" y="2908344"/>
                </a:cubicBezTo>
                <a:cubicBezTo>
                  <a:pt x="1020029" y="2908778"/>
                  <a:pt x="1021369" y="2909440"/>
                  <a:pt x="1022465" y="2910330"/>
                </a:cubicBezTo>
                <a:cubicBezTo>
                  <a:pt x="1023561" y="2911220"/>
                  <a:pt x="1024402" y="2912337"/>
                  <a:pt x="1024988" y="2913683"/>
                </a:cubicBezTo>
                <a:cubicBezTo>
                  <a:pt x="1025575" y="2915029"/>
                  <a:pt x="1025868" y="2916613"/>
                  <a:pt x="1025868" y="2918436"/>
                </a:cubicBezTo>
                <a:lnTo>
                  <a:pt x="1025868" y="2940965"/>
                </a:lnTo>
                <a:lnTo>
                  <a:pt x="1020789" y="2940965"/>
                </a:lnTo>
                <a:lnTo>
                  <a:pt x="1020659" y="2936570"/>
                </a:lnTo>
                <a:cubicBezTo>
                  <a:pt x="1018879" y="2938328"/>
                  <a:pt x="1017072" y="2939598"/>
                  <a:pt x="1015238" y="2940379"/>
                </a:cubicBezTo>
                <a:cubicBezTo>
                  <a:pt x="1013404" y="2941160"/>
                  <a:pt x="1011478" y="2941551"/>
                  <a:pt x="1009459" y="2941551"/>
                </a:cubicBezTo>
                <a:cubicBezTo>
                  <a:pt x="1007593" y="2941551"/>
                  <a:pt x="1005997" y="2941312"/>
                  <a:pt x="1004673" y="2940835"/>
                </a:cubicBezTo>
                <a:cubicBezTo>
                  <a:pt x="1003350" y="2940357"/>
                  <a:pt x="1002259" y="2939701"/>
                  <a:pt x="1001402" y="2938865"/>
                </a:cubicBezTo>
                <a:cubicBezTo>
                  <a:pt x="1000544" y="2938030"/>
                  <a:pt x="999915" y="2937048"/>
                  <a:pt x="999513" y="2935919"/>
                </a:cubicBezTo>
                <a:cubicBezTo>
                  <a:pt x="999112" y="2934790"/>
                  <a:pt x="998911" y="2933564"/>
                  <a:pt x="998911" y="2932240"/>
                </a:cubicBezTo>
                <a:cubicBezTo>
                  <a:pt x="998911" y="2928963"/>
                  <a:pt x="1000132" y="2926396"/>
                  <a:pt x="1002574" y="2924541"/>
                </a:cubicBezTo>
                <a:cubicBezTo>
                  <a:pt x="1005015" y="2922685"/>
                  <a:pt x="1008624" y="2921757"/>
                  <a:pt x="1013399" y="2921757"/>
                </a:cubicBezTo>
                <a:lnTo>
                  <a:pt x="1020170" y="2921757"/>
                </a:lnTo>
                <a:lnTo>
                  <a:pt x="1020170" y="2918892"/>
                </a:lnTo>
                <a:cubicBezTo>
                  <a:pt x="1020170" y="2916960"/>
                  <a:pt x="1019552" y="2915414"/>
                  <a:pt x="1018314" y="2914253"/>
                </a:cubicBezTo>
                <a:cubicBezTo>
                  <a:pt x="1017077" y="2913092"/>
                  <a:pt x="1015189" y="2912511"/>
                  <a:pt x="1012650" y="2912511"/>
                </a:cubicBezTo>
                <a:cubicBezTo>
                  <a:pt x="1010805" y="2912511"/>
                  <a:pt x="1008987" y="2912717"/>
                  <a:pt x="1007197" y="2913130"/>
                </a:cubicBezTo>
                <a:cubicBezTo>
                  <a:pt x="1005406" y="2913542"/>
                  <a:pt x="1003556" y="2914128"/>
                  <a:pt x="1001646" y="2914888"/>
                </a:cubicBezTo>
                <a:lnTo>
                  <a:pt x="1001646" y="2909776"/>
                </a:lnTo>
                <a:cubicBezTo>
                  <a:pt x="1002362" y="2909516"/>
                  <a:pt x="1003160" y="2909261"/>
                  <a:pt x="1004039" y="2909011"/>
                </a:cubicBezTo>
                <a:cubicBezTo>
                  <a:pt x="1004918" y="2908762"/>
                  <a:pt x="1005845" y="2908539"/>
                  <a:pt x="1006822" y="2908344"/>
                </a:cubicBezTo>
                <a:cubicBezTo>
                  <a:pt x="1007799" y="2908149"/>
                  <a:pt x="1008819" y="2907991"/>
                  <a:pt x="1009882" y="2907872"/>
                </a:cubicBezTo>
                <a:cubicBezTo>
                  <a:pt x="1010946" y="2907752"/>
                  <a:pt x="1012020" y="2907693"/>
                  <a:pt x="1013105" y="2907693"/>
                </a:cubicBezTo>
                <a:close/>
                <a:moveTo>
                  <a:pt x="879886" y="2907693"/>
                </a:moveTo>
                <a:cubicBezTo>
                  <a:pt x="882230" y="2907693"/>
                  <a:pt x="884330" y="2908056"/>
                  <a:pt x="886185" y="2908783"/>
                </a:cubicBezTo>
                <a:cubicBezTo>
                  <a:pt x="888041" y="2909510"/>
                  <a:pt x="889615" y="2910574"/>
                  <a:pt x="890906" y="2911974"/>
                </a:cubicBezTo>
                <a:cubicBezTo>
                  <a:pt x="892197" y="2913374"/>
                  <a:pt x="893185" y="2915116"/>
                  <a:pt x="893869" y="2917199"/>
                </a:cubicBezTo>
                <a:cubicBezTo>
                  <a:pt x="894552" y="2919283"/>
                  <a:pt x="894894" y="2921670"/>
                  <a:pt x="894894" y="2924361"/>
                </a:cubicBezTo>
                <a:cubicBezTo>
                  <a:pt x="894894" y="2926901"/>
                  <a:pt x="894536" y="2929229"/>
                  <a:pt x="893820" y="2931345"/>
                </a:cubicBezTo>
                <a:cubicBezTo>
                  <a:pt x="893104" y="2933461"/>
                  <a:pt x="892073" y="2935273"/>
                  <a:pt x="890727" y="2936782"/>
                </a:cubicBezTo>
                <a:cubicBezTo>
                  <a:pt x="889381" y="2938290"/>
                  <a:pt x="887743" y="2939462"/>
                  <a:pt x="885811" y="2940298"/>
                </a:cubicBezTo>
                <a:cubicBezTo>
                  <a:pt x="883879" y="2941133"/>
                  <a:pt x="881687" y="2941551"/>
                  <a:pt x="879235" y="2941551"/>
                </a:cubicBezTo>
                <a:cubicBezTo>
                  <a:pt x="876891" y="2941551"/>
                  <a:pt x="874791" y="2941188"/>
                  <a:pt x="872935" y="2940461"/>
                </a:cubicBezTo>
                <a:cubicBezTo>
                  <a:pt x="871079" y="2939733"/>
                  <a:pt x="869506" y="2938665"/>
                  <a:pt x="868214" y="2937254"/>
                </a:cubicBezTo>
                <a:cubicBezTo>
                  <a:pt x="866923" y="2935843"/>
                  <a:pt x="865935" y="2934096"/>
                  <a:pt x="865252" y="2932012"/>
                </a:cubicBezTo>
                <a:cubicBezTo>
                  <a:pt x="864568" y="2929929"/>
                  <a:pt x="864226" y="2927530"/>
                  <a:pt x="864226" y="2924817"/>
                </a:cubicBezTo>
                <a:cubicBezTo>
                  <a:pt x="864226" y="2922278"/>
                  <a:pt x="864584" y="2919961"/>
                  <a:pt x="865301" y="2917867"/>
                </a:cubicBezTo>
                <a:cubicBezTo>
                  <a:pt x="866017" y="2915772"/>
                  <a:pt x="867048" y="2913971"/>
                  <a:pt x="868393" y="2912462"/>
                </a:cubicBezTo>
                <a:cubicBezTo>
                  <a:pt x="869739" y="2910954"/>
                  <a:pt x="871378" y="2909782"/>
                  <a:pt x="873309" y="2908946"/>
                </a:cubicBezTo>
                <a:cubicBezTo>
                  <a:pt x="875241" y="2908111"/>
                  <a:pt x="877433" y="2907693"/>
                  <a:pt x="879886" y="2907693"/>
                </a:cubicBezTo>
                <a:close/>
                <a:moveTo>
                  <a:pt x="670336" y="2907693"/>
                </a:moveTo>
                <a:cubicBezTo>
                  <a:pt x="672615" y="2907693"/>
                  <a:pt x="674633" y="2908051"/>
                  <a:pt x="676391" y="2908767"/>
                </a:cubicBezTo>
                <a:cubicBezTo>
                  <a:pt x="678149" y="2909483"/>
                  <a:pt x="679631" y="2910498"/>
                  <a:pt x="680835" y="2911811"/>
                </a:cubicBezTo>
                <a:cubicBezTo>
                  <a:pt x="682040" y="2913124"/>
                  <a:pt x="682951" y="2914719"/>
                  <a:pt x="683570" y="2916597"/>
                </a:cubicBezTo>
                <a:cubicBezTo>
                  <a:pt x="684188" y="2918474"/>
                  <a:pt x="684498" y="2920574"/>
                  <a:pt x="684498" y="2922896"/>
                </a:cubicBezTo>
                <a:cubicBezTo>
                  <a:pt x="684498" y="2923700"/>
                  <a:pt x="684487" y="2924372"/>
                  <a:pt x="684465" y="2924915"/>
                </a:cubicBezTo>
                <a:cubicBezTo>
                  <a:pt x="684444" y="2925458"/>
                  <a:pt x="684411" y="2925968"/>
                  <a:pt x="684368" y="2926445"/>
                </a:cubicBezTo>
                <a:lnTo>
                  <a:pt x="661415" y="2926445"/>
                </a:lnTo>
                <a:cubicBezTo>
                  <a:pt x="661415" y="2929788"/>
                  <a:pt x="662349" y="2932354"/>
                  <a:pt x="664215" y="2934145"/>
                </a:cubicBezTo>
                <a:cubicBezTo>
                  <a:pt x="666082" y="2935935"/>
                  <a:pt x="668773" y="2936831"/>
                  <a:pt x="672289" y="2936831"/>
                </a:cubicBezTo>
                <a:cubicBezTo>
                  <a:pt x="673244" y="2936831"/>
                  <a:pt x="674199" y="2936793"/>
                  <a:pt x="675154" y="2936717"/>
                </a:cubicBezTo>
                <a:cubicBezTo>
                  <a:pt x="676109" y="2936641"/>
                  <a:pt x="677032" y="2936537"/>
                  <a:pt x="677922" y="2936407"/>
                </a:cubicBezTo>
                <a:cubicBezTo>
                  <a:pt x="678811" y="2936277"/>
                  <a:pt x="679663" y="2936131"/>
                  <a:pt x="680477" y="2935968"/>
                </a:cubicBezTo>
                <a:cubicBezTo>
                  <a:pt x="681291" y="2935805"/>
                  <a:pt x="682045" y="2935626"/>
                  <a:pt x="682740" y="2935431"/>
                </a:cubicBezTo>
                <a:lnTo>
                  <a:pt x="682740" y="2940086"/>
                </a:lnTo>
                <a:cubicBezTo>
                  <a:pt x="681199" y="2940520"/>
                  <a:pt x="679457" y="2940873"/>
                  <a:pt x="677515" y="2941144"/>
                </a:cubicBezTo>
                <a:cubicBezTo>
                  <a:pt x="675572" y="2941416"/>
                  <a:pt x="673559" y="2941551"/>
                  <a:pt x="671475" y="2941551"/>
                </a:cubicBezTo>
                <a:cubicBezTo>
                  <a:pt x="668676" y="2941551"/>
                  <a:pt x="666267" y="2941171"/>
                  <a:pt x="664248" y="2940412"/>
                </a:cubicBezTo>
                <a:cubicBezTo>
                  <a:pt x="662230" y="2939652"/>
                  <a:pt x="660574" y="2938551"/>
                  <a:pt x="659283" y="2937107"/>
                </a:cubicBezTo>
                <a:cubicBezTo>
                  <a:pt x="657991" y="2935664"/>
                  <a:pt x="657037" y="2933895"/>
                  <a:pt x="656418" y="2931801"/>
                </a:cubicBezTo>
                <a:cubicBezTo>
                  <a:pt x="655800" y="2929706"/>
                  <a:pt x="655490" y="2927335"/>
                  <a:pt x="655490" y="2924687"/>
                </a:cubicBezTo>
                <a:cubicBezTo>
                  <a:pt x="655490" y="2922386"/>
                  <a:pt x="655821" y="2920211"/>
                  <a:pt x="656483" y="2918160"/>
                </a:cubicBezTo>
                <a:cubicBezTo>
                  <a:pt x="657145" y="2916109"/>
                  <a:pt x="658111" y="2914307"/>
                  <a:pt x="659381" y="2912755"/>
                </a:cubicBezTo>
                <a:cubicBezTo>
                  <a:pt x="660650" y="2911203"/>
                  <a:pt x="662208" y="2909972"/>
                  <a:pt x="664052" y="2909060"/>
                </a:cubicBezTo>
                <a:cubicBezTo>
                  <a:pt x="665897" y="2908149"/>
                  <a:pt x="667992" y="2907693"/>
                  <a:pt x="670336" y="2907693"/>
                </a:cubicBezTo>
                <a:close/>
                <a:moveTo>
                  <a:pt x="594006" y="2907693"/>
                </a:moveTo>
                <a:cubicBezTo>
                  <a:pt x="595981" y="2907693"/>
                  <a:pt x="597760" y="2907910"/>
                  <a:pt x="599345" y="2908344"/>
                </a:cubicBezTo>
                <a:cubicBezTo>
                  <a:pt x="600929" y="2908778"/>
                  <a:pt x="602269" y="2909440"/>
                  <a:pt x="603366" y="2910330"/>
                </a:cubicBezTo>
                <a:cubicBezTo>
                  <a:pt x="604462" y="2911220"/>
                  <a:pt x="605303" y="2912337"/>
                  <a:pt x="605889" y="2913683"/>
                </a:cubicBezTo>
                <a:cubicBezTo>
                  <a:pt x="606475" y="2915029"/>
                  <a:pt x="606768" y="2916613"/>
                  <a:pt x="606768" y="2918436"/>
                </a:cubicBezTo>
                <a:lnTo>
                  <a:pt x="606768" y="2940965"/>
                </a:lnTo>
                <a:lnTo>
                  <a:pt x="601689" y="2940965"/>
                </a:lnTo>
                <a:lnTo>
                  <a:pt x="601559" y="2936570"/>
                </a:lnTo>
                <a:cubicBezTo>
                  <a:pt x="599779" y="2938328"/>
                  <a:pt x="597972" y="2939598"/>
                  <a:pt x="596138" y="2940379"/>
                </a:cubicBezTo>
                <a:cubicBezTo>
                  <a:pt x="594304" y="2941160"/>
                  <a:pt x="592378" y="2941551"/>
                  <a:pt x="590360" y="2941551"/>
                </a:cubicBezTo>
                <a:cubicBezTo>
                  <a:pt x="588493" y="2941551"/>
                  <a:pt x="586898" y="2941312"/>
                  <a:pt x="585574" y="2940835"/>
                </a:cubicBezTo>
                <a:cubicBezTo>
                  <a:pt x="584250" y="2940357"/>
                  <a:pt x="583159" y="2939701"/>
                  <a:pt x="582302" y="2938865"/>
                </a:cubicBezTo>
                <a:cubicBezTo>
                  <a:pt x="581444" y="2938030"/>
                  <a:pt x="580815" y="2937048"/>
                  <a:pt x="580414" y="2935919"/>
                </a:cubicBezTo>
                <a:cubicBezTo>
                  <a:pt x="580012" y="2934790"/>
                  <a:pt x="579811" y="2933564"/>
                  <a:pt x="579811" y="2932240"/>
                </a:cubicBezTo>
                <a:cubicBezTo>
                  <a:pt x="579811" y="2928963"/>
                  <a:pt x="581032" y="2926396"/>
                  <a:pt x="583474" y="2924541"/>
                </a:cubicBezTo>
                <a:cubicBezTo>
                  <a:pt x="585915" y="2922685"/>
                  <a:pt x="589524" y="2921757"/>
                  <a:pt x="594299" y="2921757"/>
                </a:cubicBezTo>
                <a:lnTo>
                  <a:pt x="601071" y="2921757"/>
                </a:lnTo>
                <a:lnTo>
                  <a:pt x="601071" y="2918892"/>
                </a:lnTo>
                <a:cubicBezTo>
                  <a:pt x="601071" y="2916960"/>
                  <a:pt x="600452" y="2915414"/>
                  <a:pt x="599215" y="2914253"/>
                </a:cubicBezTo>
                <a:cubicBezTo>
                  <a:pt x="597978" y="2913092"/>
                  <a:pt x="596089" y="2912511"/>
                  <a:pt x="593550" y="2912511"/>
                </a:cubicBezTo>
                <a:cubicBezTo>
                  <a:pt x="591705" y="2912511"/>
                  <a:pt x="589887" y="2912717"/>
                  <a:pt x="588097" y="2913130"/>
                </a:cubicBezTo>
                <a:cubicBezTo>
                  <a:pt x="586306" y="2913542"/>
                  <a:pt x="584456" y="2914128"/>
                  <a:pt x="582546" y="2914888"/>
                </a:cubicBezTo>
                <a:lnTo>
                  <a:pt x="582546" y="2909776"/>
                </a:lnTo>
                <a:cubicBezTo>
                  <a:pt x="583262" y="2909516"/>
                  <a:pt x="584060" y="2909261"/>
                  <a:pt x="584939" y="2909011"/>
                </a:cubicBezTo>
                <a:cubicBezTo>
                  <a:pt x="585818" y="2908762"/>
                  <a:pt x="586746" y="2908539"/>
                  <a:pt x="587722" y="2908344"/>
                </a:cubicBezTo>
                <a:cubicBezTo>
                  <a:pt x="588699" y="2908149"/>
                  <a:pt x="589719" y="2907991"/>
                  <a:pt x="590783" y="2907872"/>
                </a:cubicBezTo>
                <a:cubicBezTo>
                  <a:pt x="591846" y="2907752"/>
                  <a:pt x="592921" y="2907693"/>
                  <a:pt x="594006" y="2907693"/>
                </a:cubicBezTo>
                <a:close/>
                <a:moveTo>
                  <a:pt x="463390" y="2907693"/>
                </a:moveTo>
                <a:cubicBezTo>
                  <a:pt x="466754" y="2907693"/>
                  <a:pt x="469299" y="2908686"/>
                  <a:pt x="471025" y="2910672"/>
                </a:cubicBezTo>
                <a:cubicBezTo>
                  <a:pt x="472750" y="2912658"/>
                  <a:pt x="473613" y="2915647"/>
                  <a:pt x="473613" y="2919641"/>
                </a:cubicBezTo>
                <a:lnTo>
                  <a:pt x="473613" y="2940965"/>
                </a:lnTo>
                <a:lnTo>
                  <a:pt x="467948" y="2940965"/>
                </a:lnTo>
                <a:lnTo>
                  <a:pt x="467948" y="2920097"/>
                </a:lnTo>
                <a:cubicBezTo>
                  <a:pt x="467948" y="2917536"/>
                  <a:pt x="467471" y="2915642"/>
                  <a:pt x="466516" y="2914416"/>
                </a:cubicBezTo>
                <a:cubicBezTo>
                  <a:pt x="465561" y="2913189"/>
                  <a:pt x="464139" y="2912576"/>
                  <a:pt x="462251" y="2912576"/>
                </a:cubicBezTo>
                <a:cubicBezTo>
                  <a:pt x="461556" y="2912576"/>
                  <a:pt x="460878" y="2912679"/>
                  <a:pt x="460216" y="2912885"/>
                </a:cubicBezTo>
                <a:cubicBezTo>
                  <a:pt x="459554" y="2913092"/>
                  <a:pt x="458865" y="2913450"/>
                  <a:pt x="458149" y="2913960"/>
                </a:cubicBezTo>
                <a:cubicBezTo>
                  <a:pt x="457433" y="2914470"/>
                  <a:pt x="456657" y="2915159"/>
                  <a:pt x="455821" y="2916027"/>
                </a:cubicBezTo>
                <a:cubicBezTo>
                  <a:pt x="454986" y="2916895"/>
                  <a:pt x="454047" y="2917980"/>
                  <a:pt x="453005" y="2919283"/>
                </a:cubicBezTo>
                <a:lnTo>
                  <a:pt x="453005" y="2940965"/>
                </a:lnTo>
                <a:lnTo>
                  <a:pt x="447340" y="2940965"/>
                </a:lnTo>
                <a:lnTo>
                  <a:pt x="447340" y="2908279"/>
                </a:lnTo>
                <a:lnTo>
                  <a:pt x="452387" y="2908279"/>
                </a:lnTo>
                <a:lnTo>
                  <a:pt x="452614" y="2913553"/>
                </a:lnTo>
                <a:cubicBezTo>
                  <a:pt x="453569" y="2912424"/>
                  <a:pt x="454492" y="2911486"/>
                  <a:pt x="455382" y="2910737"/>
                </a:cubicBezTo>
                <a:cubicBezTo>
                  <a:pt x="456271" y="2909988"/>
                  <a:pt x="457145" y="2909386"/>
                  <a:pt x="458002" y="2908930"/>
                </a:cubicBezTo>
                <a:cubicBezTo>
                  <a:pt x="458860" y="2908474"/>
                  <a:pt x="459733" y="2908154"/>
                  <a:pt x="460623" y="2907969"/>
                </a:cubicBezTo>
                <a:cubicBezTo>
                  <a:pt x="461513" y="2907785"/>
                  <a:pt x="462436" y="2907693"/>
                  <a:pt x="463390" y="2907693"/>
                </a:cubicBezTo>
                <a:close/>
                <a:moveTo>
                  <a:pt x="422556" y="2907693"/>
                </a:moveTo>
                <a:cubicBezTo>
                  <a:pt x="424531" y="2907693"/>
                  <a:pt x="426310" y="2907910"/>
                  <a:pt x="427895" y="2908344"/>
                </a:cubicBezTo>
                <a:cubicBezTo>
                  <a:pt x="429479" y="2908778"/>
                  <a:pt x="430819" y="2909440"/>
                  <a:pt x="431916" y="2910330"/>
                </a:cubicBezTo>
                <a:cubicBezTo>
                  <a:pt x="433012" y="2911220"/>
                  <a:pt x="433853" y="2912337"/>
                  <a:pt x="434439" y="2913683"/>
                </a:cubicBezTo>
                <a:cubicBezTo>
                  <a:pt x="435025" y="2915029"/>
                  <a:pt x="435318" y="2916613"/>
                  <a:pt x="435318" y="2918436"/>
                </a:cubicBezTo>
                <a:lnTo>
                  <a:pt x="435318" y="2940965"/>
                </a:lnTo>
                <a:lnTo>
                  <a:pt x="430239" y="2940965"/>
                </a:lnTo>
                <a:lnTo>
                  <a:pt x="430109" y="2936570"/>
                </a:lnTo>
                <a:cubicBezTo>
                  <a:pt x="428329" y="2938328"/>
                  <a:pt x="426522" y="2939598"/>
                  <a:pt x="424688" y="2940379"/>
                </a:cubicBezTo>
                <a:cubicBezTo>
                  <a:pt x="422854" y="2941160"/>
                  <a:pt x="420928" y="2941551"/>
                  <a:pt x="418909" y="2941551"/>
                </a:cubicBezTo>
                <a:cubicBezTo>
                  <a:pt x="417043" y="2941551"/>
                  <a:pt x="415448" y="2941312"/>
                  <a:pt x="414124" y="2940835"/>
                </a:cubicBezTo>
                <a:cubicBezTo>
                  <a:pt x="412800" y="2940357"/>
                  <a:pt x="411709" y="2939701"/>
                  <a:pt x="410852" y="2938865"/>
                </a:cubicBezTo>
                <a:cubicBezTo>
                  <a:pt x="409995" y="2938030"/>
                  <a:pt x="409365" y="2937048"/>
                  <a:pt x="408964" y="2935919"/>
                </a:cubicBezTo>
                <a:cubicBezTo>
                  <a:pt x="408562" y="2934790"/>
                  <a:pt x="408361" y="2933564"/>
                  <a:pt x="408361" y="2932240"/>
                </a:cubicBezTo>
                <a:cubicBezTo>
                  <a:pt x="408361" y="2928963"/>
                  <a:pt x="409582" y="2926396"/>
                  <a:pt x="412024" y="2924541"/>
                </a:cubicBezTo>
                <a:cubicBezTo>
                  <a:pt x="414465" y="2922685"/>
                  <a:pt x="418074" y="2921757"/>
                  <a:pt x="422849" y="2921757"/>
                </a:cubicBezTo>
                <a:lnTo>
                  <a:pt x="429620" y="2921757"/>
                </a:lnTo>
                <a:lnTo>
                  <a:pt x="429620" y="2918892"/>
                </a:lnTo>
                <a:cubicBezTo>
                  <a:pt x="429620" y="2916960"/>
                  <a:pt x="429002" y="2915414"/>
                  <a:pt x="427765" y="2914253"/>
                </a:cubicBezTo>
                <a:cubicBezTo>
                  <a:pt x="426528" y="2913092"/>
                  <a:pt x="424639" y="2912511"/>
                  <a:pt x="422100" y="2912511"/>
                </a:cubicBezTo>
                <a:cubicBezTo>
                  <a:pt x="420255" y="2912511"/>
                  <a:pt x="418437" y="2912717"/>
                  <a:pt x="416647" y="2913130"/>
                </a:cubicBezTo>
                <a:cubicBezTo>
                  <a:pt x="414856" y="2913542"/>
                  <a:pt x="413006" y="2914128"/>
                  <a:pt x="411096" y="2914888"/>
                </a:cubicBezTo>
                <a:lnTo>
                  <a:pt x="411096" y="2909776"/>
                </a:lnTo>
                <a:cubicBezTo>
                  <a:pt x="411812" y="2909516"/>
                  <a:pt x="412610" y="2909261"/>
                  <a:pt x="413489" y="2909011"/>
                </a:cubicBezTo>
                <a:cubicBezTo>
                  <a:pt x="414368" y="2908762"/>
                  <a:pt x="415296" y="2908539"/>
                  <a:pt x="416272" y="2908344"/>
                </a:cubicBezTo>
                <a:cubicBezTo>
                  <a:pt x="417249" y="2908149"/>
                  <a:pt x="418269" y="2907991"/>
                  <a:pt x="419332" y="2907872"/>
                </a:cubicBezTo>
                <a:cubicBezTo>
                  <a:pt x="420396" y="2907752"/>
                  <a:pt x="421471" y="2907693"/>
                  <a:pt x="422556" y="2907693"/>
                </a:cubicBezTo>
                <a:close/>
                <a:moveTo>
                  <a:pt x="317911" y="2907693"/>
                </a:moveTo>
                <a:cubicBezTo>
                  <a:pt x="320190" y="2907693"/>
                  <a:pt x="322208" y="2908051"/>
                  <a:pt x="323967" y="2908767"/>
                </a:cubicBezTo>
                <a:cubicBezTo>
                  <a:pt x="325725" y="2909483"/>
                  <a:pt x="327206" y="2910498"/>
                  <a:pt x="328410" y="2911811"/>
                </a:cubicBezTo>
                <a:cubicBezTo>
                  <a:pt x="329615" y="2913124"/>
                  <a:pt x="330526" y="2914719"/>
                  <a:pt x="331145" y="2916597"/>
                </a:cubicBezTo>
                <a:cubicBezTo>
                  <a:pt x="331763" y="2918474"/>
                  <a:pt x="332073" y="2920574"/>
                  <a:pt x="332073" y="2922896"/>
                </a:cubicBezTo>
                <a:cubicBezTo>
                  <a:pt x="332073" y="2923700"/>
                  <a:pt x="332062" y="2924372"/>
                  <a:pt x="332040" y="2924915"/>
                </a:cubicBezTo>
                <a:cubicBezTo>
                  <a:pt x="332019" y="2925458"/>
                  <a:pt x="331986" y="2925968"/>
                  <a:pt x="331943" y="2926445"/>
                </a:cubicBezTo>
                <a:lnTo>
                  <a:pt x="308991" y="2926445"/>
                </a:lnTo>
                <a:cubicBezTo>
                  <a:pt x="308991" y="2929788"/>
                  <a:pt x="309924" y="2932354"/>
                  <a:pt x="311790" y="2934145"/>
                </a:cubicBezTo>
                <a:cubicBezTo>
                  <a:pt x="313657" y="2935935"/>
                  <a:pt x="316348" y="2936831"/>
                  <a:pt x="319864" y="2936831"/>
                </a:cubicBezTo>
                <a:cubicBezTo>
                  <a:pt x="320819" y="2936831"/>
                  <a:pt x="321774" y="2936793"/>
                  <a:pt x="322729" y="2936717"/>
                </a:cubicBezTo>
                <a:cubicBezTo>
                  <a:pt x="323684" y="2936641"/>
                  <a:pt x="324607" y="2936537"/>
                  <a:pt x="325497" y="2936407"/>
                </a:cubicBezTo>
                <a:cubicBezTo>
                  <a:pt x="326387" y="2936277"/>
                  <a:pt x="327238" y="2936131"/>
                  <a:pt x="328052" y="2935968"/>
                </a:cubicBezTo>
                <a:cubicBezTo>
                  <a:pt x="328866" y="2935805"/>
                  <a:pt x="329620" y="2935626"/>
                  <a:pt x="330315" y="2935431"/>
                </a:cubicBezTo>
                <a:lnTo>
                  <a:pt x="330315" y="2940086"/>
                </a:lnTo>
                <a:cubicBezTo>
                  <a:pt x="328774" y="2940520"/>
                  <a:pt x="327032" y="2940873"/>
                  <a:pt x="325090" y="2941144"/>
                </a:cubicBezTo>
                <a:cubicBezTo>
                  <a:pt x="323147" y="2941416"/>
                  <a:pt x="321134" y="2941551"/>
                  <a:pt x="319051" y="2941551"/>
                </a:cubicBezTo>
                <a:cubicBezTo>
                  <a:pt x="316251" y="2941551"/>
                  <a:pt x="313842" y="2941171"/>
                  <a:pt x="311823" y="2940412"/>
                </a:cubicBezTo>
                <a:cubicBezTo>
                  <a:pt x="309805" y="2939652"/>
                  <a:pt x="308150" y="2938551"/>
                  <a:pt x="306858" y="2937107"/>
                </a:cubicBezTo>
                <a:cubicBezTo>
                  <a:pt x="305567" y="2935664"/>
                  <a:pt x="304612" y="2933895"/>
                  <a:pt x="303993" y="2931801"/>
                </a:cubicBezTo>
                <a:cubicBezTo>
                  <a:pt x="303375" y="2929706"/>
                  <a:pt x="303065" y="2927335"/>
                  <a:pt x="303065" y="2924687"/>
                </a:cubicBezTo>
                <a:cubicBezTo>
                  <a:pt x="303065" y="2922386"/>
                  <a:pt x="303396" y="2920211"/>
                  <a:pt x="304058" y="2918160"/>
                </a:cubicBezTo>
                <a:cubicBezTo>
                  <a:pt x="304720" y="2916109"/>
                  <a:pt x="305686" y="2914307"/>
                  <a:pt x="306956" y="2912755"/>
                </a:cubicBezTo>
                <a:cubicBezTo>
                  <a:pt x="308226" y="2911203"/>
                  <a:pt x="309783" y="2909972"/>
                  <a:pt x="311628" y="2909060"/>
                </a:cubicBezTo>
                <a:cubicBezTo>
                  <a:pt x="313473" y="2908149"/>
                  <a:pt x="315567" y="2907693"/>
                  <a:pt x="317911" y="2907693"/>
                </a:cubicBezTo>
                <a:close/>
                <a:moveTo>
                  <a:pt x="179659" y="2907693"/>
                </a:moveTo>
                <a:cubicBezTo>
                  <a:pt x="183045" y="2907693"/>
                  <a:pt x="185611" y="2908789"/>
                  <a:pt x="187359" y="2910981"/>
                </a:cubicBezTo>
                <a:cubicBezTo>
                  <a:pt x="189106" y="2913173"/>
                  <a:pt x="189914" y="2916429"/>
                  <a:pt x="189784" y="2920748"/>
                </a:cubicBezTo>
                <a:lnTo>
                  <a:pt x="184054" y="2920748"/>
                </a:lnTo>
                <a:cubicBezTo>
                  <a:pt x="184119" y="2917883"/>
                  <a:pt x="183701" y="2915805"/>
                  <a:pt x="182801" y="2914513"/>
                </a:cubicBezTo>
                <a:cubicBezTo>
                  <a:pt x="181900" y="2913222"/>
                  <a:pt x="180581" y="2912576"/>
                  <a:pt x="178845" y="2912576"/>
                </a:cubicBezTo>
                <a:cubicBezTo>
                  <a:pt x="178085" y="2912576"/>
                  <a:pt x="177320" y="2912712"/>
                  <a:pt x="176550" y="2912983"/>
                </a:cubicBezTo>
                <a:cubicBezTo>
                  <a:pt x="175779" y="2913254"/>
                  <a:pt x="174987" y="2913689"/>
                  <a:pt x="174173" y="2914285"/>
                </a:cubicBezTo>
                <a:cubicBezTo>
                  <a:pt x="173359" y="2914882"/>
                  <a:pt x="172497" y="2915647"/>
                  <a:pt x="171585" y="2916581"/>
                </a:cubicBezTo>
                <a:cubicBezTo>
                  <a:pt x="170674" y="2917514"/>
                  <a:pt x="169697" y="2918642"/>
                  <a:pt x="168655" y="2919966"/>
                </a:cubicBezTo>
                <a:lnTo>
                  <a:pt x="168655" y="2940965"/>
                </a:lnTo>
                <a:lnTo>
                  <a:pt x="162925" y="2940965"/>
                </a:lnTo>
                <a:lnTo>
                  <a:pt x="162925" y="2908279"/>
                </a:lnTo>
                <a:lnTo>
                  <a:pt x="168102" y="2908279"/>
                </a:lnTo>
                <a:lnTo>
                  <a:pt x="168264" y="2914302"/>
                </a:lnTo>
                <a:cubicBezTo>
                  <a:pt x="170196" y="2911979"/>
                  <a:pt x="172101" y="2910297"/>
                  <a:pt x="173978" y="2909255"/>
                </a:cubicBezTo>
                <a:cubicBezTo>
                  <a:pt x="175855" y="2908214"/>
                  <a:pt x="177749" y="2907693"/>
                  <a:pt x="179659" y="2907693"/>
                </a:cubicBezTo>
                <a:close/>
                <a:moveTo>
                  <a:pt x="146461" y="2907693"/>
                </a:moveTo>
                <a:cubicBezTo>
                  <a:pt x="148740" y="2907693"/>
                  <a:pt x="150759" y="2908051"/>
                  <a:pt x="152517" y="2908767"/>
                </a:cubicBezTo>
                <a:cubicBezTo>
                  <a:pt x="154275" y="2909483"/>
                  <a:pt x="155756" y="2910498"/>
                  <a:pt x="156960" y="2911811"/>
                </a:cubicBezTo>
                <a:cubicBezTo>
                  <a:pt x="158165" y="2913124"/>
                  <a:pt x="159077" y="2914719"/>
                  <a:pt x="159695" y="2916597"/>
                </a:cubicBezTo>
                <a:cubicBezTo>
                  <a:pt x="160314" y="2918474"/>
                  <a:pt x="160623" y="2920574"/>
                  <a:pt x="160623" y="2922896"/>
                </a:cubicBezTo>
                <a:cubicBezTo>
                  <a:pt x="160623" y="2923700"/>
                  <a:pt x="160612" y="2924372"/>
                  <a:pt x="160590" y="2924915"/>
                </a:cubicBezTo>
                <a:cubicBezTo>
                  <a:pt x="160569" y="2925458"/>
                  <a:pt x="160536" y="2925968"/>
                  <a:pt x="160493" y="2926445"/>
                </a:cubicBezTo>
                <a:lnTo>
                  <a:pt x="137541" y="2926445"/>
                </a:lnTo>
                <a:cubicBezTo>
                  <a:pt x="137541" y="2929788"/>
                  <a:pt x="138474" y="2932354"/>
                  <a:pt x="140340" y="2934145"/>
                </a:cubicBezTo>
                <a:cubicBezTo>
                  <a:pt x="142207" y="2935935"/>
                  <a:pt x="144898" y="2936831"/>
                  <a:pt x="148414" y="2936831"/>
                </a:cubicBezTo>
                <a:cubicBezTo>
                  <a:pt x="149369" y="2936831"/>
                  <a:pt x="150324" y="2936793"/>
                  <a:pt x="151279" y="2936717"/>
                </a:cubicBezTo>
                <a:cubicBezTo>
                  <a:pt x="152234" y="2936641"/>
                  <a:pt x="153157" y="2936537"/>
                  <a:pt x="154047" y="2936407"/>
                </a:cubicBezTo>
                <a:cubicBezTo>
                  <a:pt x="154937" y="2936277"/>
                  <a:pt x="155788" y="2936131"/>
                  <a:pt x="156602" y="2935968"/>
                </a:cubicBezTo>
                <a:cubicBezTo>
                  <a:pt x="157416" y="2935805"/>
                  <a:pt x="158170" y="2935626"/>
                  <a:pt x="158865" y="2935431"/>
                </a:cubicBezTo>
                <a:lnTo>
                  <a:pt x="158865" y="2940086"/>
                </a:lnTo>
                <a:cubicBezTo>
                  <a:pt x="157324" y="2940520"/>
                  <a:pt x="155582" y="2940873"/>
                  <a:pt x="153640" y="2941144"/>
                </a:cubicBezTo>
                <a:cubicBezTo>
                  <a:pt x="151697" y="2941416"/>
                  <a:pt x="149684" y="2941551"/>
                  <a:pt x="147601" y="2941551"/>
                </a:cubicBezTo>
                <a:cubicBezTo>
                  <a:pt x="144801" y="2941551"/>
                  <a:pt x="142392" y="2941171"/>
                  <a:pt x="140373" y="2940412"/>
                </a:cubicBezTo>
                <a:cubicBezTo>
                  <a:pt x="138355" y="2939652"/>
                  <a:pt x="136700" y="2938551"/>
                  <a:pt x="135408" y="2937107"/>
                </a:cubicBezTo>
                <a:cubicBezTo>
                  <a:pt x="134117" y="2935664"/>
                  <a:pt x="133162" y="2933895"/>
                  <a:pt x="132543" y="2931801"/>
                </a:cubicBezTo>
                <a:cubicBezTo>
                  <a:pt x="131925" y="2929706"/>
                  <a:pt x="131615" y="2927335"/>
                  <a:pt x="131615" y="2924687"/>
                </a:cubicBezTo>
                <a:cubicBezTo>
                  <a:pt x="131615" y="2922386"/>
                  <a:pt x="131946" y="2920211"/>
                  <a:pt x="132608" y="2918160"/>
                </a:cubicBezTo>
                <a:cubicBezTo>
                  <a:pt x="133270" y="2916109"/>
                  <a:pt x="134236" y="2914307"/>
                  <a:pt x="135506" y="2912755"/>
                </a:cubicBezTo>
                <a:cubicBezTo>
                  <a:pt x="136776" y="2911203"/>
                  <a:pt x="138333" y="2909972"/>
                  <a:pt x="140178" y="2909060"/>
                </a:cubicBezTo>
                <a:cubicBezTo>
                  <a:pt x="142023" y="2908149"/>
                  <a:pt x="144117" y="2907693"/>
                  <a:pt x="146461" y="2907693"/>
                </a:cubicBezTo>
                <a:close/>
                <a:moveTo>
                  <a:pt x="72866" y="2907693"/>
                </a:moveTo>
                <a:cubicBezTo>
                  <a:pt x="76230" y="2907693"/>
                  <a:pt x="78775" y="2908686"/>
                  <a:pt x="80500" y="2910672"/>
                </a:cubicBezTo>
                <a:cubicBezTo>
                  <a:pt x="82225" y="2912658"/>
                  <a:pt x="83088" y="2915647"/>
                  <a:pt x="83088" y="2919641"/>
                </a:cubicBezTo>
                <a:lnTo>
                  <a:pt x="83088" y="2940965"/>
                </a:lnTo>
                <a:lnTo>
                  <a:pt x="77423" y="2940965"/>
                </a:lnTo>
                <a:lnTo>
                  <a:pt x="77423" y="2920097"/>
                </a:lnTo>
                <a:cubicBezTo>
                  <a:pt x="77423" y="2917536"/>
                  <a:pt x="76946" y="2915642"/>
                  <a:pt x="75991" y="2914416"/>
                </a:cubicBezTo>
                <a:cubicBezTo>
                  <a:pt x="75036" y="2913189"/>
                  <a:pt x="73614" y="2912576"/>
                  <a:pt x="71726" y="2912576"/>
                </a:cubicBezTo>
                <a:cubicBezTo>
                  <a:pt x="71032" y="2912576"/>
                  <a:pt x="70353" y="2912679"/>
                  <a:pt x="69691" y="2912885"/>
                </a:cubicBezTo>
                <a:cubicBezTo>
                  <a:pt x="69029" y="2913092"/>
                  <a:pt x="68340" y="2913450"/>
                  <a:pt x="67624" y="2913960"/>
                </a:cubicBezTo>
                <a:cubicBezTo>
                  <a:pt x="66908" y="2914470"/>
                  <a:pt x="66132" y="2915159"/>
                  <a:pt x="65296" y="2916027"/>
                </a:cubicBezTo>
                <a:cubicBezTo>
                  <a:pt x="64461" y="2916895"/>
                  <a:pt x="63522" y="2917980"/>
                  <a:pt x="62480" y="2919283"/>
                </a:cubicBezTo>
                <a:lnTo>
                  <a:pt x="62480" y="2940965"/>
                </a:lnTo>
                <a:lnTo>
                  <a:pt x="56815" y="2940965"/>
                </a:lnTo>
                <a:lnTo>
                  <a:pt x="56815" y="2908279"/>
                </a:lnTo>
                <a:lnTo>
                  <a:pt x="61862" y="2908279"/>
                </a:lnTo>
                <a:lnTo>
                  <a:pt x="62089" y="2913553"/>
                </a:lnTo>
                <a:cubicBezTo>
                  <a:pt x="63044" y="2912424"/>
                  <a:pt x="63967" y="2911486"/>
                  <a:pt x="64857" y="2910737"/>
                </a:cubicBezTo>
                <a:cubicBezTo>
                  <a:pt x="65747" y="2909988"/>
                  <a:pt x="66620" y="2909386"/>
                  <a:pt x="67477" y="2908930"/>
                </a:cubicBezTo>
                <a:cubicBezTo>
                  <a:pt x="68335" y="2908474"/>
                  <a:pt x="69208" y="2908154"/>
                  <a:pt x="70098" y="2907969"/>
                </a:cubicBezTo>
                <a:cubicBezTo>
                  <a:pt x="70988" y="2907785"/>
                  <a:pt x="71911" y="2907693"/>
                  <a:pt x="72866" y="2907693"/>
                </a:cubicBezTo>
                <a:close/>
                <a:moveTo>
                  <a:pt x="765800" y="2903298"/>
                </a:moveTo>
                <a:lnTo>
                  <a:pt x="765800" y="2935951"/>
                </a:lnTo>
                <a:lnTo>
                  <a:pt x="770130" y="2935951"/>
                </a:lnTo>
                <a:cubicBezTo>
                  <a:pt x="779810" y="2935951"/>
                  <a:pt x="784650" y="2930515"/>
                  <a:pt x="784650" y="2919641"/>
                </a:cubicBezTo>
                <a:cubicBezTo>
                  <a:pt x="784650" y="2916624"/>
                  <a:pt x="784368" y="2914074"/>
                  <a:pt x="783803" y="2911990"/>
                </a:cubicBezTo>
                <a:cubicBezTo>
                  <a:pt x="783239" y="2909907"/>
                  <a:pt x="782382" y="2908225"/>
                  <a:pt x="781231" y="2906944"/>
                </a:cubicBezTo>
                <a:cubicBezTo>
                  <a:pt x="780081" y="2905663"/>
                  <a:pt x="778638" y="2904736"/>
                  <a:pt x="776902" y="2904160"/>
                </a:cubicBezTo>
                <a:cubicBezTo>
                  <a:pt x="775165" y="2903585"/>
                  <a:pt x="773125" y="2903298"/>
                  <a:pt x="770781" y="2903298"/>
                </a:cubicBezTo>
                <a:close/>
                <a:moveTo>
                  <a:pt x="760005" y="2898414"/>
                </a:moveTo>
                <a:lnTo>
                  <a:pt x="770976" y="2898414"/>
                </a:lnTo>
                <a:cubicBezTo>
                  <a:pt x="777618" y="2898414"/>
                  <a:pt x="782572" y="2900123"/>
                  <a:pt x="785838" y="2903542"/>
                </a:cubicBezTo>
                <a:cubicBezTo>
                  <a:pt x="789105" y="2906960"/>
                  <a:pt x="790738" y="2912185"/>
                  <a:pt x="790738" y="2919218"/>
                </a:cubicBezTo>
                <a:cubicBezTo>
                  <a:pt x="790738" y="2921258"/>
                  <a:pt x="790581" y="2923211"/>
                  <a:pt x="790266" y="2925078"/>
                </a:cubicBezTo>
                <a:cubicBezTo>
                  <a:pt x="789951" y="2926944"/>
                  <a:pt x="789446" y="2928681"/>
                  <a:pt x="788752" y="2930287"/>
                </a:cubicBezTo>
                <a:cubicBezTo>
                  <a:pt x="788057" y="2931893"/>
                  <a:pt x="787157" y="2933352"/>
                  <a:pt x="786050" y="2934666"/>
                </a:cubicBezTo>
                <a:cubicBezTo>
                  <a:pt x="784943" y="2935979"/>
                  <a:pt x="783586" y="2937102"/>
                  <a:pt x="781980" y="2938035"/>
                </a:cubicBezTo>
                <a:cubicBezTo>
                  <a:pt x="780374" y="2938968"/>
                  <a:pt x="778508" y="2939690"/>
                  <a:pt x="776381" y="2940200"/>
                </a:cubicBezTo>
                <a:cubicBezTo>
                  <a:pt x="774254" y="2940710"/>
                  <a:pt x="771834" y="2940965"/>
                  <a:pt x="769121" y="2940965"/>
                </a:cubicBezTo>
                <a:lnTo>
                  <a:pt x="760005" y="2940965"/>
                </a:lnTo>
                <a:close/>
                <a:moveTo>
                  <a:pt x="723956" y="2898414"/>
                </a:moveTo>
                <a:lnTo>
                  <a:pt x="749415" y="2898414"/>
                </a:lnTo>
                <a:lnTo>
                  <a:pt x="749415" y="2903298"/>
                </a:lnTo>
                <a:lnTo>
                  <a:pt x="739615" y="2903298"/>
                </a:lnTo>
                <a:lnTo>
                  <a:pt x="739615" y="2936017"/>
                </a:lnTo>
                <a:lnTo>
                  <a:pt x="749415" y="2936017"/>
                </a:lnTo>
                <a:lnTo>
                  <a:pt x="749415" y="2940965"/>
                </a:lnTo>
                <a:lnTo>
                  <a:pt x="723956" y="2940965"/>
                </a:lnTo>
                <a:lnTo>
                  <a:pt x="723956" y="2936017"/>
                </a:lnTo>
                <a:lnTo>
                  <a:pt x="733755" y="2936017"/>
                </a:lnTo>
                <a:lnTo>
                  <a:pt x="733755" y="2903298"/>
                </a:lnTo>
                <a:lnTo>
                  <a:pt x="723956" y="2903298"/>
                </a:lnTo>
                <a:close/>
                <a:moveTo>
                  <a:pt x="20050" y="2898414"/>
                </a:moveTo>
                <a:lnTo>
                  <a:pt x="44239" y="2898414"/>
                </a:lnTo>
                <a:lnTo>
                  <a:pt x="44239" y="2903298"/>
                </a:lnTo>
                <a:lnTo>
                  <a:pt x="25845" y="2903298"/>
                </a:lnTo>
                <a:lnTo>
                  <a:pt x="25845" y="2916483"/>
                </a:lnTo>
                <a:lnTo>
                  <a:pt x="43523" y="2916483"/>
                </a:lnTo>
                <a:lnTo>
                  <a:pt x="43523" y="2921366"/>
                </a:lnTo>
                <a:lnTo>
                  <a:pt x="25845" y="2921366"/>
                </a:lnTo>
                <a:lnTo>
                  <a:pt x="25845" y="2936017"/>
                </a:lnTo>
                <a:lnTo>
                  <a:pt x="44239" y="2936017"/>
                </a:lnTo>
                <a:lnTo>
                  <a:pt x="44239" y="2940965"/>
                </a:lnTo>
                <a:lnTo>
                  <a:pt x="20050" y="2940965"/>
                </a:lnTo>
                <a:close/>
                <a:moveTo>
                  <a:pt x="1612595" y="2898219"/>
                </a:moveTo>
                <a:lnTo>
                  <a:pt x="1617608" y="2898219"/>
                </a:lnTo>
                <a:lnTo>
                  <a:pt x="1617608" y="2935691"/>
                </a:lnTo>
                <a:lnTo>
                  <a:pt x="1627115" y="2935691"/>
                </a:lnTo>
                <a:lnTo>
                  <a:pt x="1627115" y="2940965"/>
                </a:lnTo>
                <a:lnTo>
                  <a:pt x="1600386" y="2940965"/>
                </a:lnTo>
                <a:lnTo>
                  <a:pt x="1600386" y="2935691"/>
                </a:lnTo>
                <a:lnTo>
                  <a:pt x="1611325" y="2935691"/>
                </a:lnTo>
                <a:lnTo>
                  <a:pt x="1611325" y="2904632"/>
                </a:lnTo>
                <a:lnTo>
                  <a:pt x="1601135" y="2910167"/>
                </a:lnTo>
                <a:lnTo>
                  <a:pt x="1599051" y="2905349"/>
                </a:lnTo>
                <a:close/>
                <a:moveTo>
                  <a:pt x="387939" y="2897893"/>
                </a:moveTo>
                <a:cubicBezTo>
                  <a:pt x="389914" y="2897893"/>
                  <a:pt x="391748" y="2898062"/>
                  <a:pt x="393441" y="2898398"/>
                </a:cubicBezTo>
                <a:cubicBezTo>
                  <a:pt x="395134" y="2898734"/>
                  <a:pt x="396762" y="2899250"/>
                  <a:pt x="398324" y="2899944"/>
                </a:cubicBezTo>
                <a:lnTo>
                  <a:pt x="398324" y="2905642"/>
                </a:lnTo>
                <a:cubicBezTo>
                  <a:pt x="396784" y="2904795"/>
                  <a:pt x="395188" y="2904150"/>
                  <a:pt x="393539" y="2903705"/>
                </a:cubicBezTo>
                <a:cubicBezTo>
                  <a:pt x="391889" y="2903260"/>
                  <a:pt x="390088" y="2903037"/>
                  <a:pt x="388135" y="2903037"/>
                </a:cubicBezTo>
                <a:cubicBezTo>
                  <a:pt x="386138" y="2903037"/>
                  <a:pt x="384331" y="2903412"/>
                  <a:pt x="382714" y="2904160"/>
                </a:cubicBezTo>
                <a:cubicBezTo>
                  <a:pt x="381097" y="2904909"/>
                  <a:pt x="379724" y="2905994"/>
                  <a:pt x="378596" y="2907416"/>
                </a:cubicBezTo>
                <a:cubicBezTo>
                  <a:pt x="377467" y="2908838"/>
                  <a:pt x="376599" y="2910574"/>
                  <a:pt x="375991" y="2912625"/>
                </a:cubicBezTo>
                <a:cubicBezTo>
                  <a:pt x="375383" y="2914676"/>
                  <a:pt x="375080" y="2917015"/>
                  <a:pt x="375080" y="2919641"/>
                </a:cubicBezTo>
                <a:cubicBezTo>
                  <a:pt x="375080" y="2925154"/>
                  <a:pt x="376197" y="2929310"/>
                  <a:pt x="378433" y="2932110"/>
                </a:cubicBezTo>
                <a:cubicBezTo>
                  <a:pt x="380668" y="2934910"/>
                  <a:pt x="383946" y="2936310"/>
                  <a:pt x="388265" y="2936310"/>
                </a:cubicBezTo>
                <a:cubicBezTo>
                  <a:pt x="390088" y="2936310"/>
                  <a:pt x="391835" y="2936098"/>
                  <a:pt x="393506" y="2935675"/>
                </a:cubicBezTo>
                <a:cubicBezTo>
                  <a:pt x="395178" y="2935252"/>
                  <a:pt x="396784" y="2934660"/>
                  <a:pt x="398324" y="2933900"/>
                </a:cubicBezTo>
                <a:lnTo>
                  <a:pt x="398324" y="2939370"/>
                </a:lnTo>
                <a:cubicBezTo>
                  <a:pt x="394917" y="2940781"/>
                  <a:pt x="391347" y="2941486"/>
                  <a:pt x="387614" y="2941486"/>
                </a:cubicBezTo>
                <a:cubicBezTo>
                  <a:pt x="381602" y="2941486"/>
                  <a:pt x="376984" y="2939690"/>
                  <a:pt x="373761" y="2936098"/>
                </a:cubicBezTo>
                <a:cubicBezTo>
                  <a:pt x="370538" y="2932506"/>
                  <a:pt x="368927" y="2927194"/>
                  <a:pt x="368927" y="2920162"/>
                </a:cubicBezTo>
                <a:cubicBezTo>
                  <a:pt x="368927" y="2916754"/>
                  <a:pt x="369371" y="2913672"/>
                  <a:pt x="370261" y="2910916"/>
                </a:cubicBezTo>
                <a:cubicBezTo>
                  <a:pt x="371151" y="2908159"/>
                  <a:pt x="372421" y="2905821"/>
                  <a:pt x="374070" y="2903900"/>
                </a:cubicBezTo>
                <a:cubicBezTo>
                  <a:pt x="375720" y="2901979"/>
                  <a:pt x="377717" y="2900498"/>
                  <a:pt x="380061" y="2899456"/>
                </a:cubicBezTo>
                <a:cubicBezTo>
                  <a:pt x="382405" y="2898414"/>
                  <a:pt x="385031" y="2897893"/>
                  <a:pt x="387939" y="2897893"/>
                </a:cubicBezTo>
                <a:close/>
                <a:moveTo>
                  <a:pt x="1325770" y="2897828"/>
                </a:moveTo>
                <a:lnTo>
                  <a:pt x="1325770" y="2908279"/>
                </a:lnTo>
                <a:lnTo>
                  <a:pt x="1340453" y="2908279"/>
                </a:lnTo>
                <a:lnTo>
                  <a:pt x="1340453" y="2913032"/>
                </a:lnTo>
                <a:lnTo>
                  <a:pt x="1325770" y="2913032"/>
                </a:lnTo>
                <a:lnTo>
                  <a:pt x="1325770" y="2929636"/>
                </a:lnTo>
                <a:cubicBezTo>
                  <a:pt x="1325770" y="2931980"/>
                  <a:pt x="1326394" y="2933732"/>
                  <a:pt x="1327642" y="2934893"/>
                </a:cubicBezTo>
                <a:cubicBezTo>
                  <a:pt x="1328890" y="2936055"/>
                  <a:pt x="1330729" y="2936635"/>
                  <a:pt x="1333160" y="2936635"/>
                </a:cubicBezTo>
                <a:cubicBezTo>
                  <a:pt x="1334202" y="2936635"/>
                  <a:pt x="1335342" y="2936554"/>
                  <a:pt x="1336579" y="2936391"/>
                </a:cubicBezTo>
                <a:cubicBezTo>
                  <a:pt x="1337816" y="2936228"/>
                  <a:pt x="1339107" y="2935973"/>
                  <a:pt x="1340453" y="2935626"/>
                </a:cubicBezTo>
                <a:lnTo>
                  <a:pt x="1340453" y="2940509"/>
                </a:lnTo>
                <a:cubicBezTo>
                  <a:pt x="1339173" y="2940835"/>
                  <a:pt x="1337849" y="2941068"/>
                  <a:pt x="1336481" y="2941209"/>
                </a:cubicBezTo>
                <a:cubicBezTo>
                  <a:pt x="1335114" y="2941350"/>
                  <a:pt x="1333725" y="2941421"/>
                  <a:pt x="1332314" y="2941421"/>
                </a:cubicBezTo>
                <a:cubicBezTo>
                  <a:pt x="1328212" y="2941421"/>
                  <a:pt x="1325152" y="2940493"/>
                  <a:pt x="1323133" y="2938637"/>
                </a:cubicBezTo>
                <a:cubicBezTo>
                  <a:pt x="1321115" y="2936782"/>
                  <a:pt x="1320105" y="2933933"/>
                  <a:pt x="1320105" y="2930091"/>
                </a:cubicBezTo>
                <a:lnTo>
                  <a:pt x="1320105" y="2913032"/>
                </a:lnTo>
                <a:lnTo>
                  <a:pt x="1310957" y="2913032"/>
                </a:lnTo>
                <a:lnTo>
                  <a:pt x="1310957" y="2908279"/>
                </a:lnTo>
                <a:lnTo>
                  <a:pt x="1320105" y="2908279"/>
                </a:lnTo>
                <a:lnTo>
                  <a:pt x="1320105" y="2899293"/>
                </a:lnTo>
                <a:close/>
                <a:moveTo>
                  <a:pt x="1154320" y="2897828"/>
                </a:moveTo>
                <a:lnTo>
                  <a:pt x="1154320" y="2908279"/>
                </a:lnTo>
                <a:lnTo>
                  <a:pt x="1169003" y="2908279"/>
                </a:lnTo>
                <a:lnTo>
                  <a:pt x="1169003" y="2913032"/>
                </a:lnTo>
                <a:lnTo>
                  <a:pt x="1154320" y="2913032"/>
                </a:lnTo>
                <a:lnTo>
                  <a:pt x="1154320" y="2929636"/>
                </a:lnTo>
                <a:cubicBezTo>
                  <a:pt x="1154320" y="2931980"/>
                  <a:pt x="1154944" y="2933732"/>
                  <a:pt x="1156192" y="2934893"/>
                </a:cubicBezTo>
                <a:cubicBezTo>
                  <a:pt x="1157440" y="2936055"/>
                  <a:pt x="1159279" y="2936635"/>
                  <a:pt x="1161710" y="2936635"/>
                </a:cubicBezTo>
                <a:cubicBezTo>
                  <a:pt x="1162752" y="2936635"/>
                  <a:pt x="1163892" y="2936554"/>
                  <a:pt x="1165129" y="2936391"/>
                </a:cubicBezTo>
                <a:cubicBezTo>
                  <a:pt x="1166366" y="2936228"/>
                  <a:pt x="1167657" y="2935973"/>
                  <a:pt x="1169003" y="2935626"/>
                </a:cubicBezTo>
                <a:lnTo>
                  <a:pt x="1169003" y="2940509"/>
                </a:lnTo>
                <a:cubicBezTo>
                  <a:pt x="1167722" y="2940835"/>
                  <a:pt x="1166399" y="2941068"/>
                  <a:pt x="1165031" y="2941209"/>
                </a:cubicBezTo>
                <a:cubicBezTo>
                  <a:pt x="1163664" y="2941350"/>
                  <a:pt x="1162275" y="2941421"/>
                  <a:pt x="1160864" y="2941421"/>
                </a:cubicBezTo>
                <a:cubicBezTo>
                  <a:pt x="1156762" y="2941421"/>
                  <a:pt x="1153702" y="2940493"/>
                  <a:pt x="1151683" y="2938637"/>
                </a:cubicBezTo>
                <a:cubicBezTo>
                  <a:pt x="1149665" y="2936782"/>
                  <a:pt x="1148655" y="2933933"/>
                  <a:pt x="1148655" y="2930091"/>
                </a:cubicBezTo>
                <a:lnTo>
                  <a:pt x="1148655" y="2913032"/>
                </a:lnTo>
                <a:lnTo>
                  <a:pt x="1139507" y="2913032"/>
                </a:lnTo>
                <a:lnTo>
                  <a:pt x="1139507" y="2908279"/>
                </a:lnTo>
                <a:lnTo>
                  <a:pt x="1148655" y="2908279"/>
                </a:lnTo>
                <a:lnTo>
                  <a:pt x="1148655" y="2899293"/>
                </a:lnTo>
                <a:close/>
                <a:moveTo>
                  <a:pt x="1087645" y="2897828"/>
                </a:moveTo>
                <a:lnTo>
                  <a:pt x="1087645" y="2908279"/>
                </a:lnTo>
                <a:lnTo>
                  <a:pt x="1102328" y="2908279"/>
                </a:lnTo>
                <a:lnTo>
                  <a:pt x="1102328" y="2913032"/>
                </a:lnTo>
                <a:lnTo>
                  <a:pt x="1087645" y="2913032"/>
                </a:lnTo>
                <a:lnTo>
                  <a:pt x="1087645" y="2929636"/>
                </a:lnTo>
                <a:cubicBezTo>
                  <a:pt x="1087645" y="2931980"/>
                  <a:pt x="1088269" y="2933732"/>
                  <a:pt x="1089517" y="2934893"/>
                </a:cubicBezTo>
                <a:cubicBezTo>
                  <a:pt x="1090765" y="2936055"/>
                  <a:pt x="1092604" y="2936635"/>
                  <a:pt x="1095035" y="2936635"/>
                </a:cubicBezTo>
                <a:cubicBezTo>
                  <a:pt x="1096077" y="2936635"/>
                  <a:pt x="1097217" y="2936554"/>
                  <a:pt x="1098454" y="2936391"/>
                </a:cubicBezTo>
                <a:cubicBezTo>
                  <a:pt x="1099691" y="2936228"/>
                  <a:pt x="1100982" y="2935973"/>
                  <a:pt x="1102328" y="2935626"/>
                </a:cubicBezTo>
                <a:lnTo>
                  <a:pt x="1102328" y="2940509"/>
                </a:lnTo>
                <a:cubicBezTo>
                  <a:pt x="1101047" y="2940835"/>
                  <a:pt x="1099723" y="2941068"/>
                  <a:pt x="1098356" y="2941209"/>
                </a:cubicBezTo>
                <a:cubicBezTo>
                  <a:pt x="1096989" y="2941350"/>
                  <a:pt x="1095600" y="2941421"/>
                  <a:pt x="1094189" y="2941421"/>
                </a:cubicBezTo>
                <a:cubicBezTo>
                  <a:pt x="1090087" y="2941421"/>
                  <a:pt x="1087027" y="2940493"/>
                  <a:pt x="1085008" y="2938637"/>
                </a:cubicBezTo>
                <a:cubicBezTo>
                  <a:pt x="1082990" y="2936782"/>
                  <a:pt x="1081980" y="2933933"/>
                  <a:pt x="1081980" y="2930091"/>
                </a:cubicBezTo>
                <a:lnTo>
                  <a:pt x="1081980" y="2913032"/>
                </a:lnTo>
                <a:lnTo>
                  <a:pt x="1072832" y="2913032"/>
                </a:lnTo>
                <a:lnTo>
                  <a:pt x="1072832" y="2908279"/>
                </a:lnTo>
                <a:lnTo>
                  <a:pt x="1081980" y="2908279"/>
                </a:lnTo>
                <a:lnTo>
                  <a:pt x="1081980" y="2899293"/>
                </a:lnTo>
                <a:close/>
                <a:moveTo>
                  <a:pt x="630445" y="2897828"/>
                </a:moveTo>
                <a:lnTo>
                  <a:pt x="630445" y="2908279"/>
                </a:lnTo>
                <a:lnTo>
                  <a:pt x="645128" y="2908279"/>
                </a:lnTo>
                <a:lnTo>
                  <a:pt x="645128" y="2913032"/>
                </a:lnTo>
                <a:lnTo>
                  <a:pt x="630445" y="2913032"/>
                </a:lnTo>
                <a:lnTo>
                  <a:pt x="630445" y="2929636"/>
                </a:lnTo>
                <a:cubicBezTo>
                  <a:pt x="630445" y="2931980"/>
                  <a:pt x="631069" y="2933732"/>
                  <a:pt x="632317" y="2934893"/>
                </a:cubicBezTo>
                <a:cubicBezTo>
                  <a:pt x="633565" y="2936055"/>
                  <a:pt x="635405" y="2936635"/>
                  <a:pt x="637835" y="2936635"/>
                </a:cubicBezTo>
                <a:cubicBezTo>
                  <a:pt x="638878" y="2936635"/>
                  <a:pt x="640017" y="2936554"/>
                  <a:pt x="641254" y="2936391"/>
                </a:cubicBezTo>
                <a:cubicBezTo>
                  <a:pt x="642491" y="2936228"/>
                  <a:pt x="643782" y="2935973"/>
                  <a:pt x="645128" y="2935626"/>
                </a:cubicBezTo>
                <a:lnTo>
                  <a:pt x="645128" y="2940509"/>
                </a:lnTo>
                <a:cubicBezTo>
                  <a:pt x="643848" y="2940835"/>
                  <a:pt x="642524" y="2941068"/>
                  <a:pt x="641156" y="2941209"/>
                </a:cubicBezTo>
                <a:cubicBezTo>
                  <a:pt x="639789" y="2941350"/>
                  <a:pt x="638400" y="2941421"/>
                  <a:pt x="636989" y="2941421"/>
                </a:cubicBezTo>
                <a:cubicBezTo>
                  <a:pt x="632887" y="2941421"/>
                  <a:pt x="629827" y="2940493"/>
                  <a:pt x="627808" y="2938637"/>
                </a:cubicBezTo>
                <a:cubicBezTo>
                  <a:pt x="625790" y="2936782"/>
                  <a:pt x="624780" y="2933933"/>
                  <a:pt x="624780" y="2930091"/>
                </a:cubicBezTo>
                <a:lnTo>
                  <a:pt x="624780" y="2913032"/>
                </a:lnTo>
                <a:lnTo>
                  <a:pt x="615632" y="2913032"/>
                </a:lnTo>
                <a:lnTo>
                  <a:pt x="615632" y="2908279"/>
                </a:lnTo>
                <a:lnTo>
                  <a:pt x="624780" y="2908279"/>
                </a:lnTo>
                <a:lnTo>
                  <a:pt x="624780" y="2899293"/>
                </a:lnTo>
                <a:close/>
                <a:moveTo>
                  <a:pt x="249445" y="2897828"/>
                </a:moveTo>
                <a:lnTo>
                  <a:pt x="249445" y="2908279"/>
                </a:lnTo>
                <a:lnTo>
                  <a:pt x="264128" y="2908279"/>
                </a:lnTo>
                <a:lnTo>
                  <a:pt x="264128" y="2913032"/>
                </a:lnTo>
                <a:lnTo>
                  <a:pt x="249445" y="2913032"/>
                </a:lnTo>
                <a:lnTo>
                  <a:pt x="249445" y="2929636"/>
                </a:lnTo>
                <a:cubicBezTo>
                  <a:pt x="249445" y="2931980"/>
                  <a:pt x="250069" y="2933732"/>
                  <a:pt x="251317" y="2934893"/>
                </a:cubicBezTo>
                <a:cubicBezTo>
                  <a:pt x="252565" y="2936055"/>
                  <a:pt x="254405" y="2936635"/>
                  <a:pt x="256836" y="2936635"/>
                </a:cubicBezTo>
                <a:cubicBezTo>
                  <a:pt x="257878" y="2936635"/>
                  <a:pt x="259017" y="2936554"/>
                  <a:pt x="260254" y="2936391"/>
                </a:cubicBezTo>
                <a:cubicBezTo>
                  <a:pt x="261491" y="2936228"/>
                  <a:pt x="262783" y="2935973"/>
                  <a:pt x="264128" y="2935626"/>
                </a:cubicBezTo>
                <a:lnTo>
                  <a:pt x="264128" y="2940509"/>
                </a:lnTo>
                <a:cubicBezTo>
                  <a:pt x="262848" y="2940835"/>
                  <a:pt x="261524" y="2941068"/>
                  <a:pt x="260156" y="2941209"/>
                </a:cubicBezTo>
                <a:cubicBezTo>
                  <a:pt x="258789" y="2941350"/>
                  <a:pt x="257400" y="2941421"/>
                  <a:pt x="255989" y="2941421"/>
                </a:cubicBezTo>
                <a:cubicBezTo>
                  <a:pt x="251887" y="2941421"/>
                  <a:pt x="248827" y="2940493"/>
                  <a:pt x="246808" y="2938637"/>
                </a:cubicBezTo>
                <a:cubicBezTo>
                  <a:pt x="244790" y="2936782"/>
                  <a:pt x="243781" y="2933933"/>
                  <a:pt x="243781" y="2930091"/>
                </a:cubicBezTo>
                <a:lnTo>
                  <a:pt x="243781" y="2913032"/>
                </a:lnTo>
                <a:lnTo>
                  <a:pt x="234632" y="2913032"/>
                </a:lnTo>
                <a:lnTo>
                  <a:pt x="234632" y="2908279"/>
                </a:lnTo>
                <a:lnTo>
                  <a:pt x="243781" y="2908279"/>
                </a:lnTo>
                <a:lnTo>
                  <a:pt x="243781" y="2899293"/>
                </a:lnTo>
                <a:close/>
                <a:moveTo>
                  <a:pt x="106570" y="2897828"/>
                </a:moveTo>
                <a:lnTo>
                  <a:pt x="106570" y="2908279"/>
                </a:lnTo>
                <a:lnTo>
                  <a:pt x="121253" y="2908279"/>
                </a:lnTo>
                <a:lnTo>
                  <a:pt x="121253" y="2913032"/>
                </a:lnTo>
                <a:lnTo>
                  <a:pt x="106570" y="2913032"/>
                </a:lnTo>
                <a:lnTo>
                  <a:pt x="106570" y="2929636"/>
                </a:lnTo>
                <a:cubicBezTo>
                  <a:pt x="106570" y="2931980"/>
                  <a:pt x="107194" y="2933732"/>
                  <a:pt x="108443" y="2934893"/>
                </a:cubicBezTo>
                <a:cubicBezTo>
                  <a:pt x="109690" y="2936055"/>
                  <a:pt x="111530" y="2936635"/>
                  <a:pt x="113961" y="2936635"/>
                </a:cubicBezTo>
                <a:cubicBezTo>
                  <a:pt x="115003" y="2936635"/>
                  <a:pt x="116142" y="2936554"/>
                  <a:pt x="117379" y="2936391"/>
                </a:cubicBezTo>
                <a:cubicBezTo>
                  <a:pt x="118616" y="2936228"/>
                  <a:pt x="119908" y="2935973"/>
                  <a:pt x="121253" y="2935626"/>
                </a:cubicBezTo>
                <a:lnTo>
                  <a:pt x="121253" y="2940509"/>
                </a:lnTo>
                <a:cubicBezTo>
                  <a:pt x="119973" y="2940835"/>
                  <a:pt x="118649" y="2941068"/>
                  <a:pt x="117281" y="2941209"/>
                </a:cubicBezTo>
                <a:cubicBezTo>
                  <a:pt x="115914" y="2941350"/>
                  <a:pt x="114525" y="2941421"/>
                  <a:pt x="113114" y="2941421"/>
                </a:cubicBezTo>
                <a:cubicBezTo>
                  <a:pt x="109012" y="2941421"/>
                  <a:pt x="105952" y="2940493"/>
                  <a:pt x="103933" y="2938637"/>
                </a:cubicBezTo>
                <a:cubicBezTo>
                  <a:pt x="101915" y="2936782"/>
                  <a:pt x="100906" y="2933933"/>
                  <a:pt x="100906" y="2930091"/>
                </a:cubicBezTo>
                <a:lnTo>
                  <a:pt x="100906" y="2913032"/>
                </a:lnTo>
                <a:lnTo>
                  <a:pt x="91757" y="2913032"/>
                </a:lnTo>
                <a:lnTo>
                  <a:pt x="91757" y="2908279"/>
                </a:lnTo>
                <a:lnTo>
                  <a:pt x="100906" y="2908279"/>
                </a:lnTo>
                <a:lnTo>
                  <a:pt x="100906" y="2899293"/>
                </a:lnTo>
                <a:close/>
                <a:moveTo>
                  <a:pt x="572495" y="2894963"/>
                </a:moveTo>
                <a:lnTo>
                  <a:pt x="578193" y="2894963"/>
                </a:lnTo>
                <a:lnTo>
                  <a:pt x="578193" y="2940965"/>
                </a:lnTo>
                <a:lnTo>
                  <a:pt x="573114" y="2940965"/>
                </a:lnTo>
                <a:lnTo>
                  <a:pt x="572919" y="2934779"/>
                </a:lnTo>
                <a:cubicBezTo>
                  <a:pt x="571334" y="2937080"/>
                  <a:pt x="569620" y="2938784"/>
                  <a:pt x="567775" y="2939891"/>
                </a:cubicBezTo>
                <a:cubicBezTo>
                  <a:pt x="565930" y="2940998"/>
                  <a:pt x="563933" y="2941551"/>
                  <a:pt x="561784" y="2941551"/>
                </a:cubicBezTo>
                <a:cubicBezTo>
                  <a:pt x="559918" y="2941551"/>
                  <a:pt x="558274" y="2941160"/>
                  <a:pt x="556852" y="2940379"/>
                </a:cubicBezTo>
                <a:cubicBezTo>
                  <a:pt x="555431" y="2939598"/>
                  <a:pt x="554248" y="2938496"/>
                  <a:pt x="553304" y="2937075"/>
                </a:cubicBezTo>
                <a:cubicBezTo>
                  <a:pt x="552359" y="2935653"/>
                  <a:pt x="551648" y="2933944"/>
                  <a:pt x="551171" y="2931947"/>
                </a:cubicBezTo>
                <a:cubicBezTo>
                  <a:pt x="550694" y="2929950"/>
                  <a:pt x="550455" y="2927737"/>
                  <a:pt x="550455" y="2925306"/>
                </a:cubicBezTo>
                <a:cubicBezTo>
                  <a:pt x="550455" y="2922528"/>
                  <a:pt x="550835" y="2920059"/>
                  <a:pt x="551594" y="2917899"/>
                </a:cubicBezTo>
                <a:cubicBezTo>
                  <a:pt x="552354" y="2915740"/>
                  <a:pt x="553434" y="2913916"/>
                  <a:pt x="554834" y="2912430"/>
                </a:cubicBezTo>
                <a:cubicBezTo>
                  <a:pt x="556234" y="2910943"/>
                  <a:pt x="557916" y="2909814"/>
                  <a:pt x="559880" y="2909044"/>
                </a:cubicBezTo>
                <a:cubicBezTo>
                  <a:pt x="561844" y="2908273"/>
                  <a:pt x="564031" y="2907888"/>
                  <a:pt x="566440" y="2907888"/>
                </a:cubicBezTo>
                <a:cubicBezTo>
                  <a:pt x="567482" y="2907888"/>
                  <a:pt x="568507" y="2907953"/>
                  <a:pt x="569517" y="2908083"/>
                </a:cubicBezTo>
                <a:cubicBezTo>
                  <a:pt x="570526" y="2908214"/>
                  <a:pt x="571519" y="2908420"/>
                  <a:pt x="572495" y="2908702"/>
                </a:cubicBezTo>
                <a:close/>
                <a:moveTo>
                  <a:pt x="496295" y="2894963"/>
                </a:moveTo>
                <a:lnTo>
                  <a:pt x="501993" y="2894963"/>
                </a:lnTo>
                <a:lnTo>
                  <a:pt x="501993" y="2940965"/>
                </a:lnTo>
                <a:lnTo>
                  <a:pt x="496914" y="2940965"/>
                </a:lnTo>
                <a:lnTo>
                  <a:pt x="496719" y="2934779"/>
                </a:lnTo>
                <a:cubicBezTo>
                  <a:pt x="495134" y="2937080"/>
                  <a:pt x="493420" y="2938784"/>
                  <a:pt x="491575" y="2939891"/>
                </a:cubicBezTo>
                <a:cubicBezTo>
                  <a:pt x="489730" y="2940998"/>
                  <a:pt x="487733" y="2941551"/>
                  <a:pt x="485584" y="2941551"/>
                </a:cubicBezTo>
                <a:cubicBezTo>
                  <a:pt x="483718" y="2941551"/>
                  <a:pt x="482074" y="2941160"/>
                  <a:pt x="480652" y="2940379"/>
                </a:cubicBezTo>
                <a:cubicBezTo>
                  <a:pt x="479230" y="2939598"/>
                  <a:pt x="478048" y="2938496"/>
                  <a:pt x="477104" y="2937075"/>
                </a:cubicBezTo>
                <a:cubicBezTo>
                  <a:pt x="476159" y="2935653"/>
                  <a:pt x="475449" y="2933944"/>
                  <a:pt x="474971" y="2931947"/>
                </a:cubicBezTo>
                <a:cubicBezTo>
                  <a:pt x="474494" y="2929950"/>
                  <a:pt x="474255" y="2927737"/>
                  <a:pt x="474255" y="2925306"/>
                </a:cubicBezTo>
                <a:cubicBezTo>
                  <a:pt x="474255" y="2922528"/>
                  <a:pt x="474635" y="2920059"/>
                  <a:pt x="475394" y="2917899"/>
                </a:cubicBezTo>
                <a:cubicBezTo>
                  <a:pt x="476154" y="2915740"/>
                  <a:pt x="477234" y="2913916"/>
                  <a:pt x="478634" y="2912430"/>
                </a:cubicBezTo>
                <a:cubicBezTo>
                  <a:pt x="480034" y="2910943"/>
                  <a:pt x="481716" y="2909814"/>
                  <a:pt x="483680" y="2909044"/>
                </a:cubicBezTo>
                <a:cubicBezTo>
                  <a:pt x="485644" y="2908273"/>
                  <a:pt x="487831" y="2907888"/>
                  <a:pt x="490240" y="2907888"/>
                </a:cubicBezTo>
                <a:cubicBezTo>
                  <a:pt x="491282" y="2907888"/>
                  <a:pt x="492307" y="2907953"/>
                  <a:pt x="493316" y="2908083"/>
                </a:cubicBezTo>
                <a:cubicBezTo>
                  <a:pt x="494326" y="2908214"/>
                  <a:pt x="495319" y="2908420"/>
                  <a:pt x="496295" y="2908702"/>
                </a:cubicBezTo>
                <a:close/>
                <a:moveTo>
                  <a:pt x="266365" y="2894963"/>
                </a:moveTo>
                <a:lnTo>
                  <a:pt x="272030" y="2894963"/>
                </a:lnTo>
                <a:lnTo>
                  <a:pt x="272030" y="2908279"/>
                </a:lnTo>
                <a:lnTo>
                  <a:pt x="271835" y="2913423"/>
                </a:lnTo>
                <a:cubicBezTo>
                  <a:pt x="272725" y="2912359"/>
                  <a:pt x="273598" y="2911464"/>
                  <a:pt x="274456" y="2910737"/>
                </a:cubicBezTo>
                <a:cubicBezTo>
                  <a:pt x="275313" y="2910010"/>
                  <a:pt x="276170" y="2909418"/>
                  <a:pt x="277028" y="2908962"/>
                </a:cubicBezTo>
                <a:cubicBezTo>
                  <a:pt x="277885" y="2908507"/>
                  <a:pt x="278758" y="2908181"/>
                  <a:pt x="279648" y="2907986"/>
                </a:cubicBezTo>
                <a:cubicBezTo>
                  <a:pt x="280538" y="2907790"/>
                  <a:pt x="281461" y="2907693"/>
                  <a:pt x="282416" y="2907693"/>
                </a:cubicBezTo>
                <a:cubicBezTo>
                  <a:pt x="285671" y="2907693"/>
                  <a:pt x="288189" y="2908686"/>
                  <a:pt x="289969" y="2910672"/>
                </a:cubicBezTo>
                <a:cubicBezTo>
                  <a:pt x="291748" y="2912658"/>
                  <a:pt x="292638" y="2915647"/>
                  <a:pt x="292638" y="2919641"/>
                </a:cubicBezTo>
                <a:lnTo>
                  <a:pt x="292638" y="2940965"/>
                </a:lnTo>
                <a:lnTo>
                  <a:pt x="286973" y="2940965"/>
                </a:lnTo>
                <a:lnTo>
                  <a:pt x="286973" y="2920097"/>
                </a:lnTo>
                <a:cubicBezTo>
                  <a:pt x="286973" y="2917579"/>
                  <a:pt x="286501" y="2915696"/>
                  <a:pt x="285557" y="2914448"/>
                </a:cubicBezTo>
                <a:cubicBezTo>
                  <a:pt x="284613" y="2913200"/>
                  <a:pt x="283262" y="2912576"/>
                  <a:pt x="281504" y="2912576"/>
                </a:cubicBezTo>
                <a:cubicBezTo>
                  <a:pt x="280744" y="2912576"/>
                  <a:pt x="280033" y="2912679"/>
                  <a:pt x="279372" y="2912885"/>
                </a:cubicBezTo>
                <a:cubicBezTo>
                  <a:pt x="278709" y="2913092"/>
                  <a:pt x="278020" y="2913450"/>
                  <a:pt x="277304" y="2913960"/>
                </a:cubicBezTo>
                <a:cubicBezTo>
                  <a:pt x="276588" y="2914470"/>
                  <a:pt x="275807" y="2915159"/>
                  <a:pt x="274960" y="2916027"/>
                </a:cubicBezTo>
                <a:cubicBezTo>
                  <a:pt x="274114" y="2916895"/>
                  <a:pt x="273137" y="2917980"/>
                  <a:pt x="272030" y="2919283"/>
                </a:cubicBezTo>
                <a:lnTo>
                  <a:pt x="272030" y="2940965"/>
                </a:lnTo>
                <a:lnTo>
                  <a:pt x="266365" y="2940965"/>
                </a:lnTo>
                <a:close/>
                <a:moveTo>
                  <a:pt x="1440410" y="2894573"/>
                </a:moveTo>
                <a:cubicBezTo>
                  <a:pt x="1442667" y="2894573"/>
                  <a:pt x="1445163" y="2894833"/>
                  <a:pt x="1447898" y="2895354"/>
                </a:cubicBezTo>
                <a:lnTo>
                  <a:pt x="1447898" y="2900237"/>
                </a:lnTo>
                <a:cubicBezTo>
                  <a:pt x="1444924" y="2899608"/>
                  <a:pt x="1442363" y="2899293"/>
                  <a:pt x="1440214" y="2899293"/>
                </a:cubicBezTo>
                <a:cubicBezTo>
                  <a:pt x="1435114" y="2899293"/>
                  <a:pt x="1432564" y="2901963"/>
                  <a:pt x="1432564" y="2907302"/>
                </a:cubicBezTo>
                <a:lnTo>
                  <a:pt x="1432564" y="2913032"/>
                </a:lnTo>
                <a:lnTo>
                  <a:pt x="1446888" y="2913032"/>
                </a:lnTo>
                <a:lnTo>
                  <a:pt x="1446888" y="2917753"/>
                </a:lnTo>
                <a:lnTo>
                  <a:pt x="1432564" y="2917753"/>
                </a:lnTo>
                <a:lnTo>
                  <a:pt x="1432564" y="2940965"/>
                </a:lnTo>
                <a:lnTo>
                  <a:pt x="1426801" y="2940965"/>
                </a:lnTo>
                <a:lnTo>
                  <a:pt x="1426801" y="2917753"/>
                </a:lnTo>
                <a:lnTo>
                  <a:pt x="1416286" y="2917753"/>
                </a:lnTo>
                <a:lnTo>
                  <a:pt x="1416286" y="2913032"/>
                </a:lnTo>
                <a:lnTo>
                  <a:pt x="1426801" y="2913032"/>
                </a:lnTo>
                <a:lnTo>
                  <a:pt x="1426801" y="2907628"/>
                </a:lnTo>
                <a:cubicBezTo>
                  <a:pt x="1426801" y="2898924"/>
                  <a:pt x="1431337" y="2894573"/>
                  <a:pt x="1440410" y="2894573"/>
                </a:cubicBezTo>
                <a:close/>
                <a:moveTo>
                  <a:pt x="527136" y="2894573"/>
                </a:moveTo>
                <a:cubicBezTo>
                  <a:pt x="527765" y="2894573"/>
                  <a:pt x="528351" y="2894687"/>
                  <a:pt x="528893" y="2894914"/>
                </a:cubicBezTo>
                <a:cubicBezTo>
                  <a:pt x="529436" y="2895142"/>
                  <a:pt x="529908" y="2895462"/>
                  <a:pt x="530309" y="2895875"/>
                </a:cubicBezTo>
                <a:cubicBezTo>
                  <a:pt x="530711" y="2896287"/>
                  <a:pt x="531026" y="2896759"/>
                  <a:pt x="531254" y="2897291"/>
                </a:cubicBezTo>
                <a:cubicBezTo>
                  <a:pt x="531482" y="2897823"/>
                  <a:pt x="531595" y="2898403"/>
                  <a:pt x="531595" y="2899033"/>
                </a:cubicBezTo>
                <a:cubicBezTo>
                  <a:pt x="531595" y="2899641"/>
                  <a:pt x="531482" y="2900216"/>
                  <a:pt x="531254" y="2900758"/>
                </a:cubicBezTo>
                <a:cubicBezTo>
                  <a:pt x="531026" y="2901301"/>
                  <a:pt x="530711" y="2901778"/>
                  <a:pt x="530309" y="2902191"/>
                </a:cubicBezTo>
                <a:cubicBezTo>
                  <a:pt x="529908" y="2902603"/>
                  <a:pt x="529436" y="2902923"/>
                  <a:pt x="528893" y="2903151"/>
                </a:cubicBezTo>
                <a:cubicBezTo>
                  <a:pt x="528351" y="2903379"/>
                  <a:pt x="527765" y="2903493"/>
                  <a:pt x="527136" y="2903493"/>
                </a:cubicBezTo>
                <a:cubicBezTo>
                  <a:pt x="526506" y="2903493"/>
                  <a:pt x="525920" y="2903379"/>
                  <a:pt x="525378" y="2903151"/>
                </a:cubicBezTo>
                <a:cubicBezTo>
                  <a:pt x="524835" y="2902923"/>
                  <a:pt x="524363" y="2902603"/>
                  <a:pt x="523961" y="2902191"/>
                </a:cubicBezTo>
                <a:cubicBezTo>
                  <a:pt x="523560" y="2901778"/>
                  <a:pt x="523245" y="2901301"/>
                  <a:pt x="523017" y="2900758"/>
                </a:cubicBezTo>
                <a:cubicBezTo>
                  <a:pt x="522789" y="2900216"/>
                  <a:pt x="522675" y="2899641"/>
                  <a:pt x="522675" y="2899033"/>
                </a:cubicBezTo>
                <a:cubicBezTo>
                  <a:pt x="522675" y="2898403"/>
                  <a:pt x="522789" y="2897823"/>
                  <a:pt x="523017" y="2897291"/>
                </a:cubicBezTo>
                <a:cubicBezTo>
                  <a:pt x="523245" y="2896759"/>
                  <a:pt x="523560" y="2896287"/>
                  <a:pt x="523961" y="2895875"/>
                </a:cubicBezTo>
                <a:cubicBezTo>
                  <a:pt x="524363" y="2895462"/>
                  <a:pt x="524835" y="2895142"/>
                  <a:pt x="525378" y="2894914"/>
                </a:cubicBezTo>
                <a:cubicBezTo>
                  <a:pt x="525920" y="2894687"/>
                  <a:pt x="526506" y="2894573"/>
                  <a:pt x="527136" y="2894573"/>
                </a:cubicBezTo>
                <a:close/>
                <a:moveTo>
                  <a:pt x="69675" y="2854510"/>
                </a:moveTo>
                <a:cubicBezTo>
                  <a:pt x="70413" y="2854510"/>
                  <a:pt x="71113" y="2854651"/>
                  <a:pt x="71775" y="2854933"/>
                </a:cubicBezTo>
                <a:cubicBezTo>
                  <a:pt x="72437" y="2855215"/>
                  <a:pt x="73012" y="2855606"/>
                  <a:pt x="73500" y="2856105"/>
                </a:cubicBezTo>
                <a:cubicBezTo>
                  <a:pt x="73989" y="2856604"/>
                  <a:pt x="74374" y="2857185"/>
                  <a:pt x="74656" y="2857847"/>
                </a:cubicBezTo>
                <a:cubicBezTo>
                  <a:pt x="74938" y="2858509"/>
                  <a:pt x="75079" y="2859220"/>
                  <a:pt x="75079" y="2859979"/>
                </a:cubicBezTo>
                <a:cubicBezTo>
                  <a:pt x="75079" y="2860717"/>
                  <a:pt x="74938" y="2861412"/>
                  <a:pt x="74656" y="2862063"/>
                </a:cubicBezTo>
                <a:cubicBezTo>
                  <a:pt x="74374" y="2862714"/>
                  <a:pt x="73989" y="2863284"/>
                  <a:pt x="73500" y="2863772"/>
                </a:cubicBezTo>
                <a:cubicBezTo>
                  <a:pt x="73012" y="2864261"/>
                  <a:pt x="72437" y="2864646"/>
                  <a:pt x="71775" y="2864928"/>
                </a:cubicBezTo>
                <a:cubicBezTo>
                  <a:pt x="71113" y="2865210"/>
                  <a:pt x="70413" y="2865351"/>
                  <a:pt x="69675" y="2865351"/>
                </a:cubicBezTo>
                <a:cubicBezTo>
                  <a:pt x="68915" y="2865351"/>
                  <a:pt x="68210" y="2865210"/>
                  <a:pt x="67559" y="2864928"/>
                </a:cubicBezTo>
                <a:cubicBezTo>
                  <a:pt x="66908" y="2864646"/>
                  <a:pt x="66338" y="2864261"/>
                  <a:pt x="65850" y="2863772"/>
                </a:cubicBezTo>
                <a:cubicBezTo>
                  <a:pt x="65361" y="2863284"/>
                  <a:pt x="64976" y="2862714"/>
                  <a:pt x="64694" y="2862063"/>
                </a:cubicBezTo>
                <a:cubicBezTo>
                  <a:pt x="64412" y="2861412"/>
                  <a:pt x="64271" y="2860717"/>
                  <a:pt x="64271" y="2859979"/>
                </a:cubicBezTo>
                <a:cubicBezTo>
                  <a:pt x="64271" y="2859220"/>
                  <a:pt x="64412" y="2858509"/>
                  <a:pt x="64694" y="2857847"/>
                </a:cubicBezTo>
                <a:cubicBezTo>
                  <a:pt x="64976" y="2857185"/>
                  <a:pt x="65361" y="2856604"/>
                  <a:pt x="65850" y="2856105"/>
                </a:cubicBezTo>
                <a:cubicBezTo>
                  <a:pt x="66338" y="2855606"/>
                  <a:pt x="66908" y="2855215"/>
                  <a:pt x="67559" y="2854933"/>
                </a:cubicBezTo>
                <a:cubicBezTo>
                  <a:pt x="68210" y="2854651"/>
                  <a:pt x="68915" y="2854510"/>
                  <a:pt x="69675" y="2854510"/>
                </a:cubicBezTo>
                <a:close/>
                <a:moveTo>
                  <a:pt x="201155" y="2832079"/>
                </a:moveTo>
                <a:lnTo>
                  <a:pt x="216554" y="2832079"/>
                </a:lnTo>
                <a:lnTo>
                  <a:pt x="216554" y="2860044"/>
                </a:lnTo>
                <a:lnTo>
                  <a:pt x="226289" y="2860044"/>
                </a:lnTo>
                <a:lnTo>
                  <a:pt x="226289" y="2864765"/>
                </a:lnTo>
                <a:lnTo>
                  <a:pt x="200081" y="2864765"/>
                </a:lnTo>
                <a:lnTo>
                  <a:pt x="200081" y="2860044"/>
                </a:lnTo>
                <a:lnTo>
                  <a:pt x="210825" y="2860044"/>
                </a:lnTo>
                <a:lnTo>
                  <a:pt x="210825" y="2836767"/>
                </a:lnTo>
                <a:lnTo>
                  <a:pt x="201155" y="2836767"/>
                </a:lnTo>
                <a:close/>
                <a:moveTo>
                  <a:pt x="171129" y="2831493"/>
                </a:moveTo>
                <a:cubicBezTo>
                  <a:pt x="172887" y="2831493"/>
                  <a:pt x="174222" y="2832068"/>
                  <a:pt x="175134" y="2833218"/>
                </a:cubicBezTo>
                <a:cubicBezTo>
                  <a:pt x="176045" y="2834369"/>
                  <a:pt x="176501" y="2836148"/>
                  <a:pt x="176501" y="2838557"/>
                </a:cubicBezTo>
                <a:cubicBezTo>
                  <a:pt x="177022" y="2837429"/>
                  <a:pt x="177532" y="2836425"/>
                  <a:pt x="178031" y="2835546"/>
                </a:cubicBezTo>
                <a:cubicBezTo>
                  <a:pt x="178530" y="2834667"/>
                  <a:pt x="179068" y="2833929"/>
                  <a:pt x="179643" y="2833332"/>
                </a:cubicBezTo>
                <a:cubicBezTo>
                  <a:pt x="180218" y="2832735"/>
                  <a:pt x="180853" y="2832280"/>
                  <a:pt x="181547" y="2831965"/>
                </a:cubicBezTo>
                <a:cubicBezTo>
                  <a:pt x="182242" y="2831650"/>
                  <a:pt x="183045" y="2831493"/>
                  <a:pt x="183956" y="2831493"/>
                </a:cubicBezTo>
                <a:cubicBezTo>
                  <a:pt x="188059" y="2831493"/>
                  <a:pt x="190110" y="2834651"/>
                  <a:pt x="190110" y="2840967"/>
                </a:cubicBezTo>
                <a:lnTo>
                  <a:pt x="190110" y="2864765"/>
                </a:lnTo>
                <a:lnTo>
                  <a:pt x="184901" y="2864765"/>
                </a:lnTo>
                <a:lnTo>
                  <a:pt x="184901" y="2841292"/>
                </a:lnTo>
                <a:cubicBezTo>
                  <a:pt x="184901" y="2840272"/>
                  <a:pt x="184863" y="2839436"/>
                  <a:pt x="184787" y="2838785"/>
                </a:cubicBezTo>
                <a:cubicBezTo>
                  <a:pt x="184711" y="2838134"/>
                  <a:pt x="184591" y="2837619"/>
                  <a:pt x="184428" y="2837239"/>
                </a:cubicBezTo>
                <a:cubicBezTo>
                  <a:pt x="184266" y="2836859"/>
                  <a:pt x="184059" y="2836593"/>
                  <a:pt x="183810" y="2836441"/>
                </a:cubicBezTo>
                <a:cubicBezTo>
                  <a:pt x="183560" y="2836289"/>
                  <a:pt x="183251" y="2836213"/>
                  <a:pt x="182882" y="2836213"/>
                </a:cubicBezTo>
                <a:cubicBezTo>
                  <a:pt x="182448" y="2836213"/>
                  <a:pt x="182046" y="2836344"/>
                  <a:pt x="181677" y="2836604"/>
                </a:cubicBezTo>
                <a:cubicBezTo>
                  <a:pt x="181309" y="2836865"/>
                  <a:pt x="180912" y="2837288"/>
                  <a:pt x="180489" y="2837874"/>
                </a:cubicBezTo>
                <a:cubicBezTo>
                  <a:pt x="180066" y="2838460"/>
                  <a:pt x="179599" y="2839236"/>
                  <a:pt x="179089" y="2840202"/>
                </a:cubicBezTo>
                <a:cubicBezTo>
                  <a:pt x="178579" y="2841167"/>
                  <a:pt x="177977" y="2842356"/>
                  <a:pt x="177282" y="2843766"/>
                </a:cubicBezTo>
                <a:lnTo>
                  <a:pt x="177282" y="2864765"/>
                </a:lnTo>
                <a:lnTo>
                  <a:pt x="172106" y="2864765"/>
                </a:lnTo>
                <a:lnTo>
                  <a:pt x="172106" y="2841911"/>
                </a:lnTo>
                <a:cubicBezTo>
                  <a:pt x="172106" y="2840717"/>
                  <a:pt x="172068" y="2839751"/>
                  <a:pt x="171992" y="2839013"/>
                </a:cubicBezTo>
                <a:cubicBezTo>
                  <a:pt x="171916" y="2838275"/>
                  <a:pt x="171797" y="2837700"/>
                  <a:pt x="171634" y="2837288"/>
                </a:cubicBezTo>
                <a:cubicBezTo>
                  <a:pt x="171471" y="2836875"/>
                  <a:pt x="171260" y="2836593"/>
                  <a:pt x="170999" y="2836441"/>
                </a:cubicBezTo>
                <a:cubicBezTo>
                  <a:pt x="170739" y="2836289"/>
                  <a:pt x="170424" y="2836213"/>
                  <a:pt x="170055" y="2836213"/>
                </a:cubicBezTo>
                <a:cubicBezTo>
                  <a:pt x="169664" y="2836213"/>
                  <a:pt x="169295" y="2836322"/>
                  <a:pt x="168948" y="2836539"/>
                </a:cubicBezTo>
                <a:cubicBezTo>
                  <a:pt x="168601" y="2836756"/>
                  <a:pt x="168216" y="2837147"/>
                  <a:pt x="167792" y="2837711"/>
                </a:cubicBezTo>
                <a:cubicBezTo>
                  <a:pt x="167369" y="2838275"/>
                  <a:pt x="166897" y="2839046"/>
                  <a:pt x="166376" y="2840022"/>
                </a:cubicBezTo>
                <a:cubicBezTo>
                  <a:pt x="165855" y="2840999"/>
                  <a:pt x="165237" y="2842247"/>
                  <a:pt x="164520" y="2843766"/>
                </a:cubicBezTo>
                <a:lnTo>
                  <a:pt x="164520" y="2864765"/>
                </a:lnTo>
                <a:lnTo>
                  <a:pt x="159311" y="2864765"/>
                </a:lnTo>
                <a:lnTo>
                  <a:pt x="159311" y="2832079"/>
                </a:lnTo>
                <a:lnTo>
                  <a:pt x="163641" y="2832079"/>
                </a:lnTo>
                <a:lnTo>
                  <a:pt x="163902" y="2838297"/>
                </a:lnTo>
                <a:cubicBezTo>
                  <a:pt x="164466" y="2837060"/>
                  <a:pt x="165014" y="2836007"/>
                  <a:pt x="165546" y="2835139"/>
                </a:cubicBezTo>
                <a:cubicBezTo>
                  <a:pt x="166078" y="2834271"/>
                  <a:pt x="166626" y="2833571"/>
                  <a:pt x="167190" y="2833039"/>
                </a:cubicBezTo>
                <a:cubicBezTo>
                  <a:pt x="167754" y="2832507"/>
                  <a:pt x="168357" y="2832117"/>
                  <a:pt x="168997" y="2831867"/>
                </a:cubicBezTo>
                <a:cubicBezTo>
                  <a:pt x="169637" y="2831618"/>
                  <a:pt x="170348" y="2831493"/>
                  <a:pt x="171129" y="2831493"/>
                </a:cubicBezTo>
                <a:close/>
                <a:moveTo>
                  <a:pt x="147601" y="2831493"/>
                </a:moveTo>
                <a:cubicBezTo>
                  <a:pt x="148881" y="2831493"/>
                  <a:pt x="150303" y="2831563"/>
                  <a:pt x="151865" y="2831704"/>
                </a:cubicBezTo>
                <a:cubicBezTo>
                  <a:pt x="153428" y="2831845"/>
                  <a:pt x="155056" y="2832090"/>
                  <a:pt x="156749" y="2832437"/>
                </a:cubicBezTo>
                <a:lnTo>
                  <a:pt x="156749" y="2837483"/>
                </a:lnTo>
                <a:cubicBezTo>
                  <a:pt x="154969" y="2837049"/>
                  <a:pt x="153282" y="2836729"/>
                  <a:pt x="151686" y="2836523"/>
                </a:cubicBezTo>
                <a:cubicBezTo>
                  <a:pt x="150091" y="2836316"/>
                  <a:pt x="148707" y="2836213"/>
                  <a:pt x="147535" y="2836213"/>
                </a:cubicBezTo>
                <a:cubicBezTo>
                  <a:pt x="146125" y="2836213"/>
                  <a:pt x="144936" y="2836322"/>
                  <a:pt x="143971" y="2836539"/>
                </a:cubicBezTo>
                <a:cubicBezTo>
                  <a:pt x="143005" y="2836756"/>
                  <a:pt x="142223" y="2837054"/>
                  <a:pt x="141626" y="2837434"/>
                </a:cubicBezTo>
                <a:cubicBezTo>
                  <a:pt x="141030" y="2837814"/>
                  <a:pt x="140601" y="2838259"/>
                  <a:pt x="140341" y="2838769"/>
                </a:cubicBezTo>
                <a:cubicBezTo>
                  <a:pt x="140080" y="2839279"/>
                  <a:pt x="139950" y="2839827"/>
                  <a:pt x="139950" y="2840413"/>
                </a:cubicBezTo>
                <a:cubicBezTo>
                  <a:pt x="139950" y="2840999"/>
                  <a:pt x="140064" y="2841531"/>
                  <a:pt x="140292" y="2842008"/>
                </a:cubicBezTo>
                <a:cubicBezTo>
                  <a:pt x="140519" y="2842486"/>
                  <a:pt x="140943" y="2842947"/>
                  <a:pt x="141561" y="2843392"/>
                </a:cubicBezTo>
                <a:cubicBezTo>
                  <a:pt x="142180" y="2843837"/>
                  <a:pt x="143043" y="2844282"/>
                  <a:pt x="144150" y="2844727"/>
                </a:cubicBezTo>
                <a:cubicBezTo>
                  <a:pt x="145256" y="2845172"/>
                  <a:pt x="146700" y="2845655"/>
                  <a:pt x="148480" y="2846176"/>
                </a:cubicBezTo>
                <a:cubicBezTo>
                  <a:pt x="150411" y="2846740"/>
                  <a:pt x="152039" y="2847331"/>
                  <a:pt x="153363" y="2847950"/>
                </a:cubicBezTo>
                <a:cubicBezTo>
                  <a:pt x="154687" y="2848568"/>
                  <a:pt x="155761" y="2849258"/>
                  <a:pt x="156586" y="2850017"/>
                </a:cubicBezTo>
                <a:cubicBezTo>
                  <a:pt x="157411" y="2850777"/>
                  <a:pt x="158002" y="2851634"/>
                  <a:pt x="158360" y="2852589"/>
                </a:cubicBezTo>
                <a:cubicBezTo>
                  <a:pt x="158718" y="2853544"/>
                  <a:pt x="158897" y="2854629"/>
                  <a:pt x="158897" y="2855845"/>
                </a:cubicBezTo>
                <a:cubicBezTo>
                  <a:pt x="158897" y="2856995"/>
                  <a:pt x="158702" y="2858026"/>
                  <a:pt x="158312" y="2858938"/>
                </a:cubicBezTo>
                <a:cubicBezTo>
                  <a:pt x="157921" y="2859849"/>
                  <a:pt x="157389" y="2860658"/>
                  <a:pt x="156716" y="2861363"/>
                </a:cubicBezTo>
                <a:cubicBezTo>
                  <a:pt x="156043" y="2862068"/>
                  <a:pt x="155262" y="2862671"/>
                  <a:pt x="154372" y="2863170"/>
                </a:cubicBezTo>
                <a:cubicBezTo>
                  <a:pt x="153482" y="2863669"/>
                  <a:pt x="152533" y="2864081"/>
                  <a:pt x="151524" y="2864407"/>
                </a:cubicBezTo>
                <a:cubicBezTo>
                  <a:pt x="150514" y="2864733"/>
                  <a:pt x="149478" y="2864971"/>
                  <a:pt x="148414" y="2865123"/>
                </a:cubicBezTo>
                <a:cubicBezTo>
                  <a:pt x="147351" y="2865275"/>
                  <a:pt x="146309" y="2865351"/>
                  <a:pt x="145289" y="2865351"/>
                </a:cubicBezTo>
                <a:cubicBezTo>
                  <a:pt x="143075" y="2865351"/>
                  <a:pt x="141040" y="2865253"/>
                  <a:pt x="139185" y="2865058"/>
                </a:cubicBezTo>
                <a:cubicBezTo>
                  <a:pt x="137329" y="2864863"/>
                  <a:pt x="135511" y="2864548"/>
                  <a:pt x="133732" y="2864114"/>
                </a:cubicBezTo>
                <a:lnTo>
                  <a:pt x="133732" y="2858905"/>
                </a:lnTo>
                <a:cubicBezTo>
                  <a:pt x="135642" y="2859448"/>
                  <a:pt x="137541" y="2859860"/>
                  <a:pt x="139429" y="2860142"/>
                </a:cubicBezTo>
                <a:cubicBezTo>
                  <a:pt x="141317" y="2860424"/>
                  <a:pt x="143195" y="2860565"/>
                  <a:pt x="145061" y="2860565"/>
                </a:cubicBezTo>
                <a:cubicBezTo>
                  <a:pt x="147774" y="2860565"/>
                  <a:pt x="149782" y="2860196"/>
                  <a:pt x="151084" y="2859458"/>
                </a:cubicBezTo>
                <a:cubicBezTo>
                  <a:pt x="152386" y="2858721"/>
                  <a:pt x="153037" y="2857668"/>
                  <a:pt x="153037" y="2856301"/>
                </a:cubicBezTo>
                <a:cubicBezTo>
                  <a:pt x="153037" y="2855715"/>
                  <a:pt x="152934" y="2855188"/>
                  <a:pt x="152728" y="2854722"/>
                </a:cubicBezTo>
                <a:cubicBezTo>
                  <a:pt x="152522" y="2854255"/>
                  <a:pt x="152148" y="2853810"/>
                  <a:pt x="151605" y="2853387"/>
                </a:cubicBezTo>
                <a:cubicBezTo>
                  <a:pt x="151062" y="2852964"/>
                  <a:pt x="150221" y="2852524"/>
                  <a:pt x="149082" y="2852068"/>
                </a:cubicBezTo>
                <a:cubicBezTo>
                  <a:pt x="147942" y="2851612"/>
                  <a:pt x="146385" y="2851092"/>
                  <a:pt x="144410" y="2850506"/>
                </a:cubicBezTo>
                <a:cubicBezTo>
                  <a:pt x="142934" y="2850071"/>
                  <a:pt x="141572" y="2849578"/>
                  <a:pt x="140324" y="2849024"/>
                </a:cubicBezTo>
                <a:cubicBezTo>
                  <a:pt x="139076" y="2848471"/>
                  <a:pt x="137996" y="2847814"/>
                  <a:pt x="137085" y="2847055"/>
                </a:cubicBezTo>
                <a:cubicBezTo>
                  <a:pt x="136173" y="2846295"/>
                  <a:pt x="135457" y="2845405"/>
                  <a:pt x="134936" y="2844385"/>
                </a:cubicBezTo>
                <a:cubicBezTo>
                  <a:pt x="134415" y="2843365"/>
                  <a:pt x="134155" y="2842160"/>
                  <a:pt x="134155" y="2840771"/>
                </a:cubicBezTo>
                <a:cubicBezTo>
                  <a:pt x="134155" y="2839860"/>
                  <a:pt x="134366" y="2838861"/>
                  <a:pt x="134790" y="2837776"/>
                </a:cubicBezTo>
                <a:cubicBezTo>
                  <a:pt x="135213" y="2836691"/>
                  <a:pt x="135935" y="2835682"/>
                  <a:pt x="136955" y="2834748"/>
                </a:cubicBezTo>
                <a:cubicBezTo>
                  <a:pt x="137975" y="2833815"/>
                  <a:pt x="139353" y="2833039"/>
                  <a:pt x="141089" y="2832421"/>
                </a:cubicBezTo>
                <a:cubicBezTo>
                  <a:pt x="142826" y="2831802"/>
                  <a:pt x="144996" y="2831493"/>
                  <a:pt x="147601" y="2831493"/>
                </a:cubicBezTo>
                <a:close/>
                <a:moveTo>
                  <a:pt x="249445" y="2821628"/>
                </a:moveTo>
                <a:lnTo>
                  <a:pt x="249445" y="2832079"/>
                </a:lnTo>
                <a:lnTo>
                  <a:pt x="264128" y="2832079"/>
                </a:lnTo>
                <a:lnTo>
                  <a:pt x="264128" y="2836832"/>
                </a:lnTo>
                <a:lnTo>
                  <a:pt x="249445" y="2836832"/>
                </a:lnTo>
                <a:lnTo>
                  <a:pt x="249445" y="2853436"/>
                </a:lnTo>
                <a:cubicBezTo>
                  <a:pt x="249445" y="2855780"/>
                  <a:pt x="250069" y="2857532"/>
                  <a:pt x="251317" y="2858693"/>
                </a:cubicBezTo>
                <a:cubicBezTo>
                  <a:pt x="252565" y="2859855"/>
                  <a:pt x="254405" y="2860435"/>
                  <a:pt x="256836" y="2860435"/>
                </a:cubicBezTo>
                <a:cubicBezTo>
                  <a:pt x="257878" y="2860435"/>
                  <a:pt x="259017" y="2860354"/>
                  <a:pt x="260254" y="2860191"/>
                </a:cubicBezTo>
                <a:cubicBezTo>
                  <a:pt x="261491" y="2860028"/>
                  <a:pt x="262783" y="2859773"/>
                  <a:pt x="264128" y="2859426"/>
                </a:cubicBezTo>
                <a:lnTo>
                  <a:pt x="264128" y="2864309"/>
                </a:lnTo>
                <a:cubicBezTo>
                  <a:pt x="262848" y="2864635"/>
                  <a:pt x="261524" y="2864868"/>
                  <a:pt x="260156" y="2865009"/>
                </a:cubicBezTo>
                <a:cubicBezTo>
                  <a:pt x="258789" y="2865150"/>
                  <a:pt x="257400" y="2865221"/>
                  <a:pt x="255989" y="2865221"/>
                </a:cubicBezTo>
                <a:cubicBezTo>
                  <a:pt x="251887" y="2865221"/>
                  <a:pt x="248827" y="2864293"/>
                  <a:pt x="246808" y="2862437"/>
                </a:cubicBezTo>
                <a:cubicBezTo>
                  <a:pt x="244790" y="2860582"/>
                  <a:pt x="243781" y="2857733"/>
                  <a:pt x="243781" y="2853891"/>
                </a:cubicBezTo>
                <a:lnTo>
                  <a:pt x="243781" y="2836832"/>
                </a:lnTo>
                <a:lnTo>
                  <a:pt x="234632" y="2836832"/>
                </a:lnTo>
                <a:lnTo>
                  <a:pt x="234632" y="2832079"/>
                </a:lnTo>
                <a:lnTo>
                  <a:pt x="243781" y="2832079"/>
                </a:lnTo>
                <a:lnTo>
                  <a:pt x="243781" y="2823093"/>
                </a:lnTo>
                <a:close/>
                <a:moveTo>
                  <a:pt x="31315" y="2821628"/>
                </a:moveTo>
                <a:cubicBezTo>
                  <a:pt x="33203" y="2821628"/>
                  <a:pt x="34923" y="2821910"/>
                  <a:pt x="36475" y="2822475"/>
                </a:cubicBezTo>
                <a:cubicBezTo>
                  <a:pt x="38027" y="2823039"/>
                  <a:pt x="39367" y="2823853"/>
                  <a:pt x="40495" y="2824916"/>
                </a:cubicBezTo>
                <a:cubicBezTo>
                  <a:pt x="41624" y="2825980"/>
                  <a:pt x="42498" y="2827282"/>
                  <a:pt x="43116" y="2828823"/>
                </a:cubicBezTo>
                <a:cubicBezTo>
                  <a:pt x="43735" y="2830364"/>
                  <a:pt x="44044" y="2832100"/>
                  <a:pt x="44044" y="2834032"/>
                </a:cubicBezTo>
                <a:cubicBezTo>
                  <a:pt x="44044" y="2835660"/>
                  <a:pt x="43827" y="2837168"/>
                  <a:pt x="43393" y="2838557"/>
                </a:cubicBezTo>
                <a:cubicBezTo>
                  <a:pt x="42959" y="2839947"/>
                  <a:pt x="42302" y="2841330"/>
                  <a:pt x="41423" y="2842708"/>
                </a:cubicBezTo>
                <a:cubicBezTo>
                  <a:pt x="40544" y="2844087"/>
                  <a:pt x="39437" y="2845514"/>
                  <a:pt x="38103" y="2846989"/>
                </a:cubicBezTo>
                <a:cubicBezTo>
                  <a:pt x="36768" y="2848465"/>
                  <a:pt x="35189" y="2850082"/>
                  <a:pt x="33366" y="2851840"/>
                </a:cubicBezTo>
                <a:lnTo>
                  <a:pt x="25650" y="2859361"/>
                </a:lnTo>
                <a:lnTo>
                  <a:pt x="46323" y="2859361"/>
                </a:lnTo>
                <a:lnTo>
                  <a:pt x="46323" y="2864765"/>
                </a:lnTo>
                <a:lnTo>
                  <a:pt x="18292" y="2864765"/>
                </a:lnTo>
                <a:lnTo>
                  <a:pt x="18292" y="2859686"/>
                </a:lnTo>
                <a:lnTo>
                  <a:pt x="29296" y="2848748"/>
                </a:lnTo>
                <a:cubicBezTo>
                  <a:pt x="31097" y="2846968"/>
                  <a:pt x="32563" y="2845427"/>
                  <a:pt x="33691" y="2844125"/>
                </a:cubicBezTo>
                <a:cubicBezTo>
                  <a:pt x="34820" y="2842822"/>
                  <a:pt x="35699" y="2841634"/>
                  <a:pt x="36328" y="2840560"/>
                </a:cubicBezTo>
                <a:cubicBezTo>
                  <a:pt x="36958" y="2839485"/>
                  <a:pt x="37381" y="2838471"/>
                  <a:pt x="37598" y="2837516"/>
                </a:cubicBezTo>
                <a:cubicBezTo>
                  <a:pt x="37815" y="2836561"/>
                  <a:pt x="37923" y="2835530"/>
                  <a:pt x="37923" y="2834423"/>
                </a:cubicBezTo>
                <a:cubicBezTo>
                  <a:pt x="37923" y="2833381"/>
                  <a:pt x="37782" y="2832388"/>
                  <a:pt x="37500" y="2831444"/>
                </a:cubicBezTo>
                <a:cubicBezTo>
                  <a:pt x="37218" y="2830500"/>
                  <a:pt x="36784" y="2829670"/>
                  <a:pt x="36198" y="2828953"/>
                </a:cubicBezTo>
                <a:cubicBezTo>
                  <a:pt x="35612" y="2828237"/>
                  <a:pt x="34852" y="2827673"/>
                  <a:pt x="33919" y="2827260"/>
                </a:cubicBezTo>
                <a:cubicBezTo>
                  <a:pt x="32986" y="2826848"/>
                  <a:pt x="31868" y="2826642"/>
                  <a:pt x="30566" y="2826642"/>
                </a:cubicBezTo>
                <a:cubicBezTo>
                  <a:pt x="28764" y="2826642"/>
                  <a:pt x="27126" y="2827043"/>
                  <a:pt x="25650" y="2827846"/>
                </a:cubicBezTo>
                <a:cubicBezTo>
                  <a:pt x="24174" y="2828650"/>
                  <a:pt x="22817" y="2829691"/>
                  <a:pt x="21580" y="2830972"/>
                </a:cubicBezTo>
                <a:lnTo>
                  <a:pt x="18455" y="2827228"/>
                </a:lnTo>
                <a:cubicBezTo>
                  <a:pt x="20061" y="2825535"/>
                  <a:pt x="21911" y="2824178"/>
                  <a:pt x="24006" y="2823158"/>
                </a:cubicBezTo>
                <a:cubicBezTo>
                  <a:pt x="26100" y="2822138"/>
                  <a:pt x="28536" y="2821628"/>
                  <a:pt x="31315" y="2821628"/>
                </a:cubicBezTo>
                <a:close/>
                <a:moveTo>
                  <a:pt x="266365" y="2818763"/>
                </a:moveTo>
                <a:lnTo>
                  <a:pt x="272030" y="2818763"/>
                </a:lnTo>
                <a:lnTo>
                  <a:pt x="272030" y="2832079"/>
                </a:lnTo>
                <a:lnTo>
                  <a:pt x="271835" y="2837223"/>
                </a:lnTo>
                <a:cubicBezTo>
                  <a:pt x="272725" y="2836159"/>
                  <a:pt x="273598" y="2835264"/>
                  <a:pt x="274456" y="2834537"/>
                </a:cubicBezTo>
                <a:cubicBezTo>
                  <a:pt x="275313" y="2833810"/>
                  <a:pt x="276170" y="2833218"/>
                  <a:pt x="277027" y="2832762"/>
                </a:cubicBezTo>
                <a:cubicBezTo>
                  <a:pt x="277885" y="2832307"/>
                  <a:pt x="278758" y="2831981"/>
                  <a:pt x="279648" y="2831786"/>
                </a:cubicBezTo>
                <a:cubicBezTo>
                  <a:pt x="280538" y="2831590"/>
                  <a:pt x="281461" y="2831493"/>
                  <a:pt x="282416" y="2831493"/>
                </a:cubicBezTo>
                <a:cubicBezTo>
                  <a:pt x="285671" y="2831493"/>
                  <a:pt x="288189" y="2832486"/>
                  <a:pt x="289969" y="2834472"/>
                </a:cubicBezTo>
                <a:cubicBezTo>
                  <a:pt x="291748" y="2836458"/>
                  <a:pt x="292638" y="2839447"/>
                  <a:pt x="292638" y="2843441"/>
                </a:cubicBezTo>
                <a:lnTo>
                  <a:pt x="292638" y="2864765"/>
                </a:lnTo>
                <a:lnTo>
                  <a:pt x="286973" y="2864765"/>
                </a:lnTo>
                <a:lnTo>
                  <a:pt x="286973" y="2843897"/>
                </a:lnTo>
                <a:cubicBezTo>
                  <a:pt x="286973" y="2841379"/>
                  <a:pt x="286501" y="2839496"/>
                  <a:pt x="285557" y="2838248"/>
                </a:cubicBezTo>
                <a:cubicBezTo>
                  <a:pt x="284613" y="2837000"/>
                  <a:pt x="283262" y="2836376"/>
                  <a:pt x="281504" y="2836376"/>
                </a:cubicBezTo>
                <a:cubicBezTo>
                  <a:pt x="280744" y="2836376"/>
                  <a:pt x="280033" y="2836479"/>
                  <a:pt x="279372" y="2836685"/>
                </a:cubicBezTo>
                <a:cubicBezTo>
                  <a:pt x="278709" y="2836892"/>
                  <a:pt x="278020" y="2837250"/>
                  <a:pt x="277304" y="2837760"/>
                </a:cubicBezTo>
                <a:cubicBezTo>
                  <a:pt x="276588" y="2838270"/>
                  <a:pt x="275807" y="2838959"/>
                  <a:pt x="274960" y="2839827"/>
                </a:cubicBezTo>
                <a:cubicBezTo>
                  <a:pt x="274114" y="2840695"/>
                  <a:pt x="273137" y="2841780"/>
                  <a:pt x="272030" y="2843083"/>
                </a:cubicBezTo>
                <a:lnTo>
                  <a:pt x="272030" y="2864765"/>
                </a:lnTo>
                <a:lnTo>
                  <a:pt x="266365" y="2864765"/>
                </a:lnTo>
                <a:close/>
                <a:moveTo>
                  <a:pt x="212810" y="2818373"/>
                </a:moveTo>
                <a:cubicBezTo>
                  <a:pt x="213440" y="2818373"/>
                  <a:pt x="214026" y="2818487"/>
                  <a:pt x="214568" y="2818714"/>
                </a:cubicBezTo>
                <a:cubicBezTo>
                  <a:pt x="215111" y="2818942"/>
                  <a:pt x="215583" y="2819262"/>
                  <a:pt x="215985" y="2819675"/>
                </a:cubicBezTo>
                <a:cubicBezTo>
                  <a:pt x="216386" y="2820087"/>
                  <a:pt x="216701" y="2820559"/>
                  <a:pt x="216929" y="2821091"/>
                </a:cubicBezTo>
                <a:cubicBezTo>
                  <a:pt x="217157" y="2821623"/>
                  <a:pt x="217271" y="2822203"/>
                  <a:pt x="217271" y="2822833"/>
                </a:cubicBezTo>
                <a:cubicBezTo>
                  <a:pt x="217271" y="2823441"/>
                  <a:pt x="217157" y="2824016"/>
                  <a:pt x="216929" y="2824558"/>
                </a:cubicBezTo>
                <a:cubicBezTo>
                  <a:pt x="216701" y="2825101"/>
                  <a:pt x="216386" y="2825578"/>
                  <a:pt x="215985" y="2825991"/>
                </a:cubicBezTo>
                <a:cubicBezTo>
                  <a:pt x="215583" y="2826403"/>
                  <a:pt x="215111" y="2826723"/>
                  <a:pt x="214568" y="2826951"/>
                </a:cubicBezTo>
                <a:cubicBezTo>
                  <a:pt x="214026" y="2827179"/>
                  <a:pt x="213440" y="2827293"/>
                  <a:pt x="212810" y="2827293"/>
                </a:cubicBezTo>
                <a:cubicBezTo>
                  <a:pt x="212181" y="2827293"/>
                  <a:pt x="211595" y="2827179"/>
                  <a:pt x="211052" y="2826951"/>
                </a:cubicBezTo>
                <a:cubicBezTo>
                  <a:pt x="210510" y="2826723"/>
                  <a:pt x="210038" y="2826403"/>
                  <a:pt x="209636" y="2825991"/>
                </a:cubicBezTo>
                <a:cubicBezTo>
                  <a:pt x="209235" y="2825578"/>
                  <a:pt x="208920" y="2825101"/>
                  <a:pt x="208692" y="2824558"/>
                </a:cubicBezTo>
                <a:cubicBezTo>
                  <a:pt x="208464" y="2824016"/>
                  <a:pt x="208350" y="2823441"/>
                  <a:pt x="208350" y="2822833"/>
                </a:cubicBezTo>
                <a:cubicBezTo>
                  <a:pt x="208350" y="2822203"/>
                  <a:pt x="208464" y="2821623"/>
                  <a:pt x="208692" y="2821091"/>
                </a:cubicBezTo>
                <a:cubicBezTo>
                  <a:pt x="208920" y="2820559"/>
                  <a:pt x="209235" y="2820087"/>
                  <a:pt x="209636" y="2819675"/>
                </a:cubicBezTo>
                <a:cubicBezTo>
                  <a:pt x="210038" y="2819262"/>
                  <a:pt x="210510" y="2818942"/>
                  <a:pt x="211052" y="2818714"/>
                </a:cubicBezTo>
                <a:cubicBezTo>
                  <a:pt x="211595" y="2818487"/>
                  <a:pt x="212181" y="2818373"/>
                  <a:pt x="212810" y="2818373"/>
                </a:cubicBezTo>
                <a:close/>
                <a:moveTo>
                  <a:pt x="69675" y="2778310"/>
                </a:moveTo>
                <a:cubicBezTo>
                  <a:pt x="70413" y="2778310"/>
                  <a:pt x="71113" y="2778451"/>
                  <a:pt x="71775" y="2778733"/>
                </a:cubicBezTo>
                <a:cubicBezTo>
                  <a:pt x="72437" y="2779015"/>
                  <a:pt x="73012" y="2779406"/>
                  <a:pt x="73500" y="2779905"/>
                </a:cubicBezTo>
                <a:cubicBezTo>
                  <a:pt x="73989" y="2780404"/>
                  <a:pt x="74374" y="2780985"/>
                  <a:pt x="74656" y="2781647"/>
                </a:cubicBezTo>
                <a:cubicBezTo>
                  <a:pt x="74938" y="2782309"/>
                  <a:pt x="75079" y="2783020"/>
                  <a:pt x="75079" y="2783779"/>
                </a:cubicBezTo>
                <a:cubicBezTo>
                  <a:pt x="75079" y="2784517"/>
                  <a:pt x="74938" y="2785212"/>
                  <a:pt x="74656" y="2785863"/>
                </a:cubicBezTo>
                <a:cubicBezTo>
                  <a:pt x="74374" y="2786514"/>
                  <a:pt x="73989" y="2787084"/>
                  <a:pt x="73500" y="2787572"/>
                </a:cubicBezTo>
                <a:cubicBezTo>
                  <a:pt x="73012" y="2788061"/>
                  <a:pt x="72437" y="2788446"/>
                  <a:pt x="71775" y="2788728"/>
                </a:cubicBezTo>
                <a:cubicBezTo>
                  <a:pt x="71113" y="2789010"/>
                  <a:pt x="70413" y="2789151"/>
                  <a:pt x="69675" y="2789151"/>
                </a:cubicBezTo>
                <a:cubicBezTo>
                  <a:pt x="68915" y="2789151"/>
                  <a:pt x="68210" y="2789010"/>
                  <a:pt x="67559" y="2788728"/>
                </a:cubicBezTo>
                <a:cubicBezTo>
                  <a:pt x="66908" y="2788446"/>
                  <a:pt x="66338" y="2788061"/>
                  <a:pt x="65850" y="2787572"/>
                </a:cubicBezTo>
                <a:cubicBezTo>
                  <a:pt x="65361" y="2787084"/>
                  <a:pt x="64976" y="2786514"/>
                  <a:pt x="64694" y="2785863"/>
                </a:cubicBezTo>
                <a:cubicBezTo>
                  <a:pt x="64412" y="2785212"/>
                  <a:pt x="64271" y="2784517"/>
                  <a:pt x="64271" y="2783779"/>
                </a:cubicBezTo>
                <a:cubicBezTo>
                  <a:pt x="64271" y="2783020"/>
                  <a:pt x="64412" y="2782309"/>
                  <a:pt x="64694" y="2781647"/>
                </a:cubicBezTo>
                <a:cubicBezTo>
                  <a:pt x="64976" y="2780985"/>
                  <a:pt x="65361" y="2780404"/>
                  <a:pt x="65850" y="2779905"/>
                </a:cubicBezTo>
                <a:cubicBezTo>
                  <a:pt x="66338" y="2779406"/>
                  <a:pt x="66908" y="2779015"/>
                  <a:pt x="67559" y="2778733"/>
                </a:cubicBezTo>
                <a:cubicBezTo>
                  <a:pt x="68210" y="2778451"/>
                  <a:pt x="68915" y="2778310"/>
                  <a:pt x="69675" y="2778310"/>
                </a:cubicBezTo>
                <a:close/>
                <a:moveTo>
                  <a:pt x="174711" y="2760111"/>
                </a:moveTo>
                <a:cubicBezTo>
                  <a:pt x="173018" y="2760111"/>
                  <a:pt x="171569" y="2760442"/>
                  <a:pt x="170364" y="2761104"/>
                </a:cubicBezTo>
                <a:cubicBezTo>
                  <a:pt x="169160" y="2761766"/>
                  <a:pt x="168172" y="2762650"/>
                  <a:pt x="167402" y="2763757"/>
                </a:cubicBezTo>
                <a:cubicBezTo>
                  <a:pt x="166631" y="2764864"/>
                  <a:pt x="166067" y="2766150"/>
                  <a:pt x="165709" y="2767615"/>
                </a:cubicBezTo>
                <a:cubicBezTo>
                  <a:pt x="165351" y="2769080"/>
                  <a:pt x="165172" y="2770616"/>
                  <a:pt x="165172" y="2772222"/>
                </a:cubicBezTo>
                <a:cubicBezTo>
                  <a:pt x="165172" y="2774240"/>
                  <a:pt x="165394" y="2776009"/>
                  <a:pt x="165839" y="2777529"/>
                </a:cubicBezTo>
                <a:cubicBezTo>
                  <a:pt x="166284" y="2779048"/>
                  <a:pt x="166919" y="2780312"/>
                  <a:pt x="167743" y="2781321"/>
                </a:cubicBezTo>
                <a:cubicBezTo>
                  <a:pt x="168568" y="2782331"/>
                  <a:pt x="169567" y="2783090"/>
                  <a:pt x="170739" y="2783600"/>
                </a:cubicBezTo>
                <a:cubicBezTo>
                  <a:pt x="171911" y="2784110"/>
                  <a:pt x="173235" y="2784365"/>
                  <a:pt x="174711" y="2784365"/>
                </a:cubicBezTo>
                <a:cubicBezTo>
                  <a:pt x="176403" y="2784365"/>
                  <a:pt x="177852" y="2784034"/>
                  <a:pt x="179057" y="2783372"/>
                </a:cubicBezTo>
                <a:cubicBezTo>
                  <a:pt x="180261" y="2782710"/>
                  <a:pt x="181249" y="2781826"/>
                  <a:pt x="182019" y="2780719"/>
                </a:cubicBezTo>
                <a:cubicBezTo>
                  <a:pt x="182790" y="2779612"/>
                  <a:pt x="183354" y="2778326"/>
                  <a:pt x="183712" y="2776861"/>
                </a:cubicBezTo>
                <a:cubicBezTo>
                  <a:pt x="184070" y="2775396"/>
                  <a:pt x="184249" y="2773850"/>
                  <a:pt x="184249" y="2772222"/>
                </a:cubicBezTo>
                <a:cubicBezTo>
                  <a:pt x="184249" y="2770203"/>
                  <a:pt x="184027" y="2768440"/>
                  <a:pt x="183582" y="2766932"/>
                </a:cubicBezTo>
                <a:cubicBezTo>
                  <a:pt x="183137" y="2765423"/>
                  <a:pt x="182502" y="2764164"/>
                  <a:pt x="181678" y="2763155"/>
                </a:cubicBezTo>
                <a:cubicBezTo>
                  <a:pt x="180853" y="2762146"/>
                  <a:pt x="179849" y="2761386"/>
                  <a:pt x="178666" y="2760876"/>
                </a:cubicBezTo>
                <a:cubicBezTo>
                  <a:pt x="177483" y="2760366"/>
                  <a:pt x="176165" y="2760111"/>
                  <a:pt x="174711" y="2760111"/>
                </a:cubicBezTo>
                <a:close/>
                <a:moveTo>
                  <a:pt x="253840" y="2755293"/>
                </a:moveTo>
                <a:cubicBezTo>
                  <a:pt x="257205" y="2755293"/>
                  <a:pt x="259750" y="2756286"/>
                  <a:pt x="261475" y="2758272"/>
                </a:cubicBezTo>
                <a:cubicBezTo>
                  <a:pt x="263200" y="2760258"/>
                  <a:pt x="264063" y="2763247"/>
                  <a:pt x="264063" y="2767241"/>
                </a:cubicBezTo>
                <a:lnTo>
                  <a:pt x="264063" y="2788565"/>
                </a:lnTo>
                <a:lnTo>
                  <a:pt x="258398" y="2788565"/>
                </a:lnTo>
                <a:lnTo>
                  <a:pt x="258398" y="2767697"/>
                </a:lnTo>
                <a:cubicBezTo>
                  <a:pt x="258398" y="2765136"/>
                  <a:pt x="257921" y="2763242"/>
                  <a:pt x="256966" y="2762016"/>
                </a:cubicBezTo>
                <a:cubicBezTo>
                  <a:pt x="256011" y="2760789"/>
                  <a:pt x="254589" y="2760176"/>
                  <a:pt x="252701" y="2760176"/>
                </a:cubicBezTo>
                <a:cubicBezTo>
                  <a:pt x="252007" y="2760176"/>
                  <a:pt x="251328" y="2760279"/>
                  <a:pt x="250666" y="2760485"/>
                </a:cubicBezTo>
                <a:cubicBezTo>
                  <a:pt x="250004" y="2760692"/>
                  <a:pt x="249315" y="2761050"/>
                  <a:pt x="248599" y="2761560"/>
                </a:cubicBezTo>
                <a:cubicBezTo>
                  <a:pt x="247883" y="2762070"/>
                  <a:pt x="247107" y="2762759"/>
                  <a:pt x="246271" y="2763627"/>
                </a:cubicBezTo>
                <a:cubicBezTo>
                  <a:pt x="245436" y="2764495"/>
                  <a:pt x="244497" y="2765580"/>
                  <a:pt x="243455" y="2766883"/>
                </a:cubicBezTo>
                <a:lnTo>
                  <a:pt x="243455" y="2788565"/>
                </a:lnTo>
                <a:lnTo>
                  <a:pt x="237790" y="2788565"/>
                </a:lnTo>
                <a:lnTo>
                  <a:pt x="237790" y="2755879"/>
                </a:lnTo>
                <a:lnTo>
                  <a:pt x="242837" y="2755879"/>
                </a:lnTo>
                <a:lnTo>
                  <a:pt x="243064" y="2761153"/>
                </a:lnTo>
                <a:cubicBezTo>
                  <a:pt x="244020" y="2760024"/>
                  <a:pt x="244942" y="2759086"/>
                  <a:pt x="245832" y="2758337"/>
                </a:cubicBezTo>
                <a:cubicBezTo>
                  <a:pt x="246722" y="2757588"/>
                  <a:pt x="247595" y="2756986"/>
                  <a:pt x="248453" y="2756530"/>
                </a:cubicBezTo>
                <a:cubicBezTo>
                  <a:pt x="249310" y="2756074"/>
                  <a:pt x="250183" y="2755754"/>
                  <a:pt x="251073" y="2755569"/>
                </a:cubicBezTo>
                <a:cubicBezTo>
                  <a:pt x="251963" y="2755385"/>
                  <a:pt x="252886" y="2755293"/>
                  <a:pt x="253840" y="2755293"/>
                </a:cubicBezTo>
                <a:close/>
                <a:moveTo>
                  <a:pt x="175036" y="2755293"/>
                </a:moveTo>
                <a:cubicBezTo>
                  <a:pt x="177380" y="2755293"/>
                  <a:pt x="179480" y="2755656"/>
                  <a:pt x="181336" y="2756383"/>
                </a:cubicBezTo>
                <a:cubicBezTo>
                  <a:pt x="183191" y="2757110"/>
                  <a:pt x="184765" y="2758174"/>
                  <a:pt x="186056" y="2759574"/>
                </a:cubicBezTo>
                <a:cubicBezTo>
                  <a:pt x="187348" y="2760974"/>
                  <a:pt x="188335" y="2762716"/>
                  <a:pt x="189019" y="2764799"/>
                </a:cubicBezTo>
                <a:cubicBezTo>
                  <a:pt x="189703" y="2766883"/>
                  <a:pt x="190045" y="2769270"/>
                  <a:pt x="190045" y="2771961"/>
                </a:cubicBezTo>
                <a:cubicBezTo>
                  <a:pt x="190045" y="2774501"/>
                  <a:pt x="189686" y="2776829"/>
                  <a:pt x="188970" y="2778945"/>
                </a:cubicBezTo>
                <a:cubicBezTo>
                  <a:pt x="188254" y="2781061"/>
                  <a:pt x="187223" y="2782873"/>
                  <a:pt x="185877" y="2784382"/>
                </a:cubicBezTo>
                <a:cubicBezTo>
                  <a:pt x="184532" y="2785890"/>
                  <a:pt x="182893" y="2787062"/>
                  <a:pt x="180961" y="2787898"/>
                </a:cubicBezTo>
                <a:cubicBezTo>
                  <a:pt x="179030" y="2788733"/>
                  <a:pt x="176838" y="2789151"/>
                  <a:pt x="174385" y="2789151"/>
                </a:cubicBezTo>
                <a:cubicBezTo>
                  <a:pt x="172041" y="2789151"/>
                  <a:pt x="169941" y="2788788"/>
                  <a:pt x="168085" y="2788061"/>
                </a:cubicBezTo>
                <a:cubicBezTo>
                  <a:pt x="166230" y="2787333"/>
                  <a:pt x="164656" y="2786265"/>
                  <a:pt x="163365" y="2784854"/>
                </a:cubicBezTo>
                <a:cubicBezTo>
                  <a:pt x="162073" y="2783443"/>
                  <a:pt x="161086" y="2781696"/>
                  <a:pt x="160402" y="2779612"/>
                </a:cubicBezTo>
                <a:cubicBezTo>
                  <a:pt x="159718" y="2777529"/>
                  <a:pt x="159377" y="2775130"/>
                  <a:pt x="159377" y="2772417"/>
                </a:cubicBezTo>
                <a:cubicBezTo>
                  <a:pt x="159377" y="2769878"/>
                  <a:pt x="159735" y="2767561"/>
                  <a:pt x="160451" y="2765467"/>
                </a:cubicBezTo>
                <a:cubicBezTo>
                  <a:pt x="161167" y="2763372"/>
                  <a:pt x="162198" y="2761571"/>
                  <a:pt x="163544" y="2760062"/>
                </a:cubicBezTo>
                <a:cubicBezTo>
                  <a:pt x="164889" y="2758554"/>
                  <a:pt x="166528" y="2757382"/>
                  <a:pt x="168460" y="2756546"/>
                </a:cubicBezTo>
                <a:cubicBezTo>
                  <a:pt x="170391" y="2755711"/>
                  <a:pt x="172584" y="2755293"/>
                  <a:pt x="175036" y="2755293"/>
                </a:cubicBezTo>
                <a:close/>
                <a:moveTo>
                  <a:pt x="134285" y="2746014"/>
                </a:moveTo>
                <a:lnTo>
                  <a:pt x="156358" y="2746014"/>
                </a:lnTo>
                <a:lnTo>
                  <a:pt x="156358" y="2775575"/>
                </a:lnTo>
                <a:cubicBezTo>
                  <a:pt x="156358" y="2777398"/>
                  <a:pt x="156087" y="2779129"/>
                  <a:pt x="155544" y="2780768"/>
                </a:cubicBezTo>
                <a:cubicBezTo>
                  <a:pt x="155002" y="2782407"/>
                  <a:pt x="154177" y="2783834"/>
                  <a:pt x="153070" y="2785049"/>
                </a:cubicBezTo>
                <a:cubicBezTo>
                  <a:pt x="151963" y="2786265"/>
                  <a:pt x="150574" y="2787230"/>
                  <a:pt x="148903" y="2787947"/>
                </a:cubicBezTo>
                <a:cubicBezTo>
                  <a:pt x="147232" y="2788663"/>
                  <a:pt x="145267" y="2789021"/>
                  <a:pt x="143010" y="2789021"/>
                </a:cubicBezTo>
                <a:cubicBezTo>
                  <a:pt x="142164" y="2789021"/>
                  <a:pt x="141301" y="2788961"/>
                  <a:pt x="140422" y="2788842"/>
                </a:cubicBezTo>
                <a:cubicBezTo>
                  <a:pt x="139543" y="2788722"/>
                  <a:pt x="138696" y="2788560"/>
                  <a:pt x="137883" y="2788354"/>
                </a:cubicBezTo>
                <a:cubicBezTo>
                  <a:pt x="137069" y="2788147"/>
                  <a:pt x="136304" y="2787898"/>
                  <a:pt x="135587" y="2787605"/>
                </a:cubicBezTo>
                <a:cubicBezTo>
                  <a:pt x="134871" y="2787312"/>
                  <a:pt x="134253" y="2786992"/>
                  <a:pt x="133732" y="2786644"/>
                </a:cubicBezTo>
                <a:lnTo>
                  <a:pt x="133732" y="2780817"/>
                </a:lnTo>
                <a:cubicBezTo>
                  <a:pt x="135077" y="2781793"/>
                  <a:pt x="136569" y="2782564"/>
                  <a:pt x="138208" y="2783128"/>
                </a:cubicBezTo>
                <a:cubicBezTo>
                  <a:pt x="139847" y="2783693"/>
                  <a:pt x="141469" y="2783975"/>
                  <a:pt x="143075" y="2783975"/>
                </a:cubicBezTo>
                <a:cubicBezTo>
                  <a:pt x="145441" y="2783975"/>
                  <a:pt x="147264" y="2783253"/>
                  <a:pt x="148545" y="2781810"/>
                </a:cubicBezTo>
                <a:cubicBezTo>
                  <a:pt x="149825" y="2780366"/>
                  <a:pt x="150466" y="2778288"/>
                  <a:pt x="150466" y="2775575"/>
                </a:cubicBezTo>
                <a:lnTo>
                  <a:pt x="150466" y="2751028"/>
                </a:lnTo>
                <a:lnTo>
                  <a:pt x="134285" y="2751028"/>
                </a:lnTo>
                <a:close/>
                <a:moveTo>
                  <a:pt x="31445" y="2745819"/>
                </a:moveTo>
                <a:lnTo>
                  <a:pt x="36459" y="2745819"/>
                </a:lnTo>
                <a:lnTo>
                  <a:pt x="36459" y="2783291"/>
                </a:lnTo>
                <a:lnTo>
                  <a:pt x="45965" y="2783291"/>
                </a:lnTo>
                <a:lnTo>
                  <a:pt x="45965" y="2788565"/>
                </a:lnTo>
                <a:lnTo>
                  <a:pt x="19236" y="2788565"/>
                </a:lnTo>
                <a:lnTo>
                  <a:pt x="19236" y="2783291"/>
                </a:lnTo>
                <a:lnTo>
                  <a:pt x="30175" y="2783291"/>
                </a:lnTo>
                <a:lnTo>
                  <a:pt x="30175" y="2752232"/>
                </a:lnTo>
                <a:lnTo>
                  <a:pt x="19985" y="2757767"/>
                </a:lnTo>
                <a:lnTo>
                  <a:pt x="17901" y="2752949"/>
                </a:lnTo>
                <a:close/>
                <a:moveTo>
                  <a:pt x="199690" y="2742563"/>
                </a:moveTo>
                <a:lnTo>
                  <a:pt x="205355" y="2742563"/>
                </a:lnTo>
                <a:lnTo>
                  <a:pt x="205355" y="2755879"/>
                </a:lnTo>
                <a:lnTo>
                  <a:pt x="205160" y="2761023"/>
                </a:lnTo>
                <a:cubicBezTo>
                  <a:pt x="206050" y="2759959"/>
                  <a:pt x="206923" y="2759064"/>
                  <a:pt x="207781" y="2758337"/>
                </a:cubicBezTo>
                <a:cubicBezTo>
                  <a:pt x="208638" y="2757610"/>
                  <a:pt x="209495" y="2757018"/>
                  <a:pt x="210353" y="2756562"/>
                </a:cubicBezTo>
                <a:cubicBezTo>
                  <a:pt x="211210" y="2756107"/>
                  <a:pt x="212083" y="2755781"/>
                  <a:pt x="212973" y="2755586"/>
                </a:cubicBezTo>
                <a:cubicBezTo>
                  <a:pt x="213863" y="2755390"/>
                  <a:pt x="214786" y="2755293"/>
                  <a:pt x="215741" y="2755293"/>
                </a:cubicBezTo>
                <a:cubicBezTo>
                  <a:pt x="218996" y="2755293"/>
                  <a:pt x="221514" y="2756286"/>
                  <a:pt x="223294" y="2758272"/>
                </a:cubicBezTo>
                <a:cubicBezTo>
                  <a:pt x="225073" y="2760258"/>
                  <a:pt x="225963" y="2763247"/>
                  <a:pt x="225963" y="2767241"/>
                </a:cubicBezTo>
                <a:lnTo>
                  <a:pt x="225963" y="2788565"/>
                </a:lnTo>
                <a:lnTo>
                  <a:pt x="220298" y="2788565"/>
                </a:lnTo>
                <a:lnTo>
                  <a:pt x="220298" y="2767697"/>
                </a:lnTo>
                <a:cubicBezTo>
                  <a:pt x="220298" y="2765179"/>
                  <a:pt x="219826" y="2763296"/>
                  <a:pt x="218882" y="2762048"/>
                </a:cubicBezTo>
                <a:cubicBezTo>
                  <a:pt x="217938" y="2760800"/>
                  <a:pt x="216587" y="2760176"/>
                  <a:pt x="214829" y="2760176"/>
                </a:cubicBezTo>
                <a:cubicBezTo>
                  <a:pt x="214069" y="2760176"/>
                  <a:pt x="213359" y="2760279"/>
                  <a:pt x="212696" y="2760485"/>
                </a:cubicBezTo>
                <a:cubicBezTo>
                  <a:pt x="212035" y="2760692"/>
                  <a:pt x="211346" y="2761050"/>
                  <a:pt x="210629" y="2761560"/>
                </a:cubicBezTo>
                <a:cubicBezTo>
                  <a:pt x="209913" y="2762070"/>
                  <a:pt x="209132" y="2762759"/>
                  <a:pt x="208285" y="2763627"/>
                </a:cubicBezTo>
                <a:cubicBezTo>
                  <a:pt x="207439" y="2764495"/>
                  <a:pt x="206462" y="2765580"/>
                  <a:pt x="205355" y="2766883"/>
                </a:cubicBezTo>
                <a:lnTo>
                  <a:pt x="205355" y="2788565"/>
                </a:lnTo>
                <a:lnTo>
                  <a:pt x="199690" y="2788565"/>
                </a:lnTo>
                <a:close/>
                <a:moveTo>
                  <a:pt x="384260" y="2702956"/>
                </a:moveTo>
                <a:cubicBezTo>
                  <a:pt x="384933" y="2702956"/>
                  <a:pt x="385574" y="2703092"/>
                  <a:pt x="386181" y="2703363"/>
                </a:cubicBezTo>
                <a:cubicBezTo>
                  <a:pt x="386789" y="2703635"/>
                  <a:pt x="387321" y="2703998"/>
                  <a:pt x="387776" y="2704454"/>
                </a:cubicBezTo>
                <a:cubicBezTo>
                  <a:pt x="388232" y="2704910"/>
                  <a:pt x="388596" y="2705442"/>
                  <a:pt x="388867" y="2706049"/>
                </a:cubicBezTo>
                <a:cubicBezTo>
                  <a:pt x="389138" y="2706657"/>
                  <a:pt x="389274" y="2707297"/>
                  <a:pt x="389274" y="2707970"/>
                </a:cubicBezTo>
                <a:cubicBezTo>
                  <a:pt x="389274" y="2708665"/>
                  <a:pt x="389138" y="2709310"/>
                  <a:pt x="388867" y="2709907"/>
                </a:cubicBezTo>
                <a:cubicBezTo>
                  <a:pt x="388596" y="2710504"/>
                  <a:pt x="388232" y="2711030"/>
                  <a:pt x="387776" y="2711486"/>
                </a:cubicBezTo>
                <a:cubicBezTo>
                  <a:pt x="387321" y="2711942"/>
                  <a:pt x="386789" y="2712300"/>
                  <a:pt x="386181" y="2712560"/>
                </a:cubicBezTo>
                <a:cubicBezTo>
                  <a:pt x="385574" y="2712821"/>
                  <a:pt x="384933" y="2712951"/>
                  <a:pt x="384260" y="2712951"/>
                </a:cubicBezTo>
                <a:cubicBezTo>
                  <a:pt x="383566" y="2712951"/>
                  <a:pt x="382920" y="2712821"/>
                  <a:pt x="382323" y="2712560"/>
                </a:cubicBezTo>
                <a:cubicBezTo>
                  <a:pt x="381726" y="2712300"/>
                  <a:pt x="381200" y="2711942"/>
                  <a:pt x="380744" y="2711486"/>
                </a:cubicBezTo>
                <a:cubicBezTo>
                  <a:pt x="380288" y="2711030"/>
                  <a:pt x="379930" y="2710504"/>
                  <a:pt x="379670" y="2709907"/>
                </a:cubicBezTo>
                <a:cubicBezTo>
                  <a:pt x="379410" y="2709310"/>
                  <a:pt x="379279" y="2708665"/>
                  <a:pt x="379279" y="2707970"/>
                </a:cubicBezTo>
                <a:cubicBezTo>
                  <a:pt x="379279" y="2707297"/>
                  <a:pt x="379410" y="2706657"/>
                  <a:pt x="379670" y="2706049"/>
                </a:cubicBezTo>
                <a:cubicBezTo>
                  <a:pt x="379930" y="2705442"/>
                  <a:pt x="380288" y="2704910"/>
                  <a:pt x="380744" y="2704454"/>
                </a:cubicBezTo>
                <a:cubicBezTo>
                  <a:pt x="381200" y="2703998"/>
                  <a:pt x="381726" y="2703635"/>
                  <a:pt x="382323" y="2703363"/>
                </a:cubicBezTo>
                <a:cubicBezTo>
                  <a:pt x="382920" y="2703092"/>
                  <a:pt x="383566" y="2702956"/>
                  <a:pt x="384260" y="2702956"/>
                </a:cubicBezTo>
                <a:close/>
                <a:moveTo>
                  <a:pt x="250976" y="2697487"/>
                </a:moveTo>
                <a:cubicBezTo>
                  <a:pt x="249565" y="2697487"/>
                  <a:pt x="248349" y="2697628"/>
                  <a:pt x="247329" y="2697910"/>
                </a:cubicBezTo>
                <a:cubicBezTo>
                  <a:pt x="246309" y="2698192"/>
                  <a:pt x="245474" y="2698594"/>
                  <a:pt x="244822" y="2699115"/>
                </a:cubicBezTo>
                <a:cubicBezTo>
                  <a:pt x="244171" y="2699636"/>
                  <a:pt x="243689" y="2700260"/>
                  <a:pt x="243374" y="2700987"/>
                </a:cubicBezTo>
                <a:cubicBezTo>
                  <a:pt x="243059" y="2701714"/>
                  <a:pt x="242902" y="2702533"/>
                  <a:pt x="242902" y="2703445"/>
                </a:cubicBezTo>
                <a:cubicBezTo>
                  <a:pt x="242902" y="2704074"/>
                  <a:pt x="242999" y="2704676"/>
                  <a:pt x="243195" y="2705252"/>
                </a:cubicBezTo>
                <a:cubicBezTo>
                  <a:pt x="243390" y="2705827"/>
                  <a:pt x="243705" y="2706337"/>
                  <a:pt x="244139" y="2706782"/>
                </a:cubicBezTo>
                <a:cubicBezTo>
                  <a:pt x="244573" y="2707227"/>
                  <a:pt x="245137" y="2707579"/>
                  <a:pt x="245832" y="2707840"/>
                </a:cubicBezTo>
                <a:cubicBezTo>
                  <a:pt x="246526" y="2708100"/>
                  <a:pt x="247373" y="2708230"/>
                  <a:pt x="248371" y="2708230"/>
                </a:cubicBezTo>
                <a:cubicBezTo>
                  <a:pt x="249673" y="2708230"/>
                  <a:pt x="251166" y="2707834"/>
                  <a:pt x="252848" y="2707042"/>
                </a:cubicBezTo>
                <a:cubicBezTo>
                  <a:pt x="254530" y="2706250"/>
                  <a:pt x="256304" y="2704997"/>
                  <a:pt x="258171" y="2703282"/>
                </a:cubicBezTo>
                <a:lnTo>
                  <a:pt x="258171" y="2697487"/>
                </a:lnTo>
                <a:close/>
                <a:moveTo>
                  <a:pt x="70001" y="2697487"/>
                </a:moveTo>
                <a:cubicBezTo>
                  <a:pt x="68590" y="2697487"/>
                  <a:pt x="67374" y="2697628"/>
                  <a:pt x="66354" y="2697910"/>
                </a:cubicBezTo>
                <a:cubicBezTo>
                  <a:pt x="65334" y="2698192"/>
                  <a:pt x="64499" y="2698594"/>
                  <a:pt x="63847" y="2699115"/>
                </a:cubicBezTo>
                <a:cubicBezTo>
                  <a:pt x="63196" y="2699636"/>
                  <a:pt x="62713" y="2700260"/>
                  <a:pt x="62399" y="2700987"/>
                </a:cubicBezTo>
                <a:cubicBezTo>
                  <a:pt x="62084" y="2701714"/>
                  <a:pt x="61927" y="2702533"/>
                  <a:pt x="61927" y="2703445"/>
                </a:cubicBezTo>
                <a:cubicBezTo>
                  <a:pt x="61927" y="2704074"/>
                  <a:pt x="62024" y="2704676"/>
                  <a:pt x="62220" y="2705252"/>
                </a:cubicBezTo>
                <a:cubicBezTo>
                  <a:pt x="62415" y="2705827"/>
                  <a:pt x="62730" y="2706337"/>
                  <a:pt x="63164" y="2706782"/>
                </a:cubicBezTo>
                <a:cubicBezTo>
                  <a:pt x="63598" y="2707227"/>
                  <a:pt x="64162" y="2707579"/>
                  <a:pt x="64857" y="2707840"/>
                </a:cubicBezTo>
                <a:cubicBezTo>
                  <a:pt x="65551" y="2708100"/>
                  <a:pt x="66398" y="2708230"/>
                  <a:pt x="67396" y="2708230"/>
                </a:cubicBezTo>
                <a:cubicBezTo>
                  <a:pt x="68699" y="2708230"/>
                  <a:pt x="70191" y="2707834"/>
                  <a:pt x="71873" y="2707042"/>
                </a:cubicBezTo>
                <a:cubicBezTo>
                  <a:pt x="73555" y="2706250"/>
                  <a:pt x="75329" y="2704997"/>
                  <a:pt x="77196" y="2703282"/>
                </a:cubicBezTo>
                <a:lnTo>
                  <a:pt x="77196" y="2697487"/>
                </a:lnTo>
                <a:close/>
                <a:moveTo>
                  <a:pt x="213624" y="2683976"/>
                </a:moveTo>
                <a:cubicBezTo>
                  <a:pt x="210542" y="2683976"/>
                  <a:pt x="208139" y="2684975"/>
                  <a:pt x="206413" y="2686971"/>
                </a:cubicBezTo>
                <a:cubicBezTo>
                  <a:pt x="204688" y="2688968"/>
                  <a:pt x="203825" y="2692094"/>
                  <a:pt x="203825" y="2696347"/>
                </a:cubicBezTo>
                <a:cubicBezTo>
                  <a:pt x="203825" y="2700298"/>
                  <a:pt x="204406" y="2703244"/>
                  <a:pt x="205567" y="2705186"/>
                </a:cubicBezTo>
                <a:cubicBezTo>
                  <a:pt x="206728" y="2707129"/>
                  <a:pt x="208372" y="2708100"/>
                  <a:pt x="210499" y="2708100"/>
                </a:cubicBezTo>
                <a:cubicBezTo>
                  <a:pt x="211931" y="2708100"/>
                  <a:pt x="213445" y="2707460"/>
                  <a:pt x="215041" y="2706179"/>
                </a:cubicBezTo>
                <a:cubicBezTo>
                  <a:pt x="216636" y="2704899"/>
                  <a:pt x="218313" y="2703000"/>
                  <a:pt x="220071" y="2700482"/>
                </a:cubicBezTo>
                <a:lnTo>
                  <a:pt x="220071" y="2685311"/>
                </a:lnTo>
                <a:cubicBezTo>
                  <a:pt x="219137" y="2684877"/>
                  <a:pt x="218106" y="2684546"/>
                  <a:pt x="216978" y="2684318"/>
                </a:cubicBezTo>
                <a:cubicBezTo>
                  <a:pt x="215849" y="2684090"/>
                  <a:pt x="214731" y="2683976"/>
                  <a:pt x="213624" y="2683976"/>
                </a:cubicBezTo>
                <a:close/>
                <a:moveTo>
                  <a:pt x="146949" y="2683976"/>
                </a:moveTo>
                <a:cubicBezTo>
                  <a:pt x="143868" y="2683976"/>
                  <a:pt x="141464" y="2684975"/>
                  <a:pt x="139738" y="2686971"/>
                </a:cubicBezTo>
                <a:cubicBezTo>
                  <a:pt x="138013" y="2688968"/>
                  <a:pt x="137150" y="2692094"/>
                  <a:pt x="137150" y="2696347"/>
                </a:cubicBezTo>
                <a:cubicBezTo>
                  <a:pt x="137150" y="2700298"/>
                  <a:pt x="137731" y="2703244"/>
                  <a:pt x="138892" y="2705186"/>
                </a:cubicBezTo>
                <a:cubicBezTo>
                  <a:pt x="140053" y="2707129"/>
                  <a:pt x="141697" y="2708100"/>
                  <a:pt x="143824" y="2708100"/>
                </a:cubicBezTo>
                <a:cubicBezTo>
                  <a:pt x="145257" y="2708100"/>
                  <a:pt x="146770" y="2707460"/>
                  <a:pt x="148366" y="2706179"/>
                </a:cubicBezTo>
                <a:cubicBezTo>
                  <a:pt x="149961" y="2704899"/>
                  <a:pt x="151638" y="2703000"/>
                  <a:pt x="153396" y="2700482"/>
                </a:cubicBezTo>
                <a:lnTo>
                  <a:pt x="153396" y="2685311"/>
                </a:lnTo>
                <a:cubicBezTo>
                  <a:pt x="152462" y="2684877"/>
                  <a:pt x="151431" y="2684546"/>
                  <a:pt x="150303" y="2684318"/>
                </a:cubicBezTo>
                <a:cubicBezTo>
                  <a:pt x="149174" y="2684090"/>
                  <a:pt x="148056" y="2683976"/>
                  <a:pt x="146949" y="2683976"/>
                </a:cubicBezTo>
                <a:close/>
                <a:moveTo>
                  <a:pt x="317651" y="2683618"/>
                </a:moveTo>
                <a:cubicBezTo>
                  <a:pt x="316414" y="2683618"/>
                  <a:pt x="315285" y="2683857"/>
                  <a:pt x="314265" y="2684334"/>
                </a:cubicBezTo>
                <a:cubicBezTo>
                  <a:pt x="313245" y="2684812"/>
                  <a:pt x="312366" y="2685485"/>
                  <a:pt x="311628" y="2686353"/>
                </a:cubicBezTo>
                <a:cubicBezTo>
                  <a:pt x="310890" y="2687221"/>
                  <a:pt x="310293" y="2688263"/>
                  <a:pt x="309837" y="2689478"/>
                </a:cubicBezTo>
                <a:cubicBezTo>
                  <a:pt x="309381" y="2690694"/>
                  <a:pt x="309099" y="2692028"/>
                  <a:pt x="308991" y="2693483"/>
                </a:cubicBezTo>
                <a:lnTo>
                  <a:pt x="326180" y="2693483"/>
                </a:lnTo>
                <a:cubicBezTo>
                  <a:pt x="326246" y="2692028"/>
                  <a:pt x="326104" y="2690699"/>
                  <a:pt x="325757" y="2689494"/>
                </a:cubicBezTo>
                <a:cubicBezTo>
                  <a:pt x="325410" y="2688290"/>
                  <a:pt x="324873" y="2687253"/>
                  <a:pt x="324146" y="2686385"/>
                </a:cubicBezTo>
                <a:cubicBezTo>
                  <a:pt x="323419" y="2685517"/>
                  <a:pt x="322512" y="2684839"/>
                  <a:pt x="321427" y="2684351"/>
                </a:cubicBezTo>
                <a:cubicBezTo>
                  <a:pt x="320342" y="2683862"/>
                  <a:pt x="319083" y="2683618"/>
                  <a:pt x="317651" y="2683618"/>
                </a:cubicBezTo>
                <a:close/>
                <a:moveTo>
                  <a:pt x="163055" y="2679679"/>
                </a:moveTo>
                <a:lnTo>
                  <a:pt x="178454" y="2679679"/>
                </a:lnTo>
                <a:lnTo>
                  <a:pt x="178454" y="2707644"/>
                </a:lnTo>
                <a:lnTo>
                  <a:pt x="188189" y="2707644"/>
                </a:lnTo>
                <a:lnTo>
                  <a:pt x="188189" y="2712365"/>
                </a:lnTo>
                <a:lnTo>
                  <a:pt x="161981" y="2712365"/>
                </a:lnTo>
                <a:lnTo>
                  <a:pt x="161981" y="2707644"/>
                </a:lnTo>
                <a:lnTo>
                  <a:pt x="172725" y="2707644"/>
                </a:lnTo>
                <a:lnTo>
                  <a:pt x="172725" y="2684367"/>
                </a:lnTo>
                <a:lnTo>
                  <a:pt x="163055" y="2684367"/>
                </a:lnTo>
                <a:close/>
                <a:moveTo>
                  <a:pt x="384260" y="2679093"/>
                </a:moveTo>
                <a:cubicBezTo>
                  <a:pt x="384933" y="2679093"/>
                  <a:pt x="385574" y="2679228"/>
                  <a:pt x="386181" y="2679500"/>
                </a:cubicBezTo>
                <a:cubicBezTo>
                  <a:pt x="386789" y="2679771"/>
                  <a:pt x="387321" y="2680135"/>
                  <a:pt x="387776" y="2680590"/>
                </a:cubicBezTo>
                <a:cubicBezTo>
                  <a:pt x="388232" y="2681046"/>
                  <a:pt x="388596" y="2681578"/>
                  <a:pt x="388867" y="2682186"/>
                </a:cubicBezTo>
                <a:cubicBezTo>
                  <a:pt x="389138" y="2682793"/>
                  <a:pt x="389274" y="2683434"/>
                  <a:pt x="389274" y="2684106"/>
                </a:cubicBezTo>
                <a:cubicBezTo>
                  <a:pt x="389274" y="2684801"/>
                  <a:pt x="389138" y="2685447"/>
                  <a:pt x="388867" y="2686043"/>
                </a:cubicBezTo>
                <a:cubicBezTo>
                  <a:pt x="388596" y="2686640"/>
                  <a:pt x="388232" y="2687167"/>
                  <a:pt x="387776" y="2687622"/>
                </a:cubicBezTo>
                <a:cubicBezTo>
                  <a:pt x="387321" y="2688078"/>
                  <a:pt x="386789" y="2688436"/>
                  <a:pt x="386181" y="2688697"/>
                </a:cubicBezTo>
                <a:cubicBezTo>
                  <a:pt x="385574" y="2688957"/>
                  <a:pt x="384933" y="2689087"/>
                  <a:pt x="384260" y="2689087"/>
                </a:cubicBezTo>
                <a:cubicBezTo>
                  <a:pt x="383566" y="2689087"/>
                  <a:pt x="382920" y="2688957"/>
                  <a:pt x="382323" y="2688697"/>
                </a:cubicBezTo>
                <a:cubicBezTo>
                  <a:pt x="381726" y="2688436"/>
                  <a:pt x="381200" y="2688078"/>
                  <a:pt x="380744" y="2687622"/>
                </a:cubicBezTo>
                <a:cubicBezTo>
                  <a:pt x="380288" y="2687167"/>
                  <a:pt x="379930" y="2686640"/>
                  <a:pt x="379670" y="2686043"/>
                </a:cubicBezTo>
                <a:cubicBezTo>
                  <a:pt x="379410" y="2685447"/>
                  <a:pt x="379279" y="2684801"/>
                  <a:pt x="379279" y="2684106"/>
                </a:cubicBezTo>
                <a:cubicBezTo>
                  <a:pt x="379279" y="2683434"/>
                  <a:pt x="379410" y="2682793"/>
                  <a:pt x="379670" y="2682186"/>
                </a:cubicBezTo>
                <a:cubicBezTo>
                  <a:pt x="379930" y="2681578"/>
                  <a:pt x="380288" y="2681046"/>
                  <a:pt x="380744" y="2680590"/>
                </a:cubicBezTo>
                <a:cubicBezTo>
                  <a:pt x="381200" y="2680135"/>
                  <a:pt x="381726" y="2679771"/>
                  <a:pt x="382323" y="2679500"/>
                </a:cubicBezTo>
                <a:cubicBezTo>
                  <a:pt x="382920" y="2679228"/>
                  <a:pt x="383566" y="2679093"/>
                  <a:pt x="384260" y="2679093"/>
                </a:cubicBezTo>
                <a:close/>
                <a:moveTo>
                  <a:pt x="357150" y="2679093"/>
                </a:moveTo>
                <a:cubicBezTo>
                  <a:pt x="358431" y="2679093"/>
                  <a:pt x="359852" y="2679163"/>
                  <a:pt x="361415" y="2679304"/>
                </a:cubicBezTo>
                <a:cubicBezTo>
                  <a:pt x="362978" y="2679445"/>
                  <a:pt x="364606" y="2679690"/>
                  <a:pt x="366299" y="2680037"/>
                </a:cubicBezTo>
                <a:lnTo>
                  <a:pt x="366299" y="2685083"/>
                </a:lnTo>
                <a:cubicBezTo>
                  <a:pt x="364519" y="2684649"/>
                  <a:pt x="362831" y="2684329"/>
                  <a:pt x="361236" y="2684123"/>
                </a:cubicBezTo>
                <a:cubicBezTo>
                  <a:pt x="359641" y="2683916"/>
                  <a:pt x="358257" y="2683813"/>
                  <a:pt x="357085" y="2683813"/>
                </a:cubicBezTo>
                <a:cubicBezTo>
                  <a:pt x="355675" y="2683813"/>
                  <a:pt x="354486" y="2683922"/>
                  <a:pt x="353520" y="2684139"/>
                </a:cubicBezTo>
                <a:cubicBezTo>
                  <a:pt x="352554" y="2684356"/>
                  <a:pt x="351773" y="2684654"/>
                  <a:pt x="351176" y="2685034"/>
                </a:cubicBezTo>
                <a:cubicBezTo>
                  <a:pt x="350580" y="2685414"/>
                  <a:pt x="350151" y="2685859"/>
                  <a:pt x="349890" y="2686369"/>
                </a:cubicBezTo>
                <a:cubicBezTo>
                  <a:pt x="349630" y="2686879"/>
                  <a:pt x="349500" y="2687427"/>
                  <a:pt x="349500" y="2688013"/>
                </a:cubicBezTo>
                <a:cubicBezTo>
                  <a:pt x="349500" y="2688599"/>
                  <a:pt x="349614" y="2689131"/>
                  <a:pt x="349841" y="2689608"/>
                </a:cubicBezTo>
                <a:cubicBezTo>
                  <a:pt x="350069" y="2690086"/>
                  <a:pt x="350493" y="2690547"/>
                  <a:pt x="351111" y="2690992"/>
                </a:cubicBezTo>
                <a:cubicBezTo>
                  <a:pt x="351730" y="2691437"/>
                  <a:pt x="352593" y="2691882"/>
                  <a:pt x="353700" y="2692327"/>
                </a:cubicBezTo>
                <a:cubicBezTo>
                  <a:pt x="354806" y="2692772"/>
                  <a:pt x="356250" y="2693255"/>
                  <a:pt x="358029" y="2693776"/>
                </a:cubicBezTo>
                <a:cubicBezTo>
                  <a:pt x="359961" y="2694340"/>
                  <a:pt x="361589" y="2694931"/>
                  <a:pt x="362913" y="2695550"/>
                </a:cubicBezTo>
                <a:cubicBezTo>
                  <a:pt x="364237" y="2696168"/>
                  <a:pt x="365311" y="2696858"/>
                  <a:pt x="366136" y="2697617"/>
                </a:cubicBezTo>
                <a:cubicBezTo>
                  <a:pt x="366961" y="2698377"/>
                  <a:pt x="367552" y="2699234"/>
                  <a:pt x="367910" y="2700189"/>
                </a:cubicBezTo>
                <a:cubicBezTo>
                  <a:pt x="368268" y="2701144"/>
                  <a:pt x="368447" y="2702229"/>
                  <a:pt x="368447" y="2703445"/>
                </a:cubicBezTo>
                <a:cubicBezTo>
                  <a:pt x="368447" y="2704595"/>
                  <a:pt x="368252" y="2705626"/>
                  <a:pt x="367861" y="2706538"/>
                </a:cubicBezTo>
                <a:cubicBezTo>
                  <a:pt x="367471" y="2707449"/>
                  <a:pt x="366939" y="2708258"/>
                  <a:pt x="366266" y="2708963"/>
                </a:cubicBezTo>
                <a:cubicBezTo>
                  <a:pt x="365593" y="2709668"/>
                  <a:pt x="364812" y="2710271"/>
                  <a:pt x="363922" y="2710770"/>
                </a:cubicBezTo>
                <a:cubicBezTo>
                  <a:pt x="363032" y="2711269"/>
                  <a:pt x="362083" y="2711681"/>
                  <a:pt x="361073" y="2712007"/>
                </a:cubicBezTo>
                <a:cubicBezTo>
                  <a:pt x="360064" y="2712333"/>
                  <a:pt x="359028" y="2712571"/>
                  <a:pt x="357964" y="2712723"/>
                </a:cubicBezTo>
                <a:cubicBezTo>
                  <a:pt x="356901" y="2712875"/>
                  <a:pt x="355859" y="2712951"/>
                  <a:pt x="354839" y="2712951"/>
                </a:cubicBezTo>
                <a:cubicBezTo>
                  <a:pt x="352625" y="2712951"/>
                  <a:pt x="350590" y="2712853"/>
                  <a:pt x="348735" y="2712658"/>
                </a:cubicBezTo>
                <a:cubicBezTo>
                  <a:pt x="346879" y="2712463"/>
                  <a:pt x="345061" y="2712148"/>
                  <a:pt x="343282" y="2711714"/>
                </a:cubicBezTo>
                <a:lnTo>
                  <a:pt x="343282" y="2706505"/>
                </a:lnTo>
                <a:cubicBezTo>
                  <a:pt x="345192" y="2707048"/>
                  <a:pt x="347091" y="2707460"/>
                  <a:pt x="348979" y="2707742"/>
                </a:cubicBezTo>
                <a:cubicBezTo>
                  <a:pt x="350867" y="2708024"/>
                  <a:pt x="352745" y="2708165"/>
                  <a:pt x="354611" y="2708165"/>
                </a:cubicBezTo>
                <a:cubicBezTo>
                  <a:pt x="357324" y="2708165"/>
                  <a:pt x="359332" y="2707796"/>
                  <a:pt x="360634" y="2707058"/>
                </a:cubicBezTo>
                <a:cubicBezTo>
                  <a:pt x="361936" y="2706321"/>
                  <a:pt x="362587" y="2705268"/>
                  <a:pt x="362587" y="2703901"/>
                </a:cubicBezTo>
                <a:cubicBezTo>
                  <a:pt x="362587" y="2703315"/>
                  <a:pt x="362484" y="2702788"/>
                  <a:pt x="362278" y="2702322"/>
                </a:cubicBezTo>
                <a:cubicBezTo>
                  <a:pt x="362072" y="2701855"/>
                  <a:pt x="361697" y="2701410"/>
                  <a:pt x="361155" y="2700987"/>
                </a:cubicBezTo>
                <a:cubicBezTo>
                  <a:pt x="360612" y="2700564"/>
                  <a:pt x="359771" y="2700124"/>
                  <a:pt x="358632" y="2699668"/>
                </a:cubicBezTo>
                <a:cubicBezTo>
                  <a:pt x="357492" y="2699212"/>
                  <a:pt x="355935" y="2698692"/>
                  <a:pt x="353960" y="2698106"/>
                </a:cubicBezTo>
                <a:cubicBezTo>
                  <a:pt x="352484" y="2697671"/>
                  <a:pt x="351122" y="2697178"/>
                  <a:pt x="349874" y="2696624"/>
                </a:cubicBezTo>
                <a:cubicBezTo>
                  <a:pt x="348626" y="2696071"/>
                  <a:pt x="347546" y="2695414"/>
                  <a:pt x="346635" y="2694655"/>
                </a:cubicBezTo>
                <a:cubicBezTo>
                  <a:pt x="345723" y="2693895"/>
                  <a:pt x="345007" y="2693005"/>
                  <a:pt x="344486" y="2691985"/>
                </a:cubicBezTo>
                <a:cubicBezTo>
                  <a:pt x="343965" y="2690965"/>
                  <a:pt x="343705" y="2689760"/>
                  <a:pt x="343705" y="2688371"/>
                </a:cubicBezTo>
                <a:cubicBezTo>
                  <a:pt x="343705" y="2687460"/>
                  <a:pt x="343916" y="2686461"/>
                  <a:pt x="344340" y="2685376"/>
                </a:cubicBezTo>
                <a:cubicBezTo>
                  <a:pt x="344763" y="2684291"/>
                  <a:pt x="345484" y="2683282"/>
                  <a:pt x="346504" y="2682348"/>
                </a:cubicBezTo>
                <a:cubicBezTo>
                  <a:pt x="347525" y="2681415"/>
                  <a:pt x="348903" y="2680639"/>
                  <a:pt x="350639" y="2680021"/>
                </a:cubicBezTo>
                <a:cubicBezTo>
                  <a:pt x="352375" y="2679402"/>
                  <a:pt x="354546" y="2679093"/>
                  <a:pt x="357150" y="2679093"/>
                </a:cubicBezTo>
                <a:close/>
                <a:moveTo>
                  <a:pt x="317911" y="2679093"/>
                </a:moveTo>
                <a:cubicBezTo>
                  <a:pt x="320190" y="2679093"/>
                  <a:pt x="322209" y="2679451"/>
                  <a:pt x="323967" y="2680167"/>
                </a:cubicBezTo>
                <a:cubicBezTo>
                  <a:pt x="325725" y="2680883"/>
                  <a:pt x="327206" y="2681898"/>
                  <a:pt x="328410" y="2683211"/>
                </a:cubicBezTo>
                <a:cubicBezTo>
                  <a:pt x="329615" y="2684524"/>
                  <a:pt x="330526" y="2686119"/>
                  <a:pt x="331145" y="2687997"/>
                </a:cubicBezTo>
                <a:cubicBezTo>
                  <a:pt x="331763" y="2689874"/>
                  <a:pt x="332073" y="2691974"/>
                  <a:pt x="332073" y="2694296"/>
                </a:cubicBezTo>
                <a:cubicBezTo>
                  <a:pt x="332073" y="2695100"/>
                  <a:pt x="332062" y="2695772"/>
                  <a:pt x="332040" y="2696315"/>
                </a:cubicBezTo>
                <a:cubicBezTo>
                  <a:pt x="332019" y="2696858"/>
                  <a:pt x="331986" y="2697368"/>
                  <a:pt x="331943" y="2697845"/>
                </a:cubicBezTo>
                <a:lnTo>
                  <a:pt x="308991" y="2697845"/>
                </a:lnTo>
                <a:cubicBezTo>
                  <a:pt x="308991" y="2701188"/>
                  <a:pt x="309924" y="2703754"/>
                  <a:pt x="311791" y="2705545"/>
                </a:cubicBezTo>
                <a:cubicBezTo>
                  <a:pt x="313657" y="2707335"/>
                  <a:pt x="316348" y="2708230"/>
                  <a:pt x="319865" y="2708230"/>
                </a:cubicBezTo>
                <a:cubicBezTo>
                  <a:pt x="320819" y="2708230"/>
                  <a:pt x="321774" y="2708193"/>
                  <a:pt x="322729" y="2708117"/>
                </a:cubicBezTo>
                <a:cubicBezTo>
                  <a:pt x="323684" y="2708041"/>
                  <a:pt x="324607" y="2707937"/>
                  <a:pt x="325497" y="2707807"/>
                </a:cubicBezTo>
                <a:cubicBezTo>
                  <a:pt x="326387" y="2707677"/>
                  <a:pt x="327238" y="2707531"/>
                  <a:pt x="328052" y="2707368"/>
                </a:cubicBezTo>
                <a:cubicBezTo>
                  <a:pt x="328866" y="2707205"/>
                  <a:pt x="329620" y="2707026"/>
                  <a:pt x="330315" y="2706831"/>
                </a:cubicBezTo>
                <a:lnTo>
                  <a:pt x="330315" y="2711486"/>
                </a:lnTo>
                <a:cubicBezTo>
                  <a:pt x="328774" y="2711920"/>
                  <a:pt x="327032" y="2712273"/>
                  <a:pt x="325090" y="2712544"/>
                </a:cubicBezTo>
                <a:cubicBezTo>
                  <a:pt x="323147" y="2712815"/>
                  <a:pt x="321134" y="2712951"/>
                  <a:pt x="319051" y="2712951"/>
                </a:cubicBezTo>
                <a:cubicBezTo>
                  <a:pt x="316251" y="2712951"/>
                  <a:pt x="313842" y="2712571"/>
                  <a:pt x="311823" y="2711812"/>
                </a:cubicBezTo>
                <a:cubicBezTo>
                  <a:pt x="309805" y="2711052"/>
                  <a:pt x="308150" y="2709951"/>
                  <a:pt x="306858" y="2708507"/>
                </a:cubicBezTo>
                <a:cubicBezTo>
                  <a:pt x="305567" y="2707064"/>
                  <a:pt x="304612" y="2705295"/>
                  <a:pt x="303993" y="2703201"/>
                </a:cubicBezTo>
                <a:cubicBezTo>
                  <a:pt x="303375" y="2701106"/>
                  <a:pt x="303066" y="2698735"/>
                  <a:pt x="303066" y="2696087"/>
                </a:cubicBezTo>
                <a:cubicBezTo>
                  <a:pt x="303066" y="2693786"/>
                  <a:pt x="303397" y="2691611"/>
                  <a:pt x="304059" y="2689560"/>
                </a:cubicBezTo>
                <a:cubicBezTo>
                  <a:pt x="304721" y="2687509"/>
                  <a:pt x="305686" y="2685707"/>
                  <a:pt x="306956" y="2684155"/>
                </a:cubicBezTo>
                <a:cubicBezTo>
                  <a:pt x="308226" y="2682603"/>
                  <a:pt x="309783" y="2681372"/>
                  <a:pt x="311628" y="2680460"/>
                </a:cubicBezTo>
                <a:cubicBezTo>
                  <a:pt x="313473" y="2679549"/>
                  <a:pt x="315567" y="2679093"/>
                  <a:pt x="317911" y="2679093"/>
                </a:cubicBezTo>
                <a:close/>
                <a:moveTo>
                  <a:pt x="251106" y="2679093"/>
                </a:moveTo>
                <a:cubicBezTo>
                  <a:pt x="253081" y="2679093"/>
                  <a:pt x="254861" y="2679310"/>
                  <a:pt x="256445" y="2679744"/>
                </a:cubicBezTo>
                <a:cubicBezTo>
                  <a:pt x="258029" y="2680178"/>
                  <a:pt x="259370" y="2680840"/>
                  <a:pt x="260466" y="2681730"/>
                </a:cubicBezTo>
                <a:cubicBezTo>
                  <a:pt x="261562" y="2682620"/>
                  <a:pt x="262403" y="2683737"/>
                  <a:pt x="262989" y="2685083"/>
                </a:cubicBezTo>
                <a:cubicBezTo>
                  <a:pt x="263575" y="2686429"/>
                  <a:pt x="263868" y="2688013"/>
                  <a:pt x="263868" y="2689836"/>
                </a:cubicBezTo>
                <a:lnTo>
                  <a:pt x="263868" y="2712365"/>
                </a:lnTo>
                <a:lnTo>
                  <a:pt x="258789" y="2712365"/>
                </a:lnTo>
                <a:lnTo>
                  <a:pt x="258659" y="2707970"/>
                </a:lnTo>
                <a:cubicBezTo>
                  <a:pt x="256879" y="2709728"/>
                  <a:pt x="255072" y="2710998"/>
                  <a:pt x="253238" y="2711779"/>
                </a:cubicBezTo>
                <a:cubicBezTo>
                  <a:pt x="251404" y="2712560"/>
                  <a:pt x="249478" y="2712951"/>
                  <a:pt x="247460" y="2712951"/>
                </a:cubicBezTo>
                <a:cubicBezTo>
                  <a:pt x="245593" y="2712951"/>
                  <a:pt x="243998" y="2712712"/>
                  <a:pt x="242674" y="2712235"/>
                </a:cubicBezTo>
                <a:cubicBezTo>
                  <a:pt x="241350" y="2711757"/>
                  <a:pt x="240259" y="2711101"/>
                  <a:pt x="239402" y="2710265"/>
                </a:cubicBezTo>
                <a:cubicBezTo>
                  <a:pt x="238545" y="2709430"/>
                  <a:pt x="237915" y="2708448"/>
                  <a:pt x="237514" y="2707319"/>
                </a:cubicBezTo>
                <a:cubicBezTo>
                  <a:pt x="237112" y="2706190"/>
                  <a:pt x="236911" y="2704964"/>
                  <a:pt x="236911" y="2703640"/>
                </a:cubicBezTo>
                <a:cubicBezTo>
                  <a:pt x="236911" y="2700363"/>
                  <a:pt x="238132" y="2697796"/>
                  <a:pt x="240574" y="2695941"/>
                </a:cubicBezTo>
                <a:cubicBezTo>
                  <a:pt x="243016" y="2694085"/>
                  <a:pt x="246624" y="2693157"/>
                  <a:pt x="251399" y="2693157"/>
                </a:cubicBezTo>
                <a:lnTo>
                  <a:pt x="258171" y="2693157"/>
                </a:lnTo>
                <a:lnTo>
                  <a:pt x="258171" y="2690292"/>
                </a:lnTo>
                <a:cubicBezTo>
                  <a:pt x="258171" y="2688360"/>
                  <a:pt x="257552" y="2686814"/>
                  <a:pt x="256315" y="2685653"/>
                </a:cubicBezTo>
                <a:cubicBezTo>
                  <a:pt x="255078" y="2684492"/>
                  <a:pt x="253190" y="2683911"/>
                  <a:pt x="250650" y="2683911"/>
                </a:cubicBezTo>
                <a:cubicBezTo>
                  <a:pt x="248805" y="2683911"/>
                  <a:pt x="246988" y="2684117"/>
                  <a:pt x="245197" y="2684530"/>
                </a:cubicBezTo>
                <a:cubicBezTo>
                  <a:pt x="243406" y="2684942"/>
                  <a:pt x="241556" y="2685528"/>
                  <a:pt x="239646" y="2686288"/>
                </a:cubicBezTo>
                <a:lnTo>
                  <a:pt x="239646" y="2681176"/>
                </a:lnTo>
                <a:cubicBezTo>
                  <a:pt x="240362" y="2680916"/>
                  <a:pt x="241160" y="2680661"/>
                  <a:pt x="242039" y="2680411"/>
                </a:cubicBezTo>
                <a:cubicBezTo>
                  <a:pt x="242918" y="2680162"/>
                  <a:pt x="243846" y="2679939"/>
                  <a:pt x="244822" y="2679744"/>
                </a:cubicBezTo>
                <a:cubicBezTo>
                  <a:pt x="245799" y="2679549"/>
                  <a:pt x="246819" y="2679391"/>
                  <a:pt x="247883" y="2679272"/>
                </a:cubicBezTo>
                <a:cubicBezTo>
                  <a:pt x="248946" y="2679152"/>
                  <a:pt x="250021" y="2679093"/>
                  <a:pt x="251106" y="2679093"/>
                </a:cubicBezTo>
                <a:close/>
                <a:moveTo>
                  <a:pt x="110966" y="2679093"/>
                </a:moveTo>
                <a:cubicBezTo>
                  <a:pt x="114330" y="2679093"/>
                  <a:pt x="116875" y="2680086"/>
                  <a:pt x="118600" y="2682072"/>
                </a:cubicBezTo>
                <a:cubicBezTo>
                  <a:pt x="120326" y="2684058"/>
                  <a:pt x="121188" y="2687047"/>
                  <a:pt x="121188" y="2691041"/>
                </a:cubicBezTo>
                <a:lnTo>
                  <a:pt x="121188" y="2712365"/>
                </a:lnTo>
                <a:lnTo>
                  <a:pt x="115524" y="2712365"/>
                </a:lnTo>
                <a:lnTo>
                  <a:pt x="115524" y="2691497"/>
                </a:lnTo>
                <a:cubicBezTo>
                  <a:pt x="115524" y="2688936"/>
                  <a:pt x="115046" y="2687042"/>
                  <a:pt x="114091" y="2685816"/>
                </a:cubicBezTo>
                <a:cubicBezTo>
                  <a:pt x="113136" y="2684589"/>
                  <a:pt x="111715" y="2683976"/>
                  <a:pt x="109826" y="2683976"/>
                </a:cubicBezTo>
                <a:cubicBezTo>
                  <a:pt x="109132" y="2683976"/>
                  <a:pt x="108453" y="2684079"/>
                  <a:pt x="107791" y="2684285"/>
                </a:cubicBezTo>
                <a:cubicBezTo>
                  <a:pt x="107129" y="2684492"/>
                  <a:pt x="106440" y="2684850"/>
                  <a:pt x="105724" y="2685360"/>
                </a:cubicBezTo>
                <a:cubicBezTo>
                  <a:pt x="105008" y="2685870"/>
                  <a:pt x="104232" y="2686559"/>
                  <a:pt x="103396" y="2687427"/>
                </a:cubicBezTo>
                <a:cubicBezTo>
                  <a:pt x="102561" y="2688295"/>
                  <a:pt x="101622" y="2689380"/>
                  <a:pt x="100580" y="2690683"/>
                </a:cubicBezTo>
                <a:lnTo>
                  <a:pt x="100580" y="2712365"/>
                </a:lnTo>
                <a:lnTo>
                  <a:pt x="94915" y="2712365"/>
                </a:lnTo>
                <a:lnTo>
                  <a:pt x="94915" y="2679679"/>
                </a:lnTo>
                <a:lnTo>
                  <a:pt x="99962" y="2679679"/>
                </a:lnTo>
                <a:lnTo>
                  <a:pt x="100190" y="2684953"/>
                </a:lnTo>
                <a:cubicBezTo>
                  <a:pt x="101145" y="2683824"/>
                  <a:pt x="102067" y="2682886"/>
                  <a:pt x="102957" y="2682137"/>
                </a:cubicBezTo>
                <a:cubicBezTo>
                  <a:pt x="103847" y="2681388"/>
                  <a:pt x="104720" y="2680786"/>
                  <a:pt x="105578" y="2680330"/>
                </a:cubicBezTo>
                <a:cubicBezTo>
                  <a:pt x="106435" y="2679874"/>
                  <a:pt x="107308" y="2679554"/>
                  <a:pt x="108198" y="2679369"/>
                </a:cubicBezTo>
                <a:cubicBezTo>
                  <a:pt x="109088" y="2679185"/>
                  <a:pt x="110011" y="2679093"/>
                  <a:pt x="110966" y="2679093"/>
                </a:cubicBezTo>
                <a:close/>
                <a:moveTo>
                  <a:pt x="70131" y="2679093"/>
                </a:moveTo>
                <a:cubicBezTo>
                  <a:pt x="72106" y="2679093"/>
                  <a:pt x="73886" y="2679310"/>
                  <a:pt x="75470" y="2679744"/>
                </a:cubicBezTo>
                <a:cubicBezTo>
                  <a:pt x="77055" y="2680178"/>
                  <a:pt x="78395" y="2680840"/>
                  <a:pt x="79491" y="2681730"/>
                </a:cubicBezTo>
                <a:cubicBezTo>
                  <a:pt x="80587" y="2682620"/>
                  <a:pt x="81428" y="2683737"/>
                  <a:pt x="82014" y="2685083"/>
                </a:cubicBezTo>
                <a:cubicBezTo>
                  <a:pt x="82600" y="2686429"/>
                  <a:pt x="82893" y="2688013"/>
                  <a:pt x="82893" y="2689836"/>
                </a:cubicBezTo>
                <a:lnTo>
                  <a:pt x="82893" y="2712365"/>
                </a:lnTo>
                <a:lnTo>
                  <a:pt x="77814" y="2712365"/>
                </a:lnTo>
                <a:lnTo>
                  <a:pt x="77684" y="2707970"/>
                </a:lnTo>
                <a:cubicBezTo>
                  <a:pt x="75904" y="2709728"/>
                  <a:pt x="74097" y="2710998"/>
                  <a:pt x="72263" y="2711779"/>
                </a:cubicBezTo>
                <a:cubicBezTo>
                  <a:pt x="70429" y="2712560"/>
                  <a:pt x="68503" y="2712951"/>
                  <a:pt x="66485" y="2712951"/>
                </a:cubicBezTo>
                <a:cubicBezTo>
                  <a:pt x="64618" y="2712951"/>
                  <a:pt x="63023" y="2712712"/>
                  <a:pt x="61699" y="2712235"/>
                </a:cubicBezTo>
                <a:cubicBezTo>
                  <a:pt x="60375" y="2711757"/>
                  <a:pt x="59284" y="2711101"/>
                  <a:pt x="58427" y="2710265"/>
                </a:cubicBezTo>
                <a:cubicBezTo>
                  <a:pt x="57570" y="2709430"/>
                  <a:pt x="56940" y="2708448"/>
                  <a:pt x="56539" y="2707319"/>
                </a:cubicBezTo>
                <a:cubicBezTo>
                  <a:pt x="56137" y="2706190"/>
                  <a:pt x="55936" y="2704964"/>
                  <a:pt x="55936" y="2703640"/>
                </a:cubicBezTo>
                <a:cubicBezTo>
                  <a:pt x="55936" y="2700363"/>
                  <a:pt x="57157" y="2697796"/>
                  <a:pt x="59599" y="2695941"/>
                </a:cubicBezTo>
                <a:cubicBezTo>
                  <a:pt x="62041" y="2694085"/>
                  <a:pt x="65649" y="2693157"/>
                  <a:pt x="70424" y="2693157"/>
                </a:cubicBezTo>
                <a:lnTo>
                  <a:pt x="77196" y="2693157"/>
                </a:lnTo>
                <a:lnTo>
                  <a:pt x="77196" y="2690292"/>
                </a:lnTo>
                <a:cubicBezTo>
                  <a:pt x="77196" y="2688360"/>
                  <a:pt x="76577" y="2686814"/>
                  <a:pt x="75340" y="2685653"/>
                </a:cubicBezTo>
                <a:cubicBezTo>
                  <a:pt x="74103" y="2684492"/>
                  <a:pt x="72215" y="2683911"/>
                  <a:pt x="69675" y="2683911"/>
                </a:cubicBezTo>
                <a:cubicBezTo>
                  <a:pt x="67830" y="2683911"/>
                  <a:pt x="66012" y="2684117"/>
                  <a:pt x="64222" y="2684530"/>
                </a:cubicBezTo>
                <a:cubicBezTo>
                  <a:pt x="62431" y="2684942"/>
                  <a:pt x="60581" y="2685528"/>
                  <a:pt x="58671" y="2686288"/>
                </a:cubicBezTo>
                <a:lnTo>
                  <a:pt x="58671" y="2681176"/>
                </a:lnTo>
                <a:cubicBezTo>
                  <a:pt x="59387" y="2680916"/>
                  <a:pt x="60185" y="2680661"/>
                  <a:pt x="61064" y="2680411"/>
                </a:cubicBezTo>
                <a:cubicBezTo>
                  <a:pt x="61943" y="2680162"/>
                  <a:pt x="62871" y="2679939"/>
                  <a:pt x="63847" y="2679744"/>
                </a:cubicBezTo>
                <a:cubicBezTo>
                  <a:pt x="64824" y="2679549"/>
                  <a:pt x="65844" y="2679391"/>
                  <a:pt x="66908" y="2679272"/>
                </a:cubicBezTo>
                <a:cubicBezTo>
                  <a:pt x="67971" y="2679152"/>
                  <a:pt x="69046" y="2679093"/>
                  <a:pt x="70131" y="2679093"/>
                </a:cubicBezTo>
                <a:close/>
                <a:moveTo>
                  <a:pt x="35514" y="2669293"/>
                </a:moveTo>
                <a:cubicBezTo>
                  <a:pt x="37489" y="2669293"/>
                  <a:pt x="39323" y="2669462"/>
                  <a:pt x="41016" y="2669798"/>
                </a:cubicBezTo>
                <a:cubicBezTo>
                  <a:pt x="42709" y="2670134"/>
                  <a:pt x="44337" y="2670650"/>
                  <a:pt x="45900" y="2671344"/>
                </a:cubicBezTo>
                <a:lnTo>
                  <a:pt x="45900" y="2677042"/>
                </a:lnTo>
                <a:cubicBezTo>
                  <a:pt x="44359" y="2676195"/>
                  <a:pt x="42764" y="2675550"/>
                  <a:pt x="41114" y="2675105"/>
                </a:cubicBezTo>
                <a:cubicBezTo>
                  <a:pt x="39464" y="2674660"/>
                  <a:pt x="37663" y="2674437"/>
                  <a:pt x="35710" y="2674437"/>
                </a:cubicBezTo>
                <a:cubicBezTo>
                  <a:pt x="33713" y="2674437"/>
                  <a:pt x="31906" y="2674812"/>
                  <a:pt x="30289" y="2675560"/>
                </a:cubicBezTo>
                <a:cubicBezTo>
                  <a:pt x="28672" y="2676309"/>
                  <a:pt x="27299" y="2677394"/>
                  <a:pt x="26171" y="2678816"/>
                </a:cubicBezTo>
                <a:cubicBezTo>
                  <a:pt x="25042" y="2680238"/>
                  <a:pt x="24174" y="2681974"/>
                  <a:pt x="23566" y="2684025"/>
                </a:cubicBezTo>
                <a:cubicBezTo>
                  <a:pt x="22959" y="2686076"/>
                  <a:pt x="22655" y="2688415"/>
                  <a:pt x="22655" y="2691041"/>
                </a:cubicBezTo>
                <a:cubicBezTo>
                  <a:pt x="22655" y="2696554"/>
                  <a:pt x="23772" y="2700710"/>
                  <a:pt x="26008" y="2703510"/>
                </a:cubicBezTo>
                <a:cubicBezTo>
                  <a:pt x="28243" y="2706310"/>
                  <a:pt x="31521" y="2707710"/>
                  <a:pt x="35840" y="2707710"/>
                </a:cubicBezTo>
                <a:cubicBezTo>
                  <a:pt x="37663" y="2707710"/>
                  <a:pt x="39410" y="2707498"/>
                  <a:pt x="41081" y="2707075"/>
                </a:cubicBezTo>
                <a:cubicBezTo>
                  <a:pt x="42753" y="2706652"/>
                  <a:pt x="44359" y="2706060"/>
                  <a:pt x="45900" y="2705300"/>
                </a:cubicBezTo>
                <a:lnTo>
                  <a:pt x="45900" y="2710770"/>
                </a:lnTo>
                <a:cubicBezTo>
                  <a:pt x="42492" y="2712181"/>
                  <a:pt x="38922" y="2712886"/>
                  <a:pt x="35189" y="2712886"/>
                </a:cubicBezTo>
                <a:cubicBezTo>
                  <a:pt x="29177" y="2712886"/>
                  <a:pt x="24559" y="2711090"/>
                  <a:pt x="21336" y="2707498"/>
                </a:cubicBezTo>
                <a:cubicBezTo>
                  <a:pt x="18113" y="2703906"/>
                  <a:pt x="16502" y="2698594"/>
                  <a:pt x="16502" y="2691562"/>
                </a:cubicBezTo>
                <a:cubicBezTo>
                  <a:pt x="16502" y="2688154"/>
                  <a:pt x="16946" y="2685072"/>
                  <a:pt x="17836" y="2682316"/>
                </a:cubicBezTo>
                <a:cubicBezTo>
                  <a:pt x="18726" y="2679559"/>
                  <a:pt x="19996" y="2677221"/>
                  <a:pt x="21645" y="2675300"/>
                </a:cubicBezTo>
                <a:cubicBezTo>
                  <a:pt x="23295" y="2673379"/>
                  <a:pt x="25292" y="2671898"/>
                  <a:pt x="27636" y="2670856"/>
                </a:cubicBezTo>
                <a:cubicBezTo>
                  <a:pt x="29980" y="2669814"/>
                  <a:pt x="32606" y="2669293"/>
                  <a:pt x="35514" y="2669293"/>
                </a:cubicBezTo>
                <a:close/>
                <a:moveTo>
                  <a:pt x="278021" y="2669228"/>
                </a:moveTo>
                <a:lnTo>
                  <a:pt x="278021" y="2679679"/>
                </a:lnTo>
                <a:lnTo>
                  <a:pt x="292703" y="2679679"/>
                </a:lnTo>
                <a:lnTo>
                  <a:pt x="292703" y="2684432"/>
                </a:lnTo>
                <a:lnTo>
                  <a:pt x="278021" y="2684432"/>
                </a:lnTo>
                <a:lnTo>
                  <a:pt x="278021" y="2701036"/>
                </a:lnTo>
                <a:cubicBezTo>
                  <a:pt x="278021" y="2703380"/>
                  <a:pt x="278645" y="2705132"/>
                  <a:pt x="279893" y="2706293"/>
                </a:cubicBezTo>
                <a:cubicBezTo>
                  <a:pt x="281141" y="2707455"/>
                  <a:pt x="282980" y="2708035"/>
                  <a:pt x="285411" y="2708035"/>
                </a:cubicBezTo>
                <a:cubicBezTo>
                  <a:pt x="286453" y="2708035"/>
                  <a:pt x="287592" y="2707954"/>
                  <a:pt x="288829" y="2707791"/>
                </a:cubicBezTo>
                <a:cubicBezTo>
                  <a:pt x="290066" y="2707628"/>
                  <a:pt x="291358" y="2707373"/>
                  <a:pt x="292703" y="2707026"/>
                </a:cubicBezTo>
                <a:lnTo>
                  <a:pt x="292703" y="2711909"/>
                </a:lnTo>
                <a:cubicBezTo>
                  <a:pt x="291423" y="2712235"/>
                  <a:pt x="290099" y="2712468"/>
                  <a:pt x="288731" y="2712609"/>
                </a:cubicBezTo>
                <a:cubicBezTo>
                  <a:pt x="287364" y="2712750"/>
                  <a:pt x="285975" y="2712821"/>
                  <a:pt x="284564" y="2712821"/>
                </a:cubicBezTo>
                <a:cubicBezTo>
                  <a:pt x="280462" y="2712821"/>
                  <a:pt x="277402" y="2711893"/>
                  <a:pt x="275383" y="2710037"/>
                </a:cubicBezTo>
                <a:cubicBezTo>
                  <a:pt x="273365" y="2708182"/>
                  <a:pt x="272356" y="2705333"/>
                  <a:pt x="272356" y="2701491"/>
                </a:cubicBezTo>
                <a:lnTo>
                  <a:pt x="272356" y="2684432"/>
                </a:lnTo>
                <a:lnTo>
                  <a:pt x="263208" y="2684432"/>
                </a:lnTo>
                <a:lnTo>
                  <a:pt x="263208" y="2679679"/>
                </a:lnTo>
                <a:lnTo>
                  <a:pt x="272356" y="2679679"/>
                </a:lnTo>
                <a:lnTo>
                  <a:pt x="272356" y="2670693"/>
                </a:lnTo>
                <a:close/>
                <a:moveTo>
                  <a:pt x="220071" y="2666363"/>
                </a:moveTo>
                <a:lnTo>
                  <a:pt x="225768" y="2666363"/>
                </a:lnTo>
                <a:lnTo>
                  <a:pt x="225768" y="2712365"/>
                </a:lnTo>
                <a:lnTo>
                  <a:pt x="220689" y="2712365"/>
                </a:lnTo>
                <a:lnTo>
                  <a:pt x="220494" y="2706179"/>
                </a:lnTo>
                <a:cubicBezTo>
                  <a:pt x="218909" y="2708480"/>
                  <a:pt x="217195" y="2710184"/>
                  <a:pt x="215350" y="2711291"/>
                </a:cubicBezTo>
                <a:cubicBezTo>
                  <a:pt x="213505" y="2712398"/>
                  <a:pt x="211508" y="2712951"/>
                  <a:pt x="209360" y="2712951"/>
                </a:cubicBezTo>
                <a:cubicBezTo>
                  <a:pt x="207493" y="2712951"/>
                  <a:pt x="205849" y="2712560"/>
                  <a:pt x="204427" y="2711779"/>
                </a:cubicBezTo>
                <a:cubicBezTo>
                  <a:pt x="203006" y="2710998"/>
                  <a:pt x="201823" y="2709896"/>
                  <a:pt x="200879" y="2708475"/>
                </a:cubicBezTo>
                <a:cubicBezTo>
                  <a:pt x="199935" y="2707053"/>
                  <a:pt x="199224" y="2705344"/>
                  <a:pt x="198746" y="2703347"/>
                </a:cubicBezTo>
                <a:cubicBezTo>
                  <a:pt x="198269" y="2701350"/>
                  <a:pt x="198030" y="2699136"/>
                  <a:pt x="198030" y="2696706"/>
                </a:cubicBezTo>
                <a:cubicBezTo>
                  <a:pt x="198030" y="2693927"/>
                  <a:pt x="198410" y="2691459"/>
                  <a:pt x="199170" y="2689299"/>
                </a:cubicBezTo>
                <a:cubicBezTo>
                  <a:pt x="199929" y="2687140"/>
                  <a:pt x="201009" y="2685316"/>
                  <a:pt x="202409" y="2683830"/>
                </a:cubicBezTo>
                <a:cubicBezTo>
                  <a:pt x="203809" y="2682343"/>
                  <a:pt x="205491" y="2681214"/>
                  <a:pt x="207455" y="2680444"/>
                </a:cubicBezTo>
                <a:cubicBezTo>
                  <a:pt x="209419" y="2679673"/>
                  <a:pt x="211606" y="2679288"/>
                  <a:pt x="214015" y="2679288"/>
                </a:cubicBezTo>
                <a:cubicBezTo>
                  <a:pt x="215057" y="2679288"/>
                  <a:pt x="216082" y="2679353"/>
                  <a:pt x="217092" y="2679483"/>
                </a:cubicBezTo>
                <a:cubicBezTo>
                  <a:pt x="218101" y="2679614"/>
                  <a:pt x="219094" y="2679820"/>
                  <a:pt x="220071" y="2680102"/>
                </a:cubicBezTo>
                <a:close/>
                <a:moveTo>
                  <a:pt x="153396" y="2666363"/>
                </a:moveTo>
                <a:lnTo>
                  <a:pt x="159093" y="2666363"/>
                </a:lnTo>
                <a:lnTo>
                  <a:pt x="159093" y="2712365"/>
                </a:lnTo>
                <a:lnTo>
                  <a:pt x="154014" y="2712365"/>
                </a:lnTo>
                <a:lnTo>
                  <a:pt x="153819" y="2706179"/>
                </a:lnTo>
                <a:cubicBezTo>
                  <a:pt x="152234" y="2708480"/>
                  <a:pt x="150520" y="2710184"/>
                  <a:pt x="148675" y="2711291"/>
                </a:cubicBezTo>
                <a:cubicBezTo>
                  <a:pt x="146830" y="2712398"/>
                  <a:pt x="144833" y="2712951"/>
                  <a:pt x="142685" y="2712951"/>
                </a:cubicBezTo>
                <a:cubicBezTo>
                  <a:pt x="140818" y="2712951"/>
                  <a:pt x="139174" y="2712560"/>
                  <a:pt x="137752" y="2711779"/>
                </a:cubicBezTo>
                <a:cubicBezTo>
                  <a:pt x="136331" y="2710998"/>
                  <a:pt x="135148" y="2709896"/>
                  <a:pt x="134204" y="2708475"/>
                </a:cubicBezTo>
                <a:cubicBezTo>
                  <a:pt x="133260" y="2707053"/>
                  <a:pt x="132549" y="2705344"/>
                  <a:pt x="132071" y="2703347"/>
                </a:cubicBezTo>
                <a:cubicBezTo>
                  <a:pt x="131594" y="2701350"/>
                  <a:pt x="131355" y="2699136"/>
                  <a:pt x="131355" y="2696706"/>
                </a:cubicBezTo>
                <a:cubicBezTo>
                  <a:pt x="131355" y="2693927"/>
                  <a:pt x="131735" y="2691459"/>
                  <a:pt x="132495" y="2689299"/>
                </a:cubicBezTo>
                <a:cubicBezTo>
                  <a:pt x="133254" y="2687140"/>
                  <a:pt x="134334" y="2685316"/>
                  <a:pt x="135734" y="2683830"/>
                </a:cubicBezTo>
                <a:cubicBezTo>
                  <a:pt x="137134" y="2682343"/>
                  <a:pt x="138816" y="2681214"/>
                  <a:pt x="140780" y="2680444"/>
                </a:cubicBezTo>
                <a:cubicBezTo>
                  <a:pt x="142744" y="2679673"/>
                  <a:pt x="144931" y="2679288"/>
                  <a:pt x="147340" y="2679288"/>
                </a:cubicBezTo>
                <a:cubicBezTo>
                  <a:pt x="148382" y="2679288"/>
                  <a:pt x="149407" y="2679353"/>
                  <a:pt x="150417" y="2679483"/>
                </a:cubicBezTo>
                <a:cubicBezTo>
                  <a:pt x="151426" y="2679614"/>
                  <a:pt x="152419" y="2679820"/>
                  <a:pt x="153396" y="2680102"/>
                </a:cubicBezTo>
                <a:close/>
                <a:moveTo>
                  <a:pt x="174711" y="2665973"/>
                </a:moveTo>
                <a:cubicBezTo>
                  <a:pt x="175340" y="2665973"/>
                  <a:pt x="175926" y="2666087"/>
                  <a:pt x="176469" y="2666314"/>
                </a:cubicBezTo>
                <a:cubicBezTo>
                  <a:pt x="177011" y="2666542"/>
                  <a:pt x="177483" y="2666862"/>
                  <a:pt x="177885" y="2667275"/>
                </a:cubicBezTo>
                <a:cubicBezTo>
                  <a:pt x="178286" y="2667687"/>
                  <a:pt x="178601" y="2668159"/>
                  <a:pt x="178829" y="2668691"/>
                </a:cubicBezTo>
                <a:cubicBezTo>
                  <a:pt x="179057" y="2669223"/>
                  <a:pt x="179171" y="2669803"/>
                  <a:pt x="179171" y="2670433"/>
                </a:cubicBezTo>
                <a:cubicBezTo>
                  <a:pt x="179171" y="2671041"/>
                  <a:pt x="179057" y="2671616"/>
                  <a:pt x="178829" y="2672158"/>
                </a:cubicBezTo>
                <a:cubicBezTo>
                  <a:pt x="178601" y="2672701"/>
                  <a:pt x="178286" y="2673178"/>
                  <a:pt x="177885" y="2673591"/>
                </a:cubicBezTo>
                <a:cubicBezTo>
                  <a:pt x="177483" y="2674003"/>
                  <a:pt x="177011" y="2674323"/>
                  <a:pt x="176469" y="2674551"/>
                </a:cubicBezTo>
                <a:cubicBezTo>
                  <a:pt x="175926" y="2674779"/>
                  <a:pt x="175340" y="2674893"/>
                  <a:pt x="174711" y="2674893"/>
                </a:cubicBezTo>
                <a:cubicBezTo>
                  <a:pt x="174081" y="2674893"/>
                  <a:pt x="173495" y="2674779"/>
                  <a:pt x="172952" y="2674551"/>
                </a:cubicBezTo>
                <a:cubicBezTo>
                  <a:pt x="172410" y="2674323"/>
                  <a:pt x="171938" y="2674003"/>
                  <a:pt x="171536" y="2673591"/>
                </a:cubicBezTo>
                <a:cubicBezTo>
                  <a:pt x="171135" y="2673178"/>
                  <a:pt x="170820" y="2672701"/>
                  <a:pt x="170592" y="2672158"/>
                </a:cubicBezTo>
                <a:cubicBezTo>
                  <a:pt x="170364" y="2671616"/>
                  <a:pt x="170250" y="2671041"/>
                  <a:pt x="170250" y="2670433"/>
                </a:cubicBezTo>
                <a:cubicBezTo>
                  <a:pt x="170250" y="2669803"/>
                  <a:pt x="170364" y="2669223"/>
                  <a:pt x="170592" y="2668691"/>
                </a:cubicBezTo>
                <a:cubicBezTo>
                  <a:pt x="170820" y="2668159"/>
                  <a:pt x="171135" y="2667687"/>
                  <a:pt x="171536" y="2667275"/>
                </a:cubicBezTo>
                <a:cubicBezTo>
                  <a:pt x="171938" y="2666862"/>
                  <a:pt x="172410" y="2666542"/>
                  <a:pt x="172952" y="2666314"/>
                </a:cubicBezTo>
                <a:cubicBezTo>
                  <a:pt x="173495" y="2666087"/>
                  <a:pt x="174081" y="2665973"/>
                  <a:pt x="174711" y="2665973"/>
                </a:cubicBezTo>
                <a:close/>
                <a:moveTo>
                  <a:pt x="483371" y="2635286"/>
                </a:moveTo>
                <a:cubicBezTo>
                  <a:pt x="482654" y="2635764"/>
                  <a:pt x="482063" y="2636230"/>
                  <a:pt x="481596" y="2636686"/>
                </a:cubicBezTo>
                <a:cubicBezTo>
                  <a:pt x="481130" y="2637142"/>
                  <a:pt x="480766" y="2637603"/>
                  <a:pt x="480505" y="2638070"/>
                </a:cubicBezTo>
                <a:cubicBezTo>
                  <a:pt x="480245" y="2638536"/>
                  <a:pt x="480061" y="2639003"/>
                  <a:pt x="479952" y="2639470"/>
                </a:cubicBezTo>
                <a:cubicBezTo>
                  <a:pt x="479844" y="2639936"/>
                  <a:pt x="479789" y="2640408"/>
                  <a:pt x="479789" y="2640886"/>
                </a:cubicBezTo>
                <a:cubicBezTo>
                  <a:pt x="479789" y="2642427"/>
                  <a:pt x="480593" y="2643550"/>
                  <a:pt x="482199" y="2644255"/>
                </a:cubicBezTo>
                <a:cubicBezTo>
                  <a:pt x="483804" y="2644961"/>
                  <a:pt x="486040" y="2645313"/>
                  <a:pt x="488905" y="2645313"/>
                </a:cubicBezTo>
                <a:cubicBezTo>
                  <a:pt x="490706" y="2645313"/>
                  <a:pt x="492220" y="2645151"/>
                  <a:pt x="493447" y="2644825"/>
                </a:cubicBezTo>
                <a:cubicBezTo>
                  <a:pt x="494673" y="2644500"/>
                  <a:pt x="495661" y="2644071"/>
                  <a:pt x="496409" y="2643539"/>
                </a:cubicBezTo>
                <a:cubicBezTo>
                  <a:pt x="497158" y="2643007"/>
                  <a:pt x="497695" y="2642400"/>
                  <a:pt x="498021" y="2641716"/>
                </a:cubicBezTo>
                <a:cubicBezTo>
                  <a:pt x="498346" y="2641032"/>
                  <a:pt x="498509" y="2640332"/>
                  <a:pt x="498509" y="2639616"/>
                </a:cubicBezTo>
                <a:cubicBezTo>
                  <a:pt x="498509" y="2638292"/>
                  <a:pt x="497967" y="2637315"/>
                  <a:pt x="496881" y="2636686"/>
                </a:cubicBezTo>
                <a:cubicBezTo>
                  <a:pt x="495796" y="2636057"/>
                  <a:pt x="494136" y="2635688"/>
                  <a:pt x="491900" y="2635579"/>
                </a:cubicBezTo>
                <a:close/>
                <a:moveTo>
                  <a:pt x="1089110" y="2626756"/>
                </a:moveTo>
                <a:cubicBezTo>
                  <a:pt x="1089783" y="2626756"/>
                  <a:pt x="1090423" y="2626892"/>
                  <a:pt x="1091031" y="2627163"/>
                </a:cubicBezTo>
                <a:cubicBezTo>
                  <a:pt x="1091639" y="2627435"/>
                  <a:pt x="1092170" y="2627798"/>
                  <a:pt x="1092626" y="2628254"/>
                </a:cubicBezTo>
                <a:cubicBezTo>
                  <a:pt x="1093082" y="2628710"/>
                  <a:pt x="1093446" y="2629242"/>
                  <a:pt x="1093717" y="2629849"/>
                </a:cubicBezTo>
                <a:cubicBezTo>
                  <a:pt x="1093988" y="2630457"/>
                  <a:pt x="1094124" y="2631097"/>
                  <a:pt x="1094124" y="2631770"/>
                </a:cubicBezTo>
                <a:cubicBezTo>
                  <a:pt x="1094124" y="2632465"/>
                  <a:pt x="1093988" y="2633110"/>
                  <a:pt x="1093717" y="2633707"/>
                </a:cubicBezTo>
                <a:cubicBezTo>
                  <a:pt x="1093446" y="2634304"/>
                  <a:pt x="1093082" y="2634830"/>
                  <a:pt x="1092626" y="2635286"/>
                </a:cubicBezTo>
                <a:cubicBezTo>
                  <a:pt x="1092170" y="2635742"/>
                  <a:pt x="1091639" y="2636100"/>
                  <a:pt x="1091031" y="2636360"/>
                </a:cubicBezTo>
                <a:cubicBezTo>
                  <a:pt x="1090423" y="2636621"/>
                  <a:pt x="1089783" y="2636751"/>
                  <a:pt x="1089110" y="2636751"/>
                </a:cubicBezTo>
                <a:cubicBezTo>
                  <a:pt x="1088416" y="2636751"/>
                  <a:pt x="1087770" y="2636621"/>
                  <a:pt x="1087173" y="2636360"/>
                </a:cubicBezTo>
                <a:cubicBezTo>
                  <a:pt x="1086576" y="2636100"/>
                  <a:pt x="1086050" y="2635742"/>
                  <a:pt x="1085594" y="2635286"/>
                </a:cubicBezTo>
                <a:cubicBezTo>
                  <a:pt x="1085138" y="2634830"/>
                  <a:pt x="1084780" y="2634304"/>
                  <a:pt x="1084520" y="2633707"/>
                </a:cubicBezTo>
                <a:cubicBezTo>
                  <a:pt x="1084259" y="2633110"/>
                  <a:pt x="1084129" y="2632465"/>
                  <a:pt x="1084129" y="2631770"/>
                </a:cubicBezTo>
                <a:cubicBezTo>
                  <a:pt x="1084129" y="2631097"/>
                  <a:pt x="1084259" y="2630457"/>
                  <a:pt x="1084520" y="2629849"/>
                </a:cubicBezTo>
                <a:cubicBezTo>
                  <a:pt x="1084780" y="2629242"/>
                  <a:pt x="1085138" y="2628710"/>
                  <a:pt x="1085594" y="2628254"/>
                </a:cubicBezTo>
                <a:cubicBezTo>
                  <a:pt x="1086050" y="2627798"/>
                  <a:pt x="1086576" y="2627435"/>
                  <a:pt x="1087173" y="2627163"/>
                </a:cubicBezTo>
                <a:cubicBezTo>
                  <a:pt x="1087770" y="2626892"/>
                  <a:pt x="1088416" y="2626756"/>
                  <a:pt x="1089110" y="2626756"/>
                </a:cubicBezTo>
                <a:close/>
                <a:moveTo>
                  <a:pt x="737499" y="2607776"/>
                </a:moveTo>
                <a:cubicBezTo>
                  <a:pt x="734417" y="2607776"/>
                  <a:pt x="732014" y="2608775"/>
                  <a:pt x="730288" y="2610771"/>
                </a:cubicBezTo>
                <a:cubicBezTo>
                  <a:pt x="728563" y="2612768"/>
                  <a:pt x="727700" y="2615893"/>
                  <a:pt x="727700" y="2620148"/>
                </a:cubicBezTo>
                <a:cubicBezTo>
                  <a:pt x="727700" y="2624098"/>
                  <a:pt x="728280" y="2627044"/>
                  <a:pt x="729442" y="2628986"/>
                </a:cubicBezTo>
                <a:cubicBezTo>
                  <a:pt x="730603" y="2630929"/>
                  <a:pt x="732247" y="2631900"/>
                  <a:pt x="734374" y="2631900"/>
                </a:cubicBezTo>
                <a:cubicBezTo>
                  <a:pt x="735806" y="2631900"/>
                  <a:pt x="737320" y="2631260"/>
                  <a:pt x="738915" y="2629979"/>
                </a:cubicBezTo>
                <a:cubicBezTo>
                  <a:pt x="740511" y="2628699"/>
                  <a:pt x="742187" y="2626800"/>
                  <a:pt x="743945" y="2624282"/>
                </a:cubicBezTo>
                <a:lnTo>
                  <a:pt x="743945" y="2609111"/>
                </a:lnTo>
                <a:cubicBezTo>
                  <a:pt x="743012" y="2608677"/>
                  <a:pt x="741981" y="2608346"/>
                  <a:pt x="740853" y="2608118"/>
                </a:cubicBezTo>
                <a:cubicBezTo>
                  <a:pt x="739724" y="2607890"/>
                  <a:pt x="738606" y="2607776"/>
                  <a:pt x="737499" y="2607776"/>
                </a:cubicBezTo>
                <a:close/>
                <a:moveTo>
                  <a:pt x="841460" y="2607711"/>
                </a:moveTo>
                <a:cubicBezTo>
                  <a:pt x="839767" y="2607711"/>
                  <a:pt x="838319" y="2608042"/>
                  <a:pt x="837114" y="2608704"/>
                </a:cubicBezTo>
                <a:cubicBezTo>
                  <a:pt x="835910" y="2609366"/>
                  <a:pt x="834922" y="2610250"/>
                  <a:pt x="834151" y="2611357"/>
                </a:cubicBezTo>
                <a:cubicBezTo>
                  <a:pt x="833381" y="2612464"/>
                  <a:pt x="832817" y="2613750"/>
                  <a:pt x="832458" y="2615215"/>
                </a:cubicBezTo>
                <a:cubicBezTo>
                  <a:pt x="832101" y="2616680"/>
                  <a:pt x="831921" y="2618216"/>
                  <a:pt x="831921" y="2619822"/>
                </a:cubicBezTo>
                <a:cubicBezTo>
                  <a:pt x="831921" y="2621840"/>
                  <a:pt x="832144" y="2623609"/>
                  <a:pt x="832589" y="2625129"/>
                </a:cubicBezTo>
                <a:cubicBezTo>
                  <a:pt x="833034" y="2626648"/>
                  <a:pt x="833669" y="2627912"/>
                  <a:pt x="834493" y="2628921"/>
                </a:cubicBezTo>
                <a:cubicBezTo>
                  <a:pt x="835318" y="2629931"/>
                  <a:pt x="836317" y="2630690"/>
                  <a:pt x="837489" y="2631200"/>
                </a:cubicBezTo>
                <a:cubicBezTo>
                  <a:pt x="838660" y="2631710"/>
                  <a:pt x="839985" y="2631965"/>
                  <a:pt x="841460" y="2631965"/>
                </a:cubicBezTo>
                <a:cubicBezTo>
                  <a:pt x="843153" y="2631965"/>
                  <a:pt x="844602" y="2631634"/>
                  <a:pt x="845807" y="2630972"/>
                </a:cubicBezTo>
                <a:cubicBezTo>
                  <a:pt x="847011" y="2630310"/>
                  <a:pt x="847999" y="2629426"/>
                  <a:pt x="848769" y="2628319"/>
                </a:cubicBezTo>
                <a:cubicBezTo>
                  <a:pt x="849540" y="2627212"/>
                  <a:pt x="850104" y="2625926"/>
                  <a:pt x="850462" y="2624461"/>
                </a:cubicBezTo>
                <a:cubicBezTo>
                  <a:pt x="850820" y="2622996"/>
                  <a:pt x="850999" y="2621450"/>
                  <a:pt x="850999" y="2619822"/>
                </a:cubicBezTo>
                <a:cubicBezTo>
                  <a:pt x="850999" y="2617803"/>
                  <a:pt x="850777" y="2616040"/>
                  <a:pt x="850332" y="2614532"/>
                </a:cubicBezTo>
                <a:cubicBezTo>
                  <a:pt x="849887" y="2613023"/>
                  <a:pt x="849252" y="2611764"/>
                  <a:pt x="848428" y="2610755"/>
                </a:cubicBezTo>
                <a:cubicBezTo>
                  <a:pt x="847603" y="2609746"/>
                  <a:pt x="846599" y="2608986"/>
                  <a:pt x="845416" y="2608476"/>
                </a:cubicBezTo>
                <a:cubicBezTo>
                  <a:pt x="844233" y="2607966"/>
                  <a:pt x="842915" y="2607711"/>
                  <a:pt x="841460" y="2607711"/>
                </a:cubicBezTo>
                <a:close/>
                <a:moveTo>
                  <a:pt x="279486" y="2607711"/>
                </a:moveTo>
                <a:cubicBezTo>
                  <a:pt x="277793" y="2607711"/>
                  <a:pt x="276344" y="2608042"/>
                  <a:pt x="275139" y="2608704"/>
                </a:cubicBezTo>
                <a:cubicBezTo>
                  <a:pt x="273935" y="2609366"/>
                  <a:pt x="272947" y="2610250"/>
                  <a:pt x="272177" y="2611357"/>
                </a:cubicBezTo>
                <a:cubicBezTo>
                  <a:pt x="271406" y="2612464"/>
                  <a:pt x="270842" y="2613750"/>
                  <a:pt x="270484" y="2615215"/>
                </a:cubicBezTo>
                <a:cubicBezTo>
                  <a:pt x="270126" y="2616680"/>
                  <a:pt x="269947" y="2618216"/>
                  <a:pt x="269947" y="2619822"/>
                </a:cubicBezTo>
                <a:cubicBezTo>
                  <a:pt x="269947" y="2621840"/>
                  <a:pt x="270169" y="2623609"/>
                  <a:pt x="270614" y="2625129"/>
                </a:cubicBezTo>
                <a:cubicBezTo>
                  <a:pt x="271059" y="2626648"/>
                  <a:pt x="271694" y="2627912"/>
                  <a:pt x="272519" y="2628921"/>
                </a:cubicBezTo>
                <a:cubicBezTo>
                  <a:pt x="273343" y="2629931"/>
                  <a:pt x="274342" y="2630690"/>
                  <a:pt x="275514" y="2631200"/>
                </a:cubicBezTo>
                <a:cubicBezTo>
                  <a:pt x="276686" y="2631710"/>
                  <a:pt x="278010" y="2631965"/>
                  <a:pt x="279486" y="2631965"/>
                </a:cubicBezTo>
                <a:cubicBezTo>
                  <a:pt x="281179" y="2631965"/>
                  <a:pt x="282627" y="2631634"/>
                  <a:pt x="283832" y="2630972"/>
                </a:cubicBezTo>
                <a:cubicBezTo>
                  <a:pt x="285036" y="2630310"/>
                  <a:pt x="286024" y="2629426"/>
                  <a:pt x="286794" y="2628319"/>
                </a:cubicBezTo>
                <a:cubicBezTo>
                  <a:pt x="287565" y="2627212"/>
                  <a:pt x="288129" y="2625926"/>
                  <a:pt x="288487" y="2624461"/>
                </a:cubicBezTo>
                <a:cubicBezTo>
                  <a:pt x="288846" y="2622996"/>
                  <a:pt x="289025" y="2621450"/>
                  <a:pt x="289025" y="2619822"/>
                </a:cubicBezTo>
                <a:cubicBezTo>
                  <a:pt x="289025" y="2617803"/>
                  <a:pt x="288802" y="2616040"/>
                  <a:pt x="288357" y="2614532"/>
                </a:cubicBezTo>
                <a:cubicBezTo>
                  <a:pt x="287912" y="2613023"/>
                  <a:pt x="287277" y="2611764"/>
                  <a:pt x="286453" y="2610755"/>
                </a:cubicBezTo>
                <a:cubicBezTo>
                  <a:pt x="285628" y="2609746"/>
                  <a:pt x="284624" y="2608986"/>
                  <a:pt x="283441" y="2608476"/>
                </a:cubicBezTo>
                <a:cubicBezTo>
                  <a:pt x="282258" y="2607966"/>
                  <a:pt x="280940" y="2607711"/>
                  <a:pt x="279486" y="2607711"/>
                </a:cubicBezTo>
                <a:close/>
                <a:moveTo>
                  <a:pt x="908200" y="2607418"/>
                </a:moveTo>
                <a:cubicBezTo>
                  <a:pt x="906963" y="2607418"/>
                  <a:pt x="905835" y="2607657"/>
                  <a:pt x="904814" y="2608134"/>
                </a:cubicBezTo>
                <a:cubicBezTo>
                  <a:pt x="903794" y="2608612"/>
                  <a:pt x="902915" y="2609285"/>
                  <a:pt x="902177" y="2610153"/>
                </a:cubicBezTo>
                <a:cubicBezTo>
                  <a:pt x="901439" y="2611021"/>
                  <a:pt x="900843" y="2612063"/>
                  <a:pt x="900387" y="2613278"/>
                </a:cubicBezTo>
                <a:cubicBezTo>
                  <a:pt x="899931" y="2614494"/>
                  <a:pt x="899649" y="2615828"/>
                  <a:pt x="899540" y="2617283"/>
                </a:cubicBezTo>
                <a:lnTo>
                  <a:pt x="916730" y="2617283"/>
                </a:lnTo>
                <a:cubicBezTo>
                  <a:pt x="916795" y="2615828"/>
                  <a:pt x="916654" y="2614499"/>
                  <a:pt x="916307" y="2613294"/>
                </a:cubicBezTo>
                <a:cubicBezTo>
                  <a:pt x="915959" y="2612090"/>
                  <a:pt x="915422" y="2611053"/>
                  <a:pt x="914695" y="2610185"/>
                </a:cubicBezTo>
                <a:cubicBezTo>
                  <a:pt x="913968" y="2609317"/>
                  <a:pt x="913062" y="2608639"/>
                  <a:pt x="911977" y="2608151"/>
                </a:cubicBezTo>
                <a:cubicBezTo>
                  <a:pt x="910892" y="2607662"/>
                  <a:pt x="909633" y="2607418"/>
                  <a:pt x="908200" y="2607418"/>
                </a:cubicBezTo>
                <a:close/>
                <a:moveTo>
                  <a:pt x="698650" y="2607418"/>
                </a:moveTo>
                <a:cubicBezTo>
                  <a:pt x="697413" y="2607418"/>
                  <a:pt x="696285" y="2607657"/>
                  <a:pt x="695265" y="2608134"/>
                </a:cubicBezTo>
                <a:cubicBezTo>
                  <a:pt x="694245" y="2608612"/>
                  <a:pt x="693365" y="2609285"/>
                  <a:pt x="692628" y="2610153"/>
                </a:cubicBezTo>
                <a:cubicBezTo>
                  <a:pt x="691889" y="2611021"/>
                  <a:pt x="691293" y="2612063"/>
                  <a:pt x="690837" y="2613278"/>
                </a:cubicBezTo>
                <a:cubicBezTo>
                  <a:pt x="690381" y="2614494"/>
                  <a:pt x="690099" y="2615828"/>
                  <a:pt x="689991" y="2617283"/>
                </a:cubicBezTo>
                <a:lnTo>
                  <a:pt x="707180" y="2617283"/>
                </a:lnTo>
                <a:cubicBezTo>
                  <a:pt x="707245" y="2615828"/>
                  <a:pt x="707104" y="2614499"/>
                  <a:pt x="706757" y="2613294"/>
                </a:cubicBezTo>
                <a:cubicBezTo>
                  <a:pt x="706410" y="2612090"/>
                  <a:pt x="705873" y="2611053"/>
                  <a:pt x="705146" y="2610185"/>
                </a:cubicBezTo>
                <a:cubicBezTo>
                  <a:pt x="704418" y="2609317"/>
                  <a:pt x="703512" y="2608639"/>
                  <a:pt x="702427" y="2608151"/>
                </a:cubicBezTo>
                <a:cubicBezTo>
                  <a:pt x="701342" y="2607662"/>
                  <a:pt x="700083" y="2607418"/>
                  <a:pt x="698650" y="2607418"/>
                </a:cubicBezTo>
                <a:close/>
                <a:moveTo>
                  <a:pt x="631976" y="2607418"/>
                </a:moveTo>
                <a:cubicBezTo>
                  <a:pt x="630738" y="2607418"/>
                  <a:pt x="629610" y="2607657"/>
                  <a:pt x="628590" y="2608134"/>
                </a:cubicBezTo>
                <a:cubicBezTo>
                  <a:pt x="627569" y="2608612"/>
                  <a:pt x="626690" y="2609285"/>
                  <a:pt x="625953" y="2610153"/>
                </a:cubicBezTo>
                <a:cubicBezTo>
                  <a:pt x="625215" y="2611021"/>
                  <a:pt x="624618" y="2612063"/>
                  <a:pt x="624162" y="2613278"/>
                </a:cubicBezTo>
                <a:cubicBezTo>
                  <a:pt x="623706" y="2614494"/>
                  <a:pt x="623424" y="2615828"/>
                  <a:pt x="623316" y="2617283"/>
                </a:cubicBezTo>
                <a:lnTo>
                  <a:pt x="640505" y="2617283"/>
                </a:lnTo>
                <a:cubicBezTo>
                  <a:pt x="640570" y="2615828"/>
                  <a:pt x="640429" y="2614499"/>
                  <a:pt x="640082" y="2613294"/>
                </a:cubicBezTo>
                <a:cubicBezTo>
                  <a:pt x="639735" y="2612090"/>
                  <a:pt x="639198" y="2611053"/>
                  <a:pt x="638471" y="2610185"/>
                </a:cubicBezTo>
                <a:cubicBezTo>
                  <a:pt x="637743" y="2609317"/>
                  <a:pt x="636837" y="2608639"/>
                  <a:pt x="635752" y="2608151"/>
                </a:cubicBezTo>
                <a:cubicBezTo>
                  <a:pt x="634667" y="2607662"/>
                  <a:pt x="633408" y="2607418"/>
                  <a:pt x="631976" y="2607418"/>
                </a:cubicBezTo>
                <a:close/>
                <a:moveTo>
                  <a:pt x="460525" y="2607418"/>
                </a:moveTo>
                <a:cubicBezTo>
                  <a:pt x="459288" y="2607418"/>
                  <a:pt x="458160" y="2607657"/>
                  <a:pt x="457140" y="2608134"/>
                </a:cubicBezTo>
                <a:cubicBezTo>
                  <a:pt x="456119" y="2608612"/>
                  <a:pt x="455240" y="2609285"/>
                  <a:pt x="454503" y="2610153"/>
                </a:cubicBezTo>
                <a:cubicBezTo>
                  <a:pt x="453765" y="2611021"/>
                  <a:pt x="453168" y="2612063"/>
                  <a:pt x="452712" y="2613278"/>
                </a:cubicBezTo>
                <a:cubicBezTo>
                  <a:pt x="452256" y="2614494"/>
                  <a:pt x="451974" y="2615828"/>
                  <a:pt x="451866" y="2617283"/>
                </a:cubicBezTo>
                <a:lnTo>
                  <a:pt x="469055" y="2617283"/>
                </a:lnTo>
                <a:cubicBezTo>
                  <a:pt x="469120" y="2615828"/>
                  <a:pt x="468979" y="2614499"/>
                  <a:pt x="468632" y="2613294"/>
                </a:cubicBezTo>
                <a:cubicBezTo>
                  <a:pt x="468285" y="2612090"/>
                  <a:pt x="467748" y="2611053"/>
                  <a:pt x="467020" y="2610185"/>
                </a:cubicBezTo>
                <a:cubicBezTo>
                  <a:pt x="466293" y="2609317"/>
                  <a:pt x="465387" y="2608639"/>
                  <a:pt x="464302" y="2608151"/>
                </a:cubicBezTo>
                <a:cubicBezTo>
                  <a:pt x="463217" y="2607662"/>
                  <a:pt x="461958" y="2607418"/>
                  <a:pt x="460525" y="2607418"/>
                </a:cubicBezTo>
                <a:close/>
                <a:moveTo>
                  <a:pt x="146201" y="2607418"/>
                </a:moveTo>
                <a:cubicBezTo>
                  <a:pt x="144964" y="2607418"/>
                  <a:pt x="143835" y="2607657"/>
                  <a:pt x="142815" y="2608134"/>
                </a:cubicBezTo>
                <a:cubicBezTo>
                  <a:pt x="141795" y="2608612"/>
                  <a:pt x="140916" y="2609285"/>
                  <a:pt x="140178" y="2610153"/>
                </a:cubicBezTo>
                <a:cubicBezTo>
                  <a:pt x="139440" y="2611021"/>
                  <a:pt x="138843" y="2612063"/>
                  <a:pt x="138387" y="2613278"/>
                </a:cubicBezTo>
                <a:cubicBezTo>
                  <a:pt x="137931" y="2614494"/>
                  <a:pt x="137649" y="2615828"/>
                  <a:pt x="137541" y="2617283"/>
                </a:cubicBezTo>
                <a:lnTo>
                  <a:pt x="154730" y="2617283"/>
                </a:lnTo>
                <a:cubicBezTo>
                  <a:pt x="154795" y="2615828"/>
                  <a:pt x="154654" y="2614499"/>
                  <a:pt x="154307" y="2613294"/>
                </a:cubicBezTo>
                <a:cubicBezTo>
                  <a:pt x="153960" y="2612090"/>
                  <a:pt x="153423" y="2611053"/>
                  <a:pt x="152696" y="2610185"/>
                </a:cubicBezTo>
                <a:cubicBezTo>
                  <a:pt x="151969" y="2609317"/>
                  <a:pt x="151062" y="2608639"/>
                  <a:pt x="149977" y="2608151"/>
                </a:cubicBezTo>
                <a:cubicBezTo>
                  <a:pt x="148892" y="2607662"/>
                  <a:pt x="147633" y="2607418"/>
                  <a:pt x="146201" y="2607418"/>
                </a:cubicBezTo>
                <a:close/>
                <a:moveTo>
                  <a:pt x="488580" y="2607158"/>
                </a:moveTo>
                <a:cubicBezTo>
                  <a:pt x="487451" y="2607158"/>
                  <a:pt x="486447" y="2607353"/>
                  <a:pt x="485568" y="2607744"/>
                </a:cubicBezTo>
                <a:cubicBezTo>
                  <a:pt x="484689" y="2608134"/>
                  <a:pt x="483951" y="2608650"/>
                  <a:pt x="483354" y="2609290"/>
                </a:cubicBezTo>
                <a:cubicBezTo>
                  <a:pt x="482757" y="2609930"/>
                  <a:pt x="482302" y="2610674"/>
                  <a:pt x="481987" y="2611520"/>
                </a:cubicBezTo>
                <a:cubicBezTo>
                  <a:pt x="481672" y="2612367"/>
                  <a:pt x="481515" y="2613246"/>
                  <a:pt x="481515" y="2614157"/>
                </a:cubicBezTo>
                <a:cubicBezTo>
                  <a:pt x="481515" y="2615199"/>
                  <a:pt x="481688" y="2616154"/>
                  <a:pt x="482036" y="2617022"/>
                </a:cubicBezTo>
                <a:cubicBezTo>
                  <a:pt x="482383" y="2617890"/>
                  <a:pt x="482871" y="2618628"/>
                  <a:pt x="483501" y="2619236"/>
                </a:cubicBezTo>
                <a:cubicBezTo>
                  <a:pt x="484130" y="2619844"/>
                  <a:pt x="484874" y="2620316"/>
                  <a:pt x="485731" y="2620652"/>
                </a:cubicBezTo>
                <a:cubicBezTo>
                  <a:pt x="486588" y="2620989"/>
                  <a:pt x="487538" y="2621157"/>
                  <a:pt x="488580" y="2621157"/>
                </a:cubicBezTo>
                <a:cubicBezTo>
                  <a:pt x="489708" y="2621157"/>
                  <a:pt x="490712" y="2620967"/>
                  <a:pt x="491591" y="2620587"/>
                </a:cubicBezTo>
                <a:cubicBezTo>
                  <a:pt x="492470" y="2620207"/>
                  <a:pt x="493208" y="2619692"/>
                  <a:pt x="493805" y="2619041"/>
                </a:cubicBezTo>
                <a:cubicBezTo>
                  <a:pt x="494402" y="2618389"/>
                  <a:pt x="494857" y="2617641"/>
                  <a:pt x="495172" y="2616794"/>
                </a:cubicBezTo>
                <a:cubicBezTo>
                  <a:pt x="495487" y="2615948"/>
                  <a:pt x="495644" y="2615069"/>
                  <a:pt x="495644" y="2614157"/>
                </a:cubicBezTo>
                <a:cubicBezTo>
                  <a:pt x="495644" y="2613115"/>
                  <a:pt x="495471" y="2612160"/>
                  <a:pt x="495123" y="2611292"/>
                </a:cubicBezTo>
                <a:cubicBezTo>
                  <a:pt x="494776" y="2610424"/>
                  <a:pt x="494288" y="2609686"/>
                  <a:pt x="493658" y="2609078"/>
                </a:cubicBezTo>
                <a:cubicBezTo>
                  <a:pt x="493029" y="2608471"/>
                  <a:pt x="492285" y="2607999"/>
                  <a:pt x="491428" y="2607662"/>
                </a:cubicBezTo>
                <a:cubicBezTo>
                  <a:pt x="490571" y="2607326"/>
                  <a:pt x="489621" y="2607158"/>
                  <a:pt x="488580" y="2607158"/>
                </a:cubicBezTo>
                <a:close/>
                <a:moveTo>
                  <a:pt x="515480" y="2603479"/>
                </a:moveTo>
                <a:lnTo>
                  <a:pt x="530879" y="2603479"/>
                </a:lnTo>
                <a:lnTo>
                  <a:pt x="530879" y="2631444"/>
                </a:lnTo>
                <a:lnTo>
                  <a:pt x="540614" y="2631444"/>
                </a:lnTo>
                <a:lnTo>
                  <a:pt x="540614" y="2636165"/>
                </a:lnTo>
                <a:lnTo>
                  <a:pt x="514406" y="2636165"/>
                </a:lnTo>
                <a:lnTo>
                  <a:pt x="514406" y="2631444"/>
                </a:lnTo>
                <a:lnTo>
                  <a:pt x="525149" y="2631444"/>
                </a:lnTo>
                <a:lnTo>
                  <a:pt x="525149" y="2608167"/>
                </a:lnTo>
                <a:lnTo>
                  <a:pt x="515480" y="2608167"/>
                </a:lnTo>
                <a:close/>
                <a:moveTo>
                  <a:pt x="304465" y="2603479"/>
                </a:moveTo>
                <a:lnTo>
                  <a:pt x="310130" y="2603479"/>
                </a:lnTo>
                <a:lnTo>
                  <a:pt x="310130" y="2624380"/>
                </a:lnTo>
                <a:cubicBezTo>
                  <a:pt x="310130" y="2629393"/>
                  <a:pt x="312019" y="2631900"/>
                  <a:pt x="315795" y="2631900"/>
                </a:cubicBezTo>
                <a:cubicBezTo>
                  <a:pt x="316490" y="2631900"/>
                  <a:pt x="317168" y="2631797"/>
                  <a:pt x="317830" y="2631591"/>
                </a:cubicBezTo>
                <a:cubicBezTo>
                  <a:pt x="318492" y="2631385"/>
                  <a:pt x="319186" y="2631027"/>
                  <a:pt x="319913" y="2630517"/>
                </a:cubicBezTo>
                <a:cubicBezTo>
                  <a:pt x="320640" y="2630007"/>
                  <a:pt x="321422" y="2629317"/>
                  <a:pt x="322257" y="2628449"/>
                </a:cubicBezTo>
                <a:cubicBezTo>
                  <a:pt x="323093" y="2627581"/>
                  <a:pt x="324032" y="2626485"/>
                  <a:pt x="325074" y="2625161"/>
                </a:cubicBezTo>
                <a:lnTo>
                  <a:pt x="325074" y="2603479"/>
                </a:lnTo>
                <a:lnTo>
                  <a:pt x="330738" y="2603479"/>
                </a:lnTo>
                <a:lnTo>
                  <a:pt x="330738" y="2636165"/>
                </a:lnTo>
                <a:lnTo>
                  <a:pt x="325660" y="2636165"/>
                </a:lnTo>
                <a:lnTo>
                  <a:pt x="325464" y="2630891"/>
                </a:lnTo>
                <a:cubicBezTo>
                  <a:pt x="324488" y="2632020"/>
                  <a:pt x="323560" y="2632958"/>
                  <a:pt x="322681" y="2633707"/>
                </a:cubicBezTo>
                <a:cubicBezTo>
                  <a:pt x="321802" y="2634456"/>
                  <a:pt x="320928" y="2635058"/>
                  <a:pt x="320060" y="2635514"/>
                </a:cubicBezTo>
                <a:cubicBezTo>
                  <a:pt x="319192" y="2635970"/>
                  <a:pt x="318318" y="2636290"/>
                  <a:pt x="317439" y="2636474"/>
                </a:cubicBezTo>
                <a:cubicBezTo>
                  <a:pt x="316560" y="2636659"/>
                  <a:pt x="315632" y="2636751"/>
                  <a:pt x="314656" y="2636751"/>
                </a:cubicBezTo>
                <a:cubicBezTo>
                  <a:pt x="311291" y="2636751"/>
                  <a:pt x="308752" y="2635764"/>
                  <a:pt x="307037" y="2633789"/>
                </a:cubicBezTo>
                <a:cubicBezTo>
                  <a:pt x="305323" y="2631813"/>
                  <a:pt x="304465" y="2628829"/>
                  <a:pt x="304465" y="2624836"/>
                </a:cubicBezTo>
                <a:close/>
                <a:moveTo>
                  <a:pt x="234730" y="2603479"/>
                </a:moveTo>
                <a:lnTo>
                  <a:pt x="241176" y="2603479"/>
                </a:lnTo>
                <a:lnTo>
                  <a:pt x="249446" y="2625096"/>
                </a:lnTo>
                <a:lnTo>
                  <a:pt x="251106" y="2630175"/>
                </a:lnTo>
                <a:lnTo>
                  <a:pt x="252994" y="2624966"/>
                </a:lnTo>
                <a:lnTo>
                  <a:pt x="260645" y="2603479"/>
                </a:lnTo>
                <a:lnTo>
                  <a:pt x="266863" y="2603479"/>
                </a:lnTo>
                <a:lnTo>
                  <a:pt x="255729" y="2632714"/>
                </a:lnTo>
                <a:cubicBezTo>
                  <a:pt x="254579" y="2635688"/>
                  <a:pt x="253390" y="2638249"/>
                  <a:pt x="252164" y="2640397"/>
                </a:cubicBezTo>
                <a:cubicBezTo>
                  <a:pt x="250938" y="2642546"/>
                  <a:pt x="249598" y="2644310"/>
                  <a:pt x="248143" y="2645688"/>
                </a:cubicBezTo>
                <a:cubicBezTo>
                  <a:pt x="246689" y="2647066"/>
                  <a:pt x="245094" y="2648081"/>
                  <a:pt x="243357" y="2648732"/>
                </a:cubicBezTo>
                <a:cubicBezTo>
                  <a:pt x="241621" y="2649383"/>
                  <a:pt x="239679" y="2649708"/>
                  <a:pt x="237530" y="2649708"/>
                </a:cubicBezTo>
                <a:cubicBezTo>
                  <a:pt x="236966" y="2649708"/>
                  <a:pt x="236456" y="2649698"/>
                  <a:pt x="236000" y="2649676"/>
                </a:cubicBezTo>
                <a:cubicBezTo>
                  <a:pt x="235544" y="2649654"/>
                  <a:pt x="235045" y="2649622"/>
                  <a:pt x="234502" y="2649578"/>
                </a:cubicBezTo>
                <a:lnTo>
                  <a:pt x="234502" y="2644434"/>
                </a:lnTo>
                <a:cubicBezTo>
                  <a:pt x="234980" y="2644500"/>
                  <a:pt x="235501" y="2644559"/>
                  <a:pt x="236065" y="2644613"/>
                </a:cubicBezTo>
                <a:cubicBezTo>
                  <a:pt x="236629" y="2644668"/>
                  <a:pt x="237226" y="2644695"/>
                  <a:pt x="237856" y="2644695"/>
                </a:cubicBezTo>
                <a:cubicBezTo>
                  <a:pt x="238897" y="2644695"/>
                  <a:pt x="239869" y="2644543"/>
                  <a:pt x="240769" y="2644239"/>
                </a:cubicBezTo>
                <a:cubicBezTo>
                  <a:pt x="241670" y="2643935"/>
                  <a:pt x="242522" y="2643441"/>
                  <a:pt x="243325" y="2642758"/>
                </a:cubicBezTo>
                <a:cubicBezTo>
                  <a:pt x="244128" y="2642074"/>
                  <a:pt x="244899" y="2641190"/>
                  <a:pt x="245637" y="2640104"/>
                </a:cubicBezTo>
                <a:cubicBezTo>
                  <a:pt x="246374" y="2639019"/>
                  <a:pt x="247091" y="2637706"/>
                  <a:pt x="247785" y="2636165"/>
                </a:cubicBezTo>
                <a:close/>
                <a:moveTo>
                  <a:pt x="1089110" y="2602893"/>
                </a:moveTo>
                <a:cubicBezTo>
                  <a:pt x="1089783" y="2602893"/>
                  <a:pt x="1090423" y="2603028"/>
                  <a:pt x="1091031" y="2603300"/>
                </a:cubicBezTo>
                <a:cubicBezTo>
                  <a:pt x="1091639" y="2603571"/>
                  <a:pt x="1092170" y="2603935"/>
                  <a:pt x="1092626" y="2604390"/>
                </a:cubicBezTo>
                <a:cubicBezTo>
                  <a:pt x="1093082" y="2604846"/>
                  <a:pt x="1093446" y="2605378"/>
                  <a:pt x="1093717" y="2605986"/>
                </a:cubicBezTo>
                <a:cubicBezTo>
                  <a:pt x="1093988" y="2606593"/>
                  <a:pt x="1094124" y="2607234"/>
                  <a:pt x="1094124" y="2607906"/>
                </a:cubicBezTo>
                <a:cubicBezTo>
                  <a:pt x="1094124" y="2608601"/>
                  <a:pt x="1093988" y="2609247"/>
                  <a:pt x="1093717" y="2609843"/>
                </a:cubicBezTo>
                <a:cubicBezTo>
                  <a:pt x="1093446" y="2610440"/>
                  <a:pt x="1093082" y="2610967"/>
                  <a:pt x="1092626" y="2611422"/>
                </a:cubicBezTo>
                <a:cubicBezTo>
                  <a:pt x="1092170" y="2611878"/>
                  <a:pt x="1091639" y="2612236"/>
                  <a:pt x="1091031" y="2612497"/>
                </a:cubicBezTo>
                <a:cubicBezTo>
                  <a:pt x="1090423" y="2612757"/>
                  <a:pt x="1089783" y="2612887"/>
                  <a:pt x="1089110" y="2612887"/>
                </a:cubicBezTo>
                <a:cubicBezTo>
                  <a:pt x="1088416" y="2612887"/>
                  <a:pt x="1087770" y="2612757"/>
                  <a:pt x="1087173" y="2612497"/>
                </a:cubicBezTo>
                <a:cubicBezTo>
                  <a:pt x="1086576" y="2612236"/>
                  <a:pt x="1086050" y="2611878"/>
                  <a:pt x="1085594" y="2611422"/>
                </a:cubicBezTo>
                <a:cubicBezTo>
                  <a:pt x="1085138" y="2610967"/>
                  <a:pt x="1084780" y="2610440"/>
                  <a:pt x="1084520" y="2609843"/>
                </a:cubicBezTo>
                <a:cubicBezTo>
                  <a:pt x="1084259" y="2609247"/>
                  <a:pt x="1084129" y="2608601"/>
                  <a:pt x="1084129" y="2607906"/>
                </a:cubicBezTo>
                <a:cubicBezTo>
                  <a:pt x="1084129" y="2607234"/>
                  <a:pt x="1084259" y="2606593"/>
                  <a:pt x="1084520" y="2605986"/>
                </a:cubicBezTo>
                <a:cubicBezTo>
                  <a:pt x="1084780" y="2605378"/>
                  <a:pt x="1085138" y="2604846"/>
                  <a:pt x="1085594" y="2604390"/>
                </a:cubicBezTo>
                <a:cubicBezTo>
                  <a:pt x="1086050" y="2603935"/>
                  <a:pt x="1086576" y="2603571"/>
                  <a:pt x="1087173" y="2603300"/>
                </a:cubicBezTo>
                <a:cubicBezTo>
                  <a:pt x="1087770" y="2603028"/>
                  <a:pt x="1088416" y="2602893"/>
                  <a:pt x="1089110" y="2602893"/>
                </a:cubicBezTo>
                <a:close/>
                <a:moveTo>
                  <a:pt x="951184" y="2602893"/>
                </a:moveTo>
                <a:cubicBezTo>
                  <a:pt x="954570" y="2602893"/>
                  <a:pt x="957136" y="2603989"/>
                  <a:pt x="958883" y="2606181"/>
                </a:cubicBezTo>
                <a:cubicBezTo>
                  <a:pt x="960630" y="2608373"/>
                  <a:pt x="961439" y="2611629"/>
                  <a:pt x="961309" y="2615948"/>
                </a:cubicBezTo>
                <a:lnTo>
                  <a:pt x="955579" y="2615948"/>
                </a:lnTo>
                <a:cubicBezTo>
                  <a:pt x="955644" y="2613083"/>
                  <a:pt x="955226" y="2611005"/>
                  <a:pt x="954325" y="2609713"/>
                </a:cubicBezTo>
                <a:cubicBezTo>
                  <a:pt x="953425" y="2608422"/>
                  <a:pt x="952106" y="2607776"/>
                  <a:pt x="950370" y="2607776"/>
                </a:cubicBezTo>
                <a:cubicBezTo>
                  <a:pt x="949610" y="2607776"/>
                  <a:pt x="948845" y="2607912"/>
                  <a:pt x="948075" y="2608183"/>
                </a:cubicBezTo>
                <a:cubicBezTo>
                  <a:pt x="947304" y="2608454"/>
                  <a:pt x="946512" y="2608889"/>
                  <a:pt x="945698" y="2609485"/>
                </a:cubicBezTo>
                <a:cubicBezTo>
                  <a:pt x="944884" y="2610082"/>
                  <a:pt x="944021" y="2610847"/>
                  <a:pt x="943110" y="2611781"/>
                </a:cubicBezTo>
                <a:cubicBezTo>
                  <a:pt x="942198" y="2612714"/>
                  <a:pt x="941222" y="2613842"/>
                  <a:pt x="940180" y="2615166"/>
                </a:cubicBezTo>
                <a:lnTo>
                  <a:pt x="940180" y="2636165"/>
                </a:lnTo>
                <a:lnTo>
                  <a:pt x="934450" y="2636165"/>
                </a:lnTo>
                <a:lnTo>
                  <a:pt x="934450" y="2603479"/>
                </a:lnTo>
                <a:lnTo>
                  <a:pt x="939626" y="2603479"/>
                </a:lnTo>
                <a:lnTo>
                  <a:pt x="939789" y="2609502"/>
                </a:lnTo>
                <a:cubicBezTo>
                  <a:pt x="941721" y="2607179"/>
                  <a:pt x="943625" y="2605497"/>
                  <a:pt x="945503" y="2604455"/>
                </a:cubicBezTo>
                <a:cubicBezTo>
                  <a:pt x="947380" y="2603414"/>
                  <a:pt x="949274" y="2602893"/>
                  <a:pt x="951184" y="2602893"/>
                </a:cubicBezTo>
                <a:close/>
                <a:moveTo>
                  <a:pt x="908461" y="2602893"/>
                </a:moveTo>
                <a:cubicBezTo>
                  <a:pt x="910740" y="2602893"/>
                  <a:pt x="912758" y="2603251"/>
                  <a:pt x="914516" y="2603967"/>
                </a:cubicBezTo>
                <a:cubicBezTo>
                  <a:pt x="916274" y="2604683"/>
                  <a:pt x="917756" y="2605698"/>
                  <a:pt x="918960" y="2607011"/>
                </a:cubicBezTo>
                <a:cubicBezTo>
                  <a:pt x="920165" y="2608324"/>
                  <a:pt x="921076" y="2609919"/>
                  <a:pt x="921695" y="2611797"/>
                </a:cubicBezTo>
                <a:cubicBezTo>
                  <a:pt x="922313" y="2613674"/>
                  <a:pt x="922623" y="2615774"/>
                  <a:pt x="922623" y="2618096"/>
                </a:cubicBezTo>
                <a:cubicBezTo>
                  <a:pt x="922623" y="2618900"/>
                  <a:pt x="922612" y="2619572"/>
                  <a:pt x="922590" y="2620115"/>
                </a:cubicBezTo>
                <a:cubicBezTo>
                  <a:pt x="922568" y="2620658"/>
                  <a:pt x="922536" y="2621168"/>
                  <a:pt x="922492" y="2621645"/>
                </a:cubicBezTo>
                <a:lnTo>
                  <a:pt x="899540" y="2621645"/>
                </a:lnTo>
                <a:cubicBezTo>
                  <a:pt x="899540" y="2624988"/>
                  <a:pt x="900474" y="2627554"/>
                  <a:pt x="902340" y="2629345"/>
                </a:cubicBezTo>
                <a:cubicBezTo>
                  <a:pt x="904207" y="2631135"/>
                  <a:pt x="906898" y="2632030"/>
                  <a:pt x="910414" y="2632030"/>
                </a:cubicBezTo>
                <a:cubicBezTo>
                  <a:pt x="911369" y="2632030"/>
                  <a:pt x="912324" y="2631993"/>
                  <a:pt x="913279" y="2631917"/>
                </a:cubicBezTo>
                <a:cubicBezTo>
                  <a:pt x="914234" y="2631841"/>
                  <a:pt x="915156" y="2631737"/>
                  <a:pt x="916046" y="2631607"/>
                </a:cubicBezTo>
                <a:cubicBezTo>
                  <a:pt x="916936" y="2631477"/>
                  <a:pt x="917788" y="2631331"/>
                  <a:pt x="918602" y="2631168"/>
                </a:cubicBezTo>
                <a:cubicBezTo>
                  <a:pt x="919416" y="2631005"/>
                  <a:pt x="920170" y="2630826"/>
                  <a:pt x="920865" y="2630631"/>
                </a:cubicBezTo>
                <a:lnTo>
                  <a:pt x="920865" y="2635286"/>
                </a:lnTo>
                <a:cubicBezTo>
                  <a:pt x="919324" y="2635720"/>
                  <a:pt x="917582" y="2636073"/>
                  <a:pt x="915639" y="2636344"/>
                </a:cubicBezTo>
                <a:cubicBezTo>
                  <a:pt x="913697" y="2636615"/>
                  <a:pt x="911684" y="2636751"/>
                  <a:pt x="909600" y="2636751"/>
                </a:cubicBezTo>
                <a:cubicBezTo>
                  <a:pt x="906800" y="2636751"/>
                  <a:pt x="904391" y="2636371"/>
                  <a:pt x="902373" y="2635612"/>
                </a:cubicBezTo>
                <a:cubicBezTo>
                  <a:pt x="900354" y="2634852"/>
                  <a:pt x="898699" y="2633751"/>
                  <a:pt x="897408" y="2632307"/>
                </a:cubicBezTo>
                <a:cubicBezTo>
                  <a:pt x="896117" y="2630864"/>
                  <a:pt x="895162" y="2629095"/>
                  <a:pt x="894543" y="2627001"/>
                </a:cubicBezTo>
                <a:cubicBezTo>
                  <a:pt x="893924" y="2624906"/>
                  <a:pt x="893615" y="2622535"/>
                  <a:pt x="893615" y="2619887"/>
                </a:cubicBezTo>
                <a:cubicBezTo>
                  <a:pt x="893615" y="2617586"/>
                  <a:pt x="893946" y="2615411"/>
                  <a:pt x="894608" y="2613360"/>
                </a:cubicBezTo>
                <a:cubicBezTo>
                  <a:pt x="895270" y="2611309"/>
                  <a:pt x="896236" y="2609507"/>
                  <a:pt x="897506" y="2607955"/>
                </a:cubicBezTo>
                <a:cubicBezTo>
                  <a:pt x="898775" y="2606403"/>
                  <a:pt x="900333" y="2605172"/>
                  <a:pt x="902177" y="2604260"/>
                </a:cubicBezTo>
                <a:cubicBezTo>
                  <a:pt x="904022" y="2603349"/>
                  <a:pt x="906117" y="2602893"/>
                  <a:pt x="908461" y="2602893"/>
                </a:cubicBezTo>
                <a:close/>
                <a:moveTo>
                  <a:pt x="841786" y="2602893"/>
                </a:moveTo>
                <a:cubicBezTo>
                  <a:pt x="844130" y="2602893"/>
                  <a:pt x="846230" y="2603256"/>
                  <a:pt x="848085" y="2603983"/>
                </a:cubicBezTo>
                <a:cubicBezTo>
                  <a:pt x="849941" y="2604710"/>
                  <a:pt x="851515" y="2605774"/>
                  <a:pt x="852806" y="2607174"/>
                </a:cubicBezTo>
                <a:cubicBezTo>
                  <a:pt x="854097" y="2608574"/>
                  <a:pt x="855085" y="2610316"/>
                  <a:pt x="855769" y="2612399"/>
                </a:cubicBezTo>
                <a:cubicBezTo>
                  <a:pt x="856452" y="2614483"/>
                  <a:pt x="856794" y="2616870"/>
                  <a:pt x="856794" y="2619561"/>
                </a:cubicBezTo>
                <a:cubicBezTo>
                  <a:pt x="856794" y="2622101"/>
                  <a:pt x="856436" y="2624429"/>
                  <a:pt x="855720" y="2626545"/>
                </a:cubicBezTo>
                <a:cubicBezTo>
                  <a:pt x="855004" y="2628661"/>
                  <a:pt x="853973" y="2630473"/>
                  <a:pt x="852627" y="2631982"/>
                </a:cubicBezTo>
                <a:cubicBezTo>
                  <a:pt x="851282" y="2633490"/>
                  <a:pt x="849643" y="2634662"/>
                  <a:pt x="847711" y="2635498"/>
                </a:cubicBezTo>
                <a:cubicBezTo>
                  <a:pt x="845780" y="2636333"/>
                  <a:pt x="843587" y="2636751"/>
                  <a:pt x="841135" y="2636751"/>
                </a:cubicBezTo>
                <a:cubicBezTo>
                  <a:pt x="838791" y="2636751"/>
                  <a:pt x="836691" y="2636388"/>
                  <a:pt x="834835" y="2635661"/>
                </a:cubicBezTo>
                <a:cubicBezTo>
                  <a:pt x="832980" y="2634933"/>
                  <a:pt x="831406" y="2633864"/>
                  <a:pt x="830115" y="2632454"/>
                </a:cubicBezTo>
                <a:cubicBezTo>
                  <a:pt x="828823" y="2631043"/>
                  <a:pt x="827836" y="2629296"/>
                  <a:pt x="827152" y="2627212"/>
                </a:cubicBezTo>
                <a:cubicBezTo>
                  <a:pt x="826468" y="2625129"/>
                  <a:pt x="826126" y="2622730"/>
                  <a:pt x="826126" y="2620017"/>
                </a:cubicBezTo>
                <a:cubicBezTo>
                  <a:pt x="826126" y="2617478"/>
                  <a:pt x="826485" y="2615161"/>
                  <a:pt x="827201" y="2613067"/>
                </a:cubicBezTo>
                <a:cubicBezTo>
                  <a:pt x="827917" y="2610972"/>
                  <a:pt x="828948" y="2609171"/>
                  <a:pt x="830294" y="2607662"/>
                </a:cubicBezTo>
                <a:cubicBezTo>
                  <a:pt x="831639" y="2606154"/>
                  <a:pt x="833278" y="2604982"/>
                  <a:pt x="835210" y="2604146"/>
                </a:cubicBezTo>
                <a:cubicBezTo>
                  <a:pt x="837141" y="2603311"/>
                  <a:pt x="839333" y="2602893"/>
                  <a:pt x="841786" y="2602893"/>
                </a:cubicBezTo>
                <a:close/>
                <a:moveTo>
                  <a:pt x="674959" y="2602893"/>
                </a:moveTo>
                <a:cubicBezTo>
                  <a:pt x="678345" y="2602893"/>
                  <a:pt x="680911" y="2603989"/>
                  <a:pt x="682659" y="2606181"/>
                </a:cubicBezTo>
                <a:lnTo>
                  <a:pt x="684824" y="2614901"/>
                </a:lnTo>
                <a:lnTo>
                  <a:pt x="685058" y="2613360"/>
                </a:lnTo>
                <a:cubicBezTo>
                  <a:pt x="685720" y="2611309"/>
                  <a:pt x="686686" y="2609507"/>
                  <a:pt x="687956" y="2607955"/>
                </a:cubicBezTo>
                <a:cubicBezTo>
                  <a:pt x="689225" y="2606403"/>
                  <a:pt x="690783" y="2605172"/>
                  <a:pt x="692628" y="2604260"/>
                </a:cubicBezTo>
                <a:cubicBezTo>
                  <a:pt x="694472" y="2603349"/>
                  <a:pt x="696567" y="2602893"/>
                  <a:pt x="698911" y="2602893"/>
                </a:cubicBezTo>
                <a:cubicBezTo>
                  <a:pt x="701190" y="2602893"/>
                  <a:pt x="703209" y="2603251"/>
                  <a:pt x="704967" y="2603967"/>
                </a:cubicBezTo>
                <a:cubicBezTo>
                  <a:pt x="706724" y="2604683"/>
                  <a:pt x="708206" y="2605698"/>
                  <a:pt x="709410" y="2607011"/>
                </a:cubicBezTo>
                <a:cubicBezTo>
                  <a:pt x="710615" y="2608324"/>
                  <a:pt x="711527" y="2609919"/>
                  <a:pt x="712145" y="2611797"/>
                </a:cubicBezTo>
                <a:cubicBezTo>
                  <a:pt x="712764" y="2613674"/>
                  <a:pt x="713073" y="2615774"/>
                  <a:pt x="713073" y="2618096"/>
                </a:cubicBezTo>
                <a:cubicBezTo>
                  <a:pt x="713073" y="2618900"/>
                  <a:pt x="713062" y="2619572"/>
                  <a:pt x="713040" y="2620115"/>
                </a:cubicBezTo>
                <a:cubicBezTo>
                  <a:pt x="713019" y="2620658"/>
                  <a:pt x="712986" y="2621168"/>
                  <a:pt x="712943" y="2621645"/>
                </a:cubicBezTo>
                <a:lnTo>
                  <a:pt x="689991" y="2621645"/>
                </a:lnTo>
                <a:cubicBezTo>
                  <a:pt x="689991" y="2624988"/>
                  <a:pt x="690924" y="2627554"/>
                  <a:pt x="692790" y="2629345"/>
                </a:cubicBezTo>
                <a:cubicBezTo>
                  <a:pt x="694657" y="2631135"/>
                  <a:pt x="697348" y="2632030"/>
                  <a:pt x="700864" y="2632030"/>
                </a:cubicBezTo>
                <a:cubicBezTo>
                  <a:pt x="701819" y="2632030"/>
                  <a:pt x="702774" y="2631993"/>
                  <a:pt x="703729" y="2631917"/>
                </a:cubicBezTo>
                <a:cubicBezTo>
                  <a:pt x="704684" y="2631841"/>
                  <a:pt x="705607" y="2631737"/>
                  <a:pt x="706497" y="2631607"/>
                </a:cubicBezTo>
                <a:cubicBezTo>
                  <a:pt x="707387" y="2631477"/>
                  <a:pt x="708238" y="2631331"/>
                  <a:pt x="709052" y="2631168"/>
                </a:cubicBezTo>
                <a:cubicBezTo>
                  <a:pt x="709866" y="2631005"/>
                  <a:pt x="710620" y="2630826"/>
                  <a:pt x="711315" y="2630631"/>
                </a:cubicBezTo>
                <a:lnTo>
                  <a:pt x="711315" y="2635286"/>
                </a:lnTo>
                <a:cubicBezTo>
                  <a:pt x="709774" y="2635720"/>
                  <a:pt x="708032" y="2636073"/>
                  <a:pt x="706089" y="2636344"/>
                </a:cubicBezTo>
                <a:cubicBezTo>
                  <a:pt x="704147" y="2636615"/>
                  <a:pt x="702134" y="2636751"/>
                  <a:pt x="700050" y="2636751"/>
                </a:cubicBezTo>
                <a:cubicBezTo>
                  <a:pt x="697250" y="2636751"/>
                  <a:pt x="694841" y="2636371"/>
                  <a:pt x="692823" y="2635612"/>
                </a:cubicBezTo>
                <a:cubicBezTo>
                  <a:pt x="690804" y="2634852"/>
                  <a:pt x="689150" y="2633751"/>
                  <a:pt x="687858" y="2632307"/>
                </a:cubicBezTo>
                <a:cubicBezTo>
                  <a:pt x="686567" y="2630864"/>
                  <a:pt x="685612" y="2629095"/>
                  <a:pt x="684993" y="2627001"/>
                </a:cubicBezTo>
                <a:cubicBezTo>
                  <a:pt x="684374" y="2624906"/>
                  <a:pt x="684065" y="2622535"/>
                  <a:pt x="684065" y="2619887"/>
                </a:cubicBezTo>
                <a:lnTo>
                  <a:pt x="684665" y="2615948"/>
                </a:lnTo>
                <a:lnTo>
                  <a:pt x="679354" y="2615948"/>
                </a:lnTo>
                <a:cubicBezTo>
                  <a:pt x="679419" y="2613083"/>
                  <a:pt x="679001" y="2611005"/>
                  <a:pt x="678100" y="2609713"/>
                </a:cubicBezTo>
                <a:cubicBezTo>
                  <a:pt x="677200" y="2608422"/>
                  <a:pt x="675881" y="2607776"/>
                  <a:pt x="674145" y="2607776"/>
                </a:cubicBezTo>
                <a:cubicBezTo>
                  <a:pt x="673385" y="2607776"/>
                  <a:pt x="672620" y="2607912"/>
                  <a:pt x="671850" y="2608183"/>
                </a:cubicBezTo>
                <a:cubicBezTo>
                  <a:pt x="671079" y="2608454"/>
                  <a:pt x="670287" y="2608889"/>
                  <a:pt x="669473" y="2609485"/>
                </a:cubicBezTo>
                <a:cubicBezTo>
                  <a:pt x="668659" y="2610082"/>
                  <a:pt x="667796" y="2610847"/>
                  <a:pt x="666885" y="2611781"/>
                </a:cubicBezTo>
                <a:cubicBezTo>
                  <a:pt x="665973" y="2612714"/>
                  <a:pt x="664997" y="2613842"/>
                  <a:pt x="663955" y="2615166"/>
                </a:cubicBezTo>
                <a:lnTo>
                  <a:pt x="663955" y="2636165"/>
                </a:lnTo>
                <a:lnTo>
                  <a:pt x="658225" y="2636165"/>
                </a:lnTo>
                <a:lnTo>
                  <a:pt x="658225" y="2603479"/>
                </a:lnTo>
                <a:lnTo>
                  <a:pt x="663401" y="2603479"/>
                </a:lnTo>
                <a:lnTo>
                  <a:pt x="663564" y="2609502"/>
                </a:lnTo>
                <a:cubicBezTo>
                  <a:pt x="665496" y="2607179"/>
                  <a:pt x="667401" y="2605497"/>
                  <a:pt x="669278" y="2604455"/>
                </a:cubicBezTo>
                <a:cubicBezTo>
                  <a:pt x="671155" y="2603414"/>
                  <a:pt x="673049" y="2602893"/>
                  <a:pt x="674959" y="2602893"/>
                </a:cubicBezTo>
                <a:close/>
                <a:moveTo>
                  <a:pt x="632236" y="2602893"/>
                </a:moveTo>
                <a:cubicBezTo>
                  <a:pt x="634515" y="2602893"/>
                  <a:pt x="636534" y="2603251"/>
                  <a:pt x="638291" y="2603967"/>
                </a:cubicBezTo>
                <a:cubicBezTo>
                  <a:pt x="640049" y="2604683"/>
                  <a:pt x="641531" y="2605698"/>
                  <a:pt x="642735" y="2607011"/>
                </a:cubicBezTo>
                <a:cubicBezTo>
                  <a:pt x="643940" y="2608324"/>
                  <a:pt x="644852" y="2609919"/>
                  <a:pt x="645470" y="2611797"/>
                </a:cubicBezTo>
                <a:cubicBezTo>
                  <a:pt x="646089" y="2613674"/>
                  <a:pt x="646398" y="2615774"/>
                  <a:pt x="646398" y="2618096"/>
                </a:cubicBezTo>
                <a:cubicBezTo>
                  <a:pt x="646398" y="2618900"/>
                  <a:pt x="646387" y="2619572"/>
                  <a:pt x="646365" y="2620115"/>
                </a:cubicBezTo>
                <a:cubicBezTo>
                  <a:pt x="646344" y="2620658"/>
                  <a:pt x="646311" y="2621168"/>
                  <a:pt x="646268" y="2621645"/>
                </a:cubicBezTo>
                <a:lnTo>
                  <a:pt x="623316" y="2621645"/>
                </a:lnTo>
                <a:cubicBezTo>
                  <a:pt x="623316" y="2624988"/>
                  <a:pt x="624249" y="2627554"/>
                  <a:pt x="626115" y="2629345"/>
                </a:cubicBezTo>
                <a:cubicBezTo>
                  <a:pt x="627982" y="2631135"/>
                  <a:pt x="630673" y="2632030"/>
                  <a:pt x="634189" y="2632030"/>
                </a:cubicBezTo>
                <a:cubicBezTo>
                  <a:pt x="635144" y="2632030"/>
                  <a:pt x="636099" y="2631993"/>
                  <a:pt x="637054" y="2631917"/>
                </a:cubicBezTo>
                <a:cubicBezTo>
                  <a:pt x="638009" y="2631841"/>
                  <a:pt x="638932" y="2631737"/>
                  <a:pt x="639822" y="2631607"/>
                </a:cubicBezTo>
                <a:cubicBezTo>
                  <a:pt x="640711" y="2631477"/>
                  <a:pt x="641563" y="2631331"/>
                  <a:pt x="642377" y="2631168"/>
                </a:cubicBezTo>
                <a:cubicBezTo>
                  <a:pt x="643191" y="2631005"/>
                  <a:pt x="643945" y="2630826"/>
                  <a:pt x="644640" y="2630631"/>
                </a:cubicBezTo>
                <a:lnTo>
                  <a:pt x="644640" y="2635286"/>
                </a:lnTo>
                <a:cubicBezTo>
                  <a:pt x="643099" y="2635720"/>
                  <a:pt x="641357" y="2636073"/>
                  <a:pt x="639415" y="2636344"/>
                </a:cubicBezTo>
                <a:cubicBezTo>
                  <a:pt x="637472" y="2636615"/>
                  <a:pt x="635459" y="2636751"/>
                  <a:pt x="633375" y="2636751"/>
                </a:cubicBezTo>
                <a:cubicBezTo>
                  <a:pt x="630576" y="2636751"/>
                  <a:pt x="628167" y="2636371"/>
                  <a:pt x="626148" y="2635612"/>
                </a:cubicBezTo>
                <a:cubicBezTo>
                  <a:pt x="624130" y="2634852"/>
                  <a:pt x="622475" y="2633751"/>
                  <a:pt x="621183" y="2632307"/>
                </a:cubicBezTo>
                <a:cubicBezTo>
                  <a:pt x="619892" y="2630864"/>
                  <a:pt x="618937" y="2629095"/>
                  <a:pt x="618318" y="2627001"/>
                </a:cubicBezTo>
                <a:cubicBezTo>
                  <a:pt x="617699" y="2624906"/>
                  <a:pt x="617390" y="2622535"/>
                  <a:pt x="617390" y="2619887"/>
                </a:cubicBezTo>
                <a:cubicBezTo>
                  <a:pt x="617390" y="2617586"/>
                  <a:pt x="617721" y="2615411"/>
                  <a:pt x="618383" y="2613360"/>
                </a:cubicBezTo>
                <a:cubicBezTo>
                  <a:pt x="619045" y="2611309"/>
                  <a:pt x="620011" y="2609507"/>
                  <a:pt x="621281" y="2607955"/>
                </a:cubicBezTo>
                <a:cubicBezTo>
                  <a:pt x="622550" y="2606403"/>
                  <a:pt x="624108" y="2605172"/>
                  <a:pt x="625953" y="2604260"/>
                </a:cubicBezTo>
                <a:cubicBezTo>
                  <a:pt x="627797" y="2603349"/>
                  <a:pt x="629892" y="2602893"/>
                  <a:pt x="632236" y="2602893"/>
                </a:cubicBezTo>
                <a:close/>
                <a:moveTo>
                  <a:pt x="566700" y="2602893"/>
                </a:moveTo>
                <a:cubicBezTo>
                  <a:pt x="567981" y="2602893"/>
                  <a:pt x="569402" y="2602963"/>
                  <a:pt x="570965" y="2603104"/>
                </a:cubicBezTo>
                <a:cubicBezTo>
                  <a:pt x="572528" y="2603245"/>
                  <a:pt x="574156" y="2603490"/>
                  <a:pt x="575849" y="2603837"/>
                </a:cubicBezTo>
                <a:lnTo>
                  <a:pt x="575849" y="2608883"/>
                </a:lnTo>
                <a:cubicBezTo>
                  <a:pt x="574069" y="2608449"/>
                  <a:pt x="572381" y="2608129"/>
                  <a:pt x="570786" y="2607923"/>
                </a:cubicBezTo>
                <a:cubicBezTo>
                  <a:pt x="569191" y="2607716"/>
                  <a:pt x="567807" y="2607613"/>
                  <a:pt x="566635" y="2607613"/>
                </a:cubicBezTo>
                <a:cubicBezTo>
                  <a:pt x="565224" y="2607613"/>
                  <a:pt x="564036" y="2607722"/>
                  <a:pt x="563071" y="2607939"/>
                </a:cubicBezTo>
                <a:cubicBezTo>
                  <a:pt x="562104" y="2608156"/>
                  <a:pt x="561323" y="2608454"/>
                  <a:pt x="560726" y="2608834"/>
                </a:cubicBezTo>
                <a:cubicBezTo>
                  <a:pt x="560130" y="2609214"/>
                  <a:pt x="559701" y="2609659"/>
                  <a:pt x="559440" y="2610169"/>
                </a:cubicBezTo>
                <a:cubicBezTo>
                  <a:pt x="559180" y="2610679"/>
                  <a:pt x="559050" y="2611227"/>
                  <a:pt x="559050" y="2611813"/>
                </a:cubicBezTo>
                <a:cubicBezTo>
                  <a:pt x="559050" y="2612399"/>
                  <a:pt x="559163" y="2612931"/>
                  <a:pt x="559392" y="2613408"/>
                </a:cubicBezTo>
                <a:cubicBezTo>
                  <a:pt x="559619" y="2613886"/>
                  <a:pt x="560043" y="2614347"/>
                  <a:pt x="560661" y="2614792"/>
                </a:cubicBezTo>
                <a:cubicBezTo>
                  <a:pt x="561280" y="2615237"/>
                  <a:pt x="562143" y="2615682"/>
                  <a:pt x="563249" y="2616127"/>
                </a:cubicBezTo>
                <a:cubicBezTo>
                  <a:pt x="564356" y="2616572"/>
                  <a:pt x="565800" y="2617055"/>
                  <a:pt x="567579" y="2617576"/>
                </a:cubicBezTo>
                <a:cubicBezTo>
                  <a:pt x="569511" y="2618140"/>
                  <a:pt x="571139" y="2618731"/>
                  <a:pt x="572463" y="2619350"/>
                </a:cubicBezTo>
                <a:cubicBezTo>
                  <a:pt x="573787" y="2619968"/>
                  <a:pt x="574861" y="2620658"/>
                  <a:pt x="575686" y="2621417"/>
                </a:cubicBezTo>
                <a:cubicBezTo>
                  <a:pt x="576511" y="2622177"/>
                  <a:pt x="577102" y="2623034"/>
                  <a:pt x="577460" y="2623989"/>
                </a:cubicBezTo>
                <a:cubicBezTo>
                  <a:pt x="577818" y="2624944"/>
                  <a:pt x="577997" y="2626029"/>
                  <a:pt x="577997" y="2627245"/>
                </a:cubicBezTo>
                <a:cubicBezTo>
                  <a:pt x="577997" y="2628395"/>
                  <a:pt x="577802" y="2629426"/>
                  <a:pt x="577411" y="2630338"/>
                </a:cubicBezTo>
                <a:cubicBezTo>
                  <a:pt x="577021" y="2631249"/>
                  <a:pt x="576489" y="2632058"/>
                  <a:pt x="575816" y="2632763"/>
                </a:cubicBezTo>
                <a:cubicBezTo>
                  <a:pt x="575143" y="2633468"/>
                  <a:pt x="574362" y="2634071"/>
                  <a:pt x="573472" y="2634570"/>
                </a:cubicBezTo>
                <a:cubicBezTo>
                  <a:pt x="572582" y="2635069"/>
                  <a:pt x="571633" y="2635481"/>
                  <a:pt x="570623" y="2635807"/>
                </a:cubicBezTo>
                <a:cubicBezTo>
                  <a:pt x="569614" y="2636133"/>
                  <a:pt x="568578" y="2636371"/>
                  <a:pt x="567514" y="2636523"/>
                </a:cubicBezTo>
                <a:cubicBezTo>
                  <a:pt x="566451" y="2636675"/>
                  <a:pt x="565409" y="2636751"/>
                  <a:pt x="564389" y="2636751"/>
                </a:cubicBezTo>
                <a:cubicBezTo>
                  <a:pt x="562175" y="2636751"/>
                  <a:pt x="560140" y="2636653"/>
                  <a:pt x="558285" y="2636458"/>
                </a:cubicBezTo>
                <a:cubicBezTo>
                  <a:pt x="556429" y="2636263"/>
                  <a:pt x="554611" y="2635948"/>
                  <a:pt x="552832" y="2635514"/>
                </a:cubicBezTo>
                <a:lnTo>
                  <a:pt x="552832" y="2630305"/>
                </a:lnTo>
                <a:cubicBezTo>
                  <a:pt x="554741" y="2630848"/>
                  <a:pt x="556641" y="2631260"/>
                  <a:pt x="558529" y="2631542"/>
                </a:cubicBezTo>
                <a:cubicBezTo>
                  <a:pt x="560417" y="2631824"/>
                  <a:pt x="562295" y="2631965"/>
                  <a:pt x="564161" y="2631965"/>
                </a:cubicBezTo>
                <a:cubicBezTo>
                  <a:pt x="566874" y="2631965"/>
                  <a:pt x="568882" y="2631596"/>
                  <a:pt x="570184" y="2630858"/>
                </a:cubicBezTo>
                <a:cubicBezTo>
                  <a:pt x="571486" y="2630121"/>
                  <a:pt x="572137" y="2629068"/>
                  <a:pt x="572137" y="2627701"/>
                </a:cubicBezTo>
                <a:cubicBezTo>
                  <a:pt x="572137" y="2627115"/>
                  <a:pt x="572034" y="2626588"/>
                  <a:pt x="571828" y="2626122"/>
                </a:cubicBezTo>
                <a:cubicBezTo>
                  <a:pt x="571622" y="2625655"/>
                  <a:pt x="571248" y="2625210"/>
                  <a:pt x="570705" y="2624787"/>
                </a:cubicBezTo>
                <a:cubicBezTo>
                  <a:pt x="570162" y="2624364"/>
                  <a:pt x="569321" y="2623924"/>
                  <a:pt x="568182" y="2623468"/>
                </a:cubicBezTo>
                <a:cubicBezTo>
                  <a:pt x="567042" y="2623012"/>
                  <a:pt x="565485" y="2622492"/>
                  <a:pt x="563510" y="2621906"/>
                </a:cubicBezTo>
                <a:cubicBezTo>
                  <a:pt x="562034" y="2621471"/>
                  <a:pt x="560672" y="2620978"/>
                  <a:pt x="559424" y="2620424"/>
                </a:cubicBezTo>
                <a:cubicBezTo>
                  <a:pt x="558176" y="2619871"/>
                  <a:pt x="557096" y="2619214"/>
                  <a:pt x="556185" y="2618455"/>
                </a:cubicBezTo>
                <a:cubicBezTo>
                  <a:pt x="555273" y="2617695"/>
                  <a:pt x="554557" y="2616805"/>
                  <a:pt x="554036" y="2615785"/>
                </a:cubicBezTo>
                <a:cubicBezTo>
                  <a:pt x="553515" y="2614765"/>
                  <a:pt x="553255" y="2613560"/>
                  <a:pt x="553255" y="2612171"/>
                </a:cubicBezTo>
                <a:cubicBezTo>
                  <a:pt x="553255" y="2611260"/>
                  <a:pt x="553466" y="2610261"/>
                  <a:pt x="553889" y="2609176"/>
                </a:cubicBezTo>
                <a:cubicBezTo>
                  <a:pt x="554313" y="2608091"/>
                  <a:pt x="555034" y="2607082"/>
                  <a:pt x="556055" y="2606148"/>
                </a:cubicBezTo>
                <a:cubicBezTo>
                  <a:pt x="557074" y="2605215"/>
                  <a:pt x="558453" y="2604439"/>
                  <a:pt x="560189" y="2603821"/>
                </a:cubicBezTo>
                <a:cubicBezTo>
                  <a:pt x="561925" y="2603202"/>
                  <a:pt x="564096" y="2602893"/>
                  <a:pt x="566700" y="2602893"/>
                </a:cubicBezTo>
                <a:close/>
                <a:moveTo>
                  <a:pt x="488580" y="2602893"/>
                </a:moveTo>
                <a:cubicBezTo>
                  <a:pt x="489383" y="2602893"/>
                  <a:pt x="490153" y="2602947"/>
                  <a:pt x="490891" y="2603056"/>
                </a:cubicBezTo>
                <a:cubicBezTo>
                  <a:pt x="491629" y="2603164"/>
                  <a:pt x="492280" y="2603305"/>
                  <a:pt x="492844" y="2603479"/>
                </a:cubicBezTo>
                <a:lnTo>
                  <a:pt x="504695" y="2603479"/>
                </a:lnTo>
                <a:lnTo>
                  <a:pt x="504695" y="2608102"/>
                </a:lnTo>
                <a:lnTo>
                  <a:pt x="499453" y="2608102"/>
                </a:lnTo>
                <a:cubicBezTo>
                  <a:pt x="500061" y="2608861"/>
                  <a:pt x="500533" y="2609746"/>
                  <a:pt x="500869" y="2610755"/>
                </a:cubicBezTo>
                <a:cubicBezTo>
                  <a:pt x="501206" y="2611764"/>
                  <a:pt x="501374" y="2612855"/>
                  <a:pt x="501374" y="2614027"/>
                </a:cubicBezTo>
                <a:cubicBezTo>
                  <a:pt x="501374" y="2615720"/>
                  <a:pt x="501065" y="2617266"/>
                  <a:pt x="500446" y="2618666"/>
                </a:cubicBezTo>
                <a:cubicBezTo>
                  <a:pt x="499828" y="2620066"/>
                  <a:pt x="498954" y="2621265"/>
                  <a:pt x="497825" y="2622264"/>
                </a:cubicBezTo>
                <a:cubicBezTo>
                  <a:pt x="496697" y="2623262"/>
                  <a:pt x="495346" y="2624038"/>
                  <a:pt x="493772" y="2624591"/>
                </a:cubicBezTo>
                <a:cubicBezTo>
                  <a:pt x="492199" y="2625145"/>
                  <a:pt x="490468" y="2625422"/>
                  <a:pt x="488580" y="2625422"/>
                </a:cubicBezTo>
                <a:cubicBezTo>
                  <a:pt x="487212" y="2625422"/>
                  <a:pt x="485932" y="2625275"/>
                  <a:pt x="484738" y="2624982"/>
                </a:cubicBezTo>
                <a:cubicBezTo>
                  <a:pt x="483544" y="2624689"/>
                  <a:pt x="482600" y="2624326"/>
                  <a:pt x="481905" y="2623891"/>
                </a:cubicBezTo>
                <a:cubicBezTo>
                  <a:pt x="481493" y="2624499"/>
                  <a:pt x="481146" y="2625074"/>
                  <a:pt x="480864" y="2625617"/>
                </a:cubicBezTo>
                <a:cubicBezTo>
                  <a:pt x="480582" y="2626160"/>
                  <a:pt x="480440" y="2626767"/>
                  <a:pt x="480440" y="2627440"/>
                </a:cubicBezTo>
                <a:cubicBezTo>
                  <a:pt x="480440" y="2628265"/>
                  <a:pt x="480837" y="2628949"/>
                  <a:pt x="481629" y="2629491"/>
                </a:cubicBezTo>
                <a:cubicBezTo>
                  <a:pt x="482421" y="2630034"/>
                  <a:pt x="483468" y="2630327"/>
                  <a:pt x="484771" y="2630370"/>
                </a:cubicBezTo>
                <a:lnTo>
                  <a:pt x="493365" y="2630696"/>
                </a:lnTo>
                <a:cubicBezTo>
                  <a:pt x="494993" y="2630739"/>
                  <a:pt x="496496" y="2630945"/>
                  <a:pt x="497874" y="2631314"/>
                </a:cubicBezTo>
                <a:cubicBezTo>
                  <a:pt x="499252" y="2631683"/>
                  <a:pt x="500435" y="2632215"/>
                  <a:pt x="501423" y="2632910"/>
                </a:cubicBezTo>
                <a:cubicBezTo>
                  <a:pt x="502410" y="2633604"/>
                  <a:pt x="503181" y="2634461"/>
                  <a:pt x="503734" y="2635481"/>
                </a:cubicBezTo>
                <a:cubicBezTo>
                  <a:pt x="504288" y="2636502"/>
                  <a:pt x="504565" y="2637684"/>
                  <a:pt x="504565" y="2639030"/>
                </a:cubicBezTo>
                <a:cubicBezTo>
                  <a:pt x="504565" y="2640484"/>
                  <a:pt x="504250" y="2641862"/>
                  <a:pt x="503620" y="2643165"/>
                </a:cubicBezTo>
                <a:cubicBezTo>
                  <a:pt x="502991" y="2644467"/>
                  <a:pt x="502020" y="2645612"/>
                  <a:pt x="500707" y="2646599"/>
                </a:cubicBezTo>
                <a:cubicBezTo>
                  <a:pt x="499394" y="2647587"/>
                  <a:pt x="497728" y="2648374"/>
                  <a:pt x="495709" y="2648960"/>
                </a:cubicBezTo>
                <a:cubicBezTo>
                  <a:pt x="493691" y="2649546"/>
                  <a:pt x="491292" y="2649839"/>
                  <a:pt x="488514" y="2649839"/>
                </a:cubicBezTo>
                <a:cubicBezTo>
                  <a:pt x="485866" y="2649839"/>
                  <a:pt x="483615" y="2649627"/>
                  <a:pt x="481759" y="2649204"/>
                </a:cubicBezTo>
                <a:cubicBezTo>
                  <a:pt x="479903" y="2648781"/>
                  <a:pt x="478379" y="2648195"/>
                  <a:pt x="477185" y="2647446"/>
                </a:cubicBezTo>
                <a:cubicBezTo>
                  <a:pt x="475991" y="2646697"/>
                  <a:pt x="475123" y="2645807"/>
                  <a:pt x="474580" y="2644776"/>
                </a:cubicBezTo>
                <a:cubicBezTo>
                  <a:pt x="474038" y="2643745"/>
                  <a:pt x="473767" y="2642611"/>
                  <a:pt x="473767" y="2641374"/>
                </a:cubicBezTo>
                <a:cubicBezTo>
                  <a:pt x="473767" y="2639790"/>
                  <a:pt x="474135" y="2638401"/>
                  <a:pt x="474873" y="2637207"/>
                </a:cubicBezTo>
                <a:cubicBezTo>
                  <a:pt x="475611" y="2636013"/>
                  <a:pt x="476751" y="2634863"/>
                  <a:pt x="478292" y="2633756"/>
                </a:cubicBezTo>
                <a:cubicBezTo>
                  <a:pt x="477727" y="2633496"/>
                  <a:pt x="477239" y="2633170"/>
                  <a:pt x="476827" y="2632779"/>
                </a:cubicBezTo>
                <a:cubicBezTo>
                  <a:pt x="476414" y="2632389"/>
                  <a:pt x="476078" y="2631960"/>
                  <a:pt x="475818" y="2631493"/>
                </a:cubicBezTo>
                <a:cubicBezTo>
                  <a:pt x="475557" y="2631027"/>
                  <a:pt x="475362" y="2630533"/>
                  <a:pt x="475232" y="2630012"/>
                </a:cubicBezTo>
                <a:cubicBezTo>
                  <a:pt x="475101" y="2629491"/>
                  <a:pt x="475036" y="2628981"/>
                  <a:pt x="475036" y="2628482"/>
                </a:cubicBezTo>
                <a:cubicBezTo>
                  <a:pt x="475036" y="2627071"/>
                  <a:pt x="475367" y="2625780"/>
                  <a:pt x="476029" y="2624608"/>
                </a:cubicBezTo>
                <a:cubicBezTo>
                  <a:pt x="476691" y="2623436"/>
                  <a:pt x="477478" y="2622329"/>
                  <a:pt x="478389" y="2621287"/>
                </a:cubicBezTo>
                <a:cubicBezTo>
                  <a:pt x="477977" y="2620788"/>
                  <a:pt x="477614" y="2620299"/>
                  <a:pt x="477299" y="2619822"/>
                </a:cubicBezTo>
                <a:cubicBezTo>
                  <a:pt x="476984" y="2619344"/>
                  <a:pt x="476713" y="2618829"/>
                  <a:pt x="476485" y="2618276"/>
                </a:cubicBezTo>
                <a:cubicBezTo>
                  <a:pt x="476257" y="2617722"/>
                  <a:pt x="476084" y="2617125"/>
                  <a:pt x="475964" y="2616485"/>
                </a:cubicBezTo>
                <a:cubicBezTo>
                  <a:pt x="475845" y="2615845"/>
                  <a:pt x="475785" y="2615112"/>
                  <a:pt x="475785" y="2614287"/>
                </a:cubicBezTo>
                <a:cubicBezTo>
                  <a:pt x="475785" y="2612594"/>
                  <a:pt x="476094" y="2611048"/>
                  <a:pt x="476713" y="2609648"/>
                </a:cubicBezTo>
                <a:cubicBezTo>
                  <a:pt x="477331" y="2608248"/>
                  <a:pt x="478200" y="2607049"/>
                  <a:pt x="479317" y="2606051"/>
                </a:cubicBezTo>
                <a:cubicBezTo>
                  <a:pt x="480435" y="2605052"/>
                  <a:pt x="481781" y="2604276"/>
                  <a:pt x="483354" y="2603723"/>
                </a:cubicBezTo>
                <a:cubicBezTo>
                  <a:pt x="484928" y="2603169"/>
                  <a:pt x="486670" y="2602893"/>
                  <a:pt x="488580" y="2602893"/>
                </a:cubicBezTo>
                <a:close/>
                <a:moveTo>
                  <a:pt x="460786" y="2602893"/>
                </a:moveTo>
                <a:cubicBezTo>
                  <a:pt x="463065" y="2602893"/>
                  <a:pt x="465083" y="2603251"/>
                  <a:pt x="466841" y="2603967"/>
                </a:cubicBezTo>
                <a:cubicBezTo>
                  <a:pt x="468599" y="2604683"/>
                  <a:pt x="470081" y="2605698"/>
                  <a:pt x="471285" y="2607011"/>
                </a:cubicBezTo>
                <a:cubicBezTo>
                  <a:pt x="472490" y="2608324"/>
                  <a:pt x="473401" y="2609919"/>
                  <a:pt x="474020" y="2611797"/>
                </a:cubicBezTo>
                <a:cubicBezTo>
                  <a:pt x="474639" y="2613674"/>
                  <a:pt x="474948" y="2615774"/>
                  <a:pt x="474948" y="2618096"/>
                </a:cubicBezTo>
                <a:cubicBezTo>
                  <a:pt x="474948" y="2618900"/>
                  <a:pt x="474937" y="2619572"/>
                  <a:pt x="474915" y="2620115"/>
                </a:cubicBezTo>
                <a:cubicBezTo>
                  <a:pt x="474894" y="2620658"/>
                  <a:pt x="474861" y="2621168"/>
                  <a:pt x="474818" y="2621645"/>
                </a:cubicBezTo>
                <a:lnTo>
                  <a:pt x="451866" y="2621645"/>
                </a:lnTo>
                <a:cubicBezTo>
                  <a:pt x="451866" y="2624988"/>
                  <a:pt x="452799" y="2627554"/>
                  <a:pt x="454665" y="2629345"/>
                </a:cubicBezTo>
                <a:cubicBezTo>
                  <a:pt x="456532" y="2631135"/>
                  <a:pt x="459223" y="2632030"/>
                  <a:pt x="462739" y="2632030"/>
                </a:cubicBezTo>
                <a:cubicBezTo>
                  <a:pt x="463694" y="2632030"/>
                  <a:pt x="464649" y="2631993"/>
                  <a:pt x="465604" y="2631917"/>
                </a:cubicBezTo>
                <a:cubicBezTo>
                  <a:pt x="466559" y="2631841"/>
                  <a:pt x="467482" y="2631737"/>
                  <a:pt x="468372" y="2631607"/>
                </a:cubicBezTo>
                <a:cubicBezTo>
                  <a:pt x="469261" y="2631477"/>
                  <a:pt x="470113" y="2631331"/>
                  <a:pt x="470927" y="2631168"/>
                </a:cubicBezTo>
                <a:cubicBezTo>
                  <a:pt x="471741" y="2631005"/>
                  <a:pt x="472495" y="2630826"/>
                  <a:pt x="473190" y="2630631"/>
                </a:cubicBezTo>
                <a:lnTo>
                  <a:pt x="473190" y="2635286"/>
                </a:lnTo>
                <a:cubicBezTo>
                  <a:pt x="471649" y="2635720"/>
                  <a:pt x="469907" y="2636073"/>
                  <a:pt x="467964" y="2636344"/>
                </a:cubicBezTo>
                <a:cubicBezTo>
                  <a:pt x="466022" y="2636615"/>
                  <a:pt x="464009" y="2636751"/>
                  <a:pt x="461925" y="2636751"/>
                </a:cubicBezTo>
                <a:cubicBezTo>
                  <a:pt x="459125" y="2636751"/>
                  <a:pt x="456716" y="2636371"/>
                  <a:pt x="454698" y="2635612"/>
                </a:cubicBezTo>
                <a:cubicBezTo>
                  <a:pt x="452679" y="2634852"/>
                  <a:pt x="451025" y="2633751"/>
                  <a:pt x="449733" y="2632307"/>
                </a:cubicBezTo>
                <a:cubicBezTo>
                  <a:pt x="448442" y="2630864"/>
                  <a:pt x="447487" y="2629095"/>
                  <a:pt x="446868" y="2627001"/>
                </a:cubicBezTo>
                <a:cubicBezTo>
                  <a:pt x="446249" y="2624906"/>
                  <a:pt x="445940" y="2622535"/>
                  <a:pt x="445940" y="2619887"/>
                </a:cubicBezTo>
                <a:cubicBezTo>
                  <a:pt x="445940" y="2617586"/>
                  <a:pt x="446271" y="2615411"/>
                  <a:pt x="446933" y="2613360"/>
                </a:cubicBezTo>
                <a:cubicBezTo>
                  <a:pt x="447595" y="2611309"/>
                  <a:pt x="448561" y="2609507"/>
                  <a:pt x="449831" y="2607955"/>
                </a:cubicBezTo>
                <a:cubicBezTo>
                  <a:pt x="451100" y="2606403"/>
                  <a:pt x="452658" y="2605172"/>
                  <a:pt x="454503" y="2604260"/>
                </a:cubicBezTo>
                <a:cubicBezTo>
                  <a:pt x="456347" y="2603349"/>
                  <a:pt x="458442" y="2602893"/>
                  <a:pt x="460786" y="2602893"/>
                </a:cubicBezTo>
                <a:close/>
                <a:moveTo>
                  <a:pt x="427309" y="2602893"/>
                </a:moveTo>
                <a:cubicBezTo>
                  <a:pt x="430695" y="2602893"/>
                  <a:pt x="433261" y="2603989"/>
                  <a:pt x="435008" y="2606181"/>
                </a:cubicBezTo>
                <a:cubicBezTo>
                  <a:pt x="436756" y="2608373"/>
                  <a:pt x="437564" y="2611629"/>
                  <a:pt x="437434" y="2615948"/>
                </a:cubicBezTo>
                <a:lnTo>
                  <a:pt x="431704" y="2615948"/>
                </a:lnTo>
                <a:cubicBezTo>
                  <a:pt x="431769" y="2613083"/>
                  <a:pt x="431351" y="2611005"/>
                  <a:pt x="430450" y="2609713"/>
                </a:cubicBezTo>
                <a:cubicBezTo>
                  <a:pt x="429550" y="2608422"/>
                  <a:pt x="428231" y="2607776"/>
                  <a:pt x="426495" y="2607776"/>
                </a:cubicBezTo>
                <a:cubicBezTo>
                  <a:pt x="425735" y="2607776"/>
                  <a:pt x="424970" y="2607912"/>
                  <a:pt x="424200" y="2608183"/>
                </a:cubicBezTo>
                <a:cubicBezTo>
                  <a:pt x="423429" y="2608454"/>
                  <a:pt x="422637" y="2608889"/>
                  <a:pt x="421823" y="2609485"/>
                </a:cubicBezTo>
                <a:cubicBezTo>
                  <a:pt x="421009" y="2610082"/>
                  <a:pt x="420147" y="2610847"/>
                  <a:pt x="419235" y="2611781"/>
                </a:cubicBezTo>
                <a:cubicBezTo>
                  <a:pt x="418323" y="2612714"/>
                  <a:pt x="417347" y="2613842"/>
                  <a:pt x="416305" y="2615166"/>
                </a:cubicBezTo>
                <a:lnTo>
                  <a:pt x="416305" y="2636165"/>
                </a:lnTo>
                <a:lnTo>
                  <a:pt x="410575" y="2636165"/>
                </a:lnTo>
                <a:lnTo>
                  <a:pt x="410575" y="2603479"/>
                </a:lnTo>
                <a:lnTo>
                  <a:pt x="415752" y="2603479"/>
                </a:lnTo>
                <a:lnTo>
                  <a:pt x="415914" y="2609502"/>
                </a:lnTo>
                <a:cubicBezTo>
                  <a:pt x="417846" y="2607179"/>
                  <a:pt x="419750" y="2605497"/>
                  <a:pt x="421628" y="2604455"/>
                </a:cubicBezTo>
                <a:cubicBezTo>
                  <a:pt x="423505" y="2603414"/>
                  <a:pt x="425399" y="2602893"/>
                  <a:pt x="427309" y="2602893"/>
                </a:cubicBezTo>
                <a:close/>
                <a:moveTo>
                  <a:pt x="360634" y="2602893"/>
                </a:moveTo>
                <a:cubicBezTo>
                  <a:pt x="364020" y="2602893"/>
                  <a:pt x="366586" y="2603989"/>
                  <a:pt x="368333" y="2606181"/>
                </a:cubicBezTo>
                <a:cubicBezTo>
                  <a:pt x="370081" y="2608373"/>
                  <a:pt x="370889" y="2611629"/>
                  <a:pt x="370759" y="2615948"/>
                </a:cubicBezTo>
                <a:lnTo>
                  <a:pt x="365029" y="2615948"/>
                </a:lnTo>
                <a:cubicBezTo>
                  <a:pt x="365094" y="2613083"/>
                  <a:pt x="364676" y="2611005"/>
                  <a:pt x="363776" y="2609713"/>
                </a:cubicBezTo>
                <a:cubicBezTo>
                  <a:pt x="362875" y="2608422"/>
                  <a:pt x="361556" y="2607776"/>
                  <a:pt x="359820" y="2607776"/>
                </a:cubicBezTo>
                <a:cubicBezTo>
                  <a:pt x="359060" y="2607776"/>
                  <a:pt x="358295" y="2607912"/>
                  <a:pt x="357525" y="2608183"/>
                </a:cubicBezTo>
                <a:cubicBezTo>
                  <a:pt x="356754" y="2608454"/>
                  <a:pt x="355962" y="2608889"/>
                  <a:pt x="355148" y="2609485"/>
                </a:cubicBezTo>
                <a:cubicBezTo>
                  <a:pt x="354334" y="2610082"/>
                  <a:pt x="353471" y="2610847"/>
                  <a:pt x="352560" y="2611781"/>
                </a:cubicBezTo>
                <a:cubicBezTo>
                  <a:pt x="351648" y="2612714"/>
                  <a:pt x="350672" y="2613842"/>
                  <a:pt x="349630" y="2615166"/>
                </a:cubicBezTo>
                <a:lnTo>
                  <a:pt x="349630" y="2636165"/>
                </a:lnTo>
                <a:lnTo>
                  <a:pt x="343900" y="2636165"/>
                </a:lnTo>
                <a:lnTo>
                  <a:pt x="343900" y="2603479"/>
                </a:lnTo>
                <a:lnTo>
                  <a:pt x="349076" y="2603479"/>
                </a:lnTo>
                <a:lnTo>
                  <a:pt x="349239" y="2609502"/>
                </a:lnTo>
                <a:cubicBezTo>
                  <a:pt x="351171" y="2607179"/>
                  <a:pt x="353075" y="2605497"/>
                  <a:pt x="354953" y="2604455"/>
                </a:cubicBezTo>
                <a:cubicBezTo>
                  <a:pt x="356830" y="2603414"/>
                  <a:pt x="358724" y="2602893"/>
                  <a:pt x="360634" y="2602893"/>
                </a:cubicBezTo>
                <a:close/>
                <a:moveTo>
                  <a:pt x="279811" y="2602893"/>
                </a:moveTo>
                <a:cubicBezTo>
                  <a:pt x="282155" y="2602893"/>
                  <a:pt x="284255" y="2603256"/>
                  <a:pt x="286111" y="2603983"/>
                </a:cubicBezTo>
                <a:cubicBezTo>
                  <a:pt x="287967" y="2604710"/>
                  <a:pt x="289540" y="2605774"/>
                  <a:pt x="290831" y="2607174"/>
                </a:cubicBezTo>
                <a:cubicBezTo>
                  <a:pt x="292123" y="2608574"/>
                  <a:pt x="293110" y="2610316"/>
                  <a:pt x="293794" y="2612399"/>
                </a:cubicBezTo>
                <a:cubicBezTo>
                  <a:pt x="294478" y="2614483"/>
                  <a:pt x="294820" y="2616870"/>
                  <a:pt x="294820" y="2619561"/>
                </a:cubicBezTo>
                <a:cubicBezTo>
                  <a:pt x="294820" y="2622101"/>
                  <a:pt x="294461" y="2624429"/>
                  <a:pt x="293745" y="2626545"/>
                </a:cubicBezTo>
                <a:cubicBezTo>
                  <a:pt x="293029" y="2628661"/>
                  <a:pt x="291998" y="2630473"/>
                  <a:pt x="290652" y="2631982"/>
                </a:cubicBezTo>
                <a:cubicBezTo>
                  <a:pt x="289307" y="2633490"/>
                  <a:pt x="287668" y="2634662"/>
                  <a:pt x="285736" y="2635498"/>
                </a:cubicBezTo>
                <a:cubicBezTo>
                  <a:pt x="283805" y="2636333"/>
                  <a:pt x="281613" y="2636751"/>
                  <a:pt x="279160" y="2636751"/>
                </a:cubicBezTo>
                <a:cubicBezTo>
                  <a:pt x="276816" y="2636751"/>
                  <a:pt x="274716" y="2636388"/>
                  <a:pt x="272860" y="2635661"/>
                </a:cubicBezTo>
                <a:cubicBezTo>
                  <a:pt x="271005" y="2634933"/>
                  <a:pt x="269431" y="2633864"/>
                  <a:pt x="268140" y="2632454"/>
                </a:cubicBezTo>
                <a:cubicBezTo>
                  <a:pt x="266848" y="2631043"/>
                  <a:pt x="265861" y="2629296"/>
                  <a:pt x="265177" y="2627212"/>
                </a:cubicBezTo>
                <a:cubicBezTo>
                  <a:pt x="264493" y="2625129"/>
                  <a:pt x="264152" y="2622730"/>
                  <a:pt x="264152" y="2620017"/>
                </a:cubicBezTo>
                <a:cubicBezTo>
                  <a:pt x="264152" y="2617478"/>
                  <a:pt x="264510" y="2615161"/>
                  <a:pt x="265226" y="2613067"/>
                </a:cubicBezTo>
                <a:cubicBezTo>
                  <a:pt x="265942" y="2610972"/>
                  <a:pt x="266973" y="2609171"/>
                  <a:pt x="268319" y="2607662"/>
                </a:cubicBezTo>
                <a:cubicBezTo>
                  <a:pt x="269664" y="2606154"/>
                  <a:pt x="271303" y="2604982"/>
                  <a:pt x="273235" y="2604146"/>
                </a:cubicBezTo>
                <a:cubicBezTo>
                  <a:pt x="275166" y="2603311"/>
                  <a:pt x="277359" y="2602893"/>
                  <a:pt x="279811" y="2602893"/>
                </a:cubicBezTo>
                <a:close/>
                <a:moveTo>
                  <a:pt x="179659" y="2602893"/>
                </a:moveTo>
                <a:cubicBezTo>
                  <a:pt x="183045" y="2602893"/>
                  <a:pt x="185611" y="2603989"/>
                  <a:pt x="187359" y="2606181"/>
                </a:cubicBezTo>
                <a:cubicBezTo>
                  <a:pt x="189106" y="2608373"/>
                  <a:pt x="189914" y="2611629"/>
                  <a:pt x="189784" y="2615948"/>
                </a:cubicBezTo>
                <a:lnTo>
                  <a:pt x="184054" y="2615948"/>
                </a:lnTo>
                <a:cubicBezTo>
                  <a:pt x="184119" y="2613083"/>
                  <a:pt x="183702" y="2611005"/>
                  <a:pt x="182801" y="2609713"/>
                </a:cubicBezTo>
                <a:cubicBezTo>
                  <a:pt x="181900" y="2608422"/>
                  <a:pt x="180581" y="2607776"/>
                  <a:pt x="178845" y="2607776"/>
                </a:cubicBezTo>
                <a:cubicBezTo>
                  <a:pt x="178086" y="2607776"/>
                  <a:pt x="177321" y="2607912"/>
                  <a:pt x="176550" y="2608183"/>
                </a:cubicBezTo>
                <a:cubicBezTo>
                  <a:pt x="175779" y="2608454"/>
                  <a:pt x="174987" y="2608889"/>
                  <a:pt x="174173" y="2609485"/>
                </a:cubicBezTo>
                <a:cubicBezTo>
                  <a:pt x="173359" y="2610082"/>
                  <a:pt x="172497" y="2610847"/>
                  <a:pt x="171585" y="2611781"/>
                </a:cubicBezTo>
                <a:cubicBezTo>
                  <a:pt x="170674" y="2612714"/>
                  <a:pt x="169697" y="2613842"/>
                  <a:pt x="168655" y="2615166"/>
                </a:cubicBezTo>
                <a:lnTo>
                  <a:pt x="168655" y="2636165"/>
                </a:lnTo>
                <a:lnTo>
                  <a:pt x="162925" y="2636165"/>
                </a:lnTo>
                <a:lnTo>
                  <a:pt x="162925" y="2603479"/>
                </a:lnTo>
                <a:lnTo>
                  <a:pt x="168102" y="2603479"/>
                </a:lnTo>
                <a:lnTo>
                  <a:pt x="168264" y="2609502"/>
                </a:lnTo>
                <a:cubicBezTo>
                  <a:pt x="170196" y="2607179"/>
                  <a:pt x="172101" y="2605497"/>
                  <a:pt x="173978" y="2604455"/>
                </a:cubicBezTo>
                <a:cubicBezTo>
                  <a:pt x="175855" y="2603414"/>
                  <a:pt x="177749" y="2602893"/>
                  <a:pt x="179659" y="2602893"/>
                </a:cubicBezTo>
                <a:close/>
                <a:moveTo>
                  <a:pt x="146461" y="2602893"/>
                </a:moveTo>
                <a:cubicBezTo>
                  <a:pt x="148740" y="2602893"/>
                  <a:pt x="150759" y="2603251"/>
                  <a:pt x="152517" y="2603967"/>
                </a:cubicBezTo>
                <a:cubicBezTo>
                  <a:pt x="154275" y="2604683"/>
                  <a:pt x="155756" y="2605698"/>
                  <a:pt x="156961" y="2607011"/>
                </a:cubicBezTo>
                <a:cubicBezTo>
                  <a:pt x="158165" y="2608324"/>
                  <a:pt x="159077" y="2609919"/>
                  <a:pt x="159695" y="2611797"/>
                </a:cubicBezTo>
                <a:cubicBezTo>
                  <a:pt x="160314" y="2613674"/>
                  <a:pt x="160623" y="2615774"/>
                  <a:pt x="160623" y="2618096"/>
                </a:cubicBezTo>
                <a:cubicBezTo>
                  <a:pt x="160623" y="2618900"/>
                  <a:pt x="160612" y="2619572"/>
                  <a:pt x="160590" y="2620115"/>
                </a:cubicBezTo>
                <a:cubicBezTo>
                  <a:pt x="160569" y="2620658"/>
                  <a:pt x="160536" y="2621168"/>
                  <a:pt x="160493" y="2621645"/>
                </a:cubicBezTo>
                <a:lnTo>
                  <a:pt x="137541" y="2621645"/>
                </a:lnTo>
                <a:cubicBezTo>
                  <a:pt x="137541" y="2624988"/>
                  <a:pt x="138474" y="2627554"/>
                  <a:pt x="140341" y="2629345"/>
                </a:cubicBezTo>
                <a:cubicBezTo>
                  <a:pt x="142207" y="2631135"/>
                  <a:pt x="144898" y="2632030"/>
                  <a:pt x="148415" y="2632030"/>
                </a:cubicBezTo>
                <a:cubicBezTo>
                  <a:pt x="149370" y="2632030"/>
                  <a:pt x="150325" y="2631993"/>
                  <a:pt x="151279" y="2631917"/>
                </a:cubicBezTo>
                <a:cubicBezTo>
                  <a:pt x="152234" y="2631841"/>
                  <a:pt x="153157" y="2631737"/>
                  <a:pt x="154047" y="2631607"/>
                </a:cubicBezTo>
                <a:cubicBezTo>
                  <a:pt x="154937" y="2631477"/>
                  <a:pt x="155788" y="2631331"/>
                  <a:pt x="156602" y="2631168"/>
                </a:cubicBezTo>
                <a:cubicBezTo>
                  <a:pt x="157416" y="2631005"/>
                  <a:pt x="158171" y="2630826"/>
                  <a:pt x="158865" y="2630631"/>
                </a:cubicBezTo>
                <a:lnTo>
                  <a:pt x="158865" y="2635286"/>
                </a:lnTo>
                <a:cubicBezTo>
                  <a:pt x="157324" y="2635720"/>
                  <a:pt x="155582" y="2636073"/>
                  <a:pt x="153640" y="2636344"/>
                </a:cubicBezTo>
                <a:cubicBezTo>
                  <a:pt x="151697" y="2636615"/>
                  <a:pt x="149684" y="2636751"/>
                  <a:pt x="147601" y="2636751"/>
                </a:cubicBezTo>
                <a:cubicBezTo>
                  <a:pt x="144801" y="2636751"/>
                  <a:pt x="142392" y="2636371"/>
                  <a:pt x="140373" y="2635612"/>
                </a:cubicBezTo>
                <a:cubicBezTo>
                  <a:pt x="138355" y="2634852"/>
                  <a:pt x="136700" y="2633751"/>
                  <a:pt x="135408" y="2632307"/>
                </a:cubicBezTo>
                <a:cubicBezTo>
                  <a:pt x="134117" y="2630864"/>
                  <a:pt x="133162" y="2629095"/>
                  <a:pt x="132543" y="2627001"/>
                </a:cubicBezTo>
                <a:cubicBezTo>
                  <a:pt x="131925" y="2624906"/>
                  <a:pt x="131616" y="2622535"/>
                  <a:pt x="131616" y="2619887"/>
                </a:cubicBezTo>
                <a:cubicBezTo>
                  <a:pt x="131616" y="2617586"/>
                  <a:pt x="131947" y="2615411"/>
                  <a:pt x="132609" y="2613360"/>
                </a:cubicBezTo>
                <a:cubicBezTo>
                  <a:pt x="133270" y="2611309"/>
                  <a:pt x="134236" y="2609507"/>
                  <a:pt x="135506" y="2607955"/>
                </a:cubicBezTo>
                <a:cubicBezTo>
                  <a:pt x="136776" y="2606403"/>
                  <a:pt x="138333" y="2605172"/>
                  <a:pt x="140178" y="2604260"/>
                </a:cubicBezTo>
                <a:cubicBezTo>
                  <a:pt x="142023" y="2603349"/>
                  <a:pt x="144117" y="2602893"/>
                  <a:pt x="146461" y="2602893"/>
                </a:cubicBezTo>
                <a:close/>
                <a:moveTo>
                  <a:pt x="72866" y="2602893"/>
                </a:moveTo>
                <a:cubicBezTo>
                  <a:pt x="76230" y="2602893"/>
                  <a:pt x="78775" y="2603886"/>
                  <a:pt x="80500" y="2605872"/>
                </a:cubicBezTo>
                <a:cubicBezTo>
                  <a:pt x="82226" y="2607858"/>
                  <a:pt x="83088" y="2610847"/>
                  <a:pt x="83088" y="2614841"/>
                </a:cubicBezTo>
                <a:lnTo>
                  <a:pt x="83088" y="2636165"/>
                </a:lnTo>
                <a:lnTo>
                  <a:pt x="77424" y="2636165"/>
                </a:lnTo>
                <a:lnTo>
                  <a:pt x="77424" y="2615297"/>
                </a:lnTo>
                <a:cubicBezTo>
                  <a:pt x="77424" y="2612736"/>
                  <a:pt x="76946" y="2610842"/>
                  <a:pt x="75991" y="2609616"/>
                </a:cubicBezTo>
                <a:cubicBezTo>
                  <a:pt x="75036" y="2608389"/>
                  <a:pt x="73614" y="2607776"/>
                  <a:pt x="71726" y="2607776"/>
                </a:cubicBezTo>
                <a:cubicBezTo>
                  <a:pt x="71032" y="2607776"/>
                  <a:pt x="70353" y="2607879"/>
                  <a:pt x="69691" y="2608085"/>
                </a:cubicBezTo>
                <a:cubicBezTo>
                  <a:pt x="69029" y="2608292"/>
                  <a:pt x="68340" y="2608650"/>
                  <a:pt x="67624" y="2609160"/>
                </a:cubicBezTo>
                <a:cubicBezTo>
                  <a:pt x="66908" y="2609670"/>
                  <a:pt x="66132" y="2610359"/>
                  <a:pt x="65296" y="2611227"/>
                </a:cubicBezTo>
                <a:cubicBezTo>
                  <a:pt x="64461" y="2612095"/>
                  <a:pt x="63522" y="2613180"/>
                  <a:pt x="62480" y="2614483"/>
                </a:cubicBezTo>
                <a:lnTo>
                  <a:pt x="62480" y="2636165"/>
                </a:lnTo>
                <a:lnTo>
                  <a:pt x="56815" y="2636165"/>
                </a:lnTo>
                <a:lnTo>
                  <a:pt x="56815" y="2603479"/>
                </a:lnTo>
                <a:lnTo>
                  <a:pt x="61862" y="2603479"/>
                </a:lnTo>
                <a:lnTo>
                  <a:pt x="62090" y="2608753"/>
                </a:lnTo>
                <a:cubicBezTo>
                  <a:pt x="63044" y="2607624"/>
                  <a:pt x="63967" y="2606686"/>
                  <a:pt x="64857" y="2605937"/>
                </a:cubicBezTo>
                <a:cubicBezTo>
                  <a:pt x="65747" y="2605188"/>
                  <a:pt x="66620" y="2604586"/>
                  <a:pt x="67478" y="2604130"/>
                </a:cubicBezTo>
                <a:cubicBezTo>
                  <a:pt x="68335" y="2603674"/>
                  <a:pt x="69209" y="2603354"/>
                  <a:pt x="70098" y="2603169"/>
                </a:cubicBezTo>
                <a:cubicBezTo>
                  <a:pt x="70988" y="2602985"/>
                  <a:pt x="71911" y="2602893"/>
                  <a:pt x="72866" y="2602893"/>
                </a:cubicBezTo>
                <a:close/>
                <a:moveTo>
                  <a:pt x="1042025" y="2598498"/>
                </a:moveTo>
                <a:lnTo>
                  <a:pt x="1042025" y="2631151"/>
                </a:lnTo>
                <a:lnTo>
                  <a:pt x="1046355" y="2631151"/>
                </a:lnTo>
                <a:cubicBezTo>
                  <a:pt x="1056035" y="2631151"/>
                  <a:pt x="1060875" y="2625715"/>
                  <a:pt x="1060875" y="2614841"/>
                </a:cubicBezTo>
                <a:cubicBezTo>
                  <a:pt x="1060875" y="2611824"/>
                  <a:pt x="1060593" y="2609274"/>
                  <a:pt x="1060028" y="2607190"/>
                </a:cubicBezTo>
                <a:cubicBezTo>
                  <a:pt x="1059464" y="2605107"/>
                  <a:pt x="1058607" y="2603424"/>
                  <a:pt x="1057456" y="2602144"/>
                </a:cubicBezTo>
                <a:cubicBezTo>
                  <a:pt x="1056306" y="2600863"/>
                  <a:pt x="1054863" y="2599936"/>
                  <a:pt x="1053126" y="2599360"/>
                </a:cubicBezTo>
                <a:cubicBezTo>
                  <a:pt x="1051390" y="2598785"/>
                  <a:pt x="1049350" y="2598498"/>
                  <a:pt x="1047006" y="2598498"/>
                </a:cubicBezTo>
                <a:close/>
                <a:moveTo>
                  <a:pt x="1036230" y="2593614"/>
                </a:moveTo>
                <a:lnTo>
                  <a:pt x="1047201" y="2593614"/>
                </a:lnTo>
                <a:cubicBezTo>
                  <a:pt x="1053843" y="2593614"/>
                  <a:pt x="1058796" y="2595323"/>
                  <a:pt x="1062063" y="2598742"/>
                </a:cubicBezTo>
                <a:cubicBezTo>
                  <a:pt x="1065329" y="2602160"/>
                  <a:pt x="1066963" y="2607385"/>
                  <a:pt x="1066963" y="2614418"/>
                </a:cubicBezTo>
                <a:cubicBezTo>
                  <a:pt x="1066963" y="2616458"/>
                  <a:pt x="1066805" y="2618411"/>
                  <a:pt x="1066491" y="2620278"/>
                </a:cubicBezTo>
                <a:cubicBezTo>
                  <a:pt x="1066176" y="2622144"/>
                  <a:pt x="1065671" y="2623881"/>
                  <a:pt x="1064977" y="2625487"/>
                </a:cubicBezTo>
                <a:cubicBezTo>
                  <a:pt x="1064282" y="2627093"/>
                  <a:pt x="1063381" y="2628552"/>
                  <a:pt x="1062275" y="2629866"/>
                </a:cubicBezTo>
                <a:cubicBezTo>
                  <a:pt x="1061168" y="2631179"/>
                  <a:pt x="1059811" y="2632302"/>
                  <a:pt x="1058205" y="2633235"/>
                </a:cubicBezTo>
                <a:cubicBezTo>
                  <a:pt x="1056599" y="2634168"/>
                  <a:pt x="1054732" y="2634890"/>
                  <a:pt x="1052605" y="2635400"/>
                </a:cubicBezTo>
                <a:cubicBezTo>
                  <a:pt x="1050478" y="2635910"/>
                  <a:pt x="1048058" y="2636165"/>
                  <a:pt x="1045345" y="2636165"/>
                </a:cubicBezTo>
                <a:lnTo>
                  <a:pt x="1036230" y="2636165"/>
                </a:lnTo>
                <a:close/>
                <a:moveTo>
                  <a:pt x="1000181" y="2593614"/>
                </a:moveTo>
                <a:lnTo>
                  <a:pt x="1025640" y="2593614"/>
                </a:lnTo>
                <a:lnTo>
                  <a:pt x="1025640" y="2598498"/>
                </a:lnTo>
                <a:lnTo>
                  <a:pt x="1015840" y="2598498"/>
                </a:lnTo>
                <a:lnTo>
                  <a:pt x="1015840" y="2631217"/>
                </a:lnTo>
                <a:lnTo>
                  <a:pt x="1025640" y="2631217"/>
                </a:lnTo>
                <a:lnTo>
                  <a:pt x="1025640" y="2636165"/>
                </a:lnTo>
                <a:lnTo>
                  <a:pt x="1000181" y="2636165"/>
                </a:lnTo>
                <a:lnTo>
                  <a:pt x="1000181" y="2631217"/>
                </a:lnTo>
                <a:lnTo>
                  <a:pt x="1009980" y="2631217"/>
                </a:lnTo>
                <a:lnTo>
                  <a:pt x="1009980" y="2598498"/>
                </a:lnTo>
                <a:lnTo>
                  <a:pt x="1000181" y="2598498"/>
                </a:lnTo>
                <a:close/>
                <a:moveTo>
                  <a:pt x="785161" y="2593614"/>
                </a:moveTo>
                <a:lnTo>
                  <a:pt x="791705" y="2593614"/>
                </a:lnTo>
                <a:lnTo>
                  <a:pt x="800886" y="2622296"/>
                </a:lnTo>
                <a:lnTo>
                  <a:pt x="803491" y="2630696"/>
                </a:lnTo>
                <a:lnTo>
                  <a:pt x="806160" y="2622296"/>
                </a:lnTo>
                <a:lnTo>
                  <a:pt x="815374" y="2593614"/>
                </a:lnTo>
                <a:lnTo>
                  <a:pt x="821559" y="2593614"/>
                </a:lnTo>
                <a:lnTo>
                  <a:pt x="807104" y="2636165"/>
                </a:lnTo>
                <a:lnTo>
                  <a:pt x="799291" y="2636165"/>
                </a:lnTo>
                <a:close/>
                <a:moveTo>
                  <a:pt x="20050" y="2593614"/>
                </a:moveTo>
                <a:lnTo>
                  <a:pt x="44239" y="2593614"/>
                </a:lnTo>
                <a:lnTo>
                  <a:pt x="44239" y="2598498"/>
                </a:lnTo>
                <a:lnTo>
                  <a:pt x="25845" y="2598498"/>
                </a:lnTo>
                <a:lnTo>
                  <a:pt x="25845" y="2611683"/>
                </a:lnTo>
                <a:lnTo>
                  <a:pt x="43523" y="2611683"/>
                </a:lnTo>
                <a:lnTo>
                  <a:pt x="43523" y="2616566"/>
                </a:lnTo>
                <a:lnTo>
                  <a:pt x="25845" y="2616566"/>
                </a:lnTo>
                <a:lnTo>
                  <a:pt x="25845" y="2631217"/>
                </a:lnTo>
                <a:lnTo>
                  <a:pt x="44239" y="2631217"/>
                </a:lnTo>
                <a:lnTo>
                  <a:pt x="44239" y="2636165"/>
                </a:lnTo>
                <a:lnTo>
                  <a:pt x="20050" y="2636165"/>
                </a:lnTo>
                <a:close/>
                <a:moveTo>
                  <a:pt x="1155395" y="2593419"/>
                </a:moveTo>
                <a:lnTo>
                  <a:pt x="1160408" y="2593419"/>
                </a:lnTo>
                <a:lnTo>
                  <a:pt x="1160408" y="2630891"/>
                </a:lnTo>
                <a:lnTo>
                  <a:pt x="1169915" y="2630891"/>
                </a:lnTo>
                <a:lnTo>
                  <a:pt x="1169915" y="2636165"/>
                </a:lnTo>
                <a:lnTo>
                  <a:pt x="1143186" y="2636165"/>
                </a:lnTo>
                <a:lnTo>
                  <a:pt x="1143186" y="2630891"/>
                </a:lnTo>
                <a:lnTo>
                  <a:pt x="1154125" y="2630891"/>
                </a:lnTo>
                <a:lnTo>
                  <a:pt x="1154125" y="2599832"/>
                </a:lnTo>
                <a:lnTo>
                  <a:pt x="1143935" y="2605367"/>
                </a:lnTo>
                <a:lnTo>
                  <a:pt x="1141851" y="2600549"/>
                </a:lnTo>
                <a:close/>
                <a:moveTo>
                  <a:pt x="878095" y="2593028"/>
                </a:moveTo>
                <a:lnTo>
                  <a:pt x="878095" y="2603479"/>
                </a:lnTo>
                <a:lnTo>
                  <a:pt x="892778" y="2603479"/>
                </a:lnTo>
                <a:lnTo>
                  <a:pt x="892778" y="2608232"/>
                </a:lnTo>
                <a:lnTo>
                  <a:pt x="878095" y="2608232"/>
                </a:lnTo>
                <a:lnTo>
                  <a:pt x="878095" y="2624836"/>
                </a:lnTo>
                <a:cubicBezTo>
                  <a:pt x="878095" y="2627180"/>
                  <a:pt x="878719" y="2628932"/>
                  <a:pt x="879967" y="2630093"/>
                </a:cubicBezTo>
                <a:cubicBezTo>
                  <a:pt x="881215" y="2631255"/>
                  <a:pt x="883055" y="2631835"/>
                  <a:pt x="885485" y="2631835"/>
                </a:cubicBezTo>
                <a:cubicBezTo>
                  <a:pt x="886527" y="2631835"/>
                  <a:pt x="887667" y="2631754"/>
                  <a:pt x="888904" y="2631591"/>
                </a:cubicBezTo>
                <a:cubicBezTo>
                  <a:pt x="890141" y="2631428"/>
                  <a:pt x="891432" y="2631173"/>
                  <a:pt x="892778" y="2630826"/>
                </a:cubicBezTo>
                <a:lnTo>
                  <a:pt x="892778" y="2635709"/>
                </a:lnTo>
                <a:cubicBezTo>
                  <a:pt x="891497" y="2636035"/>
                  <a:pt x="890173" y="2636268"/>
                  <a:pt x="888806" y="2636409"/>
                </a:cubicBezTo>
                <a:cubicBezTo>
                  <a:pt x="887439" y="2636550"/>
                  <a:pt x="886050" y="2636621"/>
                  <a:pt x="884639" y="2636621"/>
                </a:cubicBezTo>
                <a:cubicBezTo>
                  <a:pt x="880537" y="2636621"/>
                  <a:pt x="877477" y="2635693"/>
                  <a:pt x="875458" y="2633837"/>
                </a:cubicBezTo>
                <a:cubicBezTo>
                  <a:pt x="873440" y="2631982"/>
                  <a:pt x="872430" y="2629133"/>
                  <a:pt x="872430" y="2625291"/>
                </a:cubicBezTo>
                <a:lnTo>
                  <a:pt x="872430" y="2608232"/>
                </a:lnTo>
                <a:lnTo>
                  <a:pt x="863282" y="2608232"/>
                </a:lnTo>
                <a:lnTo>
                  <a:pt x="863282" y="2603479"/>
                </a:lnTo>
                <a:lnTo>
                  <a:pt x="872430" y="2603479"/>
                </a:lnTo>
                <a:lnTo>
                  <a:pt x="872430" y="2594493"/>
                </a:lnTo>
                <a:close/>
                <a:moveTo>
                  <a:pt x="592345" y="2593028"/>
                </a:moveTo>
                <a:lnTo>
                  <a:pt x="592345" y="2603479"/>
                </a:lnTo>
                <a:lnTo>
                  <a:pt x="607028" y="2603479"/>
                </a:lnTo>
                <a:lnTo>
                  <a:pt x="607028" y="2608232"/>
                </a:lnTo>
                <a:lnTo>
                  <a:pt x="592345" y="2608232"/>
                </a:lnTo>
                <a:lnTo>
                  <a:pt x="592345" y="2624836"/>
                </a:lnTo>
                <a:cubicBezTo>
                  <a:pt x="592345" y="2627180"/>
                  <a:pt x="592969" y="2628932"/>
                  <a:pt x="594217" y="2630093"/>
                </a:cubicBezTo>
                <a:cubicBezTo>
                  <a:pt x="595465" y="2631255"/>
                  <a:pt x="597305" y="2631835"/>
                  <a:pt x="599736" y="2631835"/>
                </a:cubicBezTo>
                <a:cubicBezTo>
                  <a:pt x="600777" y="2631835"/>
                  <a:pt x="601917" y="2631754"/>
                  <a:pt x="603154" y="2631591"/>
                </a:cubicBezTo>
                <a:cubicBezTo>
                  <a:pt x="604391" y="2631428"/>
                  <a:pt x="605682" y="2631173"/>
                  <a:pt x="607028" y="2630826"/>
                </a:cubicBezTo>
                <a:lnTo>
                  <a:pt x="607028" y="2635709"/>
                </a:lnTo>
                <a:cubicBezTo>
                  <a:pt x="605747" y="2636035"/>
                  <a:pt x="604424" y="2636268"/>
                  <a:pt x="603056" y="2636409"/>
                </a:cubicBezTo>
                <a:cubicBezTo>
                  <a:pt x="601689" y="2636550"/>
                  <a:pt x="600300" y="2636621"/>
                  <a:pt x="598889" y="2636621"/>
                </a:cubicBezTo>
                <a:cubicBezTo>
                  <a:pt x="594787" y="2636621"/>
                  <a:pt x="591727" y="2635693"/>
                  <a:pt x="589708" y="2633837"/>
                </a:cubicBezTo>
                <a:cubicBezTo>
                  <a:pt x="587690" y="2631982"/>
                  <a:pt x="586681" y="2629133"/>
                  <a:pt x="586681" y="2625291"/>
                </a:cubicBezTo>
                <a:lnTo>
                  <a:pt x="586681" y="2608232"/>
                </a:lnTo>
                <a:lnTo>
                  <a:pt x="577532" y="2608232"/>
                </a:lnTo>
                <a:lnTo>
                  <a:pt x="577532" y="2603479"/>
                </a:lnTo>
                <a:lnTo>
                  <a:pt x="586681" y="2603479"/>
                </a:lnTo>
                <a:lnTo>
                  <a:pt x="586681" y="2594493"/>
                </a:lnTo>
                <a:close/>
                <a:moveTo>
                  <a:pt x="106571" y="2593028"/>
                </a:moveTo>
                <a:lnTo>
                  <a:pt x="106571" y="2603479"/>
                </a:lnTo>
                <a:lnTo>
                  <a:pt x="121253" y="2603479"/>
                </a:lnTo>
                <a:lnTo>
                  <a:pt x="121253" y="2608232"/>
                </a:lnTo>
                <a:lnTo>
                  <a:pt x="106571" y="2608232"/>
                </a:lnTo>
                <a:lnTo>
                  <a:pt x="106571" y="2624836"/>
                </a:lnTo>
                <a:cubicBezTo>
                  <a:pt x="106571" y="2627180"/>
                  <a:pt x="107195" y="2628932"/>
                  <a:pt x="108443" y="2630093"/>
                </a:cubicBezTo>
                <a:cubicBezTo>
                  <a:pt x="109691" y="2631255"/>
                  <a:pt x="111530" y="2631835"/>
                  <a:pt x="113961" y="2631835"/>
                </a:cubicBezTo>
                <a:cubicBezTo>
                  <a:pt x="115003" y="2631835"/>
                  <a:pt x="116142" y="2631754"/>
                  <a:pt x="117379" y="2631591"/>
                </a:cubicBezTo>
                <a:cubicBezTo>
                  <a:pt x="118616" y="2631428"/>
                  <a:pt x="119908" y="2631173"/>
                  <a:pt x="121253" y="2630826"/>
                </a:cubicBezTo>
                <a:lnTo>
                  <a:pt x="121253" y="2635709"/>
                </a:lnTo>
                <a:cubicBezTo>
                  <a:pt x="119973" y="2636035"/>
                  <a:pt x="118649" y="2636268"/>
                  <a:pt x="117282" y="2636409"/>
                </a:cubicBezTo>
                <a:cubicBezTo>
                  <a:pt x="115914" y="2636550"/>
                  <a:pt x="114525" y="2636621"/>
                  <a:pt x="113114" y="2636621"/>
                </a:cubicBezTo>
                <a:cubicBezTo>
                  <a:pt x="109012" y="2636621"/>
                  <a:pt x="105952" y="2635693"/>
                  <a:pt x="103934" y="2633837"/>
                </a:cubicBezTo>
                <a:cubicBezTo>
                  <a:pt x="101915" y="2631982"/>
                  <a:pt x="100906" y="2629133"/>
                  <a:pt x="100906" y="2625291"/>
                </a:cubicBezTo>
                <a:lnTo>
                  <a:pt x="100906" y="2608232"/>
                </a:lnTo>
                <a:lnTo>
                  <a:pt x="91758" y="2608232"/>
                </a:lnTo>
                <a:lnTo>
                  <a:pt x="91758" y="2603479"/>
                </a:lnTo>
                <a:lnTo>
                  <a:pt x="100906" y="2603479"/>
                </a:lnTo>
                <a:lnTo>
                  <a:pt x="100906" y="2594493"/>
                </a:lnTo>
                <a:close/>
                <a:moveTo>
                  <a:pt x="743945" y="2590163"/>
                </a:moveTo>
                <a:lnTo>
                  <a:pt x="749643" y="2590163"/>
                </a:lnTo>
                <a:lnTo>
                  <a:pt x="749643" y="2636165"/>
                </a:lnTo>
                <a:lnTo>
                  <a:pt x="744564" y="2636165"/>
                </a:lnTo>
                <a:lnTo>
                  <a:pt x="744369" y="2629979"/>
                </a:lnTo>
                <a:cubicBezTo>
                  <a:pt x="742784" y="2632280"/>
                  <a:pt x="741070" y="2633984"/>
                  <a:pt x="739225" y="2635091"/>
                </a:cubicBezTo>
                <a:cubicBezTo>
                  <a:pt x="737380" y="2636198"/>
                  <a:pt x="735383" y="2636751"/>
                  <a:pt x="733235" y="2636751"/>
                </a:cubicBezTo>
                <a:cubicBezTo>
                  <a:pt x="731368" y="2636751"/>
                  <a:pt x="729724" y="2636360"/>
                  <a:pt x="728302" y="2635579"/>
                </a:cubicBezTo>
                <a:cubicBezTo>
                  <a:pt x="726880" y="2634798"/>
                  <a:pt x="725698" y="2633696"/>
                  <a:pt x="724754" y="2632275"/>
                </a:cubicBezTo>
                <a:cubicBezTo>
                  <a:pt x="723809" y="2630853"/>
                  <a:pt x="723098" y="2629144"/>
                  <a:pt x="722621" y="2627147"/>
                </a:cubicBezTo>
                <a:cubicBezTo>
                  <a:pt x="722144" y="2625150"/>
                  <a:pt x="721905" y="2622936"/>
                  <a:pt x="721905" y="2620506"/>
                </a:cubicBezTo>
                <a:cubicBezTo>
                  <a:pt x="721905" y="2617727"/>
                  <a:pt x="722285" y="2615259"/>
                  <a:pt x="723044" y="2613099"/>
                </a:cubicBezTo>
                <a:cubicBezTo>
                  <a:pt x="723804" y="2610940"/>
                  <a:pt x="724884" y="2609116"/>
                  <a:pt x="726284" y="2607630"/>
                </a:cubicBezTo>
                <a:cubicBezTo>
                  <a:pt x="727684" y="2606143"/>
                  <a:pt x="729366" y="2605014"/>
                  <a:pt x="731330" y="2604244"/>
                </a:cubicBezTo>
                <a:cubicBezTo>
                  <a:pt x="733294" y="2603473"/>
                  <a:pt x="735481" y="2603088"/>
                  <a:pt x="737890" y="2603088"/>
                </a:cubicBezTo>
                <a:cubicBezTo>
                  <a:pt x="738932" y="2603088"/>
                  <a:pt x="739957" y="2603153"/>
                  <a:pt x="740967" y="2603283"/>
                </a:cubicBezTo>
                <a:cubicBezTo>
                  <a:pt x="741976" y="2603414"/>
                  <a:pt x="742969" y="2603620"/>
                  <a:pt x="743945" y="2603902"/>
                </a:cubicBezTo>
                <a:close/>
                <a:moveTo>
                  <a:pt x="527136" y="2589773"/>
                </a:moveTo>
                <a:cubicBezTo>
                  <a:pt x="527765" y="2589773"/>
                  <a:pt x="528351" y="2589887"/>
                  <a:pt x="528893" y="2590114"/>
                </a:cubicBezTo>
                <a:cubicBezTo>
                  <a:pt x="529436" y="2590342"/>
                  <a:pt x="529908" y="2590662"/>
                  <a:pt x="530309" y="2591075"/>
                </a:cubicBezTo>
                <a:cubicBezTo>
                  <a:pt x="530711" y="2591487"/>
                  <a:pt x="531026" y="2591959"/>
                  <a:pt x="531254" y="2592491"/>
                </a:cubicBezTo>
                <a:cubicBezTo>
                  <a:pt x="531482" y="2593023"/>
                  <a:pt x="531595" y="2593603"/>
                  <a:pt x="531595" y="2594233"/>
                </a:cubicBezTo>
                <a:cubicBezTo>
                  <a:pt x="531595" y="2594841"/>
                  <a:pt x="531482" y="2595416"/>
                  <a:pt x="531254" y="2595958"/>
                </a:cubicBezTo>
                <a:cubicBezTo>
                  <a:pt x="531026" y="2596501"/>
                  <a:pt x="530711" y="2596978"/>
                  <a:pt x="530309" y="2597391"/>
                </a:cubicBezTo>
                <a:cubicBezTo>
                  <a:pt x="529908" y="2597803"/>
                  <a:pt x="529436" y="2598123"/>
                  <a:pt x="528893" y="2598351"/>
                </a:cubicBezTo>
                <a:cubicBezTo>
                  <a:pt x="528351" y="2598579"/>
                  <a:pt x="527765" y="2598693"/>
                  <a:pt x="527136" y="2598693"/>
                </a:cubicBezTo>
                <a:cubicBezTo>
                  <a:pt x="526506" y="2598693"/>
                  <a:pt x="525920" y="2598579"/>
                  <a:pt x="525377" y="2598351"/>
                </a:cubicBezTo>
                <a:cubicBezTo>
                  <a:pt x="524835" y="2598123"/>
                  <a:pt x="524363" y="2597803"/>
                  <a:pt x="523961" y="2597391"/>
                </a:cubicBezTo>
                <a:cubicBezTo>
                  <a:pt x="523559" y="2596978"/>
                  <a:pt x="523245" y="2596501"/>
                  <a:pt x="523017" y="2595958"/>
                </a:cubicBezTo>
                <a:cubicBezTo>
                  <a:pt x="522789" y="2595416"/>
                  <a:pt x="522675" y="2594841"/>
                  <a:pt x="522675" y="2594233"/>
                </a:cubicBezTo>
                <a:cubicBezTo>
                  <a:pt x="522675" y="2593603"/>
                  <a:pt x="522789" y="2593023"/>
                  <a:pt x="523017" y="2592491"/>
                </a:cubicBezTo>
                <a:cubicBezTo>
                  <a:pt x="523245" y="2591959"/>
                  <a:pt x="523559" y="2591487"/>
                  <a:pt x="523961" y="2591075"/>
                </a:cubicBezTo>
                <a:cubicBezTo>
                  <a:pt x="524363" y="2590662"/>
                  <a:pt x="524835" y="2590342"/>
                  <a:pt x="525377" y="2590114"/>
                </a:cubicBezTo>
                <a:cubicBezTo>
                  <a:pt x="525920" y="2589887"/>
                  <a:pt x="526506" y="2589773"/>
                  <a:pt x="527136" y="2589773"/>
                </a:cubicBezTo>
                <a:close/>
                <a:moveTo>
                  <a:pt x="1307934" y="2556857"/>
                </a:moveTo>
                <a:cubicBezTo>
                  <a:pt x="1307218" y="2557335"/>
                  <a:pt x="1306627" y="2557801"/>
                  <a:pt x="1306160" y="2558257"/>
                </a:cubicBezTo>
                <a:cubicBezTo>
                  <a:pt x="1305694" y="2558713"/>
                  <a:pt x="1305330" y="2559174"/>
                  <a:pt x="1305070" y="2559641"/>
                </a:cubicBezTo>
                <a:cubicBezTo>
                  <a:pt x="1304809" y="2560107"/>
                  <a:pt x="1304624" y="2560574"/>
                  <a:pt x="1304516" y="2561040"/>
                </a:cubicBezTo>
                <a:cubicBezTo>
                  <a:pt x="1304408" y="2561507"/>
                  <a:pt x="1304353" y="2561979"/>
                  <a:pt x="1304353" y="2562457"/>
                </a:cubicBezTo>
                <a:cubicBezTo>
                  <a:pt x="1304353" y="2563998"/>
                  <a:pt x="1305156" y="2565121"/>
                  <a:pt x="1306762" y="2565826"/>
                </a:cubicBezTo>
                <a:cubicBezTo>
                  <a:pt x="1308368" y="2566532"/>
                  <a:pt x="1310604" y="2566884"/>
                  <a:pt x="1313469" y="2566884"/>
                </a:cubicBezTo>
                <a:cubicBezTo>
                  <a:pt x="1315270" y="2566884"/>
                  <a:pt x="1316784" y="2566722"/>
                  <a:pt x="1318011" y="2566396"/>
                </a:cubicBezTo>
                <a:cubicBezTo>
                  <a:pt x="1319237" y="2566070"/>
                  <a:pt x="1320224" y="2565642"/>
                  <a:pt x="1320973" y="2565110"/>
                </a:cubicBezTo>
                <a:cubicBezTo>
                  <a:pt x="1321722" y="2564578"/>
                  <a:pt x="1322259" y="2563971"/>
                  <a:pt x="1322585" y="2563287"/>
                </a:cubicBezTo>
                <a:cubicBezTo>
                  <a:pt x="1322910" y="2562603"/>
                  <a:pt x="1323073" y="2561903"/>
                  <a:pt x="1323073" y="2561187"/>
                </a:cubicBezTo>
                <a:cubicBezTo>
                  <a:pt x="1323073" y="2559863"/>
                  <a:pt x="1322530" y="2558887"/>
                  <a:pt x="1321445" y="2558257"/>
                </a:cubicBezTo>
                <a:cubicBezTo>
                  <a:pt x="1320360" y="2557628"/>
                  <a:pt x="1318700" y="2557259"/>
                  <a:pt x="1316464" y="2557150"/>
                </a:cubicBezTo>
                <a:close/>
                <a:moveTo>
                  <a:pt x="1625450" y="2549727"/>
                </a:moveTo>
                <a:cubicBezTo>
                  <a:pt x="1626058" y="2549727"/>
                  <a:pt x="1626622" y="2549841"/>
                  <a:pt x="1627143" y="2550069"/>
                </a:cubicBezTo>
                <a:cubicBezTo>
                  <a:pt x="1627664" y="2550297"/>
                  <a:pt x="1628114" y="2550606"/>
                  <a:pt x="1628494" y="2550997"/>
                </a:cubicBezTo>
                <a:cubicBezTo>
                  <a:pt x="1628874" y="2551388"/>
                  <a:pt x="1629172" y="2551849"/>
                  <a:pt x="1629389" y="2552381"/>
                </a:cubicBezTo>
                <a:cubicBezTo>
                  <a:pt x="1629606" y="2552912"/>
                  <a:pt x="1629715" y="2553471"/>
                  <a:pt x="1629715" y="2554057"/>
                </a:cubicBezTo>
                <a:cubicBezTo>
                  <a:pt x="1629715" y="2554643"/>
                  <a:pt x="1629606" y="2555197"/>
                  <a:pt x="1629389" y="2555718"/>
                </a:cubicBezTo>
                <a:cubicBezTo>
                  <a:pt x="1629172" y="2556238"/>
                  <a:pt x="1628874" y="2556689"/>
                  <a:pt x="1628494" y="2557069"/>
                </a:cubicBezTo>
                <a:cubicBezTo>
                  <a:pt x="1628114" y="2557449"/>
                  <a:pt x="1627664" y="2557752"/>
                  <a:pt x="1627143" y="2557980"/>
                </a:cubicBezTo>
                <a:cubicBezTo>
                  <a:pt x="1626622" y="2558208"/>
                  <a:pt x="1626058" y="2558322"/>
                  <a:pt x="1625450" y="2558322"/>
                </a:cubicBezTo>
                <a:cubicBezTo>
                  <a:pt x="1624864" y="2558322"/>
                  <a:pt x="1624311" y="2558208"/>
                  <a:pt x="1623790" y="2557980"/>
                </a:cubicBezTo>
                <a:cubicBezTo>
                  <a:pt x="1623269" y="2557752"/>
                  <a:pt x="1622813" y="2557449"/>
                  <a:pt x="1622422" y="2557069"/>
                </a:cubicBezTo>
                <a:cubicBezTo>
                  <a:pt x="1622032" y="2556689"/>
                  <a:pt x="1621728" y="2556238"/>
                  <a:pt x="1621511" y="2555718"/>
                </a:cubicBezTo>
                <a:cubicBezTo>
                  <a:pt x="1621294" y="2555197"/>
                  <a:pt x="1621185" y="2554643"/>
                  <a:pt x="1621185" y="2554057"/>
                </a:cubicBezTo>
                <a:cubicBezTo>
                  <a:pt x="1621185" y="2553471"/>
                  <a:pt x="1621294" y="2552912"/>
                  <a:pt x="1621511" y="2552381"/>
                </a:cubicBezTo>
                <a:cubicBezTo>
                  <a:pt x="1621728" y="2551849"/>
                  <a:pt x="1622032" y="2551388"/>
                  <a:pt x="1622422" y="2550997"/>
                </a:cubicBezTo>
                <a:cubicBezTo>
                  <a:pt x="1622813" y="2550606"/>
                  <a:pt x="1623269" y="2550297"/>
                  <a:pt x="1623790" y="2550069"/>
                </a:cubicBezTo>
                <a:cubicBezTo>
                  <a:pt x="1624311" y="2549841"/>
                  <a:pt x="1624864" y="2549727"/>
                  <a:pt x="1625450" y="2549727"/>
                </a:cubicBezTo>
                <a:close/>
                <a:moveTo>
                  <a:pt x="1875574" y="2548327"/>
                </a:moveTo>
                <a:cubicBezTo>
                  <a:pt x="1876247" y="2548327"/>
                  <a:pt x="1876887" y="2548463"/>
                  <a:pt x="1877495" y="2548734"/>
                </a:cubicBezTo>
                <a:cubicBezTo>
                  <a:pt x="1878103" y="2549006"/>
                  <a:pt x="1878635" y="2549369"/>
                  <a:pt x="1879090" y="2549825"/>
                </a:cubicBezTo>
                <a:cubicBezTo>
                  <a:pt x="1879546" y="2550281"/>
                  <a:pt x="1879910" y="2550813"/>
                  <a:pt x="1880181" y="2551420"/>
                </a:cubicBezTo>
                <a:cubicBezTo>
                  <a:pt x="1880452" y="2552028"/>
                  <a:pt x="1880588" y="2552668"/>
                  <a:pt x="1880588" y="2553341"/>
                </a:cubicBezTo>
                <a:cubicBezTo>
                  <a:pt x="1880588" y="2554036"/>
                  <a:pt x="1880452" y="2554681"/>
                  <a:pt x="1880181" y="2555278"/>
                </a:cubicBezTo>
                <a:cubicBezTo>
                  <a:pt x="1879910" y="2555875"/>
                  <a:pt x="1879546" y="2556401"/>
                  <a:pt x="1879090" y="2556857"/>
                </a:cubicBezTo>
                <a:cubicBezTo>
                  <a:pt x="1878635" y="2557313"/>
                  <a:pt x="1878103" y="2557671"/>
                  <a:pt x="1877495" y="2557931"/>
                </a:cubicBezTo>
                <a:cubicBezTo>
                  <a:pt x="1876887" y="2558192"/>
                  <a:pt x="1876247" y="2558322"/>
                  <a:pt x="1875574" y="2558322"/>
                </a:cubicBezTo>
                <a:cubicBezTo>
                  <a:pt x="1874880" y="2558322"/>
                  <a:pt x="1874234" y="2558192"/>
                  <a:pt x="1873637" y="2557931"/>
                </a:cubicBezTo>
                <a:cubicBezTo>
                  <a:pt x="1873040" y="2557671"/>
                  <a:pt x="1872514" y="2557313"/>
                  <a:pt x="1872058" y="2556857"/>
                </a:cubicBezTo>
                <a:cubicBezTo>
                  <a:pt x="1871602" y="2556401"/>
                  <a:pt x="1871244" y="2555875"/>
                  <a:pt x="1870984" y="2555278"/>
                </a:cubicBezTo>
                <a:cubicBezTo>
                  <a:pt x="1870723" y="2554681"/>
                  <a:pt x="1870593" y="2554036"/>
                  <a:pt x="1870593" y="2553341"/>
                </a:cubicBezTo>
                <a:cubicBezTo>
                  <a:pt x="1870593" y="2552668"/>
                  <a:pt x="1870723" y="2552028"/>
                  <a:pt x="1870984" y="2551420"/>
                </a:cubicBezTo>
                <a:cubicBezTo>
                  <a:pt x="1871244" y="2550813"/>
                  <a:pt x="1871602" y="2550281"/>
                  <a:pt x="1872058" y="2549825"/>
                </a:cubicBezTo>
                <a:cubicBezTo>
                  <a:pt x="1872514" y="2549369"/>
                  <a:pt x="1873040" y="2549006"/>
                  <a:pt x="1873637" y="2548734"/>
                </a:cubicBezTo>
                <a:cubicBezTo>
                  <a:pt x="1874234" y="2548463"/>
                  <a:pt x="1874880" y="2548327"/>
                  <a:pt x="1875574" y="2548327"/>
                </a:cubicBezTo>
                <a:close/>
                <a:moveTo>
                  <a:pt x="370689" y="2542858"/>
                </a:moveTo>
                <a:cubicBezTo>
                  <a:pt x="369279" y="2542858"/>
                  <a:pt x="368063" y="2542999"/>
                  <a:pt x="367043" y="2543281"/>
                </a:cubicBezTo>
                <a:cubicBezTo>
                  <a:pt x="366023" y="2543563"/>
                  <a:pt x="365187" y="2543965"/>
                  <a:pt x="364536" y="2544486"/>
                </a:cubicBezTo>
                <a:cubicBezTo>
                  <a:pt x="363885" y="2545007"/>
                  <a:pt x="363402" y="2545631"/>
                  <a:pt x="363088" y="2546358"/>
                </a:cubicBezTo>
                <a:cubicBezTo>
                  <a:pt x="362773" y="2547085"/>
                  <a:pt x="362615" y="2547904"/>
                  <a:pt x="362615" y="2548816"/>
                </a:cubicBezTo>
                <a:cubicBezTo>
                  <a:pt x="362615" y="2549445"/>
                  <a:pt x="362713" y="2550048"/>
                  <a:pt x="362908" y="2550622"/>
                </a:cubicBezTo>
                <a:cubicBezTo>
                  <a:pt x="363104" y="2551198"/>
                  <a:pt x="363418" y="2551708"/>
                  <a:pt x="363853" y="2552153"/>
                </a:cubicBezTo>
                <a:cubicBezTo>
                  <a:pt x="364287" y="2552598"/>
                  <a:pt x="364851" y="2552950"/>
                  <a:pt x="365546" y="2553211"/>
                </a:cubicBezTo>
                <a:cubicBezTo>
                  <a:pt x="366240" y="2553471"/>
                  <a:pt x="367087" y="2553601"/>
                  <a:pt x="368085" y="2553601"/>
                </a:cubicBezTo>
                <a:cubicBezTo>
                  <a:pt x="369387" y="2553601"/>
                  <a:pt x="370879" y="2553205"/>
                  <a:pt x="372561" y="2552413"/>
                </a:cubicBezTo>
                <a:cubicBezTo>
                  <a:pt x="374243" y="2551621"/>
                  <a:pt x="376018" y="2550368"/>
                  <a:pt x="377884" y="2548653"/>
                </a:cubicBezTo>
                <a:lnTo>
                  <a:pt x="377884" y="2542858"/>
                </a:lnTo>
                <a:close/>
                <a:moveTo>
                  <a:pt x="409538" y="2529347"/>
                </a:moveTo>
                <a:cubicBezTo>
                  <a:pt x="406456" y="2529347"/>
                  <a:pt x="404052" y="2530346"/>
                  <a:pt x="402327" y="2532342"/>
                </a:cubicBezTo>
                <a:cubicBezTo>
                  <a:pt x="400601" y="2534339"/>
                  <a:pt x="399739" y="2537465"/>
                  <a:pt x="399739" y="2541718"/>
                </a:cubicBezTo>
                <a:cubicBezTo>
                  <a:pt x="399739" y="2545669"/>
                  <a:pt x="400319" y="2548615"/>
                  <a:pt x="401480" y="2550557"/>
                </a:cubicBezTo>
                <a:cubicBezTo>
                  <a:pt x="402642" y="2552500"/>
                  <a:pt x="404286" y="2553471"/>
                  <a:pt x="406413" y="2553471"/>
                </a:cubicBezTo>
                <a:cubicBezTo>
                  <a:pt x="407845" y="2553471"/>
                  <a:pt x="409359" y="2552831"/>
                  <a:pt x="410954" y="2551550"/>
                </a:cubicBezTo>
                <a:cubicBezTo>
                  <a:pt x="412550" y="2550270"/>
                  <a:pt x="414226" y="2548371"/>
                  <a:pt x="415984" y="2545853"/>
                </a:cubicBezTo>
                <a:lnTo>
                  <a:pt x="415984" y="2530682"/>
                </a:lnTo>
                <a:cubicBezTo>
                  <a:pt x="415051" y="2530248"/>
                  <a:pt x="414020" y="2529917"/>
                  <a:pt x="412891" y="2529689"/>
                </a:cubicBezTo>
                <a:cubicBezTo>
                  <a:pt x="411763" y="2529461"/>
                  <a:pt x="410645" y="2529347"/>
                  <a:pt x="409538" y="2529347"/>
                </a:cubicBezTo>
                <a:close/>
                <a:moveTo>
                  <a:pt x="1561249" y="2529282"/>
                </a:moveTo>
                <a:cubicBezTo>
                  <a:pt x="1559556" y="2529282"/>
                  <a:pt x="1558108" y="2529613"/>
                  <a:pt x="1556903" y="2530275"/>
                </a:cubicBezTo>
                <a:cubicBezTo>
                  <a:pt x="1555698" y="2530937"/>
                  <a:pt x="1554711" y="2531821"/>
                  <a:pt x="1553940" y="2532928"/>
                </a:cubicBezTo>
                <a:cubicBezTo>
                  <a:pt x="1553170" y="2534035"/>
                  <a:pt x="1552606" y="2535321"/>
                  <a:pt x="1552247" y="2536786"/>
                </a:cubicBezTo>
                <a:cubicBezTo>
                  <a:pt x="1551889" y="2538251"/>
                  <a:pt x="1551710" y="2539787"/>
                  <a:pt x="1551710" y="2541393"/>
                </a:cubicBezTo>
                <a:cubicBezTo>
                  <a:pt x="1551710" y="2543411"/>
                  <a:pt x="1551933" y="2545180"/>
                  <a:pt x="1552378" y="2546699"/>
                </a:cubicBezTo>
                <a:cubicBezTo>
                  <a:pt x="1552823" y="2548219"/>
                  <a:pt x="1553457" y="2549483"/>
                  <a:pt x="1554282" y="2550492"/>
                </a:cubicBezTo>
                <a:cubicBezTo>
                  <a:pt x="1555107" y="2551502"/>
                  <a:pt x="1556105" y="2552261"/>
                  <a:pt x="1557277" y="2552771"/>
                </a:cubicBezTo>
                <a:cubicBezTo>
                  <a:pt x="1558449" y="2553281"/>
                  <a:pt x="1559773" y="2553536"/>
                  <a:pt x="1561249" y="2553536"/>
                </a:cubicBezTo>
                <a:cubicBezTo>
                  <a:pt x="1562942" y="2553536"/>
                  <a:pt x="1564391" y="2553205"/>
                  <a:pt x="1565595" y="2552543"/>
                </a:cubicBezTo>
                <a:cubicBezTo>
                  <a:pt x="1566800" y="2551881"/>
                  <a:pt x="1567788" y="2550997"/>
                  <a:pt x="1568558" y="2549890"/>
                </a:cubicBezTo>
                <a:cubicBezTo>
                  <a:pt x="1569329" y="2548783"/>
                  <a:pt x="1569893" y="2547497"/>
                  <a:pt x="1570251" y="2546032"/>
                </a:cubicBezTo>
                <a:cubicBezTo>
                  <a:pt x="1570609" y="2544567"/>
                  <a:pt x="1570788" y="2543021"/>
                  <a:pt x="1570788" y="2541393"/>
                </a:cubicBezTo>
                <a:cubicBezTo>
                  <a:pt x="1570788" y="2539374"/>
                  <a:pt x="1570566" y="2537611"/>
                  <a:pt x="1570121" y="2536102"/>
                </a:cubicBezTo>
                <a:cubicBezTo>
                  <a:pt x="1569676" y="2534594"/>
                  <a:pt x="1569041" y="2533335"/>
                  <a:pt x="1568216" y="2532326"/>
                </a:cubicBezTo>
                <a:cubicBezTo>
                  <a:pt x="1567391" y="2531317"/>
                  <a:pt x="1566388" y="2530557"/>
                  <a:pt x="1565205" y="2530047"/>
                </a:cubicBezTo>
                <a:cubicBezTo>
                  <a:pt x="1564022" y="2529537"/>
                  <a:pt x="1562703" y="2529282"/>
                  <a:pt x="1561249" y="2529282"/>
                </a:cubicBezTo>
                <a:close/>
                <a:moveTo>
                  <a:pt x="1180249" y="2529282"/>
                </a:moveTo>
                <a:cubicBezTo>
                  <a:pt x="1178556" y="2529282"/>
                  <a:pt x="1177108" y="2529613"/>
                  <a:pt x="1175903" y="2530275"/>
                </a:cubicBezTo>
                <a:cubicBezTo>
                  <a:pt x="1174698" y="2530937"/>
                  <a:pt x="1173711" y="2531821"/>
                  <a:pt x="1172940" y="2532928"/>
                </a:cubicBezTo>
                <a:cubicBezTo>
                  <a:pt x="1172170" y="2534035"/>
                  <a:pt x="1171606" y="2535321"/>
                  <a:pt x="1171247" y="2536786"/>
                </a:cubicBezTo>
                <a:cubicBezTo>
                  <a:pt x="1170889" y="2538251"/>
                  <a:pt x="1170710" y="2539787"/>
                  <a:pt x="1170710" y="2541393"/>
                </a:cubicBezTo>
                <a:cubicBezTo>
                  <a:pt x="1170710" y="2543411"/>
                  <a:pt x="1170933" y="2545180"/>
                  <a:pt x="1171378" y="2546699"/>
                </a:cubicBezTo>
                <a:cubicBezTo>
                  <a:pt x="1171823" y="2548219"/>
                  <a:pt x="1172458" y="2549483"/>
                  <a:pt x="1173282" y="2550492"/>
                </a:cubicBezTo>
                <a:cubicBezTo>
                  <a:pt x="1174107" y="2551502"/>
                  <a:pt x="1175105" y="2552261"/>
                  <a:pt x="1176277" y="2552771"/>
                </a:cubicBezTo>
                <a:cubicBezTo>
                  <a:pt x="1177449" y="2553281"/>
                  <a:pt x="1178773" y="2553536"/>
                  <a:pt x="1180249" y="2553536"/>
                </a:cubicBezTo>
                <a:cubicBezTo>
                  <a:pt x="1181942" y="2553536"/>
                  <a:pt x="1183391" y="2553205"/>
                  <a:pt x="1184595" y="2552543"/>
                </a:cubicBezTo>
                <a:cubicBezTo>
                  <a:pt x="1185800" y="2551881"/>
                  <a:pt x="1186787" y="2550997"/>
                  <a:pt x="1187558" y="2549890"/>
                </a:cubicBezTo>
                <a:cubicBezTo>
                  <a:pt x="1188329" y="2548783"/>
                  <a:pt x="1188893" y="2547497"/>
                  <a:pt x="1189251" y="2546032"/>
                </a:cubicBezTo>
                <a:cubicBezTo>
                  <a:pt x="1189609" y="2544567"/>
                  <a:pt x="1189788" y="2543021"/>
                  <a:pt x="1189788" y="2541393"/>
                </a:cubicBezTo>
                <a:cubicBezTo>
                  <a:pt x="1189788" y="2539374"/>
                  <a:pt x="1189566" y="2537611"/>
                  <a:pt x="1189121" y="2536102"/>
                </a:cubicBezTo>
                <a:cubicBezTo>
                  <a:pt x="1188676" y="2534594"/>
                  <a:pt x="1188041" y="2533335"/>
                  <a:pt x="1187216" y="2532326"/>
                </a:cubicBezTo>
                <a:cubicBezTo>
                  <a:pt x="1186392" y="2531317"/>
                  <a:pt x="1185388" y="2530557"/>
                  <a:pt x="1184205" y="2530047"/>
                </a:cubicBezTo>
                <a:cubicBezTo>
                  <a:pt x="1183022" y="2529537"/>
                  <a:pt x="1181704" y="2529282"/>
                  <a:pt x="1180249" y="2529282"/>
                </a:cubicBezTo>
                <a:close/>
                <a:moveTo>
                  <a:pt x="932599" y="2529282"/>
                </a:moveTo>
                <a:cubicBezTo>
                  <a:pt x="930906" y="2529282"/>
                  <a:pt x="929458" y="2529613"/>
                  <a:pt x="928253" y="2530275"/>
                </a:cubicBezTo>
                <a:cubicBezTo>
                  <a:pt x="927048" y="2530937"/>
                  <a:pt x="926061" y="2531821"/>
                  <a:pt x="925290" y="2532928"/>
                </a:cubicBezTo>
                <a:cubicBezTo>
                  <a:pt x="924520" y="2534035"/>
                  <a:pt x="923956" y="2535321"/>
                  <a:pt x="923597" y="2536786"/>
                </a:cubicBezTo>
                <a:cubicBezTo>
                  <a:pt x="923239" y="2538251"/>
                  <a:pt x="923060" y="2539787"/>
                  <a:pt x="923060" y="2541393"/>
                </a:cubicBezTo>
                <a:cubicBezTo>
                  <a:pt x="923060" y="2543411"/>
                  <a:pt x="923283" y="2545180"/>
                  <a:pt x="923728" y="2546699"/>
                </a:cubicBezTo>
                <a:cubicBezTo>
                  <a:pt x="924173" y="2548219"/>
                  <a:pt x="924807" y="2549483"/>
                  <a:pt x="925632" y="2550492"/>
                </a:cubicBezTo>
                <a:cubicBezTo>
                  <a:pt x="926457" y="2551502"/>
                  <a:pt x="927455" y="2552261"/>
                  <a:pt x="928627" y="2552771"/>
                </a:cubicBezTo>
                <a:cubicBezTo>
                  <a:pt x="929799" y="2553281"/>
                  <a:pt x="931123" y="2553536"/>
                  <a:pt x="932599" y="2553536"/>
                </a:cubicBezTo>
                <a:cubicBezTo>
                  <a:pt x="934292" y="2553536"/>
                  <a:pt x="935741" y="2553205"/>
                  <a:pt x="936945" y="2552543"/>
                </a:cubicBezTo>
                <a:cubicBezTo>
                  <a:pt x="938150" y="2551881"/>
                  <a:pt x="939138" y="2550997"/>
                  <a:pt x="939908" y="2549890"/>
                </a:cubicBezTo>
                <a:cubicBezTo>
                  <a:pt x="940678" y="2548783"/>
                  <a:pt x="941243" y="2547497"/>
                  <a:pt x="941601" y="2546032"/>
                </a:cubicBezTo>
                <a:cubicBezTo>
                  <a:pt x="941959" y="2544567"/>
                  <a:pt x="942138" y="2543021"/>
                  <a:pt x="942138" y="2541393"/>
                </a:cubicBezTo>
                <a:cubicBezTo>
                  <a:pt x="942138" y="2539374"/>
                  <a:pt x="941916" y="2537611"/>
                  <a:pt x="941471" y="2536102"/>
                </a:cubicBezTo>
                <a:cubicBezTo>
                  <a:pt x="941026" y="2534594"/>
                  <a:pt x="940391" y="2533335"/>
                  <a:pt x="939566" y="2532326"/>
                </a:cubicBezTo>
                <a:cubicBezTo>
                  <a:pt x="938741" y="2531317"/>
                  <a:pt x="937738" y="2530557"/>
                  <a:pt x="936555" y="2530047"/>
                </a:cubicBezTo>
                <a:cubicBezTo>
                  <a:pt x="935372" y="2529537"/>
                  <a:pt x="934053" y="2529282"/>
                  <a:pt x="932599" y="2529282"/>
                </a:cubicBezTo>
                <a:close/>
                <a:moveTo>
                  <a:pt x="789724" y="2529282"/>
                </a:moveTo>
                <a:cubicBezTo>
                  <a:pt x="788031" y="2529282"/>
                  <a:pt x="786583" y="2529613"/>
                  <a:pt x="785378" y="2530275"/>
                </a:cubicBezTo>
                <a:cubicBezTo>
                  <a:pt x="784173" y="2530937"/>
                  <a:pt x="783186" y="2531821"/>
                  <a:pt x="782415" y="2532928"/>
                </a:cubicBezTo>
                <a:cubicBezTo>
                  <a:pt x="781645" y="2534035"/>
                  <a:pt x="781081" y="2535321"/>
                  <a:pt x="780722" y="2536786"/>
                </a:cubicBezTo>
                <a:cubicBezTo>
                  <a:pt x="780364" y="2538251"/>
                  <a:pt x="780185" y="2539787"/>
                  <a:pt x="780185" y="2541393"/>
                </a:cubicBezTo>
                <a:cubicBezTo>
                  <a:pt x="780185" y="2543411"/>
                  <a:pt x="780408" y="2545180"/>
                  <a:pt x="780853" y="2546699"/>
                </a:cubicBezTo>
                <a:cubicBezTo>
                  <a:pt x="781298" y="2548219"/>
                  <a:pt x="781933" y="2549483"/>
                  <a:pt x="782757" y="2550492"/>
                </a:cubicBezTo>
                <a:cubicBezTo>
                  <a:pt x="783582" y="2551502"/>
                  <a:pt x="784580" y="2552261"/>
                  <a:pt x="785752" y="2552771"/>
                </a:cubicBezTo>
                <a:cubicBezTo>
                  <a:pt x="786924" y="2553281"/>
                  <a:pt x="788248" y="2553536"/>
                  <a:pt x="789724" y="2553536"/>
                </a:cubicBezTo>
                <a:cubicBezTo>
                  <a:pt x="791417" y="2553536"/>
                  <a:pt x="792866" y="2553205"/>
                  <a:pt x="794070" y="2552543"/>
                </a:cubicBezTo>
                <a:cubicBezTo>
                  <a:pt x="795275" y="2551881"/>
                  <a:pt x="796263" y="2550997"/>
                  <a:pt x="797033" y="2549890"/>
                </a:cubicBezTo>
                <a:cubicBezTo>
                  <a:pt x="797804" y="2548783"/>
                  <a:pt x="798368" y="2547497"/>
                  <a:pt x="798726" y="2546032"/>
                </a:cubicBezTo>
                <a:cubicBezTo>
                  <a:pt x="799084" y="2544567"/>
                  <a:pt x="799263" y="2543021"/>
                  <a:pt x="799263" y="2541393"/>
                </a:cubicBezTo>
                <a:cubicBezTo>
                  <a:pt x="799263" y="2539374"/>
                  <a:pt x="799041" y="2537611"/>
                  <a:pt x="798596" y="2536102"/>
                </a:cubicBezTo>
                <a:cubicBezTo>
                  <a:pt x="798151" y="2534594"/>
                  <a:pt x="797516" y="2533335"/>
                  <a:pt x="796691" y="2532326"/>
                </a:cubicBezTo>
                <a:cubicBezTo>
                  <a:pt x="795866" y="2531317"/>
                  <a:pt x="794863" y="2530557"/>
                  <a:pt x="793680" y="2530047"/>
                </a:cubicBezTo>
                <a:cubicBezTo>
                  <a:pt x="792497" y="2529537"/>
                  <a:pt x="791178" y="2529282"/>
                  <a:pt x="789724" y="2529282"/>
                </a:cubicBezTo>
                <a:close/>
                <a:moveTo>
                  <a:pt x="656374" y="2529282"/>
                </a:moveTo>
                <a:cubicBezTo>
                  <a:pt x="654681" y="2529282"/>
                  <a:pt x="653233" y="2529613"/>
                  <a:pt x="652028" y="2530275"/>
                </a:cubicBezTo>
                <a:cubicBezTo>
                  <a:pt x="650823" y="2530937"/>
                  <a:pt x="649836" y="2531821"/>
                  <a:pt x="649065" y="2532928"/>
                </a:cubicBezTo>
                <a:cubicBezTo>
                  <a:pt x="648295" y="2534035"/>
                  <a:pt x="647731" y="2535321"/>
                  <a:pt x="647372" y="2536786"/>
                </a:cubicBezTo>
                <a:cubicBezTo>
                  <a:pt x="647014" y="2538251"/>
                  <a:pt x="646835" y="2539787"/>
                  <a:pt x="646835" y="2541393"/>
                </a:cubicBezTo>
                <a:cubicBezTo>
                  <a:pt x="646835" y="2543411"/>
                  <a:pt x="647058" y="2545180"/>
                  <a:pt x="647503" y="2546699"/>
                </a:cubicBezTo>
                <a:cubicBezTo>
                  <a:pt x="647948" y="2548219"/>
                  <a:pt x="648582" y="2549483"/>
                  <a:pt x="649407" y="2550492"/>
                </a:cubicBezTo>
                <a:cubicBezTo>
                  <a:pt x="650232" y="2551502"/>
                  <a:pt x="651230" y="2552261"/>
                  <a:pt x="652402" y="2552771"/>
                </a:cubicBezTo>
                <a:cubicBezTo>
                  <a:pt x="653574" y="2553281"/>
                  <a:pt x="654898" y="2553536"/>
                  <a:pt x="656374" y="2553536"/>
                </a:cubicBezTo>
                <a:cubicBezTo>
                  <a:pt x="658067" y="2553536"/>
                  <a:pt x="659516" y="2553205"/>
                  <a:pt x="660721" y="2552543"/>
                </a:cubicBezTo>
                <a:cubicBezTo>
                  <a:pt x="661925" y="2551881"/>
                  <a:pt x="662913" y="2550997"/>
                  <a:pt x="663683" y="2549890"/>
                </a:cubicBezTo>
                <a:cubicBezTo>
                  <a:pt x="664454" y="2548783"/>
                  <a:pt x="665018" y="2547497"/>
                  <a:pt x="665376" y="2546032"/>
                </a:cubicBezTo>
                <a:cubicBezTo>
                  <a:pt x="665734" y="2544567"/>
                  <a:pt x="665913" y="2543021"/>
                  <a:pt x="665913" y="2541393"/>
                </a:cubicBezTo>
                <a:cubicBezTo>
                  <a:pt x="665913" y="2539374"/>
                  <a:pt x="665691" y="2537611"/>
                  <a:pt x="665246" y="2536102"/>
                </a:cubicBezTo>
                <a:cubicBezTo>
                  <a:pt x="664801" y="2534594"/>
                  <a:pt x="664166" y="2533335"/>
                  <a:pt x="663341" y="2532326"/>
                </a:cubicBezTo>
                <a:cubicBezTo>
                  <a:pt x="662517" y="2531317"/>
                  <a:pt x="661513" y="2530557"/>
                  <a:pt x="660330" y="2530047"/>
                </a:cubicBezTo>
                <a:cubicBezTo>
                  <a:pt x="659147" y="2529537"/>
                  <a:pt x="657828" y="2529282"/>
                  <a:pt x="656374" y="2529282"/>
                </a:cubicBezTo>
                <a:close/>
                <a:moveTo>
                  <a:pt x="551599" y="2529282"/>
                </a:moveTo>
                <a:cubicBezTo>
                  <a:pt x="549906" y="2529282"/>
                  <a:pt x="548458" y="2529613"/>
                  <a:pt x="547253" y="2530275"/>
                </a:cubicBezTo>
                <a:cubicBezTo>
                  <a:pt x="546049" y="2530937"/>
                  <a:pt x="545061" y="2531821"/>
                  <a:pt x="544290" y="2532928"/>
                </a:cubicBezTo>
                <a:cubicBezTo>
                  <a:pt x="543520" y="2534035"/>
                  <a:pt x="542956" y="2535321"/>
                  <a:pt x="542597" y="2536786"/>
                </a:cubicBezTo>
                <a:cubicBezTo>
                  <a:pt x="542239" y="2538251"/>
                  <a:pt x="542060" y="2539787"/>
                  <a:pt x="542060" y="2541393"/>
                </a:cubicBezTo>
                <a:cubicBezTo>
                  <a:pt x="542060" y="2543411"/>
                  <a:pt x="542283" y="2545180"/>
                  <a:pt x="542728" y="2546699"/>
                </a:cubicBezTo>
                <a:cubicBezTo>
                  <a:pt x="543173" y="2548219"/>
                  <a:pt x="543807" y="2549483"/>
                  <a:pt x="544632" y="2550492"/>
                </a:cubicBezTo>
                <a:cubicBezTo>
                  <a:pt x="545457" y="2551502"/>
                  <a:pt x="546455" y="2552261"/>
                  <a:pt x="547627" y="2552771"/>
                </a:cubicBezTo>
                <a:cubicBezTo>
                  <a:pt x="548799" y="2553281"/>
                  <a:pt x="550123" y="2553536"/>
                  <a:pt x="551599" y="2553536"/>
                </a:cubicBezTo>
                <a:cubicBezTo>
                  <a:pt x="553292" y="2553536"/>
                  <a:pt x="554741" y="2553205"/>
                  <a:pt x="555946" y="2552543"/>
                </a:cubicBezTo>
                <a:cubicBezTo>
                  <a:pt x="557150" y="2551881"/>
                  <a:pt x="558138" y="2550997"/>
                  <a:pt x="558908" y="2549890"/>
                </a:cubicBezTo>
                <a:cubicBezTo>
                  <a:pt x="559679" y="2548783"/>
                  <a:pt x="560243" y="2547497"/>
                  <a:pt x="560601" y="2546032"/>
                </a:cubicBezTo>
                <a:cubicBezTo>
                  <a:pt x="560959" y="2544567"/>
                  <a:pt x="561138" y="2543021"/>
                  <a:pt x="561138" y="2541393"/>
                </a:cubicBezTo>
                <a:cubicBezTo>
                  <a:pt x="561138" y="2539374"/>
                  <a:pt x="560916" y="2537611"/>
                  <a:pt x="560471" y="2536102"/>
                </a:cubicBezTo>
                <a:cubicBezTo>
                  <a:pt x="560026" y="2534594"/>
                  <a:pt x="559391" y="2533335"/>
                  <a:pt x="558566" y="2532326"/>
                </a:cubicBezTo>
                <a:cubicBezTo>
                  <a:pt x="557742" y="2531317"/>
                  <a:pt x="556738" y="2530557"/>
                  <a:pt x="555555" y="2530047"/>
                </a:cubicBezTo>
                <a:cubicBezTo>
                  <a:pt x="554372" y="2529537"/>
                  <a:pt x="553053" y="2529282"/>
                  <a:pt x="551599" y="2529282"/>
                </a:cubicBezTo>
                <a:close/>
                <a:moveTo>
                  <a:pt x="199174" y="2529282"/>
                </a:moveTo>
                <a:cubicBezTo>
                  <a:pt x="197481" y="2529282"/>
                  <a:pt x="196033" y="2529613"/>
                  <a:pt x="194828" y="2530275"/>
                </a:cubicBezTo>
                <a:cubicBezTo>
                  <a:pt x="193623" y="2530937"/>
                  <a:pt x="192636" y="2531821"/>
                  <a:pt x="191865" y="2532928"/>
                </a:cubicBezTo>
                <a:cubicBezTo>
                  <a:pt x="191095" y="2534035"/>
                  <a:pt x="190531" y="2535321"/>
                  <a:pt x="190172" y="2536786"/>
                </a:cubicBezTo>
                <a:cubicBezTo>
                  <a:pt x="189814" y="2538251"/>
                  <a:pt x="189635" y="2539787"/>
                  <a:pt x="189635" y="2541393"/>
                </a:cubicBezTo>
                <a:cubicBezTo>
                  <a:pt x="189635" y="2543411"/>
                  <a:pt x="189858" y="2545180"/>
                  <a:pt x="190303" y="2546699"/>
                </a:cubicBezTo>
                <a:cubicBezTo>
                  <a:pt x="190748" y="2548219"/>
                  <a:pt x="191382" y="2549483"/>
                  <a:pt x="192207" y="2550492"/>
                </a:cubicBezTo>
                <a:cubicBezTo>
                  <a:pt x="193032" y="2551502"/>
                  <a:pt x="194030" y="2552261"/>
                  <a:pt x="195202" y="2552771"/>
                </a:cubicBezTo>
                <a:cubicBezTo>
                  <a:pt x="196374" y="2553281"/>
                  <a:pt x="197698" y="2553536"/>
                  <a:pt x="199174" y="2553536"/>
                </a:cubicBezTo>
                <a:cubicBezTo>
                  <a:pt x="200867" y="2553536"/>
                  <a:pt x="202316" y="2553205"/>
                  <a:pt x="203520" y="2552543"/>
                </a:cubicBezTo>
                <a:cubicBezTo>
                  <a:pt x="204725" y="2551881"/>
                  <a:pt x="205713" y="2550997"/>
                  <a:pt x="206483" y="2549890"/>
                </a:cubicBezTo>
                <a:cubicBezTo>
                  <a:pt x="207254" y="2548783"/>
                  <a:pt x="207818" y="2547497"/>
                  <a:pt x="208176" y="2546032"/>
                </a:cubicBezTo>
                <a:cubicBezTo>
                  <a:pt x="208534" y="2544567"/>
                  <a:pt x="208713" y="2543021"/>
                  <a:pt x="208713" y="2541393"/>
                </a:cubicBezTo>
                <a:cubicBezTo>
                  <a:pt x="208713" y="2539374"/>
                  <a:pt x="208491" y="2537611"/>
                  <a:pt x="208046" y="2536102"/>
                </a:cubicBezTo>
                <a:cubicBezTo>
                  <a:pt x="207601" y="2534594"/>
                  <a:pt x="206966" y="2533335"/>
                  <a:pt x="206141" y="2532326"/>
                </a:cubicBezTo>
                <a:cubicBezTo>
                  <a:pt x="205316" y="2531317"/>
                  <a:pt x="204313" y="2530557"/>
                  <a:pt x="203130" y="2530047"/>
                </a:cubicBezTo>
                <a:cubicBezTo>
                  <a:pt x="201947" y="2529537"/>
                  <a:pt x="200628" y="2529282"/>
                  <a:pt x="199174" y="2529282"/>
                </a:cubicBezTo>
                <a:close/>
                <a:moveTo>
                  <a:pt x="1418439" y="2528989"/>
                </a:moveTo>
                <a:cubicBezTo>
                  <a:pt x="1417202" y="2528989"/>
                  <a:pt x="1416074" y="2529228"/>
                  <a:pt x="1415054" y="2529705"/>
                </a:cubicBezTo>
                <a:cubicBezTo>
                  <a:pt x="1414034" y="2530183"/>
                  <a:pt x="1413154" y="2530856"/>
                  <a:pt x="1412416" y="2531724"/>
                </a:cubicBezTo>
                <a:cubicBezTo>
                  <a:pt x="1411678" y="2532592"/>
                  <a:pt x="1411082" y="2533634"/>
                  <a:pt x="1410626" y="2534849"/>
                </a:cubicBezTo>
                <a:cubicBezTo>
                  <a:pt x="1410170" y="2536065"/>
                  <a:pt x="1409888" y="2537399"/>
                  <a:pt x="1409779" y="2538853"/>
                </a:cubicBezTo>
                <a:lnTo>
                  <a:pt x="1426969" y="2538853"/>
                </a:lnTo>
                <a:cubicBezTo>
                  <a:pt x="1427034" y="2537399"/>
                  <a:pt x="1426893" y="2536070"/>
                  <a:pt x="1426546" y="2534865"/>
                </a:cubicBezTo>
                <a:cubicBezTo>
                  <a:pt x="1426198" y="2533661"/>
                  <a:pt x="1425661" y="2532624"/>
                  <a:pt x="1424934" y="2531756"/>
                </a:cubicBezTo>
                <a:cubicBezTo>
                  <a:pt x="1424207" y="2530888"/>
                  <a:pt x="1423301" y="2530210"/>
                  <a:pt x="1422216" y="2529721"/>
                </a:cubicBezTo>
                <a:cubicBezTo>
                  <a:pt x="1421131" y="2529233"/>
                  <a:pt x="1419872" y="2528989"/>
                  <a:pt x="1418439" y="2528989"/>
                </a:cubicBezTo>
                <a:close/>
                <a:moveTo>
                  <a:pt x="1075539" y="2528989"/>
                </a:moveTo>
                <a:cubicBezTo>
                  <a:pt x="1074302" y="2528989"/>
                  <a:pt x="1073174" y="2529228"/>
                  <a:pt x="1072153" y="2529705"/>
                </a:cubicBezTo>
                <a:cubicBezTo>
                  <a:pt x="1071133" y="2530183"/>
                  <a:pt x="1070254" y="2530856"/>
                  <a:pt x="1069516" y="2531724"/>
                </a:cubicBezTo>
                <a:cubicBezTo>
                  <a:pt x="1068778" y="2532592"/>
                  <a:pt x="1068182" y="2533634"/>
                  <a:pt x="1067726" y="2534849"/>
                </a:cubicBezTo>
                <a:cubicBezTo>
                  <a:pt x="1067270" y="2536065"/>
                  <a:pt x="1066988" y="2537399"/>
                  <a:pt x="1066879" y="2538853"/>
                </a:cubicBezTo>
                <a:lnTo>
                  <a:pt x="1084069" y="2538853"/>
                </a:lnTo>
                <a:cubicBezTo>
                  <a:pt x="1084134" y="2537399"/>
                  <a:pt x="1083993" y="2536070"/>
                  <a:pt x="1083646" y="2534865"/>
                </a:cubicBezTo>
                <a:cubicBezTo>
                  <a:pt x="1083298" y="2533661"/>
                  <a:pt x="1082761" y="2532624"/>
                  <a:pt x="1082034" y="2531756"/>
                </a:cubicBezTo>
                <a:cubicBezTo>
                  <a:pt x="1081307" y="2530888"/>
                  <a:pt x="1080401" y="2530210"/>
                  <a:pt x="1079316" y="2529721"/>
                </a:cubicBezTo>
                <a:cubicBezTo>
                  <a:pt x="1078231" y="2529233"/>
                  <a:pt x="1076972" y="2528989"/>
                  <a:pt x="1075539" y="2528989"/>
                </a:cubicBezTo>
                <a:close/>
                <a:moveTo>
                  <a:pt x="723114" y="2528989"/>
                </a:moveTo>
                <a:cubicBezTo>
                  <a:pt x="721877" y="2528989"/>
                  <a:pt x="720749" y="2529228"/>
                  <a:pt x="719728" y="2529705"/>
                </a:cubicBezTo>
                <a:cubicBezTo>
                  <a:pt x="718708" y="2530183"/>
                  <a:pt x="717829" y="2530856"/>
                  <a:pt x="717091" y="2531724"/>
                </a:cubicBezTo>
                <a:cubicBezTo>
                  <a:pt x="716354" y="2532592"/>
                  <a:pt x="715757" y="2533634"/>
                  <a:pt x="715301" y="2534849"/>
                </a:cubicBezTo>
                <a:cubicBezTo>
                  <a:pt x="714845" y="2536065"/>
                  <a:pt x="714563" y="2537399"/>
                  <a:pt x="714454" y="2538853"/>
                </a:cubicBezTo>
                <a:lnTo>
                  <a:pt x="731644" y="2538853"/>
                </a:lnTo>
                <a:cubicBezTo>
                  <a:pt x="731709" y="2537399"/>
                  <a:pt x="731568" y="2536070"/>
                  <a:pt x="731221" y="2534865"/>
                </a:cubicBezTo>
                <a:cubicBezTo>
                  <a:pt x="730874" y="2533661"/>
                  <a:pt x="730336" y="2532624"/>
                  <a:pt x="729609" y="2531756"/>
                </a:cubicBezTo>
                <a:cubicBezTo>
                  <a:pt x="728882" y="2530888"/>
                  <a:pt x="727976" y="2530210"/>
                  <a:pt x="726891" y="2529721"/>
                </a:cubicBezTo>
                <a:cubicBezTo>
                  <a:pt x="725806" y="2529233"/>
                  <a:pt x="724547" y="2528989"/>
                  <a:pt x="723114" y="2528989"/>
                </a:cubicBezTo>
                <a:close/>
                <a:moveTo>
                  <a:pt x="342114" y="2528989"/>
                </a:moveTo>
                <a:cubicBezTo>
                  <a:pt x="340877" y="2528989"/>
                  <a:pt x="339749" y="2529228"/>
                  <a:pt x="338728" y="2529705"/>
                </a:cubicBezTo>
                <a:cubicBezTo>
                  <a:pt x="337709" y="2530183"/>
                  <a:pt x="336829" y="2530856"/>
                  <a:pt x="336092" y="2531724"/>
                </a:cubicBezTo>
                <a:cubicBezTo>
                  <a:pt x="335353" y="2532592"/>
                  <a:pt x="334757" y="2533634"/>
                  <a:pt x="334301" y="2534849"/>
                </a:cubicBezTo>
                <a:cubicBezTo>
                  <a:pt x="333845" y="2536065"/>
                  <a:pt x="333563" y="2537399"/>
                  <a:pt x="333454" y="2538853"/>
                </a:cubicBezTo>
                <a:lnTo>
                  <a:pt x="350644" y="2538853"/>
                </a:lnTo>
                <a:cubicBezTo>
                  <a:pt x="350709" y="2537399"/>
                  <a:pt x="350568" y="2536070"/>
                  <a:pt x="350221" y="2534865"/>
                </a:cubicBezTo>
                <a:cubicBezTo>
                  <a:pt x="349874" y="2533661"/>
                  <a:pt x="349336" y="2532624"/>
                  <a:pt x="348609" y="2531756"/>
                </a:cubicBezTo>
                <a:cubicBezTo>
                  <a:pt x="347882" y="2530888"/>
                  <a:pt x="346976" y="2530210"/>
                  <a:pt x="345891" y="2529721"/>
                </a:cubicBezTo>
                <a:cubicBezTo>
                  <a:pt x="344806" y="2529233"/>
                  <a:pt x="343547" y="2528989"/>
                  <a:pt x="342114" y="2528989"/>
                </a:cubicBezTo>
                <a:close/>
                <a:moveTo>
                  <a:pt x="94464" y="2528989"/>
                </a:moveTo>
                <a:cubicBezTo>
                  <a:pt x="93227" y="2528989"/>
                  <a:pt x="92099" y="2529228"/>
                  <a:pt x="91078" y="2529705"/>
                </a:cubicBezTo>
                <a:cubicBezTo>
                  <a:pt x="90058" y="2530183"/>
                  <a:pt x="89179" y="2530856"/>
                  <a:pt x="88441" y="2531724"/>
                </a:cubicBezTo>
                <a:cubicBezTo>
                  <a:pt x="87704" y="2532592"/>
                  <a:pt x="87107" y="2533634"/>
                  <a:pt x="86651" y="2534849"/>
                </a:cubicBezTo>
                <a:cubicBezTo>
                  <a:pt x="86195" y="2536065"/>
                  <a:pt x="85913" y="2537399"/>
                  <a:pt x="85804" y="2538853"/>
                </a:cubicBezTo>
                <a:lnTo>
                  <a:pt x="102994" y="2538853"/>
                </a:lnTo>
                <a:cubicBezTo>
                  <a:pt x="103059" y="2537399"/>
                  <a:pt x="102918" y="2536070"/>
                  <a:pt x="102571" y="2534865"/>
                </a:cubicBezTo>
                <a:cubicBezTo>
                  <a:pt x="102224" y="2533661"/>
                  <a:pt x="101686" y="2532624"/>
                  <a:pt x="100959" y="2531756"/>
                </a:cubicBezTo>
                <a:cubicBezTo>
                  <a:pt x="100232" y="2530888"/>
                  <a:pt x="99326" y="2530210"/>
                  <a:pt x="98241" y="2529721"/>
                </a:cubicBezTo>
                <a:cubicBezTo>
                  <a:pt x="97156" y="2529233"/>
                  <a:pt x="95897" y="2528989"/>
                  <a:pt x="94464" y="2528989"/>
                </a:cubicBezTo>
                <a:close/>
                <a:moveTo>
                  <a:pt x="1313143" y="2528728"/>
                </a:moveTo>
                <a:cubicBezTo>
                  <a:pt x="1312015" y="2528728"/>
                  <a:pt x="1311011" y="2528924"/>
                  <a:pt x="1310132" y="2529314"/>
                </a:cubicBezTo>
                <a:cubicBezTo>
                  <a:pt x="1309253" y="2529705"/>
                  <a:pt x="1308515" y="2530221"/>
                  <a:pt x="1307918" y="2530861"/>
                </a:cubicBezTo>
                <a:cubicBezTo>
                  <a:pt x="1307321" y="2531501"/>
                  <a:pt x="1306866" y="2532245"/>
                  <a:pt x="1306551" y="2533091"/>
                </a:cubicBezTo>
                <a:cubicBezTo>
                  <a:pt x="1306236" y="2533937"/>
                  <a:pt x="1306079" y="2534816"/>
                  <a:pt x="1306079" y="2535728"/>
                </a:cubicBezTo>
                <a:cubicBezTo>
                  <a:pt x="1306079" y="2536770"/>
                  <a:pt x="1306252" y="2537725"/>
                  <a:pt x="1306600" y="2538593"/>
                </a:cubicBezTo>
                <a:cubicBezTo>
                  <a:pt x="1306947" y="2539461"/>
                  <a:pt x="1307435" y="2540199"/>
                  <a:pt x="1308065" y="2540807"/>
                </a:cubicBezTo>
                <a:cubicBezTo>
                  <a:pt x="1308694" y="2541415"/>
                  <a:pt x="1309438" y="2541887"/>
                  <a:pt x="1310295" y="2542223"/>
                </a:cubicBezTo>
                <a:cubicBezTo>
                  <a:pt x="1311152" y="2542560"/>
                  <a:pt x="1312102" y="2542728"/>
                  <a:pt x="1313143" y="2542728"/>
                </a:cubicBezTo>
                <a:cubicBezTo>
                  <a:pt x="1314272" y="2542728"/>
                  <a:pt x="1315276" y="2542538"/>
                  <a:pt x="1316155" y="2542158"/>
                </a:cubicBezTo>
                <a:cubicBezTo>
                  <a:pt x="1317034" y="2541778"/>
                  <a:pt x="1317772" y="2541263"/>
                  <a:pt x="1318369" y="2540611"/>
                </a:cubicBezTo>
                <a:cubicBezTo>
                  <a:pt x="1318965" y="2539960"/>
                  <a:pt x="1319421" y="2539212"/>
                  <a:pt x="1319736" y="2538365"/>
                </a:cubicBezTo>
                <a:cubicBezTo>
                  <a:pt x="1320051" y="2537519"/>
                  <a:pt x="1320208" y="2536640"/>
                  <a:pt x="1320208" y="2535728"/>
                </a:cubicBezTo>
                <a:cubicBezTo>
                  <a:pt x="1320208" y="2534686"/>
                  <a:pt x="1320035" y="2533731"/>
                  <a:pt x="1319687" y="2532863"/>
                </a:cubicBezTo>
                <a:cubicBezTo>
                  <a:pt x="1319340" y="2531995"/>
                  <a:pt x="1318852" y="2531257"/>
                  <a:pt x="1318222" y="2530649"/>
                </a:cubicBezTo>
                <a:cubicBezTo>
                  <a:pt x="1317593" y="2530042"/>
                  <a:pt x="1316849" y="2529570"/>
                  <a:pt x="1315992" y="2529233"/>
                </a:cubicBezTo>
                <a:cubicBezTo>
                  <a:pt x="1315135" y="2528897"/>
                  <a:pt x="1314185" y="2528728"/>
                  <a:pt x="1313143" y="2528728"/>
                </a:cubicBezTo>
                <a:close/>
                <a:moveTo>
                  <a:pt x="1511494" y="2525050"/>
                </a:moveTo>
                <a:lnTo>
                  <a:pt x="1526893" y="2525050"/>
                </a:lnTo>
                <a:lnTo>
                  <a:pt x="1526893" y="2553015"/>
                </a:lnTo>
                <a:lnTo>
                  <a:pt x="1536627" y="2553015"/>
                </a:lnTo>
                <a:lnTo>
                  <a:pt x="1536627" y="2557736"/>
                </a:lnTo>
                <a:lnTo>
                  <a:pt x="1510420" y="2557736"/>
                </a:lnTo>
                <a:lnTo>
                  <a:pt x="1510420" y="2553015"/>
                </a:lnTo>
                <a:lnTo>
                  <a:pt x="1521163" y="2553015"/>
                </a:lnTo>
                <a:lnTo>
                  <a:pt x="1521163" y="2529738"/>
                </a:lnTo>
                <a:lnTo>
                  <a:pt x="1511494" y="2529738"/>
                </a:lnTo>
                <a:close/>
                <a:moveTo>
                  <a:pt x="1235269" y="2525050"/>
                </a:moveTo>
                <a:lnTo>
                  <a:pt x="1250668" y="2525050"/>
                </a:lnTo>
                <a:lnTo>
                  <a:pt x="1250668" y="2553015"/>
                </a:lnTo>
                <a:lnTo>
                  <a:pt x="1260402" y="2553015"/>
                </a:lnTo>
                <a:lnTo>
                  <a:pt x="1260402" y="2557736"/>
                </a:lnTo>
                <a:lnTo>
                  <a:pt x="1234195" y="2557736"/>
                </a:lnTo>
                <a:lnTo>
                  <a:pt x="1234195" y="2553015"/>
                </a:lnTo>
                <a:lnTo>
                  <a:pt x="1244938" y="2553015"/>
                </a:lnTo>
                <a:lnTo>
                  <a:pt x="1244938" y="2529738"/>
                </a:lnTo>
                <a:lnTo>
                  <a:pt x="1235269" y="2529738"/>
                </a:lnTo>
                <a:close/>
                <a:moveTo>
                  <a:pt x="1125969" y="2525050"/>
                </a:moveTo>
                <a:lnTo>
                  <a:pt x="1132415" y="2525050"/>
                </a:lnTo>
                <a:lnTo>
                  <a:pt x="1140424" y="2546667"/>
                </a:lnTo>
                <a:lnTo>
                  <a:pt x="1142149" y="2551941"/>
                </a:lnTo>
                <a:lnTo>
                  <a:pt x="1143940" y="2546537"/>
                </a:lnTo>
                <a:lnTo>
                  <a:pt x="1151884" y="2525050"/>
                </a:lnTo>
                <a:lnTo>
                  <a:pt x="1158102" y="2525050"/>
                </a:lnTo>
                <a:lnTo>
                  <a:pt x="1145275" y="2557736"/>
                </a:lnTo>
                <a:lnTo>
                  <a:pt x="1138763" y="2557736"/>
                </a:lnTo>
                <a:close/>
                <a:moveTo>
                  <a:pt x="668769" y="2525050"/>
                </a:moveTo>
                <a:lnTo>
                  <a:pt x="675215" y="2525050"/>
                </a:lnTo>
                <a:lnTo>
                  <a:pt x="683224" y="2546667"/>
                </a:lnTo>
                <a:lnTo>
                  <a:pt x="684949" y="2551941"/>
                </a:lnTo>
                <a:lnTo>
                  <a:pt x="686740" y="2546537"/>
                </a:lnTo>
                <a:lnTo>
                  <a:pt x="694684" y="2525050"/>
                </a:lnTo>
                <a:lnTo>
                  <a:pt x="700902" y="2525050"/>
                </a:lnTo>
                <a:lnTo>
                  <a:pt x="688075" y="2557736"/>
                </a:lnTo>
                <a:lnTo>
                  <a:pt x="681563" y="2557736"/>
                </a:lnTo>
                <a:close/>
                <a:moveTo>
                  <a:pt x="430644" y="2525050"/>
                </a:moveTo>
                <a:lnTo>
                  <a:pt x="437090" y="2525050"/>
                </a:lnTo>
                <a:lnTo>
                  <a:pt x="445359" y="2546667"/>
                </a:lnTo>
                <a:lnTo>
                  <a:pt x="447020" y="2551746"/>
                </a:lnTo>
                <a:lnTo>
                  <a:pt x="448908" y="2546537"/>
                </a:lnTo>
                <a:lnTo>
                  <a:pt x="456559" y="2525050"/>
                </a:lnTo>
                <a:lnTo>
                  <a:pt x="462777" y="2525050"/>
                </a:lnTo>
                <a:lnTo>
                  <a:pt x="451643" y="2554285"/>
                </a:lnTo>
                <a:cubicBezTo>
                  <a:pt x="450492" y="2557259"/>
                  <a:pt x="449304" y="2559820"/>
                  <a:pt x="448078" y="2561968"/>
                </a:cubicBezTo>
                <a:cubicBezTo>
                  <a:pt x="446851" y="2564117"/>
                  <a:pt x="445511" y="2565881"/>
                  <a:pt x="444057" y="2567259"/>
                </a:cubicBezTo>
                <a:cubicBezTo>
                  <a:pt x="442603" y="2568637"/>
                  <a:pt x="441008" y="2569652"/>
                  <a:pt x="439271" y="2570303"/>
                </a:cubicBezTo>
                <a:cubicBezTo>
                  <a:pt x="437535" y="2570954"/>
                  <a:pt x="435592" y="2571279"/>
                  <a:pt x="433444" y="2571279"/>
                </a:cubicBezTo>
                <a:cubicBezTo>
                  <a:pt x="432879" y="2571279"/>
                  <a:pt x="432369" y="2571269"/>
                  <a:pt x="431914" y="2571247"/>
                </a:cubicBezTo>
                <a:cubicBezTo>
                  <a:pt x="431458" y="2571225"/>
                  <a:pt x="430959" y="2571193"/>
                  <a:pt x="430416" y="2571149"/>
                </a:cubicBezTo>
                <a:lnTo>
                  <a:pt x="430416" y="2566005"/>
                </a:lnTo>
                <a:cubicBezTo>
                  <a:pt x="430893" y="2566070"/>
                  <a:pt x="431414" y="2566130"/>
                  <a:pt x="431979" y="2566184"/>
                </a:cubicBezTo>
                <a:cubicBezTo>
                  <a:pt x="432543" y="2566239"/>
                  <a:pt x="433140" y="2566266"/>
                  <a:pt x="433769" y="2566266"/>
                </a:cubicBezTo>
                <a:cubicBezTo>
                  <a:pt x="434811" y="2566266"/>
                  <a:pt x="435782" y="2566114"/>
                  <a:pt x="436683" y="2565810"/>
                </a:cubicBezTo>
                <a:cubicBezTo>
                  <a:pt x="437584" y="2565506"/>
                  <a:pt x="438436" y="2565012"/>
                  <a:pt x="439239" y="2564329"/>
                </a:cubicBezTo>
                <a:cubicBezTo>
                  <a:pt x="440042" y="2563645"/>
                  <a:pt x="440812" y="2562761"/>
                  <a:pt x="441550" y="2561675"/>
                </a:cubicBezTo>
                <a:cubicBezTo>
                  <a:pt x="442288" y="2560590"/>
                  <a:pt x="443004" y="2559277"/>
                  <a:pt x="443699" y="2557736"/>
                </a:cubicBezTo>
                <a:close/>
                <a:moveTo>
                  <a:pt x="224154" y="2525050"/>
                </a:moveTo>
                <a:lnTo>
                  <a:pt x="229819" y="2525050"/>
                </a:lnTo>
                <a:lnTo>
                  <a:pt x="229819" y="2545951"/>
                </a:lnTo>
                <a:cubicBezTo>
                  <a:pt x="229819" y="2550964"/>
                  <a:pt x="231707" y="2553471"/>
                  <a:pt x="235484" y="2553471"/>
                </a:cubicBezTo>
                <a:cubicBezTo>
                  <a:pt x="236178" y="2553471"/>
                  <a:pt x="236856" y="2553368"/>
                  <a:pt x="237518" y="2553162"/>
                </a:cubicBezTo>
                <a:cubicBezTo>
                  <a:pt x="238180" y="2552956"/>
                  <a:pt x="238875" y="2552598"/>
                  <a:pt x="239602" y="2552088"/>
                </a:cubicBezTo>
                <a:cubicBezTo>
                  <a:pt x="240329" y="2551578"/>
                  <a:pt x="241110" y="2550888"/>
                  <a:pt x="241946" y="2550020"/>
                </a:cubicBezTo>
                <a:cubicBezTo>
                  <a:pt x="242782" y="2549152"/>
                  <a:pt x="243720" y="2548056"/>
                  <a:pt x="244762" y="2546732"/>
                </a:cubicBezTo>
                <a:lnTo>
                  <a:pt x="244762" y="2525050"/>
                </a:lnTo>
                <a:lnTo>
                  <a:pt x="250427" y="2525050"/>
                </a:lnTo>
                <a:lnTo>
                  <a:pt x="250427" y="2557736"/>
                </a:lnTo>
                <a:lnTo>
                  <a:pt x="245348" y="2557736"/>
                </a:lnTo>
                <a:lnTo>
                  <a:pt x="245153" y="2552462"/>
                </a:lnTo>
                <a:cubicBezTo>
                  <a:pt x="244176" y="2553591"/>
                  <a:pt x="243248" y="2554529"/>
                  <a:pt x="242369" y="2555278"/>
                </a:cubicBezTo>
                <a:cubicBezTo>
                  <a:pt x="241490" y="2556027"/>
                  <a:pt x="240617" y="2556629"/>
                  <a:pt x="239748" y="2557085"/>
                </a:cubicBezTo>
                <a:cubicBezTo>
                  <a:pt x="238880" y="2557541"/>
                  <a:pt x="238007" y="2557861"/>
                  <a:pt x="237128" y="2558045"/>
                </a:cubicBezTo>
                <a:cubicBezTo>
                  <a:pt x="236249" y="2558230"/>
                  <a:pt x="235321" y="2558322"/>
                  <a:pt x="234344" y="2558322"/>
                </a:cubicBezTo>
                <a:cubicBezTo>
                  <a:pt x="230980" y="2558322"/>
                  <a:pt x="228441" y="2557335"/>
                  <a:pt x="226726" y="2555359"/>
                </a:cubicBezTo>
                <a:cubicBezTo>
                  <a:pt x="225011" y="2553385"/>
                  <a:pt x="224154" y="2550400"/>
                  <a:pt x="224154" y="2546406"/>
                </a:cubicBezTo>
                <a:close/>
                <a:moveTo>
                  <a:pt x="144894" y="2525050"/>
                </a:moveTo>
                <a:lnTo>
                  <a:pt x="151340" y="2525050"/>
                </a:lnTo>
                <a:lnTo>
                  <a:pt x="159609" y="2546667"/>
                </a:lnTo>
                <a:lnTo>
                  <a:pt x="161270" y="2551746"/>
                </a:lnTo>
                <a:lnTo>
                  <a:pt x="163158" y="2546537"/>
                </a:lnTo>
                <a:lnTo>
                  <a:pt x="170809" y="2525050"/>
                </a:lnTo>
                <a:lnTo>
                  <a:pt x="177027" y="2525050"/>
                </a:lnTo>
                <a:lnTo>
                  <a:pt x="165893" y="2554285"/>
                </a:lnTo>
                <a:cubicBezTo>
                  <a:pt x="164742" y="2557259"/>
                  <a:pt x="163554" y="2559820"/>
                  <a:pt x="162328" y="2561968"/>
                </a:cubicBezTo>
                <a:cubicBezTo>
                  <a:pt x="161101" y="2564117"/>
                  <a:pt x="159761" y="2565881"/>
                  <a:pt x="158307" y="2567259"/>
                </a:cubicBezTo>
                <a:cubicBezTo>
                  <a:pt x="156853" y="2568637"/>
                  <a:pt x="155258" y="2569652"/>
                  <a:pt x="153521" y="2570303"/>
                </a:cubicBezTo>
                <a:cubicBezTo>
                  <a:pt x="151785" y="2570954"/>
                  <a:pt x="149842" y="2571279"/>
                  <a:pt x="147694" y="2571279"/>
                </a:cubicBezTo>
                <a:cubicBezTo>
                  <a:pt x="147129" y="2571279"/>
                  <a:pt x="146619" y="2571269"/>
                  <a:pt x="146164" y="2571247"/>
                </a:cubicBezTo>
                <a:cubicBezTo>
                  <a:pt x="145708" y="2571225"/>
                  <a:pt x="145209" y="2571193"/>
                  <a:pt x="144666" y="2571149"/>
                </a:cubicBezTo>
                <a:lnTo>
                  <a:pt x="144666" y="2566005"/>
                </a:lnTo>
                <a:cubicBezTo>
                  <a:pt x="145143" y="2566070"/>
                  <a:pt x="145664" y="2566130"/>
                  <a:pt x="146229" y="2566184"/>
                </a:cubicBezTo>
                <a:cubicBezTo>
                  <a:pt x="146793" y="2566239"/>
                  <a:pt x="147390" y="2566266"/>
                  <a:pt x="148019" y="2566266"/>
                </a:cubicBezTo>
                <a:cubicBezTo>
                  <a:pt x="149061" y="2566266"/>
                  <a:pt x="150032" y="2566114"/>
                  <a:pt x="150933" y="2565810"/>
                </a:cubicBezTo>
                <a:cubicBezTo>
                  <a:pt x="151834" y="2565506"/>
                  <a:pt x="152686" y="2565012"/>
                  <a:pt x="153489" y="2564329"/>
                </a:cubicBezTo>
                <a:cubicBezTo>
                  <a:pt x="154292" y="2563645"/>
                  <a:pt x="155062" y="2562761"/>
                  <a:pt x="155800" y="2561675"/>
                </a:cubicBezTo>
                <a:cubicBezTo>
                  <a:pt x="156538" y="2560590"/>
                  <a:pt x="157254" y="2559277"/>
                  <a:pt x="157949" y="2557736"/>
                </a:cubicBezTo>
                <a:close/>
                <a:moveTo>
                  <a:pt x="1459762" y="2524594"/>
                </a:moveTo>
                <a:cubicBezTo>
                  <a:pt x="1461455" y="2524594"/>
                  <a:pt x="1463040" y="2524713"/>
                  <a:pt x="1464516" y="2524952"/>
                </a:cubicBezTo>
                <a:cubicBezTo>
                  <a:pt x="1465991" y="2525191"/>
                  <a:pt x="1467402" y="2525582"/>
                  <a:pt x="1468748" y="2526124"/>
                </a:cubicBezTo>
                <a:lnTo>
                  <a:pt x="1468748" y="2531528"/>
                </a:lnTo>
                <a:cubicBezTo>
                  <a:pt x="1467337" y="2530791"/>
                  <a:pt x="1465899" y="2530253"/>
                  <a:pt x="1464434" y="2529917"/>
                </a:cubicBezTo>
                <a:cubicBezTo>
                  <a:pt x="1462969" y="2529580"/>
                  <a:pt x="1461455" y="2529412"/>
                  <a:pt x="1459893" y="2529412"/>
                </a:cubicBezTo>
                <a:cubicBezTo>
                  <a:pt x="1458438" y="2529412"/>
                  <a:pt x="1457066" y="2529689"/>
                  <a:pt x="1455774" y="2530242"/>
                </a:cubicBezTo>
                <a:cubicBezTo>
                  <a:pt x="1454483" y="2530796"/>
                  <a:pt x="1453349" y="2531593"/>
                  <a:pt x="1452372" y="2532635"/>
                </a:cubicBezTo>
                <a:cubicBezTo>
                  <a:pt x="1451395" y="2533677"/>
                  <a:pt x="1450625" y="2534947"/>
                  <a:pt x="1450061" y="2536444"/>
                </a:cubicBezTo>
                <a:cubicBezTo>
                  <a:pt x="1449496" y="2537942"/>
                  <a:pt x="1449214" y="2539635"/>
                  <a:pt x="1449214" y="2541523"/>
                </a:cubicBezTo>
                <a:cubicBezTo>
                  <a:pt x="1449214" y="2545473"/>
                  <a:pt x="1450175" y="2548430"/>
                  <a:pt x="1452095" y="2550395"/>
                </a:cubicBezTo>
                <a:cubicBezTo>
                  <a:pt x="1454016" y="2552359"/>
                  <a:pt x="1456680" y="2553341"/>
                  <a:pt x="1460088" y="2553341"/>
                </a:cubicBezTo>
                <a:cubicBezTo>
                  <a:pt x="1461629" y="2553341"/>
                  <a:pt x="1463121" y="2553167"/>
                  <a:pt x="1464564" y="2552820"/>
                </a:cubicBezTo>
                <a:cubicBezTo>
                  <a:pt x="1466008" y="2552473"/>
                  <a:pt x="1467402" y="2551952"/>
                  <a:pt x="1468748" y="2551257"/>
                </a:cubicBezTo>
                <a:lnTo>
                  <a:pt x="1468748" y="2556531"/>
                </a:lnTo>
                <a:cubicBezTo>
                  <a:pt x="1467272" y="2557096"/>
                  <a:pt x="1465758" y="2557514"/>
                  <a:pt x="1464206" y="2557785"/>
                </a:cubicBezTo>
                <a:cubicBezTo>
                  <a:pt x="1462654" y="2558056"/>
                  <a:pt x="1461054" y="2558192"/>
                  <a:pt x="1459404" y="2558192"/>
                </a:cubicBezTo>
                <a:cubicBezTo>
                  <a:pt x="1454239" y="2558192"/>
                  <a:pt x="1450262" y="2556792"/>
                  <a:pt x="1447472" y="2553992"/>
                </a:cubicBezTo>
                <a:cubicBezTo>
                  <a:pt x="1444683" y="2551192"/>
                  <a:pt x="1443289" y="2547101"/>
                  <a:pt x="1443289" y="2541718"/>
                </a:cubicBezTo>
                <a:cubicBezTo>
                  <a:pt x="1443289" y="2539136"/>
                  <a:pt x="1443690" y="2536792"/>
                  <a:pt x="1444494" y="2534686"/>
                </a:cubicBezTo>
                <a:cubicBezTo>
                  <a:pt x="1445297" y="2532581"/>
                  <a:pt x="1446425" y="2530780"/>
                  <a:pt x="1447879" y="2529282"/>
                </a:cubicBezTo>
                <a:cubicBezTo>
                  <a:pt x="1449334" y="2527784"/>
                  <a:pt x="1451070" y="2526629"/>
                  <a:pt x="1453088" y="2525815"/>
                </a:cubicBezTo>
                <a:cubicBezTo>
                  <a:pt x="1455107" y="2525001"/>
                  <a:pt x="1457331" y="2524594"/>
                  <a:pt x="1459762" y="2524594"/>
                </a:cubicBezTo>
                <a:close/>
                <a:moveTo>
                  <a:pt x="1875574" y="2524464"/>
                </a:moveTo>
                <a:cubicBezTo>
                  <a:pt x="1876247" y="2524464"/>
                  <a:pt x="1876887" y="2524599"/>
                  <a:pt x="1877495" y="2524871"/>
                </a:cubicBezTo>
                <a:cubicBezTo>
                  <a:pt x="1878103" y="2525142"/>
                  <a:pt x="1878635" y="2525505"/>
                  <a:pt x="1879090" y="2525961"/>
                </a:cubicBezTo>
                <a:cubicBezTo>
                  <a:pt x="1879546" y="2526417"/>
                  <a:pt x="1879910" y="2526949"/>
                  <a:pt x="1880181" y="2527556"/>
                </a:cubicBezTo>
                <a:cubicBezTo>
                  <a:pt x="1880452" y="2528164"/>
                  <a:pt x="1880588" y="2528805"/>
                  <a:pt x="1880588" y="2529477"/>
                </a:cubicBezTo>
                <a:cubicBezTo>
                  <a:pt x="1880588" y="2530172"/>
                  <a:pt x="1880452" y="2530818"/>
                  <a:pt x="1880181" y="2531414"/>
                </a:cubicBezTo>
                <a:cubicBezTo>
                  <a:pt x="1879910" y="2532011"/>
                  <a:pt x="1879546" y="2532538"/>
                  <a:pt x="1879090" y="2532993"/>
                </a:cubicBezTo>
                <a:cubicBezTo>
                  <a:pt x="1878635" y="2533449"/>
                  <a:pt x="1878103" y="2533807"/>
                  <a:pt x="1877495" y="2534068"/>
                </a:cubicBezTo>
                <a:cubicBezTo>
                  <a:pt x="1876887" y="2534328"/>
                  <a:pt x="1876247" y="2534458"/>
                  <a:pt x="1875574" y="2534458"/>
                </a:cubicBezTo>
                <a:cubicBezTo>
                  <a:pt x="1874880" y="2534458"/>
                  <a:pt x="1874234" y="2534328"/>
                  <a:pt x="1873637" y="2534068"/>
                </a:cubicBezTo>
                <a:cubicBezTo>
                  <a:pt x="1873040" y="2533807"/>
                  <a:pt x="1872514" y="2533449"/>
                  <a:pt x="1872058" y="2532993"/>
                </a:cubicBezTo>
                <a:cubicBezTo>
                  <a:pt x="1871602" y="2532538"/>
                  <a:pt x="1871244" y="2532011"/>
                  <a:pt x="1870984" y="2531414"/>
                </a:cubicBezTo>
                <a:cubicBezTo>
                  <a:pt x="1870723" y="2530818"/>
                  <a:pt x="1870593" y="2530172"/>
                  <a:pt x="1870593" y="2529477"/>
                </a:cubicBezTo>
                <a:cubicBezTo>
                  <a:pt x="1870593" y="2528805"/>
                  <a:pt x="1870723" y="2528164"/>
                  <a:pt x="1870984" y="2527556"/>
                </a:cubicBezTo>
                <a:cubicBezTo>
                  <a:pt x="1871244" y="2526949"/>
                  <a:pt x="1871602" y="2526417"/>
                  <a:pt x="1872058" y="2525961"/>
                </a:cubicBezTo>
                <a:cubicBezTo>
                  <a:pt x="1872514" y="2525505"/>
                  <a:pt x="1873040" y="2525142"/>
                  <a:pt x="1873637" y="2524871"/>
                </a:cubicBezTo>
                <a:cubicBezTo>
                  <a:pt x="1874234" y="2524599"/>
                  <a:pt x="1874880" y="2524464"/>
                  <a:pt x="1875574" y="2524464"/>
                </a:cubicBezTo>
                <a:close/>
                <a:moveTo>
                  <a:pt x="1602279" y="2524464"/>
                </a:moveTo>
                <a:cubicBezTo>
                  <a:pt x="1605643" y="2524464"/>
                  <a:pt x="1608188" y="2525457"/>
                  <a:pt x="1609914" y="2527443"/>
                </a:cubicBezTo>
                <a:cubicBezTo>
                  <a:pt x="1611639" y="2529428"/>
                  <a:pt x="1612502" y="2532418"/>
                  <a:pt x="1612502" y="2536412"/>
                </a:cubicBezTo>
                <a:lnTo>
                  <a:pt x="1612502" y="2557736"/>
                </a:lnTo>
                <a:lnTo>
                  <a:pt x="1606837" y="2557736"/>
                </a:lnTo>
                <a:lnTo>
                  <a:pt x="1606837" y="2536868"/>
                </a:lnTo>
                <a:cubicBezTo>
                  <a:pt x="1606837" y="2534307"/>
                  <a:pt x="1606360" y="2532413"/>
                  <a:pt x="1605405" y="2531186"/>
                </a:cubicBezTo>
                <a:cubicBezTo>
                  <a:pt x="1604450" y="2529960"/>
                  <a:pt x="1603028" y="2529347"/>
                  <a:pt x="1601140" y="2529347"/>
                </a:cubicBezTo>
                <a:cubicBezTo>
                  <a:pt x="1600445" y="2529347"/>
                  <a:pt x="1599767" y="2529450"/>
                  <a:pt x="1599105" y="2529656"/>
                </a:cubicBezTo>
                <a:cubicBezTo>
                  <a:pt x="1598443" y="2529863"/>
                  <a:pt x="1597754" y="2530221"/>
                  <a:pt x="1597038" y="2530731"/>
                </a:cubicBezTo>
                <a:cubicBezTo>
                  <a:pt x="1596322" y="2531241"/>
                  <a:pt x="1595546" y="2531930"/>
                  <a:pt x="1594710" y="2532798"/>
                </a:cubicBezTo>
                <a:cubicBezTo>
                  <a:pt x="1593874" y="2533666"/>
                  <a:pt x="1592936" y="2534751"/>
                  <a:pt x="1591894" y="2536054"/>
                </a:cubicBezTo>
                <a:lnTo>
                  <a:pt x="1591894" y="2557736"/>
                </a:lnTo>
                <a:lnTo>
                  <a:pt x="1586229" y="2557736"/>
                </a:lnTo>
                <a:lnTo>
                  <a:pt x="1586229" y="2525050"/>
                </a:lnTo>
                <a:lnTo>
                  <a:pt x="1591275" y="2525050"/>
                </a:lnTo>
                <a:lnTo>
                  <a:pt x="1591503" y="2530324"/>
                </a:lnTo>
                <a:cubicBezTo>
                  <a:pt x="1592458" y="2529195"/>
                  <a:pt x="1593381" y="2528256"/>
                  <a:pt x="1594270" y="2527508"/>
                </a:cubicBezTo>
                <a:cubicBezTo>
                  <a:pt x="1595160" y="2526759"/>
                  <a:pt x="1596034" y="2526157"/>
                  <a:pt x="1596891" y="2525701"/>
                </a:cubicBezTo>
                <a:cubicBezTo>
                  <a:pt x="1597749" y="2525245"/>
                  <a:pt x="1598622" y="2524925"/>
                  <a:pt x="1599512" y="2524740"/>
                </a:cubicBezTo>
                <a:cubicBezTo>
                  <a:pt x="1600402" y="2524556"/>
                  <a:pt x="1601324" y="2524464"/>
                  <a:pt x="1602279" y="2524464"/>
                </a:cubicBezTo>
                <a:close/>
                <a:moveTo>
                  <a:pt x="1561575" y="2524464"/>
                </a:moveTo>
                <a:cubicBezTo>
                  <a:pt x="1563919" y="2524464"/>
                  <a:pt x="1566019" y="2524827"/>
                  <a:pt x="1567874" y="2525554"/>
                </a:cubicBezTo>
                <a:cubicBezTo>
                  <a:pt x="1569730" y="2526282"/>
                  <a:pt x="1571304" y="2527345"/>
                  <a:pt x="1572595" y="2528745"/>
                </a:cubicBezTo>
                <a:cubicBezTo>
                  <a:pt x="1573886" y="2530145"/>
                  <a:pt x="1574874" y="2531886"/>
                  <a:pt x="1575558" y="2533970"/>
                </a:cubicBezTo>
                <a:cubicBezTo>
                  <a:pt x="1576241" y="2536054"/>
                  <a:pt x="1576583" y="2538441"/>
                  <a:pt x="1576583" y="2541132"/>
                </a:cubicBezTo>
                <a:cubicBezTo>
                  <a:pt x="1576583" y="2543672"/>
                  <a:pt x="1576225" y="2546000"/>
                  <a:pt x="1575509" y="2548116"/>
                </a:cubicBezTo>
                <a:cubicBezTo>
                  <a:pt x="1574793" y="2550232"/>
                  <a:pt x="1573762" y="2552044"/>
                  <a:pt x="1572416" y="2553553"/>
                </a:cubicBezTo>
                <a:cubicBezTo>
                  <a:pt x="1571070" y="2555061"/>
                  <a:pt x="1569432" y="2556233"/>
                  <a:pt x="1567500" y="2557069"/>
                </a:cubicBezTo>
                <a:cubicBezTo>
                  <a:pt x="1565568" y="2557904"/>
                  <a:pt x="1563376" y="2558322"/>
                  <a:pt x="1560924" y="2558322"/>
                </a:cubicBezTo>
                <a:cubicBezTo>
                  <a:pt x="1558580" y="2558322"/>
                  <a:pt x="1556480" y="2557959"/>
                  <a:pt x="1554624" y="2557231"/>
                </a:cubicBezTo>
                <a:cubicBezTo>
                  <a:pt x="1552768" y="2556504"/>
                  <a:pt x="1551195" y="2555436"/>
                  <a:pt x="1549903" y="2554025"/>
                </a:cubicBezTo>
                <a:cubicBezTo>
                  <a:pt x="1548612" y="2552614"/>
                  <a:pt x="1547624" y="2550867"/>
                  <a:pt x="1546941" y="2548783"/>
                </a:cubicBezTo>
                <a:cubicBezTo>
                  <a:pt x="1546257" y="2546699"/>
                  <a:pt x="1545915" y="2544301"/>
                  <a:pt x="1545915" y="2541588"/>
                </a:cubicBezTo>
                <a:cubicBezTo>
                  <a:pt x="1545915" y="2539049"/>
                  <a:pt x="1546273" y="2536732"/>
                  <a:pt x="1546990" y="2534637"/>
                </a:cubicBezTo>
                <a:cubicBezTo>
                  <a:pt x="1547706" y="2532543"/>
                  <a:pt x="1548737" y="2530742"/>
                  <a:pt x="1550082" y="2529233"/>
                </a:cubicBezTo>
                <a:cubicBezTo>
                  <a:pt x="1551428" y="2527725"/>
                  <a:pt x="1553067" y="2526553"/>
                  <a:pt x="1554998" y="2525717"/>
                </a:cubicBezTo>
                <a:cubicBezTo>
                  <a:pt x="1556930" y="2524882"/>
                  <a:pt x="1559122" y="2524464"/>
                  <a:pt x="1561575" y="2524464"/>
                </a:cubicBezTo>
                <a:close/>
                <a:moveTo>
                  <a:pt x="1418700" y="2524464"/>
                </a:moveTo>
                <a:cubicBezTo>
                  <a:pt x="1420979" y="2524464"/>
                  <a:pt x="1422997" y="2524822"/>
                  <a:pt x="1424755" y="2525538"/>
                </a:cubicBezTo>
                <a:cubicBezTo>
                  <a:pt x="1426513" y="2526254"/>
                  <a:pt x="1427995" y="2527269"/>
                  <a:pt x="1429199" y="2528582"/>
                </a:cubicBezTo>
                <a:cubicBezTo>
                  <a:pt x="1430404" y="2529895"/>
                  <a:pt x="1431315" y="2531491"/>
                  <a:pt x="1431934" y="2533368"/>
                </a:cubicBezTo>
                <a:cubicBezTo>
                  <a:pt x="1432552" y="2535245"/>
                  <a:pt x="1432862" y="2537345"/>
                  <a:pt x="1432862" y="2539667"/>
                </a:cubicBezTo>
                <a:cubicBezTo>
                  <a:pt x="1432862" y="2540470"/>
                  <a:pt x="1432851" y="2541143"/>
                  <a:pt x="1432829" y="2541686"/>
                </a:cubicBezTo>
                <a:cubicBezTo>
                  <a:pt x="1432807" y="2542229"/>
                  <a:pt x="1432775" y="2542739"/>
                  <a:pt x="1432731" y="2543216"/>
                </a:cubicBezTo>
                <a:lnTo>
                  <a:pt x="1409779" y="2543216"/>
                </a:lnTo>
                <a:cubicBezTo>
                  <a:pt x="1409779" y="2546558"/>
                  <a:pt x="1410713" y="2549125"/>
                  <a:pt x="1412579" y="2550915"/>
                </a:cubicBezTo>
                <a:cubicBezTo>
                  <a:pt x="1414446" y="2552706"/>
                  <a:pt x="1417137" y="2553601"/>
                  <a:pt x="1420653" y="2553601"/>
                </a:cubicBezTo>
                <a:cubicBezTo>
                  <a:pt x="1421608" y="2553601"/>
                  <a:pt x="1422563" y="2553564"/>
                  <a:pt x="1423518" y="2553487"/>
                </a:cubicBezTo>
                <a:cubicBezTo>
                  <a:pt x="1424473" y="2553412"/>
                  <a:pt x="1425396" y="2553308"/>
                  <a:pt x="1426285" y="2553178"/>
                </a:cubicBezTo>
                <a:cubicBezTo>
                  <a:pt x="1427175" y="2553048"/>
                  <a:pt x="1428027" y="2552901"/>
                  <a:pt x="1428841" y="2552739"/>
                </a:cubicBezTo>
                <a:cubicBezTo>
                  <a:pt x="1429655" y="2552576"/>
                  <a:pt x="1430409" y="2552397"/>
                  <a:pt x="1431104" y="2552201"/>
                </a:cubicBezTo>
                <a:lnTo>
                  <a:pt x="1431104" y="2556857"/>
                </a:lnTo>
                <a:cubicBezTo>
                  <a:pt x="1429563" y="2557291"/>
                  <a:pt x="1427821" y="2557644"/>
                  <a:pt x="1425878" y="2557915"/>
                </a:cubicBezTo>
                <a:cubicBezTo>
                  <a:pt x="1423936" y="2558187"/>
                  <a:pt x="1421923" y="2558322"/>
                  <a:pt x="1419839" y="2558322"/>
                </a:cubicBezTo>
                <a:cubicBezTo>
                  <a:pt x="1417039" y="2558322"/>
                  <a:pt x="1414630" y="2557942"/>
                  <a:pt x="1412612" y="2557183"/>
                </a:cubicBezTo>
                <a:cubicBezTo>
                  <a:pt x="1410593" y="2556423"/>
                  <a:pt x="1408938" y="2555322"/>
                  <a:pt x="1407647" y="2553878"/>
                </a:cubicBezTo>
                <a:cubicBezTo>
                  <a:pt x="1406355" y="2552435"/>
                  <a:pt x="1405401" y="2550666"/>
                  <a:pt x="1404782" y="2548571"/>
                </a:cubicBezTo>
                <a:cubicBezTo>
                  <a:pt x="1404163" y="2546477"/>
                  <a:pt x="1403854" y="2544106"/>
                  <a:pt x="1403854" y="2541458"/>
                </a:cubicBezTo>
                <a:cubicBezTo>
                  <a:pt x="1403854" y="2539157"/>
                  <a:pt x="1404185" y="2536981"/>
                  <a:pt x="1404847" y="2534930"/>
                </a:cubicBezTo>
                <a:cubicBezTo>
                  <a:pt x="1405509" y="2532879"/>
                  <a:pt x="1406475" y="2531078"/>
                  <a:pt x="1407745" y="2529526"/>
                </a:cubicBezTo>
                <a:cubicBezTo>
                  <a:pt x="1409014" y="2527974"/>
                  <a:pt x="1410572" y="2526743"/>
                  <a:pt x="1412416" y="2525831"/>
                </a:cubicBezTo>
                <a:cubicBezTo>
                  <a:pt x="1414261" y="2524919"/>
                  <a:pt x="1416356" y="2524464"/>
                  <a:pt x="1418700" y="2524464"/>
                </a:cubicBezTo>
                <a:close/>
                <a:moveTo>
                  <a:pt x="1391264" y="2524464"/>
                </a:moveTo>
                <a:cubicBezTo>
                  <a:pt x="1392545" y="2524464"/>
                  <a:pt x="1393966" y="2524534"/>
                  <a:pt x="1395529" y="2524675"/>
                </a:cubicBezTo>
                <a:cubicBezTo>
                  <a:pt x="1397092" y="2524817"/>
                  <a:pt x="1398720" y="2525061"/>
                  <a:pt x="1400413" y="2525408"/>
                </a:cubicBezTo>
                <a:lnTo>
                  <a:pt x="1400413" y="2530454"/>
                </a:lnTo>
                <a:cubicBezTo>
                  <a:pt x="1398633" y="2530020"/>
                  <a:pt x="1396945" y="2529700"/>
                  <a:pt x="1395350" y="2529494"/>
                </a:cubicBezTo>
                <a:cubicBezTo>
                  <a:pt x="1393755" y="2529287"/>
                  <a:pt x="1392371" y="2529184"/>
                  <a:pt x="1391199" y="2529184"/>
                </a:cubicBezTo>
                <a:cubicBezTo>
                  <a:pt x="1389788" y="2529184"/>
                  <a:pt x="1388600" y="2529293"/>
                  <a:pt x="1387634" y="2529510"/>
                </a:cubicBezTo>
                <a:cubicBezTo>
                  <a:pt x="1386668" y="2529727"/>
                  <a:pt x="1385887" y="2530025"/>
                  <a:pt x="1385290" y="2530405"/>
                </a:cubicBezTo>
                <a:cubicBezTo>
                  <a:pt x="1384693" y="2530785"/>
                  <a:pt x="1384265" y="2531230"/>
                  <a:pt x="1384004" y="2531740"/>
                </a:cubicBezTo>
                <a:cubicBezTo>
                  <a:pt x="1383744" y="2532250"/>
                  <a:pt x="1383614" y="2532798"/>
                  <a:pt x="1383614" y="2533384"/>
                </a:cubicBezTo>
                <a:cubicBezTo>
                  <a:pt x="1383614" y="2533970"/>
                  <a:pt x="1383728" y="2534502"/>
                  <a:pt x="1383955" y="2534979"/>
                </a:cubicBezTo>
                <a:cubicBezTo>
                  <a:pt x="1384183" y="2535457"/>
                  <a:pt x="1384607" y="2535918"/>
                  <a:pt x="1385225" y="2536363"/>
                </a:cubicBezTo>
                <a:cubicBezTo>
                  <a:pt x="1385844" y="2536808"/>
                  <a:pt x="1386706" y="2537253"/>
                  <a:pt x="1387813" y="2537698"/>
                </a:cubicBezTo>
                <a:cubicBezTo>
                  <a:pt x="1388920" y="2538143"/>
                  <a:pt x="1390363" y="2538626"/>
                  <a:pt x="1392143" y="2539146"/>
                </a:cubicBezTo>
                <a:cubicBezTo>
                  <a:pt x="1394075" y="2539711"/>
                  <a:pt x="1395703" y="2540302"/>
                  <a:pt x="1397027" y="2540921"/>
                </a:cubicBezTo>
                <a:cubicBezTo>
                  <a:pt x="1398351" y="2541539"/>
                  <a:pt x="1399425" y="2542229"/>
                  <a:pt x="1400250" y="2542988"/>
                </a:cubicBezTo>
                <a:cubicBezTo>
                  <a:pt x="1401074" y="2543748"/>
                  <a:pt x="1401666" y="2544605"/>
                  <a:pt x="1402024" y="2545560"/>
                </a:cubicBezTo>
                <a:cubicBezTo>
                  <a:pt x="1402382" y="2546515"/>
                  <a:pt x="1402561" y="2547600"/>
                  <a:pt x="1402561" y="2548816"/>
                </a:cubicBezTo>
                <a:cubicBezTo>
                  <a:pt x="1402561" y="2549966"/>
                  <a:pt x="1402366" y="2550997"/>
                  <a:pt x="1401975" y="2551908"/>
                </a:cubicBezTo>
                <a:cubicBezTo>
                  <a:pt x="1401585" y="2552820"/>
                  <a:pt x="1401053" y="2553629"/>
                  <a:pt x="1400380" y="2554334"/>
                </a:cubicBezTo>
                <a:cubicBezTo>
                  <a:pt x="1399707" y="2555039"/>
                  <a:pt x="1398926" y="2555642"/>
                  <a:pt x="1398036" y="2556141"/>
                </a:cubicBezTo>
                <a:cubicBezTo>
                  <a:pt x="1397146" y="2556640"/>
                  <a:pt x="1396197" y="2557052"/>
                  <a:pt x="1395187" y="2557378"/>
                </a:cubicBezTo>
                <a:cubicBezTo>
                  <a:pt x="1394178" y="2557703"/>
                  <a:pt x="1393142" y="2557942"/>
                  <a:pt x="1392078" y="2558094"/>
                </a:cubicBezTo>
                <a:cubicBezTo>
                  <a:pt x="1391015" y="2558246"/>
                  <a:pt x="1389973" y="2558322"/>
                  <a:pt x="1388953" y="2558322"/>
                </a:cubicBezTo>
                <a:cubicBezTo>
                  <a:pt x="1386739" y="2558322"/>
                  <a:pt x="1384704" y="2558224"/>
                  <a:pt x="1382848" y="2558029"/>
                </a:cubicBezTo>
                <a:cubicBezTo>
                  <a:pt x="1380993" y="2557834"/>
                  <a:pt x="1379175" y="2557519"/>
                  <a:pt x="1377395" y="2557085"/>
                </a:cubicBezTo>
                <a:lnTo>
                  <a:pt x="1377395" y="2551876"/>
                </a:lnTo>
                <a:cubicBezTo>
                  <a:pt x="1379305" y="2552419"/>
                  <a:pt x="1381204" y="2552831"/>
                  <a:pt x="1383093" y="2553113"/>
                </a:cubicBezTo>
                <a:cubicBezTo>
                  <a:pt x="1384981" y="2553395"/>
                  <a:pt x="1386858" y="2553536"/>
                  <a:pt x="1388725" y="2553536"/>
                </a:cubicBezTo>
                <a:cubicBezTo>
                  <a:pt x="1391438" y="2553536"/>
                  <a:pt x="1393446" y="2553167"/>
                  <a:pt x="1394748" y="2552429"/>
                </a:cubicBezTo>
                <a:cubicBezTo>
                  <a:pt x="1396050" y="2551692"/>
                  <a:pt x="1396701" y="2550639"/>
                  <a:pt x="1396701" y="2549271"/>
                </a:cubicBezTo>
                <a:cubicBezTo>
                  <a:pt x="1396701" y="2548685"/>
                  <a:pt x="1396598" y="2548159"/>
                  <a:pt x="1396392" y="2547692"/>
                </a:cubicBezTo>
                <a:cubicBezTo>
                  <a:pt x="1396186" y="2547226"/>
                  <a:pt x="1395811" y="2546781"/>
                  <a:pt x="1395269" y="2546358"/>
                </a:cubicBezTo>
                <a:cubicBezTo>
                  <a:pt x="1394726" y="2545934"/>
                  <a:pt x="1393885" y="2545495"/>
                  <a:pt x="1392746" y="2545039"/>
                </a:cubicBezTo>
                <a:cubicBezTo>
                  <a:pt x="1391606" y="2544583"/>
                  <a:pt x="1390049" y="2544062"/>
                  <a:pt x="1388074" y="2543476"/>
                </a:cubicBezTo>
                <a:cubicBezTo>
                  <a:pt x="1386598" y="2543042"/>
                  <a:pt x="1385236" y="2542549"/>
                  <a:pt x="1383988" y="2541995"/>
                </a:cubicBezTo>
                <a:cubicBezTo>
                  <a:pt x="1382740" y="2541442"/>
                  <a:pt x="1381660" y="2540785"/>
                  <a:pt x="1380749" y="2540025"/>
                </a:cubicBezTo>
                <a:cubicBezTo>
                  <a:pt x="1379837" y="2539266"/>
                  <a:pt x="1379121" y="2538376"/>
                  <a:pt x="1378600" y="2537356"/>
                </a:cubicBezTo>
                <a:cubicBezTo>
                  <a:pt x="1378079" y="2536336"/>
                  <a:pt x="1377819" y="2535131"/>
                  <a:pt x="1377819" y="2533742"/>
                </a:cubicBezTo>
                <a:cubicBezTo>
                  <a:pt x="1377819" y="2532831"/>
                  <a:pt x="1378030" y="2531832"/>
                  <a:pt x="1378453" y="2530747"/>
                </a:cubicBezTo>
                <a:cubicBezTo>
                  <a:pt x="1378877" y="2529662"/>
                  <a:pt x="1379598" y="2528653"/>
                  <a:pt x="1380618" y="2527719"/>
                </a:cubicBezTo>
                <a:cubicBezTo>
                  <a:pt x="1381638" y="2526786"/>
                  <a:pt x="1383017" y="2526010"/>
                  <a:pt x="1384753" y="2525391"/>
                </a:cubicBezTo>
                <a:cubicBezTo>
                  <a:pt x="1386489" y="2524773"/>
                  <a:pt x="1388660" y="2524464"/>
                  <a:pt x="1391264" y="2524464"/>
                </a:cubicBezTo>
                <a:close/>
                <a:moveTo>
                  <a:pt x="1313143" y="2524464"/>
                </a:moveTo>
                <a:cubicBezTo>
                  <a:pt x="1313947" y="2524464"/>
                  <a:pt x="1314717" y="2524518"/>
                  <a:pt x="1315455" y="2524626"/>
                </a:cubicBezTo>
                <a:cubicBezTo>
                  <a:pt x="1316193" y="2524735"/>
                  <a:pt x="1316844" y="2524876"/>
                  <a:pt x="1317408" y="2525050"/>
                </a:cubicBezTo>
                <a:lnTo>
                  <a:pt x="1329259" y="2525050"/>
                </a:lnTo>
                <a:lnTo>
                  <a:pt x="1329259" y="2529673"/>
                </a:lnTo>
                <a:lnTo>
                  <a:pt x="1324017" y="2529673"/>
                </a:lnTo>
                <a:cubicBezTo>
                  <a:pt x="1324625" y="2530432"/>
                  <a:pt x="1325097" y="2531317"/>
                  <a:pt x="1325433" y="2532326"/>
                </a:cubicBezTo>
                <a:cubicBezTo>
                  <a:pt x="1325770" y="2533335"/>
                  <a:pt x="1325938" y="2534426"/>
                  <a:pt x="1325938" y="2535598"/>
                </a:cubicBezTo>
                <a:cubicBezTo>
                  <a:pt x="1325938" y="2537291"/>
                  <a:pt x="1325629" y="2538837"/>
                  <a:pt x="1325010" y="2540237"/>
                </a:cubicBezTo>
                <a:cubicBezTo>
                  <a:pt x="1324392" y="2541637"/>
                  <a:pt x="1323518" y="2542836"/>
                  <a:pt x="1322389" y="2543835"/>
                </a:cubicBezTo>
                <a:cubicBezTo>
                  <a:pt x="1321261" y="2544833"/>
                  <a:pt x="1319910" y="2545609"/>
                  <a:pt x="1318336" y="2546162"/>
                </a:cubicBezTo>
                <a:cubicBezTo>
                  <a:pt x="1316763" y="2546716"/>
                  <a:pt x="1315032" y="2546992"/>
                  <a:pt x="1313143" y="2546992"/>
                </a:cubicBezTo>
                <a:cubicBezTo>
                  <a:pt x="1311776" y="2546992"/>
                  <a:pt x="1310496" y="2546846"/>
                  <a:pt x="1309302" y="2546553"/>
                </a:cubicBezTo>
                <a:cubicBezTo>
                  <a:pt x="1308108" y="2546260"/>
                  <a:pt x="1307164" y="2545897"/>
                  <a:pt x="1306469" y="2545462"/>
                </a:cubicBezTo>
                <a:cubicBezTo>
                  <a:pt x="1306057" y="2546070"/>
                  <a:pt x="1305710" y="2546645"/>
                  <a:pt x="1305428" y="2547188"/>
                </a:cubicBezTo>
                <a:cubicBezTo>
                  <a:pt x="1305145" y="2547731"/>
                  <a:pt x="1305004" y="2548338"/>
                  <a:pt x="1305004" y="2549011"/>
                </a:cubicBezTo>
                <a:cubicBezTo>
                  <a:pt x="1305004" y="2549836"/>
                  <a:pt x="1305401" y="2550520"/>
                  <a:pt x="1306193" y="2551062"/>
                </a:cubicBezTo>
                <a:cubicBezTo>
                  <a:pt x="1306985" y="2551605"/>
                  <a:pt x="1308032" y="2551898"/>
                  <a:pt x="1309334" y="2551941"/>
                </a:cubicBezTo>
                <a:lnTo>
                  <a:pt x="1317929" y="2552267"/>
                </a:lnTo>
                <a:cubicBezTo>
                  <a:pt x="1319557" y="2552310"/>
                  <a:pt x="1321060" y="2552516"/>
                  <a:pt x="1322438" y="2552885"/>
                </a:cubicBezTo>
                <a:cubicBezTo>
                  <a:pt x="1323816" y="2553254"/>
                  <a:pt x="1324999" y="2553786"/>
                  <a:pt x="1325987" y="2554480"/>
                </a:cubicBezTo>
                <a:cubicBezTo>
                  <a:pt x="1326974" y="2555175"/>
                  <a:pt x="1327745" y="2556032"/>
                  <a:pt x="1328298" y="2557052"/>
                </a:cubicBezTo>
                <a:cubicBezTo>
                  <a:pt x="1328852" y="2558073"/>
                  <a:pt x="1329129" y="2559255"/>
                  <a:pt x="1329129" y="2560601"/>
                </a:cubicBezTo>
                <a:cubicBezTo>
                  <a:pt x="1329129" y="2562055"/>
                  <a:pt x="1328814" y="2563433"/>
                  <a:pt x="1328184" y="2564736"/>
                </a:cubicBezTo>
                <a:cubicBezTo>
                  <a:pt x="1327555" y="2566038"/>
                  <a:pt x="1326584" y="2567183"/>
                  <a:pt x="1325271" y="2568170"/>
                </a:cubicBezTo>
                <a:cubicBezTo>
                  <a:pt x="1323958" y="2569158"/>
                  <a:pt x="1322292" y="2569945"/>
                  <a:pt x="1320273" y="2570531"/>
                </a:cubicBezTo>
                <a:cubicBezTo>
                  <a:pt x="1318255" y="2571117"/>
                  <a:pt x="1315856" y="2571410"/>
                  <a:pt x="1313078" y="2571410"/>
                </a:cubicBezTo>
                <a:cubicBezTo>
                  <a:pt x="1310431" y="2571410"/>
                  <a:pt x="1308179" y="2571198"/>
                  <a:pt x="1306323" y="2570775"/>
                </a:cubicBezTo>
                <a:cubicBezTo>
                  <a:pt x="1304467" y="2570352"/>
                  <a:pt x="1302943" y="2569766"/>
                  <a:pt x="1301749" y="2569017"/>
                </a:cubicBezTo>
                <a:cubicBezTo>
                  <a:pt x="1300555" y="2568268"/>
                  <a:pt x="1299687" y="2567378"/>
                  <a:pt x="1299144" y="2566347"/>
                </a:cubicBezTo>
                <a:cubicBezTo>
                  <a:pt x="1298602" y="2565316"/>
                  <a:pt x="1298330" y="2564182"/>
                  <a:pt x="1298330" y="2562945"/>
                </a:cubicBezTo>
                <a:cubicBezTo>
                  <a:pt x="1298330" y="2561361"/>
                  <a:pt x="1298699" y="2559972"/>
                  <a:pt x="1299437" y="2558778"/>
                </a:cubicBezTo>
                <a:cubicBezTo>
                  <a:pt x="1300175" y="2557584"/>
                  <a:pt x="1301315" y="2556434"/>
                  <a:pt x="1302856" y="2555327"/>
                </a:cubicBezTo>
                <a:cubicBezTo>
                  <a:pt x="1302291" y="2555066"/>
                  <a:pt x="1301803" y="2554741"/>
                  <a:pt x="1301391" y="2554350"/>
                </a:cubicBezTo>
                <a:cubicBezTo>
                  <a:pt x="1300978" y="2553959"/>
                  <a:pt x="1300642" y="2553531"/>
                  <a:pt x="1300381" y="2553064"/>
                </a:cubicBezTo>
                <a:cubicBezTo>
                  <a:pt x="1300121" y="2552598"/>
                  <a:pt x="1299926" y="2552104"/>
                  <a:pt x="1299795" y="2551583"/>
                </a:cubicBezTo>
                <a:cubicBezTo>
                  <a:pt x="1299665" y="2551062"/>
                  <a:pt x="1299600" y="2550552"/>
                  <a:pt x="1299600" y="2550053"/>
                </a:cubicBezTo>
                <a:cubicBezTo>
                  <a:pt x="1299600" y="2548642"/>
                  <a:pt x="1299931" y="2547351"/>
                  <a:pt x="1300593" y="2546179"/>
                </a:cubicBezTo>
                <a:cubicBezTo>
                  <a:pt x="1301255" y="2545007"/>
                  <a:pt x="1302042" y="2543900"/>
                  <a:pt x="1302953" y="2542858"/>
                </a:cubicBezTo>
                <a:cubicBezTo>
                  <a:pt x="1302541" y="2542359"/>
                  <a:pt x="1302178" y="2541870"/>
                  <a:pt x="1301863" y="2541393"/>
                </a:cubicBezTo>
                <a:cubicBezTo>
                  <a:pt x="1301548" y="2540916"/>
                  <a:pt x="1301277" y="2540400"/>
                  <a:pt x="1301049" y="2539846"/>
                </a:cubicBezTo>
                <a:cubicBezTo>
                  <a:pt x="1300821" y="2539293"/>
                  <a:pt x="1300647" y="2538696"/>
                  <a:pt x="1300528" y="2538056"/>
                </a:cubicBezTo>
                <a:cubicBezTo>
                  <a:pt x="1300408" y="2537416"/>
                  <a:pt x="1300349" y="2536683"/>
                  <a:pt x="1300349" y="2535858"/>
                </a:cubicBezTo>
                <a:cubicBezTo>
                  <a:pt x="1300349" y="2534165"/>
                  <a:pt x="1300658" y="2532619"/>
                  <a:pt x="1301277" y="2531219"/>
                </a:cubicBezTo>
                <a:cubicBezTo>
                  <a:pt x="1301895" y="2529819"/>
                  <a:pt x="1302764" y="2528620"/>
                  <a:pt x="1303881" y="2527622"/>
                </a:cubicBezTo>
                <a:cubicBezTo>
                  <a:pt x="1304999" y="2526623"/>
                  <a:pt x="1306345" y="2525847"/>
                  <a:pt x="1307918" y="2525294"/>
                </a:cubicBezTo>
                <a:cubicBezTo>
                  <a:pt x="1309492" y="2524740"/>
                  <a:pt x="1311233" y="2524464"/>
                  <a:pt x="1313143" y="2524464"/>
                </a:cubicBezTo>
                <a:close/>
                <a:moveTo>
                  <a:pt x="1287954" y="2524464"/>
                </a:moveTo>
                <a:cubicBezTo>
                  <a:pt x="1291318" y="2524464"/>
                  <a:pt x="1293863" y="2525457"/>
                  <a:pt x="1295589" y="2527443"/>
                </a:cubicBezTo>
                <a:cubicBezTo>
                  <a:pt x="1297314" y="2529428"/>
                  <a:pt x="1298177" y="2532418"/>
                  <a:pt x="1298177" y="2536412"/>
                </a:cubicBezTo>
                <a:lnTo>
                  <a:pt x="1298177" y="2557736"/>
                </a:lnTo>
                <a:lnTo>
                  <a:pt x="1292512" y="2557736"/>
                </a:lnTo>
                <a:lnTo>
                  <a:pt x="1292512" y="2536868"/>
                </a:lnTo>
                <a:cubicBezTo>
                  <a:pt x="1292512" y="2534307"/>
                  <a:pt x="1292035" y="2532413"/>
                  <a:pt x="1291080" y="2531186"/>
                </a:cubicBezTo>
                <a:cubicBezTo>
                  <a:pt x="1290125" y="2529960"/>
                  <a:pt x="1288703" y="2529347"/>
                  <a:pt x="1286815" y="2529347"/>
                </a:cubicBezTo>
                <a:cubicBezTo>
                  <a:pt x="1286120" y="2529347"/>
                  <a:pt x="1285442" y="2529450"/>
                  <a:pt x="1284780" y="2529656"/>
                </a:cubicBezTo>
                <a:cubicBezTo>
                  <a:pt x="1284118" y="2529863"/>
                  <a:pt x="1283429" y="2530221"/>
                  <a:pt x="1282713" y="2530731"/>
                </a:cubicBezTo>
                <a:cubicBezTo>
                  <a:pt x="1281997" y="2531241"/>
                  <a:pt x="1281221" y="2531930"/>
                  <a:pt x="1280385" y="2532798"/>
                </a:cubicBezTo>
                <a:cubicBezTo>
                  <a:pt x="1279549" y="2533666"/>
                  <a:pt x="1278611" y="2534751"/>
                  <a:pt x="1277569" y="2536054"/>
                </a:cubicBezTo>
                <a:lnTo>
                  <a:pt x="1277569" y="2557736"/>
                </a:lnTo>
                <a:lnTo>
                  <a:pt x="1271904" y="2557736"/>
                </a:lnTo>
                <a:lnTo>
                  <a:pt x="1271904" y="2525050"/>
                </a:lnTo>
                <a:lnTo>
                  <a:pt x="1276950" y="2525050"/>
                </a:lnTo>
                <a:lnTo>
                  <a:pt x="1277178" y="2530324"/>
                </a:lnTo>
                <a:cubicBezTo>
                  <a:pt x="1278133" y="2529195"/>
                  <a:pt x="1279056" y="2528256"/>
                  <a:pt x="1279945" y="2527508"/>
                </a:cubicBezTo>
                <a:cubicBezTo>
                  <a:pt x="1280835" y="2526759"/>
                  <a:pt x="1281709" y="2526157"/>
                  <a:pt x="1282566" y="2525701"/>
                </a:cubicBezTo>
                <a:cubicBezTo>
                  <a:pt x="1283423" y="2525245"/>
                  <a:pt x="1284297" y="2524925"/>
                  <a:pt x="1285187" y="2524740"/>
                </a:cubicBezTo>
                <a:cubicBezTo>
                  <a:pt x="1286077" y="2524556"/>
                  <a:pt x="1286999" y="2524464"/>
                  <a:pt x="1287954" y="2524464"/>
                </a:cubicBezTo>
                <a:close/>
                <a:moveTo>
                  <a:pt x="1180575" y="2524464"/>
                </a:moveTo>
                <a:cubicBezTo>
                  <a:pt x="1182919" y="2524464"/>
                  <a:pt x="1185019" y="2524827"/>
                  <a:pt x="1186874" y="2525554"/>
                </a:cubicBezTo>
                <a:cubicBezTo>
                  <a:pt x="1188730" y="2526282"/>
                  <a:pt x="1190304" y="2527345"/>
                  <a:pt x="1191595" y="2528745"/>
                </a:cubicBezTo>
                <a:cubicBezTo>
                  <a:pt x="1192887" y="2530145"/>
                  <a:pt x="1193874" y="2531886"/>
                  <a:pt x="1194558" y="2533970"/>
                </a:cubicBezTo>
                <a:cubicBezTo>
                  <a:pt x="1195241" y="2536054"/>
                  <a:pt x="1195583" y="2538441"/>
                  <a:pt x="1195583" y="2541132"/>
                </a:cubicBezTo>
                <a:cubicBezTo>
                  <a:pt x="1195583" y="2543672"/>
                  <a:pt x="1195225" y="2546000"/>
                  <a:pt x="1194509" y="2548116"/>
                </a:cubicBezTo>
                <a:cubicBezTo>
                  <a:pt x="1193793" y="2550232"/>
                  <a:pt x="1192762" y="2552044"/>
                  <a:pt x="1191416" y="2553553"/>
                </a:cubicBezTo>
                <a:cubicBezTo>
                  <a:pt x="1190070" y="2555061"/>
                  <a:pt x="1188432" y="2556233"/>
                  <a:pt x="1186500" y="2557069"/>
                </a:cubicBezTo>
                <a:cubicBezTo>
                  <a:pt x="1184568" y="2557904"/>
                  <a:pt x="1182376" y="2558322"/>
                  <a:pt x="1179924" y="2558322"/>
                </a:cubicBezTo>
                <a:cubicBezTo>
                  <a:pt x="1177580" y="2558322"/>
                  <a:pt x="1175480" y="2557959"/>
                  <a:pt x="1173624" y="2557231"/>
                </a:cubicBezTo>
                <a:cubicBezTo>
                  <a:pt x="1171768" y="2556504"/>
                  <a:pt x="1170195" y="2555436"/>
                  <a:pt x="1168903" y="2554025"/>
                </a:cubicBezTo>
                <a:cubicBezTo>
                  <a:pt x="1167612" y="2552614"/>
                  <a:pt x="1166624" y="2550867"/>
                  <a:pt x="1165941" y="2548783"/>
                </a:cubicBezTo>
                <a:cubicBezTo>
                  <a:pt x="1165257" y="2546699"/>
                  <a:pt x="1164915" y="2544301"/>
                  <a:pt x="1164915" y="2541588"/>
                </a:cubicBezTo>
                <a:cubicBezTo>
                  <a:pt x="1164915" y="2539049"/>
                  <a:pt x="1165273" y="2536732"/>
                  <a:pt x="1165990" y="2534637"/>
                </a:cubicBezTo>
                <a:cubicBezTo>
                  <a:pt x="1166706" y="2532543"/>
                  <a:pt x="1167737" y="2530742"/>
                  <a:pt x="1169082" y="2529233"/>
                </a:cubicBezTo>
                <a:cubicBezTo>
                  <a:pt x="1170428" y="2527725"/>
                  <a:pt x="1172067" y="2526553"/>
                  <a:pt x="1173998" y="2525717"/>
                </a:cubicBezTo>
                <a:cubicBezTo>
                  <a:pt x="1175930" y="2524882"/>
                  <a:pt x="1178122" y="2524464"/>
                  <a:pt x="1180575" y="2524464"/>
                </a:cubicBezTo>
                <a:close/>
                <a:moveTo>
                  <a:pt x="1075800" y="2524464"/>
                </a:moveTo>
                <a:cubicBezTo>
                  <a:pt x="1078079" y="2524464"/>
                  <a:pt x="1080097" y="2524822"/>
                  <a:pt x="1081855" y="2525538"/>
                </a:cubicBezTo>
                <a:cubicBezTo>
                  <a:pt x="1083613" y="2526254"/>
                  <a:pt x="1085095" y="2527269"/>
                  <a:pt x="1086299" y="2528582"/>
                </a:cubicBezTo>
                <a:cubicBezTo>
                  <a:pt x="1087504" y="2529895"/>
                  <a:pt x="1088415" y="2531491"/>
                  <a:pt x="1089034" y="2533368"/>
                </a:cubicBezTo>
                <a:cubicBezTo>
                  <a:pt x="1089652" y="2535245"/>
                  <a:pt x="1089962" y="2537345"/>
                  <a:pt x="1089962" y="2539667"/>
                </a:cubicBezTo>
                <a:cubicBezTo>
                  <a:pt x="1089962" y="2540470"/>
                  <a:pt x="1089951" y="2541143"/>
                  <a:pt x="1089929" y="2541686"/>
                </a:cubicBezTo>
                <a:cubicBezTo>
                  <a:pt x="1089907" y="2542229"/>
                  <a:pt x="1089875" y="2542739"/>
                  <a:pt x="1089831" y="2543216"/>
                </a:cubicBezTo>
                <a:lnTo>
                  <a:pt x="1066879" y="2543216"/>
                </a:lnTo>
                <a:cubicBezTo>
                  <a:pt x="1066879" y="2546558"/>
                  <a:pt x="1067813" y="2549125"/>
                  <a:pt x="1069679" y="2550915"/>
                </a:cubicBezTo>
                <a:cubicBezTo>
                  <a:pt x="1071546" y="2552706"/>
                  <a:pt x="1074237" y="2553601"/>
                  <a:pt x="1077753" y="2553601"/>
                </a:cubicBezTo>
                <a:cubicBezTo>
                  <a:pt x="1078708" y="2553601"/>
                  <a:pt x="1079663" y="2553564"/>
                  <a:pt x="1080618" y="2553487"/>
                </a:cubicBezTo>
                <a:cubicBezTo>
                  <a:pt x="1081573" y="2553412"/>
                  <a:pt x="1082495" y="2553308"/>
                  <a:pt x="1083385" y="2553178"/>
                </a:cubicBezTo>
                <a:cubicBezTo>
                  <a:pt x="1084275" y="2553048"/>
                  <a:pt x="1085127" y="2552901"/>
                  <a:pt x="1085941" y="2552739"/>
                </a:cubicBezTo>
                <a:cubicBezTo>
                  <a:pt x="1086755" y="2552576"/>
                  <a:pt x="1087509" y="2552397"/>
                  <a:pt x="1088204" y="2552201"/>
                </a:cubicBezTo>
                <a:lnTo>
                  <a:pt x="1088204" y="2556857"/>
                </a:lnTo>
                <a:cubicBezTo>
                  <a:pt x="1086663" y="2557291"/>
                  <a:pt x="1084921" y="2557644"/>
                  <a:pt x="1082978" y="2557915"/>
                </a:cubicBezTo>
                <a:cubicBezTo>
                  <a:pt x="1081036" y="2558187"/>
                  <a:pt x="1079023" y="2558322"/>
                  <a:pt x="1076939" y="2558322"/>
                </a:cubicBezTo>
                <a:cubicBezTo>
                  <a:pt x="1074139" y="2558322"/>
                  <a:pt x="1071730" y="2557942"/>
                  <a:pt x="1069712" y="2557183"/>
                </a:cubicBezTo>
                <a:cubicBezTo>
                  <a:pt x="1067693" y="2556423"/>
                  <a:pt x="1066038" y="2555322"/>
                  <a:pt x="1064747" y="2553878"/>
                </a:cubicBezTo>
                <a:cubicBezTo>
                  <a:pt x="1063455" y="2552435"/>
                  <a:pt x="1062501" y="2550666"/>
                  <a:pt x="1061882" y="2548571"/>
                </a:cubicBezTo>
                <a:cubicBezTo>
                  <a:pt x="1061263" y="2546477"/>
                  <a:pt x="1060954" y="2544106"/>
                  <a:pt x="1060954" y="2541458"/>
                </a:cubicBezTo>
                <a:cubicBezTo>
                  <a:pt x="1060954" y="2539157"/>
                  <a:pt x="1061285" y="2536981"/>
                  <a:pt x="1061947" y="2534930"/>
                </a:cubicBezTo>
                <a:cubicBezTo>
                  <a:pt x="1062609" y="2532879"/>
                  <a:pt x="1063575" y="2531078"/>
                  <a:pt x="1064845" y="2529526"/>
                </a:cubicBezTo>
                <a:cubicBezTo>
                  <a:pt x="1066114" y="2527974"/>
                  <a:pt x="1067672" y="2526743"/>
                  <a:pt x="1069516" y="2525831"/>
                </a:cubicBezTo>
                <a:cubicBezTo>
                  <a:pt x="1071361" y="2524919"/>
                  <a:pt x="1073456" y="2524464"/>
                  <a:pt x="1075800" y="2524464"/>
                </a:cubicBezTo>
                <a:close/>
                <a:moveTo>
                  <a:pt x="932925" y="2524464"/>
                </a:moveTo>
                <a:cubicBezTo>
                  <a:pt x="935269" y="2524464"/>
                  <a:pt x="937369" y="2524827"/>
                  <a:pt x="939224" y="2525554"/>
                </a:cubicBezTo>
                <a:cubicBezTo>
                  <a:pt x="941080" y="2526282"/>
                  <a:pt x="942654" y="2527345"/>
                  <a:pt x="943945" y="2528745"/>
                </a:cubicBezTo>
                <a:cubicBezTo>
                  <a:pt x="945236" y="2530145"/>
                  <a:pt x="946224" y="2531886"/>
                  <a:pt x="946908" y="2533970"/>
                </a:cubicBezTo>
                <a:cubicBezTo>
                  <a:pt x="947591" y="2536054"/>
                  <a:pt x="947933" y="2538441"/>
                  <a:pt x="947933" y="2541132"/>
                </a:cubicBezTo>
                <a:cubicBezTo>
                  <a:pt x="947933" y="2543672"/>
                  <a:pt x="947575" y="2546000"/>
                  <a:pt x="946859" y="2548116"/>
                </a:cubicBezTo>
                <a:cubicBezTo>
                  <a:pt x="946143" y="2550232"/>
                  <a:pt x="945112" y="2552044"/>
                  <a:pt x="943766" y="2553553"/>
                </a:cubicBezTo>
                <a:cubicBezTo>
                  <a:pt x="942420" y="2555061"/>
                  <a:pt x="940782" y="2556233"/>
                  <a:pt x="938850" y="2557069"/>
                </a:cubicBezTo>
                <a:cubicBezTo>
                  <a:pt x="936918" y="2557904"/>
                  <a:pt x="934726" y="2558322"/>
                  <a:pt x="932274" y="2558322"/>
                </a:cubicBezTo>
                <a:cubicBezTo>
                  <a:pt x="929930" y="2558322"/>
                  <a:pt x="927830" y="2557959"/>
                  <a:pt x="925974" y="2557231"/>
                </a:cubicBezTo>
                <a:cubicBezTo>
                  <a:pt x="924118" y="2556504"/>
                  <a:pt x="922545" y="2555436"/>
                  <a:pt x="921253" y="2554025"/>
                </a:cubicBezTo>
                <a:cubicBezTo>
                  <a:pt x="919962" y="2552614"/>
                  <a:pt x="918974" y="2550867"/>
                  <a:pt x="918291" y="2548783"/>
                </a:cubicBezTo>
                <a:cubicBezTo>
                  <a:pt x="917607" y="2546699"/>
                  <a:pt x="917265" y="2544301"/>
                  <a:pt x="917265" y="2541588"/>
                </a:cubicBezTo>
                <a:cubicBezTo>
                  <a:pt x="917265" y="2539049"/>
                  <a:pt x="917623" y="2536732"/>
                  <a:pt x="918340" y="2534637"/>
                </a:cubicBezTo>
                <a:cubicBezTo>
                  <a:pt x="919056" y="2532543"/>
                  <a:pt x="920087" y="2530742"/>
                  <a:pt x="921433" y="2529233"/>
                </a:cubicBezTo>
                <a:cubicBezTo>
                  <a:pt x="922778" y="2527725"/>
                  <a:pt x="924417" y="2526553"/>
                  <a:pt x="926348" y="2525717"/>
                </a:cubicBezTo>
                <a:cubicBezTo>
                  <a:pt x="928280" y="2524882"/>
                  <a:pt x="930472" y="2524464"/>
                  <a:pt x="932925" y="2524464"/>
                </a:cubicBezTo>
                <a:close/>
                <a:moveTo>
                  <a:pt x="830754" y="2524464"/>
                </a:moveTo>
                <a:cubicBezTo>
                  <a:pt x="834118" y="2524464"/>
                  <a:pt x="836663" y="2525457"/>
                  <a:pt x="838389" y="2527443"/>
                </a:cubicBezTo>
                <a:cubicBezTo>
                  <a:pt x="840114" y="2529428"/>
                  <a:pt x="840977" y="2532418"/>
                  <a:pt x="840977" y="2536412"/>
                </a:cubicBezTo>
                <a:lnTo>
                  <a:pt x="840977" y="2557736"/>
                </a:lnTo>
                <a:lnTo>
                  <a:pt x="835312" y="2557736"/>
                </a:lnTo>
                <a:lnTo>
                  <a:pt x="835312" y="2536868"/>
                </a:lnTo>
                <a:cubicBezTo>
                  <a:pt x="835312" y="2534307"/>
                  <a:pt x="834835" y="2532413"/>
                  <a:pt x="833880" y="2531186"/>
                </a:cubicBezTo>
                <a:cubicBezTo>
                  <a:pt x="832925" y="2529960"/>
                  <a:pt x="831503" y="2529347"/>
                  <a:pt x="829615" y="2529347"/>
                </a:cubicBezTo>
                <a:cubicBezTo>
                  <a:pt x="828920" y="2529347"/>
                  <a:pt x="828242" y="2529450"/>
                  <a:pt x="827580" y="2529656"/>
                </a:cubicBezTo>
                <a:cubicBezTo>
                  <a:pt x="826918" y="2529863"/>
                  <a:pt x="826229" y="2530221"/>
                  <a:pt x="825513" y="2530731"/>
                </a:cubicBezTo>
                <a:cubicBezTo>
                  <a:pt x="824796" y="2531241"/>
                  <a:pt x="824021" y="2531930"/>
                  <a:pt x="823185" y="2532798"/>
                </a:cubicBezTo>
                <a:cubicBezTo>
                  <a:pt x="822349" y="2533666"/>
                  <a:pt x="821411" y="2534751"/>
                  <a:pt x="820369" y="2536054"/>
                </a:cubicBezTo>
                <a:lnTo>
                  <a:pt x="820369" y="2557736"/>
                </a:lnTo>
                <a:lnTo>
                  <a:pt x="814704" y="2557736"/>
                </a:lnTo>
                <a:lnTo>
                  <a:pt x="814704" y="2525050"/>
                </a:lnTo>
                <a:lnTo>
                  <a:pt x="819750" y="2525050"/>
                </a:lnTo>
                <a:lnTo>
                  <a:pt x="819978" y="2530324"/>
                </a:lnTo>
                <a:cubicBezTo>
                  <a:pt x="820933" y="2529195"/>
                  <a:pt x="821856" y="2528256"/>
                  <a:pt x="822746" y="2527508"/>
                </a:cubicBezTo>
                <a:cubicBezTo>
                  <a:pt x="823635" y="2526759"/>
                  <a:pt x="824509" y="2526157"/>
                  <a:pt x="825366" y="2525701"/>
                </a:cubicBezTo>
                <a:cubicBezTo>
                  <a:pt x="826223" y="2525245"/>
                  <a:pt x="827097" y="2524925"/>
                  <a:pt x="827987" y="2524740"/>
                </a:cubicBezTo>
                <a:cubicBezTo>
                  <a:pt x="828877" y="2524556"/>
                  <a:pt x="829799" y="2524464"/>
                  <a:pt x="830754" y="2524464"/>
                </a:cubicBezTo>
                <a:close/>
                <a:moveTo>
                  <a:pt x="790050" y="2524464"/>
                </a:moveTo>
                <a:cubicBezTo>
                  <a:pt x="792394" y="2524464"/>
                  <a:pt x="794494" y="2524827"/>
                  <a:pt x="796349" y="2525554"/>
                </a:cubicBezTo>
                <a:cubicBezTo>
                  <a:pt x="798205" y="2526282"/>
                  <a:pt x="799779" y="2527345"/>
                  <a:pt x="801070" y="2528745"/>
                </a:cubicBezTo>
                <a:cubicBezTo>
                  <a:pt x="802362" y="2530145"/>
                  <a:pt x="803349" y="2531886"/>
                  <a:pt x="804033" y="2533970"/>
                </a:cubicBezTo>
                <a:cubicBezTo>
                  <a:pt x="804716" y="2536054"/>
                  <a:pt x="805058" y="2538441"/>
                  <a:pt x="805058" y="2541132"/>
                </a:cubicBezTo>
                <a:cubicBezTo>
                  <a:pt x="805058" y="2543672"/>
                  <a:pt x="804700" y="2546000"/>
                  <a:pt x="803984" y="2548116"/>
                </a:cubicBezTo>
                <a:cubicBezTo>
                  <a:pt x="803268" y="2550232"/>
                  <a:pt x="802237" y="2552044"/>
                  <a:pt x="800891" y="2553553"/>
                </a:cubicBezTo>
                <a:cubicBezTo>
                  <a:pt x="799545" y="2555061"/>
                  <a:pt x="797907" y="2556233"/>
                  <a:pt x="795975" y="2557069"/>
                </a:cubicBezTo>
                <a:cubicBezTo>
                  <a:pt x="794043" y="2557904"/>
                  <a:pt x="791851" y="2558322"/>
                  <a:pt x="789399" y="2558322"/>
                </a:cubicBezTo>
                <a:cubicBezTo>
                  <a:pt x="787055" y="2558322"/>
                  <a:pt x="784955" y="2557959"/>
                  <a:pt x="783099" y="2557231"/>
                </a:cubicBezTo>
                <a:cubicBezTo>
                  <a:pt x="781243" y="2556504"/>
                  <a:pt x="779670" y="2555436"/>
                  <a:pt x="778378" y="2554025"/>
                </a:cubicBezTo>
                <a:cubicBezTo>
                  <a:pt x="777087" y="2552614"/>
                  <a:pt x="776099" y="2550867"/>
                  <a:pt x="775416" y="2548783"/>
                </a:cubicBezTo>
                <a:cubicBezTo>
                  <a:pt x="774732" y="2546699"/>
                  <a:pt x="774390" y="2544301"/>
                  <a:pt x="774390" y="2541588"/>
                </a:cubicBezTo>
                <a:cubicBezTo>
                  <a:pt x="774390" y="2539049"/>
                  <a:pt x="774748" y="2536732"/>
                  <a:pt x="775465" y="2534637"/>
                </a:cubicBezTo>
                <a:cubicBezTo>
                  <a:pt x="776181" y="2532543"/>
                  <a:pt x="777212" y="2530742"/>
                  <a:pt x="778557" y="2529233"/>
                </a:cubicBezTo>
                <a:cubicBezTo>
                  <a:pt x="779903" y="2527725"/>
                  <a:pt x="781542" y="2526553"/>
                  <a:pt x="783473" y="2525717"/>
                </a:cubicBezTo>
                <a:cubicBezTo>
                  <a:pt x="785405" y="2524882"/>
                  <a:pt x="787597" y="2524464"/>
                  <a:pt x="790050" y="2524464"/>
                </a:cubicBezTo>
                <a:close/>
                <a:moveTo>
                  <a:pt x="723375" y="2524464"/>
                </a:moveTo>
                <a:cubicBezTo>
                  <a:pt x="725654" y="2524464"/>
                  <a:pt x="727672" y="2524822"/>
                  <a:pt x="729430" y="2525538"/>
                </a:cubicBezTo>
                <a:cubicBezTo>
                  <a:pt x="731188" y="2526254"/>
                  <a:pt x="732670" y="2527269"/>
                  <a:pt x="733874" y="2528582"/>
                </a:cubicBezTo>
                <a:cubicBezTo>
                  <a:pt x="735079" y="2529895"/>
                  <a:pt x="735990" y="2531491"/>
                  <a:pt x="736609" y="2533368"/>
                </a:cubicBezTo>
                <a:cubicBezTo>
                  <a:pt x="737228" y="2535245"/>
                  <a:pt x="737537" y="2537345"/>
                  <a:pt x="737537" y="2539667"/>
                </a:cubicBezTo>
                <a:cubicBezTo>
                  <a:pt x="737537" y="2540470"/>
                  <a:pt x="737526" y="2541143"/>
                  <a:pt x="737504" y="2541686"/>
                </a:cubicBezTo>
                <a:cubicBezTo>
                  <a:pt x="737482" y="2542229"/>
                  <a:pt x="737450" y="2542739"/>
                  <a:pt x="737406" y="2543216"/>
                </a:cubicBezTo>
                <a:lnTo>
                  <a:pt x="714454" y="2543216"/>
                </a:lnTo>
                <a:cubicBezTo>
                  <a:pt x="714454" y="2546558"/>
                  <a:pt x="715388" y="2549125"/>
                  <a:pt x="717254" y="2550915"/>
                </a:cubicBezTo>
                <a:cubicBezTo>
                  <a:pt x="719121" y="2552706"/>
                  <a:pt x="721812" y="2553601"/>
                  <a:pt x="725328" y="2553601"/>
                </a:cubicBezTo>
                <a:cubicBezTo>
                  <a:pt x="726283" y="2553601"/>
                  <a:pt x="727238" y="2553564"/>
                  <a:pt x="728193" y="2553487"/>
                </a:cubicBezTo>
                <a:cubicBezTo>
                  <a:pt x="729148" y="2553412"/>
                  <a:pt x="730071" y="2553308"/>
                  <a:pt x="730960" y="2553178"/>
                </a:cubicBezTo>
                <a:cubicBezTo>
                  <a:pt x="731850" y="2553048"/>
                  <a:pt x="732702" y="2552901"/>
                  <a:pt x="733516" y="2552739"/>
                </a:cubicBezTo>
                <a:cubicBezTo>
                  <a:pt x="734330" y="2552576"/>
                  <a:pt x="735084" y="2552397"/>
                  <a:pt x="735779" y="2552201"/>
                </a:cubicBezTo>
                <a:lnTo>
                  <a:pt x="735779" y="2556857"/>
                </a:lnTo>
                <a:cubicBezTo>
                  <a:pt x="734238" y="2557291"/>
                  <a:pt x="732496" y="2557644"/>
                  <a:pt x="730553" y="2557915"/>
                </a:cubicBezTo>
                <a:cubicBezTo>
                  <a:pt x="728611" y="2558187"/>
                  <a:pt x="726598" y="2558322"/>
                  <a:pt x="724514" y="2558322"/>
                </a:cubicBezTo>
                <a:cubicBezTo>
                  <a:pt x="721714" y="2558322"/>
                  <a:pt x="719305" y="2557942"/>
                  <a:pt x="717287" y="2557183"/>
                </a:cubicBezTo>
                <a:cubicBezTo>
                  <a:pt x="715268" y="2556423"/>
                  <a:pt x="713613" y="2555322"/>
                  <a:pt x="712322" y="2553878"/>
                </a:cubicBezTo>
                <a:cubicBezTo>
                  <a:pt x="711031" y="2552435"/>
                  <a:pt x="710076" y="2550666"/>
                  <a:pt x="709457" y="2548571"/>
                </a:cubicBezTo>
                <a:cubicBezTo>
                  <a:pt x="708838" y="2546477"/>
                  <a:pt x="708529" y="2544106"/>
                  <a:pt x="708529" y="2541458"/>
                </a:cubicBezTo>
                <a:cubicBezTo>
                  <a:pt x="708529" y="2539157"/>
                  <a:pt x="708860" y="2536981"/>
                  <a:pt x="709522" y="2534930"/>
                </a:cubicBezTo>
                <a:cubicBezTo>
                  <a:pt x="710184" y="2532879"/>
                  <a:pt x="711150" y="2531078"/>
                  <a:pt x="712420" y="2529526"/>
                </a:cubicBezTo>
                <a:cubicBezTo>
                  <a:pt x="713689" y="2527974"/>
                  <a:pt x="715247" y="2526743"/>
                  <a:pt x="717091" y="2525831"/>
                </a:cubicBezTo>
                <a:cubicBezTo>
                  <a:pt x="718936" y="2524919"/>
                  <a:pt x="721031" y="2524464"/>
                  <a:pt x="723375" y="2524464"/>
                </a:cubicBezTo>
                <a:close/>
                <a:moveTo>
                  <a:pt x="656700" y="2524464"/>
                </a:moveTo>
                <a:cubicBezTo>
                  <a:pt x="659044" y="2524464"/>
                  <a:pt x="661144" y="2524827"/>
                  <a:pt x="662999" y="2525554"/>
                </a:cubicBezTo>
                <a:cubicBezTo>
                  <a:pt x="664855" y="2526282"/>
                  <a:pt x="666429" y="2527345"/>
                  <a:pt x="667720" y="2528745"/>
                </a:cubicBezTo>
                <a:cubicBezTo>
                  <a:pt x="669011" y="2530145"/>
                  <a:pt x="669999" y="2531886"/>
                  <a:pt x="670683" y="2533970"/>
                </a:cubicBezTo>
                <a:cubicBezTo>
                  <a:pt x="671366" y="2536054"/>
                  <a:pt x="671708" y="2538441"/>
                  <a:pt x="671708" y="2541132"/>
                </a:cubicBezTo>
                <a:cubicBezTo>
                  <a:pt x="671708" y="2543672"/>
                  <a:pt x="671350" y="2546000"/>
                  <a:pt x="670634" y="2548116"/>
                </a:cubicBezTo>
                <a:cubicBezTo>
                  <a:pt x="669918" y="2550232"/>
                  <a:pt x="668887" y="2552044"/>
                  <a:pt x="667541" y="2553553"/>
                </a:cubicBezTo>
                <a:cubicBezTo>
                  <a:pt x="666195" y="2555061"/>
                  <a:pt x="664557" y="2556233"/>
                  <a:pt x="662625" y="2557069"/>
                </a:cubicBezTo>
                <a:cubicBezTo>
                  <a:pt x="660693" y="2557904"/>
                  <a:pt x="658501" y="2558322"/>
                  <a:pt x="656049" y="2558322"/>
                </a:cubicBezTo>
                <a:cubicBezTo>
                  <a:pt x="653705" y="2558322"/>
                  <a:pt x="651605" y="2557959"/>
                  <a:pt x="649749" y="2557231"/>
                </a:cubicBezTo>
                <a:cubicBezTo>
                  <a:pt x="647893" y="2556504"/>
                  <a:pt x="646320" y="2555436"/>
                  <a:pt x="645028" y="2554025"/>
                </a:cubicBezTo>
                <a:cubicBezTo>
                  <a:pt x="643737" y="2552614"/>
                  <a:pt x="642750" y="2550867"/>
                  <a:pt x="642066" y="2548783"/>
                </a:cubicBezTo>
                <a:cubicBezTo>
                  <a:pt x="641382" y="2546699"/>
                  <a:pt x="641040" y="2544301"/>
                  <a:pt x="641040" y="2541588"/>
                </a:cubicBezTo>
                <a:cubicBezTo>
                  <a:pt x="641040" y="2539049"/>
                  <a:pt x="641398" y="2536732"/>
                  <a:pt x="642115" y="2534637"/>
                </a:cubicBezTo>
                <a:cubicBezTo>
                  <a:pt x="642831" y="2532543"/>
                  <a:pt x="643862" y="2530742"/>
                  <a:pt x="645207" y="2529233"/>
                </a:cubicBezTo>
                <a:cubicBezTo>
                  <a:pt x="646553" y="2527725"/>
                  <a:pt x="648192" y="2526553"/>
                  <a:pt x="650123" y="2525717"/>
                </a:cubicBezTo>
                <a:cubicBezTo>
                  <a:pt x="652055" y="2524882"/>
                  <a:pt x="654247" y="2524464"/>
                  <a:pt x="656700" y="2524464"/>
                </a:cubicBezTo>
                <a:close/>
                <a:moveTo>
                  <a:pt x="614693" y="2524464"/>
                </a:moveTo>
                <a:cubicBezTo>
                  <a:pt x="616451" y="2524464"/>
                  <a:pt x="617786" y="2525039"/>
                  <a:pt x="618697" y="2526189"/>
                </a:cubicBezTo>
                <a:cubicBezTo>
                  <a:pt x="619609" y="2527340"/>
                  <a:pt x="620065" y="2529119"/>
                  <a:pt x="620065" y="2531528"/>
                </a:cubicBezTo>
                <a:cubicBezTo>
                  <a:pt x="620586" y="2530400"/>
                  <a:pt x="621096" y="2529396"/>
                  <a:pt x="621595" y="2528517"/>
                </a:cubicBezTo>
                <a:cubicBezTo>
                  <a:pt x="622094" y="2527638"/>
                  <a:pt x="622631" y="2526900"/>
                  <a:pt x="623207" y="2526303"/>
                </a:cubicBezTo>
                <a:cubicBezTo>
                  <a:pt x="623782" y="2525706"/>
                  <a:pt x="624417" y="2525250"/>
                  <a:pt x="625111" y="2524936"/>
                </a:cubicBezTo>
                <a:cubicBezTo>
                  <a:pt x="625806" y="2524621"/>
                  <a:pt x="626609" y="2524464"/>
                  <a:pt x="627520" y="2524464"/>
                </a:cubicBezTo>
                <a:cubicBezTo>
                  <a:pt x="631622" y="2524464"/>
                  <a:pt x="633673" y="2527622"/>
                  <a:pt x="633673" y="2533937"/>
                </a:cubicBezTo>
                <a:lnTo>
                  <a:pt x="633673" y="2557736"/>
                </a:lnTo>
                <a:lnTo>
                  <a:pt x="628464" y="2557736"/>
                </a:lnTo>
                <a:lnTo>
                  <a:pt x="628464" y="2534263"/>
                </a:lnTo>
                <a:cubicBezTo>
                  <a:pt x="628464" y="2533243"/>
                  <a:pt x="628426" y="2532407"/>
                  <a:pt x="628350" y="2531756"/>
                </a:cubicBezTo>
                <a:cubicBezTo>
                  <a:pt x="628274" y="2531105"/>
                  <a:pt x="628155" y="2530590"/>
                  <a:pt x="627992" y="2530210"/>
                </a:cubicBezTo>
                <a:cubicBezTo>
                  <a:pt x="627829" y="2529830"/>
                  <a:pt x="627623" y="2529564"/>
                  <a:pt x="627374" y="2529412"/>
                </a:cubicBezTo>
                <a:cubicBezTo>
                  <a:pt x="627124" y="2529260"/>
                  <a:pt x="626815" y="2529184"/>
                  <a:pt x="626446" y="2529184"/>
                </a:cubicBezTo>
                <a:cubicBezTo>
                  <a:pt x="626012" y="2529184"/>
                  <a:pt x="625610" y="2529314"/>
                  <a:pt x="625241" y="2529575"/>
                </a:cubicBezTo>
                <a:cubicBezTo>
                  <a:pt x="624872" y="2529835"/>
                  <a:pt x="624476" y="2530259"/>
                  <a:pt x="624053" y="2530845"/>
                </a:cubicBezTo>
                <a:cubicBezTo>
                  <a:pt x="623630" y="2531431"/>
                  <a:pt x="623163" y="2532207"/>
                  <a:pt x="622653" y="2533172"/>
                </a:cubicBezTo>
                <a:cubicBezTo>
                  <a:pt x="622143" y="2534138"/>
                  <a:pt x="621541" y="2535327"/>
                  <a:pt x="620846" y="2536737"/>
                </a:cubicBezTo>
                <a:lnTo>
                  <a:pt x="620846" y="2557736"/>
                </a:lnTo>
                <a:lnTo>
                  <a:pt x="615670" y="2557736"/>
                </a:lnTo>
                <a:lnTo>
                  <a:pt x="615670" y="2534882"/>
                </a:lnTo>
                <a:cubicBezTo>
                  <a:pt x="615670" y="2533688"/>
                  <a:pt x="615632" y="2532722"/>
                  <a:pt x="615556" y="2531984"/>
                </a:cubicBezTo>
                <a:cubicBezTo>
                  <a:pt x="615480" y="2531246"/>
                  <a:pt x="615360" y="2530671"/>
                  <a:pt x="615198" y="2530259"/>
                </a:cubicBezTo>
                <a:cubicBezTo>
                  <a:pt x="615035" y="2529846"/>
                  <a:pt x="614823" y="2529564"/>
                  <a:pt x="614563" y="2529412"/>
                </a:cubicBezTo>
                <a:cubicBezTo>
                  <a:pt x="614302" y="2529260"/>
                  <a:pt x="613988" y="2529184"/>
                  <a:pt x="613619" y="2529184"/>
                </a:cubicBezTo>
                <a:cubicBezTo>
                  <a:pt x="613228" y="2529184"/>
                  <a:pt x="612859" y="2529293"/>
                  <a:pt x="612512" y="2529510"/>
                </a:cubicBezTo>
                <a:cubicBezTo>
                  <a:pt x="612165" y="2529727"/>
                  <a:pt x="611779" y="2530118"/>
                  <a:pt x="611356" y="2530682"/>
                </a:cubicBezTo>
                <a:cubicBezTo>
                  <a:pt x="610933" y="2531246"/>
                  <a:pt x="610461" y="2532017"/>
                  <a:pt x="609940" y="2532993"/>
                </a:cubicBezTo>
                <a:cubicBezTo>
                  <a:pt x="609419" y="2533970"/>
                  <a:pt x="608800" y="2535218"/>
                  <a:pt x="608084" y="2536737"/>
                </a:cubicBezTo>
                <a:lnTo>
                  <a:pt x="608084" y="2557736"/>
                </a:lnTo>
                <a:lnTo>
                  <a:pt x="602875" y="2557736"/>
                </a:lnTo>
                <a:lnTo>
                  <a:pt x="602875" y="2525050"/>
                </a:lnTo>
                <a:lnTo>
                  <a:pt x="607205" y="2525050"/>
                </a:lnTo>
                <a:lnTo>
                  <a:pt x="607466" y="2531268"/>
                </a:lnTo>
                <a:cubicBezTo>
                  <a:pt x="608030" y="2530031"/>
                  <a:pt x="608578" y="2528978"/>
                  <a:pt x="609110" y="2528110"/>
                </a:cubicBezTo>
                <a:cubicBezTo>
                  <a:pt x="609641" y="2527242"/>
                  <a:pt x="610189" y="2526542"/>
                  <a:pt x="610754" y="2526010"/>
                </a:cubicBezTo>
                <a:cubicBezTo>
                  <a:pt x="611318" y="2525478"/>
                  <a:pt x="611920" y="2525088"/>
                  <a:pt x="612561" y="2524838"/>
                </a:cubicBezTo>
                <a:cubicBezTo>
                  <a:pt x="613201" y="2524589"/>
                  <a:pt x="613912" y="2524464"/>
                  <a:pt x="614693" y="2524464"/>
                </a:cubicBezTo>
                <a:close/>
                <a:moveTo>
                  <a:pt x="551925" y="2524464"/>
                </a:moveTo>
                <a:cubicBezTo>
                  <a:pt x="554269" y="2524464"/>
                  <a:pt x="556369" y="2524827"/>
                  <a:pt x="558224" y="2525554"/>
                </a:cubicBezTo>
                <a:cubicBezTo>
                  <a:pt x="560080" y="2526282"/>
                  <a:pt x="561654" y="2527345"/>
                  <a:pt x="562945" y="2528745"/>
                </a:cubicBezTo>
                <a:cubicBezTo>
                  <a:pt x="564236" y="2530145"/>
                  <a:pt x="565224" y="2531886"/>
                  <a:pt x="565908" y="2533970"/>
                </a:cubicBezTo>
                <a:cubicBezTo>
                  <a:pt x="566591" y="2536054"/>
                  <a:pt x="566933" y="2538441"/>
                  <a:pt x="566933" y="2541132"/>
                </a:cubicBezTo>
                <a:cubicBezTo>
                  <a:pt x="566933" y="2543672"/>
                  <a:pt x="566575" y="2546000"/>
                  <a:pt x="565859" y="2548116"/>
                </a:cubicBezTo>
                <a:cubicBezTo>
                  <a:pt x="565143" y="2550232"/>
                  <a:pt x="564112" y="2552044"/>
                  <a:pt x="562766" y="2553553"/>
                </a:cubicBezTo>
                <a:cubicBezTo>
                  <a:pt x="561420" y="2555061"/>
                  <a:pt x="559782" y="2556233"/>
                  <a:pt x="557850" y="2557069"/>
                </a:cubicBezTo>
                <a:cubicBezTo>
                  <a:pt x="555918" y="2557904"/>
                  <a:pt x="553726" y="2558322"/>
                  <a:pt x="551274" y="2558322"/>
                </a:cubicBezTo>
                <a:cubicBezTo>
                  <a:pt x="548930" y="2558322"/>
                  <a:pt x="546830" y="2557959"/>
                  <a:pt x="544974" y="2557231"/>
                </a:cubicBezTo>
                <a:cubicBezTo>
                  <a:pt x="543118" y="2556504"/>
                  <a:pt x="541545" y="2555436"/>
                  <a:pt x="540253" y="2554025"/>
                </a:cubicBezTo>
                <a:cubicBezTo>
                  <a:pt x="538962" y="2552614"/>
                  <a:pt x="537975" y="2550867"/>
                  <a:pt x="537291" y="2548783"/>
                </a:cubicBezTo>
                <a:cubicBezTo>
                  <a:pt x="536607" y="2546699"/>
                  <a:pt x="536265" y="2544301"/>
                  <a:pt x="536265" y="2541588"/>
                </a:cubicBezTo>
                <a:cubicBezTo>
                  <a:pt x="536265" y="2539049"/>
                  <a:pt x="536623" y="2536732"/>
                  <a:pt x="537340" y="2534637"/>
                </a:cubicBezTo>
                <a:cubicBezTo>
                  <a:pt x="538056" y="2532543"/>
                  <a:pt x="539087" y="2530742"/>
                  <a:pt x="540433" y="2529233"/>
                </a:cubicBezTo>
                <a:cubicBezTo>
                  <a:pt x="541778" y="2527725"/>
                  <a:pt x="543417" y="2526553"/>
                  <a:pt x="545348" y="2525717"/>
                </a:cubicBezTo>
                <a:cubicBezTo>
                  <a:pt x="547280" y="2524882"/>
                  <a:pt x="549472" y="2524464"/>
                  <a:pt x="551925" y="2524464"/>
                </a:cubicBezTo>
                <a:close/>
                <a:moveTo>
                  <a:pt x="370820" y="2524464"/>
                </a:moveTo>
                <a:cubicBezTo>
                  <a:pt x="372795" y="2524464"/>
                  <a:pt x="374574" y="2524681"/>
                  <a:pt x="376159" y="2525115"/>
                </a:cubicBezTo>
                <a:cubicBezTo>
                  <a:pt x="377743" y="2525549"/>
                  <a:pt x="379083" y="2526211"/>
                  <a:pt x="380180" y="2527101"/>
                </a:cubicBezTo>
                <a:cubicBezTo>
                  <a:pt x="381275" y="2527991"/>
                  <a:pt x="382117" y="2529108"/>
                  <a:pt x="382703" y="2530454"/>
                </a:cubicBezTo>
                <a:cubicBezTo>
                  <a:pt x="383289" y="2531800"/>
                  <a:pt x="383582" y="2533384"/>
                  <a:pt x="383582" y="2535207"/>
                </a:cubicBezTo>
                <a:lnTo>
                  <a:pt x="383582" y="2557736"/>
                </a:lnTo>
                <a:lnTo>
                  <a:pt x="378503" y="2557736"/>
                </a:lnTo>
                <a:lnTo>
                  <a:pt x="378373" y="2553341"/>
                </a:lnTo>
                <a:cubicBezTo>
                  <a:pt x="376593" y="2555099"/>
                  <a:pt x="374786" y="2556369"/>
                  <a:pt x="372952" y="2557150"/>
                </a:cubicBezTo>
                <a:cubicBezTo>
                  <a:pt x="371118" y="2557931"/>
                  <a:pt x="369192" y="2558322"/>
                  <a:pt x="367173" y="2558322"/>
                </a:cubicBezTo>
                <a:cubicBezTo>
                  <a:pt x="365307" y="2558322"/>
                  <a:pt x="363712" y="2558083"/>
                  <a:pt x="362388" y="2557606"/>
                </a:cubicBezTo>
                <a:cubicBezTo>
                  <a:pt x="361064" y="2557128"/>
                  <a:pt x="359973" y="2556472"/>
                  <a:pt x="359116" y="2555636"/>
                </a:cubicBezTo>
                <a:cubicBezTo>
                  <a:pt x="358258" y="2554801"/>
                  <a:pt x="357629" y="2553819"/>
                  <a:pt x="357227" y="2552690"/>
                </a:cubicBezTo>
                <a:cubicBezTo>
                  <a:pt x="356826" y="2551561"/>
                  <a:pt x="356625" y="2550335"/>
                  <a:pt x="356625" y="2549011"/>
                </a:cubicBezTo>
                <a:cubicBezTo>
                  <a:pt x="356625" y="2545734"/>
                  <a:pt x="357846" y="2543167"/>
                  <a:pt x="360288" y="2541311"/>
                </a:cubicBezTo>
                <a:cubicBezTo>
                  <a:pt x="362729" y="2539456"/>
                  <a:pt x="366338" y="2538528"/>
                  <a:pt x="371113" y="2538528"/>
                </a:cubicBezTo>
                <a:lnTo>
                  <a:pt x="377884" y="2538528"/>
                </a:lnTo>
                <a:lnTo>
                  <a:pt x="377884" y="2535663"/>
                </a:lnTo>
                <a:cubicBezTo>
                  <a:pt x="377884" y="2533731"/>
                  <a:pt x="377266" y="2532185"/>
                  <a:pt x="376029" y="2531024"/>
                </a:cubicBezTo>
                <a:cubicBezTo>
                  <a:pt x="374791" y="2529863"/>
                  <a:pt x="372903" y="2529282"/>
                  <a:pt x="370364" y="2529282"/>
                </a:cubicBezTo>
                <a:cubicBezTo>
                  <a:pt x="368519" y="2529282"/>
                  <a:pt x="366701" y="2529488"/>
                  <a:pt x="364911" y="2529900"/>
                </a:cubicBezTo>
                <a:cubicBezTo>
                  <a:pt x="363120" y="2530313"/>
                  <a:pt x="361270" y="2530899"/>
                  <a:pt x="359360" y="2531659"/>
                </a:cubicBezTo>
                <a:lnTo>
                  <a:pt x="359360" y="2526547"/>
                </a:lnTo>
                <a:cubicBezTo>
                  <a:pt x="360076" y="2526287"/>
                  <a:pt x="360874" y="2526032"/>
                  <a:pt x="361753" y="2525782"/>
                </a:cubicBezTo>
                <a:cubicBezTo>
                  <a:pt x="362632" y="2525533"/>
                  <a:pt x="363559" y="2525310"/>
                  <a:pt x="364536" y="2525115"/>
                </a:cubicBezTo>
                <a:cubicBezTo>
                  <a:pt x="365513" y="2524919"/>
                  <a:pt x="366533" y="2524762"/>
                  <a:pt x="367597" y="2524643"/>
                </a:cubicBezTo>
                <a:cubicBezTo>
                  <a:pt x="368660" y="2524524"/>
                  <a:pt x="369734" y="2524464"/>
                  <a:pt x="370820" y="2524464"/>
                </a:cubicBezTo>
                <a:close/>
                <a:moveTo>
                  <a:pt x="342375" y="2524464"/>
                </a:moveTo>
                <a:cubicBezTo>
                  <a:pt x="344654" y="2524464"/>
                  <a:pt x="346672" y="2524822"/>
                  <a:pt x="348430" y="2525538"/>
                </a:cubicBezTo>
                <a:cubicBezTo>
                  <a:pt x="350188" y="2526254"/>
                  <a:pt x="351670" y="2527269"/>
                  <a:pt x="352874" y="2528582"/>
                </a:cubicBezTo>
                <a:cubicBezTo>
                  <a:pt x="354079" y="2529895"/>
                  <a:pt x="354990" y="2531491"/>
                  <a:pt x="355609" y="2533368"/>
                </a:cubicBezTo>
                <a:cubicBezTo>
                  <a:pt x="356228" y="2535245"/>
                  <a:pt x="356537" y="2537345"/>
                  <a:pt x="356537" y="2539667"/>
                </a:cubicBezTo>
                <a:cubicBezTo>
                  <a:pt x="356537" y="2540470"/>
                  <a:pt x="356526" y="2541143"/>
                  <a:pt x="356504" y="2541686"/>
                </a:cubicBezTo>
                <a:cubicBezTo>
                  <a:pt x="356482" y="2542229"/>
                  <a:pt x="356450" y="2542739"/>
                  <a:pt x="356406" y="2543216"/>
                </a:cubicBezTo>
                <a:lnTo>
                  <a:pt x="333454" y="2543216"/>
                </a:lnTo>
                <a:cubicBezTo>
                  <a:pt x="333454" y="2546558"/>
                  <a:pt x="334388" y="2549125"/>
                  <a:pt x="336254" y="2550915"/>
                </a:cubicBezTo>
                <a:cubicBezTo>
                  <a:pt x="338121" y="2552706"/>
                  <a:pt x="340812" y="2553601"/>
                  <a:pt x="344328" y="2553601"/>
                </a:cubicBezTo>
                <a:cubicBezTo>
                  <a:pt x="345283" y="2553601"/>
                  <a:pt x="346238" y="2553564"/>
                  <a:pt x="347193" y="2553487"/>
                </a:cubicBezTo>
                <a:cubicBezTo>
                  <a:pt x="348148" y="2553412"/>
                  <a:pt x="349071" y="2553308"/>
                  <a:pt x="349960" y="2553178"/>
                </a:cubicBezTo>
                <a:cubicBezTo>
                  <a:pt x="350850" y="2553048"/>
                  <a:pt x="351702" y="2552901"/>
                  <a:pt x="352516" y="2552739"/>
                </a:cubicBezTo>
                <a:cubicBezTo>
                  <a:pt x="353330" y="2552576"/>
                  <a:pt x="354084" y="2552397"/>
                  <a:pt x="354779" y="2552201"/>
                </a:cubicBezTo>
                <a:lnTo>
                  <a:pt x="354779" y="2556857"/>
                </a:lnTo>
                <a:cubicBezTo>
                  <a:pt x="353238" y="2557291"/>
                  <a:pt x="351496" y="2557644"/>
                  <a:pt x="349553" y="2557915"/>
                </a:cubicBezTo>
                <a:cubicBezTo>
                  <a:pt x="347611" y="2558187"/>
                  <a:pt x="345598" y="2558322"/>
                  <a:pt x="343514" y="2558322"/>
                </a:cubicBezTo>
                <a:cubicBezTo>
                  <a:pt x="340715" y="2558322"/>
                  <a:pt x="338305" y="2557942"/>
                  <a:pt x="336287" y="2557183"/>
                </a:cubicBezTo>
                <a:cubicBezTo>
                  <a:pt x="334268" y="2556423"/>
                  <a:pt x="332613" y="2555322"/>
                  <a:pt x="331322" y="2553878"/>
                </a:cubicBezTo>
                <a:cubicBezTo>
                  <a:pt x="330031" y="2552435"/>
                  <a:pt x="329076" y="2550666"/>
                  <a:pt x="328457" y="2548571"/>
                </a:cubicBezTo>
                <a:cubicBezTo>
                  <a:pt x="327838" y="2546477"/>
                  <a:pt x="327529" y="2544106"/>
                  <a:pt x="327529" y="2541458"/>
                </a:cubicBezTo>
                <a:cubicBezTo>
                  <a:pt x="327529" y="2539157"/>
                  <a:pt x="327860" y="2536981"/>
                  <a:pt x="328522" y="2534930"/>
                </a:cubicBezTo>
                <a:cubicBezTo>
                  <a:pt x="329184" y="2532879"/>
                  <a:pt x="330150" y="2531078"/>
                  <a:pt x="331420" y="2529526"/>
                </a:cubicBezTo>
                <a:cubicBezTo>
                  <a:pt x="332689" y="2527974"/>
                  <a:pt x="334247" y="2526743"/>
                  <a:pt x="336092" y="2525831"/>
                </a:cubicBezTo>
                <a:cubicBezTo>
                  <a:pt x="337936" y="2524919"/>
                  <a:pt x="340031" y="2524464"/>
                  <a:pt x="342375" y="2524464"/>
                </a:cubicBezTo>
                <a:close/>
                <a:moveTo>
                  <a:pt x="308898" y="2524464"/>
                </a:moveTo>
                <a:cubicBezTo>
                  <a:pt x="312284" y="2524464"/>
                  <a:pt x="314850" y="2525560"/>
                  <a:pt x="316597" y="2527752"/>
                </a:cubicBezTo>
                <a:cubicBezTo>
                  <a:pt x="318344" y="2529944"/>
                  <a:pt x="319153" y="2533200"/>
                  <a:pt x="319023" y="2537519"/>
                </a:cubicBezTo>
                <a:lnTo>
                  <a:pt x="313293" y="2537519"/>
                </a:lnTo>
                <a:cubicBezTo>
                  <a:pt x="313358" y="2534654"/>
                  <a:pt x="312940" y="2532576"/>
                  <a:pt x="312039" y="2531284"/>
                </a:cubicBezTo>
                <a:cubicBezTo>
                  <a:pt x="311139" y="2529993"/>
                  <a:pt x="309820" y="2529347"/>
                  <a:pt x="308084" y="2529347"/>
                </a:cubicBezTo>
                <a:cubicBezTo>
                  <a:pt x="307324" y="2529347"/>
                  <a:pt x="306559" y="2529483"/>
                  <a:pt x="305789" y="2529754"/>
                </a:cubicBezTo>
                <a:cubicBezTo>
                  <a:pt x="305018" y="2530025"/>
                  <a:pt x="304226" y="2530459"/>
                  <a:pt x="303412" y="2531056"/>
                </a:cubicBezTo>
                <a:cubicBezTo>
                  <a:pt x="302598" y="2531653"/>
                  <a:pt x="301735" y="2532418"/>
                  <a:pt x="300824" y="2533351"/>
                </a:cubicBezTo>
                <a:cubicBezTo>
                  <a:pt x="299912" y="2534285"/>
                  <a:pt x="298936" y="2535414"/>
                  <a:pt x="297894" y="2536737"/>
                </a:cubicBezTo>
                <a:lnTo>
                  <a:pt x="297894" y="2557736"/>
                </a:lnTo>
                <a:lnTo>
                  <a:pt x="292164" y="2557736"/>
                </a:lnTo>
                <a:lnTo>
                  <a:pt x="292164" y="2525050"/>
                </a:lnTo>
                <a:lnTo>
                  <a:pt x="297340" y="2525050"/>
                </a:lnTo>
                <a:lnTo>
                  <a:pt x="297503" y="2531073"/>
                </a:lnTo>
                <a:cubicBezTo>
                  <a:pt x="299435" y="2528750"/>
                  <a:pt x="301339" y="2527068"/>
                  <a:pt x="303217" y="2526026"/>
                </a:cubicBezTo>
                <a:cubicBezTo>
                  <a:pt x="305094" y="2524985"/>
                  <a:pt x="306988" y="2524464"/>
                  <a:pt x="308898" y="2524464"/>
                </a:cubicBezTo>
                <a:close/>
                <a:moveTo>
                  <a:pt x="199500" y="2524464"/>
                </a:moveTo>
                <a:cubicBezTo>
                  <a:pt x="201844" y="2524464"/>
                  <a:pt x="203944" y="2524827"/>
                  <a:pt x="205799" y="2525554"/>
                </a:cubicBezTo>
                <a:cubicBezTo>
                  <a:pt x="207655" y="2526282"/>
                  <a:pt x="209229" y="2527345"/>
                  <a:pt x="210520" y="2528745"/>
                </a:cubicBezTo>
                <a:cubicBezTo>
                  <a:pt x="211811" y="2530145"/>
                  <a:pt x="212799" y="2531886"/>
                  <a:pt x="213483" y="2533970"/>
                </a:cubicBezTo>
                <a:cubicBezTo>
                  <a:pt x="214166" y="2536054"/>
                  <a:pt x="214508" y="2538441"/>
                  <a:pt x="214508" y="2541132"/>
                </a:cubicBezTo>
                <a:cubicBezTo>
                  <a:pt x="214508" y="2543672"/>
                  <a:pt x="214150" y="2546000"/>
                  <a:pt x="213434" y="2548116"/>
                </a:cubicBezTo>
                <a:cubicBezTo>
                  <a:pt x="212718" y="2550232"/>
                  <a:pt x="211687" y="2552044"/>
                  <a:pt x="210341" y="2553553"/>
                </a:cubicBezTo>
                <a:cubicBezTo>
                  <a:pt x="208995" y="2555061"/>
                  <a:pt x="207357" y="2556233"/>
                  <a:pt x="205425" y="2557069"/>
                </a:cubicBezTo>
                <a:cubicBezTo>
                  <a:pt x="203493" y="2557904"/>
                  <a:pt x="201301" y="2558322"/>
                  <a:pt x="198849" y="2558322"/>
                </a:cubicBezTo>
                <a:cubicBezTo>
                  <a:pt x="196505" y="2558322"/>
                  <a:pt x="194405" y="2557959"/>
                  <a:pt x="192549" y="2557231"/>
                </a:cubicBezTo>
                <a:cubicBezTo>
                  <a:pt x="190693" y="2556504"/>
                  <a:pt x="189120" y="2555436"/>
                  <a:pt x="187828" y="2554025"/>
                </a:cubicBezTo>
                <a:cubicBezTo>
                  <a:pt x="186537" y="2552614"/>
                  <a:pt x="185549" y="2550867"/>
                  <a:pt x="184866" y="2548783"/>
                </a:cubicBezTo>
                <a:cubicBezTo>
                  <a:pt x="184182" y="2546699"/>
                  <a:pt x="183840" y="2544301"/>
                  <a:pt x="183840" y="2541588"/>
                </a:cubicBezTo>
                <a:cubicBezTo>
                  <a:pt x="183840" y="2539049"/>
                  <a:pt x="184198" y="2536732"/>
                  <a:pt x="184915" y="2534637"/>
                </a:cubicBezTo>
                <a:cubicBezTo>
                  <a:pt x="185631" y="2532543"/>
                  <a:pt x="186662" y="2530742"/>
                  <a:pt x="188007" y="2529233"/>
                </a:cubicBezTo>
                <a:cubicBezTo>
                  <a:pt x="189353" y="2527725"/>
                  <a:pt x="190992" y="2526553"/>
                  <a:pt x="192923" y="2525717"/>
                </a:cubicBezTo>
                <a:cubicBezTo>
                  <a:pt x="194855" y="2524882"/>
                  <a:pt x="197047" y="2524464"/>
                  <a:pt x="199500" y="2524464"/>
                </a:cubicBezTo>
                <a:close/>
                <a:moveTo>
                  <a:pt x="94725" y="2524464"/>
                </a:moveTo>
                <a:cubicBezTo>
                  <a:pt x="97004" y="2524464"/>
                  <a:pt x="99022" y="2524822"/>
                  <a:pt x="100780" y="2525538"/>
                </a:cubicBezTo>
                <a:cubicBezTo>
                  <a:pt x="102538" y="2526254"/>
                  <a:pt x="104020" y="2527269"/>
                  <a:pt x="105224" y="2528582"/>
                </a:cubicBezTo>
                <a:cubicBezTo>
                  <a:pt x="106429" y="2529895"/>
                  <a:pt x="107340" y="2531491"/>
                  <a:pt x="107959" y="2533368"/>
                </a:cubicBezTo>
                <a:cubicBezTo>
                  <a:pt x="108577" y="2535245"/>
                  <a:pt x="108887" y="2537345"/>
                  <a:pt x="108887" y="2539667"/>
                </a:cubicBezTo>
                <a:cubicBezTo>
                  <a:pt x="108887" y="2540470"/>
                  <a:pt x="108876" y="2541143"/>
                  <a:pt x="108854" y="2541686"/>
                </a:cubicBezTo>
                <a:cubicBezTo>
                  <a:pt x="108832" y="2542229"/>
                  <a:pt x="108800" y="2542739"/>
                  <a:pt x="108756" y="2543216"/>
                </a:cubicBezTo>
                <a:lnTo>
                  <a:pt x="85804" y="2543216"/>
                </a:lnTo>
                <a:cubicBezTo>
                  <a:pt x="85804" y="2546558"/>
                  <a:pt x="86738" y="2549125"/>
                  <a:pt x="88604" y="2550915"/>
                </a:cubicBezTo>
                <a:cubicBezTo>
                  <a:pt x="90471" y="2552706"/>
                  <a:pt x="93162" y="2553601"/>
                  <a:pt x="96678" y="2553601"/>
                </a:cubicBezTo>
                <a:cubicBezTo>
                  <a:pt x="97633" y="2553601"/>
                  <a:pt x="98588" y="2553564"/>
                  <a:pt x="99543" y="2553487"/>
                </a:cubicBezTo>
                <a:cubicBezTo>
                  <a:pt x="100498" y="2553412"/>
                  <a:pt x="101421" y="2553308"/>
                  <a:pt x="102310" y="2553178"/>
                </a:cubicBezTo>
                <a:cubicBezTo>
                  <a:pt x="103200" y="2553048"/>
                  <a:pt x="104052" y="2552901"/>
                  <a:pt x="104866" y="2552739"/>
                </a:cubicBezTo>
                <a:cubicBezTo>
                  <a:pt x="105680" y="2552576"/>
                  <a:pt x="106434" y="2552397"/>
                  <a:pt x="107129" y="2552201"/>
                </a:cubicBezTo>
                <a:lnTo>
                  <a:pt x="107129" y="2556857"/>
                </a:lnTo>
                <a:cubicBezTo>
                  <a:pt x="105588" y="2557291"/>
                  <a:pt x="103846" y="2557644"/>
                  <a:pt x="101903" y="2557915"/>
                </a:cubicBezTo>
                <a:cubicBezTo>
                  <a:pt x="99961" y="2558187"/>
                  <a:pt x="97948" y="2558322"/>
                  <a:pt x="95864" y="2558322"/>
                </a:cubicBezTo>
                <a:cubicBezTo>
                  <a:pt x="93064" y="2558322"/>
                  <a:pt x="90655" y="2557942"/>
                  <a:pt x="88637" y="2557183"/>
                </a:cubicBezTo>
                <a:cubicBezTo>
                  <a:pt x="86618" y="2556423"/>
                  <a:pt x="84963" y="2555322"/>
                  <a:pt x="83672" y="2553878"/>
                </a:cubicBezTo>
                <a:cubicBezTo>
                  <a:pt x="82381" y="2552435"/>
                  <a:pt x="81426" y="2550666"/>
                  <a:pt x="80807" y="2548571"/>
                </a:cubicBezTo>
                <a:cubicBezTo>
                  <a:pt x="80188" y="2546477"/>
                  <a:pt x="79879" y="2544106"/>
                  <a:pt x="79879" y="2541458"/>
                </a:cubicBezTo>
                <a:cubicBezTo>
                  <a:pt x="79879" y="2539157"/>
                  <a:pt x="80210" y="2536981"/>
                  <a:pt x="80872" y="2534930"/>
                </a:cubicBezTo>
                <a:cubicBezTo>
                  <a:pt x="81534" y="2532879"/>
                  <a:pt x="82500" y="2531078"/>
                  <a:pt x="83770" y="2529526"/>
                </a:cubicBezTo>
                <a:cubicBezTo>
                  <a:pt x="85039" y="2527974"/>
                  <a:pt x="86597" y="2526743"/>
                  <a:pt x="88441" y="2525831"/>
                </a:cubicBezTo>
                <a:cubicBezTo>
                  <a:pt x="90286" y="2524919"/>
                  <a:pt x="92381" y="2524464"/>
                  <a:pt x="94725" y="2524464"/>
                </a:cubicBezTo>
                <a:close/>
                <a:moveTo>
                  <a:pt x="61248" y="2524464"/>
                </a:moveTo>
                <a:cubicBezTo>
                  <a:pt x="64634" y="2524464"/>
                  <a:pt x="67200" y="2525560"/>
                  <a:pt x="68947" y="2527752"/>
                </a:cubicBezTo>
                <a:cubicBezTo>
                  <a:pt x="70694" y="2529944"/>
                  <a:pt x="71503" y="2533200"/>
                  <a:pt x="71373" y="2537519"/>
                </a:cubicBezTo>
                <a:lnTo>
                  <a:pt x="65643" y="2537519"/>
                </a:lnTo>
                <a:cubicBezTo>
                  <a:pt x="65708" y="2534654"/>
                  <a:pt x="65290" y="2532576"/>
                  <a:pt x="64389" y="2531284"/>
                </a:cubicBezTo>
                <a:cubicBezTo>
                  <a:pt x="63489" y="2529993"/>
                  <a:pt x="62170" y="2529347"/>
                  <a:pt x="60434" y="2529347"/>
                </a:cubicBezTo>
                <a:cubicBezTo>
                  <a:pt x="59674" y="2529347"/>
                  <a:pt x="58909" y="2529483"/>
                  <a:pt x="58139" y="2529754"/>
                </a:cubicBezTo>
                <a:cubicBezTo>
                  <a:pt x="57368" y="2530025"/>
                  <a:pt x="56576" y="2530459"/>
                  <a:pt x="55762" y="2531056"/>
                </a:cubicBezTo>
                <a:cubicBezTo>
                  <a:pt x="54948" y="2531653"/>
                  <a:pt x="54085" y="2532418"/>
                  <a:pt x="53174" y="2533351"/>
                </a:cubicBezTo>
                <a:cubicBezTo>
                  <a:pt x="52262" y="2534285"/>
                  <a:pt x="51286" y="2535414"/>
                  <a:pt x="50244" y="2536737"/>
                </a:cubicBezTo>
                <a:lnTo>
                  <a:pt x="50244" y="2557736"/>
                </a:lnTo>
                <a:lnTo>
                  <a:pt x="44514" y="2557736"/>
                </a:lnTo>
                <a:lnTo>
                  <a:pt x="44514" y="2525050"/>
                </a:lnTo>
                <a:lnTo>
                  <a:pt x="49690" y="2525050"/>
                </a:lnTo>
                <a:lnTo>
                  <a:pt x="49853" y="2531073"/>
                </a:lnTo>
                <a:cubicBezTo>
                  <a:pt x="51785" y="2528750"/>
                  <a:pt x="53689" y="2527068"/>
                  <a:pt x="55567" y="2526026"/>
                </a:cubicBezTo>
                <a:cubicBezTo>
                  <a:pt x="57444" y="2524985"/>
                  <a:pt x="59338" y="2524464"/>
                  <a:pt x="61248" y="2524464"/>
                </a:cubicBezTo>
                <a:close/>
                <a:moveTo>
                  <a:pt x="18069" y="2520524"/>
                </a:moveTo>
                <a:lnTo>
                  <a:pt x="10874" y="2543281"/>
                </a:lnTo>
                <a:lnTo>
                  <a:pt x="25264" y="2543281"/>
                </a:lnTo>
                <a:close/>
                <a:moveTo>
                  <a:pt x="1923920" y="2515185"/>
                </a:moveTo>
                <a:lnTo>
                  <a:pt x="1930920" y="2515185"/>
                </a:lnTo>
                <a:lnTo>
                  <a:pt x="1939384" y="2530747"/>
                </a:lnTo>
                <a:lnTo>
                  <a:pt x="1942510" y="2536998"/>
                </a:lnTo>
                <a:lnTo>
                  <a:pt x="1945375" y="2531333"/>
                </a:lnTo>
                <a:lnTo>
                  <a:pt x="1953937" y="2515185"/>
                </a:lnTo>
                <a:lnTo>
                  <a:pt x="1960578" y="2515185"/>
                </a:lnTo>
                <a:lnTo>
                  <a:pt x="1945179" y="2542532"/>
                </a:lnTo>
                <a:lnTo>
                  <a:pt x="1945179" y="2557736"/>
                </a:lnTo>
                <a:lnTo>
                  <a:pt x="1939319" y="2557736"/>
                </a:lnTo>
                <a:lnTo>
                  <a:pt x="1939319" y="2542402"/>
                </a:lnTo>
                <a:close/>
                <a:moveTo>
                  <a:pt x="1794444" y="2515185"/>
                </a:moveTo>
                <a:lnTo>
                  <a:pt x="1801900" y="2515185"/>
                </a:lnTo>
                <a:lnTo>
                  <a:pt x="1813718" y="2540318"/>
                </a:lnTo>
                <a:lnTo>
                  <a:pt x="1817982" y="2550053"/>
                </a:lnTo>
                <a:lnTo>
                  <a:pt x="1817982" y="2527263"/>
                </a:lnTo>
                <a:lnTo>
                  <a:pt x="1817982" y="2515185"/>
                </a:lnTo>
                <a:lnTo>
                  <a:pt x="1823387" y="2515185"/>
                </a:lnTo>
                <a:lnTo>
                  <a:pt x="1823387" y="2557736"/>
                </a:lnTo>
                <a:lnTo>
                  <a:pt x="1815834" y="2557736"/>
                </a:lnTo>
                <a:lnTo>
                  <a:pt x="1803430" y="2531203"/>
                </a:lnTo>
                <a:lnTo>
                  <a:pt x="1799849" y="2522673"/>
                </a:lnTo>
                <a:lnTo>
                  <a:pt x="1799849" y="2544128"/>
                </a:lnTo>
                <a:lnTo>
                  <a:pt x="1799849" y="2557736"/>
                </a:lnTo>
                <a:lnTo>
                  <a:pt x="1794444" y="2557736"/>
                </a:lnTo>
                <a:close/>
                <a:moveTo>
                  <a:pt x="1714370" y="2515185"/>
                </a:moveTo>
                <a:lnTo>
                  <a:pt x="1721370" y="2515185"/>
                </a:lnTo>
                <a:lnTo>
                  <a:pt x="1729834" y="2530747"/>
                </a:lnTo>
                <a:lnTo>
                  <a:pt x="1732960" y="2536998"/>
                </a:lnTo>
                <a:lnTo>
                  <a:pt x="1735825" y="2531333"/>
                </a:lnTo>
                <a:lnTo>
                  <a:pt x="1744387" y="2515185"/>
                </a:lnTo>
                <a:lnTo>
                  <a:pt x="1751028" y="2515185"/>
                </a:lnTo>
                <a:lnTo>
                  <a:pt x="1735629" y="2542532"/>
                </a:lnTo>
                <a:lnTo>
                  <a:pt x="1735629" y="2557736"/>
                </a:lnTo>
                <a:lnTo>
                  <a:pt x="1729769" y="2557736"/>
                </a:lnTo>
                <a:lnTo>
                  <a:pt x="1729769" y="2542402"/>
                </a:lnTo>
                <a:close/>
                <a:moveTo>
                  <a:pt x="14325" y="2515185"/>
                </a:moveTo>
                <a:lnTo>
                  <a:pt x="22269" y="2515185"/>
                </a:lnTo>
                <a:lnTo>
                  <a:pt x="36203" y="2557736"/>
                </a:lnTo>
                <a:lnTo>
                  <a:pt x="29887" y="2557736"/>
                </a:lnTo>
                <a:lnTo>
                  <a:pt x="26924" y="2548458"/>
                </a:lnTo>
                <a:lnTo>
                  <a:pt x="9214" y="2548458"/>
                </a:lnTo>
                <a:lnTo>
                  <a:pt x="6219" y="2557736"/>
                </a:lnTo>
                <a:lnTo>
                  <a:pt x="196" y="2557736"/>
                </a:lnTo>
                <a:close/>
                <a:moveTo>
                  <a:pt x="1493109" y="2514599"/>
                </a:moveTo>
                <a:lnTo>
                  <a:pt x="1493109" y="2525050"/>
                </a:lnTo>
                <a:lnTo>
                  <a:pt x="1507792" y="2525050"/>
                </a:lnTo>
                <a:lnTo>
                  <a:pt x="1507792" y="2529803"/>
                </a:lnTo>
                <a:lnTo>
                  <a:pt x="1493109" y="2529803"/>
                </a:lnTo>
                <a:lnTo>
                  <a:pt x="1493109" y="2546406"/>
                </a:lnTo>
                <a:cubicBezTo>
                  <a:pt x="1493109" y="2548751"/>
                  <a:pt x="1493733" y="2550503"/>
                  <a:pt x="1494981" y="2551664"/>
                </a:cubicBezTo>
                <a:cubicBezTo>
                  <a:pt x="1496229" y="2552826"/>
                  <a:pt x="1498069" y="2553406"/>
                  <a:pt x="1500499" y="2553406"/>
                </a:cubicBezTo>
                <a:cubicBezTo>
                  <a:pt x="1501541" y="2553406"/>
                  <a:pt x="1502681" y="2553325"/>
                  <a:pt x="1503918" y="2553162"/>
                </a:cubicBezTo>
                <a:cubicBezTo>
                  <a:pt x="1505155" y="2552999"/>
                  <a:pt x="1506446" y="2552744"/>
                  <a:pt x="1507792" y="2552397"/>
                </a:cubicBezTo>
                <a:lnTo>
                  <a:pt x="1507792" y="2557280"/>
                </a:lnTo>
                <a:cubicBezTo>
                  <a:pt x="1506511" y="2557606"/>
                  <a:pt x="1505188" y="2557839"/>
                  <a:pt x="1503820" y="2557980"/>
                </a:cubicBezTo>
                <a:cubicBezTo>
                  <a:pt x="1502453" y="2558121"/>
                  <a:pt x="1501064" y="2558192"/>
                  <a:pt x="1499653" y="2558192"/>
                </a:cubicBezTo>
                <a:cubicBezTo>
                  <a:pt x="1495551" y="2558192"/>
                  <a:pt x="1492491" y="2557264"/>
                  <a:pt x="1490472" y="2555408"/>
                </a:cubicBezTo>
                <a:cubicBezTo>
                  <a:pt x="1488454" y="2553553"/>
                  <a:pt x="1487444" y="2550704"/>
                  <a:pt x="1487444" y="2546862"/>
                </a:cubicBezTo>
                <a:lnTo>
                  <a:pt x="1487444" y="2529803"/>
                </a:lnTo>
                <a:lnTo>
                  <a:pt x="1478296" y="2529803"/>
                </a:lnTo>
                <a:lnTo>
                  <a:pt x="1478296" y="2525050"/>
                </a:lnTo>
                <a:lnTo>
                  <a:pt x="1487444" y="2525050"/>
                </a:lnTo>
                <a:lnTo>
                  <a:pt x="1487444" y="2516064"/>
                </a:lnTo>
                <a:close/>
                <a:moveTo>
                  <a:pt x="1207359" y="2514599"/>
                </a:moveTo>
                <a:lnTo>
                  <a:pt x="1207359" y="2525050"/>
                </a:lnTo>
                <a:lnTo>
                  <a:pt x="1222042" y="2525050"/>
                </a:lnTo>
                <a:lnTo>
                  <a:pt x="1222042" y="2529803"/>
                </a:lnTo>
                <a:lnTo>
                  <a:pt x="1207359" y="2529803"/>
                </a:lnTo>
                <a:lnTo>
                  <a:pt x="1207359" y="2546406"/>
                </a:lnTo>
                <a:cubicBezTo>
                  <a:pt x="1207359" y="2548751"/>
                  <a:pt x="1207983" y="2550503"/>
                  <a:pt x="1209231" y="2551664"/>
                </a:cubicBezTo>
                <a:cubicBezTo>
                  <a:pt x="1210479" y="2552826"/>
                  <a:pt x="1212318" y="2553406"/>
                  <a:pt x="1214749" y="2553406"/>
                </a:cubicBezTo>
                <a:cubicBezTo>
                  <a:pt x="1215791" y="2553406"/>
                  <a:pt x="1216931" y="2553325"/>
                  <a:pt x="1218168" y="2553162"/>
                </a:cubicBezTo>
                <a:cubicBezTo>
                  <a:pt x="1219405" y="2552999"/>
                  <a:pt x="1220696" y="2552744"/>
                  <a:pt x="1222042" y="2552397"/>
                </a:cubicBezTo>
                <a:lnTo>
                  <a:pt x="1222042" y="2557280"/>
                </a:lnTo>
                <a:cubicBezTo>
                  <a:pt x="1220761" y="2557606"/>
                  <a:pt x="1219438" y="2557839"/>
                  <a:pt x="1218070" y="2557980"/>
                </a:cubicBezTo>
                <a:cubicBezTo>
                  <a:pt x="1216703" y="2558121"/>
                  <a:pt x="1215314" y="2558192"/>
                  <a:pt x="1213903" y="2558192"/>
                </a:cubicBezTo>
                <a:cubicBezTo>
                  <a:pt x="1209801" y="2558192"/>
                  <a:pt x="1206741" y="2557264"/>
                  <a:pt x="1204722" y="2555408"/>
                </a:cubicBezTo>
                <a:cubicBezTo>
                  <a:pt x="1202704" y="2553553"/>
                  <a:pt x="1201694" y="2550704"/>
                  <a:pt x="1201694" y="2546862"/>
                </a:cubicBezTo>
                <a:lnTo>
                  <a:pt x="1201694" y="2529803"/>
                </a:lnTo>
                <a:lnTo>
                  <a:pt x="1192546" y="2529803"/>
                </a:lnTo>
                <a:lnTo>
                  <a:pt x="1192546" y="2525050"/>
                </a:lnTo>
                <a:lnTo>
                  <a:pt x="1201694" y="2525050"/>
                </a:lnTo>
                <a:lnTo>
                  <a:pt x="1201694" y="2516064"/>
                </a:lnTo>
                <a:close/>
                <a:moveTo>
                  <a:pt x="997809" y="2514599"/>
                </a:moveTo>
                <a:lnTo>
                  <a:pt x="997809" y="2525050"/>
                </a:lnTo>
                <a:lnTo>
                  <a:pt x="1012492" y="2525050"/>
                </a:lnTo>
                <a:lnTo>
                  <a:pt x="1012492" y="2529803"/>
                </a:lnTo>
                <a:lnTo>
                  <a:pt x="997809" y="2529803"/>
                </a:lnTo>
                <a:lnTo>
                  <a:pt x="997809" y="2546406"/>
                </a:lnTo>
                <a:cubicBezTo>
                  <a:pt x="997809" y="2548751"/>
                  <a:pt x="998433" y="2550503"/>
                  <a:pt x="999681" y="2551664"/>
                </a:cubicBezTo>
                <a:cubicBezTo>
                  <a:pt x="1000929" y="2552826"/>
                  <a:pt x="1002769" y="2553406"/>
                  <a:pt x="1005199" y="2553406"/>
                </a:cubicBezTo>
                <a:cubicBezTo>
                  <a:pt x="1006241" y="2553406"/>
                  <a:pt x="1007381" y="2553325"/>
                  <a:pt x="1008618" y="2553162"/>
                </a:cubicBezTo>
                <a:cubicBezTo>
                  <a:pt x="1009855" y="2552999"/>
                  <a:pt x="1011146" y="2552744"/>
                  <a:pt x="1012492" y="2552397"/>
                </a:cubicBezTo>
                <a:lnTo>
                  <a:pt x="1012492" y="2557280"/>
                </a:lnTo>
                <a:cubicBezTo>
                  <a:pt x="1011211" y="2557606"/>
                  <a:pt x="1009887" y="2557839"/>
                  <a:pt x="1008520" y="2557980"/>
                </a:cubicBezTo>
                <a:cubicBezTo>
                  <a:pt x="1007153" y="2558121"/>
                  <a:pt x="1005764" y="2558192"/>
                  <a:pt x="1004353" y="2558192"/>
                </a:cubicBezTo>
                <a:cubicBezTo>
                  <a:pt x="1000251" y="2558192"/>
                  <a:pt x="997191" y="2557264"/>
                  <a:pt x="995172" y="2555408"/>
                </a:cubicBezTo>
                <a:cubicBezTo>
                  <a:pt x="993154" y="2553553"/>
                  <a:pt x="992144" y="2550704"/>
                  <a:pt x="992144" y="2546862"/>
                </a:cubicBezTo>
                <a:lnTo>
                  <a:pt x="992144" y="2529803"/>
                </a:lnTo>
                <a:lnTo>
                  <a:pt x="982996" y="2529803"/>
                </a:lnTo>
                <a:lnTo>
                  <a:pt x="982996" y="2525050"/>
                </a:lnTo>
                <a:lnTo>
                  <a:pt x="992144" y="2525050"/>
                </a:lnTo>
                <a:lnTo>
                  <a:pt x="992144" y="2516064"/>
                </a:lnTo>
                <a:close/>
                <a:moveTo>
                  <a:pt x="893034" y="2514599"/>
                </a:moveTo>
                <a:lnTo>
                  <a:pt x="893034" y="2525050"/>
                </a:lnTo>
                <a:lnTo>
                  <a:pt x="907717" y="2525050"/>
                </a:lnTo>
                <a:lnTo>
                  <a:pt x="907717" y="2529803"/>
                </a:lnTo>
                <a:lnTo>
                  <a:pt x="893034" y="2529803"/>
                </a:lnTo>
                <a:lnTo>
                  <a:pt x="893034" y="2546406"/>
                </a:lnTo>
                <a:cubicBezTo>
                  <a:pt x="893034" y="2548751"/>
                  <a:pt x="893658" y="2550503"/>
                  <a:pt x="894906" y="2551664"/>
                </a:cubicBezTo>
                <a:cubicBezTo>
                  <a:pt x="896154" y="2552826"/>
                  <a:pt x="897994" y="2553406"/>
                  <a:pt x="900424" y="2553406"/>
                </a:cubicBezTo>
                <a:cubicBezTo>
                  <a:pt x="901466" y="2553406"/>
                  <a:pt x="902606" y="2553325"/>
                  <a:pt x="903843" y="2553162"/>
                </a:cubicBezTo>
                <a:cubicBezTo>
                  <a:pt x="905080" y="2552999"/>
                  <a:pt x="906371" y="2552744"/>
                  <a:pt x="907717" y="2552397"/>
                </a:cubicBezTo>
                <a:lnTo>
                  <a:pt x="907717" y="2557280"/>
                </a:lnTo>
                <a:cubicBezTo>
                  <a:pt x="906436" y="2557606"/>
                  <a:pt x="905112" y="2557839"/>
                  <a:pt x="903745" y="2557980"/>
                </a:cubicBezTo>
                <a:cubicBezTo>
                  <a:pt x="902378" y="2558121"/>
                  <a:pt x="900989" y="2558192"/>
                  <a:pt x="899578" y="2558192"/>
                </a:cubicBezTo>
                <a:cubicBezTo>
                  <a:pt x="895476" y="2558192"/>
                  <a:pt x="892416" y="2557264"/>
                  <a:pt x="890397" y="2555408"/>
                </a:cubicBezTo>
                <a:cubicBezTo>
                  <a:pt x="888379" y="2553553"/>
                  <a:pt x="887369" y="2550704"/>
                  <a:pt x="887369" y="2546862"/>
                </a:cubicBezTo>
                <a:lnTo>
                  <a:pt x="887369" y="2529803"/>
                </a:lnTo>
                <a:lnTo>
                  <a:pt x="878221" y="2529803"/>
                </a:lnTo>
                <a:lnTo>
                  <a:pt x="878221" y="2525050"/>
                </a:lnTo>
                <a:lnTo>
                  <a:pt x="887369" y="2525050"/>
                </a:lnTo>
                <a:lnTo>
                  <a:pt x="887369" y="2516064"/>
                </a:lnTo>
                <a:close/>
                <a:moveTo>
                  <a:pt x="512034" y="2514599"/>
                </a:moveTo>
                <a:lnTo>
                  <a:pt x="512034" y="2525050"/>
                </a:lnTo>
                <a:lnTo>
                  <a:pt x="526717" y="2525050"/>
                </a:lnTo>
                <a:lnTo>
                  <a:pt x="526717" y="2529803"/>
                </a:lnTo>
                <a:lnTo>
                  <a:pt x="512034" y="2529803"/>
                </a:lnTo>
                <a:lnTo>
                  <a:pt x="512034" y="2546406"/>
                </a:lnTo>
                <a:cubicBezTo>
                  <a:pt x="512034" y="2548751"/>
                  <a:pt x="512658" y="2550503"/>
                  <a:pt x="513906" y="2551664"/>
                </a:cubicBezTo>
                <a:cubicBezTo>
                  <a:pt x="515154" y="2552826"/>
                  <a:pt x="516994" y="2553406"/>
                  <a:pt x="519424" y="2553406"/>
                </a:cubicBezTo>
                <a:cubicBezTo>
                  <a:pt x="520466" y="2553406"/>
                  <a:pt x="521606" y="2553325"/>
                  <a:pt x="522843" y="2553162"/>
                </a:cubicBezTo>
                <a:cubicBezTo>
                  <a:pt x="524080" y="2552999"/>
                  <a:pt x="525371" y="2552744"/>
                  <a:pt x="526717" y="2552397"/>
                </a:cubicBezTo>
                <a:lnTo>
                  <a:pt x="526717" y="2557280"/>
                </a:lnTo>
                <a:cubicBezTo>
                  <a:pt x="525436" y="2557606"/>
                  <a:pt x="524113" y="2557839"/>
                  <a:pt x="522745" y="2557980"/>
                </a:cubicBezTo>
                <a:cubicBezTo>
                  <a:pt x="521378" y="2558121"/>
                  <a:pt x="519989" y="2558192"/>
                  <a:pt x="518578" y="2558192"/>
                </a:cubicBezTo>
                <a:cubicBezTo>
                  <a:pt x="514476" y="2558192"/>
                  <a:pt x="511416" y="2557264"/>
                  <a:pt x="509397" y="2555408"/>
                </a:cubicBezTo>
                <a:cubicBezTo>
                  <a:pt x="507379" y="2553553"/>
                  <a:pt x="506369" y="2550704"/>
                  <a:pt x="506369" y="2546862"/>
                </a:cubicBezTo>
                <a:lnTo>
                  <a:pt x="506369" y="2529803"/>
                </a:lnTo>
                <a:lnTo>
                  <a:pt x="497221" y="2529803"/>
                </a:lnTo>
                <a:lnTo>
                  <a:pt x="497221" y="2525050"/>
                </a:lnTo>
                <a:lnTo>
                  <a:pt x="506369" y="2525050"/>
                </a:lnTo>
                <a:lnTo>
                  <a:pt x="506369" y="2516064"/>
                </a:lnTo>
                <a:close/>
                <a:moveTo>
                  <a:pt x="1778548" y="2511734"/>
                </a:moveTo>
                <a:lnTo>
                  <a:pt x="1783952" y="2511734"/>
                </a:lnTo>
                <a:lnTo>
                  <a:pt x="1761618" y="2564736"/>
                </a:lnTo>
                <a:lnTo>
                  <a:pt x="1756214" y="2564736"/>
                </a:lnTo>
                <a:close/>
                <a:moveTo>
                  <a:pt x="1619460" y="2511734"/>
                </a:moveTo>
                <a:lnTo>
                  <a:pt x="1620339" y="2511734"/>
                </a:lnTo>
                <a:cubicBezTo>
                  <a:pt x="1622531" y="2511734"/>
                  <a:pt x="1624533" y="2511941"/>
                  <a:pt x="1626345" y="2512353"/>
                </a:cubicBezTo>
                <a:cubicBezTo>
                  <a:pt x="1628158" y="2512765"/>
                  <a:pt x="1629775" y="2513324"/>
                  <a:pt x="1631196" y="2514029"/>
                </a:cubicBezTo>
                <a:cubicBezTo>
                  <a:pt x="1632618" y="2514735"/>
                  <a:pt x="1633855" y="2515565"/>
                  <a:pt x="1634908" y="2516520"/>
                </a:cubicBezTo>
                <a:cubicBezTo>
                  <a:pt x="1635960" y="2517475"/>
                  <a:pt x="1636839" y="2518484"/>
                  <a:pt x="1637545" y="2519548"/>
                </a:cubicBezTo>
                <a:cubicBezTo>
                  <a:pt x="1638250" y="2520611"/>
                  <a:pt x="1638771" y="2521713"/>
                  <a:pt x="1639107" y="2522852"/>
                </a:cubicBezTo>
                <a:cubicBezTo>
                  <a:pt x="1639444" y="2523992"/>
                  <a:pt x="1639612" y="2525104"/>
                  <a:pt x="1639612" y="2526189"/>
                </a:cubicBezTo>
                <a:cubicBezTo>
                  <a:pt x="1639612" y="2529705"/>
                  <a:pt x="1638635" y="2532370"/>
                  <a:pt x="1636682" y="2534182"/>
                </a:cubicBezTo>
                <a:cubicBezTo>
                  <a:pt x="1634728" y="2535994"/>
                  <a:pt x="1631896" y="2537020"/>
                  <a:pt x="1628185" y="2537258"/>
                </a:cubicBezTo>
                <a:lnTo>
                  <a:pt x="1627924" y="2545267"/>
                </a:lnTo>
                <a:lnTo>
                  <a:pt x="1623073" y="2545267"/>
                </a:lnTo>
                <a:lnTo>
                  <a:pt x="1622650" y="2532798"/>
                </a:lnTo>
                <a:lnTo>
                  <a:pt x="1626459" y="2532798"/>
                </a:lnTo>
                <a:cubicBezTo>
                  <a:pt x="1627783" y="2532798"/>
                  <a:pt x="1628890" y="2532657"/>
                  <a:pt x="1629780" y="2532375"/>
                </a:cubicBezTo>
                <a:cubicBezTo>
                  <a:pt x="1630670" y="2532093"/>
                  <a:pt x="1631386" y="2531691"/>
                  <a:pt x="1631929" y="2531170"/>
                </a:cubicBezTo>
                <a:cubicBezTo>
                  <a:pt x="1632471" y="2530649"/>
                  <a:pt x="1632862" y="2530014"/>
                  <a:pt x="1633101" y="2529266"/>
                </a:cubicBezTo>
                <a:cubicBezTo>
                  <a:pt x="1633339" y="2528517"/>
                  <a:pt x="1633459" y="2527676"/>
                  <a:pt x="1633459" y="2526743"/>
                </a:cubicBezTo>
                <a:cubicBezTo>
                  <a:pt x="1633459" y="2525158"/>
                  <a:pt x="1633133" y="2523747"/>
                  <a:pt x="1632482" y="2522510"/>
                </a:cubicBezTo>
                <a:cubicBezTo>
                  <a:pt x="1631831" y="2521273"/>
                  <a:pt x="1630919" y="2520231"/>
                  <a:pt x="1629747" y="2519385"/>
                </a:cubicBezTo>
                <a:cubicBezTo>
                  <a:pt x="1628575" y="2518538"/>
                  <a:pt x="1627181" y="2517898"/>
                  <a:pt x="1625564" y="2517464"/>
                </a:cubicBezTo>
                <a:cubicBezTo>
                  <a:pt x="1623947" y="2517030"/>
                  <a:pt x="1622183" y="2516813"/>
                  <a:pt x="1620274" y="2516813"/>
                </a:cubicBezTo>
                <a:lnTo>
                  <a:pt x="1619460" y="2516813"/>
                </a:lnTo>
                <a:close/>
                <a:moveTo>
                  <a:pt x="1024254" y="2511734"/>
                </a:moveTo>
                <a:lnTo>
                  <a:pt x="1029919" y="2511734"/>
                </a:lnTo>
                <a:lnTo>
                  <a:pt x="1029919" y="2525050"/>
                </a:lnTo>
                <a:lnTo>
                  <a:pt x="1029723" y="2530194"/>
                </a:lnTo>
                <a:cubicBezTo>
                  <a:pt x="1030613" y="2529130"/>
                  <a:pt x="1031487" y="2528235"/>
                  <a:pt x="1032344" y="2527508"/>
                </a:cubicBezTo>
                <a:cubicBezTo>
                  <a:pt x="1033202" y="2526781"/>
                  <a:pt x="1034059" y="2526189"/>
                  <a:pt x="1034916" y="2525733"/>
                </a:cubicBezTo>
                <a:cubicBezTo>
                  <a:pt x="1035774" y="2525278"/>
                  <a:pt x="1036647" y="2524952"/>
                  <a:pt x="1037537" y="2524757"/>
                </a:cubicBezTo>
                <a:cubicBezTo>
                  <a:pt x="1038427" y="2524561"/>
                  <a:pt x="1039349" y="2524464"/>
                  <a:pt x="1040304" y="2524464"/>
                </a:cubicBezTo>
                <a:cubicBezTo>
                  <a:pt x="1043560" y="2524464"/>
                  <a:pt x="1046078" y="2525457"/>
                  <a:pt x="1047857" y="2527443"/>
                </a:cubicBezTo>
                <a:cubicBezTo>
                  <a:pt x="1049637" y="2529428"/>
                  <a:pt x="1050527" y="2532418"/>
                  <a:pt x="1050527" y="2536412"/>
                </a:cubicBezTo>
                <a:lnTo>
                  <a:pt x="1050527" y="2557736"/>
                </a:lnTo>
                <a:lnTo>
                  <a:pt x="1044862" y="2557736"/>
                </a:lnTo>
                <a:lnTo>
                  <a:pt x="1044862" y="2536868"/>
                </a:lnTo>
                <a:cubicBezTo>
                  <a:pt x="1044862" y="2534350"/>
                  <a:pt x="1044390" y="2532467"/>
                  <a:pt x="1043446" y="2531219"/>
                </a:cubicBezTo>
                <a:cubicBezTo>
                  <a:pt x="1042502" y="2529971"/>
                  <a:pt x="1041151" y="2529347"/>
                  <a:pt x="1039393" y="2529347"/>
                </a:cubicBezTo>
                <a:cubicBezTo>
                  <a:pt x="1038633" y="2529347"/>
                  <a:pt x="1037922" y="2529450"/>
                  <a:pt x="1037260" y="2529656"/>
                </a:cubicBezTo>
                <a:cubicBezTo>
                  <a:pt x="1036598" y="2529863"/>
                  <a:pt x="1035909" y="2530221"/>
                  <a:pt x="1035193" y="2530731"/>
                </a:cubicBezTo>
                <a:cubicBezTo>
                  <a:pt x="1034477" y="2531241"/>
                  <a:pt x="1033695" y="2531930"/>
                  <a:pt x="1032849" y="2532798"/>
                </a:cubicBezTo>
                <a:cubicBezTo>
                  <a:pt x="1032002" y="2533666"/>
                  <a:pt x="1031026" y="2534751"/>
                  <a:pt x="1029919" y="2536054"/>
                </a:cubicBezTo>
                <a:lnTo>
                  <a:pt x="1029919" y="2557736"/>
                </a:lnTo>
                <a:lnTo>
                  <a:pt x="1024254" y="2557736"/>
                </a:lnTo>
                <a:close/>
                <a:moveTo>
                  <a:pt x="415984" y="2511734"/>
                </a:moveTo>
                <a:lnTo>
                  <a:pt x="421682" y="2511734"/>
                </a:lnTo>
                <a:lnTo>
                  <a:pt x="421682" y="2557736"/>
                </a:lnTo>
                <a:lnTo>
                  <a:pt x="416603" y="2557736"/>
                </a:lnTo>
                <a:lnTo>
                  <a:pt x="416407" y="2551550"/>
                </a:lnTo>
                <a:cubicBezTo>
                  <a:pt x="414823" y="2553851"/>
                  <a:pt x="413108" y="2555555"/>
                  <a:pt x="411264" y="2556662"/>
                </a:cubicBezTo>
                <a:cubicBezTo>
                  <a:pt x="409419" y="2557769"/>
                  <a:pt x="407422" y="2558322"/>
                  <a:pt x="405273" y="2558322"/>
                </a:cubicBezTo>
                <a:cubicBezTo>
                  <a:pt x="403407" y="2558322"/>
                  <a:pt x="401763" y="2557931"/>
                  <a:pt x="400341" y="2557150"/>
                </a:cubicBezTo>
                <a:cubicBezTo>
                  <a:pt x="398919" y="2556369"/>
                  <a:pt x="397737" y="2555267"/>
                  <a:pt x="396792" y="2553846"/>
                </a:cubicBezTo>
                <a:cubicBezTo>
                  <a:pt x="395848" y="2552424"/>
                  <a:pt x="395137" y="2550715"/>
                  <a:pt x="394660" y="2548718"/>
                </a:cubicBezTo>
                <a:cubicBezTo>
                  <a:pt x="394182" y="2546721"/>
                  <a:pt x="393944" y="2544507"/>
                  <a:pt x="393944" y="2542076"/>
                </a:cubicBezTo>
                <a:cubicBezTo>
                  <a:pt x="393944" y="2539298"/>
                  <a:pt x="394324" y="2536830"/>
                  <a:pt x="395083" y="2534670"/>
                </a:cubicBezTo>
                <a:cubicBezTo>
                  <a:pt x="395843" y="2532511"/>
                  <a:pt x="396923" y="2530687"/>
                  <a:pt x="398323" y="2529201"/>
                </a:cubicBezTo>
                <a:cubicBezTo>
                  <a:pt x="399723" y="2527714"/>
                  <a:pt x="401404" y="2526585"/>
                  <a:pt x="403369" y="2525815"/>
                </a:cubicBezTo>
                <a:cubicBezTo>
                  <a:pt x="405333" y="2525044"/>
                  <a:pt x="407520" y="2524659"/>
                  <a:pt x="409929" y="2524659"/>
                </a:cubicBezTo>
                <a:cubicBezTo>
                  <a:pt x="410971" y="2524659"/>
                  <a:pt x="411996" y="2524724"/>
                  <a:pt x="413005" y="2524854"/>
                </a:cubicBezTo>
                <a:cubicBezTo>
                  <a:pt x="414015" y="2524985"/>
                  <a:pt x="415008" y="2525191"/>
                  <a:pt x="415984" y="2525473"/>
                </a:cubicBezTo>
                <a:close/>
                <a:moveTo>
                  <a:pt x="1523149" y="2511343"/>
                </a:moveTo>
                <a:cubicBezTo>
                  <a:pt x="1523779" y="2511343"/>
                  <a:pt x="1524365" y="2511457"/>
                  <a:pt x="1524907" y="2511685"/>
                </a:cubicBezTo>
                <a:cubicBezTo>
                  <a:pt x="1525450" y="2511913"/>
                  <a:pt x="1525922" y="2512234"/>
                  <a:pt x="1526323" y="2512646"/>
                </a:cubicBezTo>
                <a:cubicBezTo>
                  <a:pt x="1526725" y="2513058"/>
                  <a:pt x="1527040" y="2513530"/>
                  <a:pt x="1527268" y="2514062"/>
                </a:cubicBezTo>
                <a:cubicBezTo>
                  <a:pt x="1527495" y="2514594"/>
                  <a:pt x="1527609" y="2515174"/>
                  <a:pt x="1527609" y="2515804"/>
                </a:cubicBezTo>
                <a:cubicBezTo>
                  <a:pt x="1527609" y="2516411"/>
                  <a:pt x="1527495" y="2516987"/>
                  <a:pt x="1527268" y="2517529"/>
                </a:cubicBezTo>
                <a:cubicBezTo>
                  <a:pt x="1527040" y="2518072"/>
                  <a:pt x="1526725" y="2518549"/>
                  <a:pt x="1526323" y="2518962"/>
                </a:cubicBezTo>
                <a:cubicBezTo>
                  <a:pt x="1525922" y="2519374"/>
                  <a:pt x="1525450" y="2519694"/>
                  <a:pt x="1524907" y="2519922"/>
                </a:cubicBezTo>
                <a:cubicBezTo>
                  <a:pt x="1524365" y="2520150"/>
                  <a:pt x="1523779" y="2520264"/>
                  <a:pt x="1523149" y="2520264"/>
                </a:cubicBezTo>
                <a:cubicBezTo>
                  <a:pt x="1522520" y="2520264"/>
                  <a:pt x="1521934" y="2520150"/>
                  <a:pt x="1521391" y="2519922"/>
                </a:cubicBezTo>
                <a:cubicBezTo>
                  <a:pt x="1520849" y="2519694"/>
                  <a:pt x="1520376" y="2519374"/>
                  <a:pt x="1519975" y="2518962"/>
                </a:cubicBezTo>
                <a:cubicBezTo>
                  <a:pt x="1519574" y="2518549"/>
                  <a:pt x="1519259" y="2518072"/>
                  <a:pt x="1519031" y="2517529"/>
                </a:cubicBezTo>
                <a:cubicBezTo>
                  <a:pt x="1518803" y="2516987"/>
                  <a:pt x="1518689" y="2516411"/>
                  <a:pt x="1518689" y="2515804"/>
                </a:cubicBezTo>
                <a:cubicBezTo>
                  <a:pt x="1518689" y="2515174"/>
                  <a:pt x="1518803" y="2514594"/>
                  <a:pt x="1519031" y="2514062"/>
                </a:cubicBezTo>
                <a:cubicBezTo>
                  <a:pt x="1519259" y="2513530"/>
                  <a:pt x="1519574" y="2513058"/>
                  <a:pt x="1519975" y="2512646"/>
                </a:cubicBezTo>
                <a:cubicBezTo>
                  <a:pt x="1520376" y="2512234"/>
                  <a:pt x="1520849" y="2511913"/>
                  <a:pt x="1521391" y="2511685"/>
                </a:cubicBezTo>
                <a:cubicBezTo>
                  <a:pt x="1521934" y="2511457"/>
                  <a:pt x="1522520" y="2511343"/>
                  <a:pt x="1523149" y="2511343"/>
                </a:cubicBezTo>
                <a:close/>
                <a:moveTo>
                  <a:pt x="1246924" y="2511343"/>
                </a:moveTo>
                <a:cubicBezTo>
                  <a:pt x="1247554" y="2511343"/>
                  <a:pt x="1248140" y="2511457"/>
                  <a:pt x="1248682" y="2511685"/>
                </a:cubicBezTo>
                <a:cubicBezTo>
                  <a:pt x="1249225" y="2511913"/>
                  <a:pt x="1249697" y="2512234"/>
                  <a:pt x="1250098" y="2512646"/>
                </a:cubicBezTo>
                <a:cubicBezTo>
                  <a:pt x="1250500" y="2513058"/>
                  <a:pt x="1250815" y="2513530"/>
                  <a:pt x="1251043" y="2514062"/>
                </a:cubicBezTo>
                <a:cubicBezTo>
                  <a:pt x="1251270" y="2514594"/>
                  <a:pt x="1251384" y="2515174"/>
                  <a:pt x="1251384" y="2515804"/>
                </a:cubicBezTo>
                <a:cubicBezTo>
                  <a:pt x="1251384" y="2516411"/>
                  <a:pt x="1251270" y="2516987"/>
                  <a:pt x="1251043" y="2517529"/>
                </a:cubicBezTo>
                <a:cubicBezTo>
                  <a:pt x="1250815" y="2518072"/>
                  <a:pt x="1250500" y="2518549"/>
                  <a:pt x="1250098" y="2518962"/>
                </a:cubicBezTo>
                <a:cubicBezTo>
                  <a:pt x="1249697" y="2519374"/>
                  <a:pt x="1249225" y="2519694"/>
                  <a:pt x="1248682" y="2519922"/>
                </a:cubicBezTo>
                <a:cubicBezTo>
                  <a:pt x="1248140" y="2520150"/>
                  <a:pt x="1247554" y="2520264"/>
                  <a:pt x="1246924" y="2520264"/>
                </a:cubicBezTo>
                <a:cubicBezTo>
                  <a:pt x="1246295" y="2520264"/>
                  <a:pt x="1245709" y="2520150"/>
                  <a:pt x="1245166" y="2519922"/>
                </a:cubicBezTo>
                <a:cubicBezTo>
                  <a:pt x="1244624" y="2519694"/>
                  <a:pt x="1244151" y="2519374"/>
                  <a:pt x="1243750" y="2518962"/>
                </a:cubicBezTo>
                <a:cubicBezTo>
                  <a:pt x="1243349" y="2518549"/>
                  <a:pt x="1243034" y="2518072"/>
                  <a:pt x="1242806" y="2517529"/>
                </a:cubicBezTo>
                <a:cubicBezTo>
                  <a:pt x="1242578" y="2516987"/>
                  <a:pt x="1242464" y="2516411"/>
                  <a:pt x="1242464" y="2515804"/>
                </a:cubicBezTo>
                <a:cubicBezTo>
                  <a:pt x="1242464" y="2515174"/>
                  <a:pt x="1242578" y="2514594"/>
                  <a:pt x="1242806" y="2514062"/>
                </a:cubicBezTo>
                <a:cubicBezTo>
                  <a:pt x="1243034" y="2513530"/>
                  <a:pt x="1243349" y="2513058"/>
                  <a:pt x="1243750" y="2512646"/>
                </a:cubicBezTo>
                <a:cubicBezTo>
                  <a:pt x="1244151" y="2512234"/>
                  <a:pt x="1244624" y="2511913"/>
                  <a:pt x="1245166" y="2511685"/>
                </a:cubicBezTo>
                <a:cubicBezTo>
                  <a:pt x="1245709" y="2511457"/>
                  <a:pt x="1246295" y="2511343"/>
                  <a:pt x="1246924" y="2511343"/>
                </a:cubicBezTo>
                <a:close/>
                <a:moveTo>
                  <a:pt x="1831028" y="2509260"/>
                </a:moveTo>
                <a:cubicBezTo>
                  <a:pt x="1841034" y="2518528"/>
                  <a:pt x="1846037" y="2528837"/>
                  <a:pt x="1846037" y="2540188"/>
                </a:cubicBezTo>
                <a:cubicBezTo>
                  <a:pt x="1846037" y="2542532"/>
                  <a:pt x="1845798" y="2544963"/>
                  <a:pt x="1845320" y="2547481"/>
                </a:cubicBezTo>
                <a:cubicBezTo>
                  <a:pt x="1844843" y="2549999"/>
                  <a:pt x="1844029" y="2552576"/>
                  <a:pt x="1842879" y="2555213"/>
                </a:cubicBezTo>
                <a:cubicBezTo>
                  <a:pt x="1841728" y="2557850"/>
                  <a:pt x="1840182" y="2560525"/>
                  <a:pt x="1838239" y="2563238"/>
                </a:cubicBezTo>
                <a:cubicBezTo>
                  <a:pt x="1836297" y="2565951"/>
                  <a:pt x="1833850" y="2568675"/>
                  <a:pt x="1830898" y="2571410"/>
                </a:cubicBezTo>
                <a:lnTo>
                  <a:pt x="1827610" y="2568056"/>
                </a:lnTo>
                <a:cubicBezTo>
                  <a:pt x="1831842" y="2563868"/>
                  <a:pt x="1835000" y="2559494"/>
                  <a:pt x="1837084" y="2554936"/>
                </a:cubicBezTo>
                <a:cubicBezTo>
                  <a:pt x="1839167" y="2550378"/>
                  <a:pt x="1840209" y="2545604"/>
                  <a:pt x="1840209" y="2540611"/>
                </a:cubicBezTo>
                <a:cubicBezTo>
                  <a:pt x="1840209" y="2530280"/>
                  <a:pt x="1836009" y="2520991"/>
                  <a:pt x="1827610" y="2512743"/>
                </a:cubicBezTo>
                <a:close/>
                <a:moveTo>
                  <a:pt x="1710701" y="2509260"/>
                </a:moveTo>
                <a:lnTo>
                  <a:pt x="1713989" y="2512613"/>
                </a:lnTo>
                <a:cubicBezTo>
                  <a:pt x="1705568" y="2520926"/>
                  <a:pt x="1701357" y="2530139"/>
                  <a:pt x="1701357" y="2540253"/>
                </a:cubicBezTo>
                <a:cubicBezTo>
                  <a:pt x="1701357" y="2545289"/>
                  <a:pt x="1702420" y="2550129"/>
                  <a:pt x="1704547" y="2554773"/>
                </a:cubicBezTo>
                <a:cubicBezTo>
                  <a:pt x="1706675" y="2559418"/>
                  <a:pt x="1709822" y="2563802"/>
                  <a:pt x="1713989" y="2567926"/>
                </a:cubicBezTo>
                <a:lnTo>
                  <a:pt x="1710570" y="2571410"/>
                </a:lnTo>
                <a:cubicBezTo>
                  <a:pt x="1700565" y="2562142"/>
                  <a:pt x="1695562" y="2551898"/>
                  <a:pt x="1695562" y="2540677"/>
                </a:cubicBezTo>
                <a:cubicBezTo>
                  <a:pt x="1695562" y="2538051"/>
                  <a:pt x="1695828" y="2535430"/>
                  <a:pt x="1696360" y="2532814"/>
                </a:cubicBezTo>
                <a:cubicBezTo>
                  <a:pt x="1696891" y="2530199"/>
                  <a:pt x="1697749" y="2527578"/>
                  <a:pt x="1698932" y="2524952"/>
                </a:cubicBezTo>
                <a:cubicBezTo>
                  <a:pt x="1700114" y="2522326"/>
                  <a:pt x="1701677" y="2519700"/>
                  <a:pt x="1703620" y="2517073"/>
                </a:cubicBezTo>
                <a:cubicBezTo>
                  <a:pt x="1705562" y="2514447"/>
                  <a:pt x="1707922" y="2511843"/>
                  <a:pt x="1710701" y="2509260"/>
                </a:cubicBezTo>
                <a:close/>
                <a:moveTo>
                  <a:pt x="650709" y="2480657"/>
                </a:moveTo>
                <a:cubicBezTo>
                  <a:pt x="649993" y="2481135"/>
                  <a:pt x="649402" y="2481601"/>
                  <a:pt x="648935" y="2482057"/>
                </a:cubicBezTo>
                <a:cubicBezTo>
                  <a:pt x="648469" y="2482513"/>
                  <a:pt x="648105" y="2482974"/>
                  <a:pt x="647845" y="2483441"/>
                </a:cubicBezTo>
                <a:cubicBezTo>
                  <a:pt x="647584" y="2483907"/>
                  <a:pt x="647400" y="2484374"/>
                  <a:pt x="647291" y="2484840"/>
                </a:cubicBezTo>
                <a:cubicBezTo>
                  <a:pt x="647183" y="2485307"/>
                  <a:pt x="647128" y="2485779"/>
                  <a:pt x="647128" y="2486257"/>
                </a:cubicBezTo>
                <a:cubicBezTo>
                  <a:pt x="647128" y="2487798"/>
                  <a:pt x="647931" y="2488921"/>
                  <a:pt x="649537" y="2489626"/>
                </a:cubicBezTo>
                <a:cubicBezTo>
                  <a:pt x="651144" y="2490332"/>
                  <a:pt x="653379" y="2490684"/>
                  <a:pt x="656244" y="2490684"/>
                </a:cubicBezTo>
                <a:cubicBezTo>
                  <a:pt x="658045" y="2490684"/>
                  <a:pt x="659559" y="2490522"/>
                  <a:pt x="660786" y="2490196"/>
                </a:cubicBezTo>
                <a:cubicBezTo>
                  <a:pt x="662012" y="2489870"/>
                  <a:pt x="662999" y="2489442"/>
                  <a:pt x="663748" y="2488910"/>
                </a:cubicBezTo>
                <a:cubicBezTo>
                  <a:pt x="664497" y="2488378"/>
                  <a:pt x="665034" y="2487771"/>
                  <a:pt x="665360" y="2487087"/>
                </a:cubicBezTo>
                <a:cubicBezTo>
                  <a:pt x="665685" y="2486403"/>
                  <a:pt x="665848" y="2485703"/>
                  <a:pt x="665848" y="2484987"/>
                </a:cubicBezTo>
                <a:cubicBezTo>
                  <a:pt x="665848" y="2483663"/>
                  <a:pt x="665305" y="2482687"/>
                  <a:pt x="664220" y="2482057"/>
                </a:cubicBezTo>
                <a:cubicBezTo>
                  <a:pt x="663135" y="2481428"/>
                  <a:pt x="661475" y="2481059"/>
                  <a:pt x="659239" y="2480950"/>
                </a:cubicBezTo>
                <a:close/>
                <a:moveTo>
                  <a:pt x="1180249" y="2472127"/>
                </a:moveTo>
                <a:cubicBezTo>
                  <a:pt x="1180922" y="2472127"/>
                  <a:pt x="1181562" y="2472263"/>
                  <a:pt x="1182170" y="2472534"/>
                </a:cubicBezTo>
                <a:cubicBezTo>
                  <a:pt x="1182778" y="2472806"/>
                  <a:pt x="1183310" y="2473169"/>
                  <a:pt x="1183765" y="2473625"/>
                </a:cubicBezTo>
                <a:cubicBezTo>
                  <a:pt x="1184221" y="2474081"/>
                  <a:pt x="1184585" y="2474613"/>
                  <a:pt x="1184856" y="2475220"/>
                </a:cubicBezTo>
                <a:cubicBezTo>
                  <a:pt x="1185127" y="2475828"/>
                  <a:pt x="1185263" y="2476468"/>
                  <a:pt x="1185263" y="2477141"/>
                </a:cubicBezTo>
                <a:cubicBezTo>
                  <a:pt x="1185263" y="2477836"/>
                  <a:pt x="1185127" y="2478481"/>
                  <a:pt x="1184856" y="2479078"/>
                </a:cubicBezTo>
                <a:cubicBezTo>
                  <a:pt x="1184585" y="2479675"/>
                  <a:pt x="1184221" y="2480201"/>
                  <a:pt x="1183765" y="2480657"/>
                </a:cubicBezTo>
                <a:cubicBezTo>
                  <a:pt x="1183310" y="2481113"/>
                  <a:pt x="1182778" y="2481471"/>
                  <a:pt x="1182170" y="2481731"/>
                </a:cubicBezTo>
                <a:cubicBezTo>
                  <a:pt x="1181562" y="2481992"/>
                  <a:pt x="1180922" y="2482122"/>
                  <a:pt x="1180249" y="2482122"/>
                </a:cubicBezTo>
                <a:cubicBezTo>
                  <a:pt x="1179555" y="2482122"/>
                  <a:pt x="1178909" y="2481992"/>
                  <a:pt x="1178312" y="2481731"/>
                </a:cubicBezTo>
                <a:cubicBezTo>
                  <a:pt x="1177715" y="2481471"/>
                  <a:pt x="1177189" y="2481113"/>
                  <a:pt x="1176733" y="2480657"/>
                </a:cubicBezTo>
                <a:cubicBezTo>
                  <a:pt x="1176277" y="2480201"/>
                  <a:pt x="1175919" y="2479675"/>
                  <a:pt x="1175659" y="2479078"/>
                </a:cubicBezTo>
                <a:cubicBezTo>
                  <a:pt x="1175398" y="2478481"/>
                  <a:pt x="1175268" y="2477836"/>
                  <a:pt x="1175268" y="2477141"/>
                </a:cubicBezTo>
                <a:cubicBezTo>
                  <a:pt x="1175268" y="2476468"/>
                  <a:pt x="1175398" y="2475828"/>
                  <a:pt x="1175659" y="2475220"/>
                </a:cubicBezTo>
                <a:cubicBezTo>
                  <a:pt x="1175919" y="2474613"/>
                  <a:pt x="1176277" y="2474081"/>
                  <a:pt x="1176733" y="2473625"/>
                </a:cubicBezTo>
                <a:cubicBezTo>
                  <a:pt x="1177189" y="2473169"/>
                  <a:pt x="1177715" y="2472806"/>
                  <a:pt x="1178312" y="2472534"/>
                </a:cubicBezTo>
                <a:cubicBezTo>
                  <a:pt x="1178909" y="2472263"/>
                  <a:pt x="1179555" y="2472127"/>
                  <a:pt x="1180249" y="2472127"/>
                </a:cubicBezTo>
                <a:close/>
                <a:moveTo>
                  <a:pt x="132564" y="2466658"/>
                </a:moveTo>
                <a:cubicBezTo>
                  <a:pt x="131154" y="2466658"/>
                  <a:pt x="129938" y="2466799"/>
                  <a:pt x="128918" y="2467081"/>
                </a:cubicBezTo>
                <a:cubicBezTo>
                  <a:pt x="127898" y="2467363"/>
                  <a:pt x="127062" y="2467765"/>
                  <a:pt x="126411" y="2468286"/>
                </a:cubicBezTo>
                <a:cubicBezTo>
                  <a:pt x="125760" y="2468807"/>
                  <a:pt x="125277" y="2469431"/>
                  <a:pt x="124962" y="2470158"/>
                </a:cubicBezTo>
                <a:cubicBezTo>
                  <a:pt x="124648" y="2470885"/>
                  <a:pt x="124490" y="2471704"/>
                  <a:pt x="124490" y="2472616"/>
                </a:cubicBezTo>
                <a:cubicBezTo>
                  <a:pt x="124490" y="2473245"/>
                  <a:pt x="124588" y="2473848"/>
                  <a:pt x="124783" y="2474422"/>
                </a:cubicBezTo>
                <a:cubicBezTo>
                  <a:pt x="124979" y="2474998"/>
                  <a:pt x="125293" y="2475508"/>
                  <a:pt x="125728" y="2475953"/>
                </a:cubicBezTo>
                <a:cubicBezTo>
                  <a:pt x="126162" y="2476398"/>
                  <a:pt x="126726" y="2476750"/>
                  <a:pt x="127420" y="2477011"/>
                </a:cubicBezTo>
                <a:cubicBezTo>
                  <a:pt x="128115" y="2477271"/>
                  <a:pt x="128961" y="2477401"/>
                  <a:pt x="129960" y="2477401"/>
                </a:cubicBezTo>
                <a:cubicBezTo>
                  <a:pt x="131262" y="2477401"/>
                  <a:pt x="132754" y="2477005"/>
                  <a:pt x="134436" y="2476213"/>
                </a:cubicBezTo>
                <a:cubicBezTo>
                  <a:pt x="136118" y="2475421"/>
                  <a:pt x="137893" y="2474168"/>
                  <a:pt x="139759" y="2472453"/>
                </a:cubicBezTo>
                <a:lnTo>
                  <a:pt x="139759" y="2466658"/>
                </a:lnTo>
                <a:close/>
                <a:moveTo>
                  <a:pt x="344393" y="2453212"/>
                </a:moveTo>
                <a:cubicBezTo>
                  <a:pt x="343677" y="2453212"/>
                  <a:pt x="342950" y="2453326"/>
                  <a:pt x="342212" y="2453554"/>
                </a:cubicBezTo>
                <a:cubicBezTo>
                  <a:pt x="341474" y="2453782"/>
                  <a:pt x="340709" y="2454162"/>
                  <a:pt x="339917" y="2454693"/>
                </a:cubicBezTo>
                <a:cubicBezTo>
                  <a:pt x="339125" y="2455225"/>
                  <a:pt x="338289" y="2455931"/>
                  <a:pt x="337410" y="2456810"/>
                </a:cubicBezTo>
                <a:cubicBezTo>
                  <a:pt x="336531" y="2457689"/>
                  <a:pt x="335592" y="2458779"/>
                  <a:pt x="334594" y="2460082"/>
                </a:cubicBezTo>
                <a:lnTo>
                  <a:pt x="334594" y="2475936"/>
                </a:lnTo>
                <a:cubicBezTo>
                  <a:pt x="335701" y="2476371"/>
                  <a:pt x="336830" y="2476712"/>
                  <a:pt x="337980" y="2476962"/>
                </a:cubicBezTo>
                <a:cubicBezTo>
                  <a:pt x="339130" y="2477212"/>
                  <a:pt x="340226" y="2477336"/>
                  <a:pt x="341268" y="2477336"/>
                </a:cubicBezTo>
                <a:cubicBezTo>
                  <a:pt x="342570" y="2477336"/>
                  <a:pt x="343813" y="2477130"/>
                  <a:pt x="344996" y="2476718"/>
                </a:cubicBezTo>
                <a:cubicBezTo>
                  <a:pt x="346178" y="2476306"/>
                  <a:pt x="347220" y="2475616"/>
                  <a:pt x="348121" y="2474650"/>
                </a:cubicBezTo>
                <a:cubicBezTo>
                  <a:pt x="349022" y="2473685"/>
                  <a:pt x="349738" y="2472404"/>
                  <a:pt x="350270" y="2470809"/>
                </a:cubicBezTo>
                <a:cubicBezTo>
                  <a:pt x="350801" y="2469214"/>
                  <a:pt x="351067" y="2467233"/>
                  <a:pt x="351067" y="2464867"/>
                </a:cubicBezTo>
                <a:cubicBezTo>
                  <a:pt x="351067" y="2463153"/>
                  <a:pt x="350942" y="2461579"/>
                  <a:pt x="350693" y="2460147"/>
                </a:cubicBezTo>
                <a:cubicBezTo>
                  <a:pt x="350443" y="2458714"/>
                  <a:pt x="350047" y="2457488"/>
                  <a:pt x="349505" y="2456468"/>
                </a:cubicBezTo>
                <a:cubicBezTo>
                  <a:pt x="348962" y="2455448"/>
                  <a:pt x="348267" y="2454650"/>
                  <a:pt x="347421" y="2454075"/>
                </a:cubicBezTo>
                <a:cubicBezTo>
                  <a:pt x="346575" y="2453500"/>
                  <a:pt x="345565" y="2453212"/>
                  <a:pt x="344393" y="2453212"/>
                </a:cubicBezTo>
                <a:close/>
                <a:moveTo>
                  <a:pt x="895313" y="2453147"/>
                </a:moveTo>
                <a:cubicBezTo>
                  <a:pt x="892231" y="2453147"/>
                  <a:pt x="889827" y="2454146"/>
                  <a:pt x="888102" y="2456142"/>
                </a:cubicBezTo>
                <a:cubicBezTo>
                  <a:pt x="886376" y="2458139"/>
                  <a:pt x="885514" y="2461265"/>
                  <a:pt x="885514" y="2465518"/>
                </a:cubicBezTo>
                <a:cubicBezTo>
                  <a:pt x="885514" y="2469469"/>
                  <a:pt x="886094" y="2472415"/>
                  <a:pt x="887255" y="2474357"/>
                </a:cubicBezTo>
                <a:cubicBezTo>
                  <a:pt x="888417" y="2476300"/>
                  <a:pt x="890061" y="2477271"/>
                  <a:pt x="892188" y="2477271"/>
                </a:cubicBezTo>
                <a:cubicBezTo>
                  <a:pt x="893620" y="2477271"/>
                  <a:pt x="895134" y="2476631"/>
                  <a:pt x="896729" y="2475350"/>
                </a:cubicBezTo>
                <a:cubicBezTo>
                  <a:pt x="898325" y="2474070"/>
                  <a:pt x="900001" y="2472171"/>
                  <a:pt x="901759" y="2469653"/>
                </a:cubicBezTo>
                <a:lnTo>
                  <a:pt x="901759" y="2454482"/>
                </a:lnTo>
                <a:cubicBezTo>
                  <a:pt x="900826" y="2454048"/>
                  <a:pt x="899795" y="2453717"/>
                  <a:pt x="898666" y="2453489"/>
                </a:cubicBezTo>
                <a:cubicBezTo>
                  <a:pt x="897538" y="2453261"/>
                  <a:pt x="896420" y="2453147"/>
                  <a:pt x="895313" y="2453147"/>
                </a:cubicBezTo>
                <a:close/>
                <a:moveTo>
                  <a:pt x="999274" y="2453082"/>
                </a:moveTo>
                <a:cubicBezTo>
                  <a:pt x="997581" y="2453082"/>
                  <a:pt x="996132" y="2453413"/>
                  <a:pt x="994928" y="2454075"/>
                </a:cubicBezTo>
                <a:cubicBezTo>
                  <a:pt x="993723" y="2454737"/>
                  <a:pt x="992736" y="2455621"/>
                  <a:pt x="991965" y="2456728"/>
                </a:cubicBezTo>
                <a:cubicBezTo>
                  <a:pt x="991195" y="2457835"/>
                  <a:pt x="990631" y="2459121"/>
                  <a:pt x="990272" y="2460586"/>
                </a:cubicBezTo>
                <a:cubicBezTo>
                  <a:pt x="989914" y="2462051"/>
                  <a:pt x="989735" y="2463587"/>
                  <a:pt x="989735" y="2465193"/>
                </a:cubicBezTo>
                <a:cubicBezTo>
                  <a:pt x="989735" y="2467211"/>
                  <a:pt x="989958" y="2468980"/>
                  <a:pt x="990403" y="2470499"/>
                </a:cubicBezTo>
                <a:cubicBezTo>
                  <a:pt x="990847" y="2472019"/>
                  <a:pt x="991482" y="2473283"/>
                  <a:pt x="992307" y="2474292"/>
                </a:cubicBezTo>
                <a:cubicBezTo>
                  <a:pt x="993132" y="2475302"/>
                  <a:pt x="994130" y="2476061"/>
                  <a:pt x="995302" y="2476571"/>
                </a:cubicBezTo>
                <a:cubicBezTo>
                  <a:pt x="996474" y="2477081"/>
                  <a:pt x="997798" y="2477336"/>
                  <a:pt x="999274" y="2477336"/>
                </a:cubicBezTo>
                <a:cubicBezTo>
                  <a:pt x="1000967" y="2477336"/>
                  <a:pt x="1002416" y="2477005"/>
                  <a:pt x="1003620" y="2476343"/>
                </a:cubicBezTo>
                <a:cubicBezTo>
                  <a:pt x="1004825" y="2475681"/>
                  <a:pt x="1005813" y="2474797"/>
                  <a:pt x="1006583" y="2473690"/>
                </a:cubicBezTo>
                <a:cubicBezTo>
                  <a:pt x="1007353" y="2472583"/>
                  <a:pt x="1007918" y="2471297"/>
                  <a:pt x="1008276" y="2469832"/>
                </a:cubicBezTo>
                <a:cubicBezTo>
                  <a:pt x="1008634" y="2468367"/>
                  <a:pt x="1008813" y="2466821"/>
                  <a:pt x="1008813" y="2465193"/>
                </a:cubicBezTo>
                <a:cubicBezTo>
                  <a:pt x="1008813" y="2463174"/>
                  <a:pt x="1008591" y="2461411"/>
                  <a:pt x="1008146" y="2459902"/>
                </a:cubicBezTo>
                <a:cubicBezTo>
                  <a:pt x="1007701" y="2458394"/>
                  <a:pt x="1007066" y="2457135"/>
                  <a:pt x="1006241" y="2456126"/>
                </a:cubicBezTo>
                <a:cubicBezTo>
                  <a:pt x="1005416" y="2455117"/>
                  <a:pt x="1004413" y="2454357"/>
                  <a:pt x="1003230" y="2453847"/>
                </a:cubicBezTo>
                <a:cubicBezTo>
                  <a:pt x="1002047" y="2453337"/>
                  <a:pt x="1000728" y="2453082"/>
                  <a:pt x="999274" y="2453082"/>
                </a:cubicBezTo>
                <a:close/>
                <a:moveTo>
                  <a:pt x="475399" y="2453082"/>
                </a:moveTo>
                <a:cubicBezTo>
                  <a:pt x="473706" y="2453082"/>
                  <a:pt x="472258" y="2453413"/>
                  <a:pt x="471053" y="2454075"/>
                </a:cubicBezTo>
                <a:cubicBezTo>
                  <a:pt x="469848" y="2454737"/>
                  <a:pt x="468861" y="2455621"/>
                  <a:pt x="468090" y="2456728"/>
                </a:cubicBezTo>
                <a:cubicBezTo>
                  <a:pt x="467320" y="2457835"/>
                  <a:pt x="466756" y="2459121"/>
                  <a:pt x="466398" y="2460586"/>
                </a:cubicBezTo>
                <a:cubicBezTo>
                  <a:pt x="466039" y="2462051"/>
                  <a:pt x="465860" y="2463587"/>
                  <a:pt x="465860" y="2465193"/>
                </a:cubicBezTo>
                <a:cubicBezTo>
                  <a:pt x="465860" y="2467211"/>
                  <a:pt x="466083" y="2468980"/>
                  <a:pt x="466528" y="2470499"/>
                </a:cubicBezTo>
                <a:cubicBezTo>
                  <a:pt x="466973" y="2472019"/>
                  <a:pt x="467608" y="2473283"/>
                  <a:pt x="468432" y="2474292"/>
                </a:cubicBezTo>
                <a:cubicBezTo>
                  <a:pt x="469257" y="2475302"/>
                  <a:pt x="470255" y="2476061"/>
                  <a:pt x="471427" y="2476571"/>
                </a:cubicBezTo>
                <a:cubicBezTo>
                  <a:pt x="472599" y="2477081"/>
                  <a:pt x="473923" y="2477336"/>
                  <a:pt x="475399" y="2477336"/>
                </a:cubicBezTo>
                <a:cubicBezTo>
                  <a:pt x="477092" y="2477336"/>
                  <a:pt x="478541" y="2477005"/>
                  <a:pt x="479745" y="2476343"/>
                </a:cubicBezTo>
                <a:cubicBezTo>
                  <a:pt x="480950" y="2475681"/>
                  <a:pt x="481938" y="2474797"/>
                  <a:pt x="482708" y="2473690"/>
                </a:cubicBezTo>
                <a:cubicBezTo>
                  <a:pt x="483479" y="2472583"/>
                  <a:pt x="484043" y="2471297"/>
                  <a:pt x="484401" y="2469832"/>
                </a:cubicBezTo>
                <a:cubicBezTo>
                  <a:pt x="484759" y="2468367"/>
                  <a:pt x="484938" y="2466821"/>
                  <a:pt x="484938" y="2465193"/>
                </a:cubicBezTo>
                <a:cubicBezTo>
                  <a:pt x="484938" y="2463174"/>
                  <a:pt x="484716" y="2461411"/>
                  <a:pt x="484271" y="2459902"/>
                </a:cubicBezTo>
                <a:cubicBezTo>
                  <a:pt x="483826" y="2458394"/>
                  <a:pt x="483191" y="2457135"/>
                  <a:pt x="482366" y="2456126"/>
                </a:cubicBezTo>
                <a:cubicBezTo>
                  <a:pt x="481542" y="2455117"/>
                  <a:pt x="480538" y="2454357"/>
                  <a:pt x="479355" y="2453847"/>
                </a:cubicBezTo>
                <a:cubicBezTo>
                  <a:pt x="478172" y="2453337"/>
                  <a:pt x="476853" y="2453082"/>
                  <a:pt x="475399" y="2453082"/>
                </a:cubicBezTo>
                <a:close/>
                <a:moveTo>
                  <a:pt x="56299" y="2453082"/>
                </a:moveTo>
                <a:cubicBezTo>
                  <a:pt x="54606" y="2453082"/>
                  <a:pt x="53158" y="2453413"/>
                  <a:pt x="51953" y="2454075"/>
                </a:cubicBezTo>
                <a:cubicBezTo>
                  <a:pt x="50748" y="2454737"/>
                  <a:pt x="49761" y="2455621"/>
                  <a:pt x="48990" y="2456728"/>
                </a:cubicBezTo>
                <a:cubicBezTo>
                  <a:pt x="48220" y="2457835"/>
                  <a:pt x="47656" y="2459121"/>
                  <a:pt x="47297" y="2460586"/>
                </a:cubicBezTo>
                <a:cubicBezTo>
                  <a:pt x="46939" y="2462051"/>
                  <a:pt x="46760" y="2463587"/>
                  <a:pt x="46760" y="2465193"/>
                </a:cubicBezTo>
                <a:cubicBezTo>
                  <a:pt x="46760" y="2467211"/>
                  <a:pt x="46983" y="2468980"/>
                  <a:pt x="47428" y="2470499"/>
                </a:cubicBezTo>
                <a:cubicBezTo>
                  <a:pt x="47873" y="2472019"/>
                  <a:pt x="48507" y="2473283"/>
                  <a:pt x="49332" y="2474292"/>
                </a:cubicBezTo>
                <a:cubicBezTo>
                  <a:pt x="50157" y="2475302"/>
                  <a:pt x="51155" y="2476061"/>
                  <a:pt x="52327" y="2476571"/>
                </a:cubicBezTo>
                <a:cubicBezTo>
                  <a:pt x="53499" y="2477081"/>
                  <a:pt x="54823" y="2477336"/>
                  <a:pt x="56299" y="2477336"/>
                </a:cubicBezTo>
                <a:cubicBezTo>
                  <a:pt x="57992" y="2477336"/>
                  <a:pt x="59441" y="2477005"/>
                  <a:pt x="60645" y="2476343"/>
                </a:cubicBezTo>
                <a:cubicBezTo>
                  <a:pt x="61850" y="2475681"/>
                  <a:pt x="62838" y="2474797"/>
                  <a:pt x="63608" y="2473690"/>
                </a:cubicBezTo>
                <a:cubicBezTo>
                  <a:pt x="64379" y="2472583"/>
                  <a:pt x="64943" y="2471297"/>
                  <a:pt x="65301" y="2469832"/>
                </a:cubicBezTo>
                <a:cubicBezTo>
                  <a:pt x="65659" y="2468367"/>
                  <a:pt x="65838" y="2466821"/>
                  <a:pt x="65838" y="2465193"/>
                </a:cubicBezTo>
                <a:cubicBezTo>
                  <a:pt x="65838" y="2463174"/>
                  <a:pt x="65616" y="2461411"/>
                  <a:pt x="65171" y="2459902"/>
                </a:cubicBezTo>
                <a:cubicBezTo>
                  <a:pt x="64726" y="2458394"/>
                  <a:pt x="64091" y="2457135"/>
                  <a:pt x="63266" y="2456126"/>
                </a:cubicBezTo>
                <a:cubicBezTo>
                  <a:pt x="62442" y="2455117"/>
                  <a:pt x="61438" y="2454357"/>
                  <a:pt x="60255" y="2453847"/>
                </a:cubicBezTo>
                <a:cubicBezTo>
                  <a:pt x="59072" y="2453337"/>
                  <a:pt x="57753" y="2453082"/>
                  <a:pt x="56299" y="2453082"/>
                </a:cubicBezTo>
                <a:close/>
                <a:moveTo>
                  <a:pt x="1075539" y="2452789"/>
                </a:moveTo>
                <a:cubicBezTo>
                  <a:pt x="1074302" y="2452789"/>
                  <a:pt x="1073174" y="2453028"/>
                  <a:pt x="1072153" y="2453505"/>
                </a:cubicBezTo>
                <a:cubicBezTo>
                  <a:pt x="1071133" y="2453983"/>
                  <a:pt x="1070254" y="2454656"/>
                  <a:pt x="1069516" y="2455524"/>
                </a:cubicBezTo>
                <a:cubicBezTo>
                  <a:pt x="1068778" y="2456392"/>
                  <a:pt x="1068182" y="2457434"/>
                  <a:pt x="1067726" y="2458649"/>
                </a:cubicBezTo>
                <a:cubicBezTo>
                  <a:pt x="1067270" y="2459865"/>
                  <a:pt x="1066988" y="2461199"/>
                  <a:pt x="1066879" y="2462653"/>
                </a:cubicBezTo>
                <a:lnTo>
                  <a:pt x="1084069" y="2462653"/>
                </a:lnTo>
                <a:cubicBezTo>
                  <a:pt x="1084134" y="2461199"/>
                  <a:pt x="1083993" y="2459870"/>
                  <a:pt x="1083646" y="2458665"/>
                </a:cubicBezTo>
                <a:cubicBezTo>
                  <a:pt x="1083298" y="2457461"/>
                  <a:pt x="1082761" y="2456424"/>
                  <a:pt x="1082034" y="2455556"/>
                </a:cubicBezTo>
                <a:cubicBezTo>
                  <a:pt x="1081307" y="2454688"/>
                  <a:pt x="1080401" y="2454010"/>
                  <a:pt x="1079316" y="2453521"/>
                </a:cubicBezTo>
                <a:cubicBezTo>
                  <a:pt x="1078231" y="2453033"/>
                  <a:pt x="1076972" y="2452789"/>
                  <a:pt x="1075539" y="2452789"/>
                </a:cubicBezTo>
                <a:close/>
                <a:moveTo>
                  <a:pt x="865989" y="2452789"/>
                </a:moveTo>
                <a:cubicBezTo>
                  <a:pt x="864752" y="2452789"/>
                  <a:pt x="863624" y="2453028"/>
                  <a:pt x="862603" y="2453505"/>
                </a:cubicBezTo>
                <a:cubicBezTo>
                  <a:pt x="861583" y="2453983"/>
                  <a:pt x="860704" y="2454656"/>
                  <a:pt x="859966" y="2455524"/>
                </a:cubicBezTo>
                <a:cubicBezTo>
                  <a:pt x="859229" y="2456392"/>
                  <a:pt x="858632" y="2457434"/>
                  <a:pt x="858176" y="2458649"/>
                </a:cubicBezTo>
                <a:cubicBezTo>
                  <a:pt x="857720" y="2459865"/>
                  <a:pt x="857438" y="2461199"/>
                  <a:pt x="857329" y="2462653"/>
                </a:cubicBezTo>
                <a:lnTo>
                  <a:pt x="874519" y="2462653"/>
                </a:lnTo>
                <a:cubicBezTo>
                  <a:pt x="874584" y="2461199"/>
                  <a:pt x="874443" y="2459870"/>
                  <a:pt x="874096" y="2458665"/>
                </a:cubicBezTo>
                <a:cubicBezTo>
                  <a:pt x="873749" y="2457461"/>
                  <a:pt x="873211" y="2456424"/>
                  <a:pt x="872484" y="2455556"/>
                </a:cubicBezTo>
                <a:cubicBezTo>
                  <a:pt x="871757" y="2454688"/>
                  <a:pt x="870851" y="2454010"/>
                  <a:pt x="869766" y="2453521"/>
                </a:cubicBezTo>
                <a:cubicBezTo>
                  <a:pt x="868681" y="2453033"/>
                  <a:pt x="867422" y="2452789"/>
                  <a:pt x="865989" y="2452789"/>
                </a:cubicBezTo>
                <a:close/>
                <a:moveTo>
                  <a:pt x="789789" y="2452789"/>
                </a:moveTo>
                <a:cubicBezTo>
                  <a:pt x="788552" y="2452789"/>
                  <a:pt x="787424" y="2453028"/>
                  <a:pt x="786404" y="2453505"/>
                </a:cubicBezTo>
                <a:cubicBezTo>
                  <a:pt x="785383" y="2453983"/>
                  <a:pt x="784504" y="2454656"/>
                  <a:pt x="783766" y="2455524"/>
                </a:cubicBezTo>
                <a:cubicBezTo>
                  <a:pt x="783029" y="2456392"/>
                  <a:pt x="782432" y="2457434"/>
                  <a:pt x="781976" y="2458649"/>
                </a:cubicBezTo>
                <a:cubicBezTo>
                  <a:pt x="781520" y="2459865"/>
                  <a:pt x="781238" y="2461199"/>
                  <a:pt x="781129" y="2462653"/>
                </a:cubicBezTo>
                <a:lnTo>
                  <a:pt x="798319" y="2462653"/>
                </a:lnTo>
                <a:cubicBezTo>
                  <a:pt x="798384" y="2461199"/>
                  <a:pt x="798243" y="2459870"/>
                  <a:pt x="797896" y="2458665"/>
                </a:cubicBezTo>
                <a:cubicBezTo>
                  <a:pt x="797549" y="2457461"/>
                  <a:pt x="797011" y="2456424"/>
                  <a:pt x="796284" y="2455556"/>
                </a:cubicBezTo>
                <a:cubicBezTo>
                  <a:pt x="795557" y="2454688"/>
                  <a:pt x="794651" y="2454010"/>
                  <a:pt x="793566" y="2453521"/>
                </a:cubicBezTo>
                <a:cubicBezTo>
                  <a:pt x="792481" y="2453033"/>
                  <a:pt x="791222" y="2452789"/>
                  <a:pt x="789789" y="2452789"/>
                </a:cubicBezTo>
                <a:close/>
                <a:moveTo>
                  <a:pt x="618339" y="2452789"/>
                </a:moveTo>
                <a:cubicBezTo>
                  <a:pt x="617102" y="2452789"/>
                  <a:pt x="615974" y="2453028"/>
                  <a:pt x="614954" y="2453505"/>
                </a:cubicBezTo>
                <a:cubicBezTo>
                  <a:pt x="613933" y="2453983"/>
                  <a:pt x="613054" y="2454656"/>
                  <a:pt x="612317" y="2455524"/>
                </a:cubicBezTo>
                <a:cubicBezTo>
                  <a:pt x="611579" y="2456392"/>
                  <a:pt x="610982" y="2457434"/>
                  <a:pt x="610526" y="2458649"/>
                </a:cubicBezTo>
                <a:cubicBezTo>
                  <a:pt x="610070" y="2459865"/>
                  <a:pt x="609788" y="2461199"/>
                  <a:pt x="609679" y="2462653"/>
                </a:cubicBezTo>
                <a:lnTo>
                  <a:pt x="626869" y="2462653"/>
                </a:lnTo>
                <a:cubicBezTo>
                  <a:pt x="626934" y="2461199"/>
                  <a:pt x="626793" y="2459870"/>
                  <a:pt x="626446" y="2458665"/>
                </a:cubicBezTo>
                <a:cubicBezTo>
                  <a:pt x="626099" y="2457461"/>
                  <a:pt x="625562" y="2456424"/>
                  <a:pt x="624834" y="2455556"/>
                </a:cubicBezTo>
                <a:cubicBezTo>
                  <a:pt x="624107" y="2454688"/>
                  <a:pt x="623201" y="2454010"/>
                  <a:pt x="622116" y="2453521"/>
                </a:cubicBezTo>
                <a:cubicBezTo>
                  <a:pt x="621031" y="2453033"/>
                  <a:pt x="619772" y="2452789"/>
                  <a:pt x="618339" y="2452789"/>
                </a:cubicBezTo>
                <a:close/>
                <a:moveTo>
                  <a:pt x="370689" y="2452789"/>
                </a:moveTo>
                <a:cubicBezTo>
                  <a:pt x="369452" y="2452789"/>
                  <a:pt x="368324" y="2453028"/>
                  <a:pt x="367304" y="2453505"/>
                </a:cubicBezTo>
                <a:cubicBezTo>
                  <a:pt x="366283" y="2453983"/>
                  <a:pt x="365404" y="2454656"/>
                  <a:pt x="364667" y="2455524"/>
                </a:cubicBezTo>
                <a:cubicBezTo>
                  <a:pt x="363929" y="2456392"/>
                  <a:pt x="363332" y="2457434"/>
                  <a:pt x="362876" y="2458649"/>
                </a:cubicBezTo>
                <a:cubicBezTo>
                  <a:pt x="362420" y="2459865"/>
                  <a:pt x="362138" y="2461199"/>
                  <a:pt x="362029" y="2462653"/>
                </a:cubicBezTo>
                <a:lnTo>
                  <a:pt x="379219" y="2462653"/>
                </a:lnTo>
                <a:cubicBezTo>
                  <a:pt x="379284" y="2461199"/>
                  <a:pt x="379143" y="2459870"/>
                  <a:pt x="378796" y="2458665"/>
                </a:cubicBezTo>
                <a:cubicBezTo>
                  <a:pt x="378449" y="2457461"/>
                  <a:pt x="377911" y="2456424"/>
                  <a:pt x="377184" y="2455556"/>
                </a:cubicBezTo>
                <a:cubicBezTo>
                  <a:pt x="376457" y="2454688"/>
                  <a:pt x="375551" y="2454010"/>
                  <a:pt x="374466" y="2453521"/>
                </a:cubicBezTo>
                <a:cubicBezTo>
                  <a:pt x="373381" y="2453033"/>
                  <a:pt x="372122" y="2452789"/>
                  <a:pt x="370689" y="2452789"/>
                </a:cubicBezTo>
                <a:close/>
                <a:moveTo>
                  <a:pt x="655919" y="2452528"/>
                </a:moveTo>
                <a:cubicBezTo>
                  <a:pt x="654790" y="2452528"/>
                  <a:pt x="653786" y="2452724"/>
                  <a:pt x="652907" y="2453114"/>
                </a:cubicBezTo>
                <a:cubicBezTo>
                  <a:pt x="652028" y="2453505"/>
                  <a:pt x="651290" y="2454021"/>
                  <a:pt x="650693" y="2454661"/>
                </a:cubicBezTo>
                <a:cubicBezTo>
                  <a:pt x="650096" y="2455301"/>
                  <a:pt x="649641" y="2456045"/>
                  <a:pt x="649326" y="2456891"/>
                </a:cubicBezTo>
                <a:cubicBezTo>
                  <a:pt x="649011" y="2457737"/>
                  <a:pt x="648854" y="2458616"/>
                  <a:pt x="648854" y="2459528"/>
                </a:cubicBezTo>
                <a:cubicBezTo>
                  <a:pt x="648854" y="2460570"/>
                  <a:pt x="649027" y="2461525"/>
                  <a:pt x="649375" y="2462393"/>
                </a:cubicBezTo>
                <a:cubicBezTo>
                  <a:pt x="649722" y="2463261"/>
                  <a:pt x="650210" y="2463999"/>
                  <a:pt x="650840" y="2464607"/>
                </a:cubicBezTo>
                <a:cubicBezTo>
                  <a:pt x="651469" y="2465215"/>
                  <a:pt x="652213" y="2465687"/>
                  <a:pt x="653070" y="2466023"/>
                </a:cubicBezTo>
                <a:cubicBezTo>
                  <a:pt x="653927" y="2466360"/>
                  <a:pt x="654877" y="2466528"/>
                  <a:pt x="655919" y="2466528"/>
                </a:cubicBezTo>
                <a:cubicBezTo>
                  <a:pt x="657047" y="2466528"/>
                  <a:pt x="658051" y="2466338"/>
                  <a:pt x="658930" y="2465958"/>
                </a:cubicBezTo>
                <a:cubicBezTo>
                  <a:pt x="659809" y="2465578"/>
                  <a:pt x="660547" y="2465063"/>
                  <a:pt x="661144" y="2464411"/>
                </a:cubicBezTo>
                <a:cubicBezTo>
                  <a:pt x="661741" y="2463760"/>
                  <a:pt x="662196" y="2463012"/>
                  <a:pt x="662511" y="2462165"/>
                </a:cubicBezTo>
                <a:cubicBezTo>
                  <a:pt x="662826" y="2461319"/>
                  <a:pt x="662983" y="2460440"/>
                  <a:pt x="662983" y="2459528"/>
                </a:cubicBezTo>
                <a:cubicBezTo>
                  <a:pt x="662983" y="2458486"/>
                  <a:pt x="662810" y="2457531"/>
                  <a:pt x="662462" y="2456663"/>
                </a:cubicBezTo>
                <a:cubicBezTo>
                  <a:pt x="662115" y="2455795"/>
                  <a:pt x="661627" y="2455057"/>
                  <a:pt x="660997" y="2454449"/>
                </a:cubicBezTo>
                <a:cubicBezTo>
                  <a:pt x="660368" y="2453842"/>
                  <a:pt x="659624" y="2453370"/>
                  <a:pt x="658767" y="2453033"/>
                </a:cubicBezTo>
                <a:cubicBezTo>
                  <a:pt x="657910" y="2452697"/>
                  <a:pt x="656960" y="2452528"/>
                  <a:pt x="655919" y="2452528"/>
                </a:cubicBezTo>
                <a:close/>
                <a:moveTo>
                  <a:pt x="954519" y="2448850"/>
                </a:moveTo>
                <a:lnTo>
                  <a:pt x="960965" y="2448850"/>
                </a:lnTo>
                <a:lnTo>
                  <a:pt x="968974" y="2470467"/>
                </a:lnTo>
                <a:lnTo>
                  <a:pt x="970699" y="2475741"/>
                </a:lnTo>
                <a:lnTo>
                  <a:pt x="972490" y="2470337"/>
                </a:lnTo>
                <a:lnTo>
                  <a:pt x="980433" y="2448850"/>
                </a:lnTo>
                <a:lnTo>
                  <a:pt x="986652" y="2448850"/>
                </a:lnTo>
                <a:lnTo>
                  <a:pt x="973825" y="2481536"/>
                </a:lnTo>
                <a:lnTo>
                  <a:pt x="967313" y="2481536"/>
                </a:lnTo>
                <a:close/>
                <a:moveTo>
                  <a:pt x="673294" y="2448850"/>
                </a:moveTo>
                <a:lnTo>
                  <a:pt x="688693" y="2448850"/>
                </a:lnTo>
                <a:lnTo>
                  <a:pt x="688693" y="2476815"/>
                </a:lnTo>
                <a:lnTo>
                  <a:pt x="698428" y="2476815"/>
                </a:lnTo>
                <a:lnTo>
                  <a:pt x="698428" y="2481536"/>
                </a:lnTo>
                <a:lnTo>
                  <a:pt x="672220" y="2481536"/>
                </a:lnTo>
                <a:lnTo>
                  <a:pt x="672220" y="2476815"/>
                </a:lnTo>
                <a:lnTo>
                  <a:pt x="682963" y="2476815"/>
                </a:lnTo>
                <a:lnTo>
                  <a:pt x="682963" y="2453538"/>
                </a:lnTo>
                <a:lnTo>
                  <a:pt x="673294" y="2453538"/>
                </a:lnTo>
                <a:close/>
                <a:moveTo>
                  <a:pt x="252729" y="2448850"/>
                </a:moveTo>
                <a:lnTo>
                  <a:pt x="258394" y="2448850"/>
                </a:lnTo>
                <a:lnTo>
                  <a:pt x="258394" y="2469751"/>
                </a:lnTo>
                <a:cubicBezTo>
                  <a:pt x="258394" y="2474764"/>
                  <a:pt x="260282" y="2477271"/>
                  <a:pt x="264059" y="2477271"/>
                </a:cubicBezTo>
                <a:cubicBezTo>
                  <a:pt x="264753" y="2477271"/>
                  <a:pt x="265431" y="2477168"/>
                  <a:pt x="266093" y="2476962"/>
                </a:cubicBezTo>
                <a:cubicBezTo>
                  <a:pt x="266755" y="2476756"/>
                  <a:pt x="267450" y="2476398"/>
                  <a:pt x="268177" y="2475888"/>
                </a:cubicBezTo>
                <a:cubicBezTo>
                  <a:pt x="268904" y="2475378"/>
                  <a:pt x="269685" y="2474688"/>
                  <a:pt x="270521" y="2473820"/>
                </a:cubicBezTo>
                <a:cubicBezTo>
                  <a:pt x="271357" y="2472952"/>
                  <a:pt x="272295" y="2471856"/>
                  <a:pt x="273337" y="2470532"/>
                </a:cubicBezTo>
                <a:lnTo>
                  <a:pt x="273337" y="2448850"/>
                </a:lnTo>
                <a:lnTo>
                  <a:pt x="279002" y="2448850"/>
                </a:lnTo>
                <a:lnTo>
                  <a:pt x="279002" y="2481536"/>
                </a:lnTo>
                <a:lnTo>
                  <a:pt x="273923" y="2481536"/>
                </a:lnTo>
                <a:lnTo>
                  <a:pt x="273728" y="2476262"/>
                </a:lnTo>
                <a:cubicBezTo>
                  <a:pt x="272751" y="2477391"/>
                  <a:pt x="271823" y="2478329"/>
                  <a:pt x="270944" y="2479078"/>
                </a:cubicBezTo>
                <a:cubicBezTo>
                  <a:pt x="270065" y="2479827"/>
                  <a:pt x="269192" y="2480429"/>
                  <a:pt x="268324" y="2480885"/>
                </a:cubicBezTo>
                <a:cubicBezTo>
                  <a:pt x="267455" y="2481341"/>
                  <a:pt x="266582" y="2481661"/>
                  <a:pt x="265703" y="2481845"/>
                </a:cubicBezTo>
                <a:cubicBezTo>
                  <a:pt x="264824" y="2482030"/>
                  <a:pt x="263896" y="2482122"/>
                  <a:pt x="262919" y="2482122"/>
                </a:cubicBezTo>
                <a:cubicBezTo>
                  <a:pt x="259555" y="2482122"/>
                  <a:pt x="257016" y="2481135"/>
                  <a:pt x="255301" y="2479159"/>
                </a:cubicBezTo>
                <a:cubicBezTo>
                  <a:pt x="253586" y="2477185"/>
                  <a:pt x="252729" y="2474200"/>
                  <a:pt x="252729" y="2470206"/>
                </a:cubicBezTo>
                <a:close/>
                <a:moveTo>
                  <a:pt x="1180249" y="2448264"/>
                </a:moveTo>
                <a:cubicBezTo>
                  <a:pt x="1180922" y="2448264"/>
                  <a:pt x="1181562" y="2448399"/>
                  <a:pt x="1182170" y="2448671"/>
                </a:cubicBezTo>
                <a:cubicBezTo>
                  <a:pt x="1182778" y="2448942"/>
                  <a:pt x="1183310" y="2449305"/>
                  <a:pt x="1183765" y="2449761"/>
                </a:cubicBezTo>
                <a:cubicBezTo>
                  <a:pt x="1184221" y="2450217"/>
                  <a:pt x="1184585" y="2450749"/>
                  <a:pt x="1184856" y="2451356"/>
                </a:cubicBezTo>
                <a:cubicBezTo>
                  <a:pt x="1185127" y="2451964"/>
                  <a:pt x="1185263" y="2452605"/>
                  <a:pt x="1185263" y="2453277"/>
                </a:cubicBezTo>
                <a:cubicBezTo>
                  <a:pt x="1185263" y="2453972"/>
                  <a:pt x="1185127" y="2454618"/>
                  <a:pt x="1184856" y="2455214"/>
                </a:cubicBezTo>
                <a:cubicBezTo>
                  <a:pt x="1184585" y="2455811"/>
                  <a:pt x="1184221" y="2456338"/>
                  <a:pt x="1183765" y="2456793"/>
                </a:cubicBezTo>
                <a:cubicBezTo>
                  <a:pt x="1183310" y="2457249"/>
                  <a:pt x="1182778" y="2457607"/>
                  <a:pt x="1182170" y="2457868"/>
                </a:cubicBezTo>
                <a:cubicBezTo>
                  <a:pt x="1181562" y="2458128"/>
                  <a:pt x="1180922" y="2458258"/>
                  <a:pt x="1180249" y="2458258"/>
                </a:cubicBezTo>
                <a:cubicBezTo>
                  <a:pt x="1179555" y="2458258"/>
                  <a:pt x="1178909" y="2458128"/>
                  <a:pt x="1178312" y="2457868"/>
                </a:cubicBezTo>
                <a:cubicBezTo>
                  <a:pt x="1177715" y="2457607"/>
                  <a:pt x="1177189" y="2457249"/>
                  <a:pt x="1176733" y="2456793"/>
                </a:cubicBezTo>
                <a:cubicBezTo>
                  <a:pt x="1176277" y="2456338"/>
                  <a:pt x="1175919" y="2455811"/>
                  <a:pt x="1175659" y="2455214"/>
                </a:cubicBezTo>
                <a:cubicBezTo>
                  <a:pt x="1175398" y="2454618"/>
                  <a:pt x="1175268" y="2453972"/>
                  <a:pt x="1175268" y="2453277"/>
                </a:cubicBezTo>
                <a:cubicBezTo>
                  <a:pt x="1175268" y="2452605"/>
                  <a:pt x="1175398" y="2451964"/>
                  <a:pt x="1175659" y="2451356"/>
                </a:cubicBezTo>
                <a:cubicBezTo>
                  <a:pt x="1175919" y="2450749"/>
                  <a:pt x="1176277" y="2450217"/>
                  <a:pt x="1176733" y="2449761"/>
                </a:cubicBezTo>
                <a:cubicBezTo>
                  <a:pt x="1177189" y="2449305"/>
                  <a:pt x="1177715" y="2448942"/>
                  <a:pt x="1178312" y="2448671"/>
                </a:cubicBezTo>
                <a:cubicBezTo>
                  <a:pt x="1178909" y="2448399"/>
                  <a:pt x="1179555" y="2448264"/>
                  <a:pt x="1180249" y="2448264"/>
                </a:cubicBezTo>
                <a:close/>
                <a:moveTo>
                  <a:pt x="1143614" y="2448264"/>
                </a:moveTo>
                <a:cubicBezTo>
                  <a:pt x="1144895" y="2448264"/>
                  <a:pt x="1146316" y="2448334"/>
                  <a:pt x="1147879" y="2448475"/>
                </a:cubicBezTo>
                <a:cubicBezTo>
                  <a:pt x="1149442" y="2448617"/>
                  <a:pt x="1151070" y="2448861"/>
                  <a:pt x="1152763" y="2449208"/>
                </a:cubicBezTo>
                <a:lnTo>
                  <a:pt x="1152763" y="2454254"/>
                </a:lnTo>
                <a:cubicBezTo>
                  <a:pt x="1150983" y="2453820"/>
                  <a:pt x="1149295" y="2453500"/>
                  <a:pt x="1147700" y="2453294"/>
                </a:cubicBezTo>
                <a:cubicBezTo>
                  <a:pt x="1146105" y="2453087"/>
                  <a:pt x="1144721" y="2452984"/>
                  <a:pt x="1143549" y="2452984"/>
                </a:cubicBezTo>
                <a:cubicBezTo>
                  <a:pt x="1142138" y="2452984"/>
                  <a:pt x="1140950" y="2453093"/>
                  <a:pt x="1139984" y="2453310"/>
                </a:cubicBezTo>
                <a:cubicBezTo>
                  <a:pt x="1139018" y="2453527"/>
                  <a:pt x="1138237" y="2453825"/>
                  <a:pt x="1137640" y="2454205"/>
                </a:cubicBezTo>
                <a:cubicBezTo>
                  <a:pt x="1137043" y="2454585"/>
                  <a:pt x="1136615" y="2455030"/>
                  <a:pt x="1136354" y="2455540"/>
                </a:cubicBezTo>
                <a:cubicBezTo>
                  <a:pt x="1136094" y="2456050"/>
                  <a:pt x="1135964" y="2456598"/>
                  <a:pt x="1135964" y="2457184"/>
                </a:cubicBezTo>
                <a:cubicBezTo>
                  <a:pt x="1135964" y="2457770"/>
                  <a:pt x="1136078" y="2458302"/>
                  <a:pt x="1136305" y="2458779"/>
                </a:cubicBezTo>
                <a:cubicBezTo>
                  <a:pt x="1136533" y="2459257"/>
                  <a:pt x="1136957" y="2459718"/>
                  <a:pt x="1137575" y="2460163"/>
                </a:cubicBezTo>
                <a:cubicBezTo>
                  <a:pt x="1138194" y="2460608"/>
                  <a:pt x="1139056" y="2461053"/>
                  <a:pt x="1140163" y="2461498"/>
                </a:cubicBezTo>
                <a:cubicBezTo>
                  <a:pt x="1141270" y="2461943"/>
                  <a:pt x="1142713" y="2462426"/>
                  <a:pt x="1144493" y="2462946"/>
                </a:cubicBezTo>
                <a:cubicBezTo>
                  <a:pt x="1146425" y="2463511"/>
                  <a:pt x="1148053" y="2464102"/>
                  <a:pt x="1149377" y="2464721"/>
                </a:cubicBezTo>
                <a:cubicBezTo>
                  <a:pt x="1150701" y="2465339"/>
                  <a:pt x="1151775" y="2466029"/>
                  <a:pt x="1152600" y="2466788"/>
                </a:cubicBezTo>
                <a:cubicBezTo>
                  <a:pt x="1153424" y="2467548"/>
                  <a:pt x="1154016" y="2468405"/>
                  <a:pt x="1154374" y="2469360"/>
                </a:cubicBezTo>
                <a:cubicBezTo>
                  <a:pt x="1154732" y="2470315"/>
                  <a:pt x="1154911" y="2471400"/>
                  <a:pt x="1154911" y="2472616"/>
                </a:cubicBezTo>
                <a:cubicBezTo>
                  <a:pt x="1154911" y="2473766"/>
                  <a:pt x="1154716" y="2474797"/>
                  <a:pt x="1154325" y="2475708"/>
                </a:cubicBezTo>
                <a:cubicBezTo>
                  <a:pt x="1153935" y="2476620"/>
                  <a:pt x="1153403" y="2477429"/>
                  <a:pt x="1152730" y="2478134"/>
                </a:cubicBezTo>
                <a:cubicBezTo>
                  <a:pt x="1152057" y="2478839"/>
                  <a:pt x="1151276" y="2479442"/>
                  <a:pt x="1150386" y="2479941"/>
                </a:cubicBezTo>
                <a:cubicBezTo>
                  <a:pt x="1149496" y="2480440"/>
                  <a:pt x="1148547" y="2480852"/>
                  <a:pt x="1147537" y="2481178"/>
                </a:cubicBezTo>
                <a:cubicBezTo>
                  <a:pt x="1146528" y="2481503"/>
                  <a:pt x="1145492" y="2481742"/>
                  <a:pt x="1144428" y="2481894"/>
                </a:cubicBezTo>
                <a:cubicBezTo>
                  <a:pt x="1143365" y="2482046"/>
                  <a:pt x="1142323" y="2482122"/>
                  <a:pt x="1141303" y="2482122"/>
                </a:cubicBezTo>
                <a:cubicBezTo>
                  <a:pt x="1139089" y="2482122"/>
                  <a:pt x="1137054" y="2482024"/>
                  <a:pt x="1135198" y="2481829"/>
                </a:cubicBezTo>
                <a:cubicBezTo>
                  <a:pt x="1133343" y="2481634"/>
                  <a:pt x="1131525" y="2481319"/>
                  <a:pt x="1129745" y="2480885"/>
                </a:cubicBezTo>
                <a:lnTo>
                  <a:pt x="1129745" y="2475676"/>
                </a:lnTo>
                <a:cubicBezTo>
                  <a:pt x="1131655" y="2476219"/>
                  <a:pt x="1133554" y="2476631"/>
                  <a:pt x="1135443" y="2476913"/>
                </a:cubicBezTo>
                <a:cubicBezTo>
                  <a:pt x="1137331" y="2477195"/>
                  <a:pt x="1139208" y="2477336"/>
                  <a:pt x="1141075" y="2477336"/>
                </a:cubicBezTo>
                <a:cubicBezTo>
                  <a:pt x="1143788" y="2477336"/>
                  <a:pt x="1145796" y="2476967"/>
                  <a:pt x="1147098" y="2476229"/>
                </a:cubicBezTo>
                <a:cubicBezTo>
                  <a:pt x="1148400" y="2475492"/>
                  <a:pt x="1149051" y="2474439"/>
                  <a:pt x="1149051" y="2473071"/>
                </a:cubicBezTo>
                <a:cubicBezTo>
                  <a:pt x="1149051" y="2472485"/>
                  <a:pt x="1148948" y="2471959"/>
                  <a:pt x="1148742" y="2471492"/>
                </a:cubicBezTo>
                <a:cubicBezTo>
                  <a:pt x="1148536" y="2471026"/>
                  <a:pt x="1148161" y="2470581"/>
                  <a:pt x="1147619" y="2470158"/>
                </a:cubicBezTo>
                <a:cubicBezTo>
                  <a:pt x="1147076" y="2469734"/>
                  <a:pt x="1146235" y="2469295"/>
                  <a:pt x="1145096" y="2468839"/>
                </a:cubicBezTo>
                <a:cubicBezTo>
                  <a:pt x="1143956" y="2468383"/>
                  <a:pt x="1142399" y="2467862"/>
                  <a:pt x="1140424" y="2467276"/>
                </a:cubicBezTo>
                <a:cubicBezTo>
                  <a:pt x="1138948" y="2466842"/>
                  <a:pt x="1137586" y="2466349"/>
                  <a:pt x="1136338" y="2465795"/>
                </a:cubicBezTo>
                <a:cubicBezTo>
                  <a:pt x="1135090" y="2465242"/>
                  <a:pt x="1134010" y="2464585"/>
                  <a:pt x="1133099" y="2463825"/>
                </a:cubicBezTo>
                <a:cubicBezTo>
                  <a:pt x="1132187" y="2463066"/>
                  <a:pt x="1131471" y="2462176"/>
                  <a:pt x="1130950" y="2461156"/>
                </a:cubicBezTo>
                <a:cubicBezTo>
                  <a:pt x="1130429" y="2460136"/>
                  <a:pt x="1130169" y="2458931"/>
                  <a:pt x="1130169" y="2457542"/>
                </a:cubicBezTo>
                <a:cubicBezTo>
                  <a:pt x="1130169" y="2456631"/>
                  <a:pt x="1130380" y="2455632"/>
                  <a:pt x="1130803" y="2454547"/>
                </a:cubicBezTo>
                <a:cubicBezTo>
                  <a:pt x="1131227" y="2453462"/>
                  <a:pt x="1131948" y="2452453"/>
                  <a:pt x="1132968" y="2451519"/>
                </a:cubicBezTo>
                <a:cubicBezTo>
                  <a:pt x="1133988" y="2450586"/>
                  <a:pt x="1135367" y="2449810"/>
                  <a:pt x="1137103" y="2449191"/>
                </a:cubicBezTo>
                <a:cubicBezTo>
                  <a:pt x="1138839" y="2448573"/>
                  <a:pt x="1141010" y="2448264"/>
                  <a:pt x="1143614" y="2448264"/>
                </a:cubicBezTo>
                <a:close/>
                <a:moveTo>
                  <a:pt x="1108998" y="2448264"/>
                </a:moveTo>
                <a:cubicBezTo>
                  <a:pt x="1112384" y="2448264"/>
                  <a:pt x="1114950" y="2449360"/>
                  <a:pt x="1116697" y="2451552"/>
                </a:cubicBezTo>
                <a:cubicBezTo>
                  <a:pt x="1118444" y="2453744"/>
                  <a:pt x="1119253" y="2457000"/>
                  <a:pt x="1119123" y="2461319"/>
                </a:cubicBezTo>
                <a:lnTo>
                  <a:pt x="1113393" y="2461319"/>
                </a:lnTo>
                <a:cubicBezTo>
                  <a:pt x="1113458" y="2458454"/>
                  <a:pt x="1113040" y="2456376"/>
                  <a:pt x="1112139" y="2455084"/>
                </a:cubicBezTo>
                <a:cubicBezTo>
                  <a:pt x="1111239" y="2453793"/>
                  <a:pt x="1109920" y="2453147"/>
                  <a:pt x="1108184" y="2453147"/>
                </a:cubicBezTo>
                <a:cubicBezTo>
                  <a:pt x="1107424" y="2453147"/>
                  <a:pt x="1106659" y="2453283"/>
                  <a:pt x="1105889" y="2453554"/>
                </a:cubicBezTo>
                <a:cubicBezTo>
                  <a:pt x="1105118" y="2453825"/>
                  <a:pt x="1104326" y="2454259"/>
                  <a:pt x="1103512" y="2454856"/>
                </a:cubicBezTo>
                <a:cubicBezTo>
                  <a:pt x="1102698" y="2455453"/>
                  <a:pt x="1101835" y="2456218"/>
                  <a:pt x="1100924" y="2457151"/>
                </a:cubicBezTo>
                <a:cubicBezTo>
                  <a:pt x="1100012" y="2458085"/>
                  <a:pt x="1099036" y="2459214"/>
                  <a:pt x="1097994" y="2460537"/>
                </a:cubicBezTo>
                <a:lnTo>
                  <a:pt x="1097994" y="2481536"/>
                </a:lnTo>
                <a:lnTo>
                  <a:pt x="1092264" y="2481536"/>
                </a:lnTo>
                <a:lnTo>
                  <a:pt x="1092264" y="2448850"/>
                </a:lnTo>
                <a:lnTo>
                  <a:pt x="1097440" y="2448850"/>
                </a:lnTo>
                <a:lnTo>
                  <a:pt x="1097603" y="2454873"/>
                </a:lnTo>
                <a:cubicBezTo>
                  <a:pt x="1099535" y="2452550"/>
                  <a:pt x="1101439" y="2450868"/>
                  <a:pt x="1103317" y="2449826"/>
                </a:cubicBezTo>
                <a:cubicBezTo>
                  <a:pt x="1105194" y="2448785"/>
                  <a:pt x="1107088" y="2448264"/>
                  <a:pt x="1108998" y="2448264"/>
                </a:cubicBezTo>
                <a:close/>
                <a:moveTo>
                  <a:pt x="1075800" y="2448264"/>
                </a:moveTo>
                <a:cubicBezTo>
                  <a:pt x="1078079" y="2448264"/>
                  <a:pt x="1080097" y="2448622"/>
                  <a:pt x="1081855" y="2449338"/>
                </a:cubicBezTo>
                <a:cubicBezTo>
                  <a:pt x="1083613" y="2450054"/>
                  <a:pt x="1085095" y="2451069"/>
                  <a:pt x="1086299" y="2452382"/>
                </a:cubicBezTo>
                <a:cubicBezTo>
                  <a:pt x="1087504" y="2453695"/>
                  <a:pt x="1088415" y="2455291"/>
                  <a:pt x="1089034" y="2457168"/>
                </a:cubicBezTo>
                <a:cubicBezTo>
                  <a:pt x="1089652" y="2459045"/>
                  <a:pt x="1089962" y="2461145"/>
                  <a:pt x="1089962" y="2463467"/>
                </a:cubicBezTo>
                <a:cubicBezTo>
                  <a:pt x="1089962" y="2464270"/>
                  <a:pt x="1089951" y="2464943"/>
                  <a:pt x="1089929" y="2465486"/>
                </a:cubicBezTo>
                <a:cubicBezTo>
                  <a:pt x="1089907" y="2466029"/>
                  <a:pt x="1089875" y="2466539"/>
                  <a:pt x="1089831" y="2467016"/>
                </a:cubicBezTo>
                <a:lnTo>
                  <a:pt x="1066879" y="2467016"/>
                </a:lnTo>
                <a:cubicBezTo>
                  <a:pt x="1066879" y="2470358"/>
                  <a:pt x="1067813" y="2472925"/>
                  <a:pt x="1069679" y="2474715"/>
                </a:cubicBezTo>
                <a:cubicBezTo>
                  <a:pt x="1071546" y="2476506"/>
                  <a:pt x="1074237" y="2477401"/>
                  <a:pt x="1077753" y="2477401"/>
                </a:cubicBezTo>
                <a:cubicBezTo>
                  <a:pt x="1078708" y="2477401"/>
                  <a:pt x="1079663" y="2477364"/>
                  <a:pt x="1080618" y="2477287"/>
                </a:cubicBezTo>
                <a:cubicBezTo>
                  <a:pt x="1081573" y="2477212"/>
                  <a:pt x="1082495" y="2477108"/>
                  <a:pt x="1083385" y="2476978"/>
                </a:cubicBezTo>
                <a:cubicBezTo>
                  <a:pt x="1084275" y="2476848"/>
                  <a:pt x="1085127" y="2476701"/>
                  <a:pt x="1085941" y="2476539"/>
                </a:cubicBezTo>
                <a:cubicBezTo>
                  <a:pt x="1086755" y="2476376"/>
                  <a:pt x="1087509" y="2476197"/>
                  <a:pt x="1088204" y="2476001"/>
                </a:cubicBezTo>
                <a:lnTo>
                  <a:pt x="1088204" y="2480657"/>
                </a:lnTo>
                <a:cubicBezTo>
                  <a:pt x="1086663" y="2481091"/>
                  <a:pt x="1084921" y="2481444"/>
                  <a:pt x="1082978" y="2481715"/>
                </a:cubicBezTo>
                <a:cubicBezTo>
                  <a:pt x="1081036" y="2481987"/>
                  <a:pt x="1079023" y="2482122"/>
                  <a:pt x="1076939" y="2482122"/>
                </a:cubicBezTo>
                <a:cubicBezTo>
                  <a:pt x="1074139" y="2482122"/>
                  <a:pt x="1071730" y="2481742"/>
                  <a:pt x="1069712" y="2480983"/>
                </a:cubicBezTo>
                <a:cubicBezTo>
                  <a:pt x="1067693" y="2480223"/>
                  <a:pt x="1066038" y="2479122"/>
                  <a:pt x="1064747" y="2477678"/>
                </a:cubicBezTo>
                <a:cubicBezTo>
                  <a:pt x="1063455" y="2476235"/>
                  <a:pt x="1062501" y="2474466"/>
                  <a:pt x="1061882" y="2472371"/>
                </a:cubicBezTo>
                <a:cubicBezTo>
                  <a:pt x="1061263" y="2470277"/>
                  <a:pt x="1060954" y="2467906"/>
                  <a:pt x="1060954" y="2465258"/>
                </a:cubicBezTo>
                <a:cubicBezTo>
                  <a:pt x="1060954" y="2462957"/>
                  <a:pt x="1061285" y="2460781"/>
                  <a:pt x="1061947" y="2458730"/>
                </a:cubicBezTo>
                <a:cubicBezTo>
                  <a:pt x="1062609" y="2456679"/>
                  <a:pt x="1063575" y="2454878"/>
                  <a:pt x="1064845" y="2453326"/>
                </a:cubicBezTo>
                <a:cubicBezTo>
                  <a:pt x="1066114" y="2451774"/>
                  <a:pt x="1067672" y="2450543"/>
                  <a:pt x="1069516" y="2449631"/>
                </a:cubicBezTo>
                <a:cubicBezTo>
                  <a:pt x="1071361" y="2448719"/>
                  <a:pt x="1073456" y="2448264"/>
                  <a:pt x="1075800" y="2448264"/>
                </a:cubicBezTo>
                <a:close/>
                <a:moveTo>
                  <a:pt x="999600" y="2448264"/>
                </a:moveTo>
                <a:cubicBezTo>
                  <a:pt x="1001944" y="2448264"/>
                  <a:pt x="1004044" y="2448627"/>
                  <a:pt x="1005899" y="2449354"/>
                </a:cubicBezTo>
                <a:cubicBezTo>
                  <a:pt x="1007755" y="2450082"/>
                  <a:pt x="1009329" y="2451145"/>
                  <a:pt x="1010620" y="2452545"/>
                </a:cubicBezTo>
                <a:cubicBezTo>
                  <a:pt x="1011911" y="2453945"/>
                  <a:pt x="1012899" y="2455686"/>
                  <a:pt x="1013583" y="2457770"/>
                </a:cubicBezTo>
                <a:cubicBezTo>
                  <a:pt x="1014266" y="2459854"/>
                  <a:pt x="1014608" y="2462241"/>
                  <a:pt x="1014608" y="2464932"/>
                </a:cubicBezTo>
                <a:cubicBezTo>
                  <a:pt x="1014608" y="2467472"/>
                  <a:pt x="1014250" y="2469800"/>
                  <a:pt x="1013534" y="2471916"/>
                </a:cubicBezTo>
                <a:cubicBezTo>
                  <a:pt x="1012818" y="2474032"/>
                  <a:pt x="1011787" y="2475844"/>
                  <a:pt x="1010441" y="2477353"/>
                </a:cubicBezTo>
                <a:cubicBezTo>
                  <a:pt x="1009095" y="2478861"/>
                  <a:pt x="1007457" y="2480033"/>
                  <a:pt x="1005525" y="2480869"/>
                </a:cubicBezTo>
                <a:cubicBezTo>
                  <a:pt x="1003593" y="2481704"/>
                  <a:pt x="1001401" y="2482122"/>
                  <a:pt x="998949" y="2482122"/>
                </a:cubicBezTo>
                <a:cubicBezTo>
                  <a:pt x="996605" y="2482122"/>
                  <a:pt x="994505" y="2481759"/>
                  <a:pt x="992649" y="2481031"/>
                </a:cubicBezTo>
                <a:cubicBezTo>
                  <a:pt x="990793" y="2480304"/>
                  <a:pt x="989220" y="2479236"/>
                  <a:pt x="987928" y="2477825"/>
                </a:cubicBezTo>
                <a:cubicBezTo>
                  <a:pt x="986637" y="2476414"/>
                  <a:pt x="985649" y="2474667"/>
                  <a:pt x="984966" y="2472583"/>
                </a:cubicBezTo>
                <a:cubicBezTo>
                  <a:pt x="984282" y="2470499"/>
                  <a:pt x="983940" y="2468101"/>
                  <a:pt x="983940" y="2465388"/>
                </a:cubicBezTo>
                <a:cubicBezTo>
                  <a:pt x="983940" y="2462849"/>
                  <a:pt x="984298" y="2460532"/>
                  <a:pt x="985015" y="2458437"/>
                </a:cubicBezTo>
                <a:cubicBezTo>
                  <a:pt x="985731" y="2456343"/>
                  <a:pt x="986762" y="2454542"/>
                  <a:pt x="988107" y="2453033"/>
                </a:cubicBezTo>
                <a:cubicBezTo>
                  <a:pt x="989453" y="2451525"/>
                  <a:pt x="991092" y="2450353"/>
                  <a:pt x="993023" y="2449517"/>
                </a:cubicBezTo>
                <a:cubicBezTo>
                  <a:pt x="994955" y="2448682"/>
                  <a:pt x="997147" y="2448264"/>
                  <a:pt x="999600" y="2448264"/>
                </a:cubicBezTo>
                <a:close/>
                <a:moveTo>
                  <a:pt x="832773" y="2448264"/>
                </a:moveTo>
                <a:cubicBezTo>
                  <a:pt x="836159" y="2448264"/>
                  <a:pt x="838725" y="2449360"/>
                  <a:pt x="840472" y="2451552"/>
                </a:cubicBezTo>
                <a:cubicBezTo>
                  <a:pt x="842220" y="2453744"/>
                  <a:pt x="843028" y="2457000"/>
                  <a:pt x="842898" y="2461319"/>
                </a:cubicBezTo>
                <a:lnTo>
                  <a:pt x="837168" y="2461319"/>
                </a:lnTo>
                <a:cubicBezTo>
                  <a:pt x="837233" y="2458454"/>
                  <a:pt x="836815" y="2456376"/>
                  <a:pt x="835914" y="2455084"/>
                </a:cubicBezTo>
                <a:cubicBezTo>
                  <a:pt x="835014" y="2453793"/>
                  <a:pt x="833695" y="2453147"/>
                  <a:pt x="831959" y="2453147"/>
                </a:cubicBezTo>
                <a:cubicBezTo>
                  <a:pt x="831199" y="2453147"/>
                  <a:pt x="830434" y="2453283"/>
                  <a:pt x="829664" y="2453554"/>
                </a:cubicBezTo>
                <a:cubicBezTo>
                  <a:pt x="828893" y="2453825"/>
                  <a:pt x="828101" y="2454259"/>
                  <a:pt x="827287" y="2454856"/>
                </a:cubicBezTo>
                <a:cubicBezTo>
                  <a:pt x="826473" y="2455453"/>
                  <a:pt x="825610" y="2456218"/>
                  <a:pt x="824699" y="2457151"/>
                </a:cubicBezTo>
                <a:cubicBezTo>
                  <a:pt x="823787" y="2458085"/>
                  <a:pt x="822811" y="2459214"/>
                  <a:pt x="821769" y="2460537"/>
                </a:cubicBezTo>
                <a:lnTo>
                  <a:pt x="821769" y="2481536"/>
                </a:lnTo>
                <a:lnTo>
                  <a:pt x="816039" y="2481536"/>
                </a:lnTo>
                <a:lnTo>
                  <a:pt x="816039" y="2448850"/>
                </a:lnTo>
                <a:lnTo>
                  <a:pt x="821215" y="2448850"/>
                </a:lnTo>
                <a:lnTo>
                  <a:pt x="821378" y="2454873"/>
                </a:lnTo>
                <a:cubicBezTo>
                  <a:pt x="823310" y="2452550"/>
                  <a:pt x="825214" y="2450868"/>
                  <a:pt x="827092" y="2449826"/>
                </a:cubicBezTo>
                <a:cubicBezTo>
                  <a:pt x="828969" y="2448785"/>
                  <a:pt x="830863" y="2448264"/>
                  <a:pt x="832773" y="2448264"/>
                </a:cubicBezTo>
                <a:close/>
                <a:moveTo>
                  <a:pt x="790050" y="2448264"/>
                </a:moveTo>
                <a:cubicBezTo>
                  <a:pt x="792329" y="2448264"/>
                  <a:pt x="794347" y="2448622"/>
                  <a:pt x="796105" y="2449338"/>
                </a:cubicBezTo>
                <a:cubicBezTo>
                  <a:pt x="797863" y="2450054"/>
                  <a:pt x="799345" y="2451069"/>
                  <a:pt x="800549" y="2452382"/>
                </a:cubicBezTo>
                <a:cubicBezTo>
                  <a:pt x="801754" y="2453695"/>
                  <a:pt x="802665" y="2455291"/>
                  <a:pt x="803284" y="2457168"/>
                </a:cubicBezTo>
                <a:cubicBezTo>
                  <a:pt x="803902" y="2459045"/>
                  <a:pt x="804212" y="2461145"/>
                  <a:pt x="804212" y="2463467"/>
                </a:cubicBezTo>
                <a:cubicBezTo>
                  <a:pt x="804212" y="2464270"/>
                  <a:pt x="804201" y="2464943"/>
                  <a:pt x="804179" y="2465486"/>
                </a:cubicBezTo>
                <a:cubicBezTo>
                  <a:pt x="804158" y="2466029"/>
                  <a:pt x="804125" y="2466539"/>
                  <a:pt x="804082" y="2467016"/>
                </a:cubicBezTo>
                <a:lnTo>
                  <a:pt x="781129" y="2467016"/>
                </a:lnTo>
                <a:cubicBezTo>
                  <a:pt x="781129" y="2470358"/>
                  <a:pt x="782063" y="2472925"/>
                  <a:pt x="783929" y="2474715"/>
                </a:cubicBezTo>
                <a:cubicBezTo>
                  <a:pt x="785796" y="2476506"/>
                  <a:pt x="788487" y="2477401"/>
                  <a:pt x="792003" y="2477401"/>
                </a:cubicBezTo>
                <a:cubicBezTo>
                  <a:pt x="792958" y="2477401"/>
                  <a:pt x="793913" y="2477364"/>
                  <a:pt x="794868" y="2477287"/>
                </a:cubicBezTo>
                <a:cubicBezTo>
                  <a:pt x="795823" y="2477212"/>
                  <a:pt x="796746" y="2477108"/>
                  <a:pt x="797635" y="2476978"/>
                </a:cubicBezTo>
                <a:cubicBezTo>
                  <a:pt x="798525" y="2476848"/>
                  <a:pt x="799377" y="2476701"/>
                  <a:pt x="800191" y="2476539"/>
                </a:cubicBezTo>
                <a:cubicBezTo>
                  <a:pt x="801005" y="2476376"/>
                  <a:pt x="801759" y="2476197"/>
                  <a:pt x="802454" y="2476001"/>
                </a:cubicBezTo>
                <a:lnTo>
                  <a:pt x="802454" y="2480657"/>
                </a:lnTo>
                <a:cubicBezTo>
                  <a:pt x="800913" y="2481091"/>
                  <a:pt x="799171" y="2481444"/>
                  <a:pt x="797228" y="2481715"/>
                </a:cubicBezTo>
                <a:cubicBezTo>
                  <a:pt x="795286" y="2481987"/>
                  <a:pt x="793273" y="2482122"/>
                  <a:pt x="791189" y="2482122"/>
                </a:cubicBezTo>
                <a:cubicBezTo>
                  <a:pt x="788389" y="2482122"/>
                  <a:pt x="785980" y="2481742"/>
                  <a:pt x="783962" y="2480983"/>
                </a:cubicBezTo>
                <a:cubicBezTo>
                  <a:pt x="781943" y="2480223"/>
                  <a:pt x="780288" y="2479122"/>
                  <a:pt x="778997" y="2477678"/>
                </a:cubicBezTo>
                <a:cubicBezTo>
                  <a:pt x="777706" y="2476235"/>
                  <a:pt x="776751" y="2474466"/>
                  <a:pt x="776132" y="2472371"/>
                </a:cubicBezTo>
                <a:cubicBezTo>
                  <a:pt x="775513" y="2470277"/>
                  <a:pt x="775204" y="2467906"/>
                  <a:pt x="775204" y="2465258"/>
                </a:cubicBezTo>
                <a:cubicBezTo>
                  <a:pt x="775204" y="2462957"/>
                  <a:pt x="775535" y="2460781"/>
                  <a:pt x="776197" y="2458730"/>
                </a:cubicBezTo>
                <a:cubicBezTo>
                  <a:pt x="776859" y="2456679"/>
                  <a:pt x="777825" y="2454878"/>
                  <a:pt x="779095" y="2453326"/>
                </a:cubicBezTo>
                <a:cubicBezTo>
                  <a:pt x="780364" y="2451774"/>
                  <a:pt x="781922" y="2450543"/>
                  <a:pt x="783766" y="2449631"/>
                </a:cubicBezTo>
                <a:cubicBezTo>
                  <a:pt x="785611" y="2448719"/>
                  <a:pt x="787706" y="2448264"/>
                  <a:pt x="790050" y="2448264"/>
                </a:cubicBezTo>
                <a:close/>
                <a:moveTo>
                  <a:pt x="724514" y="2448264"/>
                </a:moveTo>
                <a:cubicBezTo>
                  <a:pt x="725795" y="2448264"/>
                  <a:pt x="727216" y="2448334"/>
                  <a:pt x="728779" y="2448475"/>
                </a:cubicBezTo>
                <a:cubicBezTo>
                  <a:pt x="730342" y="2448617"/>
                  <a:pt x="731970" y="2448861"/>
                  <a:pt x="733663" y="2449208"/>
                </a:cubicBezTo>
                <a:lnTo>
                  <a:pt x="733663" y="2454254"/>
                </a:lnTo>
                <a:cubicBezTo>
                  <a:pt x="731883" y="2453820"/>
                  <a:pt x="730195" y="2453500"/>
                  <a:pt x="728600" y="2453294"/>
                </a:cubicBezTo>
                <a:cubicBezTo>
                  <a:pt x="727005" y="2453087"/>
                  <a:pt x="725621" y="2452984"/>
                  <a:pt x="724449" y="2452984"/>
                </a:cubicBezTo>
                <a:cubicBezTo>
                  <a:pt x="723038" y="2452984"/>
                  <a:pt x="721850" y="2453093"/>
                  <a:pt x="720884" y="2453310"/>
                </a:cubicBezTo>
                <a:cubicBezTo>
                  <a:pt x="719918" y="2453527"/>
                  <a:pt x="719137" y="2453825"/>
                  <a:pt x="718540" y="2454205"/>
                </a:cubicBezTo>
                <a:cubicBezTo>
                  <a:pt x="717943" y="2454585"/>
                  <a:pt x="717515" y="2455030"/>
                  <a:pt x="717254" y="2455540"/>
                </a:cubicBezTo>
                <a:cubicBezTo>
                  <a:pt x="716994" y="2456050"/>
                  <a:pt x="716864" y="2456598"/>
                  <a:pt x="716864" y="2457184"/>
                </a:cubicBezTo>
                <a:cubicBezTo>
                  <a:pt x="716864" y="2457770"/>
                  <a:pt x="716977" y="2458302"/>
                  <a:pt x="717205" y="2458779"/>
                </a:cubicBezTo>
                <a:cubicBezTo>
                  <a:pt x="717433" y="2459257"/>
                  <a:pt x="717857" y="2459718"/>
                  <a:pt x="718475" y="2460163"/>
                </a:cubicBezTo>
                <a:cubicBezTo>
                  <a:pt x="719094" y="2460608"/>
                  <a:pt x="719956" y="2461053"/>
                  <a:pt x="721063" y="2461498"/>
                </a:cubicBezTo>
                <a:cubicBezTo>
                  <a:pt x="722170" y="2461943"/>
                  <a:pt x="723614" y="2462426"/>
                  <a:pt x="725393" y="2462946"/>
                </a:cubicBezTo>
                <a:cubicBezTo>
                  <a:pt x="727325" y="2463511"/>
                  <a:pt x="728953" y="2464102"/>
                  <a:pt x="730277" y="2464721"/>
                </a:cubicBezTo>
                <a:cubicBezTo>
                  <a:pt x="731601" y="2465339"/>
                  <a:pt x="732675" y="2466029"/>
                  <a:pt x="733500" y="2466788"/>
                </a:cubicBezTo>
                <a:cubicBezTo>
                  <a:pt x="734325" y="2467548"/>
                  <a:pt x="734916" y="2468405"/>
                  <a:pt x="735274" y="2469360"/>
                </a:cubicBezTo>
                <a:cubicBezTo>
                  <a:pt x="735632" y="2470315"/>
                  <a:pt x="735811" y="2471400"/>
                  <a:pt x="735811" y="2472616"/>
                </a:cubicBezTo>
                <a:cubicBezTo>
                  <a:pt x="735811" y="2473766"/>
                  <a:pt x="735616" y="2474797"/>
                  <a:pt x="735225" y="2475708"/>
                </a:cubicBezTo>
                <a:cubicBezTo>
                  <a:pt x="734835" y="2476620"/>
                  <a:pt x="734303" y="2477429"/>
                  <a:pt x="733630" y="2478134"/>
                </a:cubicBezTo>
                <a:cubicBezTo>
                  <a:pt x="732957" y="2478839"/>
                  <a:pt x="732176" y="2479442"/>
                  <a:pt x="731286" y="2479941"/>
                </a:cubicBezTo>
                <a:cubicBezTo>
                  <a:pt x="730396" y="2480440"/>
                  <a:pt x="729447" y="2480852"/>
                  <a:pt x="728437" y="2481178"/>
                </a:cubicBezTo>
                <a:cubicBezTo>
                  <a:pt x="727428" y="2481503"/>
                  <a:pt x="726392" y="2481742"/>
                  <a:pt x="725328" y="2481894"/>
                </a:cubicBezTo>
                <a:cubicBezTo>
                  <a:pt x="724265" y="2482046"/>
                  <a:pt x="723223" y="2482122"/>
                  <a:pt x="722203" y="2482122"/>
                </a:cubicBezTo>
                <a:cubicBezTo>
                  <a:pt x="719989" y="2482122"/>
                  <a:pt x="717954" y="2482024"/>
                  <a:pt x="716099" y="2481829"/>
                </a:cubicBezTo>
                <a:cubicBezTo>
                  <a:pt x="714243" y="2481634"/>
                  <a:pt x="712425" y="2481319"/>
                  <a:pt x="710645" y="2480885"/>
                </a:cubicBezTo>
                <a:lnTo>
                  <a:pt x="710645" y="2475676"/>
                </a:lnTo>
                <a:cubicBezTo>
                  <a:pt x="712555" y="2476219"/>
                  <a:pt x="714454" y="2476631"/>
                  <a:pt x="716343" y="2476913"/>
                </a:cubicBezTo>
                <a:cubicBezTo>
                  <a:pt x="718231" y="2477195"/>
                  <a:pt x="720108" y="2477336"/>
                  <a:pt x="721975" y="2477336"/>
                </a:cubicBezTo>
                <a:cubicBezTo>
                  <a:pt x="724688" y="2477336"/>
                  <a:pt x="726695" y="2476967"/>
                  <a:pt x="727998" y="2476229"/>
                </a:cubicBezTo>
                <a:cubicBezTo>
                  <a:pt x="729300" y="2475492"/>
                  <a:pt x="729951" y="2474439"/>
                  <a:pt x="729951" y="2473071"/>
                </a:cubicBezTo>
                <a:cubicBezTo>
                  <a:pt x="729951" y="2472485"/>
                  <a:pt x="729848" y="2471959"/>
                  <a:pt x="729642" y="2471492"/>
                </a:cubicBezTo>
                <a:cubicBezTo>
                  <a:pt x="729436" y="2471026"/>
                  <a:pt x="729061" y="2470581"/>
                  <a:pt x="728519" y="2470158"/>
                </a:cubicBezTo>
                <a:cubicBezTo>
                  <a:pt x="727976" y="2469734"/>
                  <a:pt x="727135" y="2469295"/>
                  <a:pt x="725996" y="2468839"/>
                </a:cubicBezTo>
                <a:cubicBezTo>
                  <a:pt x="724856" y="2468383"/>
                  <a:pt x="723299" y="2467862"/>
                  <a:pt x="721324" y="2467276"/>
                </a:cubicBezTo>
                <a:cubicBezTo>
                  <a:pt x="719848" y="2466842"/>
                  <a:pt x="718486" y="2466349"/>
                  <a:pt x="717238" y="2465795"/>
                </a:cubicBezTo>
                <a:cubicBezTo>
                  <a:pt x="715990" y="2465242"/>
                  <a:pt x="714910" y="2464585"/>
                  <a:pt x="713999" y="2463825"/>
                </a:cubicBezTo>
                <a:cubicBezTo>
                  <a:pt x="713087" y="2463066"/>
                  <a:pt x="712371" y="2462176"/>
                  <a:pt x="711850" y="2461156"/>
                </a:cubicBezTo>
                <a:cubicBezTo>
                  <a:pt x="711329" y="2460136"/>
                  <a:pt x="711069" y="2458931"/>
                  <a:pt x="711069" y="2457542"/>
                </a:cubicBezTo>
                <a:cubicBezTo>
                  <a:pt x="711069" y="2456631"/>
                  <a:pt x="711280" y="2455632"/>
                  <a:pt x="711703" y="2454547"/>
                </a:cubicBezTo>
                <a:cubicBezTo>
                  <a:pt x="712127" y="2453462"/>
                  <a:pt x="712848" y="2452453"/>
                  <a:pt x="713868" y="2451519"/>
                </a:cubicBezTo>
                <a:cubicBezTo>
                  <a:pt x="714888" y="2450586"/>
                  <a:pt x="716267" y="2449810"/>
                  <a:pt x="718003" y="2449191"/>
                </a:cubicBezTo>
                <a:cubicBezTo>
                  <a:pt x="719739" y="2448573"/>
                  <a:pt x="721910" y="2448264"/>
                  <a:pt x="724514" y="2448264"/>
                </a:cubicBezTo>
                <a:close/>
                <a:moveTo>
                  <a:pt x="655919" y="2448264"/>
                </a:moveTo>
                <a:cubicBezTo>
                  <a:pt x="656722" y="2448264"/>
                  <a:pt x="657492" y="2448318"/>
                  <a:pt x="658230" y="2448426"/>
                </a:cubicBezTo>
                <a:cubicBezTo>
                  <a:pt x="658968" y="2448535"/>
                  <a:pt x="659619" y="2448676"/>
                  <a:pt x="660183" y="2448850"/>
                </a:cubicBezTo>
                <a:lnTo>
                  <a:pt x="672034" y="2448850"/>
                </a:lnTo>
                <a:lnTo>
                  <a:pt x="672034" y="2453473"/>
                </a:lnTo>
                <a:lnTo>
                  <a:pt x="666792" y="2453473"/>
                </a:lnTo>
                <a:cubicBezTo>
                  <a:pt x="667400" y="2454232"/>
                  <a:pt x="667872" y="2455117"/>
                  <a:pt x="668208" y="2456126"/>
                </a:cubicBezTo>
                <a:cubicBezTo>
                  <a:pt x="668545" y="2457135"/>
                  <a:pt x="668713" y="2458226"/>
                  <a:pt x="668713" y="2459398"/>
                </a:cubicBezTo>
                <a:cubicBezTo>
                  <a:pt x="668713" y="2461091"/>
                  <a:pt x="668404" y="2462637"/>
                  <a:pt x="667785" y="2464037"/>
                </a:cubicBezTo>
                <a:cubicBezTo>
                  <a:pt x="667167" y="2465437"/>
                  <a:pt x="666293" y="2466636"/>
                  <a:pt x="665164" y="2467635"/>
                </a:cubicBezTo>
                <a:cubicBezTo>
                  <a:pt x="664036" y="2468633"/>
                  <a:pt x="662685" y="2469409"/>
                  <a:pt x="661111" y="2469962"/>
                </a:cubicBezTo>
                <a:cubicBezTo>
                  <a:pt x="659538" y="2470516"/>
                  <a:pt x="657807" y="2470792"/>
                  <a:pt x="655919" y="2470792"/>
                </a:cubicBezTo>
                <a:cubicBezTo>
                  <a:pt x="654551" y="2470792"/>
                  <a:pt x="653271" y="2470646"/>
                  <a:pt x="652077" y="2470353"/>
                </a:cubicBezTo>
                <a:cubicBezTo>
                  <a:pt x="650883" y="2470060"/>
                  <a:pt x="649939" y="2469697"/>
                  <a:pt x="649244" y="2469262"/>
                </a:cubicBezTo>
                <a:cubicBezTo>
                  <a:pt x="648832" y="2469870"/>
                  <a:pt x="648485" y="2470445"/>
                  <a:pt x="648203" y="2470988"/>
                </a:cubicBezTo>
                <a:cubicBezTo>
                  <a:pt x="647920" y="2471531"/>
                  <a:pt x="647779" y="2472138"/>
                  <a:pt x="647779" y="2472811"/>
                </a:cubicBezTo>
                <a:cubicBezTo>
                  <a:pt x="647779" y="2473636"/>
                  <a:pt x="648176" y="2474320"/>
                  <a:pt x="648968" y="2474862"/>
                </a:cubicBezTo>
                <a:cubicBezTo>
                  <a:pt x="649760" y="2475405"/>
                  <a:pt x="650807" y="2475698"/>
                  <a:pt x="652109" y="2475741"/>
                </a:cubicBezTo>
                <a:lnTo>
                  <a:pt x="660704" y="2476067"/>
                </a:lnTo>
                <a:cubicBezTo>
                  <a:pt x="662332" y="2476110"/>
                  <a:pt x="663835" y="2476316"/>
                  <a:pt x="665213" y="2476685"/>
                </a:cubicBezTo>
                <a:cubicBezTo>
                  <a:pt x="666591" y="2477054"/>
                  <a:pt x="667774" y="2477586"/>
                  <a:pt x="668762" y="2478280"/>
                </a:cubicBezTo>
                <a:cubicBezTo>
                  <a:pt x="669749" y="2478975"/>
                  <a:pt x="670520" y="2479832"/>
                  <a:pt x="671073" y="2480852"/>
                </a:cubicBezTo>
                <a:cubicBezTo>
                  <a:pt x="671627" y="2481873"/>
                  <a:pt x="671903" y="2483055"/>
                  <a:pt x="671903" y="2484401"/>
                </a:cubicBezTo>
                <a:cubicBezTo>
                  <a:pt x="671903" y="2485855"/>
                  <a:pt x="671589" y="2487233"/>
                  <a:pt x="670959" y="2488536"/>
                </a:cubicBezTo>
                <a:cubicBezTo>
                  <a:pt x="670330" y="2489838"/>
                  <a:pt x="669359" y="2490983"/>
                  <a:pt x="668046" y="2491970"/>
                </a:cubicBezTo>
                <a:cubicBezTo>
                  <a:pt x="666733" y="2492958"/>
                  <a:pt x="665067" y="2493745"/>
                  <a:pt x="663048" y="2494331"/>
                </a:cubicBezTo>
                <a:cubicBezTo>
                  <a:pt x="661030" y="2494917"/>
                  <a:pt x="658632" y="2495210"/>
                  <a:pt x="655853" y="2495210"/>
                </a:cubicBezTo>
                <a:cubicBezTo>
                  <a:pt x="653206" y="2495210"/>
                  <a:pt x="650954" y="2494998"/>
                  <a:pt x="649098" y="2494575"/>
                </a:cubicBezTo>
                <a:cubicBezTo>
                  <a:pt x="647242" y="2494152"/>
                  <a:pt x="645718" y="2493566"/>
                  <a:pt x="644524" y="2492817"/>
                </a:cubicBezTo>
                <a:cubicBezTo>
                  <a:pt x="643330" y="2492068"/>
                  <a:pt x="642462" y="2491178"/>
                  <a:pt x="641919" y="2490147"/>
                </a:cubicBezTo>
                <a:cubicBezTo>
                  <a:pt x="641377" y="2489116"/>
                  <a:pt x="641105" y="2487982"/>
                  <a:pt x="641105" y="2486745"/>
                </a:cubicBezTo>
                <a:cubicBezTo>
                  <a:pt x="641105" y="2485161"/>
                  <a:pt x="641474" y="2483772"/>
                  <a:pt x="642212" y="2482578"/>
                </a:cubicBezTo>
                <a:cubicBezTo>
                  <a:pt x="642950" y="2481384"/>
                  <a:pt x="644090" y="2480234"/>
                  <a:pt x="645631" y="2479127"/>
                </a:cubicBezTo>
                <a:cubicBezTo>
                  <a:pt x="645066" y="2478866"/>
                  <a:pt x="644578" y="2478541"/>
                  <a:pt x="644166" y="2478150"/>
                </a:cubicBezTo>
                <a:cubicBezTo>
                  <a:pt x="643753" y="2477759"/>
                  <a:pt x="643417" y="2477331"/>
                  <a:pt x="643156" y="2476864"/>
                </a:cubicBezTo>
                <a:cubicBezTo>
                  <a:pt x="642896" y="2476398"/>
                  <a:pt x="642701" y="2475904"/>
                  <a:pt x="642570" y="2475383"/>
                </a:cubicBezTo>
                <a:cubicBezTo>
                  <a:pt x="642440" y="2474862"/>
                  <a:pt x="642375" y="2474352"/>
                  <a:pt x="642375" y="2473853"/>
                </a:cubicBezTo>
                <a:cubicBezTo>
                  <a:pt x="642375" y="2472442"/>
                  <a:pt x="642706" y="2471151"/>
                  <a:pt x="643368" y="2469979"/>
                </a:cubicBezTo>
                <a:cubicBezTo>
                  <a:pt x="644030" y="2468807"/>
                  <a:pt x="644817" y="2467700"/>
                  <a:pt x="645728" y="2466658"/>
                </a:cubicBezTo>
                <a:cubicBezTo>
                  <a:pt x="645316" y="2466159"/>
                  <a:pt x="644952" y="2465670"/>
                  <a:pt x="644638" y="2465193"/>
                </a:cubicBezTo>
                <a:cubicBezTo>
                  <a:pt x="644323" y="2464716"/>
                  <a:pt x="644052" y="2464200"/>
                  <a:pt x="643824" y="2463646"/>
                </a:cubicBezTo>
                <a:cubicBezTo>
                  <a:pt x="643596" y="2463093"/>
                  <a:pt x="643422" y="2462496"/>
                  <a:pt x="643303" y="2461856"/>
                </a:cubicBezTo>
                <a:cubicBezTo>
                  <a:pt x="643184" y="2461216"/>
                  <a:pt x="643124" y="2460483"/>
                  <a:pt x="643124" y="2459658"/>
                </a:cubicBezTo>
                <a:cubicBezTo>
                  <a:pt x="643124" y="2457965"/>
                  <a:pt x="643433" y="2456419"/>
                  <a:pt x="644052" y="2455019"/>
                </a:cubicBezTo>
                <a:cubicBezTo>
                  <a:pt x="644670" y="2453619"/>
                  <a:pt x="645539" y="2452420"/>
                  <a:pt x="646656" y="2451422"/>
                </a:cubicBezTo>
                <a:cubicBezTo>
                  <a:pt x="647774" y="2450423"/>
                  <a:pt x="649120" y="2449647"/>
                  <a:pt x="650693" y="2449094"/>
                </a:cubicBezTo>
                <a:cubicBezTo>
                  <a:pt x="652267" y="2448540"/>
                  <a:pt x="654008" y="2448264"/>
                  <a:pt x="655919" y="2448264"/>
                </a:cubicBezTo>
                <a:close/>
                <a:moveTo>
                  <a:pt x="618600" y="2448264"/>
                </a:moveTo>
                <a:cubicBezTo>
                  <a:pt x="620879" y="2448264"/>
                  <a:pt x="622897" y="2448622"/>
                  <a:pt x="624655" y="2449338"/>
                </a:cubicBezTo>
                <a:cubicBezTo>
                  <a:pt x="626413" y="2450054"/>
                  <a:pt x="627895" y="2451069"/>
                  <a:pt x="629099" y="2452382"/>
                </a:cubicBezTo>
                <a:cubicBezTo>
                  <a:pt x="630304" y="2453695"/>
                  <a:pt x="631215" y="2455291"/>
                  <a:pt x="631834" y="2457168"/>
                </a:cubicBezTo>
                <a:cubicBezTo>
                  <a:pt x="632453" y="2459045"/>
                  <a:pt x="632762" y="2461145"/>
                  <a:pt x="632762" y="2463467"/>
                </a:cubicBezTo>
                <a:cubicBezTo>
                  <a:pt x="632762" y="2464270"/>
                  <a:pt x="632751" y="2464943"/>
                  <a:pt x="632729" y="2465486"/>
                </a:cubicBezTo>
                <a:cubicBezTo>
                  <a:pt x="632708" y="2466029"/>
                  <a:pt x="632675" y="2466539"/>
                  <a:pt x="632632" y="2467016"/>
                </a:cubicBezTo>
                <a:lnTo>
                  <a:pt x="609679" y="2467016"/>
                </a:lnTo>
                <a:cubicBezTo>
                  <a:pt x="609679" y="2470358"/>
                  <a:pt x="610613" y="2472925"/>
                  <a:pt x="612479" y="2474715"/>
                </a:cubicBezTo>
                <a:cubicBezTo>
                  <a:pt x="614346" y="2476506"/>
                  <a:pt x="617037" y="2477401"/>
                  <a:pt x="620553" y="2477401"/>
                </a:cubicBezTo>
                <a:cubicBezTo>
                  <a:pt x="621508" y="2477401"/>
                  <a:pt x="622463" y="2477364"/>
                  <a:pt x="623418" y="2477287"/>
                </a:cubicBezTo>
                <a:cubicBezTo>
                  <a:pt x="624373" y="2477212"/>
                  <a:pt x="625295" y="2477108"/>
                  <a:pt x="626185" y="2476978"/>
                </a:cubicBezTo>
                <a:cubicBezTo>
                  <a:pt x="627075" y="2476848"/>
                  <a:pt x="627927" y="2476701"/>
                  <a:pt x="628741" y="2476539"/>
                </a:cubicBezTo>
                <a:cubicBezTo>
                  <a:pt x="629555" y="2476376"/>
                  <a:pt x="630309" y="2476197"/>
                  <a:pt x="631004" y="2476001"/>
                </a:cubicBezTo>
                <a:lnTo>
                  <a:pt x="631004" y="2480657"/>
                </a:lnTo>
                <a:cubicBezTo>
                  <a:pt x="629463" y="2481091"/>
                  <a:pt x="627721" y="2481444"/>
                  <a:pt x="625778" y="2481715"/>
                </a:cubicBezTo>
                <a:cubicBezTo>
                  <a:pt x="623836" y="2481987"/>
                  <a:pt x="621823" y="2482122"/>
                  <a:pt x="619739" y="2482122"/>
                </a:cubicBezTo>
                <a:cubicBezTo>
                  <a:pt x="616939" y="2482122"/>
                  <a:pt x="614530" y="2481742"/>
                  <a:pt x="612512" y="2480983"/>
                </a:cubicBezTo>
                <a:cubicBezTo>
                  <a:pt x="610493" y="2480223"/>
                  <a:pt x="608838" y="2479122"/>
                  <a:pt x="607547" y="2477678"/>
                </a:cubicBezTo>
                <a:cubicBezTo>
                  <a:pt x="606256" y="2476235"/>
                  <a:pt x="605301" y="2474466"/>
                  <a:pt x="604682" y="2472371"/>
                </a:cubicBezTo>
                <a:cubicBezTo>
                  <a:pt x="604064" y="2470277"/>
                  <a:pt x="603754" y="2467906"/>
                  <a:pt x="603754" y="2465258"/>
                </a:cubicBezTo>
                <a:cubicBezTo>
                  <a:pt x="603754" y="2462957"/>
                  <a:pt x="604085" y="2460781"/>
                  <a:pt x="604747" y="2458730"/>
                </a:cubicBezTo>
                <a:cubicBezTo>
                  <a:pt x="605409" y="2456679"/>
                  <a:pt x="606375" y="2454878"/>
                  <a:pt x="607645" y="2453326"/>
                </a:cubicBezTo>
                <a:cubicBezTo>
                  <a:pt x="608914" y="2451774"/>
                  <a:pt x="610472" y="2450543"/>
                  <a:pt x="612317" y="2449631"/>
                </a:cubicBezTo>
                <a:cubicBezTo>
                  <a:pt x="614161" y="2448719"/>
                  <a:pt x="616256" y="2448264"/>
                  <a:pt x="618600" y="2448264"/>
                </a:cubicBezTo>
                <a:close/>
                <a:moveTo>
                  <a:pt x="585123" y="2448264"/>
                </a:moveTo>
                <a:cubicBezTo>
                  <a:pt x="588509" y="2448264"/>
                  <a:pt x="591075" y="2449360"/>
                  <a:pt x="592822" y="2451552"/>
                </a:cubicBezTo>
                <a:cubicBezTo>
                  <a:pt x="594570" y="2453744"/>
                  <a:pt x="595378" y="2457000"/>
                  <a:pt x="595248" y="2461319"/>
                </a:cubicBezTo>
                <a:lnTo>
                  <a:pt x="589518" y="2461319"/>
                </a:lnTo>
                <a:cubicBezTo>
                  <a:pt x="589583" y="2458454"/>
                  <a:pt x="589165" y="2456376"/>
                  <a:pt x="588265" y="2455084"/>
                </a:cubicBezTo>
                <a:cubicBezTo>
                  <a:pt x="587364" y="2453793"/>
                  <a:pt x="586045" y="2453147"/>
                  <a:pt x="584309" y="2453147"/>
                </a:cubicBezTo>
                <a:cubicBezTo>
                  <a:pt x="583549" y="2453147"/>
                  <a:pt x="582784" y="2453283"/>
                  <a:pt x="582014" y="2453554"/>
                </a:cubicBezTo>
                <a:cubicBezTo>
                  <a:pt x="581243" y="2453825"/>
                  <a:pt x="580451" y="2454259"/>
                  <a:pt x="579637" y="2454856"/>
                </a:cubicBezTo>
                <a:cubicBezTo>
                  <a:pt x="578823" y="2455453"/>
                  <a:pt x="577960" y="2456218"/>
                  <a:pt x="577049" y="2457151"/>
                </a:cubicBezTo>
                <a:cubicBezTo>
                  <a:pt x="576137" y="2458085"/>
                  <a:pt x="575161" y="2459214"/>
                  <a:pt x="574119" y="2460537"/>
                </a:cubicBezTo>
                <a:lnTo>
                  <a:pt x="574119" y="2481536"/>
                </a:lnTo>
                <a:lnTo>
                  <a:pt x="568389" y="2481536"/>
                </a:lnTo>
                <a:lnTo>
                  <a:pt x="568389" y="2448850"/>
                </a:lnTo>
                <a:lnTo>
                  <a:pt x="573565" y="2448850"/>
                </a:lnTo>
                <a:lnTo>
                  <a:pt x="573728" y="2454873"/>
                </a:lnTo>
                <a:cubicBezTo>
                  <a:pt x="575660" y="2452550"/>
                  <a:pt x="577564" y="2450868"/>
                  <a:pt x="579442" y="2449826"/>
                </a:cubicBezTo>
                <a:cubicBezTo>
                  <a:pt x="581319" y="2448785"/>
                  <a:pt x="583213" y="2448264"/>
                  <a:pt x="585123" y="2448264"/>
                </a:cubicBezTo>
                <a:close/>
                <a:moveTo>
                  <a:pt x="475725" y="2448264"/>
                </a:moveTo>
                <a:cubicBezTo>
                  <a:pt x="478069" y="2448264"/>
                  <a:pt x="480169" y="2448627"/>
                  <a:pt x="482025" y="2449354"/>
                </a:cubicBezTo>
                <a:cubicBezTo>
                  <a:pt x="483880" y="2450082"/>
                  <a:pt x="485454" y="2451145"/>
                  <a:pt x="486745" y="2452545"/>
                </a:cubicBezTo>
                <a:cubicBezTo>
                  <a:pt x="488037" y="2453945"/>
                  <a:pt x="489024" y="2455686"/>
                  <a:pt x="489708" y="2457770"/>
                </a:cubicBezTo>
                <a:cubicBezTo>
                  <a:pt x="490391" y="2459854"/>
                  <a:pt x="490733" y="2462241"/>
                  <a:pt x="490733" y="2464932"/>
                </a:cubicBezTo>
                <a:cubicBezTo>
                  <a:pt x="490733" y="2467472"/>
                  <a:pt x="490375" y="2469800"/>
                  <a:pt x="489659" y="2471916"/>
                </a:cubicBezTo>
                <a:cubicBezTo>
                  <a:pt x="488943" y="2474032"/>
                  <a:pt x="487912" y="2475844"/>
                  <a:pt x="486566" y="2477353"/>
                </a:cubicBezTo>
                <a:cubicBezTo>
                  <a:pt x="485220" y="2478861"/>
                  <a:pt x="483582" y="2480033"/>
                  <a:pt x="481650" y="2480869"/>
                </a:cubicBezTo>
                <a:cubicBezTo>
                  <a:pt x="479718" y="2481704"/>
                  <a:pt x="477526" y="2482122"/>
                  <a:pt x="475074" y="2482122"/>
                </a:cubicBezTo>
                <a:cubicBezTo>
                  <a:pt x="472730" y="2482122"/>
                  <a:pt x="470630" y="2481759"/>
                  <a:pt x="468774" y="2481031"/>
                </a:cubicBezTo>
                <a:cubicBezTo>
                  <a:pt x="466918" y="2480304"/>
                  <a:pt x="465345" y="2479236"/>
                  <a:pt x="464054" y="2477825"/>
                </a:cubicBezTo>
                <a:cubicBezTo>
                  <a:pt x="462762" y="2476414"/>
                  <a:pt x="461775" y="2474667"/>
                  <a:pt x="461091" y="2472583"/>
                </a:cubicBezTo>
                <a:cubicBezTo>
                  <a:pt x="460407" y="2470499"/>
                  <a:pt x="460065" y="2468101"/>
                  <a:pt x="460065" y="2465388"/>
                </a:cubicBezTo>
                <a:cubicBezTo>
                  <a:pt x="460065" y="2462849"/>
                  <a:pt x="460423" y="2460532"/>
                  <a:pt x="461140" y="2458437"/>
                </a:cubicBezTo>
                <a:cubicBezTo>
                  <a:pt x="461856" y="2456343"/>
                  <a:pt x="462887" y="2454542"/>
                  <a:pt x="464232" y="2453033"/>
                </a:cubicBezTo>
                <a:cubicBezTo>
                  <a:pt x="465578" y="2451525"/>
                  <a:pt x="467217" y="2450353"/>
                  <a:pt x="469149" y="2449517"/>
                </a:cubicBezTo>
                <a:cubicBezTo>
                  <a:pt x="471080" y="2448682"/>
                  <a:pt x="473272" y="2448264"/>
                  <a:pt x="475725" y="2448264"/>
                </a:cubicBezTo>
                <a:close/>
                <a:moveTo>
                  <a:pt x="413673" y="2448264"/>
                </a:moveTo>
                <a:cubicBezTo>
                  <a:pt x="417059" y="2448264"/>
                  <a:pt x="419625" y="2449360"/>
                  <a:pt x="421372" y="2451552"/>
                </a:cubicBezTo>
                <a:cubicBezTo>
                  <a:pt x="423120" y="2453744"/>
                  <a:pt x="423928" y="2457000"/>
                  <a:pt x="423798" y="2461319"/>
                </a:cubicBezTo>
                <a:lnTo>
                  <a:pt x="418068" y="2461319"/>
                </a:lnTo>
                <a:cubicBezTo>
                  <a:pt x="418133" y="2458454"/>
                  <a:pt x="417715" y="2456376"/>
                  <a:pt x="416814" y="2455084"/>
                </a:cubicBezTo>
                <a:cubicBezTo>
                  <a:pt x="415914" y="2453793"/>
                  <a:pt x="414595" y="2453147"/>
                  <a:pt x="412859" y="2453147"/>
                </a:cubicBezTo>
                <a:cubicBezTo>
                  <a:pt x="412099" y="2453147"/>
                  <a:pt x="411334" y="2453283"/>
                  <a:pt x="410564" y="2453554"/>
                </a:cubicBezTo>
                <a:cubicBezTo>
                  <a:pt x="409793" y="2453825"/>
                  <a:pt x="409001" y="2454259"/>
                  <a:pt x="408187" y="2454856"/>
                </a:cubicBezTo>
                <a:cubicBezTo>
                  <a:pt x="407373" y="2455453"/>
                  <a:pt x="406510" y="2456218"/>
                  <a:pt x="405599" y="2457151"/>
                </a:cubicBezTo>
                <a:cubicBezTo>
                  <a:pt x="404687" y="2458085"/>
                  <a:pt x="403711" y="2459214"/>
                  <a:pt x="402669" y="2460537"/>
                </a:cubicBezTo>
                <a:lnTo>
                  <a:pt x="402669" y="2481536"/>
                </a:lnTo>
                <a:lnTo>
                  <a:pt x="396939" y="2481536"/>
                </a:lnTo>
                <a:lnTo>
                  <a:pt x="396939" y="2448850"/>
                </a:lnTo>
                <a:lnTo>
                  <a:pt x="402115" y="2448850"/>
                </a:lnTo>
                <a:lnTo>
                  <a:pt x="402278" y="2454873"/>
                </a:lnTo>
                <a:cubicBezTo>
                  <a:pt x="404210" y="2452550"/>
                  <a:pt x="406114" y="2450868"/>
                  <a:pt x="407992" y="2449826"/>
                </a:cubicBezTo>
                <a:cubicBezTo>
                  <a:pt x="409869" y="2448785"/>
                  <a:pt x="411763" y="2448264"/>
                  <a:pt x="413673" y="2448264"/>
                </a:cubicBezTo>
                <a:close/>
                <a:moveTo>
                  <a:pt x="300368" y="2448264"/>
                </a:moveTo>
                <a:cubicBezTo>
                  <a:pt x="302126" y="2448264"/>
                  <a:pt x="303461" y="2448839"/>
                  <a:pt x="304373" y="2449989"/>
                </a:cubicBezTo>
                <a:cubicBezTo>
                  <a:pt x="305284" y="2451140"/>
                  <a:pt x="305740" y="2452919"/>
                  <a:pt x="305740" y="2455328"/>
                </a:cubicBezTo>
                <a:cubicBezTo>
                  <a:pt x="306261" y="2454200"/>
                  <a:pt x="306771" y="2453196"/>
                  <a:pt x="307270" y="2452317"/>
                </a:cubicBezTo>
                <a:cubicBezTo>
                  <a:pt x="307769" y="2451438"/>
                  <a:pt x="308306" y="2450700"/>
                  <a:pt x="308881" y="2450103"/>
                </a:cubicBezTo>
                <a:cubicBezTo>
                  <a:pt x="309457" y="2449506"/>
                  <a:pt x="310092" y="2449050"/>
                  <a:pt x="310786" y="2448736"/>
                </a:cubicBezTo>
                <a:cubicBezTo>
                  <a:pt x="311481" y="2448421"/>
                  <a:pt x="312284" y="2448264"/>
                  <a:pt x="313195" y="2448264"/>
                </a:cubicBezTo>
                <a:cubicBezTo>
                  <a:pt x="317297" y="2448264"/>
                  <a:pt x="319348" y="2451422"/>
                  <a:pt x="319348" y="2457737"/>
                </a:cubicBezTo>
                <a:lnTo>
                  <a:pt x="319348" y="2481536"/>
                </a:lnTo>
                <a:lnTo>
                  <a:pt x="314139" y="2481536"/>
                </a:lnTo>
                <a:lnTo>
                  <a:pt x="314139" y="2458063"/>
                </a:lnTo>
                <a:cubicBezTo>
                  <a:pt x="314139" y="2457043"/>
                  <a:pt x="314101" y="2456207"/>
                  <a:pt x="314025" y="2455556"/>
                </a:cubicBezTo>
                <a:cubicBezTo>
                  <a:pt x="313949" y="2454905"/>
                  <a:pt x="313830" y="2454390"/>
                  <a:pt x="313667" y="2454010"/>
                </a:cubicBezTo>
                <a:cubicBezTo>
                  <a:pt x="313504" y="2453630"/>
                  <a:pt x="313298" y="2453364"/>
                  <a:pt x="313049" y="2453212"/>
                </a:cubicBezTo>
                <a:cubicBezTo>
                  <a:pt x="312799" y="2453060"/>
                  <a:pt x="312490" y="2452984"/>
                  <a:pt x="312121" y="2452984"/>
                </a:cubicBezTo>
                <a:cubicBezTo>
                  <a:pt x="311687" y="2452984"/>
                  <a:pt x="311285" y="2453114"/>
                  <a:pt x="310916" y="2453375"/>
                </a:cubicBezTo>
                <a:cubicBezTo>
                  <a:pt x="310547" y="2453635"/>
                  <a:pt x="310151" y="2454059"/>
                  <a:pt x="309728" y="2454645"/>
                </a:cubicBezTo>
                <a:cubicBezTo>
                  <a:pt x="309305" y="2455231"/>
                  <a:pt x="308838" y="2456007"/>
                  <a:pt x="308328" y="2456972"/>
                </a:cubicBezTo>
                <a:cubicBezTo>
                  <a:pt x="307818" y="2457938"/>
                  <a:pt x="307216" y="2459127"/>
                  <a:pt x="306521" y="2460537"/>
                </a:cubicBezTo>
                <a:lnTo>
                  <a:pt x="306521" y="2481536"/>
                </a:lnTo>
                <a:lnTo>
                  <a:pt x="301345" y="2481536"/>
                </a:lnTo>
                <a:lnTo>
                  <a:pt x="301345" y="2458682"/>
                </a:lnTo>
                <a:cubicBezTo>
                  <a:pt x="301345" y="2457488"/>
                  <a:pt x="301307" y="2456522"/>
                  <a:pt x="301231" y="2455784"/>
                </a:cubicBezTo>
                <a:cubicBezTo>
                  <a:pt x="301155" y="2455046"/>
                  <a:pt x="301036" y="2454471"/>
                  <a:pt x="300873" y="2454059"/>
                </a:cubicBezTo>
                <a:cubicBezTo>
                  <a:pt x="300710" y="2453646"/>
                  <a:pt x="300498" y="2453364"/>
                  <a:pt x="300238" y="2453212"/>
                </a:cubicBezTo>
                <a:cubicBezTo>
                  <a:pt x="299977" y="2453060"/>
                  <a:pt x="299663" y="2452984"/>
                  <a:pt x="299294" y="2452984"/>
                </a:cubicBezTo>
                <a:cubicBezTo>
                  <a:pt x="298903" y="2452984"/>
                  <a:pt x="298534" y="2453093"/>
                  <a:pt x="298187" y="2453310"/>
                </a:cubicBezTo>
                <a:cubicBezTo>
                  <a:pt x="297840" y="2453527"/>
                  <a:pt x="297454" y="2453918"/>
                  <a:pt x="297031" y="2454482"/>
                </a:cubicBezTo>
                <a:cubicBezTo>
                  <a:pt x="296608" y="2455046"/>
                  <a:pt x="296136" y="2455817"/>
                  <a:pt x="295615" y="2456793"/>
                </a:cubicBezTo>
                <a:cubicBezTo>
                  <a:pt x="295094" y="2457770"/>
                  <a:pt x="294475" y="2459018"/>
                  <a:pt x="293759" y="2460537"/>
                </a:cubicBezTo>
                <a:lnTo>
                  <a:pt x="293759" y="2481536"/>
                </a:lnTo>
                <a:lnTo>
                  <a:pt x="288550" y="2481536"/>
                </a:lnTo>
                <a:lnTo>
                  <a:pt x="288550" y="2448850"/>
                </a:lnTo>
                <a:lnTo>
                  <a:pt x="292880" y="2448850"/>
                </a:lnTo>
                <a:lnTo>
                  <a:pt x="293141" y="2455068"/>
                </a:lnTo>
                <a:cubicBezTo>
                  <a:pt x="293705" y="2453831"/>
                  <a:pt x="294253" y="2452778"/>
                  <a:pt x="294785" y="2451910"/>
                </a:cubicBezTo>
                <a:cubicBezTo>
                  <a:pt x="295316" y="2451042"/>
                  <a:pt x="295864" y="2450342"/>
                  <a:pt x="296429" y="2449810"/>
                </a:cubicBezTo>
                <a:cubicBezTo>
                  <a:pt x="296993" y="2449278"/>
                  <a:pt x="297595" y="2448888"/>
                  <a:pt x="298236" y="2448638"/>
                </a:cubicBezTo>
                <a:cubicBezTo>
                  <a:pt x="298876" y="2448389"/>
                  <a:pt x="299587" y="2448264"/>
                  <a:pt x="300368" y="2448264"/>
                </a:cubicBezTo>
                <a:close/>
                <a:moveTo>
                  <a:pt x="240204" y="2448264"/>
                </a:moveTo>
                <a:cubicBezTo>
                  <a:pt x="243568" y="2448264"/>
                  <a:pt x="246113" y="2449257"/>
                  <a:pt x="247839" y="2451243"/>
                </a:cubicBezTo>
                <a:cubicBezTo>
                  <a:pt x="249564" y="2453228"/>
                  <a:pt x="250427" y="2456218"/>
                  <a:pt x="250427" y="2460212"/>
                </a:cubicBezTo>
                <a:lnTo>
                  <a:pt x="250427" y="2481536"/>
                </a:lnTo>
                <a:lnTo>
                  <a:pt x="244762" y="2481536"/>
                </a:lnTo>
                <a:lnTo>
                  <a:pt x="244762" y="2460668"/>
                </a:lnTo>
                <a:cubicBezTo>
                  <a:pt x="244762" y="2458107"/>
                  <a:pt x="244285" y="2456213"/>
                  <a:pt x="243330" y="2454986"/>
                </a:cubicBezTo>
                <a:cubicBezTo>
                  <a:pt x="242375" y="2453760"/>
                  <a:pt x="240953" y="2453147"/>
                  <a:pt x="239065" y="2453147"/>
                </a:cubicBezTo>
                <a:cubicBezTo>
                  <a:pt x="238370" y="2453147"/>
                  <a:pt x="237692" y="2453250"/>
                  <a:pt x="237030" y="2453456"/>
                </a:cubicBezTo>
                <a:cubicBezTo>
                  <a:pt x="236368" y="2453663"/>
                  <a:pt x="235679" y="2454021"/>
                  <a:pt x="234963" y="2454531"/>
                </a:cubicBezTo>
                <a:cubicBezTo>
                  <a:pt x="234247" y="2455041"/>
                  <a:pt x="233471" y="2455730"/>
                  <a:pt x="232635" y="2456598"/>
                </a:cubicBezTo>
                <a:cubicBezTo>
                  <a:pt x="231799" y="2457466"/>
                  <a:pt x="230861" y="2458551"/>
                  <a:pt x="229819" y="2459854"/>
                </a:cubicBezTo>
                <a:lnTo>
                  <a:pt x="229819" y="2481536"/>
                </a:lnTo>
                <a:lnTo>
                  <a:pt x="224154" y="2481536"/>
                </a:lnTo>
                <a:lnTo>
                  <a:pt x="224154" y="2448850"/>
                </a:lnTo>
                <a:lnTo>
                  <a:pt x="229200" y="2448850"/>
                </a:lnTo>
                <a:lnTo>
                  <a:pt x="229428" y="2454124"/>
                </a:lnTo>
                <a:cubicBezTo>
                  <a:pt x="230383" y="2452995"/>
                  <a:pt x="231306" y="2452056"/>
                  <a:pt x="232195" y="2451308"/>
                </a:cubicBezTo>
                <a:cubicBezTo>
                  <a:pt x="233085" y="2450559"/>
                  <a:pt x="233959" y="2449957"/>
                  <a:pt x="234816" y="2449501"/>
                </a:cubicBezTo>
                <a:cubicBezTo>
                  <a:pt x="235674" y="2449045"/>
                  <a:pt x="236547" y="2448725"/>
                  <a:pt x="237437" y="2448540"/>
                </a:cubicBezTo>
                <a:cubicBezTo>
                  <a:pt x="238327" y="2448356"/>
                  <a:pt x="239249" y="2448264"/>
                  <a:pt x="240204" y="2448264"/>
                </a:cubicBezTo>
                <a:close/>
                <a:moveTo>
                  <a:pt x="132695" y="2448264"/>
                </a:moveTo>
                <a:cubicBezTo>
                  <a:pt x="134670" y="2448264"/>
                  <a:pt x="136449" y="2448481"/>
                  <a:pt x="138034" y="2448915"/>
                </a:cubicBezTo>
                <a:cubicBezTo>
                  <a:pt x="139618" y="2449349"/>
                  <a:pt x="140958" y="2450011"/>
                  <a:pt x="142054" y="2450901"/>
                </a:cubicBezTo>
                <a:cubicBezTo>
                  <a:pt x="143151" y="2451791"/>
                  <a:pt x="143992" y="2452908"/>
                  <a:pt x="144578" y="2454254"/>
                </a:cubicBezTo>
                <a:cubicBezTo>
                  <a:pt x="145164" y="2455600"/>
                  <a:pt x="145457" y="2457184"/>
                  <a:pt x="145457" y="2459007"/>
                </a:cubicBezTo>
                <a:lnTo>
                  <a:pt x="145457" y="2481536"/>
                </a:lnTo>
                <a:lnTo>
                  <a:pt x="140378" y="2481536"/>
                </a:lnTo>
                <a:lnTo>
                  <a:pt x="140248" y="2477141"/>
                </a:lnTo>
                <a:cubicBezTo>
                  <a:pt x="138468" y="2478899"/>
                  <a:pt x="136661" y="2480169"/>
                  <a:pt x="134827" y="2480950"/>
                </a:cubicBezTo>
                <a:cubicBezTo>
                  <a:pt x="132993" y="2481731"/>
                  <a:pt x="131067" y="2482122"/>
                  <a:pt x="129048" y="2482122"/>
                </a:cubicBezTo>
                <a:cubicBezTo>
                  <a:pt x="127182" y="2482122"/>
                  <a:pt x="125586" y="2481883"/>
                  <a:pt x="124263" y="2481406"/>
                </a:cubicBezTo>
                <a:cubicBezTo>
                  <a:pt x="122939" y="2480928"/>
                  <a:pt x="121848" y="2480272"/>
                  <a:pt x="120991" y="2479436"/>
                </a:cubicBezTo>
                <a:cubicBezTo>
                  <a:pt x="120133" y="2478601"/>
                  <a:pt x="119504" y="2477619"/>
                  <a:pt x="119102" y="2476490"/>
                </a:cubicBezTo>
                <a:cubicBezTo>
                  <a:pt x="118701" y="2475361"/>
                  <a:pt x="118500" y="2474135"/>
                  <a:pt x="118500" y="2472811"/>
                </a:cubicBezTo>
                <a:cubicBezTo>
                  <a:pt x="118500" y="2469534"/>
                  <a:pt x="119721" y="2466967"/>
                  <a:pt x="122163" y="2465111"/>
                </a:cubicBezTo>
                <a:cubicBezTo>
                  <a:pt x="124604" y="2463256"/>
                  <a:pt x="128213" y="2462328"/>
                  <a:pt x="132988" y="2462328"/>
                </a:cubicBezTo>
                <a:lnTo>
                  <a:pt x="139759" y="2462328"/>
                </a:lnTo>
                <a:lnTo>
                  <a:pt x="139759" y="2459463"/>
                </a:lnTo>
                <a:cubicBezTo>
                  <a:pt x="139759" y="2457531"/>
                  <a:pt x="139141" y="2455985"/>
                  <a:pt x="137904" y="2454824"/>
                </a:cubicBezTo>
                <a:cubicBezTo>
                  <a:pt x="136666" y="2453663"/>
                  <a:pt x="134778" y="2453082"/>
                  <a:pt x="132239" y="2453082"/>
                </a:cubicBezTo>
                <a:cubicBezTo>
                  <a:pt x="130394" y="2453082"/>
                  <a:pt x="128576" y="2453288"/>
                  <a:pt x="126786" y="2453700"/>
                </a:cubicBezTo>
                <a:cubicBezTo>
                  <a:pt x="124995" y="2454113"/>
                  <a:pt x="123145" y="2454699"/>
                  <a:pt x="121235" y="2455459"/>
                </a:cubicBezTo>
                <a:lnTo>
                  <a:pt x="121235" y="2450347"/>
                </a:lnTo>
                <a:cubicBezTo>
                  <a:pt x="121951" y="2450087"/>
                  <a:pt x="122749" y="2449832"/>
                  <a:pt x="123628" y="2449582"/>
                </a:cubicBezTo>
                <a:cubicBezTo>
                  <a:pt x="124507" y="2449333"/>
                  <a:pt x="125435" y="2449110"/>
                  <a:pt x="126411" y="2448915"/>
                </a:cubicBezTo>
                <a:cubicBezTo>
                  <a:pt x="127388" y="2448719"/>
                  <a:pt x="128408" y="2448562"/>
                  <a:pt x="129472" y="2448443"/>
                </a:cubicBezTo>
                <a:cubicBezTo>
                  <a:pt x="130535" y="2448324"/>
                  <a:pt x="131609" y="2448264"/>
                  <a:pt x="132695" y="2448264"/>
                </a:cubicBezTo>
                <a:close/>
                <a:moveTo>
                  <a:pt x="56625" y="2448264"/>
                </a:moveTo>
                <a:cubicBezTo>
                  <a:pt x="58969" y="2448264"/>
                  <a:pt x="61069" y="2448627"/>
                  <a:pt x="62924" y="2449354"/>
                </a:cubicBezTo>
                <a:cubicBezTo>
                  <a:pt x="64780" y="2450082"/>
                  <a:pt x="66354" y="2451145"/>
                  <a:pt x="67645" y="2452545"/>
                </a:cubicBezTo>
                <a:cubicBezTo>
                  <a:pt x="68937" y="2453945"/>
                  <a:pt x="69924" y="2455686"/>
                  <a:pt x="70608" y="2457770"/>
                </a:cubicBezTo>
                <a:cubicBezTo>
                  <a:pt x="71291" y="2459854"/>
                  <a:pt x="71633" y="2462241"/>
                  <a:pt x="71633" y="2464932"/>
                </a:cubicBezTo>
                <a:cubicBezTo>
                  <a:pt x="71633" y="2467472"/>
                  <a:pt x="71275" y="2469800"/>
                  <a:pt x="70559" y="2471916"/>
                </a:cubicBezTo>
                <a:cubicBezTo>
                  <a:pt x="69843" y="2474032"/>
                  <a:pt x="68812" y="2475844"/>
                  <a:pt x="67466" y="2477353"/>
                </a:cubicBezTo>
                <a:cubicBezTo>
                  <a:pt x="66120" y="2478861"/>
                  <a:pt x="64482" y="2480033"/>
                  <a:pt x="62550" y="2480869"/>
                </a:cubicBezTo>
                <a:cubicBezTo>
                  <a:pt x="60618" y="2481704"/>
                  <a:pt x="58426" y="2482122"/>
                  <a:pt x="55974" y="2482122"/>
                </a:cubicBezTo>
                <a:cubicBezTo>
                  <a:pt x="53630" y="2482122"/>
                  <a:pt x="51530" y="2481759"/>
                  <a:pt x="49674" y="2481031"/>
                </a:cubicBezTo>
                <a:cubicBezTo>
                  <a:pt x="47818" y="2480304"/>
                  <a:pt x="46245" y="2479236"/>
                  <a:pt x="44953" y="2477825"/>
                </a:cubicBezTo>
                <a:cubicBezTo>
                  <a:pt x="43662" y="2476414"/>
                  <a:pt x="42674" y="2474667"/>
                  <a:pt x="41991" y="2472583"/>
                </a:cubicBezTo>
                <a:cubicBezTo>
                  <a:pt x="41307" y="2470499"/>
                  <a:pt x="40965" y="2468101"/>
                  <a:pt x="40965" y="2465388"/>
                </a:cubicBezTo>
                <a:cubicBezTo>
                  <a:pt x="40965" y="2462849"/>
                  <a:pt x="41323" y="2460532"/>
                  <a:pt x="42040" y="2458437"/>
                </a:cubicBezTo>
                <a:cubicBezTo>
                  <a:pt x="42756" y="2456343"/>
                  <a:pt x="43787" y="2454542"/>
                  <a:pt x="45132" y="2453033"/>
                </a:cubicBezTo>
                <a:cubicBezTo>
                  <a:pt x="46478" y="2451525"/>
                  <a:pt x="48117" y="2450353"/>
                  <a:pt x="50048" y="2449517"/>
                </a:cubicBezTo>
                <a:cubicBezTo>
                  <a:pt x="51980" y="2448682"/>
                  <a:pt x="54172" y="2448264"/>
                  <a:pt x="56625" y="2448264"/>
                </a:cubicBezTo>
                <a:close/>
                <a:moveTo>
                  <a:pt x="2670" y="2438985"/>
                </a:moveTo>
                <a:lnTo>
                  <a:pt x="33729" y="2438985"/>
                </a:lnTo>
                <a:lnTo>
                  <a:pt x="33729" y="2443934"/>
                </a:lnTo>
                <a:lnTo>
                  <a:pt x="21129" y="2443934"/>
                </a:lnTo>
                <a:lnTo>
                  <a:pt x="21129" y="2481536"/>
                </a:lnTo>
                <a:lnTo>
                  <a:pt x="15269" y="2481536"/>
                </a:lnTo>
                <a:lnTo>
                  <a:pt x="15269" y="2443934"/>
                </a:lnTo>
                <a:lnTo>
                  <a:pt x="2670" y="2443934"/>
                </a:lnTo>
                <a:close/>
                <a:moveTo>
                  <a:pt x="1246403" y="2438399"/>
                </a:moveTo>
                <a:cubicBezTo>
                  <a:pt x="1248292" y="2438399"/>
                  <a:pt x="1250012" y="2438681"/>
                  <a:pt x="1251563" y="2439246"/>
                </a:cubicBezTo>
                <a:cubicBezTo>
                  <a:pt x="1253115" y="2439810"/>
                  <a:pt x="1254455" y="2440624"/>
                  <a:pt x="1255584" y="2441687"/>
                </a:cubicBezTo>
                <a:cubicBezTo>
                  <a:pt x="1256713" y="2442751"/>
                  <a:pt x="1257586" y="2444053"/>
                  <a:pt x="1258205" y="2445594"/>
                </a:cubicBezTo>
                <a:cubicBezTo>
                  <a:pt x="1258824" y="2447135"/>
                  <a:pt x="1259133" y="2448871"/>
                  <a:pt x="1259133" y="2450803"/>
                </a:cubicBezTo>
                <a:cubicBezTo>
                  <a:pt x="1259133" y="2452431"/>
                  <a:pt x="1258916" y="2453939"/>
                  <a:pt x="1258482" y="2455328"/>
                </a:cubicBezTo>
                <a:cubicBezTo>
                  <a:pt x="1258048" y="2456717"/>
                  <a:pt x="1257391" y="2458101"/>
                  <a:pt x="1256512" y="2459479"/>
                </a:cubicBezTo>
                <a:cubicBezTo>
                  <a:pt x="1255633" y="2460858"/>
                  <a:pt x="1254526" y="2462285"/>
                  <a:pt x="1253191" y="2463760"/>
                </a:cubicBezTo>
                <a:cubicBezTo>
                  <a:pt x="1251856" y="2465236"/>
                  <a:pt x="1250278" y="2466853"/>
                  <a:pt x="1248454" y="2468611"/>
                </a:cubicBezTo>
                <a:lnTo>
                  <a:pt x="1240739" y="2476132"/>
                </a:lnTo>
                <a:lnTo>
                  <a:pt x="1261412" y="2476132"/>
                </a:lnTo>
                <a:lnTo>
                  <a:pt x="1261412" y="2481536"/>
                </a:lnTo>
                <a:lnTo>
                  <a:pt x="1233381" y="2481536"/>
                </a:lnTo>
                <a:lnTo>
                  <a:pt x="1233381" y="2476457"/>
                </a:lnTo>
                <a:lnTo>
                  <a:pt x="1244385" y="2465518"/>
                </a:lnTo>
                <a:cubicBezTo>
                  <a:pt x="1246186" y="2463739"/>
                  <a:pt x="1247651" y="2462198"/>
                  <a:pt x="1248780" y="2460895"/>
                </a:cubicBezTo>
                <a:cubicBezTo>
                  <a:pt x="1249909" y="2459593"/>
                  <a:pt x="1250788" y="2458405"/>
                  <a:pt x="1251417" y="2457331"/>
                </a:cubicBezTo>
                <a:cubicBezTo>
                  <a:pt x="1252046" y="2456256"/>
                  <a:pt x="1252470" y="2455242"/>
                  <a:pt x="1252687" y="2454287"/>
                </a:cubicBezTo>
                <a:cubicBezTo>
                  <a:pt x="1252904" y="2453332"/>
                  <a:pt x="1253012" y="2452301"/>
                  <a:pt x="1253012" y="2451194"/>
                </a:cubicBezTo>
                <a:cubicBezTo>
                  <a:pt x="1253012" y="2450152"/>
                  <a:pt x="1252871" y="2449159"/>
                  <a:pt x="1252589" y="2448215"/>
                </a:cubicBezTo>
                <a:cubicBezTo>
                  <a:pt x="1252307" y="2447271"/>
                  <a:pt x="1251873" y="2446440"/>
                  <a:pt x="1251287" y="2445724"/>
                </a:cubicBezTo>
                <a:cubicBezTo>
                  <a:pt x="1250701" y="2445008"/>
                  <a:pt x="1249941" y="2444444"/>
                  <a:pt x="1249008" y="2444031"/>
                </a:cubicBezTo>
                <a:cubicBezTo>
                  <a:pt x="1248074" y="2443619"/>
                  <a:pt x="1246957" y="2443413"/>
                  <a:pt x="1245655" y="2443413"/>
                </a:cubicBezTo>
                <a:cubicBezTo>
                  <a:pt x="1243853" y="2443413"/>
                  <a:pt x="1242214" y="2443814"/>
                  <a:pt x="1240739" y="2444617"/>
                </a:cubicBezTo>
                <a:cubicBezTo>
                  <a:pt x="1239263" y="2445420"/>
                  <a:pt x="1237906" y="2446462"/>
                  <a:pt x="1236669" y="2447743"/>
                </a:cubicBezTo>
                <a:lnTo>
                  <a:pt x="1233544" y="2443999"/>
                </a:lnTo>
                <a:cubicBezTo>
                  <a:pt x="1235150" y="2442306"/>
                  <a:pt x="1237000" y="2440950"/>
                  <a:pt x="1239094" y="2439929"/>
                </a:cubicBezTo>
                <a:cubicBezTo>
                  <a:pt x="1241189" y="2438909"/>
                  <a:pt x="1243625" y="2438399"/>
                  <a:pt x="1246403" y="2438399"/>
                </a:cubicBezTo>
                <a:close/>
                <a:moveTo>
                  <a:pt x="1035909" y="2438399"/>
                </a:moveTo>
                <a:lnTo>
                  <a:pt x="1035909" y="2448850"/>
                </a:lnTo>
                <a:lnTo>
                  <a:pt x="1050592" y="2448850"/>
                </a:lnTo>
                <a:lnTo>
                  <a:pt x="1050592" y="2453603"/>
                </a:lnTo>
                <a:lnTo>
                  <a:pt x="1035909" y="2453603"/>
                </a:lnTo>
                <a:lnTo>
                  <a:pt x="1035909" y="2470206"/>
                </a:lnTo>
                <a:cubicBezTo>
                  <a:pt x="1035909" y="2472551"/>
                  <a:pt x="1036533" y="2474303"/>
                  <a:pt x="1037781" y="2475464"/>
                </a:cubicBezTo>
                <a:cubicBezTo>
                  <a:pt x="1039029" y="2476626"/>
                  <a:pt x="1040869" y="2477206"/>
                  <a:pt x="1043299" y="2477206"/>
                </a:cubicBezTo>
                <a:cubicBezTo>
                  <a:pt x="1044341" y="2477206"/>
                  <a:pt x="1045481" y="2477125"/>
                  <a:pt x="1046718" y="2476962"/>
                </a:cubicBezTo>
                <a:cubicBezTo>
                  <a:pt x="1047955" y="2476799"/>
                  <a:pt x="1049246" y="2476544"/>
                  <a:pt x="1050592" y="2476197"/>
                </a:cubicBezTo>
                <a:lnTo>
                  <a:pt x="1050592" y="2481080"/>
                </a:lnTo>
                <a:cubicBezTo>
                  <a:pt x="1049311" y="2481406"/>
                  <a:pt x="1047987" y="2481639"/>
                  <a:pt x="1046620" y="2481780"/>
                </a:cubicBezTo>
                <a:cubicBezTo>
                  <a:pt x="1045253" y="2481921"/>
                  <a:pt x="1043864" y="2481992"/>
                  <a:pt x="1042453" y="2481992"/>
                </a:cubicBezTo>
                <a:cubicBezTo>
                  <a:pt x="1038351" y="2481992"/>
                  <a:pt x="1035291" y="2481064"/>
                  <a:pt x="1033272" y="2479208"/>
                </a:cubicBezTo>
                <a:cubicBezTo>
                  <a:pt x="1031254" y="2477353"/>
                  <a:pt x="1030244" y="2474504"/>
                  <a:pt x="1030244" y="2470662"/>
                </a:cubicBezTo>
                <a:lnTo>
                  <a:pt x="1030244" y="2453603"/>
                </a:lnTo>
                <a:lnTo>
                  <a:pt x="1021096" y="2453603"/>
                </a:lnTo>
                <a:lnTo>
                  <a:pt x="1021096" y="2448850"/>
                </a:lnTo>
                <a:lnTo>
                  <a:pt x="1030244" y="2448850"/>
                </a:lnTo>
                <a:lnTo>
                  <a:pt x="1030244" y="2439864"/>
                </a:lnTo>
                <a:close/>
                <a:moveTo>
                  <a:pt x="759684" y="2438399"/>
                </a:moveTo>
                <a:lnTo>
                  <a:pt x="759684" y="2448850"/>
                </a:lnTo>
                <a:lnTo>
                  <a:pt x="774367" y="2448850"/>
                </a:lnTo>
                <a:lnTo>
                  <a:pt x="774367" y="2453603"/>
                </a:lnTo>
                <a:lnTo>
                  <a:pt x="759684" y="2453603"/>
                </a:lnTo>
                <a:lnTo>
                  <a:pt x="759684" y="2470206"/>
                </a:lnTo>
                <a:cubicBezTo>
                  <a:pt x="759684" y="2472551"/>
                  <a:pt x="760308" y="2474303"/>
                  <a:pt x="761556" y="2475464"/>
                </a:cubicBezTo>
                <a:cubicBezTo>
                  <a:pt x="762804" y="2476626"/>
                  <a:pt x="764644" y="2477206"/>
                  <a:pt x="767074" y="2477206"/>
                </a:cubicBezTo>
                <a:cubicBezTo>
                  <a:pt x="768116" y="2477206"/>
                  <a:pt x="769256" y="2477125"/>
                  <a:pt x="770493" y="2476962"/>
                </a:cubicBezTo>
                <a:cubicBezTo>
                  <a:pt x="771730" y="2476799"/>
                  <a:pt x="773021" y="2476544"/>
                  <a:pt x="774367" y="2476197"/>
                </a:cubicBezTo>
                <a:lnTo>
                  <a:pt x="774367" y="2481080"/>
                </a:lnTo>
                <a:cubicBezTo>
                  <a:pt x="773087" y="2481406"/>
                  <a:pt x="771763" y="2481639"/>
                  <a:pt x="770395" y="2481780"/>
                </a:cubicBezTo>
                <a:cubicBezTo>
                  <a:pt x="769028" y="2481921"/>
                  <a:pt x="767639" y="2481992"/>
                  <a:pt x="766228" y="2481992"/>
                </a:cubicBezTo>
                <a:cubicBezTo>
                  <a:pt x="762126" y="2481992"/>
                  <a:pt x="759066" y="2481064"/>
                  <a:pt x="757047" y="2479208"/>
                </a:cubicBezTo>
                <a:cubicBezTo>
                  <a:pt x="755029" y="2477353"/>
                  <a:pt x="754019" y="2474504"/>
                  <a:pt x="754019" y="2470662"/>
                </a:cubicBezTo>
                <a:lnTo>
                  <a:pt x="754019" y="2453603"/>
                </a:lnTo>
                <a:lnTo>
                  <a:pt x="744871" y="2453603"/>
                </a:lnTo>
                <a:lnTo>
                  <a:pt x="744871" y="2448850"/>
                </a:lnTo>
                <a:lnTo>
                  <a:pt x="754019" y="2448850"/>
                </a:lnTo>
                <a:lnTo>
                  <a:pt x="754019" y="2439864"/>
                </a:lnTo>
                <a:close/>
                <a:moveTo>
                  <a:pt x="92934" y="2438399"/>
                </a:moveTo>
                <a:lnTo>
                  <a:pt x="92934" y="2448850"/>
                </a:lnTo>
                <a:lnTo>
                  <a:pt x="107617" y="2448850"/>
                </a:lnTo>
                <a:lnTo>
                  <a:pt x="107617" y="2453603"/>
                </a:lnTo>
                <a:lnTo>
                  <a:pt x="92934" y="2453603"/>
                </a:lnTo>
                <a:lnTo>
                  <a:pt x="92934" y="2470206"/>
                </a:lnTo>
                <a:cubicBezTo>
                  <a:pt x="92934" y="2472551"/>
                  <a:pt x="93558" y="2474303"/>
                  <a:pt x="94806" y="2475464"/>
                </a:cubicBezTo>
                <a:cubicBezTo>
                  <a:pt x="96054" y="2476626"/>
                  <a:pt x="97894" y="2477206"/>
                  <a:pt x="100324" y="2477206"/>
                </a:cubicBezTo>
                <a:cubicBezTo>
                  <a:pt x="101366" y="2477206"/>
                  <a:pt x="102506" y="2477125"/>
                  <a:pt x="103743" y="2476962"/>
                </a:cubicBezTo>
                <a:cubicBezTo>
                  <a:pt x="104980" y="2476799"/>
                  <a:pt x="106271" y="2476544"/>
                  <a:pt x="107617" y="2476197"/>
                </a:cubicBezTo>
                <a:lnTo>
                  <a:pt x="107617" y="2481080"/>
                </a:lnTo>
                <a:cubicBezTo>
                  <a:pt x="106336" y="2481406"/>
                  <a:pt x="105013" y="2481639"/>
                  <a:pt x="103645" y="2481780"/>
                </a:cubicBezTo>
                <a:cubicBezTo>
                  <a:pt x="102278" y="2481921"/>
                  <a:pt x="100889" y="2481992"/>
                  <a:pt x="99478" y="2481992"/>
                </a:cubicBezTo>
                <a:cubicBezTo>
                  <a:pt x="95376" y="2481992"/>
                  <a:pt x="92316" y="2481064"/>
                  <a:pt x="90297" y="2479208"/>
                </a:cubicBezTo>
                <a:cubicBezTo>
                  <a:pt x="88279" y="2477353"/>
                  <a:pt x="87269" y="2474504"/>
                  <a:pt x="87269" y="2470662"/>
                </a:cubicBezTo>
                <a:lnTo>
                  <a:pt x="87269" y="2453603"/>
                </a:lnTo>
                <a:lnTo>
                  <a:pt x="78121" y="2453603"/>
                </a:lnTo>
                <a:lnTo>
                  <a:pt x="78121" y="2448850"/>
                </a:lnTo>
                <a:lnTo>
                  <a:pt x="87269" y="2448850"/>
                </a:lnTo>
                <a:lnTo>
                  <a:pt x="87269" y="2439864"/>
                </a:lnTo>
                <a:close/>
                <a:moveTo>
                  <a:pt x="901759" y="2435534"/>
                </a:moveTo>
                <a:lnTo>
                  <a:pt x="907457" y="2435534"/>
                </a:lnTo>
                <a:lnTo>
                  <a:pt x="907457" y="2481536"/>
                </a:lnTo>
                <a:lnTo>
                  <a:pt x="902378" y="2481536"/>
                </a:lnTo>
                <a:lnTo>
                  <a:pt x="902182" y="2475350"/>
                </a:lnTo>
                <a:cubicBezTo>
                  <a:pt x="900598" y="2477651"/>
                  <a:pt x="898883" y="2479355"/>
                  <a:pt x="897039" y="2480462"/>
                </a:cubicBezTo>
                <a:cubicBezTo>
                  <a:pt x="895194" y="2481569"/>
                  <a:pt x="893197" y="2482122"/>
                  <a:pt x="891048" y="2482122"/>
                </a:cubicBezTo>
                <a:cubicBezTo>
                  <a:pt x="889182" y="2482122"/>
                  <a:pt x="887538" y="2481731"/>
                  <a:pt x="886116" y="2480950"/>
                </a:cubicBezTo>
                <a:cubicBezTo>
                  <a:pt x="884694" y="2480169"/>
                  <a:pt x="883511" y="2479067"/>
                  <a:pt x="882567" y="2477646"/>
                </a:cubicBezTo>
                <a:cubicBezTo>
                  <a:pt x="881623" y="2476224"/>
                  <a:pt x="880912" y="2474515"/>
                  <a:pt x="880435" y="2472518"/>
                </a:cubicBezTo>
                <a:lnTo>
                  <a:pt x="879842" y="2467016"/>
                </a:lnTo>
                <a:lnTo>
                  <a:pt x="857329" y="2467016"/>
                </a:lnTo>
                <a:cubicBezTo>
                  <a:pt x="857329" y="2470358"/>
                  <a:pt x="858263" y="2472925"/>
                  <a:pt x="860129" y="2474715"/>
                </a:cubicBezTo>
                <a:cubicBezTo>
                  <a:pt x="861996" y="2476506"/>
                  <a:pt x="864687" y="2477401"/>
                  <a:pt x="868203" y="2477401"/>
                </a:cubicBezTo>
                <a:cubicBezTo>
                  <a:pt x="869158" y="2477401"/>
                  <a:pt x="870113" y="2477364"/>
                  <a:pt x="871068" y="2477287"/>
                </a:cubicBezTo>
                <a:cubicBezTo>
                  <a:pt x="872023" y="2477212"/>
                  <a:pt x="872945" y="2477108"/>
                  <a:pt x="873835" y="2476978"/>
                </a:cubicBezTo>
                <a:cubicBezTo>
                  <a:pt x="874725" y="2476848"/>
                  <a:pt x="875577" y="2476701"/>
                  <a:pt x="876391" y="2476539"/>
                </a:cubicBezTo>
                <a:cubicBezTo>
                  <a:pt x="877205" y="2476376"/>
                  <a:pt x="877959" y="2476197"/>
                  <a:pt x="878654" y="2476001"/>
                </a:cubicBezTo>
                <a:lnTo>
                  <a:pt x="878654" y="2480657"/>
                </a:lnTo>
                <a:cubicBezTo>
                  <a:pt x="877113" y="2481091"/>
                  <a:pt x="875371" y="2481444"/>
                  <a:pt x="873428" y="2481715"/>
                </a:cubicBezTo>
                <a:cubicBezTo>
                  <a:pt x="871486" y="2481987"/>
                  <a:pt x="869473" y="2482122"/>
                  <a:pt x="867389" y="2482122"/>
                </a:cubicBezTo>
                <a:cubicBezTo>
                  <a:pt x="864589" y="2482122"/>
                  <a:pt x="862180" y="2481742"/>
                  <a:pt x="860162" y="2480983"/>
                </a:cubicBezTo>
                <a:cubicBezTo>
                  <a:pt x="858143" y="2480223"/>
                  <a:pt x="856488" y="2479122"/>
                  <a:pt x="855197" y="2477678"/>
                </a:cubicBezTo>
                <a:cubicBezTo>
                  <a:pt x="853906" y="2476235"/>
                  <a:pt x="852951" y="2474466"/>
                  <a:pt x="852332" y="2472371"/>
                </a:cubicBezTo>
                <a:cubicBezTo>
                  <a:pt x="851713" y="2470277"/>
                  <a:pt x="851404" y="2467906"/>
                  <a:pt x="851404" y="2465258"/>
                </a:cubicBezTo>
                <a:cubicBezTo>
                  <a:pt x="851404" y="2462957"/>
                  <a:pt x="851735" y="2460781"/>
                  <a:pt x="852397" y="2458730"/>
                </a:cubicBezTo>
                <a:cubicBezTo>
                  <a:pt x="853059" y="2456679"/>
                  <a:pt x="854025" y="2454878"/>
                  <a:pt x="855295" y="2453326"/>
                </a:cubicBezTo>
                <a:cubicBezTo>
                  <a:pt x="856564" y="2451774"/>
                  <a:pt x="858122" y="2450543"/>
                  <a:pt x="859966" y="2449631"/>
                </a:cubicBezTo>
                <a:cubicBezTo>
                  <a:pt x="861811" y="2448719"/>
                  <a:pt x="863906" y="2448264"/>
                  <a:pt x="866250" y="2448264"/>
                </a:cubicBezTo>
                <a:cubicBezTo>
                  <a:pt x="868529" y="2448264"/>
                  <a:pt x="870547" y="2448622"/>
                  <a:pt x="872305" y="2449338"/>
                </a:cubicBezTo>
                <a:cubicBezTo>
                  <a:pt x="874063" y="2450054"/>
                  <a:pt x="875545" y="2451069"/>
                  <a:pt x="876749" y="2452382"/>
                </a:cubicBezTo>
                <a:cubicBezTo>
                  <a:pt x="877954" y="2453695"/>
                  <a:pt x="878865" y="2455291"/>
                  <a:pt x="879484" y="2457168"/>
                </a:cubicBezTo>
                <a:lnTo>
                  <a:pt x="880254" y="2462397"/>
                </a:lnTo>
                <a:lnTo>
                  <a:pt x="880858" y="2458470"/>
                </a:lnTo>
                <a:cubicBezTo>
                  <a:pt x="881618" y="2456311"/>
                  <a:pt x="882698" y="2454487"/>
                  <a:pt x="884098" y="2453001"/>
                </a:cubicBezTo>
                <a:cubicBezTo>
                  <a:pt x="885497" y="2451514"/>
                  <a:pt x="887180" y="2450385"/>
                  <a:pt x="889144" y="2449615"/>
                </a:cubicBezTo>
                <a:cubicBezTo>
                  <a:pt x="891108" y="2448844"/>
                  <a:pt x="893295" y="2448459"/>
                  <a:pt x="895704" y="2448459"/>
                </a:cubicBezTo>
                <a:cubicBezTo>
                  <a:pt x="896746" y="2448459"/>
                  <a:pt x="897771" y="2448524"/>
                  <a:pt x="898780" y="2448654"/>
                </a:cubicBezTo>
                <a:cubicBezTo>
                  <a:pt x="899790" y="2448785"/>
                  <a:pt x="900783" y="2448991"/>
                  <a:pt x="901759" y="2449273"/>
                </a:cubicBezTo>
                <a:close/>
                <a:moveTo>
                  <a:pt x="328929" y="2435534"/>
                </a:moveTo>
                <a:lnTo>
                  <a:pt x="334594" y="2435534"/>
                </a:lnTo>
                <a:lnTo>
                  <a:pt x="334594" y="2448199"/>
                </a:lnTo>
                <a:lnTo>
                  <a:pt x="334334" y="2454254"/>
                </a:lnTo>
                <a:cubicBezTo>
                  <a:pt x="335961" y="2452062"/>
                  <a:pt x="337703" y="2450516"/>
                  <a:pt x="339559" y="2449615"/>
                </a:cubicBezTo>
                <a:cubicBezTo>
                  <a:pt x="341414" y="2448714"/>
                  <a:pt x="343406" y="2448264"/>
                  <a:pt x="345533" y="2448264"/>
                </a:cubicBezTo>
                <a:cubicBezTo>
                  <a:pt x="347399" y="2448264"/>
                  <a:pt x="349038" y="2448654"/>
                  <a:pt x="350449" y="2449436"/>
                </a:cubicBezTo>
                <a:cubicBezTo>
                  <a:pt x="351859" y="2450217"/>
                  <a:pt x="353042" y="2451319"/>
                  <a:pt x="353997" y="2452740"/>
                </a:cubicBezTo>
                <a:cubicBezTo>
                  <a:pt x="354952" y="2454162"/>
                  <a:pt x="355669" y="2455877"/>
                  <a:pt x="356146" y="2457884"/>
                </a:cubicBezTo>
                <a:lnTo>
                  <a:pt x="356591" y="2462059"/>
                </a:lnTo>
                <a:lnTo>
                  <a:pt x="357097" y="2458730"/>
                </a:lnTo>
                <a:cubicBezTo>
                  <a:pt x="357759" y="2456679"/>
                  <a:pt x="358725" y="2454878"/>
                  <a:pt x="359995" y="2453326"/>
                </a:cubicBezTo>
                <a:cubicBezTo>
                  <a:pt x="361264" y="2451774"/>
                  <a:pt x="362822" y="2450543"/>
                  <a:pt x="364667" y="2449631"/>
                </a:cubicBezTo>
                <a:cubicBezTo>
                  <a:pt x="366511" y="2448719"/>
                  <a:pt x="368606" y="2448264"/>
                  <a:pt x="370950" y="2448264"/>
                </a:cubicBezTo>
                <a:cubicBezTo>
                  <a:pt x="373229" y="2448264"/>
                  <a:pt x="375247" y="2448622"/>
                  <a:pt x="377005" y="2449338"/>
                </a:cubicBezTo>
                <a:cubicBezTo>
                  <a:pt x="378763" y="2450054"/>
                  <a:pt x="380245" y="2451069"/>
                  <a:pt x="381449" y="2452382"/>
                </a:cubicBezTo>
                <a:cubicBezTo>
                  <a:pt x="382654" y="2453695"/>
                  <a:pt x="383565" y="2455291"/>
                  <a:pt x="384184" y="2457168"/>
                </a:cubicBezTo>
                <a:cubicBezTo>
                  <a:pt x="384803" y="2459045"/>
                  <a:pt x="385112" y="2461145"/>
                  <a:pt x="385112" y="2463467"/>
                </a:cubicBezTo>
                <a:cubicBezTo>
                  <a:pt x="385112" y="2464270"/>
                  <a:pt x="385101" y="2464943"/>
                  <a:pt x="385079" y="2465486"/>
                </a:cubicBezTo>
                <a:cubicBezTo>
                  <a:pt x="385058" y="2466029"/>
                  <a:pt x="385025" y="2466539"/>
                  <a:pt x="384982" y="2467016"/>
                </a:cubicBezTo>
                <a:lnTo>
                  <a:pt x="362029" y="2467016"/>
                </a:lnTo>
                <a:cubicBezTo>
                  <a:pt x="362029" y="2470358"/>
                  <a:pt x="362963" y="2472925"/>
                  <a:pt x="364829" y="2474715"/>
                </a:cubicBezTo>
                <a:cubicBezTo>
                  <a:pt x="366696" y="2476506"/>
                  <a:pt x="369387" y="2477401"/>
                  <a:pt x="372903" y="2477401"/>
                </a:cubicBezTo>
                <a:cubicBezTo>
                  <a:pt x="373858" y="2477401"/>
                  <a:pt x="374813" y="2477364"/>
                  <a:pt x="375768" y="2477287"/>
                </a:cubicBezTo>
                <a:cubicBezTo>
                  <a:pt x="376723" y="2477212"/>
                  <a:pt x="377645" y="2477108"/>
                  <a:pt x="378535" y="2476978"/>
                </a:cubicBezTo>
                <a:cubicBezTo>
                  <a:pt x="379425" y="2476848"/>
                  <a:pt x="380277" y="2476701"/>
                  <a:pt x="381091" y="2476539"/>
                </a:cubicBezTo>
                <a:cubicBezTo>
                  <a:pt x="381905" y="2476376"/>
                  <a:pt x="382659" y="2476197"/>
                  <a:pt x="383354" y="2476001"/>
                </a:cubicBezTo>
                <a:lnTo>
                  <a:pt x="383354" y="2480657"/>
                </a:lnTo>
                <a:cubicBezTo>
                  <a:pt x="381813" y="2481091"/>
                  <a:pt x="380071" y="2481444"/>
                  <a:pt x="378128" y="2481715"/>
                </a:cubicBezTo>
                <a:cubicBezTo>
                  <a:pt x="376186" y="2481987"/>
                  <a:pt x="374173" y="2482122"/>
                  <a:pt x="372089" y="2482122"/>
                </a:cubicBezTo>
                <a:cubicBezTo>
                  <a:pt x="369289" y="2482122"/>
                  <a:pt x="366880" y="2481742"/>
                  <a:pt x="364862" y="2480983"/>
                </a:cubicBezTo>
                <a:cubicBezTo>
                  <a:pt x="362843" y="2480223"/>
                  <a:pt x="361188" y="2479122"/>
                  <a:pt x="359897" y="2477678"/>
                </a:cubicBezTo>
                <a:cubicBezTo>
                  <a:pt x="358606" y="2476235"/>
                  <a:pt x="357651" y="2474466"/>
                  <a:pt x="357032" y="2472371"/>
                </a:cubicBezTo>
                <a:lnTo>
                  <a:pt x="356405" y="2467567"/>
                </a:lnTo>
                <a:lnTo>
                  <a:pt x="355739" y="2471883"/>
                </a:lnTo>
                <a:cubicBezTo>
                  <a:pt x="354990" y="2474021"/>
                  <a:pt x="353927" y="2475833"/>
                  <a:pt x="352549" y="2477320"/>
                </a:cubicBezTo>
                <a:cubicBezTo>
                  <a:pt x="351171" y="2478807"/>
                  <a:pt x="349494" y="2479946"/>
                  <a:pt x="347519" y="2480738"/>
                </a:cubicBezTo>
                <a:cubicBezTo>
                  <a:pt x="345544" y="2481531"/>
                  <a:pt x="343319" y="2481927"/>
                  <a:pt x="340845" y="2481927"/>
                </a:cubicBezTo>
                <a:cubicBezTo>
                  <a:pt x="338913" y="2481927"/>
                  <a:pt x="336938" y="2481742"/>
                  <a:pt x="334920" y="2481373"/>
                </a:cubicBezTo>
                <a:cubicBezTo>
                  <a:pt x="332901" y="2481004"/>
                  <a:pt x="330904" y="2480418"/>
                  <a:pt x="328929" y="2479615"/>
                </a:cubicBezTo>
                <a:close/>
                <a:moveTo>
                  <a:pt x="149419" y="2435534"/>
                </a:moveTo>
                <a:lnTo>
                  <a:pt x="164818" y="2435534"/>
                </a:lnTo>
                <a:lnTo>
                  <a:pt x="164818" y="2476815"/>
                </a:lnTo>
                <a:lnTo>
                  <a:pt x="174552" y="2476815"/>
                </a:lnTo>
                <a:lnTo>
                  <a:pt x="174552" y="2481536"/>
                </a:lnTo>
                <a:lnTo>
                  <a:pt x="148345" y="2481536"/>
                </a:lnTo>
                <a:lnTo>
                  <a:pt x="148345" y="2476815"/>
                </a:lnTo>
                <a:lnTo>
                  <a:pt x="159088" y="2476815"/>
                </a:lnTo>
                <a:lnTo>
                  <a:pt x="159088" y="2440190"/>
                </a:lnTo>
                <a:lnTo>
                  <a:pt x="149419" y="2440190"/>
                </a:lnTo>
                <a:close/>
                <a:moveTo>
                  <a:pt x="684949" y="2435143"/>
                </a:moveTo>
                <a:cubicBezTo>
                  <a:pt x="685579" y="2435143"/>
                  <a:pt x="686165" y="2435257"/>
                  <a:pt x="686707" y="2435485"/>
                </a:cubicBezTo>
                <a:cubicBezTo>
                  <a:pt x="687250" y="2435713"/>
                  <a:pt x="687722" y="2436034"/>
                  <a:pt x="688123" y="2436446"/>
                </a:cubicBezTo>
                <a:cubicBezTo>
                  <a:pt x="688525" y="2436858"/>
                  <a:pt x="688840" y="2437330"/>
                  <a:pt x="689068" y="2437862"/>
                </a:cubicBezTo>
                <a:cubicBezTo>
                  <a:pt x="689296" y="2438394"/>
                  <a:pt x="689409" y="2438974"/>
                  <a:pt x="689409" y="2439604"/>
                </a:cubicBezTo>
                <a:cubicBezTo>
                  <a:pt x="689409" y="2440211"/>
                  <a:pt x="689296" y="2440787"/>
                  <a:pt x="689068" y="2441329"/>
                </a:cubicBezTo>
                <a:cubicBezTo>
                  <a:pt x="688840" y="2441872"/>
                  <a:pt x="688525" y="2442349"/>
                  <a:pt x="688123" y="2442762"/>
                </a:cubicBezTo>
                <a:cubicBezTo>
                  <a:pt x="687722" y="2443174"/>
                  <a:pt x="687250" y="2443494"/>
                  <a:pt x="686707" y="2443722"/>
                </a:cubicBezTo>
                <a:cubicBezTo>
                  <a:pt x="686165" y="2443950"/>
                  <a:pt x="685579" y="2444064"/>
                  <a:pt x="684949" y="2444064"/>
                </a:cubicBezTo>
                <a:cubicBezTo>
                  <a:pt x="684320" y="2444064"/>
                  <a:pt x="683734" y="2443950"/>
                  <a:pt x="683191" y="2443722"/>
                </a:cubicBezTo>
                <a:cubicBezTo>
                  <a:pt x="682649" y="2443494"/>
                  <a:pt x="682177" y="2443174"/>
                  <a:pt x="681775" y="2442762"/>
                </a:cubicBezTo>
                <a:cubicBezTo>
                  <a:pt x="681374" y="2442349"/>
                  <a:pt x="681059" y="2441872"/>
                  <a:pt x="680831" y="2441329"/>
                </a:cubicBezTo>
                <a:cubicBezTo>
                  <a:pt x="680603" y="2440787"/>
                  <a:pt x="680489" y="2440211"/>
                  <a:pt x="680489" y="2439604"/>
                </a:cubicBezTo>
                <a:cubicBezTo>
                  <a:pt x="680489" y="2438974"/>
                  <a:pt x="680603" y="2438394"/>
                  <a:pt x="680831" y="2437862"/>
                </a:cubicBezTo>
                <a:cubicBezTo>
                  <a:pt x="681059" y="2437330"/>
                  <a:pt x="681374" y="2436858"/>
                  <a:pt x="681775" y="2436446"/>
                </a:cubicBezTo>
                <a:cubicBezTo>
                  <a:pt x="682177" y="2436034"/>
                  <a:pt x="682649" y="2435713"/>
                  <a:pt x="683191" y="2435485"/>
                </a:cubicBezTo>
                <a:cubicBezTo>
                  <a:pt x="683734" y="2435257"/>
                  <a:pt x="684320" y="2435143"/>
                  <a:pt x="684949" y="2435143"/>
                </a:cubicBezTo>
                <a:close/>
                <a:moveTo>
                  <a:pt x="521899" y="2435143"/>
                </a:moveTo>
                <a:cubicBezTo>
                  <a:pt x="524156" y="2435143"/>
                  <a:pt x="526652" y="2435404"/>
                  <a:pt x="529387" y="2435925"/>
                </a:cubicBezTo>
                <a:lnTo>
                  <a:pt x="529387" y="2440808"/>
                </a:lnTo>
                <a:cubicBezTo>
                  <a:pt x="526413" y="2440179"/>
                  <a:pt x="523852" y="2439864"/>
                  <a:pt x="521703" y="2439864"/>
                </a:cubicBezTo>
                <a:cubicBezTo>
                  <a:pt x="516603" y="2439864"/>
                  <a:pt x="514053" y="2442534"/>
                  <a:pt x="514053" y="2447873"/>
                </a:cubicBezTo>
                <a:lnTo>
                  <a:pt x="514053" y="2453603"/>
                </a:lnTo>
                <a:lnTo>
                  <a:pt x="528377" y="2453603"/>
                </a:lnTo>
                <a:lnTo>
                  <a:pt x="528377" y="2458323"/>
                </a:lnTo>
                <a:lnTo>
                  <a:pt x="514053" y="2458323"/>
                </a:lnTo>
                <a:lnTo>
                  <a:pt x="514053" y="2481536"/>
                </a:lnTo>
                <a:lnTo>
                  <a:pt x="508290" y="2481536"/>
                </a:lnTo>
                <a:lnTo>
                  <a:pt x="508290" y="2458323"/>
                </a:lnTo>
                <a:lnTo>
                  <a:pt x="497775" y="2458323"/>
                </a:lnTo>
                <a:lnTo>
                  <a:pt x="497775" y="2453603"/>
                </a:lnTo>
                <a:lnTo>
                  <a:pt x="508290" y="2453603"/>
                </a:lnTo>
                <a:lnTo>
                  <a:pt x="508290" y="2448199"/>
                </a:lnTo>
                <a:cubicBezTo>
                  <a:pt x="508290" y="2439495"/>
                  <a:pt x="512826" y="2435143"/>
                  <a:pt x="521899" y="2435143"/>
                </a:cubicBezTo>
                <a:close/>
                <a:moveTo>
                  <a:pt x="298285" y="2404457"/>
                </a:moveTo>
                <a:cubicBezTo>
                  <a:pt x="297568" y="2404935"/>
                  <a:pt x="296977" y="2405401"/>
                  <a:pt x="296510" y="2405857"/>
                </a:cubicBezTo>
                <a:cubicBezTo>
                  <a:pt x="296044" y="2406313"/>
                  <a:pt x="295680" y="2406774"/>
                  <a:pt x="295420" y="2407241"/>
                </a:cubicBezTo>
                <a:cubicBezTo>
                  <a:pt x="295159" y="2407707"/>
                  <a:pt x="294975" y="2408174"/>
                  <a:pt x="294866" y="2408640"/>
                </a:cubicBezTo>
                <a:cubicBezTo>
                  <a:pt x="294758" y="2409107"/>
                  <a:pt x="294703" y="2409579"/>
                  <a:pt x="294703" y="2410057"/>
                </a:cubicBezTo>
                <a:cubicBezTo>
                  <a:pt x="294703" y="2411598"/>
                  <a:pt x="295506" y="2412721"/>
                  <a:pt x="297113" y="2413426"/>
                </a:cubicBezTo>
                <a:cubicBezTo>
                  <a:pt x="298719" y="2414132"/>
                  <a:pt x="300954" y="2414484"/>
                  <a:pt x="303819" y="2414484"/>
                </a:cubicBezTo>
                <a:cubicBezTo>
                  <a:pt x="305621" y="2414484"/>
                  <a:pt x="307134" y="2414322"/>
                  <a:pt x="308361" y="2413996"/>
                </a:cubicBezTo>
                <a:cubicBezTo>
                  <a:pt x="309587" y="2413670"/>
                  <a:pt x="310574" y="2413242"/>
                  <a:pt x="311323" y="2412710"/>
                </a:cubicBezTo>
                <a:cubicBezTo>
                  <a:pt x="312072" y="2412178"/>
                  <a:pt x="312609" y="2411571"/>
                  <a:pt x="312935" y="2410887"/>
                </a:cubicBezTo>
                <a:cubicBezTo>
                  <a:pt x="313260" y="2410203"/>
                  <a:pt x="313423" y="2409503"/>
                  <a:pt x="313423" y="2408787"/>
                </a:cubicBezTo>
                <a:cubicBezTo>
                  <a:pt x="313423" y="2407463"/>
                  <a:pt x="312881" y="2406487"/>
                  <a:pt x="311795" y="2405857"/>
                </a:cubicBezTo>
                <a:cubicBezTo>
                  <a:pt x="310710" y="2405228"/>
                  <a:pt x="309050" y="2404859"/>
                  <a:pt x="306814" y="2404750"/>
                </a:cubicBezTo>
                <a:close/>
                <a:moveTo>
                  <a:pt x="1389799" y="2395927"/>
                </a:moveTo>
                <a:cubicBezTo>
                  <a:pt x="1390472" y="2395927"/>
                  <a:pt x="1391112" y="2396063"/>
                  <a:pt x="1391720" y="2396334"/>
                </a:cubicBezTo>
                <a:cubicBezTo>
                  <a:pt x="1392328" y="2396606"/>
                  <a:pt x="1392860" y="2396969"/>
                  <a:pt x="1393315" y="2397425"/>
                </a:cubicBezTo>
                <a:cubicBezTo>
                  <a:pt x="1393771" y="2397881"/>
                  <a:pt x="1394135" y="2398413"/>
                  <a:pt x="1394406" y="2399020"/>
                </a:cubicBezTo>
                <a:cubicBezTo>
                  <a:pt x="1394677" y="2399628"/>
                  <a:pt x="1394813" y="2400268"/>
                  <a:pt x="1394813" y="2400941"/>
                </a:cubicBezTo>
                <a:cubicBezTo>
                  <a:pt x="1394813" y="2401636"/>
                  <a:pt x="1394677" y="2402281"/>
                  <a:pt x="1394406" y="2402878"/>
                </a:cubicBezTo>
                <a:cubicBezTo>
                  <a:pt x="1394135" y="2403475"/>
                  <a:pt x="1393771" y="2404001"/>
                  <a:pt x="1393315" y="2404457"/>
                </a:cubicBezTo>
                <a:cubicBezTo>
                  <a:pt x="1392860" y="2404913"/>
                  <a:pt x="1392328" y="2405271"/>
                  <a:pt x="1391720" y="2405531"/>
                </a:cubicBezTo>
                <a:cubicBezTo>
                  <a:pt x="1391112" y="2405792"/>
                  <a:pt x="1390472" y="2405922"/>
                  <a:pt x="1389799" y="2405922"/>
                </a:cubicBezTo>
                <a:cubicBezTo>
                  <a:pt x="1389105" y="2405922"/>
                  <a:pt x="1388459" y="2405792"/>
                  <a:pt x="1387862" y="2405531"/>
                </a:cubicBezTo>
                <a:cubicBezTo>
                  <a:pt x="1387265" y="2405271"/>
                  <a:pt x="1386739" y="2404913"/>
                  <a:pt x="1386283" y="2404457"/>
                </a:cubicBezTo>
                <a:cubicBezTo>
                  <a:pt x="1385827" y="2404001"/>
                  <a:pt x="1385469" y="2403475"/>
                  <a:pt x="1385209" y="2402878"/>
                </a:cubicBezTo>
                <a:cubicBezTo>
                  <a:pt x="1384948" y="2402281"/>
                  <a:pt x="1384818" y="2401636"/>
                  <a:pt x="1384818" y="2400941"/>
                </a:cubicBezTo>
                <a:cubicBezTo>
                  <a:pt x="1384818" y="2400268"/>
                  <a:pt x="1384948" y="2399628"/>
                  <a:pt x="1385209" y="2399020"/>
                </a:cubicBezTo>
                <a:cubicBezTo>
                  <a:pt x="1385469" y="2398413"/>
                  <a:pt x="1385827" y="2397881"/>
                  <a:pt x="1386283" y="2397425"/>
                </a:cubicBezTo>
                <a:cubicBezTo>
                  <a:pt x="1386739" y="2396969"/>
                  <a:pt x="1387265" y="2396606"/>
                  <a:pt x="1387862" y="2396334"/>
                </a:cubicBezTo>
                <a:cubicBezTo>
                  <a:pt x="1388459" y="2396063"/>
                  <a:pt x="1389105" y="2395927"/>
                  <a:pt x="1389799" y="2395927"/>
                </a:cubicBezTo>
                <a:close/>
                <a:moveTo>
                  <a:pt x="1037114" y="2395081"/>
                </a:moveTo>
                <a:cubicBezTo>
                  <a:pt x="1037852" y="2395081"/>
                  <a:pt x="1038552" y="2395222"/>
                  <a:pt x="1039214" y="2395504"/>
                </a:cubicBezTo>
                <a:cubicBezTo>
                  <a:pt x="1039876" y="2395786"/>
                  <a:pt x="1040451" y="2396177"/>
                  <a:pt x="1040939" y="2396676"/>
                </a:cubicBezTo>
                <a:cubicBezTo>
                  <a:pt x="1041427" y="2397175"/>
                  <a:pt x="1041813" y="2397756"/>
                  <a:pt x="1042095" y="2398418"/>
                </a:cubicBezTo>
                <a:cubicBezTo>
                  <a:pt x="1042377" y="2399080"/>
                  <a:pt x="1042518" y="2399791"/>
                  <a:pt x="1042518" y="2400550"/>
                </a:cubicBezTo>
                <a:cubicBezTo>
                  <a:pt x="1042518" y="2401288"/>
                  <a:pt x="1042377" y="2401983"/>
                  <a:pt x="1042095" y="2402634"/>
                </a:cubicBezTo>
                <a:cubicBezTo>
                  <a:pt x="1041813" y="2403285"/>
                  <a:pt x="1041427" y="2403855"/>
                  <a:pt x="1040939" y="2404343"/>
                </a:cubicBezTo>
                <a:cubicBezTo>
                  <a:pt x="1040451" y="2404831"/>
                  <a:pt x="1039876" y="2405217"/>
                  <a:pt x="1039214" y="2405499"/>
                </a:cubicBezTo>
                <a:cubicBezTo>
                  <a:pt x="1038552" y="2405781"/>
                  <a:pt x="1037852" y="2405922"/>
                  <a:pt x="1037114" y="2405922"/>
                </a:cubicBezTo>
                <a:cubicBezTo>
                  <a:pt x="1036354" y="2405922"/>
                  <a:pt x="1035649" y="2405781"/>
                  <a:pt x="1034998" y="2405499"/>
                </a:cubicBezTo>
                <a:cubicBezTo>
                  <a:pt x="1034346" y="2405217"/>
                  <a:pt x="1033777" y="2404831"/>
                  <a:pt x="1033288" y="2404343"/>
                </a:cubicBezTo>
                <a:cubicBezTo>
                  <a:pt x="1032800" y="2403855"/>
                  <a:pt x="1032415" y="2403285"/>
                  <a:pt x="1032133" y="2402634"/>
                </a:cubicBezTo>
                <a:cubicBezTo>
                  <a:pt x="1031851" y="2401983"/>
                  <a:pt x="1031709" y="2401288"/>
                  <a:pt x="1031709" y="2400550"/>
                </a:cubicBezTo>
                <a:cubicBezTo>
                  <a:pt x="1031709" y="2399791"/>
                  <a:pt x="1031851" y="2399080"/>
                  <a:pt x="1032133" y="2398418"/>
                </a:cubicBezTo>
                <a:cubicBezTo>
                  <a:pt x="1032415" y="2397756"/>
                  <a:pt x="1032800" y="2397175"/>
                  <a:pt x="1033288" y="2396676"/>
                </a:cubicBezTo>
                <a:cubicBezTo>
                  <a:pt x="1033777" y="2396177"/>
                  <a:pt x="1034346" y="2395786"/>
                  <a:pt x="1034998" y="2395504"/>
                </a:cubicBezTo>
                <a:cubicBezTo>
                  <a:pt x="1035649" y="2395222"/>
                  <a:pt x="1036354" y="2395081"/>
                  <a:pt x="1037114" y="2395081"/>
                </a:cubicBezTo>
                <a:close/>
                <a:moveTo>
                  <a:pt x="552413" y="2376947"/>
                </a:moveTo>
                <a:cubicBezTo>
                  <a:pt x="549331" y="2376947"/>
                  <a:pt x="546928" y="2377946"/>
                  <a:pt x="545202" y="2379942"/>
                </a:cubicBezTo>
                <a:cubicBezTo>
                  <a:pt x="543476" y="2381939"/>
                  <a:pt x="542614" y="2385065"/>
                  <a:pt x="542614" y="2389318"/>
                </a:cubicBezTo>
                <a:cubicBezTo>
                  <a:pt x="542614" y="2393269"/>
                  <a:pt x="543194" y="2396215"/>
                  <a:pt x="544356" y="2398157"/>
                </a:cubicBezTo>
                <a:cubicBezTo>
                  <a:pt x="545517" y="2400100"/>
                  <a:pt x="547161" y="2401071"/>
                  <a:pt x="549288" y="2401071"/>
                </a:cubicBezTo>
                <a:cubicBezTo>
                  <a:pt x="550720" y="2401071"/>
                  <a:pt x="552234" y="2400431"/>
                  <a:pt x="553830" y="2399150"/>
                </a:cubicBezTo>
                <a:cubicBezTo>
                  <a:pt x="555425" y="2397870"/>
                  <a:pt x="557101" y="2395971"/>
                  <a:pt x="558859" y="2393453"/>
                </a:cubicBezTo>
                <a:lnTo>
                  <a:pt x="558859" y="2378282"/>
                </a:lnTo>
                <a:cubicBezTo>
                  <a:pt x="557926" y="2377848"/>
                  <a:pt x="556895" y="2377517"/>
                  <a:pt x="555767" y="2377289"/>
                </a:cubicBezTo>
                <a:cubicBezTo>
                  <a:pt x="554638" y="2377061"/>
                  <a:pt x="553520" y="2376947"/>
                  <a:pt x="552413" y="2376947"/>
                </a:cubicBezTo>
                <a:close/>
                <a:moveTo>
                  <a:pt x="1142149" y="2376882"/>
                </a:moveTo>
                <a:cubicBezTo>
                  <a:pt x="1140456" y="2376882"/>
                  <a:pt x="1139008" y="2377213"/>
                  <a:pt x="1137803" y="2377875"/>
                </a:cubicBezTo>
                <a:cubicBezTo>
                  <a:pt x="1136598" y="2378537"/>
                  <a:pt x="1135611" y="2379421"/>
                  <a:pt x="1134840" y="2380528"/>
                </a:cubicBezTo>
                <a:cubicBezTo>
                  <a:pt x="1134070" y="2381635"/>
                  <a:pt x="1133506" y="2382921"/>
                  <a:pt x="1133147" y="2384386"/>
                </a:cubicBezTo>
                <a:cubicBezTo>
                  <a:pt x="1132789" y="2385851"/>
                  <a:pt x="1132610" y="2387387"/>
                  <a:pt x="1132610" y="2388993"/>
                </a:cubicBezTo>
                <a:cubicBezTo>
                  <a:pt x="1132610" y="2391011"/>
                  <a:pt x="1132833" y="2392780"/>
                  <a:pt x="1133278" y="2394299"/>
                </a:cubicBezTo>
                <a:cubicBezTo>
                  <a:pt x="1133723" y="2395819"/>
                  <a:pt x="1134357" y="2397083"/>
                  <a:pt x="1135182" y="2398092"/>
                </a:cubicBezTo>
                <a:cubicBezTo>
                  <a:pt x="1136007" y="2399102"/>
                  <a:pt x="1137005" y="2399861"/>
                  <a:pt x="1138177" y="2400371"/>
                </a:cubicBezTo>
                <a:cubicBezTo>
                  <a:pt x="1139349" y="2400881"/>
                  <a:pt x="1140673" y="2401136"/>
                  <a:pt x="1142149" y="2401136"/>
                </a:cubicBezTo>
                <a:cubicBezTo>
                  <a:pt x="1143842" y="2401136"/>
                  <a:pt x="1145291" y="2400805"/>
                  <a:pt x="1146495" y="2400143"/>
                </a:cubicBezTo>
                <a:cubicBezTo>
                  <a:pt x="1147700" y="2399481"/>
                  <a:pt x="1148687" y="2398597"/>
                  <a:pt x="1149458" y="2397490"/>
                </a:cubicBezTo>
                <a:cubicBezTo>
                  <a:pt x="1150229" y="2396383"/>
                  <a:pt x="1150793" y="2395097"/>
                  <a:pt x="1151151" y="2393632"/>
                </a:cubicBezTo>
                <a:cubicBezTo>
                  <a:pt x="1151509" y="2392167"/>
                  <a:pt x="1151688" y="2390621"/>
                  <a:pt x="1151688" y="2388993"/>
                </a:cubicBezTo>
                <a:cubicBezTo>
                  <a:pt x="1151688" y="2386974"/>
                  <a:pt x="1151466" y="2385211"/>
                  <a:pt x="1151021" y="2383702"/>
                </a:cubicBezTo>
                <a:cubicBezTo>
                  <a:pt x="1150576" y="2382194"/>
                  <a:pt x="1149941" y="2380935"/>
                  <a:pt x="1149116" y="2379926"/>
                </a:cubicBezTo>
                <a:cubicBezTo>
                  <a:pt x="1148291" y="2378917"/>
                  <a:pt x="1147288" y="2378157"/>
                  <a:pt x="1146105" y="2377647"/>
                </a:cubicBezTo>
                <a:cubicBezTo>
                  <a:pt x="1144922" y="2377137"/>
                  <a:pt x="1143603" y="2376882"/>
                  <a:pt x="1142149" y="2376882"/>
                </a:cubicBezTo>
                <a:close/>
                <a:moveTo>
                  <a:pt x="56299" y="2376882"/>
                </a:moveTo>
                <a:cubicBezTo>
                  <a:pt x="54606" y="2376882"/>
                  <a:pt x="53158" y="2377213"/>
                  <a:pt x="51953" y="2377875"/>
                </a:cubicBezTo>
                <a:cubicBezTo>
                  <a:pt x="50748" y="2378537"/>
                  <a:pt x="49761" y="2379421"/>
                  <a:pt x="48990" y="2380528"/>
                </a:cubicBezTo>
                <a:cubicBezTo>
                  <a:pt x="48220" y="2381635"/>
                  <a:pt x="47656" y="2382921"/>
                  <a:pt x="47297" y="2384386"/>
                </a:cubicBezTo>
                <a:cubicBezTo>
                  <a:pt x="46939" y="2385851"/>
                  <a:pt x="46760" y="2387387"/>
                  <a:pt x="46760" y="2388993"/>
                </a:cubicBezTo>
                <a:cubicBezTo>
                  <a:pt x="46760" y="2391011"/>
                  <a:pt x="46983" y="2392780"/>
                  <a:pt x="47428" y="2394299"/>
                </a:cubicBezTo>
                <a:cubicBezTo>
                  <a:pt x="47873" y="2395819"/>
                  <a:pt x="48508" y="2397083"/>
                  <a:pt x="49332" y="2398092"/>
                </a:cubicBezTo>
                <a:cubicBezTo>
                  <a:pt x="50157" y="2399102"/>
                  <a:pt x="51155" y="2399861"/>
                  <a:pt x="52327" y="2400371"/>
                </a:cubicBezTo>
                <a:cubicBezTo>
                  <a:pt x="53499" y="2400881"/>
                  <a:pt x="54823" y="2401136"/>
                  <a:pt x="56299" y="2401136"/>
                </a:cubicBezTo>
                <a:cubicBezTo>
                  <a:pt x="57992" y="2401136"/>
                  <a:pt x="59441" y="2400805"/>
                  <a:pt x="60646" y="2400143"/>
                </a:cubicBezTo>
                <a:cubicBezTo>
                  <a:pt x="61850" y="2399481"/>
                  <a:pt x="62838" y="2398597"/>
                  <a:pt x="63608" y="2397490"/>
                </a:cubicBezTo>
                <a:cubicBezTo>
                  <a:pt x="64379" y="2396383"/>
                  <a:pt x="64943" y="2395097"/>
                  <a:pt x="65301" y="2393632"/>
                </a:cubicBezTo>
                <a:cubicBezTo>
                  <a:pt x="65659" y="2392167"/>
                  <a:pt x="65838" y="2390621"/>
                  <a:pt x="65838" y="2388993"/>
                </a:cubicBezTo>
                <a:cubicBezTo>
                  <a:pt x="65838" y="2386974"/>
                  <a:pt x="65616" y="2385211"/>
                  <a:pt x="65171" y="2383702"/>
                </a:cubicBezTo>
                <a:cubicBezTo>
                  <a:pt x="64726" y="2382194"/>
                  <a:pt x="64091" y="2380935"/>
                  <a:pt x="63266" y="2379926"/>
                </a:cubicBezTo>
                <a:cubicBezTo>
                  <a:pt x="62442" y="2378917"/>
                  <a:pt x="61438" y="2378157"/>
                  <a:pt x="60255" y="2377647"/>
                </a:cubicBezTo>
                <a:cubicBezTo>
                  <a:pt x="59072" y="2377137"/>
                  <a:pt x="57753" y="2376882"/>
                  <a:pt x="56299" y="2376882"/>
                </a:cubicBezTo>
                <a:close/>
                <a:moveTo>
                  <a:pt x="1208889" y="2376589"/>
                </a:moveTo>
                <a:cubicBezTo>
                  <a:pt x="1207652" y="2376589"/>
                  <a:pt x="1206524" y="2376828"/>
                  <a:pt x="1205504" y="2377305"/>
                </a:cubicBezTo>
                <a:cubicBezTo>
                  <a:pt x="1204483" y="2377783"/>
                  <a:pt x="1203604" y="2378456"/>
                  <a:pt x="1202866" y="2379324"/>
                </a:cubicBezTo>
                <a:cubicBezTo>
                  <a:pt x="1202128" y="2380192"/>
                  <a:pt x="1201532" y="2381234"/>
                  <a:pt x="1201076" y="2382449"/>
                </a:cubicBezTo>
                <a:cubicBezTo>
                  <a:pt x="1200620" y="2383665"/>
                  <a:pt x="1200338" y="2384999"/>
                  <a:pt x="1200229" y="2386453"/>
                </a:cubicBezTo>
                <a:lnTo>
                  <a:pt x="1217419" y="2386453"/>
                </a:lnTo>
                <a:cubicBezTo>
                  <a:pt x="1217484" y="2384999"/>
                  <a:pt x="1217343" y="2383670"/>
                  <a:pt x="1216996" y="2382465"/>
                </a:cubicBezTo>
                <a:cubicBezTo>
                  <a:pt x="1216648" y="2381261"/>
                  <a:pt x="1216111" y="2380224"/>
                  <a:pt x="1215384" y="2379356"/>
                </a:cubicBezTo>
                <a:cubicBezTo>
                  <a:pt x="1214657" y="2378488"/>
                  <a:pt x="1213751" y="2377810"/>
                  <a:pt x="1212666" y="2377322"/>
                </a:cubicBezTo>
                <a:cubicBezTo>
                  <a:pt x="1211581" y="2376833"/>
                  <a:pt x="1210322" y="2376589"/>
                  <a:pt x="1208889" y="2376589"/>
                </a:cubicBezTo>
                <a:close/>
                <a:moveTo>
                  <a:pt x="761214" y="2376589"/>
                </a:moveTo>
                <a:cubicBezTo>
                  <a:pt x="759977" y="2376589"/>
                  <a:pt x="758849" y="2376828"/>
                  <a:pt x="757829" y="2377305"/>
                </a:cubicBezTo>
                <a:cubicBezTo>
                  <a:pt x="756809" y="2377783"/>
                  <a:pt x="755929" y="2378456"/>
                  <a:pt x="755192" y="2379324"/>
                </a:cubicBezTo>
                <a:cubicBezTo>
                  <a:pt x="754454" y="2380192"/>
                  <a:pt x="753857" y="2381234"/>
                  <a:pt x="753401" y="2382449"/>
                </a:cubicBezTo>
                <a:cubicBezTo>
                  <a:pt x="752945" y="2383665"/>
                  <a:pt x="752663" y="2384999"/>
                  <a:pt x="752554" y="2386453"/>
                </a:cubicBezTo>
                <a:lnTo>
                  <a:pt x="769744" y="2386453"/>
                </a:lnTo>
                <a:cubicBezTo>
                  <a:pt x="769809" y="2384999"/>
                  <a:pt x="769668" y="2383670"/>
                  <a:pt x="769321" y="2382465"/>
                </a:cubicBezTo>
                <a:cubicBezTo>
                  <a:pt x="768974" y="2381261"/>
                  <a:pt x="768436" y="2380224"/>
                  <a:pt x="767709" y="2379356"/>
                </a:cubicBezTo>
                <a:cubicBezTo>
                  <a:pt x="766982" y="2378488"/>
                  <a:pt x="766076" y="2377810"/>
                  <a:pt x="764991" y="2377322"/>
                </a:cubicBezTo>
                <a:cubicBezTo>
                  <a:pt x="763906" y="2376833"/>
                  <a:pt x="762647" y="2376589"/>
                  <a:pt x="761214" y="2376589"/>
                </a:cubicBezTo>
                <a:close/>
                <a:moveTo>
                  <a:pt x="513565" y="2376589"/>
                </a:moveTo>
                <a:cubicBezTo>
                  <a:pt x="512327" y="2376589"/>
                  <a:pt x="511199" y="2376828"/>
                  <a:pt x="510179" y="2377305"/>
                </a:cubicBezTo>
                <a:cubicBezTo>
                  <a:pt x="509158" y="2377783"/>
                  <a:pt x="508279" y="2378456"/>
                  <a:pt x="507542" y="2379324"/>
                </a:cubicBezTo>
                <a:cubicBezTo>
                  <a:pt x="506804" y="2380192"/>
                  <a:pt x="506207" y="2381234"/>
                  <a:pt x="505751" y="2382449"/>
                </a:cubicBezTo>
                <a:cubicBezTo>
                  <a:pt x="505295" y="2383665"/>
                  <a:pt x="505013" y="2384999"/>
                  <a:pt x="504905" y="2386453"/>
                </a:cubicBezTo>
                <a:lnTo>
                  <a:pt x="522094" y="2386453"/>
                </a:lnTo>
                <a:cubicBezTo>
                  <a:pt x="522159" y="2384999"/>
                  <a:pt x="522018" y="2383670"/>
                  <a:pt x="521671" y="2382465"/>
                </a:cubicBezTo>
                <a:cubicBezTo>
                  <a:pt x="521324" y="2381261"/>
                  <a:pt x="520787" y="2380224"/>
                  <a:pt x="520059" y="2379356"/>
                </a:cubicBezTo>
                <a:cubicBezTo>
                  <a:pt x="519332" y="2378488"/>
                  <a:pt x="518426" y="2377810"/>
                  <a:pt x="517341" y="2377322"/>
                </a:cubicBezTo>
                <a:cubicBezTo>
                  <a:pt x="516256" y="2376833"/>
                  <a:pt x="514997" y="2376589"/>
                  <a:pt x="513565" y="2376589"/>
                </a:cubicBezTo>
                <a:close/>
                <a:moveTo>
                  <a:pt x="446889" y="2376589"/>
                </a:moveTo>
                <a:cubicBezTo>
                  <a:pt x="445652" y="2376589"/>
                  <a:pt x="444524" y="2376828"/>
                  <a:pt x="443504" y="2377305"/>
                </a:cubicBezTo>
                <a:cubicBezTo>
                  <a:pt x="442484" y="2377783"/>
                  <a:pt x="441604" y="2378456"/>
                  <a:pt x="440867" y="2379324"/>
                </a:cubicBezTo>
                <a:cubicBezTo>
                  <a:pt x="440129" y="2380192"/>
                  <a:pt x="439532" y="2381234"/>
                  <a:pt x="439076" y="2382449"/>
                </a:cubicBezTo>
                <a:cubicBezTo>
                  <a:pt x="438620" y="2383665"/>
                  <a:pt x="438338" y="2384999"/>
                  <a:pt x="438230" y="2386453"/>
                </a:cubicBezTo>
                <a:lnTo>
                  <a:pt x="455419" y="2386453"/>
                </a:lnTo>
                <a:cubicBezTo>
                  <a:pt x="455484" y="2384999"/>
                  <a:pt x="455343" y="2383670"/>
                  <a:pt x="454996" y="2382465"/>
                </a:cubicBezTo>
                <a:cubicBezTo>
                  <a:pt x="454649" y="2381261"/>
                  <a:pt x="454112" y="2380224"/>
                  <a:pt x="453384" y="2379356"/>
                </a:cubicBezTo>
                <a:cubicBezTo>
                  <a:pt x="452657" y="2378488"/>
                  <a:pt x="451751" y="2377810"/>
                  <a:pt x="450666" y="2377322"/>
                </a:cubicBezTo>
                <a:cubicBezTo>
                  <a:pt x="449581" y="2376833"/>
                  <a:pt x="448322" y="2376589"/>
                  <a:pt x="446889" y="2376589"/>
                </a:cubicBezTo>
                <a:close/>
                <a:moveTo>
                  <a:pt x="265914" y="2376589"/>
                </a:moveTo>
                <a:cubicBezTo>
                  <a:pt x="264677" y="2376589"/>
                  <a:pt x="263549" y="2376828"/>
                  <a:pt x="262529" y="2377305"/>
                </a:cubicBezTo>
                <a:cubicBezTo>
                  <a:pt x="261508" y="2377783"/>
                  <a:pt x="260629" y="2378456"/>
                  <a:pt x="259892" y="2379324"/>
                </a:cubicBezTo>
                <a:cubicBezTo>
                  <a:pt x="259154" y="2380192"/>
                  <a:pt x="258557" y="2381234"/>
                  <a:pt x="258101" y="2382449"/>
                </a:cubicBezTo>
                <a:cubicBezTo>
                  <a:pt x="257645" y="2383665"/>
                  <a:pt x="257363" y="2384999"/>
                  <a:pt x="257254" y="2386453"/>
                </a:cubicBezTo>
                <a:lnTo>
                  <a:pt x="274444" y="2386453"/>
                </a:lnTo>
                <a:cubicBezTo>
                  <a:pt x="274509" y="2384999"/>
                  <a:pt x="274368" y="2383670"/>
                  <a:pt x="274021" y="2382465"/>
                </a:cubicBezTo>
                <a:cubicBezTo>
                  <a:pt x="273674" y="2381261"/>
                  <a:pt x="273137" y="2380224"/>
                  <a:pt x="272409" y="2379356"/>
                </a:cubicBezTo>
                <a:cubicBezTo>
                  <a:pt x="271682" y="2378488"/>
                  <a:pt x="270776" y="2377810"/>
                  <a:pt x="269691" y="2377322"/>
                </a:cubicBezTo>
                <a:cubicBezTo>
                  <a:pt x="268606" y="2376833"/>
                  <a:pt x="267347" y="2376589"/>
                  <a:pt x="265914" y="2376589"/>
                </a:cubicBezTo>
                <a:close/>
                <a:moveTo>
                  <a:pt x="132564" y="2376589"/>
                </a:moveTo>
                <a:cubicBezTo>
                  <a:pt x="131327" y="2376589"/>
                  <a:pt x="130199" y="2376828"/>
                  <a:pt x="129179" y="2377305"/>
                </a:cubicBezTo>
                <a:cubicBezTo>
                  <a:pt x="128159" y="2377783"/>
                  <a:pt x="127279" y="2378456"/>
                  <a:pt x="126542" y="2379324"/>
                </a:cubicBezTo>
                <a:cubicBezTo>
                  <a:pt x="125804" y="2380192"/>
                  <a:pt x="125207" y="2381234"/>
                  <a:pt x="124751" y="2382449"/>
                </a:cubicBezTo>
                <a:cubicBezTo>
                  <a:pt x="124295" y="2383665"/>
                  <a:pt x="124013" y="2384999"/>
                  <a:pt x="123904" y="2386453"/>
                </a:cubicBezTo>
                <a:lnTo>
                  <a:pt x="141094" y="2386453"/>
                </a:lnTo>
                <a:cubicBezTo>
                  <a:pt x="141159" y="2384999"/>
                  <a:pt x="141018" y="2383670"/>
                  <a:pt x="140671" y="2382465"/>
                </a:cubicBezTo>
                <a:cubicBezTo>
                  <a:pt x="140324" y="2381261"/>
                  <a:pt x="139786" y="2380224"/>
                  <a:pt x="139059" y="2379356"/>
                </a:cubicBezTo>
                <a:cubicBezTo>
                  <a:pt x="138332" y="2378488"/>
                  <a:pt x="137426" y="2377810"/>
                  <a:pt x="136341" y="2377322"/>
                </a:cubicBezTo>
                <a:cubicBezTo>
                  <a:pt x="135256" y="2376833"/>
                  <a:pt x="133997" y="2376589"/>
                  <a:pt x="132564" y="2376589"/>
                </a:cubicBezTo>
                <a:close/>
                <a:moveTo>
                  <a:pt x="303494" y="2376329"/>
                </a:moveTo>
                <a:cubicBezTo>
                  <a:pt x="302365" y="2376329"/>
                  <a:pt x="301361" y="2376524"/>
                  <a:pt x="300482" y="2376915"/>
                </a:cubicBezTo>
                <a:cubicBezTo>
                  <a:pt x="299603" y="2377305"/>
                  <a:pt x="298865" y="2377821"/>
                  <a:pt x="298268" y="2378461"/>
                </a:cubicBezTo>
                <a:cubicBezTo>
                  <a:pt x="297671" y="2379101"/>
                  <a:pt x="297216" y="2379845"/>
                  <a:pt x="296901" y="2380691"/>
                </a:cubicBezTo>
                <a:cubicBezTo>
                  <a:pt x="296586" y="2381537"/>
                  <a:pt x="296429" y="2382416"/>
                  <a:pt x="296429" y="2383328"/>
                </a:cubicBezTo>
                <a:cubicBezTo>
                  <a:pt x="296429" y="2384370"/>
                  <a:pt x="296602" y="2385325"/>
                  <a:pt x="296950" y="2386193"/>
                </a:cubicBezTo>
                <a:cubicBezTo>
                  <a:pt x="297297" y="2387061"/>
                  <a:pt x="297785" y="2387799"/>
                  <a:pt x="298415" y="2388407"/>
                </a:cubicBezTo>
                <a:cubicBezTo>
                  <a:pt x="299044" y="2389015"/>
                  <a:pt x="299788" y="2389487"/>
                  <a:pt x="300645" y="2389823"/>
                </a:cubicBezTo>
                <a:cubicBezTo>
                  <a:pt x="301502" y="2390160"/>
                  <a:pt x="302452" y="2390328"/>
                  <a:pt x="303494" y="2390328"/>
                </a:cubicBezTo>
                <a:cubicBezTo>
                  <a:pt x="304622" y="2390328"/>
                  <a:pt x="305626" y="2390138"/>
                  <a:pt x="306505" y="2389758"/>
                </a:cubicBezTo>
                <a:cubicBezTo>
                  <a:pt x="307384" y="2389378"/>
                  <a:pt x="308122" y="2388863"/>
                  <a:pt x="308719" y="2388211"/>
                </a:cubicBezTo>
                <a:cubicBezTo>
                  <a:pt x="309316" y="2387560"/>
                  <a:pt x="309771" y="2386812"/>
                  <a:pt x="310086" y="2385965"/>
                </a:cubicBezTo>
                <a:cubicBezTo>
                  <a:pt x="310401" y="2385119"/>
                  <a:pt x="310558" y="2384240"/>
                  <a:pt x="310558" y="2383328"/>
                </a:cubicBezTo>
                <a:cubicBezTo>
                  <a:pt x="310558" y="2382286"/>
                  <a:pt x="310385" y="2381331"/>
                  <a:pt x="310037" y="2380463"/>
                </a:cubicBezTo>
                <a:cubicBezTo>
                  <a:pt x="309690" y="2379595"/>
                  <a:pt x="309202" y="2378857"/>
                  <a:pt x="308572" y="2378249"/>
                </a:cubicBezTo>
                <a:cubicBezTo>
                  <a:pt x="307943" y="2377642"/>
                  <a:pt x="307199" y="2377170"/>
                  <a:pt x="306342" y="2376833"/>
                </a:cubicBezTo>
                <a:cubicBezTo>
                  <a:pt x="305485" y="2376497"/>
                  <a:pt x="304535" y="2376329"/>
                  <a:pt x="303494" y="2376329"/>
                </a:cubicBezTo>
                <a:close/>
                <a:moveTo>
                  <a:pt x="983094" y="2372650"/>
                </a:moveTo>
                <a:lnTo>
                  <a:pt x="989540" y="2372650"/>
                </a:lnTo>
                <a:lnTo>
                  <a:pt x="997809" y="2394267"/>
                </a:lnTo>
                <a:lnTo>
                  <a:pt x="999469" y="2399346"/>
                </a:lnTo>
                <a:lnTo>
                  <a:pt x="1001358" y="2394137"/>
                </a:lnTo>
                <a:lnTo>
                  <a:pt x="1009008" y="2372650"/>
                </a:lnTo>
                <a:lnTo>
                  <a:pt x="1015227" y="2372650"/>
                </a:lnTo>
                <a:lnTo>
                  <a:pt x="1004092" y="2401885"/>
                </a:lnTo>
                <a:cubicBezTo>
                  <a:pt x="1002942" y="2404859"/>
                  <a:pt x="1001754" y="2407420"/>
                  <a:pt x="1000528" y="2409568"/>
                </a:cubicBezTo>
                <a:cubicBezTo>
                  <a:pt x="999301" y="2411717"/>
                  <a:pt x="997961" y="2413481"/>
                  <a:pt x="996507" y="2414859"/>
                </a:cubicBezTo>
                <a:cubicBezTo>
                  <a:pt x="995053" y="2416237"/>
                  <a:pt x="993458" y="2417252"/>
                  <a:pt x="991721" y="2417903"/>
                </a:cubicBezTo>
                <a:cubicBezTo>
                  <a:pt x="989985" y="2418554"/>
                  <a:pt x="988042" y="2418879"/>
                  <a:pt x="985894" y="2418879"/>
                </a:cubicBezTo>
                <a:cubicBezTo>
                  <a:pt x="985329" y="2418879"/>
                  <a:pt x="984819" y="2418869"/>
                  <a:pt x="984363" y="2418847"/>
                </a:cubicBezTo>
                <a:cubicBezTo>
                  <a:pt x="983908" y="2418825"/>
                  <a:pt x="983408" y="2418793"/>
                  <a:pt x="982866" y="2418749"/>
                </a:cubicBezTo>
                <a:lnTo>
                  <a:pt x="982866" y="2413605"/>
                </a:lnTo>
                <a:cubicBezTo>
                  <a:pt x="983343" y="2413670"/>
                  <a:pt x="983864" y="2413730"/>
                  <a:pt x="984429" y="2413784"/>
                </a:cubicBezTo>
                <a:cubicBezTo>
                  <a:pt x="984993" y="2413839"/>
                  <a:pt x="985590" y="2413866"/>
                  <a:pt x="986219" y="2413866"/>
                </a:cubicBezTo>
                <a:cubicBezTo>
                  <a:pt x="987261" y="2413866"/>
                  <a:pt x="988232" y="2413714"/>
                  <a:pt x="989133" y="2413410"/>
                </a:cubicBezTo>
                <a:cubicBezTo>
                  <a:pt x="990034" y="2413106"/>
                  <a:pt x="990886" y="2412612"/>
                  <a:pt x="991689" y="2411929"/>
                </a:cubicBezTo>
                <a:cubicBezTo>
                  <a:pt x="992492" y="2411245"/>
                  <a:pt x="993262" y="2410361"/>
                  <a:pt x="994000" y="2409275"/>
                </a:cubicBezTo>
                <a:cubicBezTo>
                  <a:pt x="994738" y="2408190"/>
                  <a:pt x="995454" y="2406877"/>
                  <a:pt x="996149" y="2405336"/>
                </a:cubicBezTo>
                <a:close/>
                <a:moveTo>
                  <a:pt x="881379" y="2372650"/>
                </a:moveTo>
                <a:lnTo>
                  <a:pt x="887044" y="2372650"/>
                </a:lnTo>
                <a:lnTo>
                  <a:pt x="887044" y="2393551"/>
                </a:lnTo>
                <a:cubicBezTo>
                  <a:pt x="887044" y="2398564"/>
                  <a:pt x="888932" y="2401071"/>
                  <a:pt x="892709" y="2401071"/>
                </a:cubicBezTo>
                <a:cubicBezTo>
                  <a:pt x="893403" y="2401071"/>
                  <a:pt x="894081" y="2400968"/>
                  <a:pt x="894743" y="2400762"/>
                </a:cubicBezTo>
                <a:cubicBezTo>
                  <a:pt x="895405" y="2400556"/>
                  <a:pt x="896100" y="2400198"/>
                  <a:pt x="896827" y="2399688"/>
                </a:cubicBezTo>
                <a:cubicBezTo>
                  <a:pt x="897554" y="2399178"/>
                  <a:pt x="898335" y="2398488"/>
                  <a:pt x="899171" y="2397620"/>
                </a:cubicBezTo>
                <a:cubicBezTo>
                  <a:pt x="900007" y="2396752"/>
                  <a:pt x="900945" y="2395656"/>
                  <a:pt x="901987" y="2394332"/>
                </a:cubicBezTo>
                <a:lnTo>
                  <a:pt x="901987" y="2372650"/>
                </a:lnTo>
                <a:lnTo>
                  <a:pt x="907652" y="2372650"/>
                </a:lnTo>
                <a:lnTo>
                  <a:pt x="907652" y="2405336"/>
                </a:lnTo>
                <a:lnTo>
                  <a:pt x="902573" y="2405336"/>
                </a:lnTo>
                <a:lnTo>
                  <a:pt x="902378" y="2400062"/>
                </a:lnTo>
                <a:cubicBezTo>
                  <a:pt x="901401" y="2401191"/>
                  <a:pt x="900473" y="2402129"/>
                  <a:pt x="899594" y="2402878"/>
                </a:cubicBezTo>
                <a:cubicBezTo>
                  <a:pt x="898715" y="2403627"/>
                  <a:pt x="897842" y="2404229"/>
                  <a:pt x="896973" y="2404685"/>
                </a:cubicBezTo>
                <a:cubicBezTo>
                  <a:pt x="896105" y="2405141"/>
                  <a:pt x="895232" y="2405461"/>
                  <a:pt x="894353" y="2405645"/>
                </a:cubicBezTo>
                <a:cubicBezTo>
                  <a:pt x="893474" y="2405830"/>
                  <a:pt x="892546" y="2405922"/>
                  <a:pt x="891569" y="2405922"/>
                </a:cubicBezTo>
                <a:cubicBezTo>
                  <a:pt x="888205" y="2405922"/>
                  <a:pt x="885666" y="2404935"/>
                  <a:pt x="883951" y="2402959"/>
                </a:cubicBezTo>
                <a:cubicBezTo>
                  <a:pt x="882236" y="2400985"/>
                  <a:pt x="881379" y="2398000"/>
                  <a:pt x="881379" y="2394006"/>
                </a:cubicBezTo>
                <a:close/>
                <a:moveTo>
                  <a:pt x="643254" y="2372650"/>
                </a:moveTo>
                <a:lnTo>
                  <a:pt x="648919" y="2372650"/>
                </a:lnTo>
                <a:lnTo>
                  <a:pt x="648919" y="2393551"/>
                </a:lnTo>
                <a:cubicBezTo>
                  <a:pt x="648919" y="2398564"/>
                  <a:pt x="650807" y="2401071"/>
                  <a:pt x="654584" y="2401071"/>
                </a:cubicBezTo>
                <a:cubicBezTo>
                  <a:pt x="655278" y="2401071"/>
                  <a:pt x="655956" y="2400968"/>
                  <a:pt x="656618" y="2400762"/>
                </a:cubicBezTo>
                <a:cubicBezTo>
                  <a:pt x="657280" y="2400556"/>
                  <a:pt x="657975" y="2400198"/>
                  <a:pt x="658702" y="2399688"/>
                </a:cubicBezTo>
                <a:cubicBezTo>
                  <a:pt x="659429" y="2399178"/>
                  <a:pt x="660210" y="2398488"/>
                  <a:pt x="661046" y="2397620"/>
                </a:cubicBezTo>
                <a:cubicBezTo>
                  <a:pt x="661882" y="2396752"/>
                  <a:pt x="662820" y="2395656"/>
                  <a:pt x="663862" y="2394332"/>
                </a:cubicBezTo>
                <a:lnTo>
                  <a:pt x="663862" y="2372650"/>
                </a:lnTo>
                <a:lnTo>
                  <a:pt x="669527" y="2372650"/>
                </a:lnTo>
                <a:lnTo>
                  <a:pt x="669527" y="2405336"/>
                </a:lnTo>
                <a:lnTo>
                  <a:pt x="664448" y="2405336"/>
                </a:lnTo>
                <a:lnTo>
                  <a:pt x="664253" y="2400062"/>
                </a:lnTo>
                <a:cubicBezTo>
                  <a:pt x="663276" y="2401191"/>
                  <a:pt x="662348" y="2402129"/>
                  <a:pt x="661469" y="2402878"/>
                </a:cubicBezTo>
                <a:cubicBezTo>
                  <a:pt x="660590" y="2403627"/>
                  <a:pt x="659717" y="2404229"/>
                  <a:pt x="658849" y="2404685"/>
                </a:cubicBezTo>
                <a:cubicBezTo>
                  <a:pt x="657980" y="2405141"/>
                  <a:pt x="657107" y="2405461"/>
                  <a:pt x="656228" y="2405645"/>
                </a:cubicBezTo>
                <a:cubicBezTo>
                  <a:pt x="655349" y="2405830"/>
                  <a:pt x="654421" y="2405922"/>
                  <a:pt x="653444" y="2405922"/>
                </a:cubicBezTo>
                <a:cubicBezTo>
                  <a:pt x="650080" y="2405922"/>
                  <a:pt x="647541" y="2404935"/>
                  <a:pt x="645826" y="2402959"/>
                </a:cubicBezTo>
                <a:cubicBezTo>
                  <a:pt x="644111" y="2400985"/>
                  <a:pt x="643254" y="2398000"/>
                  <a:pt x="643254" y="2394006"/>
                </a:cubicBezTo>
                <a:close/>
                <a:moveTo>
                  <a:pt x="330394" y="2372650"/>
                </a:moveTo>
                <a:lnTo>
                  <a:pt x="345793" y="2372650"/>
                </a:lnTo>
                <a:lnTo>
                  <a:pt x="345793" y="2400615"/>
                </a:lnTo>
                <a:lnTo>
                  <a:pt x="355528" y="2400615"/>
                </a:lnTo>
                <a:lnTo>
                  <a:pt x="355528" y="2405336"/>
                </a:lnTo>
                <a:lnTo>
                  <a:pt x="329320" y="2405336"/>
                </a:lnTo>
                <a:lnTo>
                  <a:pt x="329320" y="2400615"/>
                </a:lnTo>
                <a:lnTo>
                  <a:pt x="340063" y="2400615"/>
                </a:lnTo>
                <a:lnTo>
                  <a:pt x="340063" y="2377338"/>
                </a:lnTo>
                <a:lnTo>
                  <a:pt x="330394" y="2377338"/>
                </a:lnTo>
                <a:close/>
                <a:moveTo>
                  <a:pt x="726337" y="2372194"/>
                </a:moveTo>
                <a:cubicBezTo>
                  <a:pt x="728030" y="2372194"/>
                  <a:pt x="729615" y="2372313"/>
                  <a:pt x="731091" y="2372552"/>
                </a:cubicBezTo>
                <a:cubicBezTo>
                  <a:pt x="732567" y="2372791"/>
                  <a:pt x="733977" y="2373181"/>
                  <a:pt x="735323" y="2373724"/>
                </a:cubicBezTo>
                <a:lnTo>
                  <a:pt x="735323" y="2379128"/>
                </a:lnTo>
                <a:cubicBezTo>
                  <a:pt x="733912" y="2378390"/>
                  <a:pt x="732474" y="2377853"/>
                  <a:pt x="731009" y="2377517"/>
                </a:cubicBezTo>
                <a:cubicBezTo>
                  <a:pt x="729544" y="2377180"/>
                  <a:pt x="728030" y="2377012"/>
                  <a:pt x="726468" y="2377012"/>
                </a:cubicBezTo>
                <a:cubicBezTo>
                  <a:pt x="725013" y="2377012"/>
                  <a:pt x="723641" y="2377289"/>
                  <a:pt x="722349" y="2377842"/>
                </a:cubicBezTo>
                <a:cubicBezTo>
                  <a:pt x="721058" y="2378396"/>
                  <a:pt x="719924" y="2379193"/>
                  <a:pt x="718947" y="2380235"/>
                </a:cubicBezTo>
                <a:cubicBezTo>
                  <a:pt x="717971" y="2381277"/>
                  <a:pt x="717200" y="2382547"/>
                  <a:pt x="716636" y="2384044"/>
                </a:cubicBezTo>
                <a:cubicBezTo>
                  <a:pt x="716071" y="2385542"/>
                  <a:pt x="715789" y="2387235"/>
                  <a:pt x="715789" y="2389123"/>
                </a:cubicBezTo>
                <a:cubicBezTo>
                  <a:pt x="715789" y="2393073"/>
                  <a:pt x="716750" y="2396030"/>
                  <a:pt x="718670" y="2397995"/>
                </a:cubicBezTo>
                <a:cubicBezTo>
                  <a:pt x="720591" y="2399959"/>
                  <a:pt x="723255" y="2400941"/>
                  <a:pt x="726663" y="2400941"/>
                </a:cubicBezTo>
                <a:cubicBezTo>
                  <a:pt x="728204" y="2400941"/>
                  <a:pt x="729696" y="2400767"/>
                  <a:pt x="731140" y="2400420"/>
                </a:cubicBezTo>
                <a:cubicBezTo>
                  <a:pt x="732583" y="2400073"/>
                  <a:pt x="733977" y="2399552"/>
                  <a:pt x="735323" y="2398857"/>
                </a:cubicBezTo>
                <a:lnTo>
                  <a:pt x="735323" y="2404131"/>
                </a:lnTo>
                <a:cubicBezTo>
                  <a:pt x="733847" y="2404696"/>
                  <a:pt x="732333" y="2405114"/>
                  <a:pt x="730781" y="2405385"/>
                </a:cubicBezTo>
                <a:cubicBezTo>
                  <a:pt x="729230" y="2405656"/>
                  <a:pt x="727629" y="2405792"/>
                  <a:pt x="725979" y="2405792"/>
                </a:cubicBezTo>
                <a:cubicBezTo>
                  <a:pt x="720814" y="2405792"/>
                  <a:pt x="716837" y="2404392"/>
                  <a:pt x="714048" y="2401592"/>
                </a:cubicBezTo>
                <a:cubicBezTo>
                  <a:pt x="711259" y="2398792"/>
                  <a:pt x="709864" y="2394701"/>
                  <a:pt x="709864" y="2389318"/>
                </a:cubicBezTo>
                <a:cubicBezTo>
                  <a:pt x="709864" y="2386736"/>
                  <a:pt x="710266" y="2384392"/>
                  <a:pt x="711069" y="2382286"/>
                </a:cubicBezTo>
                <a:cubicBezTo>
                  <a:pt x="711872" y="2380181"/>
                  <a:pt x="713000" y="2378380"/>
                  <a:pt x="714454" y="2376882"/>
                </a:cubicBezTo>
                <a:cubicBezTo>
                  <a:pt x="715909" y="2375384"/>
                  <a:pt x="717645" y="2374229"/>
                  <a:pt x="719663" y="2373415"/>
                </a:cubicBezTo>
                <a:cubicBezTo>
                  <a:pt x="721682" y="2372601"/>
                  <a:pt x="723907" y="2372194"/>
                  <a:pt x="726337" y="2372194"/>
                </a:cubicBezTo>
                <a:close/>
                <a:moveTo>
                  <a:pt x="688237" y="2372194"/>
                </a:moveTo>
                <a:cubicBezTo>
                  <a:pt x="689930" y="2372194"/>
                  <a:pt x="691515" y="2372313"/>
                  <a:pt x="692991" y="2372552"/>
                </a:cubicBezTo>
                <a:cubicBezTo>
                  <a:pt x="694467" y="2372791"/>
                  <a:pt x="695877" y="2373181"/>
                  <a:pt x="697223" y="2373724"/>
                </a:cubicBezTo>
                <a:lnTo>
                  <a:pt x="697223" y="2379128"/>
                </a:lnTo>
                <a:cubicBezTo>
                  <a:pt x="695812" y="2378390"/>
                  <a:pt x="694374" y="2377853"/>
                  <a:pt x="692909" y="2377517"/>
                </a:cubicBezTo>
                <a:cubicBezTo>
                  <a:pt x="691444" y="2377180"/>
                  <a:pt x="689930" y="2377012"/>
                  <a:pt x="688368" y="2377012"/>
                </a:cubicBezTo>
                <a:cubicBezTo>
                  <a:pt x="686914" y="2377012"/>
                  <a:pt x="685541" y="2377289"/>
                  <a:pt x="684249" y="2377842"/>
                </a:cubicBezTo>
                <a:cubicBezTo>
                  <a:pt x="682958" y="2378396"/>
                  <a:pt x="681824" y="2379193"/>
                  <a:pt x="680847" y="2380235"/>
                </a:cubicBezTo>
                <a:cubicBezTo>
                  <a:pt x="679871" y="2381277"/>
                  <a:pt x="679100" y="2382547"/>
                  <a:pt x="678536" y="2384044"/>
                </a:cubicBezTo>
                <a:cubicBezTo>
                  <a:pt x="677971" y="2385542"/>
                  <a:pt x="677689" y="2387235"/>
                  <a:pt x="677689" y="2389123"/>
                </a:cubicBezTo>
                <a:cubicBezTo>
                  <a:pt x="677689" y="2393073"/>
                  <a:pt x="678650" y="2396030"/>
                  <a:pt x="680570" y="2397995"/>
                </a:cubicBezTo>
                <a:cubicBezTo>
                  <a:pt x="682491" y="2399959"/>
                  <a:pt x="685156" y="2400941"/>
                  <a:pt x="688563" y="2400941"/>
                </a:cubicBezTo>
                <a:cubicBezTo>
                  <a:pt x="690104" y="2400941"/>
                  <a:pt x="691596" y="2400767"/>
                  <a:pt x="693040" y="2400420"/>
                </a:cubicBezTo>
                <a:cubicBezTo>
                  <a:pt x="694483" y="2400073"/>
                  <a:pt x="695877" y="2399552"/>
                  <a:pt x="697223" y="2398857"/>
                </a:cubicBezTo>
                <a:lnTo>
                  <a:pt x="697223" y="2404131"/>
                </a:lnTo>
                <a:cubicBezTo>
                  <a:pt x="695747" y="2404696"/>
                  <a:pt x="694233" y="2405114"/>
                  <a:pt x="692681" y="2405385"/>
                </a:cubicBezTo>
                <a:cubicBezTo>
                  <a:pt x="691130" y="2405656"/>
                  <a:pt x="689529" y="2405792"/>
                  <a:pt x="687879" y="2405792"/>
                </a:cubicBezTo>
                <a:cubicBezTo>
                  <a:pt x="682714" y="2405792"/>
                  <a:pt x="678736" y="2404392"/>
                  <a:pt x="675948" y="2401592"/>
                </a:cubicBezTo>
                <a:cubicBezTo>
                  <a:pt x="673159" y="2398792"/>
                  <a:pt x="671764" y="2394701"/>
                  <a:pt x="671764" y="2389318"/>
                </a:cubicBezTo>
                <a:cubicBezTo>
                  <a:pt x="671764" y="2386736"/>
                  <a:pt x="672166" y="2384392"/>
                  <a:pt x="672969" y="2382286"/>
                </a:cubicBezTo>
                <a:cubicBezTo>
                  <a:pt x="673772" y="2380181"/>
                  <a:pt x="674900" y="2378380"/>
                  <a:pt x="676354" y="2376882"/>
                </a:cubicBezTo>
                <a:cubicBezTo>
                  <a:pt x="677809" y="2375384"/>
                  <a:pt x="679545" y="2374229"/>
                  <a:pt x="681563" y="2373415"/>
                </a:cubicBezTo>
                <a:cubicBezTo>
                  <a:pt x="683582" y="2372601"/>
                  <a:pt x="685807" y="2372194"/>
                  <a:pt x="688237" y="2372194"/>
                </a:cubicBezTo>
                <a:close/>
                <a:moveTo>
                  <a:pt x="1389799" y="2372064"/>
                </a:moveTo>
                <a:cubicBezTo>
                  <a:pt x="1390472" y="2372064"/>
                  <a:pt x="1391112" y="2372199"/>
                  <a:pt x="1391720" y="2372471"/>
                </a:cubicBezTo>
                <a:cubicBezTo>
                  <a:pt x="1392328" y="2372742"/>
                  <a:pt x="1392860" y="2373106"/>
                  <a:pt x="1393315" y="2373561"/>
                </a:cubicBezTo>
                <a:cubicBezTo>
                  <a:pt x="1393771" y="2374017"/>
                  <a:pt x="1394135" y="2374549"/>
                  <a:pt x="1394406" y="2375157"/>
                </a:cubicBezTo>
                <a:cubicBezTo>
                  <a:pt x="1394677" y="2375764"/>
                  <a:pt x="1394813" y="2376404"/>
                  <a:pt x="1394813" y="2377077"/>
                </a:cubicBezTo>
                <a:cubicBezTo>
                  <a:pt x="1394813" y="2377772"/>
                  <a:pt x="1394677" y="2378418"/>
                  <a:pt x="1394406" y="2379014"/>
                </a:cubicBezTo>
                <a:cubicBezTo>
                  <a:pt x="1394135" y="2379611"/>
                  <a:pt x="1393771" y="2380138"/>
                  <a:pt x="1393315" y="2380593"/>
                </a:cubicBezTo>
                <a:cubicBezTo>
                  <a:pt x="1392860" y="2381049"/>
                  <a:pt x="1392328" y="2381407"/>
                  <a:pt x="1391720" y="2381668"/>
                </a:cubicBezTo>
                <a:cubicBezTo>
                  <a:pt x="1391112" y="2381928"/>
                  <a:pt x="1390472" y="2382058"/>
                  <a:pt x="1389799" y="2382058"/>
                </a:cubicBezTo>
                <a:cubicBezTo>
                  <a:pt x="1389105" y="2382058"/>
                  <a:pt x="1388459" y="2381928"/>
                  <a:pt x="1387862" y="2381668"/>
                </a:cubicBezTo>
                <a:cubicBezTo>
                  <a:pt x="1387265" y="2381407"/>
                  <a:pt x="1386739" y="2381049"/>
                  <a:pt x="1386283" y="2380593"/>
                </a:cubicBezTo>
                <a:cubicBezTo>
                  <a:pt x="1385827" y="2380138"/>
                  <a:pt x="1385469" y="2379611"/>
                  <a:pt x="1385209" y="2379014"/>
                </a:cubicBezTo>
                <a:cubicBezTo>
                  <a:pt x="1384948" y="2378418"/>
                  <a:pt x="1384818" y="2377772"/>
                  <a:pt x="1384818" y="2377077"/>
                </a:cubicBezTo>
                <a:cubicBezTo>
                  <a:pt x="1384818" y="2376404"/>
                  <a:pt x="1384948" y="2375764"/>
                  <a:pt x="1385209" y="2375157"/>
                </a:cubicBezTo>
                <a:cubicBezTo>
                  <a:pt x="1385469" y="2374549"/>
                  <a:pt x="1385827" y="2374017"/>
                  <a:pt x="1386283" y="2373561"/>
                </a:cubicBezTo>
                <a:cubicBezTo>
                  <a:pt x="1386739" y="2373106"/>
                  <a:pt x="1387265" y="2372742"/>
                  <a:pt x="1387862" y="2372471"/>
                </a:cubicBezTo>
                <a:cubicBezTo>
                  <a:pt x="1388459" y="2372199"/>
                  <a:pt x="1389105" y="2372064"/>
                  <a:pt x="1389799" y="2372064"/>
                </a:cubicBezTo>
                <a:close/>
                <a:moveTo>
                  <a:pt x="1251873" y="2372064"/>
                </a:moveTo>
                <a:cubicBezTo>
                  <a:pt x="1255259" y="2372064"/>
                  <a:pt x="1257825" y="2373160"/>
                  <a:pt x="1259572" y="2375352"/>
                </a:cubicBezTo>
                <a:cubicBezTo>
                  <a:pt x="1261320" y="2377544"/>
                  <a:pt x="1262128" y="2380800"/>
                  <a:pt x="1261998" y="2385119"/>
                </a:cubicBezTo>
                <a:lnTo>
                  <a:pt x="1256268" y="2385119"/>
                </a:lnTo>
                <a:cubicBezTo>
                  <a:pt x="1256333" y="2382254"/>
                  <a:pt x="1255915" y="2380176"/>
                  <a:pt x="1255014" y="2378884"/>
                </a:cubicBezTo>
                <a:cubicBezTo>
                  <a:pt x="1254114" y="2377593"/>
                  <a:pt x="1252795" y="2376947"/>
                  <a:pt x="1251059" y="2376947"/>
                </a:cubicBezTo>
                <a:cubicBezTo>
                  <a:pt x="1250299" y="2376947"/>
                  <a:pt x="1249534" y="2377083"/>
                  <a:pt x="1248764" y="2377354"/>
                </a:cubicBezTo>
                <a:cubicBezTo>
                  <a:pt x="1247993" y="2377625"/>
                  <a:pt x="1247201" y="2378059"/>
                  <a:pt x="1246387" y="2378656"/>
                </a:cubicBezTo>
                <a:cubicBezTo>
                  <a:pt x="1245573" y="2379253"/>
                  <a:pt x="1244710" y="2380018"/>
                  <a:pt x="1243799" y="2380951"/>
                </a:cubicBezTo>
                <a:cubicBezTo>
                  <a:pt x="1242887" y="2381885"/>
                  <a:pt x="1241911" y="2383014"/>
                  <a:pt x="1240869" y="2384337"/>
                </a:cubicBezTo>
                <a:lnTo>
                  <a:pt x="1240869" y="2405336"/>
                </a:lnTo>
                <a:lnTo>
                  <a:pt x="1235139" y="2405336"/>
                </a:lnTo>
                <a:lnTo>
                  <a:pt x="1235139" y="2372650"/>
                </a:lnTo>
                <a:lnTo>
                  <a:pt x="1240315" y="2372650"/>
                </a:lnTo>
                <a:lnTo>
                  <a:pt x="1240478" y="2378673"/>
                </a:lnTo>
                <a:cubicBezTo>
                  <a:pt x="1242410" y="2376350"/>
                  <a:pt x="1244314" y="2374668"/>
                  <a:pt x="1246192" y="2373626"/>
                </a:cubicBezTo>
                <a:cubicBezTo>
                  <a:pt x="1248069" y="2372585"/>
                  <a:pt x="1249963" y="2372064"/>
                  <a:pt x="1251873" y="2372064"/>
                </a:cubicBezTo>
                <a:close/>
                <a:moveTo>
                  <a:pt x="1209150" y="2372064"/>
                </a:moveTo>
                <a:cubicBezTo>
                  <a:pt x="1211429" y="2372064"/>
                  <a:pt x="1213447" y="2372422"/>
                  <a:pt x="1215205" y="2373138"/>
                </a:cubicBezTo>
                <a:cubicBezTo>
                  <a:pt x="1216963" y="2373854"/>
                  <a:pt x="1218445" y="2374869"/>
                  <a:pt x="1219649" y="2376182"/>
                </a:cubicBezTo>
                <a:cubicBezTo>
                  <a:pt x="1220854" y="2377495"/>
                  <a:pt x="1221765" y="2379091"/>
                  <a:pt x="1222384" y="2380968"/>
                </a:cubicBezTo>
                <a:cubicBezTo>
                  <a:pt x="1223002" y="2382845"/>
                  <a:pt x="1223312" y="2384945"/>
                  <a:pt x="1223312" y="2387267"/>
                </a:cubicBezTo>
                <a:cubicBezTo>
                  <a:pt x="1223312" y="2388070"/>
                  <a:pt x="1223301" y="2388743"/>
                  <a:pt x="1223279" y="2389286"/>
                </a:cubicBezTo>
                <a:cubicBezTo>
                  <a:pt x="1223258" y="2389829"/>
                  <a:pt x="1223225" y="2390339"/>
                  <a:pt x="1223181" y="2390816"/>
                </a:cubicBezTo>
                <a:lnTo>
                  <a:pt x="1200229" y="2390816"/>
                </a:lnTo>
                <a:cubicBezTo>
                  <a:pt x="1200229" y="2394158"/>
                  <a:pt x="1201163" y="2396725"/>
                  <a:pt x="1203029" y="2398515"/>
                </a:cubicBezTo>
                <a:cubicBezTo>
                  <a:pt x="1204896" y="2400306"/>
                  <a:pt x="1207587" y="2401201"/>
                  <a:pt x="1211103" y="2401201"/>
                </a:cubicBezTo>
                <a:cubicBezTo>
                  <a:pt x="1212058" y="2401201"/>
                  <a:pt x="1213013" y="2401164"/>
                  <a:pt x="1213968" y="2401087"/>
                </a:cubicBezTo>
                <a:cubicBezTo>
                  <a:pt x="1214923" y="2401012"/>
                  <a:pt x="1215845" y="2400908"/>
                  <a:pt x="1216735" y="2400778"/>
                </a:cubicBezTo>
                <a:cubicBezTo>
                  <a:pt x="1217625" y="2400648"/>
                  <a:pt x="1218477" y="2400501"/>
                  <a:pt x="1219291" y="2400339"/>
                </a:cubicBezTo>
                <a:cubicBezTo>
                  <a:pt x="1220105" y="2400176"/>
                  <a:pt x="1220859" y="2399997"/>
                  <a:pt x="1221554" y="2399801"/>
                </a:cubicBezTo>
                <a:lnTo>
                  <a:pt x="1221554" y="2404457"/>
                </a:lnTo>
                <a:cubicBezTo>
                  <a:pt x="1220013" y="2404891"/>
                  <a:pt x="1218271" y="2405244"/>
                  <a:pt x="1216328" y="2405515"/>
                </a:cubicBezTo>
                <a:cubicBezTo>
                  <a:pt x="1214386" y="2405787"/>
                  <a:pt x="1212373" y="2405922"/>
                  <a:pt x="1210289" y="2405922"/>
                </a:cubicBezTo>
                <a:cubicBezTo>
                  <a:pt x="1207489" y="2405922"/>
                  <a:pt x="1205080" y="2405542"/>
                  <a:pt x="1203062" y="2404783"/>
                </a:cubicBezTo>
                <a:cubicBezTo>
                  <a:pt x="1201043" y="2404023"/>
                  <a:pt x="1199388" y="2402922"/>
                  <a:pt x="1198097" y="2401478"/>
                </a:cubicBezTo>
                <a:cubicBezTo>
                  <a:pt x="1196805" y="2400035"/>
                  <a:pt x="1195851" y="2398266"/>
                  <a:pt x="1195232" y="2396171"/>
                </a:cubicBezTo>
                <a:cubicBezTo>
                  <a:pt x="1194613" y="2394077"/>
                  <a:pt x="1194304" y="2391706"/>
                  <a:pt x="1194304" y="2389058"/>
                </a:cubicBezTo>
                <a:cubicBezTo>
                  <a:pt x="1194304" y="2386757"/>
                  <a:pt x="1194635" y="2384581"/>
                  <a:pt x="1195297" y="2382530"/>
                </a:cubicBezTo>
                <a:cubicBezTo>
                  <a:pt x="1195959" y="2380479"/>
                  <a:pt x="1196925" y="2378678"/>
                  <a:pt x="1198195" y="2377126"/>
                </a:cubicBezTo>
                <a:cubicBezTo>
                  <a:pt x="1199464" y="2375574"/>
                  <a:pt x="1201022" y="2374343"/>
                  <a:pt x="1202866" y="2373431"/>
                </a:cubicBezTo>
                <a:cubicBezTo>
                  <a:pt x="1204711" y="2372520"/>
                  <a:pt x="1206806" y="2372064"/>
                  <a:pt x="1209150" y="2372064"/>
                </a:cubicBezTo>
                <a:close/>
                <a:moveTo>
                  <a:pt x="1142475" y="2372064"/>
                </a:moveTo>
                <a:cubicBezTo>
                  <a:pt x="1144819" y="2372064"/>
                  <a:pt x="1146919" y="2372427"/>
                  <a:pt x="1148774" y="2373154"/>
                </a:cubicBezTo>
                <a:cubicBezTo>
                  <a:pt x="1150630" y="2373881"/>
                  <a:pt x="1152204" y="2374945"/>
                  <a:pt x="1153495" y="2376345"/>
                </a:cubicBezTo>
                <a:cubicBezTo>
                  <a:pt x="1154786" y="2377745"/>
                  <a:pt x="1155774" y="2379486"/>
                  <a:pt x="1156458" y="2381570"/>
                </a:cubicBezTo>
                <a:cubicBezTo>
                  <a:pt x="1157141" y="2383654"/>
                  <a:pt x="1157483" y="2386041"/>
                  <a:pt x="1157483" y="2388732"/>
                </a:cubicBezTo>
                <a:cubicBezTo>
                  <a:pt x="1157483" y="2391272"/>
                  <a:pt x="1157125" y="2393600"/>
                  <a:pt x="1156409" y="2395716"/>
                </a:cubicBezTo>
                <a:cubicBezTo>
                  <a:pt x="1155693" y="2397832"/>
                  <a:pt x="1154662" y="2399644"/>
                  <a:pt x="1153316" y="2401153"/>
                </a:cubicBezTo>
                <a:cubicBezTo>
                  <a:pt x="1151970" y="2402661"/>
                  <a:pt x="1150332" y="2403833"/>
                  <a:pt x="1148400" y="2404669"/>
                </a:cubicBezTo>
                <a:cubicBezTo>
                  <a:pt x="1146468" y="2405504"/>
                  <a:pt x="1144276" y="2405922"/>
                  <a:pt x="1141824" y="2405922"/>
                </a:cubicBezTo>
                <a:cubicBezTo>
                  <a:pt x="1139480" y="2405922"/>
                  <a:pt x="1137380" y="2405559"/>
                  <a:pt x="1135524" y="2404831"/>
                </a:cubicBezTo>
                <a:cubicBezTo>
                  <a:pt x="1133668" y="2404104"/>
                  <a:pt x="1132095" y="2403036"/>
                  <a:pt x="1130803" y="2401625"/>
                </a:cubicBezTo>
                <a:cubicBezTo>
                  <a:pt x="1129512" y="2400214"/>
                  <a:pt x="1128524" y="2398467"/>
                  <a:pt x="1127841" y="2396383"/>
                </a:cubicBezTo>
                <a:cubicBezTo>
                  <a:pt x="1127157" y="2394299"/>
                  <a:pt x="1126815" y="2391901"/>
                  <a:pt x="1126815" y="2389188"/>
                </a:cubicBezTo>
                <a:cubicBezTo>
                  <a:pt x="1126815" y="2386649"/>
                  <a:pt x="1127173" y="2384332"/>
                  <a:pt x="1127890" y="2382237"/>
                </a:cubicBezTo>
                <a:cubicBezTo>
                  <a:pt x="1128606" y="2380143"/>
                  <a:pt x="1129637" y="2378342"/>
                  <a:pt x="1130982" y="2376833"/>
                </a:cubicBezTo>
                <a:cubicBezTo>
                  <a:pt x="1132328" y="2375325"/>
                  <a:pt x="1133967" y="2374153"/>
                  <a:pt x="1135898" y="2373317"/>
                </a:cubicBezTo>
                <a:cubicBezTo>
                  <a:pt x="1137830" y="2372481"/>
                  <a:pt x="1140022" y="2372064"/>
                  <a:pt x="1142475" y="2372064"/>
                </a:cubicBezTo>
                <a:close/>
                <a:moveTo>
                  <a:pt x="829289" y="2372064"/>
                </a:moveTo>
                <a:cubicBezTo>
                  <a:pt x="830570" y="2372064"/>
                  <a:pt x="831992" y="2372134"/>
                  <a:pt x="833554" y="2372275"/>
                </a:cubicBezTo>
                <a:cubicBezTo>
                  <a:pt x="835117" y="2372416"/>
                  <a:pt x="836745" y="2372661"/>
                  <a:pt x="838438" y="2373008"/>
                </a:cubicBezTo>
                <a:lnTo>
                  <a:pt x="838438" y="2378054"/>
                </a:lnTo>
                <a:cubicBezTo>
                  <a:pt x="836658" y="2377620"/>
                  <a:pt x="834970" y="2377300"/>
                  <a:pt x="833375" y="2377094"/>
                </a:cubicBezTo>
                <a:cubicBezTo>
                  <a:pt x="831780" y="2376887"/>
                  <a:pt x="830396" y="2376784"/>
                  <a:pt x="829224" y="2376784"/>
                </a:cubicBezTo>
                <a:cubicBezTo>
                  <a:pt x="827813" y="2376784"/>
                  <a:pt x="826625" y="2376893"/>
                  <a:pt x="825659" y="2377110"/>
                </a:cubicBezTo>
                <a:cubicBezTo>
                  <a:pt x="824693" y="2377327"/>
                  <a:pt x="823912" y="2377625"/>
                  <a:pt x="823315" y="2378005"/>
                </a:cubicBezTo>
                <a:cubicBezTo>
                  <a:pt x="822718" y="2378385"/>
                  <a:pt x="822290" y="2378830"/>
                  <a:pt x="822029" y="2379340"/>
                </a:cubicBezTo>
                <a:cubicBezTo>
                  <a:pt x="821769" y="2379850"/>
                  <a:pt x="821639" y="2380398"/>
                  <a:pt x="821639" y="2380984"/>
                </a:cubicBezTo>
                <a:cubicBezTo>
                  <a:pt x="821639" y="2381570"/>
                  <a:pt x="821753" y="2382102"/>
                  <a:pt x="821980" y="2382579"/>
                </a:cubicBezTo>
                <a:cubicBezTo>
                  <a:pt x="822208" y="2383057"/>
                  <a:pt x="822632" y="2383518"/>
                  <a:pt x="823250" y="2383963"/>
                </a:cubicBezTo>
                <a:cubicBezTo>
                  <a:pt x="823869" y="2384408"/>
                  <a:pt x="824731" y="2384853"/>
                  <a:pt x="825838" y="2385298"/>
                </a:cubicBezTo>
                <a:cubicBezTo>
                  <a:pt x="826945" y="2385743"/>
                  <a:pt x="828389" y="2386226"/>
                  <a:pt x="830168" y="2386746"/>
                </a:cubicBezTo>
                <a:cubicBezTo>
                  <a:pt x="832100" y="2387311"/>
                  <a:pt x="833728" y="2387902"/>
                  <a:pt x="835052" y="2388521"/>
                </a:cubicBezTo>
                <a:cubicBezTo>
                  <a:pt x="836376" y="2389139"/>
                  <a:pt x="837450" y="2389829"/>
                  <a:pt x="838275" y="2390588"/>
                </a:cubicBezTo>
                <a:cubicBezTo>
                  <a:pt x="839100" y="2391348"/>
                  <a:pt x="839691" y="2392205"/>
                  <a:pt x="840049" y="2393160"/>
                </a:cubicBezTo>
                <a:cubicBezTo>
                  <a:pt x="840407" y="2394115"/>
                  <a:pt x="840586" y="2395200"/>
                  <a:pt x="840586" y="2396416"/>
                </a:cubicBezTo>
                <a:cubicBezTo>
                  <a:pt x="840586" y="2397566"/>
                  <a:pt x="840391" y="2398597"/>
                  <a:pt x="840000" y="2399508"/>
                </a:cubicBezTo>
                <a:cubicBezTo>
                  <a:pt x="839610" y="2400420"/>
                  <a:pt x="839078" y="2401229"/>
                  <a:pt x="838405" y="2401934"/>
                </a:cubicBezTo>
                <a:cubicBezTo>
                  <a:pt x="837732" y="2402639"/>
                  <a:pt x="836951" y="2403242"/>
                  <a:pt x="836061" y="2403741"/>
                </a:cubicBezTo>
                <a:cubicBezTo>
                  <a:pt x="835171" y="2404240"/>
                  <a:pt x="834222" y="2404652"/>
                  <a:pt x="833212" y="2404978"/>
                </a:cubicBezTo>
                <a:cubicBezTo>
                  <a:pt x="832203" y="2405303"/>
                  <a:pt x="831167" y="2405542"/>
                  <a:pt x="830103" y="2405694"/>
                </a:cubicBezTo>
                <a:cubicBezTo>
                  <a:pt x="829040" y="2405846"/>
                  <a:pt x="827998" y="2405922"/>
                  <a:pt x="826978" y="2405922"/>
                </a:cubicBezTo>
                <a:cubicBezTo>
                  <a:pt x="824764" y="2405922"/>
                  <a:pt x="822729" y="2405824"/>
                  <a:pt x="820874" y="2405629"/>
                </a:cubicBezTo>
                <a:cubicBezTo>
                  <a:pt x="819018" y="2405434"/>
                  <a:pt x="817200" y="2405119"/>
                  <a:pt x="815420" y="2404685"/>
                </a:cubicBezTo>
                <a:lnTo>
                  <a:pt x="815420" y="2399476"/>
                </a:lnTo>
                <a:cubicBezTo>
                  <a:pt x="817330" y="2400019"/>
                  <a:pt x="819229" y="2400431"/>
                  <a:pt x="821118" y="2400713"/>
                </a:cubicBezTo>
                <a:cubicBezTo>
                  <a:pt x="823006" y="2400995"/>
                  <a:pt x="824883" y="2401136"/>
                  <a:pt x="826750" y="2401136"/>
                </a:cubicBezTo>
                <a:cubicBezTo>
                  <a:pt x="829463" y="2401136"/>
                  <a:pt x="831470" y="2400767"/>
                  <a:pt x="832773" y="2400029"/>
                </a:cubicBezTo>
                <a:cubicBezTo>
                  <a:pt x="834075" y="2399292"/>
                  <a:pt x="834726" y="2398239"/>
                  <a:pt x="834726" y="2396871"/>
                </a:cubicBezTo>
                <a:cubicBezTo>
                  <a:pt x="834726" y="2396285"/>
                  <a:pt x="834623" y="2395759"/>
                  <a:pt x="834417" y="2395292"/>
                </a:cubicBezTo>
                <a:cubicBezTo>
                  <a:pt x="834211" y="2394826"/>
                  <a:pt x="833836" y="2394381"/>
                  <a:pt x="833294" y="2393958"/>
                </a:cubicBezTo>
                <a:cubicBezTo>
                  <a:pt x="832751" y="2393534"/>
                  <a:pt x="831910" y="2393095"/>
                  <a:pt x="830771" y="2392639"/>
                </a:cubicBezTo>
                <a:cubicBezTo>
                  <a:pt x="829631" y="2392183"/>
                  <a:pt x="828074" y="2391662"/>
                  <a:pt x="826099" y="2391076"/>
                </a:cubicBezTo>
                <a:cubicBezTo>
                  <a:pt x="824623" y="2390642"/>
                  <a:pt x="823261" y="2390149"/>
                  <a:pt x="822013" y="2389595"/>
                </a:cubicBezTo>
                <a:cubicBezTo>
                  <a:pt x="820765" y="2389042"/>
                  <a:pt x="819685" y="2388385"/>
                  <a:pt x="818774" y="2387625"/>
                </a:cubicBezTo>
                <a:cubicBezTo>
                  <a:pt x="817862" y="2386866"/>
                  <a:pt x="817146" y="2385976"/>
                  <a:pt x="816625" y="2384956"/>
                </a:cubicBezTo>
                <a:cubicBezTo>
                  <a:pt x="816104" y="2383936"/>
                  <a:pt x="815844" y="2382731"/>
                  <a:pt x="815844" y="2381342"/>
                </a:cubicBezTo>
                <a:cubicBezTo>
                  <a:pt x="815844" y="2380431"/>
                  <a:pt x="816055" y="2379432"/>
                  <a:pt x="816478" y="2378347"/>
                </a:cubicBezTo>
                <a:cubicBezTo>
                  <a:pt x="816902" y="2377262"/>
                  <a:pt x="817623" y="2376253"/>
                  <a:pt x="818643" y="2375319"/>
                </a:cubicBezTo>
                <a:cubicBezTo>
                  <a:pt x="819664" y="2374386"/>
                  <a:pt x="821042" y="2373610"/>
                  <a:pt x="822778" y="2372992"/>
                </a:cubicBezTo>
                <a:cubicBezTo>
                  <a:pt x="824514" y="2372373"/>
                  <a:pt x="826685" y="2372064"/>
                  <a:pt x="829289" y="2372064"/>
                </a:cubicBezTo>
                <a:close/>
                <a:moveTo>
                  <a:pt x="791189" y="2372064"/>
                </a:moveTo>
                <a:cubicBezTo>
                  <a:pt x="792470" y="2372064"/>
                  <a:pt x="793892" y="2372134"/>
                  <a:pt x="795454" y="2372275"/>
                </a:cubicBezTo>
                <a:cubicBezTo>
                  <a:pt x="797017" y="2372416"/>
                  <a:pt x="798645" y="2372661"/>
                  <a:pt x="800338" y="2373008"/>
                </a:cubicBezTo>
                <a:lnTo>
                  <a:pt x="800338" y="2378054"/>
                </a:lnTo>
                <a:cubicBezTo>
                  <a:pt x="798558" y="2377620"/>
                  <a:pt x="796870" y="2377300"/>
                  <a:pt x="795275" y="2377094"/>
                </a:cubicBezTo>
                <a:cubicBezTo>
                  <a:pt x="793680" y="2376887"/>
                  <a:pt x="792296" y="2376784"/>
                  <a:pt x="791124" y="2376784"/>
                </a:cubicBezTo>
                <a:cubicBezTo>
                  <a:pt x="789713" y="2376784"/>
                  <a:pt x="788525" y="2376893"/>
                  <a:pt x="787559" y="2377110"/>
                </a:cubicBezTo>
                <a:cubicBezTo>
                  <a:pt x="786593" y="2377327"/>
                  <a:pt x="785812" y="2377625"/>
                  <a:pt x="785215" y="2378005"/>
                </a:cubicBezTo>
                <a:cubicBezTo>
                  <a:pt x="784618" y="2378385"/>
                  <a:pt x="784190" y="2378830"/>
                  <a:pt x="783929" y="2379340"/>
                </a:cubicBezTo>
                <a:cubicBezTo>
                  <a:pt x="783669" y="2379850"/>
                  <a:pt x="783539" y="2380398"/>
                  <a:pt x="783539" y="2380984"/>
                </a:cubicBezTo>
                <a:cubicBezTo>
                  <a:pt x="783539" y="2381570"/>
                  <a:pt x="783653" y="2382102"/>
                  <a:pt x="783880" y="2382579"/>
                </a:cubicBezTo>
                <a:cubicBezTo>
                  <a:pt x="784108" y="2383057"/>
                  <a:pt x="784532" y="2383518"/>
                  <a:pt x="785150" y="2383963"/>
                </a:cubicBezTo>
                <a:cubicBezTo>
                  <a:pt x="785769" y="2384408"/>
                  <a:pt x="786631" y="2384853"/>
                  <a:pt x="787738" y="2385298"/>
                </a:cubicBezTo>
                <a:cubicBezTo>
                  <a:pt x="788845" y="2385743"/>
                  <a:pt x="790289" y="2386226"/>
                  <a:pt x="792068" y="2386746"/>
                </a:cubicBezTo>
                <a:cubicBezTo>
                  <a:pt x="794000" y="2387311"/>
                  <a:pt x="795628" y="2387902"/>
                  <a:pt x="796952" y="2388521"/>
                </a:cubicBezTo>
                <a:cubicBezTo>
                  <a:pt x="798276" y="2389139"/>
                  <a:pt x="799350" y="2389829"/>
                  <a:pt x="800175" y="2390588"/>
                </a:cubicBezTo>
                <a:cubicBezTo>
                  <a:pt x="801000" y="2391348"/>
                  <a:pt x="801591" y="2392205"/>
                  <a:pt x="801949" y="2393160"/>
                </a:cubicBezTo>
                <a:cubicBezTo>
                  <a:pt x="802307" y="2394115"/>
                  <a:pt x="802486" y="2395200"/>
                  <a:pt x="802486" y="2396416"/>
                </a:cubicBezTo>
                <a:cubicBezTo>
                  <a:pt x="802486" y="2397566"/>
                  <a:pt x="802291" y="2398597"/>
                  <a:pt x="801900" y="2399508"/>
                </a:cubicBezTo>
                <a:cubicBezTo>
                  <a:pt x="801510" y="2400420"/>
                  <a:pt x="800978" y="2401229"/>
                  <a:pt x="800305" y="2401934"/>
                </a:cubicBezTo>
                <a:cubicBezTo>
                  <a:pt x="799632" y="2402639"/>
                  <a:pt x="798851" y="2403242"/>
                  <a:pt x="797961" y="2403741"/>
                </a:cubicBezTo>
                <a:cubicBezTo>
                  <a:pt x="797071" y="2404240"/>
                  <a:pt x="796122" y="2404652"/>
                  <a:pt x="795112" y="2404978"/>
                </a:cubicBezTo>
                <a:cubicBezTo>
                  <a:pt x="794103" y="2405303"/>
                  <a:pt x="793067" y="2405542"/>
                  <a:pt x="792003" y="2405694"/>
                </a:cubicBezTo>
                <a:cubicBezTo>
                  <a:pt x="790940" y="2405846"/>
                  <a:pt x="789898" y="2405922"/>
                  <a:pt x="788878" y="2405922"/>
                </a:cubicBezTo>
                <a:cubicBezTo>
                  <a:pt x="786664" y="2405922"/>
                  <a:pt x="784629" y="2405824"/>
                  <a:pt x="782774" y="2405629"/>
                </a:cubicBezTo>
                <a:cubicBezTo>
                  <a:pt x="780918" y="2405434"/>
                  <a:pt x="779100" y="2405119"/>
                  <a:pt x="777320" y="2404685"/>
                </a:cubicBezTo>
                <a:lnTo>
                  <a:pt x="777320" y="2399476"/>
                </a:lnTo>
                <a:cubicBezTo>
                  <a:pt x="779230" y="2400019"/>
                  <a:pt x="781129" y="2400431"/>
                  <a:pt x="783018" y="2400713"/>
                </a:cubicBezTo>
                <a:cubicBezTo>
                  <a:pt x="784906" y="2400995"/>
                  <a:pt x="786783" y="2401136"/>
                  <a:pt x="788650" y="2401136"/>
                </a:cubicBezTo>
                <a:cubicBezTo>
                  <a:pt x="791363" y="2401136"/>
                  <a:pt x="793371" y="2400767"/>
                  <a:pt x="794673" y="2400029"/>
                </a:cubicBezTo>
                <a:cubicBezTo>
                  <a:pt x="795975" y="2399292"/>
                  <a:pt x="796626" y="2398239"/>
                  <a:pt x="796626" y="2396871"/>
                </a:cubicBezTo>
                <a:cubicBezTo>
                  <a:pt x="796626" y="2396285"/>
                  <a:pt x="796523" y="2395759"/>
                  <a:pt x="796317" y="2395292"/>
                </a:cubicBezTo>
                <a:cubicBezTo>
                  <a:pt x="796111" y="2394826"/>
                  <a:pt x="795736" y="2394381"/>
                  <a:pt x="795194" y="2393958"/>
                </a:cubicBezTo>
                <a:cubicBezTo>
                  <a:pt x="794651" y="2393534"/>
                  <a:pt x="793810" y="2393095"/>
                  <a:pt x="792671" y="2392639"/>
                </a:cubicBezTo>
                <a:cubicBezTo>
                  <a:pt x="791531" y="2392183"/>
                  <a:pt x="789974" y="2391662"/>
                  <a:pt x="787999" y="2391076"/>
                </a:cubicBezTo>
                <a:cubicBezTo>
                  <a:pt x="786523" y="2390642"/>
                  <a:pt x="785161" y="2390149"/>
                  <a:pt x="783913" y="2389595"/>
                </a:cubicBezTo>
                <a:cubicBezTo>
                  <a:pt x="782665" y="2389042"/>
                  <a:pt x="781585" y="2388385"/>
                  <a:pt x="780674" y="2387625"/>
                </a:cubicBezTo>
                <a:cubicBezTo>
                  <a:pt x="779762" y="2386866"/>
                  <a:pt x="779046" y="2385976"/>
                  <a:pt x="778525" y="2384956"/>
                </a:cubicBezTo>
                <a:cubicBezTo>
                  <a:pt x="778004" y="2383936"/>
                  <a:pt x="777744" y="2382731"/>
                  <a:pt x="777744" y="2381342"/>
                </a:cubicBezTo>
                <a:cubicBezTo>
                  <a:pt x="777744" y="2380431"/>
                  <a:pt x="777955" y="2379432"/>
                  <a:pt x="778378" y="2378347"/>
                </a:cubicBezTo>
                <a:cubicBezTo>
                  <a:pt x="778802" y="2377262"/>
                  <a:pt x="779523" y="2376253"/>
                  <a:pt x="780543" y="2375319"/>
                </a:cubicBezTo>
                <a:cubicBezTo>
                  <a:pt x="781564" y="2374386"/>
                  <a:pt x="782942" y="2373610"/>
                  <a:pt x="784678" y="2372992"/>
                </a:cubicBezTo>
                <a:cubicBezTo>
                  <a:pt x="786414" y="2372373"/>
                  <a:pt x="788585" y="2372064"/>
                  <a:pt x="791189" y="2372064"/>
                </a:cubicBezTo>
                <a:close/>
                <a:moveTo>
                  <a:pt x="761475" y="2372064"/>
                </a:moveTo>
                <a:cubicBezTo>
                  <a:pt x="763754" y="2372064"/>
                  <a:pt x="765772" y="2372422"/>
                  <a:pt x="767530" y="2373138"/>
                </a:cubicBezTo>
                <a:cubicBezTo>
                  <a:pt x="769288" y="2373854"/>
                  <a:pt x="770770" y="2374869"/>
                  <a:pt x="771974" y="2376182"/>
                </a:cubicBezTo>
                <a:cubicBezTo>
                  <a:pt x="773179" y="2377495"/>
                  <a:pt x="774090" y="2379091"/>
                  <a:pt x="774709" y="2380968"/>
                </a:cubicBezTo>
                <a:cubicBezTo>
                  <a:pt x="775328" y="2382845"/>
                  <a:pt x="775637" y="2384945"/>
                  <a:pt x="775637" y="2387267"/>
                </a:cubicBezTo>
                <a:cubicBezTo>
                  <a:pt x="775637" y="2388070"/>
                  <a:pt x="775626" y="2388743"/>
                  <a:pt x="775604" y="2389286"/>
                </a:cubicBezTo>
                <a:cubicBezTo>
                  <a:pt x="775583" y="2389829"/>
                  <a:pt x="775550" y="2390339"/>
                  <a:pt x="775507" y="2390816"/>
                </a:cubicBezTo>
                <a:lnTo>
                  <a:pt x="752554" y="2390816"/>
                </a:lnTo>
                <a:cubicBezTo>
                  <a:pt x="752554" y="2394158"/>
                  <a:pt x="753488" y="2396725"/>
                  <a:pt x="755354" y="2398515"/>
                </a:cubicBezTo>
                <a:cubicBezTo>
                  <a:pt x="757221" y="2400306"/>
                  <a:pt x="759912" y="2401201"/>
                  <a:pt x="763428" y="2401201"/>
                </a:cubicBezTo>
                <a:cubicBezTo>
                  <a:pt x="764383" y="2401201"/>
                  <a:pt x="765338" y="2401164"/>
                  <a:pt x="766293" y="2401087"/>
                </a:cubicBezTo>
                <a:cubicBezTo>
                  <a:pt x="767248" y="2401012"/>
                  <a:pt x="768171" y="2400908"/>
                  <a:pt x="769060" y="2400778"/>
                </a:cubicBezTo>
                <a:cubicBezTo>
                  <a:pt x="769950" y="2400648"/>
                  <a:pt x="770802" y="2400501"/>
                  <a:pt x="771616" y="2400339"/>
                </a:cubicBezTo>
                <a:cubicBezTo>
                  <a:pt x="772430" y="2400176"/>
                  <a:pt x="773184" y="2399997"/>
                  <a:pt x="773879" y="2399801"/>
                </a:cubicBezTo>
                <a:lnTo>
                  <a:pt x="773879" y="2404457"/>
                </a:lnTo>
                <a:cubicBezTo>
                  <a:pt x="772338" y="2404891"/>
                  <a:pt x="770596" y="2405244"/>
                  <a:pt x="768653" y="2405515"/>
                </a:cubicBezTo>
                <a:cubicBezTo>
                  <a:pt x="766711" y="2405787"/>
                  <a:pt x="764698" y="2405922"/>
                  <a:pt x="762614" y="2405922"/>
                </a:cubicBezTo>
                <a:cubicBezTo>
                  <a:pt x="759814" y="2405922"/>
                  <a:pt x="757405" y="2405542"/>
                  <a:pt x="755387" y="2404783"/>
                </a:cubicBezTo>
                <a:cubicBezTo>
                  <a:pt x="753368" y="2404023"/>
                  <a:pt x="751713" y="2402922"/>
                  <a:pt x="750422" y="2401478"/>
                </a:cubicBezTo>
                <a:cubicBezTo>
                  <a:pt x="749131" y="2400035"/>
                  <a:pt x="748176" y="2398266"/>
                  <a:pt x="747557" y="2396171"/>
                </a:cubicBezTo>
                <a:cubicBezTo>
                  <a:pt x="746938" y="2394077"/>
                  <a:pt x="746629" y="2391706"/>
                  <a:pt x="746629" y="2389058"/>
                </a:cubicBezTo>
                <a:cubicBezTo>
                  <a:pt x="746629" y="2386757"/>
                  <a:pt x="746960" y="2384581"/>
                  <a:pt x="747622" y="2382530"/>
                </a:cubicBezTo>
                <a:cubicBezTo>
                  <a:pt x="748284" y="2380479"/>
                  <a:pt x="749250" y="2378678"/>
                  <a:pt x="750520" y="2377126"/>
                </a:cubicBezTo>
                <a:cubicBezTo>
                  <a:pt x="751789" y="2375574"/>
                  <a:pt x="753347" y="2374343"/>
                  <a:pt x="755192" y="2373431"/>
                </a:cubicBezTo>
                <a:cubicBezTo>
                  <a:pt x="757036" y="2372520"/>
                  <a:pt x="759131" y="2372064"/>
                  <a:pt x="761475" y="2372064"/>
                </a:cubicBezTo>
                <a:close/>
                <a:moveTo>
                  <a:pt x="619739" y="2372064"/>
                </a:moveTo>
                <a:cubicBezTo>
                  <a:pt x="621020" y="2372064"/>
                  <a:pt x="622442" y="2372134"/>
                  <a:pt x="624004" y="2372275"/>
                </a:cubicBezTo>
                <a:cubicBezTo>
                  <a:pt x="625567" y="2372416"/>
                  <a:pt x="627195" y="2372661"/>
                  <a:pt x="628888" y="2373008"/>
                </a:cubicBezTo>
                <a:lnTo>
                  <a:pt x="628888" y="2378054"/>
                </a:lnTo>
                <a:cubicBezTo>
                  <a:pt x="627108" y="2377620"/>
                  <a:pt x="625420" y="2377300"/>
                  <a:pt x="623825" y="2377094"/>
                </a:cubicBezTo>
                <a:cubicBezTo>
                  <a:pt x="622230" y="2376887"/>
                  <a:pt x="620846" y="2376784"/>
                  <a:pt x="619674" y="2376784"/>
                </a:cubicBezTo>
                <a:cubicBezTo>
                  <a:pt x="618263" y="2376784"/>
                  <a:pt x="617075" y="2376893"/>
                  <a:pt x="616109" y="2377110"/>
                </a:cubicBezTo>
                <a:cubicBezTo>
                  <a:pt x="615143" y="2377327"/>
                  <a:pt x="614362" y="2377625"/>
                  <a:pt x="613765" y="2378005"/>
                </a:cubicBezTo>
                <a:cubicBezTo>
                  <a:pt x="613168" y="2378385"/>
                  <a:pt x="612740" y="2378830"/>
                  <a:pt x="612479" y="2379340"/>
                </a:cubicBezTo>
                <a:cubicBezTo>
                  <a:pt x="612219" y="2379850"/>
                  <a:pt x="612089" y="2380398"/>
                  <a:pt x="612089" y="2380984"/>
                </a:cubicBezTo>
                <a:cubicBezTo>
                  <a:pt x="612089" y="2381570"/>
                  <a:pt x="612203" y="2382102"/>
                  <a:pt x="612430" y="2382579"/>
                </a:cubicBezTo>
                <a:cubicBezTo>
                  <a:pt x="612658" y="2383057"/>
                  <a:pt x="613082" y="2383518"/>
                  <a:pt x="613700" y="2383963"/>
                </a:cubicBezTo>
                <a:cubicBezTo>
                  <a:pt x="614319" y="2384408"/>
                  <a:pt x="615181" y="2384853"/>
                  <a:pt x="616288" y="2385298"/>
                </a:cubicBezTo>
                <a:cubicBezTo>
                  <a:pt x="617395" y="2385743"/>
                  <a:pt x="618839" y="2386226"/>
                  <a:pt x="620618" y="2386746"/>
                </a:cubicBezTo>
                <a:cubicBezTo>
                  <a:pt x="622550" y="2387311"/>
                  <a:pt x="624178" y="2387902"/>
                  <a:pt x="625502" y="2388521"/>
                </a:cubicBezTo>
                <a:cubicBezTo>
                  <a:pt x="626826" y="2389139"/>
                  <a:pt x="627900" y="2389829"/>
                  <a:pt x="628725" y="2390588"/>
                </a:cubicBezTo>
                <a:cubicBezTo>
                  <a:pt x="629550" y="2391348"/>
                  <a:pt x="630141" y="2392205"/>
                  <a:pt x="630499" y="2393160"/>
                </a:cubicBezTo>
                <a:cubicBezTo>
                  <a:pt x="630857" y="2394115"/>
                  <a:pt x="631036" y="2395200"/>
                  <a:pt x="631036" y="2396416"/>
                </a:cubicBezTo>
                <a:cubicBezTo>
                  <a:pt x="631036" y="2397566"/>
                  <a:pt x="630841" y="2398597"/>
                  <a:pt x="630450" y="2399508"/>
                </a:cubicBezTo>
                <a:cubicBezTo>
                  <a:pt x="630060" y="2400420"/>
                  <a:pt x="629528" y="2401229"/>
                  <a:pt x="628855" y="2401934"/>
                </a:cubicBezTo>
                <a:cubicBezTo>
                  <a:pt x="628182" y="2402639"/>
                  <a:pt x="627401" y="2403242"/>
                  <a:pt x="626511" y="2403741"/>
                </a:cubicBezTo>
                <a:cubicBezTo>
                  <a:pt x="625621" y="2404240"/>
                  <a:pt x="624672" y="2404652"/>
                  <a:pt x="623662" y="2404978"/>
                </a:cubicBezTo>
                <a:cubicBezTo>
                  <a:pt x="622653" y="2405303"/>
                  <a:pt x="621617" y="2405542"/>
                  <a:pt x="620553" y="2405694"/>
                </a:cubicBezTo>
                <a:cubicBezTo>
                  <a:pt x="619490" y="2405846"/>
                  <a:pt x="618448" y="2405922"/>
                  <a:pt x="617428" y="2405922"/>
                </a:cubicBezTo>
                <a:cubicBezTo>
                  <a:pt x="615214" y="2405922"/>
                  <a:pt x="613179" y="2405824"/>
                  <a:pt x="611324" y="2405629"/>
                </a:cubicBezTo>
                <a:cubicBezTo>
                  <a:pt x="609468" y="2405434"/>
                  <a:pt x="607650" y="2405119"/>
                  <a:pt x="605870" y="2404685"/>
                </a:cubicBezTo>
                <a:lnTo>
                  <a:pt x="605870" y="2399476"/>
                </a:lnTo>
                <a:cubicBezTo>
                  <a:pt x="607780" y="2400019"/>
                  <a:pt x="609680" y="2400431"/>
                  <a:pt x="611568" y="2400713"/>
                </a:cubicBezTo>
                <a:cubicBezTo>
                  <a:pt x="613456" y="2400995"/>
                  <a:pt x="615333" y="2401136"/>
                  <a:pt x="617200" y="2401136"/>
                </a:cubicBezTo>
                <a:cubicBezTo>
                  <a:pt x="619913" y="2401136"/>
                  <a:pt x="621921" y="2400767"/>
                  <a:pt x="623223" y="2400029"/>
                </a:cubicBezTo>
                <a:cubicBezTo>
                  <a:pt x="624525" y="2399292"/>
                  <a:pt x="625176" y="2398239"/>
                  <a:pt x="625176" y="2396871"/>
                </a:cubicBezTo>
                <a:cubicBezTo>
                  <a:pt x="625176" y="2396285"/>
                  <a:pt x="625073" y="2395759"/>
                  <a:pt x="624867" y="2395292"/>
                </a:cubicBezTo>
                <a:cubicBezTo>
                  <a:pt x="624661" y="2394826"/>
                  <a:pt x="624286" y="2394381"/>
                  <a:pt x="623744" y="2393958"/>
                </a:cubicBezTo>
                <a:cubicBezTo>
                  <a:pt x="623201" y="2393534"/>
                  <a:pt x="622360" y="2393095"/>
                  <a:pt x="621221" y="2392639"/>
                </a:cubicBezTo>
                <a:cubicBezTo>
                  <a:pt x="620081" y="2392183"/>
                  <a:pt x="618524" y="2391662"/>
                  <a:pt x="616549" y="2391076"/>
                </a:cubicBezTo>
                <a:cubicBezTo>
                  <a:pt x="615073" y="2390642"/>
                  <a:pt x="613711" y="2390149"/>
                  <a:pt x="612463" y="2389595"/>
                </a:cubicBezTo>
                <a:cubicBezTo>
                  <a:pt x="611215" y="2389042"/>
                  <a:pt x="610135" y="2388385"/>
                  <a:pt x="609224" y="2387625"/>
                </a:cubicBezTo>
                <a:cubicBezTo>
                  <a:pt x="608312" y="2386866"/>
                  <a:pt x="607596" y="2385976"/>
                  <a:pt x="607075" y="2384956"/>
                </a:cubicBezTo>
                <a:cubicBezTo>
                  <a:pt x="606554" y="2383936"/>
                  <a:pt x="606294" y="2382731"/>
                  <a:pt x="606294" y="2381342"/>
                </a:cubicBezTo>
                <a:cubicBezTo>
                  <a:pt x="606294" y="2380431"/>
                  <a:pt x="606505" y="2379432"/>
                  <a:pt x="606929" y="2378347"/>
                </a:cubicBezTo>
                <a:cubicBezTo>
                  <a:pt x="607352" y="2377262"/>
                  <a:pt x="608073" y="2376253"/>
                  <a:pt x="609093" y="2375319"/>
                </a:cubicBezTo>
                <a:cubicBezTo>
                  <a:pt x="610114" y="2374386"/>
                  <a:pt x="611492" y="2373610"/>
                  <a:pt x="613228" y="2372992"/>
                </a:cubicBezTo>
                <a:cubicBezTo>
                  <a:pt x="614964" y="2372373"/>
                  <a:pt x="617135" y="2372064"/>
                  <a:pt x="619739" y="2372064"/>
                </a:cubicBezTo>
                <a:close/>
                <a:moveTo>
                  <a:pt x="513825" y="2372064"/>
                </a:moveTo>
                <a:cubicBezTo>
                  <a:pt x="516104" y="2372064"/>
                  <a:pt x="518122" y="2372422"/>
                  <a:pt x="519880" y="2373138"/>
                </a:cubicBezTo>
                <a:cubicBezTo>
                  <a:pt x="521638" y="2373854"/>
                  <a:pt x="523120" y="2374869"/>
                  <a:pt x="524324" y="2376182"/>
                </a:cubicBezTo>
                <a:cubicBezTo>
                  <a:pt x="525529" y="2377495"/>
                  <a:pt x="526440" y="2379091"/>
                  <a:pt x="527059" y="2380968"/>
                </a:cubicBezTo>
                <a:cubicBezTo>
                  <a:pt x="527678" y="2382845"/>
                  <a:pt x="527987" y="2384945"/>
                  <a:pt x="527987" y="2387267"/>
                </a:cubicBezTo>
                <a:cubicBezTo>
                  <a:pt x="527987" y="2388070"/>
                  <a:pt x="527976" y="2388743"/>
                  <a:pt x="527954" y="2389286"/>
                </a:cubicBezTo>
                <a:cubicBezTo>
                  <a:pt x="527933" y="2389829"/>
                  <a:pt x="527900" y="2390339"/>
                  <a:pt x="527857" y="2390816"/>
                </a:cubicBezTo>
                <a:lnTo>
                  <a:pt x="504905" y="2390816"/>
                </a:lnTo>
                <a:cubicBezTo>
                  <a:pt x="504905" y="2394158"/>
                  <a:pt x="505838" y="2396725"/>
                  <a:pt x="507704" y="2398515"/>
                </a:cubicBezTo>
                <a:cubicBezTo>
                  <a:pt x="509571" y="2400306"/>
                  <a:pt x="512262" y="2401201"/>
                  <a:pt x="515778" y="2401201"/>
                </a:cubicBezTo>
                <a:cubicBezTo>
                  <a:pt x="516733" y="2401201"/>
                  <a:pt x="517688" y="2401164"/>
                  <a:pt x="518643" y="2401087"/>
                </a:cubicBezTo>
                <a:cubicBezTo>
                  <a:pt x="519598" y="2401012"/>
                  <a:pt x="520521" y="2400908"/>
                  <a:pt x="521411" y="2400778"/>
                </a:cubicBezTo>
                <a:cubicBezTo>
                  <a:pt x="522300" y="2400648"/>
                  <a:pt x="523152" y="2400501"/>
                  <a:pt x="523966" y="2400339"/>
                </a:cubicBezTo>
                <a:cubicBezTo>
                  <a:pt x="524780" y="2400176"/>
                  <a:pt x="525534" y="2399997"/>
                  <a:pt x="526229" y="2399801"/>
                </a:cubicBezTo>
                <a:lnTo>
                  <a:pt x="526229" y="2404457"/>
                </a:lnTo>
                <a:cubicBezTo>
                  <a:pt x="524688" y="2404891"/>
                  <a:pt x="522946" y="2405244"/>
                  <a:pt x="521004" y="2405515"/>
                </a:cubicBezTo>
                <a:cubicBezTo>
                  <a:pt x="519061" y="2405787"/>
                  <a:pt x="517048" y="2405922"/>
                  <a:pt x="514964" y="2405922"/>
                </a:cubicBezTo>
                <a:cubicBezTo>
                  <a:pt x="512164" y="2405922"/>
                  <a:pt x="509755" y="2405542"/>
                  <a:pt x="507737" y="2404783"/>
                </a:cubicBezTo>
                <a:cubicBezTo>
                  <a:pt x="505718" y="2404023"/>
                  <a:pt x="504063" y="2402922"/>
                  <a:pt x="502772" y="2401478"/>
                </a:cubicBezTo>
                <a:cubicBezTo>
                  <a:pt x="501481" y="2400035"/>
                  <a:pt x="500526" y="2398266"/>
                  <a:pt x="499907" y="2396171"/>
                </a:cubicBezTo>
                <a:cubicBezTo>
                  <a:pt x="499289" y="2394077"/>
                  <a:pt x="498979" y="2391706"/>
                  <a:pt x="498979" y="2389058"/>
                </a:cubicBezTo>
                <a:cubicBezTo>
                  <a:pt x="498979" y="2386757"/>
                  <a:pt x="499310" y="2384581"/>
                  <a:pt x="499972" y="2382530"/>
                </a:cubicBezTo>
                <a:cubicBezTo>
                  <a:pt x="500634" y="2380479"/>
                  <a:pt x="501600" y="2378678"/>
                  <a:pt x="502870" y="2377126"/>
                </a:cubicBezTo>
                <a:cubicBezTo>
                  <a:pt x="504139" y="2375574"/>
                  <a:pt x="505697" y="2374343"/>
                  <a:pt x="507542" y="2373431"/>
                </a:cubicBezTo>
                <a:cubicBezTo>
                  <a:pt x="509386" y="2372520"/>
                  <a:pt x="511481" y="2372064"/>
                  <a:pt x="513825" y="2372064"/>
                </a:cubicBezTo>
                <a:close/>
                <a:moveTo>
                  <a:pt x="480348" y="2372064"/>
                </a:moveTo>
                <a:cubicBezTo>
                  <a:pt x="483734" y="2372064"/>
                  <a:pt x="486300" y="2373160"/>
                  <a:pt x="488047" y="2375352"/>
                </a:cubicBezTo>
                <a:cubicBezTo>
                  <a:pt x="489795" y="2377544"/>
                  <a:pt x="490603" y="2380800"/>
                  <a:pt x="490473" y="2385119"/>
                </a:cubicBezTo>
                <a:lnTo>
                  <a:pt x="484743" y="2385119"/>
                </a:lnTo>
                <a:cubicBezTo>
                  <a:pt x="484808" y="2382254"/>
                  <a:pt x="484390" y="2380176"/>
                  <a:pt x="483490" y="2378884"/>
                </a:cubicBezTo>
                <a:cubicBezTo>
                  <a:pt x="482589" y="2377593"/>
                  <a:pt x="481270" y="2376947"/>
                  <a:pt x="479534" y="2376947"/>
                </a:cubicBezTo>
                <a:cubicBezTo>
                  <a:pt x="478774" y="2376947"/>
                  <a:pt x="478009" y="2377083"/>
                  <a:pt x="477239" y="2377354"/>
                </a:cubicBezTo>
                <a:cubicBezTo>
                  <a:pt x="476468" y="2377625"/>
                  <a:pt x="475676" y="2378059"/>
                  <a:pt x="474862" y="2378656"/>
                </a:cubicBezTo>
                <a:cubicBezTo>
                  <a:pt x="474048" y="2379253"/>
                  <a:pt x="473186" y="2380018"/>
                  <a:pt x="472274" y="2380951"/>
                </a:cubicBezTo>
                <a:cubicBezTo>
                  <a:pt x="471362" y="2381885"/>
                  <a:pt x="470386" y="2383014"/>
                  <a:pt x="469344" y="2384337"/>
                </a:cubicBezTo>
                <a:lnTo>
                  <a:pt x="469344" y="2405336"/>
                </a:lnTo>
                <a:lnTo>
                  <a:pt x="463614" y="2405336"/>
                </a:lnTo>
                <a:lnTo>
                  <a:pt x="463614" y="2372650"/>
                </a:lnTo>
                <a:lnTo>
                  <a:pt x="468791" y="2372650"/>
                </a:lnTo>
                <a:lnTo>
                  <a:pt x="468953" y="2378673"/>
                </a:lnTo>
                <a:cubicBezTo>
                  <a:pt x="470885" y="2376350"/>
                  <a:pt x="472789" y="2374668"/>
                  <a:pt x="474667" y="2373626"/>
                </a:cubicBezTo>
                <a:cubicBezTo>
                  <a:pt x="476544" y="2372585"/>
                  <a:pt x="478438" y="2372064"/>
                  <a:pt x="480348" y="2372064"/>
                </a:cubicBezTo>
                <a:close/>
                <a:moveTo>
                  <a:pt x="447150" y="2372064"/>
                </a:moveTo>
                <a:cubicBezTo>
                  <a:pt x="449429" y="2372064"/>
                  <a:pt x="451447" y="2372422"/>
                  <a:pt x="453205" y="2373138"/>
                </a:cubicBezTo>
                <a:cubicBezTo>
                  <a:pt x="454963" y="2373854"/>
                  <a:pt x="456445" y="2374869"/>
                  <a:pt x="457649" y="2376182"/>
                </a:cubicBezTo>
                <a:cubicBezTo>
                  <a:pt x="458854" y="2377495"/>
                  <a:pt x="459765" y="2379091"/>
                  <a:pt x="460384" y="2380968"/>
                </a:cubicBezTo>
                <a:cubicBezTo>
                  <a:pt x="461003" y="2382845"/>
                  <a:pt x="461312" y="2384945"/>
                  <a:pt x="461312" y="2387267"/>
                </a:cubicBezTo>
                <a:cubicBezTo>
                  <a:pt x="461312" y="2388070"/>
                  <a:pt x="461301" y="2388743"/>
                  <a:pt x="461279" y="2389286"/>
                </a:cubicBezTo>
                <a:cubicBezTo>
                  <a:pt x="461258" y="2389829"/>
                  <a:pt x="461225" y="2390339"/>
                  <a:pt x="461182" y="2390816"/>
                </a:cubicBezTo>
                <a:lnTo>
                  <a:pt x="438230" y="2390816"/>
                </a:lnTo>
                <a:cubicBezTo>
                  <a:pt x="438230" y="2394158"/>
                  <a:pt x="439163" y="2396725"/>
                  <a:pt x="441029" y="2398515"/>
                </a:cubicBezTo>
                <a:cubicBezTo>
                  <a:pt x="442896" y="2400306"/>
                  <a:pt x="445587" y="2401201"/>
                  <a:pt x="449103" y="2401201"/>
                </a:cubicBezTo>
                <a:cubicBezTo>
                  <a:pt x="450058" y="2401201"/>
                  <a:pt x="451013" y="2401164"/>
                  <a:pt x="451968" y="2401087"/>
                </a:cubicBezTo>
                <a:cubicBezTo>
                  <a:pt x="452923" y="2401012"/>
                  <a:pt x="453846" y="2400908"/>
                  <a:pt x="454736" y="2400778"/>
                </a:cubicBezTo>
                <a:cubicBezTo>
                  <a:pt x="455625" y="2400648"/>
                  <a:pt x="456477" y="2400501"/>
                  <a:pt x="457291" y="2400339"/>
                </a:cubicBezTo>
                <a:cubicBezTo>
                  <a:pt x="458105" y="2400176"/>
                  <a:pt x="458859" y="2399997"/>
                  <a:pt x="459554" y="2399801"/>
                </a:cubicBezTo>
                <a:lnTo>
                  <a:pt x="459554" y="2404457"/>
                </a:lnTo>
                <a:cubicBezTo>
                  <a:pt x="458013" y="2404891"/>
                  <a:pt x="456271" y="2405244"/>
                  <a:pt x="454329" y="2405515"/>
                </a:cubicBezTo>
                <a:cubicBezTo>
                  <a:pt x="452386" y="2405787"/>
                  <a:pt x="450373" y="2405922"/>
                  <a:pt x="448289" y="2405922"/>
                </a:cubicBezTo>
                <a:cubicBezTo>
                  <a:pt x="445490" y="2405922"/>
                  <a:pt x="443080" y="2405542"/>
                  <a:pt x="441062" y="2404783"/>
                </a:cubicBezTo>
                <a:cubicBezTo>
                  <a:pt x="439043" y="2404023"/>
                  <a:pt x="437389" y="2402922"/>
                  <a:pt x="436097" y="2401478"/>
                </a:cubicBezTo>
                <a:cubicBezTo>
                  <a:pt x="434806" y="2400035"/>
                  <a:pt x="433851" y="2398266"/>
                  <a:pt x="433232" y="2396171"/>
                </a:cubicBezTo>
                <a:cubicBezTo>
                  <a:pt x="432614" y="2394077"/>
                  <a:pt x="432304" y="2391706"/>
                  <a:pt x="432304" y="2389058"/>
                </a:cubicBezTo>
                <a:cubicBezTo>
                  <a:pt x="432304" y="2386757"/>
                  <a:pt x="432635" y="2384581"/>
                  <a:pt x="433297" y="2382530"/>
                </a:cubicBezTo>
                <a:cubicBezTo>
                  <a:pt x="433959" y="2380479"/>
                  <a:pt x="434925" y="2378678"/>
                  <a:pt x="436195" y="2377126"/>
                </a:cubicBezTo>
                <a:cubicBezTo>
                  <a:pt x="437464" y="2375574"/>
                  <a:pt x="439022" y="2374343"/>
                  <a:pt x="440867" y="2373431"/>
                </a:cubicBezTo>
                <a:cubicBezTo>
                  <a:pt x="442711" y="2372520"/>
                  <a:pt x="444806" y="2372064"/>
                  <a:pt x="447150" y="2372064"/>
                </a:cubicBezTo>
                <a:close/>
                <a:moveTo>
                  <a:pt x="372089" y="2372064"/>
                </a:moveTo>
                <a:cubicBezTo>
                  <a:pt x="373370" y="2372064"/>
                  <a:pt x="374792" y="2372134"/>
                  <a:pt x="376354" y="2372275"/>
                </a:cubicBezTo>
                <a:cubicBezTo>
                  <a:pt x="377917" y="2372416"/>
                  <a:pt x="379545" y="2372661"/>
                  <a:pt x="381238" y="2373008"/>
                </a:cubicBezTo>
                <a:lnTo>
                  <a:pt x="381238" y="2378054"/>
                </a:lnTo>
                <a:cubicBezTo>
                  <a:pt x="379458" y="2377620"/>
                  <a:pt x="377770" y="2377300"/>
                  <a:pt x="376175" y="2377094"/>
                </a:cubicBezTo>
                <a:cubicBezTo>
                  <a:pt x="374580" y="2376887"/>
                  <a:pt x="373196" y="2376784"/>
                  <a:pt x="372024" y="2376784"/>
                </a:cubicBezTo>
                <a:cubicBezTo>
                  <a:pt x="370614" y="2376784"/>
                  <a:pt x="369425" y="2376893"/>
                  <a:pt x="368459" y="2377110"/>
                </a:cubicBezTo>
                <a:cubicBezTo>
                  <a:pt x="367494" y="2377327"/>
                  <a:pt x="366712" y="2377625"/>
                  <a:pt x="366115" y="2378005"/>
                </a:cubicBezTo>
                <a:cubicBezTo>
                  <a:pt x="365519" y="2378385"/>
                  <a:pt x="365090" y="2378830"/>
                  <a:pt x="364829" y="2379340"/>
                </a:cubicBezTo>
                <a:cubicBezTo>
                  <a:pt x="364569" y="2379850"/>
                  <a:pt x="364439" y="2380398"/>
                  <a:pt x="364439" y="2380984"/>
                </a:cubicBezTo>
                <a:cubicBezTo>
                  <a:pt x="364439" y="2381570"/>
                  <a:pt x="364553" y="2382102"/>
                  <a:pt x="364780" y="2382579"/>
                </a:cubicBezTo>
                <a:cubicBezTo>
                  <a:pt x="365008" y="2383057"/>
                  <a:pt x="365432" y="2383518"/>
                  <a:pt x="366050" y="2383963"/>
                </a:cubicBezTo>
                <a:cubicBezTo>
                  <a:pt x="366669" y="2384408"/>
                  <a:pt x="367532" y="2384853"/>
                  <a:pt x="368638" y="2385298"/>
                </a:cubicBezTo>
                <a:cubicBezTo>
                  <a:pt x="369745" y="2385743"/>
                  <a:pt x="371189" y="2386226"/>
                  <a:pt x="372968" y="2386746"/>
                </a:cubicBezTo>
                <a:cubicBezTo>
                  <a:pt x="374900" y="2387311"/>
                  <a:pt x="376528" y="2387902"/>
                  <a:pt x="377852" y="2388521"/>
                </a:cubicBezTo>
                <a:cubicBezTo>
                  <a:pt x="379176" y="2389139"/>
                  <a:pt x="380250" y="2389829"/>
                  <a:pt x="381075" y="2390588"/>
                </a:cubicBezTo>
                <a:cubicBezTo>
                  <a:pt x="381900" y="2391348"/>
                  <a:pt x="382491" y="2392205"/>
                  <a:pt x="382849" y="2393160"/>
                </a:cubicBezTo>
                <a:cubicBezTo>
                  <a:pt x="383207" y="2394115"/>
                  <a:pt x="383386" y="2395200"/>
                  <a:pt x="383386" y="2396416"/>
                </a:cubicBezTo>
                <a:cubicBezTo>
                  <a:pt x="383386" y="2397566"/>
                  <a:pt x="383191" y="2398597"/>
                  <a:pt x="382800" y="2399508"/>
                </a:cubicBezTo>
                <a:cubicBezTo>
                  <a:pt x="382410" y="2400420"/>
                  <a:pt x="381878" y="2401229"/>
                  <a:pt x="381205" y="2401934"/>
                </a:cubicBezTo>
                <a:cubicBezTo>
                  <a:pt x="380532" y="2402639"/>
                  <a:pt x="379751" y="2403242"/>
                  <a:pt x="378861" y="2403741"/>
                </a:cubicBezTo>
                <a:cubicBezTo>
                  <a:pt x="377971" y="2404240"/>
                  <a:pt x="377021" y="2404652"/>
                  <a:pt x="376012" y="2404978"/>
                </a:cubicBezTo>
                <a:cubicBezTo>
                  <a:pt x="375003" y="2405303"/>
                  <a:pt x="373967" y="2405542"/>
                  <a:pt x="372903" y="2405694"/>
                </a:cubicBezTo>
                <a:cubicBezTo>
                  <a:pt x="371840" y="2405846"/>
                  <a:pt x="370798" y="2405922"/>
                  <a:pt x="369778" y="2405922"/>
                </a:cubicBezTo>
                <a:cubicBezTo>
                  <a:pt x="367564" y="2405922"/>
                  <a:pt x="365529" y="2405824"/>
                  <a:pt x="363674" y="2405629"/>
                </a:cubicBezTo>
                <a:cubicBezTo>
                  <a:pt x="361818" y="2405434"/>
                  <a:pt x="360000" y="2405119"/>
                  <a:pt x="358220" y="2404685"/>
                </a:cubicBezTo>
                <a:lnTo>
                  <a:pt x="358220" y="2399476"/>
                </a:lnTo>
                <a:cubicBezTo>
                  <a:pt x="360130" y="2400019"/>
                  <a:pt x="362029" y="2400431"/>
                  <a:pt x="363918" y="2400713"/>
                </a:cubicBezTo>
                <a:cubicBezTo>
                  <a:pt x="365806" y="2400995"/>
                  <a:pt x="367684" y="2401136"/>
                  <a:pt x="369550" y="2401136"/>
                </a:cubicBezTo>
                <a:cubicBezTo>
                  <a:pt x="372263" y="2401136"/>
                  <a:pt x="374271" y="2400767"/>
                  <a:pt x="375573" y="2400029"/>
                </a:cubicBezTo>
                <a:cubicBezTo>
                  <a:pt x="376875" y="2399292"/>
                  <a:pt x="377526" y="2398239"/>
                  <a:pt x="377526" y="2396871"/>
                </a:cubicBezTo>
                <a:cubicBezTo>
                  <a:pt x="377526" y="2396285"/>
                  <a:pt x="377423" y="2395759"/>
                  <a:pt x="377217" y="2395292"/>
                </a:cubicBezTo>
                <a:cubicBezTo>
                  <a:pt x="377011" y="2394826"/>
                  <a:pt x="376636" y="2394381"/>
                  <a:pt x="376094" y="2393958"/>
                </a:cubicBezTo>
                <a:cubicBezTo>
                  <a:pt x="375551" y="2393534"/>
                  <a:pt x="374710" y="2393095"/>
                  <a:pt x="373571" y="2392639"/>
                </a:cubicBezTo>
                <a:cubicBezTo>
                  <a:pt x="372431" y="2392183"/>
                  <a:pt x="370874" y="2391662"/>
                  <a:pt x="368899" y="2391076"/>
                </a:cubicBezTo>
                <a:cubicBezTo>
                  <a:pt x="367423" y="2390642"/>
                  <a:pt x="366061" y="2390149"/>
                  <a:pt x="364813" y="2389595"/>
                </a:cubicBezTo>
                <a:cubicBezTo>
                  <a:pt x="363565" y="2389042"/>
                  <a:pt x="362485" y="2388385"/>
                  <a:pt x="361574" y="2387625"/>
                </a:cubicBezTo>
                <a:cubicBezTo>
                  <a:pt x="360662" y="2386866"/>
                  <a:pt x="359946" y="2385976"/>
                  <a:pt x="359425" y="2384956"/>
                </a:cubicBezTo>
                <a:cubicBezTo>
                  <a:pt x="358904" y="2383936"/>
                  <a:pt x="358644" y="2382731"/>
                  <a:pt x="358644" y="2381342"/>
                </a:cubicBezTo>
                <a:cubicBezTo>
                  <a:pt x="358644" y="2380431"/>
                  <a:pt x="358855" y="2379432"/>
                  <a:pt x="359279" y="2378347"/>
                </a:cubicBezTo>
                <a:cubicBezTo>
                  <a:pt x="359702" y="2377262"/>
                  <a:pt x="360423" y="2376253"/>
                  <a:pt x="361443" y="2375319"/>
                </a:cubicBezTo>
                <a:cubicBezTo>
                  <a:pt x="362464" y="2374386"/>
                  <a:pt x="363842" y="2373610"/>
                  <a:pt x="365578" y="2372992"/>
                </a:cubicBezTo>
                <a:cubicBezTo>
                  <a:pt x="367315" y="2372373"/>
                  <a:pt x="369485" y="2372064"/>
                  <a:pt x="372089" y="2372064"/>
                </a:cubicBezTo>
                <a:close/>
                <a:moveTo>
                  <a:pt x="303494" y="2372064"/>
                </a:moveTo>
                <a:cubicBezTo>
                  <a:pt x="304297" y="2372064"/>
                  <a:pt x="305067" y="2372118"/>
                  <a:pt x="305805" y="2372227"/>
                </a:cubicBezTo>
                <a:cubicBezTo>
                  <a:pt x="306543" y="2372335"/>
                  <a:pt x="307194" y="2372476"/>
                  <a:pt x="307758" y="2372650"/>
                </a:cubicBezTo>
                <a:lnTo>
                  <a:pt x="319609" y="2372650"/>
                </a:lnTo>
                <a:lnTo>
                  <a:pt x="319609" y="2377273"/>
                </a:lnTo>
                <a:lnTo>
                  <a:pt x="314367" y="2377273"/>
                </a:lnTo>
                <a:cubicBezTo>
                  <a:pt x="314975" y="2378032"/>
                  <a:pt x="315447" y="2378917"/>
                  <a:pt x="315784" y="2379926"/>
                </a:cubicBezTo>
                <a:cubicBezTo>
                  <a:pt x="316120" y="2380935"/>
                  <a:pt x="316288" y="2382026"/>
                  <a:pt x="316288" y="2383198"/>
                </a:cubicBezTo>
                <a:cubicBezTo>
                  <a:pt x="316288" y="2384891"/>
                  <a:pt x="315979" y="2386437"/>
                  <a:pt x="315360" y="2387837"/>
                </a:cubicBezTo>
                <a:cubicBezTo>
                  <a:pt x="314742" y="2389237"/>
                  <a:pt x="313868" y="2390436"/>
                  <a:pt x="312739" y="2391435"/>
                </a:cubicBezTo>
                <a:cubicBezTo>
                  <a:pt x="311611" y="2392433"/>
                  <a:pt x="310260" y="2393209"/>
                  <a:pt x="308686" y="2393762"/>
                </a:cubicBezTo>
                <a:cubicBezTo>
                  <a:pt x="307113" y="2394316"/>
                  <a:pt x="305382" y="2394592"/>
                  <a:pt x="303494" y="2394592"/>
                </a:cubicBezTo>
                <a:cubicBezTo>
                  <a:pt x="302126" y="2394592"/>
                  <a:pt x="300846" y="2394446"/>
                  <a:pt x="299652" y="2394153"/>
                </a:cubicBezTo>
                <a:cubicBezTo>
                  <a:pt x="298458" y="2393860"/>
                  <a:pt x="297514" y="2393497"/>
                  <a:pt x="296820" y="2393062"/>
                </a:cubicBezTo>
                <a:cubicBezTo>
                  <a:pt x="296407" y="2393670"/>
                  <a:pt x="296060" y="2394245"/>
                  <a:pt x="295778" y="2394788"/>
                </a:cubicBezTo>
                <a:cubicBezTo>
                  <a:pt x="295496" y="2395331"/>
                  <a:pt x="295354" y="2395938"/>
                  <a:pt x="295354" y="2396611"/>
                </a:cubicBezTo>
                <a:cubicBezTo>
                  <a:pt x="295354" y="2397436"/>
                  <a:pt x="295751" y="2398120"/>
                  <a:pt x="296543" y="2398662"/>
                </a:cubicBezTo>
                <a:cubicBezTo>
                  <a:pt x="297335" y="2399205"/>
                  <a:pt x="298382" y="2399498"/>
                  <a:pt x="299684" y="2399541"/>
                </a:cubicBezTo>
                <a:lnTo>
                  <a:pt x="308279" y="2399867"/>
                </a:lnTo>
                <a:cubicBezTo>
                  <a:pt x="309907" y="2399910"/>
                  <a:pt x="311410" y="2400116"/>
                  <a:pt x="312788" y="2400485"/>
                </a:cubicBezTo>
                <a:cubicBezTo>
                  <a:pt x="314166" y="2400854"/>
                  <a:pt x="315349" y="2401386"/>
                  <a:pt x="316337" y="2402080"/>
                </a:cubicBezTo>
                <a:cubicBezTo>
                  <a:pt x="317324" y="2402775"/>
                  <a:pt x="318095" y="2403632"/>
                  <a:pt x="318648" y="2404652"/>
                </a:cubicBezTo>
                <a:cubicBezTo>
                  <a:pt x="319202" y="2405673"/>
                  <a:pt x="319479" y="2406855"/>
                  <a:pt x="319479" y="2408201"/>
                </a:cubicBezTo>
                <a:cubicBezTo>
                  <a:pt x="319479" y="2409655"/>
                  <a:pt x="319164" y="2411033"/>
                  <a:pt x="318534" y="2412336"/>
                </a:cubicBezTo>
                <a:cubicBezTo>
                  <a:pt x="317905" y="2413638"/>
                  <a:pt x="316934" y="2414783"/>
                  <a:pt x="315621" y="2415770"/>
                </a:cubicBezTo>
                <a:cubicBezTo>
                  <a:pt x="314308" y="2416758"/>
                  <a:pt x="312642" y="2417545"/>
                  <a:pt x="310623" y="2418131"/>
                </a:cubicBezTo>
                <a:cubicBezTo>
                  <a:pt x="308605" y="2418717"/>
                  <a:pt x="306206" y="2419010"/>
                  <a:pt x="303428" y="2419010"/>
                </a:cubicBezTo>
                <a:cubicBezTo>
                  <a:pt x="300781" y="2419010"/>
                  <a:pt x="298529" y="2418798"/>
                  <a:pt x="296673" y="2418375"/>
                </a:cubicBezTo>
                <a:cubicBezTo>
                  <a:pt x="294817" y="2417952"/>
                  <a:pt x="293293" y="2417366"/>
                  <a:pt x="292099" y="2416617"/>
                </a:cubicBezTo>
                <a:cubicBezTo>
                  <a:pt x="290905" y="2415868"/>
                  <a:pt x="290037" y="2414978"/>
                  <a:pt x="289494" y="2413947"/>
                </a:cubicBezTo>
                <a:cubicBezTo>
                  <a:pt x="288952" y="2412916"/>
                  <a:pt x="288680" y="2411782"/>
                  <a:pt x="288680" y="2410545"/>
                </a:cubicBezTo>
                <a:cubicBezTo>
                  <a:pt x="288680" y="2408961"/>
                  <a:pt x="289050" y="2407572"/>
                  <a:pt x="289787" y="2406378"/>
                </a:cubicBezTo>
                <a:cubicBezTo>
                  <a:pt x="290525" y="2405184"/>
                  <a:pt x="291665" y="2404034"/>
                  <a:pt x="293206" y="2402927"/>
                </a:cubicBezTo>
                <a:cubicBezTo>
                  <a:pt x="292642" y="2402666"/>
                  <a:pt x="292153" y="2402341"/>
                  <a:pt x="291741" y="2401950"/>
                </a:cubicBezTo>
                <a:cubicBezTo>
                  <a:pt x="291328" y="2401559"/>
                  <a:pt x="290992" y="2401131"/>
                  <a:pt x="290731" y="2400664"/>
                </a:cubicBezTo>
                <a:cubicBezTo>
                  <a:pt x="290471" y="2400198"/>
                  <a:pt x="290276" y="2399704"/>
                  <a:pt x="290145" y="2399183"/>
                </a:cubicBezTo>
                <a:cubicBezTo>
                  <a:pt x="290015" y="2398662"/>
                  <a:pt x="289950" y="2398152"/>
                  <a:pt x="289950" y="2397653"/>
                </a:cubicBezTo>
                <a:cubicBezTo>
                  <a:pt x="289950" y="2396242"/>
                  <a:pt x="290281" y="2394951"/>
                  <a:pt x="290943" y="2393779"/>
                </a:cubicBezTo>
                <a:cubicBezTo>
                  <a:pt x="291605" y="2392607"/>
                  <a:pt x="292392" y="2391500"/>
                  <a:pt x="293303" y="2390458"/>
                </a:cubicBezTo>
                <a:cubicBezTo>
                  <a:pt x="292891" y="2389959"/>
                  <a:pt x="292527" y="2389470"/>
                  <a:pt x="292213" y="2388993"/>
                </a:cubicBezTo>
                <a:cubicBezTo>
                  <a:pt x="291898" y="2388516"/>
                  <a:pt x="291627" y="2388000"/>
                  <a:pt x="291399" y="2387446"/>
                </a:cubicBezTo>
                <a:cubicBezTo>
                  <a:pt x="291171" y="2386893"/>
                  <a:pt x="290997" y="2386296"/>
                  <a:pt x="290878" y="2385656"/>
                </a:cubicBezTo>
                <a:cubicBezTo>
                  <a:pt x="290759" y="2385016"/>
                  <a:pt x="290699" y="2384283"/>
                  <a:pt x="290699" y="2383458"/>
                </a:cubicBezTo>
                <a:cubicBezTo>
                  <a:pt x="290699" y="2381765"/>
                  <a:pt x="291008" y="2380219"/>
                  <a:pt x="291627" y="2378819"/>
                </a:cubicBezTo>
                <a:cubicBezTo>
                  <a:pt x="292245" y="2377419"/>
                  <a:pt x="293113" y="2376220"/>
                  <a:pt x="294231" y="2375222"/>
                </a:cubicBezTo>
                <a:cubicBezTo>
                  <a:pt x="295349" y="2374223"/>
                  <a:pt x="296695" y="2373447"/>
                  <a:pt x="298268" y="2372894"/>
                </a:cubicBezTo>
                <a:cubicBezTo>
                  <a:pt x="299842" y="2372340"/>
                  <a:pt x="301584" y="2372064"/>
                  <a:pt x="303494" y="2372064"/>
                </a:cubicBezTo>
                <a:close/>
                <a:moveTo>
                  <a:pt x="242223" y="2372064"/>
                </a:moveTo>
                <a:cubicBezTo>
                  <a:pt x="245609" y="2372064"/>
                  <a:pt x="248175" y="2373160"/>
                  <a:pt x="249922" y="2375352"/>
                </a:cubicBezTo>
                <a:lnTo>
                  <a:pt x="252088" y="2384072"/>
                </a:lnTo>
                <a:lnTo>
                  <a:pt x="252322" y="2382530"/>
                </a:lnTo>
                <a:cubicBezTo>
                  <a:pt x="252984" y="2380479"/>
                  <a:pt x="253950" y="2378678"/>
                  <a:pt x="255220" y="2377126"/>
                </a:cubicBezTo>
                <a:cubicBezTo>
                  <a:pt x="256489" y="2375574"/>
                  <a:pt x="258047" y="2374343"/>
                  <a:pt x="259892" y="2373431"/>
                </a:cubicBezTo>
                <a:cubicBezTo>
                  <a:pt x="261736" y="2372520"/>
                  <a:pt x="263831" y="2372064"/>
                  <a:pt x="266175" y="2372064"/>
                </a:cubicBezTo>
                <a:cubicBezTo>
                  <a:pt x="268454" y="2372064"/>
                  <a:pt x="270472" y="2372422"/>
                  <a:pt x="272230" y="2373138"/>
                </a:cubicBezTo>
                <a:cubicBezTo>
                  <a:pt x="273988" y="2373854"/>
                  <a:pt x="275470" y="2374869"/>
                  <a:pt x="276674" y="2376182"/>
                </a:cubicBezTo>
                <a:cubicBezTo>
                  <a:pt x="277879" y="2377495"/>
                  <a:pt x="278790" y="2379091"/>
                  <a:pt x="279409" y="2380968"/>
                </a:cubicBezTo>
                <a:cubicBezTo>
                  <a:pt x="280028" y="2382845"/>
                  <a:pt x="280337" y="2384945"/>
                  <a:pt x="280337" y="2387267"/>
                </a:cubicBezTo>
                <a:cubicBezTo>
                  <a:pt x="280337" y="2388070"/>
                  <a:pt x="280326" y="2388743"/>
                  <a:pt x="280304" y="2389286"/>
                </a:cubicBezTo>
                <a:cubicBezTo>
                  <a:pt x="280283" y="2389829"/>
                  <a:pt x="280250" y="2390339"/>
                  <a:pt x="280207" y="2390816"/>
                </a:cubicBezTo>
                <a:lnTo>
                  <a:pt x="257254" y="2390816"/>
                </a:lnTo>
                <a:cubicBezTo>
                  <a:pt x="257254" y="2394158"/>
                  <a:pt x="258188" y="2396725"/>
                  <a:pt x="260054" y="2398515"/>
                </a:cubicBezTo>
                <a:cubicBezTo>
                  <a:pt x="261921" y="2400306"/>
                  <a:pt x="264612" y="2401201"/>
                  <a:pt x="268128" y="2401201"/>
                </a:cubicBezTo>
                <a:cubicBezTo>
                  <a:pt x="269083" y="2401201"/>
                  <a:pt x="270038" y="2401164"/>
                  <a:pt x="270993" y="2401087"/>
                </a:cubicBezTo>
                <a:cubicBezTo>
                  <a:pt x="271948" y="2401012"/>
                  <a:pt x="272871" y="2400908"/>
                  <a:pt x="273760" y="2400778"/>
                </a:cubicBezTo>
                <a:cubicBezTo>
                  <a:pt x="274650" y="2400648"/>
                  <a:pt x="275502" y="2400501"/>
                  <a:pt x="276316" y="2400339"/>
                </a:cubicBezTo>
                <a:cubicBezTo>
                  <a:pt x="277130" y="2400176"/>
                  <a:pt x="277884" y="2399997"/>
                  <a:pt x="278579" y="2399801"/>
                </a:cubicBezTo>
                <a:lnTo>
                  <a:pt x="278579" y="2404457"/>
                </a:lnTo>
                <a:cubicBezTo>
                  <a:pt x="277038" y="2404891"/>
                  <a:pt x="275296" y="2405244"/>
                  <a:pt x="273354" y="2405515"/>
                </a:cubicBezTo>
                <a:cubicBezTo>
                  <a:pt x="271411" y="2405787"/>
                  <a:pt x="269398" y="2405922"/>
                  <a:pt x="267314" y="2405922"/>
                </a:cubicBezTo>
                <a:cubicBezTo>
                  <a:pt x="264514" y="2405922"/>
                  <a:pt x="262105" y="2405542"/>
                  <a:pt x="260087" y="2404783"/>
                </a:cubicBezTo>
                <a:cubicBezTo>
                  <a:pt x="258068" y="2404023"/>
                  <a:pt x="256413" y="2402922"/>
                  <a:pt x="255122" y="2401478"/>
                </a:cubicBezTo>
                <a:cubicBezTo>
                  <a:pt x="253831" y="2400035"/>
                  <a:pt x="252876" y="2398266"/>
                  <a:pt x="252257" y="2396171"/>
                </a:cubicBezTo>
                <a:cubicBezTo>
                  <a:pt x="251639" y="2394077"/>
                  <a:pt x="251329" y="2391706"/>
                  <a:pt x="251329" y="2389058"/>
                </a:cubicBezTo>
                <a:lnTo>
                  <a:pt x="251929" y="2385119"/>
                </a:lnTo>
                <a:lnTo>
                  <a:pt x="246618" y="2385119"/>
                </a:lnTo>
                <a:cubicBezTo>
                  <a:pt x="246683" y="2382254"/>
                  <a:pt x="246265" y="2380176"/>
                  <a:pt x="245364" y="2378884"/>
                </a:cubicBezTo>
                <a:cubicBezTo>
                  <a:pt x="244464" y="2377593"/>
                  <a:pt x="243145" y="2376947"/>
                  <a:pt x="241409" y="2376947"/>
                </a:cubicBezTo>
                <a:cubicBezTo>
                  <a:pt x="240649" y="2376947"/>
                  <a:pt x="239884" y="2377083"/>
                  <a:pt x="239114" y="2377354"/>
                </a:cubicBezTo>
                <a:cubicBezTo>
                  <a:pt x="238343" y="2377625"/>
                  <a:pt x="237551" y="2378059"/>
                  <a:pt x="236737" y="2378656"/>
                </a:cubicBezTo>
                <a:cubicBezTo>
                  <a:pt x="235923" y="2379253"/>
                  <a:pt x="235061" y="2380018"/>
                  <a:pt x="234149" y="2380951"/>
                </a:cubicBezTo>
                <a:cubicBezTo>
                  <a:pt x="233237" y="2381885"/>
                  <a:pt x="232261" y="2383014"/>
                  <a:pt x="231219" y="2384337"/>
                </a:cubicBezTo>
                <a:lnTo>
                  <a:pt x="231219" y="2405336"/>
                </a:lnTo>
                <a:lnTo>
                  <a:pt x="225489" y="2405336"/>
                </a:lnTo>
                <a:lnTo>
                  <a:pt x="225489" y="2372650"/>
                </a:lnTo>
                <a:lnTo>
                  <a:pt x="230665" y="2372650"/>
                </a:lnTo>
                <a:lnTo>
                  <a:pt x="230828" y="2378673"/>
                </a:lnTo>
                <a:cubicBezTo>
                  <a:pt x="232760" y="2376350"/>
                  <a:pt x="234664" y="2374668"/>
                  <a:pt x="236542" y="2373626"/>
                </a:cubicBezTo>
                <a:cubicBezTo>
                  <a:pt x="238419" y="2372585"/>
                  <a:pt x="240313" y="2372064"/>
                  <a:pt x="242223" y="2372064"/>
                </a:cubicBezTo>
                <a:close/>
                <a:moveTo>
                  <a:pt x="166023" y="2372064"/>
                </a:moveTo>
                <a:cubicBezTo>
                  <a:pt x="169409" y="2372064"/>
                  <a:pt x="171975" y="2373160"/>
                  <a:pt x="173722" y="2375352"/>
                </a:cubicBezTo>
                <a:cubicBezTo>
                  <a:pt x="175470" y="2377544"/>
                  <a:pt x="176278" y="2380800"/>
                  <a:pt x="176148" y="2385119"/>
                </a:cubicBezTo>
                <a:lnTo>
                  <a:pt x="170418" y="2385119"/>
                </a:lnTo>
                <a:cubicBezTo>
                  <a:pt x="170483" y="2382254"/>
                  <a:pt x="170065" y="2380176"/>
                  <a:pt x="169164" y="2378884"/>
                </a:cubicBezTo>
                <a:cubicBezTo>
                  <a:pt x="168264" y="2377593"/>
                  <a:pt x="166945" y="2376947"/>
                  <a:pt x="165209" y="2376947"/>
                </a:cubicBezTo>
                <a:cubicBezTo>
                  <a:pt x="164449" y="2376947"/>
                  <a:pt x="163684" y="2377083"/>
                  <a:pt x="162914" y="2377354"/>
                </a:cubicBezTo>
                <a:cubicBezTo>
                  <a:pt x="162143" y="2377625"/>
                  <a:pt x="161351" y="2378059"/>
                  <a:pt x="160537" y="2378656"/>
                </a:cubicBezTo>
                <a:cubicBezTo>
                  <a:pt x="159723" y="2379253"/>
                  <a:pt x="158860" y="2380018"/>
                  <a:pt x="157949" y="2380951"/>
                </a:cubicBezTo>
                <a:cubicBezTo>
                  <a:pt x="157037" y="2381885"/>
                  <a:pt x="156061" y="2383014"/>
                  <a:pt x="155019" y="2384337"/>
                </a:cubicBezTo>
                <a:lnTo>
                  <a:pt x="155019" y="2405336"/>
                </a:lnTo>
                <a:lnTo>
                  <a:pt x="149289" y="2405336"/>
                </a:lnTo>
                <a:lnTo>
                  <a:pt x="149289" y="2372650"/>
                </a:lnTo>
                <a:lnTo>
                  <a:pt x="154465" y="2372650"/>
                </a:lnTo>
                <a:lnTo>
                  <a:pt x="154628" y="2378673"/>
                </a:lnTo>
                <a:cubicBezTo>
                  <a:pt x="156560" y="2376350"/>
                  <a:pt x="158465" y="2374668"/>
                  <a:pt x="160342" y="2373626"/>
                </a:cubicBezTo>
                <a:cubicBezTo>
                  <a:pt x="162219" y="2372585"/>
                  <a:pt x="164113" y="2372064"/>
                  <a:pt x="166023" y="2372064"/>
                </a:cubicBezTo>
                <a:close/>
                <a:moveTo>
                  <a:pt x="132825" y="2372064"/>
                </a:moveTo>
                <a:cubicBezTo>
                  <a:pt x="135104" y="2372064"/>
                  <a:pt x="137122" y="2372422"/>
                  <a:pt x="138880" y="2373138"/>
                </a:cubicBezTo>
                <a:cubicBezTo>
                  <a:pt x="140638" y="2373854"/>
                  <a:pt x="142120" y="2374869"/>
                  <a:pt x="143324" y="2376182"/>
                </a:cubicBezTo>
                <a:cubicBezTo>
                  <a:pt x="144529" y="2377495"/>
                  <a:pt x="145440" y="2379091"/>
                  <a:pt x="146059" y="2380968"/>
                </a:cubicBezTo>
                <a:cubicBezTo>
                  <a:pt x="146677" y="2382845"/>
                  <a:pt x="146987" y="2384945"/>
                  <a:pt x="146987" y="2387267"/>
                </a:cubicBezTo>
                <a:cubicBezTo>
                  <a:pt x="146987" y="2388070"/>
                  <a:pt x="146976" y="2388743"/>
                  <a:pt x="146954" y="2389286"/>
                </a:cubicBezTo>
                <a:cubicBezTo>
                  <a:pt x="146933" y="2389829"/>
                  <a:pt x="146900" y="2390339"/>
                  <a:pt x="146857" y="2390816"/>
                </a:cubicBezTo>
                <a:lnTo>
                  <a:pt x="123904" y="2390816"/>
                </a:lnTo>
                <a:cubicBezTo>
                  <a:pt x="123904" y="2394158"/>
                  <a:pt x="124838" y="2396725"/>
                  <a:pt x="126704" y="2398515"/>
                </a:cubicBezTo>
                <a:cubicBezTo>
                  <a:pt x="128571" y="2400306"/>
                  <a:pt x="131262" y="2401201"/>
                  <a:pt x="134778" y="2401201"/>
                </a:cubicBezTo>
                <a:cubicBezTo>
                  <a:pt x="135733" y="2401201"/>
                  <a:pt x="136688" y="2401164"/>
                  <a:pt x="137643" y="2401087"/>
                </a:cubicBezTo>
                <a:cubicBezTo>
                  <a:pt x="138598" y="2401012"/>
                  <a:pt x="139521" y="2400908"/>
                  <a:pt x="140410" y="2400778"/>
                </a:cubicBezTo>
                <a:cubicBezTo>
                  <a:pt x="141300" y="2400648"/>
                  <a:pt x="142152" y="2400501"/>
                  <a:pt x="142966" y="2400339"/>
                </a:cubicBezTo>
                <a:cubicBezTo>
                  <a:pt x="143780" y="2400176"/>
                  <a:pt x="144534" y="2399997"/>
                  <a:pt x="145229" y="2399801"/>
                </a:cubicBezTo>
                <a:lnTo>
                  <a:pt x="145229" y="2404457"/>
                </a:lnTo>
                <a:cubicBezTo>
                  <a:pt x="143688" y="2404891"/>
                  <a:pt x="141946" y="2405244"/>
                  <a:pt x="140003" y="2405515"/>
                </a:cubicBezTo>
                <a:cubicBezTo>
                  <a:pt x="138061" y="2405787"/>
                  <a:pt x="136048" y="2405922"/>
                  <a:pt x="133964" y="2405922"/>
                </a:cubicBezTo>
                <a:cubicBezTo>
                  <a:pt x="131165" y="2405922"/>
                  <a:pt x="128755" y="2405542"/>
                  <a:pt x="126737" y="2404783"/>
                </a:cubicBezTo>
                <a:cubicBezTo>
                  <a:pt x="124718" y="2404023"/>
                  <a:pt x="123064" y="2402922"/>
                  <a:pt x="121772" y="2401478"/>
                </a:cubicBezTo>
                <a:cubicBezTo>
                  <a:pt x="120481" y="2400035"/>
                  <a:pt x="119526" y="2398266"/>
                  <a:pt x="118907" y="2396171"/>
                </a:cubicBezTo>
                <a:cubicBezTo>
                  <a:pt x="118289" y="2394077"/>
                  <a:pt x="117979" y="2391706"/>
                  <a:pt x="117979" y="2389058"/>
                </a:cubicBezTo>
                <a:cubicBezTo>
                  <a:pt x="117979" y="2386757"/>
                  <a:pt x="118310" y="2384581"/>
                  <a:pt x="118972" y="2382530"/>
                </a:cubicBezTo>
                <a:cubicBezTo>
                  <a:pt x="119634" y="2380479"/>
                  <a:pt x="120600" y="2378678"/>
                  <a:pt x="121870" y="2377126"/>
                </a:cubicBezTo>
                <a:cubicBezTo>
                  <a:pt x="123139" y="2375574"/>
                  <a:pt x="124697" y="2374343"/>
                  <a:pt x="126542" y="2373431"/>
                </a:cubicBezTo>
                <a:cubicBezTo>
                  <a:pt x="128386" y="2372520"/>
                  <a:pt x="130481" y="2372064"/>
                  <a:pt x="132825" y="2372064"/>
                </a:cubicBezTo>
                <a:close/>
                <a:moveTo>
                  <a:pt x="56625" y="2372064"/>
                </a:moveTo>
                <a:cubicBezTo>
                  <a:pt x="58969" y="2372064"/>
                  <a:pt x="61069" y="2372427"/>
                  <a:pt x="62924" y="2373154"/>
                </a:cubicBezTo>
                <a:cubicBezTo>
                  <a:pt x="64780" y="2373881"/>
                  <a:pt x="66354" y="2374945"/>
                  <a:pt x="67645" y="2376345"/>
                </a:cubicBezTo>
                <a:cubicBezTo>
                  <a:pt x="68937" y="2377745"/>
                  <a:pt x="69924" y="2379486"/>
                  <a:pt x="70608" y="2381570"/>
                </a:cubicBezTo>
                <a:cubicBezTo>
                  <a:pt x="71291" y="2383654"/>
                  <a:pt x="71633" y="2386041"/>
                  <a:pt x="71633" y="2388732"/>
                </a:cubicBezTo>
                <a:cubicBezTo>
                  <a:pt x="71633" y="2391272"/>
                  <a:pt x="71275" y="2393600"/>
                  <a:pt x="70559" y="2395716"/>
                </a:cubicBezTo>
                <a:cubicBezTo>
                  <a:pt x="69843" y="2397832"/>
                  <a:pt x="68812" y="2399644"/>
                  <a:pt x="67466" y="2401153"/>
                </a:cubicBezTo>
                <a:cubicBezTo>
                  <a:pt x="66120" y="2402661"/>
                  <a:pt x="64482" y="2403833"/>
                  <a:pt x="62550" y="2404669"/>
                </a:cubicBezTo>
                <a:cubicBezTo>
                  <a:pt x="60618" y="2405504"/>
                  <a:pt x="58426" y="2405922"/>
                  <a:pt x="55974" y="2405922"/>
                </a:cubicBezTo>
                <a:cubicBezTo>
                  <a:pt x="53630" y="2405922"/>
                  <a:pt x="51530" y="2405559"/>
                  <a:pt x="49674" y="2404831"/>
                </a:cubicBezTo>
                <a:cubicBezTo>
                  <a:pt x="47818" y="2404104"/>
                  <a:pt x="46245" y="2403036"/>
                  <a:pt x="44953" y="2401625"/>
                </a:cubicBezTo>
                <a:cubicBezTo>
                  <a:pt x="43662" y="2400214"/>
                  <a:pt x="42675" y="2398467"/>
                  <a:pt x="41991" y="2396383"/>
                </a:cubicBezTo>
                <a:cubicBezTo>
                  <a:pt x="41307" y="2394299"/>
                  <a:pt x="40965" y="2391901"/>
                  <a:pt x="40965" y="2389188"/>
                </a:cubicBezTo>
                <a:cubicBezTo>
                  <a:pt x="40965" y="2386649"/>
                  <a:pt x="41323" y="2384332"/>
                  <a:pt x="42040" y="2382237"/>
                </a:cubicBezTo>
                <a:cubicBezTo>
                  <a:pt x="42756" y="2380143"/>
                  <a:pt x="43787" y="2378342"/>
                  <a:pt x="45133" y="2376833"/>
                </a:cubicBezTo>
                <a:cubicBezTo>
                  <a:pt x="46478" y="2375325"/>
                  <a:pt x="48117" y="2374153"/>
                  <a:pt x="50048" y="2373317"/>
                </a:cubicBezTo>
                <a:cubicBezTo>
                  <a:pt x="51980" y="2372481"/>
                  <a:pt x="54172" y="2372064"/>
                  <a:pt x="56625" y="2372064"/>
                </a:cubicBezTo>
                <a:close/>
                <a:moveTo>
                  <a:pt x="1342714" y="2367669"/>
                </a:moveTo>
                <a:lnTo>
                  <a:pt x="1342714" y="2400322"/>
                </a:lnTo>
                <a:lnTo>
                  <a:pt x="1347044" y="2400322"/>
                </a:lnTo>
                <a:cubicBezTo>
                  <a:pt x="1356724" y="2400322"/>
                  <a:pt x="1361564" y="2394885"/>
                  <a:pt x="1361564" y="2384012"/>
                </a:cubicBezTo>
                <a:cubicBezTo>
                  <a:pt x="1361564" y="2380995"/>
                  <a:pt x="1361281" y="2378445"/>
                  <a:pt x="1360717" y="2376361"/>
                </a:cubicBezTo>
                <a:cubicBezTo>
                  <a:pt x="1360153" y="2374278"/>
                  <a:pt x="1359296" y="2372595"/>
                  <a:pt x="1358145" y="2371315"/>
                </a:cubicBezTo>
                <a:cubicBezTo>
                  <a:pt x="1356995" y="2370034"/>
                  <a:pt x="1355552" y="2369107"/>
                  <a:pt x="1353815" y="2368531"/>
                </a:cubicBezTo>
                <a:cubicBezTo>
                  <a:pt x="1352079" y="2367956"/>
                  <a:pt x="1350039" y="2367669"/>
                  <a:pt x="1347695" y="2367669"/>
                </a:cubicBezTo>
                <a:close/>
                <a:moveTo>
                  <a:pt x="1336919" y="2362785"/>
                </a:moveTo>
                <a:lnTo>
                  <a:pt x="1347890" y="2362785"/>
                </a:lnTo>
                <a:cubicBezTo>
                  <a:pt x="1354532" y="2362785"/>
                  <a:pt x="1359486" y="2364494"/>
                  <a:pt x="1362752" y="2367913"/>
                </a:cubicBezTo>
                <a:cubicBezTo>
                  <a:pt x="1366018" y="2371331"/>
                  <a:pt x="1367652" y="2376557"/>
                  <a:pt x="1367652" y="2383588"/>
                </a:cubicBezTo>
                <a:cubicBezTo>
                  <a:pt x="1367652" y="2385629"/>
                  <a:pt x="1367494" y="2387582"/>
                  <a:pt x="1367180" y="2389449"/>
                </a:cubicBezTo>
                <a:cubicBezTo>
                  <a:pt x="1366865" y="2391315"/>
                  <a:pt x="1366360" y="2393052"/>
                  <a:pt x="1365666" y="2394658"/>
                </a:cubicBezTo>
                <a:cubicBezTo>
                  <a:pt x="1364971" y="2396264"/>
                  <a:pt x="1364071" y="2397723"/>
                  <a:pt x="1362964" y="2399036"/>
                </a:cubicBezTo>
                <a:cubicBezTo>
                  <a:pt x="1361857" y="2400350"/>
                  <a:pt x="1360500" y="2401473"/>
                  <a:pt x="1358894" y="2402406"/>
                </a:cubicBezTo>
                <a:cubicBezTo>
                  <a:pt x="1357288" y="2403339"/>
                  <a:pt x="1355421" y="2404061"/>
                  <a:pt x="1353294" y="2404571"/>
                </a:cubicBezTo>
                <a:cubicBezTo>
                  <a:pt x="1351168" y="2405081"/>
                  <a:pt x="1348747" y="2405336"/>
                  <a:pt x="1346034" y="2405336"/>
                </a:cubicBezTo>
                <a:lnTo>
                  <a:pt x="1336919" y="2405336"/>
                </a:lnTo>
                <a:close/>
                <a:moveTo>
                  <a:pt x="1300870" y="2362785"/>
                </a:moveTo>
                <a:lnTo>
                  <a:pt x="1326329" y="2362785"/>
                </a:lnTo>
                <a:lnTo>
                  <a:pt x="1326329" y="2367669"/>
                </a:lnTo>
                <a:lnTo>
                  <a:pt x="1316529" y="2367669"/>
                </a:lnTo>
                <a:lnTo>
                  <a:pt x="1316529" y="2400387"/>
                </a:lnTo>
                <a:lnTo>
                  <a:pt x="1326329" y="2400387"/>
                </a:lnTo>
                <a:lnTo>
                  <a:pt x="1326329" y="2405336"/>
                </a:lnTo>
                <a:lnTo>
                  <a:pt x="1300870" y="2405336"/>
                </a:lnTo>
                <a:lnTo>
                  <a:pt x="1300870" y="2400387"/>
                </a:lnTo>
                <a:lnTo>
                  <a:pt x="1310669" y="2400387"/>
                </a:lnTo>
                <a:lnTo>
                  <a:pt x="1310669" y="2367669"/>
                </a:lnTo>
                <a:lnTo>
                  <a:pt x="1300870" y="2367669"/>
                </a:lnTo>
                <a:close/>
                <a:moveTo>
                  <a:pt x="1085850" y="2362785"/>
                </a:moveTo>
                <a:lnTo>
                  <a:pt x="1092394" y="2362785"/>
                </a:lnTo>
                <a:lnTo>
                  <a:pt x="1101575" y="2391467"/>
                </a:lnTo>
                <a:lnTo>
                  <a:pt x="1104179" y="2399867"/>
                </a:lnTo>
                <a:lnTo>
                  <a:pt x="1106849" y="2391467"/>
                </a:lnTo>
                <a:lnTo>
                  <a:pt x="1116062" y="2362785"/>
                </a:lnTo>
                <a:lnTo>
                  <a:pt x="1122248" y="2362785"/>
                </a:lnTo>
                <a:lnTo>
                  <a:pt x="1107793" y="2405336"/>
                </a:lnTo>
                <a:lnTo>
                  <a:pt x="1099980" y="2405336"/>
                </a:lnTo>
                <a:close/>
                <a:moveTo>
                  <a:pt x="0" y="2362785"/>
                </a:moveTo>
                <a:lnTo>
                  <a:pt x="6544" y="2362785"/>
                </a:lnTo>
                <a:lnTo>
                  <a:pt x="15725" y="2391467"/>
                </a:lnTo>
                <a:lnTo>
                  <a:pt x="18329" y="2399867"/>
                </a:lnTo>
                <a:lnTo>
                  <a:pt x="20999" y="2391467"/>
                </a:lnTo>
                <a:lnTo>
                  <a:pt x="30212" y="2362785"/>
                </a:lnTo>
                <a:lnTo>
                  <a:pt x="36398" y="2362785"/>
                </a:lnTo>
                <a:lnTo>
                  <a:pt x="21943" y="2405336"/>
                </a:lnTo>
                <a:lnTo>
                  <a:pt x="14130" y="2405336"/>
                </a:lnTo>
                <a:close/>
                <a:moveTo>
                  <a:pt x="1455953" y="2362199"/>
                </a:moveTo>
                <a:cubicBezTo>
                  <a:pt x="1457842" y="2362199"/>
                  <a:pt x="1459562" y="2362481"/>
                  <a:pt x="1461113" y="2363046"/>
                </a:cubicBezTo>
                <a:cubicBezTo>
                  <a:pt x="1462665" y="2363610"/>
                  <a:pt x="1464005" y="2364424"/>
                  <a:pt x="1465134" y="2365487"/>
                </a:cubicBezTo>
                <a:cubicBezTo>
                  <a:pt x="1466263" y="2366551"/>
                  <a:pt x="1467136" y="2367853"/>
                  <a:pt x="1467755" y="2369394"/>
                </a:cubicBezTo>
                <a:cubicBezTo>
                  <a:pt x="1468374" y="2370935"/>
                  <a:pt x="1468683" y="2372671"/>
                  <a:pt x="1468683" y="2374603"/>
                </a:cubicBezTo>
                <a:cubicBezTo>
                  <a:pt x="1468683" y="2376231"/>
                  <a:pt x="1468466" y="2377739"/>
                  <a:pt x="1468032" y="2379128"/>
                </a:cubicBezTo>
                <a:cubicBezTo>
                  <a:pt x="1467598" y="2380517"/>
                  <a:pt x="1466941" y="2381901"/>
                  <a:pt x="1466062" y="2383279"/>
                </a:cubicBezTo>
                <a:cubicBezTo>
                  <a:pt x="1465183" y="2384658"/>
                  <a:pt x="1464076" y="2386085"/>
                  <a:pt x="1462741" y="2387560"/>
                </a:cubicBezTo>
                <a:cubicBezTo>
                  <a:pt x="1461406" y="2389036"/>
                  <a:pt x="1459828" y="2390653"/>
                  <a:pt x="1458004" y="2392411"/>
                </a:cubicBezTo>
                <a:lnTo>
                  <a:pt x="1450289" y="2399932"/>
                </a:lnTo>
                <a:lnTo>
                  <a:pt x="1470962" y="2399932"/>
                </a:lnTo>
                <a:lnTo>
                  <a:pt x="1470962" y="2405336"/>
                </a:lnTo>
                <a:lnTo>
                  <a:pt x="1442931" y="2405336"/>
                </a:lnTo>
                <a:lnTo>
                  <a:pt x="1442931" y="2400257"/>
                </a:lnTo>
                <a:lnTo>
                  <a:pt x="1453935" y="2389318"/>
                </a:lnTo>
                <a:cubicBezTo>
                  <a:pt x="1455736" y="2387539"/>
                  <a:pt x="1457201" y="2385998"/>
                  <a:pt x="1458330" y="2384695"/>
                </a:cubicBezTo>
                <a:cubicBezTo>
                  <a:pt x="1459459" y="2383393"/>
                  <a:pt x="1460338" y="2382205"/>
                  <a:pt x="1460967" y="2381131"/>
                </a:cubicBezTo>
                <a:cubicBezTo>
                  <a:pt x="1461596" y="2380056"/>
                  <a:pt x="1462020" y="2379042"/>
                  <a:pt x="1462237" y="2378087"/>
                </a:cubicBezTo>
                <a:cubicBezTo>
                  <a:pt x="1462454" y="2377132"/>
                  <a:pt x="1462562" y="2376101"/>
                  <a:pt x="1462562" y="2374994"/>
                </a:cubicBezTo>
                <a:cubicBezTo>
                  <a:pt x="1462562" y="2373952"/>
                  <a:pt x="1462421" y="2372959"/>
                  <a:pt x="1462139" y="2372015"/>
                </a:cubicBezTo>
                <a:cubicBezTo>
                  <a:pt x="1461857" y="2371071"/>
                  <a:pt x="1461423" y="2370241"/>
                  <a:pt x="1460837" y="2369524"/>
                </a:cubicBezTo>
                <a:cubicBezTo>
                  <a:pt x="1460251" y="2368808"/>
                  <a:pt x="1459491" y="2368244"/>
                  <a:pt x="1458558" y="2367831"/>
                </a:cubicBezTo>
                <a:cubicBezTo>
                  <a:pt x="1457624" y="2367419"/>
                  <a:pt x="1456507" y="2367213"/>
                  <a:pt x="1455205" y="2367213"/>
                </a:cubicBezTo>
                <a:cubicBezTo>
                  <a:pt x="1453403" y="2367213"/>
                  <a:pt x="1451764" y="2367614"/>
                  <a:pt x="1450289" y="2368417"/>
                </a:cubicBezTo>
                <a:cubicBezTo>
                  <a:pt x="1448813" y="2369220"/>
                  <a:pt x="1447456" y="2370262"/>
                  <a:pt x="1446219" y="2371543"/>
                </a:cubicBezTo>
                <a:lnTo>
                  <a:pt x="1443094" y="2367799"/>
                </a:lnTo>
                <a:cubicBezTo>
                  <a:pt x="1444700" y="2366106"/>
                  <a:pt x="1446550" y="2364749"/>
                  <a:pt x="1448644" y="2363729"/>
                </a:cubicBezTo>
                <a:cubicBezTo>
                  <a:pt x="1450739" y="2362709"/>
                  <a:pt x="1453175" y="2362199"/>
                  <a:pt x="1455953" y="2362199"/>
                </a:cubicBezTo>
                <a:close/>
                <a:moveTo>
                  <a:pt x="1178784" y="2362199"/>
                </a:moveTo>
                <a:lnTo>
                  <a:pt x="1178784" y="2372650"/>
                </a:lnTo>
                <a:lnTo>
                  <a:pt x="1193467" y="2372650"/>
                </a:lnTo>
                <a:lnTo>
                  <a:pt x="1193467" y="2377403"/>
                </a:lnTo>
                <a:lnTo>
                  <a:pt x="1178784" y="2377403"/>
                </a:lnTo>
                <a:lnTo>
                  <a:pt x="1178784" y="2394006"/>
                </a:lnTo>
                <a:cubicBezTo>
                  <a:pt x="1178784" y="2396351"/>
                  <a:pt x="1179408" y="2398103"/>
                  <a:pt x="1180656" y="2399264"/>
                </a:cubicBezTo>
                <a:cubicBezTo>
                  <a:pt x="1181904" y="2400426"/>
                  <a:pt x="1183743" y="2401006"/>
                  <a:pt x="1186174" y="2401006"/>
                </a:cubicBezTo>
                <a:cubicBezTo>
                  <a:pt x="1187216" y="2401006"/>
                  <a:pt x="1188356" y="2400925"/>
                  <a:pt x="1189593" y="2400762"/>
                </a:cubicBezTo>
                <a:cubicBezTo>
                  <a:pt x="1190830" y="2400599"/>
                  <a:pt x="1192121" y="2400344"/>
                  <a:pt x="1193467" y="2399997"/>
                </a:cubicBezTo>
                <a:lnTo>
                  <a:pt x="1193467" y="2404880"/>
                </a:lnTo>
                <a:cubicBezTo>
                  <a:pt x="1192187" y="2405206"/>
                  <a:pt x="1190863" y="2405439"/>
                  <a:pt x="1189495" y="2405580"/>
                </a:cubicBezTo>
                <a:cubicBezTo>
                  <a:pt x="1188128" y="2405721"/>
                  <a:pt x="1186739" y="2405792"/>
                  <a:pt x="1185328" y="2405792"/>
                </a:cubicBezTo>
                <a:cubicBezTo>
                  <a:pt x="1181226" y="2405792"/>
                  <a:pt x="1178166" y="2404864"/>
                  <a:pt x="1176147" y="2403008"/>
                </a:cubicBezTo>
                <a:cubicBezTo>
                  <a:pt x="1174129" y="2401153"/>
                  <a:pt x="1173119" y="2398304"/>
                  <a:pt x="1173119" y="2394462"/>
                </a:cubicBezTo>
                <a:lnTo>
                  <a:pt x="1173119" y="2377403"/>
                </a:lnTo>
                <a:lnTo>
                  <a:pt x="1163971" y="2377403"/>
                </a:lnTo>
                <a:lnTo>
                  <a:pt x="1163971" y="2372650"/>
                </a:lnTo>
                <a:lnTo>
                  <a:pt x="1173119" y="2372650"/>
                </a:lnTo>
                <a:lnTo>
                  <a:pt x="1173119" y="2363664"/>
                </a:lnTo>
                <a:close/>
                <a:moveTo>
                  <a:pt x="407259" y="2362199"/>
                </a:moveTo>
                <a:lnTo>
                  <a:pt x="407259" y="2372650"/>
                </a:lnTo>
                <a:lnTo>
                  <a:pt x="421942" y="2372650"/>
                </a:lnTo>
                <a:lnTo>
                  <a:pt x="421942" y="2377403"/>
                </a:lnTo>
                <a:lnTo>
                  <a:pt x="407259" y="2377403"/>
                </a:lnTo>
                <a:lnTo>
                  <a:pt x="407259" y="2394006"/>
                </a:lnTo>
                <a:cubicBezTo>
                  <a:pt x="407259" y="2396351"/>
                  <a:pt x="407883" y="2398103"/>
                  <a:pt x="409131" y="2399264"/>
                </a:cubicBezTo>
                <a:cubicBezTo>
                  <a:pt x="410379" y="2400426"/>
                  <a:pt x="412219" y="2401006"/>
                  <a:pt x="414650" y="2401006"/>
                </a:cubicBezTo>
                <a:cubicBezTo>
                  <a:pt x="415691" y="2401006"/>
                  <a:pt x="416831" y="2400925"/>
                  <a:pt x="418068" y="2400762"/>
                </a:cubicBezTo>
                <a:cubicBezTo>
                  <a:pt x="419305" y="2400599"/>
                  <a:pt x="420596" y="2400344"/>
                  <a:pt x="421942" y="2399997"/>
                </a:cubicBezTo>
                <a:lnTo>
                  <a:pt x="421942" y="2404880"/>
                </a:lnTo>
                <a:cubicBezTo>
                  <a:pt x="420662" y="2405206"/>
                  <a:pt x="419338" y="2405439"/>
                  <a:pt x="417970" y="2405580"/>
                </a:cubicBezTo>
                <a:cubicBezTo>
                  <a:pt x="416603" y="2405721"/>
                  <a:pt x="415214" y="2405792"/>
                  <a:pt x="413803" y="2405792"/>
                </a:cubicBezTo>
                <a:cubicBezTo>
                  <a:pt x="409701" y="2405792"/>
                  <a:pt x="406641" y="2404864"/>
                  <a:pt x="404622" y="2403008"/>
                </a:cubicBezTo>
                <a:cubicBezTo>
                  <a:pt x="402604" y="2401153"/>
                  <a:pt x="401595" y="2398304"/>
                  <a:pt x="401595" y="2394462"/>
                </a:cubicBezTo>
                <a:lnTo>
                  <a:pt x="401595" y="2377403"/>
                </a:lnTo>
                <a:lnTo>
                  <a:pt x="392446" y="2377403"/>
                </a:lnTo>
                <a:lnTo>
                  <a:pt x="392446" y="2372650"/>
                </a:lnTo>
                <a:lnTo>
                  <a:pt x="401595" y="2372650"/>
                </a:lnTo>
                <a:lnTo>
                  <a:pt x="401595" y="2363664"/>
                </a:lnTo>
                <a:close/>
                <a:moveTo>
                  <a:pt x="92934" y="2362199"/>
                </a:moveTo>
                <a:lnTo>
                  <a:pt x="92934" y="2372650"/>
                </a:lnTo>
                <a:lnTo>
                  <a:pt x="107617" y="2372650"/>
                </a:lnTo>
                <a:lnTo>
                  <a:pt x="107617" y="2377403"/>
                </a:lnTo>
                <a:lnTo>
                  <a:pt x="92934" y="2377403"/>
                </a:lnTo>
                <a:lnTo>
                  <a:pt x="92934" y="2394006"/>
                </a:lnTo>
                <a:cubicBezTo>
                  <a:pt x="92934" y="2396351"/>
                  <a:pt x="93558" y="2398103"/>
                  <a:pt x="94806" y="2399264"/>
                </a:cubicBezTo>
                <a:cubicBezTo>
                  <a:pt x="96054" y="2400426"/>
                  <a:pt x="97894" y="2401006"/>
                  <a:pt x="100325" y="2401006"/>
                </a:cubicBezTo>
                <a:cubicBezTo>
                  <a:pt x="101366" y="2401006"/>
                  <a:pt x="102506" y="2400925"/>
                  <a:pt x="103743" y="2400762"/>
                </a:cubicBezTo>
                <a:cubicBezTo>
                  <a:pt x="104980" y="2400599"/>
                  <a:pt x="106271" y="2400344"/>
                  <a:pt x="107617" y="2399997"/>
                </a:cubicBezTo>
                <a:lnTo>
                  <a:pt x="107617" y="2404880"/>
                </a:lnTo>
                <a:cubicBezTo>
                  <a:pt x="106337" y="2405206"/>
                  <a:pt x="105013" y="2405439"/>
                  <a:pt x="103645" y="2405580"/>
                </a:cubicBezTo>
                <a:cubicBezTo>
                  <a:pt x="102278" y="2405721"/>
                  <a:pt x="100889" y="2405792"/>
                  <a:pt x="99478" y="2405792"/>
                </a:cubicBezTo>
                <a:cubicBezTo>
                  <a:pt x="95376" y="2405792"/>
                  <a:pt x="92316" y="2404864"/>
                  <a:pt x="90297" y="2403008"/>
                </a:cubicBezTo>
                <a:cubicBezTo>
                  <a:pt x="88279" y="2401153"/>
                  <a:pt x="87270" y="2398304"/>
                  <a:pt x="87270" y="2394462"/>
                </a:cubicBezTo>
                <a:lnTo>
                  <a:pt x="87270" y="2377403"/>
                </a:lnTo>
                <a:lnTo>
                  <a:pt x="78121" y="2377403"/>
                </a:lnTo>
                <a:lnTo>
                  <a:pt x="78121" y="2372650"/>
                </a:lnTo>
                <a:lnTo>
                  <a:pt x="87270" y="2372650"/>
                </a:lnTo>
                <a:lnTo>
                  <a:pt x="87270" y="2363664"/>
                </a:lnTo>
                <a:close/>
                <a:moveTo>
                  <a:pt x="959044" y="2359334"/>
                </a:moveTo>
                <a:lnTo>
                  <a:pt x="974443" y="2359334"/>
                </a:lnTo>
                <a:lnTo>
                  <a:pt x="974443" y="2400615"/>
                </a:lnTo>
                <a:lnTo>
                  <a:pt x="984177" y="2400615"/>
                </a:lnTo>
                <a:lnTo>
                  <a:pt x="984177" y="2405336"/>
                </a:lnTo>
                <a:lnTo>
                  <a:pt x="957970" y="2405336"/>
                </a:lnTo>
                <a:lnTo>
                  <a:pt x="957970" y="2400615"/>
                </a:lnTo>
                <a:lnTo>
                  <a:pt x="968713" y="2400615"/>
                </a:lnTo>
                <a:lnTo>
                  <a:pt x="968713" y="2363990"/>
                </a:lnTo>
                <a:lnTo>
                  <a:pt x="959044" y="2363990"/>
                </a:lnTo>
                <a:close/>
                <a:moveTo>
                  <a:pt x="920944" y="2359334"/>
                </a:moveTo>
                <a:lnTo>
                  <a:pt x="936343" y="2359334"/>
                </a:lnTo>
                <a:lnTo>
                  <a:pt x="936343" y="2400615"/>
                </a:lnTo>
                <a:lnTo>
                  <a:pt x="946077" y="2400615"/>
                </a:lnTo>
                <a:lnTo>
                  <a:pt x="946077" y="2405336"/>
                </a:lnTo>
                <a:lnTo>
                  <a:pt x="919870" y="2405336"/>
                </a:lnTo>
                <a:lnTo>
                  <a:pt x="919870" y="2400615"/>
                </a:lnTo>
                <a:lnTo>
                  <a:pt x="930613" y="2400615"/>
                </a:lnTo>
                <a:lnTo>
                  <a:pt x="930613" y="2363990"/>
                </a:lnTo>
                <a:lnTo>
                  <a:pt x="920944" y="2363990"/>
                </a:lnTo>
                <a:close/>
                <a:moveTo>
                  <a:pt x="558859" y="2359334"/>
                </a:moveTo>
                <a:lnTo>
                  <a:pt x="564557" y="2359334"/>
                </a:lnTo>
                <a:lnTo>
                  <a:pt x="564557" y="2405336"/>
                </a:lnTo>
                <a:lnTo>
                  <a:pt x="559478" y="2405336"/>
                </a:lnTo>
                <a:lnTo>
                  <a:pt x="559283" y="2399150"/>
                </a:lnTo>
                <a:cubicBezTo>
                  <a:pt x="557698" y="2401451"/>
                  <a:pt x="555984" y="2403155"/>
                  <a:pt x="554139" y="2404262"/>
                </a:cubicBezTo>
                <a:cubicBezTo>
                  <a:pt x="552294" y="2405369"/>
                  <a:pt x="550297" y="2405922"/>
                  <a:pt x="548149" y="2405922"/>
                </a:cubicBezTo>
                <a:cubicBezTo>
                  <a:pt x="546282" y="2405922"/>
                  <a:pt x="544638" y="2405531"/>
                  <a:pt x="543216" y="2404750"/>
                </a:cubicBezTo>
                <a:cubicBezTo>
                  <a:pt x="541795" y="2403969"/>
                  <a:pt x="540612" y="2402867"/>
                  <a:pt x="539667" y="2401446"/>
                </a:cubicBezTo>
                <a:cubicBezTo>
                  <a:pt x="538723" y="2400024"/>
                  <a:pt x="538013" y="2398315"/>
                  <a:pt x="537535" y="2396318"/>
                </a:cubicBezTo>
                <a:cubicBezTo>
                  <a:pt x="537058" y="2394321"/>
                  <a:pt x="536819" y="2392107"/>
                  <a:pt x="536819" y="2389676"/>
                </a:cubicBezTo>
                <a:cubicBezTo>
                  <a:pt x="536819" y="2386898"/>
                  <a:pt x="537199" y="2384430"/>
                  <a:pt x="537958" y="2382270"/>
                </a:cubicBezTo>
                <a:cubicBezTo>
                  <a:pt x="538718" y="2380111"/>
                  <a:pt x="539798" y="2378287"/>
                  <a:pt x="541198" y="2376801"/>
                </a:cubicBezTo>
                <a:cubicBezTo>
                  <a:pt x="542598" y="2375314"/>
                  <a:pt x="544280" y="2374185"/>
                  <a:pt x="546244" y="2373415"/>
                </a:cubicBezTo>
                <a:cubicBezTo>
                  <a:pt x="548208" y="2372644"/>
                  <a:pt x="550395" y="2372259"/>
                  <a:pt x="552804" y="2372259"/>
                </a:cubicBezTo>
                <a:cubicBezTo>
                  <a:pt x="553846" y="2372259"/>
                  <a:pt x="554871" y="2372324"/>
                  <a:pt x="555881" y="2372454"/>
                </a:cubicBezTo>
                <a:cubicBezTo>
                  <a:pt x="556890" y="2372585"/>
                  <a:pt x="557883" y="2372791"/>
                  <a:pt x="558859" y="2373073"/>
                </a:cubicBezTo>
                <a:close/>
                <a:moveTo>
                  <a:pt x="874324" y="2358944"/>
                </a:moveTo>
                <a:cubicBezTo>
                  <a:pt x="876581" y="2358944"/>
                  <a:pt x="879077" y="2359204"/>
                  <a:pt x="881812" y="2359725"/>
                </a:cubicBezTo>
                <a:lnTo>
                  <a:pt x="881812" y="2364608"/>
                </a:lnTo>
                <a:cubicBezTo>
                  <a:pt x="878838" y="2363979"/>
                  <a:pt x="876277" y="2363664"/>
                  <a:pt x="874128" y="2363664"/>
                </a:cubicBezTo>
                <a:cubicBezTo>
                  <a:pt x="869028" y="2363664"/>
                  <a:pt x="866478" y="2366334"/>
                  <a:pt x="866478" y="2371673"/>
                </a:cubicBezTo>
                <a:lnTo>
                  <a:pt x="866478" y="2377403"/>
                </a:lnTo>
                <a:lnTo>
                  <a:pt x="880802" y="2377403"/>
                </a:lnTo>
                <a:lnTo>
                  <a:pt x="880802" y="2382123"/>
                </a:lnTo>
                <a:lnTo>
                  <a:pt x="866478" y="2382123"/>
                </a:lnTo>
                <a:lnTo>
                  <a:pt x="866478" y="2405336"/>
                </a:lnTo>
                <a:lnTo>
                  <a:pt x="860715" y="2405336"/>
                </a:lnTo>
                <a:lnTo>
                  <a:pt x="860715" y="2382123"/>
                </a:lnTo>
                <a:lnTo>
                  <a:pt x="850200" y="2382123"/>
                </a:lnTo>
                <a:lnTo>
                  <a:pt x="850200" y="2377403"/>
                </a:lnTo>
                <a:lnTo>
                  <a:pt x="860715" y="2377403"/>
                </a:lnTo>
                <a:lnTo>
                  <a:pt x="860715" y="2371999"/>
                </a:lnTo>
                <a:cubicBezTo>
                  <a:pt x="860715" y="2363295"/>
                  <a:pt x="865251" y="2358944"/>
                  <a:pt x="874324" y="2358944"/>
                </a:cubicBezTo>
                <a:close/>
                <a:moveTo>
                  <a:pt x="342049" y="2358944"/>
                </a:moveTo>
                <a:cubicBezTo>
                  <a:pt x="342679" y="2358944"/>
                  <a:pt x="343265" y="2359058"/>
                  <a:pt x="343807" y="2359285"/>
                </a:cubicBezTo>
                <a:cubicBezTo>
                  <a:pt x="344350" y="2359513"/>
                  <a:pt x="344822" y="2359833"/>
                  <a:pt x="345224" y="2360246"/>
                </a:cubicBezTo>
                <a:cubicBezTo>
                  <a:pt x="345625" y="2360658"/>
                  <a:pt x="345940" y="2361130"/>
                  <a:pt x="346168" y="2361662"/>
                </a:cubicBezTo>
                <a:cubicBezTo>
                  <a:pt x="346396" y="2362194"/>
                  <a:pt x="346510" y="2362774"/>
                  <a:pt x="346510" y="2363404"/>
                </a:cubicBezTo>
                <a:cubicBezTo>
                  <a:pt x="346510" y="2364011"/>
                  <a:pt x="346396" y="2364587"/>
                  <a:pt x="346168" y="2365129"/>
                </a:cubicBezTo>
                <a:cubicBezTo>
                  <a:pt x="345940" y="2365672"/>
                  <a:pt x="345625" y="2366149"/>
                  <a:pt x="345224" y="2366562"/>
                </a:cubicBezTo>
                <a:cubicBezTo>
                  <a:pt x="344822" y="2366974"/>
                  <a:pt x="344350" y="2367294"/>
                  <a:pt x="343807" y="2367522"/>
                </a:cubicBezTo>
                <a:cubicBezTo>
                  <a:pt x="343265" y="2367750"/>
                  <a:pt x="342679" y="2367864"/>
                  <a:pt x="342049" y="2367864"/>
                </a:cubicBezTo>
                <a:cubicBezTo>
                  <a:pt x="341420" y="2367864"/>
                  <a:pt x="340834" y="2367750"/>
                  <a:pt x="340291" y="2367522"/>
                </a:cubicBezTo>
                <a:cubicBezTo>
                  <a:pt x="339749" y="2367294"/>
                  <a:pt x="339277" y="2366974"/>
                  <a:pt x="338875" y="2366562"/>
                </a:cubicBezTo>
                <a:cubicBezTo>
                  <a:pt x="338474" y="2366149"/>
                  <a:pt x="338159" y="2365672"/>
                  <a:pt x="337931" y="2365129"/>
                </a:cubicBezTo>
                <a:cubicBezTo>
                  <a:pt x="337703" y="2364587"/>
                  <a:pt x="337589" y="2364011"/>
                  <a:pt x="337589" y="2363404"/>
                </a:cubicBezTo>
                <a:cubicBezTo>
                  <a:pt x="337589" y="2362774"/>
                  <a:pt x="337703" y="2362194"/>
                  <a:pt x="337931" y="2361662"/>
                </a:cubicBezTo>
                <a:cubicBezTo>
                  <a:pt x="338159" y="2361130"/>
                  <a:pt x="338474" y="2360658"/>
                  <a:pt x="338875" y="2360246"/>
                </a:cubicBezTo>
                <a:cubicBezTo>
                  <a:pt x="339277" y="2359833"/>
                  <a:pt x="339749" y="2359513"/>
                  <a:pt x="340291" y="2359285"/>
                </a:cubicBezTo>
                <a:cubicBezTo>
                  <a:pt x="340834" y="2359058"/>
                  <a:pt x="341420" y="2358944"/>
                  <a:pt x="342049" y="2358944"/>
                </a:cubicBezTo>
                <a:close/>
                <a:moveTo>
                  <a:pt x="469735" y="2328257"/>
                </a:moveTo>
                <a:cubicBezTo>
                  <a:pt x="469018" y="2328735"/>
                  <a:pt x="468427" y="2329201"/>
                  <a:pt x="467960" y="2329657"/>
                </a:cubicBezTo>
                <a:cubicBezTo>
                  <a:pt x="467494" y="2330113"/>
                  <a:pt x="467130" y="2330574"/>
                  <a:pt x="466870" y="2331041"/>
                </a:cubicBezTo>
                <a:cubicBezTo>
                  <a:pt x="466609" y="2331507"/>
                  <a:pt x="466425" y="2331974"/>
                  <a:pt x="466316" y="2332441"/>
                </a:cubicBezTo>
                <a:cubicBezTo>
                  <a:pt x="466208" y="2332907"/>
                  <a:pt x="466153" y="2333379"/>
                  <a:pt x="466153" y="2333857"/>
                </a:cubicBezTo>
                <a:cubicBezTo>
                  <a:pt x="466153" y="2335398"/>
                  <a:pt x="466957" y="2336521"/>
                  <a:pt x="468563" y="2337226"/>
                </a:cubicBezTo>
                <a:cubicBezTo>
                  <a:pt x="470169" y="2337932"/>
                  <a:pt x="472404" y="2338284"/>
                  <a:pt x="475269" y="2338284"/>
                </a:cubicBezTo>
                <a:cubicBezTo>
                  <a:pt x="477071" y="2338284"/>
                  <a:pt x="478584" y="2338122"/>
                  <a:pt x="479811" y="2337796"/>
                </a:cubicBezTo>
                <a:cubicBezTo>
                  <a:pt x="481037" y="2337471"/>
                  <a:pt x="482025" y="2337042"/>
                  <a:pt x="482773" y="2336510"/>
                </a:cubicBezTo>
                <a:cubicBezTo>
                  <a:pt x="483522" y="2335978"/>
                  <a:pt x="484059" y="2335371"/>
                  <a:pt x="484385" y="2334687"/>
                </a:cubicBezTo>
                <a:cubicBezTo>
                  <a:pt x="484711" y="2334003"/>
                  <a:pt x="484873" y="2333303"/>
                  <a:pt x="484873" y="2332587"/>
                </a:cubicBezTo>
                <a:cubicBezTo>
                  <a:pt x="484873" y="2331263"/>
                  <a:pt x="484331" y="2330286"/>
                  <a:pt x="483245" y="2329657"/>
                </a:cubicBezTo>
                <a:cubicBezTo>
                  <a:pt x="482160" y="2329028"/>
                  <a:pt x="480500" y="2328659"/>
                  <a:pt x="478264" y="2328550"/>
                </a:cubicBezTo>
                <a:close/>
                <a:moveTo>
                  <a:pt x="551599" y="2319727"/>
                </a:moveTo>
                <a:cubicBezTo>
                  <a:pt x="552272" y="2319727"/>
                  <a:pt x="552913" y="2319863"/>
                  <a:pt x="553520" y="2320134"/>
                </a:cubicBezTo>
                <a:cubicBezTo>
                  <a:pt x="554128" y="2320406"/>
                  <a:pt x="554660" y="2320769"/>
                  <a:pt x="555115" y="2321225"/>
                </a:cubicBezTo>
                <a:cubicBezTo>
                  <a:pt x="555571" y="2321681"/>
                  <a:pt x="555935" y="2322212"/>
                  <a:pt x="556206" y="2322820"/>
                </a:cubicBezTo>
                <a:cubicBezTo>
                  <a:pt x="556477" y="2323428"/>
                  <a:pt x="556613" y="2324068"/>
                  <a:pt x="556613" y="2324741"/>
                </a:cubicBezTo>
                <a:cubicBezTo>
                  <a:pt x="556613" y="2325436"/>
                  <a:pt x="556477" y="2326081"/>
                  <a:pt x="556206" y="2326678"/>
                </a:cubicBezTo>
                <a:cubicBezTo>
                  <a:pt x="555935" y="2327275"/>
                  <a:pt x="555571" y="2327801"/>
                  <a:pt x="555115" y="2328257"/>
                </a:cubicBezTo>
                <a:cubicBezTo>
                  <a:pt x="554660" y="2328713"/>
                  <a:pt x="554128" y="2329071"/>
                  <a:pt x="553520" y="2329331"/>
                </a:cubicBezTo>
                <a:cubicBezTo>
                  <a:pt x="552913" y="2329592"/>
                  <a:pt x="552272" y="2329722"/>
                  <a:pt x="551599" y="2329722"/>
                </a:cubicBezTo>
                <a:cubicBezTo>
                  <a:pt x="550905" y="2329722"/>
                  <a:pt x="550259" y="2329592"/>
                  <a:pt x="549662" y="2329331"/>
                </a:cubicBezTo>
                <a:cubicBezTo>
                  <a:pt x="549065" y="2329071"/>
                  <a:pt x="548539" y="2328713"/>
                  <a:pt x="548083" y="2328257"/>
                </a:cubicBezTo>
                <a:cubicBezTo>
                  <a:pt x="547627" y="2327801"/>
                  <a:pt x="547269" y="2327275"/>
                  <a:pt x="547009" y="2326678"/>
                </a:cubicBezTo>
                <a:cubicBezTo>
                  <a:pt x="546748" y="2326081"/>
                  <a:pt x="546618" y="2325436"/>
                  <a:pt x="546618" y="2324741"/>
                </a:cubicBezTo>
                <a:cubicBezTo>
                  <a:pt x="546618" y="2324068"/>
                  <a:pt x="546748" y="2323428"/>
                  <a:pt x="547009" y="2322820"/>
                </a:cubicBezTo>
                <a:cubicBezTo>
                  <a:pt x="547269" y="2322212"/>
                  <a:pt x="547627" y="2321681"/>
                  <a:pt x="548083" y="2321225"/>
                </a:cubicBezTo>
                <a:cubicBezTo>
                  <a:pt x="548539" y="2320769"/>
                  <a:pt x="549065" y="2320406"/>
                  <a:pt x="549662" y="2320134"/>
                </a:cubicBezTo>
                <a:cubicBezTo>
                  <a:pt x="550259" y="2319863"/>
                  <a:pt x="550905" y="2319727"/>
                  <a:pt x="551599" y="2319727"/>
                </a:cubicBezTo>
                <a:close/>
                <a:moveTo>
                  <a:pt x="446889" y="2314258"/>
                </a:moveTo>
                <a:cubicBezTo>
                  <a:pt x="445479" y="2314258"/>
                  <a:pt x="444263" y="2314399"/>
                  <a:pt x="443243" y="2314681"/>
                </a:cubicBezTo>
                <a:cubicBezTo>
                  <a:pt x="442223" y="2314963"/>
                  <a:pt x="441387" y="2315365"/>
                  <a:pt x="440736" y="2315886"/>
                </a:cubicBezTo>
                <a:cubicBezTo>
                  <a:pt x="440085" y="2316407"/>
                  <a:pt x="439602" y="2317031"/>
                  <a:pt x="439288" y="2317758"/>
                </a:cubicBezTo>
                <a:cubicBezTo>
                  <a:pt x="438973" y="2318485"/>
                  <a:pt x="438816" y="2319304"/>
                  <a:pt x="438816" y="2320216"/>
                </a:cubicBezTo>
                <a:cubicBezTo>
                  <a:pt x="438816" y="2320845"/>
                  <a:pt x="438913" y="2321447"/>
                  <a:pt x="439109" y="2322023"/>
                </a:cubicBezTo>
                <a:cubicBezTo>
                  <a:pt x="439304" y="2322598"/>
                  <a:pt x="439619" y="2323108"/>
                  <a:pt x="440053" y="2323553"/>
                </a:cubicBezTo>
                <a:cubicBezTo>
                  <a:pt x="440487" y="2323998"/>
                  <a:pt x="441051" y="2324350"/>
                  <a:pt x="441746" y="2324611"/>
                </a:cubicBezTo>
                <a:cubicBezTo>
                  <a:pt x="442440" y="2324871"/>
                  <a:pt x="443287" y="2325002"/>
                  <a:pt x="444285" y="2325002"/>
                </a:cubicBezTo>
                <a:cubicBezTo>
                  <a:pt x="445587" y="2325002"/>
                  <a:pt x="447079" y="2324605"/>
                  <a:pt x="448762" y="2323813"/>
                </a:cubicBezTo>
                <a:cubicBezTo>
                  <a:pt x="450444" y="2323021"/>
                  <a:pt x="452218" y="2321768"/>
                  <a:pt x="454084" y="2320053"/>
                </a:cubicBezTo>
                <a:lnTo>
                  <a:pt x="454084" y="2314258"/>
                </a:lnTo>
                <a:close/>
                <a:moveTo>
                  <a:pt x="265849" y="2300682"/>
                </a:moveTo>
                <a:cubicBezTo>
                  <a:pt x="264156" y="2300682"/>
                  <a:pt x="262708" y="2301013"/>
                  <a:pt x="261503" y="2301675"/>
                </a:cubicBezTo>
                <a:cubicBezTo>
                  <a:pt x="260298" y="2302337"/>
                  <a:pt x="259311" y="2303221"/>
                  <a:pt x="258540" y="2304328"/>
                </a:cubicBezTo>
                <a:cubicBezTo>
                  <a:pt x="257770" y="2305435"/>
                  <a:pt x="257206" y="2306721"/>
                  <a:pt x="256848" y="2308186"/>
                </a:cubicBezTo>
                <a:cubicBezTo>
                  <a:pt x="256489" y="2309651"/>
                  <a:pt x="256310" y="2311187"/>
                  <a:pt x="256310" y="2312793"/>
                </a:cubicBezTo>
                <a:cubicBezTo>
                  <a:pt x="256310" y="2314811"/>
                  <a:pt x="256533" y="2316580"/>
                  <a:pt x="256978" y="2318100"/>
                </a:cubicBezTo>
                <a:cubicBezTo>
                  <a:pt x="257423" y="2319619"/>
                  <a:pt x="258058" y="2320883"/>
                  <a:pt x="258882" y="2321892"/>
                </a:cubicBezTo>
                <a:cubicBezTo>
                  <a:pt x="259707" y="2322902"/>
                  <a:pt x="260705" y="2323661"/>
                  <a:pt x="261877" y="2324171"/>
                </a:cubicBezTo>
                <a:cubicBezTo>
                  <a:pt x="263049" y="2324681"/>
                  <a:pt x="264373" y="2324936"/>
                  <a:pt x="265849" y="2324936"/>
                </a:cubicBezTo>
                <a:cubicBezTo>
                  <a:pt x="267542" y="2324936"/>
                  <a:pt x="268991" y="2324605"/>
                  <a:pt x="270196" y="2323943"/>
                </a:cubicBezTo>
                <a:cubicBezTo>
                  <a:pt x="271400" y="2323281"/>
                  <a:pt x="272388" y="2322397"/>
                  <a:pt x="273158" y="2321290"/>
                </a:cubicBezTo>
                <a:cubicBezTo>
                  <a:pt x="273929" y="2320183"/>
                  <a:pt x="274493" y="2318897"/>
                  <a:pt x="274851" y="2317432"/>
                </a:cubicBezTo>
                <a:cubicBezTo>
                  <a:pt x="275209" y="2315967"/>
                  <a:pt x="275388" y="2314421"/>
                  <a:pt x="275388" y="2312793"/>
                </a:cubicBezTo>
                <a:cubicBezTo>
                  <a:pt x="275388" y="2310774"/>
                  <a:pt x="275166" y="2309011"/>
                  <a:pt x="274721" y="2307503"/>
                </a:cubicBezTo>
                <a:cubicBezTo>
                  <a:pt x="274276" y="2305994"/>
                  <a:pt x="273641" y="2304735"/>
                  <a:pt x="272816" y="2303726"/>
                </a:cubicBezTo>
                <a:cubicBezTo>
                  <a:pt x="271992" y="2302717"/>
                  <a:pt x="270988" y="2301957"/>
                  <a:pt x="269805" y="2301447"/>
                </a:cubicBezTo>
                <a:cubicBezTo>
                  <a:pt x="268622" y="2300937"/>
                  <a:pt x="267303" y="2300682"/>
                  <a:pt x="265849" y="2300682"/>
                </a:cubicBezTo>
                <a:close/>
                <a:moveTo>
                  <a:pt x="513565" y="2300389"/>
                </a:moveTo>
                <a:cubicBezTo>
                  <a:pt x="512327" y="2300389"/>
                  <a:pt x="511199" y="2300628"/>
                  <a:pt x="510179" y="2301105"/>
                </a:cubicBezTo>
                <a:cubicBezTo>
                  <a:pt x="509158" y="2301583"/>
                  <a:pt x="508279" y="2302256"/>
                  <a:pt x="507542" y="2303124"/>
                </a:cubicBezTo>
                <a:cubicBezTo>
                  <a:pt x="506804" y="2303992"/>
                  <a:pt x="506207" y="2305034"/>
                  <a:pt x="505751" y="2306249"/>
                </a:cubicBezTo>
                <a:cubicBezTo>
                  <a:pt x="505295" y="2307465"/>
                  <a:pt x="505013" y="2308799"/>
                  <a:pt x="504905" y="2310254"/>
                </a:cubicBezTo>
                <a:lnTo>
                  <a:pt x="522094" y="2310254"/>
                </a:lnTo>
                <a:cubicBezTo>
                  <a:pt x="522159" y="2308799"/>
                  <a:pt x="522018" y="2307470"/>
                  <a:pt x="521671" y="2306265"/>
                </a:cubicBezTo>
                <a:cubicBezTo>
                  <a:pt x="521324" y="2305061"/>
                  <a:pt x="520787" y="2304024"/>
                  <a:pt x="520059" y="2303156"/>
                </a:cubicBezTo>
                <a:cubicBezTo>
                  <a:pt x="519332" y="2302288"/>
                  <a:pt x="518426" y="2301610"/>
                  <a:pt x="517341" y="2301122"/>
                </a:cubicBezTo>
                <a:cubicBezTo>
                  <a:pt x="516256" y="2300633"/>
                  <a:pt x="514997" y="2300389"/>
                  <a:pt x="513565" y="2300389"/>
                </a:cubicBezTo>
                <a:close/>
                <a:moveTo>
                  <a:pt x="342115" y="2300389"/>
                </a:moveTo>
                <a:cubicBezTo>
                  <a:pt x="340877" y="2300389"/>
                  <a:pt x="339749" y="2300628"/>
                  <a:pt x="338729" y="2301105"/>
                </a:cubicBezTo>
                <a:cubicBezTo>
                  <a:pt x="337709" y="2301583"/>
                  <a:pt x="336830" y="2302256"/>
                  <a:pt x="336092" y="2303124"/>
                </a:cubicBezTo>
                <a:cubicBezTo>
                  <a:pt x="335354" y="2303992"/>
                  <a:pt x="334757" y="2305034"/>
                  <a:pt x="334301" y="2306249"/>
                </a:cubicBezTo>
                <a:cubicBezTo>
                  <a:pt x="333845" y="2307465"/>
                  <a:pt x="333563" y="2308799"/>
                  <a:pt x="333455" y="2310254"/>
                </a:cubicBezTo>
                <a:lnTo>
                  <a:pt x="350644" y="2310254"/>
                </a:lnTo>
                <a:cubicBezTo>
                  <a:pt x="350709" y="2308799"/>
                  <a:pt x="350568" y="2307470"/>
                  <a:pt x="350221" y="2306265"/>
                </a:cubicBezTo>
                <a:cubicBezTo>
                  <a:pt x="349874" y="2305061"/>
                  <a:pt x="349337" y="2304024"/>
                  <a:pt x="348609" y="2303156"/>
                </a:cubicBezTo>
                <a:cubicBezTo>
                  <a:pt x="347882" y="2302288"/>
                  <a:pt x="346976" y="2301610"/>
                  <a:pt x="345891" y="2301122"/>
                </a:cubicBezTo>
                <a:cubicBezTo>
                  <a:pt x="344806" y="2300633"/>
                  <a:pt x="343547" y="2300389"/>
                  <a:pt x="342115" y="2300389"/>
                </a:cubicBezTo>
                <a:close/>
                <a:moveTo>
                  <a:pt x="132564" y="2300389"/>
                </a:moveTo>
                <a:cubicBezTo>
                  <a:pt x="131327" y="2300389"/>
                  <a:pt x="130199" y="2300628"/>
                  <a:pt x="129179" y="2301105"/>
                </a:cubicBezTo>
                <a:cubicBezTo>
                  <a:pt x="128159" y="2301583"/>
                  <a:pt x="127279" y="2302256"/>
                  <a:pt x="126542" y="2303124"/>
                </a:cubicBezTo>
                <a:cubicBezTo>
                  <a:pt x="125804" y="2303992"/>
                  <a:pt x="125207" y="2305034"/>
                  <a:pt x="124751" y="2306249"/>
                </a:cubicBezTo>
                <a:cubicBezTo>
                  <a:pt x="124295" y="2307465"/>
                  <a:pt x="124013" y="2308799"/>
                  <a:pt x="123904" y="2310254"/>
                </a:cubicBezTo>
                <a:lnTo>
                  <a:pt x="141094" y="2310254"/>
                </a:lnTo>
                <a:cubicBezTo>
                  <a:pt x="141159" y="2308799"/>
                  <a:pt x="141018" y="2307470"/>
                  <a:pt x="140671" y="2306265"/>
                </a:cubicBezTo>
                <a:cubicBezTo>
                  <a:pt x="140324" y="2305061"/>
                  <a:pt x="139786" y="2304024"/>
                  <a:pt x="139059" y="2303156"/>
                </a:cubicBezTo>
                <a:cubicBezTo>
                  <a:pt x="138332" y="2302288"/>
                  <a:pt x="137426" y="2301610"/>
                  <a:pt x="136341" y="2301122"/>
                </a:cubicBezTo>
                <a:cubicBezTo>
                  <a:pt x="135256" y="2300633"/>
                  <a:pt x="133997" y="2300389"/>
                  <a:pt x="132564" y="2300389"/>
                </a:cubicBezTo>
                <a:close/>
                <a:moveTo>
                  <a:pt x="474944" y="2300129"/>
                </a:moveTo>
                <a:cubicBezTo>
                  <a:pt x="473815" y="2300129"/>
                  <a:pt x="472811" y="2300324"/>
                  <a:pt x="471932" y="2300715"/>
                </a:cubicBezTo>
                <a:cubicBezTo>
                  <a:pt x="471053" y="2301105"/>
                  <a:pt x="470315" y="2301621"/>
                  <a:pt x="469718" y="2302261"/>
                </a:cubicBezTo>
                <a:cubicBezTo>
                  <a:pt x="469122" y="2302901"/>
                  <a:pt x="468666" y="2303645"/>
                  <a:pt x="468351" y="2304491"/>
                </a:cubicBezTo>
                <a:cubicBezTo>
                  <a:pt x="468036" y="2305338"/>
                  <a:pt x="467879" y="2306217"/>
                  <a:pt x="467879" y="2307128"/>
                </a:cubicBezTo>
                <a:cubicBezTo>
                  <a:pt x="467879" y="2308170"/>
                  <a:pt x="468052" y="2309125"/>
                  <a:pt x="468400" y="2309993"/>
                </a:cubicBezTo>
                <a:cubicBezTo>
                  <a:pt x="468747" y="2310861"/>
                  <a:pt x="469235" y="2311599"/>
                  <a:pt x="469865" y="2312207"/>
                </a:cubicBezTo>
                <a:cubicBezTo>
                  <a:pt x="470494" y="2312815"/>
                  <a:pt x="471238" y="2313287"/>
                  <a:pt x="472095" y="2313623"/>
                </a:cubicBezTo>
                <a:cubicBezTo>
                  <a:pt x="472952" y="2313959"/>
                  <a:pt x="473902" y="2314128"/>
                  <a:pt x="474944" y="2314128"/>
                </a:cubicBezTo>
                <a:cubicBezTo>
                  <a:pt x="476072" y="2314128"/>
                  <a:pt x="477076" y="2313938"/>
                  <a:pt x="477955" y="2313558"/>
                </a:cubicBezTo>
                <a:cubicBezTo>
                  <a:pt x="478834" y="2313178"/>
                  <a:pt x="479572" y="2312663"/>
                  <a:pt x="480169" y="2312012"/>
                </a:cubicBezTo>
                <a:cubicBezTo>
                  <a:pt x="480766" y="2311360"/>
                  <a:pt x="481221" y="2310612"/>
                  <a:pt x="481536" y="2309765"/>
                </a:cubicBezTo>
                <a:cubicBezTo>
                  <a:pt x="481851" y="2308919"/>
                  <a:pt x="482008" y="2308040"/>
                  <a:pt x="482008" y="2307128"/>
                </a:cubicBezTo>
                <a:cubicBezTo>
                  <a:pt x="482008" y="2306086"/>
                  <a:pt x="481835" y="2305131"/>
                  <a:pt x="481487" y="2304263"/>
                </a:cubicBezTo>
                <a:cubicBezTo>
                  <a:pt x="481140" y="2303395"/>
                  <a:pt x="480652" y="2302657"/>
                  <a:pt x="480022" y="2302049"/>
                </a:cubicBezTo>
                <a:cubicBezTo>
                  <a:pt x="479393" y="2301442"/>
                  <a:pt x="478650" y="2300970"/>
                  <a:pt x="477792" y="2300633"/>
                </a:cubicBezTo>
                <a:cubicBezTo>
                  <a:pt x="476935" y="2300297"/>
                  <a:pt x="475985" y="2300129"/>
                  <a:pt x="474944" y="2300129"/>
                </a:cubicBezTo>
                <a:close/>
                <a:moveTo>
                  <a:pt x="221094" y="2296450"/>
                </a:moveTo>
                <a:lnTo>
                  <a:pt x="227540" y="2296450"/>
                </a:lnTo>
                <a:lnTo>
                  <a:pt x="235549" y="2318067"/>
                </a:lnTo>
                <a:lnTo>
                  <a:pt x="237274" y="2323341"/>
                </a:lnTo>
                <a:lnTo>
                  <a:pt x="239065" y="2317937"/>
                </a:lnTo>
                <a:lnTo>
                  <a:pt x="247009" y="2296450"/>
                </a:lnTo>
                <a:lnTo>
                  <a:pt x="253227" y="2296450"/>
                </a:lnTo>
                <a:lnTo>
                  <a:pt x="240400" y="2329136"/>
                </a:lnTo>
                <a:lnTo>
                  <a:pt x="233888" y="2329136"/>
                </a:lnTo>
                <a:close/>
                <a:moveTo>
                  <a:pt x="551599" y="2295864"/>
                </a:moveTo>
                <a:cubicBezTo>
                  <a:pt x="552272" y="2295864"/>
                  <a:pt x="552913" y="2295999"/>
                  <a:pt x="553520" y="2296271"/>
                </a:cubicBezTo>
                <a:cubicBezTo>
                  <a:pt x="554128" y="2296542"/>
                  <a:pt x="554660" y="2296906"/>
                  <a:pt x="555115" y="2297361"/>
                </a:cubicBezTo>
                <a:cubicBezTo>
                  <a:pt x="555571" y="2297817"/>
                  <a:pt x="555935" y="2298349"/>
                  <a:pt x="556206" y="2298957"/>
                </a:cubicBezTo>
                <a:cubicBezTo>
                  <a:pt x="556477" y="2299564"/>
                  <a:pt x="556613" y="2300204"/>
                  <a:pt x="556613" y="2300877"/>
                </a:cubicBezTo>
                <a:cubicBezTo>
                  <a:pt x="556613" y="2301572"/>
                  <a:pt x="556477" y="2302218"/>
                  <a:pt x="556206" y="2302815"/>
                </a:cubicBezTo>
                <a:cubicBezTo>
                  <a:pt x="555935" y="2303411"/>
                  <a:pt x="555571" y="2303938"/>
                  <a:pt x="555115" y="2304393"/>
                </a:cubicBezTo>
                <a:cubicBezTo>
                  <a:pt x="554660" y="2304849"/>
                  <a:pt x="554128" y="2305207"/>
                  <a:pt x="553520" y="2305468"/>
                </a:cubicBezTo>
                <a:cubicBezTo>
                  <a:pt x="552913" y="2305728"/>
                  <a:pt x="552272" y="2305859"/>
                  <a:pt x="551599" y="2305859"/>
                </a:cubicBezTo>
                <a:cubicBezTo>
                  <a:pt x="550905" y="2305859"/>
                  <a:pt x="550259" y="2305728"/>
                  <a:pt x="549662" y="2305468"/>
                </a:cubicBezTo>
                <a:cubicBezTo>
                  <a:pt x="549065" y="2305207"/>
                  <a:pt x="548539" y="2304849"/>
                  <a:pt x="548083" y="2304393"/>
                </a:cubicBezTo>
                <a:cubicBezTo>
                  <a:pt x="547627" y="2303938"/>
                  <a:pt x="547269" y="2303411"/>
                  <a:pt x="547009" y="2302815"/>
                </a:cubicBezTo>
                <a:cubicBezTo>
                  <a:pt x="546748" y="2302218"/>
                  <a:pt x="546618" y="2301572"/>
                  <a:pt x="546618" y="2300877"/>
                </a:cubicBezTo>
                <a:cubicBezTo>
                  <a:pt x="546618" y="2300204"/>
                  <a:pt x="546748" y="2299564"/>
                  <a:pt x="547009" y="2298957"/>
                </a:cubicBezTo>
                <a:cubicBezTo>
                  <a:pt x="547269" y="2298349"/>
                  <a:pt x="547627" y="2297817"/>
                  <a:pt x="548083" y="2297361"/>
                </a:cubicBezTo>
                <a:cubicBezTo>
                  <a:pt x="548539" y="2296906"/>
                  <a:pt x="549065" y="2296542"/>
                  <a:pt x="549662" y="2296271"/>
                </a:cubicBezTo>
                <a:cubicBezTo>
                  <a:pt x="550259" y="2295999"/>
                  <a:pt x="550905" y="2295864"/>
                  <a:pt x="551599" y="2295864"/>
                </a:cubicBezTo>
                <a:close/>
                <a:moveTo>
                  <a:pt x="513825" y="2295864"/>
                </a:moveTo>
                <a:cubicBezTo>
                  <a:pt x="516104" y="2295864"/>
                  <a:pt x="518122" y="2296222"/>
                  <a:pt x="519880" y="2296938"/>
                </a:cubicBezTo>
                <a:cubicBezTo>
                  <a:pt x="521638" y="2297654"/>
                  <a:pt x="523120" y="2298669"/>
                  <a:pt x="524324" y="2299982"/>
                </a:cubicBezTo>
                <a:cubicBezTo>
                  <a:pt x="525529" y="2301295"/>
                  <a:pt x="526440" y="2302890"/>
                  <a:pt x="527059" y="2304768"/>
                </a:cubicBezTo>
                <a:cubicBezTo>
                  <a:pt x="527678" y="2306645"/>
                  <a:pt x="527987" y="2308745"/>
                  <a:pt x="527987" y="2311067"/>
                </a:cubicBezTo>
                <a:cubicBezTo>
                  <a:pt x="527987" y="2311870"/>
                  <a:pt x="527976" y="2312543"/>
                  <a:pt x="527954" y="2313086"/>
                </a:cubicBezTo>
                <a:cubicBezTo>
                  <a:pt x="527933" y="2313629"/>
                  <a:pt x="527900" y="2314139"/>
                  <a:pt x="527857" y="2314616"/>
                </a:cubicBezTo>
                <a:lnTo>
                  <a:pt x="504905" y="2314616"/>
                </a:lnTo>
                <a:cubicBezTo>
                  <a:pt x="504905" y="2317958"/>
                  <a:pt x="505838" y="2320525"/>
                  <a:pt x="507704" y="2322316"/>
                </a:cubicBezTo>
                <a:cubicBezTo>
                  <a:pt x="509571" y="2324106"/>
                  <a:pt x="512262" y="2325002"/>
                  <a:pt x="515778" y="2325002"/>
                </a:cubicBezTo>
                <a:cubicBezTo>
                  <a:pt x="516733" y="2325002"/>
                  <a:pt x="517688" y="2324963"/>
                  <a:pt x="518643" y="2324888"/>
                </a:cubicBezTo>
                <a:cubicBezTo>
                  <a:pt x="519598" y="2324812"/>
                  <a:pt x="520521" y="2324709"/>
                  <a:pt x="521411" y="2324578"/>
                </a:cubicBezTo>
                <a:cubicBezTo>
                  <a:pt x="522301" y="2324448"/>
                  <a:pt x="523152" y="2324302"/>
                  <a:pt x="523966" y="2324139"/>
                </a:cubicBezTo>
                <a:cubicBezTo>
                  <a:pt x="524780" y="2323976"/>
                  <a:pt x="525534" y="2323797"/>
                  <a:pt x="526229" y="2323602"/>
                </a:cubicBezTo>
                <a:lnTo>
                  <a:pt x="526229" y="2328257"/>
                </a:lnTo>
                <a:cubicBezTo>
                  <a:pt x="524688" y="2328691"/>
                  <a:pt x="522946" y="2329044"/>
                  <a:pt x="521004" y="2329315"/>
                </a:cubicBezTo>
                <a:cubicBezTo>
                  <a:pt x="519061" y="2329586"/>
                  <a:pt x="517048" y="2329722"/>
                  <a:pt x="514964" y="2329722"/>
                </a:cubicBezTo>
                <a:cubicBezTo>
                  <a:pt x="512165" y="2329722"/>
                  <a:pt x="509755" y="2329342"/>
                  <a:pt x="507737" y="2328583"/>
                </a:cubicBezTo>
                <a:cubicBezTo>
                  <a:pt x="505718" y="2327823"/>
                  <a:pt x="504063" y="2326721"/>
                  <a:pt x="502772" y="2325278"/>
                </a:cubicBezTo>
                <a:cubicBezTo>
                  <a:pt x="501481" y="2323835"/>
                  <a:pt x="500526" y="2322066"/>
                  <a:pt x="499907" y="2319972"/>
                </a:cubicBezTo>
                <a:cubicBezTo>
                  <a:pt x="499289" y="2317877"/>
                  <a:pt x="498979" y="2315506"/>
                  <a:pt x="498979" y="2312858"/>
                </a:cubicBezTo>
                <a:cubicBezTo>
                  <a:pt x="498979" y="2310557"/>
                  <a:pt x="499310" y="2308382"/>
                  <a:pt x="499972" y="2306331"/>
                </a:cubicBezTo>
                <a:cubicBezTo>
                  <a:pt x="500634" y="2304280"/>
                  <a:pt x="501600" y="2302478"/>
                  <a:pt x="502870" y="2300926"/>
                </a:cubicBezTo>
                <a:cubicBezTo>
                  <a:pt x="504139" y="2299374"/>
                  <a:pt x="505697" y="2298143"/>
                  <a:pt x="507542" y="2297231"/>
                </a:cubicBezTo>
                <a:cubicBezTo>
                  <a:pt x="509387" y="2296320"/>
                  <a:pt x="511481" y="2295864"/>
                  <a:pt x="513825" y="2295864"/>
                </a:cubicBezTo>
                <a:close/>
                <a:moveTo>
                  <a:pt x="474944" y="2295864"/>
                </a:moveTo>
                <a:cubicBezTo>
                  <a:pt x="475747" y="2295864"/>
                  <a:pt x="476517" y="2295918"/>
                  <a:pt x="477255" y="2296027"/>
                </a:cubicBezTo>
                <a:cubicBezTo>
                  <a:pt x="477993" y="2296135"/>
                  <a:pt x="478644" y="2296276"/>
                  <a:pt x="479208" y="2296450"/>
                </a:cubicBezTo>
                <a:lnTo>
                  <a:pt x="491059" y="2296450"/>
                </a:lnTo>
                <a:lnTo>
                  <a:pt x="491059" y="2301073"/>
                </a:lnTo>
                <a:lnTo>
                  <a:pt x="485817" y="2301073"/>
                </a:lnTo>
                <a:cubicBezTo>
                  <a:pt x="486425" y="2301832"/>
                  <a:pt x="486897" y="2302717"/>
                  <a:pt x="487233" y="2303726"/>
                </a:cubicBezTo>
                <a:cubicBezTo>
                  <a:pt x="487570" y="2304735"/>
                  <a:pt x="487738" y="2305826"/>
                  <a:pt x="487738" y="2306998"/>
                </a:cubicBezTo>
                <a:cubicBezTo>
                  <a:pt x="487738" y="2308691"/>
                  <a:pt x="487429" y="2310237"/>
                  <a:pt x="486810" y="2311637"/>
                </a:cubicBezTo>
                <a:cubicBezTo>
                  <a:pt x="486192" y="2313037"/>
                  <a:pt x="485318" y="2314236"/>
                  <a:pt x="484189" y="2315235"/>
                </a:cubicBezTo>
                <a:cubicBezTo>
                  <a:pt x="483061" y="2316233"/>
                  <a:pt x="481710" y="2317009"/>
                  <a:pt x="480136" y="2317562"/>
                </a:cubicBezTo>
                <a:cubicBezTo>
                  <a:pt x="478563" y="2318116"/>
                  <a:pt x="476832" y="2318393"/>
                  <a:pt x="474944" y="2318393"/>
                </a:cubicBezTo>
                <a:cubicBezTo>
                  <a:pt x="473576" y="2318393"/>
                  <a:pt x="472296" y="2318246"/>
                  <a:pt x="471102" y="2317953"/>
                </a:cubicBezTo>
                <a:cubicBezTo>
                  <a:pt x="469908" y="2317660"/>
                  <a:pt x="468964" y="2317296"/>
                  <a:pt x="468270" y="2316862"/>
                </a:cubicBezTo>
                <a:cubicBezTo>
                  <a:pt x="467857" y="2317470"/>
                  <a:pt x="467510" y="2318045"/>
                  <a:pt x="467228" y="2318588"/>
                </a:cubicBezTo>
                <a:cubicBezTo>
                  <a:pt x="466946" y="2319131"/>
                  <a:pt x="466804" y="2319738"/>
                  <a:pt x="466804" y="2320411"/>
                </a:cubicBezTo>
                <a:cubicBezTo>
                  <a:pt x="466804" y="2321236"/>
                  <a:pt x="467201" y="2321919"/>
                  <a:pt x="467993" y="2322462"/>
                </a:cubicBezTo>
                <a:cubicBezTo>
                  <a:pt x="468785" y="2323005"/>
                  <a:pt x="469832" y="2323298"/>
                  <a:pt x="471135" y="2323341"/>
                </a:cubicBezTo>
                <a:lnTo>
                  <a:pt x="479729" y="2323667"/>
                </a:lnTo>
                <a:cubicBezTo>
                  <a:pt x="481357" y="2323710"/>
                  <a:pt x="482860" y="2323916"/>
                  <a:pt x="484238" y="2324285"/>
                </a:cubicBezTo>
                <a:cubicBezTo>
                  <a:pt x="485617" y="2324654"/>
                  <a:pt x="486800" y="2325186"/>
                  <a:pt x="487787" y="2325881"/>
                </a:cubicBezTo>
                <a:cubicBezTo>
                  <a:pt x="488774" y="2326575"/>
                  <a:pt x="489545" y="2327432"/>
                  <a:pt x="490099" y="2328452"/>
                </a:cubicBezTo>
                <a:cubicBezTo>
                  <a:pt x="490652" y="2329472"/>
                  <a:pt x="490929" y="2330655"/>
                  <a:pt x="490929" y="2332001"/>
                </a:cubicBezTo>
                <a:cubicBezTo>
                  <a:pt x="490929" y="2333455"/>
                  <a:pt x="490614" y="2334833"/>
                  <a:pt x="489984" y="2336136"/>
                </a:cubicBezTo>
                <a:cubicBezTo>
                  <a:pt x="489355" y="2337438"/>
                  <a:pt x="488384" y="2338583"/>
                  <a:pt x="487071" y="2339570"/>
                </a:cubicBezTo>
                <a:cubicBezTo>
                  <a:pt x="485758" y="2340558"/>
                  <a:pt x="484092" y="2341345"/>
                  <a:pt x="482073" y="2341931"/>
                </a:cubicBezTo>
                <a:cubicBezTo>
                  <a:pt x="480055" y="2342517"/>
                  <a:pt x="477657" y="2342810"/>
                  <a:pt x="474878" y="2342810"/>
                </a:cubicBezTo>
                <a:cubicBezTo>
                  <a:pt x="472231" y="2342810"/>
                  <a:pt x="469979" y="2342598"/>
                  <a:pt x="468123" y="2342175"/>
                </a:cubicBezTo>
                <a:cubicBezTo>
                  <a:pt x="466267" y="2341752"/>
                  <a:pt x="464743" y="2341166"/>
                  <a:pt x="463549" y="2340417"/>
                </a:cubicBezTo>
                <a:cubicBezTo>
                  <a:pt x="462355" y="2339668"/>
                  <a:pt x="461487" y="2338778"/>
                  <a:pt x="460944" y="2337747"/>
                </a:cubicBezTo>
                <a:cubicBezTo>
                  <a:pt x="460402" y="2336716"/>
                  <a:pt x="460131" y="2335582"/>
                  <a:pt x="460131" y="2334345"/>
                </a:cubicBezTo>
                <a:cubicBezTo>
                  <a:pt x="460131" y="2332761"/>
                  <a:pt x="460499" y="2331372"/>
                  <a:pt x="461237" y="2330178"/>
                </a:cubicBezTo>
                <a:cubicBezTo>
                  <a:pt x="461975" y="2328984"/>
                  <a:pt x="463115" y="2327834"/>
                  <a:pt x="464656" y="2326727"/>
                </a:cubicBezTo>
                <a:cubicBezTo>
                  <a:pt x="464092" y="2326467"/>
                  <a:pt x="463603" y="2326141"/>
                  <a:pt x="463191" y="2325750"/>
                </a:cubicBezTo>
                <a:cubicBezTo>
                  <a:pt x="462778" y="2325360"/>
                  <a:pt x="462442" y="2324931"/>
                  <a:pt x="462182" y="2324464"/>
                </a:cubicBezTo>
                <a:cubicBezTo>
                  <a:pt x="461921" y="2323998"/>
                  <a:pt x="461726" y="2323504"/>
                  <a:pt x="461596" y="2322983"/>
                </a:cubicBezTo>
                <a:cubicBezTo>
                  <a:pt x="461465" y="2322462"/>
                  <a:pt x="461400" y="2321952"/>
                  <a:pt x="461400" y="2321453"/>
                </a:cubicBezTo>
                <a:cubicBezTo>
                  <a:pt x="461400" y="2320042"/>
                  <a:pt x="461731" y="2318751"/>
                  <a:pt x="462393" y="2317579"/>
                </a:cubicBezTo>
                <a:cubicBezTo>
                  <a:pt x="463055" y="2316407"/>
                  <a:pt x="463842" y="2315300"/>
                  <a:pt x="464753" y="2314258"/>
                </a:cubicBezTo>
                <a:cubicBezTo>
                  <a:pt x="464341" y="2313759"/>
                  <a:pt x="463978" y="2313270"/>
                  <a:pt x="463663" y="2312793"/>
                </a:cubicBezTo>
                <a:cubicBezTo>
                  <a:pt x="463348" y="2312315"/>
                  <a:pt x="463077" y="2311800"/>
                  <a:pt x="462849" y="2311247"/>
                </a:cubicBezTo>
                <a:cubicBezTo>
                  <a:pt x="462621" y="2310693"/>
                  <a:pt x="462447" y="2310096"/>
                  <a:pt x="462328" y="2309456"/>
                </a:cubicBezTo>
                <a:cubicBezTo>
                  <a:pt x="462209" y="2308816"/>
                  <a:pt x="462149" y="2308083"/>
                  <a:pt x="462149" y="2307258"/>
                </a:cubicBezTo>
                <a:cubicBezTo>
                  <a:pt x="462149" y="2305565"/>
                  <a:pt x="462458" y="2304019"/>
                  <a:pt x="463077" y="2302619"/>
                </a:cubicBezTo>
                <a:cubicBezTo>
                  <a:pt x="463696" y="2301219"/>
                  <a:pt x="464564" y="2300020"/>
                  <a:pt x="465681" y="2299022"/>
                </a:cubicBezTo>
                <a:cubicBezTo>
                  <a:pt x="466799" y="2298023"/>
                  <a:pt x="468145" y="2297247"/>
                  <a:pt x="469718" y="2296694"/>
                </a:cubicBezTo>
                <a:cubicBezTo>
                  <a:pt x="471292" y="2296140"/>
                  <a:pt x="473034" y="2295864"/>
                  <a:pt x="474944" y="2295864"/>
                </a:cubicBezTo>
                <a:close/>
                <a:moveTo>
                  <a:pt x="447020" y="2295864"/>
                </a:moveTo>
                <a:cubicBezTo>
                  <a:pt x="448995" y="2295864"/>
                  <a:pt x="450775" y="2296081"/>
                  <a:pt x="452359" y="2296515"/>
                </a:cubicBezTo>
                <a:cubicBezTo>
                  <a:pt x="453943" y="2296949"/>
                  <a:pt x="455284" y="2297611"/>
                  <a:pt x="456380" y="2298501"/>
                </a:cubicBezTo>
                <a:cubicBezTo>
                  <a:pt x="457476" y="2299391"/>
                  <a:pt x="458317" y="2300508"/>
                  <a:pt x="458903" y="2301854"/>
                </a:cubicBezTo>
                <a:cubicBezTo>
                  <a:pt x="459489" y="2303200"/>
                  <a:pt x="459782" y="2304784"/>
                  <a:pt x="459782" y="2306607"/>
                </a:cubicBezTo>
                <a:lnTo>
                  <a:pt x="459782" y="2329136"/>
                </a:lnTo>
                <a:lnTo>
                  <a:pt x="454703" y="2329136"/>
                </a:lnTo>
                <a:lnTo>
                  <a:pt x="454573" y="2324741"/>
                </a:lnTo>
                <a:cubicBezTo>
                  <a:pt x="452793" y="2326499"/>
                  <a:pt x="450986" y="2327769"/>
                  <a:pt x="449152" y="2328550"/>
                </a:cubicBezTo>
                <a:cubicBezTo>
                  <a:pt x="447318" y="2329331"/>
                  <a:pt x="445392" y="2329722"/>
                  <a:pt x="443373" y="2329722"/>
                </a:cubicBezTo>
                <a:cubicBezTo>
                  <a:pt x="441507" y="2329722"/>
                  <a:pt x="439912" y="2329483"/>
                  <a:pt x="438588" y="2329006"/>
                </a:cubicBezTo>
                <a:cubicBezTo>
                  <a:pt x="437264" y="2328528"/>
                  <a:pt x="436173" y="2327872"/>
                  <a:pt x="435316" y="2327036"/>
                </a:cubicBezTo>
                <a:cubicBezTo>
                  <a:pt x="434458" y="2326201"/>
                  <a:pt x="433829" y="2325219"/>
                  <a:pt x="433428" y="2324090"/>
                </a:cubicBezTo>
                <a:cubicBezTo>
                  <a:pt x="433026" y="2322961"/>
                  <a:pt x="432825" y="2321735"/>
                  <a:pt x="432825" y="2320411"/>
                </a:cubicBezTo>
                <a:cubicBezTo>
                  <a:pt x="432825" y="2317134"/>
                  <a:pt x="434046" y="2314567"/>
                  <a:pt x="436488" y="2312712"/>
                </a:cubicBezTo>
                <a:cubicBezTo>
                  <a:pt x="438929" y="2310856"/>
                  <a:pt x="442538" y="2309928"/>
                  <a:pt x="447313" y="2309928"/>
                </a:cubicBezTo>
                <a:lnTo>
                  <a:pt x="454084" y="2309928"/>
                </a:lnTo>
                <a:lnTo>
                  <a:pt x="454084" y="2307063"/>
                </a:lnTo>
                <a:cubicBezTo>
                  <a:pt x="454084" y="2305131"/>
                  <a:pt x="453466" y="2303585"/>
                  <a:pt x="452229" y="2302424"/>
                </a:cubicBezTo>
                <a:cubicBezTo>
                  <a:pt x="450992" y="2301263"/>
                  <a:pt x="449103" y="2300682"/>
                  <a:pt x="446564" y="2300682"/>
                </a:cubicBezTo>
                <a:cubicBezTo>
                  <a:pt x="444719" y="2300682"/>
                  <a:pt x="442901" y="2300888"/>
                  <a:pt x="441111" y="2301301"/>
                </a:cubicBezTo>
                <a:cubicBezTo>
                  <a:pt x="439320" y="2301713"/>
                  <a:pt x="437470" y="2302299"/>
                  <a:pt x="435560" y="2303059"/>
                </a:cubicBezTo>
                <a:lnTo>
                  <a:pt x="435560" y="2297947"/>
                </a:lnTo>
                <a:cubicBezTo>
                  <a:pt x="436276" y="2297687"/>
                  <a:pt x="437074" y="2297432"/>
                  <a:pt x="437953" y="2297182"/>
                </a:cubicBezTo>
                <a:cubicBezTo>
                  <a:pt x="438832" y="2296933"/>
                  <a:pt x="439760" y="2296710"/>
                  <a:pt x="440736" y="2296515"/>
                </a:cubicBezTo>
                <a:cubicBezTo>
                  <a:pt x="441713" y="2296320"/>
                  <a:pt x="442733" y="2296162"/>
                  <a:pt x="443797" y="2296043"/>
                </a:cubicBezTo>
                <a:cubicBezTo>
                  <a:pt x="444860" y="2295923"/>
                  <a:pt x="445935" y="2295864"/>
                  <a:pt x="447020" y="2295864"/>
                </a:cubicBezTo>
                <a:close/>
                <a:moveTo>
                  <a:pt x="375573" y="2295864"/>
                </a:moveTo>
                <a:cubicBezTo>
                  <a:pt x="378959" y="2295864"/>
                  <a:pt x="381525" y="2296960"/>
                  <a:pt x="383272" y="2299152"/>
                </a:cubicBezTo>
                <a:cubicBezTo>
                  <a:pt x="385020" y="2301344"/>
                  <a:pt x="385828" y="2304600"/>
                  <a:pt x="385698" y="2308919"/>
                </a:cubicBezTo>
                <a:lnTo>
                  <a:pt x="379968" y="2308919"/>
                </a:lnTo>
                <a:cubicBezTo>
                  <a:pt x="380033" y="2306054"/>
                  <a:pt x="379615" y="2303976"/>
                  <a:pt x="378715" y="2302684"/>
                </a:cubicBezTo>
                <a:cubicBezTo>
                  <a:pt x="377814" y="2301393"/>
                  <a:pt x="376495" y="2300747"/>
                  <a:pt x="374759" y="2300747"/>
                </a:cubicBezTo>
                <a:cubicBezTo>
                  <a:pt x="373999" y="2300747"/>
                  <a:pt x="373234" y="2300883"/>
                  <a:pt x="372464" y="2301154"/>
                </a:cubicBezTo>
                <a:cubicBezTo>
                  <a:pt x="371693" y="2301425"/>
                  <a:pt x="370901" y="2301859"/>
                  <a:pt x="370087" y="2302456"/>
                </a:cubicBezTo>
                <a:cubicBezTo>
                  <a:pt x="369273" y="2303053"/>
                  <a:pt x="368411" y="2303818"/>
                  <a:pt x="367499" y="2304752"/>
                </a:cubicBezTo>
                <a:cubicBezTo>
                  <a:pt x="366587" y="2305685"/>
                  <a:pt x="365611" y="2306813"/>
                  <a:pt x="364569" y="2308137"/>
                </a:cubicBezTo>
                <a:lnTo>
                  <a:pt x="364569" y="2329136"/>
                </a:lnTo>
                <a:lnTo>
                  <a:pt x="358839" y="2329136"/>
                </a:lnTo>
                <a:lnTo>
                  <a:pt x="358839" y="2296450"/>
                </a:lnTo>
                <a:lnTo>
                  <a:pt x="364016" y="2296450"/>
                </a:lnTo>
                <a:lnTo>
                  <a:pt x="364178" y="2302473"/>
                </a:lnTo>
                <a:cubicBezTo>
                  <a:pt x="366110" y="2300150"/>
                  <a:pt x="368014" y="2298468"/>
                  <a:pt x="369892" y="2297426"/>
                </a:cubicBezTo>
                <a:cubicBezTo>
                  <a:pt x="371769" y="2296385"/>
                  <a:pt x="373663" y="2295864"/>
                  <a:pt x="375573" y="2295864"/>
                </a:cubicBezTo>
                <a:close/>
                <a:moveTo>
                  <a:pt x="342375" y="2295864"/>
                </a:moveTo>
                <a:cubicBezTo>
                  <a:pt x="344654" y="2295864"/>
                  <a:pt x="346672" y="2296222"/>
                  <a:pt x="348430" y="2296938"/>
                </a:cubicBezTo>
                <a:cubicBezTo>
                  <a:pt x="350188" y="2297654"/>
                  <a:pt x="351670" y="2298669"/>
                  <a:pt x="352874" y="2299982"/>
                </a:cubicBezTo>
                <a:cubicBezTo>
                  <a:pt x="354079" y="2301295"/>
                  <a:pt x="354990" y="2302890"/>
                  <a:pt x="355609" y="2304768"/>
                </a:cubicBezTo>
                <a:cubicBezTo>
                  <a:pt x="356228" y="2306645"/>
                  <a:pt x="356537" y="2308745"/>
                  <a:pt x="356537" y="2311067"/>
                </a:cubicBezTo>
                <a:cubicBezTo>
                  <a:pt x="356537" y="2311870"/>
                  <a:pt x="356526" y="2312543"/>
                  <a:pt x="356504" y="2313086"/>
                </a:cubicBezTo>
                <a:cubicBezTo>
                  <a:pt x="356483" y="2313629"/>
                  <a:pt x="356450" y="2314139"/>
                  <a:pt x="356407" y="2314616"/>
                </a:cubicBezTo>
                <a:lnTo>
                  <a:pt x="333455" y="2314616"/>
                </a:lnTo>
                <a:cubicBezTo>
                  <a:pt x="333455" y="2317958"/>
                  <a:pt x="334388" y="2320525"/>
                  <a:pt x="336254" y="2322316"/>
                </a:cubicBezTo>
                <a:cubicBezTo>
                  <a:pt x="338121" y="2324106"/>
                  <a:pt x="340812" y="2325002"/>
                  <a:pt x="344328" y="2325002"/>
                </a:cubicBezTo>
                <a:cubicBezTo>
                  <a:pt x="345283" y="2325002"/>
                  <a:pt x="346238" y="2324963"/>
                  <a:pt x="347193" y="2324888"/>
                </a:cubicBezTo>
                <a:cubicBezTo>
                  <a:pt x="348148" y="2324812"/>
                  <a:pt x="349071" y="2324709"/>
                  <a:pt x="349961" y="2324578"/>
                </a:cubicBezTo>
                <a:cubicBezTo>
                  <a:pt x="350850" y="2324448"/>
                  <a:pt x="351702" y="2324302"/>
                  <a:pt x="352516" y="2324139"/>
                </a:cubicBezTo>
                <a:cubicBezTo>
                  <a:pt x="353330" y="2323976"/>
                  <a:pt x="354084" y="2323797"/>
                  <a:pt x="354779" y="2323602"/>
                </a:cubicBezTo>
                <a:lnTo>
                  <a:pt x="354779" y="2328257"/>
                </a:lnTo>
                <a:cubicBezTo>
                  <a:pt x="353238" y="2328691"/>
                  <a:pt x="351496" y="2329044"/>
                  <a:pt x="349554" y="2329315"/>
                </a:cubicBezTo>
                <a:cubicBezTo>
                  <a:pt x="347611" y="2329586"/>
                  <a:pt x="345598" y="2329722"/>
                  <a:pt x="343514" y="2329722"/>
                </a:cubicBezTo>
                <a:cubicBezTo>
                  <a:pt x="340715" y="2329722"/>
                  <a:pt x="338305" y="2329342"/>
                  <a:pt x="336287" y="2328583"/>
                </a:cubicBezTo>
                <a:cubicBezTo>
                  <a:pt x="334268" y="2327823"/>
                  <a:pt x="332614" y="2326721"/>
                  <a:pt x="331322" y="2325278"/>
                </a:cubicBezTo>
                <a:cubicBezTo>
                  <a:pt x="330031" y="2323835"/>
                  <a:pt x="329076" y="2322066"/>
                  <a:pt x="328457" y="2319972"/>
                </a:cubicBezTo>
                <a:cubicBezTo>
                  <a:pt x="327839" y="2317877"/>
                  <a:pt x="327529" y="2315506"/>
                  <a:pt x="327529" y="2312858"/>
                </a:cubicBezTo>
                <a:cubicBezTo>
                  <a:pt x="327529" y="2310557"/>
                  <a:pt x="327860" y="2308382"/>
                  <a:pt x="328522" y="2306331"/>
                </a:cubicBezTo>
                <a:cubicBezTo>
                  <a:pt x="329184" y="2304280"/>
                  <a:pt x="330150" y="2302478"/>
                  <a:pt x="331420" y="2300926"/>
                </a:cubicBezTo>
                <a:cubicBezTo>
                  <a:pt x="332689" y="2299374"/>
                  <a:pt x="334247" y="2298143"/>
                  <a:pt x="336092" y="2297231"/>
                </a:cubicBezTo>
                <a:cubicBezTo>
                  <a:pt x="337937" y="2296320"/>
                  <a:pt x="340031" y="2295864"/>
                  <a:pt x="342375" y="2295864"/>
                </a:cubicBezTo>
                <a:close/>
                <a:moveTo>
                  <a:pt x="266175" y="2295864"/>
                </a:moveTo>
                <a:cubicBezTo>
                  <a:pt x="268519" y="2295864"/>
                  <a:pt x="270619" y="2296227"/>
                  <a:pt x="272475" y="2296954"/>
                </a:cubicBezTo>
                <a:cubicBezTo>
                  <a:pt x="274330" y="2297681"/>
                  <a:pt x="275904" y="2298745"/>
                  <a:pt x="277195" y="2300145"/>
                </a:cubicBezTo>
                <a:cubicBezTo>
                  <a:pt x="278487" y="2301545"/>
                  <a:pt x="279474" y="2303287"/>
                  <a:pt x="280158" y="2305370"/>
                </a:cubicBezTo>
                <a:cubicBezTo>
                  <a:pt x="280841" y="2307454"/>
                  <a:pt x="281183" y="2309841"/>
                  <a:pt x="281183" y="2312533"/>
                </a:cubicBezTo>
                <a:cubicBezTo>
                  <a:pt x="281183" y="2315072"/>
                  <a:pt x="280825" y="2317400"/>
                  <a:pt x="280109" y="2319516"/>
                </a:cubicBezTo>
                <a:cubicBezTo>
                  <a:pt x="279393" y="2321632"/>
                  <a:pt x="278362" y="2323444"/>
                  <a:pt x="277016" y="2324953"/>
                </a:cubicBezTo>
                <a:cubicBezTo>
                  <a:pt x="275670" y="2326461"/>
                  <a:pt x="274032" y="2327633"/>
                  <a:pt x="272100" y="2328469"/>
                </a:cubicBezTo>
                <a:cubicBezTo>
                  <a:pt x="270168" y="2329304"/>
                  <a:pt x="267976" y="2329722"/>
                  <a:pt x="265524" y="2329722"/>
                </a:cubicBezTo>
                <a:cubicBezTo>
                  <a:pt x="263180" y="2329722"/>
                  <a:pt x="261080" y="2329359"/>
                  <a:pt x="259224" y="2328632"/>
                </a:cubicBezTo>
                <a:cubicBezTo>
                  <a:pt x="257368" y="2327904"/>
                  <a:pt x="255795" y="2326835"/>
                  <a:pt x="254504" y="2325425"/>
                </a:cubicBezTo>
                <a:cubicBezTo>
                  <a:pt x="253212" y="2324014"/>
                  <a:pt x="252225" y="2322267"/>
                  <a:pt x="251541" y="2320183"/>
                </a:cubicBezTo>
                <a:cubicBezTo>
                  <a:pt x="250857" y="2318100"/>
                  <a:pt x="250515" y="2315701"/>
                  <a:pt x="250515" y="2312988"/>
                </a:cubicBezTo>
                <a:cubicBezTo>
                  <a:pt x="250515" y="2310449"/>
                  <a:pt x="250874" y="2308132"/>
                  <a:pt x="251590" y="2306038"/>
                </a:cubicBezTo>
                <a:cubicBezTo>
                  <a:pt x="252306" y="2303943"/>
                  <a:pt x="253337" y="2302142"/>
                  <a:pt x="254683" y="2300633"/>
                </a:cubicBezTo>
                <a:cubicBezTo>
                  <a:pt x="256028" y="2299125"/>
                  <a:pt x="257667" y="2297953"/>
                  <a:pt x="259599" y="2297117"/>
                </a:cubicBezTo>
                <a:cubicBezTo>
                  <a:pt x="261530" y="2296281"/>
                  <a:pt x="263722" y="2295864"/>
                  <a:pt x="266175" y="2295864"/>
                </a:cubicBezTo>
                <a:close/>
                <a:moveTo>
                  <a:pt x="166023" y="2295864"/>
                </a:moveTo>
                <a:cubicBezTo>
                  <a:pt x="169409" y="2295864"/>
                  <a:pt x="171975" y="2296960"/>
                  <a:pt x="173722" y="2299152"/>
                </a:cubicBezTo>
                <a:cubicBezTo>
                  <a:pt x="175470" y="2301344"/>
                  <a:pt x="176278" y="2304600"/>
                  <a:pt x="176148" y="2308919"/>
                </a:cubicBezTo>
                <a:lnTo>
                  <a:pt x="170418" y="2308919"/>
                </a:lnTo>
                <a:cubicBezTo>
                  <a:pt x="170483" y="2306054"/>
                  <a:pt x="170065" y="2303976"/>
                  <a:pt x="169165" y="2302684"/>
                </a:cubicBezTo>
                <a:cubicBezTo>
                  <a:pt x="168264" y="2301393"/>
                  <a:pt x="166945" y="2300747"/>
                  <a:pt x="165209" y="2300747"/>
                </a:cubicBezTo>
                <a:cubicBezTo>
                  <a:pt x="164449" y="2300747"/>
                  <a:pt x="163684" y="2300883"/>
                  <a:pt x="162914" y="2301154"/>
                </a:cubicBezTo>
                <a:cubicBezTo>
                  <a:pt x="162143" y="2301425"/>
                  <a:pt x="161351" y="2301859"/>
                  <a:pt x="160537" y="2302456"/>
                </a:cubicBezTo>
                <a:cubicBezTo>
                  <a:pt x="159723" y="2303053"/>
                  <a:pt x="158860" y="2303818"/>
                  <a:pt x="157949" y="2304752"/>
                </a:cubicBezTo>
                <a:cubicBezTo>
                  <a:pt x="157037" y="2305685"/>
                  <a:pt x="156061" y="2306813"/>
                  <a:pt x="155019" y="2308137"/>
                </a:cubicBezTo>
                <a:lnTo>
                  <a:pt x="155019" y="2329136"/>
                </a:lnTo>
                <a:lnTo>
                  <a:pt x="149289" y="2329136"/>
                </a:lnTo>
                <a:lnTo>
                  <a:pt x="149289" y="2296450"/>
                </a:lnTo>
                <a:lnTo>
                  <a:pt x="154465" y="2296450"/>
                </a:lnTo>
                <a:lnTo>
                  <a:pt x="154628" y="2302473"/>
                </a:lnTo>
                <a:cubicBezTo>
                  <a:pt x="156560" y="2300150"/>
                  <a:pt x="158465" y="2298468"/>
                  <a:pt x="160342" y="2297426"/>
                </a:cubicBezTo>
                <a:cubicBezTo>
                  <a:pt x="162219" y="2296385"/>
                  <a:pt x="164113" y="2295864"/>
                  <a:pt x="166023" y="2295864"/>
                </a:cubicBezTo>
                <a:close/>
                <a:moveTo>
                  <a:pt x="132825" y="2295864"/>
                </a:moveTo>
                <a:cubicBezTo>
                  <a:pt x="135104" y="2295864"/>
                  <a:pt x="137122" y="2296222"/>
                  <a:pt x="138880" y="2296938"/>
                </a:cubicBezTo>
                <a:cubicBezTo>
                  <a:pt x="140638" y="2297654"/>
                  <a:pt x="142120" y="2298669"/>
                  <a:pt x="143324" y="2299982"/>
                </a:cubicBezTo>
                <a:cubicBezTo>
                  <a:pt x="144529" y="2301295"/>
                  <a:pt x="145440" y="2302890"/>
                  <a:pt x="146059" y="2304768"/>
                </a:cubicBezTo>
                <a:cubicBezTo>
                  <a:pt x="146677" y="2306645"/>
                  <a:pt x="146987" y="2308745"/>
                  <a:pt x="146987" y="2311067"/>
                </a:cubicBezTo>
                <a:cubicBezTo>
                  <a:pt x="146987" y="2311870"/>
                  <a:pt x="146976" y="2312543"/>
                  <a:pt x="146954" y="2313086"/>
                </a:cubicBezTo>
                <a:cubicBezTo>
                  <a:pt x="146933" y="2313629"/>
                  <a:pt x="146900" y="2314139"/>
                  <a:pt x="146857" y="2314616"/>
                </a:cubicBezTo>
                <a:lnTo>
                  <a:pt x="123904" y="2314616"/>
                </a:lnTo>
                <a:cubicBezTo>
                  <a:pt x="123904" y="2317958"/>
                  <a:pt x="124838" y="2320525"/>
                  <a:pt x="126704" y="2322316"/>
                </a:cubicBezTo>
                <a:cubicBezTo>
                  <a:pt x="128571" y="2324106"/>
                  <a:pt x="131262" y="2325002"/>
                  <a:pt x="134778" y="2325002"/>
                </a:cubicBezTo>
                <a:cubicBezTo>
                  <a:pt x="135733" y="2325002"/>
                  <a:pt x="136688" y="2324963"/>
                  <a:pt x="137643" y="2324888"/>
                </a:cubicBezTo>
                <a:cubicBezTo>
                  <a:pt x="138598" y="2324812"/>
                  <a:pt x="139521" y="2324709"/>
                  <a:pt x="140410" y="2324578"/>
                </a:cubicBezTo>
                <a:cubicBezTo>
                  <a:pt x="141300" y="2324448"/>
                  <a:pt x="142152" y="2324302"/>
                  <a:pt x="142966" y="2324139"/>
                </a:cubicBezTo>
                <a:cubicBezTo>
                  <a:pt x="143780" y="2323976"/>
                  <a:pt x="144534" y="2323797"/>
                  <a:pt x="145229" y="2323602"/>
                </a:cubicBezTo>
                <a:lnTo>
                  <a:pt x="145229" y="2328257"/>
                </a:lnTo>
                <a:cubicBezTo>
                  <a:pt x="143688" y="2328691"/>
                  <a:pt x="141946" y="2329044"/>
                  <a:pt x="140003" y="2329315"/>
                </a:cubicBezTo>
                <a:cubicBezTo>
                  <a:pt x="138061" y="2329586"/>
                  <a:pt x="136048" y="2329722"/>
                  <a:pt x="133964" y="2329722"/>
                </a:cubicBezTo>
                <a:cubicBezTo>
                  <a:pt x="131165" y="2329722"/>
                  <a:pt x="128755" y="2329342"/>
                  <a:pt x="126737" y="2328583"/>
                </a:cubicBezTo>
                <a:cubicBezTo>
                  <a:pt x="124718" y="2327823"/>
                  <a:pt x="123064" y="2326721"/>
                  <a:pt x="121772" y="2325278"/>
                </a:cubicBezTo>
                <a:cubicBezTo>
                  <a:pt x="120481" y="2323835"/>
                  <a:pt x="119526" y="2322066"/>
                  <a:pt x="118907" y="2319972"/>
                </a:cubicBezTo>
                <a:cubicBezTo>
                  <a:pt x="118289" y="2317877"/>
                  <a:pt x="117979" y="2315506"/>
                  <a:pt x="117979" y="2312858"/>
                </a:cubicBezTo>
                <a:cubicBezTo>
                  <a:pt x="117979" y="2310557"/>
                  <a:pt x="118310" y="2308382"/>
                  <a:pt x="118972" y="2306331"/>
                </a:cubicBezTo>
                <a:cubicBezTo>
                  <a:pt x="119634" y="2304280"/>
                  <a:pt x="120600" y="2302478"/>
                  <a:pt x="121870" y="2300926"/>
                </a:cubicBezTo>
                <a:cubicBezTo>
                  <a:pt x="123139" y="2299374"/>
                  <a:pt x="124697" y="2298143"/>
                  <a:pt x="126542" y="2297231"/>
                </a:cubicBezTo>
                <a:cubicBezTo>
                  <a:pt x="128386" y="2296320"/>
                  <a:pt x="130481" y="2295864"/>
                  <a:pt x="132825" y="2295864"/>
                </a:cubicBezTo>
                <a:close/>
                <a:moveTo>
                  <a:pt x="59229" y="2295864"/>
                </a:moveTo>
                <a:cubicBezTo>
                  <a:pt x="62593" y="2295864"/>
                  <a:pt x="65138" y="2296857"/>
                  <a:pt x="66864" y="2298843"/>
                </a:cubicBezTo>
                <a:cubicBezTo>
                  <a:pt x="68589" y="2300829"/>
                  <a:pt x="69452" y="2303818"/>
                  <a:pt x="69452" y="2307812"/>
                </a:cubicBezTo>
                <a:lnTo>
                  <a:pt x="69452" y="2329136"/>
                </a:lnTo>
                <a:lnTo>
                  <a:pt x="63787" y="2329136"/>
                </a:lnTo>
                <a:lnTo>
                  <a:pt x="63787" y="2308268"/>
                </a:lnTo>
                <a:cubicBezTo>
                  <a:pt x="63787" y="2305706"/>
                  <a:pt x="63310" y="2303813"/>
                  <a:pt x="62355" y="2302587"/>
                </a:cubicBezTo>
                <a:cubicBezTo>
                  <a:pt x="61400" y="2301360"/>
                  <a:pt x="59978" y="2300747"/>
                  <a:pt x="58090" y="2300747"/>
                </a:cubicBezTo>
                <a:cubicBezTo>
                  <a:pt x="57395" y="2300747"/>
                  <a:pt x="56717" y="2300850"/>
                  <a:pt x="56055" y="2301056"/>
                </a:cubicBezTo>
                <a:cubicBezTo>
                  <a:pt x="55393" y="2301263"/>
                  <a:pt x="54704" y="2301621"/>
                  <a:pt x="53988" y="2302131"/>
                </a:cubicBezTo>
                <a:cubicBezTo>
                  <a:pt x="53272" y="2302641"/>
                  <a:pt x="52496" y="2303330"/>
                  <a:pt x="51660" y="2304198"/>
                </a:cubicBezTo>
                <a:cubicBezTo>
                  <a:pt x="50824" y="2305066"/>
                  <a:pt x="49886" y="2306152"/>
                  <a:pt x="48844" y="2307454"/>
                </a:cubicBezTo>
                <a:lnTo>
                  <a:pt x="48844" y="2329136"/>
                </a:lnTo>
                <a:lnTo>
                  <a:pt x="43179" y="2329136"/>
                </a:lnTo>
                <a:lnTo>
                  <a:pt x="43179" y="2296450"/>
                </a:lnTo>
                <a:lnTo>
                  <a:pt x="48225" y="2296450"/>
                </a:lnTo>
                <a:lnTo>
                  <a:pt x="48453" y="2301724"/>
                </a:lnTo>
                <a:cubicBezTo>
                  <a:pt x="49408" y="2300595"/>
                  <a:pt x="50331" y="2299657"/>
                  <a:pt x="51221" y="2298908"/>
                </a:cubicBezTo>
                <a:cubicBezTo>
                  <a:pt x="52110" y="2298159"/>
                  <a:pt x="52984" y="2297557"/>
                  <a:pt x="53841" y="2297101"/>
                </a:cubicBezTo>
                <a:cubicBezTo>
                  <a:pt x="54699" y="2296645"/>
                  <a:pt x="55572" y="2296325"/>
                  <a:pt x="56462" y="2296140"/>
                </a:cubicBezTo>
                <a:cubicBezTo>
                  <a:pt x="57352" y="2295956"/>
                  <a:pt x="58274" y="2295864"/>
                  <a:pt x="59229" y="2295864"/>
                </a:cubicBezTo>
                <a:close/>
                <a:moveTo>
                  <a:pt x="6414" y="2286585"/>
                </a:moveTo>
                <a:lnTo>
                  <a:pt x="30603" y="2286585"/>
                </a:lnTo>
                <a:lnTo>
                  <a:pt x="30603" y="2291469"/>
                </a:lnTo>
                <a:lnTo>
                  <a:pt x="12209" y="2291469"/>
                </a:lnTo>
                <a:lnTo>
                  <a:pt x="12209" y="2304654"/>
                </a:lnTo>
                <a:lnTo>
                  <a:pt x="29887" y="2304654"/>
                </a:lnTo>
                <a:lnTo>
                  <a:pt x="29887" y="2309537"/>
                </a:lnTo>
                <a:lnTo>
                  <a:pt x="12209" y="2309537"/>
                </a:lnTo>
                <a:lnTo>
                  <a:pt x="12209" y="2324188"/>
                </a:lnTo>
                <a:lnTo>
                  <a:pt x="30603" y="2324188"/>
                </a:lnTo>
                <a:lnTo>
                  <a:pt x="30603" y="2329136"/>
                </a:lnTo>
                <a:lnTo>
                  <a:pt x="6414" y="2329136"/>
                </a:lnTo>
                <a:close/>
                <a:moveTo>
                  <a:pt x="655853" y="2285999"/>
                </a:moveTo>
                <a:cubicBezTo>
                  <a:pt x="657742" y="2285999"/>
                  <a:pt x="659462" y="2286281"/>
                  <a:pt x="661014" y="2286846"/>
                </a:cubicBezTo>
                <a:cubicBezTo>
                  <a:pt x="662565" y="2287410"/>
                  <a:pt x="663906" y="2288224"/>
                  <a:pt x="665034" y="2289287"/>
                </a:cubicBezTo>
                <a:cubicBezTo>
                  <a:pt x="666163" y="2290351"/>
                  <a:pt x="667037" y="2291653"/>
                  <a:pt x="667655" y="2293194"/>
                </a:cubicBezTo>
                <a:cubicBezTo>
                  <a:pt x="668274" y="2294735"/>
                  <a:pt x="668583" y="2296471"/>
                  <a:pt x="668583" y="2298403"/>
                </a:cubicBezTo>
                <a:cubicBezTo>
                  <a:pt x="668583" y="2300031"/>
                  <a:pt x="668366" y="2301539"/>
                  <a:pt x="667932" y="2302928"/>
                </a:cubicBezTo>
                <a:cubicBezTo>
                  <a:pt x="667498" y="2304317"/>
                  <a:pt x="666841" y="2305701"/>
                  <a:pt x="665962" y="2307079"/>
                </a:cubicBezTo>
                <a:cubicBezTo>
                  <a:pt x="665083" y="2308457"/>
                  <a:pt x="663976" y="2309885"/>
                  <a:pt x="662641" y="2311360"/>
                </a:cubicBezTo>
                <a:cubicBezTo>
                  <a:pt x="661307" y="2312836"/>
                  <a:pt x="659728" y="2314453"/>
                  <a:pt x="657905" y="2316211"/>
                </a:cubicBezTo>
                <a:lnTo>
                  <a:pt x="650189" y="2323732"/>
                </a:lnTo>
                <a:lnTo>
                  <a:pt x="670862" y="2323732"/>
                </a:lnTo>
                <a:lnTo>
                  <a:pt x="670862" y="2329136"/>
                </a:lnTo>
                <a:lnTo>
                  <a:pt x="642831" y="2329136"/>
                </a:lnTo>
                <a:lnTo>
                  <a:pt x="642831" y="2324057"/>
                </a:lnTo>
                <a:lnTo>
                  <a:pt x="653835" y="2313119"/>
                </a:lnTo>
                <a:cubicBezTo>
                  <a:pt x="655636" y="2311339"/>
                  <a:pt x="657102" y="2309798"/>
                  <a:pt x="658230" y="2308496"/>
                </a:cubicBezTo>
                <a:cubicBezTo>
                  <a:pt x="659359" y="2307193"/>
                  <a:pt x="660238" y="2306005"/>
                  <a:pt x="660867" y="2304931"/>
                </a:cubicBezTo>
                <a:cubicBezTo>
                  <a:pt x="661497" y="2303856"/>
                  <a:pt x="661920" y="2302842"/>
                  <a:pt x="662137" y="2301887"/>
                </a:cubicBezTo>
                <a:cubicBezTo>
                  <a:pt x="662354" y="2300932"/>
                  <a:pt x="662462" y="2299901"/>
                  <a:pt x="662462" y="2298794"/>
                </a:cubicBezTo>
                <a:cubicBezTo>
                  <a:pt x="662462" y="2297752"/>
                  <a:pt x="662321" y="2296759"/>
                  <a:pt x="662039" y="2295815"/>
                </a:cubicBezTo>
                <a:cubicBezTo>
                  <a:pt x="661757" y="2294871"/>
                  <a:pt x="661323" y="2294041"/>
                  <a:pt x="660737" y="2293324"/>
                </a:cubicBezTo>
                <a:cubicBezTo>
                  <a:pt x="660151" y="2292608"/>
                  <a:pt x="659391" y="2292044"/>
                  <a:pt x="658458" y="2291631"/>
                </a:cubicBezTo>
                <a:cubicBezTo>
                  <a:pt x="657525" y="2291219"/>
                  <a:pt x="656407" y="2291013"/>
                  <a:pt x="655105" y="2291013"/>
                </a:cubicBezTo>
                <a:cubicBezTo>
                  <a:pt x="653303" y="2291013"/>
                  <a:pt x="651665" y="2291414"/>
                  <a:pt x="650189" y="2292217"/>
                </a:cubicBezTo>
                <a:cubicBezTo>
                  <a:pt x="648713" y="2293020"/>
                  <a:pt x="647356" y="2294062"/>
                  <a:pt x="646119" y="2295343"/>
                </a:cubicBezTo>
                <a:lnTo>
                  <a:pt x="642994" y="2291599"/>
                </a:lnTo>
                <a:cubicBezTo>
                  <a:pt x="644600" y="2289906"/>
                  <a:pt x="646450" y="2288549"/>
                  <a:pt x="648545" y="2287529"/>
                </a:cubicBezTo>
                <a:cubicBezTo>
                  <a:pt x="650639" y="2286509"/>
                  <a:pt x="653075" y="2285999"/>
                  <a:pt x="655853" y="2285999"/>
                </a:cubicBezTo>
                <a:close/>
                <a:moveTo>
                  <a:pt x="617754" y="2285999"/>
                </a:moveTo>
                <a:cubicBezTo>
                  <a:pt x="619642" y="2285999"/>
                  <a:pt x="621362" y="2286281"/>
                  <a:pt x="622914" y="2286846"/>
                </a:cubicBezTo>
                <a:cubicBezTo>
                  <a:pt x="624465" y="2287410"/>
                  <a:pt x="625806" y="2288224"/>
                  <a:pt x="626934" y="2289287"/>
                </a:cubicBezTo>
                <a:cubicBezTo>
                  <a:pt x="628063" y="2290351"/>
                  <a:pt x="628936" y="2291653"/>
                  <a:pt x="629555" y="2293194"/>
                </a:cubicBezTo>
                <a:cubicBezTo>
                  <a:pt x="630174" y="2294735"/>
                  <a:pt x="630483" y="2296471"/>
                  <a:pt x="630483" y="2298403"/>
                </a:cubicBezTo>
                <a:cubicBezTo>
                  <a:pt x="630483" y="2300031"/>
                  <a:pt x="630266" y="2301539"/>
                  <a:pt x="629832" y="2302928"/>
                </a:cubicBezTo>
                <a:cubicBezTo>
                  <a:pt x="629398" y="2304317"/>
                  <a:pt x="628741" y="2305701"/>
                  <a:pt x="627862" y="2307079"/>
                </a:cubicBezTo>
                <a:cubicBezTo>
                  <a:pt x="626983" y="2308457"/>
                  <a:pt x="625876" y="2309885"/>
                  <a:pt x="624541" y="2311360"/>
                </a:cubicBezTo>
                <a:cubicBezTo>
                  <a:pt x="623207" y="2312836"/>
                  <a:pt x="621628" y="2314453"/>
                  <a:pt x="619805" y="2316211"/>
                </a:cubicBezTo>
                <a:lnTo>
                  <a:pt x="612089" y="2323732"/>
                </a:lnTo>
                <a:lnTo>
                  <a:pt x="632762" y="2323732"/>
                </a:lnTo>
                <a:lnTo>
                  <a:pt x="632762" y="2329136"/>
                </a:lnTo>
                <a:lnTo>
                  <a:pt x="604731" y="2329136"/>
                </a:lnTo>
                <a:lnTo>
                  <a:pt x="604731" y="2324057"/>
                </a:lnTo>
                <a:lnTo>
                  <a:pt x="615735" y="2313119"/>
                </a:lnTo>
                <a:cubicBezTo>
                  <a:pt x="617536" y="2311339"/>
                  <a:pt x="619001" y="2309798"/>
                  <a:pt x="620130" y="2308496"/>
                </a:cubicBezTo>
                <a:cubicBezTo>
                  <a:pt x="621259" y="2307193"/>
                  <a:pt x="622138" y="2306005"/>
                  <a:pt x="622767" y="2304931"/>
                </a:cubicBezTo>
                <a:cubicBezTo>
                  <a:pt x="623397" y="2303856"/>
                  <a:pt x="623820" y="2302842"/>
                  <a:pt x="624037" y="2301887"/>
                </a:cubicBezTo>
                <a:cubicBezTo>
                  <a:pt x="624254" y="2300932"/>
                  <a:pt x="624362" y="2299901"/>
                  <a:pt x="624362" y="2298794"/>
                </a:cubicBezTo>
                <a:cubicBezTo>
                  <a:pt x="624362" y="2297752"/>
                  <a:pt x="624221" y="2296759"/>
                  <a:pt x="623939" y="2295815"/>
                </a:cubicBezTo>
                <a:cubicBezTo>
                  <a:pt x="623657" y="2294871"/>
                  <a:pt x="623223" y="2294041"/>
                  <a:pt x="622637" y="2293324"/>
                </a:cubicBezTo>
                <a:cubicBezTo>
                  <a:pt x="622051" y="2292608"/>
                  <a:pt x="621291" y="2292044"/>
                  <a:pt x="620358" y="2291631"/>
                </a:cubicBezTo>
                <a:cubicBezTo>
                  <a:pt x="619425" y="2291219"/>
                  <a:pt x="618307" y="2291013"/>
                  <a:pt x="617005" y="2291013"/>
                </a:cubicBezTo>
                <a:cubicBezTo>
                  <a:pt x="615203" y="2291013"/>
                  <a:pt x="613565" y="2291414"/>
                  <a:pt x="612089" y="2292217"/>
                </a:cubicBezTo>
                <a:cubicBezTo>
                  <a:pt x="610613" y="2293020"/>
                  <a:pt x="609256" y="2294062"/>
                  <a:pt x="608019" y="2295343"/>
                </a:cubicBezTo>
                <a:lnTo>
                  <a:pt x="604894" y="2291599"/>
                </a:lnTo>
                <a:cubicBezTo>
                  <a:pt x="606500" y="2289906"/>
                  <a:pt x="608350" y="2288549"/>
                  <a:pt x="610445" y="2287529"/>
                </a:cubicBezTo>
                <a:cubicBezTo>
                  <a:pt x="612539" y="2286509"/>
                  <a:pt x="614975" y="2285999"/>
                  <a:pt x="617754" y="2285999"/>
                </a:cubicBezTo>
                <a:close/>
                <a:moveTo>
                  <a:pt x="302484" y="2285999"/>
                </a:moveTo>
                <a:lnTo>
                  <a:pt x="302484" y="2296450"/>
                </a:lnTo>
                <a:lnTo>
                  <a:pt x="317167" y="2296450"/>
                </a:lnTo>
                <a:lnTo>
                  <a:pt x="317167" y="2301203"/>
                </a:lnTo>
                <a:lnTo>
                  <a:pt x="302484" y="2301203"/>
                </a:lnTo>
                <a:lnTo>
                  <a:pt x="302484" y="2317807"/>
                </a:lnTo>
                <a:cubicBezTo>
                  <a:pt x="302484" y="2320151"/>
                  <a:pt x="303108" y="2321903"/>
                  <a:pt x="304356" y="2323064"/>
                </a:cubicBezTo>
                <a:cubicBezTo>
                  <a:pt x="305604" y="2324226"/>
                  <a:pt x="307444" y="2324806"/>
                  <a:pt x="309875" y="2324806"/>
                </a:cubicBezTo>
                <a:cubicBezTo>
                  <a:pt x="310916" y="2324806"/>
                  <a:pt x="312056" y="2324725"/>
                  <a:pt x="313293" y="2324562"/>
                </a:cubicBezTo>
                <a:cubicBezTo>
                  <a:pt x="314530" y="2324399"/>
                  <a:pt x="315821" y="2324144"/>
                  <a:pt x="317167" y="2323797"/>
                </a:cubicBezTo>
                <a:lnTo>
                  <a:pt x="317167" y="2328680"/>
                </a:lnTo>
                <a:cubicBezTo>
                  <a:pt x="315887" y="2329006"/>
                  <a:pt x="314563" y="2329239"/>
                  <a:pt x="313195" y="2329380"/>
                </a:cubicBezTo>
                <a:cubicBezTo>
                  <a:pt x="311828" y="2329521"/>
                  <a:pt x="310439" y="2329592"/>
                  <a:pt x="309028" y="2329592"/>
                </a:cubicBezTo>
                <a:cubicBezTo>
                  <a:pt x="304926" y="2329592"/>
                  <a:pt x="301866" y="2328664"/>
                  <a:pt x="299847" y="2326808"/>
                </a:cubicBezTo>
                <a:cubicBezTo>
                  <a:pt x="297829" y="2324953"/>
                  <a:pt x="296820" y="2322104"/>
                  <a:pt x="296820" y="2318262"/>
                </a:cubicBezTo>
                <a:lnTo>
                  <a:pt x="296820" y="2301203"/>
                </a:lnTo>
                <a:lnTo>
                  <a:pt x="287671" y="2301203"/>
                </a:lnTo>
                <a:lnTo>
                  <a:pt x="287671" y="2296450"/>
                </a:lnTo>
                <a:lnTo>
                  <a:pt x="296820" y="2296450"/>
                </a:lnTo>
                <a:lnTo>
                  <a:pt x="296820" y="2287464"/>
                </a:lnTo>
                <a:close/>
                <a:moveTo>
                  <a:pt x="92934" y="2285999"/>
                </a:moveTo>
                <a:lnTo>
                  <a:pt x="92934" y="2296450"/>
                </a:lnTo>
                <a:lnTo>
                  <a:pt x="107617" y="2296450"/>
                </a:lnTo>
                <a:lnTo>
                  <a:pt x="107617" y="2301203"/>
                </a:lnTo>
                <a:lnTo>
                  <a:pt x="92934" y="2301203"/>
                </a:lnTo>
                <a:lnTo>
                  <a:pt x="92934" y="2317807"/>
                </a:lnTo>
                <a:cubicBezTo>
                  <a:pt x="92934" y="2320151"/>
                  <a:pt x="93558" y="2321903"/>
                  <a:pt x="94806" y="2323064"/>
                </a:cubicBezTo>
                <a:cubicBezTo>
                  <a:pt x="96054" y="2324226"/>
                  <a:pt x="97894" y="2324806"/>
                  <a:pt x="100325" y="2324806"/>
                </a:cubicBezTo>
                <a:cubicBezTo>
                  <a:pt x="101366" y="2324806"/>
                  <a:pt x="102506" y="2324725"/>
                  <a:pt x="103743" y="2324562"/>
                </a:cubicBezTo>
                <a:cubicBezTo>
                  <a:pt x="104980" y="2324399"/>
                  <a:pt x="106271" y="2324144"/>
                  <a:pt x="107617" y="2323797"/>
                </a:cubicBezTo>
                <a:lnTo>
                  <a:pt x="107617" y="2328680"/>
                </a:lnTo>
                <a:cubicBezTo>
                  <a:pt x="106337" y="2329006"/>
                  <a:pt x="105013" y="2329239"/>
                  <a:pt x="103645" y="2329380"/>
                </a:cubicBezTo>
                <a:cubicBezTo>
                  <a:pt x="102278" y="2329521"/>
                  <a:pt x="100889" y="2329592"/>
                  <a:pt x="99478" y="2329592"/>
                </a:cubicBezTo>
                <a:cubicBezTo>
                  <a:pt x="95376" y="2329592"/>
                  <a:pt x="92316" y="2328664"/>
                  <a:pt x="90297" y="2326808"/>
                </a:cubicBezTo>
                <a:cubicBezTo>
                  <a:pt x="88279" y="2324953"/>
                  <a:pt x="87270" y="2322104"/>
                  <a:pt x="87270" y="2318262"/>
                </a:cubicBezTo>
                <a:lnTo>
                  <a:pt x="87270" y="2301203"/>
                </a:lnTo>
                <a:lnTo>
                  <a:pt x="78121" y="2301203"/>
                </a:lnTo>
                <a:lnTo>
                  <a:pt x="78121" y="2296450"/>
                </a:lnTo>
                <a:lnTo>
                  <a:pt x="87270" y="2296450"/>
                </a:lnTo>
                <a:lnTo>
                  <a:pt x="87270" y="2287464"/>
                </a:lnTo>
                <a:close/>
                <a:moveTo>
                  <a:pt x="827824" y="2243527"/>
                </a:moveTo>
                <a:cubicBezTo>
                  <a:pt x="828497" y="2243527"/>
                  <a:pt x="829137" y="2243663"/>
                  <a:pt x="829745" y="2243934"/>
                </a:cubicBezTo>
                <a:cubicBezTo>
                  <a:pt x="830353" y="2244206"/>
                  <a:pt x="830885" y="2244569"/>
                  <a:pt x="831340" y="2245025"/>
                </a:cubicBezTo>
                <a:cubicBezTo>
                  <a:pt x="831796" y="2245481"/>
                  <a:pt x="832160" y="2246012"/>
                  <a:pt x="832431" y="2246620"/>
                </a:cubicBezTo>
                <a:cubicBezTo>
                  <a:pt x="832702" y="2247228"/>
                  <a:pt x="832838" y="2247868"/>
                  <a:pt x="832838" y="2248541"/>
                </a:cubicBezTo>
                <a:cubicBezTo>
                  <a:pt x="832838" y="2249236"/>
                  <a:pt x="832702" y="2249881"/>
                  <a:pt x="832431" y="2250478"/>
                </a:cubicBezTo>
                <a:cubicBezTo>
                  <a:pt x="832160" y="2251075"/>
                  <a:pt x="831796" y="2251601"/>
                  <a:pt x="831340" y="2252057"/>
                </a:cubicBezTo>
                <a:cubicBezTo>
                  <a:pt x="830885" y="2252513"/>
                  <a:pt x="830353" y="2252871"/>
                  <a:pt x="829745" y="2253131"/>
                </a:cubicBezTo>
                <a:cubicBezTo>
                  <a:pt x="829137" y="2253392"/>
                  <a:pt x="828497" y="2253522"/>
                  <a:pt x="827824" y="2253522"/>
                </a:cubicBezTo>
                <a:cubicBezTo>
                  <a:pt x="827130" y="2253522"/>
                  <a:pt x="826484" y="2253392"/>
                  <a:pt x="825887" y="2253131"/>
                </a:cubicBezTo>
                <a:cubicBezTo>
                  <a:pt x="825290" y="2252871"/>
                  <a:pt x="824764" y="2252513"/>
                  <a:pt x="824308" y="2252057"/>
                </a:cubicBezTo>
                <a:cubicBezTo>
                  <a:pt x="823853" y="2251601"/>
                  <a:pt x="823494" y="2251075"/>
                  <a:pt x="823234" y="2250478"/>
                </a:cubicBezTo>
                <a:cubicBezTo>
                  <a:pt x="822974" y="2249881"/>
                  <a:pt x="822843" y="2249236"/>
                  <a:pt x="822843" y="2248541"/>
                </a:cubicBezTo>
                <a:cubicBezTo>
                  <a:pt x="822843" y="2247868"/>
                  <a:pt x="822974" y="2247228"/>
                  <a:pt x="823234" y="2246620"/>
                </a:cubicBezTo>
                <a:cubicBezTo>
                  <a:pt x="823494" y="2246012"/>
                  <a:pt x="823853" y="2245481"/>
                  <a:pt x="824308" y="2245025"/>
                </a:cubicBezTo>
                <a:cubicBezTo>
                  <a:pt x="824764" y="2244569"/>
                  <a:pt x="825290" y="2244206"/>
                  <a:pt x="825887" y="2243934"/>
                </a:cubicBezTo>
                <a:cubicBezTo>
                  <a:pt x="826484" y="2243663"/>
                  <a:pt x="827130" y="2243527"/>
                  <a:pt x="827824" y="2243527"/>
                </a:cubicBezTo>
                <a:close/>
                <a:moveTo>
                  <a:pt x="1037439" y="2238058"/>
                </a:moveTo>
                <a:cubicBezTo>
                  <a:pt x="1036028" y="2238058"/>
                  <a:pt x="1034813" y="2238199"/>
                  <a:pt x="1033793" y="2238481"/>
                </a:cubicBezTo>
                <a:cubicBezTo>
                  <a:pt x="1032773" y="2238763"/>
                  <a:pt x="1031937" y="2239165"/>
                  <a:pt x="1031286" y="2239686"/>
                </a:cubicBezTo>
                <a:cubicBezTo>
                  <a:pt x="1030635" y="2240207"/>
                  <a:pt x="1030152" y="2240831"/>
                  <a:pt x="1029837" y="2241558"/>
                </a:cubicBezTo>
                <a:cubicBezTo>
                  <a:pt x="1029523" y="2242285"/>
                  <a:pt x="1029365" y="2243104"/>
                  <a:pt x="1029365" y="2244016"/>
                </a:cubicBezTo>
                <a:cubicBezTo>
                  <a:pt x="1029365" y="2244645"/>
                  <a:pt x="1029463" y="2245247"/>
                  <a:pt x="1029658" y="2245823"/>
                </a:cubicBezTo>
                <a:cubicBezTo>
                  <a:pt x="1029854" y="2246398"/>
                  <a:pt x="1030168" y="2246908"/>
                  <a:pt x="1030602" y="2247353"/>
                </a:cubicBezTo>
                <a:cubicBezTo>
                  <a:pt x="1031037" y="2247798"/>
                  <a:pt x="1031601" y="2248150"/>
                  <a:pt x="1032295" y="2248411"/>
                </a:cubicBezTo>
                <a:cubicBezTo>
                  <a:pt x="1032990" y="2248671"/>
                  <a:pt x="1033836" y="2248802"/>
                  <a:pt x="1034835" y="2248802"/>
                </a:cubicBezTo>
                <a:cubicBezTo>
                  <a:pt x="1036137" y="2248802"/>
                  <a:pt x="1037629" y="2248405"/>
                  <a:pt x="1039311" y="2247613"/>
                </a:cubicBezTo>
                <a:cubicBezTo>
                  <a:pt x="1040993" y="2246821"/>
                  <a:pt x="1042768" y="2245568"/>
                  <a:pt x="1044634" y="2243853"/>
                </a:cubicBezTo>
                <a:lnTo>
                  <a:pt x="1044634" y="2238058"/>
                </a:lnTo>
                <a:close/>
                <a:moveTo>
                  <a:pt x="656440" y="2238058"/>
                </a:moveTo>
                <a:cubicBezTo>
                  <a:pt x="655029" y="2238058"/>
                  <a:pt x="653813" y="2238199"/>
                  <a:pt x="652793" y="2238481"/>
                </a:cubicBezTo>
                <a:cubicBezTo>
                  <a:pt x="651773" y="2238763"/>
                  <a:pt x="650938" y="2239165"/>
                  <a:pt x="650286" y="2239686"/>
                </a:cubicBezTo>
                <a:cubicBezTo>
                  <a:pt x="649635" y="2240207"/>
                  <a:pt x="649152" y="2240831"/>
                  <a:pt x="648838" y="2241558"/>
                </a:cubicBezTo>
                <a:cubicBezTo>
                  <a:pt x="648523" y="2242285"/>
                  <a:pt x="648366" y="2243104"/>
                  <a:pt x="648366" y="2244016"/>
                </a:cubicBezTo>
                <a:cubicBezTo>
                  <a:pt x="648366" y="2244645"/>
                  <a:pt x="648463" y="2245247"/>
                  <a:pt x="648659" y="2245823"/>
                </a:cubicBezTo>
                <a:cubicBezTo>
                  <a:pt x="648854" y="2246398"/>
                  <a:pt x="649169" y="2246908"/>
                  <a:pt x="649603" y="2247353"/>
                </a:cubicBezTo>
                <a:cubicBezTo>
                  <a:pt x="650037" y="2247798"/>
                  <a:pt x="650601" y="2248150"/>
                  <a:pt x="651296" y="2248411"/>
                </a:cubicBezTo>
                <a:cubicBezTo>
                  <a:pt x="651990" y="2248671"/>
                  <a:pt x="652837" y="2248802"/>
                  <a:pt x="653835" y="2248802"/>
                </a:cubicBezTo>
                <a:cubicBezTo>
                  <a:pt x="655137" y="2248802"/>
                  <a:pt x="656629" y="2248405"/>
                  <a:pt x="658312" y="2247613"/>
                </a:cubicBezTo>
                <a:cubicBezTo>
                  <a:pt x="659994" y="2246821"/>
                  <a:pt x="661768" y="2245568"/>
                  <a:pt x="663634" y="2243853"/>
                </a:cubicBezTo>
                <a:lnTo>
                  <a:pt x="663634" y="2238058"/>
                </a:lnTo>
                <a:close/>
                <a:moveTo>
                  <a:pt x="475464" y="2238058"/>
                </a:moveTo>
                <a:cubicBezTo>
                  <a:pt x="474054" y="2238058"/>
                  <a:pt x="472838" y="2238199"/>
                  <a:pt x="471818" y="2238481"/>
                </a:cubicBezTo>
                <a:cubicBezTo>
                  <a:pt x="470798" y="2238763"/>
                  <a:pt x="469963" y="2239165"/>
                  <a:pt x="469311" y="2239686"/>
                </a:cubicBezTo>
                <a:cubicBezTo>
                  <a:pt x="468660" y="2240207"/>
                  <a:pt x="468177" y="2240831"/>
                  <a:pt x="467863" y="2241558"/>
                </a:cubicBezTo>
                <a:cubicBezTo>
                  <a:pt x="467548" y="2242285"/>
                  <a:pt x="467391" y="2243104"/>
                  <a:pt x="467391" y="2244016"/>
                </a:cubicBezTo>
                <a:cubicBezTo>
                  <a:pt x="467391" y="2244645"/>
                  <a:pt x="467488" y="2245247"/>
                  <a:pt x="467684" y="2245823"/>
                </a:cubicBezTo>
                <a:cubicBezTo>
                  <a:pt x="467879" y="2246398"/>
                  <a:pt x="468194" y="2246908"/>
                  <a:pt x="468628" y="2247353"/>
                </a:cubicBezTo>
                <a:cubicBezTo>
                  <a:pt x="469062" y="2247798"/>
                  <a:pt x="469626" y="2248150"/>
                  <a:pt x="470321" y="2248411"/>
                </a:cubicBezTo>
                <a:cubicBezTo>
                  <a:pt x="471015" y="2248671"/>
                  <a:pt x="471862" y="2248802"/>
                  <a:pt x="472860" y="2248802"/>
                </a:cubicBezTo>
                <a:cubicBezTo>
                  <a:pt x="474162" y="2248802"/>
                  <a:pt x="475654" y="2248405"/>
                  <a:pt x="477337" y="2247613"/>
                </a:cubicBezTo>
                <a:cubicBezTo>
                  <a:pt x="479019" y="2246821"/>
                  <a:pt x="480793" y="2245568"/>
                  <a:pt x="482659" y="2243853"/>
                </a:cubicBezTo>
                <a:lnTo>
                  <a:pt x="482659" y="2238058"/>
                </a:lnTo>
                <a:close/>
                <a:moveTo>
                  <a:pt x="971513" y="2224547"/>
                </a:moveTo>
                <a:cubicBezTo>
                  <a:pt x="968431" y="2224547"/>
                  <a:pt x="966027" y="2225546"/>
                  <a:pt x="964302" y="2227542"/>
                </a:cubicBezTo>
                <a:cubicBezTo>
                  <a:pt x="962576" y="2229539"/>
                  <a:pt x="961714" y="2232664"/>
                  <a:pt x="961714" y="2236919"/>
                </a:cubicBezTo>
                <a:cubicBezTo>
                  <a:pt x="961714" y="2240869"/>
                  <a:pt x="962294" y="2243815"/>
                  <a:pt x="963455" y="2245758"/>
                </a:cubicBezTo>
                <a:cubicBezTo>
                  <a:pt x="964617" y="2247700"/>
                  <a:pt x="966261" y="2248671"/>
                  <a:pt x="968388" y="2248671"/>
                </a:cubicBezTo>
                <a:cubicBezTo>
                  <a:pt x="969820" y="2248671"/>
                  <a:pt x="971334" y="2248031"/>
                  <a:pt x="972929" y="2246750"/>
                </a:cubicBezTo>
                <a:cubicBezTo>
                  <a:pt x="974525" y="2245470"/>
                  <a:pt x="976201" y="2243571"/>
                  <a:pt x="977959" y="2241053"/>
                </a:cubicBezTo>
                <a:lnTo>
                  <a:pt x="977959" y="2225882"/>
                </a:lnTo>
                <a:cubicBezTo>
                  <a:pt x="977026" y="2225448"/>
                  <a:pt x="975995" y="2225117"/>
                  <a:pt x="974866" y="2224889"/>
                </a:cubicBezTo>
                <a:cubicBezTo>
                  <a:pt x="973738" y="2224661"/>
                  <a:pt x="972620" y="2224547"/>
                  <a:pt x="971513" y="2224547"/>
                </a:cubicBezTo>
                <a:close/>
                <a:moveTo>
                  <a:pt x="580174" y="2224482"/>
                </a:moveTo>
                <a:cubicBezTo>
                  <a:pt x="578481" y="2224482"/>
                  <a:pt x="577033" y="2224813"/>
                  <a:pt x="575828" y="2225475"/>
                </a:cubicBezTo>
                <a:cubicBezTo>
                  <a:pt x="574624" y="2226137"/>
                  <a:pt x="573636" y="2227021"/>
                  <a:pt x="572866" y="2228128"/>
                </a:cubicBezTo>
                <a:cubicBezTo>
                  <a:pt x="572095" y="2229235"/>
                  <a:pt x="571531" y="2230521"/>
                  <a:pt x="571173" y="2231986"/>
                </a:cubicBezTo>
                <a:cubicBezTo>
                  <a:pt x="570815" y="2233451"/>
                  <a:pt x="570635" y="2234987"/>
                  <a:pt x="570635" y="2236593"/>
                </a:cubicBezTo>
                <a:cubicBezTo>
                  <a:pt x="570635" y="2238611"/>
                  <a:pt x="570858" y="2240380"/>
                  <a:pt x="571303" y="2241900"/>
                </a:cubicBezTo>
                <a:cubicBezTo>
                  <a:pt x="571748" y="2243419"/>
                  <a:pt x="572383" y="2244683"/>
                  <a:pt x="573207" y="2245692"/>
                </a:cubicBezTo>
                <a:cubicBezTo>
                  <a:pt x="574032" y="2246702"/>
                  <a:pt x="575031" y="2247461"/>
                  <a:pt x="576203" y="2247971"/>
                </a:cubicBezTo>
                <a:cubicBezTo>
                  <a:pt x="577375" y="2248481"/>
                  <a:pt x="578699" y="2248736"/>
                  <a:pt x="580174" y="2248736"/>
                </a:cubicBezTo>
                <a:cubicBezTo>
                  <a:pt x="581867" y="2248736"/>
                  <a:pt x="583316" y="2248405"/>
                  <a:pt x="584521" y="2247743"/>
                </a:cubicBezTo>
                <a:cubicBezTo>
                  <a:pt x="585725" y="2247081"/>
                  <a:pt x="586713" y="2246197"/>
                  <a:pt x="587483" y="2245090"/>
                </a:cubicBezTo>
                <a:cubicBezTo>
                  <a:pt x="588254" y="2243983"/>
                  <a:pt x="588818" y="2242697"/>
                  <a:pt x="589176" y="2241232"/>
                </a:cubicBezTo>
                <a:cubicBezTo>
                  <a:pt x="589534" y="2239767"/>
                  <a:pt x="589713" y="2238221"/>
                  <a:pt x="589713" y="2236593"/>
                </a:cubicBezTo>
                <a:cubicBezTo>
                  <a:pt x="589713" y="2234574"/>
                  <a:pt x="589491" y="2232811"/>
                  <a:pt x="589046" y="2231303"/>
                </a:cubicBezTo>
                <a:cubicBezTo>
                  <a:pt x="588601" y="2229794"/>
                  <a:pt x="587966" y="2228535"/>
                  <a:pt x="587141" y="2227526"/>
                </a:cubicBezTo>
                <a:cubicBezTo>
                  <a:pt x="586317" y="2226517"/>
                  <a:pt x="585313" y="2225757"/>
                  <a:pt x="584130" y="2225247"/>
                </a:cubicBezTo>
                <a:cubicBezTo>
                  <a:pt x="582947" y="2224737"/>
                  <a:pt x="581629" y="2224482"/>
                  <a:pt x="580174" y="2224482"/>
                </a:cubicBezTo>
                <a:close/>
                <a:moveTo>
                  <a:pt x="265849" y="2224482"/>
                </a:moveTo>
                <a:cubicBezTo>
                  <a:pt x="264156" y="2224482"/>
                  <a:pt x="262708" y="2224813"/>
                  <a:pt x="261503" y="2225475"/>
                </a:cubicBezTo>
                <a:cubicBezTo>
                  <a:pt x="260299" y="2226137"/>
                  <a:pt x="259311" y="2227021"/>
                  <a:pt x="258540" y="2228128"/>
                </a:cubicBezTo>
                <a:cubicBezTo>
                  <a:pt x="257770" y="2229235"/>
                  <a:pt x="257206" y="2230521"/>
                  <a:pt x="256848" y="2231986"/>
                </a:cubicBezTo>
                <a:cubicBezTo>
                  <a:pt x="256489" y="2233451"/>
                  <a:pt x="256310" y="2234987"/>
                  <a:pt x="256310" y="2236593"/>
                </a:cubicBezTo>
                <a:cubicBezTo>
                  <a:pt x="256310" y="2238611"/>
                  <a:pt x="256533" y="2240380"/>
                  <a:pt x="256978" y="2241900"/>
                </a:cubicBezTo>
                <a:cubicBezTo>
                  <a:pt x="257423" y="2243419"/>
                  <a:pt x="258058" y="2244683"/>
                  <a:pt x="258882" y="2245692"/>
                </a:cubicBezTo>
                <a:cubicBezTo>
                  <a:pt x="259707" y="2246702"/>
                  <a:pt x="260705" y="2247461"/>
                  <a:pt x="261877" y="2247971"/>
                </a:cubicBezTo>
                <a:cubicBezTo>
                  <a:pt x="263050" y="2248481"/>
                  <a:pt x="264374" y="2248736"/>
                  <a:pt x="265849" y="2248736"/>
                </a:cubicBezTo>
                <a:cubicBezTo>
                  <a:pt x="267542" y="2248736"/>
                  <a:pt x="268991" y="2248405"/>
                  <a:pt x="270196" y="2247743"/>
                </a:cubicBezTo>
                <a:cubicBezTo>
                  <a:pt x="271400" y="2247081"/>
                  <a:pt x="272388" y="2246197"/>
                  <a:pt x="273158" y="2245090"/>
                </a:cubicBezTo>
                <a:cubicBezTo>
                  <a:pt x="273929" y="2243983"/>
                  <a:pt x="274493" y="2242697"/>
                  <a:pt x="274851" y="2241232"/>
                </a:cubicBezTo>
                <a:cubicBezTo>
                  <a:pt x="275209" y="2239767"/>
                  <a:pt x="275388" y="2238221"/>
                  <a:pt x="275388" y="2236593"/>
                </a:cubicBezTo>
                <a:cubicBezTo>
                  <a:pt x="275388" y="2234574"/>
                  <a:pt x="275166" y="2232811"/>
                  <a:pt x="274721" y="2231303"/>
                </a:cubicBezTo>
                <a:cubicBezTo>
                  <a:pt x="274276" y="2229794"/>
                  <a:pt x="273641" y="2228535"/>
                  <a:pt x="272816" y="2227526"/>
                </a:cubicBezTo>
                <a:cubicBezTo>
                  <a:pt x="271992" y="2226517"/>
                  <a:pt x="270988" y="2225757"/>
                  <a:pt x="269805" y="2225247"/>
                </a:cubicBezTo>
                <a:cubicBezTo>
                  <a:pt x="268622" y="2224737"/>
                  <a:pt x="267304" y="2224482"/>
                  <a:pt x="265849" y="2224482"/>
                </a:cubicBezTo>
                <a:close/>
                <a:moveTo>
                  <a:pt x="342115" y="2224189"/>
                </a:moveTo>
                <a:cubicBezTo>
                  <a:pt x="340877" y="2224189"/>
                  <a:pt x="339749" y="2224428"/>
                  <a:pt x="338729" y="2224905"/>
                </a:cubicBezTo>
                <a:cubicBezTo>
                  <a:pt x="337709" y="2225383"/>
                  <a:pt x="336830" y="2226056"/>
                  <a:pt x="336092" y="2226924"/>
                </a:cubicBezTo>
                <a:cubicBezTo>
                  <a:pt x="335354" y="2227792"/>
                  <a:pt x="334757" y="2228834"/>
                  <a:pt x="334301" y="2230049"/>
                </a:cubicBezTo>
                <a:cubicBezTo>
                  <a:pt x="333845" y="2231265"/>
                  <a:pt x="333563" y="2232599"/>
                  <a:pt x="333455" y="2234054"/>
                </a:cubicBezTo>
                <a:lnTo>
                  <a:pt x="350644" y="2234054"/>
                </a:lnTo>
                <a:cubicBezTo>
                  <a:pt x="350709" y="2232599"/>
                  <a:pt x="350568" y="2231270"/>
                  <a:pt x="350221" y="2230065"/>
                </a:cubicBezTo>
                <a:cubicBezTo>
                  <a:pt x="349874" y="2228861"/>
                  <a:pt x="349337" y="2227824"/>
                  <a:pt x="348609" y="2226956"/>
                </a:cubicBezTo>
                <a:cubicBezTo>
                  <a:pt x="347882" y="2226088"/>
                  <a:pt x="346976" y="2225410"/>
                  <a:pt x="345891" y="2224922"/>
                </a:cubicBezTo>
                <a:cubicBezTo>
                  <a:pt x="344806" y="2224433"/>
                  <a:pt x="343547" y="2224189"/>
                  <a:pt x="342115" y="2224189"/>
                </a:cubicBezTo>
                <a:close/>
                <a:moveTo>
                  <a:pt x="132564" y="2224189"/>
                </a:moveTo>
                <a:cubicBezTo>
                  <a:pt x="131327" y="2224189"/>
                  <a:pt x="130199" y="2224428"/>
                  <a:pt x="129179" y="2224905"/>
                </a:cubicBezTo>
                <a:cubicBezTo>
                  <a:pt x="128159" y="2225383"/>
                  <a:pt x="127280" y="2226056"/>
                  <a:pt x="126542" y="2226924"/>
                </a:cubicBezTo>
                <a:cubicBezTo>
                  <a:pt x="125804" y="2227792"/>
                  <a:pt x="125207" y="2228834"/>
                  <a:pt x="124751" y="2230049"/>
                </a:cubicBezTo>
                <a:cubicBezTo>
                  <a:pt x="124295" y="2231265"/>
                  <a:pt x="124013" y="2232599"/>
                  <a:pt x="123905" y="2234054"/>
                </a:cubicBezTo>
                <a:lnTo>
                  <a:pt x="141094" y="2234054"/>
                </a:lnTo>
                <a:cubicBezTo>
                  <a:pt x="141159" y="2232599"/>
                  <a:pt x="141018" y="2231270"/>
                  <a:pt x="140671" y="2230065"/>
                </a:cubicBezTo>
                <a:cubicBezTo>
                  <a:pt x="140324" y="2228861"/>
                  <a:pt x="139786" y="2227824"/>
                  <a:pt x="139059" y="2226956"/>
                </a:cubicBezTo>
                <a:cubicBezTo>
                  <a:pt x="138332" y="2226088"/>
                  <a:pt x="137426" y="2225410"/>
                  <a:pt x="136341" y="2224922"/>
                </a:cubicBezTo>
                <a:cubicBezTo>
                  <a:pt x="135256" y="2224433"/>
                  <a:pt x="133997" y="2224189"/>
                  <a:pt x="132564" y="2224189"/>
                </a:cubicBezTo>
                <a:close/>
                <a:moveTo>
                  <a:pt x="987619" y="2220250"/>
                </a:moveTo>
                <a:lnTo>
                  <a:pt x="1003018" y="2220250"/>
                </a:lnTo>
                <a:lnTo>
                  <a:pt x="1003018" y="2248216"/>
                </a:lnTo>
                <a:lnTo>
                  <a:pt x="1012752" y="2248216"/>
                </a:lnTo>
                <a:lnTo>
                  <a:pt x="1012752" y="2252936"/>
                </a:lnTo>
                <a:lnTo>
                  <a:pt x="986545" y="2252936"/>
                </a:lnTo>
                <a:lnTo>
                  <a:pt x="986545" y="2248216"/>
                </a:lnTo>
                <a:lnTo>
                  <a:pt x="997288" y="2248216"/>
                </a:lnTo>
                <a:lnTo>
                  <a:pt x="997288" y="2224938"/>
                </a:lnTo>
                <a:lnTo>
                  <a:pt x="987619" y="2224938"/>
                </a:lnTo>
                <a:close/>
                <a:moveTo>
                  <a:pt x="711394" y="2220250"/>
                </a:moveTo>
                <a:lnTo>
                  <a:pt x="726793" y="2220250"/>
                </a:lnTo>
                <a:lnTo>
                  <a:pt x="726793" y="2248216"/>
                </a:lnTo>
                <a:lnTo>
                  <a:pt x="736528" y="2248216"/>
                </a:lnTo>
                <a:lnTo>
                  <a:pt x="736528" y="2252936"/>
                </a:lnTo>
                <a:lnTo>
                  <a:pt x="710320" y="2252936"/>
                </a:lnTo>
                <a:lnTo>
                  <a:pt x="710320" y="2248216"/>
                </a:lnTo>
                <a:lnTo>
                  <a:pt x="721064" y="2248216"/>
                </a:lnTo>
                <a:lnTo>
                  <a:pt x="721064" y="2224938"/>
                </a:lnTo>
                <a:lnTo>
                  <a:pt x="711394" y="2224938"/>
                </a:lnTo>
                <a:close/>
                <a:moveTo>
                  <a:pt x="539944" y="2220250"/>
                </a:moveTo>
                <a:lnTo>
                  <a:pt x="555343" y="2220250"/>
                </a:lnTo>
                <a:lnTo>
                  <a:pt x="555343" y="2248216"/>
                </a:lnTo>
                <a:lnTo>
                  <a:pt x="565078" y="2248216"/>
                </a:lnTo>
                <a:lnTo>
                  <a:pt x="565078" y="2252936"/>
                </a:lnTo>
                <a:lnTo>
                  <a:pt x="538870" y="2252936"/>
                </a:lnTo>
                <a:lnTo>
                  <a:pt x="538870" y="2248216"/>
                </a:lnTo>
                <a:lnTo>
                  <a:pt x="549614" y="2248216"/>
                </a:lnTo>
                <a:lnTo>
                  <a:pt x="549614" y="2224938"/>
                </a:lnTo>
                <a:lnTo>
                  <a:pt x="539944" y="2224938"/>
                </a:lnTo>
                <a:close/>
                <a:moveTo>
                  <a:pt x="221094" y="2220250"/>
                </a:moveTo>
                <a:lnTo>
                  <a:pt x="227540" y="2220250"/>
                </a:lnTo>
                <a:lnTo>
                  <a:pt x="235549" y="2241867"/>
                </a:lnTo>
                <a:lnTo>
                  <a:pt x="237274" y="2247141"/>
                </a:lnTo>
                <a:lnTo>
                  <a:pt x="239065" y="2241737"/>
                </a:lnTo>
                <a:lnTo>
                  <a:pt x="247009" y="2220250"/>
                </a:lnTo>
                <a:lnTo>
                  <a:pt x="253227" y="2220250"/>
                </a:lnTo>
                <a:lnTo>
                  <a:pt x="240400" y="2252936"/>
                </a:lnTo>
                <a:lnTo>
                  <a:pt x="233888" y="2252936"/>
                </a:lnTo>
                <a:close/>
                <a:moveTo>
                  <a:pt x="1078404" y="2219664"/>
                </a:moveTo>
                <a:cubicBezTo>
                  <a:pt x="1081768" y="2219664"/>
                  <a:pt x="1084313" y="2220657"/>
                  <a:pt x="1086039" y="2222643"/>
                </a:cubicBezTo>
                <a:cubicBezTo>
                  <a:pt x="1087764" y="2224629"/>
                  <a:pt x="1088627" y="2227618"/>
                  <a:pt x="1088627" y="2231612"/>
                </a:cubicBezTo>
                <a:lnTo>
                  <a:pt x="1088627" y="2252936"/>
                </a:lnTo>
                <a:lnTo>
                  <a:pt x="1082962" y="2252936"/>
                </a:lnTo>
                <a:lnTo>
                  <a:pt x="1082962" y="2232068"/>
                </a:lnTo>
                <a:cubicBezTo>
                  <a:pt x="1082962" y="2229506"/>
                  <a:pt x="1082485" y="2227613"/>
                  <a:pt x="1081530" y="2226387"/>
                </a:cubicBezTo>
                <a:cubicBezTo>
                  <a:pt x="1080575" y="2225160"/>
                  <a:pt x="1079153" y="2224547"/>
                  <a:pt x="1077265" y="2224547"/>
                </a:cubicBezTo>
                <a:cubicBezTo>
                  <a:pt x="1076570" y="2224547"/>
                  <a:pt x="1075892" y="2224650"/>
                  <a:pt x="1075230" y="2224856"/>
                </a:cubicBezTo>
                <a:cubicBezTo>
                  <a:pt x="1074568" y="2225063"/>
                  <a:pt x="1073879" y="2225421"/>
                  <a:pt x="1073163" y="2225931"/>
                </a:cubicBezTo>
                <a:cubicBezTo>
                  <a:pt x="1072446" y="2226441"/>
                  <a:pt x="1071670" y="2227130"/>
                  <a:pt x="1070835" y="2227998"/>
                </a:cubicBezTo>
                <a:cubicBezTo>
                  <a:pt x="1069999" y="2228866"/>
                  <a:pt x="1069061" y="2229952"/>
                  <a:pt x="1068019" y="2231254"/>
                </a:cubicBezTo>
                <a:lnTo>
                  <a:pt x="1068019" y="2252936"/>
                </a:lnTo>
                <a:lnTo>
                  <a:pt x="1062354" y="2252936"/>
                </a:lnTo>
                <a:lnTo>
                  <a:pt x="1062354" y="2220250"/>
                </a:lnTo>
                <a:lnTo>
                  <a:pt x="1067400" y="2220250"/>
                </a:lnTo>
                <a:lnTo>
                  <a:pt x="1067628" y="2225524"/>
                </a:lnTo>
                <a:cubicBezTo>
                  <a:pt x="1068583" y="2224395"/>
                  <a:pt x="1069505" y="2223457"/>
                  <a:pt x="1070395" y="2222708"/>
                </a:cubicBezTo>
                <a:cubicBezTo>
                  <a:pt x="1071285" y="2221959"/>
                  <a:pt x="1072159" y="2221357"/>
                  <a:pt x="1073016" y="2220901"/>
                </a:cubicBezTo>
                <a:cubicBezTo>
                  <a:pt x="1073873" y="2220445"/>
                  <a:pt x="1074747" y="2220125"/>
                  <a:pt x="1075637" y="2219940"/>
                </a:cubicBezTo>
                <a:cubicBezTo>
                  <a:pt x="1076527" y="2219756"/>
                  <a:pt x="1077449" y="2219664"/>
                  <a:pt x="1078404" y="2219664"/>
                </a:cubicBezTo>
                <a:close/>
                <a:moveTo>
                  <a:pt x="1037569" y="2219664"/>
                </a:moveTo>
                <a:cubicBezTo>
                  <a:pt x="1039545" y="2219664"/>
                  <a:pt x="1041324" y="2219881"/>
                  <a:pt x="1042909" y="2220315"/>
                </a:cubicBezTo>
                <a:cubicBezTo>
                  <a:pt x="1044493" y="2220749"/>
                  <a:pt x="1045833" y="2221411"/>
                  <a:pt x="1046929" y="2222301"/>
                </a:cubicBezTo>
                <a:cubicBezTo>
                  <a:pt x="1048025" y="2223191"/>
                  <a:pt x="1048866" y="2224308"/>
                  <a:pt x="1049452" y="2225654"/>
                </a:cubicBezTo>
                <a:cubicBezTo>
                  <a:pt x="1050039" y="2227000"/>
                  <a:pt x="1050332" y="2228584"/>
                  <a:pt x="1050332" y="2230407"/>
                </a:cubicBezTo>
                <a:lnTo>
                  <a:pt x="1050332" y="2252936"/>
                </a:lnTo>
                <a:lnTo>
                  <a:pt x="1045253" y="2252936"/>
                </a:lnTo>
                <a:lnTo>
                  <a:pt x="1045123" y="2248541"/>
                </a:lnTo>
                <a:cubicBezTo>
                  <a:pt x="1043343" y="2250299"/>
                  <a:pt x="1041536" y="2251569"/>
                  <a:pt x="1039702" y="2252350"/>
                </a:cubicBezTo>
                <a:cubicBezTo>
                  <a:pt x="1037868" y="2253131"/>
                  <a:pt x="1035942" y="2253522"/>
                  <a:pt x="1033923" y="2253522"/>
                </a:cubicBezTo>
                <a:cubicBezTo>
                  <a:pt x="1032057" y="2253522"/>
                  <a:pt x="1030461" y="2253283"/>
                  <a:pt x="1029137" y="2252806"/>
                </a:cubicBezTo>
                <a:cubicBezTo>
                  <a:pt x="1027814" y="2252328"/>
                  <a:pt x="1026723" y="2251672"/>
                  <a:pt x="1025866" y="2250836"/>
                </a:cubicBezTo>
                <a:cubicBezTo>
                  <a:pt x="1025008" y="2250001"/>
                  <a:pt x="1024379" y="2249019"/>
                  <a:pt x="1023977" y="2247890"/>
                </a:cubicBezTo>
                <a:cubicBezTo>
                  <a:pt x="1023576" y="2246761"/>
                  <a:pt x="1023375" y="2245535"/>
                  <a:pt x="1023375" y="2244211"/>
                </a:cubicBezTo>
                <a:cubicBezTo>
                  <a:pt x="1023375" y="2240934"/>
                  <a:pt x="1024596" y="2238367"/>
                  <a:pt x="1027038" y="2236512"/>
                </a:cubicBezTo>
                <a:cubicBezTo>
                  <a:pt x="1029479" y="2234656"/>
                  <a:pt x="1033088" y="2233728"/>
                  <a:pt x="1037863" y="2233728"/>
                </a:cubicBezTo>
                <a:lnTo>
                  <a:pt x="1044634" y="2233728"/>
                </a:lnTo>
                <a:lnTo>
                  <a:pt x="1044634" y="2230863"/>
                </a:lnTo>
                <a:cubicBezTo>
                  <a:pt x="1044634" y="2228931"/>
                  <a:pt x="1044016" y="2227385"/>
                  <a:pt x="1042778" y="2226224"/>
                </a:cubicBezTo>
                <a:cubicBezTo>
                  <a:pt x="1041541" y="2225063"/>
                  <a:pt x="1039653" y="2224482"/>
                  <a:pt x="1037114" y="2224482"/>
                </a:cubicBezTo>
                <a:cubicBezTo>
                  <a:pt x="1035269" y="2224482"/>
                  <a:pt x="1033451" y="2224688"/>
                  <a:pt x="1031661" y="2225101"/>
                </a:cubicBezTo>
                <a:cubicBezTo>
                  <a:pt x="1029870" y="2225513"/>
                  <a:pt x="1028020" y="2226099"/>
                  <a:pt x="1026110" y="2226859"/>
                </a:cubicBezTo>
                <a:lnTo>
                  <a:pt x="1026110" y="2221747"/>
                </a:lnTo>
                <a:cubicBezTo>
                  <a:pt x="1026826" y="2221487"/>
                  <a:pt x="1027624" y="2221232"/>
                  <a:pt x="1028503" y="2220982"/>
                </a:cubicBezTo>
                <a:cubicBezTo>
                  <a:pt x="1029382" y="2220733"/>
                  <a:pt x="1030309" y="2220510"/>
                  <a:pt x="1031286" y="2220315"/>
                </a:cubicBezTo>
                <a:cubicBezTo>
                  <a:pt x="1032263" y="2220120"/>
                  <a:pt x="1033283" y="2219962"/>
                  <a:pt x="1034346" y="2219843"/>
                </a:cubicBezTo>
                <a:cubicBezTo>
                  <a:pt x="1035410" y="2219723"/>
                  <a:pt x="1036484" y="2219664"/>
                  <a:pt x="1037569" y="2219664"/>
                </a:cubicBezTo>
                <a:close/>
                <a:moveTo>
                  <a:pt x="935529" y="2219664"/>
                </a:moveTo>
                <a:cubicBezTo>
                  <a:pt x="938893" y="2219664"/>
                  <a:pt x="941438" y="2220657"/>
                  <a:pt x="943164" y="2222643"/>
                </a:cubicBezTo>
                <a:cubicBezTo>
                  <a:pt x="944889" y="2224629"/>
                  <a:pt x="945752" y="2227618"/>
                  <a:pt x="945752" y="2231612"/>
                </a:cubicBezTo>
                <a:lnTo>
                  <a:pt x="945752" y="2252936"/>
                </a:lnTo>
                <a:lnTo>
                  <a:pt x="940087" y="2252936"/>
                </a:lnTo>
                <a:lnTo>
                  <a:pt x="940087" y="2232068"/>
                </a:lnTo>
                <a:cubicBezTo>
                  <a:pt x="940087" y="2229506"/>
                  <a:pt x="939610" y="2227613"/>
                  <a:pt x="938655" y="2226387"/>
                </a:cubicBezTo>
                <a:cubicBezTo>
                  <a:pt x="937700" y="2225160"/>
                  <a:pt x="936278" y="2224547"/>
                  <a:pt x="934390" y="2224547"/>
                </a:cubicBezTo>
                <a:cubicBezTo>
                  <a:pt x="933695" y="2224547"/>
                  <a:pt x="933017" y="2224650"/>
                  <a:pt x="932355" y="2224856"/>
                </a:cubicBezTo>
                <a:cubicBezTo>
                  <a:pt x="931693" y="2225063"/>
                  <a:pt x="931004" y="2225421"/>
                  <a:pt x="930288" y="2225931"/>
                </a:cubicBezTo>
                <a:cubicBezTo>
                  <a:pt x="929571" y="2226441"/>
                  <a:pt x="928796" y="2227130"/>
                  <a:pt x="927960" y="2227998"/>
                </a:cubicBezTo>
                <a:cubicBezTo>
                  <a:pt x="927124" y="2228866"/>
                  <a:pt x="926186" y="2229952"/>
                  <a:pt x="925144" y="2231254"/>
                </a:cubicBezTo>
                <a:lnTo>
                  <a:pt x="925144" y="2252936"/>
                </a:lnTo>
                <a:lnTo>
                  <a:pt x="919479" y="2252936"/>
                </a:lnTo>
                <a:lnTo>
                  <a:pt x="919479" y="2220250"/>
                </a:lnTo>
                <a:lnTo>
                  <a:pt x="924525" y="2220250"/>
                </a:lnTo>
                <a:lnTo>
                  <a:pt x="924753" y="2225524"/>
                </a:lnTo>
                <a:cubicBezTo>
                  <a:pt x="925708" y="2224395"/>
                  <a:pt x="926631" y="2223457"/>
                  <a:pt x="927520" y="2222708"/>
                </a:cubicBezTo>
                <a:cubicBezTo>
                  <a:pt x="928410" y="2221959"/>
                  <a:pt x="929284" y="2221357"/>
                  <a:pt x="930141" y="2220901"/>
                </a:cubicBezTo>
                <a:cubicBezTo>
                  <a:pt x="930999" y="2220445"/>
                  <a:pt x="931872" y="2220125"/>
                  <a:pt x="932762" y="2219940"/>
                </a:cubicBezTo>
                <a:cubicBezTo>
                  <a:pt x="933652" y="2219756"/>
                  <a:pt x="934574" y="2219664"/>
                  <a:pt x="935529" y="2219664"/>
                </a:cubicBezTo>
                <a:close/>
                <a:moveTo>
                  <a:pt x="827824" y="2219664"/>
                </a:moveTo>
                <a:cubicBezTo>
                  <a:pt x="828497" y="2219664"/>
                  <a:pt x="829137" y="2219799"/>
                  <a:pt x="829745" y="2220071"/>
                </a:cubicBezTo>
                <a:cubicBezTo>
                  <a:pt x="830353" y="2220342"/>
                  <a:pt x="830885" y="2220706"/>
                  <a:pt x="831340" y="2221161"/>
                </a:cubicBezTo>
                <a:cubicBezTo>
                  <a:pt x="831796" y="2221617"/>
                  <a:pt x="832160" y="2222149"/>
                  <a:pt x="832431" y="2222757"/>
                </a:cubicBezTo>
                <a:cubicBezTo>
                  <a:pt x="832702" y="2223364"/>
                  <a:pt x="832838" y="2224004"/>
                  <a:pt x="832838" y="2224677"/>
                </a:cubicBezTo>
                <a:cubicBezTo>
                  <a:pt x="832838" y="2225372"/>
                  <a:pt x="832702" y="2226018"/>
                  <a:pt x="832431" y="2226615"/>
                </a:cubicBezTo>
                <a:cubicBezTo>
                  <a:pt x="832160" y="2227211"/>
                  <a:pt x="831796" y="2227738"/>
                  <a:pt x="831340" y="2228193"/>
                </a:cubicBezTo>
                <a:cubicBezTo>
                  <a:pt x="830885" y="2228649"/>
                  <a:pt x="830353" y="2229007"/>
                  <a:pt x="829745" y="2229268"/>
                </a:cubicBezTo>
                <a:cubicBezTo>
                  <a:pt x="829137" y="2229528"/>
                  <a:pt x="828497" y="2229659"/>
                  <a:pt x="827824" y="2229659"/>
                </a:cubicBezTo>
                <a:cubicBezTo>
                  <a:pt x="827130" y="2229659"/>
                  <a:pt x="826484" y="2229528"/>
                  <a:pt x="825887" y="2229268"/>
                </a:cubicBezTo>
                <a:cubicBezTo>
                  <a:pt x="825290" y="2229007"/>
                  <a:pt x="824764" y="2228649"/>
                  <a:pt x="824308" y="2228193"/>
                </a:cubicBezTo>
                <a:cubicBezTo>
                  <a:pt x="823853" y="2227738"/>
                  <a:pt x="823494" y="2227211"/>
                  <a:pt x="823234" y="2226615"/>
                </a:cubicBezTo>
                <a:cubicBezTo>
                  <a:pt x="822974" y="2226018"/>
                  <a:pt x="822843" y="2225372"/>
                  <a:pt x="822843" y="2224677"/>
                </a:cubicBezTo>
                <a:cubicBezTo>
                  <a:pt x="822843" y="2224004"/>
                  <a:pt x="822974" y="2223364"/>
                  <a:pt x="823234" y="2222757"/>
                </a:cubicBezTo>
                <a:cubicBezTo>
                  <a:pt x="823494" y="2222149"/>
                  <a:pt x="823853" y="2221617"/>
                  <a:pt x="824308" y="2221161"/>
                </a:cubicBezTo>
                <a:cubicBezTo>
                  <a:pt x="824764" y="2220706"/>
                  <a:pt x="825290" y="2220342"/>
                  <a:pt x="825887" y="2220071"/>
                </a:cubicBezTo>
                <a:cubicBezTo>
                  <a:pt x="826484" y="2219799"/>
                  <a:pt x="827130" y="2219664"/>
                  <a:pt x="827824" y="2219664"/>
                </a:cubicBezTo>
                <a:close/>
                <a:moveTo>
                  <a:pt x="656570" y="2219664"/>
                </a:moveTo>
                <a:cubicBezTo>
                  <a:pt x="658545" y="2219664"/>
                  <a:pt x="660325" y="2219881"/>
                  <a:pt x="661909" y="2220315"/>
                </a:cubicBezTo>
                <a:cubicBezTo>
                  <a:pt x="663493" y="2220749"/>
                  <a:pt x="664834" y="2221411"/>
                  <a:pt x="665930" y="2222301"/>
                </a:cubicBezTo>
                <a:cubicBezTo>
                  <a:pt x="667026" y="2223191"/>
                  <a:pt x="667867" y="2224308"/>
                  <a:pt x="668453" y="2225654"/>
                </a:cubicBezTo>
                <a:cubicBezTo>
                  <a:pt x="669039" y="2227000"/>
                  <a:pt x="669332" y="2228584"/>
                  <a:pt x="669332" y="2230407"/>
                </a:cubicBezTo>
                <a:lnTo>
                  <a:pt x="669332" y="2252936"/>
                </a:lnTo>
                <a:lnTo>
                  <a:pt x="664253" y="2252936"/>
                </a:lnTo>
                <a:lnTo>
                  <a:pt x="664123" y="2248541"/>
                </a:lnTo>
                <a:cubicBezTo>
                  <a:pt x="662343" y="2250299"/>
                  <a:pt x="660536" y="2251569"/>
                  <a:pt x="658702" y="2252350"/>
                </a:cubicBezTo>
                <a:cubicBezTo>
                  <a:pt x="656868" y="2253131"/>
                  <a:pt x="654942" y="2253522"/>
                  <a:pt x="652923" y="2253522"/>
                </a:cubicBezTo>
                <a:cubicBezTo>
                  <a:pt x="651057" y="2253522"/>
                  <a:pt x="649462" y="2253283"/>
                  <a:pt x="648138" y="2252806"/>
                </a:cubicBezTo>
                <a:cubicBezTo>
                  <a:pt x="646814" y="2252328"/>
                  <a:pt x="645723" y="2251672"/>
                  <a:pt x="644866" y="2250836"/>
                </a:cubicBezTo>
                <a:cubicBezTo>
                  <a:pt x="644008" y="2250001"/>
                  <a:pt x="643379" y="2249019"/>
                  <a:pt x="642978" y="2247890"/>
                </a:cubicBezTo>
                <a:cubicBezTo>
                  <a:pt x="642576" y="2246761"/>
                  <a:pt x="642375" y="2245535"/>
                  <a:pt x="642375" y="2244211"/>
                </a:cubicBezTo>
                <a:cubicBezTo>
                  <a:pt x="642375" y="2240934"/>
                  <a:pt x="643596" y="2238367"/>
                  <a:pt x="646038" y="2236512"/>
                </a:cubicBezTo>
                <a:cubicBezTo>
                  <a:pt x="648480" y="2234656"/>
                  <a:pt x="652088" y="2233728"/>
                  <a:pt x="656863" y="2233728"/>
                </a:cubicBezTo>
                <a:lnTo>
                  <a:pt x="663634" y="2233728"/>
                </a:lnTo>
                <a:lnTo>
                  <a:pt x="663634" y="2230863"/>
                </a:lnTo>
                <a:cubicBezTo>
                  <a:pt x="663634" y="2228931"/>
                  <a:pt x="663016" y="2227385"/>
                  <a:pt x="661779" y="2226224"/>
                </a:cubicBezTo>
                <a:cubicBezTo>
                  <a:pt x="660542" y="2225063"/>
                  <a:pt x="658653" y="2224482"/>
                  <a:pt x="656114" y="2224482"/>
                </a:cubicBezTo>
                <a:cubicBezTo>
                  <a:pt x="654269" y="2224482"/>
                  <a:pt x="652451" y="2224688"/>
                  <a:pt x="650661" y="2225101"/>
                </a:cubicBezTo>
                <a:cubicBezTo>
                  <a:pt x="648870" y="2225513"/>
                  <a:pt x="647020" y="2226099"/>
                  <a:pt x="645110" y="2226859"/>
                </a:cubicBezTo>
                <a:lnTo>
                  <a:pt x="645110" y="2221747"/>
                </a:lnTo>
                <a:cubicBezTo>
                  <a:pt x="645826" y="2221487"/>
                  <a:pt x="646624" y="2221232"/>
                  <a:pt x="647503" y="2220982"/>
                </a:cubicBezTo>
                <a:cubicBezTo>
                  <a:pt x="648382" y="2220733"/>
                  <a:pt x="649310" y="2220510"/>
                  <a:pt x="650286" y="2220315"/>
                </a:cubicBezTo>
                <a:cubicBezTo>
                  <a:pt x="651263" y="2220120"/>
                  <a:pt x="652283" y="2219962"/>
                  <a:pt x="653347" y="2219843"/>
                </a:cubicBezTo>
                <a:cubicBezTo>
                  <a:pt x="654410" y="2219723"/>
                  <a:pt x="655485" y="2219664"/>
                  <a:pt x="656570" y="2219664"/>
                </a:cubicBezTo>
                <a:close/>
                <a:moveTo>
                  <a:pt x="621204" y="2219664"/>
                </a:moveTo>
                <a:cubicBezTo>
                  <a:pt x="624569" y="2219664"/>
                  <a:pt x="627113" y="2220657"/>
                  <a:pt x="628839" y="2222643"/>
                </a:cubicBezTo>
                <a:cubicBezTo>
                  <a:pt x="630564" y="2224629"/>
                  <a:pt x="631427" y="2227618"/>
                  <a:pt x="631427" y="2231612"/>
                </a:cubicBezTo>
                <a:lnTo>
                  <a:pt x="631427" y="2252936"/>
                </a:lnTo>
                <a:lnTo>
                  <a:pt x="625762" y="2252936"/>
                </a:lnTo>
                <a:lnTo>
                  <a:pt x="625762" y="2232068"/>
                </a:lnTo>
                <a:cubicBezTo>
                  <a:pt x="625762" y="2229506"/>
                  <a:pt x="625285" y="2227613"/>
                  <a:pt x="624330" y="2226387"/>
                </a:cubicBezTo>
                <a:cubicBezTo>
                  <a:pt x="623375" y="2225160"/>
                  <a:pt x="621953" y="2224547"/>
                  <a:pt x="620065" y="2224547"/>
                </a:cubicBezTo>
                <a:cubicBezTo>
                  <a:pt x="619370" y="2224547"/>
                  <a:pt x="618692" y="2224650"/>
                  <a:pt x="618030" y="2224856"/>
                </a:cubicBezTo>
                <a:cubicBezTo>
                  <a:pt x="617368" y="2225063"/>
                  <a:pt x="616679" y="2225421"/>
                  <a:pt x="615963" y="2225931"/>
                </a:cubicBezTo>
                <a:cubicBezTo>
                  <a:pt x="615247" y="2226441"/>
                  <a:pt x="614471" y="2227130"/>
                  <a:pt x="613635" y="2227998"/>
                </a:cubicBezTo>
                <a:cubicBezTo>
                  <a:pt x="612800" y="2228866"/>
                  <a:pt x="611861" y="2229952"/>
                  <a:pt x="610819" y="2231254"/>
                </a:cubicBezTo>
                <a:lnTo>
                  <a:pt x="610819" y="2252936"/>
                </a:lnTo>
                <a:lnTo>
                  <a:pt x="605154" y="2252936"/>
                </a:lnTo>
                <a:lnTo>
                  <a:pt x="605154" y="2220250"/>
                </a:lnTo>
                <a:lnTo>
                  <a:pt x="610200" y="2220250"/>
                </a:lnTo>
                <a:lnTo>
                  <a:pt x="610428" y="2225524"/>
                </a:lnTo>
                <a:cubicBezTo>
                  <a:pt x="611383" y="2224395"/>
                  <a:pt x="612306" y="2223457"/>
                  <a:pt x="613196" y="2222708"/>
                </a:cubicBezTo>
                <a:cubicBezTo>
                  <a:pt x="614086" y="2221959"/>
                  <a:pt x="614959" y="2221357"/>
                  <a:pt x="615816" y="2220901"/>
                </a:cubicBezTo>
                <a:cubicBezTo>
                  <a:pt x="616674" y="2220445"/>
                  <a:pt x="617547" y="2220125"/>
                  <a:pt x="618437" y="2219940"/>
                </a:cubicBezTo>
                <a:cubicBezTo>
                  <a:pt x="619327" y="2219756"/>
                  <a:pt x="620249" y="2219664"/>
                  <a:pt x="621204" y="2219664"/>
                </a:cubicBezTo>
                <a:close/>
                <a:moveTo>
                  <a:pt x="580500" y="2219664"/>
                </a:moveTo>
                <a:cubicBezTo>
                  <a:pt x="582844" y="2219664"/>
                  <a:pt x="584944" y="2220027"/>
                  <a:pt x="586800" y="2220754"/>
                </a:cubicBezTo>
                <a:cubicBezTo>
                  <a:pt x="588655" y="2221481"/>
                  <a:pt x="590229" y="2222545"/>
                  <a:pt x="591520" y="2223945"/>
                </a:cubicBezTo>
                <a:cubicBezTo>
                  <a:pt x="592812" y="2225345"/>
                  <a:pt x="593799" y="2227087"/>
                  <a:pt x="594483" y="2229170"/>
                </a:cubicBezTo>
                <a:cubicBezTo>
                  <a:pt x="595166" y="2231254"/>
                  <a:pt x="595508" y="2233641"/>
                  <a:pt x="595508" y="2236333"/>
                </a:cubicBezTo>
                <a:cubicBezTo>
                  <a:pt x="595508" y="2238872"/>
                  <a:pt x="595150" y="2241200"/>
                  <a:pt x="594434" y="2243316"/>
                </a:cubicBezTo>
                <a:cubicBezTo>
                  <a:pt x="593718" y="2245432"/>
                  <a:pt x="592687" y="2247244"/>
                  <a:pt x="591341" y="2248753"/>
                </a:cubicBezTo>
                <a:cubicBezTo>
                  <a:pt x="589996" y="2250261"/>
                  <a:pt x="588357" y="2251433"/>
                  <a:pt x="586425" y="2252269"/>
                </a:cubicBezTo>
                <a:cubicBezTo>
                  <a:pt x="584494" y="2253104"/>
                  <a:pt x="582301" y="2253522"/>
                  <a:pt x="579849" y="2253522"/>
                </a:cubicBezTo>
                <a:cubicBezTo>
                  <a:pt x="577505" y="2253522"/>
                  <a:pt x="575405" y="2253159"/>
                  <a:pt x="573549" y="2252432"/>
                </a:cubicBezTo>
                <a:cubicBezTo>
                  <a:pt x="571694" y="2251704"/>
                  <a:pt x="570120" y="2250635"/>
                  <a:pt x="568829" y="2249225"/>
                </a:cubicBezTo>
                <a:cubicBezTo>
                  <a:pt x="567537" y="2247814"/>
                  <a:pt x="566550" y="2246067"/>
                  <a:pt x="565866" y="2243983"/>
                </a:cubicBezTo>
                <a:cubicBezTo>
                  <a:pt x="565182" y="2241900"/>
                  <a:pt x="564840" y="2239501"/>
                  <a:pt x="564840" y="2236788"/>
                </a:cubicBezTo>
                <a:cubicBezTo>
                  <a:pt x="564840" y="2234249"/>
                  <a:pt x="565199" y="2231932"/>
                  <a:pt x="565915" y="2229838"/>
                </a:cubicBezTo>
                <a:cubicBezTo>
                  <a:pt x="566631" y="2227743"/>
                  <a:pt x="567662" y="2225942"/>
                  <a:pt x="569008" y="2224433"/>
                </a:cubicBezTo>
                <a:cubicBezTo>
                  <a:pt x="570353" y="2222925"/>
                  <a:pt x="571992" y="2221753"/>
                  <a:pt x="573924" y="2220917"/>
                </a:cubicBezTo>
                <a:cubicBezTo>
                  <a:pt x="575855" y="2220081"/>
                  <a:pt x="578047" y="2219664"/>
                  <a:pt x="580500" y="2219664"/>
                </a:cubicBezTo>
                <a:close/>
                <a:moveTo>
                  <a:pt x="475595" y="2219664"/>
                </a:moveTo>
                <a:cubicBezTo>
                  <a:pt x="477570" y="2219664"/>
                  <a:pt x="479350" y="2219881"/>
                  <a:pt x="480934" y="2220315"/>
                </a:cubicBezTo>
                <a:cubicBezTo>
                  <a:pt x="482518" y="2220749"/>
                  <a:pt x="483859" y="2221411"/>
                  <a:pt x="484955" y="2222301"/>
                </a:cubicBezTo>
                <a:cubicBezTo>
                  <a:pt x="486051" y="2223191"/>
                  <a:pt x="486892" y="2224308"/>
                  <a:pt x="487478" y="2225654"/>
                </a:cubicBezTo>
                <a:cubicBezTo>
                  <a:pt x="488064" y="2227000"/>
                  <a:pt x="488357" y="2228584"/>
                  <a:pt x="488357" y="2230407"/>
                </a:cubicBezTo>
                <a:lnTo>
                  <a:pt x="488357" y="2252936"/>
                </a:lnTo>
                <a:lnTo>
                  <a:pt x="483278" y="2252936"/>
                </a:lnTo>
                <a:lnTo>
                  <a:pt x="483148" y="2248541"/>
                </a:lnTo>
                <a:cubicBezTo>
                  <a:pt x="481368" y="2250299"/>
                  <a:pt x="479561" y="2251569"/>
                  <a:pt x="477727" y="2252350"/>
                </a:cubicBezTo>
                <a:cubicBezTo>
                  <a:pt x="475893" y="2253131"/>
                  <a:pt x="473967" y="2253522"/>
                  <a:pt x="471948" y="2253522"/>
                </a:cubicBezTo>
                <a:cubicBezTo>
                  <a:pt x="470082" y="2253522"/>
                  <a:pt x="468487" y="2253283"/>
                  <a:pt x="467163" y="2252806"/>
                </a:cubicBezTo>
                <a:cubicBezTo>
                  <a:pt x="465839" y="2252328"/>
                  <a:pt x="464748" y="2251672"/>
                  <a:pt x="463891" y="2250836"/>
                </a:cubicBezTo>
                <a:cubicBezTo>
                  <a:pt x="463034" y="2250001"/>
                  <a:pt x="462404" y="2249019"/>
                  <a:pt x="462002" y="2247890"/>
                </a:cubicBezTo>
                <a:cubicBezTo>
                  <a:pt x="461601" y="2246761"/>
                  <a:pt x="461400" y="2245535"/>
                  <a:pt x="461400" y="2244211"/>
                </a:cubicBezTo>
                <a:cubicBezTo>
                  <a:pt x="461400" y="2240934"/>
                  <a:pt x="462621" y="2238367"/>
                  <a:pt x="465063" y="2236512"/>
                </a:cubicBezTo>
                <a:cubicBezTo>
                  <a:pt x="467505" y="2234656"/>
                  <a:pt x="471113" y="2233728"/>
                  <a:pt x="475888" y="2233728"/>
                </a:cubicBezTo>
                <a:lnTo>
                  <a:pt x="482659" y="2233728"/>
                </a:lnTo>
                <a:lnTo>
                  <a:pt x="482659" y="2230863"/>
                </a:lnTo>
                <a:cubicBezTo>
                  <a:pt x="482659" y="2228931"/>
                  <a:pt x="482041" y="2227385"/>
                  <a:pt x="480804" y="2226224"/>
                </a:cubicBezTo>
                <a:cubicBezTo>
                  <a:pt x="479567" y="2225063"/>
                  <a:pt x="477678" y="2224482"/>
                  <a:pt x="475139" y="2224482"/>
                </a:cubicBezTo>
                <a:cubicBezTo>
                  <a:pt x="473294" y="2224482"/>
                  <a:pt x="471476" y="2224688"/>
                  <a:pt x="469686" y="2225101"/>
                </a:cubicBezTo>
                <a:cubicBezTo>
                  <a:pt x="467895" y="2225513"/>
                  <a:pt x="466045" y="2226099"/>
                  <a:pt x="464135" y="2226859"/>
                </a:cubicBezTo>
                <a:lnTo>
                  <a:pt x="464135" y="2221747"/>
                </a:lnTo>
                <a:cubicBezTo>
                  <a:pt x="464851" y="2221487"/>
                  <a:pt x="465649" y="2221232"/>
                  <a:pt x="466528" y="2220982"/>
                </a:cubicBezTo>
                <a:cubicBezTo>
                  <a:pt x="467407" y="2220733"/>
                  <a:pt x="468335" y="2220510"/>
                  <a:pt x="469311" y="2220315"/>
                </a:cubicBezTo>
                <a:cubicBezTo>
                  <a:pt x="470288" y="2220120"/>
                  <a:pt x="471308" y="2219962"/>
                  <a:pt x="472372" y="2219843"/>
                </a:cubicBezTo>
                <a:cubicBezTo>
                  <a:pt x="473435" y="2219723"/>
                  <a:pt x="474510" y="2219664"/>
                  <a:pt x="475595" y="2219664"/>
                </a:cubicBezTo>
                <a:close/>
                <a:moveTo>
                  <a:pt x="449754" y="2219664"/>
                </a:moveTo>
                <a:cubicBezTo>
                  <a:pt x="453119" y="2219664"/>
                  <a:pt x="455663" y="2220657"/>
                  <a:pt x="457389" y="2222643"/>
                </a:cubicBezTo>
                <a:cubicBezTo>
                  <a:pt x="459114" y="2224629"/>
                  <a:pt x="459977" y="2227618"/>
                  <a:pt x="459977" y="2231612"/>
                </a:cubicBezTo>
                <a:lnTo>
                  <a:pt x="459977" y="2252936"/>
                </a:lnTo>
                <a:lnTo>
                  <a:pt x="454312" y="2252936"/>
                </a:lnTo>
                <a:lnTo>
                  <a:pt x="454312" y="2232068"/>
                </a:lnTo>
                <a:cubicBezTo>
                  <a:pt x="454312" y="2229506"/>
                  <a:pt x="453835" y="2227613"/>
                  <a:pt x="452880" y="2226387"/>
                </a:cubicBezTo>
                <a:cubicBezTo>
                  <a:pt x="451925" y="2225160"/>
                  <a:pt x="450503" y="2224547"/>
                  <a:pt x="448615" y="2224547"/>
                </a:cubicBezTo>
                <a:cubicBezTo>
                  <a:pt x="447920" y="2224547"/>
                  <a:pt x="447242" y="2224650"/>
                  <a:pt x="446580" y="2224856"/>
                </a:cubicBezTo>
                <a:cubicBezTo>
                  <a:pt x="445918" y="2225063"/>
                  <a:pt x="445229" y="2225421"/>
                  <a:pt x="444513" y="2225931"/>
                </a:cubicBezTo>
                <a:cubicBezTo>
                  <a:pt x="443797" y="2226441"/>
                  <a:pt x="443021" y="2227130"/>
                  <a:pt x="442185" y="2227998"/>
                </a:cubicBezTo>
                <a:cubicBezTo>
                  <a:pt x="441350" y="2228866"/>
                  <a:pt x="440411" y="2229952"/>
                  <a:pt x="439369" y="2231254"/>
                </a:cubicBezTo>
                <a:lnTo>
                  <a:pt x="439369" y="2252936"/>
                </a:lnTo>
                <a:lnTo>
                  <a:pt x="433704" y="2252936"/>
                </a:lnTo>
                <a:lnTo>
                  <a:pt x="433704" y="2220250"/>
                </a:lnTo>
                <a:lnTo>
                  <a:pt x="438751" y="2220250"/>
                </a:lnTo>
                <a:lnTo>
                  <a:pt x="438978" y="2225524"/>
                </a:lnTo>
                <a:cubicBezTo>
                  <a:pt x="439933" y="2224395"/>
                  <a:pt x="440856" y="2223457"/>
                  <a:pt x="441746" y="2222708"/>
                </a:cubicBezTo>
                <a:cubicBezTo>
                  <a:pt x="442636" y="2221959"/>
                  <a:pt x="443509" y="2221357"/>
                  <a:pt x="444366" y="2220901"/>
                </a:cubicBezTo>
                <a:cubicBezTo>
                  <a:pt x="445224" y="2220445"/>
                  <a:pt x="446097" y="2220125"/>
                  <a:pt x="446987" y="2219940"/>
                </a:cubicBezTo>
                <a:cubicBezTo>
                  <a:pt x="447877" y="2219756"/>
                  <a:pt x="448799" y="2219664"/>
                  <a:pt x="449754" y="2219664"/>
                </a:cubicBezTo>
                <a:close/>
                <a:moveTo>
                  <a:pt x="375573" y="2219664"/>
                </a:moveTo>
                <a:cubicBezTo>
                  <a:pt x="378959" y="2219664"/>
                  <a:pt x="381525" y="2220760"/>
                  <a:pt x="383272" y="2222952"/>
                </a:cubicBezTo>
                <a:cubicBezTo>
                  <a:pt x="385020" y="2225144"/>
                  <a:pt x="385828" y="2228400"/>
                  <a:pt x="385698" y="2232719"/>
                </a:cubicBezTo>
                <a:lnTo>
                  <a:pt x="379968" y="2232719"/>
                </a:lnTo>
                <a:cubicBezTo>
                  <a:pt x="380033" y="2229854"/>
                  <a:pt x="379615" y="2227776"/>
                  <a:pt x="378715" y="2226484"/>
                </a:cubicBezTo>
                <a:cubicBezTo>
                  <a:pt x="377814" y="2225193"/>
                  <a:pt x="376495" y="2224547"/>
                  <a:pt x="374759" y="2224547"/>
                </a:cubicBezTo>
                <a:cubicBezTo>
                  <a:pt x="373999" y="2224547"/>
                  <a:pt x="373234" y="2224683"/>
                  <a:pt x="372464" y="2224954"/>
                </a:cubicBezTo>
                <a:cubicBezTo>
                  <a:pt x="371693" y="2225225"/>
                  <a:pt x="370901" y="2225659"/>
                  <a:pt x="370087" y="2226256"/>
                </a:cubicBezTo>
                <a:cubicBezTo>
                  <a:pt x="369273" y="2226853"/>
                  <a:pt x="368411" y="2227618"/>
                  <a:pt x="367499" y="2228552"/>
                </a:cubicBezTo>
                <a:cubicBezTo>
                  <a:pt x="366587" y="2229485"/>
                  <a:pt x="365611" y="2230613"/>
                  <a:pt x="364569" y="2231937"/>
                </a:cubicBezTo>
                <a:lnTo>
                  <a:pt x="364569" y="2252936"/>
                </a:lnTo>
                <a:lnTo>
                  <a:pt x="358839" y="2252936"/>
                </a:lnTo>
                <a:lnTo>
                  <a:pt x="358839" y="2220250"/>
                </a:lnTo>
                <a:lnTo>
                  <a:pt x="364016" y="2220250"/>
                </a:lnTo>
                <a:lnTo>
                  <a:pt x="364178" y="2226273"/>
                </a:lnTo>
                <a:cubicBezTo>
                  <a:pt x="366110" y="2223950"/>
                  <a:pt x="368014" y="2222268"/>
                  <a:pt x="369892" y="2221226"/>
                </a:cubicBezTo>
                <a:cubicBezTo>
                  <a:pt x="371769" y="2220185"/>
                  <a:pt x="373663" y="2219664"/>
                  <a:pt x="375573" y="2219664"/>
                </a:cubicBezTo>
                <a:close/>
                <a:moveTo>
                  <a:pt x="342375" y="2219664"/>
                </a:moveTo>
                <a:cubicBezTo>
                  <a:pt x="344654" y="2219664"/>
                  <a:pt x="346672" y="2220022"/>
                  <a:pt x="348431" y="2220738"/>
                </a:cubicBezTo>
                <a:cubicBezTo>
                  <a:pt x="350188" y="2221454"/>
                  <a:pt x="351670" y="2222469"/>
                  <a:pt x="352874" y="2223782"/>
                </a:cubicBezTo>
                <a:cubicBezTo>
                  <a:pt x="354079" y="2225095"/>
                  <a:pt x="354991" y="2226690"/>
                  <a:pt x="355609" y="2228568"/>
                </a:cubicBezTo>
                <a:cubicBezTo>
                  <a:pt x="356228" y="2230445"/>
                  <a:pt x="356537" y="2232545"/>
                  <a:pt x="356537" y="2234867"/>
                </a:cubicBezTo>
                <a:cubicBezTo>
                  <a:pt x="356537" y="2235670"/>
                  <a:pt x="356526" y="2236343"/>
                  <a:pt x="356504" y="2236886"/>
                </a:cubicBezTo>
                <a:cubicBezTo>
                  <a:pt x="356483" y="2237429"/>
                  <a:pt x="356450" y="2237939"/>
                  <a:pt x="356407" y="2238416"/>
                </a:cubicBezTo>
                <a:lnTo>
                  <a:pt x="333455" y="2238416"/>
                </a:lnTo>
                <a:cubicBezTo>
                  <a:pt x="333455" y="2241758"/>
                  <a:pt x="334388" y="2244325"/>
                  <a:pt x="336254" y="2246116"/>
                </a:cubicBezTo>
                <a:cubicBezTo>
                  <a:pt x="338121" y="2247906"/>
                  <a:pt x="340812" y="2248802"/>
                  <a:pt x="344328" y="2248802"/>
                </a:cubicBezTo>
                <a:cubicBezTo>
                  <a:pt x="345283" y="2248802"/>
                  <a:pt x="346238" y="2248763"/>
                  <a:pt x="347193" y="2248688"/>
                </a:cubicBezTo>
                <a:cubicBezTo>
                  <a:pt x="348148" y="2248612"/>
                  <a:pt x="349071" y="2248509"/>
                  <a:pt x="349961" y="2248378"/>
                </a:cubicBezTo>
                <a:cubicBezTo>
                  <a:pt x="350851" y="2248248"/>
                  <a:pt x="351702" y="2248102"/>
                  <a:pt x="352516" y="2247939"/>
                </a:cubicBezTo>
                <a:cubicBezTo>
                  <a:pt x="353330" y="2247776"/>
                  <a:pt x="354084" y="2247597"/>
                  <a:pt x="354779" y="2247402"/>
                </a:cubicBezTo>
                <a:lnTo>
                  <a:pt x="354779" y="2252057"/>
                </a:lnTo>
                <a:cubicBezTo>
                  <a:pt x="353238" y="2252491"/>
                  <a:pt x="351496" y="2252844"/>
                  <a:pt x="349554" y="2253115"/>
                </a:cubicBezTo>
                <a:cubicBezTo>
                  <a:pt x="347611" y="2253386"/>
                  <a:pt x="345598" y="2253522"/>
                  <a:pt x="343514" y="2253522"/>
                </a:cubicBezTo>
                <a:cubicBezTo>
                  <a:pt x="340715" y="2253522"/>
                  <a:pt x="338305" y="2253142"/>
                  <a:pt x="336287" y="2252383"/>
                </a:cubicBezTo>
                <a:cubicBezTo>
                  <a:pt x="334269" y="2251623"/>
                  <a:pt x="332614" y="2250521"/>
                  <a:pt x="331322" y="2249078"/>
                </a:cubicBezTo>
                <a:cubicBezTo>
                  <a:pt x="330031" y="2247635"/>
                  <a:pt x="329076" y="2245866"/>
                  <a:pt x="328457" y="2243772"/>
                </a:cubicBezTo>
                <a:cubicBezTo>
                  <a:pt x="327839" y="2241677"/>
                  <a:pt x="327529" y="2239306"/>
                  <a:pt x="327529" y="2236658"/>
                </a:cubicBezTo>
                <a:cubicBezTo>
                  <a:pt x="327529" y="2234357"/>
                  <a:pt x="327860" y="2232182"/>
                  <a:pt x="328522" y="2230131"/>
                </a:cubicBezTo>
                <a:cubicBezTo>
                  <a:pt x="329184" y="2228080"/>
                  <a:pt x="330150" y="2226278"/>
                  <a:pt x="331420" y="2224726"/>
                </a:cubicBezTo>
                <a:cubicBezTo>
                  <a:pt x="332690" y="2223174"/>
                  <a:pt x="334247" y="2221943"/>
                  <a:pt x="336092" y="2221031"/>
                </a:cubicBezTo>
                <a:cubicBezTo>
                  <a:pt x="337937" y="2220120"/>
                  <a:pt x="340031" y="2219664"/>
                  <a:pt x="342375" y="2219664"/>
                </a:cubicBezTo>
                <a:close/>
                <a:moveTo>
                  <a:pt x="266175" y="2219664"/>
                </a:moveTo>
                <a:cubicBezTo>
                  <a:pt x="268519" y="2219664"/>
                  <a:pt x="270619" y="2220027"/>
                  <a:pt x="272475" y="2220754"/>
                </a:cubicBezTo>
                <a:cubicBezTo>
                  <a:pt x="274330" y="2221481"/>
                  <a:pt x="275904" y="2222545"/>
                  <a:pt x="277195" y="2223945"/>
                </a:cubicBezTo>
                <a:cubicBezTo>
                  <a:pt x="278487" y="2225345"/>
                  <a:pt x="279474" y="2227087"/>
                  <a:pt x="280158" y="2229170"/>
                </a:cubicBezTo>
                <a:cubicBezTo>
                  <a:pt x="280841" y="2231254"/>
                  <a:pt x="281183" y="2233641"/>
                  <a:pt x="281183" y="2236333"/>
                </a:cubicBezTo>
                <a:cubicBezTo>
                  <a:pt x="281183" y="2238872"/>
                  <a:pt x="280825" y="2241200"/>
                  <a:pt x="280109" y="2243316"/>
                </a:cubicBezTo>
                <a:cubicBezTo>
                  <a:pt x="279393" y="2245432"/>
                  <a:pt x="278362" y="2247244"/>
                  <a:pt x="277016" y="2248753"/>
                </a:cubicBezTo>
                <a:cubicBezTo>
                  <a:pt x="275670" y="2250261"/>
                  <a:pt x="274032" y="2251433"/>
                  <a:pt x="272100" y="2252269"/>
                </a:cubicBezTo>
                <a:cubicBezTo>
                  <a:pt x="270168" y="2253104"/>
                  <a:pt x="267976" y="2253522"/>
                  <a:pt x="265524" y="2253522"/>
                </a:cubicBezTo>
                <a:cubicBezTo>
                  <a:pt x="263180" y="2253522"/>
                  <a:pt x="261080" y="2253159"/>
                  <a:pt x="259224" y="2252432"/>
                </a:cubicBezTo>
                <a:cubicBezTo>
                  <a:pt x="257368" y="2251704"/>
                  <a:pt x="255795" y="2250635"/>
                  <a:pt x="254504" y="2249225"/>
                </a:cubicBezTo>
                <a:cubicBezTo>
                  <a:pt x="253212" y="2247814"/>
                  <a:pt x="252225" y="2246067"/>
                  <a:pt x="251541" y="2243983"/>
                </a:cubicBezTo>
                <a:cubicBezTo>
                  <a:pt x="250857" y="2241900"/>
                  <a:pt x="250515" y="2239501"/>
                  <a:pt x="250515" y="2236788"/>
                </a:cubicBezTo>
                <a:cubicBezTo>
                  <a:pt x="250515" y="2234249"/>
                  <a:pt x="250874" y="2231932"/>
                  <a:pt x="251590" y="2229838"/>
                </a:cubicBezTo>
                <a:cubicBezTo>
                  <a:pt x="252306" y="2227743"/>
                  <a:pt x="253337" y="2225942"/>
                  <a:pt x="254683" y="2224433"/>
                </a:cubicBezTo>
                <a:cubicBezTo>
                  <a:pt x="256028" y="2222925"/>
                  <a:pt x="257667" y="2221753"/>
                  <a:pt x="259599" y="2220917"/>
                </a:cubicBezTo>
                <a:cubicBezTo>
                  <a:pt x="261530" y="2220081"/>
                  <a:pt x="263722" y="2219664"/>
                  <a:pt x="266175" y="2219664"/>
                </a:cubicBezTo>
                <a:close/>
                <a:moveTo>
                  <a:pt x="166023" y="2219664"/>
                </a:moveTo>
                <a:cubicBezTo>
                  <a:pt x="169409" y="2219664"/>
                  <a:pt x="171975" y="2220760"/>
                  <a:pt x="173722" y="2222952"/>
                </a:cubicBezTo>
                <a:cubicBezTo>
                  <a:pt x="175470" y="2225144"/>
                  <a:pt x="176278" y="2228400"/>
                  <a:pt x="176148" y="2232719"/>
                </a:cubicBezTo>
                <a:lnTo>
                  <a:pt x="170418" y="2232719"/>
                </a:lnTo>
                <a:cubicBezTo>
                  <a:pt x="170483" y="2229854"/>
                  <a:pt x="170065" y="2227776"/>
                  <a:pt x="169165" y="2226484"/>
                </a:cubicBezTo>
                <a:cubicBezTo>
                  <a:pt x="168264" y="2225193"/>
                  <a:pt x="166945" y="2224547"/>
                  <a:pt x="165209" y="2224547"/>
                </a:cubicBezTo>
                <a:cubicBezTo>
                  <a:pt x="164449" y="2224547"/>
                  <a:pt x="163684" y="2224683"/>
                  <a:pt x="162914" y="2224954"/>
                </a:cubicBezTo>
                <a:cubicBezTo>
                  <a:pt x="162143" y="2225225"/>
                  <a:pt x="161351" y="2225659"/>
                  <a:pt x="160537" y="2226256"/>
                </a:cubicBezTo>
                <a:cubicBezTo>
                  <a:pt x="159723" y="2226853"/>
                  <a:pt x="158861" y="2227618"/>
                  <a:pt x="157949" y="2228552"/>
                </a:cubicBezTo>
                <a:cubicBezTo>
                  <a:pt x="157037" y="2229485"/>
                  <a:pt x="156061" y="2230613"/>
                  <a:pt x="155019" y="2231937"/>
                </a:cubicBezTo>
                <a:lnTo>
                  <a:pt x="155019" y="2252936"/>
                </a:lnTo>
                <a:lnTo>
                  <a:pt x="149289" y="2252936"/>
                </a:lnTo>
                <a:lnTo>
                  <a:pt x="149289" y="2220250"/>
                </a:lnTo>
                <a:lnTo>
                  <a:pt x="154465" y="2220250"/>
                </a:lnTo>
                <a:lnTo>
                  <a:pt x="154628" y="2226273"/>
                </a:lnTo>
                <a:cubicBezTo>
                  <a:pt x="156560" y="2223950"/>
                  <a:pt x="158465" y="2222268"/>
                  <a:pt x="160342" y="2221226"/>
                </a:cubicBezTo>
                <a:cubicBezTo>
                  <a:pt x="162219" y="2220185"/>
                  <a:pt x="164113" y="2219664"/>
                  <a:pt x="166023" y="2219664"/>
                </a:cubicBezTo>
                <a:close/>
                <a:moveTo>
                  <a:pt x="132825" y="2219664"/>
                </a:moveTo>
                <a:cubicBezTo>
                  <a:pt x="135104" y="2219664"/>
                  <a:pt x="137122" y="2220022"/>
                  <a:pt x="138880" y="2220738"/>
                </a:cubicBezTo>
                <a:cubicBezTo>
                  <a:pt x="140638" y="2221454"/>
                  <a:pt x="142120" y="2222469"/>
                  <a:pt x="143324" y="2223782"/>
                </a:cubicBezTo>
                <a:cubicBezTo>
                  <a:pt x="144529" y="2225095"/>
                  <a:pt x="145440" y="2226690"/>
                  <a:pt x="146059" y="2228568"/>
                </a:cubicBezTo>
                <a:cubicBezTo>
                  <a:pt x="146678" y="2230445"/>
                  <a:pt x="146987" y="2232545"/>
                  <a:pt x="146987" y="2234867"/>
                </a:cubicBezTo>
                <a:cubicBezTo>
                  <a:pt x="146987" y="2235670"/>
                  <a:pt x="146976" y="2236343"/>
                  <a:pt x="146954" y="2236886"/>
                </a:cubicBezTo>
                <a:cubicBezTo>
                  <a:pt x="146933" y="2237429"/>
                  <a:pt x="146900" y="2237939"/>
                  <a:pt x="146857" y="2238416"/>
                </a:cubicBezTo>
                <a:lnTo>
                  <a:pt x="123905" y="2238416"/>
                </a:lnTo>
                <a:cubicBezTo>
                  <a:pt x="123905" y="2241758"/>
                  <a:pt x="124838" y="2244325"/>
                  <a:pt x="126704" y="2246116"/>
                </a:cubicBezTo>
                <a:cubicBezTo>
                  <a:pt x="128571" y="2247906"/>
                  <a:pt x="131262" y="2248802"/>
                  <a:pt x="134778" y="2248802"/>
                </a:cubicBezTo>
                <a:cubicBezTo>
                  <a:pt x="135733" y="2248802"/>
                  <a:pt x="136688" y="2248763"/>
                  <a:pt x="137643" y="2248688"/>
                </a:cubicBezTo>
                <a:cubicBezTo>
                  <a:pt x="138598" y="2248612"/>
                  <a:pt x="139521" y="2248509"/>
                  <a:pt x="140410" y="2248378"/>
                </a:cubicBezTo>
                <a:cubicBezTo>
                  <a:pt x="141300" y="2248248"/>
                  <a:pt x="142152" y="2248102"/>
                  <a:pt x="142966" y="2247939"/>
                </a:cubicBezTo>
                <a:cubicBezTo>
                  <a:pt x="143780" y="2247776"/>
                  <a:pt x="144534" y="2247597"/>
                  <a:pt x="145229" y="2247402"/>
                </a:cubicBezTo>
                <a:lnTo>
                  <a:pt x="145229" y="2252057"/>
                </a:lnTo>
                <a:cubicBezTo>
                  <a:pt x="143688" y="2252491"/>
                  <a:pt x="141946" y="2252844"/>
                  <a:pt x="140004" y="2253115"/>
                </a:cubicBezTo>
                <a:cubicBezTo>
                  <a:pt x="138061" y="2253386"/>
                  <a:pt x="136048" y="2253522"/>
                  <a:pt x="133964" y="2253522"/>
                </a:cubicBezTo>
                <a:cubicBezTo>
                  <a:pt x="131165" y="2253522"/>
                  <a:pt x="128755" y="2253142"/>
                  <a:pt x="126737" y="2252383"/>
                </a:cubicBezTo>
                <a:cubicBezTo>
                  <a:pt x="124718" y="2251623"/>
                  <a:pt x="123064" y="2250521"/>
                  <a:pt x="121772" y="2249078"/>
                </a:cubicBezTo>
                <a:cubicBezTo>
                  <a:pt x="120481" y="2247635"/>
                  <a:pt x="119526" y="2245866"/>
                  <a:pt x="118907" y="2243772"/>
                </a:cubicBezTo>
                <a:cubicBezTo>
                  <a:pt x="118289" y="2241677"/>
                  <a:pt x="117979" y="2239306"/>
                  <a:pt x="117979" y="2236658"/>
                </a:cubicBezTo>
                <a:cubicBezTo>
                  <a:pt x="117979" y="2234357"/>
                  <a:pt x="118310" y="2232182"/>
                  <a:pt x="118972" y="2230131"/>
                </a:cubicBezTo>
                <a:cubicBezTo>
                  <a:pt x="119634" y="2228080"/>
                  <a:pt x="120600" y="2226278"/>
                  <a:pt x="121870" y="2224726"/>
                </a:cubicBezTo>
                <a:cubicBezTo>
                  <a:pt x="123139" y="2223174"/>
                  <a:pt x="124697" y="2221943"/>
                  <a:pt x="126542" y="2221031"/>
                </a:cubicBezTo>
                <a:cubicBezTo>
                  <a:pt x="128386" y="2220120"/>
                  <a:pt x="130481" y="2219664"/>
                  <a:pt x="132825" y="2219664"/>
                </a:cubicBezTo>
                <a:close/>
                <a:moveTo>
                  <a:pt x="59229" y="2219664"/>
                </a:moveTo>
                <a:cubicBezTo>
                  <a:pt x="62594" y="2219664"/>
                  <a:pt x="65138" y="2220657"/>
                  <a:pt x="66864" y="2222643"/>
                </a:cubicBezTo>
                <a:cubicBezTo>
                  <a:pt x="68589" y="2224629"/>
                  <a:pt x="69452" y="2227618"/>
                  <a:pt x="69452" y="2231612"/>
                </a:cubicBezTo>
                <a:lnTo>
                  <a:pt x="69452" y="2252936"/>
                </a:lnTo>
                <a:lnTo>
                  <a:pt x="63787" y="2252936"/>
                </a:lnTo>
                <a:lnTo>
                  <a:pt x="63787" y="2232068"/>
                </a:lnTo>
                <a:cubicBezTo>
                  <a:pt x="63787" y="2229506"/>
                  <a:pt x="63310" y="2227613"/>
                  <a:pt x="62355" y="2226387"/>
                </a:cubicBezTo>
                <a:cubicBezTo>
                  <a:pt x="61400" y="2225160"/>
                  <a:pt x="59978" y="2224547"/>
                  <a:pt x="58090" y="2224547"/>
                </a:cubicBezTo>
                <a:cubicBezTo>
                  <a:pt x="57395" y="2224547"/>
                  <a:pt x="56717" y="2224650"/>
                  <a:pt x="56055" y="2224856"/>
                </a:cubicBezTo>
                <a:cubicBezTo>
                  <a:pt x="55393" y="2225063"/>
                  <a:pt x="54704" y="2225421"/>
                  <a:pt x="53988" y="2225931"/>
                </a:cubicBezTo>
                <a:cubicBezTo>
                  <a:pt x="53272" y="2226441"/>
                  <a:pt x="52496" y="2227130"/>
                  <a:pt x="51660" y="2227998"/>
                </a:cubicBezTo>
                <a:cubicBezTo>
                  <a:pt x="50824" y="2228866"/>
                  <a:pt x="49886" y="2229952"/>
                  <a:pt x="48844" y="2231254"/>
                </a:cubicBezTo>
                <a:lnTo>
                  <a:pt x="48844" y="2252936"/>
                </a:lnTo>
                <a:lnTo>
                  <a:pt x="43179" y="2252936"/>
                </a:lnTo>
                <a:lnTo>
                  <a:pt x="43179" y="2220250"/>
                </a:lnTo>
                <a:lnTo>
                  <a:pt x="48225" y="2220250"/>
                </a:lnTo>
                <a:lnTo>
                  <a:pt x="48453" y="2225524"/>
                </a:lnTo>
                <a:cubicBezTo>
                  <a:pt x="49408" y="2224395"/>
                  <a:pt x="50331" y="2223457"/>
                  <a:pt x="51221" y="2222708"/>
                </a:cubicBezTo>
                <a:cubicBezTo>
                  <a:pt x="52110" y="2221959"/>
                  <a:pt x="52984" y="2221357"/>
                  <a:pt x="53841" y="2220901"/>
                </a:cubicBezTo>
                <a:cubicBezTo>
                  <a:pt x="54699" y="2220445"/>
                  <a:pt x="55572" y="2220125"/>
                  <a:pt x="56462" y="2219940"/>
                </a:cubicBezTo>
                <a:cubicBezTo>
                  <a:pt x="57352" y="2219756"/>
                  <a:pt x="58274" y="2219664"/>
                  <a:pt x="59229" y="2219664"/>
                </a:cubicBezTo>
                <a:close/>
                <a:moveTo>
                  <a:pt x="881770" y="2210385"/>
                </a:moveTo>
                <a:lnTo>
                  <a:pt x="907229" y="2210385"/>
                </a:lnTo>
                <a:lnTo>
                  <a:pt x="907229" y="2215269"/>
                </a:lnTo>
                <a:lnTo>
                  <a:pt x="897429" y="2215269"/>
                </a:lnTo>
                <a:lnTo>
                  <a:pt x="897429" y="2247988"/>
                </a:lnTo>
                <a:lnTo>
                  <a:pt x="907229" y="2247988"/>
                </a:lnTo>
                <a:lnTo>
                  <a:pt x="907229" y="2252936"/>
                </a:lnTo>
                <a:lnTo>
                  <a:pt x="881770" y="2252936"/>
                </a:lnTo>
                <a:lnTo>
                  <a:pt x="881770" y="2247988"/>
                </a:lnTo>
                <a:lnTo>
                  <a:pt x="891569" y="2247988"/>
                </a:lnTo>
                <a:lnTo>
                  <a:pt x="891569" y="2215269"/>
                </a:lnTo>
                <a:lnTo>
                  <a:pt x="881770" y="2215269"/>
                </a:lnTo>
                <a:close/>
                <a:moveTo>
                  <a:pt x="6414" y="2210385"/>
                </a:moveTo>
                <a:lnTo>
                  <a:pt x="30603" y="2210385"/>
                </a:lnTo>
                <a:lnTo>
                  <a:pt x="30603" y="2215269"/>
                </a:lnTo>
                <a:lnTo>
                  <a:pt x="12209" y="2215269"/>
                </a:lnTo>
                <a:lnTo>
                  <a:pt x="12209" y="2228454"/>
                </a:lnTo>
                <a:lnTo>
                  <a:pt x="29887" y="2228454"/>
                </a:lnTo>
                <a:lnTo>
                  <a:pt x="29887" y="2233337"/>
                </a:lnTo>
                <a:lnTo>
                  <a:pt x="12209" y="2233337"/>
                </a:lnTo>
                <a:lnTo>
                  <a:pt x="12209" y="2247988"/>
                </a:lnTo>
                <a:lnTo>
                  <a:pt x="30603" y="2247988"/>
                </a:lnTo>
                <a:lnTo>
                  <a:pt x="30603" y="2252936"/>
                </a:lnTo>
                <a:lnTo>
                  <a:pt x="6414" y="2252936"/>
                </a:lnTo>
                <a:close/>
                <a:moveTo>
                  <a:pt x="759684" y="2209799"/>
                </a:moveTo>
                <a:lnTo>
                  <a:pt x="759684" y="2220250"/>
                </a:lnTo>
                <a:lnTo>
                  <a:pt x="773544" y="2220250"/>
                </a:lnTo>
                <a:lnTo>
                  <a:pt x="774367" y="2220250"/>
                </a:lnTo>
                <a:lnTo>
                  <a:pt x="779990" y="2220250"/>
                </a:lnTo>
                <a:lnTo>
                  <a:pt x="788259" y="2241867"/>
                </a:lnTo>
                <a:lnTo>
                  <a:pt x="789920" y="2246946"/>
                </a:lnTo>
                <a:lnTo>
                  <a:pt x="791808" y="2241737"/>
                </a:lnTo>
                <a:lnTo>
                  <a:pt x="799459" y="2220250"/>
                </a:lnTo>
                <a:lnTo>
                  <a:pt x="805677" y="2220250"/>
                </a:lnTo>
                <a:lnTo>
                  <a:pt x="794543" y="2249485"/>
                </a:lnTo>
                <a:cubicBezTo>
                  <a:pt x="793392" y="2252459"/>
                  <a:pt x="792204" y="2255020"/>
                  <a:pt x="790978" y="2257168"/>
                </a:cubicBezTo>
                <a:cubicBezTo>
                  <a:pt x="789751" y="2259317"/>
                  <a:pt x="788411" y="2261081"/>
                  <a:pt x="786957" y="2262459"/>
                </a:cubicBezTo>
                <a:cubicBezTo>
                  <a:pt x="785503" y="2263837"/>
                  <a:pt x="783908" y="2264852"/>
                  <a:pt x="782171" y="2265503"/>
                </a:cubicBezTo>
                <a:cubicBezTo>
                  <a:pt x="780435" y="2266154"/>
                  <a:pt x="778493" y="2266480"/>
                  <a:pt x="776344" y="2266480"/>
                </a:cubicBezTo>
                <a:cubicBezTo>
                  <a:pt x="775780" y="2266480"/>
                  <a:pt x="775270" y="2266469"/>
                  <a:pt x="774814" y="2266447"/>
                </a:cubicBezTo>
                <a:cubicBezTo>
                  <a:pt x="774358" y="2266425"/>
                  <a:pt x="773859" y="2266393"/>
                  <a:pt x="773316" y="2266349"/>
                </a:cubicBezTo>
                <a:lnTo>
                  <a:pt x="773316" y="2261205"/>
                </a:lnTo>
                <a:cubicBezTo>
                  <a:pt x="773794" y="2261271"/>
                  <a:pt x="774315" y="2261330"/>
                  <a:pt x="774879" y="2261384"/>
                </a:cubicBezTo>
                <a:cubicBezTo>
                  <a:pt x="775443" y="2261439"/>
                  <a:pt x="776040" y="2261466"/>
                  <a:pt x="776669" y="2261466"/>
                </a:cubicBezTo>
                <a:cubicBezTo>
                  <a:pt x="777711" y="2261466"/>
                  <a:pt x="778682" y="2261314"/>
                  <a:pt x="779583" y="2261010"/>
                </a:cubicBezTo>
                <a:cubicBezTo>
                  <a:pt x="780484" y="2260706"/>
                  <a:pt x="781336" y="2260212"/>
                  <a:pt x="782139" y="2259529"/>
                </a:cubicBezTo>
                <a:cubicBezTo>
                  <a:pt x="782942" y="2258845"/>
                  <a:pt x="783712" y="2257961"/>
                  <a:pt x="784450" y="2256875"/>
                </a:cubicBezTo>
                <a:cubicBezTo>
                  <a:pt x="785188" y="2255790"/>
                  <a:pt x="785904" y="2254477"/>
                  <a:pt x="786599" y="2252936"/>
                </a:cubicBezTo>
                <a:lnTo>
                  <a:pt x="774367" y="2222311"/>
                </a:lnTo>
                <a:lnTo>
                  <a:pt x="774367" y="2225003"/>
                </a:lnTo>
                <a:lnTo>
                  <a:pt x="759684" y="2225003"/>
                </a:lnTo>
                <a:lnTo>
                  <a:pt x="759684" y="2241607"/>
                </a:lnTo>
                <a:cubicBezTo>
                  <a:pt x="759684" y="2243951"/>
                  <a:pt x="760308" y="2245703"/>
                  <a:pt x="761556" y="2246864"/>
                </a:cubicBezTo>
                <a:cubicBezTo>
                  <a:pt x="762804" y="2248026"/>
                  <a:pt x="764644" y="2248606"/>
                  <a:pt x="767075" y="2248606"/>
                </a:cubicBezTo>
                <a:cubicBezTo>
                  <a:pt x="768116" y="2248606"/>
                  <a:pt x="769256" y="2248525"/>
                  <a:pt x="770493" y="2248362"/>
                </a:cubicBezTo>
                <a:cubicBezTo>
                  <a:pt x="771730" y="2248199"/>
                  <a:pt x="773021" y="2247944"/>
                  <a:pt x="774367" y="2247597"/>
                </a:cubicBezTo>
                <a:lnTo>
                  <a:pt x="774367" y="2252480"/>
                </a:lnTo>
                <a:cubicBezTo>
                  <a:pt x="773087" y="2252806"/>
                  <a:pt x="771763" y="2253039"/>
                  <a:pt x="770395" y="2253180"/>
                </a:cubicBezTo>
                <a:cubicBezTo>
                  <a:pt x="769028" y="2253321"/>
                  <a:pt x="767639" y="2253392"/>
                  <a:pt x="766228" y="2253392"/>
                </a:cubicBezTo>
                <a:cubicBezTo>
                  <a:pt x="762126" y="2253392"/>
                  <a:pt x="759066" y="2252464"/>
                  <a:pt x="757047" y="2250608"/>
                </a:cubicBezTo>
                <a:cubicBezTo>
                  <a:pt x="755029" y="2248753"/>
                  <a:pt x="754020" y="2245904"/>
                  <a:pt x="754020" y="2242062"/>
                </a:cubicBezTo>
                <a:lnTo>
                  <a:pt x="754020" y="2225003"/>
                </a:lnTo>
                <a:lnTo>
                  <a:pt x="744871" y="2225003"/>
                </a:lnTo>
                <a:lnTo>
                  <a:pt x="744871" y="2220250"/>
                </a:lnTo>
                <a:lnTo>
                  <a:pt x="754020" y="2220250"/>
                </a:lnTo>
                <a:lnTo>
                  <a:pt x="754020" y="2211264"/>
                </a:lnTo>
                <a:close/>
                <a:moveTo>
                  <a:pt x="512034" y="2209799"/>
                </a:moveTo>
                <a:lnTo>
                  <a:pt x="512034" y="2220250"/>
                </a:lnTo>
                <a:lnTo>
                  <a:pt x="526717" y="2220250"/>
                </a:lnTo>
                <a:lnTo>
                  <a:pt x="526717" y="2225003"/>
                </a:lnTo>
                <a:lnTo>
                  <a:pt x="512034" y="2225003"/>
                </a:lnTo>
                <a:lnTo>
                  <a:pt x="512034" y="2241607"/>
                </a:lnTo>
                <a:cubicBezTo>
                  <a:pt x="512034" y="2243951"/>
                  <a:pt x="512658" y="2245703"/>
                  <a:pt x="513906" y="2246864"/>
                </a:cubicBezTo>
                <a:cubicBezTo>
                  <a:pt x="515154" y="2248026"/>
                  <a:pt x="516994" y="2248606"/>
                  <a:pt x="519425" y="2248606"/>
                </a:cubicBezTo>
                <a:cubicBezTo>
                  <a:pt x="520467" y="2248606"/>
                  <a:pt x="521606" y="2248525"/>
                  <a:pt x="522843" y="2248362"/>
                </a:cubicBezTo>
                <a:cubicBezTo>
                  <a:pt x="524080" y="2248199"/>
                  <a:pt x="525372" y="2247944"/>
                  <a:pt x="526717" y="2247597"/>
                </a:cubicBezTo>
                <a:lnTo>
                  <a:pt x="526717" y="2252480"/>
                </a:lnTo>
                <a:cubicBezTo>
                  <a:pt x="525437" y="2252806"/>
                  <a:pt x="524113" y="2253039"/>
                  <a:pt x="522745" y="2253180"/>
                </a:cubicBezTo>
                <a:cubicBezTo>
                  <a:pt x="521378" y="2253321"/>
                  <a:pt x="519989" y="2253392"/>
                  <a:pt x="518578" y="2253392"/>
                </a:cubicBezTo>
                <a:cubicBezTo>
                  <a:pt x="514476" y="2253392"/>
                  <a:pt x="511416" y="2252464"/>
                  <a:pt x="509397" y="2250608"/>
                </a:cubicBezTo>
                <a:cubicBezTo>
                  <a:pt x="507379" y="2248753"/>
                  <a:pt x="506370" y="2245904"/>
                  <a:pt x="506370" y="2242062"/>
                </a:cubicBezTo>
                <a:lnTo>
                  <a:pt x="506370" y="2225003"/>
                </a:lnTo>
                <a:lnTo>
                  <a:pt x="497221" y="2225003"/>
                </a:lnTo>
                <a:lnTo>
                  <a:pt x="497221" y="2220250"/>
                </a:lnTo>
                <a:lnTo>
                  <a:pt x="506370" y="2220250"/>
                </a:lnTo>
                <a:lnTo>
                  <a:pt x="506370" y="2211264"/>
                </a:lnTo>
                <a:close/>
                <a:moveTo>
                  <a:pt x="302484" y="2209799"/>
                </a:moveTo>
                <a:lnTo>
                  <a:pt x="302484" y="2220250"/>
                </a:lnTo>
                <a:lnTo>
                  <a:pt x="317167" y="2220250"/>
                </a:lnTo>
                <a:lnTo>
                  <a:pt x="317167" y="2225003"/>
                </a:lnTo>
                <a:lnTo>
                  <a:pt x="302484" y="2225003"/>
                </a:lnTo>
                <a:lnTo>
                  <a:pt x="302484" y="2241607"/>
                </a:lnTo>
                <a:cubicBezTo>
                  <a:pt x="302484" y="2243951"/>
                  <a:pt x="303108" y="2245703"/>
                  <a:pt x="304356" y="2246864"/>
                </a:cubicBezTo>
                <a:cubicBezTo>
                  <a:pt x="305604" y="2248026"/>
                  <a:pt x="307444" y="2248606"/>
                  <a:pt x="309875" y="2248606"/>
                </a:cubicBezTo>
                <a:cubicBezTo>
                  <a:pt x="310916" y="2248606"/>
                  <a:pt x="312056" y="2248525"/>
                  <a:pt x="313293" y="2248362"/>
                </a:cubicBezTo>
                <a:cubicBezTo>
                  <a:pt x="314530" y="2248199"/>
                  <a:pt x="315821" y="2247944"/>
                  <a:pt x="317167" y="2247597"/>
                </a:cubicBezTo>
                <a:lnTo>
                  <a:pt x="317167" y="2252480"/>
                </a:lnTo>
                <a:cubicBezTo>
                  <a:pt x="315887" y="2252806"/>
                  <a:pt x="314563" y="2253039"/>
                  <a:pt x="313195" y="2253180"/>
                </a:cubicBezTo>
                <a:cubicBezTo>
                  <a:pt x="311828" y="2253321"/>
                  <a:pt x="310439" y="2253392"/>
                  <a:pt x="309028" y="2253392"/>
                </a:cubicBezTo>
                <a:cubicBezTo>
                  <a:pt x="304926" y="2253392"/>
                  <a:pt x="301866" y="2252464"/>
                  <a:pt x="299847" y="2250608"/>
                </a:cubicBezTo>
                <a:cubicBezTo>
                  <a:pt x="297829" y="2248753"/>
                  <a:pt x="296820" y="2245904"/>
                  <a:pt x="296820" y="2242062"/>
                </a:cubicBezTo>
                <a:lnTo>
                  <a:pt x="296820" y="2225003"/>
                </a:lnTo>
                <a:lnTo>
                  <a:pt x="287671" y="2225003"/>
                </a:lnTo>
                <a:lnTo>
                  <a:pt x="287671" y="2220250"/>
                </a:lnTo>
                <a:lnTo>
                  <a:pt x="296820" y="2220250"/>
                </a:lnTo>
                <a:lnTo>
                  <a:pt x="296820" y="2211264"/>
                </a:lnTo>
                <a:close/>
                <a:moveTo>
                  <a:pt x="92934" y="2209799"/>
                </a:moveTo>
                <a:lnTo>
                  <a:pt x="92934" y="2220250"/>
                </a:lnTo>
                <a:lnTo>
                  <a:pt x="107617" y="2220250"/>
                </a:lnTo>
                <a:lnTo>
                  <a:pt x="107617" y="2225003"/>
                </a:lnTo>
                <a:lnTo>
                  <a:pt x="92934" y="2225003"/>
                </a:lnTo>
                <a:lnTo>
                  <a:pt x="92934" y="2241607"/>
                </a:lnTo>
                <a:cubicBezTo>
                  <a:pt x="92934" y="2243951"/>
                  <a:pt x="93558" y="2245703"/>
                  <a:pt x="94806" y="2246864"/>
                </a:cubicBezTo>
                <a:cubicBezTo>
                  <a:pt x="96054" y="2248026"/>
                  <a:pt x="97894" y="2248606"/>
                  <a:pt x="100325" y="2248606"/>
                </a:cubicBezTo>
                <a:cubicBezTo>
                  <a:pt x="101366" y="2248606"/>
                  <a:pt x="102506" y="2248525"/>
                  <a:pt x="103743" y="2248362"/>
                </a:cubicBezTo>
                <a:cubicBezTo>
                  <a:pt x="104980" y="2248199"/>
                  <a:pt x="106271" y="2247944"/>
                  <a:pt x="107617" y="2247597"/>
                </a:cubicBezTo>
                <a:lnTo>
                  <a:pt x="107617" y="2252480"/>
                </a:lnTo>
                <a:cubicBezTo>
                  <a:pt x="106337" y="2252806"/>
                  <a:pt x="105013" y="2253039"/>
                  <a:pt x="103645" y="2253180"/>
                </a:cubicBezTo>
                <a:cubicBezTo>
                  <a:pt x="102278" y="2253321"/>
                  <a:pt x="100889" y="2253392"/>
                  <a:pt x="99478" y="2253392"/>
                </a:cubicBezTo>
                <a:cubicBezTo>
                  <a:pt x="95376" y="2253392"/>
                  <a:pt x="92316" y="2252464"/>
                  <a:pt x="90297" y="2250608"/>
                </a:cubicBezTo>
                <a:cubicBezTo>
                  <a:pt x="88279" y="2248753"/>
                  <a:pt x="87270" y="2245904"/>
                  <a:pt x="87270" y="2242062"/>
                </a:cubicBezTo>
                <a:lnTo>
                  <a:pt x="87270" y="2225003"/>
                </a:lnTo>
                <a:lnTo>
                  <a:pt x="78121" y="2225003"/>
                </a:lnTo>
                <a:lnTo>
                  <a:pt x="78121" y="2220250"/>
                </a:lnTo>
                <a:lnTo>
                  <a:pt x="87270" y="2220250"/>
                </a:lnTo>
                <a:lnTo>
                  <a:pt x="87270" y="2211264"/>
                </a:lnTo>
                <a:close/>
                <a:moveTo>
                  <a:pt x="977959" y="2206934"/>
                </a:moveTo>
                <a:lnTo>
                  <a:pt x="983657" y="2206934"/>
                </a:lnTo>
                <a:lnTo>
                  <a:pt x="983657" y="2252936"/>
                </a:lnTo>
                <a:lnTo>
                  <a:pt x="978578" y="2252936"/>
                </a:lnTo>
                <a:lnTo>
                  <a:pt x="978382" y="2246750"/>
                </a:lnTo>
                <a:cubicBezTo>
                  <a:pt x="976798" y="2249051"/>
                  <a:pt x="975083" y="2250755"/>
                  <a:pt x="973239" y="2251862"/>
                </a:cubicBezTo>
                <a:cubicBezTo>
                  <a:pt x="971394" y="2252969"/>
                  <a:pt x="969397" y="2253522"/>
                  <a:pt x="967248" y="2253522"/>
                </a:cubicBezTo>
                <a:cubicBezTo>
                  <a:pt x="965382" y="2253522"/>
                  <a:pt x="963738" y="2253131"/>
                  <a:pt x="962316" y="2252350"/>
                </a:cubicBezTo>
                <a:cubicBezTo>
                  <a:pt x="960894" y="2251569"/>
                  <a:pt x="959711" y="2250467"/>
                  <a:pt x="958767" y="2249046"/>
                </a:cubicBezTo>
                <a:cubicBezTo>
                  <a:pt x="957823" y="2247624"/>
                  <a:pt x="957112" y="2245915"/>
                  <a:pt x="956635" y="2243918"/>
                </a:cubicBezTo>
                <a:cubicBezTo>
                  <a:pt x="956157" y="2241921"/>
                  <a:pt x="955919" y="2239707"/>
                  <a:pt x="955919" y="2237277"/>
                </a:cubicBezTo>
                <a:cubicBezTo>
                  <a:pt x="955919" y="2234498"/>
                  <a:pt x="956298" y="2232030"/>
                  <a:pt x="957058" y="2229870"/>
                </a:cubicBezTo>
                <a:cubicBezTo>
                  <a:pt x="957818" y="2227711"/>
                  <a:pt x="958898" y="2225887"/>
                  <a:pt x="960297" y="2224401"/>
                </a:cubicBezTo>
                <a:cubicBezTo>
                  <a:pt x="961697" y="2222914"/>
                  <a:pt x="963379" y="2221785"/>
                  <a:pt x="965344" y="2221015"/>
                </a:cubicBezTo>
                <a:cubicBezTo>
                  <a:pt x="967308" y="2220244"/>
                  <a:pt x="969495" y="2219859"/>
                  <a:pt x="971904" y="2219859"/>
                </a:cubicBezTo>
                <a:cubicBezTo>
                  <a:pt x="972946" y="2219859"/>
                  <a:pt x="973971" y="2219924"/>
                  <a:pt x="974980" y="2220054"/>
                </a:cubicBezTo>
                <a:cubicBezTo>
                  <a:pt x="975990" y="2220185"/>
                  <a:pt x="976982" y="2220391"/>
                  <a:pt x="977959" y="2220673"/>
                </a:cubicBezTo>
                <a:close/>
                <a:moveTo>
                  <a:pt x="673294" y="2206934"/>
                </a:moveTo>
                <a:lnTo>
                  <a:pt x="688693" y="2206934"/>
                </a:lnTo>
                <a:lnTo>
                  <a:pt x="688693" y="2248216"/>
                </a:lnTo>
                <a:lnTo>
                  <a:pt x="698428" y="2248216"/>
                </a:lnTo>
                <a:lnTo>
                  <a:pt x="698428" y="2252936"/>
                </a:lnTo>
                <a:lnTo>
                  <a:pt x="672220" y="2252936"/>
                </a:lnTo>
                <a:lnTo>
                  <a:pt x="672220" y="2248216"/>
                </a:lnTo>
                <a:lnTo>
                  <a:pt x="682963" y="2248216"/>
                </a:lnTo>
                <a:lnTo>
                  <a:pt x="682963" y="2211590"/>
                </a:lnTo>
                <a:lnTo>
                  <a:pt x="673294" y="2211590"/>
                </a:lnTo>
                <a:close/>
                <a:moveTo>
                  <a:pt x="999274" y="2206544"/>
                </a:moveTo>
                <a:cubicBezTo>
                  <a:pt x="999904" y="2206544"/>
                  <a:pt x="1000490" y="2206658"/>
                  <a:pt x="1001032" y="2206885"/>
                </a:cubicBezTo>
                <a:cubicBezTo>
                  <a:pt x="1001575" y="2207113"/>
                  <a:pt x="1002047" y="2207433"/>
                  <a:pt x="1002448" y="2207846"/>
                </a:cubicBezTo>
                <a:cubicBezTo>
                  <a:pt x="1002850" y="2208258"/>
                  <a:pt x="1003165" y="2208730"/>
                  <a:pt x="1003393" y="2209262"/>
                </a:cubicBezTo>
                <a:cubicBezTo>
                  <a:pt x="1003620" y="2209794"/>
                  <a:pt x="1003734" y="2210374"/>
                  <a:pt x="1003734" y="2211004"/>
                </a:cubicBezTo>
                <a:cubicBezTo>
                  <a:pt x="1003734" y="2211611"/>
                  <a:pt x="1003620" y="2212187"/>
                  <a:pt x="1003393" y="2212729"/>
                </a:cubicBezTo>
                <a:cubicBezTo>
                  <a:pt x="1003165" y="2213272"/>
                  <a:pt x="1002850" y="2213749"/>
                  <a:pt x="1002448" y="2214162"/>
                </a:cubicBezTo>
                <a:cubicBezTo>
                  <a:pt x="1002047" y="2214574"/>
                  <a:pt x="1001575" y="2214894"/>
                  <a:pt x="1001032" y="2215122"/>
                </a:cubicBezTo>
                <a:cubicBezTo>
                  <a:pt x="1000490" y="2215350"/>
                  <a:pt x="999904" y="2215464"/>
                  <a:pt x="999274" y="2215464"/>
                </a:cubicBezTo>
                <a:cubicBezTo>
                  <a:pt x="998645" y="2215464"/>
                  <a:pt x="998059" y="2215350"/>
                  <a:pt x="997516" y="2215122"/>
                </a:cubicBezTo>
                <a:cubicBezTo>
                  <a:pt x="996974" y="2214894"/>
                  <a:pt x="996502" y="2214574"/>
                  <a:pt x="996100" y="2214162"/>
                </a:cubicBezTo>
                <a:cubicBezTo>
                  <a:pt x="995698" y="2213749"/>
                  <a:pt x="995384" y="2213272"/>
                  <a:pt x="995156" y="2212729"/>
                </a:cubicBezTo>
                <a:cubicBezTo>
                  <a:pt x="994928" y="2212187"/>
                  <a:pt x="994814" y="2211611"/>
                  <a:pt x="994814" y="2211004"/>
                </a:cubicBezTo>
                <a:cubicBezTo>
                  <a:pt x="994814" y="2210374"/>
                  <a:pt x="994928" y="2209794"/>
                  <a:pt x="995156" y="2209262"/>
                </a:cubicBezTo>
                <a:cubicBezTo>
                  <a:pt x="995384" y="2208730"/>
                  <a:pt x="995698" y="2208258"/>
                  <a:pt x="996100" y="2207846"/>
                </a:cubicBezTo>
                <a:cubicBezTo>
                  <a:pt x="996502" y="2207433"/>
                  <a:pt x="996974" y="2207113"/>
                  <a:pt x="997516" y="2206885"/>
                </a:cubicBezTo>
                <a:cubicBezTo>
                  <a:pt x="998059" y="2206658"/>
                  <a:pt x="998645" y="2206544"/>
                  <a:pt x="999274" y="2206544"/>
                </a:cubicBezTo>
                <a:close/>
                <a:moveTo>
                  <a:pt x="723049" y="2206544"/>
                </a:moveTo>
                <a:cubicBezTo>
                  <a:pt x="723679" y="2206544"/>
                  <a:pt x="724265" y="2206658"/>
                  <a:pt x="724807" y="2206885"/>
                </a:cubicBezTo>
                <a:cubicBezTo>
                  <a:pt x="725350" y="2207113"/>
                  <a:pt x="725822" y="2207433"/>
                  <a:pt x="726224" y="2207846"/>
                </a:cubicBezTo>
                <a:cubicBezTo>
                  <a:pt x="726625" y="2208258"/>
                  <a:pt x="726940" y="2208730"/>
                  <a:pt x="727168" y="2209262"/>
                </a:cubicBezTo>
                <a:cubicBezTo>
                  <a:pt x="727396" y="2209794"/>
                  <a:pt x="727510" y="2210374"/>
                  <a:pt x="727510" y="2211004"/>
                </a:cubicBezTo>
                <a:cubicBezTo>
                  <a:pt x="727510" y="2211611"/>
                  <a:pt x="727396" y="2212187"/>
                  <a:pt x="727168" y="2212729"/>
                </a:cubicBezTo>
                <a:cubicBezTo>
                  <a:pt x="726940" y="2213272"/>
                  <a:pt x="726625" y="2213749"/>
                  <a:pt x="726224" y="2214162"/>
                </a:cubicBezTo>
                <a:cubicBezTo>
                  <a:pt x="725822" y="2214574"/>
                  <a:pt x="725350" y="2214894"/>
                  <a:pt x="724807" y="2215122"/>
                </a:cubicBezTo>
                <a:cubicBezTo>
                  <a:pt x="724265" y="2215350"/>
                  <a:pt x="723679" y="2215464"/>
                  <a:pt x="723049" y="2215464"/>
                </a:cubicBezTo>
                <a:cubicBezTo>
                  <a:pt x="722420" y="2215464"/>
                  <a:pt x="721834" y="2215350"/>
                  <a:pt x="721291" y="2215122"/>
                </a:cubicBezTo>
                <a:cubicBezTo>
                  <a:pt x="720749" y="2214894"/>
                  <a:pt x="720277" y="2214574"/>
                  <a:pt x="719875" y="2214162"/>
                </a:cubicBezTo>
                <a:cubicBezTo>
                  <a:pt x="719474" y="2213749"/>
                  <a:pt x="719159" y="2213272"/>
                  <a:pt x="718931" y="2212729"/>
                </a:cubicBezTo>
                <a:cubicBezTo>
                  <a:pt x="718703" y="2212187"/>
                  <a:pt x="718589" y="2211611"/>
                  <a:pt x="718589" y="2211004"/>
                </a:cubicBezTo>
                <a:cubicBezTo>
                  <a:pt x="718589" y="2210374"/>
                  <a:pt x="718703" y="2209794"/>
                  <a:pt x="718931" y="2209262"/>
                </a:cubicBezTo>
                <a:cubicBezTo>
                  <a:pt x="719159" y="2208730"/>
                  <a:pt x="719474" y="2208258"/>
                  <a:pt x="719875" y="2207846"/>
                </a:cubicBezTo>
                <a:cubicBezTo>
                  <a:pt x="720277" y="2207433"/>
                  <a:pt x="720749" y="2207113"/>
                  <a:pt x="721291" y="2206885"/>
                </a:cubicBezTo>
                <a:cubicBezTo>
                  <a:pt x="721834" y="2206658"/>
                  <a:pt x="722420" y="2206544"/>
                  <a:pt x="723049" y="2206544"/>
                </a:cubicBezTo>
                <a:close/>
                <a:moveTo>
                  <a:pt x="551599" y="2206544"/>
                </a:moveTo>
                <a:cubicBezTo>
                  <a:pt x="552229" y="2206544"/>
                  <a:pt x="552815" y="2206658"/>
                  <a:pt x="553357" y="2206885"/>
                </a:cubicBezTo>
                <a:cubicBezTo>
                  <a:pt x="553900" y="2207113"/>
                  <a:pt x="554372" y="2207433"/>
                  <a:pt x="554774" y="2207846"/>
                </a:cubicBezTo>
                <a:cubicBezTo>
                  <a:pt x="555175" y="2208258"/>
                  <a:pt x="555490" y="2208730"/>
                  <a:pt x="555718" y="2209262"/>
                </a:cubicBezTo>
                <a:cubicBezTo>
                  <a:pt x="555946" y="2209794"/>
                  <a:pt x="556060" y="2210374"/>
                  <a:pt x="556060" y="2211004"/>
                </a:cubicBezTo>
                <a:cubicBezTo>
                  <a:pt x="556060" y="2211611"/>
                  <a:pt x="555946" y="2212187"/>
                  <a:pt x="555718" y="2212729"/>
                </a:cubicBezTo>
                <a:cubicBezTo>
                  <a:pt x="555490" y="2213272"/>
                  <a:pt x="555175" y="2213749"/>
                  <a:pt x="554774" y="2214162"/>
                </a:cubicBezTo>
                <a:cubicBezTo>
                  <a:pt x="554372" y="2214574"/>
                  <a:pt x="553900" y="2214894"/>
                  <a:pt x="553357" y="2215122"/>
                </a:cubicBezTo>
                <a:cubicBezTo>
                  <a:pt x="552815" y="2215350"/>
                  <a:pt x="552229" y="2215464"/>
                  <a:pt x="551599" y="2215464"/>
                </a:cubicBezTo>
                <a:cubicBezTo>
                  <a:pt x="550970" y="2215464"/>
                  <a:pt x="550384" y="2215350"/>
                  <a:pt x="549841" y="2215122"/>
                </a:cubicBezTo>
                <a:cubicBezTo>
                  <a:pt x="549299" y="2214894"/>
                  <a:pt x="548827" y="2214574"/>
                  <a:pt x="548425" y="2214162"/>
                </a:cubicBezTo>
                <a:cubicBezTo>
                  <a:pt x="548024" y="2213749"/>
                  <a:pt x="547709" y="2213272"/>
                  <a:pt x="547481" y="2212729"/>
                </a:cubicBezTo>
                <a:cubicBezTo>
                  <a:pt x="547253" y="2212187"/>
                  <a:pt x="547139" y="2211611"/>
                  <a:pt x="547139" y="2211004"/>
                </a:cubicBezTo>
                <a:cubicBezTo>
                  <a:pt x="547139" y="2210374"/>
                  <a:pt x="547253" y="2209794"/>
                  <a:pt x="547481" y="2209262"/>
                </a:cubicBezTo>
                <a:cubicBezTo>
                  <a:pt x="547709" y="2208730"/>
                  <a:pt x="548024" y="2208258"/>
                  <a:pt x="548425" y="2207846"/>
                </a:cubicBezTo>
                <a:cubicBezTo>
                  <a:pt x="548827" y="2207433"/>
                  <a:pt x="549299" y="2207113"/>
                  <a:pt x="549841" y="2206885"/>
                </a:cubicBezTo>
                <a:cubicBezTo>
                  <a:pt x="550384" y="2206658"/>
                  <a:pt x="550970" y="2206544"/>
                  <a:pt x="551599" y="2206544"/>
                </a:cubicBezTo>
                <a:close/>
                <a:moveTo>
                  <a:pt x="580174" y="2167327"/>
                </a:moveTo>
                <a:cubicBezTo>
                  <a:pt x="580847" y="2167327"/>
                  <a:pt x="581488" y="2167463"/>
                  <a:pt x="582095" y="2167734"/>
                </a:cubicBezTo>
                <a:cubicBezTo>
                  <a:pt x="582703" y="2168006"/>
                  <a:pt x="583235" y="2168369"/>
                  <a:pt x="583691" y="2168825"/>
                </a:cubicBezTo>
                <a:cubicBezTo>
                  <a:pt x="584146" y="2169281"/>
                  <a:pt x="584510" y="2169812"/>
                  <a:pt x="584781" y="2170420"/>
                </a:cubicBezTo>
                <a:cubicBezTo>
                  <a:pt x="585052" y="2171028"/>
                  <a:pt x="585188" y="2171668"/>
                  <a:pt x="585188" y="2172341"/>
                </a:cubicBezTo>
                <a:cubicBezTo>
                  <a:pt x="585188" y="2173036"/>
                  <a:pt x="585052" y="2173681"/>
                  <a:pt x="584781" y="2174278"/>
                </a:cubicBezTo>
                <a:cubicBezTo>
                  <a:pt x="584510" y="2174875"/>
                  <a:pt x="584146" y="2175401"/>
                  <a:pt x="583691" y="2175857"/>
                </a:cubicBezTo>
                <a:cubicBezTo>
                  <a:pt x="583235" y="2176313"/>
                  <a:pt x="582703" y="2176671"/>
                  <a:pt x="582095" y="2176931"/>
                </a:cubicBezTo>
                <a:cubicBezTo>
                  <a:pt x="581488" y="2177192"/>
                  <a:pt x="580847" y="2177322"/>
                  <a:pt x="580174" y="2177322"/>
                </a:cubicBezTo>
                <a:cubicBezTo>
                  <a:pt x="579480" y="2177322"/>
                  <a:pt x="578834" y="2177192"/>
                  <a:pt x="578237" y="2176931"/>
                </a:cubicBezTo>
                <a:cubicBezTo>
                  <a:pt x="577641" y="2176671"/>
                  <a:pt x="577114" y="2176313"/>
                  <a:pt x="576658" y="2175857"/>
                </a:cubicBezTo>
                <a:cubicBezTo>
                  <a:pt x="576203" y="2175401"/>
                  <a:pt x="575845" y="2174875"/>
                  <a:pt x="575584" y="2174278"/>
                </a:cubicBezTo>
                <a:cubicBezTo>
                  <a:pt x="575324" y="2173681"/>
                  <a:pt x="575193" y="2173036"/>
                  <a:pt x="575193" y="2172341"/>
                </a:cubicBezTo>
                <a:cubicBezTo>
                  <a:pt x="575193" y="2171668"/>
                  <a:pt x="575324" y="2171028"/>
                  <a:pt x="575584" y="2170420"/>
                </a:cubicBezTo>
                <a:cubicBezTo>
                  <a:pt x="575845" y="2169812"/>
                  <a:pt x="576203" y="2169281"/>
                  <a:pt x="576658" y="2168825"/>
                </a:cubicBezTo>
                <a:cubicBezTo>
                  <a:pt x="577114" y="2168369"/>
                  <a:pt x="577641" y="2168006"/>
                  <a:pt x="578237" y="2167734"/>
                </a:cubicBezTo>
                <a:cubicBezTo>
                  <a:pt x="578834" y="2167463"/>
                  <a:pt x="579480" y="2167327"/>
                  <a:pt x="580174" y="2167327"/>
                </a:cubicBezTo>
                <a:close/>
                <a:moveTo>
                  <a:pt x="685015" y="2161858"/>
                </a:moveTo>
                <a:cubicBezTo>
                  <a:pt x="683604" y="2161858"/>
                  <a:pt x="682388" y="2161999"/>
                  <a:pt x="681368" y="2162281"/>
                </a:cubicBezTo>
                <a:cubicBezTo>
                  <a:pt x="680348" y="2162563"/>
                  <a:pt x="679513" y="2162965"/>
                  <a:pt x="678861" y="2163486"/>
                </a:cubicBezTo>
                <a:cubicBezTo>
                  <a:pt x="678210" y="2164007"/>
                  <a:pt x="677727" y="2164631"/>
                  <a:pt x="677413" y="2165358"/>
                </a:cubicBezTo>
                <a:cubicBezTo>
                  <a:pt x="677098" y="2166085"/>
                  <a:pt x="676941" y="2166904"/>
                  <a:pt x="676941" y="2167816"/>
                </a:cubicBezTo>
                <a:cubicBezTo>
                  <a:pt x="676941" y="2168445"/>
                  <a:pt x="677038" y="2169047"/>
                  <a:pt x="677234" y="2169623"/>
                </a:cubicBezTo>
                <a:cubicBezTo>
                  <a:pt x="677429" y="2170198"/>
                  <a:pt x="677744" y="2170708"/>
                  <a:pt x="678178" y="2171153"/>
                </a:cubicBezTo>
                <a:cubicBezTo>
                  <a:pt x="678612" y="2171598"/>
                  <a:pt x="679176" y="2171950"/>
                  <a:pt x="679871" y="2172211"/>
                </a:cubicBezTo>
                <a:cubicBezTo>
                  <a:pt x="680565" y="2172471"/>
                  <a:pt x="681412" y="2172602"/>
                  <a:pt x="682410" y="2172602"/>
                </a:cubicBezTo>
                <a:cubicBezTo>
                  <a:pt x="683712" y="2172602"/>
                  <a:pt x="685205" y="2172205"/>
                  <a:pt x="686887" y="2171413"/>
                </a:cubicBezTo>
                <a:cubicBezTo>
                  <a:pt x="688569" y="2170621"/>
                  <a:pt x="690343" y="2169368"/>
                  <a:pt x="692210" y="2167653"/>
                </a:cubicBezTo>
                <a:lnTo>
                  <a:pt x="692210" y="2161858"/>
                </a:lnTo>
                <a:close/>
                <a:moveTo>
                  <a:pt x="475465" y="2161858"/>
                </a:moveTo>
                <a:cubicBezTo>
                  <a:pt x="474054" y="2161858"/>
                  <a:pt x="472838" y="2161999"/>
                  <a:pt x="471818" y="2162281"/>
                </a:cubicBezTo>
                <a:cubicBezTo>
                  <a:pt x="470798" y="2162563"/>
                  <a:pt x="469963" y="2162965"/>
                  <a:pt x="469312" y="2163486"/>
                </a:cubicBezTo>
                <a:cubicBezTo>
                  <a:pt x="468660" y="2164007"/>
                  <a:pt x="468177" y="2164631"/>
                  <a:pt x="467863" y="2165358"/>
                </a:cubicBezTo>
                <a:cubicBezTo>
                  <a:pt x="467548" y="2166085"/>
                  <a:pt x="467391" y="2166904"/>
                  <a:pt x="467391" y="2167816"/>
                </a:cubicBezTo>
                <a:cubicBezTo>
                  <a:pt x="467391" y="2168445"/>
                  <a:pt x="467488" y="2169047"/>
                  <a:pt x="467684" y="2169623"/>
                </a:cubicBezTo>
                <a:cubicBezTo>
                  <a:pt x="467879" y="2170198"/>
                  <a:pt x="468194" y="2170708"/>
                  <a:pt x="468628" y="2171153"/>
                </a:cubicBezTo>
                <a:cubicBezTo>
                  <a:pt x="469062" y="2171598"/>
                  <a:pt x="469626" y="2171950"/>
                  <a:pt x="470321" y="2172211"/>
                </a:cubicBezTo>
                <a:cubicBezTo>
                  <a:pt x="471015" y="2172471"/>
                  <a:pt x="471862" y="2172602"/>
                  <a:pt x="472860" y="2172602"/>
                </a:cubicBezTo>
                <a:cubicBezTo>
                  <a:pt x="474162" y="2172602"/>
                  <a:pt x="475654" y="2172205"/>
                  <a:pt x="477337" y="2171413"/>
                </a:cubicBezTo>
                <a:cubicBezTo>
                  <a:pt x="479019" y="2170621"/>
                  <a:pt x="480793" y="2169368"/>
                  <a:pt x="482659" y="2167653"/>
                </a:cubicBezTo>
                <a:lnTo>
                  <a:pt x="482659" y="2161858"/>
                </a:lnTo>
                <a:close/>
                <a:moveTo>
                  <a:pt x="790538" y="2148347"/>
                </a:moveTo>
                <a:cubicBezTo>
                  <a:pt x="787456" y="2148347"/>
                  <a:pt x="785053" y="2149346"/>
                  <a:pt x="783327" y="2151342"/>
                </a:cubicBezTo>
                <a:cubicBezTo>
                  <a:pt x="781602" y="2153339"/>
                  <a:pt x="780739" y="2156464"/>
                  <a:pt x="780739" y="2160719"/>
                </a:cubicBezTo>
                <a:cubicBezTo>
                  <a:pt x="780739" y="2164669"/>
                  <a:pt x="781320" y="2167615"/>
                  <a:pt x="782481" y="2169558"/>
                </a:cubicBezTo>
                <a:cubicBezTo>
                  <a:pt x="783642" y="2171500"/>
                  <a:pt x="785286" y="2172471"/>
                  <a:pt x="787413" y="2172471"/>
                </a:cubicBezTo>
                <a:cubicBezTo>
                  <a:pt x="788845" y="2172471"/>
                  <a:pt x="790359" y="2171831"/>
                  <a:pt x="791954" y="2170550"/>
                </a:cubicBezTo>
                <a:cubicBezTo>
                  <a:pt x="793550" y="2169270"/>
                  <a:pt x="795226" y="2167371"/>
                  <a:pt x="796985" y="2164853"/>
                </a:cubicBezTo>
                <a:lnTo>
                  <a:pt x="796985" y="2149682"/>
                </a:lnTo>
                <a:cubicBezTo>
                  <a:pt x="796051" y="2149248"/>
                  <a:pt x="795020" y="2148917"/>
                  <a:pt x="793892" y="2148689"/>
                </a:cubicBezTo>
                <a:cubicBezTo>
                  <a:pt x="792763" y="2148461"/>
                  <a:pt x="791645" y="2148347"/>
                  <a:pt x="790538" y="2148347"/>
                </a:cubicBezTo>
                <a:close/>
                <a:moveTo>
                  <a:pt x="265849" y="2148282"/>
                </a:moveTo>
                <a:cubicBezTo>
                  <a:pt x="264156" y="2148282"/>
                  <a:pt x="262708" y="2148613"/>
                  <a:pt x="261503" y="2149275"/>
                </a:cubicBezTo>
                <a:cubicBezTo>
                  <a:pt x="260299" y="2149937"/>
                  <a:pt x="259311" y="2150821"/>
                  <a:pt x="258540" y="2151928"/>
                </a:cubicBezTo>
                <a:cubicBezTo>
                  <a:pt x="257770" y="2153035"/>
                  <a:pt x="257206" y="2154321"/>
                  <a:pt x="256848" y="2155786"/>
                </a:cubicBezTo>
                <a:cubicBezTo>
                  <a:pt x="256489" y="2157251"/>
                  <a:pt x="256310" y="2158787"/>
                  <a:pt x="256310" y="2160393"/>
                </a:cubicBezTo>
                <a:cubicBezTo>
                  <a:pt x="256310" y="2162411"/>
                  <a:pt x="256533" y="2164180"/>
                  <a:pt x="256978" y="2165700"/>
                </a:cubicBezTo>
                <a:cubicBezTo>
                  <a:pt x="257423" y="2167219"/>
                  <a:pt x="258058" y="2168483"/>
                  <a:pt x="258882" y="2169492"/>
                </a:cubicBezTo>
                <a:cubicBezTo>
                  <a:pt x="259707" y="2170502"/>
                  <a:pt x="260705" y="2171261"/>
                  <a:pt x="261878" y="2171771"/>
                </a:cubicBezTo>
                <a:cubicBezTo>
                  <a:pt x="263050" y="2172281"/>
                  <a:pt x="264374" y="2172536"/>
                  <a:pt x="265849" y="2172536"/>
                </a:cubicBezTo>
                <a:cubicBezTo>
                  <a:pt x="267542" y="2172536"/>
                  <a:pt x="268991" y="2172205"/>
                  <a:pt x="270196" y="2171543"/>
                </a:cubicBezTo>
                <a:cubicBezTo>
                  <a:pt x="271400" y="2170881"/>
                  <a:pt x="272388" y="2169997"/>
                  <a:pt x="273158" y="2168890"/>
                </a:cubicBezTo>
                <a:cubicBezTo>
                  <a:pt x="273929" y="2167783"/>
                  <a:pt x="274493" y="2166497"/>
                  <a:pt x="274851" y="2165032"/>
                </a:cubicBezTo>
                <a:cubicBezTo>
                  <a:pt x="275209" y="2163567"/>
                  <a:pt x="275388" y="2162021"/>
                  <a:pt x="275388" y="2160393"/>
                </a:cubicBezTo>
                <a:cubicBezTo>
                  <a:pt x="275388" y="2158374"/>
                  <a:pt x="275166" y="2156611"/>
                  <a:pt x="274721" y="2155103"/>
                </a:cubicBezTo>
                <a:cubicBezTo>
                  <a:pt x="274276" y="2153594"/>
                  <a:pt x="273641" y="2152335"/>
                  <a:pt x="272816" y="2151326"/>
                </a:cubicBezTo>
                <a:cubicBezTo>
                  <a:pt x="271992" y="2150317"/>
                  <a:pt x="270988" y="2149557"/>
                  <a:pt x="269805" y="2149047"/>
                </a:cubicBezTo>
                <a:cubicBezTo>
                  <a:pt x="268622" y="2148537"/>
                  <a:pt x="267304" y="2148282"/>
                  <a:pt x="265849" y="2148282"/>
                </a:cubicBezTo>
                <a:close/>
                <a:moveTo>
                  <a:pt x="551664" y="2147989"/>
                </a:moveTo>
                <a:cubicBezTo>
                  <a:pt x="550427" y="2147989"/>
                  <a:pt x="549299" y="2148228"/>
                  <a:pt x="548279" y="2148705"/>
                </a:cubicBezTo>
                <a:cubicBezTo>
                  <a:pt x="547259" y="2149183"/>
                  <a:pt x="546380" y="2149856"/>
                  <a:pt x="545642" y="2150724"/>
                </a:cubicBezTo>
                <a:cubicBezTo>
                  <a:pt x="544904" y="2151592"/>
                  <a:pt x="544307" y="2152634"/>
                  <a:pt x="543851" y="2153849"/>
                </a:cubicBezTo>
                <a:cubicBezTo>
                  <a:pt x="543395" y="2155065"/>
                  <a:pt x="543113" y="2156399"/>
                  <a:pt x="543005" y="2157854"/>
                </a:cubicBezTo>
                <a:lnTo>
                  <a:pt x="560194" y="2157854"/>
                </a:lnTo>
                <a:cubicBezTo>
                  <a:pt x="560259" y="2156399"/>
                  <a:pt x="560118" y="2155070"/>
                  <a:pt x="559771" y="2153865"/>
                </a:cubicBezTo>
                <a:cubicBezTo>
                  <a:pt x="559424" y="2152661"/>
                  <a:pt x="558887" y="2151624"/>
                  <a:pt x="558160" y="2150756"/>
                </a:cubicBezTo>
                <a:cubicBezTo>
                  <a:pt x="557433" y="2149888"/>
                  <a:pt x="556526" y="2149210"/>
                  <a:pt x="555441" y="2148722"/>
                </a:cubicBezTo>
                <a:cubicBezTo>
                  <a:pt x="554356" y="2148233"/>
                  <a:pt x="553097" y="2147989"/>
                  <a:pt x="551664" y="2147989"/>
                </a:cubicBezTo>
                <a:close/>
                <a:moveTo>
                  <a:pt x="342115" y="2147989"/>
                </a:moveTo>
                <a:cubicBezTo>
                  <a:pt x="340877" y="2147989"/>
                  <a:pt x="339749" y="2148228"/>
                  <a:pt x="338729" y="2148705"/>
                </a:cubicBezTo>
                <a:cubicBezTo>
                  <a:pt x="337709" y="2149183"/>
                  <a:pt x="336830" y="2149856"/>
                  <a:pt x="336092" y="2150724"/>
                </a:cubicBezTo>
                <a:cubicBezTo>
                  <a:pt x="335354" y="2151592"/>
                  <a:pt x="334757" y="2152634"/>
                  <a:pt x="334301" y="2153849"/>
                </a:cubicBezTo>
                <a:cubicBezTo>
                  <a:pt x="333845" y="2155065"/>
                  <a:pt x="333563" y="2156399"/>
                  <a:pt x="333455" y="2157854"/>
                </a:cubicBezTo>
                <a:lnTo>
                  <a:pt x="350644" y="2157854"/>
                </a:lnTo>
                <a:cubicBezTo>
                  <a:pt x="350709" y="2156399"/>
                  <a:pt x="350568" y="2155070"/>
                  <a:pt x="350221" y="2153865"/>
                </a:cubicBezTo>
                <a:cubicBezTo>
                  <a:pt x="349874" y="2152661"/>
                  <a:pt x="349337" y="2151624"/>
                  <a:pt x="348609" y="2150756"/>
                </a:cubicBezTo>
                <a:cubicBezTo>
                  <a:pt x="347882" y="2149888"/>
                  <a:pt x="346976" y="2149210"/>
                  <a:pt x="345891" y="2148722"/>
                </a:cubicBezTo>
                <a:cubicBezTo>
                  <a:pt x="344806" y="2148233"/>
                  <a:pt x="343547" y="2147989"/>
                  <a:pt x="342115" y="2147989"/>
                </a:cubicBezTo>
                <a:close/>
                <a:moveTo>
                  <a:pt x="132564" y="2147989"/>
                </a:moveTo>
                <a:cubicBezTo>
                  <a:pt x="131327" y="2147989"/>
                  <a:pt x="130199" y="2148228"/>
                  <a:pt x="129179" y="2148705"/>
                </a:cubicBezTo>
                <a:cubicBezTo>
                  <a:pt x="128159" y="2149183"/>
                  <a:pt x="127280" y="2149856"/>
                  <a:pt x="126542" y="2150724"/>
                </a:cubicBezTo>
                <a:cubicBezTo>
                  <a:pt x="125804" y="2151592"/>
                  <a:pt x="125207" y="2152634"/>
                  <a:pt x="124751" y="2153849"/>
                </a:cubicBezTo>
                <a:cubicBezTo>
                  <a:pt x="124295" y="2155065"/>
                  <a:pt x="124013" y="2156399"/>
                  <a:pt x="123905" y="2157854"/>
                </a:cubicBezTo>
                <a:lnTo>
                  <a:pt x="141094" y="2157854"/>
                </a:lnTo>
                <a:cubicBezTo>
                  <a:pt x="141159" y="2156399"/>
                  <a:pt x="141018" y="2155070"/>
                  <a:pt x="140671" y="2153865"/>
                </a:cubicBezTo>
                <a:cubicBezTo>
                  <a:pt x="140324" y="2152661"/>
                  <a:pt x="139786" y="2151624"/>
                  <a:pt x="139059" y="2150756"/>
                </a:cubicBezTo>
                <a:cubicBezTo>
                  <a:pt x="138332" y="2149888"/>
                  <a:pt x="137426" y="2149210"/>
                  <a:pt x="136341" y="2148722"/>
                </a:cubicBezTo>
                <a:cubicBezTo>
                  <a:pt x="135256" y="2148233"/>
                  <a:pt x="133997" y="2147989"/>
                  <a:pt x="132564" y="2147989"/>
                </a:cubicBezTo>
                <a:close/>
                <a:moveTo>
                  <a:pt x="749494" y="2144050"/>
                </a:moveTo>
                <a:lnTo>
                  <a:pt x="764893" y="2144050"/>
                </a:lnTo>
                <a:lnTo>
                  <a:pt x="764893" y="2172016"/>
                </a:lnTo>
                <a:lnTo>
                  <a:pt x="774628" y="2172016"/>
                </a:lnTo>
                <a:lnTo>
                  <a:pt x="774628" y="2176736"/>
                </a:lnTo>
                <a:lnTo>
                  <a:pt x="748420" y="2176736"/>
                </a:lnTo>
                <a:lnTo>
                  <a:pt x="748420" y="2172016"/>
                </a:lnTo>
                <a:lnTo>
                  <a:pt x="759164" y="2172016"/>
                </a:lnTo>
                <a:lnTo>
                  <a:pt x="759164" y="2148738"/>
                </a:lnTo>
                <a:lnTo>
                  <a:pt x="749494" y="2148738"/>
                </a:lnTo>
                <a:close/>
                <a:moveTo>
                  <a:pt x="706869" y="2144050"/>
                </a:moveTo>
                <a:lnTo>
                  <a:pt x="713315" y="2144050"/>
                </a:lnTo>
                <a:lnTo>
                  <a:pt x="721324" y="2165667"/>
                </a:lnTo>
                <a:lnTo>
                  <a:pt x="723049" y="2170941"/>
                </a:lnTo>
                <a:lnTo>
                  <a:pt x="724840" y="2165537"/>
                </a:lnTo>
                <a:lnTo>
                  <a:pt x="732784" y="2144050"/>
                </a:lnTo>
                <a:lnTo>
                  <a:pt x="739002" y="2144050"/>
                </a:lnTo>
                <a:lnTo>
                  <a:pt x="726175" y="2176736"/>
                </a:lnTo>
                <a:lnTo>
                  <a:pt x="719664" y="2176736"/>
                </a:lnTo>
                <a:close/>
                <a:moveTo>
                  <a:pt x="221094" y="2144050"/>
                </a:moveTo>
                <a:lnTo>
                  <a:pt x="227540" y="2144050"/>
                </a:lnTo>
                <a:lnTo>
                  <a:pt x="235549" y="2165667"/>
                </a:lnTo>
                <a:lnTo>
                  <a:pt x="237274" y="2170941"/>
                </a:lnTo>
                <a:lnTo>
                  <a:pt x="239065" y="2165537"/>
                </a:lnTo>
                <a:lnTo>
                  <a:pt x="247009" y="2144050"/>
                </a:lnTo>
                <a:lnTo>
                  <a:pt x="253227" y="2144050"/>
                </a:lnTo>
                <a:lnTo>
                  <a:pt x="240400" y="2176736"/>
                </a:lnTo>
                <a:lnTo>
                  <a:pt x="233889" y="2176736"/>
                </a:lnTo>
                <a:close/>
                <a:moveTo>
                  <a:pt x="685145" y="2143464"/>
                </a:moveTo>
                <a:cubicBezTo>
                  <a:pt x="687120" y="2143464"/>
                  <a:pt x="688900" y="2143681"/>
                  <a:pt x="690484" y="2144115"/>
                </a:cubicBezTo>
                <a:cubicBezTo>
                  <a:pt x="692068" y="2144549"/>
                  <a:pt x="693409" y="2145211"/>
                  <a:pt x="694505" y="2146101"/>
                </a:cubicBezTo>
                <a:cubicBezTo>
                  <a:pt x="695601" y="2146991"/>
                  <a:pt x="696442" y="2148108"/>
                  <a:pt x="697028" y="2149454"/>
                </a:cubicBezTo>
                <a:cubicBezTo>
                  <a:pt x="697614" y="2150800"/>
                  <a:pt x="697907" y="2152384"/>
                  <a:pt x="697907" y="2154207"/>
                </a:cubicBezTo>
                <a:lnTo>
                  <a:pt x="697907" y="2176736"/>
                </a:lnTo>
                <a:lnTo>
                  <a:pt x="692828" y="2176736"/>
                </a:lnTo>
                <a:lnTo>
                  <a:pt x="692698" y="2172341"/>
                </a:lnTo>
                <a:cubicBezTo>
                  <a:pt x="690918" y="2174099"/>
                  <a:pt x="689111" y="2175369"/>
                  <a:pt x="687277" y="2176150"/>
                </a:cubicBezTo>
                <a:cubicBezTo>
                  <a:pt x="685443" y="2176931"/>
                  <a:pt x="683517" y="2177322"/>
                  <a:pt x="681498" y="2177322"/>
                </a:cubicBezTo>
                <a:cubicBezTo>
                  <a:pt x="679632" y="2177322"/>
                  <a:pt x="678037" y="2177083"/>
                  <a:pt x="676713" y="2176606"/>
                </a:cubicBezTo>
                <a:cubicBezTo>
                  <a:pt x="675389" y="2176128"/>
                  <a:pt x="674298" y="2175472"/>
                  <a:pt x="673441" y="2174636"/>
                </a:cubicBezTo>
                <a:cubicBezTo>
                  <a:pt x="672583" y="2173801"/>
                  <a:pt x="671954" y="2172819"/>
                  <a:pt x="671553" y="2171690"/>
                </a:cubicBezTo>
                <a:cubicBezTo>
                  <a:pt x="671151" y="2170561"/>
                  <a:pt x="670950" y="2169335"/>
                  <a:pt x="670950" y="2168011"/>
                </a:cubicBezTo>
                <a:cubicBezTo>
                  <a:pt x="670950" y="2164734"/>
                  <a:pt x="672171" y="2162167"/>
                  <a:pt x="674613" y="2160312"/>
                </a:cubicBezTo>
                <a:cubicBezTo>
                  <a:pt x="677055" y="2158456"/>
                  <a:pt x="680663" y="2157528"/>
                  <a:pt x="685438" y="2157528"/>
                </a:cubicBezTo>
                <a:lnTo>
                  <a:pt x="692210" y="2157528"/>
                </a:lnTo>
                <a:lnTo>
                  <a:pt x="692210" y="2154663"/>
                </a:lnTo>
                <a:cubicBezTo>
                  <a:pt x="692210" y="2152731"/>
                  <a:pt x="691591" y="2151185"/>
                  <a:pt x="690354" y="2150024"/>
                </a:cubicBezTo>
                <a:cubicBezTo>
                  <a:pt x="689117" y="2148863"/>
                  <a:pt x="687228" y="2148282"/>
                  <a:pt x="684689" y="2148282"/>
                </a:cubicBezTo>
                <a:cubicBezTo>
                  <a:pt x="682844" y="2148282"/>
                  <a:pt x="681026" y="2148488"/>
                  <a:pt x="679236" y="2148901"/>
                </a:cubicBezTo>
                <a:cubicBezTo>
                  <a:pt x="677445" y="2149313"/>
                  <a:pt x="675595" y="2149899"/>
                  <a:pt x="673685" y="2150659"/>
                </a:cubicBezTo>
                <a:lnTo>
                  <a:pt x="673685" y="2145547"/>
                </a:lnTo>
                <a:cubicBezTo>
                  <a:pt x="674401" y="2145287"/>
                  <a:pt x="675199" y="2145032"/>
                  <a:pt x="676078" y="2144782"/>
                </a:cubicBezTo>
                <a:cubicBezTo>
                  <a:pt x="676957" y="2144533"/>
                  <a:pt x="677885" y="2144310"/>
                  <a:pt x="678861" y="2144115"/>
                </a:cubicBezTo>
                <a:cubicBezTo>
                  <a:pt x="679838" y="2143920"/>
                  <a:pt x="680858" y="2143762"/>
                  <a:pt x="681922" y="2143643"/>
                </a:cubicBezTo>
                <a:cubicBezTo>
                  <a:pt x="682985" y="2143523"/>
                  <a:pt x="684059" y="2143464"/>
                  <a:pt x="685145" y="2143464"/>
                </a:cubicBezTo>
                <a:close/>
                <a:moveTo>
                  <a:pt x="580174" y="2143464"/>
                </a:moveTo>
                <a:cubicBezTo>
                  <a:pt x="580847" y="2143464"/>
                  <a:pt x="581488" y="2143599"/>
                  <a:pt x="582095" y="2143871"/>
                </a:cubicBezTo>
                <a:cubicBezTo>
                  <a:pt x="582703" y="2144142"/>
                  <a:pt x="583235" y="2144506"/>
                  <a:pt x="583691" y="2144961"/>
                </a:cubicBezTo>
                <a:cubicBezTo>
                  <a:pt x="584146" y="2145417"/>
                  <a:pt x="584510" y="2145949"/>
                  <a:pt x="584781" y="2146557"/>
                </a:cubicBezTo>
                <a:cubicBezTo>
                  <a:pt x="585052" y="2147164"/>
                  <a:pt x="585188" y="2147804"/>
                  <a:pt x="585188" y="2148477"/>
                </a:cubicBezTo>
                <a:cubicBezTo>
                  <a:pt x="585188" y="2149172"/>
                  <a:pt x="585052" y="2149818"/>
                  <a:pt x="584781" y="2150415"/>
                </a:cubicBezTo>
                <a:cubicBezTo>
                  <a:pt x="584510" y="2151011"/>
                  <a:pt x="584146" y="2151538"/>
                  <a:pt x="583691" y="2151993"/>
                </a:cubicBezTo>
                <a:cubicBezTo>
                  <a:pt x="583235" y="2152449"/>
                  <a:pt x="582703" y="2152807"/>
                  <a:pt x="582095" y="2153068"/>
                </a:cubicBezTo>
                <a:cubicBezTo>
                  <a:pt x="581488" y="2153328"/>
                  <a:pt x="580847" y="2153459"/>
                  <a:pt x="580174" y="2153459"/>
                </a:cubicBezTo>
                <a:cubicBezTo>
                  <a:pt x="579480" y="2153459"/>
                  <a:pt x="578834" y="2153328"/>
                  <a:pt x="578237" y="2153068"/>
                </a:cubicBezTo>
                <a:cubicBezTo>
                  <a:pt x="577641" y="2152807"/>
                  <a:pt x="577114" y="2152449"/>
                  <a:pt x="576658" y="2151993"/>
                </a:cubicBezTo>
                <a:cubicBezTo>
                  <a:pt x="576203" y="2151538"/>
                  <a:pt x="575845" y="2151011"/>
                  <a:pt x="575584" y="2150415"/>
                </a:cubicBezTo>
                <a:cubicBezTo>
                  <a:pt x="575324" y="2149818"/>
                  <a:pt x="575193" y="2149172"/>
                  <a:pt x="575193" y="2148477"/>
                </a:cubicBezTo>
                <a:cubicBezTo>
                  <a:pt x="575193" y="2147804"/>
                  <a:pt x="575324" y="2147164"/>
                  <a:pt x="575584" y="2146557"/>
                </a:cubicBezTo>
                <a:cubicBezTo>
                  <a:pt x="575845" y="2145949"/>
                  <a:pt x="576203" y="2145417"/>
                  <a:pt x="576658" y="2144961"/>
                </a:cubicBezTo>
                <a:cubicBezTo>
                  <a:pt x="577114" y="2144506"/>
                  <a:pt x="577641" y="2144142"/>
                  <a:pt x="578237" y="2143871"/>
                </a:cubicBezTo>
                <a:cubicBezTo>
                  <a:pt x="578834" y="2143599"/>
                  <a:pt x="579480" y="2143464"/>
                  <a:pt x="580174" y="2143464"/>
                </a:cubicBezTo>
                <a:close/>
                <a:moveTo>
                  <a:pt x="551925" y="2143464"/>
                </a:moveTo>
                <a:cubicBezTo>
                  <a:pt x="554204" y="2143464"/>
                  <a:pt x="556222" y="2143822"/>
                  <a:pt x="557980" y="2144538"/>
                </a:cubicBezTo>
                <a:cubicBezTo>
                  <a:pt x="559738" y="2145254"/>
                  <a:pt x="561220" y="2146269"/>
                  <a:pt x="562424" y="2147582"/>
                </a:cubicBezTo>
                <a:cubicBezTo>
                  <a:pt x="563629" y="2148895"/>
                  <a:pt x="564541" y="2150490"/>
                  <a:pt x="565159" y="2152368"/>
                </a:cubicBezTo>
                <a:cubicBezTo>
                  <a:pt x="565778" y="2154245"/>
                  <a:pt x="566087" y="2156345"/>
                  <a:pt x="566087" y="2158667"/>
                </a:cubicBezTo>
                <a:cubicBezTo>
                  <a:pt x="566087" y="2159470"/>
                  <a:pt x="566076" y="2160143"/>
                  <a:pt x="566054" y="2160686"/>
                </a:cubicBezTo>
                <a:cubicBezTo>
                  <a:pt x="566033" y="2161229"/>
                  <a:pt x="566000" y="2161739"/>
                  <a:pt x="565957" y="2162216"/>
                </a:cubicBezTo>
                <a:lnTo>
                  <a:pt x="543005" y="2162216"/>
                </a:lnTo>
                <a:cubicBezTo>
                  <a:pt x="543005" y="2165558"/>
                  <a:pt x="543938" y="2168125"/>
                  <a:pt x="545804" y="2169916"/>
                </a:cubicBezTo>
                <a:cubicBezTo>
                  <a:pt x="547671" y="2171706"/>
                  <a:pt x="550362" y="2172602"/>
                  <a:pt x="553878" y="2172602"/>
                </a:cubicBezTo>
                <a:cubicBezTo>
                  <a:pt x="554833" y="2172602"/>
                  <a:pt x="555788" y="2172563"/>
                  <a:pt x="556743" y="2172488"/>
                </a:cubicBezTo>
                <a:cubicBezTo>
                  <a:pt x="557698" y="2172412"/>
                  <a:pt x="558621" y="2172309"/>
                  <a:pt x="559511" y="2172178"/>
                </a:cubicBezTo>
                <a:cubicBezTo>
                  <a:pt x="560400" y="2172048"/>
                  <a:pt x="561252" y="2171902"/>
                  <a:pt x="562066" y="2171739"/>
                </a:cubicBezTo>
                <a:cubicBezTo>
                  <a:pt x="562880" y="2171576"/>
                  <a:pt x="563634" y="2171397"/>
                  <a:pt x="564329" y="2171202"/>
                </a:cubicBezTo>
                <a:lnTo>
                  <a:pt x="564329" y="2175857"/>
                </a:lnTo>
                <a:cubicBezTo>
                  <a:pt x="562788" y="2176291"/>
                  <a:pt x="561046" y="2176644"/>
                  <a:pt x="559104" y="2176915"/>
                </a:cubicBezTo>
                <a:cubicBezTo>
                  <a:pt x="557161" y="2177186"/>
                  <a:pt x="555148" y="2177322"/>
                  <a:pt x="553064" y="2177322"/>
                </a:cubicBezTo>
                <a:cubicBezTo>
                  <a:pt x="550265" y="2177322"/>
                  <a:pt x="547855" y="2176942"/>
                  <a:pt x="545837" y="2176183"/>
                </a:cubicBezTo>
                <a:cubicBezTo>
                  <a:pt x="543819" y="2175423"/>
                  <a:pt x="542164" y="2174321"/>
                  <a:pt x="540872" y="2172878"/>
                </a:cubicBezTo>
                <a:cubicBezTo>
                  <a:pt x="539581" y="2171435"/>
                  <a:pt x="538626" y="2169666"/>
                  <a:pt x="538007" y="2167572"/>
                </a:cubicBezTo>
                <a:cubicBezTo>
                  <a:pt x="537389" y="2165477"/>
                  <a:pt x="537079" y="2163106"/>
                  <a:pt x="537079" y="2160458"/>
                </a:cubicBezTo>
                <a:cubicBezTo>
                  <a:pt x="537079" y="2158157"/>
                  <a:pt x="537410" y="2155982"/>
                  <a:pt x="538072" y="2153931"/>
                </a:cubicBezTo>
                <a:cubicBezTo>
                  <a:pt x="538734" y="2151880"/>
                  <a:pt x="539700" y="2150078"/>
                  <a:pt x="540970" y="2148526"/>
                </a:cubicBezTo>
                <a:cubicBezTo>
                  <a:pt x="542240" y="2146974"/>
                  <a:pt x="543797" y="2145743"/>
                  <a:pt x="545642" y="2144831"/>
                </a:cubicBezTo>
                <a:cubicBezTo>
                  <a:pt x="547486" y="2143920"/>
                  <a:pt x="549581" y="2143464"/>
                  <a:pt x="551925" y="2143464"/>
                </a:cubicBezTo>
                <a:close/>
                <a:moveTo>
                  <a:pt x="509918" y="2143464"/>
                </a:moveTo>
                <a:cubicBezTo>
                  <a:pt x="511676" y="2143464"/>
                  <a:pt x="513011" y="2144039"/>
                  <a:pt x="513923" y="2145189"/>
                </a:cubicBezTo>
                <a:cubicBezTo>
                  <a:pt x="514834" y="2146339"/>
                  <a:pt x="515290" y="2148119"/>
                  <a:pt x="515290" y="2150528"/>
                </a:cubicBezTo>
                <a:cubicBezTo>
                  <a:pt x="515811" y="2149400"/>
                  <a:pt x="516321" y="2148396"/>
                  <a:pt x="516820" y="2147517"/>
                </a:cubicBezTo>
                <a:cubicBezTo>
                  <a:pt x="517319" y="2146638"/>
                  <a:pt x="517857" y="2145900"/>
                  <a:pt x="518432" y="2145303"/>
                </a:cubicBezTo>
                <a:cubicBezTo>
                  <a:pt x="519007" y="2144706"/>
                  <a:pt x="519642" y="2144250"/>
                  <a:pt x="520336" y="2143936"/>
                </a:cubicBezTo>
                <a:cubicBezTo>
                  <a:pt x="521031" y="2143621"/>
                  <a:pt x="521834" y="2143464"/>
                  <a:pt x="522745" y="2143464"/>
                </a:cubicBezTo>
                <a:cubicBezTo>
                  <a:pt x="526847" y="2143464"/>
                  <a:pt x="528899" y="2146622"/>
                  <a:pt x="528899" y="2152938"/>
                </a:cubicBezTo>
                <a:lnTo>
                  <a:pt x="528899" y="2176736"/>
                </a:lnTo>
                <a:lnTo>
                  <a:pt x="523690" y="2176736"/>
                </a:lnTo>
                <a:lnTo>
                  <a:pt x="523690" y="2153263"/>
                </a:lnTo>
                <a:cubicBezTo>
                  <a:pt x="523690" y="2152243"/>
                  <a:pt x="523652" y="2151407"/>
                  <a:pt x="523576" y="2150756"/>
                </a:cubicBezTo>
                <a:cubicBezTo>
                  <a:pt x="523500" y="2150105"/>
                  <a:pt x="523380" y="2149590"/>
                  <a:pt x="523217" y="2149210"/>
                </a:cubicBezTo>
                <a:cubicBezTo>
                  <a:pt x="523055" y="2148830"/>
                  <a:pt x="522848" y="2148564"/>
                  <a:pt x="522599" y="2148412"/>
                </a:cubicBezTo>
                <a:cubicBezTo>
                  <a:pt x="522349" y="2148260"/>
                  <a:pt x="522040" y="2148184"/>
                  <a:pt x="521671" y="2148184"/>
                </a:cubicBezTo>
                <a:cubicBezTo>
                  <a:pt x="521237" y="2148184"/>
                  <a:pt x="520835" y="2148315"/>
                  <a:pt x="520467" y="2148575"/>
                </a:cubicBezTo>
                <a:cubicBezTo>
                  <a:pt x="520098" y="2148836"/>
                  <a:pt x="519701" y="2149259"/>
                  <a:pt x="519278" y="2149845"/>
                </a:cubicBezTo>
                <a:cubicBezTo>
                  <a:pt x="518855" y="2150431"/>
                  <a:pt x="518388" y="2151207"/>
                  <a:pt x="517878" y="2152173"/>
                </a:cubicBezTo>
                <a:cubicBezTo>
                  <a:pt x="517368" y="2153138"/>
                  <a:pt x="516766" y="2154327"/>
                  <a:pt x="516071" y="2155737"/>
                </a:cubicBezTo>
                <a:lnTo>
                  <a:pt x="516071" y="2176736"/>
                </a:lnTo>
                <a:lnTo>
                  <a:pt x="510895" y="2176736"/>
                </a:lnTo>
                <a:lnTo>
                  <a:pt x="510895" y="2153882"/>
                </a:lnTo>
                <a:cubicBezTo>
                  <a:pt x="510895" y="2152688"/>
                  <a:pt x="510857" y="2151722"/>
                  <a:pt x="510781" y="2150984"/>
                </a:cubicBezTo>
                <a:cubicBezTo>
                  <a:pt x="510705" y="2150246"/>
                  <a:pt x="510586" y="2149671"/>
                  <a:pt x="510423" y="2149259"/>
                </a:cubicBezTo>
                <a:cubicBezTo>
                  <a:pt x="510260" y="2148846"/>
                  <a:pt x="510048" y="2148564"/>
                  <a:pt x="509788" y="2148412"/>
                </a:cubicBezTo>
                <a:cubicBezTo>
                  <a:pt x="509528" y="2148260"/>
                  <a:pt x="509213" y="2148184"/>
                  <a:pt x="508844" y="2148184"/>
                </a:cubicBezTo>
                <a:cubicBezTo>
                  <a:pt x="508453" y="2148184"/>
                  <a:pt x="508084" y="2148293"/>
                  <a:pt x="507737" y="2148510"/>
                </a:cubicBezTo>
                <a:cubicBezTo>
                  <a:pt x="507390" y="2148727"/>
                  <a:pt x="507004" y="2149118"/>
                  <a:pt x="506581" y="2149682"/>
                </a:cubicBezTo>
                <a:cubicBezTo>
                  <a:pt x="506158" y="2150246"/>
                  <a:pt x="505686" y="2151017"/>
                  <a:pt x="505165" y="2151993"/>
                </a:cubicBezTo>
                <a:cubicBezTo>
                  <a:pt x="504644" y="2152970"/>
                  <a:pt x="504026" y="2154218"/>
                  <a:pt x="503309" y="2155737"/>
                </a:cubicBezTo>
                <a:lnTo>
                  <a:pt x="503309" y="2176736"/>
                </a:lnTo>
                <a:lnTo>
                  <a:pt x="498100" y="2176736"/>
                </a:lnTo>
                <a:lnTo>
                  <a:pt x="498100" y="2144050"/>
                </a:lnTo>
                <a:lnTo>
                  <a:pt x="502430" y="2144050"/>
                </a:lnTo>
                <a:lnTo>
                  <a:pt x="502691" y="2150268"/>
                </a:lnTo>
                <a:cubicBezTo>
                  <a:pt x="503255" y="2149031"/>
                  <a:pt x="503803" y="2147978"/>
                  <a:pt x="504335" y="2147110"/>
                </a:cubicBezTo>
                <a:cubicBezTo>
                  <a:pt x="504867" y="2146242"/>
                  <a:pt x="505415" y="2145542"/>
                  <a:pt x="505979" y="2145010"/>
                </a:cubicBezTo>
                <a:cubicBezTo>
                  <a:pt x="506543" y="2144478"/>
                  <a:pt x="507146" y="2144088"/>
                  <a:pt x="507786" y="2143838"/>
                </a:cubicBezTo>
                <a:cubicBezTo>
                  <a:pt x="508426" y="2143588"/>
                  <a:pt x="509137" y="2143464"/>
                  <a:pt x="509918" y="2143464"/>
                </a:cubicBezTo>
                <a:close/>
                <a:moveTo>
                  <a:pt x="475595" y="2143464"/>
                </a:moveTo>
                <a:cubicBezTo>
                  <a:pt x="477570" y="2143464"/>
                  <a:pt x="479350" y="2143681"/>
                  <a:pt x="480934" y="2144115"/>
                </a:cubicBezTo>
                <a:cubicBezTo>
                  <a:pt x="482518" y="2144549"/>
                  <a:pt x="483859" y="2145211"/>
                  <a:pt x="484955" y="2146101"/>
                </a:cubicBezTo>
                <a:cubicBezTo>
                  <a:pt x="486051" y="2146991"/>
                  <a:pt x="486892" y="2148108"/>
                  <a:pt x="487478" y="2149454"/>
                </a:cubicBezTo>
                <a:cubicBezTo>
                  <a:pt x="488064" y="2150800"/>
                  <a:pt x="488357" y="2152384"/>
                  <a:pt x="488357" y="2154207"/>
                </a:cubicBezTo>
                <a:lnTo>
                  <a:pt x="488357" y="2176736"/>
                </a:lnTo>
                <a:lnTo>
                  <a:pt x="483278" y="2176736"/>
                </a:lnTo>
                <a:lnTo>
                  <a:pt x="483148" y="2172341"/>
                </a:lnTo>
                <a:cubicBezTo>
                  <a:pt x="481368" y="2174099"/>
                  <a:pt x="479561" y="2175369"/>
                  <a:pt x="477727" y="2176150"/>
                </a:cubicBezTo>
                <a:cubicBezTo>
                  <a:pt x="475893" y="2176931"/>
                  <a:pt x="473967" y="2177322"/>
                  <a:pt x="471948" y="2177322"/>
                </a:cubicBezTo>
                <a:cubicBezTo>
                  <a:pt x="470082" y="2177322"/>
                  <a:pt x="468487" y="2177083"/>
                  <a:pt x="467163" y="2176606"/>
                </a:cubicBezTo>
                <a:cubicBezTo>
                  <a:pt x="465839" y="2176128"/>
                  <a:pt x="464748" y="2175472"/>
                  <a:pt x="463891" y="2174636"/>
                </a:cubicBezTo>
                <a:cubicBezTo>
                  <a:pt x="463034" y="2173801"/>
                  <a:pt x="462404" y="2172819"/>
                  <a:pt x="462003" y="2171690"/>
                </a:cubicBezTo>
                <a:cubicBezTo>
                  <a:pt x="461601" y="2170561"/>
                  <a:pt x="461400" y="2169335"/>
                  <a:pt x="461400" y="2168011"/>
                </a:cubicBezTo>
                <a:cubicBezTo>
                  <a:pt x="461400" y="2164734"/>
                  <a:pt x="462621" y="2162167"/>
                  <a:pt x="465063" y="2160312"/>
                </a:cubicBezTo>
                <a:cubicBezTo>
                  <a:pt x="467505" y="2158456"/>
                  <a:pt x="471113" y="2157528"/>
                  <a:pt x="475888" y="2157528"/>
                </a:cubicBezTo>
                <a:lnTo>
                  <a:pt x="482659" y="2157528"/>
                </a:lnTo>
                <a:lnTo>
                  <a:pt x="482659" y="2154663"/>
                </a:lnTo>
                <a:cubicBezTo>
                  <a:pt x="482659" y="2152731"/>
                  <a:pt x="482041" y="2151185"/>
                  <a:pt x="480804" y="2150024"/>
                </a:cubicBezTo>
                <a:cubicBezTo>
                  <a:pt x="479567" y="2148863"/>
                  <a:pt x="477678" y="2148282"/>
                  <a:pt x="475139" y="2148282"/>
                </a:cubicBezTo>
                <a:cubicBezTo>
                  <a:pt x="473294" y="2148282"/>
                  <a:pt x="471476" y="2148488"/>
                  <a:pt x="469686" y="2148901"/>
                </a:cubicBezTo>
                <a:cubicBezTo>
                  <a:pt x="467895" y="2149313"/>
                  <a:pt x="466045" y="2149899"/>
                  <a:pt x="464135" y="2150659"/>
                </a:cubicBezTo>
                <a:lnTo>
                  <a:pt x="464135" y="2145547"/>
                </a:lnTo>
                <a:cubicBezTo>
                  <a:pt x="464851" y="2145287"/>
                  <a:pt x="465649" y="2145032"/>
                  <a:pt x="466528" y="2144782"/>
                </a:cubicBezTo>
                <a:cubicBezTo>
                  <a:pt x="467407" y="2144533"/>
                  <a:pt x="468335" y="2144310"/>
                  <a:pt x="469312" y="2144115"/>
                </a:cubicBezTo>
                <a:cubicBezTo>
                  <a:pt x="470288" y="2143920"/>
                  <a:pt x="471308" y="2143762"/>
                  <a:pt x="472372" y="2143643"/>
                </a:cubicBezTo>
                <a:cubicBezTo>
                  <a:pt x="473435" y="2143523"/>
                  <a:pt x="474510" y="2143464"/>
                  <a:pt x="475595" y="2143464"/>
                </a:cubicBezTo>
                <a:close/>
                <a:moveTo>
                  <a:pt x="449754" y="2143464"/>
                </a:moveTo>
                <a:cubicBezTo>
                  <a:pt x="453119" y="2143464"/>
                  <a:pt x="455663" y="2144457"/>
                  <a:pt x="457389" y="2146443"/>
                </a:cubicBezTo>
                <a:cubicBezTo>
                  <a:pt x="459114" y="2148429"/>
                  <a:pt x="459977" y="2151418"/>
                  <a:pt x="459977" y="2155412"/>
                </a:cubicBezTo>
                <a:lnTo>
                  <a:pt x="459977" y="2176736"/>
                </a:lnTo>
                <a:lnTo>
                  <a:pt x="454312" y="2176736"/>
                </a:lnTo>
                <a:lnTo>
                  <a:pt x="454312" y="2155868"/>
                </a:lnTo>
                <a:cubicBezTo>
                  <a:pt x="454312" y="2153306"/>
                  <a:pt x="453835" y="2151413"/>
                  <a:pt x="452880" y="2150187"/>
                </a:cubicBezTo>
                <a:cubicBezTo>
                  <a:pt x="451925" y="2148960"/>
                  <a:pt x="450503" y="2148347"/>
                  <a:pt x="448615" y="2148347"/>
                </a:cubicBezTo>
                <a:cubicBezTo>
                  <a:pt x="447921" y="2148347"/>
                  <a:pt x="447242" y="2148450"/>
                  <a:pt x="446580" y="2148656"/>
                </a:cubicBezTo>
                <a:cubicBezTo>
                  <a:pt x="445918" y="2148863"/>
                  <a:pt x="445229" y="2149221"/>
                  <a:pt x="444513" y="2149731"/>
                </a:cubicBezTo>
                <a:cubicBezTo>
                  <a:pt x="443797" y="2150241"/>
                  <a:pt x="443021" y="2150930"/>
                  <a:pt x="442185" y="2151798"/>
                </a:cubicBezTo>
                <a:cubicBezTo>
                  <a:pt x="441350" y="2152666"/>
                  <a:pt x="440411" y="2153752"/>
                  <a:pt x="439369" y="2155054"/>
                </a:cubicBezTo>
                <a:lnTo>
                  <a:pt x="439369" y="2176736"/>
                </a:lnTo>
                <a:lnTo>
                  <a:pt x="433704" y="2176736"/>
                </a:lnTo>
                <a:lnTo>
                  <a:pt x="433704" y="2144050"/>
                </a:lnTo>
                <a:lnTo>
                  <a:pt x="438751" y="2144050"/>
                </a:lnTo>
                <a:lnTo>
                  <a:pt x="438978" y="2149324"/>
                </a:lnTo>
                <a:cubicBezTo>
                  <a:pt x="439933" y="2148195"/>
                  <a:pt x="440856" y="2147257"/>
                  <a:pt x="441746" y="2146508"/>
                </a:cubicBezTo>
                <a:cubicBezTo>
                  <a:pt x="442636" y="2145759"/>
                  <a:pt x="443509" y="2145157"/>
                  <a:pt x="444366" y="2144701"/>
                </a:cubicBezTo>
                <a:cubicBezTo>
                  <a:pt x="445224" y="2144245"/>
                  <a:pt x="446097" y="2143925"/>
                  <a:pt x="446987" y="2143740"/>
                </a:cubicBezTo>
                <a:cubicBezTo>
                  <a:pt x="447877" y="2143556"/>
                  <a:pt x="448800" y="2143464"/>
                  <a:pt x="449754" y="2143464"/>
                </a:cubicBezTo>
                <a:close/>
                <a:moveTo>
                  <a:pt x="375573" y="2143464"/>
                </a:moveTo>
                <a:cubicBezTo>
                  <a:pt x="378959" y="2143464"/>
                  <a:pt x="381525" y="2144560"/>
                  <a:pt x="383272" y="2146752"/>
                </a:cubicBezTo>
                <a:cubicBezTo>
                  <a:pt x="385020" y="2148944"/>
                  <a:pt x="385828" y="2152200"/>
                  <a:pt x="385698" y="2156519"/>
                </a:cubicBezTo>
                <a:lnTo>
                  <a:pt x="379968" y="2156519"/>
                </a:lnTo>
                <a:cubicBezTo>
                  <a:pt x="380033" y="2153654"/>
                  <a:pt x="379615" y="2151576"/>
                  <a:pt x="378715" y="2150284"/>
                </a:cubicBezTo>
                <a:cubicBezTo>
                  <a:pt x="377814" y="2148993"/>
                  <a:pt x="376495" y="2148347"/>
                  <a:pt x="374759" y="2148347"/>
                </a:cubicBezTo>
                <a:cubicBezTo>
                  <a:pt x="373999" y="2148347"/>
                  <a:pt x="373234" y="2148483"/>
                  <a:pt x="372464" y="2148754"/>
                </a:cubicBezTo>
                <a:cubicBezTo>
                  <a:pt x="371693" y="2149025"/>
                  <a:pt x="370901" y="2149459"/>
                  <a:pt x="370087" y="2150056"/>
                </a:cubicBezTo>
                <a:cubicBezTo>
                  <a:pt x="369273" y="2150653"/>
                  <a:pt x="368411" y="2151418"/>
                  <a:pt x="367499" y="2152352"/>
                </a:cubicBezTo>
                <a:cubicBezTo>
                  <a:pt x="366587" y="2153285"/>
                  <a:pt x="365611" y="2154413"/>
                  <a:pt x="364569" y="2155737"/>
                </a:cubicBezTo>
                <a:lnTo>
                  <a:pt x="364569" y="2176736"/>
                </a:lnTo>
                <a:lnTo>
                  <a:pt x="358839" y="2176736"/>
                </a:lnTo>
                <a:lnTo>
                  <a:pt x="358839" y="2144050"/>
                </a:lnTo>
                <a:lnTo>
                  <a:pt x="364016" y="2144050"/>
                </a:lnTo>
                <a:lnTo>
                  <a:pt x="364178" y="2150073"/>
                </a:lnTo>
                <a:cubicBezTo>
                  <a:pt x="366110" y="2147750"/>
                  <a:pt x="368015" y="2146068"/>
                  <a:pt x="369892" y="2145026"/>
                </a:cubicBezTo>
                <a:cubicBezTo>
                  <a:pt x="371769" y="2143985"/>
                  <a:pt x="373663" y="2143464"/>
                  <a:pt x="375573" y="2143464"/>
                </a:cubicBezTo>
                <a:close/>
                <a:moveTo>
                  <a:pt x="342375" y="2143464"/>
                </a:moveTo>
                <a:cubicBezTo>
                  <a:pt x="344654" y="2143464"/>
                  <a:pt x="346672" y="2143822"/>
                  <a:pt x="348431" y="2144538"/>
                </a:cubicBezTo>
                <a:cubicBezTo>
                  <a:pt x="350189" y="2145254"/>
                  <a:pt x="351670" y="2146269"/>
                  <a:pt x="352874" y="2147582"/>
                </a:cubicBezTo>
                <a:cubicBezTo>
                  <a:pt x="354079" y="2148895"/>
                  <a:pt x="354990" y="2150490"/>
                  <a:pt x="355609" y="2152368"/>
                </a:cubicBezTo>
                <a:cubicBezTo>
                  <a:pt x="356228" y="2154245"/>
                  <a:pt x="356537" y="2156345"/>
                  <a:pt x="356537" y="2158667"/>
                </a:cubicBezTo>
                <a:cubicBezTo>
                  <a:pt x="356537" y="2159470"/>
                  <a:pt x="356526" y="2160143"/>
                  <a:pt x="356504" y="2160686"/>
                </a:cubicBezTo>
                <a:cubicBezTo>
                  <a:pt x="356483" y="2161229"/>
                  <a:pt x="356450" y="2161739"/>
                  <a:pt x="356407" y="2162216"/>
                </a:cubicBezTo>
                <a:lnTo>
                  <a:pt x="333455" y="2162216"/>
                </a:lnTo>
                <a:cubicBezTo>
                  <a:pt x="333455" y="2165558"/>
                  <a:pt x="334388" y="2168125"/>
                  <a:pt x="336255" y="2169916"/>
                </a:cubicBezTo>
                <a:cubicBezTo>
                  <a:pt x="338121" y="2171706"/>
                  <a:pt x="340812" y="2172602"/>
                  <a:pt x="344328" y="2172602"/>
                </a:cubicBezTo>
                <a:cubicBezTo>
                  <a:pt x="345283" y="2172602"/>
                  <a:pt x="346238" y="2172563"/>
                  <a:pt x="347193" y="2172488"/>
                </a:cubicBezTo>
                <a:cubicBezTo>
                  <a:pt x="348148" y="2172412"/>
                  <a:pt x="349071" y="2172309"/>
                  <a:pt x="349961" y="2172178"/>
                </a:cubicBezTo>
                <a:cubicBezTo>
                  <a:pt x="350851" y="2172048"/>
                  <a:pt x="351702" y="2171902"/>
                  <a:pt x="352516" y="2171739"/>
                </a:cubicBezTo>
                <a:cubicBezTo>
                  <a:pt x="353330" y="2171576"/>
                  <a:pt x="354084" y="2171397"/>
                  <a:pt x="354779" y="2171202"/>
                </a:cubicBezTo>
                <a:lnTo>
                  <a:pt x="354779" y="2175857"/>
                </a:lnTo>
                <a:cubicBezTo>
                  <a:pt x="353238" y="2176291"/>
                  <a:pt x="351496" y="2176644"/>
                  <a:pt x="349554" y="2176915"/>
                </a:cubicBezTo>
                <a:cubicBezTo>
                  <a:pt x="347611" y="2177186"/>
                  <a:pt x="345598" y="2177322"/>
                  <a:pt x="343514" y="2177322"/>
                </a:cubicBezTo>
                <a:cubicBezTo>
                  <a:pt x="340715" y="2177322"/>
                  <a:pt x="338305" y="2176942"/>
                  <a:pt x="336287" y="2176183"/>
                </a:cubicBezTo>
                <a:cubicBezTo>
                  <a:pt x="334269" y="2175423"/>
                  <a:pt x="332614" y="2174321"/>
                  <a:pt x="331322" y="2172878"/>
                </a:cubicBezTo>
                <a:cubicBezTo>
                  <a:pt x="330031" y="2171435"/>
                  <a:pt x="329076" y="2169666"/>
                  <a:pt x="328457" y="2167572"/>
                </a:cubicBezTo>
                <a:cubicBezTo>
                  <a:pt x="327839" y="2165477"/>
                  <a:pt x="327529" y="2163106"/>
                  <a:pt x="327529" y="2160458"/>
                </a:cubicBezTo>
                <a:cubicBezTo>
                  <a:pt x="327529" y="2158157"/>
                  <a:pt x="327860" y="2155982"/>
                  <a:pt x="328522" y="2153931"/>
                </a:cubicBezTo>
                <a:cubicBezTo>
                  <a:pt x="329184" y="2151880"/>
                  <a:pt x="330150" y="2150078"/>
                  <a:pt x="331420" y="2148526"/>
                </a:cubicBezTo>
                <a:cubicBezTo>
                  <a:pt x="332690" y="2146974"/>
                  <a:pt x="334247" y="2145743"/>
                  <a:pt x="336092" y="2144831"/>
                </a:cubicBezTo>
                <a:cubicBezTo>
                  <a:pt x="337937" y="2143920"/>
                  <a:pt x="340031" y="2143464"/>
                  <a:pt x="342375" y="2143464"/>
                </a:cubicBezTo>
                <a:close/>
                <a:moveTo>
                  <a:pt x="266175" y="2143464"/>
                </a:moveTo>
                <a:cubicBezTo>
                  <a:pt x="268519" y="2143464"/>
                  <a:pt x="270619" y="2143827"/>
                  <a:pt x="272475" y="2144554"/>
                </a:cubicBezTo>
                <a:cubicBezTo>
                  <a:pt x="274330" y="2145281"/>
                  <a:pt x="275904" y="2146345"/>
                  <a:pt x="277195" y="2147745"/>
                </a:cubicBezTo>
                <a:cubicBezTo>
                  <a:pt x="278487" y="2149145"/>
                  <a:pt x="279474" y="2150887"/>
                  <a:pt x="280158" y="2152970"/>
                </a:cubicBezTo>
                <a:cubicBezTo>
                  <a:pt x="280841" y="2155054"/>
                  <a:pt x="281183" y="2157441"/>
                  <a:pt x="281183" y="2160133"/>
                </a:cubicBezTo>
                <a:cubicBezTo>
                  <a:pt x="281183" y="2162672"/>
                  <a:pt x="280825" y="2165000"/>
                  <a:pt x="280109" y="2167116"/>
                </a:cubicBezTo>
                <a:cubicBezTo>
                  <a:pt x="279393" y="2169232"/>
                  <a:pt x="278362" y="2171044"/>
                  <a:pt x="277016" y="2172553"/>
                </a:cubicBezTo>
                <a:cubicBezTo>
                  <a:pt x="275670" y="2174061"/>
                  <a:pt x="274032" y="2175233"/>
                  <a:pt x="272100" y="2176069"/>
                </a:cubicBezTo>
                <a:cubicBezTo>
                  <a:pt x="270168" y="2176904"/>
                  <a:pt x="267976" y="2177322"/>
                  <a:pt x="265524" y="2177322"/>
                </a:cubicBezTo>
                <a:cubicBezTo>
                  <a:pt x="263180" y="2177322"/>
                  <a:pt x="261080" y="2176959"/>
                  <a:pt x="259224" y="2176232"/>
                </a:cubicBezTo>
                <a:cubicBezTo>
                  <a:pt x="257368" y="2175504"/>
                  <a:pt x="255795" y="2174435"/>
                  <a:pt x="254504" y="2173025"/>
                </a:cubicBezTo>
                <a:cubicBezTo>
                  <a:pt x="253212" y="2171614"/>
                  <a:pt x="252225" y="2169867"/>
                  <a:pt x="251541" y="2167783"/>
                </a:cubicBezTo>
                <a:cubicBezTo>
                  <a:pt x="250857" y="2165700"/>
                  <a:pt x="250515" y="2163301"/>
                  <a:pt x="250515" y="2160588"/>
                </a:cubicBezTo>
                <a:cubicBezTo>
                  <a:pt x="250515" y="2158049"/>
                  <a:pt x="250874" y="2155732"/>
                  <a:pt x="251590" y="2153638"/>
                </a:cubicBezTo>
                <a:cubicBezTo>
                  <a:pt x="252306" y="2151543"/>
                  <a:pt x="253337" y="2149742"/>
                  <a:pt x="254683" y="2148233"/>
                </a:cubicBezTo>
                <a:cubicBezTo>
                  <a:pt x="256028" y="2146725"/>
                  <a:pt x="257667" y="2145553"/>
                  <a:pt x="259599" y="2144717"/>
                </a:cubicBezTo>
                <a:cubicBezTo>
                  <a:pt x="261530" y="2143881"/>
                  <a:pt x="263722" y="2143464"/>
                  <a:pt x="266175" y="2143464"/>
                </a:cubicBezTo>
                <a:close/>
                <a:moveTo>
                  <a:pt x="166023" y="2143464"/>
                </a:moveTo>
                <a:cubicBezTo>
                  <a:pt x="169409" y="2143464"/>
                  <a:pt x="171975" y="2144560"/>
                  <a:pt x="173722" y="2146752"/>
                </a:cubicBezTo>
                <a:cubicBezTo>
                  <a:pt x="175470" y="2148944"/>
                  <a:pt x="176278" y="2152200"/>
                  <a:pt x="176148" y="2156519"/>
                </a:cubicBezTo>
                <a:lnTo>
                  <a:pt x="170418" y="2156519"/>
                </a:lnTo>
                <a:cubicBezTo>
                  <a:pt x="170483" y="2153654"/>
                  <a:pt x="170065" y="2151576"/>
                  <a:pt x="169165" y="2150284"/>
                </a:cubicBezTo>
                <a:cubicBezTo>
                  <a:pt x="168264" y="2148993"/>
                  <a:pt x="166945" y="2148347"/>
                  <a:pt x="165209" y="2148347"/>
                </a:cubicBezTo>
                <a:cubicBezTo>
                  <a:pt x="164449" y="2148347"/>
                  <a:pt x="163684" y="2148483"/>
                  <a:pt x="162914" y="2148754"/>
                </a:cubicBezTo>
                <a:cubicBezTo>
                  <a:pt x="162143" y="2149025"/>
                  <a:pt x="161351" y="2149459"/>
                  <a:pt x="160537" y="2150056"/>
                </a:cubicBezTo>
                <a:cubicBezTo>
                  <a:pt x="159723" y="2150653"/>
                  <a:pt x="158861" y="2151418"/>
                  <a:pt x="157949" y="2152352"/>
                </a:cubicBezTo>
                <a:cubicBezTo>
                  <a:pt x="157038" y="2153285"/>
                  <a:pt x="156061" y="2154413"/>
                  <a:pt x="155019" y="2155737"/>
                </a:cubicBezTo>
                <a:lnTo>
                  <a:pt x="155019" y="2176736"/>
                </a:lnTo>
                <a:lnTo>
                  <a:pt x="149289" y="2176736"/>
                </a:lnTo>
                <a:lnTo>
                  <a:pt x="149289" y="2144050"/>
                </a:lnTo>
                <a:lnTo>
                  <a:pt x="154465" y="2144050"/>
                </a:lnTo>
                <a:lnTo>
                  <a:pt x="154628" y="2150073"/>
                </a:lnTo>
                <a:cubicBezTo>
                  <a:pt x="156560" y="2147750"/>
                  <a:pt x="158465" y="2146068"/>
                  <a:pt x="160342" y="2145026"/>
                </a:cubicBezTo>
                <a:cubicBezTo>
                  <a:pt x="162219" y="2143985"/>
                  <a:pt x="164113" y="2143464"/>
                  <a:pt x="166023" y="2143464"/>
                </a:cubicBezTo>
                <a:close/>
                <a:moveTo>
                  <a:pt x="132825" y="2143464"/>
                </a:moveTo>
                <a:cubicBezTo>
                  <a:pt x="135104" y="2143464"/>
                  <a:pt x="137122" y="2143822"/>
                  <a:pt x="138880" y="2144538"/>
                </a:cubicBezTo>
                <a:cubicBezTo>
                  <a:pt x="140638" y="2145254"/>
                  <a:pt x="142120" y="2146269"/>
                  <a:pt x="143324" y="2147582"/>
                </a:cubicBezTo>
                <a:cubicBezTo>
                  <a:pt x="144529" y="2148895"/>
                  <a:pt x="145440" y="2150490"/>
                  <a:pt x="146059" y="2152368"/>
                </a:cubicBezTo>
                <a:cubicBezTo>
                  <a:pt x="146678" y="2154245"/>
                  <a:pt x="146987" y="2156345"/>
                  <a:pt x="146987" y="2158667"/>
                </a:cubicBezTo>
                <a:cubicBezTo>
                  <a:pt x="146987" y="2159470"/>
                  <a:pt x="146976" y="2160143"/>
                  <a:pt x="146954" y="2160686"/>
                </a:cubicBezTo>
                <a:cubicBezTo>
                  <a:pt x="146933" y="2161229"/>
                  <a:pt x="146900" y="2161739"/>
                  <a:pt x="146857" y="2162216"/>
                </a:cubicBezTo>
                <a:lnTo>
                  <a:pt x="123905" y="2162216"/>
                </a:lnTo>
                <a:cubicBezTo>
                  <a:pt x="123905" y="2165558"/>
                  <a:pt x="124838" y="2168125"/>
                  <a:pt x="126704" y="2169916"/>
                </a:cubicBezTo>
                <a:cubicBezTo>
                  <a:pt x="128571" y="2171706"/>
                  <a:pt x="131262" y="2172602"/>
                  <a:pt x="134778" y="2172602"/>
                </a:cubicBezTo>
                <a:cubicBezTo>
                  <a:pt x="135733" y="2172602"/>
                  <a:pt x="136688" y="2172563"/>
                  <a:pt x="137643" y="2172488"/>
                </a:cubicBezTo>
                <a:cubicBezTo>
                  <a:pt x="138598" y="2172412"/>
                  <a:pt x="139521" y="2172309"/>
                  <a:pt x="140410" y="2172178"/>
                </a:cubicBezTo>
                <a:cubicBezTo>
                  <a:pt x="141300" y="2172048"/>
                  <a:pt x="142152" y="2171902"/>
                  <a:pt x="142966" y="2171739"/>
                </a:cubicBezTo>
                <a:cubicBezTo>
                  <a:pt x="143780" y="2171576"/>
                  <a:pt x="144534" y="2171397"/>
                  <a:pt x="145229" y="2171202"/>
                </a:cubicBezTo>
                <a:lnTo>
                  <a:pt x="145229" y="2175857"/>
                </a:lnTo>
                <a:cubicBezTo>
                  <a:pt x="143688" y="2176291"/>
                  <a:pt x="141946" y="2176644"/>
                  <a:pt x="140004" y="2176915"/>
                </a:cubicBezTo>
                <a:cubicBezTo>
                  <a:pt x="138061" y="2177186"/>
                  <a:pt x="136048" y="2177322"/>
                  <a:pt x="133964" y="2177322"/>
                </a:cubicBezTo>
                <a:cubicBezTo>
                  <a:pt x="131165" y="2177322"/>
                  <a:pt x="128755" y="2176942"/>
                  <a:pt x="126737" y="2176183"/>
                </a:cubicBezTo>
                <a:cubicBezTo>
                  <a:pt x="124718" y="2175423"/>
                  <a:pt x="123064" y="2174321"/>
                  <a:pt x="121772" y="2172878"/>
                </a:cubicBezTo>
                <a:cubicBezTo>
                  <a:pt x="120481" y="2171435"/>
                  <a:pt x="119526" y="2169666"/>
                  <a:pt x="118907" y="2167572"/>
                </a:cubicBezTo>
                <a:cubicBezTo>
                  <a:pt x="118289" y="2165477"/>
                  <a:pt x="117979" y="2163106"/>
                  <a:pt x="117979" y="2160458"/>
                </a:cubicBezTo>
                <a:cubicBezTo>
                  <a:pt x="117979" y="2158157"/>
                  <a:pt x="118310" y="2155982"/>
                  <a:pt x="118972" y="2153931"/>
                </a:cubicBezTo>
                <a:cubicBezTo>
                  <a:pt x="119634" y="2151880"/>
                  <a:pt x="120600" y="2150078"/>
                  <a:pt x="121870" y="2148526"/>
                </a:cubicBezTo>
                <a:cubicBezTo>
                  <a:pt x="123140" y="2146974"/>
                  <a:pt x="124697" y="2145743"/>
                  <a:pt x="126542" y="2144831"/>
                </a:cubicBezTo>
                <a:cubicBezTo>
                  <a:pt x="128386" y="2143920"/>
                  <a:pt x="130481" y="2143464"/>
                  <a:pt x="132825" y="2143464"/>
                </a:cubicBezTo>
                <a:close/>
                <a:moveTo>
                  <a:pt x="59229" y="2143464"/>
                </a:moveTo>
                <a:cubicBezTo>
                  <a:pt x="62594" y="2143464"/>
                  <a:pt x="65138" y="2144457"/>
                  <a:pt x="66864" y="2146443"/>
                </a:cubicBezTo>
                <a:cubicBezTo>
                  <a:pt x="68589" y="2148429"/>
                  <a:pt x="69452" y="2151418"/>
                  <a:pt x="69452" y="2155412"/>
                </a:cubicBezTo>
                <a:lnTo>
                  <a:pt x="69452" y="2176736"/>
                </a:lnTo>
                <a:lnTo>
                  <a:pt x="63787" y="2176736"/>
                </a:lnTo>
                <a:lnTo>
                  <a:pt x="63787" y="2155868"/>
                </a:lnTo>
                <a:cubicBezTo>
                  <a:pt x="63787" y="2153306"/>
                  <a:pt x="63310" y="2151413"/>
                  <a:pt x="62355" y="2150187"/>
                </a:cubicBezTo>
                <a:cubicBezTo>
                  <a:pt x="61400" y="2148960"/>
                  <a:pt x="59978" y="2148347"/>
                  <a:pt x="58090" y="2148347"/>
                </a:cubicBezTo>
                <a:cubicBezTo>
                  <a:pt x="57395" y="2148347"/>
                  <a:pt x="56717" y="2148450"/>
                  <a:pt x="56055" y="2148656"/>
                </a:cubicBezTo>
                <a:cubicBezTo>
                  <a:pt x="55393" y="2148863"/>
                  <a:pt x="54704" y="2149221"/>
                  <a:pt x="53988" y="2149731"/>
                </a:cubicBezTo>
                <a:cubicBezTo>
                  <a:pt x="53272" y="2150241"/>
                  <a:pt x="52496" y="2150930"/>
                  <a:pt x="51660" y="2151798"/>
                </a:cubicBezTo>
                <a:cubicBezTo>
                  <a:pt x="50825" y="2152666"/>
                  <a:pt x="49886" y="2153752"/>
                  <a:pt x="48844" y="2155054"/>
                </a:cubicBezTo>
                <a:lnTo>
                  <a:pt x="48844" y="2176736"/>
                </a:lnTo>
                <a:lnTo>
                  <a:pt x="43179" y="2176736"/>
                </a:lnTo>
                <a:lnTo>
                  <a:pt x="43179" y="2144050"/>
                </a:lnTo>
                <a:lnTo>
                  <a:pt x="48225" y="2144050"/>
                </a:lnTo>
                <a:lnTo>
                  <a:pt x="48453" y="2149324"/>
                </a:lnTo>
                <a:cubicBezTo>
                  <a:pt x="49408" y="2148195"/>
                  <a:pt x="50331" y="2147257"/>
                  <a:pt x="51221" y="2146508"/>
                </a:cubicBezTo>
                <a:cubicBezTo>
                  <a:pt x="52110" y="2145759"/>
                  <a:pt x="52984" y="2145157"/>
                  <a:pt x="53841" y="2144701"/>
                </a:cubicBezTo>
                <a:cubicBezTo>
                  <a:pt x="54699" y="2144245"/>
                  <a:pt x="55572" y="2143925"/>
                  <a:pt x="56462" y="2143740"/>
                </a:cubicBezTo>
                <a:cubicBezTo>
                  <a:pt x="57352" y="2143556"/>
                  <a:pt x="58274" y="2143464"/>
                  <a:pt x="59229" y="2143464"/>
                </a:cubicBezTo>
                <a:close/>
                <a:moveTo>
                  <a:pt x="647389" y="2139069"/>
                </a:moveTo>
                <a:lnTo>
                  <a:pt x="647389" y="2171723"/>
                </a:lnTo>
                <a:lnTo>
                  <a:pt x="651719" y="2171723"/>
                </a:lnTo>
                <a:cubicBezTo>
                  <a:pt x="661399" y="2171723"/>
                  <a:pt x="666239" y="2166286"/>
                  <a:pt x="666239" y="2155412"/>
                </a:cubicBezTo>
                <a:cubicBezTo>
                  <a:pt x="666239" y="2152395"/>
                  <a:pt x="665957" y="2149845"/>
                  <a:pt x="665392" y="2147761"/>
                </a:cubicBezTo>
                <a:cubicBezTo>
                  <a:pt x="664828" y="2145678"/>
                  <a:pt x="663971" y="2143995"/>
                  <a:pt x="662821" y="2142715"/>
                </a:cubicBezTo>
                <a:cubicBezTo>
                  <a:pt x="661670" y="2141434"/>
                  <a:pt x="660227" y="2140507"/>
                  <a:pt x="658491" y="2139931"/>
                </a:cubicBezTo>
                <a:cubicBezTo>
                  <a:pt x="656754" y="2139356"/>
                  <a:pt x="654714" y="2139069"/>
                  <a:pt x="652370" y="2139069"/>
                </a:cubicBezTo>
                <a:close/>
                <a:moveTo>
                  <a:pt x="641594" y="2134185"/>
                </a:moveTo>
                <a:lnTo>
                  <a:pt x="652565" y="2134185"/>
                </a:lnTo>
                <a:cubicBezTo>
                  <a:pt x="659207" y="2134185"/>
                  <a:pt x="664161" y="2135894"/>
                  <a:pt x="667427" y="2139313"/>
                </a:cubicBezTo>
                <a:cubicBezTo>
                  <a:pt x="670694" y="2142731"/>
                  <a:pt x="672327" y="2147957"/>
                  <a:pt x="672327" y="2154989"/>
                </a:cubicBezTo>
                <a:cubicBezTo>
                  <a:pt x="672327" y="2157029"/>
                  <a:pt x="672170" y="2158982"/>
                  <a:pt x="671855" y="2160849"/>
                </a:cubicBezTo>
                <a:cubicBezTo>
                  <a:pt x="671540" y="2162715"/>
                  <a:pt x="671036" y="2164452"/>
                  <a:pt x="670341" y="2166058"/>
                </a:cubicBezTo>
                <a:cubicBezTo>
                  <a:pt x="669647" y="2167664"/>
                  <a:pt x="668746" y="2169123"/>
                  <a:pt x="667639" y="2170437"/>
                </a:cubicBezTo>
                <a:cubicBezTo>
                  <a:pt x="666532" y="2171750"/>
                  <a:pt x="665175" y="2172873"/>
                  <a:pt x="663569" y="2173806"/>
                </a:cubicBezTo>
                <a:cubicBezTo>
                  <a:pt x="661963" y="2174739"/>
                  <a:pt x="660097" y="2175461"/>
                  <a:pt x="657970" y="2175971"/>
                </a:cubicBezTo>
                <a:cubicBezTo>
                  <a:pt x="655843" y="2176481"/>
                  <a:pt x="653423" y="2176736"/>
                  <a:pt x="650710" y="2176736"/>
                </a:cubicBezTo>
                <a:lnTo>
                  <a:pt x="641594" y="2176736"/>
                </a:lnTo>
                <a:close/>
                <a:moveTo>
                  <a:pt x="6414" y="2134185"/>
                </a:moveTo>
                <a:lnTo>
                  <a:pt x="30603" y="2134185"/>
                </a:lnTo>
                <a:lnTo>
                  <a:pt x="30603" y="2139069"/>
                </a:lnTo>
                <a:lnTo>
                  <a:pt x="12209" y="2139069"/>
                </a:lnTo>
                <a:lnTo>
                  <a:pt x="12209" y="2152254"/>
                </a:lnTo>
                <a:lnTo>
                  <a:pt x="29887" y="2152254"/>
                </a:lnTo>
                <a:lnTo>
                  <a:pt x="29887" y="2157137"/>
                </a:lnTo>
                <a:lnTo>
                  <a:pt x="12209" y="2157137"/>
                </a:lnTo>
                <a:lnTo>
                  <a:pt x="12209" y="2171788"/>
                </a:lnTo>
                <a:lnTo>
                  <a:pt x="30603" y="2171788"/>
                </a:lnTo>
                <a:lnTo>
                  <a:pt x="30603" y="2176736"/>
                </a:lnTo>
                <a:lnTo>
                  <a:pt x="6414" y="2176736"/>
                </a:lnTo>
                <a:close/>
                <a:moveTo>
                  <a:pt x="302484" y="2133599"/>
                </a:moveTo>
                <a:lnTo>
                  <a:pt x="302484" y="2144050"/>
                </a:lnTo>
                <a:lnTo>
                  <a:pt x="317167" y="2144050"/>
                </a:lnTo>
                <a:lnTo>
                  <a:pt x="317167" y="2148803"/>
                </a:lnTo>
                <a:lnTo>
                  <a:pt x="302484" y="2148803"/>
                </a:lnTo>
                <a:lnTo>
                  <a:pt x="302484" y="2165407"/>
                </a:lnTo>
                <a:cubicBezTo>
                  <a:pt x="302484" y="2167751"/>
                  <a:pt x="303108" y="2169503"/>
                  <a:pt x="304356" y="2170664"/>
                </a:cubicBezTo>
                <a:cubicBezTo>
                  <a:pt x="305604" y="2171826"/>
                  <a:pt x="307444" y="2172406"/>
                  <a:pt x="309875" y="2172406"/>
                </a:cubicBezTo>
                <a:cubicBezTo>
                  <a:pt x="310916" y="2172406"/>
                  <a:pt x="312056" y="2172325"/>
                  <a:pt x="313293" y="2172162"/>
                </a:cubicBezTo>
                <a:cubicBezTo>
                  <a:pt x="314530" y="2171999"/>
                  <a:pt x="315821" y="2171744"/>
                  <a:pt x="317167" y="2171397"/>
                </a:cubicBezTo>
                <a:lnTo>
                  <a:pt x="317167" y="2176280"/>
                </a:lnTo>
                <a:cubicBezTo>
                  <a:pt x="315887" y="2176606"/>
                  <a:pt x="314563" y="2176839"/>
                  <a:pt x="313195" y="2176980"/>
                </a:cubicBezTo>
                <a:cubicBezTo>
                  <a:pt x="311828" y="2177121"/>
                  <a:pt x="310439" y="2177192"/>
                  <a:pt x="309028" y="2177192"/>
                </a:cubicBezTo>
                <a:cubicBezTo>
                  <a:pt x="304926" y="2177192"/>
                  <a:pt x="301866" y="2176264"/>
                  <a:pt x="299847" y="2174408"/>
                </a:cubicBezTo>
                <a:cubicBezTo>
                  <a:pt x="297829" y="2172553"/>
                  <a:pt x="296820" y="2169704"/>
                  <a:pt x="296820" y="2165862"/>
                </a:cubicBezTo>
                <a:lnTo>
                  <a:pt x="296820" y="2148803"/>
                </a:lnTo>
                <a:lnTo>
                  <a:pt x="287671" y="2148803"/>
                </a:lnTo>
                <a:lnTo>
                  <a:pt x="287671" y="2144050"/>
                </a:lnTo>
                <a:lnTo>
                  <a:pt x="296820" y="2144050"/>
                </a:lnTo>
                <a:lnTo>
                  <a:pt x="296820" y="2135064"/>
                </a:lnTo>
                <a:close/>
                <a:moveTo>
                  <a:pt x="92934" y="2133599"/>
                </a:moveTo>
                <a:lnTo>
                  <a:pt x="92934" y="2144050"/>
                </a:lnTo>
                <a:lnTo>
                  <a:pt x="107617" y="2144050"/>
                </a:lnTo>
                <a:lnTo>
                  <a:pt x="107617" y="2148803"/>
                </a:lnTo>
                <a:lnTo>
                  <a:pt x="92934" y="2148803"/>
                </a:lnTo>
                <a:lnTo>
                  <a:pt x="92934" y="2165407"/>
                </a:lnTo>
                <a:cubicBezTo>
                  <a:pt x="92934" y="2167751"/>
                  <a:pt x="93558" y="2169503"/>
                  <a:pt x="94806" y="2170664"/>
                </a:cubicBezTo>
                <a:cubicBezTo>
                  <a:pt x="96054" y="2171826"/>
                  <a:pt x="97894" y="2172406"/>
                  <a:pt x="100325" y="2172406"/>
                </a:cubicBezTo>
                <a:cubicBezTo>
                  <a:pt x="101366" y="2172406"/>
                  <a:pt x="102506" y="2172325"/>
                  <a:pt x="103743" y="2172162"/>
                </a:cubicBezTo>
                <a:cubicBezTo>
                  <a:pt x="104980" y="2171999"/>
                  <a:pt x="106272" y="2171744"/>
                  <a:pt x="107617" y="2171397"/>
                </a:cubicBezTo>
                <a:lnTo>
                  <a:pt x="107617" y="2176280"/>
                </a:lnTo>
                <a:cubicBezTo>
                  <a:pt x="106337" y="2176606"/>
                  <a:pt x="105013" y="2176839"/>
                  <a:pt x="103645" y="2176980"/>
                </a:cubicBezTo>
                <a:cubicBezTo>
                  <a:pt x="102278" y="2177121"/>
                  <a:pt x="100889" y="2177192"/>
                  <a:pt x="99478" y="2177192"/>
                </a:cubicBezTo>
                <a:cubicBezTo>
                  <a:pt x="95376" y="2177192"/>
                  <a:pt x="92316" y="2176264"/>
                  <a:pt x="90297" y="2174408"/>
                </a:cubicBezTo>
                <a:cubicBezTo>
                  <a:pt x="88279" y="2172553"/>
                  <a:pt x="87270" y="2169704"/>
                  <a:pt x="87270" y="2165862"/>
                </a:cubicBezTo>
                <a:lnTo>
                  <a:pt x="87270" y="2148803"/>
                </a:lnTo>
                <a:lnTo>
                  <a:pt x="78121" y="2148803"/>
                </a:lnTo>
                <a:lnTo>
                  <a:pt x="78121" y="2144050"/>
                </a:lnTo>
                <a:lnTo>
                  <a:pt x="87270" y="2144050"/>
                </a:lnTo>
                <a:lnTo>
                  <a:pt x="87270" y="2135064"/>
                </a:lnTo>
                <a:close/>
                <a:moveTo>
                  <a:pt x="796985" y="2130734"/>
                </a:moveTo>
                <a:lnTo>
                  <a:pt x="802682" y="2130734"/>
                </a:lnTo>
                <a:lnTo>
                  <a:pt x="802682" y="2176736"/>
                </a:lnTo>
                <a:lnTo>
                  <a:pt x="797603" y="2176736"/>
                </a:lnTo>
                <a:lnTo>
                  <a:pt x="797408" y="2170550"/>
                </a:lnTo>
                <a:cubicBezTo>
                  <a:pt x="795823" y="2172851"/>
                  <a:pt x="794109" y="2174555"/>
                  <a:pt x="792264" y="2175662"/>
                </a:cubicBezTo>
                <a:cubicBezTo>
                  <a:pt x="790419" y="2176769"/>
                  <a:pt x="788422" y="2177322"/>
                  <a:pt x="786273" y="2177322"/>
                </a:cubicBezTo>
                <a:cubicBezTo>
                  <a:pt x="784407" y="2177322"/>
                  <a:pt x="782763" y="2176931"/>
                  <a:pt x="781341" y="2176150"/>
                </a:cubicBezTo>
                <a:cubicBezTo>
                  <a:pt x="779919" y="2175369"/>
                  <a:pt x="778737" y="2174267"/>
                  <a:pt x="777793" y="2172846"/>
                </a:cubicBezTo>
                <a:cubicBezTo>
                  <a:pt x="776848" y="2171424"/>
                  <a:pt x="776138" y="2169715"/>
                  <a:pt x="775660" y="2167718"/>
                </a:cubicBezTo>
                <a:cubicBezTo>
                  <a:pt x="775183" y="2165721"/>
                  <a:pt x="774944" y="2163507"/>
                  <a:pt x="774944" y="2161077"/>
                </a:cubicBezTo>
                <a:cubicBezTo>
                  <a:pt x="774944" y="2158298"/>
                  <a:pt x="775324" y="2155830"/>
                  <a:pt x="776083" y="2153670"/>
                </a:cubicBezTo>
                <a:cubicBezTo>
                  <a:pt x="776843" y="2151511"/>
                  <a:pt x="777923" y="2149687"/>
                  <a:pt x="779323" y="2148201"/>
                </a:cubicBezTo>
                <a:cubicBezTo>
                  <a:pt x="780723" y="2146714"/>
                  <a:pt x="782405" y="2145585"/>
                  <a:pt x="784369" y="2144815"/>
                </a:cubicBezTo>
                <a:cubicBezTo>
                  <a:pt x="786333" y="2144044"/>
                  <a:pt x="788520" y="2143659"/>
                  <a:pt x="790929" y="2143659"/>
                </a:cubicBezTo>
                <a:cubicBezTo>
                  <a:pt x="791971" y="2143659"/>
                  <a:pt x="792996" y="2143724"/>
                  <a:pt x="794006" y="2143854"/>
                </a:cubicBezTo>
                <a:cubicBezTo>
                  <a:pt x="795015" y="2143985"/>
                  <a:pt x="796008" y="2144191"/>
                  <a:pt x="796985" y="2144473"/>
                </a:cubicBezTo>
                <a:close/>
                <a:moveTo>
                  <a:pt x="761150" y="2130344"/>
                </a:moveTo>
                <a:cubicBezTo>
                  <a:pt x="761779" y="2130344"/>
                  <a:pt x="762365" y="2130458"/>
                  <a:pt x="762907" y="2130685"/>
                </a:cubicBezTo>
                <a:cubicBezTo>
                  <a:pt x="763450" y="2130913"/>
                  <a:pt x="763922" y="2131233"/>
                  <a:pt x="764324" y="2131646"/>
                </a:cubicBezTo>
                <a:cubicBezTo>
                  <a:pt x="764725" y="2132058"/>
                  <a:pt x="765040" y="2132530"/>
                  <a:pt x="765268" y="2133062"/>
                </a:cubicBezTo>
                <a:cubicBezTo>
                  <a:pt x="765496" y="2133594"/>
                  <a:pt x="765610" y="2134174"/>
                  <a:pt x="765610" y="2134804"/>
                </a:cubicBezTo>
                <a:cubicBezTo>
                  <a:pt x="765610" y="2135411"/>
                  <a:pt x="765496" y="2135987"/>
                  <a:pt x="765268" y="2136529"/>
                </a:cubicBezTo>
                <a:cubicBezTo>
                  <a:pt x="765040" y="2137072"/>
                  <a:pt x="764725" y="2137549"/>
                  <a:pt x="764324" y="2137962"/>
                </a:cubicBezTo>
                <a:cubicBezTo>
                  <a:pt x="763922" y="2138374"/>
                  <a:pt x="763450" y="2138694"/>
                  <a:pt x="762907" y="2138922"/>
                </a:cubicBezTo>
                <a:cubicBezTo>
                  <a:pt x="762365" y="2139150"/>
                  <a:pt x="761779" y="2139264"/>
                  <a:pt x="761150" y="2139264"/>
                </a:cubicBezTo>
                <a:cubicBezTo>
                  <a:pt x="760520" y="2139264"/>
                  <a:pt x="759934" y="2139150"/>
                  <a:pt x="759391" y="2138922"/>
                </a:cubicBezTo>
                <a:cubicBezTo>
                  <a:pt x="758849" y="2138694"/>
                  <a:pt x="758377" y="2138374"/>
                  <a:pt x="757975" y="2137962"/>
                </a:cubicBezTo>
                <a:cubicBezTo>
                  <a:pt x="757574" y="2137549"/>
                  <a:pt x="757259" y="2137072"/>
                  <a:pt x="757031" y="2136529"/>
                </a:cubicBezTo>
                <a:cubicBezTo>
                  <a:pt x="756803" y="2135987"/>
                  <a:pt x="756689" y="2135411"/>
                  <a:pt x="756689" y="2134804"/>
                </a:cubicBezTo>
                <a:cubicBezTo>
                  <a:pt x="756689" y="2134174"/>
                  <a:pt x="756803" y="2133594"/>
                  <a:pt x="757031" y="2133062"/>
                </a:cubicBezTo>
                <a:cubicBezTo>
                  <a:pt x="757259" y="2132530"/>
                  <a:pt x="757574" y="2132058"/>
                  <a:pt x="757975" y="2131646"/>
                </a:cubicBezTo>
                <a:cubicBezTo>
                  <a:pt x="758377" y="2131233"/>
                  <a:pt x="758849" y="2130913"/>
                  <a:pt x="759391" y="2130685"/>
                </a:cubicBezTo>
                <a:cubicBezTo>
                  <a:pt x="759934" y="2130458"/>
                  <a:pt x="760520" y="2130344"/>
                  <a:pt x="761150" y="2130344"/>
                </a:cubicBezTo>
                <a:close/>
                <a:moveTo>
                  <a:pt x="1346034" y="2099657"/>
                </a:moveTo>
                <a:cubicBezTo>
                  <a:pt x="1345318" y="2100135"/>
                  <a:pt x="1344727" y="2100601"/>
                  <a:pt x="1344260" y="2101057"/>
                </a:cubicBezTo>
                <a:cubicBezTo>
                  <a:pt x="1343794" y="2101513"/>
                  <a:pt x="1343430" y="2101974"/>
                  <a:pt x="1343170" y="2102441"/>
                </a:cubicBezTo>
                <a:cubicBezTo>
                  <a:pt x="1342909" y="2102907"/>
                  <a:pt x="1342724" y="2103374"/>
                  <a:pt x="1342616" y="2103841"/>
                </a:cubicBezTo>
                <a:cubicBezTo>
                  <a:pt x="1342508" y="2104307"/>
                  <a:pt x="1342453" y="2104779"/>
                  <a:pt x="1342453" y="2105257"/>
                </a:cubicBezTo>
                <a:cubicBezTo>
                  <a:pt x="1342453" y="2106798"/>
                  <a:pt x="1343256" y="2107921"/>
                  <a:pt x="1344862" y="2108626"/>
                </a:cubicBezTo>
                <a:cubicBezTo>
                  <a:pt x="1346468" y="2109332"/>
                  <a:pt x="1348704" y="2109684"/>
                  <a:pt x="1351569" y="2109684"/>
                </a:cubicBezTo>
                <a:cubicBezTo>
                  <a:pt x="1353370" y="2109684"/>
                  <a:pt x="1354884" y="2109522"/>
                  <a:pt x="1356111" y="2109196"/>
                </a:cubicBezTo>
                <a:cubicBezTo>
                  <a:pt x="1357337" y="2108871"/>
                  <a:pt x="1358324" y="2108442"/>
                  <a:pt x="1359073" y="2107910"/>
                </a:cubicBezTo>
                <a:cubicBezTo>
                  <a:pt x="1359822" y="2107378"/>
                  <a:pt x="1360359" y="2106771"/>
                  <a:pt x="1360685" y="2106087"/>
                </a:cubicBezTo>
                <a:cubicBezTo>
                  <a:pt x="1361010" y="2105403"/>
                  <a:pt x="1361173" y="2104703"/>
                  <a:pt x="1361173" y="2103987"/>
                </a:cubicBezTo>
                <a:cubicBezTo>
                  <a:pt x="1361173" y="2102663"/>
                  <a:pt x="1360630" y="2101686"/>
                  <a:pt x="1359545" y="2101057"/>
                </a:cubicBezTo>
                <a:cubicBezTo>
                  <a:pt x="1358460" y="2100428"/>
                  <a:pt x="1356800" y="2100059"/>
                  <a:pt x="1354564" y="2099950"/>
                </a:cubicBezTo>
                <a:close/>
                <a:moveTo>
                  <a:pt x="1560989" y="2090281"/>
                </a:moveTo>
                <a:cubicBezTo>
                  <a:pt x="1561727" y="2090281"/>
                  <a:pt x="1562427" y="2090422"/>
                  <a:pt x="1563089" y="2090704"/>
                </a:cubicBezTo>
                <a:cubicBezTo>
                  <a:pt x="1563751" y="2090986"/>
                  <a:pt x="1564326" y="2091377"/>
                  <a:pt x="1564814" y="2091876"/>
                </a:cubicBezTo>
                <a:cubicBezTo>
                  <a:pt x="1565302" y="2092375"/>
                  <a:pt x="1565688" y="2092956"/>
                  <a:pt x="1565970" y="2093618"/>
                </a:cubicBezTo>
                <a:cubicBezTo>
                  <a:pt x="1566252" y="2094280"/>
                  <a:pt x="1566393" y="2094991"/>
                  <a:pt x="1566393" y="2095750"/>
                </a:cubicBezTo>
                <a:cubicBezTo>
                  <a:pt x="1566393" y="2096488"/>
                  <a:pt x="1566252" y="2097183"/>
                  <a:pt x="1565970" y="2097834"/>
                </a:cubicBezTo>
                <a:cubicBezTo>
                  <a:pt x="1565688" y="2098485"/>
                  <a:pt x="1565302" y="2099055"/>
                  <a:pt x="1564814" y="2099543"/>
                </a:cubicBezTo>
                <a:cubicBezTo>
                  <a:pt x="1564326" y="2100032"/>
                  <a:pt x="1563751" y="2100417"/>
                  <a:pt x="1563089" y="2100699"/>
                </a:cubicBezTo>
                <a:cubicBezTo>
                  <a:pt x="1562427" y="2100981"/>
                  <a:pt x="1561727" y="2101122"/>
                  <a:pt x="1560989" y="2101122"/>
                </a:cubicBezTo>
                <a:cubicBezTo>
                  <a:pt x="1560229" y="2101122"/>
                  <a:pt x="1559524" y="2100981"/>
                  <a:pt x="1558873" y="2100699"/>
                </a:cubicBezTo>
                <a:cubicBezTo>
                  <a:pt x="1558222" y="2100417"/>
                  <a:pt x="1557652" y="2100032"/>
                  <a:pt x="1557163" y="2099543"/>
                </a:cubicBezTo>
                <a:cubicBezTo>
                  <a:pt x="1556675" y="2099055"/>
                  <a:pt x="1556290" y="2098485"/>
                  <a:pt x="1556008" y="2097834"/>
                </a:cubicBezTo>
                <a:cubicBezTo>
                  <a:pt x="1555726" y="2097183"/>
                  <a:pt x="1555584" y="2096488"/>
                  <a:pt x="1555584" y="2095750"/>
                </a:cubicBezTo>
                <a:cubicBezTo>
                  <a:pt x="1555584" y="2094991"/>
                  <a:pt x="1555726" y="2094280"/>
                  <a:pt x="1556008" y="2093618"/>
                </a:cubicBezTo>
                <a:cubicBezTo>
                  <a:pt x="1556290" y="2092956"/>
                  <a:pt x="1556675" y="2092375"/>
                  <a:pt x="1557163" y="2091876"/>
                </a:cubicBezTo>
                <a:cubicBezTo>
                  <a:pt x="1557652" y="2091377"/>
                  <a:pt x="1558222" y="2090986"/>
                  <a:pt x="1558873" y="2090704"/>
                </a:cubicBezTo>
                <a:cubicBezTo>
                  <a:pt x="1559524" y="2090422"/>
                  <a:pt x="1560229" y="2090281"/>
                  <a:pt x="1560989" y="2090281"/>
                </a:cubicBezTo>
                <a:close/>
                <a:moveTo>
                  <a:pt x="723115" y="2085658"/>
                </a:moveTo>
                <a:cubicBezTo>
                  <a:pt x="721704" y="2085658"/>
                  <a:pt x="720488" y="2085799"/>
                  <a:pt x="719468" y="2086081"/>
                </a:cubicBezTo>
                <a:cubicBezTo>
                  <a:pt x="718448" y="2086363"/>
                  <a:pt x="717613" y="2086765"/>
                  <a:pt x="716962" y="2087286"/>
                </a:cubicBezTo>
                <a:cubicBezTo>
                  <a:pt x="716310" y="2087807"/>
                  <a:pt x="715827" y="2088431"/>
                  <a:pt x="715513" y="2089158"/>
                </a:cubicBezTo>
                <a:cubicBezTo>
                  <a:pt x="715198" y="2089885"/>
                  <a:pt x="715041" y="2090704"/>
                  <a:pt x="715041" y="2091616"/>
                </a:cubicBezTo>
                <a:cubicBezTo>
                  <a:pt x="715041" y="2092245"/>
                  <a:pt x="715138" y="2092847"/>
                  <a:pt x="715334" y="2093423"/>
                </a:cubicBezTo>
                <a:cubicBezTo>
                  <a:pt x="715529" y="2093998"/>
                  <a:pt x="715844" y="2094508"/>
                  <a:pt x="716278" y="2094953"/>
                </a:cubicBezTo>
                <a:cubicBezTo>
                  <a:pt x="716712" y="2095398"/>
                  <a:pt x="717276" y="2095750"/>
                  <a:pt x="717971" y="2096011"/>
                </a:cubicBezTo>
                <a:cubicBezTo>
                  <a:pt x="718665" y="2096271"/>
                  <a:pt x="719512" y="2096402"/>
                  <a:pt x="720510" y="2096402"/>
                </a:cubicBezTo>
                <a:cubicBezTo>
                  <a:pt x="721812" y="2096402"/>
                  <a:pt x="723305" y="2096005"/>
                  <a:pt x="724987" y="2095213"/>
                </a:cubicBezTo>
                <a:cubicBezTo>
                  <a:pt x="726669" y="2094421"/>
                  <a:pt x="728443" y="2093168"/>
                  <a:pt x="730310" y="2091453"/>
                </a:cubicBezTo>
                <a:lnTo>
                  <a:pt x="730310" y="2085658"/>
                </a:lnTo>
                <a:close/>
                <a:moveTo>
                  <a:pt x="579719" y="2081198"/>
                </a:moveTo>
                <a:cubicBezTo>
                  <a:pt x="578243" y="2081914"/>
                  <a:pt x="577000" y="2082625"/>
                  <a:pt x="575991" y="2083330"/>
                </a:cubicBezTo>
                <a:cubicBezTo>
                  <a:pt x="574982" y="2084036"/>
                  <a:pt x="574168" y="2084752"/>
                  <a:pt x="573549" y="2085479"/>
                </a:cubicBezTo>
                <a:cubicBezTo>
                  <a:pt x="572931" y="2086206"/>
                  <a:pt x="572491" y="2086960"/>
                  <a:pt x="572231" y="2087742"/>
                </a:cubicBezTo>
                <a:cubicBezTo>
                  <a:pt x="571970" y="2088523"/>
                  <a:pt x="571840" y="2089348"/>
                  <a:pt x="571840" y="2090216"/>
                </a:cubicBezTo>
                <a:cubicBezTo>
                  <a:pt x="571840" y="2091193"/>
                  <a:pt x="572052" y="2092055"/>
                  <a:pt x="572475" y="2092804"/>
                </a:cubicBezTo>
                <a:cubicBezTo>
                  <a:pt x="572898" y="2093553"/>
                  <a:pt x="573479" y="2094188"/>
                  <a:pt x="574217" y="2094709"/>
                </a:cubicBezTo>
                <a:cubicBezTo>
                  <a:pt x="574955" y="2095230"/>
                  <a:pt x="575834" y="2095620"/>
                  <a:pt x="576854" y="2095881"/>
                </a:cubicBezTo>
                <a:cubicBezTo>
                  <a:pt x="577874" y="2096141"/>
                  <a:pt x="578981" y="2096271"/>
                  <a:pt x="580175" y="2096271"/>
                </a:cubicBezTo>
                <a:cubicBezTo>
                  <a:pt x="581325" y="2096271"/>
                  <a:pt x="582410" y="2096152"/>
                  <a:pt x="583430" y="2095913"/>
                </a:cubicBezTo>
                <a:cubicBezTo>
                  <a:pt x="584450" y="2095674"/>
                  <a:pt x="585335" y="2095311"/>
                  <a:pt x="586083" y="2094823"/>
                </a:cubicBezTo>
                <a:cubicBezTo>
                  <a:pt x="586832" y="2094334"/>
                  <a:pt x="587424" y="2093716"/>
                  <a:pt x="587858" y="2092967"/>
                </a:cubicBezTo>
                <a:cubicBezTo>
                  <a:pt x="588292" y="2092218"/>
                  <a:pt x="588509" y="2091323"/>
                  <a:pt x="588509" y="2090281"/>
                </a:cubicBezTo>
                <a:cubicBezTo>
                  <a:pt x="588509" y="2089478"/>
                  <a:pt x="588379" y="2088696"/>
                  <a:pt x="588118" y="2087937"/>
                </a:cubicBezTo>
                <a:cubicBezTo>
                  <a:pt x="587858" y="2087177"/>
                  <a:pt x="587391" y="2086428"/>
                  <a:pt x="586718" y="2085691"/>
                </a:cubicBezTo>
                <a:cubicBezTo>
                  <a:pt x="586046" y="2084953"/>
                  <a:pt x="585145" y="2084215"/>
                  <a:pt x="584016" y="2083477"/>
                </a:cubicBezTo>
                <a:cubicBezTo>
                  <a:pt x="582888" y="2082739"/>
                  <a:pt x="581455" y="2081979"/>
                  <a:pt x="579719" y="2081198"/>
                </a:cubicBezTo>
                <a:close/>
                <a:moveTo>
                  <a:pt x="449169" y="2072212"/>
                </a:moveTo>
                <a:cubicBezTo>
                  <a:pt x="448452" y="2072212"/>
                  <a:pt x="447725" y="2072326"/>
                  <a:pt x="446987" y="2072554"/>
                </a:cubicBezTo>
                <a:cubicBezTo>
                  <a:pt x="446249" y="2072782"/>
                  <a:pt x="445484" y="2073162"/>
                  <a:pt x="444692" y="2073694"/>
                </a:cubicBezTo>
                <a:cubicBezTo>
                  <a:pt x="443900" y="2074225"/>
                  <a:pt x="443064" y="2074931"/>
                  <a:pt x="442185" y="2075810"/>
                </a:cubicBezTo>
                <a:cubicBezTo>
                  <a:pt x="441306" y="2076689"/>
                  <a:pt x="440368" y="2077779"/>
                  <a:pt x="439369" y="2079082"/>
                </a:cubicBezTo>
                <a:lnTo>
                  <a:pt x="439369" y="2094936"/>
                </a:lnTo>
                <a:cubicBezTo>
                  <a:pt x="440476" y="2095370"/>
                  <a:pt x="441605" y="2095712"/>
                  <a:pt x="442755" y="2095962"/>
                </a:cubicBezTo>
                <a:cubicBezTo>
                  <a:pt x="443905" y="2096212"/>
                  <a:pt x="445001" y="2096336"/>
                  <a:pt x="446043" y="2096336"/>
                </a:cubicBezTo>
                <a:cubicBezTo>
                  <a:pt x="447346" y="2096336"/>
                  <a:pt x="448588" y="2096130"/>
                  <a:pt x="449771" y="2095718"/>
                </a:cubicBezTo>
                <a:cubicBezTo>
                  <a:pt x="450954" y="2095305"/>
                  <a:pt x="451995" y="2094616"/>
                  <a:pt x="452896" y="2093651"/>
                </a:cubicBezTo>
                <a:cubicBezTo>
                  <a:pt x="453797" y="2092685"/>
                  <a:pt x="454513" y="2091404"/>
                  <a:pt x="455045" y="2089809"/>
                </a:cubicBezTo>
                <a:cubicBezTo>
                  <a:pt x="455577" y="2088214"/>
                  <a:pt x="455843" y="2086233"/>
                  <a:pt x="455843" y="2083867"/>
                </a:cubicBezTo>
                <a:cubicBezTo>
                  <a:pt x="455843" y="2082153"/>
                  <a:pt x="455718" y="2080579"/>
                  <a:pt x="455468" y="2079147"/>
                </a:cubicBezTo>
                <a:cubicBezTo>
                  <a:pt x="455218" y="2077714"/>
                  <a:pt x="454822" y="2076488"/>
                  <a:pt x="454280" y="2075468"/>
                </a:cubicBezTo>
                <a:cubicBezTo>
                  <a:pt x="453737" y="2074448"/>
                  <a:pt x="453043" y="2073650"/>
                  <a:pt x="452196" y="2073075"/>
                </a:cubicBezTo>
                <a:cubicBezTo>
                  <a:pt x="451350" y="2072500"/>
                  <a:pt x="450341" y="2072212"/>
                  <a:pt x="449169" y="2072212"/>
                </a:cubicBezTo>
                <a:close/>
                <a:moveTo>
                  <a:pt x="1038188" y="2072147"/>
                </a:moveTo>
                <a:cubicBezTo>
                  <a:pt x="1035106" y="2072147"/>
                  <a:pt x="1032702" y="2073146"/>
                  <a:pt x="1030977" y="2075142"/>
                </a:cubicBezTo>
                <a:cubicBezTo>
                  <a:pt x="1029251" y="2077139"/>
                  <a:pt x="1028389" y="2080264"/>
                  <a:pt x="1028389" y="2084519"/>
                </a:cubicBezTo>
                <a:cubicBezTo>
                  <a:pt x="1028389" y="2088469"/>
                  <a:pt x="1028969" y="2091415"/>
                  <a:pt x="1030130" y="2093358"/>
                </a:cubicBezTo>
                <a:cubicBezTo>
                  <a:pt x="1031292" y="2095300"/>
                  <a:pt x="1032936" y="2096271"/>
                  <a:pt x="1035063" y="2096271"/>
                </a:cubicBezTo>
                <a:cubicBezTo>
                  <a:pt x="1036495" y="2096271"/>
                  <a:pt x="1038009" y="2095631"/>
                  <a:pt x="1039604" y="2094350"/>
                </a:cubicBezTo>
                <a:cubicBezTo>
                  <a:pt x="1041200" y="2093070"/>
                  <a:pt x="1042876" y="2091171"/>
                  <a:pt x="1044634" y="2088653"/>
                </a:cubicBezTo>
                <a:lnTo>
                  <a:pt x="1044634" y="2073482"/>
                </a:lnTo>
                <a:cubicBezTo>
                  <a:pt x="1043701" y="2073048"/>
                  <a:pt x="1042670" y="2072717"/>
                  <a:pt x="1041541" y="2072489"/>
                </a:cubicBezTo>
                <a:cubicBezTo>
                  <a:pt x="1040413" y="2072261"/>
                  <a:pt x="1039295" y="2072147"/>
                  <a:pt x="1038188" y="2072147"/>
                </a:cubicBezTo>
                <a:close/>
                <a:moveTo>
                  <a:pt x="1208824" y="2072082"/>
                </a:moveTo>
                <a:cubicBezTo>
                  <a:pt x="1207131" y="2072082"/>
                  <a:pt x="1205683" y="2072413"/>
                  <a:pt x="1204478" y="2073075"/>
                </a:cubicBezTo>
                <a:cubicBezTo>
                  <a:pt x="1203273" y="2073737"/>
                  <a:pt x="1202286" y="2074621"/>
                  <a:pt x="1201515" y="2075728"/>
                </a:cubicBezTo>
                <a:cubicBezTo>
                  <a:pt x="1200745" y="2076835"/>
                  <a:pt x="1200181" y="2078121"/>
                  <a:pt x="1199822" y="2079586"/>
                </a:cubicBezTo>
                <a:cubicBezTo>
                  <a:pt x="1199464" y="2081051"/>
                  <a:pt x="1199285" y="2082587"/>
                  <a:pt x="1199285" y="2084193"/>
                </a:cubicBezTo>
                <a:cubicBezTo>
                  <a:pt x="1199285" y="2086211"/>
                  <a:pt x="1199508" y="2087980"/>
                  <a:pt x="1199953" y="2089500"/>
                </a:cubicBezTo>
                <a:cubicBezTo>
                  <a:pt x="1200398" y="2091019"/>
                  <a:pt x="1201032" y="2092283"/>
                  <a:pt x="1201857" y="2093292"/>
                </a:cubicBezTo>
                <a:cubicBezTo>
                  <a:pt x="1202682" y="2094302"/>
                  <a:pt x="1203680" y="2095061"/>
                  <a:pt x="1204852" y="2095571"/>
                </a:cubicBezTo>
                <a:cubicBezTo>
                  <a:pt x="1206024" y="2096081"/>
                  <a:pt x="1207348" y="2096336"/>
                  <a:pt x="1208824" y="2096336"/>
                </a:cubicBezTo>
                <a:cubicBezTo>
                  <a:pt x="1210517" y="2096336"/>
                  <a:pt x="1211966" y="2096005"/>
                  <a:pt x="1213170" y="2095343"/>
                </a:cubicBezTo>
                <a:cubicBezTo>
                  <a:pt x="1214375" y="2094681"/>
                  <a:pt x="1215362" y="2093797"/>
                  <a:pt x="1216133" y="2092690"/>
                </a:cubicBezTo>
                <a:cubicBezTo>
                  <a:pt x="1216904" y="2091583"/>
                  <a:pt x="1217468" y="2090297"/>
                  <a:pt x="1217826" y="2088832"/>
                </a:cubicBezTo>
                <a:cubicBezTo>
                  <a:pt x="1218184" y="2087367"/>
                  <a:pt x="1218363" y="2085821"/>
                  <a:pt x="1218363" y="2084193"/>
                </a:cubicBezTo>
                <a:cubicBezTo>
                  <a:pt x="1218363" y="2082174"/>
                  <a:pt x="1218141" y="2080411"/>
                  <a:pt x="1217696" y="2078903"/>
                </a:cubicBezTo>
                <a:cubicBezTo>
                  <a:pt x="1217251" y="2077394"/>
                  <a:pt x="1216616" y="2076135"/>
                  <a:pt x="1215791" y="2075126"/>
                </a:cubicBezTo>
                <a:cubicBezTo>
                  <a:pt x="1214966" y="2074117"/>
                  <a:pt x="1213963" y="2073357"/>
                  <a:pt x="1212780" y="2072847"/>
                </a:cubicBezTo>
                <a:cubicBezTo>
                  <a:pt x="1211597" y="2072337"/>
                  <a:pt x="1210278" y="2072082"/>
                  <a:pt x="1208824" y="2072082"/>
                </a:cubicBezTo>
                <a:close/>
                <a:moveTo>
                  <a:pt x="970699" y="2072082"/>
                </a:moveTo>
                <a:cubicBezTo>
                  <a:pt x="969006" y="2072082"/>
                  <a:pt x="967557" y="2072413"/>
                  <a:pt x="966353" y="2073075"/>
                </a:cubicBezTo>
                <a:cubicBezTo>
                  <a:pt x="965148" y="2073737"/>
                  <a:pt x="964161" y="2074621"/>
                  <a:pt x="963390" y="2075728"/>
                </a:cubicBezTo>
                <a:cubicBezTo>
                  <a:pt x="962620" y="2076835"/>
                  <a:pt x="962056" y="2078121"/>
                  <a:pt x="961697" y="2079586"/>
                </a:cubicBezTo>
                <a:cubicBezTo>
                  <a:pt x="961339" y="2081051"/>
                  <a:pt x="961160" y="2082587"/>
                  <a:pt x="961160" y="2084193"/>
                </a:cubicBezTo>
                <a:cubicBezTo>
                  <a:pt x="961160" y="2086211"/>
                  <a:pt x="961383" y="2087980"/>
                  <a:pt x="961828" y="2089500"/>
                </a:cubicBezTo>
                <a:cubicBezTo>
                  <a:pt x="962272" y="2091019"/>
                  <a:pt x="962907" y="2092283"/>
                  <a:pt x="963732" y="2093292"/>
                </a:cubicBezTo>
                <a:cubicBezTo>
                  <a:pt x="964557" y="2094302"/>
                  <a:pt x="965555" y="2095061"/>
                  <a:pt x="966727" y="2095571"/>
                </a:cubicBezTo>
                <a:cubicBezTo>
                  <a:pt x="967899" y="2096081"/>
                  <a:pt x="969223" y="2096336"/>
                  <a:pt x="970699" y="2096336"/>
                </a:cubicBezTo>
                <a:cubicBezTo>
                  <a:pt x="972392" y="2096336"/>
                  <a:pt x="973841" y="2096005"/>
                  <a:pt x="975045" y="2095343"/>
                </a:cubicBezTo>
                <a:cubicBezTo>
                  <a:pt x="976250" y="2094681"/>
                  <a:pt x="977238" y="2093797"/>
                  <a:pt x="978008" y="2092690"/>
                </a:cubicBezTo>
                <a:cubicBezTo>
                  <a:pt x="978778" y="2091583"/>
                  <a:pt x="979343" y="2090297"/>
                  <a:pt x="979701" y="2088832"/>
                </a:cubicBezTo>
                <a:cubicBezTo>
                  <a:pt x="980059" y="2087367"/>
                  <a:pt x="980238" y="2085821"/>
                  <a:pt x="980238" y="2084193"/>
                </a:cubicBezTo>
                <a:cubicBezTo>
                  <a:pt x="980238" y="2082174"/>
                  <a:pt x="980016" y="2080411"/>
                  <a:pt x="979571" y="2078903"/>
                </a:cubicBezTo>
                <a:cubicBezTo>
                  <a:pt x="979126" y="2077394"/>
                  <a:pt x="978491" y="2076135"/>
                  <a:pt x="977666" y="2075126"/>
                </a:cubicBezTo>
                <a:cubicBezTo>
                  <a:pt x="976841" y="2074117"/>
                  <a:pt x="975838" y="2073357"/>
                  <a:pt x="974655" y="2072847"/>
                </a:cubicBezTo>
                <a:cubicBezTo>
                  <a:pt x="973472" y="2072337"/>
                  <a:pt x="972153" y="2072082"/>
                  <a:pt x="970699" y="2072082"/>
                </a:cubicBezTo>
                <a:close/>
                <a:moveTo>
                  <a:pt x="865924" y="2072082"/>
                </a:moveTo>
                <a:cubicBezTo>
                  <a:pt x="864231" y="2072082"/>
                  <a:pt x="862783" y="2072413"/>
                  <a:pt x="861578" y="2073075"/>
                </a:cubicBezTo>
                <a:cubicBezTo>
                  <a:pt x="860373" y="2073737"/>
                  <a:pt x="859386" y="2074621"/>
                  <a:pt x="858615" y="2075728"/>
                </a:cubicBezTo>
                <a:cubicBezTo>
                  <a:pt x="857845" y="2076835"/>
                  <a:pt x="857281" y="2078121"/>
                  <a:pt x="856922" y="2079586"/>
                </a:cubicBezTo>
                <a:cubicBezTo>
                  <a:pt x="856564" y="2081051"/>
                  <a:pt x="856385" y="2082587"/>
                  <a:pt x="856385" y="2084193"/>
                </a:cubicBezTo>
                <a:cubicBezTo>
                  <a:pt x="856385" y="2086211"/>
                  <a:pt x="856608" y="2087980"/>
                  <a:pt x="857053" y="2089500"/>
                </a:cubicBezTo>
                <a:cubicBezTo>
                  <a:pt x="857498" y="2091019"/>
                  <a:pt x="858132" y="2092283"/>
                  <a:pt x="858957" y="2093292"/>
                </a:cubicBezTo>
                <a:cubicBezTo>
                  <a:pt x="859782" y="2094302"/>
                  <a:pt x="860780" y="2095061"/>
                  <a:pt x="861952" y="2095571"/>
                </a:cubicBezTo>
                <a:cubicBezTo>
                  <a:pt x="863124" y="2096081"/>
                  <a:pt x="864448" y="2096336"/>
                  <a:pt x="865924" y="2096336"/>
                </a:cubicBezTo>
                <a:cubicBezTo>
                  <a:pt x="867617" y="2096336"/>
                  <a:pt x="869066" y="2096005"/>
                  <a:pt x="870270" y="2095343"/>
                </a:cubicBezTo>
                <a:cubicBezTo>
                  <a:pt x="871475" y="2094681"/>
                  <a:pt x="872463" y="2093797"/>
                  <a:pt x="873233" y="2092690"/>
                </a:cubicBezTo>
                <a:cubicBezTo>
                  <a:pt x="874003" y="2091583"/>
                  <a:pt x="874568" y="2090297"/>
                  <a:pt x="874926" y="2088832"/>
                </a:cubicBezTo>
                <a:cubicBezTo>
                  <a:pt x="875284" y="2087367"/>
                  <a:pt x="875463" y="2085821"/>
                  <a:pt x="875463" y="2084193"/>
                </a:cubicBezTo>
                <a:cubicBezTo>
                  <a:pt x="875463" y="2082174"/>
                  <a:pt x="875241" y="2080411"/>
                  <a:pt x="874796" y="2078903"/>
                </a:cubicBezTo>
                <a:cubicBezTo>
                  <a:pt x="874351" y="2077394"/>
                  <a:pt x="873716" y="2076135"/>
                  <a:pt x="872891" y="2075126"/>
                </a:cubicBezTo>
                <a:cubicBezTo>
                  <a:pt x="872066" y="2074117"/>
                  <a:pt x="871063" y="2073357"/>
                  <a:pt x="869880" y="2072847"/>
                </a:cubicBezTo>
                <a:cubicBezTo>
                  <a:pt x="868697" y="2072337"/>
                  <a:pt x="867378" y="2072082"/>
                  <a:pt x="865924" y="2072082"/>
                </a:cubicBezTo>
                <a:close/>
                <a:moveTo>
                  <a:pt x="56299" y="2072082"/>
                </a:moveTo>
                <a:cubicBezTo>
                  <a:pt x="54607" y="2072082"/>
                  <a:pt x="53158" y="2072413"/>
                  <a:pt x="51953" y="2073075"/>
                </a:cubicBezTo>
                <a:cubicBezTo>
                  <a:pt x="50749" y="2073737"/>
                  <a:pt x="49761" y="2074621"/>
                  <a:pt x="48991" y="2075728"/>
                </a:cubicBezTo>
                <a:cubicBezTo>
                  <a:pt x="48220" y="2076835"/>
                  <a:pt x="47656" y="2078121"/>
                  <a:pt x="47298" y="2079586"/>
                </a:cubicBezTo>
                <a:cubicBezTo>
                  <a:pt x="46940" y="2081051"/>
                  <a:pt x="46760" y="2082587"/>
                  <a:pt x="46760" y="2084193"/>
                </a:cubicBezTo>
                <a:cubicBezTo>
                  <a:pt x="46760" y="2086211"/>
                  <a:pt x="46983" y="2087980"/>
                  <a:pt x="47428" y="2089500"/>
                </a:cubicBezTo>
                <a:cubicBezTo>
                  <a:pt x="47873" y="2091019"/>
                  <a:pt x="48508" y="2092283"/>
                  <a:pt x="49332" y="2093292"/>
                </a:cubicBezTo>
                <a:cubicBezTo>
                  <a:pt x="50157" y="2094302"/>
                  <a:pt x="51156" y="2095061"/>
                  <a:pt x="52328" y="2095571"/>
                </a:cubicBezTo>
                <a:cubicBezTo>
                  <a:pt x="53500" y="2096081"/>
                  <a:pt x="54824" y="2096336"/>
                  <a:pt x="56299" y="2096336"/>
                </a:cubicBezTo>
                <a:cubicBezTo>
                  <a:pt x="57992" y="2096336"/>
                  <a:pt x="59441" y="2096005"/>
                  <a:pt x="60646" y="2095343"/>
                </a:cubicBezTo>
                <a:cubicBezTo>
                  <a:pt x="61850" y="2094681"/>
                  <a:pt x="62838" y="2093797"/>
                  <a:pt x="63608" y="2092690"/>
                </a:cubicBezTo>
                <a:cubicBezTo>
                  <a:pt x="64379" y="2091583"/>
                  <a:pt x="64943" y="2090297"/>
                  <a:pt x="65301" y="2088832"/>
                </a:cubicBezTo>
                <a:cubicBezTo>
                  <a:pt x="65659" y="2087367"/>
                  <a:pt x="65838" y="2085821"/>
                  <a:pt x="65838" y="2084193"/>
                </a:cubicBezTo>
                <a:cubicBezTo>
                  <a:pt x="65838" y="2082174"/>
                  <a:pt x="65616" y="2080411"/>
                  <a:pt x="65171" y="2078903"/>
                </a:cubicBezTo>
                <a:cubicBezTo>
                  <a:pt x="64726" y="2077394"/>
                  <a:pt x="64091" y="2076135"/>
                  <a:pt x="63266" y="2075126"/>
                </a:cubicBezTo>
                <a:cubicBezTo>
                  <a:pt x="62442" y="2074117"/>
                  <a:pt x="61438" y="2073357"/>
                  <a:pt x="60255" y="2072847"/>
                </a:cubicBezTo>
                <a:cubicBezTo>
                  <a:pt x="59072" y="2072337"/>
                  <a:pt x="57754" y="2072082"/>
                  <a:pt x="56299" y="2072082"/>
                </a:cubicBezTo>
                <a:close/>
                <a:moveTo>
                  <a:pt x="1494639" y="2071789"/>
                </a:moveTo>
                <a:cubicBezTo>
                  <a:pt x="1493402" y="2071789"/>
                  <a:pt x="1492274" y="2072028"/>
                  <a:pt x="1491254" y="2072505"/>
                </a:cubicBezTo>
                <a:cubicBezTo>
                  <a:pt x="1490233" y="2072983"/>
                  <a:pt x="1489354" y="2073656"/>
                  <a:pt x="1488616" y="2074524"/>
                </a:cubicBezTo>
                <a:cubicBezTo>
                  <a:pt x="1487879" y="2075392"/>
                  <a:pt x="1487282" y="2076434"/>
                  <a:pt x="1486826" y="2077649"/>
                </a:cubicBezTo>
                <a:cubicBezTo>
                  <a:pt x="1486370" y="2078865"/>
                  <a:pt x="1486088" y="2080199"/>
                  <a:pt x="1485979" y="2081654"/>
                </a:cubicBezTo>
                <a:lnTo>
                  <a:pt x="1503169" y="2081654"/>
                </a:lnTo>
                <a:cubicBezTo>
                  <a:pt x="1503234" y="2080199"/>
                  <a:pt x="1503093" y="2078870"/>
                  <a:pt x="1502746" y="2077665"/>
                </a:cubicBezTo>
                <a:cubicBezTo>
                  <a:pt x="1502399" y="2076461"/>
                  <a:pt x="1501861" y="2075424"/>
                  <a:pt x="1501134" y="2074556"/>
                </a:cubicBezTo>
                <a:cubicBezTo>
                  <a:pt x="1500407" y="2073688"/>
                  <a:pt x="1499501" y="2073010"/>
                  <a:pt x="1498416" y="2072522"/>
                </a:cubicBezTo>
                <a:cubicBezTo>
                  <a:pt x="1497331" y="2072033"/>
                  <a:pt x="1496072" y="2071789"/>
                  <a:pt x="1494639" y="2071789"/>
                </a:cubicBezTo>
                <a:close/>
                <a:moveTo>
                  <a:pt x="1313664" y="2071789"/>
                </a:moveTo>
                <a:cubicBezTo>
                  <a:pt x="1312427" y="2071789"/>
                  <a:pt x="1311299" y="2072028"/>
                  <a:pt x="1310279" y="2072505"/>
                </a:cubicBezTo>
                <a:cubicBezTo>
                  <a:pt x="1309259" y="2072983"/>
                  <a:pt x="1308379" y="2073656"/>
                  <a:pt x="1307641" y="2074524"/>
                </a:cubicBezTo>
                <a:cubicBezTo>
                  <a:pt x="1306903" y="2075392"/>
                  <a:pt x="1306307" y="2076434"/>
                  <a:pt x="1305851" y="2077649"/>
                </a:cubicBezTo>
                <a:cubicBezTo>
                  <a:pt x="1305395" y="2078865"/>
                  <a:pt x="1305113" y="2080199"/>
                  <a:pt x="1305004" y="2081654"/>
                </a:cubicBezTo>
                <a:lnTo>
                  <a:pt x="1322194" y="2081654"/>
                </a:lnTo>
                <a:cubicBezTo>
                  <a:pt x="1322259" y="2080199"/>
                  <a:pt x="1322118" y="2078870"/>
                  <a:pt x="1321771" y="2077665"/>
                </a:cubicBezTo>
                <a:cubicBezTo>
                  <a:pt x="1321423" y="2076461"/>
                  <a:pt x="1320886" y="2075424"/>
                  <a:pt x="1320159" y="2074556"/>
                </a:cubicBezTo>
                <a:cubicBezTo>
                  <a:pt x="1319432" y="2073688"/>
                  <a:pt x="1318526" y="2073010"/>
                  <a:pt x="1317441" y="2072522"/>
                </a:cubicBezTo>
                <a:cubicBezTo>
                  <a:pt x="1316356" y="2072033"/>
                  <a:pt x="1315097" y="2071789"/>
                  <a:pt x="1313664" y="2071789"/>
                </a:cubicBezTo>
                <a:close/>
                <a:moveTo>
                  <a:pt x="1075539" y="2071789"/>
                </a:moveTo>
                <a:cubicBezTo>
                  <a:pt x="1074302" y="2071789"/>
                  <a:pt x="1073174" y="2072028"/>
                  <a:pt x="1072153" y="2072505"/>
                </a:cubicBezTo>
                <a:cubicBezTo>
                  <a:pt x="1071133" y="2072983"/>
                  <a:pt x="1070254" y="2073656"/>
                  <a:pt x="1069516" y="2074524"/>
                </a:cubicBezTo>
                <a:cubicBezTo>
                  <a:pt x="1068778" y="2075392"/>
                  <a:pt x="1068182" y="2076434"/>
                  <a:pt x="1067726" y="2077649"/>
                </a:cubicBezTo>
                <a:cubicBezTo>
                  <a:pt x="1067270" y="2078865"/>
                  <a:pt x="1066988" y="2080199"/>
                  <a:pt x="1066879" y="2081654"/>
                </a:cubicBezTo>
                <a:lnTo>
                  <a:pt x="1084069" y="2081654"/>
                </a:lnTo>
                <a:cubicBezTo>
                  <a:pt x="1084134" y="2080199"/>
                  <a:pt x="1083993" y="2078870"/>
                  <a:pt x="1083646" y="2077665"/>
                </a:cubicBezTo>
                <a:cubicBezTo>
                  <a:pt x="1083298" y="2076461"/>
                  <a:pt x="1082761" y="2075424"/>
                  <a:pt x="1082034" y="2074556"/>
                </a:cubicBezTo>
                <a:cubicBezTo>
                  <a:pt x="1081307" y="2073688"/>
                  <a:pt x="1080401" y="2073010"/>
                  <a:pt x="1079316" y="2072522"/>
                </a:cubicBezTo>
                <a:cubicBezTo>
                  <a:pt x="1078231" y="2072033"/>
                  <a:pt x="1076972" y="2071789"/>
                  <a:pt x="1075539" y="2071789"/>
                </a:cubicBezTo>
                <a:close/>
                <a:moveTo>
                  <a:pt x="685015" y="2071789"/>
                </a:moveTo>
                <a:cubicBezTo>
                  <a:pt x="683777" y="2071789"/>
                  <a:pt x="682649" y="2072028"/>
                  <a:pt x="681629" y="2072505"/>
                </a:cubicBezTo>
                <a:cubicBezTo>
                  <a:pt x="680609" y="2072983"/>
                  <a:pt x="679729" y="2073656"/>
                  <a:pt x="678992" y="2074524"/>
                </a:cubicBezTo>
                <a:cubicBezTo>
                  <a:pt x="678254" y="2075392"/>
                  <a:pt x="677657" y="2076434"/>
                  <a:pt x="677201" y="2077649"/>
                </a:cubicBezTo>
                <a:cubicBezTo>
                  <a:pt x="676745" y="2078865"/>
                  <a:pt x="676463" y="2080199"/>
                  <a:pt x="676355" y="2081654"/>
                </a:cubicBezTo>
                <a:lnTo>
                  <a:pt x="693544" y="2081654"/>
                </a:lnTo>
                <a:cubicBezTo>
                  <a:pt x="693609" y="2080199"/>
                  <a:pt x="693468" y="2078870"/>
                  <a:pt x="693121" y="2077665"/>
                </a:cubicBezTo>
                <a:cubicBezTo>
                  <a:pt x="692774" y="2076461"/>
                  <a:pt x="692237" y="2075424"/>
                  <a:pt x="691510" y="2074556"/>
                </a:cubicBezTo>
                <a:cubicBezTo>
                  <a:pt x="690782" y="2073688"/>
                  <a:pt x="689876" y="2073010"/>
                  <a:pt x="688791" y="2072522"/>
                </a:cubicBezTo>
                <a:cubicBezTo>
                  <a:pt x="687706" y="2072033"/>
                  <a:pt x="686447" y="2071789"/>
                  <a:pt x="685015" y="2071789"/>
                </a:cubicBezTo>
                <a:close/>
                <a:moveTo>
                  <a:pt x="475465" y="2071789"/>
                </a:moveTo>
                <a:cubicBezTo>
                  <a:pt x="474227" y="2071789"/>
                  <a:pt x="473099" y="2072028"/>
                  <a:pt x="472079" y="2072505"/>
                </a:cubicBezTo>
                <a:cubicBezTo>
                  <a:pt x="471059" y="2072983"/>
                  <a:pt x="470180" y="2073656"/>
                  <a:pt x="469442" y="2074524"/>
                </a:cubicBezTo>
                <a:cubicBezTo>
                  <a:pt x="468704" y="2075392"/>
                  <a:pt x="468107" y="2076434"/>
                  <a:pt x="467651" y="2077649"/>
                </a:cubicBezTo>
                <a:cubicBezTo>
                  <a:pt x="467195" y="2078865"/>
                  <a:pt x="466913" y="2080199"/>
                  <a:pt x="466805" y="2081654"/>
                </a:cubicBezTo>
                <a:lnTo>
                  <a:pt x="483994" y="2081654"/>
                </a:lnTo>
                <a:cubicBezTo>
                  <a:pt x="484059" y="2080199"/>
                  <a:pt x="483918" y="2078870"/>
                  <a:pt x="483571" y="2077665"/>
                </a:cubicBezTo>
                <a:cubicBezTo>
                  <a:pt x="483224" y="2076461"/>
                  <a:pt x="482687" y="2075424"/>
                  <a:pt x="481960" y="2074556"/>
                </a:cubicBezTo>
                <a:cubicBezTo>
                  <a:pt x="481233" y="2073688"/>
                  <a:pt x="480326" y="2073010"/>
                  <a:pt x="479241" y="2072522"/>
                </a:cubicBezTo>
                <a:cubicBezTo>
                  <a:pt x="478156" y="2072033"/>
                  <a:pt x="476897" y="2071789"/>
                  <a:pt x="475465" y="2071789"/>
                </a:cubicBezTo>
                <a:close/>
                <a:moveTo>
                  <a:pt x="132565" y="2071789"/>
                </a:moveTo>
                <a:cubicBezTo>
                  <a:pt x="131327" y="2071789"/>
                  <a:pt x="130199" y="2072028"/>
                  <a:pt x="129179" y="2072505"/>
                </a:cubicBezTo>
                <a:cubicBezTo>
                  <a:pt x="128159" y="2072983"/>
                  <a:pt x="127280" y="2073656"/>
                  <a:pt x="126542" y="2074524"/>
                </a:cubicBezTo>
                <a:cubicBezTo>
                  <a:pt x="125804" y="2075392"/>
                  <a:pt x="125207" y="2076434"/>
                  <a:pt x="124751" y="2077649"/>
                </a:cubicBezTo>
                <a:cubicBezTo>
                  <a:pt x="124295" y="2078865"/>
                  <a:pt x="124013" y="2080199"/>
                  <a:pt x="123905" y="2081654"/>
                </a:cubicBezTo>
                <a:lnTo>
                  <a:pt x="141094" y="2081654"/>
                </a:lnTo>
                <a:cubicBezTo>
                  <a:pt x="141159" y="2080199"/>
                  <a:pt x="141018" y="2078870"/>
                  <a:pt x="140671" y="2077665"/>
                </a:cubicBezTo>
                <a:cubicBezTo>
                  <a:pt x="140324" y="2076461"/>
                  <a:pt x="139787" y="2075424"/>
                  <a:pt x="139060" y="2074556"/>
                </a:cubicBezTo>
                <a:cubicBezTo>
                  <a:pt x="138332" y="2073688"/>
                  <a:pt x="137426" y="2073010"/>
                  <a:pt x="136341" y="2072522"/>
                </a:cubicBezTo>
                <a:cubicBezTo>
                  <a:pt x="135256" y="2072033"/>
                  <a:pt x="133997" y="2071789"/>
                  <a:pt x="132565" y="2071789"/>
                </a:cubicBezTo>
                <a:close/>
                <a:moveTo>
                  <a:pt x="1351243" y="2071529"/>
                </a:moveTo>
                <a:cubicBezTo>
                  <a:pt x="1350115" y="2071529"/>
                  <a:pt x="1349111" y="2071724"/>
                  <a:pt x="1348232" y="2072115"/>
                </a:cubicBezTo>
                <a:cubicBezTo>
                  <a:pt x="1347353" y="2072505"/>
                  <a:pt x="1346615" y="2073021"/>
                  <a:pt x="1346018" y="2073661"/>
                </a:cubicBezTo>
                <a:cubicBezTo>
                  <a:pt x="1345421" y="2074301"/>
                  <a:pt x="1344966" y="2075045"/>
                  <a:pt x="1344651" y="2075891"/>
                </a:cubicBezTo>
                <a:cubicBezTo>
                  <a:pt x="1344336" y="2076738"/>
                  <a:pt x="1344179" y="2077617"/>
                  <a:pt x="1344179" y="2078528"/>
                </a:cubicBezTo>
                <a:cubicBezTo>
                  <a:pt x="1344179" y="2079570"/>
                  <a:pt x="1344352" y="2080525"/>
                  <a:pt x="1344700" y="2081393"/>
                </a:cubicBezTo>
                <a:cubicBezTo>
                  <a:pt x="1345047" y="2082261"/>
                  <a:pt x="1345535" y="2082999"/>
                  <a:pt x="1346165" y="2083607"/>
                </a:cubicBezTo>
                <a:cubicBezTo>
                  <a:pt x="1346794" y="2084215"/>
                  <a:pt x="1347538" y="2084687"/>
                  <a:pt x="1348395" y="2085023"/>
                </a:cubicBezTo>
                <a:cubicBezTo>
                  <a:pt x="1349252" y="2085359"/>
                  <a:pt x="1350202" y="2085528"/>
                  <a:pt x="1351243" y="2085528"/>
                </a:cubicBezTo>
                <a:cubicBezTo>
                  <a:pt x="1352372" y="2085528"/>
                  <a:pt x="1353376" y="2085338"/>
                  <a:pt x="1354255" y="2084958"/>
                </a:cubicBezTo>
                <a:cubicBezTo>
                  <a:pt x="1355134" y="2084578"/>
                  <a:pt x="1355872" y="2084063"/>
                  <a:pt x="1356469" y="2083412"/>
                </a:cubicBezTo>
                <a:cubicBezTo>
                  <a:pt x="1357065" y="2082760"/>
                  <a:pt x="1357521" y="2082012"/>
                  <a:pt x="1357836" y="2081165"/>
                </a:cubicBezTo>
                <a:cubicBezTo>
                  <a:pt x="1358151" y="2080319"/>
                  <a:pt x="1358308" y="2079440"/>
                  <a:pt x="1358308" y="2078528"/>
                </a:cubicBezTo>
                <a:cubicBezTo>
                  <a:pt x="1358308" y="2077486"/>
                  <a:pt x="1358135" y="2076531"/>
                  <a:pt x="1357787" y="2075663"/>
                </a:cubicBezTo>
                <a:cubicBezTo>
                  <a:pt x="1357440" y="2074795"/>
                  <a:pt x="1356952" y="2074057"/>
                  <a:pt x="1356322" y="2073449"/>
                </a:cubicBezTo>
                <a:cubicBezTo>
                  <a:pt x="1355693" y="2072842"/>
                  <a:pt x="1354949" y="2072370"/>
                  <a:pt x="1354092" y="2072033"/>
                </a:cubicBezTo>
                <a:cubicBezTo>
                  <a:pt x="1353235" y="2071697"/>
                  <a:pt x="1352285" y="2071529"/>
                  <a:pt x="1351243" y="2071529"/>
                </a:cubicBezTo>
                <a:close/>
                <a:moveTo>
                  <a:pt x="1378144" y="2067850"/>
                </a:moveTo>
                <a:lnTo>
                  <a:pt x="1393543" y="2067850"/>
                </a:lnTo>
                <a:lnTo>
                  <a:pt x="1393543" y="2095816"/>
                </a:lnTo>
                <a:lnTo>
                  <a:pt x="1403277" y="2095816"/>
                </a:lnTo>
                <a:lnTo>
                  <a:pt x="1403277" y="2100536"/>
                </a:lnTo>
                <a:lnTo>
                  <a:pt x="1377070" y="2100536"/>
                </a:lnTo>
                <a:lnTo>
                  <a:pt x="1377070" y="2095816"/>
                </a:lnTo>
                <a:lnTo>
                  <a:pt x="1387813" y="2095816"/>
                </a:lnTo>
                <a:lnTo>
                  <a:pt x="1387813" y="2072538"/>
                </a:lnTo>
                <a:lnTo>
                  <a:pt x="1378144" y="2072538"/>
                </a:lnTo>
                <a:close/>
                <a:moveTo>
                  <a:pt x="640194" y="2067850"/>
                </a:moveTo>
                <a:lnTo>
                  <a:pt x="646640" y="2067850"/>
                </a:lnTo>
                <a:lnTo>
                  <a:pt x="654909" y="2089467"/>
                </a:lnTo>
                <a:lnTo>
                  <a:pt x="656570" y="2094546"/>
                </a:lnTo>
                <a:lnTo>
                  <a:pt x="658458" y="2089337"/>
                </a:lnTo>
                <a:lnTo>
                  <a:pt x="666109" y="2067850"/>
                </a:lnTo>
                <a:lnTo>
                  <a:pt x="672327" y="2067850"/>
                </a:lnTo>
                <a:lnTo>
                  <a:pt x="661193" y="2097085"/>
                </a:lnTo>
                <a:cubicBezTo>
                  <a:pt x="660042" y="2100059"/>
                  <a:pt x="658854" y="2102620"/>
                  <a:pt x="657628" y="2104768"/>
                </a:cubicBezTo>
                <a:cubicBezTo>
                  <a:pt x="656402" y="2106917"/>
                  <a:pt x="655061" y="2108681"/>
                  <a:pt x="653607" y="2110059"/>
                </a:cubicBezTo>
                <a:cubicBezTo>
                  <a:pt x="652153" y="2111437"/>
                  <a:pt x="650558" y="2112452"/>
                  <a:pt x="648821" y="2113103"/>
                </a:cubicBezTo>
                <a:cubicBezTo>
                  <a:pt x="647085" y="2113754"/>
                  <a:pt x="645143" y="2114080"/>
                  <a:pt x="642994" y="2114080"/>
                </a:cubicBezTo>
                <a:cubicBezTo>
                  <a:pt x="642430" y="2114080"/>
                  <a:pt x="641920" y="2114069"/>
                  <a:pt x="641464" y="2114047"/>
                </a:cubicBezTo>
                <a:cubicBezTo>
                  <a:pt x="641008" y="2114025"/>
                  <a:pt x="640509" y="2113993"/>
                  <a:pt x="639966" y="2113949"/>
                </a:cubicBezTo>
                <a:lnTo>
                  <a:pt x="639966" y="2108805"/>
                </a:lnTo>
                <a:cubicBezTo>
                  <a:pt x="640444" y="2108871"/>
                  <a:pt x="640965" y="2108930"/>
                  <a:pt x="641529" y="2108984"/>
                </a:cubicBezTo>
                <a:cubicBezTo>
                  <a:pt x="642093" y="2109039"/>
                  <a:pt x="642690" y="2109066"/>
                  <a:pt x="643319" y="2109066"/>
                </a:cubicBezTo>
                <a:cubicBezTo>
                  <a:pt x="644361" y="2109066"/>
                  <a:pt x="645332" y="2108914"/>
                  <a:pt x="646233" y="2108610"/>
                </a:cubicBezTo>
                <a:cubicBezTo>
                  <a:pt x="647134" y="2108306"/>
                  <a:pt x="647986" y="2107812"/>
                  <a:pt x="648789" y="2107129"/>
                </a:cubicBezTo>
                <a:cubicBezTo>
                  <a:pt x="649592" y="2106445"/>
                  <a:pt x="650363" y="2105561"/>
                  <a:pt x="651100" y="2104475"/>
                </a:cubicBezTo>
                <a:cubicBezTo>
                  <a:pt x="651838" y="2103390"/>
                  <a:pt x="652555" y="2102077"/>
                  <a:pt x="653249" y="2100536"/>
                </a:cubicBezTo>
                <a:close/>
                <a:moveTo>
                  <a:pt x="290829" y="2067850"/>
                </a:moveTo>
                <a:lnTo>
                  <a:pt x="296494" y="2067850"/>
                </a:lnTo>
                <a:lnTo>
                  <a:pt x="296494" y="2088751"/>
                </a:lnTo>
                <a:cubicBezTo>
                  <a:pt x="296494" y="2093764"/>
                  <a:pt x="298382" y="2096271"/>
                  <a:pt x="302159" y="2096271"/>
                </a:cubicBezTo>
                <a:cubicBezTo>
                  <a:pt x="302853" y="2096271"/>
                  <a:pt x="303532" y="2096168"/>
                  <a:pt x="304194" y="2095962"/>
                </a:cubicBezTo>
                <a:cubicBezTo>
                  <a:pt x="304856" y="2095756"/>
                  <a:pt x="305550" y="2095398"/>
                  <a:pt x="306277" y="2094888"/>
                </a:cubicBezTo>
                <a:cubicBezTo>
                  <a:pt x="307004" y="2094378"/>
                  <a:pt x="307786" y="2093688"/>
                  <a:pt x="308621" y="2092820"/>
                </a:cubicBezTo>
                <a:cubicBezTo>
                  <a:pt x="309457" y="2091952"/>
                  <a:pt x="310396" y="2090856"/>
                  <a:pt x="311437" y="2089532"/>
                </a:cubicBezTo>
                <a:lnTo>
                  <a:pt x="311437" y="2067850"/>
                </a:lnTo>
                <a:lnTo>
                  <a:pt x="317102" y="2067850"/>
                </a:lnTo>
                <a:lnTo>
                  <a:pt x="317102" y="2100536"/>
                </a:lnTo>
                <a:lnTo>
                  <a:pt x="312023" y="2100536"/>
                </a:lnTo>
                <a:lnTo>
                  <a:pt x="311828" y="2095262"/>
                </a:lnTo>
                <a:cubicBezTo>
                  <a:pt x="310851" y="2096391"/>
                  <a:pt x="309923" y="2097329"/>
                  <a:pt x="309044" y="2098078"/>
                </a:cubicBezTo>
                <a:cubicBezTo>
                  <a:pt x="308165" y="2098827"/>
                  <a:pt x="307292" y="2099429"/>
                  <a:pt x="306424" y="2099885"/>
                </a:cubicBezTo>
                <a:cubicBezTo>
                  <a:pt x="305556" y="2100341"/>
                  <a:pt x="304682" y="2100661"/>
                  <a:pt x="303803" y="2100845"/>
                </a:cubicBezTo>
                <a:cubicBezTo>
                  <a:pt x="302924" y="2101030"/>
                  <a:pt x="301996" y="2101122"/>
                  <a:pt x="301019" y="2101122"/>
                </a:cubicBezTo>
                <a:cubicBezTo>
                  <a:pt x="297655" y="2101122"/>
                  <a:pt x="295116" y="2100135"/>
                  <a:pt x="293401" y="2098160"/>
                </a:cubicBezTo>
                <a:cubicBezTo>
                  <a:pt x="291687" y="2096184"/>
                  <a:pt x="290829" y="2093200"/>
                  <a:pt x="290829" y="2089207"/>
                </a:cubicBezTo>
                <a:close/>
                <a:moveTo>
                  <a:pt x="1528098" y="2067264"/>
                </a:moveTo>
                <a:cubicBezTo>
                  <a:pt x="1531484" y="2067264"/>
                  <a:pt x="1534050" y="2068360"/>
                  <a:pt x="1535797" y="2070552"/>
                </a:cubicBezTo>
                <a:cubicBezTo>
                  <a:pt x="1537545" y="2072744"/>
                  <a:pt x="1538353" y="2076000"/>
                  <a:pt x="1538223" y="2080319"/>
                </a:cubicBezTo>
                <a:lnTo>
                  <a:pt x="1532493" y="2080319"/>
                </a:lnTo>
                <a:cubicBezTo>
                  <a:pt x="1532558" y="2077454"/>
                  <a:pt x="1532140" y="2075376"/>
                  <a:pt x="1531239" y="2074084"/>
                </a:cubicBezTo>
                <a:cubicBezTo>
                  <a:pt x="1530339" y="2072793"/>
                  <a:pt x="1529020" y="2072147"/>
                  <a:pt x="1527284" y="2072147"/>
                </a:cubicBezTo>
                <a:cubicBezTo>
                  <a:pt x="1526524" y="2072147"/>
                  <a:pt x="1525759" y="2072283"/>
                  <a:pt x="1524989" y="2072554"/>
                </a:cubicBezTo>
                <a:cubicBezTo>
                  <a:pt x="1524218" y="2072825"/>
                  <a:pt x="1523426" y="2073259"/>
                  <a:pt x="1522612" y="2073856"/>
                </a:cubicBezTo>
                <a:cubicBezTo>
                  <a:pt x="1521798" y="2074453"/>
                  <a:pt x="1520935" y="2075218"/>
                  <a:pt x="1520024" y="2076152"/>
                </a:cubicBezTo>
                <a:cubicBezTo>
                  <a:pt x="1519112" y="2077085"/>
                  <a:pt x="1518136" y="2078213"/>
                  <a:pt x="1517094" y="2079537"/>
                </a:cubicBezTo>
                <a:lnTo>
                  <a:pt x="1517094" y="2100536"/>
                </a:lnTo>
                <a:lnTo>
                  <a:pt x="1511364" y="2100536"/>
                </a:lnTo>
                <a:lnTo>
                  <a:pt x="1511364" y="2067850"/>
                </a:lnTo>
                <a:lnTo>
                  <a:pt x="1516540" y="2067850"/>
                </a:lnTo>
                <a:lnTo>
                  <a:pt x="1516703" y="2073873"/>
                </a:lnTo>
                <a:cubicBezTo>
                  <a:pt x="1518635" y="2071550"/>
                  <a:pt x="1520539" y="2069868"/>
                  <a:pt x="1522417" y="2068826"/>
                </a:cubicBezTo>
                <a:cubicBezTo>
                  <a:pt x="1524294" y="2067785"/>
                  <a:pt x="1526188" y="2067264"/>
                  <a:pt x="1528098" y="2067264"/>
                </a:cubicBezTo>
                <a:close/>
                <a:moveTo>
                  <a:pt x="1494900" y="2067264"/>
                </a:moveTo>
                <a:cubicBezTo>
                  <a:pt x="1497179" y="2067264"/>
                  <a:pt x="1499197" y="2067622"/>
                  <a:pt x="1500955" y="2068338"/>
                </a:cubicBezTo>
                <a:cubicBezTo>
                  <a:pt x="1502713" y="2069054"/>
                  <a:pt x="1504195" y="2070069"/>
                  <a:pt x="1505399" y="2071382"/>
                </a:cubicBezTo>
                <a:cubicBezTo>
                  <a:pt x="1506604" y="2072695"/>
                  <a:pt x="1507515" y="2074290"/>
                  <a:pt x="1508134" y="2076168"/>
                </a:cubicBezTo>
                <a:cubicBezTo>
                  <a:pt x="1508752" y="2078045"/>
                  <a:pt x="1509062" y="2080145"/>
                  <a:pt x="1509062" y="2082467"/>
                </a:cubicBezTo>
                <a:cubicBezTo>
                  <a:pt x="1509062" y="2083270"/>
                  <a:pt x="1509051" y="2083943"/>
                  <a:pt x="1509029" y="2084486"/>
                </a:cubicBezTo>
                <a:cubicBezTo>
                  <a:pt x="1509008" y="2085029"/>
                  <a:pt x="1508975" y="2085539"/>
                  <a:pt x="1508931" y="2086016"/>
                </a:cubicBezTo>
                <a:lnTo>
                  <a:pt x="1485979" y="2086016"/>
                </a:lnTo>
                <a:cubicBezTo>
                  <a:pt x="1485979" y="2089358"/>
                  <a:pt x="1486913" y="2091925"/>
                  <a:pt x="1488779" y="2093716"/>
                </a:cubicBezTo>
                <a:cubicBezTo>
                  <a:pt x="1490646" y="2095506"/>
                  <a:pt x="1493337" y="2096402"/>
                  <a:pt x="1496853" y="2096402"/>
                </a:cubicBezTo>
                <a:cubicBezTo>
                  <a:pt x="1497808" y="2096402"/>
                  <a:pt x="1498763" y="2096363"/>
                  <a:pt x="1499718" y="2096288"/>
                </a:cubicBezTo>
                <a:cubicBezTo>
                  <a:pt x="1500673" y="2096212"/>
                  <a:pt x="1501595" y="2096109"/>
                  <a:pt x="1502485" y="2095978"/>
                </a:cubicBezTo>
                <a:cubicBezTo>
                  <a:pt x="1503375" y="2095848"/>
                  <a:pt x="1504227" y="2095702"/>
                  <a:pt x="1505041" y="2095539"/>
                </a:cubicBezTo>
                <a:cubicBezTo>
                  <a:pt x="1505855" y="2095376"/>
                  <a:pt x="1506609" y="2095197"/>
                  <a:pt x="1507304" y="2095002"/>
                </a:cubicBezTo>
                <a:lnTo>
                  <a:pt x="1507304" y="2099657"/>
                </a:lnTo>
                <a:cubicBezTo>
                  <a:pt x="1505763" y="2100091"/>
                  <a:pt x="1504021" y="2100444"/>
                  <a:pt x="1502078" y="2100715"/>
                </a:cubicBezTo>
                <a:cubicBezTo>
                  <a:pt x="1500136" y="2100986"/>
                  <a:pt x="1498123" y="2101122"/>
                  <a:pt x="1496039" y="2101122"/>
                </a:cubicBezTo>
                <a:cubicBezTo>
                  <a:pt x="1493239" y="2101122"/>
                  <a:pt x="1490830" y="2100742"/>
                  <a:pt x="1488812" y="2099983"/>
                </a:cubicBezTo>
                <a:cubicBezTo>
                  <a:pt x="1486793" y="2099223"/>
                  <a:pt x="1485138" y="2098121"/>
                  <a:pt x="1483847" y="2096678"/>
                </a:cubicBezTo>
                <a:cubicBezTo>
                  <a:pt x="1482556" y="2095235"/>
                  <a:pt x="1481601" y="2093466"/>
                  <a:pt x="1480982" y="2091372"/>
                </a:cubicBezTo>
                <a:cubicBezTo>
                  <a:pt x="1480363" y="2089277"/>
                  <a:pt x="1480054" y="2086906"/>
                  <a:pt x="1480054" y="2084258"/>
                </a:cubicBezTo>
                <a:cubicBezTo>
                  <a:pt x="1480054" y="2081957"/>
                  <a:pt x="1480385" y="2079782"/>
                  <a:pt x="1481047" y="2077731"/>
                </a:cubicBezTo>
                <a:cubicBezTo>
                  <a:pt x="1481709" y="2075680"/>
                  <a:pt x="1482675" y="2073878"/>
                  <a:pt x="1483945" y="2072326"/>
                </a:cubicBezTo>
                <a:cubicBezTo>
                  <a:pt x="1485214" y="2070774"/>
                  <a:pt x="1486772" y="2069543"/>
                  <a:pt x="1488616" y="2068631"/>
                </a:cubicBezTo>
                <a:cubicBezTo>
                  <a:pt x="1490461" y="2067720"/>
                  <a:pt x="1492556" y="2067264"/>
                  <a:pt x="1494900" y="2067264"/>
                </a:cubicBezTo>
                <a:close/>
                <a:moveTo>
                  <a:pt x="1419839" y="2067264"/>
                </a:moveTo>
                <a:cubicBezTo>
                  <a:pt x="1421120" y="2067264"/>
                  <a:pt x="1422541" y="2067334"/>
                  <a:pt x="1424104" y="2067475"/>
                </a:cubicBezTo>
                <a:cubicBezTo>
                  <a:pt x="1425667" y="2067616"/>
                  <a:pt x="1427295" y="2067861"/>
                  <a:pt x="1428988" y="2068208"/>
                </a:cubicBezTo>
                <a:lnTo>
                  <a:pt x="1428988" y="2073254"/>
                </a:lnTo>
                <a:cubicBezTo>
                  <a:pt x="1427208" y="2072820"/>
                  <a:pt x="1425520" y="2072500"/>
                  <a:pt x="1423925" y="2072294"/>
                </a:cubicBezTo>
                <a:cubicBezTo>
                  <a:pt x="1422330" y="2072087"/>
                  <a:pt x="1420946" y="2071984"/>
                  <a:pt x="1419774" y="2071984"/>
                </a:cubicBezTo>
                <a:cubicBezTo>
                  <a:pt x="1418363" y="2071984"/>
                  <a:pt x="1417175" y="2072093"/>
                  <a:pt x="1416209" y="2072310"/>
                </a:cubicBezTo>
                <a:cubicBezTo>
                  <a:pt x="1415243" y="2072527"/>
                  <a:pt x="1414462" y="2072825"/>
                  <a:pt x="1413865" y="2073205"/>
                </a:cubicBezTo>
                <a:cubicBezTo>
                  <a:pt x="1413268" y="2073585"/>
                  <a:pt x="1412840" y="2074030"/>
                  <a:pt x="1412579" y="2074540"/>
                </a:cubicBezTo>
                <a:cubicBezTo>
                  <a:pt x="1412319" y="2075050"/>
                  <a:pt x="1412189" y="2075598"/>
                  <a:pt x="1412189" y="2076184"/>
                </a:cubicBezTo>
                <a:cubicBezTo>
                  <a:pt x="1412189" y="2076770"/>
                  <a:pt x="1412303" y="2077302"/>
                  <a:pt x="1412530" y="2077779"/>
                </a:cubicBezTo>
                <a:cubicBezTo>
                  <a:pt x="1412758" y="2078257"/>
                  <a:pt x="1413182" y="2078718"/>
                  <a:pt x="1413800" y="2079163"/>
                </a:cubicBezTo>
                <a:cubicBezTo>
                  <a:pt x="1414419" y="2079608"/>
                  <a:pt x="1415281" y="2080053"/>
                  <a:pt x="1416388" y="2080498"/>
                </a:cubicBezTo>
                <a:cubicBezTo>
                  <a:pt x="1417495" y="2080943"/>
                  <a:pt x="1418938" y="2081426"/>
                  <a:pt x="1420718" y="2081947"/>
                </a:cubicBezTo>
                <a:cubicBezTo>
                  <a:pt x="1422650" y="2082511"/>
                  <a:pt x="1424278" y="2083102"/>
                  <a:pt x="1425602" y="2083721"/>
                </a:cubicBezTo>
                <a:cubicBezTo>
                  <a:pt x="1426926" y="2084339"/>
                  <a:pt x="1428000" y="2085029"/>
                  <a:pt x="1428825" y="2085788"/>
                </a:cubicBezTo>
                <a:cubicBezTo>
                  <a:pt x="1429649" y="2086548"/>
                  <a:pt x="1430241" y="2087405"/>
                  <a:pt x="1430599" y="2088360"/>
                </a:cubicBezTo>
                <a:cubicBezTo>
                  <a:pt x="1430957" y="2089315"/>
                  <a:pt x="1431136" y="2090400"/>
                  <a:pt x="1431136" y="2091616"/>
                </a:cubicBezTo>
                <a:cubicBezTo>
                  <a:pt x="1431136" y="2092766"/>
                  <a:pt x="1430941" y="2093797"/>
                  <a:pt x="1430550" y="2094709"/>
                </a:cubicBezTo>
                <a:cubicBezTo>
                  <a:pt x="1430160" y="2095620"/>
                  <a:pt x="1429628" y="2096429"/>
                  <a:pt x="1428955" y="2097134"/>
                </a:cubicBezTo>
                <a:cubicBezTo>
                  <a:pt x="1428282" y="2097839"/>
                  <a:pt x="1427501" y="2098442"/>
                  <a:pt x="1426611" y="2098941"/>
                </a:cubicBezTo>
                <a:cubicBezTo>
                  <a:pt x="1425721" y="2099440"/>
                  <a:pt x="1424772" y="2099852"/>
                  <a:pt x="1423762" y="2100178"/>
                </a:cubicBezTo>
                <a:cubicBezTo>
                  <a:pt x="1422753" y="2100504"/>
                  <a:pt x="1421717" y="2100742"/>
                  <a:pt x="1420653" y="2100894"/>
                </a:cubicBezTo>
                <a:cubicBezTo>
                  <a:pt x="1419590" y="2101046"/>
                  <a:pt x="1418548" y="2101122"/>
                  <a:pt x="1417528" y="2101122"/>
                </a:cubicBezTo>
                <a:cubicBezTo>
                  <a:pt x="1415314" y="2101122"/>
                  <a:pt x="1413279" y="2101024"/>
                  <a:pt x="1411423" y="2100829"/>
                </a:cubicBezTo>
                <a:cubicBezTo>
                  <a:pt x="1409568" y="2100634"/>
                  <a:pt x="1407750" y="2100319"/>
                  <a:pt x="1405970" y="2099885"/>
                </a:cubicBezTo>
                <a:lnTo>
                  <a:pt x="1405970" y="2094676"/>
                </a:lnTo>
                <a:cubicBezTo>
                  <a:pt x="1407880" y="2095219"/>
                  <a:pt x="1409779" y="2095631"/>
                  <a:pt x="1411668" y="2095913"/>
                </a:cubicBezTo>
                <a:cubicBezTo>
                  <a:pt x="1413556" y="2096195"/>
                  <a:pt x="1415433" y="2096336"/>
                  <a:pt x="1417300" y="2096336"/>
                </a:cubicBezTo>
                <a:cubicBezTo>
                  <a:pt x="1420013" y="2096336"/>
                  <a:pt x="1422021" y="2095967"/>
                  <a:pt x="1423323" y="2095230"/>
                </a:cubicBezTo>
                <a:cubicBezTo>
                  <a:pt x="1424625" y="2094491"/>
                  <a:pt x="1425276" y="2093439"/>
                  <a:pt x="1425276" y="2092072"/>
                </a:cubicBezTo>
                <a:cubicBezTo>
                  <a:pt x="1425276" y="2091486"/>
                  <a:pt x="1425173" y="2090959"/>
                  <a:pt x="1424967" y="2090493"/>
                </a:cubicBezTo>
                <a:cubicBezTo>
                  <a:pt x="1424761" y="2090026"/>
                  <a:pt x="1424386" y="2089581"/>
                  <a:pt x="1423844" y="2089158"/>
                </a:cubicBezTo>
                <a:cubicBezTo>
                  <a:pt x="1423301" y="2088735"/>
                  <a:pt x="1422460" y="2088295"/>
                  <a:pt x="1421321" y="2087839"/>
                </a:cubicBezTo>
                <a:cubicBezTo>
                  <a:pt x="1420181" y="2087383"/>
                  <a:pt x="1418624" y="2086863"/>
                  <a:pt x="1416649" y="2086277"/>
                </a:cubicBezTo>
                <a:cubicBezTo>
                  <a:pt x="1415173" y="2085842"/>
                  <a:pt x="1413811" y="2085349"/>
                  <a:pt x="1412563" y="2084795"/>
                </a:cubicBezTo>
                <a:cubicBezTo>
                  <a:pt x="1411315" y="2084242"/>
                  <a:pt x="1410235" y="2083585"/>
                  <a:pt x="1409324" y="2082826"/>
                </a:cubicBezTo>
                <a:cubicBezTo>
                  <a:pt x="1408412" y="2082066"/>
                  <a:pt x="1407696" y="2081176"/>
                  <a:pt x="1407175" y="2080156"/>
                </a:cubicBezTo>
                <a:cubicBezTo>
                  <a:pt x="1406654" y="2079136"/>
                  <a:pt x="1406394" y="2077931"/>
                  <a:pt x="1406394" y="2076542"/>
                </a:cubicBezTo>
                <a:cubicBezTo>
                  <a:pt x="1406394" y="2075631"/>
                  <a:pt x="1406605" y="2074632"/>
                  <a:pt x="1407028" y="2073547"/>
                </a:cubicBezTo>
                <a:cubicBezTo>
                  <a:pt x="1407452" y="2072462"/>
                  <a:pt x="1408173" y="2071453"/>
                  <a:pt x="1409193" y="2070519"/>
                </a:cubicBezTo>
                <a:cubicBezTo>
                  <a:pt x="1410213" y="2069586"/>
                  <a:pt x="1411592" y="2068810"/>
                  <a:pt x="1413328" y="2068192"/>
                </a:cubicBezTo>
                <a:cubicBezTo>
                  <a:pt x="1415064" y="2067573"/>
                  <a:pt x="1417235" y="2067264"/>
                  <a:pt x="1419839" y="2067264"/>
                </a:cubicBezTo>
                <a:close/>
                <a:moveTo>
                  <a:pt x="1351243" y="2067264"/>
                </a:moveTo>
                <a:cubicBezTo>
                  <a:pt x="1352047" y="2067264"/>
                  <a:pt x="1352817" y="2067318"/>
                  <a:pt x="1353555" y="2067427"/>
                </a:cubicBezTo>
                <a:cubicBezTo>
                  <a:pt x="1354293" y="2067535"/>
                  <a:pt x="1354944" y="2067676"/>
                  <a:pt x="1355508" y="2067850"/>
                </a:cubicBezTo>
                <a:lnTo>
                  <a:pt x="1367359" y="2067850"/>
                </a:lnTo>
                <a:lnTo>
                  <a:pt x="1367359" y="2072473"/>
                </a:lnTo>
                <a:lnTo>
                  <a:pt x="1362117" y="2072473"/>
                </a:lnTo>
                <a:cubicBezTo>
                  <a:pt x="1362725" y="2073232"/>
                  <a:pt x="1363197" y="2074117"/>
                  <a:pt x="1363533" y="2075126"/>
                </a:cubicBezTo>
                <a:cubicBezTo>
                  <a:pt x="1363870" y="2076135"/>
                  <a:pt x="1364038" y="2077226"/>
                  <a:pt x="1364038" y="2078398"/>
                </a:cubicBezTo>
                <a:cubicBezTo>
                  <a:pt x="1364038" y="2080091"/>
                  <a:pt x="1363729" y="2081637"/>
                  <a:pt x="1363110" y="2083037"/>
                </a:cubicBezTo>
                <a:cubicBezTo>
                  <a:pt x="1362492" y="2084437"/>
                  <a:pt x="1361618" y="2085636"/>
                  <a:pt x="1360489" y="2086635"/>
                </a:cubicBezTo>
                <a:cubicBezTo>
                  <a:pt x="1359361" y="2087633"/>
                  <a:pt x="1358010" y="2088409"/>
                  <a:pt x="1356436" y="2088962"/>
                </a:cubicBezTo>
                <a:cubicBezTo>
                  <a:pt x="1354863" y="2089516"/>
                  <a:pt x="1353132" y="2089793"/>
                  <a:pt x="1351243" y="2089793"/>
                </a:cubicBezTo>
                <a:cubicBezTo>
                  <a:pt x="1349876" y="2089793"/>
                  <a:pt x="1348596" y="2089646"/>
                  <a:pt x="1347402" y="2089353"/>
                </a:cubicBezTo>
                <a:cubicBezTo>
                  <a:pt x="1346208" y="2089060"/>
                  <a:pt x="1345264" y="2088696"/>
                  <a:pt x="1344569" y="2088262"/>
                </a:cubicBezTo>
                <a:cubicBezTo>
                  <a:pt x="1344157" y="2088870"/>
                  <a:pt x="1343810" y="2089445"/>
                  <a:pt x="1343528" y="2089988"/>
                </a:cubicBezTo>
                <a:cubicBezTo>
                  <a:pt x="1343245" y="2090531"/>
                  <a:pt x="1343104" y="2091138"/>
                  <a:pt x="1343104" y="2091811"/>
                </a:cubicBezTo>
                <a:cubicBezTo>
                  <a:pt x="1343104" y="2092636"/>
                  <a:pt x="1343501" y="2093319"/>
                  <a:pt x="1344293" y="2093862"/>
                </a:cubicBezTo>
                <a:cubicBezTo>
                  <a:pt x="1345085" y="2094405"/>
                  <a:pt x="1346132" y="2094698"/>
                  <a:pt x="1347434" y="2094741"/>
                </a:cubicBezTo>
                <a:lnTo>
                  <a:pt x="1356029" y="2095067"/>
                </a:lnTo>
                <a:cubicBezTo>
                  <a:pt x="1357657" y="2095110"/>
                  <a:pt x="1359160" y="2095316"/>
                  <a:pt x="1360538" y="2095685"/>
                </a:cubicBezTo>
                <a:cubicBezTo>
                  <a:pt x="1361916" y="2096054"/>
                  <a:pt x="1363099" y="2096586"/>
                  <a:pt x="1364087" y="2097281"/>
                </a:cubicBezTo>
                <a:cubicBezTo>
                  <a:pt x="1365074" y="2097975"/>
                  <a:pt x="1365845" y="2098832"/>
                  <a:pt x="1366398" y="2099852"/>
                </a:cubicBezTo>
                <a:cubicBezTo>
                  <a:pt x="1366952" y="2100872"/>
                  <a:pt x="1367229" y="2102055"/>
                  <a:pt x="1367229" y="2103401"/>
                </a:cubicBezTo>
                <a:cubicBezTo>
                  <a:pt x="1367229" y="2104855"/>
                  <a:pt x="1366914" y="2106233"/>
                  <a:pt x="1366284" y="2107536"/>
                </a:cubicBezTo>
                <a:cubicBezTo>
                  <a:pt x="1365655" y="2108838"/>
                  <a:pt x="1364684" y="2109983"/>
                  <a:pt x="1363371" y="2110970"/>
                </a:cubicBezTo>
                <a:cubicBezTo>
                  <a:pt x="1362058" y="2111958"/>
                  <a:pt x="1360392" y="2112745"/>
                  <a:pt x="1358373" y="2113331"/>
                </a:cubicBezTo>
                <a:cubicBezTo>
                  <a:pt x="1356355" y="2113917"/>
                  <a:pt x="1353956" y="2114210"/>
                  <a:pt x="1351178" y="2114210"/>
                </a:cubicBezTo>
                <a:cubicBezTo>
                  <a:pt x="1348531" y="2114210"/>
                  <a:pt x="1346279" y="2113998"/>
                  <a:pt x="1344423" y="2113575"/>
                </a:cubicBezTo>
                <a:cubicBezTo>
                  <a:pt x="1342567" y="2113152"/>
                  <a:pt x="1341043" y="2112566"/>
                  <a:pt x="1339849" y="2111817"/>
                </a:cubicBezTo>
                <a:cubicBezTo>
                  <a:pt x="1338655" y="2111068"/>
                  <a:pt x="1337787" y="2110178"/>
                  <a:pt x="1337244" y="2109147"/>
                </a:cubicBezTo>
                <a:cubicBezTo>
                  <a:pt x="1336702" y="2108116"/>
                  <a:pt x="1336430" y="2106982"/>
                  <a:pt x="1336430" y="2105745"/>
                </a:cubicBezTo>
                <a:cubicBezTo>
                  <a:pt x="1336430" y="2104161"/>
                  <a:pt x="1336799" y="2102772"/>
                  <a:pt x="1337537" y="2101578"/>
                </a:cubicBezTo>
                <a:cubicBezTo>
                  <a:pt x="1338275" y="2100384"/>
                  <a:pt x="1339415" y="2099234"/>
                  <a:pt x="1340956" y="2098127"/>
                </a:cubicBezTo>
                <a:cubicBezTo>
                  <a:pt x="1340391" y="2097867"/>
                  <a:pt x="1339903" y="2097541"/>
                  <a:pt x="1339491" y="2097150"/>
                </a:cubicBezTo>
                <a:cubicBezTo>
                  <a:pt x="1339078" y="2096760"/>
                  <a:pt x="1338742" y="2096331"/>
                  <a:pt x="1338481" y="2095864"/>
                </a:cubicBezTo>
                <a:cubicBezTo>
                  <a:pt x="1338221" y="2095398"/>
                  <a:pt x="1338026" y="2094904"/>
                  <a:pt x="1337895" y="2094383"/>
                </a:cubicBezTo>
                <a:cubicBezTo>
                  <a:pt x="1337765" y="2093862"/>
                  <a:pt x="1337700" y="2093352"/>
                  <a:pt x="1337700" y="2092853"/>
                </a:cubicBezTo>
                <a:cubicBezTo>
                  <a:pt x="1337700" y="2091442"/>
                  <a:pt x="1338031" y="2090151"/>
                  <a:pt x="1338693" y="2088979"/>
                </a:cubicBezTo>
                <a:cubicBezTo>
                  <a:pt x="1339355" y="2087807"/>
                  <a:pt x="1340142" y="2086700"/>
                  <a:pt x="1341053" y="2085658"/>
                </a:cubicBezTo>
                <a:cubicBezTo>
                  <a:pt x="1340641" y="2085159"/>
                  <a:pt x="1340278" y="2084670"/>
                  <a:pt x="1339963" y="2084193"/>
                </a:cubicBezTo>
                <a:cubicBezTo>
                  <a:pt x="1339648" y="2083715"/>
                  <a:pt x="1339377" y="2083200"/>
                  <a:pt x="1339149" y="2082647"/>
                </a:cubicBezTo>
                <a:cubicBezTo>
                  <a:pt x="1338921" y="2082093"/>
                  <a:pt x="1338747" y="2081496"/>
                  <a:pt x="1338628" y="2080856"/>
                </a:cubicBezTo>
                <a:cubicBezTo>
                  <a:pt x="1338508" y="2080216"/>
                  <a:pt x="1338449" y="2079483"/>
                  <a:pt x="1338449" y="2078658"/>
                </a:cubicBezTo>
                <a:cubicBezTo>
                  <a:pt x="1338449" y="2076965"/>
                  <a:pt x="1338758" y="2075419"/>
                  <a:pt x="1339377" y="2074019"/>
                </a:cubicBezTo>
                <a:cubicBezTo>
                  <a:pt x="1339995" y="2072619"/>
                  <a:pt x="1340864" y="2071420"/>
                  <a:pt x="1341981" y="2070422"/>
                </a:cubicBezTo>
                <a:cubicBezTo>
                  <a:pt x="1343099" y="2069423"/>
                  <a:pt x="1344445" y="2068647"/>
                  <a:pt x="1346018" y="2068094"/>
                </a:cubicBezTo>
                <a:cubicBezTo>
                  <a:pt x="1347592" y="2067540"/>
                  <a:pt x="1349333" y="2067264"/>
                  <a:pt x="1351243" y="2067264"/>
                </a:cubicBezTo>
                <a:close/>
                <a:moveTo>
                  <a:pt x="1289973" y="2067264"/>
                </a:moveTo>
                <a:cubicBezTo>
                  <a:pt x="1293359" y="2067264"/>
                  <a:pt x="1295925" y="2068360"/>
                  <a:pt x="1297672" y="2070552"/>
                </a:cubicBezTo>
                <a:lnTo>
                  <a:pt x="1299838" y="2079272"/>
                </a:lnTo>
                <a:lnTo>
                  <a:pt x="1300072" y="2077731"/>
                </a:lnTo>
                <a:cubicBezTo>
                  <a:pt x="1300734" y="2075680"/>
                  <a:pt x="1301700" y="2073878"/>
                  <a:pt x="1302970" y="2072326"/>
                </a:cubicBezTo>
                <a:cubicBezTo>
                  <a:pt x="1304239" y="2070774"/>
                  <a:pt x="1305797" y="2069543"/>
                  <a:pt x="1307641" y="2068631"/>
                </a:cubicBezTo>
                <a:cubicBezTo>
                  <a:pt x="1309486" y="2067720"/>
                  <a:pt x="1311581" y="2067264"/>
                  <a:pt x="1313925" y="2067264"/>
                </a:cubicBezTo>
                <a:cubicBezTo>
                  <a:pt x="1316204" y="2067264"/>
                  <a:pt x="1318222" y="2067622"/>
                  <a:pt x="1319980" y="2068338"/>
                </a:cubicBezTo>
                <a:cubicBezTo>
                  <a:pt x="1321738" y="2069054"/>
                  <a:pt x="1323220" y="2070069"/>
                  <a:pt x="1324424" y="2071382"/>
                </a:cubicBezTo>
                <a:cubicBezTo>
                  <a:pt x="1325629" y="2072695"/>
                  <a:pt x="1326540" y="2074290"/>
                  <a:pt x="1327159" y="2076168"/>
                </a:cubicBezTo>
                <a:cubicBezTo>
                  <a:pt x="1327777" y="2078045"/>
                  <a:pt x="1328087" y="2080145"/>
                  <a:pt x="1328087" y="2082467"/>
                </a:cubicBezTo>
                <a:cubicBezTo>
                  <a:pt x="1328087" y="2083270"/>
                  <a:pt x="1328076" y="2083943"/>
                  <a:pt x="1328054" y="2084486"/>
                </a:cubicBezTo>
                <a:cubicBezTo>
                  <a:pt x="1328032" y="2085029"/>
                  <a:pt x="1328000" y="2085539"/>
                  <a:pt x="1327956" y="2086016"/>
                </a:cubicBezTo>
                <a:lnTo>
                  <a:pt x="1305004" y="2086016"/>
                </a:lnTo>
                <a:cubicBezTo>
                  <a:pt x="1305004" y="2089358"/>
                  <a:pt x="1305938" y="2091925"/>
                  <a:pt x="1307804" y="2093716"/>
                </a:cubicBezTo>
                <a:cubicBezTo>
                  <a:pt x="1309671" y="2095506"/>
                  <a:pt x="1312362" y="2096402"/>
                  <a:pt x="1315878" y="2096402"/>
                </a:cubicBezTo>
                <a:cubicBezTo>
                  <a:pt x="1316833" y="2096402"/>
                  <a:pt x="1317788" y="2096363"/>
                  <a:pt x="1318743" y="2096288"/>
                </a:cubicBezTo>
                <a:cubicBezTo>
                  <a:pt x="1319698" y="2096212"/>
                  <a:pt x="1320621" y="2096109"/>
                  <a:pt x="1321510" y="2095978"/>
                </a:cubicBezTo>
                <a:cubicBezTo>
                  <a:pt x="1322400" y="2095848"/>
                  <a:pt x="1323252" y="2095702"/>
                  <a:pt x="1324066" y="2095539"/>
                </a:cubicBezTo>
                <a:cubicBezTo>
                  <a:pt x="1324880" y="2095376"/>
                  <a:pt x="1325634" y="2095197"/>
                  <a:pt x="1326329" y="2095002"/>
                </a:cubicBezTo>
                <a:lnTo>
                  <a:pt x="1326329" y="2099657"/>
                </a:lnTo>
                <a:cubicBezTo>
                  <a:pt x="1324788" y="2100091"/>
                  <a:pt x="1323046" y="2100444"/>
                  <a:pt x="1321103" y="2100715"/>
                </a:cubicBezTo>
                <a:cubicBezTo>
                  <a:pt x="1319161" y="2100986"/>
                  <a:pt x="1317148" y="2101122"/>
                  <a:pt x="1315064" y="2101122"/>
                </a:cubicBezTo>
                <a:cubicBezTo>
                  <a:pt x="1312264" y="2101122"/>
                  <a:pt x="1309855" y="2100742"/>
                  <a:pt x="1307837" y="2099983"/>
                </a:cubicBezTo>
                <a:cubicBezTo>
                  <a:pt x="1305818" y="2099223"/>
                  <a:pt x="1304163" y="2098121"/>
                  <a:pt x="1302872" y="2096678"/>
                </a:cubicBezTo>
                <a:cubicBezTo>
                  <a:pt x="1301580" y="2095235"/>
                  <a:pt x="1300626" y="2093466"/>
                  <a:pt x="1300007" y="2091372"/>
                </a:cubicBezTo>
                <a:cubicBezTo>
                  <a:pt x="1299388" y="2089277"/>
                  <a:pt x="1299079" y="2086906"/>
                  <a:pt x="1299079" y="2084258"/>
                </a:cubicBezTo>
                <a:lnTo>
                  <a:pt x="1299678" y="2080319"/>
                </a:lnTo>
                <a:lnTo>
                  <a:pt x="1294368" y="2080319"/>
                </a:lnTo>
                <a:cubicBezTo>
                  <a:pt x="1294433" y="2077454"/>
                  <a:pt x="1294015" y="2075376"/>
                  <a:pt x="1293114" y="2074084"/>
                </a:cubicBezTo>
                <a:cubicBezTo>
                  <a:pt x="1292214" y="2072793"/>
                  <a:pt x="1290895" y="2072147"/>
                  <a:pt x="1289159" y="2072147"/>
                </a:cubicBezTo>
                <a:cubicBezTo>
                  <a:pt x="1288399" y="2072147"/>
                  <a:pt x="1287634" y="2072283"/>
                  <a:pt x="1286864" y="2072554"/>
                </a:cubicBezTo>
                <a:cubicBezTo>
                  <a:pt x="1286093" y="2072825"/>
                  <a:pt x="1285301" y="2073259"/>
                  <a:pt x="1284487" y="2073856"/>
                </a:cubicBezTo>
                <a:cubicBezTo>
                  <a:pt x="1283673" y="2074453"/>
                  <a:pt x="1282810" y="2075218"/>
                  <a:pt x="1281899" y="2076152"/>
                </a:cubicBezTo>
                <a:cubicBezTo>
                  <a:pt x="1280987" y="2077085"/>
                  <a:pt x="1280011" y="2078213"/>
                  <a:pt x="1278969" y="2079537"/>
                </a:cubicBezTo>
                <a:lnTo>
                  <a:pt x="1278969" y="2100536"/>
                </a:lnTo>
                <a:lnTo>
                  <a:pt x="1273239" y="2100536"/>
                </a:lnTo>
                <a:lnTo>
                  <a:pt x="1273239" y="2067850"/>
                </a:lnTo>
                <a:lnTo>
                  <a:pt x="1278415" y="2067850"/>
                </a:lnTo>
                <a:lnTo>
                  <a:pt x="1278578" y="2073873"/>
                </a:lnTo>
                <a:cubicBezTo>
                  <a:pt x="1280510" y="2071550"/>
                  <a:pt x="1282414" y="2069868"/>
                  <a:pt x="1284292" y="2068826"/>
                </a:cubicBezTo>
                <a:cubicBezTo>
                  <a:pt x="1286169" y="2067785"/>
                  <a:pt x="1288063" y="2067264"/>
                  <a:pt x="1289973" y="2067264"/>
                </a:cubicBezTo>
                <a:close/>
                <a:moveTo>
                  <a:pt x="1209150" y="2067264"/>
                </a:moveTo>
                <a:cubicBezTo>
                  <a:pt x="1211494" y="2067264"/>
                  <a:pt x="1213594" y="2067627"/>
                  <a:pt x="1215449" y="2068354"/>
                </a:cubicBezTo>
                <a:cubicBezTo>
                  <a:pt x="1217305" y="2069081"/>
                  <a:pt x="1218879" y="2070145"/>
                  <a:pt x="1220170" y="2071545"/>
                </a:cubicBezTo>
                <a:cubicBezTo>
                  <a:pt x="1221461" y="2072945"/>
                  <a:pt x="1222449" y="2074687"/>
                  <a:pt x="1223133" y="2076770"/>
                </a:cubicBezTo>
                <a:cubicBezTo>
                  <a:pt x="1223816" y="2078854"/>
                  <a:pt x="1224158" y="2081241"/>
                  <a:pt x="1224158" y="2083933"/>
                </a:cubicBezTo>
                <a:cubicBezTo>
                  <a:pt x="1224158" y="2086472"/>
                  <a:pt x="1223800" y="2088800"/>
                  <a:pt x="1223084" y="2090916"/>
                </a:cubicBezTo>
                <a:cubicBezTo>
                  <a:pt x="1222368" y="2093032"/>
                  <a:pt x="1221337" y="2094844"/>
                  <a:pt x="1219991" y="2096353"/>
                </a:cubicBezTo>
                <a:cubicBezTo>
                  <a:pt x="1218645" y="2097861"/>
                  <a:pt x="1217007" y="2099033"/>
                  <a:pt x="1215075" y="2099869"/>
                </a:cubicBezTo>
                <a:cubicBezTo>
                  <a:pt x="1213143" y="2100704"/>
                  <a:pt x="1210951" y="2101122"/>
                  <a:pt x="1208499" y="2101122"/>
                </a:cubicBezTo>
                <a:cubicBezTo>
                  <a:pt x="1206155" y="2101122"/>
                  <a:pt x="1204055" y="2100759"/>
                  <a:pt x="1202199" y="2100032"/>
                </a:cubicBezTo>
                <a:cubicBezTo>
                  <a:pt x="1200343" y="2099304"/>
                  <a:pt x="1198770" y="2098235"/>
                  <a:pt x="1197478" y="2096825"/>
                </a:cubicBezTo>
                <a:cubicBezTo>
                  <a:pt x="1196187" y="2095414"/>
                  <a:pt x="1195199" y="2093667"/>
                  <a:pt x="1194516" y="2091583"/>
                </a:cubicBezTo>
                <a:cubicBezTo>
                  <a:pt x="1193832" y="2089500"/>
                  <a:pt x="1193490" y="2087101"/>
                  <a:pt x="1193490" y="2084388"/>
                </a:cubicBezTo>
                <a:cubicBezTo>
                  <a:pt x="1193490" y="2081849"/>
                  <a:pt x="1193848" y="2079532"/>
                  <a:pt x="1194565" y="2077438"/>
                </a:cubicBezTo>
                <a:cubicBezTo>
                  <a:pt x="1195281" y="2075343"/>
                  <a:pt x="1196312" y="2073542"/>
                  <a:pt x="1197657" y="2072033"/>
                </a:cubicBezTo>
                <a:cubicBezTo>
                  <a:pt x="1199003" y="2070525"/>
                  <a:pt x="1200642" y="2069353"/>
                  <a:pt x="1202573" y="2068517"/>
                </a:cubicBezTo>
                <a:cubicBezTo>
                  <a:pt x="1204505" y="2067681"/>
                  <a:pt x="1206697" y="2067264"/>
                  <a:pt x="1209150" y="2067264"/>
                </a:cubicBezTo>
                <a:close/>
                <a:moveTo>
                  <a:pt x="1108998" y="2067264"/>
                </a:moveTo>
                <a:cubicBezTo>
                  <a:pt x="1112384" y="2067264"/>
                  <a:pt x="1114950" y="2068360"/>
                  <a:pt x="1116697" y="2070552"/>
                </a:cubicBezTo>
                <a:cubicBezTo>
                  <a:pt x="1118444" y="2072744"/>
                  <a:pt x="1119253" y="2076000"/>
                  <a:pt x="1119123" y="2080319"/>
                </a:cubicBezTo>
                <a:lnTo>
                  <a:pt x="1113393" y="2080319"/>
                </a:lnTo>
                <a:cubicBezTo>
                  <a:pt x="1113458" y="2077454"/>
                  <a:pt x="1113040" y="2075376"/>
                  <a:pt x="1112139" y="2074084"/>
                </a:cubicBezTo>
                <a:cubicBezTo>
                  <a:pt x="1111239" y="2072793"/>
                  <a:pt x="1109920" y="2072147"/>
                  <a:pt x="1108184" y="2072147"/>
                </a:cubicBezTo>
                <a:cubicBezTo>
                  <a:pt x="1107424" y="2072147"/>
                  <a:pt x="1106659" y="2072283"/>
                  <a:pt x="1105889" y="2072554"/>
                </a:cubicBezTo>
                <a:cubicBezTo>
                  <a:pt x="1105118" y="2072825"/>
                  <a:pt x="1104326" y="2073259"/>
                  <a:pt x="1103512" y="2073856"/>
                </a:cubicBezTo>
                <a:cubicBezTo>
                  <a:pt x="1102698" y="2074453"/>
                  <a:pt x="1101835" y="2075218"/>
                  <a:pt x="1100924" y="2076152"/>
                </a:cubicBezTo>
                <a:cubicBezTo>
                  <a:pt x="1100012" y="2077085"/>
                  <a:pt x="1099036" y="2078213"/>
                  <a:pt x="1097994" y="2079537"/>
                </a:cubicBezTo>
                <a:lnTo>
                  <a:pt x="1097994" y="2100536"/>
                </a:lnTo>
                <a:lnTo>
                  <a:pt x="1092264" y="2100536"/>
                </a:lnTo>
                <a:lnTo>
                  <a:pt x="1092264" y="2067850"/>
                </a:lnTo>
                <a:lnTo>
                  <a:pt x="1097440" y="2067850"/>
                </a:lnTo>
                <a:lnTo>
                  <a:pt x="1097603" y="2073873"/>
                </a:lnTo>
                <a:cubicBezTo>
                  <a:pt x="1099535" y="2071550"/>
                  <a:pt x="1101439" y="2069868"/>
                  <a:pt x="1103317" y="2068826"/>
                </a:cubicBezTo>
                <a:cubicBezTo>
                  <a:pt x="1105194" y="2067785"/>
                  <a:pt x="1107088" y="2067264"/>
                  <a:pt x="1108998" y="2067264"/>
                </a:cubicBezTo>
                <a:close/>
                <a:moveTo>
                  <a:pt x="1075800" y="2067264"/>
                </a:moveTo>
                <a:cubicBezTo>
                  <a:pt x="1078079" y="2067264"/>
                  <a:pt x="1080097" y="2067622"/>
                  <a:pt x="1081855" y="2068338"/>
                </a:cubicBezTo>
                <a:cubicBezTo>
                  <a:pt x="1083613" y="2069054"/>
                  <a:pt x="1085095" y="2070069"/>
                  <a:pt x="1086299" y="2071382"/>
                </a:cubicBezTo>
                <a:cubicBezTo>
                  <a:pt x="1087504" y="2072695"/>
                  <a:pt x="1088415" y="2074290"/>
                  <a:pt x="1089034" y="2076168"/>
                </a:cubicBezTo>
                <a:cubicBezTo>
                  <a:pt x="1089652" y="2078045"/>
                  <a:pt x="1089962" y="2080145"/>
                  <a:pt x="1089962" y="2082467"/>
                </a:cubicBezTo>
                <a:cubicBezTo>
                  <a:pt x="1089962" y="2083270"/>
                  <a:pt x="1089951" y="2083943"/>
                  <a:pt x="1089929" y="2084486"/>
                </a:cubicBezTo>
                <a:cubicBezTo>
                  <a:pt x="1089907" y="2085029"/>
                  <a:pt x="1089875" y="2085539"/>
                  <a:pt x="1089831" y="2086016"/>
                </a:cubicBezTo>
                <a:lnTo>
                  <a:pt x="1066879" y="2086016"/>
                </a:lnTo>
                <a:cubicBezTo>
                  <a:pt x="1066879" y="2089358"/>
                  <a:pt x="1067813" y="2091925"/>
                  <a:pt x="1069679" y="2093716"/>
                </a:cubicBezTo>
                <a:cubicBezTo>
                  <a:pt x="1071546" y="2095506"/>
                  <a:pt x="1074237" y="2096402"/>
                  <a:pt x="1077753" y="2096402"/>
                </a:cubicBezTo>
                <a:cubicBezTo>
                  <a:pt x="1078708" y="2096402"/>
                  <a:pt x="1079663" y="2096363"/>
                  <a:pt x="1080618" y="2096288"/>
                </a:cubicBezTo>
                <a:cubicBezTo>
                  <a:pt x="1081573" y="2096212"/>
                  <a:pt x="1082495" y="2096109"/>
                  <a:pt x="1083385" y="2095978"/>
                </a:cubicBezTo>
                <a:cubicBezTo>
                  <a:pt x="1084275" y="2095848"/>
                  <a:pt x="1085127" y="2095702"/>
                  <a:pt x="1085941" y="2095539"/>
                </a:cubicBezTo>
                <a:cubicBezTo>
                  <a:pt x="1086755" y="2095376"/>
                  <a:pt x="1087509" y="2095197"/>
                  <a:pt x="1088204" y="2095002"/>
                </a:cubicBezTo>
                <a:lnTo>
                  <a:pt x="1088204" y="2099657"/>
                </a:lnTo>
                <a:cubicBezTo>
                  <a:pt x="1086663" y="2100091"/>
                  <a:pt x="1084921" y="2100444"/>
                  <a:pt x="1082978" y="2100715"/>
                </a:cubicBezTo>
                <a:cubicBezTo>
                  <a:pt x="1081036" y="2100986"/>
                  <a:pt x="1079023" y="2101122"/>
                  <a:pt x="1076939" y="2101122"/>
                </a:cubicBezTo>
                <a:cubicBezTo>
                  <a:pt x="1074139" y="2101122"/>
                  <a:pt x="1071730" y="2100742"/>
                  <a:pt x="1069712" y="2099983"/>
                </a:cubicBezTo>
                <a:cubicBezTo>
                  <a:pt x="1067693" y="2099223"/>
                  <a:pt x="1066038" y="2098121"/>
                  <a:pt x="1064747" y="2096678"/>
                </a:cubicBezTo>
                <a:cubicBezTo>
                  <a:pt x="1063455" y="2095235"/>
                  <a:pt x="1062501" y="2093466"/>
                  <a:pt x="1061882" y="2091372"/>
                </a:cubicBezTo>
                <a:cubicBezTo>
                  <a:pt x="1061263" y="2089277"/>
                  <a:pt x="1060954" y="2086906"/>
                  <a:pt x="1060954" y="2084258"/>
                </a:cubicBezTo>
                <a:cubicBezTo>
                  <a:pt x="1060954" y="2081957"/>
                  <a:pt x="1061285" y="2079782"/>
                  <a:pt x="1061947" y="2077731"/>
                </a:cubicBezTo>
                <a:cubicBezTo>
                  <a:pt x="1062609" y="2075680"/>
                  <a:pt x="1063575" y="2073878"/>
                  <a:pt x="1064845" y="2072326"/>
                </a:cubicBezTo>
                <a:cubicBezTo>
                  <a:pt x="1066114" y="2070774"/>
                  <a:pt x="1067672" y="2069543"/>
                  <a:pt x="1069516" y="2068631"/>
                </a:cubicBezTo>
                <a:cubicBezTo>
                  <a:pt x="1071361" y="2067720"/>
                  <a:pt x="1073456" y="2067264"/>
                  <a:pt x="1075800" y="2067264"/>
                </a:cubicBezTo>
                <a:close/>
                <a:moveTo>
                  <a:pt x="971025" y="2067264"/>
                </a:moveTo>
                <a:cubicBezTo>
                  <a:pt x="973369" y="2067264"/>
                  <a:pt x="975469" y="2067627"/>
                  <a:pt x="977324" y="2068354"/>
                </a:cubicBezTo>
                <a:cubicBezTo>
                  <a:pt x="979180" y="2069081"/>
                  <a:pt x="980754" y="2070145"/>
                  <a:pt x="982045" y="2071545"/>
                </a:cubicBezTo>
                <a:cubicBezTo>
                  <a:pt x="983336" y="2072945"/>
                  <a:pt x="984324" y="2074687"/>
                  <a:pt x="985008" y="2076770"/>
                </a:cubicBezTo>
                <a:cubicBezTo>
                  <a:pt x="985691" y="2078854"/>
                  <a:pt x="986033" y="2081241"/>
                  <a:pt x="986033" y="2083933"/>
                </a:cubicBezTo>
                <a:cubicBezTo>
                  <a:pt x="986033" y="2086472"/>
                  <a:pt x="985675" y="2088800"/>
                  <a:pt x="984959" y="2090916"/>
                </a:cubicBezTo>
                <a:cubicBezTo>
                  <a:pt x="984243" y="2093032"/>
                  <a:pt x="983212" y="2094844"/>
                  <a:pt x="981866" y="2096353"/>
                </a:cubicBezTo>
                <a:cubicBezTo>
                  <a:pt x="980520" y="2097861"/>
                  <a:pt x="978882" y="2099033"/>
                  <a:pt x="976950" y="2099869"/>
                </a:cubicBezTo>
                <a:cubicBezTo>
                  <a:pt x="975018" y="2100704"/>
                  <a:pt x="972826" y="2101122"/>
                  <a:pt x="970374" y="2101122"/>
                </a:cubicBezTo>
                <a:cubicBezTo>
                  <a:pt x="968030" y="2101122"/>
                  <a:pt x="965930" y="2100759"/>
                  <a:pt x="964074" y="2100032"/>
                </a:cubicBezTo>
                <a:cubicBezTo>
                  <a:pt x="962218" y="2099304"/>
                  <a:pt x="960645" y="2098235"/>
                  <a:pt x="959353" y="2096825"/>
                </a:cubicBezTo>
                <a:cubicBezTo>
                  <a:pt x="958062" y="2095414"/>
                  <a:pt x="957074" y="2093667"/>
                  <a:pt x="956391" y="2091583"/>
                </a:cubicBezTo>
                <a:cubicBezTo>
                  <a:pt x="955707" y="2089500"/>
                  <a:pt x="955365" y="2087101"/>
                  <a:pt x="955365" y="2084388"/>
                </a:cubicBezTo>
                <a:cubicBezTo>
                  <a:pt x="955365" y="2081849"/>
                  <a:pt x="955723" y="2079532"/>
                  <a:pt x="956440" y="2077438"/>
                </a:cubicBezTo>
                <a:cubicBezTo>
                  <a:pt x="957156" y="2075343"/>
                  <a:pt x="958187" y="2073542"/>
                  <a:pt x="959532" y="2072033"/>
                </a:cubicBezTo>
                <a:cubicBezTo>
                  <a:pt x="960878" y="2070525"/>
                  <a:pt x="962517" y="2069353"/>
                  <a:pt x="964448" y="2068517"/>
                </a:cubicBezTo>
                <a:cubicBezTo>
                  <a:pt x="966380" y="2067681"/>
                  <a:pt x="968572" y="2067264"/>
                  <a:pt x="971025" y="2067264"/>
                </a:cubicBezTo>
                <a:close/>
                <a:moveTo>
                  <a:pt x="899448" y="2067264"/>
                </a:moveTo>
                <a:cubicBezTo>
                  <a:pt x="902834" y="2067264"/>
                  <a:pt x="905400" y="2068360"/>
                  <a:pt x="907147" y="2070552"/>
                </a:cubicBezTo>
                <a:cubicBezTo>
                  <a:pt x="908894" y="2072744"/>
                  <a:pt x="909703" y="2076000"/>
                  <a:pt x="909573" y="2080319"/>
                </a:cubicBezTo>
                <a:lnTo>
                  <a:pt x="903843" y="2080319"/>
                </a:lnTo>
                <a:cubicBezTo>
                  <a:pt x="903908" y="2077454"/>
                  <a:pt x="903490" y="2075376"/>
                  <a:pt x="902589" y="2074084"/>
                </a:cubicBezTo>
                <a:cubicBezTo>
                  <a:pt x="901689" y="2072793"/>
                  <a:pt x="900370" y="2072147"/>
                  <a:pt x="898634" y="2072147"/>
                </a:cubicBezTo>
                <a:cubicBezTo>
                  <a:pt x="897874" y="2072147"/>
                  <a:pt x="897109" y="2072283"/>
                  <a:pt x="896339" y="2072554"/>
                </a:cubicBezTo>
                <a:cubicBezTo>
                  <a:pt x="895568" y="2072825"/>
                  <a:pt x="894776" y="2073259"/>
                  <a:pt x="893962" y="2073856"/>
                </a:cubicBezTo>
                <a:cubicBezTo>
                  <a:pt x="893148" y="2074453"/>
                  <a:pt x="892285" y="2075218"/>
                  <a:pt x="891374" y="2076152"/>
                </a:cubicBezTo>
                <a:cubicBezTo>
                  <a:pt x="890462" y="2077085"/>
                  <a:pt x="889486" y="2078213"/>
                  <a:pt x="888444" y="2079537"/>
                </a:cubicBezTo>
                <a:lnTo>
                  <a:pt x="888444" y="2100536"/>
                </a:lnTo>
                <a:lnTo>
                  <a:pt x="882714" y="2100536"/>
                </a:lnTo>
                <a:lnTo>
                  <a:pt x="882714" y="2067850"/>
                </a:lnTo>
                <a:lnTo>
                  <a:pt x="887890" y="2067850"/>
                </a:lnTo>
                <a:lnTo>
                  <a:pt x="888053" y="2073873"/>
                </a:lnTo>
                <a:cubicBezTo>
                  <a:pt x="889985" y="2071550"/>
                  <a:pt x="891889" y="2069868"/>
                  <a:pt x="893767" y="2068826"/>
                </a:cubicBezTo>
                <a:cubicBezTo>
                  <a:pt x="895644" y="2067785"/>
                  <a:pt x="897538" y="2067264"/>
                  <a:pt x="899448" y="2067264"/>
                </a:cubicBezTo>
                <a:close/>
                <a:moveTo>
                  <a:pt x="866250" y="2067264"/>
                </a:moveTo>
                <a:cubicBezTo>
                  <a:pt x="868594" y="2067264"/>
                  <a:pt x="870694" y="2067627"/>
                  <a:pt x="872549" y="2068354"/>
                </a:cubicBezTo>
                <a:cubicBezTo>
                  <a:pt x="874405" y="2069081"/>
                  <a:pt x="875979" y="2070145"/>
                  <a:pt x="877270" y="2071545"/>
                </a:cubicBezTo>
                <a:cubicBezTo>
                  <a:pt x="878561" y="2072945"/>
                  <a:pt x="879549" y="2074687"/>
                  <a:pt x="880233" y="2076770"/>
                </a:cubicBezTo>
                <a:cubicBezTo>
                  <a:pt x="880916" y="2078854"/>
                  <a:pt x="881258" y="2081241"/>
                  <a:pt x="881258" y="2083933"/>
                </a:cubicBezTo>
                <a:cubicBezTo>
                  <a:pt x="881258" y="2086472"/>
                  <a:pt x="880900" y="2088800"/>
                  <a:pt x="880184" y="2090916"/>
                </a:cubicBezTo>
                <a:cubicBezTo>
                  <a:pt x="879468" y="2093032"/>
                  <a:pt x="878437" y="2094844"/>
                  <a:pt x="877091" y="2096353"/>
                </a:cubicBezTo>
                <a:cubicBezTo>
                  <a:pt x="875745" y="2097861"/>
                  <a:pt x="874107" y="2099033"/>
                  <a:pt x="872175" y="2099869"/>
                </a:cubicBezTo>
                <a:cubicBezTo>
                  <a:pt x="870243" y="2100704"/>
                  <a:pt x="868051" y="2101122"/>
                  <a:pt x="865599" y="2101122"/>
                </a:cubicBezTo>
                <a:cubicBezTo>
                  <a:pt x="863255" y="2101122"/>
                  <a:pt x="861155" y="2100759"/>
                  <a:pt x="859299" y="2100032"/>
                </a:cubicBezTo>
                <a:cubicBezTo>
                  <a:pt x="857443" y="2099304"/>
                  <a:pt x="855870" y="2098235"/>
                  <a:pt x="854578" y="2096825"/>
                </a:cubicBezTo>
                <a:cubicBezTo>
                  <a:pt x="853287" y="2095414"/>
                  <a:pt x="852300" y="2093667"/>
                  <a:pt x="851616" y="2091583"/>
                </a:cubicBezTo>
                <a:cubicBezTo>
                  <a:pt x="850932" y="2089500"/>
                  <a:pt x="850590" y="2087101"/>
                  <a:pt x="850590" y="2084388"/>
                </a:cubicBezTo>
                <a:cubicBezTo>
                  <a:pt x="850590" y="2081849"/>
                  <a:pt x="850949" y="2079532"/>
                  <a:pt x="851665" y="2077438"/>
                </a:cubicBezTo>
                <a:cubicBezTo>
                  <a:pt x="852381" y="2075343"/>
                  <a:pt x="853412" y="2073542"/>
                  <a:pt x="854757" y="2072033"/>
                </a:cubicBezTo>
                <a:cubicBezTo>
                  <a:pt x="856103" y="2070525"/>
                  <a:pt x="857742" y="2069353"/>
                  <a:pt x="859673" y="2068517"/>
                </a:cubicBezTo>
                <a:cubicBezTo>
                  <a:pt x="861605" y="2067681"/>
                  <a:pt x="863797" y="2067264"/>
                  <a:pt x="866250" y="2067264"/>
                </a:cubicBezTo>
                <a:close/>
                <a:moveTo>
                  <a:pt x="791189" y="2067264"/>
                </a:moveTo>
                <a:cubicBezTo>
                  <a:pt x="792470" y="2067264"/>
                  <a:pt x="793892" y="2067334"/>
                  <a:pt x="795454" y="2067475"/>
                </a:cubicBezTo>
                <a:cubicBezTo>
                  <a:pt x="797017" y="2067616"/>
                  <a:pt x="798645" y="2067861"/>
                  <a:pt x="800338" y="2068208"/>
                </a:cubicBezTo>
                <a:lnTo>
                  <a:pt x="800338" y="2073254"/>
                </a:lnTo>
                <a:cubicBezTo>
                  <a:pt x="798558" y="2072820"/>
                  <a:pt x="796871" y="2072500"/>
                  <a:pt x="795275" y="2072294"/>
                </a:cubicBezTo>
                <a:cubicBezTo>
                  <a:pt x="793680" y="2072087"/>
                  <a:pt x="792296" y="2071984"/>
                  <a:pt x="791124" y="2071984"/>
                </a:cubicBezTo>
                <a:cubicBezTo>
                  <a:pt x="789714" y="2071984"/>
                  <a:pt x="788525" y="2072093"/>
                  <a:pt x="787559" y="2072310"/>
                </a:cubicBezTo>
                <a:cubicBezTo>
                  <a:pt x="786594" y="2072527"/>
                  <a:pt x="785812" y="2072825"/>
                  <a:pt x="785215" y="2073205"/>
                </a:cubicBezTo>
                <a:cubicBezTo>
                  <a:pt x="784619" y="2073585"/>
                  <a:pt x="784190" y="2074030"/>
                  <a:pt x="783930" y="2074540"/>
                </a:cubicBezTo>
                <a:cubicBezTo>
                  <a:pt x="783669" y="2075050"/>
                  <a:pt x="783539" y="2075598"/>
                  <a:pt x="783539" y="2076184"/>
                </a:cubicBezTo>
                <a:cubicBezTo>
                  <a:pt x="783539" y="2076770"/>
                  <a:pt x="783653" y="2077302"/>
                  <a:pt x="783881" y="2077779"/>
                </a:cubicBezTo>
                <a:cubicBezTo>
                  <a:pt x="784109" y="2078257"/>
                  <a:pt x="784532" y="2078718"/>
                  <a:pt x="785150" y="2079163"/>
                </a:cubicBezTo>
                <a:cubicBezTo>
                  <a:pt x="785769" y="2079608"/>
                  <a:pt x="786632" y="2080053"/>
                  <a:pt x="787738" y="2080498"/>
                </a:cubicBezTo>
                <a:cubicBezTo>
                  <a:pt x="788845" y="2080943"/>
                  <a:pt x="790289" y="2081426"/>
                  <a:pt x="792068" y="2081947"/>
                </a:cubicBezTo>
                <a:cubicBezTo>
                  <a:pt x="794000" y="2082511"/>
                  <a:pt x="795628" y="2083102"/>
                  <a:pt x="796952" y="2083721"/>
                </a:cubicBezTo>
                <a:cubicBezTo>
                  <a:pt x="798276" y="2084339"/>
                  <a:pt x="799350" y="2085029"/>
                  <a:pt x="800175" y="2085788"/>
                </a:cubicBezTo>
                <a:cubicBezTo>
                  <a:pt x="801000" y="2086548"/>
                  <a:pt x="801591" y="2087405"/>
                  <a:pt x="801949" y="2088360"/>
                </a:cubicBezTo>
                <a:cubicBezTo>
                  <a:pt x="802307" y="2089315"/>
                  <a:pt x="802486" y="2090400"/>
                  <a:pt x="802486" y="2091616"/>
                </a:cubicBezTo>
                <a:cubicBezTo>
                  <a:pt x="802486" y="2092766"/>
                  <a:pt x="802291" y="2093797"/>
                  <a:pt x="801900" y="2094709"/>
                </a:cubicBezTo>
                <a:cubicBezTo>
                  <a:pt x="801510" y="2095620"/>
                  <a:pt x="800978" y="2096429"/>
                  <a:pt x="800305" y="2097134"/>
                </a:cubicBezTo>
                <a:cubicBezTo>
                  <a:pt x="799632" y="2097839"/>
                  <a:pt x="798851" y="2098442"/>
                  <a:pt x="797961" y="2098941"/>
                </a:cubicBezTo>
                <a:cubicBezTo>
                  <a:pt x="797071" y="2099440"/>
                  <a:pt x="796122" y="2099852"/>
                  <a:pt x="795112" y="2100178"/>
                </a:cubicBezTo>
                <a:cubicBezTo>
                  <a:pt x="794103" y="2100504"/>
                  <a:pt x="793067" y="2100742"/>
                  <a:pt x="792003" y="2100894"/>
                </a:cubicBezTo>
                <a:cubicBezTo>
                  <a:pt x="790940" y="2101046"/>
                  <a:pt x="789898" y="2101122"/>
                  <a:pt x="788878" y="2101122"/>
                </a:cubicBezTo>
                <a:cubicBezTo>
                  <a:pt x="786664" y="2101122"/>
                  <a:pt x="784629" y="2101024"/>
                  <a:pt x="782774" y="2100829"/>
                </a:cubicBezTo>
                <a:cubicBezTo>
                  <a:pt x="780918" y="2100634"/>
                  <a:pt x="779100" y="2100319"/>
                  <a:pt x="777321" y="2099885"/>
                </a:cubicBezTo>
                <a:lnTo>
                  <a:pt x="777321" y="2094676"/>
                </a:lnTo>
                <a:cubicBezTo>
                  <a:pt x="779231" y="2095219"/>
                  <a:pt x="781129" y="2095631"/>
                  <a:pt x="783018" y="2095913"/>
                </a:cubicBezTo>
                <a:cubicBezTo>
                  <a:pt x="784906" y="2096195"/>
                  <a:pt x="786784" y="2096336"/>
                  <a:pt x="788650" y="2096336"/>
                </a:cubicBezTo>
                <a:cubicBezTo>
                  <a:pt x="791363" y="2096336"/>
                  <a:pt x="793371" y="2095967"/>
                  <a:pt x="794673" y="2095230"/>
                </a:cubicBezTo>
                <a:cubicBezTo>
                  <a:pt x="795975" y="2094491"/>
                  <a:pt x="796626" y="2093439"/>
                  <a:pt x="796626" y="2092072"/>
                </a:cubicBezTo>
                <a:cubicBezTo>
                  <a:pt x="796626" y="2091486"/>
                  <a:pt x="796523" y="2090959"/>
                  <a:pt x="796317" y="2090493"/>
                </a:cubicBezTo>
                <a:cubicBezTo>
                  <a:pt x="796111" y="2090026"/>
                  <a:pt x="795737" y="2089581"/>
                  <a:pt x="795194" y="2089158"/>
                </a:cubicBezTo>
                <a:cubicBezTo>
                  <a:pt x="794651" y="2088735"/>
                  <a:pt x="793810" y="2088295"/>
                  <a:pt x="792671" y="2087839"/>
                </a:cubicBezTo>
                <a:cubicBezTo>
                  <a:pt x="791531" y="2087383"/>
                  <a:pt x="789974" y="2086863"/>
                  <a:pt x="787999" y="2086277"/>
                </a:cubicBezTo>
                <a:cubicBezTo>
                  <a:pt x="786523" y="2085842"/>
                  <a:pt x="785161" y="2085349"/>
                  <a:pt x="783913" y="2084795"/>
                </a:cubicBezTo>
                <a:cubicBezTo>
                  <a:pt x="782665" y="2084242"/>
                  <a:pt x="781585" y="2083585"/>
                  <a:pt x="780674" y="2082826"/>
                </a:cubicBezTo>
                <a:cubicBezTo>
                  <a:pt x="779762" y="2082066"/>
                  <a:pt x="779046" y="2081176"/>
                  <a:pt x="778525" y="2080156"/>
                </a:cubicBezTo>
                <a:cubicBezTo>
                  <a:pt x="778004" y="2079136"/>
                  <a:pt x="777744" y="2077931"/>
                  <a:pt x="777744" y="2076542"/>
                </a:cubicBezTo>
                <a:cubicBezTo>
                  <a:pt x="777744" y="2075631"/>
                  <a:pt x="777955" y="2074632"/>
                  <a:pt x="778379" y="2073547"/>
                </a:cubicBezTo>
                <a:cubicBezTo>
                  <a:pt x="778802" y="2072462"/>
                  <a:pt x="779524" y="2071453"/>
                  <a:pt x="780544" y="2070519"/>
                </a:cubicBezTo>
                <a:cubicBezTo>
                  <a:pt x="781564" y="2069586"/>
                  <a:pt x="782942" y="2068810"/>
                  <a:pt x="784678" y="2068192"/>
                </a:cubicBezTo>
                <a:cubicBezTo>
                  <a:pt x="786415" y="2067573"/>
                  <a:pt x="788585" y="2067264"/>
                  <a:pt x="791189" y="2067264"/>
                </a:cubicBezTo>
                <a:close/>
                <a:moveTo>
                  <a:pt x="766098" y="2067264"/>
                </a:moveTo>
                <a:cubicBezTo>
                  <a:pt x="769484" y="2067264"/>
                  <a:pt x="772050" y="2068360"/>
                  <a:pt x="773798" y="2070552"/>
                </a:cubicBezTo>
                <a:cubicBezTo>
                  <a:pt x="775545" y="2072744"/>
                  <a:pt x="776353" y="2076000"/>
                  <a:pt x="776223" y="2080319"/>
                </a:cubicBezTo>
                <a:lnTo>
                  <a:pt x="770493" y="2080319"/>
                </a:lnTo>
                <a:cubicBezTo>
                  <a:pt x="770558" y="2077454"/>
                  <a:pt x="770140" y="2075376"/>
                  <a:pt x="769240" y="2074084"/>
                </a:cubicBezTo>
                <a:cubicBezTo>
                  <a:pt x="768339" y="2072793"/>
                  <a:pt x="767021" y="2072147"/>
                  <a:pt x="765284" y="2072147"/>
                </a:cubicBezTo>
                <a:cubicBezTo>
                  <a:pt x="764524" y="2072147"/>
                  <a:pt x="763759" y="2072283"/>
                  <a:pt x="762989" y="2072554"/>
                </a:cubicBezTo>
                <a:cubicBezTo>
                  <a:pt x="762218" y="2072825"/>
                  <a:pt x="761426" y="2073259"/>
                  <a:pt x="760612" y="2073856"/>
                </a:cubicBezTo>
                <a:cubicBezTo>
                  <a:pt x="759798" y="2074453"/>
                  <a:pt x="758936" y="2075218"/>
                  <a:pt x="758024" y="2076152"/>
                </a:cubicBezTo>
                <a:cubicBezTo>
                  <a:pt x="757113" y="2077085"/>
                  <a:pt x="756136" y="2078213"/>
                  <a:pt x="755094" y="2079537"/>
                </a:cubicBezTo>
                <a:lnTo>
                  <a:pt x="755094" y="2100536"/>
                </a:lnTo>
                <a:lnTo>
                  <a:pt x="749364" y="2100536"/>
                </a:lnTo>
                <a:lnTo>
                  <a:pt x="749364" y="2067850"/>
                </a:lnTo>
                <a:lnTo>
                  <a:pt x="754541" y="2067850"/>
                </a:lnTo>
                <a:lnTo>
                  <a:pt x="754703" y="2073873"/>
                </a:lnTo>
                <a:cubicBezTo>
                  <a:pt x="756635" y="2071550"/>
                  <a:pt x="758540" y="2069868"/>
                  <a:pt x="760417" y="2068826"/>
                </a:cubicBezTo>
                <a:cubicBezTo>
                  <a:pt x="762294" y="2067785"/>
                  <a:pt x="764188" y="2067264"/>
                  <a:pt x="766098" y="2067264"/>
                </a:cubicBezTo>
                <a:close/>
                <a:moveTo>
                  <a:pt x="723245" y="2067264"/>
                </a:moveTo>
                <a:cubicBezTo>
                  <a:pt x="725220" y="2067264"/>
                  <a:pt x="727000" y="2067481"/>
                  <a:pt x="728584" y="2067915"/>
                </a:cubicBezTo>
                <a:cubicBezTo>
                  <a:pt x="730168" y="2068349"/>
                  <a:pt x="731509" y="2069011"/>
                  <a:pt x="732605" y="2069901"/>
                </a:cubicBezTo>
                <a:cubicBezTo>
                  <a:pt x="733701" y="2070791"/>
                  <a:pt x="734542" y="2071908"/>
                  <a:pt x="735128" y="2073254"/>
                </a:cubicBezTo>
                <a:cubicBezTo>
                  <a:pt x="735714" y="2074600"/>
                  <a:pt x="736007" y="2076184"/>
                  <a:pt x="736007" y="2078007"/>
                </a:cubicBezTo>
                <a:lnTo>
                  <a:pt x="736007" y="2100536"/>
                </a:lnTo>
                <a:lnTo>
                  <a:pt x="730928" y="2100536"/>
                </a:lnTo>
                <a:lnTo>
                  <a:pt x="730798" y="2096141"/>
                </a:lnTo>
                <a:cubicBezTo>
                  <a:pt x="729018" y="2097899"/>
                  <a:pt x="727211" y="2099169"/>
                  <a:pt x="725377" y="2099950"/>
                </a:cubicBezTo>
                <a:cubicBezTo>
                  <a:pt x="723543" y="2100731"/>
                  <a:pt x="721617" y="2101122"/>
                  <a:pt x="719598" y="2101122"/>
                </a:cubicBezTo>
                <a:cubicBezTo>
                  <a:pt x="717732" y="2101122"/>
                  <a:pt x="716137" y="2100883"/>
                  <a:pt x="714813" y="2100406"/>
                </a:cubicBezTo>
                <a:cubicBezTo>
                  <a:pt x="713489" y="2099928"/>
                  <a:pt x="712398" y="2099272"/>
                  <a:pt x="711541" y="2098436"/>
                </a:cubicBezTo>
                <a:cubicBezTo>
                  <a:pt x="710684" y="2097601"/>
                  <a:pt x="710054" y="2096619"/>
                  <a:pt x="709653" y="2095490"/>
                </a:cubicBezTo>
                <a:cubicBezTo>
                  <a:pt x="709251" y="2094361"/>
                  <a:pt x="709050" y="2093135"/>
                  <a:pt x="709050" y="2091811"/>
                </a:cubicBezTo>
                <a:cubicBezTo>
                  <a:pt x="709050" y="2088534"/>
                  <a:pt x="710271" y="2085967"/>
                  <a:pt x="712713" y="2084112"/>
                </a:cubicBezTo>
                <a:cubicBezTo>
                  <a:pt x="715155" y="2082256"/>
                  <a:pt x="718763" y="2081328"/>
                  <a:pt x="723538" y="2081328"/>
                </a:cubicBezTo>
                <a:lnTo>
                  <a:pt x="730310" y="2081328"/>
                </a:lnTo>
                <a:lnTo>
                  <a:pt x="730310" y="2078463"/>
                </a:lnTo>
                <a:cubicBezTo>
                  <a:pt x="730310" y="2076531"/>
                  <a:pt x="729691" y="2074985"/>
                  <a:pt x="728454" y="2073824"/>
                </a:cubicBezTo>
                <a:cubicBezTo>
                  <a:pt x="727217" y="2072663"/>
                  <a:pt x="725328" y="2072082"/>
                  <a:pt x="722789" y="2072082"/>
                </a:cubicBezTo>
                <a:cubicBezTo>
                  <a:pt x="720944" y="2072082"/>
                  <a:pt x="719126" y="2072288"/>
                  <a:pt x="717336" y="2072701"/>
                </a:cubicBezTo>
                <a:cubicBezTo>
                  <a:pt x="715545" y="2073113"/>
                  <a:pt x="713695" y="2073699"/>
                  <a:pt x="711785" y="2074459"/>
                </a:cubicBezTo>
                <a:lnTo>
                  <a:pt x="711785" y="2069347"/>
                </a:lnTo>
                <a:cubicBezTo>
                  <a:pt x="712501" y="2069087"/>
                  <a:pt x="713299" y="2068832"/>
                  <a:pt x="714178" y="2068582"/>
                </a:cubicBezTo>
                <a:cubicBezTo>
                  <a:pt x="715057" y="2068333"/>
                  <a:pt x="715985" y="2068110"/>
                  <a:pt x="716962" y="2067915"/>
                </a:cubicBezTo>
                <a:cubicBezTo>
                  <a:pt x="717938" y="2067720"/>
                  <a:pt x="718958" y="2067562"/>
                  <a:pt x="720022" y="2067443"/>
                </a:cubicBezTo>
                <a:cubicBezTo>
                  <a:pt x="721085" y="2067323"/>
                  <a:pt x="722160" y="2067264"/>
                  <a:pt x="723245" y="2067264"/>
                </a:cubicBezTo>
                <a:close/>
                <a:moveTo>
                  <a:pt x="685275" y="2067264"/>
                </a:moveTo>
                <a:cubicBezTo>
                  <a:pt x="687554" y="2067264"/>
                  <a:pt x="689572" y="2067622"/>
                  <a:pt x="691331" y="2068338"/>
                </a:cubicBezTo>
                <a:cubicBezTo>
                  <a:pt x="693089" y="2069054"/>
                  <a:pt x="694570" y="2070069"/>
                  <a:pt x="695774" y="2071382"/>
                </a:cubicBezTo>
                <a:cubicBezTo>
                  <a:pt x="696979" y="2072695"/>
                  <a:pt x="697891" y="2074290"/>
                  <a:pt x="698509" y="2076168"/>
                </a:cubicBezTo>
                <a:cubicBezTo>
                  <a:pt x="699128" y="2078045"/>
                  <a:pt x="699437" y="2080145"/>
                  <a:pt x="699437" y="2082467"/>
                </a:cubicBezTo>
                <a:cubicBezTo>
                  <a:pt x="699437" y="2083270"/>
                  <a:pt x="699426" y="2083943"/>
                  <a:pt x="699404" y="2084486"/>
                </a:cubicBezTo>
                <a:cubicBezTo>
                  <a:pt x="699383" y="2085029"/>
                  <a:pt x="699350" y="2085539"/>
                  <a:pt x="699307" y="2086016"/>
                </a:cubicBezTo>
                <a:lnTo>
                  <a:pt x="676355" y="2086016"/>
                </a:lnTo>
                <a:cubicBezTo>
                  <a:pt x="676355" y="2089358"/>
                  <a:pt x="677288" y="2091925"/>
                  <a:pt x="679154" y="2093716"/>
                </a:cubicBezTo>
                <a:cubicBezTo>
                  <a:pt x="681021" y="2095506"/>
                  <a:pt x="683712" y="2096402"/>
                  <a:pt x="687228" y="2096402"/>
                </a:cubicBezTo>
                <a:cubicBezTo>
                  <a:pt x="688183" y="2096402"/>
                  <a:pt x="689138" y="2096363"/>
                  <a:pt x="690093" y="2096288"/>
                </a:cubicBezTo>
                <a:cubicBezTo>
                  <a:pt x="691048" y="2096212"/>
                  <a:pt x="691971" y="2096109"/>
                  <a:pt x="692861" y="2095978"/>
                </a:cubicBezTo>
                <a:cubicBezTo>
                  <a:pt x="693751" y="2095848"/>
                  <a:pt x="694602" y="2095702"/>
                  <a:pt x="695416" y="2095539"/>
                </a:cubicBezTo>
                <a:cubicBezTo>
                  <a:pt x="696230" y="2095376"/>
                  <a:pt x="696984" y="2095197"/>
                  <a:pt x="697679" y="2095002"/>
                </a:cubicBezTo>
                <a:lnTo>
                  <a:pt x="697679" y="2099657"/>
                </a:lnTo>
                <a:cubicBezTo>
                  <a:pt x="696138" y="2100091"/>
                  <a:pt x="694396" y="2100444"/>
                  <a:pt x="692454" y="2100715"/>
                </a:cubicBezTo>
                <a:cubicBezTo>
                  <a:pt x="690511" y="2100986"/>
                  <a:pt x="688498" y="2101122"/>
                  <a:pt x="686414" y="2101122"/>
                </a:cubicBezTo>
                <a:cubicBezTo>
                  <a:pt x="683615" y="2101122"/>
                  <a:pt x="681206" y="2100742"/>
                  <a:pt x="679187" y="2099983"/>
                </a:cubicBezTo>
                <a:cubicBezTo>
                  <a:pt x="677169" y="2099223"/>
                  <a:pt x="675514" y="2098121"/>
                  <a:pt x="674222" y="2096678"/>
                </a:cubicBezTo>
                <a:cubicBezTo>
                  <a:pt x="672931" y="2095235"/>
                  <a:pt x="671976" y="2093466"/>
                  <a:pt x="671357" y="2091372"/>
                </a:cubicBezTo>
                <a:cubicBezTo>
                  <a:pt x="670739" y="2089277"/>
                  <a:pt x="670430" y="2086906"/>
                  <a:pt x="670430" y="2084258"/>
                </a:cubicBezTo>
                <a:cubicBezTo>
                  <a:pt x="670430" y="2081957"/>
                  <a:pt x="670760" y="2079782"/>
                  <a:pt x="671422" y="2077731"/>
                </a:cubicBezTo>
                <a:cubicBezTo>
                  <a:pt x="672084" y="2075680"/>
                  <a:pt x="673050" y="2073878"/>
                  <a:pt x="674320" y="2072326"/>
                </a:cubicBezTo>
                <a:cubicBezTo>
                  <a:pt x="675590" y="2070774"/>
                  <a:pt x="677147" y="2069543"/>
                  <a:pt x="678992" y="2068631"/>
                </a:cubicBezTo>
                <a:cubicBezTo>
                  <a:pt x="680836" y="2067720"/>
                  <a:pt x="682931" y="2067264"/>
                  <a:pt x="685275" y="2067264"/>
                </a:cubicBezTo>
                <a:close/>
                <a:moveTo>
                  <a:pt x="343515" y="2067264"/>
                </a:moveTo>
                <a:cubicBezTo>
                  <a:pt x="344795" y="2067264"/>
                  <a:pt x="346217" y="2067334"/>
                  <a:pt x="347779" y="2067475"/>
                </a:cubicBezTo>
                <a:cubicBezTo>
                  <a:pt x="349342" y="2067616"/>
                  <a:pt x="350970" y="2067861"/>
                  <a:pt x="352663" y="2068208"/>
                </a:cubicBezTo>
                <a:lnTo>
                  <a:pt x="352663" y="2073254"/>
                </a:lnTo>
                <a:cubicBezTo>
                  <a:pt x="350883" y="2072820"/>
                  <a:pt x="349195" y="2072500"/>
                  <a:pt x="347600" y="2072294"/>
                </a:cubicBezTo>
                <a:cubicBezTo>
                  <a:pt x="346005" y="2072087"/>
                  <a:pt x="344621" y="2071984"/>
                  <a:pt x="343449" y="2071984"/>
                </a:cubicBezTo>
                <a:cubicBezTo>
                  <a:pt x="342039" y="2071984"/>
                  <a:pt x="340850" y="2072093"/>
                  <a:pt x="339884" y="2072310"/>
                </a:cubicBezTo>
                <a:cubicBezTo>
                  <a:pt x="338919" y="2072527"/>
                  <a:pt x="338137" y="2072825"/>
                  <a:pt x="337541" y="2073205"/>
                </a:cubicBezTo>
                <a:cubicBezTo>
                  <a:pt x="336944" y="2073585"/>
                  <a:pt x="336515" y="2074030"/>
                  <a:pt x="336255" y="2074540"/>
                </a:cubicBezTo>
                <a:cubicBezTo>
                  <a:pt x="335994" y="2075050"/>
                  <a:pt x="335864" y="2075598"/>
                  <a:pt x="335864" y="2076184"/>
                </a:cubicBezTo>
                <a:cubicBezTo>
                  <a:pt x="335864" y="2076770"/>
                  <a:pt x="335978" y="2077302"/>
                  <a:pt x="336206" y="2077779"/>
                </a:cubicBezTo>
                <a:cubicBezTo>
                  <a:pt x="336434" y="2078257"/>
                  <a:pt x="336857" y="2078718"/>
                  <a:pt x="337475" y="2079163"/>
                </a:cubicBezTo>
                <a:cubicBezTo>
                  <a:pt x="338094" y="2079608"/>
                  <a:pt x="338957" y="2080053"/>
                  <a:pt x="340064" y="2080498"/>
                </a:cubicBezTo>
                <a:cubicBezTo>
                  <a:pt x="341171" y="2080943"/>
                  <a:pt x="342614" y="2081426"/>
                  <a:pt x="344393" y="2081947"/>
                </a:cubicBezTo>
                <a:cubicBezTo>
                  <a:pt x="346325" y="2082511"/>
                  <a:pt x="347953" y="2083102"/>
                  <a:pt x="349277" y="2083721"/>
                </a:cubicBezTo>
                <a:cubicBezTo>
                  <a:pt x="350601" y="2084339"/>
                  <a:pt x="351675" y="2085029"/>
                  <a:pt x="352500" y="2085788"/>
                </a:cubicBezTo>
                <a:cubicBezTo>
                  <a:pt x="353325" y="2086548"/>
                  <a:pt x="353916" y="2087405"/>
                  <a:pt x="354274" y="2088360"/>
                </a:cubicBezTo>
                <a:cubicBezTo>
                  <a:pt x="354632" y="2089315"/>
                  <a:pt x="354812" y="2090400"/>
                  <a:pt x="354812" y="2091616"/>
                </a:cubicBezTo>
                <a:cubicBezTo>
                  <a:pt x="354812" y="2092766"/>
                  <a:pt x="354616" y="2093797"/>
                  <a:pt x="354226" y="2094709"/>
                </a:cubicBezTo>
                <a:cubicBezTo>
                  <a:pt x="353835" y="2095620"/>
                  <a:pt x="353303" y="2096429"/>
                  <a:pt x="352630" y="2097134"/>
                </a:cubicBezTo>
                <a:cubicBezTo>
                  <a:pt x="351957" y="2097839"/>
                  <a:pt x="351176" y="2098442"/>
                  <a:pt x="350286" y="2098941"/>
                </a:cubicBezTo>
                <a:cubicBezTo>
                  <a:pt x="349396" y="2099440"/>
                  <a:pt x="348447" y="2099852"/>
                  <a:pt x="347438" y="2100178"/>
                </a:cubicBezTo>
                <a:cubicBezTo>
                  <a:pt x="346428" y="2100504"/>
                  <a:pt x="345392" y="2100742"/>
                  <a:pt x="344328" y="2100894"/>
                </a:cubicBezTo>
                <a:cubicBezTo>
                  <a:pt x="343265" y="2101046"/>
                  <a:pt x="342223" y="2101122"/>
                  <a:pt x="341203" y="2101122"/>
                </a:cubicBezTo>
                <a:cubicBezTo>
                  <a:pt x="338989" y="2101122"/>
                  <a:pt x="336954" y="2101024"/>
                  <a:pt x="335099" y="2100829"/>
                </a:cubicBezTo>
                <a:cubicBezTo>
                  <a:pt x="333243" y="2100634"/>
                  <a:pt x="331425" y="2100319"/>
                  <a:pt x="329646" y="2099885"/>
                </a:cubicBezTo>
                <a:lnTo>
                  <a:pt x="329646" y="2094676"/>
                </a:lnTo>
                <a:cubicBezTo>
                  <a:pt x="331556" y="2095219"/>
                  <a:pt x="333455" y="2095631"/>
                  <a:pt x="335343" y="2095913"/>
                </a:cubicBezTo>
                <a:cubicBezTo>
                  <a:pt x="337231" y="2096195"/>
                  <a:pt x="339109" y="2096336"/>
                  <a:pt x="340975" y="2096336"/>
                </a:cubicBezTo>
                <a:cubicBezTo>
                  <a:pt x="343688" y="2096336"/>
                  <a:pt x="345696" y="2095967"/>
                  <a:pt x="346998" y="2095230"/>
                </a:cubicBezTo>
                <a:cubicBezTo>
                  <a:pt x="348300" y="2094491"/>
                  <a:pt x="348951" y="2093439"/>
                  <a:pt x="348951" y="2092072"/>
                </a:cubicBezTo>
                <a:cubicBezTo>
                  <a:pt x="348951" y="2091486"/>
                  <a:pt x="348848" y="2090959"/>
                  <a:pt x="348642" y="2090493"/>
                </a:cubicBezTo>
                <a:cubicBezTo>
                  <a:pt x="348436" y="2090026"/>
                  <a:pt x="348062" y="2089581"/>
                  <a:pt x="347519" y="2089158"/>
                </a:cubicBezTo>
                <a:cubicBezTo>
                  <a:pt x="346976" y="2088735"/>
                  <a:pt x="346135" y="2088295"/>
                  <a:pt x="344996" y="2087839"/>
                </a:cubicBezTo>
                <a:cubicBezTo>
                  <a:pt x="343856" y="2087383"/>
                  <a:pt x="342299" y="2086863"/>
                  <a:pt x="340324" y="2086277"/>
                </a:cubicBezTo>
                <a:cubicBezTo>
                  <a:pt x="338848" y="2085842"/>
                  <a:pt x="337486" y="2085349"/>
                  <a:pt x="336238" y="2084795"/>
                </a:cubicBezTo>
                <a:cubicBezTo>
                  <a:pt x="334990" y="2084242"/>
                  <a:pt x="333910" y="2083585"/>
                  <a:pt x="332999" y="2082826"/>
                </a:cubicBezTo>
                <a:cubicBezTo>
                  <a:pt x="332087" y="2082066"/>
                  <a:pt x="331371" y="2081176"/>
                  <a:pt x="330850" y="2080156"/>
                </a:cubicBezTo>
                <a:cubicBezTo>
                  <a:pt x="330329" y="2079136"/>
                  <a:pt x="330069" y="2077931"/>
                  <a:pt x="330069" y="2076542"/>
                </a:cubicBezTo>
                <a:cubicBezTo>
                  <a:pt x="330069" y="2075631"/>
                  <a:pt x="330281" y="2074632"/>
                  <a:pt x="330704" y="2073547"/>
                </a:cubicBezTo>
                <a:cubicBezTo>
                  <a:pt x="331127" y="2072462"/>
                  <a:pt x="331849" y="2071453"/>
                  <a:pt x="332869" y="2070519"/>
                </a:cubicBezTo>
                <a:cubicBezTo>
                  <a:pt x="333889" y="2069586"/>
                  <a:pt x="335267" y="2068810"/>
                  <a:pt x="337003" y="2068192"/>
                </a:cubicBezTo>
                <a:cubicBezTo>
                  <a:pt x="338740" y="2067573"/>
                  <a:pt x="340910" y="2067264"/>
                  <a:pt x="343515" y="2067264"/>
                </a:cubicBezTo>
                <a:close/>
                <a:moveTo>
                  <a:pt x="262268" y="2067264"/>
                </a:moveTo>
                <a:cubicBezTo>
                  <a:pt x="264026" y="2067264"/>
                  <a:pt x="265361" y="2067839"/>
                  <a:pt x="266273" y="2068989"/>
                </a:cubicBezTo>
                <a:cubicBezTo>
                  <a:pt x="267184" y="2070139"/>
                  <a:pt x="267640" y="2071919"/>
                  <a:pt x="267640" y="2074328"/>
                </a:cubicBezTo>
                <a:cubicBezTo>
                  <a:pt x="268161" y="2073200"/>
                  <a:pt x="268671" y="2072196"/>
                  <a:pt x="269170" y="2071317"/>
                </a:cubicBezTo>
                <a:cubicBezTo>
                  <a:pt x="269669" y="2070438"/>
                  <a:pt x="270207" y="2069700"/>
                  <a:pt x="270782" y="2069103"/>
                </a:cubicBezTo>
                <a:cubicBezTo>
                  <a:pt x="271357" y="2068506"/>
                  <a:pt x="271992" y="2068050"/>
                  <a:pt x="272686" y="2067736"/>
                </a:cubicBezTo>
                <a:cubicBezTo>
                  <a:pt x="273381" y="2067421"/>
                  <a:pt x="274184" y="2067264"/>
                  <a:pt x="275095" y="2067264"/>
                </a:cubicBezTo>
                <a:cubicBezTo>
                  <a:pt x="279197" y="2067264"/>
                  <a:pt x="281249" y="2070422"/>
                  <a:pt x="281249" y="2076738"/>
                </a:cubicBezTo>
                <a:lnTo>
                  <a:pt x="281249" y="2100536"/>
                </a:lnTo>
                <a:lnTo>
                  <a:pt x="276039" y="2100536"/>
                </a:lnTo>
                <a:lnTo>
                  <a:pt x="276039" y="2077063"/>
                </a:lnTo>
                <a:cubicBezTo>
                  <a:pt x="276039" y="2076043"/>
                  <a:pt x="276001" y="2075207"/>
                  <a:pt x="275926" y="2074556"/>
                </a:cubicBezTo>
                <a:cubicBezTo>
                  <a:pt x="275850" y="2073905"/>
                  <a:pt x="275730" y="2073390"/>
                  <a:pt x="275567" y="2073010"/>
                </a:cubicBezTo>
                <a:cubicBezTo>
                  <a:pt x="275405" y="2072630"/>
                  <a:pt x="275198" y="2072364"/>
                  <a:pt x="274949" y="2072212"/>
                </a:cubicBezTo>
                <a:cubicBezTo>
                  <a:pt x="274699" y="2072060"/>
                  <a:pt x="274390" y="2071984"/>
                  <a:pt x="274021" y="2071984"/>
                </a:cubicBezTo>
                <a:cubicBezTo>
                  <a:pt x="273587" y="2071984"/>
                  <a:pt x="273185" y="2072115"/>
                  <a:pt x="272817" y="2072375"/>
                </a:cubicBezTo>
                <a:cubicBezTo>
                  <a:pt x="272447" y="2072636"/>
                  <a:pt x="272051" y="2073059"/>
                  <a:pt x="271628" y="2073645"/>
                </a:cubicBezTo>
                <a:cubicBezTo>
                  <a:pt x="271205" y="2074231"/>
                  <a:pt x="270738" y="2075007"/>
                  <a:pt x="270228" y="2075973"/>
                </a:cubicBezTo>
                <a:cubicBezTo>
                  <a:pt x="269718" y="2076938"/>
                  <a:pt x="269116" y="2078127"/>
                  <a:pt x="268421" y="2079537"/>
                </a:cubicBezTo>
                <a:lnTo>
                  <a:pt x="268421" y="2100536"/>
                </a:lnTo>
                <a:lnTo>
                  <a:pt x="263245" y="2100536"/>
                </a:lnTo>
                <a:lnTo>
                  <a:pt x="263245" y="2077682"/>
                </a:lnTo>
                <a:cubicBezTo>
                  <a:pt x="263245" y="2076488"/>
                  <a:pt x="263207" y="2075522"/>
                  <a:pt x="263131" y="2074784"/>
                </a:cubicBezTo>
                <a:cubicBezTo>
                  <a:pt x="263055" y="2074046"/>
                  <a:pt x="262936" y="2073471"/>
                  <a:pt x="262773" y="2073059"/>
                </a:cubicBezTo>
                <a:cubicBezTo>
                  <a:pt x="262610" y="2072646"/>
                  <a:pt x="262399" y="2072364"/>
                  <a:pt x="262138" y="2072212"/>
                </a:cubicBezTo>
                <a:cubicBezTo>
                  <a:pt x="261878" y="2072060"/>
                  <a:pt x="261563" y="2071984"/>
                  <a:pt x="261194" y="2071984"/>
                </a:cubicBezTo>
                <a:cubicBezTo>
                  <a:pt x="260803" y="2071984"/>
                  <a:pt x="260434" y="2072093"/>
                  <a:pt x="260087" y="2072310"/>
                </a:cubicBezTo>
                <a:cubicBezTo>
                  <a:pt x="259740" y="2072527"/>
                  <a:pt x="259354" y="2072918"/>
                  <a:pt x="258931" y="2073482"/>
                </a:cubicBezTo>
                <a:cubicBezTo>
                  <a:pt x="258508" y="2074046"/>
                  <a:pt x="258036" y="2074817"/>
                  <a:pt x="257515" y="2075793"/>
                </a:cubicBezTo>
                <a:cubicBezTo>
                  <a:pt x="256994" y="2076770"/>
                  <a:pt x="256376" y="2078018"/>
                  <a:pt x="255659" y="2079537"/>
                </a:cubicBezTo>
                <a:lnTo>
                  <a:pt x="255659" y="2100536"/>
                </a:lnTo>
                <a:lnTo>
                  <a:pt x="250450" y="2100536"/>
                </a:lnTo>
                <a:lnTo>
                  <a:pt x="250450" y="2067850"/>
                </a:lnTo>
                <a:lnTo>
                  <a:pt x="254780" y="2067850"/>
                </a:lnTo>
                <a:lnTo>
                  <a:pt x="255041" y="2074068"/>
                </a:lnTo>
                <a:cubicBezTo>
                  <a:pt x="255605" y="2072831"/>
                  <a:pt x="256153" y="2071778"/>
                  <a:pt x="256685" y="2070910"/>
                </a:cubicBezTo>
                <a:cubicBezTo>
                  <a:pt x="257217" y="2070042"/>
                  <a:pt x="257765" y="2069342"/>
                  <a:pt x="258329" y="2068810"/>
                </a:cubicBezTo>
                <a:cubicBezTo>
                  <a:pt x="258893" y="2068278"/>
                  <a:pt x="259496" y="2067888"/>
                  <a:pt x="260136" y="2067638"/>
                </a:cubicBezTo>
                <a:cubicBezTo>
                  <a:pt x="260776" y="2067388"/>
                  <a:pt x="261487" y="2067264"/>
                  <a:pt x="262268" y="2067264"/>
                </a:cubicBezTo>
                <a:close/>
                <a:moveTo>
                  <a:pt x="200639" y="2067264"/>
                </a:moveTo>
                <a:cubicBezTo>
                  <a:pt x="201920" y="2067264"/>
                  <a:pt x="203342" y="2067334"/>
                  <a:pt x="204904" y="2067475"/>
                </a:cubicBezTo>
                <a:cubicBezTo>
                  <a:pt x="206467" y="2067616"/>
                  <a:pt x="208095" y="2067861"/>
                  <a:pt x="209788" y="2068208"/>
                </a:cubicBezTo>
                <a:lnTo>
                  <a:pt x="209788" y="2073254"/>
                </a:lnTo>
                <a:cubicBezTo>
                  <a:pt x="208008" y="2072820"/>
                  <a:pt x="206321" y="2072500"/>
                  <a:pt x="204725" y="2072294"/>
                </a:cubicBezTo>
                <a:cubicBezTo>
                  <a:pt x="203130" y="2072087"/>
                  <a:pt x="201746" y="2071984"/>
                  <a:pt x="200574" y="2071984"/>
                </a:cubicBezTo>
                <a:cubicBezTo>
                  <a:pt x="199164" y="2071984"/>
                  <a:pt x="197975" y="2072093"/>
                  <a:pt x="197010" y="2072310"/>
                </a:cubicBezTo>
                <a:cubicBezTo>
                  <a:pt x="196044" y="2072527"/>
                  <a:pt x="195262" y="2072825"/>
                  <a:pt x="194665" y="2073205"/>
                </a:cubicBezTo>
                <a:cubicBezTo>
                  <a:pt x="194069" y="2073585"/>
                  <a:pt x="193640" y="2074030"/>
                  <a:pt x="193379" y="2074540"/>
                </a:cubicBezTo>
                <a:cubicBezTo>
                  <a:pt x="193119" y="2075050"/>
                  <a:pt x="192989" y="2075598"/>
                  <a:pt x="192989" y="2076184"/>
                </a:cubicBezTo>
                <a:cubicBezTo>
                  <a:pt x="192989" y="2076770"/>
                  <a:pt x="193103" y="2077302"/>
                  <a:pt x="193331" y="2077779"/>
                </a:cubicBezTo>
                <a:cubicBezTo>
                  <a:pt x="193558" y="2078257"/>
                  <a:pt x="193982" y="2078718"/>
                  <a:pt x="194600" y="2079163"/>
                </a:cubicBezTo>
                <a:cubicBezTo>
                  <a:pt x="195219" y="2079608"/>
                  <a:pt x="196082" y="2080053"/>
                  <a:pt x="197189" y="2080498"/>
                </a:cubicBezTo>
                <a:cubicBezTo>
                  <a:pt x="198295" y="2080943"/>
                  <a:pt x="199739" y="2081426"/>
                  <a:pt x="201519" y="2081947"/>
                </a:cubicBezTo>
                <a:cubicBezTo>
                  <a:pt x="203450" y="2082511"/>
                  <a:pt x="205078" y="2083102"/>
                  <a:pt x="206402" y="2083721"/>
                </a:cubicBezTo>
                <a:cubicBezTo>
                  <a:pt x="207726" y="2084339"/>
                  <a:pt x="208800" y="2085029"/>
                  <a:pt x="209625" y="2085788"/>
                </a:cubicBezTo>
                <a:cubicBezTo>
                  <a:pt x="210450" y="2086548"/>
                  <a:pt x="211041" y="2087405"/>
                  <a:pt x="211399" y="2088360"/>
                </a:cubicBezTo>
                <a:cubicBezTo>
                  <a:pt x="211757" y="2089315"/>
                  <a:pt x="211937" y="2090400"/>
                  <a:pt x="211937" y="2091616"/>
                </a:cubicBezTo>
                <a:cubicBezTo>
                  <a:pt x="211937" y="2092766"/>
                  <a:pt x="211741" y="2093797"/>
                  <a:pt x="211350" y="2094709"/>
                </a:cubicBezTo>
                <a:cubicBezTo>
                  <a:pt x="210960" y="2095620"/>
                  <a:pt x="210428" y="2096429"/>
                  <a:pt x="209755" y="2097134"/>
                </a:cubicBezTo>
                <a:cubicBezTo>
                  <a:pt x="209082" y="2097839"/>
                  <a:pt x="208301" y="2098442"/>
                  <a:pt x="207411" y="2098941"/>
                </a:cubicBezTo>
                <a:cubicBezTo>
                  <a:pt x="206521" y="2099440"/>
                  <a:pt x="205572" y="2099852"/>
                  <a:pt x="204562" y="2100178"/>
                </a:cubicBezTo>
                <a:cubicBezTo>
                  <a:pt x="203553" y="2100504"/>
                  <a:pt x="202517" y="2100742"/>
                  <a:pt x="201453" y="2100894"/>
                </a:cubicBezTo>
                <a:cubicBezTo>
                  <a:pt x="200390" y="2101046"/>
                  <a:pt x="199348" y="2101122"/>
                  <a:pt x="198328" y="2101122"/>
                </a:cubicBezTo>
                <a:cubicBezTo>
                  <a:pt x="196114" y="2101122"/>
                  <a:pt x="194079" y="2101024"/>
                  <a:pt x="192224" y="2100829"/>
                </a:cubicBezTo>
                <a:cubicBezTo>
                  <a:pt x="190368" y="2100634"/>
                  <a:pt x="188550" y="2100319"/>
                  <a:pt x="186771" y="2099885"/>
                </a:cubicBezTo>
                <a:lnTo>
                  <a:pt x="186771" y="2094676"/>
                </a:lnTo>
                <a:cubicBezTo>
                  <a:pt x="188680" y="2095219"/>
                  <a:pt x="190580" y="2095631"/>
                  <a:pt x="192468" y="2095913"/>
                </a:cubicBezTo>
                <a:cubicBezTo>
                  <a:pt x="194356" y="2096195"/>
                  <a:pt x="196234" y="2096336"/>
                  <a:pt x="198100" y="2096336"/>
                </a:cubicBezTo>
                <a:cubicBezTo>
                  <a:pt x="200813" y="2096336"/>
                  <a:pt x="202821" y="2095967"/>
                  <a:pt x="204123" y="2095230"/>
                </a:cubicBezTo>
                <a:cubicBezTo>
                  <a:pt x="205425" y="2094491"/>
                  <a:pt x="206076" y="2093439"/>
                  <a:pt x="206076" y="2092072"/>
                </a:cubicBezTo>
                <a:cubicBezTo>
                  <a:pt x="206076" y="2091486"/>
                  <a:pt x="205973" y="2090959"/>
                  <a:pt x="205767" y="2090493"/>
                </a:cubicBezTo>
                <a:cubicBezTo>
                  <a:pt x="205561" y="2090026"/>
                  <a:pt x="205186" y="2089581"/>
                  <a:pt x="204644" y="2089158"/>
                </a:cubicBezTo>
                <a:cubicBezTo>
                  <a:pt x="204101" y="2088735"/>
                  <a:pt x="203260" y="2088295"/>
                  <a:pt x="202121" y="2087839"/>
                </a:cubicBezTo>
                <a:cubicBezTo>
                  <a:pt x="200981" y="2087383"/>
                  <a:pt x="199424" y="2086863"/>
                  <a:pt x="197449" y="2086277"/>
                </a:cubicBezTo>
                <a:cubicBezTo>
                  <a:pt x="195973" y="2085842"/>
                  <a:pt x="194611" y="2085349"/>
                  <a:pt x="193363" y="2084795"/>
                </a:cubicBezTo>
                <a:cubicBezTo>
                  <a:pt x="192115" y="2084242"/>
                  <a:pt x="191035" y="2083585"/>
                  <a:pt x="190124" y="2082826"/>
                </a:cubicBezTo>
                <a:cubicBezTo>
                  <a:pt x="189212" y="2082066"/>
                  <a:pt x="188496" y="2081176"/>
                  <a:pt x="187975" y="2080156"/>
                </a:cubicBezTo>
                <a:cubicBezTo>
                  <a:pt x="187454" y="2079136"/>
                  <a:pt x="187194" y="2077931"/>
                  <a:pt x="187194" y="2076542"/>
                </a:cubicBezTo>
                <a:cubicBezTo>
                  <a:pt x="187194" y="2075631"/>
                  <a:pt x="187405" y="2074632"/>
                  <a:pt x="187829" y="2073547"/>
                </a:cubicBezTo>
                <a:cubicBezTo>
                  <a:pt x="188252" y="2072462"/>
                  <a:pt x="188973" y="2071453"/>
                  <a:pt x="189994" y="2070519"/>
                </a:cubicBezTo>
                <a:cubicBezTo>
                  <a:pt x="191014" y="2069586"/>
                  <a:pt x="192392" y="2068810"/>
                  <a:pt x="194128" y="2068192"/>
                </a:cubicBezTo>
                <a:cubicBezTo>
                  <a:pt x="195865" y="2067573"/>
                  <a:pt x="198035" y="2067264"/>
                  <a:pt x="200639" y="2067264"/>
                </a:cubicBezTo>
                <a:close/>
                <a:moveTo>
                  <a:pt x="166023" y="2067264"/>
                </a:moveTo>
                <a:cubicBezTo>
                  <a:pt x="169409" y="2067264"/>
                  <a:pt x="171975" y="2068360"/>
                  <a:pt x="173723" y="2070552"/>
                </a:cubicBezTo>
                <a:cubicBezTo>
                  <a:pt x="175470" y="2072744"/>
                  <a:pt x="176278" y="2076000"/>
                  <a:pt x="176148" y="2080319"/>
                </a:cubicBezTo>
                <a:lnTo>
                  <a:pt x="170418" y="2080319"/>
                </a:lnTo>
                <a:cubicBezTo>
                  <a:pt x="170483" y="2077454"/>
                  <a:pt x="170065" y="2075376"/>
                  <a:pt x="169165" y="2074084"/>
                </a:cubicBezTo>
                <a:cubicBezTo>
                  <a:pt x="168264" y="2072793"/>
                  <a:pt x="166945" y="2072147"/>
                  <a:pt x="165209" y="2072147"/>
                </a:cubicBezTo>
                <a:cubicBezTo>
                  <a:pt x="164449" y="2072147"/>
                  <a:pt x="163684" y="2072283"/>
                  <a:pt x="162914" y="2072554"/>
                </a:cubicBezTo>
                <a:cubicBezTo>
                  <a:pt x="162143" y="2072825"/>
                  <a:pt x="161351" y="2073259"/>
                  <a:pt x="160537" y="2073856"/>
                </a:cubicBezTo>
                <a:cubicBezTo>
                  <a:pt x="159723" y="2074453"/>
                  <a:pt x="158861" y="2075218"/>
                  <a:pt x="157949" y="2076152"/>
                </a:cubicBezTo>
                <a:cubicBezTo>
                  <a:pt x="157038" y="2077085"/>
                  <a:pt x="156061" y="2078213"/>
                  <a:pt x="155019" y="2079537"/>
                </a:cubicBezTo>
                <a:lnTo>
                  <a:pt x="155019" y="2100536"/>
                </a:lnTo>
                <a:lnTo>
                  <a:pt x="149289" y="2100536"/>
                </a:lnTo>
                <a:lnTo>
                  <a:pt x="149289" y="2067850"/>
                </a:lnTo>
                <a:lnTo>
                  <a:pt x="154466" y="2067850"/>
                </a:lnTo>
                <a:lnTo>
                  <a:pt x="154628" y="2073873"/>
                </a:lnTo>
                <a:cubicBezTo>
                  <a:pt x="156560" y="2071550"/>
                  <a:pt x="158465" y="2069868"/>
                  <a:pt x="160342" y="2068826"/>
                </a:cubicBezTo>
                <a:cubicBezTo>
                  <a:pt x="162219" y="2067785"/>
                  <a:pt x="164113" y="2067264"/>
                  <a:pt x="166023" y="2067264"/>
                </a:cubicBezTo>
                <a:close/>
                <a:moveTo>
                  <a:pt x="132825" y="2067264"/>
                </a:moveTo>
                <a:cubicBezTo>
                  <a:pt x="135104" y="2067264"/>
                  <a:pt x="137122" y="2067622"/>
                  <a:pt x="138880" y="2068338"/>
                </a:cubicBezTo>
                <a:cubicBezTo>
                  <a:pt x="140638" y="2069054"/>
                  <a:pt x="142120" y="2070069"/>
                  <a:pt x="143324" y="2071382"/>
                </a:cubicBezTo>
                <a:cubicBezTo>
                  <a:pt x="144529" y="2072695"/>
                  <a:pt x="145440" y="2074290"/>
                  <a:pt x="146059" y="2076168"/>
                </a:cubicBezTo>
                <a:cubicBezTo>
                  <a:pt x="146678" y="2078045"/>
                  <a:pt x="146987" y="2080145"/>
                  <a:pt x="146987" y="2082467"/>
                </a:cubicBezTo>
                <a:cubicBezTo>
                  <a:pt x="146987" y="2083270"/>
                  <a:pt x="146976" y="2083943"/>
                  <a:pt x="146954" y="2084486"/>
                </a:cubicBezTo>
                <a:cubicBezTo>
                  <a:pt x="146933" y="2085029"/>
                  <a:pt x="146900" y="2085539"/>
                  <a:pt x="146857" y="2086016"/>
                </a:cubicBezTo>
                <a:lnTo>
                  <a:pt x="123905" y="2086016"/>
                </a:lnTo>
                <a:cubicBezTo>
                  <a:pt x="123905" y="2089358"/>
                  <a:pt x="124838" y="2091925"/>
                  <a:pt x="126704" y="2093716"/>
                </a:cubicBezTo>
                <a:cubicBezTo>
                  <a:pt x="128571" y="2095506"/>
                  <a:pt x="131262" y="2096402"/>
                  <a:pt x="134778" y="2096402"/>
                </a:cubicBezTo>
                <a:cubicBezTo>
                  <a:pt x="135733" y="2096402"/>
                  <a:pt x="136688" y="2096363"/>
                  <a:pt x="137643" y="2096288"/>
                </a:cubicBezTo>
                <a:cubicBezTo>
                  <a:pt x="138598" y="2096212"/>
                  <a:pt x="139521" y="2096109"/>
                  <a:pt x="140411" y="2095978"/>
                </a:cubicBezTo>
                <a:cubicBezTo>
                  <a:pt x="141300" y="2095848"/>
                  <a:pt x="142152" y="2095702"/>
                  <a:pt x="142966" y="2095539"/>
                </a:cubicBezTo>
                <a:cubicBezTo>
                  <a:pt x="143780" y="2095376"/>
                  <a:pt x="144534" y="2095197"/>
                  <a:pt x="145229" y="2095002"/>
                </a:cubicBezTo>
                <a:lnTo>
                  <a:pt x="145229" y="2099657"/>
                </a:lnTo>
                <a:cubicBezTo>
                  <a:pt x="143688" y="2100091"/>
                  <a:pt x="141946" y="2100444"/>
                  <a:pt x="140004" y="2100715"/>
                </a:cubicBezTo>
                <a:cubicBezTo>
                  <a:pt x="138061" y="2100986"/>
                  <a:pt x="136048" y="2101122"/>
                  <a:pt x="133964" y="2101122"/>
                </a:cubicBezTo>
                <a:cubicBezTo>
                  <a:pt x="131165" y="2101122"/>
                  <a:pt x="128755" y="2100742"/>
                  <a:pt x="126737" y="2099983"/>
                </a:cubicBezTo>
                <a:cubicBezTo>
                  <a:pt x="124718" y="2099223"/>
                  <a:pt x="123064" y="2098121"/>
                  <a:pt x="121772" y="2096678"/>
                </a:cubicBezTo>
                <a:cubicBezTo>
                  <a:pt x="120481" y="2095235"/>
                  <a:pt x="119526" y="2093466"/>
                  <a:pt x="118907" y="2091372"/>
                </a:cubicBezTo>
                <a:cubicBezTo>
                  <a:pt x="118289" y="2089277"/>
                  <a:pt x="117979" y="2086906"/>
                  <a:pt x="117979" y="2084258"/>
                </a:cubicBezTo>
                <a:cubicBezTo>
                  <a:pt x="117979" y="2081957"/>
                  <a:pt x="118310" y="2079782"/>
                  <a:pt x="118972" y="2077731"/>
                </a:cubicBezTo>
                <a:cubicBezTo>
                  <a:pt x="119634" y="2075680"/>
                  <a:pt x="120600" y="2073878"/>
                  <a:pt x="121870" y="2072326"/>
                </a:cubicBezTo>
                <a:cubicBezTo>
                  <a:pt x="123140" y="2070774"/>
                  <a:pt x="124697" y="2069543"/>
                  <a:pt x="126542" y="2068631"/>
                </a:cubicBezTo>
                <a:cubicBezTo>
                  <a:pt x="128386" y="2067720"/>
                  <a:pt x="130481" y="2067264"/>
                  <a:pt x="132825" y="2067264"/>
                </a:cubicBezTo>
                <a:close/>
                <a:moveTo>
                  <a:pt x="56625" y="2067264"/>
                </a:moveTo>
                <a:cubicBezTo>
                  <a:pt x="58969" y="2067264"/>
                  <a:pt x="61069" y="2067627"/>
                  <a:pt x="62925" y="2068354"/>
                </a:cubicBezTo>
                <a:cubicBezTo>
                  <a:pt x="64780" y="2069081"/>
                  <a:pt x="66354" y="2070145"/>
                  <a:pt x="67645" y="2071545"/>
                </a:cubicBezTo>
                <a:cubicBezTo>
                  <a:pt x="68937" y="2072945"/>
                  <a:pt x="69924" y="2074687"/>
                  <a:pt x="70608" y="2076770"/>
                </a:cubicBezTo>
                <a:cubicBezTo>
                  <a:pt x="71292" y="2078854"/>
                  <a:pt x="71633" y="2081241"/>
                  <a:pt x="71633" y="2083933"/>
                </a:cubicBezTo>
                <a:cubicBezTo>
                  <a:pt x="71633" y="2086472"/>
                  <a:pt x="71275" y="2088800"/>
                  <a:pt x="70559" y="2090916"/>
                </a:cubicBezTo>
                <a:cubicBezTo>
                  <a:pt x="69843" y="2093032"/>
                  <a:pt x="68812" y="2094844"/>
                  <a:pt x="67466" y="2096353"/>
                </a:cubicBezTo>
                <a:cubicBezTo>
                  <a:pt x="66121" y="2097861"/>
                  <a:pt x="64482" y="2099033"/>
                  <a:pt x="62550" y="2099869"/>
                </a:cubicBezTo>
                <a:cubicBezTo>
                  <a:pt x="60619" y="2100704"/>
                  <a:pt x="58426" y="2101122"/>
                  <a:pt x="55974" y="2101122"/>
                </a:cubicBezTo>
                <a:cubicBezTo>
                  <a:pt x="53630" y="2101122"/>
                  <a:pt x="51530" y="2100759"/>
                  <a:pt x="49674" y="2100032"/>
                </a:cubicBezTo>
                <a:cubicBezTo>
                  <a:pt x="47819" y="2099304"/>
                  <a:pt x="46245" y="2098235"/>
                  <a:pt x="44954" y="2096825"/>
                </a:cubicBezTo>
                <a:cubicBezTo>
                  <a:pt x="43662" y="2095414"/>
                  <a:pt x="42675" y="2093667"/>
                  <a:pt x="41991" y="2091583"/>
                </a:cubicBezTo>
                <a:cubicBezTo>
                  <a:pt x="41307" y="2089500"/>
                  <a:pt x="40965" y="2087101"/>
                  <a:pt x="40965" y="2084388"/>
                </a:cubicBezTo>
                <a:cubicBezTo>
                  <a:pt x="40965" y="2081849"/>
                  <a:pt x="41324" y="2079532"/>
                  <a:pt x="42040" y="2077438"/>
                </a:cubicBezTo>
                <a:cubicBezTo>
                  <a:pt x="42756" y="2075343"/>
                  <a:pt x="43787" y="2073542"/>
                  <a:pt x="45133" y="2072033"/>
                </a:cubicBezTo>
                <a:cubicBezTo>
                  <a:pt x="46478" y="2070525"/>
                  <a:pt x="48117" y="2069353"/>
                  <a:pt x="50049" y="2068517"/>
                </a:cubicBezTo>
                <a:cubicBezTo>
                  <a:pt x="51980" y="2067681"/>
                  <a:pt x="54172" y="2067264"/>
                  <a:pt x="56625" y="2067264"/>
                </a:cubicBezTo>
                <a:close/>
                <a:moveTo>
                  <a:pt x="580175" y="2062120"/>
                </a:moveTo>
                <a:cubicBezTo>
                  <a:pt x="577744" y="2062120"/>
                  <a:pt x="575850" y="2062586"/>
                  <a:pt x="574494" y="2063520"/>
                </a:cubicBezTo>
                <a:cubicBezTo>
                  <a:pt x="573137" y="2064453"/>
                  <a:pt x="572459" y="2065853"/>
                  <a:pt x="572459" y="2067720"/>
                </a:cubicBezTo>
                <a:cubicBezTo>
                  <a:pt x="572459" y="2068566"/>
                  <a:pt x="572621" y="2069347"/>
                  <a:pt x="572947" y="2070064"/>
                </a:cubicBezTo>
                <a:cubicBezTo>
                  <a:pt x="573273" y="2070780"/>
                  <a:pt x="573777" y="2071453"/>
                  <a:pt x="574461" y="2072082"/>
                </a:cubicBezTo>
                <a:cubicBezTo>
                  <a:pt x="575145" y="2072711"/>
                  <a:pt x="575996" y="2073330"/>
                  <a:pt x="577017" y="2073938"/>
                </a:cubicBezTo>
                <a:cubicBezTo>
                  <a:pt x="578037" y="2074545"/>
                  <a:pt x="579252" y="2075164"/>
                  <a:pt x="580663" y="2075793"/>
                </a:cubicBezTo>
                <a:cubicBezTo>
                  <a:pt x="583116" y="2074643"/>
                  <a:pt x="584939" y="2073444"/>
                  <a:pt x="586132" y="2072196"/>
                </a:cubicBezTo>
                <a:cubicBezTo>
                  <a:pt x="587326" y="2070948"/>
                  <a:pt x="587923" y="2069499"/>
                  <a:pt x="587923" y="2067850"/>
                </a:cubicBezTo>
                <a:cubicBezTo>
                  <a:pt x="587923" y="2065918"/>
                  <a:pt x="587245" y="2064480"/>
                  <a:pt x="585888" y="2063536"/>
                </a:cubicBezTo>
                <a:cubicBezTo>
                  <a:pt x="584532" y="2062592"/>
                  <a:pt x="582627" y="2062120"/>
                  <a:pt x="580175" y="2062120"/>
                </a:cubicBezTo>
                <a:close/>
                <a:moveTo>
                  <a:pt x="1" y="2057985"/>
                </a:moveTo>
                <a:lnTo>
                  <a:pt x="6544" y="2057985"/>
                </a:lnTo>
                <a:lnTo>
                  <a:pt x="15725" y="2086667"/>
                </a:lnTo>
                <a:lnTo>
                  <a:pt x="18330" y="2095067"/>
                </a:lnTo>
                <a:lnTo>
                  <a:pt x="20999" y="2086667"/>
                </a:lnTo>
                <a:lnTo>
                  <a:pt x="30213" y="2057985"/>
                </a:lnTo>
                <a:lnTo>
                  <a:pt x="36398" y="2057985"/>
                </a:lnTo>
                <a:lnTo>
                  <a:pt x="21943" y="2100536"/>
                </a:lnTo>
                <a:lnTo>
                  <a:pt x="14130" y="2100536"/>
                </a:lnTo>
                <a:close/>
                <a:moveTo>
                  <a:pt x="551209" y="2057790"/>
                </a:moveTo>
                <a:lnTo>
                  <a:pt x="556222" y="2057790"/>
                </a:lnTo>
                <a:lnTo>
                  <a:pt x="556222" y="2095262"/>
                </a:lnTo>
                <a:lnTo>
                  <a:pt x="565729" y="2095262"/>
                </a:lnTo>
                <a:lnTo>
                  <a:pt x="565729" y="2100536"/>
                </a:lnTo>
                <a:lnTo>
                  <a:pt x="539000" y="2100536"/>
                </a:lnTo>
                <a:lnTo>
                  <a:pt x="539000" y="2095262"/>
                </a:lnTo>
                <a:lnTo>
                  <a:pt x="549939" y="2095262"/>
                </a:lnTo>
                <a:lnTo>
                  <a:pt x="549939" y="2064203"/>
                </a:lnTo>
                <a:lnTo>
                  <a:pt x="539749" y="2069738"/>
                </a:lnTo>
                <a:lnTo>
                  <a:pt x="537666" y="2064920"/>
                </a:lnTo>
                <a:close/>
                <a:moveTo>
                  <a:pt x="1455009" y="2057399"/>
                </a:moveTo>
                <a:lnTo>
                  <a:pt x="1455009" y="2067850"/>
                </a:lnTo>
                <a:lnTo>
                  <a:pt x="1469692" y="2067850"/>
                </a:lnTo>
                <a:lnTo>
                  <a:pt x="1469692" y="2072603"/>
                </a:lnTo>
                <a:lnTo>
                  <a:pt x="1455009" y="2072603"/>
                </a:lnTo>
                <a:lnTo>
                  <a:pt x="1455009" y="2089207"/>
                </a:lnTo>
                <a:cubicBezTo>
                  <a:pt x="1455009" y="2091551"/>
                  <a:pt x="1455633" y="2093303"/>
                  <a:pt x="1456881" y="2094464"/>
                </a:cubicBezTo>
                <a:cubicBezTo>
                  <a:pt x="1458129" y="2095626"/>
                  <a:pt x="1459968" y="2096206"/>
                  <a:pt x="1462399" y="2096206"/>
                </a:cubicBezTo>
                <a:cubicBezTo>
                  <a:pt x="1463441" y="2096206"/>
                  <a:pt x="1464581" y="2096125"/>
                  <a:pt x="1465818" y="2095962"/>
                </a:cubicBezTo>
                <a:cubicBezTo>
                  <a:pt x="1467055" y="2095799"/>
                  <a:pt x="1468346" y="2095544"/>
                  <a:pt x="1469692" y="2095197"/>
                </a:cubicBezTo>
                <a:lnTo>
                  <a:pt x="1469692" y="2100080"/>
                </a:lnTo>
                <a:cubicBezTo>
                  <a:pt x="1468412" y="2100406"/>
                  <a:pt x="1467088" y="2100639"/>
                  <a:pt x="1465720" y="2100780"/>
                </a:cubicBezTo>
                <a:cubicBezTo>
                  <a:pt x="1464353" y="2100921"/>
                  <a:pt x="1462964" y="2100992"/>
                  <a:pt x="1461553" y="2100992"/>
                </a:cubicBezTo>
                <a:cubicBezTo>
                  <a:pt x="1457451" y="2100992"/>
                  <a:pt x="1454391" y="2100064"/>
                  <a:pt x="1452372" y="2098208"/>
                </a:cubicBezTo>
                <a:cubicBezTo>
                  <a:pt x="1450354" y="2096353"/>
                  <a:pt x="1449344" y="2093504"/>
                  <a:pt x="1449344" y="2089662"/>
                </a:cubicBezTo>
                <a:lnTo>
                  <a:pt x="1449344" y="2072603"/>
                </a:lnTo>
                <a:lnTo>
                  <a:pt x="1440196" y="2072603"/>
                </a:lnTo>
                <a:lnTo>
                  <a:pt x="1440196" y="2067850"/>
                </a:lnTo>
                <a:lnTo>
                  <a:pt x="1449344" y="2067850"/>
                </a:lnTo>
                <a:lnTo>
                  <a:pt x="1449344" y="2058864"/>
                </a:lnTo>
                <a:close/>
                <a:moveTo>
                  <a:pt x="1178784" y="2057399"/>
                </a:moveTo>
                <a:lnTo>
                  <a:pt x="1178784" y="2067850"/>
                </a:lnTo>
                <a:lnTo>
                  <a:pt x="1193467" y="2067850"/>
                </a:lnTo>
                <a:lnTo>
                  <a:pt x="1193467" y="2072603"/>
                </a:lnTo>
                <a:lnTo>
                  <a:pt x="1178784" y="2072603"/>
                </a:lnTo>
                <a:lnTo>
                  <a:pt x="1178784" y="2089207"/>
                </a:lnTo>
                <a:cubicBezTo>
                  <a:pt x="1178784" y="2091551"/>
                  <a:pt x="1179408" y="2093303"/>
                  <a:pt x="1180656" y="2094464"/>
                </a:cubicBezTo>
                <a:cubicBezTo>
                  <a:pt x="1181904" y="2095626"/>
                  <a:pt x="1183743" y="2096206"/>
                  <a:pt x="1186174" y="2096206"/>
                </a:cubicBezTo>
                <a:cubicBezTo>
                  <a:pt x="1187216" y="2096206"/>
                  <a:pt x="1188356" y="2096125"/>
                  <a:pt x="1189593" y="2095962"/>
                </a:cubicBezTo>
                <a:cubicBezTo>
                  <a:pt x="1190830" y="2095799"/>
                  <a:pt x="1192121" y="2095544"/>
                  <a:pt x="1193467" y="2095197"/>
                </a:cubicBezTo>
                <a:lnTo>
                  <a:pt x="1193467" y="2100080"/>
                </a:lnTo>
                <a:cubicBezTo>
                  <a:pt x="1192187" y="2100406"/>
                  <a:pt x="1190863" y="2100639"/>
                  <a:pt x="1189495" y="2100780"/>
                </a:cubicBezTo>
                <a:cubicBezTo>
                  <a:pt x="1188128" y="2100921"/>
                  <a:pt x="1186739" y="2100992"/>
                  <a:pt x="1185328" y="2100992"/>
                </a:cubicBezTo>
                <a:cubicBezTo>
                  <a:pt x="1181226" y="2100992"/>
                  <a:pt x="1178166" y="2100064"/>
                  <a:pt x="1176147" y="2098208"/>
                </a:cubicBezTo>
                <a:cubicBezTo>
                  <a:pt x="1174129" y="2096353"/>
                  <a:pt x="1173119" y="2093504"/>
                  <a:pt x="1173119" y="2089662"/>
                </a:cubicBezTo>
                <a:lnTo>
                  <a:pt x="1173119" y="2072603"/>
                </a:lnTo>
                <a:lnTo>
                  <a:pt x="1163971" y="2072603"/>
                </a:lnTo>
                <a:lnTo>
                  <a:pt x="1163971" y="2067850"/>
                </a:lnTo>
                <a:lnTo>
                  <a:pt x="1173119" y="2067850"/>
                </a:lnTo>
                <a:lnTo>
                  <a:pt x="1173119" y="2058864"/>
                </a:lnTo>
                <a:close/>
                <a:moveTo>
                  <a:pt x="580370" y="2057399"/>
                </a:moveTo>
                <a:cubicBezTo>
                  <a:pt x="582562" y="2057399"/>
                  <a:pt x="584488" y="2057633"/>
                  <a:pt x="586149" y="2058099"/>
                </a:cubicBezTo>
                <a:cubicBezTo>
                  <a:pt x="587809" y="2058566"/>
                  <a:pt x="589203" y="2059233"/>
                  <a:pt x="590332" y="2060101"/>
                </a:cubicBezTo>
                <a:cubicBezTo>
                  <a:pt x="591461" y="2060970"/>
                  <a:pt x="592307" y="2062022"/>
                  <a:pt x="592871" y="2063259"/>
                </a:cubicBezTo>
                <a:cubicBezTo>
                  <a:pt x="593436" y="2064496"/>
                  <a:pt x="593718" y="2065875"/>
                  <a:pt x="593718" y="2067394"/>
                </a:cubicBezTo>
                <a:cubicBezTo>
                  <a:pt x="593718" y="2069868"/>
                  <a:pt x="593029" y="2071974"/>
                  <a:pt x="591651" y="2073710"/>
                </a:cubicBezTo>
                <a:cubicBezTo>
                  <a:pt x="590272" y="2075446"/>
                  <a:pt x="588314" y="2076965"/>
                  <a:pt x="585774" y="2078268"/>
                </a:cubicBezTo>
                <a:cubicBezTo>
                  <a:pt x="587033" y="2078897"/>
                  <a:pt x="588205" y="2079592"/>
                  <a:pt x="589290" y="2080351"/>
                </a:cubicBezTo>
                <a:cubicBezTo>
                  <a:pt x="590375" y="2081111"/>
                  <a:pt x="591320" y="2081957"/>
                  <a:pt x="592123" y="2082891"/>
                </a:cubicBezTo>
                <a:cubicBezTo>
                  <a:pt x="592926" y="2083824"/>
                  <a:pt x="593550" y="2084866"/>
                  <a:pt x="593995" y="2086016"/>
                </a:cubicBezTo>
                <a:cubicBezTo>
                  <a:pt x="594440" y="2087166"/>
                  <a:pt x="594662" y="2088447"/>
                  <a:pt x="594662" y="2089858"/>
                </a:cubicBezTo>
                <a:cubicBezTo>
                  <a:pt x="594662" y="2091659"/>
                  <a:pt x="594293" y="2093260"/>
                  <a:pt x="593555" y="2094660"/>
                </a:cubicBezTo>
                <a:cubicBezTo>
                  <a:pt x="592817" y="2096060"/>
                  <a:pt x="591786" y="2097237"/>
                  <a:pt x="590462" y="2098192"/>
                </a:cubicBezTo>
                <a:cubicBezTo>
                  <a:pt x="589138" y="2099147"/>
                  <a:pt x="587575" y="2099874"/>
                  <a:pt x="585774" y="2100373"/>
                </a:cubicBezTo>
                <a:cubicBezTo>
                  <a:pt x="583973" y="2100872"/>
                  <a:pt x="582019" y="2101122"/>
                  <a:pt x="579914" y="2101122"/>
                </a:cubicBezTo>
                <a:cubicBezTo>
                  <a:pt x="577592" y="2101122"/>
                  <a:pt x="575546" y="2100862"/>
                  <a:pt x="573777" y="2100341"/>
                </a:cubicBezTo>
                <a:cubicBezTo>
                  <a:pt x="572008" y="2099820"/>
                  <a:pt x="570527" y="2099093"/>
                  <a:pt x="569333" y="2098160"/>
                </a:cubicBezTo>
                <a:cubicBezTo>
                  <a:pt x="568140" y="2097226"/>
                  <a:pt x="567239" y="2096119"/>
                  <a:pt x="566631" y="2094839"/>
                </a:cubicBezTo>
                <a:cubicBezTo>
                  <a:pt x="566023" y="2093558"/>
                  <a:pt x="565720" y="2092147"/>
                  <a:pt x="565720" y="2090607"/>
                </a:cubicBezTo>
                <a:cubicBezTo>
                  <a:pt x="565720" y="2088002"/>
                  <a:pt x="566447" y="2085756"/>
                  <a:pt x="567901" y="2083867"/>
                </a:cubicBezTo>
                <a:cubicBezTo>
                  <a:pt x="569355" y="2081979"/>
                  <a:pt x="571601" y="2080264"/>
                  <a:pt x="574640" y="2078724"/>
                </a:cubicBezTo>
                <a:cubicBezTo>
                  <a:pt x="571862" y="2077313"/>
                  <a:pt x="569833" y="2075745"/>
                  <a:pt x="568552" y="2074019"/>
                </a:cubicBezTo>
                <a:cubicBezTo>
                  <a:pt x="567271" y="2072294"/>
                  <a:pt x="566631" y="2070313"/>
                  <a:pt x="566631" y="2068078"/>
                </a:cubicBezTo>
                <a:cubicBezTo>
                  <a:pt x="566631" y="2066710"/>
                  <a:pt x="566913" y="2065386"/>
                  <a:pt x="567478" y="2064106"/>
                </a:cubicBezTo>
                <a:cubicBezTo>
                  <a:pt x="568042" y="2062825"/>
                  <a:pt x="568894" y="2061686"/>
                  <a:pt x="570033" y="2060687"/>
                </a:cubicBezTo>
                <a:cubicBezTo>
                  <a:pt x="571173" y="2059689"/>
                  <a:pt x="572600" y="2058891"/>
                  <a:pt x="574314" y="2058295"/>
                </a:cubicBezTo>
                <a:cubicBezTo>
                  <a:pt x="576029" y="2057698"/>
                  <a:pt x="578047" y="2057399"/>
                  <a:pt x="580370" y="2057399"/>
                </a:cubicBezTo>
                <a:close/>
                <a:moveTo>
                  <a:pt x="369160" y="2057399"/>
                </a:moveTo>
                <a:lnTo>
                  <a:pt x="369160" y="2067850"/>
                </a:lnTo>
                <a:lnTo>
                  <a:pt x="383842" y="2067850"/>
                </a:lnTo>
                <a:lnTo>
                  <a:pt x="383842" y="2072603"/>
                </a:lnTo>
                <a:lnTo>
                  <a:pt x="369160" y="2072603"/>
                </a:lnTo>
                <a:lnTo>
                  <a:pt x="369160" y="2089207"/>
                </a:lnTo>
                <a:cubicBezTo>
                  <a:pt x="369160" y="2091551"/>
                  <a:pt x="369784" y="2093303"/>
                  <a:pt x="371032" y="2094464"/>
                </a:cubicBezTo>
                <a:cubicBezTo>
                  <a:pt x="372279" y="2095626"/>
                  <a:pt x="374119" y="2096206"/>
                  <a:pt x="376550" y="2096206"/>
                </a:cubicBezTo>
                <a:cubicBezTo>
                  <a:pt x="377592" y="2096206"/>
                  <a:pt x="378731" y="2096125"/>
                  <a:pt x="379968" y="2095962"/>
                </a:cubicBezTo>
                <a:cubicBezTo>
                  <a:pt x="381205" y="2095799"/>
                  <a:pt x="382497" y="2095544"/>
                  <a:pt x="383842" y="2095197"/>
                </a:cubicBezTo>
                <a:lnTo>
                  <a:pt x="383842" y="2100080"/>
                </a:lnTo>
                <a:cubicBezTo>
                  <a:pt x="382562" y="2100406"/>
                  <a:pt x="381238" y="2100639"/>
                  <a:pt x="379871" y="2100780"/>
                </a:cubicBezTo>
                <a:cubicBezTo>
                  <a:pt x="378503" y="2100921"/>
                  <a:pt x="377114" y="2100992"/>
                  <a:pt x="375703" y="2100992"/>
                </a:cubicBezTo>
                <a:cubicBezTo>
                  <a:pt x="371601" y="2100992"/>
                  <a:pt x="368541" y="2100064"/>
                  <a:pt x="366522" y="2098208"/>
                </a:cubicBezTo>
                <a:cubicBezTo>
                  <a:pt x="364504" y="2096353"/>
                  <a:pt x="363495" y="2093504"/>
                  <a:pt x="363495" y="2089662"/>
                </a:cubicBezTo>
                <a:lnTo>
                  <a:pt x="363495" y="2072603"/>
                </a:lnTo>
                <a:lnTo>
                  <a:pt x="354347" y="2072603"/>
                </a:lnTo>
                <a:lnTo>
                  <a:pt x="354347" y="2067850"/>
                </a:lnTo>
                <a:lnTo>
                  <a:pt x="363495" y="2067850"/>
                </a:lnTo>
                <a:lnTo>
                  <a:pt x="363495" y="2058864"/>
                </a:lnTo>
                <a:close/>
                <a:moveTo>
                  <a:pt x="92934" y="2057399"/>
                </a:moveTo>
                <a:lnTo>
                  <a:pt x="92934" y="2067850"/>
                </a:lnTo>
                <a:lnTo>
                  <a:pt x="107617" y="2067850"/>
                </a:lnTo>
                <a:lnTo>
                  <a:pt x="107617" y="2072603"/>
                </a:lnTo>
                <a:lnTo>
                  <a:pt x="92934" y="2072603"/>
                </a:lnTo>
                <a:lnTo>
                  <a:pt x="92934" y="2089207"/>
                </a:lnTo>
                <a:cubicBezTo>
                  <a:pt x="92934" y="2091551"/>
                  <a:pt x="93558" y="2093303"/>
                  <a:pt x="94806" y="2094464"/>
                </a:cubicBezTo>
                <a:cubicBezTo>
                  <a:pt x="96054" y="2095626"/>
                  <a:pt x="97894" y="2096206"/>
                  <a:pt x="100325" y="2096206"/>
                </a:cubicBezTo>
                <a:cubicBezTo>
                  <a:pt x="101366" y="2096206"/>
                  <a:pt x="102506" y="2096125"/>
                  <a:pt x="103743" y="2095962"/>
                </a:cubicBezTo>
                <a:cubicBezTo>
                  <a:pt x="104980" y="2095799"/>
                  <a:pt x="106272" y="2095544"/>
                  <a:pt x="107617" y="2095197"/>
                </a:cubicBezTo>
                <a:lnTo>
                  <a:pt x="107617" y="2100080"/>
                </a:lnTo>
                <a:cubicBezTo>
                  <a:pt x="106337" y="2100406"/>
                  <a:pt x="105013" y="2100639"/>
                  <a:pt x="103645" y="2100780"/>
                </a:cubicBezTo>
                <a:cubicBezTo>
                  <a:pt x="102278" y="2100921"/>
                  <a:pt x="100889" y="2100992"/>
                  <a:pt x="99478" y="2100992"/>
                </a:cubicBezTo>
                <a:cubicBezTo>
                  <a:pt x="95376" y="2100992"/>
                  <a:pt x="92316" y="2100064"/>
                  <a:pt x="90297" y="2098208"/>
                </a:cubicBezTo>
                <a:cubicBezTo>
                  <a:pt x="88279" y="2096353"/>
                  <a:pt x="87270" y="2093504"/>
                  <a:pt x="87270" y="2089662"/>
                </a:cubicBezTo>
                <a:lnTo>
                  <a:pt x="87270" y="2072603"/>
                </a:lnTo>
                <a:lnTo>
                  <a:pt x="78121" y="2072603"/>
                </a:lnTo>
                <a:lnTo>
                  <a:pt x="78121" y="2067850"/>
                </a:lnTo>
                <a:lnTo>
                  <a:pt x="87270" y="2067850"/>
                </a:lnTo>
                <a:lnTo>
                  <a:pt x="87270" y="2058864"/>
                </a:lnTo>
                <a:close/>
                <a:moveTo>
                  <a:pt x="1044634" y="2054534"/>
                </a:moveTo>
                <a:lnTo>
                  <a:pt x="1050332" y="2054534"/>
                </a:lnTo>
                <a:lnTo>
                  <a:pt x="1050332" y="2100536"/>
                </a:lnTo>
                <a:lnTo>
                  <a:pt x="1045253" y="2100536"/>
                </a:lnTo>
                <a:lnTo>
                  <a:pt x="1045057" y="2094350"/>
                </a:lnTo>
                <a:cubicBezTo>
                  <a:pt x="1043473" y="2096651"/>
                  <a:pt x="1041758" y="2098355"/>
                  <a:pt x="1039914" y="2099462"/>
                </a:cubicBezTo>
                <a:cubicBezTo>
                  <a:pt x="1038069" y="2100569"/>
                  <a:pt x="1036072" y="2101122"/>
                  <a:pt x="1033923" y="2101122"/>
                </a:cubicBezTo>
                <a:cubicBezTo>
                  <a:pt x="1032057" y="2101122"/>
                  <a:pt x="1030413" y="2100731"/>
                  <a:pt x="1028991" y="2099950"/>
                </a:cubicBezTo>
                <a:cubicBezTo>
                  <a:pt x="1027569" y="2099169"/>
                  <a:pt x="1026386" y="2098067"/>
                  <a:pt x="1025442" y="2096646"/>
                </a:cubicBezTo>
                <a:cubicBezTo>
                  <a:pt x="1024498" y="2095224"/>
                  <a:pt x="1023787" y="2093515"/>
                  <a:pt x="1023310" y="2091518"/>
                </a:cubicBezTo>
                <a:cubicBezTo>
                  <a:pt x="1022832" y="2089521"/>
                  <a:pt x="1022594" y="2087307"/>
                  <a:pt x="1022594" y="2084877"/>
                </a:cubicBezTo>
                <a:cubicBezTo>
                  <a:pt x="1022594" y="2082098"/>
                  <a:pt x="1022973" y="2079630"/>
                  <a:pt x="1023733" y="2077470"/>
                </a:cubicBezTo>
                <a:cubicBezTo>
                  <a:pt x="1024493" y="2075311"/>
                  <a:pt x="1025573" y="2073487"/>
                  <a:pt x="1026972" y="2072001"/>
                </a:cubicBezTo>
                <a:cubicBezTo>
                  <a:pt x="1028372" y="2070514"/>
                  <a:pt x="1030054" y="2069385"/>
                  <a:pt x="1032019" y="2068615"/>
                </a:cubicBezTo>
                <a:cubicBezTo>
                  <a:pt x="1033983" y="2067844"/>
                  <a:pt x="1036170" y="2067459"/>
                  <a:pt x="1038579" y="2067459"/>
                </a:cubicBezTo>
                <a:cubicBezTo>
                  <a:pt x="1039621" y="2067459"/>
                  <a:pt x="1040646" y="2067524"/>
                  <a:pt x="1041655" y="2067654"/>
                </a:cubicBezTo>
                <a:cubicBezTo>
                  <a:pt x="1042665" y="2067785"/>
                  <a:pt x="1043657" y="2067991"/>
                  <a:pt x="1044634" y="2068273"/>
                </a:cubicBezTo>
                <a:close/>
                <a:moveTo>
                  <a:pt x="987619" y="2054534"/>
                </a:moveTo>
                <a:lnTo>
                  <a:pt x="1003018" y="2054534"/>
                </a:lnTo>
                <a:lnTo>
                  <a:pt x="1003018" y="2095816"/>
                </a:lnTo>
                <a:lnTo>
                  <a:pt x="1012752" y="2095816"/>
                </a:lnTo>
                <a:lnTo>
                  <a:pt x="1012752" y="2100536"/>
                </a:lnTo>
                <a:lnTo>
                  <a:pt x="986545" y="2100536"/>
                </a:lnTo>
                <a:lnTo>
                  <a:pt x="986545" y="2095816"/>
                </a:lnTo>
                <a:lnTo>
                  <a:pt x="997288" y="2095816"/>
                </a:lnTo>
                <a:lnTo>
                  <a:pt x="997288" y="2059190"/>
                </a:lnTo>
                <a:lnTo>
                  <a:pt x="987619" y="2059190"/>
                </a:lnTo>
                <a:close/>
                <a:moveTo>
                  <a:pt x="433704" y="2054534"/>
                </a:moveTo>
                <a:lnTo>
                  <a:pt x="439369" y="2054534"/>
                </a:lnTo>
                <a:lnTo>
                  <a:pt x="439369" y="2067199"/>
                </a:lnTo>
                <a:lnTo>
                  <a:pt x="439109" y="2073254"/>
                </a:lnTo>
                <a:cubicBezTo>
                  <a:pt x="440737" y="2071062"/>
                  <a:pt x="442478" y="2069516"/>
                  <a:pt x="444334" y="2068615"/>
                </a:cubicBezTo>
                <a:cubicBezTo>
                  <a:pt x="446190" y="2067714"/>
                  <a:pt x="448181" y="2067264"/>
                  <a:pt x="450308" y="2067264"/>
                </a:cubicBezTo>
                <a:cubicBezTo>
                  <a:pt x="452175" y="2067264"/>
                  <a:pt x="453813" y="2067654"/>
                  <a:pt x="455224" y="2068436"/>
                </a:cubicBezTo>
                <a:cubicBezTo>
                  <a:pt x="456635" y="2069217"/>
                  <a:pt x="457818" y="2070319"/>
                  <a:pt x="458773" y="2071740"/>
                </a:cubicBezTo>
                <a:cubicBezTo>
                  <a:pt x="459728" y="2073162"/>
                  <a:pt x="460444" y="2074876"/>
                  <a:pt x="460921" y="2076884"/>
                </a:cubicBezTo>
                <a:lnTo>
                  <a:pt x="461366" y="2081059"/>
                </a:lnTo>
                <a:lnTo>
                  <a:pt x="461872" y="2077731"/>
                </a:lnTo>
                <a:cubicBezTo>
                  <a:pt x="462534" y="2075680"/>
                  <a:pt x="463500" y="2073878"/>
                  <a:pt x="464770" y="2072326"/>
                </a:cubicBezTo>
                <a:cubicBezTo>
                  <a:pt x="466040" y="2070774"/>
                  <a:pt x="467597" y="2069543"/>
                  <a:pt x="469442" y="2068631"/>
                </a:cubicBezTo>
                <a:cubicBezTo>
                  <a:pt x="471287" y="2067720"/>
                  <a:pt x="473381" y="2067264"/>
                  <a:pt x="475725" y="2067264"/>
                </a:cubicBezTo>
                <a:cubicBezTo>
                  <a:pt x="478004" y="2067264"/>
                  <a:pt x="480023" y="2067622"/>
                  <a:pt x="481781" y="2068338"/>
                </a:cubicBezTo>
                <a:cubicBezTo>
                  <a:pt x="483539" y="2069054"/>
                  <a:pt x="485020" y="2070069"/>
                  <a:pt x="486224" y="2071382"/>
                </a:cubicBezTo>
                <a:cubicBezTo>
                  <a:pt x="487429" y="2072695"/>
                  <a:pt x="488341" y="2074290"/>
                  <a:pt x="488959" y="2076168"/>
                </a:cubicBezTo>
                <a:cubicBezTo>
                  <a:pt x="489578" y="2078045"/>
                  <a:pt x="489887" y="2080145"/>
                  <a:pt x="489887" y="2082467"/>
                </a:cubicBezTo>
                <a:cubicBezTo>
                  <a:pt x="489887" y="2083270"/>
                  <a:pt x="489876" y="2083943"/>
                  <a:pt x="489854" y="2084486"/>
                </a:cubicBezTo>
                <a:cubicBezTo>
                  <a:pt x="489833" y="2085029"/>
                  <a:pt x="489800" y="2085539"/>
                  <a:pt x="489757" y="2086016"/>
                </a:cubicBezTo>
                <a:lnTo>
                  <a:pt x="466805" y="2086016"/>
                </a:lnTo>
                <a:cubicBezTo>
                  <a:pt x="466805" y="2089358"/>
                  <a:pt x="467738" y="2091925"/>
                  <a:pt x="469604" y="2093716"/>
                </a:cubicBezTo>
                <a:cubicBezTo>
                  <a:pt x="471471" y="2095506"/>
                  <a:pt x="474162" y="2096402"/>
                  <a:pt x="477678" y="2096402"/>
                </a:cubicBezTo>
                <a:cubicBezTo>
                  <a:pt x="478633" y="2096402"/>
                  <a:pt x="479588" y="2096363"/>
                  <a:pt x="480543" y="2096288"/>
                </a:cubicBezTo>
                <a:cubicBezTo>
                  <a:pt x="481498" y="2096212"/>
                  <a:pt x="482421" y="2096109"/>
                  <a:pt x="483311" y="2095978"/>
                </a:cubicBezTo>
                <a:cubicBezTo>
                  <a:pt x="484200" y="2095848"/>
                  <a:pt x="485052" y="2095702"/>
                  <a:pt x="485866" y="2095539"/>
                </a:cubicBezTo>
                <a:cubicBezTo>
                  <a:pt x="486680" y="2095376"/>
                  <a:pt x="487434" y="2095197"/>
                  <a:pt x="488129" y="2095002"/>
                </a:cubicBezTo>
                <a:lnTo>
                  <a:pt x="488129" y="2099657"/>
                </a:lnTo>
                <a:cubicBezTo>
                  <a:pt x="486588" y="2100091"/>
                  <a:pt x="484846" y="2100444"/>
                  <a:pt x="482904" y="2100715"/>
                </a:cubicBezTo>
                <a:cubicBezTo>
                  <a:pt x="480961" y="2100986"/>
                  <a:pt x="478948" y="2101122"/>
                  <a:pt x="476864" y="2101122"/>
                </a:cubicBezTo>
                <a:cubicBezTo>
                  <a:pt x="474065" y="2101122"/>
                  <a:pt x="471656" y="2100742"/>
                  <a:pt x="469637" y="2099983"/>
                </a:cubicBezTo>
                <a:cubicBezTo>
                  <a:pt x="467619" y="2099223"/>
                  <a:pt x="465964" y="2098121"/>
                  <a:pt x="464672" y="2096678"/>
                </a:cubicBezTo>
                <a:cubicBezTo>
                  <a:pt x="463381" y="2095235"/>
                  <a:pt x="462426" y="2093466"/>
                  <a:pt x="461807" y="2091372"/>
                </a:cubicBezTo>
                <a:lnTo>
                  <a:pt x="461181" y="2086567"/>
                </a:lnTo>
                <a:lnTo>
                  <a:pt x="460514" y="2090883"/>
                </a:lnTo>
                <a:cubicBezTo>
                  <a:pt x="459766" y="2093021"/>
                  <a:pt x="458702" y="2094833"/>
                  <a:pt x="457324" y="2096320"/>
                </a:cubicBezTo>
                <a:cubicBezTo>
                  <a:pt x="455946" y="2097807"/>
                  <a:pt x="454269" y="2098946"/>
                  <a:pt x="452294" y="2099739"/>
                </a:cubicBezTo>
                <a:cubicBezTo>
                  <a:pt x="450319" y="2100531"/>
                  <a:pt x="448094" y="2100927"/>
                  <a:pt x="445620" y="2100927"/>
                </a:cubicBezTo>
                <a:cubicBezTo>
                  <a:pt x="443688" y="2100927"/>
                  <a:pt x="441713" y="2100742"/>
                  <a:pt x="439695" y="2100373"/>
                </a:cubicBezTo>
                <a:cubicBezTo>
                  <a:pt x="437676" y="2100004"/>
                  <a:pt x="435679" y="2099418"/>
                  <a:pt x="433704" y="2098615"/>
                </a:cubicBezTo>
                <a:close/>
                <a:moveTo>
                  <a:pt x="1389799" y="2054144"/>
                </a:moveTo>
                <a:cubicBezTo>
                  <a:pt x="1390429" y="2054144"/>
                  <a:pt x="1391015" y="2054258"/>
                  <a:pt x="1391557" y="2054485"/>
                </a:cubicBezTo>
                <a:cubicBezTo>
                  <a:pt x="1392100" y="2054713"/>
                  <a:pt x="1392572" y="2055033"/>
                  <a:pt x="1392973" y="2055446"/>
                </a:cubicBezTo>
                <a:cubicBezTo>
                  <a:pt x="1393375" y="2055858"/>
                  <a:pt x="1393690" y="2056330"/>
                  <a:pt x="1393918" y="2056862"/>
                </a:cubicBezTo>
                <a:cubicBezTo>
                  <a:pt x="1394145" y="2057394"/>
                  <a:pt x="1394259" y="2057974"/>
                  <a:pt x="1394259" y="2058604"/>
                </a:cubicBezTo>
                <a:cubicBezTo>
                  <a:pt x="1394259" y="2059211"/>
                  <a:pt x="1394145" y="2059787"/>
                  <a:pt x="1393918" y="2060329"/>
                </a:cubicBezTo>
                <a:cubicBezTo>
                  <a:pt x="1393690" y="2060872"/>
                  <a:pt x="1393375" y="2061349"/>
                  <a:pt x="1392973" y="2061762"/>
                </a:cubicBezTo>
                <a:cubicBezTo>
                  <a:pt x="1392572" y="2062174"/>
                  <a:pt x="1392100" y="2062494"/>
                  <a:pt x="1391557" y="2062722"/>
                </a:cubicBezTo>
                <a:cubicBezTo>
                  <a:pt x="1391015" y="2062950"/>
                  <a:pt x="1390429" y="2063064"/>
                  <a:pt x="1389799" y="2063064"/>
                </a:cubicBezTo>
                <a:cubicBezTo>
                  <a:pt x="1389170" y="2063064"/>
                  <a:pt x="1388584" y="2062950"/>
                  <a:pt x="1388041" y="2062722"/>
                </a:cubicBezTo>
                <a:cubicBezTo>
                  <a:pt x="1387499" y="2062494"/>
                  <a:pt x="1387026" y="2062174"/>
                  <a:pt x="1386625" y="2061762"/>
                </a:cubicBezTo>
                <a:cubicBezTo>
                  <a:pt x="1386224" y="2061349"/>
                  <a:pt x="1385909" y="2060872"/>
                  <a:pt x="1385681" y="2060329"/>
                </a:cubicBezTo>
                <a:cubicBezTo>
                  <a:pt x="1385453" y="2059787"/>
                  <a:pt x="1385339" y="2059211"/>
                  <a:pt x="1385339" y="2058604"/>
                </a:cubicBezTo>
                <a:cubicBezTo>
                  <a:pt x="1385339" y="2057974"/>
                  <a:pt x="1385453" y="2057394"/>
                  <a:pt x="1385681" y="2056862"/>
                </a:cubicBezTo>
                <a:cubicBezTo>
                  <a:pt x="1385909" y="2056330"/>
                  <a:pt x="1386224" y="2055858"/>
                  <a:pt x="1386625" y="2055446"/>
                </a:cubicBezTo>
                <a:cubicBezTo>
                  <a:pt x="1387026" y="2055033"/>
                  <a:pt x="1387499" y="2054713"/>
                  <a:pt x="1388041" y="2054485"/>
                </a:cubicBezTo>
                <a:cubicBezTo>
                  <a:pt x="1388584" y="2054258"/>
                  <a:pt x="1389170" y="2054144"/>
                  <a:pt x="1389799" y="2054144"/>
                </a:cubicBezTo>
                <a:close/>
                <a:moveTo>
                  <a:pt x="469735" y="2023457"/>
                </a:moveTo>
                <a:cubicBezTo>
                  <a:pt x="469019" y="2023935"/>
                  <a:pt x="468427" y="2024401"/>
                  <a:pt x="467960" y="2024857"/>
                </a:cubicBezTo>
                <a:cubicBezTo>
                  <a:pt x="467494" y="2025313"/>
                  <a:pt x="467130" y="2025774"/>
                  <a:pt x="466870" y="2026241"/>
                </a:cubicBezTo>
                <a:cubicBezTo>
                  <a:pt x="466609" y="2026707"/>
                  <a:pt x="466425" y="2027174"/>
                  <a:pt x="466316" y="2027641"/>
                </a:cubicBezTo>
                <a:cubicBezTo>
                  <a:pt x="466208" y="2028107"/>
                  <a:pt x="466154" y="2028579"/>
                  <a:pt x="466154" y="2029057"/>
                </a:cubicBezTo>
                <a:cubicBezTo>
                  <a:pt x="466154" y="2030598"/>
                  <a:pt x="466957" y="2031721"/>
                  <a:pt x="468563" y="2032426"/>
                </a:cubicBezTo>
                <a:cubicBezTo>
                  <a:pt x="470169" y="2033132"/>
                  <a:pt x="472404" y="2033484"/>
                  <a:pt x="475269" y="2033484"/>
                </a:cubicBezTo>
                <a:cubicBezTo>
                  <a:pt x="477071" y="2033484"/>
                  <a:pt x="478584" y="2033322"/>
                  <a:pt x="479811" y="2032996"/>
                </a:cubicBezTo>
                <a:cubicBezTo>
                  <a:pt x="481037" y="2032671"/>
                  <a:pt x="482025" y="2032242"/>
                  <a:pt x="482773" y="2031710"/>
                </a:cubicBezTo>
                <a:cubicBezTo>
                  <a:pt x="483522" y="2031178"/>
                  <a:pt x="484059" y="2030571"/>
                  <a:pt x="484385" y="2029887"/>
                </a:cubicBezTo>
                <a:cubicBezTo>
                  <a:pt x="484711" y="2029203"/>
                  <a:pt x="484873" y="2028503"/>
                  <a:pt x="484873" y="2027787"/>
                </a:cubicBezTo>
                <a:cubicBezTo>
                  <a:pt x="484873" y="2026463"/>
                  <a:pt x="484331" y="2025486"/>
                  <a:pt x="483246" y="2024857"/>
                </a:cubicBezTo>
                <a:cubicBezTo>
                  <a:pt x="482160" y="2024228"/>
                  <a:pt x="480500" y="2023859"/>
                  <a:pt x="478264" y="2023750"/>
                </a:cubicBezTo>
                <a:close/>
                <a:moveTo>
                  <a:pt x="551599" y="2014927"/>
                </a:moveTo>
                <a:cubicBezTo>
                  <a:pt x="552272" y="2014927"/>
                  <a:pt x="552913" y="2015063"/>
                  <a:pt x="553520" y="2015334"/>
                </a:cubicBezTo>
                <a:cubicBezTo>
                  <a:pt x="554128" y="2015606"/>
                  <a:pt x="554660" y="2015969"/>
                  <a:pt x="555116" y="2016425"/>
                </a:cubicBezTo>
                <a:cubicBezTo>
                  <a:pt x="555571" y="2016881"/>
                  <a:pt x="555935" y="2017413"/>
                  <a:pt x="556206" y="2018020"/>
                </a:cubicBezTo>
                <a:cubicBezTo>
                  <a:pt x="556478" y="2018628"/>
                  <a:pt x="556613" y="2019268"/>
                  <a:pt x="556613" y="2019941"/>
                </a:cubicBezTo>
                <a:cubicBezTo>
                  <a:pt x="556613" y="2020636"/>
                  <a:pt x="556478" y="2021281"/>
                  <a:pt x="556206" y="2021878"/>
                </a:cubicBezTo>
                <a:cubicBezTo>
                  <a:pt x="555935" y="2022475"/>
                  <a:pt x="555571" y="2023001"/>
                  <a:pt x="555116" y="2023457"/>
                </a:cubicBezTo>
                <a:cubicBezTo>
                  <a:pt x="554660" y="2023913"/>
                  <a:pt x="554128" y="2024271"/>
                  <a:pt x="553520" y="2024532"/>
                </a:cubicBezTo>
                <a:cubicBezTo>
                  <a:pt x="552913" y="2024792"/>
                  <a:pt x="552272" y="2024922"/>
                  <a:pt x="551599" y="2024922"/>
                </a:cubicBezTo>
                <a:cubicBezTo>
                  <a:pt x="550905" y="2024922"/>
                  <a:pt x="550259" y="2024792"/>
                  <a:pt x="549662" y="2024532"/>
                </a:cubicBezTo>
                <a:cubicBezTo>
                  <a:pt x="549066" y="2024271"/>
                  <a:pt x="548539" y="2023913"/>
                  <a:pt x="548083" y="2023457"/>
                </a:cubicBezTo>
                <a:cubicBezTo>
                  <a:pt x="547628" y="2023001"/>
                  <a:pt x="547270" y="2022475"/>
                  <a:pt x="547009" y="2021878"/>
                </a:cubicBezTo>
                <a:cubicBezTo>
                  <a:pt x="546749" y="2021281"/>
                  <a:pt x="546618" y="2020636"/>
                  <a:pt x="546618" y="2019941"/>
                </a:cubicBezTo>
                <a:cubicBezTo>
                  <a:pt x="546618" y="2019268"/>
                  <a:pt x="546749" y="2018628"/>
                  <a:pt x="547009" y="2018020"/>
                </a:cubicBezTo>
                <a:cubicBezTo>
                  <a:pt x="547270" y="2017413"/>
                  <a:pt x="547628" y="2016881"/>
                  <a:pt x="548083" y="2016425"/>
                </a:cubicBezTo>
                <a:cubicBezTo>
                  <a:pt x="548539" y="2015969"/>
                  <a:pt x="549066" y="2015606"/>
                  <a:pt x="549662" y="2015334"/>
                </a:cubicBezTo>
                <a:cubicBezTo>
                  <a:pt x="550259" y="2015063"/>
                  <a:pt x="550905" y="2014927"/>
                  <a:pt x="551599" y="2014927"/>
                </a:cubicBezTo>
                <a:close/>
                <a:moveTo>
                  <a:pt x="446890" y="2009458"/>
                </a:moveTo>
                <a:cubicBezTo>
                  <a:pt x="445479" y="2009458"/>
                  <a:pt x="444263" y="2009599"/>
                  <a:pt x="443243" y="2009881"/>
                </a:cubicBezTo>
                <a:cubicBezTo>
                  <a:pt x="442223" y="2010163"/>
                  <a:pt x="441388" y="2010565"/>
                  <a:pt x="440737" y="2011086"/>
                </a:cubicBezTo>
                <a:cubicBezTo>
                  <a:pt x="440085" y="2011607"/>
                  <a:pt x="439602" y="2012231"/>
                  <a:pt x="439288" y="2012958"/>
                </a:cubicBezTo>
                <a:cubicBezTo>
                  <a:pt x="438973" y="2013685"/>
                  <a:pt x="438816" y="2014504"/>
                  <a:pt x="438816" y="2015416"/>
                </a:cubicBezTo>
                <a:cubicBezTo>
                  <a:pt x="438816" y="2016045"/>
                  <a:pt x="438913" y="2016647"/>
                  <a:pt x="439109" y="2017223"/>
                </a:cubicBezTo>
                <a:cubicBezTo>
                  <a:pt x="439304" y="2017798"/>
                  <a:pt x="439619" y="2018308"/>
                  <a:pt x="440053" y="2018753"/>
                </a:cubicBezTo>
                <a:cubicBezTo>
                  <a:pt x="440487" y="2019198"/>
                  <a:pt x="441051" y="2019550"/>
                  <a:pt x="441746" y="2019811"/>
                </a:cubicBezTo>
                <a:cubicBezTo>
                  <a:pt x="442440" y="2020071"/>
                  <a:pt x="443287" y="2020202"/>
                  <a:pt x="444285" y="2020202"/>
                </a:cubicBezTo>
                <a:cubicBezTo>
                  <a:pt x="445587" y="2020202"/>
                  <a:pt x="447080" y="2019805"/>
                  <a:pt x="448762" y="2019013"/>
                </a:cubicBezTo>
                <a:cubicBezTo>
                  <a:pt x="450444" y="2018221"/>
                  <a:pt x="452218" y="2016968"/>
                  <a:pt x="454085" y="2015253"/>
                </a:cubicBezTo>
                <a:lnTo>
                  <a:pt x="454085" y="2009458"/>
                </a:lnTo>
                <a:close/>
                <a:moveTo>
                  <a:pt x="265849" y="1995882"/>
                </a:moveTo>
                <a:cubicBezTo>
                  <a:pt x="264157" y="1995882"/>
                  <a:pt x="262708" y="1996213"/>
                  <a:pt x="261503" y="1996875"/>
                </a:cubicBezTo>
                <a:cubicBezTo>
                  <a:pt x="260299" y="1997537"/>
                  <a:pt x="259311" y="1998422"/>
                  <a:pt x="258541" y="1999528"/>
                </a:cubicBezTo>
                <a:cubicBezTo>
                  <a:pt x="257770" y="2000635"/>
                  <a:pt x="257206" y="2001921"/>
                  <a:pt x="256848" y="2003386"/>
                </a:cubicBezTo>
                <a:cubicBezTo>
                  <a:pt x="256490" y="2004851"/>
                  <a:pt x="256311" y="2006387"/>
                  <a:pt x="256311" y="2007993"/>
                </a:cubicBezTo>
                <a:cubicBezTo>
                  <a:pt x="256311" y="2010012"/>
                  <a:pt x="256533" y="2011780"/>
                  <a:pt x="256978" y="2013300"/>
                </a:cubicBezTo>
                <a:cubicBezTo>
                  <a:pt x="257423" y="2014819"/>
                  <a:pt x="258058" y="2016083"/>
                  <a:pt x="258882" y="2017092"/>
                </a:cubicBezTo>
                <a:cubicBezTo>
                  <a:pt x="259707" y="2018102"/>
                  <a:pt x="260706" y="2018861"/>
                  <a:pt x="261878" y="2019371"/>
                </a:cubicBezTo>
                <a:cubicBezTo>
                  <a:pt x="263050" y="2019881"/>
                  <a:pt x="264374" y="2020136"/>
                  <a:pt x="265849" y="2020136"/>
                </a:cubicBezTo>
                <a:cubicBezTo>
                  <a:pt x="267542" y="2020136"/>
                  <a:pt x="268991" y="2019805"/>
                  <a:pt x="270196" y="2019144"/>
                </a:cubicBezTo>
                <a:cubicBezTo>
                  <a:pt x="271400" y="2018481"/>
                  <a:pt x="272388" y="2017597"/>
                  <a:pt x="273158" y="2016490"/>
                </a:cubicBezTo>
                <a:cubicBezTo>
                  <a:pt x="273929" y="2015383"/>
                  <a:pt x="274493" y="2014097"/>
                  <a:pt x="274851" y="2012632"/>
                </a:cubicBezTo>
                <a:cubicBezTo>
                  <a:pt x="275209" y="2011167"/>
                  <a:pt x="275388" y="2009621"/>
                  <a:pt x="275388" y="2007993"/>
                </a:cubicBezTo>
                <a:cubicBezTo>
                  <a:pt x="275388" y="2005975"/>
                  <a:pt x="275166" y="2004211"/>
                  <a:pt x="274721" y="2002703"/>
                </a:cubicBezTo>
                <a:cubicBezTo>
                  <a:pt x="274276" y="2001194"/>
                  <a:pt x="273641" y="1999935"/>
                  <a:pt x="272817" y="1998926"/>
                </a:cubicBezTo>
                <a:cubicBezTo>
                  <a:pt x="271992" y="1997917"/>
                  <a:pt x="270988" y="1997157"/>
                  <a:pt x="269805" y="1996647"/>
                </a:cubicBezTo>
                <a:cubicBezTo>
                  <a:pt x="268622" y="1996137"/>
                  <a:pt x="267304" y="1995882"/>
                  <a:pt x="265849" y="1995882"/>
                </a:cubicBezTo>
                <a:close/>
                <a:moveTo>
                  <a:pt x="513565" y="1995589"/>
                </a:moveTo>
                <a:cubicBezTo>
                  <a:pt x="512327" y="1995589"/>
                  <a:pt x="511199" y="1995828"/>
                  <a:pt x="510179" y="1996305"/>
                </a:cubicBezTo>
                <a:cubicBezTo>
                  <a:pt x="509159" y="1996783"/>
                  <a:pt x="508280" y="1997456"/>
                  <a:pt x="507542" y="1998324"/>
                </a:cubicBezTo>
                <a:cubicBezTo>
                  <a:pt x="506804" y="1999192"/>
                  <a:pt x="506207" y="2000234"/>
                  <a:pt x="505751" y="2001449"/>
                </a:cubicBezTo>
                <a:cubicBezTo>
                  <a:pt x="505295" y="2002665"/>
                  <a:pt x="505013" y="2003999"/>
                  <a:pt x="504905" y="2005454"/>
                </a:cubicBezTo>
                <a:lnTo>
                  <a:pt x="522094" y="2005454"/>
                </a:lnTo>
                <a:cubicBezTo>
                  <a:pt x="522159" y="2003999"/>
                  <a:pt x="522018" y="2002670"/>
                  <a:pt x="521671" y="2001466"/>
                </a:cubicBezTo>
                <a:cubicBezTo>
                  <a:pt x="521324" y="2000261"/>
                  <a:pt x="520787" y="1999225"/>
                  <a:pt x="520060" y="1998356"/>
                </a:cubicBezTo>
                <a:cubicBezTo>
                  <a:pt x="519333" y="1997488"/>
                  <a:pt x="518426" y="1996810"/>
                  <a:pt x="517341" y="1996322"/>
                </a:cubicBezTo>
                <a:cubicBezTo>
                  <a:pt x="516256" y="1995833"/>
                  <a:pt x="514997" y="1995589"/>
                  <a:pt x="513565" y="1995589"/>
                </a:cubicBezTo>
                <a:close/>
                <a:moveTo>
                  <a:pt x="342115" y="1995589"/>
                </a:moveTo>
                <a:cubicBezTo>
                  <a:pt x="340878" y="1995589"/>
                  <a:pt x="339749" y="1995828"/>
                  <a:pt x="338729" y="1996305"/>
                </a:cubicBezTo>
                <a:cubicBezTo>
                  <a:pt x="337709" y="1996783"/>
                  <a:pt x="336830" y="1997456"/>
                  <a:pt x="336092" y="1998324"/>
                </a:cubicBezTo>
                <a:cubicBezTo>
                  <a:pt x="335354" y="1999192"/>
                  <a:pt x="334757" y="2000234"/>
                  <a:pt x="334301" y="2001449"/>
                </a:cubicBezTo>
                <a:cubicBezTo>
                  <a:pt x="333845" y="2002665"/>
                  <a:pt x="333563" y="2003999"/>
                  <a:pt x="333455" y="2005454"/>
                </a:cubicBezTo>
                <a:lnTo>
                  <a:pt x="350644" y="2005454"/>
                </a:lnTo>
                <a:cubicBezTo>
                  <a:pt x="350709" y="2003999"/>
                  <a:pt x="350569" y="2002670"/>
                  <a:pt x="350221" y="2001466"/>
                </a:cubicBezTo>
                <a:cubicBezTo>
                  <a:pt x="349874" y="2000261"/>
                  <a:pt x="349337" y="1999225"/>
                  <a:pt x="348610" y="1998356"/>
                </a:cubicBezTo>
                <a:cubicBezTo>
                  <a:pt x="347882" y="1997488"/>
                  <a:pt x="346976" y="1996810"/>
                  <a:pt x="345891" y="1996322"/>
                </a:cubicBezTo>
                <a:cubicBezTo>
                  <a:pt x="344806" y="1995833"/>
                  <a:pt x="343547" y="1995589"/>
                  <a:pt x="342115" y="1995589"/>
                </a:cubicBezTo>
                <a:close/>
                <a:moveTo>
                  <a:pt x="132565" y="1995589"/>
                </a:moveTo>
                <a:cubicBezTo>
                  <a:pt x="131327" y="1995589"/>
                  <a:pt x="130199" y="1995828"/>
                  <a:pt x="129179" y="1996305"/>
                </a:cubicBezTo>
                <a:cubicBezTo>
                  <a:pt x="128159" y="1996783"/>
                  <a:pt x="127280" y="1997456"/>
                  <a:pt x="126542" y="1998324"/>
                </a:cubicBezTo>
                <a:cubicBezTo>
                  <a:pt x="125804" y="1999192"/>
                  <a:pt x="125207" y="2000234"/>
                  <a:pt x="124751" y="2001449"/>
                </a:cubicBezTo>
                <a:cubicBezTo>
                  <a:pt x="124295" y="2002665"/>
                  <a:pt x="124013" y="2003999"/>
                  <a:pt x="123905" y="2005454"/>
                </a:cubicBezTo>
                <a:lnTo>
                  <a:pt x="141094" y="2005454"/>
                </a:lnTo>
                <a:cubicBezTo>
                  <a:pt x="141159" y="2003999"/>
                  <a:pt x="141018" y="2002670"/>
                  <a:pt x="140671" y="2001466"/>
                </a:cubicBezTo>
                <a:cubicBezTo>
                  <a:pt x="140324" y="2000261"/>
                  <a:pt x="139787" y="1999225"/>
                  <a:pt x="139060" y="1998356"/>
                </a:cubicBezTo>
                <a:cubicBezTo>
                  <a:pt x="138332" y="1997488"/>
                  <a:pt x="137426" y="1996810"/>
                  <a:pt x="136341" y="1996322"/>
                </a:cubicBezTo>
                <a:cubicBezTo>
                  <a:pt x="135256" y="1995833"/>
                  <a:pt x="133997" y="1995589"/>
                  <a:pt x="132565" y="1995589"/>
                </a:cubicBezTo>
                <a:close/>
                <a:moveTo>
                  <a:pt x="474944" y="1995329"/>
                </a:moveTo>
                <a:cubicBezTo>
                  <a:pt x="473815" y="1995329"/>
                  <a:pt x="472811" y="1995524"/>
                  <a:pt x="471932" y="1995915"/>
                </a:cubicBezTo>
                <a:cubicBezTo>
                  <a:pt x="471053" y="1996305"/>
                  <a:pt x="470315" y="1996821"/>
                  <a:pt x="469719" y="1997461"/>
                </a:cubicBezTo>
                <a:cubicBezTo>
                  <a:pt x="469122" y="1998101"/>
                  <a:pt x="468666" y="1998845"/>
                  <a:pt x="468351" y="1999691"/>
                </a:cubicBezTo>
                <a:cubicBezTo>
                  <a:pt x="468036" y="2000538"/>
                  <a:pt x="467879" y="2001417"/>
                  <a:pt x="467879" y="2002328"/>
                </a:cubicBezTo>
                <a:cubicBezTo>
                  <a:pt x="467879" y="2003370"/>
                  <a:pt x="468053" y="2004325"/>
                  <a:pt x="468400" y="2005193"/>
                </a:cubicBezTo>
                <a:cubicBezTo>
                  <a:pt x="468747" y="2006061"/>
                  <a:pt x="469236" y="2006799"/>
                  <a:pt x="469865" y="2007407"/>
                </a:cubicBezTo>
                <a:cubicBezTo>
                  <a:pt x="470494" y="2008015"/>
                  <a:pt x="471238" y="2008487"/>
                  <a:pt x="472095" y="2008823"/>
                </a:cubicBezTo>
                <a:cubicBezTo>
                  <a:pt x="472952" y="2009160"/>
                  <a:pt x="473902" y="2009328"/>
                  <a:pt x="474944" y="2009328"/>
                </a:cubicBezTo>
                <a:cubicBezTo>
                  <a:pt x="476072" y="2009328"/>
                  <a:pt x="477076" y="2009138"/>
                  <a:pt x="477955" y="2008758"/>
                </a:cubicBezTo>
                <a:cubicBezTo>
                  <a:pt x="478834" y="2008378"/>
                  <a:pt x="479572" y="2007863"/>
                  <a:pt x="480169" y="2007212"/>
                </a:cubicBezTo>
                <a:cubicBezTo>
                  <a:pt x="480766" y="2006561"/>
                  <a:pt x="481222" y="2005812"/>
                  <a:pt x="481536" y="2004965"/>
                </a:cubicBezTo>
                <a:cubicBezTo>
                  <a:pt x="481851" y="2004119"/>
                  <a:pt x="482008" y="2003240"/>
                  <a:pt x="482008" y="2002328"/>
                </a:cubicBezTo>
                <a:cubicBezTo>
                  <a:pt x="482008" y="2001286"/>
                  <a:pt x="481835" y="2000331"/>
                  <a:pt x="481488" y="1999463"/>
                </a:cubicBezTo>
                <a:cubicBezTo>
                  <a:pt x="481140" y="1998595"/>
                  <a:pt x="480652" y="1997857"/>
                  <a:pt x="480022" y="1997249"/>
                </a:cubicBezTo>
                <a:cubicBezTo>
                  <a:pt x="479393" y="1996642"/>
                  <a:pt x="478650" y="1996170"/>
                  <a:pt x="477792" y="1995833"/>
                </a:cubicBezTo>
                <a:cubicBezTo>
                  <a:pt x="476935" y="1995497"/>
                  <a:pt x="475986" y="1995329"/>
                  <a:pt x="474944" y="1995329"/>
                </a:cubicBezTo>
                <a:close/>
                <a:moveTo>
                  <a:pt x="221094" y="1991650"/>
                </a:moveTo>
                <a:lnTo>
                  <a:pt x="227540" y="1991650"/>
                </a:lnTo>
                <a:lnTo>
                  <a:pt x="235549" y="2013267"/>
                </a:lnTo>
                <a:lnTo>
                  <a:pt x="237275" y="2018541"/>
                </a:lnTo>
                <a:lnTo>
                  <a:pt x="239065" y="2013137"/>
                </a:lnTo>
                <a:lnTo>
                  <a:pt x="247009" y="1991650"/>
                </a:lnTo>
                <a:lnTo>
                  <a:pt x="253227" y="1991650"/>
                </a:lnTo>
                <a:lnTo>
                  <a:pt x="240400" y="2024336"/>
                </a:lnTo>
                <a:lnTo>
                  <a:pt x="233889" y="2024336"/>
                </a:lnTo>
                <a:close/>
                <a:moveTo>
                  <a:pt x="551599" y="1991064"/>
                </a:moveTo>
                <a:cubicBezTo>
                  <a:pt x="552272" y="1991064"/>
                  <a:pt x="552913" y="1991199"/>
                  <a:pt x="553520" y="1991471"/>
                </a:cubicBezTo>
                <a:cubicBezTo>
                  <a:pt x="554128" y="1991742"/>
                  <a:pt x="554660" y="1992106"/>
                  <a:pt x="555116" y="1992561"/>
                </a:cubicBezTo>
                <a:cubicBezTo>
                  <a:pt x="555571" y="1993017"/>
                  <a:pt x="555935" y="1993549"/>
                  <a:pt x="556206" y="1994157"/>
                </a:cubicBezTo>
                <a:cubicBezTo>
                  <a:pt x="556478" y="1994764"/>
                  <a:pt x="556613" y="1995405"/>
                  <a:pt x="556613" y="1996077"/>
                </a:cubicBezTo>
                <a:cubicBezTo>
                  <a:pt x="556613" y="1996772"/>
                  <a:pt x="556478" y="1997418"/>
                  <a:pt x="556206" y="1998015"/>
                </a:cubicBezTo>
                <a:cubicBezTo>
                  <a:pt x="555935" y="1998611"/>
                  <a:pt x="555571" y="1999138"/>
                  <a:pt x="555116" y="1999594"/>
                </a:cubicBezTo>
                <a:cubicBezTo>
                  <a:pt x="554660" y="2000049"/>
                  <a:pt x="554128" y="2000407"/>
                  <a:pt x="553520" y="2000668"/>
                </a:cubicBezTo>
                <a:cubicBezTo>
                  <a:pt x="552913" y="2000928"/>
                  <a:pt x="552272" y="2001059"/>
                  <a:pt x="551599" y="2001059"/>
                </a:cubicBezTo>
                <a:cubicBezTo>
                  <a:pt x="550905" y="2001059"/>
                  <a:pt x="550259" y="2000928"/>
                  <a:pt x="549662" y="2000668"/>
                </a:cubicBezTo>
                <a:cubicBezTo>
                  <a:pt x="549066" y="2000407"/>
                  <a:pt x="548539" y="2000049"/>
                  <a:pt x="548083" y="1999594"/>
                </a:cubicBezTo>
                <a:cubicBezTo>
                  <a:pt x="547628" y="1999138"/>
                  <a:pt x="547270" y="1998611"/>
                  <a:pt x="547009" y="1998015"/>
                </a:cubicBezTo>
                <a:cubicBezTo>
                  <a:pt x="546749" y="1997418"/>
                  <a:pt x="546618" y="1996772"/>
                  <a:pt x="546618" y="1996077"/>
                </a:cubicBezTo>
                <a:cubicBezTo>
                  <a:pt x="546618" y="1995405"/>
                  <a:pt x="546749" y="1994764"/>
                  <a:pt x="547009" y="1994157"/>
                </a:cubicBezTo>
                <a:cubicBezTo>
                  <a:pt x="547270" y="1993549"/>
                  <a:pt x="547628" y="1993017"/>
                  <a:pt x="548083" y="1992561"/>
                </a:cubicBezTo>
                <a:cubicBezTo>
                  <a:pt x="548539" y="1992106"/>
                  <a:pt x="549066" y="1991742"/>
                  <a:pt x="549662" y="1991471"/>
                </a:cubicBezTo>
                <a:cubicBezTo>
                  <a:pt x="550259" y="1991199"/>
                  <a:pt x="550905" y="1991064"/>
                  <a:pt x="551599" y="1991064"/>
                </a:cubicBezTo>
                <a:close/>
                <a:moveTo>
                  <a:pt x="513825" y="1991064"/>
                </a:moveTo>
                <a:cubicBezTo>
                  <a:pt x="516104" y="1991064"/>
                  <a:pt x="518123" y="1991422"/>
                  <a:pt x="519881" y="1992138"/>
                </a:cubicBezTo>
                <a:cubicBezTo>
                  <a:pt x="521639" y="1992854"/>
                  <a:pt x="523120" y="1993869"/>
                  <a:pt x="524324" y="1995182"/>
                </a:cubicBezTo>
                <a:cubicBezTo>
                  <a:pt x="525529" y="1996495"/>
                  <a:pt x="526441" y="1998090"/>
                  <a:pt x="527059" y="1999968"/>
                </a:cubicBezTo>
                <a:cubicBezTo>
                  <a:pt x="527678" y="2001845"/>
                  <a:pt x="527987" y="2003945"/>
                  <a:pt x="527987" y="2006268"/>
                </a:cubicBezTo>
                <a:cubicBezTo>
                  <a:pt x="527987" y="2007071"/>
                  <a:pt x="527976" y="2007743"/>
                  <a:pt x="527954" y="2008286"/>
                </a:cubicBezTo>
                <a:cubicBezTo>
                  <a:pt x="527933" y="2008829"/>
                  <a:pt x="527900" y="2009339"/>
                  <a:pt x="527857" y="2009816"/>
                </a:cubicBezTo>
                <a:lnTo>
                  <a:pt x="504905" y="2009816"/>
                </a:lnTo>
                <a:cubicBezTo>
                  <a:pt x="504905" y="2013159"/>
                  <a:pt x="505838" y="2015725"/>
                  <a:pt x="507705" y="2017516"/>
                </a:cubicBezTo>
                <a:cubicBezTo>
                  <a:pt x="509571" y="2019306"/>
                  <a:pt x="512262" y="2020202"/>
                  <a:pt x="515778" y="2020202"/>
                </a:cubicBezTo>
                <a:cubicBezTo>
                  <a:pt x="516733" y="2020202"/>
                  <a:pt x="517688" y="2020164"/>
                  <a:pt x="518643" y="2020088"/>
                </a:cubicBezTo>
                <a:cubicBezTo>
                  <a:pt x="519598" y="2020012"/>
                  <a:pt x="520521" y="2019909"/>
                  <a:pt x="521411" y="2019778"/>
                </a:cubicBezTo>
                <a:cubicBezTo>
                  <a:pt x="522301" y="2019648"/>
                  <a:pt x="523152" y="2019502"/>
                  <a:pt x="523966" y="2019339"/>
                </a:cubicBezTo>
                <a:cubicBezTo>
                  <a:pt x="524780" y="2019176"/>
                  <a:pt x="525534" y="2018997"/>
                  <a:pt x="526229" y="2018802"/>
                </a:cubicBezTo>
                <a:lnTo>
                  <a:pt x="526229" y="2023457"/>
                </a:lnTo>
                <a:cubicBezTo>
                  <a:pt x="524688" y="2023891"/>
                  <a:pt x="522946" y="2024244"/>
                  <a:pt x="521004" y="2024515"/>
                </a:cubicBezTo>
                <a:cubicBezTo>
                  <a:pt x="519061" y="2024786"/>
                  <a:pt x="517048" y="2024922"/>
                  <a:pt x="514964" y="2024922"/>
                </a:cubicBezTo>
                <a:cubicBezTo>
                  <a:pt x="512165" y="2024922"/>
                  <a:pt x="509756" y="2024542"/>
                  <a:pt x="507737" y="2023783"/>
                </a:cubicBezTo>
                <a:cubicBezTo>
                  <a:pt x="505719" y="2023023"/>
                  <a:pt x="504064" y="2021922"/>
                  <a:pt x="502772" y="2020478"/>
                </a:cubicBezTo>
                <a:cubicBezTo>
                  <a:pt x="501481" y="2019035"/>
                  <a:pt x="500526" y="2017266"/>
                  <a:pt x="499907" y="2015172"/>
                </a:cubicBezTo>
                <a:cubicBezTo>
                  <a:pt x="499289" y="2013077"/>
                  <a:pt x="498979" y="2010706"/>
                  <a:pt x="498979" y="2008058"/>
                </a:cubicBezTo>
                <a:cubicBezTo>
                  <a:pt x="498979" y="2005757"/>
                  <a:pt x="499310" y="2003582"/>
                  <a:pt x="499972" y="2001531"/>
                </a:cubicBezTo>
                <a:cubicBezTo>
                  <a:pt x="500634" y="1999480"/>
                  <a:pt x="501600" y="1997678"/>
                  <a:pt x="502870" y="1996126"/>
                </a:cubicBezTo>
                <a:cubicBezTo>
                  <a:pt x="504140" y="1994574"/>
                  <a:pt x="505697" y="1993343"/>
                  <a:pt x="507542" y="1992431"/>
                </a:cubicBezTo>
                <a:cubicBezTo>
                  <a:pt x="509387" y="1991520"/>
                  <a:pt x="511481" y="1991064"/>
                  <a:pt x="513825" y="1991064"/>
                </a:cubicBezTo>
                <a:close/>
                <a:moveTo>
                  <a:pt x="474944" y="1991064"/>
                </a:moveTo>
                <a:cubicBezTo>
                  <a:pt x="475747" y="1991064"/>
                  <a:pt x="476517" y="1991118"/>
                  <a:pt x="477255" y="1991227"/>
                </a:cubicBezTo>
                <a:cubicBezTo>
                  <a:pt x="477993" y="1991335"/>
                  <a:pt x="478644" y="1991476"/>
                  <a:pt x="479209" y="1991650"/>
                </a:cubicBezTo>
                <a:lnTo>
                  <a:pt x="491059" y="1991650"/>
                </a:lnTo>
                <a:lnTo>
                  <a:pt x="491059" y="1996273"/>
                </a:lnTo>
                <a:lnTo>
                  <a:pt x="485817" y="1996273"/>
                </a:lnTo>
                <a:cubicBezTo>
                  <a:pt x="486425" y="1997032"/>
                  <a:pt x="486897" y="1997917"/>
                  <a:pt x="487234" y="1998926"/>
                </a:cubicBezTo>
                <a:cubicBezTo>
                  <a:pt x="487570" y="1999935"/>
                  <a:pt x="487738" y="2001026"/>
                  <a:pt x="487738" y="2002198"/>
                </a:cubicBezTo>
                <a:cubicBezTo>
                  <a:pt x="487738" y="2003891"/>
                  <a:pt x="487429" y="2005437"/>
                  <a:pt x="486810" y="2006837"/>
                </a:cubicBezTo>
                <a:cubicBezTo>
                  <a:pt x="486192" y="2008237"/>
                  <a:pt x="485318" y="2009436"/>
                  <a:pt x="484190" y="2010435"/>
                </a:cubicBezTo>
                <a:cubicBezTo>
                  <a:pt x="483061" y="2011433"/>
                  <a:pt x="481710" y="2012209"/>
                  <a:pt x="480136" y="2012763"/>
                </a:cubicBezTo>
                <a:cubicBezTo>
                  <a:pt x="478563" y="2013316"/>
                  <a:pt x="476832" y="2013593"/>
                  <a:pt x="474944" y="2013593"/>
                </a:cubicBezTo>
                <a:cubicBezTo>
                  <a:pt x="473576" y="2013593"/>
                  <a:pt x="472296" y="2013446"/>
                  <a:pt x="471102" y="2013153"/>
                </a:cubicBezTo>
                <a:cubicBezTo>
                  <a:pt x="469908" y="2012860"/>
                  <a:pt x="468964" y="2012497"/>
                  <a:pt x="468270" y="2012063"/>
                </a:cubicBezTo>
                <a:cubicBezTo>
                  <a:pt x="467857" y="2012670"/>
                  <a:pt x="467510" y="2013245"/>
                  <a:pt x="467228" y="2013788"/>
                </a:cubicBezTo>
                <a:cubicBezTo>
                  <a:pt x="466946" y="2014331"/>
                  <a:pt x="466805" y="2014938"/>
                  <a:pt x="466805" y="2015611"/>
                </a:cubicBezTo>
                <a:cubicBezTo>
                  <a:pt x="466805" y="2016436"/>
                  <a:pt x="467201" y="2017120"/>
                  <a:pt x="467993" y="2017662"/>
                </a:cubicBezTo>
                <a:cubicBezTo>
                  <a:pt x="468785" y="2018205"/>
                  <a:pt x="469832" y="2018498"/>
                  <a:pt x="471135" y="2018541"/>
                </a:cubicBezTo>
                <a:lnTo>
                  <a:pt x="479729" y="2018867"/>
                </a:lnTo>
                <a:cubicBezTo>
                  <a:pt x="481357" y="2018910"/>
                  <a:pt x="482860" y="2019116"/>
                  <a:pt x="484239" y="2019485"/>
                </a:cubicBezTo>
                <a:cubicBezTo>
                  <a:pt x="485617" y="2019854"/>
                  <a:pt x="486800" y="2020386"/>
                  <a:pt x="487787" y="2021081"/>
                </a:cubicBezTo>
                <a:cubicBezTo>
                  <a:pt x="488775" y="2021775"/>
                  <a:pt x="489545" y="2022632"/>
                  <a:pt x="490099" y="2023653"/>
                </a:cubicBezTo>
                <a:cubicBezTo>
                  <a:pt x="490652" y="2024673"/>
                  <a:pt x="490929" y="2025855"/>
                  <a:pt x="490929" y="2027201"/>
                </a:cubicBezTo>
                <a:cubicBezTo>
                  <a:pt x="490929" y="2028655"/>
                  <a:pt x="490614" y="2030034"/>
                  <a:pt x="489985" y="2031336"/>
                </a:cubicBezTo>
                <a:cubicBezTo>
                  <a:pt x="489355" y="2032638"/>
                  <a:pt x="488384" y="2033783"/>
                  <a:pt x="487071" y="2034770"/>
                </a:cubicBezTo>
                <a:cubicBezTo>
                  <a:pt x="485758" y="2035758"/>
                  <a:pt x="484092" y="2036545"/>
                  <a:pt x="482074" y="2037131"/>
                </a:cubicBezTo>
                <a:cubicBezTo>
                  <a:pt x="480055" y="2037717"/>
                  <a:pt x="477657" y="2038010"/>
                  <a:pt x="474879" y="2038010"/>
                </a:cubicBezTo>
                <a:cubicBezTo>
                  <a:pt x="472231" y="2038010"/>
                  <a:pt x="469979" y="2037798"/>
                  <a:pt x="468123" y="2037375"/>
                </a:cubicBezTo>
                <a:cubicBezTo>
                  <a:pt x="466268" y="2036952"/>
                  <a:pt x="464743" y="2036366"/>
                  <a:pt x="463549" y="2035617"/>
                </a:cubicBezTo>
                <a:cubicBezTo>
                  <a:pt x="462355" y="2034868"/>
                  <a:pt x="461487" y="2033978"/>
                  <a:pt x="460945" y="2032947"/>
                </a:cubicBezTo>
                <a:cubicBezTo>
                  <a:pt x="460402" y="2031916"/>
                  <a:pt x="460131" y="2030782"/>
                  <a:pt x="460131" y="2029545"/>
                </a:cubicBezTo>
                <a:cubicBezTo>
                  <a:pt x="460131" y="2027961"/>
                  <a:pt x="460500" y="2026572"/>
                  <a:pt x="461238" y="2025378"/>
                </a:cubicBezTo>
                <a:cubicBezTo>
                  <a:pt x="461976" y="2024184"/>
                  <a:pt x="463115" y="2023034"/>
                  <a:pt x="464656" y="2021927"/>
                </a:cubicBezTo>
                <a:cubicBezTo>
                  <a:pt x="464092" y="2021667"/>
                  <a:pt x="463603" y="2021341"/>
                  <a:pt x="463191" y="2020950"/>
                </a:cubicBezTo>
                <a:cubicBezTo>
                  <a:pt x="462779" y="2020560"/>
                  <a:pt x="462442" y="2020131"/>
                  <a:pt x="462182" y="2019664"/>
                </a:cubicBezTo>
                <a:cubicBezTo>
                  <a:pt x="461921" y="2019198"/>
                  <a:pt x="461726" y="2018704"/>
                  <a:pt x="461596" y="2018183"/>
                </a:cubicBezTo>
                <a:cubicBezTo>
                  <a:pt x="461465" y="2017662"/>
                  <a:pt x="461400" y="2017152"/>
                  <a:pt x="461400" y="2016653"/>
                </a:cubicBezTo>
                <a:cubicBezTo>
                  <a:pt x="461400" y="2015242"/>
                  <a:pt x="461731" y="2013951"/>
                  <a:pt x="462393" y="2012779"/>
                </a:cubicBezTo>
                <a:cubicBezTo>
                  <a:pt x="463055" y="2011607"/>
                  <a:pt x="463842" y="2010500"/>
                  <a:pt x="464754" y="2009458"/>
                </a:cubicBezTo>
                <a:cubicBezTo>
                  <a:pt x="464341" y="2008959"/>
                  <a:pt x="463978" y="2008470"/>
                  <a:pt x="463663" y="2007993"/>
                </a:cubicBezTo>
                <a:cubicBezTo>
                  <a:pt x="463348" y="2007515"/>
                  <a:pt x="463077" y="2007000"/>
                  <a:pt x="462849" y="2006447"/>
                </a:cubicBezTo>
                <a:cubicBezTo>
                  <a:pt x="462621" y="2005893"/>
                  <a:pt x="462448" y="2005296"/>
                  <a:pt x="462328" y="2004656"/>
                </a:cubicBezTo>
                <a:cubicBezTo>
                  <a:pt x="462209" y="2004016"/>
                  <a:pt x="462149" y="2003283"/>
                  <a:pt x="462149" y="2002458"/>
                </a:cubicBezTo>
                <a:cubicBezTo>
                  <a:pt x="462149" y="2000766"/>
                  <a:pt x="462458" y="1999219"/>
                  <a:pt x="463077" y="1997819"/>
                </a:cubicBezTo>
                <a:cubicBezTo>
                  <a:pt x="463696" y="1996419"/>
                  <a:pt x="464564" y="1995220"/>
                  <a:pt x="465681" y="1994222"/>
                </a:cubicBezTo>
                <a:cubicBezTo>
                  <a:pt x="466799" y="1993223"/>
                  <a:pt x="468145" y="1992447"/>
                  <a:pt x="469719" y="1991894"/>
                </a:cubicBezTo>
                <a:cubicBezTo>
                  <a:pt x="471292" y="1991341"/>
                  <a:pt x="473034" y="1991064"/>
                  <a:pt x="474944" y="1991064"/>
                </a:cubicBezTo>
                <a:close/>
                <a:moveTo>
                  <a:pt x="447020" y="1991064"/>
                </a:moveTo>
                <a:cubicBezTo>
                  <a:pt x="448995" y="1991064"/>
                  <a:pt x="450775" y="1991281"/>
                  <a:pt x="452359" y="1991715"/>
                </a:cubicBezTo>
                <a:cubicBezTo>
                  <a:pt x="453943" y="1992149"/>
                  <a:pt x="455284" y="1992811"/>
                  <a:pt x="456380" y="1993701"/>
                </a:cubicBezTo>
                <a:cubicBezTo>
                  <a:pt x="457476" y="1994591"/>
                  <a:pt x="458317" y="1995708"/>
                  <a:pt x="458903" y="1997054"/>
                </a:cubicBezTo>
                <a:cubicBezTo>
                  <a:pt x="459489" y="1998400"/>
                  <a:pt x="459782" y="1999984"/>
                  <a:pt x="459782" y="2001807"/>
                </a:cubicBezTo>
                <a:lnTo>
                  <a:pt x="459782" y="2024336"/>
                </a:lnTo>
                <a:lnTo>
                  <a:pt x="454703" y="2024336"/>
                </a:lnTo>
                <a:lnTo>
                  <a:pt x="454573" y="2019941"/>
                </a:lnTo>
                <a:cubicBezTo>
                  <a:pt x="452793" y="2021699"/>
                  <a:pt x="450986" y="2022969"/>
                  <a:pt x="449152" y="2023750"/>
                </a:cubicBezTo>
                <a:cubicBezTo>
                  <a:pt x="447318" y="2024532"/>
                  <a:pt x="445392" y="2024922"/>
                  <a:pt x="443374" y="2024922"/>
                </a:cubicBezTo>
                <a:cubicBezTo>
                  <a:pt x="441507" y="2024922"/>
                  <a:pt x="439912" y="2024683"/>
                  <a:pt x="438588" y="2024206"/>
                </a:cubicBezTo>
                <a:cubicBezTo>
                  <a:pt x="437264" y="2023728"/>
                  <a:pt x="436173" y="2023072"/>
                  <a:pt x="435316" y="2022236"/>
                </a:cubicBezTo>
                <a:cubicBezTo>
                  <a:pt x="434459" y="2021401"/>
                  <a:pt x="433829" y="2020419"/>
                  <a:pt x="433428" y="2019290"/>
                </a:cubicBezTo>
                <a:cubicBezTo>
                  <a:pt x="433026" y="2018161"/>
                  <a:pt x="432825" y="2016935"/>
                  <a:pt x="432825" y="2015611"/>
                </a:cubicBezTo>
                <a:cubicBezTo>
                  <a:pt x="432825" y="2012334"/>
                  <a:pt x="434046" y="2009767"/>
                  <a:pt x="436488" y="2007912"/>
                </a:cubicBezTo>
                <a:cubicBezTo>
                  <a:pt x="438930" y="2006056"/>
                  <a:pt x="442538" y="2005128"/>
                  <a:pt x="447313" y="2005128"/>
                </a:cubicBezTo>
                <a:lnTo>
                  <a:pt x="454085" y="2005128"/>
                </a:lnTo>
                <a:lnTo>
                  <a:pt x="454085" y="2002263"/>
                </a:lnTo>
                <a:cubicBezTo>
                  <a:pt x="454085" y="2000331"/>
                  <a:pt x="453466" y="1998785"/>
                  <a:pt x="452229" y="1997624"/>
                </a:cubicBezTo>
                <a:cubicBezTo>
                  <a:pt x="450992" y="1996463"/>
                  <a:pt x="449103" y="1995882"/>
                  <a:pt x="446564" y="1995882"/>
                </a:cubicBezTo>
                <a:cubicBezTo>
                  <a:pt x="444719" y="1995882"/>
                  <a:pt x="442901" y="1996088"/>
                  <a:pt x="441111" y="1996501"/>
                </a:cubicBezTo>
                <a:cubicBezTo>
                  <a:pt x="439320" y="1996913"/>
                  <a:pt x="437470" y="1997499"/>
                  <a:pt x="435560" y="1998259"/>
                </a:cubicBezTo>
                <a:lnTo>
                  <a:pt x="435560" y="1993147"/>
                </a:lnTo>
                <a:cubicBezTo>
                  <a:pt x="436276" y="1992887"/>
                  <a:pt x="437074" y="1992632"/>
                  <a:pt x="437953" y="1992382"/>
                </a:cubicBezTo>
                <a:cubicBezTo>
                  <a:pt x="438832" y="1992133"/>
                  <a:pt x="439760" y="1991910"/>
                  <a:pt x="440737" y="1991715"/>
                </a:cubicBezTo>
                <a:cubicBezTo>
                  <a:pt x="441713" y="1991520"/>
                  <a:pt x="442733" y="1991362"/>
                  <a:pt x="443797" y="1991243"/>
                </a:cubicBezTo>
                <a:cubicBezTo>
                  <a:pt x="444860" y="1991123"/>
                  <a:pt x="445935" y="1991064"/>
                  <a:pt x="447020" y="1991064"/>
                </a:cubicBezTo>
                <a:close/>
                <a:moveTo>
                  <a:pt x="375573" y="1991064"/>
                </a:moveTo>
                <a:cubicBezTo>
                  <a:pt x="378959" y="1991064"/>
                  <a:pt x="381525" y="1992160"/>
                  <a:pt x="383273" y="1994352"/>
                </a:cubicBezTo>
                <a:cubicBezTo>
                  <a:pt x="385020" y="1996544"/>
                  <a:pt x="385828" y="1999800"/>
                  <a:pt x="385698" y="2004119"/>
                </a:cubicBezTo>
                <a:lnTo>
                  <a:pt x="379968" y="2004119"/>
                </a:lnTo>
                <a:cubicBezTo>
                  <a:pt x="380033" y="2001254"/>
                  <a:pt x="379616" y="1999176"/>
                  <a:pt x="378715" y="1997884"/>
                </a:cubicBezTo>
                <a:cubicBezTo>
                  <a:pt x="377814" y="1996593"/>
                  <a:pt x="376496" y="1995947"/>
                  <a:pt x="374759" y="1995947"/>
                </a:cubicBezTo>
                <a:cubicBezTo>
                  <a:pt x="373999" y="1995947"/>
                  <a:pt x="373234" y="1996083"/>
                  <a:pt x="372464" y="1996354"/>
                </a:cubicBezTo>
                <a:cubicBezTo>
                  <a:pt x="371693" y="1996625"/>
                  <a:pt x="370901" y="1997060"/>
                  <a:pt x="370087" y="1997656"/>
                </a:cubicBezTo>
                <a:cubicBezTo>
                  <a:pt x="369273" y="1998253"/>
                  <a:pt x="368411" y="1999018"/>
                  <a:pt x="367499" y="1999952"/>
                </a:cubicBezTo>
                <a:cubicBezTo>
                  <a:pt x="366588" y="2000885"/>
                  <a:pt x="365611" y="2002013"/>
                  <a:pt x="364569" y="2003337"/>
                </a:cubicBezTo>
                <a:lnTo>
                  <a:pt x="364569" y="2024336"/>
                </a:lnTo>
                <a:lnTo>
                  <a:pt x="358839" y="2024336"/>
                </a:lnTo>
                <a:lnTo>
                  <a:pt x="358839" y="1991650"/>
                </a:lnTo>
                <a:lnTo>
                  <a:pt x="364016" y="1991650"/>
                </a:lnTo>
                <a:lnTo>
                  <a:pt x="364178" y="1997673"/>
                </a:lnTo>
                <a:cubicBezTo>
                  <a:pt x="366110" y="1995350"/>
                  <a:pt x="368015" y="1993668"/>
                  <a:pt x="369892" y="1992627"/>
                </a:cubicBezTo>
                <a:cubicBezTo>
                  <a:pt x="371770" y="1991585"/>
                  <a:pt x="373663" y="1991064"/>
                  <a:pt x="375573" y="1991064"/>
                </a:cubicBezTo>
                <a:close/>
                <a:moveTo>
                  <a:pt x="342375" y="1991064"/>
                </a:moveTo>
                <a:cubicBezTo>
                  <a:pt x="344654" y="1991064"/>
                  <a:pt x="346672" y="1991422"/>
                  <a:pt x="348431" y="1992138"/>
                </a:cubicBezTo>
                <a:cubicBezTo>
                  <a:pt x="350189" y="1992854"/>
                  <a:pt x="351670" y="1993869"/>
                  <a:pt x="352874" y="1995182"/>
                </a:cubicBezTo>
                <a:cubicBezTo>
                  <a:pt x="354079" y="1996495"/>
                  <a:pt x="354991" y="1998090"/>
                  <a:pt x="355609" y="1999968"/>
                </a:cubicBezTo>
                <a:cubicBezTo>
                  <a:pt x="356228" y="2001845"/>
                  <a:pt x="356537" y="2003945"/>
                  <a:pt x="356537" y="2006268"/>
                </a:cubicBezTo>
                <a:cubicBezTo>
                  <a:pt x="356537" y="2007071"/>
                  <a:pt x="356526" y="2007743"/>
                  <a:pt x="356505" y="2008286"/>
                </a:cubicBezTo>
                <a:cubicBezTo>
                  <a:pt x="356483" y="2008829"/>
                  <a:pt x="356450" y="2009339"/>
                  <a:pt x="356407" y="2009816"/>
                </a:cubicBezTo>
                <a:lnTo>
                  <a:pt x="333455" y="2009816"/>
                </a:lnTo>
                <a:cubicBezTo>
                  <a:pt x="333455" y="2013159"/>
                  <a:pt x="334388" y="2015725"/>
                  <a:pt x="336255" y="2017516"/>
                </a:cubicBezTo>
                <a:cubicBezTo>
                  <a:pt x="338121" y="2019306"/>
                  <a:pt x="340812" y="2020202"/>
                  <a:pt x="344328" y="2020202"/>
                </a:cubicBezTo>
                <a:cubicBezTo>
                  <a:pt x="345283" y="2020202"/>
                  <a:pt x="346238" y="2020164"/>
                  <a:pt x="347194" y="2020088"/>
                </a:cubicBezTo>
                <a:cubicBezTo>
                  <a:pt x="348148" y="2020012"/>
                  <a:pt x="349071" y="2019909"/>
                  <a:pt x="349961" y="2019778"/>
                </a:cubicBezTo>
                <a:cubicBezTo>
                  <a:pt x="350851" y="2019648"/>
                  <a:pt x="351703" y="2019502"/>
                  <a:pt x="352516" y="2019339"/>
                </a:cubicBezTo>
                <a:cubicBezTo>
                  <a:pt x="353330" y="2019176"/>
                  <a:pt x="354085" y="2018997"/>
                  <a:pt x="354779" y="2018802"/>
                </a:cubicBezTo>
                <a:lnTo>
                  <a:pt x="354779" y="2023457"/>
                </a:lnTo>
                <a:cubicBezTo>
                  <a:pt x="353238" y="2023891"/>
                  <a:pt x="351496" y="2024244"/>
                  <a:pt x="349554" y="2024515"/>
                </a:cubicBezTo>
                <a:cubicBezTo>
                  <a:pt x="347611" y="2024786"/>
                  <a:pt x="345598" y="2024922"/>
                  <a:pt x="343515" y="2024922"/>
                </a:cubicBezTo>
                <a:cubicBezTo>
                  <a:pt x="340715" y="2024922"/>
                  <a:pt x="338306" y="2024542"/>
                  <a:pt x="336287" y="2023783"/>
                </a:cubicBezTo>
                <a:cubicBezTo>
                  <a:pt x="334269" y="2023023"/>
                  <a:pt x="332614" y="2021922"/>
                  <a:pt x="331322" y="2020478"/>
                </a:cubicBezTo>
                <a:cubicBezTo>
                  <a:pt x="330031" y="2019035"/>
                  <a:pt x="329076" y="2017266"/>
                  <a:pt x="328457" y="2015172"/>
                </a:cubicBezTo>
                <a:cubicBezTo>
                  <a:pt x="327839" y="2013077"/>
                  <a:pt x="327529" y="2010706"/>
                  <a:pt x="327529" y="2008058"/>
                </a:cubicBezTo>
                <a:cubicBezTo>
                  <a:pt x="327529" y="2005757"/>
                  <a:pt x="327860" y="2003582"/>
                  <a:pt x="328522" y="2001531"/>
                </a:cubicBezTo>
                <a:cubicBezTo>
                  <a:pt x="329184" y="1999480"/>
                  <a:pt x="330150" y="1997678"/>
                  <a:pt x="331420" y="1996126"/>
                </a:cubicBezTo>
                <a:cubicBezTo>
                  <a:pt x="332690" y="1994574"/>
                  <a:pt x="334247" y="1993343"/>
                  <a:pt x="336092" y="1992431"/>
                </a:cubicBezTo>
                <a:cubicBezTo>
                  <a:pt x="337937" y="1991520"/>
                  <a:pt x="340031" y="1991064"/>
                  <a:pt x="342375" y="1991064"/>
                </a:cubicBezTo>
                <a:close/>
                <a:moveTo>
                  <a:pt x="266175" y="1991064"/>
                </a:moveTo>
                <a:cubicBezTo>
                  <a:pt x="268519" y="1991064"/>
                  <a:pt x="270619" y="1991427"/>
                  <a:pt x="272475" y="1992154"/>
                </a:cubicBezTo>
                <a:cubicBezTo>
                  <a:pt x="274330" y="1992881"/>
                  <a:pt x="275904" y="1993945"/>
                  <a:pt x="277195" y="1995345"/>
                </a:cubicBezTo>
                <a:cubicBezTo>
                  <a:pt x="278487" y="1996745"/>
                  <a:pt x="279474" y="1998487"/>
                  <a:pt x="280158" y="2000570"/>
                </a:cubicBezTo>
                <a:cubicBezTo>
                  <a:pt x="280842" y="2002654"/>
                  <a:pt x="281183" y="2005041"/>
                  <a:pt x="281183" y="2007733"/>
                </a:cubicBezTo>
                <a:cubicBezTo>
                  <a:pt x="281183" y="2010272"/>
                  <a:pt x="280825" y="2012600"/>
                  <a:pt x="280109" y="2014716"/>
                </a:cubicBezTo>
                <a:cubicBezTo>
                  <a:pt x="279393" y="2016832"/>
                  <a:pt x="278362" y="2018644"/>
                  <a:pt x="277016" y="2020153"/>
                </a:cubicBezTo>
                <a:cubicBezTo>
                  <a:pt x="275671" y="2021661"/>
                  <a:pt x="274032" y="2022833"/>
                  <a:pt x="272100" y="2023669"/>
                </a:cubicBezTo>
                <a:cubicBezTo>
                  <a:pt x="270169" y="2024504"/>
                  <a:pt x="267976" y="2024922"/>
                  <a:pt x="265524" y="2024922"/>
                </a:cubicBezTo>
                <a:cubicBezTo>
                  <a:pt x="263180" y="2024922"/>
                  <a:pt x="261080" y="2024559"/>
                  <a:pt x="259224" y="2023832"/>
                </a:cubicBezTo>
                <a:cubicBezTo>
                  <a:pt x="257369" y="2023104"/>
                  <a:pt x="255795" y="2022035"/>
                  <a:pt x="254504" y="2020625"/>
                </a:cubicBezTo>
                <a:cubicBezTo>
                  <a:pt x="253212" y="2019214"/>
                  <a:pt x="252225" y="2017467"/>
                  <a:pt x="251541" y="2015383"/>
                </a:cubicBezTo>
                <a:cubicBezTo>
                  <a:pt x="250857" y="2013300"/>
                  <a:pt x="250515" y="2010901"/>
                  <a:pt x="250515" y="2008188"/>
                </a:cubicBezTo>
                <a:cubicBezTo>
                  <a:pt x="250515" y="2005649"/>
                  <a:pt x="250874" y="2003332"/>
                  <a:pt x="251590" y="2001238"/>
                </a:cubicBezTo>
                <a:cubicBezTo>
                  <a:pt x="252306" y="1999143"/>
                  <a:pt x="253337" y="1997342"/>
                  <a:pt x="254683" y="1995833"/>
                </a:cubicBezTo>
                <a:cubicBezTo>
                  <a:pt x="256028" y="1994325"/>
                  <a:pt x="257667" y="1993153"/>
                  <a:pt x="259599" y="1992317"/>
                </a:cubicBezTo>
                <a:cubicBezTo>
                  <a:pt x="261530" y="1991482"/>
                  <a:pt x="263722" y="1991064"/>
                  <a:pt x="266175" y="1991064"/>
                </a:cubicBezTo>
                <a:close/>
                <a:moveTo>
                  <a:pt x="166023" y="1991064"/>
                </a:moveTo>
                <a:cubicBezTo>
                  <a:pt x="169409" y="1991064"/>
                  <a:pt x="171975" y="1992160"/>
                  <a:pt x="173723" y="1994352"/>
                </a:cubicBezTo>
                <a:cubicBezTo>
                  <a:pt x="175470" y="1996544"/>
                  <a:pt x="176278" y="1999800"/>
                  <a:pt x="176148" y="2004119"/>
                </a:cubicBezTo>
                <a:lnTo>
                  <a:pt x="170418" y="2004119"/>
                </a:lnTo>
                <a:cubicBezTo>
                  <a:pt x="170483" y="2001254"/>
                  <a:pt x="170065" y="1999176"/>
                  <a:pt x="169165" y="1997884"/>
                </a:cubicBezTo>
                <a:cubicBezTo>
                  <a:pt x="168264" y="1996593"/>
                  <a:pt x="166945" y="1995947"/>
                  <a:pt x="165209" y="1995947"/>
                </a:cubicBezTo>
                <a:cubicBezTo>
                  <a:pt x="164449" y="1995947"/>
                  <a:pt x="163685" y="1996083"/>
                  <a:pt x="162914" y="1996354"/>
                </a:cubicBezTo>
                <a:cubicBezTo>
                  <a:pt x="162143" y="1996625"/>
                  <a:pt x="161351" y="1997060"/>
                  <a:pt x="160537" y="1997656"/>
                </a:cubicBezTo>
                <a:cubicBezTo>
                  <a:pt x="159723" y="1998253"/>
                  <a:pt x="158861" y="1999018"/>
                  <a:pt x="157949" y="1999952"/>
                </a:cubicBezTo>
                <a:cubicBezTo>
                  <a:pt x="157038" y="2000885"/>
                  <a:pt x="156061" y="2002013"/>
                  <a:pt x="155019" y="2003337"/>
                </a:cubicBezTo>
                <a:lnTo>
                  <a:pt x="155019" y="2024336"/>
                </a:lnTo>
                <a:lnTo>
                  <a:pt x="149289" y="2024336"/>
                </a:lnTo>
                <a:lnTo>
                  <a:pt x="149289" y="1991650"/>
                </a:lnTo>
                <a:lnTo>
                  <a:pt x="154466" y="1991650"/>
                </a:lnTo>
                <a:lnTo>
                  <a:pt x="154628" y="1997673"/>
                </a:lnTo>
                <a:cubicBezTo>
                  <a:pt x="156560" y="1995350"/>
                  <a:pt x="158465" y="1993668"/>
                  <a:pt x="160342" y="1992627"/>
                </a:cubicBezTo>
                <a:cubicBezTo>
                  <a:pt x="162219" y="1991585"/>
                  <a:pt x="164113" y="1991064"/>
                  <a:pt x="166023" y="1991064"/>
                </a:cubicBezTo>
                <a:close/>
                <a:moveTo>
                  <a:pt x="132825" y="1991064"/>
                </a:moveTo>
                <a:cubicBezTo>
                  <a:pt x="135104" y="1991064"/>
                  <a:pt x="137122" y="1991422"/>
                  <a:pt x="138880" y="1992138"/>
                </a:cubicBezTo>
                <a:cubicBezTo>
                  <a:pt x="140638" y="1992854"/>
                  <a:pt x="142120" y="1993869"/>
                  <a:pt x="143324" y="1995182"/>
                </a:cubicBezTo>
                <a:cubicBezTo>
                  <a:pt x="144529" y="1996495"/>
                  <a:pt x="145440" y="1998090"/>
                  <a:pt x="146059" y="1999968"/>
                </a:cubicBezTo>
                <a:cubicBezTo>
                  <a:pt x="146678" y="2001845"/>
                  <a:pt x="146987" y="2003945"/>
                  <a:pt x="146987" y="2006268"/>
                </a:cubicBezTo>
                <a:cubicBezTo>
                  <a:pt x="146987" y="2007071"/>
                  <a:pt x="146976" y="2007743"/>
                  <a:pt x="146954" y="2008286"/>
                </a:cubicBezTo>
                <a:cubicBezTo>
                  <a:pt x="146933" y="2008829"/>
                  <a:pt x="146900" y="2009339"/>
                  <a:pt x="146857" y="2009816"/>
                </a:cubicBezTo>
                <a:lnTo>
                  <a:pt x="123905" y="2009816"/>
                </a:lnTo>
                <a:cubicBezTo>
                  <a:pt x="123905" y="2013159"/>
                  <a:pt x="124838" y="2015725"/>
                  <a:pt x="126704" y="2017516"/>
                </a:cubicBezTo>
                <a:cubicBezTo>
                  <a:pt x="128571" y="2019306"/>
                  <a:pt x="131262" y="2020202"/>
                  <a:pt x="134778" y="2020202"/>
                </a:cubicBezTo>
                <a:cubicBezTo>
                  <a:pt x="135733" y="2020202"/>
                  <a:pt x="136688" y="2020164"/>
                  <a:pt x="137643" y="2020088"/>
                </a:cubicBezTo>
                <a:cubicBezTo>
                  <a:pt x="138598" y="2020012"/>
                  <a:pt x="139521" y="2019909"/>
                  <a:pt x="140411" y="2019778"/>
                </a:cubicBezTo>
                <a:cubicBezTo>
                  <a:pt x="141300" y="2019648"/>
                  <a:pt x="142152" y="2019502"/>
                  <a:pt x="142966" y="2019339"/>
                </a:cubicBezTo>
                <a:cubicBezTo>
                  <a:pt x="143780" y="2019176"/>
                  <a:pt x="144534" y="2018997"/>
                  <a:pt x="145229" y="2018802"/>
                </a:cubicBezTo>
                <a:lnTo>
                  <a:pt x="145229" y="2023457"/>
                </a:lnTo>
                <a:cubicBezTo>
                  <a:pt x="143688" y="2023891"/>
                  <a:pt x="141946" y="2024244"/>
                  <a:pt x="140004" y="2024515"/>
                </a:cubicBezTo>
                <a:cubicBezTo>
                  <a:pt x="138061" y="2024786"/>
                  <a:pt x="136048" y="2024922"/>
                  <a:pt x="133964" y="2024922"/>
                </a:cubicBezTo>
                <a:cubicBezTo>
                  <a:pt x="131165" y="2024922"/>
                  <a:pt x="128756" y="2024542"/>
                  <a:pt x="126737" y="2023783"/>
                </a:cubicBezTo>
                <a:cubicBezTo>
                  <a:pt x="124718" y="2023023"/>
                  <a:pt x="123064" y="2021922"/>
                  <a:pt x="121772" y="2020478"/>
                </a:cubicBezTo>
                <a:cubicBezTo>
                  <a:pt x="120481" y="2019035"/>
                  <a:pt x="119526" y="2017266"/>
                  <a:pt x="118907" y="2015172"/>
                </a:cubicBezTo>
                <a:cubicBezTo>
                  <a:pt x="118289" y="2013077"/>
                  <a:pt x="117979" y="2010706"/>
                  <a:pt x="117979" y="2008058"/>
                </a:cubicBezTo>
                <a:cubicBezTo>
                  <a:pt x="117979" y="2005757"/>
                  <a:pt x="118310" y="2003582"/>
                  <a:pt x="118972" y="2001531"/>
                </a:cubicBezTo>
                <a:cubicBezTo>
                  <a:pt x="119634" y="1999480"/>
                  <a:pt x="120600" y="1997678"/>
                  <a:pt x="121870" y="1996126"/>
                </a:cubicBezTo>
                <a:cubicBezTo>
                  <a:pt x="123140" y="1994574"/>
                  <a:pt x="124697" y="1993343"/>
                  <a:pt x="126542" y="1992431"/>
                </a:cubicBezTo>
                <a:cubicBezTo>
                  <a:pt x="128386" y="1991520"/>
                  <a:pt x="130481" y="1991064"/>
                  <a:pt x="132825" y="1991064"/>
                </a:cubicBezTo>
                <a:close/>
                <a:moveTo>
                  <a:pt x="59229" y="1991064"/>
                </a:moveTo>
                <a:cubicBezTo>
                  <a:pt x="62594" y="1991064"/>
                  <a:pt x="65138" y="1992057"/>
                  <a:pt x="66864" y="1994043"/>
                </a:cubicBezTo>
                <a:cubicBezTo>
                  <a:pt x="68589" y="1996029"/>
                  <a:pt x="69452" y="1999018"/>
                  <a:pt x="69452" y="2003012"/>
                </a:cubicBezTo>
                <a:lnTo>
                  <a:pt x="69452" y="2024336"/>
                </a:lnTo>
                <a:lnTo>
                  <a:pt x="63787" y="2024336"/>
                </a:lnTo>
                <a:lnTo>
                  <a:pt x="63787" y="2003468"/>
                </a:lnTo>
                <a:cubicBezTo>
                  <a:pt x="63787" y="2000907"/>
                  <a:pt x="63310" y="1999013"/>
                  <a:pt x="62355" y="1997787"/>
                </a:cubicBezTo>
                <a:cubicBezTo>
                  <a:pt x="61400" y="1996560"/>
                  <a:pt x="59978" y="1995947"/>
                  <a:pt x="58090" y="1995947"/>
                </a:cubicBezTo>
                <a:cubicBezTo>
                  <a:pt x="57395" y="1995947"/>
                  <a:pt x="56717" y="1996050"/>
                  <a:pt x="56055" y="1996257"/>
                </a:cubicBezTo>
                <a:cubicBezTo>
                  <a:pt x="55393" y="1996463"/>
                  <a:pt x="54704" y="1996821"/>
                  <a:pt x="53988" y="1997331"/>
                </a:cubicBezTo>
                <a:cubicBezTo>
                  <a:pt x="53272" y="1997841"/>
                  <a:pt x="52496" y="1998530"/>
                  <a:pt x="51660" y="1999398"/>
                </a:cubicBezTo>
                <a:cubicBezTo>
                  <a:pt x="50825" y="2000266"/>
                  <a:pt x="49886" y="2001352"/>
                  <a:pt x="48844" y="2002654"/>
                </a:cubicBezTo>
                <a:lnTo>
                  <a:pt x="48844" y="2024336"/>
                </a:lnTo>
                <a:lnTo>
                  <a:pt x="43179" y="2024336"/>
                </a:lnTo>
                <a:lnTo>
                  <a:pt x="43179" y="1991650"/>
                </a:lnTo>
                <a:lnTo>
                  <a:pt x="48225" y="1991650"/>
                </a:lnTo>
                <a:lnTo>
                  <a:pt x="48453" y="1996924"/>
                </a:lnTo>
                <a:cubicBezTo>
                  <a:pt x="49408" y="1995795"/>
                  <a:pt x="50331" y="1994857"/>
                  <a:pt x="51221" y="1994108"/>
                </a:cubicBezTo>
                <a:cubicBezTo>
                  <a:pt x="52111" y="1993359"/>
                  <a:pt x="52984" y="1992757"/>
                  <a:pt x="53841" y="1992301"/>
                </a:cubicBezTo>
                <a:cubicBezTo>
                  <a:pt x="54699" y="1991845"/>
                  <a:pt x="55572" y="1991525"/>
                  <a:pt x="56462" y="1991341"/>
                </a:cubicBezTo>
                <a:cubicBezTo>
                  <a:pt x="57352" y="1991156"/>
                  <a:pt x="58275" y="1991064"/>
                  <a:pt x="59229" y="1991064"/>
                </a:cubicBezTo>
                <a:close/>
                <a:moveTo>
                  <a:pt x="641855" y="1981785"/>
                </a:moveTo>
                <a:lnTo>
                  <a:pt x="670634" y="1981785"/>
                </a:lnTo>
                <a:lnTo>
                  <a:pt x="670634" y="1987059"/>
                </a:lnTo>
                <a:lnTo>
                  <a:pt x="652793" y="2024336"/>
                </a:lnTo>
                <a:lnTo>
                  <a:pt x="646315" y="2024336"/>
                </a:lnTo>
                <a:lnTo>
                  <a:pt x="664839" y="1987059"/>
                </a:lnTo>
                <a:lnTo>
                  <a:pt x="641855" y="1987059"/>
                </a:lnTo>
                <a:close/>
                <a:moveTo>
                  <a:pt x="6414" y="1981785"/>
                </a:moveTo>
                <a:lnTo>
                  <a:pt x="30603" y="1981785"/>
                </a:lnTo>
                <a:lnTo>
                  <a:pt x="30603" y="1986669"/>
                </a:lnTo>
                <a:lnTo>
                  <a:pt x="12209" y="1986669"/>
                </a:lnTo>
                <a:lnTo>
                  <a:pt x="12209" y="1999854"/>
                </a:lnTo>
                <a:lnTo>
                  <a:pt x="29887" y="1999854"/>
                </a:lnTo>
                <a:lnTo>
                  <a:pt x="29887" y="2004737"/>
                </a:lnTo>
                <a:lnTo>
                  <a:pt x="12209" y="2004737"/>
                </a:lnTo>
                <a:lnTo>
                  <a:pt x="12209" y="2019388"/>
                </a:lnTo>
                <a:lnTo>
                  <a:pt x="30603" y="2019388"/>
                </a:lnTo>
                <a:lnTo>
                  <a:pt x="30603" y="2024336"/>
                </a:lnTo>
                <a:lnTo>
                  <a:pt x="6414" y="2024336"/>
                </a:lnTo>
                <a:close/>
                <a:moveTo>
                  <a:pt x="617884" y="1981590"/>
                </a:moveTo>
                <a:lnTo>
                  <a:pt x="622898" y="1981590"/>
                </a:lnTo>
                <a:lnTo>
                  <a:pt x="622898" y="2019062"/>
                </a:lnTo>
                <a:lnTo>
                  <a:pt x="632404" y="2019062"/>
                </a:lnTo>
                <a:lnTo>
                  <a:pt x="632404" y="2024336"/>
                </a:lnTo>
                <a:lnTo>
                  <a:pt x="605675" y="2024336"/>
                </a:lnTo>
                <a:lnTo>
                  <a:pt x="605675" y="2019062"/>
                </a:lnTo>
                <a:lnTo>
                  <a:pt x="616614" y="2019062"/>
                </a:lnTo>
                <a:lnTo>
                  <a:pt x="616614" y="1988004"/>
                </a:lnTo>
                <a:lnTo>
                  <a:pt x="606424" y="1993538"/>
                </a:lnTo>
                <a:lnTo>
                  <a:pt x="604340" y="1988720"/>
                </a:lnTo>
                <a:close/>
                <a:moveTo>
                  <a:pt x="302484" y="1981199"/>
                </a:moveTo>
                <a:lnTo>
                  <a:pt x="302484" y="1991650"/>
                </a:lnTo>
                <a:lnTo>
                  <a:pt x="317167" y="1991650"/>
                </a:lnTo>
                <a:lnTo>
                  <a:pt x="317167" y="1996403"/>
                </a:lnTo>
                <a:lnTo>
                  <a:pt x="302484" y="1996403"/>
                </a:lnTo>
                <a:lnTo>
                  <a:pt x="302484" y="2013007"/>
                </a:lnTo>
                <a:cubicBezTo>
                  <a:pt x="302484" y="2015351"/>
                  <a:pt x="303108" y="2017103"/>
                  <a:pt x="304356" y="2018264"/>
                </a:cubicBezTo>
                <a:cubicBezTo>
                  <a:pt x="305604" y="2019426"/>
                  <a:pt x="307444" y="2020006"/>
                  <a:pt x="309875" y="2020006"/>
                </a:cubicBezTo>
                <a:cubicBezTo>
                  <a:pt x="310916" y="2020006"/>
                  <a:pt x="312056" y="2019925"/>
                  <a:pt x="313293" y="2019762"/>
                </a:cubicBezTo>
                <a:cubicBezTo>
                  <a:pt x="314530" y="2019599"/>
                  <a:pt x="315822" y="2019344"/>
                  <a:pt x="317167" y="2018997"/>
                </a:cubicBezTo>
                <a:lnTo>
                  <a:pt x="317167" y="2023880"/>
                </a:lnTo>
                <a:cubicBezTo>
                  <a:pt x="315887" y="2024206"/>
                  <a:pt x="314563" y="2024439"/>
                  <a:pt x="313195" y="2024580"/>
                </a:cubicBezTo>
                <a:cubicBezTo>
                  <a:pt x="311828" y="2024721"/>
                  <a:pt x="310439" y="2024792"/>
                  <a:pt x="309028" y="2024792"/>
                </a:cubicBezTo>
                <a:cubicBezTo>
                  <a:pt x="304926" y="2024792"/>
                  <a:pt x="301866" y="2023864"/>
                  <a:pt x="299847" y="2022008"/>
                </a:cubicBezTo>
                <a:cubicBezTo>
                  <a:pt x="297829" y="2020153"/>
                  <a:pt x="296820" y="2017304"/>
                  <a:pt x="296820" y="2013462"/>
                </a:cubicBezTo>
                <a:lnTo>
                  <a:pt x="296820" y="1996403"/>
                </a:lnTo>
                <a:lnTo>
                  <a:pt x="287671" y="1996403"/>
                </a:lnTo>
                <a:lnTo>
                  <a:pt x="287671" y="1991650"/>
                </a:lnTo>
                <a:lnTo>
                  <a:pt x="296820" y="1991650"/>
                </a:lnTo>
                <a:lnTo>
                  <a:pt x="296820" y="1982664"/>
                </a:lnTo>
                <a:close/>
                <a:moveTo>
                  <a:pt x="92934" y="1981199"/>
                </a:moveTo>
                <a:lnTo>
                  <a:pt x="92934" y="1991650"/>
                </a:lnTo>
                <a:lnTo>
                  <a:pt x="107617" y="1991650"/>
                </a:lnTo>
                <a:lnTo>
                  <a:pt x="107617" y="1996403"/>
                </a:lnTo>
                <a:lnTo>
                  <a:pt x="92934" y="1996403"/>
                </a:lnTo>
                <a:lnTo>
                  <a:pt x="92934" y="2013007"/>
                </a:lnTo>
                <a:cubicBezTo>
                  <a:pt x="92934" y="2015351"/>
                  <a:pt x="93558" y="2017103"/>
                  <a:pt x="94806" y="2018264"/>
                </a:cubicBezTo>
                <a:cubicBezTo>
                  <a:pt x="96054" y="2019426"/>
                  <a:pt x="97894" y="2020006"/>
                  <a:pt x="100325" y="2020006"/>
                </a:cubicBezTo>
                <a:cubicBezTo>
                  <a:pt x="101366" y="2020006"/>
                  <a:pt x="102506" y="2019925"/>
                  <a:pt x="103743" y="2019762"/>
                </a:cubicBezTo>
                <a:cubicBezTo>
                  <a:pt x="104980" y="2019599"/>
                  <a:pt x="106272" y="2019344"/>
                  <a:pt x="107617" y="2018997"/>
                </a:cubicBezTo>
                <a:lnTo>
                  <a:pt x="107617" y="2023880"/>
                </a:lnTo>
                <a:cubicBezTo>
                  <a:pt x="106337" y="2024206"/>
                  <a:pt x="105013" y="2024439"/>
                  <a:pt x="103645" y="2024580"/>
                </a:cubicBezTo>
                <a:cubicBezTo>
                  <a:pt x="102278" y="2024721"/>
                  <a:pt x="100889" y="2024792"/>
                  <a:pt x="99478" y="2024792"/>
                </a:cubicBezTo>
                <a:cubicBezTo>
                  <a:pt x="95376" y="2024792"/>
                  <a:pt x="92316" y="2023864"/>
                  <a:pt x="90297" y="2022008"/>
                </a:cubicBezTo>
                <a:cubicBezTo>
                  <a:pt x="88279" y="2020153"/>
                  <a:pt x="87270" y="2017304"/>
                  <a:pt x="87270" y="2013462"/>
                </a:cubicBezTo>
                <a:lnTo>
                  <a:pt x="87270" y="1996403"/>
                </a:lnTo>
                <a:lnTo>
                  <a:pt x="78121" y="1996403"/>
                </a:lnTo>
                <a:lnTo>
                  <a:pt x="78121" y="1991650"/>
                </a:lnTo>
                <a:lnTo>
                  <a:pt x="87270" y="1991650"/>
                </a:lnTo>
                <a:lnTo>
                  <a:pt x="87270" y="1982664"/>
                </a:lnTo>
                <a:close/>
                <a:moveTo>
                  <a:pt x="827825" y="1938727"/>
                </a:moveTo>
                <a:cubicBezTo>
                  <a:pt x="828497" y="1938727"/>
                  <a:pt x="829138" y="1938863"/>
                  <a:pt x="829745" y="1939134"/>
                </a:cubicBezTo>
                <a:cubicBezTo>
                  <a:pt x="830353" y="1939406"/>
                  <a:pt x="830885" y="1939769"/>
                  <a:pt x="831341" y="1940225"/>
                </a:cubicBezTo>
                <a:cubicBezTo>
                  <a:pt x="831796" y="1940681"/>
                  <a:pt x="832160" y="1941213"/>
                  <a:pt x="832431" y="1941820"/>
                </a:cubicBezTo>
                <a:cubicBezTo>
                  <a:pt x="832702" y="1942428"/>
                  <a:pt x="832838" y="1943068"/>
                  <a:pt x="832838" y="1943741"/>
                </a:cubicBezTo>
                <a:cubicBezTo>
                  <a:pt x="832838" y="1944436"/>
                  <a:pt x="832702" y="1945081"/>
                  <a:pt x="832431" y="1945678"/>
                </a:cubicBezTo>
                <a:cubicBezTo>
                  <a:pt x="832160" y="1946275"/>
                  <a:pt x="831796" y="1946801"/>
                  <a:pt x="831341" y="1947257"/>
                </a:cubicBezTo>
                <a:cubicBezTo>
                  <a:pt x="830885" y="1947713"/>
                  <a:pt x="830353" y="1948071"/>
                  <a:pt x="829745" y="1948332"/>
                </a:cubicBezTo>
                <a:cubicBezTo>
                  <a:pt x="829138" y="1948592"/>
                  <a:pt x="828497" y="1948722"/>
                  <a:pt x="827825" y="1948722"/>
                </a:cubicBezTo>
                <a:cubicBezTo>
                  <a:pt x="827130" y="1948722"/>
                  <a:pt x="826484" y="1948592"/>
                  <a:pt x="825887" y="1948332"/>
                </a:cubicBezTo>
                <a:cubicBezTo>
                  <a:pt x="825291" y="1948071"/>
                  <a:pt x="824764" y="1947713"/>
                  <a:pt x="824308" y="1947257"/>
                </a:cubicBezTo>
                <a:cubicBezTo>
                  <a:pt x="823853" y="1946801"/>
                  <a:pt x="823494" y="1946275"/>
                  <a:pt x="823234" y="1945678"/>
                </a:cubicBezTo>
                <a:cubicBezTo>
                  <a:pt x="822974" y="1945081"/>
                  <a:pt x="822843" y="1944436"/>
                  <a:pt x="822843" y="1943741"/>
                </a:cubicBezTo>
                <a:cubicBezTo>
                  <a:pt x="822843" y="1943068"/>
                  <a:pt x="822974" y="1942428"/>
                  <a:pt x="823234" y="1941820"/>
                </a:cubicBezTo>
                <a:cubicBezTo>
                  <a:pt x="823494" y="1941213"/>
                  <a:pt x="823853" y="1940681"/>
                  <a:pt x="824308" y="1940225"/>
                </a:cubicBezTo>
                <a:cubicBezTo>
                  <a:pt x="824764" y="1939769"/>
                  <a:pt x="825291" y="1939406"/>
                  <a:pt x="825887" y="1939134"/>
                </a:cubicBezTo>
                <a:cubicBezTo>
                  <a:pt x="826484" y="1938863"/>
                  <a:pt x="827130" y="1938727"/>
                  <a:pt x="827825" y="1938727"/>
                </a:cubicBezTo>
                <a:close/>
                <a:moveTo>
                  <a:pt x="1037439" y="1933258"/>
                </a:moveTo>
                <a:cubicBezTo>
                  <a:pt x="1036028" y="1933258"/>
                  <a:pt x="1034813" y="1933399"/>
                  <a:pt x="1033793" y="1933681"/>
                </a:cubicBezTo>
                <a:cubicBezTo>
                  <a:pt x="1032773" y="1933963"/>
                  <a:pt x="1031937" y="1934365"/>
                  <a:pt x="1031286" y="1934886"/>
                </a:cubicBezTo>
                <a:cubicBezTo>
                  <a:pt x="1030635" y="1935407"/>
                  <a:pt x="1030152" y="1936031"/>
                  <a:pt x="1029837" y="1936758"/>
                </a:cubicBezTo>
                <a:cubicBezTo>
                  <a:pt x="1029523" y="1937485"/>
                  <a:pt x="1029365" y="1938304"/>
                  <a:pt x="1029365" y="1939216"/>
                </a:cubicBezTo>
                <a:cubicBezTo>
                  <a:pt x="1029365" y="1939845"/>
                  <a:pt x="1029463" y="1940447"/>
                  <a:pt x="1029658" y="1941023"/>
                </a:cubicBezTo>
                <a:cubicBezTo>
                  <a:pt x="1029854" y="1941598"/>
                  <a:pt x="1030168" y="1942108"/>
                  <a:pt x="1030602" y="1942553"/>
                </a:cubicBezTo>
                <a:cubicBezTo>
                  <a:pt x="1031037" y="1942998"/>
                  <a:pt x="1031601" y="1943350"/>
                  <a:pt x="1032295" y="1943611"/>
                </a:cubicBezTo>
                <a:cubicBezTo>
                  <a:pt x="1032990" y="1943871"/>
                  <a:pt x="1033836" y="1944002"/>
                  <a:pt x="1034835" y="1944002"/>
                </a:cubicBezTo>
                <a:cubicBezTo>
                  <a:pt x="1036137" y="1944002"/>
                  <a:pt x="1037629" y="1943605"/>
                  <a:pt x="1039311" y="1942813"/>
                </a:cubicBezTo>
                <a:cubicBezTo>
                  <a:pt x="1040993" y="1942021"/>
                  <a:pt x="1042768" y="1940768"/>
                  <a:pt x="1044634" y="1939053"/>
                </a:cubicBezTo>
                <a:lnTo>
                  <a:pt x="1044634" y="1933258"/>
                </a:lnTo>
                <a:close/>
                <a:moveTo>
                  <a:pt x="656440" y="1933258"/>
                </a:moveTo>
                <a:cubicBezTo>
                  <a:pt x="655029" y="1933258"/>
                  <a:pt x="653814" y="1933399"/>
                  <a:pt x="652793" y="1933681"/>
                </a:cubicBezTo>
                <a:cubicBezTo>
                  <a:pt x="651773" y="1933963"/>
                  <a:pt x="650938" y="1934365"/>
                  <a:pt x="650287" y="1934886"/>
                </a:cubicBezTo>
                <a:cubicBezTo>
                  <a:pt x="649636" y="1935407"/>
                  <a:pt x="649153" y="1936031"/>
                  <a:pt x="648838" y="1936758"/>
                </a:cubicBezTo>
                <a:cubicBezTo>
                  <a:pt x="648523" y="1937485"/>
                  <a:pt x="648366" y="1938304"/>
                  <a:pt x="648366" y="1939216"/>
                </a:cubicBezTo>
                <a:cubicBezTo>
                  <a:pt x="648366" y="1939845"/>
                  <a:pt x="648464" y="1940447"/>
                  <a:pt x="648659" y="1941023"/>
                </a:cubicBezTo>
                <a:cubicBezTo>
                  <a:pt x="648854" y="1941598"/>
                  <a:pt x="649169" y="1942108"/>
                  <a:pt x="649603" y="1942553"/>
                </a:cubicBezTo>
                <a:cubicBezTo>
                  <a:pt x="650037" y="1942998"/>
                  <a:pt x="650601" y="1943350"/>
                  <a:pt x="651296" y="1943611"/>
                </a:cubicBezTo>
                <a:cubicBezTo>
                  <a:pt x="651990" y="1943871"/>
                  <a:pt x="652837" y="1944002"/>
                  <a:pt x="653835" y="1944002"/>
                </a:cubicBezTo>
                <a:cubicBezTo>
                  <a:pt x="655137" y="1944002"/>
                  <a:pt x="656630" y="1943605"/>
                  <a:pt x="658312" y="1942813"/>
                </a:cubicBezTo>
                <a:cubicBezTo>
                  <a:pt x="659994" y="1942021"/>
                  <a:pt x="661768" y="1940768"/>
                  <a:pt x="663635" y="1939053"/>
                </a:cubicBezTo>
                <a:lnTo>
                  <a:pt x="663635" y="1933258"/>
                </a:lnTo>
                <a:close/>
                <a:moveTo>
                  <a:pt x="475465" y="1933258"/>
                </a:moveTo>
                <a:cubicBezTo>
                  <a:pt x="474054" y="1933258"/>
                  <a:pt x="472838" y="1933399"/>
                  <a:pt x="471818" y="1933681"/>
                </a:cubicBezTo>
                <a:cubicBezTo>
                  <a:pt x="470798" y="1933963"/>
                  <a:pt x="469963" y="1934365"/>
                  <a:pt x="469312" y="1934886"/>
                </a:cubicBezTo>
                <a:cubicBezTo>
                  <a:pt x="468660" y="1935407"/>
                  <a:pt x="468178" y="1936031"/>
                  <a:pt x="467863" y="1936758"/>
                </a:cubicBezTo>
                <a:cubicBezTo>
                  <a:pt x="467548" y="1937485"/>
                  <a:pt x="467391" y="1938304"/>
                  <a:pt x="467391" y="1939216"/>
                </a:cubicBezTo>
                <a:cubicBezTo>
                  <a:pt x="467391" y="1939845"/>
                  <a:pt x="467488" y="1940447"/>
                  <a:pt x="467684" y="1941023"/>
                </a:cubicBezTo>
                <a:cubicBezTo>
                  <a:pt x="467879" y="1941598"/>
                  <a:pt x="468194" y="1942108"/>
                  <a:pt x="468628" y="1942553"/>
                </a:cubicBezTo>
                <a:cubicBezTo>
                  <a:pt x="469062" y="1942998"/>
                  <a:pt x="469626" y="1943350"/>
                  <a:pt x="470321" y="1943611"/>
                </a:cubicBezTo>
                <a:cubicBezTo>
                  <a:pt x="471015" y="1943871"/>
                  <a:pt x="471862" y="1944002"/>
                  <a:pt x="472860" y="1944002"/>
                </a:cubicBezTo>
                <a:cubicBezTo>
                  <a:pt x="474162" y="1944002"/>
                  <a:pt x="475655" y="1943605"/>
                  <a:pt x="477337" y="1942813"/>
                </a:cubicBezTo>
                <a:cubicBezTo>
                  <a:pt x="479019" y="1942021"/>
                  <a:pt x="480793" y="1940768"/>
                  <a:pt x="482660" y="1939053"/>
                </a:cubicBezTo>
                <a:lnTo>
                  <a:pt x="482660" y="1933258"/>
                </a:lnTo>
                <a:close/>
                <a:moveTo>
                  <a:pt x="971513" y="1919747"/>
                </a:moveTo>
                <a:cubicBezTo>
                  <a:pt x="968431" y="1919747"/>
                  <a:pt x="966027" y="1920746"/>
                  <a:pt x="964302" y="1922742"/>
                </a:cubicBezTo>
                <a:cubicBezTo>
                  <a:pt x="962576" y="1924739"/>
                  <a:pt x="961714" y="1927864"/>
                  <a:pt x="961714" y="1932119"/>
                </a:cubicBezTo>
                <a:cubicBezTo>
                  <a:pt x="961714" y="1936069"/>
                  <a:pt x="962294" y="1939015"/>
                  <a:pt x="963455" y="1940958"/>
                </a:cubicBezTo>
                <a:cubicBezTo>
                  <a:pt x="964617" y="1942900"/>
                  <a:pt x="966261" y="1943871"/>
                  <a:pt x="968388" y="1943871"/>
                </a:cubicBezTo>
                <a:cubicBezTo>
                  <a:pt x="969820" y="1943871"/>
                  <a:pt x="971334" y="1943231"/>
                  <a:pt x="972929" y="1941951"/>
                </a:cubicBezTo>
                <a:cubicBezTo>
                  <a:pt x="974525" y="1940670"/>
                  <a:pt x="976201" y="1938771"/>
                  <a:pt x="977959" y="1936253"/>
                </a:cubicBezTo>
                <a:lnTo>
                  <a:pt x="977959" y="1921082"/>
                </a:lnTo>
                <a:cubicBezTo>
                  <a:pt x="977026" y="1920648"/>
                  <a:pt x="975995" y="1920317"/>
                  <a:pt x="974866" y="1920089"/>
                </a:cubicBezTo>
                <a:cubicBezTo>
                  <a:pt x="973738" y="1919861"/>
                  <a:pt x="972620" y="1919747"/>
                  <a:pt x="971513" y="1919747"/>
                </a:cubicBezTo>
                <a:close/>
                <a:moveTo>
                  <a:pt x="580175" y="1919682"/>
                </a:moveTo>
                <a:cubicBezTo>
                  <a:pt x="578482" y="1919682"/>
                  <a:pt x="577033" y="1920013"/>
                  <a:pt x="575828" y="1920675"/>
                </a:cubicBezTo>
                <a:cubicBezTo>
                  <a:pt x="574624" y="1921337"/>
                  <a:pt x="573636" y="1922222"/>
                  <a:pt x="572866" y="1923328"/>
                </a:cubicBezTo>
                <a:cubicBezTo>
                  <a:pt x="572095" y="1924435"/>
                  <a:pt x="571531" y="1925721"/>
                  <a:pt x="571173" y="1927186"/>
                </a:cubicBezTo>
                <a:cubicBezTo>
                  <a:pt x="570815" y="1928651"/>
                  <a:pt x="570636" y="1930187"/>
                  <a:pt x="570636" y="1931793"/>
                </a:cubicBezTo>
                <a:cubicBezTo>
                  <a:pt x="570636" y="1933812"/>
                  <a:pt x="570858" y="1935580"/>
                  <a:pt x="571303" y="1937100"/>
                </a:cubicBezTo>
                <a:cubicBezTo>
                  <a:pt x="571748" y="1938619"/>
                  <a:pt x="572383" y="1939883"/>
                  <a:pt x="573208" y="1940892"/>
                </a:cubicBezTo>
                <a:cubicBezTo>
                  <a:pt x="574032" y="1941902"/>
                  <a:pt x="575031" y="1942661"/>
                  <a:pt x="576203" y="1943171"/>
                </a:cubicBezTo>
                <a:cubicBezTo>
                  <a:pt x="577375" y="1943681"/>
                  <a:pt x="578699" y="1943936"/>
                  <a:pt x="580175" y="1943936"/>
                </a:cubicBezTo>
                <a:cubicBezTo>
                  <a:pt x="581868" y="1943936"/>
                  <a:pt x="583316" y="1943605"/>
                  <a:pt x="584521" y="1942944"/>
                </a:cubicBezTo>
                <a:cubicBezTo>
                  <a:pt x="585725" y="1942281"/>
                  <a:pt x="586713" y="1941397"/>
                  <a:pt x="587483" y="1940290"/>
                </a:cubicBezTo>
                <a:cubicBezTo>
                  <a:pt x="588254" y="1939183"/>
                  <a:pt x="588818" y="1937897"/>
                  <a:pt x="589176" y="1936432"/>
                </a:cubicBezTo>
                <a:cubicBezTo>
                  <a:pt x="589535" y="1934967"/>
                  <a:pt x="589713" y="1933421"/>
                  <a:pt x="589713" y="1931793"/>
                </a:cubicBezTo>
                <a:cubicBezTo>
                  <a:pt x="589713" y="1929775"/>
                  <a:pt x="589491" y="1928011"/>
                  <a:pt x="589046" y="1926503"/>
                </a:cubicBezTo>
                <a:cubicBezTo>
                  <a:pt x="588601" y="1924994"/>
                  <a:pt x="587966" y="1923735"/>
                  <a:pt x="587142" y="1922726"/>
                </a:cubicBezTo>
                <a:cubicBezTo>
                  <a:pt x="586317" y="1921717"/>
                  <a:pt x="585313" y="1920957"/>
                  <a:pt x="584130" y="1920447"/>
                </a:cubicBezTo>
                <a:cubicBezTo>
                  <a:pt x="582947" y="1919937"/>
                  <a:pt x="581629" y="1919682"/>
                  <a:pt x="580175" y="1919682"/>
                </a:cubicBezTo>
                <a:close/>
                <a:moveTo>
                  <a:pt x="265849" y="1919682"/>
                </a:moveTo>
                <a:cubicBezTo>
                  <a:pt x="264157" y="1919682"/>
                  <a:pt x="262708" y="1920013"/>
                  <a:pt x="261503" y="1920675"/>
                </a:cubicBezTo>
                <a:cubicBezTo>
                  <a:pt x="260299" y="1921337"/>
                  <a:pt x="259311" y="1922222"/>
                  <a:pt x="258541" y="1923328"/>
                </a:cubicBezTo>
                <a:cubicBezTo>
                  <a:pt x="257770" y="1924435"/>
                  <a:pt x="257206" y="1925721"/>
                  <a:pt x="256848" y="1927186"/>
                </a:cubicBezTo>
                <a:cubicBezTo>
                  <a:pt x="256490" y="1928651"/>
                  <a:pt x="256311" y="1930187"/>
                  <a:pt x="256311" y="1931793"/>
                </a:cubicBezTo>
                <a:cubicBezTo>
                  <a:pt x="256311" y="1933812"/>
                  <a:pt x="256533" y="1935580"/>
                  <a:pt x="256978" y="1937100"/>
                </a:cubicBezTo>
                <a:cubicBezTo>
                  <a:pt x="257423" y="1938619"/>
                  <a:pt x="258058" y="1939883"/>
                  <a:pt x="258882" y="1940892"/>
                </a:cubicBezTo>
                <a:cubicBezTo>
                  <a:pt x="259707" y="1941902"/>
                  <a:pt x="260706" y="1942661"/>
                  <a:pt x="261878" y="1943171"/>
                </a:cubicBezTo>
                <a:cubicBezTo>
                  <a:pt x="263050" y="1943681"/>
                  <a:pt x="264374" y="1943936"/>
                  <a:pt x="265849" y="1943936"/>
                </a:cubicBezTo>
                <a:cubicBezTo>
                  <a:pt x="267542" y="1943936"/>
                  <a:pt x="268991" y="1943605"/>
                  <a:pt x="270196" y="1942944"/>
                </a:cubicBezTo>
                <a:cubicBezTo>
                  <a:pt x="271400" y="1942281"/>
                  <a:pt x="272388" y="1941397"/>
                  <a:pt x="273158" y="1940290"/>
                </a:cubicBezTo>
                <a:cubicBezTo>
                  <a:pt x="273929" y="1939183"/>
                  <a:pt x="274493" y="1937897"/>
                  <a:pt x="274851" y="1936432"/>
                </a:cubicBezTo>
                <a:cubicBezTo>
                  <a:pt x="275209" y="1934967"/>
                  <a:pt x="275388" y="1933421"/>
                  <a:pt x="275388" y="1931793"/>
                </a:cubicBezTo>
                <a:cubicBezTo>
                  <a:pt x="275388" y="1929775"/>
                  <a:pt x="275166" y="1928011"/>
                  <a:pt x="274721" y="1926503"/>
                </a:cubicBezTo>
                <a:cubicBezTo>
                  <a:pt x="274276" y="1924994"/>
                  <a:pt x="273641" y="1923735"/>
                  <a:pt x="272817" y="1922726"/>
                </a:cubicBezTo>
                <a:cubicBezTo>
                  <a:pt x="271992" y="1921717"/>
                  <a:pt x="270988" y="1920957"/>
                  <a:pt x="269805" y="1920447"/>
                </a:cubicBezTo>
                <a:cubicBezTo>
                  <a:pt x="268622" y="1919937"/>
                  <a:pt x="267304" y="1919682"/>
                  <a:pt x="265849" y="1919682"/>
                </a:cubicBezTo>
                <a:close/>
                <a:moveTo>
                  <a:pt x="342115" y="1919389"/>
                </a:moveTo>
                <a:cubicBezTo>
                  <a:pt x="340878" y="1919389"/>
                  <a:pt x="339749" y="1919628"/>
                  <a:pt x="338729" y="1920105"/>
                </a:cubicBezTo>
                <a:cubicBezTo>
                  <a:pt x="337709" y="1920583"/>
                  <a:pt x="336830" y="1921256"/>
                  <a:pt x="336092" y="1922124"/>
                </a:cubicBezTo>
                <a:cubicBezTo>
                  <a:pt x="335354" y="1922992"/>
                  <a:pt x="334757" y="1924034"/>
                  <a:pt x="334301" y="1925249"/>
                </a:cubicBezTo>
                <a:cubicBezTo>
                  <a:pt x="333845" y="1926465"/>
                  <a:pt x="333563" y="1927799"/>
                  <a:pt x="333455" y="1929254"/>
                </a:cubicBezTo>
                <a:lnTo>
                  <a:pt x="350644" y="1929254"/>
                </a:lnTo>
                <a:cubicBezTo>
                  <a:pt x="350709" y="1927799"/>
                  <a:pt x="350569" y="1926470"/>
                  <a:pt x="350221" y="1925266"/>
                </a:cubicBezTo>
                <a:cubicBezTo>
                  <a:pt x="349874" y="1924061"/>
                  <a:pt x="349337" y="1923025"/>
                  <a:pt x="348610" y="1922156"/>
                </a:cubicBezTo>
                <a:cubicBezTo>
                  <a:pt x="347882" y="1921288"/>
                  <a:pt x="346976" y="1920610"/>
                  <a:pt x="345891" y="1920122"/>
                </a:cubicBezTo>
                <a:cubicBezTo>
                  <a:pt x="344806" y="1919633"/>
                  <a:pt x="343547" y="1919389"/>
                  <a:pt x="342115" y="1919389"/>
                </a:cubicBezTo>
                <a:close/>
                <a:moveTo>
                  <a:pt x="132565" y="1919389"/>
                </a:moveTo>
                <a:cubicBezTo>
                  <a:pt x="131327" y="1919389"/>
                  <a:pt x="130199" y="1919628"/>
                  <a:pt x="129179" y="1920105"/>
                </a:cubicBezTo>
                <a:cubicBezTo>
                  <a:pt x="128159" y="1920583"/>
                  <a:pt x="127280" y="1921256"/>
                  <a:pt x="126542" y="1922124"/>
                </a:cubicBezTo>
                <a:cubicBezTo>
                  <a:pt x="125804" y="1922992"/>
                  <a:pt x="125207" y="1924034"/>
                  <a:pt x="124751" y="1925249"/>
                </a:cubicBezTo>
                <a:cubicBezTo>
                  <a:pt x="124295" y="1926465"/>
                  <a:pt x="124013" y="1927799"/>
                  <a:pt x="123905" y="1929254"/>
                </a:cubicBezTo>
                <a:lnTo>
                  <a:pt x="141094" y="1929254"/>
                </a:lnTo>
                <a:cubicBezTo>
                  <a:pt x="141159" y="1927799"/>
                  <a:pt x="141018" y="1926470"/>
                  <a:pt x="140671" y="1925266"/>
                </a:cubicBezTo>
                <a:cubicBezTo>
                  <a:pt x="140324" y="1924061"/>
                  <a:pt x="139787" y="1923025"/>
                  <a:pt x="139060" y="1922156"/>
                </a:cubicBezTo>
                <a:cubicBezTo>
                  <a:pt x="138332" y="1921288"/>
                  <a:pt x="137426" y="1920610"/>
                  <a:pt x="136341" y="1920122"/>
                </a:cubicBezTo>
                <a:cubicBezTo>
                  <a:pt x="135256" y="1919633"/>
                  <a:pt x="133997" y="1919389"/>
                  <a:pt x="132565" y="1919389"/>
                </a:cubicBezTo>
                <a:close/>
                <a:moveTo>
                  <a:pt x="987619" y="1915450"/>
                </a:moveTo>
                <a:lnTo>
                  <a:pt x="1003018" y="1915450"/>
                </a:lnTo>
                <a:lnTo>
                  <a:pt x="1003018" y="1943416"/>
                </a:lnTo>
                <a:lnTo>
                  <a:pt x="1012752" y="1943416"/>
                </a:lnTo>
                <a:lnTo>
                  <a:pt x="1012752" y="1948136"/>
                </a:lnTo>
                <a:lnTo>
                  <a:pt x="986545" y="1948136"/>
                </a:lnTo>
                <a:lnTo>
                  <a:pt x="986545" y="1943416"/>
                </a:lnTo>
                <a:lnTo>
                  <a:pt x="997288" y="1943416"/>
                </a:lnTo>
                <a:lnTo>
                  <a:pt x="997288" y="1920138"/>
                </a:lnTo>
                <a:lnTo>
                  <a:pt x="987619" y="1920138"/>
                </a:lnTo>
                <a:close/>
                <a:moveTo>
                  <a:pt x="711394" y="1915450"/>
                </a:moveTo>
                <a:lnTo>
                  <a:pt x="726794" y="1915450"/>
                </a:lnTo>
                <a:lnTo>
                  <a:pt x="726794" y="1943416"/>
                </a:lnTo>
                <a:lnTo>
                  <a:pt x="736528" y="1943416"/>
                </a:lnTo>
                <a:lnTo>
                  <a:pt x="736528" y="1948136"/>
                </a:lnTo>
                <a:lnTo>
                  <a:pt x="710320" y="1948136"/>
                </a:lnTo>
                <a:lnTo>
                  <a:pt x="710320" y="1943416"/>
                </a:lnTo>
                <a:lnTo>
                  <a:pt x="721064" y="1943416"/>
                </a:lnTo>
                <a:lnTo>
                  <a:pt x="721064" y="1920138"/>
                </a:lnTo>
                <a:lnTo>
                  <a:pt x="711394" y="1920138"/>
                </a:lnTo>
                <a:close/>
                <a:moveTo>
                  <a:pt x="539945" y="1915450"/>
                </a:moveTo>
                <a:lnTo>
                  <a:pt x="555344" y="1915450"/>
                </a:lnTo>
                <a:lnTo>
                  <a:pt x="555344" y="1943416"/>
                </a:lnTo>
                <a:lnTo>
                  <a:pt x="565078" y="1943416"/>
                </a:lnTo>
                <a:lnTo>
                  <a:pt x="565078" y="1948136"/>
                </a:lnTo>
                <a:lnTo>
                  <a:pt x="538870" y="1948136"/>
                </a:lnTo>
                <a:lnTo>
                  <a:pt x="538870" y="1943416"/>
                </a:lnTo>
                <a:lnTo>
                  <a:pt x="549614" y="1943416"/>
                </a:lnTo>
                <a:lnTo>
                  <a:pt x="549614" y="1920138"/>
                </a:lnTo>
                <a:lnTo>
                  <a:pt x="539945" y="1920138"/>
                </a:lnTo>
                <a:close/>
                <a:moveTo>
                  <a:pt x="221094" y="1915450"/>
                </a:moveTo>
                <a:lnTo>
                  <a:pt x="227540" y="1915450"/>
                </a:lnTo>
                <a:lnTo>
                  <a:pt x="235549" y="1937067"/>
                </a:lnTo>
                <a:lnTo>
                  <a:pt x="237275" y="1942341"/>
                </a:lnTo>
                <a:lnTo>
                  <a:pt x="239065" y="1936937"/>
                </a:lnTo>
                <a:lnTo>
                  <a:pt x="247009" y="1915450"/>
                </a:lnTo>
                <a:lnTo>
                  <a:pt x="253227" y="1915450"/>
                </a:lnTo>
                <a:lnTo>
                  <a:pt x="240400" y="1948136"/>
                </a:lnTo>
                <a:lnTo>
                  <a:pt x="233889" y="1948136"/>
                </a:lnTo>
                <a:close/>
                <a:moveTo>
                  <a:pt x="1078404" y="1914864"/>
                </a:moveTo>
                <a:cubicBezTo>
                  <a:pt x="1081768" y="1914864"/>
                  <a:pt x="1084313" y="1915857"/>
                  <a:pt x="1086039" y="1917843"/>
                </a:cubicBezTo>
                <a:cubicBezTo>
                  <a:pt x="1087764" y="1919829"/>
                  <a:pt x="1088627" y="1922818"/>
                  <a:pt x="1088627" y="1926812"/>
                </a:cubicBezTo>
                <a:lnTo>
                  <a:pt x="1088627" y="1948136"/>
                </a:lnTo>
                <a:lnTo>
                  <a:pt x="1082962" y="1948136"/>
                </a:lnTo>
                <a:lnTo>
                  <a:pt x="1082962" y="1927268"/>
                </a:lnTo>
                <a:cubicBezTo>
                  <a:pt x="1082962" y="1924707"/>
                  <a:pt x="1082485" y="1922813"/>
                  <a:pt x="1081530" y="1921587"/>
                </a:cubicBezTo>
                <a:cubicBezTo>
                  <a:pt x="1080575" y="1920360"/>
                  <a:pt x="1079153" y="1919747"/>
                  <a:pt x="1077265" y="1919747"/>
                </a:cubicBezTo>
                <a:cubicBezTo>
                  <a:pt x="1076570" y="1919747"/>
                  <a:pt x="1075892" y="1919850"/>
                  <a:pt x="1075230" y="1920057"/>
                </a:cubicBezTo>
                <a:cubicBezTo>
                  <a:pt x="1074568" y="1920263"/>
                  <a:pt x="1073879" y="1920621"/>
                  <a:pt x="1073163" y="1921131"/>
                </a:cubicBezTo>
                <a:cubicBezTo>
                  <a:pt x="1072446" y="1921641"/>
                  <a:pt x="1071670" y="1922330"/>
                  <a:pt x="1070835" y="1923198"/>
                </a:cubicBezTo>
                <a:cubicBezTo>
                  <a:pt x="1069999" y="1924066"/>
                  <a:pt x="1069061" y="1925152"/>
                  <a:pt x="1068019" y="1926454"/>
                </a:cubicBezTo>
                <a:lnTo>
                  <a:pt x="1068019" y="1948136"/>
                </a:lnTo>
                <a:lnTo>
                  <a:pt x="1062354" y="1948136"/>
                </a:lnTo>
                <a:lnTo>
                  <a:pt x="1062354" y="1915450"/>
                </a:lnTo>
                <a:lnTo>
                  <a:pt x="1067400" y="1915450"/>
                </a:lnTo>
                <a:lnTo>
                  <a:pt x="1067628" y="1920724"/>
                </a:lnTo>
                <a:cubicBezTo>
                  <a:pt x="1068583" y="1919595"/>
                  <a:pt x="1069505" y="1918657"/>
                  <a:pt x="1070395" y="1917908"/>
                </a:cubicBezTo>
                <a:cubicBezTo>
                  <a:pt x="1071285" y="1917159"/>
                  <a:pt x="1072159" y="1916557"/>
                  <a:pt x="1073016" y="1916101"/>
                </a:cubicBezTo>
                <a:cubicBezTo>
                  <a:pt x="1073873" y="1915645"/>
                  <a:pt x="1074747" y="1915325"/>
                  <a:pt x="1075637" y="1915141"/>
                </a:cubicBezTo>
                <a:cubicBezTo>
                  <a:pt x="1076527" y="1914956"/>
                  <a:pt x="1077449" y="1914864"/>
                  <a:pt x="1078404" y="1914864"/>
                </a:cubicBezTo>
                <a:close/>
                <a:moveTo>
                  <a:pt x="1037569" y="1914864"/>
                </a:moveTo>
                <a:cubicBezTo>
                  <a:pt x="1039545" y="1914864"/>
                  <a:pt x="1041324" y="1915081"/>
                  <a:pt x="1042909" y="1915515"/>
                </a:cubicBezTo>
                <a:cubicBezTo>
                  <a:pt x="1044493" y="1915949"/>
                  <a:pt x="1045833" y="1916611"/>
                  <a:pt x="1046929" y="1917501"/>
                </a:cubicBezTo>
                <a:cubicBezTo>
                  <a:pt x="1048025" y="1918391"/>
                  <a:pt x="1048866" y="1919508"/>
                  <a:pt x="1049452" y="1920854"/>
                </a:cubicBezTo>
                <a:cubicBezTo>
                  <a:pt x="1050039" y="1922200"/>
                  <a:pt x="1050332" y="1923784"/>
                  <a:pt x="1050332" y="1925607"/>
                </a:cubicBezTo>
                <a:lnTo>
                  <a:pt x="1050332" y="1948136"/>
                </a:lnTo>
                <a:lnTo>
                  <a:pt x="1045253" y="1948136"/>
                </a:lnTo>
                <a:lnTo>
                  <a:pt x="1045123" y="1943741"/>
                </a:lnTo>
                <a:cubicBezTo>
                  <a:pt x="1043343" y="1945499"/>
                  <a:pt x="1041536" y="1946769"/>
                  <a:pt x="1039702" y="1947550"/>
                </a:cubicBezTo>
                <a:cubicBezTo>
                  <a:pt x="1037868" y="1948332"/>
                  <a:pt x="1035942" y="1948722"/>
                  <a:pt x="1033923" y="1948722"/>
                </a:cubicBezTo>
                <a:cubicBezTo>
                  <a:pt x="1032057" y="1948722"/>
                  <a:pt x="1030461" y="1948483"/>
                  <a:pt x="1029137" y="1948006"/>
                </a:cubicBezTo>
                <a:cubicBezTo>
                  <a:pt x="1027814" y="1947528"/>
                  <a:pt x="1026723" y="1946872"/>
                  <a:pt x="1025866" y="1946036"/>
                </a:cubicBezTo>
                <a:cubicBezTo>
                  <a:pt x="1025008" y="1945201"/>
                  <a:pt x="1024379" y="1944219"/>
                  <a:pt x="1023977" y="1943090"/>
                </a:cubicBezTo>
                <a:cubicBezTo>
                  <a:pt x="1023576" y="1941961"/>
                  <a:pt x="1023375" y="1940735"/>
                  <a:pt x="1023375" y="1939411"/>
                </a:cubicBezTo>
                <a:cubicBezTo>
                  <a:pt x="1023375" y="1936134"/>
                  <a:pt x="1024596" y="1933567"/>
                  <a:pt x="1027038" y="1931712"/>
                </a:cubicBezTo>
                <a:cubicBezTo>
                  <a:pt x="1029479" y="1929856"/>
                  <a:pt x="1033088" y="1928928"/>
                  <a:pt x="1037863" y="1928928"/>
                </a:cubicBezTo>
                <a:lnTo>
                  <a:pt x="1044634" y="1928928"/>
                </a:lnTo>
                <a:lnTo>
                  <a:pt x="1044634" y="1926063"/>
                </a:lnTo>
                <a:cubicBezTo>
                  <a:pt x="1044634" y="1924131"/>
                  <a:pt x="1044016" y="1922585"/>
                  <a:pt x="1042778" y="1921424"/>
                </a:cubicBezTo>
                <a:cubicBezTo>
                  <a:pt x="1041541" y="1920263"/>
                  <a:pt x="1039653" y="1919682"/>
                  <a:pt x="1037114" y="1919682"/>
                </a:cubicBezTo>
                <a:cubicBezTo>
                  <a:pt x="1035269" y="1919682"/>
                  <a:pt x="1033451" y="1919888"/>
                  <a:pt x="1031661" y="1920301"/>
                </a:cubicBezTo>
                <a:cubicBezTo>
                  <a:pt x="1029870" y="1920713"/>
                  <a:pt x="1028020" y="1921299"/>
                  <a:pt x="1026110" y="1922059"/>
                </a:cubicBezTo>
                <a:lnTo>
                  <a:pt x="1026110" y="1916947"/>
                </a:lnTo>
                <a:cubicBezTo>
                  <a:pt x="1026826" y="1916687"/>
                  <a:pt x="1027624" y="1916432"/>
                  <a:pt x="1028503" y="1916182"/>
                </a:cubicBezTo>
                <a:cubicBezTo>
                  <a:pt x="1029382" y="1915933"/>
                  <a:pt x="1030309" y="1915710"/>
                  <a:pt x="1031286" y="1915515"/>
                </a:cubicBezTo>
                <a:cubicBezTo>
                  <a:pt x="1032263" y="1915320"/>
                  <a:pt x="1033283" y="1915162"/>
                  <a:pt x="1034346" y="1915043"/>
                </a:cubicBezTo>
                <a:cubicBezTo>
                  <a:pt x="1035410" y="1914923"/>
                  <a:pt x="1036484" y="1914864"/>
                  <a:pt x="1037569" y="1914864"/>
                </a:cubicBezTo>
                <a:close/>
                <a:moveTo>
                  <a:pt x="935529" y="1914864"/>
                </a:moveTo>
                <a:cubicBezTo>
                  <a:pt x="938893" y="1914864"/>
                  <a:pt x="941438" y="1915857"/>
                  <a:pt x="943164" y="1917843"/>
                </a:cubicBezTo>
                <a:cubicBezTo>
                  <a:pt x="944889" y="1919829"/>
                  <a:pt x="945752" y="1922818"/>
                  <a:pt x="945752" y="1926812"/>
                </a:cubicBezTo>
                <a:lnTo>
                  <a:pt x="945752" y="1948136"/>
                </a:lnTo>
                <a:lnTo>
                  <a:pt x="940087" y="1948136"/>
                </a:lnTo>
                <a:lnTo>
                  <a:pt x="940087" y="1927268"/>
                </a:lnTo>
                <a:cubicBezTo>
                  <a:pt x="940087" y="1924707"/>
                  <a:pt x="939610" y="1922813"/>
                  <a:pt x="938655" y="1921587"/>
                </a:cubicBezTo>
                <a:cubicBezTo>
                  <a:pt x="937700" y="1920360"/>
                  <a:pt x="936278" y="1919747"/>
                  <a:pt x="934390" y="1919747"/>
                </a:cubicBezTo>
                <a:cubicBezTo>
                  <a:pt x="933695" y="1919747"/>
                  <a:pt x="933017" y="1919850"/>
                  <a:pt x="932355" y="1920057"/>
                </a:cubicBezTo>
                <a:cubicBezTo>
                  <a:pt x="931693" y="1920263"/>
                  <a:pt x="931004" y="1920621"/>
                  <a:pt x="930288" y="1921131"/>
                </a:cubicBezTo>
                <a:cubicBezTo>
                  <a:pt x="929571" y="1921641"/>
                  <a:pt x="928796" y="1922330"/>
                  <a:pt x="927960" y="1923198"/>
                </a:cubicBezTo>
                <a:cubicBezTo>
                  <a:pt x="927124" y="1924066"/>
                  <a:pt x="926186" y="1925152"/>
                  <a:pt x="925144" y="1926454"/>
                </a:cubicBezTo>
                <a:lnTo>
                  <a:pt x="925144" y="1948136"/>
                </a:lnTo>
                <a:lnTo>
                  <a:pt x="919479" y="1948136"/>
                </a:lnTo>
                <a:lnTo>
                  <a:pt x="919479" y="1915450"/>
                </a:lnTo>
                <a:lnTo>
                  <a:pt x="924525" y="1915450"/>
                </a:lnTo>
                <a:lnTo>
                  <a:pt x="924753" y="1920724"/>
                </a:lnTo>
                <a:cubicBezTo>
                  <a:pt x="925708" y="1919595"/>
                  <a:pt x="926631" y="1918657"/>
                  <a:pt x="927520" y="1917908"/>
                </a:cubicBezTo>
                <a:cubicBezTo>
                  <a:pt x="928410" y="1917159"/>
                  <a:pt x="929284" y="1916557"/>
                  <a:pt x="930141" y="1916101"/>
                </a:cubicBezTo>
                <a:cubicBezTo>
                  <a:pt x="930999" y="1915645"/>
                  <a:pt x="931872" y="1915325"/>
                  <a:pt x="932762" y="1915141"/>
                </a:cubicBezTo>
                <a:cubicBezTo>
                  <a:pt x="933652" y="1914956"/>
                  <a:pt x="934574" y="1914864"/>
                  <a:pt x="935529" y="1914864"/>
                </a:cubicBezTo>
                <a:close/>
                <a:moveTo>
                  <a:pt x="827825" y="1914864"/>
                </a:moveTo>
                <a:cubicBezTo>
                  <a:pt x="828497" y="1914864"/>
                  <a:pt x="829138" y="1914999"/>
                  <a:pt x="829745" y="1915271"/>
                </a:cubicBezTo>
                <a:cubicBezTo>
                  <a:pt x="830353" y="1915542"/>
                  <a:pt x="830885" y="1915906"/>
                  <a:pt x="831341" y="1916361"/>
                </a:cubicBezTo>
                <a:cubicBezTo>
                  <a:pt x="831796" y="1916817"/>
                  <a:pt x="832160" y="1917349"/>
                  <a:pt x="832431" y="1917957"/>
                </a:cubicBezTo>
                <a:cubicBezTo>
                  <a:pt x="832702" y="1918564"/>
                  <a:pt x="832838" y="1919205"/>
                  <a:pt x="832838" y="1919877"/>
                </a:cubicBezTo>
                <a:cubicBezTo>
                  <a:pt x="832838" y="1920572"/>
                  <a:pt x="832702" y="1921218"/>
                  <a:pt x="832431" y="1921815"/>
                </a:cubicBezTo>
                <a:cubicBezTo>
                  <a:pt x="832160" y="1922411"/>
                  <a:pt x="831796" y="1922938"/>
                  <a:pt x="831341" y="1923394"/>
                </a:cubicBezTo>
                <a:cubicBezTo>
                  <a:pt x="830885" y="1923849"/>
                  <a:pt x="830353" y="1924207"/>
                  <a:pt x="829745" y="1924468"/>
                </a:cubicBezTo>
                <a:cubicBezTo>
                  <a:pt x="829138" y="1924728"/>
                  <a:pt x="828497" y="1924859"/>
                  <a:pt x="827825" y="1924859"/>
                </a:cubicBezTo>
                <a:cubicBezTo>
                  <a:pt x="827130" y="1924859"/>
                  <a:pt x="826484" y="1924728"/>
                  <a:pt x="825887" y="1924468"/>
                </a:cubicBezTo>
                <a:cubicBezTo>
                  <a:pt x="825291" y="1924207"/>
                  <a:pt x="824764" y="1923849"/>
                  <a:pt x="824308" y="1923394"/>
                </a:cubicBezTo>
                <a:cubicBezTo>
                  <a:pt x="823853" y="1922938"/>
                  <a:pt x="823494" y="1922411"/>
                  <a:pt x="823234" y="1921815"/>
                </a:cubicBezTo>
                <a:cubicBezTo>
                  <a:pt x="822974" y="1921218"/>
                  <a:pt x="822843" y="1920572"/>
                  <a:pt x="822843" y="1919877"/>
                </a:cubicBezTo>
                <a:cubicBezTo>
                  <a:pt x="822843" y="1919205"/>
                  <a:pt x="822974" y="1918564"/>
                  <a:pt x="823234" y="1917957"/>
                </a:cubicBezTo>
                <a:cubicBezTo>
                  <a:pt x="823494" y="1917349"/>
                  <a:pt x="823853" y="1916817"/>
                  <a:pt x="824308" y="1916361"/>
                </a:cubicBezTo>
                <a:cubicBezTo>
                  <a:pt x="824764" y="1915906"/>
                  <a:pt x="825291" y="1915542"/>
                  <a:pt x="825887" y="1915271"/>
                </a:cubicBezTo>
                <a:cubicBezTo>
                  <a:pt x="826484" y="1914999"/>
                  <a:pt x="827130" y="1914864"/>
                  <a:pt x="827825" y="1914864"/>
                </a:cubicBezTo>
                <a:close/>
                <a:moveTo>
                  <a:pt x="656570" y="1914864"/>
                </a:moveTo>
                <a:cubicBezTo>
                  <a:pt x="658545" y="1914864"/>
                  <a:pt x="660325" y="1915081"/>
                  <a:pt x="661909" y="1915515"/>
                </a:cubicBezTo>
                <a:cubicBezTo>
                  <a:pt x="663493" y="1915949"/>
                  <a:pt x="664834" y="1916611"/>
                  <a:pt x="665930" y="1917501"/>
                </a:cubicBezTo>
                <a:cubicBezTo>
                  <a:pt x="667026" y="1918391"/>
                  <a:pt x="667867" y="1919508"/>
                  <a:pt x="668453" y="1920854"/>
                </a:cubicBezTo>
                <a:cubicBezTo>
                  <a:pt x="669039" y="1922200"/>
                  <a:pt x="669332" y="1923784"/>
                  <a:pt x="669332" y="1925607"/>
                </a:cubicBezTo>
                <a:lnTo>
                  <a:pt x="669332" y="1948136"/>
                </a:lnTo>
                <a:lnTo>
                  <a:pt x="664253" y="1948136"/>
                </a:lnTo>
                <a:lnTo>
                  <a:pt x="664123" y="1943741"/>
                </a:lnTo>
                <a:cubicBezTo>
                  <a:pt x="662343" y="1945499"/>
                  <a:pt x="660536" y="1946769"/>
                  <a:pt x="658702" y="1947550"/>
                </a:cubicBezTo>
                <a:cubicBezTo>
                  <a:pt x="656868" y="1948332"/>
                  <a:pt x="654942" y="1948722"/>
                  <a:pt x="652924" y="1948722"/>
                </a:cubicBezTo>
                <a:cubicBezTo>
                  <a:pt x="651057" y="1948722"/>
                  <a:pt x="649462" y="1948483"/>
                  <a:pt x="648138" y="1948006"/>
                </a:cubicBezTo>
                <a:cubicBezTo>
                  <a:pt x="646814" y="1947528"/>
                  <a:pt x="645723" y="1946872"/>
                  <a:pt x="644866" y="1946036"/>
                </a:cubicBezTo>
                <a:cubicBezTo>
                  <a:pt x="644009" y="1945201"/>
                  <a:pt x="643379" y="1944219"/>
                  <a:pt x="642978" y="1943090"/>
                </a:cubicBezTo>
                <a:cubicBezTo>
                  <a:pt x="642576" y="1941961"/>
                  <a:pt x="642375" y="1940735"/>
                  <a:pt x="642375" y="1939411"/>
                </a:cubicBezTo>
                <a:cubicBezTo>
                  <a:pt x="642375" y="1936134"/>
                  <a:pt x="643596" y="1933567"/>
                  <a:pt x="646038" y="1931712"/>
                </a:cubicBezTo>
                <a:cubicBezTo>
                  <a:pt x="648480" y="1929856"/>
                  <a:pt x="652088" y="1928928"/>
                  <a:pt x="656863" y="1928928"/>
                </a:cubicBezTo>
                <a:lnTo>
                  <a:pt x="663635" y="1928928"/>
                </a:lnTo>
                <a:lnTo>
                  <a:pt x="663635" y="1926063"/>
                </a:lnTo>
                <a:cubicBezTo>
                  <a:pt x="663635" y="1924131"/>
                  <a:pt x="663016" y="1922585"/>
                  <a:pt x="661779" y="1921424"/>
                </a:cubicBezTo>
                <a:cubicBezTo>
                  <a:pt x="660542" y="1920263"/>
                  <a:pt x="658654" y="1919682"/>
                  <a:pt x="656114" y="1919682"/>
                </a:cubicBezTo>
                <a:cubicBezTo>
                  <a:pt x="654269" y="1919682"/>
                  <a:pt x="652452" y="1919888"/>
                  <a:pt x="650661" y="1920301"/>
                </a:cubicBezTo>
                <a:cubicBezTo>
                  <a:pt x="648870" y="1920713"/>
                  <a:pt x="647020" y="1921299"/>
                  <a:pt x="645110" y="1922059"/>
                </a:cubicBezTo>
                <a:lnTo>
                  <a:pt x="645110" y="1916947"/>
                </a:lnTo>
                <a:cubicBezTo>
                  <a:pt x="645826" y="1916687"/>
                  <a:pt x="646624" y="1916432"/>
                  <a:pt x="647503" y="1916182"/>
                </a:cubicBezTo>
                <a:cubicBezTo>
                  <a:pt x="648382" y="1915933"/>
                  <a:pt x="649310" y="1915710"/>
                  <a:pt x="650287" y="1915515"/>
                </a:cubicBezTo>
                <a:cubicBezTo>
                  <a:pt x="651263" y="1915320"/>
                  <a:pt x="652283" y="1915162"/>
                  <a:pt x="653347" y="1915043"/>
                </a:cubicBezTo>
                <a:cubicBezTo>
                  <a:pt x="654410" y="1914923"/>
                  <a:pt x="655485" y="1914864"/>
                  <a:pt x="656570" y="1914864"/>
                </a:cubicBezTo>
                <a:close/>
                <a:moveTo>
                  <a:pt x="621205" y="1914864"/>
                </a:moveTo>
                <a:cubicBezTo>
                  <a:pt x="624569" y="1914864"/>
                  <a:pt x="627114" y="1915857"/>
                  <a:pt x="628839" y="1917843"/>
                </a:cubicBezTo>
                <a:cubicBezTo>
                  <a:pt x="630564" y="1919829"/>
                  <a:pt x="631427" y="1922818"/>
                  <a:pt x="631427" y="1926812"/>
                </a:cubicBezTo>
                <a:lnTo>
                  <a:pt x="631427" y="1948136"/>
                </a:lnTo>
                <a:lnTo>
                  <a:pt x="625762" y="1948136"/>
                </a:lnTo>
                <a:lnTo>
                  <a:pt x="625762" y="1927268"/>
                </a:lnTo>
                <a:cubicBezTo>
                  <a:pt x="625762" y="1924707"/>
                  <a:pt x="625285" y="1922813"/>
                  <a:pt x="624330" y="1921587"/>
                </a:cubicBezTo>
                <a:cubicBezTo>
                  <a:pt x="623375" y="1920360"/>
                  <a:pt x="621953" y="1919747"/>
                  <a:pt x="620065" y="1919747"/>
                </a:cubicBezTo>
                <a:cubicBezTo>
                  <a:pt x="619371" y="1919747"/>
                  <a:pt x="618692" y="1919850"/>
                  <a:pt x="618030" y="1920057"/>
                </a:cubicBezTo>
                <a:cubicBezTo>
                  <a:pt x="617368" y="1920263"/>
                  <a:pt x="616679" y="1920621"/>
                  <a:pt x="615963" y="1921131"/>
                </a:cubicBezTo>
                <a:cubicBezTo>
                  <a:pt x="615247" y="1921641"/>
                  <a:pt x="614471" y="1922330"/>
                  <a:pt x="613635" y="1923198"/>
                </a:cubicBezTo>
                <a:cubicBezTo>
                  <a:pt x="612800" y="1924066"/>
                  <a:pt x="611861" y="1925152"/>
                  <a:pt x="610819" y="1926454"/>
                </a:cubicBezTo>
                <a:lnTo>
                  <a:pt x="610819" y="1948136"/>
                </a:lnTo>
                <a:lnTo>
                  <a:pt x="605155" y="1948136"/>
                </a:lnTo>
                <a:lnTo>
                  <a:pt x="605155" y="1915450"/>
                </a:lnTo>
                <a:lnTo>
                  <a:pt x="610201" y="1915450"/>
                </a:lnTo>
                <a:lnTo>
                  <a:pt x="610428" y="1920724"/>
                </a:lnTo>
                <a:cubicBezTo>
                  <a:pt x="611384" y="1919595"/>
                  <a:pt x="612306" y="1918657"/>
                  <a:pt x="613196" y="1917908"/>
                </a:cubicBezTo>
                <a:cubicBezTo>
                  <a:pt x="614086" y="1917159"/>
                  <a:pt x="614959" y="1916557"/>
                  <a:pt x="615817" y="1916101"/>
                </a:cubicBezTo>
                <a:cubicBezTo>
                  <a:pt x="616674" y="1915645"/>
                  <a:pt x="617547" y="1915325"/>
                  <a:pt x="618437" y="1915141"/>
                </a:cubicBezTo>
                <a:cubicBezTo>
                  <a:pt x="619327" y="1914956"/>
                  <a:pt x="620250" y="1914864"/>
                  <a:pt x="621205" y="1914864"/>
                </a:cubicBezTo>
                <a:close/>
                <a:moveTo>
                  <a:pt x="580500" y="1914864"/>
                </a:moveTo>
                <a:cubicBezTo>
                  <a:pt x="582844" y="1914864"/>
                  <a:pt x="584944" y="1915227"/>
                  <a:pt x="586800" y="1915954"/>
                </a:cubicBezTo>
                <a:cubicBezTo>
                  <a:pt x="588656" y="1916681"/>
                  <a:pt x="590229" y="1917745"/>
                  <a:pt x="591520" y="1919145"/>
                </a:cubicBezTo>
                <a:cubicBezTo>
                  <a:pt x="592812" y="1920545"/>
                  <a:pt x="593799" y="1922287"/>
                  <a:pt x="594483" y="1924370"/>
                </a:cubicBezTo>
                <a:cubicBezTo>
                  <a:pt x="595167" y="1926454"/>
                  <a:pt x="595509" y="1928841"/>
                  <a:pt x="595509" y="1931533"/>
                </a:cubicBezTo>
                <a:cubicBezTo>
                  <a:pt x="595509" y="1934072"/>
                  <a:pt x="595150" y="1936400"/>
                  <a:pt x="594434" y="1938516"/>
                </a:cubicBezTo>
                <a:cubicBezTo>
                  <a:pt x="593718" y="1940632"/>
                  <a:pt x="592687" y="1942444"/>
                  <a:pt x="591341" y="1943953"/>
                </a:cubicBezTo>
                <a:cubicBezTo>
                  <a:pt x="589996" y="1945461"/>
                  <a:pt x="588357" y="1946633"/>
                  <a:pt x="586425" y="1947469"/>
                </a:cubicBezTo>
                <a:cubicBezTo>
                  <a:pt x="584494" y="1948304"/>
                  <a:pt x="582302" y="1948722"/>
                  <a:pt x="579849" y="1948722"/>
                </a:cubicBezTo>
                <a:cubicBezTo>
                  <a:pt x="577505" y="1948722"/>
                  <a:pt x="575405" y="1948359"/>
                  <a:pt x="573549" y="1947632"/>
                </a:cubicBezTo>
                <a:cubicBezTo>
                  <a:pt x="571694" y="1946904"/>
                  <a:pt x="570120" y="1945835"/>
                  <a:pt x="568829" y="1944425"/>
                </a:cubicBezTo>
                <a:cubicBezTo>
                  <a:pt x="567537" y="1943014"/>
                  <a:pt x="566550" y="1941267"/>
                  <a:pt x="565866" y="1939183"/>
                </a:cubicBezTo>
                <a:cubicBezTo>
                  <a:pt x="565182" y="1937100"/>
                  <a:pt x="564841" y="1934701"/>
                  <a:pt x="564841" y="1931988"/>
                </a:cubicBezTo>
                <a:cubicBezTo>
                  <a:pt x="564841" y="1929449"/>
                  <a:pt x="565199" y="1927132"/>
                  <a:pt x="565915" y="1925038"/>
                </a:cubicBezTo>
                <a:cubicBezTo>
                  <a:pt x="566631" y="1922943"/>
                  <a:pt x="567662" y="1921142"/>
                  <a:pt x="569008" y="1919633"/>
                </a:cubicBezTo>
                <a:cubicBezTo>
                  <a:pt x="570354" y="1918125"/>
                  <a:pt x="571992" y="1916953"/>
                  <a:pt x="573924" y="1916117"/>
                </a:cubicBezTo>
                <a:cubicBezTo>
                  <a:pt x="575855" y="1915282"/>
                  <a:pt x="578048" y="1914864"/>
                  <a:pt x="580500" y="1914864"/>
                </a:cubicBezTo>
                <a:close/>
                <a:moveTo>
                  <a:pt x="475595" y="1914864"/>
                </a:moveTo>
                <a:cubicBezTo>
                  <a:pt x="477570" y="1914864"/>
                  <a:pt x="479350" y="1915081"/>
                  <a:pt x="480934" y="1915515"/>
                </a:cubicBezTo>
                <a:cubicBezTo>
                  <a:pt x="482518" y="1915949"/>
                  <a:pt x="483859" y="1916611"/>
                  <a:pt x="484955" y="1917501"/>
                </a:cubicBezTo>
                <a:cubicBezTo>
                  <a:pt x="486051" y="1918391"/>
                  <a:pt x="486892" y="1919508"/>
                  <a:pt x="487478" y="1920854"/>
                </a:cubicBezTo>
                <a:cubicBezTo>
                  <a:pt x="488064" y="1922200"/>
                  <a:pt x="488357" y="1923784"/>
                  <a:pt x="488357" y="1925607"/>
                </a:cubicBezTo>
                <a:lnTo>
                  <a:pt x="488357" y="1948136"/>
                </a:lnTo>
                <a:lnTo>
                  <a:pt x="483278" y="1948136"/>
                </a:lnTo>
                <a:lnTo>
                  <a:pt x="483148" y="1943741"/>
                </a:lnTo>
                <a:cubicBezTo>
                  <a:pt x="481368" y="1945499"/>
                  <a:pt x="479561" y="1946769"/>
                  <a:pt x="477727" y="1947550"/>
                </a:cubicBezTo>
                <a:cubicBezTo>
                  <a:pt x="475893" y="1948332"/>
                  <a:pt x="473967" y="1948722"/>
                  <a:pt x="471949" y="1948722"/>
                </a:cubicBezTo>
                <a:cubicBezTo>
                  <a:pt x="470082" y="1948722"/>
                  <a:pt x="468487" y="1948483"/>
                  <a:pt x="467163" y="1948006"/>
                </a:cubicBezTo>
                <a:cubicBezTo>
                  <a:pt x="465839" y="1947528"/>
                  <a:pt x="464748" y="1946872"/>
                  <a:pt x="463891" y="1946036"/>
                </a:cubicBezTo>
                <a:cubicBezTo>
                  <a:pt x="463034" y="1945201"/>
                  <a:pt x="462404" y="1944219"/>
                  <a:pt x="462003" y="1943090"/>
                </a:cubicBezTo>
                <a:cubicBezTo>
                  <a:pt x="461601" y="1941961"/>
                  <a:pt x="461400" y="1940735"/>
                  <a:pt x="461400" y="1939411"/>
                </a:cubicBezTo>
                <a:cubicBezTo>
                  <a:pt x="461400" y="1936134"/>
                  <a:pt x="462621" y="1933567"/>
                  <a:pt x="465063" y="1931712"/>
                </a:cubicBezTo>
                <a:cubicBezTo>
                  <a:pt x="467505" y="1929856"/>
                  <a:pt x="471113" y="1928928"/>
                  <a:pt x="475888" y="1928928"/>
                </a:cubicBezTo>
                <a:lnTo>
                  <a:pt x="482660" y="1928928"/>
                </a:lnTo>
                <a:lnTo>
                  <a:pt x="482660" y="1926063"/>
                </a:lnTo>
                <a:cubicBezTo>
                  <a:pt x="482660" y="1924131"/>
                  <a:pt x="482041" y="1922585"/>
                  <a:pt x="480804" y="1921424"/>
                </a:cubicBezTo>
                <a:cubicBezTo>
                  <a:pt x="479567" y="1920263"/>
                  <a:pt x="477679" y="1919682"/>
                  <a:pt x="475139" y="1919682"/>
                </a:cubicBezTo>
                <a:cubicBezTo>
                  <a:pt x="473294" y="1919682"/>
                  <a:pt x="471477" y="1919888"/>
                  <a:pt x="469686" y="1920301"/>
                </a:cubicBezTo>
                <a:cubicBezTo>
                  <a:pt x="467895" y="1920713"/>
                  <a:pt x="466045" y="1921299"/>
                  <a:pt x="464135" y="1922059"/>
                </a:cubicBezTo>
                <a:lnTo>
                  <a:pt x="464135" y="1916947"/>
                </a:lnTo>
                <a:cubicBezTo>
                  <a:pt x="464851" y="1916687"/>
                  <a:pt x="465649" y="1916432"/>
                  <a:pt x="466528" y="1916182"/>
                </a:cubicBezTo>
                <a:cubicBezTo>
                  <a:pt x="467407" y="1915933"/>
                  <a:pt x="468335" y="1915710"/>
                  <a:pt x="469312" y="1915515"/>
                </a:cubicBezTo>
                <a:cubicBezTo>
                  <a:pt x="470288" y="1915320"/>
                  <a:pt x="471308" y="1915162"/>
                  <a:pt x="472372" y="1915043"/>
                </a:cubicBezTo>
                <a:cubicBezTo>
                  <a:pt x="473435" y="1914923"/>
                  <a:pt x="474510" y="1914864"/>
                  <a:pt x="475595" y="1914864"/>
                </a:cubicBezTo>
                <a:close/>
                <a:moveTo>
                  <a:pt x="449755" y="1914864"/>
                </a:moveTo>
                <a:cubicBezTo>
                  <a:pt x="453119" y="1914864"/>
                  <a:pt x="455664" y="1915857"/>
                  <a:pt x="457389" y="1917843"/>
                </a:cubicBezTo>
                <a:cubicBezTo>
                  <a:pt x="459115" y="1919829"/>
                  <a:pt x="459977" y="1922818"/>
                  <a:pt x="459977" y="1926812"/>
                </a:cubicBezTo>
                <a:lnTo>
                  <a:pt x="459977" y="1948136"/>
                </a:lnTo>
                <a:lnTo>
                  <a:pt x="454312" y="1948136"/>
                </a:lnTo>
                <a:lnTo>
                  <a:pt x="454312" y="1927268"/>
                </a:lnTo>
                <a:cubicBezTo>
                  <a:pt x="454312" y="1924707"/>
                  <a:pt x="453835" y="1922813"/>
                  <a:pt x="452880" y="1921587"/>
                </a:cubicBezTo>
                <a:cubicBezTo>
                  <a:pt x="451925" y="1920360"/>
                  <a:pt x="450503" y="1919747"/>
                  <a:pt x="448615" y="1919747"/>
                </a:cubicBezTo>
                <a:cubicBezTo>
                  <a:pt x="447921" y="1919747"/>
                  <a:pt x="447242" y="1919850"/>
                  <a:pt x="446580" y="1920057"/>
                </a:cubicBezTo>
                <a:cubicBezTo>
                  <a:pt x="445918" y="1920263"/>
                  <a:pt x="445229" y="1920621"/>
                  <a:pt x="444513" y="1921131"/>
                </a:cubicBezTo>
                <a:cubicBezTo>
                  <a:pt x="443797" y="1921641"/>
                  <a:pt x="443021" y="1922330"/>
                  <a:pt x="442185" y="1923198"/>
                </a:cubicBezTo>
                <a:cubicBezTo>
                  <a:pt x="441350" y="1924066"/>
                  <a:pt x="440411" y="1925152"/>
                  <a:pt x="439369" y="1926454"/>
                </a:cubicBezTo>
                <a:lnTo>
                  <a:pt x="439369" y="1948136"/>
                </a:lnTo>
                <a:lnTo>
                  <a:pt x="433704" y="1948136"/>
                </a:lnTo>
                <a:lnTo>
                  <a:pt x="433704" y="1915450"/>
                </a:lnTo>
                <a:lnTo>
                  <a:pt x="438751" y="1915450"/>
                </a:lnTo>
                <a:lnTo>
                  <a:pt x="438979" y="1920724"/>
                </a:lnTo>
                <a:cubicBezTo>
                  <a:pt x="439934" y="1919595"/>
                  <a:pt x="440856" y="1918657"/>
                  <a:pt x="441746" y="1917908"/>
                </a:cubicBezTo>
                <a:cubicBezTo>
                  <a:pt x="442636" y="1917159"/>
                  <a:pt x="443509" y="1916557"/>
                  <a:pt x="444367" y="1916101"/>
                </a:cubicBezTo>
                <a:cubicBezTo>
                  <a:pt x="445224" y="1915645"/>
                  <a:pt x="446097" y="1915325"/>
                  <a:pt x="446987" y="1915141"/>
                </a:cubicBezTo>
                <a:cubicBezTo>
                  <a:pt x="447877" y="1914956"/>
                  <a:pt x="448800" y="1914864"/>
                  <a:pt x="449755" y="1914864"/>
                </a:cubicBezTo>
                <a:close/>
                <a:moveTo>
                  <a:pt x="375573" y="1914864"/>
                </a:moveTo>
                <a:cubicBezTo>
                  <a:pt x="378959" y="1914864"/>
                  <a:pt x="381525" y="1915960"/>
                  <a:pt x="383273" y="1918152"/>
                </a:cubicBezTo>
                <a:cubicBezTo>
                  <a:pt x="385020" y="1920344"/>
                  <a:pt x="385828" y="1923600"/>
                  <a:pt x="385698" y="1927919"/>
                </a:cubicBezTo>
                <a:lnTo>
                  <a:pt x="379968" y="1927919"/>
                </a:lnTo>
                <a:cubicBezTo>
                  <a:pt x="380033" y="1925054"/>
                  <a:pt x="379616" y="1922976"/>
                  <a:pt x="378715" y="1921684"/>
                </a:cubicBezTo>
                <a:cubicBezTo>
                  <a:pt x="377814" y="1920393"/>
                  <a:pt x="376496" y="1919747"/>
                  <a:pt x="374759" y="1919747"/>
                </a:cubicBezTo>
                <a:cubicBezTo>
                  <a:pt x="374000" y="1919747"/>
                  <a:pt x="373234" y="1919883"/>
                  <a:pt x="372464" y="1920154"/>
                </a:cubicBezTo>
                <a:cubicBezTo>
                  <a:pt x="371694" y="1920425"/>
                  <a:pt x="370901" y="1920860"/>
                  <a:pt x="370087" y="1921456"/>
                </a:cubicBezTo>
                <a:cubicBezTo>
                  <a:pt x="369273" y="1922053"/>
                  <a:pt x="368411" y="1922818"/>
                  <a:pt x="367499" y="1923752"/>
                </a:cubicBezTo>
                <a:cubicBezTo>
                  <a:pt x="366588" y="1924685"/>
                  <a:pt x="365611" y="1925813"/>
                  <a:pt x="364569" y="1927137"/>
                </a:cubicBezTo>
                <a:lnTo>
                  <a:pt x="364569" y="1948136"/>
                </a:lnTo>
                <a:lnTo>
                  <a:pt x="358839" y="1948136"/>
                </a:lnTo>
                <a:lnTo>
                  <a:pt x="358839" y="1915450"/>
                </a:lnTo>
                <a:lnTo>
                  <a:pt x="364016" y="1915450"/>
                </a:lnTo>
                <a:lnTo>
                  <a:pt x="364178" y="1921473"/>
                </a:lnTo>
                <a:cubicBezTo>
                  <a:pt x="366110" y="1919150"/>
                  <a:pt x="368015" y="1917468"/>
                  <a:pt x="369892" y="1916427"/>
                </a:cubicBezTo>
                <a:cubicBezTo>
                  <a:pt x="371770" y="1915385"/>
                  <a:pt x="373663" y="1914864"/>
                  <a:pt x="375573" y="1914864"/>
                </a:cubicBezTo>
                <a:close/>
                <a:moveTo>
                  <a:pt x="342375" y="1914864"/>
                </a:moveTo>
                <a:cubicBezTo>
                  <a:pt x="344654" y="1914864"/>
                  <a:pt x="346672" y="1915222"/>
                  <a:pt x="348431" y="1915938"/>
                </a:cubicBezTo>
                <a:cubicBezTo>
                  <a:pt x="350189" y="1916654"/>
                  <a:pt x="351670" y="1917669"/>
                  <a:pt x="352874" y="1918982"/>
                </a:cubicBezTo>
                <a:cubicBezTo>
                  <a:pt x="354079" y="1920295"/>
                  <a:pt x="354991" y="1921890"/>
                  <a:pt x="355609" y="1923768"/>
                </a:cubicBezTo>
                <a:cubicBezTo>
                  <a:pt x="356228" y="1925645"/>
                  <a:pt x="356537" y="1927745"/>
                  <a:pt x="356537" y="1930068"/>
                </a:cubicBezTo>
                <a:cubicBezTo>
                  <a:pt x="356537" y="1930871"/>
                  <a:pt x="356526" y="1931543"/>
                  <a:pt x="356505" y="1932086"/>
                </a:cubicBezTo>
                <a:cubicBezTo>
                  <a:pt x="356483" y="1932629"/>
                  <a:pt x="356450" y="1933139"/>
                  <a:pt x="356407" y="1933616"/>
                </a:cubicBezTo>
                <a:lnTo>
                  <a:pt x="333455" y="1933616"/>
                </a:lnTo>
                <a:cubicBezTo>
                  <a:pt x="333455" y="1936959"/>
                  <a:pt x="334388" y="1939525"/>
                  <a:pt x="336255" y="1941316"/>
                </a:cubicBezTo>
                <a:cubicBezTo>
                  <a:pt x="338121" y="1943106"/>
                  <a:pt x="340812" y="1944002"/>
                  <a:pt x="344328" y="1944002"/>
                </a:cubicBezTo>
                <a:cubicBezTo>
                  <a:pt x="345283" y="1944002"/>
                  <a:pt x="346239" y="1943964"/>
                  <a:pt x="347194" y="1943888"/>
                </a:cubicBezTo>
                <a:cubicBezTo>
                  <a:pt x="348148" y="1943812"/>
                  <a:pt x="349071" y="1943709"/>
                  <a:pt x="349961" y="1943578"/>
                </a:cubicBezTo>
                <a:cubicBezTo>
                  <a:pt x="350851" y="1943448"/>
                  <a:pt x="351703" y="1943302"/>
                  <a:pt x="352516" y="1943139"/>
                </a:cubicBezTo>
                <a:cubicBezTo>
                  <a:pt x="353330" y="1942976"/>
                  <a:pt x="354085" y="1942797"/>
                  <a:pt x="354779" y="1942602"/>
                </a:cubicBezTo>
                <a:lnTo>
                  <a:pt x="354779" y="1947257"/>
                </a:lnTo>
                <a:cubicBezTo>
                  <a:pt x="353238" y="1947691"/>
                  <a:pt x="351496" y="1948044"/>
                  <a:pt x="349554" y="1948315"/>
                </a:cubicBezTo>
                <a:cubicBezTo>
                  <a:pt x="347611" y="1948586"/>
                  <a:pt x="345598" y="1948722"/>
                  <a:pt x="343515" y="1948722"/>
                </a:cubicBezTo>
                <a:cubicBezTo>
                  <a:pt x="340715" y="1948722"/>
                  <a:pt x="338306" y="1948342"/>
                  <a:pt x="336287" y="1947583"/>
                </a:cubicBezTo>
                <a:cubicBezTo>
                  <a:pt x="334269" y="1946823"/>
                  <a:pt x="332614" y="1945722"/>
                  <a:pt x="331322" y="1944278"/>
                </a:cubicBezTo>
                <a:cubicBezTo>
                  <a:pt x="330031" y="1942835"/>
                  <a:pt x="329076" y="1941066"/>
                  <a:pt x="328457" y="1938972"/>
                </a:cubicBezTo>
                <a:cubicBezTo>
                  <a:pt x="327839" y="1936877"/>
                  <a:pt x="327530" y="1934506"/>
                  <a:pt x="327530" y="1931858"/>
                </a:cubicBezTo>
                <a:cubicBezTo>
                  <a:pt x="327530" y="1929557"/>
                  <a:pt x="327860" y="1927382"/>
                  <a:pt x="328522" y="1925331"/>
                </a:cubicBezTo>
                <a:cubicBezTo>
                  <a:pt x="329184" y="1923280"/>
                  <a:pt x="330150" y="1921478"/>
                  <a:pt x="331420" y="1919926"/>
                </a:cubicBezTo>
                <a:cubicBezTo>
                  <a:pt x="332690" y="1918374"/>
                  <a:pt x="334247" y="1917143"/>
                  <a:pt x="336092" y="1916231"/>
                </a:cubicBezTo>
                <a:cubicBezTo>
                  <a:pt x="337937" y="1915320"/>
                  <a:pt x="340031" y="1914864"/>
                  <a:pt x="342375" y="1914864"/>
                </a:cubicBezTo>
                <a:close/>
                <a:moveTo>
                  <a:pt x="266175" y="1914864"/>
                </a:moveTo>
                <a:cubicBezTo>
                  <a:pt x="268519" y="1914864"/>
                  <a:pt x="270619" y="1915227"/>
                  <a:pt x="272475" y="1915954"/>
                </a:cubicBezTo>
                <a:cubicBezTo>
                  <a:pt x="274330" y="1916681"/>
                  <a:pt x="275904" y="1917745"/>
                  <a:pt x="277195" y="1919145"/>
                </a:cubicBezTo>
                <a:cubicBezTo>
                  <a:pt x="278487" y="1920545"/>
                  <a:pt x="279474" y="1922287"/>
                  <a:pt x="280158" y="1924370"/>
                </a:cubicBezTo>
                <a:cubicBezTo>
                  <a:pt x="280842" y="1926454"/>
                  <a:pt x="281183" y="1928841"/>
                  <a:pt x="281183" y="1931533"/>
                </a:cubicBezTo>
                <a:cubicBezTo>
                  <a:pt x="281183" y="1934072"/>
                  <a:pt x="280825" y="1936400"/>
                  <a:pt x="280109" y="1938516"/>
                </a:cubicBezTo>
                <a:cubicBezTo>
                  <a:pt x="279393" y="1940632"/>
                  <a:pt x="278362" y="1942444"/>
                  <a:pt x="277016" y="1943953"/>
                </a:cubicBezTo>
                <a:cubicBezTo>
                  <a:pt x="275671" y="1945461"/>
                  <a:pt x="274032" y="1946633"/>
                  <a:pt x="272100" y="1947469"/>
                </a:cubicBezTo>
                <a:cubicBezTo>
                  <a:pt x="270169" y="1948304"/>
                  <a:pt x="267976" y="1948722"/>
                  <a:pt x="265524" y="1948722"/>
                </a:cubicBezTo>
                <a:cubicBezTo>
                  <a:pt x="263180" y="1948722"/>
                  <a:pt x="261080" y="1948359"/>
                  <a:pt x="259224" y="1947632"/>
                </a:cubicBezTo>
                <a:cubicBezTo>
                  <a:pt x="257369" y="1946904"/>
                  <a:pt x="255795" y="1945835"/>
                  <a:pt x="254504" y="1944425"/>
                </a:cubicBezTo>
                <a:cubicBezTo>
                  <a:pt x="253212" y="1943014"/>
                  <a:pt x="252225" y="1941267"/>
                  <a:pt x="251541" y="1939183"/>
                </a:cubicBezTo>
                <a:cubicBezTo>
                  <a:pt x="250857" y="1937100"/>
                  <a:pt x="250516" y="1934701"/>
                  <a:pt x="250516" y="1931988"/>
                </a:cubicBezTo>
                <a:cubicBezTo>
                  <a:pt x="250516" y="1929449"/>
                  <a:pt x="250874" y="1927132"/>
                  <a:pt x="251590" y="1925038"/>
                </a:cubicBezTo>
                <a:cubicBezTo>
                  <a:pt x="252306" y="1922943"/>
                  <a:pt x="253337" y="1921142"/>
                  <a:pt x="254683" y="1919633"/>
                </a:cubicBezTo>
                <a:cubicBezTo>
                  <a:pt x="256028" y="1918125"/>
                  <a:pt x="257667" y="1916953"/>
                  <a:pt x="259599" y="1916117"/>
                </a:cubicBezTo>
                <a:cubicBezTo>
                  <a:pt x="261530" y="1915282"/>
                  <a:pt x="263722" y="1914864"/>
                  <a:pt x="266175" y="1914864"/>
                </a:cubicBezTo>
                <a:close/>
                <a:moveTo>
                  <a:pt x="166023" y="1914864"/>
                </a:moveTo>
                <a:cubicBezTo>
                  <a:pt x="169409" y="1914864"/>
                  <a:pt x="171975" y="1915960"/>
                  <a:pt x="173723" y="1918152"/>
                </a:cubicBezTo>
                <a:cubicBezTo>
                  <a:pt x="175470" y="1920344"/>
                  <a:pt x="176278" y="1923600"/>
                  <a:pt x="176148" y="1927919"/>
                </a:cubicBezTo>
                <a:lnTo>
                  <a:pt x="170418" y="1927919"/>
                </a:lnTo>
                <a:cubicBezTo>
                  <a:pt x="170483" y="1925054"/>
                  <a:pt x="170065" y="1922976"/>
                  <a:pt x="169165" y="1921684"/>
                </a:cubicBezTo>
                <a:cubicBezTo>
                  <a:pt x="168264" y="1920393"/>
                  <a:pt x="166946" y="1919747"/>
                  <a:pt x="165209" y="1919747"/>
                </a:cubicBezTo>
                <a:cubicBezTo>
                  <a:pt x="164450" y="1919747"/>
                  <a:pt x="163685" y="1919883"/>
                  <a:pt x="162914" y="1920154"/>
                </a:cubicBezTo>
                <a:cubicBezTo>
                  <a:pt x="162144" y="1920425"/>
                  <a:pt x="161351" y="1920860"/>
                  <a:pt x="160537" y="1921456"/>
                </a:cubicBezTo>
                <a:cubicBezTo>
                  <a:pt x="159723" y="1922053"/>
                  <a:pt x="158861" y="1922818"/>
                  <a:pt x="157949" y="1923752"/>
                </a:cubicBezTo>
                <a:cubicBezTo>
                  <a:pt x="157038" y="1924685"/>
                  <a:pt x="156061" y="1925813"/>
                  <a:pt x="155019" y="1927137"/>
                </a:cubicBezTo>
                <a:lnTo>
                  <a:pt x="155019" y="1948136"/>
                </a:lnTo>
                <a:lnTo>
                  <a:pt x="149289" y="1948136"/>
                </a:lnTo>
                <a:lnTo>
                  <a:pt x="149289" y="1915450"/>
                </a:lnTo>
                <a:lnTo>
                  <a:pt x="154466" y="1915450"/>
                </a:lnTo>
                <a:lnTo>
                  <a:pt x="154628" y="1921473"/>
                </a:lnTo>
                <a:cubicBezTo>
                  <a:pt x="156560" y="1919150"/>
                  <a:pt x="158465" y="1917468"/>
                  <a:pt x="160342" y="1916427"/>
                </a:cubicBezTo>
                <a:cubicBezTo>
                  <a:pt x="162219" y="1915385"/>
                  <a:pt x="164113" y="1914864"/>
                  <a:pt x="166023" y="1914864"/>
                </a:cubicBezTo>
                <a:close/>
                <a:moveTo>
                  <a:pt x="132825" y="1914864"/>
                </a:moveTo>
                <a:cubicBezTo>
                  <a:pt x="135104" y="1914864"/>
                  <a:pt x="137122" y="1915222"/>
                  <a:pt x="138880" y="1915938"/>
                </a:cubicBezTo>
                <a:cubicBezTo>
                  <a:pt x="140638" y="1916654"/>
                  <a:pt x="142120" y="1917669"/>
                  <a:pt x="143324" y="1918982"/>
                </a:cubicBezTo>
                <a:cubicBezTo>
                  <a:pt x="144529" y="1920295"/>
                  <a:pt x="145441" y="1921890"/>
                  <a:pt x="146059" y="1923768"/>
                </a:cubicBezTo>
                <a:cubicBezTo>
                  <a:pt x="146678" y="1925645"/>
                  <a:pt x="146987" y="1927745"/>
                  <a:pt x="146987" y="1930068"/>
                </a:cubicBezTo>
                <a:cubicBezTo>
                  <a:pt x="146987" y="1930871"/>
                  <a:pt x="146976" y="1931543"/>
                  <a:pt x="146954" y="1932086"/>
                </a:cubicBezTo>
                <a:cubicBezTo>
                  <a:pt x="146933" y="1932629"/>
                  <a:pt x="146900" y="1933139"/>
                  <a:pt x="146857" y="1933616"/>
                </a:cubicBezTo>
                <a:lnTo>
                  <a:pt x="123905" y="1933616"/>
                </a:lnTo>
                <a:cubicBezTo>
                  <a:pt x="123905" y="1936959"/>
                  <a:pt x="124838" y="1939525"/>
                  <a:pt x="126705" y="1941316"/>
                </a:cubicBezTo>
                <a:cubicBezTo>
                  <a:pt x="128571" y="1943106"/>
                  <a:pt x="131262" y="1944002"/>
                  <a:pt x="134778" y="1944002"/>
                </a:cubicBezTo>
                <a:cubicBezTo>
                  <a:pt x="135733" y="1944002"/>
                  <a:pt x="136688" y="1943964"/>
                  <a:pt x="137643" y="1943888"/>
                </a:cubicBezTo>
                <a:cubicBezTo>
                  <a:pt x="138598" y="1943812"/>
                  <a:pt x="139521" y="1943709"/>
                  <a:pt x="140411" y="1943578"/>
                </a:cubicBezTo>
                <a:cubicBezTo>
                  <a:pt x="141300" y="1943448"/>
                  <a:pt x="142152" y="1943302"/>
                  <a:pt x="142966" y="1943139"/>
                </a:cubicBezTo>
                <a:cubicBezTo>
                  <a:pt x="143780" y="1942976"/>
                  <a:pt x="144534" y="1942797"/>
                  <a:pt x="145229" y="1942602"/>
                </a:cubicBezTo>
                <a:lnTo>
                  <a:pt x="145229" y="1947257"/>
                </a:lnTo>
                <a:cubicBezTo>
                  <a:pt x="143688" y="1947691"/>
                  <a:pt x="141946" y="1948044"/>
                  <a:pt x="140004" y="1948315"/>
                </a:cubicBezTo>
                <a:cubicBezTo>
                  <a:pt x="138061" y="1948586"/>
                  <a:pt x="136048" y="1948722"/>
                  <a:pt x="133965" y="1948722"/>
                </a:cubicBezTo>
                <a:cubicBezTo>
                  <a:pt x="131165" y="1948722"/>
                  <a:pt x="128756" y="1948342"/>
                  <a:pt x="126737" y="1947583"/>
                </a:cubicBezTo>
                <a:cubicBezTo>
                  <a:pt x="124719" y="1946823"/>
                  <a:pt x="123064" y="1945722"/>
                  <a:pt x="121772" y="1944278"/>
                </a:cubicBezTo>
                <a:cubicBezTo>
                  <a:pt x="120481" y="1942835"/>
                  <a:pt x="119526" y="1941066"/>
                  <a:pt x="118907" y="1938972"/>
                </a:cubicBezTo>
                <a:cubicBezTo>
                  <a:pt x="118289" y="1936877"/>
                  <a:pt x="117979" y="1934506"/>
                  <a:pt x="117979" y="1931858"/>
                </a:cubicBezTo>
                <a:cubicBezTo>
                  <a:pt x="117979" y="1929557"/>
                  <a:pt x="118310" y="1927382"/>
                  <a:pt x="118972" y="1925331"/>
                </a:cubicBezTo>
                <a:cubicBezTo>
                  <a:pt x="119634" y="1923280"/>
                  <a:pt x="120600" y="1921478"/>
                  <a:pt x="121870" y="1919926"/>
                </a:cubicBezTo>
                <a:cubicBezTo>
                  <a:pt x="123140" y="1918374"/>
                  <a:pt x="124697" y="1917143"/>
                  <a:pt x="126542" y="1916231"/>
                </a:cubicBezTo>
                <a:cubicBezTo>
                  <a:pt x="128387" y="1915320"/>
                  <a:pt x="130481" y="1914864"/>
                  <a:pt x="132825" y="1914864"/>
                </a:cubicBezTo>
                <a:close/>
                <a:moveTo>
                  <a:pt x="59230" y="1914864"/>
                </a:moveTo>
                <a:cubicBezTo>
                  <a:pt x="62594" y="1914864"/>
                  <a:pt x="65138" y="1915857"/>
                  <a:pt x="66864" y="1917843"/>
                </a:cubicBezTo>
                <a:cubicBezTo>
                  <a:pt x="68589" y="1919829"/>
                  <a:pt x="69452" y="1922818"/>
                  <a:pt x="69452" y="1926812"/>
                </a:cubicBezTo>
                <a:lnTo>
                  <a:pt x="69452" y="1948136"/>
                </a:lnTo>
                <a:lnTo>
                  <a:pt x="63787" y="1948136"/>
                </a:lnTo>
                <a:lnTo>
                  <a:pt x="63787" y="1927268"/>
                </a:lnTo>
                <a:cubicBezTo>
                  <a:pt x="63787" y="1924707"/>
                  <a:pt x="63310" y="1922813"/>
                  <a:pt x="62355" y="1921587"/>
                </a:cubicBezTo>
                <a:cubicBezTo>
                  <a:pt x="61400" y="1920360"/>
                  <a:pt x="59978" y="1919747"/>
                  <a:pt x="58090" y="1919747"/>
                </a:cubicBezTo>
                <a:cubicBezTo>
                  <a:pt x="57396" y="1919747"/>
                  <a:pt x="56717" y="1919850"/>
                  <a:pt x="56055" y="1920057"/>
                </a:cubicBezTo>
                <a:cubicBezTo>
                  <a:pt x="55393" y="1920263"/>
                  <a:pt x="54704" y="1920621"/>
                  <a:pt x="53988" y="1921131"/>
                </a:cubicBezTo>
                <a:cubicBezTo>
                  <a:pt x="53272" y="1921641"/>
                  <a:pt x="52496" y="1922330"/>
                  <a:pt x="51660" y="1923198"/>
                </a:cubicBezTo>
                <a:cubicBezTo>
                  <a:pt x="50825" y="1924066"/>
                  <a:pt x="49886" y="1925152"/>
                  <a:pt x="48844" y="1926454"/>
                </a:cubicBezTo>
                <a:lnTo>
                  <a:pt x="48844" y="1948136"/>
                </a:lnTo>
                <a:lnTo>
                  <a:pt x="43179" y="1948136"/>
                </a:lnTo>
                <a:lnTo>
                  <a:pt x="43179" y="1915450"/>
                </a:lnTo>
                <a:lnTo>
                  <a:pt x="48226" y="1915450"/>
                </a:lnTo>
                <a:lnTo>
                  <a:pt x="48453" y="1920724"/>
                </a:lnTo>
                <a:cubicBezTo>
                  <a:pt x="49408" y="1919595"/>
                  <a:pt x="50331" y="1918657"/>
                  <a:pt x="51221" y="1917908"/>
                </a:cubicBezTo>
                <a:cubicBezTo>
                  <a:pt x="52111" y="1917159"/>
                  <a:pt x="52984" y="1916557"/>
                  <a:pt x="53841" y="1916101"/>
                </a:cubicBezTo>
                <a:cubicBezTo>
                  <a:pt x="54699" y="1915645"/>
                  <a:pt x="55572" y="1915325"/>
                  <a:pt x="56462" y="1915141"/>
                </a:cubicBezTo>
                <a:cubicBezTo>
                  <a:pt x="57352" y="1914956"/>
                  <a:pt x="58275" y="1914864"/>
                  <a:pt x="59230" y="1914864"/>
                </a:cubicBezTo>
                <a:close/>
                <a:moveTo>
                  <a:pt x="881770" y="1905585"/>
                </a:moveTo>
                <a:lnTo>
                  <a:pt x="907229" y="1905585"/>
                </a:lnTo>
                <a:lnTo>
                  <a:pt x="907229" y="1910469"/>
                </a:lnTo>
                <a:lnTo>
                  <a:pt x="897429" y="1910469"/>
                </a:lnTo>
                <a:lnTo>
                  <a:pt x="897429" y="1943188"/>
                </a:lnTo>
                <a:lnTo>
                  <a:pt x="907229" y="1943188"/>
                </a:lnTo>
                <a:lnTo>
                  <a:pt x="907229" y="1948136"/>
                </a:lnTo>
                <a:lnTo>
                  <a:pt x="881770" y="1948136"/>
                </a:lnTo>
                <a:lnTo>
                  <a:pt x="881770" y="1943188"/>
                </a:lnTo>
                <a:lnTo>
                  <a:pt x="891569" y="1943188"/>
                </a:lnTo>
                <a:lnTo>
                  <a:pt x="891569" y="1910469"/>
                </a:lnTo>
                <a:lnTo>
                  <a:pt x="881770" y="1910469"/>
                </a:lnTo>
                <a:close/>
                <a:moveTo>
                  <a:pt x="6414" y="1905585"/>
                </a:moveTo>
                <a:lnTo>
                  <a:pt x="30603" y="1905585"/>
                </a:lnTo>
                <a:lnTo>
                  <a:pt x="30603" y="1910469"/>
                </a:lnTo>
                <a:lnTo>
                  <a:pt x="12209" y="1910469"/>
                </a:lnTo>
                <a:lnTo>
                  <a:pt x="12209" y="1923654"/>
                </a:lnTo>
                <a:lnTo>
                  <a:pt x="29887" y="1923654"/>
                </a:lnTo>
                <a:lnTo>
                  <a:pt x="29887" y="1928537"/>
                </a:lnTo>
                <a:lnTo>
                  <a:pt x="12209" y="1928537"/>
                </a:lnTo>
                <a:lnTo>
                  <a:pt x="12209" y="1943188"/>
                </a:lnTo>
                <a:lnTo>
                  <a:pt x="30603" y="1943188"/>
                </a:lnTo>
                <a:lnTo>
                  <a:pt x="30603" y="1948136"/>
                </a:lnTo>
                <a:lnTo>
                  <a:pt x="6414" y="1948136"/>
                </a:lnTo>
                <a:close/>
                <a:moveTo>
                  <a:pt x="759684" y="1904999"/>
                </a:moveTo>
                <a:lnTo>
                  <a:pt x="759684" y="1915450"/>
                </a:lnTo>
                <a:lnTo>
                  <a:pt x="773544" y="1915450"/>
                </a:lnTo>
                <a:lnTo>
                  <a:pt x="774367" y="1915450"/>
                </a:lnTo>
                <a:lnTo>
                  <a:pt x="779990" y="1915450"/>
                </a:lnTo>
                <a:lnTo>
                  <a:pt x="788259" y="1937067"/>
                </a:lnTo>
                <a:lnTo>
                  <a:pt x="789920" y="1942146"/>
                </a:lnTo>
                <a:lnTo>
                  <a:pt x="791808" y="1936937"/>
                </a:lnTo>
                <a:lnTo>
                  <a:pt x="799459" y="1915450"/>
                </a:lnTo>
                <a:lnTo>
                  <a:pt x="805677" y="1915450"/>
                </a:lnTo>
                <a:lnTo>
                  <a:pt x="794543" y="1944685"/>
                </a:lnTo>
                <a:cubicBezTo>
                  <a:pt x="793393" y="1947659"/>
                  <a:pt x="792204" y="1950220"/>
                  <a:pt x="790978" y="1952369"/>
                </a:cubicBezTo>
                <a:cubicBezTo>
                  <a:pt x="789752" y="1954517"/>
                  <a:pt x="788411" y="1956281"/>
                  <a:pt x="786957" y="1957659"/>
                </a:cubicBezTo>
                <a:cubicBezTo>
                  <a:pt x="785503" y="1959037"/>
                  <a:pt x="783908" y="1960052"/>
                  <a:pt x="782171" y="1960703"/>
                </a:cubicBezTo>
                <a:cubicBezTo>
                  <a:pt x="780435" y="1961354"/>
                  <a:pt x="778493" y="1961680"/>
                  <a:pt x="776344" y="1961680"/>
                </a:cubicBezTo>
                <a:cubicBezTo>
                  <a:pt x="775780" y="1961680"/>
                  <a:pt x="775270" y="1961669"/>
                  <a:pt x="774814" y="1961647"/>
                </a:cubicBezTo>
                <a:cubicBezTo>
                  <a:pt x="774358" y="1961625"/>
                  <a:pt x="773859" y="1961593"/>
                  <a:pt x="773316" y="1961549"/>
                </a:cubicBezTo>
                <a:lnTo>
                  <a:pt x="773316" y="1956405"/>
                </a:lnTo>
                <a:cubicBezTo>
                  <a:pt x="773794" y="1956471"/>
                  <a:pt x="774315" y="1956530"/>
                  <a:pt x="774879" y="1956585"/>
                </a:cubicBezTo>
                <a:cubicBezTo>
                  <a:pt x="775443" y="1956639"/>
                  <a:pt x="776040" y="1956666"/>
                  <a:pt x="776670" y="1956666"/>
                </a:cubicBezTo>
                <a:cubicBezTo>
                  <a:pt x="777711" y="1956666"/>
                  <a:pt x="778683" y="1956514"/>
                  <a:pt x="779583" y="1956210"/>
                </a:cubicBezTo>
                <a:cubicBezTo>
                  <a:pt x="780484" y="1955906"/>
                  <a:pt x="781336" y="1955413"/>
                  <a:pt x="782139" y="1954729"/>
                </a:cubicBezTo>
                <a:cubicBezTo>
                  <a:pt x="782942" y="1954045"/>
                  <a:pt x="783712" y="1953161"/>
                  <a:pt x="784450" y="1952076"/>
                </a:cubicBezTo>
                <a:cubicBezTo>
                  <a:pt x="785188" y="1950990"/>
                  <a:pt x="785905" y="1949677"/>
                  <a:pt x="786599" y="1948136"/>
                </a:cubicBezTo>
                <a:lnTo>
                  <a:pt x="774367" y="1917511"/>
                </a:lnTo>
                <a:lnTo>
                  <a:pt x="774367" y="1920203"/>
                </a:lnTo>
                <a:lnTo>
                  <a:pt x="759684" y="1920203"/>
                </a:lnTo>
                <a:lnTo>
                  <a:pt x="759684" y="1936807"/>
                </a:lnTo>
                <a:cubicBezTo>
                  <a:pt x="759684" y="1939151"/>
                  <a:pt x="760308" y="1940903"/>
                  <a:pt x="761556" y="1942064"/>
                </a:cubicBezTo>
                <a:cubicBezTo>
                  <a:pt x="762804" y="1943226"/>
                  <a:pt x="764644" y="1943806"/>
                  <a:pt x="767075" y="1943806"/>
                </a:cubicBezTo>
                <a:cubicBezTo>
                  <a:pt x="768117" y="1943806"/>
                  <a:pt x="769256" y="1943725"/>
                  <a:pt x="770493" y="1943562"/>
                </a:cubicBezTo>
                <a:cubicBezTo>
                  <a:pt x="771730" y="1943399"/>
                  <a:pt x="773022" y="1943144"/>
                  <a:pt x="774367" y="1942797"/>
                </a:cubicBezTo>
                <a:lnTo>
                  <a:pt x="774367" y="1947680"/>
                </a:lnTo>
                <a:cubicBezTo>
                  <a:pt x="773087" y="1948006"/>
                  <a:pt x="771763" y="1948239"/>
                  <a:pt x="770395" y="1948380"/>
                </a:cubicBezTo>
                <a:cubicBezTo>
                  <a:pt x="769028" y="1948521"/>
                  <a:pt x="767639" y="1948592"/>
                  <a:pt x="766228" y="1948592"/>
                </a:cubicBezTo>
                <a:cubicBezTo>
                  <a:pt x="762126" y="1948592"/>
                  <a:pt x="759066" y="1947664"/>
                  <a:pt x="757047" y="1945808"/>
                </a:cubicBezTo>
                <a:cubicBezTo>
                  <a:pt x="755029" y="1943953"/>
                  <a:pt x="754020" y="1941104"/>
                  <a:pt x="754020" y="1937262"/>
                </a:cubicBezTo>
                <a:lnTo>
                  <a:pt x="754020" y="1920203"/>
                </a:lnTo>
                <a:lnTo>
                  <a:pt x="744871" y="1920203"/>
                </a:lnTo>
                <a:lnTo>
                  <a:pt x="744871" y="1915450"/>
                </a:lnTo>
                <a:lnTo>
                  <a:pt x="754020" y="1915450"/>
                </a:lnTo>
                <a:lnTo>
                  <a:pt x="754020" y="1906464"/>
                </a:lnTo>
                <a:close/>
                <a:moveTo>
                  <a:pt x="512035" y="1904999"/>
                </a:moveTo>
                <a:lnTo>
                  <a:pt x="512035" y="1915450"/>
                </a:lnTo>
                <a:lnTo>
                  <a:pt x="526718" y="1915450"/>
                </a:lnTo>
                <a:lnTo>
                  <a:pt x="526718" y="1920203"/>
                </a:lnTo>
                <a:lnTo>
                  <a:pt x="512035" y="1920203"/>
                </a:lnTo>
                <a:lnTo>
                  <a:pt x="512035" y="1936807"/>
                </a:lnTo>
                <a:cubicBezTo>
                  <a:pt x="512035" y="1939151"/>
                  <a:pt x="512659" y="1940903"/>
                  <a:pt x="513907" y="1942064"/>
                </a:cubicBezTo>
                <a:cubicBezTo>
                  <a:pt x="515155" y="1943226"/>
                  <a:pt x="516994" y="1943806"/>
                  <a:pt x="519425" y="1943806"/>
                </a:cubicBezTo>
                <a:cubicBezTo>
                  <a:pt x="520467" y="1943806"/>
                  <a:pt x="521606" y="1943725"/>
                  <a:pt x="522843" y="1943562"/>
                </a:cubicBezTo>
                <a:cubicBezTo>
                  <a:pt x="524080" y="1943399"/>
                  <a:pt x="525372" y="1943144"/>
                  <a:pt x="526718" y="1942797"/>
                </a:cubicBezTo>
                <a:lnTo>
                  <a:pt x="526718" y="1947680"/>
                </a:lnTo>
                <a:cubicBezTo>
                  <a:pt x="525437" y="1948006"/>
                  <a:pt x="524113" y="1948239"/>
                  <a:pt x="522746" y="1948380"/>
                </a:cubicBezTo>
                <a:cubicBezTo>
                  <a:pt x="521378" y="1948521"/>
                  <a:pt x="519989" y="1948592"/>
                  <a:pt x="518578" y="1948592"/>
                </a:cubicBezTo>
                <a:cubicBezTo>
                  <a:pt x="514476" y="1948592"/>
                  <a:pt x="511416" y="1947664"/>
                  <a:pt x="509398" y="1945808"/>
                </a:cubicBezTo>
                <a:cubicBezTo>
                  <a:pt x="507379" y="1943953"/>
                  <a:pt x="506370" y="1941104"/>
                  <a:pt x="506370" y="1937262"/>
                </a:cubicBezTo>
                <a:lnTo>
                  <a:pt x="506370" y="1920203"/>
                </a:lnTo>
                <a:lnTo>
                  <a:pt x="497222" y="1920203"/>
                </a:lnTo>
                <a:lnTo>
                  <a:pt x="497222" y="1915450"/>
                </a:lnTo>
                <a:lnTo>
                  <a:pt x="506370" y="1915450"/>
                </a:lnTo>
                <a:lnTo>
                  <a:pt x="506370" y="1906464"/>
                </a:lnTo>
                <a:close/>
                <a:moveTo>
                  <a:pt x="302484" y="1904999"/>
                </a:moveTo>
                <a:lnTo>
                  <a:pt x="302484" y="1915450"/>
                </a:lnTo>
                <a:lnTo>
                  <a:pt x="317167" y="1915450"/>
                </a:lnTo>
                <a:lnTo>
                  <a:pt x="317167" y="1920203"/>
                </a:lnTo>
                <a:lnTo>
                  <a:pt x="302484" y="1920203"/>
                </a:lnTo>
                <a:lnTo>
                  <a:pt x="302484" y="1936807"/>
                </a:lnTo>
                <a:cubicBezTo>
                  <a:pt x="302484" y="1939151"/>
                  <a:pt x="303108" y="1940903"/>
                  <a:pt x="304356" y="1942064"/>
                </a:cubicBezTo>
                <a:cubicBezTo>
                  <a:pt x="305604" y="1943226"/>
                  <a:pt x="307444" y="1943806"/>
                  <a:pt x="309875" y="1943806"/>
                </a:cubicBezTo>
                <a:cubicBezTo>
                  <a:pt x="310916" y="1943806"/>
                  <a:pt x="312056" y="1943725"/>
                  <a:pt x="313293" y="1943562"/>
                </a:cubicBezTo>
                <a:cubicBezTo>
                  <a:pt x="314530" y="1943399"/>
                  <a:pt x="315822" y="1943144"/>
                  <a:pt x="317167" y="1942797"/>
                </a:cubicBezTo>
                <a:lnTo>
                  <a:pt x="317167" y="1947680"/>
                </a:lnTo>
                <a:cubicBezTo>
                  <a:pt x="315887" y="1948006"/>
                  <a:pt x="314563" y="1948239"/>
                  <a:pt x="313195" y="1948380"/>
                </a:cubicBezTo>
                <a:cubicBezTo>
                  <a:pt x="311828" y="1948521"/>
                  <a:pt x="310439" y="1948592"/>
                  <a:pt x="309028" y="1948592"/>
                </a:cubicBezTo>
                <a:cubicBezTo>
                  <a:pt x="304926" y="1948592"/>
                  <a:pt x="301866" y="1947664"/>
                  <a:pt x="299847" y="1945808"/>
                </a:cubicBezTo>
                <a:cubicBezTo>
                  <a:pt x="297829" y="1943953"/>
                  <a:pt x="296820" y="1941104"/>
                  <a:pt x="296820" y="1937262"/>
                </a:cubicBezTo>
                <a:lnTo>
                  <a:pt x="296820" y="1920203"/>
                </a:lnTo>
                <a:lnTo>
                  <a:pt x="287671" y="1920203"/>
                </a:lnTo>
                <a:lnTo>
                  <a:pt x="287671" y="1915450"/>
                </a:lnTo>
                <a:lnTo>
                  <a:pt x="296820" y="1915450"/>
                </a:lnTo>
                <a:lnTo>
                  <a:pt x="296820" y="1906464"/>
                </a:lnTo>
                <a:close/>
                <a:moveTo>
                  <a:pt x="92934" y="1904999"/>
                </a:moveTo>
                <a:lnTo>
                  <a:pt x="92934" y="1915450"/>
                </a:lnTo>
                <a:lnTo>
                  <a:pt x="107617" y="1915450"/>
                </a:lnTo>
                <a:lnTo>
                  <a:pt x="107617" y="1920203"/>
                </a:lnTo>
                <a:lnTo>
                  <a:pt x="92934" y="1920203"/>
                </a:lnTo>
                <a:lnTo>
                  <a:pt x="92934" y="1936807"/>
                </a:lnTo>
                <a:cubicBezTo>
                  <a:pt x="92934" y="1939151"/>
                  <a:pt x="93558" y="1940903"/>
                  <a:pt x="94806" y="1942064"/>
                </a:cubicBezTo>
                <a:cubicBezTo>
                  <a:pt x="96054" y="1943226"/>
                  <a:pt x="97894" y="1943806"/>
                  <a:pt x="100325" y="1943806"/>
                </a:cubicBezTo>
                <a:cubicBezTo>
                  <a:pt x="101366" y="1943806"/>
                  <a:pt x="102506" y="1943725"/>
                  <a:pt x="103743" y="1943562"/>
                </a:cubicBezTo>
                <a:cubicBezTo>
                  <a:pt x="104980" y="1943399"/>
                  <a:pt x="106272" y="1943144"/>
                  <a:pt x="107617" y="1942797"/>
                </a:cubicBezTo>
                <a:lnTo>
                  <a:pt x="107617" y="1947680"/>
                </a:lnTo>
                <a:cubicBezTo>
                  <a:pt x="106337" y="1948006"/>
                  <a:pt x="105013" y="1948239"/>
                  <a:pt x="103645" y="1948380"/>
                </a:cubicBezTo>
                <a:cubicBezTo>
                  <a:pt x="102278" y="1948521"/>
                  <a:pt x="100889" y="1948592"/>
                  <a:pt x="99478" y="1948592"/>
                </a:cubicBezTo>
                <a:cubicBezTo>
                  <a:pt x="95376" y="1948592"/>
                  <a:pt x="92316" y="1947664"/>
                  <a:pt x="90297" y="1945808"/>
                </a:cubicBezTo>
                <a:cubicBezTo>
                  <a:pt x="88279" y="1943953"/>
                  <a:pt x="87270" y="1941104"/>
                  <a:pt x="87270" y="1937262"/>
                </a:cubicBezTo>
                <a:lnTo>
                  <a:pt x="87270" y="1920203"/>
                </a:lnTo>
                <a:lnTo>
                  <a:pt x="78121" y="1920203"/>
                </a:lnTo>
                <a:lnTo>
                  <a:pt x="78121" y="1915450"/>
                </a:lnTo>
                <a:lnTo>
                  <a:pt x="87270" y="1915450"/>
                </a:lnTo>
                <a:lnTo>
                  <a:pt x="87270" y="1906464"/>
                </a:lnTo>
                <a:close/>
                <a:moveTo>
                  <a:pt x="977959" y="1902134"/>
                </a:moveTo>
                <a:lnTo>
                  <a:pt x="983657" y="1902134"/>
                </a:lnTo>
                <a:lnTo>
                  <a:pt x="983657" y="1948136"/>
                </a:lnTo>
                <a:lnTo>
                  <a:pt x="978578" y="1948136"/>
                </a:lnTo>
                <a:lnTo>
                  <a:pt x="978382" y="1941951"/>
                </a:lnTo>
                <a:cubicBezTo>
                  <a:pt x="976798" y="1944251"/>
                  <a:pt x="975083" y="1945955"/>
                  <a:pt x="973239" y="1947062"/>
                </a:cubicBezTo>
                <a:cubicBezTo>
                  <a:pt x="971394" y="1948169"/>
                  <a:pt x="969397" y="1948722"/>
                  <a:pt x="967248" y="1948722"/>
                </a:cubicBezTo>
                <a:cubicBezTo>
                  <a:pt x="965382" y="1948722"/>
                  <a:pt x="963738" y="1948332"/>
                  <a:pt x="962316" y="1947550"/>
                </a:cubicBezTo>
                <a:cubicBezTo>
                  <a:pt x="960894" y="1946769"/>
                  <a:pt x="959711" y="1945667"/>
                  <a:pt x="958767" y="1944246"/>
                </a:cubicBezTo>
                <a:cubicBezTo>
                  <a:pt x="957823" y="1942824"/>
                  <a:pt x="957112" y="1941115"/>
                  <a:pt x="956635" y="1939118"/>
                </a:cubicBezTo>
                <a:cubicBezTo>
                  <a:pt x="956157" y="1937121"/>
                  <a:pt x="955919" y="1934908"/>
                  <a:pt x="955919" y="1932477"/>
                </a:cubicBezTo>
                <a:cubicBezTo>
                  <a:pt x="955919" y="1929699"/>
                  <a:pt x="956298" y="1927230"/>
                  <a:pt x="957058" y="1925070"/>
                </a:cubicBezTo>
                <a:cubicBezTo>
                  <a:pt x="957818" y="1922911"/>
                  <a:pt x="958898" y="1921087"/>
                  <a:pt x="960297" y="1919601"/>
                </a:cubicBezTo>
                <a:cubicBezTo>
                  <a:pt x="961697" y="1918114"/>
                  <a:pt x="963379" y="1916985"/>
                  <a:pt x="965344" y="1916215"/>
                </a:cubicBezTo>
                <a:cubicBezTo>
                  <a:pt x="967308" y="1915444"/>
                  <a:pt x="969495" y="1915059"/>
                  <a:pt x="971904" y="1915059"/>
                </a:cubicBezTo>
                <a:cubicBezTo>
                  <a:pt x="972946" y="1915059"/>
                  <a:pt x="973971" y="1915124"/>
                  <a:pt x="974980" y="1915255"/>
                </a:cubicBezTo>
                <a:cubicBezTo>
                  <a:pt x="975990" y="1915385"/>
                  <a:pt x="976982" y="1915591"/>
                  <a:pt x="977959" y="1915873"/>
                </a:cubicBezTo>
                <a:close/>
                <a:moveTo>
                  <a:pt x="673295" y="1902134"/>
                </a:moveTo>
                <a:lnTo>
                  <a:pt x="688694" y="1902134"/>
                </a:lnTo>
                <a:lnTo>
                  <a:pt x="688694" y="1943416"/>
                </a:lnTo>
                <a:lnTo>
                  <a:pt x="698428" y="1943416"/>
                </a:lnTo>
                <a:lnTo>
                  <a:pt x="698428" y="1948136"/>
                </a:lnTo>
                <a:lnTo>
                  <a:pt x="672220" y="1948136"/>
                </a:lnTo>
                <a:lnTo>
                  <a:pt x="672220" y="1943416"/>
                </a:lnTo>
                <a:lnTo>
                  <a:pt x="682964" y="1943416"/>
                </a:lnTo>
                <a:lnTo>
                  <a:pt x="682964" y="1906790"/>
                </a:lnTo>
                <a:lnTo>
                  <a:pt x="673295" y="1906790"/>
                </a:lnTo>
                <a:close/>
                <a:moveTo>
                  <a:pt x="999274" y="1901744"/>
                </a:moveTo>
                <a:cubicBezTo>
                  <a:pt x="999904" y="1901744"/>
                  <a:pt x="1000490" y="1901858"/>
                  <a:pt x="1001032" y="1902086"/>
                </a:cubicBezTo>
                <a:cubicBezTo>
                  <a:pt x="1001575" y="1902313"/>
                  <a:pt x="1002047" y="1902633"/>
                  <a:pt x="1002448" y="1903046"/>
                </a:cubicBezTo>
                <a:cubicBezTo>
                  <a:pt x="1002850" y="1903458"/>
                  <a:pt x="1003165" y="1903930"/>
                  <a:pt x="1003393" y="1904462"/>
                </a:cubicBezTo>
                <a:cubicBezTo>
                  <a:pt x="1003620" y="1904994"/>
                  <a:pt x="1003734" y="1905574"/>
                  <a:pt x="1003734" y="1906204"/>
                </a:cubicBezTo>
                <a:cubicBezTo>
                  <a:pt x="1003734" y="1906812"/>
                  <a:pt x="1003620" y="1907387"/>
                  <a:pt x="1003393" y="1907929"/>
                </a:cubicBezTo>
                <a:cubicBezTo>
                  <a:pt x="1003165" y="1908472"/>
                  <a:pt x="1002850" y="1908949"/>
                  <a:pt x="1002448" y="1909362"/>
                </a:cubicBezTo>
                <a:cubicBezTo>
                  <a:pt x="1002047" y="1909774"/>
                  <a:pt x="1001575" y="1910094"/>
                  <a:pt x="1001032" y="1910322"/>
                </a:cubicBezTo>
                <a:cubicBezTo>
                  <a:pt x="1000490" y="1910550"/>
                  <a:pt x="999904" y="1910664"/>
                  <a:pt x="999274" y="1910664"/>
                </a:cubicBezTo>
                <a:cubicBezTo>
                  <a:pt x="998645" y="1910664"/>
                  <a:pt x="998059" y="1910550"/>
                  <a:pt x="997516" y="1910322"/>
                </a:cubicBezTo>
                <a:cubicBezTo>
                  <a:pt x="996974" y="1910094"/>
                  <a:pt x="996502" y="1909774"/>
                  <a:pt x="996100" y="1909362"/>
                </a:cubicBezTo>
                <a:cubicBezTo>
                  <a:pt x="995698" y="1908949"/>
                  <a:pt x="995384" y="1908472"/>
                  <a:pt x="995156" y="1907929"/>
                </a:cubicBezTo>
                <a:cubicBezTo>
                  <a:pt x="994928" y="1907387"/>
                  <a:pt x="994814" y="1906812"/>
                  <a:pt x="994814" y="1906204"/>
                </a:cubicBezTo>
                <a:cubicBezTo>
                  <a:pt x="994814" y="1905574"/>
                  <a:pt x="994928" y="1904994"/>
                  <a:pt x="995156" y="1904462"/>
                </a:cubicBezTo>
                <a:cubicBezTo>
                  <a:pt x="995384" y="1903930"/>
                  <a:pt x="995698" y="1903458"/>
                  <a:pt x="996100" y="1903046"/>
                </a:cubicBezTo>
                <a:cubicBezTo>
                  <a:pt x="996502" y="1902633"/>
                  <a:pt x="996974" y="1902313"/>
                  <a:pt x="997516" y="1902086"/>
                </a:cubicBezTo>
                <a:cubicBezTo>
                  <a:pt x="998059" y="1901858"/>
                  <a:pt x="998645" y="1901744"/>
                  <a:pt x="999274" y="1901744"/>
                </a:cubicBezTo>
                <a:close/>
                <a:moveTo>
                  <a:pt x="723050" y="1901744"/>
                </a:moveTo>
                <a:cubicBezTo>
                  <a:pt x="723679" y="1901744"/>
                  <a:pt x="724265" y="1901858"/>
                  <a:pt x="724808" y="1902086"/>
                </a:cubicBezTo>
                <a:cubicBezTo>
                  <a:pt x="725350" y="1902313"/>
                  <a:pt x="725822" y="1902633"/>
                  <a:pt x="726224" y="1903046"/>
                </a:cubicBezTo>
                <a:cubicBezTo>
                  <a:pt x="726625" y="1903458"/>
                  <a:pt x="726940" y="1903930"/>
                  <a:pt x="727168" y="1904462"/>
                </a:cubicBezTo>
                <a:cubicBezTo>
                  <a:pt x="727396" y="1904994"/>
                  <a:pt x="727510" y="1905574"/>
                  <a:pt x="727510" y="1906204"/>
                </a:cubicBezTo>
                <a:cubicBezTo>
                  <a:pt x="727510" y="1906812"/>
                  <a:pt x="727396" y="1907387"/>
                  <a:pt x="727168" y="1907929"/>
                </a:cubicBezTo>
                <a:cubicBezTo>
                  <a:pt x="726940" y="1908472"/>
                  <a:pt x="726625" y="1908949"/>
                  <a:pt x="726224" y="1909362"/>
                </a:cubicBezTo>
                <a:cubicBezTo>
                  <a:pt x="725822" y="1909774"/>
                  <a:pt x="725350" y="1910094"/>
                  <a:pt x="724808" y="1910322"/>
                </a:cubicBezTo>
                <a:cubicBezTo>
                  <a:pt x="724265" y="1910550"/>
                  <a:pt x="723679" y="1910664"/>
                  <a:pt x="723050" y="1910664"/>
                </a:cubicBezTo>
                <a:cubicBezTo>
                  <a:pt x="722420" y="1910664"/>
                  <a:pt x="721834" y="1910550"/>
                  <a:pt x="721291" y="1910322"/>
                </a:cubicBezTo>
                <a:cubicBezTo>
                  <a:pt x="720749" y="1910094"/>
                  <a:pt x="720277" y="1909774"/>
                  <a:pt x="719875" y="1909362"/>
                </a:cubicBezTo>
                <a:cubicBezTo>
                  <a:pt x="719474" y="1908949"/>
                  <a:pt x="719159" y="1908472"/>
                  <a:pt x="718931" y="1907929"/>
                </a:cubicBezTo>
                <a:cubicBezTo>
                  <a:pt x="718703" y="1907387"/>
                  <a:pt x="718589" y="1906812"/>
                  <a:pt x="718589" y="1906204"/>
                </a:cubicBezTo>
                <a:cubicBezTo>
                  <a:pt x="718589" y="1905574"/>
                  <a:pt x="718703" y="1904994"/>
                  <a:pt x="718931" y="1904462"/>
                </a:cubicBezTo>
                <a:cubicBezTo>
                  <a:pt x="719159" y="1903930"/>
                  <a:pt x="719474" y="1903458"/>
                  <a:pt x="719875" y="1903046"/>
                </a:cubicBezTo>
                <a:cubicBezTo>
                  <a:pt x="720277" y="1902633"/>
                  <a:pt x="720749" y="1902313"/>
                  <a:pt x="721291" y="1902086"/>
                </a:cubicBezTo>
                <a:cubicBezTo>
                  <a:pt x="721834" y="1901858"/>
                  <a:pt x="722420" y="1901744"/>
                  <a:pt x="723050" y="1901744"/>
                </a:cubicBezTo>
                <a:close/>
                <a:moveTo>
                  <a:pt x="551600" y="1901744"/>
                </a:moveTo>
                <a:cubicBezTo>
                  <a:pt x="552229" y="1901744"/>
                  <a:pt x="552815" y="1901858"/>
                  <a:pt x="553358" y="1902086"/>
                </a:cubicBezTo>
                <a:cubicBezTo>
                  <a:pt x="553900" y="1902313"/>
                  <a:pt x="554372" y="1902633"/>
                  <a:pt x="554774" y="1903046"/>
                </a:cubicBezTo>
                <a:cubicBezTo>
                  <a:pt x="555175" y="1903458"/>
                  <a:pt x="555490" y="1903930"/>
                  <a:pt x="555718" y="1904462"/>
                </a:cubicBezTo>
                <a:cubicBezTo>
                  <a:pt x="555946" y="1904994"/>
                  <a:pt x="556060" y="1905574"/>
                  <a:pt x="556060" y="1906204"/>
                </a:cubicBezTo>
                <a:cubicBezTo>
                  <a:pt x="556060" y="1906812"/>
                  <a:pt x="555946" y="1907387"/>
                  <a:pt x="555718" y="1907929"/>
                </a:cubicBezTo>
                <a:cubicBezTo>
                  <a:pt x="555490" y="1908472"/>
                  <a:pt x="555175" y="1908949"/>
                  <a:pt x="554774" y="1909362"/>
                </a:cubicBezTo>
                <a:cubicBezTo>
                  <a:pt x="554372" y="1909774"/>
                  <a:pt x="553900" y="1910094"/>
                  <a:pt x="553358" y="1910322"/>
                </a:cubicBezTo>
                <a:cubicBezTo>
                  <a:pt x="552815" y="1910550"/>
                  <a:pt x="552229" y="1910664"/>
                  <a:pt x="551600" y="1910664"/>
                </a:cubicBezTo>
                <a:cubicBezTo>
                  <a:pt x="550970" y="1910664"/>
                  <a:pt x="550384" y="1910550"/>
                  <a:pt x="549842" y="1910322"/>
                </a:cubicBezTo>
                <a:cubicBezTo>
                  <a:pt x="549299" y="1910094"/>
                  <a:pt x="548827" y="1909774"/>
                  <a:pt x="548425" y="1909362"/>
                </a:cubicBezTo>
                <a:cubicBezTo>
                  <a:pt x="548024" y="1908949"/>
                  <a:pt x="547709" y="1908472"/>
                  <a:pt x="547481" y="1907929"/>
                </a:cubicBezTo>
                <a:cubicBezTo>
                  <a:pt x="547253" y="1907387"/>
                  <a:pt x="547139" y="1906812"/>
                  <a:pt x="547139" y="1906204"/>
                </a:cubicBezTo>
                <a:cubicBezTo>
                  <a:pt x="547139" y="1905574"/>
                  <a:pt x="547253" y="1904994"/>
                  <a:pt x="547481" y="1904462"/>
                </a:cubicBezTo>
                <a:cubicBezTo>
                  <a:pt x="547709" y="1903930"/>
                  <a:pt x="548024" y="1903458"/>
                  <a:pt x="548425" y="1903046"/>
                </a:cubicBezTo>
                <a:cubicBezTo>
                  <a:pt x="548827" y="1902633"/>
                  <a:pt x="549299" y="1902313"/>
                  <a:pt x="549842" y="1902086"/>
                </a:cubicBezTo>
                <a:cubicBezTo>
                  <a:pt x="550384" y="1901858"/>
                  <a:pt x="550970" y="1901744"/>
                  <a:pt x="551600" y="1901744"/>
                </a:cubicBezTo>
                <a:close/>
                <a:moveTo>
                  <a:pt x="580175" y="1862527"/>
                </a:moveTo>
                <a:cubicBezTo>
                  <a:pt x="580848" y="1862527"/>
                  <a:pt x="581488" y="1862663"/>
                  <a:pt x="582095" y="1862934"/>
                </a:cubicBezTo>
                <a:cubicBezTo>
                  <a:pt x="582703" y="1863206"/>
                  <a:pt x="583235" y="1863569"/>
                  <a:pt x="583691" y="1864025"/>
                </a:cubicBezTo>
                <a:cubicBezTo>
                  <a:pt x="584147" y="1864481"/>
                  <a:pt x="584510" y="1865013"/>
                  <a:pt x="584781" y="1865620"/>
                </a:cubicBezTo>
                <a:cubicBezTo>
                  <a:pt x="585053" y="1866228"/>
                  <a:pt x="585188" y="1866868"/>
                  <a:pt x="585188" y="1867541"/>
                </a:cubicBezTo>
                <a:cubicBezTo>
                  <a:pt x="585188" y="1868236"/>
                  <a:pt x="585053" y="1868881"/>
                  <a:pt x="584781" y="1869478"/>
                </a:cubicBezTo>
                <a:cubicBezTo>
                  <a:pt x="584510" y="1870075"/>
                  <a:pt x="584147" y="1870601"/>
                  <a:pt x="583691" y="1871057"/>
                </a:cubicBezTo>
                <a:cubicBezTo>
                  <a:pt x="583235" y="1871513"/>
                  <a:pt x="582703" y="1871871"/>
                  <a:pt x="582095" y="1872132"/>
                </a:cubicBezTo>
                <a:cubicBezTo>
                  <a:pt x="581488" y="1872392"/>
                  <a:pt x="580848" y="1872522"/>
                  <a:pt x="580175" y="1872522"/>
                </a:cubicBezTo>
                <a:cubicBezTo>
                  <a:pt x="579480" y="1872522"/>
                  <a:pt x="578834" y="1872392"/>
                  <a:pt x="578237" y="1872132"/>
                </a:cubicBezTo>
                <a:cubicBezTo>
                  <a:pt x="577641" y="1871871"/>
                  <a:pt x="577114" y="1871513"/>
                  <a:pt x="576659" y="1871057"/>
                </a:cubicBezTo>
                <a:cubicBezTo>
                  <a:pt x="576203" y="1870601"/>
                  <a:pt x="575845" y="1870075"/>
                  <a:pt x="575584" y="1869478"/>
                </a:cubicBezTo>
                <a:cubicBezTo>
                  <a:pt x="575324" y="1868881"/>
                  <a:pt x="575193" y="1868236"/>
                  <a:pt x="575193" y="1867541"/>
                </a:cubicBezTo>
                <a:cubicBezTo>
                  <a:pt x="575193" y="1866868"/>
                  <a:pt x="575324" y="1866228"/>
                  <a:pt x="575584" y="1865620"/>
                </a:cubicBezTo>
                <a:cubicBezTo>
                  <a:pt x="575845" y="1865013"/>
                  <a:pt x="576203" y="1864481"/>
                  <a:pt x="576659" y="1864025"/>
                </a:cubicBezTo>
                <a:cubicBezTo>
                  <a:pt x="577114" y="1863569"/>
                  <a:pt x="577641" y="1863206"/>
                  <a:pt x="578237" y="1862934"/>
                </a:cubicBezTo>
                <a:cubicBezTo>
                  <a:pt x="578834" y="1862663"/>
                  <a:pt x="579480" y="1862527"/>
                  <a:pt x="580175" y="1862527"/>
                </a:cubicBezTo>
                <a:close/>
                <a:moveTo>
                  <a:pt x="723115" y="1857058"/>
                </a:moveTo>
                <a:cubicBezTo>
                  <a:pt x="721704" y="1857058"/>
                  <a:pt x="720489" y="1857199"/>
                  <a:pt x="719468" y="1857481"/>
                </a:cubicBezTo>
                <a:cubicBezTo>
                  <a:pt x="718448" y="1857763"/>
                  <a:pt x="717613" y="1858165"/>
                  <a:pt x="716962" y="1858686"/>
                </a:cubicBezTo>
                <a:cubicBezTo>
                  <a:pt x="716310" y="1859207"/>
                  <a:pt x="715827" y="1859831"/>
                  <a:pt x="715513" y="1860558"/>
                </a:cubicBezTo>
                <a:cubicBezTo>
                  <a:pt x="715198" y="1861285"/>
                  <a:pt x="715041" y="1862104"/>
                  <a:pt x="715041" y="1863016"/>
                </a:cubicBezTo>
                <a:cubicBezTo>
                  <a:pt x="715041" y="1863645"/>
                  <a:pt x="715138" y="1864247"/>
                  <a:pt x="715334" y="1864823"/>
                </a:cubicBezTo>
                <a:cubicBezTo>
                  <a:pt x="715529" y="1865398"/>
                  <a:pt x="715844" y="1865908"/>
                  <a:pt x="716278" y="1866353"/>
                </a:cubicBezTo>
                <a:cubicBezTo>
                  <a:pt x="716712" y="1866798"/>
                  <a:pt x="717276" y="1867150"/>
                  <a:pt x="717971" y="1867411"/>
                </a:cubicBezTo>
                <a:cubicBezTo>
                  <a:pt x="718665" y="1867671"/>
                  <a:pt x="719512" y="1867802"/>
                  <a:pt x="720510" y="1867802"/>
                </a:cubicBezTo>
                <a:cubicBezTo>
                  <a:pt x="721813" y="1867802"/>
                  <a:pt x="723305" y="1867405"/>
                  <a:pt x="724987" y="1866613"/>
                </a:cubicBezTo>
                <a:cubicBezTo>
                  <a:pt x="726669" y="1865821"/>
                  <a:pt x="728443" y="1864568"/>
                  <a:pt x="730310" y="1862853"/>
                </a:cubicBezTo>
                <a:lnTo>
                  <a:pt x="730310" y="1857058"/>
                </a:lnTo>
                <a:close/>
                <a:moveTo>
                  <a:pt x="475465" y="1857058"/>
                </a:moveTo>
                <a:cubicBezTo>
                  <a:pt x="474054" y="1857058"/>
                  <a:pt x="472838" y="1857199"/>
                  <a:pt x="471818" y="1857481"/>
                </a:cubicBezTo>
                <a:cubicBezTo>
                  <a:pt x="470798" y="1857763"/>
                  <a:pt x="469963" y="1858165"/>
                  <a:pt x="469312" y="1858686"/>
                </a:cubicBezTo>
                <a:cubicBezTo>
                  <a:pt x="468661" y="1859207"/>
                  <a:pt x="468178" y="1859831"/>
                  <a:pt x="467863" y="1860558"/>
                </a:cubicBezTo>
                <a:cubicBezTo>
                  <a:pt x="467548" y="1861285"/>
                  <a:pt x="467391" y="1862104"/>
                  <a:pt x="467391" y="1863016"/>
                </a:cubicBezTo>
                <a:cubicBezTo>
                  <a:pt x="467391" y="1863645"/>
                  <a:pt x="467488" y="1864247"/>
                  <a:pt x="467684" y="1864823"/>
                </a:cubicBezTo>
                <a:cubicBezTo>
                  <a:pt x="467879" y="1865398"/>
                  <a:pt x="468194" y="1865908"/>
                  <a:pt x="468628" y="1866353"/>
                </a:cubicBezTo>
                <a:cubicBezTo>
                  <a:pt x="469062" y="1866798"/>
                  <a:pt x="469626" y="1867150"/>
                  <a:pt x="470321" y="1867411"/>
                </a:cubicBezTo>
                <a:cubicBezTo>
                  <a:pt x="471015" y="1867671"/>
                  <a:pt x="471862" y="1867802"/>
                  <a:pt x="472860" y="1867802"/>
                </a:cubicBezTo>
                <a:cubicBezTo>
                  <a:pt x="474162" y="1867802"/>
                  <a:pt x="475655" y="1867405"/>
                  <a:pt x="477337" y="1866613"/>
                </a:cubicBezTo>
                <a:cubicBezTo>
                  <a:pt x="479019" y="1865821"/>
                  <a:pt x="480793" y="1864568"/>
                  <a:pt x="482660" y="1862853"/>
                </a:cubicBezTo>
                <a:lnTo>
                  <a:pt x="482660" y="1857058"/>
                </a:lnTo>
                <a:close/>
                <a:moveTo>
                  <a:pt x="265849" y="1843482"/>
                </a:moveTo>
                <a:cubicBezTo>
                  <a:pt x="264157" y="1843482"/>
                  <a:pt x="262708" y="1843813"/>
                  <a:pt x="261503" y="1844475"/>
                </a:cubicBezTo>
                <a:cubicBezTo>
                  <a:pt x="260299" y="1845137"/>
                  <a:pt x="259311" y="1846022"/>
                  <a:pt x="258541" y="1847128"/>
                </a:cubicBezTo>
                <a:cubicBezTo>
                  <a:pt x="257770" y="1848235"/>
                  <a:pt x="257206" y="1849521"/>
                  <a:pt x="256848" y="1850986"/>
                </a:cubicBezTo>
                <a:cubicBezTo>
                  <a:pt x="256490" y="1852451"/>
                  <a:pt x="256311" y="1853987"/>
                  <a:pt x="256311" y="1855593"/>
                </a:cubicBezTo>
                <a:cubicBezTo>
                  <a:pt x="256311" y="1857612"/>
                  <a:pt x="256533" y="1859380"/>
                  <a:pt x="256978" y="1860900"/>
                </a:cubicBezTo>
                <a:cubicBezTo>
                  <a:pt x="257423" y="1862419"/>
                  <a:pt x="258058" y="1863683"/>
                  <a:pt x="258882" y="1864692"/>
                </a:cubicBezTo>
                <a:cubicBezTo>
                  <a:pt x="259707" y="1865702"/>
                  <a:pt x="260706" y="1866461"/>
                  <a:pt x="261878" y="1866971"/>
                </a:cubicBezTo>
                <a:cubicBezTo>
                  <a:pt x="263050" y="1867481"/>
                  <a:pt x="264374" y="1867736"/>
                  <a:pt x="265849" y="1867736"/>
                </a:cubicBezTo>
                <a:cubicBezTo>
                  <a:pt x="267543" y="1867736"/>
                  <a:pt x="268991" y="1867405"/>
                  <a:pt x="270196" y="1866744"/>
                </a:cubicBezTo>
                <a:cubicBezTo>
                  <a:pt x="271400" y="1866081"/>
                  <a:pt x="272388" y="1865197"/>
                  <a:pt x="273158" y="1864090"/>
                </a:cubicBezTo>
                <a:cubicBezTo>
                  <a:pt x="273929" y="1862983"/>
                  <a:pt x="274493" y="1861697"/>
                  <a:pt x="274851" y="1860232"/>
                </a:cubicBezTo>
                <a:cubicBezTo>
                  <a:pt x="275209" y="1858767"/>
                  <a:pt x="275388" y="1857221"/>
                  <a:pt x="275388" y="1855593"/>
                </a:cubicBezTo>
                <a:cubicBezTo>
                  <a:pt x="275388" y="1853575"/>
                  <a:pt x="275166" y="1851811"/>
                  <a:pt x="274721" y="1850303"/>
                </a:cubicBezTo>
                <a:cubicBezTo>
                  <a:pt x="274276" y="1848794"/>
                  <a:pt x="273641" y="1847535"/>
                  <a:pt x="272817" y="1846526"/>
                </a:cubicBezTo>
                <a:cubicBezTo>
                  <a:pt x="271992" y="1845517"/>
                  <a:pt x="270988" y="1844757"/>
                  <a:pt x="269805" y="1844247"/>
                </a:cubicBezTo>
                <a:cubicBezTo>
                  <a:pt x="268622" y="1843737"/>
                  <a:pt x="267304" y="1843482"/>
                  <a:pt x="265849" y="1843482"/>
                </a:cubicBezTo>
                <a:close/>
                <a:moveTo>
                  <a:pt x="865989" y="1843189"/>
                </a:moveTo>
                <a:cubicBezTo>
                  <a:pt x="864752" y="1843189"/>
                  <a:pt x="863624" y="1843428"/>
                  <a:pt x="862603" y="1843905"/>
                </a:cubicBezTo>
                <a:cubicBezTo>
                  <a:pt x="861583" y="1844383"/>
                  <a:pt x="860704" y="1845056"/>
                  <a:pt x="859966" y="1845924"/>
                </a:cubicBezTo>
                <a:cubicBezTo>
                  <a:pt x="859229" y="1846792"/>
                  <a:pt x="858632" y="1847834"/>
                  <a:pt x="858176" y="1849049"/>
                </a:cubicBezTo>
                <a:cubicBezTo>
                  <a:pt x="857720" y="1850265"/>
                  <a:pt x="857438" y="1851599"/>
                  <a:pt x="857329" y="1853054"/>
                </a:cubicBezTo>
                <a:lnTo>
                  <a:pt x="874519" y="1853054"/>
                </a:lnTo>
                <a:cubicBezTo>
                  <a:pt x="874584" y="1851599"/>
                  <a:pt x="874443" y="1850270"/>
                  <a:pt x="874096" y="1849066"/>
                </a:cubicBezTo>
                <a:cubicBezTo>
                  <a:pt x="873749" y="1847861"/>
                  <a:pt x="873211" y="1846825"/>
                  <a:pt x="872484" y="1845956"/>
                </a:cubicBezTo>
                <a:cubicBezTo>
                  <a:pt x="871757" y="1845088"/>
                  <a:pt x="870851" y="1844410"/>
                  <a:pt x="869766" y="1843922"/>
                </a:cubicBezTo>
                <a:cubicBezTo>
                  <a:pt x="868681" y="1843433"/>
                  <a:pt x="867422" y="1843189"/>
                  <a:pt x="865989" y="1843189"/>
                </a:cubicBezTo>
                <a:close/>
                <a:moveTo>
                  <a:pt x="551665" y="1843189"/>
                </a:moveTo>
                <a:cubicBezTo>
                  <a:pt x="550428" y="1843189"/>
                  <a:pt x="549299" y="1843428"/>
                  <a:pt x="548279" y="1843905"/>
                </a:cubicBezTo>
                <a:cubicBezTo>
                  <a:pt x="547259" y="1844383"/>
                  <a:pt x="546380" y="1845056"/>
                  <a:pt x="545642" y="1845924"/>
                </a:cubicBezTo>
                <a:cubicBezTo>
                  <a:pt x="544904" y="1846792"/>
                  <a:pt x="544307" y="1847834"/>
                  <a:pt x="543851" y="1849049"/>
                </a:cubicBezTo>
                <a:cubicBezTo>
                  <a:pt x="543395" y="1850265"/>
                  <a:pt x="543113" y="1851599"/>
                  <a:pt x="543005" y="1853054"/>
                </a:cubicBezTo>
                <a:lnTo>
                  <a:pt x="560194" y="1853054"/>
                </a:lnTo>
                <a:cubicBezTo>
                  <a:pt x="560260" y="1851599"/>
                  <a:pt x="560119" y="1850270"/>
                  <a:pt x="559771" y="1849066"/>
                </a:cubicBezTo>
                <a:cubicBezTo>
                  <a:pt x="559424" y="1847861"/>
                  <a:pt x="558887" y="1846825"/>
                  <a:pt x="558160" y="1845956"/>
                </a:cubicBezTo>
                <a:cubicBezTo>
                  <a:pt x="557433" y="1845088"/>
                  <a:pt x="556527" y="1844410"/>
                  <a:pt x="555441" y="1843922"/>
                </a:cubicBezTo>
                <a:cubicBezTo>
                  <a:pt x="554356" y="1843433"/>
                  <a:pt x="553097" y="1843189"/>
                  <a:pt x="551665" y="1843189"/>
                </a:cubicBezTo>
                <a:close/>
                <a:moveTo>
                  <a:pt x="342115" y="1843189"/>
                </a:moveTo>
                <a:cubicBezTo>
                  <a:pt x="340878" y="1843189"/>
                  <a:pt x="339749" y="1843428"/>
                  <a:pt x="338729" y="1843905"/>
                </a:cubicBezTo>
                <a:cubicBezTo>
                  <a:pt x="337709" y="1844383"/>
                  <a:pt x="336830" y="1845056"/>
                  <a:pt x="336092" y="1845924"/>
                </a:cubicBezTo>
                <a:cubicBezTo>
                  <a:pt x="335354" y="1846792"/>
                  <a:pt x="334757" y="1847834"/>
                  <a:pt x="334301" y="1849049"/>
                </a:cubicBezTo>
                <a:cubicBezTo>
                  <a:pt x="333845" y="1850265"/>
                  <a:pt x="333563" y="1851599"/>
                  <a:pt x="333455" y="1853054"/>
                </a:cubicBezTo>
                <a:lnTo>
                  <a:pt x="350644" y="1853054"/>
                </a:lnTo>
                <a:cubicBezTo>
                  <a:pt x="350710" y="1851599"/>
                  <a:pt x="350569" y="1850270"/>
                  <a:pt x="350221" y="1849066"/>
                </a:cubicBezTo>
                <a:cubicBezTo>
                  <a:pt x="349874" y="1847861"/>
                  <a:pt x="349337" y="1846825"/>
                  <a:pt x="348610" y="1845956"/>
                </a:cubicBezTo>
                <a:cubicBezTo>
                  <a:pt x="347883" y="1845088"/>
                  <a:pt x="346976" y="1844410"/>
                  <a:pt x="345891" y="1843922"/>
                </a:cubicBezTo>
                <a:cubicBezTo>
                  <a:pt x="344806" y="1843433"/>
                  <a:pt x="343547" y="1843189"/>
                  <a:pt x="342115" y="1843189"/>
                </a:cubicBezTo>
                <a:close/>
                <a:moveTo>
                  <a:pt x="132565" y="1843189"/>
                </a:moveTo>
                <a:cubicBezTo>
                  <a:pt x="131327" y="1843189"/>
                  <a:pt x="130199" y="1843428"/>
                  <a:pt x="129179" y="1843905"/>
                </a:cubicBezTo>
                <a:cubicBezTo>
                  <a:pt x="128159" y="1844383"/>
                  <a:pt x="127280" y="1845056"/>
                  <a:pt x="126542" y="1845924"/>
                </a:cubicBezTo>
                <a:cubicBezTo>
                  <a:pt x="125804" y="1846792"/>
                  <a:pt x="125207" y="1847834"/>
                  <a:pt x="124751" y="1849049"/>
                </a:cubicBezTo>
                <a:cubicBezTo>
                  <a:pt x="124295" y="1850265"/>
                  <a:pt x="124013" y="1851599"/>
                  <a:pt x="123905" y="1853054"/>
                </a:cubicBezTo>
                <a:lnTo>
                  <a:pt x="141094" y="1853054"/>
                </a:lnTo>
                <a:cubicBezTo>
                  <a:pt x="141159" y="1851599"/>
                  <a:pt x="141018" y="1850270"/>
                  <a:pt x="140671" y="1849066"/>
                </a:cubicBezTo>
                <a:cubicBezTo>
                  <a:pt x="140324" y="1847861"/>
                  <a:pt x="139787" y="1846825"/>
                  <a:pt x="139060" y="1845956"/>
                </a:cubicBezTo>
                <a:cubicBezTo>
                  <a:pt x="138332" y="1845088"/>
                  <a:pt x="137426" y="1844410"/>
                  <a:pt x="136341" y="1843922"/>
                </a:cubicBezTo>
                <a:cubicBezTo>
                  <a:pt x="135256" y="1843433"/>
                  <a:pt x="133997" y="1843189"/>
                  <a:pt x="132565" y="1843189"/>
                </a:cubicBezTo>
                <a:close/>
                <a:moveTo>
                  <a:pt x="816169" y="1839250"/>
                </a:moveTo>
                <a:lnTo>
                  <a:pt x="831569" y="1839250"/>
                </a:lnTo>
                <a:lnTo>
                  <a:pt x="831569" y="1867216"/>
                </a:lnTo>
                <a:lnTo>
                  <a:pt x="841303" y="1867216"/>
                </a:lnTo>
                <a:lnTo>
                  <a:pt x="841303" y="1871936"/>
                </a:lnTo>
                <a:lnTo>
                  <a:pt x="815095" y="1871936"/>
                </a:lnTo>
                <a:lnTo>
                  <a:pt x="815095" y="1867216"/>
                </a:lnTo>
                <a:lnTo>
                  <a:pt x="825839" y="1867216"/>
                </a:lnTo>
                <a:lnTo>
                  <a:pt x="825839" y="1843938"/>
                </a:lnTo>
                <a:lnTo>
                  <a:pt x="816169" y="1843938"/>
                </a:lnTo>
                <a:close/>
                <a:moveTo>
                  <a:pt x="221094" y="1839250"/>
                </a:moveTo>
                <a:lnTo>
                  <a:pt x="227540" y="1839250"/>
                </a:lnTo>
                <a:lnTo>
                  <a:pt x="235549" y="1860867"/>
                </a:lnTo>
                <a:lnTo>
                  <a:pt x="237275" y="1866141"/>
                </a:lnTo>
                <a:lnTo>
                  <a:pt x="239065" y="1860737"/>
                </a:lnTo>
                <a:lnTo>
                  <a:pt x="247009" y="1839250"/>
                </a:lnTo>
                <a:lnTo>
                  <a:pt x="253227" y="1839250"/>
                </a:lnTo>
                <a:lnTo>
                  <a:pt x="240400" y="1871936"/>
                </a:lnTo>
                <a:lnTo>
                  <a:pt x="233889" y="1871936"/>
                </a:lnTo>
                <a:close/>
                <a:moveTo>
                  <a:pt x="866250" y="1838664"/>
                </a:moveTo>
                <a:cubicBezTo>
                  <a:pt x="868529" y="1838664"/>
                  <a:pt x="870547" y="1839022"/>
                  <a:pt x="872305" y="1839738"/>
                </a:cubicBezTo>
                <a:cubicBezTo>
                  <a:pt x="874063" y="1840454"/>
                  <a:pt x="875545" y="1841469"/>
                  <a:pt x="876749" y="1842782"/>
                </a:cubicBezTo>
                <a:cubicBezTo>
                  <a:pt x="877954" y="1844095"/>
                  <a:pt x="878865" y="1845690"/>
                  <a:pt x="879484" y="1847568"/>
                </a:cubicBezTo>
                <a:cubicBezTo>
                  <a:pt x="880102" y="1849445"/>
                  <a:pt x="880412" y="1851545"/>
                  <a:pt x="880412" y="1853868"/>
                </a:cubicBezTo>
                <a:cubicBezTo>
                  <a:pt x="880412" y="1854671"/>
                  <a:pt x="880401" y="1855343"/>
                  <a:pt x="880379" y="1855886"/>
                </a:cubicBezTo>
                <a:cubicBezTo>
                  <a:pt x="880357" y="1856429"/>
                  <a:pt x="880325" y="1856939"/>
                  <a:pt x="880281" y="1857416"/>
                </a:cubicBezTo>
                <a:lnTo>
                  <a:pt x="857329" y="1857416"/>
                </a:lnTo>
                <a:cubicBezTo>
                  <a:pt x="857329" y="1860759"/>
                  <a:pt x="858263" y="1863325"/>
                  <a:pt x="860129" y="1865116"/>
                </a:cubicBezTo>
                <a:cubicBezTo>
                  <a:pt x="861996" y="1866906"/>
                  <a:pt x="864687" y="1867802"/>
                  <a:pt x="868203" y="1867802"/>
                </a:cubicBezTo>
                <a:cubicBezTo>
                  <a:pt x="869158" y="1867802"/>
                  <a:pt x="870113" y="1867764"/>
                  <a:pt x="871068" y="1867688"/>
                </a:cubicBezTo>
                <a:cubicBezTo>
                  <a:pt x="872023" y="1867612"/>
                  <a:pt x="872945" y="1867509"/>
                  <a:pt x="873835" y="1867378"/>
                </a:cubicBezTo>
                <a:cubicBezTo>
                  <a:pt x="874725" y="1867248"/>
                  <a:pt x="875577" y="1867102"/>
                  <a:pt x="876391" y="1866939"/>
                </a:cubicBezTo>
                <a:cubicBezTo>
                  <a:pt x="877205" y="1866776"/>
                  <a:pt x="877959" y="1866597"/>
                  <a:pt x="878654" y="1866402"/>
                </a:cubicBezTo>
                <a:lnTo>
                  <a:pt x="878654" y="1871057"/>
                </a:lnTo>
                <a:cubicBezTo>
                  <a:pt x="877113" y="1871491"/>
                  <a:pt x="875371" y="1871844"/>
                  <a:pt x="873428" y="1872115"/>
                </a:cubicBezTo>
                <a:cubicBezTo>
                  <a:pt x="871486" y="1872386"/>
                  <a:pt x="869473" y="1872522"/>
                  <a:pt x="867389" y="1872522"/>
                </a:cubicBezTo>
                <a:cubicBezTo>
                  <a:pt x="864589" y="1872522"/>
                  <a:pt x="862180" y="1872142"/>
                  <a:pt x="860162" y="1871383"/>
                </a:cubicBezTo>
                <a:cubicBezTo>
                  <a:pt x="858143" y="1870623"/>
                  <a:pt x="856488" y="1869522"/>
                  <a:pt x="855197" y="1868078"/>
                </a:cubicBezTo>
                <a:cubicBezTo>
                  <a:pt x="853906" y="1866635"/>
                  <a:pt x="852951" y="1864866"/>
                  <a:pt x="852332" y="1862772"/>
                </a:cubicBezTo>
                <a:cubicBezTo>
                  <a:pt x="851714" y="1860677"/>
                  <a:pt x="851405" y="1858306"/>
                  <a:pt x="851405" y="1855658"/>
                </a:cubicBezTo>
                <a:cubicBezTo>
                  <a:pt x="851405" y="1853357"/>
                  <a:pt x="851735" y="1851182"/>
                  <a:pt x="852397" y="1849131"/>
                </a:cubicBezTo>
                <a:cubicBezTo>
                  <a:pt x="853060" y="1847080"/>
                  <a:pt x="854025" y="1845278"/>
                  <a:pt x="855295" y="1843726"/>
                </a:cubicBezTo>
                <a:cubicBezTo>
                  <a:pt x="856564" y="1842174"/>
                  <a:pt x="858122" y="1840943"/>
                  <a:pt x="859966" y="1840031"/>
                </a:cubicBezTo>
                <a:cubicBezTo>
                  <a:pt x="861811" y="1839120"/>
                  <a:pt x="863906" y="1838664"/>
                  <a:pt x="866250" y="1838664"/>
                </a:cubicBezTo>
                <a:close/>
                <a:moveTo>
                  <a:pt x="766098" y="1838664"/>
                </a:moveTo>
                <a:cubicBezTo>
                  <a:pt x="769484" y="1838664"/>
                  <a:pt x="772050" y="1839760"/>
                  <a:pt x="773798" y="1841952"/>
                </a:cubicBezTo>
                <a:cubicBezTo>
                  <a:pt x="775545" y="1844144"/>
                  <a:pt x="776353" y="1847400"/>
                  <a:pt x="776223" y="1851719"/>
                </a:cubicBezTo>
                <a:lnTo>
                  <a:pt x="770493" y="1851719"/>
                </a:lnTo>
                <a:cubicBezTo>
                  <a:pt x="770558" y="1848854"/>
                  <a:pt x="770141" y="1846776"/>
                  <a:pt x="769240" y="1845484"/>
                </a:cubicBezTo>
                <a:cubicBezTo>
                  <a:pt x="768339" y="1844193"/>
                  <a:pt x="767021" y="1843547"/>
                  <a:pt x="765284" y="1843547"/>
                </a:cubicBezTo>
                <a:cubicBezTo>
                  <a:pt x="764525" y="1843547"/>
                  <a:pt x="763760" y="1843683"/>
                  <a:pt x="762989" y="1843954"/>
                </a:cubicBezTo>
                <a:cubicBezTo>
                  <a:pt x="762218" y="1844225"/>
                  <a:pt x="761426" y="1844660"/>
                  <a:pt x="760612" y="1845256"/>
                </a:cubicBezTo>
                <a:cubicBezTo>
                  <a:pt x="759798" y="1845853"/>
                  <a:pt x="758936" y="1846618"/>
                  <a:pt x="758024" y="1847552"/>
                </a:cubicBezTo>
                <a:cubicBezTo>
                  <a:pt x="757113" y="1848485"/>
                  <a:pt x="756136" y="1849613"/>
                  <a:pt x="755094" y="1850937"/>
                </a:cubicBezTo>
                <a:lnTo>
                  <a:pt x="755094" y="1871936"/>
                </a:lnTo>
                <a:lnTo>
                  <a:pt x="749364" y="1871936"/>
                </a:lnTo>
                <a:lnTo>
                  <a:pt x="749364" y="1839250"/>
                </a:lnTo>
                <a:lnTo>
                  <a:pt x="754541" y="1839250"/>
                </a:lnTo>
                <a:lnTo>
                  <a:pt x="754704" y="1845273"/>
                </a:lnTo>
                <a:cubicBezTo>
                  <a:pt x="756635" y="1842950"/>
                  <a:pt x="758540" y="1841268"/>
                  <a:pt x="760417" y="1840227"/>
                </a:cubicBezTo>
                <a:cubicBezTo>
                  <a:pt x="762294" y="1839185"/>
                  <a:pt x="764188" y="1838664"/>
                  <a:pt x="766098" y="1838664"/>
                </a:cubicBezTo>
                <a:close/>
                <a:moveTo>
                  <a:pt x="723245" y="1838664"/>
                </a:moveTo>
                <a:cubicBezTo>
                  <a:pt x="725220" y="1838664"/>
                  <a:pt x="727000" y="1838881"/>
                  <a:pt x="728584" y="1839315"/>
                </a:cubicBezTo>
                <a:cubicBezTo>
                  <a:pt x="730169" y="1839749"/>
                  <a:pt x="731509" y="1840411"/>
                  <a:pt x="732605" y="1841301"/>
                </a:cubicBezTo>
                <a:cubicBezTo>
                  <a:pt x="733701" y="1842191"/>
                  <a:pt x="734542" y="1843308"/>
                  <a:pt x="735128" y="1844654"/>
                </a:cubicBezTo>
                <a:cubicBezTo>
                  <a:pt x="735714" y="1846000"/>
                  <a:pt x="736007" y="1847584"/>
                  <a:pt x="736007" y="1849407"/>
                </a:cubicBezTo>
                <a:lnTo>
                  <a:pt x="736007" y="1871936"/>
                </a:lnTo>
                <a:lnTo>
                  <a:pt x="730928" y="1871936"/>
                </a:lnTo>
                <a:lnTo>
                  <a:pt x="730798" y="1867541"/>
                </a:lnTo>
                <a:cubicBezTo>
                  <a:pt x="729018" y="1869299"/>
                  <a:pt x="727211" y="1870569"/>
                  <a:pt x="725377" y="1871350"/>
                </a:cubicBezTo>
                <a:cubicBezTo>
                  <a:pt x="723543" y="1872132"/>
                  <a:pt x="721617" y="1872522"/>
                  <a:pt x="719599" y="1872522"/>
                </a:cubicBezTo>
                <a:cubicBezTo>
                  <a:pt x="717732" y="1872522"/>
                  <a:pt x="716137" y="1872283"/>
                  <a:pt x="714813" y="1871806"/>
                </a:cubicBezTo>
                <a:cubicBezTo>
                  <a:pt x="713489" y="1871328"/>
                  <a:pt x="712398" y="1870672"/>
                  <a:pt x="711541" y="1869836"/>
                </a:cubicBezTo>
                <a:cubicBezTo>
                  <a:pt x="710684" y="1869001"/>
                  <a:pt x="710054" y="1868019"/>
                  <a:pt x="709653" y="1866890"/>
                </a:cubicBezTo>
                <a:cubicBezTo>
                  <a:pt x="709251" y="1865761"/>
                  <a:pt x="709050" y="1864535"/>
                  <a:pt x="709050" y="1863211"/>
                </a:cubicBezTo>
                <a:cubicBezTo>
                  <a:pt x="709050" y="1859934"/>
                  <a:pt x="710271" y="1857367"/>
                  <a:pt x="712713" y="1855512"/>
                </a:cubicBezTo>
                <a:cubicBezTo>
                  <a:pt x="715155" y="1853656"/>
                  <a:pt x="718763" y="1852728"/>
                  <a:pt x="723538" y="1852728"/>
                </a:cubicBezTo>
                <a:lnTo>
                  <a:pt x="730310" y="1852728"/>
                </a:lnTo>
                <a:lnTo>
                  <a:pt x="730310" y="1849863"/>
                </a:lnTo>
                <a:cubicBezTo>
                  <a:pt x="730310" y="1847931"/>
                  <a:pt x="729691" y="1846385"/>
                  <a:pt x="728454" y="1845224"/>
                </a:cubicBezTo>
                <a:cubicBezTo>
                  <a:pt x="727217" y="1844063"/>
                  <a:pt x="725328" y="1843482"/>
                  <a:pt x="722789" y="1843482"/>
                </a:cubicBezTo>
                <a:cubicBezTo>
                  <a:pt x="720944" y="1843482"/>
                  <a:pt x="719126" y="1843688"/>
                  <a:pt x="717336" y="1844101"/>
                </a:cubicBezTo>
                <a:cubicBezTo>
                  <a:pt x="715545" y="1844513"/>
                  <a:pt x="713695" y="1845099"/>
                  <a:pt x="711785" y="1845859"/>
                </a:cubicBezTo>
                <a:lnTo>
                  <a:pt x="711785" y="1840747"/>
                </a:lnTo>
                <a:cubicBezTo>
                  <a:pt x="712501" y="1840487"/>
                  <a:pt x="713299" y="1840232"/>
                  <a:pt x="714178" y="1839982"/>
                </a:cubicBezTo>
                <a:cubicBezTo>
                  <a:pt x="715057" y="1839733"/>
                  <a:pt x="715985" y="1839510"/>
                  <a:pt x="716962" y="1839315"/>
                </a:cubicBezTo>
                <a:cubicBezTo>
                  <a:pt x="717938" y="1839120"/>
                  <a:pt x="718958" y="1838962"/>
                  <a:pt x="720022" y="1838843"/>
                </a:cubicBezTo>
                <a:cubicBezTo>
                  <a:pt x="721085" y="1838723"/>
                  <a:pt x="722160" y="1838664"/>
                  <a:pt x="723245" y="1838664"/>
                </a:cubicBezTo>
                <a:close/>
                <a:moveTo>
                  <a:pt x="580175" y="1838664"/>
                </a:moveTo>
                <a:cubicBezTo>
                  <a:pt x="580848" y="1838664"/>
                  <a:pt x="581488" y="1838799"/>
                  <a:pt x="582095" y="1839071"/>
                </a:cubicBezTo>
                <a:cubicBezTo>
                  <a:pt x="582703" y="1839342"/>
                  <a:pt x="583235" y="1839706"/>
                  <a:pt x="583691" y="1840161"/>
                </a:cubicBezTo>
                <a:cubicBezTo>
                  <a:pt x="584147" y="1840617"/>
                  <a:pt x="584510" y="1841149"/>
                  <a:pt x="584781" y="1841757"/>
                </a:cubicBezTo>
                <a:cubicBezTo>
                  <a:pt x="585053" y="1842364"/>
                  <a:pt x="585188" y="1843005"/>
                  <a:pt x="585188" y="1843677"/>
                </a:cubicBezTo>
                <a:cubicBezTo>
                  <a:pt x="585188" y="1844372"/>
                  <a:pt x="585053" y="1845018"/>
                  <a:pt x="584781" y="1845615"/>
                </a:cubicBezTo>
                <a:cubicBezTo>
                  <a:pt x="584510" y="1846211"/>
                  <a:pt x="584147" y="1846738"/>
                  <a:pt x="583691" y="1847194"/>
                </a:cubicBezTo>
                <a:cubicBezTo>
                  <a:pt x="583235" y="1847649"/>
                  <a:pt x="582703" y="1848007"/>
                  <a:pt x="582095" y="1848268"/>
                </a:cubicBezTo>
                <a:cubicBezTo>
                  <a:pt x="581488" y="1848528"/>
                  <a:pt x="580848" y="1848659"/>
                  <a:pt x="580175" y="1848659"/>
                </a:cubicBezTo>
                <a:cubicBezTo>
                  <a:pt x="579480" y="1848659"/>
                  <a:pt x="578834" y="1848528"/>
                  <a:pt x="578237" y="1848268"/>
                </a:cubicBezTo>
                <a:cubicBezTo>
                  <a:pt x="577641" y="1848007"/>
                  <a:pt x="577114" y="1847649"/>
                  <a:pt x="576659" y="1847194"/>
                </a:cubicBezTo>
                <a:cubicBezTo>
                  <a:pt x="576203" y="1846738"/>
                  <a:pt x="575845" y="1846211"/>
                  <a:pt x="575584" y="1845615"/>
                </a:cubicBezTo>
                <a:cubicBezTo>
                  <a:pt x="575324" y="1845018"/>
                  <a:pt x="575193" y="1844372"/>
                  <a:pt x="575193" y="1843677"/>
                </a:cubicBezTo>
                <a:cubicBezTo>
                  <a:pt x="575193" y="1843005"/>
                  <a:pt x="575324" y="1842364"/>
                  <a:pt x="575584" y="1841757"/>
                </a:cubicBezTo>
                <a:cubicBezTo>
                  <a:pt x="575845" y="1841149"/>
                  <a:pt x="576203" y="1840617"/>
                  <a:pt x="576659" y="1840161"/>
                </a:cubicBezTo>
                <a:cubicBezTo>
                  <a:pt x="577114" y="1839706"/>
                  <a:pt x="577641" y="1839342"/>
                  <a:pt x="578237" y="1839071"/>
                </a:cubicBezTo>
                <a:cubicBezTo>
                  <a:pt x="578834" y="1838799"/>
                  <a:pt x="579480" y="1838664"/>
                  <a:pt x="580175" y="1838664"/>
                </a:cubicBezTo>
                <a:close/>
                <a:moveTo>
                  <a:pt x="551925" y="1838664"/>
                </a:moveTo>
                <a:cubicBezTo>
                  <a:pt x="554204" y="1838664"/>
                  <a:pt x="556223" y="1839022"/>
                  <a:pt x="557981" y="1839738"/>
                </a:cubicBezTo>
                <a:cubicBezTo>
                  <a:pt x="559739" y="1840454"/>
                  <a:pt x="561220" y="1841469"/>
                  <a:pt x="562424" y="1842782"/>
                </a:cubicBezTo>
                <a:cubicBezTo>
                  <a:pt x="563629" y="1844095"/>
                  <a:pt x="564541" y="1845690"/>
                  <a:pt x="565159" y="1847568"/>
                </a:cubicBezTo>
                <a:cubicBezTo>
                  <a:pt x="565778" y="1849445"/>
                  <a:pt x="566087" y="1851545"/>
                  <a:pt x="566087" y="1853868"/>
                </a:cubicBezTo>
                <a:cubicBezTo>
                  <a:pt x="566087" y="1854671"/>
                  <a:pt x="566076" y="1855343"/>
                  <a:pt x="566055" y="1855886"/>
                </a:cubicBezTo>
                <a:cubicBezTo>
                  <a:pt x="566033" y="1856429"/>
                  <a:pt x="566000" y="1856939"/>
                  <a:pt x="565957" y="1857416"/>
                </a:cubicBezTo>
                <a:lnTo>
                  <a:pt x="543005" y="1857416"/>
                </a:lnTo>
                <a:cubicBezTo>
                  <a:pt x="543005" y="1860759"/>
                  <a:pt x="543938" y="1863325"/>
                  <a:pt x="545805" y="1865116"/>
                </a:cubicBezTo>
                <a:cubicBezTo>
                  <a:pt x="547671" y="1866906"/>
                  <a:pt x="550362" y="1867802"/>
                  <a:pt x="553879" y="1867802"/>
                </a:cubicBezTo>
                <a:cubicBezTo>
                  <a:pt x="554834" y="1867802"/>
                  <a:pt x="555788" y="1867764"/>
                  <a:pt x="556743" y="1867688"/>
                </a:cubicBezTo>
                <a:cubicBezTo>
                  <a:pt x="557699" y="1867612"/>
                  <a:pt x="558621" y="1867509"/>
                  <a:pt x="559511" y="1867378"/>
                </a:cubicBezTo>
                <a:cubicBezTo>
                  <a:pt x="560401" y="1867248"/>
                  <a:pt x="561253" y="1867102"/>
                  <a:pt x="562066" y="1866939"/>
                </a:cubicBezTo>
                <a:cubicBezTo>
                  <a:pt x="562880" y="1866776"/>
                  <a:pt x="563635" y="1866597"/>
                  <a:pt x="564329" y="1866402"/>
                </a:cubicBezTo>
                <a:lnTo>
                  <a:pt x="564329" y="1871057"/>
                </a:lnTo>
                <a:cubicBezTo>
                  <a:pt x="562788" y="1871491"/>
                  <a:pt x="561046" y="1871844"/>
                  <a:pt x="559104" y="1872115"/>
                </a:cubicBezTo>
                <a:cubicBezTo>
                  <a:pt x="557161" y="1872386"/>
                  <a:pt x="555148" y="1872522"/>
                  <a:pt x="553065" y="1872522"/>
                </a:cubicBezTo>
                <a:cubicBezTo>
                  <a:pt x="550265" y="1872522"/>
                  <a:pt x="547856" y="1872142"/>
                  <a:pt x="545837" y="1871383"/>
                </a:cubicBezTo>
                <a:cubicBezTo>
                  <a:pt x="543819" y="1870623"/>
                  <a:pt x="542164" y="1869522"/>
                  <a:pt x="540872" y="1868078"/>
                </a:cubicBezTo>
                <a:cubicBezTo>
                  <a:pt x="539581" y="1866635"/>
                  <a:pt x="538626" y="1864866"/>
                  <a:pt x="538007" y="1862772"/>
                </a:cubicBezTo>
                <a:cubicBezTo>
                  <a:pt x="537389" y="1860677"/>
                  <a:pt x="537080" y="1858306"/>
                  <a:pt x="537080" y="1855658"/>
                </a:cubicBezTo>
                <a:cubicBezTo>
                  <a:pt x="537080" y="1853357"/>
                  <a:pt x="537410" y="1851182"/>
                  <a:pt x="538072" y="1849131"/>
                </a:cubicBezTo>
                <a:cubicBezTo>
                  <a:pt x="538735" y="1847080"/>
                  <a:pt x="539700" y="1845278"/>
                  <a:pt x="540970" y="1843726"/>
                </a:cubicBezTo>
                <a:cubicBezTo>
                  <a:pt x="542240" y="1842174"/>
                  <a:pt x="543797" y="1840943"/>
                  <a:pt x="545642" y="1840031"/>
                </a:cubicBezTo>
                <a:cubicBezTo>
                  <a:pt x="547487" y="1839120"/>
                  <a:pt x="549581" y="1838664"/>
                  <a:pt x="551925" y="1838664"/>
                </a:cubicBezTo>
                <a:close/>
                <a:moveTo>
                  <a:pt x="509918" y="1838664"/>
                </a:moveTo>
                <a:cubicBezTo>
                  <a:pt x="511676" y="1838664"/>
                  <a:pt x="513011" y="1839239"/>
                  <a:pt x="513923" y="1840389"/>
                </a:cubicBezTo>
                <a:cubicBezTo>
                  <a:pt x="514834" y="1841540"/>
                  <a:pt x="515290" y="1843319"/>
                  <a:pt x="515290" y="1845729"/>
                </a:cubicBezTo>
                <a:cubicBezTo>
                  <a:pt x="515811" y="1844600"/>
                  <a:pt x="516321" y="1843596"/>
                  <a:pt x="516820" y="1842717"/>
                </a:cubicBezTo>
                <a:cubicBezTo>
                  <a:pt x="517320" y="1841838"/>
                  <a:pt x="517857" y="1841100"/>
                  <a:pt x="518432" y="1840503"/>
                </a:cubicBezTo>
                <a:cubicBezTo>
                  <a:pt x="519007" y="1839906"/>
                  <a:pt x="519642" y="1839451"/>
                  <a:pt x="520336" y="1839136"/>
                </a:cubicBezTo>
                <a:cubicBezTo>
                  <a:pt x="521031" y="1838821"/>
                  <a:pt x="521834" y="1838664"/>
                  <a:pt x="522746" y="1838664"/>
                </a:cubicBezTo>
                <a:cubicBezTo>
                  <a:pt x="526848" y="1838664"/>
                  <a:pt x="528899" y="1841822"/>
                  <a:pt x="528899" y="1848138"/>
                </a:cubicBezTo>
                <a:lnTo>
                  <a:pt x="528899" y="1871936"/>
                </a:lnTo>
                <a:lnTo>
                  <a:pt x="523690" y="1871936"/>
                </a:lnTo>
                <a:lnTo>
                  <a:pt x="523690" y="1848463"/>
                </a:lnTo>
                <a:cubicBezTo>
                  <a:pt x="523690" y="1847443"/>
                  <a:pt x="523652" y="1846608"/>
                  <a:pt x="523576" y="1845956"/>
                </a:cubicBezTo>
                <a:cubicBezTo>
                  <a:pt x="523500" y="1845305"/>
                  <a:pt x="523380" y="1844790"/>
                  <a:pt x="523218" y="1844410"/>
                </a:cubicBezTo>
                <a:cubicBezTo>
                  <a:pt x="523055" y="1844030"/>
                  <a:pt x="522849" y="1843764"/>
                  <a:pt x="522599" y="1843612"/>
                </a:cubicBezTo>
                <a:cubicBezTo>
                  <a:pt x="522350" y="1843460"/>
                  <a:pt x="522040" y="1843384"/>
                  <a:pt x="521671" y="1843384"/>
                </a:cubicBezTo>
                <a:cubicBezTo>
                  <a:pt x="521237" y="1843384"/>
                  <a:pt x="520836" y="1843515"/>
                  <a:pt x="520467" y="1843775"/>
                </a:cubicBezTo>
                <a:cubicBezTo>
                  <a:pt x="520098" y="1844036"/>
                  <a:pt x="519702" y="1844459"/>
                  <a:pt x="519278" y="1845045"/>
                </a:cubicBezTo>
                <a:cubicBezTo>
                  <a:pt x="518855" y="1845631"/>
                  <a:pt x="518389" y="1846407"/>
                  <a:pt x="517878" y="1847373"/>
                </a:cubicBezTo>
                <a:cubicBezTo>
                  <a:pt x="517368" y="1848338"/>
                  <a:pt x="516766" y="1849527"/>
                  <a:pt x="516072" y="1850937"/>
                </a:cubicBezTo>
                <a:lnTo>
                  <a:pt x="516072" y="1871936"/>
                </a:lnTo>
                <a:lnTo>
                  <a:pt x="510895" y="1871936"/>
                </a:lnTo>
                <a:lnTo>
                  <a:pt x="510895" y="1849082"/>
                </a:lnTo>
                <a:cubicBezTo>
                  <a:pt x="510895" y="1847888"/>
                  <a:pt x="510857" y="1846922"/>
                  <a:pt x="510781" y="1846184"/>
                </a:cubicBezTo>
                <a:cubicBezTo>
                  <a:pt x="510705" y="1845446"/>
                  <a:pt x="510586" y="1844871"/>
                  <a:pt x="510423" y="1844459"/>
                </a:cubicBezTo>
                <a:cubicBezTo>
                  <a:pt x="510260" y="1844046"/>
                  <a:pt x="510049" y="1843764"/>
                  <a:pt x="509788" y="1843612"/>
                </a:cubicBezTo>
                <a:cubicBezTo>
                  <a:pt x="509528" y="1843460"/>
                  <a:pt x="509213" y="1843384"/>
                  <a:pt x="508844" y="1843384"/>
                </a:cubicBezTo>
                <a:cubicBezTo>
                  <a:pt x="508453" y="1843384"/>
                  <a:pt x="508084" y="1843493"/>
                  <a:pt x="507737" y="1843710"/>
                </a:cubicBezTo>
                <a:cubicBezTo>
                  <a:pt x="507390" y="1843927"/>
                  <a:pt x="507005" y="1844318"/>
                  <a:pt x="506581" y="1844882"/>
                </a:cubicBezTo>
                <a:cubicBezTo>
                  <a:pt x="506158" y="1845446"/>
                  <a:pt x="505686" y="1846217"/>
                  <a:pt x="505165" y="1847194"/>
                </a:cubicBezTo>
                <a:cubicBezTo>
                  <a:pt x="504644" y="1848170"/>
                  <a:pt x="504026" y="1849418"/>
                  <a:pt x="503310" y="1850937"/>
                </a:cubicBezTo>
                <a:lnTo>
                  <a:pt x="503310" y="1871936"/>
                </a:lnTo>
                <a:lnTo>
                  <a:pt x="498101" y="1871936"/>
                </a:lnTo>
                <a:lnTo>
                  <a:pt x="498101" y="1839250"/>
                </a:lnTo>
                <a:lnTo>
                  <a:pt x="502431" y="1839250"/>
                </a:lnTo>
                <a:lnTo>
                  <a:pt x="502691" y="1845468"/>
                </a:lnTo>
                <a:cubicBezTo>
                  <a:pt x="503255" y="1844231"/>
                  <a:pt x="503803" y="1843178"/>
                  <a:pt x="504335" y="1842310"/>
                </a:cubicBezTo>
                <a:cubicBezTo>
                  <a:pt x="504867" y="1841442"/>
                  <a:pt x="505415" y="1840742"/>
                  <a:pt x="505979" y="1840210"/>
                </a:cubicBezTo>
                <a:cubicBezTo>
                  <a:pt x="506543" y="1839678"/>
                  <a:pt x="507146" y="1839288"/>
                  <a:pt x="507786" y="1839038"/>
                </a:cubicBezTo>
                <a:cubicBezTo>
                  <a:pt x="508426" y="1838789"/>
                  <a:pt x="509137" y="1838664"/>
                  <a:pt x="509918" y="1838664"/>
                </a:cubicBezTo>
                <a:close/>
                <a:moveTo>
                  <a:pt x="475595" y="1838664"/>
                </a:moveTo>
                <a:cubicBezTo>
                  <a:pt x="477570" y="1838664"/>
                  <a:pt x="479350" y="1838881"/>
                  <a:pt x="480934" y="1839315"/>
                </a:cubicBezTo>
                <a:cubicBezTo>
                  <a:pt x="482519" y="1839749"/>
                  <a:pt x="483859" y="1840411"/>
                  <a:pt x="484955" y="1841301"/>
                </a:cubicBezTo>
                <a:cubicBezTo>
                  <a:pt x="486051" y="1842191"/>
                  <a:pt x="486892" y="1843308"/>
                  <a:pt x="487478" y="1844654"/>
                </a:cubicBezTo>
                <a:cubicBezTo>
                  <a:pt x="488064" y="1846000"/>
                  <a:pt x="488357" y="1847584"/>
                  <a:pt x="488357" y="1849407"/>
                </a:cubicBezTo>
                <a:lnTo>
                  <a:pt x="488357" y="1871936"/>
                </a:lnTo>
                <a:lnTo>
                  <a:pt x="483278" y="1871936"/>
                </a:lnTo>
                <a:lnTo>
                  <a:pt x="483148" y="1867541"/>
                </a:lnTo>
                <a:cubicBezTo>
                  <a:pt x="481368" y="1869299"/>
                  <a:pt x="479561" y="1870569"/>
                  <a:pt x="477727" y="1871350"/>
                </a:cubicBezTo>
                <a:cubicBezTo>
                  <a:pt x="475893" y="1872132"/>
                  <a:pt x="473967" y="1872522"/>
                  <a:pt x="471949" y="1872522"/>
                </a:cubicBezTo>
                <a:cubicBezTo>
                  <a:pt x="470082" y="1872522"/>
                  <a:pt x="468487" y="1872283"/>
                  <a:pt x="467163" y="1871806"/>
                </a:cubicBezTo>
                <a:cubicBezTo>
                  <a:pt x="465839" y="1871328"/>
                  <a:pt x="464748" y="1870672"/>
                  <a:pt x="463891" y="1869836"/>
                </a:cubicBezTo>
                <a:cubicBezTo>
                  <a:pt x="463034" y="1869001"/>
                  <a:pt x="462404" y="1868019"/>
                  <a:pt x="462003" y="1866890"/>
                </a:cubicBezTo>
                <a:cubicBezTo>
                  <a:pt x="461601" y="1865761"/>
                  <a:pt x="461400" y="1864535"/>
                  <a:pt x="461400" y="1863211"/>
                </a:cubicBezTo>
                <a:cubicBezTo>
                  <a:pt x="461400" y="1859934"/>
                  <a:pt x="462621" y="1857367"/>
                  <a:pt x="465063" y="1855512"/>
                </a:cubicBezTo>
                <a:cubicBezTo>
                  <a:pt x="467505" y="1853656"/>
                  <a:pt x="471113" y="1852728"/>
                  <a:pt x="475888" y="1852728"/>
                </a:cubicBezTo>
                <a:lnTo>
                  <a:pt x="482660" y="1852728"/>
                </a:lnTo>
                <a:lnTo>
                  <a:pt x="482660" y="1849863"/>
                </a:lnTo>
                <a:cubicBezTo>
                  <a:pt x="482660" y="1847931"/>
                  <a:pt x="482041" y="1846385"/>
                  <a:pt x="480804" y="1845224"/>
                </a:cubicBezTo>
                <a:cubicBezTo>
                  <a:pt x="479567" y="1844063"/>
                  <a:pt x="477679" y="1843482"/>
                  <a:pt x="475139" y="1843482"/>
                </a:cubicBezTo>
                <a:cubicBezTo>
                  <a:pt x="473294" y="1843482"/>
                  <a:pt x="471477" y="1843688"/>
                  <a:pt x="469686" y="1844101"/>
                </a:cubicBezTo>
                <a:cubicBezTo>
                  <a:pt x="467895" y="1844513"/>
                  <a:pt x="466045" y="1845099"/>
                  <a:pt x="464135" y="1845859"/>
                </a:cubicBezTo>
                <a:lnTo>
                  <a:pt x="464135" y="1840747"/>
                </a:lnTo>
                <a:cubicBezTo>
                  <a:pt x="464851" y="1840487"/>
                  <a:pt x="465649" y="1840232"/>
                  <a:pt x="466528" y="1839982"/>
                </a:cubicBezTo>
                <a:cubicBezTo>
                  <a:pt x="467407" y="1839733"/>
                  <a:pt x="468335" y="1839510"/>
                  <a:pt x="469312" y="1839315"/>
                </a:cubicBezTo>
                <a:cubicBezTo>
                  <a:pt x="470288" y="1839120"/>
                  <a:pt x="471308" y="1838962"/>
                  <a:pt x="472372" y="1838843"/>
                </a:cubicBezTo>
                <a:cubicBezTo>
                  <a:pt x="473435" y="1838723"/>
                  <a:pt x="474510" y="1838664"/>
                  <a:pt x="475595" y="1838664"/>
                </a:cubicBezTo>
                <a:close/>
                <a:moveTo>
                  <a:pt x="449755" y="1838664"/>
                </a:moveTo>
                <a:cubicBezTo>
                  <a:pt x="453119" y="1838664"/>
                  <a:pt x="455664" y="1839657"/>
                  <a:pt x="457389" y="1841643"/>
                </a:cubicBezTo>
                <a:cubicBezTo>
                  <a:pt x="459115" y="1843629"/>
                  <a:pt x="459977" y="1846618"/>
                  <a:pt x="459977" y="1850612"/>
                </a:cubicBezTo>
                <a:lnTo>
                  <a:pt x="459977" y="1871936"/>
                </a:lnTo>
                <a:lnTo>
                  <a:pt x="454313" y="1871936"/>
                </a:lnTo>
                <a:lnTo>
                  <a:pt x="454313" y="1851068"/>
                </a:lnTo>
                <a:cubicBezTo>
                  <a:pt x="454313" y="1848507"/>
                  <a:pt x="453835" y="1846613"/>
                  <a:pt x="452880" y="1845387"/>
                </a:cubicBezTo>
                <a:cubicBezTo>
                  <a:pt x="451925" y="1844160"/>
                  <a:pt x="450503" y="1843547"/>
                  <a:pt x="448615" y="1843547"/>
                </a:cubicBezTo>
                <a:cubicBezTo>
                  <a:pt x="447921" y="1843547"/>
                  <a:pt x="447242" y="1843650"/>
                  <a:pt x="446581" y="1843857"/>
                </a:cubicBezTo>
                <a:cubicBezTo>
                  <a:pt x="445918" y="1844063"/>
                  <a:pt x="445229" y="1844421"/>
                  <a:pt x="444513" y="1844931"/>
                </a:cubicBezTo>
                <a:cubicBezTo>
                  <a:pt x="443797" y="1845441"/>
                  <a:pt x="443021" y="1846130"/>
                  <a:pt x="442185" y="1846998"/>
                </a:cubicBezTo>
                <a:cubicBezTo>
                  <a:pt x="441350" y="1847866"/>
                  <a:pt x="440411" y="1848952"/>
                  <a:pt x="439369" y="1850254"/>
                </a:cubicBezTo>
                <a:lnTo>
                  <a:pt x="439369" y="1871936"/>
                </a:lnTo>
                <a:lnTo>
                  <a:pt x="433705" y="1871936"/>
                </a:lnTo>
                <a:lnTo>
                  <a:pt x="433705" y="1839250"/>
                </a:lnTo>
                <a:lnTo>
                  <a:pt x="438751" y="1839250"/>
                </a:lnTo>
                <a:lnTo>
                  <a:pt x="438979" y="1844524"/>
                </a:lnTo>
                <a:cubicBezTo>
                  <a:pt x="439934" y="1843395"/>
                  <a:pt x="440856" y="1842457"/>
                  <a:pt x="441746" y="1841708"/>
                </a:cubicBezTo>
                <a:cubicBezTo>
                  <a:pt x="442636" y="1840959"/>
                  <a:pt x="443509" y="1840357"/>
                  <a:pt x="444367" y="1839901"/>
                </a:cubicBezTo>
                <a:cubicBezTo>
                  <a:pt x="445224" y="1839445"/>
                  <a:pt x="446097" y="1839125"/>
                  <a:pt x="446987" y="1838941"/>
                </a:cubicBezTo>
                <a:cubicBezTo>
                  <a:pt x="447877" y="1838756"/>
                  <a:pt x="448800" y="1838664"/>
                  <a:pt x="449755" y="1838664"/>
                </a:cubicBezTo>
                <a:close/>
                <a:moveTo>
                  <a:pt x="375573" y="1838664"/>
                </a:moveTo>
                <a:cubicBezTo>
                  <a:pt x="378959" y="1838664"/>
                  <a:pt x="381525" y="1839760"/>
                  <a:pt x="383273" y="1841952"/>
                </a:cubicBezTo>
                <a:cubicBezTo>
                  <a:pt x="385020" y="1844144"/>
                  <a:pt x="385828" y="1847400"/>
                  <a:pt x="385698" y="1851719"/>
                </a:cubicBezTo>
                <a:lnTo>
                  <a:pt x="379968" y="1851719"/>
                </a:lnTo>
                <a:cubicBezTo>
                  <a:pt x="380033" y="1848854"/>
                  <a:pt x="379616" y="1846776"/>
                  <a:pt x="378715" y="1845484"/>
                </a:cubicBezTo>
                <a:cubicBezTo>
                  <a:pt x="377814" y="1844193"/>
                  <a:pt x="376496" y="1843547"/>
                  <a:pt x="374759" y="1843547"/>
                </a:cubicBezTo>
                <a:cubicBezTo>
                  <a:pt x="374000" y="1843547"/>
                  <a:pt x="373234" y="1843683"/>
                  <a:pt x="372464" y="1843954"/>
                </a:cubicBezTo>
                <a:cubicBezTo>
                  <a:pt x="371694" y="1844225"/>
                  <a:pt x="370901" y="1844660"/>
                  <a:pt x="370087" y="1845256"/>
                </a:cubicBezTo>
                <a:cubicBezTo>
                  <a:pt x="369274" y="1845853"/>
                  <a:pt x="368411" y="1846618"/>
                  <a:pt x="367499" y="1847552"/>
                </a:cubicBezTo>
                <a:cubicBezTo>
                  <a:pt x="366588" y="1848485"/>
                  <a:pt x="365611" y="1849613"/>
                  <a:pt x="364569" y="1850937"/>
                </a:cubicBezTo>
                <a:lnTo>
                  <a:pt x="364569" y="1871936"/>
                </a:lnTo>
                <a:lnTo>
                  <a:pt x="358839" y="1871936"/>
                </a:lnTo>
                <a:lnTo>
                  <a:pt x="358839" y="1839250"/>
                </a:lnTo>
                <a:lnTo>
                  <a:pt x="364016" y="1839250"/>
                </a:lnTo>
                <a:lnTo>
                  <a:pt x="364179" y="1845273"/>
                </a:lnTo>
                <a:cubicBezTo>
                  <a:pt x="366110" y="1842950"/>
                  <a:pt x="368015" y="1841268"/>
                  <a:pt x="369892" y="1840227"/>
                </a:cubicBezTo>
                <a:cubicBezTo>
                  <a:pt x="371770" y="1839185"/>
                  <a:pt x="373663" y="1838664"/>
                  <a:pt x="375573" y="1838664"/>
                </a:cubicBezTo>
                <a:close/>
                <a:moveTo>
                  <a:pt x="342375" y="1838664"/>
                </a:moveTo>
                <a:cubicBezTo>
                  <a:pt x="344654" y="1838664"/>
                  <a:pt x="346672" y="1839022"/>
                  <a:pt x="348431" y="1839738"/>
                </a:cubicBezTo>
                <a:cubicBezTo>
                  <a:pt x="350189" y="1840454"/>
                  <a:pt x="351670" y="1841469"/>
                  <a:pt x="352874" y="1842782"/>
                </a:cubicBezTo>
                <a:cubicBezTo>
                  <a:pt x="354079" y="1844095"/>
                  <a:pt x="354991" y="1845690"/>
                  <a:pt x="355609" y="1847568"/>
                </a:cubicBezTo>
                <a:cubicBezTo>
                  <a:pt x="356228" y="1849445"/>
                  <a:pt x="356537" y="1851545"/>
                  <a:pt x="356537" y="1853868"/>
                </a:cubicBezTo>
                <a:cubicBezTo>
                  <a:pt x="356537" y="1854671"/>
                  <a:pt x="356526" y="1855343"/>
                  <a:pt x="356505" y="1855886"/>
                </a:cubicBezTo>
                <a:cubicBezTo>
                  <a:pt x="356483" y="1856429"/>
                  <a:pt x="356450" y="1856939"/>
                  <a:pt x="356407" y="1857416"/>
                </a:cubicBezTo>
                <a:lnTo>
                  <a:pt x="333455" y="1857416"/>
                </a:lnTo>
                <a:cubicBezTo>
                  <a:pt x="333455" y="1860759"/>
                  <a:pt x="334388" y="1863325"/>
                  <a:pt x="336255" y="1865116"/>
                </a:cubicBezTo>
                <a:cubicBezTo>
                  <a:pt x="338121" y="1866906"/>
                  <a:pt x="340813" y="1867802"/>
                  <a:pt x="344328" y="1867802"/>
                </a:cubicBezTo>
                <a:cubicBezTo>
                  <a:pt x="345284" y="1867802"/>
                  <a:pt x="346239" y="1867764"/>
                  <a:pt x="347194" y="1867688"/>
                </a:cubicBezTo>
                <a:cubicBezTo>
                  <a:pt x="348148" y="1867612"/>
                  <a:pt x="349071" y="1867509"/>
                  <a:pt x="349961" y="1867378"/>
                </a:cubicBezTo>
                <a:cubicBezTo>
                  <a:pt x="350851" y="1867248"/>
                  <a:pt x="351703" y="1867102"/>
                  <a:pt x="352516" y="1866939"/>
                </a:cubicBezTo>
                <a:cubicBezTo>
                  <a:pt x="353330" y="1866776"/>
                  <a:pt x="354085" y="1866597"/>
                  <a:pt x="354779" y="1866402"/>
                </a:cubicBezTo>
                <a:lnTo>
                  <a:pt x="354779" y="1871057"/>
                </a:lnTo>
                <a:cubicBezTo>
                  <a:pt x="353238" y="1871491"/>
                  <a:pt x="351496" y="1871844"/>
                  <a:pt x="349554" y="1872115"/>
                </a:cubicBezTo>
                <a:cubicBezTo>
                  <a:pt x="347611" y="1872386"/>
                  <a:pt x="345598" y="1872522"/>
                  <a:pt x="343515" y="1872522"/>
                </a:cubicBezTo>
                <a:cubicBezTo>
                  <a:pt x="340715" y="1872522"/>
                  <a:pt x="338306" y="1872142"/>
                  <a:pt x="336287" y="1871383"/>
                </a:cubicBezTo>
                <a:cubicBezTo>
                  <a:pt x="334269" y="1870623"/>
                  <a:pt x="332614" y="1869522"/>
                  <a:pt x="331323" y="1868078"/>
                </a:cubicBezTo>
                <a:cubicBezTo>
                  <a:pt x="330031" y="1866635"/>
                  <a:pt x="329076" y="1864866"/>
                  <a:pt x="328457" y="1862772"/>
                </a:cubicBezTo>
                <a:cubicBezTo>
                  <a:pt x="327839" y="1860677"/>
                  <a:pt x="327530" y="1858306"/>
                  <a:pt x="327530" y="1855658"/>
                </a:cubicBezTo>
                <a:cubicBezTo>
                  <a:pt x="327530" y="1853357"/>
                  <a:pt x="327860" y="1851182"/>
                  <a:pt x="328522" y="1849131"/>
                </a:cubicBezTo>
                <a:cubicBezTo>
                  <a:pt x="329184" y="1847080"/>
                  <a:pt x="330150" y="1845278"/>
                  <a:pt x="331420" y="1843726"/>
                </a:cubicBezTo>
                <a:cubicBezTo>
                  <a:pt x="332690" y="1842174"/>
                  <a:pt x="334247" y="1840943"/>
                  <a:pt x="336092" y="1840031"/>
                </a:cubicBezTo>
                <a:cubicBezTo>
                  <a:pt x="337937" y="1839120"/>
                  <a:pt x="340031" y="1838664"/>
                  <a:pt x="342375" y="1838664"/>
                </a:cubicBezTo>
                <a:close/>
                <a:moveTo>
                  <a:pt x="266175" y="1838664"/>
                </a:moveTo>
                <a:cubicBezTo>
                  <a:pt x="268519" y="1838664"/>
                  <a:pt x="270619" y="1839027"/>
                  <a:pt x="272475" y="1839754"/>
                </a:cubicBezTo>
                <a:cubicBezTo>
                  <a:pt x="274330" y="1840481"/>
                  <a:pt x="275904" y="1841545"/>
                  <a:pt x="277195" y="1842945"/>
                </a:cubicBezTo>
                <a:cubicBezTo>
                  <a:pt x="278487" y="1844345"/>
                  <a:pt x="279474" y="1846087"/>
                  <a:pt x="280158" y="1848170"/>
                </a:cubicBezTo>
                <a:cubicBezTo>
                  <a:pt x="280842" y="1850254"/>
                  <a:pt x="281183" y="1852641"/>
                  <a:pt x="281183" y="1855333"/>
                </a:cubicBezTo>
                <a:cubicBezTo>
                  <a:pt x="281183" y="1857872"/>
                  <a:pt x="280825" y="1860200"/>
                  <a:pt x="280109" y="1862316"/>
                </a:cubicBezTo>
                <a:cubicBezTo>
                  <a:pt x="279393" y="1864432"/>
                  <a:pt x="278362" y="1866244"/>
                  <a:pt x="277016" y="1867753"/>
                </a:cubicBezTo>
                <a:cubicBezTo>
                  <a:pt x="275671" y="1869261"/>
                  <a:pt x="274032" y="1870433"/>
                  <a:pt x="272100" y="1871269"/>
                </a:cubicBezTo>
                <a:cubicBezTo>
                  <a:pt x="270169" y="1872104"/>
                  <a:pt x="267977" y="1872522"/>
                  <a:pt x="265524" y="1872522"/>
                </a:cubicBezTo>
                <a:cubicBezTo>
                  <a:pt x="263180" y="1872522"/>
                  <a:pt x="261080" y="1872159"/>
                  <a:pt x="259224" y="1871432"/>
                </a:cubicBezTo>
                <a:cubicBezTo>
                  <a:pt x="257369" y="1870704"/>
                  <a:pt x="255795" y="1869635"/>
                  <a:pt x="254504" y="1868225"/>
                </a:cubicBezTo>
                <a:cubicBezTo>
                  <a:pt x="253212" y="1866814"/>
                  <a:pt x="252225" y="1865067"/>
                  <a:pt x="251541" y="1862983"/>
                </a:cubicBezTo>
                <a:cubicBezTo>
                  <a:pt x="250857" y="1860900"/>
                  <a:pt x="250516" y="1858501"/>
                  <a:pt x="250516" y="1855788"/>
                </a:cubicBezTo>
                <a:cubicBezTo>
                  <a:pt x="250516" y="1853249"/>
                  <a:pt x="250874" y="1850932"/>
                  <a:pt x="251590" y="1848838"/>
                </a:cubicBezTo>
                <a:cubicBezTo>
                  <a:pt x="252306" y="1846743"/>
                  <a:pt x="253337" y="1844942"/>
                  <a:pt x="254683" y="1843433"/>
                </a:cubicBezTo>
                <a:cubicBezTo>
                  <a:pt x="256028" y="1841925"/>
                  <a:pt x="257667" y="1840753"/>
                  <a:pt x="259599" y="1839917"/>
                </a:cubicBezTo>
                <a:cubicBezTo>
                  <a:pt x="261530" y="1839082"/>
                  <a:pt x="263722" y="1838664"/>
                  <a:pt x="266175" y="1838664"/>
                </a:cubicBezTo>
                <a:close/>
                <a:moveTo>
                  <a:pt x="166023" y="1838664"/>
                </a:moveTo>
                <a:cubicBezTo>
                  <a:pt x="169409" y="1838664"/>
                  <a:pt x="171975" y="1839760"/>
                  <a:pt x="173723" y="1841952"/>
                </a:cubicBezTo>
                <a:cubicBezTo>
                  <a:pt x="175470" y="1844144"/>
                  <a:pt x="176278" y="1847400"/>
                  <a:pt x="176148" y="1851719"/>
                </a:cubicBezTo>
                <a:lnTo>
                  <a:pt x="170418" y="1851719"/>
                </a:lnTo>
                <a:cubicBezTo>
                  <a:pt x="170483" y="1848854"/>
                  <a:pt x="170065" y="1846776"/>
                  <a:pt x="169165" y="1845484"/>
                </a:cubicBezTo>
                <a:cubicBezTo>
                  <a:pt x="168264" y="1844193"/>
                  <a:pt x="166946" y="1843547"/>
                  <a:pt x="165209" y="1843547"/>
                </a:cubicBezTo>
                <a:cubicBezTo>
                  <a:pt x="164450" y="1843547"/>
                  <a:pt x="163685" y="1843683"/>
                  <a:pt x="162914" y="1843954"/>
                </a:cubicBezTo>
                <a:cubicBezTo>
                  <a:pt x="162144" y="1844225"/>
                  <a:pt x="161351" y="1844660"/>
                  <a:pt x="160537" y="1845256"/>
                </a:cubicBezTo>
                <a:cubicBezTo>
                  <a:pt x="159724" y="1845853"/>
                  <a:pt x="158861" y="1846618"/>
                  <a:pt x="157949" y="1847552"/>
                </a:cubicBezTo>
                <a:cubicBezTo>
                  <a:pt x="157038" y="1848485"/>
                  <a:pt x="156061" y="1849613"/>
                  <a:pt x="155019" y="1850937"/>
                </a:cubicBezTo>
                <a:lnTo>
                  <a:pt x="155019" y="1871936"/>
                </a:lnTo>
                <a:lnTo>
                  <a:pt x="149289" y="1871936"/>
                </a:lnTo>
                <a:lnTo>
                  <a:pt x="149289" y="1839250"/>
                </a:lnTo>
                <a:lnTo>
                  <a:pt x="154466" y="1839250"/>
                </a:lnTo>
                <a:lnTo>
                  <a:pt x="154628" y="1845273"/>
                </a:lnTo>
                <a:cubicBezTo>
                  <a:pt x="156560" y="1842950"/>
                  <a:pt x="158465" y="1841268"/>
                  <a:pt x="160342" y="1840227"/>
                </a:cubicBezTo>
                <a:cubicBezTo>
                  <a:pt x="162219" y="1839185"/>
                  <a:pt x="164113" y="1838664"/>
                  <a:pt x="166023" y="1838664"/>
                </a:cubicBezTo>
                <a:close/>
                <a:moveTo>
                  <a:pt x="132825" y="1838664"/>
                </a:moveTo>
                <a:cubicBezTo>
                  <a:pt x="135104" y="1838664"/>
                  <a:pt x="137122" y="1839022"/>
                  <a:pt x="138880" y="1839738"/>
                </a:cubicBezTo>
                <a:cubicBezTo>
                  <a:pt x="140639" y="1840454"/>
                  <a:pt x="142120" y="1841469"/>
                  <a:pt x="143324" y="1842782"/>
                </a:cubicBezTo>
                <a:cubicBezTo>
                  <a:pt x="144529" y="1844095"/>
                  <a:pt x="145441" y="1845690"/>
                  <a:pt x="146059" y="1847568"/>
                </a:cubicBezTo>
                <a:cubicBezTo>
                  <a:pt x="146678" y="1849445"/>
                  <a:pt x="146987" y="1851545"/>
                  <a:pt x="146987" y="1853868"/>
                </a:cubicBezTo>
                <a:cubicBezTo>
                  <a:pt x="146987" y="1854671"/>
                  <a:pt x="146976" y="1855343"/>
                  <a:pt x="146954" y="1855886"/>
                </a:cubicBezTo>
                <a:cubicBezTo>
                  <a:pt x="146933" y="1856429"/>
                  <a:pt x="146900" y="1856939"/>
                  <a:pt x="146857" y="1857416"/>
                </a:cubicBezTo>
                <a:lnTo>
                  <a:pt x="123905" y="1857416"/>
                </a:lnTo>
                <a:cubicBezTo>
                  <a:pt x="123905" y="1860759"/>
                  <a:pt x="124838" y="1863325"/>
                  <a:pt x="126705" y="1865116"/>
                </a:cubicBezTo>
                <a:cubicBezTo>
                  <a:pt x="128571" y="1866906"/>
                  <a:pt x="131262" y="1867802"/>
                  <a:pt x="134778" y="1867802"/>
                </a:cubicBezTo>
                <a:cubicBezTo>
                  <a:pt x="135733" y="1867802"/>
                  <a:pt x="136688" y="1867764"/>
                  <a:pt x="137643" y="1867688"/>
                </a:cubicBezTo>
                <a:cubicBezTo>
                  <a:pt x="138598" y="1867612"/>
                  <a:pt x="139521" y="1867509"/>
                  <a:pt x="140411" y="1867378"/>
                </a:cubicBezTo>
                <a:cubicBezTo>
                  <a:pt x="141300" y="1867248"/>
                  <a:pt x="142152" y="1867102"/>
                  <a:pt x="142966" y="1866939"/>
                </a:cubicBezTo>
                <a:cubicBezTo>
                  <a:pt x="143780" y="1866776"/>
                  <a:pt x="144534" y="1866597"/>
                  <a:pt x="145229" y="1866402"/>
                </a:cubicBezTo>
                <a:lnTo>
                  <a:pt x="145229" y="1871057"/>
                </a:lnTo>
                <a:cubicBezTo>
                  <a:pt x="143688" y="1871491"/>
                  <a:pt x="141946" y="1871844"/>
                  <a:pt x="140004" y="1872115"/>
                </a:cubicBezTo>
                <a:cubicBezTo>
                  <a:pt x="138061" y="1872386"/>
                  <a:pt x="136048" y="1872522"/>
                  <a:pt x="133965" y="1872522"/>
                </a:cubicBezTo>
                <a:cubicBezTo>
                  <a:pt x="131165" y="1872522"/>
                  <a:pt x="128756" y="1872142"/>
                  <a:pt x="126737" y="1871383"/>
                </a:cubicBezTo>
                <a:cubicBezTo>
                  <a:pt x="124719" y="1870623"/>
                  <a:pt x="123064" y="1869522"/>
                  <a:pt x="121772" y="1868078"/>
                </a:cubicBezTo>
                <a:cubicBezTo>
                  <a:pt x="120481" y="1866635"/>
                  <a:pt x="119526" y="1864866"/>
                  <a:pt x="118907" y="1862772"/>
                </a:cubicBezTo>
                <a:cubicBezTo>
                  <a:pt x="118289" y="1860677"/>
                  <a:pt x="117980" y="1858306"/>
                  <a:pt x="117980" y="1855658"/>
                </a:cubicBezTo>
                <a:cubicBezTo>
                  <a:pt x="117980" y="1853357"/>
                  <a:pt x="118310" y="1851182"/>
                  <a:pt x="118972" y="1849131"/>
                </a:cubicBezTo>
                <a:cubicBezTo>
                  <a:pt x="119634" y="1847080"/>
                  <a:pt x="120600" y="1845278"/>
                  <a:pt x="121870" y="1843726"/>
                </a:cubicBezTo>
                <a:cubicBezTo>
                  <a:pt x="123140" y="1842174"/>
                  <a:pt x="124697" y="1840943"/>
                  <a:pt x="126542" y="1840031"/>
                </a:cubicBezTo>
                <a:cubicBezTo>
                  <a:pt x="128387" y="1839120"/>
                  <a:pt x="130481" y="1838664"/>
                  <a:pt x="132825" y="1838664"/>
                </a:cubicBezTo>
                <a:close/>
                <a:moveTo>
                  <a:pt x="59230" y="1838664"/>
                </a:moveTo>
                <a:cubicBezTo>
                  <a:pt x="62594" y="1838664"/>
                  <a:pt x="65139" y="1839657"/>
                  <a:pt x="66864" y="1841643"/>
                </a:cubicBezTo>
                <a:cubicBezTo>
                  <a:pt x="68589" y="1843629"/>
                  <a:pt x="69452" y="1846618"/>
                  <a:pt x="69452" y="1850612"/>
                </a:cubicBezTo>
                <a:lnTo>
                  <a:pt x="69452" y="1871936"/>
                </a:lnTo>
                <a:lnTo>
                  <a:pt x="63787" y="1871936"/>
                </a:lnTo>
                <a:lnTo>
                  <a:pt x="63787" y="1851068"/>
                </a:lnTo>
                <a:cubicBezTo>
                  <a:pt x="63787" y="1848507"/>
                  <a:pt x="63310" y="1846613"/>
                  <a:pt x="62355" y="1845387"/>
                </a:cubicBezTo>
                <a:cubicBezTo>
                  <a:pt x="61400" y="1844160"/>
                  <a:pt x="59978" y="1843547"/>
                  <a:pt x="58090" y="1843547"/>
                </a:cubicBezTo>
                <a:cubicBezTo>
                  <a:pt x="57396" y="1843547"/>
                  <a:pt x="56717" y="1843650"/>
                  <a:pt x="56055" y="1843857"/>
                </a:cubicBezTo>
                <a:cubicBezTo>
                  <a:pt x="55393" y="1844063"/>
                  <a:pt x="54704" y="1844421"/>
                  <a:pt x="53988" y="1844931"/>
                </a:cubicBezTo>
                <a:cubicBezTo>
                  <a:pt x="53272" y="1845441"/>
                  <a:pt x="52496" y="1846130"/>
                  <a:pt x="51660" y="1846998"/>
                </a:cubicBezTo>
                <a:cubicBezTo>
                  <a:pt x="50825" y="1847866"/>
                  <a:pt x="49886" y="1848952"/>
                  <a:pt x="48844" y="1850254"/>
                </a:cubicBezTo>
                <a:lnTo>
                  <a:pt x="48844" y="1871936"/>
                </a:lnTo>
                <a:lnTo>
                  <a:pt x="43179" y="1871936"/>
                </a:lnTo>
                <a:lnTo>
                  <a:pt x="43179" y="1839250"/>
                </a:lnTo>
                <a:lnTo>
                  <a:pt x="48226" y="1839250"/>
                </a:lnTo>
                <a:lnTo>
                  <a:pt x="48453" y="1844524"/>
                </a:lnTo>
                <a:cubicBezTo>
                  <a:pt x="49408" y="1843395"/>
                  <a:pt x="50331" y="1842457"/>
                  <a:pt x="51221" y="1841708"/>
                </a:cubicBezTo>
                <a:cubicBezTo>
                  <a:pt x="52111" y="1840959"/>
                  <a:pt x="52984" y="1840357"/>
                  <a:pt x="53841" y="1839901"/>
                </a:cubicBezTo>
                <a:cubicBezTo>
                  <a:pt x="54699" y="1839445"/>
                  <a:pt x="55572" y="1839125"/>
                  <a:pt x="56462" y="1838941"/>
                </a:cubicBezTo>
                <a:cubicBezTo>
                  <a:pt x="57352" y="1838756"/>
                  <a:pt x="58275" y="1838664"/>
                  <a:pt x="59230" y="1838664"/>
                </a:cubicBezTo>
                <a:close/>
                <a:moveTo>
                  <a:pt x="6414" y="1829385"/>
                </a:moveTo>
                <a:lnTo>
                  <a:pt x="30603" y="1829385"/>
                </a:lnTo>
                <a:lnTo>
                  <a:pt x="30603" y="1834269"/>
                </a:lnTo>
                <a:lnTo>
                  <a:pt x="12209" y="1834269"/>
                </a:lnTo>
                <a:lnTo>
                  <a:pt x="12209" y="1847454"/>
                </a:lnTo>
                <a:lnTo>
                  <a:pt x="29887" y="1847454"/>
                </a:lnTo>
                <a:lnTo>
                  <a:pt x="29887" y="1852337"/>
                </a:lnTo>
                <a:lnTo>
                  <a:pt x="12209" y="1852337"/>
                </a:lnTo>
                <a:lnTo>
                  <a:pt x="12209" y="1866988"/>
                </a:lnTo>
                <a:lnTo>
                  <a:pt x="30603" y="1866988"/>
                </a:lnTo>
                <a:lnTo>
                  <a:pt x="30603" y="1871936"/>
                </a:lnTo>
                <a:lnTo>
                  <a:pt x="6414" y="1871936"/>
                </a:lnTo>
                <a:close/>
                <a:moveTo>
                  <a:pt x="660053" y="1828864"/>
                </a:moveTo>
                <a:cubicBezTo>
                  <a:pt x="662029" y="1828864"/>
                  <a:pt x="663863" y="1829033"/>
                  <a:pt x="665556" y="1829369"/>
                </a:cubicBezTo>
                <a:cubicBezTo>
                  <a:pt x="667248" y="1829705"/>
                  <a:pt x="668876" y="1830221"/>
                  <a:pt x="670439" y="1830915"/>
                </a:cubicBezTo>
                <a:lnTo>
                  <a:pt x="670439" y="1836613"/>
                </a:lnTo>
                <a:cubicBezTo>
                  <a:pt x="668898" y="1835766"/>
                  <a:pt x="667303" y="1835121"/>
                  <a:pt x="665653" y="1834676"/>
                </a:cubicBezTo>
                <a:cubicBezTo>
                  <a:pt x="664004" y="1834231"/>
                  <a:pt x="662202" y="1834008"/>
                  <a:pt x="660249" y="1834008"/>
                </a:cubicBezTo>
                <a:cubicBezTo>
                  <a:pt x="658252" y="1834008"/>
                  <a:pt x="656445" y="1834383"/>
                  <a:pt x="654828" y="1835131"/>
                </a:cubicBezTo>
                <a:cubicBezTo>
                  <a:pt x="653211" y="1835880"/>
                  <a:pt x="651838" y="1836965"/>
                  <a:pt x="650710" y="1838387"/>
                </a:cubicBezTo>
                <a:cubicBezTo>
                  <a:pt x="649581" y="1839809"/>
                  <a:pt x="648713" y="1841545"/>
                  <a:pt x="648105" y="1843596"/>
                </a:cubicBezTo>
                <a:cubicBezTo>
                  <a:pt x="647498" y="1845647"/>
                  <a:pt x="647194" y="1847986"/>
                  <a:pt x="647194" y="1850612"/>
                </a:cubicBezTo>
                <a:cubicBezTo>
                  <a:pt x="647194" y="1856125"/>
                  <a:pt x="648311" y="1860281"/>
                  <a:pt x="650547" y="1863081"/>
                </a:cubicBezTo>
                <a:cubicBezTo>
                  <a:pt x="652783" y="1865881"/>
                  <a:pt x="656060" y="1867281"/>
                  <a:pt x="660379" y="1867281"/>
                </a:cubicBezTo>
                <a:cubicBezTo>
                  <a:pt x="662202" y="1867281"/>
                  <a:pt x="663949" y="1867069"/>
                  <a:pt x="665621" y="1866646"/>
                </a:cubicBezTo>
                <a:cubicBezTo>
                  <a:pt x="667292" y="1866223"/>
                  <a:pt x="668898" y="1865631"/>
                  <a:pt x="670439" y="1864872"/>
                </a:cubicBezTo>
                <a:lnTo>
                  <a:pt x="670439" y="1870341"/>
                </a:lnTo>
                <a:cubicBezTo>
                  <a:pt x="667031" y="1871752"/>
                  <a:pt x="663461" y="1872457"/>
                  <a:pt x="659728" y="1872457"/>
                </a:cubicBezTo>
                <a:cubicBezTo>
                  <a:pt x="653716" y="1872457"/>
                  <a:pt x="649098" y="1870661"/>
                  <a:pt x="645875" y="1867069"/>
                </a:cubicBezTo>
                <a:cubicBezTo>
                  <a:pt x="642652" y="1863477"/>
                  <a:pt x="641041" y="1858165"/>
                  <a:pt x="641041" y="1851133"/>
                </a:cubicBezTo>
                <a:cubicBezTo>
                  <a:pt x="641041" y="1847725"/>
                  <a:pt x="641486" y="1844643"/>
                  <a:pt x="642375" y="1841887"/>
                </a:cubicBezTo>
                <a:cubicBezTo>
                  <a:pt x="643265" y="1839130"/>
                  <a:pt x="644535" y="1836792"/>
                  <a:pt x="646185" y="1834871"/>
                </a:cubicBezTo>
                <a:cubicBezTo>
                  <a:pt x="647834" y="1832950"/>
                  <a:pt x="649831" y="1831469"/>
                  <a:pt x="652175" y="1830427"/>
                </a:cubicBezTo>
                <a:cubicBezTo>
                  <a:pt x="654519" y="1829385"/>
                  <a:pt x="657145" y="1828864"/>
                  <a:pt x="660053" y="1828864"/>
                </a:cubicBezTo>
                <a:close/>
                <a:moveTo>
                  <a:pt x="302484" y="1828799"/>
                </a:moveTo>
                <a:lnTo>
                  <a:pt x="302484" y="1839250"/>
                </a:lnTo>
                <a:lnTo>
                  <a:pt x="317167" y="1839250"/>
                </a:lnTo>
                <a:lnTo>
                  <a:pt x="317167" y="1844003"/>
                </a:lnTo>
                <a:lnTo>
                  <a:pt x="302484" y="1844003"/>
                </a:lnTo>
                <a:lnTo>
                  <a:pt x="302484" y="1860607"/>
                </a:lnTo>
                <a:cubicBezTo>
                  <a:pt x="302484" y="1862951"/>
                  <a:pt x="303108" y="1864703"/>
                  <a:pt x="304357" y="1865864"/>
                </a:cubicBezTo>
                <a:cubicBezTo>
                  <a:pt x="305604" y="1867026"/>
                  <a:pt x="307444" y="1867606"/>
                  <a:pt x="309875" y="1867606"/>
                </a:cubicBezTo>
                <a:cubicBezTo>
                  <a:pt x="310917" y="1867606"/>
                  <a:pt x="312056" y="1867525"/>
                  <a:pt x="313293" y="1867362"/>
                </a:cubicBezTo>
                <a:cubicBezTo>
                  <a:pt x="314530" y="1867199"/>
                  <a:pt x="315822" y="1866944"/>
                  <a:pt x="317167" y="1866597"/>
                </a:cubicBezTo>
                <a:lnTo>
                  <a:pt x="317167" y="1871480"/>
                </a:lnTo>
                <a:cubicBezTo>
                  <a:pt x="315887" y="1871806"/>
                  <a:pt x="314563" y="1872039"/>
                  <a:pt x="313195" y="1872180"/>
                </a:cubicBezTo>
                <a:cubicBezTo>
                  <a:pt x="311828" y="1872321"/>
                  <a:pt x="310439" y="1872392"/>
                  <a:pt x="309028" y="1872392"/>
                </a:cubicBezTo>
                <a:cubicBezTo>
                  <a:pt x="304926" y="1872392"/>
                  <a:pt x="301866" y="1871464"/>
                  <a:pt x="299847" y="1869608"/>
                </a:cubicBezTo>
                <a:cubicBezTo>
                  <a:pt x="297829" y="1867753"/>
                  <a:pt x="296820" y="1864904"/>
                  <a:pt x="296820" y="1861062"/>
                </a:cubicBezTo>
                <a:lnTo>
                  <a:pt x="296820" y="1844003"/>
                </a:lnTo>
                <a:lnTo>
                  <a:pt x="287672" y="1844003"/>
                </a:lnTo>
                <a:lnTo>
                  <a:pt x="287672" y="1839250"/>
                </a:lnTo>
                <a:lnTo>
                  <a:pt x="296820" y="1839250"/>
                </a:lnTo>
                <a:lnTo>
                  <a:pt x="296820" y="1830264"/>
                </a:lnTo>
                <a:close/>
                <a:moveTo>
                  <a:pt x="92934" y="1828799"/>
                </a:moveTo>
                <a:lnTo>
                  <a:pt x="92934" y="1839250"/>
                </a:lnTo>
                <a:lnTo>
                  <a:pt x="107617" y="1839250"/>
                </a:lnTo>
                <a:lnTo>
                  <a:pt x="107617" y="1844003"/>
                </a:lnTo>
                <a:lnTo>
                  <a:pt x="92934" y="1844003"/>
                </a:lnTo>
                <a:lnTo>
                  <a:pt x="92934" y="1860607"/>
                </a:lnTo>
                <a:cubicBezTo>
                  <a:pt x="92934" y="1862951"/>
                  <a:pt x="93558" y="1864703"/>
                  <a:pt x="94806" y="1865864"/>
                </a:cubicBezTo>
                <a:cubicBezTo>
                  <a:pt x="96055" y="1867026"/>
                  <a:pt x="97894" y="1867606"/>
                  <a:pt x="100325" y="1867606"/>
                </a:cubicBezTo>
                <a:cubicBezTo>
                  <a:pt x="101366" y="1867606"/>
                  <a:pt x="102506" y="1867525"/>
                  <a:pt x="103743" y="1867362"/>
                </a:cubicBezTo>
                <a:cubicBezTo>
                  <a:pt x="104980" y="1867199"/>
                  <a:pt x="106272" y="1866944"/>
                  <a:pt x="107617" y="1866597"/>
                </a:cubicBezTo>
                <a:lnTo>
                  <a:pt x="107617" y="1871480"/>
                </a:lnTo>
                <a:cubicBezTo>
                  <a:pt x="106337" y="1871806"/>
                  <a:pt x="105013" y="1872039"/>
                  <a:pt x="103646" y="1872180"/>
                </a:cubicBezTo>
                <a:cubicBezTo>
                  <a:pt x="102278" y="1872321"/>
                  <a:pt x="100889" y="1872392"/>
                  <a:pt x="99478" y="1872392"/>
                </a:cubicBezTo>
                <a:cubicBezTo>
                  <a:pt x="95376" y="1872392"/>
                  <a:pt x="92316" y="1871464"/>
                  <a:pt x="90297" y="1869608"/>
                </a:cubicBezTo>
                <a:cubicBezTo>
                  <a:pt x="88279" y="1867753"/>
                  <a:pt x="87270" y="1864904"/>
                  <a:pt x="87270" y="1861062"/>
                </a:cubicBezTo>
                <a:lnTo>
                  <a:pt x="87270" y="1844003"/>
                </a:lnTo>
                <a:lnTo>
                  <a:pt x="78121" y="1844003"/>
                </a:lnTo>
                <a:lnTo>
                  <a:pt x="78121" y="1839250"/>
                </a:lnTo>
                <a:lnTo>
                  <a:pt x="87270" y="1839250"/>
                </a:lnTo>
                <a:lnTo>
                  <a:pt x="87270" y="1830264"/>
                </a:lnTo>
                <a:close/>
                <a:moveTo>
                  <a:pt x="778069" y="1825934"/>
                </a:moveTo>
                <a:lnTo>
                  <a:pt x="793468" y="1825934"/>
                </a:lnTo>
                <a:lnTo>
                  <a:pt x="793468" y="1867216"/>
                </a:lnTo>
                <a:lnTo>
                  <a:pt x="803203" y="1867216"/>
                </a:lnTo>
                <a:lnTo>
                  <a:pt x="803203" y="1871936"/>
                </a:lnTo>
                <a:lnTo>
                  <a:pt x="776995" y="1871936"/>
                </a:lnTo>
                <a:lnTo>
                  <a:pt x="776995" y="1867216"/>
                </a:lnTo>
                <a:lnTo>
                  <a:pt x="787738" y="1867216"/>
                </a:lnTo>
                <a:lnTo>
                  <a:pt x="787738" y="1830590"/>
                </a:lnTo>
                <a:lnTo>
                  <a:pt x="778069" y="1830590"/>
                </a:lnTo>
                <a:close/>
                <a:moveTo>
                  <a:pt x="671830" y="1825934"/>
                </a:moveTo>
                <a:lnTo>
                  <a:pt x="677494" y="1825934"/>
                </a:lnTo>
                <a:lnTo>
                  <a:pt x="677494" y="1839250"/>
                </a:lnTo>
                <a:lnTo>
                  <a:pt x="677299" y="1844394"/>
                </a:lnTo>
                <a:cubicBezTo>
                  <a:pt x="678189" y="1843330"/>
                  <a:pt x="679062" y="1842435"/>
                  <a:pt x="679920" y="1841708"/>
                </a:cubicBezTo>
                <a:cubicBezTo>
                  <a:pt x="680777" y="1840981"/>
                  <a:pt x="681634" y="1840389"/>
                  <a:pt x="682492" y="1839934"/>
                </a:cubicBezTo>
                <a:cubicBezTo>
                  <a:pt x="683349" y="1839478"/>
                  <a:pt x="684222" y="1839152"/>
                  <a:pt x="685112" y="1838957"/>
                </a:cubicBezTo>
                <a:cubicBezTo>
                  <a:pt x="686002" y="1838761"/>
                  <a:pt x="686925" y="1838664"/>
                  <a:pt x="687880" y="1838664"/>
                </a:cubicBezTo>
                <a:cubicBezTo>
                  <a:pt x="691135" y="1838664"/>
                  <a:pt x="693653" y="1839657"/>
                  <a:pt x="695433" y="1841643"/>
                </a:cubicBezTo>
                <a:cubicBezTo>
                  <a:pt x="697212" y="1843629"/>
                  <a:pt x="698102" y="1846618"/>
                  <a:pt x="698102" y="1850612"/>
                </a:cubicBezTo>
                <a:lnTo>
                  <a:pt x="698102" y="1871936"/>
                </a:lnTo>
                <a:lnTo>
                  <a:pt x="692437" y="1871936"/>
                </a:lnTo>
                <a:lnTo>
                  <a:pt x="692437" y="1851068"/>
                </a:lnTo>
                <a:cubicBezTo>
                  <a:pt x="692437" y="1848550"/>
                  <a:pt x="691965" y="1846667"/>
                  <a:pt x="691021" y="1845419"/>
                </a:cubicBezTo>
                <a:cubicBezTo>
                  <a:pt x="690077" y="1844171"/>
                  <a:pt x="688726" y="1843547"/>
                  <a:pt x="686968" y="1843547"/>
                </a:cubicBezTo>
                <a:cubicBezTo>
                  <a:pt x="686208" y="1843547"/>
                  <a:pt x="685498" y="1843650"/>
                  <a:pt x="684836" y="1843857"/>
                </a:cubicBezTo>
                <a:cubicBezTo>
                  <a:pt x="684174" y="1844063"/>
                  <a:pt x="683485" y="1844421"/>
                  <a:pt x="682768" y="1844931"/>
                </a:cubicBezTo>
                <a:cubicBezTo>
                  <a:pt x="682052" y="1845441"/>
                  <a:pt x="681271" y="1846130"/>
                  <a:pt x="680424" y="1846998"/>
                </a:cubicBezTo>
                <a:cubicBezTo>
                  <a:pt x="679578" y="1847866"/>
                  <a:pt x="678601" y="1848952"/>
                  <a:pt x="677494" y="1850254"/>
                </a:cubicBezTo>
                <a:lnTo>
                  <a:pt x="677494" y="1871936"/>
                </a:lnTo>
                <a:lnTo>
                  <a:pt x="671830" y="1871936"/>
                </a:lnTo>
                <a:close/>
                <a:moveTo>
                  <a:pt x="827825" y="1825544"/>
                </a:moveTo>
                <a:cubicBezTo>
                  <a:pt x="828454" y="1825544"/>
                  <a:pt x="829040" y="1825658"/>
                  <a:pt x="829583" y="1825886"/>
                </a:cubicBezTo>
                <a:cubicBezTo>
                  <a:pt x="830125" y="1826113"/>
                  <a:pt x="830597" y="1826433"/>
                  <a:pt x="830999" y="1826846"/>
                </a:cubicBezTo>
                <a:cubicBezTo>
                  <a:pt x="831400" y="1827258"/>
                  <a:pt x="831715" y="1827730"/>
                  <a:pt x="831943" y="1828262"/>
                </a:cubicBezTo>
                <a:cubicBezTo>
                  <a:pt x="832171" y="1828794"/>
                  <a:pt x="832285" y="1829374"/>
                  <a:pt x="832285" y="1830004"/>
                </a:cubicBezTo>
                <a:cubicBezTo>
                  <a:pt x="832285" y="1830612"/>
                  <a:pt x="832171" y="1831187"/>
                  <a:pt x="831943" y="1831729"/>
                </a:cubicBezTo>
                <a:cubicBezTo>
                  <a:pt x="831715" y="1832272"/>
                  <a:pt x="831400" y="1832749"/>
                  <a:pt x="830999" y="1833162"/>
                </a:cubicBezTo>
                <a:cubicBezTo>
                  <a:pt x="830597" y="1833574"/>
                  <a:pt x="830125" y="1833894"/>
                  <a:pt x="829583" y="1834122"/>
                </a:cubicBezTo>
                <a:cubicBezTo>
                  <a:pt x="829040" y="1834350"/>
                  <a:pt x="828454" y="1834464"/>
                  <a:pt x="827825" y="1834464"/>
                </a:cubicBezTo>
                <a:cubicBezTo>
                  <a:pt x="827195" y="1834464"/>
                  <a:pt x="826609" y="1834350"/>
                  <a:pt x="826067" y="1834122"/>
                </a:cubicBezTo>
                <a:cubicBezTo>
                  <a:pt x="825524" y="1833894"/>
                  <a:pt x="825052" y="1833574"/>
                  <a:pt x="824650" y="1833162"/>
                </a:cubicBezTo>
                <a:cubicBezTo>
                  <a:pt x="824249" y="1832749"/>
                  <a:pt x="823934" y="1832272"/>
                  <a:pt x="823706" y="1831729"/>
                </a:cubicBezTo>
                <a:cubicBezTo>
                  <a:pt x="823478" y="1831187"/>
                  <a:pt x="823364" y="1830612"/>
                  <a:pt x="823364" y="1830004"/>
                </a:cubicBezTo>
                <a:cubicBezTo>
                  <a:pt x="823364" y="1829374"/>
                  <a:pt x="823478" y="1828794"/>
                  <a:pt x="823706" y="1828262"/>
                </a:cubicBezTo>
                <a:cubicBezTo>
                  <a:pt x="823934" y="1827730"/>
                  <a:pt x="824249" y="1827258"/>
                  <a:pt x="824650" y="1826846"/>
                </a:cubicBezTo>
                <a:cubicBezTo>
                  <a:pt x="825052" y="1826433"/>
                  <a:pt x="825524" y="1826113"/>
                  <a:pt x="826067" y="1825886"/>
                </a:cubicBezTo>
                <a:cubicBezTo>
                  <a:pt x="826609" y="1825658"/>
                  <a:pt x="827195" y="1825544"/>
                  <a:pt x="827825" y="1825544"/>
                </a:cubicBezTo>
                <a:close/>
                <a:moveTo>
                  <a:pt x="1384134" y="1794857"/>
                </a:moveTo>
                <a:cubicBezTo>
                  <a:pt x="1383418" y="1795335"/>
                  <a:pt x="1382827" y="1795801"/>
                  <a:pt x="1382360" y="1796257"/>
                </a:cubicBezTo>
                <a:cubicBezTo>
                  <a:pt x="1381894" y="1796713"/>
                  <a:pt x="1381530" y="1797174"/>
                  <a:pt x="1381270" y="1797641"/>
                </a:cubicBezTo>
                <a:cubicBezTo>
                  <a:pt x="1381009" y="1798107"/>
                  <a:pt x="1380824" y="1798574"/>
                  <a:pt x="1380716" y="1799041"/>
                </a:cubicBezTo>
                <a:cubicBezTo>
                  <a:pt x="1380608" y="1799507"/>
                  <a:pt x="1380553" y="1799979"/>
                  <a:pt x="1380553" y="1800457"/>
                </a:cubicBezTo>
                <a:cubicBezTo>
                  <a:pt x="1380553" y="1801998"/>
                  <a:pt x="1381356" y="1803121"/>
                  <a:pt x="1382962" y="1803826"/>
                </a:cubicBezTo>
                <a:cubicBezTo>
                  <a:pt x="1384568" y="1804532"/>
                  <a:pt x="1386804" y="1804884"/>
                  <a:pt x="1389669" y="1804884"/>
                </a:cubicBezTo>
                <a:cubicBezTo>
                  <a:pt x="1391470" y="1804884"/>
                  <a:pt x="1392984" y="1804722"/>
                  <a:pt x="1394211" y="1804396"/>
                </a:cubicBezTo>
                <a:cubicBezTo>
                  <a:pt x="1395437" y="1804071"/>
                  <a:pt x="1396424" y="1803642"/>
                  <a:pt x="1397173" y="1803110"/>
                </a:cubicBezTo>
                <a:cubicBezTo>
                  <a:pt x="1397922" y="1802578"/>
                  <a:pt x="1398459" y="1801971"/>
                  <a:pt x="1398785" y="1801287"/>
                </a:cubicBezTo>
                <a:cubicBezTo>
                  <a:pt x="1399110" y="1800603"/>
                  <a:pt x="1399273" y="1799903"/>
                  <a:pt x="1399273" y="1799187"/>
                </a:cubicBezTo>
                <a:cubicBezTo>
                  <a:pt x="1399273" y="1797863"/>
                  <a:pt x="1398730" y="1796886"/>
                  <a:pt x="1397645" y="1796257"/>
                </a:cubicBezTo>
                <a:cubicBezTo>
                  <a:pt x="1396560" y="1795628"/>
                  <a:pt x="1394900" y="1795259"/>
                  <a:pt x="1392664" y="1795150"/>
                </a:cubicBezTo>
                <a:close/>
                <a:moveTo>
                  <a:pt x="993609" y="1794857"/>
                </a:moveTo>
                <a:cubicBezTo>
                  <a:pt x="992893" y="1795335"/>
                  <a:pt x="992302" y="1795801"/>
                  <a:pt x="991835" y="1796257"/>
                </a:cubicBezTo>
                <a:cubicBezTo>
                  <a:pt x="991368" y="1796713"/>
                  <a:pt x="991005" y="1797174"/>
                  <a:pt x="990744" y="1797641"/>
                </a:cubicBezTo>
                <a:cubicBezTo>
                  <a:pt x="990484" y="1798107"/>
                  <a:pt x="990300" y="1798574"/>
                  <a:pt x="990191" y="1799041"/>
                </a:cubicBezTo>
                <a:cubicBezTo>
                  <a:pt x="990082" y="1799507"/>
                  <a:pt x="990028" y="1799979"/>
                  <a:pt x="990028" y="1800457"/>
                </a:cubicBezTo>
                <a:cubicBezTo>
                  <a:pt x="990028" y="1801998"/>
                  <a:pt x="990831" y="1803121"/>
                  <a:pt x="992437" y="1803826"/>
                </a:cubicBezTo>
                <a:cubicBezTo>
                  <a:pt x="994044" y="1804532"/>
                  <a:pt x="996279" y="1804884"/>
                  <a:pt x="999144" y="1804884"/>
                </a:cubicBezTo>
                <a:cubicBezTo>
                  <a:pt x="1000945" y="1804884"/>
                  <a:pt x="1002459" y="1804722"/>
                  <a:pt x="1003686" y="1804396"/>
                </a:cubicBezTo>
                <a:cubicBezTo>
                  <a:pt x="1004912" y="1804071"/>
                  <a:pt x="1005899" y="1803642"/>
                  <a:pt x="1006648" y="1803110"/>
                </a:cubicBezTo>
                <a:cubicBezTo>
                  <a:pt x="1007397" y="1802578"/>
                  <a:pt x="1007934" y="1801971"/>
                  <a:pt x="1008260" y="1801287"/>
                </a:cubicBezTo>
                <a:cubicBezTo>
                  <a:pt x="1008585" y="1800603"/>
                  <a:pt x="1008748" y="1799903"/>
                  <a:pt x="1008748" y="1799187"/>
                </a:cubicBezTo>
                <a:cubicBezTo>
                  <a:pt x="1008748" y="1797863"/>
                  <a:pt x="1008205" y="1796886"/>
                  <a:pt x="1007120" y="1796257"/>
                </a:cubicBezTo>
                <a:cubicBezTo>
                  <a:pt x="1006035" y="1795628"/>
                  <a:pt x="1004375" y="1795259"/>
                  <a:pt x="1002139" y="1795150"/>
                </a:cubicBezTo>
                <a:close/>
                <a:moveTo>
                  <a:pt x="1941989" y="1785481"/>
                </a:moveTo>
                <a:cubicBezTo>
                  <a:pt x="1942727" y="1785481"/>
                  <a:pt x="1943427" y="1785622"/>
                  <a:pt x="1944089" y="1785904"/>
                </a:cubicBezTo>
                <a:cubicBezTo>
                  <a:pt x="1944751" y="1786186"/>
                  <a:pt x="1945326" y="1786577"/>
                  <a:pt x="1945814" y="1787076"/>
                </a:cubicBezTo>
                <a:cubicBezTo>
                  <a:pt x="1946303" y="1787575"/>
                  <a:pt x="1946688" y="1788156"/>
                  <a:pt x="1946970" y="1788818"/>
                </a:cubicBezTo>
                <a:cubicBezTo>
                  <a:pt x="1947252" y="1789480"/>
                  <a:pt x="1947393" y="1790191"/>
                  <a:pt x="1947393" y="1790950"/>
                </a:cubicBezTo>
                <a:cubicBezTo>
                  <a:pt x="1947393" y="1791688"/>
                  <a:pt x="1947252" y="1792383"/>
                  <a:pt x="1946970" y="1793034"/>
                </a:cubicBezTo>
                <a:cubicBezTo>
                  <a:pt x="1946688" y="1793685"/>
                  <a:pt x="1946303" y="1794255"/>
                  <a:pt x="1945814" y="1794743"/>
                </a:cubicBezTo>
                <a:cubicBezTo>
                  <a:pt x="1945326" y="1795232"/>
                  <a:pt x="1944751" y="1795617"/>
                  <a:pt x="1944089" y="1795899"/>
                </a:cubicBezTo>
                <a:cubicBezTo>
                  <a:pt x="1943427" y="1796181"/>
                  <a:pt x="1942727" y="1796322"/>
                  <a:pt x="1941989" y="1796322"/>
                </a:cubicBezTo>
                <a:cubicBezTo>
                  <a:pt x="1941229" y="1796322"/>
                  <a:pt x="1940524" y="1796181"/>
                  <a:pt x="1939873" y="1795899"/>
                </a:cubicBezTo>
                <a:cubicBezTo>
                  <a:pt x="1939222" y="1795617"/>
                  <a:pt x="1938652" y="1795232"/>
                  <a:pt x="1938164" y="1794743"/>
                </a:cubicBezTo>
                <a:cubicBezTo>
                  <a:pt x="1937675" y="1794255"/>
                  <a:pt x="1937290" y="1793685"/>
                  <a:pt x="1937008" y="1793034"/>
                </a:cubicBezTo>
                <a:cubicBezTo>
                  <a:pt x="1936726" y="1792383"/>
                  <a:pt x="1936585" y="1791688"/>
                  <a:pt x="1936585" y="1790950"/>
                </a:cubicBezTo>
                <a:cubicBezTo>
                  <a:pt x="1936585" y="1790191"/>
                  <a:pt x="1936726" y="1789480"/>
                  <a:pt x="1937008" y="1788818"/>
                </a:cubicBezTo>
                <a:cubicBezTo>
                  <a:pt x="1937290" y="1788156"/>
                  <a:pt x="1937675" y="1787575"/>
                  <a:pt x="1938164" y="1787076"/>
                </a:cubicBezTo>
                <a:cubicBezTo>
                  <a:pt x="1938652" y="1786577"/>
                  <a:pt x="1939222" y="1786186"/>
                  <a:pt x="1939873" y="1785904"/>
                </a:cubicBezTo>
                <a:cubicBezTo>
                  <a:pt x="1940524" y="1785622"/>
                  <a:pt x="1941229" y="1785481"/>
                  <a:pt x="1941989" y="1785481"/>
                </a:cubicBezTo>
                <a:close/>
                <a:moveTo>
                  <a:pt x="1627989" y="1780858"/>
                </a:moveTo>
                <a:cubicBezTo>
                  <a:pt x="1626579" y="1780858"/>
                  <a:pt x="1625363" y="1780999"/>
                  <a:pt x="1624343" y="1781281"/>
                </a:cubicBezTo>
                <a:cubicBezTo>
                  <a:pt x="1623323" y="1781563"/>
                  <a:pt x="1622487" y="1781965"/>
                  <a:pt x="1621836" y="1782486"/>
                </a:cubicBezTo>
                <a:cubicBezTo>
                  <a:pt x="1621185" y="1783007"/>
                  <a:pt x="1620702" y="1783631"/>
                  <a:pt x="1620387" y="1784358"/>
                </a:cubicBezTo>
                <a:cubicBezTo>
                  <a:pt x="1620073" y="1785085"/>
                  <a:pt x="1619915" y="1785904"/>
                  <a:pt x="1619915" y="1786816"/>
                </a:cubicBezTo>
                <a:cubicBezTo>
                  <a:pt x="1619915" y="1787445"/>
                  <a:pt x="1620013" y="1788047"/>
                  <a:pt x="1620208" y="1788623"/>
                </a:cubicBezTo>
                <a:cubicBezTo>
                  <a:pt x="1620404" y="1789198"/>
                  <a:pt x="1620718" y="1789708"/>
                  <a:pt x="1621153" y="1790153"/>
                </a:cubicBezTo>
                <a:cubicBezTo>
                  <a:pt x="1621587" y="1790598"/>
                  <a:pt x="1622151" y="1790950"/>
                  <a:pt x="1622845" y="1791211"/>
                </a:cubicBezTo>
                <a:cubicBezTo>
                  <a:pt x="1623540" y="1791471"/>
                  <a:pt x="1624387" y="1791602"/>
                  <a:pt x="1625385" y="1791602"/>
                </a:cubicBezTo>
                <a:cubicBezTo>
                  <a:pt x="1626687" y="1791602"/>
                  <a:pt x="1628179" y="1791205"/>
                  <a:pt x="1629861" y="1790413"/>
                </a:cubicBezTo>
                <a:cubicBezTo>
                  <a:pt x="1631543" y="1789621"/>
                  <a:pt x="1633318" y="1788368"/>
                  <a:pt x="1635184" y="1786653"/>
                </a:cubicBezTo>
                <a:lnTo>
                  <a:pt x="1635184" y="1780858"/>
                </a:lnTo>
                <a:close/>
                <a:moveTo>
                  <a:pt x="761215" y="1780858"/>
                </a:moveTo>
                <a:cubicBezTo>
                  <a:pt x="759804" y="1780858"/>
                  <a:pt x="758589" y="1780999"/>
                  <a:pt x="757568" y="1781281"/>
                </a:cubicBezTo>
                <a:cubicBezTo>
                  <a:pt x="756548" y="1781563"/>
                  <a:pt x="755713" y="1781965"/>
                  <a:pt x="755062" y="1782486"/>
                </a:cubicBezTo>
                <a:cubicBezTo>
                  <a:pt x="754411" y="1783007"/>
                  <a:pt x="753928" y="1783631"/>
                  <a:pt x="753613" y="1784358"/>
                </a:cubicBezTo>
                <a:cubicBezTo>
                  <a:pt x="753298" y="1785085"/>
                  <a:pt x="753141" y="1785904"/>
                  <a:pt x="753141" y="1786816"/>
                </a:cubicBezTo>
                <a:cubicBezTo>
                  <a:pt x="753141" y="1787445"/>
                  <a:pt x="753239" y="1788047"/>
                  <a:pt x="753434" y="1788623"/>
                </a:cubicBezTo>
                <a:cubicBezTo>
                  <a:pt x="753629" y="1789198"/>
                  <a:pt x="753944" y="1789708"/>
                  <a:pt x="754378" y="1790153"/>
                </a:cubicBezTo>
                <a:cubicBezTo>
                  <a:pt x="754812" y="1790598"/>
                  <a:pt x="755376" y="1790950"/>
                  <a:pt x="756071" y="1791211"/>
                </a:cubicBezTo>
                <a:cubicBezTo>
                  <a:pt x="756765" y="1791471"/>
                  <a:pt x="757612" y="1791602"/>
                  <a:pt x="758610" y="1791602"/>
                </a:cubicBezTo>
                <a:cubicBezTo>
                  <a:pt x="759912" y="1791602"/>
                  <a:pt x="761405" y="1791205"/>
                  <a:pt x="763087" y="1790413"/>
                </a:cubicBezTo>
                <a:cubicBezTo>
                  <a:pt x="764769" y="1789621"/>
                  <a:pt x="766543" y="1788368"/>
                  <a:pt x="768410" y="1786653"/>
                </a:cubicBezTo>
                <a:lnTo>
                  <a:pt x="768410" y="1780858"/>
                </a:lnTo>
                <a:close/>
                <a:moveTo>
                  <a:pt x="342115" y="1780858"/>
                </a:moveTo>
                <a:cubicBezTo>
                  <a:pt x="340704" y="1780858"/>
                  <a:pt x="339488" y="1780999"/>
                  <a:pt x="338469" y="1781281"/>
                </a:cubicBezTo>
                <a:cubicBezTo>
                  <a:pt x="337448" y="1781563"/>
                  <a:pt x="336613" y="1781965"/>
                  <a:pt x="335962" y="1782486"/>
                </a:cubicBezTo>
                <a:cubicBezTo>
                  <a:pt x="335311" y="1783007"/>
                  <a:pt x="334828" y="1783631"/>
                  <a:pt x="334513" y="1784358"/>
                </a:cubicBezTo>
                <a:cubicBezTo>
                  <a:pt x="334198" y="1785085"/>
                  <a:pt x="334041" y="1785904"/>
                  <a:pt x="334041" y="1786816"/>
                </a:cubicBezTo>
                <a:cubicBezTo>
                  <a:pt x="334041" y="1787445"/>
                  <a:pt x="334139" y="1788047"/>
                  <a:pt x="334334" y="1788623"/>
                </a:cubicBezTo>
                <a:cubicBezTo>
                  <a:pt x="334529" y="1789198"/>
                  <a:pt x="334844" y="1789708"/>
                  <a:pt x="335278" y="1790153"/>
                </a:cubicBezTo>
                <a:cubicBezTo>
                  <a:pt x="335712" y="1790598"/>
                  <a:pt x="336276" y="1790950"/>
                  <a:pt x="336971" y="1791211"/>
                </a:cubicBezTo>
                <a:cubicBezTo>
                  <a:pt x="337666" y="1791471"/>
                  <a:pt x="338512" y="1791602"/>
                  <a:pt x="339510" y="1791602"/>
                </a:cubicBezTo>
                <a:cubicBezTo>
                  <a:pt x="340813" y="1791602"/>
                  <a:pt x="342305" y="1791205"/>
                  <a:pt x="343987" y="1790413"/>
                </a:cubicBezTo>
                <a:cubicBezTo>
                  <a:pt x="345669" y="1789621"/>
                  <a:pt x="347443" y="1788368"/>
                  <a:pt x="349310" y="1786653"/>
                </a:cubicBezTo>
                <a:lnTo>
                  <a:pt x="349310" y="1780858"/>
                </a:lnTo>
                <a:close/>
                <a:moveTo>
                  <a:pt x="1077818" y="1767412"/>
                </a:moveTo>
                <a:cubicBezTo>
                  <a:pt x="1077102" y="1767412"/>
                  <a:pt x="1076375" y="1767526"/>
                  <a:pt x="1075637" y="1767754"/>
                </a:cubicBezTo>
                <a:cubicBezTo>
                  <a:pt x="1074899" y="1767982"/>
                  <a:pt x="1074134" y="1768362"/>
                  <a:pt x="1073342" y="1768894"/>
                </a:cubicBezTo>
                <a:cubicBezTo>
                  <a:pt x="1072549" y="1769425"/>
                  <a:pt x="1071714" y="1770131"/>
                  <a:pt x="1070835" y="1771010"/>
                </a:cubicBezTo>
                <a:cubicBezTo>
                  <a:pt x="1069956" y="1771889"/>
                  <a:pt x="1069017" y="1772979"/>
                  <a:pt x="1068019" y="1774282"/>
                </a:cubicBezTo>
                <a:lnTo>
                  <a:pt x="1068019" y="1790137"/>
                </a:lnTo>
                <a:cubicBezTo>
                  <a:pt x="1069126" y="1790571"/>
                  <a:pt x="1070254" y="1790912"/>
                  <a:pt x="1071405" y="1791162"/>
                </a:cubicBezTo>
                <a:cubicBezTo>
                  <a:pt x="1072555" y="1791412"/>
                  <a:pt x="1073651" y="1791536"/>
                  <a:pt x="1074693" y="1791536"/>
                </a:cubicBezTo>
                <a:cubicBezTo>
                  <a:pt x="1075995" y="1791536"/>
                  <a:pt x="1077238" y="1791330"/>
                  <a:pt x="1078420" y="1790918"/>
                </a:cubicBezTo>
                <a:cubicBezTo>
                  <a:pt x="1079603" y="1790505"/>
                  <a:pt x="1080645" y="1789816"/>
                  <a:pt x="1081546" y="1788851"/>
                </a:cubicBezTo>
                <a:cubicBezTo>
                  <a:pt x="1082447" y="1787885"/>
                  <a:pt x="1083163" y="1786604"/>
                  <a:pt x="1083695" y="1785009"/>
                </a:cubicBezTo>
                <a:cubicBezTo>
                  <a:pt x="1084226" y="1783414"/>
                  <a:pt x="1084492" y="1781433"/>
                  <a:pt x="1084492" y="1779067"/>
                </a:cubicBezTo>
                <a:cubicBezTo>
                  <a:pt x="1084492" y="1777353"/>
                  <a:pt x="1084367" y="1775779"/>
                  <a:pt x="1084118" y="1774347"/>
                </a:cubicBezTo>
                <a:cubicBezTo>
                  <a:pt x="1083868" y="1772914"/>
                  <a:pt x="1083472" y="1771688"/>
                  <a:pt x="1082930" y="1770668"/>
                </a:cubicBezTo>
                <a:cubicBezTo>
                  <a:pt x="1082387" y="1769648"/>
                  <a:pt x="1081692" y="1768850"/>
                  <a:pt x="1080846" y="1768275"/>
                </a:cubicBezTo>
                <a:cubicBezTo>
                  <a:pt x="1079999" y="1767700"/>
                  <a:pt x="1078990" y="1767412"/>
                  <a:pt x="1077818" y="1767412"/>
                </a:cubicBezTo>
                <a:close/>
                <a:moveTo>
                  <a:pt x="266664" y="1767347"/>
                </a:moveTo>
                <a:cubicBezTo>
                  <a:pt x="263582" y="1767347"/>
                  <a:pt x="261178" y="1768346"/>
                  <a:pt x="259452" y="1770342"/>
                </a:cubicBezTo>
                <a:cubicBezTo>
                  <a:pt x="257727" y="1772339"/>
                  <a:pt x="256864" y="1775464"/>
                  <a:pt x="256864" y="1779719"/>
                </a:cubicBezTo>
                <a:cubicBezTo>
                  <a:pt x="256864" y="1783669"/>
                  <a:pt x="257445" y="1786615"/>
                  <a:pt x="258606" y="1788558"/>
                </a:cubicBezTo>
                <a:cubicBezTo>
                  <a:pt x="259767" y="1790500"/>
                  <a:pt x="261411" y="1791471"/>
                  <a:pt x="263538" y="1791471"/>
                </a:cubicBezTo>
                <a:cubicBezTo>
                  <a:pt x="264971" y="1791471"/>
                  <a:pt x="266484" y="1790831"/>
                  <a:pt x="268080" y="1789551"/>
                </a:cubicBezTo>
                <a:cubicBezTo>
                  <a:pt x="269675" y="1788270"/>
                  <a:pt x="271352" y="1786371"/>
                  <a:pt x="273110" y="1783853"/>
                </a:cubicBezTo>
                <a:lnTo>
                  <a:pt x="273110" y="1768682"/>
                </a:lnTo>
                <a:cubicBezTo>
                  <a:pt x="272176" y="1768248"/>
                  <a:pt x="271145" y="1767917"/>
                  <a:pt x="270017" y="1767689"/>
                </a:cubicBezTo>
                <a:cubicBezTo>
                  <a:pt x="268888" y="1767461"/>
                  <a:pt x="267770" y="1767347"/>
                  <a:pt x="266664" y="1767347"/>
                </a:cubicBezTo>
                <a:close/>
                <a:moveTo>
                  <a:pt x="1770799" y="1767282"/>
                </a:moveTo>
                <a:cubicBezTo>
                  <a:pt x="1769106" y="1767282"/>
                  <a:pt x="1767658" y="1767613"/>
                  <a:pt x="1766453" y="1768275"/>
                </a:cubicBezTo>
                <a:cubicBezTo>
                  <a:pt x="1765248" y="1768937"/>
                  <a:pt x="1764261" y="1769822"/>
                  <a:pt x="1763490" y="1770928"/>
                </a:cubicBezTo>
                <a:cubicBezTo>
                  <a:pt x="1762720" y="1772035"/>
                  <a:pt x="1762156" y="1773321"/>
                  <a:pt x="1761797" y="1774786"/>
                </a:cubicBezTo>
                <a:cubicBezTo>
                  <a:pt x="1761439" y="1776251"/>
                  <a:pt x="1761260" y="1777787"/>
                  <a:pt x="1761260" y="1779393"/>
                </a:cubicBezTo>
                <a:cubicBezTo>
                  <a:pt x="1761260" y="1781412"/>
                  <a:pt x="1761483" y="1783180"/>
                  <a:pt x="1761928" y="1784700"/>
                </a:cubicBezTo>
                <a:cubicBezTo>
                  <a:pt x="1762373" y="1786219"/>
                  <a:pt x="1763007" y="1787483"/>
                  <a:pt x="1763832" y="1788492"/>
                </a:cubicBezTo>
                <a:cubicBezTo>
                  <a:pt x="1764657" y="1789502"/>
                  <a:pt x="1765655" y="1790261"/>
                  <a:pt x="1766827" y="1790771"/>
                </a:cubicBezTo>
                <a:cubicBezTo>
                  <a:pt x="1767999" y="1791281"/>
                  <a:pt x="1769323" y="1791536"/>
                  <a:pt x="1770799" y="1791536"/>
                </a:cubicBezTo>
                <a:cubicBezTo>
                  <a:pt x="1772492" y="1791536"/>
                  <a:pt x="1773941" y="1791205"/>
                  <a:pt x="1775145" y="1790544"/>
                </a:cubicBezTo>
                <a:cubicBezTo>
                  <a:pt x="1776350" y="1789881"/>
                  <a:pt x="1777338" y="1788997"/>
                  <a:pt x="1778108" y="1787890"/>
                </a:cubicBezTo>
                <a:cubicBezTo>
                  <a:pt x="1778879" y="1786783"/>
                  <a:pt x="1779443" y="1785497"/>
                  <a:pt x="1779801" y="1784032"/>
                </a:cubicBezTo>
                <a:cubicBezTo>
                  <a:pt x="1780159" y="1782567"/>
                  <a:pt x="1780338" y="1781021"/>
                  <a:pt x="1780338" y="1779393"/>
                </a:cubicBezTo>
                <a:cubicBezTo>
                  <a:pt x="1780338" y="1777375"/>
                  <a:pt x="1780116" y="1775611"/>
                  <a:pt x="1779671" y="1774103"/>
                </a:cubicBezTo>
                <a:cubicBezTo>
                  <a:pt x="1779226" y="1772594"/>
                  <a:pt x="1778591" y="1771335"/>
                  <a:pt x="1777766" y="1770326"/>
                </a:cubicBezTo>
                <a:cubicBezTo>
                  <a:pt x="1776941" y="1769317"/>
                  <a:pt x="1775938" y="1768557"/>
                  <a:pt x="1774755" y="1768047"/>
                </a:cubicBezTo>
                <a:cubicBezTo>
                  <a:pt x="1773572" y="1767537"/>
                  <a:pt x="1772253" y="1767282"/>
                  <a:pt x="1770799" y="1767282"/>
                </a:cubicBezTo>
                <a:close/>
                <a:moveTo>
                  <a:pt x="1246924" y="1767282"/>
                </a:moveTo>
                <a:cubicBezTo>
                  <a:pt x="1245231" y="1767282"/>
                  <a:pt x="1243783" y="1767613"/>
                  <a:pt x="1242578" y="1768275"/>
                </a:cubicBezTo>
                <a:cubicBezTo>
                  <a:pt x="1241373" y="1768937"/>
                  <a:pt x="1240386" y="1769822"/>
                  <a:pt x="1239615" y="1770928"/>
                </a:cubicBezTo>
                <a:cubicBezTo>
                  <a:pt x="1238845" y="1772035"/>
                  <a:pt x="1238281" y="1773321"/>
                  <a:pt x="1237922" y="1774786"/>
                </a:cubicBezTo>
                <a:cubicBezTo>
                  <a:pt x="1237564" y="1776251"/>
                  <a:pt x="1237385" y="1777787"/>
                  <a:pt x="1237385" y="1779393"/>
                </a:cubicBezTo>
                <a:cubicBezTo>
                  <a:pt x="1237385" y="1781412"/>
                  <a:pt x="1237608" y="1783180"/>
                  <a:pt x="1238053" y="1784700"/>
                </a:cubicBezTo>
                <a:cubicBezTo>
                  <a:pt x="1238498" y="1786219"/>
                  <a:pt x="1239133" y="1787483"/>
                  <a:pt x="1239957" y="1788492"/>
                </a:cubicBezTo>
                <a:cubicBezTo>
                  <a:pt x="1240782" y="1789502"/>
                  <a:pt x="1241780" y="1790261"/>
                  <a:pt x="1242952" y="1790771"/>
                </a:cubicBezTo>
                <a:cubicBezTo>
                  <a:pt x="1244124" y="1791281"/>
                  <a:pt x="1245448" y="1791536"/>
                  <a:pt x="1246924" y="1791536"/>
                </a:cubicBezTo>
                <a:cubicBezTo>
                  <a:pt x="1248617" y="1791536"/>
                  <a:pt x="1250066" y="1791205"/>
                  <a:pt x="1251270" y="1790544"/>
                </a:cubicBezTo>
                <a:cubicBezTo>
                  <a:pt x="1252475" y="1789881"/>
                  <a:pt x="1253462" y="1788997"/>
                  <a:pt x="1254233" y="1787890"/>
                </a:cubicBezTo>
                <a:cubicBezTo>
                  <a:pt x="1255004" y="1786783"/>
                  <a:pt x="1255568" y="1785497"/>
                  <a:pt x="1255926" y="1784032"/>
                </a:cubicBezTo>
                <a:cubicBezTo>
                  <a:pt x="1256284" y="1782567"/>
                  <a:pt x="1256463" y="1781021"/>
                  <a:pt x="1256463" y="1779393"/>
                </a:cubicBezTo>
                <a:cubicBezTo>
                  <a:pt x="1256463" y="1777375"/>
                  <a:pt x="1256241" y="1775611"/>
                  <a:pt x="1255796" y="1774103"/>
                </a:cubicBezTo>
                <a:cubicBezTo>
                  <a:pt x="1255351" y="1772594"/>
                  <a:pt x="1254716" y="1771335"/>
                  <a:pt x="1253891" y="1770326"/>
                </a:cubicBezTo>
                <a:cubicBezTo>
                  <a:pt x="1253067" y="1769317"/>
                  <a:pt x="1252063" y="1768557"/>
                  <a:pt x="1250880" y="1768047"/>
                </a:cubicBezTo>
                <a:cubicBezTo>
                  <a:pt x="1249697" y="1767537"/>
                  <a:pt x="1248379" y="1767282"/>
                  <a:pt x="1246924" y="1767282"/>
                </a:cubicBezTo>
                <a:close/>
                <a:moveTo>
                  <a:pt x="1837539" y="1766989"/>
                </a:moveTo>
                <a:cubicBezTo>
                  <a:pt x="1836302" y="1766989"/>
                  <a:pt x="1835174" y="1767228"/>
                  <a:pt x="1834154" y="1767705"/>
                </a:cubicBezTo>
                <a:cubicBezTo>
                  <a:pt x="1833133" y="1768183"/>
                  <a:pt x="1832254" y="1768856"/>
                  <a:pt x="1831516" y="1769724"/>
                </a:cubicBezTo>
                <a:cubicBezTo>
                  <a:pt x="1830779" y="1770592"/>
                  <a:pt x="1830182" y="1771634"/>
                  <a:pt x="1829726" y="1772849"/>
                </a:cubicBezTo>
                <a:cubicBezTo>
                  <a:pt x="1829270" y="1774065"/>
                  <a:pt x="1828988" y="1775399"/>
                  <a:pt x="1828879" y="1776854"/>
                </a:cubicBezTo>
                <a:lnTo>
                  <a:pt x="1846069" y="1776854"/>
                </a:lnTo>
                <a:cubicBezTo>
                  <a:pt x="1846134" y="1775399"/>
                  <a:pt x="1845993" y="1774070"/>
                  <a:pt x="1845646" y="1772866"/>
                </a:cubicBezTo>
                <a:cubicBezTo>
                  <a:pt x="1845299" y="1771661"/>
                  <a:pt x="1844761" y="1770625"/>
                  <a:pt x="1844034" y="1769756"/>
                </a:cubicBezTo>
                <a:cubicBezTo>
                  <a:pt x="1843307" y="1768888"/>
                  <a:pt x="1842401" y="1768210"/>
                  <a:pt x="1841316" y="1767722"/>
                </a:cubicBezTo>
                <a:cubicBezTo>
                  <a:pt x="1840231" y="1767233"/>
                  <a:pt x="1838972" y="1766989"/>
                  <a:pt x="1837539" y="1766989"/>
                </a:cubicBezTo>
                <a:close/>
                <a:moveTo>
                  <a:pt x="1523214" y="1766989"/>
                </a:moveTo>
                <a:cubicBezTo>
                  <a:pt x="1521977" y="1766989"/>
                  <a:pt x="1520849" y="1767228"/>
                  <a:pt x="1519829" y="1767705"/>
                </a:cubicBezTo>
                <a:cubicBezTo>
                  <a:pt x="1518809" y="1768183"/>
                  <a:pt x="1517929" y="1768856"/>
                  <a:pt x="1517191" y="1769724"/>
                </a:cubicBezTo>
                <a:cubicBezTo>
                  <a:pt x="1516453" y="1770592"/>
                  <a:pt x="1515857" y="1771634"/>
                  <a:pt x="1515401" y="1772849"/>
                </a:cubicBezTo>
                <a:cubicBezTo>
                  <a:pt x="1514945" y="1774065"/>
                  <a:pt x="1514663" y="1775399"/>
                  <a:pt x="1514554" y="1776854"/>
                </a:cubicBezTo>
                <a:lnTo>
                  <a:pt x="1531744" y="1776854"/>
                </a:lnTo>
                <a:cubicBezTo>
                  <a:pt x="1531809" y="1775399"/>
                  <a:pt x="1531668" y="1774070"/>
                  <a:pt x="1531321" y="1772866"/>
                </a:cubicBezTo>
                <a:cubicBezTo>
                  <a:pt x="1530973" y="1771661"/>
                  <a:pt x="1530436" y="1770625"/>
                  <a:pt x="1529709" y="1769756"/>
                </a:cubicBezTo>
                <a:cubicBezTo>
                  <a:pt x="1528982" y="1768888"/>
                  <a:pt x="1528076" y="1768210"/>
                  <a:pt x="1526991" y="1767722"/>
                </a:cubicBezTo>
                <a:cubicBezTo>
                  <a:pt x="1525906" y="1767233"/>
                  <a:pt x="1524647" y="1766989"/>
                  <a:pt x="1523214" y="1766989"/>
                </a:cubicBezTo>
                <a:close/>
                <a:moveTo>
                  <a:pt x="1351764" y="1766989"/>
                </a:moveTo>
                <a:cubicBezTo>
                  <a:pt x="1350527" y="1766989"/>
                  <a:pt x="1349399" y="1767228"/>
                  <a:pt x="1348379" y="1767705"/>
                </a:cubicBezTo>
                <a:cubicBezTo>
                  <a:pt x="1347359" y="1768183"/>
                  <a:pt x="1346479" y="1768856"/>
                  <a:pt x="1345741" y="1769724"/>
                </a:cubicBezTo>
                <a:cubicBezTo>
                  <a:pt x="1345003" y="1770592"/>
                  <a:pt x="1344407" y="1771634"/>
                  <a:pt x="1343951" y="1772849"/>
                </a:cubicBezTo>
                <a:cubicBezTo>
                  <a:pt x="1343495" y="1774065"/>
                  <a:pt x="1343213" y="1775399"/>
                  <a:pt x="1343104" y="1776854"/>
                </a:cubicBezTo>
                <a:lnTo>
                  <a:pt x="1360294" y="1776854"/>
                </a:lnTo>
                <a:cubicBezTo>
                  <a:pt x="1360359" y="1775399"/>
                  <a:pt x="1360218" y="1774070"/>
                  <a:pt x="1359871" y="1772866"/>
                </a:cubicBezTo>
                <a:cubicBezTo>
                  <a:pt x="1359523" y="1771661"/>
                  <a:pt x="1358986" y="1770625"/>
                  <a:pt x="1358259" y="1769756"/>
                </a:cubicBezTo>
                <a:cubicBezTo>
                  <a:pt x="1357532" y="1768888"/>
                  <a:pt x="1356626" y="1768210"/>
                  <a:pt x="1355541" y="1767722"/>
                </a:cubicBezTo>
                <a:cubicBezTo>
                  <a:pt x="1354456" y="1767233"/>
                  <a:pt x="1353197" y="1766989"/>
                  <a:pt x="1351764" y="1766989"/>
                </a:cubicBezTo>
                <a:close/>
                <a:moveTo>
                  <a:pt x="1142214" y="1766989"/>
                </a:moveTo>
                <a:cubicBezTo>
                  <a:pt x="1140977" y="1766989"/>
                  <a:pt x="1139849" y="1767228"/>
                  <a:pt x="1138829" y="1767705"/>
                </a:cubicBezTo>
                <a:cubicBezTo>
                  <a:pt x="1137808" y="1768183"/>
                  <a:pt x="1136929" y="1768856"/>
                  <a:pt x="1136191" y="1769724"/>
                </a:cubicBezTo>
                <a:cubicBezTo>
                  <a:pt x="1135453" y="1770592"/>
                  <a:pt x="1134857" y="1771634"/>
                  <a:pt x="1134401" y="1772849"/>
                </a:cubicBezTo>
                <a:cubicBezTo>
                  <a:pt x="1133945" y="1774065"/>
                  <a:pt x="1133663" y="1775399"/>
                  <a:pt x="1133554" y="1776854"/>
                </a:cubicBezTo>
                <a:lnTo>
                  <a:pt x="1150744" y="1776854"/>
                </a:lnTo>
                <a:cubicBezTo>
                  <a:pt x="1150809" y="1775399"/>
                  <a:pt x="1150668" y="1774070"/>
                  <a:pt x="1150321" y="1772866"/>
                </a:cubicBezTo>
                <a:cubicBezTo>
                  <a:pt x="1149973" y="1771661"/>
                  <a:pt x="1149436" y="1770625"/>
                  <a:pt x="1148709" y="1769756"/>
                </a:cubicBezTo>
                <a:cubicBezTo>
                  <a:pt x="1147982" y="1768888"/>
                  <a:pt x="1147076" y="1768210"/>
                  <a:pt x="1145991" y="1767722"/>
                </a:cubicBezTo>
                <a:cubicBezTo>
                  <a:pt x="1144906" y="1767233"/>
                  <a:pt x="1143647" y="1766989"/>
                  <a:pt x="1142214" y="1766989"/>
                </a:cubicBezTo>
                <a:close/>
                <a:moveTo>
                  <a:pt x="894564" y="1766989"/>
                </a:moveTo>
                <a:cubicBezTo>
                  <a:pt x="893327" y="1766989"/>
                  <a:pt x="892199" y="1767228"/>
                  <a:pt x="891179" y="1767705"/>
                </a:cubicBezTo>
                <a:cubicBezTo>
                  <a:pt x="890158" y="1768183"/>
                  <a:pt x="889279" y="1768856"/>
                  <a:pt x="888541" y="1769724"/>
                </a:cubicBezTo>
                <a:cubicBezTo>
                  <a:pt x="887804" y="1770592"/>
                  <a:pt x="887207" y="1771634"/>
                  <a:pt x="886751" y="1772849"/>
                </a:cubicBezTo>
                <a:cubicBezTo>
                  <a:pt x="886295" y="1774065"/>
                  <a:pt x="886013" y="1775399"/>
                  <a:pt x="885904" y="1776854"/>
                </a:cubicBezTo>
                <a:lnTo>
                  <a:pt x="903094" y="1776854"/>
                </a:lnTo>
                <a:cubicBezTo>
                  <a:pt x="903159" y="1775399"/>
                  <a:pt x="903018" y="1774070"/>
                  <a:pt x="902671" y="1772866"/>
                </a:cubicBezTo>
                <a:cubicBezTo>
                  <a:pt x="902323" y="1771661"/>
                  <a:pt x="901786" y="1770625"/>
                  <a:pt x="901059" y="1769756"/>
                </a:cubicBezTo>
                <a:cubicBezTo>
                  <a:pt x="900332" y="1768888"/>
                  <a:pt x="899426" y="1768210"/>
                  <a:pt x="898341" y="1767722"/>
                </a:cubicBezTo>
                <a:cubicBezTo>
                  <a:pt x="897256" y="1767233"/>
                  <a:pt x="895997" y="1766989"/>
                  <a:pt x="894564" y="1766989"/>
                </a:cubicBezTo>
                <a:close/>
                <a:moveTo>
                  <a:pt x="827890" y="1766989"/>
                </a:moveTo>
                <a:cubicBezTo>
                  <a:pt x="826653" y="1766989"/>
                  <a:pt x="825524" y="1767228"/>
                  <a:pt x="824504" y="1767705"/>
                </a:cubicBezTo>
                <a:cubicBezTo>
                  <a:pt x="823484" y="1768183"/>
                  <a:pt x="822605" y="1768856"/>
                  <a:pt x="821867" y="1769724"/>
                </a:cubicBezTo>
                <a:cubicBezTo>
                  <a:pt x="821129" y="1770592"/>
                  <a:pt x="820532" y="1771634"/>
                  <a:pt x="820076" y="1772849"/>
                </a:cubicBezTo>
                <a:cubicBezTo>
                  <a:pt x="819620" y="1774065"/>
                  <a:pt x="819338" y="1775399"/>
                  <a:pt x="819230" y="1776854"/>
                </a:cubicBezTo>
                <a:lnTo>
                  <a:pt x="836419" y="1776854"/>
                </a:lnTo>
                <a:cubicBezTo>
                  <a:pt x="836485" y="1775399"/>
                  <a:pt x="836343" y="1774070"/>
                  <a:pt x="835996" y="1772866"/>
                </a:cubicBezTo>
                <a:cubicBezTo>
                  <a:pt x="835649" y="1771661"/>
                  <a:pt x="835112" y="1770625"/>
                  <a:pt x="834385" y="1769756"/>
                </a:cubicBezTo>
                <a:cubicBezTo>
                  <a:pt x="833658" y="1768888"/>
                  <a:pt x="832751" y="1768210"/>
                  <a:pt x="831666" y="1767722"/>
                </a:cubicBezTo>
                <a:cubicBezTo>
                  <a:pt x="830581" y="1767233"/>
                  <a:pt x="829322" y="1766989"/>
                  <a:pt x="827890" y="1766989"/>
                </a:cubicBezTo>
                <a:close/>
                <a:moveTo>
                  <a:pt x="618340" y="1766989"/>
                </a:moveTo>
                <a:cubicBezTo>
                  <a:pt x="617103" y="1766989"/>
                  <a:pt x="615974" y="1767228"/>
                  <a:pt x="614954" y="1767705"/>
                </a:cubicBezTo>
                <a:cubicBezTo>
                  <a:pt x="613934" y="1768183"/>
                  <a:pt x="613055" y="1768856"/>
                  <a:pt x="612317" y="1769724"/>
                </a:cubicBezTo>
                <a:cubicBezTo>
                  <a:pt x="611579" y="1770592"/>
                  <a:pt x="610982" y="1771634"/>
                  <a:pt x="610526" y="1772849"/>
                </a:cubicBezTo>
                <a:cubicBezTo>
                  <a:pt x="610071" y="1774065"/>
                  <a:pt x="609788" y="1775399"/>
                  <a:pt x="609680" y="1776854"/>
                </a:cubicBezTo>
                <a:lnTo>
                  <a:pt x="626869" y="1776854"/>
                </a:lnTo>
                <a:cubicBezTo>
                  <a:pt x="626935" y="1775399"/>
                  <a:pt x="626794" y="1774070"/>
                  <a:pt x="626446" y="1772866"/>
                </a:cubicBezTo>
                <a:cubicBezTo>
                  <a:pt x="626099" y="1771661"/>
                  <a:pt x="625562" y="1770625"/>
                  <a:pt x="624835" y="1769756"/>
                </a:cubicBezTo>
                <a:cubicBezTo>
                  <a:pt x="624108" y="1768888"/>
                  <a:pt x="623202" y="1768210"/>
                  <a:pt x="622116" y="1767722"/>
                </a:cubicBezTo>
                <a:cubicBezTo>
                  <a:pt x="621031" y="1767233"/>
                  <a:pt x="619772" y="1766989"/>
                  <a:pt x="618340" y="1766989"/>
                </a:cubicBezTo>
                <a:close/>
                <a:moveTo>
                  <a:pt x="1389343" y="1766729"/>
                </a:moveTo>
                <a:cubicBezTo>
                  <a:pt x="1388215" y="1766729"/>
                  <a:pt x="1387211" y="1766924"/>
                  <a:pt x="1386332" y="1767315"/>
                </a:cubicBezTo>
                <a:cubicBezTo>
                  <a:pt x="1385453" y="1767705"/>
                  <a:pt x="1384715" y="1768221"/>
                  <a:pt x="1384118" y="1768861"/>
                </a:cubicBezTo>
                <a:cubicBezTo>
                  <a:pt x="1383521" y="1769501"/>
                  <a:pt x="1383066" y="1770245"/>
                  <a:pt x="1382751" y="1771091"/>
                </a:cubicBezTo>
                <a:cubicBezTo>
                  <a:pt x="1382436" y="1771938"/>
                  <a:pt x="1382279" y="1772817"/>
                  <a:pt x="1382279" y="1773728"/>
                </a:cubicBezTo>
                <a:cubicBezTo>
                  <a:pt x="1382279" y="1774770"/>
                  <a:pt x="1382452" y="1775725"/>
                  <a:pt x="1382800" y="1776593"/>
                </a:cubicBezTo>
                <a:cubicBezTo>
                  <a:pt x="1383147" y="1777461"/>
                  <a:pt x="1383635" y="1778199"/>
                  <a:pt x="1384265" y="1778807"/>
                </a:cubicBezTo>
                <a:cubicBezTo>
                  <a:pt x="1384894" y="1779415"/>
                  <a:pt x="1385638" y="1779887"/>
                  <a:pt x="1386495" y="1780223"/>
                </a:cubicBezTo>
                <a:cubicBezTo>
                  <a:pt x="1387352" y="1780560"/>
                  <a:pt x="1388302" y="1780728"/>
                  <a:pt x="1389343" y="1780728"/>
                </a:cubicBezTo>
                <a:cubicBezTo>
                  <a:pt x="1390472" y="1780728"/>
                  <a:pt x="1391476" y="1780538"/>
                  <a:pt x="1392355" y="1780158"/>
                </a:cubicBezTo>
                <a:cubicBezTo>
                  <a:pt x="1393234" y="1779778"/>
                  <a:pt x="1393972" y="1779263"/>
                  <a:pt x="1394569" y="1778612"/>
                </a:cubicBezTo>
                <a:cubicBezTo>
                  <a:pt x="1395165" y="1777961"/>
                  <a:pt x="1395621" y="1777212"/>
                  <a:pt x="1395936" y="1776365"/>
                </a:cubicBezTo>
                <a:cubicBezTo>
                  <a:pt x="1396251" y="1775519"/>
                  <a:pt x="1396408" y="1774640"/>
                  <a:pt x="1396408" y="1773728"/>
                </a:cubicBezTo>
                <a:cubicBezTo>
                  <a:pt x="1396408" y="1772686"/>
                  <a:pt x="1396235" y="1771731"/>
                  <a:pt x="1395887" y="1770863"/>
                </a:cubicBezTo>
                <a:cubicBezTo>
                  <a:pt x="1395540" y="1769995"/>
                  <a:pt x="1395052" y="1769257"/>
                  <a:pt x="1394422" y="1768649"/>
                </a:cubicBezTo>
                <a:cubicBezTo>
                  <a:pt x="1393793" y="1768042"/>
                  <a:pt x="1393049" y="1767570"/>
                  <a:pt x="1392192" y="1767233"/>
                </a:cubicBezTo>
                <a:cubicBezTo>
                  <a:pt x="1391335" y="1766897"/>
                  <a:pt x="1390385" y="1766729"/>
                  <a:pt x="1389343" y="1766729"/>
                </a:cubicBezTo>
                <a:close/>
                <a:moveTo>
                  <a:pt x="998818" y="1766729"/>
                </a:moveTo>
                <a:cubicBezTo>
                  <a:pt x="997690" y="1766729"/>
                  <a:pt x="996686" y="1766924"/>
                  <a:pt x="995807" y="1767315"/>
                </a:cubicBezTo>
                <a:cubicBezTo>
                  <a:pt x="994928" y="1767705"/>
                  <a:pt x="994190" y="1768221"/>
                  <a:pt x="993593" y="1768861"/>
                </a:cubicBezTo>
                <a:cubicBezTo>
                  <a:pt x="992996" y="1769501"/>
                  <a:pt x="992540" y="1770245"/>
                  <a:pt x="992226" y="1771091"/>
                </a:cubicBezTo>
                <a:cubicBezTo>
                  <a:pt x="991911" y="1771938"/>
                  <a:pt x="991754" y="1772817"/>
                  <a:pt x="991754" y="1773728"/>
                </a:cubicBezTo>
                <a:cubicBezTo>
                  <a:pt x="991754" y="1774770"/>
                  <a:pt x="991927" y="1775725"/>
                  <a:pt x="992275" y="1776593"/>
                </a:cubicBezTo>
                <a:cubicBezTo>
                  <a:pt x="992622" y="1777461"/>
                  <a:pt x="993110" y="1778199"/>
                  <a:pt x="993740" y="1778807"/>
                </a:cubicBezTo>
                <a:cubicBezTo>
                  <a:pt x="994369" y="1779415"/>
                  <a:pt x="995112" y="1779887"/>
                  <a:pt x="995970" y="1780223"/>
                </a:cubicBezTo>
                <a:cubicBezTo>
                  <a:pt x="996827" y="1780560"/>
                  <a:pt x="997777" y="1780728"/>
                  <a:pt x="998818" y="1780728"/>
                </a:cubicBezTo>
                <a:cubicBezTo>
                  <a:pt x="999947" y="1780728"/>
                  <a:pt x="1000951" y="1780538"/>
                  <a:pt x="1001830" y="1780158"/>
                </a:cubicBezTo>
                <a:cubicBezTo>
                  <a:pt x="1002709" y="1779778"/>
                  <a:pt x="1003447" y="1779263"/>
                  <a:pt x="1004044" y="1778612"/>
                </a:cubicBezTo>
                <a:cubicBezTo>
                  <a:pt x="1004641" y="1777961"/>
                  <a:pt x="1005096" y="1777212"/>
                  <a:pt x="1005411" y="1776365"/>
                </a:cubicBezTo>
                <a:cubicBezTo>
                  <a:pt x="1005726" y="1775519"/>
                  <a:pt x="1005883" y="1774640"/>
                  <a:pt x="1005883" y="1773728"/>
                </a:cubicBezTo>
                <a:cubicBezTo>
                  <a:pt x="1005883" y="1772686"/>
                  <a:pt x="1005709" y="1771731"/>
                  <a:pt x="1005362" y="1770863"/>
                </a:cubicBezTo>
                <a:cubicBezTo>
                  <a:pt x="1005015" y="1769995"/>
                  <a:pt x="1004527" y="1769257"/>
                  <a:pt x="1003897" y="1768649"/>
                </a:cubicBezTo>
                <a:cubicBezTo>
                  <a:pt x="1003268" y="1768042"/>
                  <a:pt x="1002524" y="1767570"/>
                  <a:pt x="1001667" y="1767233"/>
                </a:cubicBezTo>
                <a:cubicBezTo>
                  <a:pt x="1000810" y="1766897"/>
                  <a:pt x="999860" y="1766729"/>
                  <a:pt x="998818" y="1766729"/>
                </a:cubicBezTo>
                <a:close/>
                <a:moveTo>
                  <a:pt x="1716519" y="1763050"/>
                </a:moveTo>
                <a:lnTo>
                  <a:pt x="1722965" y="1763050"/>
                </a:lnTo>
                <a:lnTo>
                  <a:pt x="1730974" y="1784667"/>
                </a:lnTo>
                <a:lnTo>
                  <a:pt x="1732699" y="1789941"/>
                </a:lnTo>
                <a:lnTo>
                  <a:pt x="1734490" y="1784537"/>
                </a:lnTo>
                <a:lnTo>
                  <a:pt x="1742434" y="1763050"/>
                </a:lnTo>
                <a:lnTo>
                  <a:pt x="1748652" y="1763050"/>
                </a:lnTo>
                <a:lnTo>
                  <a:pt x="1735825" y="1795736"/>
                </a:lnTo>
                <a:lnTo>
                  <a:pt x="1729313" y="1795736"/>
                </a:lnTo>
                <a:close/>
                <a:moveTo>
                  <a:pt x="1406719" y="1763050"/>
                </a:moveTo>
                <a:lnTo>
                  <a:pt x="1422118" y="1763050"/>
                </a:lnTo>
                <a:lnTo>
                  <a:pt x="1422118" y="1791016"/>
                </a:lnTo>
                <a:lnTo>
                  <a:pt x="1431852" y="1791016"/>
                </a:lnTo>
                <a:lnTo>
                  <a:pt x="1431852" y="1795736"/>
                </a:lnTo>
                <a:lnTo>
                  <a:pt x="1405645" y="1795736"/>
                </a:lnTo>
                <a:lnTo>
                  <a:pt x="1405645" y="1791016"/>
                </a:lnTo>
                <a:lnTo>
                  <a:pt x="1416388" y="1791016"/>
                </a:lnTo>
                <a:lnTo>
                  <a:pt x="1416388" y="1767738"/>
                </a:lnTo>
                <a:lnTo>
                  <a:pt x="1406719" y="1767738"/>
                </a:lnTo>
                <a:close/>
                <a:moveTo>
                  <a:pt x="1025719" y="1763050"/>
                </a:moveTo>
                <a:lnTo>
                  <a:pt x="1041118" y="1763050"/>
                </a:lnTo>
                <a:lnTo>
                  <a:pt x="1041118" y="1791016"/>
                </a:lnTo>
                <a:lnTo>
                  <a:pt x="1050852" y="1791016"/>
                </a:lnTo>
                <a:lnTo>
                  <a:pt x="1050852" y="1795736"/>
                </a:lnTo>
                <a:lnTo>
                  <a:pt x="1024645" y="1795736"/>
                </a:lnTo>
                <a:lnTo>
                  <a:pt x="1024645" y="1791016"/>
                </a:lnTo>
                <a:lnTo>
                  <a:pt x="1035388" y="1791016"/>
                </a:lnTo>
                <a:lnTo>
                  <a:pt x="1035388" y="1767738"/>
                </a:lnTo>
                <a:lnTo>
                  <a:pt x="1025719" y="1767738"/>
                </a:lnTo>
                <a:close/>
                <a:moveTo>
                  <a:pt x="959044" y="1763050"/>
                </a:moveTo>
                <a:lnTo>
                  <a:pt x="974443" y="1763050"/>
                </a:lnTo>
                <a:lnTo>
                  <a:pt x="974443" y="1791016"/>
                </a:lnTo>
                <a:lnTo>
                  <a:pt x="984177" y="1791016"/>
                </a:lnTo>
                <a:lnTo>
                  <a:pt x="984177" y="1795736"/>
                </a:lnTo>
                <a:lnTo>
                  <a:pt x="957970" y="1795736"/>
                </a:lnTo>
                <a:lnTo>
                  <a:pt x="957970" y="1791016"/>
                </a:lnTo>
                <a:lnTo>
                  <a:pt x="968713" y="1791016"/>
                </a:lnTo>
                <a:lnTo>
                  <a:pt x="968713" y="1767738"/>
                </a:lnTo>
                <a:lnTo>
                  <a:pt x="959044" y="1767738"/>
                </a:lnTo>
                <a:close/>
                <a:moveTo>
                  <a:pt x="567641" y="1763050"/>
                </a:moveTo>
                <a:lnTo>
                  <a:pt x="592448" y="1763050"/>
                </a:lnTo>
                <a:lnTo>
                  <a:pt x="592448" y="1767477"/>
                </a:lnTo>
                <a:lnTo>
                  <a:pt x="574315" y="1790950"/>
                </a:lnTo>
                <a:lnTo>
                  <a:pt x="593523" y="1790950"/>
                </a:lnTo>
                <a:lnTo>
                  <a:pt x="593523" y="1795736"/>
                </a:lnTo>
                <a:lnTo>
                  <a:pt x="567185" y="1795736"/>
                </a:lnTo>
                <a:lnTo>
                  <a:pt x="567185" y="1791667"/>
                </a:lnTo>
                <a:lnTo>
                  <a:pt x="585644" y="1767803"/>
                </a:lnTo>
                <a:lnTo>
                  <a:pt x="567641" y="1767803"/>
                </a:lnTo>
                <a:close/>
                <a:moveTo>
                  <a:pt x="539945" y="1763050"/>
                </a:moveTo>
                <a:lnTo>
                  <a:pt x="555344" y="1763050"/>
                </a:lnTo>
                <a:lnTo>
                  <a:pt x="555344" y="1791016"/>
                </a:lnTo>
                <a:lnTo>
                  <a:pt x="565078" y="1791016"/>
                </a:lnTo>
                <a:lnTo>
                  <a:pt x="565078" y="1795736"/>
                </a:lnTo>
                <a:lnTo>
                  <a:pt x="538870" y="1795736"/>
                </a:lnTo>
                <a:lnTo>
                  <a:pt x="538870" y="1791016"/>
                </a:lnTo>
                <a:lnTo>
                  <a:pt x="549614" y="1791016"/>
                </a:lnTo>
                <a:lnTo>
                  <a:pt x="549614" y="1767738"/>
                </a:lnTo>
                <a:lnTo>
                  <a:pt x="539945" y="1767738"/>
                </a:lnTo>
                <a:close/>
                <a:moveTo>
                  <a:pt x="463745" y="1763050"/>
                </a:moveTo>
                <a:lnTo>
                  <a:pt x="479144" y="1763050"/>
                </a:lnTo>
                <a:lnTo>
                  <a:pt x="479144" y="1791016"/>
                </a:lnTo>
                <a:lnTo>
                  <a:pt x="488878" y="1791016"/>
                </a:lnTo>
                <a:lnTo>
                  <a:pt x="488878" y="1795736"/>
                </a:lnTo>
                <a:lnTo>
                  <a:pt x="462670" y="1795736"/>
                </a:lnTo>
                <a:lnTo>
                  <a:pt x="462670" y="1791016"/>
                </a:lnTo>
                <a:lnTo>
                  <a:pt x="473414" y="1791016"/>
                </a:lnTo>
                <a:lnTo>
                  <a:pt x="473414" y="1767738"/>
                </a:lnTo>
                <a:lnTo>
                  <a:pt x="463745" y="1767738"/>
                </a:lnTo>
                <a:close/>
                <a:moveTo>
                  <a:pt x="292294" y="1763050"/>
                </a:moveTo>
                <a:lnTo>
                  <a:pt x="307694" y="1763050"/>
                </a:lnTo>
                <a:lnTo>
                  <a:pt x="307694" y="1791016"/>
                </a:lnTo>
                <a:lnTo>
                  <a:pt x="317428" y="1791016"/>
                </a:lnTo>
                <a:lnTo>
                  <a:pt x="317428" y="1795736"/>
                </a:lnTo>
                <a:lnTo>
                  <a:pt x="291220" y="1795736"/>
                </a:lnTo>
                <a:lnTo>
                  <a:pt x="291220" y="1791016"/>
                </a:lnTo>
                <a:lnTo>
                  <a:pt x="301964" y="1791016"/>
                </a:lnTo>
                <a:lnTo>
                  <a:pt x="301964" y="1767738"/>
                </a:lnTo>
                <a:lnTo>
                  <a:pt x="292294" y="1767738"/>
                </a:lnTo>
                <a:close/>
                <a:moveTo>
                  <a:pt x="116319" y="1763050"/>
                </a:moveTo>
                <a:lnTo>
                  <a:pt x="122765" y="1763050"/>
                </a:lnTo>
                <a:lnTo>
                  <a:pt x="131035" y="1784667"/>
                </a:lnTo>
                <a:lnTo>
                  <a:pt x="132695" y="1789746"/>
                </a:lnTo>
                <a:lnTo>
                  <a:pt x="134583" y="1784537"/>
                </a:lnTo>
                <a:lnTo>
                  <a:pt x="142234" y="1763050"/>
                </a:lnTo>
                <a:lnTo>
                  <a:pt x="148452" y="1763050"/>
                </a:lnTo>
                <a:lnTo>
                  <a:pt x="137318" y="1792285"/>
                </a:lnTo>
                <a:cubicBezTo>
                  <a:pt x="136168" y="1795259"/>
                  <a:pt x="134979" y="1797820"/>
                  <a:pt x="133753" y="1799969"/>
                </a:cubicBezTo>
                <a:cubicBezTo>
                  <a:pt x="132527" y="1802117"/>
                  <a:pt x="131187" y="1803881"/>
                  <a:pt x="129732" y="1805259"/>
                </a:cubicBezTo>
                <a:cubicBezTo>
                  <a:pt x="128278" y="1806637"/>
                  <a:pt x="126683" y="1807652"/>
                  <a:pt x="124947" y="1808303"/>
                </a:cubicBezTo>
                <a:cubicBezTo>
                  <a:pt x="123210" y="1808954"/>
                  <a:pt x="121268" y="1809280"/>
                  <a:pt x="119119" y="1809280"/>
                </a:cubicBezTo>
                <a:cubicBezTo>
                  <a:pt x="118555" y="1809280"/>
                  <a:pt x="118045" y="1809269"/>
                  <a:pt x="117589" y="1809247"/>
                </a:cubicBezTo>
                <a:cubicBezTo>
                  <a:pt x="117133" y="1809225"/>
                  <a:pt x="116634" y="1809193"/>
                  <a:pt x="116091" y="1809149"/>
                </a:cubicBezTo>
                <a:lnTo>
                  <a:pt x="116091" y="1804005"/>
                </a:lnTo>
                <a:cubicBezTo>
                  <a:pt x="116569" y="1804071"/>
                  <a:pt x="117090" y="1804130"/>
                  <a:pt x="117654" y="1804185"/>
                </a:cubicBezTo>
                <a:cubicBezTo>
                  <a:pt x="118218" y="1804239"/>
                  <a:pt x="118815" y="1804266"/>
                  <a:pt x="119445" y="1804266"/>
                </a:cubicBezTo>
                <a:cubicBezTo>
                  <a:pt x="120486" y="1804266"/>
                  <a:pt x="121458" y="1804114"/>
                  <a:pt x="122358" y="1803810"/>
                </a:cubicBezTo>
                <a:cubicBezTo>
                  <a:pt x="123259" y="1803506"/>
                  <a:pt x="124111" y="1803013"/>
                  <a:pt x="124914" y="1802329"/>
                </a:cubicBezTo>
                <a:cubicBezTo>
                  <a:pt x="125717" y="1801645"/>
                  <a:pt x="126488" y="1800761"/>
                  <a:pt x="127225" y="1799676"/>
                </a:cubicBezTo>
                <a:cubicBezTo>
                  <a:pt x="127963" y="1798590"/>
                  <a:pt x="128680" y="1797277"/>
                  <a:pt x="129374" y="1795736"/>
                </a:cubicBezTo>
                <a:close/>
                <a:moveTo>
                  <a:pt x="450113" y="1762594"/>
                </a:moveTo>
                <a:cubicBezTo>
                  <a:pt x="451806" y="1762594"/>
                  <a:pt x="453390" y="1762713"/>
                  <a:pt x="454866" y="1762952"/>
                </a:cubicBezTo>
                <a:cubicBezTo>
                  <a:pt x="456342" y="1763191"/>
                  <a:pt x="457753" y="1763581"/>
                  <a:pt x="459098" y="1764124"/>
                </a:cubicBezTo>
                <a:lnTo>
                  <a:pt x="459098" y="1769529"/>
                </a:lnTo>
                <a:cubicBezTo>
                  <a:pt x="457688" y="1768790"/>
                  <a:pt x="456250" y="1768253"/>
                  <a:pt x="454785" y="1767917"/>
                </a:cubicBezTo>
                <a:cubicBezTo>
                  <a:pt x="453320" y="1767581"/>
                  <a:pt x="451806" y="1767412"/>
                  <a:pt x="450243" y="1767412"/>
                </a:cubicBezTo>
                <a:cubicBezTo>
                  <a:pt x="448789" y="1767412"/>
                  <a:pt x="447416" y="1767689"/>
                  <a:pt x="446125" y="1768243"/>
                </a:cubicBezTo>
                <a:cubicBezTo>
                  <a:pt x="444833" y="1768796"/>
                  <a:pt x="443699" y="1769594"/>
                  <a:pt x="442723" y="1770635"/>
                </a:cubicBezTo>
                <a:cubicBezTo>
                  <a:pt x="441746" y="1771677"/>
                  <a:pt x="440975" y="1772947"/>
                  <a:pt x="440411" y="1774444"/>
                </a:cubicBezTo>
                <a:cubicBezTo>
                  <a:pt x="439847" y="1775942"/>
                  <a:pt x="439565" y="1777635"/>
                  <a:pt x="439565" y="1779523"/>
                </a:cubicBezTo>
                <a:cubicBezTo>
                  <a:pt x="439565" y="1783473"/>
                  <a:pt x="440525" y="1786431"/>
                  <a:pt x="442446" y="1788395"/>
                </a:cubicBezTo>
                <a:cubicBezTo>
                  <a:pt x="444367" y="1790359"/>
                  <a:pt x="447031" y="1791341"/>
                  <a:pt x="450438" y="1791341"/>
                </a:cubicBezTo>
                <a:cubicBezTo>
                  <a:pt x="451979" y="1791341"/>
                  <a:pt x="453472" y="1791167"/>
                  <a:pt x="454915" y="1790820"/>
                </a:cubicBezTo>
                <a:cubicBezTo>
                  <a:pt x="456358" y="1790473"/>
                  <a:pt x="457753" y="1789952"/>
                  <a:pt x="459098" y="1789258"/>
                </a:cubicBezTo>
                <a:lnTo>
                  <a:pt x="459098" y="1794532"/>
                </a:lnTo>
                <a:cubicBezTo>
                  <a:pt x="457623" y="1795096"/>
                  <a:pt x="456109" y="1795514"/>
                  <a:pt x="454557" y="1795785"/>
                </a:cubicBezTo>
                <a:cubicBezTo>
                  <a:pt x="453005" y="1796056"/>
                  <a:pt x="451404" y="1796192"/>
                  <a:pt x="449755" y="1796192"/>
                </a:cubicBezTo>
                <a:cubicBezTo>
                  <a:pt x="444589" y="1796192"/>
                  <a:pt x="440612" y="1794792"/>
                  <a:pt x="437823" y="1791992"/>
                </a:cubicBezTo>
                <a:cubicBezTo>
                  <a:pt x="435034" y="1789192"/>
                  <a:pt x="433639" y="1785101"/>
                  <a:pt x="433639" y="1779719"/>
                </a:cubicBezTo>
                <a:cubicBezTo>
                  <a:pt x="433639" y="1777136"/>
                  <a:pt x="434041" y="1774792"/>
                  <a:pt x="434844" y="1772686"/>
                </a:cubicBezTo>
                <a:cubicBezTo>
                  <a:pt x="435647" y="1770581"/>
                  <a:pt x="436776" y="1768780"/>
                  <a:pt x="438230" y="1767282"/>
                </a:cubicBezTo>
                <a:cubicBezTo>
                  <a:pt x="439684" y="1765785"/>
                  <a:pt x="441420" y="1764629"/>
                  <a:pt x="443439" y="1763815"/>
                </a:cubicBezTo>
                <a:cubicBezTo>
                  <a:pt x="445457" y="1763001"/>
                  <a:pt x="447682" y="1762594"/>
                  <a:pt x="450113" y="1762594"/>
                </a:cubicBezTo>
                <a:close/>
                <a:moveTo>
                  <a:pt x="1915139" y="1762464"/>
                </a:moveTo>
                <a:cubicBezTo>
                  <a:pt x="1916420" y="1762464"/>
                  <a:pt x="1917842" y="1762534"/>
                  <a:pt x="1919404" y="1762675"/>
                </a:cubicBezTo>
                <a:cubicBezTo>
                  <a:pt x="1920967" y="1762816"/>
                  <a:pt x="1922595" y="1763061"/>
                  <a:pt x="1924288" y="1763408"/>
                </a:cubicBezTo>
                <a:lnTo>
                  <a:pt x="1924288" y="1768454"/>
                </a:lnTo>
                <a:cubicBezTo>
                  <a:pt x="1922508" y="1768020"/>
                  <a:pt x="1920820" y="1767700"/>
                  <a:pt x="1919225" y="1767494"/>
                </a:cubicBezTo>
                <a:cubicBezTo>
                  <a:pt x="1917630" y="1767288"/>
                  <a:pt x="1916246" y="1767184"/>
                  <a:pt x="1915074" y="1767184"/>
                </a:cubicBezTo>
                <a:cubicBezTo>
                  <a:pt x="1913664" y="1767184"/>
                  <a:pt x="1912475" y="1767293"/>
                  <a:pt x="1911509" y="1767510"/>
                </a:cubicBezTo>
                <a:cubicBezTo>
                  <a:pt x="1910543" y="1767727"/>
                  <a:pt x="1909762" y="1768025"/>
                  <a:pt x="1909165" y="1768405"/>
                </a:cubicBezTo>
                <a:cubicBezTo>
                  <a:pt x="1908569" y="1768785"/>
                  <a:pt x="1908140" y="1769230"/>
                  <a:pt x="1907879" y="1769740"/>
                </a:cubicBezTo>
                <a:cubicBezTo>
                  <a:pt x="1907619" y="1770250"/>
                  <a:pt x="1907489" y="1770798"/>
                  <a:pt x="1907489" y="1771384"/>
                </a:cubicBezTo>
                <a:cubicBezTo>
                  <a:pt x="1907489" y="1771970"/>
                  <a:pt x="1907603" y="1772502"/>
                  <a:pt x="1907831" y="1772979"/>
                </a:cubicBezTo>
                <a:cubicBezTo>
                  <a:pt x="1908058" y="1773457"/>
                  <a:pt x="1908482" y="1773918"/>
                  <a:pt x="1909100" y="1774363"/>
                </a:cubicBezTo>
                <a:cubicBezTo>
                  <a:pt x="1909719" y="1774808"/>
                  <a:pt x="1910582" y="1775253"/>
                  <a:pt x="1911688" y="1775698"/>
                </a:cubicBezTo>
                <a:cubicBezTo>
                  <a:pt x="1912795" y="1776143"/>
                  <a:pt x="1914239" y="1776626"/>
                  <a:pt x="1916018" y="1777147"/>
                </a:cubicBezTo>
                <a:cubicBezTo>
                  <a:pt x="1917950" y="1777711"/>
                  <a:pt x="1919578" y="1778302"/>
                  <a:pt x="1920902" y="1778921"/>
                </a:cubicBezTo>
                <a:cubicBezTo>
                  <a:pt x="1922226" y="1779540"/>
                  <a:pt x="1923300" y="1780229"/>
                  <a:pt x="1924125" y="1780988"/>
                </a:cubicBezTo>
                <a:cubicBezTo>
                  <a:pt x="1924950" y="1781748"/>
                  <a:pt x="1925541" y="1782605"/>
                  <a:pt x="1925899" y="1783560"/>
                </a:cubicBezTo>
                <a:cubicBezTo>
                  <a:pt x="1926257" y="1784515"/>
                  <a:pt x="1926436" y="1785600"/>
                  <a:pt x="1926436" y="1786816"/>
                </a:cubicBezTo>
                <a:cubicBezTo>
                  <a:pt x="1926436" y="1787966"/>
                  <a:pt x="1926241" y="1788997"/>
                  <a:pt x="1925850" y="1789909"/>
                </a:cubicBezTo>
                <a:cubicBezTo>
                  <a:pt x="1925460" y="1790820"/>
                  <a:pt x="1924928" y="1791629"/>
                  <a:pt x="1924255" y="1792334"/>
                </a:cubicBezTo>
                <a:cubicBezTo>
                  <a:pt x="1923582" y="1793039"/>
                  <a:pt x="1922801" y="1793642"/>
                  <a:pt x="1921911" y="1794141"/>
                </a:cubicBezTo>
                <a:cubicBezTo>
                  <a:pt x="1921021" y="1794640"/>
                  <a:pt x="1920072" y="1795053"/>
                  <a:pt x="1919062" y="1795378"/>
                </a:cubicBezTo>
                <a:cubicBezTo>
                  <a:pt x="1918053" y="1795704"/>
                  <a:pt x="1917017" y="1795942"/>
                  <a:pt x="1915953" y="1796094"/>
                </a:cubicBezTo>
                <a:cubicBezTo>
                  <a:pt x="1914890" y="1796246"/>
                  <a:pt x="1913848" y="1796322"/>
                  <a:pt x="1912828" y="1796322"/>
                </a:cubicBezTo>
                <a:cubicBezTo>
                  <a:pt x="1910614" y="1796322"/>
                  <a:pt x="1908579" y="1796225"/>
                  <a:pt x="1906724" y="1796029"/>
                </a:cubicBezTo>
                <a:cubicBezTo>
                  <a:pt x="1904868" y="1795834"/>
                  <a:pt x="1903050" y="1795519"/>
                  <a:pt x="1901270" y="1795085"/>
                </a:cubicBezTo>
                <a:lnTo>
                  <a:pt x="1901270" y="1789876"/>
                </a:lnTo>
                <a:cubicBezTo>
                  <a:pt x="1903181" y="1790419"/>
                  <a:pt x="1905080" y="1790831"/>
                  <a:pt x="1906968" y="1791113"/>
                </a:cubicBezTo>
                <a:cubicBezTo>
                  <a:pt x="1908856" y="1791395"/>
                  <a:pt x="1910734" y="1791536"/>
                  <a:pt x="1912600" y="1791536"/>
                </a:cubicBezTo>
                <a:cubicBezTo>
                  <a:pt x="1915313" y="1791536"/>
                  <a:pt x="1917321" y="1791167"/>
                  <a:pt x="1918623" y="1790430"/>
                </a:cubicBezTo>
                <a:cubicBezTo>
                  <a:pt x="1919925" y="1789692"/>
                  <a:pt x="1920576" y="1788639"/>
                  <a:pt x="1920576" y="1787272"/>
                </a:cubicBezTo>
                <a:cubicBezTo>
                  <a:pt x="1920576" y="1786686"/>
                  <a:pt x="1920473" y="1786159"/>
                  <a:pt x="1920267" y="1785693"/>
                </a:cubicBezTo>
                <a:cubicBezTo>
                  <a:pt x="1920061" y="1785226"/>
                  <a:pt x="1919686" y="1784781"/>
                  <a:pt x="1919144" y="1784358"/>
                </a:cubicBezTo>
                <a:cubicBezTo>
                  <a:pt x="1918601" y="1783935"/>
                  <a:pt x="1917760" y="1783495"/>
                  <a:pt x="1916621" y="1783039"/>
                </a:cubicBezTo>
                <a:cubicBezTo>
                  <a:pt x="1915481" y="1782584"/>
                  <a:pt x="1913924" y="1782063"/>
                  <a:pt x="1911949" y="1781477"/>
                </a:cubicBezTo>
                <a:cubicBezTo>
                  <a:pt x="1910473" y="1781042"/>
                  <a:pt x="1909111" y="1780549"/>
                  <a:pt x="1907863" y="1779995"/>
                </a:cubicBezTo>
                <a:cubicBezTo>
                  <a:pt x="1906615" y="1779442"/>
                  <a:pt x="1905535" y="1778785"/>
                  <a:pt x="1904624" y="1778026"/>
                </a:cubicBezTo>
                <a:cubicBezTo>
                  <a:pt x="1903712" y="1777266"/>
                  <a:pt x="1902996" y="1776376"/>
                  <a:pt x="1902475" y="1775356"/>
                </a:cubicBezTo>
                <a:cubicBezTo>
                  <a:pt x="1901954" y="1774336"/>
                  <a:pt x="1901694" y="1773131"/>
                  <a:pt x="1901694" y="1771742"/>
                </a:cubicBezTo>
                <a:cubicBezTo>
                  <a:pt x="1901694" y="1770831"/>
                  <a:pt x="1901905" y="1769832"/>
                  <a:pt x="1902328" y="1768747"/>
                </a:cubicBezTo>
                <a:cubicBezTo>
                  <a:pt x="1902752" y="1767662"/>
                  <a:pt x="1903474" y="1766653"/>
                  <a:pt x="1904494" y="1765719"/>
                </a:cubicBezTo>
                <a:cubicBezTo>
                  <a:pt x="1905514" y="1764786"/>
                  <a:pt x="1906892" y="1764010"/>
                  <a:pt x="1908628" y="1763392"/>
                </a:cubicBezTo>
                <a:cubicBezTo>
                  <a:pt x="1910364" y="1762773"/>
                  <a:pt x="1912535" y="1762464"/>
                  <a:pt x="1915139" y="1762464"/>
                </a:cubicBezTo>
                <a:close/>
                <a:moveTo>
                  <a:pt x="1880523" y="1762464"/>
                </a:moveTo>
                <a:cubicBezTo>
                  <a:pt x="1883909" y="1762464"/>
                  <a:pt x="1886475" y="1763560"/>
                  <a:pt x="1888222" y="1765752"/>
                </a:cubicBezTo>
                <a:cubicBezTo>
                  <a:pt x="1889969" y="1767944"/>
                  <a:pt x="1890778" y="1771200"/>
                  <a:pt x="1890648" y="1775519"/>
                </a:cubicBezTo>
                <a:lnTo>
                  <a:pt x="1884918" y="1775519"/>
                </a:lnTo>
                <a:cubicBezTo>
                  <a:pt x="1884983" y="1772654"/>
                  <a:pt x="1884565" y="1770576"/>
                  <a:pt x="1883664" y="1769284"/>
                </a:cubicBezTo>
                <a:cubicBezTo>
                  <a:pt x="1882764" y="1767993"/>
                  <a:pt x="1881445" y="1767347"/>
                  <a:pt x="1879709" y="1767347"/>
                </a:cubicBezTo>
                <a:cubicBezTo>
                  <a:pt x="1878949" y="1767347"/>
                  <a:pt x="1878184" y="1767483"/>
                  <a:pt x="1877414" y="1767754"/>
                </a:cubicBezTo>
                <a:cubicBezTo>
                  <a:pt x="1876643" y="1768025"/>
                  <a:pt x="1875851" y="1768460"/>
                  <a:pt x="1875037" y="1769056"/>
                </a:cubicBezTo>
                <a:cubicBezTo>
                  <a:pt x="1874223" y="1769653"/>
                  <a:pt x="1873360" y="1770418"/>
                  <a:pt x="1872449" y="1771352"/>
                </a:cubicBezTo>
                <a:cubicBezTo>
                  <a:pt x="1871537" y="1772285"/>
                  <a:pt x="1870561" y="1773413"/>
                  <a:pt x="1869519" y="1774737"/>
                </a:cubicBezTo>
                <a:lnTo>
                  <a:pt x="1869519" y="1795736"/>
                </a:lnTo>
                <a:lnTo>
                  <a:pt x="1863789" y="1795736"/>
                </a:lnTo>
                <a:lnTo>
                  <a:pt x="1863789" y="1763050"/>
                </a:lnTo>
                <a:lnTo>
                  <a:pt x="1868965" y="1763050"/>
                </a:lnTo>
                <a:lnTo>
                  <a:pt x="1869128" y="1769073"/>
                </a:lnTo>
                <a:cubicBezTo>
                  <a:pt x="1871060" y="1766750"/>
                  <a:pt x="1872964" y="1765068"/>
                  <a:pt x="1874842" y="1764027"/>
                </a:cubicBezTo>
                <a:cubicBezTo>
                  <a:pt x="1876719" y="1762985"/>
                  <a:pt x="1878613" y="1762464"/>
                  <a:pt x="1880523" y="1762464"/>
                </a:cubicBezTo>
                <a:close/>
                <a:moveTo>
                  <a:pt x="1837800" y="1762464"/>
                </a:moveTo>
                <a:cubicBezTo>
                  <a:pt x="1840079" y="1762464"/>
                  <a:pt x="1842097" y="1762822"/>
                  <a:pt x="1843855" y="1763538"/>
                </a:cubicBezTo>
                <a:cubicBezTo>
                  <a:pt x="1845613" y="1764254"/>
                  <a:pt x="1847095" y="1765269"/>
                  <a:pt x="1848299" y="1766582"/>
                </a:cubicBezTo>
                <a:cubicBezTo>
                  <a:pt x="1849504" y="1767895"/>
                  <a:pt x="1850415" y="1769490"/>
                  <a:pt x="1851034" y="1771368"/>
                </a:cubicBezTo>
                <a:cubicBezTo>
                  <a:pt x="1851652" y="1773245"/>
                  <a:pt x="1851962" y="1775345"/>
                  <a:pt x="1851962" y="1777668"/>
                </a:cubicBezTo>
                <a:cubicBezTo>
                  <a:pt x="1851962" y="1778471"/>
                  <a:pt x="1851951" y="1779143"/>
                  <a:pt x="1851929" y="1779686"/>
                </a:cubicBezTo>
                <a:cubicBezTo>
                  <a:pt x="1851908" y="1780229"/>
                  <a:pt x="1851875" y="1780739"/>
                  <a:pt x="1851831" y="1781216"/>
                </a:cubicBezTo>
                <a:lnTo>
                  <a:pt x="1828879" y="1781216"/>
                </a:lnTo>
                <a:cubicBezTo>
                  <a:pt x="1828879" y="1784559"/>
                  <a:pt x="1829813" y="1787125"/>
                  <a:pt x="1831679" y="1788916"/>
                </a:cubicBezTo>
                <a:cubicBezTo>
                  <a:pt x="1833546" y="1790706"/>
                  <a:pt x="1836237" y="1791602"/>
                  <a:pt x="1839753" y="1791602"/>
                </a:cubicBezTo>
                <a:cubicBezTo>
                  <a:pt x="1840708" y="1791602"/>
                  <a:pt x="1841663" y="1791564"/>
                  <a:pt x="1842618" y="1791488"/>
                </a:cubicBezTo>
                <a:cubicBezTo>
                  <a:pt x="1843573" y="1791412"/>
                  <a:pt x="1844495" y="1791309"/>
                  <a:pt x="1845385" y="1791178"/>
                </a:cubicBezTo>
                <a:cubicBezTo>
                  <a:pt x="1846275" y="1791048"/>
                  <a:pt x="1847127" y="1790902"/>
                  <a:pt x="1847941" y="1790739"/>
                </a:cubicBezTo>
                <a:cubicBezTo>
                  <a:pt x="1848755" y="1790576"/>
                  <a:pt x="1849509" y="1790397"/>
                  <a:pt x="1850204" y="1790202"/>
                </a:cubicBezTo>
                <a:lnTo>
                  <a:pt x="1850204" y="1794857"/>
                </a:lnTo>
                <a:cubicBezTo>
                  <a:pt x="1848663" y="1795291"/>
                  <a:pt x="1846921" y="1795644"/>
                  <a:pt x="1844978" y="1795915"/>
                </a:cubicBezTo>
                <a:cubicBezTo>
                  <a:pt x="1843036" y="1796186"/>
                  <a:pt x="1841023" y="1796322"/>
                  <a:pt x="1838939" y="1796322"/>
                </a:cubicBezTo>
                <a:cubicBezTo>
                  <a:pt x="1836139" y="1796322"/>
                  <a:pt x="1833730" y="1795942"/>
                  <a:pt x="1831712" y="1795183"/>
                </a:cubicBezTo>
                <a:cubicBezTo>
                  <a:pt x="1829693" y="1794423"/>
                  <a:pt x="1828038" y="1793322"/>
                  <a:pt x="1826747" y="1791878"/>
                </a:cubicBezTo>
                <a:cubicBezTo>
                  <a:pt x="1825456" y="1790435"/>
                  <a:pt x="1824501" y="1788666"/>
                  <a:pt x="1823882" y="1786572"/>
                </a:cubicBezTo>
                <a:cubicBezTo>
                  <a:pt x="1823263" y="1784477"/>
                  <a:pt x="1822954" y="1782106"/>
                  <a:pt x="1822954" y="1779458"/>
                </a:cubicBezTo>
                <a:cubicBezTo>
                  <a:pt x="1822954" y="1777157"/>
                  <a:pt x="1823285" y="1774982"/>
                  <a:pt x="1823947" y="1772931"/>
                </a:cubicBezTo>
                <a:cubicBezTo>
                  <a:pt x="1824609" y="1770880"/>
                  <a:pt x="1825575" y="1769078"/>
                  <a:pt x="1826845" y="1767526"/>
                </a:cubicBezTo>
                <a:cubicBezTo>
                  <a:pt x="1828114" y="1765974"/>
                  <a:pt x="1829672" y="1764743"/>
                  <a:pt x="1831516" y="1763831"/>
                </a:cubicBezTo>
                <a:cubicBezTo>
                  <a:pt x="1833361" y="1762920"/>
                  <a:pt x="1835456" y="1762464"/>
                  <a:pt x="1837800" y="1762464"/>
                </a:cubicBezTo>
                <a:close/>
                <a:moveTo>
                  <a:pt x="1771125" y="1762464"/>
                </a:moveTo>
                <a:cubicBezTo>
                  <a:pt x="1773469" y="1762464"/>
                  <a:pt x="1775569" y="1762827"/>
                  <a:pt x="1777424" y="1763554"/>
                </a:cubicBezTo>
                <a:cubicBezTo>
                  <a:pt x="1779280" y="1764281"/>
                  <a:pt x="1780854" y="1765345"/>
                  <a:pt x="1782145" y="1766745"/>
                </a:cubicBezTo>
                <a:cubicBezTo>
                  <a:pt x="1783436" y="1768145"/>
                  <a:pt x="1784424" y="1769887"/>
                  <a:pt x="1785108" y="1771970"/>
                </a:cubicBezTo>
                <a:cubicBezTo>
                  <a:pt x="1785791" y="1774054"/>
                  <a:pt x="1786133" y="1776441"/>
                  <a:pt x="1786133" y="1779133"/>
                </a:cubicBezTo>
                <a:cubicBezTo>
                  <a:pt x="1786133" y="1781672"/>
                  <a:pt x="1785775" y="1784000"/>
                  <a:pt x="1785059" y="1786116"/>
                </a:cubicBezTo>
                <a:cubicBezTo>
                  <a:pt x="1784343" y="1788232"/>
                  <a:pt x="1783312" y="1790044"/>
                  <a:pt x="1781966" y="1791553"/>
                </a:cubicBezTo>
                <a:cubicBezTo>
                  <a:pt x="1780620" y="1793061"/>
                  <a:pt x="1778982" y="1794233"/>
                  <a:pt x="1777050" y="1795069"/>
                </a:cubicBezTo>
                <a:cubicBezTo>
                  <a:pt x="1775118" y="1795904"/>
                  <a:pt x="1772926" y="1796322"/>
                  <a:pt x="1770474" y="1796322"/>
                </a:cubicBezTo>
                <a:cubicBezTo>
                  <a:pt x="1768130" y="1796322"/>
                  <a:pt x="1766030" y="1795959"/>
                  <a:pt x="1764174" y="1795232"/>
                </a:cubicBezTo>
                <a:cubicBezTo>
                  <a:pt x="1762318" y="1794504"/>
                  <a:pt x="1760745" y="1793435"/>
                  <a:pt x="1759453" y="1792025"/>
                </a:cubicBezTo>
                <a:cubicBezTo>
                  <a:pt x="1758162" y="1790614"/>
                  <a:pt x="1757174" y="1788867"/>
                  <a:pt x="1756491" y="1786783"/>
                </a:cubicBezTo>
                <a:cubicBezTo>
                  <a:pt x="1755807" y="1784700"/>
                  <a:pt x="1755465" y="1782301"/>
                  <a:pt x="1755465" y="1779588"/>
                </a:cubicBezTo>
                <a:cubicBezTo>
                  <a:pt x="1755465" y="1777049"/>
                  <a:pt x="1755823" y="1774732"/>
                  <a:pt x="1756540" y="1772638"/>
                </a:cubicBezTo>
                <a:cubicBezTo>
                  <a:pt x="1757256" y="1770543"/>
                  <a:pt x="1758287" y="1768742"/>
                  <a:pt x="1759632" y="1767233"/>
                </a:cubicBezTo>
                <a:cubicBezTo>
                  <a:pt x="1760978" y="1765725"/>
                  <a:pt x="1762617" y="1764553"/>
                  <a:pt x="1764548" y="1763717"/>
                </a:cubicBezTo>
                <a:cubicBezTo>
                  <a:pt x="1766480" y="1762882"/>
                  <a:pt x="1768672" y="1762464"/>
                  <a:pt x="1771125" y="1762464"/>
                </a:cubicBezTo>
                <a:close/>
                <a:moveTo>
                  <a:pt x="1667489" y="1762464"/>
                </a:moveTo>
                <a:cubicBezTo>
                  <a:pt x="1668770" y="1762464"/>
                  <a:pt x="1670191" y="1762534"/>
                  <a:pt x="1671754" y="1762675"/>
                </a:cubicBezTo>
                <a:cubicBezTo>
                  <a:pt x="1673317" y="1762816"/>
                  <a:pt x="1674945" y="1763061"/>
                  <a:pt x="1676638" y="1763408"/>
                </a:cubicBezTo>
                <a:lnTo>
                  <a:pt x="1676638" y="1768454"/>
                </a:lnTo>
                <a:cubicBezTo>
                  <a:pt x="1674858" y="1768020"/>
                  <a:pt x="1673170" y="1767700"/>
                  <a:pt x="1671575" y="1767494"/>
                </a:cubicBezTo>
                <a:cubicBezTo>
                  <a:pt x="1669980" y="1767288"/>
                  <a:pt x="1668596" y="1767184"/>
                  <a:pt x="1667424" y="1767184"/>
                </a:cubicBezTo>
                <a:cubicBezTo>
                  <a:pt x="1666013" y="1767184"/>
                  <a:pt x="1664825" y="1767293"/>
                  <a:pt x="1663859" y="1767510"/>
                </a:cubicBezTo>
                <a:cubicBezTo>
                  <a:pt x="1662893" y="1767727"/>
                  <a:pt x="1662112" y="1768025"/>
                  <a:pt x="1661515" y="1768405"/>
                </a:cubicBezTo>
                <a:cubicBezTo>
                  <a:pt x="1660918" y="1768785"/>
                  <a:pt x="1660490" y="1769230"/>
                  <a:pt x="1660229" y="1769740"/>
                </a:cubicBezTo>
                <a:cubicBezTo>
                  <a:pt x="1659969" y="1770250"/>
                  <a:pt x="1659839" y="1770798"/>
                  <a:pt x="1659839" y="1771384"/>
                </a:cubicBezTo>
                <a:cubicBezTo>
                  <a:pt x="1659839" y="1771970"/>
                  <a:pt x="1659953" y="1772502"/>
                  <a:pt x="1660180" y="1772979"/>
                </a:cubicBezTo>
                <a:cubicBezTo>
                  <a:pt x="1660408" y="1773457"/>
                  <a:pt x="1660832" y="1773918"/>
                  <a:pt x="1661450" y="1774363"/>
                </a:cubicBezTo>
                <a:cubicBezTo>
                  <a:pt x="1662069" y="1774808"/>
                  <a:pt x="1662931" y="1775253"/>
                  <a:pt x="1664038" y="1775698"/>
                </a:cubicBezTo>
                <a:cubicBezTo>
                  <a:pt x="1665145" y="1776143"/>
                  <a:pt x="1666589" y="1776626"/>
                  <a:pt x="1668368" y="1777147"/>
                </a:cubicBezTo>
                <a:cubicBezTo>
                  <a:pt x="1670300" y="1777711"/>
                  <a:pt x="1671928" y="1778302"/>
                  <a:pt x="1673252" y="1778921"/>
                </a:cubicBezTo>
                <a:cubicBezTo>
                  <a:pt x="1674576" y="1779540"/>
                  <a:pt x="1675650" y="1780229"/>
                  <a:pt x="1676475" y="1780988"/>
                </a:cubicBezTo>
                <a:cubicBezTo>
                  <a:pt x="1677300" y="1781748"/>
                  <a:pt x="1677891" y="1782605"/>
                  <a:pt x="1678249" y="1783560"/>
                </a:cubicBezTo>
                <a:cubicBezTo>
                  <a:pt x="1678607" y="1784515"/>
                  <a:pt x="1678786" y="1785600"/>
                  <a:pt x="1678786" y="1786816"/>
                </a:cubicBezTo>
                <a:cubicBezTo>
                  <a:pt x="1678786" y="1787966"/>
                  <a:pt x="1678591" y="1788997"/>
                  <a:pt x="1678200" y="1789909"/>
                </a:cubicBezTo>
                <a:cubicBezTo>
                  <a:pt x="1677810" y="1790820"/>
                  <a:pt x="1677278" y="1791629"/>
                  <a:pt x="1676605" y="1792334"/>
                </a:cubicBezTo>
                <a:cubicBezTo>
                  <a:pt x="1675932" y="1793039"/>
                  <a:pt x="1675151" y="1793642"/>
                  <a:pt x="1674261" y="1794141"/>
                </a:cubicBezTo>
                <a:cubicBezTo>
                  <a:pt x="1673371" y="1794640"/>
                  <a:pt x="1672422" y="1795053"/>
                  <a:pt x="1671412" y="1795378"/>
                </a:cubicBezTo>
                <a:cubicBezTo>
                  <a:pt x="1670403" y="1795704"/>
                  <a:pt x="1669367" y="1795942"/>
                  <a:pt x="1668303" y="1796094"/>
                </a:cubicBezTo>
                <a:cubicBezTo>
                  <a:pt x="1667240" y="1796246"/>
                  <a:pt x="1666198" y="1796322"/>
                  <a:pt x="1665178" y="1796322"/>
                </a:cubicBezTo>
                <a:cubicBezTo>
                  <a:pt x="1662964" y="1796322"/>
                  <a:pt x="1660929" y="1796225"/>
                  <a:pt x="1659073" y="1796029"/>
                </a:cubicBezTo>
                <a:cubicBezTo>
                  <a:pt x="1657218" y="1795834"/>
                  <a:pt x="1655400" y="1795519"/>
                  <a:pt x="1653620" y="1795085"/>
                </a:cubicBezTo>
                <a:lnTo>
                  <a:pt x="1653620" y="1789876"/>
                </a:lnTo>
                <a:cubicBezTo>
                  <a:pt x="1655530" y="1790419"/>
                  <a:pt x="1657429" y="1790831"/>
                  <a:pt x="1659318" y="1791113"/>
                </a:cubicBezTo>
                <a:cubicBezTo>
                  <a:pt x="1661206" y="1791395"/>
                  <a:pt x="1663083" y="1791536"/>
                  <a:pt x="1664950" y="1791536"/>
                </a:cubicBezTo>
                <a:cubicBezTo>
                  <a:pt x="1667663" y="1791536"/>
                  <a:pt x="1669671" y="1791167"/>
                  <a:pt x="1670973" y="1790430"/>
                </a:cubicBezTo>
                <a:cubicBezTo>
                  <a:pt x="1672275" y="1789692"/>
                  <a:pt x="1672926" y="1788639"/>
                  <a:pt x="1672926" y="1787272"/>
                </a:cubicBezTo>
                <a:cubicBezTo>
                  <a:pt x="1672926" y="1786686"/>
                  <a:pt x="1672823" y="1786159"/>
                  <a:pt x="1672617" y="1785693"/>
                </a:cubicBezTo>
                <a:cubicBezTo>
                  <a:pt x="1672411" y="1785226"/>
                  <a:pt x="1672036" y="1784781"/>
                  <a:pt x="1671494" y="1784358"/>
                </a:cubicBezTo>
                <a:cubicBezTo>
                  <a:pt x="1670951" y="1783935"/>
                  <a:pt x="1670110" y="1783495"/>
                  <a:pt x="1668971" y="1783039"/>
                </a:cubicBezTo>
                <a:cubicBezTo>
                  <a:pt x="1667831" y="1782584"/>
                  <a:pt x="1666274" y="1782063"/>
                  <a:pt x="1664299" y="1781477"/>
                </a:cubicBezTo>
                <a:cubicBezTo>
                  <a:pt x="1662823" y="1781042"/>
                  <a:pt x="1661461" y="1780549"/>
                  <a:pt x="1660213" y="1779995"/>
                </a:cubicBezTo>
                <a:cubicBezTo>
                  <a:pt x="1658965" y="1779442"/>
                  <a:pt x="1657885" y="1778785"/>
                  <a:pt x="1656974" y="1778026"/>
                </a:cubicBezTo>
                <a:cubicBezTo>
                  <a:pt x="1656062" y="1777266"/>
                  <a:pt x="1655346" y="1776376"/>
                  <a:pt x="1654825" y="1775356"/>
                </a:cubicBezTo>
                <a:cubicBezTo>
                  <a:pt x="1654304" y="1774336"/>
                  <a:pt x="1654044" y="1773131"/>
                  <a:pt x="1654044" y="1771742"/>
                </a:cubicBezTo>
                <a:cubicBezTo>
                  <a:pt x="1654044" y="1770831"/>
                  <a:pt x="1654255" y="1769832"/>
                  <a:pt x="1654678" y="1768747"/>
                </a:cubicBezTo>
                <a:cubicBezTo>
                  <a:pt x="1655102" y="1767662"/>
                  <a:pt x="1655823" y="1766653"/>
                  <a:pt x="1656843" y="1765719"/>
                </a:cubicBezTo>
                <a:cubicBezTo>
                  <a:pt x="1657864" y="1764786"/>
                  <a:pt x="1659242" y="1764010"/>
                  <a:pt x="1660978" y="1763392"/>
                </a:cubicBezTo>
                <a:cubicBezTo>
                  <a:pt x="1662714" y="1762773"/>
                  <a:pt x="1664885" y="1762464"/>
                  <a:pt x="1667489" y="1762464"/>
                </a:cubicBezTo>
                <a:close/>
                <a:moveTo>
                  <a:pt x="1628120" y="1762464"/>
                </a:moveTo>
                <a:cubicBezTo>
                  <a:pt x="1630095" y="1762464"/>
                  <a:pt x="1631874" y="1762681"/>
                  <a:pt x="1633459" y="1763115"/>
                </a:cubicBezTo>
                <a:cubicBezTo>
                  <a:pt x="1635043" y="1763549"/>
                  <a:pt x="1636383" y="1764211"/>
                  <a:pt x="1637479" y="1765101"/>
                </a:cubicBezTo>
                <a:cubicBezTo>
                  <a:pt x="1638575" y="1765991"/>
                  <a:pt x="1639417" y="1767108"/>
                  <a:pt x="1640003" y="1768454"/>
                </a:cubicBezTo>
                <a:cubicBezTo>
                  <a:pt x="1640589" y="1769800"/>
                  <a:pt x="1640882" y="1771384"/>
                  <a:pt x="1640882" y="1773207"/>
                </a:cubicBezTo>
                <a:lnTo>
                  <a:pt x="1640882" y="1795736"/>
                </a:lnTo>
                <a:lnTo>
                  <a:pt x="1635803" y="1795736"/>
                </a:lnTo>
                <a:lnTo>
                  <a:pt x="1635673" y="1791341"/>
                </a:lnTo>
                <a:cubicBezTo>
                  <a:pt x="1633893" y="1793099"/>
                  <a:pt x="1632086" y="1794369"/>
                  <a:pt x="1630252" y="1795150"/>
                </a:cubicBezTo>
                <a:cubicBezTo>
                  <a:pt x="1628418" y="1795932"/>
                  <a:pt x="1626492" y="1796322"/>
                  <a:pt x="1624473" y="1796322"/>
                </a:cubicBezTo>
                <a:cubicBezTo>
                  <a:pt x="1622607" y="1796322"/>
                  <a:pt x="1621011" y="1796083"/>
                  <a:pt x="1619688" y="1795606"/>
                </a:cubicBezTo>
                <a:cubicBezTo>
                  <a:pt x="1618364" y="1795128"/>
                  <a:pt x="1617273" y="1794472"/>
                  <a:pt x="1616416" y="1793636"/>
                </a:cubicBezTo>
                <a:cubicBezTo>
                  <a:pt x="1615558" y="1792801"/>
                  <a:pt x="1614929" y="1791819"/>
                  <a:pt x="1614527" y="1790690"/>
                </a:cubicBezTo>
                <a:cubicBezTo>
                  <a:pt x="1614126" y="1789561"/>
                  <a:pt x="1613925" y="1788335"/>
                  <a:pt x="1613925" y="1787011"/>
                </a:cubicBezTo>
                <a:cubicBezTo>
                  <a:pt x="1613925" y="1783734"/>
                  <a:pt x="1615146" y="1781167"/>
                  <a:pt x="1617588" y="1779312"/>
                </a:cubicBezTo>
                <a:cubicBezTo>
                  <a:pt x="1620029" y="1777456"/>
                  <a:pt x="1623638" y="1776528"/>
                  <a:pt x="1628413" y="1776528"/>
                </a:cubicBezTo>
                <a:lnTo>
                  <a:pt x="1635184" y="1776528"/>
                </a:lnTo>
                <a:lnTo>
                  <a:pt x="1635184" y="1773663"/>
                </a:lnTo>
                <a:cubicBezTo>
                  <a:pt x="1635184" y="1771731"/>
                  <a:pt x="1634566" y="1770185"/>
                  <a:pt x="1633329" y="1769024"/>
                </a:cubicBezTo>
                <a:cubicBezTo>
                  <a:pt x="1632091" y="1767863"/>
                  <a:pt x="1630203" y="1767282"/>
                  <a:pt x="1627664" y="1767282"/>
                </a:cubicBezTo>
                <a:cubicBezTo>
                  <a:pt x="1625819" y="1767282"/>
                  <a:pt x="1624001" y="1767488"/>
                  <a:pt x="1622211" y="1767901"/>
                </a:cubicBezTo>
                <a:cubicBezTo>
                  <a:pt x="1620420" y="1768313"/>
                  <a:pt x="1618570" y="1768899"/>
                  <a:pt x="1616660" y="1769659"/>
                </a:cubicBezTo>
                <a:lnTo>
                  <a:pt x="1616660" y="1764547"/>
                </a:lnTo>
                <a:cubicBezTo>
                  <a:pt x="1617376" y="1764287"/>
                  <a:pt x="1618174" y="1764032"/>
                  <a:pt x="1619053" y="1763782"/>
                </a:cubicBezTo>
                <a:cubicBezTo>
                  <a:pt x="1619932" y="1763533"/>
                  <a:pt x="1620860" y="1763310"/>
                  <a:pt x="1621836" y="1763115"/>
                </a:cubicBezTo>
                <a:cubicBezTo>
                  <a:pt x="1622813" y="1762920"/>
                  <a:pt x="1623833" y="1762762"/>
                  <a:pt x="1624897" y="1762643"/>
                </a:cubicBezTo>
                <a:cubicBezTo>
                  <a:pt x="1625960" y="1762523"/>
                  <a:pt x="1627034" y="1762464"/>
                  <a:pt x="1628120" y="1762464"/>
                </a:cubicBezTo>
                <a:close/>
                <a:moveTo>
                  <a:pt x="1566198" y="1762464"/>
                </a:moveTo>
                <a:cubicBezTo>
                  <a:pt x="1569584" y="1762464"/>
                  <a:pt x="1572150" y="1763560"/>
                  <a:pt x="1573897" y="1765752"/>
                </a:cubicBezTo>
                <a:cubicBezTo>
                  <a:pt x="1575644" y="1767944"/>
                  <a:pt x="1576453" y="1771200"/>
                  <a:pt x="1576323" y="1775519"/>
                </a:cubicBezTo>
                <a:lnTo>
                  <a:pt x="1570593" y="1775519"/>
                </a:lnTo>
                <a:cubicBezTo>
                  <a:pt x="1570658" y="1772654"/>
                  <a:pt x="1570240" y="1770576"/>
                  <a:pt x="1569339" y="1769284"/>
                </a:cubicBezTo>
                <a:cubicBezTo>
                  <a:pt x="1568439" y="1767993"/>
                  <a:pt x="1567120" y="1767347"/>
                  <a:pt x="1565384" y="1767347"/>
                </a:cubicBezTo>
                <a:cubicBezTo>
                  <a:pt x="1564624" y="1767347"/>
                  <a:pt x="1563859" y="1767483"/>
                  <a:pt x="1563089" y="1767754"/>
                </a:cubicBezTo>
                <a:cubicBezTo>
                  <a:pt x="1562318" y="1768025"/>
                  <a:pt x="1561526" y="1768460"/>
                  <a:pt x="1560712" y="1769056"/>
                </a:cubicBezTo>
                <a:cubicBezTo>
                  <a:pt x="1559898" y="1769653"/>
                  <a:pt x="1559035" y="1770418"/>
                  <a:pt x="1558124" y="1771352"/>
                </a:cubicBezTo>
                <a:cubicBezTo>
                  <a:pt x="1557212" y="1772285"/>
                  <a:pt x="1556236" y="1773413"/>
                  <a:pt x="1555194" y="1774737"/>
                </a:cubicBezTo>
                <a:lnTo>
                  <a:pt x="1555194" y="1795736"/>
                </a:lnTo>
                <a:lnTo>
                  <a:pt x="1549464" y="1795736"/>
                </a:lnTo>
                <a:lnTo>
                  <a:pt x="1549464" y="1763050"/>
                </a:lnTo>
                <a:lnTo>
                  <a:pt x="1554640" y="1763050"/>
                </a:lnTo>
                <a:lnTo>
                  <a:pt x="1554803" y="1769073"/>
                </a:lnTo>
                <a:cubicBezTo>
                  <a:pt x="1556735" y="1766750"/>
                  <a:pt x="1558639" y="1765068"/>
                  <a:pt x="1560517" y="1764027"/>
                </a:cubicBezTo>
                <a:cubicBezTo>
                  <a:pt x="1562394" y="1762985"/>
                  <a:pt x="1564288" y="1762464"/>
                  <a:pt x="1566198" y="1762464"/>
                </a:cubicBezTo>
                <a:close/>
                <a:moveTo>
                  <a:pt x="1523475" y="1762464"/>
                </a:moveTo>
                <a:cubicBezTo>
                  <a:pt x="1525754" y="1762464"/>
                  <a:pt x="1527772" y="1762822"/>
                  <a:pt x="1529530" y="1763538"/>
                </a:cubicBezTo>
                <a:cubicBezTo>
                  <a:pt x="1531288" y="1764254"/>
                  <a:pt x="1532770" y="1765269"/>
                  <a:pt x="1533974" y="1766582"/>
                </a:cubicBezTo>
                <a:cubicBezTo>
                  <a:pt x="1535179" y="1767895"/>
                  <a:pt x="1536090" y="1769490"/>
                  <a:pt x="1536709" y="1771368"/>
                </a:cubicBezTo>
                <a:cubicBezTo>
                  <a:pt x="1537327" y="1773245"/>
                  <a:pt x="1537637" y="1775345"/>
                  <a:pt x="1537637" y="1777668"/>
                </a:cubicBezTo>
                <a:cubicBezTo>
                  <a:pt x="1537637" y="1778471"/>
                  <a:pt x="1537626" y="1779143"/>
                  <a:pt x="1537604" y="1779686"/>
                </a:cubicBezTo>
                <a:cubicBezTo>
                  <a:pt x="1537582" y="1780229"/>
                  <a:pt x="1537550" y="1780739"/>
                  <a:pt x="1537506" y="1781216"/>
                </a:cubicBezTo>
                <a:lnTo>
                  <a:pt x="1514554" y="1781216"/>
                </a:lnTo>
                <a:cubicBezTo>
                  <a:pt x="1514554" y="1784559"/>
                  <a:pt x="1515488" y="1787125"/>
                  <a:pt x="1517354" y="1788916"/>
                </a:cubicBezTo>
                <a:cubicBezTo>
                  <a:pt x="1519221" y="1790706"/>
                  <a:pt x="1521912" y="1791602"/>
                  <a:pt x="1525428" y="1791602"/>
                </a:cubicBezTo>
                <a:cubicBezTo>
                  <a:pt x="1526383" y="1791602"/>
                  <a:pt x="1527338" y="1791564"/>
                  <a:pt x="1528293" y="1791488"/>
                </a:cubicBezTo>
                <a:cubicBezTo>
                  <a:pt x="1529248" y="1791412"/>
                  <a:pt x="1530171" y="1791309"/>
                  <a:pt x="1531060" y="1791178"/>
                </a:cubicBezTo>
                <a:cubicBezTo>
                  <a:pt x="1531950" y="1791048"/>
                  <a:pt x="1532802" y="1790902"/>
                  <a:pt x="1533616" y="1790739"/>
                </a:cubicBezTo>
                <a:cubicBezTo>
                  <a:pt x="1534430" y="1790576"/>
                  <a:pt x="1535184" y="1790397"/>
                  <a:pt x="1535879" y="1790202"/>
                </a:cubicBezTo>
                <a:lnTo>
                  <a:pt x="1535879" y="1794857"/>
                </a:lnTo>
                <a:cubicBezTo>
                  <a:pt x="1534338" y="1795291"/>
                  <a:pt x="1532596" y="1795644"/>
                  <a:pt x="1530653" y="1795915"/>
                </a:cubicBezTo>
                <a:cubicBezTo>
                  <a:pt x="1528711" y="1796186"/>
                  <a:pt x="1526698" y="1796322"/>
                  <a:pt x="1524614" y="1796322"/>
                </a:cubicBezTo>
                <a:cubicBezTo>
                  <a:pt x="1521814" y="1796322"/>
                  <a:pt x="1519405" y="1795942"/>
                  <a:pt x="1517387" y="1795183"/>
                </a:cubicBezTo>
                <a:cubicBezTo>
                  <a:pt x="1515368" y="1794423"/>
                  <a:pt x="1513713" y="1793322"/>
                  <a:pt x="1512422" y="1791878"/>
                </a:cubicBezTo>
                <a:cubicBezTo>
                  <a:pt x="1511130" y="1790435"/>
                  <a:pt x="1510176" y="1788666"/>
                  <a:pt x="1509557" y="1786572"/>
                </a:cubicBezTo>
                <a:cubicBezTo>
                  <a:pt x="1508938" y="1784477"/>
                  <a:pt x="1508629" y="1782106"/>
                  <a:pt x="1508629" y="1779458"/>
                </a:cubicBezTo>
                <a:cubicBezTo>
                  <a:pt x="1508629" y="1777157"/>
                  <a:pt x="1508960" y="1774982"/>
                  <a:pt x="1509622" y="1772931"/>
                </a:cubicBezTo>
                <a:cubicBezTo>
                  <a:pt x="1510284" y="1770880"/>
                  <a:pt x="1511250" y="1769078"/>
                  <a:pt x="1512520" y="1767526"/>
                </a:cubicBezTo>
                <a:cubicBezTo>
                  <a:pt x="1513789" y="1765974"/>
                  <a:pt x="1515347" y="1764743"/>
                  <a:pt x="1517191" y="1763831"/>
                </a:cubicBezTo>
                <a:cubicBezTo>
                  <a:pt x="1519036" y="1762920"/>
                  <a:pt x="1521131" y="1762464"/>
                  <a:pt x="1523475" y="1762464"/>
                </a:cubicBezTo>
                <a:close/>
                <a:moveTo>
                  <a:pt x="1457939" y="1762464"/>
                </a:moveTo>
                <a:cubicBezTo>
                  <a:pt x="1459220" y="1762464"/>
                  <a:pt x="1460641" y="1762534"/>
                  <a:pt x="1462204" y="1762675"/>
                </a:cubicBezTo>
                <a:cubicBezTo>
                  <a:pt x="1463767" y="1762816"/>
                  <a:pt x="1465395" y="1763061"/>
                  <a:pt x="1467088" y="1763408"/>
                </a:cubicBezTo>
                <a:lnTo>
                  <a:pt x="1467088" y="1768454"/>
                </a:lnTo>
                <a:cubicBezTo>
                  <a:pt x="1465308" y="1768020"/>
                  <a:pt x="1463620" y="1767700"/>
                  <a:pt x="1462025" y="1767494"/>
                </a:cubicBezTo>
                <a:cubicBezTo>
                  <a:pt x="1460430" y="1767288"/>
                  <a:pt x="1459046" y="1767184"/>
                  <a:pt x="1457874" y="1767184"/>
                </a:cubicBezTo>
                <a:cubicBezTo>
                  <a:pt x="1456463" y="1767184"/>
                  <a:pt x="1455275" y="1767293"/>
                  <a:pt x="1454309" y="1767510"/>
                </a:cubicBezTo>
                <a:cubicBezTo>
                  <a:pt x="1453343" y="1767727"/>
                  <a:pt x="1452562" y="1768025"/>
                  <a:pt x="1451965" y="1768405"/>
                </a:cubicBezTo>
                <a:cubicBezTo>
                  <a:pt x="1451368" y="1768785"/>
                  <a:pt x="1450940" y="1769230"/>
                  <a:pt x="1450679" y="1769740"/>
                </a:cubicBezTo>
                <a:cubicBezTo>
                  <a:pt x="1450419" y="1770250"/>
                  <a:pt x="1450289" y="1770798"/>
                  <a:pt x="1450289" y="1771384"/>
                </a:cubicBezTo>
                <a:cubicBezTo>
                  <a:pt x="1450289" y="1771970"/>
                  <a:pt x="1450403" y="1772502"/>
                  <a:pt x="1450630" y="1772979"/>
                </a:cubicBezTo>
                <a:cubicBezTo>
                  <a:pt x="1450858" y="1773457"/>
                  <a:pt x="1451282" y="1773918"/>
                  <a:pt x="1451900" y="1774363"/>
                </a:cubicBezTo>
                <a:cubicBezTo>
                  <a:pt x="1452519" y="1774808"/>
                  <a:pt x="1453381" y="1775253"/>
                  <a:pt x="1454488" y="1775698"/>
                </a:cubicBezTo>
                <a:cubicBezTo>
                  <a:pt x="1455595" y="1776143"/>
                  <a:pt x="1457038" y="1776626"/>
                  <a:pt x="1458818" y="1777147"/>
                </a:cubicBezTo>
                <a:cubicBezTo>
                  <a:pt x="1460750" y="1777711"/>
                  <a:pt x="1462378" y="1778302"/>
                  <a:pt x="1463702" y="1778921"/>
                </a:cubicBezTo>
                <a:cubicBezTo>
                  <a:pt x="1465026" y="1779540"/>
                  <a:pt x="1466100" y="1780229"/>
                  <a:pt x="1466925" y="1780988"/>
                </a:cubicBezTo>
                <a:cubicBezTo>
                  <a:pt x="1467749" y="1781748"/>
                  <a:pt x="1468341" y="1782605"/>
                  <a:pt x="1468699" y="1783560"/>
                </a:cubicBezTo>
                <a:cubicBezTo>
                  <a:pt x="1469057" y="1784515"/>
                  <a:pt x="1469236" y="1785600"/>
                  <a:pt x="1469236" y="1786816"/>
                </a:cubicBezTo>
                <a:cubicBezTo>
                  <a:pt x="1469236" y="1787966"/>
                  <a:pt x="1469041" y="1788997"/>
                  <a:pt x="1468650" y="1789909"/>
                </a:cubicBezTo>
                <a:cubicBezTo>
                  <a:pt x="1468260" y="1790820"/>
                  <a:pt x="1467728" y="1791629"/>
                  <a:pt x="1467055" y="1792334"/>
                </a:cubicBezTo>
                <a:cubicBezTo>
                  <a:pt x="1466382" y="1793039"/>
                  <a:pt x="1465601" y="1793642"/>
                  <a:pt x="1464711" y="1794141"/>
                </a:cubicBezTo>
                <a:cubicBezTo>
                  <a:pt x="1463821" y="1794640"/>
                  <a:pt x="1462872" y="1795053"/>
                  <a:pt x="1461862" y="1795378"/>
                </a:cubicBezTo>
                <a:cubicBezTo>
                  <a:pt x="1460853" y="1795704"/>
                  <a:pt x="1459817" y="1795942"/>
                  <a:pt x="1458753" y="1796094"/>
                </a:cubicBezTo>
                <a:cubicBezTo>
                  <a:pt x="1457690" y="1796246"/>
                  <a:pt x="1456648" y="1796322"/>
                  <a:pt x="1455628" y="1796322"/>
                </a:cubicBezTo>
                <a:cubicBezTo>
                  <a:pt x="1453414" y="1796322"/>
                  <a:pt x="1451379" y="1796225"/>
                  <a:pt x="1449523" y="1796029"/>
                </a:cubicBezTo>
                <a:cubicBezTo>
                  <a:pt x="1447668" y="1795834"/>
                  <a:pt x="1445850" y="1795519"/>
                  <a:pt x="1444070" y="1795085"/>
                </a:cubicBezTo>
                <a:lnTo>
                  <a:pt x="1444070" y="1789876"/>
                </a:lnTo>
                <a:cubicBezTo>
                  <a:pt x="1445980" y="1790419"/>
                  <a:pt x="1447879" y="1790831"/>
                  <a:pt x="1449768" y="1791113"/>
                </a:cubicBezTo>
                <a:cubicBezTo>
                  <a:pt x="1451656" y="1791395"/>
                  <a:pt x="1453533" y="1791536"/>
                  <a:pt x="1455400" y="1791536"/>
                </a:cubicBezTo>
                <a:cubicBezTo>
                  <a:pt x="1458113" y="1791536"/>
                  <a:pt x="1460121" y="1791167"/>
                  <a:pt x="1461423" y="1790430"/>
                </a:cubicBezTo>
                <a:cubicBezTo>
                  <a:pt x="1462725" y="1789692"/>
                  <a:pt x="1463376" y="1788639"/>
                  <a:pt x="1463376" y="1787272"/>
                </a:cubicBezTo>
                <a:cubicBezTo>
                  <a:pt x="1463376" y="1786686"/>
                  <a:pt x="1463273" y="1786159"/>
                  <a:pt x="1463067" y="1785693"/>
                </a:cubicBezTo>
                <a:cubicBezTo>
                  <a:pt x="1462861" y="1785226"/>
                  <a:pt x="1462486" y="1784781"/>
                  <a:pt x="1461944" y="1784358"/>
                </a:cubicBezTo>
                <a:cubicBezTo>
                  <a:pt x="1461401" y="1783935"/>
                  <a:pt x="1460560" y="1783495"/>
                  <a:pt x="1459421" y="1783039"/>
                </a:cubicBezTo>
                <a:cubicBezTo>
                  <a:pt x="1458281" y="1782584"/>
                  <a:pt x="1456724" y="1782063"/>
                  <a:pt x="1454749" y="1781477"/>
                </a:cubicBezTo>
                <a:cubicBezTo>
                  <a:pt x="1453273" y="1781042"/>
                  <a:pt x="1451911" y="1780549"/>
                  <a:pt x="1450663" y="1779995"/>
                </a:cubicBezTo>
                <a:cubicBezTo>
                  <a:pt x="1449415" y="1779442"/>
                  <a:pt x="1448335" y="1778785"/>
                  <a:pt x="1447424" y="1778026"/>
                </a:cubicBezTo>
                <a:cubicBezTo>
                  <a:pt x="1446512" y="1777266"/>
                  <a:pt x="1445796" y="1776376"/>
                  <a:pt x="1445275" y="1775356"/>
                </a:cubicBezTo>
                <a:cubicBezTo>
                  <a:pt x="1444754" y="1774336"/>
                  <a:pt x="1444494" y="1773131"/>
                  <a:pt x="1444494" y="1771742"/>
                </a:cubicBezTo>
                <a:cubicBezTo>
                  <a:pt x="1444494" y="1770831"/>
                  <a:pt x="1444705" y="1769832"/>
                  <a:pt x="1445128" y="1768747"/>
                </a:cubicBezTo>
                <a:cubicBezTo>
                  <a:pt x="1445552" y="1767662"/>
                  <a:pt x="1446273" y="1766653"/>
                  <a:pt x="1447293" y="1765719"/>
                </a:cubicBezTo>
                <a:cubicBezTo>
                  <a:pt x="1448313" y="1764786"/>
                  <a:pt x="1449692" y="1764010"/>
                  <a:pt x="1451428" y="1763392"/>
                </a:cubicBezTo>
                <a:cubicBezTo>
                  <a:pt x="1453164" y="1762773"/>
                  <a:pt x="1455335" y="1762464"/>
                  <a:pt x="1457939" y="1762464"/>
                </a:cubicBezTo>
                <a:close/>
                <a:moveTo>
                  <a:pt x="1389343" y="1762464"/>
                </a:moveTo>
                <a:cubicBezTo>
                  <a:pt x="1390147" y="1762464"/>
                  <a:pt x="1390917" y="1762518"/>
                  <a:pt x="1391655" y="1762627"/>
                </a:cubicBezTo>
                <a:cubicBezTo>
                  <a:pt x="1392393" y="1762735"/>
                  <a:pt x="1393044" y="1762876"/>
                  <a:pt x="1393608" y="1763050"/>
                </a:cubicBezTo>
                <a:lnTo>
                  <a:pt x="1405459" y="1763050"/>
                </a:lnTo>
                <a:lnTo>
                  <a:pt x="1405459" y="1767673"/>
                </a:lnTo>
                <a:lnTo>
                  <a:pt x="1400217" y="1767673"/>
                </a:lnTo>
                <a:cubicBezTo>
                  <a:pt x="1400825" y="1768432"/>
                  <a:pt x="1401297" y="1769317"/>
                  <a:pt x="1401633" y="1770326"/>
                </a:cubicBezTo>
                <a:cubicBezTo>
                  <a:pt x="1401970" y="1771335"/>
                  <a:pt x="1402138" y="1772426"/>
                  <a:pt x="1402138" y="1773598"/>
                </a:cubicBezTo>
                <a:cubicBezTo>
                  <a:pt x="1402138" y="1775291"/>
                  <a:pt x="1401829" y="1776837"/>
                  <a:pt x="1401210" y="1778237"/>
                </a:cubicBezTo>
                <a:cubicBezTo>
                  <a:pt x="1400592" y="1779637"/>
                  <a:pt x="1399718" y="1780836"/>
                  <a:pt x="1398589" y="1781835"/>
                </a:cubicBezTo>
                <a:cubicBezTo>
                  <a:pt x="1397461" y="1782833"/>
                  <a:pt x="1396110" y="1783609"/>
                  <a:pt x="1394536" y="1784163"/>
                </a:cubicBezTo>
                <a:cubicBezTo>
                  <a:pt x="1392963" y="1784716"/>
                  <a:pt x="1391232" y="1784993"/>
                  <a:pt x="1389343" y="1784993"/>
                </a:cubicBezTo>
                <a:cubicBezTo>
                  <a:pt x="1387976" y="1784993"/>
                  <a:pt x="1386696" y="1784846"/>
                  <a:pt x="1385502" y="1784553"/>
                </a:cubicBezTo>
                <a:cubicBezTo>
                  <a:pt x="1384308" y="1784260"/>
                  <a:pt x="1383364" y="1783897"/>
                  <a:pt x="1382669" y="1783463"/>
                </a:cubicBezTo>
                <a:cubicBezTo>
                  <a:pt x="1382257" y="1784070"/>
                  <a:pt x="1381910" y="1784645"/>
                  <a:pt x="1381628" y="1785188"/>
                </a:cubicBezTo>
                <a:cubicBezTo>
                  <a:pt x="1381345" y="1785731"/>
                  <a:pt x="1381204" y="1786338"/>
                  <a:pt x="1381204" y="1787011"/>
                </a:cubicBezTo>
                <a:cubicBezTo>
                  <a:pt x="1381204" y="1787836"/>
                  <a:pt x="1381601" y="1788520"/>
                  <a:pt x="1382393" y="1789062"/>
                </a:cubicBezTo>
                <a:cubicBezTo>
                  <a:pt x="1383185" y="1789605"/>
                  <a:pt x="1384232" y="1789898"/>
                  <a:pt x="1385534" y="1789941"/>
                </a:cubicBezTo>
                <a:lnTo>
                  <a:pt x="1394129" y="1790267"/>
                </a:lnTo>
                <a:cubicBezTo>
                  <a:pt x="1395757" y="1790310"/>
                  <a:pt x="1397260" y="1790516"/>
                  <a:pt x="1398638" y="1790885"/>
                </a:cubicBezTo>
                <a:cubicBezTo>
                  <a:pt x="1400016" y="1791254"/>
                  <a:pt x="1401199" y="1791786"/>
                  <a:pt x="1402187" y="1792481"/>
                </a:cubicBezTo>
                <a:cubicBezTo>
                  <a:pt x="1403174" y="1793175"/>
                  <a:pt x="1403945" y="1794032"/>
                  <a:pt x="1404498" y="1795053"/>
                </a:cubicBezTo>
                <a:cubicBezTo>
                  <a:pt x="1405052" y="1796073"/>
                  <a:pt x="1405329" y="1797255"/>
                  <a:pt x="1405329" y="1798601"/>
                </a:cubicBezTo>
                <a:cubicBezTo>
                  <a:pt x="1405329" y="1800055"/>
                  <a:pt x="1405014" y="1801434"/>
                  <a:pt x="1404384" y="1802736"/>
                </a:cubicBezTo>
                <a:cubicBezTo>
                  <a:pt x="1403755" y="1804038"/>
                  <a:pt x="1402784" y="1805183"/>
                  <a:pt x="1401471" y="1806170"/>
                </a:cubicBezTo>
                <a:cubicBezTo>
                  <a:pt x="1400158" y="1807158"/>
                  <a:pt x="1398492" y="1807945"/>
                  <a:pt x="1396473" y="1808531"/>
                </a:cubicBezTo>
                <a:cubicBezTo>
                  <a:pt x="1394455" y="1809117"/>
                  <a:pt x="1392056" y="1809410"/>
                  <a:pt x="1389278" y="1809410"/>
                </a:cubicBezTo>
                <a:cubicBezTo>
                  <a:pt x="1386631" y="1809410"/>
                  <a:pt x="1384379" y="1809198"/>
                  <a:pt x="1382523" y="1808775"/>
                </a:cubicBezTo>
                <a:cubicBezTo>
                  <a:pt x="1380667" y="1808352"/>
                  <a:pt x="1379143" y="1807766"/>
                  <a:pt x="1377949" y="1807017"/>
                </a:cubicBezTo>
                <a:cubicBezTo>
                  <a:pt x="1376755" y="1806268"/>
                  <a:pt x="1375887" y="1805378"/>
                  <a:pt x="1375344" y="1804347"/>
                </a:cubicBezTo>
                <a:cubicBezTo>
                  <a:pt x="1374802" y="1803316"/>
                  <a:pt x="1374530" y="1802182"/>
                  <a:pt x="1374530" y="1800945"/>
                </a:cubicBezTo>
                <a:cubicBezTo>
                  <a:pt x="1374530" y="1799361"/>
                  <a:pt x="1374899" y="1797972"/>
                  <a:pt x="1375637" y="1796778"/>
                </a:cubicBezTo>
                <a:cubicBezTo>
                  <a:pt x="1376375" y="1795584"/>
                  <a:pt x="1377515" y="1794434"/>
                  <a:pt x="1379056" y="1793327"/>
                </a:cubicBezTo>
                <a:cubicBezTo>
                  <a:pt x="1378491" y="1793067"/>
                  <a:pt x="1378003" y="1792741"/>
                  <a:pt x="1377591" y="1792350"/>
                </a:cubicBezTo>
                <a:cubicBezTo>
                  <a:pt x="1377178" y="1791960"/>
                  <a:pt x="1376842" y="1791531"/>
                  <a:pt x="1376581" y="1791064"/>
                </a:cubicBezTo>
                <a:cubicBezTo>
                  <a:pt x="1376321" y="1790598"/>
                  <a:pt x="1376126" y="1790104"/>
                  <a:pt x="1375995" y="1789583"/>
                </a:cubicBezTo>
                <a:cubicBezTo>
                  <a:pt x="1375865" y="1789062"/>
                  <a:pt x="1375800" y="1788552"/>
                  <a:pt x="1375800" y="1788053"/>
                </a:cubicBezTo>
                <a:cubicBezTo>
                  <a:pt x="1375800" y="1786642"/>
                  <a:pt x="1376131" y="1785351"/>
                  <a:pt x="1376793" y="1784179"/>
                </a:cubicBezTo>
                <a:cubicBezTo>
                  <a:pt x="1377455" y="1783007"/>
                  <a:pt x="1378242" y="1781900"/>
                  <a:pt x="1379153" y="1780858"/>
                </a:cubicBezTo>
                <a:cubicBezTo>
                  <a:pt x="1378741" y="1780359"/>
                  <a:pt x="1378378" y="1779870"/>
                  <a:pt x="1378063" y="1779393"/>
                </a:cubicBezTo>
                <a:cubicBezTo>
                  <a:pt x="1377748" y="1778915"/>
                  <a:pt x="1377477" y="1778400"/>
                  <a:pt x="1377249" y="1777847"/>
                </a:cubicBezTo>
                <a:cubicBezTo>
                  <a:pt x="1377021" y="1777293"/>
                  <a:pt x="1376847" y="1776696"/>
                  <a:pt x="1376728" y="1776056"/>
                </a:cubicBezTo>
                <a:cubicBezTo>
                  <a:pt x="1376608" y="1775416"/>
                  <a:pt x="1376549" y="1774683"/>
                  <a:pt x="1376549" y="1773858"/>
                </a:cubicBezTo>
                <a:cubicBezTo>
                  <a:pt x="1376549" y="1772166"/>
                  <a:pt x="1376858" y="1770619"/>
                  <a:pt x="1377477" y="1769219"/>
                </a:cubicBezTo>
                <a:cubicBezTo>
                  <a:pt x="1378095" y="1767819"/>
                  <a:pt x="1378964" y="1766620"/>
                  <a:pt x="1380081" y="1765622"/>
                </a:cubicBezTo>
                <a:cubicBezTo>
                  <a:pt x="1381199" y="1764623"/>
                  <a:pt x="1382545" y="1763847"/>
                  <a:pt x="1384118" y="1763294"/>
                </a:cubicBezTo>
                <a:cubicBezTo>
                  <a:pt x="1385692" y="1762741"/>
                  <a:pt x="1387433" y="1762464"/>
                  <a:pt x="1389343" y="1762464"/>
                </a:cubicBezTo>
                <a:close/>
                <a:moveTo>
                  <a:pt x="1352025" y="1762464"/>
                </a:moveTo>
                <a:cubicBezTo>
                  <a:pt x="1354304" y="1762464"/>
                  <a:pt x="1356322" y="1762822"/>
                  <a:pt x="1358080" y="1763538"/>
                </a:cubicBezTo>
                <a:cubicBezTo>
                  <a:pt x="1359838" y="1764254"/>
                  <a:pt x="1361320" y="1765269"/>
                  <a:pt x="1362524" y="1766582"/>
                </a:cubicBezTo>
                <a:cubicBezTo>
                  <a:pt x="1363729" y="1767895"/>
                  <a:pt x="1364640" y="1769490"/>
                  <a:pt x="1365259" y="1771368"/>
                </a:cubicBezTo>
                <a:cubicBezTo>
                  <a:pt x="1365877" y="1773245"/>
                  <a:pt x="1366187" y="1775345"/>
                  <a:pt x="1366187" y="1777668"/>
                </a:cubicBezTo>
                <a:cubicBezTo>
                  <a:pt x="1366187" y="1778471"/>
                  <a:pt x="1366176" y="1779143"/>
                  <a:pt x="1366154" y="1779686"/>
                </a:cubicBezTo>
                <a:cubicBezTo>
                  <a:pt x="1366132" y="1780229"/>
                  <a:pt x="1366100" y="1780739"/>
                  <a:pt x="1366056" y="1781216"/>
                </a:cubicBezTo>
                <a:lnTo>
                  <a:pt x="1343104" y="1781216"/>
                </a:lnTo>
                <a:cubicBezTo>
                  <a:pt x="1343104" y="1784559"/>
                  <a:pt x="1344038" y="1787125"/>
                  <a:pt x="1345904" y="1788916"/>
                </a:cubicBezTo>
                <a:cubicBezTo>
                  <a:pt x="1347771" y="1790706"/>
                  <a:pt x="1350462" y="1791602"/>
                  <a:pt x="1353978" y="1791602"/>
                </a:cubicBezTo>
                <a:cubicBezTo>
                  <a:pt x="1354933" y="1791602"/>
                  <a:pt x="1355888" y="1791564"/>
                  <a:pt x="1356843" y="1791488"/>
                </a:cubicBezTo>
                <a:cubicBezTo>
                  <a:pt x="1357798" y="1791412"/>
                  <a:pt x="1358721" y="1791309"/>
                  <a:pt x="1359610" y="1791178"/>
                </a:cubicBezTo>
                <a:cubicBezTo>
                  <a:pt x="1360500" y="1791048"/>
                  <a:pt x="1361352" y="1790902"/>
                  <a:pt x="1362166" y="1790739"/>
                </a:cubicBezTo>
                <a:cubicBezTo>
                  <a:pt x="1362980" y="1790576"/>
                  <a:pt x="1363734" y="1790397"/>
                  <a:pt x="1364429" y="1790202"/>
                </a:cubicBezTo>
                <a:lnTo>
                  <a:pt x="1364429" y="1794857"/>
                </a:lnTo>
                <a:cubicBezTo>
                  <a:pt x="1362888" y="1795291"/>
                  <a:pt x="1361146" y="1795644"/>
                  <a:pt x="1359203" y="1795915"/>
                </a:cubicBezTo>
                <a:cubicBezTo>
                  <a:pt x="1357261" y="1796186"/>
                  <a:pt x="1355248" y="1796322"/>
                  <a:pt x="1353164" y="1796322"/>
                </a:cubicBezTo>
                <a:cubicBezTo>
                  <a:pt x="1350364" y="1796322"/>
                  <a:pt x="1347955" y="1795942"/>
                  <a:pt x="1345937" y="1795183"/>
                </a:cubicBezTo>
                <a:cubicBezTo>
                  <a:pt x="1343918" y="1794423"/>
                  <a:pt x="1342263" y="1793322"/>
                  <a:pt x="1340972" y="1791878"/>
                </a:cubicBezTo>
                <a:cubicBezTo>
                  <a:pt x="1339680" y="1790435"/>
                  <a:pt x="1338726" y="1788666"/>
                  <a:pt x="1338107" y="1786572"/>
                </a:cubicBezTo>
                <a:cubicBezTo>
                  <a:pt x="1337488" y="1784477"/>
                  <a:pt x="1337179" y="1782106"/>
                  <a:pt x="1337179" y="1779458"/>
                </a:cubicBezTo>
                <a:cubicBezTo>
                  <a:pt x="1337179" y="1777157"/>
                  <a:pt x="1337510" y="1774982"/>
                  <a:pt x="1338172" y="1772931"/>
                </a:cubicBezTo>
                <a:cubicBezTo>
                  <a:pt x="1338834" y="1770880"/>
                  <a:pt x="1339800" y="1769078"/>
                  <a:pt x="1341070" y="1767526"/>
                </a:cubicBezTo>
                <a:cubicBezTo>
                  <a:pt x="1342339" y="1765974"/>
                  <a:pt x="1343897" y="1764743"/>
                  <a:pt x="1345741" y="1763831"/>
                </a:cubicBezTo>
                <a:cubicBezTo>
                  <a:pt x="1347586" y="1762920"/>
                  <a:pt x="1349681" y="1762464"/>
                  <a:pt x="1352025" y="1762464"/>
                </a:cubicBezTo>
                <a:close/>
                <a:moveTo>
                  <a:pt x="1318548" y="1762464"/>
                </a:moveTo>
                <a:cubicBezTo>
                  <a:pt x="1321934" y="1762464"/>
                  <a:pt x="1324500" y="1763560"/>
                  <a:pt x="1326247" y="1765752"/>
                </a:cubicBezTo>
                <a:cubicBezTo>
                  <a:pt x="1327995" y="1767944"/>
                  <a:pt x="1328803" y="1771200"/>
                  <a:pt x="1328673" y="1775519"/>
                </a:cubicBezTo>
                <a:lnTo>
                  <a:pt x="1322943" y="1775519"/>
                </a:lnTo>
                <a:cubicBezTo>
                  <a:pt x="1323008" y="1772654"/>
                  <a:pt x="1322590" y="1770576"/>
                  <a:pt x="1321689" y="1769284"/>
                </a:cubicBezTo>
                <a:cubicBezTo>
                  <a:pt x="1320789" y="1767993"/>
                  <a:pt x="1319470" y="1767347"/>
                  <a:pt x="1317734" y="1767347"/>
                </a:cubicBezTo>
                <a:cubicBezTo>
                  <a:pt x="1316974" y="1767347"/>
                  <a:pt x="1316209" y="1767483"/>
                  <a:pt x="1315439" y="1767754"/>
                </a:cubicBezTo>
                <a:cubicBezTo>
                  <a:pt x="1314668" y="1768025"/>
                  <a:pt x="1313876" y="1768460"/>
                  <a:pt x="1313062" y="1769056"/>
                </a:cubicBezTo>
                <a:cubicBezTo>
                  <a:pt x="1312248" y="1769653"/>
                  <a:pt x="1311385" y="1770418"/>
                  <a:pt x="1310474" y="1771352"/>
                </a:cubicBezTo>
                <a:cubicBezTo>
                  <a:pt x="1309562" y="1772285"/>
                  <a:pt x="1308586" y="1773413"/>
                  <a:pt x="1307544" y="1774737"/>
                </a:cubicBezTo>
                <a:lnTo>
                  <a:pt x="1307544" y="1795736"/>
                </a:lnTo>
                <a:lnTo>
                  <a:pt x="1301814" y="1795736"/>
                </a:lnTo>
                <a:lnTo>
                  <a:pt x="1301814" y="1763050"/>
                </a:lnTo>
                <a:lnTo>
                  <a:pt x="1306990" y="1763050"/>
                </a:lnTo>
                <a:lnTo>
                  <a:pt x="1307153" y="1769073"/>
                </a:lnTo>
                <a:cubicBezTo>
                  <a:pt x="1309085" y="1766750"/>
                  <a:pt x="1310989" y="1765068"/>
                  <a:pt x="1312867" y="1764027"/>
                </a:cubicBezTo>
                <a:cubicBezTo>
                  <a:pt x="1314744" y="1762985"/>
                  <a:pt x="1316638" y="1762464"/>
                  <a:pt x="1318548" y="1762464"/>
                </a:cubicBezTo>
                <a:close/>
                <a:moveTo>
                  <a:pt x="1247250" y="1762464"/>
                </a:moveTo>
                <a:cubicBezTo>
                  <a:pt x="1249594" y="1762464"/>
                  <a:pt x="1251694" y="1762827"/>
                  <a:pt x="1253549" y="1763554"/>
                </a:cubicBezTo>
                <a:cubicBezTo>
                  <a:pt x="1255405" y="1764281"/>
                  <a:pt x="1256979" y="1765345"/>
                  <a:pt x="1258270" y="1766745"/>
                </a:cubicBezTo>
                <a:cubicBezTo>
                  <a:pt x="1259562" y="1768145"/>
                  <a:pt x="1260549" y="1769887"/>
                  <a:pt x="1261233" y="1771970"/>
                </a:cubicBezTo>
                <a:cubicBezTo>
                  <a:pt x="1261916" y="1774054"/>
                  <a:pt x="1262258" y="1776441"/>
                  <a:pt x="1262258" y="1779133"/>
                </a:cubicBezTo>
                <a:cubicBezTo>
                  <a:pt x="1262258" y="1781672"/>
                  <a:pt x="1261900" y="1784000"/>
                  <a:pt x="1261184" y="1786116"/>
                </a:cubicBezTo>
                <a:cubicBezTo>
                  <a:pt x="1260468" y="1788232"/>
                  <a:pt x="1259437" y="1790044"/>
                  <a:pt x="1258091" y="1791553"/>
                </a:cubicBezTo>
                <a:cubicBezTo>
                  <a:pt x="1256745" y="1793061"/>
                  <a:pt x="1255107" y="1794233"/>
                  <a:pt x="1253175" y="1795069"/>
                </a:cubicBezTo>
                <a:cubicBezTo>
                  <a:pt x="1251243" y="1795904"/>
                  <a:pt x="1249051" y="1796322"/>
                  <a:pt x="1246599" y="1796322"/>
                </a:cubicBezTo>
                <a:cubicBezTo>
                  <a:pt x="1244255" y="1796322"/>
                  <a:pt x="1242155" y="1795959"/>
                  <a:pt x="1240299" y="1795232"/>
                </a:cubicBezTo>
                <a:cubicBezTo>
                  <a:pt x="1238443" y="1794504"/>
                  <a:pt x="1236870" y="1793435"/>
                  <a:pt x="1235578" y="1792025"/>
                </a:cubicBezTo>
                <a:cubicBezTo>
                  <a:pt x="1234287" y="1790614"/>
                  <a:pt x="1233299" y="1788867"/>
                  <a:pt x="1232616" y="1786783"/>
                </a:cubicBezTo>
                <a:cubicBezTo>
                  <a:pt x="1231932" y="1784700"/>
                  <a:pt x="1231590" y="1782301"/>
                  <a:pt x="1231590" y="1779588"/>
                </a:cubicBezTo>
                <a:cubicBezTo>
                  <a:pt x="1231590" y="1777049"/>
                  <a:pt x="1231948" y="1774732"/>
                  <a:pt x="1232665" y="1772638"/>
                </a:cubicBezTo>
                <a:cubicBezTo>
                  <a:pt x="1233381" y="1770543"/>
                  <a:pt x="1234412" y="1768742"/>
                  <a:pt x="1235757" y="1767233"/>
                </a:cubicBezTo>
                <a:cubicBezTo>
                  <a:pt x="1237103" y="1765725"/>
                  <a:pt x="1238742" y="1764553"/>
                  <a:pt x="1240673" y="1763717"/>
                </a:cubicBezTo>
                <a:cubicBezTo>
                  <a:pt x="1242605" y="1762882"/>
                  <a:pt x="1244797" y="1762464"/>
                  <a:pt x="1247250" y="1762464"/>
                </a:cubicBezTo>
                <a:close/>
                <a:moveTo>
                  <a:pt x="1142475" y="1762464"/>
                </a:moveTo>
                <a:cubicBezTo>
                  <a:pt x="1144754" y="1762464"/>
                  <a:pt x="1146772" y="1762822"/>
                  <a:pt x="1148530" y="1763538"/>
                </a:cubicBezTo>
                <a:cubicBezTo>
                  <a:pt x="1150288" y="1764254"/>
                  <a:pt x="1151770" y="1765269"/>
                  <a:pt x="1152974" y="1766582"/>
                </a:cubicBezTo>
                <a:cubicBezTo>
                  <a:pt x="1154179" y="1767895"/>
                  <a:pt x="1155090" y="1769490"/>
                  <a:pt x="1155709" y="1771368"/>
                </a:cubicBezTo>
                <a:cubicBezTo>
                  <a:pt x="1156327" y="1773245"/>
                  <a:pt x="1156637" y="1775345"/>
                  <a:pt x="1156637" y="1777668"/>
                </a:cubicBezTo>
                <a:cubicBezTo>
                  <a:pt x="1156637" y="1778471"/>
                  <a:pt x="1156626" y="1779143"/>
                  <a:pt x="1156604" y="1779686"/>
                </a:cubicBezTo>
                <a:cubicBezTo>
                  <a:pt x="1156582" y="1780229"/>
                  <a:pt x="1156550" y="1780739"/>
                  <a:pt x="1156506" y="1781216"/>
                </a:cubicBezTo>
                <a:lnTo>
                  <a:pt x="1133554" y="1781216"/>
                </a:lnTo>
                <a:cubicBezTo>
                  <a:pt x="1133554" y="1784559"/>
                  <a:pt x="1134488" y="1787125"/>
                  <a:pt x="1136354" y="1788916"/>
                </a:cubicBezTo>
                <a:cubicBezTo>
                  <a:pt x="1138221" y="1790706"/>
                  <a:pt x="1140912" y="1791602"/>
                  <a:pt x="1144428" y="1791602"/>
                </a:cubicBezTo>
                <a:cubicBezTo>
                  <a:pt x="1145383" y="1791602"/>
                  <a:pt x="1146338" y="1791564"/>
                  <a:pt x="1147293" y="1791488"/>
                </a:cubicBezTo>
                <a:cubicBezTo>
                  <a:pt x="1148248" y="1791412"/>
                  <a:pt x="1149170" y="1791309"/>
                  <a:pt x="1150060" y="1791178"/>
                </a:cubicBezTo>
                <a:cubicBezTo>
                  <a:pt x="1150950" y="1791048"/>
                  <a:pt x="1151802" y="1790902"/>
                  <a:pt x="1152616" y="1790739"/>
                </a:cubicBezTo>
                <a:cubicBezTo>
                  <a:pt x="1153430" y="1790576"/>
                  <a:pt x="1154184" y="1790397"/>
                  <a:pt x="1154879" y="1790202"/>
                </a:cubicBezTo>
                <a:lnTo>
                  <a:pt x="1154879" y="1794857"/>
                </a:lnTo>
                <a:cubicBezTo>
                  <a:pt x="1153338" y="1795291"/>
                  <a:pt x="1151596" y="1795644"/>
                  <a:pt x="1149653" y="1795915"/>
                </a:cubicBezTo>
                <a:cubicBezTo>
                  <a:pt x="1147711" y="1796186"/>
                  <a:pt x="1145698" y="1796322"/>
                  <a:pt x="1143614" y="1796322"/>
                </a:cubicBezTo>
                <a:cubicBezTo>
                  <a:pt x="1140814" y="1796322"/>
                  <a:pt x="1138405" y="1795942"/>
                  <a:pt x="1136387" y="1795183"/>
                </a:cubicBezTo>
                <a:cubicBezTo>
                  <a:pt x="1134368" y="1794423"/>
                  <a:pt x="1132713" y="1793322"/>
                  <a:pt x="1131422" y="1791878"/>
                </a:cubicBezTo>
                <a:cubicBezTo>
                  <a:pt x="1130130" y="1790435"/>
                  <a:pt x="1129176" y="1788666"/>
                  <a:pt x="1128557" y="1786572"/>
                </a:cubicBezTo>
                <a:cubicBezTo>
                  <a:pt x="1127938" y="1784477"/>
                  <a:pt x="1127629" y="1782106"/>
                  <a:pt x="1127629" y="1779458"/>
                </a:cubicBezTo>
                <a:cubicBezTo>
                  <a:pt x="1127629" y="1777157"/>
                  <a:pt x="1127960" y="1774982"/>
                  <a:pt x="1128622" y="1772931"/>
                </a:cubicBezTo>
                <a:cubicBezTo>
                  <a:pt x="1129284" y="1770880"/>
                  <a:pt x="1130250" y="1769078"/>
                  <a:pt x="1131520" y="1767526"/>
                </a:cubicBezTo>
                <a:cubicBezTo>
                  <a:pt x="1132789" y="1765974"/>
                  <a:pt x="1134347" y="1764743"/>
                  <a:pt x="1136191" y="1763831"/>
                </a:cubicBezTo>
                <a:cubicBezTo>
                  <a:pt x="1138036" y="1762920"/>
                  <a:pt x="1140131" y="1762464"/>
                  <a:pt x="1142475" y="1762464"/>
                </a:cubicBezTo>
                <a:close/>
                <a:moveTo>
                  <a:pt x="998818" y="1762464"/>
                </a:moveTo>
                <a:cubicBezTo>
                  <a:pt x="999621" y="1762464"/>
                  <a:pt x="1000392" y="1762518"/>
                  <a:pt x="1001130" y="1762627"/>
                </a:cubicBezTo>
                <a:cubicBezTo>
                  <a:pt x="1001868" y="1762735"/>
                  <a:pt x="1002519" y="1762876"/>
                  <a:pt x="1003083" y="1763050"/>
                </a:cubicBezTo>
                <a:lnTo>
                  <a:pt x="1014934" y="1763050"/>
                </a:lnTo>
                <a:lnTo>
                  <a:pt x="1014934" y="1767673"/>
                </a:lnTo>
                <a:lnTo>
                  <a:pt x="1009692" y="1767673"/>
                </a:lnTo>
                <a:cubicBezTo>
                  <a:pt x="1010300" y="1768432"/>
                  <a:pt x="1010772" y="1769317"/>
                  <a:pt x="1011108" y="1770326"/>
                </a:cubicBezTo>
                <a:cubicBezTo>
                  <a:pt x="1011445" y="1771335"/>
                  <a:pt x="1011613" y="1772426"/>
                  <a:pt x="1011613" y="1773598"/>
                </a:cubicBezTo>
                <a:cubicBezTo>
                  <a:pt x="1011613" y="1775291"/>
                  <a:pt x="1011304" y="1776837"/>
                  <a:pt x="1010685" y="1778237"/>
                </a:cubicBezTo>
                <a:cubicBezTo>
                  <a:pt x="1010067" y="1779637"/>
                  <a:pt x="1009193" y="1780836"/>
                  <a:pt x="1008064" y="1781835"/>
                </a:cubicBezTo>
                <a:cubicBezTo>
                  <a:pt x="1006936" y="1782833"/>
                  <a:pt x="1005585" y="1783609"/>
                  <a:pt x="1004011" y="1784163"/>
                </a:cubicBezTo>
                <a:cubicBezTo>
                  <a:pt x="1002437" y="1784716"/>
                  <a:pt x="1000707" y="1784993"/>
                  <a:pt x="998818" y="1784993"/>
                </a:cubicBezTo>
                <a:cubicBezTo>
                  <a:pt x="997451" y="1784993"/>
                  <a:pt x="996170" y="1784846"/>
                  <a:pt x="994977" y="1784553"/>
                </a:cubicBezTo>
                <a:cubicBezTo>
                  <a:pt x="993783" y="1784260"/>
                  <a:pt x="992839" y="1783897"/>
                  <a:pt x="992144" y="1783463"/>
                </a:cubicBezTo>
                <a:cubicBezTo>
                  <a:pt x="991732" y="1784070"/>
                  <a:pt x="991385" y="1784645"/>
                  <a:pt x="991103" y="1785188"/>
                </a:cubicBezTo>
                <a:cubicBezTo>
                  <a:pt x="990820" y="1785731"/>
                  <a:pt x="990679" y="1786338"/>
                  <a:pt x="990679" y="1787011"/>
                </a:cubicBezTo>
                <a:cubicBezTo>
                  <a:pt x="990679" y="1787836"/>
                  <a:pt x="991075" y="1788520"/>
                  <a:pt x="991868" y="1789062"/>
                </a:cubicBezTo>
                <a:cubicBezTo>
                  <a:pt x="992660" y="1789605"/>
                  <a:pt x="993707" y="1789898"/>
                  <a:pt x="995009" y="1789941"/>
                </a:cubicBezTo>
                <a:lnTo>
                  <a:pt x="1003604" y="1790267"/>
                </a:lnTo>
                <a:cubicBezTo>
                  <a:pt x="1005232" y="1790310"/>
                  <a:pt x="1006735" y="1790516"/>
                  <a:pt x="1008113" y="1790885"/>
                </a:cubicBezTo>
                <a:cubicBezTo>
                  <a:pt x="1009491" y="1791254"/>
                  <a:pt x="1010674" y="1791786"/>
                  <a:pt x="1011662" y="1792481"/>
                </a:cubicBezTo>
                <a:cubicBezTo>
                  <a:pt x="1012649" y="1793175"/>
                  <a:pt x="1013420" y="1794032"/>
                  <a:pt x="1013973" y="1795053"/>
                </a:cubicBezTo>
                <a:cubicBezTo>
                  <a:pt x="1014527" y="1796073"/>
                  <a:pt x="1014803" y="1797255"/>
                  <a:pt x="1014803" y="1798601"/>
                </a:cubicBezTo>
                <a:cubicBezTo>
                  <a:pt x="1014803" y="1800055"/>
                  <a:pt x="1014489" y="1801434"/>
                  <a:pt x="1013859" y="1802736"/>
                </a:cubicBezTo>
                <a:cubicBezTo>
                  <a:pt x="1013230" y="1804038"/>
                  <a:pt x="1012259" y="1805183"/>
                  <a:pt x="1010946" y="1806170"/>
                </a:cubicBezTo>
                <a:cubicBezTo>
                  <a:pt x="1009632" y="1807158"/>
                  <a:pt x="1007967" y="1807945"/>
                  <a:pt x="1005948" y="1808531"/>
                </a:cubicBezTo>
                <a:cubicBezTo>
                  <a:pt x="1003930" y="1809117"/>
                  <a:pt x="1001531" y="1809410"/>
                  <a:pt x="998753" y="1809410"/>
                </a:cubicBezTo>
                <a:cubicBezTo>
                  <a:pt x="996105" y="1809410"/>
                  <a:pt x="993854" y="1809198"/>
                  <a:pt x="991998" y="1808775"/>
                </a:cubicBezTo>
                <a:cubicBezTo>
                  <a:pt x="990142" y="1808352"/>
                  <a:pt x="988617" y="1807766"/>
                  <a:pt x="987424" y="1807017"/>
                </a:cubicBezTo>
                <a:cubicBezTo>
                  <a:pt x="986230" y="1806268"/>
                  <a:pt x="985362" y="1805378"/>
                  <a:pt x="984819" y="1804347"/>
                </a:cubicBezTo>
                <a:cubicBezTo>
                  <a:pt x="984277" y="1803316"/>
                  <a:pt x="984005" y="1802182"/>
                  <a:pt x="984005" y="1800945"/>
                </a:cubicBezTo>
                <a:cubicBezTo>
                  <a:pt x="984005" y="1799361"/>
                  <a:pt x="984374" y="1797972"/>
                  <a:pt x="985112" y="1796778"/>
                </a:cubicBezTo>
                <a:cubicBezTo>
                  <a:pt x="985850" y="1795584"/>
                  <a:pt x="986990" y="1794434"/>
                  <a:pt x="988531" y="1793327"/>
                </a:cubicBezTo>
                <a:cubicBezTo>
                  <a:pt x="987966" y="1793067"/>
                  <a:pt x="987478" y="1792741"/>
                  <a:pt x="987066" y="1792350"/>
                </a:cubicBezTo>
                <a:cubicBezTo>
                  <a:pt x="986653" y="1791960"/>
                  <a:pt x="986317" y="1791531"/>
                  <a:pt x="986056" y="1791064"/>
                </a:cubicBezTo>
                <a:cubicBezTo>
                  <a:pt x="985796" y="1790598"/>
                  <a:pt x="985601" y="1790104"/>
                  <a:pt x="985470" y="1789583"/>
                </a:cubicBezTo>
                <a:cubicBezTo>
                  <a:pt x="985340" y="1789062"/>
                  <a:pt x="985275" y="1788552"/>
                  <a:pt x="985275" y="1788053"/>
                </a:cubicBezTo>
                <a:cubicBezTo>
                  <a:pt x="985275" y="1786642"/>
                  <a:pt x="985606" y="1785351"/>
                  <a:pt x="986268" y="1784179"/>
                </a:cubicBezTo>
                <a:cubicBezTo>
                  <a:pt x="986930" y="1783007"/>
                  <a:pt x="987717" y="1781900"/>
                  <a:pt x="988628" y="1780858"/>
                </a:cubicBezTo>
                <a:cubicBezTo>
                  <a:pt x="988216" y="1780359"/>
                  <a:pt x="987852" y="1779870"/>
                  <a:pt x="987538" y="1779393"/>
                </a:cubicBezTo>
                <a:cubicBezTo>
                  <a:pt x="987223" y="1778915"/>
                  <a:pt x="986952" y="1778400"/>
                  <a:pt x="986724" y="1777847"/>
                </a:cubicBezTo>
                <a:cubicBezTo>
                  <a:pt x="986496" y="1777293"/>
                  <a:pt x="986322" y="1776696"/>
                  <a:pt x="986203" y="1776056"/>
                </a:cubicBezTo>
                <a:cubicBezTo>
                  <a:pt x="986084" y="1775416"/>
                  <a:pt x="986024" y="1774683"/>
                  <a:pt x="986024" y="1773858"/>
                </a:cubicBezTo>
                <a:cubicBezTo>
                  <a:pt x="986024" y="1772166"/>
                  <a:pt x="986333" y="1770619"/>
                  <a:pt x="986952" y="1769219"/>
                </a:cubicBezTo>
                <a:cubicBezTo>
                  <a:pt x="987570" y="1767819"/>
                  <a:pt x="988438" y="1766620"/>
                  <a:pt x="989556" y="1765622"/>
                </a:cubicBezTo>
                <a:cubicBezTo>
                  <a:pt x="990674" y="1764623"/>
                  <a:pt x="992020" y="1763847"/>
                  <a:pt x="993593" y="1763294"/>
                </a:cubicBezTo>
                <a:cubicBezTo>
                  <a:pt x="995167" y="1762741"/>
                  <a:pt x="996908" y="1762464"/>
                  <a:pt x="998818" y="1762464"/>
                </a:cubicBezTo>
                <a:close/>
                <a:moveTo>
                  <a:pt x="894825" y="1762464"/>
                </a:moveTo>
                <a:cubicBezTo>
                  <a:pt x="897104" y="1762464"/>
                  <a:pt x="899122" y="1762822"/>
                  <a:pt x="900880" y="1763538"/>
                </a:cubicBezTo>
                <a:cubicBezTo>
                  <a:pt x="902638" y="1764254"/>
                  <a:pt x="904120" y="1765269"/>
                  <a:pt x="905324" y="1766582"/>
                </a:cubicBezTo>
                <a:cubicBezTo>
                  <a:pt x="906529" y="1767895"/>
                  <a:pt x="907440" y="1769490"/>
                  <a:pt x="908059" y="1771368"/>
                </a:cubicBezTo>
                <a:cubicBezTo>
                  <a:pt x="908677" y="1773245"/>
                  <a:pt x="908987" y="1775345"/>
                  <a:pt x="908987" y="1777668"/>
                </a:cubicBezTo>
                <a:cubicBezTo>
                  <a:pt x="908987" y="1778471"/>
                  <a:pt x="908976" y="1779143"/>
                  <a:pt x="908954" y="1779686"/>
                </a:cubicBezTo>
                <a:cubicBezTo>
                  <a:pt x="908932" y="1780229"/>
                  <a:pt x="908900" y="1780739"/>
                  <a:pt x="908856" y="1781216"/>
                </a:cubicBezTo>
                <a:lnTo>
                  <a:pt x="885904" y="1781216"/>
                </a:lnTo>
                <a:cubicBezTo>
                  <a:pt x="885904" y="1784559"/>
                  <a:pt x="886838" y="1787125"/>
                  <a:pt x="888704" y="1788916"/>
                </a:cubicBezTo>
                <a:cubicBezTo>
                  <a:pt x="890571" y="1790706"/>
                  <a:pt x="893262" y="1791602"/>
                  <a:pt x="896778" y="1791602"/>
                </a:cubicBezTo>
                <a:cubicBezTo>
                  <a:pt x="897733" y="1791602"/>
                  <a:pt x="898688" y="1791564"/>
                  <a:pt x="899643" y="1791488"/>
                </a:cubicBezTo>
                <a:cubicBezTo>
                  <a:pt x="900598" y="1791412"/>
                  <a:pt x="901520" y="1791309"/>
                  <a:pt x="902410" y="1791178"/>
                </a:cubicBezTo>
                <a:cubicBezTo>
                  <a:pt x="903300" y="1791048"/>
                  <a:pt x="904152" y="1790902"/>
                  <a:pt x="904966" y="1790739"/>
                </a:cubicBezTo>
                <a:cubicBezTo>
                  <a:pt x="905780" y="1790576"/>
                  <a:pt x="906534" y="1790397"/>
                  <a:pt x="907229" y="1790202"/>
                </a:cubicBezTo>
                <a:lnTo>
                  <a:pt x="907229" y="1794857"/>
                </a:lnTo>
                <a:cubicBezTo>
                  <a:pt x="905688" y="1795291"/>
                  <a:pt x="903946" y="1795644"/>
                  <a:pt x="902003" y="1795915"/>
                </a:cubicBezTo>
                <a:cubicBezTo>
                  <a:pt x="900061" y="1796186"/>
                  <a:pt x="898048" y="1796322"/>
                  <a:pt x="895964" y="1796322"/>
                </a:cubicBezTo>
                <a:cubicBezTo>
                  <a:pt x="893164" y="1796322"/>
                  <a:pt x="890755" y="1795942"/>
                  <a:pt x="888737" y="1795183"/>
                </a:cubicBezTo>
                <a:cubicBezTo>
                  <a:pt x="886718" y="1794423"/>
                  <a:pt x="885063" y="1793322"/>
                  <a:pt x="883772" y="1791878"/>
                </a:cubicBezTo>
                <a:cubicBezTo>
                  <a:pt x="882481" y="1790435"/>
                  <a:pt x="881526" y="1788666"/>
                  <a:pt x="880907" y="1786572"/>
                </a:cubicBezTo>
                <a:cubicBezTo>
                  <a:pt x="880289" y="1784477"/>
                  <a:pt x="879979" y="1782106"/>
                  <a:pt x="879979" y="1779458"/>
                </a:cubicBezTo>
                <a:cubicBezTo>
                  <a:pt x="879979" y="1777157"/>
                  <a:pt x="880310" y="1774982"/>
                  <a:pt x="880972" y="1772931"/>
                </a:cubicBezTo>
                <a:cubicBezTo>
                  <a:pt x="881634" y="1770880"/>
                  <a:pt x="882600" y="1769078"/>
                  <a:pt x="883870" y="1767526"/>
                </a:cubicBezTo>
                <a:cubicBezTo>
                  <a:pt x="885139" y="1765974"/>
                  <a:pt x="886697" y="1764743"/>
                  <a:pt x="888541" y="1763831"/>
                </a:cubicBezTo>
                <a:cubicBezTo>
                  <a:pt x="890386" y="1762920"/>
                  <a:pt x="892481" y="1762464"/>
                  <a:pt x="894825" y="1762464"/>
                </a:cubicBezTo>
                <a:close/>
                <a:moveTo>
                  <a:pt x="828150" y="1762464"/>
                </a:moveTo>
                <a:cubicBezTo>
                  <a:pt x="830429" y="1762464"/>
                  <a:pt x="832448" y="1762822"/>
                  <a:pt x="834206" y="1763538"/>
                </a:cubicBezTo>
                <a:cubicBezTo>
                  <a:pt x="835964" y="1764254"/>
                  <a:pt x="837445" y="1765269"/>
                  <a:pt x="838650" y="1766582"/>
                </a:cubicBezTo>
                <a:cubicBezTo>
                  <a:pt x="839854" y="1767895"/>
                  <a:pt x="840766" y="1769490"/>
                  <a:pt x="841384" y="1771368"/>
                </a:cubicBezTo>
                <a:cubicBezTo>
                  <a:pt x="842003" y="1773245"/>
                  <a:pt x="842312" y="1775345"/>
                  <a:pt x="842312" y="1777668"/>
                </a:cubicBezTo>
                <a:cubicBezTo>
                  <a:pt x="842312" y="1778471"/>
                  <a:pt x="842301" y="1779143"/>
                  <a:pt x="842280" y="1779686"/>
                </a:cubicBezTo>
                <a:cubicBezTo>
                  <a:pt x="842258" y="1780229"/>
                  <a:pt x="842225" y="1780739"/>
                  <a:pt x="842182" y="1781216"/>
                </a:cubicBezTo>
                <a:lnTo>
                  <a:pt x="819230" y="1781216"/>
                </a:lnTo>
                <a:cubicBezTo>
                  <a:pt x="819230" y="1784559"/>
                  <a:pt x="820163" y="1787125"/>
                  <a:pt x="822030" y="1788916"/>
                </a:cubicBezTo>
                <a:cubicBezTo>
                  <a:pt x="823896" y="1790706"/>
                  <a:pt x="826587" y="1791602"/>
                  <a:pt x="830103" y="1791602"/>
                </a:cubicBezTo>
                <a:cubicBezTo>
                  <a:pt x="831058" y="1791602"/>
                  <a:pt x="832014" y="1791564"/>
                  <a:pt x="832968" y="1791488"/>
                </a:cubicBezTo>
                <a:cubicBezTo>
                  <a:pt x="833923" y="1791412"/>
                  <a:pt x="834846" y="1791309"/>
                  <a:pt x="835736" y="1791178"/>
                </a:cubicBezTo>
                <a:cubicBezTo>
                  <a:pt x="836626" y="1791048"/>
                  <a:pt x="837477" y="1790902"/>
                  <a:pt x="838291" y="1790739"/>
                </a:cubicBezTo>
                <a:cubicBezTo>
                  <a:pt x="839105" y="1790576"/>
                  <a:pt x="839860" y="1790397"/>
                  <a:pt x="840554" y="1790202"/>
                </a:cubicBezTo>
                <a:lnTo>
                  <a:pt x="840554" y="1794857"/>
                </a:lnTo>
                <a:cubicBezTo>
                  <a:pt x="839013" y="1795291"/>
                  <a:pt x="837271" y="1795644"/>
                  <a:pt x="835329" y="1795915"/>
                </a:cubicBezTo>
                <a:cubicBezTo>
                  <a:pt x="833386" y="1796186"/>
                  <a:pt x="831373" y="1796322"/>
                  <a:pt x="829290" y="1796322"/>
                </a:cubicBezTo>
                <a:cubicBezTo>
                  <a:pt x="826490" y="1796322"/>
                  <a:pt x="824081" y="1795942"/>
                  <a:pt x="822062" y="1795183"/>
                </a:cubicBezTo>
                <a:cubicBezTo>
                  <a:pt x="820044" y="1794423"/>
                  <a:pt x="818389" y="1793322"/>
                  <a:pt x="817097" y="1791878"/>
                </a:cubicBezTo>
                <a:cubicBezTo>
                  <a:pt x="815806" y="1790435"/>
                  <a:pt x="814851" y="1788666"/>
                  <a:pt x="814232" y="1786572"/>
                </a:cubicBezTo>
                <a:cubicBezTo>
                  <a:pt x="813614" y="1784477"/>
                  <a:pt x="813305" y="1782106"/>
                  <a:pt x="813305" y="1779458"/>
                </a:cubicBezTo>
                <a:cubicBezTo>
                  <a:pt x="813305" y="1777157"/>
                  <a:pt x="813636" y="1774982"/>
                  <a:pt x="814298" y="1772931"/>
                </a:cubicBezTo>
                <a:cubicBezTo>
                  <a:pt x="814959" y="1770880"/>
                  <a:pt x="815925" y="1769078"/>
                  <a:pt x="817195" y="1767526"/>
                </a:cubicBezTo>
                <a:cubicBezTo>
                  <a:pt x="818465" y="1765974"/>
                  <a:pt x="820022" y="1764743"/>
                  <a:pt x="821867" y="1763831"/>
                </a:cubicBezTo>
                <a:cubicBezTo>
                  <a:pt x="823712" y="1762920"/>
                  <a:pt x="825806" y="1762464"/>
                  <a:pt x="828150" y="1762464"/>
                </a:cubicBezTo>
                <a:close/>
                <a:moveTo>
                  <a:pt x="794673" y="1762464"/>
                </a:moveTo>
                <a:cubicBezTo>
                  <a:pt x="798059" y="1762464"/>
                  <a:pt x="800625" y="1763560"/>
                  <a:pt x="802373" y="1765752"/>
                </a:cubicBezTo>
                <a:cubicBezTo>
                  <a:pt x="804120" y="1767944"/>
                  <a:pt x="804928" y="1771200"/>
                  <a:pt x="804798" y="1775519"/>
                </a:cubicBezTo>
                <a:lnTo>
                  <a:pt x="799068" y="1775519"/>
                </a:lnTo>
                <a:cubicBezTo>
                  <a:pt x="799133" y="1772654"/>
                  <a:pt x="798716" y="1770576"/>
                  <a:pt x="797815" y="1769284"/>
                </a:cubicBezTo>
                <a:cubicBezTo>
                  <a:pt x="796914" y="1767993"/>
                  <a:pt x="795596" y="1767347"/>
                  <a:pt x="793859" y="1767347"/>
                </a:cubicBezTo>
                <a:cubicBezTo>
                  <a:pt x="793100" y="1767347"/>
                  <a:pt x="792335" y="1767483"/>
                  <a:pt x="791564" y="1767754"/>
                </a:cubicBezTo>
                <a:cubicBezTo>
                  <a:pt x="790794" y="1768025"/>
                  <a:pt x="790001" y="1768460"/>
                  <a:pt x="789187" y="1769056"/>
                </a:cubicBezTo>
                <a:cubicBezTo>
                  <a:pt x="788373" y="1769653"/>
                  <a:pt x="787511" y="1770418"/>
                  <a:pt x="786599" y="1771352"/>
                </a:cubicBezTo>
                <a:cubicBezTo>
                  <a:pt x="785688" y="1772285"/>
                  <a:pt x="784711" y="1773413"/>
                  <a:pt x="783669" y="1774737"/>
                </a:cubicBezTo>
                <a:lnTo>
                  <a:pt x="783669" y="1795736"/>
                </a:lnTo>
                <a:lnTo>
                  <a:pt x="777939" y="1795736"/>
                </a:lnTo>
                <a:lnTo>
                  <a:pt x="777939" y="1763050"/>
                </a:lnTo>
                <a:lnTo>
                  <a:pt x="783116" y="1763050"/>
                </a:lnTo>
                <a:lnTo>
                  <a:pt x="783278" y="1769073"/>
                </a:lnTo>
                <a:cubicBezTo>
                  <a:pt x="785210" y="1766750"/>
                  <a:pt x="787115" y="1765068"/>
                  <a:pt x="788992" y="1764027"/>
                </a:cubicBezTo>
                <a:cubicBezTo>
                  <a:pt x="790870" y="1762985"/>
                  <a:pt x="792763" y="1762464"/>
                  <a:pt x="794673" y="1762464"/>
                </a:cubicBezTo>
                <a:close/>
                <a:moveTo>
                  <a:pt x="761345" y="1762464"/>
                </a:moveTo>
                <a:cubicBezTo>
                  <a:pt x="763320" y="1762464"/>
                  <a:pt x="765100" y="1762681"/>
                  <a:pt x="766684" y="1763115"/>
                </a:cubicBezTo>
                <a:cubicBezTo>
                  <a:pt x="768269" y="1763549"/>
                  <a:pt x="769609" y="1764211"/>
                  <a:pt x="770705" y="1765101"/>
                </a:cubicBezTo>
                <a:cubicBezTo>
                  <a:pt x="771801" y="1765991"/>
                  <a:pt x="772642" y="1767108"/>
                  <a:pt x="773228" y="1768454"/>
                </a:cubicBezTo>
                <a:cubicBezTo>
                  <a:pt x="773814" y="1769800"/>
                  <a:pt x="774107" y="1771384"/>
                  <a:pt x="774107" y="1773207"/>
                </a:cubicBezTo>
                <a:lnTo>
                  <a:pt x="774107" y="1795736"/>
                </a:lnTo>
                <a:lnTo>
                  <a:pt x="769028" y="1795736"/>
                </a:lnTo>
                <a:lnTo>
                  <a:pt x="768898" y="1791341"/>
                </a:lnTo>
                <a:cubicBezTo>
                  <a:pt x="767118" y="1793099"/>
                  <a:pt x="765311" y="1794369"/>
                  <a:pt x="763477" y="1795150"/>
                </a:cubicBezTo>
                <a:cubicBezTo>
                  <a:pt x="761643" y="1795932"/>
                  <a:pt x="759717" y="1796322"/>
                  <a:pt x="757699" y="1796322"/>
                </a:cubicBezTo>
                <a:cubicBezTo>
                  <a:pt x="755832" y="1796322"/>
                  <a:pt x="754237" y="1796083"/>
                  <a:pt x="752913" y="1795606"/>
                </a:cubicBezTo>
                <a:cubicBezTo>
                  <a:pt x="751589" y="1795128"/>
                  <a:pt x="750498" y="1794472"/>
                  <a:pt x="749641" y="1793636"/>
                </a:cubicBezTo>
                <a:cubicBezTo>
                  <a:pt x="748784" y="1792801"/>
                  <a:pt x="748154" y="1791819"/>
                  <a:pt x="747753" y="1790690"/>
                </a:cubicBezTo>
                <a:cubicBezTo>
                  <a:pt x="747351" y="1789561"/>
                  <a:pt x="747150" y="1788335"/>
                  <a:pt x="747150" y="1787011"/>
                </a:cubicBezTo>
                <a:cubicBezTo>
                  <a:pt x="747150" y="1783734"/>
                  <a:pt x="748371" y="1781167"/>
                  <a:pt x="750813" y="1779312"/>
                </a:cubicBezTo>
                <a:cubicBezTo>
                  <a:pt x="753255" y="1777456"/>
                  <a:pt x="756863" y="1776528"/>
                  <a:pt x="761638" y="1776528"/>
                </a:cubicBezTo>
                <a:lnTo>
                  <a:pt x="768410" y="1776528"/>
                </a:lnTo>
                <a:lnTo>
                  <a:pt x="768410" y="1773663"/>
                </a:lnTo>
                <a:cubicBezTo>
                  <a:pt x="768410" y="1771731"/>
                  <a:pt x="767791" y="1770185"/>
                  <a:pt x="766554" y="1769024"/>
                </a:cubicBezTo>
                <a:cubicBezTo>
                  <a:pt x="765317" y="1767863"/>
                  <a:pt x="763429" y="1767282"/>
                  <a:pt x="760889" y="1767282"/>
                </a:cubicBezTo>
                <a:cubicBezTo>
                  <a:pt x="759044" y="1767282"/>
                  <a:pt x="757227" y="1767488"/>
                  <a:pt x="755436" y="1767901"/>
                </a:cubicBezTo>
                <a:cubicBezTo>
                  <a:pt x="753646" y="1768313"/>
                  <a:pt x="751795" y="1768899"/>
                  <a:pt x="749885" y="1769659"/>
                </a:cubicBezTo>
                <a:lnTo>
                  <a:pt x="749885" y="1764547"/>
                </a:lnTo>
                <a:cubicBezTo>
                  <a:pt x="750602" y="1764287"/>
                  <a:pt x="751399" y="1764032"/>
                  <a:pt x="752278" y="1763782"/>
                </a:cubicBezTo>
                <a:cubicBezTo>
                  <a:pt x="753157" y="1763533"/>
                  <a:pt x="754085" y="1763310"/>
                  <a:pt x="755062" y="1763115"/>
                </a:cubicBezTo>
                <a:cubicBezTo>
                  <a:pt x="756038" y="1762920"/>
                  <a:pt x="757058" y="1762762"/>
                  <a:pt x="758122" y="1762643"/>
                </a:cubicBezTo>
                <a:cubicBezTo>
                  <a:pt x="759185" y="1762523"/>
                  <a:pt x="760260" y="1762464"/>
                  <a:pt x="761345" y="1762464"/>
                </a:cubicBezTo>
                <a:close/>
                <a:moveTo>
                  <a:pt x="686415" y="1762464"/>
                </a:moveTo>
                <a:cubicBezTo>
                  <a:pt x="687695" y="1762464"/>
                  <a:pt x="689117" y="1762534"/>
                  <a:pt x="690680" y="1762675"/>
                </a:cubicBezTo>
                <a:cubicBezTo>
                  <a:pt x="692242" y="1762816"/>
                  <a:pt x="693870" y="1763061"/>
                  <a:pt x="695563" y="1763408"/>
                </a:cubicBezTo>
                <a:lnTo>
                  <a:pt x="695563" y="1768454"/>
                </a:lnTo>
                <a:cubicBezTo>
                  <a:pt x="693783" y="1768020"/>
                  <a:pt x="692096" y="1767700"/>
                  <a:pt x="690500" y="1767494"/>
                </a:cubicBezTo>
                <a:cubicBezTo>
                  <a:pt x="688905" y="1767288"/>
                  <a:pt x="687522" y="1767184"/>
                  <a:pt x="686350" y="1767184"/>
                </a:cubicBezTo>
                <a:cubicBezTo>
                  <a:pt x="684939" y="1767184"/>
                  <a:pt x="683750" y="1767293"/>
                  <a:pt x="682785" y="1767510"/>
                </a:cubicBezTo>
                <a:cubicBezTo>
                  <a:pt x="681819" y="1767727"/>
                  <a:pt x="681037" y="1768025"/>
                  <a:pt x="680441" y="1768405"/>
                </a:cubicBezTo>
                <a:cubicBezTo>
                  <a:pt x="679844" y="1768785"/>
                  <a:pt x="679415" y="1769230"/>
                  <a:pt x="679155" y="1769740"/>
                </a:cubicBezTo>
                <a:cubicBezTo>
                  <a:pt x="678894" y="1770250"/>
                  <a:pt x="678764" y="1770798"/>
                  <a:pt x="678764" y="1771384"/>
                </a:cubicBezTo>
                <a:cubicBezTo>
                  <a:pt x="678764" y="1771970"/>
                  <a:pt x="678878" y="1772502"/>
                  <a:pt x="679106" y="1772979"/>
                </a:cubicBezTo>
                <a:cubicBezTo>
                  <a:pt x="679334" y="1773457"/>
                  <a:pt x="679757" y="1773918"/>
                  <a:pt x="680376" y="1774363"/>
                </a:cubicBezTo>
                <a:cubicBezTo>
                  <a:pt x="680994" y="1774808"/>
                  <a:pt x="681857" y="1775253"/>
                  <a:pt x="682964" y="1775698"/>
                </a:cubicBezTo>
                <a:cubicBezTo>
                  <a:pt x="684071" y="1776143"/>
                  <a:pt x="685514" y="1776626"/>
                  <a:pt x="687294" y="1777147"/>
                </a:cubicBezTo>
                <a:cubicBezTo>
                  <a:pt x="689225" y="1777711"/>
                  <a:pt x="690853" y="1778302"/>
                  <a:pt x="692177" y="1778921"/>
                </a:cubicBezTo>
                <a:cubicBezTo>
                  <a:pt x="693501" y="1779540"/>
                  <a:pt x="694575" y="1780229"/>
                  <a:pt x="695400" y="1780988"/>
                </a:cubicBezTo>
                <a:cubicBezTo>
                  <a:pt x="696225" y="1781748"/>
                  <a:pt x="696816" y="1782605"/>
                  <a:pt x="697175" y="1783560"/>
                </a:cubicBezTo>
                <a:cubicBezTo>
                  <a:pt x="697533" y="1784515"/>
                  <a:pt x="697712" y="1785600"/>
                  <a:pt x="697712" y="1786816"/>
                </a:cubicBezTo>
                <a:cubicBezTo>
                  <a:pt x="697712" y="1787966"/>
                  <a:pt x="697516" y="1788997"/>
                  <a:pt x="697126" y="1789909"/>
                </a:cubicBezTo>
                <a:cubicBezTo>
                  <a:pt x="696735" y="1790820"/>
                  <a:pt x="696203" y="1791629"/>
                  <a:pt x="695530" y="1792334"/>
                </a:cubicBezTo>
                <a:cubicBezTo>
                  <a:pt x="694858" y="1793039"/>
                  <a:pt x="694076" y="1793642"/>
                  <a:pt x="693186" y="1794141"/>
                </a:cubicBezTo>
                <a:cubicBezTo>
                  <a:pt x="692296" y="1794640"/>
                  <a:pt x="691347" y="1795053"/>
                  <a:pt x="690338" y="1795378"/>
                </a:cubicBezTo>
                <a:cubicBezTo>
                  <a:pt x="689328" y="1795704"/>
                  <a:pt x="688292" y="1795942"/>
                  <a:pt x="687229" y="1796094"/>
                </a:cubicBezTo>
                <a:cubicBezTo>
                  <a:pt x="686165" y="1796246"/>
                  <a:pt x="685123" y="1796322"/>
                  <a:pt x="684103" y="1796322"/>
                </a:cubicBezTo>
                <a:cubicBezTo>
                  <a:pt x="681889" y="1796322"/>
                  <a:pt x="679855" y="1796225"/>
                  <a:pt x="677999" y="1796029"/>
                </a:cubicBezTo>
                <a:cubicBezTo>
                  <a:pt x="676143" y="1795834"/>
                  <a:pt x="674325" y="1795519"/>
                  <a:pt x="672546" y="1795085"/>
                </a:cubicBezTo>
                <a:lnTo>
                  <a:pt x="672546" y="1789876"/>
                </a:lnTo>
                <a:cubicBezTo>
                  <a:pt x="674456" y="1790419"/>
                  <a:pt x="676355" y="1790831"/>
                  <a:pt x="678243" y="1791113"/>
                </a:cubicBezTo>
                <a:cubicBezTo>
                  <a:pt x="680131" y="1791395"/>
                  <a:pt x="682009" y="1791536"/>
                  <a:pt x="683875" y="1791536"/>
                </a:cubicBezTo>
                <a:cubicBezTo>
                  <a:pt x="686588" y="1791536"/>
                  <a:pt x="688596" y="1791167"/>
                  <a:pt x="689898" y="1790430"/>
                </a:cubicBezTo>
                <a:cubicBezTo>
                  <a:pt x="691200" y="1789692"/>
                  <a:pt x="691851" y="1788639"/>
                  <a:pt x="691851" y="1787272"/>
                </a:cubicBezTo>
                <a:cubicBezTo>
                  <a:pt x="691851" y="1786686"/>
                  <a:pt x="691749" y="1786159"/>
                  <a:pt x="691542" y="1785693"/>
                </a:cubicBezTo>
                <a:cubicBezTo>
                  <a:pt x="691336" y="1785226"/>
                  <a:pt x="690962" y="1784781"/>
                  <a:pt x="690419" y="1784358"/>
                </a:cubicBezTo>
                <a:cubicBezTo>
                  <a:pt x="689877" y="1783935"/>
                  <a:pt x="689035" y="1783495"/>
                  <a:pt x="687896" y="1783039"/>
                </a:cubicBezTo>
                <a:cubicBezTo>
                  <a:pt x="686757" y="1782584"/>
                  <a:pt x="685199" y="1782063"/>
                  <a:pt x="683224" y="1781477"/>
                </a:cubicBezTo>
                <a:cubicBezTo>
                  <a:pt x="681748" y="1781042"/>
                  <a:pt x="680387" y="1780549"/>
                  <a:pt x="679138" y="1779995"/>
                </a:cubicBezTo>
                <a:cubicBezTo>
                  <a:pt x="677890" y="1779442"/>
                  <a:pt x="676811" y="1778785"/>
                  <a:pt x="675899" y="1778026"/>
                </a:cubicBezTo>
                <a:cubicBezTo>
                  <a:pt x="674987" y="1777266"/>
                  <a:pt x="674271" y="1776376"/>
                  <a:pt x="673750" y="1775356"/>
                </a:cubicBezTo>
                <a:cubicBezTo>
                  <a:pt x="673229" y="1774336"/>
                  <a:pt x="672969" y="1773131"/>
                  <a:pt x="672969" y="1771742"/>
                </a:cubicBezTo>
                <a:cubicBezTo>
                  <a:pt x="672969" y="1770831"/>
                  <a:pt x="673181" y="1769832"/>
                  <a:pt x="673604" y="1768747"/>
                </a:cubicBezTo>
                <a:cubicBezTo>
                  <a:pt x="674027" y="1767662"/>
                  <a:pt x="674749" y="1766653"/>
                  <a:pt x="675769" y="1765719"/>
                </a:cubicBezTo>
                <a:cubicBezTo>
                  <a:pt x="676789" y="1764786"/>
                  <a:pt x="678167" y="1764010"/>
                  <a:pt x="679903" y="1763392"/>
                </a:cubicBezTo>
                <a:cubicBezTo>
                  <a:pt x="681640" y="1762773"/>
                  <a:pt x="683810" y="1762464"/>
                  <a:pt x="686415" y="1762464"/>
                </a:cubicBezTo>
                <a:close/>
                <a:moveTo>
                  <a:pt x="659305" y="1762464"/>
                </a:moveTo>
                <a:cubicBezTo>
                  <a:pt x="662669" y="1762464"/>
                  <a:pt x="665214" y="1763457"/>
                  <a:pt x="666939" y="1765443"/>
                </a:cubicBezTo>
                <a:cubicBezTo>
                  <a:pt x="668665" y="1767429"/>
                  <a:pt x="669527" y="1770418"/>
                  <a:pt x="669527" y="1774412"/>
                </a:cubicBezTo>
                <a:lnTo>
                  <a:pt x="669527" y="1795736"/>
                </a:lnTo>
                <a:lnTo>
                  <a:pt x="663863" y="1795736"/>
                </a:lnTo>
                <a:lnTo>
                  <a:pt x="663863" y="1774868"/>
                </a:lnTo>
                <a:cubicBezTo>
                  <a:pt x="663863" y="1772307"/>
                  <a:pt x="663385" y="1770413"/>
                  <a:pt x="662430" y="1769187"/>
                </a:cubicBezTo>
                <a:cubicBezTo>
                  <a:pt x="661475" y="1767960"/>
                  <a:pt x="660053" y="1767347"/>
                  <a:pt x="658165" y="1767347"/>
                </a:cubicBezTo>
                <a:cubicBezTo>
                  <a:pt x="657471" y="1767347"/>
                  <a:pt x="656792" y="1767450"/>
                  <a:pt x="656130" y="1767657"/>
                </a:cubicBezTo>
                <a:cubicBezTo>
                  <a:pt x="655469" y="1767863"/>
                  <a:pt x="654779" y="1768221"/>
                  <a:pt x="654063" y="1768731"/>
                </a:cubicBezTo>
                <a:cubicBezTo>
                  <a:pt x="653347" y="1769241"/>
                  <a:pt x="652571" y="1769930"/>
                  <a:pt x="651735" y="1770798"/>
                </a:cubicBezTo>
                <a:cubicBezTo>
                  <a:pt x="650900" y="1771666"/>
                  <a:pt x="649961" y="1772752"/>
                  <a:pt x="648919" y="1774054"/>
                </a:cubicBezTo>
                <a:lnTo>
                  <a:pt x="648919" y="1795736"/>
                </a:lnTo>
                <a:lnTo>
                  <a:pt x="643254" y="1795736"/>
                </a:lnTo>
                <a:lnTo>
                  <a:pt x="643254" y="1763050"/>
                </a:lnTo>
                <a:lnTo>
                  <a:pt x="648301" y="1763050"/>
                </a:lnTo>
                <a:lnTo>
                  <a:pt x="648529" y="1768324"/>
                </a:lnTo>
                <a:cubicBezTo>
                  <a:pt x="649484" y="1767195"/>
                  <a:pt x="650406" y="1766257"/>
                  <a:pt x="651296" y="1765508"/>
                </a:cubicBezTo>
                <a:cubicBezTo>
                  <a:pt x="652186" y="1764759"/>
                  <a:pt x="653059" y="1764157"/>
                  <a:pt x="653917" y="1763701"/>
                </a:cubicBezTo>
                <a:cubicBezTo>
                  <a:pt x="654774" y="1763245"/>
                  <a:pt x="655648" y="1762925"/>
                  <a:pt x="656537" y="1762741"/>
                </a:cubicBezTo>
                <a:cubicBezTo>
                  <a:pt x="657427" y="1762556"/>
                  <a:pt x="658350" y="1762464"/>
                  <a:pt x="659305" y="1762464"/>
                </a:cubicBezTo>
                <a:close/>
                <a:moveTo>
                  <a:pt x="618600" y="1762464"/>
                </a:moveTo>
                <a:cubicBezTo>
                  <a:pt x="620879" y="1762464"/>
                  <a:pt x="622898" y="1762822"/>
                  <a:pt x="624656" y="1763538"/>
                </a:cubicBezTo>
                <a:cubicBezTo>
                  <a:pt x="626414" y="1764254"/>
                  <a:pt x="627895" y="1765269"/>
                  <a:pt x="629100" y="1766582"/>
                </a:cubicBezTo>
                <a:cubicBezTo>
                  <a:pt x="630304" y="1767895"/>
                  <a:pt x="631216" y="1769490"/>
                  <a:pt x="631834" y="1771368"/>
                </a:cubicBezTo>
                <a:cubicBezTo>
                  <a:pt x="632453" y="1773245"/>
                  <a:pt x="632762" y="1775345"/>
                  <a:pt x="632762" y="1777668"/>
                </a:cubicBezTo>
                <a:cubicBezTo>
                  <a:pt x="632762" y="1778471"/>
                  <a:pt x="632751" y="1779143"/>
                  <a:pt x="632730" y="1779686"/>
                </a:cubicBezTo>
                <a:cubicBezTo>
                  <a:pt x="632708" y="1780229"/>
                  <a:pt x="632675" y="1780739"/>
                  <a:pt x="632632" y="1781216"/>
                </a:cubicBezTo>
                <a:lnTo>
                  <a:pt x="609680" y="1781216"/>
                </a:lnTo>
                <a:cubicBezTo>
                  <a:pt x="609680" y="1784559"/>
                  <a:pt x="610613" y="1787125"/>
                  <a:pt x="612480" y="1788916"/>
                </a:cubicBezTo>
                <a:cubicBezTo>
                  <a:pt x="614346" y="1790706"/>
                  <a:pt x="617038" y="1791602"/>
                  <a:pt x="620554" y="1791602"/>
                </a:cubicBezTo>
                <a:cubicBezTo>
                  <a:pt x="621509" y="1791602"/>
                  <a:pt x="622463" y="1791564"/>
                  <a:pt x="623419" y="1791488"/>
                </a:cubicBezTo>
                <a:cubicBezTo>
                  <a:pt x="624374" y="1791412"/>
                  <a:pt x="625296" y="1791309"/>
                  <a:pt x="626186" y="1791178"/>
                </a:cubicBezTo>
                <a:cubicBezTo>
                  <a:pt x="627076" y="1791048"/>
                  <a:pt x="627928" y="1790902"/>
                  <a:pt x="628742" y="1790739"/>
                </a:cubicBezTo>
                <a:cubicBezTo>
                  <a:pt x="629555" y="1790576"/>
                  <a:pt x="630310" y="1790397"/>
                  <a:pt x="631004" y="1790202"/>
                </a:cubicBezTo>
                <a:lnTo>
                  <a:pt x="631004" y="1794857"/>
                </a:lnTo>
                <a:cubicBezTo>
                  <a:pt x="629463" y="1795291"/>
                  <a:pt x="627721" y="1795644"/>
                  <a:pt x="625779" y="1795915"/>
                </a:cubicBezTo>
                <a:cubicBezTo>
                  <a:pt x="623836" y="1796186"/>
                  <a:pt x="621823" y="1796322"/>
                  <a:pt x="619740" y="1796322"/>
                </a:cubicBezTo>
                <a:cubicBezTo>
                  <a:pt x="616940" y="1796322"/>
                  <a:pt x="614531" y="1795942"/>
                  <a:pt x="612512" y="1795183"/>
                </a:cubicBezTo>
                <a:cubicBezTo>
                  <a:pt x="610494" y="1794423"/>
                  <a:pt x="608839" y="1793322"/>
                  <a:pt x="607547" y="1791878"/>
                </a:cubicBezTo>
                <a:cubicBezTo>
                  <a:pt x="606256" y="1790435"/>
                  <a:pt x="605301" y="1788666"/>
                  <a:pt x="604683" y="1786572"/>
                </a:cubicBezTo>
                <a:cubicBezTo>
                  <a:pt x="604064" y="1784477"/>
                  <a:pt x="603755" y="1782106"/>
                  <a:pt x="603755" y="1779458"/>
                </a:cubicBezTo>
                <a:cubicBezTo>
                  <a:pt x="603755" y="1777157"/>
                  <a:pt x="604086" y="1774982"/>
                  <a:pt x="604748" y="1772931"/>
                </a:cubicBezTo>
                <a:cubicBezTo>
                  <a:pt x="605410" y="1770880"/>
                  <a:pt x="606375" y="1769078"/>
                  <a:pt x="607645" y="1767526"/>
                </a:cubicBezTo>
                <a:cubicBezTo>
                  <a:pt x="608915" y="1765974"/>
                  <a:pt x="610472" y="1764743"/>
                  <a:pt x="612317" y="1763831"/>
                </a:cubicBezTo>
                <a:cubicBezTo>
                  <a:pt x="614162" y="1762920"/>
                  <a:pt x="616256" y="1762464"/>
                  <a:pt x="618600" y="1762464"/>
                </a:cubicBezTo>
                <a:close/>
                <a:moveTo>
                  <a:pt x="373555" y="1762464"/>
                </a:moveTo>
                <a:cubicBezTo>
                  <a:pt x="376919" y="1762464"/>
                  <a:pt x="379464" y="1763457"/>
                  <a:pt x="381189" y="1765443"/>
                </a:cubicBezTo>
                <a:cubicBezTo>
                  <a:pt x="382915" y="1767429"/>
                  <a:pt x="383777" y="1770418"/>
                  <a:pt x="383777" y="1774412"/>
                </a:cubicBezTo>
                <a:lnTo>
                  <a:pt x="383777" y="1795736"/>
                </a:lnTo>
                <a:lnTo>
                  <a:pt x="378112" y="1795736"/>
                </a:lnTo>
                <a:lnTo>
                  <a:pt x="378112" y="1774868"/>
                </a:lnTo>
                <a:cubicBezTo>
                  <a:pt x="378112" y="1772307"/>
                  <a:pt x="377635" y="1770413"/>
                  <a:pt x="376680" y="1769187"/>
                </a:cubicBezTo>
                <a:cubicBezTo>
                  <a:pt x="375725" y="1767960"/>
                  <a:pt x="374303" y="1767347"/>
                  <a:pt x="372415" y="1767347"/>
                </a:cubicBezTo>
                <a:cubicBezTo>
                  <a:pt x="371721" y="1767347"/>
                  <a:pt x="371042" y="1767450"/>
                  <a:pt x="370380" y="1767657"/>
                </a:cubicBezTo>
                <a:cubicBezTo>
                  <a:pt x="369718" y="1767863"/>
                  <a:pt x="369030" y="1768221"/>
                  <a:pt x="368313" y="1768731"/>
                </a:cubicBezTo>
                <a:cubicBezTo>
                  <a:pt x="367597" y="1769241"/>
                  <a:pt x="366821" y="1769930"/>
                  <a:pt x="365985" y="1770798"/>
                </a:cubicBezTo>
                <a:cubicBezTo>
                  <a:pt x="365150" y="1771666"/>
                  <a:pt x="364211" y="1772752"/>
                  <a:pt x="363169" y="1774054"/>
                </a:cubicBezTo>
                <a:lnTo>
                  <a:pt x="363169" y="1795736"/>
                </a:lnTo>
                <a:lnTo>
                  <a:pt x="357505" y="1795736"/>
                </a:lnTo>
                <a:lnTo>
                  <a:pt x="357505" y="1763050"/>
                </a:lnTo>
                <a:lnTo>
                  <a:pt x="362551" y="1763050"/>
                </a:lnTo>
                <a:lnTo>
                  <a:pt x="362779" y="1768324"/>
                </a:lnTo>
                <a:cubicBezTo>
                  <a:pt x="363734" y="1767195"/>
                  <a:pt x="364656" y="1766257"/>
                  <a:pt x="365546" y="1765508"/>
                </a:cubicBezTo>
                <a:cubicBezTo>
                  <a:pt x="366436" y="1764759"/>
                  <a:pt x="367310" y="1764157"/>
                  <a:pt x="368167" y="1763701"/>
                </a:cubicBezTo>
                <a:cubicBezTo>
                  <a:pt x="369024" y="1763245"/>
                  <a:pt x="369898" y="1762925"/>
                  <a:pt x="370787" y="1762741"/>
                </a:cubicBezTo>
                <a:cubicBezTo>
                  <a:pt x="371677" y="1762556"/>
                  <a:pt x="372600" y="1762464"/>
                  <a:pt x="373555" y="1762464"/>
                </a:cubicBezTo>
                <a:close/>
                <a:moveTo>
                  <a:pt x="342245" y="1762464"/>
                </a:moveTo>
                <a:cubicBezTo>
                  <a:pt x="344220" y="1762464"/>
                  <a:pt x="346000" y="1762681"/>
                  <a:pt x="347584" y="1763115"/>
                </a:cubicBezTo>
                <a:cubicBezTo>
                  <a:pt x="349169" y="1763549"/>
                  <a:pt x="350509" y="1764211"/>
                  <a:pt x="351605" y="1765101"/>
                </a:cubicBezTo>
                <a:cubicBezTo>
                  <a:pt x="352701" y="1765991"/>
                  <a:pt x="353542" y="1767108"/>
                  <a:pt x="354128" y="1768454"/>
                </a:cubicBezTo>
                <a:cubicBezTo>
                  <a:pt x="354714" y="1769800"/>
                  <a:pt x="355007" y="1771384"/>
                  <a:pt x="355007" y="1773207"/>
                </a:cubicBezTo>
                <a:lnTo>
                  <a:pt x="355007" y="1795736"/>
                </a:lnTo>
                <a:lnTo>
                  <a:pt x="349928" y="1795736"/>
                </a:lnTo>
                <a:lnTo>
                  <a:pt x="349798" y="1791341"/>
                </a:lnTo>
                <a:cubicBezTo>
                  <a:pt x="348018" y="1793099"/>
                  <a:pt x="346211" y="1794369"/>
                  <a:pt x="344377" y="1795150"/>
                </a:cubicBezTo>
                <a:cubicBezTo>
                  <a:pt x="342543" y="1795932"/>
                  <a:pt x="340617" y="1796322"/>
                  <a:pt x="338599" y="1796322"/>
                </a:cubicBezTo>
                <a:cubicBezTo>
                  <a:pt x="336732" y="1796322"/>
                  <a:pt x="335137" y="1796083"/>
                  <a:pt x="333813" y="1795606"/>
                </a:cubicBezTo>
                <a:cubicBezTo>
                  <a:pt x="332489" y="1795128"/>
                  <a:pt x="331398" y="1794472"/>
                  <a:pt x="330541" y="1793636"/>
                </a:cubicBezTo>
                <a:cubicBezTo>
                  <a:pt x="329684" y="1792801"/>
                  <a:pt x="329054" y="1791819"/>
                  <a:pt x="328653" y="1790690"/>
                </a:cubicBezTo>
                <a:cubicBezTo>
                  <a:pt x="328251" y="1789561"/>
                  <a:pt x="328050" y="1788335"/>
                  <a:pt x="328050" y="1787011"/>
                </a:cubicBezTo>
                <a:cubicBezTo>
                  <a:pt x="328050" y="1783734"/>
                  <a:pt x="329271" y="1781167"/>
                  <a:pt x="331713" y="1779312"/>
                </a:cubicBezTo>
                <a:cubicBezTo>
                  <a:pt x="334155" y="1777456"/>
                  <a:pt x="337763" y="1776528"/>
                  <a:pt x="342538" y="1776528"/>
                </a:cubicBezTo>
                <a:lnTo>
                  <a:pt x="349310" y="1776528"/>
                </a:lnTo>
                <a:lnTo>
                  <a:pt x="349310" y="1773663"/>
                </a:lnTo>
                <a:cubicBezTo>
                  <a:pt x="349310" y="1771731"/>
                  <a:pt x="348691" y="1770185"/>
                  <a:pt x="347454" y="1769024"/>
                </a:cubicBezTo>
                <a:cubicBezTo>
                  <a:pt x="346217" y="1767863"/>
                  <a:pt x="344329" y="1767282"/>
                  <a:pt x="341789" y="1767282"/>
                </a:cubicBezTo>
                <a:cubicBezTo>
                  <a:pt x="339944" y="1767282"/>
                  <a:pt x="338127" y="1767488"/>
                  <a:pt x="336336" y="1767901"/>
                </a:cubicBezTo>
                <a:cubicBezTo>
                  <a:pt x="334546" y="1768313"/>
                  <a:pt x="332695" y="1768899"/>
                  <a:pt x="330785" y="1769659"/>
                </a:cubicBezTo>
                <a:lnTo>
                  <a:pt x="330785" y="1764547"/>
                </a:lnTo>
                <a:cubicBezTo>
                  <a:pt x="331502" y="1764287"/>
                  <a:pt x="332299" y="1764032"/>
                  <a:pt x="333178" y="1763782"/>
                </a:cubicBezTo>
                <a:cubicBezTo>
                  <a:pt x="334057" y="1763533"/>
                  <a:pt x="334985" y="1763310"/>
                  <a:pt x="335962" y="1763115"/>
                </a:cubicBezTo>
                <a:cubicBezTo>
                  <a:pt x="336938" y="1762920"/>
                  <a:pt x="337958" y="1762762"/>
                  <a:pt x="339022" y="1762643"/>
                </a:cubicBezTo>
                <a:cubicBezTo>
                  <a:pt x="340085" y="1762523"/>
                  <a:pt x="341160" y="1762464"/>
                  <a:pt x="342245" y="1762464"/>
                </a:cubicBezTo>
                <a:close/>
                <a:moveTo>
                  <a:pt x="240205" y="1762464"/>
                </a:moveTo>
                <a:cubicBezTo>
                  <a:pt x="243569" y="1762464"/>
                  <a:pt x="246114" y="1763457"/>
                  <a:pt x="247839" y="1765443"/>
                </a:cubicBezTo>
                <a:cubicBezTo>
                  <a:pt x="249565" y="1767429"/>
                  <a:pt x="250427" y="1770418"/>
                  <a:pt x="250427" y="1774412"/>
                </a:cubicBezTo>
                <a:lnTo>
                  <a:pt x="250427" y="1795736"/>
                </a:lnTo>
                <a:lnTo>
                  <a:pt x="244763" y="1795736"/>
                </a:lnTo>
                <a:lnTo>
                  <a:pt x="244763" y="1774868"/>
                </a:lnTo>
                <a:cubicBezTo>
                  <a:pt x="244763" y="1772307"/>
                  <a:pt x="244285" y="1770413"/>
                  <a:pt x="243330" y="1769187"/>
                </a:cubicBezTo>
                <a:cubicBezTo>
                  <a:pt x="242375" y="1767960"/>
                  <a:pt x="240953" y="1767347"/>
                  <a:pt x="239065" y="1767347"/>
                </a:cubicBezTo>
                <a:cubicBezTo>
                  <a:pt x="238371" y="1767347"/>
                  <a:pt x="237692" y="1767450"/>
                  <a:pt x="237030" y="1767657"/>
                </a:cubicBezTo>
                <a:cubicBezTo>
                  <a:pt x="236369" y="1767863"/>
                  <a:pt x="235679" y="1768221"/>
                  <a:pt x="234963" y="1768731"/>
                </a:cubicBezTo>
                <a:cubicBezTo>
                  <a:pt x="234247" y="1769241"/>
                  <a:pt x="233471" y="1769930"/>
                  <a:pt x="232635" y="1770798"/>
                </a:cubicBezTo>
                <a:cubicBezTo>
                  <a:pt x="231800" y="1771666"/>
                  <a:pt x="230861" y="1772752"/>
                  <a:pt x="229819" y="1774054"/>
                </a:cubicBezTo>
                <a:lnTo>
                  <a:pt x="229819" y="1795736"/>
                </a:lnTo>
                <a:lnTo>
                  <a:pt x="224154" y="1795736"/>
                </a:lnTo>
                <a:lnTo>
                  <a:pt x="224154" y="1763050"/>
                </a:lnTo>
                <a:lnTo>
                  <a:pt x="229201" y="1763050"/>
                </a:lnTo>
                <a:lnTo>
                  <a:pt x="229429" y="1768324"/>
                </a:lnTo>
                <a:cubicBezTo>
                  <a:pt x="230384" y="1767195"/>
                  <a:pt x="231306" y="1766257"/>
                  <a:pt x="232196" y="1765508"/>
                </a:cubicBezTo>
                <a:cubicBezTo>
                  <a:pt x="233086" y="1764759"/>
                  <a:pt x="233959" y="1764157"/>
                  <a:pt x="234817" y="1763701"/>
                </a:cubicBezTo>
                <a:cubicBezTo>
                  <a:pt x="235674" y="1763245"/>
                  <a:pt x="236547" y="1762925"/>
                  <a:pt x="237437" y="1762741"/>
                </a:cubicBezTo>
                <a:cubicBezTo>
                  <a:pt x="238327" y="1762556"/>
                  <a:pt x="239250" y="1762464"/>
                  <a:pt x="240205" y="1762464"/>
                </a:cubicBezTo>
                <a:close/>
                <a:moveTo>
                  <a:pt x="59230" y="1762464"/>
                </a:moveTo>
                <a:cubicBezTo>
                  <a:pt x="62594" y="1762464"/>
                  <a:pt x="65139" y="1763457"/>
                  <a:pt x="66864" y="1765443"/>
                </a:cubicBezTo>
                <a:cubicBezTo>
                  <a:pt x="68589" y="1767429"/>
                  <a:pt x="69452" y="1770418"/>
                  <a:pt x="69452" y="1774412"/>
                </a:cubicBezTo>
                <a:lnTo>
                  <a:pt x="69452" y="1795736"/>
                </a:lnTo>
                <a:lnTo>
                  <a:pt x="63787" y="1795736"/>
                </a:lnTo>
                <a:lnTo>
                  <a:pt x="63787" y="1774868"/>
                </a:lnTo>
                <a:cubicBezTo>
                  <a:pt x="63787" y="1772307"/>
                  <a:pt x="63310" y="1770413"/>
                  <a:pt x="62355" y="1769187"/>
                </a:cubicBezTo>
                <a:cubicBezTo>
                  <a:pt x="61400" y="1767960"/>
                  <a:pt x="59978" y="1767347"/>
                  <a:pt x="58090" y="1767347"/>
                </a:cubicBezTo>
                <a:cubicBezTo>
                  <a:pt x="57396" y="1767347"/>
                  <a:pt x="56717" y="1767450"/>
                  <a:pt x="56055" y="1767657"/>
                </a:cubicBezTo>
                <a:cubicBezTo>
                  <a:pt x="55393" y="1767863"/>
                  <a:pt x="54704" y="1768221"/>
                  <a:pt x="53988" y="1768731"/>
                </a:cubicBezTo>
                <a:cubicBezTo>
                  <a:pt x="53272" y="1769241"/>
                  <a:pt x="52496" y="1769930"/>
                  <a:pt x="51660" y="1770798"/>
                </a:cubicBezTo>
                <a:cubicBezTo>
                  <a:pt x="50825" y="1771666"/>
                  <a:pt x="49886" y="1772752"/>
                  <a:pt x="48844" y="1774054"/>
                </a:cubicBezTo>
                <a:lnTo>
                  <a:pt x="48844" y="1795736"/>
                </a:lnTo>
                <a:lnTo>
                  <a:pt x="43179" y="1795736"/>
                </a:lnTo>
                <a:lnTo>
                  <a:pt x="43179" y="1763050"/>
                </a:lnTo>
                <a:lnTo>
                  <a:pt x="48226" y="1763050"/>
                </a:lnTo>
                <a:lnTo>
                  <a:pt x="48453" y="1768324"/>
                </a:lnTo>
                <a:cubicBezTo>
                  <a:pt x="49409" y="1767195"/>
                  <a:pt x="50331" y="1766257"/>
                  <a:pt x="51221" y="1765508"/>
                </a:cubicBezTo>
                <a:cubicBezTo>
                  <a:pt x="52111" y="1764759"/>
                  <a:pt x="52984" y="1764157"/>
                  <a:pt x="53842" y="1763701"/>
                </a:cubicBezTo>
                <a:cubicBezTo>
                  <a:pt x="54699" y="1763245"/>
                  <a:pt x="55572" y="1762925"/>
                  <a:pt x="56462" y="1762741"/>
                </a:cubicBezTo>
                <a:cubicBezTo>
                  <a:pt x="57352" y="1762556"/>
                  <a:pt x="58275" y="1762464"/>
                  <a:pt x="59230" y="1762464"/>
                </a:cubicBezTo>
                <a:close/>
                <a:moveTo>
                  <a:pt x="18200" y="1757678"/>
                </a:moveTo>
                <a:cubicBezTo>
                  <a:pt x="16376" y="1757678"/>
                  <a:pt x="14808" y="1758118"/>
                  <a:pt x="13495" y="1758997"/>
                </a:cubicBezTo>
                <a:cubicBezTo>
                  <a:pt x="12182" y="1759876"/>
                  <a:pt x="11102" y="1761069"/>
                  <a:pt x="10256" y="1762578"/>
                </a:cubicBezTo>
                <a:cubicBezTo>
                  <a:pt x="9409" y="1764086"/>
                  <a:pt x="8780" y="1765855"/>
                  <a:pt x="8368" y="1767884"/>
                </a:cubicBezTo>
                <a:cubicBezTo>
                  <a:pt x="7955" y="1769914"/>
                  <a:pt x="7749" y="1772068"/>
                  <a:pt x="7749" y="1774347"/>
                </a:cubicBezTo>
                <a:cubicBezTo>
                  <a:pt x="7749" y="1776864"/>
                  <a:pt x="7944" y="1779160"/>
                  <a:pt x="8335" y="1781232"/>
                </a:cubicBezTo>
                <a:cubicBezTo>
                  <a:pt x="8726" y="1783305"/>
                  <a:pt x="9339" y="1785085"/>
                  <a:pt x="10174" y="1786572"/>
                </a:cubicBezTo>
                <a:cubicBezTo>
                  <a:pt x="11010" y="1788058"/>
                  <a:pt x="12090" y="1789214"/>
                  <a:pt x="13414" y="1790039"/>
                </a:cubicBezTo>
                <a:cubicBezTo>
                  <a:pt x="14738" y="1790864"/>
                  <a:pt x="16333" y="1791276"/>
                  <a:pt x="18200" y="1791276"/>
                </a:cubicBezTo>
                <a:cubicBezTo>
                  <a:pt x="20023" y="1791276"/>
                  <a:pt x="21596" y="1790837"/>
                  <a:pt x="22920" y="1789957"/>
                </a:cubicBezTo>
                <a:cubicBezTo>
                  <a:pt x="24244" y="1789078"/>
                  <a:pt x="25335" y="1787885"/>
                  <a:pt x="26192" y="1786376"/>
                </a:cubicBezTo>
                <a:cubicBezTo>
                  <a:pt x="27049" y="1784868"/>
                  <a:pt x="27684" y="1783104"/>
                  <a:pt x="28097" y="1781086"/>
                </a:cubicBezTo>
                <a:cubicBezTo>
                  <a:pt x="28509" y="1779067"/>
                  <a:pt x="28715" y="1776908"/>
                  <a:pt x="28715" y="1774607"/>
                </a:cubicBezTo>
                <a:cubicBezTo>
                  <a:pt x="28715" y="1772111"/>
                  <a:pt x="28525" y="1769827"/>
                  <a:pt x="28145" y="1767754"/>
                </a:cubicBezTo>
                <a:cubicBezTo>
                  <a:pt x="27766" y="1765681"/>
                  <a:pt x="27152" y="1763896"/>
                  <a:pt x="26306" y="1762399"/>
                </a:cubicBezTo>
                <a:cubicBezTo>
                  <a:pt x="25460" y="1760901"/>
                  <a:pt x="24369" y="1759740"/>
                  <a:pt x="23034" y="1758915"/>
                </a:cubicBezTo>
                <a:cubicBezTo>
                  <a:pt x="21699" y="1758090"/>
                  <a:pt x="20088" y="1757678"/>
                  <a:pt x="18200" y="1757678"/>
                </a:cubicBezTo>
                <a:close/>
                <a:moveTo>
                  <a:pt x="186445" y="1753185"/>
                </a:moveTo>
                <a:lnTo>
                  <a:pt x="211904" y="1753185"/>
                </a:lnTo>
                <a:lnTo>
                  <a:pt x="211904" y="1758069"/>
                </a:lnTo>
                <a:lnTo>
                  <a:pt x="202105" y="1758069"/>
                </a:lnTo>
                <a:lnTo>
                  <a:pt x="202105" y="1790788"/>
                </a:lnTo>
                <a:lnTo>
                  <a:pt x="211904" y="1790788"/>
                </a:lnTo>
                <a:lnTo>
                  <a:pt x="211904" y="1795736"/>
                </a:lnTo>
                <a:lnTo>
                  <a:pt x="186445" y="1795736"/>
                </a:lnTo>
                <a:lnTo>
                  <a:pt x="186445" y="1790788"/>
                </a:lnTo>
                <a:lnTo>
                  <a:pt x="196244" y="1790788"/>
                </a:lnTo>
                <a:lnTo>
                  <a:pt x="196244" y="1758069"/>
                </a:lnTo>
                <a:lnTo>
                  <a:pt x="186445" y="1758069"/>
                </a:lnTo>
                <a:close/>
                <a:moveTo>
                  <a:pt x="1807434" y="1752599"/>
                </a:moveTo>
                <a:lnTo>
                  <a:pt x="1807434" y="1763050"/>
                </a:lnTo>
                <a:lnTo>
                  <a:pt x="1822117" y="1763050"/>
                </a:lnTo>
                <a:lnTo>
                  <a:pt x="1822117" y="1767803"/>
                </a:lnTo>
                <a:lnTo>
                  <a:pt x="1807434" y="1767803"/>
                </a:lnTo>
                <a:lnTo>
                  <a:pt x="1807434" y="1784407"/>
                </a:lnTo>
                <a:cubicBezTo>
                  <a:pt x="1807434" y="1786751"/>
                  <a:pt x="1808058" y="1788503"/>
                  <a:pt x="1809306" y="1789664"/>
                </a:cubicBezTo>
                <a:cubicBezTo>
                  <a:pt x="1810554" y="1790826"/>
                  <a:pt x="1812394" y="1791406"/>
                  <a:pt x="1814824" y="1791406"/>
                </a:cubicBezTo>
                <a:cubicBezTo>
                  <a:pt x="1815866" y="1791406"/>
                  <a:pt x="1817006" y="1791325"/>
                  <a:pt x="1818243" y="1791162"/>
                </a:cubicBezTo>
                <a:cubicBezTo>
                  <a:pt x="1819480" y="1790999"/>
                  <a:pt x="1820771" y="1790744"/>
                  <a:pt x="1822117" y="1790397"/>
                </a:cubicBezTo>
                <a:lnTo>
                  <a:pt x="1822117" y="1795280"/>
                </a:lnTo>
                <a:cubicBezTo>
                  <a:pt x="1820836" y="1795606"/>
                  <a:pt x="1819513" y="1795839"/>
                  <a:pt x="1818145" y="1795980"/>
                </a:cubicBezTo>
                <a:cubicBezTo>
                  <a:pt x="1816778" y="1796121"/>
                  <a:pt x="1815389" y="1796192"/>
                  <a:pt x="1813978" y="1796192"/>
                </a:cubicBezTo>
                <a:cubicBezTo>
                  <a:pt x="1809876" y="1796192"/>
                  <a:pt x="1806816" y="1795264"/>
                  <a:pt x="1804797" y="1793408"/>
                </a:cubicBezTo>
                <a:cubicBezTo>
                  <a:pt x="1802779" y="1791553"/>
                  <a:pt x="1801769" y="1788704"/>
                  <a:pt x="1801769" y="1784862"/>
                </a:cubicBezTo>
                <a:lnTo>
                  <a:pt x="1801769" y="1767803"/>
                </a:lnTo>
                <a:lnTo>
                  <a:pt x="1792621" y="1767803"/>
                </a:lnTo>
                <a:lnTo>
                  <a:pt x="1792621" y="1763050"/>
                </a:lnTo>
                <a:lnTo>
                  <a:pt x="1801769" y="1763050"/>
                </a:lnTo>
                <a:lnTo>
                  <a:pt x="1801769" y="1754064"/>
                </a:lnTo>
                <a:close/>
                <a:moveTo>
                  <a:pt x="1493109" y="1752599"/>
                </a:moveTo>
                <a:lnTo>
                  <a:pt x="1493109" y="1763050"/>
                </a:lnTo>
                <a:lnTo>
                  <a:pt x="1507792" y="1763050"/>
                </a:lnTo>
                <a:lnTo>
                  <a:pt x="1507792" y="1767803"/>
                </a:lnTo>
                <a:lnTo>
                  <a:pt x="1493109" y="1767803"/>
                </a:lnTo>
                <a:lnTo>
                  <a:pt x="1493109" y="1784407"/>
                </a:lnTo>
                <a:cubicBezTo>
                  <a:pt x="1493109" y="1786751"/>
                  <a:pt x="1493733" y="1788503"/>
                  <a:pt x="1494981" y="1789664"/>
                </a:cubicBezTo>
                <a:cubicBezTo>
                  <a:pt x="1496229" y="1790826"/>
                  <a:pt x="1498069" y="1791406"/>
                  <a:pt x="1500499" y="1791406"/>
                </a:cubicBezTo>
                <a:cubicBezTo>
                  <a:pt x="1501541" y="1791406"/>
                  <a:pt x="1502681" y="1791325"/>
                  <a:pt x="1503918" y="1791162"/>
                </a:cubicBezTo>
                <a:cubicBezTo>
                  <a:pt x="1505155" y="1790999"/>
                  <a:pt x="1506446" y="1790744"/>
                  <a:pt x="1507792" y="1790397"/>
                </a:cubicBezTo>
                <a:lnTo>
                  <a:pt x="1507792" y="1795280"/>
                </a:lnTo>
                <a:cubicBezTo>
                  <a:pt x="1506511" y="1795606"/>
                  <a:pt x="1505188" y="1795839"/>
                  <a:pt x="1503820" y="1795980"/>
                </a:cubicBezTo>
                <a:cubicBezTo>
                  <a:pt x="1502453" y="1796121"/>
                  <a:pt x="1501064" y="1796192"/>
                  <a:pt x="1499653" y="1796192"/>
                </a:cubicBezTo>
                <a:cubicBezTo>
                  <a:pt x="1495551" y="1796192"/>
                  <a:pt x="1492491" y="1795264"/>
                  <a:pt x="1490472" y="1793408"/>
                </a:cubicBezTo>
                <a:cubicBezTo>
                  <a:pt x="1488454" y="1791553"/>
                  <a:pt x="1487444" y="1788704"/>
                  <a:pt x="1487444" y="1784862"/>
                </a:cubicBezTo>
                <a:lnTo>
                  <a:pt x="1487444" y="1767803"/>
                </a:lnTo>
                <a:lnTo>
                  <a:pt x="1478296" y="1767803"/>
                </a:lnTo>
                <a:lnTo>
                  <a:pt x="1478296" y="1763050"/>
                </a:lnTo>
                <a:lnTo>
                  <a:pt x="1487444" y="1763050"/>
                </a:lnTo>
                <a:lnTo>
                  <a:pt x="1487444" y="1754064"/>
                </a:lnTo>
                <a:close/>
                <a:moveTo>
                  <a:pt x="1207359" y="1752599"/>
                </a:moveTo>
                <a:lnTo>
                  <a:pt x="1207359" y="1763050"/>
                </a:lnTo>
                <a:lnTo>
                  <a:pt x="1222042" y="1763050"/>
                </a:lnTo>
                <a:lnTo>
                  <a:pt x="1222042" y="1767803"/>
                </a:lnTo>
                <a:lnTo>
                  <a:pt x="1207359" y="1767803"/>
                </a:lnTo>
                <a:lnTo>
                  <a:pt x="1207359" y="1784407"/>
                </a:lnTo>
                <a:cubicBezTo>
                  <a:pt x="1207359" y="1786751"/>
                  <a:pt x="1207983" y="1788503"/>
                  <a:pt x="1209231" y="1789664"/>
                </a:cubicBezTo>
                <a:cubicBezTo>
                  <a:pt x="1210479" y="1790826"/>
                  <a:pt x="1212318" y="1791406"/>
                  <a:pt x="1214749" y="1791406"/>
                </a:cubicBezTo>
                <a:cubicBezTo>
                  <a:pt x="1215791" y="1791406"/>
                  <a:pt x="1216931" y="1791325"/>
                  <a:pt x="1218168" y="1791162"/>
                </a:cubicBezTo>
                <a:cubicBezTo>
                  <a:pt x="1219405" y="1790999"/>
                  <a:pt x="1220696" y="1790744"/>
                  <a:pt x="1222042" y="1790397"/>
                </a:cubicBezTo>
                <a:lnTo>
                  <a:pt x="1222042" y="1795280"/>
                </a:lnTo>
                <a:cubicBezTo>
                  <a:pt x="1220761" y="1795606"/>
                  <a:pt x="1219438" y="1795839"/>
                  <a:pt x="1218070" y="1795980"/>
                </a:cubicBezTo>
                <a:cubicBezTo>
                  <a:pt x="1216703" y="1796121"/>
                  <a:pt x="1215314" y="1796192"/>
                  <a:pt x="1213903" y="1796192"/>
                </a:cubicBezTo>
                <a:cubicBezTo>
                  <a:pt x="1209801" y="1796192"/>
                  <a:pt x="1206741" y="1795264"/>
                  <a:pt x="1204722" y="1793408"/>
                </a:cubicBezTo>
                <a:cubicBezTo>
                  <a:pt x="1202704" y="1791553"/>
                  <a:pt x="1201694" y="1788704"/>
                  <a:pt x="1201694" y="1784862"/>
                </a:cubicBezTo>
                <a:lnTo>
                  <a:pt x="1201694" y="1767803"/>
                </a:lnTo>
                <a:lnTo>
                  <a:pt x="1192546" y="1767803"/>
                </a:lnTo>
                <a:lnTo>
                  <a:pt x="1192546" y="1763050"/>
                </a:lnTo>
                <a:lnTo>
                  <a:pt x="1201694" y="1763050"/>
                </a:lnTo>
                <a:lnTo>
                  <a:pt x="1201694" y="1754064"/>
                </a:lnTo>
                <a:close/>
                <a:moveTo>
                  <a:pt x="512035" y="1752599"/>
                </a:moveTo>
                <a:lnTo>
                  <a:pt x="512035" y="1763050"/>
                </a:lnTo>
                <a:lnTo>
                  <a:pt x="526718" y="1763050"/>
                </a:lnTo>
                <a:lnTo>
                  <a:pt x="526718" y="1767803"/>
                </a:lnTo>
                <a:lnTo>
                  <a:pt x="512035" y="1767803"/>
                </a:lnTo>
                <a:lnTo>
                  <a:pt x="512035" y="1784407"/>
                </a:lnTo>
                <a:cubicBezTo>
                  <a:pt x="512035" y="1786751"/>
                  <a:pt x="512659" y="1788503"/>
                  <a:pt x="513907" y="1789664"/>
                </a:cubicBezTo>
                <a:cubicBezTo>
                  <a:pt x="515155" y="1790826"/>
                  <a:pt x="516994" y="1791406"/>
                  <a:pt x="519425" y="1791406"/>
                </a:cubicBezTo>
                <a:cubicBezTo>
                  <a:pt x="520467" y="1791406"/>
                  <a:pt x="521606" y="1791325"/>
                  <a:pt x="522843" y="1791162"/>
                </a:cubicBezTo>
                <a:cubicBezTo>
                  <a:pt x="524080" y="1790999"/>
                  <a:pt x="525372" y="1790744"/>
                  <a:pt x="526718" y="1790397"/>
                </a:cubicBezTo>
                <a:lnTo>
                  <a:pt x="526718" y="1795280"/>
                </a:lnTo>
                <a:cubicBezTo>
                  <a:pt x="525437" y="1795606"/>
                  <a:pt x="524113" y="1795839"/>
                  <a:pt x="522746" y="1795980"/>
                </a:cubicBezTo>
                <a:cubicBezTo>
                  <a:pt x="521378" y="1796121"/>
                  <a:pt x="519989" y="1796192"/>
                  <a:pt x="518579" y="1796192"/>
                </a:cubicBezTo>
                <a:cubicBezTo>
                  <a:pt x="514476" y="1796192"/>
                  <a:pt x="511416" y="1795264"/>
                  <a:pt x="509398" y="1793408"/>
                </a:cubicBezTo>
                <a:cubicBezTo>
                  <a:pt x="507379" y="1791553"/>
                  <a:pt x="506370" y="1788704"/>
                  <a:pt x="506370" y="1784862"/>
                </a:cubicBezTo>
                <a:lnTo>
                  <a:pt x="506370" y="1767803"/>
                </a:lnTo>
                <a:lnTo>
                  <a:pt x="497222" y="1767803"/>
                </a:lnTo>
                <a:lnTo>
                  <a:pt x="497222" y="1763050"/>
                </a:lnTo>
                <a:lnTo>
                  <a:pt x="506370" y="1763050"/>
                </a:lnTo>
                <a:lnTo>
                  <a:pt x="506370" y="1754064"/>
                </a:lnTo>
                <a:close/>
                <a:moveTo>
                  <a:pt x="18525" y="1752599"/>
                </a:moveTo>
                <a:cubicBezTo>
                  <a:pt x="21260" y="1752599"/>
                  <a:pt x="23642" y="1753098"/>
                  <a:pt x="25671" y="1754097"/>
                </a:cubicBezTo>
                <a:cubicBezTo>
                  <a:pt x="27701" y="1755095"/>
                  <a:pt x="29388" y="1756522"/>
                  <a:pt x="30734" y="1758378"/>
                </a:cubicBezTo>
                <a:cubicBezTo>
                  <a:pt x="32079" y="1760234"/>
                  <a:pt x="33083" y="1762496"/>
                  <a:pt x="33745" y="1765166"/>
                </a:cubicBezTo>
                <a:cubicBezTo>
                  <a:pt x="34407" y="1767836"/>
                  <a:pt x="34738" y="1770842"/>
                  <a:pt x="34738" y="1774184"/>
                </a:cubicBezTo>
                <a:cubicBezTo>
                  <a:pt x="34738" y="1778004"/>
                  <a:pt x="34288" y="1781303"/>
                  <a:pt x="33387" y="1784081"/>
                </a:cubicBezTo>
                <a:cubicBezTo>
                  <a:pt x="32486" y="1786859"/>
                  <a:pt x="31271" y="1789154"/>
                  <a:pt x="29741" y="1790967"/>
                </a:cubicBezTo>
                <a:cubicBezTo>
                  <a:pt x="28211" y="1792779"/>
                  <a:pt x="26420" y="1794125"/>
                  <a:pt x="24369" y="1795004"/>
                </a:cubicBezTo>
                <a:cubicBezTo>
                  <a:pt x="22318" y="1795883"/>
                  <a:pt x="20153" y="1796322"/>
                  <a:pt x="17874" y="1796322"/>
                </a:cubicBezTo>
                <a:cubicBezTo>
                  <a:pt x="15139" y="1796322"/>
                  <a:pt x="12757" y="1795828"/>
                  <a:pt x="10728" y="1794841"/>
                </a:cubicBezTo>
                <a:cubicBezTo>
                  <a:pt x="8699" y="1793853"/>
                  <a:pt x="7017" y="1792426"/>
                  <a:pt x="5682" y="1790560"/>
                </a:cubicBezTo>
                <a:cubicBezTo>
                  <a:pt x="4347" y="1788693"/>
                  <a:pt x="3354" y="1786420"/>
                  <a:pt x="2703" y="1783739"/>
                </a:cubicBezTo>
                <a:cubicBezTo>
                  <a:pt x="2052" y="1781059"/>
                  <a:pt x="1726" y="1778036"/>
                  <a:pt x="1726" y="1774672"/>
                </a:cubicBezTo>
                <a:cubicBezTo>
                  <a:pt x="1726" y="1770896"/>
                  <a:pt x="2171" y="1767618"/>
                  <a:pt x="3061" y="1764840"/>
                </a:cubicBezTo>
                <a:cubicBezTo>
                  <a:pt x="3951" y="1762062"/>
                  <a:pt x="5161" y="1759767"/>
                  <a:pt x="6691" y="1757955"/>
                </a:cubicBezTo>
                <a:cubicBezTo>
                  <a:pt x="8221" y="1756142"/>
                  <a:pt x="10006" y="1754797"/>
                  <a:pt x="12046" y="1753918"/>
                </a:cubicBezTo>
                <a:cubicBezTo>
                  <a:pt x="14087" y="1753039"/>
                  <a:pt x="16246" y="1752599"/>
                  <a:pt x="18525" y="1752599"/>
                </a:cubicBezTo>
                <a:close/>
                <a:moveTo>
                  <a:pt x="1092394" y="1749734"/>
                </a:moveTo>
                <a:lnTo>
                  <a:pt x="1107793" y="1749734"/>
                </a:lnTo>
                <a:lnTo>
                  <a:pt x="1107793" y="1791016"/>
                </a:lnTo>
                <a:lnTo>
                  <a:pt x="1117527" y="1791016"/>
                </a:lnTo>
                <a:lnTo>
                  <a:pt x="1117527" y="1795736"/>
                </a:lnTo>
                <a:lnTo>
                  <a:pt x="1091320" y="1795736"/>
                </a:lnTo>
                <a:lnTo>
                  <a:pt x="1091320" y="1791016"/>
                </a:lnTo>
                <a:lnTo>
                  <a:pt x="1102063" y="1791016"/>
                </a:lnTo>
                <a:lnTo>
                  <a:pt x="1102063" y="1754390"/>
                </a:lnTo>
                <a:lnTo>
                  <a:pt x="1092394" y="1754390"/>
                </a:lnTo>
                <a:close/>
                <a:moveTo>
                  <a:pt x="1062354" y="1749734"/>
                </a:moveTo>
                <a:lnTo>
                  <a:pt x="1068019" y="1749734"/>
                </a:lnTo>
                <a:lnTo>
                  <a:pt x="1068019" y="1762399"/>
                </a:lnTo>
                <a:lnTo>
                  <a:pt x="1067758" y="1768454"/>
                </a:lnTo>
                <a:cubicBezTo>
                  <a:pt x="1069386" y="1766262"/>
                  <a:pt x="1071128" y="1764716"/>
                  <a:pt x="1072984" y="1763815"/>
                </a:cubicBezTo>
                <a:cubicBezTo>
                  <a:pt x="1074839" y="1762914"/>
                  <a:pt x="1076831" y="1762464"/>
                  <a:pt x="1078958" y="1762464"/>
                </a:cubicBezTo>
                <a:cubicBezTo>
                  <a:pt x="1080824" y="1762464"/>
                  <a:pt x="1082463" y="1762855"/>
                  <a:pt x="1083874" y="1763636"/>
                </a:cubicBezTo>
                <a:cubicBezTo>
                  <a:pt x="1085284" y="1764417"/>
                  <a:pt x="1086467" y="1765519"/>
                  <a:pt x="1087422" y="1766940"/>
                </a:cubicBezTo>
                <a:cubicBezTo>
                  <a:pt x="1088377" y="1768362"/>
                  <a:pt x="1089093" y="1770076"/>
                  <a:pt x="1089571" y="1772084"/>
                </a:cubicBezTo>
                <a:cubicBezTo>
                  <a:pt x="1090048" y="1774092"/>
                  <a:pt x="1090287" y="1776333"/>
                  <a:pt x="1090287" y="1778807"/>
                </a:cubicBezTo>
                <a:cubicBezTo>
                  <a:pt x="1090287" y="1781520"/>
                  <a:pt x="1089913" y="1783945"/>
                  <a:pt x="1089164" y="1786083"/>
                </a:cubicBezTo>
                <a:cubicBezTo>
                  <a:pt x="1088415" y="1788221"/>
                  <a:pt x="1087352" y="1790033"/>
                  <a:pt x="1085974" y="1791520"/>
                </a:cubicBezTo>
                <a:cubicBezTo>
                  <a:pt x="1084595" y="1793007"/>
                  <a:pt x="1082919" y="1794146"/>
                  <a:pt x="1080944" y="1794939"/>
                </a:cubicBezTo>
                <a:cubicBezTo>
                  <a:pt x="1078968" y="1795731"/>
                  <a:pt x="1076744" y="1796127"/>
                  <a:pt x="1074270" y="1796127"/>
                </a:cubicBezTo>
                <a:cubicBezTo>
                  <a:pt x="1072338" y="1796127"/>
                  <a:pt x="1070363" y="1795942"/>
                  <a:pt x="1068344" y="1795573"/>
                </a:cubicBezTo>
                <a:cubicBezTo>
                  <a:pt x="1066326" y="1795204"/>
                  <a:pt x="1064329" y="1794618"/>
                  <a:pt x="1062354" y="1793815"/>
                </a:cubicBezTo>
                <a:close/>
                <a:moveTo>
                  <a:pt x="920944" y="1749734"/>
                </a:moveTo>
                <a:lnTo>
                  <a:pt x="936343" y="1749734"/>
                </a:lnTo>
                <a:lnTo>
                  <a:pt x="936343" y="1791016"/>
                </a:lnTo>
                <a:lnTo>
                  <a:pt x="946077" y="1791016"/>
                </a:lnTo>
                <a:lnTo>
                  <a:pt x="946077" y="1795736"/>
                </a:lnTo>
                <a:lnTo>
                  <a:pt x="919870" y="1795736"/>
                </a:lnTo>
                <a:lnTo>
                  <a:pt x="919870" y="1791016"/>
                </a:lnTo>
                <a:lnTo>
                  <a:pt x="930613" y="1791016"/>
                </a:lnTo>
                <a:lnTo>
                  <a:pt x="930613" y="1754390"/>
                </a:lnTo>
                <a:lnTo>
                  <a:pt x="920944" y="1754390"/>
                </a:lnTo>
                <a:close/>
                <a:moveTo>
                  <a:pt x="273110" y="1749734"/>
                </a:moveTo>
                <a:lnTo>
                  <a:pt x="278807" y="1749734"/>
                </a:lnTo>
                <a:lnTo>
                  <a:pt x="278807" y="1795736"/>
                </a:lnTo>
                <a:lnTo>
                  <a:pt x="273728" y="1795736"/>
                </a:lnTo>
                <a:lnTo>
                  <a:pt x="273533" y="1789551"/>
                </a:lnTo>
                <a:cubicBezTo>
                  <a:pt x="271948" y="1791851"/>
                  <a:pt x="270234" y="1793555"/>
                  <a:pt x="268389" y="1794662"/>
                </a:cubicBezTo>
                <a:cubicBezTo>
                  <a:pt x="266544" y="1795769"/>
                  <a:pt x="264547" y="1796322"/>
                  <a:pt x="262399" y="1796322"/>
                </a:cubicBezTo>
                <a:cubicBezTo>
                  <a:pt x="260532" y="1796322"/>
                  <a:pt x="258888" y="1795932"/>
                  <a:pt x="257466" y="1795150"/>
                </a:cubicBezTo>
                <a:cubicBezTo>
                  <a:pt x="256045" y="1794369"/>
                  <a:pt x="254862" y="1793267"/>
                  <a:pt x="253918" y="1791846"/>
                </a:cubicBezTo>
                <a:cubicBezTo>
                  <a:pt x="252974" y="1790424"/>
                  <a:pt x="252263" y="1788715"/>
                  <a:pt x="251785" y="1786718"/>
                </a:cubicBezTo>
                <a:cubicBezTo>
                  <a:pt x="251308" y="1784721"/>
                  <a:pt x="251069" y="1782508"/>
                  <a:pt x="251069" y="1780077"/>
                </a:cubicBezTo>
                <a:cubicBezTo>
                  <a:pt x="251069" y="1777299"/>
                  <a:pt x="251449" y="1774830"/>
                  <a:pt x="252209" y="1772670"/>
                </a:cubicBezTo>
                <a:cubicBezTo>
                  <a:pt x="252968" y="1770511"/>
                  <a:pt x="254048" y="1768687"/>
                  <a:pt x="255448" y="1767201"/>
                </a:cubicBezTo>
                <a:cubicBezTo>
                  <a:pt x="256848" y="1765714"/>
                  <a:pt x="258530" y="1764585"/>
                  <a:pt x="260494" y="1763815"/>
                </a:cubicBezTo>
                <a:cubicBezTo>
                  <a:pt x="262458" y="1763044"/>
                  <a:pt x="264645" y="1762659"/>
                  <a:pt x="267054" y="1762659"/>
                </a:cubicBezTo>
                <a:cubicBezTo>
                  <a:pt x="268096" y="1762659"/>
                  <a:pt x="269121" y="1762724"/>
                  <a:pt x="270131" y="1762855"/>
                </a:cubicBezTo>
                <a:cubicBezTo>
                  <a:pt x="271140" y="1762985"/>
                  <a:pt x="272133" y="1763191"/>
                  <a:pt x="273110" y="1763473"/>
                </a:cubicBezTo>
                <a:close/>
                <a:moveTo>
                  <a:pt x="82744" y="1749734"/>
                </a:moveTo>
                <a:lnTo>
                  <a:pt x="98144" y="1749734"/>
                </a:lnTo>
                <a:lnTo>
                  <a:pt x="98144" y="1791016"/>
                </a:lnTo>
                <a:lnTo>
                  <a:pt x="107878" y="1791016"/>
                </a:lnTo>
                <a:lnTo>
                  <a:pt x="107878" y="1795736"/>
                </a:lnTo>
                <a:lnTo>
                  <a:pt x="81670" y="1795736"/>
                </a:lnTo>
                <a:lnTo>
                  <a:pt x="81670" y="1791016"/>
                </a:lnTo>
                <a:lnTo>
                  <a:pt x="92414" y="1791016"/>
                </a:lnTo>
                <a:lnTo>
                  <a:pt x="92414" y="1754390"/>
                </a:lnTo>
                <a:lnTo>
                  <a:pt x="82744" y="1754390"/>
                </a:lnTo>
                <a:close/>
                <a:moveTo>
                  <a:pt x="1418374" y="1749344"/>
                </a:moveTo>
                <a:cubicBezTo>
                  <a:pt x="1419004" y="1749344"/>
                  <a:pt x="1419590" y="1749458"/>
                  <a:pt x="1420132" y="1749686"/>
                </a:cubicBezTo>
                <a:cubicBezTo>
                  <a:pt x="1420675" y="1749913"/>
                  <a:pt x="1421147" y="1750233"/>
                  <a:pt x="1421548" y="1750646"/>
                </a:cubicBezTo>
                <a:cubicBezTo>
                  <a:pt x="1421950" y="1751058"/>
                  <a:pt x="1422265" y="1751530"/>
                  <a:pt x="1422493" y="1752062"/>
                </a:cubicBezTo>
                <a:cubicBezTo>
                  <a:pt x="1422720" y="1752594"/>
                  <a:pt x="1422834" y="1753174"/>
                  <a:pt x="1422834" y="1753804"/>
                </a:cubicBezTo>
                <a:cubicBezTo>
                  <a:pt x="1422834" y="1754412"/>
                  <a:pt x="1422720" y="1754987"/>
                  <a:pt x="1422493" y="1755529"/>
                </a:cubicBezTo>
                <a:cubicBezTo>
                  <a:pt x="1422265" y="1756072"/>
                  <a:pt x="1421950" y="1756549"/>
                  <a:pt x="1421548" y="1756962"/>
                </a:cubicBezTo>
                <a:cubicBezTo>
                  <a:pt x="1421147" y="1757374"/>
                  <a:pt x="1420675" y="1757694"/>
                  <a:pt x="1420132" y="1757922"/>
                </a:cubicBezTo>
                <a:cubicBezTo>
                  <a:pt x="1419590" y="1758150"/>
                  <a:pt x="1419004" y="1758264"/>
                  <a:pt x="1418374" y="1758264"/>
                </a:cubicBezTo>
                <a:cubicBezTo>
                  <a:pt x="1417745" y="1758264"/>
                  <a:pt x="1417159" y="1758150"/>
                  <a:pt x="1416616" y="1757922"/>
                </a:cubicBezTo>
                <a:cubicBezTo>
                  <a:pt x="1416074" y="1757694"/>
                  <a:pt x="1415601" y="1757374"/>
                  <a:pt x="1415200" y="1756962"/>
                </a:cubicBezTo>
                <a:cubicBezTo>
                  <a:pt x="1414799" y="1756549"/>
                  <a:pt x="1414484" y="1756072"/>
                  <a:pt x="1414256" y="1755529"/>
                </a:cubicBezTo>
                <a:cubicBezTo>
                  <a:pt x="1414028" y="1754987"/>
                  <a:pt x="1413914" y="1754412"/>
                  <a:pt x="1413914" y="1753804"/>
                </a:cubicBezTo>
                <a:cubicBezTo>
                  <a:pt x="1413914" y="1753174"/>
                  <a:pt x="1414028" y="1752594"/>
                  <a:pt x="1414256" y="1752062"/>
                </a:cubicBezTo>
                <a:cubicBezTo>
                  <a:pt x="1414484" y="1751530"/>
                  <a:pt x="1414799" y="1751058"/>
                  <a:pt x="1415200" y="1750646"/>
                </a:cubicBezTo>
                <a:cubicBezTo>
                  <a:pt x="1415601" y="1750233"/>
                  <a:pt x="1416074" y="1749913"/>
                  <a:pt x="1416616" y="1749686"/>
                </a:cubicBezTo>
                <a:cubicBezTo>
                  <a:pt x="1417159" y="1749458"/>
                  <a:pt x="1417745" y="1749344"/>
                  <a:pt x="1418374" y="1749344"/>
                </a:cubicBezTo>
                <a:close/>
                <a:moveTo>
                  <a:pt x="1037374" y="1749344"/>
                </a:moveTo>
                <a:cubicBezTo>
                  <a:pt x="1038004" y="1749344"/>
                  <a:pt x="1038590" y="1749458"/>
                  <a:pt x="1039132" y="1749686"/>
                </a:cubicBezTo>
                <a:cubicBezTo>
                  <a:pt x="1039675" y="1749913"/>
                  <a:pt x="1040147" y="1750233"/>
                  <a:pt x="1040548" y="1750646"/>
                </a:cubicBezTo>
                <a:cubicBezTo>
                  <a:pt x="1040950" y="1751058"/>
                  <a:pt x="1041265" y="1751530"/>
                  <a:pt x="1041493" y="1752062"/>
                </a:cubicBezTo>
                <a:cubicBezTo>
                  <a:pt x="1041720" y="1752594"/>
                  <a:pt x="1041834" y="1753174"/>
                  <a:pt x="1041834" y="1753804"/>
                </a:cubicBezTo>
                <a:cubicBezTo>
                  <a:pt x="1041834" y="1754412"/>
                  <a:pt x="1041720" y="1754987"/>
                  <a:pt x="1041493" y="1755529"/>
                </a:cubicBezTo>
                <a:cubicBezTo>
                  <a:pt x="1041265" y="1756072"/>
                  <a:pt x="1040950" y="1756549"/>
                  <a:pt x="1040548" y="1756962"/>
                </a:cubicBezTo>
                <a:cubicBezTo>
                  <a:pt x="1040147" y="1757374"/>
                  <a:pt x="1039675" y="1757694"/>
                  <a:pt x="1039132" y="1757922"/>
                </a:cubicBezTo>
                <a:cubicBezTo>
                  <a:pt x="1038590" y="1758150"/>
                  <a:pt x="1038004" y="1758264"/>
                  <a:pt x="1037374" y="1758264"/>
                </a:cubicBezTo>
                <a:cubicBezTo>
                  <a:pt x="1036745" y="1758264"/>
                  <a:pt x="1036159" y="1758150"/>
                  <a:pt x="1035616" y="1757922"/>
                </a:cubicBezTo>
                <a:cubicBezTo>
                  <a:pt x="1035074" y="1757694"/>
                  <a:pt x="1034602" y="1757374"/>
                  <a:pt x="1034200" y="1756962"/>
                </a:cubicBezTo>
                <a:cubicBezTo>
                  <a:pt x="1033798" y="1756549"/>
                  <a:pt x="1033484" y="1756072"/>
                  <a:pt x="1033256" y="1755529"/>
                </a:cubicBezTo>
                <a:cubicBezTo>
                  <a:pt x="1033028" y="1754987"/>
                  <a:pt x="1032914" y="1754412"/>
                  <a:pt x="1032914" y="1753804"/>
                </a:cubicBezTo>
                <a:cubicBezTo>
                  <a:pt x="1032914" y="1753174"/>
                  <a:pt x="1033028" y="1752594"/>
                  <a:pt x="1033256" y="1752062"/>
                </a:cubicBezTo>
                <a:cubicBezTo>
                  <a:pt x="1033484" y="1751530"/>
                  <a:pt x="1033798" y="1751058"/>
                  <a:pt x="1034200" y="1750646"/>
                </a:cubicBezTo>
                <a:cubicBezTo>
                  <a:pt x="1034602" y="1750233"/>
                  <a:pt x="1035074" y="1749913"/>
                  <a:pt x="1035616" y="1749686"/>
                </a:cubicBezTo>
                <a:cubicBezTo>
                  <a:pt x="1036159" y="1749458"/>
                  <a:pt x="1036745" y="1749344"/>
                  <a:pt x="1037374" y="1749344"/>
                </a:cubicBezTo>
                <a:close/>
                <a:moveTo>
                  <a:pt x="970699" y="1749344"/>
                </a:moveTo>
                <a:cubicBezTo>
                  <a:pt x="971329" y="1749344"/>
                  <a:pt x="971915" y="1749458"/>
                  <a:pt x="972457" y="1749686"/>
                </a:cubicBezTo>
                <a:cubicBezTo>
                  <a:pt x="973000" y="1749913"/>
                  <a:pt x="973472" y="1750233"/>
                  <a:pt x="973873" y="1750646"/>
                </a:cubicBezTo>
                <a:cubicBezTo>
                  <a:pt x="974275" y="1751058"/>
                  <a:pt x="974590" y="1751530"/>
                  <a:pt x="974818" y="1752062"/>
                </a:cubicBezTo>
                <a:cubicBezTo>
                  <a:pt x="975045" y="1752594"/>
                  <a:pt x="975159" y="1753174"/>
                  <a:pt x="975159" y="1753804"/>
                </a:cubicBezTo>
                <a:cubicBezTo>
                  <a:pt x="975159" y="1754412"/>
                  <a:pt x="975045" y="1754987"/>
                  <a:pt x="974818" y="1755529"/>
                </a:cubicBezTo>
                <a:cubicBezTo>
                  <a:pt x="974590" y="1756072"/>
                  <a:pt x="974275" y="1756549"/>
                  <a:pt x="973873" y="1756962"/>
                </a:cubicBezTo>
                <a:cubicBezTo>
                  <a:pt x="973472" y="1757374"/>
                  <a:pt x="973000" y="1757694"/>
                  <a:pt x="972457" y="1757922"/>
                </a:cubicBezTo>
                <a:cubicBezTo>
                  <a:pt x="971915" y="1758150"/>
                  <a:pt x="971329" y="1758264"/>
                  <a:pt x="970699" y="1758264"/>
                </a:cubicBezTo>
                <a:cubicBezTo>
                  <a:pt x="970070" y="1758264"/>
                  <a:pt x="969484" y="1758150"/>
                  <a:pt x="968941" y="1757922"/>
                </a:cubicBezTo>
                <a:cubicBezTo>
                  <a:pt x="968399" y="1757694"/>
                  <a:pt x="967927" y="1757374"/>
                  <a:pt x="967525" y="1756962"/>
                </a:cubicBezTo>
                <a:cubicBezTo>
                  <a:pt x="967123" y="1756549"/>
                  <a:pt x="966809" y="1756072"/>
                  <a:pt x="966581" y="1755529"/>
                </a:cubicBezTo>
                <a:cubicBezTo>
                  <a:pt x="966353" y="1754987"/>
                  <a:pt x="966239" y="1754412"/>
                  <a:pt x="966239" y="1753804"/>
                </a:cubicBezTo>
                <a:cubicBezTo>
                  <a:pt x="966239" y="1753174"/>
                  <a:pt x="966353" y="1752594"/>
                  <a:pt x="966581" y="1752062"/>
                </a:cubicBezTo>
                <a:cubicBezTo>
                  <a:pt x="966809" y="1751530"/>
                  <a:pt x="967123" y="1751058"/>
                  <a:pt x="967525" y="1750646"/>
                </a:cubicBezTo>
                <a:cubicBezTo>
                  <a:pt x="967927" y="1750233"/>
                  <a:pt x="968399" y="1749913"/>
                  <a:pt x="968941" y="1749686"/>
                </a:cubicBezTo>
                <a:cubicBezTo>
                  <a:pt x="969484" y="1749458"/>
                  <a:pt x="970070" y="1749344"/>
                  <a:pt x="970699" y="1749344"/>
                </a:cubicBezTo>
                <a:close/>
                <a:moveTo>
                  <a:pt x="551600" y="1749344"/>
                </a:moveTo>
                <a:cubicBezTo>
                  <a:pt x="552229" y="1749344"/>
                  <a:pt x="552815" y="1749458"/>
                  <a:pt x="553358" y="1749686"/>
                </a:cubicBezTo>
                <a:cubicBezTo>
                  <a:pt x="553900" y="1749913"/>
                  <a:pt x="554372" y="1750233"/>
                  <a:pt x="554774" y="1750646"/>
                </a:cubicBezTo>
                <a:cubicBezTo>
                  <a:pt x="555175" y="1751058"/>
                  <a:pt x="555490" y="1751530"/>
                  <a:pt x="555718" y="1752062"/>
                </a:cubicBezTo>
                <a:cubicBezTo>
                  <a:pt x="555946" y="1752594"/>
                  <a:pt x="556060" y="1753174"/>
                  <a:pt x="556060" y="1753804"/>
                </a:cubicBezTo>
                <a:cubicBezTo>
                  <a:pt x="556060" y="1754412"/>
                  <a:pt x="555946" y="1754987"/>
                  <a:pt x="555718" y="1755529"/>
                </a:cubicBezTo>
                <a:cubicBezTo>
                  <a:pt x="555490" y="1756072"/>
                  <a:pt x="555175" y="1756549"/>
                  <a:pt x="554774" y="1756962"/>
                </a:cubicBezTo>
                <a:cubicBezTo>
                  <a:pt x="554372" y="1757374"/>
                  <a:pt x="553900" y="1757694"/>
                  <a:pt x="553358" y="1757922"/>
                </a:cubicBezTo>
                <a:cubicBezTo>
                  <a:pt x="552815" y="1758150"/>
                  <a:pt x="552229" y="1758264"/>
                  <a:pt x="551600" y="1758264"/>
                </a:cubicBezTo>
                <a:cubicBezTo>
                  <a:pt x="550970" y="1758264"/>
                  <a:pt x="550384" y="1758150"/>
                  <a:pt x="549842" y="1757922"/>
                </a:cubicBezTo>
                <a:cubicBezTo>
                  <a:pt x="549299" y="1757694"/>
                  <a:pt x="548827" y="1757374"/>
                  <a:pt x="548425" y="1756962"/>
                </a:cubicBezTo>
                <a:cubicBezTo>
                  <a:pt x="548024" y="1756549"/>
                  <a:pt x="547709" y="1756072"/>
                  <a:pt x="547481" y="1755529"/>
                </a:cubicBezTo>
                <a:cubicBezTo>
                  <a:pt x="547253" y="1754987"/>
                  <a:pt x="547139" y="1754412"/>
                  <a:pt x="547139" y="1753804"/>
                </a:cubicBezTo>
                <a:cubicBezTo>
                  <a:pt x="547139" y="1753174"/>
                  <a:pt x="547253" y="1752594"/>
                  <a:pt x="547481" y="1752062"/>
                </a:cubicBezTo>
                <a:cubicBezTo>
                  <a:pt x="547709" y="1751530"/>
                  <a:pt x="548024" y="1751058"/>
                  <a:pt x="548425" y="1750646"/>
                </a:cubicBezTo>
                <a:cubicBezTo>
                  <a:pt x="548827" y="1750233"/>
                  <a:pt x="549299" y="1749913"/>
                  <a:pt x="549842" y="1749686"/>
                </a:cubicBezTo>
                <a:cubicBezTo>
                  <a:pt x="550384" y="1749458"/>
                  <a:pt x="550970" y="1749344"/>
                  <a:pt x="551600" y="1749344"/>
                </a:cubicBezTo>
                <a:close/>
                <a:moveTo>
                  <a:pt x="475400" y="1749344"/>
                </a:moveTo>
                <a:cubicBezTo>
                  <a:pt x="476029" y="1749344"/>
                  <a:pt x="476615" y="1749458"/>
                  <a:pt x="477158" y="1749686"/>
                </a:cubicBezTo>
                <a:cubicBezTo>
                  <a:pt x="477700" y="1749913"/>
                  <a:pt x="478172" y="1750233"/>
                  <a:pt x="478574" y="1750646"/>
                </a:cubicBezTo>
                <a:cubicBezTo>
                  <a:pt x="478975" y="1751058"/>
                  <a:pt x="479290" y="1751530"/>
                  <a:pt x="479518" y="1752062"/>
                </a:cubicBezTo>
                <a:cubicBezTo>
                  <a:pt x="479746" y="1752594"/>
                  <a:pt x="479860" y="1753174"/>
                  <a:pt x="479860" y="1753804"/>
                </a:cubicBezTo>
                <a:cubicBezTo>
                  <a:pt x="479860" y="1754412"/>
                  <a:pt x="479746" y="1754987"/>
                  <a:pt x="479518" y="1755529"/>
                </a:cubicBezTo>
                <a:cubicBezTo>
                  <a:pt x="479290" y="1756072"/>
                  <a:pt x="478975" y="1756549"/>
                  <a:pt x="478574" y="1756962"/>
                </a:cubicBezTo>
                <a:cubicBezTo>
                  <a:pt x="478172" y="1757374"/>
                  <a:pt x="477700" y="1757694"/>
                  <a:pt x="477158" y="1757922"/>
                </a:cubicBezTo>
                <a:cubicBezTo>
                  <a:pt x="476615" y="1758150"/>
                  <a:pt x="476029" y="1758264"/>
                  <a:pt x="475400" y="1758264"/>
                </a:cubicBezTo>
                <a:cubicBezTo>
                  <a:pt x="474770" y="1758264"/>
                  <a:pt x="474184" y="1758150"/>
                  <a:pt x="473642" y="1757922"/>
                </a:cubicBezTo>
                <a:cubicBezTo>
                  <a:pt x="473099" y="1757694"/>
                  <a:pt x="472627" y="1757374"/>
                  <a:pt x="472225" y="1756962"/>
                </a:cubicBezTo>
                <a:cubicBezTo>
                  <a:pt x="471824" y="1756549"/>
                  <a:pt x="471509" y="1756072"/>
                  <a:pt x="471281" y="1755529"/>
                </a:cubicBezTo>
                <a:cubicBezTo>
                  <a:pt x="471053" y="1754987"/>
                  <a:pt x="470940" y="1754412"/>
                  <a:pt x="470940" y="1753804"/>
                </a:cubicBezTo>
                <a:cubicBezTo>
                  <a:pt x="470940" y="1753174"/>
                  <a:pt x="471053" y="1752594"/>
                  <a:pt x="471281" y="1752062"/>
                </a:cubicBezTo>
                <a:cubicBezTo>
                  <a:pt x="471509" y="1751530"/>
                  <a:pt x="471824" y="1751058"/>
                  <a:pt x="472225" y="1750646"/>
                </a:cubicBezTo>
                <a:cubicBezTo>
                  <a:pt x="472627" y="1750233"/>
                  <a:pt x="473099" y="1749913"/>
                  <a:pt x="473642" y="1749686"/>
                </a:cubicBezTo>
                <a:cubicBezTo>
                  <a:pt x="474184" y="1749458"/>
                  <a:pt x="474770" y="1749344"/>
                  <a:pt x="475400" y="1749344"/>
                </a:cubicBezTo>
                <a:close/>
                <a:moveTo>
                  <a:pt x="303950" y="1749344"/>
                </a:moveTo>
                <a:cubicBezTo>
                  <a:pt x="304579" y="1749344"/>
                  <a:pt x="305165" y="1749458"/>
                  <a:pt x="305708" y="1749686"/>
                </a:cubicBezTo>
                <a:cubicBezTo>
                  <a:pt x="306250" y="1749913"/>
                  <a:pt x="306722" y="1750233"/>
                  <a:pt x="307124" y="1750646"/>
                </a:cubicBezTo>
                <a:cubicBezTo>
                  <a:pt x="307525" y="1751058"/>
                  <a:pt x="307840" y="1751530"/>
                  <a:pt x="308068" y="1752062"/>
                </a:cubicBezTo>
                <a:cubicBezTo>
                  <a:pt x="308296" y="1752594"/>
                  <a:pt x="308410" y="1753174"/>
                  <a:pt x="308410" y="1753804"/>
                </a:cubicBezTo>
                <a:cubicBezTo>
                  <a:pt x="308410" y="1754412"/>
                  <a:pt x="308296" y="1754987"/>
                  <a:pt x="308068" y="1755529"/>
                </a:cubicBezTo>
                <a:cubicBezTo>
                  <a:pt x="307840" y="1756072"/>
                  <a:pt x="307525" y="1756549"/>
                  <a:pt x="307124" y="1756962"/>
                </a:cubicBezTo>
                <a:cubicBezTo>
                  <a:pt x="306722" y="1757374"/>
                  <a:pt x="306250" y="1757694"/>
                  <a:pt x="305708" y="1757922"/>
                </a:cubicBezTo>
                <a:cubicBezTo>
                  <a:pt x="305165" y="1758150"/>
                  <a:pt x="304579" y="1758264"/>
                  <a:pt x="303950" y="1758264"/>
                </a:cubicBezTo>
                <a:cubicBezTo>
                  <a:pt x="303320" y="1758264"/>
                  <a:pt x="302734" y="1758150"/>
                  <a:pt x="302191" y="1757922"/>
                </a:cubicBezTo>
                <a:cubicBezTo>
                  <a:pt x="301649" y="1757694"/>
                  <a:pt x="301177" y="1757374"/>
                  <a:pt x="300775" y="1756962"/>
                </a:cubicBezTo>
                <a:cubicBezTo>
                  <a:pt x="300374" y="1756549"/>
                  <a:pt x="300059" y="1756072"/>
                  <a:pt x="299831" y="1755529"/>
                </a:cubicBezTo>
                <a:cubicBezTo>
                  <a:pt x="299603" y="1754987"/>
                  <a:pt x="299489" y="1754412"/>
                  <a:pt x="299489" y="1753804"/>
                </a:cubicBezTo>
                <a:cubicBezTo>
                  <a:pt x="299489" y="1753174"/>
                  <a:pt x="299603" y="1752594"/>
                  <a:pt x="299831" y="1752062"/>
                </a:cubicBezTo>
                <a:cubicBezTo>
                  <a:pt x="300059" y="1751530"/>
                  <a:pt x="300374" y="1751058"/>
                  <a:pt x="300775" y="1750646"/>
                </a:cubicBezTo>
                <a:cubicBezTo>
                  <a:pt x="301177" y="1750233"/>
                  <a:pt x="301649" y="1749913"/>
                  <a:pt x="302191" y="1749686"/>
                </a:cubicBezTo>
                <a:cubicBezTo>
                  <a:pt x="302734" y="1749458"/>
                  <a:pt x="303320" y="1749344"/>
                  <a:pt x="303950" y="1749344"/>
                </a:cubicBezTo>
                <a:close/>
                <a:moveTo>
                  <a:pt x="827825" y="1710127"/>
                </a:moveTo>
                <a:cubicBezTo>
                  <a:pt x="828498" y="1710127"/>
                  <a:pt x="829138" y="1710263"/>
                  <a:pt x="829745" y="1710534"/>
                </a:cubicBezTo>
                <a:cubicBezTo>
                  <a:pt x="830353" y="1710806"/>
                  <a:pt x="830885" y="1711169"/>
                  <a:pt x="831341" y="1711625"/>
                </a:cubicBezTo>
                <a:cubicBezTo>
                  <a:pt x="831797" y="1712081"/>
                  <a:pt x="832160" y="1712613"/>
                  <a:pt x="832431" y="1713220"/>
                </a:cubicBezTo>
                <a:cubicBezTo>
                  <a:pt x="832703" y="1713828"/>
                  <a:pt x="832838" y="1714468"/>
                  <a:pt x="832838" y="1715141"/>
                </a:cubicBezTo>
                <a:cubicBezTo>
                  <a:pt x="832838" y="1715836"/>
                  <a:pt x="832703" y="1716481"/>
                  <a:pt x="832431" y="1717078"/>
                </a:cubicBezTo>
                <a:cubicBezTo>
                  <a:pt x="832160" y="1717675"/>
                  <a:pt x="831797" y="1718201"/>
                  <a:pt x="831341" y="1718657"/>
                </a:cubicBezTo>
                <a:cubicBezTo>
                  <a:pt x="830885" y="1719113"/>
                  <a:pt x="830353" y="1719471"/>
                  <a:pt x="829745" y="1719732"/>
                </a:cubicBezTo>
                <a:cubicBezTo>
                  <a:pt x="829138" y="1719992"/>
                  <a:pt x="828498" y="1720122"/>
                  <a:pt x="827825" y="1720122"/>
                </a:cubicBezTo>
                <a:cubicBezTo>
                  <a:pt x="827130" y="1720122"/>
                  <a:pt x="826484" y="1719992"/>
                  <a:pt x="825888" y="1719732"/>
                </a:cubicBezTo>
                <a:cubicBezTo>
                  <a:pt x="825291" y="1719471"/>
                  <a:pt x="824764" y="1719113"/>
                  <a:pt x="824309" y="1718657"/>
                </a:cubicBezTo>
                <a:cubicBezTo>
                  <a:pt x="823853" y="1718201"/>
                  <a:pt x="823495" y="1717675"/>
                  <a:pt x="823234" y="1717078"/>
                </a:cubicBezTo>
                <a:cubicBezTo>
                  <a:pt x="822974" y="1716481"/>
                  <a:pt x="822844" y="1715836"/>
                  <a:pt x="822844" y="1715141"/>
                </a:cubicBezTo>
                <a:cubicBezTo>
                  <a:pt x="822844" y="1714468"/>
                  <a:pt x="822974" y="1713828"/>
                  <a:pt x="823234" y="1713220"/>
                </a:cubicBezTo>
                <a:cubicBezTo>
                  <a:pt x="823495" y="1712613"/>
                  <a:pt x="823853" y="1712081"/>
                  <a:pt x="824309" y="1711625"/>
                </a:cubicBezTo>
                <a:cubicBezTo>
                  <a:pt x="824764" y="1711169"/>
                  <a:pt x="825291" y="1710806"/>
                  <a:pt x="825888" y="1710534"/>
                </a:cubicBezTo>
                <a:cubicBezTo>
                  <a:pt x="826484" y="1710263"/>
                  <a:pt x="827130" y="1710127"/>
                  <a:pt x="827825" y="1710127"/>
                </a:cubicBezTo>
                <a:close/>
                <a:moveTo>
                  <a:pt x="1104114" y="1704658"/>
                </a:moveTo>
                <a:cubicBezTo>
                  <a:pt x="1102703" y="1704658"/>
                  <a:pt x="1101488" y="1704799"/>
                  <a:pt x="1100468" y="1705081"/>
                </a:cubicBezTo>
                <a:cubicBezTo>
                  <a:pt x="1099448" y="1705363"/>
                  <a:pt x="1098612" y="1705765"/>
                  <a:pt x="1097961" y="1706286"/>
                </a:cubicBezTo>
                <a:cubicBezTo>
                  <a:pt x="1097310" y="1706807"/>
                  <a:pt x="1096827" y="1707431"/>
                  <a:pt x="1096512" y="1708158"/>
                </a:cubicBezTo>
                <a:cubicBezTo>
                  <a:pt x="1096198" y="1708885"/>
                  <a:pt x="1096040" y="1709704"/>
                  <a:pt x="1096040" y="1710616"/>
                </a:cubicBezTo>
                <a:cubicBezTo>
                  <a:pt x="1096040" y="1711245"/>
                  <a:pt x="1096138" y="1711847"/>
                  <a:pt x="1096333" y="1712423"/>
                </a:cubicBezTo>
                <a:cubicBezTo>
                  <a:pt x="1096529" y="1712998"/>
                  <a:pt x="1096843" y="1713508"/>
                  <a:pt x="1097278" y="1713953"/>
                </a:cubicBezTo>
                <a:cubicBezTo>
                  <a:pt x="1097712" y="1714398"/>
                  <a:pt x="1098276" y="1714750"/>
                  <a:pt x="1098970" y="1715011"/>
                </a:cubicBezTo>
                <a:cubicBezTo>
                  <a:pt x="1099665" y="1715271"/>
                  <a:pt x="1100511" y="1715402"/>
                  <a:pt x="1101510" y="1715402"/>
                </a:cubicBezTo>
                <a:cubicBezTo>
                  <a:pt x="1102812" y="1715402"/>
                  <a:pt x="1104304" y="1715005"/>
                  <a:pt x="1105986" y="1714213"/>
                </a:cubicBezTo>
                <a:cubicBezTo>
                  <a:pt x="1107668" y="1713421"/>
                  <a:pt x="1109443" y="1712168"/>
                  <a:pt x="1111309" y="1710453"/>
                </a:cubicBezTo>
                <a:lnTo>
                  <a:pt x="1111309" y="1704658"/>
                </a:lnTo>
                <a:close/>
                <a:moveTo>
                  <a:pt x="656440" y="1704658"/>
                </a:moveTo>
                <a:cubicBezTo>
                  <a:pt x="655029" y="1704658"/>
                  <a:pt x="653814" y="1704799"/>
                  <a:pt x="652794" y="1705081"/>
                </a:cubicBezTo>
                <a:cubicBezTo>
                  <a:pt x="651774" y="1705363"/>
                  <a:pt x="650938" y="1705765"/>
                  <a:pt x="650287" y="1706286"/>
                </a:cubicBezTo>
                <a:cubicBezTo>
                  <a:pt x="649636" y="1706807"/>
                  <a:pt x="649153" y="1707431"/>
                  <a:pt x="648838" y="1708158"/>
                </a:cubicBezTo>
                <a:cubicBezTo>
                  <a:pt x="648523" y="1708885"/>
                  <a:pt x="648366" y="1709704"/>
                  <a:pt x="648366" y="1710616"/>
                </a:cubicBezTo>
                <a:cubicBezTo>
                  <a:pt x="648366" y="1711245"/>
                  <a:pt x="648464" y="1711847"/>
                  <a:pt x="648659" y="1712423"/>
                </a:cubicBezTo>
                <a:cubicBezTo>
                  <a:pt x="648854" y="1712998"/>
                  <a:pt x="649169" y="1713508"/>
                  <a:pt x="649603" y="1713953"/>
                </a:cubicBezTo>
                <a:cubicBezTo>
                  <a:pt x="650037" y="1714398"/>
                  <a:pt x="650601" y="1714750"/>
                  <a:pt x="651296" y="1715011"/>
                </a:cubicBezTo>
                <a:cubicBezTo>
                  <a:pt x="651990" y="1715271"/>
                  <a:pt x="652837" y="1715402"/>
                  <a:pt x="653835" y="1715402"/>
                </a:cubicBezTo>
                <a:cubicBezTo>
                  <a:pt x="655138" y="1715402"/>
                  <a:pt x="656630" y="1715005"/>
                  <a:pt x="658312" y="1714213"/>
                </a:cubicBezTo>
                <a:cubicBezTo>
                  <a:pt x="659994" y="1713421"/>
                  <a:pt x="661768" y="1712168"/>
                  <a:pt x="663635" y="1710453"/>
                </a:cubicBezTo>
                <a:lnTo>
                  <a:pt x="663635" y="1704658"/>
                </a:lnTo>
                <a:close/>
                <a:moveTo>
                  <a:pt x="475465" y="1704658"/>
                </a:moveTo>
                <a:cubicBezTo>
                  <a:pt x="474054" y="1704658"/>
                  <a:pt x="472839" y="1704799"/>
                  <a:pt x="471818" y="1705081"/>
                </a:cubicBezTo>
                <a:cubicBezTo>
                  <a:pt x="470799" y="1705363"/>
                  <a:pt x="469963" y="1705765"/>
                  <a:pt x="469312" y="1706286"/>
                </a:cubicBezTo>
                <a:cubicBezTo>
                  <a:pt x="468661" y="1706807"/>
                  <a:pt x="468178" y="1707431"/>
                  <a:pt x="467863" y="1708158"/>
                </a:cubicBezTo>
                <a:cubicBezTo>
                  <a:pt x="467548" y="1708885"/>
                  <a:pt x="467391" y="1709704"/>
                  <a:pt x="467391" y="1710616"/>
                </a:cubicBezTo>
                <a:cubicBezTo>
                  <a:pt x="467391" y="1711245"/>
                  <a:pt x="467489" y="1711847"/>
                  <a:pt x="467684" y="1712423"/>
                </a:cubicBezTo>
                <a:cubicBezTo>
                  <a:pt x="467879" y="1712998"/>
                  <a:pt x="468194" y="1713508"/>
                  <a:pt x="468628" y="1713953"/>
                </a:cubicBezTo>
                <a:cubicBezTo>
                  <a:pt x="469062" y="1714398"/>
                  <a:pt x="469627" y="1714750"/>
                  <a:pt x="470321" y="1715011"/>
                </a:cubicBezTo>
                <a:cubicBezTo>
                  <a:pt x="471015" y="1715271"/>
                  <a:pt x="471862" y="1715402"/>
                  <a:pt x="472860" y="1715402"/>
                </a:cubicBezTo>
                <a:cubicBezTo>
                  <a:pt x="474162" y="1715402"/>
                  <a:pt x="475655" y="1715005"/>
                  <a:pt x="477337" y="1714213"/>
                </a:cubicBezTo>
                <a:cubicBezTo>
                  <a:pt x="479019" y="1713421"/>
                  <a:pt x="480793" y="1712168"/>
                  <a:pt x="482660" y="1710453"/>
                </a:cubicBezTo>
                <a:lnTo>
                  <a:pt x="482660" y="1704658"/>
                </a:lnTo>
                <a:close/>
                <a:moveTo>
                  <a:pt x="580175" y="1691082"/>
                </a:moveTo>
                <a:cubicBezTo>
                  <a:pt x="578482" y="1691082"/>
                  <a:pt x="577033" y="1691413"/>
                  <a:pt x="575829" y="1692075"/>
                </a:cubicBezTo>
                <a:cubicBezTo>
                  <a:pt x="574624" y="1692737"/>
                  <a:pt x="573636" y="1693622"/>
                  <a:pt x="572866" y="1694728"/>
                </a:cubicBezTo>
                <a:cubicBezTo>
                  <a:pt x="572095" y="1695835"/>
                  <a:pt x="571531" y="1697121"/>
                  <a:pt x="571173" y="1698586"/>
                </a:cubicBezTo>
                <a:cubicBezTo>
                  <a:pt x="570815" y="1700051"/>
                  <a:pt x="570636" y="1701587"/>
                  <a:pt x="570636" y="1703193"/>
                </a:cubicBezTo>
                <a:cubicBezTo>
                  <a:pt x="570636" y="1705212"/>
                  <a:pt x="570858" y="1706980"/>
                  <a:pt x="571303" y="1708500"/>
                </a:cubicBezTo>
                <a:cubicBezTo>
                  <a:pt x="571748" y="1710019"/>
                  <a:pt x="572383" y="1711283"/>
                  <a:pt x="573208" y="1712292"/>
                </a:cubicBezTo>
                <a:cubicBezTo>
                  <a:pt x="574032" y="1713302"/>
                  <a:pt x="575031" y="1714061"/>
                  <a:pt x="576203" y="1714571"/>
                </a:cubicBezTo>
                <a:cubicBezTo>
                  <a:pt x="577375" y="1715081"/>
                  <a:pt x="578699" y="1715336"/>
                  <a:pt x="580175" y="1715336"/>
                </a:cubicBezTo>
                <a:cubicBezTo>
                  <a:pt x="581868" y="1715336"/>
                  <a:pt x="583316" y="1715005"/>
                  <a:pt x="584521" y="1714344"/>
                </a:cubicBezTo>
                <a:cubicBezTo>
                  <a:pt x="585726" y="1713681"/>
                  <a:pt x="586713" y="1712797"/>
                  <a:pt x="587484" y="1711690"/>
                </a:cubicBezTo>
                <a:cubicBezTo>
                  <a:pt x="588254" y="1710583"/>
                  <a:pt x="588818" y="1709297"/>
                  <a:pt x="589176" y="1707832"/>
                </a:cubicBezTo>
                <a:cubicBezTo>
                  <a:pt x="589535" y="1706367"/>
                  <a:pt x="589714" y="1704821"/>
                  <a:pt x="589714" y="1703193"/>
                </a:cubicBezTo>
                <a:cubicBezTo>
                  <a:pt x="589714" y="1701175"/>
                  <a:pt x="589491" y="1699411"/>
                  <a:pt x="589046" y="1697903"/>
                </a:cubicBezTo>
                <a:cubicBezTo>
                  <a:pt x="588601" y="1696394"/>
                  <a:pt x="587966" y="1695135"/>
                  <a:pt x="587142" y="1694126"/>
                </a:cubicBezTo>
                <a:cubicBezTo>
                  <a:pt x="586317" y="1693117"/>
                  <a:pt x="585313" y="1692357"/>
                  <a:pt x="584130" y="1691847"/>
                </a:cubicBezTo>
                <a:cubicBezTo>
                  <a:pt x="582947" y="1691337"/>
                  <a:pt x="581629" y="1691082"/>
                  <a:pt x="580175" y="1691082"/>
                </a:cubicBezTo>
                <a:close/>
                <a:moveTo>
                  <a:pt x="265850" y="1691082"/>
                </a:moveTo>
                <a:cubicBezTo>
                  <a:pt x="264157" y="1691082"/>
                  <a:pt x="262708" y="1691413"/>
                  <a:pt x="261503" y="1692075"/>
                </a:cubicBezTo>
                <a:cubicBezTo>
                  <a:pt x="260299" y="1692737"/>
                  <a:pt x="259311" y="1693622"/>
                  <a:pt x="258541" y="1694728"/>
                </a:cubicBezTo>
                <a:cubicBezTo>
                  <a:pt x="257770" y="1695835"/>
                  <a:pt x="257206" y="1697121"/>
                  <a:pt x="256848" y="1698586"/>
                </a:cubicBezTo>
                <a:cubicBezTo>
                  <a:pt x="256490" y="1700051"/>
                  <a:pt x="256311" y="1701587"/>
                  <a:pt x="256311" y="1703193"/>
                </a:cubicBezTo>
                <a:cubicBezTo>
                  <a:pt x="256311" y="1705212"/>
                  <a:pt x="256533" y="1706980"/>
                  <a:pt x="256978" y="1708500"/>
                </a:cubicBezTo>
                <a:cubicBezTo>
                  <a:pt x="257423" y="1710019"/>
                  <a:pt x="258058" y="1711283"/>
                  <a:pt x="258883" y="1712292"/>
                </a:cubicBezTo>
                <a:cubicBezTo>
                  <a:pt x="259707" y="1713302"/>
                  <a:pt x="260706" y="1714061"/>
                  <a:pt x="261878" y="1714571"/>
                </a:cubicBezTo>
                <a:cubicBezTo>
                  <a:pt x="263050" y="1715081"/>
                  <a:pt x="264374" y="1715336"/>
                  <a:pt x="265850" y="1715336"/>
                </a:cubicBezTo>
                <a:cubicBezTo>
                  <a:pt x="267543" y="1715336"/>
                  <a:pt x="268991" y="1715005"/>
                  <a:pt x="270196" y="1714344"/>
                </a:cubicBezTo>
                <a:cubicBezTo>
                  <a:pt x="271400" y="1713681"/>
                  <a:pt x="272388" y="1712797"/>
                  <a:pt x="273159" y="1711690"/>
                </a:cubicBezTo>
                <a:cubicBezTo>
                  <a:pt x="273929" y="1710583"/>
                  <a:pt x="274493" y="1709297"/>
                  <a:pt x="274851" y="1707832"/>
                </a:cubicBezTo>
                <a:cubicBezTo>
                  <a:pt x="275210" y="1706367"/>
                  <a:pt x="275389" y="1704821"/>
                  <a:pt x="275389" y="1703193"/>
                </a:cubicBezTo>
                <a:cubicBezTo>
                  <a:pt x="275389" y="1701175"/>
                  <a:pt x="275166" y="1699411"/>
                  <a:pt x="274721" y="1697903"/>
                </a:cubicBezTo>
                <a:cubicBezTo>
                  <a:pt x="274276" y="1696394"/>
                  <a:pt x="273641" y="1695135"/>
                  <a:pt x="272817" y="1694126"/>
                </a:cubicBezTo>
                <a:cubicBezTo>
                  <a:pt x="271992" y="1693117"/>
                  <a:pt x="270988" y="1692357"/>
                  <a:pt x="269805" y="1691847"/>
                </a:cubicBezTo>
                <a:cubicBezTo>
                  <a:pt x="268622" y="1691337"/>
                  <a:pt x="267304" y="1691082"/>
                  <a:pt x="265850" y="1691082"/>
                </a:cubicBezTo>
                <a:close/>
                <a:moveTo>
                  <a:pt x="970764" y="1690789"/>
                </a:moveTo>
                <a:cubicBezTo>
                  <a:pt x="969527" y="1690789"/>
                  <a:pt x="968399" y="1691028"/>
                  <a:pt x="967378" y="1691505"/>
                </a:cubicBezTo>
                <a:cubicBezTo>
                  <a:pt x="966358" y="1691983"/>
                  <a:pt x="965479" y="1692656"/>
                  <a:pt x="964741" y="1693524"/>
                </a:cubicBezTo>
                <a:cubicBezTo>
                  <a:pt x="964003" y="1694392"/>
                  <a:pt x="963407" y="1695434"/>
                  <a:pt x="962951" y="1696649"/>
                </a:cubicBezTo>
                <a:cubicBezTo>
                  <a:pt x="962495" y="1697865"/>
                  <a:pt x="962213" y="1699199"/>
                  <a:pt x="962104" y="1700654"/>
                </a:cubicBezTo>
                <a:lnTo>
                  <a:pt x="979294" y="1700654"/>
                </a:lnTo>
                <a:cubicBezTo>
                  <a:pt x="979359" y="1699199"/>
                  <a:pt x="979218" y="1697870"/>
                  <a:pt x="978871" y="1696666"/>
                </a:cubicBezTo>
                <a:cubicBezTo>
                  <a:pt x="978524" y="1695461"/>
                  <a:pt x="977986" y="1694425"/>
                  <a:pt x="977259" y="1693556"/>
                </a:cubicBezTo>
                <a:cubicBezTo>
                  <a:pt x="976532" y="1692688"/>
                  <a:pt x="975626" y="1692010"/>
                  <a:pt x="974541" y="1691522"/>
                </a:cubicBezTo>
                <a:cubicBezTo>
                  <a:pt x="973456" y="1691033"/>
                  <a:pt x="972197" y="1690789"/>
                  <a:pt x="970764" y="1690789"/>
                </a:cubicBezTo>
                <a:close/>
                <a:moveTo>
                  <a:pt x="342115" y="1690789"/>
                </a:moveTo>
                <a:cubicBezTo>
                  <a:pt x="340878" y="1690789"/>
                  <a:pt x="339749" y="1691028"/>
                  <a:pt x="338729" y="1691505"/>
                </a:cubicBezTo>
                <a:cubicBezTo>
                  <a:pt x="337709" y="1691983"/>
                  <a:pt x="336830" y="1692656"/>
                  <a:pt x="336092" y="1693524"/>
                </a:cubicBezTo>
                <a:cubicBezTo>
                  <a:pt x="335354" y="1694392"/>
                  <a:pt x="334757" y="1695434"/>
                  <a:pt x="334301" y="1696649"/>
                </a:cubicBezTo>
                <a:cubicBezTo>
                  <a:pt x="333846" y="1697865"/>
                  <a:pt x="333563" y="1699199"/>
                  <a:pt x="333455" y="1700654"/>
                </a:cubicBezTo>
                <a:lnTo>
                  <a:pt x="350645" y="1700654"/>
                </a:lnTo>
                <a:cubicBezTo>
                  <a:pt x="350710" y="1699199"/>
                  <a:pt x="350569" y="1697870"/>
                  <a:pt x="350221" y="1696666"/>
                </a:cubicBezTo>
                <a:cubicBezTo>
                  <a:pt x="349874" y="1695461"/>
                  <a:pt x="349337" y="1694425"/>
                  <a:pt x="348610" y="1693556"/>
                </a:cubicBezTo>
                <a:cubicBezTo>
                  <a:pt x="347883" y="1692688"/>
                  <a:pt x="346976" y="1692010"/>
                  <a:pt x="345891" y="1691522"/>
                </a:cubicBezTo>
                <a:cubicBezTo>
                  <a:pt x="344806" y="1691033"/>
                  <a:pt x="343547" y="1690789"/>
                  <a:pt x="342115" y="1690789"/>
                </a:cubicBezTo>
                <a:close/>
                <a:moveTo>
                  <a:pt x="132565" y="1690789"/>
                </a:moveTo>
                <a:cubicBezTo>
                  <a:pt x="131328" y="1690789"/>
                  <a:pt x="130199" y="1691028"/>
                  <a:pt x="129179" y="1691505"/>
                </a:cubicBezTo>
                <a:cubicBezTo>
                  <a:pt x="128159" y="1691983"/>
                  <a:pt x="127280" y="1692656"/>
                  <a:pt x="126542" y="1693524"/>
                </a:cubicBezTo>
                <a:cubicBezTo>
                  <a:pt x="125804" y="1694392"/>
                  <a:pt x="125207" y="1695434"/>
                  <a:pt x="124751" y="1696649"/>
                </a:cubicBezTo>
                <a:cubicBezTo>
                  <a:pt x="124296" y="1697865"/>
                  <a:pt x="124013" y="1699199"/>
                  <a:pt x="123905" y="1700654"/>
                </a:cubicBezTo>
                <a:lnTo>
                  <a:pt x="141094" y="1700654"/>
                </a:lnTo>
                <a:cubicBezTo>
                  <a:pt x="141160" y="1699199"/>
                  <a:pt x="141018" y="1697870"/>
                  <a:pt x="140671" y="1696666"/>
                </a:cubicBezTo>
                <a:cubicBezTo>
                  <a:pt x="140324" y="1695461"/>
                  <a:pt x="139787" y="1694425"/>
                  <a:pt x="139060" y="1693556"/>
                </a:cubicBezTo>
                <a:cubicBezTo>
                  <a:pt x="138333" y="1692688"/>
                  <a:pt x="137426" y="1692010"/>
                  <a:pt x="136341" y="1691522"/>
                </a:cubicBezTo>
                <a:cubicBezTo>
                  <a:pt x="135256" y="1691033"/>
                  <a:pt x="133997" y="1690789"/>
                  <a:pt x="132565" y="1690789"/>
                </a:cubicBezTo>
                <a:close/>
                <a:moveTo>
                  <a:pt x="1025719" y="1686850"/>
                </a:moveTo>
                <a:lnTo>
                  <a:pt x="1041118" y="1686850"/>
                </a:lnTo>
                <a:lnTo>
                  <a:pt x="1041118" y="1714816"/>
                </a:lnTo>
                <a:lnTo>
                  <a:pt x="1050852" y="1714816"/>
                </a:lnTo>
                <a:lnTo>
                  <a:pt x="1050852" y="1719536"/>
                </a:lnTo>
                <a:lnTo>
                  <a:pt x="1024645" y="1719536"/>
                </a:lnTo>
                <a:lnTo>
                  <a:pt x="1024645" y="1714816"/>
                </a:lnTo>
                <a:lnTo>
                  <a:pt x="1035388" y="1714816"/>
                </a:lnTo>
                <a:lnTo>
                  <a:pt x="1035388" y="1691538"/>
                </a:lnTo>
                <a:lnTo>
                  <a:pt x="1025719" y="1691538"/>
                </a:lnTo>
                <a:close/>
                <a:moveTo>
                  <a:pt x="711395" y="1686850"/>
                </a:moveTo>
                <a:lnTo>
                  <a:pt x="726794" y="1686850"/>
                </a:lnTo>
                <a:lnTo>
                  <a:pt x="726794" y="1714816"/>
                </a:lnTo>
                <a:lnTo>
                  <a:pt x="736528" y="1714816"/>
                </a:lnTo>
                <a:lnTo>
                  <a:pt x="736528" y="1719536"/>
                </a:lnTo>
                <a:lnTo>
                  <a:pt x="710320" y="1719536"/>
                </a:lnTo>
                <a:lnTo>
                  <a:pt x="710320" y="1714816"/>
                </a:lnTo>
                <a:lnTo>
                  <a:pt x="721064" y="1714816"/>
                </a:lnTo>
                <a:lnTo>
                  <a:pt x="721064" y="1691538"/>
                </a:lnTo>
                <a:lnTo>
                  <a:pt x="711395" y="1691538"/>
                </a:lnTo>
                <a:close/>
                <a:moveTo>
                  <a:pt x="539945" y="1686850"/>
                </a:moveTo>
                <a:lnTo>
                  <a:pt x="555344" y="1686850"/>
                </a:lnTo>
                <a:lnTo>
                  <a:pt x="555344" y="1714816"/>
                </a:lnTo>
                <a:lnTo>
                  <a:pt x="565078" y="1714816"/>
                </a:lnTo>
                <a:lnTo>
                  <a:pt x="565078" y="1719536"/>
                </a:lnTo>
                <a:lnTo>
                  <a:pt x="538870" y="1719536"/>
                </a:lnTo>
                <a:lnTo>
                  <a:pt x="538870" y="1714816"/>
                </a:lnTo>
                <a:lnTo>
                  <a:pt x="549614" y="1714816"/>
                </a:lnTo>
                <a:lnTo>
                  <a:pt x="549614" y="1691538"/>
                </a:lnTo>
                <a:lnTo>
                  <a:pt x="539945" y="1691538"/>
                </a:lnTo>
                <a:close/>
                <a:moveTo>
                  <a:pt x="221094" y="1686850"/>
                </a:moveTo>
                <a:lnTo>
                  <a:pt x="227540" y="1686850"/>
                </a:lnTo>
                <a:lnTo>
                  <a:pt x="235549" y="1708467"/>
                </a:lnTo>
                <a:lnTo>
                  <a:pt x="237275" y="1713741"/>
                </a:lnTo>
                <a:lnTo>
                  <a:pt x="239065" y="1708337"/>
                </a:lnTo>
                <a:lnTo>
                  <a:pt x="247009" y="1686850"/>
                </a:lnTo>
                <a:lnTo>
                  <a:pt x="253227" y="1686850"/>
                </a:lnTo>
                <a:lnTo>
                  <a:pt x="240400" y="1719536"/>
                </a:lnTo>
                <a:lnTo>
                  <a:pt x="233889" y="1719536"/>
                </a:lnTo>
                <a:close/>
                <a:moveTo>
                  <a:pt x="1078762" y="1686394"/>
                </a:moveTo>
                <a:cubicBezTo>
                  <a:pt x="1080455" y="1686394"/>
                  <a:pt x="1082040" y="1686513"/>
                  <a:pt x="1083516" y="1686752"/>
                </a:cubicBezTo>
                <a:cubicBezTo>
                  <a:pt x="1084991" y="1686991"/>
                  <a:pt x="1086402" y="1687381"/>
                  <a:pt x="1087748" y="1687924"/>
                </a:cubicBezTo>
                <a:lnTo>
                  <a:pt x="1087748" y="1693329"/>
                </a:lnTo>
                <a:cubicBezTo>
                  <a:pt x="1086337" y="1692590"/>
                  <a:pt x="1084899" y="1692053"/>
                  <a:pt x="1083434" y="1691717"/>
                </a:cubicBezTo>
                <a:cubicBezTo>
                  <a:pt x="1081969" y="1691381"/>
                  <a:pt x="1080455" y="1691212"/>
                  <a:pt x="1078893" y="1691212"/>
                </a:cubicBezTo>
                <a:cubicBezTo>
                  <a:pt x="1077438" y="1691212"/>
                  <a:pt x="1076066" y="1691489"/>
                  <a:pt x="1074774" y="1692043"/>
                </a:cubicBezTo>
                <a:cubicBezTo>
                  <a:pt x="1073483" y="1692596"/>
                  <a:pt x="1072349" y="1693394"/>
                  <a:pt x="1071372" y="1694435"/>
                </a:cubicBezTo>
                <a:cubicBezTo>
                  <a:pt x="1070395" y="1695477"/>
                  <a:pt x="1069625" y="1696747"/>
                  <a:pt x="1069061" y="1698244"/>
                </a:cubicBezTo>
                <a:cubicBezTo>
                  <a:pt x="1068496" y="1699742"/>
                  <a:pt x="1068214" y="1701435"/>
                  <a:pt x="1068214" y="1703323"/>
                </a:cubicBezTo>
                <a:cubicBezTo>
                  <a:pt x="1068214" y="1707273"/>
                  <a:pt x="1069175" y="1710231"/>
                  <a:pt x="1071095" y="1712195"/>
                </a:cubicBezTo>
                <a:cubicBezTo>
                  <a:pt x="1073016" y="1714159"/>
                  <a:pt x="1075680" y="1715141"/>
                  <a:pt x="1079088" y="1715141"/>
                </a:cubicBezTo>
                <a:cubicBezTo>
                  <a:pt x="1080629" y="1715141"/>
                  <a:pt x="1082121" y="1714967"/>
                  <a:pt x="1083564" y="1714620"/>
                </a:cubicBezTo>
                <a:cubicBezTo>
                  <a:pt x="1085008" y="1714273"/>
                  <a:pt x="1086402" y="1713752"/>
                  <a:pt x="1087748" y="1713058"/>
                </a:cubicBezTo>
                <a:lnTo>
                  <a:pt x="1087748" y="1718332"/>
                </a:lnTo>
                <a:cubicBezTo>
                  <a:pt x="1086272" y="1718896"/>
                  <a:pt x="1084758" y="1719314"/>
                  <a:pt x="1083206" y="1719585"/>
                </a:cubicBezTo>
                <a:cubicBezTo>
                  <a:pt x="1081654" y="1719856"/>
                  <a:pt x="1080054" y="1719992"/>
                  <a:pt x="1078404" y="1719992"/>
                </a:cubicBezTo>
                <a:cubicBezTo>
                  <a:pt x="1073239" y="1719992"/>
                  <a:pt x="1069261" y="1718592"/>
                  <a:pt x="1066472" y="1715792"/>
                </a:cubicBezTo>
                <a:cubicBezTo>
                  <a:pt x="1063683" y="1712992"/>
                  <a:pt x="1062289" y="1708901"/>
                  <a:pt x="1062289" y="1703519"/>
                </a:cubicBezTo>
                <a:cubicBezTo>
                  <a:pt x="1062289" y="1700936"/>
                  <a:pt x="1062690" y="1698592"/>
                  <a:pt x="1063493" y="1696486"/>
                </a:cubicBezTo>
                <a:cubicBezTo>
                  <a:pt x="1064297" y="1694381"/>
                  <a:pt x="1065425" y="1692580"/>
                  <a:pt x="1066879" y="1691082"/>
                </a:cubicBezTo>
                <a:cubicBezTo>
                  <a:pt x="1068333" y="1689585"/>
                  <a:pt x="1070070" y="1688429"/>
                  <a:pt x="1072088" y="1687615"/>
                </a:cubicBezTo>
                <a:cubicBezTo>
                  <a:pt x="1074107" y="1686801"/>
                  <a:pt x="1076331" y="1686394"/>
                  <a:pt x="1078762" y="1686394"/>
                </a:cubicBezTo>
                <a:close/>
                <a:moveTo>
                  <a:pt x="1145079" y="1686264"/>
                </a:moveTo>
                <a:cubicBezTo>
                  <a:pt x="1148443" y="1686264"/>
                  <a:pt x="1150988" y="1687257"/>
                  <a:pt x="1152714" y="1689243"/>
                </a:cubicBezTo>
                <a:cubicBezTo>
                  <a:pt x="1154439" y="1691229"/>
                  <a:pt x="1155302" y="1694218"/>
                  <a:pt x="1155302" y="1698212"/>
                </a:cubicBezTo>
                <a:lnTo>
                  <a:pt x="1155302" y="1719536"/>
                </a:lnTo>
                <a:lnTo>
                  <a:pt x="1149637" y="1719536"/>
                </a:lnTo>
                <a:lnTo>
                  <a:pt x="1149637" y="1698668"/>
                </a:lnTo>
                <a:cubicBezTo>
                  <a:pt x="1149637" y="1696107"/>
                  <a:pt x="1149160" y="1694213"/>
                  <a:pt x="1148205" y="1692987"/>
                </a:cubicBezTo>
                <a:cubicBezTo>
                  <a:pt x="1147250" y="1691760"/>
                  <a:pt x="1145828" y="1691147"/>
                  <a:pt x="1143940" y="1691147"/>
                </a:cubicBezTo>
                <a:cubicBezTo>
                  <a:pt x="1143245" y="1691147"/>
                  <a:pt x="1142567" y="1691250"/>
                  <a:pt x="1141905" y="1691457"/>
                </a:cubicBezTo>
                <a:cubicBezTo>
                  <a:pt x="1141243" y="1691663"/>
                  <a:pt x="1140554" y="1692021"/>
                  <a:pt x="1139838" y="1692531"/>
                </a:cubicBezTo>
                <a:cubicBezTo>
                  <a:pt x="1139122" y="1693041"/>
                  <a:pt x="1138346" y="1693730"/>
                  <a:pt x="1137510" y="1694598"/>
                </a:cubicBezTo>
                <a:cubicBezTo>
                  <a:pt x="1136674" y="1695466"/>
                  <a:pt x="1135736" y="1696552"/>
                  <a:pt x="1134694" y="1697854"/>
                </a:cubicBezTo>
                <a:lnTo>
                  <a:pt x="1134694" y="1719536"/>
                </a:lnTo>
                <a:lnTo>
                  <a:pt x="1129029" y="1719536"/>
                </a:lnTo>
                <a:lnTo>
                  <a:pt x="1129029" y="1686850"/>
                </a:lnTo>
                <a:lnTo>
                  <a:pt x="1134075" y="1686850"/>
                </a:lnTo>
                <a:lnTo>
                  <a:pt x="1134303" y="1692124"/>
                </a:lnTo>
                <a:cubicBezTo>
                  <a:pt x="1135258" y="1690995"/>
                  <a:pt x="1136181" y="1690057"/>
                  <a:pt x="1137070" y="1689308"/>
                </a:cubicBezTo>
                <a:cubicBezTo>
                  <a:pt x="1137960" y="1688559"/>
                  <a:pt x="1138834" y="1687957"/>
                  <a:pt x="1139691" y="1687501"/>
                </a:cubicBezTo>
                <a:cubicBezTo>
                  <a:pt x="1140548" y="1687045"/>
                  <a:pt x="1141422" y="1686725"/>
                  <a:pt x="1142312" y="1686541"/>
                </a:cubicBezTo>
                <a:cubicBezTo>
                  <a:pt x="1143202" y="1686356"/>
                  <a:pt x="1144124" y="1686264"/>
                  <a:pt x="1145079" y="1686264"/>
                </a:cubicBezTo>
                <a:close/>
                <a:moveTo>
                  <a:pt x="1104245" y="1686264"/>
                </a:moveTo>
                <a:cubicBezTo>
                  <a:pt x="1106220" y="1686264"/>
                  <a:pt x="1107999" y="1686481"/>
                  <a:pt x="1109584" y="1686915"/>
                </a:cubicBezTo>
                <a:cubicBezTo>
                  <a:pt x="1111168" y="1687349"/>
                  <a:pt x="1112508" y="1688011"/>
                  <a:pt x="1113604" y="1688901"/>
                </a:cubicBezTo>
                <a:cubicBezTo>
                  <a:pt x="1114700" y="1689791"/>
                  <a:pt x="1115542" y="1690908"/>
                  <a:pt x="1116128" y="1692254"/>
                </a:cubicBezTo>
                <a:cubicBezTo>
                  <a:pt x="1116714" y="1693600"/>
                  <a:pt x="1117007" y="1695184"/>
                  <a:pt x="1117007" y="1697007"/>
                </a:cubicBezTo>
                <a:lnTo>
                  <a:pt x="1117007" y="1719536"/>
                </a:lnTo>
                <a:lnTo>
                  <a:pt x="1111928" y="1719536"/>
                </a:lnTo>
                <a:lnTo>
                  <a:pt x="1111798" y="1715141"/>
                </a:lnTo>
                <a:cubicBezTo>
                  <a:pt x="1110018" y="1716899"/>
                  <a:pt x="1108211" y="1718169"/>
                  <a:pt x="1106377" y="1718950"/>
                </a:cubicBezTo>
                <a:cubicBezTo>
                  <a:pt x="1104543" y="1719732"/>
                  <a:pt x="1102617" y="1720122"/>
                  <a:pt x="1100598" y="1720122"/>
                </a:cubicBezTo>
                <a:cubicBezTo>
                  <a:pt x="1098732" y="1720122"/>
                  <a:pt x="1097136" y="1719883"/>
                  <a:pt x="1095813" y="1719406"/>
                </a:cubicBezTo>
                <a:cubicBezTo>
                  <a:pt x="1094489" y="1718928"/>
                  <a:pt x="1093398" y="1718272"/>
                  <a:pt x="1092541" y="1717436"/>
                </a:cubicBezTo>
                <a:cubicBezTo>
                  <a:pt x="1091683" y="1716601"/>
                  <a:pt x="1091054" y="1715619"/>
                  <a:pt x="1090652" y="1714490"/>
                </a:cubicBezTo>
                <a:cubicBezTo>
                  <a:pt x="1090251" y="1713361"/>
                  <a:pt x="1090050" y="1712135"/>
                  <a:pt x="1090050" y="1710811"/>
                </a:cubicBezTo>
                <a:cubicBezTo>
                  <a:pt x="1090050" y="1707534"/>
                  <a:pt x="1091271" y="1704967"/>
                  <a:pt x="1093713" y="1703112"/>
                </a:cubicBezTo>
                <a:cubicBezTo>
                  <a:pt x="1096154" y="1701256"/>
                  <a:pt x="1099763" y="1700328"/>
                  <a:pt x="1104538" y="1700328"/>
                </a:cubicBezTo>
                <a:lnTo>
                  <a:pt x="1111309" y="1700328"/>
                </a:lnTo>
                <a:lnTo>
                  <a:pt x="1111309" y="1697463"/>
                </a:lnTo>
                <a:cubicBezTo>
                  <a:pt x="1111309" y="1695531"/>
                  <a:pt x="1110691" y="1693985"/>
                  <a:pt x="1109454" y="1692824"/>
                </a:cubicBezTo>
                <a:cubicBezTo>
                  <a:pt x="1108216" y="1691663"/>
                  <a:pt x="1106328" y="1691082"/>
                  <a:pt x="1103789" y="1691082"/>
                </a:cubicBezTo>
                <a:cubicBezTo>
                  <a:pt x="1101944" y="1691082"/>
                  <a:pt x="1100126" y="1691288"/>
                  <a:pt x="1098336" y="1691701"/>
                </a:cubicBezTo>
                <a:cubicBezTo>
                  <a:pt x="1096545" y="1692113"/>
                  <a:pt x="1094695" y="1692699"/>
                  <a:pt x="1092785" y="1693459"/>
                </a:cubicBezTo>
                <a:lnTo>
                  <a:pt x="1092785" y="1688347"/>
                </a:lnTo>
                <a:cubicBezTo>
                  <a:pt x="1093501" y="1688087"/>
                  <a:pt x="1094299" y="1687832"/>
                  <a:pt x="1095178" y="1687582"/>
                </a:cubicBezTo>
                <a:cubicBezTo>
                  <a:pt x="1096057" y="1687333"/>
                  <a:pt x="1096985" y="1687110"/>
                  <a:pt x="1097961" y="1686915"/>
                </a:cubicBezTo>
                <a:cubicBezTo>
                  <a:pt x="1098938" y="1686720"/>
                  <a:pt x="1099958" y="1686562"/>
                  <a:pt x="1101022" y="1686443"/>
                </a:cubicBezTo>
                <a:cubicBezTo>
                  <a:pt x="1102085" y="1686323"/>
                  <a:pt x="1103159" y="1686264"/>
                  <a:pt x="1104245" y="1686264"/>
                </a:cubicBezTo>
                <a:close/>
                <a:moveTo>
                  <a:pt x="1004223" y="1686264"/>
                </a:moveTo>
                <a:cubicBezTo>
                  <a:pt x="1007609" y="1686264"/>
                  <a:pt x="1010175" y="1687360"/>
                  <a:pt x="1011922" y="1689552"/>
                </a:cubicBezTo>
                <a:cubicBezTo>
                  <a:pt x="1013669" y="1691744"/>
                  <a:pt x="1014478" y="1695000"/>
                  <a:pt x="1014348" y="1699319"/>
                </a:cubicBezTo>
                <a:lnTo>
                  <a:pt x="1008618" y="1699319"/>
                </a:lnTo>
                <a:cubicBezTo>
                  <a:pt x="1008683" y="1696454"/>
                  <a:pt x="1008265" y="1694376"/>
                  <a:pt x="1007364" y="1693084"/>
                </a:cubicBezTo>
                <a:cubicBezTo>
                  <a:pt x="1006464" y="1691793"/>
                  <a:pt x="1005145" y="1691147"/>
                  <a:pt x="1003409" y="1691147"/>
                </a:cubicBezTo>
                <a:cubicBezTo>
                  <a:pt x="1002649" y="1691147"/>
                  <a:pt x="1001884" y="1691283"/>
                  <a:pt x="1001114" y="1691554"/>
                </a:cubicBezTo>
                <a:cubicBezTo>
                  <a:pt x="1000343" y="1691825"/>
                  <a:pt x="999551" y="1692260"/>
                  <a:pt x="998737" y="1692856"/>
                </a:cubicBezTo>
                <a:cubicBezTo>
                  <a:pt x="997923" y="1693453"/>
                  <a:pt x="997060" y="1694218"/>
                  <a:pt x="996149" y="1695152"/>
                </a:cubicBezTo>
                <a:cubicBezTo>
                  <a:pt x="995237" y="1696085"/>
                  <a:pt x="994261" y="1697213"/>
                  <a:pt x="993219" y="1698537"/>
                </a:cubicBezTo>
                <a:lnTo>
                  <a:pt x="993219" y="1719536"/>
                </a:lnTo>
                <a:lnTo>
                  <a:pt x="987489" y="1719536"/>
                </a:lnTo>
                <a:lnTo>
                  <a:pt x="987489" y="1686850"/>
                </a:lnTo>
                <a:lnTo>
                  <a:pt x="992665" y="1686850"/>
                </a:lnTo>
                <a:lnTo>
                  <a:pt x="992828" y="1692873"/>
                </a:lnTo>
                <a:cubicBezTo>
                  <a:pt x="994760" y="1690550"/>
                  <a:pt x="996664" y="1688868"/>
                  <a:pt x="998542" y="1687827"/>
                </a:cubicBezTo>
                <a:cubicBezTo>
                  <a:pt x="1000419" y="1686785"/>
                  <a:pt x="1002313" y="1686264"/>
                  <a:pt x="1004223" y="1686264"/>
                </a:cubicBezTo>
                <a:close/>
                <a:moveTo>
                  <a:pt x="971025" y="1686264"/>
                </a:moveTo>
                <a:cubicBezTo>
                  <a:pt x="973304" y="1686264"/>
                  <a:pt x="975322" y="1686622"/>
                  <a:pt x="977080" y="1687338"/>
                </a:cubicBezTo>
                <a:cubicBezTo>
                  <a:pt x="978838" y="1688054"/>
                  <a:pt x="980320" y="1689069"/>
                  <a:pt x="981524" y="1690382"/>
                </a:cubicBezTo>
                <a:cubicBezTo>
                  <a:pt x="982729" y="1691695"/>
                  <a:pt x="983640" y="1693290"/>
                  <a:pt x="984259" y="1695168"/>
                </a:cubicBezTo>
                <a:cubicBezTo>
                  <a:pt x="984877" y="1697045"/>
                  <a:pt x="985187" y="1699145"/>
                  <a:pt x="985187" y="1701468"/>
                </a:cubicBezTo>
                <a:cubicBezTo>
                  <a:pt x="985187" y="1702271"/>
                  <a:pt x="985176" y="1702943"/>
                  <a:pt x="985154" y="1703486"/>
                </a:cubicBezTo>
                <a:cubicBezTo>
                  <a:pt x="985132" y="1704029"/>
                  <a:pt x="985100" y="1704539"/>
                  <a:pt x="985056" y="1705016"/>
                </a:cubicBezTo>
                <a:lnTo>
                  <a:pt x="962104" y="1705016"/>
                </a:lnTo>
                <a:cubicBezTo>
                  <a:pt x="962104" y="1708359"/>
                  <a:pt x="963038" y="1710925"/>
                  <a:pt x="964904" y="1712716"/>
                </a:cubicBezTo>
                <a:cubicBezTo>
                  <a:pt x="966771" y="1714506"/>
                  <a:pt x="969462" y="1715402"/>
                  <a:pt x="972978" y="1715402"/>
                </a:cubicBezTo>
                <a:cubicBezTo>
                  <a:pt x="973933" y="1715402"/>
                  <a:pt x="974888" y="1715364"/>
                  <a:pt x="975843" y="1715288"/>
                </a:cubicBezTo>
                <a:cubicBezTo>
                  <a:pt x="976798" y="1715212"/>
                  <a:pt x="977720" y="1715109"/>
                  <a:pt x="978610" y="1714978"/>
                </a:cubicBezTo>
                <a:cubicBezTo>
                  <a:pt x="979500" y="1714848"/>
                  <a:pt x="980352" y="1714702"/>
                  <a:pt x="981166" y="1714539"/>
                </a:cubicBezTo>
                <a:cubicBezTo>
                  <a:pt x="981980" y="1714376"/>
                  <a:pt x="982734" y="1714197"/>
                  <a:pt x="983429" y="1714002"/>
                </a:cubicBezTo>
                <a:lnTo>
                  <a:pt x="983429" y="1718657"/>
                </a:lnTo>
                <a:cubicBezTo>
                  <a:pt x="981888" y="1719091"/>
                  <a:pt x="980146" y="1719444"/>
                  <a:pt x="978203" y="1719715"/>
                </a:cubicBezTo>
                <a:cubicBezTo>
                  <a:pt x="976261" y="1719986"/>
                  <a:pt x="974248" y="1720122"/>
                  <a:pt x="972164" y="1720122"/>
                </a:cubicBezTo>
                <a:cubicBezTo>
                  <a:pt x="969364" y="1720122"/>
                  <a:pt x="966955" y="1719742"/>
                  <a:pt x="964937" y="1718983"/>
                </a:cubicBezTo>
                <a:cubicBezTo>
                  <a:pt x="962918" y="1718223"/>
                  <a:pt x="961263" y="1717122"/>
                  <a:pt x="959972" y="1715678"/>
                </a:cubicBezTo>
                <a:cubicBezTo>
                  <a:pt x="958681" y="1714235"/>
                  <a:pt x="957726" y="1712466"/>
                  <a:pt x="957107" y="1710372"/>
                </a:cubicBezTo>
                <a:cubicBezTo>
                  <a:pt x="956488" y="1708277"/>
                  <a:pt x="956179" y="1705906"/>
                  <a:pt x="956179" y="1703258"/>
                </a:cubicBezTo>
                <a:cubicBezTo>
                  <a:pt x="956179" y="1700957"/>
                  <a:pt x="956510" y="1698782"/>
                  <a:pt x="957172" y="1696731"/>
                </a:cubicBezTo>
                <a:cubicBezTo>
                  <a:pt x="957834" y="1694680"/>
                  <a:pt x="958800" y="1692878"/>
                  <a:pt x="960070" y="1691326"/>
                </a:cubicBezTo>
                <a:cubicBezTo>
                  <a:pt x="961339" y="1689774"/>
                  <a:pt x="962897" y="1688543"/>
                  <a:pt x="964741" y="1687631"/>
                </a:cubicBezTo>
                <a:cubicBezTo>
                  <a:pt x="966586" y="1686720"/>
                  <a:pt x="968681" y="1686264"/>
                  <a:pt x="971025" y="1686264"/>
                </a:cubicBezTo>
                <a:close/>
                <a:moveTo>
                  <a:pt x="929018" y="1686264"/>
                </a:moveTo>
                <a:cubicBezTo>
                  <a:pt x="930776" y="1686264"/>
                  <a:pt x="932111" y="1686839"/>
                  <a:pt x="933022" y="1687989"/>
                </a:cubicBezTo>
                <a:cubicBezTo>
                  <a:pt x="933934" y="1689140"/>
                  <a:pt x="934390" y="1690919"/>
                  <a:pt x="934390" y="1693329"/>
                </a:cubicBezTo>
                <a:cubicBezTo>
                  <a:pt x="934911" y="1692200"/>
                  <a:pt x="935421" y="1691196"/>
                  <a:pt x="935920" y="1690317"/>
                </a:cubicBezTo>
                <a:cubicBezTo>
                  <a:pt x="936419" y="1689438"/>
                  <a:pt x="936956" y="1688700"/>
                  <a:pt x="937531" y="1688103"/>
                </a:cubicBezTo>
                <a:cubicBezTo>
                  <a:pt x="938107" y="1687506"/>
                  <a:pt x="938741" y="1687051"/>
                  <a:pt x="939436" y="1686736"/>
                </a:cubicBezTo>
                <a:cubicBezTo>
                  <a:pt x="940131" y="1686421"/>
                  <a:pt x="940934" y="1686264"/>
                  <a:pt x="941845" y="1686264"/>
                </a:cubicBezTo>
                <a:cubicBezTo>
                  <a:pt x="945947" y="1686264"/>
                  <a:pt x="947998" y="1689422"/>
                  <a:pt x="947998" y="1695738"/>
                </a:cubicBezTo>
                <a:lnTo>
                  <a:pt x="947998" y="1719536"/>
                </a:lnTo>
                <a:lnTo>
                  <a:pt x="942789" y="1719536"/>
                </a:lnTo>
                <a:lnTo>
                  <a:pt x="942789" y="1696063"/>
                </a:lnTo>
                <a:cubicBezTo>
                  <a:pt x="942789" y="1695043"/>
                  <a:pt x="942751" y="1694208"/>
                  <a:pt x="942675" y="1693556"/>
                </a:cubicBezTo>
                <a:cubicBezTo>
                  <a:pt x="942599" y="1692905"/>
                  <a:pt x="942480" y="1692390"/>
                  <a:pt x="942317" y="1692010"/>
                </a:cubicBezTo>
                <a:cubicBezTo>
                  <a:pt x="942154" y="1691630"/>
                  <a:pt x="941948" y="1691364"/>
                  <a:pt x="941699" y="1691212"/>
                </a:cubicBezTo>
                <a:cubicBezTo>
                  <a:pt x="941449" y="1691060"/>
                  <a:pt x="941140" y="1690984"/>
                  <a:pt x="940771" y="1690984"/>
                </a:cubicBezTo>
                <a:cubicBezTo>
                  <a:pt x="940337" y="1690984"/>
                  <a:pt x="939935" y="1691115"/>
                  <a:pt x="939566" y="1691375"/>
                </a:cubicBezTo>
                <a:cubicBezTo>
                  <a:pt x="939197" y="1691636"/>
                  <a:pt x="938801" y="1692059"/>
                  <a:pt x="938378" y="1692645"/>
                </a:cubicBezTo>
                <a:cubicBezTo>
                  <a:pt x="937955" y="1693231"/>
                  <a:pt x="937488" y="1694007"/>
                  <a:pt x="936978" y="1694973"/>
                </a:cubicBezTo>
                <a:cubicBezTo>
                  <a:pt x="936468" y="1695938"/>
                  <a:pt x="935866" y="1697127"/>
                  <a:pt x="935171" y="1698537"/>
                </a:cubicBezTo>
                <a:lnTo>
                  <a:pt x="935171" y="1719536"/>
                </a:lnTo>
                <a:lnTo>
                  <a:pt x="929995" y="1719536"/>
                </a:lnTo>
                <a:lnTo>
                  <a:pt x="929995" y="1696682"/>
                </a:lnTo>
                <a:cubicBezTo>
                  <a:pt x="929995" y="1695488"/>
                  <a:pt x="929957" y="1694522"/>
                  <a:pt x="929881" y="1693784"/>
                </a:cubicBezTo>
                <a:cubicBezTo>
                  <a:pt x="929805" y="1693046"/>
                  <a:pt x="929685" y="1692471"/>
                  <a:pt x="929523" y="1692059"/>
                </a:cubicBezTo>
                <a:cubicBezTo>
                  <a:pt x="929360" y="1691646"/>
                  <a:pt x="929148" y="1691364"/>
                  <a:pt x="928888" y="1691212"/>
                </a:cubicBezTo>
                <a:cubicBezTo>
                  <a:pt x="928627" y="1691060"/>
                  <a:pt x="928313" y="1690984"/>
                  <a:pt x="927944" y="1690984"/>
                </a:cubicBezTo>
                <a:cubicBezTo>
                  <a:pt x="927553" y="1690984"/>
                  <a:pt x="927184" y="1691093"/>
                  <a:pt x="926837" y="1691310"/>
                </a:cubicBezTo>
                <a:cubicBezTo>
                  <a:pt x="926490" y="1691527"/>
                  <a:pt x="926104" y="1691918"/>
                  <a:pt x="925681" y="1692482"/>
                </a:cubicBezTo>
                <a:cubicBezTo>
                  <a:pt x="925258" y="1693046"/>
                  <a:pt x="924786" y="1693817"/>
                  <a:pt x="924265" y="1694794"/>
                </a:cubicBezTo>
                <a:cubicBezTo>
                  <a:pt x="923744" y="1695770"/>
                  <a:pt x="923125" y="1697018"/>
                  <a:pt x="922409" y="1698537"/>
                </a:cubicBezTo>
                <a:lnTo>
                  <a:pt x="922409" y="1719536"/>
                </a:lnTo>
                <a:lnTo>
                  <a:pt x="917200" y="1719536"/>
                </a:lnTo>
                <a:lnTo>
                  <a:pt x="917200" y="1686850"/>
                </a:lnTo>
                <a:lnTo>
                  <a:pt x="921530" y="1686850"/>
                </a:lnTo>
                <a:lnTo>
                  <a:pt x="921791" y="1693068"/>
                </a:lnTo>
                <a:cubicBezTo>
                  <a:pt x="922355" y="1691831"/>
                  <a:pt x="922903" y="1690778"/>
                  <a:pt x="923435" y="1689910"/>
                </a:cubicBezTo>
                <a:cubicBezTo>
                  <a:pt x="923966" y="1689042"/>
                  <a:pt x="924514" y="1688342"/>
                  <a:pt x="925079" y="1687810"/>
                </a:cubicBezTo>
                <a:cubicBezTo>
                  <a:pt x="925643" y="1687278"/>
                  <a:pt x="926245" y="1686888"/>
                  <a:pt x="926886" y="1686638"/>
                </a:cubicBezTo>
                <a:cubicBezTo>
                  <a:pt x="927526" y="1686389"/>
                  <a:pt x="928237" y="1686264"/>
                  <a:pt x="929018" y="1686264"/>
                </a:cubicBezTo>
                <a:close/>
                <a:moveTo>
                  <a:pt x="827825" y="1686264"/>
                </a:moveTo>
                <a:cubicBezTo>
                  <a:pt x="828498" y="1686264"/>
                  <a:pt x="829138" y="1686399"/>
                  <a:pt x="829745" y="1686671"/>
                </a:cubicBezTo>
                <a:cubicBezTo>
                  <a:pt x="830353" y="1686942"/>
                  <a:pt x="830885" y="1687306"/>
                  <a:pt x="831341" y="1687761"/>
                </a:cubicBezTo>
                <a:cubicBezTo>
                  <a:pt x="831797" y="1688217"/>
                  <a:pt x="832160" y="1688749"/>
                  <a:pt x="832431" y="1689357"/>
                </a:cubicBezTo>
                <a:cubicBezTo>
                  <a:pt x="832703" y="1689964"/>
                  <a:pt x="832838" y="1690605"/>
                  <a:pt x="832838" y="1691277"/>
                </a:cubicBezTo>
                <a:cubicBezTo>
                  <a:pt x="832838" y="1691972"/>
                  <a:pt x="832703" y="1692618"/>
                  <a:pt x="832431" y="1693215"/>
                </a:cubicBezTo>
                <a:cubicBezTo>
                  <a:pt x="832160" y="1693811"/>
                  <a:pt x="831797" y="1694338"/>
                  <a:pt x="831341" y="1694794"/>
                </a:cubicBezTo>
                <a:cubicBezTo>
                  <a:pt x="830885" y="1695249"/>
                  <a:pt x="830353" y="1695607"/>
                  <a:pt x="829745" y="1695868"/>
                </a:cubicBezTo>
                <a:cubicBezTo>
                  <a:pt x="829138" y="1696128"/>
                  <a:pt x="828498" y="1696259"/>
                  <a:pt x="827825" y="1696259"/>
                </a:cubicBezTo>
                <a:cubicBezTo>
                  <a:pt x="827130" y="1696259"/>
                  <a:pt x="826484" y="1696128"/>
                  <a:pt x="825888" y="1695868"/>
                </a:cubicBezTo>
                <a:cubicBezTo>
                  <a:pt x="825291" y="1695607"/>
                  <a:pt x="824764" y="1695249"/>
                  <a:pt x="824309" y="1694794"/>
                </a:cubicBezTo>
                <a:cubicBezTo>
                  <a:pt x="823853" y="1694338"/>
                  <a:pt x="823495" y="1693811"/>
                  <a:pt x="823234" y="1693215"/>
                </a:cubicBezTo>
                <a:cubicBezTo>
                  <a:pt x="822974" y="1692618"/>
                  <a:pt x="822844" y="1691972"/>
                  <a:pt x="822844" y="1691277"/>
                </a:cubicBezTo>
                <a:cubicBezTo>
                  <a:pt x="822844" y="1690605"/>
                  <a:pt x="822974" y="1689964"/>
                  <a:pt x="823234" y="1689357"/>
                </a:cubicBezTo>
                <a:cubicBezTo>
                  <a:pt x="823495" y="1688749"/>
                  <a:pt x="823853" y="1688217"/>
                  <a:pt x="824309" y="1687761"/>
                </a:cubicBezTo>
                <a:cubicBezTo>
                  <a:pt x="824764" y="1687306"/>
                  <a:pt x="825291" y="1686942"/>
                  <a:pt x="825888" y="1686671"/>
                </a:cubicBezTo>
                <a:cubicBezTo>
                  <a:pt x="826484" y="1686399"/>
                  <a:pt x="827130" y="1686264"/>
                  <a:pt x="827825" y="1686264"/>
                </a:cubicBezTo>
                <a:close/>
                <a:moveTo>
                  <a:pt x="656570" y="1686264"/>
                </a:moveTo>
                <a:cubicBezTo>
                  <a:pt x="658545" y="1686264"/>
                  <a:pt x="660325" y="1686481"/>
                  <a:pt x="661909" y="1686915"/>
                </a:cubicBezTo>
                <a:cubicBezTo>
                  <a:pt x="663494" y="1687349"/>
                  <a:pt x="664834" y="1688011"/>
                  <a:pt x="665930" y="1688901"/>
                </a:cubicBezTo>
                <a:cubicBezTo>
                  <a:pt x="667026" y="1689791"/>
                  <a:pt x="667867" y="1690908"/>
                  <a:pt x="668453" y="1692254"/>
                </a:cubicBezTo>
                <a:cubicBezTo>
                  <a:pt x="669039" y="1693600"/>
                  <a:pt x="669332" y="1695184"/>
                  <a:pt x="669332" y="1697007"/>
                </a:cubicBezTo>
                <a:lnTo>
                  <a:pt x="669332" y="1719536"/>
                </a:lnTo>
                <a:lnTo>
                  <a:pt x="664253" y="1719536"/>
                </a:lnTo>
                <a:lnTo>
                  <a:pt x="664123" y="1715141"/>
                </a:lnTo>
                <a:cubicBezTo>
                  <a:pt x="662343" y="1716899"/>
                  <a:pt x="660536" y="1718169"/>
                  <a:pt x="658703" y="1718950"/>
                </a:cubicBezTo>
                <a:cubicBezTo>
                  <a:pt x="656869" y="1719732"/>
                  <a:pt x="654942" y="1720122"/>
                  <a:pt x="652924" y="1720122"/>
                </a:cubicBezTo>
                <a:cubicBezTo>
                  <a:pt x="651057" y="1720122"/>
                  <a:pt x="649462" y="1719883"/>
                  <a:pt x="648138" y="1719406"/>
                </a:cubicBezTo>
                <a:cubicBezTo>
                  <a:pt x="646814" y="1718928"/>
                  <a:pt x="645723" y="1718272"/>
                  <a:pt x="644866" y="1717436"/>
                </a:cubicBezTo>
                <a:cubicBezTo>
                  <a:pt x="644009" y="1716601"/>
                  <a:pt x="643379" y="1715619"/>
                  <a:pt x="642978" y="1714490"/>
                </a:cubicBezTo>
                <a:cubicBezTo>
                  <a:pt x="642576" y="1713361"/>
                  <a:pt x="642375" y="1712135"/>
                  <a:pt x="642375" y="1710811"/>
                </a:cubicBezTo>
                <a:cubicBezTo>
                  <a:pt x="642375" y="1707534"/>
                  <a:pt x="643596" y="1704967"/>
                  <a:pt x="646038" y="1703112"/>
                </a:cubicBezTo>
                <a:cubicBezTo>
                  <a:pt x="648480" y="1701256"/>
                  <a:pt x="652088" y="1700328"/>
                  <a:pt x="656863" y="1700328"/>
                </a:cubicBezTo>
                <a:lnTo>
                  <a:pt x="663635" y="1700328"/>
                </a:lnTo>
                <a:lnTo>
                  <a:pt x="663635" y="1697463"/>
                </a:lnTo>
                <a:cubicBezTo>
                  <a:pt x="663635" y="1695531"/>
                  <a:pt x="663016" y="1693985"/>
                  <a:pt x="661779" y="1692824"/>
                </a:cubicBezTo>
                <a:cubicBezTo>
                  <a:pt x="660542" y="1691663"/>
                  <a:pt x="658654" y="1691082"/>
                  <a:pt x="656114" y="1691082"/>
                </a:cubicBezTo>
                <a:cubicBezTo>
                  <a:pt x="654269" y="1691082"/>
                  <a:pt x="652452" y="1691288"/>
                  <a:pt x="650661" y="1691701"/>
                </a:cubicBezTo>
                <a:cubicBezTo>
                  <a:pt x="648871" y="1692113"/>
                  <a:pt x="647020" y="1692699"/>
                  <a:pt x="645110" y="1693459"/>
                </a:cubicBezTo>
                <a:lnTo>
                  <a:pt x="645110" y="1688347"/>
                </a:lnTo>
                <a:cubicBezTo>
                  <a:pt x="645826" y="1688087"/>
                  <a:pt x="646624" y="1687832"/>
                  <a:pt x="647503" y="1687582"/>
                </a:cubicBezTo>
                <a:cubicBezTo>
                  <a:pt x="648382" y="1687333"/>
                  <a:pt x="649310" y="1687110"/>
                  <a:pt x="650287" y="1686915"/>
                </a:cubicBezTo>
                <a:cubicBezTo>
                  <a:pt x="651263" y="1686720"/>
                  <a:pt x="652283" y="1686562"/>
                  <a:pt x="653347" y="1686443"/>
                </a:cubicBezTo>
                <a:cubicBezTo>
                  <a:pt x="654410" y="1686323"/>
                  <a:pt x="655485" y="1686264"/>
                  <a:pt x="656570" y="1686264"/>
                </a:cubicBezTo>
                <a:close/>
                <a:moveTo>
                  <a:pt x="621205" y="1686264"/>
                </a:moveTo>
                <a:cubicBezTo>
                  <a:pt x="624569" y="1686264"/>
                  <a:pt x="627114" y="1687257"/>
                  <a:pt x="628839" y="1689243"/>
                </a:cubicBezTo>
                <a:cubicBezTo>
                  <a:pt x="630565" y="1691229"/>
                  <a:pt x="631427" y="1694218"/>
                  <a:pt x="631427" y="1698212"/>
                </a:cubicBezTo>
                <a:lnTo>
                  <a:pt x="631427" y="1719536"/>
                </a:lnTo>
                <a:lnTo>
                  <a:pt x="625763" y="1719536"/>
                </a:lnTo>
                <a:lnTo>
                  <a:pt x="625763" y="1698668"/>
                </a:lnTo>
                <a:cubicBezTo>
                  <a:pt x="625763" y="1696107"/>
                  <a:pt x="625285" y="1694213"/>
                  <a:pt x="624330" y="1692987"/>
                </a:cubicBezTo>
                <a:cubicBezTo>
                  <a:pt x="623375" y="1691760"/>
                  <a:pt x="621954" y="1691147"/>
                  <a:pt x="620065" y="1691147"/>
                </a:cubicBezTo>
                <a:cubicBezTo>
                  <a:pt x="619371" y="1691147"/>
                  <a:pt x="618693" y="1691250"/>
                  <a:pt x="618030" y="1691457"/>
                </a:cubicBezTo>
                <a:cubicBezTo>
                  <a:pt x="617368" y="1691663"/>
                  <a:pt x="616679" y="1692021"/>
                  <a:pt x="615963" y="1692531"/>
                </a:cubicBezTo>
                <a:cubicBezTo>
                  <a:pt x="615247" y="1693041"/>
                  <a:pt x="614471" y="1693730"/>
                  <a:pt x="613636" y="1694598"/>
                </a:cubicBezTo>
                <a:cubicBezTo>
                  <a:pt x="612800" y="1695466"/>
                  <a:pt x="611861" y="1696552"/>
                  <a:pt x="610819" y="1697854"/>
                </a:cubicBezTo>
                <a:lnTo>
                  <a:pt x="610819" y="1719536"/>
                </a:lnTo>
                <a:lnTo>
                  <a:pt x="605155" y="1719536"/>
                </a:lnTo>
                <a:lnTo>
                  <a:pt x="605155" y="1686850"/>
                </a:lnTo>
                <a:lnTo>
                  <a:pt x="610201" y="1686850"/>
                </a:lnTo>
                <a:lnTo>
                  <a:pt x="610428" y="1692124"/>
                </a:lnTo>
                <a:cubicBezTo>
                  <a:pt x="611384" y="1690995"/>
                  <a:pt x="612306" y="1690057"/>
                  <a:pt x="613196" y="1689308"/>
                </a:cubicBezTo>
                <a:cubicBezTo>
                  <a:pt x="614086" y="1688559"/>
                  <a:pt x="614959" y="1687957"/>
                  <a:pt x="615817" y="1687501"/>
                </a:cubicBezTo>
                <a:cubicBezTo>
                  <a:pt x="616674" y="1687045"/>
                  <a:pt x="617548" y="1686725"/>
                  <a:pt x="618438" y="1686541"/>
                </a:cubicBezTo>
                <a:cubicBezTo>
                  <a:pt x="619327" y="1686356"/>
                  <a:pt x="620250" y="1686264"/>
                  <a:pt x="621205" y="1686264"/>
                </a:cubicBezTo>
                <a:close/>
                <a:moveTo>
                  <a:pt x="580500" y="1686264"/>
                </a:moveTo>
                <a:cubicBezTo>
                  <a:pt x="582844" y="1686264"/>
                  <a:pt x="584944" y="1686627"/>
                  <a:pt x="586800" y="1687354"/>
                </a:cubicBezTo>
                <a:cubicBezTo>
                  <a:pt x="588656" y="1688081"/>
                  <a:pt x="590229" y="1689145"/>
                  <a:pt x="591520" y="1690545"/>
                </a:cubicBezTo>
                <a:cubicBezTo>
                  <a:pt x="592812" y="1691945"/>
                  <a:pt x="593799" y="1693687"/>
                  <a:pt x="594483" y="1695770"/>
                </a:cubicBezTo>
                <a:cubicBezTo>
                  <a:pt x="595167" y="1697854"/>
                  <a:pt x="595509" y="1700241"/>
                  <a:pt x="595509" y="1702933"/>
                </a:cubicBezTo>
                <a:cubicBezTo>
                  <a:pt x="595509" y="1705472"/>
                  <a:pt x="595151" y="1707800"/>
                  <a:pt x="594434" y="1709916"/>
                </a:cubicBezTo>
                <a:cubicBezTo>
                  <a:pt x="593718" y="1712032"/>
                  <a:pt x="592687" y="1713844"/>
                  <a:pt x="591341" y="1715353"/>
                </a:cubicBezTo>
                <a:cubicBezTo>
                  <a:pt x="589996" y="1716861"/>
                  <a:pt x="588357" y="1718033"/>
                  <a:pt x="586425" y="1718869"/>
                </a:cubicBezTo>
                <a:cubicBezTo>
                  <a:pt x="584494" y="1719704"/>
                  <a:pt x="582302" y="1720122"/>
                  <a:pt x="579849" y="1720122"/>
                </a:cubicBezTo>
                <a:cubicBezTo>
                  <a:pt x="577505" y="1720122"/>
                  <a:pt x="575405" y="1719759"/>
                  <a:pt x="573550" y="1719032"/>
                </a:cubicBezTo>
                <a:cubicBezTo>
                  <a:pt x="571694" y="1718304"/>
                  <a:pt x="570120" y="1717235"/>
                  <a:pt x="568829" y="1715825"/>
                </a:cubicBezTo>
                <a:cubicBezTo>
                  <a:pt x="567537" y="1714414"/>
                  <a:pt x="566550" y="1712667"/>
                  <a:pt x="565866" y="1710583"/>
                </a:cubicBezTo>
                <a:cubicBezTo>
                  <a:pt x="565183" y="1708500"/>
                  <a:pt x="564841" y="1706101"/>
                  <a:pt x="564841" y="1703388"/>
                </a:cubicBezTo>
                <a:cubicBezTo>
                  <a:pt x="564841" y="1700849"/>
                  <a:pt x="565199" y="1698532"/>
                  <a:pt x="565915" y="1696438"/>
                </a:cubicBezTo>
                <a:cubicBezTo>
                  <a:pt x="566631" y="1694343"/>
                  <a:pt x="567662" y="1692542"/>
                  <a:pt x="569008" y="1691033"/>
                </a:cubicBezTo>
                <a:cubicBezTo>
                  <a:pt x="570354" y="1689525"/>
                  <a:pt x="571992" y="1688353"/>
                  <a:pt x="573924" y="1687517"/>
                </a:cubicBezTo>
                <a:cubicBezTo>
                  <a:pt x="575855" y="1686682"/>
                  <a:pt x="578048" y="1686264"/>
                  <a:pt x="580500" y="1686264"/>
                </a:cubicBezTo>
                <a:close/>
                <a:moveTo>
                  <a:pt x="475595" y="1686264"/>
                </a:moveTo>
                <a:cubicBezTo>
                  <a:pt x="477570" y="1686264"/>
                  <a:pt x="479350" y="1686481"/>
                  <a:pt x="480934" y="1686915"/>
                </a:cubicBezTo>
                <a:cubicBezTo>
                  <a:pt x="482519" y="1687349"/>
                  <a:pt x="483859" y="1688011"/>
                  <a:pt x="484955" y="1688901"/>
                </a:cubicBezTo>
                <a:cubicBezTo>
                  <a:pt x="486051" y="1689791"/>
                  <a:pt x="486892" y="1690908"/>
                  <a:pt x="487478" y="1692254"/>
                </a:cubicBezTo>
                <a:cubicBezTo>
                  <a:pt x="488064" y="1693600"/>
                  <a:pt x="488357" y="1695184"/>
                  <a:pt x="488357" y="1697007"/>
                </a:cubicBezTo>
                <a:lnTo>
                  <a:pt x="488357" y="1719536"/>
                </a:lnTo>
                <a:lnTo>
                  <a:pt x="483278" y="1719536"/>
                </a:lnTo>
                <a:lnTo>
                  <a:pt x="483148" y="1715141"/>
                </a:lnTo>
                <a:cubicBezTo>
                  <a:pt x="481368" y="1716899"/>
                  <a:pt x="479562" y="1718169"/>
                  <a:pt x="477727" y="1718950"/>
                </a:cubicBezTo>
                <a:cubicBezTo>
                  <a:pt x="475894" y="1719732"/>
                  <a:pt x="473967" y="1720122"/>
                  <a:pt x="471949" y="1720122"/>
                </a:cubicBezTo>
                <a:cubicBezTo>
                  <a:pt x="470082" y="1720122"/>
                  <a:pt x="468487" y="1719883"/>
                  <a:pt x="467163" y="1719406"/>
                </a:cubicBezTo>
                <a:cubicBezTo>
                  <a:pt x="465839" y="1718928"/>
                  <a:pt x="464748" y="1718272"/>
                  <a:pt x="463891" y="1717436"/>
                </a:cubicBezTo>
                <a:cubicBezTo>
                  <a:pt x="463034" y="1716601"/>
                  <a:pt x="462404" y="1715619"/>
                  <a:pt x="462003" y="1714490"/>
                </a:cubicBezTo>
                <a:cubicBezTo>
                  <a:pt x="461601" y="1713361"/>
                  <a:pt x="461401" y="1712135"/>
                  <a:pt x="461401" y="1710811"/>
                </a:cubicBezTo>
                <a:cubicBezTo>
                  <a:pt x="461401" y="1707534"/>
                  <a:pt x="462621" y="1704967"/>
                  <a:pt x="465063" y="1703112"/>
                </a:cubicBezTo>
                <a:cubicBezTo>
                  <a:pt x="467505" y="1701256"/>
                  <a:pt x="471113" y="1700328"/>
                  <a:pt x="475888" y="1700328"/>
                </a:cubicBezTo>
                <a:lnTo>
                  <a:pt x="482660" y="1700328"/>
                </a:lnTo>
                <a:lnTo>
                  <a:pt x="482660" y="1697463"/>
                </a:lnTo>
                <a:cubicBezTo>
                  <a:pt x="482660" y="1695531"/>
                  <a:pt x="482041" y="1693985"/>
                  <a:pt x="480804" y="1692824"/>
                </a:cubicBezTo>
                <a:cubicBezTo>
                  <a:pt x="479567" y="1691663"/>
                  <a:pt x="477679" y="1691082"/>
                  <a:pt x="475139" y="1691082"/>
                </a:cubicBezTo>
                <a:cubicBezTo>
                  <a:pt x="473294" y="1691082"/>
                  <a:pt x="471477" y="1691288"/>
                  <a:pt x="469686" y="1691701"/>
                </a:cubicBezTo>
                <a:cubicBezTo>
                  <a:pt x="467895" y="1692113"/>
                  <a:pt x="466045" y="1692699"/>
                  <a:pt x="464135" y="1693459"/>
                </a:cubicBezTo>
                <a:lnTo>
                  <a:pt x="464135" y="1688347"/>
                </a:lnTo>
                <a:cubicBezTo>
                  <a:pt x="464852" y="1688087"/>
                  <a:pt x="465649" y="1687832"/>
                  <a:pt x="466528" y="1687582"/>
                </a:cubicBezTo>
                <a:cubicBezTo>
                  <a:pt x="467407" y="1687333"/>
                  <a:pt x="468335" y="1687110"/>
                  <a:pt x="469312" y="1686915"/>
                </a:cubicBezTo>
                <a:cubicBezTo>
                  <a:pt x="470288" y="1686720"/>
                  <a:pt x="471308" y="1686562"/>
                  <a:pt x="472372" y="1686443"/>
                </a:cubicBezTo>
                <a:cubicBezTo>
                  <a:pt x="473435" y="1686323"/>
                  <a:pt x="474510" y="1686264"/>
                  <a:pt x="475595" y="1686264"/>
                </a:cubicBezTo>
                <a:close/>
                <a:moveTo>
                  <a:pt x="449755" y="1686264"/>
                </a:moveTo>
                <a:cubicBezTo>
                  <a:pt x="453119" y="1686264"/>
                  <a:pt x="455664" y="1687257"/>
                  <a:pt x="457389" y="1689243"/>
                </a:cubicBezTo>
                <a:cubicBezTo>
                  <a:pt x="459115" y="1691229"/>
                  <a:pt x="459977" y="1694218"/>
                  <a:pt x="459977" y="1698212"/>
                </a:cubicBezTo>
                <a:lnTo>
                  <a:pt x="459977" y="1719536"/>
                </a:lnTo>
                <a:lnTo>
                  <a:pt x="454313" y="1719536"/>
                </a:lnTo>
                <a:lnTo>
                  <a:pt x="454313" y="1698668"/>
                </a:lnTo>
                <a:cubicBezTo>
                  <a:pt x="454313" y="1696107"/>
                  <a:pt x="453835" y="1694213"/>
                  <a:pt x="452880" y="1692987"/>
                </a:cubicBezTo>
                <a:cubicBezTo>
                  <a:pt x="451925" y="1691760"/>
                  <a:pt x="450503" y="1691147"/>
                  <a:pt x="448615" y="1691147"/>
                </a:cubicBezTo>
                <a:cubicBezTo>
                  <a:pt x="447921" y="1691147"/>
                  <a:pt x="447242" y="1691250"/>
                  <a:pt x="446581" y="1691457"/>
                </a:cubicBezTo>
                <a:cubicBezTo>
                  <a:pt x="445919" y="1691663"/>
                  <a:pt x="445229" y="1692021"/>
                  <a:pt x="444513" y="1692531"/>
                </a:cubicBezTo>
                <a:cubicBezTo>
                  <a:pt x="443797" y="1693041"/>
                  <a:pt x="443021" y="1693730"/>
                  <a:pt x="442185" y="1694598"/>
                </a:cubicBezTo>
                <a:cubicBezTo>
                  <a:pt x="441350" y="1695466"/>
                  <a:pt x="440411" y="1696552"/>
                  <a:pt x="439369" y="1697854"/>
                </a:cubicBezTo>
                <a:lnTo>
                  <a:pt x="439369" y="1719536"/>
                </a:lnTo>
                <a:lnTo>
                  <a:pt x="433705" y="1719536"/>
                </a:lnTo>
                <a:lnTo>
                  <a:pt x="433705" y="1686850"/>
                </a:lnTo>
                <a:lnTo>
                  <a:pt x="438751" y="1686850"/>
                </a:lnTo>
                <a:lnTo>
                  <a:pt x="438979" y="1692124"/>
                </a:lnTo>
                <a:cubicBezTo>
                  <a:pt x="439934" y="1690995"/>
                  <a:pt x="440856" y="1690057"/>
                  <a:pt x="441746" y="1689308"/>
                </a:cubicBezTo>
                <a:cubicBezTo>
                  <a:pt x="442636" y="1688559"/>
                  <a:pt x="443509" y="1687957"/>
                  <a:pt x="444367" y="1687501"/>
                </a:cubicBezTo>
                <a:cubicBezTo>
                  <a:pt x="445224" y="1687045"/>
                  <a:pt x="446098" y="1686725"/>
                  <a:pt x="446987" y="1686541"/>
                </a:cubicBezTo>
                <a:cubicBezTo>
                  <a:pt x="447877" y="1686356"/>
                  <a:pt x="448800" y="1686264"/>
                  <a:pt x="449755" y="1686264"/>
                </a:cubicBezTo>
                <a:close/>
                <a:moveTo>
                  <a:pt x="375573" y="1686264"/>
                </a:moveTo>
                <a:cubicBezTo>
                  <a:pt x="378959" y="1686264"/>
                  <a:pt x="381526" y="1687360"/>
                  <a:pt x="383273" y="1689552"/>
                </a:cubicBezTo>
                <a:cubicBezTo>
                  <a:pt x="385020" y="1691744"/>
                  <a:pt x="385828" y="1695000"/>
                  <a:pt x="385698" y="1699319"/>
                </a:cubicBezTo>
                <a:lnTo>
                  <a:pt x="379969" y="1699319"/>
                </a:lnTo>
                <a:cubicBezTo>
                  <a:pt x="380033" y="1696454"/>
                  <a:pt x="379616" y="1694376"/>
                  <a:pt x="378715" y="1693084"/>
                </a:cubicBezTo>
                <a:cubicBezTo>
                  <a:pt x="377814" y="1691793"/>
                  <a:pt x="376496" y="1691147"/>
                  <a:pt x="374759" y="1691147"/>
                </a:cubicBezTo>
                <a:cubicBezTo>
                  <a:pt x="374000" y="1691147"/>
                  <a:pt x="373234" y="1691283"/>
                  <a:pt x="372464" y="1691554"/>
                </a:cubicBezTo>
                <a:cubicBezTo>
                  <a:pt x="371694" y="1691825"/>
                  <a:pt x="370902" y="1692260"/>
                  <a:pt x="370088" y="1692856"/>
                </a:cubicBezTo>
                <a:cubicBezTo>
                  <a:pt x="369274" y="1693453"/>
                  <a:pt x="368411" y="1694218"/>
                  <a:pt x="367499" y="1695152"/>
                </a:cubicBezTo>
                <a:cubicBezTo>
                  <a:pt x="366588" y="1696085"/>
                  <a:pt x="365611" y="1697213"/>
                  <a:pt x="364569" y="1698537"/>
                </a:cubicBezTo>
                <a:lnTo>
                  <a:pt x="364569" y="1719536"/>
                </a:lnTo>
                <a:lnTo>
                  <a:pt x="358839" y="1719536"/>
                </a:lnTo>
                <a:lnTo>
                  <a:pt x="358839" y="1686850"/>
                </a:lnTo>
                <a:lnTo>
                  <a:pt x="364016" y="1686850"/>
                </a:lnTo>
                <a:lnTo>
                  <a:pt x="364179" y="1692873"/>
                </a:lnTo>
                <a:cubicBezTo>
                  <a:pt x="366110" y="1690550"/>
                  <a:pt x="368015" y="1688868"/>
                  <a:pt x="369892" y="1687827"/>
                </a:cubicBezTo>
                <a:cubicBezTo>
                  <a:pt x="371770" y="1686785"/>
                  <a:pt x="373663" y="1686264"/>
                  <a:pt x="375573" y="1686264"/>
                </a:cubicBezTo>
                <a:close/>
                <a:moveTo>
                  <a:pt x="342375" y="1686264"/>
                </a:moveTo>
                <a:cubicBezTo>
                  <a:pt x="344654" y="1686264"/>
                  <a:pt x="346673" y="1686622"/>
                  <a:pt x="348431" y="1687338"/>
                </a:cubicBezTo>
                <a:cubicBezTo>
                  <a:pt x="350189" y="1688054"/>
                  <a:pt x="351670" y="1689069"/>
                  <a:pt x="352874" y="1690382"/>
                </a:cubicBezTo>
                <a:cubicBezTo>
                  <a:pt x="354079" y="1691695"/>
                  <a:pt x="354991" y="1693290"/>
                  <a:pt x="355609" y="1695168"/>
                </a:cubicBezTo>
                <a:cubicBezTo>
                  <a:pt x="356228" y="1697045"/>
                  <a:pt x="356537" y="1699145"/>
                  <a:pt x="356537" y="1701468"/>
                </a:cubicBezTo>
                <a:cubicBezTo>
                  <a:pt x="356537" y="1702271"/>
                  <a:pt x="356527" y="1702943"/>
                  <a:pt x="356505" y="1703486"/>
                </a:cubicBezTo>
                <a:cubicBezTo>
                  <a:pt x="356483" y="1704029"/>
                  <a:pt x="356450" y="1704539"/>
                  <a:pt x="356407" y="1705016"/>
                </a:cubicBezTo>
                <a:lnTo>
                  <a:pt x="333455" y="1705016"/>
                </a:lnTo>
                <a:cubicBezTo>
                  <a:pt x="333455" y="1708359"/>
                  <a:pt x="334388" y="1710925"/>
                  <a:pt x="336255" y="1712716"/>
                </a:cubicBezTo>
                <a:cubicBezTo>
                  <a:pt x="338121" y="1714506"/>
                  <a:pt x="340813" y="1715402"/>
                  <a:pt x="344329" y="1715402"/>
                </a:cubicBezTo>
                <a:cubicBezTo>
                  <a:pt x="345284" y="1715402"/>
                  <a:pt x="346239" y="1715364"/>
                  <a:pt x="347194" y="1715288"/>
                </a:cubicBezTo>
                <a:cubicBezTo>
                  <a:pt x="348148" y="1715212"/>
                  <a:pt x="349071" y="1715109"/>
                  <a:pt x="349961" y="1714978"/>
                </a:cubicBezTo>
                <a:cubicBezTo>
                  <a:pt x="350851" y="1714848"/>
                  <a:pt x="351703" y="1714702"/>
                  <a:pt x="352517" y="1714539"/>
                </a:cubicBezTo>
                <a:cubicBezTo>
                  <a:pt x="353330" y="1714376"/>
                  <a:pt x="354085" y="1714197"/>
                  <a:pt x="354779" y="1714002"/>
                </a:cubicBezTo>
                <a:lnTo>
                  <a:pt x="354779" y="1718657"/>
                </a:lnTo>
                <a:cubicBezTo>
                  <a:pt x="353238" y="1719091"/>
                  <a:pt x="351496" y="1719444"/>
                  <a:pt x="349554" y="1719715"/>
                </a:cubicBezTo>
                <a:cubicBezTo>
                  <a:pt x="347611" y="1719986"/>
                  <a:pt x="345598" y="1720122"/>
                  <a:pt x="343515" y="1720122"/>
                </a:cubicBezTo>
                <a:cubicBezTo>
                  <a:pt x="340715" y="1720122"/>
                  <a:pt x="338306" y="1719742"/>
                  <a:pt x="336287" y="1718983"/>
                </a:cubicBezTo>
                <a:cubicBezTo>
                  <a:pt x="334269" y="1718223"/>
                  <a:pt x="332614" y="1717122"/>
                  <a:pt x="331323" y="1715678"/>
                </a:cubicBezTo>
                <a:cubicBezTo>
                  <a:pt x="330031" y="1714235"/>
                  <a:pt x="329076" y="1712466"/>
                  <a:pt x="328457" y="1710372"/>
                </a:cubicBezTo>
                <a:cubicBezTo>
                  <a:pt x="327839" y="1708277"/>
                  <a:pt x="327530" y="1705906"/>
                  <a:pt x="327530" y="1703258"/>
                </a:cubicBezTo>
                <a:cubicBezTo>
                  <a:pt x="327530" y="1700957"/>
                  <a:pt x="327861" y="1698782"/>
                  <a:pt x="328523" y="1696731"/>
                </a:cubicBezTo>
                <a:cubicBezTo>
                  <a:pt x="329184" y="1694680"/>
                  <a:pt x="330150" y="1692878"/>
                  <a:pt x="331420" y="1691326"/>
                </a:cubicBezTo>
                <a:cubicBezTo>
                  <a:pt x="332690" y="1689774"/>
                  <a:pt x="334247" y="1688543"/>
                  <a:pt x="336092" y="1687631"/>
                </a:cubicBezTo>
                <a:cubicBezTo>
                  <a:pt x="337937" y="1686720"/>
                  <a:pt x="340031" y="1686264"/>
                  <a:pt x="342375" y="1686264"/>
                </a:cubicBezTo>
                <a:close/>
                <a:moveTo>
                  <a:pt x="266175" y="1686264"/>
                </a:moveTo>
                <a:cubicBezTo>
                  <a:pt x="268519" y="1686264"/>
                  <a:pt x="270619" y="1686627"/>
                  <a:pt x="272475" y="1687354"/>
                </a:cubicBezTo>
                <a:cubicBezTo>
                  <a:pt x="274331" y="1688081"/>
                  <a:pt x="275904" y="1689145"/>
                  <a:pt x="277195" y="1690545"/>
                </a:cubicBezTo>
                <a:cubicBezTo>
                  <a:pt x="278487" y="1691945"/>
                  <a:pt x="279474" y="1693687"/>
                  <a:pt x="280158" y="1695770"/>
                </a:cubicBezTo>
                <a:cubicBezTo>
                  <a:pt x="280842" y="1697854"/>
                  <a:pt x="281184" y="1700241"/>
                  <a:pt x="281184" y="1702933"/>
                </a:cubicBezTo>
                <a:cubicBezTo>
                  <a:pt x="281184" y="1705472"/>
                  <a:pt x="280825" y="1707800"/>
                  <a:pt x="280109" y="1709916"/>
                </a:cubicBezTo>
                <a:cubicBezTo>
                  <a:pt x="279393" y="1712032"/>
                  <a:pt x="278362" y="1713844"/>
                  <a:pt x="277016" y="1715353"/>
                </a:cubicBezTo>
                <a:cubicBezTo>
                  <a:pt x="275671" y="1716861"/>
                  <a:pt x="274032" y="1718033"/>
                  <a:pt x="272100" y="1718869"/>
                </a:cubicBezTo>
                <a:cubicBezTo>
                  <a:pt x="270169" y="1719704"/>
                  <a:pt x="267977" y="1720122"/>
                  <a:pt x="265524" y="1720122"/>
                </a:cubicBezTo>
                <a:cubicBezTo>
                  <a:pt x="263180" y="1720122"/>
                  <a:pt x="261080" y="1719759"/>
                  <a:pt x="259224" y="1719032"/>
                </a:cubicBezTo>
                <a:cubicBezTo>
                  <a:pt x="257369" y="1718304"/>
                  <a:pt x="255795" y="1717235"/>
                  <a:pt x="254504" y="1715825"/>
                </a:cubicBezTo>
                <a:cubicBezTo>
                  <a:pt x="253212" y="1714414"/>
                  <a:pt x="252225" y="1712667"/>
                  <a:pt x="251541" y="1710583"/>
                </a:cubicBezTo>
                <a:cubicBezTo>
                  <a:pt x="250857" y="1708500"/>
                  <a:pt x="250516" y="1706101"/>
                  <a:pt x="250516" y="1703388"/>
                </a:cubicBezTo>
                <a:cubicBezTo>
                  <a:pt x="250516" y="1700849"/>
                  <a:pt x="250874" y="1698532"/>
                  <a:pt x="251590" y="1696438"/>
                </a:cubicBezTo>
                <a:cubicBezTo>
                  <a:pt x="252306" y="1694343"/>
                  <a:pt x="253337" y="1692542"/>
                  <a:pt x="254683" y="1691033"/>
                </a:cubicBezTo>
                <a:cubicBezTo>
                  <a:pt x="256029" y="1689525"/>
                  <a:pt x="257667" y="1688353"/>
                  <a:pt x="259599" y="1687517"/>
                </a:cubicBezTo>
                <a:cubicBezTo>
                  <a:pt x="261531" y="1686682"/>
                  <a:pt x="263723" y="1686264"/>
                  <a:pt x="266175" y="1686264"/>
                </a:cubicBezTo>
                <a:close/>
                <a:moveTo>
                  <a:pt x="166023" y="1686264"/>
                </a:moveTo>
                <a:cubicBezTo>
                  <a:pt x="169409" y="1686264"/>
                  <a:pt x="171976" y="1687360"/>
                  <a:pt x="173723" y="1689552"/>
                </a:cubicBezTo>
                <a:cubicBezTo>
                  <a:pt x="175470" y="1691744"/>
                  <a:pt x="176278" y="1695000"/>
                  <a:pt x="176148" y="1699319"/>
                </a:cubicBezTo>
                <a:lnTo>
                  <a:pt x="170418" y="1699319"/>
                </a:lnTo>
                <a:cubicBezTo>
                  <a:pt x="170483" y="1696454"/>
                  <a:pt x="170065" y="1694376"/>
                  <a:pt x="169165" y="1693084"/>
                </a:cubicBezTo>
                <a:cubicBezTo>
                  <a:pt x="168264" y="1691793"/>
                  <a:pt x="166946" y="1691147"/>
                  <a:pt x="165209" y="1691147"/>
                </a:cubicBezTo>
                <a:cubicBezTo>
                  <a:pt x="164450" y="1691147"/>
                  <a:pt x="163685" y="1691283"/>
                  <a:pt x="162914" y="1691554"/>
                </a:cubicBezTo>
                <a:cubicBezTo>
                  <a:pt x="162144" y="1691825"/>
                  <a:pt x="161351" y="1692260"/>
                  <a:pt x="160537" y="1692856"/>
                </a:cubicBezTo>
                <a:cubicBezTo>
                  <a:pt x="159724" y="1693453"/>
                  <a:pt x="158861" y="1694218"/>
                  <a:pt x="157949" y="1695152"/>
                </a:cubicBezTo>
                <a:cubicBezTo>
                  <a:pt x="157038" y="1696085"/>
                  <a:pt x="156061" y="1697213"/>
                  <a:pt x="155019" y="1698537"/>
                </a:cubicBezTo>
                <a:lnTo>
                  <a:pt x="155019" y="1719536"/>
                </a:lnTo>
                <a:lnTo>
                  <a:pt x="149289" y="1719536"/>
                </a:lnTo>
                <a:lnTo>
                  <a:pt x="149289" y="1686850"/>
                </a:lnTo>
                <a:lnTo>
                  <a:pt x="154466" y="1686850"/>
                </a:lnTo>
                <a:lnTo>
                  <a:pt x="154629" y="1692873"/>
                </a:lnTo>
                <a:cubicBezTo>
                  <a:pt x="156560" y="1690550"/>
                  <a:pt x="158465" y="1688868"/>
                  <a:pt x="160342" y="1687827"/>
                </a:cubicBezTo>
                <a:cubicBezTo>
                  <a:pt x="162219" y="1686785"/>
                  <a:pt x="164113" y="1686264"/>
                  <a:pt x="166023" y="1686264"/>
                </a:cubicBezTo>
                <a:close/>
                <a:moveTo>
                  <a:pt x="132825" y="1686264"/>
                </a:moveTo>
                <a:cubicBezTo>
                  <a:pt x="135104" y="1686264"/>
                  <a:pt x="137123" y="1686622"/>
                  <a:pt x="138881" y="1687338"/>
                </a:cubicBezTo>
                <a:cubicBezTo>
                  <a:pt x="140639" y="1688054"/>
                  <a:pt x="142120" y="1689069"/>
                  <a:pt x="143324" y="1690382"/>
                </a:cubicBezTo>
                <a:cubicBezTo>
                  <a:pt x="144529" y="1691695"/>
                  <a:pt x="145441" y="1693290"/>
                  <a:pt x="146059" y="1695168"/>
                </a:cubicBezTo>
                <a:cubicBezTo>
                  <a:pt x="146678" y="1697045"/>
                  <a:pt x="146987" y="1699145"/>
                  <a:pt x="146987" y="1701468"/>
                </a:cubicBezTo>
                <a:cubicBezTo>
                  <a:pt x="146987" y="1702271"/>
                  <a:pt x="146976" y="1702943"/>
                  <a:pt x="146954" y="1703486"/>
                </a:cubicBezTo>
                <a:cubicBezTo>
                  <a:pt x="146933" y="1704029"/>
                  <a:pt x="146900" y="1704539"/>
                  <a:pt x="146857" y="1705016"/>
                </a:cubicBezTo>
                <a:lnTo>
                  <a:pt x="123905" y="1705016"/>
                </a:lnTo>
                <a:cubicBezTo>
                  <a:pt x="123905" y="1708359"/>
                  <a:pt x="124838" y="1710925"/>
                  <a:pt x="126705" y="1712716"/>
                </a:cubicBezTo>
                <a:cubicBezTo>
                  <a:pt x="128571" y="1714506"/>
                  <a:pt x="131262" y="1715402"/>
                  <a:pt x="134779" y="1715402"/>
                </a:cubicBezTo>
                <a:cubicBezTo>
                  <a:pt x="135733" y="1715402"/>
                  <a:pt x="136689" y="1715364"/>
                  <a:pt x="137643" y="1715288"/>
                </a:cubicBezTo>
                <a:cubicBezTo>
                  <a:pt x="138598" y="1715212"/>
                  <a:pt x="139521" y="1715109"/>
                  <a:pt x="140411" y="1714978"/>
                </a:cubicBezTo>
                <a:cubicBezTo>
                  <a:pt x="141301" y="1714848"/>
                  <a:pt x="142152" y="1714702"/>
                  <a:pt x="142966" y="1714539"/>
                </a:cubicBezTo>
                <a:cubicBezTo>
                  <a:pt x="143780" y="1714376"/>
                  <a:pt x="144534" y="1714197"/>
                  <a:pt x="145229" y="1714002"/>
                </a:cubicBezTo>
                <a:lnTo>
                  <a:pt x="145229" y="1718657"/>
                </a:lnTo>
                <a:cubicBezTo>
                  <a:pt x="143688" y="1719091"/>
                  <a:pt x="141946" y="1719444"/>
                  <a:pt x="140004" y="1719715"/>
                </a:cubicBezTo>
                <a:cubicBezTo>
                  <a:pt x="138061" y="1719986"/>
                  <a:pt x="136048" y="1720122"/>
                  <a:pt x="133965" y="1720122"/>
                </a:cubicBezTo>
                <a:cubicBezTo>
                  <a:pt x="131165" y="1720122"/>
                  <a:pt x="128756" y="1719742"/>
                  <a:pt x="126737" y="1718983"/>
                </a:cubicBezTo>
                <a:cubicBezTo>
                  <a:pt x="124719" y="1718223"/>
                  <a:pt x="123064" y="1717122"/>
                  <a:pt x="121772" y="1715678"/>
                </a:cubicBezTo>
                <a:cubicBezTo>
                  <a:pt x="120481" y="1714235"/>
                  <a:pt x="119526" y="1712466"/>
                  <a:pt x="118907" y="1710372"/>
                </a:cubicBezTo>
                <a:cubicBezTo>
                  <a:pt x="118289" y="1708277"/>
                  <a:pt x="117980" y="1705906"/>
                  <a:pt x="117980" y="1703258"/>
                </a:cubicBezTo>
                <a:cubicBezTo>
                  <a:pt x="117980" y="1700957"/>
                  <a:pt x="118310" y="1698782"/>
                  <a:pt x="118973" y="1696731"/>
                </a:cubicBezTo>
                <a:cubicBezTo>
                  <a:pt x="119634" y="1694680"/>
                  <a:pt x="120600" y="1692878"/>
                  <a:pt x="121870" y="1691326"/>
                </a:cubicBezTo>
                <a:cubicBezTo>
                  <a:pt x="123140" y="1689774"/>
                  <a:pt x="124697" y="1688543"/>
                  <a:pt x="126542" y="1687631"/>
                </a:cubicBezTo>
                <a:cubicBezTo>
                  <a:pt x="128387" y="1686720"/>
                  <a:pt x="130481" y="1686264"/>
                  <a:pt x="132825" y="1686264"/>
                </a:cubicBezTo>
                <a:close/>
                <a:moveTo>
                  <a:pt x="59230" y="1686264"/>
                </a:moveTo>
                <a:cubicBezTo>
                  <a:pt x="62594" y="1686264"/>
                  <a:pt x="65139" y="1687257"/>
                  <a:pt x="66864" y="1689243"/>
                </a:cubicBezTo>
                <a:cubicBezTo>
                  <a:pt x="68589" y="1691229"/>
                  <a:pt x="69452" y="1694218"/>
                  <a:pt x="69452" y="1698212"/>
                </a:cubicBezTo>
                <a:lnTo>
                  <a:pt x="69452" y="1719536"/>
                </a:lnTo>
                <a:lnTo>
                  <a:pt x="63787" y="1719536"/>
                </a:lnTo>
                <a:lnTo>
                  <a:pt x="63787" y="1698668"/>
                </a:lnTo>
                <a:cubicBezTo>
                  <a:pt x="63787" y="1696107"/>
                  <a:pt x="63310" y="1694213"/>
                  <a:pt x="62355" y="1692987"/>
                </a:cubicBezTo>
                <a:cubicBezTo>
                  <a:pt x="61400" y="1691760"/>
                  <a:pt x="59978" y="1691147"/>
                  <a:pt x="58090" y="1691147"/>
                </a:cubicBezTo>
                <a:cubicBezTo>
                  <a:pt x="57396" y="1691147"/>
                  <a:pt x="56717" y="1691250"/>
                  <a:pt x="56055" y="1691457"/>
                </a:cubicBezTo>
                <a:cubicBezTo>
                  <a:pt x="55393" y="1691663"/>
                  <a:pt x="54704" y="1692021"/>
                  <a:pt x="53988" y="1692531"/>
                </a:cubicBezTo>
                <a:cubicBezTo>
                  <a:pt x="53272" y="1693041"/>
                  <a:pt x="52496" y="1693730"/>
                  <a:pt x="51660" y="1694598"/>
                </a:cubicBezTo>
                <a:cubicBezTo>
                  <a:pt x="50825" y="1695466"/>
                  <a:pt x="49886" y="1696552"/>
                  <a:pt x="48844" y="1697854"/>
                </a:cubicBezTo>
                <a:lnTo>
                  <a:pt x="48844" y="1719536"/>
                </a:lnTo>
                <a:lnTo>
                  <a:pt x="43179" y="1719536"/>
                </a:lnTo>
                <a:lnTo>
                  <a:pt x="43179" y="1686850"/>
                </a:lnTo>
                <a:lnTo>
                  <a:pt x="48226" y="1686850"/>
                </a:lnTo>
                <a:lnTo>
                  <a:pt x="48454" y="1692124"/>
                </a:lnTo>
                <a:cubicBezTo>
                  <a:pt x="49409" y="1690995"/>
                  <a:pt x="50331" y="1690057"/>
                  <a:pt x="51221" y="1689308"/>
                </a:cubicBezTo>
                <a:cubicBezTo>
                  <a:pt x="52111" y="1688559"/>
                  <a:pt x="52984" y="1687957"/>
                  <a:pt x="53842" y="1687501"/>
                </a:cubicBezTo>
                <a:cubicBezTo>
                  <a:pt x="54699" y="1687045"/>
                  <a:pt x="55573" y="1686725"/>
                  <a:pt x="56462" y="1686541"/>
                </a:cubicBezTo>
                <a:cubicBezTo>
                  <a:pt x="57352" y="1686356"/>
                  <a:pt x="58275" y="1686264"/>
                  <a:pt x="59230" y="1686264"/>
                </a:cubicBezTo>
                <a:close/>
                <a:moveTo>
                  <a:pt x="894369" y="1682325"/>
                </a:moveTo>
                <a:lnTo>
                  <a:pt x="887174" y="1705081"/>
                </a:lnTo>
                <a:lnTo>
                  <a:pt x="901564" y="1705081"/>
                </a:lnTo>
                <a:close/>
                <a:moveTo>
                  <a:pt x="890625" y="1676985"/>
                </a:moveTo>
                <a:lnTo>
                  <a:pt x="898569" y="1676985"/>
                </a:lnTo>
                <a:lnTo>
                  <a:pt x="912503" y="1719536"/>
                </a:lnTo>
                <a:lnTo>
                  <a:pt x="906187" y="1719536"/>
                </a:lnTo>
                <a:lnTo>
                  <a:pt x="903224" y="1710258"/>
                </a:lnTo>
                <a:lnTo>
                  <a:pt x="885514" y="1710258"/>
                </a:lnTo>
                <a:lnTo>
                  <a:pt x="882519" y="1719536"/>
                </a:lnTo>
                <a:lnTo>
                  <a:pt x="876496" y="1719536"/>
                </a:lnTo>
                <a:close/>
                <a:moveTo>
                  <a:pt x="6414" y="1676985"/>
                </a:moveTo>
                <a:lnTo>
                  <a:pt x="30603" y="1676985"/>
                </a:lnTo>
                <a:lnTo>
                  <a:pt x="30603" y="1681869"/>
                </a:lnTo>
                <a:lnTo>
                  <a:pt x="12209" y="1681869"/>
                </a:lnTo>
                <a:lnTo>
                  <a:pt x="12209" y="1695054"/>
                </a:lnTo>
                <a:lnTo>
                  <a:pt x="29887" y="1695054"/>
                </a:lnTo>
                <a:lnTo>
                  <a:pt x="29887" y="1699937"/>
                </a:lnTo>
                <a:lnTo>
                  <a:pt x="12209" y="1699937"/>
                </a:lnTo>
                <a:lnTo>
                  <a:pt x="12209" y="1714588"/>
                </a:lnTo>
                <a:lnTo>
                  <a:pt x="30603" y="1714588"/>
                </a:lnTo>
                <a:lnTo>
                  <a:pt x="30603" y="1719536"/>
                </a:lnTo>
                <a:lnTo>
                  <a:pt x="6414" y="1719536"/>
                </a:lnTo>
                <a:close/>
                <a:moveTo>
                  <a:pt x="759685" y="1676399"/>
                </a:moveTo>
                <a:lnTo>
                  <a:pt x="759685" y="1686850"/>
                </a:lnTo>
                <a:lnTo>
                  <a:pt x="773544" y="1686850"/>
                </a:lnTo>
                <a:lnTo>
                  <a:pt x="774367" y="1686850"/>
                </a:lnTo>
                <a:lnTo>
                  <a:pt x="779990" y="1686850"/>
                </a:lnTo>
                <a:lnTo>
                  <a:pt x="788260" y="1708467"/>
                </a:lnTo>
                <a:lnTo>
                  <a:pt x="789920" y="1713546"/>
                </a:lnTo>
                <a:lnTo>
                  <a:pt x="791808" y="1708337"/>
                </a:lnTo>
                <a:lnTo>
                  <a:pt x="799459" y="1686850"/>
                </a:lnTo>
                <a:lnTo>
                  <a:pt x="805677" y="1686850"/>
                </a:lnTo>
                <a:lnTo>
                  <a:pt x="794543" y="1716085"/>
                </a:lnTo>
                <a:cubicBezTo>
                  <a:pt x="793393" y="1719059"/>
                  <a:pt x="792204" y="1721620"/>
                  <a:pt x="790978" y="1723769"/>
                </a:cubicBezTo>
                <a:cubicBezTo>
                  <a:pt x="789752" y="1725917"/>
                  <a:pt x="788412" y="1727681"/>
                  <a:pt x="786957" y="1729059"/>
                </a:cubicBezTo>
                <a:cubicBezTo>
                  <a:pt x="785503" y="1730437"/>
                  <a:pt x="783908" y="1731452"/>
                  <a:pt x="782172" y="1732103"/>
                </a:cubicBezTo>
                <a:cubicBezTo>
                  <a:pt x="780435" y="1732754"/>
                  <a:pt x="778493" y="1733080"/>
                  <a:pt x="776344" y="1733080"/>
                </a:cubicBezTo>
                <a:cubicBezTo>
                  <a:pt x="775780" y="1733080"/>
                  <a:pt x="775270" y="1733069"/>
                  <a:pt x="774814" y="1733047"/>
                </a:cubicBezTo>
                <a:cubicBezTo>
                  <a:pt x="774358" y="1733025"/>
                  <a:pt x="773859" y="1732993"/>
                  <a:pt x="773316" y="1732949"/>
                </a:cubicBezTo>
                <a:lnTo>
                  <a:pt x="773316" y="1727805"/>
                </a:lnTo>
                <a:cubicBezTo>
                  <a:pt x="773794" y="1727871"/>
                  <a:pt x="774315" y="1727930"/>
                  <a:pt x="774879" y="1727985"/>
                </a:cubicBezTo>
                <a:cubicBezTo>
                  <a:pt x="775443" y="1728039"/>
                  <a:pt x="776040" y="1728066"/>
                  <a:pt x="776670" y="1728066"/>
                </a:cubicBezTo>
                <a:cubicBezTo>
                  <a:pt x="777711" y="1728066"/>
                  <a:pt x="778683" y="1727914"/>
                  <a:pt x="779583" y="1727610"/>
                </a:cubicBezTo>
                <a:cubicBezTo>
                  <a:pt x="780484" y="1727306"/>
                  <a:pt x="781336" y="1726813"/>
                  <a:pt x="782139" y="1726129"/>
                </a:cubicBezTo>
                <a:cubicBezTo>
                  <a:pt x="782942" y="1725445"/>
                  <a:pt x="783713" y="1724561"/>
                  <a:pt x="784451" y="1723476"/>
                </a:cubicBezTo>
                <a:cubicBezTo>
                  <a:pt x="785188" y="1722390"/>
                  <a:pt x="785905" y="1721077"/>
                  <a:pt x="786599" y="1719536"/>
                </a:cubicBezTo>
                <a:lnTo>
                  <a:pt x="774367" y="1688911"/>
                </a:lnTo>
                <a:lnTo>
                  <a:pt x="774367" y="1691603"/>
                </a:lnTo>
                <a:lnTo>
                  <a:pt x="759685" y="1691603"/>
                </a:lnTo>
                <a:lnTo>
                  <a:pt x="759685" y="1708207"/>
                </a:lnTo>
                <a:cubicBezTo>
                  <a:pt x="759685" y="1710551"/>
                  <a:pt x="760309" y="1712303"/>
                  <a:pt x="761557" y="1713464"/>
                </a:cubicBezTo>
                <a:cubicBezTo>
                  <a:pt x="762805" y="1714626"/>
                  <a:pt x="764644" y="1715206"/>
                  <a:pt x="767075" y="1715206"/>
                </a:cubicBezTo>
                <a:cubicBezTo>
                  <a:pt x="768117" y="1715206"/>
                  <a:pt x="769256" y="1715125"/>
                  <a:pt x="770493" y="1714962"/>
                </a:cubicBezTo>
                <a:cubicBezTo>
                  <a:pt x="771730" y="1714799"/>
                  <a:pt x="773022" y="1714544"/>
                  <a:pt x="774367" y="1714197"/>
                </a:cubicBezTo>
                <a:lnTo>
                  <a:pt x="774367" y="1719080"/>
                </a:lnTo>
                <a:cubicBezTo>
                  <a:pt x="773087" y="1719406"/>
                  <a:pt x="771763" y="1719639"/>
                  <a:pt x="770396" y="1719780"/>
                </a:cubicBezTo>
                <a:cubicBezTo>
                  <a:pt x="769028" y="1719921"/>
                  <a:pt x="767639" y="1719992"/>
                  <a:pt x="766228" y="1719992"/>
                </a:cubicBezTo>
                <a:cubicBezTo>
                  <a:pt x="762126" y="1719992"/>
                  <a:pt x="759066" y="1719064"/>
                  <a:pt x="757048" y="1717208"/>
                </a:cubicBezTo>
                <a:cubicBezTo>
                  <a:pt x="755029" y="1715353"/>
                  <a:pt x="754020" y="1712504"/>
                  <a:pt x="754020" y="1708662"/>
                </a:cubicBezTo>
                <a:lnTo>
                  <a:pt x="754020" y="1691603"/>
                </a:lnTo>
                <a:lnTo>
                  <a:pt x="744872" y="1691603"/>
                </a:lnTo>
                <a:lnTo>
                  <a:pt x="744872" y="1686850"/>
                </a:lnTo>
                <a:lnTo>
                  <a:pt x="754020" y="1686850"/>
                </a:lnTo>
                <a:lnTo>
                  <a:pt x="754020" y="1677864"/>
                </a:lnTo>
                <a:close/>
                <a:moveTo>
                  <a:pt x="512035" y="1676399"/>
                </a:moveTo>
                <a:lnTo>
                  <a:pt x="512035" y="1686850"/>
                </a:lnTo>
                <a:lnTo>
                  <a:pt x="526718" y="1686850"/>
                </a:lnTo>
                <a:lnTo>
                  <a:pt x="526718" y="1691603"/>
                </a:lnTo>
                <a:lnTo>
                  <a:pt x="512035" y="1691603"/>
                </a:lnTo>
                <a:lnTo>
                  <a:pt x="512035" y="1708207"/>
                </a:lnTo>
                <a:cubicBezTo>
                  <a:pt x="512035" y="1710551"/>
                  <a:pt x="512659" y="1712303"/>
                  <a:pt x="513907" y="1713464"/>
                </a:cubicBezTo>
                <a:cubicBezTo>
                  <a:pt x="515155" y="1714626"/>
                  <a:pt x="516994" y="1715206"/>
                  <a:pt x="519425" y="1715206"/>
                </a:cubicBezTo>
                <a:cubicBezTo>
                  <a:pt x="520467" y="1715206"/>
                  <a:pt x="521606" y="1715125"/>
                  <a:pt x="522843" y="1714962"/>
                </a:cubicBezTo>
                <a:cubicBezTo>
                  <a:pt x="524080" y="1714799"/>
                  <a:pt x="525372" y="1714544"/>
                  <a:pt x="526718" y="1714197"/>
                </a:cubicBezTo>
                <a:lnTo>
                  <a:pt x="526718" y="1719080"/>
                </a:lnTo>
                <a:cubicBezTo>
                  <a:pt x="525437" y="1719406"/>
                  <a:pt x="524113" y="1719639"/>
                  <a:pt x="522746" y="1719780"/>
                </a:cubicBezTo>
                <a:cubicBezTo>
                  <a:pt x="521378" y="1719921"/>
                  <a:pt x="519989" y="1719992"/>
                  <a:pt x="518579" y="1719992"/>
                </a:cubicBezTo>
                <a:cubicBezTo>
                  <a:pt x="514476" y="1719992"/>
                  <a:pt x="511416" y="1719064"/>
                  <a:pt x="509398" y="1717208"/>
                </a:cubicBezTo>
                <a:cubicBezTo>
                  <a:pt x="507379" y="1715353"/>
                  <a:pt x="506370" y="1712504"/>
                  <a:pt x="506370" y="1708662"/>
                </a:cubicBezTo>
                <a:lnTo>
                  <a:pt x="506370" y="1691603"/>
                </a:lnTo>
                <a:lnTo>
                  <a:pt x="497222" y="1691603"/>
                </a:lnTo>
                <a:lnTo>
                  <a:pt x="497222" y="1686850"/>
                </a:lnTo>
                <a:lnTo>
                  <a:pt x="506370" y="1686850"/>
                </a:lnTo>
                <a:lnTo>
                  <a:pt x="506370" y="1677864"/>
                </a:lnTo>
                <a:close/>
                <a:moveTo>
                  <a:pt x="302485" y="1676399"/>
                </a:moveTo>
                <a:lnTo>
                  <a:pt x="302485" y="1686850"/>
                </a:lnTo>
                <a:lnTo>
                  <a:pt x="317167" y="1686850"/>
                </a:lnTo>
                <a:lnTo>
                  <a:pt x="317167" y="1691603"/>
                </a:lnTo>
                <a:lnTo>
                  <a:pt x="302485" y="1691603"/>
                </a:lnTo>
                <a:lnTo>
                  <a:pt x="302485" y="1708207"/>
                </a:lnTo>
                <a:cubicBezTo>
                  <a:pt x="302485" y="1710551"/>
                  <a:pt x="303109" y="1712303"/>
                  <a:pt x="304357" y="1713464"/>
                </a:cubicBezTo>
                <a:cubicBezTo>
                  <a:pt x="305605" y="1714626"/>
                  <a:pt x="307444" y="1715206"/>
                  <a:pt x="309875" y="1715206"/>
                </a:cubicBezTo>
                <a:cubicBezTo>
                  <a:pt x="310917" y="1715206"/>
                  <a:pt x="312056" y="1715125"/>
                  <a:pt x="313293" y="1714962"/>
                </a:cubicBezTo>
                <a:cubicBezTo>
                  <a:pt x="314530" y="1714799"/>
                  <a:pt x="315822" y="1714544"/>
                  <a:pt x="317167" y="1714197"/>
                </a:cubicBezTo>
                <a:lnTo>
                  <a:pt x="317167" y="1719080"/>
                </a:lnTo>
                <a:cubicBezTo>
                  <a:pt x="315887" y="1719406"/>
                  <a:pt x="314563" y="1719639"/>
                  <a:pt x="313196" y="1719780"/>
                </a:cubicBezTo>
                <a:cubicBezTo>
                  <a:pt x="311828" y="1719921"/>
                  <a:pt x="310439" y="1719992"/>
                  <a:pt x="309028" y="1719992"/>
                </a:cubicBezTo>
                <a:cubicBezTo>
                  <a:pt x="304926" y="1719992"/>
                  <a:pt x="301866" y="1719064"/>
                  <a:pt x="299848" y="1717208"/>
                </a:cubicBezTo>
                <a:cubicBezTo>
                  <a:pt x="297829" y="1715353"/>
                  <a:pt x="296820" y="1712504"/>
                  <a:pt x="296820" y="1708662"/>
                </a:cubicBezTo>
                <a:lnTo>
                  <a:pt x="296820" y="1691603"/>
                </a:lnTo>
                <a:lnTo>
                  <a:pt x="287672" y="1691603"/>
                </a:lnTo>
                <a:lnTo>
                  <a:pt x="287672" y="1686850"/>
                </a:lnTo>
                <a:lnTo>
                  <a:pt x="296820" y="1686850"/>
                </a:lnTo>
                <a:lnTo>
                  <a:pt x="296820" y="1677864"/>
                </a:lnTo>
                <a:close/>
                <a:moveTo>
                  <a:pt x="92935" y="1676399"/>
                </a:moveTo>
                <a:lnTo>
                  <a:pt x="92935" y="1686850"/>
                </a:lnTo>
                <a:lnTo>
                  <a:pt x="107617" y="1686850"/>
                </a:lnTo>
                <a:lnTo>
                  <a:pt x="107617" y="1691603"/>
                </a:lnTo>
                <a:lnTo>
                  <a:pt x="92935" y="1691603"/>
                </a:lnTo>
                <a:lnTo>
                  <a:pt x="92935" y="1708207"/>
                </a:lnTo>
                <a:cubicBezTo>
                  <a:pt x="92935" y="1710551"/>
                  <a:pt x="93559" y="1712303"/>
                  <a:pt x="94807" y="1713464"/>
                </a:cubicBezTo>
                <a:cubicBezTo>
                  <a:pt x="96055" y="1714626"/>
                  <a:pt x="97894" y="1715206"/>
                  <a:pt x="100325" y="1715206"/>
                </a:cubicBezTo>
                <a:cubicBezTo>
                  <a:pt x="101367" y="1715206"/>
                  <a:pt x="102506" y="1715125"/>
                  <a:pt x="103743" y="1714962"/>
                </a:cubicBezTo>
                <a:cubicBezTo>
                  <a:pt x="104980" y="1714799"/>
                  <a:pt x="106272" y="1714544"/>
                  <a:pt x="107617" y="1714197"/>
                </a:cubicBezTo>
                <a:lnTo>
                  <a:pt x="107617" y="1719080"/>
                </a:lnTo>
                <a:cubicBezTo>
                  <a:pt x="106337" y="1719406"/>
                  <a:pt x="105013" y="1719639"/>
                  <a:pt x="103646" y="1719780"/>
                </a:cubicBezTo>
                <a:cubicBezTo>
                  <a:pt x="102278" y="1719921"/>
                  <a:pt x="100889" y="1719992"/>
                  <a:pt x="99478" y="1719992"/>
                </a:cubicBezTo>
                <a:cubicBezTo>
                  <a:pt x="95376" y="1719992"/>
                  <a:pt x="92316" y="1719064"/>
                  <a:pt x="90298" y="1717208"/>
                </a:cubicBezTo>
                <a:cubicBezTo>
                  <a:pt x="88279" y="1715353"/>
                  <a:pt x="87270" y="1712504"/>
                  <a:pt x="87270" y="1708662"/>
                </a:cubicBezTo>
                <a:lnTo>
                  <a:pt x="87270" y="1691603"/>
                </a:lnTo>
                <a:lnTo>
                  <a:pt x="78122" y="1691603"/>
                </a:lnTo>
                <a:lnTo>
                  <a:pt x="78122" y="1686850"/>
                </a:lnTo>
                <a:lnTo>
                  <a:pt x="87270" y="1686850"/>
                </a:lnTo>
                <a:lnTo>
                  <a:pt x="87270" y="1677864"/>
                </a:lnTo>
                <a:close/>
                <a:moveTo>
                  <a:pt x="673295" y="1673534"/>
                </a:moveTo>
                <a:lnTo>
                  <a:pt x="688694" y="1673534"/>
                </a:lnTo>
                <a:lnTo>
                  <a:pt x="688694" y="1714816"/>
                </a:lnTo>
                <a:lnTo>
                  <a:pt x="698428" y="1714816"/>
                </a:lnTo>
                <a:lnTo>
                  <a:pt x="698428" y="1719536"/>
                </a:lnTo>
                <a:lnTo>
                  <a:pt x="672220" y="1719536"/>
                </a:lnTo>
                <a:lnTo>
                  <a:pt x="672220" y="1714816"/>
                </a:lnTo>
                <a:lnTo>
                  <a:pt x="682964" y="1714816"/>
                </a:lnTo>
                <a:lnTo>
                  <a:pt x="682964" y="1678190"/>
                </a:lnTo>
                <a:lnTo>
                  <a:pt x="673295" y="1678190"/>
                </a:lnTo>
                <a:close/>
                <a:moveTo>
                  <a:pt x="1037374" y="1673144"/>
                </a:moveTo>
                <a:cubicBezTo>
                  <a:pt x="1038004" y="1673144"/>
                  <a:pt x="1038590" y="1673258"/>
                  <a:pt x="1039132" y="1673486"/>
                </a:cubicBezTo>
                <a:cubicBezTo>
                  <a:pt x="1039675" y="1673713"/>
                  <a:pt x="1040147" y="1674033"/>
                  <a:pt x="1040548" y="1674446"/>
                </a:cubicBezTo>
                <a:cubicBezTo>
                  <a:pt x="1040950" y="1674858"/>
                  <a:pt x="1041265" y="1675330"/>
                  <a:pt x="1041493" y="1675862"/>
                </a:cubicBezTo>
                <a:cubicBezTo>
                  <a:pt x="1041720" y="1676394"/>
                  <a:pt x="1041834" y="1676974"/>
                  <a:pt x="1041834" y="1677604"/>
                </a:cubicBezTo>
                <a:cubicBezTo>
                  <a:pt x="1041834" y="1678212"/>
                  <a:pt x="1041720" y="1678787"/>
                  <a:pt x="1041493" y="1679329"/>
                </a:cubicBezTo>
                <a:cubicBezTo>
                  <a:pt x="1041265" y="1679872"/>
                  <a:pt x="1040950" y="1680349"/>
                  <a:pt x="1040548" y="1680762"/>
                </a:cubicBezTo>
                <a:cubicBezTo>
                  <a:pt x="1040147" y="1681174"/>
                  <a:pt x="1039675" y="1681494"/>
                  <a:pt x="1039132" y="1681722"/>
                </a:cubicBezTo>
                <a:cubicBezTo>
                  <a:pt x="1038590" y="1681950"/>
                  <a:pt x="1038004" y="1682064"/>
                  <a:pt x="1037374" y="1682064"/>
                </a:cubicBezTo>
                <a:cubicBezTo>
                  <a:pt x="1036745" y="1682064"/>
                  <a:pt x="1036159" y="1681950"/>
                  <a:pt x="1035616" y="1681722"/>
                </a:cubicBezTo>
                <a:cubicBezTo>
                  <a:pt x="1035074" y="1681494"/>
                  <a:pt x="1034602" y="1681174"/>
                  <a:pt x="1034200" y="1680762"/>
                </a:cubicBezTo>
                <a:cubicBezTo>
                  <a:pt x="1033798" y="1680349"/>
                  <a:pt x="1033484" y="1679872"/>
                  <a:pt x="1033256" y="1679329"/>
                </a:cubicBezTo>
                <a:cubicBezTo>
                  <a:pt x="1033028" y="1678787"/>
                  <a:pt x="1032914" y="1678212"/>
                  <a:pt x="1032914" y="1677604"/>
                </a:cubicBezTo>
                <a:cubicBezTo>
                  <a:pt x="1032914" y="1676974"/>
                  <a:pt x="1033028" y="1676394"/>
                  <a:pt x="1033256" y="1675862"/>
                </a:cubicBezTo>
                <a:cubicBezTo>
                  <a:pt x="1033484" y="1675330"/>
                  <a:pt x="1033798" y="1674858"/>
                  <a:pt x="1034200" y="1674446"/>
                </a:cubicBezTo>
                <a:cubicBezTo>
                  <a:pt x="1034602" y="1674033"/>
                  <a:pt x="1035074" y="1673713"/>
                  <a:pt x="1035616" y="1673486"/>
                </a:cubicBezTo>
                <a:cubicBezTo>
                  <a:pt x="1036159" y="1673258"/>
                  <a:pt x="1036745" y="1673144"/>
                  <a:pt x="1037374" y="1673144"/>
                </a:cubicBezTo>
                <a:close/>
                <a:moveTo>
                  <a:pt x="723050" y="1673144"/>
                </a:moveTo>
                <a:cubicBezTo>
                  <a:pt x="723679" y="1673144"/>
                  <a:pt x="724265" y="1673258"/>
                  <a:pt x="724808" y="1673486"/>
                </a:cubicBezTo>
                <a:cubicBezTo>
                  <a:pt x="725350" y="1673713"/>
                  <a:pt x="725822" y="1674033"/>
                  <a:pt x="726224" y="1674446"/>
                </a:cubicBezTo>
                <a:cubicBezTo>
                  <a:pt x="726625" y="1674858"/>
                  <a:pt x="726940" y="1675330"/>
                  <a:pt x="727168" y="1675862"/>
                </a:cubicBezTo>
                <a:cubicBezTo>
                  <a:pt x="727396" y="1676394"/>
                  <a:pt x="727510" y="1676974"/>
                  <a:pt x="727510" y="1677604"/>
                </a:cubicBezTo>
                <a:cubicBezTo>
                  <a:pt x="727510" y="1678212"/>
                  <a:pt x="727396" y="1678787"/>
                  <a:pt x="727168" y="1679329"/>
                </a:cubicBezTo>
                <a:cubicBezTo>
                  <a:pt x="726940" y="1679872"/>
                  <a:pt x="726625" y="1680349"/>
                  <a:pt x="726224" y="1680762"/>
                </a:cubicBezTo>
                <a:cubicBezTo>
                  <a:pt x="725822" y="1681174"/>
                  <a:pt x="725350" y="1681494"/>
                  <a:pt x="724808" y="1681722"/>
                </a:cubicBezTo>
                <a:cubicBezTo>
                  <a:pt x="724265" y="1681950"/>
                  <a:pt x="723679" y="1682064"/>
                  <a:pt x="723050" y="1682064"/>
                </a:cubicBezTo>
                <a:cubicBezTo>
                  <a:pt x="722420" y="1682064"/>
                  <a:pt x="721834" y="1681950"/>
                  <a:pt x="721292" y="1681722"/>
                </a:cubicBezTo>
                <a:cubicBezTo>
                  <a:pt x="720749" y="1681494"/>
                  <a:pt x="720277" y="1681174"/>
                  <a:pt x="719875" y="1680762"/>
                </a:cubicBezTo>
                <a:cubicBezTo>
                  <a:pt x="719474" y="1680349"/>
                  <a:pt x="719159" y="1679872"/>
                  <a:pt x="718931" y="1679329"/>
                </a:cubicBezTo>
                <a:cubicBezTo>
                  <a:pt x="718704" y="1678787"/>
                  <a:pt x="718589" y="1678212"/>
                  <a:pt x="718589" y="1677604"/>
                </a:cubicBezTo>
                <a:cubicBezTo>
                  <a:pt x="718589" y="1676974"/>
                  <a:pt x="718704" y="1676394"/>
                  <a:pt x="718931" y="1675862"/>
                </a:cubicBezTo>
                <a:cubicBezTo>
                  <a:pt x="719159" y="1675330"/>
                  <a:pt x="719474" y="1674858"/>
                  <a:pt x="719875" y="1674446"/>
                </a:cubicBezTo>
                <a:cubicBezTo>
                  <a:pt x="720277" y="1674033"/>
                  <a:pt x="720749" y="1673713"/>
                  <a:pt x="721292" y="1673486"/>
                </a:cubicBezTo>
                <a:cubicBezTo>
                  <a:pt x="721834" y="1673258"/>
                  <a:pt x="722420" y="1673144"/>
                  <a:pt x="723050" y="1673144"/>
                </a:cubicBezTo>
                <a:close/>
                <a:moveTo>
                  <a:pt x="551600" y="1673144"/>
                </a:moveTo>
                <a:cubicBezTo>
                  <a:pt x="552229" y="1673144"/>
                  <a:pt x="552815" y="1673258"/>
                  <a:pt x="553358" y="1673486"/>
                </a:cubicBezTo>
                <a:cubicBezTo>
                  <a:pt x="553900" y="1673713"/>
                  <a:pt x="554372" y="1674033"/>
                  <a:pt x="554774" y="1674446"/>
                </a:cubicBezTo>
                <a:cubicBezTo>
                  <a:pt x="555176" y="1674858"/>
                  <a:pt x="555490" y="1675330"/>
                  <a:pt x="555718" y="1675862"/>
                </a:cubicBezTo>
                <a:cubicBezTo>
                  <a:pt x="555946" y="1676394"/>
                  <a:pt x="556060" y="1676974"/>
                  <a:pt x="556060" y="1677604"/>
                </a:cubicBezTo>
                <a:cubicBezTo>
                  <a:pt x="556060" y="1678212"/>
                  <a:pt x="555946" y="1678787"/>
                  <a:pt x="555718" y="1679329"/>
                </a:cubicBezTo>
                <a:cubicBezTo>
                  <a:pt x="555490" y="1679872"/>
                  <a:pt x="555176" y="1680349"/>
                  <a:pt x="554774" y="1680762"/>
                </a:cubicBezTo>
                <a:cubicBezTo>
                  <a:pt x="554372" y="1681174"/>
                  <a:pt x="553900" y="1681494"/>
                  <a:pt x="553358" y="1681722"/>
                </a:cubicBezTo>
                <a:cubicBezTo>
                  <a:pt x="552815" y="1681950"/>
                  <a:pt x="552229" y="1682064"/>
                  <a:pt x="551600" y="1682064"/>
                </a:cubicBezTo>
                <a:cubicBezTo>
                  <a:pt x="550970" y="1682064"/>
                  <a:pt x="550384" y="1681950"/>
                  <a:pt x="549842" y="1681722"/>
                </a:cubicBezTo>
                <a:cubicBezTo>
                  <a:pt x="549299" y="1681494"/>
                  <a:pt x="548827" y="1681174"/>
                  <a:pt x="548425" y="1680762"/>
                </a:cubicBezTo>
                <a:cubicBezTo>
                  <a:pt x="548024" y="1680349"/>
                  <a:pt x="547709" y="1679872"/>
                  <a:pt x="547481" y="1679329"/>
                </a:cubicBezTo>
                <a:cubicBezTo>
                  <a:pt x="547253" y="1678787"/>
                  <a:pt x="547139" y="1678212"/>
                  <a:pt x="547139" y="1677604"/>
                </a:cubicBezTo>
                <a:cubicBezTo>
                  <a:pt x="547139" y="1676974"/>
                  <a:pt x="547253" y="1676394"/>
                  <a:pt x="547481" y="1675862"/>
                </a:cubicBezTo>
                <a:cubicBezTo>
                  <a:pt x="547709" y="1675330"/>
                  <a:pt x="548024" y="1674858"/>
                  <a:pt x="548425" y="1674446"/>
                </a:cubicBezTo>
                <a:cubicBezTo>
                  <a:pt x="548827" y="1674033"/>
                  <a:pt x="549299" y="1673713"/>
                  <a:pt x="549842" y="1673486"/>
                </a:cubicBezTo>
                <a:cubicBezTo>
                  <a:pt x="550384" y="1673258"/>
                  <a:pt x="550970" y="1673144"/>
                  <a:pt x="551600" y="1673144"/>
                </a:cubicBezTo>
                <a:close/>
                <a:moveTo>
                  <a:pt x="580175" y="1633927"/>
                </a:moveTo>
                <a:cubicBezTo>
                  <a:pt x="580848" y="1633927"/>
                  <a:pt x="581488" y="1634063"/>
                  <a:pt x="582096" y="1634334"/>
                </a:cubicBezTo>
                <a:cubicBezTo>
                  <a:pt x="582703" y="1634606"/>
                  <a:pt x="583235" y="1634969"/>
                  <a:pt x="583691" y="1635425"/>
                </a:cubicBezTo>
                <a:cubicBezTo>
                  <a:pt x="584147" y="1635881"/>
                  <a:pt x="584510" y="1636413"/>
                  <a:pt x="584782" y="1637020"/>
                </a:cubicBezTo>
                <a:cubicBezTo>
                  <a:pt x="585053" y="1637628"/>
                  <a:pt x="585188" y="1638268"/>
                  <a:pt x="585188" y="1638941"/>
                </a:cubicBezTo>
                <a:cubicBezTo>
                  <a:pt x="585188" y="1639636"/>
                  <a:pt x="585053" y="1640281"/>
                  <a:pt x="584782" y="1640878"/>
                </a:cubicBezTo>
                <a:cubicBezTo>
                  <a:pt x="584510" y="1641475"/>
                  <a:pt x="584147" y="1642001"/>
                  <a:pt x="583691" y="1642457"/>
                </a:cubicBezTo>
                <a:cubicBezTo>
                  <a:pt x="583235" y="1642913"/>
                  <a:pt x="582703" y="1643271"/>
                  <a:pt x="582096" y="1643532"/>
                </a:cubicBezTo>
                <a:cubicBezTo>
                  <a:pt x="581488" y="1643792"/>
                  <a:pt x="580848" y="1643922"/>
                  <a:pt x="580175" y="1643922"/>
                </a:cubicBezTo>
                <a:cubicBezTo>
                  <a:pt x="579480" y="1643922"/>
                  <a:pt x="578834" y="1643792"/>
                  <a:pt x="578238" y="1643532"/>
                </a:cubicBezTo>
                <a:cubicBezTo>
                  <a:pt x="577641" y="1643271"/>
                  <a:pt x="577114" y="1642913"/>
                  <a:pt x="576659" y="1642457"/>
                </a:cubicBezTo>
                <a:cubicBezTo>
                  <a:pt x="576203" y="1642001"/>
                  <a:pt x="575845" y="1641475"/>
                  <a:pt x="575584" y="1640878"/>
                </a:cubicBezTo>
                <a:cubicBezTo>
                  <a:pt x="575324" y="1640281"/>
                  <a:pt x="575194" y="1639636"/>
                  <a:pt x="575194" y="1638941"/>
                </a:cubicBezTo>
                <a:cubicBezTo>
                  <a:pt x="575194" y="1638268"/>
                  <a:pt x="575324" y="1637628"/>
                  <a:pt x="575584" y="1637020"/>
                </a:cubicBezTo>
                <a:cubicBezTo>
                  <a:pt x="575845" y="1636413"/>
                  <a:pt x="576203" y="1635881"/>
                  <a:pt x="576659" y="1635425"/>
                </a:cubicBezTo>
                <a:cubicBezTo>
                  <a:pt x="577114" y="1634969"/>
                  <a:pt x="577641" y="1634606"/>
                  <a:pt x="578238" y="1634334"/>
                </a:cubicBezTo>
                <a:cubicBezTo>
                  <a:pt x="578834" y="1634063"/>
                  <a:pt x="579480" y="1633927"/>
                  <a:pt x="580175" y="1633927"/>
                </a:cubicBezTo>
                <a:close/>
                <a:moveTo>
                  <a:pt x="475465" y="1628458"/>
                </a:moveTo>
                <a:cubicBezTo>
                  <a:pt x="474054" y="1628458"/>
                  <a:pt x="472839" y="1628599"/>
                  <a:pt x="471819" y="1628881"/>
                </a:cubicBezTo>
                <a:cubicBezTo>
                  <a:pt x="470799" y="1629163"/>
                  <a:pt x="469963" y="1629565"/>
                  <a:pt x="469312" y="1630086"/>
                </a:cubicBezTo>
                <a:cubicBezTo>
                  <a:pt x="468661" y="1630607"/>
                  <a:pt x="468178" y="1631231"/>
                  <a:pt x="467863" y="1631958"/>
                </a:cubicBezTo>
                <a:cubicBezTo>
                  <a:pt x="467548" y="1632685"/>
                  <a:pt x="467391" y="1633504"/>
                  <a:pt x="467391" y="1634416"/>
                </a:cubicBezTo>
                <a:cubicBezTo>
                  <a:pt x="467391" y="1635045"/>
                  <a:pt x="467489" y="1635647"/>
                  <a:pt x="467684" y="1636223"/>
                </a:cubicBezTo>
                <a:cubicBezTo>
                  <a:pt x="467879" y="1636798"/>
                  <a:pt x="468194" y="1637308"/>
                  <a:pt x="468628" y="1637753"/>
                </a:cubicBezTo>
                <a:cubicBezTo>
                  <a:pt x="469062" y="1638198"/>
                  <a:pt x="469626" y="1638550"/>
                  <a:pt x="470321" y="1638811"/>
                </a:cubicBezTo>
                <a:cubicBezTo>
                  <a:pt x="471016" y="1639071"/>
                  <a:pt x="471862" y="1639202"/>
                  <a:pt x="472860" y="1639202"/>
                </a:cubicBezTo>
                <a:cubicBezTo>
                  <a:pt x="474163" y="1639202"/>
                  <a:pt x="475655" y="1638805"/>
                  <a:pt x="477337" y="1638013"/>
                </a:cubicBezTo>
                <a:cubicBezTo>
                  <a:pt x="479019" y="1637221"/>
                  <a:pt x="480793" y="1635968"/>
                  <a:pt x="482660" y="1634253"/>
                </a:cubicBezTo>
                <a:lnTo>
                  <a:pt x="482660" y="1628458"/>
                </a:lnTo>
                <a:close/>
                <a:moveTo>
                  <a:pt x="648984" y="1623803"/>
                </a:moveTo>
                <a:lnTo>
                  <a:pt x="648984" y="1638453"/>
                </a:lnTo>
                <a:lnTo>
                  <a:pt x="655105" y="1638453"/>
                </a:lnTo>
                <a:cubicBezTo>
                  <a:pt x="658426" y="1638453"/>
                  <a:pt x="660900" y="1637834"/>
                  <a:pt x="662528" y="1636597"/>
                </a:cubicBezTo>
                <a:cubicBezTo>
                  <a:pt x="664156" y="1635360"/>
                  <a:pt x="664970" y="1633428"/>
                  <a:pt x="664970" y="1630802"/>
                </a:cubicBezTo>
                <a:cubicBezTo>
                  <a:pt x="664970" y="1629717"/>
                  <a:pt x="664742" y="1628740"/>
                  <a:pt x="664286" y="1627872"/>
                </a:cubicBezTo>
                <a:cubicBezTo>
                  <a:pt x="663830" y="1627004"/>
                  <a:pt x="663168" y="1626271"/>
                  <a:pt x="662300" y="1625674"/>
                </a:cubicBezTo>
                <a:cubicBezTo>
                  <a:pt x="661432" y="1625077"/>
                  <a:pt x="660374" y="1624616"/>
                  <a:pt x="659126" y="1624291"/>
                </a:cubicBezTo>
                <a:cubicBezTo>
                  <a:pt x="657878" y="1623965"/>
                  <a:pt x="656472" y="1623803"/>
                  <a:pt x="654910" y="1623803"/>
                </a:cubicBezTo>
                <a:close/>
                <a:moveTo>
                  <a:pt x="725394" y="1615012"/>
                </a:moveTo>
                <a:cubicBezTo>
                  <a:pt x="724678" y="1615012"/>
                  <a:pt x="723951" y="1615126"/>
                  <a:pt x="723213" y="1615354"/>
                </a:cubicBezTo>
                <a:cubicBezTo>
                  <a:pt x="722474" y="1615582"/>
                  <a:pt x="721710" y="1615962"/>
                  <a:pt x="720917" y="1616494"/>
                </a:cubicBezTo>
                <a:cubicBezTo>
                  <a:pt x="720125" y="1617025"/>
                  <a:pt x="719289" y="1617731"/>
                  <a:pt x="718411" y="1618610"/>
                </a:cubicBezTo>
                <a:cubicBezTo>
                  <a:pt x="717531" y="1619489"/>
                  <a:pt x="716593" y="1620579"/>
                  <a:pt x="715594" y="1621882"/>
                </a:cubicBezTo>
                <a:lnTo>
                  <a:pt x="715594" y="1637737"/>
                </a:lnTo>
                <a:cubicBezTo>
                  <a:pt x="716701" y="1638171"/>
                  <a:pt x="717830" y="1638512"/>
                  <a:pt x="718980" y="1638762"/>
                </a:cubicBezTo>
                <a:cubicBezTo>
                  <a:pt x="720130" y="1639012"/>
                  <a:pt x="721227" y="1639136"/>
                  <a:pt x="722268" y="1639136"/>
                </a:cubicBezTo>
                <a:cubicBezTo>
                  <a:pt x="723571" y="1639136"/>
                  <a:pt x="724813" y="1638930"/>
                  <a:pt x="725996" y="1638518"/>
                </a:cubicBezTo>
                <a:cubicBezTo>
                  <a:pt x="727179" y="1638105"/>
                  <a:pt x="728221" y="1637416"/>
                  <a:pt x="729121" y="1636451"/>
                </a:cubicBezTo>
                <a:cubicBezTo>
                  <a:pt x="730022" y="1635485"/>
                  <a:pt x="730739" y="1634204"/>
                  <a:pt x="731270" y="1632609"/>
                </a:cubicBezTo>
                <a:cubicBezTo>
                  <a:pt x="731802" y="1631014"/>
                  <a:pt x="732068" y="1629033"/>
                  <a:pt x="732068" y="1626667"/>
                </a:cubicBezTo>
                <a:cubicBezTo>
                  <a:pt x="732068" y="1624953"/>
                  <a:pt x="731943" y="1623379"/>
                  <a:pt x="731693" y="1621947"/>
                </a:cubicBezTo>
                <a:cubicBezTo>
                  <a:pt x="731444" y="1620514"/>
                  <a:pt x="731048" y="1619288"/>
                  <a:pt x="730505" y="1618268"/>
                </a:cubicBezTo>
                <a:cubicBezTo>
                  <a:pt x="729962" y="1617248"/>
                  <a:pt x="729268" y="1616450"/>
                  <a:pt x="728421" y="1615875"/>
                </a:cubicBezTo>
                <a:cubicBezTo>
                  <a:pt x="727575" y="1615300"/>
                  <a:pt x="726566" y="1615012"/>
                  <a:pt x="725394" y="1615012"/>
                </a:cubicBezTo>
                <a:close/>
                <a:moveTo>
                  <a:pt x="684950" y="1614882"/>
                </a:moveTo>
                <a:cubicBezTo>
                  <a:pt x="683257" y="1614882"/>
                  <a:pt x="681808" y="1615213"/>
                  <a:pt x="680603" y="1615875"/>
                </a:cubicBezTo>
                <a:cubicBezTo>
                  <a:pt x="679399" y="1616537"/>
                  <a:pt x="678411" y="1617421"/>
                  <a:pt x="677641" y="1618528"/>
                </a:cubicBezTo>
                <a:cubicBezTo>
                  <a:pt x="676870" y="1619635"/>
                  <a:pt x="676306" y="1620921"/>
                  <a:pt x="675948" y="1622386"/>
                </a:cubicBezTo>
                <a:cubicBezTo>
                  <a:pt x="675590" y="1623851"/>
                  <a:pt x="675411" y="1625387"/>
                  <a:pt x="675411" y="1626993"/>
                </a:cubicBezTo>
                <a:cubicBezTo>
                  <a:pt x="675411" y="1629012"/>
                  <a:pt x="675633" y="1630780"/>
                  <a:pt x="676078" y="1632300"/>
                </a:cubicBezTo>
                <a:cubicBezTo>
                  <a:pt x="676523" y="1633819"/>
                  <a:pt x="677158" y="1635083"/>
                  <a:pt x="677983" y="1636092"/>
                </a:cubicBezTo>
                <a:cubicBezTo>
                  <a:pt x="678807" y="1637102"/>
                  <a:pt x="679806" y="1637861"/>
                  <a:pt x="680978" y="1638371"/>
                </a:cubicBezTo>
                <a:cubicBezTo>
                  <a:pt x="682150" y="1638881"/>
                  <a:pt x="683474" y="1639136"/>
                  <a:pt x="684950" y="1639136"/>
                </a:cubicBezTo>
                <a:cubicBezTo>
                  <a:pt x="686643" y="1639136"/>
                  <a:pt x="688091" y="1638805"/>
                  <a:pt x="689296" y="1638144"/>
                </a:cubicBezTo>
                <a:cubicBezTo>
                  <a:pt x="690501" y="1637481"/>
                  <a:pt x="691488" y="1636597"/>
                  <a:pt x="692259" y="1635490"/>
                </a:cubicBezTo>
                <a:cubicBezTo>
                  <a:pt x="693029" y="1634383"/>
                  <a:pt x="693594" y="1633097"/>
                  <a:pt x="693951" y="1631632"/>
                </a:cubicBezTo>
                <a:cubicBezTo>
                  <a:pt x="694310" y="1630167"/>
                  <a:pt x="694489" y="1628621"/>
                  <a:pt x="694489" y="1626993"/>
                </a:cubicBezTo>
                <a:cubicBezTo>
                  <a:pt x="694489" y="1624975"/>
                  <a:pt x="694266" y="1623211"/>
                  <a:pt x="693821" y="1621703"/>
                </a:cubicBezTo>
                <a:cubicBezTo>
                  <a:pt x="693376" y="1620194"/>
                  <a:pt x="692742" y="1618935"/>
                  <a:pt x="691917" y="1617926"/>
                </a:cubicBezTo>
                <a:cubicBezTo>
                  <a:pt x="691092" y="1616917"/>
                  <a:pt x="690088" y="1616157"/>
                  <a:pt x="688905" y="1615647"/>
                </a:cubicBezTo>
                <a:cubicBezTo>
                  <a:pt x="687722" y="1615137"/>
                  <a:pt x="686404" y="1614882"/>
                  <a:pt x="684950" y="1614882"/>
                </a:cubicBezTo>
                <a:close/>
                <a:moveTo>
                  <a:pt x="265850" y="1614882"/>
                </a:moveTo>
                <a:cubicBezTo>
                  <a:pt x="264157" y="1614882"/>
                  <a:pt x="262708" y="1615213"/>
                  <a:pt x="261503" y="1615875"/>
                </a:cubicBezTo>
                <a:cubicBezTo>
                  <a:pt x="260299" y="1616537"/>
                  <a:pt x="259311" y="1617421"/>
                  <a:pt x="258541" y="1618528"/>
                </a:cubicBezTo>
                <a:cubicBezTo>
                  <a:pt x="257770" y="1619635"/>
                  <a:pt x="257206" y="1620921"/>
                  <a:pt x="256848" y="1622386"/>
                </a:cubicBezTo>
                <a:cubicBezTo>
                  <a:pt x="256490" y="1623851"/>
                  <a:pt x="256311" y="1625387"/>
                  <a:pt x="256311" y="1626993"/>
                </a:cubicBezTo>
                <a:cubicBezTo>
                  <a:pt x="256311" y="1629012"/>
                  <a:pt x="256533" y="1630780"/>
                  <a:pt x="256978" y="1632300"/>
                </a:cubicBezTo>
                <a:cubicBezTo>
                  <a:pt x="257423" y="1633819"/>
                  <a:pt x="258058" y="1635083"/>
                  <a:pt x="258883" y="1636092"/>
                </a:cubicBezTo>
                <a:cubicBezTo>
                  <a:pt x="259707" y="1637102"/>
                  <a:pt x="260706" y="1637861"/>
                  <a:pt x="261878" y="1638371"/>
                </a:cubicBezTo>
                <a:cubicBezTo>
                  <a:pt x="263050" y="1638881"/>
                  <a:pt x="264374" y="1639136"/>
                  <a:pt x="265850" y="1639136"/>
                </a:cubicBezTo>
                <a:cubicBezTo>
                  <a:pt x="267543" y="1639136"/>
                  <a:pt x="268991" y="1638805"/>
                  <a:pt x="270196" y="1638144"/>
                </a:cubicBezTo>
                <a:cubicBezTo>
                  <a:pt x="271401" y="1637481"/>
                  <a:pt x="272388" y="1636597"/>
                  <a:pt x="273159" y="1635490"/>
                </a:cubicBezTo>
                <a:cubicBezTo>
                  <a:pt x="273929" y="1634383"/>
                  <a:pt x="274493" y="1633097"/>
                  <a:pt x="274851" y="1631632"/>
                </a:cubicBezTo>
                <a:cubicBezTo>
                  <a:pt x="275210" y="1630167"/>
                  <a:pt x="275389" y="1628621"/>
                  <a:pt x="275389" y="1626993"/>
                </a:cubicBezTo>
                <a:cubicBezTo>
                  <a:pt x="275389" y="1624975"/>
                  <a:pt x="275166" y="1623211"/>
                  <a:pt x="274721" y="1621703"/>
                </a:cubicBezTo>
                <a:cubicBezTo>
                  <a:pt x="274276" y="1620194"/>
                  <a:pt x="273641" y="1618935"/>
                  <a:pt x="272817" y="1617926"/>
                </a:cubicBezTo>
                <a:cubicBezTo>
                  <a:pt x="271992" y="1616917"/>
                  <a:pt x="270988" y="1616157"/>
                  <a:pt x="269805" y="1615647"/>
                </a:cubicBezTo>
                <a:cubicBezTo>
                  <a:pt x="268622" y="1615137"/>
                  <a:pt x="267304" y="1614882"/>
                  <a:pt x="265850" y="1614882"/>
                </a:cubicBezTo>
                <a:close/>
                <a:moveTo>
                  <a:pt x="551665" y="1614589"/>
                </a:moveTo>
                <a:cubicBezTo>
                  <a:pt x="550428" y="1614589"/>
                  <a:pt x="549299" y="1614828"/>
                  <a:pt x="548279" y="1615305"/>
                </a:cubicBezTo>
                <a:cubicBezTo>
                  <a:pt x="547259" y="1615783"/>
                  <a:pt x="546380" y="1616455"/>
                  <a:pt x="545642" y="1617324"/>
                </a:cubicBezTo>
                <a:cubicBezTo>
                  <a:pt x="544904" y="1618192"/>
                  <a:pt x="544307" y="1619234"/>
                  <a:pt x="543851" y="1620449"/>
                </a:cubicBezTo>
                <a:cubicBezTo>
                  <a:pt x="543396" y="1621664"/>
                  <a:pt x="543114" y="1622999"/>
                  <a:pt x="543005" y="1624454"/>
                </a:cubicBezTo>
                <a:lnTo>
                  <a:pt x="560195" y="1624454"/>
                </a:lnTo>
                <a:cubicBezTo>
                  <a:pt x="560260" y="1622999"/>
                  <a:pt x="560119" y="1621670"/>
                  <a:pt x="559771" y="1620466"/>
                </a:cubicBezTo>
                <a:cubicBezTo>
                  <a:pt x="559424" y="1619261"/>
                  <a:pt x="558887" y="1618224"/>
                  <a:pt x="558160" y="1617356"/>
                </a:cubicBezTo>
                <a:cubicBezTo>
                  <a:pt x="557433" y="1616488"/>
                  <a:pt x="556527" y="1615810"/>
                  <a:pt x="555441" y="1615322"/>
                </a:cubicBezTo>
                <a:cubicBezTo>
                  <a:pt x="554356" y="1614833"/>
                  <a:pt x="553097" y="1614589"/>
                  <a:pt x="551665" y="1614589"/>
                </a:cubicBezTo>
                <a:close/>
                <a:moveTo>
                  <a:pt x="342115" y="1614589"/>
                </a:moveTo>
                <a:cubicBezTo>
                  <a:pt x="340878" y="1614589"/>
                  <a:pt x="339749" y="1614828"/>
                  <a:pt x="338729" y="1615305"/>
                </a:cubicBezTo>
                <a:cubicBezTo>
                  <a:pt x="337709" y="1615783"/>
                  <a:pt x="336830" y="1616455"/>
                  <a:pt x="336092" y="1617324"/>
                </a:cubicBezTo>
                <a:cubicBezTo>
                  <a:pt x="335354" y="1618192"/>
                  <a:pt x="334757" y="1619234"/>
                  <a:pt x="334302" y="1620449"/>
                </a:cubicBezTo>
                <a:cubicBezTo>
                  <a:pt x="333846" y="1621664"/>
                  <a:pt x="333563" y="1622999"/>
                  <a:pt x="333455" y="1624454"/>
                </a:cubicBezTo>
                <a:lnTo>
                  <a:pt x="350645" y="1624454"/>
                </a:lnTo>
                <a:cubicBezTo>
                  <a:pt x="350710" y="1622999"/>
                  <a:pt x="350569" y="1621670"/>
                  <a:pt x="350221" y="1620466"/>
                </a:cubicBezTo>
                <a:cubicBezTo>
                  <a:pt x="349874" y="1619261"/>
                  <a:pt x="349337" y="1618224"/>
                  <a:pt x="348610" y="1617356"/>
                </a:cubicBezTo>
                <a:cubicBezTo>
                  <a:pt x="347883" y="1616488"/>
                  <a:pt x="346977" y="1615810"/>
                  <a:pt x="345891" y="1615322"/>
                </a:cubicBezTo>
                <a:cubicBezTo>
                  <a:pt x="344806" y="1614833"/>
                  <a:pt x="343547" y="1614589"/>
                  <a:pt x="342115" y="1614589"/>
                </a:cubicBezTo>
                <a:close/>
                <a:moveTo>
                  <a:pt x="132565" y="1614589"/>
                </a:moveTo>
                <a:cubicBezTo>
                  <a:pt x="131328" y="1614589"/>
                  <a:pt x="130199" y="1614828"/>
                  <a:pt x="129179" y="1615305"/>
                </a:cubicBezTo>
                <a:cubicBezTo>
                  <a:pt x="128159" y="1615783"/>
                  <a:pt x="127280" y="1616455"/>
                  <a:pt x="126542" y="1617324"/>
                </a:cubicBezTo>
                <a:cubicBezTo>
                  <a:pt x="125804" y="1618192"/>
                  <a:pt x="125207" y="1619234"/>
                  <a:pt x="124751" y="1620449"/>
                </a:cubicBezTo>
                <a:cubicBezTo>
                  <a:pt x="124296" y="1621664"/>
                  <a:pt x="124013" y="1622999"/>
                  <a:pt x="123905" y="1624454"/>
                </a:cubicBezTo>
                <a:lnTo>
                  <a:pt x="141095" y="1624454"/>
                </a:lnTo>
                <a:cubicBezTo>
                  <a:pt x="141160" y="1622999"/>
                  <a:pt x="141018" y="1621670"/>
                  <a:pt x="140671" y="1620466"/>
                </a:cubicBezTo>
                <a:cubicBezTo>
                  <a:pt x="140324" y="1619261"/>
                  <a:pt x="139787" y="1618224"/>
                  <a:pt x="139060" y="1617356"/>
                </a:cubicBezTo>
                <a:cubicBezTo>
                  <a:pt x="138333" y="1616488"/>
                  <a:pt x="137426" y="1615810"/>
                  <a:pt x="136341" y="1615322"/>
                </a:cubicBezTo>
                <a:cubicBezTo>
                  <a:pt x="135256" y="1614833"/>
                  <a:pt x="133997" y="1614589"/>
                  <a:pt x="132565" y="1614589"/>
                </a:cubicBezTo>
                <a:close/>
                <a:moveTo>
                  <a:pt x="221094" y="1610650"/>
                </a:moveTo>
                <a:lnTo>
                  <a:pt x="227540" y="1610650"/>
                </a:lnTo>
                <a:lnTo>
                  <a:pt x="235549" y="1632267"/>
                </a:lnTo>
                <a:lnTo>
                  <a:pt x="237275" y="1637541"/>
                </a:lnTo>
                <a:lnTo>
                  <a:pt x="239065" y="1632137"/>
                </a:lnTo>
                <a:lnTo>
                  <a:pt x="247009" y="1610650"/>
                </a:lnTo>
                <a:lnTo>
                  <a:pt x="253227" y="1610650"/>
                </a:lnTo>
                <a:lnTo>
                  <a:pt x="240400" y="1643336"/>
                </a:lnTo>
                <a:lnTo>
                  <a:pt x="233889" y="1643336"/>
                </a:lnTo>
                <a:close/>
                <a:moveTo>
                  <a:pt x="580175" y="1610064"/>
                </a:moveTo>
                <a:cubicBezTo>
                  <a:pt x="580848" y="1610064"/>
                  <a:pt x="581488" y="1610199"/>
                  <a:pt x="582096" y="1610471"/>
                </a:cubicBezTo>
                <a:cubicBezTo>
                  <a:pt x="582703" y="1610742"/>
                  <a:pt x="583235" y="1611106"/>
                  <a:pt x="583691" y="1611561"/>
                </a:cubicBezTo>
                <a:cubicBezTo>
                  <a:pt x="584147" y="1612017"/>
                  <a:pt x="584510" y="1612549"/>
                  <a:pt x="584782" y="1613157"/>
                </a:cubicBezTo>
                <a:cubicBezTo>
                  <a:pt x="585053" y="1613764"/>
                  <a:pt x="585188" y="1614404"/>
                  <a:pt x="585188" y="1615077"/>
                </a:cubicBezTo>
                <a:cubicBezTo>
                  <a:pt x="585188" y="1615772"/>
                  <a:pt x="585053" y="1616418"/>
                  <a:pt x="584782" y="1617014"/>
                </a:cubicBezTo>
                <a:cubicBezTo>
                  <a:pt x="584510" y="1617611"/>
                  <a:pt x="584147" y="1618138"/>
                  <a:pt x="583691" y="1618593"/>
                </a:cubicBezTo>
                <a:cubicBezTo>
                  <a:pt x="583235" y="1619049"/>
                  <a:pt x="582703" y="1619407"/>
                  <a:pt x="582096" y="1619668"/>
                </a:cubicBezTo>
                <a:cubicBezTo>
                  <a:pt x="581488" y="1619928"/>
                  <a:pt x="580848" y="1620059"/>
                  <a:pt x="580175" y="1620059"/>
                </a:cubicBezTo>
                <a:cubicBezTo>
                  <a:pt x="579480" y="1620059"/>
                  <a:pt x="578834" y="1619928"/>
                  <a:pt x="578238" y="1619668"/>
                </a:cubicBezTo>
                <a:cubicBezTo>
                  <a:pt x="577641" y="1619407"/>
                  <a:pt x="577114" y="1619049"/>
                  <a:pt x="576659" y="1618593"/>
                </a:cubicBezTo>
                <a:cubicBezTo>
                  <a:pt x="576203" y="1618138"/>
                  <a:pt x="575845" y="1617611"/>
                  <a:pt x="575584" y="1617014"/>
                </a:cubicBezTo>
                <a:cubicBezTo>
                  <a:pt x="575324" y="1616418"/>
                  <a:pt x="575194" y="1615772"/>
                  <a:pt x="575194" y="1615077"/>
                </a:cubicBezTo>
                <a:cubicBezTo>
                  <a:pt x="575194" y="1614404"/>
                  <a:pt x="575324" y="1613764"/>
                  <a:pt x="575584" y="1613157"/>
                </a:cubicBezTo>
                <a:cubicBezTo>
                  <a:pt x="575845" y="1612549"/>
                  <a:pt x="576203" y="1612017"/>
                  <a:pt x="576659" y="1611561"/>
                </a:cubicBezTo>
                <a:cubicBezTo>
                  <a:pt x="577114" y="1611106"/>
                  <a:pt x="577641" y="1610742"/>
                  <a:pt x="578238" y="1610471"/>
                </a:cubicBezTo>
                <a:cubicBezTo>
                  <a:pt x="578834" y="1610199"/>
                  <a:pt x="579480" y="1610064"/>
                  <a:pt x="580175" y="1610064"/>
                </a:cubicBezTo>
                <a:close/>
                <a:moveTo>
                  <a:pt x="551925" y="1610064"/>
                </a:moveTo>
                <a:cubicBezTo>
                  <a:pt x="554204" y="1610064"/>
                  <a:pt x="556223" y="1610422"/>
                  <a:pt x="557981" y="1611138"/>
                </a:cubicBezTo>
                <a:cubicBezTo>
                  <a:pt x="559739" y="1611854"/>
                  <a:pt x="561220" y="1612869"/>
                  <a:pt x="562425" y="1614182"/>
                </a:cubicBezTo>
                <a:cubicBezTo>
                  <a:pt x="563629" y="1615495"/>
                  <a:pt x="564541" y="1617090"/>
                  <a:pt x="565159" y="1618968"/>
                </a:cubicBezTo>
                <a:cubicBezTo>
                  <a:pt x="565778" y="1620845"/>
                  <a:pt x="566087" y="1622945"/>
                  <a:pt x="566087" y="1625267"/>
                </a:cubicBezTo>
                <a:cubicBezTo>
                  <a:pt x="566087" y="1626071"/>
                  <a:pt x="566076" y="1626743"/>
                  <a:pt x="566055" y="1627286"/>
                </a:cubicBezTo>
                <a:cubicBezTo>
                  <a:pt x="566033" y="1627828"/>
                  <a:pt x="566001" y="1628338"/>
                  <a:pt x="565957" y="1628816"/>
                </a:cubicBezTo>
                <a:lnTo>
                  <a:pt x="543005" y="1628816"/>
                </a:lnTo>
                <a:cubicBezTo>
                  <a:pt x="543005" y="1632159"/>
                  <a:pt x="543938" y="1634725"/>
                  <a:pt x="545805" y="1636516"/>
                </a:cubicBezTo>
                <a:cubicBezTo>
                  <a:pt x="547671" y="1638306"/>
                  <a:pt x="550363" y="1639202"/>
                  <a:pt x="553879" y="1639202"/>
                </a:cubicBezTo>
                <a:cubicBezTo>
                  <a:pt x="554834" y="1639202"/>
                  <a:pt x="555789" y="1639164"/>
                  <a:pt x="556744" y="1639088"/>
                </a:cubicBezTo>
                <a:cubicBezTo>
                  <a:pt x="557699" y="1639012"/>
                  <a:pt x="558621" y="1638909"/>
                  <a:pt x="559511" y="1638778"/>
                </a:cubicBezTo>
                <a:cubicBezTo>
                  <a:pt x="560401" y="1638648"/>
                  <a:pt x="561253" y="1638502"/>
                  <a:pt x="562066" y="1638339"/>
                </a:cubicBezTo>
                <a:cubicBezTo>
                  <a:pt x="562880" y="1638176"/>
                  <a:pt x="563635" y="1637997"/>
                  <a:pt x="564329" y="1637802"/>
                </a:cubicBezTo>
                <a:lnTo>
                  <a:pt x="564329" y="1642457"/>
                </a:lnTo>
                <a:cubicBezTo>
                  <a:pt x="562788" y="1642891"/>
                  <a:pt x="561046" y="1643244"/>
                  <a:pt x="559104" y="1643515"/>
                </a:cubicBezTo>
                <a:cubicBezTo>
                  <a:pt x="557161" y="1643786"/>
                  <a:pt x="555148" y="1643922"/>
                  <a:pt x="553065" y="1643922"/>
                </a:cubicBezTo>
                <a:cubicBezTo>
                  <a:pt x="550265" y="1643922"/>
                  <a:pt x="547856" y="1643542"/>
                  <a:pt x="545837" y="1642783"/>
                </a:cubicBezTo>
                <a:cubicBezTo>
                  <a:pt x="543819" y="1642023"/>
                  <a:pt x="542164" y="1640922"/>
                  <a:pt x="540873" y="1639478"/>
                </a:cubicBezTo>
                <a:cubicBezTo>
                  <a:pt x="539581" y="1638035"/>
                  <a:pt x="538626" y="1636266"/>
                  <a:pt x="538008" y="1634172"/>
                </a:cubicBezTo>
                <a:cubicBezTo>
                  <a:pt x="537389" y="1632077"/>
                  <a:pt x="537080" y="1629706"/>
                  <a:pt x="537080" y="1627058"/>
                </a:cubicBezTo>
                <a:cubicBezTo>
                  <a:pt x="537080" y="1624757"/>
                  <a:pt x="537411" y="1622582"/>
                  <a:pt x="538073" y="1620531"/>
                </a:cubicBezTo>
                <a:cubicBezTo>
                  <a:pt x="538735" y="1618479"/>
                  <a:pt x="539700" y="1616678"/>
                  <a:pt x="540970" y="1615126"/>
                </a:cubicBezTo>
                <a:cubicBezTo>
                  <a:pt x="542240" y="1613574"/>
                  <a:pt x="543797" y="1612343"/>
                  <a:pt x="545642" y="1611431"/>
                </a:cubicBezTo>
                <a:cubicBezTo>
                  <a:pt x="547487" y="1610520"/>
                  <a:pt x="549581" y="1610064"/>
                  <a:pt x="551925" y="1610064"/>
                </a:cubicBezTo>
                <a:close/>
                <a:moveTo>
                  <a:pt x="509919" y="1610064"/>
                </a:moveTo>
                <a:cubicBezTo>
                  <a:pt x="511676" y="1610064"/>
                  <a:pt x="513011" y="1610639"/>
                  <a:pt x="513923" y="1611789"/>
                </a:cubicBezTo>
                <a:cubicBezTo>
                  <a:pt x="514835" y="1612940"/>
                  <a:pt x="515290" y="1614719"/>
                  <a:pt x="515290" y="1617128"/>
                </a:cubicBezTo>
                <a:cubicBezTo>
                  <a:pt x="515811" y="1616000"/>
                  <a:pt x="516321" y="1614996"/>
                  <a:pt x="516821" y="1614117"/>
                </a:cubicBezTo>
                <a:cubicBezTo>
                  <a:pt x="517320" y="1613238"/>
                  <a:pt x="517857" y="1612500"/>
                  <a:pt x="518432" y="1611903"/>
                </a:cubicBezTo>
                <a:cubicBezTo>
                  <a:pt x="519007" y="1611306"/>
                  <a:pt x="519642" y="1610851"/>
                  <a:pt x="520336" y="1610536"/>
                </a:cubicBezTo>
                <a:cubicBezTo>
                  <a:pt x="521031" y="1610221"/>
                  <a:pt x="521834" y="1610064"/>
                  <a:pt x="522746" y="1610064"/>
                </a:cubicBezTo>
                <a:cubicBezTo>
                  <a:pt x="526848" y="1610064"/>
                  <a:pt x="528899" y="1613222"/>
                  <a:pt x="528899" y="1619538"/>
                </a:cubicBezTo>
                <a:lnTo>
                  <a:pt x="528899" y="1643336"/>
                </a:lnTo>
                <a:lnTo>
                  <a:pt x="523690" y="1643336"/>
                </a:lnTo>
                <a:lnTo>
                  <a:pt x="523690" y="1619863"/>
                </a:lnTo>
                <a:cubicBezTo>
                  <a:pt x="523690" y="1618843"/>
                  <a:pt x="523652" y="1618008"/>
                  <a:pt x="523576" y="1617356"/>
                </a:cubicBezTo>
                <a:cubicBezTo>
                  <a:pt x="523500" y="1616705"/>
                  <a:pt x="523380" y="1616190"/>
                  <a:pt x="523218" y="1615810"/>
                </a:cubicBezTo>
                <a:cubicBezTo>
                  <a:pt x="523055" y="1615430"/>
                  <a:pt x="522849" y="1615164"/>
                  <a:pt x="522599" y="1615012"/>
                </a:cubicBezTo>
                <a:cubicBezTo>
                  <a:pt x="522350" y="1614860"/>
                  <a:pt x="522040" y="1614784"/>
                  <a:pt x="521671" y="1614784"/>
                </a:cubicBezTo>
                <a:cubicBezTo>
                  <a:pt x="521237" y="1614784"/>
                  <a:pt x="520836" y="1614915"/>
                  <a:pt x="520467" y="1615175"/>
                </a:cubicBezTo>
                <a:cubicBezTo>
                  <a:pt x="520098" y="1615436"/>
                  <a:pt x="519702" y="1615859"/>
                  <a:pt x="519278" y="1616445"/>
                </a:cubicBezTo>
                <a:cubicBezTo>
                  <a:pt x="518855" y="1617031"/>
                  <a:pt x="518389" y="1617807"/>
                  <a:pt x="517879" y="1618773"/>
                </a:cubicBezTo>
                <a:cubicBezTo>
                  <a:pt x="517369" y="1619738"/>
                  <a:pt x="516766" y="1620927"/>
                  <a:pt x="516072" y="1622337"/>
                </a:cubicBezTo>
                <a:lnTo>
                  <a:pt x="516072" y="1643336"/>
                </a:lnTo>
                <a:lnTo>
                  <a:pt x="510895" y="1643336"/>
                </a:lnTo>
                <a:lnTo>
                  <a:pt x="510895" y="1620482"/>
                </a:lnTo>
                <a:cubicBezTo>
                  <a:pt x="510895" y="1619288"/>
                  <a:pt x="510857" y="1618322"/>
                  <a:pt x="510781" y="1617584"/>
                </a:cubicBezTo>
                <a:cubicBezTo>
                  <a:pt x="510705" y="1616846"/>
                  <a:pt x="510586" y="1616271"/>
                  <a:pt x="510423" y="1615859"/>
                </a:cubicBezTo>
                <a:cubicBezTo>
                  <a:pt x="510260" y="1615446"/>
                  <a:pt x="510049" y="1615164"/>
                  <a:pt x="509788" y="1615012"/>
                </a:cubicBezTo>
                <a:cubicBezTo>
                  <a:pt x="509528" y="1614860"/>
                  <a:pt x="509213" y="1614784"/>
                  <a:pt x="508844" y="1614784"/>
                </a:cubicBezTo>
                <a:cubicBezTo>
                  <a:pt x="508453" y="1614784"/>
                  <a:pt x="508084" y="1614893"/>
                  <a:pt x="507737" y="1615110"/>
                </a:cubicBezTo>
                <a:cubicBezTo>
                  <a:pt x="507390" y="1615327"/>
                  <a:pt x="507005" y="1615718"/>
                  <a:pt x="506581" y="1616282"/>
                </a:cubicBezTo>
                <a:cubicBezTo>
                  <a:pt x="506158" y="1616846"/>
                  <a:pt x="505686" y="1617617"/>
                  <a:pt x="505165" y="1618593"/>
                </a:cubicBezTo>
                <a:cubicBezTo>
                  <a:pt x="504644" y="1619570"/>
                  <a:pt x="504026" y="1620818"/>
                  <a:pt x="503310" y="1622337"/>
                </a:cubicBezTo>
                <a:lnTo>
                  <a:pt x="503310" y="1643336"/>
                </a:lnTo>
                <a:lnTo>
                  <a:pt x="498101" y="1643336"/>
                </a:lnTo>
                <a:lnTo>
                  <a:pt x="498101" y="1610650"/>
                </a:lnTo>
                <a:lnTo>
                  <a:pt x="502431" y="1610650"/>
                </a:lnTo>
                <a:lnTo>
                  <a:pt x="502691" y="1616868"/>
                </a:lnTo>
                <a:cubicBezTo>
                  <a:pt x="503255" y="1615631"/>
                  <a:pt x="503803" y="1614578"/>
                  <a:pt x="504335" y="1613710"/>
                </a:cubicBezTo>
                <a:cubicBezTo>
                  <a:pt x="504867" y="1612842"/>
                  <a:pt x="505415" y="1612142"/>
                  <a:pt x="505979" y="1611610"/>
                </a:cubicBezTo>
                <a:cubicBezTo>
                  <a:pt x="506544" y="1611078"/>
                  <a:pt x="507146" y="1610688"/>
                  <a:pt x="507786" y="1610438"/>
                </a:cubicBezTo>
                <a:cubicBezTo>
                  <a:pt x="508426" y="1610188"/>
                  <a:pt x="509137" y="1610064"/>
                  <a:pt x="509919" y="1610064"/>
                </a:cubicBezTo>
                <a:close/>
                <a:moveTo>
                  <a:pt x="475595" y="1610064"/>
                </a:moveTo>
                <a:cubicBezTo>
                  <a:pt x="477570" y="1610064"/>
                  <a:pt x="479350" y="1610281"/>
                  <a:pt x="480934" y="1610715"/>
                </a:cubicBezTo>
                <a:cubicBezTo>
                  <a:pt x="482519" y="1611149"/>
                  <a:pt x="483859" y="1611811"/>
                  <a:pt x="484955" y="1612701"/>
                </a:cubicBezTo>
                <a:cubicBezTo>
                  <a:pt x="486051" y="1613591"/>
                  <a:pt x="486892" y="1614708"/>
                  <a:pt x="487478" y="1616054"/>
                </a:cubicBezTo>
                <a:cubicBezTo>
                  <a:pt x="488064" y="1617400"/>
                  <a:pt x="488357" y="1618984"/>
                  <a:pt x="488357" y="1620807"/>
                </a:cubicBezTo>
                <a:lnTo>
                  <a:pt x="488357" y="1643336"/>
                </a:lnTo>
                <a:lnTo>
                  <a:pt x="483278" y="1643336"/>
                </a:lnTo>
                <a:lnTo>
                  <a:pt x="483148" y="1638941"/>
                </a:lnTo>
                <a:cubicBezTo>
                  <a:pt x="481368" y="1640699"/>
                  <a:pt x="479562" y="1641969"/>
                  <a:pt x="477727" y="1642750"/>
                </a:cubicBezTo>
                <a:cubicBezTo>
                  <a:pt x="475894" y="1643532"/>
                  <a:pt x="473967" y="1643922"/>
                  <a:pt x="471949" y="1643922"/>
                </a:cubicBezTo>
                <a:cubicBezTo>
                  <a:pt x="470082" y="1643922"/>
                  <a:pt x="468487" y="1643683"/>
                  <a:pt x="467163" y="1643206"/>
                </a:cubicBezTo>
                <a:cubicBezTo>
                  <a:pt x="465839" y="1642728"/>
                  <a:pt x="464748" y="1642072"/>
                  <a:pt x="463891" y="1641236"/>
                </a:cubicBezTo>
                <a:cubicBezTo>
                  <a:pt x="463034" y="1640401"/>
                  <a:pt x="462404" y="1639419"/>
                  <a:pt x="462003" y="1638290"/>
                </a:cubicBezTo>
                <a:cubicBezTo>
                  <a:pt x="461601" y="1637161"/>
                  <a:pt x="461401" y="1635935"/>
                  <a:pt x="461401" y="1634611"/>
                </a:cubicBezTo>
                <a:cubicBezTo>
                  <a:pt x="461401" y="1631334"/>
                  <a:pt x="462621" y="1628767"/>
                  <a:pt x="465063" y="1626912"/>
                </a:cubicBezTo>
                <a:cubicBezTo>
                  <a:pt x="467505" y="1625056"/>
                  <a:pt x="471113" y="1624128"/>
                  <a:pt x="475888" y="1624128"/>
                </a:cubicBezTo>
                <a:lnTo>
                  <a:pt x="482660" y="1624128"/>
                </a:lnTo>
                <a:lnTo>
                  <a:pt x="482660" y="1621263"/>
                </a:lnTo>
                <a:cubicBezTo>
                  <a:pt x="482660" y="1619331"/>
                  <a:pt x="482041" y="1617785"/>
                  <a:pt x="480804" y="1616624"/>
                </a:cubicBezTo>
                <a:cubicBezTo>
                  <a:pt x="479567" y="1615463"/>
                  <a:pt x="477679" y="1614882"/>
                  <a:pt x="475139" y="1614882"/>
                </a:cubicBezTo>
                <a:cubicBezTo>
                  <a:pt x="473294" y="1614882"/>
                  <a:pt x="471477" y="1615088"/>
                  <a:pt x="469686" y="1615501"/>
                </a:cubicBezTo>
                <a:cubicBezTo>
                  <a:pt x="467895" y="1615913"/>
                  <a:pt x="466045" y="1616499"/>
                  <a:pt x="464135" y="1617259"/>
                </a:cubicBezTo>
                <a:lnTo>
                  <a:pt x="464135" y="1612147"/>
                </a:lnTo>
                <a:cubicBezTo>
                  <a:pt x="464852" y="1611887"/>
                  <a:pt x="465649" y="1611632"/>
                  <a:pt x="466528" y="1611382"/>
                </a:cubicBezTo>
                <a:cubicBezTo>
                  <a:pt x="467407" y="1611133"/>
                  <a:pt x="468335" y="1610910"/>
                  <a:pt x="469312" y="1610715"/>
                </a:cubicBezTo>
                <a:cubicBezTo>
                  <a:pt x="470288" y="1610520"/>
                  <a:pt x="471309" y="1610362"/>
                  <a:pt x="472372" y="1610243"/>
                </a:cubicBezTo>
                <a:cubicBezTo>
                  <a:pt x="473436" y="1610123"/>
                  <a:pt x="474510" y="1610064"/>
                  <a:pt x="475595" y="1610064"/>
                </a:cubicBezTo>
                <a:close/>
                <a:moveTo>
                  <a:pt x="449755" y="1610064"/>
                </a:moveTo>
                <a:cubicBezTo>
                  <a:pt x="453119" y="1610064"/>
                  <a:pt x="455664" y="1611057"/>
                  <a:pt x="457389" y="1613043"/>
                </a:cubicBezTo>
                <a:cubicBezTo>
                  <a:pt x="459115" y="1615029"/>
                  <a:pt x="459977" y="1618018"/>
                  <a:pt x="459977" y="1622012"/>
                </a:cubicBezTo>
                <a:lnTo>
                  <a:pt x="459977" y="1643336"/>
                </a:lnTo>
                <a:lnTo>
                  <a:pt x="454313" y="1643336"/>
                </a:lnTo>
                <a:lnTo>
                  <a:pt x="454313" y="1622468"/>
                </a:lnTo>
                <a:cubicBezTo>
                  <a:pt x="454313" y="1619907"/>
                  <a:pt x="453835" y="1618013"/>
                  <a:pt x="452880" y="1616787"/>
                </a:cubicBezTo>
                <a:cubicBezTo>
                  <a:pt x="451925" y="1615560"/>
                  <a:pt x="450504" y="1614947"/>
                  <a:pt x="448615" y="1614947"/>
                </a:cubicBezTo>
                <a:cubicBezTo>
                  <a:pt x="447921" y="1614947"/>
                  <a:pt x="447243" y="1615050"/>
                  <a:pt x="446581" y="1615256"/>
                </a:cubicBezTo>
                <a:cubicBezTo>
                  <a:pt x="445919" y="1615463"/>
                  <a:pt x="445230" y="1615821"/>
                  <a:pt x="444513" y="1616331"/>
                </a:cubicBezTo>
                <a:cubicBezTo>
                  <a:pt x="443797" y="1616841"/>
                  <a:pt x="443021" y="1617530"/>
                  <a:pt x="442186" y="1618398"/>
                </a:cubicBezTo>
                <a:cubicBezTo>
                  <a:pt x="441350" y="1619266"/>
                  <a:pt x="440411" y="1620352"/>
                  <a:pt x="439369" y="1621654"/>
                </a:cubicBezTo>
                <a:lnTo>
                  <a:pt x="439369" y="1643336"/>
                </a:lnTo>
                <a:lnTo>
                  <a:pt x="433705" y="1643336"/>
                </a:lnTo>
                <a:lnTo>
                  <a:pt x="433705" y="1610650"/>
                </a:lnTo>
                <a:lnTo>
                  <a:pt x="438751" y="1610650"/>
                </a:lnTo>
                <a:lnTo>
                  <a:pt x="438979" y="1615924"/>
                </a:lnTo>
                <a:cubicBezTo>
                  <a:pt x="439934" y="1614795"/>
                  <a:pt x="440856" y="1613856"/>
                  <a:pt x="441746" y="1613108"/>
                </a:cubicBezTo>
                <a:cubicBezTo>
                  <a:pt x="442636" y="1612359"/>
                  <a:pt x="443510" y="1611757"/>
                  <a:pt x="444367" y="1611301"/>
                </a:cubicBezTo>
                <a:cubicBezTo>
                  <a:pt x="445224" y="1610845"/>
                  <a:pt x="446098" y="1610525"/>
                  <a:pt x="446987" y="1610340"/>
                </a:cubicBezTo>
                <a:cubicBezTo>
                  <a:pt x="447877" y="1610156"/>
                  <a:pt x="448800" y="1610064"/>
                  <a:pt x="449755" y="1610064"/>
                </a:cubicBezTo>
                <a:close/>
                <a:moveTo>
                  <a:pt x="375573" y="1610064"/>
                </a:moveTo>
                <a:cubicBezTo>
                  <a:pt x="378959" y="1610064"/>
                  <a:pt x="381526" y="1611160"/>
                  <a:pt x="383273" y="1613352"/>
                </a:cubicBezTo>
                <a:cubicBezTo>
                  <a:pt x="385020" y="1615544"/>
                  <a:pt x="385829" y="1618800"/>
                  <a:pt x="385698" y="1623119"/>
                </a:cubicBezTo>
                <a:lnTo>
                  <a:pt x="379969" y="1623119"/>
                </a:lnTo>
                <a:cubicBezTo>
                  <a:pt x="380033" y="1620254"/>
                  <a:pt x="379616" y="1618176"/>
                  <a:pt x="378715" y="1616884"/>
                </a:cubicBezTo>
                <a:cubicBezTo>
                  <a:pt x="377814" y="1615593"/>
                  <a:pt x="376496" y="1614947"/>
                  <a:pt x="374760" y="1614947"/>
                </a:cubicBezTo>
                <a:cubicBezTo>
                  <a:pt x="374000" y="1614947"/>
                  <a:pt x="373235" y="1615083"/>
                  <a:pt x="372464" y="1615354"/>
                </a:cubicBezTo>
                <a:cubicBezTo>
                  <a:pt x="371694" y="1615625"/>
                  <a:pt x="370902" y="1616059"/>
                  <a:pt x="370088" y="1616656"/>
                </a:cubicBezTo>
                <a:cubicBezTo>
                  <a:pt x="369274" y="1617253"/>
                  <a:pt x="368411" y="1618018"/>
                  <a:pt x="367499" y="1618952"/>
                </a:cubicBezTo>
                <a:cubicBezTo>
                  <a:pt x="366588" y="1619885"/>
                  <a:pt x="365611" y="1621013"/>
                  <a:pt x="364569" y="1622337"/>
                </a:cubicBezTo>
                <a:lnTo>
                  <a:pt x="364569" y="1643336"/>
                </a:lnTo>
                <a:lnTo>
                  <a:pt x="358840" y="1643336"/>
                </a:lnTo>
                <a:lnTo>
                  <a:pt x="358840" y="1610650"/>
                </a:lnTo>
                <a:lnTo>
                  <a:pt x="364016" y="1610650"/>
                </a:lnTo>
                <a:lnTo>
                  <a:pt x="364179" y="1616673"/>
                </a:lnTo>
                <a:cubicBezTo>
                  <a:pt x="366110" y="1614350"/>
                  <a:pt x="368015" y="1612668"/>
                  <a:pt x="369892" y="1611626"/>
                </a:cubicBezTo>
                <a:cubicBezTo>
                  <a:pt x="371770" y="1610585"/>
                  <a:pt x="373663" y="1610064"/>
                  <a:pt x="375573" y="1610064"/>
                </a:cubicBezTo>
                <a:close/>
                <a:moveTo>
                  <a:pt x="342375" y="1610064"/>
                </a:moveTo>
                <a:cubicBezTo>
                  <a:pt x="344654" y="1610064"/>
                  <a:pt x="346673" y="1610422"/>
                  <a:pt x="348431" y="1611138"/>
                </a:cubicBezTo>
                <a:cubicBezTo>
                  <a:pt x="350189" y="1611854"/>
                  <a:pt x="351670" y="1612869"/>
                  <a:pt x="352875" y="1614182"/>
                </a:cubicBezTo>
                <a:cubicBezTo>
                  <a:pt x="354079" y="1615495"/>
                  <a:pt x="354991" y="1617090"/>
                  <a:pt x="355610" y="1618968"/>
                </a:cubicBezTo>
                <a:cubicBezTo>
                  <a:pt x="356228" y="1620845"/>
                  <a:pt x="356537" y="1622945"/>
                  <a:pt x="356537" y="1625267"/>
                </a:cubicBezTo>
                <a:cubicBezTo>
                  <a:pt x="356537" y="1626071"/>
                  <a:pt x="356527" y="1626743"/>
                  <a:pt x="356505" y="1627286"/>
                </a:cubicBezTo>
                <a:cubicBezTo>
                  <a:pt x="356483" y="1627828"/>
                  <a:pt x="356450" y="1628338"/>
                  <a:pt x="356407" y="1628816"/>
                </a:cubicBezTo>
                <a:lnTo>
                  <a:pt x="333455" y="1628816"/>
                </a:lnTo>
                <a:cubicBezTo>
                  <a:pt x="333455" y="1632159"/>
                  <a:pt x="334388" y="1634725"/>
                  <a:pt x="336255" y="1636516"/>
                </a:cubicBezTo>
                <a:cubicBezTo>
                  <a:pt x="338121" y="1638306"/>
                  <a:pt x="340813" y="1639202"/>
                  <a:pt x="344329" y="1639202"/>
                </a:cubicBezTo>
                <a:cubicBezTo>
                  <a:pt x="345284" y="1639202"/>
                  <a:pt x="346239" y="1639164"/>
                  <a:pt x="347194" y="1639088"/>
                </a:cubicBezTo>
                <a:cubicBezTo>
                  <a:pt x="348148" y="1639012"/>
                  <a:pt x="349071" y="1638909"/>
                  <a:pt x="349961" y="1638778"/>
                </a:cubicBezTo>
                <a:cubicBezTo>
                  <a:pt x="350851" y="1638648"/>
                  <a:pt x="351703" y="1638502"/>
                  <a:pt x="352517" y="1638339"/>
                </a:cubicBezTo>
                <a:cubicBezTo>
                  <a:pt x="353330" y="1638176"/>
                  <a:pt x="354085" y="1637997"/>
                  <a:pt x="354779" y="1637802"/>
                </a:cubicBezTo>
                <a:lnTo>
                  <a:pt x="354779" y="1642457"/>
                </a:lnTo>
                <a:cubicBezTo>
                  <a:pt x="353238" y="1642891"/>
                  <a:pt x="351497" y="1643244"/>
                  <a:pt x="349554" y="1643515"/>
                </a:cubicBezTo>
                <a:cubicBezTo>
                  <a:pt x="347611" y="1643786"/>
                  <a:pt x="345598" y="1643922"/>
                  <a:pt x="343515" y="1643922"/>
                </a:cubicBezTo>
                <a:cubicBezTo>
                  <a:pt x="340715" y="1643922"/>
                  <a:pt x="338306" y="1643542"/>
                  <a:pt x="336287" y="1642783"/>
                </a:cubicBezTo>
                <a:cubicBezTo>
                  <a:pt x="334269" y="1642023"/>
                  <a:pt x="332614" y="1640922"/>
                  <a:pt x="331323" y="1639478"/>
                </a:cubicBezTo>
                <a:cubicBezTo>
                  <a:pt x="330031" y="1638035"/>
                  <a:pt x="329076" y="1636266"/>
                  <a:pt x="328457" y="1634172"/>
                </a:cubicBezTo>
                <a:cubicBezTo>
                  <a:pt x="327839" y="1632077"/>
                  <a:pt x="327530" y="1629706"/>
                  <a:pt x="327530" y="1627058"/>
                </a:cubicBezTo>
                <a:cubicBezTo>
                  <a:pt x="327530" y="1624757"/>
                  <a:pt x="327861" y="1622582"/>
                  <a:pt x="328523" y="1620531"/>
                </a:cubicBezTo>
                <a:cubicBezTo>
                  <a:pt x="329185" y="1618479"/>
                  <a:pt x="330150" y="1616678"/>
                  <a:pt x="331420" y="1615126"/>
                </a:cubicBezTo>
                <a:cubicBezTo>
                  <a:pt x="332690" y="1613574"/>
                  <a:pt x="334247" y="1612343"/>
                  <a:pt x="336092" y="1611431"/>
                </a:cubicBezTo>
                <a:cubicBezTo>
                  <a:pt x="337937" y="1610520"/>
                  <a:pt x="340031" y="1610064"/>
                  <a:pt x="342375" y="1610064"/>
                </a:cubicBezTo>
                <a:close/>
                <a:moveTo>
                  <a:pt x="266175" y="1610064"/>
                </a:moveTo>
                <a:cubicBezTo>
                  <a:pt x="268519" y="1610064"/>
                  <a:pt x="270619" y="1610427"/>
                  <a:pt x="272475" y="1611154"/>
                </a:cubicBezTo>
                <a:cubicBezTo>
                  <a:pt x="274331" y="1611881"/>
                  <a:pt x="275904" y="1612945"/>
                  <a:pt x="277195" y="1614345"/>
                </a:cubicBezTo>
                <a:cubicBezTo>
                  <a:pt x="278487" y="1615745"/>
                  <a:pt x="279474" y="1617487"/>
                  <a:pt x="280158" y="1619570"/>
                </a:cubicBezTo>
                <a:cubicBezTo>
                  <a:pt x="280842" y="1621654"/>
                  <a:pt x="281184" y="1624041"/>
                  <a:pt x="281184" y="1626732"/>
                </a:cubicBezTo>
                <a:cubicBezTo>
                  <a:pt x="281184" y="1629272"/>
                  <a:pt x="280825" y="1631600"/>
                  <a:pt x="280109" y="1633716"/>
                </a:cubicBezTo>
                <a:cubicBezTo>
                  <a:pt x="279393" y="1635832"/>
                  <a:pt x="278362" y="1637644"/>
                  <a:pt x="277016" y="1639153"/>
                </a:cubicBezTo>
                <a:cubicBezTo>
                  <a:pt x="275671" y="1640661"/>
                  <a:pt x="274032" y="1641833"/>
                  <a:pt x="272100" y="1642669"/>
                </a:cubicBezTo>
                <a:cubicBezTo>
                  <a:pt x="270169" y="1643504"/>
                  <a:pt x="267977" y="1643922"/>
                  <a:pt x="265524" y="1643922"/>
                </a:cubicBezTo>
                <a:cubicBezTo>
                  <a:pt x="263180" y="1643922"/>
                  <a:pt x="261080" y="1643559"/>
                  <a:pt x="259224" y="1642832"/>
                </a:cubicBezTo>
                <a:cubicBezTo>
                  <a:pt x="257369" y="1642104"/>
                  <a:pt x="255795" y="1641035"/>
                  <a:pt x="254504" y="1639625"/>
                </a:cubicBezTo>
                <a:cubicBezTo>
                  <a:pt x="253212" y="1638214"/>
                  <a:pt x="252225" y="1636467"/>
                  <a:pt x="251541" y="1634383"/>
                </a:cubicBezTo>
                <a:cubicBezTo>
                  <a:pt x="250858" y="1632300"/>
                  <a:pt x="250516" y="1629901"/>
                  <a:pt x="250516" y="1627188"/>
                </a:cubicBezTo>
                <a:cubicBezTo>
                  <a:pt x="250516" y="1624649"/>
                  <a:pt x="250874" y="1622332"/>
                  <a:pt x="251590" y="1620238"/>
                </a:cubicBezTo>
                <a:cubicBezTo>
                  <a:pt x="252306" y="1618143"/>
                  <a:pt x="253337" y="1616342"/>
                  <a:pt x="254683" y="1614833"/>
                </a:cubicBezTo>
                <a:cubicBezTo>
                  <a:pt x="256029" y="1613325"/>
                  <a:pt x="257667" y="1612153"/>
                  <a:pt x="259599" y="1611317"/>
                </a:cubicBezTo>
                <a:cubicBezTo>
                  <a:pt x="261531" y="1610482"/>
                  <a:pt x="263723" y="1610064"/>
                  <a:pt x="266175" y="1610064"/>
                </a:cubicBezTo>
                <a:close/>
                <a:moveTo>
                  <a:pt x="166023" y="1610064"/>
                </a:moveTo>
                <a:cubicBezTo>
                  <a:pt x="169409" y="1610064"/>
                  <a:pt x="171976" y="1611160"/>
                  <a:pt x="173723" y="1613352"/>
                </a:cubicBezTo>
                <a:cubicBezTo>
                  <a:pt x="175470" y="1615544"/>
                  <a:pt x="176279" y="1618800"/>
                  <a:pt x="176148" y="1623119"/>
                </a:cubicBezTo>
                <a:lnTo>
                  <a:pt x="170418" y="1623119"/>
                </a:lnTo>
                <a:cubicBezTo>
                  <a:pt x="170483" y="1620254"/>
                  <a:pt x="170066" y="1618176"/>
                  <a:pt x="169165" y="1616884"/>
                </a:cubicBezTo>
                <a:cubicBezTo>
                  <a:pt x="168264" y="1615593"/>
                  <a:pt x="166946" y="1614947"/>
                  <a:pt x="165209" y="1614947"/>
                </a:cubicBezTo>
                <a:cubicBezTo>
                  <a:pt x="164450" y="1614947"/>
                  <a:pt x="163685" y="1615083"/>
                  <a:pt x="162914" y="1615354"/>
                </a:cubicBezTo>
                <a:cubicBezTo>
                  <a:pt x="162144" y="1615625"/>
                  <a:pt x="161351" y="1616059"/>
                  <a:pt x="160537" y="1616656"/>
                </a:cubicBezTo>
                <a:cubicBezTo>
                  <a:pt x="159724" y="1617253"/>
                  <a:pt x="158861" y="1618018"/>
                  <a:pt x="157949" y="1618952"/>
                </a:cubicBezTo>
                <a:cubicBezTo>
                  <a:pt x="157038" y="1619885"/>
                  <a:pt x="156061" y="1621013"/>
                  <a:pt x="155019" y="1622337"/>
                </a:cubicBezTo>
                <a:lnTo>
                  <a:pt x="155019" y="1643336"/>
                </a:lnTo>
                <a:lnTo>
                  <a:pt x="149289" y="1643336"/>
                </a:lnTo>
                <a:lnTo>
                  <a:pt x="149289" y="1610650"/>
                </a:lnTo>
                <a:lnTo>
                  <a:pt x="154466" y="1610650"/>
                </a:lnTo>
                <a:lnTo>
                  <a:pt x="154629" y="1616673"/>
                </a:lnTo>
                <a:cubicBezTo>
                  <a:pt x="156560" y="1614350"/>
                  <a:pt x="158465" y="1612668"/>
                  <a:pt x="160342" y="1611626"/>
                </a:cubicBezTo>
                <a:cubicBezTo>
                  <a:pt x="162219" y="1610585"/>
                  <a:pt x="164113" y="1610064"/>
                  <a:pt x="166023" y="1610064"/>
                </a:cubicBezTo>
                <a:close/>
                <a:moveTo>
                  <a:pt x="132825" y="1610064"/>
                </a:moveTo>
                <a:cubicBezTo>
                  <a:pt x="135104" y="1610064"/>
                  <a:pt x="137123" y="1610422"/>
                  <a:pt x="138881" y="1611138"/>
                </a:cubicBezTo>
                <a:cubicBezTo>
                  <a:pt x="140639" y="1611854"/>
                  <a:pt x="142120" y="1612869"/>
                  <a:pt x="143324" y="1614182"/>
                </a:cubicBezTo>
                <a:cubicBezTo>
                  <a:pt x="144529" y="1615495"/>
                  <a:pt x="145441" y="1617090"/>
                  <a:pt x="146059" y="1618968"/>
                </a:cubicBezTo>
                <a:cubicBezTo>
                  <a:pt x="146678" y="1620845"/>
                  <a:pt x="146987" y="1622945"/>
                  <a:pt x="146987" y="1625267"/>
                </a:cubicBezTo>
                <a:cubicBezTo>
                  <a:pt x="146987" y="1626071"/>
                  <a:pt x="146976" y="1626743"/>
                  <a:pt x="146955" y="1627286"/>
                </a:cubicBezTo>
                <a:cubicBezTo>
                  <a:pt x="146933" y="1627828"/>
                  <a:pt x="146900" y="1628338"/>
                  <a:pt x="146857" y="1628816"/>
                </a:cubicBezTo>
                <a:lnTo>
                  <a:pt x="123905" y="1628816"/>
                </a:lnTo>
                <a:cubicBezTo>
                  <a:pt x="123905" y="1632159"/>
                  <a:pt x="124838" y="1634725"/>
                  <a:pt x="126705" y="1636516"/>
                </a:cubicBezTo>
                <a:cubicBezTo>
                  <a:pt x="128571" y="1638306"/>
                  <a:pt x="131262" y="1639202"/>
                  <a:pt x="134779" y="1639202"/>
                </a:cubicBezTo>
                <a:cubicBezTo>
                  <a:pt x="135733" y="1639202"/>
                  <a:pt x="136689" y="1639164"/>
                  <a:pt x="137643" y="1639088"/>
                </a:cubicBezTo>
                <a:cubicBezTo>
                  <a:pt x="138598" y="1639012"/>
                  <a:pt x="139521" y="1638909"/>
                  <a:pt x="140411" y="1638778"/>
                </a:cubicBezTo>
                <a:cubicBezTo>
                  <a:pt x="141301" y="1638648"/>
                  <a:pt x="142152" y="1638502"/>
                  <a:pt x="142966" y="1638339"/>
                </a:cubicBezTo>
                <a:cubicBezTo>
                  <a:pt x="143780" y="1638176"/>
                  <a:pt x="144535" y="1637997"/>
                  <a:pt x="145229" y="1637802"/>
                </a:cubicBezTo>
                <a:lnTo>
                  <a:pt x="145229" y="1642457"/>
                </a:lnTo>
                <a:cubicBezTo>
                  <a:pt x="143688" y="1642891"/>
                  <a:pt x="141946" y="1643244"/>
                  <a:pt x="140004" y="1643515"/>
                </a:cubicBezTo>
                <a:cubicBezTo>
                  <a:pt x="138061" y="1643786"/>
                  <a:pt x="136048" y="1643922"/>
                  <a:pt x="133965" y="1643922"/>
                </a:cubicBezTo>
                <a:cubicBezTo>
                  <a:pt x="131165" y="1643922"/>
                  <a:pt x="128756" y="1643542"/>
                  <a:pt x="126737" y="1642783"/>
                </a:cubicBezTo>
                <a:cubicBezTo>
                  <a:pt x="124719" y="1642023"/>
                  <a:pt x="123064" y="1640922"/>
                  <a:pt x="121772" y="1639478"/>
                </a:cubicBezTo>
                <a:cubicBezTo>
                  <a:pt x="120481" y="1638035"/>
                  <a:pt x="119526" y="1636266"/>
                  <a:pt x="118908" y="1634172"/>
                </a:cubicBezTo>
                <a:cubicBezTo>
                  <a:pt x="118289" y="1632077"/>
                  <a:pt x="117980" y="1629706"/>
                  <a:pt x="117980" y="1627058"/>
                </a:cubicBezTo>
                <a:cubicBezTo>
                  <a:pt x="117980" y="1624757"/>
                  <a:pt x="118311" y="1622582"/>
                  <a:pt x="118973" y="1620531"/>
                </a:cubicBezTo>
                <a:cubicBezTo>
                  <a:pt x="119634" y="1618479"/>
                  <a:pt x="120600" y="1616678"/>
                  <a:pt x="121870" y="1615126"/>
                </a:cubicBezTo>
                <a:cubicBezTo>
                  <a:pt x="123140" y="1613574"/>
                  <a:pt x="124697" y="1612343"/>
                  <a:pt x="126542" y="1611431"/>
                </a:cubicBezTo>
                <a:cubicBezTo>
                  <a:pt x="128387" y="1610520"/>
                  <a:pt x="130481" y="1610064"/>
                  <a:pt x="132825" y="1610064"/>
                </a:cubicBezTo>
                <a:close/>
                <a:moveTo>
                  <a:pt x="59230" y="1610064"/>
                </a:moveTo>
                <a:cubicBezTo>
                  <a:pt x="62594" y="1610064"/>
                  <a:pt x="65139" y="1611057"/>
                  <a:pt x="66864" y="1613043"/>
                </a:cubicBezTo>
                <a:cubicBezTo>
                  <a:pt x="68590" y="1615029"/>
                  <a:pt x="69452" y="1618018"/>
                  <a:pt x="69452" y="1622012"/>
                </a:cubicBezTo>
                <a:lnTo>
                  <a:pt x="69452" y="1643336"/>
                </a:lnTo>
                <a:lnTo>
                  <a:pt x="63788" y="1643336"/>
                </a:lnTo>
                <a:lnTo>
                  <a:pt x="63788" y="1622468"/>
                </a:lnTo>
                <a:cubicBezTo>
                  <a:pt x="63788" y="1619907"/>
                  <a:pt x="63310" y="1618013"/>
                  <a:pt x="62355" y="1616787"/>
                </a:cubicBezTo>
                <a:cubicBezTo>
                  <a:pt x="61400" y="1615560"/>
                  <a:pt x="59978" y="1614947"/>
                  <a:pt x="58090" y="1614947"/>
                </a:cubicBezTo>
                <a:cubicBezTo>
                  <a:pt x="57396" y="1614947"/>
                  <a:pt x="56717" y="1615050"/>
                  <a:pt x="56055" y="1615256"/>
                </a:cubicBezTo>
                <a:cubicBezTo>
                  <a:pt x="55393" y="1615463"/>
                  <a:pt x="54704" y="1615821"/>
                  <a:pt x="53988" y="1616331"/>
                </a:cubicBezTo>
                <a:cubicBezTo>
                  <a:pt x="53272" y="1616841"/>
                  <a:pt x="52496" y="1617530"/>
                  <a:pt x="51660" y="1618398"/>
                </a:cubicBezTo>
                <a:cubicBezTo>
                  <a:pt x="50825" y="1619266"/>
                  <a:pt x="49886" y="1620352"/>
                  <a:pt x="48844" y="1621654"/>
                </a:cubicBezTo>
                <a:lnTo>
                  <a:pt x="48844" y="1643336"/>
                </a:lnTo>
                <a:lnTo>
                  <a:pt x="43179" y="1643336"/>
                </a:lnTo>
                <a:lnTo>
                  <a:pt x="43179" y="1610650"/>
                </a:lnTo>
                <a:lnTo>
                  <a:pt x="48226" y="1610650"/>
                </a:lnTo>
                <a:lnTo>
                  <a:pt x="48454" y="1615924"/>
                </a:lnTo>
                <a:cubicBezTo>
                  <a:pt x="49409" y="1614795"/>
                  <a:pt x="50331" y="1613856"/>
                  <a:pt x="51221" y="1613108"/>
                </a:cubicBezTo>
                <a:cubicBezTo>
                  <a:pt x="52111" y="1612359"/>
                  <a:pt x="52984" y="1611757"/>
                  <a:pt x="53842" y="1611301"/>
                </a:cubicBezTo>
                <a:cubicBezTo>
                  <a:pt x="54699" y="1610845"/>
                  <a:pt x="55573" y="1610525"/>
                  <a:pt x="56462" y="1610340"/>
                </a:cubicBezTo>
                <a:cubicBezTo>
                  <a:pt x="57352" y="1610156"/>
                  <a:pt x="58275" y="1610064"/>
                  <a:pt x="59230" y="1610064"/>
                </a:cubicBezTo>
                <a:close/>
                <a:moveTo>
                  <a:pt x="648984" y="1605669"/>
                </a:moveTo>
                <a:lnTo>
                  <a:pt x="648984" y="1618984"/>
                </a:lnTo>
                <a:lnTo>
                  <a:pt x="654780" y="1618984"/>
                </a:lnTo>
                <a:cubicBezTo>
                  <a:pt x="656104" y="1618984"/>
                  <a:pt x="657303" y="1618843"/>
                  <a:pt x="658377" y="1618561"/>
                </a:cubicBezTo>
                <a:cubicBezTo>
                  <a:pt x="659451" y="1618279"/>
                  <a:pt x="660374" y="1617845"/>
                  <a:pt x="661144" y="1617259"/>
                </a:cubicBezTo>
                <a:cubicBezTo>
                  <a:pt x="661915" y="1616673"/>
                  <a:pt x="662512" y="1615940"/>
                  <a:pt x="662935" y="1615061"/>
                </a:cubicBezTo>
                <a:cubicBezTo>
                  <a:pt x="663358" y="1614182"/>
                  <a:pt x="663570" y="1613135"/>
                  <a:pt x="663570" y="1611919"/>
                </a:cubicBezTo>
                <a:cubicBezTo>
                  <a:pt x="663570" y="1611051"/>
                  <a:pt x="663439" y="1610232"/>
                  <a:pt x="663179" y="1609461"/>
                </a:cubicBezTo>
                <a:cubicBezTo>
                  <a:pt x="662918" y="1608691"/>
                  <a:pt x="662463" y="1608029"/>
                  <a:pt x="661812" y="1607475"/>
                </a:cubicBezTo>
                <a:cubicBezTo>
                  <a:pt x="661160" y="1606922"/>
                  <a:pt x="660281" y="1606483"/>
                  <a:pt x="659175" y="1606157"/>
                </a:cubicBezTo>
                <a:cubicBezTo>
                  <a:pt x="658068" y="1605831"/>
                  <a:pt x="656668" y="1605669"/>
                  <a:pt x="654975" y="1605669"/>
                </a:cubicBezTo>
                <a:close/>
                <a:moveTo>
                  <a:pt x="643190" y="1600785"/>
                </a:moveTo>
                <a:lnTo>
                  <a:pt x="655366" y="1600785"/>
                </a:lnTo>
                <a:cubicBezTo>
                  <a:pt x="664850" y="1600785"/>
                  <a:pt x="669593" y="1604236"/>
                  <a:pt x="669593" y="1611138"/>
                </a:cubicBezTo>
                <a:cubicBezTo>
                  <a:pt x="669593" y="1613439"/>
                  <a:pt x="669044" y="1615414"/>
                  <a:pt x="667948" y="1617063"/>
                </a:cubicBezTo>
                <a:cubicBezTo>
                  <a:pt x="666852" y="1618713"/>
                  <a:pt x="665067" y="1619939"/>
                  <a:pt x="662593" y="1620742"/>
                </a:cubicBezTo>
                <a:cubicBezTo>
                  <a:pt x="663743" y="1620959"/>
                  <a:pt x="664834" y="1621328"/>
                  <a:pt x="665865" y="1621849"/>
                </a:cubicBezTo>
                <a:cubicBezTo>
                  <a:pt x="666896" y="1622370"/>
                  <a:pt x="667802" y="1623043"/>
                  <a:pt x="668583" y="1623868"/>
                </a:cubicBezTo>
                <a:lnTo>
                  <a:pt x="669826" y="1625829"/>
                </a:lnTo>
                <a:lnTo>
                  <a:pt x="670690" y="1620238"/>
                </a:lnTo>
                <a:cubicBezTo>
                  <a:pt x="671406" y="1618143"/>
                  <a:pt x="672437" y="1616342"/>
                  <a:pt x="673783" y="1614833"/>
                </a:cubicBezTo>
                <a:cubicBezTo>
                  <a:pt x="675129" y="1613325"/>
                  <a:pt x="676767" y="1612153"/>
                  <a:pt x="678699" y="1611317"/>
                </a:cubicBezTo>
                <a:cubicBezTo>
                  <a:pt x="680631" y="1610482"/>
                  <a:pt x="682823" y="1610064"/>
                  <a:pt x="685275" y="1610064"/>
                </a:cubicBezTo>
                <a:cubicBezTo>
                  <a:pt x="687619" y="1610064"/>
                  <a:pt x="689719" y="1610427"/>
                  <a:pt x="691575" y="1611154"/>
                </a:cubicBezTo>
                <a:cubicBezTo>
                  <a:pt x="693431" y="1611881"/>
                  <a:pt x="695004" y="1612945"/>
                  <a:pt x="696295" y="1614345"/>
                </a:cubicBezTo>
                <a:cubicBezTo>
                  <a:pt x="697587" y="1615745"/>
                  <a:pt x="698575" y="1617487"/>
                  <a:pt x="699258" y="1619570"/>
                </a:cubicBezTo>
                <a:cubicBezTo>
                  <a:pt x="699942" y="1621654"/>
                  <a:pt x="700284" y="1624041"/>
                  <a:pt x="700284" y="1626732"/>
                </a:cubicBezTo>
                <a:cubicBezTo>
                  <a:pt x="700284" y="1629272"/>
                  <a:pt x="699925" y="1631600"/>
                  <a:pt x="699209" y="1633716"/>
                </a:cubicBezTo>
                <a:cubicBezTo>
                  <a:pt x="698493" y="1635832"/>
                  <a:pt x="697462" y="1637644"/>
                  <a:pt x="696117" y="1639153"/>
                </a:cubicBezTo>
                <a:cubicBezTo>
                  <a:pt x="694771" y="1640661"/>
                  <a:pt x="693132" y="1641833"/>
                  <a:pt x="691200" y="1642669"/>
                </a:cubicBezTo>
                <a:cubicBezTo>
                  <a:pt x="689269" y="1643504"/>
                  <a:pt x="687077" y="1643922"/>
                  <a:pt x="684624" y="1643922"/>
                </a:cubicBezTo>
                <a:cubicBezTo>
                  <a:pt x="682280" y="1643922"/>
                  <a:pt x="680180" y="1643559"/>
                  <a:pt x="678324" y="1642832"/>
                </a:cubicBezTo>
                <a:cubicBezTo>
                  <a:pt x="676469" y="1642104"/>
                  <a:pt x="674895" y="1641035"/>
                  <a:pt x="673604" y="1639625"/>
                </a:cubicBezTo>
                <a:cubicBezTo>
                  <a:pt x="672312" y="1638214"/>
                  <a:pt x="671325" y="1636467"/>
                  <a:pt x="670641" y="1634383"/>
                </a:cubicBezTo>
                <a:lnTo>
                  <a:pt x="670505" y="1633425"/>
                </a:lnTo>
                <a:lnTo>
                  <a:pt x="669934" y="1636027"/>
                </a:lnTo>
                <a:cubicBezTo>
                  <a:pt x="669142" y="1637601"/>
                  <a:pt x="668013" y="1638930"/>
                  <a:pt x="666549" y="1640015"/>
                </a:cubicBezTo>
                <a:cubicBezTo>
                  <a:pt x="665084" y="1641101"/>
                  <a:pt x="663315" y="1641925"/>
                  <a:pt x="661242" y="1642490"/>
                </a:cubicBezTo>
                <a:cubicBezTo>
                  <a:pt x="659169" y="1643054"/>
                  <a:pt x="656863" y="1643336"/>
                  <a:pt x="654324" y="1643336"/>
                </a:cubicBezTo>
                <a:lnTo>
                  <a:pt x="643190" y="1643336"/>
                </a:lnTo>
                <a:close/>
                <a:moveTo>
                  <a:pt x="6414" y="1600785"/>
                </a:moveTo>
                <a:lnTo>
                  <a:pt x="30603" y="1600785"/>
                </a:lnTo>
                <a:lnTo>
                  <a:pt x="30603" y="1605669"/>
                </a:lnTo>
                <a:lnTo>
                  <a:pt x="12209" y="1605669"/>
                </a:lnTo>
                <a:lnTo>
                  <a:pt x="12209" y="1618854"/>
                </a:lnTo>
                <a:lnTo>
                  <a:pt x="29887" y="1618854"/>
                </a:lnTo>
                <a:lnTo>
                  <a:pt x="29887" y="1623737"/>
                </a:lnTo>
                <a:lnTo>
                  <a:pt x="12209" y="1623737"/>
                </a:lnTo>
                <a:lnTo>
                  <a:pt x="12209" y="1638388"/>
                </a:lnTo>
                <a:lnTo>
                  <a:pt x="30603" y="1638388"/>
                </a:lnTo>
                <a:lnTo>
                  <a:pt x="30603" y="1643336"/>
                </a:lnTo>
                <a:lnTo>
                  <a:pt x="6414" y="1643336"/>
                </a:lnTo>
                <a:close/>
                <a:moveTo>
                  <a:pt x="302485" y="1600199"/>
                </a:moveTo>
                <a:lnTo>
                  <a:pt x="302485" y="1610650"/>
                </a:lnTo>
                <a:lnTo>
                  <a:pt x="317167" y="1610650"/>
                </a:lnTo>
                <a:lnTo>
                  <a:pt x="317167" y="1615403"/>
                </a:lnTo>
                <a:lnTo>
                  <a:pt x="302485" y="1615403"/>
                </a:lnTo>
                <a:lnTo>
                  <a:pt x="302485" y="1632007"/>
                </a:lnTo>
                <a:cubicBezTo>
                  <a:pt x="302485" y="1634351"/>
                  <a:pt x="303109" y="1636103"/>
                  <a:pt x="304357" y="1637264"/>
                </a:cubicBezTo>
                <a:cubicBezTo>
                  <a:pt x="305605" y="1638426"/>
                  <a:pt x="307444" y="1639006"/>
                  <a:pt x="309875" y="1639006"/>
                </a:cubicBezTo>
                <a:cubicBezTo>
                  <a:pt x="310917" y="1639006"/>
                  <a:pt x="312056" y="1638925"/>
                  <a:pt x="313293" y="1638762"/>
                </a:cubicBezTo>
                <a:cubicBezTo>
                  <a:pt x="314530" y="1638599"/>
                  <a:pt x="315822" y="1638344"/>
                  <a:pt x="317167" y="1637997"/>
                </a:cubicBezTo>
                <a:lnTo>
                  <a:pt x="317167" y="1642880"/>
                </a:lnTo>
                <a:cubicBezTo>
                  <a:pt x="315887" y="1643206"/>
                  <a:pt x="314563" y="1643439"/>
                  <a:pt x="313196" y="1643580"/>
                </a:cubicBezTo>
                <a:cubicBezTo>
                  <a:pt x="311828" y="1643721"/>
                  <a:pt x="310439" y="1643792"/>
                  <a:pt x="309028" y="1643792"/>
                </a:cubicBezTo>
                <a:cubicBezTo>
                  <a:pt x="304926" y="1643792"/>
                  <a:pt x="301866" y="1642864"/>
                  <a:pt x="299848" y="1641008"/>
                </a:cubicBezTo>
                <a:cubicBezTo>
                  <a:pt x="297829" y="1639153"/>
                  <a:pt x="296820" y="1636304"/>
                  <a:pt x="296820" y="1632462"/>
                </a:cubicBezTo>
                <a:lnTo>
                  <a:pt x="296820" y="1615403"/>
                </a:lnTo>
                <a:lnTo>
                  <a:pt x="287672" y="1615403"/>
                </a:lnTo>
                <a:lnTo>
                  <a:pt x="287672" y="1610650"/>
                </a:lnTo>
                <a:lnTo>
                  <a:pt x="296820" y="1610650"/>
                </a:lnTo>
                <a:lnTo>
                  <a:pt x="296820" y="1601664"/>
                </a:lnTo>
                <a:close/>
                <a:moveTo>
                  <a:pt x="92935" y="1600199"/>
                </a:moveTo>
                <a:lnTo>
                  <a:pt x="92935" y="1610650"/>
                </a:lnTo>
                <a:lnTo>
                  <a:pt x="107617" y="1610650"/>
                </a:lnTo>
                <a:lnTo>
                  <a:pt x="107617" y="1615403"/>
                </a:lnTo>
                <a:lnTo>
                  <a:pt x="92935" y="1615403"/>
                </a:lnTo>
                <a:lnTo>
                  <a:pt x="92935" y="1632007"/>
                </a:lnTo>
                <a:cubicBezTo>
                  <a:pt x="92935" y="1634351"/>
                  <a:pt x="93559" y="1636103"/>
                  <a:pt x="94807" y="1637264"/>
                </a:cubicBezTo>
                <a:cubicBezTo>
                  <a:pt x="96055" y="1638426"/>
                  <a:pt x="97894" y="1639006"/>
                  <a:pt x="100325" y="1639006"/>
                </a:cubicBezTo>
                <a:cubicBezTo>
                  <a:pt x="101367" y="1639006"/>
                  <a:pt x="102506" y="1638925"/>
                  <a:pt x="103743" y="1638762"/>
                </a:cubicBezTo>
                <a:cubicBezTo>
                  <a:pt x="104980" y="1638599"/>
                  <a:pt x="106272" y="1638344"/>
                  <a:pt x="107617" y="1637997"/>
                </a:cubicBezTo>
                <a:lnTo>
                  <a:pt x="107617" y="1642880"/>
                </a:lnTo>
                <a:cubicBezTo>
                  <a:pt x="106337" y="1643206"/>
                  <a:pt x="105013" y="1643439"/>
                  <a:pt x="103646" y="1643580"/>
                </a:cubicBezTo>
                <a:cubicBezTo>
                  <a:pt x="102278" y="1643721"/>
                  <a:pt x="100889" y="1643792"/>
                  <a:pt x="99478" y="1643792"/>
                </a:cubicBezTo>
                <a:cubicBezTo>
                  <a:pt x="95376" y="1643792"/>
                  <a:pt x="92316" y="1642864"/>
                  <a:pt x="90298" y="1641008"/>
                </a:cubicBezTo>
                <a:cubicBezTo>
                  <a:pt x="88279" y="1639153"/>
                  <a:pt x="87270" y="1636304"/>
                  <a:pt x="87270" y="1632462"/>
                </a:cubicBezTo>
                <a:lnTo>
                  <a:pt x="87270" y="1615403"/>
                </a:lnTo>
                <a:lnTo>
                  <a:pt x="78122" y="1615403"/>
                </a:lnTo>
                <a:lnTo>
                  <a:pt x="78122" y="1610650"/>
                </a:lnTo>
                <a:lnTo>
                  <a:pt x="87270" y="1610650"/>
                </a:lnTo>
                <a:lnTo>
                  <a:pt x="87270" y="1601664"/>
                </a:lnTo>
                <a:close/>
                <a:moveTo>
                  <a:pt x="709930" y="1597334"/>
                </a:moveTo>
                <a:lnTo>
                  <a:pt x="715594" y="1597334"/>
                </a:lnTo>
                <a:lnTo>
                  <a:pt x="715594" y="1609999"/>
                </a:lnTo>
                <a:lnTo>
                  <a:pt x="715334" y="1616054"/>
                </a:lnTo>
                <a:cubicBezTo>
                  <a:pt x="716962" y="1613862"/>
                  <a:pt x="718704" y="1612315"/>
                  <a:pt x="720559" y="1611415"/>
                </a:cubicBezTo>
                <a:cubicBezTo>
                  <a:pt x="722415" y="1610514"/>
                  <a:pt x="724406" y="1610064"/>
                  <a:pt x="726533" y="1610064"/>
                </a:cubicBezTo>
                <a:cubicBezTo>
                  <a:pt x="728400" y="1610064"/>
                  <a:pt x="730038" y="1610454"/>
                  <a:pt x="731449" y="1611236"/>
                </a:cubicBezTo>
                <a:cubicBezTo>
                  <a:pt x="732860" y="1612017"/>
                  <a:pt x="734043" y="1613118"/>
                  <a:pt x="734998" y="1614540"/>
                </a:cubicBezTo>
                <a:cubicBezTo>
                  <a:pt x="735953" y="1615962"/>
                  <a:pt x="736669" y="1617676"/>
                  <a:pt x="737147" y="1619684"/>
                </a:cubicBezTo>
                <a:cubicBezTo>
                  <a:pt x="737624" y="1621692"/>
                  <a:pt x="737863" y="1623933"/>
                  <a:pt x="737863" y="1626407"/>
                </a:cubicBezTo>
                <a:cubicBezTo>
                  <a:pt x="737863" y="1629120"/>
                  <a:pt x="737488" y="1631545"/>
                  <a:pt x="736740" y="1633683"/>
                </a:cubicBezTo>
                <a:cubicBezTo>
                  <a:pt x="735991" y="1635821"/>
                  <a:pt x="734927" y="1637633"/>
                  <a:pt x="733549" y="1639120"/>
                </a:cubicBezTo>
                <a:cubicBezTo>
                  <a:pt x="732171" y="1640607"/>
                  <a:pt x="730494" y="1641746"/>
                  <a:pt x="728519" y="1642539"/>
                </a:cubicBezTo>
                <a:cubicBezTo>
                  <a:pt x="726544" y="1643331"/>
                  <a:pt x="724319" y="1643727"/>
                  <a:pt x="721845" y="1643727"/>
                </a:cubicBezTo>
                <a:cubicBezTo>
                  <a:pt x="719914" y="1643727"/>
                  <a:pt x="717939" y="1643542"/>
                  <a:pt x="715920" y="1643173"/>
                </a:cubicBezTo>
                <a:cubicBezTo>
                  <a:pt x="713902" y="1642804"/>
                  <a:pt x="711905" y="1642218"/>
                  <a:pt x="709930" y="1641415"/>
                </a:cubicBezTo>
                <a:close/>
                <a:moveTo>
                  <a:pt x="298285" y="1566257"/>
                </a:moveTo>
                <a:cubicBezTo>
                  <a:pt x="297569" y="1566735"/>
                  <a:pt x="296977" y="1567201"/>
                  <a:pt x="296511" y="1567657"/>
                </a:cubicBezTo>
                <a:cubicBezTo>
                  <a:pt x="296044" y="1568113"/>
                  <a:pt x="295680" y="1568574"/>
                  <a:pt x="295420" y="1569041"/>
                </a:cubicBezTo>
                <a:cubicBezTo>
                  <a:pt x="295160" y="1569507"/>
                  <a:pt x="294975" y="1569974"/>
                  <a:pt x="294867" y="1570441"/>
                </a:cubicBezTo>
                <a:cubicBezTo>
                  <a:pt x="294758" y="1570907"/>
                  <a:pt x="294704" y="1571379"/>
                  <a:pt x="294704" y="1571857"/>
                </a:cubicBezTo>
                <a:cubicBezTo>
                  <a:pt x="294704" y="1573398"/>
                  <a:pt x="295507" y="1574521"/>
                  <a:pt x="297113" y="1575226"/>
                </a:cubicBezTo>
                <a:cubicBezTo>
                  <a:pt x="298719" y="1575932"/>
                  <a:pt x="300954" y="1576284"/>
                  <a:pt x="303820" y="1576284"/>
                </a:cubicBezTo>
                <a:cubicBezTo>
                  <a:pt x="305621" y="1576284"/>
                  <a:pt x="307135" y="1576122"/>
                  <a:pt x="308361" y="1575796"/>
                </a:cubicBezTo>
                <a:cubicBezTo>
                  <a:pt x="309587" y="1575471"/>
                  <a:pt x="310575" y="1575042"/>
                  <a:pt x="311324" y="1574510"/>
                </a:cubicBezTo>
                <a:cubicBezTo>
                  <a:pt x="312072" y="1573978"/>
                  <a:pt x="312610" y="1573371"/>
                  <a:pt x="312935" y="1572687"/>
                </a:cubicBezTo>
                <a:cubicBezTo>
                  <a:pt x="313261" y="1572003"/>
                  <a:pt x="313424" y="1571303"/>
                  <a:pt x="313424" y="1570587"/>
                </a:cubicBezTo>
                <a:cubicBezTo>
                  <a:pt x="313424" y="1569263"/>
                  <a:pt x="312881" y="1568286"/>
                  <a:pt x="311796" y="1567657"/>
                </a:cubicBezTo>
                <a:cubicBezTo>
                  <a:pt x="310711" y="1567028"/>
                  <a:pt x="309050" y="1566659"/>
                  <a:pt x="306815" y="1566550"/>
                </a:cubicBezTo>
                <a:close/>
                <a:moveTo>
                  <a:pt x="1389799" y="1557727"/>
                </a:moveTo>
                <a:cubicBezTo>
                  <a:pt x="1390472" y="1557727"/>
                  <a:pt x="1391112" y="1557863"/>
                  <a:pt x="1391720" y="1558134"/>
                </a:cubicBezTo>
                <a:cubicBezTo>
                  <a:pt x="1392328" y="1558406"/>
                  <a:pt x="1392860" y="1558769"/>
                  <a:pt x="1393315" y="1559225"/>
                </a:cubicBezTo>
                <a:cubicBezTo>
                  <a:pt x="1393771" y="1559681"/>
                  <a:pt x="1394135" y="1560213"/>
                  <a:pt x="1394406" y="1560820"/>
                </a:cubicBezTo>
                <a:cubicBezTo>
                  <a:pt x="1394677" y="1561428"/>
                  <a:pt x="1394813" y="1562068"/>
                  <a:pt x="1394813" y="1562741"/>
                </a:cubicBezTo>
                <a:cubicBezTo>
                  <a:pt x="1394813" y="1563436"/>
                  <a:pt x="1394677" y="1564081"/>
                  <a:pt x="1394406" y="1564678"/>
                </a:cubicBezTo>
                <a:cubicBezTo>
                  <a:pt x="1394135" y="1565275"/>
                  <a:pt x="1393771" y="1565801"/>
                  <a:pt x="1393315" y="1566257"/>
                </a:cubicBezTo>
                <a:cubicBezTo>
                  <a:pt x="1392860" y="1566713"/>
                  <a:pt x="1392328" y="1567071"/>
                  <a:pt x="1391720" y="1567332"/>
                </a:cubicBezTo>
                <a:cubicBezTo>
                  <a:pt x="1391112" y="1567592"/>
                  <a:pt x="1390472" y="1567722"/>
                  <a:pt x="1389799" y="1567722"/>
                </a:cubicBezTo>
                <a:cubicBezTo>
                  <a:pt x="1389105" y="1567722"/>
                  <a:pt x="1388459" y="1567592"/>
                  <a:pt x="1387862" y="1567332"/>
                </a:cubicBezTo>
                <a:cubicBezTo>
                  <a:pt x="1387265" y="1567071"/>
                  <a:pt x="1386739" y="1566713"/>
                  <a:pt x="1386283" y="1566257"/>
                </a:cubicBezTo>
                <a:cubicBezTo>
                  <a:pt x="1385827" y="1565801"/>
                  <a:pt x="1385469" y="1565275"/>
                  <a:pt x="1385209" y="1564678"/>
                </a:cubicBezTo>
                <a:cubicBezTo>
                  <a:pt x="1384948" y="1564081"/>
                  <a:pt x="1384818" y="1563436"/>
                  <a:pt x="1384818" y="1562741"/>
                </a:cubicBezTo>
                <a:cubicBezTo>
                  <a:pt x="1384818" y="1562068"/>
                  <a:pt x="1384948" y="1561428"/>
                  <a:pt x="1385209" y="1560820"/>
                </a:cubicBezTo>
                <a:cubicBezTo>
                  <a:pt x="1385469" y="1560213"/>
                  <a:pt x="1385827" y="1559681"/>
                  <a:pt x="1386283" y="1559225"/>
                </a:cubicBezTo>
                <a:cubicBezTo>
                  <a:pt x="1386739" y="1558769"/>
                  <a:pt x="1387265" y="1558406"/>
                  <a:pt x="1387862" y="1558134"/>
                </a:cubicBezTo>
                <a:cubicBezTo>
                  <a:pt x="1388459" y="1557863"/>
                  <a:pt x="1389105" y="1557727"/>
                  <a:pt x="1389799" y="1557727"/>
                </a:cubicBezTo>
                <a:close/>
                <a:moveTo>
                  <a:pt x="1037114" y="1556881"/>
                </a:moveTo>
                <a:cubicBezTo>
                  <a:pt x="1037852" y="1556881"/>
                  <a:pt x="1038552" y="1557022"/>
                  <a:pt x="1039214" y="1557304"/>
                </a:cubicBezTo>
                <a:cubicBezTo>
                  <a:pt x="1039876" y="1557586"/>
                  <a:pt x="1040451" y="1557977"/>
                  <a:pt x="1040939" y="1558476"/>
                </a:cubicBezTo>
                <a:cubicBezTo>
                  <a:pt x="1041427" y="1558975"/>
                  <a:pt x="1041813" y="1559556"/>
                  <a:pt x="1042095" y="1560218"/>
                </a:cubicBezTo>
                <a:cubicBezTo>
                  <a:pt x="1042377" y="1560880"/>
                  <a:pt x="1042518" y="1561591"/>
                  <a:pt x="1042518" y="1562350"/>
                </a:cubicBezTo>
                <a:cubicBezTo>
                  <a:pt x="1042518" y="1563088"/>
                  <a:pt x="1042377" y="1563783"/>
                  <a:pt x="1042095" y="1564434"/>
                </a:cubicBezTo>
                <a:cubicBezTo>
                  <a:pt x="1041813" y="1565085"/>
                  <a:pt x="1041427" y="1565655"/>
                  <a:pt x="1040939" y="1566143"/>
                </a:cubicBezTo>
                <a:cubicBezTo>
                  <a:pt x="1040451" y="1566631"/>
                  <a:pt x="1039876" y="1567017"/>
                  <a:pt x="1039214" y="1567299"/>
                </a:cubicBezTo>
                <a:cubicBezTo>
                  <a:pt x="1038552" y="1567581"/>
                  <a:pt x="1037852" y="1567722"/>
                  <a:pt x="1037114" y="1567722"/>
                </a:cubicBezTo>
                <a:cubicBezTo>
                  <a:pt x="1036354" y="1567722"/>
                  <a:pt x="1035649" y="1567581"/>
                  <a:pt x="1034998" y="1567299"/>
                </a:cubicBezTo>
                <a:cubicBezTo>
                  <a:pt x="1034346" y="1567017"/>
                  <a:pt x="1033777" y="1566631"/>
                  <a:pt x="1033288" y="1566143"/>
                </a:cubicBezTo>
                <a:cubicBezTo>
                  <a:pt x="1032800" y="1565655"/>
                  <a:pt x="1032415" y="1565085"/>
                  <a:pt x="1032133" y="1564434"/>
                </a:cubicBezTo>
                <a:cubicBezTo>
                  <a:pt x="1031851" y="1563783"/>
                  <a:pt x="1031709" y="1563088"/>
                  <a:pt x="1031709" y="1562350"/>
                </a:cubicBezTo>
                <a:cubicBezTo>
                  <a:pt x="1031709" y="1561591"/>
                  <a:pt x="1031851" y="1560880"/>
                  <a:pt x="1032133" y="1560218"/>
                </a:cubicBezTo>
                <a:cubicBezTo>
                  <a:pt x="1032415" y="1559556"/>
                  <a:pt x="1032800" y="1558975"/>
                  <a:pt x="1033288" y="1558476"/>
                </a:cubicBezTo>
                <a:cubicBezTo>
                  <a:pt x="1033777" y="1557977"/>
                  <a:pt x="1034346" y="1557586"/>
                  <a:pt x="1034998" y="1557304"/>
                </a:cubicBezTo>
                <a:cubicBezTo>
                  <a:pt x="1035649" y="1557022"/>
                  <a:pt x="1036354" y="1556881"/>
                  <a:pt x="1037114" y="1556881"/>
                </a:cubicBezTo>
                <a:close/>
                <a:moveTo>
                  <a:pt x="552414" y="1538747"/>
                </a:moveTo>
                <a:cubicBezTo>
                  <a:pt x="549332" y="1538747"/>
                  <a:pt x="546928" y="1539745"/>
                  <a:pt x="545203" y="1541742"/>
                </a:cubicBezTo>
                <a:cubicBezTo>
                  <a:pt x="543477" y="1543739"/>
                  <a:pt x="542614" y="1546864"/>
                  <a:pt x="542614" y="1551118"/>
                </a:cubicBezTo>
                <a:cubicBezTo>
                  <a:pt x="542614" y="1555069"/>
                  <a:pt x="543195" y="1558015"/>
                  <a:pt x="544356" y="1559958"/>
                </a:cubicBezTo>
                <a:cubicBezTo>
                  <a:pt x="545517" y="1561900"/>
                  <a:pt x="547161" y="1562871"/>
                  <a:pt x="549288" y="1562871"/>
                </a:cubicBezTo>
                <a:cubicBezTo>
                  <a:pt x="550721" y="1562871"/>
                  <a:pt x="552235" y="1562231"/>
                  <a:pt x="553830" y="1560950"/>
                </a:cubicBezTo>
                <a:cubicBezTo>
                  <a:pt x="555425" y="1559670"/>
                  <a:pt x="557102" y="1557771"/>
                  <a:pt x="558860" y="1555253"/>
                </a:cubicBezTo>
                <a:lnTo>
                  <a:pt x="558860" y="1540082"/>
                </a:lnTo>
                <a:cubicBezTo>
                  <a:pt x="557927" y="1539648"/>
                  <a:pt x="556896" y="1539317"/>
                  <a:pt x="555767" y="1539089"/>
                </a:cubicBezTo>
                <a:cubicBezTo>
                  <a:pt x="554638" y="1538861"/>
                  <a:pt x="553521" y="1538747"/>
                  <a:pt x="552414" y="1538747"/>
                </a:cubicBezTo>
                <a:close/>
                <a:moveTo>
                  <a:pt x="1142149" y="1538682"/>
                </a:moveTo>
                <a:cubicBezTo>
                  <a:pt x="1140456" y="1538682"/>
                  <a:pt x="1139008" y="1539013"/>
                  <a:pt x="1137803" y="1539675"/>
                </a:cubicBezTo>
                <a:cubicBezTo>
                  <a:pt x="1136598" y="1540337"/>
                  <a:pt x="1135611" y="1541221"/>
                  <a:pt x="1134840" y="1542328"/>
                </a:cubicBezTo>
                <a:cubicBezTo>
                  <a:pt x="1134070" y="1543435"/>
                  <a:pt x="1133506" y="1544721"/>
                  <a:pt x="1133147" y="1546186"/>
                </a:cubicBezTo>
                <a:cubicBezTo>
                  <a:pt x="1132789" y="1547651"/>
                  <a:pt x="1132610" y="1549187"/>
                  <a:pt x="1132610" y="1550793"/>
                </a:cubicBezTo>
                <a:cubicBezTo>
                  <a:pt x="1132610" y="1552811"/>
                  <a:pt x="1132833" y="1554580"/>
                  <a:pt x="1133278" y="1556100"/>
                </a:cubicBezTo>
                <a:cubicBezTo>
                  <a:pt x="1133723" y="1557619"/>
                  <a:pt x="1134357" y="1558883"/>
                  <a:pt x="1135182" y="1559892"/>
                </a:cubicBezTo>
                <a:cubicBezTo>
                  <a:pt x="1136007" y="1560902"/>
                  <a:pt x="1137005" y="1561661"/>
                  <a:pt x="1138177" y="1562171"/>
                </a:cubicBezTo>
                <a:cubicBezTo>
                  <a:pt x="1139349" y="1562681"/>
                  <a:pt x="1140673" y="1562936"/>
                  <a:pt x="1142149" y="1562936"/>
                </a:cubicBezTo>
                <a:cubicBezTo>
                  <a:pt x="1143842" y="1562936"/>
                  <a:pt x="1145291" y="1562605"/>
                  <a:pt x="1146495" y="1561943"/>
                </a:cubicBezTo>
                <a:cubicBezTo>
                  <a:pt x="1147700" y="1561281"/>
                  <a:pt x="1148687" y="1560397"/>
                  <a:pt x="1149458" y="1559290"/>
                </a:cubicBezTo>
                <a:cubicBezTo>
                  <a:pt x="1150229" y="1558183"/>
                  <a:pt x="1150793" y="1556897"/>
                  <a:pt x="1151151" y="1555432"/>
                </a:cubicBezTo>
                <a:cubicBezTo>
                  <a:pt x="1151509" y="1553967"/>
                  <a:pt x="1151688" y="1552421"/>
                  <a:pt x="1151688" y="1550793"/>
                </a:cubicBezTo>
                <a:cubicBezTo>
                  <a:pt x="1151688" y="1548774"/>
                  <a:pt x="1151466" y="1547011"/>
                  <a:pt x="1151021" y="1545503"/>
                </a:cubicBezTo>
                <a:cubicBezTo>
                  <a:pt x="1150576" y="1543994"/>
                  <a:pt x="1149941" y="1542735"/>
                  <a:pt x="1149116" y="1541726"/>
                </a:cubicBezTo>
                <a:cubicBezTo>
                  <a:pt x="1148291" y="1540717"/>
                  <a:pt x="1147288" y="1539957"/>
                  <a:pt x="1146105" y="1539447"/>
                </a:cubicBezTo>
                <a:cubicBezTo>
                  <a:pt x="1144922" y="1538937"/>
                  <a:pt x="1143603" y="1538682"/>
                  <a:pt x="1142149" y="1538682"/>
                </a:cubicBezTo>
                <a:close/>
                <a:moveTo>
                  <a:pt x="56300" y="1538682"/>
                </a:moveTo>
                <a:cubicBezTo>
                  <a:pt x="54607" y="1538682"/>
                  <a:pt x="53158" y="1539013"/>
                  <a:pt x="51953" y="1539675"/>
                </a:cubicBezTo>
                <a:cubicBezTo>
                  <a:pt x="50749" y="1540337"/>
                  <a:pt x="49761" y="1541221"/>
                  <a:pt x="48991" y="1542328"/>
                </a:cubicBezTo>
                <a:cubicBezTo>
                  <a:pt x="48220" y="1543435"/>
                  <a:pt x="47656" y="1544721"/>
                  <a:pt x="47298" y="1546186"/>
                </a:cubicBezTo>
                <a:cubicBezTo>
                  <a:pt x="46940" y="1547651"/>
                  <a:pt x="46761" y="1549187"/>
                  <a:pt x="46761" y="1550793"/>
                </a:cubicBezTo>
                <a:cubicBezTo>
                  <a:pt x="46761" y="1552811"/>
                  <a:pt x="46983" y="1554580"/>
                  <a:pt x="47428" y="1556100"/>
                </a:cubicBezTo>
                <a:cubicBezTo>
                  <a:pt x="47873" y="1557619"/>
                  <a:pt x="48508" y="1558883"/>
                  <a:pt x="49333" y="1559892"/>
                </a:cubicBezTo>
                <a:cubicBezTo>
                  <a:pt x="50157" y="1560902"/>
                  <a:pt x="51156" y="1561661"/>
                  <a:pt x="52328" y="1562171"/>
                </a:cubicBezTo>
                <a:cubicBezTo>
                  <a:pt x="53500" y="1562681"/>
                  <a:pt x="54824" y="1562936"/>
                  <a:pt x="56300" y="1562936"/>
                </a:cubicBezTo>
                <a:cubicBezTo>
                  <a:pt x="57993" y="1562936"/>
                  <a:pt x="59441" y="1562605"/>
                  <a:pt x="60646" y="1561943"/>
                </a:cubicBezTo>
                <a:cubicBezTo>
                  <a:pt x="61850" y="1561281"/>
                  <a:pt x="62838" y="1560397"/>
                  <a:pt x="63608" y="1559290"/>
                </a:cubicBezTo>
                <a:cubicBezTo>
                  <a:pt x="64379" y="1558183"/>
                  <a:pt x="64943" y="1556897"/>
                  <a:pt x="65301" y="1555432"/>
                </a:cubicBezTo>
                <a:cubicBezTo>
                  <a:pt x="65659" y="1553967"/>
                  <a:pt x="65839" y="1552421"/>
                  <a:pt x="65839" y="1550793"/>
                </a:cubicBezTo>
                <a:cubicBezTo>
                  <a:pt x="65839" y="1548774"/>
                  <a:pt x="65616" y="1547011"/>
                  <a:pt x="65171" y="1545503"/>
                </a:cubicBezTo>
                <a:cubicBezTo>
                  <a:pt x="64726" y="1543994"/>
                  <a:pt x="64091" y="1542735"/>
                  <a:pt x="63267" y="1541726"/>
                </a:cubicBezTo>
                <a:cubicBezTo>
                  <a:pt x="62442" y="1540717"/>
                  <a:pt x="61438" y="1539957"/>
                  <a:pt x="60255" y="1539447"/>
                </a:cubicBezTo>
                <a:cubicBezTo>
                  <a:pt x="59072" y="1538937"/>
                  <a:pt x="57754" y="1538682"/>
                  <a:pt x="56300" y="1538682"/>
                </a:cubicBezTo>
                <a:close/>
                <a:moveTo>
                  <a:pt x="1208889" y="1538389"/>
                </a:moveTo>
                <a:cubicBezTo>
                  <a:pt x="1207652" y="1538389"/>
                  <a:pt x="1206524" y="1538628"/>
                  <a:pt x="1205504" y="1539105"/>
                </a:cubicBezTo>
                <a:cubicBezTo>
                  <a:pt x="1204483" y="1539583"/>
                  <a:pt x="1203604" y="1540255"/>
                  <a:pt x="1202866" y="1541124"/>
                </a:cubicBezTo>
                <a:cubicBezTo>
                  <a:pt x="1202128" y="1541992"/>
                  <a:pt x="1201532" y="1543034"/>
                  <a:pt x="1201076" y="1544249"/>
                </a:cubicBezTo>
                <a:cubicBezTo>
                  <a:pt x="1200620" y="1545464"/>
                  <a:pt x="1200338" y="1546799"/>
                  <a:pt x="1200229" y="1548254"/>
                </a:cubicBezTo>
                <a:lnTo>
                  <a:pt x="1217419" y="1548254"/>
                </a:lnTo>
                <a:cubicBezTo>
                  <a:pt x="1217484" y="1546799"/>
                  <a:pt x="1217343" y="1545470"/>
                  <a:pt x="1216996" y="1544265"/>
                </a:cubicBezTo>
                <a:cubicBezTo>
                  <a:pt x="1216648" y="1543061"/>
                  <a:pt x="1216111" y="1542024"/>
                  <a:pt x="1215384" y="1541156"/>
                </a:cubicBezTo>
                <a:cubicBezTo>
                  <a:pt x="1214657" y="1540288"/>
                  <a:pt x="1213751" y="1539610"/>
                  <a:pt x="1212666" y="1539122"/>
                </a:cubicBezTo>
                <a:cubicBezTo>
                  <a:pt x="1211581" y="1538633"/>
                  <a:pt x="1210322" y="1538389"/>
                  <a:pt x="1208889" y="1538389"/>
                </a:cubicBezTo>
                <a:close/>
                <a:moveTo>
                  <a:pt x="761215" y="1538389"/>
                </a:moveTo>
                <a:cubicBezTo>
                  <a:pt x="759978" y="1538389"/>
                  <a:pt x="758849" y="1538628"/>
                  <a:pt x="757829" y="1539105"/>
                </a:cubicBezTo>
                <a:cubicBezTo>
                  <a:pt x="756809" y="1539583"/>
                  <a:pt x="755930" y="1540255"/>
                  <a:pt x="755192" y="1541124"/>
                </a:cubicBezTo>
                <a:cubicBezTo>
                  <a:pt x="754454" y="1541992"/>
                  <a:pt x="753857" y="1543034"/>
                  <a:pt x="753401" y="1544249"/>
                </a:cubicBezTo>
                <a:cubicBezTo>
                  <a:pt x="752946" y="1545464"/>
                  <a:pt x="752664" y="1546799"/>
                  <a:pt x="752555" y="1548254"/>
                </a:cubicBezTo>
                <a:lnTo>
                  <a:pt x="769745" y="1548254"/>
                </a:lnTo>
                <a:cubicBezTo>
                  <a:pt x="769810" y="1546799"/>
                  <a:pt x="769669" y="1545470"/>
                  <a:pt x="769321" y="1544265"/>
                </a:cubicBezTo>
                <a:cubicBezTo>
                  <a:pt x="768974" y="1543061"/>
                  <a:pt x="768437" y="1542024"/>
                  <a:pt x="767710" y="1541156"/>
                </a:cubicBezTo>
                <a:cubicBezTo>
                  <a:pt x="766983" y="1540288"/>
                  <a:pt x="766077" y="1539610"/>
                  <a:pt x="764991" y="1539122"/>
                </a:cubicBezTo>
                <a:cubicBezTo>
                  <a:pt x="763906" y="1538633"/>
                  <a:pt x="762647" y="1538389"/>
                  <a:pt x="761215" y="1538389"/>
                </a:cubicBezTo>
                <a:close/>
                <a:moveTo>
                  <a:pt x="513565" y="1538389"/>
                </a:moveTo>
                <a:cubicBezTo>
                  <a:pt x="512328" y="1538389"/>
                  <a:pt x="511199" y="1538628"/>
                  <a:pt x="510179" y="1539105"/>
                </a:cubicBezTo>
                <a:cubicBezTo>
                  <a:pt x="509159" y="1539583"/>
                  <a:pt x="508280" y="1540255"/>
                  <a:pt x="507542" y="1541124"/>
                </a:cubicBezTo>
                <a:cubicBezTo>
                  <a:pt x="506804" y="1541992"/>
                  <a:pt x="506207" y="1543034"/>
                  <a:pt x="505751" y="1544249"/>
                </a:cubicBezTo>
                <a:cubicBezTo>
                  <a:pt x="505296" y="1545464"/>
                  <a:pt x="505014" y="1546799"/>
                  <a:pt x="504905" y="1548254"/>
                </a:cubicBezTo>
                <a:lnTo>
                  <a:pt x="522095" y="1548254"/>
                </a:lnTo>
                <a:cubicBezTo>
                  <a:pt x="522160" y="1546799"/>
                  <a:pt x="522019" y="1545470"/>
                  <a:pt x="521671" y="1544265"/>
                </a:cubicBezTo>
                <a:cubicBezTo>
                  <a:pt x="521324" y="1543061"/>
                  <a:pt x="520787" y="1542024"/>
                  <a:pt x="520060" y="1541156"/>
                </a:cubicBezTo>
                <a:cubicBezTo>
                  <a:pt x="519333" y="1540288"/>
                  <a:pt x="518427" y="1539610"/>
                  <a:pt x="517341" y="1539122"/>
                </a:cubicBezTo>
                <a:cubicBezTo>
                  <a:pt x="516256" y="1538633"/>
                  <a:pt x="514997" y="1538389"/>
                  <a:pt x="513565" y="1538389"/>
                </a:cubicBezTo>
                <a:close/>
                <a:moveTo>
                  <a:pt x="446890" y="1538389"/>
                </a:moveTo>
                <a:cubicBezTo>
                  <a:pt x="445653" y="1538389"/>
                  <a:pt x="444524" y="1538628"/>
                  <a:pt x="443504" y="1539105"/>
                </a:cubicBezTo>
                <a:cubicBezTo>
                  <a:pt x="442484" y="1539583"/>
                  <a:pt x="441605" y="1540255"/>
                  <a:pt x="440867" y="1541124"/>
                </a:cubicBezTo>
                <a:cubicBezTo>
                  <a:pt x="440129" y="1541992"/>
                  <a:pt x="439532" y="1543034"/>
                  <a:pt x="439076" y="1544249"/>
                </a:cubicBezTo>
                <a:cubicBezTo>
                  <a:pt x="438621" y="1545464"/>
                  <a:pt x="438339" y="1546799"/>
                  <a:pt x="438230" y="1548254"/>
                </a:cubicBezTo>
                <a:lnTo>
                  <a:pt x="455420" y="1548254"/>
                </a:lnTo>
                <a:cubicBezTo>
                  <a:pt x="455485" y="1546799"/>
                  <a:pt x="455344" y="1545470"/>
                  <a:pt x="454996" y="1544265"/>
                </a:cubicBezTo>
                <a:cubicBezTo>
                  <a:pt x="454649" y="1543061"/>
                  <a:pt x="454112" y="1542024"/>
                  <a:pt x="453385" y="1541156"/>
                </a:cubicBezTo>
                <a:cubicBezTo>
                  <a:pt x="452658" y="1540288"/>
                  <a:pt x="451752" y="1539610"/>
                  <a:pt x="450666" y="1539122"/>
                </a:cubicBezTo>
                <a:cubicBezTo>
                  <a:pt x="449581" y="1538633"/>
                  <a:pt x="448322" y="1538389"/>
                  <a:pt x="446890" y="1538389"/>
                </a:cubicBezTo>
                <a:close/>
                <a:moveTo>
                  <a:pt x="265915" y="1538389"/>
                </a:moveTo>
                <a:cubicBezTo>
                  <a:pt x="264678" y="1538389"/>
                  <a:pt x="263549" y="1538628"/>
                  <a:pt x="262529" y="1539105"/>
                </a:cubicBezTo>
                <a:cubicBezTo>
                  <a:pt x="261509" y="1539583"/>
                  <a:pt x="260630" y="1540255"/>
                  <a:pt x="259892" y="1541124"/>
                </a:cubicBezTo>
                <a:cubicBezTo>
                  <a:pt x="259154" y="1541992"/>
                  <a:pt x="258557" y="1543034"/>
                  <a:pt x="258101" y="1544249"/>
                </a:cubicBezTo>
                <a:cubicBezTo>
                  <a:pt x="257646" y="1545464"/>
                  <a:pt x="257363" y="1546799"/>
                  <a:pt x="257255" y="1548254"/>
                </a:cubicBezTo>
                <a:lnTo>
                  <a:pt x="274445" y="1548254"/>
                </a:lnTo>
                <a:cubicBezTo>
                  <a:pt x="274510" y="1546799"/>
                  <a:pt x="274369" y="1545470"/>
                  <a:pt x="274021" y="1544265"/>
                </a:cubicBezTo>
                <a:cubicBezTo>
                  <a:pt x="273674" y="1543061"/>
                  <a:pt x="273137" y="1542024"/>
                  <a:pt x="272410" y="1541156"/>
                </a:cubicBezTo>
                <a:cubicBezTo>
                  <a:pt x="271683" y="1540288"/>
                  <a:pt x="270777" y="1539610"/>
                  <a:pt x="269691" y="1539122"/>
                </a:cubicBezTo>
                <a:cubicBezTo>
                  <a:pt x="268606" y="1538633"/>
                  <a:pt x="267347" y="1538389"/>
                  <a:pt x="265915" y="1538389"/>
                </a:cubicBezTo>
                <a:close/>
                <a:moveTo>
                  <a:pt x="132565" y="1538389"/>
                </a:moveTo>
                <a:cubicBezTo>
                  <a:pt x="131328" y="1538389"/>
                  <a:pt x="130199" y="1538628"/>
                  <a:pt x="129179" y="1539105"/>
                </a:cubicBezTo>
                <a:cubicBezTo>
                  <a:pt x="128159" y="1539583"/>
                  <a:pt x="127280" y="1540255"/>
                  <a:pt x="126542" y="1541124"/>
                </a:cubicBezTo>
                <a:cubicBezTo>
                  <a:pt x="125804" y="1541992"/>
                  <a:pt x="125207" y="1543034"/>
                  <a:pt x="124751" y="1544249"/>
                </a:cubicBezTo>
                <a:cubicBezTo>
                  <a:pt x="124296" y="1545464"/>
                  <a:pt x="124013" y="1546799"/>
                  <a:pt x="123905" y="1548254"/>
                </a:cubicBezTo>
                <a:lnTo>
                  <a:pt x="141095" y="1548254"/>
                </a:lnTo>
                <a:cubicBezTo>
                  <a:pt x="141160" y="1546799"/>
                  <a:pt x="141019" y="1545470"/>
                  <a:pt x="140671" y="1544265"/>
                </a:cubicBezTo>
                <a:cubicBezTo>
                  <a:pt x="140324" y="1543061"/>
                  <a:pt x="139787" y="1542024"/>
                  <a:pt x="139060" y="1541156"/>
                </a:cubicBezTo>
                <a:cubicBezTo>
                  <a:pt x="138333" y="1540288"/>
                  <a:pt x="137426" y="1539610"/>
                  <a:pt x="136341" y="1539122"/>
                </a:cubicBezTo>
                <a:cubicBezTo>
                  <a:pt x="135256" y="1538633"/>
                  <a:pt x="133997" y="1538389"/>
                  <a:pt x="132565" y="1538389"/>
                </a:cubicBezTo>
                <a:close/>
                <a:moveTo>
                  <a:pt x="303494" y="1538129"/>
                </a:moveTo>
                <a:cubicBezTo>
                  <a:pt x="302365" y="1538129"/>
                  <a:pt x="301361" y="1538324"/>
                  <a:pt x="300483" y="1538715"/>
                </a:cubicBezTo>
                <a:cubicBezTo>
                  <a:pt x="299603" y="1539105"/>
                  <a:pt x="298865" y="1539621"/>
                  <a:pt x="298269" y="1540261"/>
                </a:cubicBezTo>
                <a:cubicBezTo>
                  <a:pt x="297672" y="1540901"/>
                  <a:pt x="297216" y="1541645"/>
                  <a:pt x="296901" y="1542491"/>
                </a:cubicBezTo>
                <a:cubicBezTo>
                  <a:pt x="296587" y="1543338"/>
                  <a:pt x="296429" y="1544217"/>
                  <a:pt x="296429" y="1545128"/>
                </a:cubicBezTo>
                <a:cubicBezTo>
                  <a:pt x="296429" y="1546170"/>
                  <a:pt x="296603" y="1547125"/>
                  <a:pt x="296950" y="1547993"/>
                </a:cubicBezTo>
                <a:cubicBezTo>
                  <a:pt x="297297" y="1548861"/>
                  <a:pt x="297786" y="1549599"/>
                  <a:pt x="298415" y="1550207"/>
                </a:cubicBezTo>
                <a:cubicBezTo>
                  <a:pt x="299045" y="1550815"/>
                  <a:pt x="299788" y="1551287"/>
                  <a:pt x="300645" y="1551623"/>
                </a:cubicBezTo>
                <a:cubicBezTo>
                  <a:pt x="301503" y="1551960"/>
                  <a:pt x="302452" y="1552128"/>
                  <a:pt x="303494" y="1552128"/>
                </a:cubicBezTo>
                <a:cubicBezTo>
                  <a:pt x="304623" y="1552128"/>
                  <a:pt x="305626" y="1551938"/>
                  <a:pt x="306505" y="1551558"/>
                </a:cubicBezTo>
                <a:cubicBezTo>
                  <a:pt x="307384" y="1551178"/>
                  <a:pt x="308122" y="1550663"/>
                  <a:pt x="308719" y="1550012"/>
                </a:cubicBezTo>
                <a:cubicBezTo>
                  <a:pt x="309316" y="1549360"/>
                  <a:pt x="309772" y="1548612"/>
                  <a:pt x="310087" y="1547765"/>
                </a:cubicBezTo>
                <a:cubicBezTo>
                  <a:pt x="310401" y="1546919"/>
                  <a:pt x="310558" y="1546040"/>
                  <a:pt x="310558" y="1545128"/>
                </a:cubicBezTo>
                <a:cubicBezTo>
                  <a:pt x="310558" y="1544086"/>
                  <a:pt x="310385" y="1543131"/>
                  <a:pt x="310038" y="1542263"/>
                </a:cubicBezTo>
                <a:cubicBezTo>
                  <a:pt x="309690" y="1541395"/>
                  <a:pt x="309202" y="1540657"/>
                  <a:pt x="308573" y="1540049"/>
                </a:cubicBezTo>
                <a:cubicBezTo>
                  <a:pt x="307943" y="1539442"/>
                  <a:pt x="307200" y="1538969"/>
                  <a:pt x="306343" y="1538633"/>
                </a:cubicBezTo>
                <a:cubicBezTo>
                  <a:pt x="305485" y="1538297"/>
                  <a:pt x="304536" y="1538129"/>
                  <a:pt x="303494" y="1538129"/>
                </a:cubicBezTo>
                <a:close/>
                <a:moveTo>
                  <a:pt x="983094" y="1534450"/>
                </a:moveTo>
                <a:lnTo>
                  <a:pt x="989540" y="1534450"/>
                </a:lnTo>
                <a:lnTo>
                  <a:pt x="997809" y="1556067"/>
                </a:lnTo>
                <a:lnTo>
                  <a:pt x="999469" y="1561146"/>
                </a:lnTo>
                <a:lnTo>
                  <a:pt x="1001358" y="1555937"/>
                </a:lnTo>
                <a:lnTo>
                  <a:pt x="1009008" y="1534450"/>
                </a:lnTo>
                <a:lnTo>
                  <a:pt x="1015227" y="1534450"/>
                </a:lnTo>
                <a:lnTo>
                  <a:pt x="1004092" y="1563685"/>
                </a:lnTo>
                <a:cubicBezTo>
                  <a:pt x="1002942" y="1566659"/>
                  <a:pt x="1001754" y="1569220"/>
                  <a:pt x="1000528" y="1571368"/>
                </a:cubicBezTo>
                <a:cubicBezTo>
                  <a:pt x="999301" y="1573517"/>
                  <a:pt x="997961" y="1575281"/>
                  <a:pt x="996507" y="1576659"/>
                </a:cubicBezTo>
                <a:cubicBezTo>
                  <a:pt x="995053" y="1578037"/>
                  <a:pt x="993458" y="1579052"/>
                  <a:pt x="991721" y="1579703"/>
                </a:cubicBezTo>
                <a:cubicBezTo>
                  <a:pt x="989985" y="1580354"/>
                  <a:pt x="988042" y="1580679"/>
                  <a:pt x="985894" y="1580679"/>
                </a:cubicBezTo>
                <a:cubicBezTo>
                  <a:pt x="985329" y="1580679"/>
                  <a:pt x="984819" y="1580669"/>
                  <a:pt x="984363" y="1580647"/>
                </a:cubicBezTo>
                <a:cubicBezTo>
                  <a:pt x="983908" y="1580625"/>
                  <a:pt x="983408" y="1580593"/>
                  <a:pt x="982866" y="1580549"/>
                </a:cubicBezTo>
                <a:lnTo>
                  <a:pt x="982866" y="1575405"/>
                </a:lnTo>
                <a:cubicBezTo>
                  <a:pt x="983343" y="1575471"/>
                  <a:pt x="983864" y="1575530"/>
                  <a:pt x="984429" y="1575585"/>
                </a:cubicBezTo>
                <a:cubicBezTo>
                  <a:pt x="984993" y="1575639"/>
                  <a:pt x="985590" y="1575666"/>
                  <a:pt x="986219" y="1575666"/>
                </a:cubicBezTo>
                <a:cubicBezTo>
                  <a:pt x="987261" y="1575666"/>
                  <a:pt x="988232" y="1575514"/>
                  <a:pt x="989133" y="1575210"/>
                </a:cubicBezTo>
                <a:cubicBezTo>
                  <a:pt x="990034" y="1574906"/>
                  <a:pt x="990886" y="1574413"/>
                  <a:pt x="991689" y="1573729"/>
                </a:cubicBezTo>
                <a:cubicBezTo>
                  <a:pt x="992492" y="1573045"/>
                  <a:pt x="993262" y="1572160"/>
                  <a:pt x="994000" y="1571076"/>
                </a:cubicBezTo>
                <a:cubicBezTo>
                  <a:pt x="994738" y="1569990"/>
                  <a:pt x="995454" y="1568677"/>
                  <a:pt x="996149" y="1567136"/>
                </a:cubicBezTo>
                <a:close/>
                <a:moveTo>
                  <a:pt x="881379" y="1534450"/>
                </a:moveTo>
                <a:lnTo>
                  <a:pt x="887044" y="1534450"/>
                </a:lnTo>
                <a:lnTo>
                  <a:pt x="887044" y="1555351"/>
                </a:lnTo>
                <a:cubicBezTo>
                  <a:pt x="887044" y="1560365"/>
                  <a:pt x="888932" y="1562871"/>
                  <a:pt x="892709" y="1562871"/>
                </a:cubicBezTo>
                <a:cubicBezTo>
                  <a:pt x="893403" y="1562871"/>
                  <a:pt x="894081" y="1562768"/>
                  <a:pt x="894743" y="1562562"/>
                </a:cubicBezTo>
                <a:cubicBezTo>
                  <a:pt x="895405" y="1562356"/>
                  <a:pt x="896100" y="1561998"/>
                  <a:pt x="896827" y="1561488"/>
                </a:cubicBezTo>
                <a:cubicBezTo>
                  <a:pt x="897554" y="1560978"/>
                  <a:pt x="898335" y="1560289"/>
                  <a:pt x="899171" y="1559420"/>
                </a:cubicBezTo>
                <a:cubicBezTo>
                  <a:pt x="900007" y="1558552"/>
                  <a:pt x="900945" y="1557456"/>
                  <a:pt x="901987" y="1556132"/>
                </a:cubicBezTo>
                <a:lnTo>
                  <a:pt x="901987" y="1534450"/>
                </a:lnTo>
                <a:lnTo>
                  <a:pt x="907652" y="1534450"/>
                </a:lnTo>
                <a:lnTo>
                  <a:pt x="907652" y="1567136"/>
                </a:lnTo>
                <a:lnTo>
                  <a:pt x="902573" y="1567136"/>
                </a:lnTo>
                <a:lnTo>
                  <a:pt x="902378" y="1561862"/>
                </a:lnTo>
                <a:cubicBezTo>
                  <a:pt x="901401" y="1562991"/>
                  <a:pt x="900473" y="1563929"/>
                  <a:pt x="899594" y="1564678"/>
                </a:cubicBezTo>
                <a:cubicBezTo>
                  <a:pt x="898715" y="1565427"/>
                  <a:pt x="897842" y="1566029"/>
                  <a:pt x="896973" y="1566485"/>
                </a:cubicBezTo>
                <a:cubicBezTo>
                  <a:pt x="896105" y="1566941"/>
                  <a:pt x="895232" y="1567261"/>
                  <a:pt x="894353" y="1567446"/>
                </a:cubicBezTo>
                <a:cubicBezTo>
                  <a:pt x="893474" y="1567630"/>
                  <a:pt x="892546" y="1567722"/>
                  <a:pt x="891569" y="1567722"/>
                </a:cubicBezTo>
                <a:cubicBezTo>
                  <a:pt x="888205" y="1567722"/>
                  <a:pt x="885666" y="1566735"/>
                  <a:pt x="883951" y="1564760"/>
                </a:cubicBezTo>
                <a:cubicBezTo>
                  <a:pt x="882236" y="1562784"/>
                  <a:pt x="881379" y="1559800"/>
                  <a:pt x="881379" y="1555807"/>
                </a:cubicBezTo>
                <a:close/>
                <a:moveTo>
                  <a:pt x="643255" y="1534450"/>
                </a:moveTo>
                <a:lnTo>
                  <a:pt x="648919" y="1534450"/>
                </a:lnTo>
                <a:lnTo>
                  <a:pt x="648919" y="1555351"/>
                </a:lnTo>
                <a:cubicBezTo>
                  <a:pt x="648919" y="1560365"/>
                  <a:pt x="650808" y="1562871"/>
                  <a:pt x="654584" y="1562871"/>
                </a:cubicBezTo>
                <a:cubicBezTo>
                  <a:pt x="655279" y="1562871"/>
                  <a:pt x="655957" y="1562768"/>
                  <a:pt x="656619" y="1562562"/>
                </a:cubicBezTo>
                <a:cubicBezTo>
                  <a:pt x="657281" y="1562356"/>
                  <a:pt x="657975" y="1561998"/>
                  <a:pt x="658703" y="1561488"/>
                </a:cubicBezTo>
                <a:cubicBezTo>
                  <a:pt x="659430" y="1560978"/>
                  <a:pt x="660211" y="1560289"/>
                  <a:pt x="661047" y="1559420"/>
                </a:cubicBezTo>
                <a:cubicBezTo>
                  <a:pt x="661882" y="1558552"/>
                  <a:pt x="662821" y="1557456"/>
                  <a:pt x="663863" y="1556132"/>
                </a:cubicBezTo>
                <a:lnTo>
                  <a:pt x="663863" y="1534450"/>
                </a:lnTo>
                <a:lnTo>
                  <a:pt x="669528" y="1534450"/>
                </a:lnTo>
                <a:lnTo>
                  <a:pt x="669528" y="1567136"/>
                </a:lnTo>
                <a:lnTo>
                  <a:pt x="664449" y="1567136"/>
                </a:lnTo>
                <a:lnTo>
                  <a:pt x="664253" y="1561862"/>
                </a:lnTo>
                <a:cubicBezTo>
                  <a:pt x="663277" y="1562991"/>
                  <a:pt x="662349" y="1563929"/>
                  <a:pt x="661470" y="1564678"/>
                </a:cubicBezTo>
                <a:cubicBezTo>
                  <a:pt x="660591" y="1565427"/>
                  <a:pt x="659717" y="1566029"/>
                  <a:pt x="658849" y="1566485"/>
                </a:cubicBezTo>
                <a:cubicBezTo>
                  <a:pt x="657981" y="1566941"/>
                  <a:pt x="657107" y="1567261"/>
                  <a:pt x="656228" y="1567446"/>
                </a:cubicBezTo>
                <a:cubicBezTo>
                  <a:pt x="655349" y="1567630"/>
                  <a:pt x="654421" y="1567722"/>
                  <a:pt x="653445" y="1567722"/>
                </a:cubicBezTo>
                <a:cubicBezTo>
                  <a:pt x="650081" y="1567722"/>
                  <a:pt x="647541" y="1566735"/>
                  <a:pt x="645826" y="1564760"/>
                </a:cubicBezTo>
                <a:cubicBezTo>
                  <a:pt x="644112" y="1562784"/>
                  <a:pt x="643255" y="1559800"/>
                  <a:pt x="643255" y="1555807"/>
                </a:cubicBezTo>
                <a:close/>
                <a:moveTo>
                  <a:pt x="330395" y="1534450"/>
                </a:moveTo>
                <a:lnTo>
                  <a:pt x="345794" y="1534450"/>
                </a:lnTo>
                <a:lnTo>
                  <a:pt x="345794" y="1562416"/>
                </a:lnTo>
                <a:lnTo>
                  <a:pt x="355528" y="1562416"/>
                </a:lnTo>
                <a:lnTo>
                  <a:pt x="355528" y="1567136"/>
                </a:lnTo>
                <a:lnTo>
                  <a:pt x="329320" y="1567136"/>
                </a:lnTo>
                <a:lnTo>
                  <a:pt x="329320" y="1562416"/>
                </a:lnTo>
                <a:lnTo>
                  <a:pt x="340064" y="1562416"/>
                </a:lnTo>
                <a:lnTo>
                  <a:pt x="340064" y="1539138"/>
                </a:lnTo>
                <a:lnTo>
                  <a:pt x="330395" y="1539138"/>
                </a:lnTo>
                <a:close/>
                <a:moveTo>
                  <a:pt x="726338" y="1533994"/>
                </a:moveTo>
                <a:cubicBezTo>
                  <a:pt x="728031" y="1533994"/>
                  <a:pt x="729615" y="1534113"/>
                  <a:pt x="731091" y="1534352"/>
                </a:cubicBezTo>
                <a:cubicBezTo>
                  <a:pt x="732567" y="1534591"/>
                  <a:pt x="733978" y="1534981"/>
                  <a:pt x="735323" y="1535524"/>
                </a:cubicBezTo>
                <a:lnTo>
                  <a:pt x="735323" y="1540928"/>
                </a:lnTo>
                <a:cubicBezTo>
                  <a:pt x="733913" y="1540190"/>
                  <a:pt x="732475" y="1539653"/>
                  <a:pt x="731010" y="1539317"/>
                </a:cubicBezTo>
                <a:cubicBezTo>
                  <a:pt x="729545" y="1538981"/>
                  <a:pt x="728031" y="1538812"/>
                  <a:pt x="726468" y="1538812"/>
                </a:cubicBezTo>
                <a:cubicBezTo>
                  <a:pt x="725014" y="1538812"/>
                  <a:pt x="723641" y="1539089"/>
                  <a:pt x="722350" y="1539642"/>
                </a:cubicBezTo>
                <a:cubicBezTo>
                  <a:pt x="721058" y="1540196"/>
                  <a:pt x="719924" y="1540994"/>
                  <a:pt x="718948" y="1542035"/>
                </a:cubicBezTo>
                <a:cubicBezTo>
                  <a:pt x="717971" y="1543077"/>
                  <a:pt x="717201" y="1544347"/>
                  <a:pt x="716636" y="1545844"/>
                </a:cubicBezTo>
                <a:cubicBezTo>
                  <a:pt x="716072" y="1547342"/>
                  <a:pt x="715790" y="1549035"/>
                  <a:pt x="715790" y="1550923"/>
                </a:cubicBezTo>
                <a:cubicBezTo>
                  <a:pt x="715790" y="1554873"/>
                  <a:pt x="716750" y="1557831"/>
                  <a:pt x="718671" y="1559795"/>
                </a:cubicBezTo>
                <a:cubicBezTo>
                  <a:pt x="720592" y="1561759"/>
                  <a:pt x="723256" y="1562741"/>
                  <a:pt x="726663" y="1562741"/>
                </a:cubicBezTo>
                <a:cubicBezTo>
                  <a:pt x="728204" y="1562741"/>
                  <a:pt x="729697" y="1562567"/>
                  <a:pt x="731140" y="1562220"/>
                </a:cubicBezTo>
                <a:cubicBezTo>
                  <a:pt x="732583" y="1561873"/>
                  <a:pt x="733978" y="1561352"/>
                  <a:pt x="735323" y="1560657"/>
                </a:cubicBezTo>
                <a:lnTo>
                  <a:pt x="735323" y="1565932"/>
                </a:lnTo>
                <a:cubicBezTo>
                  <a:pt x="733848" y="1566496"/>
                  <a:pt x="732334" y="1566914"/>
                  <a:pt x="730782" y="1567185"/>
                </a:cubicBezTo>
                <a:cubicBezTo>
                  <a:pt x="729230" y="1567456"/>
                  <a:pt x="727629" y="1567592"/>
                  <a:pt x="725980" y="1567592"/>
                </a:cubicBezTo>
                <a:cubicBezTo>
                  <a:pt x="720814" y="1567592"/>
                  <a:pt x="716837" y="1566192"/>
                  <a:pt x="714048" y="1563392"/>
                </a:cubicBezTo>
                <a:cubicBezTo>
                  <a:pt x="711259" y="1560592"/>
                  <a:pt x="709864" y="1556501"/>
                  <a:pt x="709864" y="1551118"/>
                </a:cubicBezTo>
                <a:cubicBezTo>
                  <a:pt x="709864" y="1548536"/>
                  <a:pt x="710266" y="1546192"/>
                  <a:pt x="711069" y="1544086"/>
                </a:cubicBezTo>
                <a:cubicBezTo>
                  <a:pt x="711872" y="1541981"/>
                  <a:pt x="713001" y="1540180"/>
                  <a:pt x="714455" y="1538682"/>
                </a:cubicBezTo>
                <a:cubicBezTo>
                  <a:pt x="715909" y="1537184"/>
                  <a:pt x="717646" y="1536029"/>
                  <a:pt x="719664" y="1535215"/>
                </a:cubicBezTo>
                <a:cubicBezTo>
                  <a:pt x="721682" y="1534401"/>
                  <a:pt x="723907" y="1533994"/>
                  <a:pt x="726338" y="1533994"/>
                </a:cubicBezTo>
                <a:close/>
                <a:moveTo>
                  <a:pt x="688238" y="1533994"/>
                </a:moveTo>
                <a:cubicBezTo>
                  <a:pt x="689931" y="1533994"/>
                  <a:pt x="691515" y="1534113"/>
                  <a:pt x="692991" y="1534352"/>
                </a:cubicBezTo>
                <a:cubicBezTo>
                  <a:pt x="694467" y="1534591"/>
                  <a:pt x="695878" y="1534981"/>
                  <a:pt x="697223" y="1535524"/>
                </a:cubicBezTo>
                <a:lnTo>
                  <a:pt x="697223" y="1540928"/>
                </a:lnTo>
                <a:cubicBezTo>
                  <a:pt x="695813" y="1540190"/>
                  <a:pt x="694375" y="1539653"/>
                  <a:pt x="692910" y="1539317"/>
                </a:cubicBezTo>
                <a:cubicBezTo>
                  <a:pt x="691445" y="1538981"/>
                  <a:pt x="689931" y="1538812"/>
                  <a:pt x="688368" y="1538812"/>
                </a:cubicBezTo>
                <a:cubicBezTo>
                  <a:pt x="686914" y="1538812"/>
                  <a:pt x="685541" y="1539089"/>
                  <a:pt x="684250" y="1539642"/>
                </a:cubicBezTo>
                <a:cubicBezTo>
                  <a:pt x="682959" y="1540196"/>
                  <a:pt x="681824" y="1540994"/>
                  <a:pt x="680848" y="1542035"/>
                </a:cubicBezTo>
                <a:cubicBezTo>
                  <a:pt x="679871" y="1543077"/>
                  <a:pt x="679100" y="1544347"/>
                  <a:pt x="678536" y="1545844"/>
                </a:cubicBezTo>
                <a:cubicBezTo>
                  <a:pt x="677972" y="1547342"/>
                  <a:pt x="677690" y="1549035"/>
                  <a:pt x="677690" y="1550923"/>
                </a:cubicBezTo>
                <a:cubicBezTo>
                  <a:pt x="677690" y="1554873"/>
                  <a:pt x="678650" y="1557831"/>
                  <a:pt x="680571" y="1559795"/>
                </a:cubicBezTo>
                <a:cubicBezTo>
                  <a:pt x="682492" y="1561759"/>
                  <a:pt x="685156" y="1562741"/>
                  <a:pt x="688563" y="1562741"/>
                </a:cubicBezTo>
                <a:cubicBezTo>
                  <a:pt x="690105" y="1562741"/>
                  <a:pt x="691597" y="1562567"/>
                  <a:pt x="693040" y="1562220"/>
                </a:cubicBezTo>
                <a:cubicBezTo>
                  <a:pt x="694483" y="1561873"/>
                  <a:pt x="695878" y="1561352"/>
                  <a:pt x="697223" y="1560657"/>
                </a:cubicBezTo>
                <a:lnTo>
                  <a:pt x="697223" y="1565932"/>
                </a:lnTo>
                <a:cubicBezTo>
                  <a:pt x="695747" y="1566496"/>
                  <a:pt x="694234" y="1566914"/>
                  <a:pt x="692682" y="1567185"/>
                </a:cubicBezTo>
                <a:cubicBezTo>
                  <a:pt x="691130" y="1567456"/>
                  <a:pt x="689529" y="1567592"/>
                  <a:pt x="687880" y="1567592"/>
                </a:cubicBezTo>
                <a:cubicBezTo>
                  <a:pt x="682714" y="1567592"/>
                  <a:pt x="678737" y="1566192"/>
                  <a:pt x="675948" y="1563392"/>
                </a:cubicBezTo>
                <a:cubicBezTo>
                  <a:pt x="673159" y="1560592"/>
                  <a:pt x="671765" y="1556501"/>
                  <a:pt x="671765" y="1551118"/>
                </a:cubicBezTo>
                <a:cubicBezTo>
                  <a:pt x="671765" y="1548536"/>
                  <a:pt x="672166" y="1546192"/>
                  <a:pt x="672969" y="1544086"/>
                </a:cubicBezTo>
                <a:cubicBezTo>
                  <a:pt x="673772" y="1541981"/>
                  <a:pt x="674901" y="1540180"/>
                  <a:pt x="676355" y="1538682"/>
                </a:cubicBezTo>
                <a:cubicBezTo>
                  <a:pt x="677809" y="1537184"/>
                  <a:pt x="679545" y="1536029"/>
                  <a:pt x="681564" y="1535215"/>
                </a:cubicBezTo>
                <a:cubicBezTo>
                  <a:pt x="683583" y="1534401"/>
                  <a:pt x="685807" y="1533994"/>
                  <a:pt x="688238" y="1533994"/>
                </a:cubicBezTo>
                <a:close/>
                <a:moveTo>
                  <a:pt x="1389799" y="1533864"/>
                </a:moveTo>
                <a:cubicBezTo>
                  <a:pt x="1390472" y="1533864"/>
                  <a:pt x="1391112" y="1533999"/>
                  <a:pt x="1391720" y="1534271"/>
                </a:cubicBezTo>
                <a:cubicBezTo>
                  <a:pt x="1392328" y="1534542"/>
                  <a:pt x="1392860" y="1534906"/>
                  <a:pt x="1393315" y="1535361"/>
                </a:cubicBezTo>
                <a:cubicBezTo>
                  <a:pt x="1393771" y="1535817"/>
                  <a:pt x="1394135" y="1536349"/>
                  <a:pt x="1394406" y="1536957"/>
                </a:cubicBezTo>
                <a:cubicBezTo>
                  <a:pt x="1394677" y="1537564"/>
                  <a:pt x="1394813" y="1538204"/>
                  <a:pt x="1394813" y="1538877"/>
                </a:cubicBezTo>
                <a:cubicBezTo>
                  <a:pt x="1394813" y="1539572"/>
                  <a:pt x="1394677" y="1540218"/>
                  <a:pt x="1394406" y="1540814"/>
                </a:cubicBezTo>
                <a:cubicBezTo>
                  <a:pt x="1394135" y="1541411"/>
                  <a:pt x="1393771" y="1541938"/>
                  <a:pt x="1393315" y="1542393"/>
                </a:cubicBezTo>
                <a:cubicBezTo>
                  <a:pt x="1392860" y="1542849"/>
                  <a:pt x="1392328" y="1543207"/>
                  <a:pt x="1391720" y="1543468"/>
                </a:cubicBezTo>
                <a:cubicBezTo>
                  <a:pt x="1391112" y="1543728"/>
                  <a:pt x="1390472" y="1543859"/>
                  <a:pt x="1389799" y="1543859"/>
                </a:cubicBezTo>
                <a:cubicBezTo>
                  <a:pt x="1389105" y="1543859"/>
                  <a:pt x="1388459" y="1543728"/>
                  <a:pt x="1387862" y="1543468"/>
                </a:cubicBezTo>
                <a:cubicBezTo>
                  <a:pt x="1387265" y="1543207"/>
                  <a:pt x="1386739" y="1542849"/>
                  <a:pt x="1386283" y="1542393"/>
                </a:cubicBezTo>
                <a:cubicBezTo>
                  <a:pt x="1385827" y="1541938"/>
                  <a:pt x="1385469" y="1541411"/>
                  <a:pt x="1385209" y="1540814"/>
                </a:cubicBezTo>
                <a:cubicBezTo>
                  <a:pt x="1384948" y="1540218"/>
                  <a:pt x="1384818" y="1539572"/>
                  <a:pt x="1384818" y="1538877"/>
                </a:cubicBezTo>
                <a:cubicBezTo>
                  <a:pt x="1384818" y="1538204"/>
                  <a:pt x="1384948" y="1537564"/>
                  <a:pt x="1385209" y="1536957"/>
                </a:cubicBezTo>
                <a:cubicBezTo>
                  <a:pt x="1385469" y="1536349"/>
                  <a:pt x="1385827" y="1535817"/>
                  <a:pt x="1386283" y="1535361"/>
                </a:cubicBezTo>
                <a:cubicBezTo>
                  <a:pt x="1386739" y="1534906"/>
                  <a:pt x="1387265" y="1534542"/>
                  <a:pt x="1387862" y="1534271"/>
                </a:cubicBezTo>
                <a:cubicBezTo>
                  <a:pt x="1388459" y="1533999"/>
                  <a:pt x="1389105" y="1533864"/>
                  <a:pt x="1389799" y="1533864"/>
                </a:cubicBezTo>
                <a:close/>
                <a:moveTo>
                  <a:pt x="1251873" y="1533864"/>
                </a:moveTo>
                <a:cubicBezTo>
                  <a:pt x="1255259" y="1533864"/>
                  <a:pt x="1257825" y="1534960"/>
                  <a:pt x="1259572" y="1537152"/>
                </a:cubicBezTo>
                <a:cubicBezTo>
                  <a:pt x="1261320" y="1539344"/>
                  <a:pt x="1262128" y="1542600"/>
                  <a:pt x="1261998" y="1546919"/>
                </a:cubicBezTo>
                <a:lnTo>
                  <a:pt x="1256268" y="1546919"/>
                </a:lnTo>
                <a:cubicBezTo>
                  <a:pt x="1256333" y="1544054"/>
                  <a:pt x="1255915" y="1541976"/>
                  <a:pt x="1255014" y="1540684"/>
                </a:cubicBezTo>
                <a:cubicBezTo>
                  <a:pt x="1254114" y="1539393"/>
                  <a:pt x="1252795" y="1538747"/>
                  <a:pt x="1251059" y="1538747"/>
                </a:cubicBezTo>
                <a:cubicBezTo>
                  <a:pt x="1250299" y="1538747"/>
                  <a:pt x="1249534" y="1538883"/>
                  <a:pt x="1248764" y="1539154"/>
                </a:cubicBezTo>
                <a:cubicBezTo>
                  <a:pt x="1247993" y="1539425"/>
                  <a:pt x="1247201" y="1539859"/>
                  <a:pt x="1246387" y="1540456"/>
                </a:cubicBezTo>
                <a:cubicBezTo>
                  <a:pt x="1245573" y="1541053"/>
                  <a:pt x="1244710" y="1541818"/>
                  <a:pt x="1243799" y="1542752"/>
                </a:cubicBezTo>
                <a:cubicBezTo>
                  <a:pt x="1242887" y="1543685"/>
                  <a:pt x="1241911" y="1544813"/>
                  <a:pt x="1240869" y="1546137"/>
                </a:cubicBezTo>
                <a:lnTo>
                  <a:pt x="1240869" y="1567136"/>
                </a:lnTo>
                <a:lnTo>
                  <a:pt x="1235139" y="1567136"/>
                </a:lnTo>
                <a:lnTo>
                  <a:pt x="1235139" y="1534450"/>
                </a:lnTo>
                <a:lnTo>
                  <a:pt x="1240315" y="1534450"/>
                </a:lnTo>
                <a:lnTo>
                  <a:pt x="1240478" y="1540473"/>
                </a:lnTo>
                <a:cubicBezTo>
                  <a:pt x="1242410" y="1538150"/>
                  <a:pt x="1244314" y="1536468"/>
                  <a:pt x="1246192" y="1535426"/>
                </a:cubicBezTo>
                <a:cubicBezTo>
                  <a:pt x="1248069" y="1534385"/>
                  <a:pt x="1249963" y="1533864"/>
                  <a:pt x="1251873" y="1533864"/>
                </a:cubicBezTo>
                <a:close/>
                <a:moveTo>
                  <a:pt x="1209150" y="1533864"/>
                </a:moveTo>
                <a:cubicBezTo>
                  <a:pt x="1211429" y="1533864"/>
                  <a:pt x="1213447" y="1534222"/>
                  <a:pt x="1215205" y="1534938"/>
                </a:cubicBezTo>
                <a:cubicBezTo>
                  <a:pt x="1216963" y="1535654"/>
                  <a:pt x="1218445" y="1536669"/>
                  <a:pt x="1219649" y="1537982"/>
                </a:cubicBezTo>
                <a:cubicBezTo>
                  <a:pt x="1220854" y="1539295"/>
                  <a:pt x="1221765" y="1540890"/>
                  <a:pt x="1222384" y="1542768"/>
                </a:cubicBezTo>
                <a:cubicBezTo>
                  <a:pt x="1223002" y="1544645"/>
                  <a:pt x="1223312" y="1546745"/>
                  <a:pt x="1223312" y="1549067"/>
                </a:cubicBezTo>
                <a:cubicBezTo>
                  <a:pt x="1223312" y="1549870"/>
                  <a:pt x="1223301" y="1550543"/>
                  <a:pt x="1223279" y="1551086"/>
                </a:cubicBezTo>
                <a:cubicBezTo>
                  <a:pt x="1223258" y="1551629"/>
                  <a:pt x="1223225" y="1552138"/>
                  <a:pt x="1223181" y="1552616"/>
                </a:cubicBezTo>
                <a:lnTo>
                  <a:pt x="1200229" y="1552616"/>
                </a:lnTo>
                <a:cubicBezTo>
                  <a:pt x="1200229" y="1555958"/>
                  <a:pt x="1201163" y="1558525"/>
                  <a:pt x="1203029" y="1560316"/>
                </a:cubicBezTo>
                <a:cubicBezTo>
                  <a:pt x="1204896" y="1562106"/>
                  <a:pt x="1207587" y="1563001"/>
                  <a:pt x="1211103" y="1563001"/>
                </a:cubicBezTo>
                <a:cubicBezTo>
                  <a:pt x="1212058" y="1563001"/>
                  <a:pt x="1213013" y="1562963"/>
                  <a:pt x="1213968" y="1562888"/>
                </a:cubicBezTo>
                <a:cubicBezTo>
                  <a:pt x="1214923" y="1562812"/>
                  <a:pt x="1215845" y="1562708"/>
                  <a:pt x="1216735" y="1562578"/>
                </a:cubicBezTo>
                <a:cubicBezTo>
                  <a:pt x="1217625" y="1562448"/>
                  <a:pt x="1218477" y="1562302"/>
                  <a:pt x="1219291" y="1562139"/>
                </a:cubicBezTo>
                <a:cubicBezTo>
                  <a:pt x="1220105" y="1561976"/>
                  <a:pt x="1220859" y="1561797"/>
                  <a:pt x="1221554" y="1561602"/>
                </a:cubicBezTo>
                <a:lnTo>
                  <a:pt x="1221554" y="1566257"/>
                </a:lnTo>
                <a:cubicBezTo>
                  <a:pt x="1220013" y="1566691"/>
                  <a:pt x="1218271" y="1567044"/>
                  <a:pt x="1216328" y="1567315"/>
                </a:cubicBezTo>
                <a:cubicBezTo>
                  <a:pt x="1214386" y="1567586"/>
                  <a:pt x="1212373" y="1567722"/>
                  <a:pt x="1210289" y="1567722"/>
                </a:cubicBezTo>
                <a:cubicBezTo>
                  <a:pt x="1207489" y="1567722"/>
                  <a:pt x="1205080" y="1567342"/>
                  <a:pt x="1203062" y="1566583"/>
                </a:cubicBezTo>
                <a:cubicBezTo>
                  <a:pt x="1201043" y="1565823"/>
                  <a:pt x="1199388" y="1564722"/>
                  <a:pt x="1198097" y="1563278"/>
                </a:cubicBezTo>
                <a:cubicBezTo>
                  <a:pt x="1196805" y="1561835"/>
                  <a:pt x="1195851" y="1560066"/>
                  <a:pt x="1195232" y="1557972"/>
                </a:cubicBezTo>
                <a:cubicBezTo>
                  <a:pt x="1194613" y="1555877"/>
                  <a:pt x="1194304" y="1553506"/>
                  <a:pt x="1194304" y="1550858"/>
                </a:cubicBezTo>
                <a:cubicBezTo>
                  <a:pt x="1194304" y="1548557"/>
                  <a:pt x="1194635" y="1546382"/>
                  <a:pt x="1195297" y="1544331"/>
                </a:cubicBezTo>
                <a:cubicBezTo>
                  <a:pt x="1195959" y="1542279"/>
                  <a:pt x="1196925" y="1540478"/>
                  <a:pt x="1198195" y="1538926"/>
                </a:cubicBezTo>
                <a:cubicBezTo>
                  <a:pt x="1199464" y="1537374"/>
                  <a:pt x="1201022" y="1536143"/>
                  <a:pt x="1202866" y="1535231"/>
                </a:cubicBezTo>
                <a:cubicBezTo>
                  <a:pt x="1204711" y="1534320"/>
                  <a:pt x="1206806" y="1533864"/>
                  <a:pt x="1209150" y="1533864"/>
                </a:cubicBezTo>
                <a:close/>
                <a:moveTo>
                  <a:pt x="1142475" y="1533864"/>
                </a:moveTo>
                <a:cubicBezTo>
                  <a:pt x="1144819" y="1533864"/>
                  <a:pt x="1146919" y="1534227"/>
                  <a:pt x="1148774" y="1534954"/>
                </a:cubicBezTo>
                <a:cubicBezTo>
                  <a:pt x="1150630" y="1535681"/>
                  <a:pt x="1152204" y="1536745"/>
                  <a:pt x="1153495" y="1538145"/>
                </a:cubicBezTo>
                <a:cubicBezTo>
                  <a:pt x="1154786" y="1539545"/>
                  <a:pt x="1155774" y="1541287"/>
                  <a:pt x="1156458" y="1543370"/>
                </a:cubicBezTo>
                <a:cubicBezTo>
                  <a:pt x="1157141" y="1545454"/>
                  <a:pt x="1157483" y="1547841"/>
                  <a:pt x="1157483" y="1550532"/>
                </a:cubicBezTo>
                <a:cubicBezTo>
                  <a:pt x="1157483" y="1553072"/>
                  <a:pt x="1157125" y="1555400"/>
                  <a:pt x="1156409" y="1557516"/>
                </a:cubicBezTo>
                <a:cubicBezTo>
                  <a:pt x="1155693" y="1559632"/>
                  <a:pt x="1154662" y="1561444"/>
                  <a:pt x="1153316" y="1562953"/>
                </a:cubicBezTo>
                <a:cubicBezTo>
                  <a:pt x="1151970" y="1564461"/>
                  <a:pt x="1150332" y="1565633"/>
                  <a:pt x="1148400" y="1566469"/>
                </a:cubicBezTo>
                <a:cubicBezTo>
                  <a:pt x="1146468" y="1567304"/>
                  <a:pt x="1144276" y="1567722"/>
                  <a:pt x="1141824" y="1567722"/>
                </a:cubicBezTo>
                <a:cubicBezTo>
                  <a:pt x="1139480" y="1567722"/>
                  <a:pt x="1137380" y="1567358"/>
                  <a:pt x="1135524" y="1566631"/>
                </a:cubicBezTo>
                <a:cubicBezTo>
                  <a:pt x="1133668" y="1565904"/>
                  <a:pt x="1132095" y="1564835"/>
                  <a:pt x="1130803" y="1563425"/>
                </a:cubicBezTo>
                <a:cubicBezTo>
                  <a:pt x="1129512" y="1562014"/>
                  <a:pt x="1128524" y="1560267"/>
                  <a:pt x="1127841" y="1558183"/>
                </a:cubicBezTo>
                <a:cubicBezTo>
                  <a:pt x="1127157" y="1556100"/>
                  <a:pt x="1126815" y="1553701"/>
                  <a:pt x="1126815" y="1550988"/>
                </a:cubicBezTo>
                <a:cubicBezTo>
                  <a:pt x="1126815" y="1548449"/>
                  <a:pt x="1127173" y="1546132"/>
                  <a:pt x="1127890" y="1544038"/>
                </a:cubicBezTo>
                <a:cubicBezTo>
                  <a:pt x="1128606" y="1541943"/>
                  <a:pt x="1129637" y="1540142"/>
                  <a:pt x="1130982" y="1538633"/>
                </a:cubicBezTo>
                <a:cubicBezTo>
                  <a:pt x="1132328" y="1537125"/>
                  <a:pt x="1133967" y="1535953"/>
                  <a:pt x="1135898" y="1535117"/>
                </a:cubicBezTo>
                <a:cubicBezTo>
                  <a:pt x="1137830" y="1534282"/>
                  <a:pt x="1140022" y="1533864"/>
                  <a:pt x="1142475" y="1533864"/>
                </a:cubicBezTo>
                <a:close/>
                <a:moveTo>
                  <a:pt x="829290" y="1533864"/>
                </a:moveTo>
                <a:cubicBezTo>
                  <a:pt x="830570" y="1533864"/>
                  <a:pt x="831992" y="1533934"/>
                  <a:pt x="833555" y="1534075"/>
                </a:cubicBezTo>
                <a:cubicBezTo>
                  <a:pt x="835117" y="1534216"/>
                  <a:pt x="836745" y="1534460"/>
                  <a:pt x="838438" y="1534808"/>
                </a:cubicBezTo>
                <a:lnTo>
                  <a:pt x="838438" y="1539854"/>
                </a:lnTo>
                <a:cubicBezTo>
                  <a:pt x="836658" y="1539420"/>
                  <a:pt x="834971" y="1539100"/>
                  <a:pt x="833376" y="1538894"/>
                </a:cubicBezTo>
                <a:cubicBezTo>
                  <a:pt x="831780" y="1538687"/>
                  <a:pt x="830397" y="1538584"/>
                  <a:pt x="829225" y="1538584"/>
                </a:cubicBezTo>
                <a:cubicBezTo>
                  <a:pt x="827814" y="1538584"/>
                  <a:pt x="826626" y="1538693"/>
                  <a:pt x="825660" y="1538910"/>
                </a:cubicBezTo>
                <a:cubicBezTo>
                  <a:pt x="824694" y="1539127"/>
                  <a:pt x="823913" y="1539425"/>
                  <a:pt x="823316" y="1539805"/>
                </a:cubicBezTo>
                <a:cubicBezTo>
                  <a:pt x="822719" y="1540185"/>
                  <a:pt x="822290" y="1540630"/>
                  <a:pt x="822030" y="1541140"/>
                </a:cubicBezTo>
                <a:cubicBezTo>
                  <a:pt x="821769" y="1541650"/>
                  <a:pt x="821639" y="1542198"/>
                  <a:pt x="821639" y="1542784"/>
                </a:cubicBezTo>
                <a:cubicBezTo>
                  <a:pt x="821639" y="1543370"/>
                  <a:pt x="821753" y="1543902"/>
                  <a:pt x="821981" y="1544379"/>
                </a:cubicBezTo>
                <a:cubicBezTo>
                  <a:pt x="822209" y="1544857"/>
                  <a:pt x="822632" y="1545318"/>
                  <a:pt x="823251" y="1545763"/>
                </a:cubicBezTo>
                <a:cubicBezTo>
                  <a:pt x="823869" y="1546208"/>
                  <a:pt x="824732" y="1546653"/>
                  <a:pt x="825839" y="1547098"/>
                </a:cubicBezTo>
                <a:cubicBezTo>
                  <a:pt x="826946" y="1547543"/>
                  <a:pt x="828389" y="1548026"/>
                  <a:pt x="830169" y="1548547"/>
                </a:cubicBezTo>
                <a:cubicBezTo>
                  <a:pt x="832100" y="1549111"/>
                  <a:pt x="833728" y="1549702"/>
                  <a:pt x="835052" y="1550321"/>
                </a:cubicBezTo>
                <a:cubicBezTo>
                  <a:pt x="836376" y="1550940"/>
                  <a:pt x="837451" y="1551629"/>
                  <a:pt x="838275" y="1552388"/>
                </a:cubicBezTo>
                <a:cubicBezTo>
                  <a:pt x="839100" y="1553148"/>
                  <a:pt x="839691" y="1554005"/>
                  <a:pt x="840049" y="1554960"/>
                </a:cubicBezTo>
                <a:cubicBezTo>
                  <a:pt x="840408" y="1555915"/>
                  <a:pt x="840587" y="1557000"/>
                  <a:pt x="840587" y="1558216"/>
                </a:cubicBezTo>
                <a:cubicBezTo>
                  <a:pt x="840587" y="1559366"/>
                  <a:pt x="840391" y="1560397"/>
                  <a:pt x="840001" y="1561309"/>
                </a:cubicBezTo>
                <a:cubicBezTo>
                  <a:pt x="839610" y="1562220"/>
                  <a:pt x="839078" y="1563029"/>
                  <a:pt x="838406" y="1563734"/>
                </a:cubicBezTo>
                <a:cubicBezTo>
                  <a:pt x="837733" y="1564439"/>
                  <a:pt x="836951" y="1565042"/>
                  <a:pt x="836061" y="1565541"/>
                </a:cubicBezTo>
                <a:cubicBezTo>
                  <a:pt x="835171" y="1566040"/>
                  <a:pt x="834222" y="1566452"/>
                  <a:pt x="833213" y="1566778"/>
                </a:cubicBezTo>
                <a:cubicBezTo>
                  <a:pt x="832204" y="1567104"/>
                  <a:pt x="831167" y="1567342"/>
                  <a:pt x="830104" y="1567494"/>
                </a:cubicBezTo>
                <a:cubicBezTo>
                  <a:pt x="829040" y="1567646"/>
                  <a:pt x="827998" y="1567722"/>
                  <a:pt x="826978" y="1567722"/>
                </a:cubicBezTo>
                <a:cubicBezTo>
                  <a:pt x="824764" y="1567722"/>
                  <a:pt x="822730" y="1567624"/>
                  <a:pt x="820874" y="1567429"/>
                </a:cubicBezTo>
                <a:cubicBezTo>
                  <a:pt x="819018" y="1567234"/>
                  <a:pt x="817201" y="1566919"/>
                  <a:pt x="815421" y="1566485"/>
                </a:cubicBezTo>
                <a:lnTo>
                  <a:pt x="815421" y="1561276"/>
                </a:lnTo>
                <a:cubicBezTo>
                  <a:pt x="817331" y="1561819"/>
                  <a:pt x="819230" y="1562231"/>
                  <a:pt x="821118" y="1562513"/>
                </a:cubicBezTo>
                <a:cubicBezTo>
                  <a:pt x="823006" y="1562795"/>
                  <a:pt x="824884" y="1562936"/>
                  <a:pt x="826750" y="1562936"/>
                </a:cubicBezTo>
                <a:cubicBezTo>
                  <a:pt x="829463" y="1562936"/>
                  <a:pt x="831471" y="1562567"/>
                  <a:pt x="832773" y="1561829"/>
                </a:cubicBezTo>
                <a:cubicBezTo>
                  <a:pt x="834075" y="1561092"/>
                  <a:pt x="834727" y="1560039"/>
                  <a:pt x="834727" y="1558672"/>
                </a:cubicBezTo>
                <a:cubicBezTo>
                  <a:pt x="834727" y="1558085"/>
                  <a:pt x="834623" y="1557559"/>
                  <a:pt x="834417" y="1557093"/>
                </a:cubicBezTo>
                <a:cubicBezTo>
                  <a:pt x="834211" y="1556626"/>
                  <a:pt x="833837" y="1556181"/>
                  <a:pt x="833294" y="1555758"/>
                </a:cubicBezTo>
                <a:cubicBezTo>
                  <a:pt x="832751" y="1555335"/>
                  <a:pt x="831911" y="1554895"/>
                  <a:pt x="830771" y="1554439"/>
                </a:cubicBezTo>
                <a:cubicBezTo>
                  <a:pt x="829632" y="1553983"/>
                  <a:pt x="828074" y="1553463"/>
                  <a:pt x="826099" y="1552877"/>
                </a:cubicBezTo>
                <a:cubicBezTo>
                  <a:pt x="824623" y="1552442"/>
                  <a:pt x="823261" y="1551949"/>
                  <a:pt x="822013" y="1551395"/>
                </a:cubicBezTo>
                <a:cubicBezTo>
                  <a:pt x="820765" y="1550842"/>
                  <a:pt x="819686" y="1550185"/>
                  <a:pt x="818774" y="1549426"/>
                </a:cubicBezTo>
                <a:cubicBezTo>
                  <a:pt x="817863" y="1548666"/>
                  <a:pt x="817146" y="1547776"/>
                  <a:pt x="816625" y="1546756"/>
                </a:cubicBezTo>
                <a:cubicBezTo>
                  <a:pt x="816104" y="1545736"/>
                  <a:pt x="815844" y="1544531"/>
                  <a:pt x="815844" y="1543142"/>
                </a:cubicBezTo>
                <a:cubicBezTo>
                  <a:pt x="815844" y="1542231"/>
                  <a:pt x="816056" y="1541232"/>
                  <a:pt x="816479" y="1540147"/>
                </a:cubicBezTo>
                <a:cubicBezTo>
                  <a:pt x="816902" y="1539062"/>
                  <a:pt x="817624" y="1538053"/>
                  <a:pt x="818644" y="1537119"/>
                </a:cubicBezTo>
                <a:cubicBezTo>
                  <a:pt x="819664" y="1536186"/>
                  <a:pt x="821042" y="1535410"/>
                  <a:pt x="822779" y="1534792"/>
                </a:cubicBezTo>
                <a:cubicBezTo>
                  <a:pt x="824515" y="1534173"/>
                  <a:pt x="826685" y="1533864"/>
                  <a:pt x="829290" y="1533864"/>
                </a:cubicBezTo>
                <a:close/>
                <a:moveTo>
                  <a:pt x="791190" y="1533864"/>
                </a:moveTo>
                <a:cubicBezTo>
                  <a:pt x="792470" y="1533864"/>
                  <a:pt x="793892" y="1533934"/>
                  <a:pt x="795455" y="1534075"/>
                </a:cubicBezTo>
                <a:cubicBezTo>
                  <a:pt x="797017" y="1534216"/>
                  <a:pt x="798645" y="1534460"/>
                  <a:pt x="800338" y="1534808"/>
                </a:cubicBezTo>
                <a:lnTo>
                  <a:pt x="800338" y="1539854"/>
                </a:lnTo>
                <a:cubicBezTo>
                  <a:pt x="798558" y="1539420"/>
                  <a:pt x="796871" y="1539100"/>
                  <a:pt x="795275" y="1538894"/>
                </a:cubicBezTo>
                <a:cubicBezTo>
                  <a:pt x="793680" y="1538687"/>
                  <a:pt x="792297" y="1538584"/>
                  <a:pt x="791125" y="1538584"/>
                </a:cubicBezTo>
                <a:cubicBezTo>
                  <a:pt x="789714" y="1538584"/>
                  <a:pt x="788526" y="1538693"/>
                  <a:pt x="787560" y="1538910"/>
                </a:cubicBezTo>
                <a:cubicBezTo>
                  <a:pt x="786594" y="1539127"/>
                  <a:pt x="785813" y="1539425"/>
                  <a:pt x="785216" y="1539805"/>
                </a:cubicBezTo>
                <a:cubicBezTo>
                  <a:pt x="784619" y="1540185"/>
                  <a:pt x="784190" y="1540630"/>
                  <a:pt x="783930" y="1541140"/>
                </a:cubicBezTo>
                <a:cubicBezTo>
                  <a:pt x="783669" y="1541650"/>
                  <a:pt x="783539" y="1542198"/>
                  <a:pt x="783539" y="1542784"/>
                </a:cubicBezTo>
                <a:cubicBezTo>
                  <a:pt x="783539" y="1543370"/>
                  <a:pt x="783653" y="1543902"/>
                  <a:pt x="783881" y="1544379"/>
                </a:cubicBezTo>
                <a:cubicBezTo>
                  <a:pt x="784109" y="1544857"/>
                  <a:pt x="784532" y="1545318"/>
                  <a:pt x="785151" y="1545763"/>
                </a:cubicBezTo>
                <a:cubicBezTo>
                  <a:pt x="785769" y="1546208"/>
                  <a:pt x="786632" y="1546653"/>
                  <a:pt x="787739" y="1547098"/>
                </a:cubicBezTo>
                <a:cubicBezTo>
                  <a:pt x="788846" y="1547543"/>
                  <a:pt x="790289" y="1548026"/>
                  <a:pt x="792069" y="1548547"/>
                </a:cubicBezTo>
                <a:cubicBezTo>
                  <a:pt x="794000" y="1549111"/>
                  <a:pt x="795628" y="1549702"/>
                  <a:pt x="796952" y="1550321"/>
                </a:cubicBezTo>
                <a:cubicBezTo>
                  <a:pt x="798276" y="1550940"/>
                  <a:pt x="799351" y="1551629"/>
                  <a:pt x="800175" y="1552388"/>
                </a:cubicBezTo>
                <a:cubicBezTo>
                  <a:pt x="801000" y="1553148"/>
                  <a:pt x="801591" y="1554005"/>
                  <a:pt x="801950" y="1554960"/>
                </a:cubicBezTo>
                <a:cubicBezTo>
                  <a:pt x="802308" y="1555915"/>
                  <a:pt x="802487" y="1557000"/>
                  <a:pt x="802487" y="1558216"/>
                </a:cubicBezTo>
                <a:cubicBezTo>
                  <a:pt x="802487" y="1559366"/>
                  <a:pt x="802291" y="1560397"/>
                  <a:pt x="801901" y="1561309"/>
                </a:cubicBezTo>
                <a:cubicBezTo>
                  <a:pt x="801510" y="1562220"/>
                  <a:pt x="800978" y="1563029"/>
                  <a:pt x="800306" y="1563734"/>
                </a:cubicBezTo>
                <a:cubicBezTo>
                  <a:pt x="799633" y="1564439"/>
                  <a:pt x="798851" y="1565042"/>
                  <a:pt x="797962" y="1565541"/>
                </a:cubicBezTo>
                <a:cubicBezTo>
                  <a:pt x="797071" y="1566040"/>
                  <a:pt x="796122" y="1566452"/>
                  <a:pt x="795113" y="1566778"/>
                </a:cubicBezTo>
                <a:cubicBezTo>
                  <a:pt x="794103" y="1567104"/>
                  <a:pt x="793067" y="1567342"/>
                  <a:pt x="792004" y="1567494"/>
                </a:cubicBezTo>
                <a:cubicBezTo>
                  <a:pt x="790940" y="1567646"/>
                  <a:pt x="789898" y="1567722"/>
                  <a:pt x="788878" y="1567722"/>
                </a:cubicBezTo>
                <a:cubicBezTo>
                  <a:pt x="786665" y="1567722"/>
                  <a:pt x="784630" y="1567624"/>
                  <a:pt x="782774" y="1567429"/>
                </a:cubicBezTo>
                <a:cubicBezTo>
                  <a:pt x="780918" y="1567234"/>
                  <a:pt x="779101" y="1566919"/>
                  <a:pt x="777321" y="1566485"/>
                </a:cubicBezTo>
                <a:lnTo>
                  <a:pt x="777321" y="1561276"/>
                </a:lnTo>
                <a:cubicBezTo>
                  <a:pt x="779231" y="1561819"/>
                  <a:pt x="781130" y="1562231"/>
                  <a:pt x="783018" y="1562513"/>
                </a:cubicBezTo>
                <a:cubicBezTo>
                  <a:pt x="784906" y="1562795"/>
                  <a:pt x="786784" y="1562936"/>
                  <a:pt x="788650" y="1562936"/>
                </a:cubicBezTo>
                <a:cubicBezTo>
                  <a:pt x="791363" y="1562936"/>
                  <a:pt x="793371" y="1562567"/>
                  <a:pt x="794673" y="1561829"/>
                </a:cubicBezTo>
                <a:cubicBezTo>
                  <a:pt x="795976" y="1561092"/>
                  <a:pt x="796627" y="1560039"/>
                  <a:pt x="796627" y="1558672"/>
                </a:cubicBezTo>
                <a:cubicBezTo>
                  <a:pt x="796627" y="1558085"/>
                  <a:pt x="796523" y="1557559"/>
                  <a:pt x="796317" y="1557093"/>
                </a:cubicBezTo>
                <a:cubicBezTo>
                  <a:pt x="796111" y="1556626"/>
                  <a:pt x="795737" y="1556181"/>
                  <a:pt x="795194" y="1555758"/>
                </a:cubicBezTo>
                <a:cubicBezTo>
                  <a:pt x="794652" y="1555335"/>
                  <a:pt x="793811" y="1554895"/>
                  <a:pt x="792671" y="1554439"/>
                </a:cubicBezTo>
                <a:cubicBezTo>
                  <a:pt x="791532" y="1553983"/>
                  <a:pt x="789974" y="1553463"/>
                  <a:pt x="787999" y="1552877"/>
                </a:cubicBezTo>
                <a:cubicBezTo>
                  <a:pt x="786523" y="1552442"/>
                  <a:pt x="785161" y="1551949"/>
                  <a:pt x="783913" y="1551395"/>
                </a:cubicBezTo>
                <a:cubicBezTo>
                  <a:pt x="782666" y="1550842"/>
                  <a:pt x="781586" y="1550185"/>
                  <a:pt x="780674" y="1549426"/>
                </a:cubicBezTo>
                <a:cubicBezTo>
                  <a:pt x="779763" y="1548666"/>
                  <a:pt x="779046" y="1547776"/>
                  <a:pt x="778525" y="1546756"/>
                </a:cubicBezTo>
                <a:cubicBezTo>
                  <a:pt x="778004" y="1545736"/>
                  <a:pt x="777744" y="1544531"/>
                  <a:pt x="777744" y="1543142"/>
                </a:cubicBezTo>
                <a:cubicBezTo>
                  <a:pt x="777744" y="1542231"/>
                  <a:pt x="777956" y="1541232"/>
                  <a:pt x="778379" y="1540147"/>
                </a:cubicBezTo>
                <a:cubicBezTo>
                  <a:pt x="778802" y="1539062"/>
                  <a:pt x="779524" y="1538053"/>
                  <a:pt x="780544" y="1537119"/>
                </a:cubicBezTo>
                <a:cubicBezTo>
                  <a:pt x="781564" y="1536186"/>
                  <a:pt x="782942" y="1535410"/>
                  <a:pt x="784679" y="1534792"/>
                </a:cubicBezTo>
                <a:cubicBezTo>
                  <a:pt x="786415" y="1534173"/>
                  <a:pt x="788585" y="1533864"/>
                  <a:pt x="791190" y="1533864"/>
                </a:cubicBezTo>
                <a:close/>
                <a:moveTo>
                  <a:pt x="761475" y="1533864"/>
                </a:moveTo>
                <a:cubicBezTo>
                  <a:pt x="763754" y="1533864"/>
                  <a:pt x="765773" y="1534222"/>
                  <a:pt x="767531" y="1534938"/>
                </a:cubicBezTo>
                <a:cubicBezTo>
                  <a:pt x="769289" y="1535654"/>
                  <a:pt x="770770" y="1536669"/>
                  <a:pt x="771975" y="1537982"/>
                </a:cubicBezTo>
                <a:cubicBezTo>
                  <a:pt x="773179" y="1539295"/>
                  <a:pt x="774091" y="1540890"/>
                  <a:pt x="774709" y="1542768"/>
                </a:cubicBezTo>
                <a:cubicBezTo>
                  <a:pt x="775328" y="1544645"/>
                  <a:pt x="775637" y="1546745"/>
                  <a:pt x="775637" y="1549067"/>
                </a:cubicBezTo>
                <a:cubicBezTo>
                  <a:pt x="775637" y="1549870"/>
                  <a:pt x="775626" y="1550543"/>
                  <a:pt x="775605" y="1551086"/>
                </a:cubicBezTo>
                <a:cubicBezTo>
                  <a:pt x="775583" y="1551629"/>
                  <a:pt x="775550" y="1552138"/>
                  <a:pt x="775507" y="1552616"/>
                </a:cubicBezTo>
                <a:lnTo>
                  <a:pt x="752555" y="1552616"/>
                </a:lnTo>
                <a:cubicBezTo>
                  <a:pt x="752555" y="1555958"/>
                  <a:pt x="753488" y="1558525"/>
                  <a:pt x="755355" y="1560316"/>
                </a:cubicBezTo>
                <a:cubicBezTo>
                  <a:pt x="757221" y="1562106"/>
                  <a:pt x="759912" y="1563001"/>
                  <a:pt x="763429" y="1563001"/>
                </a:cubicBezTo>
                <a:cubicBezTo>
                  <a:pt x="764384" y="1563001"/>
                  <a:pt x="765339" y="1562963"/>
                  <a:pt x="766294" y="1562888"/>
                </a:cubicBezTo>
                <a:cubicBezTo>
                  <a:pt x="767249" y="1562812"/>
                  <a:pt x="768171" y="1562708"/>
                  <a:pt x="769061" y="1562578"/>
                </a:cubicBezTo>
                <a:cubicBezTo>
                  <a:pt x="769951" y="1562448"/>
                  <a:pt x="770803" y="1562302"/>
                  <a:pt x="771616" y="1562139"/>
                </a:cubicBezTo>
                <a:cubicBezTo>
                  <a:pt x="772431" y="1561976"/>
                  <a:pt x="773185" y="1561797"/>
                  <a:pt x="773879" y="1561602"/>
                </a:cubicBezTo>
                <a:lnTo>
                  <a:pt x="773879" y="1566257"/>
                </a:lnTo>
                <a:cubicBezTo>
                  <a:pt x="772338" y="1566691"/>
                  <a:pt x="770597" y="1567044"/>
                  <a:pt x="768654" y="1567315"/>
                </a:cubicBezTo>
                <a:cubicBezTo>
                  <a:pt x="766711" y="1567586"/>
                  <a:pt x="764698" y="1567722"/>
                  <a:pt x="762615" y="1567722"/>
                </a:cubicBezTo>
                <a:cubicBezTo>
                  <a:pt x="759815" y="1567722"/>
                  <a:pt x="757406" y="1567342"/>
                  <a:pt x="755387" y="1566583"/>
                </a:cubicBezTo>
                <a:cubicBezTo>
                  <a:pt x="753369" y="1565823"/>
                  <a:pt x="751714" y="1564722"/>
                  <a:pt x="750422" y="1563278"/>
                </a:cubicBezTo>
                <a:cubicBezTo>
                  <a:pt x="749131" y="1561835"/>
                  <a:pt x="748176" y="1560066"/>
                  <a:pt x="747558" y="1557972"/>
                </a:cubicBezTo>
                <a:cubicBezTo>
                  <a:pt x="746939" y="1555877"/>
                  <a:pt x="746630" y="1553506"/>
                  <a:pt x="746630" y="1550858"/>
                </a:cubicBezTo>
                <a:cubicBezTo>
                  <a:pt x="746630" y="1548557"/>
                  <a:pt x="746961" y="1546382"/>
                  <a:pt x="747623" y="1544331"/>
                </a:cubicBezTo>
                <a:cubicBezTo>
                  <a:pt x="748285" y="1542279"/>
                  <a:pt x="749250" y="1540478"/>
                  <a:pt x="750520" y="1538926"/>
                </a:cubicBezTo>
                <a:cubicBezTo>
                  <a:pt x="751790" y="1537374"/>
                  <a:pt x="753347" y="1536143"/>
                  <a:pt x="755192" y="1535231"/>
                </a:cubicBezTo>
                <a:cubicBezTo>
                  <a:pt x="757037" y="1534320"/>
                  <a:pt x="759131" y="1533864"/>
                  <a:pt x="761475" y="1533864"/>
                </a:cubicBezTo>
                <a:close/>
                <a:moveTo>
                  <a:pt x="619740" y="1533864"/>
                </a:moveTo>
                <a:cubicBezTo>
                  <a:pt x="621020" y="1533864"/>
                  <a:pt x="622442" y="1533934"/>
                  <a:pt x="624005" y="1534075"/>
                </a:cubicBezTo>
                <a:cubicBezTo>
                  <a:pt x="625567" y="1534216"/>
                  <a:pt x="627195" y="1534460"/>
                  <a:pt x="628888" y="1534808"/>
                </a:cubicBezTo>
                <a:lnTo>
                  <a:pt x="628888" y="1539854"/>
                </a:lnTo>
                <a:cubicBezTo>
                  <a:pt x="627108" y="1539420"/>
                  <a:pt x="625421" y="1539100"/>
                  <a:pt x="623826" y="1538894"/>
                </a:cubicBezTo>
                <a:cubicBezTo>
                  <a:pt x="622230" y="1538687"/>
                  <a:pt x="620847" y="1538584"/>
                  <a:pt x="619675" y="1538584"/>
                </a:cubicBezTo>
                <a:cubicBezTo>
                  <a:pt x="618264" y="1538584"/>
                  <a:pt x="617075" y="1538693"/>
                  <a:pt x="616110" y="1538910"/>
                </a:cubicBezTo>
                <a:cubicBezTo>
                  <a:pt x="615144" y="1539127"/>
                  <a:pt x="614363" y="1539425"/>
                  <a:pt x="613766" y="1539805"/>
                </a:cubicBezTo>
                <a:cubicBezTo>
                  <a:pt x="613169" y="1540185"/>
                  <a:pt x="612740" y="1540630"/>
                  <a:pt x="612480" y="1541140"/>
                </a:cubicBezTo>
                <a:cubicBezTo>
                  <a:pt x="612219" y="1541650"/>
                  <a:pt x="612089" y="1542198"/>
                  <a:pt x="612089" y="1542784"/>
                </a:cubicBezTo>
                <a:cubicBezTo>
                  <a:pt x="612089" y="1543370"/>
                  <a:pt x="612203" y="1543902"/>
                  <a:pt x="612431" y="1544379"/>
                </a:cubicBezTo>
                <a:cubicBezTo>
                  <a:pt x="612659" y="1544857"/>
                  <a:pt x="613082" y="1545318"/>
                  <a:pt x="613701" y="1545763"/>
                </a:cubicBezTo>
                <a:cubicBezTo>
                  <a:pt x="614319" y="1546208"/>
                  <a:pt x="615182" y="1546653"/>
                  <a:pt x="616289" y="1547098"/>
                </a:cubicBezTo>
                <a:cubicBezTo>
                  <a:pt x="617396" y="1547543"/>
                  <a:pt x="618839" y="1548026"/>
                  <a:pt x="620619" y="1548547"/>
                </a:cubicBezTo>
                <a:cubicBezTo>
                  <a:pt x="622551" y="1549111"/>
                  <a:pt x="624178" y="1549702"/>
                  <a:pt x="625502" y="1550321"/>
                </a:cubicBezTo>
                <a:cubicBezTo>
                  <a:pt x="626826" y="1550940"/>
                  <a:pt x="627900" y="1551629"/>
                  <a:pt x="628725" y="1552388"/>
                </a:cubicBezTo>
                <a:cubicBezTo>
                  <a:pt x="629550" y="1553148"/>
                  <a:pt x="630142" y="1554005"/>
                  <a:pt x="630500" y="1554960"/>
                </a:cubicBezTo>
                <a:cubicBezTo>
                  <a:pt x="630858" y="1555915"/>
                  <a:pt x="631037" y="1557000"/>
                  <a:pt x="631037" y="1558216"/>
                </a:cubicBezTo>
                <a:cubicBezTo>
                  <a:pt x="631037" y="1559366"/>
                  <a:pt x="630841" y="1560397"/>
                  <a:pt x="630451" y="1561309"/>
                </a:cubicBezTo>
                <a:cubicBezTo>
                  <a:pt x="630060" y="1562220"/>
                  <a:pt x="629528" y="1563029"/>
                  <a:pt x="628856" y="1563734"/>
                </a:cubicBezTo>
                <a:cubicBezTo>
                  <a:pt x="628183" y="1564439"/>
                  <a:pt x="627401" y="1565042"/>
                  <a:pt x="626512" y="1565541"/>
                </a:cubicBezTo>
                <a:cubicBezTo>
                  <a:pt x="625622" y="1566040"/>
                  <a:pt x="624672" y="1566452"/>
                  <a:pt x="623663" y="1566778"/>
                </a:cubicBezTo>
                <a:cubicBezTo>
                  <a:pt x="622653" y="1567104"/>
                  <a:pt x="621617" y="1567342"/>
                  <a:pt x="620554" y="1567494"/>
                </a:cubicBezTo>
                <a:cubicBezTo>
                  <a:pt x="619490" y="1567646"/>
                  <a:pt x="618449" y="1567722"/>
                  <a:pt x="617428" y="1567722"/>
                </a:cubicBezTo>
                <a:cubicBezTo>
                  <a:pt x="615214" y="1567722"/>
                  <a:pt x="613180" y="1567624"/>
                  <a:pt x="611324" y="1567429"/>
                </a:cubicBezTo>
                <a:cubicBezTo>
                  <a:pt x="609469" y="1567234"/>
                  <a:pt x="607651" y="1566919"/>
                  <a:pt x="605871" y="1566485"/>
                </a:cubicBezTo>
                <a:lnTo>
                  <a:pt x="605871" y="1561276"/>
                </a:lnTo>
                <a:cubicBezTo>
                  <a:pt x="607781" y="1561819"/>
                  <a:pt x="609680" y="1562231"/>
                  <a:pt x="611568" y="1562513"/>
                </a:cubicBezTo>
                <a:cubicBezTo>
                  <a:pt x="613456" y="1562795"/>
                  <a:pt x="615334" y="1562936"/>
                  <a:pt x="617200" y="1562936"/>
                </a:cubicBezTo>
                <a:cubicBezTo>
                  <a:pt x="619914" y="1562936"/>
                  <a:pt x="621921" y="1562567"/>
                  <a:pt x="623223" y="1561829"/>
                </a:cubicBezTo>
                <a:cubicBezTo>
                  <a:pt x="624526" y="1561092"/>
                  <a:pt x="625177" y="1560039"/>
                  <a:pt x="625177" y="1558672"/>
                </a:cubicBezTo>
                <a:cubicBezTo>
                  <a:pt x="625177" y="1558085"/>
                  <a:pt x="625074" y="1557559"/>
                  <a:pt x="624867" y="1557093"/>
                </a:cubicBezTo>
                <a:cubicBezTo>
                  <a:pt x="624661" y="1556626"/>
                  <a:pt x="624287" y="1556181"/>
                  <a:pt x="623744" y="1555758"/>
                </a:cubicBezTo>
                <a:cubicBezTo>
                  <a:pt x="623202" y="1555335"/>
                  <a:pt x="622360" y="1554895"/>
                  <a:pt x="621221" y="1554439"/>
                </a:cubicBezTo>
                <a:cubicBezTo>
                  <a:pt x="620082" y="1553983"/>
                  <a:pt x="618524" y="1553463"/>
                  <a:pt x="616549" y="1552877"/>
                </a:cubicBezTo>
                <a:cubicBezTo>
                  <a:pt x="615073" y="1552442"/>
                  <a:pt x="613711" y="1551949"/>
                  <a:pt x="612463" y="1551395"/>
                </a:cubicBezTo>
                <a:cubicBezTo>
                  <a:pt x="611216" y="1550842"/>
                  <a:pt x="610136" y="1550185"/>
                  <a:pt x="609224" y="1549426"/>
                </a:cubicBezTo>
                <a:cubicBezTo>
                  <a:pt x="608313" y="1548666"/>
                  <a:pt x="607596" y="1547776"/>
                  <a:pt x="607076" y="1546756"/>
                </a:cubicBezTo>
                <a:cubicBezTo>
                  <a:pt x="606554" y="1545736"/>
                  <a:pt x="606294" y="1544531"/>
                  <a:pt x="606294" y="1543142"/>
                </a:cubicBezTo>
                <a:cubicBezTo>
                  <a:pt x="606294" y="1542231"/>
                  <a:pt x="606506" y="1541232"/>
                  <a:pt x="606929" y="1540147"/>
                </a:cubicBezTo>
                <a:cubicBezTo>
                  <a:pt x="607352" y="1539062"/>
                  <a:pt x="608074" y="1538053"/>
                  <a:pt x="609094" y="1537119"/>
                </a:cubicBezTo>
                <a:cubicBezTo>
                  <a:pt x="610114" y="1536186"/>
                  <a:pt x="611492" y="1535410"/>
                  <a:pt x="613229" y="1534792"/>
                </a:cubicBezTo>
                <a:cubicBezTo>
                  <a:pt x="614965" y="1534173"/>
                  <a:pt x="617135" y="1533864"/>
                  <a:pt x="619740" y="1533864"/>
                </a:cubicBezTo>
                <a:close/>
                <a:moveTo>
                  <a:pt x="513825" y="1533864"/>
                </a:moveTo>
                <a:cubicBezTo>
                  <a:pt x="516104" y="1533864"/>
                  <a:pt x="518123" y="1534222"/>
                  <a:pt x="519881" y="1534938"/>
                </a:cubicBezTo>
                <a:cubicBezTo>
                  <a:pt x="521639" y="1535654"/>
                  <a:pt x="523120" y="1536669"/>
                  <a:pt x="524325" y="1537982"/>
                </a:cubicBezTo>
                <a:cubicBezTo>
                  <a:pt x="525529" y="1539295"/>
                  <a:pt x="526441" y="1540890"/>
                  <a:pt x="527059" y="1542768"/>
                </a:cubicBezTo>
                <a:cubicBezTo>
                  <a:pt x="527678" y="1544645"/>
                  <a:pt x="527987" y="1546745"/>
                  <a:pt x="527987" y="1549067"/>
                </a:cubicBezTo>
                <a:cubicBezTo>
                  <a:pt x="527987" y="1549870"/>
                  <a:pt x="527976" y="1550543"/>
                  <a:pt x="527955" y="1551086"/>
                </a:cubicBezTo>
                <a:cubicBezTo>
                  <a:pt x="527933" y="1551629"/>
                  <a:pt x="527900" y="1552138"/>
                  <a:pt x="527857" y="1552616"/>
                </a:cubicBezTo>
                <a:lnTo>
                  <a:pt x="504905" y="1552616"/>
                </a:lnTo>
                <a:cubicBezTo>
                  <a:pt x="504905" y="1555958"/>
                  <a:pt x="505838" y="1558525"/>
                  <a:pt x="507705" y="1560316"/>
                </a:cubicBezTo>
                <a:cubicBezTo>
                  <a:pt x="509571" y="1562106"/>
                  <a:pt x="512263" y="1563001"/>
                  <a:pt x="515779" y="1563001"/>
                </a:cubicBezTo>
                <a:cubicBezTo>
                  <a:pt x="516734" y="1563001"/>
                  <a:pt x="517689" y="1562963"/>
                  <a:pt x="518644" y="1562888"/>
                </a:cubicBezTo>
                <a:cubicBezTo>
                  <a:pt x="519599" y="1562812"/>
                  <a:pt x="520521" y="1562708"/>
                  <a:pt x="521411" y="1562578"/>
                </a:cubicBezTo>
                <a:cubicBezTo>
                  <a:pt x="522301" y="1562448"/>
                  <a:pt x="523153" y="1562302"/>
                  <a:pt x="523967" y="1562139"/>
                </a:cubicBezTo>
                <a:cubicBezTo>
                  <a:pt x="524781" y="1561976"/>
                  <a:pt x="525535" y="1561797"/>
                  <a:pt x="526229" y="1561602"/>
                </a:cubicBezTo>
                <a:lnTo>
                  <a:pt x="526229" y="1566257"/>
                </a:lnTo>
                <a:cubicBezTo>
                  <a:pt x="524688" y="1566691"/>
                  <a:pt x="522947" y="1567044"/>
                  <a:pt x="521004" y="1567315"/>
                </a:cubicBezTo>
                <a:cubicBezTo>
                  <a:pt x="519062" y="1567586"/>
                  <a:pt x="517048" y="1567722"/>
                  <a:pt x="514965" y="1567722"/>
                </a:cubicBezTo>
                <a:cubicBezTo>
                  <a:pt x="512165" y="1567722"/>
                  <a:pt x="509756" y="1567342"/>
                  <a:pt x="507737" y="1566583"/>
                </a:cubicBezTo>
                <a:cubicBezTo>
                  <a:pt x="505719" y="1565823"/>
                  <a:pt x="504064" y="1564722"/>
                  <a:pt x="502773" y="1563278"/>
                </a:cubicBezTo>
                <a:cubicBezTo>
                  <a:pt x="501481" y="1561835"/>
                  <a:pt x="500526" y="1560066"/>
                  <a:pt x="499907" y="1557972"/>
                </a:cubicBezTo>
                <a:cubicBezTo>
                  <a:pt x="499289" y="1555877"/>
                  <a:pt x="498980" y="1553506"/>
                  <a:pt x="498980" y="1550858"/>
                </a:cubicBezTo>
                <a:cubicBezTo>
                  <a:pt x="498980" y="1548557"/>
                  <a:pt x="499311" y="1546382"/>
                  <a:pt x="499973" y="1544331"/>
                </a:cubicBezTo>
                <a:cubicBezTo>
                  <a:pt x="500635" y="1542279"/>
                  <a:pt x="501601" y="1540478"/>
                  <a:pt x="502870" y="1538926"/>
                </a:cubicBezTo>
                <a:cubicBezTo>
                  <a:pt x="504140" y="1537374"/>
                  <a:pt x="505697" y="1536143"/>
                  <a:pt x="507542" y="1535231"/>
                </a:cubicBezTo>
                <a:cubicBezTo>
                  <a:pt x="509387" y="1534320"/>
                  <a:pt x="511481" y="1533864"/>
                  <a:pt x="513825" y="1533864"/>
                </a:cubicBezTo>
                <a:close/>
                <a:moveTo>
                  <a:pt x="480348" y="1533864"/>
                </a:moveTo>
                <a:cubicBezTo>
                  <a:pt x="483734" y="1533864"/>
                  <a:pt x="486301" y="1534960"/>
                  <a:pt x="488048" y="1537152"/>
                </a:cubicBezTo>
                <a:cubicBezTo>
                  <a:pt x="489795" y="1539344"/>
                  <a:pt x="490604" y="1542600"/>
                  <a:pt x="490473" y="1546919"/>
                </a:cubicBezTo>
                <a:lnTo>
                  <a:pt x="484743" y="1546919"/>
                </a:lnTo>
                <a:cubicBezTo>
                  <a:pt x="484809" y="1544054"/>
                  <a:pt x="484391" y="1541976"/>
                  <a:pt x="483490" y="1540684"/>
                </a:cubicBezTo>
                <a:cubicBezTo>
                  <a:pt x="482589" y="1539393"/>
                  <a:pt x="481271" y="1538747"/>
                  <a:pt x="479534" y="1538747"/>
                </a:cubicBezTo>
                <a:cubicBezTo>
                  <a:pt x="478775" y="1538747"/>
                  <a:pt x="478010" y="1538883"/>
                  <a:pt x="477239" y="1539154"/>
                </a:cubicBezTo>
                <a:cubicBezTo>
                  <a:pt x="476469" y="1539425"/>
                  <a:pt x="475677" y="1539859"/>
                  <a:pt x="474863" y="1540456"/>
                </a:cubicBezTo>
                <a:cubicBezTo>
                  <a:pt x="474049" y="1541053"/>
                  <a:pt x="473186" y="1541818"/>
                  <a:pt x="472274" y="1542752"/>
                </a:cubicBezTo>
                <a:cubicBezTo>
                  <a:pt x="471363" y="1543685"/>
                  <a:pt x="470386" y="1544813"/>
                  <a:pt x="469344" y="1546137"/>
                </a:cubicBezTo>
                <a:lnTo>
                  <a:pt x="469344" y="1567136"/>
                </a:lnTo>
                <a:lnTo>
                  <a:pt x="463614" y="1567136"/>
                </a:lnTo>
                <a:lnTo>
                  <a:pt x="463614" y="1534450"/>
                </a:lnTo>
                <a:lnTo>
                  <a:pt x="468791" y="1534450"/>
                </a:lnTo>
                <a:lnTo>
                  <a:pt x="468954" y="1540473"/>
                </a:lnTo>
                <a:cubicBezTo>
                  <a:pt x="470885" y="1538150"/>
                  <a:pt x="472790" y="1536468"/>
                  <a:pt x="474667" y="1535426"/>
                </a:cubicBezTo>
                <a:cubicBezTo>
                  <a:pt x="476545" y="1534385"/>
                  <a:pt x="478438" y="1533864"/>
                  <a:pt x="480348" y="1533864"/>
                </a:cubicBezTo>
                <a:close/>
                <a:moveTo>
                  <a:pt x="447150" y="1533864"/>
                </a:moveTo>
                <a:cubicBezTo>
                  <a:pt x="449429" y="1533864"/>
                  <a:pt x="451448" y="1534222"/>
                  <a:pt x="453206" y="1534938"/>
                </a:cubicBezTo>
                <a:cubicBezTo>
                  <a:pt x="454964" y="1535654"/>
                  <a:pt x="456445" y="1536669"/>
                  <a:pt x="457650" y="1537982"/>
                </a:cubicBezTo>
                <a:cubicBezTo>
                  <a:pt x="458854" y="1539295"/>
                  <a:pt x="459766" y="1540890"/>
                  <a:pt x="460384" y="1542768"/>
                </a:cubicBezTo>
                <a:cubicBezTo>
                  <a:pt x="461003" y="1544645"/>
                  <a:pt x="461312" y="1546745"/>
                  <a:pt x="461312" y="1549067"/>
                </a:cubicBezTo>
                <a:cubicBezTo>
                  <a:pt x="461312" y="1549870"/>
                  <a:pt x="461301" y="1550543"/>
                  <a:pt x="461280" y="1551086"/>
                </a:cubicBezTo>
                <a:cubicBezTo>
                  <a:pt x="461258" y="1551629"/>
                  <a:pt x="461225" y="1552138"/>
                  <a:pt x="461182" y="1552616"/>
                </a:cubicBezTo>
                <a:lnTo>
                  <a:pt x="438230" y="1552616"/>
                </a:lnTo>
                <a:cubicBezTo>
                  <a:pt x="438230" y="1555958"/>
                  <a:pt x="439163" y="1558525"/>
                  <a:pt x="441030" y="1560316"/>
                </a:cubicBezTo>
                <a:cubicBezTo>
                  <a:pt x="442896" y="1562106"/>
                  <a:pt x="445588" y="1563001"/>
                  <a:pt x="449104" y="1563001"/>
                </a:cubicBezTo>
                <a:cubicBezTo>
                  <a:pt x="450059" y="1563001"/>
                  <a:pt x="451014" y="1562963"/>
                  <a:pt x="451969" y="1562888"/>
                </a:cubicBezTo>
                <a:cubicBezTo>
                  <a:pt x="452924" y="1562812"/>
                  <a:pt x="453846" y="1562708"/>
                  <a:pt x="454736" y="1562578"/>
                </a:cubicBezTo>
                <a:cubicBezTo>
                  <a:pt x="455626" y="1562448"/>
                  <a:pt x="456478" y="1562302"/>
                  <a:pt x="457291" y="1562139"/>
                </a:cubicBezTo>
                <a:cubicBezTo>
                  <a:pt x="458105" y="1561976"/>
                  <a:pt x="458860" y="1561797"/>
                  <a:pt x="459554" y="1561602"/>
                </a:cubicBezTo>
                <a:lnTo>
                  <a:pt x="459554" y="1566257"/>
                </a:lnTo>
                <a:cubicBezTo>
                  <a:pt x="458013" y="1566691"/>
                  <a:pt x="456271" y="1567044"/>
                  <a:pt x="454329" y="1567315"/>
                </a:cubicBezTo>
                <a:cubicBezTo>
                  <a:pt x="452387" y="1567586"/>
                  <a:pt x="450373" y="1567722"/>
                  <a:pt x="448290" y="1567722"/>
                </a:cubicBezTo>
                <a:cubicBezTo>
                  <a:pt x="445490" y="1567722"/>
                  <a:pt x="443081" y="1567342"/>
                  <a:pt x="441062" y="1566583"/>
                </a:cubicBezTo>
                <a:cubicBezTo>
                  <a:pt x="439044" y="1565823"/>
                  <a:pt x="437389" y="1564722"/>
                  <a:pt x="436098" y="1563278"/>
                </a:cubicBezTo>
                <a:cubicBezTo>
                  <a:pt x="434806" y="1561835"/>
                  <a:pt x="433851" y="1560066"/>
                  <a:pt x="433233" y="1557972"/>
                </a:cubicBezTo>
                <a:cubicBezTo>
                  <a:pt x="432614" y="1555877"/>
                  <a:pt x="432305" y="1553506"/>
                  <a:pt x="432305" y="1550858"/>
                </a:cubicBezTo>
                <a:cubicBezTo>
                  <a:pt x="432305" y="1548557"/>
                  <a:pt x="432636" y="1546382"/>
                  <a:pt x="433298" y="1544331"/>
                </a:cubicBezTo>
                <a:cubicBezTo>
                  <a:pt x="433960" y="1542279"/>
                  <a:pt x="434926" y="1540478"/>
                  <a:pt x="436195" y="1538926"/>
                </a:cubicBezTo>
                <a:cubicBezTo>
                  <a:pt x="437465" y="1537374"/>
                  <a:pt x="439022" y="1536143"/>
                  <a:pt x="440867" y="1535231"/>
                </a:cubicBezTo>
                <a:cubicBezTo>
                  <a:pt x="442712" y="1534320"/>
                  <a:pt x="444806" y="1533864"/>
                  <a:pt x="447150" y="1533864"/>
                </a:cubicBezTo>
                <a:close/>
                <a:moveTo>
                  <a:pt x="372090" y="1533864"/>
                </a:moveTo>
                <a:cubicBezTo>
                  <a:pt x="373371" y="1533864"/>
                  <a:pt x="374792" y="1533934"/>
                  <a:pt x="376355" y="1534075"/>
                </a:cubicBezTo>
                <a:cubicBezTo>
                  <a:pt x="377917" y="1534216"/>
                  <a:pt x="379545" y="1534460"/>
                  <a:pt x="381238" y="1534808"/>
                </a:cubicBezTo>
                <a:lnTo>
                  <a:pt x="381238" y="1539854"/>
                </a:lnTo>
                <a:cubicBezTo>
                  <a:pt x="379458" y="1539420"/>
                  <a:pt x="377771" y="1539100"/>
                  <a:pt x="376176" y="1538894"/>
                </a:cubicBezTo>
                <a:cubicBezTo>
                  <a:pt x="374580" y="1538687"/>
                  <a:pt x="373197" y="1538584"/>
                  <a:pt x="372025" y="1538584"/>
                </a:cubicBezTo>
                <a:cubicBezTo>
                  <a:pt x="370614" y="1538584"/>
                  <a:pt x="369426" y="1538693"/>
                  <a:pt x="368460" y="1538910"/>
                </a:cubicBezTo>
                <a:cubicBezTo>
                  <a:pt x="367494" y="1539127"/>
                  <a:pt x="366713" y="1539425"/>
                  <a:pt x="366116" y="1539805"/>
                </a:cubicBezTo>
                <a:cubicBezTo>
                  <a:pt x="365519" y="1540185"/>
                  <a:pt x="365090" y="1540630"/>
                  <a:pt x="364830" y="1541140"/>
                </a:cubicBezTo>
                <a:cubicBezTo>
                  <a:pt x="364570" y="1541650"/>
                  <a:pt x="364439" y="1542198"/>
                  <a:pt x="364439" y="1542784"/>
                </a:cubicBezTo>
                <a:cubicBezTo>
                  <a:pt x="364439" y="1543370"/>
                  <a:pt x="364553" y="1543902"/>
                  <a:pt x="364781" y="1544379"/>
                </a:cubicBezTo>
                <a:cubicBezTo>
                  <a:pt x="365009" y="1544857"/>
                  <a:pt x="365432" y="1545318"/>
                  <a:pt x="366051" y="1545763"/>
                </a:cubicBezTo>
                <a:cubicBezTo>
                  <a:pt x="366669" y="1546208"/>
                  <a:pt x="367532" y="1546653"/>
                  <a:pt x="368639" y="1547098"/>
                </a:cubicBezTo>
                <a:cubicBezTo>
                  <a:pt x="369746" y="1547543"/>
                  <a:pt x="371189" y="1548026"/>
                  <a:pt x="372969" y="1548547"/>
                </a:cubicBezTo>
                <a:cubicBezTo>
                  <a:pt x="374901" y="1549111"/>
                  <a:pt x="376528" y="1549702"/>
                  <a:pt x="377853" y="1550321"/>
                </a:cubicBezTo>
                <a:cubicBezTo>
                  <a:pt x="379176" y="1550940"/>
                  <a:pt x="380251" y="1551629"/>
                  <a:pt x="381075" y="1552388"/>
                </a:cubicBezTo>
                <a:cubicBezTo>
                  <a:pt x="381900" y="1553148"/>
                  <a:pt x="382492" y="1554005"/>
                  <a:pt x="382850" y="1554960"/>
                </a:cubicBezTo>
                <a:cubicBezTo>
                  <a:pt x="383208" y="1555915"/>
                  <a:pt x="383387" y="1557000"/>
                  <a:pt x="383387" y="1558216"/>
                </a:cubicBezTo>
                <a:cubicBezTo>
                  <a:pt x="383387" y="1559366"/>
                  <a:pt x="383192" y="1560397"/>
                  <a:pt x="382801" y="1561309"/>
                </a:cubicBezTo>
                <a:cubicBezTo>
                  <a:pt x="382410" y="1562220"/>
                  <a:pt x="381878" y="1563029"/>
                  <a:pt x="381206" y="1563734"/>
                </a:cubicBezTo>
                <a:cubicBezTo>
                  <a:pt x="380533" y="1564439"/>
                  <a:pt x="379751" y="1565042"/>
                  <a:pt x="378862" y="1565541"/>
                </a:cubicBezTo>
                <a:cubicBezTo>
                  <a:pt x="377972" y="1566040"/>
                  <a:pt x="377022" y="1566452"/>
                  <a:pt x="376013" y="1566778"/>
                </a:cubicBezTo>
                <a:cubicBezTo>
                  <a:pt x="375004" y="1567104"/>
                  <a:pt x="373967" y="1567342"/>
                  <a:pt x="372904" y="1567494"/>
                </a:cubicBezTo>
                <a:cubicBezTo>
                  <a:pt x="371840" y="1567646"/>
                  <a:pt x="370799" y="1567722"/>
                  <a:pt x="369779" y="1567722"/>
                </a:cubicBezTo>
                <a:cubicBezTo>
                  <a:pt x="367564" y="1567722"/>
                  <a:pt x="365530" y="1567624"/>
                  <a:pt x="363674" y="1567429"/>
                </a:cubicBezTo>
                <a:cubicBezTo>
                  <a:pt x="361818" y="1567234"/>
                  <a:pt x="360001" y="1566919"/>
                  <a:pt x="358221" y="1566485"/>
                </a:cubicBezTo>
                <a:lnTo>
                  <a:pt x="358221" y="1561276"/>
                </a:lnTo>
                <a:cubicBezTo>
                  <a:pt x="360131" y="1561819"/>
                  <a:pt x="362030" y="1562231"/>
                  <a:pt x="363918" y="1562513"/>
                </a:cubicBezTo>
                <a:cubicBezTo>
                  <a:pt x="365807" y="1562795"/>
                  <a:pt x="367684" y="1562936"/>
                  <a:pt x="369550" y="1562936"/>
                </a:cubicBezTo>
                <a:cubicBezTo>
                  <a:pt x="372264" y="1562936"/>
                  <a:pt x="374271" y="1562567"/>
                  <a:pt x="375573" y="1561829"/>
                </a:cubicBezTo>
                <a:cubicBezTo>
                  <a:pt x="376876" y="1561092"/>
                  <a:pt x="377527" y="1560039"/>
                  <a:pt x="377527" y="1558672"/>
                </a:cubicBezTo>
                <a:cubicBezTo>
                  <a:pt x="377527" y="1558085"/>
                  <a:pt x="377424" y="1557559"/>
                  <a:pt x="377218" y="1557093"/>
                </a:cubicBezTo>
                <a:cubicBezTo>
                  <a:pt x="377011" y="1556626"/>
                  <a:pt x="376637" y="1556181"/>
                  <a:pt x="376094" y="1555758"/>
                </a:cubicBezTo>
                <a:cubicBezTo>
                  <a:pt x="375552" y="1555335"/>
                  <a:pt x="374711" y="1554895"/>
                  <a:pt x="373571" y="1554439"/>
                </a:cubicBezTo>
                <a:cubicBezTo>
                  <a:pt x="372432" y="1553983"/>
                  <a:pt x="370875" y="1553463"/>
                  <a:pt x="368899" y="1552877"/>
                </a:cubicBezTo>
                <a:cubicBezTo>
                  <a:pt x="367423" y="1552442"/>
                  <a:pt x="366062" y="1551949"/>
                  <a:pt x="364814" y="1551395"/>
                </a:cubicBezTo>
                <a:cubicBezTo>
                  <a:pt x="363566" y="1550842"/>
                  <a:pt x="362486" y="1550185"/>
                  <a:pt x="361574" y="1549426"/>
                </a:cubicBezTo>
                <a:cubicBezTo>
                  <a:pt x="360663" y="1548666"/>
                  <a:pt x="359946" y="1547776"/>
                  <a:pt x="359426" y="1546756"/>
                </a:cubicBezTo>
                <a:cubicBezTo>
                  <a:pt x="358905" y="1545736"/>
                  <a:pt x="358644" y="1544531"/>
                  <a:pt x="358644" y="1543142"/>
                </a:cubicBezTo>
                <a:cubicBezTo>
                  <a:pt x="358644" y="1542231"/>
                  <a:pt x="358856" y="1541232"/>
                  <a:pt x="359279" y="1540147"/>
                </a:cubicBezTo>
                <a:cubicBezTo>
                  <a:pt x="359702" y="1539062"/>
                  <a:pt x="360424" y="1538053"/>
                  <a:pt x="361444" y="1537119"/>
                </a:cubicBezTo>
                <a:cubicBezTo>
                  <a:pt x="362464" y="1536186"/>
                  <a:pt x="363842" y="1535410"/>
                  <a:pt x="365579" y="1534792"/>
                </a:cubicBezTo>
                <a:cubicBezTo>
                  <a:pt x="367315" y="1534173"/>
                  <a:pt x="369485" y="1533864"/>
                  <a:pt x="372090" y="1533864"/>
                </a:cubicBezTo>
                <a:close/>
                <a:moveTo>
                  <a:pt x="303494" y="1533864"/>
                </a:moveTo>
                <a:cubicBezTo>
                  <a:pt x="304297" y="1533864"/>
                  <a:pt x="305067" y="1533918"/>
                  <a:pt x="305805" y="1534026"/>
                </a:cubicBezTo>
                <a:cubicBezTo>
                  <a:pt x="306543" y="1534135"/>
                  <a:pt x="307194" y="1534276"/>
                  <a:pt x="307759" y="1534450"/>
                </a:cubicBezTo>
                <a:lnTo>
                  <a:pt x="319609" y="1534450"/>
                </a:lnTo>
                <a:lnTo>
                  <a:pt x="319609" y="1539073"/>
                </a:lnTo>
                <a:lnTo>
                  <a:pt x="314368" y="1539073"/>
                </a:lnTo>
                <a:cubicBezTo>
                  <a:pt x="314975" y="1539832"/>
                  <a:pt x="315447" y="1540717"/>
                  <a:pt x="315784" y="1541726"/>
                </a:cubicBezTo>
                <a:cubicBezTo>
                  <a:pt x="316120" y="1542735"/>
                  <a:pt x="316288" y="1543826"/>
                  <a:pt x="316288" y="1544998"/>
                </a:cubicBezTo>
                <a:cubicBezTo>
                  <a:pt x="316288" y="1546691"/>
                  <a:pt x="315979" y="1548237"/>
                  <a:pt x="315361" y="1549637"/>
                </a:cubicBezTo>
                <a:cubicBezTo>
                  <a:pt x="314742" y="1551037"/>
                  <a:pt x="313868" y="1552236"/>
                  <a:pt x="312740" y="1553235"/>
                </a:cubicBezTo>
                <a:cubicBezTo>
                  <a:pt x="311611" y="1554233"/>
                  <a:pt x="310260" y="1555009"/>
                  <a:pt x="308687" y="1555562"/>
                </a:cubicBezTo>
                <a:cubicBezTo>
                  <a:pt x="307113" y="1556116"/>
                  <a:pt x="305382" y="1556393"/>
                  <a:pt x="303494" y="1556393"/>
                </a:cubicBezTo>
                <a:cubicBezTo>
                  <a:pt x="302127" y="1556393"/>
                  <a:pt x="300846" y="1556246"/>
                  <a:pt x="299652" y="1555953"/>
                </a:cubicBezTo>
                <a:cubicBezTo>
                  <a:pt x="298459" y="1555660"/>
                  <a:pt x="297515" y="1555297"/>
                  <a:pt x="296820" y="1554862"/>
                </a:cubicBezTo>
                <a:cubicBezTo>
                  <a:pt x="296408" y="1555470"/>
                  <a:pt x="296060" y="1556045"/>
                  <a:pt x="295778" y="1556588"/>
                </a:cubicBezTo>
                <a:cubicBezTo>
                  <a:pt x="295496" y="1557130"/>
                  <a:pt x="295355" y="1557738"/>
                  <a:pt x="295355" y="1558411"/>
                </a:cubicBezTo>
                <a:cubicBezTo>
                  <a:pt x="295355" y="1559236"/>
                  <a:pt x="295751" y="1559920"/>
                  <a:pt x="296543" y="1560462"/>
                </a:cubicBezTo>
                <a:cubicBezTo>
                  <a:pt x="297335" y="1561005"/>
                  <a:pt x="298383" y="1561298"/>
                  <a:pt x="299685" y="1561341"/>
                </a:cubicBezTo>
                <a:lnTo>
                  <a:pt x="308280" y="1561667"/>
                </a:lnTo>
                <a:cubicBezTo>
                  <a:pt x="309908" y="1561710"/>
                  <a:pt x="311411" y="1561916"/>
                  <a:pt x="312789" y="1562285"/>
                </a:cubicBezTo>
                <a:cubicBezTo>
                  <a:pt x="314167" y="1562654"/>
                  <a:pt x="315350" y="1563186"/>
                  <a:pt x="316337" y="1563880"/>
                </a:cubicBezTo>
                <a:cubicBezTo>
                  <a:pt x="317325" y="1564575"/>
                  <a:pt x="318095" y="1565432"/>
                  <a:pt x="318649" y="1566452"/>
                </a:cubicBezTo>
                <a:cubicBezTo>
                  <a:pt x="319202" y="1567472"/>
                  <a:pt x="319479" y="1568655"/>
                  <a:pt x="319479" y="1570001"/>
                </a:cubicBezTo>
                <a:cubicBezTo>
                  <a:pt x="319479" y="1571455"/>
                  <a:pt x="319164" y="1572833"/>
                  <a:pt x="318535" y="1574136"/>
                </a:cubicBezTo>
                <a:cubicBezTo>
                  <a:pt x="317905" y="1575438"/>
                  <a:pt x="316934" y="1576583"/>
                  <a:pt x="315621" y="1577570"/>
                </a:cubicBezTo>
                <a:cubicBezTo>
                  <a:pt x="314308" y="1578558"/>
                  <a:pt x="312642" y="1579345"/>
                  <a:pt x="310624" y="1579931"/>
                </a:cubicBezTo>
                <a:cubicBezTo>
                  <a:pt x="308605" y="1580517"/>
                  <a:pt x="306207" y="1580810"/>
                  <a:pt x="303429" y="1580810"/>
                </a:cubicBezTo>
                <a:cubicBezTo>
                  <a:pt x="300781" y="1580810"/>
                  <a:pt x="298529" y="1580598"/>
                  <a:pt x="296673" y="1580175"/>
                </a:cubicBezTo>
                <a:cubicBezTo>
                  <a:pt x="294818" y="1579752"/>
                  <a:pt x="293293" y="1579166"/>
                  <a:pt x="292099" y="1578417"/>
                </a:cubicBezTo>
                <a:cubicBezTo>
                  <a:pt x="290906" y="1577668"/>
                  <a:pt x="290037" y="1576778"/>
                  <a:pt x="289495" y="1575747"/>
                </a:cubicBezTo>
                <a:cubicBezTo>
                  <a:pt x="288952" y="1574716"/>
                  <a:pt x="288681" y="1573582"/>
                  <a:pt x="288681" y="1572345"/>
                </a:cubicBezTo>
                <a:cubicBezTo>
                  <a:pt x="288681" y="1570761"/>
                  <a:pt x="289050" y="1569372"/>
                  <a:pt x="289788" y="1568178"/>
                </a:cubicBezTo>
                <a:cubicBezTo>
                  <a:pt x="290526" y="1566984"/>
                  <a:pt x="291665" y="1565834"/>
                  <a:pt x="293206" y="1564727"/>
                </a:cubicBezTo>
                <a:cubicBezTo>
                  <a:pt x="292642" y="1564466"/>
                  <a:pt x="292154" y="1564141"/>
                  <a:pt x="291741" y="1563750"/>
                </a:cubicBezTo>
                <a:cubicBezTo>
                  <a:pt x="291329" y="1563360"/>
                  <a:pt x="290992" y="1562931"/>
                  <a:pt x="290732" y="1562464"/>
                </a:cubicBezTo>
                <a:cubicBezTo>
                  <a:pt x="290471" y="1561998"/>
                  <a:pt x="290276" y="1561504"/>
                  <a:pt x="290146" y="1560983"/>
                </a:cubicBezTo>
                <a:cubicBezTo>
                  <a:pt x="290016" y="1560462"/>
                  <a:pt x="289951" y="1559952"/>
                  <a:pt x="289951" y="1559453"/>
                </a:cubicBezTo>
                <a:cubicBezTo>
                  <a:pt x="289951" y="1558042"/>
                  <a:pt x="290282" y="1556751"/>
                  <a:pt x="290944" y="1555579"/>
                </a:cubicBezTo>
                <a:cubicBezTo>
                  <a:pt x="291606" y="1554407"/>
                  <a:pt x="292392" y="1553300"/>
                  <a:pt x="293304" y="1552258"/>
                </a:cubicBezTo>
                <a:cubicBezTo>
                  <a:pt x="292891" y="1551759"/>
                  <a:pt x="292528" y="1551270"/>
                  <a:pt x="292213" y="1550793"/>
                </a:cubicBezTo>
                <a:cubicBezTo>
                  <a:pt x="291899" y="1550315"/>
                  <a:pt x="291627" y="1549800"/>
                  <a:pt x="291399" y="1549246"/>
                </a:cubicBezTo>
                <a:cubicBezTo>
                  <a:pt x="291171" y="1548693"/>
                  <a:pt x="290998" y="1548096"/>
                  <a:pt x="290878" y="1547456"/>
                </a:cubicBezTo>
                <a:cubicBezTo>
                  <a:pt x="290759" y="1546816"/>
                  <a:pt x="290699" y="1546083"/>
                  <a:pt x="290699" y="1545258"/>
                </a:cubicBezTo>
                <a:cubicBezTo>
                  <a:pt x="290699" y="1543565"/>
                  <a:pt x="291009" y="1542019"/>
                  <a:pt x="291627" y="1540619"/>
                </a:cubicBezTo>
                <a:cubicBezTo>
                  <a:pt x="292246" y="1539219"/>
                  <a:pt x="293114" y="1538020"/>
                  <a:pt x="294232" y="1537022"/>
                </a:cubicBezTo>
                <a:cubicBezTo>
                  <a:pt x="295349" y="1536023"/>
                  <a:pt x="296695" y="1535247"/>
                  <a:pt x="298269" y="1534694"/>
                </a:cubicBezTo>
                <a:cubicBezTo>
                  <a:pt x="299842" y="1534140"/>
                  <a:pt x="301584" y="1533864"/>
                  <a:pt x="303494" y="1533864"/>
                </a:cubicBezTo>
                <a:close/>
                <a:moveTo>
                  <a:pt x="242223" y="1533864"/>
                </a:moveTo>
                <a:cubicBezTo>
                  <a:pt x="245609" y="1533864"/>
                  <a:pt x="248175" y="1534960"/>
                  <a:pt x="249923" y="1537152"/>
                </a:cubicBezTo>
                <a:lnTo>
                  <a:pt x="252088" y="1545872"/>
                </a:lnTo>
                <a:lnTo>
                  <a:pt x="252323" y="1544331"/>
                </a:lnTo>
                <a:cubicBezTo>
                  <a:pt x="252985" y="1542279"/>
                  <a:pt x="253950" y="1540478"/>
                  <a:pt x="255220" y="1538926"/>
                </a:cubicBezTo>
                <a:cubicBezTo>
                  <a:pt x="256490" y="1537374"/>
                  <a:pt x="258047" y="1536143"/>
                  <a:pt x="259892" y="1535231"/>
                </a:cubicBezTo>
                <a:cubicBezTo>
                  <a:pt x="261737" y="1534320"/>
                  <a:pt x="263831" y="1533864"/>
                  <a:pt x="266175" y="1533864"/>
                </a:cubicBezTo>
                <a:cubicBezTo>
                  <a:pt x="268454" y="1533864"/>
                  <a:pt x="270473" y="1534222"/>
                  <a:pt x="272231" y="1534938"/>
                </a:cubicBezTo>
                <a:cubicBezTo>
                  <a:pt x="273989" y="1535654"/>
                  <a:pt x="275470" y="1536669"/>
                  <a:pt x="276675" y="1537982"/>
                </a:cubicBezTo>
                <a:cubicBezTo>
                  <a:pt x="277879" y="1539295"/>
                  <a:pt x="278791" y="1540890"/>
                  <a:pt x="279409" y="1542768"/>
                </a:cubicBezTo>
                <a:cubicBezTo>
                  <a:pt x="280028" y="1544645"/>
                  <a:pt x="280337" y="1546745"/>
                  <a:pt x="280337" y="1549067"/>
                </a:cubicBezTo>
                <a:cubicBezTo>
                  <a:pt x="280337" y="1549870"/>
                  <a:pt x="280326" y="1550543"/>
                  <a:pt x="280305" y="1551086"/>
                </a:cubicBezTo>
                <a:cubicBezTo>
                  <a:pt x="280283" y="1551629"/>
                  <a:pt x="280250" y="1552138"/>
                  <a:pt x="280207" y="1552616"/>
                </a:cubicBezTo>
                <a:lnTo>
                  <a:pt x="257255" y="1552616"/>
                </a:lnTo>
                <a:cubicBezTo>
                  <a:pt x="257255" y="1555958"/>
                  <a:pt x="258188" y="1558525"/>
                  <a:pt x="260055" y="1560316"/>
                </a:cubicBezTo>
                <a:cubicBezTo>
                  <a:pt x="261921" y="1562106"/>
                  <a:pt x="264612" y="1563001"/>
                  <a:pt x="268129" y="1563001"/>
                </a:cubicBezTo>
                <a:cubicBezTo>
                  <a:pt x="269084" y="1563001"/>
                  <a:pt x="270038" y="1562963"/>
                  <a:pt x="270994" y="1562888"/>
                </a:cubicBezTo>
                <a:cubicBezTo>
                  <a:pt x="271949" y="1562812"/>
                  <a:pt x="272871" y="1562708"/>
                  <a:pt x="273761" y="1562578"/>
                </a:cubicBezTo>
                <a:cubicBezTo>
                  <a:pt x="274651" y="1562448"/>
                  <a:pt x="275503" y="1562302"/>
                  <a:pt x="276316" y="1562139"/>
                </a:cubicBezTo>
                <a:cubicBezTo>
                  <a:pt x="277130" y="1561976"/>
                  <a:pt x="277885" y="1561797"/>
                  <a:pt x="278579" y="1561602"/>
                </a:cubicBezTo>
                <a:lnTo>
                  <a:pt x="278579" y="1566257"/>
                </a:lnTo>
                <a:cubicBezTo>
                  <a:pt x="277038" y="1566691"/>
                  <a:pt x="275297" y="1567044"/>
                  <a:pt x="273354" y="1567315"/>
                </a:cubicBezTo>
                <a:cubicBezTo>
                  <a:pt x="271411" y="1567586"/>
                  <a:pt x="269398" y="1567722"/>
                  <a:pt x="267315" y="1567722"/>
                </a:cubicBezTo>
                <a:cubicBezTo>
                  <a:pt x="264515" y="1567722"/>
                  <a:pt x="262106" y="1567342"/>
                  <a:pt x="260087" y="1566583"/>
                </a:cubicBezTo>
                <a:cubicBezTo>
                  <a:pt x="258069" y="1565823"/>
                  <a:pt x="256414" y="1564722"/>
                  <a:pt x="255122" y="1563278"/>
                </a:cubicBezTo>
                <a:cubicBezTo>
                  <a:pt x="253831" y="1561835"/>
                  <a:pt x="252876" y="1560066"/>
                  <a:pt x="252258" y="1557972"/>
                </a:cubicBezTo>
                <a:cubicBezTo>
                  <a:pt x="251639" y="1555877"/>
                  <a:pt x="251330" y="1553506"/>
                  <a:pt x="251330" y="1550858"/>
                </a:cubicBezTo>
                <a:lnTo>
                  <a:pt x="251929" y="1546919"/>
                </a:lnTo>
                <a:lnTo>
                  <a:pt x="246618" y="1546919"/>
                </a:lnTo>
                <a:cubicBezTo>
                  <a:pt x="246683" y="1544054"/>
                  <a:pt x="246266" y="1541976"/>
                  <a:pt x="245365" y="1540684"/>
                </a:cubicBezTo>
                <a:cubicBezTo>
                  <a:pt x="244464" y="1539393"/>
                  <a:pt x="243146" y="1538747"/>
                  <a:pt x="241409" y="1538747"/>
                </a:cubicBezTo>
                <a:cubicBezTo>
                  <a:pt x="240650" y="1538747"/>
                  <a:pt x="239885" y="1538883"/>
                  <a:pt x="239114" y="1539154"/>
                </a:cubicBezTo>
                <a:cubicBezTo>
                  <a:pt x="238344" y="1539425"/>
                  <a:pt x="237552" y="1539859"/>
                  <a:pt x="236737" y="1540456"/>
                </a:cubicBezTo>
                <a:cubicBezTo>
                  <a:pt x="235924" y="1541053"/>
                  <a:pt x="235061" y="1541818"/>
                  <a:pt x="234149" y="1542752"/>
                </a:cubicBezTo>
                <a:cubicBezTo>
                  <a:pt x="233238" y="1543685"/>
                  <a:pt x="232261" y="1544813"/>
                  <a:pt x="231219" y="1546137"/>
                </a:cubicBezTo>
                <a:lnTo>
                  <a:pt x="231219" y="1567136"/>
                </a:lnTo>
                <a:lnTo>
                  <a:pt x="225489" y="1567136"/>
                </a:lnTo>
                <a:lnTo>
                  <a:pt x="225489" y="1534450"/>
                </a:lnTo>
                <a:lnTo>
                  <a:pt x="230666" y="1534450"/>
                </a:lnTo>
                <a:lnTo>
                  <a:pt x="230829" y="1540473"/>
                </a:lnTo>
                <a:cubicBezTo>
                  <a:pt x="232760" y="1538150"/>
                  <a:pt x="234665" y="1536468"/>
                  <a:pt x="236542" y="1535426"/>
                </a:cubicBezTo>
                <a:cubicBezTo>
                  <a:pt x="238420" y="1534385"/>
                  <a:pt x="240313" y="1533864"/>
                  <a:pt x="242223" y="1533864"/>
                </a:cubicBezTo>
                <a:close/>
                <a:moveTo>
                  <a:pt x="166023" y="1533864"/>
                </a:moveTo>
                <a:cubicBezTo>
                  <a:pt x="169409" y="1533864"/>
                  <a:pt x="171976" y="1534960"/>
                  <a:pt x="173723" y="1537152"/>
                </a:cubicBezTo>
                <a:cubicBezTo>
                  <a:pt x="175470" y="1539344"/>
                  <a:pt x="176279" y="1542600"/>
                  <a:pt x="176148" y="1546919"/>
                </a:cubicBezTo>
                <a:lnTo>
                  <a:pt x="170418" y="1546919"/>
                </a:lnTo>
                <a:cubicBezTo>
                  <a:pt x="170483" y="1544054"/>
                  <a:pt x="170066" y="1541976"/>
                  <a:pt x="169165" y="1540684"/>
                </a:cubicBezTo>
                <a:cubicBezTo>
                  <a:pt x="168264" y="1539393"/>
                  <a:pt x="166946" y="1538747"/>
                  <a:pt x="165210" y="1538747"/>
                </a:cubicBezTo>
                <a:cubicBezTo>
                  <a:pt x="164450" y="1538747"/>
                  <a:pt x="163685" y="1538883"/>
                  <a:pt x="162914" y="1539154"/>
                </a:cubicBezTo>
                <a:cubicBezTo>
                  <a:pt x="162144" y="1539425"/>
                  <a:pt x="161351" y="1539859"/>
                  <a:pt x="160538" y="1540456"/>
                </a:cubicBezTo>
                <a:cubicBezTo>
                  <a:pt x="159724" y="1541053"/>
                  <a:pt x="158861" y="1541818"/>
                  <a:pt x="157949" y="1542752"/>
                </a:cubicBezTo>
                <a:cubicBezTo>
                  <a:pt x="157038" y="1543685"/>
                  <a:pt x="156061" y="1544813"/>
                  <a:pt x="155019" y="1546137"/>
                </a:cubicBezTo>
                <a:lnTo>
                  <a:pt x="155019" y="1567136"/>
                </a:lnTo>
                <a:lnTo>
                  <a:pt x="149289" y="1567136"/>
                </a:lnTo>
                <a:lnTo>
                  <a:pt x="149289" y="1534450"/>
                </a:lnTo>
                <a:lnTo>
                  <a:pt x="154466" y="1534450"/>
                </a:lnTo>
                <a:lnTo>
                  <a:pt x="154629" y="1540473"/>
                </a:lnTo>
                <a:cubicBezTo>
                  <a:pt x="156560" y="1538150"/>
                  <a:pt x="158465" y="1536468"/>
                  <a:pt x="160342" y="1535426"/>
                </a:cubicBezTo>
                <a:cubicBezTo>
                  <a:pt x="162220" y="1534385"/>
                  <a:pt x="164113" y="1533864"/>
                  <a:pt x="166023" y="1533864"/>
                </a:cubicBezTo>
                <a:close/>
                <a:moveTo>
                  <a:pt x="132825" y="1533864"/>
                </a:moveTo>
                <a:cubicBezTo>
                  <a:pt x="135104" y="1533864"/>
                  <a:pt x="137123" y="1534222"/>
                  <a:pt x="138881" y="1534938"/>
                </a:cubicBezTo>
                <a:cubicBezTo>
                  <a:pt x="140639" y="1535654"/>
                  <a:pt x="142120" y="1536669"/>
                  <a:pt x="143325" y="1537982"/>
                </a:cubicBezTo>
                <a:cubicBezTo>
                  <a:pt x="144529" y="1539295"/>
                  <a:pt x="145441" y="1540890"/>
                  <a:pt x="146059" y="1542768"/>
                </a:cubicBezTo>
                <a:cubicBezTo>
                  <a:pt x="146678" y="1544645"/>
                  <a:pt x="146987" y="1546745"/>
                  <a:pt x="146987" y="1549067"/>
                </a:cubicBezTo>
                <a:cubicBezTo>
                  <a:pt x="146987" y="1549870"/>
                  <a:pt x="146976" y="1550543"/>
                  <a:pt x="146955" y="1551086"/>
                </a:cubicBezTo>
                <a:cubicBezTo>
                  <a:pt x="146933" y="1551629"/>
                  <a:pt x="146900" y="1552138"/>
                  <a:pt x="146857" y="1552616"/>
                </a:cubicBezTo>
                <a:lnTo>
                  <a:pt x="123905" y="1552616"/>
                </a:lnTo>
                <a:cubicBezTo>
                  <a:pt x="123905" y="1555958"/>
                  <a:pt x="124838" y="1558525"/>
                  <a:pt x="126705" y="1560316"/>
                </a:cubicBezTo>
                <a:cubicBezTo>
                  <a:pt x="128571" y="1562106"/>
                  <a:pt x="131263" y="1563001"/>
                  <a:pt x="134779" y="1563001"/>
                </a:cubicBezTo>
                <a:cubicBezTo>
                  <a:pt x="135733" y="1563001"/>
                  <a:pt x="136689" y="1562963"/>
                  <a:pt x="137643" y="1562888"/>
                </a:cubicBezTo>
                <a:cubicBezTo>
                  <a:pt x="138598" y="1562812"/>
                  <a:pt x="139521" y="1562708"/>
                  <a:pt x="140411" y="1562578"/>
                </a:cubicBezTo>
                <a:cubicBezTo>
                  <a:pt x="141301" y="1562448"/>
                  <a:pt x="142153" y="1562302"/>
                  <a:pt x="142966" y="1562139"/>
                </a:cubicBezTo>
                <a:cubicBezTo>
                  <a:pt x="143780" y="1561976"/>
                  <a:pt x="144535" y="1561797"/>
                  <a:pt x="145229" y="1561602"/>
                </a:cubicBezTo>
                <a:lnTo>
                  <a:pt x="145229" y="1566257"/>
                </a:lnTo>
                <a:cubicBezTo>
                  <a:pt x="143688" y="1566691"/>
                  <a:pt x="141946" y="1567044"/>
                  <a:pt x="140004" y="1567315"/>
                </a:cubicBezTo>
                <a:cubicBezTo>
                  <a:pt x="138061" y="1567586"/>
                  <a:pt x="136048" y="1567722"/>
                  <a:pt x="133965" y="1567722"/>
                </a:cubicBezTo>
                <a:cubicBezTo>
                  <a:pt x="131165" y="1567722"/>
                  <a:pt x="128756" y="1567342"/>
                  <a:pt x="126737" y="1566583"/>
                </a:cubicBezTo>
                <a:cubicBezTo>
                  <a:pt x="124719" y="1565823"/>
                  <a:pt x="123064" y="1564722"/>
                  <a:pt x="121772" y="1563278"/>
                </a:cubicBezTo>
                <a:cubicBezTo>
                  <a:pt x="120481" y="1561835"/>
                  <a:pt x="119526" y="1560066"/>
                  <a:pt x="118908" y="1557972"/>
                </a:cubicBezTo>
                <a:cubicBezTo>
                  <a:pt x="118289" y="1555877"/>
                  <a:pt x="117980" y="1553506"/>
                  <a:pt x="117980" y="1550858"/>
                </a:cubicBezTo>
                <a:cubicBezTo>
                  <a:pt x="117980" y="1548557"/>
                  <a:pt x="118311" y="1546382"/>
                  <a:pt x="118973" y="1544331"/>
                </a:cubicBezTo>
                <a:cubicBezTo>
                  <a:pt x="119634" y="1542279"/>
                  <a:pt x="120600" y="1540478"/>
                  <a:pt x="121870" y="1538926"/>
                </a:cubicBezTo>
                <a:cubicBezTo>
                  <a:pt x="123140" y="1537374"/>
                  <a:pt x="124697" y="1536143"/>
                  <a:pt x="126542" y="1535231"/>
                </a:cubicBezTo>
                <a:cubicBezTo>
                  <a:pt x="128387" y="1534320"/>
                  <a:pt x="130481" y="1533864"/>
                  <a:pt x="132825" y="1533864"/>
                </a:cubicBezTo>
                <a:close/>
                <a:moveTo>
                  <a:pt x="56625" y="1533864"/>
                </a:moveTo>
                <a:cubicBezTo>
                  <a:pt x="58969" y="1533864"/>
                  <a:pt x="61069" y="1534227"/>
                  <a:pt x="62925" y="1534954"/>
                </a:cubicBezTo>
                <a:cubicBezTo>
                  <a:pt x="64780" y="1535681"/>
                  <a:pt x="66354" y="1536745"/>
                  <a:pt x="67645" y="1538145"/>
                </a:cubicBezTo>
                <a:cubicBezTo>
                  <a:pt x="68937" y="1539545"/>
                  <a:pt x="69925" y="1541287"/>
                  <a:pt x="70608" y="1543370"/>
                </a:cubicBezTo>
                <a:cubicBezTo>
                  <a:pt x="71292" y="1545454"/>
                  <a:pt x="71634" y="1547841"/>
                  <a:pt x="71634" y="1550532"/>
                </a:cubicBezTo>
                <a:cubicBezTo>
                  <a:pt x="71634" y="1553072"/>
                  <a:pt x="71275" y="1555400"/>
                  <a:pt x="70559" y="1557516"/>
                </a:cubicBezTo>
                <a:cubicBezTo>
                  <a:pt x="69843" y="1559632"/>
                  <a:pt x="68812" y="1561444"/>
                  <a:pt x="67466" y="1562953"/>
                </a:cubicBezTo>
                <a:cubicBezTo>
                  <a:pt x="66121" y="1564461"/>
                  <a:pt x="64482" y="1565633"/>
                  <a:pt x="62550" y="1566469"/>
                </a:cubicBezTo>
                <a:cubicBezTo>
                  <a:pt x="60619" y="1567304"/>
                  <a:pt x="58427" y="1567722"/>
                  <a:pt x="55974" y="1567722"/>
                </a:cubicBezTo>
                <a:cubicBezTo>
                  <a:pt x="53630" y="1567722"/>
                  <a:pt x="51530" y="1567358"/>
                  <a:pt x="49674" y="1566631"/>
                </a:cubicBezTo>
                <a:cubicBezTo>
                  <a:pt x="47819" y="1565904"/>
                  <a:pt x="46245" y="1564835"/>
                  <a:pt x="44954" y="1563425"/>
                </a:cubicBezTo>
                <a:cubicBezTo>
                  <a:pt x="43662" y="1562014"/>
                  <a:pt x="42675" y="1560267"/>
                  <a:pt x="41991" y="1558183"/>
                </a:cubicBezTo>
                <a:cubicBezTo>
                  <a:pt x="41308" y="1556100"/>
                  <a:pt x="40966" y="1553701"/>
                  <a:pt x="40966" y="1550988"/>
                </a:cubicBezTo>
                <a:cubicBezTo>
                  <a:pt x="40966" y="1548449"/>
                  <a:pt x="41324" y="1546132"/>
                  <a:pt x="42040" y="1544038"/>
                </a:cubicBezTo>
                <a:cubicBezTo>
                  <a:pt x="42756" y="1541943"/>
                  <a:pt x="43787" y="1540142"/>
                  <a:pt x="45133" y="1538633"/>
                </a:cubicBezTo>
                <a:cubicBezTo>
                  <a:pt x="46478" y="1537125"/>
                  <a:pt x="48117" y="1535953"/>
                  <a:pt x="50049" y="1535117"/>
                </a:cubicBezTo>
                <a:cubicBezTo>
                  <a:pt x="51981" y="1534282"/>
                  <a:pt x="54173" y="1533864"/>
                  <a:pt x="56625" y="1533864"/>
                </a:cubicBezTo>
                <a:close/>
                <a:moveTo>
                  <a:pt x="1342714" y="1529469"/>
                </a:moveTo>
                <a:lnTo>
                  <a:pt x="1342714" y="1562122"/>
                </a:lnTo>
                <a:lnTo>
                  <a:pt x="1347044" y="1562122"/>
                </a:lnTo>
                <a:cubicBezTo>
                  <a:pt x="1356724" y="1562122"/>
                  <a:pt x="1361564" y="1556686"/>
                  <a:pt x="1361564" y="1545812"/>
                </a:cubicBezTo>
                <a:cubicBezTo>
                  <a:pt x="1361564" y="1542795"/>
                  <a:pt x="1361281" y="1540245"/>
                  <a:pt x="1360717" y="1538161"/>
                </a:cubicBezTo>
                <a:cubicBezTo>
                  <a:pt x="1360153" y="1536078"/>
                  <a:pt x="1359296" y="1534395"/>
                  <a:pt x="1358145" y="1533115"/>
                </a:cubicBezTo>
                <a:cubicBezTo>
                  <a:pt x="1356995" y="1531834"/>
                  <a:pt x="1355552" y="1530906"/>
                  <a:pt x="1353815" y="1530331"/>
                </a:cubicBezTo>
                <a:cubicBezTo>
                  <a:pt x="1352079" y="1529756"/>
                  <a:pt x="1350039" y="1529469"/>
                  <a:pt x="1347695" y="1529469"/>
                </a:cubicBezTo>
                <a:close/>
                <a:moveTo>
                  <a:pt x="1336919" y="1524585"/>
                </a:moveTo>
                <a:lnTo>
                  <a:pt x="1347890" y="1524585"/>
                </a:lnTo>
                <a:cubicBezTo>
                  <a:pt x="1354532" y="1524585"/>
                  <a:pt x="1359486" y="1526295"/>
                  <a:pt x="1362752" y="1529713"/>
                </a:cubicBezTo>
                <a:cubicBezTo>
                  <a:pt x="1366018" y="1533131"/>
                  <a:pt x="1367652" y="1538356"/>
                  <a:pt x="1367652" y="1545389"/>
                </a:cubicBezTo>
                <a:cubicBezTo>
                  <a:pt x="1367652" y="1547429"/>
                  <a:pt x="1367494" y="1549382"/>
                  <a:pt x="1367180" y="1551249"/>
                </a:cubicBezTo>
                <a:cubicBezTo>
                  <a:pt x="1366865" y="1553115"/>
                  <a:pt x="1366360" y="1554852"/>
                  <a:pt x="1365666" y="1556458"/>
                </a:cubicBezTo>
                <a:cubicBezTo>
                  <a:pt x="1364971" y="1558064"/>
                  <a:pt x="1364071" y="1559523"/>
                  <a:pt x="1362964" y="1560836"/>
                </a:cubicBezTo>
                <a:cubicBezTo>
                  <a:pt x="1361857" y="1562150"/>
                  <a:pt x="1360500" y="1563273"/>
                  <a:pt x="1358894" y="1564206"/>
                </a:cubicBezTo>
                <a:cubicBezTo>
                  <a:pt x="1357288" y="1565139"/>
                  <a:pt x="1355421" y="1565861"/>
                  <a:pt x="1353294" y="1566371"/>
                </a:cubicBezTo>
                <a:cubicBezTo>
                  <a:pt x="1351168" y="1566881"/>
                  <a:pt x="1348747" y="1567136"/>
                  <a:pt x="1346034" y="1567136"/>
                </a:cubicBezTo>
                <a:lnTo>
                  <a:pt x="1336919" y="1567136"/>
                </a:lnTo>
                <a:close/>
                <a:moveTo>
                  <a:pt x="1300870" y="1524585"/>
                </a:moveTo>
                <a:lnTo>
                  <a:pt x="1326329" y="1524585"/>
                </a:lnTo>
                <a:lnTo>
                  <a:pt x="1326329" y="1529469"/>
                </a:lnTo>
                <a:lnTo>
                  <a:pt x="1316529" y="1529469"/>
                </a:lnTo>
                <a:lnTo>
                  <a:pt x="1316529" y="1562188"/>
                </a:lnTo>
                <a:lnTo>
                  <a:pt x="1326329" y="1562188"/>
                </a:lnTo>
                <a:lnTo>
                  <a:pt x="1326329" y="1567136"/>
                </a:lnTo>
                <a:lnTo>
                  <a:pt x="1300870" y="1567136"/>
                </a:lnTo>
                <a:lnTo>
                  <a:pt x="1300870" y="1562188"/>
                </a:lnTo>
                <a:lnTo>
                  <a:pt x="1310669" y="1562188"/>
                </a:lnTo>
                <a:lnTo>
                  <a:pt x="1310669" y="1529469"/>
                </a:lnTo>
                <a:lnTo>
                  <a:pt x="1300870" y="1529469"/>
                </a:lnTo>
                <a:close/>
                <a:moveTo>
                  <a:pt x="1085850" y="1524585"/>
                </a:moveTo>
                <a:lnTo>
                  <a:pt x="1092394" y="1524585"/>
                </a:lnTo>
                <a:lnTo>
                  <a:pt x="1101575" y="1553267"/>
                </a:lnTo>
                <a:lnTo>
                  <a:pt x="1104179" y="1561667"/>
                </a:lnTo>
                <a:lnTo>
                  <a:pt x="1106849" y="1553267"/>
                </a:lnTo>
                <a:lnTo>
                  <a:pt x="1116062" y="1524585"/>
                </a:lnTo>
                <a:lnTo>
                  <a:pt x="1122248" y="1524585"/>
                </a:lnTo>
                <a:lnTo>
                  <a:pt x="1107793" y="1567136"/>
                </a:lnTo>
                <a:lnTo>
                  <a:pt x="1099980" y="1567136"/>
                </a:lnTo>
                <a:close/>
                <a:moveTo>
                  <a:pt x="1" y="1524585"/>
                </a:moveTo>
                <a:lnTo>
                  <a:pt x="6545" y="1524585"/>
                </a:lnTo>
                <a:lnTo>
                  <a:pt x="15725" y="1553267"/>
                </a:lnTo>
                <a:lnTo>
                  <a:pt x="18330" y="1561667"/>
                </a:lnTo>
                <a:lnTo>
                  <a:pt x="20999" y="1553267"/>
                </a:lnTo>
                <a:lnTo>
                  <a:pt x="30213" y="1524585"/>
                </a:lnTo>
                <a:lnTo>
                  <a:pt x="36399" y="1524585"/>
                </a:lnTo>
                <a:lnTo>
                  <a:pt x="21944" y="1567136"/>
                </a:lnTo>
                <a:lnTo>
                  <a:pt x="14130" y="1567136"/>
                </a:lnTo>
                <a:close/>
                <a:moveTo>
                  <a:pt x="1456084" y="1524390"/>
                </a:moveTo>
                <a:lnTo>
                  <a:pt x="1461097" y="1524390"/>
                </a:lnTo>
                <a:lnTo>
                  <a:pt x="1461097" y="1561862"/>
                </a:lnTo>
                <a:lnTo>
                  <a:pt x="1470604" y="1561862"/>
                </a:lnTo>
                <a:lnTo>
                  <a:pt x="1470604" y="1567136"/>
                </a:lnTo>
                <a:lnTo>
                  <a:pt x="1443875" y="1567136"/>
                </a:lnTo>
                <a:lnTo>
                  <a:pt x="1443875" y="1561862"/>
                </a:lnTo>
                <a:lnTo>
                  <a:pt x="1454814" y="1561862"/>
                </a:lnTo>
                <a:lnTo>
                  <a:pt x="1454814" y="1530804"/>
                </a:lnTo>
                <a:lnTo>
                  <a:pt x="1444624" y="1536338"/>
                </a:lnTo>
                <a:lnTo>
                  <a:pt x="1442540" y="1531520"/>
                </a:lnTo>
                <a:close/>
                <a:moveTo>
                  <a:pt x="1178784" y="1523999"/>
                </a:moveTo>
                <a:lnTo>
                  <a:pt x="1178784" y="1534450"/>
                </a:lnTo>
                <a:lnTo>
                  <a:pt x="1193467" y="1534450"/>
                </a:lnTo>
                <a:lnTo>
                  <a:pt x="1193467" y="1539203"/>
                </a:lnTo>
                <a:lnTo>
                  <a:pt x="1178784" y="1539203"/>
                </a:lnTo>
                <a:lnTo>
                  <a:pt x="1178784" y="1555807"/>
                </a:lnTo>
                <a:cubicBezTo>
                  <a:pt x="1178784" y="1558151"/>
                  <a:pt x="1179408" y="1559903"/>
                  <a:pt x="1180656" y="1561064"/>
                </a:cubicBezTo>
                <a:cubicBezTo>
                  <a:pt x="1181904" y="1562226"/>
                  <a:pt x="1183743" y="1562806"/>
                  <a:pt x="1186174" y="1562806"/>
                </a:cubicBezTo>
                <a:cubicBezTo>
                  <a:pt x="1187216" y="1562806"/>
                  <a:pt x="1188356" y="1562725"/>
                  <a:pt x="1189593" y="1562562"/>
                </a:cubicBezTo>
                <a:cubicBezTo>
                  <a:pt x="1190830" y="1562399"/>
                  <a:pt x="1192121" y="1562144"/>
                  <a:pt x="1193467" y="1561797"/>
                </a:cubicBezTo>
                <a:lnTo>
                  <a:pt x="1193467" y="1566680"/>
                </a:lnTo>
                <a:cubicBezTo>
                  <a:pt x="1192187" y="1567006"/>
                  <a:pt x="1190863" y="1567239"/>
                  <a:pt x="1189495" y="1567380"/>
                </a:cubicBezTo>
                <a:cubicBezTo>
                  <a:pt x="1188128" y="1567521"/>
                  <a:pt x="1186739" y="1567592"/>
                  <a:pt x="1185328" y="1567592"/>
                </a:cubicBezTo>
                <a:cubicBezTo>
                  <a:pt x="1181226" y="1567592"/>
                  <a:pt x="1178166" y="1566664"/>
                  <a:pt x="1176147" y="1564808"/>
                </a:cubicBezTo>
                <a:cubicBezTo>
                  <a:pt x="1174129" y="1562953"/>
                  <a:pt x="1173119" y="1560104"/>
                  <a:pt x="1173119" y="1556262"/>
                </a:cubicBezTo>
                <a:lnTo>
                  <a:pt x="1173119" y="1539203"/>
                </a:lnTo>
                <a:lnTo>
                  <a:pt x="1163971" y="1539203"/>
                </a:lnTo>
                <a:lnTo>
                  <a:pt x="1163971" y="1534450"/>
                </a:lnTo>
                <a:lnTo>
                  <a:pt x="1173119" y="1534450"/>
                </a:lnTo>
                <a:lnTo>
                  <a:pt x="1173119" y="1525464"/>
                </a:lnTo>
                <a:close/>
                <a:moveTo>
                  <a:pt x="407260" y="1523999"/>
                </a:moveTo>
                <a:lnTo>
                  <a:pt x="407260" y="1534450"/>
                </a:lnTo>
                <a:lnTo>
                  <a:pt x="421943" y="1534450"/>
                </a:lnTo>
                <a:lnTo>
                  <a:pt x="421943" y="1539203"/>
                </a:lnTo>
                <a:lnTo>
                  <a:pt x="407260" y="1539203"/>
                </a:lnTo>
                <a:lnTo>
                  <a:pt x="407260" y="1555807"/>
                </a:lnTo>
                <a:cubicBezTo>
                  <a:pt x="407260" y="1558151"/>
                  <a:pt x="407884" y="1559903"/>
                  <a:pt x="409132" y="1561064"/>
                </a:cubicBezTo>
                <a:cubicBezTo>
                  <a:pt x="410380" y="1562226"/>
                  <a:pt x="412219" y="1562806"/>
                  <a:pt x="414650" y="1562806"/>
                </a:cubicBezTo>
                <a:cubicBezTo>
                  <a:pt x="415692" y="1562806"/>
                  <a:pt x="416831" y="1562725"/>
                  <a:pt x="418068" y="1562562"/>
                </a:cubicBezTo>
                <a:cubicBezTo>
                  <a:pt x="419306" y="1562399"/>
                  <a:pt x="420597" y="1562144"/>
                  <a:pt x="421943" y="1561797"/>
                </a:cubicBezTo>
                <a:lnTo>
                  <a:pt x="421943" y="1566680"/>
                </a:lnTo>
                <a:cubicBezTo>
                  <a:pt x="420662" y="1567006"/>
                  <a:pt x="419338" y="1567239"/>
                  <a:pt x="417971" y="1567380"/>
                </a:cubicBezTo>
                <a:cubicBezTo>
                  <a:pt x="416603" y="1567521"/>
                  <a:pt x="415214" y="1567592"/>
                  <a:pt x="413804" y="1567592"/>
                </a:cubicBezTo>
                <a:cubicBezTo>
                  <a:pt x="409701" y="1567592"/>
                  <a:pt x="406641" y="1566664"/>
                  <a:pt x="404623" y="1564808"/>
                </a:cubicBezTo>
                <a:cubicBezTo>
                  <a:pt x="402604" y="1562953"/>
                  <a:pt x="401595" y="1560104"/>
                  <a:pt x="401595" y="1556262"/>
                </a:cubicBezTo>
                <a:lnTo>
                  <a:pt x="401595" y="1539203"/>
                </a:lnTo>
                <a:lnTo>
                  <a:pt x="392447" y="1539203"/>
                </a:lnTo>
                <a:lnTo>
                  <a:pt x="392447" y="1534450"/>
                </a:lnTo>
                <a:lnTo>
                  <a:pt x="401595" y="1534450"/>
                </a:lnTo>
                <a:lnTo>
                  <a:pt x="401595" y="1525464"/>
                </a:lnTo>
                <a:close/>
                <a:moveTo>
                  <a:pt x="92935" y="1523999"/>
                </a:moveTo>
                <a:lnTo>
                  <a:pt x="92935" y="1534450"/>
                </a:lnTo>
                <a:lnTo>
                  <a:pt x="107617" y="1534450"/>
                </a:lnTo>
                <a:lnTo>
                  <a:pt x="107617" y="1539203"/>
                </a:lnTo>
                <a:lnTo>
                  <a:pt x="92935" y="1539203"/>
                </a:lnTo>
                <a:lnTo>
                  <a:pt x="92935" y="1555807"/>
                </a:lnTo>
                <a:cubicBezTo>
                  <a:pt x="92935" y="1558151"/>
                  <a:pt x="93559" y="1559903"/>
                  <a:pt x="94807" y="1561064"/>
                </a:cubicBezTo>
                <a:cubicBezTo>
                  <a:pt x="96055" y="1562226"/>
                  <a:pt x="97894" y="1562806"/>
                  <a:pt x="100325" y="1562806"/>
                </a:cubicBezTo>
                <a:cubicBezTo>
                  <a:pt x="101367" y="1562806"/>
                  <a:pt x="102506" y="1562725"/>
                  <a:pt x="103743" y="1562562"/>
                </a:cubicBezTo>
                <a:cubicBezTo>
                  <a:pt x="104980" y="1562399"/>
                  <a:pt x="106272" y="1562144"/>
                  <a:pt x="107617" y="1561797"/>
                </a:cubicBezTo>
                <a:lnTo>
                  <a:pt x="107617" y="1566680"/>
                </a:lnTo>
                <a:cubicBezTo>
                  <a:pt x="106337" y="1567006"/>
                  <a:pt x="105013" y="1567239"/>
                  <a:pt x="103646" y="1567380"/>
                </a:cubicBezTo>
                <a:cubicBezTo>
                  <a:pt x="102278" y="1567521"/>
                  <a:pt x="100889" y="1567592"/>
                  <a:pt x="99478" y="1567592"/>
                </a:cubicBezTo>
                <a:cubicBezTo>
                  <a:pt x="95376" y="1567592"/>
                  <a:pt x="92316" y="1566664"/>
                  <a:pt x="90298" y="1564808"/>
                </a:cubicBezTo>
                <a:cubicBezTo>
                  <a:pt x="88279" y="1562953"/>
                  <a:pt x="87270" y="1560104"/>
                  <a:pt x="87270" y="1556262"/>
                </a:cubicBezTo>
                <a:lnTo>
                  <a:pt x="87270" y="1539203"/>
                </a:lnTo>
                <a:lnTo>
                  <a:pt x="78122" y="1539203"/>
                </a:lnTo>
                <a:lnTo>
                  <a:pt x="78122" y="1534450"/>
                </a:lnTo>
                <a:lnTo>
                  <a:pt x="87270" y="1534450"/>
                </a:lnTo>
                <a:lnTo>
                  <a:pt x="87270" y="1525464"/>
                </a:lnTo>
                <a:close/>
                <a:moveTo>
                  <a:pt x="959044" y="1521134"/>
                </a:moveTo>
                <a:lnTo>
                  <a:pt x="974443" y="1521134"/>
                </a:lnTo>
                <a:lnTo>
                  <a:pt x="974443" y="1562416"/>
                </a:lnTo>
                <a:lnTo>
                  <a:pt x="984177" y="1562416"/>
                </a:lnTo>
                <a:lnTo>
                  <a:pt x="984177" y="1567136"/>
                </a:lnTo>
                <a:lnTo>
                  <a:pt x="957970" y="1567136"/>
                </a:lnTo>
                <a:lnTo>
                  <a:pt x="957970" y="1562416"/>
                </a:lnTo>
                <a:lnTo>
                  <a:pt x="968713" y="1562416"/>
                </a:lnTo>
                <a:lnTo>
                  <a:pt x="968713" y="1525790"/>
                </a:lnTo>
                <a:lnTo>
                  <a:pt x="959044" y="1525790"/>
                </a:lnTo>
                <a:close/>
                <a:moveTo>
                  <a:pt x="920944" y="1521134"/>
                </a:moveTo>
                <a:lnTo>
                  <a:pt x="936343" y="1521134"/>
                </a:lnTo>
                <a:lnTo>
                  <a:pt x="936343" y="1562416"/>
                </a:lnTo>
                <a:lnTo>
                  <a:pt x="946077" y="1562416"/>
                </a:lnTo>
                <a:lnTo>
                  <a:pt x="946077" y="1567136"/>
                </a:lnTo>
                <a:lnTo>
                  <a:pt x="919870" y="1567136"/>
                </a:lnTo>
                <a:lnTo>
                  <a:pt x="919870" y="1562416"/>
                </a:lnTo>
                <a:lnTo>
                  <a:pt x="930613" y="1562416"/>
                </a:lnTo>
                <a:lnTo>
                  <a:pt x="930613" y="1525790"/>
                </a:lnTo>
                <a:lnTo>
                  <a:pt x="920944" y="1525790"/>
                </a:lnTo>
                <a:close/>
                <a:moveTo>
                  <a:pt x="558860" y="1521134"/>
                </a:moveTo>
                <a:lnTo>
                  <a:pt x="564557" y="1521134"/>
                </a:lnTo>
                <a:lnTo>
                  <a:pt x="564557" y="1567136"/>
                </a:lnTo>
                <a:lnTo>
                  <a:pt x="559478" y="1567136"/>
                </a:lnTo>
                <a:lnTo>
                  <a:pt x="559283" y="1560950"/>
                </a:lnTo>
                <a:cubicBezTo>
                  <a:pt x="557699" y="1563251"/>
                  <a:pt x="555984" y="1564955"/>
                  <a:pt x="554139" y="1566062"/>
                </a:cubicBezTo>
                <a:cubicBezTo>
                  <a:pt x="552294" y="1567169"/>
                  <a:pt x="550298" y="1567722"/>
                  <a:pt x="548149" y="1567722"/>
                </a:cubicBezTo>
                <a:cubicBezTo>
                  <a:pt x="546282" y="1567722"/>
                  <a:pt x="544638" y="1567332"/>
                  <a:pt x="543217" y="1566550"/>
                </a:cubicBezTo>
                <a:cubicBezTo>
                  <a:pt x="541795" y="1565769"/>
                  <a:pt x="540612" y="1564667"/>
                  <a:pt x="539668" y="1563246"/>
                </a:cubicBezTo>
                <a:cubicBezTo>
                  <a:pt x="538724" y="1561824"/>
                  <a:pt x="538013" y="1560115"/>
                  <a:pt x="537536" y="1558118"/>
                </a:cubicBezTo>
                <a:cubicBezTo>
                  <a:pt x="537058" y="1556121"/>
                  <a:pt x="536819" y="1553907"/>
                  <a:pt x="536819" y="1551477"/>
                </a:cubicBezTo>
                <a:cubicBezTo>
                  <a:pt x="536819" y="1548698"/>
                  <a:pt x="537199" y="1546230"/>
                  <a:pt x="537959" y="1544070"/>
                </a:cubicBezTo>
                <a:cubicBezTo>
                  <a:pt x="538718" y="1541910"/>
                  <a:pt x="539798" y="1540087"/>
                  <a:pt x="541198" y="1538601"/>
                </a:cubicBezTo>
                <a:cubicBezTo>
                  <a:pt x="542598" y="1537114"/>
                  <a:pt x="544280" y="1535985"/>
                  <a:pt x="546244" y="1535215"/>
                </a:cubicBezTo>
                <a:cubicBezTo>
                  <a:pt x="548209" y="1534444"/>
                  <a:pt x="550395" y="1534059"/>
                  <a:pt x="552805" y="1534059"/>
                </a:cubicBezTo>
                <a:cubicBezTo>
                  <a:pt x="553846" y="1534059"/>
                  <a:pt x="554872" y="1534124"/>
                  <a:pt x="555881" y="1534254"/>
                </a:cubicBezTo>
                <a:cubicBezTo>
                  <a:pt x="556890" y="1534385"/>
                  <a:pt x="557883" y="1534591"/>
                  <a:pt x="558860" y="1534873"/>
                </a:cubicBezTo>
                <a:close/>
                <a:moveTo>
                  <a:pt x="874324" y="1520744"/>
                </a:moveTo>
                <a:cubicBezTo>
                  <a:pt x="876581" y="1520744"/>
                  <a:pt x="879077" y="1521004"/>
                  <a:pt x="881812" y="1521525"/>
                </a:cubicBezTo>
                <a:lnTo>
                  <a:pt x="881812" y="1526408"/>
                </a:lnTo>
                <a:cubicBezTo>
                  <a:pt x="878838" y="1525779"/>
                  <a:pt x="876277" y="1525464"/>
                  <a:pt x="874128" y="1525464"/>
                </a:cubicBezTo>
                <a:cubicBezTo>
                  <a:pt x="869028" y="1525464"/>
                  <a:pt x="866478" y="1528134"/>
                  <a:pt x="866478" y="1533473"/>
                </a:cubicBezTo>
                <a:lnTo>
                  <a:pt x="866478" y="1539203"/>
                </a:lnTo>
                <a:lnTo>
                  <a:pt x="880802" y="1539203"/>
                </a:lnTo>
                <a:lnTo>
                  <a:pt x="880802" y="1543924"/>
                </a:lnTo>
                <a:lnTo>
                  <a:pt x="866478" y="1543924"/>
                </a:lnTo>
                <a:lnTo>
                  <a:pt x="866478" y="1567136"/>
                </a:lnTo>
                <a:lnTo>
                  <a:pt x="860715" y="1567136"/>
                </a:lnTo>
                <a:lnTo>
                  <a:pt x="860715" y="1543924"/>
                </a:lnTo>
                <a:lnTo>
                  <a:pt x="850200" y="1543924"/>
                </a:lnTo>
                <a:lnTo>
                  <a:pt x="850200" y="1539203"/>
                </a:lnTo>
                <a:lnTo>
                  <a:pt x="860715" y="1539203"/>
                </a:lnTo>
                <a:lnTo>
                  <a:pt x="860715" y="1533799"/>
                </a:lnTo>
                <a:cubicBezTo>
                  <a:pt x="860715" y="1525095"/>
                  <a:pt x="865251" y="1520744"/>
                  <a:pt x="874324" y="1520744"/>
                </a:cubicBezTo>
                <a:close/>
                <a:moveTo>
                  <a:pt x="342050" y="1520744"/>
                </a:moveTo>
                <a:cubicBezTo>
                  <a:pt x="342679" y="1520744"/>
                  <a:pt x="343265" y="1520858"/>
                  <a:pt x="343808" y="1521085"/>
                </a:cubicBezTo>
                <a:cubicBezTo>
                  <a:pt x="344350" y="1521313"/>
                  <a:pt x="344823" y="1521633"/>
                  <a:pt x="345224" y="1522046"/>
                </a:cubicBezTo>
                <a:cubicBezTo>
                  <a:pt x="345626" y="1522458"/>
                  <a:pt x="345940" y="1522930"/>
                  <a:pt x="346168" y="1523462"/>
                </a:cubicBezTo>
                <a:cubicBezTo>
                  <a:pt x="346396" y="1523994"/>
                  <a:pt x="346510" y="1524574"/>
                  <a:pt x="346510" y="1525204"/>
                </a:cubicBezTo>
                <a:cubicBezTo>
                  <a:pt x="346510" y="1525811"/>
                  <a:pt x="346396" y="1526387"/>
                  <a:pt x="346168" y="1526929"/>
                </a:cubicBezTo>
                <a:cubicBezTo>
                  <a:pt x="345940" y="1527472"/>
                  <a:pt x="345626" y="1527949"/>
                  <a:pt x="345224" y="1528362"/>
                </a:cubicBezTo>
                <a:cubicBezTo>
                  <a:pt x="344823" y="1528774"/>
                  <a:pt x="344350" y="1529094"/>
                  <a:pt x="343808" y="1529322"/>
                </a:cubicBezTo>
                <a:cubicBezTo>
                  <a:pt x="343265" y="1529550"/>
                  <a:pt x="342679" y="1529664"/>
                  <a:pt x="342050" y="1529664"/>
                </a:cubicBezTo>
                <a:cubicBezTo>
                  <a:pt x="341421" y="1529664"/>
                  <a:pt x="340834" y="1529550"/>
                  <a:pt x="340292" y="1529322"/>
                </a:cubicBezTo>
                <a:cubicBezTo>
                  <a:pt x="339749" y="1529094"/>
                  <a:pt x="339277" y="1528774"/>
                  <a:pt x="338876" y="1528362"/>
                </a:cubicBezTo>
                <a:cubicBezTo>
                  <a:pt x="338474" y="1527949"/>
                  <a:pt x="338159" y="1527472"/>
                  <a:pt x="337932" y="1526929"/>
                </a:cubicBezTo>
                <a:cubicBezTo>
                  <a:pt x="337704" y="1526387"/>
                  <a:pt x="337590" y="1525811"/>
                  <a:pt x="337590" y="1525204"/>
                </a:cubicBezTo>
                <a:cubicBezTo>
                  <a:pt x="337590" y="1524574"/>
                  <a:pt x="337704" y="1523994"/>
                  <a:pt x="337932" y="1523462"/>
                </a:cubicBezTo>
                <a:cubicBezTo>
                  <a:pt x="338159" y="1522930"/>
                  <a:pt x="338474" y="1522458"/>
                  <a:pt x="338876" y="1522046"/>
                </a:cubicBezTo>
                <a:cubicBezTo>
                  <a:pt x="339277" y="1521633"/>
                  <a:pt x="339749" y="1521313"/>
                  <a:pt x="340292" y="1521085"/>
                </a:cubicBezTo>
                <a:cubicBezTo>
                  <a:pt x="340834" y="1520858"/>
                  <a:pt x="341421" y="1520744"/>
                  <a:pt x="342050" y="1520744"/>
                </a:cubicBezTo>
                <a:close/>
                <a:moveTo>
                  <a:pt x="469735" y="1490057"/>
                </a:moveTo>
                <a:cubicBezTo>
                  <a:pt x="469019" y="1490535"/>
                  <a:pt x="468427" y="1491001"/>
                  <a:pt x="467961" y="1491457"/>
                </a:cubicBezTo>
                <a:cubicBezTo>
                  <a:pt x="467494" y="1491913"/>
                  <a:pt x="467131" y="1492374"/>
                  <a:pt x="466870" y="1492841"/>
                </a:cubicBezTo>
                <a:cubicBezTo>
                  <a:pt x="466610" y="1493307"/>
                  <a:pt x="466425" y="1493774"/>
                  <a:pt x="466317" y="1494241"/>
                </a:cubicBezTo>
                <a:cubicBezTo>
                  <a:pt x="466208" y="1494707"/>
                  <a:pt x="466154" y="1495179"/>
                  <a:pt x="466154" y="1495657"/>
                </a:cubicBezTo>
                <a:cubicBezTo>
                  <a:pt x="466154" y="1497198"/>
                  <a:pt x="466957" y="1498321"/>
                  <a:pt x="468563" y="1499026"/>
                </a:cubicBezTo>
                <a:cubicBezTo>
                  <a:pt x="470169" y="1499732"/>
                  <a:pt x="472405" y="1500084"/>
                  <a:pt x="475269" y="1500084"/>
                </a:cubicBezTo>
                <a:cubicBezTo>
                  <a:pt x="477071" y="1500084"/>
                  <a:pt x="478585" y="1499922"/>
                  <a:pt x="479811" y="1499596"/>
                </a:cubicBezTo>
                <a:cubicBezTo>
                  <a:pt x="481037" y="1499270"/>
                  <a:pt x="482025" y="1498842"/>
                  <a:pt x="482774" y="1498310"/>
                </a:cubicBezTo>
                <a:cubicBezTo>
                  <a:pt x="483523" y="1497778"/>
                  <a:pt x="484060" y="1497171"/>
                  <a:pt x="484385" y="1496487"/>
                </a:cubicBezTo>
                <a:cubicBezTo>
                  <a:pt x="484711" y="1495803"/>
                  <a:pt x="484874" y="1495103"/>
                  <a:pt x="484874" y="1494387"/>
                </a:cubicBezTo>
                <a:cubicBezTo>
                  <a:pt x="484874" y="1493063"/>
                  <a:pt x="484331" y="1492086"/>
                  <a:pt x="483246" y="1491457"/>
                </a:cubicBezTo>
                <a:cubicBezTo>
                  <a:pt x="482161" y="1490828"/>
                  <a:pt x="480500" y="1490459"/>
                  <a:pt x="478265" y="1490350"/>
                </a:cubicBezTo>
                <a:close/>
                <a:moveTo>
                  <a:pt x="551600" y="1481527"/>
                </a:moveTo>
                <a:cubicBezTo>
                  <a:pt x="552273" y="1481527"/>
                  <a:pt x="552913" y="1481663"/>
                  <a:pt x="553521" y="1481934"/>
                </a:cubicBezTo>
                <a:cubicBezTo>
                  <a:pt x="554128" y="1482206"/>
                  <a:pt x="554660" y="1482569"/>
                  <a:pt x="555116" y="1483025"/>
                </a:cubicBezTo>
                <a:cubicBezTo>
                  <a:pt x="555572" y="1483481"/>
                  <a:pt x="555935" y="1484012"/>
                  <a:pt x="556207" y="1484620"/>
                </a:cubicBezTo>
                <a:cubicBezTo>
                  <a:pt x="556478" y="1485228"/>
                  <a:pt x="556614" y="1485868"/>
                  <a:pt x="556614" y="1486541"/>
                </a:cubicBezTo>
                <a:cubicBezTo>
                  <a:pt x="556614" y="1487235"/>
                  <a:pt x="556478" y="1487881"/>
                  <a:pt x="556207" y="1488478"/>
                </a:cubicBezTo>
                <a:cubicBezTo>
                  <a:pt x="555935" y="1489075"/>
                  <a:pt x="555572" y="1489601"/>
                  <a:pt x="555116" y="1490057"/>
                </a:cubicBezTo>
                <a:cubicBezTo>
                  <a:pt x="554660" y="1490513"/>
                  <a:pt x="554128" y="1490871"/>
                  <a:pt x="553521" y="1491131"/>
                </a:cubicBezTo>
                <a:cubicBezTo>
                  <a:pt x="552913" y="1491392"/>
                  <a:pt x="552273" y="1491522"/>
                  <a:pt x="551600" y="1491522"/>
                </a:cubicBezTo>
                <a:cubicBezTo>
                  <a:pt x="550905" y="1491522"/>
                  <a:pt x="550260" y="1491392"/>
                  <a:pt x="549663" y="1491131"/>
                </a:cubicBezTo>
                <a:cubicBezTo>
                  <a:pt x="549066" y="1490871"/>
                  <a:pt x="548540" y="1490513"/>
                  <a:pt x="548084" y="1490057"/>
                </a:cubicBezTo>
                <a:cubicBezTo>
                  <a:pt x="547628" y="1489601"/>
                  <a:pt x="547270" y="1489075"/>
                  <a:pt x="547010" y="1488478"/>
                </a:cubicBezTo>
                <a:cubicBezTo>
                  <a:pt x="546749" y="1487881"/>
                  <a:pt x="546619" y="1487235"/>
                  <a:pt x="546619" y="1486541"/>
                </a:cubicBezTo>
                <a:cubicBezTo>
                  <a:pt x="546619" y="1485868"/>
                  <a:pt x="546749" y="1485228"/>
                  <a:pt x="547010" y="1484620"/>
                </a:cubicBezTo>
                <a:cubicBezTo>
                  <a:pt x="547270" y="1484012"/>
                  <a:pt x="547628" y="1483481"/>
                  <a:pt x="548084" y="1483025"/>
                </a:cubicBezTo>
                <a:cubicBezTo>
                  <a:pt x="548540" y="1482569"/>
                  <a:pt x="549066" y="1482206"/>
                  <a:pt x="549663" y="1481934"/>
                </a:cubicBezTo>
                <a:cubicBezTo>
                  <a:pt x="550260" y="1481663"/>
                  <a:pt x="550905" y="1481527"/>
                  <a:pt x="551600" y="1481527"/>
                </a:cubicBezTo>
                <a:close/>
                <a:moveTo>
                  <a:pt x="446890" y="1476058"/>
                </a:moveTo>
                <a:cubicBezTo>
                  <a:pt x="445479" y="1476058"/>
                  <a:pt x="444264" y="1476199"/>
                  <a:pt x="443244" y="1476481"/>
                </a:cubicBezTo>
                <a:cubicBezTo>
                  <a:pt x="442224" y="1476763"/>
                  <a:pt x="441388" y="1477165"/>
                  <a:pt x="440737" y="1477686"/>
                </a:cubicBezTo>
                <a:cubicBezTo>
                  <a:pt x="440086" y="1478207"/>
                  <a:pt x="439603" y="1478831"/>
                  <a:pt x="439288" y="1479558"/>
                </a:cubicBezTo>
                <a:cubicBezTo>
                  <a:pt x="438973" y="1480285"/>
                  <a:pt x="438816" y="1481104"/>
                  <a:pt x="438816" y="1482016"/>
                </a:cubicBezTo>
                <a:cubicBezTo>
                  <a:pt x="438816" y="1482645"/>
                  <a:pt x="438914" y="1483247"/>
                  <a:pt x="439109" y="1483823"/>
                </a:cubicBezTo>
                <a:cubicBezTo>
                  <a:pt x="439304" y="1484398"/>
                  <a:pt x="439619" y="1484908"/>
                  <a:pt x="440053" y="1485353"/>
                </a:cubicBezTo>
                <a:cubicBezTo>
                  <a:pt x="440487" y="1485798"/>
                  <a:pt x="441052" y="1486150"/>
                  <a:pt x="441746" y="1486411"/>
                </a:cubicBezTo>
                <a:cubicBezTo>
                  <a:pt x="442440" y="1486671"/>
                  <a:pt x="443287" y="1486801"/>
                  <a:pt x="444286" y="1486801"/>
                </a:cubicBezTo>
                <a:cubicBezTo>
                  <a:pt x="445588" y="1486801"/>
                  <a:pt x="447080" y="1486405"/>
                  <a:pt x="448762" y="1485613"/>
                </a:cubicBezTo>
                <a:cubicBezTo>
                  <a:pt x="450444" y="1484821"/>
                  <a:pt x="452218" y="1483568"/>
                  <a:pt x="454085" y="1481853"/>
                </a:cubicBezTo>
                <a:lnTo>
                  <a:pt x="454085" y="1476058"/>
                </a:lnTo>
                <a:close/>
                <a:moveTo>
                  <a:pt x="265850" y="1462482"/>
                </a:moveTo>
                <a:cubicBezTo>
                  <a:pt x="264157" y="1462482"/>
                  <a:pt x="262708" y="1462813"/>
                  <a:pt x="261503" y="1463475"/>
                </a:cubicBezTo>
                <a:cubicBezTo>
                  <a:pt x="260299" y="1464137"/>
                  <a:pt x="259311" y="1465021"/>
                  <a:pt x="258541" y="1466128"/>
                </a:cubicBezTo>
                <a:cubicBezTo>
                  <a:pt x="257770" y="1467235"/>
                  <a:pt x="257206" y="1468521"/>
                  <a:pt x="256848" y="1469986"/>
                </a:cubicBezTo>
                <a:cubicBezTo>
                  <a:pt x="256490" y="1471451"/>
                  <a:pt x="256311" y="1472987"/>
                  <a:pt x="256311" y="1474593"/>
                </a:cubicBezTo>
                <a:cubicBezTo>
                  <a:pt x="256311" y="1476611"/>
                  <a:pt x="256533" y="1478380"/>
                  <a:pt x="256978" y="1479900"/>
                </a:cubicBezTo>
                <a:cubicBezTo>
                  <a:pt x="257423" y="1481419"/>
                  <a:pt x="258058" y="1482683"/>
                  <a:pt x="258883" y="1483692"/>
                </a:cubicBezTo>
                <a:cubicBezTo>
                  <a:pt x="259707" y="1484702"/>
                  <a:pt x="260706" y="1485461"/>
                  <a:pt x="261878" y="1485971"/>
                </a:cubicBezTo>
                <a:cubicBezTo>
                  <a:pt x="263050" y="1486481"/>
                  <a:pt x="264374" y="1486736"/>
                  <a:pt x="265850" y="1486736"/>
                </a:cubicBezTo>
                <a:cubicBezTo>
                  <a:pt x="267543" y="1486736"/>
                  <a:pt x="268991" y="1486405"/>
                  <a:pt x="270196" y="1485743"/>
                </a:cubicBezTo>
                <a:cubicBezTo>
                  <a:pt x="271401" y="1485081"/>
                  <a:pt x="272388" y="1484197"/>
                  <a:pt x="273159" y="1483090"/>
                </a:cubicBezTo>
                <a:cubicBezTo>
                  <a:pt x="273929" y="1481983"/>
                  <a:pt x="274493" y="1480697"/>
                  <a:pt x="274851" y="1479232"/>
                </a:cubicBezTo>
                <a:cubicBezTo>
                  <a:pt x="275210" y="1477767"/>
                  <a:pt x="275389" y="1476221"/>
                  <a:pt x="275389" y="1474593"/>
                </a:cubicBezTo>
                <a:cubicBezTo>
                  <a:pt x="275389" y="1472574"/>
                  <a:pt x="275166" y="1470811"/>
                  <a:pt x="274721" y="1469303"/>
                </a:cubicBezTo>
                <a:cubicBezTo>
                  <a:pt x="274276" y="1467794"/>
                  <a:pt x="273641" y="1466535"/>
                  <a:pt x="272817" y="1465526"/>
                </a:cubicBezTo>
                <a:cubicBezTo>
                  <a:pt x="271992" y="1464517"/>
                  <a:pt x="270988" y="1463757"/>
                  <a:pt x="269805" y="1463247"/>
                </a:cubicBezTo>
                <a:cubicBezTo>
                  <a:pt x="268622" y="1462737"/>
                  <a:pt x="267304" y="1462482"/>
                  <a:pt x="265850" y="1462482"/>
                </a:cubicBezTo>
                <a:close/>
                <a:moveTo>
                  <a:pt x="513565" y="1462189"/>
                </a:moveTo>
                <a:cubicBezTo>
                  <a:pt x="512328" y="1462189"/>
                  <a:pt x="511199" y="1462428"/>
                  <a:pt x="510179" y="1462905"/>
                </a:cubicBezTo>
                <a:cubicBezTo>
                  <a:pt x="509159" y="1463383"/>
                  <a:pt x="508280" y="1464055"/>
                  <a:pt x="507542" y="1464924"/>
                </a:cubicBezTo>
                <a:cubicBezTo>
                  <a:pt x="506804" y="1465792"/>
                  <a:pt x="506207" y="1466834"/>
                  <a:pt x="505751" y="1468049"/>
                </a:cubicBezTo>
                <a:cubicBezTo>
                  <a:pt x="505296" y="1469265"/>
                  <a:pt x="505014" y="1470599"/>
                  <a:pt x="504905" y="1472054"/>
                </a:cubicBezTo>
                <a:lnTo>
                  <a:pt x="522095" y="1472054"/>
                </a:lnTo>
                <a:cubicBezTo>
                  <a:pt x="522160" y="1470599"/>
                  <a:pt x="522019" y="1469270"/>
                  <a:pt x="521671" y="1468065"/>
                </a:cubicBezTo>
                <a:cubicBezTo>
                  <a:pt x="521324" y="1466861"/>
                  <a:pt x="520787" y="1465824"/>
                  <a:pt x="520060" y="1464956"/>
                </a:cubicBezTo>
                <a:cubicBezTo>
                  <a:pt x="519333" y="1464088"/>
                  <a:pt x="518427" y="1463410"/>
                  <a:pt x="517341" y="1462922"/>
                </a:cubicBezTo>
                <a:cubicBezTo>
                  <a:pt x="516256" y="1462433"/>
                  <a:pt x="514997" y="1462189"/>
                  <a:pt x="513565" y="1462189"/>
                </a:cubicBezTo>
                <a:close/>
                <a:moveTo>
                  <a:pt x="342115" y="1462189"/>
                </a:moveTo>
                <a:cubicBezTo>
                  <a:pt x="340878" y="1462189"/>
                  <a:pt x="339749" y="1462428"/>
                  <a:pt x="338729" y="1462905"/>
                </a:cubicBezTo>
                <a:cubicBezTo>
                  <a:pt x="337709" y="1463383"/>
                  <a:pt x="336830" y="1464055"/>
                  <a:pt x="336092" y="1464924"/>
                </a:cubicBezTo>
                <a:cubicBezTo>
                  <a:pt x="335354" y="1465792"/>
                  <a:pt x="334757" y="1466834"/>
                  <a:pt x="334302" y="1468049"/>
                </a:cubicBezTo>
                <a:cubicBezTo>
                  <a:pt x="333846" y="1469265"/>
                  <a:pt x="333563" y="1470599"/>
                  <a:pt x="333455" y="1472054"/>
                </a:cubicBezTo>
                <a:lnTo>
                  <a:pt x="350645" y="1472054"/>
                </a:lnTo>
                <a:cubicBezTo>
                  <a:pt x="350710" y="1470599"/>
                  <a:pt x="350569" y="1469270"/>
                  <a:pt x="350221" y="1468065"/>
                </a:cubicBezTo>
                <a:cubicBezTo>
                  <a:pt x="349874" y="1466861"/>
                  <a:pt x="349337" y="1465824"/>
                  <a:pt x="348610" y="1464956"/>
                </a:cubicBezTo>
                <a:cubicBezTo>
                  <a:pt x="347883" y="1464088"/>
                  <a:pt x="346977" y="1463410"/>
                  <a:pt x="345892" y="1462922"/>
                </a:cubicBezTo>
                <a:cubicBezTo>
                  <a:pt x="344806" y="1462433"/>
                  <a:pt x="343548" y="1462189"/>
                  <a:pt x="342115" y="1462189"/>
                </a:cubicBezTo>
                <a:close/>
                <a:moveTo>
                  <a:pt x="132565" y="1462189"/>
                </a:moveTo>
                <a:cubicBezTo>
                  <a:pt x="131328" y="1462189"/>
                  <a:pt x="130199" y="1462428"/>
                  <a:pt x="129179" y="1462905"/>
                </a:cubicBezTo>
                <a:cubicBezTo>
                  <a:pt x="128159" y="1463383"/>
                  <a:pt x="127280" y="1464055"/>
                  <a:pt x="126542" y="1464924"/>
                </a:cubicBezTo>
                <a:cubicBezTo>
                  <a:pt x="125804" y="1465792"/>
                  <a:pt x="125207" y="1466834"/>
                  <a:pt x="124751" y="1468049"/>
                </a:cubicBezTo>
                <a:cubicBezTo>
                  <a:pt x="124296" y="1469265"/>
                  <a:pt x="124013" y="1470599"/>
                  <a:pt x="123905" y="1472054"/>
                </a:cubicBezTo>
                <a:lnTo>
                  <a:pt x="141095" y="1472054"/>
                </a:lnTo>
                <a:cubicBezTo>
                  <a:pt x="141160" y="1470599"/>
                  <a:pt x="141019" y="1469270"/>
                  <a:pt x="140671" y="1468065"/>
                </a:cubicBezTo>
                <a:cubicBezTo>
                  <a:pt x="140324" y="1466861"/>
                  <a:pt x="139787" y="1465824"/>
                  <a:pt x="139060" y="1464956"/>
                </a:cubicBezTo>
                <a:cubicBezTo>
                  <a:pt x="138333" y="1464088"/>
                  <a:pt x="137426" y="1463410"/>
                  <a:pt x="136341" y="1462922"/>
                </a:cubicBezTo>
                <a:cubicBezTo>
                  <a:pt x="135256" y="1462433"/>
                  <a:pt x="133997" y="1462189"/>
                  <a:pt x="132565" y="1462189"/>
                </a:cubicBezTo>
                <a:close/>
                <a:moveTo>
                  <a:pt x="474944" y="1461929"/>
                </a:moveTo>
                <a:cubicBezTo>
                  <a:pt x="473816" y="1461929"/>
                  <a:pt x="472812" y="1462124"/>
                  <a:pt x="471933" y="1462515"/>
                </a:cubicBezTo>
                <a:cubicBezTo>
                  <a:pt x="471054" y="1462905"/>
                  <a:pt x="470316" y="1463421"/>
                  <a:pt x="469719" y="1464061"/>
                </a:cubicBezTo>
                <a:cubicBezTo>
                  <a:pt x="469122" y="1464701"/>
                  <a:pt x="468666" y="1465445"/>
                  <a:pt x="468351" y="1466291"/>
                </a:cubicBezTo>
                <a:cubicBezTo>
                  <a:pt x="468037" y="1467138"/>
                  <a:pt x="467879" y="1468017"/>
                  <a:pt x="467879" y="1468928"/>
                </a:cubicBezTo>
                <a:cubicBezTo>
                  <a:pt x="467879" y="1469970"/>
                  <a:pt x="468053" y="1470925"/>
                  <a:pt x="468400" y="1471793"/>
                </a:cubicBezTo>
                <a:cubicBezTo>
                  <a:pt x="468747" y="1472661"/>
                  <a:pt x="469236" y="1473399"/>
                  <a:pt x="469865" y="1474007"/>
                </a:cubicBezTo>
                <a:cubicBezTo>
                  <a:pt x="470495" y="1474615"/>
                  <a:pt x="471238" y="1475087"/>
                  <a:pt x="472095" y="1475423"/>
                </a:cubicBezTo>
                <a:cubicBezTo>
                  <a:pt x="472953" y="1475759"/>
                  <a:pt x="473902" y="1475928"/>
                  <a:pt x="474944" y="1475928"/>
                </a:cubicBezTo>
                <a:cubicBezTo>
                  <a:pt x="476073" y="1475928"/>
                  <a:pt x="477076" y="1475738"/>
                  <a:pt x="477956" y="1475358"/>
                </a:cubicBezTo>
                <a:cubicBezTo>
                  <a:pt x="478835" y="1474978"/>
                  <a:pt x="479572" y="1474463"/>
                  <a:pt x="480169" y="1473812"/>
                </a:cubicBezTo>
                <a:cubicBezTo>
                  <a:pt x="480766" y="1473161"/>
                  <a:pt x="481222" y="1472412"/>
                  <a:pt x="481537" y="1471565"/>
                </a:cubicBezTo>
                <a:cubicBezTo>
                  <a:pt x="481851" y="1470719"/>
                  <a:pt x="482009" y="1469840"/>
                  <a:pt x="482009" y="1468928"/>
                </a:cubicBezTo>
                <a:cubicBezTo>
                  <a:pt x="482009" y="1467886"/>
                  <a:pt x="481835" y="1466931"/>
                  <a:pt x="481488" y="1466063"/>
                </a:cubicBezTo>
                <a:cubicBezTo>
                  <a:pt x="481141" y="1465195"/>
                  <a:pt x="480652" y="1464457"/>
                  <a:pt x="480023" y="1463849"/>
                </a:cubicBezTo>
                <a:cubicBezTo>
                  <a:pt x="479393" y="1463242"/>
                  <a:pt x="478650" y="1462769"/>
                  <a:pt x="477793" y="1462433"/>
                </a:cubicBezTo>
                <a:cubicBezTo>
                  <a:pt x="476935" y="1462097"/>
                  <a:pt x="475986" y="1461929"/>
                  <a:pt x="474944" y="1461929"/>
                </a:cubicBezTo>
                <a:close/>
                <a:moveTo>
                  <a:pt x="221094" y="1458250"/>
                </a:moveTo>
                <a:lnTo>
                  <a:pt x="227540" y="1458250"/>
                </a:lnTo>
                <a:lnTo>
                  <a:pt x="235549" y="1479867"/>
                </a:lnTo>
                <a:lnTo>
                  <a:pt x="237275" y="1485141"/>
                </a:lnTo>
                <a:lnTo>
                  <a:pt x="239065" y="1479737"/>
                </a:lnTo>
                <a:lnTo>
                  <a:pt x="247009" y="1458250"/>
                </a:lnTo>
                <a:lnTo>
                  <a:pt x="253227" y="1458250"/>
                </a:lnTo>
                <a:lnTo>
                  <a:pt x="240400" y="1490936"/>
                </a:lnTo>
                <a:lnTo>
                  <a:pt x="233889" y="1490936"/>
                </a:lnTo>
                <a:close/>
                <a:moveTo>
                  <a:pt x="551600" y="1457664"/>
                </a:moveTo>
                <a:cubicBezTo>
                  <a:pt x="552273" y="1457664"/>
                  <a:pt x="552913" y="1457799"/>
                  <a:pt x="553521" y="1458071"/>
                </a:cubicBezTo>
                <a:cubicBezTo>
                  <a:pt x="554128" y="1458342"/>
                  <a:pt x="554660" y="1458706"/>
                  <a:pt x="555116" y="1459161"/>
                </a:cubicBezTo>
                <a:cubicBezTo>
                  <a:pt x="555572" y="1459617"/>
                  <a:pt x="555935" y="1460149"/>
                  <a:pt x="556207" y="1460757"/>
                </a:cubicBezTo>
                <a:cubicBezTo>
                  <a:pt x="556478" y="1461364"/>
                  <a:pt x="556614" y="1462004"/>
                  <a:pt x="556614" y="1462677"/>
                </a:cubicBezTo>
                <a:cubicBezTo>
                  <a:pt x="556614" y="1463372"/>
                  <a:pt x="556478" y="1464018"/>
                  <a:pt x="556207" y="1464614"/>
                </a:cubicBezTo>
                <a:cubicBezTo>
                  <a:pt x="555935" y="1465211"/>
                  <a:pt x="555572" y="1465738"/>
                  <a:pt x="555116" y="1466194"/>
                </a:cubicBezTo>
                <a:cubicBezTo>
                  <a:pt x="554660" y="1466649"/>
                  <a:pt x="554128" y="1467007"/>
                  <a:pt x="553521" y="1467268"/>
                </a:cubicBezTo>
                <a:cubicBezTo>
                  <a:pt x="552913" y="1467528"/>
                  <a:pt x="552273" y="1467658"/>
                  <a:pt x="551600" y="1467658"/>
                </a:cubicBezTo>
                <a:cubicBezTo>
                  <a:pt x="550905" y="1467658"/>
                  <a:pt x="550260" y="1467528"/>
                  <a:pt x="549663" y="1467268"/>
                </a:cubicBezTo>
                <a:cubicBezTo>
                  <a:pt x="549066" y="1467007"/>
                  <a:pt x="548540" y="1466649"/>
                  <a:pt x="548084" y="1466194"/>
                </a:cubicBezTo>
                <a:cubicBezTo>
                  <a:pt x="547628" y="1465738"/>
                  <a:pt x="547270" y="1465211"/>
                  <a:pt x="547010" y="1464614"/>
                </a:cubicBezTo>
                <a:cubicBezTo>
                  <a:pt x="546749" y="1464018"/>
                  <a:pt x="546619" y="1463372"/>
                  <a:pt x="546619" y="1462677"/>
                </a:cubicBezTo>
                <a:cubicBezTo>
                  <a:pt x="546619" y="1462004"/>
                  <a:pt x="546749" y="1461364"/>
                  <a:pt x="547010" y="1460757"/>
                </a:cubicBezTo>
                <a:cubicBezTo>
                  <a:pt x="547270" y="1460149"/>
                  <a:pt x="547628" y="1459617"/>
                  <a:pt x="548084" y="1459161"/>
                </a:cubicBezTo>
                <a:cubicBezTo>
                  <a:pt x="548540" y="1458706"/>
                  <a:pt x="549066" y="1458342"/>
                  <a:pt x="549663" y="1458071"/>
                </a:cubicBezTo>
                <a:cubicBezTo>
                  <a:pt x="550260" y="1457799"/>
                  <a:pt x="550905" y="1457664"/>
                  <a:pt x="551600" y="1457664"/>
                </a:cubicBezTo>
                <a:close/>
                <a:moveTo>
                  <a:pt x="513825" y="1457664"/>
                </a:moveTo>
                <a:cubicBezTo>
                  <a:pt x="516104" y="1457664"/>
                  <a:pt x="518123" y="1458022"/>
                  <a:pt x="519881" y="1458738"/>
                </a:cubicBezTo>
                <a:cubicBezTo>
                  <a:pt x="521639" y="1459454"/>
                  <a:pt x="523120" y="1460469"/>
                  <a:pt x="524325" y="1461782"/>
                </a:cubicBezTo>
                <a:cubicBezTo>
                  <a:pt x="525529" y="1463095"/>
                  <a:pt x="526441" y="1464690"/>
                  <a:pt x="527059" y="1466568"/>
                </a:cubicBezTo>
                <a:cubicBezTo>
                  <a:pt x="527678" y="1468445"/>
                  <a:pt x="527987" y="1470545"/>
                  <a:pt x="527987" y="1472867"/>
                </a:cubicBezTo>
                <a:cubicBezTo>
                  <a:pt x="527987" y="1473670"/>
                  <a:pt x="527976" y="1474343"/>
                  <a:pt x="527955" y="1474886"/>
                </a:cubicBezTo>
                <a:cubicBezTo>
                  <a:pt x="527933" y="1475429"/>
                  <a:pt x="527900" y="1475938"/>
                  <a:pt x="527857" y="1476416"/>
                </a:cubicBezTo>
                <a:lnTo>
                  <a:pt x="504905" y="1476416"/>
                </a:lnTo>
                <a:cubicBezTo>
                  <a:pt x="504905" y="1479758"/>
                  <a:pt x="505838" y="1482325"/>
                  <a:pt x="507705" y="1484116"/>
                </a:cubicBezTo>
                <a:cubicBezTo>
                  <a:pt x="509571" y="1485906"/>
                  <a:pt x="512263" y="1486801"/>
                  <a:pt x="515779" y="1486801"/>
                </a:cubicBezTo>
                <a:cubicBezTo>
                  <a:pt x="516734" y="1486801"/>
                  <a:pt x="517689" y="1486763"/>
                  <a:pt x="518644" y="1486688"/>
                </a:cubicBezTo>
                <a:cubicBezTo>
                  <a:pt x="519599" y="1486612"/>
                  <a:pt x="520521" y="1486508"/>
                  <a:pt x="521411" y="1486378"/>
                </a:cubicBezTo>
                <a:cubicBezTo>
                  <a:pt x="522301" y="1486248"/>
                  <a:pt x="523153" y="1486102"/>
                  <a:pt x="523967" y="1485939"/>
                </a:cubicBezTo>
                <a:cubicBezTo>
                  <a:pt x="524781" y="1485776"/>
                  <a:pt x="525535" y="1485597"/>
                  <a:pt x="526229" y="1485402"/>
                </a:cubicBezTo>
                <a:lnTo>
                  <a:pt x="526229" y="1490057"/>
                </a:lnTo>
                <a:cubicBezTo>
                  <a:pt x="524688" y="1490491"/>
                  <a:pt x="522947" y="1490844"/>
                  <a:pt x="521004" y="1491115"/>
                </a:cubicBezTo>
                <a:cubicBezTo>
                  <a:pt x="519062" y="1491386"/>
                  <a:pt x="517048" y="1491522"/>
                  <a:pt x="514965" y="1491522"/>
                </a:cubicBezTo>
                <a:cubicBezTo>
                  <a:pt x="512165" y="1491522"/>
                  <a:pt x="509756" y="1491142"/>
                  <a:pt x="507737" y="1490383"/>
                </a:cubicBezTo>
                <a:cubicBezTo>
                  <a:pt x="505719" y="1489623"/>
                  <a:pt x="504064" y="1488521"/>
                  <a:pt x="502773" y="1487078"/>
                </a:cubicBezTo>
                <a:cubicBezTo>
                  <a:pt x="501481" y="1485635"/>
                  <a:pt x="500526" y="1483866"/>
                  <a:pt x="499908" y="1481772"/>
                </a:cubicBezTo>
                <a:cubicBezTo>
                  <a:pt x="499289" y="1479677"/>
                  <a:pt x="498980" y="1477306"/>
                  <a:pt x="498980" y="1474658"/>
                </a:cubicBezTo>
                <a:cubicBezTo>
                  <a:pt x="498980" y="1472357"/>
                  <a:pt x="499311" y="1470182"/>
                  <a:pt x="499973" y="1468131"/>
                </a:cubicBezTo>
                <a:cubicBezTo>
                  <a:pt x="500635" y="1466080"/>
                  <a:pt x="501601" y="1464278"/>
                  <a:pt x="502870" y="1462726"/>
                </a:cubicBezTo>
                <a:cubicBezTo>
                  <a:pt x="504140" y="1461174"/>
                  <a:pt x="505697" y="1459943"/>
                  <a:pt x="507542" y="1459031"/>
                </a:cubicBezTo>
                <a:cubicBezTo>
                  <a:pt x="509387" y="1458119"/>
                  <a:pt x="511481" y="1457664"/>
                  <a:pt x="513825" y="1457664"/>
                </a:cubicBezTo>
                <a:close/>
                <a:moveTo>
                  <a:pt x="474944" y="1457664"/>
                </a:moveTo>
                <a:cubicBezTo>
                  <a:pt x="475747" y="1457664"/>
                  <a:pt x="476517" y="1457718"/>
                  <a:pt x="477256" y="1457827"/>
                </a:cubicBezTo>
                <a:cubicBezTo>
                  <a:pt x="477993" y="1457935"/>
                  <a:pt x="478645" y="1458076"/>
                  <a:pt x="479209" y="1458250"/>
                </a:cubicBezTo>
                <a:lnTo>
                  <a:pt x="491059" y="1458250"/>
                </a:lnTo>
                <a:lnTo>
                  <a:pt x="491059" y="1462873"/>
                </a:lnTo>
                <a:lnTo>
                  <a:pt x="485818" y="1462873"/>
                </a:lnTo>
                <a:cubicBezTo>
                  <a:pt x="486425" y="1463632"/>
                  <a:pt x="486898" y="1464517"/>
                  <a:pt x="487234" y="1465526"/>
                </a:cubicBezTo>
                <a:cubicBezTo>
                  <a:pt x="487570" y="1466535"/>
                  <a:pt x="487739" y="1467626"/>
                  <a:pt x="487739" y="1468798"/>
                </a:cubicBezTo>
                <a:cubicBezTo>
                  <a:pt x="487739" y="1470491"/>
                  <a:pt x="487429" y="1472037"/>
                  <a:pt x="486811" y="1473437"/>
                </a:cubicBezTo>
                <a:cubicBezTo>
                  <a:pt x="486192" y="1474837"/>
                  <a:pt x="485319" y="1476036"/>
                  <a:pt x="484190" y="1477035"/>
                </a:cubicBezTo>
                <a:cubicBezTo>
                  <a:pt x="483061" y="1478033"/>
                  <a:pt x="481710" y="1478809"/>
                  <a:pt x="480137" y="1479363"/>
                </a:cubicBezTo>
                <a:cubicBezTo>
                  <a:pt x="478563" y="1479916"/>
                  <a:pt x="476832" y="1480193"/>
                  <a:pt x="474944" y="1480193"/>
                </a:cubicBezTo>
                <a:cubicBezTo>
                  <a:pt x="473577" y="1480193"/>
                  <a:pt x="472296" y="1480046"/>
                  <a:pt x="471102" y="1479753"/>
                </a:cubicBezTo>
                <a:cubicBezTo>
                  <a:pt x="469909" y="1479460"/>
                  <a:pt x="468964" y="1479096"/>
                  <a:pt x="468270" y="1478662"/>
                </a:cubicBezTo>
                <a:cubicBezTo>
                  <a:pt x="467858" y="1479270"/>
                  <a:pt x="467511" y="1479845"/>
                  <a:pt x="467228" y="1480388"/>
                </a:cubicBezTo>
                <a:cubicBezTo>
                  <a:pt x="466946" y="1480930"/>
                  <a:pt x="466805" y="1481538"/>
                  <a:pt x="466805" y="1482211"/>
                </a:cubicBezTo>
                <a:cubicBezTo>
                  <a:pt x="466805" y="1483036"/>
                  <a:pt x="467201" y="1483720"/>
                  <a:pt x="467993" y="1484262"/>
                </a:cubicBezTo>
                <a:cubicBezTo>
                  <a:pt x="468785" y="1484805"/>
                  <a:pt x="469833" y="1485098"/>
                  <a:pt x="471135" y="1485141"/>
                </a:cubicBezTo>
                <a:lnTo>
                  <a:pt x="479730" y="1485467"/>
                </a:lnTo>
                <a:cubicBezTo>
                  <a:pt x="481358" y="1485510"/>
                  <a:pt x="482861" y="1485716"/>
                  <a:pt x="484239" y="1486085"/>
                </a:cubicBezTo>
                <a:cubicBezTo>
                  <a:pt x="485617" y="1486454"/>
                  <a:pt x="486800" y="1486986"/>
                  <a:pt x="487787" y="1487680"/>
                </a:cubicBezTo>
                <a:cubicBezTo>
                  <a:pt x="488775" y="1488375"/>
                  <a:pt x="489545" y="1489232"/>
                  <a:pt x="490099" y="1490252"/>
                </a:cubicBezTo>
                <a:cubicBezTo>
                  <a:pt x="490652" y="1491272"/>
                  <a:pt x="490929" y="1492455"/>
                  <a:pt x="490929" y="1493801"/>
                </a:cubicBezTo>
                <a:cubicBezTo>
                  <a:pt x="490929" y="1495255"/>
                  <a:pt x="490614" y="1496634"/>
                  <a:pt x="489985" y="1497936"/>
                </a:cubicBezTo>
                <a:cubicBezTo>
                  <a:pt x="489356" y="1499238"/>
                  <a:pt x="488384" y="1500383"/>
                  <a:pt x="487071" y="1501370"/>
                </a:cubicBezTo>
                <a:cubicBezTo>
                  <a:pt x="485758" y="1502358"/>
                  <a:pt x="484092" y="1503145"/>
                  <a:pt x="482074" y="1503731"/>
                </a:cubicBezTo>
                <a:cubicBezTo>
                  <a:pt x="480055" y="1504317"/>
                  <a:pt x="477657" y="1504610"/>
                  <a:pt x="474879" y="1504610"/>
                </a:cubicBezTo>
                <a:cubicBezTo>
                  <a:pt x="472231" y="1504610"/>
                  <a:pt x="469979" y="1504398"/>
                  <a:pt x="468123" y="1503975"/>
                </a:cubicBezTo>
                <a:cubicBezTo>
                  <a:pt x="466268" y="1503552"/>
                  <a:pt x="464743" y="1502966"/>
                  <a:pt x="463549" y="1502217"/>
                </a:cubicBezTo>
                <a:cubicBezTo>
                  <a:pt x="462356" y="1501468"/>
                  <a:pt x="461488" y="1500578"/>
                  <a:pt x="460945" y="1499547"/>
                </a:cubicBezTo>
                <a:cubicBezTo>
                  <a:pt x="460402" y="1498516"/>
                  <a:pt x="460131" y="1497382"/>
                  <a:pt x="460131" y="1496145"/>
                </a:cubicBezTo>
                <a:cubicBezTo>
                  <a:pt x="460131" y="1494561"/>
                  <a:pt x="460500" y="1493172"/>
                  <a:pt x="461238" y="1491978"/>
                </a:cubicBezTo>
                <a:cubicBezTo>
                  <a:pt x="461976" y="1490784"/>
                  <a:pt x="463115" y="1489634"/>
                  <a:pt x="464656" y="1488527"/>
                </a:cubicBezTo>
                <a:cubicBezTo>
                  <a:pt x="464092" y="1488267"/>
                  <a:pt x="463604" y="1487941"/>
                  <a:pt x="463191" y="1487550"/>
                </a:cubicBezTo>
                <a:cubicBezTo>
                  <a:pt x="462779" y="1487160"/>
                  <a:pt x="462442" y="1486731"/>
                  <a:pt x="462182" y="1486264"/>
                </a:cubicBezTo>
                <a:cubicBezTo>
                  <a:pt x="461922" y="1485798"/>
                  <a:pt x="461726" y="1485304"/>
                  <a:pt x="461596" y="1484783"/>
                </a:cubicBezTo>
                <a:cubicBezTo>
                  <a:pt x="461466" y="1484262"/>
                  <a:pt x="461401" y="1483752"/>
                  <a:pt x="461401" y="1483253"/>
                </a:cubicBezTo>
                <a:cubicBezTo>
                  <a:pt x="461401" y="1481842"/>
                  <a:pt x="461732" y="1480551"/>
                  <a:pt x="462394" y="1479379"/>
                </a:cubicBezTo>
                <a:cubicBezTo>
                  <a:pt x="463056" y="1478207"/>
                  <a:pt x="463842" y="1477100"/>
                  <a:pt x="464754" y="1476058"/>
                </a:cubicBezTo>
                <a:cubicBezTo>
                  <a:pt x="464342" y="1475559"/>
                  <a:pt x="463978" y="1475070"/>
                  <a:pt x="463663" y="1474593"/>
                </a:cubicBezTo>
                <a:cubicBezTo>
                  <a:pt x="463349" y="1474115"/>
                  <a:pt x="463077" y="1473600"/>
                  <a:pt x="462849" y="1473047"/>
                </a:cubicBezTo>
                <a:cubicBezTo>
                  <a:pt x="462622" y="1472493"/>
                  <a:pt x="462448" y="1471896"/>
                  <a:pt x="462329" y="1471256"/>
                </a:cubicBezTo>
                <a:cubicBezTo>
                  <a:pt x="462209" y="1470616"/>
                  <a:pt x="462149" y="1469883"/>
                  <a:pt x="462149" y="1469058"/>
                </a:cubicBezTo>
                <a:cubicBezTo>
                  <a:pt x="462149" y="1467366"/>
                  <a:pt x="462459" y="1465819"/>
                  <a:pt x="463077" y="1464419"/>
                </a:cubicBezTo>
                <a:cubicBezTo>
                  <a:pt x="463696" y="1463019"/>
                  <a:pt x="464564" y="1461820"/>
                  <a:pt x="465682" y="1460822"/>
                </a:cubicBezTo>
                <a:cubicBezTo>
                  <a:pt x="466800" y="1459823"/>
                  <a:pt x="468145" y="1459047"/>
                  <a:pt x="469719" y="1458494"/>
                </a:cubicBezTo>
                <a:cubicBezTo>
                  <a:pt x="471292" y="1457941"/>
                  <a:pt x="473034" y="1457664"/>
                  <a:pt x="474944" y="1457664"/>
                </a:cubicBezTo>
                <a:close/>
                <a:moveTo>
                  <a:pt x="447020" y="1457664"/>
                </a:moveTo>
                <a:cubicBezTo>
                  <a:pt x="448995" y="1457664"/>
                  <a:pt x="450775" y="1457881"/>
                  <a:pt x="452359" y="1458315"/>
                </a:cubicBezTo>
                <a:cubicBezTo>
                  <a:pt x="453944" y="1458749"/>
                  <a:pt x="455284" y="1459411"/>
                  <a:pt x="456380" y="1460301"/>
                </a:cubicBezTo>
                <a:cubicBezTo>
                  <a:pt x="457476" y="1461191"/>
                  <a:pt x="458317" y="1462308"/>
                  <a:pt x="458903" y="1463654"/>
                </a:cubicBezTo>
                <a:cubicBezTo>
                  <a:pt x="459489" y="1465000"/>
                  <a:pt x="459782" y="1466584"/>
                  <a:pt x="459782" y="1468407"/>
                </a:cubicBezTo>
                <a:lnTo>
                  <a:pt x="459782" y="1490936"/>
                </a:lnTo>
                <a:lnTo>
                  <a:pt x="454703" y="1490936"/>
                </a:lnTo>
                <a:lnTo>
                  <a:pt x="454573" y="1486541"/>
                </a:lnTo>
                <a:cubicBezTo>
                  <a:pt x="452793" y="1488299"/>
                  <a:pt x="450987" y="1489569"/>
                  <a:pt x="449153" y="1490350"/>
                </a:cubicBezTo>
                <a:cubicBezTo>
                  <a:pt x="447319" y="1491131"/>
                  <a:pt x="445392" y="1491522"/>
                  <a:pt x="443374" y="1491522"/>
                </a:cubicBezTo>
                <a:cubicBezTo>
                  <a:pt x="441507" y="1491522"/>
                  <a:pt x="439912" y="1491283"/>
                  <a:pt x="438588" y="1490806"/>
                </a:cubicBezTo>
                <a:cubicBezTo>
                  <a:pt x="437264" y="1490328"/>
                  <a:pt x="436174" y="1489672"/>
                  <a:pt x="435316" y="1488836"/>
                </a:cubicBezTo>
                <a:cubicBezTo>
                  <a:pt x="434459" y="1488001"/>
                  <a:pt x="433830" y="1487019"/>
                  <a:pt x="433428" y="1485890"/>
                </a:cubicBezTo>
                <a:cubicBezTo>
                  <a:pt x="433026" y="1484761"/>
                  <a:pt x="432826" y="1483535"/>
                  <a:pt x="432826" y="1482211"/>
                </a:cubicBezTo>
                <a:cubicBezTo>
                  <a:pt x="432826" y="1478934"/>
                  <a:pt x="434046" y="1476367"/>
                  <a:pt x="436488" y="1474512"/>
                </a:cubicBezTo>
                <a:cubicBezTo>
                  <a:pt x="438930" y="1472656"/>
                  <a:pt x="442538" y="1471728"/>
                  <a:pt x="447313" y="1471728"/>
                </a:cubicBezTo>
                <a:lnTo>
                  <a:pt x="454085" y="1471728"/>
                </a:lnTo>
                <a:lnTo>
                  <a:pt x="454085" y="1468863"/>
                </a:lnTo>
                <a:cubicBezTo>
                  <a:pt x="454085" y="1466931"/>
                  <a:pt x="453466" y="1465385"/>
                  <a:pt x="452229" y="1464224"/>
                </a:cubicBezTo>
                <a:cubicBezTo>
                  <a:pt x="450992" y="1463063"/>
                  <a:pt x="449104" y="1462482"/>
                  <a:pt x="446564" y="1462482"/>
                </a:cubicBezTo>
                <a:cubicBezTo>
                  <a:pt x="444719" y="1462482"/>
                  <a:pt x="442902" y="1462688"/>
                  <a:pt x="441111" y="1463101"/>
                </a:cubicBezTo>
                <a:cubicBezTo>
                  <a:pt x="439321" y="1463513"/>
                  <a:pt x="437470" y="1464099"/>
                  <a:pt x="435560" y="1464859"/>
                </a:cubicBezTo>
                <a:lnTo>
                  <a:pt x="435560" y="1459747"/>
                </a:lnTo>
                <a:cubicBezTo>
                  <a:pt x="436277" y="1459487"/>
                  <a:pt x="437074" y="1459232"/>
                  <a:pt x="437953" y="1458982"/>
                </a:cubicBezTo>
                <a:cubicBezTo>
                  <a:pt x="438832" y="1458733"/>
                  <a:pt x="439760" y="1458510"/>
                  <a:pt x="440737" y="1458315"/>
                </a:cubicBezTo>
                <a:cubicBezTo>
                  <a:pt x="441713" y="1458119"/>
                  <a:pt x="442734" y="1457962"/>
                  <a:pt x="443797" y="1457843"/>
                </a:cubicBezTo>
                <a:cubicBezTo>
                  <a:pt x="444861" y="1457723"/>
                  <a:pt x="445935" y="1457664"/>
                  <a:pt x="447020" y="1457664"/>
                </a:cubicBezTo>
                <a:close/>
                <a:moveTo>
                  <a:pt x="375573" y="1457664"/>
                </a:moveTo>
                <a:cubicBezTo>
                  <a:pt x="378959" y="1457664"/>
                  <a:pt x="381526" y="1458760"/>
                  <a:pt x="383273" y="1460952"/>
                </a:cubicBezTo>
                <a:cubicBezTo>
                  <a:pt x="385020" y="1463144"/>
                  <a:pt x="385829" y="1466400"/>
                  <a:pt x="385698" y="1470719"/>
                </a:cubicBezTo>
                <a:lnTo>
                  <a:pt x="379969" y="1470719"/>
                </a:lnTo>
                <a:cubicBezTo>
                  <a:pt x="380034" y="1467854"/>
                  <a:pt x="379616" y="1465776"/>
                  <a:pt x="378715" y="1464484"/>
                </a:cubicBezTo>
                <a:cubicBezTo>
                  <a:pt x="377814" y="1463193"/>
                  <a:pt x="376496" y="1462547"/>
                  <a:pt x="374760" y="1462547"/>
                </a:cubicBezTo>
                <a:cubicBezTo>
                  <a:pt x="374000" y="1462547"/>
                  <a:pt x="373235" y="1462683"/>
                  <a:pt x="372464" y="1462954"/>
                </a:cubicBezTo>
                <a:cubicBezTo>
                  <a:pt x="371694" y="1463225"/>
                  <a:pt x="370902" y="1463660"/>
                  <a:pt x="370088" y="1464256"/>
                </a:cubicBezTo>
                <a:cubicBezTo>
                  <a:pt x="369274" y="1464853"/>
                  <a:pt x="368411" y="1465618"/>
                  <a:pt x="367500" y="1466552"/>
                </a:cubicBezTo>
                <a:cubicBezTo>
                  <a:pt x="366588" y="1467485"/>
                  <a:pt x="365611" y="1468613"/>
                  <a:pt x="364569" y="1469937"/>
                </a:cubicBezTo>
                <a:lnTo>
                  <a:pt x="364569" y="1490936"/>
                </a:lnTo>
                <a:lnTo>
                  <a:pt x="358840" y="1490936"/>
                </a:lnTo>
                <a:lnTo>
                  <a:pt x="358840" y="1458250"/>
                </a:lnTo>
                <a:lnTo>
                  <a:pt x="364016" y="1458250"/>
                </a:lnTo>
                <a:lnTo>
                  <a:pt x="364179" y="1464273"/>
                </a:lnTo>
                <a:cubicBezTo>
                  <a:pt x="366111" y="1461950"/>
                  <a:pt x="368015" y="1460268"/>
                  <a:pt x="369892" y="1459227"/>
                </a:cubicBezTo>
                <a:cubicBezTo>
                  <a:pt x="371770" y="1458185"/>
                  <a:pt x="373663" y="1457664"/>
                  <a:pt x="375573" y="1457664"/>
                </a:cubicBezTo>
                <a:close/>
                <a:moveTo>
                  <a:pt x="342375" y="1457664"/>
                </a:moveTo>
                <a:cubicBezTo>
                  <a:pt x="344654" y="1457664"/>
                  <a:pt x="346673" y="1458022"/>
                  <a:pt x="348431" y="1458738"/>
                </a:cubicBezTo>
                <a:cubicBezTo>
                  <a:pt x="350189" y="1459454"/>
                  <a:pt x="351670" y="1460469"/>
                  <a:pt x="352875" y="1461782"/>
                </a:cubicBezTo>
                <a:cubicBezTo>
                  <a:pt x="354079" y="1463095"/>
                  <a:pt x="354991" y="1464690"/>
                  <a:pt x="355610" y="1466568"/>
                </a:cubicBezTo>
                <a:cubicBezTo>
                  <a:pt x="356228" y="1468445"/>
                  <a:pt x="356537" y="1470545"/>
                  <a:pt x="356537" y="1472867"/>
                </a:cubicBezTo>
                <a:cubicBezTo>
                  <a:pt x="356537" y="1473670"/>
                  <a:pt x="356527" y="1474343"/>
                  <a:pt x="356505" y="1474886"/>
                </a:cubicBezTo>
                <a:cubicBezTo>
                  <a:pt x="356483" y="1475429"/>
                  <a:pt x="356451" y="1475938"/>
                  <a:pt x="356407" y="1476416"/>
                </a:cubicBezTo>
                <a:lnTo>
                  <a:pt x="333455" y="1476416"/>
                </a:lnTo>
                <a:cubicBezTo>
                  <a:pt x="333455" y="1479758"/>
                  <a:pt x="334388" y="1482325"/>
                  <a:pt x="336255" y="1484116"/>
                </a:cubicBezTo>
                <a:cubicBezTo>
                  <a:pt x="338121" y="1485906"/>
                  <a:pt x="340813" y="1486801"/>
                  <a:pt x="344329" y="1486801"/>
                </a:cubicBezTo>
                <a:cubicBezTo>
                  <a:pt x="345284" y="1486801"/>
                  <a:pt x="346239" y="1486763"/>
                  <a:pt x="347194" y="1486688"/>
                </a:cubicBezTo>
                <a:cubicBezTo>
                  <a:pt x="348149" y="1486612"/>
                  <a:pt x="349071" y="1486508"/>
                  <a:pt x="349961" y="1486378"/>
                </a:cubicBezTo>
                <a:cubicBezTo>
                  <a:pt x="350851" y="1486248"/>
                  <a:pt x="351703" y="1486102"/>
                  <a:pt x="352517" y="1485939"/>
                </a:cubicBezTo>
                <a:cubicBezTo>
                  <a:pt x="353331" y="1485776"/>
                  <a:pt x="354085" y="1485597"/>
                  <a:pt x="354780" y="1485402"/>
                </a:cubicBezTo>
                <a:lnTo>
                  <a:pt x="354780" y="1490057"/>
                </a:lnTo>
                <a:cubicBezTo>
                  <a:pt x="353238" y="1490491"/>
                  <a:pt x="351497" y="1490844"/>
                  <a:pt x="349554" y="1491115"/>
                </a:cubicBezTo>
                <a:cubicBezTo>
                  <a:pt x="347612" y="1491386"/>
                  <a:pt x="345599" y="1491522"/>
                  <a:pt x="343515" y="1491522"/>
                </a:cubicBezTo>
                <a:cubicBezTo>
                  <a:pt x="340715" y="1491522"/>
                  <a:pt x="338306" y="1491142"/>
                  <a:pt x="336287" y="1490383"/>
                </a:cubicBezTo>
                <a:cubicBezTo>
                  <a:pt x="334269" y="1489623"/>
                  <a:pt x="332614" y="1488521"/>
                  <a:pt x="331323" y="1487078"/>
                </a:cubicBezTo>
                <a:cubicBezTo>
                  <a:pt x="330031" y="1485635"/>
                  <a:pt x="329076" y="1483866"/>
                  <a:pt x="328458" y="1481772"/>
                </a:cubicBezTo>
                <a:cubicBezTo>
                  <a:pt x="327839" y="1479677"/>
                  <a:pt x="327530" y="1477306"/>
                  <a:pt x="327530" y="1474658"/>
                </a:cubicBezTo>
                <a:cubicBezTo>
                  <a:pt x="327530" y="1472357"/>
                  <a:pt x="327861" y="1470182"/>
                  <a:pt x="328523" y="1468131"/>
                </a:cubicBezTo>
                <a:cubicBezTo>
                  <a:pt x="329185" y="1466080"/>
                  <a:pt x="330150" y="1464278"/>
                  <a:pt x="331421" y="1462726"/>
                </a:cubicBezTo>
                <a:cubicBezTo>
                  <a:pt x="332690" y="1461174"/>
                  <a:pt x="334247" y="1459943"/>
                  <a:pt x="336092" y="1459031"/>
                </a:cubicBezTo>
                <a:cubicBezTo>
                  <a:pt x="337937" y="1458119"/>
                  <a:pt x="340031" y="1457664"/>
                  <a:pt x="342375" y="1457664"/>
                </a:cubicBezTo>
                <a:close/>
                <a:moveTo>
                  <a:pt x="266175" y="1457664"/>
                </a:moveTo>
                <a:cubicBezTo>
                  <a:pt x="268519" y="1457664"/>
                  <a:pt x="270619" y="1458027"/>
                  <a:pt x="272475" y="1458754"/>
                </a:cubicBezTo>
                <a:cubicBezTo>
                  <a:pt x="274331" y="1459481"/>
                  <a:pt x="275904" y="1460545"/>
                  <a:pt x="277195" y="1461945"/>
                </a:cubicBezTo>
                <a:cubicBezTo>
                  <a:pt x="278487" y="1463345"/>
                  <a:pt x="279475" y="1465087"/>
                  <a:pt x="280158" y="1467170"/>
                </a:cubicBezTo>
                <a:cubicBezTo>
                  <a:pt x="280842" y="1469254"/>
                  <a:pt x="281184" y="1471641"/>
                  <a:pt x="281184" y="1474333"/>
                </a:cubicBezTo>
                <a:cubicBezTo>
                  <a:pt x="281184" y="1476872"/>
                  <a:pt x="280825" y="1479200"/>
                  <a:pt x="280109" y="1481316"/>
                </a:cubicBezTo>
                <a:cubicBezTo>
                  <a:pt x="279393" y="1483432"/>
                  <a:pt x="278362" y="1485244"/>
                  <a:pt x="277016" y="1486753"/>
                </a:cubicBezTo>
                <a:cubicBezTo>
                  <a:pt x="275671" y="1488261"/>
                  <a:pt x="274032" y="1489433"/>
                  <a:pt x="272100" y="1490269"/>
                </a:cubicBezTo>
                <a:cubicBezTo>
                  <a:pt x="270169" y="1491104"/>
                  <a:pt x="267977" y="1491522"/>
                  <a:pt x="265524" y="1491522"/>
                </a:cubicBezTo>
                <a:cubicBezTo>
                  <a:pt x="263180" y="1491522"/>
                  <a:pt x="261080" y="1491158"/>
                  <a:pt x="259224" y="1490431"/>
                </a:cubicBezTo>
                <a:cubicBezTo>
                  <a:pt x="257369" y="1489704"/>
                  <a:pt x="255795" y="1488635"/>
                  <a:pt x="254504" y="1487225"/>
                </a:cubicBezTo>
                <a:cubicBezTo>
                  <a:pt x="253212" y="1485814"/>
                  <a:pt x="252225" y="1484067"/>
                  <a:pt x="251541" y="1481983"/>
                </a:cubicBezTo>
                <a:cubicBezTo>
                  <a:pt x="250858" y="1479900"/>
                  <a:pt x="250516" y="1477501"/>
                  <a:pt x="250516" y="1474788"/>
                </a:cubicBezTo>
                <a:cubicBezTo>
                  <a:pt x="250516" y="1472249"/>
                  <a:pt x="250874" y="1469932"/>
                  <a:pt x="251590" y="1467838"/>
                </a:cubicBezTo>
                <a:cubicBezTo>
                  <a:pt x="252306" y="1465743"/>
                  <a:pt x="253337" y="1463942"/>
                  <a:pt x="254683" y="1462433"/>
                </a:cubicBezTo>
                <a:cubicBezTo>
                  <a:pt x="256029" y="1460925"/>
                  <a:pt x="257667" y="1459753"/>
                  <a:pt x="259599" y="1458917"/>
                </a:cubicBezTo>
                <a:cubicBezTo>
                  <a:pt x="261531" y="1458081"/>
                  <a:pt x="263723" y="1457664"/>
                  <a:pt x="266175" y="1457664"/>
                </a:cubicBezTo>
                <a:close/>
                <a:moveTo>
                  <a:pt x="166023" y="1457664"/>
                </a:moveTo>
                <a:cubicBezTo>
                  <a:pt x="169409" y="1457664"/>
                  <a:pt x="171976" y="1458760"/>
                  <a:pt x="173723" y="1460952"/>
                </a:cubicBezTo>
                <a:cubicBezTo>
                  <a:pt x="175470" y="1463144"/>
                  <a:pt x="176279" y="1466400"/>
                  <a:pt x="176148" y="1470719"/>
                </a:cubicBezTo>
                <a:lnTo>
                  <a:pt x="170418" y="1470719"/>
                </a:lnTo>
                <a:cubicBezTo>
                  <a:pt x="170484" y="1467854"/>
                  <a:pt x="170066" y="1465776"/>
                  <a:pt x="169165" y="1464484"/>
                </a:cubicBezTo>
                <a:cubicBezTo>
                  <a:pt x="168264" y="1463193"/>
                  <a:pt x="166946" y="1462547"/>
                  <a:pt x="165210" y="1462547"/>
                </a:cubicBezTo>
                <a:cubicBezTo>
                  <a:pt x="164450" y="1462547"/>
                  <a:pt x="163685" y="1462683"/>
                  <a:pt x="162914" y="1462954"/>
                </a:cubicBezTo>
                <a:cubicBezTo>
                  <a:pt x="162144" y="1463225"/>
                  <a:pt x="161351" y="1463660"/>
                  <a:pt x="160538" y="1464256"/>
                </a:cubicBezTo>
                <a:cubicBezTo>
                  <a:pt x="159724" y="1464853"/>
                  <a:pt x="158861" y="1465618"/>
                  <a:pt x="157949" y="1466552"/>
                </a:cubicBezTo>
                <a:cubicBezTo>
                  <a:pt x="157038" y="1467485"/>
                  <a:pt x="156061" y="1468613"/>
                  <a:pt x="155019" y="1469937"/>
                </a:cubicBezTo>
                <a:lnTo>
                  <a:pt x="155019" y="1490936"/>
                </a:lnTo>
                <a:lnTo>
                  <a:pt x="149289" y="1490936"/>
                </a:lnTo>
                <a:lnTo>
                  <a:pt x="149289" y="1458250"/>
                </a:lnTo>
                <a:lnTo>
                  <a:pt x="154466" y="1458250"/>
                </a:lnTo>
                <a:lnTo>
                  <a:pt x="154629" y="1464273"/>
                </a:lnTo>
                <a:cubicBezTo>
                  <a:pt x="156560" y="1461950"/>
                  <a:pt x="158465" y="1460268"/>
                  <a:pt x="160342" y="1459227"/>
                </a:cubicBezTo>
                <a:cubicBezTo>
                  <a:pt x="162220" y="1458185"/>
                  <a:pt x="164113" y="1457664"/>
                  <a:pt x="166023" y="1457664"/>
                </a:cubicBezTo>
                <a:close/>
                <a:moveTo>
                  <a:pt x="132825" y="1457664"/>
                </a:moveTo>
                <a:cubicBezTo>
                  <a:pt x="135104" y="1457664"/>
                  <a:pt x="137123" y="1458022"/>
                  <a:pt x="138881" y="1458738"/>
                </a:cubicBezTo>
                <a:cubicBezTo>
                  <a:pt x="140639" y="1459454"/>
                  <a:pt x="142120" y="1460469"/>
                  <a:pt x="143325" y="1461782"/>
                </a:cubicBezTo>
                <a:cubicBezTo>
                  <a:pt x="144529" y="1463095"/>
                  <a:pt x="145441" y="1464690"/>
                  <a:pt x="146059" y="1466568"/>
                </a:cubicBezTo>
                <a:cubicBezTo>
                  <a:pt x="146678" y="1468445"/>
                  <a:pt x="146987" y="1470545"/>
                  <a:pt x="146987" y="1472867"/>
                </a:cubicBezTo>
                <a:cubicBezTo>
                  <a:pt x="146987" y="1473670"/>
                  <a:pt x="146976" y="1474343"/>
                  <a:pt x="146955" y="1474886"/>
                </a:cubicBezTo>
                <a:cubicBezTo>
                  <a:pt x="146933" y="1475429"/>
                  <a:pt x="146901" y="1475938"/>
                  <a:pt x="146857" y="1476416"/>
                </a:cubicBezTo>
                <a:lnTo>
                  <a:pt x="123905" y="1476416"/>
                </a:lnTo>
                <a:cubicBezTo>
                  <a:pt x="123905" y="1479758"/>
                  <a:pt x="124838" y="1482325"/>
                  <a:pt x="126705" y="1484116"/>
                </a:cubicBezTo>
                <a:cubicBezTo>
                  <a:pt x="128571" y="1485906"/>
                  <a:pt x="131263" y="1486801"/>
                  <a:pt x="134779" y="1486801"/>
                </a:cubicBezTo>
                <a:cubicBezTo>
                  <a:pt x="135734" y="1486801"/>
                  <a:pt x="136689" y="1486763"/>
                  <a:pt x="137644" y="1486688"/>
                </a:cubicBezTo>
                <a:cubicBezTo>
                  <a:pt x="138598" y="1486612"/>
                  <a:pt x="139521" y="1486508"/>
                  <a:pt x="140411" y="1486378"/>
                </a:cubicBezTo>
                <a:cubicBezTo>
                  <a:pt x="141301" y="1486248"/>
                  <a:pt x="142153" y="1486102"/>
                  <a:pt x="142966" y="1485939"/>
                </a:cubicBezTo>
                <a:cubicBezTo>
                  <a:pt x="143780" y="1485776"/>
                  <a:pt x="144535" y="1485597"/>
                  <a:pt x="145229" y="1485402"/>
                </a:cubicBezTo>
                <a:lnTo>
                  <a:pt x="145229" y="1490057"/>
                </a:lnTo>
                <a:cubicBezTo>
                  <a:pt x="143688" y="1490491"/>
                  <a:pt x="141946" y="1490844"/>
                  <a:pt x="140004" y="1491115"/>
                </a:cubicBezTo>
                <a:cubicBezTo>
                  <a:pt x="138061" y="1491386"/>
                  <a:pt x="136048" y="1491522"/>
                  <a:pt x="133965" y="1491522"/>
                </a:cubicBezTo>
                <a:cubicBezTo>
                  <a:pt x="131165" y="1491522"/>
                  <a:pt x="128756" y="1491142"/>
                  <a:pt x="126737" y="1490383"/>
                </a:cubicBezTo>
                <a:cubicBezTo>
                  <a:pt x="124719" y="1489623"/>
                  <a:pt x="123064" y="1488521"/>
                  <a:pt x="121772" y="1487078"/>
                </a:cubicBezTo>
                <a:cubicBezTo>
                  <a:pt x="120481" y="1485635"/>
                  <a:pt x="119526" y="1483866"/>
                  <a:pt x="118908" y="1481772"/>
                </a:cubicBezTo>
                <a:cubicBezTo>
                  <a:pt x="118289" y="1479677"/>
                  <a:pt x="117980" y="1477306"/>
                  <a:pt x="117980" y="1474658"/>
                </a:cubicBezTo>
                <a:cubicBezTo>
                  <a:pt x="117980" y="1472357"/>
                  <a:pt x="118311" y="1470182"/>
                  <a:pt x="118973" y="1468131"/>
                </a:cubicBezTo>
                <a:cubicBezTo>
                  <a:pt x="119635" y="1466080"/>
                  <a:pt x="120600" y="1464278"/>
                  <a:pt x="121870" y="1462726"/>
                </a:cubicBezTo>
                <a:cubicBezTo>
                  <a:pt x="123140" y="1461174"/>
                  <a:pt x="124697" y="1459943"/>
                  <a:pt x="126542" y="1459031"/>
                </a:cubicBezTo>
                <a:cubicBezTo>
                  <a:pt x="128387" y="1458119"/>
                  <a:pt x="130481" y="1457664"/>
                  <a:pt x="132825" y="1457664"/>
                </a:cubicBezTo>
                <a:close/>
                <a:moveTo>
                  <a:pt x="59230" y="1457664"/>
                </a:moveTo>
                <a:cubicBezTo>
                  <a:pt x="62594" y="1457664"/>
                  <a:pt x="65139" y="1458657"/>
                  <a:pt x="66864" y="1460643"/>
                </a:cubicBezTo>
                <a:cubicBezTo>
                  <a:pt x="68590" y="1462629"/>
                  <a:pt x="69452" y="1465618"/>
                  <a:pt x="69452" y="1469612"/>
                </a:cubicBezTo>
                <a:lnTo>
                  <a:pt x="69452" y="1490936"/>
                </a:lnTo>
                <a:lnTo>
                  <a:pt x="63788" y="1490936"/>
                </a:lnTo>
                <a:lnTo>
                  <a:pt x="63788" y="1470068"/>
                </a:lnTo>
                <a:cubicBezTo>
                  <a:pt x="63788" y="1467506"/>
                  <a:pt x="63310" y="1465613"/>
                  <a:pt x="62355" y="1464387"/>
                </a:cubicBezTo>
                <a:cubicBezTo>
                  <a:pt x="61400" y="1463160"/>
                  <a:pt x="59978" y="1462547"/>
                  <a:pt x="58090" y="1462547"/>
                </a:cubicBezTo>
                <a:cubicBezTo>
                  <a:pt x="57396" y="1462547"/>
                  <a:pt x="56717" y="1462650"/>
                  <a:pt x="56055" y="1462857"/>
                </a:cubicBezTo>
                <a:cubicBezTo>
                  <a:pt x="55394" y="1463063"/>
                  <a:pt x="54704" y="1463421"/>
                  <a:pt x="53988" y="1463931"/>
                </a:cubicBezTo>
                <a:cubicBezTo>
                  <a:pt x="53272" y="1464441"/>
                  <a:pt x="52496" y="1465130"/>
                  <a:pt x="51660" y="1465998"/>
                </a:cubicBezTo>
                <a:cubicBezTo>
                  <a:pt x="50825" y="1466866"/>
                  <a:pt x="49886" y="1467951"/>
                  <a:pt x="48844" y="1469254"/>
                </a:cubicBezTo>
                <a:lnTo>
                  <a:pt x="48844" y="1490936"/>
                </a:lnTo>
                <a:lnTo>
                  <a:pt x="43179" y="1490936"/>
                </a:lnTo>
                <a:lnTo>
                  <a:pt x="43179" y="1458250"/>
                </a:lnTo>
                <a:lnTo>
                  <a:pt x="48226" y="1458250"/>
                </a:lnTo>
                <a:lnTo>
                  <a:pt x="48454" y="1463524"/>
                </a:lnTo>
                <a:cubicBezTo>
                  <a:pt x="49409" y="1462395"/>
                  <a:pt x="50331" y="1461457"/>
                  <a:pt x="51221" y="1460708"/>
                </a:cubicBezTo>
                <a:cubicBezTo>
                  <a:pt x="52111" y="1459959"/>
                  <a:pt x="52984" y="1459357"/>
                  <a:pt x="53842" y="1458901"/>
                </a:cubicBezTo>
                <a:cubicBezTo>
                  <a:pt x="54699" y="1458445"/>
                  <a:pt x="55573" y="1458125"/>
                  <a:pt x="56462" y="1457941"/>
                </a:cubicBezTo>
                <a:cubicBezTo>
                  <a:pt x="57352" y="1457756"/>
                  <a:pt x="58275" y="1457664"/>
                  <a:pt x="59230" y="1457664"/>
                </a:cubicBezTo>
                <a:close/>
                <a:moveTo>
                  <a:pt x="644590" y="1448385"/>
                </a:moveTo>
                <a:lnTo>
                  <a:pt x="667509" y="1448385"/>
                </a:lnTo>
                <a:lnTo>
                  <a:pt x="667509" y="1453334"/>
                </a:lnTo>
                <a:lnTo>
                  <a:pt x="649929" y="1453334"/>
                </a:lnTo>
                <a:lnTo>
                  <a:pt x="649929" y="1465282"/>
                </a:lnTo>
                <a:lnTo>
                  <a:pt x="653640" y="1465282"/>
                </a:lnTo>
                <a:cubicBezTo>
                  <a:pt x="655680" y="1465282"/>
                  <a:pt x="657666" y="1465466"/>
                  <a:pt x="659598" y="1465835"/>
                </a:cubicBezTo>
                <a:cubicBezTo>
                  <a:pt x="661529" y="1466204"/>
                  <a:pt x="663250" y="1466850"/>
                  <a:pt x="664758" y="1467773"/>
                </a:cubicBezTo>
                <a:cubicBezTo>
                  <a:pt x="666266" y="1468695"/>
                  <a:pt x="667482" y="1469932"/>
                  <a:pt x="668404" y="1471484"/>
                </a:cubicBezTo>
                <a:cubicBezTo>
                  <a:pt x="669327" y="1473036"/>
                  <a:pt x="669788" y="1474984"/>
                  <a:pt x="669788" y="1477328"/>
                </a:cubicBezTo>
                <a:cubicBezTo>
                  <a:pt x="669788" y="1479433"/>
                  <a:pt x="669332" y="1481354"/>
                  <a:pt x="668421" y="1483090"/>
                </a:cubicBezTo>
                <a:cubicBezTo>
                  <a:pt x="667509" y="1484826"/>
                  <a:pt x="666256" y="1486318"/>
                  <a:pt x="664660" y="1487567"/>
                </a:cubicBezTo>
                <a:cubicBezTo>
                  <a:pt x="663065" y="1488814"/>
                  <a:pt x="661182" y="1489786"/>
                  <a:pt x="659012" y="1490480"/>
                </a:cubicBezTo>
                <a:cubicBezTo>
                  <a:pt x="656841" y="1491175"/>
                  <a:pt x="654498" y="1491522"/>
                  <a:pt x="651980" y="1491522"/>
                </a:cubicBezTo>
                <a:cubicBezTo>
                  <a:pt x="651350" y="1491522"/>
                  <a:pt x="650672" y="1491506"/>
                  <a:pt x="649945" y="1491473"/>
                </a:cubicBezTo>
                <a:cubicBezTo>
                  <a:pt x="649218" y="1491441"/>
                  <a:pt x="648496" y="1491397"/>
                  <a:pt x="647780" y="1491343"/>
                </a:cubicBezTo>
                <a:cubicBezTo>
                  <a:pt x="647064" y="1491289"/>
                  <a:pt x="646364" y="1491229"/>
                  <a:pt x="645680" y="1491164"/>
                </a:cubicBezTo>
                <a:cubicBezTo>
                  <a:pt x="644996" y="1491099"/>
                  <a:pt x="644383" y="1491023"/>
                  <a:pt x="643841" y="1490936"/>
                </a:cubicBezTo>
                <a:lnTo>
                  <a:pt x="643841" y="1485792"/>
                </a:lnTo>
                <a:cubicBezTo>
                  <a:pt x="645013" y="1486074"/>
                  <a:pt x="646353" y="1486281"/>
                  <a:pt x="647861" y="1486411"/>
                </a:cubicBezTo>
                <a:cubicBezTo>
                  <a:pt x="649370" y="1486541"/>
                  <a:pt x="650895" y="1486606"/>
                  <a:pt x="652435" y="1486606"/>
                </a:cubicBezTo>
                <a:cubicBezTo>
                  <a:pt x="654172" y="1486606"/>
                  <a:pt x="655734" y="1486400"/>
                  <a:pt x="657124" y="1485988"/>
                </a:cubicBezTo>
                <a:cubicBezTo>
                  <a:pt x="658513" y="1485575"/>
                  <a:pt x="659696" y="1484984"/>
                  <a:pt x="660672" y="1484213"/>
                </a:cubicBezTo>
                <a:cubicBezTo>
                  <a:pt x="661649" y="1483443"/>
                  <a:pt x="662398" y="1482510"/>
                  <a:pt x="662918" y="1481414"/>
                </a:cubicBezTo>
                <a:cubicBezTo>
                  <a:pt x="663440" y="1480317"/>
                  <a:pt x="663700" y="1479086"/>
                  <a:pt x="663700" y="1477718"/>
                </a:cubicBezTo>
                <a:cubicBezTo>
                  <a:pt x="663700" y="1475070"/>
                  <a:pt x="662750" y="1473144"/>
                  <a:pt x="660851" y="1471940"/>
                </a:cubicBezTo>
                <a:cubicBezTo>
                  <a:pt x="658952" y="1470735"/>
                  <a:pt x="656223" y="1470133"/>
                  <a:pt x="652663" y="1470133"/>
                </a:cubicBezTo>
                <a:lnTo>
                  <a:pt x="644590" y="1470133"/>
                </a:lnTo>
                <a:close/>
                <a:moveTo>
                  <a:pt x="6414" y="1448385"/>
                </a:moveTo>
                <a:lnTo>
                  <a:pt x="30604" y="1448385"/>
                </a:lnTo>
                <a:lnTo>
                  <a:pt x="30604" y="1453269"/>
                </a:lnTo>
                <a:lnTo>
                  <a:pt x="12209" y="1453269"/>
                </a:lnTo>
                <a:lnTo>
                  <a:pt x="12209" y="1466454"/>
                </a:lnTo>
                <a:lnTo>
                  <a:pt x="29887" y="1466454"/>
                </a:lnTo>
                <a:lnTo>
                  <a:pt x="29887" y="1471337"/>
                </a:lnTo>
                <a:lnTo>
                  <a:pt x="12209" y="1471337"/>
                </a:lnTo>
                <a:lnTo>
                  <a:pt x="12209" y="1485988"/>
                </a:lnTo>
                <a:lnTo>
                  <a:pt x="30604" y="1485988"/>
                </a:lnTo>
                <a:lnTo>
                  <a:pt x="30604" y="1490936"/>
                </a:lnTo>
                <a:lnTo>
                  <a:pt x="6414" y="1490936"/>
                </a:lnTo>
                <a:close/>
                <a:moveTo>
                  <a:pt x="617754" y="1447799"/>
                </a:moveTo>
                <a:cubicBezTo>
                  <a:pt x="619642" y="1447799"/>
                  <a:pt x="621362" y="1448081"/>
                  <a:pt x="622914" y="1448646"/>
                </a:cubicBezTo>
                <a:cubicBezTo>
                  <a:pt x="624466" y="1449210"/>
                  <a:pt x="625806" y="1450024"/>
                  <a:pt x="626935" y="1451087"/>
                </a:cubicBezTo>
                <a:cubicBezTo>
                  <a:pt x="628063" y="1452151"/>
                  <a:pt x="628937" y="1453453"/>
                  <a:pt x="629556" y="1454994"/>
                </a:cubicBezTo>
                <a:cubicBezTo>
                  <a:pt x="630174" y="1456535"/>
                  <a:pt x="630484" y="1458271"/>
                  <a:pt x="630484" y="1460203"/>
                </a:cubicBezTo>
                <a:cubicBezTo>
                  <a:pt x="630484" y="1461831"/>
                  <a:pt x="630266" y="1463339"/>
                  <a:pt x="629832" y="1464728"/>
                </a:cubicBezTo>
                <a:cubicBezTo>
                  <a:pt x="629398" y="1466118"/>
                  <a:pt x="628742" y="1467501"/>
                  <a:pt x="627863" y="1468879"/>
                </a:cubicBezTo>
                <a:cubicBezTo>
                  <a:pt x="626984" y="1470257"/>
                  <a:pt x="625877" y="1471685"/>
                  <a:pt x="624542" y="1473161"/>
                </a:cubicBezTo>
                <a:cubicBezTo>
                  <a:pt x="623207" y="1474636"/>
                  <a:pt x="621628" y="1476253"/>
                  <a:pt x="619805" y="1478011"/>
                </a:cubicBezTo>
                <a:lnTo>
                  <a:pt x="612089" y="1485532"/>
                </a:lnTo>
                <a:lnTo>
                  <a:pt x="632762" y="1485532"/>
                </a:lnTo>
                <a:lnTo>
                  <a:pt x="632762" y="1490936"/>
                </a:lnTo>
                <a:lnTo>
                  <a:pt x="604732" y="1490936"/>
                </a:lnTo>
                <a:lnTo>
                  <a:pt x="604732" y="1485857"/>
                </a:lnTo>
                <a:lnTo>
                  <a:pt x="615736" y="1474918"/>
                </a:lnTo>
                <a:cubicBezTo>
                  <a:pt x="617537" y="1473139"/>
                  <a:pt x="619002" y="1471598"/>
                  <a:pt x="620131" y="1470295"/>
                </a:cubicBezTo>
                <a:cubicBezTo>
                  <a:pt x="621259" y="1468993"/>
                  <a:pt x="622138" y="1467805"/>
                  <a:pt x="622767" y="1466731"/>
                </a:cubicBezTo>
                <a:cubicBezTo>
                  <a:pt x="623397" y="1465656"/>
                  <a:pt x="623820" y="1464642"/>
                  <a:pt x="624037" y="1463687"/>
                </a:cubicBezTo>
                <a:cubicBezTo>
                  <a:pt x="624254" y="1462732"/>
                  <a:pt x="624363" y="1461701"/>
                  <a:pt x="624363" y="1460594"/>
                </a:cubicBezTo>
                <a:cubicBezTo>
                  <a:pt x="624363" y="1459552"/>
                  <a:pt x="624222" y="1458559"/>
                  <a:pt x="623940" y="1457615"/>
                </a:cubicBezTo>
                <a:cubicBezTo>
                  <a:pt x="623657" y="1456671"/>
                  <a:pt x="623223" y="1455841"/>
                  <a:pt x="622637" y="1455124"/>
                </a:cubicBezTo>
                <a:cubicBezTo>
                  <a:pt x="622051" y="1454408"/>
                  <a:pt x="621292" y="1453844"/>
                  <a:pt x="620358" y="1453432"/>
                </a:cubicBezTo>
                <a:cubicBezTo>
                  <a:pt x="619425" y="1453019"/>
                  <a:pt x="618307" y="1452813"/>
                  <a:pt x="617005" y="1452813"/>
                </a:cubicBezTo>
                <a:cubicBezTo>
                  <a:pt x="615204" y="1452813"/>
                  <a:pt x="613565" y="1453214"/>
                  <a:pt x="612089" y="1454017"/>
                </a:cubicBezTo>
                <a:cubicBezTo>
                  <a:pt x="610613" y="1454820"/>
                  <a:pt x="609257" y="1455862"/>
                  <a:pt x="608020" y="1457143"/>
                </a:cubicBezTo>
                <a:lnTo>
                  <a:pt x="604894" y="1453399"/>
                </a:lnTo>
                <a:cubicBezTo>
                  <a:pt x="606500" y="1451706"/>
                  <a:pt x="608351" y="1450349"/>
                  <a:pt x="610445" y="1449329"/>
                </a:cubicBezTo>
                <a:cubicBezTo>
                  <a:pt x="612539" y="1448309"/>
                  <a:pt x="614976" y="1447799"/>
                  <a:pt x="617754" y="1447799"/>
                </a:cubicBezTo>
                <a:close/>
                <a:moveTo>
                  <a:pt x="302485" y="1447799"/>
                </a:moveTo>
                <a:lnTo>
                  <a:pt x="302485" y="1458250"/>
                </a:lnTo>
                <a:lnTo>
                  <a:pt x="317167" y="1458250"/>
                </a:lnTo>
                <a:lnTo>
                  <a:pt x="317167" y="1463003"/>
                </a:lnTo>
                <a:lnTo>
                  <a:pt x="302485" y="1463003"/>
                </a:lnTo>
                <a:lnTo>
                  <a:pt x="302485" y="1479607"/>
                </a:lnTo>
                <a:cubicBezTo>
                  <a:pt x="302485" y="1481951"/>
                  <a:pt x="303109" y="1483703"/>
                  <a:pt x="304357" y="1484864"/>
                </a:cubicBezTo>
                <a:cubicBezTo>
                  <a:pt x="305605" y="1486025"/>
                  <a:pt x="307444" y="1486606"/>
                  <a:pt x="309875" y="1486606"/>
                </a:cubicBezTo>
                <a:cubicBezTo>
                  <a:pt x="310917" y="1486606"/>
                  <a:pt x="312056" y="1486525"/>
                  <a:pt x="313293" y="1486362"/>
                </a:cubicBezTo>
                <a:cubicBezTo>
                  <a:pt x="314530" y="1486199"/>
                  <a:pt x="315822" y="1485944"/>
                  <a:pt x="317167" y="1485597"/>
                </a:cubicBezTo>
                <a:lnTo>
                  <a:pt x="317167" y="1490480"/>
                </a:lnTo>
                <a:cubicBezTo>
                  <a:pt x="315887" y="1490806"/>
                  <a:pt x="314563" y="1491039"/>
                  <a:pt x="313196" y="1491180"/>
                </a:cubicBezTo>
                <a:cubicBezTo>
                  <a:pt x="311828" y="1491321"/>
                  <a:pt x="310439" y="1491392"/>
                  <a:pt x="309028" y="1491392"/>
                </a:cubicBezTo>
                <a:cubicBezTo>
                  <a:pt x="304926" y="1491392"/>
                  <a:pt x="301866" y="1490464"/>
                  <a:pt x="299848" y="1488608"/>
                </a:cubicBezTo>
                <a:cubicBezTo>
                  <a:pt x="297829" y="1486753"/>
                  <a:pt x="296820" y="1483904"/>
                  <a:pt x="296820" y="1480062"/>
                </a:cubicBezTo>
                <a:lnTo>
                  <a:pt x="296820" y="1463003"/>
                </a:lnTo>
                <a:lnTo>
                  <a:pt x="287672" y="1463003"/>
                </a:lnTo>
                <a:lnTo>
                  <a:pt x="287672" y="1458250"/>
                </a:lnTo>
                <a:lnTo>
                  <a:pt x="296820" y="1458250"/>
                </a:lnTo>
                <a:lnTo>
                  <a:pt x="296820" y="1449264"/>
                </a:lnTo>
                <a:close/>
                <a:moveTo>
                  <a:pt x="92935" y="1447799"/>
                </a:moveTo>
                <a:lnTo>
                  <a:pt x="92935" y="1458250"/>
                </a:lnTo>
                <a:lnTo>
                  <a:pt x="107617" y="1458250"/>
                </a:lnTo>
                <a:lnTo>
                  <a:pt x="107617" y="1463003"/>
                </a:lnTo>
                <a:lnTo>
                  <a:pt x="92935" y="1463003"/>
                </a:lnTo>
                <a:lnTo>
                  <a:pt x="92935" y="1479607"/>
                </a:lnTo>
                <a:cubicBezTo>
                  <a:pt x="92935" y="1481951"/>
                  <a:pt x="93559" y="1483703"/>
                  <a:pt x="94807" y="1484864"/>
                </a:cubicBezTo>
                <a:cubicBezTo>
                  <a:pt x="96055" y="1486025"/>
                  <a:pt x="97894" y="1486606"/>
                  <a:pt x="100325" y="1486606"/>
                </a:cubicBezTo>
                <a:cubicBezTo>
                  <a:pt x="101367" y="1486606"/>
                  <a:pt x="102506" y="1486525"/>
                  <a:pt x="103743" y="1486362"/>
                </a:cubicBezTo>
                <a:cubicBezTo>
                  <a:pt x="104980" y="1486199"/>
                  <a:pt x="106272" y="1485944"/>
                  <a:pt x="107617" y="1485597"/>
                </a:cubicBezTo>
                <a:lnTo>
                  <a:pt x="107617" y="1490480"/>
                </a:lnTo>
                <a:cubicBezTo>
                  <a:pt x="106337" y="1490806"/>
                  <a:pt x="105013" y="1491039"/>
                  <a:pt x="103646" y="1491180"/>
                </a:cubicBezTo>
                <a:cubicBezTo>
                  <a:pt x="102278" y="1491321"/>
                  <a:pt x="100889" y="1491392"/>
                  <a:pt x="99478" y="1491392"/>
                </a:cubicBezTo>
                <a:cubicBezTo>
                  <a:pt x="95376" y="1491392"/>
                  <a:pt x="92316" y="1490464"/>
                  <a:pt x="90298" y="1488608"/>
                </a:cubicBezTo>
                <a:cubicBezTo>
                  <a:pt x="88279" y="1486753"/>
                  <a:pt x="87270" y="1483904"/>
                  <a:pt x="87270" y="1480062"/>
                </a:cubicBezTo>
                <a:lnTo>
                  <a:pt x="87270" y="1463003"/>
                </a:lnTo>
                <a:lnTo>
                  <a:pt x="78122" y="1463003"/>
                </a:lnTo>
                <a:lnTo>
                  <a:pt x="78122" y="1458250"/>
                </a:lnTo>
                <a:lnTo>
                  <a:pt x="87270" y="1458250"/>
                </a:lnTo>
                <a:lnTo>
                  <a:pt x="87270" y="1449264"/>
                </a:lnTo>
                <a:close/>
                <a:moveTo>
                  <a:pt x="827825" y="1405327"/>
                </a:moveTo>
                <a:cubicBezTo>
                  <a:pt x="828498" y="1405327"/>
                  <a:pt x="829138" y="1405463"/>
                  <a:pt x="829746" y="1405734"/>
                </a:cubicBezTo>
                <a:cubicBezTo>
                  <a:pt x="830353" y="1406006"/>
                  <a:pt x="830885" y="1406369"/>
                  <a:pt x="831341" y="1406825"/>
                </a:cubicBezTo>
                <a:cubicBezTo>
                  <a:pt x="831797" y="1407281"/>
                  <a:pt x="832160" y="1407812"/>
                  <a:pt x="832432" y="1408420"/>
                </a:cubicBezTo>
                <a:cubicBezTo>
                  <a:pt x="832703" y="1409028"/>
                  <a:pt x="832838" y="1409668"/>
                  <a:pt x="832838" y="1410341"/>
                </a:cubicBezTo>
                <a:cubicBezTo>
                  <a:pt x="832838" y="1411035"/>
                  <a:pt x="832703" y="1411681"/>
                  <a:pt x="832432" y="1412278"/>
                </a:cubicBezTo>
                <a:cubicBezTo>
                  <a:pt x="832160" y="1412875"/>
                  <a:pt x="831797" y="1413401"/>
                  <a:pt x="831341" y="1413857"/>
                </a:cubicBezTo>
                <a:cubicBezTo>
                  <a:pt x="830885" y="1414313"/>
                  <a:pt x="830353" y="1414671"/>
                  <a:pt x="829746" y="1414931"/>
                </a:cubicBezTo>
                <a:cubicBezTo>
                  <a:pt x="829138" y="1415192"/>
                  <a:pt x="828498" y="1415322"/>
                  <a:pt x="827825" y="1415322"/>
                </a:cubicBezTo>
                <a:cubicBezTo>
                  <a:pt x="827130" y="1415322"/>
                  <a:pt x="826485" y="1415192"/>
                  <a:pt x="825888" y="1414931"/>
                </a:cubicBezTo>
                <a:cubicBezTo>
                  <a:pt x="825291" y="1414671"/>
                  <a:pt x="824764" y="1414313"/>
                  <a:pt x="824309" y="1413857"/>
                </a:cubicBezTo>
                <a:cubicBezTo>
                  <a:pt x="823853" y="1413401"/>
                  <a:pt x="823495" y="1412875"/>
                  <a:pt x="823234" y="1412278"/>
                </a:cubicBezTo>
                <a:cubicBezTo>
                  <a:pt x="822974" y="1411681"/>
                  <a:pt x="822844" y="1411035"/>
                  <a:pt x="822844" y="1410341"/>
                </a:cubicBezTo>
                <a:cubicBezTo>
                  <a:pt x="822844" y="1409668"/>
                  <a:pt x="822974" y="1409028"/>
                  <a:pt x="823234" y="1408420"/>
                </a:cubicBezTo>
                <a:cubicBezTo>
                  <a:pt x="823495" y="1407812"/>
                  <a:pt x="823853" y="1407281"/>
                  <a:pt x="824309" y="1406825"/>
                </a:cubicBezTo>
                <a:cubicBezTo>
                  <a:pt x="824764" y="1406369"/>
                  <a:pt x="825291" y="1406006"/>
                  <a:pt x="825888" y="1405734"/>
                </a:cubicBezTo>
                <a:cubicBezTo>
                  <a:pt x="826485" y="1405463"/>
                  <a:pt x="827130" y="1405327"/>
                  <a:pt x="827825" y="1405327"/>
                </a:cubicBezTo>
                <a:close/>
                <a:moveTo>
                  <a:pt x="1037439" y="1399858"/>
                </a:moveTo>
                <a:cubicBezTo>
                  <a:pt x="1036028" y="1399858"/>
                  <a:pt x="1034813" y="1399999"/>
                  <a:pt x="1033793" y="1400281"/>
                </a:cubicBezTo>
                <a:cubicBezTo>
                  <a:pt x="1032773" y="1400563"/>
                  <a:pt x="1031937" y="1400965"/>
                  <a:pt x="1031286" y="1401486"/>
                </a:cubicBezTo>
                <a:cubicBezTo>
                  <a:pt x="1030635" y="1402007"/>
                  <a:pt x="1030152" y="1402631"/>
                  <a:pt x="1029837" y="1403358"/>
                </a:cubicBezTo>
                <a:cubicBezTo>
                  <a:pt x="1029523" y="1404085"/>
                  <a:pt x="1029365" y="1404904"/>
                  <a:pt x="1029365" y="1405816"/>
                </a:cubicBezTo>
                <a:cubicBezTo>
                  <a:pt x="1029365" y="1406445"/>
                  <a:pt x="1029463" y="1407047"/>
                  <a:pt x="1029658" y="1407623"/>
                </a:cubicBezTo>
                <a:cubicBezTo>
                  <a:pt x="1029854" y="1408198"/>
                  <a:pt x="1030168" y="1408708"/>
                  <a:pt x="1030602" y="1409153"/>
                </a:cubicBezTo>
                <a:cubicBezTo>
                  <a:pt x="1031037" y="1409598"/>
                  <a:pt x="1031601" y="1409950"/>
                  <a:pt x="1032295" y="1410211"/>
                </a:cubicBezTo>
                <a:cubicBezTo>
                  <a:pt x="1032990" y="1410471"/>
                  <a:pt x="1033836" y="1410601"/>
                  <a:pt x="1034835" y="1410601"/>
                </a:cubicBezTo>
                <a:cubicBezTo>
                  <a:pt x="1036137" y="1410601"/>
                  <a:pt x="1037629" y="1410205"/>
                  <a:pt x="1039311" y="1409413"/>
                </a:cubicBezTo>
                <a:cubicBezTo>
                  <a:pt x="1040993" y="1408621"/>
                  <a:pt x="1042768" y="1407368"/>
                  <a:pt x="1044634" y="1405653"/>
                </a:cubicBezTo>
                <a:lnTo>
                  <a:pt x="1044634" y="1399858"/>
                </a:lnTo>
                <a:close/>
                <a:moveTo>
                  <a:pt x="656440" y="1399858"/>
                </a:moveTo>
                <a:cubicBezTo>
                  <a:pt x="655029" y="1399858"/>
                  <a:pt x="653814" y="1399999"/>
                  <a:pt x="652794" y="1400281"/>
                </a:cubicBezTo>
                <a:cubicBezTo>
                  <a:pt x="651774" y="1400563"/>
                  <a:pt x="650938" y="1400965"/>
                  <a:pt x="650287" y="1401486"/>
                </a:cubicBezTo>
                <a:cubicBezTo>
                  <a:pt x="649636" y="1402007"/>
                  <a:pt x="649153" y="1402631"/>
                  <a:pt x="648838" y="1403358"/>
                </a:cubicBezTo>
                <a:cubicBezTo>
                  <a:pt x="648523" y="1404085"/>
                  <a:pt x="648366" y="1404904"/>
                  <a:pt x="648366" y="1405816"/>
                </a:cubicBezTo>
                <a:cubicBezTo>
                  <a:pt x="648366" y="1406445"/>
                  <a:pt x="648464" y="1407047"/>
                  <a:pt x="648659" y="1407623"/>
                </a:cubicBezTo>
                <a:cubicBezTo>
                  <a:pt x="648854" y="1408198"/>
                  <a:pt x="649169" y="1408708"/>
                  <a:pt x="649603" y="1409153"/>
                </a:cubicBezTo>
                <a:cubicBezTo>
                  <a:pt x="650037" y="1409598"/>
                  <a:pt x="650602" y="1409950"/>
                  <a:pt x="651296" y="1410211"/>
                </a:cubicBezTo>
                <a:cubicBezTo>
                  <a:pt x="651991" y="1410471"/>
                  <a:pt x="652837" y="1410601"/>
                  <a:pt x="653835" y="1410601"/>
                </a:cubicBezTo>
                <a:cubicBezTo>
                  <a:pt x="655138" y="1410601"/>
                  <a:pt x="656630" y="1410205"/>
                  <a:pt x="658312" y="1409413"/>
                </a:cubicBezTo>
                <a:cubicBezTo>
                  <a:pt x="659994" y="1408621"/>
                  <a:pt x="661768" y="1407368"/>
                  <a:pt x="663635" y="1405653"/>
                </a:cubicBezTo>
                <a:lnTo>
                  <a:pt x="663635" y="1399858"/>
                </a:lnTo>
                <a:close/>
                <a:moveTo>
                  <a:pt x="475465" y="1399858"/>
                </a:moveTo>
                <a:cubicBezTo>
                  <a:pt x="474054" y="1399858"/>
                  <a:pt x="472839" y="1399999"/>
                  <a:pt x="471819" y="1400281"/>
                </a:cubicBezTo>
                <a:cubicBezTo>
                  <a:pt x="470799" y="1400563"/>
                  <a:pt x="469963" y="1400965"/>
                  <a:pt x="469312" y="1401486"/>
                </a:cubicBezTo>
                <a:cubicBezTo>
                  <a:pt x="468661" y="1402007"/>
                  <a:pt x="468178" y="1402631"/>
                  <a:pt x="467863" y="1403358"/>
                </a:cubicBezTo>
                <a:cubicBezTo>
                  <a:pt x="467548" y="1404085"/>
                  <a:pt x="467391" y="1404904"/>
                  <a:pt x="467391" y="1405816"/>
                </a:cubicBezTo>
                <a:cubicBezTo>
                  <a:pt x="467391" y="1406445"/>
                  <a:pt x="467489" y="1407047"/>
                  <a:pt x="467684" y="1407623"/>
                </a:cubicBezTo>
                <a:cubicBezTo>
                  <a:pt x="467879" y="1408198"/>
                  <a:pt x="468194" y="1408708"/>
                  <a:pt x="468628" y="1409153"/>
                </a:cubicBezTo>
                <a:cubicBezTo>
                  <a:pt x="469062" y="1409598"/>
                  <a:pt x="469627" y="1409950"/>
                  <a:pt x="470321" y="1410211"/>
                </a:cubicBezTo>
                <a:cubicBezTo>
                  <a:pt x="471016" y="1410471"/>
                  <a:pt x="471862" y="1410601"/>
                  <a:pt x="472861" y="1410601"/>
                </a:cubicBezTo>
                <a:cubicBezTo>
                  <a:pt x="474163" y="1410601"/>
                  <a:pt x="475655" y="1410205"/>
                  <a:pt x="477337" y="1409413"/>
                </a:cubicBezTo>
                <a:cubicBezTo>
                  <a:pt x="479019" y="1408621"/>
                  <a:pt x="480793" y="1407368"/>
                  <a:pt x="482660" y="1405653"/>
                </a:cubicBezTo>
                <a:lnTo>
                  <a:pt x="482660" y="1399858"/>
                </a:lnTo>
                <a:close/>
                <a:moveTo>
                  <a:pt x="971513" y="1386347"/>
                </a:moveTo>
                <a:cubicBezTo>
                  <a:pt x="968431" y="1386347"/>
                  <a:pt x="966027" y="1387346"/>
                  <a:pt x="964302" y="1389342"/>
                </a:cubicBezTo>
                <a:cubicBezTo>
                  <a:pt x="962576" y="1391339"/>
                  <a:pt x="961714" y="1394464"/>
                  <a:pt x="961714" y="1398718"/>
                </a:cubicBezTo>
                <a:cubicBezTo>
                  <a:pt x="961714" y="1402669"/>
                  <a:pt x="962294" y="1405615"/>
                  <a:pt x="963455" y="1407557"/>
                </a:cubicBezTo>
                <a:cubicBezTo>
                  <a:pt x="964617" y="1409500"/>
                  <a:pt x="966261" y="1410471"/>
                  <a:pt x="968388" y="1410471"/>
                </a:cubicBezTo>
                <a:cubicBezTo>
                  <a:pt x="969820" y="1410471"/>
                  <a:pt x="971334" y="1409831"/>
                  <a:pt x="972929" y="1408551"/>
                </a:cubicBezTo>
                <a:cubicBezTo>
                  <a:pt x="974525" y="1407270"/>
                  <a:pt x="976201" y="1405371"/>
                  <a:pt x="977959" y="1402853"/>
                </a:cubicBezTo>
                <a:lnTo>
                  <a:pt x="977959" y="1387682"/>
                </a:lnTo>
                <a:cubicBezTo>
                  <a:pt x="977026" y="1387248"/>
                  <a:pt x="975995" y="1386917"/>
                  <a:pt x="974866" y="1386689"/>
                </a:cubicBezTo>
                <a:cubicBezTo>
                  <a:pt x="973738" y="1386461"/>
                  <a:pt x="972620" y="1386347"/>
                  <a:pt x="971513" y="1386347"/>
                </a:cubicBezTo>
                <a:close/>
                <a:moveTo>
                  <a:pt x="580175" y="1386282"/>
                </a:moveTo>
                <a:cubicBezTo>
                  <a:pt x="578482" y="1386282"/>
                  <a:pt x="577033" y="1386613"/>
                  <a:pt x="575829" y="1387275"/>
                </a:cubicBezTo>
                <a:cubicBezTo>
                  <a:pt x="574624" y="1387937"/>
                  <a:pt x="573636" y="1388822"/>
                  <a:pt x="572866" y="1389928"/>
                </a:cubicBezTo>
                <a:cubicBezTo>
                  <a:pt x="572096" y="1391035"/>
                  <a:pt x="571531" y="1392321"/>
                  <a:pt x="571173" y="1393786"/>
                </a:cubicBezTo>
                <a:cubicBezTo>
                  <a:pt x="570815" y="1395251"/>
                  <a:pt x="570636" y="1396787"/>
                  <a:pt x="570636" y="1398393"/>
                </a:cubicBezTo>
                <a:cubicBezTo>
                  <a:pt x="570636" y="1400412"/>
                  <a:pt x="570858" y="1402180"/>
                  <a:pt x="571303" y="1403700"/>
                </a:cubicBezTo>
                <a:cubicBezTo>
                  <a:pt x="571748" y="1405219"/>
                  <a:pt x="572383" y="1406483"/>
                  <a:pt x="573208" y="1407492"/>
                </a:cubicBezTo>
                <a:cubicBezTo>
                  <a:pt x="574033" y="1408502"/>
                  <a:pt x="575031" y="1409261"/>
                  <a:pt x="576203" y="1409771"/>
                </a:cubicBezTo>
                <a:cubicBezTo>
                  <a:pt x="577375" y="1410281"/>
                  <a:pt x="578699" y="1410536"/>
                  <a:pt x="580175" y="1410536"/>
                </a:cubicBezTo>
                <a:cubicBezTo>
                  <a:pt x="581868" y="1410536"/>
                  <a:pt x="583317" y="1410205"/>
                  <a:pt x="584521" y="1409543"/>
                </a:cubicBezTo>
                <a:cubicBezTo>
                  <a:pt x="585726" y="1408881"/>
                  <a:pt x="586713" y="1407997"/>
                  <a:pt x="587484" y="1406890"/>
                </a:cubicBezTo>
                <a:cubicBezTo>
                  <a:pt x="588254" y="1405783"/>
                  <a:pt x="588819" y="1404497"/>
                  <a:pt x="589177" y="1403032"/>
                </a:cubicBezTo>
                <a:cubicBezTo>
                  <a:pt x="589535" y="1401567"/>
                  <a:pt x="589714" y="1400021"/>
                  <a:pt x="589714" y="1398393"/>
                </a:cubicBezTo>
                <a:cubicBezTo>
                  <a:pt x="589714" y="1396374"/>
                  <a:pt x="589491" y="1394611"/>
                  <a:pt x="589046" y="1393103"/>
                </a:cubicBezTo>
                <a:cubicBezTo>
                  <a:pt x="588601" y="1391594"/>
                  <a:pt x="587967" y="1390335"/>
                  <a:pt x="587142" y="1389326"/>
                </a:cubicBezTo>
                <a:cubicBezTo>
                  <a:pt x="586317" y="1388317"/>
                  <a:pt x="585313" y="1387557"/>
                  <a:pt x="584130" y="1387047"/>
                </a:cubicBezTo>
                <a:cubicBezTo>
                  <a:pt x="582948" y="1386537"/>
                  <a:pt x="581629" y="1386282"/>
                  <a:pt x="580175" y="1386282"/>
                </a:cubicBezTo>
                <a:close/>
                <a:moveTo>
                  <a:pt x="265850" y="1386282"/>
                </a:moveTo>
                <a:cubicBezTo>
                  <a:pt x="264157" y="1386282"/>
                  <a:pt x="262708" y="1386613"/>
                  <a:pt x="261504" y="1387275"/>
                </a:cubicBezTo>
                <a:cubicBezTo>
                  <a:pt x="260299" y="1387937"/>
                  <a:pt x="259311" y="1388822"/>
                  <a:pt x="258541" y="1389928"/>
                </a:cubicBezTo>
                <a:cubicBezTo>
                  <a:pt x="257770" y="1391035"/>
                  <a:pt x="257206" y="1392321"/>
                  <a:pt x="256848" y="1393786"/>
                </a:cubicBezTo>
                <a:cubicBezTo>
                  <a:pt x="256490" y="1395251"/>
                  <a:pt x="256311" y="1396787"/>
                  <a:pt x="256311" y="1398393"/>
                </a:cubicBezTo>
                <a:cubicBezTo>
                  <a:pt x="256311" y="1400412"/>
                  <a:pt x="256533" y="1402180"/>
                  <a:pt x="256978" y="1403700"/>
                </a:cubicBezTo>
                <a:cubicBezTo>
                  <a:pt x="257423" y="1405219"/>
                  <a:pt x="258058" y="1406483"/>
                  <a:pt x="258883" y="1407492"/>
                </a:cubicBezTo>
                <a:cubicBezTo>
                  <a:pt x="259707" y="1408502"/>
                  <a:pt x="260706" y="1409261"/>
                  <a:pt x="261878" y="1409771"/>
                </a:cubicBezTo>
                <a:cubicBezTo>
                  <a:pt x="263050" y="1410281"/>
                  <a:pt x="264374" y="1410536"/>
                  <a:pt x="265850" y="1410536"/>
                </a:cubicBezTo>
                <a:cubicBezTo>
                  <a:pt x="267543" y="1410536"/>
                  <a:pt x="268991" y="1410205"/>
                  <a:pt x="270196" y="1409543"/>
                </a:cubicBezTo>
                <a:cubicBezTo>
                  <a:pt x="271401" y="1408881"/>
                  <a:pt x="272388" y="1407997"/>
                  <a:pt x="273159" y="1406890"/>
                </a:cubicBezTo>
                <a:cubicBezTo>
                  <a:pt x="273929" y="1405783"/>
                  <a:pt x="274494" y="1404497"/>
                  <a:pt x="274851" y="1403032"/>
                </a:cubicBezTo>
                <a:cubicBezTo>
                  <a:pt x="275210" y="1401567"/>
                  <a:pt x="275389" y="1400021"/>
                  <a:pt x="275389" y="1398393"/>
                </a:cubicBezTo>
                <a:cubicBezTo>
                  <a:pt x="275389" y="1396374"/>
                  <a:pt x="275166" y="1394611"/>
                  <a:pt x="274721" y="1393103"/>
                </a:cubicBezTo>
                <a:cubicBezTo>
                  <a:pt x="274276" y="1391594"/>
                  <a:pt x="273641" y="1390335"/>
                  <a:pt x="272817" y="1389326"/>
                </a:cubicBezTo>
                <a:cubicBezTo>
                  <a:pt x="271992" y="1388317"/>
                  <a:pt x="270988" y="1387557"/>
                  <a:pt x="269805" y="1387047"/>
                </a:cubicBezTo>
                <a:cubicBezTo>
                  <a:pt x="268622" y="1386537"/>
                  <a:pt x="267304" y="1386282"/>
                  <a:pt x="265850" y="1386282"/>
                </a:cubicBezTo>
                <a:close/>
                <a:moveTo>
                  <a:pt x="342115" y="1385989"/>
                </a:moveTo>
                <a:cubicBezTo>
                  <a:pt x="340878" y="1385989"/>
                  <a:pt x="339749" y="1386228"/>
                  <a:pt x="338729" y="1386705"/>
                </a:cubicBezTo>
                <a:cubicBezTo>
                  <a:pt x="337709" y="1387183"/>
                  <a:pt x="336830" y="1387855"/>
                  <a:pt x="336092" y="1388724"/>
                </a:cubicBezTo>
                <a:cubicBezTo>
                  <a:pt x="335354" y="1389592"/>
                  <a:pt x="334757" y="1390634"/>
                  <a:pt x="334302" y="1391849"/>
                </a:cubicBezTo>
                <a:cubicBezTo>
                  <a:pt x="333846" y="1393065"/>
                  <a:pt x="333563" y="1394399"/>
                  <a:pt x="333455" y="1395854"/>
                </a:cubicBezTo>
                <a:lnTo>
                  <a:pt x="350645" y="1395854"/>
                </a:lnTo>
                <a:cubicBezTo>
                  <a:pt x="350710" y="1394399"/>
                  <a:pt x="350569" y="1393070"/>
                  <a:pt x="350221" y="1391865"/>
                </a:cubicBezTo>
                <a:cubicBezTo>
                  <a:pt x="349874" y="1390661"/>
                  <a:pt x="349337" y="1389625"/>
                  <a:pt x="348610" y="1388756"/>
                </a:cubicBezTo>
                <a:cubicBezTo>
                  <a:pt x="347883" y="1387888"/>
                  <a:pt x="346977" y="1387210"/>
                  <a:pt x="345892" y="1386722"/>
                </a:cubicBezTo>
                <a:cubicBezTo>
                  <a:pt x="344806" y="1386233"/>
                  <a:pt x="343548" y="1385989"/>
                  <a:pt x="342115" y="1385989"/>
                </a:cubicBezTo>
                <a:close/>
                <a:moveTo>
                  <a:pt x="132565" y="1385989"/>
                </a:moveTo>
                <a:cubicBezTo>
                  <a:pt x="131328" y="1385989"/>
                  <a:pt x="130199" y="1386228"/>
                  <a:pt x="129179" y="1386705"/>
                </a:cubicBezTo>
                <a:cubicBezTo>
                  <a:pt x="128159" y="1387183"/>
                  <a:pt x="127280" y="1387855"/>
                  <a:pt x="126542" y="1388724"/>
                </a:cubicBezTo>
                <a:cubicBezTo>
                  <a:pt x="125804" y="1389592"/>
                  <a:pt x="125207" y="1390634"/>
                  <a:pt x="124751" y="1391849"/>
                </a:cubicBezTo>
                <a:cubicBezTo>
                  <a:pt x="124296" y="1393065"/>
                  <a:pt x="124013" y="1394399"/>
                  <a:pt x="123905" y="1395854"/>
                </a:cubicBezTo>
                <a:lnTo>
                  <a:pt x="141095" y="1395854"/>
                </a:lnTo>
                <a:cubicBezTo>
                  <a:pt x="141160" y="1394399"/>
                  <a:pt x="141019" y="1393070"/>
                  <a:pt x="140671" y="1391865"/>
                </a:cubicBezTo>
                <a:cubicBezTo>
                  <a:pt x="140324" y="1390661"/>
                  <a:pt x="139787" y="1389625"/>
                  <a:pt x="139060" y="1388756"/>
                </a:cubicBezTo>
                <a:cubicBezTo>
                  <a:pt x="138333" y="1387888"/>
                  <a:pt x="137427" y="1387210"/>
                  <a:pt x="136341" y="1386722"/>
                </a:cubicBezTo>
                <a:cubicBezTo>
                  <a:pt x="135256" y="1386233"/>
                  <a:pt x="133997" y="1385989"/>
                  <a:pt x="132565" y="1385989"/>
                </a:cubicBezTo>
                <a:close/>
                <a:moveTo>
                  <a:pt x="987619" y="1382050"/>
                </a:moveTo>
                <a:lnTo>
                  <a:pt x="1003018" y="1382050"/>
                </a:lnTo>
                <a:lnTo>
                  <a:pt x="1003018" y="1410015"/>
                </a:lnTo>
                <a:lnTo>
                  <a:pt x="1012752" y="1410015"/>
                </a:lnTo>
                <a:lnTo>
                  <a:pt x="1012752" y="1414736"/>
                </a:lnTo>
                <a:lnTo>
                  <a:pt x="986545" y="1414736"/>
                </a:lnTo>
                <a:lnTo>
                  <a:pt x="986545" y="1410015"/>
                </a:lnTo>
                <a:lnTo>
                  <a:pt x="997288" y="1410015"/>
                </a:lnTo>
                <a:lnTo>
                  <a:pt x="997288" y="1386738"/>
                </a:lnTo>
                <a:lnTo>
                  <a:pt x="987619" y="1386738"/>
                </a:lnTo>
                <a:close/>
                <a:moveTo>
                  <a:pt x="711395" y="1382050"/>
                </a:moveTo>
                <a:lnTo>
                  <a:pt x="726794" y="1382050"/>
                </a:lnTo>
                <a:lnTo>
                  <a:pt x="726794" y="1410015"/>
                </a:lnTo>
                <a:lnTo>
                  <a:pt x="736528" y="1410015"/>
                </a:lnTo>
                <a:lnTo>
                  <a:pt x="736528" y="1414736"/>
                </a:lnTo>
                <a:lnTo>
                  <a:pt x="710320" y="1414736"/>
                </a:lnTo>
                <a:lnTo>
                  <a:pt x="710320" y="1410015"/>
                </a:lnTo>
                <a:lnTo>
                  <a:pt x="721064" y="1410015"/>
                </a:lnTo>
                <a:lnTo>
                  <a:pt x="721064" y="1386738"/>
                </a:lnTo>
                <a:lnTo>
                  <a:pt x="711395" y="1386738"/>
                </a:lnTo>
                <a:close/>
                <a:moveTo>
                  <a:pt x="539945" y="1382050"/>
                </a:moveTo>
                <a:lnTo>
                  <a:pt x="555344" y="1382050"/>
                </a:lnTo>
                <a:lnTo>
                  <a:pt x="555344" y="1410015"/>
                </a:lnTo>
                <a:lnTo>
                  <a:pt x="565078" y="1410015"/>
                </a:lnTo>
                <a:lnTo>
                  <a:pt x="565078" y="1414736"/>
                </a:lnTo>
                <a:lnTo>
                  <a:pt x="538870" y="1414736"/>
                </a:lnTo>
                <a:lnTo>
                  <a:pt x="538870" y="1410015"/>
                </a:lnTo>
                <a:lnTo>
                  <a:pt x="549614" y="1410015"/>
                </a:lnTo>
                <a:lnTo>
                  <a:pt x="549614" y="1386738"/>
                </a:lnTo>
                <a:lnTo>
                  <a:pt x="539945" y="1386738"/>
                </a:lnTo>
                <a:close/>
                <a:moveTo>
                  <a:pt x="221095" y="1382050"/>
                </a:moveTo>
                <a:lnTo>
                  <a:pt x="227540" y="1382050"/>
                </a:lnTo>
                <a:lnTo>
                  <a:pt x="235549" y="1403667"/>
                </a:lnTo>
                <a:lnTo>
                  <a:pt x="237275" y="1408941"/>
                </a:lnTo>
                <a:lnTo>
                  <a:pt x="239065" y="1403537"/>
                </a:lnTo>
                <a:lnTo>
                  <a:pt x="247009" y="1382050"/>
                </a:lnTo>
                <a:lnTo>
                  <a:pt x="253227" y="1382050"/>
                </a:lnTo>
                <a:lnTo>
                  <a:pt x="240400" y="1414736"/>
                </a:lnTo>
                <a:lnTo>
                  <a:pt x="233889" y="1414736"/>
                </a:lnTo>
                <a:close/>
                <a:moveTo>
                  <a:pt x="1078404" y="1381464"/>
                </a:moveTo>
                <a:cubicBezTo>
                  <a:pt x="1081768" y="1381464"/>
                  <a:pt x="1084313" y="1382457"/>
                  <a:pt x="1086039" y="1384443"/>
                </a:cubicBezTo>
                <a:cubicBezTo>
                  <a:pt x="1087764" y="1386429"/>
                  <a:pt x="1088627" y="1389418"/>
                  <a:pt x="1088627" y="1393412"/>
                </a:cubicBezTo>
                <a:lnTo>
                  <a:pt x="1088627" y="1414736"/>
                </a:lnTo>
                <a:lnTo>
                  <a:pt x="1082962" y="1414736"/>
                </a:lnTo>
                <a:lnTo>
                  <a:pt x="1082962" y="1393868"/>
                </a:lnTo>
                <a:cubicBezTo>
                  <a:pt x="1082962" y="1391306"/>
                  <a:pt x="1082485" y="1389413"/>
                  <a:pt x="1081530" y="1388187"/>
                </a:cubicBezTo>
                <a:cubicBezTo>
                  <a:pt x="1080575" y="1386960"/>
                  <a:pt x="1079153" y="1386347"/>
                  <a:pt x="1077265" y="1386347"/>
                </a:cubicBezTo>
                <a:cubicBezTo>
                  <a:pt x="1076570" y="1386347"/>
                  <a:pt x="1075892" y="1386450"/>
                  <a:pt x="1075230" y="1386656"/>
                </a:cubicBezTo>
                <a:cubicBezTo>
                  <a:pt x="1074568" y="1386863"/>
                  <a:pt x="1073879" y="1387221"/>
                  <a:pt x="1073163" y="1387731"/>
                </a:cubicBezTo>
                <a:cubicBezTo>
                  <a:pt x="1072446" y="1388241"/>
                  <a:pt x="1071670" y="1388930"/>
                  <a:pt x="1070835" y="1389798"/>
                </a:cubicBezTo>
                <a:cubicBezTo>
                  <a:pt x="1069999" y="1390666"/>
                  <a:pt x="1069061" y="1391751"/>
                  <a:pt x="1068019" y="1393054"/>
                </a:cubicBezTo>
                <a:lnTo>
                  <a:pt x="1068019" y="1414736"/>
                </a:lnTo>
                <a:lnTo>
                  <a:pt x="1062354" y="1414736"/>
                </a:lnTo>
                <a:lnTo>
                  <a:pt x="1062354" y="1382050"/>
                </a:lnTo>
                <a:lnTo>
                  <a:pt x="1067400" y="1382050"/>
                </a:lnTo>
                <a:lnTo>
                  <a:pt x="1067628" y="1387324"/>
                </a:lnTo>
                <a:cubicBezTo>
                  <a:pt x="1068583" y="1386195"/>
                  <a:pt x="1069505" y="1385256"/>
                  <a:pt x="1070395" y="1384508"/>
                </a:cubicBezTo>
                <a:cubicBezTo>
                  <a:pt x="1071285" y="1383759"/>
                  <a:pt x="1072159" y="1383157"/>
                  <a:pt x="1073016" y="1382701"/>
                </a:cubicBezTo>
                <a:cubicBezTo>
                  <a:pt x="1073873" y="1382245"/>
                  <a:pt x="1074747" y="1381925"/>
                  <a:pt x="1075637" y="1381741"/>
                </a:cubicBezTo>
                <a:cubicBezTo>
                  <a:pt x="1076527" y="1381556"/>
                  <a:pt x="1077449" y="1381464"/>
                  <a:pt x="1078404" y="1381464"/>
                </a:cubicBezTo>
                <a:close/>
                <a:moveTo>
                  <a:pt x="1037569" y="1381464"/>
                </a:moveTo>
                <a:cubicBezTo>
                  <a:pt x="1039545" y="1381464"/>
                  <a:pt x="1041324" y="1381681"/>
                  <a:pt x="1042909" y="1382115"/>
                </a:cubicBezTo>
                <a:cubicBezTo>
                  <a:pt x="1044493" y="1382549"/>
                  <a:pt x="1045833" y="1383211"/>
                  <a:pt x="1046929" y="1384101"/>
                </a:cubicBezTo>
                <a:cubicBezTo>
                  <a:pt x="1048025" y="1384991"/>
                  <a:pt x="1048866" y="1386108"/>
                  <a:pt x="1049452" y="1387454"/>
                </a:cubicBezTo>
                <a:cubicBezTo>
                  <a:pt x="1050039" y="1388800"/>
                  <a:pt x="1050332" y="1390384"/>
                  <a:pt x="1050332" y="1392207"/>
                </a:cubicBezTo>
                <a:lnTo>
                  <a:pt x="1050332" y="1414736"/>
                </a:lnTo>
                <a:lnTo>
                  <a:pt x="1045253" y="1414736"/>
                </a:lnTo>
                <a:lnTo>
                  <a:pt x="1045123" y="1410341"/>
                </a:lnTo>
                <a:cubicBezTo>
                  <a:pt x="1043343" y="1412099"/>
                  <a:pt x="1041536" y="1413369"/>
                  <a:pt x="1039702" y="1414150"/>
                </a:cubicBezTo>
                <a:cubicBezTo>
                  <a:pt x="1037868" y="1414931"/>
                  <a:pt x="1035942" y="1415322"/>
                  <a:pt x="1033923" y="1415322"/>
                </a:cubicBezTo>
                <a:cubicBezTo>
                  <a:pt x="1032057" y="1415322"/>
                  <a:pt x="1030461" y="1415083"/>
                  <a:pt x="1029137" y="1414606"/>
                </a:cubicBezTo>
                <a:cubicBezTo>
                  <a:pt x="1027814" y="1414128"/>
                  <a:pt x="1026723" y="1413472"/>
                  <a:pt x="1025866" y="1412636"/>
                </a:cubicBezTo>
                <a:cubicBezTo>
                  <a:pt x="1025008" y="1411801"/>
                  <a:pt x="1024379" y="1410819"/>
                  <a:pt x="1023977" y="1409690"/>
                </a:cubicBezTo>
                <a:cubicBezTo>
                  <a:pt x="1023576" y="1408561"/>
                  <a:pt x="1023375" y="1407335"/>
                  <a:pt x="1023375" y="1406011"/>
                </a:cubicBezTo>
                <a:cubicBezTo>
                  <a:pt x="1023375" y="1402734"/>
                  <a:pt x="1024596" y="1400167"/>
                  <a:pt x="1027038" y="1398312"/>
                </a:cubicBezTo>
                <a:cubicBezTo>
                  <a:pt x="1029479" y="1396456"/>
                  <a:pt x="1033088" y="1395528"/>
                  <a:pt x="1037863" y="1395528"/>
                </a:cubicBezTo>
                <a:lnTo>
                  <a:pt x="1044634" y="1395528"/>
                </a:lnTo>
                <a:lnTo>
                  <a:pt x="1044634" y="1392663"/>
                </a:lnTo>
                <a:cubicBezTo>
                  <a:pt x="1044634" y="1390731"/>
                  <a:pt x="1044016" y="1389185"/>
                  <a:pt x="1042778" y="1388024"/>
                </a:cubicBezTo>
                <a:cubicBezTo>
                  <a:pt x="1041541" y="1386863"/>
                  <a:pt x="1039653" y="1386282"/>
                  <a:pt x="1037114" y="1386282"/>
                </a:cubicBezTo>
                <a:cubicBezTo>
                  <a:pt x="1035269" y="1386282"/>
                  <a:pt x="1033451" y="1386488"/>
                  <a:pt x="1031661" y="1386901"/>
                </a:cubicBezTo>
                <a:cubicBezTo>
                  <a:pt x="1029870" y="1387313"/>
                  <a:pt x="1028020" y="1387899"/>
                  <a:pt x="1026110" y="1388659"/>
                </a:cubicBezTo>
                <a:lnTo>
                  <a:pt x="1026110" y="1383547"/>
                </a:lnTo>
                <a:cubicBezTo>
                  <a:pt x="1026826" y="1383287"/>
                  <a:pt x="1027624" y="1383032"/>
                  <a:pt x="1028503" y="1382782"/>
                </a:cubicBezTo>
                <a:cubicBezTo>
                  <a:pt x="1029382" y="1382533"/>
                  <a:pt x="1030309" y="1382310"/>
                  <a:pt x="1031286" y="1382115"/>
                </a:cubicBezTo>
                <a:cubicBezTo>
                  <a:pt x="1032263" y="1381919"/>
                  <a:pt x="1033283" y="1381762"/>
                  <a:pt x="1034346" y="1381643"/>
                </a:cubicBezTo>
                <a:cubicBezTo>
                  <a:pt x="1035410" y="1381523"/>
                  <a:pt x="1036484" y="1381464"/>
                  <a:pt x="1037569" y="1381464"/>
                </a:cubicBezTo>
                <a:close/>
                <a:moveTo>
                  <a:pt x="935529" y="1381464"/>
                </a:moveTo>
                <a:cubicBezTo>
                  <a:pt x="938893" y="1381464"/>
                  <a:pt x="941438" y="1382457"/>
                  <a:pt x="943164" y="1384443"/>
                </a:cubicBezTo>
                <a:cubicBezTo>
                  <a:pt x="944889" y="1386429"/>
                  <a:pt x="945752" y="1389418"/>
                  <a:pt x="945752" y="1393412"/>
                </a:cubicBezTo>
                <a:lnTo>
                  <a:pt x="945752" y="1414736"/>
                </a:lnTo>
                <a:lnTo>
                  <a:pt x="940087" y="1414736"/>
                </a:lnTo>
                <a:lnTo>
                  <a:pt x="940087" y="1393868"/>
                </a:lnTo>
                <a:cubicBezTo>
                  <a:pt x="940087" y="1391306"/>
                  <a:pt x="939610" y="1389413"/>
                  <a:pt x="938655" y="1388187"/>
                </a:cubicBezTo>
                <a:cubicBezTo>
                  <a:pt x="937700" y="1386960"/>
                  <a:pt x="936278" y="1386347"/>
                  <a:pt x="934390" y="1386347"/>
                </a:cubicBezTo>
                <a:cubicBezTo>
                  <a:pt x="933695" y="1386347"/>
                  <a:pt x="933017" y="1386450"/>
                  <a:pt x="932355" y="1386656"/>
                </a:cubicBezTo>
                <a:cubicBezTo>
                  <a:pt x="931693" y="1386863"/>
                  <a:pt x="931004" y="1387221"/>
                  <a:pt x="930288" y="1387731"/>
                </a:cubicBezTo>
                <a:cubicBezTo>
                  <a:pt x="929571" y="1388241"/>
                  <a:pt x="928796" y="1388930"/>
                  <a:pt x="927960" y="1389798"/>
                </a:cubicBezTo>
                <a:cubicBezTo>
                  <a:pt x="927124" y="1390666"/>
                  <a:pt x="926186" y="1391751"/>
                  <a:pt x="925144" y="1393054"/>
                </a:cubicBezTo>
                <a:lnTo>
                  <a:pt x="925144" y="1414736"/>
                </a:lnTo>
                <a:lnTo>
                  <a:pt x="919479" y="1414736"/>
                </a:lnTo>
                <a:lnTo>
                  <a:pt x="919479" y="1382050"/>
                </a:lnTo>
                <a:lnTo>
                  <a:pt x="924525" y="1382050"/>
                </a:lnTo>
                <a:lnTo>
                  <a:pt x="924753" y="1387324"/>
                </a:lnTo>
                <a:cubicBezTo>
                  <a:pt x="925708" y="1386195"/>
                  <a:pt x="926631" y="1385256"/>
                  <a:pt x="927520" y="1384508"/>
                </a:cubicBezTo>
                <a:cubicBezTo>
                  <a:pt x="928410" y="1383759"/>
                  <a:pt x="929284" y="1383157"/>
                  <a:pt x="930141" y="1382701"/>
                </a:cubicBezTo>
                <a:cubicBezTo>
                  <a:pt x="930999" y="1382245"/>
                  <a:pt x="931872" y="1381925"/>
                  <a:pt x="932762" y="1381741"/>
                </a:cubicBezTo>
                <a:cubicBezTo>
                  <a:pt x="933652" y="1381556"/>
                  <a:pt x="934574" y="1381464"/>
                  <a:pt x="935529" y="1381464"/>
                </a:cubicBezTo>
                <a:close/>
                <a:moveTo>
                  <a:pt x="827825" y="1381464"/>
                </a:moveTo>
                <a:cubicBezTo>
                  <a:pt x="828498" y="1381464"/>
                  <a:pt x="829138" y="1381599"/>
                  <a:pt x="829746" y="1381871"/>
                </a:cubicBezTo>
                <a:cubicBezTo>
                  <a:pt x="830353" y="1382142"/>
                  <a:pt x="830885" y="1382506"/>
                  <a:pt x="831341" y="1382961"/>
                </a:cubicBezTo>
                <a:cubicBezTo>
                  <a:pt x="831797" y="1383417"/>
                  <a:pt x="832160" y="1383949"/>
                  <a:pt x="832432" y="1384557"/>
                </a:cubicBezTo>
                <a:cubicBezTo>
                  <a:pt x="832703" y="1385164"/>
                  <a:pt x="832838" y="1385805"/>
                  <a:pt x="832838" y="1386477"/>
                </a:cubicBezTo>
                <a:cubicBezTo>
                  <a:pt x="832838" y="1387172"/>
                  <a:pt x="832703" y="1387818"/>
                  <a:pt x="832432" y="1388414"/>
                </a:cubicBezTo>
                <a:cubicBezTo>
                  <a:pt x="832160" y="1389011"/>
                  <a:pt x="831797" y="1389538"/>
                  <a:pt x="831341" y="1389994"/>
                </a:cubicBezTo>
                <a:cubicBezTo>
                  <a:pt x="830885" y="1390449"/>
                  <a:pt x="830353" y="1390807"/>
                  <a:pt x="829746" y="1391068"/>
                </a:cubicBezTo>
                <a:cubicBezTo>
                  <a:pt x="829138" y="1391328"/>
                  <a:pt x="828498" y="1391458"/>
                  <a:pt x="827825" y="1391458"/>
                </a:cubicBezTo>
                <a:cubicBezTo>
                  <a:pt x="827130" y="1391458"/>
                  <a:pt x="826485" y="1391328"/>
                  <a:pt x="825888" y="1391068"/>
                </a:cubicBezTo>
                <a:cubicBezTo>
                  <a:pt x="825291" y="1390807"/>
                  <a:pt x="824764" y="1390449"/>
                  <a:pt x="824309" y="1389994"/>
                </a:cubicBezTo>
                <a:cubicBezTo>
                  <a:pt x="823853" y="1389538"/>
                  <a:pt x="823495" y="1389011"/>
                  <a:pt x="823234" y="1388414"/>
                </a:cubicBezTo>
                <a:cubicBezTo>
                  <a:pt x="822974" y="1387818"/>
                  <a:pt x="822844" y="1387172"/>
                  <a:pt x="822844" y="1386477"/>
                </a:cubicBezTo>
                <a:cubicBezTo>
                  <a:pt x="822844" y="1385805"/>
                  <a:pt x="822974" y="1385164"/>
                  <a:pt x="823234" y="1384557"/>
                </a:cubicBezTo>
                <a:cubicBezTo>
                  <a:pt x="823495" y="1383949"/>
                  <a:pt x="823853" y="1383417"/>
                  <a:pt x="824309" y="1382961"/>
                </a:cubicBezTo>
                <a:cubicBezTo>
                  <a:pt x="824764" y="1382506"/>
                  <a:pt x="825291" y="1382142"/>
                  <a:pt x="825888" y="1381871"/>
                </a:cubicBezTo>
                <a:cubicBezTo>
                  <a:pt x="826485" y="1381599"/>
                  <a:pt x="827130" y="1381464"/>
                  <a:pt x="827825" y="1381464"/>
                </a:cubicBezTo>
                <a:close/>
                <a:moveTo>
                  <a:pt x="656570" y="1381464"/>
                </a:moveTo>
                <a:cubicBezTo>
                  <a:pt x="658545" y="1381464"/>
                  <a:pt x="660325" y="1381681"/>
                  <a:pt x="661909" y="1382115"/>
                </a:cubicBezTo>
                <a:cubicBezTo>
                  <a:pt x="663494" y="1382549"/>
                  <a:pt x="664834" y="1383211"/>
                  <a:pt x="665930" y="1384101"/>
                </a:cubicBezTo>
                <a:cubicBezTo>
                  <a:pt x="667026" y="1384991"/>
                  <a:pt x="667867" y="1386108"/>
                  <a:pt x="668453" y="1387454"/>
                </a:cubicBezTo>
                <a:cubicBezTo>
                  <a:pt x="669039" y="1388800"/>
                  <a:pt x="669332" y="1390384"/>
                  <a:pt x="669332" y="1392207"/>
                </a:cubicBezTo>
                <a:lnTo>
                  <a:pt x="669332" y="1414736"/>
                </a:lnTo>
                <a:lnTo>
                  <a:pt x="664253" y="1414736"/>
                </a:lnTo>
                <a:lnTo>
                  <a:pt x="664123" y="1410341"/>
                </a:lnTo>
                <a:cubicBezTo>
                  <a:pt x="662343" y="1412099"/>
                  <a:pt x="660536" y="1413369"/>
                  <a:pt x="658703" y="1414150"/>
                </a:cubicBezTo>
                <a:cubicBezTo>
                  <a:pt x="656869" y="1414931"/>
                  <a:pt x="654942" y="1415322"/>
                  <a:pt x="652924" y="1415322"/>
                </a:cubicBezTo>
                <a:cubicBezTo>
                  <a:pt x="651057" y="1415322"/>
                  <a:pt x="649462" y="1415083"/>
                  <a:pt x="648138" y="1414606"/>
                </a:cubicBezTo>
                <a:cubicBezTo>
                  <a:pt x="646814" y="1414128"/>
                  <a:pt x="645724" y="1413472"/>
                  <a:pt x="644866" y="1412636"/>
                </a:cubicBezTo>
                <a:cubicBezTo>
                  <a:pt x="644009" y="1411801"/>
                  <a:pt x="643380" y="1410819"/>
                  <a:pt x="642978" y="1409690"/>
                </a:cubicBezTo>
                <a:cubicBezTo>
                  <a:pt x="642576" y="1408561"/>
                  <a:pt x="642376" y="1407335"/>
                  <a:pt x="642376" y="1406011"/>
                </a:cubicBezTo>
                <a:cubicBezTo>
                  <a:pt x="642376" y="1402734"/>
                  <a:pt x="643597" y="1400167"/>
                  <a:pt x="646038" y="1398312"/>
                </a:cubicBezTo>
                <a:cubicBezTo>
                  <a:pt x="648480" y="1396456"/>
                  <a:pt x="652088" y="1395528"/>
                  <a:pt x="656863" y="1395528"/>
                </a:cubicBezTo>
                <a:lnTo>
                  <a:pt x="663635" y="1395528"/>
                </a:lnTo>
                <a:lnTo>
                  <a:pt x="663635" y="1392663"/>
                </a:lnTo>
                <a:cubicBezTo>
                  <a:pt x="663635" y="1390731"/>
                  <a:pt x="663016" y="1389185"/>
                  <a:pt x="661779" y="1388024"/>
                </a:cubicBezTo>
                <a:cubicBezTo>
                  <a:pt x="660542" y="1386863"/>
                  <a:pt x="658654" y="1386282"/>
                  <a:pt x="656114" y="1386282"/>
                </a:cubicBezTo>
                <a:cubicBezTo>
                  <a:pt x="654269" y="1386282"/>
                  <a:pt x="652452" y="1386488"/>
                  <a:pt x="650661" y="1386901"/>
                </a:cubicBezTo>
                <a:cubicBezTo>
                  <a:pt x="648871" y="1387313"/>
                  <a:pt x="647021" y="1387899"/>
                  <a:pt x="645110" y="1388659"/>
                </a:cubicBezTo>
                <a:lnTo>
                  <a:pt x="645110" y="1383547"/>
                </a:lnTo>
                <a:cubicBezTo>
                  <a:pt x="645827" y="1383287"/>
                  <a:pt x="646624" y="1383032"/>
                  <a:pt x="647503" y="1382782"/>
                </a:cubicBezTo>
                <a:cubicBezTo>
                  <a:pt x="648382" y="1382533"/>
                  <a:pt x="649310" y="1382310"/>
                  <a:pt x="650287" y="1382115"/>
                </a:cubicBezTo>
                <a:cubicBezTo>
                  <a:pt x="651264" y="1381919"/>
                  <a:pt x="652284" y="1381762"/>
                  <a:pt x="653347" y="1381643"/>
                </a:cubicBezTo>
                <a:cubicBezTo>
                  <a:pt x="654411" y="1381523"/>
                  <a:pt x="655485" y="1381464"/>
                  <a:pt x="656570" y="1381464"/>
                </a:cubicBezTo>
                <a:close/>
                <a:moveTo>
                  <a:pt x="621205" y="1381464"/>
                </a:moveTo>
                <a:cubicBezTo>
                  <a:pt x="624569" y="1381464"/>
                  <a:pt x="627114" y="1382457"/>
                  <a:pt x="628839" y="1384443"/>
                </a:cubicBezTo>
                <a:cubicBezTo>
                  <a:pt x="630565" y="1386429"/>
                  <a:pt x="631427" y="1389418"/>
                  <a:pt x="631427" y="1393412"/>
                </a:cubicBezTo>
                <a:lnTo>
                  <a:pt x="631427" y="1414736"/>
                </a:lnTo>
                <a:lnTo>
                  <a:pt x="625763" y="1414736"/>
                </a:lnTo>
                <a:lnTo>
                  <a:pt x="625763" y="1393868"/>
                </a:lnTo>
                <a:cubicBezTo>
                  <a:pt x="625763" y="1391306"/>
                  <a:pt x="625285" y="1389413"/>
                  <a:pt x="624330" y="1388187"/>
                </a:cubicBezTo>
                <a:cubicBezTo>
                  <a:pt x="623375" y="1386960"/>
                  <a:pt x="621954" y="1386347"/>
                  <a:pt x="620065" y="1386347"/>
                </a:cubicBezTo>
                <a:cubicBezTo>
                  <a:pt x="619371" y="1386347"/>
                  <a:pt x="618693" y="1386450"/>
                  <a:pt x="618031" y="1386656"/>
                </a:cubicBezTo>
                <a:cubicBezTo>
                  <a:pt x="617369" y="1386863"/>
                  <a:pt x="616680" y="1387221"/>
                  <a:pt x="615963" y="1387731"/>
                </a:cubicBezTo>
                <a:cubicBezTo>
                  <a:pt x="615247" y="1388241"/>
                  <a:pt x="614471" y="1388930"/>
                  <a:pt x="613636" y="1389798"/>
                </a:cubicBezTo>
                <a:cubicBezTo>
                  <a:pt x="612800" y="1390666"/>
                  <a:pt x="611861" y="1391751"/>
                  <a:pt x="610819" y="1393054"/>
                </a:cubicBezTo>
                <a:lnTo>
                  <a:pt x="610819" y="1414736"/>
                </a:lnTo>
                <a:lnTo>
                  <a:pt x="605155" y="1414736"/>
                </a:lnTo>
                <a:lnTo>
                  <a:pt x="605155" y="1382050"/>
                </a:lnTo>
                <a:lnTo>
                  <a:pt x="610201" y="1382050"/>
                </a:lnTo>
                <a:lnTo>
                  <a:pt x="610429" y="1387324"/>
                </a:lnTo>
                <a:cubicBezTo>
                  <a:pt x="611384" y="1386195"/>
                  <a:pt x="612306" y="1385256"/>
                  <a:pt x="613196" y="1384508"/>
                </a:cubicBezTo>
                <a:cubicBezTo>
                  <a:pt x="614086" y="1383759"/>
                  <a:pt x="614959" y="1383157"/>
                  <a:pt x="615817" y="1382701"/>
                </a:cubicBezTo>
                <a:cubicBezTo>
                  <a:pt x="616674" y="1382245"/>
                  <a:pt x="617548" y="1381925"/>
                  <a:pt x="618438" y="1381741"/>
                </a:cubicBezTo>
                <a:cubicBezTo>
                  <a:pt x="619328" y="1381556"/>
                  <a:pt x="620250" y="1381464"/>
                  <a:pt x="621205" y="1381464"/>
                </a:cubicBezTo>
                <a:close/>
                <a:moveTo>
                  <a:pt x="580500" y="1381464"/>
                </a:moveTo>
                <a:cubicBezTo>
                  <a:pt x="582844" y="1381464"/>
                  <a:pt x="584945" y="1381827"/>
                  <a:pt x="586800" y="1382554"/>
                </a:cubicBezTo>
                <a:cubicBezTo>
                  <a:pt x="588656" y="1383281"/>
                  <a:pt x="590229" y="1384345"/>
                  <a:pt x="591521" y="1385745"/>
                </a:cubicBezTo>
                <a:cubicBezTo>
                  <a:pt x="592812" y="1387145"/>
                  <a:pt x="593800" y="1388887"/>
                  <a:pt x="594483" y="1390970"/>
                </a:cubicBezTo>
                <a:cubicBezTo>
                  <a:pt x="595167" y="1393054"/>
                  <a:pt x="595509" y="1395441"/>
                  <a:pt x="595509" y="1398133"/>
                </a:cubicBezTo>
                <a:cubicBezTo>
                  <a:pt x="595509" y="1400672"/>
                  <a:pt x="595151" y="1403000"/>
                  <a:pt x="594435" y="1405116"/>
                </a:cubicBezTo>
                <a:cubicBezTo>
                  <a:pt x="593718" y="1407232"/>
                  <a:pt x="592687" y="1409044"/>
                  <a:pt x="591342" y="1410553"/>
                </a:cubicBezTo>
                <a:cubicBezTo>
                  <a:pt x="589996" y="1412061"/>
                  <a:pt x="588357" y="1413233"/>
                  <a:pt x="586426" y="1414069"/>
                </a:cubicBezTo>
                <a:cubicBezTo>
                  <a:pt x="584494" y="1414904"/>
                  <a:pt x="582302" y="1415322"/>
                  <a:pt x="579849" y="1415322"/>
                </a:cubicBezTo>
                <a:cubicBezTo>
                  <a:pt x="577505" y="1415322"/>
                  <a:pt x="575405" y="1414959"/>
                  <a:pt x="573550" y="1414232"/>
                </a:cubicBezTo>
                <a:cubicBezTo>
                  <a:pt x="571694" y="1413504"/>
                  <a:pt x="570120" y="1412435"/>
                  <a:pt x="568829" y="1411025"/>
                </a:cubicBezTo>
                <a:cubicBezTo>
                  <a:pt x="567538" y="1409614"/>
                  <a:pt x="566550" y="1407867"/>
                  <a:pt x="565866" y="1405783"/>
                </a:cubicBezTo>
                <a:cubicBezTo>
                  <a:pt x="565183" y="1403700"/>
                  <a:pt x="564841" y="1401301"/>
                  <a:pt x="564841" y="1398588"/>
                </a:cubicBezTo>
                <a:cubicBezTo>
                  <a:pt x="564841" y="1396049"/>
                  <a:pt x="565199" y="1393732"/>
                  <a:pt x="565915" y="1391638"/>
                </a:cubicBezTo>
                <a:cubicBezTo>
                  <a:pt x="566631" y="1389543"/>
                  <a:pt x="567663" y="1387742"/>
                  <a:pt x="569008" y="1386233"/>
                </a:cubicBezTo>
                <a:cubicBezTo>
                  <a:pt x="570354" y="1384725"/>
                  <a:pt x="571992" y="1383553"/>
                  <a:pt x="573924" y="1382717"/>
                </a:cubicBezTo>
                <a:cubicBezTo>
                  <a:pt x="575856" y="1381881"/>
                  <a:pt x="578048" y="1381464"/>
                  <a:pt x="580500" y="1381464"/>
                </a:cubicBezTo>
                <a:close/>
                <a:moveTo>
                  <a:pt x="475595" y="1381464"/>
                </a:moveTo>
                <a:cubicBezTo>
                  <a:pt x="477570" y="1381464"/>
                  <a:pt x="479350" y="1381681"/>
                  <a:pt x="480934" y="1382115"/>
                </a:cubicBezTo>
                <a:cubicBezTo>
                  <a:pt x="482519" y="1382549"/>
                  <a:pt x="483859" y="1383211"/>
                  <a:pt x="484955" y="1384101"/>
                </a:cubicBezTo>
                <a:cubicBezTo>
                  <a:pt x="486051" y="1384991"/>
                  <a:pt x="486892" y="1386108"/>
                  <a:pt x="487478" y="1387454"/>
                </a:cubicBezTo>
                <a:cubicBezTo>
                  <a:pt x="488064" y="1388800"/>
                  <a:pt x="488357" y="1390384"/>
                  <a:pt x="488357" y="1392207"/>
                </a:cubicBezTo>
                <a:lnTo>
                  <a:pt x="488357" y="1414736"/>
                </a:lnTo>
                <a:lnTo>
                  <a:pt x="483278" y="1414736"/>
                </a:lnTo>
                <a:lnTo>
                  <a:pt x="483148" y="1410341"/>
                </a:lnTo>
                <a:cubicBezTo>
                  <a:pt x="481368" y="1412099"/>
                  <a:pt x="479562" y="1413369"/>
                  <a:pt x="477728" y="1414150"/>
                </a:cubicBezTo>
                <a:cubicBezTo>
                  <a:pt x="475894" y="1414931"/>
                  <a:pt x="473967" y="1415322"/>
                  <a:pt x="471949" y="1415322"/>
                </a:cubicBezTo>
                <a:cubicBezTo>
                  <a:pt x="470082" y="1415322"/>
                  <a:pt x="468487" y="1415083"/>
                  <a:pt x="467163" y="1414606"/>
                </a:cubicBezTo>
                <a:cubicBezTo>
                  <a:pt x="465839" y="1414128"/>
                  <a:pt x="464749" y="1413472"/>
                  <a:pt x="463891" y="1412636"/>
                </a:cubicBezTo>
                <a:cubicBezTo>
                  <a:pt x="463034" y="1411801"/>
                  <a:pt x="462405" y="1410819"/>
                  <a:pt x="462003" y="1409690"/>
                </a:cubicBezTo>
                <a:cubicBezTo>
                  <a:pt x="461602" y="1408561"/>
                  <a:pt x="461401" y="1407335"/>
                  <a:pt x="461401" y="1406011"/>
                </a:cubicBezTo>
                <a:cubicBezTo>
                  <a:pt x="461401" y="1402734"/>
                  <a:pt x="462622" y="1400167"/>
                  <a:pt x="465063" y="1398312"/>
                </a:cubicBezTo>
                <a:cubicBezTo>
                  <a:pt x="467505" y="1396456"/>
                  <a:pt x="471113" y="1395528"/>
                  <a:pt x="475888" y="1395528"/>
                </a:cubicBezTo>
                <a:lnTo>
                  <a:pt x="482660" y="1395528"/>
                </a:lnTo>
                <a:lnTo>
                  <a:pt x="482660" y="1392663"/>
                </a:lnTo>
                <a:cubicBezTo>
                  <a:pt x="482660" y="1390731"/>
                  <a:pt x="482041" y="1389185"/>
                  <a:pt x="480804" y="1388024"/>
                </a:cubicBezTo>
                <a:cubicBezTo>
                  <a:pt x="479567" y="1386863"/>
                  <a:pt x="477679" y="1386282"/>
                  <a:pt x="475139" y="1386282"/>
                </a:cubicBezTo>
                <a:cubicBezTo>
                  <a:pt x="473295" y="1386282"/>
                  <a:pt x="471477" y="1386488"/>
                  <a:pt x="469686" y="1386901"/>
                </a:cubicBezTo>
                <a:cubicBezTo>
                  <a:pt x="467896" y="1387313"/>
                  <a:pt x="466045" y="1387899"/>
                  <a:pt x="464135" y="1388659"/>
                </a:cubicBezTo>
                <a:lnTo>
                  <a:pt x="464135" y="1383547"/>
                </a:lnTo>
                <a:cubicBezTo>
                  <a:pt x="464852" y="1383287"/>
                  <a:pt x="465649" y="1383032"/>
                  <a:pt x="466528" y="1382782"/>
                </a:cubicBezTo>
                <a:cubicBezTo>
                  <a:pt x="467407" y="1382533"/>
                  <a:pt x="468335" y="1382310"/>
                  <a:pt x="469312" y="1382115"/>
                </a:cubicBezTo>
                <a:cubicBezTo>
                  <a:pt x="470289" y="1381919"/>
                  <a:pt x="471309" y="1381762"/>
                  <a:pt x="472372" y="1381643"/>
                </a:cubicBezTo>
                <a:cubicBezTo>
                  <a:pt x="473436" y="1381523"/>
                  <a:pt x="474510" y="1381464"/>
                  <a:pt x="475595" y="1381464"/>
                </a:cubicBezTo>
                <a:close/>
                <a:moveTo>
                  <a:pt x="449755" y="1381464"/>
                </a:moveTo>
                <a:cubicBezTo>
                  <a:pt x="453119" y="1381464"/>
                  <a:pt x="455664" y="1382457"/>
                  <a:pt x="457389" y="1384443"/>
                </a:cubicBezTo>
                <a:cubicBezTo>
                  <a:pt x="459115" y="1386429"/>
                  <a:pt x="459978" y="1389418"/>
                  <a:pt x="459978" y="1393412"/>
                </a:cubicBezTo>
                <a:lnTo>
                  <a:pt x="459978" y="1414736"/>
                </a:lnTo>
                <a:lnTo>
                  <a:pt x="454313" y="1414736"/>
                </a:lnTo>
                <a:lnTo>
                  <a:pt x="454313" y="1393868"/>
                </a:lnTo>
                <a:cubicBezTo>
                  <a:pt x="454313" y="1391306"/>
                  <a:pt x="453835" y="1389413"/>
                  <a:pt x="452880" y="1388187"/>
                </a:cubicBezTo>
                <a:cubicBezTo>
                  <a:pt x="451925" y="1386960"/>
                  <a:pt x="450504" y="1386347"/>
                  <a:pt x="448616" y="1386347"/>
                </a:cubicBezTo>
                <a:cubicBezTo>
                  <a:pt x="447921" y="1386347"/>
                  <a:pt x="447243" y="1386450"/>
                  <a:pt x="446581" y="1386656"/>
                </a:cubicBezTo>
                <a:cubicBezTo>
                  <a:pt x="445919" y="1386863"/>
                  <a:pt x="445230" y="1387221"/>
                  <a:pt x="444513" y="1387731"/>
                </a:cubicBezTo>
                <a:cubicBezTo>
                  <a:pt x="443797" y="1388241"/>
                  <a:pt x="443021" y="1388930"/>
                  <a:pt x="442186" y="1389798"/>
                </a:cubicBezTo>
                <a:cubicBezTo>
                  <a:pt x="441350" y="1390666"/>
                  <a:pt x="440411" y="1391751"/>
                  <a:pt x="439369" y="1393054"/>
                </a:cubicBezTo>
                <a:lnTo>
                  <a:pt x="439369" y="1414736"/>
                </a:lnTo>
                <a:lnTo>
                  <a:pt x="433705" y="1414736"/>
                </a:lnTo>
                <a:lnTo>
                  <a:pt x="433705" y="1382050"/>
                </a:lnTo>
                <a:lnTo>
                  <a:pt x="438751" y="1382050"/>
                </a:lnTo>
                <a:lnTo>
                  <a:pt x="438979" y="1387324"/>
                </a:lnTo>
                <a:cubicBezTo>
                  <a:pt x="439934" y="1386195"/>
                  <a:pt x="440856" y="1385256"/>
                  <a:pt x="441746" y="1384508"/>
                </a:cubicBezTo>
                <a:cubicBezTo>
                  <a:pt x="442636" y="1383759"/>
                  <a:pt x="443510" y="1383157"/>
                  <a:pt x="444367" y="1382701"/>
                </a:cubicBezTo>
                <a:cubicBezTo>
                  <a:pt x="445224" y="1382245"/>
                  <a:pt x="446098" y="1381925"/>
                  <a:pt x="446988" y="1381741"/>
                </a:cubicBezTo>
                <a:cubicBezTo>
                  <a:pt x="447878" y="1381556"/>
                  <a:pt x="448800" y="1381464"/>
                  <a:pt x="449755" y="1381464"/>
                </a:cubicBezTo>
                <a:close/>
                <a:moveTo>
                  <a:pt x="375573" y="1381464"/>
                </a:moveTo>
                <a:cubicBezTo>
                  <a:pt x="378959" y="1381464"/>
                  <a:pt x="381526" y="1382560"/>
                  <a:pt x="383273" y="1384752"/>
                </a:cubicBezTo>
                <a:cubicBezTo>
                  <a:pt x="385020" y="1386944"/>
                  <a:pt x="385829" y="1390200"/>
                  <a:pt x="385698" y="1394519"/>
                </a:cubicBezTo>
                <a:lnTo>
                  <a:pt x="379969" y="1394519"/>
                </a:lnTo>
                <a:cubicBezTo>
                  <a:pt x="380034" y="1391654"/>
                  <a:pt x="379616" y="1389576"/>
                  <a:pt x="378715" y="1388284"/>
                </a:cubicBezTo>
                <a:cubicBezTo>
                  <a:pt x="377814" y="1386993"/>
                  <a:pt x="376496" y="1386347"/>
                  <a:pt x="374760" y="1386347"/>
                </a:cubicBezTo>
                <a:cubicBezTo>
                  <a:pt x="374000" y="1386347"/>
                  <a:pt x="373235" y="1386483"/>
                  <a:pt x="372464" y="1386754"/>
                </a:cubicBezTo>
                <a:cubicBezTo>
                  <a:pt x="371694" y="1387025"/>
                  <a:pt x="370902" y="1387460"/>
                  <a:pt x="370088" y="1388056"/>
                </a:cubicBezTo>
                <a:cubicBezTo>
                  <a:pt x="369274" y="1388653"/>
                  <a:pt x="368411" y="1389418"/>
                  <a:pt x="367500" y="1390352"/>
                </a:cubicBezTo>
                <a:cubicBezTo>
                  <a:pt x="366588" y="1391285"/>
                  <a:pt x="365612" y="1392413"/>
                  <a:pt x="364570" y="1393737"/>
                </a:cubicBezTo>
                <a:lnTo>
                  <a:pt x="364570" y="1414736"/>
                </a:lnTo>
                <a:lnTo>
                  <a:pt x="358840" y="1414736"/>
                </a:lnTo>
                <a:lnTo>
                  <a:pt x="358840" y="1382050"/>
                </a:lnTo>
                <a:lnTo>
                  <a:pt x="364016" y="1382050"/>
                </a:lnTo>
                <a:lnTo>
                  <a:pt x="364179" y="1388073"/>
                </a:lnTo>
                <a:cubicBezTo>
                  <a:pt x="366111" y="1385750"/>
                  <a:pt x="368015" y="1384068"/>
                  <a:pt x="369892" y="1383027"/>
                </a:cubicBezTo>
                <a:cubicBezTo>
                  <a:pt x="371770" y="1381985"/>
                  <a:pt x="373663" y="1381464"/>
                  <a:pt x="375573" y="1381464"/>
                </a:cubicBezTo>
                <a:close/>
                <a:moveTo>
                  <a:pt x="342375" y="1381464"/>
                </a:moveTo>
                <a:cubicBezTo>
                  <a:pt x="344654" y="1381464"/>
                  <a:pt x="346673" y="1381822"/>
                  <a:pt x="348431" y="1382538"/>
                </a:cubicBezTo>
                <a:cubicBezTo>
                  <a:pt x="350189" y="1383254"/>
                  <a:pt x="351670" y="1384269"/>
                  <a:pt x="352875" y="1385582"/>
                </a:cubicBezTo>
                <a:cubicBezTo>
                  <a:pt x="354080" y="1386895"/>
                  <a:pt x="354991" y="1388490"/>
                  <a:pt x="355610" y="1390368"/>
                </a:cubicBezTo>
                <a:cubicBezTo>
                  <a:pt x="356228" y="1392245"/>
                  <a:pt x="356537" y="1394345"/>
                  <a:pt x="356537" y="1396667"/>
                </a:cubicBezTo>
                <a:cubicBezTo>
                  <a:pt x="356537" y="1397470"/>
                  <a:pt x="356527" y="1398143"/>
                  <a:pt x="356505" y="1398686"/>
                </a:cubicBezTo>
                <a:cubicBezTo>
                  <a:pt x="356483" y="1399228"/>
                  <a:pt x="356451" y="1399739"/>
                  <a:pt x="356407" y="1400216"/>
                </a:cubicBezTo>
                <a:lnTo>
                  <a:pt x="333455" y="1400216"/>
                </a:lnTo>
                <a:cubicBezTo>
                  <a:pt x="333455" y="1403559"/>
                  <a:pt x="334388" y="1406125"/>
                  <a:pt x="336255" y="1407916"/>
                </a:cubicBezTo>
                <a:cubicBezTo>
                  <a:pt x="338122" y="1409706"/>
                  <a:pt x="340813" y="1410601"/>
                  <a:pt x="344329" y="1410601"/>
                </a:cubicBezTo>
                <a:cubicBezTo>
                  <a:pt x="345284" y="1410601"/>
                  <a:pt x="346239" y="1410563"/>
                  <a:pt x="347194" y="1410488"/>
                </a:cubicBezTo>
                <a:cubicBezTo>
                  <a:pt x="348149" y="1410412"/>
                  <a:pt x="349071" y="1410308"/>
                  <a:pt x="349961" y="1410178"/>
                </a:cubicBezTo>
                <a:cubicBezTo>
                  <a:pt x="350851" y="1410048"/>
                  <a:pt x="351703" y="1409902"/>
                  <a:pt x="352517" y="1409739"/>
                </a:cubicBezTo>
                <a:cubicBezTo>
                  <a:pt x="353331" y="1409576"/>
                  <a:pt x="354085" y="1409397"/>
                  <a:pt x="354780" y="1409202"/>
                </a:cubicBezTo>
                <a:lnTo>
                  <a:pt x="354780" y="1413857"/>
                </a:lnTo>
                <a:cubicBezTo>
                  <a:pt x="353239" y="1414291"/>
                  <a:pt x="351497" y="1414644"/>
                  <a:pt x="349554" y="1414915"/>
                </a:cubicBezTo>
                <a:cubicBezTo>
                  <a:pt x="347612" y="1415186"/>
                  <a:pt x="345599" y="1415322"/>
                  <a:pt x="343515" y="1415322"/>
                </a:cubicBezTo>
                <a:cubicBezTo>
                  <a:pt x="340715" y="1415322"/>
                  <a:pt x="338306" y="1414942"/>
                  <a:pt x="336288" y="1414183"/>
                </a:cubicBezTo>
                <a:cubicBezTo>
                  <a:pt x="334269" y="1413423"/>
                  <a:pt x="332614" y="1412321"/>
                  <a:pt x="331323" y="1410878"/>
                </a:cubicBezTo>
                <a:cubicBezTo>
                  <a:pt x="330031" y="1409435"/>
                  <a:pt x="329076" y="1407666"/>
                  <a:pt x="328458" y="1405572"/>
                </a:cubicBezTo>
                <a:cubicBezTo>
                  <a:pt x="327839" y="1403477"/>
                  <a:pt x="327530" y="1401106"/>
                  <a:pt x="327530" y="1398458"/>
                </a:cubicBezTo>
                <a:cubicBezTo>
                  <a:pt x="327530" y="1396157"/>
                  <a:pt x="327861" y="1393982"/>
                  <a:pt x="328523" y="1391931"/>
                </a:cubicBezTo>
                <a:cubicBezTo>
                  <a:pt x="329185" y="1389880"/>
                  <a:pt x="330151" y="1388078"/>
                  <a:pt x="331421" y="1386526"/>
                </a:cubicBezTo>
                <a:cubicBezTo>
                  <a:pt x="332690" y="1384974"/>
                  <a:pt x="334247" y="1383743"/>
                  <a:pt x="336092" y="1382831"/>
                </a:cubicBezTo>
                <a:cubicBezTo>
                  <a:pt x="337937" y="1381919"/>
                  <a:pt x="340031" y="1381464"/>
                  <a:pt x="342375" y="1381464"/>
                </a:cubicBezTo>
                <a:close/>
                <a:moveTo>
                  <a:pt x="266175" y="1381464"/>
                </a:moveTo>
                <a:cubicBezTo>
                  <a:pt x="268519" y="1381464"/>
                  <a:pt x="270619" y="1381827"/>
                  <a:pt x="272475" y="1382554"/>
                </a:cubicBezTo>
                <a:cubicBezTo>
                  <a:pt x="274331" y="1383281"/>
                  <a:pt x="275904" y="1384345"/>
                  <a:pt x="277196" y="1385745"/>
                </a:cubicBezTo>
                <a:cubicBezTo>
                  <a:pt x="278487" y="1387145"/>
                  <a:pt x="279475" y="1388887"/>
                  <a:pt x="280158" y="1390970"/>
                </a:cubicBezTo>
                <a:cubicBezTo>
                  <a:pt x="280842" y="1393054"/>
                  <a:pt x="281184" y="1395441"/>
                  <a:pt x="281184" y="1398133"/>
                </a:cubicBezTo>
                <a:cubicBezTo>
                  <a:pt x="281184" y="1400672"/>
                  <a:pt x="280826" y="1403000"/>
                  <a:pt x="280109" y="1405116"/>
                </a:cubicBezTo>
                <a:cubicBezTo>
                  <a:pt x="279393" y="1407232"/>
                  <a:pt x="278362" y="1409044"/>
                  <a:pt x="277017" y="1410553"/>
                </a:cubicBezTo>
                <a:cubicBezTo>
                  <a:pt x="275671" y="1412061"/>
                  <a:pt x="274032" y="1413233"/>
                  <a:pt x="272100" y="1414069"/>
                </a:cubicBezTo>
                <a:cubicBezTo>
                  <a:pt x="270169" y="1414904"/>
                  <a:pt x="267977" y="1415322"/>
                  <a:pt x="265524" y="1415322"/>
                </a:cubicBezTo>
                <a:cubicBezTo>
                  <a:pt x="263180" y="1415322"/>
                  <a:pt x="261080" y="1414959"/>
                  <a:pt x="259225" y="1414232"/>
                </a:cubicBezTo>
                <a:cubicBezTo>
                  <a:pt x="257369" y="1413504"/>
                  <a:pt x="255795" y="1412435"/>
                  <a:pt x="254504" y="1411025"/>
                </a:cubicBezTo>
                <a:cubicBezTo>
                  <a:pt x="253212" y="1409614"/>
                  <a:pt x="252225" y="1407867"/>
                  <a:pt x="251541" y="1405783"/>
                </a:cubicBezTo>
                <a:cubicBezTo>
                  <a:pt x="250858" y="1403700"/>
                  <a:pt x="250516" y="1401301"/>
                  <a:pt x="250516" y="1398588"/>
                </a:cubicBezTo>
                <a:cubicBezTo>
                  <a:pt x="250516" y="1396049"/>
                  <a:pt x="250874" y="1393732"/>
                  <a:pt x="251590" y="1391638"/>
                </a:cubicBezTo>
                <a:cubicBezTo>
                  <a:pt x="252306" y="1389543"/>
                  <a:pt x="253337" y="1387742"/>
                  <a:pt x="254683" y="1386233"/>
                </a:cubicBezTo>
                <a:cubicBezTo>
                  <a:pt x="256029" y="1384725"/>
                  <a:pt x="257667" y="1383553"/>
                  <a:pt x="259599" y="1382717"/>
                </a:cubicBezTo>
                <a:cubicBezTo>
                  <a:pt x="261531" y="1381881"/>
                  <a:pt x="263723" y="1381464"/>
                  <a:pt x="266175" y="1381464"/>
                </a:cubicBezTo>
                <a:close/>
                <a:moveTo>
                  <a:pt x="166023" y="1381464"/>
                </a:moveTo>
                <a:cubicBezTo>
                  <a:pt x="169409" y="1381464"/>
                  <a:pt x="171976" y="1382560"/>
                  <a:pt x="173723" y="1384752"/>
                </a:cubicBezTo>
                <a:cubicBezTo>
                  <a:pt x="175470" y="1386944"/>
                  <a:pt x="176279" y="1390200"/>
                  <a:pt x="176148" y="1394519"/>
                </a:cubicBezTo>
                <a:lnTo>
                  <a:pt x="170418" y="1394519"/>
                </a:lnTo>
                <a:cubicBezTo>
                  <a:pt x="170484" y="1391654"/>
                  <a:pt x="170066" y="1389576"/>
                  <a:pt x="169165" y="1388284"/>
                </a:cubicBezTo>
                <a:cubicBezTo>
                  <a:pt x="168264" y="1386993"/>
                  <a:pt x="166946" y="1386347"/>
                  <a:pt x="165210" y="1386347"/>
                </a:cubicBezTo>
                <a:cubicBezTo>
                  <a:pt x="164450" y="1386347"/>
                  <a:pt x="163685" y="1386483"/>
                  <a:pt x="162914" y="1386754"/>
                </a:cubicBezTo>
                <a:cubicBezTo>
                  <a:pt x="162144" y="1387025"/>
                  <a:pt x="161351" y="1387460"/>
                  <a:pt x="160538" y="1388056"/>
                </a:cubicBezTo>
                <a:cubicBezTo>
                  <a:pt x="159724" y="1388653"/>
                  <a:pt x="158861" y="1389418"/>
                  <a:pt x="157949" y="1390352"/>
                </a:cubicBezTo>
                <a:cubicBezTo>
                  <a:pt x="157038" y="1391285"/>
                  <a:pt x="156061" y="1392413"/>
                  <a:pt x="155020" y="1393737"/>
                </a:cubicBezTo>
                <a:lnTo>
                  <a:pt x="155020" y="1414736"/>
                </a:lnTo>
                <a:lnTo>
                  <a:pt x="149289" y="1414736"/>
                </a:lnTo>
                <a:lnTo>
                  <a:pt x="149289" y="1382050"/>
                </a:lnTo>
                <a:lnTo>
                  <a:pt x="154466" y="1382050"/>
                </a:lnTo>
                <a:lnTo>
                  <a:pt x="154629" y="1388073"/>
                </a:lnTo>
                <a:cubicBezTo>
                  <a:pt x="156560" y="1385750"/>
                  <a:pt x="158465" y="1384068"/>
                  <a:pt x="160342" y="1383027"/>
                </a:cubicBezTo>
                <a:cubicBezTo>
                  <a:pt x="162220" y="1381985"/>
                  <a:pt x="164113" y="1381464"/>
                  <a:pt x="166023" y="1381464"/>
                </a:cubicBezTo>
                <a:close/>
                <a:moveTo>
                  <a:pt x="132825" y="1381464"/>
                </a:moveTo>
                <a:cubicBezTo>
                  <a:pt x="135104" y="1381464"/>
                  <a:pt x="137123" y="1381822"/>
                  <a:pt x="138881" y="1382538"/>
                </a:cubicBezTo>
                <a:cubicBezTo>
                  <a:pt x="140639" y="1383254"/>
                  <a:pt x="142120" y="1384269"/>
                  <a:pt x="143325" y="1385582"/>
                </a:cubicBezTo>
                <a:cubicBezTo>
                  <a:pt x="144529" y="1386895"/>
                  <a:pt x="145441" y="1388490"/>
                  <a:pt x="146059" y="1390368"/>
                </a:cubicBezTo>
                <a:cubicBezTo>
                  <a:pt x="146678" y="1392245"/>
                  <a:pt x="146987" y="1394345"/>
                  <a:pt x="146987" y="1396667"/>
                </a:cubicBezTo>
                <a:cubicBezTo>
                  <a:pt x="146987" y="1397470"/>
                  <a:pt x="146976" y="1398143"/>
                  <a:pt x="146955" y="1398686"/>
                </a:cubicBezTo>
                <a:cubicBezTo>
                  <a:pt x="146933" y="1399228"/>
                  <a:pt x="146901" y="1399739"/>
                  <a:pt x="146857" y="1400216"/>
                </a:cubicBezTo>
                <a:lnTo>
                  <a:pt x="123905" y="1400216"/>
                </a:lnTo>
                <a:cubicBezTo>
                  <a:pt x="123905" y="1403559"/>
                  <a:pt x="124838" y="1406125"/>
                  <a:pt x="126705" y="1407916"/>
                </a:cubicBezTo>
                <a:cubicBezTo>
                  <a:pt x="128571" y="1409706"/>
                  <a:pt x="131263" y="1410601"/>
                  <a:pt x="134779" y="1410601"/>
                </a:cubicBezTo>
                <a:cubicBezTo>
                  <a:pt x="135734" y="1410601"/>
                  <a:pt x="136689" y="1410563"/>
                  <a:pt x="137644" y="1410488"/>
                </a:cubicBezTo>
                <a:cubicBezTo>
                  <a:pt x="138599" y="1410412"/>
                  <a:pt x="139521" y="1410308"/>
                  <a:pt x="140411" y="1410178"/>
                </a:cubicBezTo>
                <a:cubicBezTo>
                  <a:pt x="141301" y="1410048"/>
                  <a:pt x="142153" y="1409902"/>
                  <a:pt x="142966" y="1409739"/>
                </a:cubicBezTo>
                <a:cubicBezTo>
                  <a:pt x="143780" y="1409576"/>
                  <a:pt x="144535" y="1409397"/>
                  <a:pt x="145229" y="1409202"/>
                </a:cubicBezTo>
                <a:lnTo>
                  <a:pt x="145229" y="1413857"/>
                </a:lnTo>
                <a:cubicBezTo>
                  <a:pt x="143688" y="1414291"/>
                  <a:pt x="141946" y="1414644"/>
                  <a:pt x="140004" y="1414915"/>
                </a:cubicBezTo>
                <a:cubicBezTo>
                  <a:pt x="138061" y="1415186"/>
                  <a:pt x="136048" y="1415322"/>
                  <a:pt x="133965" y="1415322"/>
                </a:cubicBezTo>
                <a:cubicBezTo>
                  <a:pt x="131165" y="1415322"/>
                  <a:pt x="128756" y="1414942"/>
                  <a:pt x="126737" y="1414183"/>
                </a:cubicBezTo>
                <a:cubicBezTo>
                  <a:pt x="124719" y="1413423"/>
                  <a:pt x="123064" y="1412321"/>
                  <a:pt x="121772" y="1410878"/>
                </a:cubicBezTo>
                <a:cubicBezTo>
                  <a:pt x="120481" y="1409435"/>
                  <a:pt x="119526" y="1407666"/>
                  <a:pt x="118908" y="1405572"/>
                </a:cubicBezTo>
                <a:cubicBezTo>
                  <a:pt x="118289" y="1403477"/>
                  <a:pt x="117980" y="1401106"/>
                  <a:pt x="117980" y="1398458"/>
                </a:cubicBezTo>
                <a:cubicBezTo>
                  <a:pt x="117980" y="1396157"/>
                  <a:pt x="118311" y="1393982"/>
                  <a:pt x="118973" y="1391931"/>
                </a:cubicBezTo>
                <a:cubicBezTo>
                  <a:pt x="119635" y="1389880"/>
                  <a:pt x="120600" y="1388078"/>
                  <a:pt x="121870" y="1386526"/>
                </a:cubicBezTo>
                <a:cubicBezTo>
                  <a:pt x="123140" y="1384974"/>
                  <a:pt x="124697" y="1383743"/>
                  <a:pt x="126542" y="1382831"/>
                </a:cubicBezTo>
                <a:cubicBezTo>
                  <a:pt x="128387" y="1381919"/>
                  <a:pt x="130481" y="1381464"/>
                  <a:pt x="132825" y="1381464"/>
                </a:cubicBezTo>
                <a:close/>
                <a:moveTo>
                  <a:pt x="59230" y="1381464"/>
                </a:moveTo>
                <a:cubicBezTo>
                  <a:pt x="62594" y="1381464"/>
                  <a:pt x="65139" y="1382457"/>
                  <a:pt x="66864" y="1384443"/>
                </a:cubicBezTo>
                <a:cubicBezTo>
                  <a:pt x="68590" y="1386429"/>
                  <a:pt x="69452" y="1389418"/>
                  <a:pt x="69452" y="1393412"/>
                </a:cubicBezTo>
                <a:lnTo>
                  <a:pt x="69452" y="1414736"/>
                </a:lnTo>
                <a:lnTo>
                  <a:pt x="63788" y="1414736"/>
                </a:lnTo>
                <a:lnTo>
                  <a:pt x="63788" y="1393868"/>
                </a:lnTo>
                <a:cubicBezTo>
                  <a:pt x="63788" y="1391306"/>
                  <a:pt x="63310" y="1389413"/>
                  <a:pt x="62355" y="1388187"/>
                </a:cubicBezTo>
                <a:cubicBezTo>
                  <a:pt x="61400" y="1386960"/>
                  <a:pt x="59979" y="1386347"/>
                  <a:pt x="58090" y="1386347"/>
                </a:cubicBezTo>
                <a:cubicBezTo>
                  <a:pt x="57396" y="1386347"/>
                  <a:pt x="56717" y="1386450"/>
                  <a:pt x="56055" y="1386656"/>
                </a:cubicBezTo>
                <a:cubicBezTo>
                  <a:pt x="55394" y="1386863"/>
                  <a:pt x="54704" y="1387221"/>
                  <a:pt x="53988" y="1387731"/>
                </a:cubicBezTo>
                <a:cubicBezTo>
                  <a:pt x="53272" y="1388241"/>
                  <a:pt x="52496" y="1388930"/>
                  <a:pt x="51660" y="1389798"/>
                </a:cubicBezTo>
                <a:cubicBezTo>
                  <a:pt x="50825" y="1390666"/>
                  <a:pt x="49886" y="1391751"/>
                  <a:pt x="48844" y="1393054"/>
                </a:cubicBezTo>
                <a:lnTo>
                  <a:pt x="48844" y="1414736"/>
                </a:lnTo>
                <a:lnTo>
                  <a:pt x="43180" y="1414736"/>
                </a:lnTo>
                <a:lnTo>
                  <a:pt x="43180" y="1382050"/>
                </a:lnTo>
                <a:lnTo>
                  <a:pt x="48226" y="1382050"/>
                </a:lnTo>
                <a:lnTo>
                  <a:pt x="48454" y="1387324"/>
                </a:lnTo>
                <a:cubicBezTo>
                  <a:pt x="49409" y="1386195"/>
                  <a:pt x="50331" y="1385256"/>
                  <a:pt x="51221" y="1384508"/>
                </a:cubicBezTo>
                <a:cubicBezTo>
                  <a:pt x="52111" y="1383759"/>
                  <a:pt x="52984" y="1383157"/>
                  <a:pt x="53842" y="1382701"/>
                </a:cubicBezTo>
                <a:cubicBezTo>
                  <a:pt x="54699" y="1382245"/>
                  <a:pt x="55573" y="1381925"/>
                  <a:pt x="56462" y="1381741"/>
                </a:cubicBezTo>
                <a:cubicBezTo>
                  <a:pt x="57352" y="1381556"/>
                  <a:pt x="58275" y="1381464"/>
                  <a:pt x="59230" y="1381464"/>
                </a:cubicBezTo>
                <a:close/>
                <a:moveTo>
                  <a:pt x="881770" y="1372185"/>
                </a:moveTo>
                <a:lnTo>
                  <a:pt x="907229" y="1372185"/>
                </a:lnTo>
                <a:lnTo>
                  <a:pt x="907229" y="1377069"/>
                </a:lnTo>
                <a:lnTo>
                  <a:pt x="897429" y="1377069"/>
                </a:lnTo>
                <a:lnTo>
                  <a:pt x="897429" y="1409788"/>
                </a:lnTo>
                <a:lnTo>
                  <a:pt x="907229" y="1409788"/>
                </a:lnTo>
                <a:lnTo>
                  <a:pt x="907229" y="1414736"/>
                </a:lnTo>
                <a:lnTo>
                  <a:pt x="881770" y="1414736"/>
                </a:lnTo>
                <a:lnTo>
                  <a:pt x="881770" y="1409788"/>
                </a:lnTo>
                <a:lnTo>
                  <a:pt x="891569" y="1409788"/>
                </a:lnTo>
                <a:lnTo>
                  <a:pt x="891569" y="1377069"/>
                </a:lnTo>
                <a:lnTo>
                  <a:pt x="881770" y="1377069"/>
                </a:lnTo>
                <a:close/>
                <a:moveTo>
                  <a:pt x="6414" y="1372185"/>
                </a:moveTo>
                <a:lnTo>
                  <a:pt x="30604" y="1372185"/>
                </a:lnTo>
                <a:lnTo>
                  <a:pt x="30604" y="1377069"/>
                </a:lnTo>
                <a:lnTo>
                  <a:pt x="12209" y="1377069"/>
                </a:lnTo>
                <a:lnTo>
                  <a:pt x="12209" y="1390254"/>
                </a:lnTo>
                <a:lnTo>
                  <a:pt x="29887" y="1390254"/>
                </a:lnTo>
                <a:lnTo>
                  <a:pt x="29887" y="1395137"/>
                </a:lnTo>
                <a:lnTo>
                  <a:pt x="12209" y="1395137"/>
                </a:lnTo>
                <a:lnTo>
                  <a:pt x="12209" y="1409788"/>
                </a:lnTo>
                <a:lnTo>
                  <a:pt x="30604" y="1409788"/>
                </a:lnTo>
                <a:lnTo>
                  <a:pt x="30604" y="1414736"/>
                </a:lnTo>
                <a:lnTo>
                  <a:pt x="6414" y="1414736"/>
                </a:lnTo>
                <a:close/>
                <a:moveTo>
                  <a:pt x="759685" y="1371599"/>
                </a:moveTo>
                <a:lnTo>
                  <a:pt x="759685" y="1382050"/>
                </a:lnTo>
                <a:lnTo>
                  <a:pt x="773544" y="1382050"/>
                </a:lnTo>
                <a:lnTo>
                  <a:pt x="774368" y="1382050"/>
                </a:lnTo>
                <a:lnTo>
                  <a:pt x="779990" y="1382050"/>
                </a:lnTo>
                <a:lnTo>
                  <a:pt x="788260" y="1403667"/>
                </a:lnTo>
                <a:lnTo>
                  <a:pt x="789920" y="1408746"/>
                </a:lnTo>
                <a:lnTo>
                  <a:pt x="791808" y="1403537"/>
                </a:lnTo>
                <a:lnTo>
                  <a:pt x="799459" y="1382050"/>
                </a:lnTo>
                <a:lnTo>
                  <a:pt x="805677" y="1382050"/>
                </a:lnTo>
                <a:lnTo>
                  <a:pt x="794543" y="1411285"/>
                </a:lnTo>
                <a:cubicBezTo>
                  <a:pt x="793393" y="1414259"/>
                  <a:pt x="792204" y="1416820"/>
                  <a:pt x="790978" y="1418968"/>
                </a:cubicBezTo>
                <a:cubicBezTo>
                  <a:pt x="789752" y="1421117"/>
                  <a:pt x="788412" y="1422881"/>
                  <a:pt x="786957" y="1424259"/>
                </a:cubicBezTo>
                <a:cubicBezTo>
                  <a:pt x="785503" y="1425637"/>
                  <a:pt x="783908" y="1426652"/>
                  <a:pt x="782172" y="1427303"/>
                </a:cubicBezTo>
                <a:cubicBezTo>
                  <a:pt x="780435" y="1427954"/>
                  <a:pt x="778493" y="1428279"/>
                  <a:pt x="776344" y="1428279"/>
                </a:cubicBezTo>
                <a:cubicBezTo>
                  <a:pt x="775780" y="1428279"/>
                  <a:pt x="775270" y="1428269"/>
                  <a:pt x="774814" y="1428247"/>
                </a:cubicBezTo>
                <a:cubicBezTo>
                  <a:pt x="774358" y="1428225"/>
                  <a:pt x="773859" y="1428193"/>
                  <a:pt x="773316" y="1428149"/>
                </a:cubicBezTo>
                <a:lnTo>
                  <a:pt x="773316" y="1423005"/>
                </a:lnTo>
                <a:cubicBezTo>
                  <a:pt x="773794" y="1423070"/>
                  <a:pt x="774315" y="1423130"/>
                  <a:pt x="774879" y="1423184"/>
                </a:cubicBezTo>
                <a:cubicBezTo>
                  <a:pt x="775444" y="1423239"/>
                  <a:pt x="776040" y="1423266"/>
                  <a:pt x="776670" y="1423266"/>
                </a:cubicBezTo>
                <a:cubicBezTo>
                  <a:pt x="777712" y="1423266"/>
                  <a:pt x="778683" y="1423114"/>
                  <a:pt x="779583" y="1422810"/>
                </a:cubicBezTo>
                <a:cubicBezTo>
                  <a:pt x="780484" y="1422506"/>
                  <a:pt x="781336" y="1422012"/>
                  <a:pt x="782139" y="1421329"/>
                </a:cubicBezTo>
                <a:cubicBezTo>
                  <a:pt x="782942" y="1420645"/>
                  <a:pt x="783713" y="1419761"/>
                  <a:pt x="784451" y="1418675"/>
                </a:cubicBezTo>
                <a:cubicBezTo>
                  <a:pt x="785189" y="1417590"/>
                  <a:pt x="785905" y="1416277"/>
                  <a:pt x="786599" y="1414736"/>
                </a:cubicBezTo>
                <a:lnTo>
                  <a:pt x="774368" y="1384111"/>
                </a:lnTo>
                <a:lnTo>
                  <a:pt x="774368" y="1386803"/>
                </a:lnTo>
                <a:lnTo>
                  <a:pt x="759685" y="1386803"/>
                </a:lnTo>
                <a:lnTo>
                  <a:pt x="759685" y="1403407"/>
                </a:lnTo>
                <a:cubicBezTo>
                  <a:pt x="759685" y="1405751"/>
                  <a:pt x="760309" y="1407503"/>
                  <a:pt x="761557" y="1408664"/>
                </a:cubicBezTo>
                <a:cubicBezTo>
                  <a:pt x="762805" y="1409825"/>
                  <a:pt x="764644" y="1410406"/>
                  <a:pt x="767075" y="1410406"/>
                </a:cubicBezTo>
                <a:cubicBezTo>
                  <a:pt x="768117" y="1410406"/>
                  <a:pt x="769256" y="1410325"/>
                  <a:pt x="770493" y="1410162"/>
                </a:cubicBezTo>
                <a:cubicBezTo>
                  <a:pt x="771731" y="1409999"/>
                  <a:pt x="773022" y="1409744"/>
                  <a:pt x="774368" y="1409397"/>
                </a:cubicBezTo>
                <a:lnTo>
                  <a:pt x="774368" y="1414280"/>
                </a:lnTo>
                <a:cubicBezTo>
                  <a:pt x="773087" y="1414606"/>
                  <a:pt x="771763" y="1414839"/>
                  <a:pt x="770396" y="1414980"/>
                </a:cubicBezTo>
                <a:cubicBezTo>
                  <a:pt x="769029" y="1415121"/>
                  <a:pt x="767639" y="1415192"/>
                  <a:pt x="766229" y="1415192"/>
                </a:cubicBezTo>
                <a:cubicBezTo>
                  <a:pt x="762127" y="1415192"/>
                  <a:pt x="759066" y="1414264"/>
                  <a:pt x="757048" y="1412408"/>
                </a:cubicBezTo>
                <a:cubicBezTo>
                  <a:pt x="755029" y="1410553"/>
                  <a:pt x="754020" y="1407704"/>
                  <a:pt x="754020" y="1403862"/>
                </a:cubicBezTo>
                <a:lnTo>
                  <a:pt x="754020" y="1386803"/>
                </a:lnTo>
                <a:lnTo>
                  <a:pt x="744872" y="1386803"/>
                </a:lnTo>
                <a:lnTo>
                  <a:pt x="744872" y="1382050"/>
                </a:lnTo>
                <a:lnTo>
                  <a:pt x="754020" y="1382050"/>
                </a:lnTo>
                <a:lnTo>
                  <a:pt x="754020" y="1373064"/>
                </a:lnTo>
                <a:close/>
                <a:moveTo>
                  <a:pt x="512035" y="1371599"/>
                </a:moveTo>
                <a:lnTo>
                  <a:pt x="512035" y="1382050"/>
                </a:lnTo>
                <a:lnTo>
                  <a:pt x="526718" y="1382050"/>
                </a:lnTo>
                <a:lnTo>
                  <a:pt x="526718" y="1386803"/>
                </a:lnTo>
                <a:lnTo>
                  <a:pt x="512035" y="1386803"/>
                </a:lnTo>
                <a:lnTo>
                  <a:pt x="512035" y="1403407"/>
                </a:lnTo>
                <a:cubicBezTo>
                  <a:pt x="512035" y="1405751"/>
                  <a:pt x="512659" y="1407503"/>
                  <a:pt x="513907" y="1408664"/>
                </a:cubicBezTo>
                <a:cubicBezTo>
                  <a:pt x="515155" y="1409825"/>
                  <a:pt x="516994" y="1410406"/>
                  <a:pt x="519425" y="1410406"/>
                </a:cubicBezTo>
                <a:cubicBezTo>
                  <a:pt x="520467" y="1410406"/>
                  <a:pt x="521606" y="1410325"/>
                  <a:pt x="522844" y="1410162"/>
                </a:cubicBezTo>
                <a:cubicBezTo>
                  <a:pt x="524081" y="1409999"/>
                  <a:pt x="525372" y="1409744"/>
                  <a:pt x="526718" y="1409397"/>
                </a:cubicBezTo>
                <a:lnTo>
                  <a:pt x="526718" y="1414280"/>
                </a:lnTo>
                <a:cubicBezTo>
                  <a:pt x="525437" y="1414606"/>
                  <a:pt x="524113" y="1414839"/>
                  <a:pt x="522746" y="1414980"/>
                </a:cubicBezTo>
                <a:cubicBezTo>
                  <a:pt x="521378" y="1415121"/>
                  <a:pt x="519989" y="1415192"/>
                  <a:pt x="518579" y="1415192"/>
                </a:cubicBezTo>
                <a:cubicBezTo>
                  <a:pt x="514477" y="1415192"/>
                  <a:pt x="511416" y="1414264"/>
                  <a:pt x="509398" y="1412408"/>
                </a:cubicBezTo>
                <a:cubicBezTo>
                  <a:pt x="507379" y="1410553"/>
                  <a:pt x="506370" y="1407704"/>
                  <a:pt x="506370" y="1403862"/>
                </a:cubicBezTo>
                <a:lnTo>
                  <a:pt x="506370" y="1386803"/>
                </a:lnTo>
                <a:lnTo>
                  <a:pt x="497222" y="1386803"/>
                </a:lnTo>
                <a:lnTo>
                  <a:pt x="497222" y="1382050"/>
                </a:lnTo>
                <a:lnTo>
                  <a:pt x="506370" y="1382050"/>
                </a:lnTo>
                <a:lnTo>
                  <a:pt x="506370" y="1373064"/>
                </a:lnTo>
                <a:close/>
                <a:moveTo>
                  <a:pt x="302485" y="1371599"/>
                </a:moveTo>
                <a:lnTo>
                  <a:pt x="302485" y="1382050"/>
                </a:lnTo>
                <a:lnTo>
                  <a:pt x="317168" y="1382050"/>
                </a:lnTo>
                <a:lnTo>
                  <a:pt x="317168" y="1386803"/>
                </a:lnTo>
                <a:lnTo>
                  <a:pt x="302485" y="1386803"/>
                </a:lnTo>
                <a:lnTo>
                  <a:pt x="302485" y="1403407"/>
                </a:lnTo>
                <a:cubicBezTo>
                  <a:pt x="302485" y="1405751"/>
                  <a:pt x="303109" y="1407503"/>
                  <a:pt x="304357" y="1408664"/>
                </a:cubicBezTo>
                <a:cubicBezTo>
                  <a:pt x="305605" y="1409825"/>
                  <a:pt x="307444" y="1410406"/>
                  <a:pt x="309875" y="1410406"/>
                </a:cubicBezTo>
                <a:cubicBezTo>
                  <a:pt x="310917" y="1410406"/>
                  <a:pt x="312056" y="1410325"/>
                  <a:pt x="313293" y="1410162"/>
                </a:cubicBezTo>
                <a:cubicBezTo>
                  <a:pt x="314530" y="1409999"/>
                  <a:pt x="315822" y="1409744"/>
                  <a:pt x="317168" y="1409397"/>
                </a:cubicBezTo>
                <a:lnTo>
                  <a:pt x="317168" y="1414280"/>
                </a:lnTo>
                <a:cubicBezTo>
                  <a:pt x="315887" y="1414606"/>
                  <a:pt x="314563" y="1414839"/>
                  <a:pt x="313196" y="1414980"/>
                </a:cubicBezTo>
                <a:cubicBezTo>
                  <a:pt x="311828" y="1415121"/>
                  <a:pt x="310439" y="1415192"/>
                  <a:pt x="309028" y="1415192"/>
                </a:cubicBezTo>
                <a:cubicBezTo>
                  <a:pt x="304926" y="1415192"/>
                  <a:pt x="301866" y="1414264"/>
                  <a:pt x="299848" y="1412408"/>
                </a:cubicBezTo>
                <a:cubicBezTo>
                  <a:pt x="297829" y="1410553"/>
                  <a:pt x="296820" y="1407704"/>
                  <a:pt x="296820" y="1403862"/>
                </a:cubicBezTo>
                <a:lnTo>
                  <a:pt x="296820" y="1386803"/>
                </a:lnTo>
                <a:lnTo>
                  <a:pt x="287672" y="1386803"/>
                </a:lnTo>
                <a:lnTo>
                  <a:pt x="287672" y="1382050"/>
                </a:lnTo>
                <a:lnTo>
                  <a:pt x="296820" y="1382050"/>
                </a:lnTo>
                <a:lnTo>
                  <a:pt x="296820" y="1373064"/>
                </a:lnTo>
                <a:close/>
                <a:moveTo>
                  <a:pt x="92935" y="1371599"/>
                </a:moveTo>
                <a:lnTo>
                  <a:pt x="92935" y="1382050"/>
                </a:lnTo>
                <a:lnTo>
                  <a:pt x="107618" y="1382050"/>
                </a:lnTo>
                <a:lnTo>
                  <a:pt x="107618" y="1386803"/>
                </a:lnTo>
                <a:lnTo>
                  <a:pt x="92935" y="1386803"/>
                </a:lnTo>
                <a:lnTo>
                  <a:pt x="92935" y="1403407"/>
                </a:lnTo>
                <a:cubicBezTo>
                  <a:pt x="92935" y="1405751"/>
                  <a:pt x="93559" y="1407503"/>
                  <a:pt x="94807" y="1408664"/>
                </a:cubicBezTo>
                <a:cubicBezTo>
                  <a:pt x="96055" y="1409825"/>
                  <a:pt x="97894" y="1410406"/>
                  <a:pt x="100325" y="1410406"/>
                </a:cubicBezTo>
                <a:cubicBezTo>
                  <a:pt x="101367" y="1410406"/>
                  <a:pt x="102506" y="1410325"/>
                  <a:pt x="103743" y="1410162"/>
                </a:cubicBezTo>
                <a:cubicBezTo>
                  <a:pt x="104980" y="1409999"/>
                  <a:pt x="106272" y="1409744"/>
                  <a:pt x="107618" y="1409397"/>
                </a:cubicBezTo>
                <a:lnTo>
                  <a:pt x="107618" y="1414280"/>
                </a:lnTo>
                <a:cubicBezTo>
                  <a:pt x="106337" y="1414606"/>
                  <a:pt x="105013" y="1414839"/>
                  <a:pt x="103646" y="1414980"/>
                </a:cubicBezTo>
                <a:cubicBezTo>
                  <a:pt x="102278" y="1415121"/>
                  <a:pt x="100889" y="1415192"/>
                  <a:pt x="99479" y="1415192"/>
                </a:cubicBezTo>
                <a:cubicBezTo>
                  <a:pt x="95376" y="1415192"/>
                  <a:pt x="92316" y="1414264"/>
                  <a:pt x="90298" y="1412408"/>
                </a:cubicBezTo>
                <a:cubicBezTo>
                  <a:pt x="88279" y="1410553"/>
                  <a:pt x="87270" y="1407704"/>
                  <a:pt x="87270" y="1403862"/>
                </a:cubicBezTo>
                <a:lnTo>
                  <a:pt x="87270" y="1386803"/>
                </a:lnTo>
                <a:lnTo>
                  <a:pt x="78122" y="1386803"/>
                </a:lnTo>
                <a:lnTo>
                  <a:pt x="78122" y="1382050"/>
                </a:lnTo>
                <a:lnTo>
                  <a:pt x="87270" y="1382050"/>
                </a:lnTo>
                <a:lnTo>
                  <a:pt x="87270" y="1373064"/>
                </a:lnTo>
                <a:close/>
                <a:moveTo>
                  <a:pt x="977959" y="1368734"/>
                </a:moveTo>
                <a:lnTo>
                  <a:pt x="983657" y="1368734"/>
                </a:lnTo>
                <a:lnTo>
                  <a:pt x="983657" y="1414736"/>
                </a:lnTo>
                <a:lnTo>
                  <a:pt x="978578" y="1414736"/>
                </a:lnTo>
                <a:lnTo>
                  <a:pt x="978382" y="1408551"/>
                </a:lnTo>
                <a:cubicBezTo>
                  <a:pt x="976798" y="1410851"/>
                  <a:pt x="975083" y="1412555"/>
                  <a:pt x="973239" y="1413662"/>
                </a:cubicBezTo>
                <a:cubicBezTo>
                  <a:pt x="971394" y="1414769"/>
                  <a:pt x="969397" y="1415322"/>
                  <a:pt x="967248" y="1415322"/>
                </a:cubicBezTo>
                <a:cubicBezTo>
                  <a:pt x="965382" y="1415322"/>
                  <a:pt x="963738" y="1414931"/>
                  <a:pt x="962316" y="1414150"/>
                </a:cubicBezTo>
                <a:cubicBezTo>
                  <a:pt x="960894" y="1413369"/>
                  <a:pt x="959711" y="1412267"/>
                  <a:pt x="958767" y="1410846"/>
                </a:cubicBezTo>
                <a:cubicBezTo>
                  <a:pt x="957823" y="1409424"/>
                  <a:pt x="957112" y="1407715"/>
                  <a:pt x="956635" y="1405718"/>
                </a:cubicBezTo>
                <a:cubicBezTo>
                  <a:pt x="956157" y="1403721"/>
                  <a:pt x="955919" y="1401508"/>
                  <a:pt x="955919" y="1399077"/>
                </a:cubicBezTo>
                <a:cubicBezTo>
                  <a:pt x="955919" y="1396298"/>
                  <a:pt x="956298" y="1393830"/>
                  <a:pt x="957058" y="1391670"/>
                </a:cubicBezTo>
                <a:cubicBezTo>
                  <a:pt x="957818" y="1389511"/>
                  <a:pt x="958898" y="1387687"/>
                  <a:pt x="960297" y="1386201"/>
                </a:cubicBezTo>
                <a:cubicBezTo>
                  <a:pt x="961697" y="1384714"/>
                  <a:pt x="963379" y="1383585"/>
                  <a:pt x="965344" y="1382815"/>
                </a:cubicBezTo>
                <a:cubicBezTo>
                  <a:pt x="967308" y="1382044"/>
                  <a:pt x="969495" y="1381659"/>
                  <a:pt x="971904" y="1381659"/>
                </a:cubicBezTo>
                <a:cubicBezTo>
                  <a:pt x="972946" y="1381659"/>
                  <a:pt x="973971" y="1381724"/>
                  <a:pt x="974980" y="1381855"/>
                </a:cubicBezTo>
                <a:cubicBezTo>
                  <a:pt x="975990" y="1381985"/>
                  <a:pt x="976982" y="1382191"/>
                  <a:pt x="977959" y="1382473"/>
                </a:cubicBezTo>
                <a:close/>
                <a:moveTo>
                  <a:pt x="673295" y="1368734"/>
                </a:moveTo>
                <a:lnTo>
                  <a:pt x="688694" y="1368734"/>
                </a:lnTo>
                <a:lnTo>
                  <a:pt x="688694" y="1410015"/>
                </a:lnTo>
                <a:lnTo>
                  <a:pt x="698428" y="1410015"/>
                </a:lnTo>
                <a:lnTo>
                  <a:pt x="698428" y="1414736"/>
                </a:lnTo>
                <a:lnTo>
                  <a:pt x="672220" y="1414736"/>
                </a:lnTo>
                <a:lnTo>
                  <a:pt x="672220" y="1410015"/>
                </a:lnTo>
                <a:lnTo>
                  <a:pt x="682964" y="1410015"/>
                </a:lnTo>
                <a:lnTo>
                  <a:pt x="682964" y="1373390"/>
                </a:lnTo>
                <a:lnTo>
                  <a:pt x="673295" y="1373390"/>
                </a:lnTo>
                <a:close/>
                <a:moveTo>
                  <a:pt x="999274" y="1368344"/>
                </a:moveTo>
                <a:cubicBezTo>
                  <a:pt x="999904" y="1368344"/>
                  <a:pt x="1000490" y="1368458"/>
                  <a:pt x="1001032" y="1368686"/>
                </a:cubicBezTo>
                <a:cubicBezTo>
                  <a:pt x="1001575" y="1368913"/>
                  <a:pt x="1002047" y="1369233"/>
                  <a:pt x="1002448" y="1369646"/>
                </a:cubicBezTo>
                <a:cubicBezTo>
                  <a:pt x="1002850" y="1370058"/>
                  <a:pt x="1003165" y="1370530"/>
                  <a:pt x="1003393" y="1371062"/>
                </a:cubicBezTo>
                <a:cubicBezTo>
                  <a:pt x="1003620" y="1371594"/>
                  <a:pt x="1003734" y="1372174"/>
                  <a:pt x="1003734" y="1372804"/>
                </a:cubicBezTo>
                <a:cubicBezTo>
                  <a:pt x="1003734" y="1373412"/>
                  <a:pt x="1003620" y="1373987"/>
                  <a:pt x="1003393" y="1374529"/>
                </a:cubicBezTo>
                <a:cubicBezTo>
                  <a:pt x="1003165" y="1375072"/>
                  <a:pt x="1002850" y="1375549"/>
                  <a:pt x="1002448" y="1375962"/>
                </a:cubicBezTo>
                <a:cubicBezTo>
                  <a:pt x="1002047" y="1376374"/>
                  <a:pt x="1001575" y="1376694"/>
                  <a:pt x="1001032" y="1376922"/>
                </a:cubicBezTo>
                <a:cubicBezTo>
                  <a:pt x="1000490" y="1377150"/>
                  <a:pt x="999904" y="1377264"/>
                  <a:pt x="999274" y="1377264"/>
                </a:cubicBezTo>
                <a:cubicBezTo>
                  <a:pt x="998645" y="1377264"/>
                  <a:pt x="998059" y="1377150"/>
                  <a:pt x="997516" y="1376922"/>
                </a:cubicBezTo>
                <a:cubicBezTo>
                  <a:pt x="996974" y="1376694"/>
                  <a:pt x="996502" y="1376374"/>
                  <a:pt x="996100" y="1375962"/>
                </a:cubicBezTo>
                <a:cubicBezTo>
                  <a:pt x="995698" y="1375549"/>
                  <a:pt x="995384" y="1375072"/>
                  <a:pt x="995156" y="1374529"/>
                </a:cubicBezTo>
                <a:cubicBezTo>
                  <a:pt x="994928" y="1373987"/>
                  <a:pt x="994814" y="1373412"/>
                  <a:pt x="994814" y="1372804"/>
                </a:cubicBezTo>
                <a:cubicBezTo>
                  <a:pt x="994814" y="1372174"/>
                  <a:pt x="994928" y="1371594"/>
                  <a:pt x="995156" y="1371062"/>
                </a:cubicBezTo>
                <a:cubicBezTo>
                  <a:pt x="995384" y="1370530"/>
                  <a:pt x="995698" y="1370058"/>
                  <a:pt x="996100" y="1369646"/>
                </a:cubicBezTo>
                <a:cubicBezTo>
                  <a:pt x="996502" y="1369233"/>
                  <a:pt x="996974" y="1368913"/>
                  <a:pt x="997516" y="1368686"/>
                </a:cubicBezTo>
                <a:cubicBezTo>
                  <a:pt x="998059" y="1368458"/>
                  <a:pt x="998645" y="1368344"/>
                  <a:pt x="999274" y="1368344"/>
                </a:cubicBezTo>
                <a:close/>
                <a:moveTo>
                  <a:pt x="723050" y="1368344"/>
                </a:moveTo>
                <a:cubicBezTo>
                  <a:pt x="723679" y="1368344"/>
                  <a:pt x="724265" y="1368458"/>
                  <a:pt x="724808" y="1368686"/>
                </a:cubicBezTo>
                <a:cubicBezTo>
                  <a:pt x="725351" y="1368913"/>
                  <a:pt x="725823" y="1369233"/>
                  <a:pt x="726224" y="1369646"/>
                </a:cubicBezTo>
                <a:cubicBezTo>
                  <a:pt x="726625" y="1370058"/>
                  <a:pt x="726940" y="1370530"/>
                  <a:pt x="727168" y="1371062"/>
                </a:cubicBezTo>
                <a:cubicBezTo>
                  <a:pt x="727396" y="1371594"/>
                  <a:pt x="727510" y="1372174"/>
                  <a:pt x="727510" y="1372804"/>
                </a:cubicBezTo>
                <a:cubicBezTo>
                  <a:pt x="727510" y="1373412"/>
                  <a:pt x="727396" y="1373987"/>
                  <a:pt x="727168" y="1374529"/>
                </a:cubicBezTo>
                <a:cubicBezTo>
                  <a:pt x="726940" y="1375072"/>
                  <a:pt x="726625" y="1375549"/>
                  <a:pt x="726224" y="1375962"/>
                </a:cubicBezTo>
                <a:cubicBezTo>
                  <a:pt x="725823" y="1376374"/>
                  <a:pt x="725351" y="1376694"/>
                  <a:pt x="724808" y="1376922"/>
                </a:cubicBezTo>
                <a:cubicBezTo>
                  <a:pt x="724265" y="1377150"/>
                  <a:pt x="723679" y="1377264"/>
                  <a:pt x="723050" y="1377264"/>
                </a:cubicBezTo>
                <a:cubicBezTo>
                  <a:pt x="722421" y="1377264"/>
                  <a:pt x="721834" y="1377150"/>
                  <a:pt x="721292" y="1376922"/>
                </a:cubicBezTo>
                <a:cubicBezTo>
                  <a:pt x="720749" y="1376694"/>
                  <a:pt x="720277" y="1376374"/>
                  <a:pt x="719876" y="1375962"/>
                </a:cubicBezTo>
                <a:cubicBezTo>
                  <a:pt x="719474" y="1375549"/>
                  <a:pt x="719159" y="1375072"/>
                  <a:pt x="718932" y="1374529"/>
                </a:cubicBezTo>
                <a:cubicBezTo>
                  <a:pt x="718704" y="1373987"/>
                  <a:pt x="718590" y="1373412"/>
                  <a:pt x="718590" y="1372804"/>
                </a:cubicBezTo>
                <a:cubicBezTo>
                  <a:pt x="718590" y="1372174"/>
                  <a:pt x="718704" y="1371594"/>
                  <a:pt x="718932" y="1371062"/>
                </a:cubicBezTo>
                <a:cubicBezTo>
                  <a:pt x="719159" y="1370530"/>
                  <a:pt x="719474" y="1370058"/>
                  <a:pt x="719876" y="1369646"/>
                </a:cubicBezTo>
                <a:cubicBezTo>
                  <a:pt x="720277" y="1369233"/>
                  <a:pt x="720749" y="1368913"/>
                  <a:pt x="721292" y="1368686"/>
                </a:cubicBezTo>
                <a:cubicBezTo>
                  <a:pt x="721834" y="1368458"/>
                  <a:pt x="722421" y="1368344"/>
                  <a:pt x="723050" y="1368344"/>
                </a:cubicBezTo>
                <a:close/>
                <a:moveTo>
                  <a:pt x="551600" y="1368344"/>
                </a:moveTo>
                <a:cubicBezTo>
                  <a:pt x="552229" y="1368344"/>
                  <a:pt x="552815" y="1368458"/>
                  <a:pt x="553358" y="1368686"/>
                </a:cubicBezTo>
                <a:cubicBezTo>
                  <a:pt x="553901" y="1368913"/>
                  <a:pt x="554373" y="1369233"/>
                  <a:pt x="554774" y="1369646"/>
                </a:cubicBezTo>
                <a:cubicBezTo>
                  <a:pt x="555176" y="1370058"/>
                  <a:pt x="555490" y="1370530"/>
                  <a:pt x="555718" y="1371062"/>
                </a:cubicBezTo>
                <a:cubicBezTo>
                  <a:pt x="555946" y="1371594"/>
                  <a:pt x="556060" y="1372174"/>
                  <a:pt x="556060" y="1372804"/>
                </a:cubicBezTo>
                <a:cubicBezTo>
                  <a:pt x="556060" y="1373412"/>
                  <a:pt x="555946" y="1373987"/>
                  <a:pt x="555718" y="1374529"/>
                </a:cubicBezTo>
                <a:cubicBezTo>
                  <a:pt x="555490" y="1375072"/>
                  <a:pt x="555176" y="1375549"/>
                  <a:pt x="554774" y="1375962"/>
                </a:cubicBezTo>
                <a:cubicBezTo>
                  <a:pt x="554373" y="1376374"/>
                  <a:pt x="553901" y="1376694"/>
                  <a:pt x="553358" y="1376922"/>
                </a:cubicBezTo>
                <a:cubicBezTo>
                  <a:pt x="552815" y="1377150"/>
                  <a:pt x="552229" y="1377264"/>
                  <a:pt x="551600" y="1377264"/>
                </a:cubicBezTo>
                <a:cubicBezTo>
                  <a:pt x="550970" y="1377264"/>
                  <a:pt x="550384" y="1377150"/>
                  <a:pt x="549842" y="1376922"/>
                </a:cubicBezTo>
                <a:cubicBezTo>
                  <a:pt x="549299" y="1376694"/>
                  <a:pt x="548827" y="1376374"/>
                  <a:pt x="548426" y="1375962"/>
                </a:cubicBezTo>
                <a:cubicBezTo>
                  <a:pt x="548024" y="1375549"/>
                  <a:pt x="547710" y="1375072"/>
                  <a:pt x="547481" y="1374529"/>
                </a:cubicBezTo>
                <a:cubicBezTo>
                  <a:pt x="547254" y="1373987"/>
                  <a:pt x="547140" y="1373412"/>
                  <a:pt x="547140" y="1372804"/>
                </a:cubicBezTo>
                <a:cubicBezTo>
                  <a:pt x="547140" y="1372174"/>
                  <a:pt x="547254" y="1371594"/>
                  <a:pt x="547481" y="1371062"/>
                </a:cubicBezTo>
                <a:cubicBezTo>
                  <a:pt x="547710" y="1370530"/>
                  <a:pt x="548024" y="1370058"/>
                  <a:pt x="548426" y="1369646"/>
                </a:cubicBezTo>
                <a:cubicBezTo>
                  <a:pt x="548827" y="1369233"/>
                  <a:pt x="549299" y="1368913"/>
                  <a:pt x="549842" y="1368686"/>
                </a:cubicBezTo>
                <a:cubicBezTo>
                  <a:pt x="550384" y="1368458"/>
                  <a:pt x="550970" y="1368344"/>
                  <a:pt x="551600" y="1368344"/>
                </a:cubicBezTo>
                <a:close/>
                <a:moveTo>
                  <a:pt x="580175" y="1329127"/>
                </a:moveTo>
                <a:cubicBezTo>
                  <a:pt x="580848" y="1329127"/>
                  <a:pt x="581488" y="1329263"/>
                  <a:pt x="582096" y="1329534"/>
                </a:cubicBezTo>
                <a:cubicBezTo>
                  <a:pt x="582703" y="1329806"/>
                  <a:pt x="583235" y="1330169"/>
                  <a:pt x="583691" y="1330625"/>
                </a:cubicBezTo>
                <a:cubicBezTo>
                  <a:pt x="584147" y="1331081"/>
                  <a:pt x="584510" y="1331612"/>
                  <a:pt x="584782" y="1332220"/>
                </a:cubicBezTo>
                <a:cubicBezTo>
                  <a:pt x="585053" y="1332828"/>
                  <a:pt x="585188" y="1333468"/>
                  <a:pt x="585188" y="1334141"/>
                </a:cubicBezTo>
                <a:cubicBezTo>
                  <a:pt x="585188" y="1334835"/>
                  <a:pt x="585053" y="1335481"/>
                  <a:pt x="584782" y="1336078"/>
                </a:cubicBezTo>
                <a:cubicBezTo>
                  <a:pt x="584510" y="1336675"/>
                  <a:pt x="584147" y="1337201"/>
                  <a:pt x="583691" y="1337657"/>
                </a:cubicBezTo>
                <a:cubicBezTo>
                  <a:pt x="583235" y="1338113"/>
                  <a:pt x="582703" y="1338471"/>
                  <a:pt x="582096" y="1338731"/>
                </a:cubicBezTo>
                <a:cubicBezTo>
                  <a:pt x="581488" y="1338992"/>
                  <a:pt x="580848" y="1339122"/>
                  <a:pt x="580175" y="1339122"/>
                </a:cubicBezTo>
                <a:cubicBezTo>
                  <a:pt x="579480" y="1339122"/>
                  <a:pt x="578835" y="1338992"/>
                  <a:pt x="578238" y="1338731"/>
                </a:cubicBezTo>
                <a:cubicBezTo>
                  <a:pt x="577641" y="1338471"/>
                  <a:pt x="577115" y="1338113"/>
                  <a:pt x="576659" y="1337657"/>
                </a:cubicBezTo>
                <a:cubicBezTo>
                  <a:pt x="576203" y="1337201"/>
                  <a:pt x="575845" y="1336675"/>
                  <a:pt x="575585" y="1336078"/>
                </a:cubicBezTo>
                <a:cubicBezTo>
                  <a:pt x="575324" y="1335481"/>
                  <a:pt x="575194" y="1334835"/>
                  <a:pt x="575194" y="1334141"/>
                </a:cubicBezTo>
                <a:cubicBezTo>
                  <a:pt x="575194" y="1333468"/>
                  <a:pt x="575324" y="1332828"/>
                  <a:pt x="575585" y="1332220"/>
                </a:cubicBezTo>
                <a:cubicBezTo>
                  <a:pt x="575845" y="1331612"/>
                  <a:pt x="576203" y="1331081"/>
                  <a:pt x="576659" y="1330625"/>
                </a:cubicBezTo>
                <a:cubicBezTo>
                  <a:pt x="577115" y="1330169"/>
                  <a:pt x="577641" y="1329806"/>
                  <a:pt x="578238" y="1329534"/>
                </a:cubicBezTo>
                <a:cubicBezTo>
                  <a:pt x="578835" y="1329263"/>
                  <a:pt x="579480" y="1329127"/>
                  <a:pt x="580175" y="1329127"/>
                </a:cubicBezTo>
                <a:close/>
                <a:moveTo>
                  <a:pt x="475465" y="1323658"/>
                </a:moveTo>
                <a:cubicBezTo>
                  <a:pt x="474054" y="1323658"/>
                  <a:pt x="472839" y="1323799"/>
                  <a:pt x="471819" y="1324081"/>
                </a:cubicBezTo>
                <a:cubicBezTo>
                  <a:pt x="470799" y="1324363"/>
                  <a:pt x="469963" y="1324765"/>
                  <a:pt x="469312" y="1325286"/>
                </a:cubicBezTo>
                <a:cubicBezTo>
                  <a:pt x="468661" y="1325807"/>
                  <a:pt x="468178" y="1326431"/>
                  <a:pt x="467863" y="1327158"/>
                </a:cubicBezTo>
                <a:cubicBezTo>
                  <a:pt x="467548" y="1327885"/>
                  <a:pt x="467391" y="1328704"/>
                  <a:pt x="467391" y="1329616"/>
                </a:cubicBezTo>
                <a:cubicBezTo>
                  <a:pt x="467391" y="1330245"/>
                  <a:pt x="467489" y="1330847"/>
                  <a:pt x="467684" y="1331423"/>
                </a:cubicBezTo>
                <a:cubicBezTo>
                  <a:pt x="467879" y="1331998"/>
                  <a:pt x="468194" y="1332508"/>
                  <a:pt x="468628" y="1332953"/>
                </a:cubicBezTo>
                <a:cubicBezTo>
                  <a:pt x="469062" y="1333398"/>
                  <a:pt x="469627" y="1333750"/>
                  <a:pt x="470321" y="1334011"/>
                </a:cubicBezTo>
                <a:cubicBezTo>
                  <a:pt x="471016" y="1334271"/>
                  <a:pt x="471862" y="1334402"/>
                  <a:pt x="472861" y="1334402"/>
                </a:cubicBezTo>
                <a:cubicBezTo>
                  <a:pt x="474163" y="1334402"/>
                  <a:pt x="475655" y="1334005"/>
                  <a:pt x="477337" y="1333213"/>
                </a:cubicBezTo>
                <a:cubicBezTo>
                  <a:pt x="479019" y="1332421"/>
                  <a:pt x="480793" y="1331168"/>
                  <a:pt x="482660" y="1329453"/>
                </a:cubicBezTo>
                <a:lnTo>
                  <a:pt x="482660" y="1323658"/>
                </a:lnTo>
                <a:close/>
                <a:moveTo>
                  <a:pt x="265850" y="1310082"/>
                </a:moveTo>
                <a:cubicBezTo>
                  <a:pt x="264157" y="1310082"/>
                  <a:pt x="262708" y="1310413"/>
                  <a:pt x="261504" y="1311075"/>
                </a:cubicBezTo>
                <a:cubicBezTo>
                  <a:pt x="260299" y="1311737"/>
                  <a:pt x="259311" y="1312622"/>
                  <a:pt x="258541" y="1313728"/>
                </a:cubicBezTo>
                <a:cubicBezTo>
                  <a:pt x="257770" y="1314835"/>
                  <a:pt x="257206" y="1316121"/>
                  <a:pt x="256848" y="1317586"/>
                </a:cubicBezTo>
                <a:cubicBezTo>
                  <a:pt x="256490" y="1319051"/>
                  <a:pt x="256311" y="1320587"/>
                  <a:pt x="256311" y="1322193"/>
                </a:cubicBezTo>
                <a:cubicBezTo>
                  <a:pt x="256311" y="1324212"/>
                  <a:pt x="256533" y="1325980"/>
                  <a:pt x="256978" y="1327500"/>
                </a:cubicBezTo>
                <a:cubicBezTo>
                  <a:pt x="257423" y="1329019"/>
                  <a:pt x="258058" y="1330283"/>
                  <a:pt x="258883" y="1331292"/>
                </a:cubicBezTo>
                <a:cubicBezTo>
                  <a:pt x="259708" y="1332302"/>
                  <a:pt x="260706" y="1333061"/>
                  <a:pt x="261878" y="1333571"/>
                </a:cubicBezTo>
                <a:cubicBezTo>
                  <a:pt x="263050" y="1334081"/>
                  <a:pt x="264374" y="1334336"/>
                  <a:pt x="265850" y="1334336"/>
                </a:cubicBezTo>
                <a:cubicBezTo>
                  <a:pt x="267543" y="1334336"/>
                  <a:pt x="268992" y="1334005"/>
                  <a:pt x="270196" y="1333343"/>
                </a:cubicBezTo>
                <a:cubicBezTo>
                  <a:pt x="271401" y="1332681"/>
                  <a:pt x="272388" y="1331797"/>
                  <a:pt x="273159" y="1330690"/>
                </a:cubicBezTo>
                <a:cubicBezTo>
                  <a:pt x="273929" y="1329583"/>
                  <a:pt x="274494" y="1328297"/>
                  <a:pt x="274852" y="1326832"/>
                </a:cubicBezTo>
                <a:cubicBezTo>
                  <a:pt x="275210" y="1325367"/>
                  <a:pt x="275389" y="1323821"/>
                  <a:pt x="275389" y="1322193"/>
                </a:cubicBezTo>
                <a:cubicBezTo>
                  <a:pt x="275389" y="1320174"/>
                  <a:pt x="275166" y="1318411"/>
                  <a:pt x="274721" y="1316903"/>
                </a:cubicBezTo>
                <a:cubicBezTo>
                  <a:pt x="274276" y="1315394"/>
                  <a:pt x="273641" y="1314135"/>
                  <a:pt x="272817" y="1313126"/>
                </a:cubicBezTo>
                <a:cubicBezTo>
                  <a:pt x="271992" y="1312117"/>
                  <a:pt x="270988" y="1311357"/>
                  <a:pt x="269805" y="1310847"/>
                </a:cubicBezTo>
                <a:cubicBezTo>
                  <a:pt x="268622" y="1310337"/>
                  <a:pt x="267304" y="1310082"/>
                  <a:pt x="265850" y="1310082"/>
                </a:cubicBezTo>
                <a:close/>
                <a:moveTo>
                  <a:pt x="789790" y="1309789"/>
                </a:moveTo>
                <a:cubicBezTo>
                  <a:pt x="788553" y="1309789"/>
                  <a:pt x="787424" y="1310028"/>
                  <a:pt x="786404" y="1310505"/>
                </a:cubicBezTo>
                <a:cubicBezTo>
                  <a:pt x="785384" y="1310983"/>
                  <a:pt x="784505" y="1311656"/>
                  <a:pt x="783767" y="1312524"/>
                </a:cubicBezTo>
                <a:cubicBezTo>
                  <a:pt x="783029" y="1313392"/>
                  <a:pt x="782432" y="1314434"/>
                  <a:pt x="781977" y="1315649"/>
                </a:cubicBezTo>
                <a:cubicBezTo>
                  <a:pt x="781521" y="1316864"/>
                  <a:pt x="781238" y="1318199"/>
                  <a:pt x="781130" y="1319654"/>
                </a:cubicBezTo>
                <a:lnTo>
                  <a:pt x="798320" y="1319654"/>
                </a:lnTo>
                <a:cubicBezTo>
                  <a:pt x="798385" y="1318199"/>
                  <a:pt x="798244" y="1316870"/>
                  <a:pt x="797896" y="1315665"/>
                </a:cubicBezTo>
                <a:cubicBezTo>
                  <a:pt x="797549" y="1314461"/>
                  <a:pt x="797012" y="1313425"/>
                  <a:pt x="796285" y="1312556"/>
                </a:cubicBezTo>
                <a:cubicBezTo>
                  <a:pt x="795558" y="1311688"/>
                  <a:pt x="794652" y="1311010"/>
                  <a:pt x="793566" y="1310522"/>
                </a:cubicBezTo>
                <a:cubicBezTo>
                  <a:pt x="792481" y="1310033"/>
                  <a:pt x="791222" y="1309789"/>
                  <a:pt x="789790" y="1309789"/>
                </a:cubicBezTo>
                <a:close/>
                <a:moveTo>
                  <a:pt x="551665" y="1309789"/>
                </a:moveTo>
                <a:cubicBezTo>
                  <a:pt x="550428" y="1309789"/>
                  <a:pt x="549299" y="1310028"/>
                  <a:pt x="548279" y="1310505"/>
                </a:cubicBezTo>
                <a:cubicBezTo>
                  <a:pt x="547259" y="1310983"/>
                  <a:pt x="546380" y="1311656"/>
                  <a:pt x="545642" y="1312524"/>
                </a:cubicBezTo>
                <a:cubicBezTo>
                  <a:pt x="544904" y="1313392"/>
                  <a:pt x="544307" y="1314434"/>
                  <a:pt x="543851" y="1315649"/>
                </a:cubicBezTo>
                <a:cubicBezTo>
                  <a:pt x="543396" y="1316864"/>
                  <a:pt x="543114" y="1318199"/>
                  <a:pt x="543005" y="1319654"/>
                </a:cubicBezTo>
                <a:lnTo>
                  <a:pt x="560195" y="1319654"/>
                </a:lnTo>
                <a:cubicBezTo>
                  <a:pt x="560260" y="1318199"/>
                  <a:pt x="560119" y="1316870"/>
                  <a:pt x="559771" y="1315665"/>
                </a:cubicBezTo>
                <a:cubicBezTo>
                  <a:pt x="559424" y="1314461"/>
                  <a:pt x="558887" y="1313425"/>
                  <a:pt x="558160" y="1312556"/>
                </a:cubicBezTo>
                <a:cubicBezTo>
                  <a:pt x="557433" y="1311688"/>
                  <a:pt x="556527" y="1311010"/>
                  <a:pt x="555442" y="1310522"/>
                </a:cubicBezTo>
                <a:cubicBezTo>
                  <a:pt x="554356" y="1310033"/>
                  <a:pt x="553097" y="1309789"/>
                  <a:pt x="551665" y="1309789"/>
                </a:cubicBezTo>
                <a:close/>
                <a:moveTo>
                  <a:pt x="342115" y="1309789"/>
                </a:moveTo>
                <a:cubicBezTo>
                  <a:pt x="340878" y="1309789"/>
                  <a:pt x="339749" y="1310028"/>
                  <a:pt x="338729" y="1310505"/>
                </a:cubicBezTo>
                <a:cubicBezTo>
                  <a:pt x="337709" y="1310983"/>
                  <a:pt x="336830" y="1311656"/>
                  <a:pt x="336092" y="1312524"/>
                </a:cubicBezTo>
                <a:cubicBezTo>
                  <a:pt x="335354" y="1313392"/>
                  <a:pt x="334757" y="1314434"/>
                  <a:pt x="334302" y="1315649"/>
                </a:cubicBezTo>
                <a:cubicBezTo>
                  <a:pt x="333846" y="1316864"/>
                  <a:pt x="333564" y="1318199"/>
                  <a:pt x="333455" y="1319654"/>
                </a:cubicBezTo>
                <a:lnTo>
                  <a:pt x="350645" y="1319654"/>
                </a:lnTo>
                <a:cubicBezTo>
                  <a:pt x="350710" y="1318199"/>
                  <a:pt x="350569" y="1316870"/>
                  <a:pt x="350221" y="1315665"/>
                </a:cubicBezTo>
                <a:cubicBezTo>
                  <a:pt x="349874" y="1314461"/>
                  <a:pt x="349337" y="1313425"/>
                  <a:pt x="348610" y="1312556"/>
                </a:cubicBezTo>
                <a:cubicBezTo>
                  <a:pt x="347883" y="1311688"/>
                  <a:pt x="346977" y="1311010"/>
                  <a:pt x="345892" y="1310522"/>
                </a:cubicBezTo>
                <a:cubicBezTo>
                  <a:pt x="344807" y="1310033"/>
                  <a:pt x="343548" y="1309789"/>
                  <a:pt x="342115" y="1309789"/>
                </a:cubicBezTo>
                <a:close/>
                <a:moveTo>
                  <a:pt x="132565" y="1309789"/>
                </a:moveTo>
                <a:cubicBezTo>
                  <a:pt x="131328" y="1309789"/>
                  <a:pt x="130199" y="1310028"/>
                  <a:pt x="129179" y="1310505"/>
                </a:cubicBezTo>
                <a:cubicBezTo>
                  <a:pt x="128159" y="1310983"/>
                  <a:pt x="127280" y="1311656"/>
                  <a:pt x="126542" y="1312524"/>
                </a:cubicBezTo>
                <a:cubicBezTo>
                  <a:pt x="125804" y="1313392"/>
                  <a:pt x="125207" y="1314434"/>
                  <a:pt x="124751" y="1315649"/>
                </a:cubicBezTo>
                <a:cubicBezTo>
                  <a:pt x="124296" y="1316864"/>
                  <a:pt x="124014" y="1318199"/>
                  <a:pt x="123905" y="1319654"/>
                </a:cubicBezTo>
                <a:lnTo>
                  <a:pt x="141095" y="1319654"/>
                </a:lnTo>
                <a:cubicBezTo>
                  <a:pt x="141160" y="1318199"/>
                  <a:pt x="141019" y="1316870"/>
                  <a:pt x="140671" y="1315665"/>
                </a:cubicBezTo>
                <a:cubicBezTo>
                  <a:pt x="140324" y="1314461"/>
                  <a:pt x="139787" y="1313425"/>
                  <a:pt x="139060" y="1312556"/>
                </a:cubicBezTo>
                <a:cubicBezTo>
                  <a:pt x="138333" y="1311688"/>
                  <a:pt x="137427" y="1311010"/>
                  <a:pt x="136342" y="1310522"/>
                </a:cubicBezTo>
                <a:cubicBezTo>
                  <a:pt x="135256" y="1310033"/>
                  <a:pt x="133997" y="1309789"/>
                  <a:pt x="132565" y="1309789"/>
                </a:cubicBezTo>
                <a:close/>
                <a:moveTo>
                  <a:pt x="711395" y="1305850"/>
                </a:moveTo>
                <a:lnTo>
                  <a:pt x="726794" y="1305850"/>
                </a:lnTo>
                <a:lnTo>
                  <a:pt x="726794" y="1333815"/>
                </a:lnTo>
                <a:lnTo>
                  <a:pt x="736528" y="1333815"/>
                </a:lnTo>
                <a:lnTo>
                  <a:pt x="736528" y="1338536"/>
                </a:lnTo>
                <a:lnTo>
                  <a:pt x="710320" y="1338536"/>
                </a:lnTo>
                <a:lnTo>
                  <a:pt x="710320" y="1333815"/>
                </a:lnTo>
                <a:lnTo>
                  <a:pt x="721064" y="1333815"/>
                </a:lnTo>
                <a:lnTo>
                  <a:pt x="721064" y="1310538"/>
                </a:lnTo>
                <a:lnTo>
                  <a:pt x="711395" y="1310538"/>
                </a:lnTo>
                <a:close/>
                <a:moveTo>
                  <a:pt x="221095" y="1305850"/>
                </a:moveTo>
                <a:lnTo>
                  <a:pt x="227541" y="1305850"/>
                </a:lnTo>
                <a:lnTo>
                  <a:pt x="235549" y="1327467"/>
                </a:lnTo>
                <a:lnTo>
                  <a:pt x="237275" y="1332741"/>
                </a:lnTo>
                <a:lnTo>
                  <a:pt x="239065" y="1327337"/>
                </a:lnTo>
                <a:lnTo>
                  <a:pt x="247009" y="1305850"/>
                </a:lnTo>
                <a:lnTo>
                  <a:pt x="253227" y="1305850"/>
                </a:lnTo>
                <a:lnTo>
                  <a:pt x="240400" y="1338536"/>
                </a:lnTo>
                <a:lnTo>
                  <a:pt x="233889" y="1338536"/>
                </a:lnTo>
                <a:close/>
                <a:moveTo>
                  <a:pt x="764438" y="1305394"/>
                </a:moveTo>
                <a:cubicBezTo>
                  <a:pt x="766131" y="1305394"/>
                  <a:pt x="767715" y="1305513"/>
                  <a:pt x="769191" y="1305752"/>
                </a:cubicBezTo>
                <a:cubicBezTo>
                  <a:pt x="770667" y="1305991"/>
                  <a:pt x="772078" y="1306381"/>
                  <a:pt x="773423" y="1306924"/>
                </a:cubicBezTo>
                <a:lnTo>
                  <a:pt x="773423" y="1312329"/>
                </a:lnTo>
                <a:cubicBezTo>
                  <a:pt x="772013" y="1311590"/>
                  <a:pt x="770575" y="1311053"/>
                  <a:pt x="769110" y="1310717"/>
                </a:cubicBezTo>
                <a:cubicBezTo>
                  <a:pt x="767645" y="1310380"/>
                  <a:pt x="766131" y="1310212"/>
                  <a:pt x="764568" y="1310212"/>
                </a:cubicBezTo>
                <a:cubicBezTo>
                  <a:pt x="763114" y="1310212"/>
                  <a:pt x="761741" y="1310489"/>
                  <a:pt x="760450" y="1311043"/>
                </a:cubicBezTo>
                <a:cubicBezTo>
                  <a:pt x="759159" y="1311596"/>
                  <a:pt x="758025" y="1312394"/>
                  <a:pt x="757048" y="1313435"/>
                </a:cubicBezTo>
                <a:cubicBezTo>
                  <a:pt x="756071" y="1314477"/>
                  <a:pt x="755301" y="1315747"/>
                  <a:pt x="754736" y="1317244"/>
                </a:cubicBezTo>
                <a:cubicBezTo>
                  <a:pt x="754172" y="1318742"/>
                  <a:pt x="753890" y="1320435"/>
                  <a:pt x="753890" y="1322323"/>
                </a:cubicBezTo>
                <a:cubicBezTo>
                  <a:pt x="753890" y="1326273"/>
                  <a:pt x="754850" y="1329230"/>
                  <a:pt x="756771" y="1331195"/>
                </a:cubicBezTo>
                <a:cubicBezTo>
                  <a:pt x="758692" y="1333159"/>
                  <a:pt x="761356" y="1334141"/>
                  <a:pt x="764764" y="1334141"/>
                </a:cubicBezTo>
                <a:cubicBezTo>
                  <a:pt x="766305" y="1334141"/>
                  <a:pt x="767797" y="1333967"/>
                  <a:pt x="769240" y="1333620"/>
                </a:cubicBezTo>
                <a:cubicBezTo>
                  <a:pt x="770683" y="1333273"/>
                  <a:pt x="772078" y="1332752"/>
                  <a:pt x="773423" y="1332057"/>
                </a:cubicBezTo>
                <a:lnTo>
                  <a:pt x="773423" y="1337332"/>
                </a:lnTo>
                <a:cubicBezTo>
                  <a:pt x="771948" y="1337896"/>
                  <a:pt x="770434" y="1338314"/>
                  <a:pt x="768882" y="1338585"/>
                </a:cubicBezTo>
                <a:cubicBezTo>
                  <a:pt x="767330" y="1338856"/>
                  <a:pt x="765730" y="1338992"/>
                  <a:pt x="764080" y="1338992"/>
                </a:cubicBezTo>
                <a:cubicBezTo>
                  <a:pt x="758914" y="1338992"/>
                  <a:pt x="754937" y="1337592"/>
                  <a:pt x="752148" y="1334792"/>
                </a:cubicBezTo>
                <a:cubicBezTo>
                  <a:pt x="749359" y="1331992"/>
                  <a:pt x="747965" y="1327901"/>
                  <a:pt x="747965" y="1322519"/>
                </a:cubicBezTo>
                <a:cubicBezTo>
                  <a:pt x="747965" y="1319936"/>
                  <a:pt x="748366" y="1317592"/>
                  <a:pt x="749169" y="1315486"/>
                </a:cubicBezTo>
                <a:cubicBezTo>
                  <a:pt x="749972" y="1313381"/>
                  <a:pt x="751101" y="1311580"/>
                  <a:pt x="752555" y="1310082"/>
                </a:cubicBezTo>
                <a:cubicBezTo>
                  <a:pt x="754009" y="1308585"/>
                  <a:pt x="755745" y="1307429"/>
                  <a:pt x="757764" y="1306615"/>
                </a:cubicBezTo>
                <a:cubicBezTo>
                  <a:pt x="759782" y="1305801"/>
                  <a:pt x="762007" y="1305394"/>
                  <a:pt x="764438" y="1305394"/>
                </a:cubicBezTo>
                <a:close/>
                <a:moveTo>
                  <a:pt x="790050" y="1305264"/>
                </a:moveTo>
                <a:cubicBezTo>
                  <a:pt x="792329" y="1305264"/>
                  <a:pt x="794348" y="1305622"/>
                  <a:pt x="796106" y="1306338"/>
                </a:cubicBezTo>
                <a:cubicBezTo>
                  <a:pt x="797864" y="1307054"/>
                  <a:pt x="799345" y="1308069"/>
                  <a:pt x="800550" y="1309382"/>
                </a:cubicBezTo>
                <a:cubicBezTo>
                  <a:pt x="801754" y="1310695"/>
                  <a:pt x="802666" y="1312290"/>
                  <a:pt x="803285" y="1314168"/>
                </a:cubicBezTo>
                <a:cubicBezTo>
                  <a:pt x="803903" y="1316045"/>
                  <a:pt x="804212" y="1318145"/>
                  <a:pt x="804212" y="1320468"/>
                </a:cubicBezTo>
                <a:cubicBezTo>
                  <a:pt x="804212" y="1321270"/>
                  <a:pt x="804202" y="1321943"/>
                  <a:pt x="804180" y="1322486"/>
                </a:cubicBezTo>
                <a:cubicBezTo>
                  <a:pt x="804158" y="1323028"/>
                  <a:pt x="804126" y="1323539"/>
                  <a:pt x="804082" y="1324016"/>
                </a:cubicBezTo>
                <a:lnTo>
                  <a:pt x="781130" y="1324016"/>
                </a:lnTo>
                <a:cubicBezTo>
                  <a:pt x="781130" y="1327359"/>
                  <a:pt x="782063" y="1329925"/>
                  <a:pt x="783930" y="1331716"/>
                </a:cubicBezTo>
                <a:cubicBezTo>
                  <a:pt x="785796" y="1333506"/>
                  <a:pt x="788488" y="1334402"/>
                  <a:pt x="792004" y="1334402"/>
                </a:cubicBezTo>
                <a:cubicBezTo>
                  <a:pt x="792959" y="1334402"/>
                  <a:pt x="793914" y="1334364"/>
                  <a:pt x="794869" y="1334288"/>
                </a:cubicBezTo>
                <a:cubicBezTo>
                  <a:pt x="795824" y="1334212"/>
                  <a:pt x="796746" y="1334108"/>
                  <a:pt x="797636" y="1333978"/>
                </a:cubicBezTo>
                <a:cubicBezTo>
                  <a:pt x="798526" y="1333848"/>
                  <a:pt x="799378" y="1333702"/>
                  <a:pt x="800192" y="1333539"/>
                </a:cubicBezTo>
                <a:cubicBezTo>
                  <a:pt x="801005" y="1333376"/>
                  <a:pt x="801760" y="1333197"/>
                  <a:pt x="802454" y="1333002"/>
                </a:cubicBezTo>
                <a:lnTo>
                  <a:pt x="802454" y="1337657"/>
                </a:lnTo>
                <a:cubicBezTo>
                  <a:pt x="800913" y="1338091"/>
                  <a:pt x="799172" y="1338444"/>
                  <a:pt x="797229" y="1338715"/>
                </a:cubicBezTo>
                <a:cubicBezTo>
                  <a:pt x="795286" y="1338986"/>
                  <a:pt x="793273" y="1339122"/>
                  <a:pt x="791190" y="1339122"/>
                </a:cubicBezTo>
                <a:cubicBezTo>
                  <a:pt x="788390" y="1339122"/>
                  <a:pt x="785981" y="1338742"/>
                  <a:pt x="783962" y="1337983"/>
                </a:cubicBezTo>
                <a:cubicBezTo>
                  <a:pt x="781944" y="1337223"/>
                  <a:pt x="780289" y="1336121"/>
                  <a:pt x="778998" y="1334678"/>
                </a:cubicBezTo>
                <a:cubicBezTo>
                  <a:pt x="777706" y="1333235"/>
                  <a:pt x="776751" y="1331466"/>
                  <a:pt x="776133" y="1329372"/>
                </a:cubicBezTo>
                <a:cubicBezTo>
                  <a:pt x="775514" y="1327277"/>
                  <a:pt x="775205" y="1324906"/>
                  <a:pt x="775205" y="1322258"/>
                </a:cubicBezTo>
                <a:cubicBezTo>
                  <a:pt x="775205" y="1319957"/>
                  <a:pt x="775536" y="1317782"/>
                  <a:pt x="776198" y="1315731"/>
                </a:cubicBezTo>
                <a:cubicBezTo>
                  <a:pt x="776860" y="1313679"/>
                  <a:pt x="777826" y="1311878"/>
                  <a:pt x="779095" y="1310326"/>
                </a:cubicBezTo>
                <a:cubicBezTo>
                  <a:pt x="780365" y="1308774"/>
                  <a:pt x="781922" y="1307543"/>
                  <a:pt x="783767" y="1306631"/>
                </a:cubicBezTo>
                <a:cubicBezTo>
                  <a:pt x="785612" y="1305719"/>
                  <a:pt x="787707" y="1305264"/>
                  <a:pt x="790050" y="1305264"/>
                </a:cubicBezTo>
                <a:close/>
                <a:moveTo>
                  <a:pt x="580175" y="1305264"/>
                </a:moveTo>
                <a:cubicBezTo>
                  <a:pt x="580848" y="1305264"/>
                  <a:pt x="581488" y="1305399"/>
                  <a:pt x="582096" y="1305671"/>
                </a:cubicBezTo>
                <a:cubicBezTo>
                  <a:pt x="582703" y="1305942"/>
                  <a:pt x="583235" y="1306306"/>
                  <a:pt x="583691" y="1306761"/>
                </a:cubicBezTo>
                <a:cubicBezTo>
                  <a:pt x="584147" y="1307217"/>
                  <a:pt x="584510" y="1307749"/>
                  <a:pt x="584782" y="1308357"/>
                </a:cubicBezTo>
                <a:cubicBezTo>
                  <a:pt x="585053" y="1308964"/>
                  <a:pt x="585188" y="1309605"/>
                  <a:pt x="585188" y="1310277"/>
                </a:cubicBezTo>
                <a:cubicBezTo>
                  <a:pt x="585188" y="1310972"/>
                  <a:pt x="585053" y="1311618"/>
                  <a:pt x="584782" y="1312215"/>
                </a:cubicBezTo>
                <a:cubicBezTo>
                  <a:pt x="584510" y="1312811"/>
                  <a:pt x="584147" y="1313338"/>
                  <a:pt x="583691" y="1313793"/>
                </a:cubicBezTo>
                <a:cubicBezTo>
                  <a:pt x="583235" y="1314249"/>
                  <a:pt x="582703" y="1314607"/>
                  <a:pt x="582096" y="1314868"/>
                </a:cubicBezTo>
                <a:cubicBezTo>
                  <a:pt x="581488" y="1315128"/>
                  <a:pt x="580848" y="1315258"/>
                  <a:pt x="580175" y="1315258"/>
                </a:cubicBezTo>
                <a:cubicBezTo>
                  <a:pt x="579480" y="1315258"/>
                  <a:pt x="578835" y="1315128"/>
                  <a:pt x="578238" y="1314868"/>
                </a:cubicBezTo>
                <a:cubicBezTo>
                  <a:pt x="577641" y="1314607"/>
                  <a:pt x="577115" y="1314249"/>
                  <a:pt x="576659" y="1313793"/>
                </a:cubicBezTo>
                <a:cubicBezTo>
                  <a:pt x="576203" y="1313338"/>
                  <a:pt x="575845" y="1312811"/>
                  <a:pt x="575585" y="1312215"/>
                </a:cubicBezTo>
                <a:cubicBezTo>
                  <a:pt x="575324" y="1311618"/>
                  <a:pt x="575194" y="1310972"/>
                  <a:pt x="575194" y="1310277"/>
                </a:cubicBezTo>
                <a:cubicBezTo>
                  <a:pt x="575194" y="1309605"/>
                  <a:pt x="575324" y="1308964"/>
                  <a:pt x="575585" y="1308357"/>
                </a:cubicBezTo>
                <a:cubicBezTo>
                  <a:pt x="575845" y="1307749"/>
                  <a:pt x="576203" y="1307217"/>
                  <a:pt x="576659" y="1306761"/>
                </a:cubicBezTo>
                <a:cubicBezTo>
                  <a:pt x="577115" y="1306306"/>
                  <a:pt x="577641" y="1305942"/>
                  <a:pt x="578238" y="1305671"/>
                </a:cubicBezTo>
                <a:cubicBezTo>
                  <a:pt x="578835" y="1305399"/>
                  <a:pt x="579480" y="1305264"/>
                  <a:pt x="580175" y="1305264"/>
                </a:cubicBezTo>
                <a:close/>
                <a:moveTo>
                  <a:pt x="551925" y="1305264"/>
                </a:moveTo>
                <a:cubicBezTo>
                  <a:pt x="554204" y="1305264"/>
                  <a:pt x="556223" y="1305622"/>
                  <a:pt x="557981" y="1306338"/>
                </a:cubicBezTo>
                <a:cubicBezTo>
                  <a:pt x="559739" y="1307054"/>
                  <a:pt x="561220" y="1308069"/>
                  <a:pt x="562425" y="1309382"/>
                </a:cubicBezTo>
                <a:cubicBezTo>
                  <a:pt x="563630" y="1310695"/>
                  <a:pt x="564541" y="1312290"/>
                  <a:pt x="565159" y="1314168"/>
                </a:cubicBezTo>
                <a:cubicBezTo>
                  <a:pt x="565778" y="1316045"/>
                  <a:pt x="566087" y="1318145"/>
                  <a:pt x="566087" y="1320468"/>
                </a:cubicBezTo>
                <a:cubicBezTo>
                  <a:pt x="566087" y="1321270"/>
                  <a:pt x="566077" y="1321943"/>
                  <a:pt x="566055" y="1322486"/>
                </a:cubicBezTo>
                <a:cubicBezTo>
                  <a:pt x="566033" y="1323028"/>
                  <a:pt x="566001" y="1323539"/>
                  <a:pt x="565957" y="1324016"/>
                </a:cubicBezTo>
                <a:lnTo>
                  <a:pt x="543005" y="1324016"/>
                </a:lnTo>
                <a:cubicBezTo>
                  <a:pt x="543005" y="1327359"/>
                  <a:pt x="543938" y="1329925"/>
                  <a:pt x="545805" y="1331716"/>
                </a:cubicBezTo>
                <a:cubicBezTo>
                  <a:pt x="547672" y="1333506"/>
                  <a:pt x="550363" y="1334402"/>
                  <a:pt x="553879" y="1334402"/>
                </a:cubicBezTo>
                <a:cubicBezTo>
                  <a:pt x="554834" y="1334402"/>
                  <a:pt x="555789" y="1334364"/>
                  <a:pt x="556744" y="1334288"/>
                </a:cubicBezTo>
                <a:cubicBezTo>
                  <a:pt x="557699" y="1334212"/>
                  <a:pt x="558621" y="1334108"/>
                  <a:pt x="559511" y="1333978"/>
                </a:cubicBezTo>
                <a:cubicBezTo>
                  <a:pt x="560401" y="1333848"/>
                  <a:pt x="561253" y="1333702"/>
                  <a:pt x="562067" y="1333539"/>
                </a:cubicBezTo>
                <a:cubicBezTo>
                  <a:pt x="562881" y="1333376"/>
                  <a:pt x="563635" y="1333197"/>
                  <a:pt x="564329" y="1333002"/>
                </a:cubicBezTo>
                <a:lnTo>
                  <a:pt x="564329" y="1337657"/>
                </a:lnTo>
                <a:cubicBezTo>
                  <a:pt x="562788" y="1338091"/>
                  <a:pt x="561047" y="1338444"/>
                  <a:pt x="559104" y="1338715"/>
                </a:cubicBezTo>
                <a:cubicBezTo>
                  <a:pt x="557162" y="1338986"/>
                  <a:pt x="555149" y="1339122"/>
                  <a:pt x="553065" y="1339122"/>
                </a:cubicBezTo>
                <a:cubicBezTo>
                  <a:pt x="550265" y="1339122"/>
                  <a:pt x="547856" y="1338742"/>
                  <a:pt x="545838" y="1337983"/>
                </a:cubicBezTo>
                <a:cubicBezTo>
                  <a:pt x="543819" y="1337223"/>
                  <a:pt x="542164" y="1336121"/>
                  <a:pt x="540873" y="1334678"/>
                </a:cubicBezTo>
                <a:cubicBezTo>
                  <a:pt x="539581" y="1333235"/>
                  <a:pt x="538626" y="1331466"/>
                  <a:pt x="538008" y="1329372"/>
                </a:cubicBezTo>
                <a:cubicBezTo>
                  <a:pt x="537389" y="1327277"/>
                  <a:pt x="537080" y="1324906"/>
                  <a:pt x="537080" y="1322258"/>
                </a:cubicBezTo>
                <a:cubicBezTo>
                  <a:pt x="537080" y="1319957"/>
                  <a:pt x="537411" y="1317782"/>
                  <a:pt x="538073" y="1315731"/>
                </a:cubicBezTo>
                <a:cubicBezTo>
                  <a:pt x="538735" y="1313679"/>
                  <a:pt x="539701" y="1311878"/>
                  <a:pt x="540970" y="1310326"/>
                </a:cubicBezTo>
                <a:cubicBezTo>
                  <a:pt x="542240" y="1308774"/>
                  <a:pt x="543797" y="1307543"/>
                  <a:pt x="545642" y="1306631"/>
                </a:cubicBezTo>
                <a:cubicBezTo>
                  <a:pt x="547487" y="1305719"/>
                  <a:pt x="549581" y="1305264"/>
                  <a:pt x="551925" y="1305264"/>
                </a:cubicBezTo>
                <a:close/>
                <a:moveTo>
                  <a:pt x="509919" y="1305264"/>
                </a:moveTo>
                <a:cubicBezTo>
                  <a:pt x="511677" y="1305264"/>
                  <a:pt x="513012" y="1305839"/>
                  <a:pt x="513923" y="1306989"/>
                </a:cubicBezTo>
                <a:cubicBezTo>
                  <a:pt x="514835" y="1308139"/>
                  <a:pt x="515291" y="1309919"/>
                  <a:pt x="515291" y="1312329"/>
                </a:cubicBezTo>
                <a:cubicBezTo>
                  <a:pt x="515811" y="1311200"/>
                  <a:pt x="516321" y="1310196"/>
                  <a:pt x="516821" y="1309317"/>
                </a:cubicBezTo>
                <a:cubicBezTo>
                  <a:pt x="517320" y="1308438"/>
                  <a:pt x="517857" y="1307700"/>
                  <a:pt x="518432" y="1307103"/>
                </a:cubicBezTo>
                <a:cubicBezTo>
                  <a:pt x="519007" y="1306506"/>
                  <a:pt x="519642" y="1306051"/>
                  <a:pt x="520337" y="1305736"/>
                </a:cubicBezTo>
                <a:cubicBezTo>
                  <a:pt x="521031" y="1305421"/>
                  <a:pt x="521834" y="1305264"/>
                  <a:pt x="522746" y="1305264"/>
                </a:cubicBezTo>
                <a:cubicBezTo>
                  <a:pt x="526848" y="1305264"/>
                  <a:pt x="528899" y="1308422"/>
                  <a:pt x="528899" y="1314738"/>
                </a:cubicBezTo>
                <a:lnTo>
                  <a:pt x="528899" y="1338536"/>
                </a:lnTo>
                <a:lnTo>
                  <a:pt x="523690" y="1338536"/>
                </a:lnTo>
                <a:lnTo>
                  <a:pt x="523690" y="1315063"/>
                </a:lnTo>
                <a:cubicBezTo>
                  <a:pt x="523690" y="1314043"/>
                  <a:pt x="523652" y="1313207"/>
                  <a:pt x="523576" y="1312556"/>
                </a:cubicBezTo>
                <a:cubicBezTo>
                  <a:pt x="523500" y="1311905"/>
                  <a:pt x="523381" y="1311390"/>
                  <a:pt x="523218" y="1311010"/>
                </a:cubicBezTo>
                <a:cubicBezTo>
                  <a:pt x="523055" y="1310630"/>
                  <a:pt x="522849" y="1310364"/>
                  <a:pt x="522599" y="1310212"/>
                </a:cubicBezTo>
                <a:cubicBezTo>
                  <a:pt x="522350" y="1310060"/>
                  <a:pt x="522041" y="1309984"/>
                  <a:pt x="521671" y="1309984"/>
                </a:cubicBezTo>
                <a:cubicBezTo>
                  <a:pt x="521237" y="1309984"/>
                  <a:pt x="520836" y="1310115"/>
                  <a:pt x="520467" y="1310375"/>
                </a:cubicBezTo>
                <a:cubicBezTo>
                  <a:pt x="520098" y="1310635"/>
                  <a:pt x="519702" y="1311059"/>
                  <a:pt x="519279" y="1311645"/>
                </a:cubicBezTo>
                <a:cubicBezTo>
                  <a:pt x="518855" y="1312231"/>
                  <a:pt x="518389" y="1313007"/>
                  <a:pt x="517879" y="1313972"/>
                </a:cubicBezTo>
                <a:cubicBezTo>
                  <a:pt x="517369" y="1314938"/>
                  <a:pt x="516766" y="1316127"/>
                  <a:pt x="516072" y="1317537"/>
                </a:cubicBezTo>
                <a:lnTo>
                  <a:pt x="516072" y="1338536"/>
                </a:lnTo>
                <a:lnTo>
                  <a:pt x="510895" y="1338536"/>
                </a:lnTo>
                <a:lnTo>
                  <a:pt x="510895" y="1315682"/>
                </a:lnTo>
                <a:cubicBezTo>
                  <a:pt x="510895" y="1314488"/>
                  <a:pt x="510858" y="1313522"/>
                  <a:pt x="510782" y="1312784"/>
                </a:cubicBezTo>
                <a:cubicBezTo>
                  <a:pt x="510706" y="1312046"/>
                  <a:pt x="510586" y="1311471"/>
                  <a:pt x="510423" y="1311059"/>
                </a:cubicBezTo>
                <a:cubicBezTo>
                  <a:pt x="510261" y="1310646"/>
                  <a:pt x="510049" y="1310364"/>
                  <a:pt x="509789" y="1310212"/>
                </a:cubicBezTo>
                <a:cubicBezTo>
                  <a:pt x="509528" y="1310060"/>
                  <a:pt x="509213" y="1309984"/>
                  <a:pt x="508844" y="1309984"/>
                </a:cubicBezTo>
                <a:cubicBezTo>
                  <a:pt x="508454" y="1309984"/>
                  <a:pt x="508085" y="1310093"/>
                  <a:pt x="507738" y="1310310"/>
                </a:cubicBezTo>
                <a:cubicBezTo>
                  <a:pt x="507390" y="1310527"/>
                  <a:pt x="507005" y="1310918"/>
                  <a:pt x="506582" y="1311482"/>
                </a:cubicBezTo>
                <a:cubicBezTo>
                  <a:pt x="506159" y="1312046"/>
                  <a:pt x="505686" y="1312817"/>
                  <a:pt x="505166" y="1313793"/>
                </a:cubicBezTo>
                <a:cubicBezTo>
                  <a:pt x="504645" y="1314770"/>
                  <a:pt x="504026" y="1316018"/>
                  <a:pt x="503310" y="1317537"/>
                </a:cubicBezTo>
                <a:lnTo>
                  <a:pt x="503310" y="1338536"/>
                </a:lnTo>
                <a:lnTo>
                  <a:pt x="498101" y="1338536"/>
                </a:lnTo>
                <a:lnTo>
                  <a:pt x="498101" y="1305850"/>
                </a:lnTo>
                <a:lnTo>
                  <a:pt x="502431" y="1305850"/>
                </a:lnTo>
                <a:lnTo>
                  <a:pt x="502691" y="1312068"/>
                </a:lnTo>
                <a:cubicBezTo>
                  <a:pt x="503256" y="1310831"/>
                  <a:pt x="503804" y="1309778"/>
                  <a:pt x="504335" y="1308910"/>
                </a:cubicBezTo>
                <a:cubicBezTo>
                  <a:pt x="504867" y="1308042"/>
                  <a:pt x="505415" y="1307342"/>
                  <a:pt x="505979" y="1306810"/>
                </a:cubicBezTo>
                <a:cubicBezTo>
                  <a:pt x="506544" y="1306278"/>
                  <a:pt x="507146" y="1305888"/>
                  <a:pt x="507786" y="1305638"/>
                </a:cubicBezTo>
                <a:cubicBezTo>
                  <a:pt x="508427" y="1305388"/>
                  <a:pt x="509137" y="1305264"/>
                  <a:pt x="509919" y="1305264"/>
                </a:cubicBezTo>
                <a:close/>
                <a:moveTo>
                  <a:pt x="475595" y="1305264"/>
                </a:moveTo>
                <a:cubicBezTo>
                  <a:pt x="477570" y="1305264"/>
                  <a:pt x="479350" y="1305481"/>
                  <a:pt x="480934" y="1305915"/>
                </a:cubicBezTo>
                <a:cubicBezTo>
                  <a:pt x="482519" y="1306349"/>
                  <a:pt x="483859" y="1307011"/>
                  <a:pt x="484955" y="1307901"/>
                </a:cubicBezTo>
                <a:cubicBezTo>
                  <a:pt x="486051" y="1308791"/>
                  <a:pt x="486892" y="1309908"/>
                  <a:pt x="487478" y="1311254"/>
                </a:cubicBezTo>
                <a:cubicBezTo>
                  <a:pt x="488064" y="1312600"/>
                  <a:pt x="488357" y="1314184"/>
                  <a:pt x="488357" y="1316007"/>
                </a:cubicBezTo>
                <a:lnTo>
                  <a:pt x="488357" y="1338536"/>
                </a:lnTo>
                <a:lnTo>
                  <a:pt x="483278" y="1338536"/>
                </a:lnTo>
                <a:lnTo>
                  <a:pt x="483148" y="1334141"/>
                </a:lnTo>
                <a:cubicBezTo>
                  <a:pt x="481368" y="1335899"/>
                  <a:pt x="479562" y="1337169"/>
                  <a:pt x="477728" y="1337950"/>
                </a:cubicBezTo>
                <a:cubicBezTo>
                  <a:pt x="475894" y="1338731"/>
                  <a:pt x="473967" y="1339122"/>
                  <a:pt x="471949" y="1339122"/>
                </a:cubicBezTo>
                <a:cubicBezTo>
                  <a:pt x="470083" y="1339122"/>
                  <a:pt x="468487" y="1338883"/>
                  <a:pt x="467163" y="1338406"/>
                </a:cubicBezTo>
                <a:cubicBezTo>
                  <a:pt x="465839" y="1337928"/>
                  <a:pt x="464749" y="1337272"/>
                  <a:pt x="463891" y="1336436"/>
                </a:cubicBezTo>
                <a:cubicBezTo>
                  <a:pt x="463034" y="1335601"/>
                  <a:pt x="462405" y="1334618"/>
                  <a:pt x="462003" y="1333490"/>
                </a:cubicBezTo>
                <a:cubicBezTo>
                  <a:pt x="461602" y="1332361"/>
                  <a:pt x="461401" y="1331135"/>
                  <a:pt x="461401" y="1329811"/>
                </a:cubicBezTo>
                <a:cubicBezTo>
                  <a:pt x="461401" y="1326534"/>
                  <a:pt x="462622" y="1323967"/>
                  <a:pt x="465063" y="1322112"/>
                </a:cubicBezTo>
                <a:cubicBezTo>
                  <a:pt x="467505" y="1320256"/>
                  <a:pt x="471113" y="1319328"/>
                  <a:pt x="475888" y="1319328"/>
                </a:cubicBezTo>
                <a:lnTo>
                  <a:pt x="482660" y="1319328"/>
                </a:lnTo>
                <a:lnTo>
                  <a:pt x="482660" y="1316463"/>
                </a:lnTo>
                <a:cubicBezTo>
                  <a:pt x="482660" y="1314531"/>
                  <a:pt x="482041" y="1312985"/>
                  <a:pt x="480804" y="1311824"/>
                </a:cubicBezTo>
                <a:cubicBezTo>
                  <a:pt x="479567" y="1310663"/>
                  <a:pt x="477679" y="1310082"/>
                  <a:pt x="475139" y="1310082"/>
                </a:cubicBezTo>
                <a:cubicBezTo>
                  <a:pt x="473295" y="1310082"/>
                  <a:pt x="471477" y="1310288"/>
                  <a:pt x="469686" y="1310701"/>
                </a:cubicBezTo>
                <a:cubicBezTo>
                  <a:pt x="467896" y="1311113"/>
                  <a:pt x="466045" y="1311699"/>
                  <a:pt x="464135" y="1312459"/>
                </a:cubicBezTo>
                <a:lnTo>
                  <a:pt x="464135" y="1307347"/>
                </a:lnTo>
                <a:cubicBezTo>
                  <a:pt x="464852" y="1307087"/>
                  <a:pt x="465649" y="1306832"/>
                  <a:pt x="466528" y="1306582"/>
                </a:cubicBezTo>
                <a:cubicBezTo>
                  <a:pt x="467407" y="1306333"/>
                  <a:pt x="468335" y="1306110"/>
                  <a:pt x="469312" y="1305915"/>
                </a:cubicBezTo>
                <a:cubicBezTo>
                  <a:pt x="470289" y="1305719"/>
                  <a:pt x="471309" y="1305562"/>
                  <a:pt x="472372" y="1305443"/>
                </a:cubicBezTo>
                <a:cubicBezTo>
                  <a:pt x="473436" y="1305323"/>
                  <a:pt x="474510" y="1305264"/>
                  <a:pt x="475595" y="1305264"/>
                </a:cubicBezTo>
                <a:close/>
                <a:moveTo>
                  <a:pt x="449755" y="1305264"/>
                </a:moveTo>
                <a:cubicBezTo>
                  <a:pt x="453119" y="1305264"/>
                  <a:pt x="455664" y="1306257"/>
                  <a:pt x="457389" y="1308243"/>
                </a:cubicBezTo>
                <a:cubicBezTo>
                  <a:pt x="459115" y="1310229"/>
                  <a:pt x="459978" y="1313218"/>
                  <a:pt x="459978" y="1317212"/>
                </a:cubicBezTo>
                <a:lnTo>
                  <a:pt x="459978" y="1338536"/>
                </a:lnTo>
                <a:lnTo>
                  <a:pt x="454313" y="1338536"/>
                </a:lnTo>
                <a:lnTo>
                  <a:pt x="454313" y="1317668"/>
                </a:lnTo>
                <a:cubicBezTo>
                  <a:pt x="454313" y="1315106"/>
                  <a:pt x="453835" y="1313213"/>
                  <a:pt x="452881" y="1311987"/>
                </a:cubicBezTo>
                <a:cubicBezTo>
                  <a:pt x="451925" y="1310760"/>
                  <a:pt x="450504" y="1310147"/>
                  <a:pt x="448616" y="1310147"/>
                </a:cubicBezTo>
                <a:cubicBezTo>
                  <a:pt x="447921" y="1310147"/>
                  <a:pt x="447243" y="1310250"/>
                  <a:pt x="446581" y="1310456"/>
                </a:cubicBezTo>
                <a:cubicBezTo>
                  <a:pt x="445919" y="1310663"/>
                  <a:pt x="445230" y="1311021"/>
                  <a:pt x="444513" y="1311531"/>
                </a:cubicBezTo>
                <a:cubicBezTo>
                  <a:pt x="443797" y="1312041"/>
                  <a:pt x="443021" y="1312730"/>
                  <a:pt x="442186" y="1313598"/>
                </a:cubicBezTo>
                <a:cubicBezTo>
                  <a:pt x="441350" y="1314466"/>
                  <a:pt x="440411" y="1315552"/>
                  <a:pt x="439369" y="1316854"/>
                </a:cubicBezTo>
                <a:lnTo>
                  <a:pt x="439369" y="1338536"/>
                </a:lnTo>
                <a:lnTo>
                  <a:pt x="433705" y="1338536"/>
                </a:lnTo>
                <a:lnTo>
                  <a:pt x="433705" y="1305850"/>
                </a:lnTo>
                <a:lnTo>
                  <a:pt x="438751" y="1305850"/>
                </a:lnTo>
                <a:lnTo>
                  <a:pt x="438979" y="1311124"/>
                </a:lnTo>
                <a:cubicBezTo>
                  <a:pt x="439934" y="1309995"/>
                  <a:pt x="440856" y="1309056"/>
                  <a:pt x="441746" y="1308308"/>
                </a:cubicBezTo>
                <a:cubicBezTo>
                  <a:pt x="442636" y="1307559"/>
                  <a:pt x="443510" y="1306957"/>
                  <a:pt x="444367" y="1306501"/>
                </a:cubicBezTo>
                <a:cubicBezTo>
                  <a:pt x="445224" y="1306045"/>
                  <a:pt x="446098" y="1305725"/>
                  <a:pt x="446988" y="1305540"/>
                </a:cubicBezTo>
                <a:cubicBezTo>
                  <a:pt x="447878" y="1305356"/>
                  <a:pt x="448800" y="1305264"/>
                  <a:pt x="449755" y="1305264"/>
                </a:cubicBezTo>
                <a:close/>
                <a:moveTo>
                  <a:pt x="375573" y="1305264"/>
                </a:moveTo>
                <a:cubicBezTo>
                  <a:pt x="378959" y="1305264"/>
                  <a:pt x="381526" y="1306360"/>
                  <a:pt x="383273" y="1308552"/>
                </a:cubicBezTo>
                <a:cubicBezTo>
                  <a:pt x="385020" y="1310744"/>
                  <a:pt x="385829" y="1314000"/>
                  <a:pt x="385698" y="1318319"/>
                </a:cubicBezTo>
                <a:lnTo>
                  <a:pt x="379969" y="1318319"/>
                </a:lnTo>
                <a:cubicBezTo>
                  <a:pt x="380034" y="1315454"/>
                  <a:pt x="379616" y="1313376"/>
                  <a:pt x="378715" y="1312084"/>
                </a:cubicBezTo>
                <a:cubicBezTo>
                  <a:pt x="377814" y="1310793"/>
                  <a:pt x="376496" y="1310147"/>
                  <a:pt x="374760" y="1310147"/>
                </a:cubicBezTo>
                <a:cubicBezTo>
                  <a:pt x="374000" y="1310147"/>
                  <a:pt x="373235" y="1310283"/>
                  <a:pt x="372464" y="1310554"/>
                </a:cubicBezTo>
                <a:cubicBezTo>
                  <a:pt x="371694" y="1310825"/>
                  <a:pt x="370902" y="1311259"/>
                  <a:pt x="370088" y="1311856"/>
                </a:cubicBezTo>
                <a:cubicBezTo>
                  <a:pt x="369274" y="1312453"/>
                  <a:pt x="368411" y="1313218"/>
                  <a:pt x="367500" y="1314152"/>
                </a:cubicBezTo>
                <a:cubicBezTo>
                  <a:pt x="366588" y="1315085"/>
                  <a:pt x="365612" y="1316213"/>
                  <a:pt x="364570" y="1317537"/>
                </a:cubicBezTo>
                <a:lnTo>
                  <a:pt x="364570" y="1338536"/>
                </a:lnTo>
                <a:lnTo>
                  <a:pt x="358840" y="1338536"/>
                </a:lnTo>
                <a:lnTo>
                  <a:pt x="358840" y="1305850"/>
                </a:lnTo>
                <a:lnTo>
                  <a:pt x="364016" y="1305850"/>
                </a:lnTo>
                <a:lnTo>
                  <a:pt x="364179" y="1311873"/>
                </a:lnTo>
                <a:cubicBezTo>
                  <a:pt x="366111" y="1309550"/>
                  <a:pt x="368015" y="1307868"/>
                  <a:pt x="369892" y="1306826"/>
                </a:cubicBezTo>
                <a:cubicBezTo>
                  <a:pt x="371770" y="1305785"/>
                  <a:pt x="373663" y="1305264"/>
                  <a:pt x="375573" y="1305264"/>
                </a:cubicBezTo>
                <a:close/>
                <a:moveTo>
                  <a:pt x="342375" y="1305264"/>
                </a:moveTo>
                <a:cubicBezTo>
                  <a:pt x="344654" y="1305264"/>
                  <a:pt x="346673" y="1305622"/>
                  <a:pt x="348431" y="1306338"/>
                </a:cubicBezTo>
                <a:cubicBezTo>
                  <a:pt x="350189" y="1307054"/>
                  <a:pt x="351670" y="1308069"/>
                  <a:pt x="352875" y="1309382"/>
                </a:cubicBezTo>
                <a:cubicBezTo>
                  <a:pt x="354080" y="1310695"/>
                  <a:pt x="354991" y="1312290"/>
                  <a:pt x="355610" y="1314168"/>
                </a:cubicBezTo>
                <a:cubicBezTo>
                  <a:pt x="356228" y="1316045"/>
                  <a:pt x="356538" y="1318145"/>
                  <a:pt x="356538" y="1320468"/>
                </a:cubicBezTo>
                <a:cubicBezTo>
                  <a:pt x="356538" y="1321270"/>
                  <a:pt x="356527" y="1321943"/>
                  <a:pt x="356505" y="1322486"/>
                </a:cubicBezTo>
                <a:cubicBezTo>
                  <a:pt x="356483" y="1323028"/>
                  <a:pt x="356451" y="1323539"/>
                  <a:pt x="356407" y="1324016"/>
                </a:cubicBezTo>
                <a:lnTo>
                  <a:pt x="333455" y="1324016"/>
                </a:lnTo>
                <a:cubicBezTo>
                  <a:pt x="333455" y="1327359"/>
                  <a:pt x="334388" y="1329925"/>
                  <a:pt x="336255" y="1331716"/>
                </a:cubicBezTo>
                <a:cubicBezTo>
                  <a:pt x="338122" y="1333506"/>
                  <a:pt x="340813" y="1334402"/>
                  <a:pt x="344329" y="1334402"/>
                </a:cubicBezTo>
                <a:cubicBezTo>
                  <a:pt x="345284" y="1334402"/>
                  <a:pt x="346239" y="1334364"/>
                  <a:pt x="347194" y="1334288"/>
                </a:cubicBezTo>
                <a:cubicBezTo>
                  <a:pt x="348149" y="1334212"/>
                  <a:pt x="349071" y="1334108"/>
                  <a:pt x="349961" y="1333978"/>
                </a:cubicBezTo>
                <a:cubicBezTo>
                  <a:pt x="350851" y="1333848"/>
                  <a:pt x="351703" y="1333702"/>
                  <a:pt x="352517" y="1333539"/>
                </a:cubicBezTo>
                <a:cubicBezTo>
                  <a:pt x="353331" y="1333376"/>
                  <a:pt x="354085" y="1333197"/>
                  <a:pt x="354780" y="1333002"/>
                </a:cubicBezTo>
                <a:lnTo>
                  <a:pt x="354780" y="1337657"/>
                </a:lnTo>
                <a:cubicBezTo>
                  <a:pt x="353239" y="1338091"/>
                  <a:pt x="351497" y="1338444"/>
                  <a:pt x="349554" y="1338715"/>
                </a:cubicBezTo>
                <a:cubicBezTo>
                  <a:pt x="347612" y="1338986"/>
                  <a:pt x="345599" y="1339122"/>
                  <a:pt x="343515" y="1339122"/>
                </a:cubicBezTo>
                <a:cubicBezTo>
                  <a:pt x="340715" y="1339122"/>
                  <a:pt x="338306" y="1338742"/>
                  <a:pt x="336288" y="1337983"/>
                </a:cubicBezTo>
                <a:cubicBezTo>
                  <a:pt x="334269" y="1337223"/>
                  <a:pt x="332614" y="1336121"/>
                  <a:pt x="331323" y="1334678"/>
                </a:cubicBezTo>
                <a:cubicBezTo>
                  <a:pt x="330031" y="1333235"/>
                  <a:pt x="329076" y="1331466"/>
                  <a:pt x="328458" y="1329372"/>
                </a:cubicBezTo>
                <a:cubicBezTo>
                  <a:pt x="327839" y="1327277"/>
                  <a:pt x="327530" y="1324906"/>
                  <a:pt x="327530" y="1322258"/>
                </a:cubicBezTo>
                <a:cubicBezTo>
                  <a:pt x="327530" y="1319957"/>
                  <a:pt x="327861" y="1317782"/>
                  <a:pt x="328523" y="1315731"/>
                </a:cubicBezTo>
                <a:cubicBezTo>
                  <a:pt x="329185" y="1313679"/>
                  <a:pt x="330151" y="1311878"/>
                  <a:pt x="331421" y="1310326"/>
                </a:cubicBezTo>
                <a:cubicBezTo>
                  <a:pt x="332690" y="1308774"/>
                  <a:pt x="334247" y="1307543"/>
                  <a:pt x="336092" y="1306631"/>
                </a:cubicBezTo>
                <a:cubicBezTo>
                  <a:pt x="337937" y="1305719"/>
                  <a:pt x="340031" y="1305264"/>
                  <a:pt x="342375" y="1305264"/>
                </a:cubicBezTo>
                <a:close/>
                <a:moveTo>
                  <a:pt x="266175" y="1305264"/>
                </a:moveTo>
                <a:cubicBezTo>
                  <a:pt x="268519" y="1305264"/>
                  <a:pt x="270619" y="1305627"/>
                  <a:pt x="272475" y="1306354"/>
                </a:cubicBezTo>
                <a:cubicBezTo>
                  <a:pt x="274331" y="1307081"/>
                  <a:pt x="275904" y="1308145"/>
                  <a:pt x="277196" y="1309545"/>
                </a:cubicBezTo>
                <a:cubicBezTo>
                  <a:pt x="278487" y="1310945"/>
                  <a:pt x="279475" y="1312687"/>
                  <a:pt x="280158" y="1314770"/>
                </a:cubicBezTo>
                <a:cubicBezTo>
                  <a:pt x="280842" y="1316854"/>
                  <a:pt x="281184" y="1319241"/>
                  <a:pt x="281184" y="1321932"/>
                </a:cubicBezTo>
                <a:cubicBezTo>
                  <a:pt x="281184" y="1324472"/>
                  <a:pt x="280826" y="1326800"/>
                  <a:pt x="280109" y="1328916"/>
                </a:cubicBezTo>
                <a:cubicBezTo>
                  <a:pt x="279393" y="1331032"/>
                  <a:pt x="278362" y="1332844"/>
                  <a:pt x="277017" y="1334353"/>
                </a:cubicBezTo>
                <a:cubicBezTo>
                  <a:pt x="275671" y="1335861"/>
                  <a:pt x="274032" y="1337033"/>
                  <a:pt x="272100" y="1337869"/>
                </a:cubicBezTo>
                <a:cubicBezTo>
                  <a:pt x="270169" y="1338704"/>
                  <a:pt x="267977" y="1339122"/>
                  <a:pt x="265524" y="1339122"/>
                </a:cubicBezTo>
                <a:cubicBezTo>
                  <a:pt x="263180" y="1339122"/>
                  <a:pt x="261080" y="1338759"/>
                  <a:pt x="259225" y="1338032"/>
                </a:cubicBezTo>
                <a:cubicBezTo>
                  <a:pt x="257369" y="1337304"/>
                  <a:pt x="255796" y="1336235"/>
                  <a:pt x="254504" y="1334825"/>
                </a:cubicBezTo>
                <a:cubicBezTo>
                  <a:pt x="253213" y="1333414"/>
                  <a:pt x="252225" y="1331667"/>
                  <a:pt x="251541" y="1329583"/>
                </a:cubicBezTo>
                <a:cubicBezTo>
                  <a:pt x="250858" y="1327500"/>
                  <a:pt x="250516" y="1325101"/>
                  <a:pt x="250516" y="1322388"/>
                </a:cubicBezTo>
                <a:cubicBezTo>
                  <a:pt x="250516" y="1319849"/>
                  <a:pt x="250874" y="1317532"/>
                  <a:pt x="251590" y="1315438"/>
                </a:cubicBezTo>
                <a:cubicBezTo>
                  <a:pt x="252306" y="1313343"/>
                  <a:pt x="253337" y="1311542"/>
                  <a:pt x="254683" y="1310033"/>
                </a:cubicBezTo>
                <a:cubicBezTo>
                  <a:pt x="256029" y="1308525"/>
                  <a:pt x="257667" y="1307353"/>
                  <a:pt x="259599" y="1306517"/>
                </a:cubicBezTo>
                <a:cubicBezTo>
                  <a:pt x="261531" y="1305681"/>
                  <a:pt x="263723" y="1305264"/>
                  <a:pt x="266175" y="1305264"/>
                </a:cubicBezTo>
                <a:close/>
                <a:moveTo>
                  <a:pt x="166023" y="1305264"/>
                </a:moveTo>
                <a:cubicBezTo>
                  <a:pt x="169409" y="1305264"/>
                  <a:pt x="171976" y="1306360"/>
                  <a:pt x="173723" y="1308552"/>
                </a:cubicBezTo>
                <a:cubicBezTo>
                  <a:pt x="175470" y="1310744"/>
                  <a:pt x="176279" y="1314000"/>
                  <a:pt x="176148" y="1318319"/>
                </a:cubicBezTo>
                <a:lnTo>
                  <a:pt x="170418" y="1318319"/>
                </a:lnTo>
                <a:cubicBezTo>
                  <a:pt x="170484" y="1315454"/>
                  <a:pt x="170066" y="1313376"/>
                  <a:pt x="169165" y="1312084"/>
                </a:cubicBezTo>
                <a:cubicBezTo>
                  <a:pt x="168264" y="1310793"/>
                  <a:pt x="166946" y="1310147"/>
                  <a:pt x="165210" y="1310147"/>
                </a:cubicBezTo>
                <a:cubicBezTo>
                  <a:pt x="164450" y="1310147"/>
                  <a:pt x="163685" y="1310283"/>
                  <a:pt x="162914" y="1310554"/>
                </a:cubicBezTo>
                <a:cubicBezTo>
                  <a:pt x="162144" y="1310825"/>
                  <a:pt x="161351" y="1311259"/>
                  <a:pt x="160538" y="1311856"/>
                </a:cubicBezTo>
                <a:cubicBezTo>
                  <a:pt x="159724" y="1312453"/>
                  <a:pt x="158861" y="1313218"/>
                  <a:pt x="157950" y="1314152"/>
                </a:cubicBezTo>
                <a:cubicBezTo>
                  <a:pt x="157038" y="1315085"/>
                  <a:pt x="156061" y="1316213"/>
                  <a:pt x="155020" y="1317537"/>
                </a:cubicBezTo>
                <a:lnTo>
                  <a:pt x="155020" y="1338536"/>
                </a:lnTo>
                <a:lnTo>
                  <a:pt x="149289" y="1338536"/>
                </a:lnTo>
                <a:lnTo>
                  <a:pt x="149289" y="1305850"/>
                </a:lnTo>
                <a:lnTo>
                  <a:pt x="154466" y="1305850"/>
                </a:lnTo>
                <a:lnTo>
                  <a:pt x="154629" y="1311873"/>
                </a:lnTo>
                <a:cubicBezTo>
                  <a:pt x="156560" y="1309550"/>
                  <a:pt x="158465" y="1307868"/>
                  <a:pt x="160342" y="1306826"/>
                </a:cubicBezTo>
                <a:cubicBezTo>
                  <a:pt x="162220" y="1305785"/>
                  <a:pt x="164113" y="1305264"/>
                  <a:pt x="166023" y="1305264"/>
                </a:cubicBezTo>
                <a:close/>
                <a:moveTo>
                  <a:pt x="132825" y="1305264"/>
                </a:moveTo>
                <a:cubicBezTo>
                  <a:pt x="135104" y="1305264"/>
                  <a:pt x="137123" y="1305622"/>
                  <a:pt x="138881" y="1306338"/>
                </a:cubicBezTo>
                <a:cubicBezTo>
                  <a:pt x="140639" y="1307054"/>
                  <a:pt x="142120" y="1308069"/>
                  <a:pt x="143325" y="1309382"/>
                </a:cubicBezTo>
                <a:cubicBezTo>
                  <a:pt x="144529" y="1310695"/>
                  <a:pt x="145441" y="1312290"/>
                  <a:pt x="146059" y="1314168"/>
                </a:cubicBezTo>
                <a:cubicBezTo>
                  <a:pt x="146678" y="1316045"/>
                  <a:pt x="146987" y="1318145"/>
                  <a:pt x="146987" y="1320468"/>
                </a:cubicBezTo>
                <a:cubicBezTo>
                  <a:pt x="146987" y="1321270"/>
                  <a:pt x="146976" y="1321943"/>
                  <a:pt x="146955" y="1322486"/>
                </a:cubicBezTo>
                <a:cubicBezTo>
                  <a:pt x="146933" y="1323028"/>
                  <a:pt x="146901" y="1323539"/>
                  <a:pt x="146857" y="1324016"/>
                </a:cubicBezTo>
                <a:lnTo>
                  <a:pt x="123905" y="1324016"/>
                </a:lnTo>
                <a:cubicBezTo>
                  <a:pt x="123905" y="1327359"/>
                  <a:pt x="124838" y="1329925"/>
                  <a:pt x="126705" y="1331716"/>
                </a:cubicBezTo>
                <a:cubicBezTo>
                  <a:pt x="128572" y="1333506"/>
                  <a:pt x="131263" y="1334402"/>
                  <a:pt x="134779" y="1334402"/>
                </a:cubicBezTo>
                <a:cubicBezTo>
                  <a:pt x="135734" y="1334402"/>
                  <a:pt x="136689" y="1334364"/>
                  <a:pt x="137644" y="1334288"/>
                </a:cubicBezTo>
                <a:cubicBezTo>
                  <a:pt x="138599" y="1334212"/>
                  <a:pt x="139521" y="1334108"/>
                  <a:pt x="140411" y="1333978"/>
                </a:cubicBezTo>
                <a:cubicBezTo>
                  <a:pt x="141301" y="1333848"/>
                  <a:pt x="142153" y="1333702"/>
                  <a:pt x="142967" y="1333539"/>
                </a:cubicBezTo>
                <a:cubicBezTo>
                  <a:pt x="143780" y="1333376"/>
                  <a:pt x="144535" y="1333197"/>
                  <a:pt x="145229" y="1333002"/>
                </a:cubicBezTo>
                <a:lnTo>
                  <a:pt x="145229" y="1337657"/>
                </a:lnTo>
                <a:cubicBezTo>
                  <a:pt x="143688" y="1338091"/>
                  <a:pt x="141946" y="1338444"/>
                  <a:pt x="140004" y="1338715"/>
                </a:cubicBezTo>
                <a:cubicBezTo>
                  <a:pt x="138061" y="1338986"/>
                  <a:pt x="136048" y="1339122"/>
                  <a:pt x="133965" y="1339122"/>
                </a:cubicBezTo>
                <a:cubicBezTo>
                  <a:pt x="131165" y="1339122"/>
                  <a:pt x="128756" y="1338742"/>
                  <a:pt x="126737" y="1337983"/>
                </a:cubicBezTo>
                <a:cubicBezTo>
                  <a:pt x="124719" y="1337223"/>
                  <a:pt x="123064" y="1336121"/>
                  <a:pt x="121773" y="1334678"/>
                </a:cubicBezTo>
                <a:cubicBezTo>
                  <a:pt x="120481" y="1333235"/>
                  <a:pt x="119526" y="1331466"/>
                  <a:pt x="118908" y="1329372"/>
                </a:cubicBezTo>
                <a:cubicBezTo>
                  <a:pt x="118289" y="1327277"/>
                  <a:pt x="117980" y="1324906"/>
                  <a:pt x="117980" y="1322258"/>
                </a:cubicBezTo>
                <a:cubicBezTo>
                  <a:pt x="117980" y="1319957"/>
                  <a:pt x="118311" y="1317782"/>
                  <a:pt x="118973" y="1315731"/>
                </a:cubicBezTo>
                <a:cubicBezTo>
                  <a:pt x="119635" y="1313679"/>
                  <a:pt x="120600" y="1311878"/>
                  <a:pt x="121870" y="1310326"/>
                </a:cubicBezTo>
                <a:cubicBezTo>
                  <a:pt x="123140" y="1308774"/>
                  <a:pt x="124697" y="1307543"/>
                  <a:pt x="126542" y="1306631"/>
                </a:cubicBezTo>
                <a:cubicBezTo>
                  <a:pt x="128387" y="1305719"/>
                  <a:pt x="130481" y="1305264"/>
                  <a:pt x="132825" y="1305264"/>
                </a:cubicBezTo>
                <a:close/>
                <a:moveTo>
                  <a:pt x="59230" y="1305264"/>
                </a:moveTo>
                <a:cubicBezTo>
                  <a:pt x="62594" y="1305264"/>
                  <a:pt x="65139" y="1306257"/>
                  <a:pt x="66864" y="1308243"/>
                </a:cubicBezTo>
                <a:cubicBezTo>
                  <a:pt x="68590" y="1310229"/>
                  <a:pt x="69452" y="1313218"/>
                  <a:pt x="69452" y="1317212"/>
                </a:cubicBezTo>
                <a:lnTo>
                  <a:pt x="69452" y="1338536"/>
                </a:lnTo>
                <a:lnTo>
                  <a:pt x="63788" y="1338536"/>
                </a:lnTo>
                <a:lnTo>
                  <a:pt x="63788" y="1317668"/>
                </a:lnTo>
                <a:cubicBezTo>
                  <a:pt x="63788" y="1315106"/>
                  <a:pt x="63310" y="1313213"/>
                  <a:pt x="62355" y="1311987"/>
                </a:cubicBezTo>
                <a:cubicBezTo>
                  <a:pt x="61400" y="1310760"/>
                  <a:pt x="59979" y="1310147"/>
                  <a:pt x="58090" y="1310147"/>
                </a:cubicBezTo>
                <a:cubicBezTo>
                  <a:pt x="57396" y="1310147"/>
                  <a:pt x="56717" y="1310250"/>
                  <a:pt x="56055" y="1310456"/>
                </a:cubicBezTo>
                <a:cubicBezTo>
                  <a:pt x="55394" y="1310663"/>
                  <a:pt x="54704" y="1311021"/>
                  <a:pt x="53988" y="1311531"/>
                </a:cubicBezTo>
                <a:cubicBezTo>
                  <a:pt x="53272" y="1312041"/>
                  <a:pt x="52496" y="1312730"/>
                  <a:pt x="51661" y="1313598"/>
                </a:cubicBezTo>
                <a:cubicBezTo>
                  <a:pt x="50825" y="1314466"/>
                  <a:pt x="49886" y="1315552"/>
                  <a:pt x="48844" y="1316854"/>
                </a:cubicBezTo>
                <a:lnTo>
                  <a:pt x="48844" y="1338536"/>
                </a:lnTo>
                <a:lnTo>
                  <a:pt x="43180" y="1338536"/>
                </a:lnTo>
                <a:lnTo>
                  <a:pt x="43180" y="1305850"/>
                </a:lnTo>
                <a:lnTo>
                  <a:pt x="48226" y="1305850"/>
                </a:lnTo>
                <a:lnTo>
                  <a:pt x="48454" y="1311124"/>
                </a:lnTo>
                <a:cubicBezTo>
                  <a:pt x="49409" y="1309995"/>
                  <a:pt x="50331" y="1309056"/>
                  <a:pt x="51221" y="1308308"/>
                </a:cubicBezTo>
                <a:cubicBezTo>
                  <a:pt x="52111" y="1307559"/>
                  <a:pt x="52984" y="1306957"/>
                  <a:pt x="53842" y="1306501"/>
                </a:cubicBezTo>
                <a:cubicBezTo>
                  <a:pt x="54699" y="1306045"/>
                  <a:pt x="55573" y="1305725"/>
                  <a:pt x="56463" y="1305540"/>
                </a:cubicBezTo>
                <a:cubicBezTo>
                  <a:pt x="57352" y="1305356"/>
                  <a:pt x="58275" y="1305264"/>
                  <a:pt x="59230" y="1305264"/>
                </a:cubicBezTo>
                <a:close/>
                <a:moveTo>
                  <a:pt x="656245" y="1301324"/>
                </a:moveTo>
                <a:lnTo>
                  <a:pt x="649050" y="1324081"/>
                </a:lnTo>
                <a:lnTo>
                  <a:pt x="663440" y="1324081"/>
                </a:lnTo>
                <a:close/>
                <a:moveTo>
                  <a:pt x="6414" y="1295985"/>
                </a:moveTo>
                <a:lnTo>
                  <a:pt x="30604" y="1295985"/>
                </a:lnTo>
                <a:lnTo>
                  <a:pt x="30604" y="1300869"/>
                </a:lnTo>
                <a:lnTo>
                  <a:pt x="12209" y="1300869"/>
                </a:lnTo>
                <a:lnTo>
                  <a:pt x="12209" y="1314054"/>
                </a:lnTo>
                <a:lnTo>
                  <a:pt x="29887" y="1314054"/>
                </a:lnTo>
                <a:lnTo>
                  <a:pt x="29887" y="1318937"/>
                </a:lnTo>
                <a:lnTo>
                  <a:pt x="12209" y="1318937"/>
                </a:lnTo>
                <a:lnTo>
                  <a:pt x="12209" y="1333588"/>
                </a:lnTo>
                <a:lnTo>
                  <a:pt x="30604" y="1333588"/>
                </a:lnTo>
                <a:lnTo>
                  <a:pt x="30604" y="1338536"/>
                </a:lnTo>
                <a:lnTo>
                  <a:pt x="6414" y="1338536"/>
                </a:lnTo>
                <a:close/>
                <a:moveTo>
                  <a:pt x="302485" y="1295399"/>
                </a:moveTo>
                <a:lnTo>
                  <a:pt x="302485" y="1305850"/>
                </a:lnTo>
                <a:lnTo>
                  <a:pt x="317168" y="1305850"/>
                </a:lnTo>
                <a:lnTo>
                  <a:pt x="317168" y="1310603"/>
                </a:lnTo>
                <a:lnTo>
                  <a:pt x="302485" y="1310603"/>
                </a:lnTo>
                <a:lnTo>
                  <a:pt x="302485" y="1327207"/>
                </a:lnTo>
                <a:cubicBezTo>
                  <a:pt x="302485" y="1329551"/>
                  <a:pt x="303109" y="1331303"/>
                  <a:pt x="304357" y="1332464"/>
                </a:cubicBezTo>
                <a:cubicBezTo>
                  <a:pt x="305605" y="1333625"/>
                  <a:pt x="307444" y="1334206"/>
                  <a:pt x="309875" y="1334206"/>
                </a:cubicBezTo>
                <a:cubicBezTo>
                  <a:pt x="310917" y="1334206"/>
                  <a:pt x="312056" y="1334125"/>
                  <a:pt x="313293" y="1333962"/>
                </a:cubicBezTo>
                <a:cubicBezTo>
                  <a:pt x="314530" y="1333799"/>
                  <a:pt x="315822" y="1333544"/>
                  <a:pt x="317168" y="1333197"/>
                </a:cubicBezTo>
                <a:lnTo>
                  <a:pt x="317168" y="1338080"/>
                </a:lnTo>
                <a:cubicBezTo>
                  <a:pt x="315887" y="1338406"/>
                  <a:pt x="314563" y="1338639"/>
                  <a:pt x="313196" y="1338780"/>
                </a:cubicBezTo>
                <a:cubicBezTo>
                  <a:pt x="311828" y="1338921"/>
                  <a:pt x="310439" y="1338992"/>
                  <a:pt x="309028" y="1338992"/>
                </a:cubicBezTo>
                <a:cubicBezTo>
                  <a:pt x="304926" y="1338992"/>
                  <a:pt x="301866" y="1338064"/>
                  <a:pt x="299848" y="1336208"/>
                </a:cubicBezTo>
                <a:cubicBezTo>
                  <a:pt x="297829" y="1334353"/>
                  <a:pt x="296820" y="1331504"/>
                  <a:pt x="296820" y="1327662"/>
                </a:cubicBezTo>
                <a:lnTo>
                  <a:pt x="296820" y="1310603"/>
                </a:lnTo>
                <a:lnTo>
                  <a:pt x="287672" y="1310603"/>
                </a:lnTo>
                <a:lnTo>
                  <a:pt x="287672" y="1305850"/>
                </a:lnTo>
                <a:lnTo>
                  <a:pt x="296820" y="1305850"/>
                </a:lnTo>
                <a:lnTo>
                  <a:pt x="296820" y="1296864"/>
                </a:lnTo>
                <a:close/>
                <a:moveTo>
                  <a:pt x="92935" y="1295399"/>
                </a:moveTo>
                <a:lnTo>
                  <a:pt x="92935" y="1305850"/>
                </a:lnTo>
                <a:lnTo>
                  <a:pt x="107618" y="1305850"/>
                </a:lnTo>
                <a:lnTo>
                  <a:pt x="107618" y="1310603"/>
                </a:lnTo>
                <a:lnTo>
                  <a:pt x="92935" y="1310603"/>
                </a:lnTo>
                <a:lnTo>
                  <a:pt x="92935" y="1327207"/>
                </a:lnTo>
                <a:cubicBezTo>
                  <a:pt x="92935" y="1329551"/>
                  <a:pt x="93559" y="1331303"/>
                  <a:pt x="94807" y="1332464"/>
                </a:cubicBezTo>
                <a:cubicBezTo>
                  <a:pt x="96055" y="1333625"/>
                  <a:pt x="97894" y="1334206"/>
                  <a:pt x="100325" y="1334206"/>
                </a:cubicBezTo>
                <a:cubicBezTo>
                  <a:pt x="101367" y="1334206"/>
                  <a:pt x="102506" y="1334125"/>
                  <a:pt x="103743" y="1333962"/>
                </a:cubicBezTo>
                <a:cubicBezTo>
                  <a:pt x="104980" y="1333799"/>
                  <a:pt x="106272" y="1333544"/>
                  <a:pt x="107618" y="1333197"/>
                </a:cubicBezTo>
                <a:lnTo>
                  <a:pt x="107618" y="1338080"/>
                </a:lnTo>
                <a:cubicBezTo>
                  <a:pt x="106337" y="1338406"/>
                  <a:pt x="105013" y="1338639"/>
                  <a:pt x="103646" y="1338780"/>
                </a:cubicBezTo>
                <a:cubicBezTo>
                  <a:pt x="102278" y="1338921"/>
                  <a:pt x="100889" y="1338992"/>
                  <a:pt x="99479" y="1338992"/>
                </a:cubicBezTo>
                <a:cubicBezTo>
                  <a:pt x="95376" y="1338992"/>
                  <a:pt x="92316" y="1338064"/>
                  <a:pt x="90298" y="1336208"/>
                </a:cubicBezTo>
                <a:cubicBezTo>
                  <a:pt x="88279" y="1334353"/>
                  <a:pt x="87270" y="1331504"/>
                  <a:pt x="87270" y="1327662"/>
                </a:cubicBezTo>
                <a:lnTo>
                  <a:pt x="87270" y="1310603"/>
                </a:lnTo>
                <a:lnTo>
                  <a:pt x="78122" y="1310603"/>
                </a:lnTo>
                <a:lnTo>
                  <a:pt x="78122" y="1305850"/>
                </a:lnTo>
                <a:lnTo>
                  <a:pt x="87270" y="1305850"/>
                </a:lnTo>
                <a:lnTo>
                  <a:pt x="87270" y="1296864"/>
                </a:lnTo>
                <a:close/>
                <a:moveTo>
                  <a:pt x="673295" y="1292534"/>
                </a:moveTo>
                <a:lnTo>
                  <a:pt x="688694" y="1292534"/>
                </a:lnTo>
                <a:lnTo>
                  <a:pt x="688694" y="1333815"/>
                </a:lnTo>
                <a:lnTo>
                  <a:pt x="698428" y="1333815"/>
                </a:lnTo>
                <a:lnTo>
                  <a:pt x="698428" y="1338536"/>
                </a:lnTo>
                <a:lnTo>
                  <a:pt x="674378" y="1338536"/>
                </a:lnTo>
                <a:lnTo>
                  <a:pt x="672220" y="1338536"/>
                </a:lnTo>
                <a:lnTo>
                  <a:pt x="668063" y="1338536"/>
                </a:lnTo>
                <a:lnTo>
                  <a:pt x="665100" y="1329258"/>
                </a:lnTo>
                <a:lnTo>
                  <a:pt x="647390" y="1329258"/>
                </a:lnTo>
                <a:lnTo>
                  <a:pt x="644394" y="1338536"/>
                </a:lnTo>
                <a:lnTo>
                  <a:pt x="638371" y="1338536"/>
                </a:lnTo>
                <a:lnTo>
                  <a:pt x="652501" y="1295985"/>
                </a:lnTo>
                <a:lnTo>
                  <a:pt x="660444" y="1295985"/>
                </a:lnTo>
                <a:lnTo>
                  <a:pt x="672833" y="1333815"/>
                </a:lnTo>
                <a:lnTo>
                  <a:pt x="682964" y="1333815"/>
                </a:lnTo>
                <a:lnTo>
                  <a:pt x="682964" y="1297190"/>
                </a:lnTo>
                <a:lnTo>
                  <a:pt x="673295" y="1297190"/>
                </a:lnTo>
                <a:close/>
                <a:moveTo>
                  <a:pt x="723050" y="1292144"/>
                </a:moveTo>
                <a:cubicBezTo>
                  <a:pt x="723679" y="1292144"/>
                  <a:pt x="724265" y="1292258"/>
                  <a:pt x="724808" y="1292486"/>
                </a:cubicBezTo>
                <a:cubicBezTo>
                  <a:pt x="725351" y="1292713"/>
                  <a:pt x="725823" y="1293033"/>
                  <a:pt x="726224" y="1293446"/>
                </a:cubicBezTo>
                <a:cubicBezTo>
                  <a:pt x="726626" y="1293858"/>
                  <a:pt x="726940" y="1294330"/>
                  <a:pt x="727168" y="1294862"/>
                </a:cubicBezTo>
                <a:cubicBezTo>
                  <a:pt x="727396" y="1295394"/>
                  <a:pt x="727510" y="1295974"/>
                  <a:pt x="727510" y="1296604"/>
                </a:cubicBezTo>
                <a:cubicBezTo>
                  <a:pt x="727510" y="1297211"/>
                  <a:pt x="727396" y="1297787"/>
                  <a:pt x="727168" y="1298329"/>
                </a:cubicBezTo>
                <a:cubicBezTo>
                  <a:pt x="726940" y="1298872"/>
                  <a:pt x="726626" y="1299349"/>
                  <a:pt x="726224" y="1299762"/>
                </a:cubicBezTo>
                <a:cubicBezTo>
                  <a:pt x="725823" y="1300174"/>
                  <a:pt x="725351" y="1300494"/>
                  <a:pt x="724808" y="1300722"/>
                </a:cubicBezTo>
                <a:cubicBezTo>
                  <a:pt x="724265" y="1300950"/>
                  <a:pt x="723679" y="1301064"/>
                  <a:pt x="723050" y="1301064"/>
                </a:cubicBezTo>
                <a:cubicBezTo>
                  <a:pt x="722421" y="1301064"/>
                  <a:pt x="721834" y="1300950"/>
                  <a:pt x="721292" y="1300722"/>
                </a:cubicBezTo>
                <a:cubicBezTo>
                  <a:pt x="720749" y="1300494"/>
                  <a:pt x="720277" y="1300174"/>
                  <a:pt x="719876" y="1299762"/>
                </a:cubicBezTo>
                <a:cubicBezTo>
                  <a:pt x="719474" y="1299349"/>
                  <a:pt x="719160" y="1298872"/>
                  <a:pt x="718932" y="1298329"/>
                </a:cubicBezTo>
                <a:cubicBezTo>
                  <a:pt x="718704" y="1297787"/>
                  <a:pt x="718590" y="1297211"/>
                  <a:pt x="718590" y="1296604"/>
                </a:cubicBezTo>
                <a:cubicBezTo>
                  <a:pt x="718590" y="1295974"/>
                  <a:pt x="718704" y="1295394"/>
                  <a:pt x="718932" y="1294862"/>
                </a:cubicBezTo>
                <a:cubicBezTo>
                  <a:pt x="719160" y="1294330"/>
                  <a:pt x="719474" y="1293858"/>
                  <a:pt x="719876" y="1293446"/>
                </a:cubicBezTo>
                <a:cubicBezTo>
                  <a:pt x="720277" y="1293033"/>
                  <a:pt x="720749" y="1292713"/>
                  <a:pt x="721292" y="1292486"/>
                </a:cubicBezTo>
                <a:cubicBezTo>
                  <a:pt x="721834" y="1292258"/>
                  <a:pt x="722421" y="1292144"/>
                  <a:pt x="723050" y="1292144"/>
                </a:cubicBezTo>
                <a:close/>
                <a:moveTo>
                  <a:pt x="755485" y="1261457"/>
                </a:moveTo>
                <a:cubicBezTo>
                  <a:pt x="754769" y="1261935"/>
                  <a:pt x="754177" y="1262401"/>
                  <a:pt x="753711" y="1262857"/>
                </a:cubicBezTo>
                <a:cubicBezTo>
                  <a:pt x="753244" y="1263313"/>
                  <a:pt x="752881" y="1263774"/>
                  <a:pt x="752620" y="1264241"/>
                </a:cubicBezTo>
                <a:cubicBezTo>
                  <a:pt x="752360" y="1264707"/>
                  <a:pt x="752175" y="1265174"/>
                  <a:pt x="752067" y="1265641"/>
                </a:cubicBezTo>
                <a:cubicBezTo>
                  <a:pt x="751958" y="1266107"/>
                  <a:pt x="751904" y="1266579"/>
                  <a:pt x="751904" y="1267057"/>
                </a:cubicBezTo>
                <a:cubicBezTo>
                  <a:pt x="751904" y="1268598"/>
                  <a:pt x="752707" y="1269721"/>
                  <a:pt x="754313" y="1270426"/>
                </a:cubicBezTo>
                <a:cubicBezTo>
                  <a:pt x="755919" y="1271132"/>
                  <a:pt x="758155" y="1271484"/>
                  <a:pt x="761020" y="1271484"/>
                </a:cubicBezTo>
                <a:cubicBezTo>
                  <a:pt x="762821" y="1271484"/>
                  <a:pt x="764335" y="1271322"/>
                  <a:pt x="765561" y="1270996"/>
                </a:cubicBezTo>
                <a:cubicBezTo>
                  <a:pt x="766788" y="1270670"/>
                  <a:pt x="767775" y="1270242"/>
                  <a:pt x="768524" y="1269710"/>
                </a:cubicBezTo>
                <a:cubicBezTo>
                  <a:pt x="769273" y="1269178"/>
                  <a:pt x="769810" y="1268571"/>
                  <a:pt x="770135" y="1267887"/>
                </a:cubicBezTo>
                <a:cubicBezTo>
                  <a:pt x="770461" y="1267203"/>
                  <a:pt x="770624" y="1266503"/>
                  <a:pt x="770624" y="1265787"/>
                </a:cubicBezTo>
                <a:cubicBezTo>
                  <a:pt x="770624" y="1264463"/>
                  <a:pt x="770081" y="1263486"/>
                  <a:pt x="768996" y="1262857"/>
                </a:cubicBezTo>
                <a:cubicBezTo>
                  <a:pt x="767911" y="1262228"/>
                  <a:pt x="766250" y="1261859"/>
                  <a:pt x="764015" y="1261750"/>
                </a:cubicBezTo>
                <a:close/>
                <a:moveTo>
                  <a:pt x="469735" y="1261457"/>
                </a:moveTo>
                <a:cubicBezTo>
                  <a:pt x="469019" y="1261935"/>
                  <a:pt x="468428" y="1262401"/>
                  <a:pt x="467961" y="1262857"/>
                </a:cubicBezTo>
                <a:cubicBezTo>
                  <a:pt x="467494" y="1263313"/>
                  <a:pt x="467131" y="1263774"/>
                  <a:pt x="466870" y="1264241"/>
                </a:cubicBezTo>
                <a:cubicBezTo>
                  <a:pt x="466610" y="1264707"/>
                  <a:pt x="466425" y="1265174"/>
                  <a:pt x="466317" y="1265641"/>
                </a:cubicBezTo>
                <a:cubicBezTo>
                  <a:pt x="466208" y="1266107"/>
                  <a:pt x="466154" y="1266579"/>
                  <a:pt x="466154" y="1267057"/>
                </a:cubicBezTo>
                <a:cubicBezTo>
                  <a:pt x="466154" y="1268598"/>
                  <a:pt x="466957" y="1269721"/>
                  <a:pt x="468563" y="1270426"/>
                </a:cubicBezTo>
                <a:cubicBezTo>
                  <a:pt x="470169" y="1271132"/>
                  <a:pt x="472405" y="1271484"/>
                  <a:pt x="475270" y="1271484"/>
                </a:cubicBezTo>
                <a:cubicBezTo>
                  <a:pt x="477071" y="1271484"/>
                  <a:pt x="478585" y="1271322"/>
                  <a:pt x="479811" y="1270996"/>
                </a:cubicBezTo>
                <a:cubicBezTo>
                  <a:pt x="481038" y="1270670"/>
                  <a:pt x="482025" y="1270242"/>
                  <a:pt x="482774" y="1269710"/>
                </a:cubicBezTo>
                <a:cubicBezTo>
                  <a:pt x="483523" y="1269178"/>
                  <a:pt x="484060" y="1268571"/>
                  <a:pt x="484385" y="1267887"/>
                </a:cubicBezTo>
                <a:cubicBezTo>
                  <a:pt x="484711" y="1267203"/>
                  <a:pt x="484874" y="1266503"/>
                  <a:pt x="484874" y="1265787"/>
                </a:cubicBezTo>
                <a:cubicBezTo>
                  <a:pt x="484874" y="1264463"/>
                  <a:pt x="484331" y="1263486"/>
                  <a:pt x="483246" y="1262857"/>
                </a:cubicBezTo>
                <a:cubicBezTo>
                  <a:pt x="482161" y="1262228"/>
                  <a:pt x="480500" y="1261859"/>
                  <a:pt x="478265" y="1261750"/>
                </a:cubicBezTo>
                <a:close/>
                <a:moveTo>
                  <a:pt x="1208889" y="1247458"/>
                </a:moveTo>
                <a:cubicBezTo>
                  <a:pt x="1207479" y="1247458"/>
                  <a:pt x="1206263" y="1247599"/>
                  <a:pt x="1205243" y="1247881"/>
                </a:cubicBezTo>
                <a:cubicBezTo>
                  <a:pt x="1204223" y="1248163"/>
                  <a:pt x="1203387" y="1248565"/>
                  <a:pt x="1202736" y="1249086"/>
                </a:cubicBezTo>
                <a:cubicBezTo>
                  <a:pt x="1202085" y="1249607"/>
                  <a:pt x="1201602" y="1250231"/>
                  <a:pt x="1201287" y="1250958"/>
                </a:cubicBezTo>
                <a:cubicBezTo>
                  <a:pt x="1200973" y="1251685"/>
                  <a:pt x="1200815" y="1252504"/>
                  <a:pt x="1200815" y="1253416"/>
                </a:cubicBezTo>
                <a:cubicBezTo>
                  <a:pt x="1200815" y="1254045"/>
                  <a:pt x="1200913" y="1254647"/>
                  <a:pt x="1201108" y="1255223"/>
                </a:cubicBezTo>
                <a:cubicBezTo>
                  <a:pt x="1201304" y="1255798"/>
                  <a:pt x="1201618" y="1256308"/>
                  <a:pt x="1202053" y="1256753"/>
                </a:cubicBezTo>
                <a:cubicBezTo>
                  <a:pt x="1202487" y="1257198"/>
                  <a:pt x="1203051" y="1257550"/>
                  <a:pt x="1203745" y="1257811"/>
                </a:cubicBezTo>
                <a:cubicBezTo>
                  <a:pt x="1204440" y="1258071"/>
                  <a:pt x="1205286" y="1258202"/>
                  <a:pt x="1206285" y="1258202"/>
                </a:cubicBezTo>
                <a:cubicBezTo>
                  <a:pt x="1207587" y="1258202"/>
                  <a:pt x="1209079" y="1257805"/>
                  <a:pt x="1210761" y="1257013"/>
                </a:cubicBezTo>
                <a:cubicBezTo>
                  <a:pt x="1212443" y="1256221"/>
                  <a:pt x="1214218" y="1254968"/>
                  <a:pt x="1216084" y="1253253"/>
                </a:cubicBezTo>
                <a:lnTo>
                  <a:pt x="1216084" y="1247458"/>
                </a:lnTo>
                <a:close/>
                <a:moveTo>
                  <a:pt x="932664" y="1247458"/>
                </a:moveTo>
                <a:cubicBezTo>
                  <a:pt x="931253" y="1247458"/>
                  <a:pt x="930038" y="1247599"/>
                  <a:pt x="929018" y="1247881"/>
                </a:cubicBezTo>
                <a:cubicBezTo>
                  <a:pt x="927998" y="1248163"/>
                  <a:pt x="927162" y="1248565"/>
                  <a:pt x="926511" y="1249086"/>
                </a:cubicBezTo>
                <a:cubicBezTo>
                  <a:pt x="925860" y="1249607"/>
                  <a:pt x="925377" y="1250231"/>
                  <a:pt x="925062" y="1250958"/>
                </a:cubicBezTo>
                <a:cubicBezTo>
                  <a:pt x="924748" y="1251685"/>
                  <a:pt x="924590" y="1252504"/>
                  <a:pt x="924590" y="1253416"/>
                </a:cubicBezTo>
                <a:cubicBezTo>
                  <a:pt x="924590" y="1254045"/>
                  <a:pt x="924688" y="1254647"/>
                  <a:pt x="924883" y="1255223"/>
                </a:cubicBezTo>
                <a:cubicBezTo>
                  <a:pt x="925079" y="1255798"/>
                  <a:pt x="925393" y="1256308"/>
                  <a:pt x="925828" y="1256753"/>
                </a:cubicBezTo>
                <a:cubicBezTo>
                  <a:pt x="926262" y="1257198"/>
                  <a:pt x="926826" y="1257550"/>
                  <a:pt x="927520" y="1257811"/>
                </a:cubicBezTo>
                <a:cubicBezTo>
                  <a:pt x="928215" y="1258071"/>
                  <a:pt x="929061" y="1258202"/>
                  <a:pt x="930060" y="1258202"/>
                </a:cubicBezTo>
                <a:cubicBezTo>
                  <a:pt x="931362" y="1258202"/>
                  <a:pt x="932854" y="1257805"/>
                  <a:pt x="934536" y="1257013"/>
                </a:cubicBezTo>
                <a:cubicBezTo>
                  <a:pt x="936218" y="1256221"/>
                  <a:pt x="937993" y="1254968"/>
                  <a:pt x="939859" y="1253253"/>
                </a:cubicBezTo>
                <a:lnTo>
                  <a:pt x="939859" y="1247458"/>
                </a:lnTo>
                <a:close/>
                <a:moveTo>
                  <a:pt x="1144493" y="1234012"/>
                </a:moveTo>
                <a:cubicBezTo>
                  <a:pt x="1143777" y="1234012"/>
                  <a:pt x="1143050" y="1234126"/>
                  <a:pt x="1142312" y="1234354"/>
                </a:cubicBezTo>
                <a:cubicBezTo>
                  <a:pt x="1141574" y="1234582"/>
                  <a:pt x="1140809" y="1234962"/>
                  <a:pt x="1140017" y="1235494"/>
                </a:cubicBezTo>
                <a:cubicBezTo>
                  <a:pt x="1139225" y="1236025"/>
                  <a:pt x="1138389" y="1236731"/>
                  <a:pt x="1137510" y="1237610"/>
                </a:cubicBezTo>
                <a:cubicBezTo>
                  <a:pt x="1136631" y="1238489"/>
                  <a:pt x="1135692" y="1239579"/>
                  <a:pt x="1134694" y="1240882"/>
                </a:cubicBezTo>
                <a:lnTo>
                  <a:pt x="1134694" y="1256736"/>
                </a:lnTo>
                <a:cubicBezTo>
                  <a:pt x="1135736" y="1257170"/>
                  <a:pt x="1136832" y="1257512"/>
                  <a:pt x="1137982" y="1257762"/>
                </a:cubicBezTo>
                <a:cubicBezTo>
                  <a:pt x="1139132" y="1258012"/>
                  <a:pt x="1140261" y="1258136"/>
                  <a:pt x="1141368" y="1258136"/>
                </a:cubicBezTo>
                <a:cubicBezTo>
                  <a:pt x="1144428" y="1258136"/>
                  <a:pt x="1146826" y="1257100"/>
                  <a:pt x="1148563" y="1255027"/>
                </a:cubicBezTo>
                <a:cubicBezTo>
                  <a:pt x="1150299" y="1252954"/>
                  <a:pt x="1151167" y="1249835"/>
                  <a:pt x="1151167" y="1245667"/>
                </a:cubicBezTo>
                <a:cubicBezTo>
                  <a:pt x="1151167" y="1243953"/>
                  <a:pt x="1151042" y="1242379"/>
                  <a:pt x="1150793" y="1240947"/>
                </a:cubicBezTo>
                <a:cubicBezTo>
                  <a:pt x="1150543" y="1239514"/>
                  <a:pt x="1150147" y="1238288"/>
                  <a:pt x="1149605" y="1237268"/>
                </a:cubicBezTo>
                <a:cubicBezTo>
                  <a:pt x="1149062" y="1236248"/>
                  <a:pt x="1148367" y="1235450"/>
                  <a:pt x="1147521" y="1234875"/>
                </a:cubicBezTo>
                <a:cubicBezTo>
                  <a:pt x="1146675" y="1234300"/>
                  <a:pt x="1145665" y="1234012"/>
                  <a:pt x="1144493" y="1234012"/>
                </a:cubicBezTo>
                <a:close/>
                <a:moveTo>
                  <a:pt x="1523149" y="1233882"/>
                </a:moveTo>
                <a:cubicBezTo>
                  <a:pt x="1521456" y="1233882"/>
                  <a:pt x="1520008" y="1234213"/>
                  <a:pt x="1518803" y="1234875"/>
                </a:cubicBezTo>
                <a:cubicBezTo>
                  <a:pt x="1517598" y="1235537"/>
                  <a:pt x="1516611" y="1236421"/>
                  <a:pt x="1515840" y="1237528"/>
                </a:cubicBezTo>
                <a:cubicBezTo>
                  <a:pt x="1515070" y="1238635"/>
                  <a:pt x="1514506" y="1239921"/>
                  <a:pt x="1514147" y="1241386"/>
                </a:cubicBezTo>
                <a:cubicBezTo>
                  <a:pt x="1513789" y="1242851"/>
                  <a:pt x="1513610" y="1244387"/>
                  <a:pt x="1513610" y="1245993"/>
                </a:cubicBezTo>
                <a:cubicBezTo>
                  <a:pt x="1513610" y="1248012"/>
                  <a:pt x="1513833" y="1249780"/>
                  <a:pt x="1514278" y="1251300"/>
                </a:cubicBezTo>
                <a:cubicBezTo>
                  <a:pt x="1514723" y="1252819"/>
                  <a:pt x="1515358" y="1254083"/>
                  <a:pt x="1516182" y="1255092"/>
                </a:cubicBezTo>
                <a:cubicBezTo>
                  <a:pt x="1517007" y="1256102"/>
                  <a:pt x="1518005" y="1256861"/>
                  <a:pt x="1519177" y="1257371"/>
                </a:cubicBezTo>
                <a:cubicBezTo>
                  <a:pt x="1520349" y="1257881"/>
                  <a:pt x="1521673" y="1258136"/>
                  <a:pt x="1523149" y="1258136"/>
                </a:cubicBezTo>
                <a:cubicBezTo>
                  <a:pt x="1524842" y="1258136"/>
                  <a:pt x="1526291" y="1257805"/>
                  <a:pt x="1527495" y="1257144"/>
                </a:cubicBezTo>
                <a:cubicBezTo>
                  <a:pt x="1528700" y="1256481"/>
                  <a:pt x="1529687" y="1255597"/>
                  <a:pt x="1530458" y="1254490"/>
                </a:cubicBezTo>
                <a:cubicBezTo>
                  <a:pt x="1531229" y="1253383"/>
                  <a:pt x="1531793" y="1252097"/>
                  <a:pt x="1532151" y="1250632"/>
                </a:cubicBezTo>
                <a:cubicBezTo>
                  <a:pt x="1532509" y="1249167"/>
                  <a:pt x="1532688" y="1247621"/>
                  <a:pt x="1532688" y="1245993"/>
                </a:cubicBezTo>
                <a:cubicBezTo>
                  <a:pt x="1532688" y="1243975"/>
                  <a:pt x="1532466" y="1242211"/>
                  <a:pt x="1532021" y="1240703"/>
                </a:cubicBezTo>
                <a:cubicBezTo>
                  <a:pt x="1531576" y="1239194"/>
                  <a:pt x="1530941" y="1237935"/>
                  <a:pt x="1530116" y="1236926"/>
                </a:cubicBezTo>
                <a:cubicBezTo>
                  <a:pt x="1529292" y="1235917"/>
                  <a:pt x="1528288" y="1235157"/>
                  <a:pt x="1527105" y="1234647"/>
                </a:cubicBezTo>
                <a:cubicBezTo>
                  <a:pt x="1525922" y="1234137"/>
                  <a:pt x="1524604" y="1233882"/>
                  <a:pt x="1523149" y="1233882"/>
                </a:cubicBezTo>
                <a:close/>
                <a:moveTo>
                  <a:pt x="1389799" y="1233882"/>
                </a:moveTo>
                <a:cubicBezTo>
                  <a:pt x="1388106" y="1233882"/>
                  <a:pt x="1386658" y="1234213"/>
                  <a:pt x="1385453" y="1234875"/>
                </a:cubicBezTo>
                <a:cubicBezTo>
                  <a:pt x="1384248" y="1235537"/>
                  <a:pt x="1383261" y="1236421"/>
                  <a:pt x="1382490" y="1237528"/>
                </a:cubicBezTo>
                <a:cubicBezTo>
                  <a:pt x="1381720" y="1238635"/>
                  <a:pt x="1381156" y="1239921"/>
                  <a:pt x="1380797" y="1241386"/>
                </a:cubicBezTo>
                <a:cubicBezTo>
                  <a:pt x="1380439" y="1242851"/>
                  <a:pt x="1380260" y="1244387"/>
                  <a:pt x="1380260" y="1245993"/>
                </a:cubicBezTo>
                <a:cubicBezTo>
                  <a:pt x="1380260" y="1248012"/>
                  <a:pt x="1380483" y="1249780"/>
                  <a:pt x="1380928" y="1251300"/>
                </a:cubicBezTo>
                <a:cubicBezTo>
                  <a:pt x="1381373" y="1252819"/>
                  <a:pt x="1382008" y="1254083"/>
                  <a:pt x="1382832" y="1255092"/>
                </a:cubicBezTo>
                <a:cubicBezTo>
                  <a:pt x="1383657" y="1256102"/>
                  <a:pt x="1384655" y="1256861"/>
                  <a:pt x="1385827" y="1257371"/>
                </a:cubicBezTo>
                <a:cubicBezTo>
                  <a:pt x="1386999" y="1257881"/>
                  <a:pt x="1388323" y="1258136"/>
                  <a:pt x="1389799" y="1258136"/>
                </a:cubicBezTo>
                <a:cubicBezTo>
                  <a:pt x="1391492" y="1258136"/>
                  <a:pt x="1392941" y="1257805"/>
                  <a:pt x="1394145" y="1257144"/>
                </a:cubicBezTo>
                <a:cubicBezTo>
                  <a:pt x="1395350" y="1256481"/>
                  <a:pt x="1396337" y="1255597"/>
                  <a:pt x="1397108" y="1254490"/>
                </a:cubicBezTo>
                <a:cubicBezTo>
                  <a:pt x="1397879" y="1253383"/>
                  <a:pt x="1398443" y="1252097"/>
                  <a:pt x="1398801" y="1250632"/>
                </a:cubicBezTo>
                <a:cubicBezTo>
                  <a:pt x="1399159" y="1249167"/>
                  <a:pt x="1399338" y="1247621"/>
                  <a:pt x="1399338" y="1245993"/>
                </a:cubicBezTo>
                <a:cubicBezTo>
                  <a:pt x="1399338" y="1243975"/>
                  <a:pt x="1399116" y="1242211"/>
                  <a:pt x="1398671" y="1240703"/>
                </a:cubicBezTo>
                <a:cubicBezTo>
                  <a:pt x="1398226" y="1239194"/>
                  <a:pt x="1397591" y="1237935"/>
                  <a:pt x="1396766" y="1236926"/>
                </a:cubicBezTo>
                <a:cubicBezTo>
                  <a:pt x="1395942" y="1235917"/>
                  <a:pt x="1394938" y="1235157"/>
                  <a:pt x="1393755" y="1234647"/>
                </a:cubicBezTo>
                <a:cubicBezTo>
                  <a:pt x="1392572" y="1234137"/>
                  <a:pt x="1391254" y="1233882"/>
                  <a:pt x="1389799" y="1233882"/>
                </a:cubicBezTo>
                <a:close/>
                <a:moveTo>
                  <a:pt x="1037374" y="1233882"/>
                </a:moveTo>
                <a:cubicBezTo>
                  <a:pt x="1035681" y="1233882"/>
                  <a:pt x="1034232" y="1234213"/>
                  <a:pt x="1033028" y="1234875"/>
                </a:cubicBezTo>
                <a:cubicBezTo>
                  <a:pt x="1031823" y="1235537"/>
                  <a:pt x="1030836" y="1236421"/>
                  <a:pt x="1030065" y="1237528"/>
                </a:cubicBezTo>
                <a:cubicBezTo>
                  <a:pt x="1029295" y="1238635"/>
                  <a:pt x="1028731" y="1239921"/>
                  <a:pt x="1028372" y="1241386"/>
                </a:cubicBezTo>
                <a:cubicBezTo>
                  <a:pt x="1028014" y="1242851"/>
                  <a:pt x="1027835" y="1244387"/>
                  <a:pt x="1027835" y="1245993"/>
                </a:cubicBezTo>
                <a:cubicBezTo>
                  <a:pt x="1027835" y="1248012"/>
                  <a:pt x="1028058" y="1249780"/>
                  <a:pt x="1028503" y="1251300"/>
                </a:cubicBezTo>
                <a:cubicBezTo>
                  <a:pt x="1028947" y="1252819"/>
                  <a:pt x="1029582" y="1254083"/>
                  <a:pt x="1030407" y="1255092"/>
                </a:cubicBezTo>
                <a:cubicBezTo>
                  <a:pt x="1031232" y="1256102"/>
                  <a:pt x="1032230" y="1256861"/>
                  <a:pt x="1033402" y="1257371"/>
                </a:cubicBezTo>
                <a:cubicBezTo>
                  <a:pt x="1034574" y="1257881"/>
                  <a:pt x="1035898" y="1258136"/>
                  <a:pt x="1037374" y="1258136"/>
                </a:cubicBezTo>
                <a:cubicBezTo>
                  <a:pt x="1039067" y="1258136"/>
                  <a:pt x="1040516" y="1257805"/>
                  <a:pt x="1041720" y="1257144"/>
                </a:cubicBezTo>
                <a:cubicBezTo>
                  <a:pt x="1042925" y="1256481"/>
                  <a:pt x="1043913" y="1255597"/>
                  <a:pt x="1044683" y="1254490"/>
                </a:cubicBezTo>
                <a:cubicBezTo>
                  <a:pt x="1045453" y="1253383"/>
                  <a:pt x="1046018" y="1252097"/>
                  <a:pt x="1046376" y="1250632"/>
                </a:cubicBezTo>
                <a:cubicBezTo>
                  <a:pt x="1046734" y="1249167"/>
                  <a:pt x="1046913" y="1247621"/>
                  <a:pt x="1046913" y="1245993"/>
                </a:cubicBezTo>
                <a:cubicBezTo>
                  <a:pt x="1046913" y="1243975"/>
                  <a:pt x="1046691" y="1242211"/>
                  <a:pt x="1046246" y="1240703"/>
                </a:cubicBezTo>
                <a:cubicBezTo>
                  <a:pt x="1045801" y="1239194"/>
                  <a:pt x="1045166" y="1237935"/>
                  <a:pt x="1044341" y="1236926"/>
                </a:cubicBezTo>
                <a:cubicBezTo>
                  <a:pt x="1043516" y="1235917"/>
                  <a:pt x="1042513" y="1235157"/>
                  <a:pt x="1041330" y="1234647"/>
                </a:cubicBezTo>
                <a:cubicBezTo>
                  <a:pt x="1040147" y="1234137"/>
                  <a:pt x="1038828" y="1233882"/>
                  <a:pt x="1037374" y="1233882"/>
                </a:cubicBezTo>
                <a:close/>
                <a:moveTo>
                  <a:pt x="1599414" y="1233589"/>
                </a:moveTo>
                <a:cubicBezTo>
                  <a:pt x="1598177" y="1233589"/>
                  <a:pt x="1597049" y="1233828"/>
                  <a:pt x="1596029" y="1234305"/>
                </a:cubicBezTo>
                <a:cubicBezTo>
                  <a:pt x="1595008" y="1234783"/>
                  <a:pt x="1594129" y="1235456"/>
                  <a:pt x="1593391" y="1236324"/>
                </a:cubicBezTo>
                <a:cubicBezTo>
                  <a:pt x="1592654" y="1237192"/>
                  <a:pt x="1592057" y="1238234"/>
                  <a:pt x="1591601" y="1239449"/>
                </a:cubicBezTo>
                <a:cubicBezTo>
                  <a:pt x="1591145" y="1240664"/>
                  <a:pt x="1590863" y="1241999"/>
                  <a:pt x="1590754" y="1243454"/>
                </a:cubicBezTo>
                <a:lnTo>
                  <a:pt x="1607944" y="1243454"/>
                </a:lnTo>
                <a:cubicBezTo>
                  <a:pt x="1608009" y="1241999"/>
                  <a:pt x="1607868" y="1240670"/>
                  <a:pt x="1607521" y="1239466"/>
                </a:cubicBezTo>
                <a:cubicBezTo>
                  <a:pt x="1607174" y="1238261"/>
                  <a:pt x="1606636" y="1237224"/>
                  <a:pt x="1605909" y="1236356"/>
                </a:cubicBezTo>
                <a:cubicBezTo>
                  <a:pt x="1605182" y="1235488"/>
                  <a:pt x="1604276" y="1234810"/>
                  <a:pt x="1603191" y="1234322"/>
                </a:cubicBezTo>
                <a:cubicBezTo>
                  <a:pt x="1602106" y="1233833"/>
                  <a:pt x="1600847" y="1233589"/>
                  <a:pt x="1599414" y="1233589"/>
                </a:cubicBezTo>
                <a:close/>
                <a:moveTo>
                  <a:pt x="1285089" y="1233589"/>
                </a:moveTo>
                <a:cubicBezTo>
                  <a:pt x="1283852" y="1233589"/>
                  <a:pt x="1282724" y="1233828"/>
                  <a:pt x="1281704" y="1234305"/>
                </a:cubicBezTo>
                <a:cubicBezTo>
                  <a:pt x="1280684" y="1234783"/>
                  <a:pt x="1279804" y="1235456"/>
                  <a:pt x="1279066" y="1236324"/>
                </a:cubicBezTo>
                <a:cubicBezTo>
                  <a:pt x="1278328" y="1237192"/>
                  <a:pt x="1277732" y="1238234"/>
                  <a:pt x="1277276" y="1239449"/>
                </a:cubicBezTo>
                <a:cubicBezTo>
                  <a:pt x="1276820" y="1240664"/>
                  <a:pt x="1276538" y="1241999"/>
                  <a:pt x="1276429" y="1243454"/>
                </a:cubicBezTo>
                <a:lnTo>
                  <a:pt x="1293619" y="1243454"/>
                </a:lnTo>
                <a:cubicBezTo>
                  <a:pt x="1293684" y="1241999"/>
                  <a:pt x="1293543" y="1240670"/>
                  <a:pt x="1293196" y="1239466"/>
                </a:cubicBezTo>
                <a:cubicBezTo>
                  <a:pt x="1292848" y="1238261"/>
                  <a:pt x="1292311" y="1237224"/>
                  <a:pt x="1291584" y="1236356"/>
                </a:cubicBezTo>
                <a:cubicBezTo>
                  <a:pt x="1290857" y="1235488"/>
                  <a:pt x="1289951" y="1234810"/>
                  <a:pt x="1288866" y="1234322"/>
                </a:cubicBezTo>
                <a:cubicBezTo>
                  <a:pt x="1287781" y="1233833"/>
                  <a:pt x="1286522" y="1233589"/>
                  <a:pt x="1285089" y="1233589"/>
                </a:cubicBezTo>
                <a:close/>
                <a:moveTo>
                  <a:pt x="723115" y="1233589"/>
                </a:moveTo>
                <a:cubicBezTo>
                  <a:pt x="721878" y="1233589"/>
                  <a:pt x="720749" y="1233828"/>
                  <a:pt x="719729" y="1234305"/>
                </a:cubicBezTo>
                <a:cubicBezTo>
                  <a:pt x="718709" y="1234783"/>
                  <a:pt x="717830" y="1235456"/>
                  <a:pt x="717092" y="1236324"/>
                </a:cubicBezTo>
                <a:cubicBezTo>
                  <a:pt x="716354" y="1237192"/>
                  <a:pt x="715757" y="1238234"/>
                  <a:pt x="715302" y="1239449"/>
                </a:cubicBezTo>
                <a:cubicBezTo>
                  <a:pt x="714846" y="1240664"/>
                  <a:pt x="714563" y="1241999"/>
                  <a:pt x="714455" y="1243454"/>
                </a:cubicBezTo>
                <a:lnTo>
                  <a:pt x="731645" y="1243454"/>
                </a:lnTo>
                <a:cubicBezTo>
                  <a:pt x="731710" y="1241999"/>
                  <a:pt x="731569" y="1240670"/>
                  <a:pt x="731221" y="1239466"/>
                </a:cubicBezTo>
                <a:cubicBezTo>
                  <a:pt x="730874" y="1238261"/>
                  <a:pt x="730337" y="1237224"/>
                  <a:pt x="729610" y="1236356"/>
                </a:cubicBezTo>
                <a:cubicBezTo>
                  <a:pt x="728883" y="1235488"/>
                  <a:pt x="727977" y="1234810"/>
                  <a:pt x="726891" y="1234322"/>
                </a:cubicBezTo>
                <a:cubicBezTo>
                  <a:pt x="725806" y="1233833"/>
                  <a:pt x="724547" y="1233589"/>
                  <a:pt x="723115" y="1233589"/>
                </a:cubicBezTo>
                <a:close/>
                <a:moveTo>
                  <a:pt x="618340" y="1233589"/>
                </a:moveTo>
                <a:cubicBezTo>
                  <a:pt x="617103" y="1233589"/>
                  <a:pt x="615974" y="1233828"/>
                  <a:pt x="614954" y="1234305"/>
                </a:cubicBezTo>
                <a:cubicBezTo>
                  <a:pt x="613934" y="1234783"/>
                  <a:pt x="613055" y="1235456"/>
                  <a:pt x="612317" y="1236324"/>
                </a:cubicBezTo>
                <a:cubicBezTo>
                  <a:pt x="611579" y="1237192"/>
                  <a:pt x="610982" y="1238234"/>
                  <a:pt x="610527" y="1239449"/>
                </a:cubicBezTo>
                <a:cubicBezTo>
                  <a:pt x="610071" y="1240664"/>
                  <a:pt x="609789" y="1241999"/>
                  <a:pt x="609680" y="1243454"/>
                </a:cubicBezTo>
                <a:lnTo>
                  <a:pt x="626870" y="1243454"/>
                </a:lnTo>
                <a:cubicBezTo>
                  <a:pt x="626935" y="1241999"/>
                  <a:pt x="626794" y="1240670"/>
                  <a:pt x="626447" y="1239466"/>
                </a:cubicBezTo>
                <a:cubicBezTo>
                  <a:pt x="626099" y="1238261"/>
                  <a:pt x="625562" y="1237224"/>
                  <a:pt x="624835" y="1236356"/>
                </a:cubicBezTo>
                <a:cubicBezTo>
                  <a:pt x="624108" y="1235488"/>
                  <a:pt x="623202" y="1234810"/>
                  <a:pt x="622117" y="1234322"/>
                </a:cubicBezTo>
                <a:cubicBezTo>
                  <a:pt x="621031" y="1233833"/>
                  <a:pt x="619773" y="1233589"/>
                  <a:pt x="618340" y="1233589"/>
                </a:cubicBezTo>
                <a:close/>
                <a:moveTo>
                  <a:pt x="342115" y="1233589"/>
                </a:moveTo>
                <a:cubicBezTo>
                  <a:pt x="340878" y="1233589"/>
                  <a:pt x="339750" y="1233828"/>
                  <a:pt x="338729" y="1234305"/>
                </a:cubicBezTo>
                <a:cubicBezTo>
                  <a:pt x="337709" y="1234783"/>
                  <a:pt x="336830" y="1235456"/>
                  <a:pt x="336092" y="1236324"/>
                </a:cubicBezTo>
                <a:cubicBezTo>
                  <a:pt x="335354" y="1237192"/>
                  <a:pt x="334757" y="1238234"/>
                  <a:pt x="334302" y="1239449"/>
                </a:cubicBezTo>
                <a:cubicBezTo>
                  <a:pt x="333846" y="1240664"/>
                  <a:pt x="333564" y="1241999"/>
                  <a:pt x="333455" y="1243454"/>
                </a:cubicBezTo>
                <a:lnTo>
                  <a:pt x="350645" y="1243454"/>
                </a:lnTo>
                <a:cubicBezTo>
                  <a:pt x="350710" y="1241999"/>
                  <a:pt x="350569" y="1240670"/>
                  <a:pt x="350222" y="1239466"/>
                </a:cubicBezTo>
                <a:cubicBezTo>
                  <a:pt x="349874" y="1238261"/>
                  <a:pt x="349337" y="1237224"/>
                  <a:pt x="348610" y="1236356"/>
                </a:cubicBezTo>
                <a:cubicBezTo>
                  <a:pt x="347883" y="1235488"/>
                  <a:pt x="346977" y="1234810"/>
                  <a:pt x="345892" y="1234322"/>
                </a:cubicBezTo>
                <a:cubicBezTo>
                  <a:pt x="344807" y="1233833"/>
                  <a:pt x="343548" y="1233589"/>
                  <a:pt x="342115" y="1233589"/>
                </a:cubicBezTo>
                <a:close/>
                <a:moveTo>
                  <a:pt x="237340" y="1233589"/>
                </a:moveTo>
                <a:cubicBezTo>
                  <a:pt x="236103" y="1233589"/>
                  <a:pt x="234974" y="1233828"/>
                  <a:pt x="233954" y="1234305"/>
                </a:cubicBezTo>
                <a:cubicBezTo>
                  <a:pt x="232934" y="1234783"/>
                  <a:pt x="232055" y="1235456"/>
                  <a:pt x="231317" y="1236324"/>
                </a:cubicBezTo>
                <a:cubicBezTo>
                  <a:pt x="230579" y="1237192"/>
                  <a:pt x="229982" y="1238234"/>
                  <a:pt x="229527" y="1239449"/>
                </a:cubicBezTo>
                <a:cubicBezTo>
                  <a:pt x="229071" y="1240664"/>
                  <a:pt x="228789" y="1241999"/>
                  <a:pt x="228680" y="1243454"/>
                </a:cubicBezTo>
                <a:lnTo>
                  <a:pt x="245870" y="1243454"/>
                </a:lnTo>
                <a:cubicBezTo>
                  <a:pt x="245935" y="1241999"/>
                  <a:pt x="245794" y="1240670"/>
                  <a:pt x="245447" y="1239466"/>
                </a:cubicBezTo>
                <a:cubicBezTo>
                  <a:pt x="245099" y="1238261"/>
                  <a:pt x="244562" y="1237224"/>
                  <a:pt x="243835" y="1236356"/>
                </a:cubicBezTo>
                <a:cubicBezTo>
                  <a:pt x="243108" y="1235488"/>
                  <a:pt x="242202" y="1234810"/>
                  <a:pt x="241117" y="1234322"/>
                </a:cubicBezTo>
                <a:cubicBezTo>
                  <a:pt x="240031" y="1233833"/>
                  <a:pt x="238772" y="1233589"/>
                  <a:pt x="237340" y="1233589"/>
                </a:cubicBezTo>
                <a:close/>
                <a:moveTo>
                  <a:pt x="161140" y="1233589"/>
                </a:moveTo>
                <a:cubicBezTo>
                  <a:pt x="159903" y="1233589"/>
                  <a:pt x="158774" y="1233828"/>
                  <a:pt x="157754" y="1234305"/>
                </a:cubicBezTo>
                <a:cubicBezTo>
                  <a:pt x="156734" y="1234783"/>
                  <a:pt x="155855" y="1235456"/>
                  <a:pt x="155117" y="1236324"/>
                </a:cubicBezTo>
                <a:cubicBezTo>
                  <a:pt x="154379" y="1237192"/>
                  <a:pt x="153782" y="1238234"/>
                  <a:pt x="153327" y="1239449"/>
                </a:cubicBezTo>
                <a:cubicBezTo>
                  <a:pt x="152871" y="1240664"/>
                  <a:pt x="152588" y="1241999"/>
                  <a:pt x="152480" y="1243454"/>
                </a:cubicBezTo>
                <a:lnTo>
                  <a:pt x="169670" y="1243454"/>
                </a:lnTo>
                <a:cubicBezTo>
                  <a:pt x="169735" y="1241999"/>
                  <a:pt x="169594" y="1240670"/>
                  <a:pt x="169246" y="1239466"/>
                </a:cubicBezTo>
                <a:cubicBezTo>
                  <a:pt x="168899" y="1238261"/>
                  <a:pt x="168362" y="1237224"/>
                  <a:pt x="167635" y="1236356"/>
                </a:cubicBezTo>
                <a:cubicBezTo>
                  <a:pt x="166908" y="1235488"/>
                  <a:pt x="166002" y="1234810"/>
                  <a:pt x="164917" y="1234322"/>
                </a:cubicBezTo>
                <a:cubicBezTo>
                  <a:pt x="163831" y="1233833"/>
                  <a:pt x="162572" y="1233589"/>
                  <a:pt x="161140" y="1233589"/>
                </a:cubicBezTo>
                <a:close/>
                <a:moveTo>
                  <a:pt x="56365" y="1233589"/>
                </a:moveTo>
                <a:cubicBezTo>
                  <a:pt x="55128" y="1233589"/>
                  <a:pt x="53999" y="1233828"/>
                  <a:pt x="52979" y="1234305"/>
                </a:cubicBezTo>
                <a:cubicBezTo>
                  <a:pt x="51959" y="1234783"/>
                  <a:pt x="51080" y="1235456"/>
                  <a:pt x="50342" y="1236324"/>
                </a:cubicBezTo>
                <a:cubicBezTo>
                  <a:pt x="49604" y="1237192"/>
                  <a:pt x="49007" y="1238234"/>
                  <a:pt x="48551" y="1239449"/>
                </a:cubicBezTo>
                <a:cubicBezTo>
                  <a:pt x="48096" y="1240664"/>
                  <a:pt x="47813" y="1241999"/>
                  <a:pt x="47705" y="1243454"/>
                </a:cubicBezTo>
                <a:lnTo>
                  <a:pt x="64895" y="1243454"/>
                </a:lnTo>
                <a:cubicBezTo>
                  <a:pt x="64960" y="1241999"/>
                  <a:pt x="64819" y="1240670"/>
                  <a:pt x="64471" y="1239466"/>
                </a:cubicBezTo>
                <a:cubicBezTo>
                  <a:pt x="64124" y="1238261"/>
                  <a:pt x="63587" y="1237224"/>
                  <a:pt x="62860" y="1236356"/>
                </a:cubicBezTo>
                <a:cubicBezTo>
                  <a:pt x="62133" y="1235488"/>
                  <a:pt x="61227" y="1234810"/>
                  <a:pt x="60141" y="1234322"/>
                </a:cubicBezTo>
                <a:cubicBezTo>
                  <a:pt x="59056" y="1233833"/>
                  <a:pt x="57797" y="1233589"/>
                  <a:pt x="56365" y="1233589"/>
                </a:cubicBezTo>
                <a:close/>
                <a:moveTo>
                  <a:pt x="760694" y="1233329"/>
                </a:moveTo>
                <a:cubicBezTo>
                  <a:pt x="759566" y="1233329"/>
                  <a:pt x="758562" y="1233524"/>
                  <a:pt x="757683" y="1233915"/>
                </a:cubicBezTo>
                <a:cubicBezTo>
                  <a:pt x="756804" y="1234305"/>
                  <a:pt x="756066" y="1234821"/>
                  <a:pt x="755469" y="1235461"/>
                </a:cubicBezTo>
                <a:cubicBezTo>
                  <a:pt x="754872" y="1236101"/>
                  <a:pt x="754416" y="1236845"/>
                  <a:pt x="754102" y="1237691"/>
                </a:cubicBezTo>
                <a:cubicBezTo>
                  <a:pt x="753787" y="1238538"/>
                  <a:pt x="753629" y="1239417"/>
                  <a:pt x="753629" y="1240328"/>
                </a:cubicBezTo>
                <a:cubicBezTo>
                  <a:pt x="753629" y="1241370"/>
                  <a:pt x="753803" y="1242325"/>
                  <a:pt x="754150" y="1243193"/>
                </a:cubicBezTo>
                <a:cubicBezTo>
                  <a:pt x="754498" y="1244061"/>
                  <a:pt x="754986" y="1244799"/>
                  <a:pt x="755615" y="1245407"/>
                </a:cubicBezTo>
                <a:cubicBezTo>
                  <a:pt x="756245" y="1246015"/>
                  <a:pt x="756988" y="1246487"/>
                  <a:pt x="757845" y="1246823"/>
                </a:cubicBezTo>
                <a:cubicBezTo>
                  <a:pt x="758703" y="1247160"/>
                  <a:pt x="759652" y="1247328"/>
                  <a:pt x="760694" y="1247328"/>
                </a:cubicBezTo>
                <a:cubicBezTo>
                  <a:pt x="761823" y="1247328"/>
                  <a:pt x="762827" y="1247138"/>
                  <a:pt x="763706" y="1246758"/>
                </a:cubicBezTo>
                <a:cubicBezTo>
                  <a:pt x="764585" y="1246378"/>
                  <a:pt x="765323" y="1245863"/>
                  <a:pt x="765919" y="1245212"/>
                </a:cubicBezTo>
                <a:cubicBezTo>
                  <a:pt x="766516" y="1244560"/>
                  <a:pt x="766972" y="1243812"/>
                  <a:pt x="767287" y="1242965"/>
                </a:cubicBezTo>
                <a:cubicBezTo>
                  <a:pt x="767602" y="1242119"/>
                  <a:pt x="767759" y="1241240"/>
                  <a:pt x="767759" y="1240328"/>
                </a:cubicBezTo>
                <a:cubicBezTo>
                  <a:pt x="767759" y="1239286"/>
                  <a:pt x="767585" y="1238331"/>
                  <a:pt x="767238" y="1237463"/>
                </a:cubicBezTo>
                <a:cubicBezTo>
                  <a:pt x="766891" y="1236595"/>
                  <a:pt x="766402" y="1235857"/>
                  <a:pt x="765773" y="1235249"/>
                </a:cubicBezTo>
                <a:cubicBezTo>
                  <a:pt x="765144" y="1234642"/>
                  <a:pt x="764400" y="1234170"/>
                  <a:pt x="763543" y="1233833"/>
                </a:cubicBezTo>
                <a:cubicBezTo>
                  <a:pt x="762686" y="1233497"/>
                  <a:pt x="761736" y="1233329"/>
                  <a:pt x="760694" y="1233329"/>
                </a:cubicBezTo>
                <a:close/>
                <a:moveTo>
                  <a:pt x="474944" y="1233329"/>
                </a:moveTo>
                <a:cubicBezTo>
                  <a:pt x="473816" y="1233329"/>
                  <a:pt x="472812" y="1233524"/>
                  <a:pt x="471933" y="1233915"/>
                </a:cubicBezTo>
                <a:cubicBezTo>
                  <a:pt x="471054" y="1234305"/>
                  <a:pt x="470316" y="1234821"/>
                  <a:pt x="469719" y="1235461"/>
                </a:cubicBezTo>
                <a:cubicBezTo>
                  <a:pt x="469122" y="1236101"/>
                  <a:pt x="468666" y="1236845"/>
                  <a:pt x="468352" y="1237691"/>
                </a:cubicBezTo>
                <a:cubicBezTo>
                  <a:pt x="468037" y="1238538"/>
                  <a:pt x="467879" y="1239417"/>
                  <a:pt x="467879" y="1240328"/>
                </a:cubicBezTo>
                <a:cubicBezTo>
                  <a:pt x="467879" y="1241370"/>
                  <a:pt x="468053" y="1242325"/>
                  <a:pt x="468400" y="1243193"/>
                </a:cubicBezTo>
                <a:cubicBezTo>
                  <a:pt x="468748" y="1244061"/>
                  <a:pt x="469236" y="1244799"/>
                  <a:pt x="469866" y="1245407"/>
                </a:cubicBezTo>
                <a:cubicBezTo>
                  <a:pt x="470495" y="1246015"/>
                  <a:pt x="471238" y="1246487"/>
                  <a:pt x="472096" y="1246823"/>
                </a:cubicBezTo>
                <a:cubicBezTo>
                  <a:pt x="472953" y="1247160"/>
                  <a:pt x="473902" y="1247328"/>
                  <a:pt x="474944" y="1247328"/>
                </a:cubicBezTo>
                <a:cubicBezTo>
                  <a:pt x="476073" y="1247328"/>
                  <a:pt x="477077" y="1247138"/>
                  <a:pt x="477956" y="1246758"/>
                </a:cubicBezTo>
                <a:cubicBezTo>
                  <a:pt x="478835" y="1246378"/>
                  <a:pt x="479573" y="1245863"/>
                  <a:pt x="480169" y="1245212"/>
                </a:cubicBezTo>
                <a:cubicBezTo>
                  <a:pt x="480766" y="1244560"/>
                  <a:pt x="481222" y="1243812"/>
                  <a:pt x="481537" y="1242965"/>
                </a:cubicBezTo>
                <a:cubicBezTo>
                  <a:pt x="481852" y="1242119"/>
                  <a:pt x="482009" y="1241240"/>
                  <a:pt x="482009" y="1240328"/>
                </a:cubicBezTo>
                <a:cubicBezTo>
                  <a:pt x="482009" y="1239286"/>
                  <a:pt x="481835" y="1238331"/>
                  <a:pt x="481488" y="1237463"/>
                </a:cubicBezTo>
                <a:cubicBezTo>
                  <a:pt x="481141" y="1236595"/>
                  <a:pt x="480652" y="1235857"/>
                  <a:pt x="480023" y="1235249"/>
                </a:cubicBezTo>
                <a:cubicBezTo>
                  <a:pt x="479394" y="1234642"/>
                  <a:pt x="478650" y="1234170"/>
                  <a:pt x="477793" y="1233833"/>
                </a:cubicBezTo>
                <a:cubicBezTo>
                  <a:pt x="476935" y="1233497"/>
                  <a:pt x="475986" y="1233329"/>
                  <a:pt x="474944" y="1233329"/>
                </a:cubicBezTo>
                <a:close/>
                <a:moveTo>
                  <a:pt x="1478394" y="1229650"/>
                </a:moveTo>
                <a:lnTo>
                  <a:pt x="1484840" y="1229650"/>
                </a:lnTo>
                <a:lnTo>
                  <a:pt x="1492849" y="1251267"/>
                </a:lnTo>
                <a:lnTo>
                  <a:pt x="1494574" y="1256541"/>
                </a:lnTo>
                <a:lnTo>
                  <a:pt x="1496365" y="1251137"/>
                </a:lnTo>
                <a:lnTo>
                  <a:pt x="1504309" y="1229650"/>
                </a:lnTo>
                <a:lnTo>
                  <a:pt x="1510527" y="1229650"/>
                </a:lnTo>
                <a:lnTo>
                  <a:pt x="1497700" y="1262336"/>
                </a:lnTo>
                <a:lnTo>
                  <a:pt x="1491188" y="1262336"/>
                </a:lnTo>
                <a:close/>
                <a:moveTo>
                  <a:pt x="987619" y="1229650"/>
                </a:moveTo>
                <a:lnTo>
                  <a:pt x="1003018" y="1229650"/>
                </a:lnTo>
                <a:lnTo>
                  <a:pt x="1003018" y="1257615"/>
                </a:lnTo>
                <a:lnTo>
                  <a:pt x="1012752" y="1257615"/>
                </a:lnTo>
                <a:lnTo>
                  <a:pt x="1012752" y="1262336"/>
                </a:lnTo>
                <a:lnTo>
                  <a:pt x="986545" y="1262336"/>
                </a:lnTo>
                <a:lnTo>
                  <a:pt x="986545" y="1257615"/>
                </a:lnTo>
                <a:lnTo>
                  <a:pt x="997288" y="1257615"/>
                </a:lnTo>
                <a:lnTo>
                  <a:pt x="997288" y="1234338"/>
                </a:lnTo>
                <a:lnTo>
                  <a:pt x="987619" y="1234338"/>
                </a:lnTo>
                <a:close/>
                <a:moveTo>
                  <a:pt x="778070" y="1229650"/>
                </a:moveTo>
                <a:lnTo>
                  <a:pt x="793469" y="1229650"/>
                </a:lnTo>
                <a:lnTo>
                  <a:pt x="793469" y="1257615"/>
                </a:lnTo>
                <a:lnTo>
                  <a:pt x="803203" y="1257615"/>
                </a:lnTo>
                <a:lnTo>
                  <a:pt x="803203" y="1262336"/>
                </a:lnTo>
                <a:lnTo>
                  <a:pt x="776995" y="1262336"/>
                </a:lnTo>
                <a:lnTo>
                  <a:pt x="776995" y="1257615"/>
                </a:lnTo>
                <a:lnTo>
                  <a:pt x="787739" y="1257615"/>
                </a:lnTo>
                <a:lnTo>
                  <a:pt x="787739" y="1234338"/>
                </a:lnTo>
                <a:lnTo>
                  <a:pt x="778070" y="1234338"/>
                </a:lnTo>
                <a:close/>
                <a:moveTo>
                  <a:pt x="397070" y="1229650"/>
                </a:moveTo>
                <a:lnTo>
                  <a:pt x="412469" y="1229650"/>
                </a:lnTo>
                <a:lnTo>
                  <a:pt x="412469" y="1257615"/>
                </a:lnTo>
                <a:lnTo>
                  <a:pt x="422203" y="1257615"/>
                </a:lnTo>
                <a:lnTo>
                  <a:pt x="422203" y="1262336"/>
                </a:lnTo>
                <a:lnTo>
                  <a:pt x="395995" y="1262336"/>
                </a:lnTo>
                <a:lnTo>
                  <a:pt x="395995" y="1257615"/>
                </a:lnTo>
                <a:lnTo>
                  <a:pt x="406739" y="1257615"/>
                </a:lnTo>
                <a:lnTo>
                  <a:pt x="406739" y="1234338"/>
                </a:lnTo>
                <a:lnTo>
                  <a:pt x="397070" y="1234338"/>
                </a:lnTo>
                <a:close/>
                <a:moveTo>
                  <a:pt x="1667489" y="1229064"/>
                </a:moveTo>
                <a:cubicBezTo>
                  <a:pt x="1668770" y="1229064"/>
                  <a:pt x="1670191" y="1229134"/>
                  <a:pt x="1671754" y="1229275"/>
                </a:cubicBezTo>
                <a:cubicBezTo>
                  <a:pt x="1673317" y="1229416"/>
                  <a:pt x="1674945" y="1229661"/>
                  <a:pt x="1676638" y="1230008"/>
                </a:cubicBezTo>
                <a:lnTo>
                  <a:pt x="1676638" y="1235054"/>
                </a:lnTo>
                <a:cubicBezTo>
                  <a:pt x="1674858" y="1234620"/>
                  <a:pt x="1673170" y="1234300"/>
                  <a:pt x="1671575" y="1234094"/>
                </a:cubicBezTo>
                <a:cubicBezTo>
                  <a:pt x="1669980" y="1233887"/>
                  <a:pt x="1668596" y="1233784"/>
                  <a:pt x="1667424" y="1233784"/>
                </a:cubicBezTo>
                <a:cubicBezTo>
                  <a:pt x="1666013" y="1233784"/>
                  <a:pt x="1664825" y="1233893"/>
                  <a:pt x="1663859" y="1234110"/>
                </a:cubicBezTo>
                <a:cubicBezTo>
                  <a:pt x="1662893" y="1234327"/>
                  <a:pt x="1662112" y="1234625"/>
                  <a:pt x="1661515" y="1235005"/>
                </a:cubicBezTo>
                <a:cubicBezTo>
                  <a:pt x="1660918" y="1235385"/>
                  <a:pt x="1660490" y="1235830"/>
                  <a:pt x="1660229" y="1236340"/>
                </a:cubicBezTo>
                <a:cubicBezTo>
                  <a:pt x="1659969" y="1236850"/>
                  <a:pt x="1659839" y="1237398"/>
                  <a:pt x="1659839" y="1237984"/>
                </a:cubicBezTo>
                <a:cubicBezTo>
                  <a:pt x="1659839" y="1238570"/>
                  <a:pt x="1659953" y="1239102"/>
                  <a:pt x="1660180" y="1239579"/>
                </a:cubicBezTo>
                <a:cubicBezTo>
                  <a:pt x="1660408" y="1240057"/>
                  <a:pt x="1660832" y="1240518"/>
                  <a:pt x="1661450" y="1240963"/>
                </a:cubicBezTo>
                <a:cubicBezTo>
                  <a:pt x="1662069" y="1241408"/>
                  <a:pt x="1662931" y="1241853"/>
                  <a:pt x="1664038" y="1242298"/>
                </a:cubicBezTo>
                <a:cubicBezTo>
                  <a:pt x="1665145" y="1242743"/>
                  <a:pt x="1666589" y="1243226"/>
                  <a:pt x="1668368" y="1243747"/>
                </a:cubicBezTo>
                <a:cubicBezTo>
                  <a:pt x="1670300" y="1244311"/>
                  <a:pt x="1671928" y="1244902"/>
                  <a:pt x="1673252" y="1245521"/>
                </a:cubicBezTo>
                <a:cubicBezTo>
                  <a:pt x="1674576" y="1246139"/>
                  <a:pt x="1675650" y="1246828"/>
                  <a:pt x="1676475" y="1247588"/>
                </a:cubicBezTo>
                <a:cubicBezTo>
                  <a:pt x="1677300" y="1248348"/>
                  <a:pt x="1677891" y="1249205"/>
                  <a:pt x="1678249" y="1250160"/>
                </a:cubicBezTo>
                <a:cubicBezTo>
                  <a:pt x="1678607" y="1251115"/>
                  <a:pt x="1678786" y="1252200"/>
                  <a:pt x="1678786" y="1253416"/>
                </a:cubicBezTo>
                <a:cubicBezTo>
                  <a:pt x="1678786" y="1254566"/>
                  <a:pt x="1678591" y="1255597"/>
                  <a:pt x="1678200" y="1256509"/>
                </a:cubicBezTo>
                <a:cubicBezTo>
                  <a:pt x="1677810" y="1257420"/>
                  <a:pt x="1677278" y="1258228"/>
                  <a:pt x="1676605" y="1258934"/>
                </a:cubicBezTo>
                <a:cubicBezTo>
                  <a:pt x="1675932" y="1259639"/>
                  <a:pt x="1675151" y="1260242"/>
                  <a:pt x="1674261" y="1260741"/>
                </a:cubicBezTo>
                <a:cubicBezTo>
                  <a:pt x="1673371" y="1261240"/>
                  <a:pt x="1672422" y="1261653"/>
                  <a:pt x="1671412" y="1261978"/>
                </a:cubicBezTo>
                <a:cubicBezTo>
                  <a:pt x="1670403" y="1262304"/>
                  <a:pt x="1669367" y="1262542"/>
                  <a:pt x="1668303" y="1262694"/>
                </a:cubicBezTo>
                <a:cubicBezTo>
                  <a:pt x="1667240" y="1262846"/>
                  <a:pt x="1666198" y="1262922"/>
                  <a:pt x="1665178" y="1262922"/>
                </a:cubicBezTo>
                <a:cubicBezTo>
                  <a:pt x="1662964" y="1262922"/>
                  <a:pt x="1660929" y="1262825"/>
                  <a:pt x="1659073" y="1262629"/>
                </a:cubicBezTo>
                <a:cubicBezTo>
                  <a:pt x="1657218" y="1262434"/>
                  <a:pt x="1655400" y="1262119"/>
                  <a:pt x="1653620" y="1261685"/>
                </a:cubicBezTo>
                <a:lnTo>
                  <a:pt x="1653620" y="1256476"/>
                </a:lnTo>
                <a:cubicBezTo>
                  <a:pt x="1655530" y="1257019"/>
                  <a:pt x="1657429" y="1257431"/>
                  <a:pt x="1659318" y="1257713"/>
                </a:cubicBezTo>
                <a:cubicBezTo>
                  <a:pt x="1661206" y="1257995"/>
                  <a:pt x="1663083" y="1258136"/>
                  <a:pt x="1664950" y="1258136"/>
                </a:cubicBezTo>
                <a:cubicBezTo>
                  <a:pt x="1667663" y="1258136"/>
                  <a:pt x="1669671" y="1257767"/>
                  <a:pt x="1670973" y="1257030"/>
                </a:cubicBezTo>
                <a:cubicBezTo>
                  <a:pt x="1672275" y="1256291"/>
                  <a:pt x="1672926" y="1255239"/>
                  <a:pt x="1672926" y="1253871"/>
                </a:cubicBezTo>
                <a:cubicBezTo>
                  <a:pt x="1672926" y="1253286"/>
                  <a:pt x="1672823" y="1252759"/>
                  <a:pt x="1672617" y="1252293"/>
                </a:cubicBezTo>
                <a:cubicBezTo>
                  <a:pt x="1672411" y="1251826"/>
                  <a:pt x="1672036" y="1251381"/>
                  <a:pt x="1671494" y="1250958"/>
                </a:cubicBezTo>
                <a:cubicBezTo>
                  <a:pt x="1670951" y="1250534"/>
                  <a:pt x="1670110" y="1250095"/>
                  <a:pt x="1668971" y="1249639"/>
                </a:cubicBezTo>
                <a:cubicBezTo>
                  <a:pt x="1667831" y="1249183"/>
                  <a:pt x="1666274" y="1248663"/>
                  <a:pt x="1664299" y="1248076"/>
                </a:cubicBezTo>
                <a:cubicBezTo>
                  <a:pt x="1662823" y="1247642"/>
                  <a:pt x="1661461" y="1247149"/>
                  <a:pt x="1660213" y="1246595"/>
                </a:cubicBezTo>
                <a:cubicBezTo>
                  <a:pt x="1658965" y="1246042"/>
                  <a:pt x="1657885" y="1245385"/>
                  <a:pt x="1656974" y="1244626"/>
                </a:cubicBezTo>
                <a:cubicBezTo>
                  <a:pt x="1656062" y="1243866"/>
                  <a:pt x="1655346" y="1242976"/>
                  <a:pt x="1654825" y="1241956"/>
                </a:cubicBezTo>
                <a:cubicBezTo>
                  <a:pt x="1654304" y="1240936"/>
                  <a:pt x="1654044" y="1239731"/>
                  <a:pt x="1654044" y="1238342"/>
                </a:cubicBezTo>
                <a:cubicBezTo>
                  <a:pt x="1654044" y="1237431"/>
                  <a:pt x="1654255" y="1236432"/>
                  <a:pt x="1654678" y="1235347"/>
                </a:cubicBezTo>
                <a:cubicBezTo>
                  <a:pt x="1655102" y="1234262"/>
                  <a:pt x="1655823" y="1233253"/>
                  <a:pt x="1656843" y="1232319"/>
                </a:cubicBezTo>
                <a:cubicBezTo>
                  <a:pt x="1657864" y="1231386"/>
                  <a:pt x="1659242" y="1230610"/>
                  <a:pt x="1660978" y="1229992"/>
                </a:cubicBezTo>
                <a:cubicBezTo>
                  <a:pt x="1662714" y="1229373"/>
                  <a:pt x="1664885" y="1229064"/>
                  <a:pt x="1667489" y="1229064"/>
                </a:cubicBezTo>
                <a:close/>
                <a:moveTo>
                  <a:pt x="1632873" y="1229064"/>
                </a:moveTo>
                <a:cubicBezTo>
                  <a:pt x="1636259" y="1229064"/>
                  <a:pt x="1638825" y="1230160"/>
                  <a:pt x="1640572" y="1232352"/>
                </a:cubicBezTo>
                <a:cubicBezTo>
                  <a:pt x="1642319" y="1234544"/>
                  <a:pt x="1643128" y="1237800"/>
                  <a:pt x="1642998" y="1242119"/>
                </a:cubicBezTo>
                <a:lnTo>
                  <a:pt x="1637268" y="1242119"/>
                </a:lnTo>
                <a:cubicBezTo>
                  <a:pt x="1637333" y="1239254"/>
                  <a:pt x="1636915" y="1237176"/>
                  <a:pt x="1636014" y="1235884"/>
                </a:cubicBezTo>
                <a:cubicBezTo>
                  <a:pt x="1635114" y="1234593"/>
                  <a:pt x="1633795" y="1233947"/>
                  <a:pt x="1632059" y="1233947"/>
                </a:cubicBezTo>
                <a:cubicBezTo>
                  <a:pt x="1631299" y="1233947"/>
                  <a:pt x="1630534" y="1234083"/>
                  <a:pt x="1629764" y="1234354"/>
                </a:cubicBezTo>
                <a:cubicBezTo>
                  <a:pt x="1628993" y="1234625"/>
                  <a:pt x="1628201" y="1235059"/>
                  <a:pt x="1627387" y="1235656"/>
                </a:cubicBezTo>
                <a:cubicBezTo>
                  <a:pt x="1626573" y="1236253"/>
                  <a:pt x="1625710" y="1237018"/>
                  <a:pt x="1624799" y="1237952"/>
                </a:cubicBezTo>
                <a:cubicBezTo>
                  <a:pt x="1623887" y="1238885"/>
                  <a:pt x="1622911" y="1240013"/>
                  <a:pt x="1621869" y="1241337"/>
                </a:cubicBezTo>
                <a:lnTo>
                  <a:pt x="1621869" y="1262336"/>
                </a:lnTo>
                <a:lnTo>
                  <a:pt x="1616139" y="1262336"/>
                </a:lnTo>
                <a:lnTo>
                  <a:pt x="1616139" y="1229650"/>
                </a:lnTo>
                <a:lnTo>
                  <a:pt x="1621315" y="1229650"/>
                </a:lnTo>
                <a:lnTo>
                  <a:pt x="1621478" y="1235673"/>
                </a:lnTo>
                <a:cubicBezTo>
                  <a:pt x="1623410" y="1233350"/>
                  <a:pt x="1625314" y="1231668"/>
                  <a:pt x="1627192" y="1230626"/>
                </a:cubicBezTo>
                <a:cubicBezTo>
                  <a:pt x="1629069" y="1229585"/>
                  <a:pt x="1630963" y="1229064"/>
                  <a:pt x="1632873" y="1229064"/>
                </a:cubicBezTo>
                <a:close/>
                <a:moveTo>
                  <a:pt x="1599675" y="1229064"/>
                </a:moveTo>
                <a:cubicBezTo>
                  <a:pt x="1601954" y="1229064"/>
                  <a:pt x="1603972" y="1229422"/>
                  <a:pt x="1605730" y="1230138"/>
                </a:cubicBezTo>
                <a:cubicBezTo>
                  <a:pt x="1607488" y="1230854"/>
                  <a:pt x="1608970" y="1231869"/>
                  <a:pt x="1610174" y="1233182"/>
                </a:cubicBezTo>
                <a:cubicBezTo>
                  <a:pt x="1611379" y="1234495"/>
                  <a:pt x="1612290" y="1236090"/>
                  <a:pt x="1612909" y="1237968"/>
                </a:cubicBezTo>
                <a:cubicBezTo>
                  <a:pt x="1613527" y="1239845"/>
                  <a:pt x="1613837" y="1241945"/>
                  <a:pt x="1613837" y="1244268"/>
                </a:cubicBezTo>
                <a:cubicBezTo>
                  <a:pt x="1613837" y="1245071"/>
                  <a:pt x="1613826" y="1245743"/>
                  <a:pt x="1613804" y="1246286"/>
                </a:cubicBezTo>
                <a:cubicBezTo>
                  <a:pt x="1613783" y="1246828"/>
                  <a:pt x="1613750" y="1247338"/>
                  <a:pt x="1613706" y="1247816"/>
                </a:cubicBezTo>
                <a:lnTo>
                  <a:pt x="1590754" y="1247816"/>
                </a:lnTo>
                <a:cubicBezTo>
                  <a:pt x="1590754" y="1251158"/>
                  <a:pt x="1591688" y="1253725"/>
                  <a:pt x="1593554" y="1255516"/>
                </a:cubicBezTo>
                <a:cubicBezTo>
                  <a:pt x="1595421" y="1257306"/>
                  <a:pt x="1598112" y="1258202"/>
                  <a:pt x="1601628" y="1258202"/>
                </a:cubicBezTo>
                <a:cubicBezTo>
                  <a:pt x="1602583" y="1258202"/>
                  <a:pt x="1603538" y="1258164"/>
                  <a:pt x="1604493" y="1258088"/>
                </a:cubicBezTo>
                <a:cubicBezTo>
                  <a:pt x="1605448" y="1258012"/>
                  <a:pt x="1606370" y="1257909"/>
                  <a:pt x="1607260" y="1257778"/>
                </a:cubicBezTo>
                <a:cubicBezTo>
                  <a:pt x="1608150" y="1257648"/>
                  <a:pt x="1609002" y="1257502"/>
                  <a:pt x="1609816" y="1257339"/>
                </a:cubicBezTo>
                <a:cubicBezTo>
                  <a:pt x="1610630" y="1257176"/>
                  <a:pt x="1611384" y="1256997"/>
                  <a:pt x="1612079" y="1256802"/>
                </a:cubicBezTo>
                <a:lnTo>
                  <a:pt x="1612079" y="1261457"/>
                </a:lnTo>
                <a:cubicBezTo>
                  <a:pt x="1610538" y="1261891"/>
                  <a:pt x="1608796" y="1262244"/>
                  <a:pt x="1606853" y="1262515"/>
                </a:cubicBezTo>
                <a:cubicBezTo>
                  <a:pt x="1604911" y="1262786"/>
                  <a:pt x="1602898" y="1262922"/>
                  <a:pt x="1600814" y="1262922"/>
                </a:cubicBezTo>
                <a:cubicBezTo>
                  <a:pt x="1598014" y="1262922"/>
                  <a:pt x="1595605" y="1262542"/>
                  <a:pt x="1593587" y="1261783"/>
                </a:cubicBezTo>
                <a:cubicBezTo>
                  <a:pt x="1591568" y="1261023"/>
                  <a:pt x="1589913" y="1259921"/>
                  <a:pt x="1588622" y="1258478"/>
                </a:cubicBezTo>
                <a:cubicBezTo>
                  <a:pt x="1587331" y="1257035"/>
                  <a:pt x="1586376" y="1255266"/>
                  <a:pt x="1585757" y="1253172"/>
                </a:cubicBezTo>
                <a:cubicBezTo>
                  <a:pt x="1585138" y="1251077"/>
                  <a:pt x="1584829" y="1248706"/>
                  <a:pt x="1584829" y="1246058"/>
                </a:cubicBezTo>
                <a:cubicBezTo>
                  <a:pt x="1584829" y="1243757"/>
                  <a:pt x="1585160" y="1241582"/>
                  <a:pt x="1585822" y="1239531"/>
                </a:cubicBezTo>
                <a:cubicBezTo>
                  <a:pt x="1586484" y="1237479"/>
                  <a:pt x="1587450" y="1235678"/>
                  <a:pt x="1588720" y="1234126"/>
                </a:cubicBezTo>
                <a:cubicBezTo>
                  <a:pt x="1589989" y="1232574"/>
                  <a:pt x="1591547" y="1231343"/>
                  <a:pt x="1593391" y="1230431"/>
                </a:cubicBezTo>
                <a:cubicBezTo>
                  <a:pt x="1595236" y="1229519"/>
                  <a:pt x="1597331" y="1229064"/>
                  <a:pt x="1599675" y="1229064"/>
                </a:cubicBezTo>
                <a:close/>
                <a:moveTo>
                  <a:pt x="1523475" y="1229064"/>
                </a:moveTo>
                <a:cubicBezTo>
                  <a:pt x="1525819" y="1229064"/>
                  <a:pt x="1527919" y="1229427"/>
                  <a:pt x="1529774" y="1230154"/>
                </a:cubicBezTo>
                <a:cubicBezTo>
                  <a:pt x="1531630" y="1230881"/>
                  <a:pt x="1533204" y="1231945"/>
                  <a:pt x="1534495" y="1233345"/>
                </a:cubicBezTo>
                <a:cubicBezTo>
                  <a:pt x="1535787" y="1234745"/>
                  <a:pt x="1536774" y="1236487"/>
                  <a:pt x="1537458" y="1238570"/>
                </a:cubicBezTo>
                <a:cubicBezTo>
                  <a:pt x="1538141" y="1240654"/>
                  <a:pt x="1538483" y="1243041"/>
                  <a:pt x="1538483" y="1245732"/>
                </a:cubicBezTo>
                <a:cubicBezTo>
                  <a:pt x="1538483" y="1248272"/>
                  <a:pt x="1538125" y="1250600"/>
                  <a:pt x="1537409" y="1252716"/>
                </a:cubicBezTo>
                <a:cubicBezTo>
                  <a:pt x="1536693" y="1254832"/>
                  <a:pt x="1535662" y="1256644"/>
                  <a:pt x="1534316" y="1258153"/>
                </a:cubicBezTo>
                <a:cubicBezTo>
                  <a:pt x="1532970" y="1259661"/>
                  <a:pt x="1531332" y="1260833"/>
                  <a:pt x="1529400" y="1261669"/>
                </a:cubicBezTo>
                <a:cubicBezTo>
                  <a:pt x="1527468" y="1262504"/>
                  <a:pt x="1525276" y="1262922"/>
                  <a:pt x="1522824" y="1262922"/>
                </a:cubicBezTo>
                <a:cubicBezTo>
                  <a:pt x="1520480" y="1262922"/>
                  <a:pt x="1518380" y="1262558"/>
                  <a:pt x="1516524" y="1261831"/>
                </a:cubicBezTo>
                <a:cubicBezTo>
                  <a:pt x="1514668" y="1261104"/>
                  <a:pt x="1513095" y="1260035"/>
                  <a:pt x="1511803" y="1258625"/>
                </a:cubicBezTo>
                <a:cubicBezTo>
                  <a:pt x="1510512" y="1257214"/>
                  <a:pt x="1509524" y="1255467"/>
                  <a:pt x="1508841" y="1253383"/>
                </a:cubicBezTo>
                <a:cubicBezTo>
                  <a:pt x="1508157" y="1251300"/>
                  <a:pt x="1507815" y="1248901"/>
                  <a:pt x="1507815" y="1246188"/>
                </a:cubicBezTo>
                <a:cubicBezTo>
                  <a:pt x="1507815" y="1243649"/>
                  <a:pt x="1508173" y="1241332"/>
                  <a:pt x="1508890" y="1239238"/>
                </a:cubicBezTo>
                <a:cubicBezTo>
                  <a:pt x="1509606" y="1237143"/>
                  <a:pt x="1510637" y="1235342"/>
                  <a:pt x="1511982" y="1233833"/>
                </a:cubicBezTo>
                <a:cubicBezTo>
                  <a:pt x="1513328" y="1232325"/>
                  <a:pt x="1514967" y="1231153"/>
                  <a:pt x="1516898" y="1230317"/>
                </a:cubicBezTo>
                <a:cubicBezTo>
                  <a:pt x="1518830" y="1229481"/>
                  <a:pt x="1521022" y="1229064"/>
                  <a:pt x="1523475" y="1229064"/>
                </a:cubicBezTo>
                <a:close/>
                <a:moveTo>
                  <a:pt x="1423323" y="1229064"/>
                </a:moveTo>
                <a:cubicBezTo>
                  <a:pt x="1426709" y="1229064"/>
                  <a:pt x="1429275" y="1230160"/>
                  <a:pt x="1431022" y="1232352"/>
                </a:cubicBezTo>
                <a:cubicBezTo>
                  <a:pt x="1432770" y="1234544"/>
                  <a:pt x="1433578" y="1237800"/>
                  <a:pt x="1433448" y="1242119"/>
                </a:cubicBezTo>
                <a:lnTo>
                  <a:pt x="1427718" y="1242119"/>
                </a:lnTo>
                <a:cubicBezTo>
                  <a:pt x="1427783" y="1239254"/>
                  <a:pt x="1427365" y="1237176"/>
                  <a:pt x="1426464" y="1235884"/>
                </a:cubicBezTo>
                <a:cubicBezTo>
                  <a:pt x="1425564" y="1234593"/>
                  <a:pt x="1424245" y="1233947"/>
                  <a:pt x="1422509" y="1233947"/>
                </a:cubicBezTo>
                <a:cubicBezTo>
                  <a:pt x="1421749" y="1233947"/>
                  <a:pt x="1420984" y="1234083"/>
                  <a:pt x="1420214" y="1234354"/>
                </a:cubicBezTo>
                <a:cubicBezTo>
                  <a:pt x="1419443" y="1234625"/>
                  <a:pt x="1418651" y="1235059"/>
                  <a:pt x="1417837" y="1235656"/>
                </a:cubicBezTo>
                <a:cubicBezTo>
                  <a:pt x="1417023" y="1236253"/>
                  <a:pt x="1416160" y="1237018"/>
                  <a:pt x="1415249" y="1237952"/>
                </a:cubicBezTo>
                <a:cubicBezTo>
                  <a:pt x="1414337" y="1238885"/>
                  <a:pt x="1413361" y="1240013"/>
                  <a:pt x="1412319" y="1241337"/>
                </a:cubicBezTo>
                <a:lnTo>
                  <a:pt x="1412319" y="1262336"/>
                </a:lnTo>
                <a:lnTo>
                  <a:pt x="1406589" y="1262336"/>
                </a:lnTo>
                <a:lnTo>
                  <a:pt x="1406589" y="1229650"/>
                </a:lnTo>
                <a:lnTo>
                  <a:pt x="1411765" y="1229650"/>
                </a:lnTo>
                <a:lnTo>
                  <a:pt x="1411928" y="1235673"/>
                </a:lnTo>
                <a:cubicBezTo>
                  <a:pt x="1413860" y="1233350"/>
                  <a:pt x="1415764" y="1231668"/>
                  <a:pt x="1417642" y="1230626"/>
                </a:cubicBezTo>
                <a:cubicBezTo>
                  <a:pt x="1419519" y="1229585"/>
                  <a:pt x="1421413" y="1229064"/>
                  <a:pt x="1423323" y="1229064"/>
                </a:cubicBezTo>
                <a:close/>
                <a:moveTo>
                  <a:pt x="1390125" y="1229064"/>
                </a:moveTo>
                <a:cubicBezTo>
                  <a:pt x="1392469" y="1229064"/>
                  <a:pt x="1394569" y="1229427"/>
                  <a:pt x="1396424" y="1230154"/>
                </a:cubicBezTo>
                <a:cubicBezTo>
                  <a:pt x="1398280" y="1230881"/>
                  <a:pt x="1399854" y="1231945"/>
                  <a:pt x="1401145" y="1233345"/>
                </a:cubicBezTo>
                <a:cubicBezTo>
                  <a:pt x="1402437" y="1234745"/>
                  <a:pt x="1403424" y="1236487"/>
                  <a:pt x="1404108" y="1238570"/>
                </a:cubicBezTo>
                <a:cubicBezTo>
                  <a:pt x="1404791" y="1240654"/>
                  <a:pt x="1405133" y="1243041"/>
                  <a:pt x="1405133" y="1245732"/>
                </a:cubicBezTo>
                <a:cubicBezTo>
                  <a:pt x="1405133" y="1248272"/>
                  <a:pt x="1404775" y="1250600"/>
                  <a:pt x="1404059" y="1252716"/>
                </a:cubicBezTo>
                <a:cubicBezTo>
                  <a:pt x="1403343" y="1254832"/>
                  <a:pt x="1402312" y="1256644"/>
                  <a:pt x="1400966" y="1258153"/>
                </a:cubicBezTo>
                <a:cubicBezTo>
                  <a:pt x="1399620" y="1259661"/>
                  <a:pt x="1397982" y="1260833"/>
                  <a:pt x="1396050" y="1261669"/>
                </a:cubicBezTo>
                <a:cubicBezTo>
                  <a:pt x="1394118" y="1262504"/>
                  <a:pt x="1391926" y="1262922"/>
                  <a:pt x="1389474" y="1262922"/>
                </a:cubicBezTo>
                <a:cubicBezTo>
                  <a:pt x="1387130" y="1262922"/>
                  <a:pt x="1385030" y="1262558"/>
                  <a:pt x="1383174" y="1261831"/>
                </a:cubicBezTo>
                <a:cubicBezTo>
                  <a:pt x="1381318" y="1261104"/>
                  <a:pt x="1379745" y="1260035"/>
                  <a:pt x="1378453" y="1258625"/>
                </a:cubicBezTo>
                <a:cubicBezTo>
                  <a:pt x="1377162" y="1257214"/>
                  <a:pt x="1376174" y="1255467"/>
                  <a:pt x="1375491" y="1253383"/>
                </a:cubicBezTo>
                <a:cubicBezTo>
                  <a:pt x="1374807" y="1251300"/>
                  <a:pt x="1374465" y="1248901"/>
                  <a:pt x="1374465" y="1246188"/>
                </a:cubicBezTo>
                <a:cubicBezTo>
                  <a:pt x="1374465" y="1243649"/>
                  <a:pt x="1374823" y="1241332"/>
                  <a:pt x="1375540" y="1239238"/>
                </a:cubicBezTo>
                <a:cubicBezTo>
                  <a:pt x="1376256" y="1237143"/>
                  <a:pt x="1377287" y="1235342"/>
                  <a:pt x="1378632" y="1233833"/>
                </a:cubicBezTo>
                <a:cubicBezTo>
                  <a:pt x="1379978" y="1232325"/>
                  <a:pt x="1381617" y="1231153"/>
                  <a:pt x="1383548" y="1230317"/>
                </a:cubicBezTo>
                <a:cubicBezTo>
                  <a:pt x="1385480" y="1229481"/>
                  <a:pt x="1387672" y="1229064"/>
                  <a:pt x="1390125" y="1229064"/>
                </a:cubicBezTo>
                <a:close/>
                <a:moveTo>
                  <a:pt x="1285350" y="1229064"/>
                </a:moveTo>
                <a:cubicBezTo>
                  <a:pt x="1287629" y="1229064"/>
                  <a:pt x="1289647" y="1229422"/>
                  <a:pt x="1291405" y="1230138"/>
                </a:cubicBezTo>
                <a:cubicBezTo>
                  <a:pt x="1293163" y="1230854"/>
                  <a:pt x="1294645" y="1231869"/>
                  <a:pt x="1295849" y="1233182"/>
                </a:cubicBezTo>
                <a:cubicBezTo>
                  <a:pt x="1297054" y="1234495"/>
                  <a:pt x="1297965" y="1236090"/>
                  <a:pt x="1298584" y="1237968"/>
                </a:cubicBezTo>
                <a:cubicBezTo>
                  <a:pt x="1299202" y="1239845"/>
                  <a:pt x="1299512" y="1241945"/>
                  <a:pt x="1299512" y="1244268"/>
                </a:cubicBezTo>
                <a:cubicBezTo>
                  <a:pt x="1299512" y="1245071"/>
                  <a:pt x="1299501" y="1245743"/>
                  <a:pt x="1299479" y="1246286"/>
                </a:cubicBezTo>
                <a:cubicBezTo>
                  <a:pt x="1299457" y="1246828"/>
                  <a:pt x="1299425" y="1247338"/>
                  <a:pt x="1299381" y="1247816"/>
                </a:cubicBezTo>
                <a:lnTo>
                  <a:pt x="1276429" y="1247816"/>
                </a:lnTo>
                <a:cubicBezTo>
                  <a:pt x="1276429" y="1251158"/>
                  <a:pt x="1277363" y="1253725"/>
                  <a:pt x="1279229" y="1255516"/>
                </a:cubicBezTo>
                <a:cubicBezTo>
                  <a:pt x="1281096" y="1257306"/>
                  <a:pt x="1283787" y="1258202"/>
                  <a:pt x="1287303" y="1258202"/>
                </a:cubicBezTo>
                <a:cubicBezTo>
                  <a:pt x="1288258" y="1258202"/>
                  <a:pt x="1289213" y="1258164"/>
                  <a:pt x="1290168" y="1258088"/>
                </a:cubicBezTo>
                <a:cubicBezTo>
                  <a:pt x="1291123" y="1258012"/>
                  <a:pt x="1292046" y="1257909"/>
                  <a:pt x="1292935" y="1257778"/>
                </a:cubicBezTo>
                <a:cubicBezTo>
                  <a:pt x="1293825" y="1257648"/>
                  <a:pt x="1294677" y="1257502"/>
                  <a:pt x="1295491" y="1257339"/>
                </a:cubicBezTo>
                <a:cubicBezTo>
                  <a:pt x="1296305" y="1257176"/>
                  <a:pt x="1297059" y="1256997"/>
                  <a:pt x="1297754" y="1256802"/>
                </a:cubicBezTo>
                <a:lnTo>
                  <a:pt x="1297754" y="1261457"/>
                </a:lnTo>
                <a:cubicBezTo>
                  <a:pt x="1296213" y="1261891"/>
                  <a:pt x="1294471" y="1262244"/>
                  <a:pt x="1292528" y="1262515"/>
                </a:cubicBezTo>
                <a:cubicBezTo>
                  <a:pt x="1290586" y="1262786"/>
                  <a:pt x="1288573" y="1262922"/>
                  <a:pt x="1286489" y="1262922"/>
                </a:cubicBezTo>
                <a:cubicBezTo>
                  <a:pt x="1283689" y="1262922"/>
                  <a:pt x="1281280" y="1262542"/>
                  <a:pt x="1279262" y="1261783"/>
                </a:cubicBezTo>
                <a:cubicBezTo>
                  <a:pt x="1277243" y="1261023"/>
                  <a:pt x="1275588" y="1259921"/>
                  <a:pt x="1274297" y="1258478"/>
                </a:cubicBezTo>
                <a:cubicBezTo>
                  <a:pt x="1273005" y="1257035"/>
                  <a:pt x="1272051" y="1255266"/>
                  <a:pt x="1271432" y="1253172"/>
                </a:cubicBezTo>
                <a:cubicBezTo>
                  <a:pt x="1270813" y="1251077"/>
                  <a:pt x="1270504" y="1248706"/>
                  <a:pt x="1270504" y="1246058"/>
                </a:cubicBezTo>
                <a:cubicBezTo>
                  <a:pt x="1270504" y="1243757"/>
                  <a:pt x="1270835" y="1241582"/>
                  <a:pt x="1271497" y="1239531"/>
                </a:cubicBezTo>
                <a:cubicBezTo>
                  <a:pt x="1272159" y="1237479"/>
                  <a:pt x="1273125" y="1235678"/>
                  <a:pt x="1274395" y="1234126"/>
                </a:cubicBezTo>
                <a:cubicBezTo>
                  <a:pt x="1275664" y="1232574"/>
                  <a:pt x="1277222" y="1231343"/>
                  <a:pt x="1279066" y="1230431"/>
                </a:cubicBezTo>
                <a:cubicBezTo>
                  <a:pt x="1280911" y="1229519"/>
                  <a:pt x="1283006" y="1229064"/>
                  <a:pt x="1285350" y="1229064"/>
                </a:cubicBezTo>
                <a:close/>
                <a:moveTo>
                  <a:pt x="1248389" y="1229064"/>
                </a:moveTo>
                <a:cubicBezTo>
                  <a:pt x="1249670" y="1229064"/>
                  <a:pt x="1251091" y="1229134"/>
                  <a:pt x="1252654" y="1229275"/>
                </a:cubicBezTo>
                <a:cubicBezTo>
                  <a:pt x="1254217" y="1229416"/>
                  <a:pt x="1255845" y="1229661"/>
                  <a:pt x="1257538" y="1230008"/>
                </a:cubicBezTo>
                <a:lnTo>
                  <a:pt x="1257538" y="1235054"/>
                </a:lnTo>
                <a:cubicBezTo>
                  <a:pt x="1255758" y="1234620"/>
                  <a:pt x="1254070" y="1234300"/>
                  <a:pt x="1252475" y="1234094"/>
                </a:cubicBezTo>
                <a:cubicBezTo>
                  <a:pt x="1250880" y="1233887"/>
                  <a:pt x="1249496" y="1233784"/>
                  <a:pt x="1248324" y="1233784"/>
                </a:cubicBezTo>
                <a:cubicBezTo>
                  <a:pt x="1246913" y="1233784"/>
                  <a:pt x="1245725" y="1233893"/>
                  <a:pt x="1244759" y="1234110"/>
                </a:cubicBezTo>
                <a:cubicBezTo>
                  <a:pt x="1243793" y="1234327"/>
                  <a:pt x="1243012" y="1234625"/>
                  <a:pt x="1242415" y="1235005"/>
                </a:cubicBezTo>
                <a:cubicBezTo>
                  <a:pt x="1241818" y="1235385"/>
                  <a:pt x="1241390" y="1235830"/>
                  <a:pt x="1241129" y="1236340"/>
                </a:cubicBezTo>
                <a:cubicBezTo>
                  <a:pt x="1240869" y="1236850"/>
                  <a:pt x="1240739" y="1237398"/>
                  <a:pt x="1240739" y="1237984"/>
                </a:cubicBezTo>
                <a:cubicBezTo>
                  <a:pt x="1240739" y="1238570"/>
                  <a:pt x="1240853" y="1239102"/>
                  <a:pt x="1241080" y="1239579"/>
                </a:cubicBezTo>
                <a:cubicBezTo>
                  <a:pt x="1241308" y="1240057"/>
                  <a:pt x="1241732" y="1240518"/>
                  <a:pt x="1242350" y="1240963"/>
                </a:cubicBezTo>
                <a:cubicBezTo>
                  <a:pt x="1242969" y="1241408"/>
                  <a:pt x="1243831" y="1241853"/>
                  <a:pt x="1244938" y="1242298"/>
                </a:cubicBezTo>
                <a:cubicBezTo>
                  <a:pt x="1246045" y="1242743"/>
                  <a:pt x="1247488" y="1243226"/>
                  <a:pt x="1249268" y="1243747"/>
                </a:cubicBezTo>
                <a:cubicBezTo>
                  <a:pt x="1251200" y="1244311"/>
                  <a:pt x="1252828" y="1244902"/>
                  <a:pt x="1254152" y="1245521"/>
                </a:cubicBezTo>
                <a:cubicBezTo>
                  <a:pt x="1255476" y="1246139"/>
                  <a:pt x="1256550" y="1246828"/>
                  <a:pt x="1257375" y="1247588"/>
                </a:cubicBezTo>
                <a:cubicBezTo>
                  <a:pt x="1258199" y="1248348"/>
                  <a:pt x="1258791" y="1249205"/>
                  <a:pt x="1259149" y="1250160"/>
                </a:cubicBezTo>
                <a:cubicBezTo>
                  <a:pt x="1259507" y="1251115"/>
                  <a:pt x="1259686" y="1252200"/>
                  <a:pt x="1259686" y="1253416"/>
                </a:cubicBezTo>
                <a:cubicBezTo>
                  <a:pt x="1259686" y="1254566"/>
                  <a:pt x="1259491" y="1255597"/>
                  <a:pt x="1259100" y="1256509"/>
                </a:cubicBezTo>
                <a:cubicBezTo>
                  <a:pt x="1258710" y="1257420"/>
                  <a:pt x="1258178" y="1258228"/>
                  <a:pt x="1257505" y="1258934"/>
                </a:cubicBezTo>
                <a:cubicBezTo>
                  <a:pt x="1256832" y="1259639"/>
                  <a:pt x="1256051" y="1260242"/>
                  <a:pt x="1255161" y="1260741"/>
                </a:cubicBezTo>
                <a:cubicBezTo>
                  <a:pt x="1254271" y="1261240"/>
                  <a:pt x="1253322" y="1261653"/>
                  <a:pt x="1252312" y="1261978"/>
                </a:cubicBezTo>
                <a:cubicBezTo>
                  <a:pt x="1251303" y="1262304"/>
                  <a:pt x="1250267" y="1262542"/>
                  <a:pt x="1249203" y="1262694"/>
                </a:cubicBezTo>
                <a:cubicBezTo>
                  <a:pt x="1248140" y="1262846"/>
                  <a:pt x="1247098" y="1262922"/>
                  <a:pt x="1246078" y="1262922"/>
                </a:cubicBezTo>
                <a:cubicBezTo>
                  <a:pt x="1243864" y="1262922"/>
                  <a:pt x="1241829" y="1262825"/>
                  <a:pt x="1239973" y="1262629"/>
                </a:cubicBezTo>
                <a:cubicBezTo>
                  <a:pt x="1238118" y="1262434"/>
                  <a:pt x="1236300" y="1262119"/>
                  <a:pt x="1234520" y="1261685"/>
                </a:cubicBezTo>
                <a:lnTo>
                  <a:pt x="1234520" y="1256476"/>
                </a:lnTo>
                <a:cubicBezTo>
                  <a:pt x="1236430" y="1257019"/>
                  <a:pt x="1238329" y="1257431"/>
                  <a:pt x="1240218" y="1257713"/>
                </a:cubicBezTo>
                <a:cubicBezTo>
                  <a:pt x="1242106" y="1257995"/>
                  <a:pt x="1243983" y="1258136"/>
                  <a:pt x="1245850" y="1258136"/>
                </a:cubicBezTo>
                <a:cubicBezTo>
                  <a:pt x="1248563" y="1258136"/>
                  <a:pt x="1250571" y="1257767"/>
                  <a:pt x="1251873" y="1257030"/>
                </a:cubicBezTo>
                <a:cubicBezTo>
                  <a:pt x="1253175" y="1256291"/>
                  <a:pt x="1253826" y="1255239"/>
                  <a:pt x="1253826" y="1253871"/>
                </a:cubicBezTo>
                <a:cubicBezTo>
                  <a:pt x="1253826" y="1253286"/>
                  <a:pt x="1253723" y="1252759"/>
                  <a:pt x="1253517" y="1252293"/>
                </a:cubicBezTo>
                <a:cubicBezTo>
                  <a:pt x="1253311" y="1251826"/>
                  <a:pt x="1252936" y="1251381"/>
                  <a:pt x="1252394" y="1250958"/>
                </a:cubicBezTo>
                <a:cubicBezTo>
                  <a:pt x="1251851" y="1250534"/>
                  <a:pt x="1251010" y="1250095"/>
                  <a:pt x="1249871" y="1249639"/>
                </a:cubicBezTo>
                <a:cubicBezTo>
                  <a:pt x="1248731" y="1249183"/>
                  <a:pt x="1247174" y="1248663"/>
                  <a:pt x="1245199" y="1248076"/>
                </a:cubicBezTo>
                <a:cubicBezTo>
                  <a:pt x="1243723" y="1247642"/>
                  <a:pt x="1242361" y="1247149"/>
                  <a:pt x="1241113" y="1246595"/>
                </a:cubicBezTo>
                <a:cubicBezTo>
                  <a:pt x="1239865" y="1246042"/>
                  <a:pt x="1238785" y="1245385"/>
                  <a:pt x="1237874" y="1244626"/>
                </a:cubicBezTo>
                <a:cubicBezTo>
                  <a:pt x="1236962" y="1243866"/>
                  <a:pt x="1236246" y="1242976"/>
                  <a:pt x="1235725" y="1241956"/>
                </a:cubicBezTo>
                <a:cubicBezTo>
                  <a:pt x="1235204" y="1240936"/>
                  <a:pt x="1234944" y="1239731"/>
                  <a:pt x="1234944" y="1238342"/>
                </a:cubicBezTo>
                <a:cubicBezTo>
                  <a:pt x="1234944" y="1237431"/>
                  <a:pt x="1235155" y="1236432"/>
                  <a:pt x="1235578" y="1235347"/>
                </a:cubicBezTo>
                <a:cubicBezTo>
                  <a:pt x="1236002" y="1234262"/>
                  <a:pt x="1236723" y="1233253"/>
                  <a:pt x="1237743" y="1232319"/>
                </a:cubicBezTo>
                <a:cubicBezTo>
                  <a:pt x="1238763" y="1231386"/>
                  <a:pt x="1240142" y="1230610"/>
                  <a:pt x="1241878" y="1229992"/>
                </a:cubicBezTo>
                <a:cubicBezTo>
                  <a:pt x="1243614" y="1229373"/>
                  <a:pt x="1245785" y="1229064"/>
                  <a:pt x="1248389" y="1229064"/>
                </a:cubicBezTo>
                <a:close/>
                <a:moveTo>
                  <a:pt x="1209020" y="1229064"/>
                </a:moveTo>
                <a:cubicBezTo>
                  <a:pt x="1210995" y="1229064"/>
                  <a:pt x="1212774" y="1229281"/>
                  <a:pt x="1214359" y="1229715"/>
                </a:cubicBezTo>
                <a:cubicBezTo>
                  <a:pt x="1215943" y="1230149"/>
                  <a:pt x="1217283" y="1230811"/>
                  <a:pt x="1218379" y="1231701"/>
                </a:cubicBezTo>
                <a:cubicBezTo>
                  <a:pt x="1219475" y="1232591"/>
                  <a:pt x="1220317" y="1233708"/>
                  <a:pt x="1220903" y="1235054"/>
                </a:cubicBezTo>
                <a:cubicBezTo>
                  <a:pt x="1221489" y="1236400"/>
                  <a:pt x="1221782" y="1237984"/>
                  <a:pt x="1221782" y="1239807"/>
                </a:cubicBezTo>
                <a:lnTo>
                  <a:pt x="1221782" y="1262336"/>
                </a:lnTo>
                <a:lnTo>
                  <a:pt x="1216703" y="1262336"/>
                </a:lnTo>
                <a:lnTo>
                  <a:pt x="1216573" y="1257941"/>
                </a:lnTo>
                <a:cubicBezTo>
                  <a:pt x="1214793" y="1259699"/>
                  <a:pt x="1212986" y="1260969"/>
                  <a:pt x="1211152" y="1261750"/>
                </a:cubicBezTo>
                <a:cubicBezTo>
                  <a:pt x="1209318" y="1262531"/>
                  <a:pt x="1207392" y="1262922"/>
                  <a:pt x="1205373" y="1262922"/>
                </a:cubicBezTo>
                <a:cubicBezTo>
                  <a:pt x="1203507" y="1262922"/>
                  <a:pt x="1201911" y="1262683"/>
                  <a:pt x="1200588" y="1262206"/>
                </a:cubicBezTo>
                <a:cubicBezTo>
                  <a:pt x="1199263" y="1261728"/>
                  <a:pt x="1198173" y="1261072"/>
                  <a:pt x="1197316" y="1260236"/>
                </a:cubicBezTo>
                <a:cubicBezTo>
                  <a:pt x="1196458" y="1259401"/>
                  <a:pt x="1195829" y="1258418"/>
                  <a:pt x="1195427" y="1257290"/>
                </a:cubicBezTo>
                <a:cubicBezTo>
                  <a:pt x="1195026" y="1256161"/>
                  <a:pt x="1194825" y="1254935"/>
                  <a:pt x="1194825" y="1253611"/>
                </a:cubicBezTo>
                <a:cubicBezTo>
                  <a:pt x="1194825" y="1250334"/>
                  <a:pt x="1196046" y="1247767"/>
                  <a:pt x="1198488" y="1245912"/>
                </a:cubicBezTo>
                <a:cubicBezTo>
                  <a:pt x="1200929" y="1244056"/>
                  <a:pt x="1204538" y="1243128"/>
                  <a:pt x="1209313" y="1243128"/>
                </a:cubicBezTo>
                <a:lnTo>
                  <a:pt x="1216084" y="1243128"/>
                </a:lnTo>
                <a:lnTo>
                  <a:pt x="1216084" y="1240263"/>
                </a:lnTo>
                <a:cubicBezTo>
                  <a:pt x="1216084" y="1238331"/>
                  <a:pt x="1215466" y="1236785"/>
                  <a:pt x="1214229" y="1235624"/>
                </a:cubicBezTo>
                <a:cubicBezTo>
                  <a:pt x="1212991" y="1234463"/>
                  <a:pt x="1211103" y="1233882"/>
                  <a:pt x="1208564" y="1233882"/>
                </a:cubicBezTo>
                <a:cubicBezTo>
                  <a:pt x="1206719" y="1233882"/>
                  <a:pt x="1204901" y="1234088"/>
                  <a:pt x="1203111" y="1234501"/>
                </a:cubicBezTo>
                <a:cubicBezTo>
                  <a:pt x="1201320" y="1234913"/>
                  <a:pt x="1199470" y="1235499"/>
                  <a:pt x="1197560" y="1236259"/>
                </a:cubicBezTo>
                <a:lnTo>
                  <a:pt x="1197560" y="1231147"/>
                </a:lnTo>
                <a:cubicBezTo>
                  <a:pt x="1198276" y="1230887"/>
                  <a:pt x="1199074" y="1230632"/>
                  <a:pt x="1199953" y="1230382"/>
                </a:cubicBezTo>
                <a:cubicBezTo>
                  <a:pt x="1200832" y="1230133"/>
                  <a:pt x="1201760" y="1229910"/>
                  <a:pt x="1202736" y="1229715"/>
                </a:cubicBezTo>
                <a:cubicBezTo>
                  <a:pt x="1203713" y="1229519"/>
                  <a:pt x="1204733" y="1229362"/>
                  <a:pt x="1205797" y="1229243"/>
                </a:cubicBezTo>
                <a:cubicBezTo>
                  <a:pt x="1206860" y="1229123"/>
                  <a:pt x="1207934" y="1229064"/>
                  <a:pt x="1209020" y="1229064"/>
                </a:cubicBezTo>
                <a:close/>
                <a:moveTo>
                  <a:pt x="1145633" y="1229064"/>
                </a:moveTo>
                <a:cubicBezTo>
                  <a:pt x="1147499" y="1229064"/>
                  <a:pt x="1149138" y="1229454"/>
                  <a:pt x="1150549" y="1230236"/>
                </a:cubicBezTo>
                <a:cubicBezTo>
                  <a:pt x="1151959" y="1231017"/>
                  <a:pt x="1153142" y="1232118"/>
                  <a:pt x="1154097" y="1233540"/>
                </a:cubicBezTo>
                <a:cubicBezTo>
                  <a:pt x="1155052" y="1234962"/>
                  <a:pt x="1155768" y="1236676"/>
                  <a:pt x="1156246" y="1238684"/>
                </a:cubicBezTo>
                <a:cubicBezTo>
                  <a:pt x="1156723" y="1240692"/>
                  <a:pt x="1156962" y="1242933"/>
                  <a:pt x="1156962" y="1245407"/>
                </a:cubicBezTo>
                <a:cubicBezTo>
                  <a:pt x="1156962" y="1248315"/>
                  <a:pt x="1156555" y="1250855"/>
                  <a:pt x="1155741" y="1253025"/>
                </a:cubicBezTo>
                <a:cubicBezTo>
                  <a:pt x="1154928" y="1255195"/>
                  <a:pt x="1153804" y="1256997"/>
                  <a:pt x="1152372" y="1258429"/>
                </a:cubicBezTo>
                <a:cubicBezTo>
                  <a:pt x="1150939" y="1259862"/>
                  <a:pt x="1149246" y="1260936"/>
                  <a:pt x="1147293" y="1261653"/>
                </a:cubicBezTo>
                <a:cubicBezTo>
                  <a:pt x="1145340" y="1262369"/>
                  <a:pt x="1143224" y="1262727"/>
                  <a:pt x="1140945" y="1262727"/>
                </a:cubicBezTo>
                <a:cubicBezTo>
                  <a:pt x="1139903" y="1262727"/>
                  <a:pt x="1138866" y="1262673"/>
                  <a:pt x="1137836" y="1262564"/>
                </a:cubicBezTo>
                <a:cubicBezTo>
                  <a:pt x="1136805" y="1262455"/>
                  <a:pt x="1135757" y="1262271"/>
                  <a:pt x="1134694" y="1262011"/>
                </a:cubicBezTo>
                <a:lnTo>
                  <a:pt x="1134694" y="1275684"/>
                </a:lnTo>
                <a:lnTo>
                  <a:pt x="1129029" y="1275684"/>
                </a:lnTo>
                <a:lnTo>
                  <a:pt x="1129029" y="1229650"/>
                </a:lnTo>
                <a:lnTo>
                  <a:pt x="1134075" y="1229650"/>
                </a:lnTo>
                <a:lnTo>
                  <a:pt x="1134433" y="1235119"/>
                </a:lnTo>
                <a:cubicBezTo>
                  <a:pt x="1136061" y="1232884"/>
                  <a:pt x="1137797" y="1231315"/>
                  <a:pt x="1139642" y="1230415"/>
                </a:cubicBezTo>
                <a:cubicBezTo>
                  <a:pt x="1141487" y="1229514"/>
                  <a:pt x="1143484" y="1229064"/>
                  <a:pt x="1145633" y="1229064"/>
                </a:cubicBezTo>
                <a:close/>
                <a:moveTo>
                  <a:pt x="1078404" y="1229064"/>
                </a:moveTo>
                <a:cubicBezTo>
                  <a:pt x="1081768" y="1229064"/>
                  <a:pt x="1084313" y="1230057"/>
                  <a:pt x="1086039" y="1232043"/>
                </a:cubicBezTo>
                <a:cubicBezTo>
                  <a:pt x="1087764" y="1234029"/>
                  <a:pt x="1088627" y="1237018"/>
                  <a:pt x="1088627" y="1241012"/>
                </a:cubicBezTo>
                <a:lnTo>
                  <a:pt x="1088627" y="1262336"/>
                </a:lnTo>
                <a:lnTo>
                  <a:pt x="1082962" y="1262336"/>
                </a:lnTo>
                <a:lnTo>
                  <a:pt x="1082962" y="1241468"/>
                </a:lnTo>
                <a:cubicBezTo>
                  <a:pt x="1082962" y="1238907"/>
                  <a:pt x="1082485" y="1237013"/>
                  <a:pt x="1081530" y="1235787"/>
                </a:cubicBezTo>
                <a:cubicBezTo>
                  <a:pt x="1080575" y="1234560"/>
                  <a:pt x="1079153" y="1233947"/>
                  <a:pt x="1077265" y="1233947"/>
                </a:cubicBezTo>
                <a:cubicBezTo>
                  <a:pt x="1076570" y="1233947"/>
                  <a:pt x="1075892" y="1234050"/>
                  <a:pt x="1075230" y="1234256"/>
                </a:cubicBezTo>
                <a:cubicBezTo>
                  <a:pt x="1074568" y="1234463"/>
                  <a:pt x="1073879" y="1234821"/>
                  <a:pt x="1073163" y="1235331"/>
                </a:cubicBezTo>
                <a:cubicBezTo>
                  <a:pt x="1072446" y="1235841"/>
                  <a:pt x="1071670" y="1236530"/>
                  <a:pt x="1070835" y="1237398"/>
                </a:cubicBezTo>
                <a:cubicBezTo>
                  <a:pt x="1069999" y="1238266"/>
                  <a:pt x="1069061" y="1239352"/>
                  <a:pt x="1068019" y="1240654"/>
                </a:cubicBezTo>
                <a:lnTo>
                  <a:pt x="1068019" y="1262336"/>
                </a:lnTo>
                <a:lnTo>
                  <a:pt x="1062354" y="1262336"/>
                </a:lnTo>
                <a:lnTo>
                  <a:pt x="1062354" y="1229650"/>
                </a:lnTo>
                <a:lnTo>
                  <a:pt x="1067400" y="1229650"/>
                </a:lnTo>
                <a:lnTo>
                  <a:pt x="1067628" y="1234924"/>
                </a:lnTo>
                <a:cubicBezTo>
                  <a:pt x="1068583" y="1233795"/>
                  <a:pt x="1069505" y="1232856"/>
                  <a:pt x="1070395" y="1232108"/>
                </a:cubicBezTo>
                <a:cubicBezTo>
                  <a:pt x="1071285" y="1231359"/>
                  <a:pt x="1072159" y="1230757"/>
                  <a:pt x="1073016" y="1230301"/>
                </a:cubicBezTo>
                <a:cubicBezTo>
                  <a:pt x="1073873" y="1229845"/>
                  <a:pt x="1074747" y="1229525"/>
                  <a:pt x="1075637" y="1229340"/>
                </a:cubicBezTo>
                <a:cubicBezTo>
                  <a:pt x="1076527" y="1229156"/>
                  <a:pt x="1077449" y="1229064"/>
                  <a:pt x="1078404" y="1229064"/>
                </a:cubicBezTo>
                <a:close/>
                <a:moveTo>
                  <a:pt x="1037700" y="1229064"/>
                </a:moveTo>
                <a:cubicBezTo>
                  <a:pt x="1040044" y="1229064"/>
                  <a:pt x="1042144" y="1229427"/>
                  <a:pt x="1043999" y="1230154"/>
                </a:cubicBezTo>
                <a:cubicBezTo>
                  <a:pt x="1045855" y="1230881"/>
                  <a:pt x="1047429" y="1231945"/>
                  <a:pt x="1048720" y="1233345"/>
                </a:cubicBezTo>
                <a:cubicBezTo>
                  <a:pt x="1050011" y="1234745"/>
                  <a:pt x="1050999" y="1236487"/>
                  <a:pt x="1051683" y="1238570"/>
                </a:cubicBezTo>
                <a:cubicBezTo>
                  <a:pt x="1052366" y="1240654"/>
                  <a:pt x="1052708" y="1243041"/>
                  <a:pt x="1052708" y="1245732"/>
                </a:cubicBezTo>
                <a:cubicBezTo>
                  <a:pt x="1052708" y="1248272"/>
                  <a:pt x="1052350" y="1250600"/>
                  <a:pt x="1051634" y="1252716"/>
                </a:cubicBezTo>
                <a:cubicBezTo>
                  <a:pt x="1050918" y="1254832"/>
                  <a:pt x="1049887" y="1256644"/>
                  <a:pt x="1048541" y="1258153"/>
                </a:cubicBezTo>
                <a:cubicBezTo>
                  <a:pt x="1047195" y="1259661"/>
                  <a:pt x="1045557" y="1260833"/>
                  <a:pt x="1043625" y="1261669"/>
                </a:cubicBezTo>
                <a:cubicBezTo>
                  <a:pt x="1041693" y="1262504"/>
                  <a:pt x="1039501" y="1262922"/>
                  <a:pt x="1037049" y="1262922"/>
                </a:cubicBezTo>
                <a:cubicBezTo>
                  <a:pt x="1034705" y="1262922"/>
                  <a:pt x="1032605" y="1262558"/>
                  <a:pt x="1030749" y="1261831"/>
                </a:cubicBezTo>
                <a:cubicBezTo>
                  <a:pt x="1028893" y="1261104"/>
                  <a:pt x="1027320" y="1260035"/>
                  <a:pt x="1026028" y="1258625"/>
                </a:cubicBezTo>
                <a:cubicBezTo>
                  <a:pt x="1024737" y="1257214"/>
                  <a:pt x="1023749" y="1255467"/>
                  <a:pt x="1023066" y="1253383"/>
                </a:cubicBezTo>
                <a:cubicBezTo>
                  <a:pt x="1022382" y="1251300"/>
                  <a:pt x="1022040" y="1248901"/>
                  <a:pt x="1022040" y="1246188"/>
                </a:cubicBezTo>
                <a:cubicBezTo>
                  <a:pt x="1022040" y="1243649"/>
                  <a:pt x="1022398" y="1241332"/>
                  <a:pt x="1023115" y="1239238"/>
                </a:cubicBezTo>
                <a:cubicBezTo>
                  <a:pt x="1023831" y="1237143"/>
                  <a:pt x="1024862" y="1235342"/>
                  <a:pt x="1026207" y="1233833"/>
                </a:cubicBezTo>
                <a:cubicBezTo>
                  <a:pt x="1027553" y="1232325"/>
                  <a:pt x="1029192" y="1231153"/>
                  <a:pt x="1031123" y="1230317"/>
                </a:cubicBezTo>
                <a:cubicBezTo>
                  <a:pt x="1033055" y="1229481"/>
                  <a:pt x="1035247" y="1229064"/>
                  <a:pt x="1037700" y="1229064"/>
                </a:cubicBezTo>
                <a:close/>
                <a:moveTo>
                  <a:pt x="932795" y="1229064"/>
                </a:moveTo>
                <a:cubicBezTo>
                  <a:pt x="934770" y="1229064"/>
                  <a:pt x="936549" y="1229281"/>
                  <a:pt x="938134" y="1229715"/>
                </a:cubicBezTo>
                <a:cubicBezTo>
                  <a:pt x="939718" y="1230149"/>
                  <a:pt x="941058" y="1230811"/>
                  <a:pt x="942154" y="1231701"/>
                </a:cubicBezTo>
                <a:cubicBezTo>
                  <a:pt x="943250" y="1232591"/>
                  <a:pt x="944092" y="1233708"/>
                  <a:pt x="944678" y="1235054"/>
                </a:cubicBezTo>
                <a:cubicBezTo>
                  <a:pt x="945264" y="1236400"/>
                  <a:pt x="945557" y="1237984"/>
                  <a:pt x="945557" y="1239807"/>
                </a:cubicBezTo>
                <a:lnTo>
                  <a:pt x="945557" y="1262336"/>
                </a:lnTo>
                <a:lnTo>
                  <a:pt x="940478" y="1262336"/>
                </a:lnTo>
                <a:lnTo>
                  <a:pt x="940348" y="1257941"/>
                </a:lnTo>
                <a:cubicBezTo>
                  <a:pt x="938568" y="1259699"/>
                  <a:pt x="936761" y="1260969"/>
                  <a:pt x="934927" y="1261750"/>
                </a:cubicBezTo>
                <a:cubicBezTo>
                  <a:pt x="933093" y="1262531"/>
                  <a:pt x="931167" y="1262922"/>
                  <a:pt x="929148" y="1262922"/>
                </a:cubicBezTo>
                <a:cubicBezTo>
                  <a:pt x="927282" y="1262922"/>
                  <a:pt x="925686" y="1262683"/>
                  <a:pt x="924362" y="1262206"/>
                </a:cubicBezTo>
                <a:cubicBezTo>
                  <a:pt x="923039" y="1261728"/>
                  <a:pt x="921948" y="1261072"/>
                  <a:pt x="921091" y="1260236"/>
                </a:cubicBezTo>
                <a:cubicBezTo>
                  <a:pt x="920233" y="1259401"/>
                  <a:pt x="919604" y="1258418"/>
                  <a:pt x="919202" y="1257290"/>
                </a:cubicBezTo>
                <a:cubicBezTo>
                  <a:pt x="918801" y="1256161"/>
                  <a:pt x="918600" y="1254935"/>
                  <a:pt x="918600" y="1253611"/>
                </a:cubicBezTo>
                <a:cubicBezTo>
                  <a:pt x="918600" y="1250334"/>
                  <a:pt x="919821" y="1247767"/>
                  <a:pt x="922263" y="1245912"/>
                </a:cubicBezTo>
                <a:cubicBezTo>
                  <a:pt x="924704" y="1244056"/>
                  <a:pt x="928313" y="1243128"/>
                  <a:pt x="933088" y="1243128"/>
                </a:cubicBezTo>
                <a:lnTo>
                  <a:pt x="939859" y="1243128"/>
                </a:lnTo>
                <a:lnTo>
                  <a:pt x="939859" y="1240263"/>
                </a:lnTo>
                <a:cubicBezTo>
                  <a:pt x="939859" y="1238331"/>
                  <a:pt x="939241" y="1236785"/>
                  <a:pt x="938004" y="1235624"/>
                </a:cubicBezTo>
                <a:cubicBezTo>
                  <a:pt x="936766" y="1234463"/>
                  <a:pt x="934878" y="1233882"/>
                  <a:pt x="932339" y="1233882"/>
                </a:cubicBezTo>
                <a:cubicBezTo>
                  <a:pt x="930494" y="1233882"/>
                  <a:pt x="928676" y="1234088"/>
                  <a:pt x="926886" y="1234501"/>
                </a:cubicBezTo>
                <a:cubicBezTo>
                  <a:pt x="925095" y="1234913"/>
                  <a:pt x="923245" y="1235499"/>
                  <a:pt x="921335" y="1236259"/>
                </a:cubicBezTo>
                <a:lnTo>
                  <a:pt x="921335" y="1231147"/>
                </a:lnTo>
                <a:cubicBezTo>
                  <a:pt x="922051" y="1230887"/>
                  <a:pt x="922849" y="1230632"/>
                  <a:pt x="923728" y="1230382"/>
                </a:cubicBezTo>
                <a:cubicBezTo>
                  <a:pt x="924607" y="1230133"/>
                  <a:pt x="925535" y="1229910"/>
                  <a:pt x="926511" y="1229715"/>
                </a:cubicBezTo>
                <a:cubicBezTo>
                  <a:pt x="927488" y="1229519"/>
                  <a:pt x="928508" y="1229362"/>
                  <a:pt x="929571" y="1229243"/>
                </a:cubicBezTo>
                <a:cubicBezTo>
                  <a:pt x="930635" y="1229123"/>
                  <a:pt x="931709" y="1229064"/>
                  <a:pt x="932795" y="1229064"/>
                </a:cubicBezTo>
                <a:close/>
                <a:moveTo>
                  <a:pt x="899448" y="1229064"/>
                </a:moveTo>
                <a:cubicBezTo>
                  <a:pt x="902834" y="1229064"/>
                  <a:pt x="905400" y="1230160"/>
                  <a:pt x="907147" y="1232352"/>
                </a:cubicBezTo>
                <a:cubicBezTo>
                  <a:pt x="908894" y="1234544"/>
                  <a:pt x="909703" y="1237800"/>
                  <a:pt x="909573" y="1242119"/>
                </a:cubicBezTo>
                <a:lnTo>
                  <a:pt x="903843" y="1242119"/>
                </a:lnTo>
                <a:cubicBezTo>
                  <a:pt x="903908" y="1239254"/>
                  <a:pt x="903490" y="1237176"/>
                  <a:pt x="902589" y="1235884"/>
                </a:cubicBezTo>
                <a:cubicBezTo>
                  <a:pt x="901689" y="1234593"/>
                  <a:pt x="900370" y="1233947"/>
                  <a:pt x="898634" y="1233947"/>
                </a:cubicBezTo>
                <a:cubicBezTo>
                  <a:pt x="897874" y="1233947"/>
                  <a:pt x="897109" y="1234083"/>
                  <a:pt x="896339" y="1234354"/>
                </a:cubicBezTo>
                <a:cubicBezTo>
                  <a:pt x="895568" y="1234625"/>
                  <a:pt x="894776" y="1235059"/>
                  <a:pt x="893962" y="1235656"/>
                </a:cubicBezTo>
                <a:cubicBezTo>
                  <a:pt x="893148" y="1236253"/>
                  <a:pt x="892285" y="1237018"/>
                  <a:pt x="891374" y="1237952"/>
                </a:cubicBezTo>
                <a:cubicBezTo>
                  <a:pt x="890462" y="1238885"/>
                  <a:pt x="889486" y="1240013"/>
                  <a:pt x="888444" y="1241337"/>
                </a:cubicBezTo>
                <a:lnTo>
                  <a:pt x="888444" y="1262336"/>
                </a:lnTo>
                <a:lnTo>
                  <a:pt x="882714" y="1262336"/>
                </a:lnTo>
                <a:lnTo>
                  <a:pt x="882714" y="1229650"/>
                </a:lnTo>
                <a:lnTo>
                  <a:pt x="887890" y="1229650"/>
                </a:lnTo>
                <a:lnTo>
                  <a:pt x="888053" y="1235673"/>
                </a:lnTo>
                <a:cubicBezTo>
                  <a:pt x="889985" y="1233350"/>
                  <a:pt x="891889" y="1231668"/>
                  <a:pt x="893767" y="1230626"/>
                </a:cubicBezTo>
                <a:cubicBezTo>
                  <a:pt x="895644" y="1229585"/>
                  <a:pt x="897538" y="1229064"/>
                  <a:pt x="899448" y="1229064"/>
                </a:cubicBezTo>
                <a:close/>
                <a:moveTo>
                  <a:pt x="829290" y="1229064"/>
                </a:moveTo>
                <a:cubicBezTo>
                  <a:pt x="830570" y="1229064"/>
                  <a:pt x="831992" y="1229134"/>
                  <a:pt x="833555" y="1229275"/>
                </a:cubicBezTo>
                <a:cubicBezTo>
                  <a:pt x="835118" y="1229416"/>
                  <a:pt x="836745" y="1229661"/>
                  <a:pt x="838438" y="1230008"/>
                </a:cubicBezTo>
                <a:lnTo>
                  <a:pt x="838438" y="1235054"/>
                </a:lnTo>
                <a:cubicBezTo>
                  <a:pt x="836658" y="1234620"/>
                  <a:pt x="834971" y="1234300"/>
                  <a:pt x="833376" y="1234094"/>
                </a:cubicBezTo>
                <a:cubicBezTo>
                  <a:pt x="831781" y="1233887"/>
                  <a:pt x="830397" y="1233784"/>
                  <a:pt x="829225" y="1233784"/>
                </a:cubicBezTo>
                <a:cubicBezTo>
                  <a:pt x="827814" y="1233784"/>
                  <a:pt x="826626" y="1233893"/>
                  <a:pt x="825660" y="1234110"/>
                </a:cubicBezTo>
                <a:cubicBezTo>
                  <a:pt x="824694" y="1234327"/>
                  <a:pt x="823913" y="1234625"/>
                  <a:pt x="823316" y="1235005"/>
                </a:cubicBezTo>
                <a:cubicBezTo>
                  <a:pt x="822719" y="1235385"/>
                  <a:pt x="822290" y="1235830"/>
                  <a:pt x="822030" y="1236340"/>
                </a:cubicBezTo>
                <a:cubicBezTo>
                  <a:pt x="821769" y="1236850"/>
                  <a:pt x="821639" y="1237398"/>
                  <a:pt x="821639" y="1237984"/>
                </a:cubicBezTo>
                <a:cubicBezTo>
                  <a:pt x="821639" y="1238570"/>
                  <a:pt x="821753" y="1239102"/>
                  <a:pt x="821981" y="1239579"/>
                </a:cubicBezTo>
                <a:cubicBezTo>
                  <a:pt x="822209" y="1240057"/>
                  <a:pt x="822632" y="1240518"/>
                  <a:pt x="823251" y="1240963"/>
                </a:cubicBezTo>
                <a:cubicBezTo>
                  <a:pt x="823869" y="1241408"/>
                  <a:pt x="824732" y="1241853"/>
                  <a:pt x="825839" y="1242298"/>
                </a:cubicBezTo>
                <a:cubicBezTo>
                  <a:pt x="826946" y="1242743"/>
                  <a:pt x="828389" y="1243226"/>
                  <a:pt x="830169" y="1243747"/>
                </a:cubicBezTo>
                <a:cubicBezTo>
                  <a:pt x="832101" y="1244311"/>
                  <a:pt x="833728" y="1244902"/>
                  <a:pt x="835052" y="1245521"/>
                </a:cubicBezTo>
                <a:cubicBezTo>
                  <a:pt x="836376" y="1246139"/>
                  <a:pt x="837451" y="1246828"/>
                  <a:pt x="838275" y="1247588"/>
                </a:cubicBezTo>
                <a:cubicBezTo>
                  <a:pt x="839100" y="1248348"/>
                  <a:pt x="839691" y="1249205"/>
                  <a:pt x="840050" y="1250160"/>
                </a:cubicBezTo>
                <a:cubicBezTo>
                  <a:pt x="840408" y="1251115"/>
                  <a:pt x="840587" y="1252200"/>
                  <a:pt x="840587" y="1253416"/>
                </a:cubicBezTo>
                <a:cubicBezTo>
                  <a:pt x="840587" y="1254566"/>
                  <a:pt x="840392" y="1255597"/>
                  <a:pt x="840001" y="1256509"/>
                </a:cubicBezTo>
                <a:cubicBezTo>
                  <a:pt x="839610" y="1257420"/>
                  <a:pt x="839078" y="1258228"/>
                  <a:pt x="838406" y="1258934"/>
                </a:cubicBezTo>
                <a:cubicBezTo>
                  <a:pt x="837733" y="1259639"/>
                  <a:pt x="836952" y="1260242"/>
                  <a:pt x="836062" y="1260741"/>
                </a:cubicBezTo>
                <a:cubicBezTo>
                  <a:pt x="835172" y="1261240"/>
                  <a:pt x="834222" y="1261653"/>
                  <a:pt x="833213" y="1261978"/>
                </a:cubicBezTo>
                <a:cubicBezTo>
                  <a:pt x="832204" y="1262304"/>
                  <a:pt x="831167" y="1262542"/>
                  <a:pt x="830104" y="1262694"/>
                </a:cubicBezTo>
                <a:cubicBezTo>
                  <a:pt x="829040" y="1262846"/>
                  <a:pt x="827998" y="1262922"/>
                  <a:pt x="826978" y="1262922"/>
                </a:cubicBezTo>
                <a:cubicBezTo>
                  <a:pt x="824764" y="1262922"/>
                  <a:pt x="822730" y="1262825"/>
                  <a:pt x="820874" y="1262629"/>
                </a:cubicBezTo>
                <a:cubicBezTo>
                  <a:pt x="819019" y="1262434"/>
                  <a:pt x="817201" y="1262119"/>
                  <a:pt x="815421" y="1261685"/>
                </a:cubicBezTo>
                <a:lnTo>
                  <a:pt x="815421" y="1256476"/>
                </a:lnTo>
                <a:cubicBezTo>
                  <a:pt x="817331" y="1257019"/>
                  <a:pt x="819230" y="1257431"/>
                  <a:pt x="821118" y="1257713"/>
                </a:cubicBezTo>
                <a:cubicBezTo>
                  <a:pt x="823007" y="1257995"/>
                  <a:pt x="824884" y="1258136"/>
                  <a:pt x="826751" y="1258136"/>
                </a:cubicBezTo>
                <a:cubicBezTo>
                  <a:pt x="829463" y="1258136"/>
                  <a:pt x="831471" y="1257767"/>
                  <a:pt x="832774" y="1257030"/>
                </a:cubicBezTo>
                <a:cubicBezTo>
                  <a:pt x="834076" y="1256291"/>
                  <a:pt x="834727" y="1255239"/>
                  <a:pt x="834727" y="1253871"/>
                </a:cubicBezTo>
                <a:cubicBezTo>
                  <a:pt x="834727" y="1253286"/>
                  <a:pt x="834624" y="1252759"/>
                  <a:pt x="834418" y="1252293"/>
                </a:cubicBezTo>
                <a:cubicBezTo>
                  <a:pt x="834211" y="1251826"/>
                  <a:pt x="833837" y="1251381"/>
                  <a:pt x="833294" y="1250958"/>
                </a:cubicBezTo>
                <a:cubicBezTo>
                  <a:pt x="832752" y="1250534"/>
                  <a:pt x="831911" y="1250095"/>
                  <a:pt x="830771" y="1249639"/>
                </a:cubicBezTo>
                <a:cubicBezTo>
                  <a:pt x="829632" y="1249183"/>
                  <a:pt x="828074" y="1248663"/>
                  <a:pt x="826099" y="1248076"/>
                </a:cubicBezTo>
                <a:cubicBezTo>
                  <a:pt x="824624" y="1247642"/>
                  <a:pt x="823262" y="1247149"/>
                  <a:pt x="822014" y="1246595"/>
                </a:cubicBezTo>
                <a:cubicBezTo>
                  <a:pt x="820766" y="1246042"/>
                  <a:pt x="819686" y="1245385"/>
                  <a:pt x="818774" y="1244626"/>
                </a:cubicBezTo>
                <a:cubicBezTo>
                  <a:pt x="817863" y="1243866"/>
                  <a:pt x="817147" y="1242976"/>
                  <a:pt x="816626" y="1241956"/>
                </a:cubicBezTo>
                <a:cubicBezTo>
                  <a:pt x="816105" y="1240936"/>
                  <a:pt x="815844" y="1239731"/>
                  <a:pt x="815844" y="1238342"/>
                </a:cubicBezTo>
                <a:cubicBezTo>
                  <a:pt x="815844" y="1237431"/>
                  <a:pt x="816056" y="1236432"/>
                  <a:pt x="816479" y="1235347"/>
                </a:cubicBezTo>
                <a:cubicBezTo>
                  <a:pt x="816902" y="1234262"/>
                  <a:pt x="817624" y="1233253"/>
                  <a:pt x="818644" y="1232319"/>
                </a:cubicBezTo>
                <a:cubicBezTo>
                  <a:pt x="819664" y="1231386"/>
                  <a:pt x="821042" y="1230610"/>
                  <a:pt x="822779" y="1229992"/>
                </a:cubicBezTo>
                <a:cubicBezTo>
                  <a:pt x="824515" y="1229373"/>
                  <a:pt x="826685" y="1229064"/>
                  <a:pt x="829290" y="1229064"/>
                </a:cubicBezTo>
                <a:close/>
                <a:moveTo>
                  <a:pt x="760694" y="1229064"/>
                </a:moveTo>
                <a:cubicBezTo>
                  <a:pt x="761497" y="1229064"/>
                  <a:pt x="762267" y="1229118"/>
                  <a:pt x="763006" y="1229226"/>
                </a:cubicBezTo>
                <a:cubicBezTo>
                  <a:pt x="763743" y="1229335"/>
                  <a:pt x="764395" y="1229476"/>
                  <a:pt x="764959" y="1229650"/>
                </a:cubicBezTo>
                <a:lnTo>
                  <a:pt x="776809" y="1229650"/>
                </a:lnTo>
                <a:lnTo>
                  <a:pt x="776809" y="1234273"/>
                </a:lnTo>
                <a:lnTo>
                  <a:pt x="771568" y="1234273"/>
                </a:lnTo>
                <a:cubicBezTo>
                  <a:pt x="772176" y="1235032"/>
                  <a:pt x="772648" y="1235917"/>
                  <a:pt x="772984" y="1236926"/>
                </a:cubicBezTo>
                <a:cubicBezTo>
                  <a:pt x="773321" y="1237935"/>
                  <a:pt x="773489" y="1239026"/>
                  <a:pt x="773489" y="1240198"/>
                </a:cubicBezTo>
                <a:cubicBezTo>
                  <a:pt x="773489" y="1241891"/>
                  <a:pt x="773179" y="1243437"/>
                  <a:pt x="772561" y="1244837"/>
                </a:cubicBezTo>
                <a:cubicBezTo>
                  <a:pt x="771942" y="1246237"/>
                  <a:pt x="771069" y="1247436"/>
                  <a:pt x="769940" y="1248435"/>
                </a:cubicBezTo>
                <a:cubicBezTo>
                  <a:pt x="768811" y="1249433"/>
                  <a:pt x="767460" y="1250209"/>
                  <a:pt x="765887" y="1250762"/>
                </a:cubicBezTo>
                <a:cubicBezTo>
                  <a:pt x="764313" y="1251316"/>
                  <a:pt x="762582" y="1251593"/>
                  <a:pt x="760694" y="1251593"/>
                </a:cubicBezTo>
                <a:cubicBezTo>
                  <a:pt x="759327" y="1251593"/>
                  <a:pt x="758046" y="1251446"/>
                  <a:pt x="756853" y="1251153"/>
                </a:cubicBezTo>
                <a:cubicBezTo>
                  <a:pt x="755659" y="1250860"/>
                  <a:pt x="754715" y="1250496"/>
                  <a:pt x="754020" y="1250063"/>
                </a:cubicBezTo>
                <a:cubicBezTo>
                  <a:pt x="753608" y="1250670"/>
                  <a:pt x="753261" y="1251245"/>
                  <a:pt x="752978" y="1251788"/>
                </a:cubicBezTo>
                <a:cubicBezTo>
                  <a:pt x="752696" y="1252330"/>
                  <a:pt x="752555" y="1252938"/>
                  <a:pt x="752555" y="1253611"/>
                </a:cubicBezTo>
                <a:cubicBezTo>
                  <a:pt x="752555" y="1254436"/>
                  <a:pt x="752951" y="1255119"/>
                  <a:pt x="753743" y="1255662"/>
                </a:cubicBezTo>
                <a:cubicBezTo>
                  <a:pt x="754535" y="1256205"/>
                  <a:pt x="755583" y="1256498"/>
                  <a:pt x="756885" y="1256541"/>
                </a:cubicBezTo>
                <a:lnTo>
                  <a:pt x="765480" y="1256867"/>
                </a:lnTo>
                <a:cubicBezTo>
                  <a:pt x="767108" y="1256910"/>
                  <a:pt x="768611" y="1257116"/>
                  <a:pt x="769989" y="1257485"/>
                </a:cubicBezTo>
                <a:cubicBezTo>
                  <a:pt x="771367" y="1257854"/>
                  <a:pt x="772550" y="1258386"/>
                  <a:pt x="773538" y="1259081"/>
                </a:cubicBezTo>
                <a:cubicBezTo>
                  <a:pt x="774525" y="1259775"/>
                  <a:pt x="775295" y="1260632"/>
                  <a:pt x="775849" y="1261653"/>
                </a:cubicBezTo>
                <a:cubicBezTo>
                  <a:pt x="776403" y="1262673"/>
                  <a:pt x="776679" y="1263855"/>
                  <a:pt x="776679" y="1265201"/>
                </a:cubicBezTo>
                <a:cubicBezTo>
                  <a:pt x="776679" y="1266655"/>
                  <a:pt x="776364" y="1268033"/>
                  <a:pt x="775735" y="1269336"/>
                </a:cubicBezTo>
                <a:cubicBezTo>
                  <a:pt x="775106" y="1270638"/>
                  <a:pt x="774134" y="1271783"/>
                  <a:pt x="772821" y="1272770"/>
                </a:cubicBezTo>
                <a:cubicBezTo>
                  <a:pt x="771508" y="1273758"/>
                  <a:pt x="769842" y="1274545"/>
                  <a:pt x="767824" y="1275131"/>
                </a:cubicBezTo>
                <a:cubicBezTo>
                  <a:pt x="765805" y="1275717"/>
                  <a:pt x="763407" y="1276010"/>
                  <a:pt x="760629" y="1276010"/>
                </a:cubicBezTo>
                <a:cubicBezTo>
                  <a:pt x="757981" y="1276010"/>
                  <a:pt x="755729" y="1275798"/>
                  <a:pt x="753874" y="1275375"/>
                </a:cubicBezTo>
                <a:cubicBezTo>
                  <a:pt x="752018" y="1274952"/>
                  <a:pt x="750493" y="1274366"/>
                  <a:pt x="749299" y="1273617"/>
                </a:cubicBezTo>
                <a:cubicBezTo>
                  <a:pt x="748106" y="1272868"/>
                  <a:pt x="747238" y="1271978"/>
                  <a:pt x="746695" y="1270947"/>
                </a:cubicBezTo>
                <a:cubicBezTo>
                  <a:pt x="746152" y="1269916"/>
                  <a:pt x="745881" y="1268782"/>
                  <a:pt x="745881" y="1267545"/>
                </a:cubicBezTo>
                <a:cubicBezTo>
                  <a:pt x="745881" y="1265961"/>
                  <a:pt x="746250" y="1264572"/>
                  <a:pt x="746988" y="1263378"/>
                </a:cubicBezTo>
                <a:cubicBezTo>
                  <a:pt x="747726" y="1262184"/>
                  <a:pt x="748865" y="1261034"/>
                  <a:pt x="750406" y="1259927"/>
                </a:cubicBezTo>
                <a:cubicBezTo>
                  <a:pt x="749842" y="1259666"/>
                  <a:pt x="749354" y="1259341"/>
                  <a:pt x="748942" y="1258950"/>
                </a:cubicBezTo>
                <a:cubicBezTo>
                  <a:pt x="748529" y="1258560"/>
                  <a:pt x="748193" y="1258131"/>
                  <a:pt x="747932" y="1257664"/>
                </a:cubicBezTo>
                <a:cubicBezTo>
                  <a:pt x="747672" y="1257198"/>
                  <a:pt x="747476" y="1256704"/>
                  <a:pt x="747346" y="1256183"/>
                </a:cubicBezTo>
                <a:cubicBezTo>
                  <a:pt x="747216" y="1255662"/>
                  <a:pt x="747151" y="1255152"/>
                  <a:pt x="747151" y="1254653"/>
                </a:cubicBezTo>
                <a:cubicBezTo>
                  <a:pt x="747151" y="1253242"/>
                  <a:pt x="747482" y="1251951"/>
                  <a:pt x="748144" y="1250779"/>
                </a:cubicBezTo>
                <a:cubicBezTo>
                  <a:pt x="748806" y="1249607"/>
                  <a:pt x="749593" y="1248500"/>
                  <a:pt x="750504" y="1247458"/>
                </a:cubicBezTo>
                <a:cubicBezTo>
                  <a:pt x="750092" y="1246959"/>
                  <a:pt x="749728" y="1246470"/>
                  <a:pt x="749414" y="1245993"/>
                </a:cubicBezTo>
                <a:cubicBezTo>
                  <a:pt x="749099" y="1245515"/>
                  <a:pt x="748828" y="1245000"/>
                  <a:pt x="748599" y="1244446"/>
                </a:cubicBezTo>
                <a:cubicBezTo>
                  <a:pt x="748372" y="1243893"/>
                  <a:pt x="748198" y="1243296"/>
                  <a:pt x="748079" y="1242656"/>
                </a:cubicBezTo>
                <a:cubicBezTo>
                  <a:pt x="747959" y="1242016"/>
                  <a:pt x="747900" y="1241283"/>
                  <a:pt x="747900" y="1240458"/>
                </a:cubicBezTo>
                <a:cubicBezTo>
                  <a:pt x="747900" y="1238765"/>
                  <a:pt x="748209" y="1237219"/>
                  <a:pt x="748828" y="1235819"/>
                </a:cubicBezTo>
                <a:cubicBezTo>
                  <a:pt x="749446" y="1234419"/>
                  <a:pt x="750314" y="1233220"/>
                  <a:pt x="751432" y="1232222"/>
                </a:cubicBezTo>
                <a:cubicBezTo>
                  <a:pt x="752550" y="1231223"/>
                  <a:pt x="753895" y="1230447"/>
                  <a:pt x="755469" y="1229894"/>
                </a:cubicBezTo>
                <a:cubicBezTo>
                  <a:pt x="757042" y="1229340"/>
                  <a:pt x="758784" y="1229064"/>
                  <a:pt x="760694" y="1229064"/>
                </a:cubicBezTo>
                <a:close/>
                <a:moveTo>
                  <a:pt x="723376" y="1229064"/>
                </a:moveTo>
                <a:cubicBezTo>
                  <a:pt x="725655" y="1229064"/>
                  <a:pt x="727673" y="1229422"/>
                  <a:pt x="729431" y="1230138"/>
                </a:cubicBezTo>
                <a:cubicBezTo>
                  <a:pt x="731189" y="1230854"/>
                  <a:pt x="732670" y="1231869"/>
                  <a:pt x="733875" y="1233182"/>
                </a:cubicBezTo>
                <a:cubicBezTo>
                  <a:pt x="735080" y="1234495"/>
                  <a:pt x="735991" y="1236090"/>
                  <a:pt x="736610" y="1237968"/>
                </a:cubicBezTo>
                <a:cubicBezTo>
                  <a:pt x="737228" y="1239845"/>
                  <a:pt x="737537" y="1241945"/>
                  <a:pt x="737537" y="1244268"/>
                </a:cubicBezTo>
                <a:cubicBezTo>
                  <a:pt x="737537" y="1245071"/>
                  <a:pt x="737527" y="1245743"/>
                  <a:pt x="737505" y="1246286"/>
                </a:cubicBezTo>
                <a:cubicBezTo>
                  <a:pt x="737483" y="1246828"/>
                  <a:pt x="737451" y="1247338"/>
                  <a:pt x="737407" y="1247816"/>
                </a:cubicBezTo>
                <a:lnTo>
                  <a:pt x="714455" y="1247816"/>
                </a:lnTo>
                <a:cubicBezTo>
                  <a:pt x="714455" y="1251158"/>
                  <a:pt x="715388" y="1253725"/>
                  <a:pt x="717255" y="1255516"/>
                </a:cubicBezTo>
                <a:cubicBezTo>
                  <a:pt x="719122" y="1257306"/>
                  <a:pt x="721813" y="1258202"/>
                  <a:pt x="725329" y="1258202"/>
                </a:cubicBezTo>
                <a:cubicBezTo>
                  <a:pt x="726284" y="1258202"/>
                  <a:pt x="727239" y="1258164"/>
                  <a:pt x="728194" y="1258088"/>
                </a:cubicBezTo>
                <a:cubicBezTo>
                  <a:pt x="729149" y="1258012"/>
                  <a:pt x="730071" y="1257909"/>
                  <a:pt x="730961" y="1257778"/>
                </a:cubicBezTo>
                <a:cubicBezTo>
                  <a:pt x="731851" y="1257648"/>
                  <a:pt x="732703" y="1257502"/>
                  <a:pt x="733517" y="1257339"/>
                </a:cubicBezTo>
                <a:cubicBezTo>
                  <a:pt x="734331" y="1257176"/>
                  <a:pt x="735085" y="1256997"/>
                  <a:pt x="735779" y="1256802"/>
                </a:cubicBezTo>
                <a:lnTo>
                  <a:pt x="735779" y="1261457"/>
                </a:lnTo>
                <a:cubicBezTo>
                  <a:pt x="734238" y="1261891"/>
                  <a:pt x="732497" y="1262244"/>
                  <a:pt x="730554" y="1262515"/>
                </a:cubicBezTo>
                <a:cubicBezTo>
                  <a:pt x="728612" y="1262786"/>
                  <a:pt x="726598" y="1262922"/>
                  <a:pt x="724515" y="1262922"/>
                </a:cubicBezTo>
                <a:cubicBezTo>
                  <a:pt x="721715" y="1262922"/>
                  <a:pt x="719306" y="1262542"/>
                  <a:pt x="717287" y="1261783"/>
                </a:cubicBezTo>
                <a:cubicBezTo>
                  <a:pt x="715269" y="1261023"/>
                  <a:pt x="713614" y="1259921"/>
                  <a:pt x="712323" y="1258478"/>
                </a:cubicBezTo>
                <a:cubicBezTo>
                  <a:pt x="711031" y="1257035"/>
                  <a:pt x="710077" y="1255266"/>
                  <a:pt x="709458" y="1253172"/>
                </a:cubicBezTo>
                <a:cubicBezTo>
                  <a:pt x="708839" y="1251077"/>
                  <a:pt x="708530" y="1248706"/>
                  <a:pt x="708530" y="1246058"/>
                </a:cubicBezTo>
                <a:cubicBezTo>
                  <a:pt x="708530" y="1243757"/>
                  <a:pt x="708861" y="1241582"/>
                  <a:pt x="709523" y="1239531"/>
                </a:cubicBezTo>
                <a:cubicBezTo>
                  <a:pt x="710185" y="1237479"/>
                  <a:pt x="711151" y="1235678"/>
                  <a:pt x="712420" y="1234126"/>
                </a:cubicBezTo>
                <a:cubicBezTo>
                  <a:pt x="713690" y="1232574"/>
                  <a:pt x="715247" y="1231343"/>
                  <a:pt x="717092" y="1230431"/>
                </a:cubicBezTo>
                <a:cubicBezTo>
                  <a:pt x="718937" y="1229519"/>
                  <a:pt x="721031" y="1229064"/>
                  <a:pt x="723376" y="1229064"/>
                </a:cubicBezTo>
                <a:close/>
                <a:moveTo>
                  <a:pt x="618600" y="1229064"/>
                </a:moveTo>
                <a:cubicBezTo>
                  <a:pt x="620880" y="1229064"/>
                  <a:pt x="622898" y="1229422"/>
                  <a:pt x="624656" y="1230138"/>
                </a:cubicBezTo>
                <a:cubicBezTo>
                  <a:pt x="626414" y="1230854"/>
                  <a:pt x="627895" y="1231869"/>
                  <a:pt x="629100" y="1233182"/>
                </a:cubicBezTo>
                <a:cubicBezTo>
                  <a:pt x="630304" y="1234495"/>
                  <a:pt x="631216" y="1236090"/>
                  <a:pt x="631835" y="1237968"/>
                </a:cubicBezTo>
                <a:cubicBezTo>
                  <a:pt x="632453" y="1239845"/>
                  <a:pt x="632762" y="1241945"/>
                  <a:pt x="632762" y="1244268"/>
                </a:cubicBezTo>
                <a:cubicBezTo>
                  <a:pt x="632762" y="1245071"/>
                  <a:pt x="632752" y="1245743"/>
                  <a:pt x="632730" y="1246286"/>
                </a:cubicBezTo>
                <a:cubicBezTo>
                  <a:pt x="632708" y="1246828"/>
                  <a:pt x="632676" y="1247338"/>
                  <a:pt x="632632" y="1247816"/>
                </a:cubicBezTo>
                <a:lnTo>
                  <a:pt x="609680" y="1247816"/>
                </a:lnTo>
                <a:cubicBezTo>
                  <a:pt x="609680" y="1251158"/>
                  <a:pt x="610613" y="1253725"/>
                  <a:pt x="612480" y="1255516"/>
                </a:cubicBezTo>
                <a:cubicBezTo>
                  <a:pt x="614347" y="1257306"/>
                  <a:pt x="617038" y="1258202"/>
                  <a:pt x="620554" y="1258202"/>
                </a:cubicBezTo>
                <a:cubicBezTo>
                  <a:pt x="621509" y="1258202"/>
                  <a:pt x="622464" y="1258164"/>
                  <a:pt x="623419" y="1258088"/>
                </a:cubicBezTo>
                <a:cubicBezTo>
                  <a:pt x="624374" y="1258012"/>
                  <a:pt x="625296" y="1257909"/>
                  <a:pt x="626186" y="1257778"/>
                </a:cubicBezTo>
                <a:cubicBezTo>
                  <a:pt x="627076" y="1257648"/>
                  <a:pt x="627928" y="1257502"/>
                  <a:pt x="628742" y="1257339"/>
                </a:cubicBezTo>
                <a:cubicBezTo>
                  <a:pt x="629556" y="1257176"/>
                  <a:pt x="630310" y="1256997"/>
                  <a:pt x="631004" y="1256802"/>
                </a:cubicBezTo>
                <a:lnTo>
                  <a:pt x="631004" y="1261457"/>
                </a:lnTo>
                <a:cubicBezTo>
                  <a:pt x="629463" y="1261891"/>
                  <a:pt x="627722" y="1262244"/>
                  <a:pt x="625779" y="1262515"/>
                </a:cubicBezTo>
                <a:cubicBezTo>
                  <a:pt x="623837" y="1262786"/>
                  <a:pt x="621823" y="1262922"/>
                  <a:pt x="619740" y="1262922"/>
                </a:cubicBezTo>
                <a:cubicBezTo>
                  <a:pt x="616940" y="1262922"/>
                  <a:pt x="614531" y="1262542"/>
                  <a:pt x="612512" y="1261783"/>
                </a:cubicBezTo>
                <a:cubicBezTo>
                  <a:pt x="610494" y="1261023"/>
                  <a:pt x="608839" y="1259921"/>
                  <a:pt x="607548" y="1258478"/>
                </a:cubicBezTo>
                <a:cubicBezTo>
                  <a:pt x="606256" y="1257035"/>
                  <a:pt x="605302" y="1255266"/>
                  <a:pt x="604683" y="1253172"/>
                </a:cubicBezTo>
                <a:cubicBezTo>
                  <a:pt x="604064" y="1251077"/>
                  <a:pt x="603755" y="1248706"/>
                  <a:pt x="603755" y="1246058"/>
                </a:cubicBezTo>
                <a:cubicBezTo>
                  <a:pt x="603755" y="1243757"/>
                  <a:pt x="604086" y="1241582"/>
                  <a:pt x="604748" y="1239531"/>
                </a:cubicBezTo>
                <a:cubicBezTo>
                  <a:pt x="605410" y="1237479"/>
                  <a:pt x="606376" y="1235678"/>
                  <a:pt x="607645" y="1234126"/>
                </a:cubicBezTo>
                <a:cubicBezTo>
                  <a:pt x="608915" y="1232574"/>
                  <a:pt x="610472" y="1231343"/>
                  <a:pt x="612317" y="1230431"/>
                </a:cubicBezTo>
                <a:cubicBezTo>
                  <a:pt x="614162" y="1229519"/>
                  <a:pt x="616256" y="1229064"/>
                  <a:pt x="618600" y="1229064"/>
                </a:cubicBezTo>
                <a:close/>
                <a:moveTo>
                  <a:pt x="474944" y="1229064"/>
                </a:moveTo>
                <a:cubicBezTo>
                  <a:pt x="475747" y="1229064"/>
                  <a:pt x="476518" y="1229118"/>
                  <a:pt x="477256" y="1229226"/>
                </a:cubicBezTo>
                <a:cubicBezTo>
                  <a:pt x="477994" y="1229335"/>
                  <a:pt x="478645" y="1229476"/>
                  <a:pt x="479209" y="1229650"/>
                </a:cubicBezTo>
                <a:lnTo>
                  <a:pt x="491059" y="1229650"/>
                </a:lnTo>
                <a:lnTo>
                  <a:pt x="491059" y="1234273"/>
                </a:lnTo>
                <a:lnTo>
                  <a:pt x="485818" y="1234273"/>
                </a:lnTo>
                <a:cubicBezTo>
                  <a:pt x="486426" y="1235032"/>
                  <a:pt x="486898" y="1235917"/>
                  <a:pt x="487234" y="1236926"/>
                </a:cubicBezTo>
                <a:cubicBezTo>
                  <a:pt x="487571" y="1237935"/>
                  <a:pt x="487739" y="1239026"/>
                  <a:pt x="487739" y="1240198"/>
                </a:cubicBezTo>
                <a:cubicBezTo>
                  <a:pt x="487739" y="1241891"/>
                  <a:pt x="487429" y="1243437"/>
                  <a:pt x="486811" y="1244837"/>
                </a:cubicBezTo>
                <a:cubicBezTo>
                  <a:pt x="486192" y="1246237"/>
                  <a:pt x="485319" y="1247436"/>
                  <a:pt x="484190" y="1248435"/>
                </a:cubicBezTo>
                <a:cubicBezTo>
                  <a:pt x="483062" y="1249433"/>
                  <a:pt x="481710" y="1250209"/>
                  <a:pt x="480137" y="1250762"/>
                </a:cubicBezTo>
                <a:cubicBezTo>
                  <a:pt x="478563" y="1251316"/>
                  <a:pt x="476833" y="1251593"/>
                  <a:pt x="474944" y="1251593"/>
                </a:cubicBezTo>
                <a:cubicBezTo>
                  <a:pt x="473577" y="1251593"/>
                  <a:pt x="472296" y="1251446"/>
                  <a:pt x="471103" y="1251153"/>
                </a:cubicBezTo>
                <a:cubicBezTo>
                  <a:pt x="469909" y="1250860"/>
                  <a:pt x="468965" y="1250496"/>
                  <a:pt x="468270" y="1250063"/>
                </a:cubicBezTo>
                <a:cubicBezTo>
                  <a:pt x="467858" y="1250670"/>
                  <a:pt x="467511" y="1251245"/>
                  <a:pt x="467228" y="1251788"/>
                </a:cubicBezTo>
                <a:cubicBezTo>
                  <a:pt x="466946" y="1252330"/>
                  <a:pt x="466805" y="1252938"/>
                  <a:pt x="466805" y="1253611"/>
                </a:cubicBezTo>
                <a:cubicBezTo>
                  <a:pt x="466805" y="1254436"/>
                  <a:pt x="467201" y="1255119"/>
                  <a:pt x="467993" y="1255662"/>
                </a:cubicBezTo>
                <a:cubicBezTo>
                  <a:pt x="468786" y="1256205"/>
                  <a:pt x="469833" y="1256498"/>
                  <a:pt x="471135" y="1256541"/>
                </a:cubicBezTo>
                <a:lnTo>
                  <a:pt x="479730" y="1256867"/>
                </a:lnTo>
                <a:cubicBezTo>
                  <a:pt x="481358" y="1256910"/>
                  <a:pt x="482861" y="1257116"/>
                  <a:pt x="484239" y="1257485"/>
                </a:cubicBezTo>
                <a:cubicBezTo>
                  <a:pt x="485617" y="1257854"/>
                  <a:pt x="486800" y="1258386"/>
                  <a:pt x="487788" y="1259081"/>
                </a:cubicBezTo>
                <a:cubicBezTo>
                  <a:pt x="488775" y="1259775"/>
                  <a:pt x="489546" y="1260632"/>
                  <a:pt x="490099" y="1261653"/>
                </a:cubicBezTo>
                <a:cubicBezTo>
                  <a:pt x="490653" y="1262673"/>
                  <a:pt x="490929" y="1263855"/>
                  <a:pt x="490929" y="1265201"/>
                </a:cubicBezTo>
                <a:cubicBezTo>
                  <a:pt x="490929" y="1266655"/>
                  <a:pt x="490615" y="1268033"/>
                  <a:pt x="489985" y="1269336"/>
                </a:cubicBezTo>
                <a:cubicBezTo>
                  <a:pt x="489356" y="1270638"/>
                  <a:pt x="488384" y="1271783"/>
                  <a:pt x="487071" y="1272770"/>
                </a:cubicBezTo>
                <a:cubicBezTo>
                  <a:pt x="485758" y="1273758"/>
                  <a:pt x="484092" y="1274545"/>
                  <a:pt x="482074" y="1275131"/>
                </a:cubicBezTo>
                <a:cubicBezTo>
                  <a:pt x="480056" y="1275717"/>
                  <a:pt x="477657" y="1276010"/>
                  <a:pt x="474879" y="1276010"/>
                </a:cubicBezTo>
                <a:cubicBezTo>
                  <a:pt x="472231" y="1276010"/>
                  <a:pt x="469979" y="1275798"/>
                  <a:pt x="468124" y="1275375"/>
                </a:cubicBezTo>
                <a:cubicBezTo>
                  <a:pt x="466268" y="1274952"/>
                  <a:pt x="464743" y="1274366"/>
                  <a:pt x="463550" y="1273617"/>
                </a:cubicBezTo>
                <a:cubicBezTo>
                  <a:pt x="462356" y="1272868"/>
                  <a:pt x="461488" y="1271978"/>
                  <a:pt x="460945" y="1270947"/>
                </a:cubicBezTo>
                <a:cubicBezTo>
                  <a:pt x="460402" y="1269916"/>
                  <a:pt x="460131" y="1268782"/>
                  <a:pt x="460131" y="1267545"/>
                </a:cubicBezTo>
                <a:cubicBezTo>
                  <a:pt x="460131" y="1265961"/>
                  <a:pt x="460500" y="1264572"/>
                  <a:pt x="461238" y="1263378"/>
                </a:cubicBezTo>
                <a:cubicBezTo>
                  <a:pt x="461976" y="1262184"/>
                  <a:pt x="463116" y="1261034"/>
                  <a:pt x="464656" y="1259927"/>
                </a:cubicBezTo>
                <a:cubicBezTo>
                  <a:pt x="464092" y="1259666"/>
                  <a:pt x="463604" y="1259341"/>
                  <a:pt x="463191" y="1258950"/>
                </a:cubicBezTo>
                <a:cubicBezTo>
                  <a:pt x="462779" y="1258560"/>
                  <a:pt x="462442" y="1258131"/>
                  <a:pt x="462182" y="1257664"/>
                </a:cubicBezTo>
                <a:cubicBezTo>
                  <a:pt x="461922" y="1257198"/>
                  <a:pt x="461726" y="1256704"/>
                  <a:pt x="461596" y="1256183"/>
                </a:cubicBezTo>
                <a:cubicBezTo>
                  <a:pt x="461466" y="1255662"/>
                  <a:pt x="461401" y="1255152"/>
                  <a:pt x="461401" y="1254653"/>
                </a:cubicBezTo>
                <a:cubicBezTo>
                  <a:pt x="461401" y="1253242"/>
                  <a:pt x="461732" y="1251951"/>
                  <a:pt x="462394" y="1250779"/>
                </a:cubicBezTo>
                <a:cubicBezTo>
                  <a:pt x="463056" y="1249607"/>
                  <a:pt x="463843" y="1248500"/>
                  <a:pt x="464754" y="1247458"/>
                </a:cubicBezTo>
                <a:cubicBezTo>
                  <a:pt x="464342" y="1246959"/>
                  <a:pt x="463978" y="1246470"/>
                  <a:pt x="463663" y="1245993"/>
                </a:cubicBezTo>
                <a:cubicBezTo>
                  <a:pt x="463349" y="1245515"/>
                  <a:pt x="463077" y="1245000"/>
                  <a:pt x="462850" y="1244446"/>
                </a:cubicBezTo>
                <a:cubicBezTo>
                  <a:pt x="462622" y="1243893"/>
                  <a:pt x="462448" y="1243296"/>
                  <a:pt x="462329" y="1242656"/>
                </a:cubicBezTo>
                <a:cubicBezTo>
                  <a:pt x="462209" y="1242016"/>
                  <a:pt x="462150" y="1241283"/>
                  <a:pt x="462150" y="1240458"/>
                </a:cubicBezTo>
                <a:cubicBezTo>
                  <a:pt x="462150" y="1238765"/>
                  <a:pt x="462459" y="1237219"/>
                  <a:pt x="463077" y="1235819"/>
                </a:cubicBezTo>
                <a:cubicBezTo>
                  <a:pt x="463696" y="1234419"/>
                  <a:pt x="464564" y="1233220"/>
                  <a:pt x="465682" y="1232222"/>
                </a:cubicBezTo>
                <a:cubicBezTo>
                  <a:pt x="466800" y="1231223"/>
                  <a:pt x="468146" y="1230447"/>
                  <a:pt x="469719" y="1229894"/>
                </a:cubicBezTo>
                <a:cubicBezTo>
                  <a:pt x="471293" y="1229340"/>
                  <a:pt x="473034" y="1229064"/>
                  <a:pt x="474944" y="1229064"/>
                </a:cubicBezTo>
                <a:close/>
                <a:moveTo>
                  <a:pt x="449755" y="1229064"/>
                </a:moveTo>
                <a:cubicBezTo>
                  <a:pt x="453119" y="1229064"/>
                  <a:pt x="455664" y="1230057"/>
                  <a:pt x="457389" y="1232043"/>
                </a:cubicBezTo>
                <a:cubicBezTo>
                  <a:pt x="459115" y="1234029"/>
                  <a:pt x="459978" y="1237018"/>
                  <a:pt x="459978" y="1241012"/>
                </a:cubicBezTo>
                <a:lnTo>
                  <a:pt x="459978" y="1262336"/>
                </a:lnTo>
                <a:lnTo>
                  <a:pt x="454313" y="1262336"/>
                </a:lnTo>
                <a:lnTo>
                  <a:pt x="454313" y="1241468"/>
                </a:lnTo>
                <a:cubicBezTo>
                  <a:pt x="454313" y="1238907"/>
                  <a:pt x="453835" y="1237013"/>
                  <a:pt x="452881" y="1235787"/>
                </a:cubicBezTo>
                <a:cubicBezTo>
                  <a:pt x="451925" y="1234560"/>
                  <a:pt x="450504" y="1233947"/>
                  <a:pt x="448616" y="1233947"/>
                </a:cubicBezTo>
                <a:cubicBezTo>
                  <a:pt x="447921" y="1233947"/>
                  <a:pt x="447243" y="1234050"/>
                  <a:pt x="446581" y="1234256"/>
                </a:cubicBezTo>
                <a:cubicBezTo>
                  <a:pt x="445919" y="1234463"/>
                  <a:pt x="445230" y="1234821"/>
                  <a:pt x="444513" y="1235331"/>
                </a:cubicBezTo>
                <a:cubicBezTo>
                  <a:pt x="443797" y="1235841"/>
                  <a:pt x="443021" y="1236530"/>
                  <a:pt x="442186" y="1237398"/>
                </a:cubicBezTo>
                <a:cubicBezTo>
                  <a:pt x="441350" y="1238266"/>
                  <a:pt x="440411" y="1239352"/>
                  <a:pt x="439370" y="1240654"/>
                </a:cubicBezTo>
                <a:lnTo>
                  <a:pt x="439370" y="1262336"/>
                </a:lnTo>
                <a:lnTo>
                  <a:pt x="433705" y="1262336"/>
                </a:lnTo>
                <a:lnTo>
                  <a:pt x="433705" y="1229650"/>
                </a:lnTo>
                <a:lnTo>
                  <a:pt x="438751" y="1229650"/>
                </a:lnTo>
                <a:lnTo>
                  <a:pt x="438979" y="1234924"/>
                </a:lnTo>
                <a:cubicBezTo>
                  <a:pt x="439934" y="1233795"/>
                  <a:pt x="440856" y="1232856"/>
                  <a:pt x="441746" y="1232108"/>
                </a:cubicBezTo>
                <a:cubicBezTo>
                  <a:pt x="442636" y="1231359"/>
                  <a:pt x="443510" y="1230757"/>
                  <a:pt x="444367" y="1230301"/>
                </a:cubicBezTo>
                <a:cubicBezTo>
                  <a:pt x="445224" y="1229845"/>
                  <a:pt x="446098" y="1229525"/>
                  <a:pt x="446988" y="1229340"/>
                </a:cubicBezTo>
                <a:cubicBezTo>
                  <a:pt x="447878" y="1229156"/>
                  <a:pt x="448800" y="1229064"/>
                  <a:pt x="449755" y="1229064"/>
                </a:cubicBezTo>
                <a:close/>
                <a:moveTo>
                  <a:pt x="375573" y="1229064"/>
                </a:moveTo>
                <a:cubicBezTo>
                  <a:pt x="378959" y="1229064"/>
                  <a:pt x="381526" y="1230160"/>
                  <a:pt x="383273" y="1232352"/>
                </a:cubicBezTo>
                <a:cubicBezTo>
                  <a:pt x="385020" y="1234544"/>
                  <a:pt x="385829" y="1237800"/>
                  <a:pt x="385698" y="1242119"/>
                </a:cubicBezTo>
                <a:lnTo>
                  <a:pt x="379969" y="1242119"/>
                </a:lnTo>
                <a:cubicBezTo>
                  <a:pt x="380034" y="1239254"/>
                  <a:pt x="379616" y="1237176"/>
                  <a:pt x="378715" y="1235884"/>
                </a:cubicBezTo>
                <a:cubicBezTo>
                  <a:pt x="377814" y="1234593"/>
                  <a:pt x="376496" y="1233947"/>
                  <a:pt x="374760" y="1233947"/>
                </a:cubicBezTo>
                <a:cubicBezTo>
                  <a:pt x="374000" y="1233947"/>
                  <a:pt x="373235" y="1234083"/>
                  <a:pt x="372464" y="1234354"/>
                </a:cubicBezTo>
                <a:cubicBezTo>
                  <a:pt x="371694" y="1234625"/>
                  <a:pt x="370902" y="1235059"/>
                  <a:pt x="370088" y="1235656"/>
                </a:cubicBezTo>
                <a:cubicBezTo>
                  <a:pt x="369274" y="1236253"/>
                  <a:pt x="368411" y="1237018"/>
                  <a:pt x="367500" y="1237952"/>
                </a:cubicBezTo>
                <a:cubicBezTo>
                  <a:pt x="366588" y="1238885"/>
                  <a:pt x="365612" y="1240013"/>
                  <a:pt x="364570" y="1241337"/>
                </a:cubicBezTo>
                <a:lnTo>
                  <a:pt x="364570" y="1262336"/>
                </a:lnTo>
                <a:lnTo>
                  <a:pt x="358840" y="1262336"/>
                </a:lnTo>
                <a:lnTo>
                  <a:pt x="358840" y="1229650"/>
                </a:lnTo>
                <a:lnTo>
                  <a:pt x="364016" y="1229650"/>
                </a:lnTo>
                <a:lnTo>
                  <a:pt x="364179" y="1235673"/>
                </a:lnTo>
                <a:cubicBezTo>
                  <a:pt x="366111" y="1233350"/>
                  <a:pt x="368015" y="1231668"/>
                  <a:pt x="369892" y="1230626"/>
                </a:cubicBezTo>
                <a:cubicBezTo>
                  <a:pt x="371770" y="1229585"/>
                  <a:pt x="373664" y="1229064"/>
                  <a:pt x="375573" y="1229064"/>
                </a:cubicBezTo>
                <a:close/>
                <a:moveTo>
                  <a:pt x="342376" y="1229064"/>
                </a:moveTo>
                <a:cubicBezTo>
                  <a:pt x="344655" y="1229064"/>
                  <a:pt x="346673" y="1229422"/>
                  <a:pt x="348431" y="1230138"/>
                </a:cubicBezTo>
                <a:cubicBezTo>
                  <a:pt x="350189" y="1230854"/>
                  <a:pt x="351670" y="1231869"/>
                  <a:pt x="352875" y="1233182"/>
                </a:cubicBezTo>
                <a:cubicBezTo>
                  <a:pt x="354080" y="1234495"/>
                  <a:pt x="354991" y="1236090"/>
                  <a:pt x="355610" y="1237968"/>
                </a:cubicBezTo>
                <a:cubicBezTo>
                  <a:pt x="356228" y="1239845"/>
                  <a:pt x="356538" y="1241945"/>
                  <a:pt x="356538" y="1244268"/>
                </a:cubicBezTo>
                <a:cubicBezTo>
                  <a:pt x="356538" y="1245071"/>
                  <a:pt x="356527" y="1245743"/>
                  <a:pt x="356505" y="1246286"/>
                </a:cubicBezTo>
                <a:cubicBezTo>
                  <a:pt x="356483" y="1246828"/>
                  <a:pt x="356451" y="1247338"/>
                  <a:pt x="356407" y="1247816"/>
                </a:cubicBezTo>
                <a:lnTo>
                  <a:pt x="333455" y="1247816"/>
                </a:lnTo>
                <a:cubicBezTo>
                  <a:pt x="333455" y="1251158"/>
                  <a:pt x="334388" y="1253725"/>
                  <a:pt x="336255" y="1255516"/>
                </a:cubicBezTo>
                <a:cubicBezTo>
                  <a:pt x="338122" y="1257306"/>
                  <a:pt x="340813" y="1258202"/>
                  <a:pt x="344329" y="1258202"/>
                </a:cubicBezTo>
                <a:cubicBezTo>
                  <a:pt x="345284" y="1258202"/>
                  <a:pt x="346239" y="1258164"/>
                  <a:pt x="347194" y="1258088"/>
                </a:cubicBezTo>
                <a:cubicBezTo>
                  <a:pt x="348149" y="1258012"/>
                  <a:pt x="349071" y="1257909"/>
                  <a:pt x="349961" y="1257778"/>
                </a:cubicBezTo>
                <a:cubicBezTo>
                  <a:pt x="350851" y="1257648"/>
                  <a:pt x="351703" y="1257502"/>
                  <a:pt x="352517" y="1257339"/>
                </a:cubicBezTo>
                <a:cubicBezTo>
                  <a:pt x="353331" y="1257176"/>
                  <a:pt x="354085" y="1256997"/>
                  <a:pt x="354780" y="1256802"/>
                </a:cubicBezTo>
                <a:lnTo>
                  <a:pt x="354780" y="1261457"/>
                </a:lnTo>
                <a:cubicBezTo>
                  <a:pt x="353239" y="1261891"/>
                  <a:pt x="351497" y="1262244"/>
                  <a:pt x="349554" y="1262515"/>
                </a:cubicBezTo>
                <a:cubicBezTo>
                  <a:pt x="347612" y="1262786"/>
                  <a:pt x="345599" y="1262922"/>
                  <a:pt x="343515" y="1262922"/>
                </a:cubicBezTo>
                <a:cubicBezTo>
                  <a:pt x="340715" y="1262922"/>
                  <a:pt x="338306" y="1262542"/>
                  <a:pt x="336288" y="1261783"/>
                </a:cubicBezTo>
                <a:cubicBezTo>
                  <a:pt x="334269" y="1261023"/>
                  <a:pt x="332614" y="1259921"/>
                  <a:pt x="331323" y="1258478"/>
                </a:cubicBezTo>
                <a:cubicBezTo>
                  <a:pt x="330031" y="1257035"/>
                  <a:pt x="329076" y="1255266"/>
                  <a:pt x="328458" y="1253172"/>
                </a:cubicBezTo>
                <a:cubicBezTo>
                  <a:pt x="327839" y="1251077"/>
                  <a:pt x="327530" y="1248706"/>
                  <a:pt x="327530" y="1246058"/>
                </a:cubicBezTo>
                <a:cubicBezTo>
                  <a:pt x="327530" y="1243757"/>
                  <a:pt x="327861" y="1241582"/>
                  <a:pt x="328523" y="1239531"/>
                </a:cubicBezTo>
                <a:cubicBezTo>
                  <a:pt x="329185" y="1237479"/>
                  <a:pt x="330151" y="1235678"/>
                  <a:pt x="331421" y="1234126"/>
                </a:cubicBezTo>
                <a:cubicBezTo>
                  <a:pt x="332690" y="1232574"/>
                  <a:pt x="334247" y="1231343"/>
                  <a:pt x="336092" y="1230431"/>
                </a:cubicBezTo>
                <a:cubicBezTo>
                  <a:pt x="337937" y="1229519"/>
                  <a:pt x="340031" y="1229064"/>
                  <a:pt x="342376" y="1229064"/>
                </a:cubicBezTo>
                <a:close/>
                <a:moveTo>
                  <a:pt x="268780" y="1229064"/>
                </a:moveTo>
                <a:cubicBezTo>
                  <a:pt x="272144" y="1229064"/>
                  <a:pt x="274689" y="1230057"/>
                  <a:pt x="276414" y="1232043"/>
                </a:cubicBezTo>
                <a:cubicBezTo>
                  <a:pt x="278140" y="1234029"/>
                  <a:pt x="279003" y="1237018"/>
                  <a:pt x="279003" y="1241012"/>
                </a:cubicBezTo>
                <a:lnTo>
                  <a:pt x="279003" y="1262336"/>
                </a:lnTo>
                <a:lnTo>
                  <a:pt x="273338" y="1262336"/>
                </a:lnTo>
                <a:lnTo>
                  <a:pt x="273338" y="1241468"/>
                </a:lnTo>
                <a:cubicBezTo>
                  <a:pt x="273338" y="1238907"/>
                  <a:pt x="272860" y="1237013"/>
                  <a:pt x="271905" y="1235787"/>
                </a:cubicBezTo>
                <a:cubicBezTo>
                  <a:pt x="270950" y="1234560"/>
                  <a:pt x="269529" y="1233947"/>
                  <a:pt x="267640" y="1233947"/>
                </a:cubicBezTo>
                <a:cubicBezTo>
                  <a:pt x="266946" y="1233947"/>
                  <a:pt x="266268" y="1234050"/>
                  <a:pt x="265606" y="1234256"/>
                </a:cubicBezTo>
                <a:cubicBezTo>
                  <a:pt x="264944" y="1234463"/>
                  <a:pt x="264255" y="1234821"/>
                  <a:pt x="263538" y="1235331"/>
                </a:cubicBezTo>
                <a:cubicBezTo>
                  <a:pt x="262822" y="1235841"/>
                  <a:pt x="262046" y="1236530"/>
                  <a:pt x="261211" y="1237398"/>
                </a:cubicBezTo>
                <a:cubicBezTo>
                  <a:pt x="260375" y="1238266"/>
                  <a:pt x="259436" y="1239352"/>
                  <a:pt x="258394" y="1240654"/>
                </a:cubicBezTo>
                <a:lnTo>
                  <a:pt x="258394" y="1262336"/>
                </a:lnTo>
                <a:lnTo>
                  <a:pt x="252730" y="1262336"/>
                </a:lnTo>
                <a:lnTo>
                  <a:pt x="252730" y="1229650"/>
                </a:lnTo>
                <a:lnTo>
                  <a:pt x="257776" y="1229650"/>
                </a:lnTo>
                <a:lnTo>
                  <a:pt x="258004" y="1234924"/>
                </a:lnTo>
                <a:cubicBezTo>
                  <a:pt x="258959" y="1233795"/>
                  <a:pt x="259881" y="1232856"/>
                  <a:pt x="260771" y="1232108"/>
                </a:cubicBezTo>
                <a:cubicBezTo>
                  <a:pt x="261661" y="1231359"/>
                  <a:pt x="262534" y="1230757"/>
                  <a:pt x="263392" y="1230301"/>
                </a:cubicBezTo>
                <a:cubicBezTo>
                  <a:pt x="264249" y="1229845"/>
                  <a:pt x="265123" y="1229525"/>
                  <a:pt x="266013" y="1229340"/>
                </a:cubicBezTo>
                <a:cubicBezTo>
                  <a:pt x="266903" y="1229156"/>
                  <a:pt x="267825" y="1229064"/>
                  <a:pt x="268780" y="1229064"/>
                </a:cubicBezTo>
                <a:close/>
                <a:moveTo>
                  <a:pt x="237601" y="1229064"/>
                </a:moveTo>
                <a:cubicBezTo>
                  <a:pt x="239879" y="1229064"/>
                  <a:pt x="241898" y="1229422"/>
                  <a:pt x="243656" y="1230138"/>
                </a:cubicBezTo>
                <a:cubicBezTo>
                  <a:pt x="245414" y="1230854"/>
                  <a:pt x="246895" y="1231869"/>
                  <a:pt x="248100" y="1233182"/>
                </a:cubicBezTo>
                <a:cubicBezTo>
                  <a:pt x="249304" y="1234495"/>
                  <a:pt x="250216" y="1236090"/>
                  <a:pt x="250835" y="1237968"/>
                </a:cubicBezTo>
                <a:cubicBezTo>
                  <a:pt x="251453" y="1239845"/>
                  <a:pt x="251762" y="1241945"/>
                  <a:pt x="251762" y="1244268"/>
                </a:cubicBezTo>
                <a:cubicBezTo>
                  <a:pt x="251762" y="1245071"/>
                  <a:pt x="251752" y="1245743"/>
                  <a:pt x="251730" y="1246286"/>
                </a:cubicBezTo>
                <a:cubicBezTo>
                  <a:pt x="251708" y="1246828"/>
                  <a:pt x="251676" y="1247338"/>
                  <a:pt x="251632" y="1247816"/>
                </a:cubicBezTo>
                <a:lnTo>
                  <a:pt x="228680" y="1247816"/>
                </a:lnTo>
                <a:cubicBezTo>
                  <a:pt x="228680" y="1251158"/>
                  <a:pt x="229613" y="1253725"/>
                  <a:pt x="231480" y="1255516"/>
                </a:cubicBezTo>
                <a:cubicBezTo>
                  <a:pt x="233347" y="1257306"/>
                  <a:pt x="236038" y="1258202"/>
                  <a:pt x="239554" y="1258202"/>
                </a:cubicBezTo>
                <a:cubicBezTo>
                  <a:pt x="240509" y="1258202"/>
                  <a:pt x="241464" y="1258164"/>
                  <a:pt x="242419" y="1258088"/>
                </a:cubicBezTo>
                <a:cubicBezTo>
                  <a:pt x="243374" y="1258012"/>
                  <a:pt x="244296" y="1257909"/>
                  <a:pt x="245186" y="1257778"/>
                </a:cubicBezTo>
                <a:cubicBezTo>
                  <a:pt x="246076" y="1257648"/>
                  <a:pt x="246928" y="1257502"/>
                  <a:pt x="247742" y="1257339"/>
                </a:cubicBezTo>
                <a:cubicBezTo>
                  <a:pt x="248556" y="1257176"/>
                  <a:pt x="249310" y="1256997"/>
                  <a:pt x="250004" y="1256802"/>
                </a:cubicBezTo>
                <a:lnTo>
                  <a:pt x="250004" y="1261457"/>
                </a:lnTo>
                <a:cubicBezTo>
                  <a:pt x="248463" y="1261891"/>
                  <a:pt x="246721" y="1262244"/>
                  <a:pt x="244779" y="1262515"/>
                </a:cubicBezTo>
                <a:cubicBezTo>
                  <a:pt x="242836" y="1262786"/>
                  <a:pt x="240824" y="1262922"/>
                  <a:pt x="238740" y="1262922"/>
                </a:cubicBezTo>
                <a:cubicBezTo>
                  <a:pt x="235940" y="1262922"/>
                  <a:pt x="233531" y="1262542"/>
                  <a:pt x="231513" y="1261783"/>
                </a:cubicBezTo>
                <a:cubicBezTo>
                  <a:pt x="229494" y="1261023"/>
                  <a:pt x="227839" y="1259921"/>
                  <a:pt x="226547" y="1258478"/>
                </a:cubicBezTo>
                <a:cubicBezTo>
                  <a:pt x="225256" y="1257035"/>
                  <a:pt x="224301" y="1255266"/>
                  <a:pt x="223683" y="1253172"/>
                </a:cubicBezTo>
                <a:cubicBezTo>
                  <a:pt x="223064" y="1251077"/>
                  <a:pt x="222755" y="1248706"/>
                  <a:pt x="222755" y="1246058"/>
                </a:cubicBezTo>
                <a:cubicBezTo>
                  <a:pt x="222755" y="1243757"/>
                  <a:pt x="223086" y="1241582"/>
                  <a:pt x="223748" y="1239531"/>
                </a:cubicBezTo>
                <a:cubicBezTo>
                  <a:pt x="224410" y="1237479"/>
                  <a:pt x="225376" y="1235678"/>
                  <a:pt x="226645" y="1234126"/>
                </a:cubicBezTo>
                <a:cubicBezTo>
                  <a:pt x="227915" y="1232574"/>
                  <a:pt x="229472" y="1231343"/>
                  <a:pt x="231317" y="1230431"/>
                </a:cubicBezTo>
                <a:cubicBezTo>
                  <a:pt x="233162" y="1229519"/>
                  <a:pt x="235257" y="1229064"/>
                  <a:pt x="237601" y="1229064"/>
                </a:cubicBezTo>
                <a:close/>
                <a:moveTo>
                  <a:pt x="137448" y="1229064"/>
                </a:moveTo>
                <a:cubicBezTo>
                  <a:pt x="140834" y="1229064"/>
                  <a:pt x="143401" y="1230160"/>
                  <a:pt x="145148" y="1232352"/>
                </a:cubicBezTo>
                <a:lnTo>
                  <a:pt x="147313" y="1241072"/>
                </a:lnTo>
                <a:lnTo>
                  <a:pt x="147548" y="1239531"/>
                </a:lnTo>
                <a:cubicBezTo>
                  <a:pt x="148210" y="1237479"/>
                  <a:pt x="149176" y="1235678"/>
                  <a:pt x="150445" y="1234126"/>
                </a:cubicBezTo>
                <a:cubicBezTo>
                  <a:pt x="151715" y="1232574"/>
                  <a:pt x="153272" y="1231343"/>
                  <a:pt x="155117" y="1230431"/>
                </a:cubicBezTo>
                <a:cubicBezTo>
                  <a:pt x="156962" y="1229519"/>
                  <a:pt x="159056" y="1229064"/>
                  <a:pt x="161400" y="1229064"/>
                </a:cubicBezTo>
                <a:cubicBezTo>
                  <a:pt x="163679" y="1229064"/>
                  <a:pt x="165698" y="1229422"/>
                  <a:pt x="167456" y="1230138"/>
                </a:cubicBezTo>
                <a:cubicBezTo>
                  <a:pt x="169214" y="1230854"/>
                  <a:pt x="170695" y="1231869"/>
                  <a:pt x="171900" y="1233182"/>
                </a:cubicBezTo>
                <a:cubicBezTo>
                  <a:pt x="173104" y="1234495"/>
                  <a:pt x="174016" y="1236090"/>
                  <a:pt x="174634" y="1237968"/>
                </a:cubicBezTo>
                <a:cubicBezTo>
                  <a:pt x="175253" y="1239845"/>
                  <a:pt x="175562" y="1241945"/>
                  <a:pt x="175562" y="1244268"/>
                </a:cubicBezTo>
                <a:cubicBezTo>
                  <a:pt x="175562" y="1245071"/>
                  <a:pt x="175551" y="1245743"/>
                  <a:pt x="175530" y="1246286"/>
                </a:cubicBezTo>
                <a:cubicBezTo>
                  <a:pt x="175508" y="1246828"/>
                  <a:pt x="175475" y="1247338"/>
                  <a:pt x="175432" y="1247816"/>
                </a:cubicBezTo>
                <a:lnTo>
                  <a:pt x="152480" y="1247816"/>
                </a:lnTo>
                <a:cubicBezTo>
                  <a:pt x="152480" y="1251158"/>
                  <a:pt x="153413" y="1253725"/>
                  <a:pt x="155280" y="1255516"/>
                </a:cubicBezTo>
                <a:cubicBezTo>
                  <a:pt x="157146" y="1257306"/>
                  <a:pt x="159838" y="1258202"/>
                  <a:pt x="163354" y="1258202"/>
                </a:cubicBezTo>
                <a:cubicBezTo>
                  <a:pt x="164309" y="1258202"/>
                  <a:pt x="165264" y="1258164"/>
                  <a:pt x="166219" y="1258088"/>
                </a:cubicBezTo>
                <a:cubicBezTo>
                  <a:pt x="167174" y="1258012"/>
                  <a:pt x="168096" y="1257909"/>
                  <a:pt x="168986" y="1257778"/>
                </a:cubicBezTo>
                <a:cubicBezTo>
                  <a:pt x="169876" y="1257648"/>
                  <a:pt x="170728" y="1257502"/>
                  <a:pt x="171542" y="1257339"/>
                </a:cubicBezTo>
                <a:cubicBezTo>
                  <a:pt x="172356" y="1257176"/>
                  <a:pt x="173110" y="1256997"/>
                  <a:pt x="173804" y="1256802"/>
                </a:cubicBezTo>
                <a:lnTo>
                  <a:pt x="173804" y="1261457"/>
                </a:lnTo>
                <a:cubicBezTo>
                  <a:pt x="172263" y="1261891"/>
                  <a:pt x="170522" y="1262244"/>
                  <a:pt x="168579" y="1262515"/>
                </a:cubicBezTo>
                <a:cubicBezTo>
                  <a:pt x="166637" y="1262786"/>
                  <a:pt x="164624" y="1262922"/>
                  <a:pt x="162540" y="1262922"/>
                </a:cubicBezTo>
                <a:cubicBezTo>
                  <a:pt x="159740" y="1262922"/>
                  <a:pt x="157331" y="1262542"/>
                  <a:pt x="155312" y="1261783"/>
                </a:cubicBezTo>
                <a:cubicBezTo>
                  <a:pt x="153294" y="1261023"/>
                  <a:pt x="151639" y="1259921"/>
                  <a:pt x="150348" y="1258478"/>
                </a:cubicBezTo>
                <a:cubicBezTo>
                  <a:pt x="149056" y="1257035"/>
                  <a:pt x="148101" y="1255266"/>
                  <a:pt x="147483" y="1253172"/>
                </a:cubicBezTo>
                <a:cubicBezTo>
                  <a:pt x="146864" y="1251077"/>
                  <a:pt x="146555" y="1248706"/>
                  <a:pt x="146555" y="1246058"/>
                </a:cubicBezTo>
                <a:lnTo>
                  <a:pt x="147154" y="1242119"/>
                </a:lnTo>
                <a:lnTo>
                  <a:pt x="141843" y="1242119"/>
                </a:lnTo>
                <a:cubicBezTo>
                  <a:pt x="141908" y="1239254"/>
                  <a:pt x="141491" y="1237176"/>
                  <a:pt x="140590" y="1235884"/>
                </a:cubicBezTo>
                <a:cubicBezTo>
                  <a:pt x="139689" y="1234593"/>
                  <a:pt x="138371" y="1233947"/>
                  <a:pt x="136635" y="1233947"/>
                </a:cubicBezTo>
                <a:cubicBezTo>
                  <a:pt x="135875" y="1233947"/>
                  <a:pt x="135110" y="1234083"/>
                  <a:pt x="134339" y="1234354"/>
                </a:cubicBezTo>
                <a:cubicBezTo>
                  <a:pt x="133569" y="1234625"/>
                  <a:pt x="132776" y="1235059"/>
                  <a:pt x="131963" y="1235656"/>
                </a:cubicBezTo>
                <a:cubicBezTo>
                  <a:pt x="131149" y="1236253"/>
                  <a:pt x="130286" y="1237018"/>
                  <a:pt x="129374" y="1237952"/>
                </a:cubicBezTo>
                <a:cubicBezTo>
                  <a:pt x="128463" y="1238885"/>
                  <a:pt x="127486" y="1240013"/>
                  <a:pt x="126445" y="1241337"/>
                </a:cubicBezTo>
                <a:lnTo>
                  <a:pt x="126445" y="1262336"/>
                </a:lnTo>
                <a:lnTo>
                  <a:pt x="120715" y="1262336"/>
                </a:lnTo>
                <a:lnTo>
                  <a:pt x="120715" y="1229650"/>
                </a:lnTo>
                <a:lnTo>
                  <a:pt x="125891" y="1229650"/>
                </a:lnTo>
                <a:lnTo>
                  <a:pt x="126054" y="1235673"/>
                </a:lnTo>
                <a:cubicBezTo>
                  <a:pt x="127985" y="1233350"/>
                  <a:pt x="129890" y="1231668"/>
                  <a:pt x="131767" y="1230626"/>
                </a:cubicBezTo>
                <a:cubicBezTo>
                  <a:pt x="133645" y="1229585"/>
                  <a:pt x="135538" y="1229064"/>
                  <a:pt x="137448" y="1229064"/>
                </a:cubicBezTo>
                <a:close/>
                <a:moveTo>
                  <a:pt x="56625" y="1229064"/>
                </a:moveTo>
                <a:cubicBezTo>
                  <a:pt x="58904" y="1229064"/>
                  <a:pt x="60923" y="1229422"/>
                  <a:pt x="62681" y="1230138"/>
                </a:cubicBezTo>
                <a:cubicBezTo>
                  <a:pt x="64439" y="1230854"/>
                  <a:pt x="65920" y="1231869"/>
                  <a:pt x="67125" y="1233182"/>
                </a:cubicBezTo>
                <a:cubicBezTo>
                  <a:pt x="68329" y="1234495"/>
                  <a:pt x="69241" y="1236090"/>
                  <a:pt x="69859" y="1237968"/>
                </a:cubicBezTo>
                <a:cubicBezTo>
                  <a:pt x="70478" y="1239845"/>
                  <a:pt x="70787" y="1241945"/>
                  <a:pt x="70787" y="1244268"/>
                </a:cubicBezTo>
                <a:cubicBezTo>
                  <a:pt x="70787" y="1245071"/>
                  <a:pt x="70776" y="1245743"/>
                  <a:pt x="70755" y="1246286"/>
                </a:cubicBezTo>
                <a:cubicBezTo>
                  <a:pt x="70733" y="1246828"/>
                  <a:pt x="70700" y="1247338"/>
                  <a:pt x="70657" y="1247816"/>
                </a:cubicBezTo>
                <a:lnTo>
                  <a:pt x="47705" y="1247816"/>
                </a:lnTo>
                <a:cubicBezTo>
                  <a:pt x="47705" y="1251158"/>
                  <a:pt x="48638" y="1253725"/>
                  <a:pt x="50505" y="1255516"/>
                </a:cubicBezTo>
                <a:cubicBezTo>
                  <a:pt x="52371" y="1257306"/>
                  <a:pt x="55063" y="1258202"/>
                  <a:pt x="58579" y="1258202"/>
                </a:cubicBezTo>
                <a:cubicBezTo>
                  <a:pt x="59534" y="1258202"/>
                  <a:pt x="60489" y="1258164"/>
                  <a:pt x="61444" y="1258088"/>
                </a:cubicBezTo>
                <a:cubicBezTo>
                  <a:pt x="62399" y="1258012"/>
                  <a:pt x="63321" y="1257909"/>
                  <a:pt x="64211" y="1257778"/>
                </a:cubicBezTo>
                <a:cubicBezTo>
                  <a:pt x="65101" y="1257648"/>
                  <a:pt x="65953" y="1257502"/>
                  <a:pt x="66767" y="1257339"/>
                </a:cubicBezTo>
                <a:cubicBezTo>
                  <a:pt x="67581" y="1257176"/>
                  <a:pt x="68335" y="1256997"/>
                  <a:pt x="69029" y="1256802"/>
                </a:cubicBezTo>
                <a:lnTo>
                  <a:pt x="69029" y="1261457"/>
                </a:lnTo>
                <a:cubicBezTo>
                  <a:pt x="67488" y="1261891"/>
                  <a:pt x="65746" y="1262244"/>
                  <a:pt x="63804" y="1262515"/>
                </a:cubicBezTo>
                <a:cubicBezTo>
                  <a:pt x="61861" y="1262786"/>
                  <a:pt x="59848" y="1262922"/>
                  <a:pt x="57765" y="1262922"/>
                </a:cubicBezTo>
                <a:cubicBezTo>
                  <a:pt x="54965" y="1262922"/>
                  <a:pt x="52556" y="1262542"/>
                  <a:pt x="50537" y="1261783"/>
                </a:cubicBezTo>
                <a:cubicBezTo>
                  <a:pt x="48519" y="1261023"/>
                  <a:pt x="46864" y="1259921"/>
                  <a:pt x="45572" y="1258478"/>
                </a:cubicBezTo>
                <a:cubicBezTo>
                  <a:pt x="44281" y="1257035"/>
                  <a:pt x="43326" y="1255266"/>
                  <a:pt x="42708" y="1253172"/>
                </a:cubicBezTo>
                <a:cubicBezTo>
                  <a:pt x="42089" y="1251077"/>
                  <a:pt x="41780" y="1248706"/>
                  <a:pt x="41780" y="1246058"/>
                </a:cubicBezTo>
                <a:cubicBezTo>
                  <a:pt x="41780" y="1243757"/>
                  <a:pt x="42111" y="1241582"/>
                  <a:pt x="42773" y="1239531"/>
                </a:cubicBezTo>
                <a:cubicBezTo>
                  <a:pt x="43435" y="1237479"/>
                  <a:pt x="44400" y="1235678"/>
                  <a:pt x="45670" y="1234126"/>
                </a:cubicBezTo>
                <a:cubicBezTo>
                  <a:pt x="46940" y="1232574"/>
                  <a:pt x="48497" y="1231343"/>
                  <a:pt x="50342" y="1230431"/>
                </a:cubicBezTo>
                <a:cubicBezTo>
                  <a:pt x="52187" y="1229519"/>
                  <a:pt x="54281" y="1229064"/>
                  <a:pt x="56625" y="1229064"/>
                </a:cubicBezTo>
                <a:close/>
                <a:moveTo>
                  <a:pt x="677950" y="1224669"/>
                </a:moveTo>
                <a:lnTo>
                  <a:pt x="677950" y="1238733"/>
                </a:lnTo>
                <a:lnTo>
                  <a:pt x="682639" y="1238733"/>
                </a:lnTo>
                <a:cubicBezTo>
                  <a:pt x="684006" y="1238733"/>
                  <a:pt x="685237" y="1238575"/>
                  <a:pt x="686333" y="1238261"/>
                </a:cubicBezTo>
                <a:cubicBezTo>
                  <a:pt x="687430" y="1237946"/>
                  <a:pt x="688363" y="1237479"/>
                  <a:pt x="689133" y="1236861"/>
                </a:cubicBezTo>
                <a:cubicBezTo>
                  <a:pt x="689904" y="1236242"/>
                  <a:pt x="690501" y="1235483"/>
                  <a:pt x="690924" y="1234582"/>
                </a:cubicBezTo>
                <a:cubicBezTo>
                  <a:pt x="691347" y="1233681"/>
                  <a:pt x="691559" y="1232645"/>
                  <a:pt x="691559" y="1231473"/>
                </a:cubicBezTo>
                <a:cubicBezTo>
                  <a:pt x="691559" y="1229194"/>
                  <a:pt x="690848" y="1227490"/>
                  <a:pt x="689427" y="1226362"/>
                </a:cubicBezTo>
                <a:cubicBezTo>
                  <a:pt x="688005" y="1225233"/>
                  <a:pt x="686003" y="1224669"/>
                  <a:pt x="683420" y="1224669"/>
                </a:cubicBezTo>
                <a:close/>
                <a:moveTo>
                  <a:pt x="672155" y="1219785"/>
                </a:moveTo>
                <a:lnTo>
                  <a:pt x="683550" y="1219785"/>
                </a:lnTo>
                <a:cubicBezTo>
                  <a:pt x="686024" y="1219785"/>
                  <a:pt x="688151" y="1220056"/>
                  <a:pt x="689931" y="1220599"/>
                </a:cubicBezTo>
                <a:cubicBezTo>
                  <a:pt x="691711" y="1221142"/>
                  <a:pt x="693170" y="1221901"/>
                  <a:pt x="694310" y="1222878"/>
                </a:cubicBezTo>
                <a:cubicBezTo>
                  <a:pt x="695449" y="1223855"/>
                  <a:pt x="696285" y="1225032"/>
                  <a:pt x="696817" y="1226410"/>
                </a:cubicBezTo>
                <a:cubicBezTo>
                  <a:pt x="697348" y="1227788"/>
                  <a:pt x="697614" y="1229313"/>
                  <a:pt x="697614" y="1230985"/>
                </a:cubicBezTo>
                <a:cubicBezTo>
                  <a:pt x="697614" y="1232309"/>
                  <a:pt x="697419" y="1233562"/>
                  <a:pt x="697028" y="1234745"/>
                </a:cubicBezTo>
                <a:cubicBezTo>
                  <a:pt x="696637" y="1235928"/>
                  <a:pt x="696057" y="1237002"/>
                  <a:pt x="695287" y="1237968"/>
                </a:cubicBezTo>
                <a:cubicBezTo>
                  <a:pt x="694516" y="1238934"/>
                  <a:pt x="693561" y="1239769"/>
                  <a:pt x="692421" y="1240475"/>
                </a:cubicBezTo>
                <a:cubicBezTo>
                  <a:pt x="691282" y="1241180"/>
                  <a:pt x="689975" y="1241706"/>
                  <a:pt x="688499" y="1242054"/>
                </a:cubicBezTo>
                <a:cubicBezTo>
                  <a:pt x="689692" y="1242466"/>
                  <a:pt x="690707" y="1243188"/>
                  <a:pt x="691543" y="1244219"/>
                </a:cubicBezTo>
                <a:cubicBezTo>
                  <a:pt x="692378" y="1245249"/>
                  <a:pt x="693230" y="1246622"/>
                  <a:pt x="694098" y="1248337"/>
                </a:cubicBezTo>
                <a:lnTo>
                  <a:pt x="700838" y="1262336"/>
                </a:lnTo>
                <a:lnTo>
                  <a:pt x="694294" y="1262336"/>
                </a:lnTo>
                <a:lnTo>
                  <a:pt x="687945" y="1248728"/>
                </a:lnTo>
                <a:cubicBezTo>
                  <a:pt x="687468" y="1247686"/>
                  <a:pt x="686979" y="1246823"/>
                  <a:pt x="686480" y="1246139"/>
                </a:cubicBezTo>
                <a:cubicBezTo>
                  <a:pt x="685981" y="1245456"/>
                  <a:pt x="685444" y="1244913"/>
                  <a:pt x="684868" y="1244512"/>
                </a:cubicBezTo>
                <a:cubicBezTo>
                  <a:pt x="684293" y="1244110"/>
                  <a:pt x="683664" y="1243823"/>
                  <a:pt x="682980" y="1243649"/>
                </a:cubicBezTo>
                <a:cubicBezTo>
                  <a:pt x="682297" y="1243475"/>
                  <a:pt x="681531" y="1243388"/>
                  <a:pt x="680685" y="1243388"/>
                </a:cubicBezTo>
                <a:lnTo>
                  <a:pt x="677950" y="1243388"/>
                </a:lnTo>
                <a:lnTo>
                  <a:pt x="677950" y="1262336"/>
                </a:lnTo>
                <a:lnTo>
                  <a:pt x="672155" y="1262336"/>
                </a:lnTo>
                <a:close/>
                <a:moveTo>
                  <a:pt x="1336" y="1219785"/>
                </a:moveTo>
                <a:lnTo>
                  <a:pt x="6805" y="1219785"/>
                </a:lnTo>
                <a:lnTo>
                  <a:pt x="8465" y="1248728"/>
                </a:lnTo>
                <a:lnTo>
                  <a:pt x="8954" y="1256671"/>
                </a:lnTo>
                <a:lnTo>
                  <a:pt x="11005" y="1249932"/>
                </a:lnTo>
                <a:lnTo>
                  <a:pt x="16149" y="1234142"/>
                </a:lnTo>
                <a:lnTo>
                  <a:pt x="20153" y="1234142"/>
                </a:lnTo>
                <a:lnTo>
                  <a:pt x="26078" y="1251072"/>
                </a:lnTo>
                <a:lnTo>
                  <a:pt x="28064" y="1256671"/>
                </a:lnTo>
                <a:lnTo>
                  <a:pt x="28195" y="1250811"/>
                </a:lnTo>
                <a:lnTo>
                  <a:pt x="29887" y="1219785"/>
                </a:lnTo>
                <a:lnTo>
                  <a:pt x="35064" y="1219785"/>
                </a:lnTo>
                <a:lnTo>
                  <a:pt x="32199" y="1262336"/>
                </a:lnTo>
                <a:lnTo>
                  <a:pt x="24678" y="1262336"/>
                </a:lnTo>
                <a:lnTo>
                  <a:pt x="19404" y="1247197"/>
                </a:lnTo>
                <a:lnTo>
                  <a:pt x="17939" y="1242347"/>
                </a:lnTo>
                <a:lnTo>
                  <a:pt x="16409" y="1247588"/>
                </a:lnTo>
                <a:lnTo>
                  <a:pt x="11526" y="1262336"/>
                </a:lnTo>
                <a:lnTo>
                  <a:pt x="4266" y="1262336"/>
                </a:lnTo>
                <a:close/>
                <a:moveTo>
                  <a:pt x="1559784" y="1219199"/>
                </a:moveTo>
                <a:lnTo>
                  <a:pt x="1559784" y="1229650"/>
                </a:lnTo>
                <a:lnTo>
                  <a:pt x="1574467" y="1229650"/>
                </a:lnTo>
                <a:lnTo>
                  <a:pt x="1574467" y="1234403"/>
                </a:lnTo>
                <a:lnTo>
                  <a:pt x="1559784" y="1234403"/>
                </a:lnTo>
                <a:lnTo>
                  <a:pt x="1559784" y="1251007"/>
                </a:lnTo>
                <a:cubicBezTo>
                  <a:pt x="1559784" y="1253351"/>
                  <a:pt x="1560408" y="1255103"/>
                  <a:pt x="1561656" y="1256264"/>
                </a:cubicBezTo>
                <a:cubicBezTo>
                  <a:pt x="1562904" y="1257425"/>
                  <a:pt x="1564744" y="1258006"/>
                  <a:pt x="1567174" y="1258006"/>
                </a:cubicBezTo>
                <a:cubicBezTo>
                  <a:pt x="1568216" y="1258006"/>
                  <a:pt x="1569356" y="1257925"/>
                  <a:pt x="1570593" y="1257762"/>
                </a:cubicBezTo>
                <a:cubicBezTo>
                  <a:pt x="1571830" y="1257599"/>
                  <a:pt x="1573121" y="1257344"/>
                  <a:pt x="1574467" y="1256997"/>
                </a:cubicBezTo>
                <a:lnTo>
                  <a:pt x="1574467" y="1261880"/>
                </a:lnTo>
                <a:cubicBezTo>
                  <a:pt x="1573186" y="1262206"/>
                  <a:pt x="1571863" y="1262439"/>
                  <a:pt x="1570495" y="1262580"/>
                </a:cubicBezTo>
                <a:cubicBezTo>
                  <a:pt x="1569128" y="1262721"/>
                  <a:pt x="1567739" y="1262792"/>
                  <a:pt x="1566328" y="1262792"/>
                </a:cubicBezTo>
                <a:cubicBezTo>
                  <a:pt x="1562226" y="1262792"/>
                  <a:pt x="1559166" y="1261864"/>
                  <a:pt x="1557147" y="1260008"/>
                </a:cubicBezTo>
                <a:cubicBezTo>
                  <a:pt x="1555129" y="1258153"/>
                  <a:pt x="1554119" y="1255304"/>
                  <a:pt x="1554119" y="1251462"/>
                </a:cubicBezTo>
                <a:lnTo>
                  <a:pt x="1554119" y="1234403"/>
                </a:lnTo>
                <a:lnTo>
                  <a:pt x="1544971" y="1234403"/>
                </a:lnTo>
                <a:lnTo>
                  <a:pt x="1544971" y="1229650"/>
                </a:lnTo>
                <a:lnTo>
                  <a:pt x="1554119" y="1229650"/>
                </a:lnTo>
                <a:lnTo>
                  <a:pt x="1554119" y="1220664"/>
                </a:lnTo>
                <a:close/>
                <a:moveTo>
                  <a:pt x="969234" y="1219199"/>
                </a:moveTo>
                <a:lnTo>
                  <a:pt x="969234" y="1229650"/>
                </a:lnTo>
                <a:lnTo>
                  <a:pt x="983917" y="1229650"/>
                </a:lnTo>
                <a:lnTo>
                  <a:pt x="983917" y="1234403"/>
                </a:lnTo>
                <a:lnTo>
                  <a:pt x="969234" y="1234403"/>
                </a:lnTo>
                <a:lnTo>
                  <a:pt x="969234" y="1251007"/>
                </a:lnTo>
                <a:cubicBezTo>
                  <a:pt x="969234" y="1253351"/>
                  <a:pt x="969858" y="1255103"/>
                  <a:pt x="971106" y="1256264"/>
                </a:cubicBezTo>
                <a:cubicBezTo>
                  <a:pt x="972354" y="1257425"/>
                  <a:pt x="974194" y="1258006"/>
                  <a:pt x="976624" y="1258006"/>
                </a:cubicBezTo>
                <a:cubicBezTo>
                  <a:pt x="977666" y="1258006"/>
                  <a:pt x="978806" y="1257925"/>
                  <a:pt x="980043" y="1257762"/>
                </a:cubicBezTo>
                <a:cubicBezTo>
                  <a:pt x="981280" y="1257599"/>
                  <a:pt x="982571" y="1257344"/>
                  <a:pt x="983917" y="1256997"/>
                </a:cubicBezTo>
                <a:lnTo>
                  <a:pt x="983917" y="1261880"/>
                </a:lnTo>
                <a:cubicBezTo>
                  <a:pt x="982636" y="1262206"/>
                  <a:pt x="981312" y="1262439"/>
                  <a:pt x="979945" y="1262580"/>
                </a:cubicBezTo>
                <a:cubicBezTo>
                  <a:pt x="978578" y="1262721"/>
                  <a:pt x="977189" y="1262792"/>
                  <a:pt x="975778" y="1262792"/>
                </a:cubicBezTo>
                <a:cubicBezTo>
                  <a:pt x="971676" y="1262792"/>
                  <a:pt x="968616" y="1261864"/>
                  <a:pt x="966597" y="1260008"/>
                </a:cubicBezTo>
                <a:cubicBezTo>
                  <a:pt x="964579" y="1258153"/>
                  <a:pt x="963569" y="1255304"/>
                  <a:pt x="963569" y="1251462"/>
                </a:cubicBezTo>
                <a:lnTo>
                  <a:pt x="963569" y="1234403"/>
                </a:lnTo>
                <a:lnTo>
                  <a:pt x="954421" y="1234403"/>
                </a:lnTo>
                <a:lnTo>
                  <a:pt x="954421" y="1229650"/>
                </a:lnTo>
                <a:lnTo>
                  <a:pt x="963569" y="1229650"/>
                </a:lnTo>
                <a:lnTo>
                  <a:pt x="963569" y="1220664"/>
                </a:lnTo>
                <a:close/>
                <a:moveTo>
                  <a:pt x="864459" y="1219199"/>
                </a:moveTo>
                <a:lnTo>
                  <a:pt x="864459" y="1229650"/>
                </a:lnTo>
                <a:lnTo>
                  <a:pt x="879142" y="1229650"/>
                </a:lnTo>
                <a:lnTo>
                  <a:pt x="879142" y="1234403"/>
                </a:lnTo>
                <a:lnTo>
                  <a:pt x="864459" y="1234403"/>
                </a:lnTo>
                <a:lnTo>
                  <a:pt x="864459" y="1251007"/>
                </a:lnTo>
                <a:cubicBezTo>
                  <a:pt x="864459" y="1253351"/>
                  <a:pt x="865083" y="1255103"/>
                  <a:pt x="866331" y="1256264"/>
                </a:cubicBezTo>
                <a:cubicBezTo>
                  <a:pt x="867579" y="1257425"/>
                  <a:pt x="869419" y="1258006"/>
                  <a:pt x="871849" y="1258006"/>
                </a:cubicBezTo>
                <a:cubicBezTo>
                  <a:pt x="872891" y="1258006"/>
                  <a:pt x="874031" y="1257925"/>
                  <a:pt x="875268" y="1257762"/>
                </a:cubicBezTo>
                <a:cubicBezTo>
                  <a:pt x="876505" y="1257599"/>
                  <a:pt x="877796" y="1257344"/>
                  <a:pt x="879142" y="1256997"/>
                </a:cubicBezTo>
                <a:lnTo>
                  <a:pt x="879142" y="1261880"/>
                </a:lnTo>
                <a:cubicBezTo>
                  <a:pt x="877861" y="1262206"/>
                  <a:pt x="876537" y="1262439"/>
                  <a:pt x="875170" y="1262580"/>
                </a:cubicBezTo>
                <a:cubicBezTo>
                  <a:pt x="873803" y="1262721"/>
                  <a:pt x="872414" y="1262792"/>
                  <a:pt x="871003" y="1262792"/>
                </a:cubicBezTo>
                <a:cubicBezTo>
                  <a:pt x="866901" y="1262792"/>
                  <a:pt x="863841" y="1261864"/>
                  <a:pt x="861822" y="1260008"/>
                </a:cubicBezTo>
                <a:cubicBezTo>
                  <a:pt x="859804" y="1258153"/>
                  <a:pt x="858794" y="1255304"/>
                  <a:pt x="858794" y="1251462"/>
                </a:cubicBezTo>
                <a:lnTo>
                  <a:pt x="858794" y="1234403"/>
                </a:lnTo>
                <a:lnTo>
                  <a:pt x="849647" y="1234403"/>
                </a:lnTo>
                <a:lnTo>
                  <a:pt x="849647" y="1229650"/>
                </a:lnTo>
                <a:lnTo>
                  <a:pt x="858794" y="1229650"/>
                </a:lnTo>
                <a:lnTo>
                  <a:pt x="858794" y="1220664"/>
                </a:lnTo>
                <a:close/>
                <a:moveTo>
                  <a:pt x="550135" y="1219199"/>
                </a:moveTo>
                <a:lnTo>
                  <a:pt x="550135" y="1229650"/>
                </a:lnTo>
                <a:lnTo>
                  <a:pt x="564818" y="1229650"/>
                </a:lnTo>
                <a:lnTo>
                  <a:pt x="564818" y="1234403"/>
                </a:lnTo>
                <a:lnTo>
                  <a:pt x="550135" y="1234403"/>
                </a:lnTo>
                <a:lnTo>
                  <a:pt x="550135" y="1251007"/>
                </a:lnTo>
                <a:cubicBezTo>
                  <a:pt x="550135" y="1253351"/>
                  <a:pt x="550759" y="1255103"/>
                  <a:pt x="552007" y="1256264"/>
                </a:cubicBezTo>
                <a:cubicBezTo>
                  <a:pt x="553255" y="1257425"/>
                  <a:pt x="555094" y="1258006"/>
                  <a:pt x="557525" y="1258006"/>
                </a:cubicBezTo>
                <a:cubicBezTo>
                  <a:pt x="558567" y="1258006"/>
                  <a:pt x="559707" y="1257925"/>
                  <a:pt x="560944" y="1257762"/>
                </a:cubicBezTo>
                <a:cubicBezTo>
                  <a:pt x="562181" y="1257599"/>
                  <a:pt x="563472" y="1257344"/>
                  <a:pt x="564818" y="1256997"/>
                </a:cubicBezTo>
                <a:lnTo>
                  <a:pt x="564818" y="1261880"/>
                </a:lnTo>
                <a:cubicBezTo>
                  <a:pt x="563537" y="1262206"/>
                  <a:pt x="562213" y="1262439"/>
                  <a:pt x="560846" y="1262580"/>
                </a:cubicBezTo>
                <a:cubicBezTo>
                  <a:pt x="559479" y="1262721"/>
                  <a:pt x="558089" y="1262792"/>
                  <a:pt x="556679" y="1262792"/>
                </a:cubicBezTo>
                <a:cubicBezTo>
                  <a:pt x="552577" y="1262792"/>
                  <a:pt x="549516" y="1261864"/>
                  <a:pt x="547498" y="1260008"/>
                </a:cubicBezTo>
                <a:cubicBezTo>
                  <a:pt x="545479" y="1258153"/>
                  <a:pt x="544470" y="1255304"/>
                  <a:pt x="544470" y="1251462"/>
                </a:cubicBezTo>
                <a:lnTo>
                  <a:pt x="544470" y="1234403"/>
                </a:lnTo>
                <a:lnTo>
                  <a:pt x="535322" y="1234403"/>
                </a:lnTo>
                <a:lnTo>
                  <a:pt x="535322" y="1229650"/>
                </a:lnTo>
                <a:lnTo>
                  <a:pt x="544470" y="1229650"/>
                </a:lnTo>
                <a:lnTo>
                  <a:pt x="544470" y="1220664"/>
                </a:lnTo>
                <a:close/>
                <a:moveTo>
                  <a:pt x="302485" y="1219199"/>
                </a:moveTo>
                <a:lnTo>
                  <a:pt x="302485" y="1229650"/>
                </a:lnTo>
                <a:lnTo>
                  <a:pt x="317168" y="1229650"/>
                </a:lnTo>
                <a:lnTo>
                  <a:pt x="317168" y="1234403"/>
                </a:lnTo>
                <a:lnTo>
                  <a:pt x="302485" y="1234403"/>
                </a:lnTo>
                <a:lnTo>
                  <a:pt x="302485" y="1251007"/>
                </a:lnTo>
                <a:cubicBezTo>
                  <a:pt x="302485" y="1253351"/>
                  <a:pt x="303109" y="1255103"/>
                  <a:pt x="304357" y="1256264"/>
                </a:cubicBezTo>
                <a:cubicBezTo>
                  <a:pt x="305605" y="1257425"/>
                  <a:pt x="307444" y="1258006"/>
                  <a:pt x="309875" y="1258006"/>
                </a:cubicBezTo>
                <a:cubicBezTo>
                  <a:pt x="310917" y="1258006"/>
                  <a:pt x="312056" y="1257925"/>
                  <a:pt x="313293" y="1257762"/>
                </a:cubicBezTo>
                <a:cubicBezTo>
                  <a:pt x="314531" y="1257599"/>
                  <a:pt x="315822" y="1257344"/>
                  <a:pt x="317168" y="1256997"/>
                </a:cubicBezTo>
                <a:lnTo>
                  <a:pt x="317168" y="1261880"/>
                </a:lnTo>
                <a:cubicBezTo>
                  <a:pt x="315887" y="1262206"/>
                  <a:pt x="314563" y="1262439"/>
                  <a:pt x="313196" y="1262580"/>
                </a:cubicBezTo>
                <a:cubicBezTo>
                  <a:pt x="311828" y="1262721"/>
                  <a:pt x="310439" y="1262792"/>
                  <a:pt x="309029" y="1262792"/>
                </a:cubicBezTo>
                <a:cubicBezTo>
                  <a:pt x="304926" y="1262792"/>
                  <a:pt x="301866" y="1261864"/>
                  <a:pt x="299848" y="1260008"/>
                </a:cubicBezTo>
                <a:cubicBezTo>
                  <a:pt x="297829" y="1258153"/>
                  <a:pt x="296820" y="1255304"/>
                  <a:pt x="296820" y="1251462"/>
                </a:cubicBezTo>
                <a:lnTo>
                  <a:pt x="296820" y="1234403"/>
                </a:lnTo>
                <a:lnTo>
                  <a:pt x="287672" y="1234403"/>
                </a:lnTo>
                <a:lnTo>
                  <a:pt x="287672" y="1229650"/>
                </a:lnTo>
                <a:lnTo>
                  <a:pt x="296820" y="1229650"/>
                </a:lnTo>
                <a:lnTo>
                  <a:pt x="296820" y="1220664"/>
                </a:lnTo>
                <a:close/>
                <a:moveTo>
                  <a:pt x="1167129" y="1216334"/>
                </a:moveTo>
                <a:lnTo>
                  <a:pt x="1172794" y="1216334"/>
                </a:lnTo>
                <a:lnTo>
                  <a:pt x="1172794" y="1229650"/>
                </a:lnTo>
                <a:lnTo>
                  <a:pt x="1172599" y="1234794"/>
                </a:lnTo>
                <a:cubicBezTo>
                  <a:pt x="1173488" y="1233730"/>
                  <a:pt x="1174362" y="1232835"/>
                  <a:pt x="1175219" y="1232108"/>
                </a:cubicBezTo>
                <a:cubicBezTo>
                  <a:pt x="1176077" y="1231381"/>
                  <a:pt x="1176934" y="1230789"/>
                  <a:pt x="1177791" y="1230334"/>
                </a:cubicBezTo>
                <a:cubicBezTo>
                  <a:pt x="1178648" y="1229878"/>
                  <a:pt x="1179522" y="1229552"/>
                  <a:pt x="1180412" y="1229357"/>
                </a:cubicBezTo>
                <a:cubicBezTo>
                  <a:pt x="1181302" y="1229161"/>
                  <a:pt x="1182224" y="1229064"/>
                  <a:pt x="1183179" y="1229064"/>
                </a:cubicBezTo>
                <a:cubicBezTo>
                  <a:pt x="1186435" y="1229064"/>
                  <a:pt x="1188952" y="1230057"/>
                  <a:pt x="1190732" y="1232043"/>
                </a:cubicBezTo>
                <a:cubicBezTo>
                  <a:pt x="1192512" y="1234029"/>
                  <a:pt x="1193402" y="1237018"/>
                  <a:pt x="1193402" y="1241012"/>
                </a:cubicBezTo>
                <a:lnTo>
                  <a:pt x="1193402" y="1262336"/>
                </a:lnTo>
                <a:lnTo>
                  <a:pt x="1187737" y="1262336"/>
                </a:lnTo>
                <a:lnTo>
                  <a:pt x="1187737" y="1241468"/>
                </a:lnTo>
                <a:cubicBezTo>
                  <a:pt x="1187737" y="1238950"/>
                  <a:pt x="1187265" y="1237067"/>
                  <a:pt x="1186321" y="1235819"/>
                </a:cubicBezTo>
                <a:cubicBezTo>
                  <a:pt x="1185377" y="1234571"/>
                  <a:pt x="1184026" y="1233947"/>
                  <a:pt x="1182268" y="1233947"/>
                </a:cubicBezTo>
                <a:cubicBezTo>
                  <a:pt x="1181508" y="1233947"/>
                  <a:pt x="1180797" y="1234050"/>
                  <a:pt x="1180135" y="1234256"/>
                </a:cubicBezTo>
                <a:cubicBezTo>
                  <a:pt x="1179473" y="1234463"/>
                  <a:pt x="1178784" y="1234821"/>
                  <a:pt x="1178068" y="1235331"/>
                </a:cubicBezTo>
                <a:cubicBezTo>
                  <a:pt x="1177352" y="1235841"/>
                  <a:pt x="1176570" y="1236530"/>
                  <a:pt x="1175724" y="1237398"/>
                </a:cubicBezTo>
                <a:cubicBezTo>
                  <a:pt x="1174877" y="1238266"/>
                  <a:pt x="1173901" y="1239352"/>
                  <a:pt x="1172794" y="1240654"/>
                </a:cubicBezTo>
                <a:lnTo>
                  <a:pt x="1172794" y="1262336"/>
                </a:lnTo>
                <a:lnTo>
                  <a:pt x="1167129" y="1262336"/>
                </a:lnTo>
                <a:close/>
                <a:moveTo>
                  <a:pt x="567055" y="1216334"/>
                </a:moveTo>
                <a:lnTo>
                  <a:pt x="572720" y="1216334"/>
                </a:lnTo>
                <a:lnTo>
                  <a:pt x="572720" y="1229650"/>
                </a:lnTo>
                <a:lnTo>
                  <a:pt x="572524" y="1234794"/>
                </a:lnTo>
                <a:cubicBezTo>
                  <a:pt x="573414" y="1233730"/>
                  <a:pt x="574288" y="1232835"/>
                  <a:pt x="575145" y="1232108"/>
                </a:cubicBezTo>
                <a:cubicBezTo>
                  <a:pt x="576002" y="1231381"/>
                  <a:pt x="576860" y="1230789"/>
                  <a:pt x="577717" y="1230334"/>
                </a:cubicBezTo>
                <a:cubicBezTo>
                  <a:pt x="578574" y="1229878"/>
                  <a:pt x="579448" y="1229552"/>
                  <a:pt x="580338" y="1229357"/>
                </a:cubicBezTo>
                <a:cubicBezTo>
                  <a:pt x="581228" y="1229161"/>
                  <a:pt x="582150" y="1229064"/>
                  <a:pt x="583105" y="1229064"/>
                </a:cubicBezTo>
                <a:cubicBezTo>
                  <a:pt x="586360" y="1229064"/>
                  <a:pt x="588878" y="1230057"/>
                  <a:pt x="590658" y="1232043"/>
                </a:cubicBezTo>
                <a:cubicBezTo>
                  <a:pt x="592438" y="1234029"/>
                  <a:pt x="593328" y="1237018"/>
                  <a:pt x="593328" y="1241012"/>
                </a:cubicBezTo>
                <a:lnTo>
                  <a:pt x="593328" y="1262336"/>
                </a:lnTo>
                <a:lnTo>
                  <a:pt x="587663" y="1262336"/>
                </a:lnTo>
                <a:lnTo>
                  <a:pt x="587663" y="1241468"/>
                </a:lnTo>
                <a:cubicBezTo>
                  <a:pt x="587663" y="1238950"/>
                  <a:pt x="587191" y="1237067"/>
                  <a:pt x="586247" y="1235819"/>
                </a:cubicBezTo>
                <a:cubicBezTo>
                  <a:pt x="585302" y="1234571"/>
                  <a:pt x="583952" y="1233947"/>
                  <a:pt x="582194" y="1233947"/>
                </a:cubicBezTo>
                <a:cubicBezTo>
                  <a:pt x="581434" y="1233947"/>
                  <a:pt x="580723" y="1234050"/>
                  <a:pt x="580061" y="1234256"/>
                </a:cubicBezTo>
                <a:cubicBezTo>
                  <a:pt x="579399" y="1234463"/>
                  <a:pt x="578710" y="1234821"/>
                  <a:pt x="577994" y="1235331"/>
                </a:cubicBezTo>
                <a:cubicBezTo>
                  <a:pt x="577278" y="1235841"/>
                  <a:pt x="576496" y="1236530"/>
                  <a:pt x="575650" y="1237398"/>
                </a:cubicBezTo>
                <a:cubicBezTo>
                  <a:pt x="574803" y="1238266"/>
                  <a:pt x="573827" y="1239352"/>
                  <a:pt x="572720" y="1240654"/>
                </a:cubicBezTo>
                <a:lnTo>
                  <a:pt x="572720" y="1262336"/>
                </a:lnTo>
                <a:lnTo>
                  <a:pt x="567055" y="1262336"/>
                </a:lnTo>
                <a:close/>
                <a:moveTo>
                  <a:pt x="90688" y="1216334"/>
                </a:moveTo>
                <a:lnTo>
                  <a:pt x="98144" y="1216334"/>
                </a:lnTo>
                <a:lnTo>
                  <a:pt x="97200" y="1231603"/>
                </a:lnTo>
                <a:lnTo>
                  <a:pt x="91600" y="1231603"/>
                </a:lnTo>
                <a:close/>
                <a:moveTo>
                  <a:pt x="1360099" y="1215944"/>
                </a:moveTo>
                <a:cubicBezTo>
                  <a:pt x="1362356" y="1215944"/>
                  <a:pt x="1364852" y="1216204"/>
                  <a:pt x="1367587" y="1216725"/>
                </a:cubicBezTo>
                <a:lnTo>
                  <a:pt x="1367587" y="1221608"/>
                </a:lnTo>
                <a:cubicBezTo>
                  <a:pt x="1364613" y="1220979"/>
                  <a:pt x="1362052" y="1220664"/>
                  <a:pt x="1359903" y="1220664"/>
                </a:cubicBezTo>
                <a:cubicBezTo>
                  <a:pt x="1354803" y="1220664"/>
                  <a:pt x="1352253" y="1223334"/>
                  <a:pt x="1352253" y="1228673"/>
                </a:cubicBezTo>
                <a:lnTo>
                  <a:pt x="1352253" y="1234403"/>
                </a:lnTo>
                <a:lnTo>
                  <a:pt x="1366577" y="1234403"/>
                </a:lnTo>
                <a:lnTo>
                  <a:pt x="1366577" y="1239124"/>
                </a:lnTo>
                <a:lnTo>
                  <a:pt x="1352253" y="1239124"/>
                </a:lnTo>
                <a:lnTo>
                  <a:pt x="1352253" y="1262336"/>
                </a:lnTo>
                <a:lnTo>
                  <a:pt x="1346490" y="1262336"/>
                </a:lnTo>
                <a:lnTo>
                  <a:pt x="1346490" y="1239124"/>
                </a:lnTo>
                <a:lnTo>
                  <a:pt x="1335975" y="1239124"/>
                </a:lnTo>
                <a:lnTo>
                  <a:pt x="1335975" y="1234403"/>
                </a:lnTo>
                <a:lnTo>
                  <a:pt x="1346490" y="1234403"/>
                </a:lnTo>
                <a:lnTo>
                  <a:pt x="1346490" y="1228999"/>
                </a:lnTo>
                <a:cubicBezTo>
                  <a:pt x="1346490" y="1220295"/>
                  <a:pt x="1351026" y="1215944"/>
                  <a:pt x="1360099" y="1215944"/>
                </a:cubicBezTo>
                <a:close/>
                <a:moveTo>
                  <a:pt x="999274" y="1215944"/>
                </a:moveTo>
                <a:cubicBezTo>
                  <a:pt x="999904" y="1215944"/>
                  <a:pt x="1000490" y="1216058"/>
                  <a:pt x="1001032" y="1216285"/>
                </a:cubicBezTo>
                <a:cubicBezTo>
                  <a:pt x="1001575" y="1216513"/>
                  <a:pt x="1002047" y="1216833"/>
                  <a:pt x="1002448" y="1217246"/>
                </a:cubicBezTo>
                <a:cubicBezTo>
                  <a:pt x="1002850" y="1217658"/>
                  <a:pt x="1003165" y="1218130"/>
                  <a:pt x="1003393" y="1218662"/>
                </a:cubicBezTo>
                <a:cubicBezTo>
                  <a:pt x="1003620" y="1219194"/>
                  <a:pt x="1003734" y="1219774"/>
                  <a:pt x="1003734" y="1220404"/>
                </a:cubicBezTo>
                <a:cubicBezTo>
                  <a:pt x="1003734" y="1221011"/>
                  <a:pt x="1003620" y="1221587"/>
                  <a:pt x="1003393" y="1222129"/>
                </a:cubicBezTo>
                <a:cubicBezTo>
                  <a:pt x="1003165" y="1222672"/>
                  <a:pt x="1002850" y="1223149"/>
                  <a:pt x="1002448" y="1223562"/>
                </a:cubicBezTo>
                <a:cubicBezTo>
                  <a:pt x="1002047" y="1223974"/>
                  <a:pt x="1001575" y="1224294"/>
                  <a:pt x="1001032" y="1224522"/>
                </a:cubicBezTo>
                <a:cubicBezTo>
                  <a:pt x="1000490" y="1224750"/>
                  <a:pt x="999904" y="1224864"/>
                  <a:pt x="999274" y="1224864"/>
                </a:cubicBezTo>
                <a:cubicBezTo>
                  <a:pt x="998645" y="1224864"/>
                  <a:pt x="998059" y="1224750"/>
                  <a:pt x="997516" y="1224522"/>
                </a:cubicBezTo>
                <a:cubicBezTo>
                  <a:pt x="996974" y="1224294"/>
                  <a:pt x="996502" y="1223974"/>
                  <a:pt x="996100" y="1223562"/>
                </a:cubicBezTo>
                <a:cubicBezTo>
                  <a:pt x="995698" y="1223149"/>
                  <a:pt x="995384" y="1222672"/>
                  <a:pt x="995156" y="1222129"/>
                </a:cubicBezTo>
                <a:cubicBezTo>
                  <a:pt x="994928" y="1221587"/>
                  <a:pt x="994814" y="1221011"/>
                  <a:pt x="994814" y="1220404"/>
                </a:cubicBezTo>
                <a:cubicBezTo>
                  <a:pt x="994814" y="1219774"/>
                  <a:pt x="994928" y="1219194"/>
                  <a:pt x="995156" y="1218662"/>
                </a:cubicBezTo>
                <a:cubicBezTo>
                  <a:pt x="995384" y="1218130"/>
                  <a:pt x="995698" y="1217658"/>
                  <a:pt x="996100" y="1217246"/>
                </a:cubicBezTo>
                <a:cubicBezTo>
                  <a:pt x="996502" y="1216833"/>
                  <a:pt x="996974" y="1216513"/>
                  <a:pt x="997516" y="1216285"/>
                </a:cubicBezTo>
                <a:cubicBezTo>
                  <a:pt x="998059" y="1216058"/>
                  <a:pt x="998645" y="1215944"/>
                  <a:pt x="999274" y="1215944"/>
                </a:cubicBezTo>
                <a:close/>
                <a:moveTo>
                  <a:pt x="789725" y="1215944"/>
                </a:moveTo>
                <a:cubicBezTo>
                  <a:pt x="790354" y="1215944"/>
                  <a:pt x="790940" y="1216058"/>
                  <a:pt x="791483" y="1216285"/>
                </a:cubicBezTo>
                <a:cubicBezTo>
                  <a:pt x="792025" y="1216513"/>
                  <a:pt x="792498" y="1216833"/>
                  <a:pt x="792899" y="1217246"/>
                </a:cubicBezTo>
                <a:cubicBezTo>
                  <a:pt x="793301" y="1217658"/>
                  <a:pt x="793615" y="1218130"/>
                  <a:pt x="793843" y="1218662"/>
                </a:cubicBezTo>
                <a:cubicBezTo>
                  <a:pt x="794071" y="1219194"/>
                  <a:pt x="794185" y="1219774"/>
                  <a:pt x="794185" y="1220404"/>
                </a:cubicBezTo>
                <a:cubicBezTo>
                  <a:pt x="794185" y="1221011"/>
                  <a:pt x="794071" y="1221587"/>
                  <a:pt x="793843" y="1222129"/>
                </a:cubicBezTo>
                <a:cubicBezTo>
                  <a:pt x="793615" y="1222672"/>
                  <a:pt x="793301" y="1223149"/>
                  <a:pt x="792899" y="1223562"/>
                </a:cubicBezTo>
                <a:cubicBezTo>
                  <a:pt x="792498" y="1223974"/>
                  <a:pt x="792025" y="1224294"/>
                  <a:pt x="791483" y="1224522"/>
                </a:cubicBezTo>
                <a:cubicBezTo>
                  <a:pt x="790940" y="1224750"/>
                  <a:pt x="790354" y="1224864"/>
                  <a:pt x="789725" y="1224864"/>
                </a:cubicBezTo>
                <a:cubicBezTo>
                  <a:pt x="789096" y="1224864"/>
                  <a:pt x="788509" y="1224750"/>
                  <a:pt x="787967" y="1224522"/>
                </a:cubicBezTo>
                <a:cubicBezTo>
                  <a:pt x="787424" y="1224294"/>
                  <a:pt x="786952" y="1223974"/>
                  <a:pt x="786551" y="1223562"/>
                </a:cubicBezTo>
                <a:cubicBezTo>
                  <a:pt x="786149" y="1223149"/>
                  <a:pt x="785834" y="1222672"/>
                  <a:pt x="785606" y="1222129"/>
                </a:cubicBezTo>
                <a:cubicBezTo>
                  <a:pt x="785379" y="1221587"/>
                  <a:pt x="785265" y="1221011"/>
                  <a:pt x="785265" y="1220404"/>
                </a:cubicBezTo>
                <a:cubicBezTo>
                  <a:pt x="785265" y="1219774"/>
                  <a:pt x="785379" y="1219194"/>
                  <a:pt x="785606" y="1218662"/>
                </a:cubicBezTo>
                <a:cubicBezTo>
                  <a:pt x="785834" y="1218130"/>
                  <a:pt x="786149" y="1217658"/>
                  <a:pt x="786551" y="1217246"/>
                </a:cubicBezTo>
                <a:cubicBezTo>
                  <a:pt x="786952" y="1216833"/>
                  <a:pt x="787424" y="1216513"/>
                  <a:pt x="787967" y="1216285"/>
                </a:cubicBezTo>
                <a:cubicBezTo>
                  <a:pt x="788509" y="1216058"/>
                  <a:pt x="789096" y="1215944"/>
                  <a:pt x="789725" y="1215944"/>
                </a:cubicBezTo>
                <a:close/>
                <a:moveTo>
                  <a:pt x="408725" y="1215944"/>
                </a:moveTo>
                <a:cubicBezTo>
                  <a:pt x="409354" y="1215944"/>
                  <a:pt x="409940" y="1216058"/>
                  <a:pt x="410483" y="1216285"/>
                </a:cubicBezTo>
                <a:cubicBezTo>
                  <a:pt x="411026" y="1216513"/>
                  <a:pt x="411498" y="1216833"/>
                  <a:pt x="411899" y="1217246"/>
                </a:cubicBezTo>
                <a:cubicBezTo>
                  <a:pt x="412301" y="1217658"/>
                  <a:pt x="412616" y="1218130"/>
                  <a:pt x="412843" y="1218662"/>
                </a:cubicBezTo>
                <a:cubicBezTo>
                  <a:pt x="413071" y="1219194"/>
                  <a:pt x="413185" y="1219774"/>
                  <a:pt x="413185" y="1220404"/>
                </a:cubicBezTo>
                <a:cubicBezTo>
                  <a:pt x="413185" y="1221011"/>
                  <a:pt x="413071" y="1221587"/>
                  <a:pt x="412843" y="1222129"/>
                </a:cubicBezTo>
                <a:cubicBezTo>
                  <a:pt x="412616" y="1222672"/>
                  <a:pt x="412301" y="1223149"/>
                  <a:pt x="411899" y="1223562"/>
                </a:cubicBezTo>
                <a:cubicBezTo>
                  <a:pt x="411498" y="1223974"/>
                  <a:pt x="411026" y="1224294"/>
                  <a:pt x="410483" y="1224522"/>
                </a:cubicBezTo>
                <a:cubicBezTo>
                  <a:pt x="409940" y="1224750"/>
                  <a:pt x="409354" y="1224864"/>
                  <a:pt x="408725" y="1224864"/>
                </a:cubicBezTo>
                <a:cubicBezTo>
                  <a:pt x="408096" y="1224864"/>
                  <a:pt x="407510" y="1224750"/>
                  <a:pt x="406967" y="1224522"/>
                </a:cubicBezTo>
                <a:cubicBezTo>
                  <a:pt x="406424" y="1224294"/>
                  <a:pt x="405952" y="1223974"/>
                  <a:pt x="405551" y="1223562"/>
                </a:cubicBezTo>
                <a:cubicBezTo>
                  <a:pt x="405149" y="1223149"/>
                  <a:pt x="404835" y="1222672"/>
                  <a:pt x="404607" y="1222129"/>
                </a:cubicBezTo>
                <a:cubicBezTo>
                  <a:pt x="404379" y="1221587"/>
                  <a:pt x="404265" y="1221011"/>
                  <a:pt x="404265" y="1220404"/>
                </a:cubicBezTo>
                <a:cubicBezTo>
                  <a:pt x="404265" y="1219774"/>
                  <a:pt x="404379" y="1219194"/>
                  <a:pt x="404607" y="1218662"/>
                </a:cubicBezTo>
                <a:cubicBezTo>
                  <a:pt x="404835" y="1218130"/>
                  <a:pt x="405149" y="1217658"/>
                  <a:pt x="405551" y="1217246"/>
                </a:cubicBezTo>
                <a:cubicBezTo>
                  <a:pt x="405952" y="1216833"/>
                  <a:pt x="406424" y="1216513"/>
                  <a:pt x="406967" y="1216285"/>
                </a:cubicBezTo>
                <a:cubicBezTo>
                  <a:pt x="407510" y="1216058"/>
                  <a:pt x="408096" y="1215944"/>
                  <a:pt x="408725" y="1215944"/>
                </a:cubicBezTo>
                <a:close/>
                <a:moveTo>
                  <a:pt x="1939775" y="1178127"/>
                </a:moveTo>
                <a:cubicBezTo>
                  <a:pt x="1940383" y="1178127"/>
                  <a:pt x="1940947" y="1178241"/>
                  <a:pt x="1941468" y="1178469"/>
                </a:cubicBezTo>
                <a:cubicBezTo>
                  <a:pt x="1941989" y="1178697"/>
                  <a:pt x="1942439" y="1179006"/>
                  <a:pt x="1942819" y="1179397"/>
                </a:cubicBezTo>
                <a:cubicBezTo>
                  <a:pt x="1943199" y="1179788"/>
                  <a:pt x="1943497" y="1180249"/>
                  <a:pt x="1943714" y="1180781"/>
                </a:cubicBezTo>
                <a:cubicBezTo>
                  <a:pt x="1943931" y="1181312"/>
                  <a:pt x="1944040" y="1181871"/>
                  <a:pt x="1944040" y="1182457"/>
                </a:cubicBezTo>
                <a:cubicBezTo>
                  <a:pt x="1944040" y="1183043"/>
                  <a:pt x="1943931" y="1183597"/>
                  <a:pt x="1943714" y="1184118"/>
                </a:cubicBezTo>
                <a:cubicBezTo>
                  <a:pt x="1943497" y="1184639"/>
                  <a:pt x="1943199" y="1185089"/>
                  <a:pt x="1942819" y="1185469"/>
                </a:cubicBezTo>
                <a:cubicBezTo>
                  <a:pt x="1942439" y="1185848"/>
                  <a:pt x="1941989" y="1186152"/>
                  <a:pt x="1941468" y="1186380"/>
                </a:cubicBezTo>
                <a:cubicBezTo>
                  <a:pt x="1940947" y="1186608"/>
                  <a:pt x="1940383" y="1186722"/>
                  <a:pt x="1939775" y="1186722"/>
                </a:cubicBezTo>
                <a:cubicBezTo>
                  <a:pt x="1939189" y="1186722"/>
                  <a:pt x="1938636" y="1186608"/>
                  <a:pt x="1938115" y="1186380"/>
                </a:cubicBezTo>
                <a:cubicBezTo>
                  <a:pt x="1937594" y="1186152"/>
                  <a:pt x="1937138" y="1185848"/>
                  <a:pt x="1936747" y="1185469"/>
                </a:cubicBezTo>
                <a:cubicBezTo>
                  <a:pt x="1936357" y="1185089"/>
                  <a:pt x="1936053" y="1184639"/>
                  <a:pt x="1935836" y="1184118"/>
                </a:cubicBezTo>
                <a:cubicBezTo>
                  <a:pt x="1935619" y="1183597"/>
                  <a:pt x="1935510" y="1183043"/>
                  <a:pt x="1935510" y="1182457"/>
                </a:cubicBezTo>
                <a:cubicBezTo>
                  <a:pt x="1935510" y="1181871"/>
                  <a:pt x="1935619" y="1181312"/>
                  <a:pt x="1935836" y="1180781"/>
                </a:cubicBezTo>
                <a:cubicBezTo>
                  <a:pt x="1936053" y="1180249"/>
                  <a:pt x="1936357" y="1179788"/>
                  <a:pt x="1936747" y="1179397"/>
                </a:cubicBezTo>
                <a:cubicBezTo>
                  <a:pt x="1937138" y="1179006"/>
                  <a:pt x="1937594" y="1178697"/>
                  <a:pt x="1938115" y="1178469"/>
                </a:cubicBezTo>
                <a:cubicBezTo>
                  <a:pt x="1938636" y="1178241"/>
                  <a:pt x="1939189" y="1178127"/>
                  <a:pt x="1939775" y="1178127"/>
                </a:cubicBezTo>
                <a:close/>
                <a:moveTo>
                  <a:pt x="2189899" y="1176727"/>
                </a:moveTo>
                <a:cubicBezTo>
                  <a:pt x="2190572" y="1176727"/>
                  <a:pt x="2191212" y="1176863"/>
                  <a:pt x="2191820" y="1177134"/>
                </a:cubicBezTo>
                <a:cubicBezTo>
                  <a:pt x="2192428" y="1177406"/>
                  <a:pt x="2192960" y="1177769"/>
                  <a:pt x="2193416" y="1178225"/>
                </a:cubicBezTo>
                <a:cubicBezTo>
                  <a:pt x="2193871" y="1178681"/>
                  <a:pt x="2194235" y="1179213"/>
                  <a:pt x="2194506" y="1179820"/>
                </a:cubicBezTo>
                <a:cubicBezTo>
                  <a:pt x="2194777" y="1180428"/>
                  <a:pt x="2194913" y="1181068"/>
                  <a:pt x="2194913" y="1181741"/>
                </a:cubicBezTo>
                <a:cubicBezTo>
                  <a:pt x="2194913" y="1182436"/>
                  <a:pt x="2194777" y="1183081"/>
                  <a:pt x="2194506" y="1183678"/>
                </a:cubicBezTo>
                <a:cubicBezTo>
                  <a:pt x="2194235" y="1184275"/>
                  <a:pt x="2193871" y="1184801"/>
                  <a:pt x="2193416" y="1185257"/>
                </a:cubicBezTo>
                <a:cubicBezTo>
                  <a:pt x="2192960" y="1185713"/>
                  <a:pt x="2192428" y="1186071"/>
                  <a:pt x="2191820" y="1186332"/>
                </a:cubicBezTo>
                <a:cubicBezTo>
                  <a:pt x="2191212" y="1186592"/>
                  <a:pt x="2190572" y="1186722"/>
                  <a:pt x="2189899" y="1186722"/>
                </a:cubicBezTo>
                <a:cubicBezTo>
                  <a:pt x="2189205" y="1186722"/>
                  <a:pt x="2188559" y="1186592"/>
                  <a:pt x="2187962" y="1186332"/>
                </a:cubicBezTo>
                <a:cubicBezTo>
                  <a:pt x="2187365" y="1186071"/>
                  <a:pt x="2186839" y="1185713"/>
                  <a:pt x="2186383" y="1185257"/>
                </a:cubicBezTo>
                <a:cubicBezTo>
                  <a:pt x="2185928" y="1184801"/>
                  <a:pt x="2185569" y="1184275"/>
                  <a:pt x="2185309" y="1183678"/>
                </a:cubicBezTo>
                <a:cubicBezTo>
                  <a:pt x="2185049" y="1183081"/>
                  <a:pt x="2184918" y="1182436"/>
                  <a:pt x="2184918" y="1181741"/>
                </a:cubicBezTo>
                <a:cubicBezTo>
                  <a:pt x="2184918" y="1181068"/>
                  <a:pt x="2185049" y="1180428"/>
                  <a:pt x="2185309" y="1179820"/>
                </a:cubicBezTo>
                <a:cubicBezTo>
                  <a:pt x="2185569" y="1179213"/>
                  <a:pt x="2185928" y="1178681"/>
                  <a:pt x="2186383" y="1178225"/>
                </a:cubicBezTo>
                <a:cubicBezTo>
                  <a:pt x="2186839" y="1177769"/>
                  <a:pt x="2187365" y="1177406"/>
                  <a:pt x="2187962" y="1177134"/>
                </a:cubicBezTo>
                <a:cubicBezTo>
                  <a:pt x="2188559" y="1176863"/>
                  <a:pt x="2189205" y="1176727"/>
                  <a:pt x="2189899" y="1176727"/>
                </a:cubicBezTo>
                <a:close/>
                <a:moveTo>
                  <a:pt x="1808964" y="1171258"/>
                </a:moveTo>
                <a:cubicBezTo>
                  <a:pt x="1807554" y="1171258"/>
                  <a:pt x="1806338" y="1171399"/>
                  <a:pt x="1805318" y="1171681"/>
                </a:cubicBezTo>
                <a:cubicBezTo>
                  <a:pt x="1804298" y="1171963"/>
                  <a:pt x="1803462" y="1172365"/>
                  <a:pt x="1802811" y="1172886"/>
                </a:cubicBezTo>
                <a:cubicBezTo>
                  <a:pt x="1802160" y="1173407"/>
                  <a:pt x="1801677" y="1174031"/>
                  <a:pt x="1801362" y="1174758"/>
                </a:cubicBezTo>
                <a:cubicBezTo>
                  <a:pt x="1801048" y="1175485"/>
                  <a:pt x="1800890" y="1176304"/>
                  <a:pt x="1800890" y="1177216"/>
                </a:cubicBezTo>
                <a:cubicBezTo>
                  <a:pt x="1800890" y="1177845"/>
                  <a:pt x="1800988" y="1178447"/>
                  <a:pt x="1801183" y="1179023"/>
                </a:cubicBezTo>
                <a:cubicBezTo>
                  <a:pt x="1801379" y="1179598"/>
                  <a:pt x="1801693" y="1180108"/>
                  <a:pt x="1802128" y="1180553"/>
                </a:cubicBezTo>
                <a:cubicBezTo>
                  <a:pt x="1802562" y="1180998"/>
                  <a:pt x="1803126" y="1181350"/>
                  <a:pt x="1803820" y="1181611"/>
                </a:cubicBezTo>
                <a:cubicBezTo>
                  <a:pt x="1804515" y="1181871"/>
                  <a:pt x="1805362" y="1182001"/>
                  <a:pt x="1806360" y="1182001"/>
                </a:cubicBezTo>
                <a:cubicBezTo>
                  <a:pt x="1807662" y="1182001"/>
                  <a:pt x="1809154" y="1181605"/>
                  <a:pt x="1810836" y="1180813"/>
                </a:cubicBezTo>
                <a:cubicBezTo>
                  <a:pt x="1812518" y="1180021"/>
                  <a:pt x="1814293" y="1178768"/>
                  <a:pt x="1816159" y="1177053"/>
                </a:cubicBezTo>
                <a:lnTo>
                  <a:pt x="1816159" y="1171258"/>
                </a:lnTo>
                <a:close/>
                <a:moveTo>
                  <a:pt x="1627989" y="1171258"/>
                </a:moveTo>
                <a:cubicBezTo>
                  <a:pt x="1626579" y="1171258"/>
                  <a:pt x="1625363" y="1171399"/>
                  <a:pt x="1624343" y="1171681"/>
                </a:cubicBezTo>
                <a:cubicBezTo>
                  <a:pt x="1623323" y="1171963"/>
                  <a:pt x="1622487" y="1172365"/>
                  <a:pt x="1621836" y="1172886"/>
                </a:cubicBezTo>
                <a:cubicBezTo>
                  <a:pt x="1621185" y="1173407"/>
                  <a:pt x="1620702" y="1174031"/>
                  <a:pt x="1620387" y="1174758"/>
                </a:cubicBezTo>
                <a:cubicBezTo>
                  <a:pt x="1620073" y="1175485"/>
                  <a:pt x="1619915" y="1176304"/>
                  <a:pt x="1619915" y="1177216"/>
                </a:cubicBezTo>
                <a:cubicBezTo>
                  <a:pt x="1619915" y="1177845"/>
                  <a:pt x="1620013" y="1178447"/>
                  <a:pt x="1620208" y="1179023"/>
                </a:cubicBezTo>
                <a:cubicBezTo>
                  <a:pt x="1620404" y="1179598"/>
                  <a:pt x="1620718" y="1180108"/>
                  <a:pt x="1621153" y="1180553"/>
                </a:cubicBezTo>
                <a:cubicBezTo>
                  <a:pt x="1621587" y="1180998"/>
                  <a:pt x="1622151" y="1181350"/>
                  <a:pt x="1622845" y="1181611"/>
                </a:cubicBezTo>
                <a:cubicBezTo>
                  <a:pt x="1623540" y="1181871"/>
                  <a:pt x="1624387" y="1182001"/>
                  <a:pt x="1625385" y="1182001"/>
                </a:cubicBezTo>
                <a:cubicBezTo>
                  <a:pt x="1626687" y="1182001"/>
                  <a:pt x="1628179" y="1181605"/>
                  <a:pt x="1629861" y="1180813"/>
                </a:cubicBezTo>
                <a:cubicBezTo>
                  <a:pt x="1631543" y="1180021"/>
                  <a:pt x="1633318" y="1178768"/>
                  <a:pt x="1635184" y="1177053"/>
                </a:cubicBezTo>
                <a:lnTo>
                  <a:pt x="1635184" y="1171258"/>
                </a:lnTo>
                <a:close/>
                <a:moveTo>
                  <a:pt x="1104114" y="1171258"/>
                </a:moveTo>
                <a:cubicBezTo>
                  <a:pt x="1102703" y="1171258"/>
                  <a:pt x="1101488" y="1171399"/>
                  <a:pt x="1100468" y="1171681"/>
                </a:cubicBezTo>
                <a:cubicBezTo>
                  <a:pt x="1099448" y="1171963"/>
                  <a:pt x="1098612" y="1172365"/>
                  <a:pt x="1097961" y="1172886"/>
                </a:cubicBezTo>
                <a:cubicBezTo>
                  <a:pt x="1097310" y="1173407"/>
                  <a:pt x="1096827" y="1174031"/>
                  <a:pt x="1096512" y="1174758"/>
                </a:cubicBezTo>
                <a:cubicBezTo>
                  <a:pt x="1096198" y="1175485"/>
                  <a:pt x="1096040" y="1176304"/>
                  <a:pt x="1096040" y="1177216"/>
                </a:cubicBezTo>
                <a:cubicBezTo>
                  <a:pt x="1096040" y="1177845"/>
                  <a:pt x="1096138" y="1178447"/>
                  <a:pt x="1096333" y="1179023"/>
                </a:cubicBezTo>
                <a:cubicBezTo>
                  <a:pt x="1096529" y="1179598"/>
                  <a:pt x="1096843" y="1180108"/>
                  <a:pt x="1097278" y="1180553"/>
                </a:cubicBezTo>
                <a:cubicBezTo>
                  <a:pt x="1097712" y="1180998"/>
                  <a:pt x="1098276" y="1181350"/>
                  <a:pt x="1098970" y="1181611"/>
                </a:cubicBezTo>
                <a:cubicBezTo>
                  <a:pt x="1099665" y="1181871"/>
                  <a:pt x="1100512" y="1182001"/>
                  <a:pt x="1101510" y="1182001"/>
                </a:cubicBezTo>
                <a:cubicBezTo>
                  <a:pt x="1102812" y="1182001"/>
                  <a:pt x="1104304" y="1181605"/>
                  <a:pt x="1105986" y="1180813"/>
                </a:cubicBezTo>
                <a:cubicBezTo>
                  <a:pt x="1107668" y="1180021"/>
                  <a:pt x="1109443" y="1178768"/>
                  <a:pt x="1111309" y="1177053"/>
                </a:cubicBezTo>
                <a:lnTo>
                  <a:pt x="1111309" y="1171258"/>
                </a:lnTo>
                <a:close/>
                <a:moveTo>
                  <a:pt x="723115" y="1171258"/>
                </a:moveTo>
                <a:cubicBezTo>
                  <a:pt x="721704" y="1171258"/>
                  <a:pt x="720489" y="1171399"/>
                  <a:pt x="719469" y="1171681"/>
                </a:cubicBezTo>
                <a:cubicBezTo>
                  <a:pt x="718449" y="1171963"/>
                  <a:pt x="717613" y="1172365"/>
                  <a:pt x="716962" y="1172886"/>
                </a:cubicBezTo>
                <a:cubicBezTo>
                  <a:pt x="716311" y="1173407"/>
                  <a:pt x="715828" y="1174031"/>
                  <a:pt x="715513" y="1174758"/>
                </a:cubicBezTo>
                <a:cubicBezTo>
                  <a:pt x="715198" y="1175485"/>
                  <a:pt x="715041" y="1176304"/>
                  <a:pt x="715041" y="1177216"/>
                </a:cubicBezTo>
                <a:cubicBezTo>
                  <a:pt x="715041" y="1177845"/>
                  <a:pt x="715139" y="1178447"/>
                  <a:pt x="715334" y="1179023"/>
                </a:cubicBezTo>
                <a:cubicBezTo>
                  <a:pt x="715530" y="1179598"/>
                  <a:pt x="715844" y="1180108"/>
                  <a:pt x="716278" y="1180553"/>
                </a:cubicBezTo>
                <a:cubicBezTo>
                  <a:pt x="716712" y="1180998"/>
                  <a:pt x="717276" y="1181350"/>
                  <a:pt x="717971" y="1181611"/>
                </a:cubicBezTo>
                <a:cubicBezTo>
                  <a:pt x="718666" y="1181871"/>
                  <a:pt x="719512" y="1182001"/>
                  <a:pt x="720511" y="1182001"/>
                </a:cubicBezTo>
                <a:cubicBezTo>
                  <a:pt x="721813" y="1182001"/>
                  <a:pt x="723305" y="1181605"/>
                  <a:pt x="724987" y="1180813"/>
                </a:cubicBezTo>
                <a:cubicBezTo>
                  <a:pt x="726669" y="1180021"/>
                  <a:pt x="728444" y="1178768"/>
                  <a:pt x="730310" y="1177053"/>
                </a:cubicBezTo>
                <a:lnTo>
                  <a:pt x="730310" y="1171258"/>
                </a:lnTo>
                <a:close/>
                <a:moveTo>
                  <a:pt x="580240" y="1171258"/>
                </a:moveTo>
                <a:cubicBezTo>
                  <a:pt x="578829" y="1171258"/>
                  <a:pt x="577614" y="1171399"/>
                  <a:pt x="576594" y="1171681"/>
                </a:cubicBezTo>
                <a:cubicBezTo>
                  <a:pt x="575574" y="1171963"/>
                  <a:pt x="574738" y="1172365"/>
                  <a:pt x="574087" y="1172886"/>
                </a:cubicBezTo>
                <a:cubicBezTo>
                  <a:pt x="573436" y="1173407"/>
                  <a:pt x="572953" y="1174031"/>
                  <a:pt x="572638" y="1174758"/>
                </a:cubicBezTo>
                <a:cubicBezTo>
                  <a:pt x="572324" y="1175485"/>
                  <a:pt x="572166" y="1176304"/>
                  <a:pt x="572166" y="1177216"/>
                </a:cubicBezTo>
                <a:cubicBezTo>
                  <a:pt x="572166" y="1177845"/>
                  <a:pt x="572264" y="1178447"/>
                  <a:pt x="572459" y="1179023"/>
                </a:cubicBezTo>
                <a:cubicBezTo>
                  <a:pt x="572655" y="1179598"/>
                  <a:pt x="572969" y="1180108"/>
                  <a:pt x="573403" y="1180553"/>
                </a:cubicBezTo>
                <a:cubicBezTo>
                  <a:pt x="573837" y="1180998"/>
                  <a:pt x="574402" y="1181350"/>
                  <a:pt x="575096" y="1181611"/>
                </a:cubicBezTo>
                <a:cubicBezTo>
                  <a:pt x="575791" y="1181871"/>
                  <a:pt x="576637" y="1182001"/>
                  <a:pt x="577635" y="1182001"/>
                </a:cubicBezTo>
                <a:cubicBezTo>
                  <a:pt x="578938" y="1182001"/>
                  <a:pt x="580430" y="1181605"/>
                  <a:pt x="582112" y="1180813"/>
                </a:cubicBezTo>
                <a:cubicBezTo>
                  <a:pt x="583794" y="1180021"/>
                  <a:pt x="585568" y="1178768"/>
                  <a:pt x="587435" y="1177053"/>
                </a:cubicBezTo>
                <a:lnTo>
                  <a:pt x="587435" y="1171258"/>
                </a:lnTo>
                <a:close/>
                <a:moveTo>
                  <a:pt x="304015" y="1171258"/>
                </a:moveTo>
                <a:cubicBezTo>
                  <a:pt x="302604" y="1171258"/>
                  <a:pt x="301389" y="1171399"/>
                  <a:pt x="300369" y="1171681"/>
                </a:cubicBezTo>
                <a:cubicBezTo>
                  <a:pt x="299349" y="1171963"/>
                  <a:pt x="298513" y="1172365"/>
                  <a:pt x="297862" y="1172886"/>
                </a:cubicBezTo>
                <a:cubicBezTo>
                  <a:pt x="297211" y="1173407"/>
                  <a:pt x="296728" y="1174031"/>
                  <a:pt x="296413" y="1174758"/>
                </a:cubicBezTo>
                <a:cubicBezTo>
                  <a:pt x="296098" y="1175485"/>
                  <a:pt x="295941" y="1176304"/>
                  <a:pt x="295941" y="1177216"/>
                </a:cubicBezTo>
                <a:cubicBezTo>
                  <a:pt x="295941" y="1177845"/>
                  <a:pt x="296039" y="1178447"/>
                  <a:pt x="296234" y="1179023"/>
                </a:cubicBezTo>
                <a:cubicBezTo>
                  <a:pt x="296429" y="1179598"/>
                  <a:pt x="296744" y="1180108"/>
                  <a:pt x="297178" y="1180553"/>
                </a:cubicBezTo>
                <a:cubicBezTo>
                  <a:pt x="297612" y="1180998"/>
                  <a:pt x="298177" y="1181350"/>
                  <a:pt x="298871" y="1181611"/>
                </a:cubicBezTo>
                <a:cubicBezTo>
                  <a:pt x="299566" y="1181871"/>
                  <a:pt x="300412" y="1182001"/>
                  <a:pt x="301411" y="1182001"/>
                </a:cubicBezTo>
                <a:cubicBezTo>
                  <a:pt x="302713" y="1182001"/>
                  <a:pt x="304205" y="1181605"/>
                  <a:pt x="305887" y="1180813"/>
                </a:cubicBezTo>
                <a:cubicBezTo>
                  <a:pt x="307569" y="1180021"/>
                  <a:pt x="309343" y="1178768"/>
                  <a:pt x="311210" y="1177053"/>
                </a:cubicBezTo>
                <a:lnTo>
                  <a:pt x="311210" y="1171258"/>
                </a:lnTo>
                <a:close/>
                <a:moveTo>
                  <a:pt x="1771613" y="1157747"/>
                </a:moveTo>
                <a:cubicBezTo>
                  <a:pt x="1768531" y="1157747"/>
                  <a:pt x="1766127" y="1158745"/>
                  <a:pt x="1764402" y="1160742"/>
                </a:cubicBezTo>
                <a:cubicBezTo>
                  <a:pt x="1762676" y="1162739"/>
                  <a:pt x="1761814" y="1165864"/>
                  <a:pt x="1761814" y="1170119"/>
                </a:cubicBezTo>
                <a:cubicBezTo>
                  <a:pt x="1761814" y="1174069"/>
                  <a:pt x="1762394" y="1177015"/>
                  <a:pt x="1763555" y="1178957"/>
                </a:cubicBezTo>
                <a:cubicBezTo>
                  <a:pt x="1764717" y="1180900"/>
                  <a:pt x="1766361" y="1181871"/>
                  <a:pt x="1768488" y="1181871"/>
                </a:cubicBezTo>
                <a:cubicBezTo>
                  <a:pt x="1769920" y="1181871"/>
                  <a:pt x="1771434" y="1181231"/>
                  <a:pt x="1773029" y="1179950"/>
                </a:cubicBezTo>
                <a:cubicBezTo>
                  <a:pt x="1774625" y="1178670"/>
                  <a:pt x="1776301" y="1176771"/>
                  <a:pt x="1778059" y="1174253"/>
                </a:cubicBezTo>
                <a:lnTo>
                  <a:pt x="1778059" y="1159082"/>
                </a:lnTo>
                <a:cubicBezTo>
                  <a:pt x="1777126" y="1158648"/>
                  <a:pt x="1776095" y="1158317"/>
                  <a:pt x="1774966" y="1158089"/>
                </a:cubicBezTo>
                <a:cubicBezTo>
                  <a:pt x="1773838" y="1157861"/>
                  <a:pt x="1772720" y="1157747"/>
                  <a:pt x="1771613" y="1157747"/>
                </a:cubicBezTo>
                <a:close/>
                <a:moveTo>
                  <a:pt x="1704938" y="1157747"/>
                </a:moveTo>
                <a:cubicBezTo>
                  <a:pt x="1701856" y="1157747"/>
                  <a:pt x="1699452" y="1158745"/>
                  <a:pt x="1697727" y="1160742"/>
                </a:cubicBezTo>
                <a:cubicBezTo>
                  <a:pt x="1696001" y="1162739"/>
                  <a:pt x="1695139" y="1165864"/>
                  <a:pt x="1695139" y="1170119"/>
                </a:cubicBezTo>
                <a:cubicBezTo>
                  <a:pt x="1695139" y="1174069"/>
                  <a:pt x="1695719" y="1177015"/>
                  <a:pt x="1696880" y="1178957"/>
                </a:cubicBezTo>
                <a:cubicBezTo>
                  <a:pt x="1698042" y="1180900"/>
                  <a:pt x="1699686" y="1181871"/>
                  <a:pt x="1701813" y="1181871"/>
                </a:cubicBezTo>
                <a:cubicBezTo>
                  <a:pt x="1703245" y="1181871"/>
                  <a:pt x="1704759" y="1181231"/>
                  <a:pt x="1706354" y="1179950"/>
                </a:cubicBezTo>
                <a:cubicBezTo>
                  <a:pt x="1707950" y="1178670"/>
                  <a:pt x="1709626" y="1176771"/>
                  <a:pt x="1711384" y="1174253"/>
                </a:cubicBezTo>
                <a:lnTo>
                  <a:pt x="1711384" y="1159082"/>
                </a:lnTo>
                <a:cubicBezTo>
                  <a:pt x="1710451" y="1158648"/>
                  <a:pt x="1709420" y="1158317"/>
                  <a:pt x="1708291" y="1158089"/>
                </a:cubicBezTo>
                <a:cubicBezTo>
                  <a:pt x="1707163" y="1157861"/>
                  <a:pt x="1706045" y="1157747"/>
                  <a:pt x="1704938" y="1157747"/>
                </a:cubicBezTo>
                <a:close/>
                <a:moveTo>
                  <a:pt x="933413" y="1157747"/>
                </a:moveTo>
                <a:cubicBezTo>
                  <a:pt x="930331" y="1157747"/>
                  <a:pt x="927927" y="1158745"/>
                  <a:pt x="926202" y="1160742"/>
                </a:cubicBezTo>
                <a:cubicBezTo>
                  <a:pt x="924477" y="1162739"/>
                  <a:pt x="923614" y="1165864"/>
                  <a:pt x="923614" y="1170119"/>
                </a:cubicBezTo>
                <a:cubicBezTo>
                  <a:pt x="923614" y="1174069"/>
                  <a:pt x="924194" y="1177015"/>
                  <a:pt x="925355" y="1178957"/>
                </a:cubicBezTo>
                <a:cubicBezTo>
                  <a:pt x="926517" y="1180900"/>
                  <a:pt x="928161" y="1181871"/>
                  <a:pt x="930288" y="1181871"/>
                </a:cubicBezTo>
                <a:cubicBezTo>
                  <a:pt x="931720" y="1181871"/>
                  <a:pt x="933234" y="1181231"/>
                  <a:pt x="934829" y="1179950"/>
                </a:cubicBezTo>
                <a:cubicBezTo>
                  <a:pt x="936425" y="1178670"/>
                  <a:pt x="938101" y="1176771"/>
                  <a:pt x="939859" y="1174253"/>
                </a:cubicBezTo>
                <a:lnTo>
                  <a:pt x="939859" y="1159082"/>
                </a:lnTo>
                <a:cubicBezTo>
                  <a:pt x="938926" y="1158648"/>
                  <a:pt x="937895" y="1158317"/>
                  <a:pt x="936766" y="1158089"/>
                </a:cubicBezTo>
                <a:cubicBezTo>
                  <a:pt x="935638" y="1157861"/>
                  <a:pt x="934520" y="1157747"/>
                  <a:pt x="933413" y="1157747"/>
                </a:cubicBezTo>
                <a:close/>
                <a:moveTo>
                  <a:pt x="1389799" y="1157682"/>
                </a:moveTo>
                <a:cubicBezTo>
                  <a:pt x="1388106" y="1157682"/>
                  <a:pt x="1386658" y="1158013"/>
                  <a:pt x="1385453" y="1158675"/>
                </a:cubicBezTo>
                <a:cubicBezTo>
                  <a:pt x="1384248" y="1159337"/>
                  <a:pt x="1383261" y="1160221"/>
                  <a:pt x="1382490" y="1161328"/>
                </a:cubicBezTo>
                <a:cubicBezTo>
                  <a:pt x="1381720" y="1162435"/>
                  <a:pt x="1381156" y="1163721"/>
                  <a:pt x="1380797" y="1165186"/>
                </a:cubicBezTo>
                <a:cubicBezTo>
                  <a:pt x="1380439" y="1166651"/>
                  <a:pt x="1380260" y="1168187"/>
                  <a:pt x="1380260" y="1169793"/>
                </a:cubicBezTo>
                <a:cubicBezTo>
                  <a:pt x="1380260" y="1171811"/>
                  <a:pt x="1380483" y="1173580"/>
                  <a:pt x="1380928" y="1175100"/>
                </a:cubicBezTo>
                <a:cubicBezTo>
                  <a:pt x="1381373" y="1176619"/>
                  <a:pt x="1382008" y="1177883"/>
                  <a:pt x="1382832" y="1178892"/>
                </a:cubicBezTo>
                <a:cubicBezTo>
                  <a:pt x="1383657" y="1179902"/>
                  <a:pt x="1384655" y="1180661"/>
                  <a:pt x="1385827" y="1181171"/>
                </a:cubicBezTo>
                <a:cubicBezTo>
                  <a:pt x="1386999" y="1181681"/>
                  <a:pt x="1388323" y="1181936"/>
                  <a:pt x="1389799" y="1181936"/>
                </a:cubicBezTo>
                <a:cubicBezTo>
                  <a:pt x="1391492" y="1181936"/>
                  <a:pt x="1392941" y="1181605"/>
                  <a:pt x="1394145" y="1180944"/>
                </a:cubicBezTo>
                <a:cubicBezTo>
                  <a:pt x="1395350" y="1180281"/>
                  <a:pt x="1396337" y="1179397"/>
                  <a:pt x="1397108" y="1178290"/>
                </a:cubicBezTo>
                <a:cubicBezTo>
                  <a:pt x="1397879" y="1177183"/>
                  <a:pt x="1398443" y="1175897"/>
                  <a:pt x="1398801" y="1174432"/>
                </a:cubicBezTo>
                <a:cubicBezTo>
                  <a:pt x="1399159" y="1172967"/>
                  <a:pt x="1399338" y="1171421"/>
                  <a:pt x="1399338" y="1169793"/>
                </a:cubicBezTo>
                <a:cubicBezTo>
                  <a:pt x="1399338" y="1167775"/>
                  <a:pt x="1399116" y="1166011"/>
                  <a:pt x="1398671" y="1164503"/>
                </a:cubicBezTo>
                <a:cubicBezTo>
                  <a:pt x="1398226" y="1162994"/>
                  <a:pt x="1397591" y="1161735"/>
                  <a:pt x="1396766" y="1160726"/>
                </a:cubicBezTo>
                <a:cubicBezTo>
                  <a:pt x="1395942" y="1159717"/>
                  <a:pt x="1394938" y="1158957"/>
                  <a:pt x="1393755" y="1158447"/>
                </a:cubicBezTo>
                <a:cubicBezTo>
                  <a:pt x="1392572" y="1157937"/>
                  <a:pt x="1391254" y="1157682"/>
                  <a:pt x="1389799" y="1157682"/>
                </a:cubicBezTo>
                <a:close/>
                <a:moveTo>
                  <a:pt x="1208824" y="1157682"/>
                </a:moveTo>
                <a:cubicBezTo>
                  <a:pt x="1207131" y="1157682"/>
                  <a:pt x="1205683" y="1158013"/>
                  <a:pt x="1204478" y="1158675"/>
                </a:cubicBezTo>
                <a:cubicBezTo>
                  <a:pt x="1203273" y="1159337"/>
                  <a:pt x="1202286" y="1160221"/>
                  <a:pt x="1201515" y="1161328"/>
                </a:cubicBezTo>
                <a:cubicBezTo>
                  <a:pt x="1200745" y="1162435"/>
                  <a:pt x="1200181" y="1163721"/>
                  <a:pt x="1199822" y="1165186"/>
                </a:cubicBezTo>
                <a:cubicBezTo>
                  <a:pt x="1199464" y="1166651"/>
                  <a:pt x="1199285" y="1168187"/>
                  <a:pt x="1199285" y="1169793"/>
                </a:cubicBezTo>
                <a:cubicBezTo>
                  <a:pt x="1199285" y="1171811"/>
                  <a:pt x="1199508" y="1173580"/>
                  <a:pt x="1199953" y="1175100"/>
                </a:cubicBezTo>
                <a:cubicBezTo>
                  <a:pt x="1200398" y="1176619"/>
                  <a:pt x="1201032" y="1177883"/>
                  <a:pt x="1201857" y="1178892"/>
                </a:cubicBezTo>
                <a:cubicBezTo>
                  <a:pt x="1202682" y="1179902"/>
                  <a:pt x="1203680" y="1180661"/>
                  <a:pt x="1204852" y="1181171"/>
                </a:cubicBezTo>
                <a:cubicBezTo>
                  <a:pt x="1206024" y="1181681"/>
                  <a:pt x="1207348" y="1181936"/>
                  <a:pt x="1208824" y="1181936"/>
                </a:cubicBezTo>
                <a:cubicBezTo>
                  <a:pt x="1210517" y="1181936"/>
                  <a:pt x="1211966" y="1181605"/>
                  <a:pt x="1213170" y="1180944"/>
                </a:cubicBezTo>
                <a:cubicBezTo>
                  <a:pt x="1214375" y="1180281"/>
                  <a:pt x="1215362" y="1179397"/>
                  <a:pt x="1216133" y="1178290"/>
                </a:cubicBezTo>
                <a:cubicBezTo>
                  <a:pt x="1216904" y="1177183"/>
                  <a:pt x="1217468" y="1175897"/>
                  <a:pt x="1217826" y="1174432"/>
                </a:cubicBezTo>
                <a:cubicBezTo>
                  <a:pt x="1218184" y="1172967"/>
                  <a:pt x="1218363" y="1171421"/>
                  <a:pt x="1218363" y="1169793"/>
                </a:cubicBezTo>
                <a:cubicBezTo>
                  <a:pt x="1218363" y="1167775"/>
                  <a:pt x="1218141" y="1166011"/>
                  <a:pt x="1217696" y="1164503"/>
                </a:cubicBezTo>
                <a:cubicBezTo>
                  <a:pt x="1217251" y="1162994"/>
                  <a:pt x="1216616" y="1161735"/>
                  <a:pt x="1215791" y="1160726"/>
                </a:cubicBezTo>
                <a:cubicBezTo>
                  <a:pt x="1214966" y="1159717"/>
                  <a:pt x="1213963" y="1158957"/>
                  <a:pt x="1212780" y="1158447"/>
                </a:cubicBezTo>
                <a:cubicBezTo>
                  <a:pt x="1211597" y="1157937"/>
                  <a:pt x="1210278" y="1157682"/>
                  <a:pt x="1208824" y="1157682"/>
                </a:cubicBezTo>
                <a:close/>
                <a:moveTo>
                  <a:pt x="894499" y="1157682"/>
                </a:moveTo>
                <a:cubicBezTo>
                  <a:pt x="892806" y="1157682"/>
                  <a:pt x="891358" y="1158013"/>
                  <a:pt x="890153" y="1158675"/>
                </a:cubicBezTo>
                <a:cubicBezTo>
                  <a:pt x="888948" y="1159337"/>
                  <a:pt x="887961" y="1160221"/>
                  <a:pt x="887190" y="1161328"/>
                </a:cubicBezTo>
                <a:cubicBezTo>
                  <a:pt x="886420" y="1162435"/>
                  <a:pt x="885856" y="1163721"/>
                  <a:pt x="885497" y="1165186"/>
                </a:cubicBezTo>
                <a:cubicBezTo>
                  <a:pt x="885139" y="1166651"/>
                  <a:pt x="884960" y="1168187"/>
                  <a:pt x="884960" y="1169793"/>
                </a:cubicBezTo>
                <a:cubicBezTo>
                  <a:pt x="884960" y="1171811"/>
                  <a:pt x="885183" y="1173580"/>
                  <a:pt x="885628" y="1175100"/>
                </a:cubicBezTo>
                <a:cubicBezTo>
                  <a:pt x="886073" y="1176619"/>
                  <a:pt x="886707" y="1177883"/>
                  <a:pt x="887532" y="1178892"/>
                </a:cubicBezTo>
                <a:cubicBezTo>
                  <a:pt x="888357" y="1179902"/>
                  <a:pt x="889355" y="1180661"/>
                  <a:pt x="890527" y="1181171"/>
                </a:cubicBezTo>
                <a:cubicBezTo>
                  <a:pt x="891699" y="1181681"/>
                  <a:pt x="893023" y="1181936"/>
                  <a:pt x="894499" y="1181936"/>
                </a:cubicBezTo>
                <a:cubicBezTo>
                  <a:pt x="896192" y="1181936"/>
                  <a:pt x="897641" y="1181605"/>
                  <a:pt x="898845" y="1180944"/>
                </a:cubicBezTo>
                <a:cubicBezTo>
                  <a:pt x="900050" y="1180281"/>
                  <a:pt x="901038" y="1179397"/>
                  <a:pt x="901808" y="1178290"/>
                </a:cubicBezTo>
                <a:cubicBezTo>
                  <a:pt x="902579" y="1177183"/>
                  <a:pt x="903143" y="1175897"/>
                  <a:pt x="903501" y="1174432"/>
                </a:cubicBezTo>
                <a:cubicBezTo>
                  <a:pt x="903859" y="1172967"/>
                  <a:pt x="904038" y="1171421"/>
                  <a:pt x="904038" y="1169793"/>
                </a:cubicBezTo>
                <a:cubicBezTo>
                  <a:pt x="904038" y="1167775"/>
                  <a:pt x="903816" y="1166011"/>
                  <a:pt x="903371" y="1164503"/>
                </a:cubicBezTo>
                <a:cubicBezTo>
                  <a:pt x="902926" y="1162994"/>
                  <a:pt x="902291" y="1161735"/>
                  <a:pt x="901466" y="1160726"/>
                </a:cubicBezTo>
                <a:cubicBezTo>
                  <a:pt x="900641" y="1159717"/>
                  <a:pt x="899638" y="1158957"/>
                  <a:pt x="898455" y="1158447"/>
                </a:cubicBezTo>
                <a:cubicBezTo>
                  <a:pt x="897272" y="1157937"/>
                  <a:pt x="895953" y="1157682"/>
                  <a:pt x="894499" y="1157682"/>
                </a:cubicBezTo>
                <a:close/>
                <a:moveTo>
                  <a:pt x="475400" y="1157682"/>
                </a:moveTo>
                <a:cubicBezTo>
                  <a:pt x="473707" y="1157682"/>
                  <a:pt x="472258" y="1158013"/>
                  <a:pt x="471054" y="1158675"/>
                </a:cubicBezTo>
                <a:cubicBezTo>
                  <a:pt x="469849" y="1159337"/>
                  <a:pt x="468862" y="1160221"/>
                  <a:pt x="468091" y="1161328"/>
                </a:cubicBezTo>
                <a:cubicBezTo>
                  <a:pt x="467321" y="1162435"/>
                  <a:pt x="466756" y="1163721"/>
                  <a:pt x="466398" y="1165186"/>
                </a:cubicBezTo>
                <a:cubicBezTo>
                  <a:pt x="466040" y="1166651"/>
                  <a:pt x="465861" y="1168187"/>
                  <a:pt x="465861" y="1169793"/>
                </a:cubicBezTo>
                <a:cubicBezTo>
                  <a:pt x="465861" y="1171811"/>
                  <a:pt x="466083" y="1173580"/>
                  <a:pt x="466528" y="1175100"/>
                </a:cubicBezTo>
                <a:cubicBezTo>
                  <a:pt x="466973" y="1176619"/>
                  <a:pt x="467608" y="1177883"/>
                  <a:pt x="468433" y="1178892"/>
                </a:cubicBezTo>
                <a:cubicBezTo>
                  <a:pt x="469258" y="1179902"/>
                  <a:pt x="470256" y="1180661"/>
                  <a:pt x="471428" y="1181171"/>
                </a:cubicBezTo>
                <a:cubicBezTo>
                  <a:pt x="472600" y="1181681"/>
                  <a:pt x="473924" y="1181936"/>
                  <a:pt x="475400" y="1181936"/>
                </a:cubicBezTo>
                <a:cubicBezTo>
                  <a:pt x="477093" y="1181936"/>
                  <a:pt x="478542" y="1181605"/>
                  <a:pt x="479746" y="1180944"/>
                </a:cubicBezTo>
                <a:cubicBezTo>
                  <a:pt x="480951" y="1180281"/>
                  <a:pt x="481938" y="1179397"/>
                  <a:pt x="482709" y="1178290"/>
                </a:cubicBezTo>
                <a:cubicBezTo>
                  <a:pt x="483479" y="1177183"/>
                  <a:pt x="484044" y="1175897"/>
                  <a:pt x="484402" y="1174432"/>
                </a:cubicBezTo>
                <a:cubicBezTo>
                  <a:pt x="484760" y="1172967"/>
                  <a:pt x="484939" y="1171421"/>
                  <a:pt x="484939" y="1169793"/>
                </a:cubicBezTo>
                <a:cubicBezTo>
                  <a:pt x="484939" y="1167775"/>
                  <a:pt x="484717" y="1166011"/>
                  <a:pt x="484272" y="1164503"/>
                </a:cubicBezTo>
                <a:cubicBezTo>
                  <a:pt x="483827" y="1162994"/>
                  <a:pt x="483192" y="1161735"/>
                  <a:pt x="482367" y="1160726"/>
                </a:cubicBezTo>
                <a:cubicBezTo>
                  <a:pt x="481542" y="1159717"/>
                  <a:pt x="480538" y="1158957"/>
                  <a:pt x="479355" y="1158447"/>
                </a:cubicBezTo>
                <a:cubicBezTo>
                  <a:pt x="478173" y="1157937"/>
                  <a:pt x="476854" y="1157682"/>
                  <a:pt x="475400" y="1157682"/>
                </a:cubicBezTo>
                <a:close/>
                <a:moveTo>
                  <a:pt x="161075" y="1157682"/>
                </a:moveTo>
                <a:cubicBezTo>
                  <a:pt x="159382" y="1157682"/>
                  <a:pt x="157933" y="1158013"/>
                  <a:pt x="156729" y="1158675"/>
                </a:cubicBezTo>
                <a:cubicBezTo>
                  <a:pt x="155524" y="1159337"/>
                  <a:pt x="154537" y="1160221"/>
                  <a:pt x="153766" y="1161328"/>
                </a:cubicBezTo>
                <a:cubicBezTo>
                  <a:pt x="152995" y="1162435"/>
                  <a:pt x="152431" y="1163721"/>
                  <a:pt x="152073" y="1165186"/>
                </a:cubicBezTo>
                <a:cubicBezTo>
                  <a:pt x="151715" y="1166651"/>
                  <a:pt x="151536" y="1168187"/>
                  <a:pt x="151536" y="1169793"/>
                </a:cubicBezTo>
                <a:cubicBezTo>
                  <a:pt x="151536" y="1171811"/>
                  <a:pt x="151758" y="1173580"/>
                  <a:pt x="152203" y="1175100"/>
                </a:cubicBezTo>
                <a:cubicBezTo>
                  <a:pt x="152648" y="1176619"/>
                  <a:pt x="153283" y="1177883"/>
                  <a:pt x="154108" y="1178892"/>
                </a:cubicBezTo>
                <a:cubicBezTo>
                  <a:pt x="154933" y="1179902"/>
                  <a:pt x="155931" y="1180661"/>
                  <a:pt x="157103" y="1181171"/>
                </a:cubicBezTo>
                <a:cubicBezTo>
                  <a:pt x="158275" y="1181681"/>
                  <a:pt x="159599" y="1181936"/>
                  <a:pt x="161075" y="1181936"/>
                </a:cubicBezTo>
                <a:cubicBezTo>
                  <a:pt x="162768" y="1181936"/>
                  <a:pt x="164217" y="1181605"/>
                  <a:pt x="165421" y="1180944"/>
                </a:cubicBezTo>
                <a:cubicBezTo>
                  <a:pt x="166626" y="1180281"/>
                  <a:pt x="167613" y="1179397"/>
                  <a:pt x="168384" y="1178290"/>
                </a:cubicBezTo>
                <a:cubicBezTo>
                  <a:pt x="169154" y="1177183"/>
                  <a:pt x="169719" y="1175897"/>
                  <a:pt x="170077" y="1174432"/>
                </a:cubicBezTo>
                <a:cubicBezTo>
                  <a:pt x="170435" y="1172967"/>
                  <a:pt x="170614" y="1171421"/>
                  <a:pt x="170614" y="1169793"/>
                </a:cubicBezTo>
                <a:cubicBezTo>
                  <a:pt x="170614" y="1167775"/>
                  <a:pt x="170391" y="1166011"/>
                  <a:pt x="169947" y="1164503"/>
                </a:cubicBezTo>
                <a:cubicBezTo>
                  <a:pt x="169501" y="1162994"/>
                  <a:pt x="168867" y="1161735"/>
                  <a:pt x="168042" y="1160726"/>
                </a:cubicBezTo>
                <a:cubicBezTo>
                  <a:pt x="167217" y="1159717"/>
                  <a:pt x="166213" y="1158957"/>
                  <a:pt x="165030" y="1158447"/>
                </a:cubicBezTo>
                <a:cubicBezTo>
                  <a:pt x="163848" y="1157937"/>
                  <a:pt x="162529" y="1157682"/>
                  <a:pt x="161075" y="1157682"/>
                </a:cubicBezTo>
                <a:close/>
                <a:moveTo>
                  <a:pt x="56300" y="1157682"/>
                </a:moveTo>
                <a:cubicBezTo>
                  <a:pt x="54607" y="1157682"/>
                  <a:pt x="53158" y="1158013"/>
                  <a:pt x="51954" y="1158675"/>
                </a:cubicBezTo>
                <a:cubicBezTo>
                  <a:pt x="50749" y="1159337"/>
                  <a:pt x="49761" y="1160221"/>
                  <a:pt x="48991" y="1161328"/>
                </a:cubicBezTo>
                <a:cubicBezTo>
                  <a:pt x="48220" y="1162435"/>
                  <a:pt x="47656" y="1163721"/>
                  <a:pt x="47298" y="1165186"/>
                </a:cubicBezTo>
                <a:cubicBezTo>
                  <a:pt x="46940" y="1166651"/>
                  <a:pt x="46761" y="1168187"/>
                  <a:pt x="46761" y="1169793"/>
                </a:cubicBezTo>
                <a:cubicBezTo>
                  <a:pt x="46761" y="1171811"/>
                  <a:pt x="46983" y="1173580"/>
                  <a:pt x="47428" y="1175100"/>
                </a:cubicBezTo>
                <a:cubicBezTo>
                  <a:pt x="47873" y="1176619"/>
                  <a:pt x="48508" y="1177883"/>
                  <a:pt x="49333" y="1178892"/>
                </a:cubicBezTo>
                <a:cubicBezTo>
                  <a:pt x="50158" y="1179902"/>
                  <a:pt x="51156" y="1180661"/>
                  <a:pt x="52328" y="1181171"/>
                </a:cubicBezTo>
                <a:cubicBezTo>
                  <a:pt x="53500" y="1181681"/>
                  <a:pt x="54824" y="1181936"/>
                  <a:pt x="56300" y="1181936"/>
                </a:cubicBezTo>
                <a:cubicBezTo>
                  <a:pt x="57993" y="1181936"/>
                  <a:pt x="59441" y="1181605"/>
                  <a:pt x="60646" y="1180944"/>
                </a:cubicBezTo>
                <a:cubicBezTo>
                  <a:pt x="61851" y="1180281"/>
                  <a:pt x="62838" y="1179397"/>
                  <a:pt x="63609" y="1178290"/>
                </a:cubicBezTo>
                <a:cubicBezTo>
                  <a:pt x="64379" y="1177183"/>
                  <a:pt x="64943" y="1175897"/>
                  <a:pt x="65302" y="1174432"/>
                </a:cubicBezTo>
                <a:cubicBezTo>
                  <a:pt x="65660" y="1172967"/>
                  <a:pt x="65839" y="1171421"/>
                  <a:pt x="65839" y="1169793"/>
                </a:cubicBezTo>
                <a:cubicBezTo>
                  <a:pt x="65839" y="1167775"/>
                  <a:pt x="65616" y="1166011"/>
                  <a:pt x="65171" y="1164503"/>
                </a:cubicBezTo>
                <a:cubicBezTo>
                  <a:pt x="64726" y="1162994"/>
                  <a:pt x="64092" y="1161735"/>
                  <a:pt x="63267" y="1160726"/>
                </a:cubicBezTo>
                <a:cubicBezTo>
                  <a:pt x="62442" y="1159717"/>
                  <a:pt x="61438" y="1158957"/>
                  <a:pt x="60255" y="1158447"/>
                </a:cubicBezTo>
                <a:cubicBezTo>
                  <a:pt x="59072" y="1157937"/>
                  <a:pt x="57754" y="1157682"/>
                  <a:pt x="56300" y="1157682"/>
                </a:cubicBezTo>
                <a:close/>
                <a:moveTo>
                  <a:pt x="1875639" y="1157389"/>
                </a:moveTo>
                <a:cubicBezTo>
                  <a:pt x="1874402" y="1157389"/>
                  <a:pt x="1873274" y="1157628"/>
                  <a:pt x="1872254" y="1158105"/>
                </a:cubicBezTo>
                <a:cubicBezTo>
                  <a:pt x="1871233" y="1158583"/>
                  <a:pt x="1870354" y="1159256"/>
                  <a:pt x="1869616" y="1160124"/>
                </a:cubicBezTo>
                <a:cubicBezTo>
                  <a:pt x="1868879" y="1160992"/>
                  <a:pt x="1868282" y="1162034"/>
                  <a:pt x="1867826" y="1163249"/>
                </a:cubicBezTo>
                <a:cubicBezTo>
                  <a:pt x="1867370" y="1164464"/>
                  <a:pt x="1867088" y="1165799"/>
                  <a:pt x="1866979" y="1167254"/>
                </a:cubicBezTo>
                <a:lnTo>
                  <a:pt x="1884169" y="1167254"/>
                </a:lnTo>
                <a:cubicBezTo>
                  <a:pt x="1884234" y="1165799"/>
                  <a:pt x="1884093" y="1164470"/>
                  <a:pt x="1883746" y="1163266"/>
                </a:cubicBezTo>
                <a:cubicBezTo>
                  <a:pt x="1883399" y="1162061"/>
                  <a:pt x="1882861" y="1161024"/>
                  <a:pt x="1882134" y="1160156"/>
                </a:cubicBezTo>
                <a:cubicBezTo>
                  <a:pt x="1881407" y="1159288"/>
                  <a:pt x="1880501" y="1158610"/>
                  <a:pt x="1879416" y="1158122"/>
                </a:cubicBezTo>
                <a:cubicBezTo>
                  <a:pt x="1878331" y="1157633"/>
                  <a:pt x="1877072" y="1157389"/>
                  <a:pt x="1875639" y="1157389"/>
                </a:cubicBezTo>
                <a:close/>
                <a:moveTo>
                  <a:pt x="1523214" y="1157389"/>
                </a:moveTo>
                <a:cubicBezTo>
                  <a:pt x="1521977" y="1157389"/>
                  <a:pt x="1520849" y="1157628"/>
                  <a:pt x="1519829" y="1158105"/>
                </a:cubicBezTo>
                <a:cubicBezTo>
                  <a:pt x="1518809" y="1158583"/>
                  <a:pt x="1517929" y="1159256"/>
                  <a:pt x="1517191" y="1160124"/>
                </a:cubicBezTo>
                <a:cubicBezTo>
                  <a:pt x="1516453" y="1160992"/>
                  <a:pt x="1515857" y="1162034"/>
                  <a:pt x="1515401" y="1163249"/>
                </a:cubicBezTo>
                <a:cubicBezTo>
                  <a:pt x="1514945" y="1164464"/>
                  <a:pt x="1514663" y="1165799"/>
                  <a:pt x="1514554" y="1167254"/>
                </a:cubicBezTo>
                <a:lnTo>
                  <a:pt x="1531744" y="1167254"/>
                </a:lnTo>
                <a:cubicBezTo>
                  <a:pt x="1531809" y="1165799"/>
                  <a:pt x="1531668" y="1164470"/>
                  <a:pt x="1531321" y="1163266"/>
                </a:cubicBezTo>
                <a:cubicBezTo>
                  <a:pt x="1530973" y="1162061"/>
                  <a:pt x="1530436" y="1161024"/>
                  <a:pt x="1529709" y="1160156"/>
                </a:cubicBezTo>
                <a:cubicBezTo>
                  <a:pt x="1528982" y="1159288"/>
                  <a:pt x="1528076" y="1158610"/>
                  <a:pt x="1526991" y="1158122"/>
                </a:cubicBezTo>
                <a:cubicBezTo>
                  <a:pt x="1525906" y="1157633"/>
                  <a:pt x="1524647" y="1157389"/>
                  <a:pt x="1523214" y="1157389"/>
                </a:cubicBezTo>
                <a:close/>
                <a:moveTo>
                  <a:pt x="656440" y="1157389"/>
                </a:moveTo>
                <a:cubicBezTo>
                  <a:pt x="655203" y="1157389"/>
                  <a:pt x="654074" y="1157628"/>
                  <a:pt x="653054" y="1158105"/>
                </a:cubicBezTo>
                <a:cubicBezTo>
                  <a:pt x="652034" y="1158583"/>
                  <a:pt x="651155" y="1159256"/>
                  <a:pt x="650417" y="1160124"/>
                </a:cubicBezTo>
                <a:cubicBezTo>
                  <a:pt x="649679" y="1160992"/>
                  <a:pt x="649082" y="1162034"/>
                  <a:pt x="648627" y="1163249"/>
                </a:cubicBezTo>
                <a:cubicBezTo>
                  <a:pt x="648171" y="1164464"/>
                  <a:pt x="647889" y="1165799"/>
                  <a:pt x="647780" y="1167254"/>
                </a:cubicBezTo>
                <a:lnTo>
                  <a:pt x="664970" y="1167254"/>
                </a:lnTo>
                <a:cubicBezTo>
                  <a:pt x="665035" y="1165799"/>
                  <a:pt x="664894" y="1164470"/>
                  <a:pt x="664547" y="1163266"/>
                </a:cubicBezTo>
                <a:cubicBezTo>
                  <a:pt x="664199" y="1162061"/>
                  <a:pt x="663662" y="1161024"/>
                  <a:pt x="662935" y="1160156"/>
                </a:cubicBezTo>
                <a:cubicBezTo>
                  <a:pt x="662208" y="1159288"/>
                  <a:pt x="661302" y="1158610"/>
                  <a:pt x="660217" y="1158122"/>
                </a:cubicBezTo>
                <a:cubicBezTo>
                  <a:pt x="659131" y="1157633"/>
                  <a:pt x="657873" y="1157389"/>
                  <a:pt x="656440" y="1157389"/>
                </a:cubicBezTo>
                <a:close/>
                <a:moveTo>
                  <a:pt x="1721044" y="1153450"/>
                </a:moveTo>
                <a:lnTo>
                  <a:pt x="1736443" y="1153450"/>
                </a:lnTo>
                <a:lnTo>
                  <a:pt x="1736443" y="1181415"/>
                </a:lnTo>
                <a:lnTo>
                  <a:pt x="1746177" y="1181415"/>
                </a:lnTo>
                <a:lnTo>
                  <a:pt x="1746177" y="1186136"/>
                </a:lnTo>
                <a:lnTo>
                  <a:pt x="1719970" y="1186136"/>
                </a:lnTo>
                <a:lnTo>
                  <a:pt x="1719970" y="1181415"/>
                </a:lnTo>
                <a:lnTo>
                  <a:pt x="1730713" y="1181415"/>
                </a:lnTo>
                <a:lnTo>
                  <a:pt x="1730713" y="1158138"/>
                </a:lnTo>
                <a:lnTo>
                  <a:pt x="1721044" y="1158138"/>
                </a:lnTo>
                <a:close/>
                <a:moveTo>
                  <a:pt x="1168594" y="1153450"/>
                </a:moveTo>
                <a:lnTo>
                  <a:pt x="1183993" y="1153450"/>
                </a:lnTo>
                <a:lnTo>
                  <a:pt x="1183993" y="1181415"/>
                </a:lnTo>
                <a:lnTo>
                  <a:pt x="1193727" y="1181415"/>
                </a:lnTo>
                <a:lnTo>
                  <a:pt x="1193727" y="1186136"/>
                </a:lnTo>
                <a:lnTo>
                  <a:pt x="1167520" y="1186136"/>
                </a:lnTo>
                <a:lnTo>
                  <a:pt x="1167520" y="1181415"/>
                </a:lnTo>
                <a:lnTo>
                  <a:pt x="1178263" y="1181415"/>
                </a:lnTo>
                <a:lnTo>
                  <a:pt x="1178263" y="1158138"/>
                </a:lnTo>
                <a:lnTo>
                  <a:pt x="1168594" y="1158138"/>
                </a:lnTo>
                <a:close/>
                <a:moveTo>
                  <a:pt x="1025719" y="1153450"/>
                </a:moveTo>
                <a:lnTo>
                  <a:pt x="1041118" y="1153450"/>
                </a:lnTo>
                <a:lnTo>
                  <a:pt x="1041118" y="1181415"/>
                </a:lnTo>
                <a:lnTo>
                  <a:pt x="1050852" y="1181415"/>
                </a:lnTo>
                <a:lnTo>
                  <a:pt x="1050852" y="1186136"/>
                </a:lnTo>
                <a:lnTo>
                  <a:pt x="1024645" y="1186136"/>
                </a:lnTo>
                <a:lnTo>
                  <a:pt x="1024645" y="1181415"/>
                </a:lnTo>
                <a:lnTo>
                  <a:pt x="1035388" y="1181415"/>
                </a:lnTo>
                <a:lnTo>
                  <a:pt x="1035388" y="1158138"/>
                </a:lnTo>
                <a:lnTo>
                  <a:pt x="1025719" y="1158138"/>
                </a:lnTo>
                <a:close/>
                <a:moveTo>
                  <a:pt x="959044" y="1153450"/>
                </a:moveTo>
                <a:lnTo>
                  <a:pt x="974443" y="1153450"/>
                </a:lnTo>
                <a:lnTo>
                  <a:pt x="974443" y="1181415"/>
                </a:lnTo>
                <a:lnTo>
                  <a:pt x="984177" y="1181415"/>
                </a:lnTo>
                <a:lnTo>
                  <a:pt x="984177" y="1186136"/>
                </a:lnTo>
                <a:lnTo>
                  <a:pt x="957970" y="1186136"/>
                </a:lnTo>
                <a:lnTo>
                  <a:pt x="957970" y="1181415"/>
                </a:lnTo>
                <a:lnTo>
                  <a:pt x="968713" y="1181415"/>
                </a:lnTo>
                <a:lnTo>
                  <a:pt x="968713" y="1158138"/>
                </a:lnTo>
                <a:lnTo>
                  <a:pt x="959044" y="1158138"/>
                </a:lnTo>
                <a:close/>
                <a:moveTo>
                  <a:pt x="773545" y="1153450"/>
                </a:moveTo>
                <a:lnTo>
                  <a:pt x="779990" y="1153450"/>
                </a:lnTo>
                <a:lnTo>
                  <a:pt x="788260" y="1175067"/>
                </a:lnTo>
                <a:lnTo>
                  <a:pt x="789920" y="1180146"/>
                </a:lnTo>
                <a:lnTo>
                  <a:pt x="791809" y="1174937"/>
                </a:lnTo>
                <a:lnTo>
                  <a:pt x="799459" y="1153450"/>
                </a:lnTo>
                <a:lnTo>
                  <a:pt x="805677" y="1153450"/>
                </a:lnTo>
                <a:lnTo>
                  <a:pt x="794543" y="1182685"/>
                </a:lnTo>
                <a:cubicBezTo>
                  <a:pt x="793393" y="1185659"/>
                  <a:pt x="792204" y="1188220"/>
                  <a:pt x="790978" y="1190368"/>
                </a:cubicBezTo>
                <a:cubicBezTo>
                  <a:pt x="789752" y="1192517"/>
                  <a:pt x="788412" y="1194281"/>
                  <a:pt x="786958" y="1195659"/>
                </a:cubicBezTo>
                <a:cubicBezTo>
                  <a:pt x="785503" y="1197037"/>
                  <a:pt x="783908" y="1198052"/>
                  <a:pt x="782172" y="1198703"/>
                </a:cubicBezTo>
                <a:cubicBezTo>
                  <a:pt x="780436" y="1199354"/>
                  <a:pt x="778493" y="1199679"/>
                  <a:pt x="776344" y="1199679"/>
                </a:cubicBezTo>
                <a:cubicBezTo>
                  <a:pt x="775780" y="1199679"/>
                  <a:pt x="775270" y="1199669"/>
                  <a:pt x="774814" y="1199647"/>
                </a:cubicBezTo>
                <a:cubicBezTo>
                  <a:pt x="774358" y="1199625"/>
                  <a:pt x="773859" y="1199593"/>
                  <a:pt x="773317" y="1199549"/>
                </a:cubicBezTo>
                <a:lnTo>
                  <a:pt x="773317" y="1194405"/>
                </a:lnTo>
                <a:cubicBezTo>
                  <a:pt x="773794" y="1194471"/>
                  <a:pt x="774315" y="1194530"/>
                  <a:pt x="774879" y="1194585"/>
                </a:cubicBezTo>
                <a:cubicBezTo>
                  <a:pt x="775444" y="1194639"/>
                  <a:pt x="776040" y="1194666"/>
                  <a:pt x="776670" y="1194666"/>
                </a:cubicBezTo>
                <a:cubicBezTo>
                  <a:pt x="777712" y="1194666"/>
                  <a:pt x="778683" y="1194514"/>
                  <a:pt x="779583" y="1194210"/>
                </a:cubicBezTo>
                <a:cubicBezTo>
                  <a:pt x="780484" y="1193906"/>
                  <a:pt x="781336" y="1193412"/>
                  <a:pt x="782139" y="1192729"/>
                </a:cubicBezTo>
                <a:cubicBezTo>
                  <a:pt x="782943" y="1192045"/>
                  <a:pt x="783713" y="1191160"/>
                  <a:pt x="784451" y="1190076"/>
                </a:cubicBezTo>
                <a:cubicBezTo>
                  <a:pt x="785189" y="1188990"/>
                  <a:pt x="785905" y="1187677"/>
                  <a:pt x="786600" y="1186136"/>
                </a:cubicBezTo>
                <a:close/>
                <a:moveTo>
                  <a:pt x="248725" y="1153450"/>
                </a:moveTo>
                <a:lnTo>
                  <a:pt x="254260" y="1153450"/>
                </a:lnTo>
                <a:lnTo>
                  <a:pt x="256995" y="1175653"/>
                </a:lnTo>
                <a:lnTo>
                  <a:pt x="257581" y="1180602"/>
                </a:lnTo>
                <a:lnTo>
                  <a:pt x="258980" y="1176272"/>
                </a:lnTo>
                <a:lnTo>
                  <a:pt x="263734" y="1161589"/>
                </a:lnTo>
                <a:lnTo>
                  <a:pt x="267803" y="1161589"/>
                </a:lnTo>
                <a:lnTo>
                  <a:pt x="272915" y="1176076"/>
                </a:lnTo>
                <a:lnTo>
                  <a:pt x="274380" y="1180406"/>
                </a:lnTo>
                <a:lnTo>
                  <a:pt x="274868" y="1175816"/>
                </a:lnTo>
                <a:lnTo>
                  <a:pt x="277407" y="1153450"/>
                </a:lnTo>
                <a:lnTo>
                  <a:pt x="283007" y="1153450"/>
                </a:lnTo>
                <a:lnTo>
                  <a:pt x="278254" y="1186136"/>
                </a:lnTo>
                <a:lnTo>
                  <a:pt x="271384" y="1186136"/>
                </a:lnTo>
                <a:lnTo>
                  <a:pt x="266664" y="1172463"/>
                </a:lnTo>
                <a:lnTo>
                  <a:pt x="265720" y="1169142"/>
                </a:lnTo>
                <a:lnTo>
                  <a:pt x="264645" y="1172658"/>
                </a:lnTo>
                <a:lnTo>
                  <a:pt x="260120" y="1186136"/>
                </a:lnTo>
                <a:lnTo>
                  <a:pt x="253446" y="1186136"/>
                </a:lnTo>
                <a:close/>
                <a:moveTo>
                  <a:pt x="186055" y="1153450"/>
                </a:moveTo>
                <a:lnTo>
                  <a:pt x="191719" y="1153450"/>
                </a:lnTo>
                <a:lnTo>
                  <a:pt x="191719" y="1174351"/>
                </a:lnTo>
                <a:cubicBezTo>
                  <a:pt x="191719" y="1179365"/>
                  <a:pt x="193608" y="1181871"/>
                  <a:pt x="197384" y="1181871"/>
                </a:cubicBezTo>
                <a:cubicBezTo>
                  <a:pt x="198079" y="1181871"/>
                  <a:pt x="198757" y="1181768"/>
                  <a:pt x="199419" y="1181562"/>
                </a:cubicBezTo>
                <a:cubicBezTo>
                  <a:pt x="200081" y="1181356"/>
                  <a:pt x="200775" y="1180998"/>
                  <a:pt x="201503" y="1180488"/>
                </a:cubicBezTo>
                <a:cubicBezTo>
                  <a:pt x="202230" y="1179978"/>
                  <a:pt x="203011" y="1179289"/>
                  <a:pt x="203847" y="1178420"/>
                </a:cubicBezTo>
                <a:cubicBezTo>
                  <a:pt x="204682" y="1177552"/>
                  <a:pt x="205621" y="1176456"/>
                  <a:pt x="206663" y="1175132"/>
                </a:cubicBezTo>
                <a:lnTo>
                  <a:pt x="206663" y="1153450"/>
                </a:lnTo>
                <a:lnTo>
                  <a:pt x="212328" y="1153450"/>
                </a:lnTo>
                <a:lnTo>
                  <a:pt x="212328" y="1186136"/>
                </a:lnTo>
                <a:lnTo>
                  <a:pt x="207249" y="1186136"/>
                </a:lnTo>
                <a:lnTo>
                  <a:pt x="207053" y="1180862"/>
                </a:lnTo>
                <a:cubicBezTo>
                  <a:pt x="206077" y="1181991"/>
                  <a:pt x="205149" y="1182929"/>
                  <a:pt x="204270" y="1183678"/>
                </a:cubicBezTo>
                <a:cubicBezTo>
                  <a:pt x="203391" y="1184427"/>
                  <a:pt x="202518" y="1185029"/>
                  <a:pt x="201649" y="1185485"/>
                </a:cubicBezTo>
                <a:cubicBezTo>
                  <a:pt x="200781" y="1185941"/>
                  <a:pt x="199907" y="1186261"/>
                  <a:pt x="199028" y="1186445"/>
                </a:cubicBezTo>
                <a:cubicBezTo>
                  <a:pt x="198149" y="1186630"/>
                  <a:pt x="197222" y="1186722"/>
                  <a:pt x="196245" y="1186722"/>
                </a:cubicBezTo>
                <a:cubicBezTo>
                  <a:pt x="192881" y="1186722"/>
                  <a:pt x="190341" y="1185735"/>
                  <a:pt x="188627" y="1183760"/>
                </a:cubicBezTo>
                <a:cubicBezTo>
                  <a:pt x="186912" y="1181784"/>
                  <a:pt x="186055" y="1178800"/>
                  <a:pt x="186055" y="1174807"/>
                </a:cubicBezTo>
                <a:close/>
                <a:moveTo>
                  <a:pt x="116319" y="1153450"/>
                </a:moveTo>
                <a:lnTo>
                  <a:pt x="122766" y="1153450"/>
                </a:lnTo>
                <a:lnTo>
                  <a:pt x="131035" y="1175067"/>
                </a:lnTo>
                <a:lnTo>
                  <a:pt x="132695" y="1180146"/>
                </a:lnTo>
                <a:lnTo>
                  <a:pt x="134583" y="1174937"/>
                </a:lnTo>
                <a:lnTo>
                  <a:pt x="142234" y="1153450"/>
                </a:lnTo>
                <a:lnTo>
                  <a:pt x="148453" y="1153450"/>
                </a:lnTo>
                <a:lnTo>
                  <a:pt x="137318" y="1182685"/>
                </a:lnTo>
                <a:cubicBezTo>
                  <a:pt x="136168" y="1185659"/>
                  <a:pt x="134979" y="1188220"/>
                  <a:pt x="133754" y="1190368"/>
                </a:cubicBezTo>
                <a:cubicBezTo>
                  <a:pt x="132527" y="1192517"/>
                  <a:pt x="131187" y="1194281"/>
                  <a:pt x="129733" y="1195659"/>
                </a:cubicBezTo>
                <a:cubicBezTo>
                  <a:pt x="128279" y="1197037"/>
                  <a:pt x="126683" y="1198052"/>
                  <a:pt x="124947" y="1198703"/>
                </a:cubicBezTo>
                <a:cubicBezTo>
                  <a:pt x="123210" y="1199354"/>
                  <a:pt x="121268" y="1199679"/>
                  <a:pt x="119119" y="1199679"/>
                </a:cubicBezTo>
                <a:cubicBezTo>
                  <a:pt x="118555" y="1199679"/>
                  <a:pt x="118045" y="1199669"/>
                  <a:pt x="117589" y="1199647"/>
                </a:cubicBezTo>
                <a:cubicBezTo>
                  <a:pt x="117133" y="1199625"/>
                  <a:pt x="116634" y="1199593"/>
                  <a:pt x="116092" y="1199549"/>
                </a:cubicBezTo>
                <a:lnTo>
                  <a:pt x="116092" y="1194405"/>
                </a:lnTo>
                <a:cubicBezTo>
                  <a:pt x="116569" y="1194471"/>
                  <a:pt x="117090" y="1194530"/>
                  <a:pt x="117654" y="1194585"/>
                </a:cubicBezTo>
                <a:cubicBezTo>
                  <a:pt x="118219" y="1194639"/>
                  <a:pt x="118815" y="1194666"/>
                  <a:pt x="119445" y="1194666"/>
                </a:cubicBezTo>
                <a:cubicBezTo>
                  <a:pt x="120487" y="1194666"/>
                  <a:pt x="121458" y="1194514"/>
                  <a:pt x="122359" y="1194210"/>
                </a:cubicBezTo>
                <a:cubicBezTo>
                  <a:pt x="123259" y="1193906"/>
                  <a:pt x="124111" y="1193412"/>
                  <a:pt x="124914" y="1192729"/>
                </a:cubicBezTo>
                <a:cubicBezTo>
                  <a:pt x="125717" y="1192045"/>
                  <a:pt x="126488" y="1191160"/>
                  <a:pt x="127226" y="1190076"/>
                </a:cubicBezTo>
                <a:cubicBezTo>
                  <a:pt x="127964" y="1188990"/>
                  <a:pt x="128680" y="1187677"/>
                  <a:pt x="129374" y="1186136"/>
                </a:cubicBezTo>
                <a:close/>
                <a:moveTo>
                  <a:pt x="1602637" y="1152994"/>
                </a:moveTo>
                <a:cubicBezTo>
                  <a:pt x="1604330" y="1152994"/>
                  <a:pt x="1605915" y="1153113"/>
                  <a:pt x="1607391" y="1153352"/>
                </a:cubicBezTo>
                <a:cubicBezTo>
                  <a:pt x="1608867" y="1153591"/>
                  <a:pt x="1610277" y="1153981"/>
                  <a:pt x="1611623" y="1154524"/>
                </a:cubicBezTo>
                <a:lnTo>
                  <a:pt x="1611623" y="1159928"/>
                </a:lnTo>
                <a:cubicBezTo>
                  <a:pt x="1610212" y="1159190"/>
                  <a:pt x="1608774" y="1158653"/>
                  <a:pt x="1607309" y="1158317"/>
                </a:cubicBezTo>
                <a:cubicBezTo>
                  <a:pt x="1605844" y="1157980"/>
                  <a:pt x="1604330" y="1157812"/>
                  <a:pt x="1602768" y="1157812"/>
                </a:cubicBezTo>
                <a:cubicBezTo>
                  <a:pt x="1601314" y="1157812"/>
                  <a:pt x="1599941" y="1158089"/>
                  <a:pt x="1598649" y="1158642"/>
                </a:cubicBezTo>
                <a:cubicBezTo>
                  <a:pt x="1597358" y="1159196"/>
                  <a:pt x="1596224" y="1159994"/>
                  <a:pt x="1595247" y="1161035"/>
                </a:cubicBezTo>
                <a:cubicBezTo>
                  <a:pt x="1594270" y="1162077"/>
                  <a:pt x="1593500" y="1163347"/>
                  <a:pt x="1592936" y="1164844"/>
                </a:cubicBezTo>
                <a:cubicBezTo>
                  <a:pt x="1592371" y="1166342"/>
                  <a:pt x="1592089" y="1168035"/>
                  <a:pt x="1592089" y="1169923"/>
                </a:cubicBezTo>
                <a:cubicBezTo>
                  <a:pt x="1592089" y="1173873"/>
                  <a:pt x="1593050" y="1176831"/>
                  <a:pt x="1594970" y="1178795"/>
                </a:cubicBezTo>
                <a:cubicBezTo>
                  <a:pt x="1596891" y="1180759"/>
                  <a:pt x="1599555" y="1181741"/>
                  <a:pt x="1602963" y="1181741"/>
                </a:cubicBezTo>
                <a:cubicBezTo>
                  <a:pt x="1604504" y="1181741"/>
                  <a:pt x="1605996" y="1181567"/>
                  <a:pt x="1607439" y="1181220"/>
                </a:cubicBezTo>
                <a:cubicBezTo>
                  <a:pt x="1608883" y="1180873"/>
                  <a:pt x="1610277" y="1180352"/>
                  <a:pt x="1611623" y="1179658"/>
                </a:cubicBezTo>
                <a:lnTo>
                  <a:pt x="1611623" y="1184932"/>
                </a:lnTo>
                <a:cubicBezTo>
                  <a:pt x="1610147" y="1185496"/>
                  <a:pt x="1608633" y="1185914"/>
                  <a:pt x="1607081" y="1186185"/>
                </a:cubicBezTo>
                <a:cubicBezTo>
                  <a:pt x="1605530" y="1186456"/>
                  <a:pt x="1603929" y="1186592"/>
                  <a:pt x="1602279" y="1186592"/>
                </a:cubicBezTo>
                <a:cubicBezTo>
                  <a:pt x="1597114" y="1186592"/>
                  <a:pt x="1593136" y="1185192"/>
                  <a:pt x="1590347" y="1182392"/>
                </a:cubicBezTo>
                <a:cubicBezTo>
                  <a:pt x="1587559" y="1179592"/>
                  <a:pt x="1586164" y="1175501"/>
                  <a:pt x="1586164" y="1170119"/>
                </a:cubicBezTo>
                <a:cubicBezTo>
                  <a:pt x="1586164" y="1167536"/>
                  <a:pt x="1586566" y="1165192"/>
                  <a:pt x="1587369" y="1163086"/>
                </a:cubicBezTo>
                <a:cubicBezTo>
                  <a:pt x="1588172" y="1160981"/>
                  <a:pt x="1589300" y="1159180"/>
                  <a:pt x="1590754" y="1157682"/>
                </a:cubicBezTo>
                <a:cubicBezTo>
                  <a:pt x="1592209" y="1156185"/>
                  <a:pt x="1593945" y="1155029"/>
                  <a:pt x="1595963" y="1154215"/>
                </a:cubicBezTo>
                <a:cubicBezTo>
                  <a:pt x="1597982" y="1153401"/>
                  <a:pt x="1600207" y="1152994"/>
                  <a:pt x="1602637" y="1152994"/>
                </a:cubicBezTo>
                <a:close/>
                <a:moveTo>
                  <a:pt x="1078762" y="1152994"/>
                </a:moveTo>
                <a:cubicBezTo>
                  <a:pt x="1080455" y="1152994"/>
                  <a:pt x="1082040" y="1153113"/>
                  <a:pt x="1083516" y="1153352"/>
                </a:cubicBezTo>
                <a:cubicBezTo>
                  <a:pt x="1084991" y="1153591"/>
                  <a:pt x="1086402" y="1153981"/>
                  <a:pt x="1087748" y="1154524"/>
                </a:cubicBezTo>
                <a:lnTo>
                  <a:pt x="1087748" y="1159928"/>
                </a:lnTo>
                <a:cubicBezTo>
                  <a:pt x="1086337" y="1159190"/>
                  <a:pt x="1084899" y="1158653"/>
                  <a:pt x="1083434" y="1158317"/>
                </a:cubicBezTo>
                <a:cubicBezTo>
                  <a:pt x="1081969" y="1157980"/>
                  <a:pt x="1080455" y="1157812"/>
                  <a:pt x="1078893" y="1157812"/>
                </a:cubicBezTo>
                <a:cubicBezTo>
                  <a:pt x="1077438" y="1157812"/>
                  <a:pt x="1076066" y="1158089"/>
                  <a:pt x="1074774" y="1158642"/>
                </a:cubicBezTo>
                <a:cubicBezTo>
                  <a:pt x="1073483" y="1159196"/>
                  <a:pt x="1072349" y="1159994"/>
                  <a:pt x="1071372" y="1161035"/>
                </a:cubicBezTo>
                <a:cubicBezTo>
                  <a:pt x="1070395" y="1162077"/>
                  <a:pt x="1069625" y="1163347"/>
                  <a:pt x="1069061" y="1164844"/>
                </a:cubicBezTo>
                <a:cubicBezTo>
                  <a:pt x="1068496" y="1166342"/>
                  <a:pt x="1068214" y="1168035"/>
                  <a:pt x="1068214" y="1169923"/>
                </a:cubicBezTo>
                <a:cubicBezTo>
                  <a:pt x="1068214" y="1173873"/>
                  <a:pt x="1069175" y="1176831"/>
                  <a:pt x="1071095" y="1178795"/>
                </a:cubicBezTo>
                <a:cubicBezTo>
                  <a:pt x="1073016" y="1180759"/>
                  <a:pt x="1075680" y="1181741"/>
                  <a:pt x="1079088" y="1181741"/>
                </a:cubicBezTo>
                <a:cubicBezTo>
                  <a:pt x="1080629" y="1181741"/>
                  <a:pt x="1082121" y="1181567"/>
                  <a:pt x="1083564" y="1181220"/>
                </a:cubicBezTo>
                <a:cubicBezTo>
                  <a:pt x="1085008" y="1180873"/>
                  <a:pt x="1086402" y="1180352"/>
                  <a:pt x="1087748" y="1179658"/>
                </a:cubicBezTo>
                <a:lnTo>
                  <a:pt x="1087748" y="1184932"/>
                </a:lnTo>
                <a:cubicBezTo>
                  <a:pt x="1086272" y="1185496"/>
                  <a:pt x="1084758" y="1185914"/>
                  <a:pt x="1083206" y="1186185"/>
                </a:cubicBezTo>
                <a:cubicBezTo>
                  <a:pt x="1081654" y="1186456"/>
                  <a:pt x="1080054" y="1186592"/>
                  <a:pt x="1078404" y="1186592"/>
                </a:cubicBezTo>
                <a:cubicBezTo>
                  <a:pt x="1073239" y="1186592"/>
                  <a:pt x="1069261" y="1185192"/>
                  <a:pt x="1066472" y="1182392"/>
                </a:cubicBezTo>
                <a:cubicBezTo>
                  <a:pt x="1063683" y="1179592"/>
                  <a:pt x="1062289" y="1175501"/>
                  <a:pt x="1062289" y="1170119"/>
                </a:cubicBezTo>
                <a:cubicBezTo>
                  <a:pt x="1062289" y="1167536"/>
                  <a:pt x="1062690" y="1165192"/>
                  <a:pt x="1063494" y="1163086"/>
                </a:cubicBezTo>
                <a:cubicBezTo>
                  <a:pt x="1064297" y="1160981"/>
                  <a:pt x="1065425" y="1159180"/>
                  <a:pt x="1066879" y="1157682"/>
                </a:cubicBezTo>
                <a:cubicBezTo>
                  <a:pt x="1068333" y="1156185"/>
                  <a:pt x="1070070" y="1155029"/>
                  <a:pt x="1072088" y="1154215"/>
                </a:cubicBezTo>
                <a:cubicBezTo>
                  <a:pt x="1074107" y="1153401"/>
                  <a:pt x="1076331" y="1152994"/>
                  <a:pt x="1078762" y="1152994"/>
                </a:cubicBezTo>
                <a:close/>
                <a:moveTo>
                  <a:pt x="2189899" y="1152864"/>
                </a:moveTo>
                <a:cubicBezTo>
                  <a:pt x="2190572" y="1152864"/>
                  <a:pt x="2191212" y="1152999"/>
                  <a:pt x="2191820" y="1153271"/>
                </a:cubicBezTo>
                <a:cubicBezTo>
                  <a:pt x="2192428" y="1153542"/>
                  <a:pt x="2192960" y="1153906"/>
                  <a:pt x="2193416" y="1154361"/>
                </a:cubicBezTo>
                <a:cubicBezTo>
                  <a:pt x="2193871" y="1154817"/>
                  <a:pt x="2194235" y="1155349"/>
                  <a:pt x="2194506" y="1155957"/>
                </a:cubicBezTo>
                <a:cubicBezTo>
                  <a:pt x="2194777" y="1156564"/>
                  <a:pt x="2194913" y="1157204"/>
                  <a:pt x="2194913" y="1157877"/>
                </a:cubicBezTo>
                <a:cubicBezTo>
                  <a:pt x="2194913" y="1158572"/>
                  <a:pt x="2194777" y="1159218"/>
                  <a:pt x="2194506" y="1159814"/>
                </a:cubicBezTo>
                <a:cubicBezTo>
                  <a:pt x="2194235" y="1160411"/>
                  <a:pt x="2193871" y="1160938"/>
                  <a:pt x="2193416" y="1161393"/>
                </a:cubicBezTo>
                <a:cubicBezTo>
                  <a:pt x="2192960" y="1161849"/>
                  <a:pt x="2192428" y="1162207"/>
                  <a:pt x="2191820" y="1162468"/>
                </a:cubicBezTo>
                <a:cubicBezTo>
                  <a:pt x="2191212" y="1162728"/>
                  <a:pt x="2190572" y="1162859"/>
                  <a:pt x="2189899" y="1162859"/>
                </a:cubicBezTo>
                <a:cubicBezTo>
                  <a:pt x="2189205" y="1162859"/>
                  <a:pt x="2188559" y="1162728"/>
                  <a:pt x="2187962" y="1162468"/>
                </a:cubicBezTo>
                <a:cubicBezTo>
                  <a:pt x="2187365" y="1162207"/>
                  <a:pt x="2186839" y="1161849"/>
                  <a:pt x="2186383" y="1161393"/>
                </a:cubicBezTo>
                <a:cubicBezTo>
                  <a:pt x="2185928" y="1160938"/>
                  <a:pt x="2185569" y="1160411"/>
                  <a:pt x="2185309" y="1159814"/>
                </a:cubicBezTo>
                <a:cubicBezTo>
                  <a:pt x="2185049" y="1159218"/>
                  <a:pt x="2184918" y="1158572"/>
                  <a:pt x="2184918" y="1157877"/>
                </a:cubicBezTo>
                <a:cubicBezTo>
                  <a:pt x="2184918" y="1157204"/>
                  <a:pt x="2185049" y="1156564"/>
                  <a:pt x="2185309" y="1155957"/>
                </a:cubicBezTo>
                <a:cubicBezTo>
                  <a:pt x="2185569" y="1155349"/>
                  <a:pt x="2185928" y="1154817"/>
                  <a:pt x="2186383" y="1154361"/>
                </a:cubicBezTo>
                <a:cubicBezTo>
                  <a:pt x="2186839" y="1153906"/>
                  <a:pt x="2187365" y="1153542"/>
                  <a:pt x="2187962" y="1153271"/>
                </a:cubicBezTo>
                <a:cubicBezTo>
                  <a:pt x="2188559" y="1152999"/>
                  <a:pt x="2189205" y="1152864"/>
                  <a:pt x="2189899" y="1152864"/>
                </a:cubicBezTo>
                <a:close/>
                <a:moveTo>
                  <a:pt x="1915139" y="1152864"/>
                </a:moveTo>
                <a:cubicBezTo>
                  <a:pt x="1916420" y="1152864"/>
                  <a:pt x="1917842" y="1152934"/>
                  <a:pt x="1919404" y="1153075"/>
                </a:cubicBezTo>
                <a:cubicBezTo>
                  <a:pt x="1920967" y="1153216"/>
                  <a:pt x="1922595" y="1153461"/>
                  <a:pt x="1924288" y="1153808"/>
                </a:cubicBezTo>
                <a:lnTo>
                  <a:pt x="1924288" y="1158854"/>
                </a:lnTo>
                <a:cubicBezTo>
                  <a:pt x="1922508" y="1158420"/>
                  <a:pt x="1920820" y="1158100"/>
                  <a:pt x="1919225" y="1157894"/>
                </a:cubicBezTo>
                <a:cubicBezTo>
                  <a:pt x="1917630" y="1157687"/>
                  <a:pt x="1916246" y="1157584"/>
                  <a:pt x="1915074" y="1157584"/>
                </a:cubicBezTo>
                <a:cubicBezTo>
                  <a:pt x="1913664" y="1157584"/>
                  <a:pt x="1912475" y="1157693"/>
                  <a:pt x="1911509" y="1157910"/>
                </a:cubicBezTo>
                <a:cubicBezTo>
                  <a:pt x="1910543" y="1158127"/>
                  <a:pt x="1909762" y="1158425"/>
                  <a:pt x="1909165" y="1158805"/>
                </a:cubicBezTo>
                <a:cubicBezTo>
                  <a:pt x="1908569" y="1159185"/>
                  <a:pt x="1908140" y="1159630"/>
                  <a:pt x="1907879" y="1160140"/>
                </a:cubicBezTo>
                <a:cubicBezTo>
                  <a:pt x="1907619" y="1160650"/>
                  <a:pt x="1907489" y="1161198"/>
                  <a:pt x="1907489" y="1161784"/>
                </a:cubicBezTo>
                <a:cubicBezTo>
                  <a:pt x="1907489" y="1162370"/>
                  <a:pt x="1907603" y="1162902"/>
                  <a:pt x="1907831" y="1163379"/>
                </a:cubicBezTo>
                <a:cubicBezTo>
                  <a:pt x="1908058" y="1163857"/>
                  <a:pt x="1908482" y="1164318"/>
                  <a:pt x="1909100" y="1164763"/>
                </a:cubicBezTo>
                <a:cubicBezTo>
                  <a:pt x="1909719" y="1165208"/>
                  <a:pt x="1910582" y="1165653"/>
                  <a:pt x="1911688" y="1166098"/>
                </a:cubicBezTo>
                <a:cubicBezTo>
                  <a:pt x="1912795" y="1166543"/>
                  <a:pt x="1914239" y="1167026"/>
                  <a:pt x="1916018" y="1167547"/>
                </a:cubicBezTo>
                <a:cubicBezTo>
                  <a:pt x="1917950" y="1168111"/>
                  <a:pt x="1919578" y="1168702"/>
                  <a:pt x="1920902" y="1169321"/>
                </a:cubicBezTo>
                <a:cubicBezTo>
                  <a:pt x="1922226" y="1169939"/>
                  <a:pt x="1923300" y="1170628"/>
                  <a:pt x="1924125" y="1171388"/>
                </a:cubicBezTo>
                <a:cubicBezTo>
                  <a:pt x="1924950" y="1172148"/>
                  <a:pt x="1925541" y="1173005"/>
                  <a:pt x="1925899" y="1173960"/>
                </a:cubicBezTo>
                <a:cubicBezTo>
                  <a:pt x="1926257" y="1174915"/>
                  <a:pt x="1926436" y="1176000"/>
                  <a:pt x="1926436" y="1177216"/>
                </a:cubicBezTo>
                <a:cubicBezTo>
                  <a:pt x="1926436" y="1178366"/>
                  <a:pt x="1926241" y="1179397"/>
                  <a:pt x="1925850" y="1180309"/>
                </a:cubicBezTo>
                <a:cubicBezTo>
                  <a:pt x="1925460" y="1181220"/>
                  <a:pt x="1924928" y="1182028"/>
                  <a:pt x="1924255" y="1182734"/>
                </a:cubicBezTo>
                <a:cubicBezTo>
                  <a:pt x="1923582" y="1183439"/>
                  <a:pt x="1922801" y="1184042"/>
                  <a:pt x="1921911" y="1184541"/>
                </a:cubicBezTo>
                <a:cubicBezTo>
                  <a:pt x="1921021" y="1185040"/>
                  <a:pt x="1920072" y="1185453"/>
                  <a:pt x="1919062" y="1185778"/>
                </a:cubicBezTo>
                <a:cubicBezTo>
                  <a:pt x="1918053" y="1186104"/>
                  <a:pt x="1917017" y="1186342"/>
                  <a:pt x="1915953" y="1186494"/>
                </a:cubicBezTo>
                <a:cubicBezTo>
                  <a:pt x="1914890" y="1186646"/>
                  <a:pt x="1913848" y="1186722"/>
                  <a:pt x="1912828" y="1186722"/>
                </a:cubicBezTo>
                <a:cubicBezTo>
                  <a:pt x="1910614" y="1186722"/>
                  <a:pt x="1908579" y="1186625"/>
                  <a:pt x="1906724" y="1186429"/>
                </a:cubicBezTo>
                <a:cubicBezTo>
                  <a:pt x="1904868" y="1186234"/>
                  <a:pt x="1903050" y="1185919"/>
                  <a:pt x="1901270" y="1185485"/>
                </a:cubicBezTo>
                <a:lnTo>
                  <a:pt x="1901270" y="1180276"/>
                </a:lnTo>
                <a:cubicBezTo>
                  <a:pt x="1903181" y="1180819"/>
                  <a:pt x="1905080" y="1181231"/>
                  <a:pt x="1906968" y="1181513"/>
                </a:cubicBezTo>
                <a:cubicBezTo>
                  <a:pt x="1908856" y="1181795"/>
                  <a:pt x="1910734" y="1181936"/>
                  <a:pt x="1912600" y="1181936"/>
                </a:cubicBezTo>
                <a:cubicBezTo>
                  <a:pt x="1915313" y="1181936"/>
                  <a:pt x="1917321" y="1181567"/>
                  <a:pt x="1918623" y="1180829"/>
                </a:cubicBezTo>
                <a:cubicBezTo>
                  <a:pt x="1919925" y="1180091"/>
                  <a:pt x="1920576" y="1179039"/>
                  <a:pt x="1920576" y="1177671"/>
                </a:cubicBezTo>
                <a:cubicBezTo>
                  <a:pt x="1920576" y="1177086"/>
                  <a:pt x="1920473" y="1176559"/>
                  <a:pt x="1920267" y="1176093"/>
                </a:cubicBezTo>
                <a:cubicBezTo>
                  <a:pt x="1920061" y="1175626"/>
                  <a:pt x="1919686" y="1175181"/>
                  <a:pt x="1919144" y="1174758"/>
                </a:cubicBezTo>
                <a:cubicBezTo>
                  <a:pt x="1918601" y="1174335"/>
                  <a:pt x="1917760" y="1173895"/>
                  <a:pt x="1916621" y="1173439"/>
                </a:cubicBezTo>
                <a:cubicBezTo>
                  <a:pt x="1915481" y="1172983"/>
                  <a:pt x="1913924" y="1172463"/>
                  <a:pt x="1911949" y="1171876"/>
                </a:cubicBezTo>
                <a:cubicBezTo>
                  <a:pt x="1910473" y="1171442"/>
                  <a:pt x="1909111" y="1170949"/>
                  <a:pt x="1907863" y="1170395"/>
                </a:cubicBezTo>
                <a:cubicBezTo>
                  <a:pt x="1906615" y="1169842"/>
                  <a:pt x="1905535" y="1169185"/>
                  <a:pt x="1904624" y="1168426"/>
                </a:cubicBezTo>
                <a:cubicBezTo>
                  <a:pt x="1903712" y="1167666"/>
                  <a:pt x="1902996" y="1166776"/>
                  <a:pt x="1902475" y="1165756"/>
                </a:cubicBezTo>
                <a:cubicBezTo>
                  <a:pt x="1901954" y="1164736"/>
                  <a:pt x="1901694" y="1163531"/>
                  <a:pt x="1901694" y="1162142"/>
                </a:cubicBezTo>
                <a:cubicBezTo>
                  <a:pt x="1901694" y="1161231"/>
                  <a:pt x="1901905" y="1160232"/>
                  <a:pt x="1902328" y="1159147"/>
                </a:cubicBezTo>
                <a:cubicBezTo>
                  <a:pt x="1902752" y="1158062"/>
                  <a:pt x="1903474" y="1157053"/>
                  <a:pt x="1904494" y="1156119"/>
                </a:cubicBezTo>
                <a:cubicBezTo>
                  <a:pt x="1905514" y="1155186"/>
                  <a:pt x="1906892" y="1154410"/>
                  <a:pt x="1908628" y="1153792"/>
                </a:cubicBezTo>
                <a:cubicBezTo>
                  <a:pt x="1910364" y="1153173"/>
                  <a:pt x="1912535" y="1152864"/>
                  <a:pt x="1915139" y="1152864"/>
                </a:cubicBezTo>
                <a:close/>
                <a:moveTo>
                  <a:pt x="1875900" y="1152864"/>
                </a:moveTo>
                <a:cubicBezTo>
                  <a:pt x="1878179" y="1152864"/>
                  <a:pt x="1880197" y="1153222"/>
                  <a:pt x="1881955" y="1153938"/>
                </a:cubicBezTo>
                <a:cubicBezTo>
                  <a:pt x="1883713" y="1154654"/>
                  <a:pt x="1885195" y="1155669"/>
                  <a:pt x="1886399" y="1156982"/>
                </a:cubicBezTo>
                <a:cubicBezTo>
                  <a:pt x="1887604" y="1158295"/>
                  <a:pt x="1888515" y="1159890"/>
                  <a:pt x="1889134" y="1161768"/>
                </a:cubicBezTo>
                <a:cubicBezTo>
                  <a:pt x="1889752" y="1163645"/>
                  <a:pt x="1890062" y="1165745"/>
                  <a:pt x="1890062" y="1168067"/>
                </a:cubicBezTo>
                <a:cubicBezTo>
                  <a:pt x="1890062" y="1168871"/>
                  <a:pt x="1890051" y="1169543"/>
                  <a:pt x="1890029" y="1170086"/>
                </a:cubicBezTo>
                <a:cubicBezTo>
                  <a:pt x="1890008" y="1170628"/>
                  <a:pt x="1889975" y="1171138"/>
                  <a:pt x="1889931" y="1171616"/>
                </a:cubicBezTo>
                <a:lnTo>
                  <a:pt x="1866979" y="1171616"/>
                </a:lnTo>
                <a:cubicBezTo>
                  <a:pt x="1866979" y="1174958"/>
                  <a:pt x="1867913" y="1177525"/>
                  <a:pt x="1869779" y="1179316"/>
                </a:cubicBezTo>
                <a:cubicBezTo>
                  <a:pt x="1871646" y="1181106"/>
                  <a:pt x="1874337" y="1182001"/>
                  <a:pt x="1877853" y="1182001"/>
                </a:cubicBezTo>
                <a:cubicBezTo>
                  <a:pt x="1878808" y="1182001"/>
                  <a:pt x="1879763" y="1181963"/>
                  <a:pt x="1880718" y="1181888"/>
                </a:cubicBezTo>
                <a:cubicBezTo>
                  <a:pt x="1881673" y="1181812"/>
                  <a:pt x="1882595" y="1181709"/>
                  <a:pt x="1883485" y="1181578"/>
                </a:cubicBezTo>
                <a:cubicBezTo>
                  <a:pt x="1884375" y="1181448"/>
                  <a:pt x="1885227" y="1181302"/>
                  <a:pt x="1886041" y="1181139"/>
                </a:cubicBezTo>
                <a:cubicBezTo>
                  <a:pt x="1886855" y="1180976"/>
                  <a:pt x="1887609" y="1180797"/>
                  <a:pt x="1888304" y="1180602"/>
                </a:cubicBezTo>
                <a:lnTo>
                  <a:pt x="1888304" y="1185257"/>
                </a:lnTo>
                <a:cubicBezTo>
                  <a:pt x="1886763" y="1185691"/>
                  <a:pt x="1885021" y="1186044"/>
                  <a:pt x="1883078" y="1186315"/>
                </a:cubicBezTo>
                <a:cubicBezTo>
                  <a:pt x="1881136" y="1186586"/>
                  <a:pt x="1879123" y="1186722"/>
                  <a:pt x="1877039" y="1186722"/>
                </a:cubicBezTo>
                <a:cubicBezTo>
                  <a:pt x="1874239" y="1186722"/>
                  <a:pt x="1871830" y="1186342"/>
                  <a:pt x="1869812" y="1185583"/>
                </a:cubicBezTo>
                <a:cubicBezTo>
                  <a:pt x="1867793" y="1184823"/>
                  <a:pt x="1866138" y="1183722"/>
                  <a:pt x="1864847" y="1182278"/>
                </a:cubicBezTo>
                <a:cubicBezTo>
                  <a:pt x="1863556" y="1180835"/>
                  <a:pt x="1862601" y="1179066"/>
                  <a:pt x="1861982" y="1176972"/>
                </a:cubicBezTo>
                <a:cubicBezTo>
                  <a:pt x="1861363" y="1174877"/>
                  <a:pt x="1861054" y="1172506"/>
                  <a:pt x="1861054" y="1169858"/>
                </a:cubicBezTo>
                <a:cubicBezTo>
                  <a:pt x="1861054" y="1167557"/>
                  <a:pt x="1861385" y="1165382"/>
                  <a:pt x="1862047" y="1163331"/>
                </a:cubicBezTo>
                <a:cubicBezTo>
                  <a:pt x="1862709" y="1161279"/>
                  <a:pt x="1863675" y="1159478"/>
                  <a:pt x="1864945" y="1157926"/>
                </a:cubicBezTo>
                <a:cubicBezTo>
                  <a:pt x="1866214" y="1156374"/>
                  <a:pt x="1867772" y="1155143"/>
                  <a:pt x="1869616" y="1154231"/>
                </a:cubicBezTo>
                <a:cubicBezTo>
                  <a:pt x="1871461" y="1153320"/>
                  <a:pt x="1873556" y="1152864"/>
                  <a:pt x="1875900" y="1152864"/>
                </a:cubicBezTo>
                <a:close/>
                <a:moveTo>
                  <a:pt x="1809095" y="1152864"/>
                </a:moveTo>
                <a:cubicBezTo>
                  <a:pt x="1811070" y="1152864"/>
                  <a:pt x="1812849" y="1153081"/>
                  <a:pt x="1814434" y="1153515"/>
                </a:cubicBezTo>
                <a:cubicBezTo>
                  <a:pt x="1816018" y="1153949"/>
                  <a:pt x="1817358" y="1154611"/>
                  <a:pt x="1818454" y="1155501"/>
                </a:cubicBezTo>
                <a:cubicBezTo>
                  <a:pt x="1819550" y="1156391"/>
                  <a:pt x="1820392" y="1157508"/>
                  <a:pt x="1820978" y="1158854"/>
                </a:cubicBezTo>
                <a:cubicBezTo>
                  <a:pt x="1821564" y="1160200"/>
                  <a:pt x="1821857" y="1161784"/>
                  <a:pt x="1821857" y="1163607"/>
                </a:cubicBezTo>
                <a:lnTo>
                  <a:pt x="1821857" y="1186136"/>
                </a:lnTo>
                <a:lnTo>
                  <a:pt x="1816778" y="1186136"/>
                </a:lnTo>
                <a:lnTo>
                  <a:pt x="1816648" y="1181741"/>
                </a:lnTo>
                <a:cubicBezTo>
                  <a:pt x="1814868" y="1183499"/>
                  <a:pt x="1813061" y="1184769"/>
                  <a:pt x="1811227" y="1185550"/>
                </a:cubicBezTo>
                <a:cubicBezTo>
                  <a:pt x="1809393" y="1186332"/>
                  <a:pt x="1807467" y="1186722"/>
                  <a:pt x="1805448" y="1186722"/>
                </a:cubicBezTo>
                <a:cubicBezTo>
                  <a:pt x="1803582" y="1186722"/>
                  <a:pt x="1801986" y="1186483"/>
                  <a:pt x="1800663" y="1186006"/>
                </a:cubicBezTo>
                <a:cubicBezTo>
                  <a:pt x="1799339" y="1185528"/>
                  <a:pt x="1798248" y="1184872"/>
                  <a:pt x="1797391" y="1184036"/>
                </a:cubicBezTo>
                <a:cubicBezTo>
                  <a:pt x="1796533" y="1183201"/>
                  <a:pt x="1795904" y="1182218"/>
                  <a:pt x="1795502" y="1181090"/>
                </a:cubicBezTo>
                <a:cubicBezTo>
                  <a:pt x="1795101" y="1179961"/>
                  <a:pt x="1794900" y="1178735"/>
                  <a:pt x="1794900" y="1177411"/>
                </a:cubicBezTo>
                <a:cubicBezTo>
                  <a:pt x="1794900" y="1174134"/>
                  <a:pt x="1796121" y="1171567"/>
                  <a:pt x="1798563" y="1169712"/>
                </a:cubicBezTo>
                <a:cubicBezTo>
                  <a:pt x="1801004" y="1167856"/>
                  <a:pt x="1804613" y="1166928"/>
                  <a:pt x="1809388" y="1166928"/>
                </a:cubicBezTo>
                <a:lnTo>
                  <a:pt x="1816159" y="1166928"/>
                </a:lnTo>
                <a:lnTo>
                  <a:pt x="1816159" y="1164063"/>
                </a:lnTo>
                <a:cubicBezTo>
                  <a:pt x="1816159" y="1162131"/>
                  <a:pt x="1815541" y="1160585"/>
                  <a:pt x="1814304" y="1159424"/>
                </a:cubicBezTo>
                <a:cubicBezTo>
                  <a:pt x="1813066" y="1158263"/>
                  <a:pt x="1811178" y="1157682"/>
                  <a:pt x="1808639" y="1157682"/>
                </a:cubicBezTo>
                <a:cubicBezTo>
                  <a:pt x="1806794" y="1157682"/>
                  <a:pt x="1804976" y="1157888"/>
                  <a:pt x="1803186" y="1158301"/>
                </a:cubicBezTo>
                <a:cubicBezTo>
                  <a:pt x="1801395" y="1158713"/>
                  <a:pt x="1799545" y="1159299"/>
                  <a:pt x="1797635" y="1160059"/>
                </a:cubicBezTo>
                <a:lnTo>
                  <a:pt x="1797635" y="1154947"/>
                </a:lnTo>
                <a:cubicBezTo>
                  <a:pt x="1798351" y="1154687"/>
                  <a:pt x="1799149" y="1154432"/>
                  <a:pt x="1800028" y="1154182"/>
                </a:cubicBezTo>
                <a:cubicBezTo>
                  <a:pt x="1800907" y="1153933"/>
                  <a:pt x="1801835" y="1153710"/>
                  <a:pt x="1802811" y="1153515"/>
                </a:cubicBezTo>
                <a:cubicBezTo>
                  <a:pt x="1803788" y="1153320"/>
                  <a:pt x="1804808" y="1153162"/>
                  <a:pt x="1805872" y="1153043"/>
                </a:cubicBezTo>
                <a:cubicBezTo>
                  <a:pt x="1806935" y="1152923"/>
                  <a:pt x="1808009" y="1152864"/>
                  <a:pt x="1809095" y="1152864"/>
                </a:cubicBezTo>
                <a:close/>
                <a:moveTo>
                  <a:pt x="1668954" y="1152864"/>
                </a:moveTo>
                <a:cubicBezTo>
                  <a:pt x="1672318" y="1152864"/>
                  <a:pt x="1674863" y="1153857"/>
                  <a:pt x="1676589" y="1155843"/>
                </a:cubicBezTo>
                <a:cubicBezTo>
                  <a:pt x="1678314" y="1157829"/>
                  <a:pt x="1679177" y="1160818"/>
                  <a:pt x="1679177" y="1164812"/>
                </a:cubicBezTo>
                <a:lnTo>
                  <a:pt x="1679177" y="1186136"/>
                </a:lnTo>
                <a:lnTo>
                  <a:pt x="1673512" y="1186136"/>
                </a:lnTo>
                <a:lnTo>
                  <a:pt x="1673512" y="1165268"/>
                </a:lnTo>
                <a:cubicBezTo>
                  <a:pt x="1673512" y="1162707"/>
                  <a:pt x="1673035" y="1160813"/>
                  <a:pt x="1672080" y="1159587"/>
                </a:cubicBezTo>
                <a:cubicBezTo>
                  <a:pt x="1671125" y="1158360"/>
                  <a:pt x="1669703" y="1157747"/>
                  <a:pt x="1667815" y="1157747"/>
                </a:cubicBezTo>
                <a:cubicBezTo>
                  <a:pt x="1667120" y="1157747"/>
                  <a:pt x="1666442" y="1157850"/>
                  <a:pt x="1665780" y="1158056"/>
                </a:cubicBezTo>
                <a:cubicBezTo>
                  <a:pt x="1665118" y="1158263"/>
                  <a:pt x="1664429" y="1158621"/>
                  <a:pt x="1663713" y="1159131"/>
                </a:cubicBezTo>
                <a:cubicBezTo>
                  <a:pt x="1662997" y="1159641"/>
                  <a:pt x="1662221" y="1160330"/>
                  <a:pt x="1661385" y="1161198"/>
                </a:cubicBezTo>
                <a:cubicBezTo>
                  <a:pt x="1660549" y="1162066"/>
                  <a:pt x="1659611" y="1163152"/>
                  <a:pt x="1658569" y="1164454"/>
                </a:cubicBezTo>
                <a:lnTo>
                  <a:pt x="1658569" y="1186136"/>
                </a:lnTo>
                <a:lnTo>
                  <a:pt x="1652904" y="1186136"/>
                </a:lnTo>
                <a:lnTo>
                  <a:pt x="1652904" y="1153450"/>
                </a:lnTo>
                <a:lnTo>
                  <a:pt x="1657950" y="1153450"/>
                </a:lnTo>
                <a:lnTo>
                  <a:pt x="1658178" y="1158724"/>
                </a:lnTo>
                <a:cubicBezTo>
                  <a:pt x="1659133" y="1157595"/>
                  <a:pt x="1660056" y="1156656"/>
                  <a:pt x="1660945" y="1155908"/>
                </a:cubicBezTo>
                <a:cubicBezTo>
                  <a:pt x="1661835" y="1155159"/>
                  <a:pt x="1662709" y="1154557"/>
                  <a:pt x="1663566" y="1154101"/>
                </a:cubicBezTo>
                <a:cubicBezTo>
                  <a:pt x="1664424" y="1153645"/>
                  <a:pt x="1665297" y="1153325"/>
                  <a:pt x="1666187" y="1153140"/>
                </a:cubicBezTo>
                <a:cubicBezTo>
                  <a:pt x="1667077" y="1152956"/>
                  <a:pt x="1667999" y="1152864"/>
                  <a:pt x="1668954" y="1152864"/>
                </a:cubicBezTo>
                <a:close/>
                <a:moveTo>
                  <a:pt x="1628120" y="1152864"/>
                </a:moveTo>
                <a:cubicBezTo>
                  <a:pt x="1630095" y="1152864"/>
                  <a:pt x="1631874" y="1153081"/>
                  <a:pt x="1633459" y="1153515"/>
                </a:cubicBezTo>
                <a:cubicBezTo>
                  <a:pt x="1635043" y="1153949"/>
                  <a:pt x="1636383" y="1154611"/>
                  <a:pt x="1637479" y="1155501"/>
                </a:cubicBezTo>
                <a:cubicBezTo>
                  <a:pt x="1638575" y="1156391"/>
                  <a:pt x="1639417" y="1157508"/>
                  <a:pt x="1640003" y="1158854"/>
                </a:cubicBezTo>
                <a:cubicBezTo>
                  <a:pt x="1640589" y="1160200"/>
                  <a:pt x="1640882" y="1161784"/>
                  <a:pt x="1640882" y="1163607"/>
                </a:cubicBezTo>
                <a:lnTo>
                  <a:pt x="1640882" y="1186136"/>
                </a:lnTo>
                <a:lnTo>
                  <a:pt x="1635803" y="1186136"/>
                </a:lnTo>
                <a:lnTo>
                  <a:pt x="1635673" y="1181741"/>
                </a:lnTo>
                <a:cubicBezTo>
                  <a:pt x="1633893" y="1183499"/>
                  <a:pt x="1632086" y="1184769"/>
                  <a:pt x="1630252" y="1185550"/>
                </a:cubicBezTo>
                <a:cubicBezTo>
                  <a:pt x="1628418" y="1186332"/>
                  <a:pt x="1626492" y="1186722"/>
                  <a:pt x="1624473" y="1186722"/>
                </a:cubicBezTo>
                <a:cubicBezTo>
                  <a:pt x="1622607" y="1186722"/>
                  <a:pt x="1621011" y="1186483"/>
                  <a:pt x="1619688" y="1186006"/>
                </a:cubicBezTo>
                <a:cubicBezTo>
                  <a:pt x="1618364" y="1185528"/>
                  <a:pt x="1617273" y="1184872"/>
                  <a:pt x="1616416" y="1184036"/>
                </a:cubicBezTo>
                <a:cubicBezTo>
                  <a:pt x="1615558" y="1183201"/>
                  <a:pt x="1614929" y="1182218"/>
                  <a:pt x="1614527" y="1181090"/>
                </a:cubicBezTo>
                <a:cubicBezTo>
                  <a:pt x="1614126" y="1179961"/>
                  <a:pt x="1613925" y="1178735"/>
                  <a:pt x="1613925" y="1177411"/>
                </a:cubicBezTo>
                <a:cubicBezTo>
                  <a:pt x="1613925" y="1174134"/>
                  <a:pt x="1615146" y="1171567"/>
                  <a:pt x="1617588" y="1169712"/>
                </a:cubicBezTo>
                <a:cubicBezTo>
                  <a:pt x="1620029" y="1167856"/>
                  <a:pt x="1623638" y="1166928"/>
                  <a:pt x="1628413" y="1166928"/>
                </a:cubicBezTo>
                <a:lnTo>
                  <a:pt x="1635184" y="1166928"/>
                </a:lnTo>
                <a:lnTo>
                  <a:pt x="1635184" y="1164063"/>
                </a:lnTo>
                <a:cubicBezTo>
                  <a:pt x="1635184" y="1162131"/>
                  <a:pt x="1634566" y="1160585"/>
                  <a:pt x="1633329" y="1159424"/>
                </a:cubicBezTo>
                <a:cubicBezTo>
                  <a:pt x="1632091" y="1158263"/>
                  <a:pt x="1630203" y="1157682"/>
                  <a:pt x="1627664" y="1157682"/>
                </a:cubicBezTo>
                <a:cubicBezTo>
                  <a:pt x="1625819" y="1157682"/>
                  <a:pt x="1624001" y="1157888"/>
                  <a:pt x="1622211" y="1158301"/>
                </a:cubicBezTo>
                <a:cubicBezTo>
                  <a:pt x="1620420" y="1158713"/>
                  <a:pt x="1618570" y="1159299"/>
                  <a:pt x="1616660" y="1160059"/>
                </a:cubicBezTo>
                <a:lnTo>
                  <a:pt x="1616660" y="1154947"/>
                </a:lnTo>
                <a:cubicBezTo>
                  <a:pt x="1617376" y="1154687"/>
                  <a:pt x="1618174" y="1154432"/>
                  <a:pt x="1619053" y="1154182"/>
                </a:cubicBezTo>
                <a:cubicBezTo>
                  <a:pt x="1619932" y="1153933"/>
                  <a:pt x="1620860" y="1153710"/>
                  <a:pt x="1621836" y="1153515"/>
                </a:cubicBezTo>
                <a:cubicBezTo>
                  <a:pt x="1622813" y="1153320"/>
                  <a:pt x="1623833" y="1153162"/>
                  <a:pt x="1624897" y="1153043"/>
                </a:cubicBezTo>
                <a:cubicBezTo>
                  <a:pt x="1625960" y="1152923"/>
                  <a:pt x="1627034" y="1152864"/>
                  <a:pt x="1628120" y="1152864"/>
                </a:cubicBezTo>
                <a:close/>
                <a:moveTo>
                  <a:pt x="1523475" y="1152864"/>
                </a:moveTo>
                <a:cubicBezTo>
                  <a:pt x="1525754" y="1152864"/>
                  <a:pt x="1527772" y="1153222"/>
                  <a:pt x="1529530" y="1153938"/>
                </a:cubicBezTo>
                <a:cubicBezTo>
                  <a:pt x="1531288" y="1154654"/>
                  <a:pt x="1532770" y="1155669"/>
                  <a:pt x="1533974" y="1156982"/>
                </a:cubicBezTo>
                <a:cubicBezTo>
                  <a:pt x="1535179" y="1158295"/>
                  <a:pt x="1536090" y="1159890"/>
                  <a:pt x="1536709" y="1161768"/>
                </a:cubicBezTo>
                <a:cubicBezTo>
                  <a:pt x="1537327" y="1163645"/>
                  <a:pt x="1537637" y="1165745"/>
                  <a:pt x="1537637" y="1168067"/>
                </a:cubicBezTo>
                <a:cubicBezTo>
                  <a:pt x="1537637" y="1168871"/>
                  <a:pt x="1537626" y="1169543"/>
                  <a:pt x="1537604" y="1170086"/>
                </a:cubicBezTo>
                <a:cubicBezTo>
                  <a:pt x="1537582" y="1170628"/>
                  <a:pt x="1537550" y="1171138"/>
                  <a:pt x="1537506" y="1171616"/>
                </a:cubicBezTo>
                <a:lnTo>
                  <a:pt x="1514554" y="1171616"/>
                </a:lnTo>
                <a:cubicBezTo>
                  <a:pt x="1514554" y="1174958"/>
                  <a:pt x="1515488" y="1177525"/>
                  <a:pt x="1517354" y="1179316"/>
                </a:cubicBezTo>
                <a:cubicBezTo>
                  <a:pt x="1519221" y="1181106"/>
                  <a:pt x="1521912" y="1182001"/>
                  <a:pt x="1525428" y="1182001"/>
                </a:cubicBezTo>
                <a:cubicBezTo>
                  <a:pt x="1526383" y="1182001"/>
                  <a:pt x="1527338" y="1181963"/>
                  <a:pt x="1528293" y="1181888"/>
                </a:cubicBezTo>
                <a:cubicBezTo>
                  <a:pt x="1529248" y="1181812"/>
                  <a:pt x="1530171" y="1181709"/>
                  <a:pt x="1531060" y="1181578"/>
                </a:cubicBezTo>
                <a:cubicBezTo>
                  <a:pt x="1531950" y="1181448"/>
                  <a:pt x="1532802" y="1181302"/>
                  <a:pt x="1533616" y="1181139"/>
                </a:cubicBezTo>
                <a:cubicBezTo>
                  <a:pt x="1534430" y="1180976"/>
                  <a:pt x="1535184" y="1180797"/>
                  <a:pt x="1535879" y="1180602"/>
                </a:cubicBezTo>
                <a:lnTo>
                  <a:pt x="1535879" y="1185257"/>
                </a:lnTo>
                <a:cubicBezTo>
                  <a:pt x="1534338" y="1185691"/>
                  <a:pt x="1532596" y="1186044"/>
                  <a:pt x="1530653" y="1186315"/>
                </a:cubicBezTo>
                <a:cubicBezTo>
                  <a:pt x="1528711" y="1186586"/>
                  <a:pt x="1526698" y="1186722"/>
                  <a:pt x="1524614" y="1186722"/>
                </a:cubicBezTo>
                <a:cubicBezTo>
                  <a:pt x="1521814" y="1186722"/>
                  <a:pt x="1519405" y="1186342"/>
                  <a:pt x="1517387" y="1185583"/>
                </a:cubicBezTo>
                <a:cubicBezTo>
                  <a:pt x="1515368" y="1184823"/>
                  <a:pt x="1513713" y="1183722"/>
                  <a:pt x="1512422" y="1182278"/>
                </a:cubicBezTo>
                <a:cubicBezTo>
                  <a:pt x="1511130" y="1180835"/>
                  <a:pt x="1510176" y="1179066"/>
                  <a:pt x="1509557" y="1176972"/>
                </a:cubicBezTo>
                <a:cubicBezTo>
                  <a:pt x="1508938" y="1174877"/>
                  <a:pt x="1508629" y="1172506"/>
                  <a:pt x="1508629" y="1169858"/>
                </a:cubicBezTo>
                <a:cubicBezTo>
                  <a:pt x="1508629" y="1167557"/>
                  <a:pt x="1508960" y="1165382"/>
                  <a:pt x="1509622" y="1163331"/>
                </a:cubicBezTo>
                <a:cubicBezTo>
                  <a:pt x="1510284" y="1161279"/>
                  <a:pt x="1511250" y="1159478"/>
                  <a:pt x="1512520" y="1157926"/>
                </a:cubicBezTo>
                <a:cubicBezTo>
                  <a:pt x="1513789" y="1156374"/>
                  <a:pt x="1515347" y="1155143"/>
                  <a:pt x="1517191" y="1154231"/>
                </a:cubicBezTo>
                <a:cubicBezTo>
                  <a:pt x="1519036" y="1153320"/>
                  <a:pt x="1521131" y="1152864"/>
                  <a:pt x="1523475" y="1152864"/>
                </a:cubicBezTo>
                <a:close/>
                <a:moveTo>
                  <a:pt x="1390125" y="1152864"/>
                </a:moveTo>
                <a:cubicBezTo>
                  <a:pt x="1392469" y="1152864"/>
                  <a:pt x="1394569" y="1153227"/>
                  <a:pt x="1396424" y="1153954"/>
                </a:cubicBezTo>
                <a:cubicBezTo>
                  <a:pt x="1398280" y="1154682"/>
                  <a:pt x="1399854" y="1155745"/>
                  <a:pt x="1401145" y="1157145"/>
                </a:cubicBezTo>
                <a:cubicBezTo>
                  <a:pt x="1402437" y="1158545"/>
                  <a:pt x="1403424" y="1160287"/>
                  <a:pt x="1404108" y="1162370"/>
                </a:cubicBezTo>
                <a:cubicBezTo>
                  <a:pt x="1404791" y="1164454"/>
                  <a:pt x="1405133" y="1166841"/>
                  <a:pt x="1405133" y="1169532"/>
                </a:cubicBezTo>
                <a:cubicBezTo>
                  <a:pt x="1405133" y="1172072"/>
                  <a:pt x="1404775" y="1174400"/>
                  <a:pt x="1404059" y="1176516"/>
                </a:cubicBezTo>
                <a:cubicBezTo>
                  <a:pt x="1403343" y="1178632"/>
                  <a:pt x="1402312" y="1180444"/>
                  <a:pt x="1400966" y="1181953"/>
                </a:cubicBezTo>
                <a:cubicBezTo>
                  <a:pt x="1399620" y="1183461"/>
                  <a:pt x="1397982" y="1184633"/>
                  <a:pt x="1396050" y="1185469"/>
                </a:cubicBezTo>
                <a:cubicBezTo>
                  <a:pt x="1394118" y="1186304"/>
                  <a:pt x="1391926" y="1186722"/>
                  <a:pt x="1389474" y="1186722"/>
                </a:cubicBezTo>
                <a:cubicBezTo>
                  <a:pt x="1387130" y="1186722"/>
                  <a:pt x="1385030" y="1186358"/>
                  <a:pt x="1383174" y="1185631"/>
                </a:cubicBezTo>
                <a:cubicBezTo>
                  <a:pt x="1381318" y="1184904"/>
                  <a:pt x="1379745" y="1183835"/>
                  <a:pt x="1378453" y="1182425"/>
                </a:cubicBezTo>
                <a:cubicBezTo>
                  <a:pt x="1377162" y="1181014"/>
                  <a:pt x="1376174" y="1179267"/>
                  <a:pt x="1375491" y="1177183"/>
                </a:cubicBezTo>
                <a:cubicBezTo>
                  <a:pt x="1374807" y="1175100"/>
                  <a:pt x="1374465" y="1172701"/>
                  <a:pt x="1374465" y="1169988"/>
                </a:cubicBezTo>
                <a:cubicBezTo>
                  <a:pt x="1374465" y="1167449"/>
                  <a:pt x="1374823" y="1165132"/>
                  <a:pt x="1375540" y="1163038"/>
                </a:cubicBezTo>
                <a:cubicBezTo>
                  <a:pt x="1376256" y="1160943"/>
                  <a:pt x="1377287" y="1159142"/>
                  <a:pt x="1378632" y="1157633"/>
                </a:cubicBezTo>
                <a:cubicBezTo>
                  <a:pt x="1379978" y="1156125"/>
                  <a:pt x="1381617" y="1154953"/>
                  <a:pt x="1383548" y="1154117"/>
                </a:cubicBezTo>
                <a:cubicBezTo>
                  <a:pt x="1385480" y="1153282"/>
                  <a:pt x="1387672" y="1152864"/>
                  <a:pt x="1390125" y="1152864"/>
                </a:cubicBezTo>
                <a:close/>
                <a:moveTo>
                  <a:pt x="1286489" y="1152864"/>
                </a:moveTo>
                <a:cubicBezTo>
                  <a:pt x="1287770" y="1152864"/>
                  <a:pt x="1289191" y="1152934"/>
                  <a:pt x="1290754" y="1153075"/>
                </a:cubicBezTo>
                <a:cubicBezTo>
                  <a:pt x="1292317" y="1153216"/>
                  <a:pt x="1293945" y="1153461"/>
                  <a:pt x="1295638" y="1153808"/>
                </a:cubicBezTo>
                <a:lnTo>
                  <a:pt x="1295638" y="1158854"/>
                </a:lnTo>
                <a:cubicBezTo>
                  <a:pt x="1293858" y="1158420"/>
                  <a:pt x="1292170" y="1158100"/>
                  <a:pt x="1290575" y="1157894"/>
                </a:cubicBezTo>
                <a:cubicBezTo>
                  <a:pt x="1288980" y="1157687"/>
                  <a:pt x="1287596" y="1157584"/>
                  <a:pt x="1286424" y="1157584"/>
                </a:cubicBezTo>
                <a:cubicBezTo>
                  <a:pt x="1285013" y="1157584"/>
                  <a:pt x="1283825" y="1157693"/>
                  <a:pt x="1282859" y="1157910"/>
                </a:cubicBezTo>
                <a:cubicBezTo>
                  <a:pt x="1281893" y="1158127"/>
                  <a:pt x="1281112" y="1158425"/>
                  <a:pt x="1280515" y="1158805"/>
                </a:cubicBezTo>
                <a:cubicBezTo>
                  <a:pt x="1279918" y="1159185"/>
                  <a:pt x="1279490" y="1159630"/>
                  <a:pt x="1279229" y="1160140"/>
                </a:cubicBezTo>
                <a:cubicBezTo>
                  <a:pt x="1278969" y="1160650"/>
                  <a:pt x="1278839" y="1161198"/>
                  <a:pt x="1278839" y="1161784"/>
                </a:cubicBezTo>
                <a:cubicBezTo>
                  <a:pt x="1278839" y="1162370"/>
                  <a:pt x="1278953" y="1162902"/>
                  <a:pt x="1279180" y="1163379"/>
                </a:cubicBezTo>
                <a:cubicBezTo>
                  <a:pt x="1279408" y="1163857"/>
                  <a:pt x="1279832" y="1164318"/>
                  <a:pt x="1280450" y="1164763"/>
                </a:cubicBezTo>
                <a:cubicBezTo>
                  <a:pt x="1281069" y="1165208"/>
                  <a:pt x="1281931" y="1165653"/>
                  <a:pt x="1283038" y="1166098"/>
                </a:cubicBezTo>
                <a:cubicBezTo>
                  <a:pt x="1284145" y="1166543"/>
                  <a:pt x="1285588" y="1167026"/>
                  <a:pt x="1287368" y="1167547"/>
                </a:cubicBezTo>
                <a:cubicBezTo>
                  <a:pt x="1289300" y="1168111"/>
                  <a:pt x="1290928" y="1168702"/>
                  <a:pt x="1292252" y="1169321"/>
                </a:cubicBezTo>
                <a:cubicBezTo>
                  <a:pt x="1293576" y="1169939"/>
                  <a:pt x="1294650" y="1170628"/>
                  <a:pt x="1295475" y="1171388"/>
                </a:cubicBezTo>
                <a:cubicBezTo>
                  <a:pt x="1296299" y="1172148"/>
                  <a:pt x="1296891" y="1173005"/>
                  <a:pt x="1297249" y="1173960"/>
                </a:cubicBezTo>
                <a:cubicBezTo>
                  <a:pt x="1297607" y="1174915"/>
                  <a:pt x="1297786" y="1176000"/>
                  <a:pt x="1297786" y="1177216"/>
                </a:cubicBezTo>
                <a:cubicBezTo>
                  <a:pt x="1297786" y="1178366"/>
                  <a:pt x="1297591" y="1179397"/>
                  <a:pt x="1297200" y="1180309"/>
                </a:cubicBezTo>
                <a:cubicBezTo>
                  <a:pt x="1296810" y="1181220"/>
                  <a:pt x="1296278" y="1182028"/>
                  <a:pt x="1295605" y="1182734"/>
                </a:cubicBezTo>
                <a:cubicBezTo>
                  <a:pt x="1294932" y="1183439"/>
                  <a:pt x="1294151" y="1184042"/>
                  <a:pt x="1293261" y="1184541"/>
                </a:cubicBezTo>
                <a:cubicBezTo>
                  <a:pt x="1292371" y="1185040"/>
                  <a:pt x="1291422" y="1185453"/>
                  <a:pt x="1290412" y="1185778"/>
                </a:cubicBezTo>
                <a:cubicBezTo>
                  <a:pt x="1289403" y="1186104"/>
                  <a:pt x="1288367" y="1186342"/>
                  <a:pt x="1287303" y="1186494"/>
                </a:cubicBezTo>
                <a:cubicBezTo>
                  <a:pt x="1286240" y="1186646"/>
                  <a:pt x="1285198" y="1186722"/>
                  <a:pt x="1284178" y="1186722"/>
                </a:cubicBezTo>
                <a:cubicBezTo>
                  <a:pt x="1281964" y="1186722"/>
                  <a:pt x="1279929" y="1186625"/>
                  <a:pt x="1278073" y="1186429"/>
                </a:cubicBezTo>
                <a:cubicBezTo>
                  <a:pt x="1276218" y="1186234"/>
                  <a:pt x="1274400" y="1185919"/>
                  <a:pt x="1272620" y="1185485"/>
                </a:cubicBezTo>
                <a:lnTo>
                  <a:pt x="1272620" y="1180276"/>
                </a:lnTo>
                <a:cubicBezTo>
                  <a:pt x="1274530" y="1180819"/>
                  <a:pt x="1276429" y="1181231"/>
                  <a:pt x="1278318" y="1181513"/>
                </a:cubicBezTo>
                <a:cubicBezTo>
                  <a:pt x="1280206" y="1181795"/>
                  <a:pt x="1282083" y="1181936"/>
                  <a:pt x="1283950" y="1181936"/>
                </a:cubicBezTo>
                <a:cubicBezTo>
                  <a:pt x="1286663" y="1181936"/>
                  <a:pt x="1288671" y="1181567"/>
                  <a:pt x="1289973" y="1180829"/>
                </a:cubicBezTo>
                <a:cubicBezTo>
                  <a:pt x="1291275" y="1180091"/>
                  <a:pt x="1291926" y="1179039"/>
                  <a:pt x="1291926" y="1177671"/>
                </a:cubicBezTo>
                <a:cubicBezTo>
                  <a:pt x="1291926" y="1177086"/>
                  <a:pt x="1291823" y="1176559"/>
                  <a:pt x="1291617" y="1176093"/>
                </a:cubicBezTo>
                <a:cubicBezTo>
                  <a:pt x="1291411" y="1175626"/>
                  <a:pt x="1291036" y="1175181"/>
                  <a:pt x="1290494" y="1174758"/>
                </a:cubicBezTo>
                <a:cubicBezTo>
                  <a:pt x="1289951" y="1174335"/>
                  <a:pt x="1289110" y="1173895"/>
                  <a:pt x="1287971" y="1173439"/>
                </a:cubicBezTo>
                <a:cubicBezTo>
                  <a:pt x="1286831" y="1172983"/>
                  <a:pt x="1285274" y="1172463"/>
                  <a:pt x="1283299" y="1171876"/>
                </a:cubicBezTo>
                <a:cubicBezTo>
                  <a:pt x="1281823" y="1171442"/>
                  <a:pt x="1280461" y="1170949"/>
                  <a:pt x="1279213" y="1170395"/>
                </a:cubicBezTo>
                <a:cubicBezTo>
                  <a:pt x="1277965" y="1169842"/>
                  <a:pt x="1276885" y="1169185"/>
                  <a:pt x="1275974" y="1168426"/>
                </a:cubicBezTo>
                <a:cubicBezTo>
                  <a:pt x="1275062" y="1167666"/>
                  <a:pt x="1274346" y="1166776"/>
                  <a:pt x="1273825" y="1165756"/>
                </a:cubicBezTo>
                <a:cubicBezTo>
                  <a:pt x="1273304" y="1164736"/>
                  <a:pt x="1273044" y="1163531"/>
                  <a:pt x="1273044" y="1162142"/>
                </a:cubicBezTo>
                <a:cubicBezTo>
                  <a:pt x="1273044" y="1161231"/>
                  <a:pt x="1273255" y="1160232"/>
                  <a:pt x="1273678" y="1159147"/>
                </a:cubicBezTo>
                <a:cubicBezTo>
                  <a:pt x="1274102" y="1158062"/>
                  <a:pt x="1274823" y="1157053"/>
                  <a:pt x="1275843" y="1156119"/>
                </a:cubicBezTo>
                <a:cubicBezTo>
                  <a:pt x="1276863" y="1155186"/>
                  <a:pt x="1278242" y="1154410"/>
                  <a:pt x="1279978" y="1153792"/>
                </a:cubicBezTo>
                <a:cubicBezTo>
                  <a:pt x="1281714" y="1153173"/>
                  <a:pt x="1283885" y="1152864"/>
                  <a:pt x="1286489" y="1152864"/>
                </a:cubicBezTo>
                <a:close/>
                <a:moveTo>
                  <a:pt x="1249854" y="1152864"/>
                </a:moveTo>
                <a:cubicBezTo>
                  <a:pt x="1253218" y="1152864"/>
                  <a:pt x="1255763" y="1153857"/>
                  <a:pt x="1257489" y="1155843"/>
                </a:cubicBezTo>
                <a:cubicBezTo>
                  <a:pt x="1259214" y="1157829"/>
                  <a:pt x="1260077" y="1160818"/>
                  <a:pt x="1260077" y="1164812"/>
                </a:cubicBezTo>
                <a:lnTo>
                  <a:pt x="1260077" y="1186136"/>
                </a:lnTo>
                <a:lnTo>
                  <a:pt x="1254412" y="1186136"/>
                </a:lnTo>
                <a:lnTo>
                  <a:pt x="1254412" y="1165268"/>
                </a:lnTo>
                <a:cubicBezTo>
                  <a:pt x="1254412" y="1162707"/>
                  <a:pt x="1253935" y="1160813"/>
                  <a:pt x="1252980" y="1159587"/>
                </a:cubicBezTo>
                <a:cubicBezTo>
                  <a:pt x="1252025" y="1158360"/>
                  <a:pt x="1250603" y="1157747"/>
                  <a:pt x="1248715" y="1157747"/>
                </a:cubicBezTo>
                <a:cubicBezTo>
                  <a:pt x="1248020" y="1157747"/>
                  <a:pt x="1247342" y="1157850"/>
                  <a:pt x="1246680" y="1158056"/>
                </a:cubicBezTo>
                <a:cubicBezTo>
                  <a:pt x="1246018" y="1158263"/>
                  <a:pt x="1245329" y="1158621"/>
                  <a:pt x="1244613" y="1159131"/>
                </a:cubicBezTo>
                <a:cubicBezTo>
                  <a:pt x="1243897" y="1159641"/>
                  <a:pt x="1243121" y="1160330"/>
                  <a:pt x="1242285" y="1161198"/>
                </a:cubicBezTo>
                <a:cubicBezTo>
                  <a:pt x="1241449" y="1162066"/>
                  <a:pt x="1240511" y="1163152"/>
                  <a:pt x="1239469" y="1164454"/>
                </a:cubicBezTo>
                <a:lnTo>
                  <a:pt x="1239469" y="1186136"/>
                </a:lnTo>
                <a:lnTo>
                  <a:pt x="1233804" y="1186136"/>
                </a:lnTo>
                <a:lnTo>
                  <a:pt x="1233804" y="1153450"/>
                </a:lnTo>
                <a:lnTo>
                  <a:pt x="1238850" y="1153450"/>
                </a:lnTo>
                <a:lnTo>
                  <a:pt x="1239078" y="1158724"/>
                </a:lnTo>
                <a:cubicBezTo>
                  <a:pt x="1240033" y="1157595"/>
                  <a:pt x="1240956" y="1156656"/>
                  <a:pt x="1241845" y="1155908"/>
                </a:cubicBezTo>
                <a:cubicBezTo>
                  <a:pt x="1242735" y="1155159"/>
                  <a:pt x="1243609" y="1154557"/>
                  <a:pt x="1244466" y="1154101"/>
                </a:cubicBezTo>
                <a:cubicBezTo>
                  <a:pt x="1245323" y="1153645"/>
                  <a:pt x="1246197" y="1153325"/>
                  <a:pt x="1247087" y="1153140"/>
                </a:cubicBezTo>
                <a:cubicBezTo>
                  <a:pt x="1247977" y="1152956"/>
                  <a:pt x="1248899" y="1152864"/>
                  <a:pt x="1249854" y="1152864"/>
                </a:cubicBezTo>
                <a:close/>
                <a:moveTo>
                  <a:pt x="1209150" y="1152864"/>
                </a:moveTo>
                <a:cubicBezTo>
                  <a:pt x="1211494" y="1152864"/>
                  <a:pt x="1213594" y="1153227"/>
                  <a:pt x="1215449" y="1153954"/>
                </a:cubicBezTo>
                <a:cubicBezTo>
                  <a:pt x="1217305" y="1154682"/>
                  <a:pt x="1218879" y="1155745"/>
                  <a:pt x="1220170" y="1157145"/>
                </a:cubicBezTo>
                <a:cubicBezTo>
                  <a:pt x="1221461" y="1158545"/>
                  <a:pt x="1222449" y="1160287"/>
                  <a:pt x="1223133" y="1162370"/>
                </a:cubicBezTo>
                <a:cubicBezTo>
                  <a:pt x="1223816" y="1164454"/>
                  <a:pt x="1224158" y="1166841"/>
                  <a:pt x="1224158" y="1169532"/>
                </a:cubicBezTo>
                <a:cubicBezTo>
                  <a:pt x="1224158" y="1172072"/>
                  <a:pt x="1223800" y="1174400"/>
                  <a:pt x="1223084" y="1176516"/>
                </a:cubicBezTo>
                <a:cubicBezTo>
                  <a:pt x="1222368" y="1178632"/>
                  <a:pt x="1221337" y="1180444"/>
                  <a:pt x="1219991" y="1181953"/>
                </a:cubicBezTo>
                <a:cubicBezTo>
                  <a:pt x="1218645" y="1183461"/>
                  <a:pt x="1217007" y="1184633"/>
                  <a:pt x="1215075" y="1185469"/>
                </a:cubicBezTo>
                <a:cubicBezTo>
                  <a:pt x="1213143" y="1186304"/>
                  <a:pt x="1210951" y="1186722"/>
                  <a:pt x="1208499" y="1186722"/>
                </a:cubicBezTo>
                <a:cubicBezTo>
                  <a:pt x="1206155" y="1186722"/>
                  <a:pt x="1204055" y="1186358"/>
                  <a:pt x="1202199" y="1185631"/>
                </a:cubicBezTo>
                <a:cubicBezTo>
                  <a:pt x="1200343" y="1184904"/>
                  <a:pt x="1198770" y="1183835"/>
                  <a:pt x="1197478" y="1182425"/>
                </a:cubicBezTo>
                <a:cubicBezTo>
                  <a:pt x="1196187" y="1181014"/>
                  <a:pt x="1195199" y="1179267"/>
                  <a:pt x="1194516" y="1177183"/>
                </a:cubicBezTo>
                <a:cubicBezTo>
                  <a:pt x="1193832" y="1175100"/>
                  <a:pt x="1193490" y="1172701"/>
                  <a:pt x="1193490" y="1169988"/>
                </a:cubicBezTo>
                <a:cubicBezTo>
                  <a:pt x="1193490" y="1167449"/>
                  <a:pt x="1193848" y="1165132"/>
                  <a:pt x="1194565" y="1163038"/>
                </a:cubicBezTo>
                <a:cubicBezTo>
                  <a:pt x="1195281" y="1160943"/>
                  <a:pt x="1196312" y="1159142"/>
                  <a:pt x="1197657" y="1157633"/>
                </a:cubicBezTo>
                <a:cubicBezTo>
                  <a:pt x="1199003" y="1156125"/>
                  <a:pt x="1200642" y="1154953"/>
                  <a:pt x="1202573" y="1154117"/>
                </a:cubicBezTo>
                <a:cubicBezTo>
                  <a:pt x="1204505" y="1153282"/>
                  <a:pt x="1206697" y="1152864"/>
                  <a:pt x="1209150" y="1152864"/>
                </a:cubicBezTo>
                <a:close/>
                <a:moveTo>
                  <a:pt x="1104245" y="1152864"/>
                </a:moveTo>
                <a:cubicBezTo>
                  <a:pt x="1106220" y="1152864"/>
                  <a:pt x="1107999" y="1153081"/>
                  <a:pt x="1109584" y="1153515"/>
                </a:cubicBezTo>
                <a:cubicBezTo>
                  <a:pt x="1111168" y="1153949"/>
                  <a:pt x="1112508" y="1154611"/>
                  <a:pt x="1113604" y="1155501"/>
                </a:cubicBezTo>
                <a:cubicBezTo>
                  <a:pt x="1114700" y="1156391"/>
                  <a:pt x="1115542" y="1157508"/>
                  <a:pt x="1116128" y="1158854"/>
                </a:cubicBezTo>
                <a:cubicBezTo>
                  <a:pt x="1116714" y="1160200"/>
                  <a:pt x="1117007" y="1161784"/>
                  <a:pt x="1117007" y="1163607"/>
                </a:cubicBezTo>
                <a:lnTo>
                  <a:pt x="1117007" y="1186136"/>
                </a:lnTo>
                <a:lnTo>
                  <a:pt x="1111928" y="1186136"/>
                </a:lnTo>
                <a:lnTo>
                  <a:pt x="1111798" y="1181741"/>
                </a:lnTo>
                <a:cubicBezTo>
                  <a:pt x="1110018" y="1183499"/>
                  <a:pt x="1108211" y="1184769"/>
                  <a:pt x="1106377" y="1185550"/>
                </a:cubicBezTo>
                <a:cubicBezTo>
                  <a:pt x="1104543" y="1186332"/>
                  <a:pt x="1102617" y="1186722"/>
                  <a:pt x="1100598" y="1186722"/>
                </a:cubicBezTo>
                <a:cubicBezTo>
                  <a:pt x="1098732" y="1186722"/>
                  <a:pt x="1097136" y="1186483"/>
                  <a:pt x="1095813" y="1186006"/>
                </a:cubicBezTo>
                <a:cubicBezTo>
                  <a:pt x="1094489" y="1185528"/>
                  <a:pt x="1093398" y="1184872"/>
                  <a:pt x="1092541" y="1184036"/>
                </a:cubicBezTo>
                <a:cubicBezTo>
                  <a:pt x="1091683" y="1183201"/>
                  <a:pt x="1091054" y="1182218"/>
                  <a:pt x="1090652" y="1181090"/>
                </a:cubicBezTo>
                <a:cubicBezTo>
                  <a:pt x="1090251" y="1179961"/>
                  <a:pt x="1090050" y="1178735"/>
                  <a:pt x="1090050" y="1177411"/>
                </a:cubicBezTo>
                <a:cubicBezTo>
                  <a:pt x="1090050" y="1174134"/>
                  <a:pt x="1091271" y="1171567"/>
                  <a:pt x="1093713" y="1169712"/>
                </a:cubicBezTo>
                <a:cubicBezTo>
                  <a:pt x="1096154" y="1167856"/>
                  <a:pt x="1099763" y="1166928"/>
                  <a:pt x="1104538" y="1166928"/>
                </a:cubicBezTo>
                <a:lnTo>
                  <a:pt x="1111309" y="1166928"/>
                </a:lnTo>
                <a:lnTo>
                  <a:pt x="1111309" y="1164063"/>
                </a:lnTo>
                <a:cubicBezTo>
                  <a:pt x="1111309" y="1162131"/>
                  <a:pt x="1110691" y="1160585"/>
                  <a:pt x="1109454" y="1159424"/>
                </a:cubicBezTo>
                <a:cubicBezTo>
                  <a:pt x="1108216" y="1158263"/>
                  <a:pt x="1106328" y="1157682"/>
                  <a:pt x="1103789" y="1157682"/>
                </a:cubicBezTo>
                <a:cubicBezTo>
                  <a:pt x="1101944" y="1157682"/>
                  <a:pt x="1100126" y="1157888"/>
                  <a:pt x="1098336" y="1158301"/>
                </a:cubicBezTo>
                <a:cubicBezTo>
                  <a:pt x="1096545" y="1158713"/>
                  <a:pt x="1094695" y="1159299"/>
                  <a:pt x="1092785" y="1160059"/>
                </a:cubicBezTo>
                <a:lnTo>
                  <a:pt x="1092785" y="1154947"/>
                </a:lnTo>
                <a:cubicBezTo>
                  <a:pt x="1093501" y="1154687"/>
                  <a:pt x="1094299" y="1154432"/>
                  <a:pt x="1095178" y="1154182"/>
                </a:cubicBezTo>
                <a:cubicBezTo>
                  <a:pt x="1096057" y="1153933"/>
                  <a:pt x="1096985" y="1153710"/>
                  <a:pt x="1097961" y="1153515"/>
                </a:cubicBezTo>
                <a:cubicBezTo>
                  <a:pt x="1098938" y="1153320"/>
                  <a:pt x="1099958" y="1153162"/>
                  <a:pt x="1101022" y="1153043"/>
                </a:cubicBezTo>
                <a:cubicBezTo>
                  <a:pt x="1102085" y="1152923"/>
                  <a:pt x="1103159" y="1152864"/>
                  <a:pt x="1104245" y="1152864"/>
                </a:cubicBezTo>
                <a:close/>
                <a:moveTo>
                  <a:pt x="862343" y="1152864"/>
                </a:moveTo>
                <a:cubicBezTo>
                  <a:pt x="864101" y="1152864"/>
                  <a:pt x="865436" y="1153439"/>
                  <a:pt x="866347" y="1154589"/>
                </a:cubicBezTo>
                <a:cubicBezTo>
                  <a:pt x="867259" y="1155740"/>
                  <a:pt x="867715" y="1157519"/>
                  <a:pt x="867715" y="1159928"/>
                </a:cubicBezTo>
                <a:cubicBezTo>
                  <a:pt x="868236" y="1158800"/>
                  <a:pt x="868746" y="1157796"/>
                  <a:pt x="869245" y="1156917"/>
                </a:cubicBezTo>
                <a:cubicBezTo>
                  <a:pt x="869744" y="1156038"/>
                  <a:pt x="870281" y="1155300"/>
                  <a:pt x="870856" y="1154703"/>
                </a:cubicBezTo>
                <a:cubicBezTo>
                  <a:pt x="871432" y="1154106"/>
                  <a:pt x="872066" y="1153651"/>
                  <a:pt x="872761" y="1153336"/>
                </a:cubicBezTo>
                <a:cubicBezTo>
                  <a:pt x="873456" y="1153021"/>
                  <a:pt x="874259" y="1152864"/>
                  <a:pt x="875170" y="1152864"/>
                </a:cubicBezTo>
                <a:cubicBezTo>
                  <a:pt x="877221" y="1152864"/>
                  <a:pt x="878759" y="1153653"/>
                  <a:pt x="879785" y="1155232"/>
                </a:cubicBezTo>
                <a:lnTo>
                  <a:pt x="881136" y="1161471"/>
                </a:lnTo>
                <a:lnTo>
                  <a:pt x="883333" y="1157633"/>
                </a:lnTo>
                <a:cubicBezTo>
                  <a:pt x="884678" y="1156125"/>
                  <a:pt x="886317" y="1154953"/>
                  <a:pt x="888248" y="1154117"/>
                </a:cubicBezTo>
                <a:cubicBezTo>
                  <a:pt x="890180" y="1153282"/>
                  <a:pt x="892372" y="1152864"/>
                  <a:pt x="894825" y="1152864"/>
                </a:cubicBezTo>
                <a:cubicBezTo>
                  <a:pt x="897169" y="1152864"/>
                  <a:pt x="899269" y="1153227"/>
                  <a:pt x="901124" y="1153954"/>
                </a:cubicBezTo>
                <a:cubicBezTo>
                  <a:pt x="902980" y="1154682"/>
                  <a:pt x="904554" y="1155745"/>
                  <a:pt x="905845" y="1157145"/>
                </a:cubicBezTo>
                <a:cubicBezTo>
                  <a:pt x="907137" y="1158545"/>
                  <a:pt x="908124" y="1160287"/>
                  <a:pt x="908808" y="1162370"/>
                </a:cubicBezTo>
                <a:cubicBezTo>
                  <a:pt x="909491" y="1164454"/>
                  <a:pt x="909833" y="1166841"/>
                  <a:pt x="909833" y="1169532"/>
                </a:cubicBezTo>
                <a:cubicBezTo>
                  <a:pt x="909833" y="1172072"/>
                  <a:pt x="909475" y="1174400"/>
                  <a:pt x="908759" y="1176516"/>
                </a:cubicBezTo>
                <a:cubicBezTo>
                  <a:pt x="908043" y="1178632"/>
                  <a:pt x="907012" y="1180444"/>
                  <a:pt x="905666" y="1181953"/>
                </a:cubicBezTo>
                <a:cubicBezTo>
                  <a:pt x="904320" y="1183461"/>
                  <a:pt x="902682" y="1184633"/>
                  <a:pt x="900750" y="1185469"/>
                </a:cubicBezTo>
                <a:cubicBezTo>
                  <a:pt x="898818" y="1186304"/>
                  <a:pt x="896626" y="1186722"/>
                  <a:pt x="894174" y="1186722"/>
                </a:cubicBezTo>
                <a:cubicBezTo>
                  <a:pt x="891830" y="1186722"/>
                  <a:pt x="889730" y="1186358"/>
                  <a:pt x="887874" y="1185631"/>
                </a:cubicBezTo>
                <a:cubicBezTo>
                  <a:pt x="886018" y="1184904"/>
                  <a:pt x="884445" y="1183835"/>
                  <a:pt x="883153" y="1182425"/>
                </a:cubicBezTo>
                <a:lnTo>
                  <a:pt x="881323" y="1179187"/>
                </a:lnTo>
                <a:lnTo>
                  <a:pt x="881323" y="1186136"/>
                </a:lnTo>
                <a:lnTo>
                  <a:pt x="876114" y="1186136"/>
                </a:lnTo>
                <a:lnTo>
                  <a:pt x="876114" y="1162663"/>
                </a:lnTo>
                <a:cubicBezTo>
                  <a:pt x="876114" y="1161643"/>
                  <a:pt x="876076" y="1160808"/>
                  <a:pt x="876000" y="1160156"/>
                </a:cubicBezTo>
                <a:cubicBezTo>
                  <a:pt x="875924" y="1159505"/>
                  <a:pt x="875805" y="1158990"/>
                  <a:pt x="875642" y="1158610"/>
                </a:cubicBezTo>
                <a:cubicBezTo>
                  <a:pt x="875479" y="1158230"/>
                  <a:pt x="875273" y="1157964"/>
                  <a:pt x="875024" y="1157812"/>
                </a:cubicBezTo>
                <a:cubicBezTo>
                  <a:pt x="874774" y="1157660"/>
                  <a:pt x="874465" y="1157584"/>
                  <a:pt x="874096" y="1157584"/>
                </a:cubicBezTo>
                <a:cubicBezTo>
                  <a:pt x="873662" y="1157584"/>
                  <a:pt x="873260" y="1157715"/>
                  <a:pt x="872891" y="1157975"/>
                </a:cubicBezTo>
                <a:cubicBezTo>
                  <a:pt x="872522" y="1158236"/>
                  <a:pt x="872126" y="1158659"/>
                  <a:pt x="871703" y="1159245"/>
                </a:cubicBezTo>
                <a:cubicBezTo>
                  <a:pt x="871280" y="1159831"/>
                  <a:pt x="870813" y="1160607"/>
                  <a:pt x="870303" y="1161573"/>
                </a:cubicBezTo>
                <a:cubicBezTo>
                  <a:pt x="869793" y="1162538"/>
                  <a:pt x="869191" y="1163727"/>
                  <a:pt x="868496" y="1165137"/>
                </a:cubicBezTo>
                <a:lnTo>
                  <a:pt x="868496" y="1186136"/>
                </a:lnTo>
                <a:lnTo>
                  <a:pt x="863320" y="1186136"/>
                </a:lnTo>
                <a:lnTo>
                  <a:pt x="863320" y="1163282"/>
                </a:lnTo>
                <a:cubicBezTo>
                  <a:pt x="863320" y="1162088"/>
                  <a:pt x="863282" y="1161122"/>
                  <a:pt x="863206" y="1160384"/>
                </a:cubicBezTo>
                <a:cubicBezTo>
                  <a:pt x="863130" y="1159646"/>
                  <a:pt x="863010" y="1159071"/>
                  <a:pt x="862848" y="1158659"/>
                </a:cubicBezTo>
                <a:cubicBezTo>
                  <a:pt x="862685" y="1158246"/>
                  <a:pt x="862473" y="1157964"/>
                  <a:pt x="862213" y="1157812"/>
                </a:cubicBezTo>
                <a:cubicBezTo>
                  <a:pt x="861952" y="1157660"/>
                  <a:pt x="861638" y="1157584"/>
                  <a:pt x="861269" y="1157584"/>
                </a:cubicBezTo>
                <a:cubicBezTo>
                  <a:pt x="860878" y="1157584"/>
                  <a:pt x="860509" y="1157693"/>
                  <a:pt x="860162" y="1157910"/>
                </a:cubicBezTo>
                <a:cubicBezTo>
                  <a:pt x="859815" y="1158127"/>
                  <a:pt x="859429" y="1158518"/>
                  <a:pt x="859006" y="1159082"/>
                </a:cubicBezTo>
                <a:cubicBezTo>
                  <a:pt x="858583" y="1159646"/>
                  <a:pt x="858111" y="1160417"/>
                  <a:pt x="857590" y="1161393"/>
                </a:cubicBezTo>
                <a:cubicBezTo>
                  <a:pt x="857069" y="1162370"/>
                  <a:pt x="856450" y="1163618"/>
                  <a:pt x="855734" y="1165137"/>
                </a:cubicBezTo>
                <a:lnTo>
                  <a:pt x="855734" y="1186136"/>
                </a:lnTo>
                <a:lnTo>
                  <a:pt x="850526" y="1186136"/>
                </a:lnTo>
                <a:lnTo>
                  <a:pt x="850526" y="1153450"/>
                </a:lnTo>
                <a:lnTo>
                  <a:pt x="854855" y="1153450"/>
                </a:lnTo>
                <a:lnTo>
                  <a:pt x="855116" y="1159668"/>
                </a:lnTo>
                <a:cubicBezTo>
                  <a:pt x="855680" y="1158431"/>
                  <a:pt x="856228" y="1157378"/>
                  <a:pt x="856760" y="1156510"/>
                </a:cubicBezTo>
                <a:cubicBezTo>
                  <a:pt x="857292" y="1155642"/>
                  <a:pt x="857839" y="1154942"/>
                  <a:pt x="858404" y="1154410"/>
                </a:cubicBezTo>
                <a:cubicBezTo>
                  <a:pt x="858968" y="1153878"/>
                  <a:pt x="859570" y="1153488"/>
                  <a:pt x="860211" y="1153238"/>
                </a:cubicBezTo>
                <a:cubicBezTo>
                  <a:pt x="860851" y="1152988"/>
                  <a:pt x="861562" y="1152864"/>
                  <a:pt x="862343" y="1152864"/>
                </a:cubicBezTo>
                <a:close/>
                <a:moveTo>
                  <a:pt x="764080" y="1152864"/>
                </a:moveTo>
                <a:cubicBezTo>
                  <a:pt x="767444" y="1152864"/>
                  <a:pt x="769989" y="1153857"/>
                  <a:pt x="771714" y="1155843"/>
                </a:cubicBezTo>
                <a:cubicBezTo>
                  <a:pt x="773440" y="1157829"/>
                  <a:pt x="774303" y="1160818"/>
                  <a:pt x="774303" y="1164812"/>
                </a:cubicBezTo>
                <a:lnTo>
                  <a:pt x="774303" y="1186136"/>
                </a:lnTo>
                <a:lnTo>
                  <a:pt x="768638" y="1186136"/>
                </a:lnTo>
                <a:lnTo>
                  <a:pt x="768638" y="1165268"/>
                </a:lnTo>
                <a:cubicBezTo>
                  <a:pt x="768638" y="1162707"/>
                  <a:pt x="768160" y="1160813"/>
                  <a:pt x="767205" y="1159587"/>
                </a:cubicBezTo>
                <a:cubicBezTo>
                  <a:pt x="766251" y="1158360"/>
                  <a:pt x="764829" y="1157747"/>
                  <a:pt x="762940" y="1157747"/>
                </a:cubicBezTo>
                <a:cubicBezTo>
                  <a:pt x="762246" y="1157747"/>
                  <a:pt x="761568" y="1157850"/>
                  <a:pt x="760906" y="1158056"/>
                </a:cubicBezTo>
                <a:cubicBezTo>
                  <a:pt x="760244" y="1158263"/>
                  <a:pt x="759555" y="1158621"/>
                  <a:pt x="758839" y="1159131"/>
                </a:cubicBezTo>
                <a:cubicBezTo>
                  <a:pt x="758122" y="1159641"/>
                  <a:pt x="757346" y="1160330"/>
                  <a:pt x="756511" y="1161198"/>
                </a:cubicBezTo>
                <a:cubicBezTo>
                  <a:pt x="755675" y="1162066"/>
                  <a:pt x="754737" y="1163152"/>
                  <a:pt x="753695" y="1164454"/>
                </a:cubicBezTo>
                <a:lnTo>
                  <a:pt x="753695" y="1186136"/>
                </a:lnTo>
                <a:lnTo>
                  <a:pt x="748030" y="1186136"/>
                </a:lnTo>
                <a:lnTo>
                  <a:pt x="748030" y="1153450"/>
                </a:lnTo>
                <a:lnTo>
                  <a:pt x="753076" y="1153450"/>
                </a:lnTo>
                <a:lnTo>
                  <a:pt x="753304" y="1158724"/>
                </a:lnTo>
                <a:cubicBezTo>
                  <a:pt x="754259" y="1157595"/>
                  <a:pt x="755181" y="1156656"/>
                  <a:pt x="756071" y="1155908"/>
                </a:cubicBezTo>
                <a:cubicBezTo>
                  <a:pt x="756961" y="1155159"/>
                  <a:pt x="757835" y="1154557"/>
                  <a:pt x="758692" y="1154101"/>
                </a:cubicBezTo>
                <a:cubicBezTo>
                  <a:pt x="759549" y="1153645"/>
                  <a:pt x="760423" y="1153325"/>
                  <a:pt x="761313" y="1153140"/>
                </a:cubicBezTo>
                <a:cubicBezTo>
                  <a:pt x="762203" y="1152956"/>
                  <a:pt x="763125" y="1152864"/>
                  <a:pt x="764080" y="1152864"/>
                </a:cubicBezTo>
                <a:close/>
                <a:moveTo>
                  <a:pt x="723245" y="1152864"/>
                </a:moveTo>
                <a:cubicBezTo>
                  <a:pt x="725220" y="1152864"/>
                  <a:pt x="727000" y="1153081"/>
                  <a:pt x="728585" y="1153515"/>
                </a:cubicBezTo>
                <a:cubicBezTo>
                  <a:pt x="730169" y="1153949"/>
                  <a:pt x="731509" y="1154611"/>
                  <a:pt x="732605" y="1155501"/>
                </a:cubicBezTo>
                <a:cubicBezTo>
                  <a:pt x="733701" y="1156391"/>
                  <a:pt x="734542" y="1157508"/>
                  <a:pt x="735128" y="1158854"/>
                </a:cubicBezTo>
                <a:cubicBezTo>
                  <a:pt x="735714" y="1160200"/>
                  <a:pt x="736007" y="1161784"/>
                  <a:pt x="736007" y="1163607"/>
                </a:cubicBezTo>
                <a:lnTo>
                  <a:pt x="736007" y="1186136"/>
                </a:lnTo>
                <a:lnTo>
                  <a:pt x="730929" y="1186136"/>
                </a:lnTo>
                <a:lnTo>
                  <a:pt x="730798" y="1181741"/>
                </a:lnTo>
                <a:cubicBezTo>
                  <a:pt x="729019" y="1183499"/>
                  <a:pt x="727212" y="1184769"/>
                  <a:pt x="725378" y="1185550"/>
                </a:cubicBezTo>
                <a:cubicBezTo>
                  <a:pt x="723544" y="1186332"/>
                  <a:pt x="721618" y="1186722"/>
                  <a:pt x="719599" y="1186722"/>
                </a:cubicBezTo>
                <a:cubicBezTo>
                  <a:pt x="717732" y="1186722"/>
                  <a:pt x="716137" y="1186483"/>
                  <a:pt x="714813" y="1186006"/>
                </a:cubicBezTo>
                <a:cubicBezTo>
                  <a:pt x="713490" y="1185528"/>
                  <a:pt x="712399" y="1184872"/>
                  <a:pt x="711541" y="1184036"/>
                </a:cubicBezTo>
                <a:cubicBezTo>
                  <a:pt x="710684" y="1183201"/>
                  <a:pt x="710055" y="1182218"/>
                  <a:pt x="709653" y="1181090"/>
                </a:cubicBezTo>
                <a:cubicBezTo>
                  <a:pt x="709252" y="1179961"/>
                  <a:pt x="709051" y="1178735"/>
                  <a:pt x="709051" y="1177411"/>
                </a:cubicBezTo>
                <a:cubicBezTo>
                  <a:pt x="709051" y="1174134"/>
                  <a:pt x="710272" y="1171567"/>
                  <a:pt x="712713" y="1169712"/>
                </a:cubicBezTo>
                <a:cubicBezTo>
                  <a:pt x="715155" y="1167856"/>
                  <a:pt x="718764" y="1166928"/>
                  <a:pt x="723538" y="1166928"/>
                </a:cubicBezTo>
                <a:lnTo>
                  <a:pt x="730310" y="1166928"/>
                </a:lnTo>
                <a:lnTo>
                  <a:pt x="730310" y="1164063"/>
                </a:lnTo>
                <a:cubicBezTo>
                  <a:pt x="730310" y="1162131"/>
                  <a:pt x="729691" y="1160585"/>
                  <a:pt x="728454" y="1159424"/>
                </a:cubicBezTo>
                <a:cubicBezTo>
                  <a:pt x="727217" y="1158263"/>
                  <a:pt x="725329" y="1157682"/>
                  <a:pt x="722789" y="1157682"/>
                </a:cubicBezTo>
                <a:cubicBezTo>
                  <a:pt x="720945" y="1157682"/>
                  <a:pt x="719127" y="1157888"/>
                  <a:pt x="717336" y="1158301"/>
                </a:cubicBezTo>
                <a:cubicBezTo>
                  <a:pt x="715546" y="1158713"/>
                  <a:pt x="713696" y="1159299"/>
                  <a:pt x="711786" y="1160059"/>
                </a:cubicBezTo>
                <a:lnTo>
                  <a:pt x="711786" y="1154947"/>
                </a:lnTo>
                <a:cubicBezTo>
                  <a:pt x="712502" y="1154687"/>
                  <a:pt x="713300" y="1154432"/>
                  <a:pt x="714178" y="1154182"/>
                </a:cubicBezTo>
                <a:cubicBezTo>
                  <a:pt x="715057" y="1153933"/>
                  <a:pt x="715985" y="1153710"/>
                  <a:pt x="716962" y="1153515"/>
                </a:cubicBezTo>
                <a:cubicBezTo>
                  <a:pt x="717939" y="1153320"/>
                  <a:pt x="718959" y="1153162"/>
                  <a:pt x="720022" y="1153043"/>
                </a:cubicBezTo>
                <a:cubicBezTo>
                  <a:pt x="721086" y="1152923"/>
                  <a:pt x="722160" y="1152864"/>
                  <a:pt x="723245" y="1152864"/>
                </a:cubicBezTo>
                <a:close/>
                <a:moveTo>
                  <a:pt x="656701" y="1152864"/>
                </a:moveTo>
                <a:cubicBezTo>
                  <a:pt x="658980" y="1152864"/>
                  <a:pt x="660998" y="1153222"/>
                  <a:pt x="662756" y="1153938"/>
                </a:cubicBezTo>
                <a:cubicBezTo>
                  <a:pt x="664514" y="1154654"/>
                  <a:pt x="665995" y="1155669"/>
                  <a:pt x="667200" y="1156982"/>
                </a:cubicBezTo>
                <a:cubicBezTo>
                  <a:pt x="668405" y="1158295"/>
                  <a:pt x="669316" y="1159890"/>
                  <a:pt x="669935" y="1161768"/>
                </a:cubicBezTo>
                <a:cubicBezTo>
                  <a:pt x="670553" y="1163645"/>
                  <a:pt x="670862" y="1165745"/>
                  <a:pt x="670862" y="1168067"/>
                </a:cubicBezTo>
                <a:cubicBezTo>
                  <a:pt x="670862" y="1168871"/>
                  <a:pt x="670852" y="1169543"/>
                  <a:pt x="670830" y="1170086"/>
                </a:cubicBezTo>
                <a:cubicBezTo>
                  <a:pt x="670808" y="1170628"/>
                  <a:pt x="670776" y="1171138"/>
                  <a:pt x="670732" y="1171616"/>
                </a:cubicBezTo>
                <a:lnTo>
                  <a:pt x="647780" y="1171616"/>
                </a:lnTo>
                <a:cubicBezTo>
                  <a:pt x="647780" y="1174958"/>
                  <a:pt x="648713" y="1177525"/>
                  <a:pt x="650580" y="1179316"/>
                </a:cubicBezTo>
                <a:cubicBezTo>
                  <a:pt x="652446" y="1181106"/>
                  <a:pt x="655138" y="1182001"/>
                  <a:pt x="658654" y="1182001"/>
                </a:cubicBezTo>
                <a:cubicBezTo>
                  <a:pt x="659609" y="1182001"/>
                  <a:pt x="660564" y="1181963"/>
                  <a:pt x="661519" y="1181888"/>
                </a:cubicBezTo>
                <a:cubicBezTo>
                  <a:pt x="662474" y="1181812"/>
                  <a:pt x="663396" y="1181709"/>
                  <a:pt x="664286" y="1181578"/>
                </a:cubicBezTo>
                <a:cubicBezTo>
                  <a:pt x="665176" y="1181448"/>
                  <a:pt x="666028" y="1181302"/>
                  <a:pt x="666842" y="1181139"/>
                </a:cubicBezTo>
                <a:cubicBezTo>
                  <a:pt x="667656" y="1180976"/>
                  <a:pt x="668410" y="1180797"/>
                  <a:pt x="669104" y="1180602"/>
                </a:cubicBezTo>
                <a:lnTo>
                  <a:pt x="669104" y="1185257"/>
                </a:lnTo>
                <a:cubicBezTo>
                  <a:pt x="667563" y="1185691"/>
                  <a:pt x="665822" y="1186044"/>
                  <a:pt x="663879" y="1186315"/>
                </a:cubicBezTo>
                <a:cubicBezTo>
                  <a:pt x="661937" y="1186586"/>
                  <a:pt x="659924" y="1186722"/>
                  <a:pt x="657840" y="1186722"/>
                </a:cubicBezTo>
                <a:cubicBezTo>
                  <a:pt x="655040" y="1186722"/>
                  <a:pt x="652631" y="1186342"/>
                  <a:pt x="650613" y="1185583"/>
                </a:cubicBezTo>
                <a:cubicBezTo>
                  <a:pt x="648594" y="1184823"/>
                  <a:pt x="646939" y="1183722"/>
                  <a:pt x="645648" y="1182278"/>
                </a:cubicBezTo>
                <a:cubicBezTo>
                  <a:pt x="644357" y="1180835"/>
                  <a:pt x="643401" y="1179066"/>
                  <a:pt x="642783" y="1176972"/>
                </a:cubicBezTo>
                <a:cubicBezTo>
                  <a:pt x="642164" y="1174877"/>
                  <a:pt x="641855" y="1172506"/>
                  <a:pt x="641855" y="1169858"/>
                </a:cubicBezTo>
                <a:cubicBezTo>
                  <a:pt x="641855" y="1167557"/>
                  <a:pt x="642186" y="1165382"/>
                  <a:pt x="642848" y="1163331"/>
                </a:cubicBezTo>
                <a:cubicBezTo>
                  <a:pt x="643510" y="1161279"/>
                  <a:pt x="644476" y="1159478"/>
                  <a:pt x="645745" y="1157926"/>
                </a:cubicBezTo>
                <a:cubicBezTo>
                  <a:pt x="647015" y="1156374"/>
                  <a:pt x="648572" y="1155143"/>
                  <a:pt x="650417" y="1154231"/>
                </a:cubicBezTo>
                <a:cubicBezTo>
                  <a:pt x="652262" y="1153320"/>
                  <a:pt x="654356" y="1152864"/>
                  <a:pt x="656701" y="1152864"/>
                </a:cubicBezTo>
                <a:close/>
                <a:moveTo>
                  <a:pt x="548019" y="1152864"/>
                </a:moveTo>
                <a:cubicBezTo>
                  <a:pt x="549777" y="1152864"/>
                  <a:pt x="551112" y="1153439"/>
                  <a:pt x="552023" y="1154589"/>
                </a:cubicBezTo>
                <a:cubicBezTo>
                  <a:pt x="552935" y="1155740"/>
                  <a:pt x="553391" y="1157519"/>
                  <a:pt x="553391" y="1159928"/>
                </a:cubicBezTo>
                <a:cubicBezTo>
                  <a:pt x="553912" y="1158800"/>
                  <a:pt x="554422" y="1157796"/>
                  <a:pt x="554921" y="1156917"/>
                </a:cubicBezTo>
                <a:cubicBezTo>
                  <a:pt x="555420" y="1156038"/>
                  <a:pt x="555957" y="1155300"/>
                  <a:pt x="556532" y="1154703"/>
                </a:cubicBezTo>
                <a:cubicBezTo>
                  <a:pt x="557107" y="1154106"/>
                  <a:pt x="557742" y="1153651"/>
                  <a:pt x="558437" y="1153336"/>
                </a:cubicBezTo>
                <a:cubicBezTo>
                  <a:pt x="559131" y="1153021"/>
                  <a:pt x="559935" y="1152864"/>
                  <a:pt x="560846" y="1152864"/>
                </a:cubicBezTo>
                <a:cubicBezTo>
                  <a:pt x="564948" y="1152864"/>
                  <a:pt x="566999" y="1156022"/>
                  <a:pt x="566999" y="1162338"/>
                </a:cubicBezTo>
                <a:lnTo>
                  <a:pt x="566999" y="1175680"/>
                </a:lnTo>
                <a:lnTo>
                  <a:pt x="569838" y="1169712"/>
                </a:lnTo>
                <a:cubicBezTo>
                  <a:pt x="572280" y="1167856"/>
                  <a:pt x="575888" y="1166928"/>
                  <a:pt x="580663" y="1166928"/>
                </a:cubicBezTo>
                <a:lnTo>
                  <a:pt x="587435" y="1166928"/>
                </a:lnTo>
                <a:lnTo>
                  <a:pt x="587435" y="1164063"/>
                </a:lnTo>
                <a:cubicBezTo>
                  <a:pt x="587435" y="1162131"/>
                  <a:pt x="586817" y="1160585"/>
                  <a:pt x="585579" y="1159424"/>
                </a:cubicBezTo>
                <a:cubicBezTo>
                  <a:pt x="584342" y="1158263"/>
                  <a:pt x="582454" y="1157682"/>
                  <a:pt x="579915" y="1157682"/>
                </a:cubicBezTo>
                <a:cubicBezTo>
                  <a:pt x="578070" y="1157682"/>
                  <a:pt x="576252" y="1157888"/>
                  <a:pt x="574461" y="1158301"/>
                </a:cubicBezTo>
                <a:cubicBezTo>
                  <a:pt x="572671" y="1158713"/>
                  <a:pt x="570820" y="1159299"/>
                  <a:pt x="568911" y="1160059"/>
                </a:cubicBezTo>
                <a:lnTo>
                  <a:pt x="568911" y="1154947"/>
                </a:lnTo>
                <a:cubicBezTo>
                  <a:pt x="569627" y="1154687"/>
                  <a:pt x="570425" y="1154432"/>
                  <a:pt x="571304" y="1154182"/>
                </a:cubicBezTo>
                <a:cubicBezTo>
                  <a:pt x="572182" y="1153933"/>
                  <a:pt x="573110" y="1153710"/>
                  <a:pt x="574087" y="1153515"/>
                </a:cubicBezTo>
                <a:cubicBezTo>
                  <a:pt x="575064" y="1153320"/>
                  <a:pt x="576084" y="1153162"/>
                  <a:pt x="577147" y="1153043"/>
                </a:cubicBezTo>
                <a:cubicBezTo>
                  <a:pt x="578211" y="1152923"/>
                  <a:pt x="579285" y="1152864"/>
                  <a:pt x="580370" y="1152864"/>
                </a:cubicBezTo>
                <a:cubicBezTo>
                  <a:pt x="582345" y="1152864"/>
                  <a:pt x="584125" y="1153081"/>
                  <a:pt x="585710" y="1153515"/>
                </a:cubicBezTo>
                <a:cubicBezTo>
                  <a:pt x="587294" y="1153949"/>
                  <a:pt x="588634" y="1154611"/>
                  <a:pt x="589730" y="1155501"/>
                </a:cubicBezTo>
                <a:cubicBezTo>
                  <a:pt x="590826" y="1156391"/>
                  <a:pt x="591667" y="1157508"/>
                  <a:pt x="592253" y="1158854"/>
                </a:cubicBezTo>
                <a:cubicBezTo>
                  <a:pt x="592839" y="1160200"/>
                  <a:pt x="593132" y="1161784"/>
                  <a:pt x="593132" y="1163607"/>
                </a:cubicBezTo>
                <a:lnTo>
                  <a:pt x="593132" y="1186136"/>
                </a:lnTo>
                <a:lnTo>
                  <a:pt x="588054" y="1186136"/>
                </a:lnTo>
                <a:lnTo>
                  <a:pt x="587924" y="1181741"/>
                </a:lnTo>
                <a:cubicBezTo>
                  <a:pt x="586144" y="1183499"/>
                  <a:pt x="584337" y="1184769"/>
                  <a:pt x="582503" y="1185550"/>
                </a:cubicBezTo>
                <a:cubicBezTo>
                  <a:pt x="580669" y="1186332"/>
                  <a:pt x="578743" y="1186722"/>
                  <a:pt x="576724" y="1186722"/>
                </a:cubicBezTo>
                <a:cubicBezTo>
                  <a:pt x="574858" y="1186722"/>
                  <a:pt x="573262" y="1186483"/>
                  <a:pt x="571938" y="1186006"/>
                </a:cubicBezTo>
                <a:cubicBezTo>
                  <a:pt x="570614" y="1185528"/>
                  <a:pt x="569524" y="1184872"/>
                  <a:pt x="568666" y="1184036"/>
                </a:cubicBezTo>
                <a:lnTo>
                  <a:pt x="566999" y="1181435"/>
                </a:lnTo>
                <a:lnTo>
                  <a:pt x="566999" y="1186136"/>
                </a:lnTo>
                <a:lnTo>
                  <a:pt x="561790" y="1186136"/>
                </a:lnTo>
                <a:lnTo>
                  <a:pt x="561790" y="1162663"/>
                </a:lnTo>
                <a:cubicBezTo>
                  <a:pt x="561790" y="1161643"/>
                  <a:pt x="561752" y="1160808"/>
                  <a:pt x="561676" y="1160156"/>
                </a:cubicBezTo>
                <a:cubicBezTo>
                  <a:pt x="561600" y="1159505"/>
                  <a:pt x="561481" y="1158990"/>
                  <a:pt x="561318" y="1158610"/>
                </a:cubicBezTo>
                <a:cubicBezTo>
                  <a:pt x="561155" y="1158230"/>
                  <a:pt x="560949" y="1157964"/>
                  <a:pt x="560699" y="1157812"/>
                </a:cubicBezTo>
                <a:cubicBezTo>
                  <a:pt x="560450" y="1157660"/>
                  <a:pt x="560140" y="1157584"/>
                  <a:pt x="559772" y="1157584"/>
                </a:cubicBezTo>
                <a:cubicBezTo>
                  <a:pt x="559338" y="1157584"/>
                  <a:pt x="558936" y="1157715"/>
                  <a:pt x="558567" y="1157975"/>
                </a:cubicBezTo>
                <a:cubicBezTo>
                  <a:pt x="558198" y="1158236"/>
                  <a:pt x="557802" y="1158659"/>
                  <a:pt x="557379" y="1159245"/>
                </a:cubicBezTo>
                <a:cubicBezTo>
                  <a:pt x="556956" y="1159831"/>
                  <a:pt x="556489" y="1160607"/>
                  <a:pt x="555979" y="1161573"/>
                </a:cubicBezTo>
                <a:cubicBezTo>
                  <a:pt x="555469" y="1162538"/>
                  <a:pt x="554867" y="1163727"/>
                  <a:pt x="554172" y="1165137"/>
                </a:cubicBezTo>
                <a:lnTo>
                  <a:pt x="554172" y="1186136"/>
                </a:lnTo>
                <a:lnTo>
                  <a:pt x="548996" y="1186136"/>
                </a:lnTo>
                <a:lnTo>
                  <a:pt x="548996" y="1163282"/>
                </a:lnTo>
                <a:cubicBezTo>
                  <a:pt x="548996" y="1162088"/>
                  <a:pt x="548957" y="1161122"/>
                  <a:pt x="548882" y="1160384"/>
                </a:cubicBezTo>
                <a:cubicBezTo>
                  <a:pt x="548806" y="1159646"/>
                  <a:pt x="548686" y="1159071"/>
                  <a:pt x="548524" y="1158659"/>
                </a:cubicBezTo>
                <a:cubicBezTo>
                  <a:pt x="548361" y="1158246"/>
                  <a:pt x="548149" y="1157964"/>
                  <a:pt x="547889" y="1157812"/>
                </a:cubicBezTo>
                <a:cubicBezTo>
                  <a:pt x="547628" y="1157660"/>
                  <a:pt x="547313" y="1157584"/>
                  <a:pt x="546945" y="1157584"/>
                </a:cubicBezTo>
                <a:cubicBezTo>
                  <a:pt x="546554" y="1157584"/>
                  <a:pt x="546185" y="1157693"/>
                  <a:pt x="545838" y="1157910"/>
                </a:cubicBezTo>
                <a:cubicBezTo>
                  <a:pt x="545490" y="1158127"/>
                  <a:pt x="545105" y="1158518"/>
                  <a:pt x="544682" y="1159082"/>
                </a:cubicBezTo>
                <a:cubicBezTo>
                  <a:pt x="544259" y="1159646"/>
                  <a:pt x="543787" y="1160417"/>
                  <a:pt x="543266" y="1161393"/>
                </a:cubicBezTo>
                <a:cubicBezTo>
                  <a:pt x="542745" y="1162370"/>
                  <a:pt x="542126" y="1163618"/>
                  <a:pt x="541410" y="1165137"/>
                </a:cubicBezTo>
                <a:lnTo>
                  <a:pt x="541410" y="1186136"/>
                </a:lnTo>
                <a:lnTo>
                  <a:pt x="536201" y="1186136"/>
                </a:lnTo>
                <a:lnTo>
                  <a:pt x="536201" y="1153450"/>
                </a:lnTo>
                <a:lnTo>
                  <a:pt x="540531" y="1153450"/>
                </a:lnTo>
                <a:lnTo>
                  <a:pt x="540791" y="1159668"/>
                </a:lnTo>
                <a:cubicBezTo>
                  <a:pt x="541356" y="1158431"/>
                  <a:pt x="541904" y="1157378"/>
                  <a:pt x="542435" y="1156510"/>
                </a:cubicBezTo>
                <a:cubicBezTo>
                  <a:pt x="542967" y="1155642"/>
                  <a:pt x="543515" y="1154942"/>
                  <a:pt x="544079" y="1154410"/>
                </a:cubicBezTo>
                <a:cubicBezTo>
                  <a:pt x="544644" y="1153878"/>
                  <a:pt x="545246" y="1153488"/>
                  <a:pt x="545887" y="1153238"/>
                </a:cubicBezTo>
                <a:cubicBezTo>
                  <a:pt x="546527" y="1152988"/>
                  <a:pt x="547238" y="1152864"/>
                  <a:pt x="548019" y="1152864"/>
                </a:cubicBezTo>
                <a:close/>
                <a:moveTo>
                  <a:pt x="475726" y="1152864"/>
                </a:moveTo>
                <a:cubicBezTo>
                  <a:pt x="478070" y="1152864"/>
                  <a:pt x="480169" y="1153227"/>
                  <a:pt x="482025" y="1153954"/>
                </a:cubicBezTo>
                <a:cubicBezTo>
                  <a:pt x="483881" y="1154682"/>
                  <a:pt x="485455" y="1155745"/>
                  <a:pt x="486746" y="1157145"/>
                </a:cubicBezTo>
                <a:cubicBezTo>
                  <a:pt x="488037" y="1158545"/>
                  <a:pt x="489025" y="1160287"/>
                  <a:pt x="489708" y="1162370"/>
                </a:cubicBezTo>
                <a:cubicBezTo>
                  <a:pt x="490392" y="1164454"/>
                  <a:pt x="490734" y="1166841"/>
                  <a:pt x="490734" y="1169532"/>
                </a:cubicBezTo>
                <a:cubicBezTo>
                  <a:pt x="490734" y="1172072"/>
                  <a:pt x="490376" y="1174400"/>
                  <a:pt x="489660" y="1176516"/>
                </a:cubicBezTo>
                <a:cubicBezTo>
                  <a:pt x="488943" y="1178632"/>
                  <a:pt x="487912" y="1180444"/>
                  <a:pt x="486567" y="1181953"/>
                </a:cubicBezTo>
                <a:cubicBezTo>
                  <a:pt x="485221" y="1183461"/>
                  <a:pt x="483582" y="1184633"/>
                  <a:pt x="481651" y="1185469"/>
                </a:cubicBezTo>
                <a:cubicBezTo>
                  <a:pt x="479719" y="1186304"/>
                  <a:pt x="477527" y="1186722"/>
                  <a:pt x="475075" y="1186722"/>
                </a:cubicBezTo>
                <a:cubicBezTo>
                  <a:pt x="472730" y="1186722"/>
                  <a:pt x="470631" y="1186358"/>
                  <a:pt x="468775" y="1185631"/>
                </a:cubicBezTo>
                <a:cubicBezTo>
                  <a:pt x="466919" y="1184904"/>
                  <a:pt x="465346" y="1183835"/>
                  <a:pt x="464054" y="1182425"/>
                </a:cubicBezTo>
                <a:cubicBezTo>
                  <a:pt x="462763" y="1181014"/>
                  <a:pt x="461775" y="1179267"/>
                  <a:pt x="461092" y="1177183"/>
                </a:cubicBezTo>
                <a:cubicBezTo>
                  <a:pt x="460408" y="1175100"/>
                  <a:pt x="460066" y="1172701"/>
                  <a:pt x="460066" y="1169988"/>
                </a:cubicBezTo>
                <a:cubicBezTo>
                  <a:pt x="460066" y="1167449"/>
                  <a:pt x="460424" y="1165132"/>
                  <a:pt x="461140" y="1163038"/>
                </a:cubicBezTo>
                <a:cubicBezTo>
                  <a:pt x="461857" y="1160943"/>
                  <a:pt x="462888" y="1159142"/>
                  <a:pt x="464233" y="1157633"/>
                </a:cubicBezTo>
                <a:cubicBezTo>
                  <a:pt x="465579" y="1156125"/>
                  <a:pt x="467218" y="1154953"/>
                  <a:pt x="469149" y="1154117"/>
                </a:cubicBezTo>
                <a:cubicBezTo>
                  <a:pt x="471081" y="1153282"/>
                  <a:pt x="473273" y="1152864"/>
                  <a:pt x="475726" y="1152864"/>
                </a:cubicBezTo>
                <a:close/>
                <a:moveTo>
                  <a:pt x="344980" y="1152864"/>
                </a:moveTo>
                <a:cubicBezTo>
                  <a:pt x="348344" y="1152864"/>
                  <a:pt x="350889" y="1153857"/>
                  <a:pt x="352615" y="1155843"/>
                </a:cubicBezTo>
                <a:cubicBezTo>
                  <a:pt x="354340" y="1157829"/>
                  <a:pt x="355203" y="1160818"/>
                  <a:pt x="355203" y="1164812"/>
                </a:cubicBezTo>
                <a:lnTo>
                  <a:pt x="355203" y="1186136"/>
                </a:lnTo>
                <a:lnTo>
                  <a:pt x="349538" y="1186136"/>
                </a:lnTo>
                <a:lnTo>
                  <a:pt x="349538" y="1165268"/>
                </a:lnTo>
                <a:cubicBezTo>
                  <a:pt x="349538" y="1162707"/>
                  <a:pt x="349061" y="1160813"/>
                  <a:pt x="348106" y="1159587"/>
                </a:cubicBezTo>
                <a:cubicBezTo>
                  <a:pt x="347151" y="1158360"/>
                  <a:pt x="345729" y="1157747"/>
                  <a:pt x="343841" y="1157747"/>
                </a:cubicBezTo>
                <a:cubicBezTo>
                  <a:pt x="343146" y="1157747"/>
                  <a:pt x="342468" y="1157850"/>
                  <a:pt x="341806" y="1158056"/>
                </a:cubicBezTo>
                <a:cubicBezTo>
                  <a:pt x="341144" y="1158263"/>
                  <a:pt x="340455" y="1158621"/>
                  <a:pt x="339738" y="1159131"/>
                </a:cubicBezTo>
                <a:cubicBezTo>
                  <a:pt x="339022" y="1159641"/>
                  <a:pt x="338246" y="1160330"/>
                  <a:pt x="337411" y="1161198"/>
                </a:cubicBezTo>
                <a:cubicBezTo>
                  <a:pt x="336575" y="1162066"/>
                  <a:pt x="335636" y="1163152"/>
                  <a:pt x="334595" y="1164454"/>
                </a:cubicBezTo>
                <a:lnTo>
                  <a:pt x="334595" y="1186136"/>
                </a:lnTo>
                <a:lnTo>
                  <a:pt x="328930" y="1186136"/>
                </a:lnTo>
                <a:lnTo>
                  <a:pt x="328930" y="1153450"/>
                </a:lnTo>
                <a:lnTo>
                  <a:pt x="333976" y="1153450"/>
                </a:lnTo>
                <a:lnTo>
                  <a:pt x="334204" y="1158724"/>
                </a:lnTo>
                <a:cubicBezTo>
                  <a:pt x="335159" y="1157595"/>
                  <a:pt x="336082" y="1156656"/>
                  <a:pt x="336971" y="1155908"/>
                </a:cubicBezTo>
                <a:cubicBezTo>
                  <a:pt x="337861" y="1155159"/>
                  <a:pt x="338735" y="1154557"/>
                  <a:pt x="339592" y="1154101"/>
                </a:cubicBezTo>
                <a:cubicBezTo>
                  <a:pt x="340450" y="1153645"/>
                  <a:pt x="341323" y="1153325"/>
                  <a:pt x="342213" y="1153140"/>
                </a:cubicBezTo>
                <a:cubicBezTo>
                  <a:pt x="343103" y="1152956"/>
                  <a:pt x="344025" y="1152864"/>
                  <a:pt x="344980" y="1152864"/>
                </a:cubicBezTo>
                <a:close/>
                <a:moveTo>
                  <a:pt x="304145" y="1152864"/>
                </a:moveTo>
                <a:cubicBezTo>
                  <a:pt x="306120" y="1152864"/>
                  <a:pt x="307900" y="1153081"/>
                  <a:pt x="309484" y="1153515"/>
                </a:cubicBezTo>
                <a:cubicBezTo>
                  <a:pt x="311069" y="1153949"/>
                  <a:pt x="312409" y="1154611"/>
                  <a:pt x="313505" y="1155501"/>
                </a:cubicBezTo>
                <a:cubicBezTo>
                  <a:pt x="314601" y="1156391"/>
                  <a:pt x="315442" y="1157508"/>
                  <a:pt x="316028" y="1158854"/>
                </a:cubicBezTo>
                <a:cubicBezTo>
                  <a:pt x="316614" y="1160200"/>
                  <a:pt x="316907" y="1161784"/>
                  <a:pt x="316907" y="1163607"/>
                </a:cubicBezTo>
                <a:lnTo>
                  <a:pt x="316907" y="1186136"/>
                </a:lnTo>
                <a:lnTo>
                  <a:pt x="311828" y="1186136"/>
                </a:lnTo>
                <a:lnTo>
                  <a:pt x="311698" y="1181741"/>
                </a:lnTo>
                <a:cubicBezTo>
                  <a:pt x="309918" y="1183499"/>
                  <a:pt x="308112" y="1184769"/>
                  <a:pt x="306278" y="1185550"/>
                </a:cubicBezTo>
                <a:cubicBezTo>
                  <a:pt x="304444" y="1186332"/>
                  <a:pt x="302517" y="1186722"/>
                  <a:pt x="300499" y="1186722"/>
                </a:cubicBezTo>
                <a:cubicBezTo>
                  <a:pt x="298632" y="1186722"/>
                  <a:pt x="297037" y="1186483"/>
                  <a:pt x="295713" y="1186006"/>
                </a:cubicBezTo>
                <a:cubicBezTo>
                  <a:pt x="294389" y="1185528"/>
                  <a:pt x="293299" y="1184872"/>
                  <a:pt x="292441" y="1184036"/>
                </a:cubicBezTo>
                <a:cubicBezTo>
                  <a:pt x="291584" y="1183201"/>
                  <a:pt x="290955" y="1182218"/>
                  <a:pt x="290553" y="1181090"/>
                </a:cubicBezTo>
                <a:cubicBezTo>
                  <a:pt x="290152" y="1179961"/>
                  <a:pt x="289951" y="1178735"/>
                  <a:pt x="289951" y="1177411"/>
                </a:cubicBezTo>
                <a:cubicBezTo>
                  <a:pt x="289951" y="1174134"/>
                  <a:pt x="291172" y="1171567"/>
                  <a:pt x="293613" y="1169712"/>
                </a:cubicBezTo>
                <a:cubicBezTo>
                  <a:pt x="296055" y="1167856"/>
                  <a:pt x="299663" y="1166928"/>
                  <a:pt x="304438" y="1166928"/>
                </a:cubicBezTo>
                <a:lnTo>
                  <a:pt x="311210" y="1166928"/>
                </a:lnTo>
                <a:lnTo>
                  <a:pt x="311210" y="1164063"/>
                </a:lnTo>
                <a:cubicBezTo>
                  <a:pt x="311210" y="1162131"/>
                  <a:pt x="310591" y="1160585"/>
                  <a:pt x="309354" y="1159424"/>
                </a:cubicBezTo>
                <a:cubicBezTo>
                  <a:pt x="308117" y="1158263"/>
                  <a:pt x="306229" y="1157682"/>
                  <a:pt x="303689" y="1157682"/>
                </a:cubicBezTo>
                <a:cubicBezTo>
                  <a:pt x="301845" y="1157682"/>
                  <a:pt x="300027" y="1157888"/>
                  <a:pt x="298236" y="1158301"/>
                </a:cubicBezTo>
                <a:cubicBezTo>
                  <a:pt x="296446" y="1158713"/>
                  <a:pt x="294595" y="1159299"/>
                  <a:pt x="292685" y="1160059"/>
                </a:cubicBezTo>
                <a:lnTo>
                  <a:pt x="292685" y="1154947"/>
                </a:lnTo>
                <a:cubicBezTo>
                  <a:pt x="293402" y="1154687"/>
                  <a:pt x="294199" y="1154432"/>
                  <a:pt x="295078" y="1154182"/>
                </a:cubicBezTo>
                <a:cubicBezTo>
                  <a:pt x="295957" y="1153933"/>
                  <a:pt x="296885" y="1153710"/>
                  <a:pt x="297862" y="1153515"/>
                </a:cubicBezTo>
                <a:cubicBezTo>
                  <a:pt x="298839" y="1153320"/>
                  <a:pt x="299859" y="1153162"/>
                  <a:pt x="300922" y="1153043"/>
                </a:cubicBezTo>
                <a:cubicBezTo>
                  <a:pt x="301986" y="1152923"/>
                  <a:pt x="303060" y="1152864"/>
                  <a:pt x="304145" y="1152864"/>
                </a:cubicBezTo>
                <a:close/>
                <a:moveTo>
                  <a:pt x="161400" y="1152864"/>
                </a:moveTo>
                <a:cubicBezTo>
                  <a:pt x="163744" y="1152864"/>
                  <a:pt x="165845" y="1153227"/>
                  <a:pt x="167700" y="1153954"/>
                </a:cubicBezTo>
                <a:cubicBezTo>
                  <a:pt x="169556" y="1154682"/>
                  <a:pt x="171129" y="1155745"/>
                  <a:pt x="172421" y="1157145"/>
                </a:cubicBezTo>
                <a:cubicBezTo>
                  <a:pt x="173712" y="1158545"/>
                  <a:pt x="174700" y="1160287"/>
                  <a:pt x="175383" y="1162370"/>
                </a:cubicBezTo>
                <a:cubicBezTo>
                  <a:pt x="176067" y="1164454"/>
                  <a:pt x="176409" y="1166841"/>
                  <a:pt x="176409" y="1169532"/>
                </a:cubicBezTo>
                <a:cubicBezTo>
                  <a:pt x="176409" y="1172072"/>
                  <a:pt x="176051" y="1174400"/>
                  <a:pt x="175335" y="1176516"/>
                </a:cubicBezTo>
                <a:cubicBezTo>
                  <a:pt x="174618" y="1178632"/>
                  <a:pt x="173587" y="1180444"/>
                  <a:pt x="172242" y="1181953"/>
                </a:cubicBezTo>
                <a:cubicBezTo>
                  <a:pt x="170896" y="1183461"/>
                  <a:pt x="169257" y="1184633"/>
                  <a:pt x="167326" y="1185469"/>
                </a:cubicBezTo>
                <a:cubicBezTo>
                  <a:pt x="165394" y="1186304"/>
                  <a:pt x="163202" y="1186722"/>
                  <a:pt x="160750" y="1186722"/>
                </a:cubicBezTo>
                <a:cubicBezTo>
                  <a:pt x="158405" y="1186722"/>
                  <a:pt x="156305" y="1186358"/>
                  <a:pt x="154450" y="1185631"/>
                </a:cubicBezTo>
                <a:cubicBezTo>
                  <a:pt x="152594" y="1184904"/>
                  <a:pt x="151021" y="1183835"/>
                  <a:pt x="149729" y="1182425"/>
                </a:cubicBezTo>
                <a:cubicBezTo>
                  <a:pt x="148438" y="1181014"/>
                  <a:pt x="147450" y="1179267"/>
                  <a:pt x="146766" y="1177183"/>
                </a:cubicBezTo>
                <a:cubicBezTo>
                  <a:pt x="146083" y="1175100"/>
                  <a:pt x="145741" y="1172701"/>
                  <a:pt x="145741" y="1169988"/>
                </a:cubicBezTo>
                <a:cubicBezTo>
                  <a:pt x="145741" y="1167449"/>
                  <a:pt x="146099" y="1165132"/>
                  <a:pt x="146815" y="1163038"/>
                </a:cubicBezTo>
                <a:cubicBezTo>
                  <a:pt x="147531" y="1160943"/>
                  <a:pt x="148562" y="1159142"/>
                  <a:pt x="149908" y="1157633"/>
                </a:cubicBezTo>
                <a:cubicBezTo>
                  <a:pt x="151254" y="1156125"/>
                  <a:pt x="152893" y="1154953"/>
                  <a:pt x="154824" y="1154117"/>
                </a:cubicBezTo>
                <a:cubicBezTo>
                  <a:pt x="156756" y="1153282"/>
                  <a:pt x="158948" y="1152864"/>
                  <a:pt x="161400" y="1152864"/>
                </a:cubicBezTo>
                <a:close/>
                <a:moveTo>
                  <a:pt x="56625" y="1152864"/>
                </a:moveTo>
                <a:cubicBezTo>
                  <a:pt x="58969" y="1152864"/>
                  <a:pt x="61069" y="1153227"/>
                  <a:pt x="62925" y="1153954"/>
                </a:cubicBezTo>
                <a:cubicBezTo>
                  <a:pt x="64781" y="1154682"/>
                  <a:pt x="66354" y="1155745"/>
                  <a:pt x="67646" y="1157145"/>
                </a:cubicBezTo>
                <a:cubicBezTo>
                  <a:pt x="68937" y="1158545"/>
                  <a:pt x="69925" y="1160287"/>
                  <a:pt x="70608" y="1162370"/>
                </a:cubicBezTo>
                <a:cubicBezTo>
                  <a:pt x="71292" y="1164454"/>
                  <a:pt x="71634" y="1166841"/>
                  <a:pt x="71634" y="1169532"/>
                </a:cubicBezTo>
                <a:cubicBezTo>
                  <a:pt x="71634" y="1172072"/>
                  <a:pt x="71276" y="1174400"/>
                  <a:pt x="70559" y="1176516"/>
                </a:cubicBezTo>
                <a:cubicBezTo>
                  <a:pt x="69843" y="1178632"/>
                  <a:pt x="68812" y="1180444"/>
                  <a:pt x="67467" y="1181953"/>
                </a:cubicBezTo>
                <a:cubicBezTo>
                  <a:pt x="66121" y="1183461"/>
                  <a:pt x="64482" y="1184633"/>
                  <a:pt x="62551" y="1185469"/>
                </a:cubicBezTo>
                <a:cubicBezTo>
                  <a:pt x="60619" y="1186304"/>
                  <a:pt x="58427" y="1186722"/>
                  <a:pt x="55974" y="1186722"/>
                </a:cubicBezTo>
                <a:cubicBezTo>
                  <a:pt x="53630" y="1186722"/>
                  <a:pt x="51530" y="1186358"/>
                  <a:pt x="49675" y="1185631"/>
                </a:cubicBezTo>
                <a:cubicBezTo>
                  <a:pt x="47819" y="1184904"/>
                  <a:pt x="46245" y="1183835"/>
                  <a:pt x="44954" y="1182425"/>
                </a:cubicBezTo>
                <a:cubicBezTo>
                  <a:pt x="43663" y="1181014"/>
                  <a:pt x="42675" y="1179267"/>
                  <a:pt x="41991" y="1177183"/>
                </a:cubicBezTo>
                <a:cubicBezTo>
                  <a:pt x="41308" y="1175100"/>
                  <a:pt x="40966" y="1172701"/>
                  <a:pt x="40966" y="1169988"/>
                </a:cubicBezTo>
                <a:cubicBezTo>
                  <a:pt x="40966" y="1167449"/>
                  <a:pt x="41324" y="1165132"/>
                  <a:pt x="42040" y="1163038"/>
                </a:cubicBezTo>
                <a:cubicBezTo>
                  <a:pt x="42756" y="1160943"/>
                  <a:pt x="43787" y="1159142"/>
                  <a:pt x="45133" y="1157633"/>
                </a:cubicBezTo>
                <a:cubicBezTo>
                  <a:pt x="46479" y="1156125"/>
                  <a:pt x="48117" y="1154953"/>
                  <a:pt x="50049" y="1154117"/>
                </a:cubicBezTo>
                <a:cubicBezTo>
                  <a:pt x="51981" y="1153282"/>
                  <a:pt x="54173" y="1152864"/>
                  <a:pt x="56625" y="1152864"/>
                </a:cubicBezTo>
                <a:close/>
                <a:moveTo>
                  <a:pt x="9214" y="1148469"/>
                </a:moveTo>
                <a:lnTo>
                  <a:pt x="9214" y="1181122"/>
                </a:lnTo>
                <a:lnTo>
                  <a:pt x="13544" y="1181122"/>
                </a:lnTo>
                <a:cubicBezTo>
                  <a:pt x="23224" y="1181122"/>
                  <a:pt x="28064" y="1175686"/>
                  <a:pt x="28064" y="1164812"/>
                </a:cubicBezTo>
                <a:cubicBezTo>
                  <a:pt x="28064" y="1161795"/>
                  <a:pt x="27782" y="1159245"/>
                  <a:pt x="27218" y="1157161"/>
                </a:cubicBezTo>
                <a:cubicBezTo>
                  <a:pt x="26654" y="1155078"/>
                  <a:pt x="25796" y="1153396"/>
                  <a:pt x="24646" y="1152115"/>
                </a:cubicBezTo>
                <a:cubicBezTo>
                  <a:pt x="23496" y="1150834"/>
                  <a:pt x="22052" y="1149907"/>
                  <a:pt x="20316" y="1149331"/>
                </a:cubicBezTo>
                <a:cubicBezTo>
                  <a:pt x="18580" y="1148756"/>
                  <a:pt x="16539" y="1148469"/>
                  <a:pt x="14195" y="1148469"/>
                </a:cubicBezTo>
                <a:close/>
                <a:moveTo>
                  <a:pt x="2242120" y="1143585"/>
                </a:moveTo>
                <a:lnTo>
                  <a:pt x="2249575" y="1143585"/>
                </a:lnTo>
                <a:lnTo>
                  <a:pt x="2261393" y="1168719"/>
                </a:lnTo>
                <a:lnTo>
                  <a:pt x="2265658" y="1178453"/>
                </a:lnTo>
                <a:lnTo>
                  <a:pt x="2265658" y="1155664"/>
                </a:lnTo>
                <a:lnTo>
                  <a:pt x="2265658" y="1143585"/>
                </a:lnTo>
                <a:lnTo>
                  <a:pt x="2271062" y="1143585"/>
                </a:lnTo>
                <a:lnTo>
                  <a:pt x="2271062" y="1186136"/>
                </a:lnTo>
                <a:lnTo>
                  <a:pt x="2263509" y="1186136"/>
                </a:lnTo>
                <a:lnTo>
                  <a:pt x="2251105" y="1159603"/>
                </a:lnTo>
                <a:lnTo>
                  <a:pt x="2247524" y="1151073"/>
                </a:lnTo>
                <a:lnTo>
                  <a:pt x="2247524" y="1172528"/>
                </a:lnTo>
                <a:lnTo>
                  <a:pt x="2247524" y="1186136"/>
                </a:lnTo>
                <a:lnTo>
                  <a:pt x="2242120" y="1186136"/>
                </a:lnTo>
                <a:close/>
                <a:moveTo>
                  <a:pt x="2108769" y="1143585"/>
                </a:moveTo>
                <a:lnTo>
                  <a:pt x="2116225" y="1143585"/>
                </a:lnTo>
                <a:lnTo>
                  <a:pt x="2128043" y="1168719"/>
                </a:lnTo>
                <a:lnTo>
                  <a:pt x="2132307" y="1178453"/>
                </a:lnTo>
                <a:lnTo>
                  <a:pt x="2132307" y="1155664"/>
                </a:lnTo>
                <a:lnTo>
                  <a:pt x="2132307" y="1143585"/>
                </a:lnTo>
                <a:lnTo>
                  <a:pt x="2137712" y="1143585"/>
                </a:lnTo>
                <a:lnTo>
                  <a:pt x="2137712" y="1186136"/>
                </a:lnTo>
                <a:lnTo>
                  <a:pt x="2130159" y="1186136"/>
                </a:lnTo>
                <a:lnTo>
                  <a:pt x="2117755" y="1159603"/>
                </a:lnTo>
                <a:lnTo>
                  <a:pt x="2114174" y="1151073"/>
                </a:lnTo>
                <a:lnTo>
                  <a:pt x="2114174" y="1172528"/>
                </a:lnTo>
                <a:lnTo>
                  <a:pt x="2114174" y="1186136"/>
                </a:lnTo>
                <a:lnTo>
                  <a:pt x="2108769" y="1186136"/>
                </a:lnTo>
                <a:close/>
                <a:moveTo>
                  <a:pt x="2028695" y="1143585"/>
                </a:moveTo>
                <a:lnTo>
                  <a:pt x="2035695" y="1143585"/>
                </a:lnTo>
                <a:lnTo>
                  <a:pt x="2044159" y="1159147"/>
                </a:lnTo>
                <a:lnTo>
                  <a:pt x="2047285" y="1165398"/>
                </a:lnTo>
                <a:lnTo>
                  <a:pt x="2050150" y="1159733"/>
                </a:lnTo>
                <a:lnTo>
                  <a:pt x="2058712" y="1143585"/>
                </a:lnTo>
                <a:lnTo>
                  <a:pt x="2065353" y="1143585"/>
                </a:lnTo>
                <a:lnTo>
                  <a:pt x="2049954" y="1170932"/>
                </a:lnTo>
                <a:lnTo>
                  <a:pt x="2049954" y="1186136"/>
                </a:lnTo>
                <a:lnTo>
                  <a:pt x="2044094" y="1186136"/>
                </a:lnTo>
                <a:lnTo>
                  <a:pt x="2044094" y="1170802"/>
                </a:lnTo>
                <a:close/>
                <a:moveTo>
                  <a:pt x="3419" y="1143585"/>
                </a:moveTo>
                <a:lnTo>
                  <a:pt x="14391" y="1143585"/>
                </a:lnTo>
                <a:cubicBezTo>
                  <a:pt x="21032" y="1143585"/>
                  <a:pt x="25986" y="1145294"/>
                  <a:pt x="29253" y="1148713"/>
                </a:cubicBezTo>
                <a:cubicBezTo>
                  <a:pt x="32519" y="1152131"/>
                  <a:pt x="34152" y="1157356"/>
                  <a:pt x="34152" y="1164389"/>
                </a:cubicBezTo>
                <a:cubicBezTo>
                  <a:pt x="34152" y="1166429"/>
                  <a:pt x="33995" y="1168382"/>
                  <a:pt x="33680" y="1170249"/>
                </a:cubicBezTo>
                <a:cubicBezTo>
                  <a:pt x="33366" y="1172115"/>
                  <a:pt x="32861" y="1173852"/>
                  <a:pt x="32166" y="1175458"/>
                </a:cubicBezTo>
                <a:cubicBezTo>
                  <a:pt x="31472" y="1177064"/>
                  <a:pt x="30571" y="1178523"/>
                  <a:pt x="29464" y="1179836"/>
                </a:cubicBezTo>
                <a:cubicBezTo>
                  <a:pt x="28357" y="1181150"/>
                  <a:pt x="27001" y="1182273"/>
                  <a:pt x="25395" y="1183206"/>
                </a:cubicBezTo>
                <a:cubicBezTo>
                  <a:pt x="23789" y="1184139"/>
                  <a:pt x="21922" y="1184861"/>
                  <a:pt x="19795" y="1185371"/>
                </a:cubicBezTo>
                <a:cubicBezTo>
                  <a:pt x="17668" y="1185881"/>
                  <a:pt x="15248" y="1186136"/>
                  <a:pt x="12535" y="1186136"/>
                </a:cubicBezTo>
                <a:lnTo>
                  <a:pt x="3419" y="1186136"/>
                </a:lnTo>
                <a:close/>
                <a:moveTo>
                  <a:pt x="1836009" y="1142999"/>
                </a:moveTo>
                <a:lnTo>
                  <a:pt x="1836009" y="1153450"/>
                </a:lnTo>
                <a:lnTo>
                  <a:pt x="1850692" y="1153450"/>
                </a:lnTo>
                <a:lnTo>
                  <a:pt x="1850692" y="1158203"/>
                </a:lnTo>
                <a:lnTo>
                  <a:pt x="1836009" y="1158203"/>
                </a:lnTo>
                <a:lnTo>
                  <a:pt x="1836009" y="1174807"/>
                </a:lnTo>
                <a:cubicBezTo>
                  <a:pt x="1836009" y="1177151"/>
                  <a:pt x="1836633" y="1178903"/>
                  <a:pt x="1837881" y="1180064"/>
                </a:cubicBezTo>
                <a:cubicBezTo>
                  <a:pt x="1839129" y="1181226"/>
                  <a:pt x="1840969" y="1181806"/>
                  <a:pt x="1843399" y="1181806"/>
                </a:cubicBezTo>
                <a:cubicBezTo>
                  <a:pt x="1844441" y="1181806"/>
                  <a:pt x="1845581" y="1181725"/>
                  <a:pt x="1846818" y="1181562"/>
                </a:cubicBezTo>
                <a:cubicBezTo>
                  <a:pt x="1848055" y="1181399"/>
                  <a:pt x="1849346" y="1181144"/>
                  <a:pt x="1850692" y="1180797"/>
                </a:cubicBezTo>
                <a:lnTo>
                  <a:pt x="1850692" y="1185680"/>
                </a:lnTo>
                <a:cubicBezTo>
                  <a:pt x="1849411" y="1186006"/>
                  <a:pt x="1848088" y="1186239"/>
                  <a:pt x="1846720" y="1186380"/>
                </a:cubicBezTo>
                <a:cubicBezTo>
                  <a:pt x="1845353" y="1186521"/>
                  <a:pt x="1843964" y="1186592"/>
                  <a:pt x="1842553" y="1186592"/>
                </a:cubicBezTo>
                <a:cubicBezTo>
                  <a:pt x="1838451" y="1186592"/>
                  <a:pt x="1835391" y="1185664"/>
                  <a:pt x="1833372" y="1183808"/>
                </a:cubicBezTo>
                <a:cubicBezTo>
                  <a:pt x="1831354" y="1181953"/>
                  <a:pt x="1830344" y="1179104"/>
                  <a:pt x="1830344" y="1175262"/>
                </a:cubicBezTo>
                <a:lnTo>
                  <a:pt x="1830344" y="1158203"/>
                </a:lnTo>
                <a:lnTo>
                  <a:pt x="1821196" y="1158203"/>
                </a:lnTo>
                <a:lnTo>
                  <a:pt x="1821196" y="1153450"/>
                </a:lnTo>
                <a:lnTo>
                  <a:pt x="1830344" y="1153450"/>
                </a:lnTo>
                <a:lnTo>
                  <a:pt x="1830344" y="1144464"/>
                </a:lnTo>
                <a:close/>
                <a:moveTo>
                  <a:pt x="1455009" y="1142999"/>
                </a:moveTo>
                <a:lnTo>
                  <a:pt x="1455009" y="1153450"/>
                </a:lnTo>
                <a:lnTo>
                  <a:pt x="1469692" y="1153450"/>
                </a:lnTo>
                <a:lnTo>
                  <a:pt x="1469692" y="1158203"/>
                </a:lnTo>
                <a:lnTo>
                  <a:pt x="1455009" y="1158203"/>
                </a:lnTo>
                <a:lnTo>
                  <a:pt x="1455009" y="1174807"/>
                </a:lnTo>
                <a:cubicBezTo>
                  <a:pt x="1455009" y="1177151"/>
                  <a:pt x="1455633" y="1178903"/>
                  <a:pt x="1456881" y="1180064"/>
                </a:cubicBezTo>
                <a:cubicBezTo>
                  <a:pt x="1458129" y="1181226"/>
                  <a:pt x="1459968" y="1181806"/>
                  <a:pt x="1462399" y="1181806"/>
                </a:cubicBezTo>
                <a:cubicBezTo>
                  <a:pt x="1463441" y="1181806"/>
                  <a:pt x="1464581" y="1181725"/>
                  <a:pt x="1465818" y="1181562"/>
                </a:cubicBezTo>
                <a:cubicBezTo>
                  <a:pt x="1467055" y="1181399"/>
                  <a:pt x="1468346" y="1181144"/>
                  <a:pt x="1469692" y="1180797"/>
                </a:cubicBezTo>
                <a:lnTo>
                  <a:pt x="1469692" y="1185680"/>
                </a:lnTo>
                <a:cubicBezTo>
                  <a:pt x="1468412" y="1186006"/>
                  <a:pt x="1467088" y="1186239"/>
                  <a:pt x="1465720" y="1186380"/>
                </a:cubicBezTo>
                <a:cubicBezTo>
                  <a:pt x="1464353" y="1186521"/>
                  <a:pt x="1462964" y="1186592"/>
                  <a:pt x="1461553" y="1186592"/>
                </a:cubicBezTo>
                <a:cubicBezTo>
                  <a:pt x="1457451" y="1186592"/>
                  <a:pt x="1454391" y="1185664"/>
                  <a:pt x="1452372" y="1183808"/>
                </a:cubicBezTo>
                <a:cubicBezTo>
                  <a:pt x="1450354" y="1181953"/>
                  <a:pt x="1449344" y="1179104"/>
                  <a:pt x="1449344" y="1175262"/>
                </a:cubicBezTo>
                <a:lnTo>
                  <a:pt x="1449344" y="1158203"/>
                </a:lnTo>
                <a:lnTo>
                  <a:pt x="1440196" y="1158203"/>
                </a:lnTo>
                <a:lnTo>
                  <a:pt x="1440196" y="1153450"/>
                </a:lnTo>
                <a:lnTo>
                  <a:pt x="1449344" y="1153450"/>
                </a:lnTo>
                <a:lnTo>
                  <a:pt x="1449344" y="1144464"/>
                </a:lnTo>
                <a:close/>
                <a:moveTo>
                  <a:pt x="1350234" y="1142999"/>
                </a:moveTo>
                <a:lnTo>
                  <a:pt x="1350234" y="1153450"/>
                </a:lnTo>
                <a:lnTo>
                  <a:pt x="1364917" y="1153450"/>
                </a:lnTo>
                <a:lnTo>
                  <a:pt x="1364917" y="1158203"/>
                </a:lnTo>
                <a:lnTo>
                  <a:pt x="1350234" y="1158203"/>
                </a:lnTo>
                <a:lnTo>
                  <a:pt x="1350234" y="1174807"/>
                </a:lnTo>
                <a:cubicBezTo>
                  <a:pt x="1350234" y="1177151"/>
                  <a:pt x="1350858" y="1178903"/>
                  <a:pt x="1352106" y="1180064"/>
                </a:cubicBezTo>
                <a:cubicBezTo>
                  <a:pt x="1353354" y="1181226"/>
                  <a:pt x="1355193" y="1181806"/>
                  <a:pt x="1357624" y="1181806"/>
                </a:cubicBezTo>
                <a:cubicBezTo>
                  <a:pt x="1358666" y="1181806"/>
                  <a:pt x="1359806" y="1181725"/>
                  <a:pt x="1361043" y="1181562"/>
                </a:cubicBezTo>
                <a:cubicBezTo>
                  <a:pt x="1362280" y="1181399"/>
                  <a:pt x="1363571" y="1181144"/>
                  <a:pt x="1364917" y="1180797"/>
                </a:cubicBezTo>
                <a:lnTo>
                  <a:pt x="1364917" y="1185680"/>
                </a:lnTo>
                <a:cubicBezTo>
                  <a:pt x="1363637" y="1186006"/>
                  <a:pt x="1362313" y="1186239"/>
                  <a:pt x="1360945" y="1186380"/>
                </a:cubicBezTo>
                <a:cubicBezTo>
                  <a:pt x="1359578" y="1186521"/>
                  <a:pt x="1358189" y="1186592"/>
                  <a:pt x="1356778" y="1186592"/>
                </a:cubicBezTo>
                <a:cubicBezTo>
                  <a:pt x="1352676" y="1186592"/>
                  <a:pt x="1349616" y="1185664"/>
                  <a:pt x="1347597" y="1183808"/>
                </a:cubicBezTo>
                <a:cubicBezTo>
                  <a:pt x="1345579" y="1181953"/>
                  <a:pt x="1344569" y="1179104"/>
                  <a:pt x="1344569" y="1175262"/>
                </a:cubicBezTo>
                <a:lnTo>
                  <a:pt x="1344569" y="1158203"/>
                </a:lnTo>
                <a:lnTo>
                  <a:pt x="1335421" y="1158203"/>
                </a:lnTo>
                <a:lnTo>
                  <a:pt x="1335421" y="1153450"/>
                </a:lnTo>
                <a:lnTo>
                  <a:pt x="1344569" y="1153450"/>
                </a:lnTo>
                <a:lnTo>
                  <a:pt x="1344569" y="1144464"/>
                </a:lnTo>
                <a:close/>
                <a:moveTo>
                  <a:pt x="1140684" y="1142999"/>
                </a:moveTo>
                <a:lnTo>
                  <a:pt x="1140684" y="1153450"/>
                </a:lnTo>
                <a:lnTo>
                  <a:pt x="1155367" y="1153450"/>
                </a:lnTo>
                <a:lnTo>
                  <a:pt x="1155367" y="1158203"/>
                </a:lnTo>
                <a:lnTo>
                  <a:pt x="1140684" y="1158203"/>
                </a:lnTo>
                <a:lnTo>
                  <a:pt x="1140684" y="1174807"/>
                </a:lnTo>
                <a:cubicBezTo>
                  <a:pt x="1140684" y="1177151"/>
                  <a:pt x="1141308" y="1178903"/>
                  <a:pt x="1142556" y="1180064"/>
                </a:cubicBezTo>
                <a:cubicBezTo>
                  <a:pt x="1143804" y="1181226"/>
                  <a:pt x="1145643" y="1181806"/>
                  <a:pt x="1148074" y="1181806"/>
                </a:cubicBezTo>
                <a:cubicBezTo>
                  <a:pt x="1149116" y="1181806"/>
                  <a:pt x="1150256" y="1181725"/>
                  <a:pt x="1151493" y="1181562"/>
                </a:cubicBezTo>
                <a:cubicBezTo>
                  <a:pt x="1152730" y="1181399"/>
                  <a:pt x="1154021" y="1181144"/>
                  <a:pt x="1155367" y="1180797"/>
                </a:cubicBezTo>
                <a:lnTo>
                  <a:pt x="1155367" y="1185680"/>
                </a:lnTo>
                <a:cubicBezTo>
                  <a:pt x="1154086" y="1186006"/>
                  <a:pt x="1152763" y="1186239"/>
                  <a:pt x="1151395" y="1186380"/>
                </a:cubicBezTo>
                <a:cubicBezTo>
                  <a:pt x="1150028" y="1186521"/>
                  <a:pt x="1148639" y="1186592"/>
                  <a:pt x="1147228" y="1186592"/>
                </a:cubicBezTo>
                <a:cubicBezTo>
                  <a:pt x="1143126" y="1186592"/>
                  <a:pt x="1140066" y="1185664"/>
                  <a:pt x="1138047" y="1183808"/>
                </a:cubicBezTo>
                <a:cubicBezTo>
                  <a:pt x="1136029" y="1181953"/>
                  <a:pt x="1135019" y="1179104"/>
                  <a:pt x="1135019" y="1175262"/>
                </a:cubicBezTo>
                <a:lnTo>
                  <a:pt x="1135019" y="1158203"/>
                </a:lnTo>
                <a:lnTo>
                  <a:pt x="1125871" y="1158203"/>
                </a:lnTo>
                <a:lnTo>
                  <a:pt x="1125871" y="1153450"/>
                </a:lnTo>
                <a:lnTo>
                  <a:pt x="1135019" y="1153450"/>
                </a:lnTo>
                <a:lnTo>
                  <a:pt x="1135019" y="1144464"/>
                </a:lnTo>
                <a:close/>
                <a:moveTo>
                  <a:pt x="445360" y="1142999"/>
                </a:moveTo>
                <a:lnTo>
                  <a:pt x="445360" y="1153450"/>
                </a:lnTo>
                <a:lnTo>
                  <a:pt x="460043" y="1153450"/>
                </a:lnTo>
                <a:lnTo>
                  <a:pt x="460043" y="1158203"/>
                </a:lnTo>
                <a:lnTo>
                  <a:pt x="445360" y="1158203"/>
                </a:lnTo>
                <a:lnTo>
                  <a:pt x="445360" y="1174807"/>
                </a:lnTo>
                <a:cubicBezTo>
                  <a:pt x="445360" y="1177151"/>
                  <a:pt x="445984" y="1178903"/>
                  <a:pt x="447232" y="1180064"/>
                </a:cubicBezTo>
                <a:cubicBezTo>
                  <a:pt x="448480" y="1181226"/>
                  <a:pt x="450319" y="1181806"/>
                  <a:pt x="452750" y="1181806"/>
                </a:cubicBezTo>
                <a:cubicBezTo>
                  <a:pt x="453792" y="1181806"/>
                  <a:pt x="454931" y="1181725"/>
                  <a:pt x="456169" y="1181562"/>
                </a:cubicBezTo>
                <a:cubicBezTo>
                  <a:pt x="457406" y="1181399"/>
                  <a:pt x="458697" y="1181144"/>
                  <a:pt x="460043" y="1180797"/>
                </a:cubicBezTo>
                <a:lnTo>
                  <a:pt x="460043" y="1185680"/>
                </a:lnTo>
                <a:cubicBezTo>
                  <a:pt x="458762" y="1186006"/>
                  <a:pt x="457438" y="1186239"/>
                  <a:pt x="456071" y="1186380"/>
                </a:cubicBezTo>
                <a:cubicBezTo>
                  <a:pt x="454704" y="1186521"/>
                  <a:pt x="453315" y="1186592"/>
                  <a:pt x="451904" y="1186592"/>
                </a:cubicBezTo>
                <a:cubicBezTo>
                  <a:pt x="447802" y="1186592"/>
                  <a:pt x="444742" y="1185664"/>
                  <a:pt x="442723" y="1183808"/>
                </a:cubicBezTo>
                <a:cubicBezTo>
                  <a:pt x="440704" y="1181953"/>
                  <a:pt x="439695" y="1179104"/>
                  <a:pt x="439695" y="1175262"/>
                </a:cubicBezTo>
                <a:lnTo>
                  <a:pt x="439695" y="1158203"/>
                </a:lnTo>
                <a:lnTo>
                  <a:pt x="430547" y="1158203"/>
                </a:lnTo>
                <a:lnTo>
                  <a:pt x="430547" y="1153450"/>
                </a:lnTo>
                <a:lnTo>
                  <a:pt x="439695" y="1153450"/>
                </a:lnTo>
                <a:lnTo>
                  <a:pt x="439695" y="1144464"/>
                </a:lnTo>
                <a:close/>
                <a:moveTo>
                  <a:pt x="369160" y="1142999"/>
                </a:moveTo>
                <a:lnTo>
                  <a:pt x="369160" y="1153450"/>
                </a:lnTo>
                <a:lnTo>
                  <a:pt x="383843" y="1153450"/>
                </a:lnTo>
                <a:lnTo>
                  <a:pt x="383843" y="1158203"/>
                </a:lnTo>
                <a:lnTo>
                  <a:pt x="369160" y="1158203"/>
                </a:lnTo>
                <a:lnTo>
                  <a:pt x="369160" y="1174807"/>
                </a:lnTo>
                <a:cubicBezTo>
                  <a:pt x="369160" y="1177151"/>
                  <a:pt x="369784" y="1178903"/>
                  <a:pt x="371032" y="1180064"/>
                </a:cubicBezTo>
                <a:cubicBezTo>
                  <a:pt x="372280" y="1181226"/>
                  <a:pt x="374119" y="1181806"/>
                  <a:pt x="376550" y="1181806"/>
                </a:cubicBezTo>
                <a:cubicBezTo>
                  <a:pt x="377592" y="1181806"/>
                  <a:pt x="378732" y="1181725"/>
                  <a:pt x="379969" y="1181562"/>
                </a:cubicBezTo>
                <a:cubicBezTo>
                  <a:pt x="381206" y="1181399"/>
                  <a:pt x="382497" y="1181144"/>
                  <a:pt x="383843" y="1180797"/>
                </a:cubicBezTo>
                <a:lnTo>
                  <a:pt x="383843" y="1185680"/>
                </a:lnTo>
                <a:cubicBezTo>
                  <a:pt x="382562" y="1186006"/>
                  <a:pt x="381238" y="1186239"/>
                  <a:pt x="379871" y="1186380"/>
                </a:cubicBezTo>
                <a:cubicBezTo>
                  <a:pt x="378504" y="1186521"/>
                  <a:pt x="377115" y="1186592"/>
                  <a:pt x="375704" y="1186592"/>
                </a:cubicBezTo>
                <a:cubicBezTo>
                  <a:pt x="371602" y="1186592"/>
                  <a:pt x="368542" y="1185664"/>
                  <a:pt x="366523" y="1183808"/>
                </a:cubicBezTo>
                <a:cubicBezTo>
                  <a:pt x="364505" y="1181953"/>
                  <a:pt x="363495" y="1179104"/>
                  <a:pt x="363495" y="1175262"/>
                </a:cubicBezTo>
                <a:lnTo>
                  <a:pt x="363495" y="1158203"/>
                </a:lnTo>
                <a:lnTo>
                  <a:pt x="354347" y="1158203"/>
                </a:lnTo>
                <a:lnTo>
                  <a:pt x="354347" y="1153450"/>
                </a:lnTo>
                <a:lnTo>
                  <a:pt x="363495" y="1153450"/>
                </a:lnTo>
                <a:lnTo>
                  <a:pt x="363495" y="1144464"/>
                </a:lnTo>
                <a:close/>
                <a:moveTo>
                  <a:pt x="2092873" y="1140134"/>
                </a:moveTo>
                <a:lnTo>
                  <a:pt x="2098277" y="1140134"/>
                </a:lnTo>
                <a:lnTo>
                  <a:pt x="2075943" y="1193136"/>
                </a:lnTo>
                <a:lnTo>
                  <a:pt x="2070539" y="1193136"/>
                </a:lnTo>
                <a:close/>
                <a:moveTo>
                  <a:pt x="1933785" y="1140134"/>
                </a:moveTo>
                <a:lnTo>
                  <a:pt x="1934664" y="1140134"/>
                </a:lnTo>
                <a:cubicBezTo>
                  <a:pt x="1936856" y="1140134"/>
                  <a:pt x="1938858" y="1140340"/>
                  <a:pt x="1940670" y="1140753"/>
                </a:cubicBezTo>
                <a:cubicBezTo>
                  <a:pt x="1942483" y="1141165"/>
                  <a:pt x="1944100" y="1141724"/>
                  <a:pt x="1945521" y="1142429"/>
                </a:cubicBezTo>
                <a:cubicBezTo>
                  <a:pt x="1946943" y="1143135"/>
                  <a:pt x="1948180" y="1143965"/>
                  <a:pt x="1949233" y="1144920"/>
                </a:cubicBezTo>
                <a:cubicBezTo>
                  <a:pt x="1950285" y="1145875"/>
                  <a:pt x="1951164" y="1146884"/>
                  <a:pt x="1951870" y="1147948"/>
                </a:cubicBezTo>
                <a:cubicBezTo>
                  <a:pt x="1952575" y="1149011"/>
                  <a:pt x="1953096" y="1150113"/>
                  <a:pt x="1953432" y="1151252"/>
                </a:cubicBezTo>
                <a:cubicBezTo>
                  <a:pt x="1953769" y="1152392"/>
                  <a:pt x="1953937" y="1153504"/>
                  <a:pt x="1953937" y="1154589"/>
                </a:cubicBezTo>
                <a:cubicBezTo>
                  <a:pt x="1953937" y="1158105"/>
                  <a:pt x="1952960" y="1160769"/>
                  <a:pt x="1951007" y="1162582"/>
                </a:cubicBezTo>
                <a:cubicBezTo>
                  <a:pt x="1949054" y="1164394"/>
                  <a:pt x="1946221" y="1165419"/>
                  <a:pt x="1942510" y="1165658"/>
                </a:cubicBezTo>
                <a:lnTo>
                  <a:pt x="1942249" y="1173667"/>
                </a:lnTo>
                <a:lnTo>
                  <a:pt x="1937398" y="1173667"/>
                </a:lnTo>
                <a:lnTo>
                  <a:pt x="1936975" y="1161198"/>
                </a:lnTo>
                <a:lnTo>
                  <a:pt x="1940784" y="1161198"/>
                </a:lnTo>
                <a:cubicBezTo>
                  <a:pt x="1942108" y="1161198"/>
                  <a:pt x="1943215" y="1161057"/>
                  <a:pt x="1944105" y="1160775"/>
                </a:cubicBezTo>
                <a:cubicBezTo>
                  <a:pt x="1944995" y="1160493"/>
                  <a:pt x="1945711" y="1160091"/>
                  <a:pt x="1946254" y="1159570"/>
                </a:cubicBezTo>
                <a:cubicBezTo>
                  <a:pt x="1946796" y="1159049"/>
                  <a:pt x="1947187" y="1158415"/>
                  <a:pt x="1947426" y="1157666"/>
                </a:cubicBezTo>
                <a:cubicBezTo>
                  <a:pt x="1947665" y="1156917"/>
                  <a:pt x="1947784" y="1156076"/>
                  <a:pt x="1947784" y="1155143"/>
                </a:cubicBezTo>
                <a:cubicBezTo>
                  <a:pt x="1947784" y="1153558"/>
                  <a:pt x="1947458" y="1152148"/>
                  <a:pt x="1946807" y="1150910"/>
                </a:cubicBezTo>
                <a:cubicBezTo>
                  <a:pt x="1946156" y="1149673"/>
                  <a:pt x="1945245" y="1148631"/>
                  <a:pt x="1944073" y="1147785"/>
                </a:cubicBezTo>
                <a:cubicBezTo>
                  <a:pt x="1942900" y="1146938"/>
                  <a:pt x="1941506" y="1146298"/>
                  <a:pt x="1939889" y="1145864"/>
                </a:cubicBezTo>
                <a:cubicBezTo>
                  <a:pt x="1938272" y="1145430"/>
                  <a:pt x="1936509" y="1145213"/>
                  <a:pt x="1934599" y="1145213"/>
                </a:cubicBezTo>
                <a:lnTo>
                  <a:pt x="1933785" y="1145213"/>
                </a:lnTo>
                <a:close/>
                <a:moveTo>
                  <a:pt x="1778059" y="1140134"/>
                </a:moveTo>
                <a:lnTo>
                  <a:pt x="1783757" y="1140134"/>
                </a:lnTo>
                <a:lnTo>
                  <a:pt x="1783757" y="1186136"/>
                </a:lnTo>
                <a:lnTo>
                  <a:pt x="1778678" y="1186136"/>
                </a:lnTo>
                <a:lnTo>
                  <a:pt x="1778482" y="1179950"/>
                </a:lnTo>
                <a:cubicBezTo>
                  <a:pt x="1776898" y="1182251"/>
                  <a:pt x="1775183" y="1183955"/>
                  <a:pt x="1773339" y="1185062"/>
                </a:cubicBezTo>
                <a:cubicBezTo>
                  <a:pt x="1771494" y="1186169"/>
                  <a:pt x="1769497" y="1186722"/>
                  <a:pt x="1767348" y="1186722"/>
                </a:cubicBezTo>
                <a:cubicBezTo>
                  <a:pt x="1765482" y="1186722"/>
                  <a:pt x="1763838" y="1186332"/>
                  <a:pt x="1762416" y="1185550"/>
                </a:cubicBezTo>
                <a:cubicBezTo>
                  <a:pt x="1760994" y="1184769"/>
                  <a:pt x="1759812" y="1183667"/>
                  <a:pt x="1758867" y="1182246"/>
                </a:cubicBezTo>
                <a:cubicBezTo>
                  <a:pt x="1757923" y="1180824"/>
                  <a:pt x="1757212" y="1179115"/>
                  <a:pt x="1756735" y="1177118"/>
                </a:cubicBezTo>
                <a:cubicBezTo>
                  <a:pt x="1756258" y="1175121"/>
                  <a:pt x="1756019" y="1172907"/>
                  <a:pt x="1756019" y="1170477"/>
                </a:cubicBezTo>
                <a:cubicBezTo>
                  <a:pt x="1756019" y="1167699"/>
                  <a:pt x="1756399" y="1165230"/>
                  <a:pt x="1757158" y="1163070"/>
                </a:cubicBezTo>
                <a:cubicBezTo>
                  <a:pt x="1757918" y="1160910"/>
                  <a:pt x="1758998" y="1159087"/>
                  <a:pt x="1760398" y="1157601"/>
                </a:cubicBezTo>
                <a:cubicBezTo>
                  <a:pt x="1761797" y="1156114"/>
                  <a:pt x="1763479" y="1154985"/>
                  <a:pt x="1765444" y="1154215"/>
                </a:cubicBezTo>
                <a:cubicBezTo>
                  <a:pt x="1767408" y="1153444"/>
                  <a:pt x="1769595" y="1153059"/>
                  <a:pt x="1772004" y="1153059"/>
                </a:cubicBezTo>
                <a:cubicBezTo>
                  <a:pt x="1773046" y="1153059"/>
                  <a:pt x="1774071" y="1153124"/>
                  <a:pt x="1775080" y="1153254"/>
                </a:cubicBezTo>
                <a:cubicBezTo>
                  <a:pt x="1776090" y="1153385"/>
                  <a:pt x="1777083" y="1153591"/>
                  <a:pt x="1778059" y="1153873"/>
                </a:cubicBezTo>
                <a:close/>
                <a:moveTo>
                  <a:pt x="1711384" y="1140134"/>
                </a:moveTo>
                <a:lnTo>
                  <a:pt x="1717082" y="1140134"/>
                </a:lnTo>
                <a:lnTo>
                  <a:pt x="1717082" y="1186136"/>
                </a:lnTo>
                <a:lnTo>
                  <a:pt x="1712003" y="1186136"/>
                </a:lnTo>
                <a:lnTo>
                  <a:pt x="1711807" y="1179950"/>
                </a:lnTo>
                <a:cubicBezTo>
                  <a:pt x="1710223" y="1182251"/>
                  <a:pt x="1708508" y="1183955"/>
                  <a:pt x="1706664" y="1185062"/>
                </a:cubicBezTo>
                <a:cubicBezTo>
                  <a:pt x="1704819" y="1186169"/>
                  <a:pt x="1702822" y="1186722"/>
                  <a:pt x="1700673" y="1186722"/>
                </a:cubicBezTo>
                <a:cubicBezTo>
                  <a:pt x="1698807" y="1186722"/>
                  <a:pt x="1697163" y="1186332"/>
                  <a:pt x="1695741" y="1185550"/>
                </a:cubicBezTo>
                <a:cubicBezTo>
                  <a:pt x="1694319" y="1184769"/>
                  <a:pt x="1693137" y="1183667"/>
                  <a:pt x="1692192" y="1182246"/>
                </a:cubicBezTo>
                <a:cubicBezTo>
                  <a:pt x="1691248" y="1180824"/>
                  <a:pt x="1690537" y="1179115"/>
                  <a:pt x="1690060" y="1177118"/>
                </a:cubicBezTo>
                <a:cubicBezTo>
                  <a:pt x="1689583" y="1175121"/>
                  <a:pt x="1689344" y="1172907"/>
                  <a:pt x="1689344" y="1170477"/>
                </a:cubicBezTo>
                <a:cubicBezTo>
                  <a:pt x="1689344" y="1167699"/>
                  <a:pt x="1689724" y="1165230"/>
                  <a:pt x="1690483" y="1163070"/>
                </a:cubicBezTo>
                <a:cubicBezTo>
                  <a:pt x="1691243" y="1160910"/>
                  <a:pt x="1692323" y="1159087"/>
                  <a:pt x="1693723" y="1157601"/>
                </a:cubicBezTo>
                <a:cubicBezTo>
                  <a:pt x="1695122" y="1156114"/>
                  <a:pt x="1696804" y="1154985"/>
                  <a:pt x="1698769" y="1154215"/>
                </a:cubicBezTo>
                <a:cubicBezTo>
                  <a:pt x="1700733" y="1153444"/>
                  <a:pt x="1702920" y="1153059"/>
                  <a:pt x="1705329" y="1153059"/>
                </a:cubicBezTo>
                <a:cubicBezTo>
                  <a:pt x="1706371" y="1153059"/>
                  <a:pt x="1707396" y="1153124"/>
                  <a:pt x="1708405" y="1153254"/>
                </a:cubicBezTo>
                <a:cubicBezTo>
                  <a:pt x="1709415" y="1153385"/>
                  <a:pt x="1710408" y="1153591"/>
                  <a:pt x="1711384" y="1153873"/>
                </a:cubicBezTo>
                <a:close/>
                <a:moveTo>
                  <a:pt x="1481454" y="1140134"/>
                </a:moveTo>
                <a:lnTo>
                  <a:pt x="1487119" y="1140134"/>
                </a:lnTo>
                <a:lnTo>
                  <a:pt x="1487119" y="1153450"/>
                </a:lnTo>
                <a:lnTo>
                  <a:pt x="1486924" y="1158594"/>
                </a:lnTo>
                <a:cubicBezTo>
                  <a:pt x="1487813" y="1157530"/>
                  <a:pt x="1488687" y="1156635"/>
                  <a:pt x="1489544" y="1155908"/>
                </a:cubicBezTo>
                <a:cubicBezTo>
                  <a:pt x="1490402" y="1155181"/>
                  <a:pt x="1491259" y="1154589"/>
                  <a:pt x="1492116" y="1154133"/>
                </a:cubicBezTo>
                <a:cubicBezTo>
                  <a:pt x="1492974" y="1153678"/>
                  <a:pt x="1493847" y="1153352"/>
                  <a:pt x="1494737" y="1153157"/>
                </a:cubicBezTo>
                <a:cubicBezTo>
                  <a:pt x="1495627" y="1152961"/>
                  <a:pt x="1496549" y="1152864"/>
                  <a:pt x="1497504" y="1152864"/>
                </a:cubicBezTo>
                <a:cubicBezTo>
                  <a:pt x="1500760" y="1152864"/>
                  <a:pt x="1503278" y="1153857"/>
                  <a:pt x="1505057" y="1155843"/>
                </a:cubicBezTo>
                <a:cubicBezTo>
                  <a:pt x="1506837" y="1157829"/>
                  <a:pt x="1507727" y="1160818"/>
                  <a:pt x="1507727" y="1164812"/>
                </a:cubicBezTo>
                <a:lnTo>
                  <a:pt x="1507727" y="1186136"/>
                </a:lnTo>
                <a:lnTo>
                  <a:pt x="1502062" y="1186136"/>
                </a:lnTo>
                <a:lnTo>
                  <a:pt x="1502062" y="1165268"/>
                </a:lnTo>
                <a:cubicBezTo>
                  <a:pt x="1502062" y="1162750"/>
                  <a:pt x="1501590" y="1160867"/>
                  <a:pt x="1500646" y="1159619"/>
                </a:cubicBezTo>
                <a:cubicBezTo>
                  <a:pt x="1499702" y="1158371"/>
                  <a:pt x="1498351" y="1157747"/>
                  <a:pt x="1496593" y="1157747"/>
                </a:cubicBezTo>
                <a:cubicBezTo>
                  <a:pt x="1495833" y="1157747"/>
                  <a:pt x="1495122" y="1157850"/>
                  <a:pt x="1494460" y="1158056"/>
                </a:cubicBezTo>
                <a:cubicBezTo>
                  <a:pt x="1493798" y="1158263"/>
                  <a:pt x="1493109" y="1158621"/>
                  <a:pt x="1492393" y="1159131"/>
                </a:cubicBezTo>
                <a:cubicBezTo>
                  <a:pt x="1491677" y="1159641"/>
                  <a:pt x="1490895" y="1160330"/>
                  <a:pt x="1490049" y="1161198"/>
                </a:cubicBezTo>
                <a:cubicBezTo>
                  <a:pt x="1489202" y="1162066"/>
                  <a:pt x="1488226" y="1163152"/>
                  <a:pt x="1487119" y="1164454"/>
                </a:cubicBezTo>
                <a:lnTo>
                  <a:pt x="1487119" y="1186136"/>
                </a:lnTo>
                <a:lnTo>
                  <a:pt x="1481454" y="1186136"/>
                </a:lnTo>
                <a:close/>
                <a:moveTo>
                  <a:pt x="939859" y="1140134"/>
                </a:moveTo>
                <a:lnTo>
                  <a:pt x="945557" y="1140134"/>
                </a:lnTo>
                <a:lnTo>
                  <a:pt x="945557" y="1186136"/>
                </a:lnTo>
                <a:lnTo>
                  <a:pt x="940478" y="1186136"/>
                </a:lnTo>
                <a:lnTo>
                  <a:pt x="940282" y="1179950"/>
                </a:lnTo>
                <a:cubicBezTo>
                  <a:pt x="938698" y="1182251"/>
                  <a:pt x="936983" y="1183955"/>
                  <a:pt x="935139" y="1185062"/>
                </a:cubicBezTo>
                <a:cubicBezTo>
                  <a:pt x="933294" y="1186169"/>
                  <a:pt x="931297" y="1186722"/>
                  <a:pt x="929148" y="1186722"/>
                </a:cubicBezTo>
                <a:cubicBezTo>
                  <a:pt x="927282" y="1186722"/>
                  <a:pt x="925638" y="1186332"/>
                  <a:pt x="924216" y="1185550"/>
                </a:cubicBezTo>
                <a:cubicBezTo>
                  <a:pt x="922794" y="1184769"/>
                  <a:pt x="921611" y="1183667"/>
                  <a:pt x="920667" y="1182246"/>
                </a:cubicBezTo>
                <a:cubicBezTo>
                  <a:pt x="919723" y="1180824"/>
                  <a:pt x="919012" y="1179115"/>
                  <a:pt x="918535" y="1177118"/>
                </a:cubicBezTo>
                <a:cubicBezTo>
                  <a:pt x="918058" y="1175121"/>
                  <a:pt x="917819" y="1172907"/>
                  <a:pt x="917819" y="1170477"/>
                </a:cubicBezTo>
                <a:cubicBezTo>
                  <a:pt x="917819" y="1167699"/>
                  <a:pt x="918198" y="1165230"/>
                  <a:pt x="918958" y="1163070"/>
                </a:cubicBezTo>
                <a:cubicBezTo>
                  <a:pt x="919718" y="1160910"/>
                  <a:pt x="920798" y="1159087"/>
                  <a:pt x="922198" y="1157601"/>
                </a:cubicBezTo>
                <a:cubicBezTo>
                  <a:pt x="923597" y="1156114"/>
                  <a:pt x="925280" y="1154985"/>
                  <a:pt x="927244" y="1154215"/>
                </a:cubicBezTo>
                <a:cubicBezTo>
                  <a:pt x="929208" y="1153444"/>
                  <a:pt x="931395" y="1153059"/>
                  <a:pt x="933804" y="1153059"/>
                </a:cubicBezTo>
                <a:cubicBezTo>
                  <a:pt x="934846" y="1153059"/>
                  <a:pt x="935871" y="1153124"/>
                  <a:pt x="936880" y="1153254"/>
                </a:cubicBezTo>
                <a:cubicBezTo>
                  <a:pt x="937890" y="1153385"/>
                  <a:pt x="938883" y="1153591"/>
                  <a:pt x="939859" y="1153873"/>
                </a:cubicBezTo>
                <a:close/>
                <a:moveTo>
                  <a:pt x="605871" y="1140134"/>
                </a:moveTo>
                <a:lnTo>
                  <a:pt x="611536" y="1140134"/>
                </a:lnTo>
                <a:lnTo>
                  <a:pt x="611536" y="1168393"/>
                </a:lnTo>
                <a:lnTo>
                  <a:pt x="626219" y="1153450"/>
                </a:lnTo>
                <a:lnTo>
                  <a:pt x="633707" y="1153450"/>
                </a:lnTo>
                <a:lnTo>
                  <a:pt x="618373" y="1168523"/>
                </a:lnTo>
                <a:lnTo>
                  <a:pt x="634553" y="1186136"/>
                </a:lnTo>
                <a:lnTo>
                  <a:pt x="626772" y="1186136"/>
                </a:lnTo>
                <a:lnTo>
                  <a:pt x="611536" y="1168621"/>
                </a:lnTo>
                <a:lnTo>
                  <a:pt x="611536" y="1186136"/>
                </a:lnTo>
                <a:lnTo>
                  <a:pt x="605871" y="1186136"/>
                </a:lnTo>
                <a:close/>
                <a:moveTo>
                  <a:pt x="1732699" y="1139744"/>
                </a:moveTo>
                <a:cubicBezTo>
                  <a:pt x="1733329" y="1139744"/>
                  <a:pt x="1733915" y="1139858"/>
                  <a:pt x="1734457" y="1140085"/>
                </a:cubicBezTo>
                <a:cubicBezTo>
                  <a:pt x="1735000" y="1140313"/>
                  <a:pt x="1735472" y="1140634"/>
                  <a:pt x="1735873" y="1141046"/>
                </a:cubicBezTo>
                <a:cubicBezTo>
                  <a:pt x="1736275" y="1141458"/>
                  <a:pt x="1736590" y="1141930"/>
                  <a:pt x="1736818" y="1142462"/>
                </a:cubicBezTo>
                <a:cubicBezTo>
                  <a:pt x="1737045" y="1142994"/>
                  <a:pt x="1737159" y="1143574"/>
                  <a:pt x="1737159" y="1144204"/>
                </a:cubicBezTo>
                <a:cubicBezTo>
                  <a:pt x="1737159" y="1144811"/>
                  <a:pt x="1737045" y="1145387"/>
                  <a:pt x="1736818" y="1145929"/>
                </a:cubicBezTo>
                <a:cubicBezTo>
                  <a:pt x="1736590" y="1146472"/>
                  <a:pt x="1736275" y="1146949"/>
                  <a:pt x="1735873" y="1147362"/>
                </a:cubicBezTo>
                <a:cubicBezTo>
                  <a:pt x="1735472" y="1147774"/>
                  <a:pt x="1735000" y="1148094"/>
                  <a:pt x="1734457" y="1148322"/>
                </a:cubicBezTo>
                <a:cubicBezTo>
                  <a:pt x="1733915" y="1148550"/>
                  <a:pt x="1733329" y="1148664"/>
                  <a:pt x="1732699" y="1148664"/>
                </a:cubicBezTo>
                <a:cubicBezTo>
                  <a:pt x="1732070" y="1148664"/>
                  <a:pt x="1731484" y="1148550"/>
                  <a:pt x="1730941" y="1148322"/>
                </a:cubicBezTo>
                <a:cubicBezTo>
                  <a:pt x="1730399" y="1148094"/>
                  <a:pt x="1729927" y="1147774"/>
                  <a:pt x="1729525" y="1147362"/>
                </a:cubicBezTo>
                <a:cubicBezTo>
                  <a:pt x="1729123" y="1146949"/>
                  <a:pt x="1728809" y="1146472"/>
                  <a:pt x="1728581" y="1145929"/>
                </a:cubicBezTo>
                <a:cubicBezTo>
                  <a:pt x="1728353" y="1145387"/>
                  <a:pt x="1728239" y="1144811"/>
                  <a:pt x="1728239" y="1144204"/>
                </a:cubicBezTo>
                <a:cubicBezTo>
                  <a:pt x="1728239" y="1143574"/>
                  <a:pt x="1728353" y="1142994"/>
                  <a:pt x="1728581" y="1142462"/>
                </a:cubicBezTo>
                <a:cubicBezTo>
                  <a:pt x="1728809" y="1141930"/>
                  <a:pt x="1729123" y="1141458"/>
                  <a:pt x="1729525" y="1141046"/>
                </a:cubicBezTo>
                <a:cubicBezTo>
                  <a:pt x="1729927" y="1140634"/>
                  <a:pt x="1730399" y="1140313"/>
                  <a:pt x="1730941" y="1140085"/>
                </a:cubicBezTo>
                <a:cubicBezTo>
                  <a:pt x="1731484" y="1139858"/>
                  <a:pt x="1732070" y="1139744"/>
                  <a:pt x="1732699" y="1139744"/>
                </a:cubicBezTo>
                <a:close/>
                <a:moveTo>
                  <a:pt x="1180249" y="1139744"/>
                </a:moveTo>
                <a:cubicBezTo>
                  <a:pt x="1180879" y="1139744"/>
                  <a:pt x="1181465" y="1139858"/>
                  <a:pt x="1182007" y="1140085"/>
                </a:cubicBezTo>
                <a:cubicBezTo>
                  <a:pt x="1182550" y="1140313"/>
                  <a:pt x="1183022" y="1140634"/>
                  <a:pt x="1183423" y="1141046"/>
                </a:cubicBezTo>
                <a:cubicBezTo>
                  <a:pt x="1183825" y="1141458"/>
                  <a:pt x="1184140" y="1141930"/>
                  <a:pt x="1184368" y="1142462"/>
                </a:cubicBezTo>
                <a:cubicBezTo>
                  <a:pt x="1184595" y="1142994"/>
                  <a:pt x="1184709" y="1143574"/>
                  <a:pt x="1184709" y="1144204"/>
                </a:cubicBezTo>
                <a:cubicBezTo>
                  <a:pt x="1184709" y="1144811"/>
                  <a:pt x="1184595" y="1145387"/>
                  <a:pt x="1184368" y="1145929"/>
                </a:cubicBezTo>
                <a:cubicBezTo>
                  <a:pt x="1184140" y="1146472"/>
                  <a:pt x="1183825" y="1146949"/>
                  <a:pt x="1183423" y="1147362"/>
                </a:cubicBezTo>
                <a:cubicBezTo>
                  <a:pt x="1183022" y="1147774"/>
                  <a:pt x="1182550" y="1148094"/>
                  <a:pt x="1182007" y="1148322"/>
                </a:cubicBezTo>
                <a:cubicBezTo>
                  <a:pt x="1181465" y="1148550"/>
                  <a:pt x="1180879" y="1148664"/>
                  <a:pt x="1180249" y="1148664"/>
                </a:cubicBezTo>
                <a:cubicBezTo>
                  <a:pt x="1179620" y="1148664"/>
                  <a:pt x="1179034" y="1148550"/>
                  <a:pt x="1178491" y="1148322"/>
                </a:cubicBezTo>
                <a:cubicBezTo>
                  <a:pt x="1177949" y="1148094"/>
                  <a:pt x="1177476" y="1147774"/>
                  <a:pt x="1177075" y="1147362"/>
                </a:cubicBezTo>
                <a:cubicBezTo>
                  <a:pt x="1176674" y="1146949"/>
                  <a:pt x="1176359" y="1146472"/>
                  <a:pt x="1176131" y="1145929"/>
                </a:cubicBezTo>
                <a:cubicBezTo>
                  <a:pt x="1175903" y="1145387"/>
                  <a:pt x="1175789" y="1144811"/>
                  <a:pt x="1175789" y="1144204"/>
                </a:cubicBezTo>
                <a:cubicBezTo>
                  <a:pt x="1175789" y="1143574"/>
                  <a:pt x="1175903" y="1142994"/>
                  <a:pt x="1176131" y="1142462"/>
                </a:cubicBezTo>
                <a:cubicBezTo>
                  <a:pt x="1176359" y="1141930"/>
                  <a:pt x="1176674" y="1141458"/>
                  <a:pt x="1177075" y="1141046"/>
                </a:cubicBezTo>
                <a:cubicBezTo>
                  <a:pt x="1177476" y="1140634"/>
                  <a:pt x="1177949" y="1140313"/>
                  <a:pt x="1178491" y="1140085"/>
                </a:cubicBezTo>
                <a:cubicBezTo>
                  <a:pt x="1179034" y="1139858"/>
                  <a:pt x="1179620" y="1139744"/>
                  <a:pt x="1180249" y="1139744"/>
                </a:cubicBezTo>
                <a:close/>
                <a:moveTo>
                  <a:pt x="1037374" y="1139744"/>
                </a:moveTo>
                <a:cubicBezTo>
                  <a:pt x="1038004" y="1139744"/>
                  <a:pt x="1038590" y="1139858"/>
                  <a:pt x="1039132" y="1140085"/>
                </a:cubicBezTo>
                <a:cubicBezTo>
                  <a:pt x="1039675" y="1140313"/>
                  <a:pt x="1040147" y="1140634"/>
                  <a:pt x="1040548" y="1141046"/>
                </a:cubicBezTo>
                <a:cubicBezTo>
                  <a:pt x="1040950" y="1141458"/>
                  <a:pt x="1041265" y="1141930"/>
                  <a:pt x="1041493" y="1142462"/>
                </a:cubicBezTo>
                <a:cubicBezTo>
                  <a:pt x="1041720" y="1142994"/>
                  <a:pt x="1041834" y="1143574"/>
                  <a:pt x="1041834" y="1144204"/>
                </a:cubicBezTo>
                <a:cubicBezTo>
                  <a:pt x="1041834" y="1144811"/>
                  <a:pt x="1041720" y="1145387"/>
                  <a:pt x="1041493" y="1145929"/>
                </a:cubicBezTo>
                <a:cubicBezTo>
                  <a:pt x="1041265" y="1146472"/>
                  <a:pt x="1040950" y="1146949"/>
                  <a:pt x="1040548" y="1147362"/>
                </a:cubicBezTo>
                <a:cubicBezTo>
                  <a:pt x="1040147" y="1147774"/>
                  <a:pt x="1039675" y="1148094"/>
                  <a:pt x="1039132" y="1148322"/>
                </a:cubicBezTo>
                <a:cubicBezTo>
                  <a:pt x="1038590" y="1148550"/>
                  <a:pt x="1038004" y="1148664"/>
                  <a:pt x="1037374" y="1148664"/>
                </a:cubicBezTo>
                <a:cubicBezTo>
                  <a:pt x="1036745" y="1148664"/>
                  <a:pt x="1036159" y="1148550"/>
                  <a:pt x="1035616" y="1148322"/>
                </a:cubicBezTo>
                <a:cubicBezTo>
                  <a:pt x="1035074" y="1148094"/>
                  <a:pt x="1034602" y="1147774"/>
                  <a:pt x="1034200" y="1147362"/>
                </a:cubicBezTo>
                <a:cubicBezTo>
                  <a:pt x="1033798" y="1146949"/>
                  <a:pt x="1033484" y="1146472"/>
                  <a:pt x="1033256" y="1145929"/>
                </a:cubicBezTo>
                <a:cubicBezTo>
                  <a:pt x="1033028" y="1145387"/>
                  <a:pt x="1032914" y="1144811"/>
                  <a:pt x="1032914" y="1144204"/>
                </a:cubicBezTo>
                <a:cubicBezTo>
                  <a:pt x="1032914" y="1143574"/>
                  <a:pt x="1033028" y="1142994"/>
                  <a:pt x="1033256" y="1142462"/>
                </a:cubicBezTo>
                <a:cubicBezTo>
                  <a:pt x="1033484" y="1141930"/>
                  <a:pt x="1033798" y="1141458"/>
                  <a:pt x="1034200" y="1141046"/>
                </a:cubicBezTo>
                <a:cubicBezTo>
                  <a:pt x="1034602" y="1140634"/>
                  <a:pt x="1035074" y="1140313"/>
                  <a:pt x="1035616" y="1140085"/>
                </a:cubicBezTo>
                <a:cubicBezTo>
                  <a:pt x="1036159" y="1139858"/>
                  <a:pt x="1036745" y="1139744"/>
                  <a:pt x="1037374" y="1139744"/>
                </a:cubicBezTo>
                <a:close/>
                <a:moveTo>
                  <a:pt x="1007674" y="1139744"/>
                </a:moveTo>
                <a:cubicBezTo>
                  <a:pt x="1009931" y="1139744"/>
                  <a:pt x="1012427" y="1140004"/>
                  <a:pt x="1015162" y="1140525"/>
                </a:cubicBezTo>
                <a:lnTo>
                  <a:pt x="1015162" y="1145408"/>
                </a:lnTo>
                <a:cubicBezTo>
                  <a:pt x="1012188" y="1144779"/>
                  <a:pt x="1009627" y="1144464"/>
                  <a:pt x="1007478" y="1144464"/>
                </a:cubicBezTo>
                <a:cubicBezTo>
                  <a:pt x="1002378" y="1144464"/>
                  <a:pt x="999828" y="1147134"/>
                  <a:pt x="999828" y="1152473"/>
                </a:cubicBezTo>
                <a:lnTo>
                  <a:pt x="999828" y="1158203"/>
                </a:lnTo>
                <a:lnTo>
                  <a:pt x="1014152" y="1158203"/>
                </a:lnTo>
                <a:lnTo>
                  <a:pt x="1014152" y="1162924"/>
                </a:lnTo>
                <a:lnTo>
                  <a:pt x="999828" y="1162924"/>
                </a:lnTo>
                <a:lnTo>
                  <a:pt x="999828" y="1186136"/>
                </a:lnTo>
                <a:lnTo>
                  <a:pt x="994065" y="1186136"/>
                </a:lnTo>
                <a:lnTo>
                  <a:pt x="994065" y="1162924"/>
                </a:lnTo>
                <a:lnTo>
                  <a:pt x="983550" y="1162924"/>
                </a:lnTo>
                <a:lnTo>
                  <a:pt x="983550" y="1158203"/>
                </a:lnTo>
                <a:lnTo>
                  <a:pt x="994065" y="1158203"/>
                </a:lnTo>
                <a:lnTo>
                  <a:pt x="994065" y="1152799"/>
                </a:lnTo>
                <a:cubicBezTo>
                  <a:pt x="994065" y="1144095"/>
                  <a:pt x="998601" y="1139744"/>
                  <a:pt x="1007674" y="1139744"/>
                </a:cubicBezTo>
                <a:close/>
                <a:moveTo>
                  <a:pt x="970699" y="1139744"/>
                </a:moveTo>
                <a:cubicBezTo>
                  <a:pt x="971329" y="1139744"/>
                  <a:pt x="971915" y="1139858"/>
                  <a:pt x="972457" y="1140085"/>
                </a:cubicBezTo>
                <a:cubicBezTo>
                  <a:pt x="973000" y="1140313"/>
                  <a:pt x="973472" y="1140634"/>
                  <a:pt x="973873" y="1141046"/>
                </a:cubicBezTo>
                <a:cubicBezTo>
                  <a:pt x="974275" y="1141458"/>
                  <a:pt x="974590" y="1141930"/>
                  <a:pt x="974818" y="1142462"/>
                </a:cubicBezTo>
                <a:cubicBezTo>
                  <a:pt x="975045" y="1142994"/>
                  <a:pt x="975159" y="1143574"/>
                  <a:pt x="975159" y="1144204"/>
                </a:cubicBezTo>
                <a:cubicBezTo>
                  <a:pt x="975159" y="1144811"/>
                  <a:pt x="975045" y="1145387"/>
                  <a:pt x="974818" y="1145929"/>
                </a:cubicBezTo>
                <a:cubicBezTo>
                  <a:pt x="974590" y="1146472"/>
                  <a:pt x="974275" y="1146949"/>
                  <a:pt x="973873" y="1147362"/>
                </a:cubicBezTo>
                <a:cubicBezTo>
                  <a:pt x="973472" y="1147774"/>
                  <a:pt x="973000" y="1148094"/>
                  <a:pt x="972457" y="1148322"/>
                </a:cubicBezTo>
                <a:cubicBezTo>
                  <a:pt x="971915" y="1148550"/>
                  <a:pt x="971329" y="1148664"/>
                  <a:pt x="970699" y="1148664"/>
                </a:cubicBezTo>
                <a:cubicBezTo>
                  <a:pt x="970070" y="1148664"/>
                  <a:pt x="969484" y="1148550"/>
                  <a:pt x="968941" y="1148322"/>
                </a:cubicBezTo>
                <a:cubicBezTo>
                  <a:pt x="968399" y="1148094"/>
                  <a:pt x="967927" y="1147774"/>
                  <a:pt x="967525" y="1147362"/>
                </a:cubicBezTo>
                <a:cubicBezTo>
                  <a:pt x="967123" y="1146949"/>
                  <a:pt x="966809" y="1146472"/>
                  <a:pt x="966581" y="1145929"/>
                </a:cubicBezTo>
                <a:cubicBezTo>
                  <a:pt x="966353" y="1145387"/>
                  <a:pt x="966239" y="1144811"/>
                  <a:pt x="966239" y="1144204"/>
                </a:cubicBezTo>
                <a:cubicBezTo>
                  <a:pt x="966239" y="1143574"/>
                  <a:pt x="966353" y="1142994"/>
                  <a:pt x="966581" y="1142462"/>
                </a:cubicBezTo>
                <a:cubicBezTo>
                  <a:pt x="966809" y="1141930"/>
                  <a:pt x="967123" y="1141458"/>
                  <a:pt x="967525" y="1141046"/>
                </a:cubicBezTo>
                <a:cubicBezTo>
                  <a:pt x="967927" y="1140634"/>
                  <a:pt x="968399" y="1140313"/>
                  <a:pt x="968941" y="1140085"/>
                </a:cubicBezTo>
                <a:cubicBezTo>
                  <a:pt x="969484" y="1139858"/>
                  <a:pt x="970070" y="1139744"/>
                  <a:pt x="970699" y="1139744"/>
                </a:cubicBezTo>
                <a:close/>
                <a:moveTo>
                  <a:pt x="2145353" y="1137660"/>
                </a:moveTo>
                <a:cubicBezTo>
                  <a:pt x="2155359" y="1146928"/>
                  <a:pt x="2160362" y="1157237"/>
                  <a:pt x="2160362" y="1168588"/>
                </a:cubicBezTo>
                <a:cubicBezTo>
                  <a:pt x="2160362" y="1170932"/>
                  <a:pt x="2160123" y="1173363"/>
                  <a:pt x="2159645" y="1175881"/>
                </a:cubicBezTo>
                <a:cubicBezTo>
                  <a:pt x="2159168" y="1178398"/>
                  <a:pt x="2158354" y="1180976"/>
                  <a:pt x="2157204" y="1183613"/>
                </a:cubicBezTo>
                <a:cubicBezTo>
                  <a:pt x="2156053" y="1186250"/>
                  <a:pt x="2154507" y="1188925"/>
                  <a:pt x="2152564" y="1191638"/>
                </a:cubicBezTo>
                <a:cubicBezTo>
                  <a:pt x="2150622" y="1194351"/>
                  <a:pt x="2148175" y="1197075"/>
                  <a:pt x="2145223" y="1199810"/>
                </a:cubicBezTo>
                <a:lnTo>
                  <a:pt x="2141935" y="1196456"/>
                </a:lnTo>
                <a:cubicBezTo>
                  <a:pt x="2146167" y="1192267"/>
                  <a:pt x="2149325" y="1187894"/>
                  <a:pt x="2151409" y="1183336"/>
                </a:cubicBezTo>
                <a:cubicBezTo>
                  <a:pt x="2153492" y="1178778"/>
                  <a:pt x="2154534" y="1174003"/>
                  <a:pt x="2154534" y="1169012"/>
                </a:cubicBezTo>
                <a:cubicBezTo>
                  <a:pt x="2154534" y="1158680"/>
                  <a:pt x="2150334" y="1149391"/>
                  <a:pt x="2141935" y="1141143"/>
                </a:cubicBezTo>
                <a:close/>
                <a:moveTo>
                  <a:pt x="2025026" y="1137660"/>
                </a:moveTo>
                <a:lnTo>
                  <a:pt x="2028314" y="1141013"/>
                </a:lnTo>
                <a:cubicBezTo>
                  <a:pt x="2019893" y="1149326"/>
                  <a:pt x="2015682" y="1158539"/>
                  <a:pt x="2015682" y="1168653"/>
                </a:cubicBezTo>
                <a:cubicBezTo>
                  <a:pt x="2015682" y="1173689"/>
                  <a:pt x="2016746" y="1178529"/>
                  <a:pt x="2018873" y="1183173"/>
                </a:cubicBezTo>
                <a:cubicBezTo>
                  <a:pt x="2020999" y="1187818"/>
                  <a:pt x="2024147" y="1192202"/>
                  <a:pt x="2028314" y="1196326"/>
                </a:cubicBezTo>
                <a:lnTo>
                  <a:pt x="2024895" y="1199810"/>
                </a:lnTo>
                <a:cubicBezTo>
                  <a:pt x="2014890" y="1190542"/>
                  <a:pt x="2009887" y="1180298"/>
                  <a:pt x="2009887" y="1169077"/>
                </a:cubicBezTo>
                <a:cubicBezTo>
                  <a:pt x="2009887" y="1166450"/>
                  <a:pt x="2010153" y="1163830"/>
                  <a:pt x="2010685" y="1161214"/>
                </a:cubicBezTo>
                <a:cubicBezTo>
                  <a:pt x="2011216" y="1158599"/>
                  <a:pt x="2012074" y="1155978"/>
                  <a:pt x="2013257" y="1153352"/>
                </a:cubicBezTo>
                <a:cubicBezTo>
                  <a:pt x="2014439" y="1150726"/>
                  <a:pt x="2016002" y="1148100"/>
                  <a:pt x="2017945" y="1145474"/>
                </a:cubicBezTo>
                <a:cubicBezTo>
                  <a:pt x="2019887" y="1142847"/>
                  <a:pt x="2022248" y="1140243"/>
                  <a:pt x="2025026" y="1137660"/>
                </a:cubicBezTo>
                <a:close/>
                <a:moveTo>
                  <a:pt x="751025" y="1088677"/>
                </a:moveTo>
                <a:lnTo>
                  <a:pt x="771275" y="1088677"/>
                </a:lnTo>
                <a:lnTo>
                  <a:pt x="771275" y="1095742"/>
                </a:lnTo>
                <a:lnTo>
                  <a:pt x="751025" y="1095742"/>
                </a:lnTo>
                <a:close/>
                <a:moveTo>
                  <a:pt x="712925" y="1088677"/>
                </a:moveTo>
                <a:lnTo>
                  <a:pt x="733175" y="1088677"/>
                </a:lnTo>
                <a:lnTo>
                  <a:pt x="733175" y="1095742"/>
                </a:lnTo>
                <a:lnTo>
                  <a:pt x="712925" y="1095742"/>
                </a:lnTo>
                <a:close/>
                <a:moveTo>
                  <a:pt x="674825" y="1088677"/>
                </a:moveTo>
                <a:lnTo>
                  <a:pt x="695075" y="1088677"/>
                </a:lnTo>
                <a:lnTo>
                  <a:pt x="695075" y="1095742"/>
                </a:lnTo>
                <a:lnTo>
                  <a:pt x="674825" y="1095742"/>
                </a:lnTo>
                <a:close/>
                <a:moveTo>
                  <a:pt x="646250" y="1088677"/>
                </a:moveTo>
                <a:lnTo>
                  <a:pt x="666500" y="1088677"/>
                </a:lnTo>
                <a:lnTo>
                  <a:pt x="666500" y="1095742"/>
                </a:lnTo>
                <a:lnTo>
                  <a:pt x="646250" y="1095742"/>
                </a:lnTo>
                <a:close/>
                <a:moveTo>
                  <a:pt x="608150" y="1088677"/>
                </a:moveTo>
                <a:lnTo>
                  <a:pt x="628400" y="1088677"/>
                </a:lnTo>
                <a:lnTo>
                  <a:pt x="628400" y="1095742"/>
                </a:lnTo>
                <a:lnTo>
                  <a:pt x="608150" y="1095742"/>
                </a:lnTo>
                <a:close/>
                <a:moveTo>
                  <a:pt x="570050" y="1088677"/>
                </a:moveTo>
                <a:lnTo>
                  <a:pt x="590300" y="1088677"/>
                </a:lnTo>
                <a:lnTo>
                  <a:pt x="590300" y="1095742"/>
                </a:lnTo>
                <a:lnTo>
                  <a:pt x="570050" y="1095742"/>
                </a:lnTo>
                <a:close/>
                <a:moveTo>
                  <a:pt x="541475" y="1088677"/>
                </a:moveTo>
                <a:lnTo>
                  <a:pt x="561725" y="1088677"/>
                </a:lnTo>
                <a:lnTo>
                  <a:pt x="561725" y="1095742"/>
                </a:lnTo>
                <a:lnTo>
                  <a:pt x="541475" y="1095742"/>
                </a:lnTo>
                <a:close/>
                <a:moveTo>
                  <a:pt x="503375" y="1088677"/>
                </a:moveTo>
                <a:lnTo>
                  <a:pt x="523625" y="1088677"/>
                </a:lnTo>
                <a:lnTo>
                  <a:pt x="523625" y="1095742"/>
                </a:lnTo>
                <a:lnTo>
                  <a:pt x="503375" y="1095742"/>
                </a:lnTo>
                <a:close/>
                <a:moveTo>
                  <a:pt x="465275" y="1088677"/>
                </a:moveTo>
                <a:lnTo>
                  <a:pt x="485525" y="1088677"/>
                </a:lnTo>
                <a:lnTo>
                  <a:pt x="485525" y="1095742"/>
                </a:lnTo>
                <a:lnTo>
                  <a:pt x="465275" y="1095742"/>
                </a:lnTo>
                <a:close/>
                <a:moveTo>
                  <a:pt x="436700" y="1088677"/>
                </a:moveTo>
                <a:lnTo>
                  <a:pt x="456950" y="1088677"/>
                </a:lnTo>
                <a:lnTo>
                  <a:pt x="456950" y="1095742"/>
                </a:lnTo>
                <a:lnTo>
                  <a:pt x="436700" y="1095742"/>
                </a:lnTo>
                <a:close/>
                <a:moveTo>
                  <a:pt x="398600" y="1088677"/>
                </a:moveTo>
                <a:lnTo>
                  <a:pt x="418850" y="1088677"/>
                </a:lnTo>
                <a:lnTo>
                  <a:pt x="418850" y="1095742"/>
                </a:lnTo>
                <a:lnTo>
                  <a:pt x="398600" y="1095742"/>
                </a:lnTo>
                <a:close/>
                <a:moveTo>
                  <a:pt x="360500" y="1088677"/>
                </a:moveTo>
                <a:lnTo>
                  <a:pt x="380750" y="1088677"/>
                </a:lnTo>
                <a:lnTo>
                  <a:pt x="380750" y="1095742"/>
                </a:lnTo>
                <a:lnTo>
                  <a:pt x="360500" y="1095742"/>
                </a:lnTo>
                <a:close/>
                <a:moveTo>
                  <a:pt x="331925" y="1088677"/>
                </a:moveTo>
                <a:lnTo>
                  <a:pt x="352175" y="1088677"/>
                </a:lnTo>
                <a:lnTo>
                  <a:pt x="352175" y="1095742"/>
                </a:lnTo>
                <a:lnTo>
                  <a:pt x="331925" y="1095742"/>
                </a:lnTo>
                <a:close/>
                <a:moveTo>
                  <a:pt x="293825" y="1088677"/>
                </a:moveTo>
                <a:lnTo>
                  <a:pt x="314075" y="1088677"/>
                </a:lnTo>
                <a:lnTo>
                  <a:pt x="314075" y="1095742"/>
                </a:lnTo>
                <a:lnTo>
                  <a:pt x="293825" y="1095742"/>
                </a:lnTo>
                <a:close/>
                <a:moveTo>
                  <a:pt x="255725" y="1088677"/>
                </a:moveTo>
                <a:lnTo>
                  <a:pt x="275975" y="1088677"/>
                </a:lnTo>
                <a:lnTo>
                  <a:pt x="275975" y="1095742"/>
                </a:lnTo>
                <a:lnTo>
                  <a:pt x="255725" y="1095742"/>
                </a:lnTo>
                <a:close/>
                <a:moveTo>
                  <a:pt x="227150" y="1088677"/>
                </a:moveTo>
                <a:lnTo>
                  <a:pt x="247400" y="1088677"/>
                </a:lnTo>
                <a:lnTo>
                  <a:pt x="247400" y="1095742"/>
                </a:lnTo>
                <a:lnTo>
                  <a:pt x="227150" y="1095742"/>
                </a:lnTo>
                <a:close/>
                <a:moveTo>
                  <a:pt x="189050" y="1088677"/>
                </a:moveTo>
                <a:lnTo>
                  <a:pt x="209300" y="1088677"/>
                </a:lnTo>
                <a:lnTo>
                  <a:pt x="209300" y="1095742"/>
                </a:lnTo>
                <a:lnTo>
                  <a:pt x="189050" y="1095742"/>
                </a:lnTo>
                <a:close/>
                <a:moveTo>
                  <a:pt x="150950" y="1088677"/>
                </a:moveTo>
                <a:lnTo>
                  <a:pt x="171200" y="1088677"/>
                </a:lnTo>
                <a:lnTo>
                  <a:pt x="171200" y="1095742"/>
                </a:lnTo>
                <a:lnTo>
                  <a:pt x="150950" y="1095742"/>
                </a:lnTo>
                <a:close/>
                <a:moveTo>
                  <a:pt x="122375" y="1088677"/>
                </a:moveTo>
                <a:lnTo>
                  <a:pt x="142625" y="1088677"/>
                </a:lnTo>
                <a:lnTo>
                  <a:pt x="142625" y="1095742"/>
                </a:lnTo>
                <a:lnTo>
                  <a:pt x="122375" y="1095742"/>
                </a:lnTo>
                <a:close/>
                <a:moveTo>
                  <a:pt x="84275" y="1088677"/>
                </a:moveTo>
                <a:lnTo>
                  <a:pt x="104525" y="1088677"/>
                </a:lnTo>
                <a:lnTo>
                  <a:pt x="104525" y="1095742"/>
                </a:lnTo>
                <a:lnTo>
                  <a:pt x="84275" y="1095742"/>
                </a:lnTo>
                <a:close/>
                <a:moveTo>
                  <a:pt x="46175" y="1088677"/>
                </a:moveTo>
                <a:lnTo>
                  <a:pt x="66425" y="1088677"/>
                </a:lnTo>
                <a:lnTo>
                  <a:pt x="66425" y="1095742"/>
                </a:lnTo>
                <a:lnTo>
                  <a:pt x="46175" y="1095742"/>
                </a:lnTo>
                <a:close/>
                <a:moveTo>
                  <a:pt x="8075" y="1088677"/>
                </a:moveTo>
                <a:lnTo>
                  <a:pt x="28325" y="1088677"/>
                </a:lnTo>
                <a:lnTo>
                  <a:pt x="28325" y="1095742"/>
                </a:lnTo>
                <a:lnTo>
                  <a:pt x="8075" y="1095742"/>
                </a:lnTo>
                <a:close/>
                <a:moveTo>
                  <a:pt x="446825" y="1024327"/>
                </a:moveTo>
                <a:cubicBezTo>
                  <a:pt x="447498" y="1024327"/>
                  <a:pt x="448138" y="1024463"/>
                  <a:pt x="448746" y="1024734"/>
                </a:cubicBezTo>
                <a:cubicBezTo>
                  <a:pt x="449354" y="1025006"/>
                  <a:pt x="449885" y="1025369"/>
                  <a:pt x="450341" y="1025825"/>
                </a:cubicBezTo>
                <a:cubicBezTo>
                  <a:pt x="450797" y="1026281"/>
                  <a:pt x="451160" y="1026812"/>
                  <a:pt x="451432" y="1027420"/>
                </a:cubicBezTo>
                <a:cubicBezTo>
                  <a:pt x="451703" y="1028028"/>
                  <a:pt x="451839" y="1028668"/>
                  <a:pt x="451839" y="1029341"/>
                </a:cubicBezTo>
                <a:cubicBezTo>
                  <a:pt x="451839" y="1030036"/>
                  <a:pt x="451703" y="1030681"/>
                  <a:pt x="451432" y="1031278"/>
                </a:cubicBezTo>
                <a:cubicBezTo>
                  <a:pt x="451160" y="1031875"/>
                  <a:pt x="450797" y="1032401"/>
                  <a:pt x="450341" y="1032857"/>
                </a:cubicBezTo>
                <a:cubicBezTo>
                  <a:pt x="449885" y="1033313"/>
                  <a:pt x="449354" y="1033671"/>
                  <a:pt x="448746" y="1033931"/>
                </a:cubicBezTo>
                <a:cubicBezTo>
                  <a:pt x="448138" y="1034192"/>
                  <a:pt x="447498" y="1034322"/>
                  <a:pt x="446825" y="1034322"/>
                </a:cubicBezTo>
                <a:cubicBezTo>
                  <a:pt x="446130" y="1034322"/>
                  <a:pt x="445485" y="1034192"/>
                  <a:pt x="444888" y="1033931"/>
                </a:cubicBezTo>
                <a:cubicBezTo>
                  <a:pt x="444291" y="1033671"/>
                  <a:pt x="443765" y="1033313"/>
                  <a:pt x="443309" y="1032857"/>
                </a:cubicBezTo>
                <a:cubicBezTo>
                  <a:pt x="442853" y="1032401"/>
                  <a:pt x="442495" y="1031875"/>
                  <a:pt x="442235" y="1031278"/>
                </a:cubicBezTo>
                <a:cubicBezTo>
                  <a:pt x="441974" y="1030681"/>
                  <a:pt x="441844" y="1030036"/>
                  <a:pt x="441844" y="1029341"/>
                </a:cubicBezTo>
                <a:cubicBezTo>
                  <a:pt x="441844" y="1028668"/>
                  <a:pt x="441974" y="1028028"/>
                  <a:pt x="442235" y="1027420"/>
                </a:cubicBezTo>
                <a:cubicBezTo>
                  <a:pt x="442495" y="1026812"/>
                  <a:pt x="442853" y="1026281"/>
                  <a:pt x="443309" y="1025825"/>
                </a:cubicBezTo>
                <a:cubicBezTo>
                  <a:pt x="443765" y="1025369"/>
                  <a:pt x="444291" y="1025006"/>
                  <a:pt x="444888" y="1024734"/>
                </a:cubicBezTo>
                <a:cubicBezTo>
                  <a:pt x="445485" y="1024463"/>
                  <a:pt x="446130" y="1024327"/>
                  <a:pt x="446825" y="1024327"/>
                </a:cubicBezTo>
                <a:close/>
                <a:moveTo>
                  <a:pt x="237340" y="1018858"/>
                </a:moveTo>
                <a:cubicBezTo>
                  <a:pt x="235929" y="1018858"/>
                  <a:pt x="234714" y="1018999"/>
                  <a:pt x="233694" y="1019281"/>
                </a:cubicBezTo>
                <a:cubicBezTo>
                  <a:pt x="232674" y="1019563"/>
                  <a:pt x="231838" y="1019965"/>
                  <a:pt x="231187" y="1020486"/>
                </a:cubicBezTo>
                <a:cubicBezTo>
                  <a:pt x="230536" y="1021007"/>
                  <a:pt x="230053" y="1021631"/>
                  <a:pt x="229738" y="1022358"/>
                </a:cubicBezTo>
                <a:cubicBezTo>
                  <a:pt x="229423" y="1023085"/>
                  <a:pt x="229266" y="1023904"/>
                  <a:pt x="229266" y="1024816"/>
                </a:cubicBezTo>
                <a:cubicBezTo>
                  <a:pt x="229266" y="1025445"/>
                  <a:pt x="229364" y="1026047"/>
                  <a:pt x="229559" y="1026623"/>
                </a:cubicBezTo>
                <a:cubicBezTo>
                  <a:pt x="229755" y="1027198"/>
                  <a:pt x="230069" y="1027708"/>
                  <a:pt x="230503" y="1028153"/>
                </a:cubicBezTo>
                <a:cubicBezTo>
                  <a:pt x="230937" y="1028598"/>
                  <a:pt x="231502" y="1028950"/>
                  <a:pt x="232196" y="1029211"/>
                </a:cubicBezTo>
                <a:cubicBezTo>
                  <a:pt x="232891" y="1029471"/>
                  <a:pt x="233737" y="1029601"/>
                  <a:pt x="234736" y="1029601"/>
                </a:cubicBezTo>
                <a:cubicBezTo>
                  <a:pt x="236038" y="1029601"/>
                  <a:pt x="237530" y="1029205"/>
                  <a:pt x="239212" y="1028413"/>
                </a:cubicBezTo>
                <a:cubicBezTo>
                  <a:pt x="240894" y="1027621"/>
                  <a:pt x="242668" y="1026368"/>
                  <a:pt x="244535" y="1024653"/>
                </a:cubicBezTo>
                <a:lnTo>
                  <a:pt x="244535" y="1018858"/>
                </a:lnTo>
                <a:close/>
                <a:moveTo>
                  <a:pt x="56365" y="1018858"/>
                </a:moveTo>
                <a:cubicBezTo>
                  <a:pt x="54954" y="1018858"/>
                  <a:pt x="53739" y="1018999"/>
                  <a:pt x="52719" y="1019281"/>
                </a:cubicBezTo>
                <a:cubicBezTo>
                  <a:pt x="51699" y="1019563"/>
                  <a:pt x="50863" y="1019965"/>
                  <a:pt x="50212" y="1020486"/>
                </a:cubicBezTo>
                <a:cubicBezTo>
                  <a:pt x="49561" y="1021007"/>
                  <a:pt x="49078" y="1021631"/>
                  <a:pt x="48763" y="1022358"/>
                </a:cubicBezTo>
                <a:cubicBezTo>
                  <a:pt x="48448" y="1023085"/>
                  <a:pt x="48291" y="1023904"/>
                  <a:pt x="48291" y="1024816"/>
                </a:cubicBezTo>
                <a:cubicBezTo>
                  <a:pt x="48291" y="1025445"/>
                  <a:pt x="48389" y="1026047"/>
                  <a:pt x="48584" y="1026623"/>
                </a:cubicBezTo>
                <a:cubicBezTo>
                  <a:pt x="48779" y="1027198"/>
                  <a:pt x="49094" y="1027708"/>
                  <a:pt x="49528" y="1028153"/>
                </a:cubicBezTo>
                <a:cubicBezTo>
                  <a:pt x="49962" y="1028598"/>
                  <a:pt x="50527" y="1028950"/>
                  <a:pt x="51221" y="1029211"/>
                </a:cubicBezTo>
                <a:cubicBezTo>
                  <a:pt x="51916" y="1029471"/>
                  <a:pt x="52762" y="1029601"/>
                  <a:pt x="53760" y="1029601"/>
                </a:cubicBezTo>
                <a:cubicBezTo>
                  <a:pt x="55063" y="1029601"/>
                  <a:pt x="56555" y="1029205"/>
                  <a:pt x="58237" y="1028413"/>
                </a:cubicBezTo>
                <a:cubicBezTo>
                  <a:pt x="59919" y="1027621"/>
                  <a:pt x="61693" y="1026368"/>
                  <a:pt x="63560" y="1024653"/>
                </a:cubicBezTo>
                <a:lnTo>
                  <a:pt x="63560" y="1018858"/>
                </a:lnTo>
                <a:close/>
                <a:moveTo>
                  <a:pt x="199989" y="1005347"/>
                </a:moveTo>
                <a:cubicBezTo>
                  <a:pt x="196907" y="1005347"/>
                  <a:pt x="194503" y="1006346"/>
                  <a:pt x="192778" y="1008342"/>
                </a:cubicBezTo>
                <a:cubicBezTo>
                  <a:pt x="191052" y="1010339"/>
                  <a:pt x="190190" y="1013465"/>
                  <a:pt x="190190" y="1017718"/>
                </a:cubicBezTo>
                <a:cubicBezTo>
                  <a:pt x="190190" y="1021669"/>
                  <a:pt x="190770" y="1024615"/>
                  <a:pt x="191931" y="1026558"/>
                </a:cubicBezTo>
                <a:cubicBezTo>
                  <a:pt x="193092" y="1028500"/>
                  <a:pt x="194736" y="1029471"/>
                  <a:pt x="196863" y="1029471"/>
                </a:cubicBezTo>
                <a:cubicBezTo>
                  <a:pt x="198296" y="1029471"/>
                  <a:pt x="199810" y="1028831"/>
                  <a:pt x="201405" y="1027550"/>
                </a:cubicBezTo>
                <a:cubicBezTo>
                  <a:pt x="203000" y="1026270"/>
                  <a:pt x="204677" y="1024371"/>
                  <a:pt x="206435" y="1021853"/>
                </a:cubicBezTo>
                <a:lnTo>
                  <a:pt x="206435" y="1006682"/>
                </a:lnTo>
                <a:cubicBezTo>
                  <a:pt x="205502" y="1006248"/>
                  <a:pt x="204471" y="1005917"/>
                  <a:pt x="203342" y="1005689"/>
                </a:cubicBezTo>
                <a:cubicBezTo>
                  <a:pt x="202214" y="1005461"/>
                  <a:pt x="201096" y="1005347"/>
                  <a:pt x="199989" y="1005347"/>
                </a:cubicBezTo>
                <a:close/>
                <a:moveTo>
                  <a:pt x="133314" y="1005347"/>
                </a:moveTo>
                <a:cubicBezTo>
                  <a:pt x="130232" y="1005347"/>
                  <a:pt x="127828" y="1006346"/>
                  <a:pt x="126103" y="1008342"/>
                </a:cubicBezTo>
                <a:cubicBezTo>
                  <a:pt x="124377" y="1010339"/>
                  <a:pt x="123514" y="1013465"/>
                  <a:pt x="123514" y="1017718"/>
                </a:cubicBezTo>
                <a:cubicBezTo>
                  <a:pt x="123514" y="1021669"/>
                  <a:pt x="124095" y="1024615"/>
                  <a:pt x="125256" y="1026558"/>
                </a:cubicBezTo>
                <a:cubicBezTo>
                  <a:pt x="126417" y="1028500"/>
                  <a:pt x="128061" y="1029471"/>
                  <a:pt x="130188" y="1029471"/>
                </a:cubicBezTo>
                <a:cubicBezTo>
                  <a:pt x="131621" y="1029471"/>
                  <a:pt x="133135" y="1028831"/>
                  <a:pt x="134730" y="1027550"/>
                </a:cubicBezTo>
                <a:cubicBezTo>
                  <a:pt x="136325" y="1026270"/>
                  <a:pt x="138002" y="1024371"/>
                  <a:pt x="139760" y="1021853"/>
                </a:cubicBezTo>
                <a:lnTo>
                  <a:pt x="139760" y="1006682"/>
                </a:lnTo>
                <a:cubicBezTo>
                  <a:pt x="138827" y="1006248"/>
                  <a:pt x="137796" y="1005917"/>
                  <a:pt x="136667" y="1005689"/>
                </a:cubicBezTo>
                <a:cubicBezTo>
                  <a:pt x="135538" y="1005461"/>
                  <a:pt x="134421" y="1005347"/>
                  <a:pt x="133314" y="1005347"/>
                </a:cubicBezTo>
                <a:close/>
                <a:moveTo>
                  <a:pt x="304015" y="1004989"/>
                </a:moveTo>
                <a:cubicBezTo>
                  <a:pt x="302778" y="1004989"/>
                  <a:pt x="301649" y="1005228"/>
                  <a:pt x="300629" y="1005705"/>
                </a:cubicBezTo>
                <a:cubicBezTo>
                  <a:pt x="299609" y="1006183"/>
                  <a:pt x="298730" y="1006856"/>
                  <a:pt x="297992" y="1007724"/>
                </a:cubicBezTo>
                <a:cubicBezTo>
                  <a:pt x="297254" y="1008592"/>
                  <a:pt x="296657" y="1009634"/>
                  <a:pt x="296201" y="1010849"/>
                </a:cubicBezTo>
                <a:cubicBezTo>
                  <a:pt x="295746" y="1012065"/>
                  <a:pt x="295464" y="1013399"/>
                  <a:pt x="295355" y="1014854"/>
                </a:cubicBezTo>
                <a:lnTo>
                  <a:pt x="312545" y="1014854"/>
                </a:lnTo>
                <a:cubicBezTo>
                  <a:pt x="312610" y="1013399"/>
                  <a:pt x="312469" y="1012070"/>
                  <a:pt x="312121" y="1010865"/>
                </a:cubicBezTo>
                <a:cubicBezTo>
                  <a:pt x="311774" y="1009661"/>
                  <a:pt x="311237" y="1008624"/>
                  <a:pt x="310510" y="1007756"/>
                </a:cubicBezTo>
                <a:cubicBezTo>
                  <a:pt x="309783" y="1006888"/>
                  <a:pt x="308877" y="1006210"/>
                  <a:pt x="307792" y="1005722"/>
                </a:cubicBezTo>
                <a:cubicBezTo>
                  <a:pt x="306706" y="1005233"/>
                  <a:pt x="305447" y="1004989"/>
                  <a:pt x="304015" y="1004989"/>
                </a:cubicBezTo>
                <a:close/>
                <a:moveTo>
                  <a:pt x="149420" y="1001050"/>
                </a:moveTo>
                <a:lnTo>
                  <a:pt x="164819" y="1001050"/>
                </a:lnTo>
                <a:lnTo>
                  <a:pt x="164819" y="1029016"/>
                </a:lnTo>
                <a:lnTo>
                  <a:pt x="174553" y="1029016"/>
                </a:lnTo>
                <a:lnTo>
                  <a:pt x="174553" y="1033736"/>
                </a:lnTo>
                <a:lnTo>
                  <a:pt x="148346" y="1033736"/>
                </a:lnTo>
                <a:lnTo>
                  <a:pt x="148346" y="1029016"/>
                </a:lnTo>
                <a:lnTo>
                  <a:pt x="159089" y="1029016"/>
                </a:lnTo>
                <a:lnTo>
                  <a:pt x="159089" y="1005738"/>
                </a:lnTo>
                <a:lnTo>
                  <a:pt x="149420" y="1005738"/>
                </a:lnTo>
                <a:close/>
                <a:moveTo>
                  <a:pt x="446825" y="1000464"/>
                </a:moveTo>
                <a:cubicBezTo>
                  <a:pt x="447498" y="1000464"/>
                  <a:pt x="448138" y="1000599"/>
                  <a:pt x="448746" y="1000871"/>
                </a:cubicBezTo>
                <a:cubicBezTo>
                  <a:pt x="449354" y="1001142"/>
                  <a:pt x="449885" y="1001506"/>
                  <a:pt x="450341" y="1001961"/>
                </a:cubicBezTo>
                <a:cubicBezTo>
                  <a:pt x="450797" y="1002417"/>
                  <a:pt x="451160" y="1002949"/>
                  <a:pt x="451432" y="1003557"/>
                </a:cubicBezTo>
                <a:cubicBezTo>
                  <a:pt x="451703" y="1004164"/>
                  <a:pt x="451839" y="1004804"/>
                  <a:pt x="451839" y="1005477"/>
                </a:cubicBezTo>
                <a:cubicBezTo>
                  <a:pt x="451839" y="1006172"/>
                  <a:pt x="451703" y="1006818"/>
                  <a:pt x="451432" y="1007414"/>
                </a:cubicBezTo>
                <a:cubicBezTo>
                  <a:pt x="451160" y="1008011"/>
                  <a:pt x="450797" y="1008538"/>
                  <a:pt x="450341" y="1008994"/>
                </a:cubicBezTo>
                <a:cubicBezTo>
                  <a:pt x="449885" y="1009449"/>
                  <a:pt x="449354" y="1009807"/>
                  <a:pt x="448746" y="1010068"/>
                </a:cubicBezTo>
                <a:cubicBezTo>
                  <a:pt x="448138" y="1010328"/>
                  <a:pt x="447498" y="1010458"/>
                  <a:pt x="446825" y="1010458"/>
                </a:cubicBezTo>
                <a:cubicBezTo>
                  <a:pt x="446130" y="1010458"/>
                  <a:pt x="445485" y="1010328"/>
                  <a:pt x="444888" y="1010068"/>
                </a:cubicBezTo>
                <a:cubicBezTo>
                  <a:pt x="444291" y="1009807"/>
                  <a:pt x="443765" y="1009449"/>
                  <a:pt x="443309" y="1008994"/>
                </a:cubicBezTo>
                <a:cubicBezTo>
                  <a:pt x="442853" y="1008538"/>
                  <a:pt x="442495" y="1008011"/>
                  <a:pt x="442235" y="1007414"/>
                </a:cubicBezTo>
                <a:cubicBezTo>
                  <a:pt x="441974" y="1006818"/>
                  <a:pt x="441844" y="1006172"/>
                  <a:pt x="441844" y="1005477"/>
                </a:cubicBezTo>
                <a:cubicBezTo>
                  <a:pt x="441844" y="1004804"/>
                  <a:pt x="441974" y="1004164"/>
                  <a:pt x="442235" y="1003557"/>
                </a:cubicBezTo>
                <a:cubicBezTo>
                  <a:pt x="442495" y="1002949"/>
                  <a:pt x="442853" y="1002417"/>
                  <a:pt x="443309" y="1001961"/>
                </a:cubicBezTo>
                <a:cubicBezTo>
                  <a:pt x="443765" y="1001506"/>
                  <a:pt x="444291" y="1001142"/>
                  <a:pt x="444888" y="1000871"/>
                </a:cubicBezTo>
                <a:cubicBezTo>
                  <a:pt x="445485" y="1000599"/>
                  <a:pt x="446130" y="1000464"/>
                  <a:pt x="446825" y="1000464"/>
                </a:cubicBezTo>
                <a:close/>
                <a:moveTo>
                  <a:pt x="304276" y="1000464"/>
                </a:moveTo>
                <a:cubicBezTo>
                  <a:pt x="306554" y="1000464"/>
                  <a:pt x="308573" y="1000822"/>
                  <a:pt x="310331" y="1001538"/>
                </a:cubicBezTo>
                <a:cubicBezTo>
                  <a:pt x="312089" y="1002254"/>
                  <a:pt x="313570" y="1003269"/>
                  <a:pt x="314775" y="1004582"/>
                </a:cubicBezTo>
                <a:cubicBezTo>
                  <a:pt x="315979" y="1005895"/>
                  <a:pt x="316891" y="1007490"/>
                  <a:pt x="317509" y="1009368"/>
                </a:cubicBezTo>
                <a:cubicBezTo>
                  <a:pt x="318128" y="1011245"/>
                  <a:pt x="318437" y="1013345"/>
                  <a:pt x="318437" y="1015667"/>
                </a:cubicBezTo>
                <a:cubicBezTo>
                  <a:pt x="318437" y="1016470"/>
                  <a:pt x="318426" y="1017143"/>
                  <a:pt x="318405" y="1017686"/>
                </a:cubicBezTo>
                <a:cubicBezTo>
                  <a:pt x="318383" y="1018229"/>
                  <a:pt x="318351" y="1018739"/>
                  <a:pt x="318307" y="1019216"/>
                </a:cubicBezTo>
                <a:lnTo>
                  <a:pt x="295355" y="1019216"/>
                </a:lnTo>
                <a:cubicBezTo>
                  <a:pt x="295355" y="1022558"/>
                  <a:pt x="296288" y="1025125"/>
                  <a:pt x="298155" y="1026916"/>
                </a:cubicBezTo>
                <a:cubicBezTo>
                  <a:pt x="300021" y="1028706"/>
                  <a:pt x="302713" y="1029601"/>
                  <a:pt x="306229" y="1029601"/>
                </a:cubicBezTo>
                <a:cubicBezTo>
                  <a:pt x="307184" y="1029601"/>
                  <a:pt x="308139" y="1029563"/>
                  <a:pt x="309094" y="1029488"/>
                </a:cubicBezTo>
                <a:cubicBezTo>
                  <a:pt x="310049" y="1029412"/>
                  <a:pt x="310971" y="1029308"/>
                  <a:pt x="311861" y="1029178"/>
                </a:cubicBezTo>
                <a:cubicBezTo>
                  <a:pt x="312751" y="1029048"/>
                  <a:pt x="313603" y="1028902"/>
                  <a:pt x="314417" y="1028739"/>
                </a:cubicBezTo>
                <a:cubicBezTo>
                  <a:pt x="315231" y="1028576"/>
                  <a:pt x="315985" y="1028397"/>
                  <a:pt x="316679" y="1028202"/>
                </a:cubicBezTo>
                <a:lnTo>
                  <a:pt x="316679" y="1032857"/>
                </a:lnTo>
                <a:cubicBezTo>
                  <a:pt x="315138" y="1033291"/>
                  <a:pt x="313397" y="1033644"/>
                  <a:pt x="311454" y="1033915"/>
                </a:cubicBezTo>
                <a:cubicBezTo>
                  <a:pt x="309512" y="1034186"/>
                  <a:pt x="307499" y="1034322"/>
                  <a:pt x="305415" y="1034322"/>
                </a:cubicBezTo>
                <a:cubicBezTo>
                  <a:pt x="302615" y="1034322"/>
                  <a:pt x="300206" y="1033942"/>
                  <a:pt x="298187" y="1033183"/>
                </a:cubicBezTo>
                <a:cubicBezTo>
                  <a:pt x="296169" y="1032423"/>
                  <a:pt x="294514" y="1031321"/>
                  <a:pt x="293223" y="1029878"/>
                </a:cubicBezTo>
                <a:cubicBezTo>
                  <a:pt x="291931" y="1028435"/>
                  <a:pt x="290976" y="1026666"/>
                  <a:pt x="290358" y="1024572"/>
                </a:cubicBezTo>
                <a:cubicBezTo>
                  <a:pt x="289739" y="1022477"/>
                  <a:pt x="289430" y="1020106"/>
                  <a:pt x="289430" y="1017458"/>
                </a:cubicBezTo>
                <a:cubicBezTo>
                  <a:pt x="289430" y="1015157"/>
                  <a:pt x="289761" y="1012982"/>
                  <a:pt x="290423" y="1010931"/>
                </a:cubicBezTo>
                <a:cubicBezTo>
                  <a:pt x="291085" y="1008880"/>
                  <a:pt x="292051" y="1007078"/>
                  <a:pt x="293320" y="1005526"/>
                </a:cubicBezTo>
                <a:cubicBezTo>
                  <a:pt x="294590" y="1003974"/>
                  <a:pt x="296147" y="1002743"/>
                  <a:pt x="297992" y="1001831"/>
                </a:cubicBezTo>
                <a:cubicBezTo>
                  <a:pt x="299837" y="1000919"/>
                  <a:pt x="301931" y="1000464"/>
                  <a:pt x="304276" y="1000464"/>
                </a:cubicBezTo>
                <a:close/>
                <a:moveTo>
                  <a:pt x="237470" y="1000464"/>
                </a:moveTo>
                <a:cubicBezTo>
                  <a:pt x="239445" y="1000464"/>
                  <a:pt x="241225" y="1000681"/>
                  <a:pt x="242809" y="1001115"/>
                </a:cubicBezTo>
                <a:cubicBezTo>
                  <a:pt x="244394" y="1001549"/>
                  <a:pt x="245734" y="1002211"/>
                  <a:pt x="246830" y="1003101"/>
                </a:cubicBezTo>
                <a:cubicBezTo>
                  <a:pt x="247926" y="1003991"/>
                  <a:pt x="248767" y="1005108"/>
                  <a:pt x="249353" y="1006454"/>
                </a:cubicBezTo>
                <a:cubicBezTo>
                  <a:pt x="249939" y="1007800"/>
                  <a:pt x="250232" y="1009384"/>
                  <a:pt x="250232" y="1011207"/>
                </a:cubicBezTo>
                <a:lnTo>
                  <a:pt x="250232" y="1033736"/>
                </a:lnTo>
                <a:lnTo>
                  <a:pt x="245154" y="1033736"/>
                </a:lnTo>
                <a:lnTo>
                  <a:pt x="245023" y="1029341"/>
                </a:lnTo>
                <a:cubicBezTo>
                  <a:pt x="243244" y="1031099"/>
                  <a:pt x="241437" y="1032369"/>
                  <a:pt x="239603" y="1033150"/>
                </a:cubicBezTo>
                <a:cubicBezTo>
                  <a:pt x="237769" y="1033931"/>
                  <a:pt x="235843" y="1034322"/>
                  <a:pt x="233824" y="1034322"/>
                </a:cubicBezTo>
                <a:cubicBezTo>
                  <a:pt x="231958" y="1034322"/>
                  <a:pt x="230362" y="1034083"/>
                  <a:pt x="229038" y="1033606"/>
                </a:cubicBezTo>
                <a:cubicBezTo>
                  <a:pt x="227714" y="1033128"/>
                  <a:pt x="226624" y="1032472"/>
                  <a:pt x="225766" y="1031636"/>
                </a:cubicBezTo>
                <a:cubicBezTo>
                  <a:pt x="224909" y="1030801"/>
                  <a:pt x="224280" y="1029819"/>
                  <a:pt x="223878" y="1028690"/>
                </a:cubicBezTo>
                <a:cubicBezTo>
                  <a:pt x="223477" y="1027561"/>
                  <a:pt x="223276" y="1026335"/>
                  <a:pt x="223276" y="1025011"/>
                </a:cubicBezTo>
                <a:cubicBezTo>
                  <a:pt x="223276" y="1021734"/>
                  <a:pt x="224497" y="1019167"/>
                  <a:pt x="226938" y="1017312"/>
                </a:cubicBezTo>
                <a:cubicBezTo>
                  <a:pt x="229380" y="1015456"/>
                  <a:pt x="232988" y="1014528"/>
                  <a:pt x="237763" y="1014528"/>
                </a:cubicBezTo>
                <a:lnTo>
                  <a:pt x="244535" y="1014528"/>
                </a:lnTo>
                <a:lnTo>
                  <a:pt x="244535" y="1011663"/>
                </a:lnTo>
                <a:cubicBezTo>
                  <a:pt x="244535" y="1009731"/>
                  <a:pt x="243916" y="1008185"/>
                  <a:pt x="242679" y="1007024"/>
                </a:cubicBezTo>
                <a:cubicBezTo>
                  <a:pt x="241442" y="1005863"/>
                  <a:pt x="239554" y="1005282"/>
                  <a:pt x="237015" y="1005282"/>
                </a:cubicBezTo>
                <a:cubicBezTo>
                  <a:pt x="235170" y="1005282"/>
                  <a:pt x="233352" y="1005488"/>
                  <a:pt x="231561" y="1005901"/>
                </a:cubicBezTo>
                <a:cubicBezTo>
                  <a:pt x="229771" y="1006313"/>
                  <a:pt x="227920" y="1006899"/>
                  <a:pt x="226010" y="1007659"/>
                </a:cubicBezTo>
                <a:lnTo>
                  <a:pt x="226010" y="1002547"/>
                </a:lnTo>
                <a:cubicBezTo>
                  <a:pt x="226727" y="1002287"/>
                  <a:pt x="227524" y="1002032"/>
                  <a:pt x="228403" y="1001782"/>
                </a:cubicBezTo>
                <a:cubicBezTo>
                  <a:pt x="229282" y="1001533"/>
                  <a:pt x="230210" y="1001310"/>
                  <a:pt x="231187" y="1001115"/>
                </a:cubicBezTo>
                <a:cubicBezTo>
                  <a:pt x="232164" y="1000919"/>
                  <a:pt x="233184" y="1000762"/>
                  <a:pt x="234247" y="1000643"/>
                </a:cubicBezTo>
                <a:cubicBezTo>
                  <a:pt x="235311" y="1000523"/>
                  <a:pt x="236385" y="1000464"/>
                  <a:pt x="237470" y="1000464"/>
                </a:cubicBezTo>
                <a:close/>
                <a:moveTo>
                  <a:pt x="97330" y="1000464"/>
                </a:moveTo>
                <a:cubicBezTo>
                  <a:pt x="100694" y="1000464"/>
                  <a:pt x="103239" y="1001457"/>
                  <a:pt x="104964" y="1003443"/>
                </a:cubicBezTo>
                <a:cubicBezTo>
                  <a:pt x="106690" y="1005429"/>
                  <a:pt x="107553" y="1008418"/>
                  <a:pt x="107553" y="1012412"/>
                </a:cubicBezTo>
                <a:lnTo>
                  <a:pt x="107553" y="1033736"/>
                </a:lnTo>
                <a:lnTo>
                  <a:pt x="101888" y="1033736"/>
                </a:lnTo>
                <a:lnTo>
                  <a:pt x="101888" y="1012868"/>
                </a:lnTo>
                <a:cubicBezTo>
                  <a:pt x="101888" y="1010306"/>
                  <a:pt x="101410" y="1008413"/>
                  <a:pt x="100455" y="1007187"/>
                </a:cubicBezTo>
                <a:cubicBezTo>
                  <a:pt x="99500" y="1005960"/>
                  <a:pt x="98079" y="1005347"/>
                  <a:pt x="96190" y="1005347"/>
                </a:cubicBezTo>
                <a:cubicBezTo>
                  <a:pt x="95496" y="1005347"/>
                  <a:pt x="94818" y="1005450"/>
                  <a:pt x="94156" y="1005657"/>
                </a:cubicBezTo>
                <a:cubicBezTo>
                  <a:pt x="93494" y="1005863"/>
                  <a:pt x="92805" y="1006221"/>
                  <a:pt x="92088" y="1006731"/>
                </a:cubicBezTo>
                <a:cubicBezTo>
                  <a:pt x="91372" y="1007241"/>
                  <a:pt x="90596" y="1007930"/>
                  <a:pt x="89761" y="1008798"/>
                </a:cubicBezTo>
                <a:cubicBezTo>
                  <a:pt x="88925" y="1009666"/>
                  <a:pt x="87986" y="1010751"/>
                  <a:pt x="86944" y="1012054"/>
                </a:cubicBezTo>
                <a:lnTo>
                  <a:pt x="86944" y="1033736"/>
                </a:lnTo>
                <a:lnTo>
                  <a:pt x="81280" y="1033736"/>
                </a:lnTo>
                <a:lnTo>
                  <a:pt x="81280" y="1001050"/>
                </a:lnTo>
                <a:lnTo>
                  <a:pt x="86326" y="1001050"/>
                </a:lnTo>
                <a:lnTo>
                  <a:pt x="86554" y="1006324"/>
                </a:lnTo>
                <a:cubicBezTo>
                  <a:pt x="87509" y="1005195"/>
                  <a:pt x="88431" y="1004257"/>
                  <a:pt x="89321" y="1003508"/>
                </a:cubicBezTo>
                <a:cubicBezTo>
                  <a:pt x="90211" y="1002759"/>
                  <a:pt x="91085" y="1002157"/>
                  <a:pt x="91942" y="1001701"/>
                </a:cubicBezTo>
                <a:cubicBezTo>
                  <a:pt x="92799" y="1001245"/>
                  <a:pt x="93673" y="1000925"/>
                  <a:pt x="94563" y="1000741"/>
                </a:cubicBezTo>
                <a:cubicBezTo>
                  <a:pt x="95453" y="1000556"/>
                  <a:pt x="96375" y="1000464"/>
                  <a:pt x="97330" y="1000464"/>
                </a:cubicBezTo>
                <a:close/>
                <a:moveTo>
                  <a:pt x="56495" y="1000464"/>
                </a:moveTo>
                <a:cubicBezTo>
                  <a:pt x="58470" y="1000464"/>
                  <a:pt x="60250" y="1000681"/>
                  <a:pt x="61834" y="1001115"/>
                </a:cubicBezTo>
                <a:cubicBezTo>
                  <a:pt x="63419" y="1001549"/>
                  <a:pt x="64759" y="1002211"/>
                  <a:pt x="65855" y="1003101"/>
                </a:cubicBezTo>
                <a:cubicBezTo>
                  <a:pt x="66951" y="1003991"/>
                  <a:pt x="67792" y="1005108"/>
                  <a:pt x="68378" y="1006454"/>
                </a:cubicBezTo>
                <a:cubicBezTo>
                  <a:pt x="68964" y="1007800"/>
                  <a:pt x="69257" y="1009384"/>
                  <a:pt x="69257" y="1011207"/>
                </a:cubicBezTo>
                <a:lnTo>
                  <a:pt x="69257" y="1033736"/>
                </a:lnTo>
                <a:lnTo>
                  <a:pt x="64178" y="1033736"/>
                </a:lnTo>
                <a:lnTo>
                  <a:pt x="64048" y="1029341"/>
                </a:lnTo>
                <a:cubicBezTo>
                  <a:pt x="62268" y="1031099"/>
                  <a:pt x="60462" y="1032369"/>
                  <a:pt x="58628" y="1033150"/>
                </a:cubicBezTo>
                <a:cubicBezTo>
                  <a:pt x="56794" y="1033931"/>
                  <a:pt x="54867" y="1034322"/>
                  <a:pt x="52849" y="1034322"/>
                </a:cubicBezTo>
                <a:cubicBezTo>
                  <a:pt x="50982" y="1034322"/>
                  <a:pt x="49387" y="1034083"/>
                  <a:pt x="48063" y="1033606"/>
                </a:cubicBezTo>
                <a:cubicBezTo>
                  <a:pt x="46739" y="1033128"/>
                  <a:pt x="45649" y="1032472"/>
                  <a:pt x="44791" y="1031636"/>
                </a:cubicBezTo>
                <a:cubicBezTo>
                  <a:pt x="43934" y="1030801"/>
                  <a:pt x="43305" y="1029819"/>
                  <a:pt x="42903" y="1028690"/>
                </a:cubicBezTo>
                <a:cubicBezTo>
                  <a:pt x="42501" y="1027561"/>
                  <a:pt x="42301" y="1026335"/>
                  <a:pt x="42301" y="1025011"/>
                </a:cubicBezTo>
                <a:cubicBezTo>
                  <a:pt x="42301" y="1021734"/>
                  <a:pt x="43522" y="1019167"/>
                  <a:pt x="45963" y="1017312"/>
                </a:cubicBezTo>
                <a:cubicBezTo>
                  <a:pt x="48405" y="1015456"/>
                  <a:pt x="52013" y="1014528"/>
                  <a:pt x="56788" y="1014528"/>
                </a:cubicBezTo>
                <a:lnTo>
                  <a:pt x="63560" y="1014528"/>
                </a:lnTo>
                <a:lnTo>
                  <a:pt x="63560" y="1011663"/>
                </a:lnTo>
                <a:cubicBezTo>
                  <a:pt x="63560" y="1009731"/>
                  <a:pt x="62941" y="1008185"/>
                  <a:pt x="61704" y="1007024"/>
                </a:cubicBezTo>
                <a:cubicBezTo>
                  <a:pt x="60467" y="1005863"/>
                  <a:pt x="58579" y="1005282"/>
                  <a:pt x="56039" y="1005282"/>
                </a:cubicBezTo>
                <a:cubicBezTo>
                  <a:pt x="54195" y="1005282"/>
                  <a:pt x="52377" y="1005488"/>
                  <a:pt x="50586" y="1005901"/>
                </a:cubicBezTo>
                <a:cubicBezTo>
                  <a:pt x="48796" y="1006313"/>
                  <a:pt x="46945" y="1006899"/>
                  <a:pt x="45035" y="1007659"/>
                </a:cubicBezTo>
                <a:lnTo>
                  <a:pt x="45035" y="1002547"/>
                </a:lnTo>
                <a:cubicBezTo>
                  <a:pt x="45752" y="1002287"/>
                  <a:pt x="46549" y="1002032"/>
                  <a:pt x="47428" y="1001782"/>
                </a:cubicBezTo>
                <a:cubicBezTo>
                  <a:pt x="48307" y="1001533"/>
                  <a:pt x="49235" y="1001310"/>
                  <a:pt x="50212" y="1001115"/>
                </a:cubicBezTo>
                <a:cubicBezTo>
                  <a:pt x="51188" y="1000919"/>
                  <a:pt x="52209" y="1000762"/>
                  <a:pt x="53272" y="1000643"/>
                </a:cubicBezTo>
                <a:cubicBezTo>
                  <a:pt x="54336" y="1000523"/>
                  <a:pt x="55410" y="1000464"/>
                  <a:pt x="56495" y="1000464"/>
                </a:cubicBezTo>
                <a:close/>
                <a:moveTo>
                  <a:pt x="399740" y="996069"/>
                </a:moveTo>
                <a:lnTo>
                  <a:pt x="399740" y="1028722"/>
                </a:lnTo>
                <a:lnTo>
                  <a:pt x="404069" y="1028722"/>
                </a:lnTo>
                <a:cubicBezTo>
                  <a:pt x="413750" y="1028722"/>
                  <a:pt x="418589" y="1023286"/>
                  <a:pt x="418589" y="1012412"/>
                </a:cubicBezTo>
                <a:cubicBezTo>
                  <a:pt x="418589" y="1009395"/>
                  <a:pt x="418308" y="1006845"/>
                  <a:pt x="417743" y="1004761"/>
                </a:cubicBezTo>
                <a:cubicBezTo>
                  <a:pt x="417179" y="1002678"/>
                  <a:pt x="416321" y="1000995"/>
                  <a:pt x="415171" y="999715"/>
                </a:cubicBezTo>
                <a:cubicBezTo>
                  <a:pt x="414021" y="998434"/>
                  <a:pt x="412578" y="997506"/>
                  <a:pt x="410841" y="996931"/>
                </a:cubicBezTo>
                <a:cubicBezTo>
                  <a:pt x="409105" y="996356"/>
                  <a:pt x="407065" y="996069"/>
                  <a:pt x="404721" y="996069"/>
                </a:cubicBezTo>
                <a:close/>
                <a:moveTo>
                  <a:pt x="393945" y="991185"/>
                </a:moveTo>
                <a:lnTo>
                  <a:pt x="404916" y="991185"/>
                </a:lnTo>
                <a:cubicBezTo>
                  <a:pt x="411557" y="991185"/>
                  <a:pt x="416512" y="992895"/>
                  <a:pt x="419778" y="996313"/>
                </a:cubicBezTo>
                <a:cubicBezTo>
                  <a:pt x="423044" y="999731"/>
                  <a:pt x="424678" y="1004956"/>
                  <a:pt x="424678" y="1011989"/>
                </a:cubicBezTo>
                <a:cubicBezTo>
                  <a:pt x="424678" y="1014029"/>
                  <a:pt x="424520" y="1015982"/>
                  <a:pt x="424206" y="1017849"/>
                </a:cubicBezTo>
                <a:cubicBezTo>
                  <a:pt x="423891" y="1019715"/>
                  <a:pt x="423386" y="1021452"/>
                  <a:pt x="422692" y="1023058"/>
                </a:cubicBezTo>
                <a:cubicBezTo>
                  <a:pt x="421997" y="1024664"/>
                  <a:pt x="421096" y="1026123"/>
                  <a:pt x="419989" y="1027436"/>
                </a:cubicBezTo>
                <a:cubicBezTo>
                  <a:pt x="418883" y="1028750"/>
                  <a:pt x="417526" y="1029873"/>
                  <a:pt x="415920" y="1030806"/>
                </a:cubicBezTo>
                <a:cubicBezTo>
                  <a:pt x="414314" y="1031739"/>
                  <a:pt x="412447" y="1032461"/>
                  <a:pt x="410320" y="1032971"/>
                </a:cubicBezTo>
                <a:cubicBezTo>
                  <a:pt x="408193" y="1033481"/>
                  <a:pt x="405773" y="1033736"/>
                  <a:pt x="403060" y="1033736"/>
                </a:cubicBezTo>
                <a:lnTo>
                  <a:pt x="393945" y="1033736"/>
                </a:lnTo>
                <a:close/>
                <a:moveTo>
                  <a:pt x="357896" y="991185"/>
                </a:moveTo>
                <a:lnTo>
                  <a:pt x="383354" y="991185"/>
                </a:lnTo>
                <a:lnTo>
                  <a:pt x="383354" y="996069"/>
                </a:lnTo>
                <a:lnTo>
                  <a:pt x="373555" y="996069"/>
                </a:lnTo>
                <a:lnTo>
                  <a:pt x="373555" y="1028788"/>
                </a:lnTo>
                <a:lnTo>
                  <a:pt x="383354" y="1028788"/>
                </a:lnTo>
                <a:lnTo>
                  <a:pt x="383354" y="1033736"/>
                </a:lnTo>
                <a:lnTo>
                  <a:pt x="357896" y="1033736"/>
                </a:lnTo>
                <a:lnTo>
                  <a:pt x="357896" y="1028788"/>
                </a:lnTo>
                <a:lnTo>
                  <a:pt x="367695" y="1028788"/>
                </a:lnTo>
                <a:lnTo>
                  <a:pt x="367695" y="996069"/>
                </a:lnTo>
                <a:lnTo>
                  <a:pt x="357896" y="996069"/>
                </a:lnTo>
                <a:close/>
                <a:moveTo>
                  <a:pt x="513110" y="990990"/>
                </a:moveTo>
                <a:lnTo>
                  <a:pt x="518123" y="990990"/>
                </a:lnTo>
                <a:lnTo>
                  <a:pt x="518123" y="1028462"/>
                </a:lnTo>
                <a:lnTo>
                  <a:pt x="527629" y="1028462"/>
                </a:lnTo>
                <a:lnTo>
                  <a:pt x="527629" y="1033736"/>
                </a:lnTo>
                <a:lnTo>
                  <a:pt x="500901" y="1033736"/>
                </a:lnTo>
                <a:lnTo>
                  <a:pt x="500901" y="1028462"/>
                </a:lnTo>
                <a:lnTo>
                  <a:pt x="511840" y="1028462"/>
                </a:lnTo>
                <a:lnTo>
                  <a:pt x="511840" y="997404"/>
                </a:lnTo>
                <a:lnTo>
                  <a:pt x="501650" y="1002938"/>
                </a:lnTo>
                <a:lnTo>
                  <a:pt x="499566" y="998120"/>
                </a:lnTo>
                <a:close/>
                <a:moveTo>
                  <a:pt x="21879" y="990664"/>
                </a:moveTo>
                <a:cubicBezTo>
                  <a:pt x="23854" y="990664"/>
                  <a:pt x="25688" y="990832"/>
                  <a:pt x="27381" y="991169"/>
                </a:cubicBezTo>
                <a:cubicBezTo>
                  <a:pt x="29074" y="991505"/>
                  <a:pt x="30701" y="992021"/>
                  <a:pt x="32264" y="992715"/>
                </a:cubicBezTo>
                <a:lnTo>
                  <a:pt x="32264" y="998413"/>
                </a:lnTo>
                <a:cubicBezTo>
                  <a:pt x="30723" y="997566"/>
                  <a:pt x="29128" y="996921"/>
                  <a:pt x="27478" y="996476"/>
                </a:cubicBezTo>
                <a:cubicBezTo>
                  <a:pt x="25829" y="996031"/>
                  <a:pt x="24027" y="995808"/>
                  <a:pt x="22074" y="995808"/>
                </a:cubicBezTo>
                <a:cubicBezTo>
                  <a:pt x="20077" y="995808"/>
                  <a:pt x="18270" y="996183"/>
                  <a:pt x="16653" y="996931"/>
                </a:cubicBezTo>
                <a:cubicBezTo>
                  <a:pt x="15036" y="997680"/>
                  <a:pt x="13664" y="998765"/>
                  <a:pt x="12535" y="1000187"/>
                </a:cubicBezTo>
                <a:cubicBezTo>
                  <a:pt x="11406" y="1001609"/>
                  <a:pt x="10538" y="1003345"/>
                  <a:pt x="9931" y="1005396"/>
                </a:cubicBezTo>
                <a:cubicBezTo>
                  <a:pt x="9323" y="1007447"/>
                  <a:pt x="9019" y="1009786"/>
                  <a:pt x="9019" y="1012412"/>
                </a:cubicBezTo>
                <a:cubicBezTo>
                  <a:pt x="9019" y="1017925"/>
                  <a:pt x="10137" y="1022081"/>
                  <a:pt x="12372" y="1024881"/>
                </a:cubicBezTo>
                <a:cubicBezTo>
                  <a:pt x="14608" y="1027681"/>
                  <a:pt x="17885" y="1029081"/>
                  <a:pt x="22204" y="1029081"/>
                </a:cubicBezTo>
                <a:cubicBezTo>
                  <a:pt x="24027" y="1029081"/>
                  <a:pt x="25775" y="1028869"/>
                  <a:pt x="27446" y="1028446"/>
                </a:cubicBezTo>
                <a:cubicBezTo>
                  <a:pt x="29117" y="1028022"/>
                  <a:pt x="30723" y="1027431"/>
                  <a:pt x="32264" y="1026672"/>
                </a:cubicBezTo>
                <a:lnTo>
                  <a:pt x="32264" y="1032141"/>
                </a:lnTo>
                <a:cubicBezTo>
                  <a:pt x="28857" y="1033552"/>
                  <a:pt x="25286" y="1034257"/>
                  <a:pt x="21553" y="1034257"/>
                </a:cubicBezTo>
                <a:cubicBezTo>
                  <a:pt x="15541" y="1034257"/>
                  <a:pt x="10924" y="1032461"/>
                  <a:pt x="7700" y="1028869"/>
                </a:cubicBezTo>
                <a:cubicBezTo>
                  <a:pt x="4477" y="1025277"/>
                  <a:pt x="2866" y="1019965"/>
                  <a:pt x="2866" y="1012933"/>
                </a:cubicBezTo>
                <a:cubicBezTo>
                  <a:pt x="2866" y="1009525"/>
                  <a:pt x="3311" y="1006443"/>
                  <a:pt x="4201" y="1003687"/>
                </a:cubicBezTo>
                <a:cubicBezTo>
                  <a:pt x="5091" y="1000930"/>
                  <a:pt x="6360" y="998592"/>
                  <a:pt x="8010" y="996671"/>
                </a:cubicBezTo>
                <a:cubicBezTo>
                  <a:pt x="9659" y="994750"/>
                  <a:pt x="11656" y="993269"/>
                  <a:pt x="14000" y="992227"/>
                </a:cubicBezTo>
                <a:cubicBezTo>
                  <a:pt x="16344" y="991185"/>
                  <a:pt x="18970" y="990664"/>
                  <a:pt x="21879" y="990664"/>
                </a:cubicBezTo>
                <a:close/>
                <a:moveTo>
                  <a:pt x="264385" y="990599"/>
                </a:moveTo>
                <a:lnTo>
                  <a:pt x="264385" y="1001050"/>
                </a:lnTo>
                <a:lnTo>
                  <a:pt x="279068" y="1001050"/>
                </a:lnTo>
                <a:lnTo>
                  <a:pt x="279068" y="1005803"/>
                </a:lnTo>
                <a:lnTo>
                  <a:pt x="264385" y="1005803"/>
                </a:lnTo>
                <a:lnTo>
                  <a:pt x="264385" y="1022407"/>
                </a:lnTo>
                <a:cubicBezTo>
                  <a:pt x="264385" y="1024751"/>
                  <a:pt x="265009" y="1026503"/>
                  <a:pt x="266257" y="1027664"/>
                </a:cubicBezTo>
                <a:cubicBezTo>
                  <a:pt x="267505" y="1028825"/>
                  <a:pt x="269344" y="1029406"/>
                  <a:pt x="271775" y="1029406"/>
                </a:cubicBezTo>
                <a:cubicBezTo>
                  <a:pt x="272817" y="1029406"/>
                  <a:pt x="273956" y="1029325"/>
                  <a:pt x="275194" y="1029162"/>
                </a:cubicBezTo>
                <a:cubicBezTo>
                  <a:pt x="276431" y="1028999"/>
                  <a:pt x="277722" y="1028744"/>
                  <a:pt x="279068" y="1028397"/>
                </a:cubicBezTo>
                <a:lnTo>
                  <a:pt x="279068" y="1033280"/>
                </a:lnTo>
                <a:cubicBezTo>
                  <a:pt x="277787" y="1033606"/>
                  <a:pt x="276463" y="1033839"/>
                  <a:pt x="275096" y="1033980"/>
                </a:cubicBezTo>
                <a:cubicBezTo>
                  <a:pt x="273728" y="1034121"/>
                  <a:pt x="272339" y="1034192"/>
                  <a:pt x="270929" y="1034192"/>
                </a:cubicBezTo>
                <a:cubicBezTo>
                  <a:pt x="266827" y="1034192"/>
                  <a:pt x="263766" y="1033264"/>
                  <a:pt x="261748" y="1031408"/>
                </a:cubicBezTo>
                <a:cubicBezTo>
                  <a:pt x="259729" y="1029553"/>
                  <a:pt x="258720" y="1026704"/>
                  <a:pt x="258720" y="1022862"/>
                </a:cubicBezTo>
                <a:lnTo>
                  <a:pt x="258720" y="1005803"/>
                </a:lnTo>
                <a:lnTo>
                  <a:pt x="249572" y="1005803"/>
                </a:lnTo>
                <a:lnTo>
                  <a:pt x="249572" y="1001050"/>
                </a:lnTo>
                <a:lnTo>
                  <a:pt x="258720" y="1001050"/>
                </a:lnTo>
                <a:lnTo>
                  <a:pt x="258720" y="992064"/>
                </a:lnTo>
                <a:close/>
                <a:moveTo>
                  <a:pt x="206435" y="987734"/>
                </a:moveTo>
                <a:lnTo>
                  <a:pt x="212133" y="987734"/>
                </a:lnTo>
                <a:lnTo>
                  <a:pt x="212133" y="1033736"/>
                </a:lnTo>
                <a:lnTo>
                  <a:pt x="207054" y="1033736"/>
                </a:lnTo>
                <a:lnTo>
                  <a:pt x="206858" y="1027550"/>
                </a:lnTo>
                <a:cubicBezTo>
                  <a:pt x="205274" y="1029851"/>
                  <a:pt x="203559" y="1031555"/>
                  <a:pt x="201714" y="1032662"/>
                </a:cubicBezTo>
                <a:cubicBezTo>
                  <a:pt x="199869" y="1033769"/>
                  <a:pt x="197873" y="1034322"/>
                  <a:pt x="195724" y="1034322"/>
                </a:cubicBezTo>
                <a:cubicBezTo>
                  <a:pt x="193857" y="1034322"/>
                  <a:pt x="192214" y="1033931"/>
                  <a:pt x="190792" y="1033150"/>
                </a:cubicBezTo>
                <a:cubicBezTo>
                  <a:pt x="189370" y="1032369"/>
                  <a:pt x="188187" y="1031267"/>
                  <a:pt x="187243" y="1029846"/>
                </a:cubicBezTo>
                <a:cubicBezTo>
                  <a:pt x="186299" y="1028424"/>
                  <a:pt x="185588" y="1026715"/>
                  <a:pt x="185111" y="1024718"/>
                </a:cubicBezTo>
                <a:cubicBezTo>
                  <a:pt x="184633" y="1022721"/>
                  <a:pt x="184395" y="1020507"/>
                  <a:pt x="184395" y="1018077"/>
                </a:cubicBezTo>
                <a:cubicBezTo>
                  <a:pt x="184395" y="1015298"/>
                  <a:pt x="184774" y="1012830"/>
                  <a:pt x="185534" y="1010670"/>
                </a:cubicBezTo>
                <a:cubicBezTo>
                  <a:pt x="186293" y="1008510"/>
                  <a:pt x="187373" y="1006687"/>
                  <a:pt x="188773" y="1005201"/>
                </a:cubicBezTo>
                <a:cubicBezTo>
                  <a:pt x="190173" y="1003714"/>
                  <a:pt x="191855" y="1002585"/>
                  <a:pt x="193819" y="1001815"/>
                </a:cubicBezTo>
                <a:cubicBezTo>
                  <a:pt x="195784" y="1001044"/>
                  <a:pt x="197971" y="1000659"/>
                  <a:pt x="200380" y="1000659"/>
                </a:cubicBezTo>
                <a:cubicBezTo>
                  <a:pt x="201421" y="1000659"/>
                  <a:pt x="202447" y="1000724"/>
                  <a:pt x="203456" y="1000854"/>
                </a:cubicBezTo>
                <a:cubicBezTo>
                  <a:pt x="204465" y="1000985"/>
                  <a:pt x="205458" y="1001191"/>
                  <a:pt x="206435" y="1001473"/>
                </a:cubicBezTo>
                <a:close/>
                <a:moveTo>
                  <a:pt x="139760" y="987734"/>
                </a:moveTo>
                <a:lnTo>
                  <a:pt x="145457" y="987734"/>
                </a:lnTo>
                <a:lnTo>
                  <a:pt x="145457" y="1033736"/>
                </a:lnTo>
                <a:lnTo>
                  <a:pt x="140378" y="1033736"/>
                </a:lnTo>
                <a:lnTo>
                  <a:pt x="140183" y="1027550"/>
                </a:lnTo>
                <a:cubicBezTo>
                  <a:pt x="138599" y="1029851"/>
                  <a:pt x="136884" y="1031555"/>
                  <a:pt x="135039" y="1032662"/>
                </a:cubicBezTo>
                <a:cubicBezTo>
                  <a:pt x="133194" y="1033769"/>
                  <a:pt x="131198" y="1034322"/>
                  <a:pt x="129049" y="1034322"/>
                </a:cubicBezTo>
                <a:cubicBezTo>
                  <a:pt x="127182" y="1034322"/>
                  <a:pt x="125538" y="1033931"/>
                  <a:pt x="124117" y="1033150"/>
                </a:cubicBezTo>
                <a:cubicBezTo>
                  <a:pt x="122695" y="1032369"/>
                  <a:pt x="121512" y="1031267"/>
                  <a:pt x="120568" y="1029846"/>
                </a:cubicBezTo>
                <a:cubicBezTo>
                  <a:pt x="119624" y="1028424"/>
                  <a:pt x="118913" y="1026715"/>
                  <a:pt x="118436" y="1024718"/>
                </a:cubicBezTo>
                <a:cubicBezTo>
                  <a:pt x="117958" y="1022721"/>
                  <a:pt x="117719" y="1020507"/>
                  <a:pt x="117719" y="1018077"/>
                </a:cubicBezTo>
                <a:cubicBezTo>
                  <a:pt x="117719" y="1015298"/>
                  <a:pt x="118099" y="1012830"/>
                  <a:pt x="118859" y="1010670"/>
                </a:cubicBezTo>
                <a:cubicBezTo>
                  <a:pt x="119619" y="1008510"/>
                  <a:pt x="120698" y="1006687"/>
                  <a:pt x="122098" y="1005201"/>
                </a:cubicBezTo>
                <a:cubicBezTo>
                  <a:pt x="123498" y="1003714"/>
                  <a:pt x="125180" y="1002585"/>
                  <a:pt x="127144" y="1001815"/>
                </a:cubicBezTo>
                <a:cubicBezTo>
                  <a:pt x="129109" y="1001044"/>
                  <a:pt x="131295" y="1000659"/>
                  <a:pt x="133705" y="1000659"/>
                </a:cubicBezTo>
                <a:cubicBezTo>
                  <a:pt x="134746" y="1000659"/>
                  <a:pt x="135772" y="1000724"/>
                  <a:pt x="136781" y="1000854"/>
                </a:cubicBezTo>
                <a:cubicBezTo>
                  <a:pt x="137790" y="1000985"/>
                  <a:pt x="138783" y="1001191"/>
                  <a:pt x="139760" y="1001473"/>
                </a:cubicBezTo>
                <a:close/>
                <a:moveTo>
                  <a:pt x="161075" y="987344"/>
                </a:moveTo>
                <a:cubicBezTo>
                  <a:pt x="161704" y="987344"/>
                  <a:pt x="162290" y="987458"/>
                  <a:pt x="162833" y="987685"/>
                </a:cubicBezTo>
                <a:cubicBezTo>
                  <a:pt x="163376" y="987913"/>
                  <a:pt x="163848" y="988233"/>
                  <a:pt x="164249" y="988646"/>
                </a:cubicBezTo>
                <a:cubicBezTo>
                  <a:pt x="164651" y="989058"/>
                  <a:pt x="164965" y="989530"/>
                  <a:pt x="165193" y="990062"/>
                </a:cubicBezTo>
                <a:cubicBezTo>
                  <a:pt x="165421" y="990594"/>
                  <a:pt x="165535" y="991174"/>
                  <a:pt x="165535" y="991804"/>
                </a:cubicBezTo>
                <a:cubicBezTo>
                  <a:pt x="165535" y="992412"/>
                  <a:pt x="165421" y="992987"/>
                  <a:pt x="165193" y="993529"/>
                </a:cubicBezTo>
                <a:cubicBezTo>
                  <a:pt x="164965" y="994072"/>
                  <a:pt x="164651" y="994549"/>
                  <a:pt x="164249" y="994962"/>
                </a:cubicBezTo>
                <a:cubicBezTo>
                  <a:pt x="163848" y="995374"/>
                  <a:pt x="163376" y="995694"/>
                  <a:pt x="162833" y="995922"/>
                </a:cubicBezTo>
                <a:cubicBezTo>
                  <a:pt x="162290" y="996150"/>
                  <a:pt x="161704" y="996264"/>
                  <a:pt x="161075" y="996264"/>
                </a:cubicBezTo>
                <a:cubicBezTo>
                  <a:pt x="160445" y="996264"/>
                  <a:pt x="159859" y="996150"/>
                  <a:pt x="159317" y="995922"/>
                </a:cubicBezTo>
                <a:cubicBezTo>
                  <a:pt x="158774" y="995694"/>
                  <a:pt x="158302" y="995374"/>
                  <a:pt x="157901" y="994962"/>
                </a:cubicBezTo>
                <a:cubicBezTo>
                  <a:pt x="157499" y="994549"/>
                  <a:pt x="157184" y="994072"/>
                  <a:pt x="156957" y="993529"/>
                </a:cubicBezTo>
                <a:cubicBezTo>
                  <a:pt x="156729" y="992987"/>
                  <a:pt x="156615" y="992412"/>
                  <a:pt x="156615" y="991804"/>
                </a:cubicBezTo>
                <a:cubicBezTo>
                  <a:pt x="156615" y="991174"/>
                  <a:pt x="156729" y="990594"/>
                  <a:pt x="156957" y="990062"/>
                </a:cubicBezTo>
                <a:cubicBezTo>
                  <a:pt x="157184" y="989530"/>
                  <a:pt x="157499" y="989058"/>
                  <a:pt x="157901" y="988646"/>
                </a:cubicBezTo>
                <a:cubicBezTo>
                  <a:pt x="158302" y="988233"/>
                  <a:pt x="158774" y="987913"/>
                  <a:pt x="159317" y="987685"/>
                </a:cubicBezTo>
                <a:cubicBezTo>
                  <a:pt x="159859" y="987458"/>
                  <a:pt x="160445" y="987344"/>
                  <a:pt x="161075" y="987344"/>
                </a:cubicBezTo>
                <a:close/>
                <a:moveTo>
                  <a:pt x="513500" y="948127"/>
                </a:moveTo>
                <a:cubicBezTo>
                  <a:pt x="514173" y="948127"/>
                  <a:pt x="514813" y="948263"/>
                  <a:pt x="515421" y="948534"/>
                </a:cubicBezTo>
                <a:cubicBezTo>
                  <a:pt x="516029" y="948806"/>
                  <a:pt x="516560" y="949169"/>
                  <a:pt x="517016" y="949625"/>
                </a:cubicBezTo>
                <a:cubicBezTo>
                  <a:pt x="517472" y="950081"/>
                  <a:pt x="517835" y="950612"/>
                  <a:pt x="518107" y="951220"/>
                </a:cubicBezTo>
                <a:cubicBezTo>
                  <a:pt x="518378" y="951828"/>
                  <a:pt x="518514" y="952468"/>
                  <a:pt x="518514" y="953141"/>
                </a:cubicBezTo>
                <a:cubicBezTo>
                  <a:pt x="518514" y="953836"/>
                  <a:pt x="518378" y="954481"/>
                  <a:pt x="518107" y="955078"/>
                </a:cubicBezTo>
                <a:cubicBezTo>
                  <a:pt x="517835" y="955675"/>
                  <a:pt x="517472" y="956201"/>
                  <a:pt x="517016" y="956657"/>
                </a:cubicBezTo>
                <a:cubicBezTo>
                  <a:pt x="516560" y="957113"/>
                  <a:pt x="516029" y="957471"/>
                  <a:pt x="515421" y="957731"/>
                </a:cubicBezTo>
                <a:cubicBezTo>
                  <a:pt x="514813" y="957992"/>
                  <a:pt x="514173" y="958122"/>
                  <a:pt x="513500" y="958122"/>
                </a:cubicBezTo>
                <a:cubicBezTo>
                  <a:pt x="512806" y="958122"/>
                  <a:pt x="512160" y="957992"/>
                  <a:pt x="511563" y="957731"/>
                </a:cubicBezTo>
                <a:cubicBezTo>
                  <a:pt x="510966" y="957471"/>
                  <a:pt x="510440" y="957113"/>
                  <a:pt x="509984" y="956657"/>
                </a:cubicBezTo>
                <a:cubicBezTo>
                  <a:pt x="509528" y="956201"/>
                  <a:pt x="509170" y="955675"/>
                  <a:pt x="508910" y="955078"/>
                </a:cubicBezTo>
                <a:cubicBezTo>
                  <a:pt x="508649" y="954481"/>
                  <a:pt x="508519" y="953836"/>
                  <a:pt x="508519" y="953141"/>
                </a:cubicBezTo>
                <a:cubicBezTo>
                  <a:pt x="508519" y="952468"/>
                  <a:pt x="508649" y="951828"/>
                  <a:pt x="508910" y="951220"/>
                </a:cubicBezTo>
                <a:cubicBezTo>
                  <a:pt x="509170" y="950612"/>
                  <a:pt x="509528" y="950081"/>
                  <a:pt x="509984" y="949625"/>
                </a:cubicBezTo>
                <a:cubicBezTo>
                  <a:pt x="510440" y="949169"/>
                  <a:pt x="510966" y="948806"/>
                  <a:pt x="511563" y="948534"/>
                </a:cubicBezTo>
                <a:cubicBezTo>
                  <a:pt x="512160" y="948263"/>
                  <a:pt x="512806" y="948127"/>
                  <a:pt x="513500" y="948127"/>
                </a:cubicBezTo>
                <a:close/>
                <a:moveTo>
                  <a:pt x="408790" y="942658"/>
                </a:moveTo>
                <a:cubicBezTo>
                  <a:pt x="407379" y="942658"/>
                  <a:pt x="406164" y="942799"/>
                  <a:pt x="405144" y="943081"/>
                </a:cubicBezTo>
                <a:cubicBezTo>
                  <a:pt x="404124" y="943363"/>
                  <a:pt x="403288" y="943765"/>
                  <a:pt x="402637" y="944286"/>
                </a:cubicBezTo>
                <a:cubicBezTo>
                  <a:pt x="401986" y="944807"/>
                  <a:pt x="401503" y="945431"/>
                  <a:pt x="401188" y="946158"/>
                </a:cubicBezTo>
                <a:cubicBezTo>
                  <a:pt x="400874" y="946885"/>
                  <a:pt x="400716" y="947704"/>
                  <a:pt x="400716" y="948616"/>
                </a:cubicBezTo>
                <a:cubicBezTo>
                  <a:pt x="400716" y="949245"/>
                  <a:pt x="400814" y="949847"/>
                  <a:pt x="401009" y="950423"/>
                </a:cubicBezTo>
                <a:cubicBezTo>
                  <a:pt x="401205" y="950998"/>
                  <a:pt x="401520" y="951508"/>
                  <a:pt x="401953" y="951953"/>
                </a:cubicBezTo>
                <a:cubicBezTo>
                  <a:pt x="402387" y="952398"/>
                  <a:pt x="402952" y="952750"/>
                  <a:pt x="403646" y="953011"/>
                </a:cubicBezTo>
                <a:cubicBezTo>
                  <a:pt x="404341" y="953271"/>
                  <a:pt x="405187" y="953401"/>
                  <a:pt x="406186" y="953401"/>
                </a:cubicBezTo>
                <a:cubicBezTo>
                  <a:pt x="407488" y="953401"/>
                  <a:pt x="408980" y="953005"/>
                  <a:pt x="410662" y="952213"/>
                </a:cubicBezTo>
                <a:cubicBezTo>
                  <a:pt x="412344" y="951421"/>
                  <a:pt x="414119" y="950168"/>
                  <a:pt x="415985" y="948453"/>
                </a:cubicBezTo>
                <a:lnTo>
                  <a:pt x="415985" y="942658"/>
                </a:lnTo>
                <a:close/>
                <a:moveTo>
                  <a:pt x="237340" y="942658"/>
                </a:moveTo>
                <a:cubicBezTo>
                  <a:pt x="235929" y="942658"/>
                  <a:pt x="234714" y="942799"/>
                  <a:pt x="233694" y="943081"/>
                </a:cubicBezTo>
                <a:cubicBezTo>
                  <a:pt x="232674" y="943363"/>
                  <a:pt x="231838" y="943765"/>
                  <a:pt x="231187" y="944286"/>
                </a:cubicBezTo>
                <a:cubicBezTo>
                  <a:pt x="230536" y="944807"/>
                  <a:pt x="230053" y="945431"/>
                  <a:pt x="229738" y="946158"/>
                </a:cubicBezTo>
                <a:cubicBezTo>
                  <a:pt x="229424" y="946885"/>
                  <a:pt x="229266" y="947704"/>
                  <a:pt x="229266" y="948616"/>
                </a:cubicBezTo>
                <a:cubicBezTo>
                  <a:pt x="229266" y="949245"/>
                  <a:pt x="229364" y="949847"/>
                  <a:pt x="229559" y="950423"/>
                </a:cubicBezTo>
                <a:cubicBezTo>
                  <a:pt x="229755" y="950998"/>
                  <a:pt x="230069" y="951508"/>
                  <a:pt x="230503" y="951953"/>
                </a:cubicBezTo>
                <a:cubicBezTo>
                  <a:pt x="230937" y="952398"/>
                  <a:pt x="231502" y="952750"/>
                  <a:pt x="232196" y="953011"/>
                </a:cubicBezTo>
                <a:cubicBezTo>
                  <a:pt x="232891" y="953271"/>
                  <a:pt x="233737" y="953401"/>
                  <a:pt x="234736" y="953401"/>
                </a:cubicBezTo>
                <a:cubicBezTo>
                  <a:pt x="236038" y="953401"/>
                  <a:pt x="237530" y="953005"/>
                  <a:pt x="239212" y="952213"/>
                </a:cubicBezTo>
                <a:cubicBezTo>
                  <a:pt x="240894" y="951421"/>
                  <a:pt x="242669" y="950168"/>
                  <a:pt x="244535" y="948453"/>
                </a:cubicBezTo>
                <a:lnTo>
                  <a:pt x="244535" y="942658"/>
                </a:lnTo>
                <a:close/>
                <a:moveTo>
                  <a:pt x="56365" y="942658"/>
                </a:moveTo>
                <a:cubicBezTo>
                  <a:pt x="54954" y="942658"/>
                  <a:pt x="53739" y="942799"/>
                  <a:pt x="52719" y="943081"/>
                </a:cubicBezTo>
                <a:cubicBezTo>
                  <a:pt x="51699" y="943363"/>
                  <a:pt x="50863" y="943765"/>
                  <a:pt x="50212" y="944286"/>
                </a:cubicBezTo>
                <a:cubicBezTo>
                  <a:pt x="49561" y="944807"/>
                  <a:pt x="49078" y="945431"/>
                  <a:pt x="48763" y="946158"/>
                </a:cubicBezTo>
                <a:cubicBezTo>
                  <a:pt x="48448" y="946885"/>
                  <a:pt x="48291" y="947704"/>
                  <a:pt x="48291" y="948616"/>
                </a:cubicBezTo>
                <a:cubicBezTo>
                  <a:pt x="48291" y="949245"/>
                  <a:pt x="48389" y="949847"/>
                  <a:pt x="48584" y="950423"/>
                </a:cubicBezTo>
                <a:cubicBezTo>
                  <a:pt x="48779" y="950998"/>
                  <a:pt x="49094" y="951508"/>
                  <a:pt x="49528" y="951953"/>
                </a:cubicBezTo>
                <a:cubicBezTo>
                  <a:pt x="49962" y="952398"/>
                  <a:pt x="50527" y="952750"/>
                  <a:pt x="51221" y="953011"/>
                </a:cubicBezTo>
                <a:cubicBezTo>
                  <a:pt x="51916" y="953271"/>
                  <a:pt x="52762" y="953401"/>
                  <a:pt x="53760" y="953401"/>
                </a:cubicBezTo>
                <a:cubicBezTo>
                  <a:pt x="55063" y="953401"/>
                  <a:pt x="56555" y="953005"/>
                  <a:pt x="58237" y="952213"/>
                </a:cubicBezTo>
                <a:cubicBezTo>
                  <a:pt x="59919" y="951421"/>
                  <a:pt x="61693" y="950168"/>
                  <a:pt x="63560" y="948453"/>
                </a:cubicBezTo>
                <a:lnTo>
                  <a:pt x="63560" y="942658"/>
                </a:lnTo>
                <a:close/>
                <a:moveTo>
                  <a:pt x="199989" y="929147"/>
                </a:moveTo>
                <a:cubicBezTo>
                  <a:pt x="196907" y="929147"/>
                  <a:pt x="194503" y="930146"/>
                  <a:pt x="192778" y="932142"/>
                </a:cubicBezTo>
                <a:cubicBezTo>
                  <a:pt x="191052" y="934139"/>
                  <a:pt x="190190" y="937265"/>
                  <a:pt x="190190" y="941518"/>
                </a:cubicBezTo>
                <a:cubicBezTo>
                  <a:pt x="190190" y="945469"/>
                  <a:pt x="190770" y="948415"/>
                  <a:pt x="191931" y="950357"/>
                </a:cubicBezTo>
                <a:cubicBezTo>
                  <a:pt x="193092" y="952300"/>
                  <a:pt x="194736" y="953271"/>
                  <a:pt x="196863" y="953271"/>
                </a:cubicBezTo>
                <a:cubicBezTo>
                  <a:pt x="198296" y="953271"/>
                  <a:pt x="199810" y="952631"/>
                  <a:pt x="201405" y="951351"/>
                </a:cubicBezTo>
                <a:cubicBezTo>
                  <a:pt x="203000" y="950070"/>
                  <a:pt x="204677" y="948171"/>
                  <a:pt x="206435" y="945653"/>
                </a:cubicBezTo>
                <a:lnTo>
                  <a:pt x="206435" y="930482"/>
                </a:lnTo>
                <a:cubicBezTo>
                  <a:pt x="205502" y="930048"/>
                  <a:pt x="204471" y="929717"/>
                  <a:pt x="203342" y="929489"/>
                </a:cubicBezTo>
                <a:cubicBezTo>
                  <a:pt x="202214" y="929261"/>
                  <a:pt x="201096" y="929147"/>
                  <a:pt x="199989" y="929147"/>
                </a:cubicBezTo>
                <a:close/>
                <a:moveTo>
                  <a:pt x="133314" y="929147"/>
                </a:moveTo>
                <a:cubicBezTo>
                  <a:pt x="130232" y="929147"/>
                  <a:pt x="127828" y="930146"/>
                  <a:pt x="126103" y="932142"/>
                </a:cubicBezTo>
                <a:cubicBezTo>
                  <a:pt x="124377" y="934139"/>
                  <a:pt x="123514" y="937265"/>
                  <a:pt x="123514" y="941518"/>
                </a:cubicBezTo>
                <a:cubicBezTo>
                  <a:pt x="123514" y="945469"/>
                  <a:pt x="124095" y="948415"/>
                  <a:pt x="125256" y="950357"/>
                </a:cubicBezTo>
                <a:cubicBezTo>
                  <a:pt x="126417" y="952300"/>
                  <a:pt x="128061" y="953271"/>
                  <a:pt x="130188" y="953271"/>
                </a:cubicBezTo>
                <a:cubicBezTo>
                  <a:pt x="131621" y="953271"/>
                  <a:pt x="133135" y="952631"/>
                  <a:pt x="134730" y="951351"/>
                </a:cubicBezTo>
                <a:cubicBezTo>
                  <a:pt x="136325" y="950070"/>
                  <a:pt x="138002" y="948171"/>
                  <a:pt x="139760" y="945653"/>
                </a:cubicBezTo>
                <a:lnTo>
                  <a:pt x="139760" y="930482"/>
                </a:lnTo>
                <a:cubicBezTo>
                  <a:pt x="138827" y="930048"/>
                  <a:pt x="137796" y="929717"/>
                  <a:pt x="136667" y="929489"/>
                </a:cubicBezTo>
                <a:cubicBezTo>
                  <a:pt x="135538" y="929261"/>
                  <a:pt x="134421" y="929147"/>
                  <a:pt x="133314" y="929147"/>
                </a:cubicBezTo>
                <a:close/>
                <a:moveTo>
                  <a:pt x="618275" y="929082"/>
                </a:moveTo>
                <a:cubicBezTo>
                  <a:pt x="616582" y="929082"/>
                  <a:pt x="615133" y="929413"/>
                  <a:pt x="613929" y="930075"/>
                </a:cubicBezTo>
                <a:cubicBezTo>
                  <a:pt x="612724" y="930737"/>
                  <a:pt x="611737" y="931621"/>
                  <a:pt x="610966" y="932728"/>
                </a:cubicBezTo>
                <a:cubicBezTo>
                  <a:pt x="610196" y="933835"/>
                  <a:pt x="609631" y="935121"/>
                  <a:pt x="609273" y="936586"/>
                </a:cubicBezTo>
                <a:cubicBezTo>
                  <a:pt x="608915" y="938051"/>
                  <a:pt x="608736" y="939587"/>
                  <a:pt x="608736" y="941193"/>
                </a:cubicBezTo>
                <a:cubicBezTo>
                  <a:pt x="608736" y="943211"/>
                  <a:pt x="608959" y="944980"/>
                  <a:pt x="609403" y="946500"/>
                </a:cubicBezTo>
                <a:cubicBezTo>
                  <a:pt x="609848" y="948019"/>
                  <a:pt x="610483" y="949283"/>
                  <a:pt x="611308" y="950292"/>
                </a:cubicBezTo>
                <a:cubicBezTo>
                  <a:pt x="612133" y="951302"/>
                  <a:pt x="613131" y="952061"/>
                  <a:pt x="614303" y="952571"/>
                </a:cubicBezTo>
                <a:cubicBezTo>
                  <a:pt x="615475" y="953081"/>
                  <a:pt x="616799" y="953336"/>
                  <a:pt x="618275" y="953336"/>
                </a:cubicBezTo>
                <a:cubicBezTo>
                  <a:pt x="619968" y="953336"/>
                  <a:pt x="621417" y="953005"/>
                  <a:pt x="622621" y="952343"/>
                </a:cubicBezTo>
                <a:cubicBezTo>
                  <a:pt x="623826" y="951681"/>
                  <a:pt x="624814" y="950797"/>
                  <a:pt x="625584" y="949690"/>
                </a:cubicBezTo>
                <a:cubicBezTo>
                  <a:pt x="626354" y="948583"/>
                  <a:pt x="626919" y="947297"/>
                  <a:pt x="627277" y="945832"/>
                </a:cubicBezTo>
                <a:cubicBezTo>
                  <a:pt x="627635" y="944367"/>
                  <a:pt x="627814" y="942821"/>
                  <a:pt x="627814" y="941193"/>
                </a:cubicBezTo>
                <a:cubicBezTo>
                  <a:pt x="627814" y="939174"/>
                  <a:pt x="627591" y="937411"/>
                  <a:pt x="627147" y="935903"/>
                </a:cubicBezTo>
                <a:cubicBezTo>
                  <a:pt x="626702" y="934394"/>
                  <a:pt x="626067" y="933135"/>
                  <a:pt x="625242" y="932126"/>
                </a:cubicBezTo>
                <a:cubicBezTo>
                  <a:pt x="624417" y="931117"/>
                  <a:pt x="623414" y="930357"/>
                  <a:pt x="622230" y="929847"/>
                </a:cubicBezTo>
                <a:cubicBezTo>
                  <a:pt x="621048" y="929337"/>
                  <a:pt x="619729" y="929082"/>
                  <a:pt x="618275" y="929082"/>
                </a:cubicBezTo>
                <a:close/>
                <a:moveTo>
                  <a:pt x="475465" y="928789"/>
                </a:moveTo>
                <a:cubicBezTo>
                  <a:pt x="474228" y="928789"/>
                  <a:pt x="473099" y="929028"/>
                  <a:pt x="472079" y="929505"/>
                </a:cubicBezTo>
                <a:cubicBezTo>
                  <a:pt x="471059" y="929983"/>
                  <a:pt x="470180" y="930656"/>
                  <a:pt x="469442" y="931524"/>
                </a:cubicBezTo>
                <a:cubicBezTo>
                  <a:pt x="468704" y="932392"/>
                  <a:pt x="468107" y="933434"/>
                  <a:pt x="467652" y="934649"/>
                </a:cubicBezTo>
                <a:cubicBezTo>
                  <a:pt x="467196" y="935865"/>
                  <a:pt x="466914" y="937199"/>
                  <a:pt x="466805" y="938654"/>
                </a:cubicBezTo>
                <a:lnTo>
                  <a:pt x="483995" y="938654"/>
                </a:lnTo>
                <a:cubicBezTo>
                  <a:pt x="484060" y="937199"/>
                  <a:pt x="483919" y="935870"/>
                  <a:pt x="483572" y="934665"/>
                </a:cubicBezTo>
                <a:cubicBezTo>
                  <a:pt x="483224" y="933461"/>
                  <a:pt x="482687" y="932424"/>
                  <a:pt x="481960" y="931556"/>
                </a:cubicBezTo>
                <a:cubicBezTo>
                  <a:pt x="481233" y="930688"/>
                  <a:pt x="480327" y="930010"/>
                  <a:pt x="479242" y="929522"/>
                </a:cubicBezTo>
                <a:cubicBezTo>
                  <a:pt x="478156" y="929033"/>
                  <a:pt x="476898" y="928789"/>
                  <a:pt x="475465" y="928789"/>
                </a:cubicBezTo>
                <a:close/>
                <a:moveTo>
                  <a:pt x="304015" y="928789"/>
                </a:moveTo>
                <a:cubicBezTo>
                  <a:pt x="302778" y="928789"/>
                  <a:pt x="301649" y="929028"/>
                  <a:pt x="300629" y="929505"/>
                </a:cubicBezTo>
                <a:cubicBezTo>
                  <a:pt x="299609" y="929983"/>
                  <a:pt x="298730" y="930656"/>
                  <a:pt x="297992" y="931524"/>
                </a:cubicBezTo>
                <a:cubicBezTo>
                  <a:pt x="297254" y="932392"/>
                  <a:pt x="296657" y="933434"/>
                  <a:pt x="296202" y="934649"/>
                </a:cubicBezTo>
                <a:cubicBezTo>
                  <a:pt x="295746" y="935865"/>
                  <a:pt x="295464" y="937199"/>
                  <a:pt x="295355" y="938654"/>
                </a:cubicBezTo>
                <a:lnTo>
                  <a:pt x="312545" y="938654"/>
                </a:lnTo>
                <a:cubicBezTo>
                  <a:pt x="312610" y="937199"/>
                  <a:pt x="312469" y="935870"/>
                  <a:pt x="312121" y="934665"/>
                </a:cubicBezTo>
                <a:cubicBezTo>
                  <a:pt x="311774" y="933461"/>
                  <a:pt x="311237" y="932424"/>
                  <a:pt x="310510" y="931556"/>
                </a:cubicBezTo>
                <a:cubicBezTo>
                  <a:pt x="309783" y="930688"/>
                  <a:pt x="308877" y="930010"/>
                  <a:pt x="307792" y="929522"/>
                </a:cubicBezTo>
                <a:cubicBezTo>
                  <a:pt x="306706" y="929033"/>
                  <a:pt x="305447" y="928789"/>
                  <a:pt x="304015" y="928789"/>
                </a:cubicBezTo>
                <a:close/>
                <a:moveTo>
                  <a:pt x="149420" y="924850"/>
                </a:moveTo>
                <a:lnTo>
                  <a:pt x="164819" y="924850"/>
                </a:lnTo>
                <a:lnTo>
                  <a:pt x="164819" y="952815"/>
                </a:lnTo>
                <a:lnTo>
                  <a:pt x="174553" y="952815"/>
                </a:lnTo>
                <a:lnTo>
                  <a:pt x="174553" y="957536"/>
                </a:lnTo>
                <a:lnTo>
                  <a:pt x="148346" y="957536"/>
                </a:lnTo>
                <a:lnTo>
                  <a:pt x="148346" y="952815"/>
                </a:lnTo>
                <a:lnTo>
                  <a:pt x="159089" y="952815"/>
                </a:lnTo>
                <a:lnTo>
                  <a:pt x="159089" y="929538"/>
                </a:lnTo>
                <a:lnTo>
                  <a:pt x="149420" y="929538"/>
                </a:lnTo>
                <a:close/>
                <a:moveTo>
                  <a:pt x="687880" y="924264"/>
                </a:moveTo>
                <a:cubicBezTo>
                  <a:pt x="691244" y="924264"/>
                  <a:pt x="693789" y="925257"/>
                  <a:pt x="695514" y="927243"/>
                </a:cubicBezTo>
                <a:cubicBezTo>
                  <a:pt x="697240" y="929229"/>
                  <a:pt x="698103" y="932218"/>
                  <a:pt x="698103" y="936212"/>
                </a:cubicBezTo>
                <a:lnTo>
                  <a:pt x="698103" y="957536"/>
                </a:lnTo>
                <a:lnTo>
                  <a:pt x="692438" y="957536"/>
                </a:lnTo>
                <a:lnTo>
                  <a:pt x="692438" y="936668"/>
                </a:lnTo>
                <a:cubicBezTo>
                  <a:pt x="692438" y="934107"/>
                  <a:pt x="691961" y="932213"/>
                  <a:pt x="691005" y="930987"/>
                </a:cubicBezTo>
                <a:cubicBezTo>
                  <a:pt x="690050" y="929760"/>
                  <a:pt x="688629" y="929147"/>
                  <a:pt x="686741" y="929147"/>
                </a:cubicBezTo>
                <a:cubicBezTo>
                  <a:pt x="686046" y="929147"/>
                  <a:pt x="685368" y="929250"/>
                  <a:pt x="684706" y="929456"/>
                </a:cubicBezTo>
                <a:cubicBezTo>
                  <a:pt x="684044" y="929663"/>
                  <a:pt x="683355" y="930021"/>
                  <a:pt x="682639" y="930531"/>
                </a:cubicBezTo>
                <a:cubicBezTo>
                  <a:pt x="681922" y="931041"/>
                  <a:pt x="681146" y="931730"/>
                  <a:pt x="680311" y="932598"/>
                </a:cubicBezTo>
                <a:cubicBezTo>
                  <a:pt x="679475" y="933466"/>
                  <a:pt x="678536" y="934551"/>
                  <a:pt x="677495" y="935854"/>
                </a:cubicBezTo>
                <a:lnTo>
                  <a:pt x="677495" y="957536"/>
                </a:lnTo>
                <a:lnTo>
                  <a:pt x="671830" y="957536"/>
                </a:lnTo>
                <a:lnTo>
                  <a:pt x="671830" y="924850"/>
                </a:lnTo>
                <a:lnTo>
                  <a:pt x="676876" y="924850"/>
                </a:lnTo>
                <a:lnTo>
                  <a:pt x="677104" y="930124"/>
                </a:lnTo>
                <a:cubicBezTo>
                  <a:pt x="678059" y="928995"/>
                  <a:pt x="678981" y="928057"/>
                  <a:pt x="679871" y="927308"/>
                </a:cubicBezTo>
                <a:cubicBezTo>
                  <a:pt x="680761" y="926559"/>
                  <a:pt x="681635" y="925957"/>
                  <a:pt x="682492" y="925501"/>
                </a:cubicBezTo>
                <a:cubicBezTo>
                  <a:pt x="683349" y="925045"/>
                  <a:pt x="684223" y="924725"/>
                  <a:pt x="685113" y="924541"/>
                </a:cubicBezTo>
                <a:cubicBezTo>
                  <a:pt x="686003" y="924356"/>
                  <a:pt x="686925" y="924264"/>
                  <a:pt x="687880" y="924264"/>
                </a:cubicBezTo>
                <a:close/>
                <a:moveTo>
                  <a:pt x="618600" y="924264"/>
                </a:moveTo>
                <a:cubicBezTo>
                  <a:pt x="620945" y="924264"/>
                  <a:pt x="623044" y="924627"/>
                  <a:pt x="624900" y="925354"/>
                </a:cubicBezTo>
                <a:cubicBezTo>
                  <a:pt x="626756" y="926081"/>
                  <a:pt x="628329" y="927145"/>
                  <a:pt x="629621" y="928545"/>
                </a:cubicBezTo>
                <a:cubicBezTo>
                  <a:pt x="630912" y="929945"/>
                  <a:pt x="631900" y="931687"/>
                  <a:pt x="632584" y="933770"/>
                </a:cubicBezTo>
                <a:cubicBezTo>
                  <a:pt x="633267" y="935854"/>
                  <a:pt x="633609" y="938241"/>
                  <a:pt x="633609" y="940933"/>
                </a:cubicBezTo>
                <a:cubicBezTo>
                  <a:pt x="633609" y="943472"/>
                  <a:pt x="633251" y="945800"/>
                  <a:pt x="632535" y="947916"/>
                </a:cubicBezTo>
                <a:cubicBezTo>
                  <a:pt x="631818" y="950032"/>
                  <a:pt x="630788" y="951844"/>
                  <a:pt x="629442" y="953353"/>
                </a:cubicBezTo>
                <a:cubicBezTo>
                  <a:pt x="628096" y="954861"/>
                  <a:pt x="626457" y="956033"/>
                  <a:pt x="624526" y="956869"/>
                </a:cubicBezTo>
                <a:cubicBezTo>
                  <a:pt x="622594" y="957704"/>
                  <a:pt x="620402" y="958122"/>
                  <a:pt x="617949" y="958122"/>
                </a:cubicBezTo>
                <a:cubicBezTo>
                  <a:pt x="615606" y="958122"/>
                  <a:pt x="613505" y="957759"/>
                  <a:pt x="611650" y="957032"/>
                </a:cubicBezTo>
                <a:cubicBezTo>
                  <a:pt x="609794" y="956304"/>
                  <a:pt x="608221" y="955235"/>
                  <a:pt x="606929" y="953825"/>
                </a:cubicBezTo>
                <a:cubicBezTo>
                  <a:pt x="605638" y="952414"/>
                  <a:pt x="604650" y="950667"/>
                  <a:pt x="603967" y="948583"/>
                </a:cubicBezTo>
                <a:cubicBezTo>
                  <a:pt x="603283" y="946500"/>
                  <a:pt x="602941" y="944101"/>
                  <a:pt x="602941" y="941388"/>
                </a:cubicBezTo>
                <a:cubicBezTo>
                  <a:pt x="602941" y="938849"/>
                  <a:pt x="603299" y="936532"/>
                  <a:pt x="604015" y="934438"/>
                </a:cubicBezTo>
                <a:cubicBezTo>
                  <a:pt x="604732" y="932343"/>
                  <a:pt x="605763" y="930542"/>
                  <a:pt x="607108" y="929033"/>
                </a:cubicBezTo>
                <a:cubicBezTo>
                  <a:pt x="608454" y="927525"/>
                  <a:pt x="610092" y="926353"/>
                  <a:pt x="612024" y="925517"/>
                </a:cubicBezTo>
                <a:cubicBezTo>
                  <a:pt x="613956" y="924682"/>
                  <a:pt x="616148" y="924264"/>
                  <a:pt x="618600" y="924264"/>
                </a:cubicBezTo>
                <a:close/>
                <a:moveTo>
                  <a:pt x="513500" y="924264"/>
                </a:moveTo>
                <a:cubicBezTo>
                  <a:pt x="514173" y="924264"/>
                  <a:pt x="514813" y="924399"/>
                  <a:pt x="515421" y="924671"/>
                </a:cubicBezTo>
                <a:cubicBezTo>
                  <a:pt x="516029" y="924942"/>
                  <a:pt x="516560" y="925306"/>
                  <a:pt x="517016" y="925761"/>
                </a:cubicBezTo>
                <a:cubicBezTo>
                  <a:pt x="517472" y="926217"/>
                  <a:pt x="517835" y="926749"/>
                  <a:pt x="518107" y="927357"/>
                </a:cubicBezTo>
                <a:cubicBezTo>
                  <a:pt x="518378" y="927964"/>
                  <a:pt x="518514" y="928605"/>
                  <a:pt x="518514" y="929277"/>
                </a:cubicBezTo>
                <a:cubicBezTo>
                  <a:pt x="518514" y="929972"/>
                  <a:pt x="518378" y="930618"/>
                  <a:pt x="518107" y="931214"/>
                </a:cubicBezTo>
                <a:cubicBezTo>
                  <a:pt x="517835" y="931811"/>
                  <a:pt x="517472" y="932338"/>
                  <a:pt x="517016" y="932794"/>
                </a:cubicBezTo>
                <a:cubicBezTo>
                  <a:pt x="516560" y="933249"/>
                  <a:pt x="516029" y="933607"/>
                  <a:pt x="515421" y="933868"/>
                </a:cubicBezTo>
                <a:cubicBezTo>
                  <a:pt x="514813" y="934128"/>
                  <a:pt x="514173" y="934258"/>
                  <a:pt x="513500" y="934258"/>
                </a:cubicBezTo>
                <a:cubicBezTo>
                  <a:pt x="512806" y="934258"/>
                  <a:pt x="512160" y="934128"/>
                  <a:pt x="511563" y="933868"/>
                </a:cubicBezTo>
                <a:cubicBezTo>
                  <a:pt x="510966" y="933607"/>
                  <a:pt x="510440" y="933249"/>
                  <a:pt x="509984" y="932794"/>
                </a:cubicBezTo>
                <a:cubicBezTo>
                  <a:pt x="509528" y="932338"/>
                  <a:pt x="509170" y="931811"/>
                  <a:pt x="508910" y="931214"/>
                </a:cubicBezTo>
                <a:cubicBezTo>
                  <a:pt x="508649" y="930618"/>
                  <a:pt x="508519" y="929972"/>
                  <a:pt x="508519" y="929277"/>
                </a:cubicBezTo>
                <a:cubicBezTo>
                  <a:pt x="508519" y="928605"/>
                  <a:pt x="508649" y="927964"/>
                  <a:pt x="508910" y="927357"/>
                </a:cubicBezTo>
                <a:cubicBezTo>
                  <a:pt x="509170" y="926749"/>
                  <a:pt x="509528" y="926217"/>
                  <a:pt x="509984" y="925761"/>
                </a:cubicBezTo>
                <a:cubicBezTo>
                  <a:pt x="510440" y="925306"/>
                  <a:pt x="510966" y="924942"/>
                  <a:pt x="511563" y="924671"/>
                </a:cubicBezTo>
                <a:cubicBezTo>
                  <a:pt x="512160" y="924399"/>
                  <a:pt x="512806" y="924264"/>
                  <a:pt x="513500" y="924264"/>
                </a:cubicBezTo>
                <a:close/>
                <a:moveTo>
                  <a:pt x="443244" y="924264"/>
                </a:moveTo>
                <a:cubicBezTo>
                  <a:pt x="445002" y="924264"/>
                  <a:pt x="446337" y="924839"/>
                  <a:pt x="447248" y="925989"/>
                </a:cubicBezTo>
                <a:cubicBezTo>
                  <a:pt x="448160" y="927140"/>
                  <a:pt x="448616" y="928919"/>
                  <a:pt x="448616" y="931328"/>
                </a:cubicBezTo>
                <a:cubicBezTo>
                  <a:pt x="449137" y="930200"/>
                  <a:pt x="449647" y="929196"/>
                  <a:pt x="450146" y="928317"/>
                </a:cubicBezTo>
                <a:cubicBezTo>
                  <a:pt x="450645" y="927438"/>
                  <a:pt x="451182" y="926700"/>
                  <a:pt x="451757" y="926103"/>
                </a:cubicBezTo>
                <a:cubicBezTo>
                  <a:pt x="452332" y="925506"/>
                  <a:pt x="452967" y="925050"/>
                  <a:pt x="453662" y="924736"/>
                </a:cubicBezTo>
                <a:cubicBezTo>
                  <a:pt x="454356" y="924421"/>
                  <a:pt x="455159" y="924264"/>
                  <a:pt x="456071" y="924264"/>
                </a:cubicBezTo>
                <a:cubicBezTo>
                  <a:pt x="460173" y="924264"/>
                  <a:pt x="462224" y="927422"/>
                  <a:pt x="462224" y="933738"/>
                </a:cubicBezTo>
                <a:lnTo>
                  <a:pt x="462224" y="934076"/>
                </a:lnTo>
                <a:lnTo>
                  <a:pt x="464771" y="929326"/>
                </a:lnTo>
                <a:cubicBezTo>
                  <a:pt x="466040" y="927774"/>
                  <a:pt x="467597" y="926543"/>
                  <a:pt x="469442" y="925631"/>
                </a:cubicBezTo>
                <a:cubicBezTo>
                  <a:pt x="471287" y="924720"/>
                  <a:pt x="473382" y="924264"/>
                  <a:pt x="475726" y="924264"/>
                </a:cubicBezTo>
                <a:cubicBezTo>
                  <a:pt x="478005" y="924264"/>
                  <a:pt x="480023" y="924622"/>
                  <a:pt x="481781" y="925338"/>
                </a:cubicBezTo>
                <a:cubicBezTo>
                  <a:pt x="483539" y="926054"/>
                  <a:pt x="485020" y="927069"/>
                  <a:pt x="486225" y="928382"/>
                </a:cubicBezTo>
                <a:cubicBezTo>
                  <a:pt x="487430" y="929695"/>
                  <a:pt x="488341" y="931290"/>
                  <a:pt x="488960" y="933168"/>
                </a:cubicBezTo>
                <a:cubicBezTo>
                  <a:pt x="489578" y="935045"/>
                  <a:pt x="489888" y="937145"/>
                  <a:pt x="489888" y="939467"/>
                </a:cubicBezTo>
                <a:cubicBezTo>
                  <a:pt x="489888" y="940270"/>
                  <a:pt x="489877" y="940943"/>
                  <a:pt x="489855" y="941486"/>
                </a:cubicBezTo>
                <a:cubicBezTo>
                  <a:pt x="489833" y="942028"/>
                  <a:pt x="489801" y="942539"/>
                  <a:pt x="489757" y="943016"/>
                </a:cubicBezTo>
                <a:lnTo>
                  <a:pt x="466805" y="943016"/>
                </a:lnTo>
                <a:cubicBezTo>
                  <a:pt x="466805" y="946359"/>
                  <a:pt x="467739" y="948925"/>
                  <a:pt x="469605" y="950716"/>
                </a:cubicBezTo>
                <a:cubicBezTo>
                  <a:pt x="471472" y="952506"/>
                  <a:pt x="474163" y="953401"/>
                  <a:pt x="477679" y="953401"/>
                </a:cubicBezTo>
                <a:cubicBezTo>
                  <a:pt x="478634" y="953401"/>
                  <a:pt x="479589" y="953363"/>
                  <a:pt x="480544" y="953288"/>
                </a:cubicBezTo>
                <a:cubicBezTo>
                  <a:pt x="481499" y="953212"/>
                  <a:pt x="482421" y="953108"/>
                  <a:pt x="483311" y="952978"/>
                </a:cubicBezTo>
                <a:cubicBezTo>
                  <a:pt x="484201" y="952848"/>
                  <a:pt x="485053" y="952702"/>
                  <a:pt x="485867" y="952539"/>
                </a:cubicBezTo>
                <a:cubicBezTo>
                  <a:pt x="486681" y="952376"/>
                  <a:pt x="487435" y="952197"/>
                  <a:pt x="488130" y="952002"/>
                </a:cubicBezTo>
                <a:lnTo>
                  <a:pt x="488130" y="956657"/>
                </a:lnTo>
                <a:cubicBezTo>
                  <a:pt x="486589" y="957091"/>
                  <a:pt x="484847" y="957444"/>
                  <a:pt x="482904" y="957715"/>
                </a:cubicBezTo>
                <a:cubicBezTo>
                  <a:pt x="480962" y="957986"/>
                  <a:pt x="478949" y="958122"/>
                  <a:pt x="476865" y="958122"/>
                </a:cubicBezTo>
                <a:cubicBezTo>
                  <a:pt x="474065" y="958122"/>
                  <a:pt x="471656" y="957742"/>
                  <a:pt x="469638" y="956983"/>
                </a:cubicBezTo>
                <a:cubicBezTo>
                  <a:pt x="467619" y="956223"/>
                  <a:pt x="465964" y="955122"/>
                  <a:pt x="464673" y="953678"/>
                </a:cubicBezTo>
                <a:lnTo>
                  <a:pt x="462224" y="949143"/>
                </a:lnTo>
                <a:lnTo>
                  <a:pt x="462224" y="957536"/>
                </a:lnTo>
                <a:lnTo>
                  <a:pt x="457015" y="957536"/>
                </a:lnTo>
                <a:lnTo>
                  <a:pt x="457015" y="934063"/>
                </a:lnTo>
                <a:cubicBezTo>
                  <a:pt x="457015" y="933043"/>
                  <a:pt x="456977" y="932207"/>
                  <a:pt x="456901" y="931556"/>
                </a:cubicBezTo>
                <a:cubicBezTo>
                  <a:pt x="456825" y="930905"/>
                  <a:pt x="456706" y="930390"/>
                  <a:pt x="456543" y="930010"/>
                </a:cubicBezTo>
                <a:cubicBezTo>
                  <a:pt x="456380" y="929630"/>
                  <a:pt x="456174" y="929364"/>
                  <a:pt x="455925" y="929212"/>
                </a:cubicBezTo>
                <a:cubicBezTo>
                  <a:pt x="455675" y="929060"/>
                  <a:pt x="455366" y="928984"/>
                  <a:pt x="454996" y="928984"/>
                </a:cubicBezTo>
                <a:cubicBezTo>
                  <a:pt x="454563" y="928984"/>
                  <a:pt x="454161" y="929115"/>
                  <a:pt x="453792" y="929375"/>
                </a:cubicBezTo>
                <a:cubicBezTo>
                  <a:pt x="453423" y="929636"/>
                  <a:pt x="453027" y="930059"/>
                  <a:pt x="452604" y="930645"/>
                </a:cubicBezTo>
                <a:cubicBezTo>
                  <a:pt x="452181" y="931231"/>
                  <a:pt x="451714" y="932007"/>
                  <a:pt x="451204" y="932973"/>
                </a:cubicBezTo>
                <a:cubicBezTo>
                  <a:pt x="450694" y="933938"/>
                  <a:pt x="450092" y="935127"/>
                  <a:pt x="449397" y="936537"/>
                </a:cubicBezTo>
                <a:lnTo>
                  <a:pt x="449397" y="957536"/>
                </a:lnTo>
                <a:lnTo>
                  <a:pt x="444221" y="957536"/>
                </a:lnTo>
                <a:lnTo>
                  <a:pt x="444221" y="934682"/>
                </a:lnTo>
                <a:cubicBezTo>
                  <a:pt x="444221" y="933488"/>
                  <a:pt x="444183" y="932522"/>
                  <a:pt x="444107" y="931784"/>
                </a:cubicBezTo>
                <a:cubicBezTo>
                  <a:pt x="444031" y="931046"/>
                  <a:pt x="443911" y="930471"/>
                  <a:pt x="443749" y="930059"/>
                </a:cubicBezTo>
                <a:cubicBezTo>
                  <a:pt x="443586" y="929646"/>
                  <a:pt x="443374" y="929364"/>
                  <a:pt x="443114" y="929212"/>
                </a:cubicBezTo>
                <a:cubicBezTo>
                  <a:pt x="442853" y="929060"/>
                  <a:pt x="442539" y="928984"/>
                  <a:pt x="442170" y="928984"/>
                </a:cubicBezTo>
                <a:cubicBezTo>
                  <a:pt x="441779" y="928984"/>
                  <a:pt x="441410" y="929093"/>
                  <a:pt x="441063" y="929310"/>
                </a:cubicBezTo>
                <a:cubicBezTo>
                  <a:pt x="440715" y="929527"/>
                  <a:pt x="440330" y="929918"/>
                  <a:pt x="439907" y="930482"/>
                </a:cubicBezTo>
                <a:cubicBezTo>
                  <a:pt x="439484" y="931046"/>
                  <a:pt x="439012" y="931817"/>
                  <a:pt x="438491" y="932794"/>
                </a:cubicBezTo>
                <a:cubicBezTo>
                  <a:pt x="437970" y="933770"/>
                  <a:pt x="437351" y="935018"/>
                  <a:pt x="436635" y="936537"/>
                </a:cubicBezTo>
                <a:lnTo>
                  <a:pt x="436635" y="957536"/>
                </a:lnTo>
                <a:lnTo>
                  <a:pt x="431426" y="957536"/>
                </a:lnTo>
                <a:lnTo>
                  <a:pt x="431426" y="924850"/>
                </a:lnTo>
                <a:lnTo>
                  <a:pt x="435756" y="924850"/>
                </a:lnTo>
                <a:lnTo>
                  <a:pt x="436016" y="931068"/>
                </a:lnTo>
                <a:cubicBezTo>
                  <a:pt x="436581" y="929831"/>
                  <a:pt x="437129" y="928778"/>
                  <a:pt x="437660" y="927910"/>
                </a:cubicBezTo>
                <a:cubicBezTo>
                  <a:pt x="438192" y="927042"/>
                  <a:pt x="438740" y="926342"/>
                  <a:pt x="439305" y="925810"/>
                </a:cubicBezTo>
                <a:cubicBezTo>
                  <a:pt x="439869" y="925278"/>
                  <a:pt x="440471" y="924888"/>
                  <a:pt x="441112" y="924638"/>
                </a:cubicBezTo>
                <a:cubicBezTo>
                  <a:pt x="441752" y="924389"/>
                  <a:pt x="442462" y="924264"/>
                  <a:pt x="443244" y="924264"/>
                </a:cubicBezTo>
                <a:close/>
                <a:moveTo>
                  <a:pt x="408920" y="924264"/>
                </a:moveTo>
                <a:cubicBezTo>
                  <a:pt x="410895" y="924264"/>
                  <a:pt x="412675" y="924481"/>
                  <a:pt x="414260" y="924915"/>
                </a:cubicBezTo>
                <a:cubicBezTo>
                  <a:pt x="415844" y="925349"/>
                  <a:pt x="417184" y="926011"/>
                  <a:pt x="418280" y="926901"/>
                </a:cubicBezTo>
                <a:cubicBezTo>
                  <a:pt x="419376" y="927791"/>
                  <a:pt x="420217" y="928908"/>
                  <a:pt x="420804" y="930254"/>
                </a:cubicBezTo>
                <a:cubicBezTo>
                  <a:pt x="421389" y="931600"/>
                  <a:pt x="421682" y="933184"/>
                  <a:pt x="421682" y="935007"/>
                </a:cubicBezTo>
                <a:lnTo>
                  <a:pt x="421682" y="957536"/>
                </a:lnTo>
                <a:lnTo>
                  <a:pt x="416604" y="957536"/>
                </a:lnTo>
                <a:lnTo>
                  <a:pt x="416474" y="953141"/>
                </a:lnTo>
                <a:cubicBezTo>
                  <a:pt x="414694" y="954899"/>
                  <a:pt x="412887" y="956169"/>
                  <a:pt x="411053" y="956950"/>
                </a:cubicBezTo>
                <a:cubicBezTo>
                  <a:pt x="409219" y="957731"/>
                  <a:pt x="407293" y="958122"/>
                  <a:pt x="405274" y="958122"/>
                </a:cubicBezTo>
                <a:cubicBezTo>
                  <a:pt x="403408" y="958122"/>
                  <a:pt x="401812" y="957883"/>
                  <a:pt x="400488" y="957406"/>
                </a:cubicBezTo>
                <a:cubicBezTo>
                  <a:pt x="399165" y="956928"/>
                  <a:pt x="398074" y="956272"/>
                  <a:pt x="397216" y="955436"/>
                </a:cubicBezTo>
                <a:cubicBezTo>
                  <a:pt x="396359" y="954601"/>
                  <a:pt x="395730" y="953619"/>
                  <a:pt x="395328" y="952490"/>
                </a:cubicBezTo>
                <a:cubicBezTo>
                  <a:pt x="394927" y="951361"/>
                  <a:pt x="394726" y="950135"/>
                  <a:pt x="394726" y="948811"/>
                </a:cubicBezTo>
                <a:cubicBezTo>
                  <a:pt x="394726" y="945534"/>
                  <a:pt x="395947" y="942967"/>
                  <a:pt x="398389" y="941112"/>
                </a:cubicBezTo>
                <a:cubicBezTo>
                  <a:pt x="400830" y="939256"/>
                  <a:pt x="404439" y="938328"/>
                  <a:pt x="409213" y="938328"/>
                </a:cubicBezTo>
                <a:lnTo>
                  <a:pt x="415985" y="938328"/>
                </a:lnTo>
                <a:lnTo>
                  <a:pt x="415985" y="935463"/>
                </a:lnTo>
                <a:cubicBezTo>
                  <a:pt x="415985" y="933531"/>
                  <a:pt x="415367" y="931985"/>
                  <a:pt x="414129" y="930824"/>
                </a:cubicBezTo>
                <a:cubicBezTo>
                  <a:pt x="412892" y="929663"/>
                  <a:pt x="411004" y="929082"/>
                  <a:pt x="408465" y="929082"/>
                </a:cubicBezTo>
                <a:cubicBezTo>
                  <a:pt x="406620" y="929082"/>
                  <a:pt x="404802" y="929288"/>
                  <a:pt x="403012" y="929701"/>
                </a:cubicBezTo>
                <a:cubicBezTo>
                  <a:pt x="401221" y="930113"/>
                  <a:pt x="399371" y="930699"/>
                  <a:pt x="397461" y="931459"/>
                </a:cubicBezTo>
                <a:lnTo>
                  <a:pt x="397461" y="926347"/>
                </a:lnTo>
                <a:cubicBezTo>
                  <a:pt x="398177" y="926087"/>
                  <a:pt x="398975" y="925832"/>
                  <a:pt x="399854" y="925582"/>
                </a:cubicBezTo>
                <a:cubicBezTo>
                  <a:pt x="400732" y="925333"/>
                  <a:pt x="401660" y="925110"/>
                  <a:pt x="402637" y="924915"/>
                </a:cubicBezTo>
                <a:cubicBezTo>
                  <a:pt x="403614" y="924720"/>
                  <a:pt x="404634" y="924562"/>
                  <a:pt x="405697" y="924443"/>
                </a:cubicBezTo>
                <a:cubicBezTo>
                  <a:pt x="406761" y="924323"/>
                  <a:pt x="407835" y="924264"/>
                  <a:pt x="408920" y="924264"/>
                </a:cubicBezTo>
                <a:close/>
                <a:moveTo>
                  <a:pt x="304276" y="924264"/>
                </a:moveTo>
                <a:cubicBezTo>
                  <a:pt x="306554" y="924264"/>
                  <a:pt x="308573" y="924622"/>
                  <a:pt x="310331" y="925338"/>
                </a:cubicBezTo>
                <a:cubicBezTo>
                  <a:pt x="312089" y="926054"/>
                  <a:pt x="313570" y="927069"/>
                  <a:pt x="314775" y="928382"/>
                </a:cubicBezTo>
                <a:cubicBezTo>
                  <a:pt x="315979" y="929695"/>
                  <a:pt x="316891" y="931290"/>
                  <a:pt x="317509" y="933168"/>
                </a:cubicBezTo>
                <a:cubicBezTo>
                  <a:pt x="318128" y="935045"/>
                  <a:pt x="318437" y="937145"/>
                  <a:pt x="318437" y="939467"/>
                </a:cubicBezTo>
                <a:cubicBezTo>
                  <a:pt x="318437" y="940270"/>
                  <a:pt x="318426" y="940943"/>
                  <a:pt x="318405" y="941486"/>
                </a:cubicBezTo>
                <a:cubicBezTo>
                  <a:pt x="318383" y="942028"/>
                  <a:pt x="318351" y="942539"/>
                  <a:pt x="318307" y="943016"/>
                </a:cubicBezTo>
                <a:lnTo>
                  <a:pt x="295355" y="943016"/>
                </a:lnTo>
                <a:cubicBezTo>
                  <a:pt x="295355" y="946359"/>
                  <a:pt x="296288" y="948925"/>
                  <a:pt x="298155" y="950716"/>
                </a:cubicBezTo>
                <a:cubicBezTo>
                  <a:pt x="300022" y="952506"/>
                  <a:pt x="302713" y="953401"/>
                  <a:pt x="306229" y="953401"/>
                </a:cubicBezTo>
                <a:cubicBezTo>
                  <a:pt x="307184" y="953401"/>
                  <a:pt x="308139" y="953363"/>
                  <a:pt x="309094" y="953288"/>
                </a:cubicBezTo>
                <a:cubicBezTo>
                  <a:pt x="310049" y="953212"/>
                  <a:pt x="310971" y="953108"/>
                  <a:pt x="311861" y="952978"/>
                </a:cubicBezTo>
                <a:cubicBezTo>
                  <a:pt x="312751" y="952848"/>
                  <a:pt x="313603" y="952702"/>
                  <a:pt x="314417" y="952539"/>
                </a:cubicBezTo>
                <a:cubicBezTo>
                  <a:pt x="315231" y="952376"/>
                  <a:pt x="315985" y="952197"/>
                  <a:pt x="316679" y="952002"/>
                </a:cubicBezTo>
                <a:lnTo>
                  <a:pt x="316679" y="956657"/>
                </a:lnTo>
                <a:cubicBezTo>
                  <a:pt x="315138" y="957091"/>
                  <a:pt x="313397" y="957444"/>
                  <a:pt x="311454" y="957715"/>
                </a:cubicBezTo>
                <a:cubicBezTo>
                  <a:pt x="309512" y="957986"/>
                  <a:pt x="307499" y="958122"/>
                  <a:pt x="305415" y="958122"/>
                </a:cubicBezTo>
                <a:cubicBezTo>
                  <a:pt x="302615" y="958122"/>
                  <a:pt x="300206" y="957742"/>
                  <a:pt x="298188" y="956983"/>
                </a:cubicBezTo>
                <a:cubicBezTo>
                  <a:pt x="296169" y="956223"/>
                  <a:pt x="294514" y="955122"/>
                  <a:pt x="293223" y="953678"/>
                </a:cubicBezTo>
                <a:cubicBezTo>
                  <a:pt x="291931" y="952235"/>
                  <a:pt x="290976" y="950466"/>
                  <a:pt x="290358" y="948372"/>
                </a:cubicBezTo>
                <a:cubicBezTo>
                  <a:pt x="289739" y="946277"/>
                  <a:pt x="289430" y="943906"/>
                  <a:pt x="289430" y="941258"/>
                </a:cubicBezTo>
                <a:cubicBezTo>
                  <a:pt x="289430" y="938957"/>
                  <a:pt x="289761" y="936782"/>
                  <a:pt x="290423" y="934731"/>
                </a:cubicBezTo>
                <a:cubicBezTo>
                  <a:pt x="291085" y="932680"/>
                  <a:pt x="292051" y="930878"/>
                  <a:pt x="293320" y="929326"/>
                </a:cubicBezTo>
                <a:cubicBezTo>
                  <a:pt x="294590" y="927774"/>
                  <a:pt x="296147" y="926543"/>
                  <a:pt x="297992" y="925631"/>
                </a:cubicBezTo>
                <a:cubicBezTo>
                  <a:pt x="299837" y="924720"/>
                  <a:pt x="301931" y="924264"/>
                  <a:pt x="304276" y="924264"/>
                </a:cubicBezTo>
                <a:close/>
                <a:moveTo>
                  <a:pt x="237470" y="924264"/>
                </a:moveTo>
                <a:cubicBezTo>
                  <a:pt x="239445" y="924264"/>
                  <a:pt x="241225" y="924481"/>
                  <a:pt x="242809" y="924915"/>
                </a:cubicBezTo>
                <a:cubicBezTo>
                  <a:pt x="244394" y="925349"/>
                  <a:pt x="245734" y="926011"/>
                  <a:pt x="246830" y="926901"/>
                </a:cubicBezTo>
                <a:cubicBezTo>
                  <a:pt x="247926" y="927791"/>
                  <a:pt x="248767" y="928908"/>
                  <a:pt x="249353" y="930254"/>
                </a:cubicBezTo>
                <a:cubicBezTo>
                  <a:pt x="249939" y="931600"/>
                  <a:pt x="250232" y="933184"/>
                  <a:pt x="250232" y="935007"/>
                </a:cubicBezTo>
                <a:lnTo>
                  <a:pt x="250232" y="957536"/>
                </a:lnTo>
                <a:lnTo>
                  <a:pt x="245154" y="957536"/>
                </a:lnTo>
                <a:lnTo>
                  <a:pt x="245023" y="953141"/>
                </a:lnTo>
                <a:cubicBezTo>
                  <a:pt x="243244" y="954899"/>
                  <a:pt x="241437" y="956169"/>
                  <a:pt x="239603" y="956950"/>
                </a:cubicBezTo>
                <a:cubicBezTo>
                  <a:pt x="237769" y="957731"/>
                  <a:pt x="235843" y="958122"/>
                  <a:pt x="233824" y="958122"/>
                </a:cubicBezTo>
                <a:cubicBezTo>
                  <a:pt x="231958" y="958122"/>
                  <a:pt x="230362" y="957883"/>
                  <a:pt x="229038" y="957406"/>
                </a:cubicBezTo>
                <a:cubicBezTo>
                  <a:pt x="227715" y="956928"/>
                  <a:pt x="226624" y="956272"/>
                  <a:pt x="225766" y="955436"/>
                </a:cubicBezTo>
                <a:cubicBezTo>
                  <a:pt x="224909" y="954601"/>
                  <a:pt x="224280" y="953619"/>
                  <a:pt x="223878" y="952490"/>
                </a:cubicBezTo>
                <a:cubicBezTo>
                  <a:pt x="223477" y="951361"/>
                  <a:pt x="223276" y="950135"/>
                  <a:pt x="223276" y="948811"/>
                </a:cubicBezTo>
                <a:cubicBezTo>
                  <a:pt x="223276" y="945534"/>
                  <a:pt x="224497" y="942967"/>
                  <a:pt x="226938" y="941112"/>
                </a:cubicBezTo>
                <a:cubicBezTo>
                  <a:pt x="229380" y="939256"/>
                  <a:pt x="232988" y="938328"/>
                  <a:pt x="237763" y="938328"/>
                </a:cubicBezTo>
                <a:lnTo>
                  <a:pt x="244535" y="938328"/>
                </a:lnTo>
                <a:lnTo>
                  <a:pt x="244535" y="935463"/>
                </a:lnTo>
                <a:cubicBezTo>
                  <a:pt x="244535" y="933531"/>
                  <a:pt x="243916" y="931985"/>
                  <a:pt x="242679" y="930824"/>
                </a:cubicBezTo>
                <a:cubicBezTo>
                  <a:pt x="241442" y="929663"/>
                  <a:pt x="239554" y="929082"/>
                  <a:pt x="237015" y="929082"/>
                </a:cubicBezTo>
                <a:cubicBezTo>
                  <a:pt x="235170" y="929082"/>
                  <a:pt x="233352" y="929288"/>
                  <a:pt x="231561" y="929701"/>
                </a:cubicBezTo>
                <a:cubicBezTo>
                  <a:pt x="229771" y="930113"/>
                  <a:pt x="227921" y="930699"/>
                  <a:pt x="226010" y="931459"/>
                </a:cubicBezTo>
                <a:lnTo>
                  <a:pt x="226010" y="926347"/>
                </a:lnTo>
                <a:cubicBezTo>
                  <a:pt x="226727" y="926087"/>
                  <a:pt x="227524" y="925832"/>
                  <a:pt x="228403" y="925582"/>
                </a:cubicBezTo>
                <a:cubicBezTo>
                  <a:pt x="229282" y="925333"/>
                  <a:pt x="230210" y="925110"/>
                  <a:pt x="231187" y="924915"/>
                </a:cubicBezTo>
                <a:cubicBezTo>
                  <a:pt x="232164" y="924720"/>
                  <a:pt x="233184" y="924562"/>
                  <a:pt x="234247" y="924443"/>
                </a:cubicBezTo>
                <a:cubicBezTo>
                  <a:pt x="235311" y="924323"/>
                  <a:pt x="236385" y="924264"/>
                  <a:pt x="237470" y="924264"/>
                </a:cubicBezTo>
                <a:close/>
                <a:moveTo>
                  <a:pt x="97330" y="924264"/>
                </a:moveTo>
                <a:cubicBezTo>
                  <a:pt x="100694" y="924264"/>
                  <a:pt x="103239" y="925257"/>
                  <a:pt x="104964" y="927243"/>
                </a:cubicBezTo>
                <a:cubicBezTo>
                  <a:pt x="106690" y="929229"/>
                  <a:pt x="107553" y="932218"/>
                  <a:pt x="107553" y="936212"/>
                </a:cubicBezTo>
                <a:lnTo>
                  <a:pt x="107553" y="957536"/>
                </a:lnTo>
                <a:lnTo>
                  <a:pt x="101888" y="957536"/>
                </a:lnTo>
                <a:lnTo>
                  <a:pt x="101888" y="936668"/>
                </a:lnTo>
                <a:cubicBezTo>
                  <a:pt x="101888" y="934107"/>
                  <a:pt x="101410" y="932213"/>
                  <a:pt x="100455" y="930987"/>
                </a:cubicBezTo>
                <a:cubicBezTo>
                  <a:pt x="99500" y="929760"/>
                  <a:pt x="98079" y="929147"/>
                  <a:pt x="96190" y="929147"/>
                </a:cubicBezTo>
                <a:cubicBezTo>
                  <a:pt x="95496" y="929147"/>
                  <a:pt x="94818" y="929250"/>
                  <a:pt x="94156" y="929456"/>
                </a:cubicBezTo>
                <a:cubicBezTo>
                  <a:pt x="93494" y="929663"/>
                  <a:pt x="92805" y="930021"/>
                  <a:pt x="92088" y="930531"/>
                </a:cubicBezTo>
                <a:cubicBezTo>
                  <a:pt x="91372" y="931041"/>
                  <a:pt x="90596" y="931730"/>
                  <a:pt x="89761" y="932598"/>
                </a:cubicBezTo>
                <a:cubicBezTo>
                  <a:pt x="88925" y="933466"/>
                  <a:pt x="87986" y="934551"/>
                  <a:pt x="86945" y="935854"/>
                </a:cubicBezTo>
                <a:lnTo>
                  <a:pt x="86945" y="957536"/>
                </a:lnTo>
                <a:lnTo>
                  <a:pt x="81280" y="957536"/>
                </a:lnTo>
                <a:lnTo>
                  <a:pt x="81280" y="924850"/>
                </a:lnTo>
                <a:lnTo>
                  <a:pt x="86326" y="924850"/>
                </a:lnTo>
                <a:lnTo>
                  <a:pt x="86554" y="930124"/>
                </a:lnTo>
                <a:cubicBezTo>
                  <a:pt x="87509" y="928995"/>
                  <a:pt x="88431" y="928057"/>
                  <a:pt x="89321" y="927308"/>
                </a:cubicBezTo>
                <a:cubicBezTo>
                  <a:pt x="90211" y="926559"/>
                  <a:pt x="91085" y="925957"/>
                  <a:pt x="91942" y="925501"/>
                </a:cubicBezTo>
                <a:cubicBezTo>
                  <a:pt x="92799" y="925045"/>
                  <a:pt x="93673" y="924725"/>
                  <a:pt x="94563" y="924541"/>
                </a:cubicBezTo>
                <a:cubicBezTo>
                  <a:pt x="95453" y="924356"/>
                  <a:pt x="96375" y="924264"/>
                  <a:pt x="97330" y="924264"/>
                </a:cubicBezTo>
                <a:close/>
                <a:moveTo>
                  <a:pt x="56495" y="924264"/>
                </a:moveTo>
                <a:cubicBezTo>
                  <a:pt x="58470" y="924264"/>
                  <a:pt x="60250" y="924481"/>
                  <a:pt x="61834" y="924915"/>
                </a:cubicBezTo>
                <a:cubicBezTo>
                  <a:pt x="63419" y="925349"/>
                  <a:pt x="64759" y="926011"/>
                  <a:pt x="65855" y="926901"/>
                </a:cubicBezTo>
                <a:cubicBezTo>
                  <a:pt x="66951" y="927791"/>
                  <a:pt x="67792" y="928908"/>
                  <a:pt x="68378" y="930254"/>
                </a:cubicBezTo>
                <a:cubicBezTo>
                  <a:pt x="68964" y="931600"/>
                  <a:pt x="69257" y="933184"/>
                  <a:pt x="69257" y="935007"/>
                </a:cubicBezTo>
                <a:lnTo>
                  <a:pt x="69257" y="957536"/>
                </a:lnTo>
                <a:lnTo>
                  <a:pt x="64178" y="957536"/>
                </a:lnTo>
                <a:lnTo>
                  <a:pt x="64048" y="953141"/>
                </a:lnTo>
                <a:cubicBezTo>
                  <a:pt x="62268" y="954899"/>
                  <a:pt x="60462" y="956169"/>
                  <a:pt x="58628" y="956950"/>
                </a:cubicBezTo>
                <a:cubicBezTo>
                  <a:pt x="56794" y="957731"/>
                  <a:pt x="54867" y="958122"/>
                  <a:pt x="52849" y="958122"/>
                </a:cubicBezTo>
                <a:cubicBezTo>
                  <a:pt x="50982" y="958122"/>
                  <a:pt x="49387" y="957883"/>
                  <a:pt x="48063" y="957406"/>
                </a:cubicBezTo>
                <a:cubicBezTo>
                  <a:pt x="46739" y="956928"/>
                  <a:pt x="45649" y="956272"/>
                  <a:pt x="44791" y="955436"/>
                </a:cubicBezTo>
                <a:cubicBezTo>
                  <a:pt x="43934" y="954601"/>
                  <a:pt x="43305" y="953619"/>
                  <a:pt x="42903" y="952490"/>
                </a:cubicBezTo>
                <a:cubicBezTo>
                  <a:pt x="42501" y="951361"/>
                  <a:pt x="42301" y="950135"/>
                  <a:pt x="42301" y="948811"/>
                </a:cubicBezTo>
                <a:cubicBezTo>
                  <a:pt x="42301" y="945534"/>
                  <a:pt x="43522" y="942967"/>
                  <a:pt x="45963" y="941112"/>
                </a:cubicBezTo>
                <a:cubicBezTo>
                  <a:pt x="48405" y="939256"/>
                  <a:pt x="52013" y="938328"/>
                  <a:pt x="56788" y="938328"/>
                </a:cubicBezTo>
                <a:lnTo>
                  <a:pt x="63560" y="938328"/>
                </a:lnTo>
                <a:lnTo>
                  <a:pt x="63560" y="935463"/>
                </a:lnTo>
                <a:cubicBezTo>
                  <a:pt x="63560" y="933531"/>
                  <a:pt x="62941" y="931985"/>
                  <a:pt x="61704" y="930824"/>
                </a:cubicBezTo>
                <a:cubicBezTo>
                  <a:pt x="60467" y="929663"/>
                  <a:pt x="58579" y="929082"/>
                  <a:pt x="56039" y="929082"/>
                </a:cubicBezTo>
                <a:cubicBezTo>
                  <a:pt x="54195" y="929082"/>
                  <a:pt x="52377" y="929288"/>
                  <a:pt x="50586" y="929701"/>
                </a:cubicBezTo>
                <a:cubicBezTo>
                  <a:pt x="48796" y="930113"/>
                  <a:pt x="46945" y="930699"/>
                  <a:pt x="45035" y="931459"/>
                </a:cubicBezTo>
                <a:lnTo>
                  <a:pt x="45035" y="926347"/>
                </a:lnTo>
                <a:cubicBezTo>
                  <a:pt x="45752" y="926087"/>
                  <a:pt x="46549" y="925832"/>
                  <a:pt x="47428" y="925582"/>
                </a:cubicBezTo>
                <a:cubicBezTo>
                  <a:pt x="48307" y="925333"/>
                  <a:pt x="49235" y="925110"/>
                  <a:pt x="50212" y="924915"/>
                </a:cubicBezTo>
                <a:cubicBezTo>
                  <a:pt x="51189" y="924720"/>
                  <a:pt x="52209" y="924562"/>
                  <a:pt x="53272" y="924443"/>
                </a:cubicBezTo>
                <a:cubicBezTo>
                  <a:pt x="54336" y="924323"/>
                  <a:pt x="55410" y="924264"/>
                  <a:pt x="56495" y="924264"/>
                </a:cubicBezTo>
                <a:close/>
                <a:moveTo>
                  <a:pt x="568325" y="914985"/>
                </a:moveTo>
                <a:lnTo>
                  <a:pt x="590398" y="914985"/>
                </a:lnTo>
                <a:lnTo>
                  <a:pt x="590398" y="944546"/>
                </a:lnTo>
                <a:cubicBezTo>
                  <a:pt x="590398" y="946369"/>
                  <a:pt x="590126" y="948100"/>
                  <a:pt x="589584" y="949739"/>
                </a:cubicBezTo>
                <a:cubicBezTo>
                  <a:pt x="589041" y="951378"/>
                  <a:pt x="588217" y="952805"/>
                  <a:pt x="587110" y="954020"/>
                </a:cubicBezTo>
                <a:cubicBezTo>
                  <a:pt x="586003" y="955235"/>
                  <a:pt x="584613" y="956201"/>
                  <a:pt x="582942" y="956918"/>
                </a:cubicBezTo>
                <a:cubicBezTo>
                  <a:pt x="581271" y="957634"/>
                  <a:pt x="579307" y="957992"/>
                  <a:pt x="577050" y="957992"/>
                </a:cubicBezTo>
                <a:cubicBezTo>
                  <a:pt x="576203" y="957992"/>
                  <a:pt x="575340" y="957932"/>
                  <a:pt x="574461" y="957813"/>
                </a:cubicBezTo>
                <a:cubicBezTo>
                  <a:pt x="573582" y="957693"/>
                  <a:pt x="572736" y="957531"/>
                  <a:pt x="571922" y="957325"/>
                </a:cubicBezTo>
                <a:cubicBezTo>
                  <a:pt x="571108" y="957118"/>
                  <a:pt x="570343" y="956869"/>
                  <a:pt x="569627" y="956576"/>
                </a:cubicBezTo>
                <a:cubicBezTo>
                  <a:pt x="568911" y="956283"/>
                  <a:pt x="568292" y="955963"/>
                  <a:pt x="567771" y="955615"/>
                </a:cubicBezTo>
                <a:lnTo>
                  <a:pt x="567771" y="949788"/>
                </a:lnTo>
                <a:cubicBezTo>
                  <a:pt x="569117" y="950764"/>
                  <a:pt x="570609" y="951535"/>
                  <a:pt x="572248" y="952099"/>
                </a:cubicBezTo>
                <a:cubicBezTo>
                  <a:pt x="573886" y="952664"/>
                  <a:pt x="575509" y="952946"/>
                  <a:pt x="577115" y="952946"/>
                </a:cubicBezTo>
                <a:cubicBezTo>
                  <a:pt x="579480" y="952946"/>
                  <a:pt x="581304" y="952224"/>
                  <a:pt x="582584" y="950781"/>
                </a:cubicBezTo>
                <a:cubicBezTo>
                  <a:pt x="583865" y="949337"/>
                  <a:pt x="584505" y="947259"/>
                  <a:pt x="584505" y="944546"/>
                </a:cubicBezTo>
                <a:lnTo>
                  <a:pt x="584505" y="919999"/>
                </a:lnTo>
                <a:lnTo>
                  <a:pt x="568325" y="919999"/>
                </a:lnTo>
                <a:close/>
                <a:moveTo>
                  <a:pt x="356170" y="914985"/>
                </a:moveTo>
                <a:lnTo>
                  <a:pt x="363626" y="914985"/>
                </a:lnTo>
                <a:lnTo>
                  <a:pt x="375443" y="940119"/>
                </a:lnTo>
                <a:lnTo>
                  <a:pt x="379708" y="949853"/>
                </a:lnTo>
                <a:lnTo>
                  <a:pt x="379708" y="927064"/>
                </a:lnTo>
                <a:lnTo>
                  <a:pt x="379708" y="914985"/>
                </a:lnTo>
                <a:lnTo>
                  <a:pt x="385113" y="914985"/>
                </a:lnTo>
                <a:lnTo>
                  <a:pt x="385113" y="957536"/>
                </a:lnTo>
                <a:lnTo>
                  <a:pt x="377560" y="957536"/>
                </a:lnTo>
                <a:lnTo>
                  <a:pt x="365156" y="931003"/>
                </a:lnTo>
                <a:lnTo>
                  <a:pt x="361575" y="922473"/>
                </a:lnTo>
                <a:lnTo>
                  <a:pt x="361575" y="943928"/>
                </a:lnTo>
                <a:lnTo>
                  <a:pt x="361575" y="957536"/>
                </a:lnTo>
                <a:lnTo>
                  <a:pt x="356170" y="957536"/>
                </a:lnTo>
                <a:close/>
                <a:moveTo>
                  <a:pt x="21879" y="914464"/>
                </a:moveTo>
                <a:cubicBezTo>
                  <a:pt x="23854" y="914464"/>
                  <a:pt x="25688" y="914633"/>
                  <a:pt x="27381" y="914969"/>
                </a:cubicBezTo>
                <a:cubicBezTo>
                  <a:pt x="29074" y="915305"/>
                  <a:pt x="30701" y="915821"/>
                  <a:pt x="32264" y="916515"/>
                </a:cubicBezTo>
                <a:lnTo>
                  <a:pt x="32264" y="922213"/>
                </a:lnTo>
                <a:cubicBezTo>
                  <a:pt x="30723" y="921366"/>
                  <a:pt x="29128" y="920721"/>
                  <a:pt x="27478" y="920276"/>
                </a:cubicBezTo>
                <a:cubicBezTo>
                  <a:pt x="25829" y="919831"/>
                  <a:pt x="24027" y="919608"/>
                  <a:pt x="22074" y="919608"/>
                </a:cubicBezTo>
                <a:cubicBezTo>
                  <a:pt x="20077" y="919608"/>
                  <a:pt x="18270" y="919983"/>
                  <a:pt x="16653" y="920731"/>
                </a:cubicBezTo>
                <a:cubicBezTo>
                  <a:pt x="15037" y="921480"/>
                  <a:pt x="13664" y="922565"/>
                  <a:pt x="12535" y="923987"/>
                </a:cubicBezTo>
                <a:cubicBezTo>
                  <a:pt x="11406" y="925409"/>
                  <a:pt x="10538" y="927145"/>
                  <a:pt x="9931" y="929196"/>
                </a:cubicBezTo>
                <a:cubicBezTo>
                  <a:pt x="9323" y="931247"/>
                  <a:pt x="9019" y="933586"/>
                  <a:pt x="9019" y="936212"/>
                </a:cubicBezTo>
                <a:cubicBezTo>
                  <a:pt x="9019" y="941725"/>
                  <a:pt x="10137" y="945881"/>
                  <a:pt x="12372" y="948681"/>
                </a:cubicBezTo>
                <a:cubicBezTo>
                  <a:pt x="14608" y="951481"/>
                  <a:pt x="17885" y="952881"/>
                  <a:pt x="22204" y="952881"/>
                </a:cubicBezTo>
                <a:cubicBezTo>
                  <a:pt x="24027" y="952881"/>
                  <a:pt x="25775" y="952669"/>
                  <a:pt x="27446" y="952246"/>
                </a:cubicBezTo>
                <a:cubicBezTo>
                  <a:pt x="29117" y="951823"/>
                  <a:pt x="30723" y="951231"/>
                  <a:pt x="32264" y="950472"/>
                </a:cubicBezTo>
                <a:lnTo>
                  <a:pt x="32264" y="955941"/>
                </a:lnTo>
                <a:cubicBezTo>
                  <a:pt x="28857" y="957352"/>
                  <a:pt x="25286" y="958057"/>
                  <a:pt x="21553" y="958057"/>
                </a:cubicBezTo>
                <a:cubicBezTo>
                  <a:pt x="15541" y="958057"/>
                  <a:pt x="10924" y="956261"/>
                  <a:pt x="7701" y="952669"/>
                </a:cubicBezTo>
                <a:cubicBezTo>
                  <a:pt x="4477" y="949077"/>
                  <a:pt x="2866" y="943765"/>
                  <a:pt x="2866" y="936733"/>
                </a:cubicBezTo>
                <a:cubicBezTo>
                  <a:pt x="2866" y="933325"/>
                  <a:pt x="3311" y="930243"/>
                  <a:pt x="4201" y="927487"/>
                </a:cubicBezTo>
                <a:cubicBezTo>
                  <a:pt x="5091" y="924730"/>
                  <a:pt x="6360" y="922392"/>
                  <a:pt x="8010" y="920471"/>
                </a:cubicBezTo>
                <a:cubicBezTo>
                  <a:pt x="9659" y="918550"/>
                  <a:pt x="11656" y="917069"/>
                  <a:pt x="14000" y="916027"/>
                </a:cubicBezTo>
                <a:cubicBezTo>
                  <a:pt x="16344" y="914985"/>
                  <a:pt x="18970" y="914464"/>
                  <a:pt x="21879" y="914464"/>
                </a:cubicBezTo>
                <a:close/>
                <a:moveTo>
                  <a:pt x="264385" y="914399"/>
                </a:moveTo>
                <a:lnTo>
                  <a:pt x="264385" y="924850"/>
                </a:lnTo>
                <a:lnTo>
                  <a:pt x="279068" y="924850"/>
                </a:lnTo>
                <a:lnTo>
                  <a:pt x="279068" y="929603"/>
                </a:lnTo>
                <a:lnTo>
                  <a:pt x="264385" y="929603"/>
                </a:lnTo>
                <a:lnTo>
                  <a:pt x="264385" y="946207"/>
                </a:lnTo>
                <a:cubicBezTo>
                  <a:pt x="264385" y="948551"/>
                  <a:pt x="265009" y="950303"/>
                  <a:pt x="266257" y="951464"/>
                </a:cubicBezTo>
                <a:cubicBezTo>
                  <a:pt x="267505" y="952626"/>
                  <a:pt x="269344" y="953206"/>
                  <a:pt x="271775" y="953206"/>
                </a:cubicBezTo>
                <a:cubicBezTo>
                  <a:pt x="272817" y="953206"/>
                  <a:pt x="273956" y="953125"/>
                  <a:pt x="275194" y="952962"/>
                </a:cubicBezTo>
                <a:cubicBezTo>
                  <a:pt x="276431" y="952799"/>
                  <a:pt x="277722" y="952544"/>
                  <a:pt x="279068" y="952197"/>
                </a:cubicBezTo>
                <a:lnTo>
                  <a:pt x="279068" y="957080"/>
                </a:lnTo>
                <a:cubicBezTo>
                  <a:pt x="277787" y="957406"/>
                  <a:pt x="276463" y="957639"/>
                  <a:pt x="275096" y="957780"/>
                </a:cubicBezTo>
                <a:cubicBezTo>
                  <a:pt x="273729" y="957921"/>
                  <a:pt x="272339" y="957992"/>
                  <a:pt x="270929" y="957992"/>
                </a:cubicBezTo>
                <a:cubicBezTo>
                  <a:pt x="266827" y="957992"/>
                  <a:pt x="263766" y="957064"/>
                  <a:pt x="261748" y="955208"/>
                </a:cubicBezTo>
                <a:cubicBezTo>
                  <a:pt x="259729" y="953353"/>
                  <a:pt x="258720" y="950504"/>
                  <a:pt x="258720" y="946662"/>
                </a:cubicBezTo>
                <a:lnTo>
                  <a:pt x="258720" y="929603"/>
                </a:lnTo>
                <a:lnTo>
                  <a:pt x="249572" y="929603"/>
                </a:lnTo>
                <a:lnTo>
                  <a:pt x="249572" y="924850"/>
                </a:lnTo>
                <a:lnTo>
                  <a:pt x="258720" y="924850"/>
                </a:lnTo>
                <a:lnTo>
                  <a:pt x="258720" y="915864"/>
                </a:lnTo>
                <a:close/>
                <a:moveTo>
                  <a:pt x="643255" y="911534"/>
                </a:moveTo>
                <a:lnTo>
                  <a:pt x="648920" y="911534"/>
                </a:lnTo>
                <a:lnTo>
                  <a:pt x="648920" y="924850"/>
                </a:lnTo>
                <a:lnTo>
                  <a:pt x="648724" y="929994"/>
                </a:lnTo>
                <a:cubicBezTo>
                  <a:pt x="649614" y="928930"/>
                  <a:pt x="650488" y="928035"/>
                  <a:pt x="651345" y="927308"/>
                </a:cubicBezTo>
                <a:cubicBezTo>
                  <a:pt x="652202" y="926581"/>
                  <a:pt x="653060" y="925989"/>
                  <a:pt x="653917" y="925533"/>
                </a:cubicBezTo>
                <a:cubicBezTo>
                  <a:pt x="654774" y="925078"/>
                  <a:pt x="655648" y="924752"/>
                  <a:pt x="656538" y="924557"/>
                </a:cubicBezTo>
                <a:cubicBezTo>
                  <a:pt x="657428" y="924361"/>
                  <a:pt x="658350" y="924264"/>
                  <a:pt x="659305" y="924264"/>
                </a:cubicBezTo>
                <a:cubicBezTo>
                  <a:pt x="662561" y="924264"/>
                  <a:pt x="665078" y="925257"/>
                  <a:pt x="666858" y="927243"/>
                </a:cubicBezTo>
                <a:cubicBezTo>
                  <a:pt x="668638" y="929229"/>
                  <a:pt x="669528" y="932218"/>
                  <a:pt x="669528" y="936212"/>
                </a:cubicBezTo>
                <a:lnTo>
                  <a:pt x="669528" y="957536"/>
                </a:lnTo>
                <a:lnTo>
                  <a:pt x="663863" y="957536"/>
                </a:lnTo>
                <a:lnTo>
                  <a:pt x="663863" y="936668"/>
                </a:lnTo>
                <a:cubicBezTo>
                  <a:pt x="663863" y="934150"/>
                  <a:pt x="663391" y="932267"/>
                  <a:pt x="662447" y="931019"/>
                </a:cubicBezTo>
                <a:cubicBezTo>
                  <a:pt x="661503" y="929771"/>
                  <a:pt x="660152" y="929147"/>
                  <a:pt x="658394" y="929147"/>
                </a:cubicBezTo>
                <a:cubicBezTo>
                  <a:pt x="657634" y="929147"/>
                  <a:pt x="656923" y="929250"/>
                  <a:pt x="656261" y="929456"/>
                </a:cubicBezTo>
                <a:cubicBezTo>
                  <a:pt x="655599" y="929663"/>
                  <a:pt x="654910" y="930021"/>
                  <a:pt x="654194" y="930531"/>
                </a:cubicBezTo>
                <a:cubicBezTo>
                  <a:pt x="653477" y="931041"/>
                  <a:pt x="652696" y="931730"/>
                  <a:pt x="651850" y="932598"/>
                </a:cubicBezTo>
                <a:cubicBezTo>
                  <a:pt x="651003" y="933466"/>
                  <a:pt x="650027" y="934551"/>
                  <a:pt x="648920" y="935854"/>
                </a:cubicBezTo>
                <a:lnTo>
                  <a:pt x="648920" y="957536"/>
                </a:lnTo>
                <a:lnTo>
                  <a:pt x="643255" y="957536"/>
                </a:lnTo>
                <a:close/>
                <a:moveTo>
                  <a:pt x="206435" y="911534"/>
                </a:moveTo>
                <a:lnTo>
                  <a:pt x="212133" y="911534"/>
                </a:lnTo>
                <a:lnTo>
                  <a:pt x="212133" y="957536"/>
                </a:lnTo>
                <a:lnTo>
                  <a:pt x="207054" y="957536"/>
                </a:lnTo>
                <a:lnTo>
                  <a:pt x="206858" y="951351"/>
                </a:lnTo>
                <a:cubicBezTo>
                  <a:pt x="205274" y="953651"/>
                  <a:pt x="203559" y="955355"/>
                  <a:pt x="201714" y="956462"/>
                </a:cubicBezTo>
                <a:cubicBezTo>
                  <a:pt x="199869" y="957569"/>
                  <a:pt x="197873" y="958122"/>
                  <a:pt x="195724" y="958122"/>
                </a:cubicBezTo>
                <a:cubicBezTo>
                  <a:pt x="193857" y="958122"/>
                  <a:pt x="192214" y="957731"/>
                  <a:pt x="190792" y="956950"/>
                </a:cubicBezTo>
                <a:cubicBezTo>
                  <a:pt x="189370" y="956169"/>
                  <a:pt x="188187" y="955067"/>
                  <a:pt x="187243" y="953646"/>
                </a:cubicBezTo>
                <a:cubicBezTo>
                  <a:pt x="186299" y="952224"/>
                  <a:pt x="185588" y="950515"/>
                  <a:pt x="185111" y="948518"/>
                </a:cubicBezTo>
                <a:cubicBezTo>
                  <a:pt x="184633" y="946521"/>
                  <a:pt x="184395" y="944307"/>
                  <a:pt x="184395" y="941877"/>
                </a:cubicBezTo>
                <a:cubicBezTo>
                  <a:pt x="184395" y="939098"/>
                  <a:pt x="184774" y="936630"/>
                  <a:pt x="185534" y="934470"/>
                </a:cubicBezTo>
                <a:cubicBezTo>
                  <a:pt x="186293" y="932311"/>
                  <a:pt x="187373" y="930487"/>
                  <a:pt x="188773" y="929001"/>
                </a:cubicBezTo>
                <a:cubicBezTo>
                  <a:pt x="190173" y="927514"/>
                  <a:pt x="191855" y="926385"/>
                  <a:pt x="193819" y="925615"/>
                </a:cubicBezTo>
                <a:cubicBezTo>
                  <a:pt x="195784" y="924844"/>
                  <a:pt x="197971" y="924459"/>
                  <a:pt x="200380" y="924459"/>
                </a:cubicBezTo>
                <a:cubicBezTo>
                  <a:pt x="201421" y="924459"/>
                  <a:pt x="202447" y="924524"/>
                  <a:pt x="203456" y="924654"/>
                </a:cubicBezTo>
                <a:cubicBezTo>
                  <a:pt x="204465" y="924785"/>
                  <a:pt x="205458" y="924991"/>
                  <a:pt x="206435" y="925273"/>
                </a:cubicBezTo>
                <a:close/>
                <a:moveTo>
                  <a:pt x="139760" y="911534"/>
                </a:moveTo>
                <a:lnTo>
                  <a:pt x="145457" y="911534"/>
                </a:lnTo>
                <a:lnTo>
                  <a:pt x="145457" y="957536"/>
                </a:lnTo>
                <a:lnTo>
                  <a:pt x="140378" y="957536"/>
                </a:lnTo>
                <a:lnTo>
                  <a:pt x="140183" y="951351"/>
                </a:lnTo>
                <a:cubicBezTo>
                  <a:pt x="138599" y="953651"/>
                  <a:pt x="136884" y="955355"/>
                  <a:pt x="135039" y="956462"/>
                </a:cubicBezTo>
                <a:cubicBezTo>
                  <a:pt x="133194" y="957569"/>
                  <a:pt x="131198" y="958122"/>
                  <a:pt x="129049" y="958122"/>
                </a:cubicBezTo>
                <a:cubicBezTo>
                  <a:pt x="127182" y="958122"/>
                  <a:pt x="125538" y="957731"/>
                  <a:pt x="124117" y="956950"/>
                </a:cubicBezTo>
                <a:cubicBezTo>
                  <a:pt x="122695" y="956169"/>
                  <a:pt x="121512" y="955067"/>
                  <a:pt x="120568" y="953646"/>
                </a:cubicBezTo>
                <a:cubicBezTo>
                  <a:pt x="119624" y="952224"/>
                  <a:pt x="118913" y="950515"/>
                  <a:pt x="118436" y="948518"/>
                </a:cubicBezTo>
                <a:cubicBezTo>
                  <a:pt x="117958" y="946521"/>
                  <a:pt x="117719" y="944307"/>
                  <a:pt x="117719" y="941877"/>
                </a:cubicBezTo>
                <a:cubicBezTo>
                  <a:pt x="117719" y="939098"/>
                  <a:pt x="118099" y="936630"/>
                  <a:pt x="118859" y="934470"/>
                </a:cubicBezTo>
                <a:cubicBezTo>
                  <a:pt x="119619" y="932311"/>
                  <a:pt x="120698" y="930487"/>
                  <a:pt x="122098" y="929001"/>
                </a:cubicBezTo>
                <a:cubicBezTo>
                  <a:pt x="123498" y="927514"/>
                  <a:pt x="125180" y="926385"/>
                  <a:pt x="127144" y="925615"/>
                </a:cubicBezTo>
                <a:cubicBezTo>
                  <a:pt x="129109" y="924844"/>
                  <a:pt x="131295" y="924459"/>
                  <a:pt x="133705" y="924459"/>
                </a:cubicBezTo>
                <a:cubicBezTo>
                  <a:pt x="134746" y="924459"/>
                  <a:pt x="135772" y="924524"/>
                  <a:pt x="136781" y="924654"/>
                </a:cubicBezTo>
                <a:cubicBezTo>
                  <a:pt x="137790" y="924785"/>
                  <a:pt x="138783" y="924991"/>
                  <a:pt x="139760" y="925273"/>
                </a:cubicBezTo>
                <a:close/>
                <a:moveTo>
                  <a:pt x="161075" y="911144"/>
                </a:moveTo>
                <a:cubicBezTo>
                  <a:pt x="161704" y="911144"/>
                  <a:pt x="162290" y="911258"/>
                  <a:pt x="162833" y="911486"/>
                </a:cubicBezTo>
                <a:cubicBezTo>
                  <a:pt x="163376" y="911713"/>
                  <a:pt x="163848" y="912033"/>
                  <a:pt x="164249" y="912446"/>
                </a:cubicBezTo>
                <a:cubicBezTo>
                  <a:pt x="164651" y="912858"/>
                  <a:pt x="164965" y="913330"/>
                  <a:pt x="165193" y="913862"/>
                </a:cubicBezTo>
                <a:cubicBezTo>
                  <a:pt x="165421" y="914394"/>
                  <a:pt x="165535" y="914974"/>
                  <a:pt x="165535" y="915604"/>
                </a:cubicBezTo>
                <a:cubicBezTo>
                  <a:pt x="165535" y="916212"/>
                  <a:pt x="165421" y="916787"/>
                  <a:pt x="165193" y="917329"/>
                </a:cubicBezTo>
                <a:cubicBezTo>
                  <a:pt x="164965" y="917872"/>
                  <a:pt x="164651" y="918349"/>
                  <a:pt x="164249" y="918762"/>
                </a:cubicBezTo>
                <a:cubicBezTo>
                  <a:pt x="163848" y="919174"/>
                  <a:pt x="163376" y="919494"/>
                  <a:pt x="162833" y="919722"/>
                </a:cubicBezTo>
                <a:cubicBezTo>
                  <a:pt x="162290" y="919950"/>
                  <a:pt x="161704" y="920064"/>
                  <a:pt x="161075" y="920064"/>
                </a:cubicBezTo>
                <a:cubicBezTo>
                  <a:pt x="160445" y="920064"/>
                  <a:pt x="159859" y="919950"/>
                  <a:pt x="159317" y="919722"/>
                </a:cubicBezTo>
                <a:cubicBezTo>
                  <a:pt x="158774" y="919494"/>
                  <a:pt x="158302" y="919174"/>
                  <a:pt x="157901" y="918762"/>
                </a:cubicBezTo>
                <a:cubicBezTo>
                  <a:pt x="157499" y="918349"/>
                  <a:pt x="157184" y="917872"/>
                  <a:pt x="156957" y="917329"/>
                </a:cubicBezTo>
                <a:cubicBezTo>
                  <a:pt x="156729" y="916787"/>
                  <a:pt x="156615" y="916212"/>
                  <a:pt x="156615" y="915604"/>
                </a:cubicBezTo>
                <a:cubicBezTo>
                  <a:pt x="156615" y="914974"/>
                  <a:pt x="156729" y="914394"/>
                  <a:pt x="156957" y="913862"/>
                </a:cubicBezTo>
                <a:cubicBezTo>
                  <a:pt x="157184" y="913330"/>
                  <a:pt x="157499" y="912858"/>
                  <a:pt x="157901" y="912446"/>
                </a:cubicBezTo>
                <a:cubicBezTo>
                  <a:pt x="158302" y="912033"/>
                  <a:pt x="158774" y="911713"/>
                  <a:pt x="159317" y="911486"/>
                </a:cubicBezTo>
                <a:cubicBezTo>
                  <a:pt x="159859" y="911258"/>
                  <a:pt x="160445" y="911144"/>
                  <a:pt x="161075" y="911144"/>
                </a:cubicBezTo>
                <a:close/>
                <a:moveTo>
                  <a:pt x="751025" y="860077"/>
                </a:moveTo>
                <a:lnTo>
                  <a:pt x="771275" y="860077"/>
                </a:lnTo>
                <a:lnTo>
                  <a:pt x="771275" y="867142"/>
                </a:lnTo>
                <a:lnTo>
                  <a:pt x="751025" y="867142"/>
                </a:lnTo>
                <a:close/>
                <a:moveTo>
                  <a:pt x="712925" y="860077"/>
                </a:moveTo>
                <a:lnTo>
                  <a:pt x="733175" y="860077"/>
                </a:lnTo>
                <a:lnTo>
                  <a:pt x="733175" y="867142"/>
                </a:lnTo>
                <a:lnTo>
                  <a:pt x="712925" y="867142"/>
                </a:lnTo>
                <a:close/>
                <a:moveTo>
                  <a:pt x="674825" y="860077"/>
                </a:moveTo>
                <a:lnTo>
                  <a:pt x="695075" y="860077"/>
                </a:lnTo>
                <a:lnTo>
                  <a:pt x="695075" y="867142"/>
                </a:lnTo>
                <a:lnTo>
                  <a:pt x="674825" y="867142"/>
                </a:lnTo>
                <a:close/>
                <a:moveTo>
                  <a:pt x="646250" y="860077"/>
                </a:moveTo>
                <a:lnTo>
                  <a:pt x="666500" y="860077"/>
                </a:lnTo>
                <a:lnTo>
                  <a:pt x="666500" y="867142"/>
                </a:lnTo>
                <a:lnTo>
                  <a:pt x="646250" y="867142"/>
                </a:lnTo>
                <a:close/>
                <a:moveTo>
                  <a:pt x="608150" y="860077"/>
                </a:moveTo>
                <a:lnTo>
                  <a:pt x="628400" y="860077"/>
                </a:lnTo>
                <a:lnTo>
                  <a:pt x="628400" y="867142"/>
                </a:lnTo>
                <a:lnTo>
                  <a:pt x="608150" y="867142"/>
                </a:lnTo>
                <a:close/>
                <a:moveTo>
                  <a:pt x="570050" y="860077"/>
                </a:moveTo>
                <a:lnTo>
                  <a:pt x="590300" y="860077"/>
                </a:lnTo>
                <a:lnTo>
                  <a:pt x="590300" y="867142"/>
                </a:lnTo>
                <a:lnTo>
                  <a:pt x="570050" y="867142"/>
                </a:lnTo>
                <a:close/>
                <a:moveTo>
                  <a:pt x="541475" y="860077"/>
                </a:moveTo>
                <a:lnTo>
                  <a:pt x="561725" y="860077"/>
                </a:lnTo>
                <a:lnTo>
                  <a:pt x="561725" y="867142"/>
                </a:lnTo>
                <a:lnTo>
                  <a:pt x="541475" y="867142"/>
                </a:lnTo>
                <a:close/>
                <a:moveTo>
                  <a:pt x="503375" y="860077"/>
                </a:moveTo>
                <a:lnTo>
                  <a:pt x="523625" y="860077"/>
                </a:lnTo>
                <a:lnTo>
                  <a:pt x="523625" y="867142"/>
                </a:lnTo>
                <a:lnTo>
                  <a:pt x="503375" y="867142"/>
                </a:lnTo>
                <a:close/>
                <a:moveTo>
                  <a:pt x="465275" y="860077"/>
                </a:moveTo>
                <a:lnTo>
                  <a:pt x="485525" y="860077"/>
                </a:lnTo>
                <a:lnTo>
                  <a:pt x="485525" y="867142"/>
                </a:lnTo>
                <a:lnTo>
                  <a:pt x="465275" y="867142"/>
                </a:lnTo>
                <a:close/>
                <a:moveTo>
                  <a:pt x="436700" y="860077"/>
                </a:moveTo>
                <a:lnTo>
                  <a:pt x="456950" y="860077"/>
                </a:lnTo>
                <a:lnTo>
                  <a:pt x="456950" y="867142"/>
                </a:lnTo>
                <a:lnTo>
                  <a:pt x="436700" y="867142"/>
                </a:lnTo>
                <a:close/>
                <a:moveTo>
                  <a:pt x="398600" y="860077"/>
                </a:moveTo>
                <a:lnTo>
                  <a:pt x="418850" y="860077"/>
                </a:lnTo>
                <a:lnTo>
                  <a:pt x="418850" y="867142"/>
                </a:lnTo>
                <a:lnTo>
                  <a:pt x="398600" y="867142"/>
                </a:lnTo>
                <a:close/>
                <a:moveTo>
                  <a:pt x="360500" y="860077"/>
                </a:moveTo>
                <a:lnTo>
                  <a:pt x="380750" y="860077"/>
                </a:lnTo>
                <a:lnTo>
                  <a:pt x="380750" y="867142"/>
                </a:lnTo>
                <a:lnTo>
                  <a:pt x="360500" y="867142"/>
                </a:lnTo>
                <a:close/>
                <a:moveTo>
                  <a:pt x="331925" y="860077"/>
                </a:moveTo>
                <a:lnTo>
                  <a:pt x="352175" y="860077"/>
                </a:lnTo>
                <a:lnTo>
                  <a:pt x="352175" y="867142"/>
                </a:lnTo>
                <a:lnTo>
                  <a:pt x="331925" y="867142"/>
                </a:lnTo>
                <a:close/>
                <a:moveTo>
                  <a:pt x="293825" y="860077"/>
                </a:moveTo>
                <a:lnTo>
                  <a:pt x="314075" y="860077"/>
                </a:lnTo>
                <a:lnTo>
                  <a:pt x="314075" y="867142"/>
                </a:lnTo>
                <a:lnTo>
                  <a:pt x="293825" y="867142"/>
                </a:lnTo>
                <a:close/>
                <a:moveTo>
                  <a:pt x="255725" y="860077"/>
                </a:moveTo>
                <a:lnTo>
                  <a:pt x="275975" y="860077"/>
                </a:lnTo>
                <a:lnTo>
                  <a:pt x="275975" y="867142"/>
                </a:lnTo>
                <a:lnTo>
                  <a:pt x="255725" y="867142"/>
                </a:lnTo>
                <a:close/>
                <a:moveTo>
                  <a:pt x="227150" y="860077"/>
                </a:moveTo>
                <a:lnTo>
                  <a:pt x="247400" y="860077"/>
                </a:lnTo>
                <a:lnTo>
                  <a:pt x="247400" y="867142"/>
                </a:lnTo>
                <a:lnTo>
                  <a:pt x="227150" y="867142"/>
                </a:lnTo>
                <a:close/>
                <a:moveTo>
                  <a:pt x="189050" y="860077"/>
                </a:moveTo>
                <a:lnTo>
                  <a:pt x="209300" y="860077"/>
                </a:lnTo>
                <a:lnTo>
                  <a:pt x="209300" y="867142"/>
                </a:lnTo>
                <a:lnTo>
                  <a:pt x="189050" y="867142"/>
                </a:lnTo>
                <a:close/>
                <a:moveTo>
                  <a:pt x="150950" y="860077"/>
                </a:moveTo>
                <a:lnTo>
                  <a:pt x="171200" y="860077"/>
                </a:lnTo>
                <a:lnTo>
                  <a:pt x="171200" y="867142"/>
                </a:lnTo>
                <a:lnTo>
                  <a:pt x="150950" y="867142"/>
                </a:lnTo>
                <a:close/>
                <a:moveTo>
                  <a:pt x="122375" y="860077"/>
                </a:moveTo>
                <a:lnTo>
                  <a:pt x="142625" y="860077"/>
                </a:lnTo>
                <a:lnTo>
                  <a:pt x="142625" y="867142"/>
                </a:lnTo>
                <a:lnTo>
                  <a:pt x="122375" y="867142"/>
                </a:lnTo>
                <a:close/>
                <a:moveTo>
                  <a:pt x="84275" y="860077"/>
                </a:moveTo>
                <a:lnTo>
                  <a:pt x="104525" y="860077"/>
                </a:lnTo>
                <a:lnTo>
                  <a:pt x="104525" y="867142"/>
                </a:lnTo>
                <a:lnTo>
                  <a:pt x="84275" y="867142"/>
                </a:lnTo>
                <a:close/>
                <a:moveTo>
                  <a:pt x="46175" y="860077"/>
                </a:moveTo>
                <a:lnTo>
                  <a:pt x="66425" y="860077"/>
                </a:lnTo>
                <a:lnTo>
                  <a:pt x="66425" y="867142"/>
                </a:lnTo>
                <a:lnTo>
                  <a:pt x="46175" y="867142"/>
                </a:lnTo>
                <a:close/>
                <a:moveTo>
                  <a:pt x="8075" y="860077"/>
                </a:moveTo>
                <a:lnTo>
                  <a:pt x="28325" y="860077"/>
                </a:lnTo>
                <a:lnTo>
                  <a:pt x="28325" y="867142"/>
                </a:lnTo>
                <a:lnTo>
                  <a:pt x="8075" y="867142"/>
                </a:lnTo>
                <a:close/>
                <a:moveTo>
                  <a:pt x="446825" y="795727"/>
                </a:moveTo>
                <a:cubicBezTo>
                  <a:pt x="447498" y="795727"/>
                  <a:pt x="448138" y="795863"/>
                  <a:pt x="448746" y="796134"/>
                </a:cubicBezTo>
                <a:cubicBezTo>
                  <a:pt x="449354" y="796406"/>
                  <a:pt x="449885" y="796769"/>
                  <a:pt x="450341" y="797225"/>
                </a:cubicBezTo>
                <a:cubicBezTo>
                  <a:pt x="450797" y="797681"/>
                  <a:pt x="451160" y="798212"/>
                  <a:pt x="451432" y="798820"/>
                </a:cubicBezTo>
                <a:cubicBezTo>
                  <a:pt x="451703" y="799428"/>
                  <a:pt x="451839" y="800068"/>
                  <a:pt x="451839" y="800741"/>
                </a:cubicBezTo>
                <a:cubicBezTo>
                  <a:pt x="451839" y="801436"/>
                  <a:pt x="451703" y="802081"/>
                  <a:pt x="451432" y="802678"/>
                </a:cubicBezTo>
                <a:cubicBezTo>
                  <a:pt x="451160" y="803275"/>
                  <a:pt x="450797" y="803801"/>
                  <a:pt x="450341" y="804257"/>
                </a:cubicBezTo>
                <a:cubicBezTo>
                  <a:pt x="449885" y="804713"/>
                  <a:pt x="449354" y="805071"/>
                  <a:pt x="448746" y="805331"/>
                </a:cubicBezTo>
                <a:cubicBezTo>
                  <a:pt x="448138" y="805592"/>
                  <a:pt x="447498" y="805722"/>
                  <a:pt x="446825" y="805722"/>
                </a:cubicBezTo>
                <a:cubicBezTo>
                  <a:pt x="446130" y="805722"/>
                  <a:pt x="445485" y="805592"/>
                  <a:pt x="444888" y="805331"/>
                </a:cubicBezTo>
                <a:cubicBezTo>
                  <a:pt x="444291" y="805071"/>
                  <a:pt x="443765" y="804713"/>
                  <a:pt x="443309" y="804257"/>
                </a:cubicBezTo>
                <a:cubicBezTo>
                  <a:pt x="442853" y="803801"/>
                  <a:pt x="442495" y="803275"/>
                  <a:pt x="442235" y="802678"/>
                </a:cubicBezTo>
                <a:cubicBezTo>
                  <a:pt x="441974" y="802081"/>
                  <a:pt x="441844" y="801436"/>
                  <a:pt x="441844" y="800741"/>
                </a:cubicBezTo>
                <a:cubicBezTo>
                  <a:pt x="441844" y="800068"/>
                  <a:pt x="441974" y="799428"/>
                  <a:pt x="442235" y="798820"/>
                </a:cubicBezTo>
                <a:cubicBezTo>
                  <a:pt x="442495" y="798212"/>
                  <a:pt x="442853" y="797681"/>
                  <a:pt x="443309" y="797225"/>
                </a:cubicBezTo>
                <a:cubicBezTo>
                  <a:pt x="443765" y="796769"/>
                  <a:pt x="444291" y="796406"/>
                  <a:pt x="444888" y="796134"/>
                </a:cubicBezTo>
                <a:cubicBezTo>
                  <a:pt x="445485" y="795863"/>
                  <a:pt x="446130" y="795727"/>
                  <a:pt x="446825" y="795727"/>
                </a:cubicBezTo>
                <a:close/>
                <a:moveTo>
                  <a:pt x="237340" y="790258"/>
                </a:moveTo>
                <a:cubicBezTo>
                  <a:pt x="235929" y="790258"/>
                  <a:pt x="234714" y="790399"/>
                  <a:pt x="233694" y="790681"/>
                </a:cubicBezTo>
                <a:cubicBezTo>
                  <a:pt x="232674" y="790963"/>
                  <a:pt x="231838" y="791365"/>
                  <a:pt x="231187" y="791886"/>
                </a:cubicBezTo>
                <a:cubicBezTo>
                  <a:pt x="230536" y="792407"/>
                  <a:pt x="230053" y="793031"/>
                  <a:pt x="229738" y="793758"/>
                </a:cubicBezTo>
                <a:cubicBezTo>
                  <a:pt x="229424" y="794485"/>
                  <a:pt x="229266" y="795304"/>
                  <a:pt x="229266" y="796216"/>
                </a:cubicBezTo>
                <a:cubicBezTo>
                  <a:pt x="229266" y="796845"/>
                  <a:pt x="229364" y="797447"/>
                  <a:pt x="229559" y="798023"/>
                </a:cubicBezTo>
                <a:cubicBezTo>
                  <a:pt x="229755" y="798598"/>
                  <a:pt x="230069" y="799108"/>
                  <a:pt x="230503" y="799553"/>
                </a:cubicBezTo>
                <a:cubicBezTo>
                  <a:pt x="230938" y="799998"/>
                  <a:pt x="231502" y="800350"/>
                  <a:pt x="232196" y="800611"/>
                </a:cubicBezTo>
                <a:cubicBezTo>
                  <a:pt x="232891" y="800871"/>
                  <a:pt x="233737" y="801002"/>
                  <a:pt x="234736" y="801002"/>
                </a:cubicBezTo>
                <a:cubicBezTo>
                  <a:pt x="236038" y="801002"/>
                  <a:pt x="237530" y="800605"/>
                  <a:pt x="239212" y="799813"/>
                </a:cubicBezTo>
                <a:cubicBezTo>
                  <a:pt x="240894" y="799021"/>
                  <a:pt x="242669" y="797768"/>
                  <a:pt x="244535" y="796053"/>
                </a:cubicBezTo>
                <a:lnTo>
                  <a:pt x="244535" y="790258"/>
                </a:lnTo>
                <a:close/>
                <a:moveTo>
                  <a:pt x="56365" y="790258"/>
                </a:moveTo>
                <a:cubicBezTo>
                  <a:pt x="54954" y="790258"/>
                  <a:pt x="53739" y="790399"/>
                  <a:pt x="52719" y="790681"/>
                </a:cubicBezTo>
                <a:cubicBezTo>
                  <a:pt x="51699" y="790963"/>
                  <a:pt x="50863" y="791365"/>
                  <a:pt x="50212" y="791886"/>
                </a:cubicBezTo>
                <a:cubicBezTo>
                  <a:pt x="49561" y="792407"/>
                  <a:pt x="49078" y="793031"/>
                  <a:pt x="48763" y="793758"/>
                </a:cubicBezTo>
                <a:cubicBezTo>
                  <a:pt x="48448" y="794485"/>
                  <a:pt x="48291" y="795304"/>
                  <a:pt x="48291" y="796216"/>
                </a:cubicBezTo>
                <a:cubicBezTo>
                  <a:pt x="48291" y="796845"/>
                  <a:pt x="48389" y="797447"/>
                  <a:pt x="48584" y="798023"/>
                </a:cubicBezTo>
                <a:cubicBezTo>
                  <a:pt x="48779" y="798598"/>
                  <a:pt x="49094" y="799108"/>
                  <a:pt x="49528" y="799553"/>
                </a:cubicBezTo>
                <a:cubicBezTo>
                  <a:pt x="49962" y="799998"/>
                  <a:pt x="50527" y="800350"/>
                  <a:pt x="51221" y="800611"/>
                </a:cubicBezTo>
                <a:cubicBezTo>
                  <a:pt x="51916" y="800871"/>
                  <a:pt x="52762" y="801002"/>
                  <a:pt x="53761" y="801002"/>
                </a:cubicBezTo>
                <a:cubicBezTo>
                  <a:pt x="55063" y="801002"/>
                  <a:pt x="56555" y="800605"/>
                  <a:pt x="58237" y="799813"/>
                </a:cubicBezTo>
                <a:cubicBezTo>
                  <a:pt x="59919" y="799021"/>
                  <a:pt x="61693" y="797768"/>
                  <a:pt x="63560" y="796053"/>
                </a:cubicBezTo>
                <a:lnTo>
                  <a:pt x="63560" y="790258"/>
                </a:lnTo>
                <a:close/>
                <a:moveTo>
                  <a:pt x="199989" y="776747"/>
                </a:moveTo>
                <a:cubicBezTo>
                  <a:pt x="196907" y="776747"/>
                  <a:pt x="194503" y="777745"/>
                  <a:pt x="192778" y="779742"/>
                </a:cubicBezTo>
                <a:cubicBezTo>
                  <a:pt x="191052" y="781739"/>
                  <a:pt x="190190" y="784864"/>
                  <a:pt x="190190" y="789119"/>
                </a:cubicBezTo>
                <a:cubicBezTo>
                  <a:pt x="190190" y="793069"/>
                  <a:pt x="190770" y="796015"/>
                  <a:pt x="191931" y="797957"/>
                </a:cubicBezTo>
                <a:cubicBezTo>
                  <a:pt x="193092" y="799900"/>
                  <a:pt x="194737" y="800871"/>
                  <a:pt x="196863" y="800871"/>
                </a:cubicBezTo>
                <a:cubicBezTo>
                  <a:pt x="198296" y="800871"/>
                  <a:pt x="199810" y="800231"/>
                  <a:pt x="201405" y="798950"/>
                </a:cubicBezTo>
                <a:cubicBezTo>
                  <a:pt x="203000" y="797670"/>
                  <a:pt x="204677" y="795771"/>
                  <a:pt x="206435" y="793253"/>
                </a:cubicBezTo>
                <a:lnTo>
                  <a:pt x="206435" y="778082"/>
                </a:lnTo>
                <a:cubicBezTo>
                  <a:pt x="205502" y="777648"/>
                  <a:pt x="204471" y="777317"/>
                  <a:pt x="203342" y="777089"/>
                </a:cubicBezTo>
                <a:cubicBezTo>
                  <a:pt x="202214" y="776861"/>
                  <a:pt x="201096" y="776747"/>
                  <a:pt x="199989" y="776747"/>
                </a:cubicBezTo>
                <a:close/>
                <a:moveTo>
                  <a:pt x="133314" y="776747"/>
                </a:moveTo>
                <a:cubicBezTo>
                  <a:pt x="130232" y="776747"/>
                  <a:pt x="127828" y="777745"/>
                  <a:pt x="126103" y="779742"/>
                </a:cubicBezTo>
                <a:cubicBezTo>
                  <a:pt x="124377" y="781739"/>
                  <a:pt x="123514" y="784864"/>
                  <a:pt x="123514" y="789119"/>
                </a:cubicBezTo>
                <a:cubicBezTo>
                  <a:pt x="123514" y="793069"/>
                  <a:pt x="124095" y="796015"/>
                  <a:pt x="125256" y="797957"/>
                </a:cubicBezTo>
                <a:cubicBezTo>
                  <a:pt x="126417" y="799900"/>
                  <a:pt x="128062" y="800871"/>
                  <a:pt x="130188" y="800871"/>
                </a:cubicBezTo>
                <a:cubicBezTo>
                  <a:pt x="131621" y="800871"/>
                  <a:pt x="133135" y="800231"/>
                  <a:pt x="134730" y="798950"/>
                </a:cubicBezTo>
                <a:cubicBezTo>
                  <a:pt x="136325" y="797670"/>
                  <a:pt x="138002" y="795771"/>
                  <a:pt x="139760" y="793253"/>
                </a:cubicBezTo>
                <a:lnTo>
                  <a:pt x="139760" y="778082"/>
                </a:lnTo>
                <a:cubicBezTo>
                  <a:pt x="138827" y="777648"/>
                  <a:pt x="137796" y="777317"/>
                  <a:pt x="136667" y="777089"/>
                </a:cubicBezTo>
                <a:cubicBezTo>
                  <a:pt x="135539" y="776861"/>
                  <a:pt x="134421" y="776747"/>
                  <a:pt x="133314" y="776747"/>
                </a:cubicBezTo>
                <a:close/>
                <a:moveTo>
                  <a:pt x="304015" y="776389"/>
                </a:moveTo>
                <a:cubicBezTo>
                  <a:pt x="302778" y="776389"/>
                  <a:pt x="301649" y="776628"/>
                  <a:pt x="300629" y="777105"/>
                </a:cubicBezTo>
                <a:cubicBezTo>
                  <a:pt x="299609" y="777583"/>
                  <a:pt x="298730" y="778256"/>
                  <a:pt x="297992" y="779124"/>
                </a:cubicBezTo>
                <a:cubicBezTo>
                  <a:pt x="297254" y="779992"/>
                  <a:pt x="296657" y="781034"/>
                  <a:pt x="296202" y="782249"/>
                </a:cubicBezTo>
                <a:cubicBezTo>
                  <a:pt x="295746" y="783465"/>
                  <a:pt x="295464" y="784799"/>
                  <a:pt x="295355" y="786254"/>
                </a:cubicBezTo>
                <a:lnTo>
                  <a:pt x="312545" y="786254"/>
                </a:lnTo>
                <a:cubicBezTo>
                  <a:pt x="312610" y="784799"/>
                  <a:pt x="312469" y="783470"/>
                  <a:pt x="312122" y="782265"/>
                </a:cubicBezTo>
                <a:cubicBezTo>
                  <a:pt x="311774" y="781061"/>
                  <a:pt x="311237" y="780024"/>
                  <a:pt x="310510" y="779156"/>
                </a:cubicBezTo>
                <a:cubicBezTo>
                  <a:pt x="309783" y="778288"/>
                  <a:pt x="308877" y="777610"/>
                  <a:pt x="307792" y="777122"/>
                </a:cubicBezTo>
                <a:cubicBezTo>
                  <a:pt x="306706" y="776633"/>
                  <a:pt x="305448" y="776389"/>
                  <a:pt x="304015" y="776389"/>
                </a:cubicBezTo>
                <a:close/>
                <a:moveTo>
                  <a:pt x="149420" y="772450"/>
                </a:moveTo>
                <a:lnTo>
                  <a:pt x="164819" y="772450"/>
                </a:lnTo>
                <a:lnTo>
                  <a:pt x="164819" y="800415"/>
                </a:lnTo>
                <a:lnTo>
                  <a:pt x="174554" y="800415"/>
                </a:lnTo>
                <a:lnTo>
                  <a:pt x="174554" y="805136"/>
                </a:lnTo>
                <a:lnTo>
                  <a:pt x="148346" y="805136"/>
                </a:lnTo>
                <a:lnTo>
                  <a:pt x="148346" y="800415"/>
                </a:lnTo>
                <a:lnTo>
                  <a:pt x="159089" y="800415"/>
                </a:lnTo>
                <a:lnTo>
                  <a:pt x="159089" y="777138"/>
                </a:lnTo>
                <a:lnTo>
                  <a:pt x="149420" y="777138"/>
                </a:lnTo>
                <a:close/>
                <a:moveTo>
                  <a:pt x="446825" y="771864"/>
                </a:moveTo>
                <a:cubicBezTo>
                  <a:pt x="447498" y="771864"/>
                  <a:pt x="448138" y="771999"/>
                  <a:pt x="448746" y="772271"/>
                </a:cubicBezTo>
                <a:cubicBezTo>
                  <a:pt x="449354" y="772542"/>
                  <a:pt x="449885" y="772906"/>
                  <a:pt x="450341" y="773361"/>
                </a:cubicBezTo>
                <a:cubicBezTo>
                  <a:pt x="450797" y="773817"/>
                  <a:pt x="451160" y="774349"/>
                  <a:pt x="451432" y="774957"/>
                </a:cubicBezTo>
                <a:cubicBezTo>
                  <a:pt x="451703" y="775564"/>
                  <a:pt x="451839" y="776205"/>
                  <a:pt x="451839" y="776877"/>
                </a:cubicBezTo>
                <a:cubicBezTo>
                  <a:pt x="451839" y="777572"/>
                  <a:pt x="451703" y="778218"/>
                  <a:pt x="451432" y="778815"/>
                </a:cubicBezTo>
                <a:cubicBezTo>
                  <a:pt x="451160" y="779411"/>
                  <a:pt x="450797" y="779938"/>
                  <a:pt x="450341" y="780393"/>
                </a:cubicBezTo>
                <a:cubicBezTo>
                  <a:pt x="449885" y="780849"/>
                  <a:pt x="449354" y="781207"/>
                  <a:pt x="448746" y="781468"/>
                </a:cubicBezTo>
                <a:cubicBezTo>
                  <a:pt x="448138" y="781728"/>
                  <a:pt x="447498" y="781858"/>
                  <a:pt x="446825" y="781858"/>
                </a:cubicBezTo>
                <a:cubicBezTo>
                  <a:pt x="446130" y="781858"/>
                  <a:pt x="445485" y="781728"/>
                  <a:pt x="444888" y="781468"/>
                </a:cubicBezTo>
                <a:cubicBezTo>
                  <a:pt x="444291" y="781207"/>
                  <a:pt x="443765" y="780849"/>
                  <a:pt x="443309" y="780393"/>
                </a:cubicBezTo>
                <a:cubicBezTo>
                  <a:pt x="442853" y="779938"/>
                  <a:pt x="442495" y="779411"/>
                  <a:pt x="442235" y="778815"/>
                </a:cubicBezTo>
                <a:cubicBezTo>
                  <a:pt x="441974" y="778218"/>
                  <a:pt x="441844" y="777572"/>
                  <a:pt x="441844" y="776877"/>
                </a:cubicBezTo>
                <a:cubicBezTo>
                  <a:pt x="441844" y="776205"/>
                  <a:pt x="441974" y="775564"/>
                  <a:pt x="442235" y="774957"/>
                </a:cubicBezTo>
                <a:cubicBezTo>
                  <a:pt x="442495" y="774349"/>
                  <a:pt x="442853" y="773817"/>
                  <a:pt x="443309" y="773361"/>
                </a:cubicBezTo>
                <a:cubicBezTo>
                  <a:pt x="443765" y="772906"/>
                  <a:pt x="444291" y="772542"/>
                  <a:pt x="444888" y="772271"/>
                </a:cubicBezTo>
                <a:cubicBezTo>
                  <a:pt x="445485" y="771999"/>
                  <a:pt x="446130" y="771864"/>
                  <a:pt x="446825" y="771864"/>
                </a:cubicBezTo>
                <a:close/>
                <a:moveTo>
                  <a:pt x="304276" y="771864"/>
                </a:moveTo>
                <a:cubicBezTo>
                  <a:pt x="306555" y="771864"/>
                  <a:pt x="308573" y="772222"/>
                  <a:pt x="310331" y="772938"/>
                </a:cubicBezTo>
                <a:cubicBezTo>
                  <a:pt x="312089" y="773654"/>
                  <a:pt x="313570" y="774669"/>
                  <a:pt x="314775" y="775982"/>
                </a:cubicBezTo>
                <a:cubicBezTo>
                  <a:pt x="315979" y="777295"/>
                  <a:pt x="316891" y="778890"/>
                  <a:pt x="317510" y="780768"/>
                </a:cubicBezTo>
                <a:cubicBezTo>
                  <a:pt x="318128" y="782645"/>
                  <a:pt x="318437" y="784745"/>
                  <a:pt x="318437" y="787068"/>
                </a:cubicBezTo>
                <a:cubicBezTo>
                  <a:pt x="318437" y="787871"/>
                  <a:pt x="318427" y="788543"/>
                  <a:pt x="318405" y="789086"/>
                </a:cubicBezTo>
                <a:cubicBezTo>
                  <a:pt x="318383" y="789628"/>
                  <a:pt x="318351" y="790139"/>
                  <a:pt x="318307" y="790616"/>
                </a:cubicBezTo>
                <a:lnTo>
                  <a:pt x="295355" y="790616"/>
                </a:lnTo>
                <a:cubicBezTo>
                  <a:pt x="295355" y="793958"/>
                  <a:pt x="296288" y="796525"/>
                  <a:pt x="298155" y="798316"/>
                </a:cubicBezTo>
                <a:cubicBezTo>
                  <a:pt x="300022" y="800106"/>
                  <a:pt x="302713" y="801002"/>
                  <a:pt x="306229" y="801002"/>
                </a:cubicBezTo>
                <a:cubicBezTo>
                  <a:pt x="307184" y="801002"/>
                  <a:pt x="308139" y="800964"/>
                  <a:pt x="309094" y="800888"/>
                </a:cubicBezTo>
                <a:cubicBezTo>
                  <a:pt x="310049" y="800812"/>
                  <a:pt x="310971" y="800709"/>
                  <a:pt x="311861" y="800578"/>
                </a:cubicBezTo>
                <a:cubicBezTo>
                  <a:pt x="312751" y="800448"/>
                  <a:pt x="313603" y="800302"/>
                  <a:pt x="314417" y="800139"/>
                </a:cubicBezTo>
                <a:cubicBezTo>
                  <a:pt x="315231" y="799976"/>
                  <a:pt x="315985" y="799797"/>
                  <a:pt x="316679" y="799602"/>
                </a:cubicBezTo>
                <a:lnTo>
                  <a:pt x="316679" y="804257"/>
                </a:lnTo>
                <a:cubicBezTo>
                  <a:pt x="315138" y="804691"/>
                  <a:pt x="313397" y="805044"/>
                  <a:pt x="311454" y="805315"/>
                </a:cubicBezTo>
                <a:cubicBezTo>
                  <a:pt x="309512" y="805587"/>
                  <a:pt x="307499" y="805722"/>
                  <a:pt x="305415" y="805722"/>
                </a:cubicBezTo>
                <a:cubicBezTo>
                  <a:pt x="302615" y="805722"/>
                  <a:pt x="300206" y="805342"/>
                  <a:pt x="298188" y="804583"/>
                </a:cubicBezTo>
                <a:cubicBezTo>
                  <a:pt x="296169" y="803823"/>
                  <a:pt x="294514" y="802722"/>
                  <a:pt x="293223" y="801278"/>
                </a:cubicBezTo>
                <a:cubicBezTo>
                  <a:pt x="291931" y="799835"/>
                  <a:pt x="290976" y="798066"/>
                  <a:pt x="290358" y="795972"/>
                </a:cubicBezTo>
                <a:cubicBezTo>
                  <a:pt x="289739" y="793877"/>
                  <a:pt x="289430" y="791506"/>
                  <a:pt x="289430" y="788858"/>
                </a:cubicBezTo>
                <a:cubicBezTo>
                  <a:pt x="289430" y="786557"/>
                  <a:pt x="289761" y="784382"/>
                  <a:pt x="290423" y="782331"/>
                </a:cubicBezTo>
                <a:cubicBezTo>
                  <a:pt x="291085" y="780280"/>
                  <a:pt x="292051" y="778478"/>
                  <a:pt x="293320" y="776926"/>
                </a:cubicBezTo>
                <a:cubicBezTo>
                  <a:pt x="294590" y="775374"/>
                  <a:pt x="296148" y="774143"/>
                  <a:pt x="297992" y="773231"/>
                </a:cubicBezTo>
                <a:cubicBezTo>
                  <a:pt x="299837" y="772320"/>
                  <a:pt x="301931" y="771864"/>
                  <a:pt x="304276" y="771864"/>
                </a:cubicBezTo>
                <a:close/>
                <a:moveTo>
                  <a:pt x="237470" y="771864"/>
                </a:moveTo>
                <a:cubicBezTo>
                  <a:pt x="239445" y="771864"/>
                  <a:pt x="241225" y="772081"/>
                  <a:pt x="242809" y="772515"/>
                </a:cubicBezTo>
                <a:cubicBezTo>
                  <a:pt x="244394" y="772949"/>
                  <a:pt x="245734" y="773611"/>
                  <a:pt x="246830" y="774501"/>
                </a:cubicBezTo>
                <a:cubicBezTo>
                  <a:pt x="247926" y="775391"/>
                  <a:pt x="248767" y="776508"/>
                  <a:pt x="249353" y="777854"/>
                </a:cubicBezTo>
                <a:cubicBezTo>
                  <a:pt x="249939" y="779200"/>
                  <a:pt x="250232" y="780784"/>
                  <a:pt x="250232" y="782607"/>
                </a:cubicBezTo>
                <a:lnTo>
                  <a:pt x="250232" y="805136"/>
                </a:lnTo>
                <a:lnTo>
                  <a:pt x="245154" y="805136"/>
                </a:lnTo>
                <a:lnTo>
                  <a:pt x="245023" y="800741"/>
                </a:lnTo>
                <a:cubicBezTo>
                  <a:pt x="243244" y="802499"/>
                  <a:pt x="241437" y="803769"/>
                  <a:pt x="239603" y="804550"/>
                </a:cubicBezTo>
                <a:cubicBezTo>
                  <a:pt x="237769" y="805331"/>
                  <a:pt x="235843" y="805722"/>
                  <a:pt x="233824" y="805722"/>
                </a:cubicBezTo>
                <a:cubicBezTo>
                  <a:pt x="231958" y="805722"/>
                  <a:pt x="230362" y="805483"/>
                  <a:pt x="229038" y="805006"/>
                </a:cubicBezTo>
                <a:cubicBezTo>
                  <a:pt x="227715" y="804528"/>
                  <a:pt x="226624" y="803872"/>
                  <a:pt x="225766" y="803036"/>
                </a:cubicBezTo>
                <a:cubicBezTo>
                  <a:pt x="224909" y="802201"/>
                  <a:pt x="224280" y="801218"/>
                  <a:pt x="223878" y="800090"/>
                </a:cubicBezTo>
                <a:cubicBezTo>
                  <a:pt x="223477" y="798961"/>
                  <a:pt x="223276" y="797735"/>
                  <a:pt x="223276" y="796411"/>
                </a:cubicBezTo>
                <a:cubicBezTo>
                  <a:pt x="223276" y="793134"/>
                  <a:pt x="224497" y="790567"/>
                  <a:pt x="226938" y="788712"/>
                </a:cubicBezTo>
                <a:cubicBezTo>
                  <a:pt x="229380" y="786856"/>
                  <a:pt x="232988" y="785928"/>
                  <a:pt x="237763" y="785928"/>
                </a:cubicBezTo>
                <a:lnTo>
                  <a:pt x="244535" y="785928"/>
                </a:lnTo>
                <a:lnTo>
                  <a:pt x="244535" y="783063"/>
                </a:lnTo>
                <a:cubicBezTo>
                  <a:pt x="244535" y="781131"/>
                  <a:pt x="243916" y="779585"/>
                  <a:pt x="242680" y="778424"/>
                </a:cubicBezTo>
                <a:cubicBezTo>
                  <a:pt x="241442" y="777263"/>
                  <a:pt x="239554" y="776682"/>
                  <a:pt x="237015" y="776682"/>
                </a:cubicBezTo>
                <a:cubicBezTo>
                  <a:pt x="235170" y="776682"/>
                  <a:pt x="233352" y="776888"/>
                  <a:pt x="231561" y="777301"/>
                </a:cubicBezTo>
                <a:cubicBezTo>
                  <a:pt x="229771" y="777713"/>
                  <a:pt x="227921" y="778299"/>
                  <a:pt x="226010" y="779059"/>
                </a:cubicBezTo>
                <a:lnTo>
                  <a:pt x="226010" y="773947"/>
                </a:lnTo>
                <a:cubicBezTo>
                  <a:pt x="226727" y="773687"/>
                  <a:pt x="227524" y="773432"/>
                  <a:pt x="228403" y="773182"/>
                </a:cubicBezTo>
                <a:cubicBezTo>
                  <a:pt x="229282" y="772933"/>
                  <a:pt x="230210" y="772710"/>
                  <a:pt x="231187" y="772515"/>
                </a:cubicBezTo>
                <a:cubicBezTo>
                  <a:pt x="232164" y="772320"/>
                  <a:pt x="233184" y="772162"/>
                  <a:pt x="234247" y="772043"/>
                </a:cubicBezTo>
                <a:cubicBezTo>
                  <a:pt x="235311" y="771923"/>
                  <a:pt x="236385" y="771864"/>
                  <a:pt x="237470" y="771864"/>
                </a:cubicBezTo>
                <a:close/>
                <a:moveTo>
                  <a:pt x="97330" y="771864"/>
                </a:moveTo>
                <a:cubicBezTo>
                  <a:pt x="100694" y="771864"/>
                  <a:pt x="103239" y="772857"/>
                  <a:pt x="104964" y="774843"/>
                </a:cubicBezTo>
                <a:cubicBezTo>
                  <a:pt x="106690" y="776829"/>
                  <a:pt x="107553" y="779818"/>
                  <a:pt x="107553" y="783812"/>
                </a:cubicBezTo>
                <a:lnTo>
                  <a:pt x="107553" y="805136"/>
                </a:lnTo>
                <a:lnTo>
                  <a:pt x="101888" y="805136"/>
                </a:lnTo>
                <a:lnTo>
                  <a:pt x="101888" y="784268"/>
                </a:lnTo>
                <a:cubicBezTo>
                  <a:pt x="101888" y="781707"/>
                  <a:pt x="101410" y="779813"/>
                  <a:pt x="100455" y="778587"/>
                </a:cubicBezTo>
                <a:cubicBezTo>
                  <a:pt x="99500" y="777360"/>
                  <a:pt x="98079" y="776747"/>
                  <a:pt x="96191" y="776747"/>
                </a:cubicBezTo>
                <a:cubicBezTo>
                  <a:pt x="95496" y="776747"/>
                  <a:pt x="94818" y="776850"/>
                  <a:pt x="94156" y="777056"/>
                </a:cubicBezTo>
                <a:cubicBezTo>
                  <a:pt x="93494" y="777263"/>
                  <a:pt x="92805" y="777621"/>
                  <a:pt x="92089" y="778131"/>
                </a:cubicBezTo>
                <a:cubicBezTo>
                  <a:pt x="91372" y="778641"/>
                  <a:pt x="90596" y="779330"/>
                  <a:pt x="89761" y="780198"/>
                </a:cubicBezTo>
                <a:cubicBezTo>
                  <a:pt x="88925" y="781066"/>
                  <a:pt x="87986" y="782152"/>
                  <a:pt x="86945" y="783454"/>
                </a:cubicBezTo>
                <a:lnTo>
                  <a:pt x="86945" y="805136"/>
                </a:lnTo>
                <a:lnTo>
                  <a:pt x="81280" y="805136"/>
                </a:lnTo>
                <a:lnTo>
                  <a:pt x="81280" y="772450"/>
                </a:lnTo>
                <a:lnTo>
                  <a:pt x="86326" y="772450"/>
                </a:lnTo>
                <a:lnTo>
                  <a:pt x="86554" y="777724"/>
                </a:lnTo>
                <a:cubicBezTo>
                  <a:pt x="87509" y="776595"/>
                  <a:pt x="88431" y="775657"/>
                  <a:pt x="89321" y="774908"/>
                </a:cubicBezTo>
                <a:cubicBezTo>
                  <a:pt x="90211" y="774159"/>
                  <a:pt x="91085" y="773557"/>
                  <a:pt x="91942" y="773101"/>
                </a:cubicBezTo>
                <a:cubicBezTo>
                  <a:pt x="92799" y="772645"/>
                  <a:pt x="93673" y="772325"/>
                  <a:pt x="94563" y="772140"/>
                </a:cubicBezTo>
                <a:cubicBezTo>
                  <a:pt x="95453" y="771956"/>
                  <a:pt x="96375" y="771864"/>
                  <a:pt x="97330" y="771864"/>
                </a:cubicBezTo>
                <a:close/>
                <a:moveTo>
                  <a:pt x="56495" y="771864"/>
                </a:moveTo>
                <a:cubicBezTo>
                  <a:pt x="58470" y="771864"/>
                  <a:pt x="60250" y="772081"/>
                  <a:pt x="61834" y="772515"/>
                </a:cubicBezTo>
                <a:cubicBezTo>
                  <a:pt x="63419" y="772949"/>
                  <a:pt x="64759" y="773611"/>
                  <a:pt x="65855" y="774501"/>
                </a:cubicBezTo>
                <a:cubicBezTo>
                  <a:pt x="66951" y="775391"/>
                  <a:pt x="67792" y="776508"/>
                  <a:pt x="68378" y="777854"/>
                </a:cubicBezTo>
                <a:cubicBezTo>
                  <a:pt x="68964" y="779200"/>
                  <a:pt x="69257" y="780784"/>
                  <a:pt x="69257" y="782607"/>
                </a:cubicBezTo>
                <a:lnTo>
                  <a:pt x="69257" y="805136"/>
                </a:lnTo>
                <a:lnTo>
                  <a:pt x="64178" y="805136"/>
                </a:lnTo>
                <a:lnTo>
                  <a:pt x="64048" y="800741"/>
                </a:lnTo>
                <a:cubicBezTo>
                  <a:pt x="62269" y="802499"/>
                  <a:pt x="60462" y="803769"/>
                  <a:pt x="58628" y="804550"/>
                </a:cubicBezTo>
                <a:cubicBezTo>
                  <a:pt x="56794" y="805331"/>
                  <a:pt x="54867" y="805722"/>
                  <a:pt x="52849" y="805722"/>
                </a:cubicBezTo>
                <a:cubicBezTo>
                  <a:pt x="50982" y="805722"/>
                  <a:pt x="49387" y="805483"/>
                  <a:pt x="48063" y="805006"/>
                </a:cubicBezTo>
                <a:cubicBezTo>
                  <a:pt x="46739" y="804528"/>
                  <a:pt x="45649" y="803872"/>
                  <a:pt x="44791" y="803036"/>
                </a:cubicBezTo>
                <a:cubicBezTo>
                  <a:pt x="43934" y="802201"/>
                  <a:pt x="43305" y="801218"/>
                  <a:pt x="42903" y="800090"/>
                </a:cubicBezTo>
                <a:cubicBezTo>
                  <a:pt x="42502" y="798961"/>
                  <a:pt x="42301" y="797735"/>
                  <a:pt x="42301" y="796411"/>
                </a:cubicBezTo>
                <a:cubicBezTo>
                  <a:pt x="42301" y="793134"/>
                  <a:pt x="43522" y="790567"/>
                  <a:pt x="45963" y="788712"/>
                </a:cubicBezTo>
                <a:cubicBezTo>
                  <a:pt x="48405" y="786856"/>
                  <a:pt x="52013" y="785928"/>
                  <a:pt x="56788" y="785928"/>
                </a:cubicBezTo>
                <a:lnTo>
                  <a:pt x="63560" y="785928"/>
                </a:lnTo>
                <a:lnTo>
                  <a:pt x="63560" y="783063"/>
                </a:lnTo>
                <a:cubicBezTo>
                  <a:pt x="63560" y="781131"/>
                  <a:pt x="62941" y="779585"/>
                  <a:pt x="61704" y="778424"/>
                </a:cubicBezTo>
                <a:cubicBezTo>
                  <a:pt x="60467" y="777263"/>
                  <a:pt x="58579" y="776682"/>
                  <a:pt x="56039" y="776682"/>
                </a:cubicBezTo>
                <a:cubicBezTo>
                  <a:pt x="54195" y="776682"/>
                  <a:pt x="52377" y="776888"/>
                  <a:pt x="50586" y="777301"/>
                </a:cubicBezTo>
                <a:cubicBezTo>
                  <a:pt x="48796" y="777713"/>
                  <a:pt x="46945" y="778299"/>
                  <a:pt x="45035" y="779059"/>
                </a:cubicBezTo>
                <a:lnTo>
                  <a:pt x="45035" y="773947"/>
                </a:lnTo>
                <a:cubicBezTo>
                  <a:pt x="45752" y="773687"/>
                  <a:pt x="46549" y="773432"/>
                  <a:pt x="47428" y="773182"/>
                </a:cubicBezTo>
                <a:cubicBezTo>
                  <a:pt x="48307" y="772933"/>
                  <a:pt x="49235" y="772710"/>
                  <a:pt x="50212" y="772515"/>
                </a:cubicBezTo>
                <a:cubicBezTo>
                  <a:pt x="51189" y="772320"/>
                  <a:pt x="52209" y="772162"/>
                  <a:pt x="53272" y="772043"/>
                </a:cubicBezTo>
                <a:cubicBezTo>
                  <a:pt x="54336" y="771923"/>
                  <a:pt x="55410" y="771864"/>
                  <a:pt x="56495" y="771864"/>
                </a:cubicBezTo>
                <a:close/>
                <a:moveTo>
                  <a:pt x="399740" y="767469"/>
                </a:moveTo>
                <a:lnTo>
                  <a:pt x="399740" y="800122"/>
                </a:lnTo>
                <a:lnTo>
                  <a:pt x="404069" y="800122"/>
                </a:lnTo>
                <a:cubicBezTo>
                  <a:pt x="413750" y="800122"/>
                  <a:pt x="418589" y="794686"/>
                  <a:pt x="418589" y="783812"/>
                </a:cubicBezTo>
                <a:cubicBezTo>
                  <a:pt x="418589" y="780795"/>
                  <a:pt x="418308" y="778245"/>
                  <a:pt x="417743" y="776161"/>
                </a:cubicBezTo>
                <a:cubicBezTo>
                  <a:pt x="417179" y="774078"/>
                  <a:pt x="416322" y="772395"/>
                  <a:pt x="415171" y="771115"/>
                </a:cubicBezTo>
                <a:cubicBezTo>
                  <a:pt x="414021" y="769834"/>
                  <a:pt x="412578" y="768907"/>
                  <a:pt x="410841" y="768331"/>
                </a:cubicBezTo>
                <a:cubicBezTo>
                  <a:pt x="409105" y="767756"/>
                  <a:pt x="407065" y="767469"/>
                  <a:pt x="404721" y="767469"/>
                </a:cubicBezTo>
                <a:close/>
                <a:moveTo>
                  <a:pt x="393945" y="762585"/>
                </a:moveTo>
                <a:lnTo>
                  <a:pt x="404916" y="762585"/>
                </a:lnTo>
                <a:cubicBezTo>
                  <a:pt x="411557" y="762585"/>
                  <a:pt x="416512" y="764294"/>
                  <a:pt x="419778" y="767713"/>
                </a:cubicBezTo>
                <a:cubicBezTo>
                  <a:pt x="423044" y="771131"/>
                  <a:pt x="424678" y="776357"/>
                  <a:pt x="424678" y="783389"/>
                </a:cubicBezTo>
                <a:cubicBezTo>
                  <a:pt x="424678" y="785429"/>
                  <a:pt x="424520" y="787382"/>
                  <a:pt x="424206" y="789249"/>
                </a:cubicBezTo>
                <a:cubicBezTo>
                  <a:pt x="423891" y="791115"/>
                  <a:pt x="423386" y="792852"/>
                  <a:pt x="422692" y="794458"/>
                </a:cubicBezTo>
                <a:cubicBezTo>
                  <a:pt x="421997" y="796064"/>
                  <a:pt x="421096" y="797523"/>
                  <a:pt x="419989" y="798837"/>
                </a:cubicBezTo>
                <a:cubicBezTo>
                  <a:pt x="418883" y="800150"/>
                  <a:pt x="417526" y="801273"/>
                  <a:pt x="415920" y="802206"/>
                </a:cubicBezTo>
                <a:cubicBezTo>
                  <a:pt x="414314" y="803139"/>
                  <a:pt x="412447" y="803861"/>
                  <a:pt x="410320" y="804371"/>
                </a:cubicBezTo>
                <a:cubicBezTo>
                  <a:pt x="408193" y="804881"/>
                  <a:pt x="405773" y="805136"/>
                  <a:pt x="403061" y="805136"/>
                </a:cubicBezTo>
                <a:lnTo>
                  <a:pt x="393945" y="805136"/>
                </a:lnTo>
                <a:close/>
                <a:moveTo>
                  <a:pt x="357896" y="762585"/>
                </a:moveTo>
                <a:lnTo>
                  <a:pt x="383354" y="762585"/>
                </a:lnTo>
                <a:lnTo>
                  <a:pt x="383354" y="767469"/>
                </a:lnTo>
                <a:lnTo>
                  <a:pt x="373555" y="767469"/>
                </a:lnTo>
                <a:lnTo>
                  <a:pt x="373555" y="800188"/>
                </a:lnTo>
                <a:lnTo>
                  <a:pt x="383354" y="800188"/>
                </a:lnTo>
                <a:lnTo>
                  <a:pt x="383354" y="805136"/>
                </a:lnTo>
                <a:lnTo>
                  <a:pt x="357896" y="805136"/>
                </a:lnTo>
                <a:lnTo>
                  <a:pt x="357896" y="800188"/>
                </a:lnTo>
                <a:lnTo>
                  <a:pt x="367695" y="800188"/>
                </a:lnTo>
                <a:lnTo>
                  <a:pt x="367695" y="767469"/>
                </a:lnTo>
                <a:lnTo>
                  <a:pt x="357896" y="767469"/>
                </a:lnTo>
                <a:close/>
                <a:moveTo>
                  <a:pt x="513110" y="762390"/>
                </a:moveTo>
                <a:lnTo>
                  <a:pt x="518123" y="762390"/>
                </a:lnTo>
                <a:lnTo>
                  <a:pt x="518123" y="799862"/>
                </a:lnTo>
                <a:lnTo>
                  <a:pt x="527629" y="799862"/>
                </a:lnTo>
                <a:lnTo>
                  <a:pt x="527629" y="805136"/>
                </a:lnTo>
                <a:lnTo>
                  <a:pt x="500901" y="805136"/>
                </a:lnTo>
                <a:lnTo>
                  <a:pt x="500901" y="799862"/>
                </a:lnTo>
                <a:lnTo>
                  <a:pt x="511840" y="799862"/>
                </a:lnTo>
                <a:lnTo>
                  <a:pt x="511840" y="768803"/>
                </a:lnTo>
                <a:lnTo>
                  <a:pt x="501650" y="774338"/>
                </a:lnTo>
                <a:lnTo>
                  <a:pt x="499566" y="769520"/>
                </a:lnTo>
                <a:close/>
                <a:moveTo>
                  <a:pt x="21879" y="762064"/>
                </a:moveTo>
                <a:cubicBezTo>
                  <a:pt x="23854" y="762064"/>
                  <a:pt x="25688" y="762232"/>
                  <a:pt x="27381" y="762569"/>
                </a:cubicBezTo>
                <a:cubicBezTo>
                  <a:pt x="29074" y="762905"/>
                  <a:pt x="30701" y="763421"/>
                  <a:pt x="32264" y="764115"/>
                </a:cubicBezTo>
                <a:lnTo>
                  <a:pt x="32264" y="769813"/>
                </a:lnTo>
                <a:cubicBezTo>
                  <a:pt x="30723" y="768966"/>
                  <a:pt x="29128" y="768320"/>
                  <a:pt x="27478" y="767876"/>
                </a:cubicBezTo>
                <a:cubicBezTo>
                  <a:pt x="25829" y="767431"/>
                  <a:pt x="24027" y="767208"/>
                  <a:pt x="22074" y="767208"/>
                </a:cubicBezTo>
                <a:cubicBezTo>
                  <a:pt x="20077" y="767208"/>
                  <a:pt x="18270" y="767583"/>
                  <a:pt x="16654" y="768331"/>
                </a:cubicBezTo>
                <a:cubicBezTo>
                  <a:pt x="15037" y="769080"/>
                  <a:pt x="13664" y="770165"/>
                  <a:pt x="12535" y="771587"/>
                </a:cubicBezTo>
                <a:cubicBezTo>
                  <a:pt x="11407" y="773009"/>
                  <a:pt x="10538" y="774745"/>
                  <a:pt x="9931" y="776796"/>
                </a:cubicBezTo>
                <a:cubicBezTo>
                  <a:pt x="9323" y="778847"/>
                  <a:pt x="9019" y="781186"/>
                  <a:pt x="9019" y="783812"/>
                </a:cubicBezTo>
                <a:cubicBezTo>
                  <a:pt x="9019" y="789325"/>
                  <a:pt x="10137" y="793481"/>
                  <a:pt x="12372" y="796281"/>
                </a:cubicBezTo>
                <a:cubicBezTo>
                  <a:pt x="14608" y="799081"/>
                  <a:pt x="17885" y="800481"/>
                  <a:pt x="22204" y="800481"/>
                </a:cubicBezTo>
                <a:cubicBezTo>
                  <a:pt x="24027" y="800481"/>
                  <a:pt x="25775" y="800269"/>
                  <a:pt x="27446" y="799846"/>
                </a:cubicBezTo>
                <a:cubicBezTo>
                  <a:pt x="29117" y="799423"/>
                  <a:pt x="30723" y="798831"/>
                  <a:pt x="32264" y="798071"/>
                </a:cubicBezTo>
                <a:lnTo>
                  <a:pt x="32264" y="803541"/>
                </a:lnTo>
                <a:cubicBezTo>
                  <a:pt x="28857" y="804952"/>
                  <a:pt x="25286" y="805657"/>
                  <a:pt x="21553" y="805657"/>
                </a:cubicBezTo>
                <a:cubicBezTo>
                  <a:pt x="15541" y="805657"/>
                  <a:pt x="10924" y="803861"/>
                  <a:pt x="7701" y="800269"/>
                </a:cubicBezTo>
                <a:cubicBezTo>
                  <a:pt x="4478" y="796677"/>
                  <a:pt x="2866" y="791365"/>
                  <a:pt x="2866" y="784333"/>
                </a:cubicBezTo>
                <a:cubicBezTo>
                  <a:pt x="2866" y="780925"/>
                  <a:pt x="3311" y="777843"/>
                  <a:pt x="4201" y="775087"/>
                </a:cubicBezTo>
                <a:cubicBezTo>
                  <a:pt x="5091" y="772330"/>
                  <a:pt x="6360" y="769992"/>
                  <a:pt x="8010" y="768071"/>
                </a:cubicBezTo>
                <a:cubicBezTo>
                  <a:pt x="9659" y="766150"/>
                  <a:pt x="11656" y="764669"/>
                  <a:pt x="14000" y="763627"/>
                </a:cubicBezTo>
                <a:cubicBezTo>
                  <a:pt x="16344" y="762585"/>
                  <a:pt x="18970" y="762064"/>
                  <a:pt x="21879" y="762064"/>
                </a:cubicBezTo>
                <a:close/>
                <a:moveTo>
                  <a:pt x="264385" y="761999"/>
                </a:moveTo>
                <a:lnTo>
                  <a:pt x="264385" y="772450"/>
                </a:lnTo>
                <a:lnTo>
                  <a:pt x="279068" y="772450"/>
                </a:lnTo>
                <a:lnTo>
                  <a:pt x="279068" y="777203"/>
                </a:lnTo>
                <a:lnTo>
                  <a:pt x="264385" y="777203"/>
                </a:lnTo>
                <a:lnTo>
                  <a:pt x="264385" y="793807"/>
                </a:lnTo>
                <a:cubicBezTo>
                  <a:pt x="264385" y="796151"/>
                  <a:pt x="265009" y="797903"/>
                  <a:pt x="266257" y="799064"/>
                </a:cubicBezTo>
                <a:cubicBezTo>
                  <a:pt x="267505" y="800226"/>
                  <a:pt x="269344" y="800806"/>
                  <a:pt x="271775" y="800806"/>
                </a:cubicBezTo>
                <a:cubicBezTo>
                  <a:pt x="272817" y="800806"/>
                  <a:pt x="273956" y="800725"/>
                  <a:pt x="275194" y="800562"/>
                </a:cubicBezTo>
                <a:cubicBezTo>
                  <a:pt x="276431" y="800399"/>
                  <a:pt x="277722" y="800144"/>
                  <a:pt x="279068" y="799797"/>
                </a:cubicBezTo>
                <a:lnTo>
                  <a:pt x="279068" y="804680"/>
                </a:lnTo>
                <a:cubicBezTo>
                  <a:pt x="277787" y="805006"/>
                  <a:pt x="276463" y="805239"/>
                  <a:pt x="275096" y="805380"/>
                </a:cubicBezTo>
                <a:cubicBezTo>
                  <a:pt x="273729" y="805521"/>
                  <a:pt x="272340" y="805592"/>
                  <a:pt x="270929" y="805592"/>
                </a:cubicBezTo>
                <a:cubicBezTo>
                  <a:pt x="266827" y="805592"/>
                  <a:pt x="263766" y="804664"/>
                  <a:pt x="261748" y="802808"/>
                </a:cubicBezTo>
                <a:cubicBezTo>
                  <a:pt x="259729" y="800953"/>
                  <a:pt x="258720" y="798104"/>
                  <a:pt x="258720" y="794262"/>
                </a:cubicBezTo>
                <a:lnTo>
                  <a:pt x="258720" y="777203"/>
                </a:lnTo>
                <a:lnTo>
                  <a:pt x="249572" y="777203"/>
                </a:lnTo>
                <a:lnTo>
                  <a:pt x="249572" y="772450"/>
                </a:lnTo>
                <a:lnTo>
                  <a:pt x="258720" y="772450"/>
                </a:lnTo>
                <a:lnTo>
                  <a:pt x="258720" y="763464"/>
                </a:lnTo>
                <a:close/>
                <a:moveTo>
                  <a:pt x="206435" y="759134"/>
                </a:moveTo>
                <a:lnTo>
                  <a:pt x="212133" y="759134"/>
                </a:lnTo>
                <a:lnTo>
                  <a:pt x="212133" y="805136"/>
                </a:lnTo>
                <a:lnTo>
                  <a:pt x="207054" y="805136"/>
                </a:lnTo>
                <a:lnTo>
                  <a:pt x="206858" y="798950"/>
                </a:lnTo>
                <a:cubicBezTo>
                  <a:pt x="205274" y="801251"/>
                  <a:pt x="203559" y="802955"/>
                  <a:pt x="201714" y="804062"/>
                </a:cubicBezTo>
                <a:cubicBezTo>
                  <a:pt x="199870" y="805169"/>
                  <a:pt x="197873" y="805722"/>
                  <a:pt x="195724" y="805722"/>
                </a:cubicBezTo>
                <a:cubicBezTo>
                  <a:pt x="193857" y="805722"/>
                  <a:pt x="192214" y="805331"/>
                  <a:pt x="190792" y="804550"/>
                </a:cubicBezTo>
                <a:cubicBezTo>
                  <a:pt x="189370" y="803769"/>
                  <a:pt x="188187" y="802667"/>
                  <a:pt x="187243" y="801246"/>
                </a:cubicBezTo>
                <a:cubicBezTo>
                  <a:pt x="186299" y="799824"/>
                  <a:pt x="185588" y="798115"/>
                  <a:pt x="185111" y="796118"/>
                </a:cubicBezTo>
                <a:cubicBezTo>
                  <a:pt x="184633" y="794121"/>
                  <a:pt x="184395" y="791907"/>
                  <a:pt x="184395" y="789477"/>
                </a:cubicBezTo>
                <a:cubicBezTo>
                  <a:pt x="184395" y="786699"/>
                  <a:pt x="184774" y="784230"/>
                  <a:pt x="185534" y="782070"/>
                </a:cubicBezTo>
                <a:cubicBezTo>
                  <a:pt x="186294" y="779910"/>
                  <a:pt x="187373" y="778087"/>
                  <a:pt x="188773" y="776601"/>
                </a:cubicBezTo>
                <a:cubicBezTo>
                  <a:pt x="190173" y="775114"/>
                  <a:pt x="191855" y="773985"/>
                  <a:pt x="193819" y="773215"/>
                </a:cubicBezTo>
                <a:cubicBezTo>
                  <a:pt x="195784" y="772444"/>
                  <a:pt x="197971" y="772059"/>
                  <a:pt x="200380" y="772059"/>
                </a:cubicBezTo>
                <a:cubicBezTo>
                  <a:pt x="201421" y="772059"/>
                  <a:pt x="202447" y="772124"/>
                  <a:pt x="203456" y="772254"/>
                </a:cubicBezTo>
                <a:cubicBezTo>
                  <a:pt x="204465" y="772385"/>
                  <a:pt x="205459" y="772591"/>
                  <a:pt x="206435" y="772873"/>
                </a:cubicBezTo>
                <a:close/>
                <a:moveTo>
                  <a:pt x="139760" y="759134"/>
                </a:moveTo>
                <a:lnTo>
                  <a:pt x="145457" y="759134"/>
                </a:lnTo>
                <a:lnTo>
                  <a:pt x="145457" y="805136"/>
                </a:lnTo>
                <a:lnTo>
                  <a:pt x="140378" y="805136"/>
                </a:lnTo>
                <a:lnTo>
                  <a:pt x="140183" y="798950"/>
                </a:lnTo>
                <a:cubicBezTo>
                  <a:pt x="138599" y="801251"/>
                  <a:pt x="136884" y="802955"/>
                  <a:pt x="135039" y="804062"/>
                </a:cubicBezTo>
                <a:cubicBezTo>
                  <a:pt x="133194" y="805169"/>
                  <a:pt x="131198" y="805722"/>
                  <a:pt x="129049" y="805722"/>
                </a:cubicBezTo>
                <a:cubicBezTo>
                  <a:pt x="127183" y="805722"/>
                  <a:pt x="125538" y="805331"/>
                  <a:pt x="124117" y="804550"/>
                </a:cubicBezTo>
                <a:cubicBezTo>
                  <a:pt x="122695" y="803769"/>
                  <a:pt x="121512" y="802667"/>
                  <a:pt x="120568" y="801246"/>
                </a:cubicBezTo>
                <a:cubicBezTo>
                  <a:pt x="119624" y="799824"/>
                  <a:pt x="118913" y="798115"/>
                  <a:pt x="118436" y="796118"/>
                </a:cubicBezTo>
                <a:cubicBezTo>
                  <a:pt x="117958" y="794121"/>
                  <a:pt x="117720" y="791907"/>
                  <a:pt x="117720" y="789477"/>
                </a:cubicBezTo>
                <a:cubicBezTo>
                  <a:pt x="117720" y="786699"/>
                  <a:pt x="118100" y="784230"/>
                  <a:pt x="118859" y="782070"/>
                </a:cubicBezTo>
                <a:cubicBezTo>
                  <a:pt x="119619" y="779910"/>
                  <a:pt x="120698" y="778087"/>
                  <a:pt x="122098" y="776601"/>
                </a:cubicBezTo>
                <a:cubicBezTo>
                  <a:pt x="123498" y="775114"/>
                  <a:pt x="125180" y="773985"/>
                  <a:pt x="127144" y="773215"/>
                </a:cubicBezTo>
                <a:cubicBezTo>
                  <a:pt x="129109" y="772444"/>
                  <a:pt x="131296" y="772059"/>
                  <a:pt x="133705" y="772059"/>
                </a:cubicBezTo>
                <a:cubicBezTo>
                  <a:pt x="134746" y="772059"/>
                  <a:pt x="135772" y="772124"/>
                  <a:pt x="136781" y="772254"/>
                </a:cubicBezTo>
                <a:cubicBezTo>
                  <a:pt x="137790" y="772385"/>
                  <a:pt x="138783" y="772591"/>
                  <a:pt x="139760" y="772873"/>
                </a:cubicBezTo>
                <a:close/>
                <a:moveTo>
                  <a:pt x="161075" y="758744"/>
                </a:moveTo>
                <a:cubicBezTo>
                  <a:pt x="161704" y="758744"/>
                  <a:pt x="162290" y="758858"/>
                  <a:pt x="162833" y="759085"/>
                </a:cubicBezTo>
                <a:cubicBezTo>
                  <a:pt x="163376" y="759313"/>
                  <a:pt x="163848" y="759633"/>
                  <a:pt x="164249" y="760046"/>
                </a:cubicBezTo>
                <a:cubicBezTo>
                  <a:pt x="164651" y="760458"/>
                  <a:pt x="164965" y="760930"/>
                  <a:pt x="165193" y="761462"/>
                </a:cubicBezTo>
                <a:cubicBezTo>
                  <a:pt x="165421" y="761994"/>
                  <a:pt x="165535" y="762574"/>
                  <a:pt x="165535" y="763204"/>
                </a:cubicBezTo>
                <a:cubicBezTo>
                  <a:pt x="165535" y="763811"/>
                  <a:pt x="165421" y="764387"/>
                  <a:pt x="165193" y="764929"/>
                </a:cubicBezTo>
                <a:cubicBezTo>
                  <a:pt x="164965" y="765472"/>
                  <a:pt x="164651" y="765949"/>
                  <a:pt x="164249" y="766362"/>
                </a:cubicBezTo>
                <a:cubicBezTo>
                  <a:pt x="163848" y="766774"/>
                  <a:pt x="163376" y="767094"/>
                  <a:pt x="162833" y="767322"/>
                </a:cubicBezTo>
                <a:cubicBezTo>
                  <a:pt x="162290" y="767550"/>
                  <a:pt x="161704" y="767664"/>
                  <a:pt x="161075" y="767664"/>
                </a:cubicBezTo>
                <a:cubicBezTo>
                  <a:pt x="160446" y="767664"/>
                  <a:pt x="159859" y="767550"/>
                  <a:pt x="159317" y="767322"/>
                </a:cubicBezTo>
                <a:cubicBezTo>
                  <a:pt x="158774" y="767094"/>
                  <a:pt x="158302" y="766774"/>
                  <a:pt x="157901" y="766362"/>
                </a:cubicBezTo>
                <a:cubicBezTo>
                  <a:pt x="157499" y="765949"/>
                  <a:pt x="157184" y="765472"/>
                  <a:pt x="156957" y="764929"/>
                </a:cubicBezTo>
                <a:cubicBezTo>
                  <a:pt x="156729" y="764387"/>
                  <a:pt x="156615" y="763811"/>
                  <a:pt x="156615" y="763204"/>
                </a:cubicBezTo>
                <a:cubicBezTo>
                  <a:pt x="156615" y="762574"/>
                  <a:pt x="156729" y="761994"/>
                  <a:pt x="156957" y="761462"/>
                </a:cubicBezTo>
                <a:cubicBezTo>
                  <a:pt x="157184" y="760930"/>
                  <a:pt x="157499" y="760458"/>
                  <a:pt x="157901" y="760046"/>
                </a:cubicBezTo>
                <a:cubicBezTo>
                  <a:pt x="158302" y="759633"/>
                  <a:pt x="158774" y="759313"/>
                  <a:pt x="159317" y="759085"/>
                </a:cubicBezTo>
                <a:cubicBezTo>
                  <a:pt x="159859" y="758858"/>
                  <a:pt x="160446" y="758744"/>
                  <a:pt x="161075" y="758744"/>
                </a:cubicBezTo>
                <a:close/>
                <a:moveTo>
                  <a:pt x="513500" y="719527"/>
                </a:moveTo>
                <a:cubicBezTo>
                  <a:pt x="514173" y="719527"/>
                  <a:pt x="514813" y="719663"/>
                  <a:pt x="515421" y="719934"/>
                </a:cubicBezTo>
                <a:cubicBezTo>
                  <a:pt x="516029" y="720206"/>
                  <a:pt x="516560" y="720569"/>
                  <a:pt x="517016" y="721025"/>
                </a:cubicBezTo>
                <a:cubicBezTo>
                  <a:pt x="517472" y="721481"/>
                  <a:pt x="517835" y="722013"/>
                  <a:pt x="518107" y="722620"/>
                </a:cubicBezTo>
                <a:cubicBezTo>
                  <a:pt x="518378" y="723228"/>
                  <a:pt x="518514" y="723868"/>
                  <a:pt x="518514" y="724541"/>
                </a:cubicBezTo>
                <a:cubicBezTo>
                  <a:pt x="518514" y="725236"/>
                  <a:pt x="518378" y="725881"/>
                  <a:pt x="518107" y="726478"/>
                </a:cubicBezTo>
                <a:cubicBezTo>
                  <a:pt x="517835" y="727075"/>
                  <a:pt x="517472" y="727601"/>
                  <a:pt x="517016" y="728057"/>
                </a:cubicBezTo>
                <a:cubicBezTo>
                  <a:pt x="516560" y="728513"/>
                  <a:pt x="516029" y="728871"/>
                  <a:pt x="515421" y="729132"/>
                </a:cubicBezTo>
                <a:cubicBezTo>
                  <a:pt x="514813" y="729392"/>
                  <a:pt x="514173" y="729522"/>
                  <a:pt x="513500" y="729522"/>
                </a:cubicBezTo>
                <a:cubicBezTo>
                  <a:pt x="512806" y="729522"/>
                  <a:pt x="512160" y="729392"/>
                  <a:pt x="511563" y="729132"/>
                </a:cubicBezTo>
                <a:cubicBezTo>
                  <a:pt x="510966" y="728871"/>
                  <a:pt x="510440" y="728513"/>
                  <a:pt x="509984" y="728057"/>
                </a:cubicBezTo>
                <a:cubicBezTo>
                  <a:pt x="509528" y="727601"/>
                  <a:pt x="509170" y="727075"/>
                  <a:pt x="508910" y="726478"/>
                </a:cubicBezTo>
                <a:cubicBezTo>
                  <a:pt x="508649" y="725881"/>
                  <a:pt x="508519" y="725236"/>
                  <a:pt x="508519" y="724541"/>
                </a:cubicBezTo>
                <a:cubicBezTo>
                  <a:pt x="508519" y="723868"/>
                  <a:pt x="508649" y="723228"/>
                  <a:pt x="508910" y="722620"/>
                </a:cubicBezTo>
                <a:cubicBezTo>
                  <a:pt x="509170" y="722013"/>
                  <a:pt x="509528" y="721481"/>
                  <a:pt x="509984" y="721025"/>
                </a:cubicBezTo>
                <a:cubicBezTo>
                  <a:pt x="510440" y="720569"/>
                  <a:pt x="510966" y="720206"/>
                  <a:pt x="511563" y="719934"/>
                </a:cubicBezTo>
                <a:cubicBezTo>
                  <a:pt x="512160" y="719663"/>
                  <a:pt x="512806" y="719527"/>
                  <a:pt x="513500" y="719527"/>
                </a:cubicBezTo>
                <a:close/>
                <a:moveTo>
                  <a:pt x="408790" y="714058"/>
                </a:moveTo>
                <a:cubicBezTo>
                  <a:pt x="407379" y="714058"/>
                  <a:pt x="406164" y="714199"/>
                  <a:pt x="405144" y="714481"/>
                </a:cubicBezTo>
                <a:cubicBezTo>
                  <a:pt x="404124" y="714763"/>
                  <a:pt x="403288" y="715165"/>
                  <a:pt x="402637" y="715686"/>
                </a:cubicBezTo>
                <a:cubicBezTo>
                  <a:pt x="401986" y="716207"/>
                  <a:pt x="401503" y="716831"/>
                  <a:pt x="401188" y="717558"/>
                </a:cubicBezTo>
                <a:cubicBezTo>
                  <a:pt x="400874" y="718285"/>
                  <a:pt x="400716" y="719104"/>
                  <a:pt x="400716" y="720016"/>
                </a:cubicBezTo>
                <a:cubicBezTo>
                  <a:pt x="400716" y="720645"/>
                  <a:pt x="400814" y="721247"/>
                  <a:pt x="401009" y="721823"/>
                </a:cubicBezTo>
                <a:cubicBezTo>
                  <a:pt x="401205" y="722398"/>
                  <a:pt x="401520" y="722908"/>
                  <a:pt x="401953" y="723353"/>
                </a:cubicBezTo>
                <a:cubicBezTo>
                  <a:pt x="402387" y="723798"/>
                  <a:pt x="402952" y="724150"/>
                  <a:pt x="403646" y="724411"/>
                </a:cubicBezTo>
                <a:cubicBezTo>
                  <a:pt x="404341" y="724671"/>
                  <a:pt x="405187" y="724801"/>
                  <a:pt x="406186" y="724801"/>
                </a:cubicBezTo>
                <a:cubicBezTo>
                  <a:pt x="407488" y="724801"/>
                  <a:pt x="408980" y="724405"/>
                  <a:pt x="410662" y="723613"/>
                </a:cubicBezTo>
                <a:cubicBezTo>
                  <a:pt x="412344" y="722821"/>
                  <a:pt x="414119" y="721568"/>
                  <a:pt x="415985" y="719853"/>
                </a:cubicBezTo>
                <a:lnTo>
                  <a:pt x="415985" y="714058"/>
                </a:lnTo>
                <a:close/>
                <a:moveTo>
                  <a:pt x="237340" y="714058"/>
                </a:moveTo>
                <a:cubicBezTo>
                  <a:pt x="235929" y="714058"/>
                  <a:pt x="234714" y="714199"/>
                  <a:pt x="233694" y="714481"/>
                </a:cubicBezTo>
                <a:cubicBezTo>
                  <a:pt x="232674" y="714763"/>
                  <a:pt x="231838" y="715165"/>
                  <a:pt x="231187" y="715686"/>
                </a:cubicBezTo>
                <a:cubicBezTo>
                  <a:pt x="230536" y="716207"/>
                  <a:pt x="230053" y="716831"/>
                  <a:pt x="229738" y="717558"/>
                </a:cubicBezTo>
                <a:cubicBezTo>
                  <a:pt x="229424" y="718285"/>
                  <a:pt x="229266" y="719104"/>
                  <a:pt x="229266" y="720016"/>
                </a:cubicBezTo>
                <a:cubicBezTo>
                  <a:pt x="229266" y="720645"/>
                  <a:pt x="229364" y="721247"/>
                  <a:pt x="229559" y="721823"/>
                </a:cubicBezTo>
                <a:cubicBezTo>
                  <a:pt x="229755" y="722398"/>
                  <a:pt x="230069" y="722908"/>
                  <a:pt x="230503" y="723353"/>
                </a:cubicBezTo>
                <a:cubicBezTo>
                  <a:pt x="230938" y="723798"/>
                  <a:pt x="231502" y="724150"/>
                  <a:pt x="232196" y="724411"/>
                </a:cubicBezTo>
                <a:cubicBezTo>
                  <a:pt x="232891" y="724671"/>
                  <a:pt x="233737" y="724801"/>
                  <a:pt x="234736" y="724801"/>
                </a:cubicBezTo>
                <a:cubicBezTo>
                  <a:pt x="236038" y="724801"/>
                  <a:pt x="237530" y="724405"/>
                  <a:pt x="239212" y="723613"/>
                </a:cubicBezTo>
                <a:cubicBezTo>
                  <a:pt x="240894" y="722821"/>
                  <a:pt x="242669" y="721568"/>
                  <a:pt x="244535" y="719853"/>
                </a:cubicBezTo>
                <a:lnTo>
                  <a:pt x="244535" y="714058"/>
                </a:lnTo>
                <a:close/>
                <a:moveTo>
                  <a:pt x="56365" y="714058"/>
                </a:moveTo>
                <a:cubicBezTo>
                  <a:pt x="54954" y="714058"/>
                  <a:pt x="53739" y="714199"/>
                  <a:pt x="52719" y="714481"/>
                </a:cubicBezTo>
                <a:cubicBezTo>
                  <a:pt x="51699" y="714763"/>
                  <a:pt x="50863" y="715165"/>
                  <a:pt x="50212" y="715686"/>
                </a:cubicBezTo>
                <a:cubicBezTo>
                  <a:pt x="49561" y="716207"/>
                  <a:pt x="49078" y="716831"/>
                  <a:pt x="48763" y="717558"/>
                </a:cubicBezTo>
                <a:cubicBezTo>
                  <a:pt x="48448" y="718285"/>
                  <a:pt x="48291" y="719104"/>
                  <a:pt x="48291" y="720016"/>
                </a:cubicBezTo>
                <a:cubicBezTo>
                  <a:pt x="48291" y="720645"/>
                  <a:pt x="48389" y="721247"/>
                  <a:pt x="48584" y="721823"/>
                </a:cubicBezTo>
                <a:cubicBezTo>
                  <a:pt x="48779" y="722398"/>
                  <a:pt x="49094" y="722908"/>
                  <a:pt x="49528" y="723353"/>
                </a:cubicBezTo>
                <a:cubicBezTo>
                  <a:pt x="49962" y="723798"/>
                  <a:pt x="50527" y="724150"/>
                  <a:pt x="51221" y="724411"/>
                </a:cubicBezTo>
                <a:cubicBezTo>
                  <a:pt x="51916" y="724671"/>
                  <a:pt x="52762" y="724801"/>
                  <a:pt x="53761" y="724801"/>
                </a:cubicBezTo>
                <a:cubicBezTo>
                  <a:pt x="55063" y="724801"/>
                  <a:pt x="56555" y="724405"/>
                  <a:pt x="58237" y="723613"/>
                </a:cubicBezTo>
                <a:cubicBezTo>
                  <a:pt x="59919" y="722821"/>
                  <a:pt x="61693" y="721568"/>
                  <a:pt x="63560" y="719853"/>
                </a:cubicBezTo>
                <a:lnTo>
                  <a:pt x="63560" y="714058"/>
                </a:lnTo>
                <a:close/>
                <a:moveTo>
                  <a:pt x="199989" y="700547"/>
                </a:moveTo>
                <a:cubicBezTo>
                  <a:pt x="196907" y="700547"/>
                  <a:pt x="194503" y="701545"/>
                  <a:pt x="192778" y="703542"/>
                </a:cubicBezTo>
                <a:cubicBezTo>
                  <a:pt x="191052" y="705539"/>
                  <a:pt x="190190" y="708664"/>
                  <a:pt x="190190" y="712919"/>
                </a:cubicBezTo>
                <a:cubicBezTo>
                  <a:pt x="190190" y="716869"/>
                  <a:pt x="190770" y="719815"/>
                  <a:pt x="191931" y="721757"/>
                </a:cubicBezTo>
                <a:cubicBezTo>
                  <a:pt x="193093" y="723700"/>
                  <a:pt x="194737" y="724671"/>
                  <a:pt x="196863" y="724671"/>
                </a:cubicBezTo>
                <a:cubicBezTo>
                  <a:pt x="198296" y="724671"/>
                  <a:pt x="199810" y="724031"/>
                  <a:pt x="201405" y="722750"/>
                </a:cubicBezTo>
                <a:cubicBezTo>
                  <a:pt x="203000" y="721470"/>
                  <a:pt x="204677" y="719571"/>
                  <a:pt x="206435" y="717053"/>
                </a:cubicBezTo>
                <a:lnTo>
                  <a:pt x="206435" y="701882"/>
                </a:lnTo>
                <a:cubicBezTo>
                  <a:pt x="205502" y="701448"/>
                  <a:pt x="204471" y="701117"/>
                  <a:pt x="203342" y="700889"/>
                </a:cubicBezTo>
                <a:cubicBezTo>
                  <a:pt x="202214" y="700661"/>
                  <a:pt x="201096" y="700547"/>
                  <a:pt x="199989" y="700547"/>
                </a:cubicBezTo>
                <a:close/>
                <a:moveTo>
                  <a:pt x="133314" y="700547"/>
                </a:moveTo>
                <a:cubicBezTo>
                  <a:pt x="130232" y="700547"/>
                  <a:pt x="127828" y="701545"/>
                  <a:pt x="126103" y="703542"/>
                </a:cubicBezTo>
                <a:cubicBezTo>
                  <a:pt x="124377" y="705539"/>
                  <a:pt x="123514" y="708664"/>
                  <a:pt x="123514" y="712919"/>
                </a:cubicBezTo>
                <a:cubicBezTo>
                  <a:pt x="123514" y="716869"/>
                  <a:pt x="124095" y="719815"/>
                  <a:pt x="125256" y="721757"/>
                </a:cubicBezTo>
                <a:cubicBezTo>
                  <a:pt x="126417" y="723700"/>
                  <a:pt x="128062" y="724671"/>
                  <a:pt x="130188" y="724671"/>
                </a:cubicBezTo>
                <a:cubicBezTo>
                  <a:pt x="131621" y="724671"/>
                  <a:pt x="133135" y="724031"/>
                  <a:pt x="134730" y="722750"/>
                </a:cubicBezTo>
                <a:cubicBezTo>
                  <a:pt x="136325" y="721470"/>
                  <a:pt x="138002" y="719571"/>
                  <a:pt x="139760" y="717053"/>
                </a:cubicBezTo>
                <a:lnTo>
                  <a:pt x="139760" y="701882"/>
                </a:lnTo>
                <a:cubicBezTo>
                  <a:pt x="138827" y="701448"/>
                  <a:pt x="137796" y="701117"/>
                  <a:pt x="136667" y="700889"/>
                </a:cubicBezTo>
                <a:cubicBezTo>
                  <a:pt x="135539" y="700661"/>
                  <a:pt x="134421" y="700547"/>
                  <a:pt x="133314" y="700547"/>
                </a:cubicBezTo>
                <a:close/>
                <a:moveTo>
                  <a:pt x="618275" y="700482"/>
                </a:moveTo>
                <a:cubicBezTo>
                  <a:pt x="616582" y="700482"/>
                  <a:pt x="615134" y="700813"/>
                  <a:pt x="613929" y="701475"/>
                </a:cubicBezTo>
                <a:cubicBezTo>
                  <a:pt x="612724" y="702137"/>
                  <a:pt x="611737" y="703021"/>
                  <a:pt x="610966" y="704128"/>
                </a:cubicBezTo>
                <a:cubicBezTo>
                  <a:pt x="610196" y="705235"/>
                  <a:pt x="609631" y="706521"/>
                  <a:pt x="609273" y="707986"/>
                </a:cubicBezTo>
                <a:cubicBezTo>
                  <a:pt x="608915" y="709451"/>
                  <a:pt x="608736" y="710987"/>
                  <a:pt x="608736" y="712593"/>
                </a:cubicBezTo>
                <a:cubicBezTo>
                  <a:pt x="608736" y="714611"/>
                  <a:pt x="608959" y="716380"/>
                  <a:pt x="609404" y="717900"/>
                </a:cubicBezTo>
                <a:cubicBezTo>
                  <a:pt x="609848" y="719419"/>
                  <a:pt x="610483" y="720683"/>
                  <a:pt x="611308" y="721692"/>
                </a:cubicBezTo>
                <a:cubicBezTo>
                  <a:pt x="612133" y="722702"/>
                  <a:pt x="613131" y="723461"/>
                  <a:pt x="614303" y="723971"/>
                </a:cubicBezTo>
                <a:cubicBezTo>
                  <a:pt x="615475" y="724481"/>
                  <a:pt x="616799" y="724736"/>
                  <a:pt x="618275" y="724736"/>
                </a:cubicBezTo>
                <a:cubicBezTo>
                  <a:pt x="619968" y="724736"/>
                  <a:pt x="621417" y="724405"/>
                  <a:pt x="622621" y="723743"/>
                </a:cubicBezTo>
                <a:cubicBezTo>
                  <a:pt x="623826" y="723081"/>
                  <a:pt x="624814" y="722197"/>
                  <a:pt x="625584" y="721090"/>
                </a:cubicBezTo>
                <a:cubicBezTo>
                  <a:pt x="626355" y="719983"/>
                  <a:pt x="626919" y="718697"/>
                  <a:pt x="627277" y="717232"/>
                </a:cubicBezTo>
                <a:cubicBezTo>
                  <a:pt x="627635" y="715767"/>
                  <a:pt x="627814" y="714221"/>
                  <a:pt x="627814" y="712593"/>
                </a:cubicBezTo>
                <a:cubicBezTo>
                  <a:pt x="627814" y="710575"/>
                  <a:pt x="627592" y="708811"/>
                  <a:pt x="627147" y="707303"/>
                </a:cubicBezTo>
                <a:cubicBezTo>
                  <a:pt x="626702" y="705794"/>
                  <a:pt x="626067" y="704535"/>
                  <a:pt x="625242" y="703526"/>
                </a:cubicBezTo>
                <a:cubicBezTo>
                  <a:pt x="624417" y="702517"/>
                  <a:pt x="623414" y="701757"/>
                  <a:pt x="622230" y="701247"/>
                </a:cubicBezTo>
                <a:cubicBezTo>
                  <a:pt x="621048" y="700737"/>
                  <a:pt x="619729" y="700482"/>
                  <a:pt x="618275" y="700482"/>
                </a:cubicBezTo>
                <a:close/>
                <a:moveTo>
                  <a:pt x="475465" y="700189"/>
                </a:moveTo>
                <a:cubicBezTo>
                  <a:pt x="474228" y="700189"/>
                  <a:pt x="473099" y="700428"/>
                  <a:pt x="472079" y="700905"/>
                </a:cubicBezTo>
                <a:cubicBezTo>
                  <a:pt x="471060" y="701383"/>
                  <a:pt x="470180" y="702056"/>
                  <a:pt x="469442" y="702924"/>
                </a:cubicBezTo>
                <a:cubicBezTo>
                  <a:pt x="468705" y="703792"/>
                  <a:pt x="468108" y="704834"/>
                  <a:pt x="467652" y="706049"/>
                </a:cubicBezTo>
                <a:cubicBezTo>
                  <a:pt x="467196" y="707265"/>
                  <a:pt x="466914" y="708599"/>
                  <a:pt x="466805" y="710054"/>
                </a:cubicBezTo>
                <a:lnTo>
                  <a:pt x="483995" y="710054"/>
                </a:lnTo>
                <a:cubicBezTo>
                  <a:pt x="484060" y="708599"/>
                  <a:pt x="483919" y="707270"/>
                  <a:pt x="483572" y="706065"/>
                </a:cubicBezTo>
                <a:cubicBezTo>
                  <a:pt x="483224" y="704861"/>
                  <a:pt x="482687" y="703824"/>
                  <a:pt x="481960" y="702956"/>
                </a:cubicBezTo>
                <a:cubicBezTo>
                  <a:pt x="481233" y="702088"/>
                  <a:pt x="480327" y="701410"/>
                  <a:pt x="479242" y="700922"/>
                </a:cubicBezTo>
                <a:cubicBezTo>
                  <a:pt x="478156" y="700433"/>
                  <a:pt x="476898" y="700189"/>
                  <a:pt x="475465" y="700189"/>
                </a:cubicBezTo>
                <a:close/>
                <a:moveTo>
                  <a:pt x="304015" y="700189"/>
                </a:moveTo>
                <a:cubicBezTo>
                  <a:pt x="302778" y="700189"/>
                  <a:pt x="301649" y="700428"/>
                  <a:pt x="300629" y="700905"/>
                </a:cubicBezTo>
                <a:cubicBezTo>
                  <a:pt x="299609" y="701383"/>
                  <a:pt x="298730" y="702056"/>
                  <a:pt x="297992" y="702924"/>
                </a:cubicBezTo>
                <a:cubicBezTo>
                  <a:pt x="297254" y="703792"/>
                  <a:pt x="296657" y="704834"/>
                  <a:pt x="296202" y="706049"/>
                </a:cubicBezTo>
                <a:cubicBezTo>
                  <a:pt x="295746" y="707265"/>
                  <a:pt x="295464" y="708599"/>
                  <a:pt x="295355" y="710054"/>
                </a:cubicBezTo>
                <a:lnTo>
                  <a:pt x="312545" y="710054"/>
                </a:lnTo>
                <a:cubicBezTo>
                  <a:pt x="312610" y="708599"/>
                  <a:pt x="312469" y="707270"/>
                  <a:pt x="312122" y="706065"/>
                </a:cubicBezTo>
                <a:cubicBezTo>
                  <a:pt x="311774" y="704861"/>
                  <a:pt x="311237" y="703824"/>
                  <a:pt x="310510" y="702956"/>
                </a:cubicBezTo>
                <a:cubicBezTo>
                  <a:pt x="309783" y="702088"/>
                  <a:pt x="308877" y="701410"/>
                  <a:pt x="307792" y="700922"/>
                </a:cubicBezTo>
                <a:cubicBezTo>
                  <a:pt x="306706" y="700433"/>
                  <a:pt x="305448" y="700189"/>
                  <a:pt x="304015" y="700189"/>
                </a:cubicBezTo>
                <a:close/>
                <a:moveTo>
                  <a:pt x="149420" y="696250"/>
                </a:moveTo>
                <a:lnTo>
                  <a:pt x="164819" y="696250"/>
                </a:lnTo>
                <a:lnTo>
                  <a:pt x="164819" y="724215"/>
                </a:lnTo>
                <a:lnTo>
                  <a:pt x="174554" y="724215"/>
                </a:lnTo>
                <a:lnTo>
                  <a:pt x="174554" y="728936"/>
                </a:lnTo>
                <a:lnTo>
                  <a:pt x="148346" y="728936"/>
                </a:lnTo>
                <a:lnTo>
                  <a:pt x="148346" y="724215"/>
                </a:lnTo>
                <a:lnTo>
                  <a:pt x="159089" y="724215"/>
                </a:lnTo>
                <a:lnTo>
                  <a:pt x="159089" y="700938"/>
                </a:lnTo>
                <a:lnTo>
                  <a:pt x="149420" y="700938"/>
                </a:lnTo>
                <a:close/>
                <a:moveTo>
                  <a:pt x="687880" y="695664"/>
                </a:moveTo>
                <a:cubicBezTo>
                  <a:pt x="691244" y="695664"/>
                  <a:pt x="693789" y="696657"/>
                  <a:pt x="695514" y="698643"/>
                </a:cubicBezTo>
                <a:cubicBezTo>
                  <a:pt x="697240" y="700629"/>
                  <a:pt x="698103" y="703618"/>
                  <a:pt x="698103" y="707612"/>
                </a:cubicBezTo>
                <a:lnTo>
                  <a:pt x="698103" y="728936"/>
                </a:lnTo>
                <a:lnTo>
                  <a:pt x="692438" y="728936"/>
                </a:lnTo>
                <a:lnTo>
                  <a:pt x="692438" y="708068"/>
                </a:lnTo>
                <a:cubicBezTo>
                  <a:pt x="692438" y="705507"/>
                  <a:pt x="691961" y="703613"/>
                  <a:pt x="691005" y="702387"/>
                </a:cubicBezTo>
                <a:cubicBezTo>
                  <a:pt x="690050" y="701160"/>
                  <a:pt x="688629" y="700547"/>
                  <a:pt x="686741" y="700547"/>
                </a:cubicBezTo>
                <a:cubicBezTo>
                  <a:pt x="686046" y="700547"/>
                  <a:pt x="685368" y="700650"/>
                  <a:pt x="684706" y="700856"/>
                </a:cubicBezTo>
                <a:cubicBezTo>
                  <a:pt x="684044" y="701063"/>
                  <a:pt x="683355" y="701421"/>
                  <a:pt x="682639" y="701931"/>
                </a:cubicBezTo>
                <a:cubicBezTo>
                  <a:pt x="681922" y="702441"/>
                  <a:pt x="681146" y="703130"/>
                  <a:pt x="680311" y="703998"/>
                </a:cubicBezTo>
                <a:cubicBezTo>
                  <a:pt x="679475" y="704866"/>
                  <a:pt x="678536" y="705952"/>
                  <a:pt x="677495" y="707254"/>
                </a:cubicBezTo>
                <a:lnTo>
                  <a:pt x="677495" y="728936"/>
                </a:lnTo>
                <a:lnTo>
                  <a:pt x="671830" y="728936"/>
                </a:lnTo>
                <a:lnTo>
                  <a:pt x="671830" y="696250"/>
                </a:lnTo>
                <a:lnTo>
                  <a:pt x="676876" y="696250"/>
                </a:lnTo>
                <a:lnTo>
                  <a:pt x="677104" y="701524"/>
                </a:lnTo>
                <a:cubicBezTo>
                  <a:pt x="678059" y="700395"/>
                  <a:pt x="678981" y="699457"/>
                  <a:pt x="679871" y="698708"/>
                </a:cubicBezTo>
                <a:cubicBezTo>
                  <a:pt x="680761" y="697959"/>
                  <a:pt x="681635" y="697357"/>
                  <a:pt x="682492" y="696901"/>
                </a:cubicBezTo>
                <a:cubicBezTo>
                  <a:pt x="683350" y="696445"/>
                  <a:pt x="684223" y="696125"/>
                  <a:pt x="685113" y="695940"/>
                </a:cubicBezTo>
                <a:cubicBezTo>
                  <a:pt x="686003" y="695756"/>
                  <a:pt x="686925" y="695664"/>
                  <a:pt x="687880" y="695664"/>
                </a:cubicBezTo>
                <a:close/>
                <a:moveTo>
                  <a:pt x="618601" y="695664"/>
                </a:moveTo>
                <a:cubicBezTo>
                  <a:pt x="620945" y="695664"/>
                  <a:pt x="623044" y="696027"/>
                  <a:pt x="624900" y="696754"/>
                </a:cubicBezTo>
                <a:cubicBezTo>
                  <a:pt x="626756" y="697481"/>
                  <a:pt x="628330" y="698545"/>
                  <a:pt x="629621" y="699945"/>
                </a:cubicBezTo>
                <a:cubicBezTo>
                  <a:pt x="630913" y="701345"/>
                  <a:pt x="631900" y="703087"/>
                  <a:pt x="632584" y="705170"/>
                </a:cubicBezTo>
                <a:cubicBezTo>
                  <a:pt x="633267" y="707254"/>
                  <a:pt x="633609" y="709641"/>
                  <a:pt x="633609" y="712332"/>
                </a:cubicBezTo>
                <a:cubicBezTo>
                  <a:pt x="633609" y="714872"/>
                  <a:pt x="633251" y="717200"/>
                  <a:pt x="632535" y="719316"/>
                </a:cubicBezTo>
                <a:cubicBezTo>
                  <a:pt x="631819" y="721432"/>
                  <a:pt x="630788" y="723244"/>
                  <a:pt x="629442" y="724753"/>
                </a:cubicBezTo>
                <a:cubicBezTo>
                  <a:pt x="628096" y="726261"/>
                  <a:pt x="626458" y="727433"/>
                  <a:pt x="624526" y="728269"/>
                </a:cubicBezTo>
                <a:cubicBezTo>
                  <a:pt x="622594" y="729104"/>
                  <a:pt x="620402" y="729522"/>
                  <a:pt x="617950" y="729522"/>
                </a:cubicBezTo>
                <a:cubicBezTo>
                  <a:pt x="615606" y="729522"/>
                  <a:pt x="613505" y="729159"/>
                  <a:pt x="611650" y="728432"/>
                </a:cubicBezTo>
                <a:cubicBezTo>
                  <a:pt x="609794" y="727704"/>
                  <a:pt x="608221" y="726636"/>
                  <a:pt x="606929" y="725225"/>
                </a:cubicBezTo>
                <a:cubicBezTo>
                  <a:pt x="605638" y="723814"/>
                  <a:pt x="604650" y="722067"/>
                  <a:pt x="603967" y="719983"/>
                </a:cubicBezTo>
                <a:cubicBezTo>
                  <a:pt x="603283" y="717900"/>
                  <a:pt x="602941" y="715501"/>
                  <a:pt x="602941" y="712788"/>
                </a:cubicBezTo>
                <a:cubicBezTo>
                  <a:pt x="602941" y="710249"/>
                  <a:pt x="603299" y="707932"/>
                  <a:pt x="604015" y="705838"/>
                </a:cubicBezTo>
                <a:cubicBezTo>
                  <a:pt x="604732" y="703743"/>
                  <a:pt x="605763" y="701942"/>
                  <a:pt x="607108" y="700433"/>
                </a:cubicBezTo>
                <a:cubicBezTo>
                  <a:pt x="608454" y="698925"/>
                  <a:pt x="610092" y="697753"/>
                  <a:pt x="612024" y="696917"/>
                </a:cubicBezTo>
                <a:cubicBezTo>
                  <a:pt x="613956" y="696082"/>
                  <a:pt x="616148" y="695664"/>
                  <a:pt x="618601" y="695664"/>
                </a:cubicBezTo>
                <a:close/>
                <a:moveTo>
                  <a:pt x="513500" y="695664"/>
                </a:moveTo>
                <a:cubicBezTo>
                  <a:pt x="514173" y="695664"/>
                  <a:pt x="514813" y="695799"/>
                  <a:pt x="515421" y="696071"/>
                </a:cubicBezTo>
                <a:cubicBezTo>
                  <a:pt x="516029" y="696342"/>
                  <a:pt x="516560" y="696706"/>
                  <a:pt x="517016" y="697161"/>
                </a:cubicBezTo>
                <a:cubicBezTo>
                  <a:pt x="517472" y="697617"/>
                  <a:pt x="517835" y="698149"/>
                  <a:pt x="518107" y="698757"/>
                </a:cubicBezTo>
                <a:cubicBezTo>
                  <a:pt x="518378" y="699364"/>
                  <a:pt x="518514" y="700005"/>
                  <a:pt x="518514" y="700677"/>
                </a:cubicBezTo>
                <a:cubicBezTo>
                  <a:pt x="518514" y="701372"/>
                  <a:pt x="518378" y="702018"/>
                  <a:pt x="518107" y="702614"/>
                </a:cubicBezTo>
                <a:cubicBezTo>
                  <a:pt x="517835" y="703211"/>
                  <a:pt x="517472" y="703738"/>
                  <a:pt x="517016" y="704193"/>
                </a:cubicBezTo>
                <a:cubicBezTo>
                  <a:pt x="516560" y="704649"/>
                  <a:pt x="516029" y="705007"/>
                  <a:pt x="515421" y="705268"/>
                </a:cubicBezTo>
                <a:cubicBezTo>
                  <a:pt x="514813" y="705528"/>
                  <a:pt x="514173" y="705659"/>
                  <a:pt x="513500" y="705659"/>
                </a:cubicBezTo>
                <a:cubicBezTo>
                  <a:pt x="512806" y="705659"/>
                  <a:pt x="512160" y="705528"/>
                  <a:pt x="511563" y="705268"/>
                </a:cubicBezTo>
                <a:cubicBezTo>
                  <a:pt x="510966" y="705007"/>
                  <a:pt x="510440" y="704649"/>
                  <a:pt x="509984" y="704193"/>
                </a:cubicBezTo>
                <a:cubicBezTo>
                  <a:pt x="509528" y="703738"/>
                  <a:pt x="509170" y="703211"/>
                  <a:pt x="508910" y="702614"/>
                </a:cubicBezTo>
                <a:cubicBezTo>
                  <a:pt x="508649" y="702018"/>
                  <a:pt x="508519" y="701372"/>
                  <a:pt x="508519" y="700677"/>
                </a:cubicBezTo>
                <a:cubicBezTo>
                  <a:pt x="508519" y="700005"/>
                  <a:pt x="508649" y="699364"/>
                  <a:pt x="508910" y="698757"/>
                </a:cubicBezTo>
                <a:cubicBezTo>
                  <a:pt x="509170" y="698149"/>
                  <a:pt x="509528" y="697617"/>
                  <a:pt x="509984" y="697161"/>
                </a:cubicBezTo>
                <a:cubicBezTo>
                  <a:pt x="510440" y="696706"/>
                  <a:pt x="510966" y="696342"/>
                  <a:pt x="511563" y="696071"/>
                </a:cubicBezTo>
                <a:cubicBezTo>
                  <a:pt x="512160" y="695799"/>
                  <a:pt x="512806" y="695664"/>
                  <a:pt x="513500" y="695664"/>
                </a:cubicBezTo>
                <a:close/>
                <a:moveTo>
                  <a:pt x="443244" y="695664"/>
                </a:moveTo>
                <a:cubicBezTo>
                  <a:pt x="445002" y="695664"/>
                  <a:pt x="446337" y="696239"/>
                  <a:pt x="447248" y="697389"/>
                </a:cubicBezTo>
                <a:cubicBezTo>
                  <a:pt x="448160" y="698540"/>
                  <a:pt x="448616" y="700319"/>
                  <a:pt x="448616" y="702728"/>
                </a:cubicBezTo>
                <a:cubicBezTo>
                  <a:pt x="449137" y="701600"/>
                  <a:pt x="449647" y="700596"/>
                  <a:pt x="450146" y="699717"/>
                </a:cubicBezTo>
                <a:cubicBezTo>
                  <a:pt x="450645" y="698838"/>
                  <a:pt x="451182" y="698100"/>
                  <a:pt x="451757" y="697503"/>
                </a:cubicBezTo>
                <a:cubicBezTo>
                  <a:pt x="452332" y="696906"/>
                  <a:pt x="452967" y="696450"/>
                  <a:pt x="453662" y="696136"/>
                </a:cubicBezTo>
                <a:cubicBezTo>
                  <a:pt x="454357" y="695821"/>
                  <a:pt x="455159" y="695664"/>
                  <a:pt x="456071" y="695664"/>
                </a:cubicBezTo>
                <a:cubicBezTo>
                  <a:pt x="460173" y="695664"/>
                  <a:pt x="462224" y="698822"/>
                  <a:pt x="462224" y="705138"/>
                </a:cubicBezTo>
                <a:lnTo>
                  <a:pt x="462224" y="705476"/>
                </a:lnTo>
                <a:lnTo>
                  <a:pt x="464771" y="700726"/>
                </a:lnTo>
                <a:cubicBezTo>
                  <a:pt x="466040" y="699174"/>
                  <a:pt x="467598" y="697943"/>
                  <a:pt x="469442" y="697031"/>
                </a:cubicBezTo>
                <a:cubicBezTo>
                  <a:pt x="471287" y="696120"/>
                  <a:pt x="473382" y="695664"/>
                  <a:pt x="475726" y="695664"/>
                </a:cubicBezTo>
                <a:cubicBezTo>
                  <a:pt x="478005" y="695664"/>
                  <a:pt x="480023" y="696022"/>
                  <a:pt x="481781" y="696738"/>
                </a:cubicBezTo>
                <a:cubicBezTo>
                  <a:pt x="483539" y="697454"/>
                  <a:pt x="485020" y="698469"/>
                  <a:pt x="486225" y="699782"/>
                </a:cubicBezTo>
                <a:cubicBezTo>
                  <a:pt x="487430" y="701095"/>
                  <a:pt x="488341" y="702690"/>
                  <a:pt x="488960" y="704568"/>
                </a:cubicBezTo>
                <a:cubicBezTo>
                  <a:pt x="489578" y="706445"/>
                  <a:pt x="489888" y="708545"/>
                  <a:pt x="489888" y="710867"/>
                </a:cubicBezTo>
                <a:cubicBezTo>
                  <a:pt x="489888" y="711671"/>
                  <a:pt x="489877" y="712343"/>
                  <a:pt x="489855" y="712886"/>
                </a:cubicBezTo>
                <a:cubicBezTo>
                  <a:pt x="489833" y="713428"/>
                  <a:pt x="489801" y="713939"/>
                  <a:pt x="489757" y="714416"/>
                </a:cubicBezTo>
                <a:lnTo>
                  <a:pt x="466805" y="714416"/>
                </a:lnTo>
                <a:cubicBezTo>
                  <a:pt x="466805" y="717758"/>
                  <a:pt x="467739" y="720325"/>
                  <a:pt x="469605" y="722116"/>
                </a:cubicBezTo>
                <a:cubicBezTo>
                  <a:pt x="471472" y="723906"/>
                  <a:pt x="474163" y="724801"/>
                  <a:pt x="477679" y="724801"/>
                </a:cubicBezTo>
                <a:cubicBezTo>
                  <a:pt x="478634" y="724801"/>
                  <a:pt x="479589" y="724763"/>
                  <a:pt x="480544" y="724688"/>
                </a:cubicBezTo>
                <a:cubicBezTo>
                  <a:pt x="481499" y="724612"/>
                  <a:pt x="482422" y="724509"/>
                  <a:pt x="483311" y="724378"/>
                </a:cubicBezTo>
                <a:cubicBezTo>
                  <a:pt x="484201" y="724248"/>
                  <a:pt x="485053" y="724102"/>
                  <a:pt x="485867" y="723939"/>
                </a:cubicBezTo>
                <a:cubicBezTo>
                  <a:pt x="486681" y="723776"/>
                  <a:pt x="487435" y="723597"/>
                  <a:pt x="488130" y="723402"/>
                </a:cubicBezTo>
                <a:lnTo>
                  <a:pt x="488130" y="728057"/>
                </a:lnTo>
                <a:cubicBezTo>
                  <a:pt x="486589" y="728491"/>
                  <a:pt x="484847" y="728844"/>
                  <a:pt x="482904" y="729115"/>
                </a:cubicBezTo>
                <a:cubicBezTo>
                  <a:pt x="480962" y="729387"/>
                  <a:pt x="478949" y="729522"/>
                  <a:pt x="476865" y="729522"/>
                </a:cubicBezTo>
                <a:cubicBezTo>
                  <a:pt x="474065" y="729522"/>
                  <a:pt x="471656" y="729142"/>
                  <a:pt x="469638" y="728383"/>
                </a:cubicBezTo>
                <a:cubicBezTo>
                  <a:pt x="467619" y="727623"/>
                  <a:pt x="465964" y="726522"/>
                  <a:pt x="464673" y="725078"/>
                </a:cubicBezTo>
                <a:lnTo>
                  <a:pt x="462224" y="720543"/>
                </a:lnTo>
                <a:lnTo>
                  <a:pt x="462224" y="728936"/>
                </a:lnTo>
                <a:lnTo>
                  <a:pt x="457015" y="728936"/>
                </a:lnTo>
                <a:lnTo>
                  <a:pt x="457015" y="705463"/>
                </a:lnTo>
                <a:cubicBezTo>
                  <a:pt x="457015" y="704443"/>
                  <a:pt x="456977" y="703607"/>
                  <a:pt x="456901" y="702956"/>
                </a:cubicBezTo>
                <a:cubicBezTo>
                  <a:pt x="456825" y="702305"/>
                  <a:pt x="456706" y="701790"/>
                  <a:pt x="456543" y="701410"/>
                </a:cubicBezTo>
                <a:cubicBezTo>
                  <a:pt x="456380" y="701030"/>
                  <a:pt x="456174" y="700764"/>
                  <a:pt x="455925" y="700612"/>
                </a:cubicBezTo>
                <a:cubicBezTo>
                  <a:pt x="455675" y="700460"/>
                  <a:pt x="455366" y="700384"/>
                  <a:pt x="454996" y="700384"/>
                </a:cubicBezTo>
                <a:cubicBezTo>
                  <a:pt x="454563" y="700384"/>
                  <a:pt x="454161" y="700515"/>
                  <a:pt x="453792" y="700775"/>
                </a:cubicBezTo>
                <a:cubicBezTo>
                  <a:pt x="453423" y="701036"/>
                  <a:pt x="453027" y="701459"/>
                  <a:pt x="452604" y="702045"/>
                </a:cubicBezTo>
                <a:cubicBezTo>
                  <a:pt x="452181" y="702631"/>
                  <a:pt x="451714" y="703407"/>
                  <a:pt x="451204" y="704373"/>
                </a:cubicBezTo>
                <a:cubicBezTo>
                  <a:pt x="450694" y="705338"/>
                  <a:pt x="450092" y="706527"/>
                  <a:pt x="449397" y="707937"/>
                </a:cubicBezTo>
                <a:lnTo>
                  <a:pt x="449397" y="728936"/>
                </a:lnTo>
                <a:lnTo>
                  <a:pt x="444221" y="728936"/>
                </a:lnTo>
                <a:lnTo>
                  <a:pt x="444221" y="706082"/>
                </a:lnTo>
                <a:cubicBezTo>
                  <a:pt x="444221" y="704888"/>
                  <a:pt x="444183" y="703922"/>
                  <a:pt x="444107" y="703184"/>
                </a:cubicBezTo>
                <a:cubicBezTo>
                  <a:pt x="444031" y="702446"/>
                  <a:pt x="443912" y="701871"/>
                  <a:pt x="443749" y="701459"/>
                </a:cubicBezTo>
                <a:cubicBezTo>
                  <a:pt x="443586" y="701046"/>
                  <a:pt x="443374" y="700764"/>
                  <a:pt x="443114" y="700612"/>
                </a:cubicBezTo>
                <a:cubicBezTo>
                  <a:pt x="442853" y="700460"/>
                  <a:pt x="442539" y="700384"/>
                  <a:pt x="442170" y="700384"/>
                </a:cubicBezTo>
                <a:cubicBezTo>
                  <a:pt x="441779" y="700384"/>
                  <a:pt x="441410" y="700493"/>
                  <a:pt x="441063" y="700710"/>
                </a:cubicBezTo>
                <a:cubicBezTo>
                  <a:pt x="440715" y="700927"/>
                  <a:pt x="440330" y="701318"/>
                  <a:pt x="439907" y="701882"/>
                </a:cubicBezTo>
                <a:cubicBezTo>
                  <a:pt x="439484" y="702446"/>
                  <a:pt x="439012" y="703217"/>
                  <a:pt x="438491" y="704193"/>
                </a:cubicBezTo>
                <a:cubicBezTo>
                  <a:pt x="437970" y="705170"/>
                  <a:pt x="437351" y="706418"/>
                  <a:pt x="436635" y="707937"/>
                </a:cubicBezTo>
                <a:lnTo>
                  <a:pt x="436635" y="728936"/>
                </a:lnTo>
                <a:lnTo>
                  <a:pt x="431426" y="728936"/>
                </a:lnTo>
                <a:lnTo>
                  <a:pt x="431426" y="696250"/>
                </a:lnTo>
                <a:lnTo>
                  <a:pt x="435756" y="696250"/>
                </a:lnTo>
                <a:lnTo>
                  <a:pt x="436016" y="702468"/>
                </a:lnTo>
                <a:cubicBezTo>
                  <a:pt x="436581" y="701231"/>
                  <a:pt x="437129" y="700178"/>
                  <a:pt x="437661" y="699310"/>
                </a:cubicBezTo>
                <a:cubicBezTo>
                  <a:pt x="438192" y="698442"/>
                  <a:pt x="438740" y="697742"/>
                  <a:pt x="439305" y="697210"/>
                </a:cubicBezTo>
                <a:cubicBezTo>
                  <a:pt x="439869" y="696678"/>
                  <a:pt x="440471" y="696288"/>
                  <a:pt x="441112" y="696038"/>
                </a:cubicBezTo>
                <a:cubicBezTo>
                  <a:pt x="441752" y="695789"/>
                  <a:pt x="442463" y="695664"/>
                  <a:pt x="443244" y="695664"/>
                </a:cubicBezTo>
                <a:close/>
                <a:moveTo>
                  <a:pt x="408920" y="695664"/>
                </a:moveTo>
                <a:cubicBezTo>
                  <a:pt x="410896" y="695664"/>
                  <a:pt x="412675" y="695881"/>
                  <a:pt x="414260" y="696315"/>
                </a:cubicBezTo>
                <a:cubicBezTo>
                  <a:pt x="415844" y="696749"/>
                  <a:pt x="417184" y="697411"/>
                  <a:pt x="418280" y="698301"/>
                </a:cubicBezTo>
                <a:cubicBezTo>
                  <a:pt x="419376" y="699191"/>
                  <a:pt x="420218" y="700308"/>
                  <a:pt x="420804" y="701654"/>
                </a:cubicBezTo>
                <a:cubicBezTo>
                  <a:pt x="421389" y="703000"/>
                  <a:pt x="421682" y="704584"/>
                  <a:pt x="421682" y="706407"/>
                </a:cubicBezTo>
                <a:lnTo>
                  <a:pt x="421682" y="728936"/>
                </a:lnTo>
                <a:lnTo>
                  <a:pt x="416604" y="728936"/>
                </a:lnTo>
                <a:lnTo>
                  <a:pt x="416474" y="724541"/>
                </a:lnTo>
                <a:cubicBezTo>
                  <a:pt x="414694" y="726299"/>
                  <a:pt x="412887" y="727569"/>
                  <a:pt x="411053" y="728350"/>
                </a:cubicBezTo>
                <a:cubicBezTo>
                  <a:pt x="409219" y="729132"/>
                  <a:pt x="407293" y="729522"/>
                  <a:pt x="405274" y="729522"/>
                </a:cubicBezTo>
                <a:cubicBezTo>
                  <a:pt x="403408" y="729522"/>
                  <a:pt x="401813" y="729283"/>
                  <a:pt x="400488" y="728806"/>
                </a:cubicBezTo>
                <a:cubicBezTo>
                  <a:pt x="399165" y="728328"/>
                  <a:pt x="398074" y="727672"/>
                  <a:pt x="397216" y="726836"/>
                </a:cubicBezTo>
                <a:cubicBezTo>
                  <a:pt x="396359" y="726001"/>
                  <a:pt x="395730" y="725018"/>
                  <a:pt x="395329" y="723890"/>
                </a:cubicBezTo>
                <a:cubicBezTo>
                  <a:pt x="394927" y="722761"/>
                  <a:pt x="394726" y="721535"/>
                  <a:pt x="394726" y="720211"/>
                </a:cubicBezTo>
                <a:cubicBezTo>
                  <a:pt x="394726" y="716934"/>
                  <a:pt x="395947" y="714367"/>
                  <a:pt x="398389" y="712512"/>
                </a:cubicBezTo>
                <a:cubicBezTo>
                  <a:pt x="400830" y="710656"/>
                  <a:pt x="404439" y="709728"/>
                  <a:pt x="409213" y="709728"/>
                </a:cubicBezTo>
                <a:lnTo>
                  <a:pt x="415985" y="709728"/>
                </a:lnTo>
                <a:lnTo>
                  <a:pt x="415985" y="706863"/>
                </a:lnTo>
                <a:cubicBezTo>
                  <a:pt x="415985" y="704931"/>
                  <a:pt x="415367" y="703385"/>
                  <a:pt x="414130" y="702224"/>
                </a:cubicBezTo>
                <a:cubicBezTo>
                  <a:pt x="412892" y="701063"/>
                  <a:pt x="411004" y="700482"/>
                  <a:pt x="408465" y="700482"/>
                </a:cubicBezTo>
                <a:cubicBezTo>
                  <a:pt x="406620" y="700482"/>
                  <a:pt x="404802" y="700688"/>
                  <a:pt x="403012" y="701101"/>
                </a:cubicBezTo>
                <a:cubicBezTo>
                  <a:pt x="401221" y="701513"/>
                  <a:pt x="399371" y="702099"/>
                  <a:pt x="397461" y="702859"/>
                </a:cubicBezTo>
                <a:lnTo>
                  <a:pt x="397461" y="697747"/>
                </a:lnTo>
                <a:cubicBezTo>
                  <a:pt x="398177" y="697487"/>
                  <a:pt x="398975" y="697232"/>
                  <a:pt x="399854" y="696982"/>
                </a:cubicBezTo>
                <a:cubicBezTo>
                  <a:pt x="400732" y="696733"/>
                  <a:pt x="401660" y="696510"/>
                  <a:pt x="402637" y="696315"/>
                </a:cubicBezTo>
                <a:cubicBezTo>
                  <a:pt x="403614" y="696120"/>
                  <a:pt x="404634" y="695962"/>
                  <a:pt x="405698" y="695843"/>
                </a:cubicBezTo>
                <a:cubicBezTo>
                  <a:pt x="406761" y="695723"/>
                  <a:pt x="407835" y="695664"/>
                  <a:pt x="408920" y="695664"/>
                </a:cubicBezTo>
                <a:close/>
                <a:moveTo>
                  <a:pt x="304276" y="695664"/>
                </a:moveTo>
                <a:cubicBezTo>
                  <a:pt x="306555" y="695664"/>
                  <a:pt x="308573" y="696022"/>
                  <a:pt x="310331" y="696738"/>
                </a:cubicBezTo>
                <a:cubicBezTo>
                  <a:pt x="312089" y="697454"/>
                  <a:pt x="313570" y="698469"/>
                  <a:pt x="314775" y="699782"/>
                </a:cubicBezTo>
                <a:cubicBezTo>
                  <a:pt x="315979" y="701095"/>
                  <a:pt x="316891" y="702690"/>
                  <a:pt x="317510" y="704568"/>
                </a:cubicBezTo>
                <a:cubicBezTo>
                  <a:pt x="318128" y="706445"/>
                  <a:pt x="318437" y="708545"/>
                  <a:pt x="318437" y="710867"/>
                </a:cubicBezTo>
                <a:cubicBezTo>
                  <a:pt x="318437" y="711671"/>
                  <a:pt x="318427" y="712343"/>
                  <a:pt x="318405" y="712886"/>
                </a:cubicBezTo>
                <a:cubicBezTo>
                  <a:pt x="318383" y="713428"/>
                  <a:pt x="318351" y="713939"/>
                  <a:pt x="318307" y="714416"/>
                </a:cubicBezTo>
                <a:lnTo>
                  <a:pt x="295355" y="714416"/>
                </a:lnTo>
                <a:cubicBezTo>
                  <a:pt x="295355" y="717758"/>
                  <a:pt x="296288" y="720325"/>
                  <a:pt x="298155" y="722116"/>
                </a:cubicBezTo>
                <a:cubicBezTo>
                  <a:pt x="300022" y="723906"/>
                  <a:pt x="302713" y="724801"/>
                  <a:pt x="306229" y="724801"/>
                </a:cubicBezTo>
                <a:cubicBezTo>
                  <a:pt x="307184" y="724801"/>
                  <a:pt x="308139" y="724763"/>
                  <a:pt x="309094" y="724688"/>
                </a:cubicBezTo>
                <a:cubicBezTo>
                  <a:pt x="310049" y="724612"/>
                  <a:pt x="310971" y="724509"/>
                  <a:pt x="311861" y="724378"/>
                </a:cubicBezTo>
                <a:cubicBezTo>
                  <a:pt x="312751" y="724248"/>
                  <a:pt x="313603" y="724102"/>
                  <a:pt x="314417" y="723939"/>
                </a:cubicBezTo>
                <a:cubicBezTo>
                  <a:pt x="315231" y="723776"/>
                  <a:pt x="315985" y="723597"/>
                  <a:pt x="316679" y="723402"/>
                </a:cubicBezTo>
                <a:lnTo>
                  <a:pt x="316679" y="728057"/>
                </a:lnTo>
                <a:cubicBezTo>
                  <a:pt x="315138" y="728491"/>
                  <a:pt x="313397" y="728844"/>
                  <a:pt x="311454" y="729115"/>
                </a:cubicBezTo>
                <a:cubicBezTo>
                  <a:pt x="309512" y="729387"/>
                  <a:pt x="307499" y="729522"/>
                  <a:pt x="305415" y="729522"/>
                </a:cubicBezTo>
                <a:cubicBezTo>
                  <a:pt x="302615" y="729522"/>
                  <a:pt x="300206" y="729142"/>
                  <a:pt x="298188" y="728383"/>
                </a:cubicBezTo>
                <a:cubicBezTo>
                  <a:pt x="296169" y="727623"/>
                  <a:pt x="294514" y="726522"/>
                  <a:pt x="293223" y="725078"/>
                </a:cubicBezTo>
                <a:cubicBezTo>
                  <a:pt x="291931" y="723635"/>
                  <a:pt x="290977" y="721866"/>
                  <a:pt x="290358" y="719772"/>
                </a:cubicBezTo>
                <a:cubicBezTo>
                  <a:pt x="289739" y="717677"/>
                  <a:pt x="289430" y="715306"/>
                  <a:pt x="289430" y="712658"/>
                </a:cubicBezTo>
                <a:cubicBezTo>
                  <a:pt x="289430" y="710357"/>
                  <a:pt x="289761" y="708182"/>
                  <a:pt x="290423" y="706131"/>
                </a:cubicBezTo>
                <a:cubicBezTo>
                  <a:pt x="291085" y="704080"/>
                  <a:pt x="292051" y="702278"/>
                  <a:pt x="293320" y="700726"/>
                </a:cubicBezTo>
                <a:cubicBezTo>
                  <a:pt x="294590" y="699174"/>
                  <a:pt x="296148" y="697943"/>
                  <a:pt x="297992" y="697031"/>
                </a:cubicBezTo>
                <a:cubicBezTo>
                  <a:pt x="299837" y="696120"/>
                  <a:pt x="301931" y="695664"/>
                  <a:pt x="304276" y="695664"/>
                </a:cubicBezTo>
                <a:close/>
                <a:moveTo>
                  <a:pt x="237470" y="695664"/>
                </a:moveTo>
                <a:cubicBezTo>
                  <a:pt x="239445" y="695664"/>
                  <a:pt x="241225" y="695881"/>
                  <a:pt x="242810" y="696315"/>
                </a:cubicBezTo>
                <a:cubicBezTo>
                  <a:pt x="244394" y="696749"/>
                  <a:pt x="245734" y="697411"/>
                  <a:pt x="246830" y="698301"/>
                </a:cubicBezTo>
                <a:cubicBezTo>
                  <a:pt x="247926" y="699191"/>
                  <a:pt x="248767" y="700308"/>
                  <a:pt x="249353" y="701654"/>
                </a:cubicBezTo>
                <a:cubicBezTo>
                  <a:pt x="249939" y="703000"/>
                  <a:pt x="250232" y="704584"/>
                  <a:pt x="250232" y="706407"/>
                </a:cubicBezTo>
                <a:lnTo>
                  <a:pt x="250232" y="728936"/>
                </a:lnTo>
                <a:lnTo>
                  <a:pt x="245154" y="728936"/>
                </a:lnTo>
                <a:lnTo>
                  <a:pt x="245023" y="724541"/>
                </a:lnTo>
                <a:cubicBezTo>
                  <a:pt x="243244" y="726299"/>
                  <a:pt x="241437" y="727569"/>
                  <a:pt x="239603" y="728350"/>
                </a:cubicBezTo>
                <a:cubicBezTo>
                  <a:pt x="237769" y="729132"/>
                  <a:pt x="235843" y="729522"/>
                  <a:pt x="233824" y="729522"/>
                </a:cubicBezTo>
                <a:cubicBezTo>
                  <a:pt x="231958" y="729522"/>
                  <a:pt x="230362" y="729283"/>
                  <a:pt x="229038" y="728806"/>
                </a:cubicBezTo>
                <a:cubicBezTo>
                  <a:pt x="227715" y="728328"/>
                  <a:pt x="226624" y="727672"/>
                  <a:pt x="225766" y="726836"/>
                </a:cubicBezTo>
                <a:cubicBezTo>
                  <a:pt x="224909" y="726001"/>
                  <a:pt x="224280" y="725018"/>
                  <a:pt x="223878" y="723890"/>
                </a:cubicBezTo>
                <a:cubicBezTo>
                  <a:pt x="223477" y="722761"/>
                  <a:pt x="223276" y="721535"/>
                  <a:pt x="223276" y="720211"/>
                </a:cubicBezTo>
                <a:cubicBezTo>
                  <a:pt x="223276" y="716934"/>
                  <a:pt x="224497" y="714367"/>
                  <a:pt x="226938" y="712512"/>
                </a:cubicBezTo>
                <a:cubicBezTo>
                  <a:pt x="229380" y="710656"/>
                  <a:pt x="232988" y="709728"/>
                  <a:pt x="237763" y="709728"/>
                </a:cubicBezTo>
                <a:lnTo>
                  <a:pt x="244535" y="709728"/>
                </a:lnTo>
                <a:lnTo>
                  <a:pt x="244535" y="706863"/>
                </a:lnTo>
                <a:cubicBezTo>
                  <a:pt x="244535" y="704931"/>
                  <a:pt x="243917" y="703385"/>
                  <a:pt x="242680" y="702224"/>
                </a:cubicBezTo>
                <a:cubicBezTo>
                  <a:pt x="241442" y="701063"/>
                  <a:pt x="239554" y="700482"/>
                  <a:pt x="237015" y="700482"/>
                </a:cubicBezTo>
                <a:cubicBezTo>
                  <a:pt x="235170" y="700482"/>
                  <a:pt x="233352" y="700688"/>
                  <a:pt x="231562" y="701101"/>
                </a:cubicBezTo>
                <a:cubicBezTo>
                  <a:pt x="229771" y="701513"/>
                  <a:pt x="227921" y="702099"/>
                  <a:pt x="226011" y="702859"/>
                </a:cubicBezTo>
                <a:lnTo>
                  <a:pt x="226011" y="697747"/>
                </a:lnTo>
                <a:cubicBezTo>
                  <a:pt x="226727" y="697487"/>
                  <a:pt x="227524" y="697232"/>
                  <a:pt x="228404" y="696982"/>
                </a:cubicBezTo>
                <a:cubicBezTo>
                  <a:pt x="229282" y="696733"/>
                  <a:pt x="230210" y="696510"/>
                  <a:pt x="231187" y="696315"/>
                </a:cubicBezTo>
                <a:cubicBezTo>
                  <a:pt x="232164" y="696120"/>
                  <a:pt x="233184" y="695962"/>
                  <a:pt x="234247" y="695843"/>
                </a:cubicBezTo>
                <a:cubicBezTo>
                  <a:pt x="235311" y="695723"/>
                  <a:pt x="236385" y="695664"/>
                  <a:pt x="237470" y="695664"/>
                </a:cubicBezTo>
                <a:close/>
                <a:moveTo>
                  <a:pt x="97330" y="695664"/>
                </a:moveTo>
                <a:cubicBezTo>
                  <a:pt x="100694" y="695664"/>
                  <a:pt x="103239" y="696657"/>
                  <a:pt x="104964" y="698643"/>
                </a:cubicBezTo>
                <a:cubicBezTo>
                  <a:pt x="106690" y="700629"/>
                  <a:pt x="107553" y="703618"/>
                  <a:pt x="107553" y="707612"/>
                </a:cubicBezTo>
                <a:lnTo>
                  <a:pt x="107553" y="728936"/>
                </a:lnTo>
                <a:lnTo>
                  <a:pt x="101888" y="728936"/>
                </a:lnTo>
                <a:lnTo>
                  <a:pt x="101888" y="708068"/>
                </a:lnTo>
                <a:cubicBezTo>
                  <a:pt x="101888" y="705507"/>
                  <a:pt x="101410" y="703613"/>
                  <a:pt x="100455" y="702387"/>
                </a:cubicBezTo>
                <a:cubicBezTo>
                  <a:pt x="99501" y="701160"/>
                  <a:pt x="98079" y="700547"/>
                  <a:pt x="96191" y="700547"/>
                </a:cubicBezTo>
                <a:cubicBezTo>
                  <a:pt x="95496" y="700547"/>
                  <a:pt x="94818" y="700650"/>
                  <a:pt x="94156" y="700856"/>
                </a:cubicBezTo>
                <a:cubicBezTo>
                  <a:pt x="93494" y="701063"/>
                  <a:pt x="92805" y="701421"/>
                  <a:pt x="92089" y="701931"/>
                </a:cubicBezTo>
                <a:cubicBezTo>
                  <a:pt x="91372" y="702441"/>
                  <a:pt x="90596" y="703130"/>
                  <a:pt x="89761" y="703998"/>
                </a:cubicBezTo>
                <a:cubicBezTo>
                  <a:pt x="88925" y="704866"/>
                  <a:pt x="87986" y="705952"/>
                  <a:pt x="86945" y="707254"/>
                </a:cubicBezTo>
                <a:lnTo>
                  <a:pt x="86945" y="728936"/>
                </a:lnTo>
                <a:lnTo>
                  <a:pt x="81280" y="728936"/>
                </a:lnTo>
                <a:lnTo>
                  <a:pt x="81280" y="696250"/>
                </a:lnTo>
                <a:lnTo>
                  <a:pt x="86326" y="696250"/>
                </a:lnTo>
                <a:lnTo>
                  <a:pt x="86554" y="701524"/>
                </a:lnTo>
                <a:cubicBezTo>
                  <a:pt x="87509" y="700395"/>
                  <a:pt x="88431" y="699457"/>
                  <a:pt x="89321" y="698708"/>
                </a:cubicBezTo>
                <a:cubicBezTo>
                  <a:pt x="90211" y="697959"/>
                  <a:pt x="91085" y="697357"/>
                  <a:pt x="91942" y="696901"/>
                </a:cubicBezTo>
                <a:cubicBezTo>
                  <a:pt x="92799" y="696445"/>
                  <a:pt x="93673" y="696125"/>
                  <a:pt x="94563" y="695940"/>
                </a:cubicBezTo>
                <a:cubicBezTo>
                  <a:pt x="95453" y="695756"/>
                  <a:pt x="96375" y="695664"/>
                  <a:pt x="97330" y="695664"/>
                </a:cubicBezTo>
                <a:close/>
                <a:moveTo>
                  <a:pt x="56495" y="695664"/>
                </a:moveTo>
                <a:cubicBezTo>
                  <a:pt x="58470" y="695664"/>
                  <a:pt x="60250" y="695881"/>
                  <a:pt x="61834" y="696315"/>
                </a:cubicBezTo>
                <a:cubicBezTo>
                  <a:pt x="63419" y="696749"/>
                  <a:pt x="64759" y="697411"/>
                  <a:pt x="65855" y="698301"/>
                </a:cubicBezTo>
                <a:cubicBezTo>
                  <a:pt x="66951" y="699191"/>
                  <a:pt x="67792" y="700308"/>
                  <a:pt x="68378" y="701654"/>
                </a:cubicBezTo>
                <a:cubicBezTo>
                  <a:pt x="68964" y="703000"/>
                  <a:pt x="69257" y="704584"/>
                  <a:pt x="69257" y="706407"/>
                </a:cubicBezTo>
                <a:lnTo>
                  <a:pt x="69257" y="728936"/>
                </a:lnTo>
                <a:lnTo>
                  <a:pt x="64179" y="728936"/>
                </a:lnTo>
                <a:lnTo>
                  <a:pt x="64048" y="724541"/>
                </a:lnTo>
                <a:cubicBezTo>
                  <a:pt x="62269" y="726299"/>
                  <a:pt x="60462" y="727569"/>
                  <a:pt x="58628" y="728350"/>
                </a:cubicBezTo>
                <a:cubicBezTo>
                  <a:pt x="56794" y="729132"/>
                  <a:pt x="54867" y="729522"/>
                  <a:pt x="52849" y="729522"/>
                </a:cubicBezTo>
                <a:cubicBezTo>
                  <a:pt x="50982" y="729522"/>
                  <a:pt x="49387" y="729283"/>
                  <a:pt x="48063" y="728806"/>
                </a:cubicBezTo>
                <a:cubicBezTo>
                  <a:pt x="46739" y="728328"/>
                  <a:pt x="45649" y="727672"/>
                  <a:pt x="44791" y="726836"/>
                </a:cubicBezTo>
                <a:cubicBezTo>
                  <a:pt x="43934" y="726001"/>
                  <a:pt x="43305" y="725018"/>
                  <a:pt x="42903" y="723890"/>
                </a:cubicBezTo>
                <a:cubicBezTo>
                  <a:pt x="42502" y="722761"/>
                  <a:pt x="42301" y="721535"/>
                  <a:pt x="42301" y="720211"/>
                </a:cubicBezTo>
                <a:cubicBezTo>
                  <a:pt x="42301" y="716934"/>
                  <a:pt x="43522" y="714367"/>
                  <a:pt x="45963" y="712512"/>
                </a:cubicBezTo>
                <a:cubicBezTo>
                  <a:pt x="48405" y="710656"/>
                  <a:pt x="52013" y="709728"/>
                  <a:pt x="56788" y="709728"/>
                </a:cubicBezTo>
                <a:lnTo>
                  <a:pt x="63560" y="709728"/>
                </a:lnTo>
                <a:lnTo>
                  <a:pt x="63560" y="706863"/>
                </a:lnTo>
                <a:cubicBezTo>
                  <a:pt x="63560" y="704931"/>
                  <a:pt x="62941" y="703385"/>
                  <a:pt x="61704" y="702224"/>
                </a:cubicBezTo>
                <a:cubicBezTo>
                  <a:pt x="60467" y="701063"/>
                  <a:pt x="58579" y="700482"/>
                  <a:pt x="56040" y="700482"/>
                </a:cubicBezTo>
                <a:cubicBezTo>
                  <a:pt x="54195" y="700482"/>
                  <a:pt x="52377" y="700688"/>
                  <a:pt x="50586" y="701101"/>
                </a:cubicBezTo>
                <a:cubicBezTo>
                  <a:pt x="48796" y="701513"/>
                  <a:pt x="46946" y="702099"/>
                  <a:pt x="45036" y="702859"/>
                </a:cubicBezTo>
                <a:lnTo>
                  <a:pt x="45036" y="697747"/>
                </a:lnTo>
                <a:cubicBezTo>
                  <a:pt x="45752" y="697487"/>
                  <a:pt x="46549" y="697232"/>
                  <a:pt x="47428" y="696982"/>
                </a:cubicBezTo>
                <a:cubicBezTo>
                  <a:pt x="48307" y="696733"/>
                  <a:pt x="49235" y="696510"/>
                  <a:pt x="50212" y="696315"/>
                </a:cubicBezTo>
                <a:cubicBezTo>
                  <a:pt x="51189" y="696120"/>
                  <a:pt x="52209" y="695962"/>
                  <a:pt x="53272" y="695843"/>
                </a:cubicBezTo>
                <a:cubicBezTo>
                  <a:pt x="54336" y="695723"/>
                  <a:pt x="55410" y="695664"/>
                  <a:pt x="56495" y="695664"/>
                </a:cubicBezTo>
                <a:close/>
                <a:moveTo>
                  <a:pt x="568325" y="686385"/>
                </a:moveTo>
                <a:lnTo>
                  <a:pt x="590398" y="686385"/>
                </a:lnTo>
                <a:lnTo>
                  <a:pt x="590398" y="715946"/>
                </a:lnTo>
                <a:cubicBezTo>
                  <a:pt x="590398" y="717769"/>
                  <a:pt x="590127" y="719500"/>
                  <a:pt x="589584" y="721139"/>
                </a:cubicBezTo>
                <a:cubicBezTo>
                  <a:pt x="589041" y="722778"/>
                  <a:pt x="588217" y="724205"/>
                  <a:pt x="587110" y="725420"/>
                </a:cubicBezTo>
                <a:cubicBezTo>
                  <a:pt x="586003" y="726636"/>
                  <a:pt x="584614" y="727601"/>
                  <a:pt x="582943" y="728318"/>
                </a:cubicBezTo>
                <a:cubicBezTo>
                  <a:pt x="581271" y="729034"/>
                  <a:pt x="579307" y="729392"/>
                  <a:pt x="577050" y="729392"/>
                </a:cubicBezTo>
                <a:cubicBezTo>
                  <a:pt x="576203" y="729392"/>
                  <a:pt x="575340" y="729332"/>
                  <a:pt x="574461" y="729213"/>
                </a:cubicBezTo>
                <a:cubicBezTo>
                  <a:pt x="573583" y="729094"/>
                  <a:pt x="572736" y="728931"/>
                  <a:pt x="571922" y="728725"/>
                </a:cubicBezTo>
                <a:cubicBezTo>
                  <a:pt x="571108" y="728518"/>
                  <a:pt x="570343" y="728269"/>
                  <a:pt x="569627" y="727976"/>
                </a:cubicBezTo>
                <a:cubicBezTo>
                  <a:pt x="568911" y="727683"/>
                  <a:pt x="568292" y="727363"/>
                  <a:pt x="567771" y="727015"/>
                </a:cubicBezTo>
                <a:lnTo>
                  <a:pt x="567771" y="721188"/>
                </a:lnTo>
                <a:cubicBezTo>
                  <a:pt x="569117" y="722165"/>
                  <a:pt x="570609" y="722935"/>
                  <a:pt x="572248" y="723499"/>
                </a:cubicBezTo>
                <a:cubicBezTo>
                  <a:pt x="573886" y="724064"/>
                  <a:pt x="575509" y="724346"/>
                  <a:pt x="577115" y="724346"/>
                </a:cubicBezTo>
                <a:cubicBezTo>
                  <a:pt x="579481" y="724346"/>
                  <a:pt x="581304" y="723624"/>
                  <a:pt x="582584" y="722181"/>
                </a:cubicBezTo>
                <a:cubicBezTo>
                  <a:pt x="583865" y="720737"/>
                  <a:pt x="584505" y="718659"/>
                  <a:pt x="584505" y="715946"/>
                </a:cubicBezTo>
                <a:lnTo>
                  <a:pt x="584505" y="691399"/>
                </a:lnTo>
                <a:lnTo>
                  <a:pt x="568325" y="691399"/>
                </a:lnTo>
                <a:close/>
                <a:moveTo>
                  <a:pt x="356170" y="686385"/>
                </a:moveTo>
                <a:lnTo>
                  <a:pt x="363626" y="686385"/>
                </a:lnTo>
                <a:lnTo>
                  <a:pt x="375443" y="711519"/>
                </a:lnTo>
                <a:lnTo>
                  <a:pt x="379708" y="721253"/>
                </a:lnTo>
                <a:lnTo>
                  <a:pt x="379708" y="698464"/>
                </a:lnTo>
                <a:lnTo>
                  <a:pt x="379708" y="686385"/>
                </a:lnTo>
                <a:lnTo>
                  <a:pt x="385113" y="686385"/>
                </a:lnTo>
                <a:lnTo>
                  <a:pt x="385113" y="728936"/>
                </a:lnTo>
                <a:lnTo>
                  <a:pt x="377560" y="728936"/>
                </a:lnTo>
                <a:lnTo>
                  <a:pt x="365156" y="702403"/>
                </a:lnTo>
                <a:lnTo>
                  <a:pt x="361575" y="693873"/>
                </a:lnTo>
                <a:lnTo>
                  <a:pt x="361575" y="715328"/>
                </a:lnTo>
                <a:lnTo>
                  <a:pt x="361575" y="728936"/>
                </a:lnTo>
                <a:lnTo>
                  <a:pt x="356170" y="728936"/>
                </a:lnTo>
                <a:close/>
                <a:moveTo>
                  <a:pt x="21879" y="685864"/>
                </a:moveTo>
                <a:cubicBezTo>
                  <a:pt x="23854" y="685864"/>
                  <a:pt x="25688" y="686032"/>
                  <a:pt x="27381" y="686369"/>
                </a:cubicBezTo>
                <a:cubicBezTo>
                  <a:pt x="29074" y="686705"/>
                  <a:pt x="30701" y="687221"/>
                  <a:pt x="32264" y="687915"/>
                </a:cubicBezTo>
                <a:lnTo>
                  <a:pt x="32264" y="693613"/>
                </a:lnTo>
                <a:cubicBezTo>
                  <a:pt x="30723" y="692766"/>
                  <a:pt x="29128" y="692120"/>
                  <a:pt x="27478" y="691676"/>
                </a:cubicBezTo>
                <a:cubicBezTo>
                  <a:pt x="25829" y="691231"/>
                  <a:pt x="24028" y="691008"/>
                  <a:pt x="22074" y="691008"/>
                </a:cubicBezTo>
                <a:cubicBezTo>
                  <a:pt x="20077" y="691008"/>
                  <a:pt x="18270" y="691383"/>
                  <a:pt x="16654" y="692131"/>
                </a:cubicBezTo>
                <a:cubicBezTo>
                  <a:pt x="15037" y="692880"/>
                  <a:pt x="13664" y="693965"/>
                  <a:pt x="12535" y="695387"/>
                </a:cubicBezTo>
                <a:cubicBezTo>
                  <a:pt x="11407" y="696809"/>
                  <a:pt x="10538" y="698545"/>
                  <a:pt x="9931" y="700596"/>
                </a:cubicBezTo>
                <a:cubicBezTo>
                  <a:pt x="9323" y="702647"/>
                  <a:pt x="9019" y="704986"/>
                  <a:pt x="9019" y="707612"/>
                </a:cubicBezTo>
                <a:cubicBezTo>
                  <a:pt x="9019" y="713125"/>
                  <a:pt x="10137" y="717281"/>
                  <a:pt x="12372" y="720081"/>
                </a:cubicBezTo>
                <a:cubicBezTo>
                  <a:pt x="14608" y="722881"/>
                  <a:pt x="17885" y="724281"/>
                  <a:pt x="22204" y="724281"/>
                </a:cubicBezTo>
                <a:cubicBezTo>
                  <a:pt x="24028" y="724281"/>
                  <a:pt x="25775" y="724069"/>
                  <a:pt x="27446" y="723646"/>
                </a:cubicBezTo>
                <a:cubicBezTo>
                  <a:pt x="29117" y="723223"/>
                  <a:pt x="30723" y="722631"/>
                  <a:pt x="32264" y="721871"/>
                </a:cubicBezTo>
                <a:lnTo>
                  <a:pt x="32264" y="727341"/>
                </a:lnTo>
                <a:cubicBezTo>
                  <a:pt x="28857" y="728752"/>
                  <a:pt x="25286" y="729457"/>
                  <a:pt x="21553" y="729457"/>
                </a:cubicBezTo>
                <a:cubicBezTo>
                  <a:pt x="15541" y="729457"/>
                  <a:pt x="10924" y="727661"/>
                  <a:pt x="7701" y="724069"/>
                </a:cubicBezTo>
                <a:cubicBezTo>
                  <a:pt x="4478" y="720477"/>
                  <a:pt x="2866" y="715165"/>
                  <a:pt x="2866" y="708133"/>
                </a:cubicBezTo>
                <a:cubicBezTo>
                  <a:pt x="2866" y="704725"/>
                  <a:pt x="3311" y="701643"/>
                  <a:pt x="4201" y="698887"/>
                </a:cubicBezTo>
                <a:cubicBezTo>
                  <a:pt x="5091" y="696130"/>
                  <a:pt x="6360" y="693792"/>
                  <a:pt x="8010" y="691871"/>
                </a:cubicBezTo>
                <a:cubicBezTo>
                  <a:pt x="9659" y="689950"/>
                  <a:pt x="11656" y="688469"/>
                  <a:pt x="14000" y="687427"/>
                </a:cubicBezTo>
                <a:cubicBezTo>
                  <a:pt x="16344" y="686385"/>
                  <a:pt x="18970" y="685864"/>
                  <a:pt x="21879" y="685864"/>
                </a:cubicBezTo>
                <a:close/>
                <a:moveTo>
                  <a:pt x="264385" y="685799"/>
                </a:moveTo>
                <a:lnTo>
                  <a:pt x="264385" y="696250"/>
                </a:lnTo>
                <a:lnTo>
                  <a:pt x="279068" y="696250"/>
                </a:lnTo>
                <a:lnTo>
                  <a:pt x="279068" y="701003"/>
                </a:lnTo>
                <a:lnTo>
                  <a:pt x="264385" y="701003"/>
                </a:lnTo>
                <a:lnTo>
                  <a:pt x="264385" y="717607"/>
                </a:lnTo>
                <a:cubicBezTo>
                  <a:pt x="264385" y="719951"/>
                  <a:pt x="265009" y="721703"/>
                  <a:pt x="266257" y="722864"/>
                </a:cubicBezTo>
                <a:cubicBezTo>
                  <a:pt x="267505" y="724026"/>
                  <a:pt x="269344" y="724606"/>
                  <a:pt x="271775" y="724606"/>
                </a:cubicBezTo>
                <a:cubicBezTo>
                  <a:pt x="272817" y="724606"/>
                  <a:pt x="273956" y="724525"/>
                  <a:pt x="275194" y="724362"/>
                </a:cubicBezTo>
                <a:cubicBezTo>
                  <a:pt x="276431" y="724199"/>
                  <a:pt x="277722" y="723944"/>
                  <a:pt x="279068" y="723597"/>
                </a:cubicBezTo>
                <a:lnTo>
                  <a:pt x="279068" y="728480"/>
                </a:lnTo>
                <a:cubicBezTo>
                  <a:pt x="277787" y="728806"/>
                  <a:pt x="276463" y="729039"/>
                  <a:pt x="275096" y="729180"/>
                </a:cubicBezTo>
                <a:cubicBezTo>
                  <a:pt x="273729" y="729321"/>
                  <a:pt x="272340" y="729392"/>
                  <a:pt x="270929" y="729392"/>
                </a:cubicBezTo>
                <a:cubicBezTo>
                  <a:pt x="266827" y="729392"/>
                  <a:pt x="263766" y="728464"/>
                  <a:pt x="261748" y="726608"/>
                </a:cubicBezTo>
                <a:cubicBezTo>
                  <a:pt x="259729" y="724753"/>
                  <a:pt x="258720" y="721904"/>
                  <a:pt x="258720" y="718062"/>
                </a:cubicBezTo>
                <a:lnTo>
                  <a:pt x="258720" y="701003"/>
                </a:lnTo>
                <a:lnTo>
                  <a:pt x="249572" y="701003"/>
                </a:lnTo>
                <a:lnTo>
                  <a:pt x="249572" y="696250"/>
                </a:lnTo>
                <a:lnTo>
                  <a:pt x="258720" y="696250"/>
                </a:lnTo>
                <a:lnTo>
                  <a:pt x="258720" y="687264"/>
                </a:lnTo>
                <a:close/>
                <a:moveTo>
                  <a:pt x="643255" y="682934"/>
                </a:moveTo>
                <a:lnTo>
                  <a:pt x="648920" y="682934"/>
                </a:lnTo>
                <a:lnTo>
                  <a:pt x="648920" y="696250"/>
                </a:lnTo>
                <a:lnTo>
                  <a:pt x="648724" y="701394"/>
                </a:lnTo>
                <a:cubicBezTo>
                  <a:pt x="649614" y="700330"/>
                  <a:pt x="650488" y="699435"/>
                  <a:pt x="651345" y="698708"/>
                </a:cubicBezTo>
                <a:cubicBezTo>
                  <a:pt x="652202" y="697981"/>
                  <a:pt x="653060" y="697389"/>
                  <a:pt x="653917" y="696933"/>
                </a:cubicBezTo>
                <a:cubicBezTo>
                  <a:pt x="654774" y="696478"/>
                  <a:pt x="655648" y="696152"/>
                  <a:pt x="656538" y="695957"/>
                </a:cubicBezTo>
                <a:cubicBezTo>
                  <a:pt x="657428" y="695761"/>
                  <a:pt x="658350" y="695664"/>
                  <a:pt x="659305" y="695664"/>
                </a:cubicBezTo>
                <a:cubicBezTo>
                  <a:pt x="662561" y="695664"/>
                  <a:pt x="665079" y="696657"/>
                  <a:pt x="666858" y="698643"/>
                </a:cubicBezTo>
                <a:cubicBezTo>
                  <a:pt x="668638" y="700629"/>
                  <a:pt x="669528" y="703618"/>
                  <a:pt x="669528" y="707612"/>
                </a:cubicBezTo>
                <a:lnTo>
                  <a:pt x="669528" y="728936"/>
                </a:lnTo>
                <a:lnTo>
                  <a:pt x="663863" y="728936"/>
                </a:lnTo>
                <a:lnTo>
                  <a:pt x="663863" y="708068"/>
                </a:lnTo>
                <a:cubicBezTo>
                  <a:pt x="663863" y="705550"/>
                  <a:pt x="663391" y="703667"/>
                  <a:pt x="662447" y="702419"/>
                </a:cubicBezTo>
                <a:cubicBezTo>
                  <a:pt x="661503" y="701171"/>
                  <a:pt x="660152" y="700547"/>
                  <a:pt x="658394" y="700547"/>
                </a:cubicBezTo>
                <a:cubicBezTo>
                  <a:pt x="657634" y="700547"/>
                  <a:pt x="656923" y="700650"/>
                  <a:pt x="656261" y="700856"/>
                </a:cubicBezTo>
                <a:cubicBezTo>
                  <a:pt x="655599" y="701063"/>
                  <a:pt x="654910" y="701421"/>
                  <a:pt x="654194" y="701931"/>
                </a:cubicBezTo>
                <a:cubicBezTo>
                  <a:pt x="653478" y="702441"/>
                  <a:pt x="652696" y="703130"/>
                  <a:pt x="651850" y="703998"/>
                </a:cubicBezTo>
                <a:cubicBezTo>
                  <a:pt x="651003" y="704866"/>
                  <a:pt x="650027" y="705952"/>
                  <a:pt x="648920" y="707254"/>
                </a:cubicBezTo>
                <a:lnTo>
                  <a:pt x="648920" y="728936"/>
                </a:lnTo>
                <a:lnTo>
                  <a:pt x="643255" y="728936"/>
                </a:lnTo>
                <a:close/>
                <a:moveTo>
                  <a:pt x="206435" y="682934"/>
                </a:moveTo>
                <a:lnTo>
                  <a:pt x="212133" y="682934"/>
                </a:lnTo>
                <a:lnTo>
                  <a:pt x="212133" y="728936"/>
                </a:lnTo>
                <a:lnTo>
                  <a:pt x="207054" y="728936"/>
                </a:lnTo>
                <a:lnTo>
                  <a:pt x="206858" y="722750"/>
                </a:lnTo>
                <a:cubicBezTo>
                  <a:pt x="205274" y="725051"/>
                  <a:pt x="203559" y="726755"/>
                  <a:pt x="201714" y="727862"/>
                </a:cubicBezTo>
                <a:cubicBezTo>
                  <a:pt x="199870" y="728969"/>
                  <a:pt x="197873" y="729522"/>
                  <a:pt x="195724" y="729522"/>
                </a:cubicBezTo>
                <a:cubicBezTo>
                  <a:pt x="193857" y="729522"/>
                  <a:pt x="192214" y="729132"/>
                  <a:pt x="190792" y="728350"/>
                </a:cubicBezTo>
                <a:cubicBezTo>
                  <a:pt x="189370" y="727569"/>
                  <a:pt x="188187" y="726467"/>
                  <a:pt x="187243" y="725046"/>
                </a:cubicBezTo>
                <a:cubicBezTo>
                  <a:pt x="186299" y="723624"/>
                  <a:pt x="185588" y="721915"/>
                  <a:pt x="185111" y="719918"/>
                </a:cubicBezTo>
                <a:cubicBezTo>
                  <a:pt x="184633" y="717921"/>
                  <a:pt x="184395" y="715707"/>
                  <a:pt x="184395" y="713277"/>
                </a:cubicBezTo>
                <a:cubicBezTo>
                  <a:pt x="184395" y="710499"/>
                  <a:pt x="184775" y="708030"/>
                  <a:pt x="185534" y="705870"/>
                </a:cubicBezTo>
                <a:cubicBezTo>
                  <a:pt x="186294" y="703710"/>
                  <a:pt x="187373" y="701887"/>
                  <a:pt x="188773" y="700401"/>
                </a:cubicBezTo>
                <a:cubicBezTo>
                  <a:pt x="190173" y="698914"/>
                  <a:pt x="191855" y="697785"/>
                  <a:pt x="193819" y="697015"/>
                </a:cubicBezTo>
                <a:cubicBezTo>
                  <a:pt x="195784" y="696244"/>
                  <a:pt x="197971" y="695859"/>
                  <a:pt x="200380" y="695859"/>
                </a:cubicBezTo>
                <a:cubicBezTo>
                  <a:pt x="201421" y="695859"/>
                  <a:pt x="202447" y="695924"/>
                  <a:pt x="203456" y="696054"/>
                </a:cubicBezTo>
                <a:cubicBezTo>
                  <a:pt x="204465" y="696185"/>
                  <a:pt x="205459" y="696391"/>
                  <a:pt x="206435" y="696673"/>
                </a:cubicBezTo>
                <a:close/>
                <a:moveTo>
                  <a:pt x="139760" y="682934"/>
                </a:moveTo>
                <a:lnTo>
                  <a:pt x="145457" y="682934"/>
                </a:lnTo>
                <a:lnTo>
                  <a:pt x="145457" y="728936"/>
                </a:lnTo>
                <a:lnTo>
                  <a:pt x="140379" y="728936"/>
                </a:lnTo>
                <a:lnTo>
                  <a:pt x="140183" y="722750"/>
                </a:lnTo>
                <a:cubicBezTo>
                  <a:pt x="138599" y="725051"/>
                  <a:pt x="136884" y="726755"/>
                  <a:pt x="135039" y="727862"/>
                </a:cubicBezTo>
                <a:cubicBezTo>
                  <a:pt x="133194" y="728969"/>
                  <a:pt x="131198" y="729522"/>
                  <a:pt x="129049" y="729522"/>
                </a:cubicBezTo>
                <a:cubicBezTo>
                  <a:pt x="127183" y="729522"/>
                  <a:pt x="125538" y="729132"/>
                  <a:pt x="124117" y="728350"/>
                </a:cubicBezTo>
                <a:cubicBezTo>
                  <a:pt x="122695" y="727569"/>
                  <a:pt x="121512" y="726467"/>
                  <a:pt x="120568" y="725046"/>
                </a:cubicBezTo>
                <a:cubicBezTo>
                  <a:pt x="119624" y="723624"/>
                  <a:pt x="118913" y="721915"/>
                  <a:pt x="118436" y="719918"/>
                </a:cubicBezTo>
                <a:cubicBezTo>
                  <a:pt x="117958" y="717921"/>
                  <a:pt x="117720" y="715707"/>
                  <a:pt x="117720" y="713277"/>
                </a:cubicBezTo>
                <a:cubicBezTo>
                  <a:pt x="117720" y="710499"/>
                  <a:pt x="118100" y="708030"/>
                  <a:pt x="118859" y="705870"/>
                </a:cubicBezTo>
                <a:cubicBezTo>
                  <a:pt x="119619" y="703710"/>
                  <a:pt x="120698" y="701887"/>
                  <a:pt x="122098" y="700401"/>
                </a:cubicBezTo>
                <a:cubicBezTo>
                  <a:pt x="123498" y="698914"/>
                  <a:pt x="125180" y="697785"/>
                  <a:pt x="127145" y="697015"/>
                </a:cubicBezTo>
                <a:cubicBezTo>
                  <a:pt x="129109" y="696244"/>
                  <a:pt x="131296" y="695859"/>
                  <a:pt x="133705" y="695859"/>
                </a:cubicBezTo>
                <a:cubicBezTo>
                  <a:pt x="134746" y="695859"/>
                  <a:pt x="135772" y="695924"/>
                  <a:pt x="136781" y="696054"/>
                </a:cubicBezTo>
                <a:cubicBezTo>
                  <a:pt x="137790" y="696185"/>
                  <a:pt x="138783" y="696391"/>
                  <a:pt x="139760" y="696673"/>
                </a:cubicBezTo>
                <a:close/>
                <a:moveTo>
                  <a:pt x="161075" y="682544"/>
                </a:moveTo>
                <a:cubicBezTo>
                  <a:pt x="161704" y="682544"/>
                  <a:pt x="162290" y="682658"/>
                  <a:pt x="162833" y="682885"/>
                </a:cubicBezTo>
                <a:cubicBezTo>
                  <a:pt x="163376" y="683113"/>
                  <a:pt x="163848" y="683434"/>
                  <a:pt x="164249" y="683846"/>
                </a:cubicBezTo>
                <a:cubicBezTo>
                  <a:pt x="164651" y="684258"/>
                  <a:pt x="164965" y="684730"/>
                  <a:pt x="165194" y="685262"/>
                </a:cubicBezTo>
                <a:cubicBezTo>
                  <a:pt x="165421" y="685794"/>
                  <a:pt x="165535" y="686374"/>
                  <a:pt x="165535" y="687004"/>
                </a:cubicBezTo>
                <a:cubicBezTo>
                  <a:pt x="165535" y="687611"/>
                  <a:pt x="165421" y="688187"/>
                  <a:pt x="165194" y="688729"/>
                </a:cubicBezTo>
                <a:cubicBezTo>
                  <a:pt x="164965" y="689272"/>
                  <a:pt x="164651" y="689749"/>
                  <a:pt x="164249" y="690162"/>
                </a:cubicBezTo>
                <a:cubicBezTo>
                  <a:pt x="163848" y="690574"/>
                  <a:pt x="163376" y="690894"/>
                  <a:pt x="162833" y="691122"/>
                </a:cubicBezTo>
                <a:cubicBezTo>
                  <a:pt x="162290" y="691350"/>
                  <a:pt x="161704" y="691464"/>
                  <a:pt x="161075" y="691464"/>
                </a:cubicBezTo>
                <a:cubicBezTo>
                  <a:pt x="160446" y="691464"/>
                  <a:pt x="159860" y="691350"/>
                  <a:pt x="159317" y="691122"/>
                </a:cubicBezTo>
                <a:cubicBezTo>
                  <a:pt x="158774" y="690894"/>
                  <a:pt x="158302" y="690574"/>
                  <a:pt x="157901" y="690162"/>
                </a:cubicBezTo>
                <a:cubicBezTo>
                  <a:pt x="157499" y="689749"/>
                  <a:pt x="157184" y="689272"/>
                  <a:pt x="156957" y="688729"/>
                </a:cubicBezTo>
                <a:cubicBezTo>
                  <a:pt x="156729" y="688187"/>
                  <a:pt x="156615" y="687611"/>
                  <a:pt x="156615" y="687004"/>
                </a:cubicBezTo>
                <a:cubicBezTo>
                  <a:pt x="156615" y="686374"/>
                  <a:pt x="156729" y="685794"/>
                  <a:pt x="156957" y="685262"/>
                </a:cubicBezTo>
                <a:cubicBezTo>
                  <a:pt x="157184" y="684730"/>
                  <a:pt x="157499" y="684258"/>
                  <a:pt x="157901" y="683846"/>
                </a:cubicBezTo>
                <a:cubicBezTo>
                  <a:pt x="158302" y="683434"/>
                  <a:pt x="158774" y="683113"/>
                  <a:pt x="159317" y="682885"/>
                </a:cubicBezTo>
                <a:cubicBezTo>
                  <a:pt x="159860" y="682658"/>
                  <a:pt x="160446" y="682544"/>
                  <a:pt x="161075" y="682544"/>
                </a:cubicBezTo>
                <a:close/>
                <a:moveTo>
                  <a:pt x="88735" y="651857"/>
                </a:moveTo>
                <a:cubicBezTo>
                  <a:pt x="88019" y="652335"/>
                  <a:pt x="87428" y="652801"/>
                  <a:pt x="86961" y="653257"/>
                </a:cubicBezTo>
                <a:cubicBezTo>
                  <a:pt x="86494" y="653713"/>
                  <a:pt x="86131" y="654174"/>
                  <a:pt x="85870" y="654641"/>
                </a:cubicBezTo>
                <a:cubicBezTo>
                  <a:pt x="85610" y="655107"/>
                  <a:pt x="85425" y="655574"/>
                  <a:pt x="85317" y="656041"/>
                </a:cubicBezTo>
                <a:cubicBezTo>
                  <a:pt x="85208" y="656507"/>
                  <a:pt x="85154" y="656979"/>
                  <a:pt x="85154" y="657457"/>
                </a:cubicBezTo>
                <a:cubicBezTo>
                  <a:pt x="85154" y="658998"/>
                  <a:pt x="85957" y="660121"/>
                  <a:pt x="87563" y="660826"/>
                </a:cubicBezTo>
                <a:cubicBezTo>
                  <a:pt x="89169" y="661532"/>
                  <a:pt x="91405" y="661884"/>
                  <a:pt x="94270" y="661884"/>
                </a:cubicBezTo>
                <a:cubicBezTo>
                  <a:pt x="96071" y="661884"/>
                  <a:pt x="97585" y="661722"/>
                  <a:pt x="98811" y="661396"/>
                </a:cubicBezTo>
                <a:cubicBezTo>
                  <a:pt x="100038" y="661071"/>
                  <a:pt x="101025" y="660642"/>
                  <a:pt x="101774" y="660110"/>
                </a:cubicBezTo>
                <a:cubicBezTo>
                  <a:pt x="102523" y="659578"/>
                  <a:pt x="103060" y="658971"/>
                  <a:pt x="103386" y="658287"/>
                </a:cubicBezTo>
                <a:cubicBezTo>
                  <a:pt x="103711" y="657603"/>
                  <a:pt x="103874" y="656903"/>
                  <a:pt x="103874" y="656187"/>
                </a:cubicBezTo>
                <a:cubicBezTo>
                  <a:pt x="103874" y="654863"/>
                  <a:pt x="103331" y="653886"/>
                  <a:pt x="102246" y="653257"/>
                </a:cubicBezTo>
                <a:cubicBezTo>
                  <a:pt x="101161" y="652628"/>
                  <a:pt x="99501" y="652259"/>
                  <a:pt x="97265" y="652150"/>
                </a:cubicBezTo>
                <a:close/>
                <a:moveTo>
                  <a:pt x="761150" y="643327"/>
                </a:moveTo>
                <a:cubicBezTo>
                  <a:pt x="761823" y="643327"/>
                  <a:pt x="762463" y="643463"/>
                  <a:pt x="763071" y="643734"/>
                </a:cubicBezTo>
                <a:cubicBezTo>
                  <a:pt x="763679" y="644006"/>
                  <a:pt x="764210" y="644369"/>
                  <a:pt x="764666" y="644825"/>
                </a:cubicBezTo>
                <a:cubicBezTo>
                  <a:pt x="765122" y="645281"/>
                  <a:pt x="765485" y="645813"/>
                  <a:pt x="765757" y="646420"/>
                </a:cubicBezTo>
                <a:cubicBezTo>
                  <a:pt x="766028" y="647028"/>
                  <a:pt x="766164" y="647668"/>
                  <a:pt x="766164" y="648341"/>
                </a:cubicBezTo>
                <a:cubicBezTo>
                  <a:pt x="766164" y="649036"/>
                  <a:pt x="766028" y="649681"/>
                  <a:pt x="765757" y="650278"/>
                </a:cubicBezTo>
                <a:cubicBezTo>
                  <a:pt x="765485" y="650875"/>
                  <a:pt x="765122" y="651401"/>
                  <a:pt x="764666" y="651857"/>
                </a:cubicBezTo>
                <a:cubicBezTo>
                  <a:pt x="764210" y="652313"/>
                  <a:pt x="763679" y="652671"/>
                  <a:pt x="763071" y="652932"/>
                </a:cubicBezTo>
                <a:cubicBezTo>
                  <a:pt x="762463" y="653192"/>
                  <a:pt x="761823" y="653322"/>
                  <a:pt x="761150" y="653322"/>
                </a:cubicBezTo>
                <a:cubicBezTo>
                  <a:pt x="760456" y="653322"/>
                  <a:pt x="759810" y="653192"/>
                  <a:pt x="759213" y="652932"/>
                </a:cubicBezTo>
                <a:cubicBezTo>
                  <a:pt x="758616" y="652671"/>
                  <a:pt x="758090" y="652313"/>
                  <a:pt x="757634" y="651857"/>
                </a:cubicBezTo>
                <a:cubicBezTo>
                  <a:pt x="757178" y="651401"/>
                  <a:pt x="756820" y="650875"/>
                  <a:pt x="756560" y="650278"/>
                </a:cubicBezTo>
                <a:cubicBezTo>
                  <a:pt x="756299" y="649681"/>
                  <a:pt x="756169" y="649036"/>
                  <a:pt x="756169" y="648341"/>
                </a:cubicBezTo>
                <a:cubicBezTo>
                  <a:pt x="756169" y="647668"/>
                  <a:pt x="756299" y="647028"/>
                  <a:pt x="756560" y="646420"/>
                </a:cubicBezTo>
                <a:cubicBezTo>
                  <a:pt x="756820" y="645813"/>
                  <a:pt x="757178" y="645281"/>
                  <a:pt x="757634" y="644825"/>
                </a:cubicBezTo>
                <a:cubicBezTo>
                  <a:pt x="758090" y="644369"/>
                  <a:pt x="758616" y="644006"/>
                  <a:pt x="759213" y="643734"/>
                </a:cubicBezTo>
                <a:cubicBezTo>
                  <a:pt x="759810" y="643463"/>
                  <a:pt x="760456" y="643327"/>
                  <a:pt x="761150" y="643327"/>
                </a:cubicBezTo>
                <a:close/>
                <a:moveTo>
                  <a:pt x="618340" y="637858"/>
                </a:moveTo>
                <a:cubicBezTo>
                  <a:pt x="616929" y="637858"/>
                  <a:pt x="615714" y="637999"/>
                  <a:pt x="614694" y="638281"/>
                </a:cubicBezTo>
                <a:cubicBezTo>
                  <a:pt x="613674" y="638563"/>
                  <a:pt x="612838" y="638965"/>
                  <a:pt x="612187" y="639486"/>
                </a:cubicBezTo>
                <a:cubicBezTo>
                  <a:pt x="611536" y="640007"/>
                  <a:pt x="611053" y="640631"/>
                  <a:pt x="610739" y="641358"/>
                </a:cubicBezTo>
                <a:cubicBezTo>
                  <a:pt x="610424" y="642085"/>
                  <a:pt x="610266" y="642904"/>
                  <a:pt x="610266" y="643816"/>
                </a:cubicBezTo>
                <a:cubicBezTo>
                  <a:pt x="610266" y="644445"/>
                  <a:pt x="610364" y="645047"/>
                  <a:pt x="610559" y="645623"/>
                </a:cubicBezTo>
                <a:cubicBezTo>
                  <a:pt x="610755" y="646198"/>
                  <a:pt x="611069" y="646708"/>
                  <a:pt x="611504" y="647153"/>
                </a:cubicBezTo>
                <a:cubicBezTo>
                  <a:pt x="611937" y="647598"/>
                  <a:pt x="612502" y="647950"/>
                  <a:pt x="613196" y="648211"/>
                </a:cubicBezTo>
                <a:cubicBezTo>
                  <a:pt x="613891" y="648471"/>
                  <a:pt x="614737" y="648601"/>
                  <a:pt x="615736" y="648601"/>
                </a:cubicBezTo>
                <a:cubicBezTo>
                  <a:pt x="617038" y="648601"/>
                  <a:pt x="618530" y="648205"/>
                  <a:pt x="620212" y="647413"/>
                </a:cubicBezTo>
                <a:cubicBezTo>
                  <a:pt x="621894" y="646621"/>
                  <a:pt x="623669" y="645368"/>
                  <a:pt x="625535" y="643653"/>
                </a:cubicBezTo>
                <a:lnTo>
                  <a:pt x="625535" y="637858"/>
                </a:lnTo>
                <a:close/>
                <a:moveTo>
                  <a:pt x="446890" y="637858"/>
                </a:moveTo>
                <a:cubicBezTo>
                  <a:pt x="445479" y="637858"/>
                  <a:pt x="444264" y="637999"/>
                  <a:pt x="443244" y="638281"/>
                </a:cubicBezTo>
                <a:cubicBezTo>
                  <a:pt x="442224" y="638563"/>
                  <a:pt x="441388" y="638965"/>
                  <a:pt x="440737" y="639486"/>
                </a:cubicBezTo>
                <a:cubicBezTo>
                  <a:pt x="440086" y="640007"/>
                  <a:pt x="439603" y="640631"/>
                  <a:pt x="439289" y="641358"/>
                </a:cubicBezTo>
                <a:cubicBezTo>
                  <a:pt x="438974" y="642085"/>
                  <a:pt x="438816" y="642904"/>
                  <a:pt x="438816" y="643816"/>
                </a:cubicBezTo>
                <a:cubicBezTo>
                  <a:pt x="438816" y="644445"/>
                  <a:pt x="438914" y="645047"/>
                  <a:pt x="439110" y="645623"/>
                </a:cubicBezTo>
                <a:cubicBezTo>
                  <a:pt x="439305" y="646198"/>
                  <a:pt x="439619" y="646708"/>
                  <a:pt x="440054" y="647153"/>
                </a:cubicBezTo>
                <a:cubicBezTo>
                  <a:pt x="440487" y="647598"/>
                  <a:pt x="441052" y="647950"/>
                  <a:pt x="441746" y="648211"/>
                </a:cubicBezTo>
                <a:cubicBezTo>
                  <a:pt x="442441" y="648471"/>
                  <a:pt x="443288" y="648601"/>
                  <a:pt x="444286" y="648601"/>
                </a:cubicBezTo>
                <a:cubicBezTo>
                  <a:pt x="445588" y="648601"/>
                  <a:pt x="447080" y="648205"/>
                  <a:pt x="448762" y="647413"/>
                </a:cubicBezTo>
                <a:cubicBezTo>
                  <a:pt x="450444" y="646621"/>
                  <a:pt x="452219" y="645368"/>
                  <a:pt x="454085" y="643653"/>
                </a:cubicBezTo>
                <a:lnTo>
                  <a:pt x="454085" y="637858"/>
                </a:lnTo>
                <a:close/>
                <a:moveTo>
                  <a:pt x="580989" y="624347"/>
                </a:moveTo>
                <a:cubicBezTo>
                  <a:pt x="577907" y="624347"/>
                  <a:pt x="575503" y="625345"/>
                  <a:pt x="573778" y="627342"/>
                </a:cubicBezTo>
                <a:cubicBezTo>
                  <a:pt x="572052" y="629339"/>
                  <a:pt x="571190" y="632464"/>
                  <a:pt x="571190" y="636718"/>
                </a:cubicBezTo>
                <a:cubicBezTo>
                  <a:pt x="571190" y="640669"/>
                  <a:pt x="571770" y="643615"/>
                  <a:pt x="572932" y="645558"/>
                </a:cubicBezTo>
                <a:cubicBezTo>
                  <a:pt x="574093" y="647500"/>
                  <a:pt x="575737" y="648471"/>
                  <a:pt x="577864" y="648471"/>
                </a:cubicBezTo>
                <a:cubicBezTo>
                  <a:pt x="579296" y="648471"/>
                  <a:pt x="580810" y="647831"/>
                  <a:pt x="582405" y="646550"/>
                </a:cubicBezTo>
                <a:cubicBezTo>
                  <a:pt x="584000" y="645270"/>
                  <a:pt x="585677" y="643371"/>
                  <a:pt x="587435" y="640853"/>
                </a:cubicBezTo>
                <a:lnTo>
                  <a:pt x="587435" y="625682"/>
                </a:lnTo>
                <a:cubicBezTo>
                  <a:pt x="586502" y="625248"/>
                  <a:pt x="585471" y="624917"/>
                  <a:pt x="584343" y="624689"/>
                </a:cubicBezTo>
                <a:cubicBezTo>
                  <a:pt x="583214" y="624461"/>
                  <a:pt x="582096" y="624347"/>
                  <a:pt x="580989" y="624347"/>
                </a:cubicBezTo>
                <a:close/>
                <a:moveTo>
                  <a:pt x="514314" y="624347"/>
                </a:moveTo>
                <a:cubicBezTo>
                  <a:pt x="511232" y="624347"/>
                  <a:pt x="508828" y="625345"/>
                  <a:pt x="507103" y="627342"/>
                </a:cubicBezTo>
                <a:cubicBezTo>
                  <a:pt x="505377" y="629339"/>
                  <a:pt x="504515" y="632464"/>
                  <a:pt x="504515" y="636718"/>
                </a:cubicBezTo>
                <a:cubicBezTo>
                  <a:pt x="504515" y="640669"/>
                  <a:pt x="505095" y="643615"/>
                  <a:pt x="506257" y="645558"/>
                </a:cubicBezTo>
                <a:cubicBezTo>
                  <a:pt x="507417" y="647500"/>
                  <a:pt x="509062" y="648471"/>
                  <a:pt x="511189" y="648471"/>
                </a:cubicBezTo>
                <a:cubicBezTo>
                  <a:pt x="512621" y="648471"/>
                  <a:pt x="514135" y="647831"/>
                  <a:pt x="515730" y="646550"/>
                </a:cubicBezTo>
                <a:cubicBezTo>
                  <a:pt x="517326" y="645270"/>
                  <a:pt x="519002" y="643371"/>
                  <a:pt x="520760" y="640853"/>
                </a:cubicBezTo>
                <a:lnTo>
                  <a:pt x="520760" y="625682"/>
                </a:lnTo>
                <a:cubicBezTo>
                  <a:pt x="519827" y="625248"/>
                  <a:pt x="518796" y="624917"/>
                  <a:pt x="517667" y="624689"/>
                </a:cubicBezTo>
                <a:cubicBezTo>
                  <a:pt x="516539" y="624461"/>
                  <a:pt x="515421" y="624347"/>
                  <a:pt x="514314" y="624347"/>
                </a:cubicBezTo>
                <a:close/>
                <a:moveTo>
                  <a:pt x="342864" y="624347"/>
                </a:moveTo>
                <a:cubicBezTo>
                  <a:pt x="339782" y="624347"/>
                  <a:pt x="337378" y="625345"/>
                  <a:pt x="335653" y="627342"/>
                </a:cubicBezTo>
                <a:cubicBezTo>
                  <a:pt x="333927" y="629339"/>
                  <a:pt x="333065" y="632464"/>
                  <a:pt x="333065" y="636718"/>
                </a:cubicBezTo>
                <a:cubicBezTo>
                  <a:pt x="333065" y="640669"/>
                  <a:pt x="333645" y="643615"/>
                  <a:pt x="334807" y="645558"/>
                </a:cubicBezTo>
                <a:cubicBezTo>
                  <a:pt x="335967" y="647500"/>
                  <a:pt x="337612" y="648471"/>
                  <a:pt x="339739" y="648471"/>
                </a:cubicBezTo>
                <a:cubicBezTo>
                  <a:pt x="341171" y="648471"/>
                  <a:pt x="342685" y="647831"/>
                  <a:pt x="344280" y="646550"/>
                </a:cubicBezTo>
                <a:cubicBezTo>
                  <a:pt x="345876" y="645270"/>
                  <a:pt x="347552" y="643371"/>
                  <a:pt x="349310" y="640853"/>
                </a:cubicBezTo>
                <a:lnTo>
                  <a:pt x="349310" y="625682"/>
                </a:lnTo>
                <a:cubicBezTo>
                  <a:pt x="348377" y="625248"/>
                  <a:pt x="347346" y="624917"/>
                  <a:pt x="346217" y="624689"/>
                </a:cubicBezTo>
                <a:cubicBezTo>
                  <a:pt x="345089" y="624461"/>
                  <a:pt x="343971" y="624347"/>
                  <a:pt x="342864" y="624347"/>
                </a:cubicBezTo>
                <a:close/>
                <a:moveTo>
                  <a:pt x="685015" y="623989"/>
                </a:moveTo>
                <a:cubicBezTo>
                  <a:pt x="683778" y="623989"/>
                  <a:pt x="682650" y="624228"/>
                  <a:pt x="681629" y="624705"/>
                </a:cubicBezTo>
                <a:cubicBezTo>
                  <a:pt x="680609" y="625183"/>
                  <a:pt x="679730" y="625856"/>
                  <a:pt x="678992" y="626724"/>
                </a:cubicBezTo>
                <a:cubicBezTo>
                  <a:pt x="678254" y="627592"/>
                  <a:pt x="677657" y="628634"/>
                  <a:pt x="677202" y="629849"/>
                </a:cubicBezTo>
                <a:cubicBezTo>
                  <a:pt x="676746" y="631065"/>
                  <a:pt x="676464" y="632399"/>
                  <a:pt x="676355" y="633854"/>
                </a:cubicBezTo>
                <a:lnTo>
                  <a:pt x="693545" y="633854"/>
                </a:lnTo>
                <a:cubicBezTo>
                  <a:pt x="693610" y="632399"/>
                  <a:pt x="693469" y="631070"/>
                  <a:pt x="693122" y="629865"/>
                </a:cubicBezTo>
                <a:cubicBezTo>
                  <a:pt x="692775" y="628661"/>
                  <a:pt x="692237" y="627624"/>
                  <a:pt x="691510" y="626756"/>
                </a:cubicBezTo>
                <a:cubicBezTo>
                  <a:pt x="690783" y="625888"/>
                  <a:pt x="689877" y="625210"/>
                  <a:pt x="688792" y="624722"/>
                </a:cubicBezTo>
                <a:cubicBezTo>
                  <a:pt x="687706" y="624233"/>
                  <a:pt x="686448" y="623989"/>
                  <a:pt x="685015" y="623989"/>
                </a:cubicBezTo>
                <a:close/>
                <a:moveTo>
                  <a:pt x="304015" y="623989"/>
                </a:moveTo>
                <a:cubicBezTo>
                  <a:pt x="302778" y="623989"/>
                  <a:pt x="301649" y="624228"/>
                  <a:pt x="300629" y="624705"/>
                </a:cubicBezTo>
                <a:cubicBezTo>
                  <a:pt x="299609" y="625183"/>
                  <a:pt x="298730" y="625856"/>
                  <a:pt x="297993" y="626724"/>
                </a:cubicBezTo>
                <a:cubicBezTo>
                  <a:pt x="297254" y="627592"/>
                  <a:pt x="296658" y="628634"/>
                  <a:pt x="296202" y="629849"/>
                </a:cubicBezTo>
                <a:cubicBezTo>
                  <a:pt x="295746" y="631065"/>
                  <a:pt x="295464" y="632399"/>
                  <a:pt x="295355" y="633854"/>
                </a:cubicBezTo>
                <a:lnTo>
                  <a:pt x="312545" y="633854"/>
                </a:lnTo>
                <a:cubicBezTo>
                  <a:pt x="312610" y="632399"/>
                  <a:pt x="312469" y="631070"/>
                  <a:pt x="312122" y="629865"/>
                </a:cubicBezTo>
                <a:cubicBezTo>
                  <a:pt x="311774" y="628661"/>
                  <a:pt x="311237" y="627624"/>
                  <a:pt x="310510" y="626756"/>
                </a:cubicBezTo>
                <a:cubicBezTo>
                  <a:pt x="309783" y="625888"/>
                  <a:pt x="308877" y="625210"/>
                  <a:pt x="307792" y="624722"/>
                </a:cubicBezTo>
                <a:cubicBezTo>
                  <a:pt x="306706" y="624233"/>
                  <a:pt x="305448" y="623989"/>
                  <a:pt x="304015" y="623989"/>
                </a:cubicBezTo>
                <a:close/>
                <a:moveTo>
                  <a:pt x="237340" y="623989"/>
                </a:moveTo>
                <a:cubicBezTo>
                  <a:pt x="236103" y="623989"/>
                  <a:pt x="234975" y="624228"/>
                  <a:pt x="233954" y="624705"/>
                </a:cubicBezTo>
                <a:cubicBezTo>
                  <a:pt x="232934" y="625183"/>
                  <a:pt x="232055" y="625856"/>
                  <a:pt x="231317" y="626724"/>
                </a:cubicBezTo>
                <a:cubicBezTo>
                  <a:pt x="230579" y="627592"/>
                  <a:pt x="229983" y="628634"/>
                  <a:pt x="229527" y="629849"/>
                </a:cubicBezTo>
                <a:cubicBezTo>
                  <a:pt x="229071" y="631065"/>
                  <a:pt x="228789" y="632399"/>
                  <a:pt x="228680" y="633854"/>
                </a:cubicBezTo>
                <a:lnTo>
                  <a:pt x="245870" y="633854"/>
                </a:lnTo>
                <a:cubicBezTo>
                  <a:pt x="245935" y="632399"/>
                  <a:pt x="245794" y="631070"/>
                  <a:pt x="245447" y="629865"/>
                </a:cubicBezTo>
                <a:cubicBezTo>
                  <a:pt x="245100" y="628661"/>
                  <a:pt x="244562" y="627624"/>
                  <a:pt x="243835" y="626756"/>
                </a:cubicBezTo>
                <a:cubicBezTo>
                  <a:pt x="243108" y="625888"/>
                  <a:pt x="242202" y="625210"/>
                  <a:pt x="241117" y="624722"/>
                </a:cubicBezTo>
                <a:cubicBezTo>
                  <a:pt x="240032" y="624233"/>
                  <a:pt x="238773" y="623989"/>
                  <a:pt x="237340" y="623989"/>
                </a:cubicBezTo>
                <a:close/>
                <a:moveTo>
                  <a:pt x="56365" y="623989"/>
                </a:moveTo>
                <a:cubicBezTo>
                  <a:pt x="55128" y="623989"/>
                  <a:pt x="53999" y="624228"/>
                  <a:pt x="52979" y="624705"/>
                </a:cubicBezTo>
                <a:cubicBezTo>
                  <a:pt x="51959" y="625183"/>
                  <a:pt x="51080" y="625856"/>
                  <a:pt x="50342" y="626724"/>
                </a:cubicBezTo>
                <a:cubicBezTo>
                  <a:pt x="49604" y="627592"/>
                  <a:pt x="49007" y="628634"/>
                  <a:pt x="48552" y="629849"/>
                </a:cubicBezTo>
                <a:cubicBezTo>
                  <a:pt x="48096" y="631065"/>
                  <a:pt x="47814" y="632399"/>
                  <a:pt x="47705" y="633854"/>
                </a:cubicBezTo>
                <a:lnTo>
                  <a:pt x="64895" y="633854"/>
                </a:lnTo>
                <a:cubicBezTo>
                  <a:pt x="64960" y="632399"/>
                  <a:pt x="64819" y="631070"/>
                  <a:pt x="64472" y="629865"/>
                </a:cubicBezTo>
                <a:cubicBezTo>
                  <a:pt x="64124" y="628661"/>
                  <a:pt x="63587" y="627624"/>
                  <a:pt x="62860" y="626756"/>
                </a:cubicBezTo>
                <a:cubicBezTo>
                  <a:pt x="62133" y="625888"/>
                  <a:pt x="61227" y="625210"/>
                  <a:pt x="60142" y="624722"/>
                </a:cubicBezTo>
                <a:cubicBezTo>
                  <a:pt x="59056" y="624233"/>
                  <a:pt x="57798" y="623989"/>
                  <a:pt x="56365" y="623989"/>
                </a:cubicBezTo>
                <a:close/>
                <a:moveTo>
                  <a:pt x="93944" y="623729"/>
                </a:moveTo>
                <a:cubicBezTo>
                  <a:pt x="92816" y="623729"/>
                  <a:pt x="91812" y="623924"/>
                  <a:pt x="90933" y="624315"/>
                </a:cubicBezTo>
                <a:cubicBezTo>
                  <a:pt x="90054" y="624705"/>
                  <a:pt x="89316" y="625221"/>
                  <a:pt x="88719" y="625861"/>
                </a:cubicBezTo>
                <a:cubicBezTo>
                  <a:pt x="88122" y="626501"/>
                  <a:pt x="87666" y="627245"/>
                  <a:pt x="87352" y="628091"/>
                </a:cubicBezTo>
                <a:cubicBezTo>
                  <a:pt x="87037" y="628938"/>
                  <a:pt x="86880" y="629817"/>
                  <a:pt x="86880" y="630728"/>
                </a:cubicBezTo>
                <a:cubicBezTo>
                  <a:pt x="86880" y="631770"/>
                  <a:pt x="87053" y="632725"/>
                  <a:pt x="87401" y="633593"/>
                </a:cubicBezTo>
                <a:cubicBezTo>
                  <a:pt x="87748" y="634461"/>
                  <a:pt x="88236" y="635199"/>
                  <a:pt x="88865" y="635807"/>
                </a:cubicBezTo>
                <a:cubicBezTo>
                  <a:pt x="89495" y="636415"/>
                  <a:pt x="90238" y="636887"/>
                  <a:pt x="91096" y="637223"/>
                </a:cubicBezTo>
                <a:cubicBezTo>
                  <a:pt x="91953" y="637560"/>
                  <a:pt x="92902" y="637728"/>
                  <a:pt x="93944" y="637728"/>
                </a:cubicBezTo>
                <a:cubicBezTo>
                  <a:pt x="95073" y="637728"/>
                  <a:pt x="96077" y="637538"/>
                  <a:pt x="96956" y="637158"/>
                </a:cubicBezTo>
                <a:cubicBezTo>
                  <a:pt x="97835" y="636778"/>
                  <a:pt x="98573" y="636263"/>
                  <a:pt x="99170" y="635612"/>
                </a:cubicBezTo>
                <a:cubicBezTo>
                  <a:pt x="99766" y="634960"/>
                  <a:pt x="100222" y="634212"/>
                  <a:pt x="100537" y="633365"/>
                </a:cubicBezTo>
                <a:cubicBezTo>
                  <a:pt x="100852" y="632519"/>
                  <a:pt x="101009" y="631640"/>
                  <a:pt x="101009" y="630728"/>
                </a:cubicBezTo>
                <a:cubicBezTo>
                  <a:pt x="101009" y="629686"/>
                  <a:pt x="100835" y="628731"/>
                  <a:pt x="100488" y="627863"/>
                </a:cubicBezTo>
                <a:cubicBezTo>
                  <a:pt x="100141" y="626995"/>
                  <a:pt x="99652" y="626257"/>
                  <a:pt x="99023" y="625649"/>
                </a:cubicBezTo>
                <a:cubicBezTo>
                  <a:pt x="98394" y="625042"/>
                  <a:pt x="97650" y="624570"/>
                  <a:pt x="96793" y="624233"/>
                </a:cubicBezTo>
                <a:cubicBezTo>
                  <a:pt x="95936" y="623897"/>
                  <a:pt x="94986" y="623729"/>
                  <a:pt x="93944" y="623729"/>
                </a:cubicBezTo>
                <a:close/>
                <a:moveTo>
                  <a:pt x="539945" y="620050"/>
                </a:moveTo>
                <a:lnTo>
                  <a:pt x="555344" y="620050"/>
                </a:lnTo>
                <a:lnTo>
                  <a:pt x="555344" y="648016"/>
                </a:lnTo>
                <a:lnTo>
                  <a:pt x="565079" y="648016"/>
                </a:lnTo>
                <a:lnTo>
                  <a:pt x="565079" y="652736"/>
                </a:lnTo>
                <a:lnTo>
                  <a:pt x="538871" y="652736"/>
                </a:lnTo>
                <a:lnTo>
                  <a:pt x="538871" y="648016"/>
                </a:lnTo>
                <a:lnTo>
                  <a:pt x="549614" y="648016"/>
                </a:lnTo>
                <a:lnTo>
                  <a:pt x="549614" y="624738"/>
                </a:lnTo>
                <a:lnTo>
                  <a:pt x="539945" y="624738"/>
                </a:lnTo>
                <a:close/>
                <a:moveTo>
                  <a:pt x="120845" y="620050"/>
                </a:moveTo>
                <a:lnTo>
                  <a:pt x="136244" y="620050"/>
                </a:lnTo>
                <a:lnTo>
                  <a:pt x="136244" y="648016"/>
                </a:lnTo>
                <a:lnTo>
                  <a:pt x="145978" y="648016"/>
                </a:lnTo>
                <a:lnTo>
                  <a:pt x="145978" y="652736"/>
                </a:lnTo>
                <a:lnTo>
                  <a:pt x="119771" y="652736"/>
                </a:lnTo>
                <a:lnTo>
                  <a:pt x="119771" y="648016"/>
                </a:lnTo>
                <a:lnTo>
                  <a:pt x="130514" y="648016"/>
                </a:lnTo>
                <a:lnTo>
                  <a:pt x="130514" y="624738"/>
                </a:lnTo>
                <a:lnTo>
                  <a:pt x="120845" y="624738"/>
                </a:lnTo>
                <a:close/>
                <a:moveTo>
                  <a:pt x="412013" y="619594"/>
                </a:moveTo>
                <a:cubicBezTo>
                  <a:pt x="413706" y="619594"/>
                  <a:pt x="415291" y="619713"/>
                  <a:pt x="416767" y="619952"/>
                </a:cubicBezTo>
                <a:cubicBezTo>
                  <a:pt x="418242" y="620191"/>
                  <a:pt x="419653" y="620581"/>
                  <a:pt x="420999" y="621124"/>
                </a:cubicBezTo>
                <a:lnTo>
                  <a:pt x="420999" y="626528"/>
                </a:lnTo>
                <a:cubicBezTo>
                  <a:pt x="419588" y="625791"/>
                  <a:pt x="418150" y="625253"/>
                  <a:pt x="416686" y="624917"/>
                </a:cubicBezTo>
                <a:cubicBezTo>
                  <a:pt x="415220" y="624580"/>
                  <a:pt x="413706" y="624412"/>
                  <a:pt x="412144" y="624412"/>
                </a:cubicBezTo>
                <a:cubicBezTo>
                  <a:pt x="410689" y="624412"/>
                  <a:pt x="409317" y="624689"/>
                  <a:pt x="408025" y="625242"/>
                </a:cubicBezTo>
                <a:cubicBezTo>
                  <a:pt x="406734" y="625796"/>
                  <a:pt x="405600" y="626594"/>
                  <a:pt x="404623" y="627635"/>
                </a:cubicBezTo>
                <a:cubicBezTo>
                  <a:pt x="403646" y="628677"/>
                  <a:pt x="402876" y="629947"/>
                  <a:pt x="402312" y="631444"/>
                </a:cubicBezTo>
                <a:cubicBezTo>
                  <a:pt x="401747" y="632942"/>
                  <a:pt x="401465" y="634635"/>
                  <a:pt x="401465" y="636523"/>
                </a:cubicBezTo>
                <a:cubicBezTo>
                  <a:pt x="401465" y="640473"/>
                  <a:pt x="402426" y="643431"/>
                  <a:pt x="404347" y="645395"/>
                </a:cubicBezTo>
                <a:cubicBezTo>
                  <a:pt x="406267" y="647359"/>
                  <a:pt x="408931" y="648341"/>
                  <a:pt x="412339" y="648341"/>
                </a:cubicBezTo>
                <a:cubicBezTo>
                  <a:pt x="413880" y="648341"/>
                  <a:pt x="415372" y="648167"/>
                  <a:pt x="416816" y="647820"/>
                </a:cubicBezTo>
                <a:cubicBezTo>
                  <a:pt x="418259" y="647473"/>
                  <a:pt x="419653" y="646952"/>
                  <a:pt x="420999" y="646257"/>
                </a:cubicBezTo>
                <a:lnTo>
                  <a:pt x="420999" y="651532"/>
                </a:lnTo>
                <a:cubicBezTo>
                  <a:pt x="419523" y="652096"/>
                  <a:pt x="418009" y="652514"/>
                  <a:pt x="416457" y="652785"/>
                </a:cubicBezTo>
                <a:cubicBezTo>
                  <a:pt x="414906" y="653056"/>
                  <a:pt x="413305" y="653192"/>
                  <a:pt x="411655" y="653192"/>
                </a:cubicBezTo>
                <a:cubicBezTo>
                  <a:pt x="406490" y="653192"/>
                  <a:pt x="402512" y="651792"/>
                  <a:pt x="399724" y="648992"/>
                </a:cubicBezTo>
                <a:cubicBezTo>
                  <a:pt x="396934" y="646192"/>
                  <a:pt x="395540" y="642101"/>
                  <a:pt x="395540" y="636718"/>
                </a:cubicBezTo>
                <a:cubicBezTo>
                  <a:pt x="395540" y="634136"/>
                  <a:pt x="395941" y="631792"/>
                  <a:pt x="396745" y="629686"/>
                </a:cubicBezTo>
                <a:cubicBezTo>
                  <a:pt x="397548" y="627581"/>
                  <a:pt x="398676" y="625780"/>
                  <a:pt x="400130" y="624282"/>
                </a:cubicBezTo>
                <a:cubicBezTo>
                  <a:pt x="401584" y="622784"/>
                  <a:pt x="403321" y="621629"/>
                  <a:pt x="405339" y="620815"/>
                </a:cubicBezTo>
                <a:cubicBezTo>
                  <a:pt x="407358" y="620001"/>
                  <a:pt x="409582" y="619594"/>
                  <a:pt x="412013" y="619594"/>
                </a:cubicBezTo>
                <a:close/>
                <a:moveTo>
                  <a:pt x="761150" y="619464"/>
                </a:moveTo>
                <a:cubicBezTo>
                  <a:pt x="761823" y="619464"/>
                  <a:pt x="762463" y="619599"/>
                  <a:pt x="763071" y="619871"/>
                </a:cubicBezTo>
                <a:cubicBezTo>
                  <a:pt x="763679" y="620142"/>
                  <a:pt x="764210" y="620506"/>
                  <a:pt x="764666" y="620961"/>
                </a:cubicBezTo>
                <a:cubicBezTo>
                  <a:pt x="765122" y="621417"/>
                  <a:pt x="765485" y="621949"/>
                  <a:pt x="765757" y="622557"/>
                </a:cubicBezTo>
                <a:cubicBezTo>
                  <a:pt x="766028" y="623164"/>
                  <a:pt x="766164" y="623805"/>
                  <a:pt x="766164" y="624477"/>
                </a:cubicBezTo>
                <a:cubicBezTo>
                  <a:pt x="766164" y="625172"/>
                  <a:pt x="766028" y="625818"/>
                  <a:pt x="765757" y="626414"/>
                </a:cubicBezTo>
                <a:cubicBezTo>
                  <a:pt x="765485" y="627011"/>
                  <a:pt x="765122" y="627538"/>
                  <a:pt x="764666" y="627993"/>
                </a:cubicBezTo>
                <a:cubicBezTo>
                  <a:pt x="764210" y="628449"/>
                  <a:pt x="763679" y="628807"/>
                  <a:pt x="763071" y="629068"/>
                </a:cubicBezTo>
                <a:cubicBezTo>
                  <a:pt x="762463" y="629328"/>
                  <a:pt x="761823" y="629459"/>
                  <a:pt x="761150" y="629459"/>
                </a:cubicBezTo>
                <a:cubicBezTo>
                  <a:pt x="760456" y="629459"/>
                  <a:pt x="759810" y="629328"/>
                  <a:pt x="759213" y="629068"/>
                </a:cubicBezTo>
                <a:cubicBezTo>
                  <a:pt x="758616" y="628807"/>
                  <a:pt x="758090" y="628449"/>
                  <a:pt x="757634" y="627993"/>
                </a:cubicBezTo>
                <a:cubicBezTo>
                  <a:pt x="757178" y="627538"/>
                  <a:pt x="756820" y="627011"/>
                  <a:pt x="756560" y="626414"/>
                </a:cubicBezTo>
                <a:cubicBezTo>
                  <a:pt x="756299" y="625818"/>
                  <a:pt x="756169" y="625172"/>
                  <a:pt x="756169" y="624477"/>
                </a:cubicBezTo>
                <a:cubicBezTo>
                  <a:pt x="756169" y="623805"/>
                  <a:pt x="756299" y="623164"/>
                  <a:pt x="756560" y="622557"/>
                </a:cubicBezTo>
                <a:cubicBezTo>
                  <a:pt x="756820" y="621949"/>
                  <a:pt x="757178" y="621417"/>
                  <a:pt x="757634" y="620961"/>
                </a:cubicBezTo>
                <a:cubicBezTo>
                  <a:pt x="758090" y="620506"/>
                  <a:pt x="758616" y="620142"/>
                  <a:pt x="759213" y="619871"/>
                </a:cubicBezTo>
                <a:cubicBezTo>
                  <a:pt x="759810" y="619599"/>
                  <a:pt x="760456" y="619464"/>
                  <a:pt x="761150" y="619464"/>
                </a:cubicBezTo>
                <a:close/>
                <a:moveTo>
                  <a:pt x="724515" y="619464"/>
                </a:moveTo>
                <a:cubicBezTo>
                  <a:pt x="725796" y="619464"/>
                  <a:pt x="727217" y="619534"/>
                  <a:pt x="728780" y="619675"/>
                </a:cubicBezTo>
                <a:cubicBezTo>
                  <a:pt x="730343" y="619816"/>
                  <a:pt x="731971" y="620061"/>
                  <a:pt x="733663" y="620408"/>
                </a:cubicBezTo>
                <a:lnTo>
                  <a:pt x="733663" y="625454"/>
                </a:lnTo>
                <a:cubicBezTo>
                  <a:pt x="731884" y="625020"/>
                  <a:pt x="730196" y="624700"/>
                  <a:pt x="728601" y="624494"/>
                </a:cubicBezTo>
                <a:cubicBezTo>
                  <a:pt x="727006" y="624287"/>
                  <a:pt x="725622" y="624184"/>
                  <a:pt x="724450" y="624184"/>
                </a:cubicBezTo>
                <a:cubicBezTo>
                  <a:pt x="723039" y="624184"/>
                  <a:pt x="721851" y="624293"/>
                  <a:pt x="720885" y="624510"/>
                </a:cubicBezTo>
                <a:cubicBezTo>
                  <a:pt x="719919" y="624727"/>
                  <a:pt x="719138" y="625025"/>
                  <a:pt x="718541" y="625405"/>
                </a:cubicBezTo>
                <a:cubicBezTo>
                  <a:pt x="717944" y="625785"/>
                  <a:pt x="717516" y="626230"/>
                  <a:pt x="717255" y="626740"/>
                </a:cubicBezTo>
                <a:cubicBezTo>
                  <a:pt x="716994" y="627250"/>
                  <a:pt x="716864" y="627798"/>
                  <a:pt x="716864" y="628384"/>
                </a:cubicBezTo>
                <a:cubicBezTo>
                  <a:pt x="716864" y="628970"/>
                  <a:pt x="716978" y="629502"/>
                  <a:pt x="717206" y="629979"/>
                </a:cubicBezTo>
                <a:cubicBezTo>
                  <a:pt x="717434" y="630457"/>
                  <a:pt x="717858" y="630918"/>
                  <a:pt x="718476" y="631363"/>
                </a:cubicBezTo>
                <a:cubicBezTo>
                  <a:pt x="719095" y="631808"/>
                  <a:pt x="719957" y="632253"/>
                  <a:pt x="721064" y="632698"/>
                </a:cubicBezTo>
                <a:cubicBezTo>
                  <a:pt x="722171" y="633143"/>
                  <a:pt x="723615" y="633626"/>
                  <a:pt x="725394" y="634147"/>
                </a:cubicBezTo>
                <a:cubicBezTo>
                  <a:pt x="727326" y="634711"/>
                  <a:pt x="728954" y="635302"/>
                  <a:pt x="730278" y="635921"/>
                </a:cubicBezTo>
                <a:cubicBezTo>
                  <a:pt x="731602" y="636539"/>
                  <a:pt x="732676" y="637229"/>
                  <a:pt x="733500" y="637988"/>
                </a:cubicBezTo>
                <a:cubicBezTo>
                  <a:pt x="734325" y="638748"/>
                  <a:pt x="734917" y="639605"/>
                  <a:pt x="735275" y="640560"/>
                </a:cubicBezTo>
                <a:cubicBezTo>
                  <a:pt x="735633" y="641515"/>
                  <a:pt x="735812" y="642600"/>
                  <a:pt x="735812" y="643816"/>
                </a:cubicBezTo>
                <a:cubicBezTo>
                  <a:pt x="735812" y="644966"/>
                  <a:pt x="735617" y="645997"/>
                  <a:pt x="735226" y="646909"/>
                </a:cubicBezTo>
                <a:cubicBezTo>
                  <a:pt x="734836" y="647820"/>
                  <a:pt x="734304" y="648629"/>
                  <a:pt x="733631" y="649334"/>
                </a:cubicBezTo>
                <a:cubicBezTo>
                  <a:pt x="732958" y="650039"/>
                  <a:pt x="732177" y="650642"/>
                  <a:pt x="731287" y="651141"/>
                </a:cubicBezTo>
                <a:cubicBezTo>
                  <a:pt x="730397" y="651640"/>
                  <a:pt x="729447" y="652052"/>
                  <a:pt x="728438" y="652378"/>
                </a:cubicBezTo>
                <a:cubicBezTo>
                  <a:pt x="727429" y="652704"/>
                  <a:pt x="726393" y="652942"/>
                  <a:pt x="725329" y="653094"/>
                </a:cubicBezTo>
                <a:cubicBezTo>
                  <a:pt x="724265" y="653246"/>
                  <a:pt x="723224" y="653322"/>
                  <a:pt x="722204" y="653322"/>
                </a:cubicBezTo>
                <a:cubicBezTo>
                  <a:pt x="719990" y="653322"/>
                  <a:pt x="717955" y="653224"/>
                  <a:pt x="716099" y="653029"/>
                </a:cubicBezTo>
                <a:cubicBezTo>
                  <a:pt x="714244" y="652834"/>
                  <a:pt x="712426" y="652519"/>
                  <a:pt x="710646" y="652085"/>
                </a:cubicBezTo>
                <a:lnTo>
                  <a:pt x="710646" y="646876"/>
                </a:lnTo>
                <a:cubicBezTo>
                  <a:pt x="712556" y="647419"/>
                  <a:pt x="714455" y="647831"/>
                  <a:pt x="716344" y="648113"/>
                </a:cubicBezTo>
                <a:cubicBezTo>
                  <a:pt x="718232" y="648395"/>
                  <a:pt x="720109" y="648536"/>
                  <a:pt x="721976" y="648536"/>
                </a:cubicBezTo>
                <a:cubicBezTo>
                  <a:pt x="724689" y="648536"/>
                  <a:pt x="726696" y="648167"/>
                  <a:pt x="727999" y="647429"/>
                </a:cubicBezTo>
                <a:cubicBezTo>
                  <a:pt x="729301" y="646692"/>
                  <a:pt x="729952" y="645639"/>
                  <a:pt x="729952" y="644272"/>
                </a:cubicBezTo>
                <a:cubicBezTo>
                  <a:pt x="729952" y="643686"/>
                  <a:pt x="729849" y="643159"/>
                  <a:pt x="729643" y="642693"/>
                </a:cubicBezTo>
                <a:cubicBezTo>
                  <a:pt x="729436" y="642226"/>
                  <a:pt x="729062" y="641781"/>
                  <a:pt x="728519" y="641358"/>
                </a:cubicBezTo>
                <a:cubicBezTo>
                  <a:pt x="727977" y="640935"/>
                  <a:pt x="727136" y="640495"/>
                  <a:pt x="725996" y="640039"/>
                </a:cubicBezTo>
                <a:cubicBezTo>
                  <a:pt x="724857" y="639583"/>
                  <a:pt x="723300" y="639063"/>
                  <a:pt x="721324" y="638477"/>
                </a:cubicBezTo>
                <a:cubicBezTo>
                  <a:pt x="719849" y="638042"/>
                  <a:pt x="718487" y="637549"/>
                  <a:pt x="717239" y="636995"/>
                </a:cubicBezTo>
                <a:cubicBezTo>
                  <a:pt x="715991" y="636442"/>
                  <a:pt x="714911" y="635785"/>
                  <a:pt x="714000" y="635026"/>
                </a:cubicBezTo>
                <a:cubicBezTo>
                  <a:pt x="713088" y="634266"/>
                  <a:pt x="712372" y="633376"/>
                  <a:pt x="711851" y="632356"/>
                </a:cubicBezTo>
                <a:cubicBezTo>
                  <a:pt x="711330" y="631336"/>
                  <a:pt x="711069" y="630131"/>
                  <a:pt x="711069" y="628742"/>
                </a:cubicBezTo>
                <a:cubicBezTo>
                  <a:pt x="711069" y="627831"/>
                  <a:pt x="711281" y="626832"/>
                  <a:pt x="711704" y="625747"/>
                </a:cubicBezTo>
                <a:cubicBezTo>
                  <a:pt x="712127" y="624662"/>
                  <a:pt x="712849" y="623653"/>
                  <a:pt x="713869" y="622719"/>
                </a:cubicBezTo>
                <a:cubicBezTo>
                  <a:pt x="714890" y="621786"/>
                  <a:pt x="716268" y="621010"/>
                  <a:pt x="718004" y="620392"/>
                </a:cubicBezTo>
                <a:cubicBezTo>
                  <a:pt x="719740" y="619773"/>
                  <a:pt x="721911" y="619464"/>
                  <a:pt x="724515" y="619464"/>
                </a:cubicBezTo>
                <a:close/>
                <a:moveTo>
                  <a:pt x="685276" y="619464"/>
                </a:moveTo>
                <a:cubicBezTo>
                  <a:pt x="687555" y="619464"/>
                  <a:pt x="689573" y="619822"/>
                  <a:pt x="691331" y="620538"/>
                </a:cubicBezTo>
                <a:cubicBezTo>
                  <a:pt x="693089" y="621254"/>
                  <a:pt x="694570" y="622269"/>
                  <a:pt x="695775" y="623582"/>
                </a:cubicBezTo>
                <a:cubicBezTo>
                  <a:pt x="696980" y="624895"/>
                  <a:pt x="697891" y="626490"/>
                  <a:pt x="698510" y="628368"/>
                </a:cubicBezTo>
                <a:cubicBezTo>
                  <a:pt x="699128" y="630245"/>
                  <a:pt x="699438" y="632345"/>
                  <a:pt x="699438" y="634667"/>
                </a:cubicBezTo>
                <a:cubicBezTo>
                  <a:pt x="699438" y="635470"/>
                  <a:pt x="699427" y="636143"/>
                  <a:pt x="699405" y="636686"/>
                </a:cubicBezTo>
                <a:cubicBezTo>
                  <a:pt x="699383" y="637229"/>
                  <a:pt x="699351" y="637739"/>
                  <a:pt x="699307" y="638216"/>
                </a:cubicBezTo>
                <a:lnTo>
                  <a:pt x="676355" y="638216"/>
                </a:lnTo>
                <a:cubicBezTo>
                  <a:pt x="676355" y="641558"/>
                  <a:pt x="677289" y="644125"/>
                  <a:pt x="679155" y="645916"/>
                </a:cubicBezTo>
                <a:cubicBezTo>
                  <a:pt x="681022" y="647706"/>
                  <a:pt x="683713" y="648601"/>
                  <a:pt x="687229" y="648601"/>
                </a:cubicBezTo>
                <a:cubicBezTo>
                  <a:pt x="688184" y="648601"/>
                  <a:pt x="689139" y="648563"/>
                  <a:pt x="690094" y="648488"/>
                </a:cubicBezTo>
                <a:cubicBezTo>
                  <a:pt x="691049" y="648412"/>
                  <a:pt x="691971" y="648308"/>
                  <a:pt x="692861" y="648178"/>
                </a:cubicBezTo>
                <a:cubicBezTo>
                  <a:pt x="693751" y="648048"/>
                  <a:pt x="694603" y="647902"/>
                  <a:pt x="695417" y="647739"/>
                </a:cubicBezTo>
                <a:cubicBezTo>
                  <a:pt x="696231" y="647576"/>
                  <a:pt x="696985" y="647397"/>
                  <a:pt x="697680" y="647202"/>
                </a:cubicBezTo>
                <a:lnTo>
                  <a:pt x="697680" y="651857"/>
                </a:lnTo>
                <a:cubicBezTo>
                  <a:pt x="696138" y="652291"/>
                  <a:pt x="694397" y="652644"/>
                  <a:pt x="692454" y="652915"/>
                </a:cubicBezTo>
                <a:cubicBezTo>
                  <a:pt x="690512" y="653186"/>
                  <a:pt x="688499" y="653322"/>
                  <a:pt x="686415" y="653322"/>
                </a:cubicBezTo>
                <a:cubicBezTo>
                  <a:pt x="683616" y="653322"/>
                  <a:pt x="681206" y="652942"/>
                  <a:pt x="679188" y="652183"/>
                </a:cubicBezTo>
                <a:cubicBezTo>
                  <a:pt x="677169" y="651423"/>
                  <a:pt x="675514" y="650322"/>
                  <a:pt x="674223" y="648878"/>
                </a:cubicBezTo>
                <a:cubicBezTo>
                  <a:pt x="672932" y="647435"/>
                  <a:pt x="671977" y="645666"/>
                  <a:pt x="671358" y="643572"/>
                </a:cubicBezTo>
                <a:cubicBezTo>
                  <a:pt x="670739" y="641477"/>
                  <a:pt x="670430" y="639106"/>
                  <a:pt x="670430" y="636458"/>
                </a:cubicBezTo>
                <a:cubicBezTo>
                  <a:pt x="670430" y="634157"/>
                  <a:pt x="670761" y="631982"/>
                  <a:pt x="671423" y="629931"/>
                </a:cubicBezTo>
                <a:cubicBezTo>
                  <a:pt x="672085" y="627880"/>
                  <a:pt x="673051" y="626078"/>
                  <a:pt x="674321" y="624526"/>
                </a:cubicBezTo>
                <a:cubicBezTo>
                  <a:pt x="675590" y="622974"/>
                  <a:pt x="677147" y="621743"/>
                  <a:pt x="678992" y="620831"/>
                </a:cubicBezTo>
                <a:cubicBezTo>
                  <a:pt x="680837" y="619920"/>
                  <a:pt x="682932" y="619464"/>
                  <a:pt x="685276" y="619464"/>
                </a:cubicBezTo>
                <a:close/>
                <a:moveTo>
                  <a:pt x="618471" y="619464"/>
                </a:moveTo>
                <a:cubicBezTo>
                  <a:pt x="620445" y="619464"/>
                  <a:pt x="622225" y="619681"/>
                  <a:pt x="623810" y="620115"/>
                </a:cubicBezTo>
                <a:cubicBezTo>
                  <a:pt x="625394" y="620549"/>
                  <a:pt x="626734" y="621211"/>
                  <a:pt x="627830" y="622101"/>
                </a:cubicBezTo>
                <a:cubicBezTo>
                  <a:pt x="628926" y="622991"/>
                  <a:pt x="629767" y="624108"/>
                  <a:pt x="630353" y="625454"/>
                </a:cubicBezTo>
                <a:cubicBezTo>
                  <a:pt x="630939" y="626800"/>
                  <a:pt x="631233" y="628384"/>
                  <a:pt x="631233" y="630207"/>
                </a:cubicBezTo>
                <a:lnTo>
                  <a:pt x="631233" y="652736"/>
                </a:lnTo>
                <a:lnTo>
                  <a:pt x="626154" y="652736"/>
                </a:lnTo>
                <a:lnTo>
                  <a:pt x="626023" y="648341"/>
                </a:lnTo>
                <a:cubicBezTo>
                  <a:pt x="624244" y="650099"/>
                  <a:pt x="622437" y="651369"/>
                  <a:pt x="620603" y="652150"/>
                </a:cubicBezTo>
                <a:cubicBezTo>
                  <a:pt x="618769" y="652932"/>
                  <a:pt x="616843" y="653322"/>
                  <a:pt x="614824" y="653322"/>
                </a:cubicBezTo>
                <a:cubicBezTo>
                  <a:pt x="612958" y="653322"/>
                  <a:pt x="611362" y="653083"/>
                  <a:pt x="610039" y="652606"/>
                </a:cubicBezTo>
                <a:cubicBezTo>
                  <a:pt x="608715" y="652128"/>
                  <a:pt x="607624" y="651472"/>
                  <a:pt x="606767" y="650636"/>
                </a:cubicBezTo>
                <a:cubicBezTo>
                  <a:pt x="605909" y="649801"/>
                  <a:pt x="605280" y="648818"/>
                  <a:pt x="604878" y="647690"/>
                </a:cubicBezTo>
                <a:cubicBezTo>
                  <a:pt x="604477" y="646561"/>
                  <a:pt x="604276" y="645335"/>
                  <a:pt x="604276" y="644011"/>
                </a:cubicBezTo>
                <a:cubicBezTo>
                  <a:pt x="604276" y="640734"/>
                  <a:pt x="605497" y="638167"/>
                  <a:pt x="607939" y="636312"/>
                </a:cubicBezTo>
                <a:cubicBezTo>
                  <a:pt x="610380" y="634456"/>
                  <a:pt x="613989" y="633528"/>
                  <a:pt x="618764" y="633528"/>
                </a:cubicBezTo>
                <a:lnTo>
                  <a:pt x="625535" y="633528"/>
                </a:lnTo>
                <a:lnTo>
                  <a:pt x="625535" y="630663"/>
                </a:lnTo>
                <a:cubicBezTo>
                  <a:pt x="625535" y="628731"/>
                  <a:pt x="624917" y="627185"/>
                  <a:pt x="623679" y="626024"/>
                </a:cubicBezTo>
                <a:cubicBezTo>
                  <a:pt x="622443" y="624863"/>
                  <a:pt x="620554" y="624282"/>
                  <a:pt x="618015" y="624282"/>
                </a:cubicBezTo>
                <a:cubicBezTo>
                  <a:pt x="616170" y="624282"/>
                  <a:pt x="614352" y="624488"/>
                  <a:pt x="612561" y="624901"/>
                </a:cubicBezTo>
                <a:cubicBezTo>
                  <a:pt x="610771" y="625313"/>
                  <a:pt x="608921" y="625899"/>
                  <a:pt x="607011" y="626659"/>
                </a:cubicBezTo>
                <a:lnTo>
                  <a:pt x="607011" y="621547"/>
                </a:lnTo>
                <a:cubicBezTo>
                  <a:pt x="607727" y="621287"/>
                  <a:pt x="608525" y="621032"/>
                  <a:pt x="609404" y="620782"/>
                </a:cubicBezTo>
                <a:cubicBezTo>
                  <a:pt x="610283" y="620533"/>
                  <a:pt x="611210" y="620310"/>
                  <a:pt x="612187" y="620115"/>
                </a:cubicBezTo>
                <a:cubicBezTo>
                  <a:pt x="613164" y="619920"/>
                  <a:pt x="614184" y="619762"/>
                  <a:pt x="615248" y="619643"/>
                </a:cubicBezTo>
                <a:cubicBezTo>
                  <a:pt x="616311" y="619523"/>
                  <a:pt x="617385" y="619464"/>
                  <a:pt x="618471" y="619464"/>
                </a:cubicBezTo>
                <a:close/>
                <a:moveTo>
                  <a:pt x="478330" y="619464"/>
                </a:moveTo>
                <a:cubicBezTo>
                  <a:pt x="481694" y="619464"/>
                  <a:pt x="484239" y="620457"/>
                  <a:pt x="485965" y="622443"/>
                </a:cubicBezTo>
                <a:cubicBezTo>
                  <a:pt x="487690" y="624429"/>
                  <a:pt x="488553" y="627418"/>
                  <a:pt x="488553" y="631412"/>
                </a:cubicBezTo>
                <a:lnTo>
                  <a:pt x="488553" y="652736"/>
                </a:lnTo>
                <a:lnTo>
                  <a:pt x="482888" y="652736"/>
                </a:lnTo>
                <a:lnTo>
                  <a:pt x="482888" y="631868"/>
                </a:lnTo>
                <a:cubicBezTo>
                  <a:pt x="482888" y="629307"/>
                  <a:pt x="482411" y="627413"/>
                  <a:pt x="481456" y="626187"/>
                </a:cubicBezTo>
                <a:cubicBezTo>
                  <a:pt x="480501" y="624960"/>
                  <a:pt x="479079" y="624347"/>
                  <a:pt x="477191" y="624347"/>
                </a:cubicBezTo>
                <a:cubicBezTo>
                  <a:pt x="476496" y="624347"/>
                  <a:pt x="475818" y="624450"/>
                  <a:pt x="475156" y="624657"/>
                </a:cubicBezTo>
                <a:cubicBezTo>
                  <a:pt x="474494" y="624863"/>
                  <a:pt x="473805" y="625221"/>
                  <a:pt x="473089" y="625731"/>
                </a:cubicBezTo>
                <a:cubicBezTo>
                  <a:pt x="472372" y="626241"/>
                  <a:pt x="471596" y="626930"/>
                  <a:pt x="470761" y="627798"/>
                </a:cubicBezTo>
                <a:cubicBezTo>
                  <a:pt x="469925" y="628666"/>
                  <a:pt x="468987" y="629751"/>
                  <a:pt x="467945" y="631054"/>
                </a:cubicBezTo>
                <a:lnTo>
                  <a:pt x="467945" y="652736"/>
                </a:lnTo>
                <a:lnTo>
                  <a:pt x="462280" y="652736"/>
                </a:lnTo>
                <a:lnTo>
                  <a:pt x="462280" y="620050"/>
                </a:lnTo>
                <a:lnTo>
                  <a:pt x="467326" y="620050"/>
                </a:lnTo>
                <a:lnTo>
                  <a:pt x="467554" y="625324"/>
                </a:lnTo>
                <a:cubicBezTo>
                  <a:pt x="468509" y="624195"/>
                  <a:pt x="469432" y="623257"/>
                  <a:pt x="470321" y="622508"/>
                </a:cubicBezTo>
                <a:cubicBezTo>
                  <a:pt x="471211" y="621759"/>
                  <a:pt x="472085" y="621157"/>
                  <a:pt x="472942" y="620701"/>
                </a:cubicBezTo>
                <a:cubicBezTo>
                  <a:pt x="473799" y="620245"/>
                  <a:pt x="474673" y="619925"/>
                  <a:pt x="475563" y="619740"/>
                </a:cubicBezTo>
                <a:cubicBezTo>
                  <a:pt x="476453" y="619556"/>
                  <a:pt x="477375" y="619464"/>
                  <a:pt x="478330" y="619464"/>
                </a:cubicBezTo>
                <a:close/>
                <a:moveTo>
                  <a:pt x="447021" y="619464"/>
                </a:moveTo>
                <a:cubicBezTo>
                  <a:pt x="448996" y="619464"/>
                  <a:pt x="450775" y="619681"/>
                  <a:pt x="452360" y="620115"/>
                </a:cubicBezTo>
                <a:cubicBezTo>
                  <a:pt x="453944" y="620549"/>
                  <a:pt x="455284" y="621211"/>
                  <a:pt x="456380" y="622101"/>
                </a:cubicBezTo>
                <a:cubicBezTo>
                  <a:pt x="457477" y="622991"/>
                  <a:pt x="458317" y="624108"/>
                  <a:pt x="458904" y="625454"/>
                </a:cubicBezTo>
                <a:cubicBezTo>
                  <a:pt x="459490" y="626800"/>
                  <a:pt x="459783" y="628384"/>
                  <a:pt x="459783" y="630207"/>
                </a:cubicBezTo>
                <a:lnTo>
                  <a:pt x="459783" y="652736"/>
                </a:lnTo>
                <a:lnTo>
                  <a:pt x="454704" y="652736"/>
                </a:lnTo>
                <a:lnTo>
                  <a:pt x="454573" y="648341"/>
                </a:lnTo>
                <a:cubicBezTo>
                  <a:pt x="452794" y="650099"/>
                  <a:pt x="450987" y="651369"/>
                  <a:pt x="449153" y="652150"/>
                </a:cubicBezTo>
                <a:cubicBezTo>
                  <a:pt x="447319" y="652932"/>
                  <a:pt x="445393" y="653322"/>
                  <a:pt x="443374" y="653322"/>
                </a:cubicBezTo>
                <a:cubicBezTo>
                  <a:pt x="441508" y="653322"/>
                  <a:pt x="439912" y="653083"/>
                  <a:pt x="438589" y="652606"/>
                </a:cubicBezTo>
                <a:cubicBezTo>
                  <a:pt x="437264" y="652128"/>
                  <a:pt x="436174" y="651472"/>
                  <a:pt x="435317" y="650636"/>
                </a:cubicBezTo>
                <a:cubicBezTo>
                  <a:pt x="434459" y="649801"/>
                  <a:pt x="433830" y="648818"/>
                  <a:pt x="433428" y="647690"/>
                </a:cubicBezTo>
                <a:cubicBezTo>
                  <a:pt x="433027" y="646561"/>
                  <a:pt x="432826" y="645335"/>
                  <a:pt x="432826" y="644011"/>
                </a:cubicBezTo>
                <a:cubicBezTo>
                  <a:pt x="432826" y="640734"/>
                  <a:pt x="434047" y="638167"/>
                  <a:pt x="436488" y="636312"/>
                </a:cubicBezTo>
                <a:cubicBezTo>
                  <a:pt x="438930" y="634456"/>
                  <a:pt x="442539" y="633528"/>
                  <a:pt x="447313" y="633528"/>
                </a:cubicBezTo>
                <a:lnTo>
                  <a:pt x="454085" y="633528"/>
                </a:lnTo>
                <a:lnTo>
                  <a:pt x="454085" y="630663"/>
                </a:lnTo>
                <a:cubicBezTo>
                  <a:pt x="454085" y="628731"/>
                  <a:pt x="453467" y="627185"/>
                  <a:pt x="452229" y="626024"/>
                </a:cubicBezTo>
                <a:cubicBezTo>
                  <a:pt x="450992" y="624863"/>
                  <a:pt x="449104" y="624282"/>
                  <a:pt x="446565" y="624282"/>
                </a:cubicBezTo>
                <a:cubicBezTo>
                  <a:pt x="444720" y="624282"/>
                  <a:pt x="442902" y="624488"/>
                  <a:pt x="441112" y="624901"/>
                </a:cubicBezTo>
                <a:cubicBezTo>
                  <a:pt x="439321" y="625313"/>
                  <a:pt x="437471" y="625899"/>
                  <a:pt x="435561" y="626659"/>
                </a:cubicBezTo>
                <a:lnTo>
                  <a:pt x="435561" y="621547"/>
                </a:lnTo>
                <a:cubicBezTo>
                  <a:pt x="436277" y="621287"/>
                  <a:pt x="437075" y="621032"/>
                  <a:pt x="437954" y="620782"/>
                </a:cubicBezTo>
                <a:cubicBezTo>
                  <a:pt x="438833" y="620533"/>
                  <a:pt x="439761" y="620310"/>
                  <a:pt x="440737" y="620115"/>
                </a:cubicBezTo>
                <a:cubicBezTo>
                  <a:pt x="441714" y="619920"/>
                  <a:pt x="442734" y="619762"/>
                  <a:pt x="443798" y="619643"/>
                </a:cubicBezTo>
                <a:cubicBezTo>
                  <a:pt x="444861" y="619523"/>
                  <a:pt x="445935" y="619464"/>
                  <a:pt x="447021" y="619464"/>
                </a:cubicBezTo>
                <a:close/>
                <a:moveTo>
                  <a:pt x="304276" y="619464"/>
                </a:moveTo>
                <a:cubicBezTo>
                  <a:pt x="306555" y="619464"/>
                  <a:pt x="308573" y="619822"/>
                  <a:pt x="310331" y="620538"/>
                </a:cubicBezTo>
                <a:cubicBezTo>
                  <a:pt x="312089" y="621254"/>
                  <a:pt x="313570" y="622269"/>
                  <a:pt x="314775" y="623582"/>
                </a:cubicBezTo>
                <a:cubicBezTo>
                  <a:pt x="315980" y="624895"/>
                  <a:pt x="316891" y="626490"/>
                  <a:pt x="317510" y="628368"/>
                </a:cubicBezTo>
                <a:cubicBezTo>
                  <a:pt x="318128" y="630245"/>
                  <a:pt x="318437" y="632345"/>
                  <a:pt x="318437" y="634667"/>
                </a:cubicBezTo>
                <a:cubicBezTo>
                  <a:pt x="318437" y="635470"/>
                  <a:pt x="318427" y="636143"/>
                  <a:pt x="318405" y="636686"/>
                </a:cubicBezTo>
                <a:cubicBezTo>
                  <a:pt x="318383" y="637229"/>
                  <a:pt x="318351" y="637739"/>
                  <a:pt x="318307" y="638216"/>
                </a:cubicBezTo>
                <a:lnTo>
                  <a:pt x="295355" y="638216"/>
                </a:lnTo>
                <a:cubicBezTo>
                  <a:pt x="295355" y="641558"/>
                  <a:pt x="296288" y="644125"/>
                  <a:pt x="298155" y="645916"/>
                </a:cubicBezTo>
                <a:cubicBezTo>
                  <a:pt x="300022" y="647706"/>
                  <a:pt x="302713" y="648601"/>
                  <a:pt x="306229" y="648601"/>
                </a:cubicBezTo>
                <a:cubicBezTo>
                  <a:pt x="307184" y="648601"/>
                  <a:pt x="308139" y="648563"/>
                  <a:pt x="309094" y="648488"/>
                </a:cubicBezTo>
                <a:cubicBezTo>
                  <a:pt x="310049" y="648412"/>
                  <a:pt x="310971" y="648308"/>
                  <a:pt x="311861" y="648178"/>
                </a:cubicBezTo>
                <a:cubicBezTo>
                  <a:pt x="312751" y="648048"/>
                  <a:pt x="313603" y="647902"/>
                  <a:pt x="314417" y="647739"/>
                </a:cubicBezTo>
                <a:cubicBezTo>
                  <a:pt x="315231" y="647576"/>
                  <a:pt x="315985" y="647397"/>
                  <a:pt x="316679" y="647202"/>
                </a:cubicBezTo>
                <a:lnTo>
                  <a:pt x="316679" y="651857"/>
                </a:lnTo>
                <a:cubicBezTo>
                  <a:pt x="315138" y="652291"/>
                  <a:pt x="313397" y="652644"/>
                  <a:pt x="311454" y="652915"/>
                </a:cubicBezTo>
                <a:cubicBezTo>
                  <a:pt x="309512" y="653186"/>
                  <a:pt x="307499" y="653322"/>
                  <a:pt x="305415" y="653322"/>
                </a:cubicBezTo>
                <a:cubicBezTo>
                  <a:pt x="302615" y="653322"/>
                  <a:pt x="300206" y="652942"/>
                  <a:pt x="298188" y="652183"/>
                </a:cubicBezTo>
                <a:cubicBezTo>
                  <a:pt x="296169" y="651423"/>
                  <a:pt x="294514" y="650322"/>
                  <a:pt x="293223" y="648878"/>
                </a:cubicBezTo>
                <a:cubicBezTo>
                  <a:pt x="291931" y="647435"/>
                  <a:pt x="290977" y="645666"/>
                  <a:pt x="290358" y="643572"/>
                </a:cubicBezTo>
                <a:cubicBezTo>
                  <a:pt x="289739" y="641477"/>
                  <a:pt x="289430" y="639106"/>
                  <a:pt x="289430" y="636458"/>
                </a:cubicBezTo>
                <a:cubicBezTo>
                  <a:pt x="289430" y="634157"/>
                  <a:pt x="289761" y="631982"/>
                  <a:pt x="290423" y="629931"/>
                </a:cubicBezTo>
                <a:cubicBezTo>
                  <a:pt x="291085" y="627880"/>
                  <a:pt x="292051" y="626078"/>
                  <a:pt x="293321" y="624526"/>
                </a:cubicBezTo>
                <a:cubicBezTo>
                  <a:pt x="294590" y="622974"/>
                  <a:pt x="296148" y="621743"/>
                  <a:pt x="297993" y="620831"/>
                </a:cubicBezTo>
                <a:cubicBezTo>
                  <a:pt x="299837" y="619920"/>
                  <a:pt x="301932" y="619464"/>
                  <a:pt x="304276" y="619464"/>
                </a:cubicBezTo>
                <a:close/>
                <a:moveTo>
                  <a:pt x="270799" y="619464"/>
                </a:moveTo>
                <a:cubicBezTo>
                  <a:pt x="274184" y="619464"/>
                  <a:pt x="276751" y="620560"/>
                  <a:pt x="278498" y="622752"/>
                </a:cubicBezTo>
                <a:cubicBezTo>
                  <a:pt x="280245" y="624944"/>
                  <a:pt x="281054" y="628200"/>
                  <a:pt x="280924" y="632519"/>
                </a:cubicBezTo>
                <a:lnTo>
                  <a:pt x="275194" y="632519"/>
                </a:lnTo>
                <a:cubicBezTo>
                  <a:pt x="275259" y="629654"/>
                  <a:pt x="274841" y="627576"/>
                  <a:pt x="273940" y="626284"/>
                </a:cubicBezTo>
                <a:cubicBezTo>
                  <a:pt x="273040" y="624993"/>
                  <a:pt x="271721" y="624347"/>
                  <a:pt x="269985" y="624347"/>
                </a:cubicBezTo>
                <a:cubicBezTo>
                  <a:pt x="269225" y="624347"/>
                  <a:pt x="268460" y="624483"/>
                  <a:pt x="267689" y="624754"/>
                </a:cubicBezTo>
                <a:cubicBezTo>
                  <a:pt x="266919" y="625025"/>
                  <a:pt x="266127" y="625459"/>
                  <a:pt x="265313" y="626056"/>
                </a:cubicBezTo>
                <a:cubicBezTo>
                  <a:pt x="264499" y="626653"/>
                  <a:pt x="263636" y="627418"/>
                  <a:pt x="262725" y="628352"/>
                </a:cubicBezTo>
                <a:cubicBezTo>
                  <a:pt x="261813" y="629285"/>
                  <a:pt x="260836" y="630413"/>
                  <a:pt x="259795" y="631737"/>
                </a:cubicBezTo>
                <a:lnTo>
                  <a:pt x="259795" y="652736"/>
                </a:lnTo>
                <a:lnTo>
                  <a:pt x="254065" y="652736"/>
                </a:lnTo>
                <a:lnTo>
                  <a:pt x="254065" y="620050"/>
                </a:lnTo>
                <a:lnTo>
                  <a:pt x="259241" y="620050"/>
                </a:lnTo>
                <a:lnTo>
                  <a:pt x="259404" y="626073"/>
                </a:lnTo>
                <a:cubicBezTo>
                  <a:pt x="261336" y="623750"/>
                  <a:pt x="263240" y="622068"/>
                  <a:pt x="265118" y="621026"/>
                </a:cubicBezTo>
                <a:cubicBezTo>
                  <a:pt x="266995" y="619985"/>
                  <a:pt x="268889" y="619464"/>
                  <a:pt x="270799" y="619464"/>
                </a:cubicBezTo>
                <a:close/>
                <a:moveTo>
                  <a:pt x="237601" y="619464"/>
                </a:moveTo>
                <a:cubicBezTo>
                  <a:pt x="239880" y="619464"/>
                  <a:pt x="241898" y="619822"/>
                  <a:pt x="243656" y="620538"/>
                </a:cubicBezTo>
                <a:cubicBezTo>
                  <a:pt x="245414" y="621254"/>
                  <a:pt x="246896" y="622269"/>
                  <a:pt x="248100" y="623582"/>
                </a:cubicBezTo>
                <a:cubicBezTo>
                  <a:pt x="249305" y="624895"/>
                  <a:pt x="250216" y="626490"/>
                  <a:pt x="250835" y="628368"/>
                </a:cubicBezTo>
                <a:cubicBezTo>
                  <a:pt x="251453" y="630245"/>
                  <a:pt x="251763" y="632345"/>
                  <a:pt x="251763" y="634667"/>
                </a:cubicBezTo>
                <a:cubicBezTo>
                  <a:pt x="251763" y="635470"/>
                  <a:pt x="251752" y="636143"/>
                  <a:pt x="251730" y="636686"/>
                </a:cubicBezTo>
                <a:cubicBezTo>
                  <a:pt x="251708" y="637229"/>
                  <a:pt x="251676" y="637739"/>
                  <a:pt x="251632" y="638216"/>
                </a:cubicBezTo>
                <a:lnTo>
                  <a:pt x="228680" y="638216"/>
                </a:lnTo>
                <a:cubicBezTo>
                  <a:pt x="228680" y="641558"/>
                  <a:pt x="229613" y="644125"/>
                  <a:pt x="231480" y="645916"/>
                </a:cubicBezTo>
                <a:cubicBezTo>
                  <a:pt x="233347" y="647706"/>
                  <a:pt x="236038" y="648601"/>
                  <a:pt x="239554" y="648601"/>
                </a:cubicBezTo>
                <a:cubicBezTo>
                  <a:pt x="240509" y="648601"/>
                  <a:pt x="241464" y="648563"/>
                  <a:pt x="242419" y="648488"/>
                </a:cubicBezTo>
                <a:cubicBezTo>
                  <a:pt x="243374" y="648412"/>
                  <a:pt x="244296" y="648308"/>
                  <a:pt x="245186" y="648178"/>
                </a:cubicBezTo>
                <a:cubicBezTo>
                  <a:pt x="246076" y="648048"/>
                  <a:pt x="246928" y="647902"/>
                  <a:pt x="247742" y="647739"/>
                </a:cubicBezTo>
                <a:cubicBezTo>
                  <a:pt x="248556" y="647576"/>
                  <a:pt x="249310" y="647397"/>
                  <a:pt x="250004" y="647202"/>
                </a:cubicBezTo>
                <a:lnTo>
                  <a:pt x="250004" y="651857"/>
                </a:lnTo>
                <a:cubicBezTo>
                  <a:pt x="248464" y="652291"/>
                  <a:pt x="246722" y="652644"/>
                  <a:pt x="244779" y="652915"/>
                </a:cubicBezTo>
                <a:cubicBezTo>
                  <a:pt x="242837" y="653186"/>
                  <a:pt x="240824" y="653322"/>
                  <a:pt x="238740" y="653322"/>
                </a:cubicBezTo>
                <a:cubicBezTo>
                  <a:pt x="235940" y="653322"/>
                  <a:pt x="233531" y="652942"/>
                  <a:pt x="231513" y="652183"/>
                </a:cubicBezTo>
                <a:cubicBezTo>
                  <a:pt x="229494" y="651423"/>
                  <a:pt x="227839" y="650322"/>
                  <a:pt x="226548" y="648878"/>
                </a:cubicBezTo>
                <a:cubicBezTo>
                  <a:pt x="225256" y="647435"/>
                  <a:pt x="224301" y="645666"/>
                  <a:pt x="223683" y="643572"/>
                </a:cubicBezTo>
                <a:cubicBezTo>
                  <a:pt x="223064" y="641477"/>
                  <a:pt x="222755" y="639106"/>
                  <a:pt x="222755" y="636458"/>
                </a:cubicBezTo>
                <a:cubicBezTo>
                  <a:pt x="222755" y="634157"/>
                  <a:pt x="223086" y="631982"/>
                  <a:pt x="223748" y="629931"/>
                </a:cubicBezTo>
                <a:cubicBezTo>
                  <a:pt x="224410" y="627880"/>
                  <a:pt x="225376" y="626078"/>
                  <a:pt x="226645" y="624526"/>
                </a:cubicBezTo>
                <a:cubicBezTo>
                  <a:pt x="227915" y="622974"/>
                  <a:pt x="229473" y="621743"/>
                  <a:pt x="231317" y="620831"/>
                </a:cubicBezTo>
                <a:cubicBezTo>
                  <a:pt x="233162" y="619920"/>
                  <a:pt x="235257" y="619464"/>
                  <a:pt x="237601" y="619464"/>
                </a:cubicBezTo>
                <a:close/>
                <a:moveTo>
                  <a:pt x="162540" y="619464"/>
                </a:moveTo>
                <a:cubicBezTo>
                  <a:pt x="163821" y="619464"/>
                  <a:pt x="165242" y="619534"/>
                  <a:pt x="166805" y="619675"/>
                </a:cubicBezTo>
                <a:cubicBezTo>
                  <a:pt x="168368" y="619816"/>
                  <a:pt x="169995" y="620061"/>
                  <a:pt x="171688" y="620408"/>
                </a:cubicBezTo>
                <a:lnTo>
                  <a:pt x="171688" y="625454"/>
                </a:lnTo>
                <a:cubicBezTo>
                  <a:pt x="169909" y="625020"/>
                  <a:pt x="168221" y="624700"/>
                  <a:pt x="166626" y="624494"/>
                </a:cubicBezTo>
                <a:cubicBezTo>
                  <a:pt x="165031" y="624287"/>
                  <a:pt x="163647" y="624184"/>
                  <a:pt x="162475" y="624184"/>
                </a:cubicBezTo>
                <a:cubicBezTo>
                  <a:pt x="161064" y="624184"/>
                  <a:pt x="159876" y="624293"/>
                  <a:pt x="158910" y="624510"/>
                </a:cubicBezTo>
                <a:cubicBezTo>
                  <a:pt x="157944" y="624727"/>
                  <a:pt x="157163" y="625025"/>
                  <a:pt x="156566" y="625405"/>
                </a:cubicBezTo>
                <a:cubicBezTo>
                  <a:pt x="155969" y="625785"/>
                  <a:pt x="155541" y="626230"/>
                  <a:pt x="155280" y="626740"/>
                </a:cubicBezTo>
                <a:cubicBezTo>
                  <a:pt x="155020" y="627250"/>
                  <a:pt x="154889" y="627798"/>
                  <a:pt x="154889" y="628384"/>
                </a:cubicBezTo>
                <a:cubicBezTo>
                  <a:pt x="154889" y="628970"/>
                  <a:pt x="155003" y="629502"/>
                  <a:pt x="155231" y="629979"/>
                </a:cubicBezTo>
                <a:cubicBezTo>
                  <a:pt x="155459" y="630457"/>
                  <a:pt x="155882" y="630918"/>
                  <a:pt x="156501" y="631363"/>
                </a:cubicBezTo>
                <a:cubicBezTo>
                  <a:pt x="157120" y="631808"/>
                  <a:pt x="157982" y="632253"/>
                  <a:pt x="159089" y="632698"/>
                </a:cubicBezTo>
                <a:cubicBezTo>
                  <a:pt x="160196" y="633143"/>
                  <a:pt x="161640" y="633626"/>
                  <a:pt x="163419" y="634147"/>
                </a:cubicBezTo>
                <a:cubicBezTo>
                  <a:pt x="165351" y="634711"/>
                  <a:pt x="166979" y="635302"/>
                  <a:pt x="168302" y="635921"/>
                </a:cubicBezTo>
                <a:cubicBezTo>
                  <a:pt x="169627" y="636539"/>
                  <a:pt x="170701" y="637229"/>
                  <a:pt x="171526" y="637988"/>
                </a:cubicBezTo>
                <a:cubicBezTo>
                  <a:pt x="172350" y="638748"/>
                  <a:pt x="172942" y="639605"/>
                  <a:pt x="173300" y="640560"/>
                </a:cubicBezTo>
                <a:cubicBezTo>
                  <a:pt x="173658" y="641515"/>
                  <a:pt x="173837" y="642600"/>
                  <a:pt x="173837" y="643816"/>
                </a:cubicBezTo>
                <a:cubicBezTo>
                  <a:pt x="173837" y="644966"/>
                  <a:pt x="173642" y="645997"/>
                  <a:pt x="173251" y="646909"/>
                </a:cubicBezTo>
                <a:cubicBezTo>
                  <a:pt x="172860" y="647820"/>
                  <a:pt x="172329" y="648629"/>
                  <a:pt x="171656" y="649334"/>
                </a:cubicBezTo>
                <a:cubicBezTo>
                  <a:pt x="170983" y="650039"/>
                  <a:pt x="170202" y="650642"/>
                  <a:pt x="169312" y="651141"/>
                </a:cubicBezTo>
                <a:cubicBezTo>
                  <a:pt x="168422" y="651640"/>
                  <a:pt x="167472" y="652052"/>
                  <a:pt x="166463" y="652378"/>
                </a:cubicBezTo>
                <a:cubicBezTo>
                  <a:pt x="165454" y="652704"/>
                  <a:pt x="164418" y="652942"/>
                  <a:pt x="163354" y="653094"/>
                </a:cubicBezTo>
                <a:cubicBezTo>
                  <a:pt x="162290" y="653246"/>
                  <a:pt x="161249" y="653322"/>
                  <a:pt x="160229" y="653322"/>
                </a:cubicBezTo>
                <a:cubicBezTo>
                  <a:pt x="158015" y="653322"/>
                  <a:pt x="155980" y="653224"/>
                  <a:pt x="154125" y="653029"/>
                </a:cubicBezTo>
                <a:cubicBezTo>
                  <a:pt x="152269" y="652834"/>
                  <a:pt x="150451" y="652519"/>
                  <a:pt x="148671" y="652085"/>
                </a:cubicBezTo>
                <a:lnTo>
                  <a:pt x="148671" y="646876"/>
                </a:lnTo>
                <a:cubicBezTo>
                  <a:pt x="150581" y="647419"/>
                  <a:pt x="152480" y="647831"/>
                  <a:pt x="154369" y="648113"/>
                </a:cubicBezTo>
                <a:cubicBezTo>
                  <a:pt x="156257" y="648395"/>
                  <a:pt x="158134" y="648536"/>
                  <a:pt x="160001" y="648536"/>
                </a:cubicBezTo>
                <a:cubicBezTo>
                  <a:pt x="162714" y="648536"/>
                  <a:pt x="164721" y="648167"/>
                  <a:pt x="166024" y="647429"/>
                </a:cubicBezTo>
                <a:cubicBezTo>
                  <a:pt x="167326" y="646692"/>
                  <a:pt x="167977" y="645639"/>
                  <a:pt x="167977" y="644272"/>
                </a:cubicBezTo>
                <a:cubicBezTo>
                  <a:pt x="167977" y="643686"/>
                  <a:pt x="167874" y="643159"/>
                  <a:pt x="167668" y="642693"/>
                </a:cubicBezTo>
                <a:cubicBezTo>
                  <a:pt x="167461" y="642226"/>
                  <a:pt x="167087" y="641781"/>
                  <a:pt x="166544" y="641358"/>
                </a:cubicBezTo>
                <a:cubicBezTo>
                  <a:pt x="166002" y="640935"/>
                  <a:pt x="165161" y="640495"/>
                  <a:pt x="164022" y="640039"/>
                </a:cubicBezTo>
                <a:cubicBezTo>
                  <a:pt x="162882" y="639583"/>
                  <a:pt x="161325" y="639063"/>
                  <a:pt x="159350" y="638477"/>
                </a:cubicBezTo>
                <a:cubicBezTo>
                  <a:pt x="157874" y="638042"/>
                  <a:pt x="156512" y="637549"/>
                  <a:pt x="155264" y="636995"/>
                </a:cubicBezTo>
                <a:cubicBezTo>
                  <a:pt x="154016" y="636442"/>
                  <a:pt x="152936" y="635785"/>
                  <a:pt x="152025" y="635026"/>
                </a:cubicBezTo>
                <a:cubicBezTo>
                  <a:pt x="151113" y="634266"/>
                  <a:pt x="150397" y="633376"/>
                  <a:pt x="149876" y="632356"/>
                </a:cubicBezTo>
                <a:cubicBezTo>
                  <a:pt x="149355" y="631336"/>
                  <a:pt x="149094" y="630131"/>
                  <a:pt x="149094" y="628742"/>
                </a:cubicBezTo>
                <a:cubicBezTo>
                  <a:pt x="149094" y="627831"/>
                  <a:pt x="149306" y="626832"/>
                  <a:pt x="149729" y="625747"/>
                </a:cubicBezTo>
                <a:cubicBezTo>
                  <a:pt x="150153" y="624662"/>
                  <a:pt x="150874" y="623653"/>
                  <a:pt x="151894" y="622719"/>
                </a:cubicBezTo>
                <a:cubicBezTo>
                  <a:pt x="152914" y="621786"/>
                  <a:pt x="154293" y="621010"/>
                  <a:pt x="156029" y="620392"/>
                </a:cubicBezTo>
                <a:cubicBezTo>
                  <a:pt x="157765" y="619773"/>
                  <a:pt x="159936" y="619464"/>
                  <a:pt x="162540" y="619464"/>
                </a:cubicBezTo>
                <a:close/>
                <a:moveTo>
                  <a:pt x="93944" y="619464"/>
                </a:moveTo>
                <a:cubicBezTo>
                  <a:pt x="94747" y="619464"/>
                  <a:pt x="95518" y="619518"/>
                  <a:pt x="96256" y="619627"/>
                </a:cubicBezTo>
                <a:cubicBezTo>
                  <a:pt x="96994" y="619735"/>
                  <a:pt x="97645" y="619876"/>
                  <a:pt x="98209" y="620050"/>
                </a:cubicBezTo>
                <a:lnTo>
                  <a:pt x="110059" y="620050"/>
                </a:lnTo>
                <a:lnTo>
                  <a:pt x="110059" y="624673"/>
                </a:lnTo>
                <a:lnTo>
                  <a:pt x="104818" y="624673"/>
                </a:lnTo>
                <a:cubicBezTo>
                  <a:pt x="105426" y="625432"/>
                  <a:pt x="105898" y="626317"/>
                  <a:pt x="106234" y="627326"/>
                </a:cubicBezTo>
                <a:cubicBezTo>
                  <a:pt x="106571" y="628335"/>
                  <a:pt x="106739" y="629426"/>
                  <a:pt x="106739" y="630598"/>
                </a:cubicBezTo>
                <a:cubicBezTo>
                  <a:pt x="106739" y="632291"/>
                  <a:pt x="106429" y="633837"/>
                  <a:pt x="105811" y="635237"/>
                </a:cubicBezTo>
                <a:cubicBezTo>
                  <a:pt x="105192" y="636637"/>
                  <a:pt x="104319" y="637836"/>
                  <a:pt x="103190" y="638835"/>
                </a:cubicBezTo>
                <a:cubicBezTo>
                  <a:pt x="102062" y="639833"/>
                  <a:pt x="100711" y="640609"/>
                  <a:pt x="99137" y="641162"/>
                </a:cubicBezTo>
                <a:cubicBezTo>
                  <a:pt x="97563" y="641716"/>
                  <a:pt x="95833" y="641993"/>
                  <a:pt x="93944" y="641993"/>
                </a:cubicBezTo>
                <a:cubicBezTo>
                  <a:pt x="92577" y="641993"/>
                  <a:pt x="91296" y="641846"/>
                  <a:pt x="90103" y="641553"/>
                </a:cubicBezTo>
                <a:cubicBezTo>
                  <a:pt x="88909" y="641260"/>
                  <a:pt x="87965" y="640897"/>
                  <a:pt x="87270" y="640462"/>
                </a:cubicBezTo>
                <a:cubicBezTo>
                  <a:pt x="86858" y="641070"/>
                  <a:pt x="86511" y="641645"/>
                  <a:pt x="86229" y="642188"/>
                </a:cubicBezTo>
                <a:cubicBezTo>
                  <a:pt x="85946" y="642730"/>
                  <a:pt x="85805" y="643338"/>
                  <a:pt x="85805" y="644011"/>
                </a:cubicBezTo>
                <a:cubicBezTo>
                  <a:pt x="85805" y="644836"/>
                  <a:pt x="86201" y="645520"/>
                  <a:pt x="86993" y="646062"/>
                </a:cubicBezTo>
                <a:cubicBezTo>
                  <a:pt x="87786" y="646605"/>
                  <a:pt x="88833" y="646898"/>
                  <a:pt x="90135" y="646941"/>
                </a:cubicBezTo>
                <a:lnTo>
                  <a:pt x="98730" y="647267"/>
                </a:lnTo>
                <a:cubicBezTo>
                  <a:pt x="100358" y="647310"/>
                  <a:pt x="101861" y="647516"/>
                  <a:pt x="103239" y="647885"/>
                </a:cubicBezTo>
                <a:cubicBezTo>
                  <a:pt x="104617" y="648254"/>
                  <a:pt x="105800" y="648786"/>
                  <a:pt x="106788" y="649481"/>
                </a:cubicBezTo>
                <a:cubicBezTo>
                  <a:pt x="107775" y="650175"/>
                  <a:pt x="108546" y="651032"/>
                  <a:pt x="109099" y="652052"/>
                </a:cubicBezTo>
                <a:cubicBezTo>
                  <a:pt x="109653" y="653073"/>
                  <a:pt x="109929" y="654255"/>
                  <a:pt x="109929" y="655601"/>
                </a:cubicBezTo>
                <a:cubicBezTo>
                  <a:pt x="109929" y="657055"/>
                  <a:pt x="109615" y="658433"/>
                  <a:pt x="108985" y="659736"/>
                </a:cubicBezTo>
                <a:cubicBezTo>
                  <a:pt x="108356" y="661038"/>
                  <a:pt x="107384" y="662183"/>
                  <a:pt x="106071" y="663170"/>
                </a:cubicBezTo>
                <a:cubicBezTo>
                  <a:pt x="104758" y="664158"/>
                  <a:pt x="103093" y="664945"/>
                  <a:pt x="101074" y="665531"/>
                </a:cubicBezTo>
                <a:cubicBezTo>
                  <a:pt x="99056" y="666117"/>
                  <a:pt x="96657" y="666410"/>
                  <a:pt x="93879" y="666410"/>
                </a:cubicBezTo>
                <a:cubicBezTo>
                  <a:pt x="91231" y="666410"/>
                  <a:pt x="88979" y="666198"/>
                  <a:pt x="87124" y="665775"/>
                </a:cubicBezTo>
                <a:cubicBezTo>
                  <a:pt x="85268" y="665352"/>
                  <a:pt x="83743" y="664766"/>
                  <a:pt x="82550" y="664017"/>
                </a:cubicBezTo>
                <a:cubicBezTo>
                  <a:pt x="81356" y="663268"/>
                  <a:pt x="80488" y="662378"/>
                  <a:pt x="79945" y="661347"/>
                </a:cubicBezTo>
                <a:cubicBezTo>
                  <a:pt x="79403" y="660316"/>
                  <a:pt x="79131" y="659182"/>
                  <a:pt x="79131" y="657945"/>
                </a:cubicBezTo>
                <a:cubicBezTo>
                  <a:pt x="79131" y="656361"/>
                  <a:pt x="79500" y="654972"/>
                  <a:pt x="80238" y="653778"/>
                </a:cubicBezTo>
                <a:cubicBezTo>
                  <a:pt x="80976" y="652584"/>
                  <a:pt x="82116" y="651434"/>
                  <a:pt x="83656" y="650327"/>
                </a:cubicBezTo>
                <a:cubicBezTo>
                  <a:pt x="83092" y="650067"/>
                  <a:pt x="82604" y="649741"/>
                  <a:pt x="82192" y="649350"/>
                </a:cubicBezTo>
                <a:cubicBezTo>
                  <a:pt x="81779" y="648960"/>
                  <a:pt x="81443" y="648531"/>
                  <a:pt x="81182" y="648064"/>
                </a:cubicBezTo>
                <a:cubicBezTo>
                  <a:pt x="80922" y="647598"/>
                  <a:pt x="80726" y="647104"/>
                  <a:pt x="80596" y="646583"/>
                </a:cubicBezTo>
                <a:cubicBezTo>
                  <a:pt x="80466" y="646062"/>
                  <a:pt x="80401" y="645552"/>
                  <a:pt x="80401" y="645053"/>
                </a:cubicBezTo>
                <a:cubicBezTo>
                  <a:pt x="80401" y="643642"/>
                  <a:pt x="80732" y="642351"/>
                  <a:pt x="81394" y="641179"/>
                </a:cubicBezTo>
                <a:cubicBezTo>
                  <a:pt x="82056" y="640007"/>
                  <a:pt x="82843" y="638900"/>
                  <a:pt x="83754" y="637858"/>
                </a:cubicBezTo>
                <a:cubicBezTo>
                  <a:pt x="83342" y="637359"/>
                  <a:pt x="82978" y="636870"/>
                  <a:pt x="82664" y="636393"/>
                </a:cubicBezTo>
                <a:cubicBezTo>
                  <a:pt x="82349" y="635915"/>
                  <a:pt x="82078" y="635400"/>
                  <a:pt x="81850" y="634847"/>
                </a:cubicBezTo>
                <a:cubicBezTo>
                  <a:pt x="81622" y="634293"/>
                  <a:pt x="81448" y="633696"/>
                  <a:pt x="81329" y="633056"/>
                </a:cubicBezTo>
                <a:cubicBezTo>
                  <a:pt x="81209" y="632416"/>
                  <a:pt x="81150" y="631683"/>
                  <a:pt x="81150" y="630858"/>
                </a:cubicBezTo>
                <a:cubicBezTo>
                  <a:pt x="81150" y="629165"/>
                  <a:pt x="81459" y="627619"/>
                  <a:pt x="82078" y="626219"/>
                </a:cubicBezTo>
                <a:cubicBezTo>
                  <a:pt x="82696" y="624819"/>
                  <a:pt x="83564" y="623620"/>
                  <a:pt x="84682" y="622622"/>
                </a:cubicBezTo>
                <a:cubicBezTo>
                  <a:pt x="85800" y="621623"/>
                  <a:pt x="87145" y="620847"/>
                  <a:pt x="88719" y="620294"/>
                </a:cubicBezTo>
                <a:cubicBezTo>
                  <a:pt x="90292" y="619740"/>
                  <a:pt x="92034" y="619464"/>
                  <a:pt x="93944" y="619464"/>
                </a:cubicBezTo>
                <a:close/>
                <a:moveTo>
                  <a:pt x="56626" y="619464"/>
                </a:moveTo>
                <a:cubicBezTo>
                  <a:pt x="58905" y="619464"/>
                  <a:pt x="60923" y="619822"/>
                  <a:pt x="62681" y="620538"/>
                </a:cubicBezTo>
                <a:cubicBezTo>
                  <a:pt x="64439" y="621254"/>
                  <a:pt x="65920" y="622269"/>
                  <a:pt x="67125" y="623582"/>
                </a:cubicBezTo>
                <a:cubicBezTo>
                  <a:pt x="68330" y="624895"/>
                  <a:pt x="69241" y="626490"/>
                  <a:pt x="69860" y="628368"/>
                </a:cubicBezTo>
                <a:cubicBezTo>
                  <a:pt x="70478" y="630245"/>
                  <a:pt x="70788" y="632345"/>
                  <a:pt x="70788" y="634667"/>
                </a:cubicBezTo>
                <a:cubicBezTo>
                  <a:pt x="70788" y="635470"/>
                  <a:pt x="70777" y="636143"/>
                  <a:pt x="70755" y="636686"/>
                </a:cubicBezTo>
                <a:cubicBezTo>
                  <a:pt x="70733" y="637229"/>
                  <a:pt x="70701" y="637739"/>
                  <a:pt x="70657" y="638216"/>
                </a:cubicBezTo>
                <a:lnTo>
                  <a:pt x="47705" y="638216"/>
                </a:lnTo>
                <a:cubicBezTo>
                  <a:pt x="47705" y="641558"/>
                  <a:pt x="48638" y="644125"/>
                  <a:pt x="50505" y="645916"/>
                </a:cubicBezTo>
                <a:cubicBezTo>
                  <a:pt x="52371" y="647706"/>
                  <a:pt x="55063" y="648601"/>
                  <a:pt x="58579" y="648601"/>
                </a:cubicBezTo>
                <a:cubicBezTo>
                  <a:pt x="59534" y="648601"/>
                  <a:pt x="60489" y="648563"/>
                  <a:pt x="61444" y="648488"/>
                </a:cubicBezTo>
                <a:cubicBezTo>
                  <a:pt x="62399" y="648412"/>
                  <a:pt x="63321" y="648308"/>
                  <a:pt x="64211" y="648178"/>
                </a:cubicBezTo>
                <a:cubicBezTo>
                  <a:pt x="65101" y="648048"/>
                  <a:pt x="65953" y="647902"/>
                  <a:pt x="66767" y="647739"/>
                </a:cubicBezTo>
                <a:cubicBezTo>
                  <a:pt x="67581" y="647576"/>
                  <a:pt x="68335" y="647397"/>
                  <a:pt x="69030" y="647202"/>
                </a:cubicBezTo>
                <a:lnTo>
                  <a:pt x="69030" y="651857"/>
                </a:lnTo>
                <a:cubicBezTo>
                  <a:pt x="67488" y="652291"/>
                  <a:pt x="65747" y="652644"/>
                  <a:pt x="63804" y="652915"/>
                </a:cubicBezTo>
                <a:cubicBezTo>
                  <a:pt x="61862" y="653186"/>
                  <a:pt x="59849" y="653322"/>
                  <a:pt x="57765" y="653322"/>
                </a:cubicBezTo>
                <a:cubicBezTo>
                  <a:pt x="54965" y="653322"/>
                  <a:pt x="52556" y="652942"/>
                  <a:pt x="50538" y="652183"/>
                </a:cubicBezTo>
                <a:cubicBezTo>
                  <a:pt x="48519" y="651423"/>
                  <a:pt x="46864" y="650322"/>
                  <a:pt x="45573" y="648878"/>
                </a:cubicBezTo>
                <a:cubicBezTo>
                  <a:pt x="44281" y="647435"/>
                  <a:pt x="43326" y="645666"/>
                  <a:pt x="42708" y="643572"/>
                </a:cubicBezTo>
                <a:cubicBezTo>
                  <a:pt x="42089" y="641477"/>
                  <a:pt x="41780" y="639106"/>
                  <a:pt x="41780" y="636458"/>
                </a:cubicBezTo>
                <a:cubicBezTo>
                  <a:pt x="41780" y="634157"/>
                  <a:pt x="42111" y="631982"/>
                  <a:pt x="42773" y="629931"/>
                </a:cubicBezTo>
                <a:cubicBezTo>
                  <a:pt x="43435" y="627880"/>
                  <a:pt x="44401" y="626078"/>
                  <a:pt x="45670" y="624526"/>
                </a:cubicBezTo>
                <a:cubicBezTo>
                  <a:pt x="46940" y="622974"/>
                  <a:pt x="48497" y="621743"/>
                  <a:pt x="50342" y="620831"/>
                </a:cubicBezTo>
                <a:cubicBezTo>
                  <a:pt x="52187" y="619920"/>
                  <a:pt x="54282" y="619464"/>
                  <a:pt x="56626" y="619464"/>
                </a:cubicBezTo>
                <a:close/>
                <a:moveTo>
                  <a:pt x="11200" y="615069"/>
                </a:moveTo>
                <a:lnTo>
                  <a:pt x="11200" y="629133"/>
                </a:lnTo>
                <a:lnTo>
                  <a:pt x="15888" y="629133"/>
                </a:lnTo>
                <a:cubicBezTo>
                  <a:pt x="17256" y="629133"/>
                  <a:pt x="18488" y="628976"/>
                  <a:pt x="19584" y="628661"/>
                </a:cubicBezTo>
                <a:cubicBezTo>
                  <a:pt x="20680" y="628346"/>
                  <a:pt x="21613" y="627880"/>
                  <a:pt x="22383" y="627261"/>
                </a:cubicBezTo>
                <a:cubicBezTo>
                  <a:pt x="23154" y="626642"/>
                  <a:pt x="23751" y="625883"/>
                  <a:pt x="24174" y="624982"/>
                </a:cubicBezTo>
                <a:cubicBezTo>
                  <a:pt x="24597" y="624081"/>
                  <a:pt x="24809" y="623045"/>
                  <a:pt x="24809" y="621873"/>
                </a:cubicBezTo>
                <a:cubicBezTo>
                  <a:pt x="24809" y="619594"/>
                  <a:pt x="24098" y="617890"/>
                  <a:pt x="22677" y="616762"/>
                </a:cubicBezTo>
                <a:cubicBezTo>
                  <a:pt x="21255" y="615633"/>
                  <a:pt x="19253" y="615069"/>
                  <a:pt x="16670" y="615069"/>
                </a:cubicBezTo>
                <a:close/>
                <a:moveTo>
                  <a:pt x="5405" y="610185"/>
                </a:moveTo>
                <a:lnTo>
                  <a:pt x="16800" y="610185"/>
                </a:lnTo>
                <a:cubicBezTo>
                  <a:pt x="19274" y="610185"/>
                  <a:pt x="21401" y="610457"/>
                  <a:pt x="23181" y="610999"/>
                </a:cubicBezTo>
                <a:cubicBezTo>
                  <a:pt x="24961" y="611542"/>
                  <a:pt x="26420" y="612301"/>
                  <a:pt x="27560" y="613278"/>
                </a:cubicBezTo>
                <a:cubicBezTo>
                  <a:pt x="28699" y="614255"/>
                  <a:pt x="29535" y="615432"/>
                  <a:pt x="30067" y="616810"/>
                </a:cubicBezTo>
                <a:cubicBezTo>
                  <a:pt x="30598" y="618189"/>
                  <a:pt x="30864" y="619713"/>
                  <a:pt x="30864" y="621385"/>
                </a:cubicBezTo>
                <a:cubicBezTo>
                  <a:pt x="30864" y="622708"/>
                  <a:pt x="30669" y="623962"/>
                  <a:pt x="30278" y="625145"/>
                </a:cubicBezTo>
                <a:cubicBezTo>
                  <a:pt x="29888" y="626328"/>
                  <a:pt x="29307" y="627402"/>
                  <a:pt x="28537" y="628368"/>
                </a:cubicBezTo>
                <a:cubicBezTo>
                  <a:pt x="27766" y="629334"/>
                  <a:pt x="26811" y="630169"/>
                  <a:pt x="25672" y="630875"/>
                </a:cubicBezTo>
                <a:cubicBezTo>
                  <a:pt x="24532" y="631580"/>
                  <a:pt x="23224" y="632106"/>
                  <a:pt x="21749" y="632454"/>
                </a:cubicBezTo>
                <a:cubicBezTo>
                  <a:pt x="22942" y="632866"/>
                  <a:pt x="23957" y="633588"/>
                  <a:pt x="24793" y="634619"/>
                </a:cubicBezTo>
                <a:cubicBezTo>
                  <a:pt x="25628" y="635650"/>
                  <a:pt x="26480" y="637022"/>
                  <a:pt x="27348" y="638737"/>
                </a:cubicBezTo>
                <a:lnTo>
                  <a:pt x="34087" y="652736"/>
                </a:lnTo>
                <a:lnTo>
                  <a:pt x="27544" y="652736"/>
                </a:lnTo>
                <a:lnTo>
                  <a:pt x="21195" y="639128"/>
                </a:lnTo>
                <a:cubicBezTo>
                  <a:pt x="20718" y="638086"/>
                  <a:pt x="20229" y="637223"/>
                  <a:pt x="19730" y="636539"/>
                </a:cubicBezTo>
                <a:cubicBezTo>
                  <a:pt x="19231" y="635856"/>
                  <a:pt x="18694" y="635313"/>
                  <a:pt x="18119" y="634912"/>
                </a:cubicBezTo>
                <a:cubicBezTo>
                  <a:pt x="17543" y="634510"/>
                  <a:pt x="16914" y="634222"/>
                  <a:pt x="16230" y="634049"/>
                </a:cubicBezTo>
                <a:cubicBezTo>
                  <a:pt x="15547" y="633875"/>
                  <a:pt x="14782" y="633788"/>
                  <a:pt x="13935" y="633788"/>
                </a:cubicBezTo>
                <a:lnTo>
                  <a:pt x="11200" y="633788"/>
                </a:lnTo>
                <a:lnTo>
                  <a:pt x="11200" y="652736"/>
                </a:lnTo>
                <a:lnTo>
                  <a:pt x="5405" y="652736"/>
                </a:lnTo>
                <a:close/>
                <a:moveTo>
                  <a:pt x="654910" y="609599"/>
                </a:moveTo>
                <a:lnTo>
                  <a:pt x="654910" y="620050"/>
                </a:lnTo>
                <a:lnTo>
                  <a:pt x="669593" y="620050"/>
                </a:lnTo>
                <a:lnTo>
                  <a:pt x="669593" y="624803"/>
                </a:lnTo>
                <a:lnTo>
                  <a:pt x="654910" y="624803"/>
                </a:lnTo>
                <a:lnTo>
                  <a:pt x="654910" y="641407"/>
                </a:lnTo>
                <a:cubicBezTo>
                  <a:pt x="654910" y="643751"/>
                  <a:pt x="655534" y="645503"/>
                  <a:pt x="656782" y="646664"/>
                </a:cubicBezTo>
                <a:cubicBezTo>
                  <a:pt x="658030" y="647826"/>
                  <a:pt x="659870" y="648406"/>
                  <a:pt x="662300" y="648406"/>
                </a:cubicBezTo>
                <a:cubicBezTo>
                  <a:pt x="663342" y="648406"/>
                  <a:pt x="664481" y="648325"/>
                  <a:pt x="665719" y="648162"/>
                </a:cubicBezTo>
                <a:cubicBezTo>
                  <a:pt x="666956" y="647999"/>
                  <a:pt x="668247" y="647744"/>
                  <a:pt x="669593" y="647397"/>
                </a:cubicBezTo>
                <a:lnTo>
                  <a:pt x="669593" y="652280"/>
                </a:lnTo>
                <a:cubicBezTo>
                  <a:pt x="668313" y="652606"/>
                  <a:pt x="666988" y="652839"/>
                  <a:pt x="665621" y="652980"/>
                </a:cubicBezTo>
                <a:cubicBezTo>
                  <a:pt x="664254" y="653121"/>
                  <a:pt x="662865" y="653192"/>
                  <a:pt x="661454" y="653192"/>
                </a:cubicBezTo>
                <a:cubicBezTo>
                  <a:pt x="657352" y="653192"/>
                  <a:pt x="654291" y="652264"/>
                  <a:pt x="652273" y="650408"/>
                </a:cubicBezTo>
                <a:cubicBezTo>
                  <a:pt x="650255" y="648553"/>
                  <a:pt x="649245" y="645704"/>
                  <a:pt x="649245" y="641862"/>
                </a:cubicBezTo>
                <a:lnTo>
                  <a:pt x="649245" y="624803"/>
                </a:lnTo>
                <a:lnTo>
                  <a:pt x="640097" y="624803"/>
                </a:lnTo>
                <a:lnTo>
                  <a:pt x="640097" y="620050"/>
                </a:lnTo>
                <a:lnTo>
                  <a:pt x="649245" y="620050"/>
                </a:lnTo>
                <a:lnTo>
                  <a:pt x="649245" y="611064"/>
                </a:lnTo>
                <a:close/>
                <a:moveTo>
                  <a:pt x="197710" y="609599"/>
                </a:moveTo>
                <a:lnTo>
                  <a:pt x="197710" y="620050"/>
                </a:lnTo>
                <a:lnTo>
                  <a:pt x="212393" y="620050"/>
                </a:lnTo>
                <a:lnTo>
                  <a:pt x="212393" y="624803"/>
                </a:lnTo>
                <a:lnTo>
                  <a:pt x="197710" y="624803"/>
                </a:lnTo>
                <a:lnTo>
                  <a:pt x="197710" y="641407"/>
                </a:lnTo>
                <a:cubicBezTo>
                  <a:pt x="197710" y="643751"/>
                  <a:pt x="198334" y="645503"/>
                  <a:pt x="199582" y="646664"/>
                </a:cubicBezTo>
                <a:cubicBezTo>
                  <a:pt x="200830" y="647826"/>
                  <a:pt x="202669" y="648406"/>
                  <a:pt x="205100" y="648406"/>
                </a:cubicBezTo>
                <a:cubicBezTo>
                  <a:pt x="206142" y="648406"/>
                  <a:pt x="207282" y="648325"/>
                  <a:pt x="208519" y="648162"/>
                </a:cubicBezTo>
                <a:cubicBezTo>
                  <a:pt x="209756" y="647999"/>
                  <a:pt x="211047" y="647744"/>
                  <a:pt x="212393" y="647397"/>
                </a:cubicBezTo>
                <a:lnTo>
                  <a:pt x="212393" y="652280"/>
                </a:lnTo>
                <a:cubicBezTo>
                  <a:pt x="211112" y="652606"/>
                  <a:pt x="209788" y="652839"/>
                  <a:pt x="208421" y="652980"/>
                </a:cubicBezTo>
                <a:cubicBezTo>
                  <a:pt x="207054" y="653121"/>
                  <a:pt x="205665" y="653192"/>
                  <a:pt x="204254" y="653192"/>
                </a:cubicBezTo>
                <a:cubicBezTo>
                  <a:pt x="200152" y="653192"/>
                  <a:pt x="197092" y="652264"/>
                  <a:pt x="195073" y="650408"/>
                </a:cubicBezTo>
                <a:cubicBezTo>
                  <a:pt x="193055" y="648553"/>
                  <a:pt x="192046" y="645704"/>
                  <a:pt x="192046" y="641862"/>
                </a:cubicBezTo>
                <a:lnTo>
                  <a:pt x="192046" y="624803"/>
                </a:lnTo>
                <a:lnTo>
                  <a:pt x="182897" y="624803"/>
                </a:lnTo>
                <a:lnTo>
                  <a:pt x="182897" y="620050"/>
                </a:lnTo>
                <a:lnTo>
                  <a:pt x="192046" y="620050"/>
                </a:lnTo>
                <a:lnTo>
                  <a:pt x="192046" y="611064"/>
                </a:lnTo>
                <a:close/>
                <a:moveTo>
                  <a:pt x="587435" y="606734"/>
                </a:moveTo>
                <a:lnTo>
                  <a:pt x="593133" y="606734"/>
                </a:lnTo>
                <a:lnTo>
                  <a:pt x="593133" y="652736"/>
                </a:lnTo>
                <a:lnTo>
                  <a:pt x="588054" y="652736"/>
                </a:lnTo>
                <a:lnTo>
                  <a:pt x="587859" y="646550"/>
                </a:lnTo>
                <a:cubicBezTo>
                  <a:pt x="586274" y="648851"/>
                  <a:pt x="584560" y="650555"/>
                  <a:pt x="582715" y="651662"/>
                </a:cubicBezTo>
                <a:cubicBezTo>
                  <a:pt x="580870" y="652769"/>
                  <a:pt x="578873" y="653322"/>
                  <a:pt x="576724" y="653322"/>
                </a:cubicBezTo>
                <a:cubicBezTo>
                  <a:pt x="574858" y="653322"/>
                  <a:pt x="573213" y="652932"/>
                  <a:pt x="571792" y="652150"/>
                </a:cubicBezTo>
                <a:cubicBezTo>
                  <a:pt x="570370" y="651369"/>
                  <a:pt x="569187" y="650267"/>
                  <a:pt x="568243" y="648846"/>
                </a:cubicBezTo>
                <a:cubicBezTo>
                  <a:pt x="567299" y="647424"/>
                  <a:pt x="566589" y="645715"/>
                  <a:pt x="566111" y="643718"/>
                </a:cubicBezTo>
                <a:cubicBezTo>
                  <a:pt x="565634" y="641721"/>
                  <a:pt x="565395" y="639507"/>
                  <a:pt x="565395" y="637077"/>
                </a:cubicBezTo>
                <a:cubicBezTo>
                  <a:pt x="565395" y="634298"/>
                  <a:pt x="565774" y="631830"/>
                  <a:pt x="566534" y="629670"/>
                </a:cubicBezTo>
                <a:cubicBezTo>
                  <a:pt x="567294" y="627510"/>
                  <a:pt x="568373" y="625687"/>
                  <a:pt x="569773" y="624201"/>
                </a:cubicBezTo>
                <a:cubicBezTo>
                  <a:pt x="571173" y="622714"/>
                  <a:pt x="572856" y="621585"/>
                  <a:pt x="574820" y="620815"/>
                </a:cubicBezTo>
                <a:cubicBezTo>
                  <a:pt x="576784" y="620044"/>
                  <a:pt x="578970" y="619659"/>
                  <a:pt x="581380" y="619659"/>
                </a:cubicBezTo>
                <a:cubicBezTo>
                  <a:pt x="582422" y="619659"/>
                  <a:pt x="583447" y="619724"/>
                  <a:pt x="584456" y="619854"/>
                </a:cubicBezTo>
                <a:cubicBezTo>
                  <a:pt x="585466" y="619985"/>
                  <a:pt x="586458" y="620191"/>
                  <a:pt x="587435" y="620473"/>
                </a:cubicBezTo>
                <a:close/>
                <a:moveTo>
                  <a:pt x="520760" y="606734"/>
                </a:moveTo>
                <a:lnTo>
                  <a:pt x="526457" y="606734"/>
                </a:lnTo>
                <a:lnTo>
                  <a:pt x="526457" y="652736"/>
                </a:lnTo>
                <a:lnTo>
                  <a:pt x="521379" y="652736"/>
                </a:lnTo>
                <a:lnTo>
                  <a:pt x="521183" y="646550"/>
                </a:lnTo>
                <a:cubicBezTo>
                  <a:pt x="519599" y="648851"/>
                  <a:pt x="517884" y="650555"/>
                  <a:pt x="516040" y="651662"/>
                </a:cubicBezTo>
                <a:cubicBezTo>
                  <a:pt x="514195" y="652769"/>
                  <a:pt x="512198" y="653322"/>
                  <a:pt x="510049" y="653322"/>
                </a:cubicBezTo>
                <a:cubicBezTo>
                  <a:pt x="508182" y="653322"/>
                  <a:pt x="506539" y="652932"/>
                  <a:pt x="505117" y="652150"/>
                </a:cubicBezTo>
                <a:cubicBezTo>
                  <a:pt x="503695" y="651369"/>
                  <a:pt x="502513" y="650267"/>
                  <a:pt x="501568" y="648846"/>
                </a:cubicBezTo>
                <a:cubicBezTo>
                  <a:pt x="500624" y="647424"/>
                  <a:pt x="499913" y="645715"/>
                  <a:pt x="499436" y="643718"/>
                </a:cubicBezTo>
                <a:cubicBezTo>
                  <a:pt x="498958" y="641721"/>
                  <a:pt x="498720" y="639507"/>
                  <a:pt x="498720" y="637077"/>
                </a:cubicBezTo>
                <a:cubicBezTo>
                  <a:pt x="498720" y="634298"/>
                  <a:pt x="499099" y="631830"/>
                  <a:pt x="499859" y="629670"/>
                </a:cubicBezTo>
                <a:cubicBezTo>
                  <a:pt x="500619" y="627510"/>
                  <a:pt x="501699" y="625687"/>
                  <a:pt x="503099" y="624201"/>
                </a:cubicBezTo>
                <a:cubicBezTo>
                  <a:pt x="504498" y="622714"/>
                  <a:pt x="506180" y="621585"/>
                  <a:pt x="508145" y="620815"/>
                </a:cubicBezTo>
                <a:cubicBezTo>
                  <a:pt x="510109" y="620044"/>
                  <a:pt x="512296" y="619659"/>
                  <a:pt x="514705" y="619659"/>
                </a:cubicBezTo>
                <a:cubicBezTo>
                  <a:pt x="515747" y="619659"/>
                  <a:pt x="516772" y="619724"/>
                  <a:pt x="517781" y="619854"/>
                </a:cubicBezTo>
                <a:cubicBezTo>
                  <a:pt x="518790" y="619985"/>
                  <a:pt x="519783" y="620191"/>
                  <a:pt x="520760" y="620473"/>
                </a:cubicBezTo>
                <a:close/>
                <a:moveTo>
                  <a:pt x="349310" y="606734"/>
                </a:moveTo>
                <a:lnTo>
                  <a:pt x="355008" y="606734"/>
                </a:lnTo>
                <a:lnTo>
                  <a:pt x="355008" y="652736"/>
                </a:lnTo>
                <a:lnTo>
                  <a:pt x="349929" y="652736"/>
                </a:lnTo>
                <a:lnTo>
                  <a:pt x="349733" y="646550"/>
                </a:lnTo>
                <a:cubicBezTo>
                  <a:pt x="348149" y="648851"/>
                  <a:pt x="346434" y="650555"/>
                  <a:pt x="344590" y="651662"/>
                </a:cubicBezTo>
                <a:cubicBezTo>
                  <a:pt x="342745" y="652769"/>
                  <a:pt x="340748" y="653322"/>
                  <a:pt x="338599" y="653322"/>
                </a:cubicBezTo>
                <a:cubicBezTo>
                  <a:pt x="336733" y="653322"/>
                  <a:pt x="335089" y="652932"/>
                  <a:pt x="333667" y="652150"/>
                </a:cubicBezTo>
                <a:cubicBezTo>
                  <a:pt x="332245" y="651369"/>
                  <a:pt x="331063" y="650267"/>
                  <a:pt x="330118" y="648846"/>
                </a:cubicBezTo>
                <a:cubicBezTo>
                  <a:pt x="329174" y="647424"/>
                  <a:pt x="328463" y="645715"/>
                  <a:pt x="327986" y="643718"/>
                </a:cubicBezTo>
                <a:cubicBezTo>
                  <a:pt x="327508" y="641721"/>
                  <a:pt x="327270" y="639507"/>
                  <a:pt x="327270" y="637077"/>
                </a:cubicBezTo>
                <a:cubicBezTo>
                  <a:pt x="327270" y="634298"/>
                  <a:pt x="327649" y="631830"/>
                  <a:pt x="328409" y="629670"/>
                </a:cubicBezTo>
                <a:cubicBezTo>
                  <a:pt x="329169" y="627510"/>
                  <a:pt x="330249" y="625687"/>
                  <a:pt x="331649" y="624201"/>
                </a:cubicBezTo>
                <a:cubicBezTo>
                  <a:pt x="333048" y="622714"/>
                  <a:pt x="334730" y="621585"/>
                  <a:pt x="336695" y="620815"/>
                </a:cubicBezTo>
                <a:cubicBezTo>
                  <a:pt x="338659" y="620044"/>
                  <a:pt x="340846" y="619659"/>
                  <a:pt x="343255" y="619659"/>
                </a:cubicBezTo>
                <a:cubicBezTo>
                  <a:pt x="344297" y="619659"/>
                  <a:pt x="345322" y="619724"/>
                  <a:pt x="346331" y="619854"/>
                </a:cubicBezTo>
                <a:cubicBezTo>
                  <a:pt x="347341" y="619985"/>
                  <a:pt x="348334" y="620191"/>
                  <a:pt x="349310" y="620473"/>
                </a:cubicBezTo>
                <a:close/>
                <a:moveTo>
                  <a:pt x="551600" y="606344"/>
                </a:moveTo>
                <a:cubicBezTo>
                  <a:pt x="552230" y="606344"/>
                  <a:pt x="552816" y="606458"/>
                  <a:pt x="553358" y="606685"/>
                </a:cubicBezTo>
                <a:cubicBezTo>
                  <a:pt x="553901" y="606913"/>
                  <a:pt x="554373" y="607234"/>
                  <a:pt x="554774" y="607646"/>
                </a:cubicBezTo>
                <a:cubicBezTo>
                  <a:pt x="555176" y="608058"/>
                  <a:pt x="555490" y="608530"/>
                  <a:pt x="555718" y="609062"/>
                </a:cubicBezTo>
                <a:cubicBezTo>
                  <a:pt x="555946" y="609594"/>
                  <a:pt x="556060" y="610174"/>
                  <a:pt x="556060" y="610804"/>
                </a:cubicBezTo>
                <a:cubicBezTo>
                  <a:pt x="556060" y="611411"/>
                  <a:pt x="555946" y="611987"/>
                  <a:pt x="555718" y="612529"/>
                </a:cubicBezTo>
                <a:cubicBezTo>
                  <a:pt x="555490" y="613072"/>
                  <a:pt x="555176" y="613549"/>
                  <a:pt x="554774" y="613962"/>
                </a:cubicBezTo>
                <a:cubicBezTo>
                  <a:pt x="554373" y="614374"/>
                  <a:pt x="553901" y="614694"/>
                  <a:pt x="553358" y="614922"/>
                </a:cubicBezTo>
                <a:cubicBezTo>
                  <a:pt x="552816" y="615150"/>
                  <a:pt x="552230" y="615264"/>
                  <a:pt x="551600" y="615264"/>
                </a:cubicBezTo>
                <a:cubicBezTo>
                  <a:pt x="550971" y="615264"/>
                  <a:pt x="550385" y="615150"/>
                  <a:pt x="549842" y="614922"/>
                </a:cubicBezTo>
                <a:cubicBezTo>
                  <a:pt x="549300" y="614694"/>
                  <a:pt x="548827" y="614374"/>
                  <a:pt x="548426" y="613962"/>
                </a:cubicBezTo>
                <a:cubicBezTo>
                  <a:pt x="548024" y="613549"/>
                  <a:pt x="547710" y="613072"/>
                  <a:pt x="547482" y="612529"/>
                </a:cubicBezTo>
                <a:cubicBezTo>
                  <a:pt x="547254" y="611987"/>
                  <a:pt x="547140" y="611411"/>
                  <a:pt x="547140" y="610804"/>
                </a:cubicBezTo>
                <a:cubicBezTo>
                  <a:pt x="547140" y="610174"/>
                  <a:pt x="547254" y="609594"/>
                  <a:pt x="547482" y="609062"/>
                </a:cubicBezTo>
                <a:cubicBezTo>
                  <a:pt x="547710" y="608530"/>
                  <a:pt x="548024" y="608058"/>
                  <a:pt x="548426" y="607646"/>
                </a:cubicBezTo>
                <a:cubicBezTo>
                  <a:pt x="548827" y="607234"/>
                  <a:pt x="549300" y="606913"/>
                  <a:pt x="549842" y="606685"/>
                </a:cubicBezTo>
                <a:cubicBezTo>
                  <a:pt x="550385" y="606458"/>
                  <a:pt x="550971" y="606344"/>
                  <a:pt x="551600" y="606344"/>
                </a:cubicBezTo>
                <a:close/>
                <a:moveTo>
                  <a:pt x="132500" y="606344"/>
                </a:moveTo>
                <a:cubicBezTo>
                  <a:pt x="133130" y="606344"/>
                  <a:pt x="133715" y="606458"/>
                  <a:pt x="134258" y="606685"/>
                </a:cubicBezTo>
                <a:cubicBezTo>
                  <a:pt x="134801" y="606913"/>
                  <a:pt x="135273" y="607234"/>
                  <a:pt x="135674" y="607646"/>
                </a:cubicBezTo>
                <a:cubicBezTo>
                  <a:pt x="136076" y="608058"/>
                  <a:pt x="136391" y="608530"/>
                  <a:pt x="136618" y="609062"/>
                </a:cubicBezTo>
                <a:cubicBezTo>
                  <a:pt x="136846" y="609594"/>
                  <a:pt x="136960" y="610174"/>
                  <a:pt x="136960" y="610804"/>
                </a:cubicBezTo>
                <a:cubicBezTo>
                  <a:pt x="136960" y="611411"/>
                  <a:pt x="136846" y="611987"/>
                  <a:pt x="136618" y="612529"/>
                </a:cubicBezTo>
                <a:cubicBezTo>
                  <a:pt x="136391" y="613072"/>
                  <a:pt x="136076" y="613549"/>
                  <a:pt x="135674" y="613962"/>
                </a:cubicBezTo>
                <a:cubicBezTo>
                  <a:pt x="135273" y="614374"/>
                  <a:pt x="134801" y="614694"/>
                  <a:pt x="134258" y="614922"/>
                </a:cubicBezTo>
                <a:cubicBezTo>
                  <a:pt x="133715" y="615150"/>
                  <a:pt x="133130" y="615264"/>
                  <a:pt x="132500" y="615264"/>
                </a:cubicBezTo>
                <a:cubicBezTo>
                  <a:pt x="131871" y="615264"/>
                  <a:pt x="131285" y="615150"/>
                  <a:pt x="130742" y="614922"/>
                </a:cubicBezTo>
                <a:cubicBezTo>
                  <a:pt x="130199" y="614694"/>
                  <a:pt x="129727" y="614374"/>
                  <a:pt x="129326" y="613962"/>
                </a:cubicBezTo>
                <a:cubicBezTo>
                  <a:pt x="128924" y="613549"/>
                  <a:pt x="128610" y="613072"/>
                  <a:pt x="128382" y="612529"/>
                </a:cubicBezTo>
                <a:cubicBezTo>
                  <a:pt x="128154" y="611987"/>
                  <a:pt x="128040" y="611411"/>
                  <a:pt x="128040" y="610804"/>
                </a:cubicBezTo>
                <a:cubicBezTo>
                  <a:pt x="128040" y="610174"/>
                  <a:pt x="128154" y="609594"/>
                  <a:pt x="128382" y="609062"/>
                </a:cubicBezTo>
                <a:cubicBezTo>
                  <a:pt x="128610" y="608530"/>
                  <a:pt x="128924" y="608058"/>
                  <a:pt x="129326" y="607646"/>
                </a:cubicBezTo>
                <a:cubicBezTo>
                  <a:pt x="129727" y="607234"/>
                  <a:pt x="130199" y="606913"/>
                  <a:pt x="130742" y="606685"/>
                </a:cubicBezTo>
                <a:cubicBezTo>
                  <a:pt x="131285" y="606458"/>
                  <a:pt x="131871" y="606344"/>
                  <a:pt x="132500" y="606344"/>
                </a:cubicBezTo>
                <a:close/>
                <a:moveTo>
                  <a:pt x="1349225" y="568528"/>
                </a:moveTo>
                <a:cubicBezTo>
                  <a:pt x="1349833" y="568528"/>
                  <a:pt x="1350397" y="568642"/>
                  <a:pt x="1350918" y="568870"/>
                </a:cubicBezTo>
                <a:cubicBezTo>
                  <a:pt x="1351439" y="569097"/>
                  <a:pt x="1351889" y="569407"/>
                  <a:pt x="1352269" y="569797"/>
                </a:cubicBezTo>
                <a:cubicBezTo>
                  <a:pt x="1352649" y="570188"/>
                  <a:pt x="1352947" y="570649"/>
                  <a:pt x="1353164" y="571181"/>
                </a:cubicBezTo>
                <a:cubicBezTo>
                  <a:pt x="1353381" y="571713"/>
                  <a:pt x="1353490" y="572272"/>
                  <a:pt x="1353490" y="572858"/>
                </a:cubicBezTo>
                <a:cubicBezTo>
                  <a:pt x="1353490" y="573444"/>
                  <a:pt x="1353381" y="573997"/>
                  <a:pt x="1353164" y="574518"/>
                </a:cubicBezTo>
                <a:cubicBezTo>
                  <a:pt x="1352947" y="575039"/>
                  <a:pt x="1352649" y="575489"/>
                  <a:pt x="1352269" y="575869"/>
                </a:cubicBezTo>
                <a:cubicBezTo>
                  <a:pt x="1351889" y="576249"/>
                  <a:pt x="1351439" y="576553"/>
                  <a:pt x="1350918" y="576781"/>
                </a:cubicBezTo>
                <a:cubicBezTo>
                  <a:pt x="1350397" y="577009"/>
                  <a:pt x="1349833" y="577123"/>
                  <a:pt x="1349225" y="577123"/>
                </a:cubicBezTo>
                <a:cubicBezTo>
                  <a:pt x="1348639" y="577123"/>
                  <a:pt x="1348086" y="577009"/>
                  <a:pt x="1347565" y="576781"/>
                </a:cubicBezTo>
                <a:cubicBezTo>
                  <a:pt x="1347044" y="576553"/>
                  <a:pt x="1346588" y="576249"/>
                  <a:pt x="1346197" y="575869"/>
                </a:cubicBezTo>
                <a:cubicBezTo>
                  <a:pt x="1345807" y="575489"/>
                  <a:pt x="1345503" y="575039"/>
                  <a:pt x="1345286" y="574518"/>
                </a:cubicBezTo>
                <a:cubicBezTo>
                  <a:pt x="1345069" y="573997"/>
                  <a:pt x="1344960" y="573444"/>
                  <a:pt x="1344960" y="572858"/>
                </a:cubicBezTo>
                <a:cubicBezTo>
                  <a:pt x="1344960" y="572272"/>
                  <a:pt x="1345069" y="571713"/>
                  <a:pt x="1345286" y="571181"/>
                </a:cubicBezTo>
                <a:cubicBezTo>
                  <a:pt x="1345503" y="570649"/>
                  <a:pt x="1345807" y="570188"/>
                  <a:pt x="1346197" y="569797"/>
                </a:cubicBezTo>
                <a:cubicBezTo>
                  <a:pt x="1346588" y="569407"/>
                  <a:pt x="1347044" y="569097"/>
                  <a:pt x="1347565" y="568870"/>
                </a:cubicBezTo>
                <a:cubicBezTo>
                  <a:pt x="1348086" y="568642"/>
                  <a:pt x="1348639" y="568528"/>
                  <a:pt x="1349225" y="568528"/>
                </a:cubicBezTo>
                <a:close/>
                <a:moveTo>
                  <a:pt x="1599349" y="567128"/>
                </a:moveTo>
                <a:cubicBezTo>
                  <a:pt x="1600022" y="567128"/>
                  <a:pt x="1600662" y="567264"/>
                  <a:pt x="1601270" y="567535"/>
                </a:cubicBezTo>
                <a:cubicBezTo>
                  <a:pt x="1601878" y="567806"/>
                  <a:pt x="1602410" y="568170"/>
                  <a:pt x="1602865" y="568625"/>
                </a:cubicBezTo>
                <a:cubicBezTo>
                  <a:pt x="1603321" y="569081"/>
                  <a:pt x="1603685" y="569613"/>
                  <a:pt x="1603956" y="570221"/>
                </a:cubicBezTo>
                <a:cubicBezTo>
                  <a:pt x="1604227" y="570828"/>
                  <a:pt x="1604363" y="571469"/>
                  <a:pt x="1604363" y="572141"/>
                </a:cubicBezTo>
                <a:cubicBezTo>
                  <a:pt x="1604363" y="572836"/>
                  <a:pt x="1604227" y="573481"/>
                  <a:pt x="1603956" y="574079"/>
                </a:cubicBezTo>
                <a:cubicBezTo>
                  <a:pt x="1603685" y="574675"/>
                  <a:pt x="1603321" y="575202"/>
                  <a:pt x="1602865" y="575658"/>
                </a:cubicBezTo>
                <a:cubicBezTo>
                  <a:pt x="1602410" y="576113"/>
                  <a:pt x="1601878" y="576471"/>
                  <a:pt x="1601270" y="576732"/>
                </a:cubicBezTo>
                <a:cubicBezTo>
                  <a:pt x="1600662" y="576992"/>
                  <a:pt x="1600022" y="577123"/>
                  <a:pt x="1599349" y="577123"/>
                </a:cubicBezTo>
                <a:cubicBezTo>
                  <a:pt x="1598655" y="577123"/>
                  <a:pt x="1598009" y="576992"/>
                  <a:pt x="1597412" y="576732"/>
                </a:cubicBezTo>
                <a:cubicBezTo>
                  <a:pt x="1596815" y="576471"/>
                  <a:pt x="1596289" y="576113"/>
                  <a:pt x="1595833" y="575658"/>
                </a:cubicBezTo>
                <a:cubicBezTo>
                  <a:pt x="1595377" y="575202"/>
                  <a:pt x="1595019" y="574675"/>
                  <a:pt x="1594759" y="574079"/>
                </a:cubicBezTo>
                <a:cubicBezTo>
                  <a:pt x="1594498" y="573481"/>
                  <a:pt x="1594368" y="572836"/>
                  <a:pt x="1594368" y="572141"/>
                </a:cubicBezTo>
                <a:cubicBezTo>
                  <a:pt x="1594368" y="571469"/>
                  <a:pt x="1594498" y="570828"/>
                  <a:pt x="1594759" y="570221"/>
                </a:cubicBezTo>
                <a:cubicBezTo>
                  <a:pt x="1595019" y="569613"/>
                  <a:pt x="1595377" y="569081"/>
                  <a:pt x="1595833" y="568625"/>
                </a:cubicBezTo>
                <a:cubicBezTo>
                  <a:pt x="1596289" y="568170"/>
                  <a:pt x="1596815" y="567806"/>
                  <a:pt x="1597412" y="567535"/>
                </a:cubicBezTo>
                <a:cubicBezTo>
                  <a:pt x="1598009" y="567264"/>
                  <a:pt x="1598655" y="567128"/>
                  <a:pt x="1599349" y="567128"/>
                </a:cubicBezTo>
                <a:close/>
                <a:moveTo>
                  <a:pt x="1037439" y="561658"/>
                </a:moveTo>
                <a:cubicBezTo>
                  <a:pt x="1036028" y="561658"/>
                  <a:pt x="1034813" y="561799"/>
                  <a:pt x="1033793" y="562082"/>
                </a:cubicBezTo>
                <a:cubicBezTo>
                  <a:pt x="1032773" y="562364"/>
                  <a:pt x="1031937" y="562765"/>
                  <a:pt x="1031286" y="563286"/>
                </a:cubicBezTo>
                <a:cubicBezTo>
                  <a:pt x="1030635" y="563807"/>
                  <a:pt x="1030152" y="564431"/>
                  <a:pt x="1029837" y="565158"/>
                </a:cubicBezTo>
                <a:cubicBezTo>
                  <a:pt x="1029523" y="565885"/>
                  <a:pt x="1029365" y="566705"/>
                  <a:pt x="1029365" y="567616"/>
                </a:cubicBezTo>
                <a:cubicBezTo>
                  <a:pt x="1029365" y="568246"/>
                  <a:pt x="1029463" y="568848"/>
                  <a:pt x="1029658" y="569423"/>
                </a:cubicBezTo>
                <a:cubicBezTo>
                  <a:pt x="1029854" y="569998"/>
                  <a:pt x="1030168" y="570508"/>
                  <a:pt x="1030602" y="570953"/>
                </a:cubicBezTo>
                <a:cubicBezTo>
                  <a:pt x="1031037" y="571398"/>
                  <a:pt x="1031601" y="571751"/>
                  <a:pt x="1032295" y="572011"/>
                </a:cubicBezTo>
                <a:cubicBezTo>
                  <a:pt x="1032990" y="572272"/>
                  <a:pt x="1033836" y="572402"/>
                  <a:pt x="1034835" y="572402"/>
                </a:cubicBezTo>
                <a:cubicBezTo>
                  <a:pt x="1036137" y="572402"/>
                  <a:pt x="1037629" y="572006"/>
                  <a:pt x="1039311" y="571214"/>
                </a:cubicBezTo>
                <a:cubicBezTo>
                  <a:pt x="1040993" y="570421"/>
                  <a:pt x="1042768" y="569168"/>
                  <a:pt x="1044634" y="567453"/>
                </a:cubicBezTo>
                <a:lnTo>
                  <a:pt x="1044634" y="561658"/>
                </a:lnTo>
                <a:close/>
                <a:moveTo>
                  <a:pt x="865989" y="561658"/>
                </a:moveTo>
                <a:cubicBezTo>
                  <a:pt x="864578" y="561658"/>
                  <a:pt x="863363" y="561799"/>
                  <a:pt x="862343" y="562082"/>
                </a:cubicBezTo>
                <a:cubicBezTo>
                  <a:pt x="861323" y="562364"/>
                  <a:pt x="860487" y="562765"/>
                  <a:pt x="859836" y="563286"/>
                </a:cubicBezTo>
                <a:cubicBezTo>
                  <a:pt x="859185" y="563807"/>
                  <a:pt x="858702" y="564431"/>
                  <a:pt x="858387" y="565158"/>
                </a:cubicBezTo>
                <a:cubicBezTo>
                  <a:pt x="858073" y="565885"/>
                  <a:pt x="857915" y="566705"/>
                  <a:pt x="857915" y="567616"/>
                </a:cubicBezTo>
                <a:cubicBezTo>
                  <a:pt x="857915" y="568246"/>
                  <a:pt x="858013" y="568848"/>
                  <a:pt x="858208" y="569423"/>
                </a:cubicBezTo>
                <a:cubicBezTo>
                  <a:pt x="858404" y="569998"/>
                  <a:pt x="858718" y="570508"/>
                  <a:pt x="859153" y="570953"/>
                </a:cubicBezTo>
                <a:cubicBezTo>
                  <a:pt x="859587" y="571398"/>
                  <a:pt x="860151" y="571751"/>
                  <a:pt x="860845" y="572011"/>
                </a:cubicBezTo>
                <a:cubicBezTo>
                  <a:pt x="861540" y="572272"/>
                  <a:pt x="862386" y="572402"/>
                  <a:pt x="863385" y="572402"/>
                </a:cubicBezTo>
                <a:cubicBezTo>
                  <a:pt x="864687" y="572402"/>
                  <a:pt x="866179" y="572006"/>
                  <a:pt x="867861" y="571214"/>
                </a:cubicBezTo>
                <a:cubicBezTo>
                  <a:pt x="869543" y="570421"/>
                  <a:pt x="871318" y="569168"/>
                  <a:pt x="873184" y="567453"/>
                </a:cubicBezTo>
                <a:lnTo>
                  <a:pt x="873184" y="561658"/>
                </a:lnTo>
                <a:close/>
                <a:moveTo>
                  <a:pt x="723115" y="561658"/>
                </a:moveTo>
                <a:cubicBezTo>
                  <a:pt x="721705" y="561658"/>
                  <a:pt x="720489" y="561799"/>
                  <a:pt x="719469" y="562082"/>
                </a:cubicBezTo>
                <a:cubicBezTo>
                  <a:pt x="718449" y="562364"/>
                  <a:pt x="717614" y="562765"/>
                  <a:pt x="716962" y="563286"/>
                </a:cubicBezTo>
                <a:cubicBezTo>
                  <a:pt x="716311" y="563807"/>
                  <a:pt x="715828" y="564431"/>
                  <a:pt x="715513" y="565158"/>
                </a:cubicBezTo>
                <a:cubicBezTo>
                  <a:pt x="715199" y="565885"/>
                  <a:pt x="715041" y="566705"/>
                  <a:pt x="715041" y="567616"/>
                </a:cubicBezTo>
                <a:cubicBezTo>
                  <a:pt x="715041" y="568246"/>
                  <a:pt x="715139" y="568848"/>
                  <a:pt x="715334" y="569423"/>
                </a:cubicBezTo>
                <a:cubicBezTo>
                  <a:pt x="715530" y="569998"/>
                  <a:pt x="715844" y="570508"/>
                  <a:pt x="716278" y="570953"/>
                </a:cubicBezTo>
                <a:cubicBezTo>
                  <a:pt x="716712" y="571398"/>
                  <a:pt x="717277" y="571751"/>
                  <a:pt x="717971" y="572011"/>
                </a:cubicBezTo>
                <a:cubicBezTo>
                  <a:pt x="718666" y="572272"/>
                  <a:pt x="719513" y="572402"/>
                  <a:pt x="720511" y="572402"/>
                </a:cubicBezTo>
                <a:cubicBezTo>
                  <a:pt x="721813" y="572402"/>
                  <a:pt x="723305" y="572006"/>
                  <a:pt x="724987" y="571214"/>
                </a:cubicBezTo>
                <a:cubicBezTo>
                  <a:pt x="726669" y="570421"/>
                  <a:pt x="728444" y="569168"/>
                  <a:pt x="730310" y="567453"/>
                </a:cubicBezTo>
                <a:lnTo>
                  <a:pt x="730310" y="561658"/>
                </a:lnTo>
                <a:close/>
                <a:moveTo>
                  <a:pt x="304015" y="561658"/>
                </a:moveTo>
                <a:cubicBezTo>
                  <a:pt x="302604" y="561658"/>
                  <a:pt x="301389" y="561799"/>
                  <a:pt x="300369" y="562082"/>
                </a:cubicBezTo>
                <a:cubicBezTo>
                  <a:pt x="299349" y="562364"/>
                  <a:pt x="298513" y="562765"/>
                  <a:pt x="297862" y="563286"/>
                </a:cubicBezTo>
                <a:cubicBezTo>
                  <a:pt x="297211" y="563807"/>
                  <a:pt x="296728" y="564431"/>
                  <a:pt x="296413" y="565158"/>
                </a:cubicBezTo>
                <a:cubicBezTo>
                  <a:pt x="296099" y="565885"/>
                  <a:pt x="295941" y="566705"/>
                  <a:pt x="295941" y="567616"/>
                </a:cubicBezTo>
                <a:cubicBezTo>
                  <a:pt x="295941" y="568246"/>
                  <a:pt x="296039" y="568848"/>
                  <a:pt x="296234" y="569423"/>
                </a:cubicBezTo>
                <a:cubicBezTo>
                  <a:pt x="296430" y="569998"/>
                  <a:pt x="296744" y="570508"/>
                  <a:pt x="297178" y="570953"/>
                </a:cubicBezTo>
                <a:cubicBezTo>
                  <a:pt x="297613" y="571398"/>
                  <a:pt x="298177" y="571751"/>
                  <a:pt x="298871" y="572011"/>
                </a:cubicBezTo>
                <a:cubicBezTo>
                  <a:pt x="299566" y="572272"/>
                  <a:pt x="300412" y="572402"/>
                  <a:pt x="301411" y="572402"/>
                </a:cubicBezTo>
                <a:cubicBezTo>
                  <a:pt x="302713" y="572402"/>
                  <a:pt x="304205" y="572006"/>
                  <a:pt x="305887" y="571214"/>
                </a:cubicBezTo>
                <a:cubicBezTo>
                  <a:pt x="307569" y="570421"/>
                  <a:pt x="309343" y="569168"/>
                  <a:pt x="311210" y="567453"/>
                </a:cubicBezTo>
                <a:lnTo>
                  <a:pt x="311210" y="561658"/>
                </a:lnTo>
                <a:close/>
                <a:moveTo>
                  <a:pt x="658719" y="548213"/>
                </a:moveTo>
                <a:cubicBezTo>
                  <a:pt x="658003" y="548213"/>
                  <a:pt x="657276" y="548327"/>
                  <a:pt x="656538" y="548555"/>
                </a:cubicBezTo>
                <a:cubicBezTo>
                  <a:pt x="655800" y="548782"/>
                  <a:pt x="655035" y="549162"/>
                  <a:pt x="654243" y="549694"/>
                </a:cubicBezTo>
                <a:cubicBezTo>
                  <a:pt x="653450" y="550226"/>
                  <a:pt x="652615" y="550931"/>
                  <a:pt x="651736" y="551810"/>
                </a:cubicBezTo>
                <a:cubicBezTo>
                  <a:pt x="650857" y="552689"/>
                  <a:pt x="649918" y="553780"/>
                  <a:pt x="648920" y="555082"/>
                </a:cubicBezTo>
                <a:lnTo>
                  <a:pt x="648920" y="570937"/>
                </a:lnTo>
                <a:cubicBezTo>
                  <a:pt x="649962" y="571371"/>
                  <a:pt x="651058" y="571713"/>
                  <a:pt x="652208" y="571962"/>
                </a:cubicBezTo>
                <a:cubicBezTo>
                  <a:pt x="653358" y="572212"/>
                  <a:pt x="654487" y="572337"/>
                  <a:pt x="655594" y="572337"/>
                </a:cubicBezTo>
                <a:cubicBezTo>
                  <a:pt x="658654" y="572337"/>
                  <a:pt x="661052" y="571300"/>
                  <a:pt x="662789" y="569228"/>
                </a:cubicBezTo>
                <a:cubicBezTo>
                  <a:pt x="664525" y="567155"/>
                  <a:pt x="665393" y="564035"/>
                  <a:pt x="665393" y="559868"/>
                </a:cubicBezTo>
                <a:cubicBezTo>
                  <a:pt x="665393" y="558153"/>
                  <a:pt x="665268" y="556580"/>
                  <a:pt x="665019" y="555147"/>
                </a:cubicBezTo>
                <a:cubicBezTo>
                  <a:pt x="664769" y="553715"/>
                  <a:pt x="664373" y="552488"/>
                  <a:pt x="663830" y="551468"/>
                </a:cubicBezTo>
                <a:cubicBezTo>
                  <a:pt x="663288" y="550448"/>
                  <a:pt x="662593" y="549651"/>
                  <a:pt x="661747" y="549075"/>
                </a:cubicBezTo>
                <a:cubicBezTo>
                  <a:pt x="660900" y="548500"/>
                  <a:pt x="659891" y="548213"/>
                  <a:pt x="658719" y="548213"/>
                </a:cubicBezTo>
                <a:close/>
                <a:moveTo>
                  <a:pt x="1000088" y="548147"/>
                </a:moveTo>
                <a:cubicBezTo>
                  <a:pt x="997006" y="548147"/>
                  <a:pt x="994602" y="549146"/>
                  <a:pt x="992877" y="551143"/>
                </a:cubicBezTo>
                <a:cubicBezTo>
                  <a:pt x="991151" y="553140"/>
                  <a:pt x="990289" y="556265"/>
                  <a:pt x="990289" y="560519"/>
                </a:cubicBezTo>
                <a:cubicBezTo>
                  <a:pt x="990289" y="564469"/>
                  <a:pt x="990869" y="567416"/>
                  <a:pt x="992030" y="569358"/>
                </a:cubicBezTo>
                <a:cubicBezTo>
                  <a:pt x="993192" y="571300"/>
                  <a:pt x="994836" y="572272"/>
                  <a:pt x="996963" y="572272"/>
                </a:cubicBezTo>
                <a:cubicBezTo>
                  <a:pt x="998395" y="572272"/>
                  <a:pt x="999909" y="571631"/>
                  <a:pt x="1001504" y="570351"/>
                </a:cubicBezTo>
                <a:cubicBezTo>
                  <a:pt x="1003100" y="569070"/>
                  <a:pt x="1004776" y="567171"/>
                  <a:pt x="1006534" y="564654"/>
                </a:cubicBezTo>
                <a:lnTo>
                  <a:pt x="1006534" y="549482"/>
                </a:lnTo>
                <a:cubicBezTo>
                  <a:pt x="1005601" y="549048"/>
                  <a:pt x="1004570" y="548717"/>
                  <a:pt x="1003441" y="548489"/>
                </a:cubicBezTo>
                <a:cubicBezTo>
                  <a:pt x="1002313" y="548261"/>
                  <a:pt x="1001195" y="548147"/>
                  <a:pt x="1000088" y="548147"/>
                </a:cubicBezTo>
                <a:close/>
                <a:moveTo>
                  <a:pt x="933413" y="548147"/>
                </a:moveTo>
                <a:cubicBezTo>
                  <a:pt x="930331" y="548147"/>
                  <a:pt x="927927" y="549146"/>
                  <a:pt x="926202" y="551143"/>
                </a:cubicBezTo>
                <a:cubicBezTo>
                  <a:pt x="924476" y="553140"/>
                  <a:pt x="923614" y="556265"/>
                  <a:pt x="923614" y="560519"/>
                </a:cubicBezTo>
                <a:cubicBezTo>
                  <a:pt x="923614" y="564469"/>
                  <a:pt x="924194" y="567416"/>
                  <a:pt x="925355" y="569358"/>
                </a:cubicBezTo>
                <a:cubicBezTo>
                  <a:pt x="926517" y="571300"/>
                  <a:pt x="928161" y="572272"/>
                  <a:pt x="930288" y="572272"/>
                </a:cubicBezTo>
                <a:cubicBezTo>
                  <a:pt x="931720" y="572272"/>
                  <a:pt x="933234" y="571631"/>
                  <a:pt x="934829" y="570351"/>
                </a:cubicBezTo>
                <a:cubicBezTo>
                  <a:pt x="936425" y="569070"/>
                  <a:pt x="938101" y="567171"/>
                  <a:pt x="939859" y="564654"/>
                </a:cubicBezTo>
                <a:lnTo>
                  <a:pt x="939859" y="549482"/>
                </a:lnTo>
                <a:cubicBezTo>
                  <a:pt x="938926" y="549048"/>
                  <a:pt x="937895" y="548717"/>
                  <a:pt x="936766" y="548489"/>
                </a:cubicBezTo>
                <a:cubicBezTo>
                  <a:pt x="935638" y="548261"/>
                  <a:pt x="934520" y="548147"/>
                  <a:pt x="933413" y="548147"/>
                </a:cubicBezTo>
                <a:close/>
                <a:moveTo>
                  <a:pt x="552414" y="548147"/>
                </a:moveTo>
                <a:cubicBezTo>
                  <a:pt x="549332" y="548147"/>
                  <a:pt x="546928" y="549146"/>
                  <a:pt x="545203" y="551143"/>
                </a:cubicBezTo>
                <a:cubicBezTo>
                  <a:pt x="543478" y="553140"/>
                  <a:pt x="542615" y="556265"/>
                  <a:pt x="542615" y="560519"/>
                </a:cubicBezTo>
                <a:cubicBezTo>
                  <a:pt x="542615" y="564469"/>
                  <a:pt x="543195" y="567416"/>
                  <a:pt x="544356" y="569358"/>
                </a:cubicBezTo>
                <a:cubicBezTo>
                  <a:pt x="545518" y="571300"/>
                  <a:pt x="547162" y="572272"/>
                  <a:pt x="549289" y="572272"/>
                </a:cubicBezTo>
                <a:cubicBezTo>
                  <a:pt x="550721" y="572272"/>
                  <a:pt x="552235" y="571631"/>
                  <a:pt x="553830" y="570351"/>
                </a:cubicBezTo>
                <a:cubicBezTo>
                  <a:pt x="555425" y="569070"/>
                  <a:pt x="557102" y="567171"/>
                  <a:pt x="558860" y="564654"/>
                </a:cubicBezTo>
                <a:lnTo>
                  <a:pt x="558860" y="549482"/>
                </a:lnTo>
                <a:cubicBezTo>
                  <a:pt x="557927" y="549048"/>
                  <a:pt x="556896" y="548717"/>
                  <a:pt x="555767" y="548489"/>
                </a:cubicBezTo>
                <a:cubicBezTo>
                  <a:pt x="554639" y="548261"/>
                  <a:pt x="553521" y="548147"/>
                  <a:pt x="552414" y="548147"/>
                </a:cubicBezTo>
                <a:close/>
                <a:moveTo>
                  <a:pt x="475400" y="548082"/>
                </a:moveTo>
                <a:cubicBezTo>
                  <a:pt x="473707" y="548082"/>
                  <a:pt x="472259" y="548413"/>
                  <a:pt x="471054" y="549075"/>
                </a:cubicBezTo>
                <a:cubicBezTo>
                  <a:pt x="469849" y="549737"/>
                  <a:pt x="468862" y="550622"/>
                  <a:pt x="468091" y="551729"/>
                </a:cubicBezTo>
                <a:cubicBezTo>
                  <a:pt x="467321" y="552835"/>
                  <a:pt x="466756" y="554121"/>
                  <a:pt x="466399" y="555587"/>
                </a:cubicBezTo>
                <a:cubicBezTo>
                  <a:pt x="466040" y="557052"/>
                  <a:pt x="465861" y="558587"/>
                  <a:pt x="465861" y="560193"/>
                </a:cubicBezTo>
                <a:cubicBezTo>
                  <a:pt x="465861" y="562212"/>
                  <a:pt x="466084" y="563981"/>
                  <a:pt x="466529" y="565500"/>
                </a:cubicBezTo>
                <a:cubicBezTo>
                  <a:pt x="466974" y="567019"/>
                  <a:pt x="467608" y="568283"/>
                  <a:pt x="468433" y="569293"/>
                </a:cubicBezTo>
                <a:cubicBezTo>
                  <a:pt x="469258" y="570302"/>
                  <a:pt x="470256" y="571062"/>
                  <a:pt x="471428" y="571572"/>
                </a:cubicBezTo>
                <a:cubicBezTo>
                  <a:pt x="472600" y="572082"/>
                  <a:pt x="473924" y="572337"/>
                  <a:pt x="475400" y="572337"/>
                </a:cubicBezTo>
                <a:cubicBezTo>
                  <a:pt x="477093" y="572337"/>
                  <a:pt x="478542" y="572006"/>
                  <a:pt x="479747" y="571344"/>
                </a:cubicBezTo>
                <a:cubicBezTo>
                  <a:pt x="480951" y="570682"/>
                  <a:pt x="481939" y="569797"/>
                  <a:pt x="482709" y="568691"/>
                </a:cubicBezTo>
                <a:cubicBezTo>
                  <a:pt x="483480" y="567584"/>
                  <a:pt x="484044" y="566298"/>
                  <a:pt x="484402" y="564832"/>
                </a:cubicBezTo>
                <a:cubicBezTo>
                  <a:pt x="484760" y="563368"/>
                  <a:pt x="484939" y="561821"/>
                  <a:pt x="484939" y="560193"/>
                </a:cubicBezTo>
                <a:cubicBezTo>
                  <a:pt x="484939" y="558175"/>
                  <a:pt x="484717" y="556411"/>
                  <a:pt x="484272" y="554903"/>
                </a:cubicBezTo>
                <a:cubicBezTo>
                  <a:pt x="483827" y="553395"/>
                  <a:pt x="483192" y="552136"/>
                  <a:pt x="482367" y="551126"/>
                </a:cubicBezTo>
                <a:cubicBezTo>
                  <a:pt x="481543" y="550117"/>
                  <a:pt x="480539" y="549358"/>
                  <a:pt x="479356" y="548848"/>
                </a:cubicBezTo>
                <a:cubicBezTo>
                  <a:pt x="478173" y="548338"/>
                  <a:pt x="476854" y="548082"/>
                  <a:pt x="475400" y="548082"/>
                </a:cubicBezTo>
                <a:close/>
                <a:moveTo>
                  <a:pt x="161075" y="548082"/>
                </a:moveTo>
                <a:cubicBezTo>
                  <a:pt x="159382" y="548082"/>
                  <a:pt x="157933" y="548413"/>
                  <a:pt x="156729" y="549075"/>
                </a:cubicBezTo>
                <a:cubicBezTo>
                  <a:pt x="155524" y="549737"/>
                  <a:pt x="154537" y="550622"/>
                  <a:pt x="153766" y="551729"/>
                </a:cubicBezTo>
                <a:cubicBezTo>
                  <a:pt x="152996" y="552835"/>
                  <a:pt x="152431" y="554121"/>
                  <a:pt x="152074" y="555587"/>
                </a:cubicBezTo>
                <a:cubicBezTo>
                  <a:pt x="151715" y="557052"/>
                  <a:pt x="151536" y="558587"/>
                  <a:pt x="151536" y="560193"/>
                </a:cubicBezTo>
                <a:cubicBezTo>
                  <a:pt x="151536" y="562212"/>
                  <a:pt x="151759" y="563981"/>
                  <a:pt x="152204" y="565500"/>
                </a:cubicBezTo>
                <a:cubicBezTo>
                  <a:pt x="152649" y="567019"/>
                  <a:pt x="153284" y="568283"/>
                  <a:pt x="154108" y="569293"/>
                </a:cubicBezTo>
                <a:cubicBezTo>
                  <a:pt x="154933" y="570302"/>
                  <a:pt x="155931" y="571062"/>
                  <a:pt x="157103" y="571572"/>
                </a:cubicBezTo>
                <a:cubicBezTo>
                  <a:pt x="158275" y="572082"/>
                  <a:pt x="159599" y="572337"/>
                  <a:pt x="161075" y="572337"/>
                </a:cubicBezTo>
                <a:cubicBezTo>
                  <a:pt x="162768" y="572337"/>
                  <a:pt x="164217" y="572006"/>
                  <a:pt x="165421" y="571344"/>
                </a:cubicBezTo>
                <a:cubicBezTo>
                  <a:pt x="166626" y="570682"/>
                  <a:pt x="167614" y="569797"/>
                  <a:pt x="168384" y="568691"/>
                </a:cubicBezTo>
                <a:cubicBezTo>
                  <a:pt x="169155" y="567584"/>
                  <a:pt x="169719" y="566298"/>
                  <a:pt x="170077" y="564832"/>
                </a:cubicBezTo>
                <a:cubicBezTo>
                  <a:pt x="170435" y="563368"/>
                  <a:pt x="170614" y="561821"/>
                  <a:pt x="170614" y="560193"/>
                </a:cubicBezTo>
                <a:cubicBezTo>
                  <a:pt x="170614" y="558175"/>
                  <a:pt x="170392" y="556411"/>
                  <a:pt x="169947" y="554903"/>
                </a:cubicBezTo>
                <a:cubicBezTo>
                  <a:pt x="169502" y="553395"/>
                  <a:pt x="168867" y="552136"/>
                  <a:pt x="168042" y="551126"/>
                </a:cubicBezTo>
                <a:cubicBezTo>
                  <a:pt x="167217" y="550117"/>
                  <a:pt x="166213" y="549358"/>
                  <a:pt x="165031" y="548848"/>
                </a:cubicBezTo>
                <a:cubicBezTo>
                  <a:pt x="163848" y="548338"/>
                  <a:pt x="162529" y="548082"/>
                  <a:pt x="161075" y="548082"/>
                </a:cubicBezTo>
                <a:close/>
                <a:moveTo>
                  <a:pt x="56300" y="548082"/>
                </a:moveTo>
                <a:cubicBezTo>
                  <a:pt x="54607" y="548082"/>
                  <a:pt x="53158" y="548413"/>
                  <a:pt x="51954" y="549075"/>
                </a:cubicBezTo>
                <a:cubicBezTo>
                  <a:pt x="50749" y="549737"/>
                  <a:pt x="49762" y="550622"/>
                  <a:pt x="48991" y="551729"/>
                </a:cubicBezTo>
                <a:cubicBezTo>
                  <a:pt x="48221" y="552835"/>
                  <a:pt x="47656" y="554121"/>
                  <a:pt x="47298" y="555587"/>
                </a:cubicBezTo>
                <a:cubicBezTo>
                  <a:pt x="46940" y="557052"/>
                  <a:pt x="46761" y="558587"/>
                  <a:pt x="46761" y="560193"/>
                </a:cubicBezTo>
                <a:cubicBezTo>
                  <a:pt x="46761" y="562212"/>
                  <a:pt x="46984" y="563981"/>
                  <a:pt x="47428" y="565500"/>
                </a:cubicBezTo>
                <a:cubicBezTo>
                  <a:pt x="47873" y="567019"/>
                  <a:pt x="48508" y="568283"/>
                  <a:pt x="49333" y="569293"/>
                </a:cubicBezTo>
                <a:cubicBezTo>
                  <a:pt x="50158" y="570302"/>
                  <a:pt x="51156" y="571062"/>
                  <a:pt x="52328" y="571572"/>
                </a:cubicBezTo>
                <a:cubicBezTo>
                  <a:pt x="53500" y="572082"/>
                  <a:pt x="54824" y="572337"/>
                  <a:pt x="56300" y="572337"/>
                </a:cubicBezTo>
                <a:cubicBezTo>
                  <a:pt x="57993" y="572337"/>
                  <a:pt x="59442" y="572006"/>
                  <a:pt x="60646" y="571344"/>
                </a:cubicBezTo>
                <a:cubicBezTo>
                  <a:pt x="61851" y="570682"/>
                  <a:pt x="62838" y="569797"/>
                  <a:pt x="63609" y="568691"/>
                </a:cubicBezTo>
                <a:cubicBezTo>
                  <a:pt x="64379" y="567584"/>
                  <a:pt x="64944" y="566298"/>
                  <a:pt x="65302" y="564832"/>
                </a:cubicBezTo>
                <a:cubicBezTo>
                  <a:pt x="65660" y="563368"/>
                  <a:pt x="65839" y="561821"/>
                  <a:pt x="65839" y="560193"/>
                </a:cubicBezTo>
                <a:cubicBezTo>
                  <a:pt x="65839" y="558175"/>
                  <a:pt x="65617" y="556411"/>
                  <a:pt x="65172" y="554903"/>
                </a:cubicBezTo>
                <a:cubicBezTo>
                  <a:pt x="64727" y="553395"/>
                  <a:pt x="64092" y="552136"/>
                  <a:pt x="63267" y="551126"/>
                </a:cubicBezTo>
                <a:cubicBezTo>
                  <a:pt x="62442" y="550117"/>
                  <a:pt x="61438" y="549358"/>
                  <a:pt x="60256" y="548848"/>
                </a:cubicBezTo>
                <a:cubicBezTo>
                  <a:pt x="59073" y="548338"/>
                  <a:pt x="57754" y="548082"/>
                  <a:pt x="56300" y="548082"/>
                </a:cubicBezTo>
                <a:close/>
                <a:moveTo>
                  <a:pt x="1104114" y="547789"/>
                </a:moveTo>
                <a:cubicBezTo>
                  <a:pt x="1102877" y="547789"/>
                  <a:pt x="1101749" y="548028"/>
                  <a:pt x="1100729" y="548506"/>
                </a:cubicBezTo>
                <a:cubicBezTo>
                  <a:pt x="1099708" y="548983"/>
                  <a:pt x="1098829" y="549656"/>
                  <a:pt x="1098091" y="550524"/>
                </a:cubicBezTo>
                <a:cubicBezTo>
                  <a:pt x="1097353" y="551392"/>
                  <a:pt x="1096757" y="552434"/>
                  <a:pt x="1096301" y="553650"/>
                </a:cubicBezTo>
                <a:cubicBezTo>
                  <a:pt x="1095845" y="554865"/>
                  <a:pt x="1095563" y="556200"/>
                  <a:pt x="1095454" y="557654"/>
                </a:cubicBezTo>
                <a:lnTo>
                  <a:pt x="1112644" y="557654"/>
                </a:lnTo>
                <a:cubicBezTo>
                  <a:pt x="1112709" y="556200"/>
                  <a:pt x="1112568" y="554870"/>
                  <a:pt x="1112221" y="553666"/>
                </a:cubicBezTo>
                <a:cubicBezTo>
                  <a:pt x="1111874" y="552461"/>
                  <a:pt x="1111336" y="551425"/>
                  <a:pt x="1110609" y="550557"/>
                </a:cubicBezTo>
                <a:cubicBezTo>
                  <a:pt x="1109882" y="549689"/>
                  <a:pt x="1108976" y="549010"/>
                  <a:pt x="1107891" y="548522"/>
                </a:cubicBezTo>
                <a:cubicBezTo>
                  <a:pt x="1106806" y="548034"/>
                  <a:pt x="1105547" y="547789"/>
                  <a:pt x="1104114" y="547789"/>
                </a:cubicBezTo>
                <a:close/>
                <a:moveTo>
                  <a:pt x="1235269" y="543850"/>
                </a:moveTo>
                <a:lnTo>
                  <a:pt x="1250668" y="543850"/>
                </a:lnTo>
                <a:lnTo>
                  <a:pt x="1250668" y="571816"/>
                </a:lnTo>
                <a:lnTo>
                  <a:pt x="1260402" y="571816"/>
                </a:lnTo>
                <a:lnTo>
                  <a:pt x="1260402" y="576536"/>
                </a:lnTo>
                <a:lnTo>
                  <a:pt x="1234195" y="576536"/>
                </a:lnTo>
                <a:lnTo>
                  <a:pt x="1234195" y="571816"/>
                </a:lnTo>
                <a:lnTo>
                  <a:pt x="1244938" y="571816"/>
                </a:lnTo>
                <a:lnTo>
                  <a:pt x="1244938" y="548538"/>
                </a:lnTo>
                <a:lnTo>
                  <a:pt x="1235269" y="548538"/>
                </a:lnTo>
                <a:close/>
                <a:moveTo>
                  <a:pt x="959044" y="543850"/>
                </a:moveTo>
                <a:lnTo>
                  <a:pt x="974443" y="543850"/>
                </a:lnTo>
                <a:lnTo>
                  <a:pt x="974443" y="571816"/>
                </a:lnTo>
                <a:lnTo>
                  <a:pt x="984177" y="571816"/>
                </a:lnTo>
                <a:lnTo>
                  <a:pt x="984177" y="576536"/>
                </a:lnTo>
                <a:lnTo>
                  <a:pt x="957970" y="576536"/>
                </a:lnTo>
                <a:lnTo>
                  <a:pt x="957970" y="571816"/>
                </a:lnTo>
                <a:lnTo>
                  <a:pt x="968713" y="571816"/>
                </a:lnTo>
                <a:lnTo>
                  <a:pt x="968713" y="548538"/>
                </a:lnTo>
                <a:lnTo>
                  <a:pt x="959044" y="548538"/>
                </a:lnTo>
                <a:close/>
                <a:moveTo>
                  <a:pt x="744970" y="543850"/>
                </a:moveTo>
                <a:lnTo>
                  <a:pt x="751416" y="543850"/>
                </a:lnTo>
                <a:lnTo>
                  <a:pt x="759685" y="565467"/>
                </a:lnTo>
                <a:lnTo>
                  <a:pt x="761346" y="570546"/>
                </a:lnTo>
                <a:lnTo>
                  <a:pt x="763234" y="565337"/>
                </a:lnTo>
                <a:lnTo>
                  <a:pt x="770885" y="543850"/>
                </a:lnTo>
                <a:lnTo>
                  <a:pt x="777103" y="543850"/>
                </a:lnTo>
                <a:lnTo>
                  <a:pt x="765968" y="573086"/>
                </a:lnTo>
                <a:cubicBezTo>
                  <a:pt x="764818" y="576059"/>
                  <a:pt x="763630" y="578620"/>
                  <a:pt x="762404" y="580768"/>
                </a:cubicBezTo>
                <a:cubicBezTo>
                  <a:pt x="761177" y="582917"/>
                  <a:pt x="759837" y="584681"/>
                  <a:pt x="758383" y="586059"/>
                </a:cubicBezTo>
                <a:cubicBezTo>
                  <a:pt x="756929" y="587437"/>
                  <a:pt x="755333" y="588452"/>
                  <a:pt x="753597" y="589103"/>
                </a:cubicBezTo>
                <a:cubicBezTo>
                  <a:pt x="751861" y="589754"/>
                  <a:pt x="749918" y="590079"/>
                  <a:pt x="747770" y="590079"/>
                </a:cubicBezTo>
                <a:cubicBezTo>
                  <a:pt x="747205" y="590079"/>
                  <a:pt x="746695" y="590069"/>
                  <a:pt x="746239" y="590047"/>
                </a:cubicBezTo>
                <a:cubicBezTo>
                  <a:pt x="745784" y="590025"/>
                  <a:pt x="745285" y="589993"/>
                  <a:pt x="744742" y="589949"/>
                </a:cubicBezTo>
                <a:lnTo>
                  <a:pt x="744742" y="584805"/>
                </a:lnTo>
                <a:cubicBezTo>
                  <a:pt x="745219" y="584870"/>
                  <a:pt x="745740" y="584930"/>
                  <a:pt x="746304" y="584984"/>
                </a:cubicBezTo>
                <a:cubicBezTo>
                  <a:pt x="746869" y="585039"/>
                  <a:pt x="747466" y="585066"/>
                  <a:pt x="748095" y="585066"/>
                </a:cubicBezTo>
                <a:cubicBezTo>
                  <a:pt x="749137" y="585066"/>
                  <a:pt x="750108" y="584914"/>
                  <a:pt x="751009" y="584610"/>
                </a:cubicBezTo>
                <a:cubicBezTo>
                  <a:pt x="751909" y="584306"/>
                  <a:pt x="752761" y="583812"/>
                  <a:pt x="753565" y="583129"/>
                </a:cubicBezTo>
                <a:cubicBezTo>
                  <a:pt x="754368" y="582445"/>
                  <a:pt x="755138" y="581561"/>
                  <a:pt x="755876" y="580475"/>
                </a:cubicBezTo>
                <a:cubicBezTo>
                  <a:pt x="756614" y="579391"/>
                  <a:pt x="757330" y="578077"/>
                  <a:pt x="758025" y="576536"/>
                </a:cubicBezTo>
                <a:close/>
                <a:moveTo>
                  <a:pt x="568520" y="543850"/>
                </a:moveTo>
                <a:lnTo>
                  <a:pt x="583919" y="543850"/>
                </a:lnTo>
                <a:lnTo>
                  <a:pt x="583919" y="571816"/>
                </a:lnTo>
                <a:lnTo>
                  <a:pt x="593653" y="571816"/>
                </a:lnTo>
                <a:lnTo>
                  <a:pt x="593653" y="576536"/>
                </a:lnTo>
                <a:lnTo>
                  <a:pt x="567446" y="576536"/>
                </a:lnTo>
                <a:lnTo>
                  <a:pt x="567446" y="571816"/>
                </a:lnTo>
                <a:lnTo>
                  <a:pt x="578189" y="571816"/>
                </a:lnTo>
                <a:lnTo>
                  <a:pt x="578189" y="548538"/>
                </a:lnTo>
                <a:lnTo>
                  <a:pt x="568520" y="548538"/>
                </a:lnTo>
                <a:close/>
                <a:moveTo>
                  <a:pt x="248726" y="543850"/>
                </a:moveTo>
                <a:lnTo>
                  <a:pt x="254260" y="543850"/>
                </a:lnTo>
                <a:lnTo>
                  <a:pt x="256995" y="566053"/>
                </a:lnTo>
                <a:lnTo>
                  <a:pt x="257581" y="571002"/>
                </a:lnTo>
                <a:lnTo>
                  <a:pt x="258981" y="566672"/>
                </a:lnTo>
                <a:lnTo>
                  <a:pt x="263734" y="551989"/>
                </a:lnTo>
                <a:lnTo>
                  <a:pt x="267804" y="551989"/>
                </a:lnTo>
                <a:lnTo>
                  <a:pt x="272915" y="566477"/>
                </a:lnTo>
                <a:lnTo>
                  <a:pt x="274380" y="570806"/>
                </a:lnTo>
                <a:lnTo>
                  <a:pt x="274868" y="566216"/>
                </a:lnTo>
                <a:lnTo>
                  <a:pt x="277408" y="543850"/>
                </a:lnTo>
                <a:lnTo>
                  <a:pt x="283007" y="543850"/>
                </a:lnTo>
                <a:lnTo>
                  <a:pt x="278254" y="576536"/>
                </a:lnTo>
                <a:lnTo>
                  <a:pt x="271385" y="576536"/>
                </a:lnTo>
                <a:lnTo>
                  <a:pt x="266664" y="562863"/>
                </a:lnTo>
                <a:lnTo>
                  <a:pt x="265720" y="559542"/>
                </a:lnTo>
                <a:lnTo>
                  <a:pt x="264646" y="563058"/>
                </a:lnTo>
                <a:lnTo>
                  <a:pt x="260120" y="576536"/>
                </a:lnTo>
                <a:lnTo>
                  <a:pt x="253446" y="576536"/>
                </a:lnTo>
                <a:close/>
                <a:moveTo>
                  <a:pt x="186055" y="543850"/>
                </a:moveTo>
                <a:lnTo>
                  <a:pt x="191720" y="543850"/>
                </a:lnTo>
                <a:lnTo>
                  <a:pt x="191720" y="564751"/>
                </a:lnTo>
                <a:cubicBezTo>
                  <a:pt x="191720" y="569765"/>
                  <a:pt x="193608" y="572272"/>
                  <a:pt x="197385" y="572272"/>
                </a:cubicBezTo>
                <a:cubicBezTo>
                  <a:pt x="198079" y="572272"/>
                  <a:pt x="198757" y="572169"/>
                  <a:pt x="199419" y="571962"/>
                </a:cubicBezTo>
                <a:cubicBezTo>
                  <a:pt x="200081" y="571756"/>
                  <a:pt x="200776" y="571398"/>
                  <a:pt x="201503" y="570888"/>
                </a:cubicBezTo>
                <a:cubicBezTo>
                  <a:pt x="202230" y="570378"/>
                  <a:pt x="203011" y="569689"/>
                  <a:pt x="203847" y="568821"/>
                </a:cubicBezTo>
                <a:cubicBezTo>
                  <a:pt x="204682" y="567953"/>
                  <a:pt x="205621" y="566857"/>
                  <a:pt x="206663" y="565532"/>
                </a:cubicBezTo>
                <a:lnTo>
                  <a:pt x="206663" y="543850"/>
                </a:lnTo>
                <a:lnTo>
                  <a:pt x="212328" y="543850"/>
                </a:lnTo>
                <a:lnTo>
                  <a:pt x="212328" y="576536"/>
                </a:lnTo>
                <a:lnTo>
                  <a:pt x="207249" y="576536"/>
                </a:lnTo>
                <a:lnTo>
                  <a:pt x="207054" y="571262"/>
                </a:lnTo>
                <a:cubicBezTo>
                  <a:pt x="206077" y="572391"/>
                  <a:pt x="205149" y="573330"/>
                  <a:pt x="204270" y="574079"/>
                </a:cubicBezTo>
                <a:cubicBezTo>
                  <a:pt x="203391" y="574827"/>
                  <a:pt x="202518" y="575430"/>
                  <a:pt x="201650" y="575885"/>
                </a:cubicBezTo>
                <a:cubicBezTo>
                  <a:pt x="200781" y="576341"/>
                  <a:pt x="199908" y="576661"/>
                  <a:pt x="199029" y="576846"/>
                </a:cubicBezTo>
                <a:cubicBezTo>
                  <a:pt x="198150" y="577030"/>
                  <a:pt x="197222" y="577123"/>
                  <a:pt x="196245" y="577123"/>
                </a:cubicBezTo>
                <a:cubicBezTo>
                  <a:pt x="192881" y="577123"/>
                  <a:pt x="190342" y="576135"/>
                  <a:pt x="188627" y="574160"/>
                </a:cubicBezTo>
                <a:cubicBezTo>
                  <a:pt x="186913" y="572185"/>
                  <a:pt x="186055" y="569201"/>
                  <a:pt x="186055" y="565207"/>
                </a:cubicBezTo>
                <a:close/>
                <a:moveTo>
                  <a:pt x="116320" y="543850"/>
                </a:moveTo>
                <a:lnTo>
                  <a:pt x="122766" y="543850"/>
                </a:lnTo>
                <a:lnTo>
                  <a:pt x="131035" y="565467"/>
                </a:lnTo>
                <a:lnTo>
                  <a:pt x="132695" y="570546"/>
                </a:lnTo>
                <a:lnTo>
                  <a:pt x="134584" y="565337"/>
                </a:lnTo>
                <a:lnTo>
                  <a:pt x="142234" y="543850"/>
                </a:lnTo>
                <a:lnTo>
                  <a:pt x="148453" y="543850"/>
                </a:lnTo>
                <a:lnTo>
                  <a:pt x="137319" y="573086"/>
                </a:lnTo>
                <a:cubicBezTo>
                  <a:pt x="136168" y="576059"/>
                  <a:pt x="134980" y="578620"/>
                  <a:pt x="133754" y="580768"/>
                </a:cubicBezTo>
                <a:cubicBezTo>
                  <a:pt x="132527" y="582917"/>
                  <a:pt x="131187" y="584681"/>
                  <a:pt x="129733" y="586059"/>
                </a:cubicBezTo>
                <a:cubicBezTo>
                  <a:pt x="128279" y="587437"/>
                  <a:pt x="126683" y="588452"/>
                  <a:pt x="124947" y="589103"/>
                </a:cubicBezTo>
                <a:cubicBezTo>
                  <a:pt x="123211" y="589754"/>
                  <a:pt x="121268" y="590079"/>
                  <a:pt x="119119" y="590079"/>
                </a:cubicBezTo>
                <a:cubicBezTo>
                  <a:pt x="118555" y="590079"/>
                  <a:pt x="118045" y="590069"/>
                  <a:pt x="117589" y="590047"/>
                </a:cubicBezTo>
                <a:cubicBezTo>
                  <a:pt x="117134" y="590025"/>
                  <a:pt x="116634" y="589993"/>
                  <a:pt x="116092" y="589949"/>
                </a:cubicBezTo>
                <a:lnTo>
                  <a:pt x="116092" y="584805"/>
                </a:lnTo>
                <a:cubicBezTo>
                  <a:pt x="116569" y="584870"/>
                  <a:pt x="117090" y="584930"/>
                  <a:pt x="117654" y="584984"/>
                </a:cubicBezTo>
                <a:cubicBezTo>
                  <a:pt x="118219" y="585039"/>
                  <a:pt x="118816" y="585066"/>
                  <a:pt x="119445" y="585066"/>
                </a:cubicBezTo>
                <a:cubicBezTo>
                  <a:pt x="120487" y="585066"/>
                  <a:pt x="121458" y="584914"/>
                  <a:pt x="122359" y="584610"/>
                </a:cubicBezTo>
                <a:cubicBezTo>
                  <a:pt x="123260" y="584306"/>
                  <a:pt x="124111" y="583812"/>
                  <a:pt x="124914" y="583129"/>
                </a:cubicBezTo>
                <a:cubicBezTo>
                  <a:pt x="125718" y="582445"/>
                  <a:pt x="126488" y="581561"/>
                  <a:pt x="127226" y="580475"/>
                </a:cubicBezTo>
                <a:cubicBezTo>
                  <a:pt x="127964" y="579391"/>
                  <a:pt x="128680" y="578077"/>
                  <a:pt x="129375" y="576536"/>
                </a:cubicBezTo>
                <a:close/>
                <a:moveTo>
                  <a:pt x="831113" y="543394"/>
                </a:moveTo>
                <a:cubicBezTo>
                  <a:pt x="832806" y="543394"/>
                  <a:pt x="834391" y="543514"/>
                  <a:pt x="835867" y="543752"/>
                </a:cubicBezTo>
                <a:cubicBezTo>
                  <a:pt x="837342" y="543991"/>
                  <a:pt x="838753" y="544382"/>
                  <a:pt x="840099" y="544925"/>
                </a:cubicBezTo>
                <a:lnTo>
                  <a:pt x="840099" y="550329"/>
                </a:lnTo>
                <a:cubicBezTo>
                  <a:pt x="838688" y="549591"/>
                  <a:pt x="837250" y="549054"/>
                  <a:pt x="835785" y="548717"/>
                </a:cubicBezTo>
                <a:cubicBezTo>
                  <a:pt x="834320" y="548381"/>
                  <a:pt x="832806" y="548213"/>
                  <a:pt x="831243" y="548213"/>
                </a:cubicBezTo>
                <a:cubicBezTo>
                  <a:pt x="829790" y="548213"/>
                  <a:pt x="828417" y="548489"/>
                  <a:pt x="827125" y="549043"/>
                </a:cubicBezTo>
                <a:cubicBezTo>
                  <a:pt x="825834" y="549596"/>
                  <a:pt x="824700" y="550394"/>
                  <a:pt x="823723" y="551436"/>
                </a:cubicBezTo>
                <a:cubicBezTo>
                  <a:pt x="822746" y="552477"/>
                  <a:pt x="821976" y="553747"/>
                  <a:pt x="821412" y="555245"/>
                </a:cubicBezTo>
                <a:cubicBezTo>
                  <a:pt x="820847" y="556742"/>
                  <a:pt x="820565" y="558435"/>
                  <a:pt x="820565" y="560324"/>
                </a:cubicBezTo>
                <a:cubicBezTo>
                  <a:pt x="820565" y="564274"/>
                  <a:pt x="821525" y="567231"/>
                  <a:pt x="823446" y="569195"/>
                </a:cubicBezTo>
                <a:cubicBezTo>
                  <a:pt x="825367" y="571159"/>
                  <a:pt x="828031" y="572141"/>
                  <a:pt x="831439" y="572141"/>
                </a:cubicBezTo>
                <a:cubicBezTo>
                  <a:pt x="832980" y="572141"/>
                  <a:pt x="834472" y="571968"/>
                  <a:pt x="835915" y="571621"/>
                </a:cubicBezTo>
                <a:cubicBezTo>
                  <a:pt x="837359" y="571273"/>
                  <a:pt x="838753" y="570752"/>
                  <a:pt x="840099" y="570058"/>
                </a:cubicBezTo>
                <a:lnTo>
                  <a:pt x="840099" y="575332"/>
                </a:lnTo>
                <a:cubicBezTo>
                  <a:pt x="838623" y="575896"/>
                  <a:pt x="837109" y="576314"/>
                  <a:pt x="835557" y="576585"/>
                </a:cubicBezTo>
                <a:cubicBezTo>
                  <a:pt x="834005" y="576856"/>
                  <a:pt x="832405" y="576992"/>
                  <a:pt x="830755" y="576992"/>
                </a:cubicBezTo>
                <a:cubicBezTo>
                  <a:pt x="825590" y="576992"/>
                  <a:pt x="821612" y="575592"/>
                  <a:pt x="818823" y="572793"/>
                </a:cubicBezTo>
                <a:cubicBezTo>
                  <a:pt x="816034" y="569993"/>
                  <a:pt x="814640" y="565902"/>
                  <a:pt x="814640" y="560519"/>
                </a:cubicBezTo>
                <a:cubicBezTo>
                  <a:pt x="814640" y="557936"/>
                  <a:pt x="815041" y="555592"/>
                  <a:pt x="815844" y="553487"/>
                </a:cubicBezTo>
                <a:cubicBezTo>
                  <a:pt x="816648" y="551381"/>
                  <a:pt x="817776" y="549580"/>
                  <a:pt x="819230" y="548082"/>
                </a:cubicBezTo>
                <a:cubicBezTo>
                  <a:pt x="820685" y="546585"/>
                  <a:pt x="822421" y="545429"/>
                  <a:pt x="824439" y="544615"/>
                </a:cubicBezTo>
                <a:cubicBezTo>
                  <a:pt x="826458" y="543801"/>
                  <a:pt x="828682" y="543394"/>
                  <a:pt x="831113" y="543394"/>
                </a:cubicBezTo>
                <a:close/>
                <a:moveTo>
                  <a:pt x="1599349" y="543264"/>
                </a:moveTo>
                <a:cubicBezTo>
                  <a:pt x="1600022" y="543264"/>
                  <a:pt x="1600662" y="543400"/>
                  <a:pt x="1601270" y="543671"/>
                </a:cubicBezTo>
                <a:cubicBezTo>
                  <a:pt x="1601878" y="543942"/>
                  <a:pt x="1602410" y="544306"/>
                  <a:pt x="1602865" y="544762"/>
                </a:cubicBezTo>
                <a:cubicBezTo>
                  <a:pt x="1603321" y="545217"/>
                  <a:pt x="1603685" y="545749"/>
                  <a:pt x="1603956" y="546357"/>
                </a:cubicBezTo>
                <a:cubicBezTo>
                  <a:pt x="1604227" y="546965"/>
                  <a:pt x="1604363" y="547605"/>
                  <a:pt x="1604363" y="548278"/>
                </a:cubicBezTo>
                <a:cubicBezTo>
                  <a:pt x="1604363" y="548972"/>
                  <a:pt x="1604227" y="549618"/>
                  <a:pt x="1603956" y="550215"/>
                </a:cubicBezTo>
                <a:cubicBezTo>
                  <a:pt x="1603685" y="550812"/>
                  <a:pt x="1603321" y="551338"/>
                  <a:pt x="1602865" y="551794"/>
                </a:cubicBezTo>
                <a:cubicBezTo>
                  <a:pt x="1602410" y="552250"/>
                  <a:pt x="1601878" y="552608"/>
                  <a:pt x="1601270" y="552868"/>
                </a:cubicBezTo>
                <a:cubicBezTo>
                  <a:pt x="1600662" y="553129"/>
                  <a:pt x="1600022" y="553259"/>
                  <a:pt x="1599349" y="553259"/>
                </a:cubicBezTo>
                <a:cubicBezTo>
                  <a:pt x="1598655" y="553259"/>
                  <a:pt x="1598009" y="553129"/>
                  <a:pt x="1597412" y="552868"/>
                </a:cubicBezTo>
                <a:cubicBezTo>
                  <a:pt x="1596815" y="552608"/>
                  <a:pt x="1596289" y="552250"/>
                  <a:pt x="1595833" y="551794"/>
                </a:cubicBezTo>
                <a:cubicBezTo>
                  <a:pt x="1595377" y="551338"/>
                  <a:pt x="1595019" y="550812"/>
                  <a:pt x="1594759" y="550215"/>
                </a:cubicBezTo>
                <a:cubicBezTo>
                  <a:pt x="1594498" y="549618"/>
                  <a:pt x="1594368" y="548972"/>
                  <a:pt x="1594368" y="548278"/>
                </a:cubicBezTo>
                <a:cubicBezTo>
                  <a:pt x="1594368" y="547605"/>
                  <a:pt x="1594498" y="546965"/>
                  <a:pt x="1594759" y="546357"/>
                </a:cubicBezTo>
                <a:cubicBezTo>
                  <a:pt x="1595019" y="545749"/>
                  <a:pt x="1595377" y="545217"/>
                  <a:pt x="1595833" y="544762"/>
                </a:cubicBezTo>
                <a:cubicBezTo>
                  <a:pt x="1596289" y="544306"/>
                  <a:pt x="1596815" y="543942"/>
                  <a:pt x="1597412" y="543671"/>
                </a:cubicBezTo>
                <a:cubicBezTo>
                  <a:pt x="1598009" y="543400"/>
                  <a:pt x="1598655" y="543264"/>
                  <a:pt x="1599349" y="543264"/>
                </a:cubicBezTo>
                <a:close/>
                <a:moveTo>
                  <a:pt x="1286489" y="543264"/>
                </a:moveTo>
                <a:cubicBezTo>
                  <a:pt x="1287770" y="543264"/>
                  <a:pt x="1289191" y="543335"/>
                  <a:pt x="1290754" y="543476"/>
                </a:cubicBezTo>
                <a:cubicBezTo>
                  <a:pt x="1292317" y="543617"/>
                  <a:pt x="1293945" y="543861"/>
                  <a:pt x="1295638" y="544208"/>
                </a:cubicBezTo>
                <a:lnTo>
                  <a:pt x="1295638" y="549254"/>
                </a:lnTo>
                <a:cubicBezTo>
                  <a:pt x="1293858" y="548820"/>
                  <a:pt x="1292170" y="548500"/>
                  <a:pt x="1290575" y="548294"/>
                </a:cubicBezTo>
                <a:cubicBezTo>
                  <a:pt x="1288980" y="548088"/>
                  <a:pt x="1287596" y="547985"/>
                  <a:pt x="1286424" y="547985"/>
                </a:cubicBezTo>
                <a:cubicBezTo>
                  <a:pt x="1285013" y="547985"/>
                  <a:pt x="1283825" y="548093"/>
                  <a:pt x="1282859" y="548310"/>
                </a:cubicBezTo>
                <a:cubicBezTo>
                  <a:pt x="1281893" y="548527"/>
                  <a:pt x="1281112" y="548826"/>
                  <a:pt x="1280515" y="549206"/>
                </a:cubicBezTo>
                <a:cubicBezTo>
                  <a:pt x="1279918" y="549586"/>
                  <a:pt x="1279490" y="550030"/>
                  <a:pt x="1279229" y="550540"/>
                </a:cubicBezTo>
                <a:cubicBezTo>
                  <a:pt x="1278969" y="551050"/>
                  <a:pt x="1278839" y="551599"/>
                  <a:pt x="1278839" y="552184"/>
                </a:cubicBezTo>
                <a:cubicBezTo>
                  <a:pt x="1278839" y="552770"/>
                  <a:pt x="1278953" y="553302"/>
                  <a:pt x="1279180" y="553780"/>
                </a:cubicBezTo>
                <a:cubicBezTo>
                  <a:pt x="1279408" y="554257"/>
                  <a:pt x="1279832" y="554718"/>
                  <a:pt x="1280450" y="555164"/>
                </a:cubicBezTo>
                <a:cubicBezTo>
                  <a:pt x="1281069" y="555608"/>
                  <a:pt x="1281931" y="556053"/>
                  <a:pt x="1283038" y="556498"/>
                </a:cubicBezTo>
                <a:cubicBezTo>
                  <a:pt x="1284145" y="556943"/>
                  <a:pt x="1285588" y="557426"/>
                  <a:pt x="1287368" y="557947"/>
                </a:cubicBezTo>
                <a:cubicBezTo>
                  <a:pt x="1289300" y="558511"/>
                  <a:pt x="1290928" y="559103"/>
                  <a:pt x="1292252" y="559721"/>
                </a:cubicBezTo>
                <a:cubicBezTo>
                  <a:pt x="1293576" y="560340"/>
                  <a:pt x="1294650" y="561029"/>
                  <a:pt x="1295475" y="561789"/>
                </a:cubicBezTo>
                <a:cubicBezTo>
                  <a:pt x="1296299" y="562548"/>
                  <a:pt x="1296891" y="563406"/>
                  <a:pt x="1297249" y="564361"/>
                </a:cubicBezTo>
                <a:cubicBezTo>
                  <a:pt x="1297607" y="565316"/>
                  <a:pt x="1297786" y="566401"/>
                  <a:pt x="1297786" y="567616"/>
                </a:cubicBezTo>
                <a:cubicBezTo>
                  <a:pt x="1297786" y="568767"/>
                  <a:pt x="1297591" y="569797"/>
                  <a:pt x="1297200" y="570709"/>
                </a:cubicBezTo>
                <a:cubicBezTo>
                  <a:pt x="1296810" y="571621"/>
                  <a:pt x="1296278" y="572429"/>
                  <a:pt x="1295605" y="573134"/>
                </a:cubicBezTo>
                <a:cubicBezTo>
                  <a:pt x="1294932" y="573840"/>
                  <a:pt x="1294151" y="574442"/>
                  <a:pt x="1293261" y="574941"/>
                </a:cubicBezTo>
                <a:cubicBezTo>
                  <a:pt x="1292371" y="575440"/>
                  <a:pt x="1291422" y="575853"/>
                  <a:pt x="1290412" y="576179"/>
                </a:cubicBezTo>
                <a:cubicBezTo>
                  <a:pt x="1289403" y="576504"/>
                  <a:pt x="1288367" y="576743"/>
                  <a:pt x="1287303" y="576895"/>
                </a:cubicBezTo>
                <a:cubicBezTo>
                  <a:pt x="1286240" y="577047"/>
                  <a:pt x="1285198" y="577123"/>
                  <a:pt x="1284178" y="577123"/>
                </a:cubicBezTo>
                <a:cubicBezTo>
                  <a:pt x="1281964" y="577123"/>
                  <a:pt x="1279929" y="577025"/>
                  <a:pt x="1278073" y="576829"/>
                </a:cubicBezTo>
                <a:cubicBezTo>
                  <a:pt x="1276218" y="576634"/>
                  <a:pt x="1274400" y="576319"/>
                  <a:pt x="1272620" y="575885"/>
                </a:cubicBezTo>
                <a:lnTo>
                  <a:pt x="1272620" y="570677"/>
                </a:lnTo>
                <a:cubicBezTo>
                  <a:pt x="1274530" y="571219"/>
                  <a:pt x="1276429" y="571631"/>
                  <a:pt x="1278318" y="571914"/>
                </a:cubicBezTo>
                <a:cubicBezTo>
                  <a:pt x="1280206" y="572196"/>
                  <a:pt x="1282083" y="572337"/>
                  <a:pt x="1283950" y="572337"/>
                </a:cubicBezTo>
                <a:cubicBezTo>
                  <a:pt x="1286663" y="572337"/>
                  <a:pt x="1288671" y="571968"/>
                  <a:pt x="1289973" y="571230"/>
                </a:cubicBezTo>
                <a:cubicBezTo>
                  <a:pt x="1291275" y="570492"/>
                  <a:pt x="1291926" y="569439"/>
                  <a:pt x="1291926" y="568072"/>
                </a:cubicBezTo>
                <a:cubicBezTo>
                  <a:pt x="1291926" y="567486"/>
                  <a:pt x="1291823" y="566960"/>
                  <a:pt x="1291617" y="566493"/>
                </a:cubicBezTo>
                <a:cubicBezTo>
                  <a:pt x="1291411" y="566026"/>
                  <a:pt x="1291036" y="565581"/>
                  <a:pt x="1290494" y="565158"/>
                </a:cubicBezTo>
                <a:cubicBezTo>
                  <a:pt x="1289951" y="564735"/>
                  <a:pt x="1289110" y="564295"/>
                  <a:pt x="1287971" y="563839"/>
                </a:cubicBezTo>
                <a:cubicBezTo>
                  <a:pt x="1286831" y="563384"/>
                  <a:pt x="1285274" y="562863"/>
                  <a:pt x="1283299" y="562277"/>
                </a:cubicBezTo>
                <a:cubicBezTo>
                  <a:pt x="1281823" y="561843"/>
                  <a:pt x="1280461" y="561349"/>
                  <a:pt x="1279213" y="560796"/>
                </a:cubicBezTo>
                <a:cubicBezTo>
                  <a:pt x="1277965" y="560242"/>
                  <a:pt x="1276885" y="559585"/>
                  <a:pt x="1275974" y="558826"/>
                </a:cubicBezTo>
                <a:cubicBezTo>
                  <a:pt x="1275062" y="558066"/>
                  <a:pt x="1274346" y="557177"/>
                  <a:pt x="1273825" y="556157"/>
                </a:cubicBezTo>
                <a:cubicBezTo>
                  <a:pt x="1273304" y="555136"/>
                  <a:pt x="1273044" y="553932"/>
                  <a:pt x="1273044" y="552543"/>
                </a:cubicBezTo>
                <a:cubicBezTo>
                  <a:pt x="1273044" y="551631"/>
                  <a:pt x="1273255" y="550633"/>
                  <a:pt x="1273678" y="549547"/>
                </a:cubicBezTo>
                <a:cubicBezTo>
                  <a:pt x="1274102" y="548462"/>
                  <a:pt x="1274823" y="547453"/>
                  <a:pt x="1275843" y="546520"/>
                </a:cubicBezTo>
                <a:cubicBezTo>
                  <a:pt x="1276863" y="545586"/>
                  <a:pt x="1278242" y="544811"/>
                  <a:pt x="1279978" y="544192"/>
                </a:cubicBezTo>
                <a:cubicBezTo>
                  <a:pt x="1281714" y="543573"/>
                  <a:pt x="1283885" y="543264"/>
                  <a:pt x="1286489" y="543264"/>
                </a:cubicBezTo>
                <a:close/>
                <a:moveTo>
                  <a:pt x="1143614" y="543264"/>
                </a:moveTo>
                <a:cubicBezTo>
                  <a:pt x="1144895" y="543264"/>
                  <a:pt x="1146316" y="543335"/>
                  <a:pt x="1147879" y="543476"/>
                </a:cubicBezTo>
                <a:cubicBezTo>
                  <a:pt x="1149442" y="543617"/>
                  <a:pt x="1151070" y="543861"/>
                  <a:pt x="1152763" y="544208"/>
                </a:cubicBezTo>
                <a:lnTo>
                  <a:pt x="1152763" y="549254"/>
                </a:lnTo>
                <a:cubicBezTo>
                  <a:pt x="1150983" y="548820"/>
                  <a:pt x="1149295" y="548500"/>
                  <a:pt x="1147700" y="548294"/>
                </a:cubicBezTo>
                <a:cubicBezTo>
                  <a:pt x="1146105" y="548088"/>
                  <a:pt x="1144721" y="547985"/>
                  <a:pt x="1143549" y="547985"/>
                </a:cubicBezTo>
                <a:cubicBezTo>
                  <a:pt x="1142138" y="547985"/>
                  <a:pt x="1140950" y="548093"/>
                  <a:pt x="1139984" y="548310"/>
                </a:cubicBezTo>
                <a:cubicBezTo>
                  <a:pt x="1139018" y="548527"/>
                  <a:pt x="1138237" y="548826"/>
                  <a:pt x="1137640" y="549206"/>
                </a:cubicBezTo>
                <a:cubicBezTo>
                  <a:pt x="1137043" y="549586"/>
                  <a:pt x="1136615" y="550030"/>
                  <a:pt x="1136354" y="550540"/>
                </a:cubicBezTo>
                <a:cubicBezTo>
                  <a:pt x="1136094" y="551050"/>
                  <a:pt x="1135964" y="551599"/>
                  <a:pt x="1135964" y="552184"/>
                </a:cubicBezTo>
                <a:cubicBezTo>
                  <a:pt x="1135964" y="552770"/>
                  <a:pt x="1136078" y="553302"/>
                  <a:pt x="1136305" y="553780"/>
                </a:cubicBezTo>
                <a:cubicBezTo>
                  <a:pt x="1136533" y="554257"/>
                  <a:pt x="1136957" y="554718"/>
                  <a:pt x="1137575" y="555164"/>
                </a:cubicBezTo>
                <a:cubicBezTo>
                  <a:pt x="1138194" y="555608"/>
                  <a:pt x="1139056" y="556053"/>
                  <a:pt x="1140163" y="556498"/>
                </a:cubicBezTo>
                <a:cubicBezTo>
                  <a:pt x="1141270" y="556943"/>
                  <a:pt x="1142713" y="557426"/>
                  <a:pt x="1144493" y="557947"/>
                </a:cubicBezTo>
                <a:cubicBezTo>
                  <a:pt x="1146425" y="558511"/>
                  <a:pt x="1148053" y="559103"/>
                  <a:pt x="1149377" y="559721"/>
                </a:cubicBezTo>
                <a:cubicBezTo>
                  <a:pt x="1150701" y="560340"/>
                  <a:pt x="1151775" y="561029"/>
                  <a:pt x="1152600" y="561789"/>
                </a:cubicBezTo>
                <a:cubicBezTo>
                  <a:pt x="1153424" y="562548"/>
                  <a:pt x="1154016" y="563406"/>
                  <a:pt x="1154374" y="564361"/>
                </a:cubicBezTo>
                <a:cubicBezTo>
                  <a:pt x="1154732" y="565316"/>
                  <a:pt x="1154911" y="566401"/>
                  <a:pt x="1154911" y="567616"/>
                </a:cubicBezTo>
                <a:cubicBezTo>
                  <a:pt x="1154911" y="568767"/>
                  <a:pt x="1154716" y="569797"/>
                  <a:pt x="1154325" y="570709"/>
                </a:cubicBezTo>
                <a:cubicBezTo>
                  <a:pt x="1153935" y="571621"/>
                  <a:pt x="1153403" y="572429"/>
                  <a:pt x="1152730" y="573134"/>
                </a:cubicBezTo>
                <a:cubicBezTo>
                  <a:pt x="1152057" y="573840"/>
                  <a:pt x="1151276" y="574442"/>
                  <a:pt x="1150386" y="574941"/>
                </a:cubicBezTo>
                <a:cubicBezTo>
                  <a:pt x="1149496" y="575440"/>
                  <a:pt x="1148547" y="575853"/>
                  <a:pt x="1147537" y="576179"/>
                </a:cubicBezTo>
                <a:cubicBezTo>
                  <a:pt x="1146528" y="576504"/>
                  <a:pt x="1145492" y="576743"/>
                  <a:pt x="1144428" y="576895"/>
                </a:cubicBezTo>
                <a:cubicBezTo>
                  <a:pt x="1143365" y="577047"/>
                  <a:pt x="1142323" y="577123"/>
                  <a:pt x="1141303" y="577123"/>
                </a:cubicBezTo>
                <a:cubicBezTo>
                  <a:pt x="1139089" y="577123"/>
                  <a:pt x="1137054" y="577025"/>
                  <a:pt x="1135198" y="576829"/>
                </a:cubicBezTo>
                <a:cubicBezTo>
                  <a:pt x="1133343" y="576634"/>
                  <a:pt x="1131525" y="576319"/>
                  <a:pt x="1129745" y="575885"/>
                </a:cubicBezTo>
                <a:lnTo>
                  <a:pt x="1129745" y="570677"/>
                </a:lnTo>
                <a:cubicBezTo>
                  <a:pt x="1131655" y="571219"/>
                  <a:pt x="1133554" y="571631"/>
                  <a:pt x="1135443" y="571914"/>
                </a:cubicBezTo>
                <a:cubicBezTo>
                  <a:pt x="1137331" y="572196"/>
                  <a:pt x="1139208" y="572337"/>
                  <a:pt x="1141075" y="572337"/>
                </a:cubicBezTo>
                <a:cubicBezTo>
                  <a:pt x="1143788" y="572337"/>
                  <a:pt x="1145796" y="571968"/>
                  <a:pt x="1147098" y="571230"/>
                </a:cubicBezTo>
                <a:cubicBezTo>
                  <a:pt x="1148400" y="570492"/>
                  <a:pt x="1149051" y="569439"/>
                  <a:pt x="1149051" y="568072"/>
                </a:cubicBezTo>
                <a:cubicBezTo>
                  <a:pt x="1149051" y="567486"/>
                  <a:pt x="1148948" y="566960"/>
                  <a:pt x="1148742" y="566493"/>
                </a:cubicBezTo>
                <a:cubicBezTo>
                  <a:pt x="1148536" y="566026"/>
                  <a:pt x="1148161" y="565581"/>
                  <a:pt x="1147619" y="565158"/>
                </a:cubicBezTo>
                <a:cubicBezTo>
                  <a:pt x="1147076" y="564735"/>
                  <a:pt x="1146235" y="564295"/>
                  <a:pt x="1145096" y="563839"/>
                </a:cubicBezTo>
                <a:cubicBezTo>
                  <a:pt x="1143956" y="563384"/>
                  <a:pt x="1142399" y="562863"/>
                  <a:pt x="1140424" y="562277"/>
                </a:cubicBezTo>
                <a:cubicBezTo>
                  <a:pt x="1138948" y="561843"/>
                  <a:pt x="1137586" y="561349"/>
                  <a:pt x="1136338" y="560796"/>
                </a:cubicBezTo>
                <a:cubicBezTo>
                  <a:pt x="1135090" y="560242"/>
                  <a:pt x="1134010" y="559585"/>
                  <a:pt x="1133099" y="558826"/>
                </a:cubicBezTo>
                <a:cubicBezTo>
                  <a:pt x="1132187" y="558066"/>
                  <a:pt x="1131471" y="557177"/>
                  <a:pt x="1130950" y="556157"/>
                </a:cubicBezTo>
                <a:cubicBezTo>
                  <a:pt x="1130429" y="555136"/>
                  <a:pt x="1130169" y="553932"/>
                  <a:pt x="1130169" y="552543"/>
                </a:cubicBezTo>
                <a:cubicBezTo>
                  <a:pt x="1130169" y="551631"/>
                  <a:pt x="1130380" y="550633"/>
                  <a:pt x="1130803" y="549547"/>
                </a:cubicBezTo>
                <a:cubicBezTo>
                  <a:pt x="1131227" y="548462"/>
                  <a:pt x="1131948" y="547453"/>
                  <a:pt x="1132968" y="546520"/>
                </a:cubicBezTo>
                <a:cubicBezTo>
                  <a:pt x="1133988" y="545586"/>
                  <a:pt x="1135367" y="544811"/>
                  <a:pt x="1137103" y="544192"/>
                </a:cubicBezTo>
                <a:cubicBezTo>
                  <a:pt x="1138839" y="543573"/>
                  <a:pt x="1141010" y="543264"/>
                  <a:pt x="1143614" y="543264"/>
                </a:cubicBezTo>
                <a:close/>
                <a:moveTo>
                  <a:pt x="1104375" y="543264"/>
                </a:moveTo>
                <a:cubicBezTo>
                  <a:pt x="1106654" y="543264"/>
                  <a:pt x="1108672" y="543622"/>
                  <a:pt x="1110430" y="544338"/>
                </a:cubicBezTo>
                <a:cubicBezTo>
                  <a:pt x="1112188" y="545055"/>
                  <a:pt x="1113670" y="546069"/>
                  <a:pt x="1114874" y="547382"/>
                </a:cubicBezTo>
                <a:cubicBezTo>
                  <a:pt x="1116079" y="548695"/>
                  <a:pt x="1116990" y="550291"/>
                  <a:pt x="1117609" y="552168"/>
                </a:cubicBezTo>
                <a:cubicBezTo>
                  <a:pt x="1118227" y="554046"/>
                  <a:pt x="1118537" y="556146"/>
                  <a:pt x="1118537" y="558468"/>
                </a:cubicBezTo>
                <a:cubicBezTo>
                  <a:pt x="1118537" y="559271"/>
                  <a:pt x="1118526" y="559944"/>
                  <a:pt x="1118504" y="560486"/>
                </a:cubicBezTo>
                <a:cubicBezTo>
                  <a:pt x="1118482" y="561029"/>
                  <a:pt x="1118450" y="561539"/>
                  <a:pt x="1118406" y="562017"/>
                </a:cubicBezTo>
                <a:lnTo>
                  <a:pt x="1095454" y="562017"/>
                </a:lnTo>
                <a:cubicBezTo>
                  <a:pt x="1095454" y="565359"/>
                  <a:pt x="1096388" y="567925"/>
                  <a:pt x="1098254" y="569716"/>
                </a:cubicBezTo>
                <a:cubicBezTo>
                  <a:pt x="1100121" y="571507"/>
                  <a:pt x="1102812" y="572402"/>
                  <a:pt x="1106328" y="572402"/>
                </a:cubicBezTo>
                <a:cubicBezTo>
                  <a:pt x="1107283" y="572402"/>
                  <a:pt x="1108238" y="572364"/>
                  <a:pt x="1109193" y="572288"/>
                </a:cubicBezTo>
                <a:cubicBezTo>
                  <a:pt x="1110148" y="572212"/>
                  <a:pt x="1111070" y="572109"/>
                  <a:pt x="1111960" y="571979"/>
                </a:cubicBezTo>
                <a:cubicBezTo>
                  <a:pt x="1112850" y="571848"/>
                  <a:pt x="1113702" y="571702"/>
                  <a:pt x="1114516" y="571539"/>
                </a:cubicBezTo>
                <a:cubicBezTo>
                  <a:pt x="1115330" y="571376"/>
                  <a:pt x="1116084" y="571197"/>
                  <a:pt x="1116779" y="571002"/>
                </a:cubicBezTo>
                <a:lnTo>
                  <a:pt x="1116779" y="575658"/>
                </a:lnTo>
                <a:cubicBezTo>
                  <a:pt x="1115238" y="576092"/>
                  <a:pt x="1113496" y="576444"/>
                  <a:pt x="1111553" y="576716"/>
                </a:cubicBezTo>
                <a:cubicBezTo>
                  <a:pt x="1109611" y="576987"/>
                  <a:pt x="1107598" y="577123"/>
                  <a:pt x="1105514" y="577123"/>
                </a:cubicBezTo>
                <a:cubicBezTo>
                  <a:pt x="1102714" y="577123"/>
                  <a:pt x="1100305" y="576743"/>
                  <a:pt x="1098287" y="575983"/>
                </a:cubicBezTo>
                <a:cubicBezTo>
                  <a:pt x="1096268" y="575224"/>
                  <a:pt x="1094613" y="574122"/>
                  <a:pt x="1093322" y="572678"/>
                </a:cubicBezTo>
                <a:cubicBezTo>
                  <a:pt x="1092031" y="571235"/>
                  <a:pt x="1091076" y="569466"/>
                  <a:pt x="1090457" y="567372"/>
                </a:cubicBezTo>
                <a:cubicBezTo>
                  <a:pt x="1089838" y="565278"/>
                  <a:pt x="1089529" y="562906"/>
                  <a:pt x="1089529" y="560258"/>
                </a:cubicBezTo>
                <a:cubicBezTo>
                  <a:pt x="1089529" y="557958"/>
                  <a:pt x="1089860" y="555782"/>
                  <a:pt x="1090522" y="553731"/>
                </a:cubicBezTo>
                <a:cubicBezTo>
                  <a:pt x="1091184" y="551680"/>
                  <a:pt x="1092150" y="549878"/>
                  <a:pt x="1093420" y="548327"/>
                </a:cubicBezTo>
                <a:cubicBezTo>
                  <a:pt x="1094689" y="546774"/>
                  <a:pt x="1096247" y="545543"/>
                  <a:pt x="1098091" y="544631"/>
                </a:cubicBezTo>
                <a:cubicBezTo>
                  <a:pt x="1099936" y="543720"/>
                  <a:pt x="1102031" y="543264"/>
                  <a:pt x="1104375" y="543264"/>
                </a:cubicBezTo>
                <a:close/>
                <a:moveTo>
                  <a:pt x="1037569" y="543264"/>
                </a:moveTo>
                <a:cubicBezTo>
                  <a:pt x="1039545" y="543264"/>
                  <a:pt x="1041324" y="543481"/>
                  <a:pt x="1042909" y="543915"/>
                </a:cubicBezTo>
                <a:cubicBezTo>
                  <a:pt x="1044493" y="544349"/>
                  <a:pt x="1045833" y="545011"/>
                  <a:pt x="1046929" y="545901"/>
                </a:cubicBezTo>
                <a:cubicBezTo>
                  <a:pt x="1048025" y="546791"/>
                  <a:pt x="1048866" y="547909"/>
                  <a:pt x="1049452" y="549254"/>
                </a:cubicBezTo>
                <a:cubicBezTo>
                  <a:pt x="1050039" y="550600"/>
                  <a:pt x="1050332" y="552184"/>
                  <a:pt x="1050332" y="554008"/>
                </a:cubicBezTo>
                <a:lnTo>
                  <a:pt x="1050332" y="576536"/>
                </a:lnTo>
                <a:lnTo>
                  <a:pt x="1045253" y="576536"/>
                </a:lnTo>
                <a:lnTo>
                  <a:pt x="1045123" y="572141"/>
                </a:lnTo>
                <a:cubicBezTo>
                  <a:pt x="1043343" y="573899"/>
                  <a:pt x="1041536" y="575169"/>
                  <a:pt x="1039702" y="575950"/>
                </a:cubicBezTo>
                <a:cubicBezTo>
                  <a:pt x="1037868" y="576732"/>
                  <a:pt x="1035942" y="577123"/>
                  <a:pt x="1033923" y="577123"/>
                </a:cubicBezTo>
                <a:cubicBezTo>
                  <a:pt x="1032057" y="577123"/>
                  <a:pt x="1030461" y="576884"/>
                  <a:pt x="1029137" y="576406"/>
                </a:cubicBezTo>
                <a:cubicBezTo>
                  <a:pt x="1027814" y="575929"/>
                  <a:pt x="1026723" y="575272"/>
                  <a:pt x="1025866" y="574437"/>
                </a:cubicBezTo>
                <a:cubicBezTo>
                  <a:pt x="1025008" y="573601"/>
                  <a:pt x="1024379" y="572619"/>
                  <a:pt x="1023977" y="571490"/>
                </a:cubicBezTo>
                <a:cubicBezTo>
                  <a:pt x="1023576" y="570362"/>
                  <a:pt x="1023375" y="569135"/>
                  <a:pt x="1023375" y="567812"/>
                </a:cubicBezTo>
                <a:cubicBezTo>
                  <a:pt x="1023375" y="564534"/>
                  <a:pt x="1024596" y="561968"/>
                  <a:pt x="1027038" y="560112"/>
                </a:cubicBezTo>
                <a:cubicBezTo>
                  <a:pt x="1029479" y="558256"/>
                  <a:pt x="1033088" y="557328"/>
                  <a:pt x="1037863" y="557328"/>
                </a:cubicBezTo>
                <a:lnTo>
                  <a:pt x="1044634" y="557328"/>
                </a:lnTo>
                <a:lnTo>
                  <a:pt x="1044634" y="554464"/>
                </a:lnTo>
                <a:cubicBezTo>
                  <a:pt x="1044634" y="552532"/>
                  <a:pt x="1044016" y="550985"/>
                  <a:pt x="1042778" y="549824"/>
                </a:cubicBezTo>
                <a:cubicBezTo>
                  <a:pt x="1041541" y="548663"/>
                  <a:pt x="1039653" y="548082"/>
                  <a:pt x="1037114" y="548082"/>
                </a:cubicBezTo>
                <a:cubicBezTo>
                  <a:pt x="1035269" y="548082"/>
                  <a:pt x="1033451" y="548289"/>
                  <a:pt x="1031661" y="548701"/>
                </a:cubicBezTo>
                <a:cubicBezTo>
                  <a:pt x="1029870" y="549113"/>
                  <a:pt x="1028020" y="549699"/>
                  <a:pt x="1026110" y="550459"/>
                </a:cubicBezTo>
                <a:lnTo>
                  <a:pt x="1026110" y="545348"/>
                </a:lnTo>
                <a:cubicBezTo>
                  <a:pt x="1026826" y="545087"/>
                  <a:pt x="1027624" y="544832"/>
                  <a:pt x="1028503" y="544583"/>
                </a:cubicBezTo>
                <a:cubicBezTo>
                  <a:pt x="1029382" y="544333"/>
                  <a:pt x="1030309" y="544111"/>
                  <a:pt x="1031286" y="543915"/>
                </a:cubicBezTo>
                <a:cubicBezTo>
                  <a:pt x="1032263" y="543720"/>
                  <a:pt x="1033283" y="543563"/>
                  <a:pt x="1034346" y="543443"/>
                </a:cubicBezTo>
                <a:cubicBezTo>
                  <a:pt x="1035410" y="543324"/>
                  <a:pt x="1036484" y="543264"/>
                  <a:pt x="1037569" y="543264"/>
                </a:cubicBezTo>
                <a:close/>
                <a:moveTo>
                  <a:pt x="897429" y="543264"/>
                </a:moveTo>
                <a:cubicBezTo>
                  <a:pt x="900793" y="543264"/>
                  <a:pt x="903338" y="544257"/>
                  <a:pt x="905064" y="546243"/>
                </a:cubicBezTo>
                <a:cubicBezTo>
                  <a:pt x="906789" y="548229"/>
                  <a:pt x="907652" y="551219"/>
                  <a:pt x="907652" y="555212"/>
                </a:cubicBezTo>
                <a:lnTo>
                  <a:pt x="907652" y="576536"/>
                </a:lnTo>
                <a:lnTo>
                  <a:pt x="901987" y="576536"/>
                </a:lnTo>
                <a:lnTo>
                  <a:pt x="901987" y="555668"/>
                </a:lnTo>
                <a:cubicBezTo>
                  <a:pt x="901987" y="553107"/>
                  <a:pt x="901510" y="551213"/>
                  <a:pt x="900555" y="549987"/>
                </a:cubicBezTo>
                <a:cubicBezTo>
                  <a:pt x="899600" y="548761"/>
                  <a:pt x="898178" y="548147"/>
                  <a:pt x="896290" y="548147"/>
                </a:cubicBezTo>
                <a:cubicBezTo>
                  <a:pt x="895595" y="548147"/>
                  <a:pt x="894917" y="548251"/>
                  <a:pt x="894255" y="548457"/>
                </a:cubicBezTo>
                <a:cubicBezTo>
                  <a:pt x="893593" y="548663"/>
                  <a:pt x="892904" y="549021"/>
                  <a:pt x="892188" y="549531"/>
                </a:cubicBezTo>
                <a:cubicBezTo>
                  <a:pt x="891471" y="550041"/>
                  <a:pt x="890696" y="550730"/>
                  <a:pt x="889860" y="551599"/>
                </a:cubicBezTo>
                <a:cubicBezTo>
                  <a:pt x="889024" y="552467"/>
                  <a:pt x="888086" y="553552"/>
                  <a:pt x="887044" y="554854"/>
                </a:cubicBezTo>
                <a:lnTo>
                  <a:pt x="887044" y="576536"/>
                </a:lnTo>
                <a:lnTo>
                  <a:pt x="881379" y="576536"/>
                </a:lnTo>
                <a:lnTo>
                  <a:pt x="881379" y="543850"/>
                </a:lnTo>
                <a:lnTo>
                  <a:pt x="886425" y="543850"/>
                </a:lnTo>
                <a:lnTo>
                  <a:pt x="886653" y="549124"/>
                </a:lnTo>
                <a:cubicBezTo>
                  <a:pt x="887608" y="547996"/>
                  <a:pt x="888531" y="547057"/>
                  <a:pt x="889420" y="546308"/>
                </a:cubicBezTo>
                <a:cubicBezTo>
                  <a:pt x="890310" y="545559"/>
                  <a:pt x="891184" y="544957"/>
                  <a:pt x="892041" y="544501"/>
                </a:cubicBezTo>
                <a:cubicBezTo>
                  <a:pt x="892898" y="544045"/>
                  <a:pt x="893772" y="543725"/>
                  <a:pt x="894662" y="543541"/>
                </a:cubicBezTo>
                <a:cubicBezTo>
                  <a:pt x="895552" y="543356"/>
                  <a:pt x="896474" y="543264"/>
                  <a:pt x="897429" y="543264"/>
                </a:cubicBezTo>
                <a:close/>
                <a:moveTo>
                  <a:pt x="866120" y="543264"/>
                </a:moveTo>
                <a:cubicBezTo>
                  <a:pt x="868095" y="543264"/>
                  <a:pt x="869874" y="543481"/>
                  <a:pt x="871459" y="543915"/>
                </a:cubicBezTo>
                <a:cubicBezTo>
                  <a:pt x="873043" y="544349"/>
                  <a:pt x="874383" y="545011"/>
                  <a:pt x="875479" y="545901"/>
                </a:cubicBezTo>
                <a:cubicBezTo>
                  <a:pt x="876575" y="546791"/>
                  <a:pt x="877417" y="547909"/>
                  <a:pt x="878003" y="549254"/>
                </a:cubicBezTo>
                <a:cubicBezTo>
                  <a:pt x="878589" y="550600"/>
                  <a:pt x="878882" y="552184"/>
                  <a:pt x="878882" y="554008"/>
                </a:cubicBezTo>
                <a:lnTo>
                  <a:pt x="878882" y="576536"/>
                </a:lnTo>
                <a:lnTo>
                  <a:pt x="873803" y="576536"/>
                </a:lnTo>
                <a:lnTo>
                  <a:pt x="873673" y="572141"/>
                </a:lnTo>
                <a:cubicBezTo>
                  <a:pt x="871893" y="573899"/>
                  <a:pt x="870086" y="575169"/>
                  <a:pt x="868252" y="575950"/>
                </a:cubicBezTo>
                <a:cubicBezTo>
                  <a:pt x="866418" y="576732"/>
                  <a:pt x="864492" y="577123"/>
                  <a:pt x="862473" y="577123"/>
                </a:cubicBezTo>
                <a:cubicBezTo>
                  <a:pt x="860607" y="577123"/>
                  <a:pt x="859011" y="576884"/>
                  <a:pt x="857687" y="576406"/>
                </a:cubicBezTo>
                <a:cubicBezTo>
                  <a:pt x="856364" y="575929"/>
                  <a:pt x="855273" y="575272"/>
                  <a:pt x="854416" y="574437"/>
                </a:cubicBezTo>
                <a:cubicBezTo>
                  <a:pt x="853559" y="573601"/>
                  <a:pt x="852930" y="572619"/>
                  <a:pt x="852528" y="571490"/>
                </a:cubicBezTo>
                <a:cubicBezTo>
                  <a:pt x="852127" y="570362"/>
                  <a:pt x="851926" y="569135"/>
                  <a:pt x="851926" y="567812"/>
                </a:cubicBezTo>
                <a:cubicBezTo>
                  <a:pt x="851926" y="564534"/>
                  <a:pt x="853147" y="561968"/>
                  <a:pt x="855588" y="560112"/>
                </a:cubicBezTo>
                <a:cubicBezTo>
                  <a:pt x="858029" y="558256"/>
                  <a:pt x="861638" y="557328"/>
                  <a:pt x="866413" y="557328"/>
                </a:cubicBezTo>
                <a:lnTo>
                  <a:pt x="873184" y="557328"/>
                </a:lnTo>
                <a:lnTo>
                  <a:pt x="873184" y="554464"/>
                </a:lnTo>
                <a:cubicBezTo>
                  <a:pt x="873184" y="552532"/>
                  <a:pt x="872566" y="550985"/>
                  <a:pt x="871329" y="549824"/>
                </a:cubicBezTo>
                <a:cubicBezTo>
                  <a:pt x="870091" y="548663"/>
                  <a:pt x="868203" y="548082"/>
                  <a:pt x="865664" y="548082"/>
                </a:cubicBezTo>
                <a:cubicBezTo>
                  <a:pt x="863819" y="548082"/>
                  <a:pt x="862001" y="548289"/>
                  <a:pt x="860211" y="548701"/>
                </a:cubicBezTo>
                <a:cubicBezTo>
                  <a:pt x="858420" y="549113"/>
                  <a:pt x="856570" y="549699"/>
                  <a:pt x="854660" y="550459"/>
                </a:cubicBezTo>
                <a:lnTo>
                  <a:pt x="854660" y="545348"/>
                </a:lnTo>
                <a:cubicBezTo>
                  <a:pt x="855376" y="545087"/>
                  <a:pt x="856174" y="544832"/>
                  <a:pt x="857053" y="544583"/>
                </a:cubicBezTo>
                <a:cubicBezTo>
                  <a:pt x="857932" y="544333"/>
                  <a:pt x="858860" y="544111"/>
                  <a:pt x="859836" y="543915"/>
                </a:cubicBezTo>
                <a:cubicBezTo>
                  <a:pt x="860813" y="543720"/>
                  <a:pt x="861833" y="543563"/>
                  <a:pt x="862896" y="543443"/>
                </a:cubicBezTo>
                <a:cubicBezTo>
                  <a:pt x="863960" y="543324"/>
                  <a:pt x="865034" y="543264"/>
                  <a:pt x="866120" y="543264"/>
                </a:cubicBezTo>
                <a:close/>
                <a:moveTo>
                  <a:pt x="723246" y="543264"/>
                </a:moveTo>
                <a:cubicBezTo>
                  <a:pt x="725221" y="543264"/>
                  <a:pt x="727000" y="543481"/>
                  <a:pt x="728585" y="543915"/>
                </a:cubicBezTo>
                <a:cubicBezTo>
                  <a:pt x="730169" y="544349"/>
                  <a:pt x="731509" y="545011"/>
                  <a:pt x="732605" y="545901"/>
                </a:cubicBezTo>
                <a:cubicBezTo>
                  <a:pt x="733701" y="546791"/>
                  <a:pt x="734543" y="547909"/>
                  <a:pt x="735128" y="549254"/>
                </a:cubicBezTo>
                <a:cubicBezTo>
                  <a:pt x="735715" y="550600"/>
                  <a:pt x="736008" y="552184"/>
                  <a:pt x="736008" y="554008"/>
                </a:cubicBezTo>
                <a:lnTo>
                  <a:pt x="736008" y="576536"/>
                </a:lnTo>
                <a:lnTo>
                  <a:pt x="730929" y="576536"/>
                </a:lnTo>
                <a:lnTo>
                  <a:pt x="730799" y="572141"/>
                </a:lnTo>
                <a:cubicBezTo>
                  <a:pt x="729019" y="573899"/>
                  <a:pt x="727212" y="575169"/>
                  <a:pt x="725378" y="575950"/>
                </a:cubicBezTo>
                <a:cubicBezTo>
                  <a:pt x="723544" y="576732"/>
                  <a:pt x="721618" y="577123"/>
                  <a:pt x="719599" y="577123"/>
                </a:cubicBezTo>
                <a:cubicBezTo>
                  <a:pt x="717733" y="577123"/>
                  <a:pt x="716137" y="576884"/>
                  <a:pt x="714813" y="576406"/>
                </a:cubicBezTo>
                <a:cubicBezTo>
                  <a:pt x="713490" y="575929"/>
                  <a:pt x="712399" y="575272"/>
                  <a:pt x="711542" y="574437"/>
                </a:cubicBezTo>
                <a:cubicBezTo>
                  <a:pt x="710684" y="573601"/>
                  <a:pt x="710055" y="572619"/>
                  <a:pt x="709653" y="571490"/>
                </a:cubicBezTo>
                <a:cubicBezTo>
                  <a:pt x="709252" y="570362"/>
                  <a:pt x="709051" y="569135"/>
                  <a:pt x="709051" y="567812"/>
                </a:cubicBezTo>
                <a:cubicBezTo>
                  <a:pt x="709051" y="564534"/>
                  <a:pt x="710272" y="561968"/>
                  <a:pt x="712714" y="560112"/>
                </a:cubicBezTo>
                <a:cubicBezTo>
                  <a:pt x="715155" y="558256"/>
                  <a:pt x="718764" y="557328"/>
                  <a:pt x="723539" y="557328"/>
                </a:cubicBezTo>
                <a:lnTo>
                  <a:pt x="730310" y="557328"/>
                </a:lnTo>
                <a:lnTo>
                  <a:pt x="730310" y="554464"/>
                </a:lnTo>
                <a:cubicBezTo>
                  <a:pt x="730310" y="552532"/>
                  <a:pt x="729692" y="550985"/>
                  <a:pt x="728455" y="549824"/>
                </a:cubicBezTo>
                <a:cubicBezTo>
                  <a:pt x="727217" y="548663"/>
                  <a:pt x="725329" y="548082"/>
                  <a:pt x="722790" y="548082"/>
                </a:cubicBezTo>
                <a:cubicBezTo>
                  <a:pt x="720945" y="548082"/>
                  <a:pt x="719127" y="548289"/>
                  <a:pt x="717337" y="548701"/>
                </a:cubicBezTo>
                <a:cubicBezTo>
                  <a:pt x="715546" y="549113"/>
                  <a:pt x="713696" y="549699"/>
                  <a:pt x="711786" y="550459"/>
                </a:cubicBezTo>
                <a:lnTo>
                  <a:pt x="711786" y="545348"/>
                </a:lnTo>
                <a:cubicBezTo>
                  <a:pt x="712502" y="545087"/>
                  <a:pt x="713300" y="544832"/>
                  <a:pt x="714179" y="544583"/>
                </a:cubicBezTo>
                <a:cubicBezTo>
                  <a:pt x="715058" y="544333"/>
                  <a:pt x="715986" y="544111"/>
                  <a:pt x="716962" y="543915"/>
                </a:cubicBezTo>
                <a:cubicBezTo>
                  <a:pt x="717939" y="543720"/>
                  <a:pt x="718959" y="543563"/>
                  <a:pt x="720022" y="543443"/>
                </a:cubicBezTo>
                <a:cubicBezTo>
                  <a:pt x="721086" y="543324"/>
                  <a:pt x="722160" y="543264"/>
                  <a:pt x="723246" y="543264"/>
                </a:cubicBezTo>
                <a:close/>
                <a:moveTo>
                  <a:pt x="659859" y="543264"/>
                </a:moveTo>
                <a:cubicBezTo>
                  <a:pt x="661725" y="543264"/>
                  <a:pt x="663364" y="543655"/>
                  <a:pt x="664774" y="544436"/>
                </a:cubicBezTo>
                <a:cubicBezTo>
                  <a:pt x="666185" y="545217"/>
                  <a:pt x="667368" y="546319"/>
                  <a:pt x="668323" y="547741"/>
                </a:cubicBezTo>
                <a:cubicBezTo>
                  <a:pt x="669278" y="549162"/>
                  <a:pt x="669995" y="550877"/>
                  <a:pt x="670472" y="552884"/>
                </a:cubicBezTo>
                <a:cubicBezTo>
                  <a:pt x="670950" y="554892"/>
                  <a:pt x="671188" y="557133"/>
                  <a:pt x="671188" y="559607"/>
                </a:cubicBezTo>
                <a:cubicBezTo>
                  <a:pt x="671188" y="562516"/>
                  <a:pt x="670781" y="565055"/>
                  <a:pt x="669967" y="567226"/>
                </a:cubicBezTo>
                <a:cubicBezTo>
                  <a:pt x="669153" y="569396"/>
                  <a:pt x="668030" y="571197"/>
                  <a:pt x="666598" y="572630"/>
                </a:cubicBezTo>
                <a:cubicBezTo>
                  <a:pt x="665165" y="574062"/>
                  <a:pt x="663472" y="575137"/>
                  <a:pt x="661519" y="575853"/>
                </a:cubicBezTo>
                <a:cubicBezTo>
                  <a:pt x="659566" y="576569"/>
                  <a:pt x="657449" y="576927"/>
                  <a:pt x="655171" y="576927"/>
                </a:cubicBezTo>
                <a:cubicBezTo>
                  <a:pt x="654129" y="576927"/>
                  <a:pt x="653092" y="576873"/>
                  <a:pt x="652061" y="576765"/>
                </a:cubicBezTo>
                <a:cubicBezTo>
                  <a:pt x="651030" y="576656"/>
                  <a:pt x="649983" y="576471"/>
                  <a:pt x="648920" y="576211"/>
                </a:cubicBezTo>
                <a:lnTo>
                  <a:pt x="648920" y="589884"/>
                </a:lnTo>
                <a:lnTo>
                  <a:pt x="643255" y="589884"/>
                </a:lnTo>
                <a:lnTo>
                  <a:pt x="643255" y="543850"/>
                </a:lnTo>
                <a:lnTo>
                  <a:pt x="648301" y="543850"/>
                </a:lnTo>
                <a:lnTo>
                  <a:pt x="648659" y="549320"/>
                </a:lnTo>
                <a:cubicBezTo>
                  <a:pt x="650287" y="547084"/>
                  <a:pt x="652023" y="545516"/>
                  <a:pt x="653868" y="544615"/>
                </a:cubicBezTo>
                <a:cubicBezTo>
                  <a:pt x="655713" y="543714"/>
                  <a:pt x="657710" y="543264"/>
                  <a:pt x="659859" y="543264"/>
                </a:cubicBezTo>
                <a:close/>
                <a:moveTo>
                  <a:pt x="619740" y="543264"/>
                </a:moveTo>
                <a:cubicBezTo>
                  <a:pt x="621021" y="543264"/>
                  <a:pt x="622443" y="543335"/>
                  <a:pt x="624005" y="543476"/>
                </a:cubicBezTo>
                <a:cubicBezTo>
                  <a:pt x="625568" y="543617"/>
                  <a:pt x="627196" y="543861"/>
                  <a:pt x="628888" y="544208"/>
                </a:cubicBezTo>
                <a:lnTo>
                  <a:pt x="628888" y="549254"/>
                </a:lnTo>
                <a:cubicBezTo>
                  <a:pt x="627109" y="548820"/>
                  <a:pt x="625421" y="548500"/>
                  <a:pt x="623826" y="548294"/>
                </a:cubicBezTo>
                <a:cubicBezTo>
                  <a:pt x="622231" y="548088"/>
                  <a:pt x="620847" y="547985"/>
                  <a:pt x="619675" y="547985"/>
                </a:cubicBezTo>
                <a:cubicBezTo>
                  <a:pt x="618264" y="547985"/>
                  <a:pt x="617076" y="548093"/>
                  <a:pt x="616110" y="548310"/>
                </a:cubicBezTo>
                <a:cubicBezTo>
                  <a:pt x="615144" y="548527"/>
                  <a:pt x="614363" y="548826"/>
                  <a:pt x="613766" y="549206"/>
                </a:cubicBezTo>
                <a:cubicBezTo>
                  <a:pt x="613169" y="549586"/>
                  <a:pt x="612741" y="550030"/>
                  <a:pt x="612480" y="550540"/>
                </a:cubicBezTo>
                <a:cubicBezTo>
                  <a:pt x="612220" y="551050"/>
                  <a:pt x="612090" y="551599"/>
                  <a:pt x="612090" y="552184"/>
                </a:cubicBezTo>
                <a:cubicBezTo>
                  <a:pt x="612090" y="552770"/>
                  <a:pt x="612204" y="553302"/>
                  <a:pt x="612431" y="553780"/>
                </a:cubicBezTo>
                <a:cubicBezTo>
                  <a:pt x="612659" y="554257"/>
                  <a:pt x="613082" y="554718"/>
                  <a:pt x="613701" y="555164"/>
                </a:cubicBezTo>
                <a:cubicBezTo>
                  <a:pt x="614319" y="555608"/>
                  <a:pt x="615182" y="556053"/>
                  <a:pt x="616289" y="556498"/>
                </a:cubicBezTo>
                <a:cubicBezTo>
                  <a:pt x="617396" y="556943"/>
                  <a:pt x="618839" y="557426"/>
                  <a:pt x="620619" y="557947"/>
                </a:cubicBezTo>
                <a:cubicBezTo>
                  <a:pt x="622551" y="558511"/>
                  <a:pt x="624179" y="559103"/>
                  <a:pt x="625503" y="559721"/>
                </a:cubicBezTo>
                <a:cubicBezTo>
                  <a:pt x="626827" y="560340"/>
                  <a:pt x="627901" y="561029"/>
                  <a:pt x="628726" y="561789"/>
                </a:cubicBezTo>
                <a:cubicBezTo>
                  <a:pt x="629551" y="562548"/>
                  <a:pt x="630142" y="563406"/>
                  <a:pt x="630500" y="564361"/>
                </a:cubicBezTo>
                <a:cubicBezTo>
                  <a:pt x="630858" y="565316"/>
                  <a:pt x="631037" y="566401"/>
                  <a:pt x="631037" y="567616"/>
                </a:cubicBezTo>
                <a:cubicBezTo>
                  <a:pt x="631037" y="568767"/>
                  <a:pt x="630842" y="569797"/>
                  <a:pt x="630451" y="570709"/>
                </a:cubicBezTo>
                <a:cubicBezTo>
                  <a:pt x="630060" y="571621"/>
                  <a:pt x="629529" y="572429"/>
                  <a:pt x="628856" y="573134"/>
                </a:cubicBezTo>
                <a:cubicBezTo>
                  <a:pt x="628183" y="573840"/>
                  <a:pt x="627402" y="574442"/>
                  <a:pt x="626512" y="574941"/>
                </a:cubicBezTo>
                <a:cubicBezTo>
                  <a:pt x="625622" y="575440"/>
                  <a:pt x="624672" y="575853"/>
                  <a:pt x="623663" y="576179"/>
                </a:cubicBezTo>
                <a:cubicBezTo>
                  <a:pt x="622654" y="576504"/>
                  <a:pt x="621618" y="576743"/>
                  <a:pt x="620554" y="576895"/>
                </a:cubicBezTo>
                <a:cubicBezTo>
                  <a:pt x="619491" y="577047"/>
                  <a:pt x="618449" y="577123"/>
                  <a:pt x="617429" y="577123"/>
                </a:cubicBezTo>
                <a:cubicBezTo>
                  <a:pt x="615215" y="577123"/>
                  <a:pt x="613180" y="577025"/>
                  <a:pt x="611325" y="576829"/>
                </a:cubicBezTo>
                <a:cubicBezTo>
                  <a:pt x="609469" y="576634"/>
                  <a:pt x="607651" y="576319"/>
                  <a:pt x="605871" y="575885"/>
                </a:cubicBezTo>
                <a:lnTo>
                  <a:pt x="605871" y="570677"/>
                </a:lnTo>
                <a:cubicBezTo>
                  <a:pt x="607781" y="571219"/>
                  <a:pt x="609680" y="571631"/>
                  <a:pt x="611569" y="571914"/>
                </a:cubicBezTo>
                <a:cubicBezTo>
                  <a:pt x="613457" y="572196"/>
                  <a:pt x="615334" y="572337"/>
                  <a:pt x="617201" y="572337"/>
                </a:cubicBezTo>
                <a:cubicBezTo>
                  <a:pt x="619914" y="572337"/>
                  <a:pt x="621921" y="571968"/>
                  <a:pt x="623224" y="571230"/>
                </a:cubicBezTo>
                <a:cubicBezTo>
                  <a:pt x="624526" y="570492"/>
                  <a:pt x="625177" y="569439"/>
                  <a:pt x="625177" y="568072"/>
                </a:cubicBezTo>
                <a:cubicBezTo>
                  <a:pt x="625177" y="567486"/>
                  <a:pt x="625074" y="566960"/>
                  <a:pt x="624868" y="566493"/>
                </a:cubicBezTo>
                <a:cubicBezTo>
                  <a:pt x="624662" y="566026"/>
                  <a:pt x="624287" y="565581"/>
                  <a:pt x="623745" y="565158"/>
                </a:cubicBezTo>
                <a:cubicBezTo>
                  <a:pt x="623202" y="564735"/>
                  <a:pt x="622361" y="564295"/>
                  <a:pt x="621222" y="563839"/>
                </a:cubicBezTo>
                <a:cubicBezTo>
                  <a:pt x="620082" y="563384"/>
                  <a:pt x="618525" y="562863"/>
                  <a:pt x="616550" y="562277"/>
                </a:cubicBezTo>
                <a:cubicBezTo>
                  <a:pt x="615074" y="561843"/>
                  <a:pt x="613712" y="561349"/>
                  <a:pt x="612464" y="560796"/>
                </a:cubicBezTo>
                <a:cubicBezTo>
                  <a:pt x="611216" y="560242"/>
                  <a:pt x="610136" y="559585"/>
                  <a:pt x="609225" y="558826"/>
                </a:cubicBezTo>
                <a:cubicBezTo>
                  <a:pt x="608313" y="558066"/>
                  <a:pt x="607597" y="557177"/>
                  <a:pt x="607076" y="556157"/>
                </a:cubicBezTo>
                <a:cubicBezTo>
                  <a:pt x="606555" y="555136"/>
                  <a:pt x="606295" y="553932"/>
                  <a:pt x="606295" y="552543"/>
                </a:cubicBezTo>
                <a:cubicBezTo>
                  <a:pt x="606295" y="551631"/>
                  <a:pt x="606506" y="550633"/>
                  <a:pt x="606929" y="549547"/>
                </a:cubicBezTo>
                <a:cubicBezTo>
                  <a:pt x="607353" y="548462"/>
                  <a:pt x="608074" y="547453"/>
                  <a:pt x="609094" y="546520"/>
                </a:cubicBezTo>
                <a:cubicBezTo>
                  <a:pt x="610115" y="545586"/>
                  <a:pt x="611492" y="544811"/>
                  <a:pt x="613229" y="544192"/>
                </a:cubicBezTo>
                <a:cubicBezTo>
                  <a:pt x="614965" y="543573"/>
                  <a:pt x="617136" y="543264"/>
                  <a:pt x="619740" y="543264"/>
                </a:cubicBezTo>
                <a:close/>
                <a:moveTo>
                  <a:pt x="475726" y="543264"/>
                </a:moveTo>
                <a:cubicBezTo>
                  <a:pt x="478070" y="543264"/>
                  <a:pt x="480170" y="543628"/>
                  <a:pt x="482025" y="544355"/>
                </a:cubicBezTo>
                <a:cubicBezTo>
                  <a:pt x="483881" y="545082"/>
                  <a:pt x="485455" y="546145"/>
                  <a:pt x="486746" y="547545"/>
                </a:cubicBezTo>
                <a:cubicBezTo>
                  <a:pt x="488037" y="548945"/>
                  <a:pt x="489025" y="550687"/>
                  <a:pt x="489709" y="552770"/>
                </a:cubicBezTo>
                <a:cubicBezTo>
                  <a:pt x="490393" y="554854"/>
                  <a:pt x="490734" y="557241"/>
                  <a:pt x="490734" y="559933"/>
                </a:cubicBezTo>
                <a:cubicBezTo>
                  <a:pt x="490734" y="562472"/>
                  <a:pt x="490376" y="564800"/>
                  <a:pt x="489660" y="566916"/>
                </a:cubicBezTo>
                <a:cubicBezTo>
                  <a:pt x="488944" y="569032"/>
                  <a:pt x="487913" y="570844"/>
                  <a:pt x="486567" y="572353"/>
                </a:cubicBezTo>
                <a:cubicBezTo>
                  <a:pt x="485221" y="573862"/>
                  <a:pt x="483582" y="575034"/>
                  <a:pt x="481651" y="575869"/>
                </a:cubicBezTo>
                <a:cubicBezTo>
                  <a:pt x="479719" y="576705"/>
                  <a:pt x="477527" y="577123"/>
                  <a:pt x="475075" y="577123"/>
                </a:cubicBezTo>
                <a:cubicBezTo>
                  <a:pt x="472731" y="577123"/>
                  <a:pt x="470631" y="576759"/>
                  <a:pt x="468775" y="576032"/>
                </a:cubicBezTo>
                <a:cubicBezTo>
                  <a:pt x="466919" y="575305"/>
                  <a:pt x="465346" y="574236"/>
                  <a:pt x="464054" y="572825"/>
                </a:cubicBezTo>
                <a:cubicBezTo>
                  <a:pt x="462763" y="571414"/>
                  <a:pt x="461775" y="569667"/>
                  <a:pt x="461092" y="567584"/>
                </a:cubicBezTo>
                <a:cubicBezTo>
                  <a:pt x="460408" y="565500"/>
                  <a:pt x="460066" y="563102"/>
                  <a:pt x="460066" y="560389"/>
                </a:cubicBezTo>
                <a:cubicBezTo>
                  <a:pt x="460066" y="557849"/>
                  <a:pt x="460424" y="555532"/>
                  <a:pt x="461140" y="553438"/>
                </a:cubicBezTo>
                <a:cubicBezTo>
                  <a:pt x="461857" y="551344"/>
                  <a:pt x="462888" y="549542"/>
                  <a:pt x="464234" y="548034"/>
                </a:cubicBezTo>
                <a:cubicBezTo>
                  <a:pt x="465579" y="546525"/>
                  <a:pt x="467218" y="545353"/>
                  <a:pt x="469149" y="544518"/>
                </a:cubicBezTo>
                <a:cubicBezTo>
                  <a:pt x="471081" y="543682"/>
                  <a:pt x="473273" y="543264"/>
                  <a:pt x="475726" y="543264"/>
                </a:cubicBezTo>
                <a:close/>
                <a:moveTo>
                  <a:pt x="344980" y="543264"/>
                </a:moveTo>
                <a:cubicBezTo>
                  <a:pt x="348344" y="543264"/>
                  <a:pt x="350889" y="544257"/>
                  <a:pt x="352615" y="546243"/>
                </a:cubicBezTo>
                <a:cubicBezTo>
                  <a:pt x="354340" y="548229"/>
                  <a:pt x="355203" y="551219"/>
                  <a:pt x="355203" y="555212"/>
                </a:cubicBezTo>
                <a:lnTo>
                  <a:pt x="355203" y="576536"/>
                </a:lnTo>
                <a:lnTo>
                  <a:pt x="349538" y="576536"/>
                </a:lnTo>
                <a:lnTo>
                  <a:pt x="349538" y="555668"/>
                </a:lnTo>
                <a:cubicBezTo>
                  <a:pt x="349538" y="553107"/>
                  <a:pt x="349061" y="551213"/>
                  <a:pt x="348106" y="549987"/>
                </a:cubicBezTo>
                <a:cubicBezTo>
                  <a:pt x="347151" y="548761"/>
                  <a:pt x="345729" y="548147"/>
                  <a:pt x="343841" y="548147"/>
                </a:cubicBezTo>
                <a:cubicBezTo>
                  <a:pt x="343147" y="548147"/>
                  <a:pt x="342468" y="548251"/>
                  <a:pt x="341806" y="548457"/>
                </a:cubicBezTo>
                <a:cubicBezTo>
                  <a:pt x="341144" y="548663"/>
                  <a:pt x="340455" y="549021"/>
                  <a:pt x="339739" y="549531"/>
                </a:cubicBezTo>
                <a:cubicBezTo>
                  <a:pt x="339023" y="550041"/>
                  <a:pt x="338247" y="550730"/>
                  <a:pt x="337411" y="551599"/>
                </a:cubicBezTo>
                <a:cubicBezTo>
                  <a:pt x="336576" y="552467"/>
                  <a:pt x="335637" y="553552"/>
                  <a:pt x="334595" y="554854"/>
                </a:cubicBezTo>
                <a:lnTo>
                  <a:pt x="334595" y="576536"/>
                </a:lnTo>
                <a:lnTo>
                  <a:pt x="328930" y="576536"/>
                </a:lnTo>
                <a:lnTo>
                  <a:pt x="328930" y="543850"/>
                </a:lnTo>
                <a:lnTo>
                  <a:pt x="333976" y="543850"/>
                </a:lnTo>
                <a:lnTo>
                  <a:pt x="334204" y="549124"/>
                </a:lnTo>
                <a:cubicBezTo>
                  <a:pt x="335159" y="547996"/>
                  <a:pt x="336082" y="547057"/>
                  <a:pt x="336972" y="546308"/>
                </a:cubicBezTo>
                <a:cubicBezTo>
                  <a:pt x="337861" y="545559"/>
                  <a:pt x="338735" y="544957"/>
                  <a:pt x="339593" y="544501"/>
                </a:cubicBezTo>
                <a:cubicBezTo>
                  <a:pt x="340450" y="544045"/>
                  <a:pt x="341323" y="543725"/>
                  <a:pt x="342213" y="543541"/>
                </a:cubicBezTo>
                <a:cubicBezTo>
                  <a:pt x="343103" y="543356"/>
                  <a:pt x="344026" y="543264"/>
                  <a:pt x="344980" y="543264"/>
                </a:cubicBezTo>
                <a:close/>
                <a:moveTo>
                  <a:pt x="304145" y="543264"/>
                </a:moveTo>
                <a:cubicBezTo>
                  <a:pt x="306120" y="543264"/>
                  <a:pt x="307900" y="543481"/>
                  <a:pt x="309485" y="543915"/>
                </a:cubicBezTo>
                <a:cubicBezTo>
                  <a:pt x="311069" y="544349"/>
                  <a:pt x="312409" y="545011"/>
                  <a:pt x="313505" y="545901"/>
                </a:cubicBezTo>
                <a:cubicBezTo>
                  <a:pt x="314601" y="546791"/>
                  <a:pt x="315442" y="547909"/>
                  <a:pt x="316028" y="549254"/>
                </a:cubicBezTo>
                <a:cubicBezTo>
                  <a:pt x="316614" y="550600"/>
                  <a:pt x="316907" y="552184"/>
                  <a:pt x="316907" y="554008"/>
                </a:cubicBezTo>
                <a:lnTo>
                  <a:pt x="316907" y="576536"/>
                </a:lnTo>
                <a:lnTo>
                  <a:pt x="311829" y="576536"/>
                </a:lnTo>
                <a:lnTo>
                  <a:pt x="311698" y="572141"/>
                </a:lnTo>
                <a:cubicBezTo>
                  <a:pt x="309919" y="573899"/>
                  <a:pt x="308112" y="575169"/>
                  <a:pt x="306278" y="575950"/>
                </a:cubicBezTo>
                <a:cubicBezTo>
                  <a:pt x="304444" y="576732"/>
                  <a:pt x="302518" y="577123"/>
                  <a:pt x="300499" y="577123"/>
                </a:cubicBezTo>
                <a:cubicBezTo>
                  <a:pt x="298633" y="577123"/>
                  <a:pt x="297037" y="576884"/>
                  <a:pt x="295713" y="576406"/>
                </a:cubicBezTo>
                <a:cubicBezTo>
                  <a:pt x="294390" y="575929"/>
                  <a:pt x="293299" y="575272"/>
                  <a:pt x="292442" y="574437"/>
                </a:cubicBezTo>
                <a:cubicBezTo>
                  <a:pt x="291584" y="573601"/>
                  <a:pt x="290955" y="572619"/>
                  <a:pt x="290553" y="571490"/>
                </a:cubicBezTo>
                <a:cubicBezTo>
                  <a:pt x="290152" y="570362"/>
                  <a:pt x="289951" y="569135"/>
                  <a:pt x="289951" y="567812"/>
                </a:cubicBezTo>
                <a:cubicBezTo>
                  <a:pt x="289951" y="564534"/>
                  <a:pt x="291172" y="561968"/>
                  <a:pt x="293614" y="560112"/>
                </a:cubicBezTo>
                <a:cubicBezTo>
                  <a:pt x="296055" y="558256"/>
                  <a:pt x="299664" y="557328"/>
                  <a:pt x="304438" y="557328"/>
                </a:cubicBezTo>
                <a:lnTo>
                  <a:pt x="311210" y="557328"/>
                </a:lnTo>
                <a:lnTo>
                  <a:pt x="311210" y="554464"/>
                </a:lnTo>
                <a:cubicBezTo>
                  <a:pt x="311210" y="552532"/>
                  <a:pt x="310592" y="550985"/>
                  <a:pt x="309354" y="549824"/>
                </a:cubicBezTo>
                <a:cubicBezTo>
                  <a:pt x="308117" y="548663"/>
                  <a:pt x="306229" y="548082"/>
                  <a:pt x="303690" y="548082"/>
                </a:cubicBezTo>
                <a:cubicBezTo>
                  <a:pt x="301845" y="548082"/>
                  <a:pt x="300027" y="548289"/>
                  <a:pt x="298237" y="548701"/>
                </a:cubicBezTo>
                <a:cubicBezTo>
                  <a:pt x="296446" y="549113"/>
                  <a:pt x="294596" y="549699"/>
                  <a:pt x="292686" y="550459"/>
                </a:cubicBezTo>
                <a:lnTo>
                  <a:pt x="292686" y="545348"/>
                </a:lnTo>
                <a:cubicBezTo>
                  <a:pt x="293402" y="545087"/>
                  <a:pt x="294200" y="544832"/>
                  <a:pt x="295079" y="544583"/>
                </a:cubicBezTo>
                <a:cubicBezTo>
                  <a:pt x="295958" y="544333"/>
                  <a:pt x="296885" y="544111"/>
                  <a:pt x="297862" y="543915"/>
                </a:cubicBezTo>
                <a:cubicBezTo>
                  <a:pt x="298839" y="543720"/>
                  <a:pt x="299859" y="543563"/>
                  <a:pt x="300923" y="543443"/>
                </a:cubicBezTo>
                <a:cubicBezTo>
                  <a:pt x="301986" y="543324"/>
                  <a:pt x="303060" y="543264"/>
                  <a:pt x="304145" y="543264"/>
                </a:cubicBezTo>
                <a:close/>
                <a:moveTo>
                  <a:pt x="161401" y="543264"/>
                </a:moveTo>
                <a:cubicBezTo>
                  <a:pt x="163745" y="543264"/>
                  <a:pt x="165845" y="543628"/>
                  <a:pt x="167701" y="544355"/>
                </a:cubicBezTo>
                <a:cubicBezTo>
                  <a:pt x="169556" y="545082"/>
                  <a:pt x="171130" y="546145"/>
                  <a:pt x="172421" y="547545"/>
                </a:cubicBezTo>
                <a:cubicBezTo>
                  <a:pt x="173712" y="548945"/>
                  <a:pt x="174700" y="550687"/>
                  <a:pt x="175384" y="552770"/>
                </a:cubicBezTo>
                <a:cubicBezTo>
                  <a:pt x="176067" y="554854"/>
                  <a:pt x="176409" y="557241"/>
                  <a:pt x="176409" y="559933"/>
                </a:cubicBezTo>
                <a:cubicBezTo>
                  <a:pt x="176409" y="562472"/>
                  <a:pt x="176051" y="564800"/>
                  <a:pt x="175335" y="566916"/>
                </a:cubicBezTo>
                <a:cubicBezTo>
                  <a:pt x="174618" y="569032"/>
                  <a:pt x="173588" y="570844"/>
                  <a:pt x="172242" y="572353"/>
                </a:cubicBezTo>
                <a:cubicBezTo>
                  <a:pt x="170896" y="573862"/>
                  <a:pt x="169258" y="575034"/>
                  <a:pt x="167326" y="575869"/>
                </a:cubicBezTo>
                <a:cubicBezTo>
                  <a:pt x="165394" y="576705"/>
                  <a:pt x="163202" y="577123"/>
                  <a:pt x="160750" y="577123"/>
                </a:cubicBezTo>
                <a:cubicBezTo>
                  <a:pt x="158405" y="577123"/>
                  <a:pt x="156306" y="576759"/>
                  <a:pt x="154450" y="576032"/>
                </a:cubicBezTo>
                <a:cubicBezTo>
                  <a:pt x="152594" y="575305"/>
                  <a:pt x="151021" y="574236"/>
                  <a:pt x="149729" y="572825"/>
                </a:cubicBezTo>
                <a:cubicBezTo>
                  <a:pt x="148438" y="571414"/>
                  <a:pt x="147451" y="569667"/>
                  <a:pt x="146767" y="567584"/>
                </a:cubicBezTo>
                <a:cubicBezTo>
                  <a:pt x="146083" y="565500"/>
                  <a:pt x="145741" y="563102"/>
                  <a:pt x="145741" y="560389"/>
                </a:cubicBezTo>
                <a:cubicBezTo>
                  <a:pt x="145741" y="557849"/>
                  <a:pt x="146099" y="555532"/>
                  <a:pt x="146816" y="553438"/>
                </a:cubicBezTo>
                <a:cubicBezTo>
                  <a:pt x="147532" y="551344"/>
                  <a:pt x="148563" y="549542"/>
                  <a:pt x="149908" y="548034"/>
                </a:cubicBezTo>
                <a:cubicBezTo>
                  <a:pt x="151254" y="546525"/>
                  <a:pt x="152893" y="545353"/>
                  <a:pt x="154824" y="544518"/>
                </a:cubicBezTo>
                <a:cubicBezTo>
                  <a:pt x="156756" y="543682"/>
                  <a:pt x="158948" y="543264"/>
                  <a:pt x="161401" y="543264"/>
                </a:cubicBezTo>
                <a:close/>
                <a:moveTo>
                  <a:pt x="56626" y="543264"/>
                </a:moveTo>
                <a:cubicBezTo>
                  <a:pt x="58970" y="543264"/>
                  <a:pt x="61069" y="543628"/>
                  <a:pt x="62925" y="544355"/>
                </a:cubicBezTo>
                <a:cubicBezTo>
                  <a:pt x="64781" y="545082"/>
                  <a:pt x="66354" y="546145"/>
                  <a:pt x="67646" y="547545"/>
                </a:cubicBezTo>
                <a:cubicBezTo>
                  <a:pt x="68937" y="548945"/>
                  <a:pt x="69925" y="550687"/>
                  <a:pt x="70608" y="552770"/>
                </a:cubicBezTo>
                <a:cubicBezTo>
                  <a:pt x="71292" y="554854"/>
                  <a:pt x="71634" y="557241"/>
                  <a:pt x="71634" y="559933"/>
                </a:cubicBezTo>
                <a:cubicBezTo>
                  <a:pt x="71634" y="562472"/>
                  <a:pt x="71276" y="564800"/>
                  <a:pt x="70560" y="566916"/>
                </a:cubicBezTo>
                <a:cubicBezTo>
                  <a:pt x="69843" y="569032"/>
                  <a:pt x="68812" y="570844"/>
                  <a:pt x="67467" y="572353"/>
                </a:cubicBezTo>
                <a:cubicBezTo>
                  <a:pt x="66121" y="573862"/>
                  <a:pt x="64483" y="575034"/>
                  <a:pt x="62551" y="575869"/>
                </a:cubicBezTo>
                <a:cubicBezTo>
                  <a:pt x="60619" y="576705"/>
                  <a:pt x="58427" y="577123"/>
                  <a:pt x="55974" y="577123"/>
                </a:cubicBezTo>
                <a:cubicBezTo>
                  <a:pt x="53630" y="577123"/>
                  <a:pt x="51531" y="576759"/>
                  <a:pt x="49675" y="576032"/>
                </a:cubicBezTo>
                <a:cubicBezTo>
                  <a:pt x="47819" y="575305"/>
                  <a:pt x="46246" y="574236"/>
                  <a:pt x="44954" y="572825"/>
                </a:cubicBezTo>
                <a:cubicBezTo>
                  <a:pt x="43663" y="571414"/>
                  <a:pt x="42675" y="569667"/>
                  <a:pt x="41992" y="567584"/>
                </a:cubicBezTo>
                <a:cubicBezTo>
                  <a:pt x="41308" y="565500"/>
                  <a:pt x="40966" y="563102"/>
                  <a:pt x="40966" y="560389"/>
                </a:cubicBezTo>
                <a:cubicBezTo>
                  <a:pt x="40966" y="557849"/>
                  <a:pt x="41324" y="555532"/>
                  <a:pt x="42040" y="553438"/>
                </a:cubicBezTo>
                <a:cubicBezTo>
                  <a:pt x="42757" y="551344"/>
                  <a:pt x="43788" y="549542"/>
                  <a:pt x="45133" y="548034"/>
                </a:cubicBezTo>
                <a:cubicBezTo>
                  <a:pt x="46479" y="546525"/>
                  <a:pt x="48118" y="545353"/>
                  <a:pt x="50049" y="544518"/>
                </a:cubicBezTo>
                <a:cubicBezTo>
                  <a:pt x="51981" y="543682"/>
                  <a:pt x="54173" y="543264"/>
                  <a:pt x="56626" y="543264"/>
                </a:cubicBezTo>
                <a:close/>
                <a:moveTo>
                  <a:pt x="9215" y="538869"/>
                </a:moveTo>
                <a:lnTo>
                  <a:pt x="9215" y="571523"/>
                </a:lnTo>
                <a:lnTo>
                  <a:pt x="13545" y="571523"/>
                </a:lnTo>
                <a:cubicBezTo>
                  <a:pt x="23225" y="571523"/>
                  <a:pt x="28065" y="566086"/>
                  <a:pt x="28065" y="555212"/>
                </a:cubicBezTo>
                <a:cubicBezTo>
                  <a:pt x="28065" y="552195"/>
                  <a:pt x="27782" y="549645"/>
                  <a:pt x="27218" y="547561"/>
                </a:cubicBezTo>
                <a:cubicBezTo>
                  <a:pt x="26654" y="545478"/>
                  <a:pt x="25796" y="543796"/>
                  <a:pt x="24646" y="542515"/>
                </a:cubicBezTo>
                <a:cubicBezTo>
                  <a:pt x="23496" y="541235"/>
                  <a:pt x="22052" y="540307"/>
                  <a:pt x="20316" y="539732"/>
                </a:cubicBezTo>
                <a:cubicBezTo>
                  <a:pt x="18580" y="539156"/>
                  <a:pt x="16540" y="538869"/>
                  <a:pt x="14196" y="538869"/>
                </a:cubicBezTo>
                <a:close/>
                <a:moveTo>
                  <a:pt x="1609595" y="533986"/>
                </a:moveTo>
                <a:lnTo>
                  <a:pt x="1616595" y="533986"/>
                </a:lnTo>
                <a:lnTo>
                  <a:pt x="1625059" y="549547"/>
                </a:lnTo>
                <a:lnTo>
                  <a:pt x="1628185" y="555798"/>
                </a:lnTo>
                <a:lnTo>
                  <a:pt x="1631050" y="550133"/>
                </a:lnTo>
                <a:lnTo>
                  <a:pt x="1639612" y="533986"/>
                </a:lnTo>
                <a:lnTo>
                  <a:pt x="1646253" y="533986"/>
                </a:lnTo>
                <a:lnTo>
                  <a:pt x="1630854" y="561333"/>
                </a:lnTo>
                <a:lnTo>
                  <a:pt x="1630854" y="576536"/>
                </a:lnTo>
                <a:lnTo>
                  <a:pt x="1624994" y="576536"/>
                </a:lnTo>
                <a:lnTo>
                  <a:pt x="1624994" y="561203"/>
                </a:lnTo>
                <a:close/>
                <a:moveTo>
                  <a:pt x="1508694" y="533986"/>
                </a:moveTo>
                <a:lnTo>
                  <a:pt x="1516150" y="533986"/>
                </a:lnTo>
                <a:lnTo>
                  <a:pt x="1527968" y="559119"/>
                </a:lnTo>
                <a:lnTo>
                  <a:pt x="1532232" y="568853"/>
                </a:lnTo>
                <a:lnTo>
                  <a:pt x="1532232" y="546064"/>
                </a:lnTo>
                <a:lnTo>
                  <a:pt x="1532232" y="533986"/>
                </a:lnTo>
                <a:lnTo>
                  <a:pt x="1537637" y="533986"/>
                </a:lnTo>
                <a:lnTo>
                  <a:pt x="1537637" y="576536"/>
                </a:lnTo>
                <a:lnTo>
                  <a:pt x="1530084" y="576536"/>
                </a:lnTo>
                <a:lnTo>
                  <a:pt x="1517680" y="550003"/>
                </a:lnTo>
                <a:lnTo>
                  <a:pt x="1514099" y="541474"/>
                </a:lnTo>
                <a:lnTo>
                  <a:pt x="1514099" y="562928"/>
                </a:lnTo>
                <a:lnTo>
                  <a:pt x="1514099" y="576536"/>
                </a:lnTo>
                <a:lnTo>
                  <a:pt x="1508694" y="576536"/>
                </a:lnTo>
                <a:close/>
                <a:moveTo>
                  <a:pt x="1438145" y="533986"/>
                </a:moveTo>
                <a:lnTo>
                  <a:pt x="1445145" y="533986"/>
                </a:lnTo>
                <a:lnTo>
                  <a:pt x="1453609" y="549547"/>
                </a:lnTo>
                <a:lnTo>
                  <a:pt x="1456735" y="555798"/>
                </a:lnTo>
                <a:lnTo>
                  <a:pt x="1459600" y="550133"/>
                </a:lnTo>
                <a:lnTo>
                  <a:pt x="1468162" y="533986"/>
                </a:lnTo>
                <a:lnTo>
                  <a:pt x="1474803" y="533986"/>
                </a:lnTo>
                <a:lnTo>
                  <a:pt x="1459404" y="561333"/>
                </a:lnTo>
                <a:lnTo>
                  <a:pt x="1459404" y="576536"/>
                </a:lnTo>
                <a:lnTo>
                  <a:pt x="1453544" y="576536"/>
                </a:lnTo>
                <a:lnTo>
                  <a:pt x="1453544" y="561203"/>
                </a:lnTo>
                <a:close/>
                <a:moveTo>
                  <a:pt x="3420" y="533986"/>
                </a:moveTo>
                <a:lnTo>
                  <a:pt x="14391" y="533986"/>
                </a:lnTo>
                <a:cubicBezTo>
                  <a:pt x="21032" y="533986"/>
                  <a:pt x="25986" y="535695"/>
                  <a:pt x="29253" y="539113"/>
                </a:cubicBezTo>
                <a:cubicBezTo>
                  <a:pt x="32519" y="542532"/>
                  <a:pt x="34153" y="547757"/>
                  <a:pt x="34153" y="554789"/>
                </a:cubicBezTo>
                <a:cubicBezTo>
                  <a:pt x="34153" y="556829"/>
                  <a:pt x="33995" y="558783"/>
                  <a:pt x="33680" y="560649"/>
                </a:cubicBezTo>
                <a:cubicBezTo>
                  <a:pt x="33366" y="562516"/>
                  <a:pt x="32861" y="564252"/>
                  <a:pt x="32167" y="565858"/>
                </a:cubicBezTo>
                <a:cubicBezTo>
                  <a:pt x="31472" y="567464"/>
                  <a:pt x="30571" y="568924"/>
                  <a:pt x="29464" y="570237"/>
                </a:cubicBezTo>
                <a:cubicBezTo>
                  <a:pt x="28358" y="571550"/>
                  <a:pt x="27001" y="572673"/>
                  <a:pt x="25395" y="573606"/>
                </a:cubicBezTo>
                <a:cubicBezTo>
                  <a:pt x="23789" y="574540"/>
                  <a:pt x="21922" y="575261"/>
                  <a:pt x="19795" y="575772"/>
                </a:cubicBezTo>
                <a:cubicBezTo>
                  <a:pt x="17668" y="576281"/>
                  <a:pt x="15248" y="576536"/>
                  <a:pt x="12535" y="576536"/>
                </a:cubicBezTo>
                <a:lnTo>
                  <a:pt x="3420" y="576536"/>
                </a:lnTo>
                <a:close/>
                <a:moveTo>
                  <a:pt x="1312134" y="533399"/>
                </a:moveTo>
                <a:lnTo>
                  <a:pt x="1312134" y="543850"/>
                </a:lnTo>
                <a:lnTo>
                  <a:pt x="1326817" y="543850"/>
                </a:lnTo>
                <a:lnTo>
                  <a:pt x="1326817" y="548603"/>
                </a:lnTo>
                <a:lnTo>
                  <a:pt x="1312134" y="548603"/>
                </a:lnTo>
                <a:lnTo>
                  <a:pt x="1312134" y="565207"/>
                </a:lnTo>
                <a:cubicBezTo>
                  <a:pt x="1312134" y="567551"/>
                  <a:pt x="1312758" y="569304"/>
                  <a:pt x="1314006" y="570465"/>
                </a:cubicBezTo>
                <a:cubicBezTo>
                  <a:pt x="1315254" y="571626"/>
                  <a:pt x="1317093" y="572207"/>
                  <a:pt x="1319524" y="572207"/>
                </a:cubicBezTo>
                <a:cubicBezTo>
                  <a:pt x="1320566" y="572207"/>
                  <a:pt x="1321706" y="572125"/>
                  <a:pt x="1322943" y="571962"/>
                </a:cubicBezTo>
                <a:cubicBezTo>
                  <a:pt x="1324180" y="571799"/>
                  <a:pt x="1325471" y="571545"/>
                  <a:pt x="1326817" y="571197"/>
                </a:cubicBezTo>
                <a:lnTo>
                  <a:pt x="1326817" y="576081"/>
                </a:lnTo>
                <a:cubicBezTo>
                  <a:pt x="1325537" y="576406"/>
                  <a:pt x="1324213" y="576640"/>
                  <a:pt x="1322845" y="576781"/>
                </a:cubicBezTo>
                <a:cubicBezTo>
                  <a:pt x="1321478" y="576922"/>
                  <a:pt x="1320089" y="576992"/>
                  <a:pt x="1318678" y="576992"/>
                </a:cubicBezTo>
                <a:cubicBezTo>
                  <a:pt x="1314576" y="576992"/>
                  <a:pt x="1311516" y="576065"/>
                  <a:pt x="1309497" y="574209"/>
                </a:cubicBezTo>
                <a:cubicBezTo>
                  <a:pt x="1307479" y="572353"/>
                  <a:pt x="1306469" y="569505"/>
                  <a:pt x="1306469" y="565663"/>
                </a:cubicBezTo>
                <a:lnTo>
                  <a:pt x="1306469" y="548603"/>
                </a:lnTo>
                <a:lnTo>
                  <a:pt x="1297321" y="548603"/>
                </a:lnTo>
                <a:lnTo>
                  <a:pt x="1297321" y="543850"/>
                </a:lnTo>
                <a:lnTo>
                  <a:pt x="1306469" y="543850"/>
                </a:lnTo>
                <a:lnTo>
                  <a:pt x="1306469" y="534865"/>
                </a:lnTo>
                <a:close/>
                <a:moveTo>
                  <a:pt x="1074009" y="533399"/>
                </a:moveTo>
                <a:lnTo>
                  <a:pt x="1074009" y="543850"/>
                </a:lnTo>
                <a:lnTo>
                  <a:pt x="1088692" y="543850"/>
                </a:lnTo>
                <a:lnTo>
                  <a:pt x="1088692" y="548603"/>
                </a:lnTo>
                <a:lnTo>
                  <a:pt x="1074009" y="548603"/>
                </a:lnTo>
                <a:lnTo>
                  <a:pt x="1074009" y="565207"/>
                </a:lnTo>
                <a:cubicBezTo>
                  <a:pt x="1074009" y="567551"/>
                  <a:pt x="1074633" y="569304"/>
                  <a:pt x="1075881" y="570465"/>
                </a:cubicBezTo>
                <a:cubicBezTo>
                  <a:pt x="1077129" y="571626"/>
                  <a:pt x="1078968" y="572207"/>
                  <a:pt x="1081399" y="572207"/>
                </a:cubicBezTo>
                <a:cubicBezTo>
                  <a:pt x="1082441" y="572207"/>
                  <a:pt x="1083581" y="572125"/>
                  <a:pt x="1084818" y="571962"/>
                </a:cubicBezTo>
                <a:cubicBezTo>
                  <a:pt x="1086055" y="571799"/>
                  <a:pt x="1087346" y="571545"/>
                  <a:pt x="1088692" y="571197"/>
                </a:cubicBezTo>
                <a:lnTo>
                  <a:pt x="1088692" y="576081"/>
                </a:lnTo>
                <a:cubicBezTo>
                  <a:pt x="1087411" y="576406"/>
                  <a:pt x="1086087" y="576640"/>
                  <a:pt x="1084720" y="576781"/>
                </a:cubicBezTo>
                <a:cubicBezTo>
                  <a:pt x="1083353" y="576922"/>
                  <a:pt x="1081964" y="576992"/>
                  <a:pt x="1080553" y="576992"/>
                </a:cubicBezTo>
                <a:cubicBezTo>
                  <a:pt x="1076451" y="576992"/>
                  <a:pt x="1073391" y="576065"/>
                  <a:pt x="1071372" y="574209"/>
                </a:cubicBezTo>
                <a:cubicBezTo>
                  <a:pt x="1069354" y="572353"/>
                  <a:pt x="1068344" y="569505"/>
                  <a:pt x="1068344" y="565663"/>
                </a:cubicBezTo>
                <a:lnTo>
                  <a:pt x="1068344" y="548603"/>
                </a:lnTo>
                <a:lnTo>
                  <a:pt x="1059196" y="548603"/>
                </a:lnTo>
                <a:lnTo>
                  <a:pt x="1059196" y="543850"/>
                </a:lnTo>
                <a:lnTo>
                  <a:pt x="1068344" y="543850"/>
                </a:lnTo>
                <a:lnTo>
                  <a:pt x="1068344" y="534865"/>
                </a:lnTo>
                <a:close/>
                <a:moveTo>
                  <a:pt x="445360" y="533399"/>
                </a:moveTo>
                <a:lnTo>
                  <a:pt x="445360" y="543850"/>
                </a:lnTo>
                <a:lnTo>
                  <a:pt x="460043" y="543850"/>
                </a:lnTo>
                <a:lnTo>
                  <a:pt x="460043" y="548603"/>
                </a:lnTo>
                <a:lnTo>
                  <a:pt x="445360" y="548603"/>
                </a:lnTo>
                <a:lnTo>
                  <a:pt x="445360" y="565207"/>
                </a:lnTo>
                <a:cubicBezTo>
                  <a:pt x="445360" y="567551"/>
                  <a:pt x="445984" y="569304"/>
                  <a:pt x="447232" y="570465"/>
                </a:cubicBezTo>
                <a:cubicBezTo>
                  <a:pt x="448480" y="571626"/>
                  <a:pt x="450319" y="572207"/>
                  <a:pt x="452750" y="572207"/>
                </a:cubicBezTo>
                <a:cubicBezTo>
                  <a:pt x="453792" y="572207"/>
                  <a:pt x="454932" y="572125"/>
                  <a:pt x="456169" y="571962"/>
                </a:cubicBezTo>
                <a:cubicBezTo>
                  <a:pt x="457406" y="571799"/>
                  <a:pt x="458697" y="571545"/>
                  <a:pt x="460043" y="571197"/>
                </a:cubicBezTo>
                <a:lnTo>
                  <a:pt x="460043" y="576081"/>
                </a:lnTo>
                <a:cubicBezTo>
                  <a:pt x="458763" y="576406"/>
                  <a:pt x="457438" y="576640"/>
                  <a:pt x="456071" y="576781"/>
                </a:cubicBezTo>
                <a:cubicBezTo>
                  <a:pt x="454704" y="576922"/>
                  <a:pt x="453315" y="576992"/>
                  <a:pt x="451904" y="576992"/>
                </a:cubicBezTo>
                <a:cubicBezTo>
                  <a:pt x="447802" y="576992"/>
                  <a:pt x="444742" y="576065"/>
                  <a:pt x="442723" y="574209"/>
                </a:cubicBezTo>
                <a:cubicBezTo>
                  <a:pt x="440704" y="572353"/>
                  <a:pt x="439695" y="569505"/>
                  <a:pt x="439695" y="565663"/>
                </a:cubicBezTo>
                <a:lnTo>
                  <a:pt x="439695" y="548603"/>
                </a:lnTo>
                <a:lnTo>
                  <a:pt x="430547" y="548603"/>
                </a:lnTo>
                <a:lnTo>
                  <a:pt x="430547" y="543850"/>
                </a:lnTo>
                <a:lnTo>
                  <a:pt x="439695" y="543850"/>
                </a:lnTo>
                <a:lnTo>
                  <a:pt x="439695" y="534865"/>
                </a:lnTo>
                <a:close/>
                <a:moveTo>
                  <a:pt x="369160" y="533399"/>
                </a:moveTo>
                <a:lnTo>
                  <a:pt x="369160" y="543850"/>
                </a:lnTo>
                <a:lnTo>
                  <a:pt x="383843" y="543850"/>
                </a:lnTo>
                <a:lnTo>
                  <a:pt x="383843" y="548603"/>
                </a:lnTo>
                <a:lnTo>
                  <a:pt x="369160" y="548603"/>
                </a:lnTo>
                <a:lnTo>
                  <a:pt x="369160" y="565207"/>
                </a:lnTo>
                <a:cubicBezTo>
                  <a:pt x="369160" y="567551"/>
                  <a:pt x="369784" y="569304"/>
                  <a:pt x="371032" y="570465"/>
                </a:cubicBezTo>
                <a:cubicBezTo>
                  <a:pt x="372281" y="571626"/>
                  <a:pt x="374120" y="572207"/>
                  <a:pt x="376550" y="572207"/>
                </a:cubicBezTo>
                <a:cubicBezTo>
                  <a:pt x="377592" y="572207"/>
                  <a:pt x="378732" y="572125"/>
                  <a:pt x="379969" y="571962"/>
                </a:cubicBezTo>
                <a:cubicBezTo>
                  <a:pt x="381206" y="571799"/>
                  <a:pt x="382497" y="571545"/>
                  <a:pt x="383843" y="571197"/>
                </a:cubicBezTo>
                <a:lnTo>
                  <a:pt x="383843" y="576081"/>
                </a:lnTo>
                <a:cubicBezTo>
                  <a:pt x="382563" y="576406"/>
                  <a:pt x="381239" y="576640"/>
                  <a:pt x="379871" y="576781"/>
                </a:cubicBezTo>
                <a:cubicBezTo>
                  <a:pt x="378504" y="576922"/>
                  <a:pt x="377115" y="576992"/>
                  <a:pt x="375704" y="576992"/>
                </a:cubicBezTo>
                <a:cubicBezTo>
                  <a:pt x="371602" y="576992"/>
                  <a:pt x="368542" y="576065"/>
                  <a:pt x="366524" y="574209"/>
                </a:cubicBezTo>
                <a:cubicBezTo>
                  <a:pt x="364505" y="572353"/>
                  <a:pt x="363495" y="569505"/>
                  <a:pt x="363495" y="565663"/>
                </a:cubicBezTo>
                <a:lnTo>
                  <a:pt x="363495" y="548603"/>
                </a:lnTo>
                <a:lnTo>
                  <a:pt x="354347" y="548603"/>
                </a:lnTo>
                <a:lnTo>
                  <a:pt x="354347" y="543850"/>
                </a:lnTo>
                <a:lnTo>
                  <a:pt x="363495" y="543850"/>
                </a:lnTo>
                <a:lnTo>
                  <a:pt x="363495" y="534865"/>
                </a:lnTo>
                <a:close/>
                <a:moveTo>
                  <a:pt x="1502323" y="530535"/>
                </a:moveTo>
                <a:lnTo>
                  <a:pt x="1507727" y="530535"/>
                </a:lnTo>
                <a:lnTo>
                  <a:pt x="1485393" y="583536"/>
                </a:lnTo>
                <a:lnTo>
                  <a:pt x="1479989" y="583536"/>
                </a:lnTo>
                <a:close/>
                <a:moveTo>
                  <a:pt x="1343235" y="530535"/>
                </a:moveTo>
                <a:lnTo>
                  <a:pt x="1344114" y="530535"/>
                </a:lnTo>
                <a:cubicBezTo>
                  <a:pt x="1346306" y="530535"/>
                  <a:pt x="1348308" y="530741"/>
                  <a:pt x="1350120" y="531153"/>
                </a:cubicBezTo>
                <a:cubicBezTo>
                  <a:pt x="1351933" y="531566"/>
                  <a:pt x="1353549" y="532125"/>
                  <a:pt x="1354971" y="532830"/>
                </a:cubicBezTo>
                <a:cubicBezTo>
                  <a:pt x="1356393" y="533535"/>
                  <a:pt x="1357630" y="534365"/>
                  <a:pt x="1358683" y="535320"/>
                </a:cubicBezTo>
                <a:cubicBezTo>
                  <a:pt x="1359735" y="536276"/>
                  <a:pt x="1360614" y="537285"/>
                  <a:pt x="1361320" y="538348"/>
                </a:cubicBezTo>
                <a:cubicBezTo>
                  <a:pt x="1362025" y="539412"/>
                  <a:pt x="1362546" y="540513"/>
                  <a:pt x="1362882" y="541653"/>
                </a:cubicBezTo>
                <a:cubicBezTo>
                  <a:pt x="1363219" y="542792"/>
                  <a:pt x="1363387" y="543904"/>
                  <a:pt x="1363387" y="544989"/>
                </a:cubicBezTo>
                <a:cubicBezTo>
                  <a:pt x="1363387" y="548506"/>
                  <a:pt x="1362410" y="551170"/>
                  <a:pt x="1360457" y="552982"/>
                </a:cubicBezTo>
                <a:cubicBezTo>
                  <a:pt x="1358503" y="554794"/>
                  <a:pt x="1355671" y="555820"/>
                  <a:pt x="1351960" y="556059"/>
                </a:cubicBezTo>
                <a:lnTo>
                  <a:pt x="1351699" y="564067"/>
                </a:lnTo>
                <a:lnTo>
                  <a:pt x="1346848" y="564067"/>
                </a:lnTo>
                <a:lnTo>
                  <a:pt x="1346425" y="551599"/>
                </a:lnTo>
                <a:lnTo>
                  <a:pt x="1350234" y="551599"/>
                </a:lnTo>
                <a:cubicBezTo>
                  <a:pt x="1351558" y="551599"/>
                  <a:pt x="1352665" y="551457"/>
                  <a:pt x="1353555" y="551175"/>
                </a:cubicBezTo>
                <a:cubicBezTo>
                  <a:pt x="1354445" y="550893"/>
                  <a:pt x="1355161" y="550492"/>
                  <a:pt x="1355704" y="549971"/>
                </a:cubicBezTo>
                <a:cubicBezTo>
                  <a:pt x="1356246" y="549450"/>
                  <a:pt x="1356637" y="548815"/>
                  <a:pt x="1356876" y="548066"/>
                </a:cubicBezTo>
                <a:cubicBezTo>
                  <a:pt x="1357114" y="547318"/>
                  <a:pt x="1357234" y="546476"/>
                  <a:pt x="1357234" y="545543"/>
                </a:cubicBezTo>
                <a:cubicBezTo>
                  <a:pt x="1357234" y="543958"/>
                  <a:pt x="1356908" y="542548"/>
                  <a:pt x="1356257" y="541311"/>
                </a:cubicBezTo>
                <a:cubicBezTo>
                  <a:pt x="1355606" y="540074"/>
                  <a:pt x="1354694" y="539032"/>
                  <a:pt x="1353522" y="538185"/>
                </a:cubicBezTo>
                <a:cubicBezTo>
                  <a:pt x="1352350" y="537339"/>
                  <a:pt x="1350956" y="536699"/>
                  <a:pt x="1349339" y="536265"/>
                </a:cubicBezTo>
                <a:cubicBezTo>
                  <a:pt x="1347722" y="535830"/>
                  <a:pt x="1345959" y="535614"/>
                  <a:pt x="1344049" y="535614"/>
                </a:cubicBezTo>
                <a:lnTo>
                  <a:pt x="1343235" y="535614"/>
                </a:lnTo>
                <a:close/>
                <a:moveTo>
                  <a:pt x="1197169" y="530535"/>
                </a:moveTo>
                <a:lnTo>
                  <a:pt x="1212568" y="530535"/>
                </a:lnTo>
                <a:lnTo>
                  <a:pt x="1212568" y="571816"/>
                </a:lnTo>
                <a:lnTo>
                  <a:pt x="1222302" y="571816"/>
                </a:lnTo>
                <a:lnTo>
                  <a:pt x="1222302" y="576536"/>
                </a:lnTo>
                <a:lnTo>
                  <a:pt x="1196095" y="576536"/>
                </a:lnTo>
                <a:lnTo>
                  <a:pt x="1196095" y="571816"/>
                </a:lnTo>
                <a:lnTo>
                  <a:pt x="1206838" y="571816"/>
                </a:lnTo>
                <a:lnTo>
                  <a:pt x="1206838" y="535190"/>
                </a:lnTo>
                <a:lnTo>
                  <a:pt x="1197169" y="535190"/>
                </a:lnTo>
                <a:close/>
                <a:moveTo>
                  <a:pt x="1006534" y="530535"/>
                </a:moveTo>
                <a:lnTo>
                  <a:pt x="1012232" y="530535"/>
                </a:lnTo>
                <a:lnTo>
                  <a:pt x="1012232" y="576536"/>
                </a:lnTo>
                <a:lnTo>
                  <a:pt x="1007153" y="576536"/>
                </a:lnTo>
                <a:lnTo>
                  <a:pt x="1006957" y="570351"/>
                </a:lnTo>
                <a:cubicBezTo>
                  <a:pt x="1005373" y="572651"/>
                  <a:pt x="1003658" y="574355"/>
                  <a:pt x="1001814" y="575462"/>
                </a:cubicBezTo>
                <a:cubicBezTo>
                  <a:pt x="999969" y="576569"/>
                  <a:pt x="997972" y="577123"/>
                  <a:pt x="995823" y="577123"/>
                </a:cubicBezTo>
                <a:cubicBezTo>
                  <a:pt x="993957" y="577123"/>
                  <a:pt x="992313" y="576732"/>
                  <a:pt x="990891" y="575950"/>
                </a:cubicBezTo>
                <a:cubicBezTo>
                  <a:pt x="989469" y="575169"/>
                  <a:pt x="988286" y="574068"/>
                  <a:pt x="987342" y="572646"/>
                </a:cubicBezTo>
                <a:cubicBezTo>
                  <a:pt x="986398" y="571224"/>
                  <a:pt x="985687" y="569515"/>
                  <a:pt x="985210" y="567518"/>
                </a:cubicBezTo>
                <a:cubicBezTo>
                  <a:pt x="984732" y="565522"/>
                  <a:pt x="984494" y="563308"/>
                  <a:pt x="984494" y="560877"/>
                </a:cubicBezTo>
                <a:cubicBezTo>
                  <a:pt x="984494" y="558099"/>
                  <a:pt x="984873" y="555630"/>
                  <a:pt x="985633" y="553471"/>
                </a:cubicBezTo>
                <a:cubicBezTo>
                  <a:pt x="986393" y="551311"/>
                  <a:pt x="987473" y="549488"/>
                  <a:pt x="988872" y="548001"/>
                </a:cubicBezTo>
                <a:cubicBezTo>
                  <a:pt x="990272" y="546514"/>
                  <a:pt x="991954" y="545386"/>
                  <a:pt x="993919" y="544615"/>
                </a:cubicBezTo>
                <a:cubicBezTo>
                  <a:pt x="995883" y="543845"/>
                  <a:pt x="998070" y="543460"/>
                  <a:pt x="1000479" y="543460"/>
                </a:cubicBezTo>
                <a:cubicBezTo>
                  <a:pt x="1001521" y="543460"/>
                  <a:pt x="1002546" y="543525"/>
                  <a:pt x="1003555" y="543655"/>
                </a:cubicBezTo>
                <a:cubicBezTo>
                  <a:pt x="1004565" y="543785"/>
                  <a:pt x="1005557" y="543991"/>
                  <a:pt x="1006534" y="544273"/>
                </a:cubicBezTo>
                <a:close/>
                <a:moveTo>
                  <a:pt x="939859" y="530535"/>
                </a:moveTo>
                <a:lnTo>
                  <a:pt x="945557" y="530535"/>
                </a:lnTo>
                <a:lnTo>
                  <a:pt x="945557" y="576536"/>
                </a:lnTo>
                <a:lnTo>
                  <a:pt x="940478" y="576536"/>
                </a:lnTo>
                <a:lnTo>
                  <a:pt x="940282" y="570351"/>
                </a:lnTo>
                <a:cubicBezTo>
                  <a:pt x="938698" y="572651"/>
                  <a:pt x="936983" y="574355"/>
                  <a:pt x="935139" y="575462"/>
                </a:cubicBezTo>
                <a:cubicBezTo>
                  <a:pt x="933294" y="576569"/>
                  <a:pt x="931297" y="577123"/>
                  <a:pt x="929148" y="577123"/>
                </a:cubicBezTo>
                <a:cubicBezTo>
                  <a:pt x="927282" y="577123"/>
                  <a:pt x="925638" y="576732"/>
                  <a:pt x="924216" y="575950"/>
                </a:cubicBezTo>
                <a:cubicBezTo>
                  <a:pt x="922794" y="575169"/>
                  <a:pt x="921611" y="574068"/>
                  <a:pt x="920667" y="572646"/>
                </a:cubicBezTo>
                <a:cubicBezTo>
                  <a:pt x="919723" y="571224"/>
                  <a:pt x="919012" y="569515"/>
                  <a:pt x="918535" y="567518"/>
                </a:cubicBezTo>
                <a:cubicBezTo>
                  <a:pt x="918057" y="565522"/>
                  <a:pt x="917819" y="563308"/>
                  <a:pt x="917819" y="560877"/>
                </a:cubicBezTo>
                <a:cubicBezTo>
                  <a:pt x="917819" y="558099"/>
                  <a:pt x="918198" y="555630"/>
                  <a:pt x="918958" y="553471"/>
                </a:cubicBezTo>
                <a:cubicBezTo>
                  <a:pt x="919718" y="551311"/>
                  <a:pt x="920798" y="549488"/>
                  <a:pt x="922198" y="548001"/>
                </a:cubicBezTo>
                <a:cubicBezTo>
                  <a:pt x="923597" y="546514"/>
                  <a:pt x="925279" y="545386"/>
                  <a:pt x="927244" y="544615"/>
                </a:cubicBezTo>
                <a:cubicBezTo>
                  <a:pt x="929208" y="543845"/>
                  <a:pt x="931395" y="543460"/>
                  <a:pt x="933804" y="543460"/>
                </a:cubicBezTo>
                <a:cubicBezTo>
                  <a:pt x="934846" y="543460"/>
                  <a:pt x="935871" y="543525"/>
                  <a:pt x="936880" y="543655"/>
                </a:cubicBezTo>
                <a:cubicBezTo>
                  <a:pt x="937890" y="543785"/>
                  <a:pt x="938883" y="543991"/>
                  <a:pt x="939859" y="544273"/>
                </a:cubicBezTo>
                <a:close/>
                <a:moveTo>
                  <a:pt x="673295" y="530535"/>
                </a:moveTo>
                <a:lnTo>
                  <a:pt x="688694" y="530535"/>
                </a:lnTo>
                <a:lnTo>
                  <a:pt x="688694" y="571816"/>
                </a:lnTo>
                <a:lnTo>
                  <a:pt x="698428" y="571816"/>
                </a:lnTo>
                <a:lnTo>
                  <a:pt x="698428" y="576536"/>
                </a:lnTo>
                <a:lnTo>
                  <a:pt x="672221" y="576536"/>
                </a:lnTo>
                <a:lnTo>
                  <a:pt x="672221" y="571816"/>
                </a:lnTo>
                <a:lnTo>
                  <a:pt x="682964" y="571816"/>
                </a:lnTo>
                <a:lnTo>
                  <a:pt x="682964" y="535190"/>
                </a:lnTo>
                <a:lnTo>
                  <a:pt x="673295" y="535190"/>
                </a:lnTo>
                <a:close/>
                <a:moveTo>
                  <a:pt x="558860" y="530535"/>
                </a:moveTo>
                <a:lnTo>
                  <a:pt x="564558" y="530535"/>
                </a:lnTo>
                <a:lnTo>
                  <a:pt x="564558" y="576536"/>
                </a:lnTo>
                <a:lnTo>
                  <a:pt x="559479" y="576536"/>
                </a:lnTo>
                <a:lnTo>
                  <a:pt x="559284" y="570351"/>
                </a:lnTo>
                <a:cubicBezTo>
                  <a:pt x="557699" y="572651"/>
                  <a:pt x="555985" y="574355"/>
                  <a:pt x="554140" y="575462"/>
                </a:cubicBezTo>
                <a:cubicBezTo>
                  <a:pt x="552295" y="576569"/>
                  <a:pt x="550298" y="577123"/>
                  <a:pt x="548149" y="577123"/>
                </a:cubicBezTo>
                <a:cubicBezTo>
                  <a:pt x="546283" y="577123"/>
                  <a:pt x="544639" y="576732"/>
                  <a:pt x="543217" y="575950"/>
                </a:cubicBezTo>
                <a:cubicBezTo>
                  <a:pt x="541795" y="575169"/>
                  <a:pt x="540612" y="574068"/>
                  <a:pt x="539668" y="572646"/>
                </a:cubicBezTo>
                <a:cubicBezTo>
                  <a:pt x="538724" y="571224"/>
                  <a:pt x="538013" y="569515"/>
                  <a:pt x="537536" y="567518"/>
                </a:cubicBezTo>
                <a:cubicBezTo>
                  <a:pt x="537058" y="565522"/>
                  <a:pt x="536820" y="563308"/>
                  <a:pt x="536820" y="560877"/>
                </a:cubicBezTo>
                <a:cubicBezTo>
                  <a:pt x="536820" y="558099"/>
                  <a:pt x="537200" y="555630"/>
                  <a:pt x="537959" y="553471"/>
                </a:cubicBezTo>
                <a:cubicBezTo>
                  <a:pt x="538719" y="551311"/>
                  <a:pt x="539799" y="549488"/>
                  <a:pt x="541199" y="548001"/>
                </a:cubicBezTo>
                <a:cubicBezTo>
                  <a:pt x="542598" y="546514"/>
                  <a:pt x="544281" y="545386"/>
                  <a:pt x="546245" y="544615"/>
                </a:cubicBezTo>
                <a:cubicBezTo>
                  <a:pt x="548209" y="543845"/>
                  <a:pt x="550396" y="543460"/>
                  <a:pt x="552805" y="543460"/>
                </a:cubicBezTo>
                <a:cubicBezTo>
                  <a:pt x="553847" y="543460"/>
                  <a:pt x="554872" y="543525"/>
                  <a:pt x="555881" y="543655"/>
                </a:cubicBezTo>
                <a:cubicBezTo>
                  <a:pt x="556891" y="543785"/>
                  <a:pt x="557884" y="543991"/>
                  <a:pt x="558860" y="544273"/>
                </a:cubicBezTo>
                <a:close/>
                <a:moveTo>
                  <a:pt x="1246924" y="530144"/>
                </a:moveTo>
                <a:cubicBezTo>
                  <a:pt x="1247554" y="530144"/>
                  <a:pt x="1248140" y="530258"/>
                  <a:pt x="1248682" y="530486"/>
                </a:cubicBezTo>
                <a:cubicBezTo>
                  <a:pt x="1249225" y="530714"/>
                  <a:pt x="1249697" y="531034"/>
                  <a:pt x="1250098" y="531446"/>
                </a:cubicBezTo>
                <a:cubicBezTo>
                  <a:pt x="1250500" y="531859"/>
                  <a:pt x="1250815" y="532331"/>
                  <a:pt x="1251043" y="532862"/>
                </a:cubicBezTo>
                <a:cubicBezTo>
                  <a:pt x="1251270" y="533394"/>
                  <a:pt x="1251384" y="533975"/>
                  <a:pt x="1251384" y="534604"/>
                </a:cubicBezTo>
                <a:cubicBezTo>
                  <a:pt x="1251384" y="535212"/>
                  <a:pt x="1251270" y="535787"/>
                  <a:pt x="1251043" y="536330"/>
                </a:cubicBezTo>
                <a:cubicBezTo>
                  <a:pt x="1250815" y="536872"/>
                  <a:pt x="1250500" y="537350"/>
                  <a:pt x="1250098" y="537762"/>
                </a:cubicBezTo>
                <a:cubicBezTo>
                  <a:pt x="1249697" y="538175"/>
                  <a:pt x="1249225" y="538495"/>
                  <a:pt x="1248682" y="538723"/>
                </a:cubicBezTo>
                <a:cubicBezTo>
                  <a:pt x="1248140" y="538951"/>
                  <a:pt x="1247554" y="539064"/>
                  <a:pt x="1246924" y="539064"/>
                </a:cubicBezTo>
                <a:cubicBezTo>
                  <a:pt x="1246295" y="539064"/>
                  <a:pt x="1245709" y="538951"/>
                  <a:pt x="1245166" y="538723"/>
                </a:cubicBezTo>
                <a:cubicBezTo>
                  <a:pt x="1244624" y="538495"/>
                  <a:pt x="1244151" y="538175"/>
                  <a:pt x="1243750" y="537762"/>
                </a:cubicBezTo>
                <a:cubicBezTo>
                  <a:pt x="1243349" y="537350"/>
                  <a:pt x="1243034" y="536872"/>
                  <a:pt x="1242806" y="536330"/>
                </a:cubicBezTo>
                <a:cubicBezTo>
                  <a:pt x="1242578" y="535787"/>
                  <a:pt x="1242464" y="535212"/>
                  <a:pt x="1242464" y="534604"/>
                </a:cubicBezTo>
                <a:cubicBezTo>
                  <a:pt x="1242464" y="533975"/>
                  <a:pt x="1242578" y="533394"/>
                  <a:pt x="1242806" y="532862"/>
                </a:cubicBezTo>
                <a:cubicBezTo>
                  <a:pt x="1243034" y="532331"/>
                  <a:pt x="1243349" y="531859"/>
                  <a:pt x="1243750" y="531446"/>
                </a:cubicBezTo>
                <a:cubicBezTo>
                  <a:pt x="1244151" y="531034"/>
                  <a:pt x="1244624" y="530714"/>
                  <a:pt x="1245166" y="530486"/>
                </a:cubicBezTo>
                <a:cubicBezTo>
                  <a:pt x="1245709" y="530258"/>
                  <a:pt x="1246295" y="530144"/>
                  <a:pt x="1246924" y="530144"/>
                </a:cubicBezTo>
                <a:close/>
                <a:moveTo>
                  <a:pt x="970699" y="530144"/>
                </a:moveTo>
                <a:cubicBezTo>
                  <a:pt x="971329" y="530144"/>
                  <a:pt x="971915" y="530258"/>
                  <a:pt x="972457" y="530486"/>
                </a:cubicBezTo>
                <a:cubicBezTo>
                  <a:pt x="973000" y="530714"/>
                  <a:pt x="973472" y="531034"/>
                  <a:pt x="973873" y="531446"/>
                </a:cubicBezTo>
                <a:cubicBezTo>
                  <a:pt x="974275" y="531859"/>
                  <a:pt x="974590" y="532331"/>
                  <a:pt x="974818" y="532862"/>
                </a:cubicBezTo>
                <a:cubicBezTo>
                  <a:pt x="975045" y="533394"/>
                  <a:pt x="975159" y="533975"/>
                  <a:pt x="975159" y="534604"/>
                </a:cubicBezTo>
                <a:cubicBezTo>
                  <a:pt x="975159" y="535212"/>
                  <a:pt x="975045" y="535787"/>
                  <a:pt x="974818" y="536330"/>
                </a:cubicBezTo>
                <a:cubicBezTo>
                  <a:pt x="974590" y="536872"/>
                  <a:pt x="974275" y="537350"/>
                  <a:pt x="973873" y="537762"/>
                </a:cubicBezTo>
                <a:cubicBezTo>
                  <a:pt x="973472" y="538175"/>
                  <a:pt x="973000" y="538495"/>
                  <a:pt x="972457" y="538723"/>
                </a:cubicBezTo>
                <a:cubicBezTo>
                  <a:pt x="971915" y="538951"/>
                  <a:pt x="971329" y="539064"/>
                  <a:pt x="970699" y="539064"/>
                </a:cubicBezTo>
                <a:cubicBezTo>
                  <a:pt x="970070" y="539064"/>
                  <a:pt x="969484" y="538951"/>
                  <a:pt x="968941" y="538723"/>
                </a:cubicBezTo>
                <a:cubicBezTo>
                  <a:pt x="968399" y="538495"/>
                  <a:pt x="967927" y="538175"/>
                  <a:pt x="967525" y="537762"/>
                </a:cubicBezTo>
                <a:cubicBezTo>
                  <a:pt x="967123" y="537350"/>
                  <a:pt x="966809" y="536872"/>
                  <a:pt x="966581" y="536330"/>
                </a:cubicBezTo>
                <a:cubicBezTo>
                  <a:pt x="966353" y="535787"/>
                  <a:pt x="966239" y="535212"/>
                  <a:pt x="966239" y="534604"/>
                </a:cubicBezTo>
                <a:cubicBezTo>
                  <a:pt x="966239" y="533975"/>
                  <a:pt x="966353" y="533394"/>
                  <a:pt x="966581" y="532862"/>
                </a:cubicBezTo>
                <a:cubicBezTo>
                  <a:pt x="966809" y="532331"/>
                  <a:pt x="967123" y="531859"/>
                  <a:pt x="967525" y="531446"/>
                </a:cubicBezTo>
                <a:cubicBezTo>
                  <a:pt x="967927" y="531034"/>
                  <a:pt x="968399" y="530714"/>
                  <a:pt x="968941" y="530486"/>
                </a:cubicBezTo>
                <a:cubicBezTo>
                  <a:pt x="969484" y="530258"/>
                  <a:pt x="970070" y="530144"/>
                  <a:pt x="970699" y="530144"/>
                </a:cubicBezTo>
                <a:close/>
                <a:moveTo>
                  <a:pt x="580175" y="530144"/>
                </a:moveTo>
                <a:cubicBezTo>
                  <a:pt x="580805" y="530144"/>
                  <a:pt x="581391" y="530258"/>
                  <a:pt x="581933" y="530486"/>
                </a:cubicBezTo>
                <a:cubicBezTo>
                  <a:pt x="582476" y="530714"/>
                  <a:pt x="582948" y="531034"/>
                  <a:pt x="583349" y="531446"/>
                </a:cubicBezTo>
                <a:cubicBezTo>
                  <a:pt x="583751" y="531859"/>
                  <a:pt x="584066" y="532331"/>
                  <a:pt x="584293" y="532862"/>
                </a:cubicBezTo>
                <a:cubicBezTo>
                  <a:pt x="584522" y="533394"/>
                  <a:pt x="584635" y="533975"/>
                  <a:pt x="584635" y="534604"/>
                </a:cubicBezTo>
                <a:cubicBezTo>
                  <a:pt x="584635" y="535212"/>
                  <a:pt x="584522" y="535787"/>
                  <a:pt x="584293" y="536330"/>
                </a:cubicBezTo>
                <a:cubicBezTo>
                  <a:pt x="584066" y="536872"/>
                  <a:pt x="583751" y="537350"/>
                  <a:pt x="583349" y="537762"/>
                </a:cubicBezTo>
                <a:cubicBezTo>
                  <a:pt x="582948" y="538175"/>
                  <a:pt x="582476" y="538495"/>
                  <a:pt x="581933" y="538723"/>
                </a:cubicBezTo>
                <a:cubicBezTo>
                  <a:pt x="581391" y="538951"/>
                  <a:pt x="580805" y="539064"/>
                  <a:pt x="580175" y="539064"/>
                </a:cubicBezTo>
                <a:cubicBezTo>
                  <a:pt x="579546" y="539064"/>
                  <a:pt x="578960" y="538951"/>
                  <a:pt x="578417" y="538723"/>
                </a:cubicBezTo>
                <a:cubicBezTo>
                  <a:pt x="577874" y="538495"/>
                  <a:pt x="577402" y="538175"/>
                  <a:pt x="577001" y="537762"/>
                </a:cubicBezTo>
                <a:cubicBezTo>
                  <a:pt x="576599" y="537350"/>
                  <a:pt x="576285" y="536872"/>
                  <a:pt x="576057" y="536330"/>
                </a:cubicBezTo>
                <a:cubicBezTo>
                  <a:pt x="575829" y="535787"/>
                  <a:pt x="575715" y="535212"/>
                  <a:pt x="575715" y="534604"/>
                </a:cubicBezTo>
                <a:cubicBezTo>
                  <a:pt x="575715" y="533975"/>
                  <a:pt x="575829" y="533394"/>
                  <a:pt x="576057" y="532862"/>
                </a:cubicBezTo>
                <a:cubicBezTo>
                  <a:pt x="576285" y="532331"/>
                  <a:pt x="576599" y="531859"/>
                  <a:pt x="577001" y="531446"/>
                </a:cubicBezTo>
                <a:cubicBezTo>
                  <a:pt x="577402" y="531034"/>
                  <a:pt x="577874" y="530714"/>
                  <a:pt x="578417" y="530486"/>
                </a:cubicBezTo>
                <a:cubicBezTo>
                  <a:pt x="578960" y="530258"/>
                  <a:pt x="579546" y="530144"/>
                  <a:pt x="580175" y="530144"/>
                </a:cubicBezTo>
                <a:close/>
                <a:moveTo>
                  <a:pt x="1554803" y="528060"/>
                </a:moveTo>
                <a:cubicBezTo>
                  <a:pt x="1564809" y="537328"/>
                  <a:pt x="1569812" y="547637"/>
                  <a:pt x="1569812" y="558989"/>
                </a:cubicBezTo>
                <a:cubicBezTo>
                  <a:pt x="1569812" y="561333"/>
                  <a:pt x="1569573" y="563764"/>
                  <a:pt x="1569095" y="566281"/>
                </a:cubicBezTo>
                <a:cubicBezTo>
                  <a:pt x="1568618" y="568799"/>
                  <a:pt x="1567804" y="571376"/>
                  <a:pt x="1566654" y="574013"/>
                </a:cubicBezTo>
                <a:cubicBezTo>
                  <a:pt x="1565503" y="576651"/>
                  <a:pt x="1563957" y="579325"/>
                  <a:pt x="1562014" y="582038"/>
                </a:cubicBezTo>
                <a:cubicBezTo>
                  <a:pt x="1560072" y="584751"/>
                  <a:pt x="1557625" y="587475"/>
                  <a:pt x="1554673" y="590210"/>
                </a:cubicBezTo>
                <a:lnTo>
                  <a:pt x="1551385" y="586856"/>
                </a:lnTo>
                <a:cubicBezTo>
                  <a:pt x="1555617" y="582668"/>
                  <a:pt x="1558775" y="578294"/>
                  <a:pt x="1560859" y="573737"/>
                </a:cubicBezTo>
                <a:cubicBezTo>
                  <a:pt x="1562942" y="569179"/>
                  <a:pt x="1563984" y="564404"/>
                  <a:pt x="1563984" y="559412"/>
                </a:cubicBezTo>
                <a:cubicBezTo>
                  <a:pt x="1563984" y="549081"/>
                  <a:pt x="1559784" y="539791"/>
                  <a:pt x="1551385" y="531544"/>
                </a:cubicBezTo>
                <a:close/>
                <a:moveTo>
                  <a:pt x="1424951" y="528060"/>
                </a:moveTo>
                <a:lnTo>
                  <a:pt x="1428239" y="531414"/>
                </a:lnTo>
                <a:cubicBezTo>
                  <a:pt x="1419817" y="539726"/>
                  <a:pt x="1415607" y="548940"/>
                  <a:pt x="1415607" y="559054"/>
                </a:cubicBezTo>
                <a:cubicBezTo>
                  <a:pt x="1415607" y="564089"/>
                  <a:pt x="1416671" y="568929"/>
                  <a:pt x="1418797" y="573574"/>
                </a:cubicBezTo>
                <a:cubicBezTo>
                  <a:pt x="1420924" y="578219"/>
                  <a:pt x="1424072" y="582602"/>
                  <a:pt x="1428239" y="586726"/>
                </a:cubicBezTo>
                <a:lnTo>
                  <a:pt x="1424820" y="590210"/>
                </a:lnTo>
                <a:cubicBezTo>
                  <a:pt x="1414815" y="580942"/>
                  <a:pt x="1409812" y="570698"/>
                  <a:pt x="1409812" y="559477"/>
                </a:cubicBezTo>
                <a:cubicBezTo>
                  <a:pt x="1409812" y="556851"/>
                  <a:pt x="1410078" y="554230"/>
                  <a:pt x="1410610" y="551615"/>
                </a:cubicBezTo>
                <a:cubicBezTo>
                  <a:pt x="1411141" y="549000"/>
                  <a:pt x="1411999" y="546379"/>
                  <a:pt x="1413182" y="543752"/>
                </a:cubicBezTo>
                <a:cubicBezTo>
                  <a:pt x="1414364" y="541126"/>
                  <a:pt x="1415927" y="538500"/>
                  <a:pt x="1417870" y="535874"/>
                </a:cubicBezTo>
                <a:cubicBezTo>
                  <a:pt x="1419812" y="533248"/>
                  <a:pt x="1422173" y="530643"/>
                  <a:pt x="1424951" y="528060"/>
                </a:cubicBezTo>
                <a:close/>
                <a:moveTo>
                  <a:pt x="441160" y="499457"/>
                </a:moveTo>
                <a:cubicBezTo>
                  <a:pt x="440444" y="499935"/>
                  <a:pt x="439853" y="500402"/>
                  <a:pt x="439386" y="500857"/>
                </a:cubicBezTo>
                <a:cubicBezTo>
                  <a:pt x="438920" y="501313"/>
                  <a:pt x="438556" y="501774"/>
                  <a:pt x="438296" y="502241"/>
                </a:cubicBezTo>
                <a:cubicBezTo>
                  <a:pt x="438035" y="502708"/>
                  <a:pt x="437851" y="503174"/>
                  <a:pt x="437742" y="503641"/>
                </a:cubicBezTo>
                <a:cubicBezTo>
                  <a:pt x="437633" y="504107"/>
                  <a:pt x="437579" y="504580"/>
                  <a:pt x="437579" y="505057"/>
                </a:cubicBezTo>
                <a:cubicBezTo>
                  <a:pt x="437579" y="506598"/>
                  <a:pt x="438382" y="507721"/>
                  <a:pt x="439989" y="508427"/>
                </a:cubicBezTo>
                <a:cubicBezTo>
                  <a:pt x="441595" y="509132"/>
                  <a:pt x="443830" y="509485"/>
                  <a:pt x="446695" y="509485"/>
                </a:cubicBezTo>
                <a:cubicBezTo>
                  <a:pt x="448497" y="509485"/>
                  <a:pt x="450010" y="509322"/>
                  <a:pt x="451237" y="508996"/>
                </a:cubicBezTo>
                <a:cubicBezTo>
                  <a:pt x="452463" y="508671"/>
                  <a:pt x="453451" y="508242"/>
                  <a:pt x="454199" y="507710"/>
                </a:cubicBezTo>
                <a:cubicBezTo>
                  <a:pt x="454948" y="507179"/>
                  <a:pt x="455485" y="506571"/>
                  <a:pt x="455811" y="505888"/>
                </a:cubicBezTo>
                <a:cubicBezTo>
                  <a:pt x="456136" y="505203"/>
                  <a:pt x="456299" y="504504"/>
                  <a:pt x="456299" y="503787"/>
                </a:cubicBezTo>
                <a:cubicBezTo>
                  <a:pt x="456299" y="502464"/>
                  <a:pt x="455757" y="501487"/>
                  <a:pt x="454671" y="500857"/>
                </a:cubicBezTo>
                <a:cubicBezTo>
                  <a:pt x="453586" y="500228"/>
                  <a:pt x="451926" y="499859"/>
                  <a:pt x="449690" y="499751"/>
                </a:cubicBezTo>
                <a:close/>
                <a:moveTo>
                  <a:pt x="1180184" y="492328"/>
                </a:moveTo>
                <a:cubicBezTo>
                  <a:pt x="1180770" y="492328"/>
                  <a:pt x="1181324" y="492442"/>
                  <a:pt x="1181844" y="492669"/>
                </a:cubicBezTo>
                <a:cubicBezTo>
                  <a:pt x="1182365" y="492897"/>
                  <a:pt x="1182816" y="493207"/>
                  <a:pt x="1183196" y="493597"/>
                </a:cubicBezTo>
                <a:cubicBezTo>
                  <a:pt x="1183575" y="493988"/>
                  <a:pt x="1183879" y="494449"/>
                  <a:pt x="1184107" y="494981"/>
                </a:cubicBezTo>
                <a:cubicBezTo>
                  <a:pt x="1184335" y="495513"/>
                  <a:pt x="1184449" y="496072"/>
                  <a:pt x="1184449" y="496658"/>
                </a:cubicBezTo>
                <a:cubicBezTo>
                  <a:pt x="1184449" y="497244"/>
                  <a:pt x="1184335" y="497797"/>
                  <a:pt x="1184107" y="498318"/>
                </a:cubicBezTo>
                <a:cubicBezTo>
                  <a:pt x="1183879" y="498839"/>
                  <a:pt x="1183575" y="499289"/>
                  <a:pt x="1183196" y="499669"/>
                </a:cubicBezTo>
                <a:cubicBezTo>
                  <a:pt x="1182816" y="500049"/>
                  <a:pt x="1182365" y="500353"/>
                  <a:pt x="1181844" y="500581"/>
                </a:cubicBezTo>
                <a:cubicBezTo>
                  <a:pt x="1181324" y="500808"/>
                  <a:pt x="1180770" y="500922"/>
                  <a:pt x="1180184" y="500922"/>
                </a:cubicBezTo>
                <a:cubicBezTo>
                  <a:pt x="1179576" y="500922"/>
                  <a:pt x="1179012" y="500808"/>
                  <a:pt x="1178491" y="500581"/>
                </a:cubicBezTo>
                <a:cubicBezTo>
                  <a:pt x="1177970" y="500353"/>
                  <a:pt x="1177515" y="500049"/>
                  <a:pt x="1177124" y="499669"/>
                </a:cubicBezTo>
                <a:cubicBezTo>
                  <a:pt x="1176733" y="499289"/>
                  <a:pt x="1176424" y="498839"/>
                  <a:pt x="1176196" y="498318"/>
                </a:cubicBezTo>
                <a:cubicBezTo>
                  <a:pt x="1175968" y="497797"/>
                  <a:pt x="1175854" y="497244"/>
                  <a:pt x="1175854" y="496658"/>
                </a:cubicBezTo>
                <a:cubicBezTo>
                  <a:pt x="1175854" y="496072"/>
                  <a:pt x="1175968" y="495513"/>
                  <a:pt x="1176196" y="494981"/>
                </a:cubicBezTo>
                <a:cubicBezTo>
                  <a:pt x="1176424" y="494449"/>
                  <a:pt x="1176733" y="493988"/>
                  <a:pt x="1177124" y="493597"/>
                </a:cubicBezTo>
                <a:cubicBezTo>
                  <a:pt x="1177515" y="493207"/>
                  <a:pt x="1177970" y="492897"/>
                  <a:pt x="1178491" y="492669"/>
                </a:cubicBezTo>
                <a:cubicBezTo>
                  <a:pt x="1179012" y="492442"/>
                  <a:pt x="1179576" y="492328"/>
                  <a:pt x="1180184" y="492328"/>
                </a:cubicBezTo>
                <a:close/>
                <a:moveTo>
                  <a:pt x="237340" y="485458"/>
                </a:moveTo>
                <a:cubicBezTo>
                  <a:pt x="235929" y="485458"/>
                  <a:pt x="234714" y="485600"/>
                  <a:pt x="233694" y="485882"/>
                </a:cubicBezTo>
                <a:cubicBezTo>
                  <a:pt x="232674" y="486164"/>
                  <a:pt x="231838" y="486565"/>
                  <a:pt x="231187" y="487086"/>
                </a:cubicBezTo>
                <a:cubicBezTo>
                  <a:pt x="230536" y="487607"/>
                  <a:pt x="230053" y="488231"/>
                  <a:pt x="229738" y="488958"/>
                </a:cubicBezTo>
                <a:cubicBezTo>
                  <a:pt x="229424" y="489685"/>
                  <a:pt x="229267" y="490505"/>
                  <a:pt x="229267" y="491416"/>
                </a:cubicBezTo>
                <a:cubicBezTo>
                  <a:pt x="229267" y="492046"/>
                  <a:pt x="229364" y="492648"/>
                  <a:pt x="229560" y="493223"/>
                </a:cubicBezTo>
                <a:cubicBezTo>
                  <a:pt x="229755" y="493798"/>
                  <a:pt x="230069" y="494308"/>
                  <a:pt x="230503" y="494753"/>
                </a:cubicBezTo>
                <a:cubicBezTo>
                  <a:pt x="230938" y="495198"/>
                  <a:pt x="231502" y="495551"/>
                  <a:pt x="232196" y="495811"/>
                </a:cubicBezTo>
                <a:cubicBezTo>
                  <a:pt x="232891" y="496072"/>
                  <a:pt x="233737" y="496202"/>
                  <a:pt x="234736" y="496202"/>
                </a:cubicBezTo>
                <a:cubicBezTo>
                  <a:pt x="236038" y="496202"/>
                  <a:pt x="237530" y="495806"/>
                  <a:pt x="239212" y="495014"/>
                </a:cubicBezTo>
                <a:cubicBezTo>
                  <a:pt x="240894" y="494221"/>
                  <a:pt x="242669" y="492968"/>
                  <a:pt x="244535" y="491253"/>
                </a:cubicBezTo>
                <a:lnTo>
                  <a:pt x="244535" y="485458"/>
                </a:lnTo>
                <a:close/>
                <a:moveTo>
                  <a:pt x="56365" y="485458"/>
                </a:moveTo>
                <a:cubicBezTo>
                  <a:pt x="54954" y="485458"/>
                  <a:pt x="53739" y="485600"/>
                  <a:pt x="52719" y="485882"/>
                </a:cubicBezTo>
                <a:cubicBezTo>
                  <a:pt x="51699" y="486164"/>
                  <a:pt x="50863" y="486565"/>
                  <a:pt x="50212" y="487086"/>
                </a:cubicBezTo>
                <a:cubicBezTo>
                  <a:pt x="49561" y="487607"/>
                  <a:pt x="49078" y="488231"/>
                  <a:pt x="48763" y="488958"/>
                </a:cubicBezTo>
                <a:cubicBezTo>
                  <a:pt x="48449" y="489685"/>
                  <a:pt x="48291" y="490505"/>
                  <a:pt x="48291" y="491416"/>
                </a:cubicBezTo>
                <a:cubicBezTo>
                  <a:pt x="48291" y="492046"/>
                  <a:pt x="48389" y="492648"/>
                  <a:pt x="48584" y="493223"/>
                </a:cubicBezTo>
                <a:cubicBezTo>
                  <a:pt x="48780" y="493798"/>
                  <a:pt x="49094" y="494308"/>
                  <a:pt x="49528" y="494753"/>
                </a:cubicBezTo>
                <a:cubicBezTo>
                  <a:pt x="49963" y="495198"/>
                  <a:pt x="50527" y="495551"/>
                  <a:pt x="51221" y="495811"/>
                </a:cubicBezTo>
                <a:cubicBezTo>
                  <a:pt x="51916" y="496072"/>
                  <a:pt x="52762" y="496202"/>
                  <a:pt x="53761" y="496202"/>
                </a:cubicBezTo>
                <a:cubicBezTo>
                  <a:pt x="55063" y="496202"/>
                  <a:pt x="56555" y="495806"/>
                  <a:pt x="58237" y="495014"/>
                </a:cubicBezTo>
                <a:cubicBezTo>
                  <a:pt x="59919" y="494221"/>
                  <a:pt x="61694" y="492968"/>
                  <a:pt x="63560" y="491253"/>
                </a:cubicBezTo>
                <a:lnTo>
                  <a:pt x="63560" y="485458"/>
                </a:lnTo>
                <a:close/>
                <a:moveTo>
                  <a:pt x="685764" y="471947"/>
                </a:moveTo>
                <a:cubicBezTo>
                  <a:pt x="682682" y="471947"/>
                  <a:pt x="680278" y="472946"/>
                  <a:pt x="678553" y="474943"/>
                </a:cubicBezTo>
                <a:cubicBezTo>
                  <a:pt x="676827" y="476940"/>
                  <a:pt x="675965" y="480065"/>
                  <a:pt x="675965" y="484319"/>
                </a:cubicBezTo>
                <a:cubicBezTo>
                  <a:pt x="675965" y="488269"/>
                  <a:pt x="676545" y="491215"/>
                  <a:pt x="677707" y="493158"/>
                </a:cubicBezTo>
                <a:cubicBezTo>
                  <a:pt x="678867" y="495100"/>
                  <a:pt x="680512" y="496072"/>
                  <a:pt x="682639" y="496072"/>
                </a:cubicBezTo>
                <a:cubicBezTo>
                  <a:pt x="684071" y="496072"/>
                  <a:pt x="685585" y="495431"/>
                  <a:pt x="687180" y="494151"/>
                </a:cubicBezTo>
                <a:cubicBezTo>
                  <a:pt x="688776" y="492870"/>
                  <a:pt x="690452" y="490971"/>
                  <a:pt x="692210" y="488454"/>
                </a:cubicBezTo>
                <a:lnTo>
                  <a:pt x="692210" y="473282"/>
                </a:lnTo>
                <a:cubicBezTo>
                  <a:pt x="691277" y="472848"/>
                  <a:pt x="690246" y="472517"/>
                  <a:pt x="689118" y="472289"/>
                </a:cubicBezTo>
                <a:cubicBezTo>
                  <a:pt x="687989" y="472061"/>
                  <a:pt x="686871" y="471947"/>
                  <a:pt x="685764" y="471947"/>
                </a:cubicBezTo>
                <a:close/>
                <a:moveTo>
                  <a:pt x="199989" y="471947"/>
                </a:moveTo>
                <a:cubicBezTo>
                  <a:pt x="196907" y="471947"/>
                  <a:pt x="194503" y="472946"/>
                  <a:pt x="192778" y="474943"/>
                </a:cubicBezTo>
                <a:cubicBezTo>
                  <a:pt x="191052" y="476940"/>
                  <a:pt x="190190" y="480065"/>
                  <a:pt x="190190" y="484319"/>
                </a:cubicBezTo>
                <a:cubicBezTo>
                  <a:pt x="190190" y="488269"/>
                  <a:pt x="190770" y="491215"/>
                  <a:pt x="191932" y="493158"/>
                </a:cubicBezTo>
                <a:cubicBezTo>
                  <a:pt x="193093" y="495100"/>
                  <a:pt x="194737" y="496072"/>
                  <a:pt x="196864" y="496072"/>
                </a:cubicBezTo>
                <a:cubicBezTo>
                  <a:pt x="198296" y="496072"/>
                  <a:pt x="199810" y="495431"/>
                  <a:pt x="201405" y="494151"/>
                </a:cubicBezTo>
                <a:cubicBezTo>
                  <a:pt x="203001" y="492870"/>
                  <a:pt x="204677" y="490971"/>
                  <a:pt x="206435" y="488454"/>
                </a:cubicBezTo>
                <a:lnTo>
                  <a:pt x="206435" y="473282"/>
                </a:lnTo>
                <a:cubicBezTo>
                  <a:pt x="205502" y="472848"/>
                  <a:pt x="204471" y="472517"/>
                  <a:pt x="203342" y="472289"/>
                </a:cubicBezTo>
                <a:cubicBezTo>
                  <a:pt x="202214" y="472061"/>
                  <a:pt x="201096" y="471947"/>
                  <a:pt x="199989" y="471947"/>
                </a:cubicBezTo>
                <a:close/>
                <a:moveTo>
                  <a:pt x="133314" y="471947"/>
                </a:moveTo>
                <a:cubicBezTo>
                  <a:pt x="130232" y="471947"/>
                  <a:pt x="127828" y="472946"/>
                  <a:pt x="126103" y="474943"/>
                </a:cubicBezTo>
                <a:cubicBezTo>
                  <a:pt x="124377" y="476940"/>
                  <a:pt x="123515" y="480065"/>
                  <a:pt x="123515" y="484319"/>
                </a:cubicBezTo>
                <a:cubicBezTo>
                  <a:pt x="123515" y="488269"/>
                  <a:pt x="124095" y="491215"/>
                  <a:pt x="125256" y="493158"/>
                </a:cubicBezTo>
                <a:cubicBezTo>
                  <a:pt x="126418" y="495100"/>
                  <a:pt x="128062" y="496072"/>
                  <a:pt x="130189" y="496072"/>
                </a:cubicBezTo>
                <a:cubicBezTo>
                  <a:pt x="131621" y="496072"/>
                  <a:pt x="133135" y="495431"/>
                  <a:pt x="134731" y="494151"/>
                </a:cubicBezTo>
                <a:cubicBezTo>
                  <a:pt x="136325" y="492870"/>
                  <a:pt x="138002" y="490971"/>
                  <a:pt x="139760" y="488454"/>
                </a:cubicBezTo>
                <a:lnTo>
                  <a:pt x="139760" y="473282"/>
                </a:lnTo>
                <a:cubicBezTo>
                  <a:pt x="138827" y="472848"/>
                  <a:pt x="137796" y="472517"/>
                  <a:pt x="136667" y="472289"/>
                </a:cubicBezTo>
                <a:cubicBezTo>
                  <a:pt x="135539" y="472061"/>
                  <a:pt x="134421" y="471947"/>
                  <a:pt x="133314" y="471947"/>
                </a:cubicBezTo>
                <a:close/>
                <a:moveTo>
                  <a:pt x="894564" y="471589"/>
                </a:moveTo>
                <a:cubicBezTo>
                  <a:pt x="893327" y="471589"/>
                  <a:pt x="892199" y="471828"/>
                  <a:pt x="891178" y="472306"/>
                </a:cubicBezTo>
                <a:cubicBezTo>
                  <a:pt x="890158" y="472783"/>
                  <a:pt x="889279" y="473456"/>
                  <a:pt x="888541" y="474324"/>
                </a:cubicBezTo>
                <a:cubicBezTo>
                  <a:pt x="887803" y="475193"/>
                  <a:pt x="887207" y="476234"/>
                  <a:pt x="886751" y="477449"/>
                </a:cubicBezTo>
                <a:cubicBezTo>
                  <a:pt x="886295" y="478665"/>
                  <a:pt x="886013" y="480000"/>
                  <a:pt x="885904" y="481454"/>
                </a:cubicBezTo>
                <a:lnTo>
                  <a:pt x="903094" y="481454"/>
                </a:lnTo>
                <a:cubicBezTo>
                  <a:pt x="903159" y="480000"/>
                  <a:pt x="903018" y="478670"/>
                  <a:pt x="902671" y="477466"/>
                </a:cubicBezTo>
                <a:cubicBezTo>
                  <a:pt x="902323" y="476261"/>
                  <a:pt x="901786" y="475225"/>
                  <a:pt x="901059" y="474357"/>
                </a:cubicBezTo>
                <a:cubicBezTo>
                  <a:pt x="900332" y="473489"/>
                  <a:pt x="899426" y="472810"/>
                  <a:pt x="898341" y="472322"/>
                </a:cubicBezTo>
                <a:cubicBezTo>
                  <a:pt x="897256" y="471834"/>
                  <a:pt x="895997" y="471589"/>
                  <a:pt x="894564" y="471589"/>
                </a:cubicBezTo>
                <a:close/>
                <a:moveTo>
                  <a:pt x="656440" y="471589"/>
                </a:moveTo>
                <a:cubicBezTo>
                  <a:pt x="655203" y="471589"/>
                  <a:pt x="654075" y="471828"/>
                  <a:pt x="653055" y="472306"/>
                </a:cubicBezTo>
                <a:cubicBezTo>
                  <a:pt x="652034" y="472783"/>
                  <a:pt x="651155" y="473456"/>
                  <a:pt x="650418" y="474324"/>
                </a:cubicBezTo>
                <a:cubicBezTo>
                  <a:pt x="649679" y="475193"/>
                  <a:pt x="649083" y="476234"/>
                  <a:pt x="648627" y="477449"/>
                </a:cubicBezTo>
                <a:cubicBezTo>
                  <a:pt x="648171" y="478665"/>
                  <a:pt x="647889" y="480000"/>
                  <a:pt x="647780" y="481454"/>
                </a:cubicBezTo>
                <a:lnTo>
                  <a:pt x="664970" y="481454"/>
                </a:lnTo>
                <a:cubicBezTo>
                  <a:pt x="665035" y="480000"/>
                  <a:pt x="664894" y="478670"/>
                  <a:pt x="664547" y="477466"/>
                </a:cubicBezTo>
                <a:cubicBezTo>
                  <a:pt x="664199" y="476261"/>
                  <a:pt x="663662" y="475225"/>
                  <a:pt x="662935" y="474357"/>
                </a:cubicBezTo>
                <a:cubicBezTo>
                  <a:pt x="662208" y="473489"/>
                  <a:pt x="661302" y="472810"/>
                  <a:pt x="660217" y="472322"/>
                </a:cubicBezTo>
                <a:cubicBezTo>
                  <a:pt x="659132" y="471834"/>
                  <a:pt x="657873" y="471589"/>
                  <a:pt x="656440" y="471589"/>
                </a:cubicBezTo>
                <a:close/>
                <a:moveTo>
                  <a:pt x="580240" y="471589"/>
                </a:moveTo>
                <a:cubicBezTo>
                  <a:pt x="579003" y="471589"/>
                  <a:pt x="577874" y="471828"/>
                  <a:pt x="576855" y="472306"/>
                </a:cubicBezTo>
                <a:cubicBezTo>
                  <a:pt x="575834" y="472783"/>
                  <a:pt x="574955" y="473456"/>
                  <a:pt x="574217" y="474324"/>
                </a:cubicBezTo>
                <a:cubicBezTo>
                  <a:pt x="573480" y="475193"/>
                  <a:pt x="572882" y="476234"/>
                  <a:pt x="572427" y="477449"/>
                </a:cubicBezTo>
                <a:cubicBezTo>
                  <a:pt x="571971" y="478665"/>
                  <a:pt x="571689" y="480000"/>
                  <a:pt x="571580" y="481454"/>
                </a:cubicBezTo>
                <a:lnTo>
                  <a:pt x="588770" y="481454"/>
                </a:lnTo>
                <a:cubicBezTo>
                  <a:pt x="588835" y="480000"/>
                  <a:pt x="588694" y="478670"/>
                  <a:pt x="588347" y="477466"/>
                </a:cubicBezTo>
                <a:cubicBezTo>
                  <a:pt x="587999" y="476261"/>
                  <a:pt x="587462" y="475225"/>
                  <a:pt x="586735" y="474357"/>
                </a:cubicBezTo>
                <a:cubicBezTo>
                  <a:pt x="586008" y="473489"/>
                  <a:pt x="585102" y="472810"/>
                  <a:pt x="584017" y="472322"/>
                </a:cubicBezTo>
                <a:cubicBezTo>
                  <a:pt x="582932" y="471834"/>
                  <a:pt x="581673" y="471589"/>
                  <a:pt x="580240" y="471589"/>
                </a:cubicBezTo>
                <a:close/>
                <a:moveTo>
                  <a:pt x="408790" y="471589"/>
                </a:moveTo>
                <a:cubicBezTo>
                  <a:pt x="407553" y="471589"/>
                  <a:pt x="406424" y="471828"/>
                  <a:pt x="405405" y="472306"/>
                </a:cubicBezTo>
                <a:cubicBezTo>
                  <a:pt x="404385" y="472783"/>
                  <a:pt x="403505" y="473456"/>
                  <a:pt x="402768" y="474324"/>
                </a:cubicBezTo>
                <a:cubicBezTo>
                  <a:pt x="402030" y="475193"/>
                  <a:pt x="401433" y="476234"/>
                  <a:pt x="400977" y="477449"/>
                </a:cubicBezTo>
                <a:cubicBezTo>
                  <a:pt x="400521" y="478665"/>
                  <a:pt x="400239" y="480000"/>
                  <a:pt x="400130" y="481454"/>
                </a:cubicBezTo>
                <a:lnTo>
                  <a:pt x="417320" y="481454"/>
                </a:lnTo>
                <a:cubicBezTo>
                  <a:pt x="417385" y="480000"/>
                  <a:pt x="417244" y="478670"/>
                  <a:pt x="416897" y="477466"/>
                </a:cubicBezTo>
                <a:cubicBezTo>
                  <a:pt x="416549" y="476261"/>
                  <a:pt x="416012" y="475225"/>
                  <a:pt x="415285" y="474357"/>
                </a:cubicBezTo>
                <a:cubicBezTo>
                  <a:pt x="414558" y="473489"/>
                  <a:pt x="413652" y="472810"/>
                  <a:pt x="412567" y="472322"/>
                </a:cubicBezTo>
                <a:cubicBezTo>
                  <a:pt x="411482" y="471834"/>
                  <a:pt x="410223" y="471589"/>
                  <a:pt x="408790" y="471589"/>
                </a:cubicBezTo>
                <a:close/>
                <a:moveTo>
                  <a:pt x="304015" y="471589"/>
                </a:moveTo>
                <a:cubicBezTo>
                  <a:pt x="302778" y="471589"/>
                  <a:pt x="301649" y="471828"/>
                  <a:pt x="300630" y="472306"/>
                </a:cubicBezTo>
                <a:cubicBezTo>
                  <a:pt x="299609" y="472783"/>
                  <a:pt x="298730" y="473456"/>
                  <a:pt x="297993" y="474324"/>
                </a:cubicBezTo>
                <a:cubicBezTo>
                  <a:pt x="297254" y="475193"/>
                  <a:pt x="296658" y="476234"/>
                  <a:pt x="296202" y="477449"/>
                </a:cubicBezTo>
                <a:cubicBezTo>
                  <a:pt x="295746" y="478665"/>
                  <a:pt x="295464" y="480000"/>
                  <a:pt x="295355" y="481454"/>
                </a:cubicBezTo>
                <a:lnTo>
                  <a:pt x="312545" y="481454"/>
                </a:lnTo>
                <a:cubicBezTo>
                  <a:pt x="312610" y="480000"/>
                  <a:pt x="312469" y="478670"/>
                  <a:pt x="312122" y="477466"/>
                </a:cubicBezTo>
                <a:cubicBezTo>
                  <a:pt x="311775" y="476261"/>
                  <a:pt x="311237" y="475225"/>
                  <a:pt x="310510" y="474357"/>
                </a:cubicBezTo>
                <a:cubicBezTo>
                  <a:pt x="309783" y="473489"/>
                  <a:pt x="308877" y="472810"/>
                  <a:pt x="307792" y="472322"/>
                </a:cubicBezTo>
                <a:cubicBezTo>
                  <a:pt x="306707" y="471834"/>
                  <a:pt x="305448" y="471589"/>
                  <a:pt x="304015" y="471589"/>
                </a:cubicBezTo>
                <a:close/>
                <a:moveTo>
                  <a:pt x="446369" y="471329"/>
                </a:moveTo>
                <a:cubicBezTo>
                  <a:pt x="445241" y="471329"/>
                  <a:pt x="444237" y="471524"/>
                  <a:pt x="443358" y="471915"/>
                </a:cubicBezTo>
                <a:cubicBezTo>
                  <a:pt x="442479" y="472306"/>
                  <a:pt x="441741" y="472821"/>
                  <a:pt x="441144" y="473461"/>
                </a:cubicBezTo>
                <a:cubicBezTo>
                  <a:pt x="440547" y="474102"/>
                  <a:pt x="440091" y="474845"/>
                  <a:pt x="439777" y="475692"/>
                </a:cubicBezTo>
                <a:cubicBezTo>
                  <a:pt x="439462" y="476538"/>
                  <a:pt x="439305" y="477417"/>
                  <a:pt x="439305" y="478329"/>
                </a:cubicBezTo>
                <a:cubicBezTo>
                  <a:pt x="439305" y="479370"/>
                  <a:pt x="439478" y="480325"/>
                  <a:pt x="439826" y="481193"/>
                </a:cubicBezTo>
                <a:cubicBezTo>
                  <a:pt x="440173" y="482062"/>
                  <a:pt x="440661" y="482799"/>
                  <a:pt x="441290" y="483407"/>
                </a:cubicBezTo>
                <a:cubicBezTo>
                  <a:pt x="441920" y="484015"/>
                  <a:pt x="442664" y="484487"/>
                  <a:pt x="443521" y="484824"/>
                </a:cubicBezTo>
                <a:cubicBezTo>
                  <a:pt x="444378" y="485160"/>
                  <a:pt x="445328" y="485328"/>
                  <a:pt x="446369" y="485328"/>
                </a:cubicBezTo>
                <a:cubicBezTo>
                  <a:pt x="447498" y="485328"/>
                  <a:pt x="448502" y="485138"/>
                  <a:pt x="449381" y="484758"/>
                </a:cubicBezTo>
                <a:cubicBezTo>
                  <a:pt x="450260" y="484378"/>
                  <a:pt x="450998" y="483863"/>
                  <a:pt x="451595" y="483212"/>
                </a:cubicBezTo>
                <a:cubicBezTo>
                  <a:pt x="452192" y="482561"/>
                  <a:pt x="452647" y="481812"/>
                  <a:pt x="452962" y="480966"/>
                </a:cubicBezTo>
                <a:cubicBezTo>
                  <a:pt x="453277" y="480119"/>
                  <a:pt x="453434" y="479240"/>
                  <a:pt x="453434" y="478329"/>
                </a:cubicBezTo>
                <a:cubicBezTo>
                  <a:pt x="453434" y="477287"/>
                  <a:pt x="453261" y="476332"/>
                  <a:pt x="452913" y="475464"/>
                </a:cubicBezTo>
                <a:cubicBezTo>
                  <a:pt x="452566" y="474595"/>
                  <a:pt x="452077" y="473857"/>
                  <a:pt x="451448" y="473250"/>
                </a:cubicBezTo>
                <a:cubicBezTo>
                  <a:pt x="450819" y="472642"/>
                  <a:pt x="450075" y="472170"/>
                  <a:pt x="449218" y="471834"/>
                </a:cubicBezTo>
                <a:cubicBezTo>
                  <a:pt x="448361" y="471497"/>
                  <a:pt x="447411" y="471329"/>
                  <a:pt x="446369" y="471329"/>
                </a:cubicBezTo>
                <a:close/>
                <a:moveTo>
                  <a:pt x="1125969" y="467650"/>
                </a:moveTo>
                <a:lnTo>
                  <a:pt x="1132415" y="467650"/>
                </a:lnTo>
                <a:lnTo>
                  <a:pt x="1140684" y="489267"/>
                </a:lnTo>
                <a:lnTo>
                  <a:pt x="1142345" y="494346"/>
                </a:lnTo>
                <a:lnTo>
                  <a:pt x="1144233" y="489137"/>
                </a:lnTo>
                <a:lnTo>
                  <a:pt x="1151884" y="467650"/>
                </a:lnTo>
                <a:lnTo>
                  <a:pt x="1158102" y="467650"/>
                </a:lnTo>
                <a:lnTo>
                  <a:pt x="1146968" y="496886"/>
                </a:lnTo>
                <a:cubicBezTo>
                  <a:pt x="1145817" y="499859"/>
                  <a:pt x="1144629" y="502420"/>
                  <a:pt x="1143403" y="504569"/>
                </a:cubicBezTo>
                <a:cubicBezTo>
                  <a:pt x="1142176" y="506718"/>
                  <a:pt x="1140836" y="508481"/>
                  <a:pt x="1139382" y="509859"/>
                </a:cubicBezTo>
                <a:cubicBezTo>
                  <a:pt x="1137928" y="511237"/>
                  <a:pt x="1136332" y="512252"/>
                  <a:pt x="1134596" y="512903"/>
                </a:cubicBezTo>
                <a:cubicBezTo>
                  <a:pt x="1132860" y="513554"/>
                  <a:pt x="1130917" y="513880"/>
                  <a:pt x="1128769" y="513880"/>
                </a:cubicBezTo>
                <a:cubicBezTo>
                  <a:pt x="1128204" y="513880"/>
                  <a:pt x="1127694" y="513869"/>
                  <a:pt x="1127238" y="513848"/>
                </a:cubicBezTo>
                <a:cubicBezTo>
                  <a:pt x="1126783" y="513826"/>
                  <a:pt x="1126283" y="513793"/>
                  <a:pt x="1125741" y="513750"/>
                </a:cubicBezTo>
                <a:lnTo>
                  <a:pt x="1125741" y="508606"/>
                </a:lnTo>
                <a:cubicBezTo>
                  <a:pt x="1126218" y="508671"/>
                  <a:pt x="1126739" y="508731"/>
                  <a:pt x="1127304" y="508785"/>
                </a:cubicBezTo>
                <a:cubicBezTo>
                  <a:pt x="1127868" y="508839"/>
                  <a:pt x="1128465" y="508866"/>
                  <a:pt x="1129094" y="508866"/>
                </a:cubicBezTo>
                <a:cubicBezTo>
                  <a:pt x="1130136" y="508866"/>
                  <a:pt x="1131107" y="508714"/>
                  <a:pt x="1132008" y="508411"/>
                </a:cubicBezTo>
                <a:cubicBezTo>
                  <a:pt x="1132909" y="508107"/>
                  <a:pt x="1133761" y="507613"/>
                  <a:pt x="1134564" y="506929"/>
                </a:cubicBezTo>
                <a:cubicBezTo>
                  <a:pt x="1135367" y="506245"/>
                  <a:pt x="1136137" y="505361"/>
                  <a:pt x="1136875" y="504276"/>
                </a:cubicBezTo>
                <a:cubicBezTo>
                  <a:pt x="1137613" y="503191"/>
                  <a:pt x="1138329" y="501878"/>
                  <a:pt x="1139024" y="500337"/>
                </a:cubicBezTo>
                <a:close/>
                <a:moveTo>
                  <a:pt x="1024254" y="467650"/>
                </a:moveTo>
                <a:lnTo>
                  <a:pt x="1029919" y="467650"/>
                </a:lnTo>
                <a:lnTo>
                  <a:pt x="1029919" y="488551"/>
                </a:lnTo>
                <a:cubicBezTo>
                  <a:pt x="1029919" y="493565"/>
                  <a:pt x="1031807" y="496072"/>
                  <a:pt x="1035584" y="496072"/>
                </a:cubicBezTo>
                <a:cubicBezTo>
                  <a:pt x="1036278" y="496072"/>
                  <a:pt x="1036956" y="495969"/>
                  <a:pt x="1037618" y="495762"/>
                </a:cubicBezTo>
                <a:cubicBezTo>
                  <a:pt x="1038280" y="495556"/>
                  <a:pt x="1038975" y="495198"/>
                  <a:pt x="1039702" y="494688"/>
                </a:cubicBezTo>
                <a:cubicBezTo>
                  <a:pt x="1040429" y="494178"/>
                  <a:pt x="1041210" y="493489"/>
                  <a:pt x="1042046" y="492621"/>
                </a:cubicBezTo>
                <a:cubicBezTo>
                  <a:pt x="1042882" y="491753"/>
                  <a:pt x="1043820" y="490657"/>
                  <a:pt x="1044862" y="489332"/>
                </a:cubicBezTo>
                <a:lnTo>
                  <a:pt x="1044862" y="467650"/>
                </a:lnTo>
                <a:lnTo>
                  <a:pt x="1050527" y="467650"/>
                </a:lnTo>
                <a:lnTo>
                  <a:pt x="1050527" y="500337"/>
                </a:lnTo>
                <a:lnTo>
                  <a:pt x="1045448" y="500337"/>
                </a:lnTo>
                <a:lnTo>
                  <a:pt x="1045253" y="495062"/>
                </a:lnTo>
                <a:cubicBezTo>
                  <a:pt x="1044276" y="496191"/>
                  <a:pt x="1043348" y="497130"/>
                  <a:pt x="1042469" y="497878"/>
                </a:cubicBezTo>
                <a:cubicBezTo>
                  <a:pt x="1041590" y="498627"/>
                  <a:pt x="1040717" y="499230"/>
                  <a:pt x="1039848" y="499685"/>
                </a:cubicBezTo>
                <a:cubicBezTo>
                  <a:pt x="1038980" y="500141"/>
                  <a:pt x="1038107" y="500461"/>
                  <a:pt x="1037228" y="500646"/>
                </a:cubicBezTo>
                <a:cubicBezTo>
                  <a:pt x="1036349" y="500830"/>
                  <a:pt x="1035421" y="500922"/>
                  <a:pt x="1034444" y="500922"/>
                </a:cubicBezTo>
                <a:cubicBezTo>
                  <a:pt x="1031080" y="500922"/>
                  <a:pt x="1028541" y="499935"/>
                  <a:pt x="1026826" y="497960"/>
                </a:cubicBezTo>
                <a:cubicBezTo>
                  <a:pt x="1025111" y="495985"/>
                  <a:pt x="1024254" y="493001"/>
                  <a:pt x="1024254" y="489007"/>
                </a:cubicBezTo>
                <a:close/>
                <a:moveTo>
                  <a:pt x="776605" y="467650"/>
                </a:moveTo>
                <a:lnTo>
                  <a:pt x="782270" y="467650"/>
                </a:lnTo>
                <a:lnTo>
                  <a:pt x="782270" y="488551"/>
                </a:lnTo>
                <a:cubicBezTo>
                  <a:pt x="782270" y="493565"/>
                  <a:pt x="784158" y="496072"/>
                  <a:pt x="787935" y="496072"/>
                </a:cubicBezTo>
                <a:cubicBezTo>
                  <a:pt x="788629" y="496072"/>
                  <a:pt x="789307" y="495969"/>
                  <a:pt x="789969" y="495762"/>
                </a:cubicBezTo>
                <a:cubicBezTo>
                  <a:pt x="790631" y="495556"/>
                  <a:pt x="791326" y="495198"/>
                  <a:pt x="792053" y="494688"/>
                </a:cubicBezTo>
                <a:cubicBezTo>
                  <a:pt x="792780" y="494178"/>
                  <a:pt x="793561" y="493489"/>
                  <a:pt x="794397" y="492621"/>
                </a:cubicBezTo>
                <a:cubicBezTo>
                  <a:pt x="795233" y="491753"/>
                  <a:pt x="796172" y="490657"/>
                  <a:pt x="797213" y="489332"/>
                </a:cubicBezTo>
                <a:lnTo>
                  <a:pt x="797213" y="467650"/>
                </a:lnTo>
                <a:lnTo>
                  <a:pt x="802878" y="467650"/>
                </a:lnTo>
                <a:lnTo>
                  <a:pt x="802878" y="500337"/>
                </a:lnTo>
                <a:lnTo>
                  <a:pt x="797799" y="500337"/>
                </a:lnTo>
                <a:lnTo>
                  <a:pt x="797604" y="495062"/>
                </a:lnTo>
                <a:cubicBezTo>
                  <a:pt x="796627" y="496191"/>
                  <a:pt x="795699" y="497130"/>
                  <a:pt x="794820" y="497878"/>
                </a:cubicBezTo>
                <a:cubicBezTo>
                  <a:pt x="793941" y="498627"/>
                  <a:pt x="793068" y="499230"/>
                  <a:pt x="792200" y="499685"/>
                </a:cubicBezTo>
                <a:cubicBezTo>
                  <a:pt x="791331" y="500141"/>
                  <a:pt x="790458" y="500461"/>
                  <a:pt x="789578" y="500646"/>
                </a:cubicBezTo>
                <a:cubicBezTo>
                  <a:pt x="788700" y="500830"/>
                  <a:pt x="787772" y="500922"/>
                  <a:pt x="786795" y="500922"/>
                </a:cubicBezTo>
                <a:cubicBezTo>
                  <a:pt x="783431" y="500922"/>
                  <a:pt x="780892" y="499935"/>
                  <a:pt x="779177" y="497960"/>
                </a:cubicBezTo>
                <a:cubicBezTo>
                  <a:pt x="777462" y="495985"/>
                  <a:pt x="776605" y="493001"/>
                  <a:pt x="776605" y="489007"/>
                </a:cubicBezTo>
                <a:close/>
                <a:moveTo>
                  <a:pt x="463745" y="467650"/>
                </a:moveTo>
                <a:lnTo>
                  <a:pt x="479144" y="467650"/>
                </a:lnTo>
                <a:lnTo>
                  <a:pt x="479144" y="495616"/>
                </a:lnTo>
                <a:lnTo>
                  <a:pt x="488878" y="495616"/>
                </a:lnTo>
                <a:lnTo>
                  <a:pt x="488878" y="500337"/>
                </a:lnTo>
                <a:lnTo>
                  <a:pt x="462671" y="500337"/>
                </a:lnTo>
                <a:lnTo>
                  <a:pt x="462671" y="495616"/>
                </a:lnTo>
                <a:lnTo>
                  <a:pt x="473414" y="495616"/>
                </a:lnTo>
                <a:lnTo>
                  <a:pt x="473414" y="472338"/>
                </a:lnTo>
                <a:lnTo>
                  <a:pt x="463745" y="472338"/>
                </a:lnTo>
                <a:close/>
                <a:moveTo>
                  <a:pt x="149420" y="467650"/>
                </a:moveTo>
                <a:lnTo>
                  <a:pt x="164819" y="467650"/>
                </a:lnTo>
                <a:lnTo>
                  <a:pt x="164819" y="495616"/>
                </a:lnTo>
                <a:lnTo>
                  <a:pt x="174554" y="495616"/>
                </a:lnTo>
                <a:lnTo>
                  <a:pt x="174554" y="500337"/>
                </a:lnTo>
                <a:lnTo>
                  <a:pt x="148346" y="500337"/>
                </a:lnTo>
                <a:lnTo>
                  <a:pt x="148346" y="495616"/>
                </a:lnTo>
                <a:lnTo>
                  <a:pt x="159089" y="495616"/>
                </a:lnTo>
                <a:lnTo>
                  <a:pt x="159089" y="472338"/>
                </a:lnTo>
                <a:lnTo>
                  <a:pt x="149420" y="472338"/>
                </a:lnTo>
                <a:close/>
                <a:moveTo>
                  <a:pt x="869212" y="467194"/>
                </a:moveTo>
                <a:cubicBezTo>
                  <a:pt x="870905" y="467194"/>
                  <a:pt x="872490" y="467314"/>
                  <a:pt x="873966" y="467553"/>
                </a:cubicBezTo>
                <a:cubicBezTo>
                  <a:pt x="875441" y="467791"/>
                  <a:pt x="876852" y="468182"/>
                  <a:pt x="878198" y="468725"/>
                </a:cubicBezTo>
                <a:lnTo>
                  <a:pt x="878198" y="474129"/>
                </a:lnTo>
                <a:cubicBezTo>
                  <a:pt x="876787" y="473391"/>
                  <a:pt x="875349" y="472854"/>
                  <a:pt x="873884" y="472517"/>
                </a:cubicBezTo>
                <a:cubicBezTo>
                  <a:pt x="872419" y="472181"/>
                  <a:pt x="870905" y="472013"/>
                  <a:pt x="869343" y="472013"/>
                </a:cubicBezTo>
                <a:cubicBezTo>
                  <a:pt x="867888" y="472013"/>
                  <a:pt x="866516" y="472289"/>
                  <a:pt x="865224" y="472843"/>
                </a:cubicBezTo>
                <a:cubicBezTo>
                  <a:pt x="863933" y="473396"/>
                  <a:pt x="862799" y="474194"/>
                  <a:pt x="861822" y="475236"/>
                </a:cubicBezTo>
                <a:cubicBezTo>
                  <a:pt x="860845" y="476277"/>
                  <a:pt x="860075" y="477547"/>
                  <a:pt x="859511" y="479045"/>
                </a:cubicBezTo>
                <a:cubicBezTo>
                  <a:pt x="858946" y="480542"/>
                  <a:pt x="858664" y="482235"/>
                  <a:pt x="858664" y="484123"/>
                </a:cubicBezTo>
                <a:cubicBezTo>
                  <a:pt x="858664" y="488074"/>
                  <a:pt x="859625" y="491031"/>
                  <a:pt x="861545" y="492995"/>
                </a:cubicBezTo>
                <a:cubicBezTo>
                  <a:pt x="863466" y="494959"/>
                  <a:pt x="866130" y="495941"/>
                  <a:pt x="869538" y="495941"/>
                </a:cubicBezTo>
                <a:cubicBezTo>
                  <a:pt x="871079" y="495941"/>
                  <a:pt x="872571" y="495768"/>
                  <a:pt x="874014" y="495421"/>
                </a:cubicBezTo>
                <a:cubicBezTo>
                  <a:pt x="875458" y="495073"/>
                  <a:pt x="876852" y="494552"/>
                  <a:pt x="878198" y="493858"/>
                </a:cubicBezTo>
                <a:lnTo>
                  <a:pt x="878198" y="499132"/>
                </a:lnTo>
                <a:cubicBezTo>
                  <a:pt x="876722" y="499696"/>
                  <a:pt x="875208" y="500114"/>
                  <a:pt x="873656" y="500385"/>
                </a:cubicBezTo>
                <a:cubicBezTo>
                  <a:pt x="872104" y="500656"/>
                  <a:pt x="870504" y="500792"/>
                  <a:pt x="868854" y="500792"/>
                </a:cubicBezTo>
                <a:cubicBezTo>
                  <a:pt x="863689" y="500792"/>
                  <a:pt x="859711" y="499392"/>
                  <a:pt x="856922" y="496593"/>
                </a:cubicBezTo>
                <a:cubicBezTo>
                  <a:pt x="854133" y="493793"/>
                  <a:pt x="852740" y="489702"/>
                  <a:pt x="852740" y="484319"/>
                </a:cubicBezTo>
                <a:cubicBezTo>
                  <a:pt x="852740" y="481736"/>
                  <a:pt x="853142" y="479392"/>
                  <a:pt x="853944" y="477287"/>
                </a:cubicBezTo>
                <a:cubicBezTo>
                  <a:pt x="854747" y="475182"/>
                  <a:pt x="855875" y="473380"/>
                  <a:pt x="857329" y="471882"/>
                </a:cubicBezTo>
                <a:cubicBezTo>
                  <a:pt x="858783" y="470385"/>
                  <a:pt x="860520" y="469229"/>
                  <a:pt x="862538" y="468415"/>
                </a:cubicBezTo>
                <a:cubicBezTo>
                  <a:pt x="864557" y="467601"/>
                  <a:pt x="866782" y="467194"/>
                  <a:pt x="869212" y="467194"/>
                </a:cubicBezTo>
                <a:close/>
                <a:moveTo>
                  <a:pt x="831113" y="467194"/>
                </a:moveTo>
                <a:cubicBezTo>
                  <a:pt x="832806" y="467194"/>
                  <a:pt x="834391" y="467314"/>
                  <a:pt x="835867" y="467553"/>
                </a:cubicBezTo>
                <a:cubicBezTo>
                  <a:pt x="837342" y="467791"/>
                  <a:pt x="838753" y="468182"/>
                  <a:pt x="840099" y="468725"/>
                </a:cubicBezTo>
                <a:lnTo>
                  <a:pt x="840099" y="474129"/>
                </a:lnTo>
                <a:cubicBezTo>
                  <a:pt x="838688" y="473391"/>
                  <a:pt x="837250" y="472854"/>
                  <a:pt x="835785" y="472517"/>
                </a:cubicBezTo>
                <a:cubicBezTo>
                  <a:pt x="834320" y="472181"/>
                  <a:pt x="832806" y="472013"/>
                  <a:pt x="831243" y="472013"/>
                </a:cubicBezTo>
                <a:cubicBezTo>
                  <a:pt x="829790" y="472013"/>
                  <a:pt x="828417" y="472289"/>
                  <a:pt x="827125" y="472843"/>
                </a:cubicBezTo>
                <a:cubicBezTo>
                  <a:pt x="825834" y="473396"/>
                  <a:pt x="824700" y="474194"/>
                  <a:pt x="823723" y="475236"/>
                </a:cubicBezTo>
                <a:cubicBezTo>
                  <a:pt x="822747" y="476277"/>
                  <a:pt x="821976" y="477547"/>
                  <a:pt x="821412" y="479045"/>
                </a:cubicBezTo>
                <a:cubicBezTo>
                  <a:pt x="820847" y="480542"/>
                  <a:pt x="820565" y="482235"/>
                  <a:pt x="820565" y="484123"/>
                </a:cubicBezTo>
                <a:cubicBezTo>
                  <a:pt x="820565" y="488074"/>
                  <a:pt x="821526" y="491031"/>
                  <a:pt x="823446" y="492995"/>
                </a:cubicBezTo>
                <a:cubicBezTo>
                  <a:pt x="825367" y="494959"/>
                  <a:pt x="828031" y="495941"/>
                  <a:pt x="831439" y="495941"/>
                </a:cubicBezTo>
                <a:cubicBezTo>
                  <a:pt x="832980" y="495941"/>
                  <a:pt x="834472" y="495768"/>
                  <a:pt x="835915" y="495421"/>
                </a:cubicBezTo>
                <a:cubicBezTo>
                  <a:pt x="837359" y="495073"/>
                  <a:pt x="838753" y="494552"/>
                  <a:pt x="840099" y="493858"/>
                </a:cubicBezTo>
                <a:lnTo>
                  <a:pt x="840099" y="499132"/>
                </a:lnTo>
                <a:cubicBezTo>
                  <a:pt x="838623" y="499696"/>
                  <a:pt x="837109" y="500114"/>
                  <a:pt x="835557" y="500385"/>
                </a:cubicBezTo>
                <a:cubicBezTo>
                  <a:pt x="834006" y="500656"/>
                  <a:pt x="832405" y="500792"/>
                  <a:pt x="830755" y="500792"/>
                </a:cubicBezTo>
                <a:cubicBezTo>
                  <a:pt x="825590" y="500792"/>
                  <a:pt x="821612" y="499392"/>
                  <a:pt x="818823" y="496593"/>
                </a:cubicBezTo>
                <a:cubicBezTo>
                  <a:pt x="816034" y="493793"/>
                  <a:pt x="814640" y="489702"/>
                  <a:pt x="814640" y="484319"/>
                </a:cubicBezTo>
                <a:cubicBezTo>
                  <a:pt x="814640" y="481736"/>
                  <a:pt x="815041" y="479392"/>
                  <a:pt x="815844" y="477287"/>
                </a:cubicBezTo>
                <a:cubicBezTo>
                  <a:pt x="816648" y="475182"/>
                  <a:pt x="817776" y="473380"/>
                  <a:pt x="819230" y="471882"/>
                </a:cubicBezTo>
                <a:cubicBezTo>
                  <a:pt x="820685" y="470385"/>
                  <a:pt x="822421" y="469229"/>
                  <a:pt x="824439" y="468415"/>
                </a:cubicBezTo>
                <a:cubicBezTo>
                  <a:pt x="826458" y="467601"/>
                  <a:pt x="828683" y="467194"/>
                  <a:pt x="831113" y="467194"/>
                </a:cubicBezTo>
                <a:close/>
                <a:moveTo>
                  <a:pt x="972164" y="467064"/>
                </a:moveTo>
                <a:cubicBezTo>
                  <a:pt x="973445" y="467064"/>
                  <a:pt x="974866" y="467135"/>
                  <a:pt x="976429" y="467276"/>
                </a:cubicBezTo>
                <a:cubicBezTo>
                  <a:pt x="977992" y="467417"/>
                  <a:pt x="979620" y="467661"/>
                  <a:pt x="981312" y="468008"/>
                </a:cubicBezTo>
                <a:lnTo>
                  <a:pt x="981312" y="473054"/>
                </a:lnTo>
                <a:cubicBezTo>
                  <a:pt x="979533" y="472620"/>
                  <a:pt x="977845" y="472300"/>
                  <a:pt x="976250" y="472094"/>
                </a:cubicBezTo>
                <a:cubicBezTo>
                  <a:pt x="974655" y="471888"/>
                  <a:pt x="973271" y="471785"/>
                  <a:pt x="972099" y="471785"/>
                </a:cubicBezTo>
                <a:cubicBezTo>
                  <a:pt x="970688" y="471785"/>
                  <a:pt x="969500" y="471893"/>
                  <a:pt x="968534" y="472110"/>
                </a:cubicBezTo>
                <a:cubicBezTo>
                  <a:pt x="967568" y="472327"/>
                  <a:pt x="966787" y="472626"/>
                  <a:pt x="966190" y="473006"/>
                </a:cubicBezTo>
                <a:cubicBezTo>
                  <a:pt x="965593" y="473386"/>
                  <a:pt x="965165" y="473830"/>
                  <a:pt x="964904" y="474340"/>
                </a:cubicBezTo>
                <a:cubicBezTo>
                  <a:pt x="964644" y="474850"/>
                  <a:pt x="964513" y="475398"/>
                  <a:pt x="964513" y="475985"/>
                </a:cubicBezTo>
                <a:cubicBezTo>
                  <a:pt x="964513" y="476571"/>
                  <a:pt x="964627" y="477102"/>
                  <a:pt x="964855" y="477580"/>
                </a:cubicBezTo>
                <a:cubicBezTo>
                  <a:pt x="965083" y="478057"/>
                  <a:pt x="965506" y="478518"/>
                  <a:pt x="966125" y="478963"/>
                </a:cubicBezTo>
                <a:cubicBezTo>
                  <a:pt x="966744" y="479408"/>
                  <a:pt x="967606" y="479853"/>
                  <a:pt x="968713" y="480298"/>
                </a:cubicBezTo>
                <a:cubicBezTo>
                  <a:pt x="969820" y="480743"/>
                  <a:pt x="971264" y="481226"/>
                  <a:pt x="973043" y="481747"/>
                </a:cubicBezTo>
                <a:cubicBezTo>
                  <a:pt x="974975" y="482311"/>
                  <a:pt x="976603" y="482903"/>
                  <a:pt x="977927" y="483521"/>
                </a:cubicBezTo>
                <a:cubicBezTo>
                  <a:pt x="979251" y="484140"/>
                  <a:pt x="980325" y="484829"/>
                  <a:pt x="981150" y="485589"/>
                </a:cubicBezTo>
                <a:cubicBezTo>
                  <a:pt x="981974" y="486348"/>
                  <a:pt x="982566" y="487205"/>
                  <a:pt x="982924" y="488161"/>
                </a:cubicBezTo>
                <a:cubicBezTo>
                  <a:pt x="983282" y="489115"/>
                  <a:pt x="983461" y="490201"/>
                  <a:pt x="983461" y="491416"/>
                </a:cubicBezTo>
                <a:cubicBezTo>
                  <a:pt x="983461" y="492566"/>
                  <a:pt x="983266" y="493597"/>
                  <a:pt x="982875" y="494509"/>
                </a:cubicBezTo>
                <a:cubicBezTo>
                  <a:pt x="982484" y="495421"/>
                  <a:pt x="981953" y="496229"/>
                  <a:pt x="981280" y="496934"/>
                </a:cubicBezTo>
                <a:cubicBezTo>
                  <a:pt x="980607" y="497640"/>
                  <a:pt x="979826" y="498242"/>
                  <a:pt x="978936" y="498741"/>
                </a:cubicBezTo>
                <a:cubicBezTo>
                  <a:pt x="978046" y="499240"/>
                  <a:pt x="977096" y="499653"/>
                  <a:pt x="976087" y="499978"/>
                </a:cubicBezTo>
                <a:cubicBezTo>
                  <a:pt x="975078" y="500304"/>
                  <a:pt x="974042" y="500543"/>
                  <a:pt x="972978" y="500695"/>
                </a:cubicBezTo>
                <a:cubicBezTo>
                  <a:pt x="971915" y="500847"/>
                  <a:pt x="970873" y="500922"/>
                  <a:pt x="969853" y="500922"/>
                </a:cubicBezTo>
                <a:cubicBezTo>
                  <a:pt x="967639" y="500922"/>
                  <a:pt x="965604" y="500825"/>
                  <a:pt x="963748" y="500629"/>
                </a:cubicBezTo>
                <a:cubicBezTo>
                  <a:pt x="961893" y="500434"/>
                  <a:pt x="960075" y="500120"/>
                  <a:pt x="958295" y="499685"/>
                </a:cubicBezTo>
                <a:lnTo>
                  <a:pt x="958295" y="494476"/>
                </a:lnTo>
                <a:cubicBezTo>
                  <a:pt x="960205" y="495019"/>
                  <a:pt x="962104" y="495431"/>
                  <a:pt x="963993" y="495713"/>
                </a:cubicBezTo>
                <a:cubicBezTo>
                  <a:pt x="965881" y="495995"/>
                  <a:pt x="967758" y="496137"/>
                  <a:pt x="969625" y="496137"/>
                </a:cubicBezTo>
                <a:cubicBezTo>
                  <a:pt x="972338" y="496137"/>
                  <a:pt x="974345" y="495768"/>
                  <a:pt x="975648" y="495030"/>
                </a:cubicBezTo>
                <a:cubicBezTo>
                  <a:pt x="976950" y="494292"/>
                  <a:pt x="977601" y="493239"/>
                  <a:pt x="977601" y="491872"/>
                </a:cubicBezTo>
                <a:cubicBezTo>
                  <a:pt x="977601" y="491286"/>
                  <a:pt x="977498" y="490759"/>
                  <a:pt x="977292" y="490293"/>
                </a:cubicBezTo>
                <a:cubicBezTo>
                  <a:pt x="977086" y="489826"/>
                  <a:pt x="976711" y="489381"/>
                  <a:pt x="976169" y="488958"/>
                </a:cubicBezTo>
                <a:cubicBezTo>
                  <a:pt x="975626" y="488535"/>
                  <a:pt x="974785" y="488095"/>
                  <a:pt x="973645" y="487640"/>
                </a:cubicBezTo>
                <a:cubicBezTo>
                  <a:pt x="972506" y="487184"/>
                  <a:pt x="970949" y="486663"/>
                  <a:pt x="968974" y="486077"/>
                </a:cubicBezTo>
                <a:cubicBezTo>
                  <a:pt x="967498" y="485643"/>
                  <a:pt x="966136" y="485149"/>
                  <a:pt x="964888" y="484596"/>
                </a:cubicBezTo>
                <a:cubicBezTo>
                  <a:pt x="963640" y="484042"/>
                  <a:pt x="962560" y="483386"/>
                  <a:pt x="961649" y="482626"/>
                </a:cubicBezTo>
                <a:cubicBezTo>
                  <a:pt x="960737" y="481866"/>
                  <a:pt x="960021" y="480976"/>
                  <a:pt x="959500" y="479956"/>
                </a:cubicBezTo>
                <a:cubicBezTo>
                  <a:pt x="958979" y="478936"/>
                  <a:pt x="958718" y="477732"/>
                  <a:pt x="958718" y="476343"/>
                </a:cubicBezTo>
                <a:cubicBezTo>
                  <a:pt x="958718" y="475431"/>
                  <a:pt x="958930" y="474433"/>
                  <a:pt x="959353" y="473348"/>
                </a:cubicBezTo>
                <a:cubicBezTo>
                  <a:pt x="959777" y="472262"/>
                  <a:pt x="960498" y="471253"/>
                  <a:pt x="961518" y="470320"/>
                </a:cubicBezTo>
                <a:cubicBezTo>
                  <a:pt x="962538" y="469387"/>
                  <a:pt x="963917" y="468611"/>
                  <a:pt x="965653" y="467992"/>
                </a:cubicBezTo>
                <a:cubicBezTo>
                  <a:pt x="967389" y="467373"/>
                  <a:pt x="969560" y="467064"/>
                  <a:pt x="972164" y="467064"/>
                </a:cubicBezTo>
                <a:close/>
                <a:moveTo>
                  <a:pt x="934064" y="467064"/>
                </a:moveTo>
                <a:cubicBezTo>
                  <a:pt x="935345" y="467064"/>
                  <a:pt x="936766" y="467135"/>
                  <a:pt x="938329" y="467276"/>
                </a:cubicBezTo>
                <a:cubicBezTo>
                  <a:pt x="939892" y="467417"/>
                  <a:pt x="941520" y="467661"/>
                  <a:pt x="943212" y="468008"/>
                </a:cubicBezTo>
                <a:lnTo>
                  <a:pt x="943212" y="473054"/>
                </a:lnTo>
                <a:cubicBezTo>
                  <a:pt x="941433" y="472620"/>
                  <a:pt x="939745" y="472300"/>
                  <a:pt x="938150" y="472094"/>
                </a:cubicBezTo>
                <a:cubicBezTo>
                  <a:pt x="936555" y="471888"/>
                  <a:pt x="935171" y="471785"/>
                  <a:pt x="933999" y="471785"/>
                </a:cubicBezTo>
                <a:cubicBezTo>
                  <a:pt x="932588" y="471785"/>
                  <a:pt x="931400" y="471893"/>
                  <a:pt x="930434" y="472110"/>
                </a:cubicBezTo>
                <a:cubicBezTo>
                  <a:pt x="929468" y="472327"/>
                  <a:pt x="928687" y="472626"/>
                  <a:pt x="928090" y="473006"/>
                </a:cubicBezTo>
                <a:cubicBezTo>
                  <a:pt x="927493" y="473386"/>
                  <a:pt x="927065" y="473830"/>
                  <a:pt x="926804" y="474340"/>
                </a:cubicBezTo>
                <a:cubicBezTo>
                  <a:pt x="926544" y="474850"/>
                  <a:pt x="926414" y="475398"/>
                  <a:pt x="926414" y="475985"/>
                </a:cubicBezTo>
                <a:cubicBezTo>
                  <a:pt x="926414" y="476571"/>
                  <a:pt x="926527" y="477102"/>
                  <a:pt x="926755" y="477580"/>
                </a:cubicBezTo>
                <a:cubicBezTo>
                  <a:pt x="926983" y="478057"/>
                  <a:pt x="927406" y="478518"/>
                  <a:pt x="928025" y="478963"/>
                </a:cubicBezTo>
                <a:cubicBezTo>
                  <a:pt x="928644" y="479408"/>
                  <a:pt x="929506" y="479853"/>
                  <a:pt x="930613" y="480298"/>
                </a:cubicBezTo>
                <a:cubicBezTo>
                  <a:pt x="931720" y="480743"/>
                  <a:pt x="933164" y="481226"/>
                  <a:pt x="934943" y="481747"/>
                </a:cubicBezTo>
                <a:cubicBezTo>
                  <a:pt x="936875" y="482311"/>
                  <a:pt x="938503" y="482903"/>
                  <a:pt x="939827" y="483521"/>
                </a:cubicBezTo>
                <a:cubicBezTo>
                  <a:pt x="941151" y="484140"/>
                  <a:pt x="942225" y="484829"/>
                  <a:pt x="943050" y="485589"/>
                </a:cubicBezTo>
                <a:cubicBezTo>
                  <a:pt x="943875" y="486348"/>
                  <a:pt x="944466" y="487205"/>
                  <a:pt x="944824" y="488161"/>
                </a:cubicBezTo>
                <a:cubicBezTo>
                  <a:pt x="945182" y="489115"/>
                  <a:pt x="945361" y="490201"/>
                  <a:pt x="945361" y="491416"/>
                </a:cubicBezTo>
                <a:cubicBezTo>
                  <a:pt x="945361" y="492566"/>
                  <a:pt x="945166" y="493597"/>
                  <a:pt x="944775" y="494509"/>
                </a:cubicBezTo>
                <a:cubicBezTo>
                  <a:pt x="944385" y="495421"/>
                  <a:pt x="943853" y="496229"/>
                  <a:pt x="943180" y="496934"/>
                </a:cubicBezTo>
                <a:cubicBezTo>
                  <a:pt x="942507" y="497640"/>
                  <a:pt x="941726" y="498242"/>
                  <a:pt x="940836" y="498741"/>
                </a:cubicBezTo>
                <a:cubicBezTo>
                  <a:pt x="939946" y="499240"/>
                  <a:pt x="938996" y="499653"/>
                  <a:pt x="937987" y="499978"/>
                </a:cubicBezTo>
                <a:cubicBezTo>
                  <a:pt x="936978" y="500304"/>
                  <a:pt x="935942" y="500543"/>
                  <a:pt x="934878" y="500695"/>
                </a:cubicBezTo>
                <a:cubicBezTo>
                  <a:pt x="933815" y="500847"/>
                  <a:pt x="932773" y="500922"/>
                  <a:pt x="931753" y="500922"/>
                </a:cubicBezTo>
                <a:cubicBezTo>
                  <a:pt x="929539" y="500922"/>
                  <a:pt x="927504" y="500825"/>
                  <a:pt x="925648" y="500629"/>
                </a:cubicBezTo>
                <a:cubicBezTo>
                  <a:pt x="923793" y="500434"/>
                  <a:pt x="921975" y="500120"/>
                  <a:pt x="920195" y="499685"/>
                </a:cubicBezTo>
                <a:lnTo>
                  <a:pt x="920195" y="494476"/>
                </a:lnTo>
                <a:cubicBezTo>
                  <a:pt x="922105" y="495019"/>
                  <a:pt x="924004" y="495431"/>
                  <a:pt x="925893" y="495713"/>
                </a:cubicBezTo>
                <a:cubicBezTo>
                  <a:pt x="927781" y="495995"/>
                  <a:pt x="929658" y="496137"/>
                  <a:pt x="931525" y="496137"/>
                </a:cubicBezTo>
                <a:cubicBezTo>
                  <a:pt x="934238" y="496137"/>
                  <a:pt x="936245" y="495768"/>
                  <a:pt x="937548" y="495030"/>
                </a:cubicBezTo>
                <a:cubicBezTo>
                  <a:pt x="938850" y="494292"/>
                  <a:pt x="939501" y="493239"/>
                  <a:pt x="939501" y="491872"/>
                </a:cubicBezTo>
                <a:cubicBezTo>
                  <a:pt x="939501" y="491286"/>
                  <a:pt x="939398" y="490759"/>
                  <a:pt x="939192" y="490293"/>
                </a:cubicBezTo>
                <a:cubicBezTo>
                  <a:pt x="938986" y="489826"/>
                  <a:pt x="938611" y="489381"/>
                  <a:pt x="938069" y="488958"/>
                </a:cubicBezTo>
                <a:cubicBezTo>
                  <a:pt x="937526" y="488535"/>
                  <a:pt x="936685" y="488095"/>
                  <a:pt x="935546" y="487640"/>
                </a:cubicBezTo>
                <a:cubicBezTo>
                  <a:pt x="934406" y="487184"/>
                  <a:pt x="932849" y="486663"/>
                  <a:pt x="930874" y="486077"/>
                </a:cubicBezTo>
                <a:cubicBezTo>
                  <a:pt x="929398" y="485643"/>
                  <a:pt x="928036" y="485149"/>
                  <a:pt x="926788" y="484596"/>
                </a:cubicBezTo>
                <a:cubicBezTo>
                  <a:pt x="925540" y="484042"/>
                  <a:pt x="924460" y="483386"/>
                  <a:pt x="923549" y="482626"/>
                </a:cubicBezTo>
                <a:cubicBezTo>
                  <a:pt x="922637" y="481866"/>
                  <a:pt x="921921" y="480976"/>
                  <a:pt x="921400" y="479956"/>
                </a:cubicBezTo>
                <a:cubicBezTo>
                  <a:pt x="920879" y="478936"/>
                  <a:pt x="920619" y="477732"/>
                  <a:pt x="920619" y="476343"/>
                </a:cubicBezTo>
                <a:cubicBezTo>
                  <a:pt x="920619" y="475431"/>
                  <a:pt x="920830" y="474433"/>
                  <a:pt x="921253" y="473348"/>
                </a:cubicBezTo>
                <a:cubicBezTo>
                  <a:pt x="921677" y="472262"/>
                  <a:pt x="922398" y="471253"/>
                  <a:pt x="923418" y="470320"/>
                </a:cubicBezTo>
                <a:cubicBezTo>
                  <a:pt x="924438" y="469387"/>
                  <a:pt x="925817" y="468611"/>
                  <a:pt x="927553" y="467992"/>
                </a:cubicBezTo>
                <a:cubicBezTo>
                  <a:pt x="929289" y="467373"/>
                  <a:pt x="931460" y="467064"/>
                  <a:pt x="934064" y="467064"/>
                </a:cubicBezTo>
                <a:close/>
                <a:moveTo>
                  <a:pt x="894825" y="467064"/>
                </a:moveTo>
                <a:cubicBezTo>
                  <a:pt x="897104" y="467064"/>
                  <a:pt x="899122" y="467422"/>
                  <a:pt x="900880" y="468138"/>
                </a:cubicBezTo>
                <a:cubicBezTo>
                  <a:pt x="902638" y="468855"/>
                  <a:pt x="904120" y="469870"/>
                  <a:pt x="905324" y="471182"/>
                </a:cubicBezTo>
                <a:cubicBezTo>
                  <a:pt x="906529" y="472495"/>
                  <a:pt x="907440" y="474091"/>
                  <a:pt x="908059" y="475968"/>
                </a:cubicBezTo>
                <a:cubicBezTo>
                  <a:pt x="908677" y="477846"/>
                  <a:pt x="908987" y="479945"/>
                  <a:pt x="908987" y="482268"/>
                </a:cubicBezTo>
                <a:cubicBezTo>
                  <a:pt x="908987" y="483071"/>
                  <a:pt x="908976" y="483744"/>
                  <a:pt x="908954" y="484286"/>
                </a:cubicBezTo>
                <a:cubicBezTo>
                  <a:pt x="908932" y="484829"/>
                  <a:pt x="908900" y="485339"/>
                  <a:pt x="908856" y="485817"/>
                </a:cubicBezTo>
                <a:lnTo>
                  <a:pt x="885904" y="485817"/>
                </a:lnTo>
                <a:cubicBezTo>
                  <a:pt x="885904" y="489159"/>
                  <a:pt x="886838" y="491725"/>
                  <a:pt x="888704" y="493516"/>
                </a:cubicBezTo>
                <a:cubicBezTo>
                  <a:pt x="890571" y="495306"/>
                  <a:pt x="893262" y="496202"/>
                  <a:pt x="896778" y="496202"/>
                </a:cubicBezTo>
                <a:cubicBezTo>
                  <a:pt x="897733" y="496202"/>
                  <a:pt x="898688" y="496164"/>
                  <a:pt x="899643" y="496088"/>
                </a:cubicBezTo>
                <a:cubicBezTo>
                  <a:pt x="900598" y="496012"/>
                  <a:pt x="901520" y="495909"/>
                  <a:pt x="902410" y="495779"/>
                </a:cubicBezTo>
                <a:cubicBezTo>
                  <a:pt x="903300" y="495648"/>
                  <a:pt x="904152" y="495502"/>
                  <a:pt x="904966" y="495339"/>
                </a:cubicBezTo>
                <a:cubicBezTo>
                  <a:pt x="905780" y="495176"/>
                  <a:pt x="906534" y="494997"/>
                  <a:pt x="907229" y="494802"/>
                </a:cubicBezTo>
                <a:lnTo>
                  <a:pt x="907229" y="499457"/>
                </a:lnTo>
                <a:cubicBezTo>
                  <a:pt x="905688" y="499892"/>
                  <a:pt x="903946" y="500244"/>
                  <a:pt x="902003" y="500515"/>
                </a:cubicBezTo>
                <a:cubicBezTo>
                  <a:pt x="900061" y="500787"/>
                  <a:pt x="898048" y="500922"/>
                  <a:pt x="895964" y="500922"/>
                </a:cubicBezTo>
                <a:cubicBezTo>
                  <a:pt x="893164" y="500922"/>
                  <a:pt x="890755" y="500543"/>
                  <a:pt x="888737" y="499783"/>
                </a:cubicBezTo>
                <a:cubicBezTo>
                  <a:pt x="886718" y="499024"/>
                  <a:pt x="885063" y="497922"/>
                  <a:pt x="883772" y="496479"/>
                </a:cubicBezTo>
                <a:cubicBezTo>
                  <a:pt x="882481" y="495035"/>
                  <a:pt x="881526" y="493266"/>
                  <a:pt x="880907" y="491172"/>
                </a:cubicBezTo>
                <a:cubicBezTo>
                  <a:pt x="880288" y="489078"/>
                  <a:pt x="879979" y="486706"/>
                  <a:pt x="879979" y="484059"/>
                </a:cubicBezTo>
                <a:cubicBezTo>
                  <a:pt x="879979" y="481758"/>
                  <a:pt x="880310" y="479582"/>
                  <a:pt x="880972" y="477531"/>
                </a:cubicBezTo>
                <a:cubicBezTo>
                  <a:pt x="881634" y="475480"/>
                  <a:pt x="882600" y="473678"/>
                  <a:pt x="883870" y="472126"/>
                </a:cubicBezTo>
                <a:cubicBezTo>
                  <a:pt x="885139" y="470575"/>
                  <a:pt x="886697" y="469343"/>
                  <a:pt x="888541" y="468432"/>
                </a:cubicBezTo>
                <a:cubicBezTo>
                  <a:pt x="890386" y="467520"/>
                  <a:pt x="892481" y="467064"/>
                  <a:pt x="894825" y="467064"/>
                </a:cubicBezTo>
                <a:close/>
                <a:moveTo>
                  <a:pt x="762615" y="467064"/>
                </a:moveTo>
                <a:cubicBezTo>
                  <a:pt x="763896" y="467064"/>
                  <a:pt x="765317" y="467135"/>
                  <a:pt x="766880" y="467276"/>
                </a:cubicBezTo>
                <a:cubicBezTo>
                  <a:pt x="768443" y="467417"/>
                  <a:pt x="770071" y="467661"/>
                  <a:pt x="771764" y="468008"/>
                </a:cubicBezTo>
                <a:lnTo>
                  <a:pt x="771764" y="473054"/>
                </a:lnTo>
                <a:cubicBezTo>
                  <a:pt x="769984" y="472620"/>
                  <a:pt x="768296" y="472300"/>
                  <a:pt x="766701" y="472094"/>
                </a:cubicBezTo>
                <a:cubicBezTo>
                  <a:pt x="765106" y="471888"/>
                  <a:pt x="763722" y="471785"/>
                  <a:pt x="762550" y="471785"/>
                </a:cubicBezTo>
                <a:cubicBezTo>
                  <a:pt x="761139" y="471785"/>
                  <a:pt x="759951" y="471893"/>
                  <a:pt x="758985" y="472110"/>
                </a:cubicBezTo>
                <a:cubicBezTo>
                  <a:pt x="758019" y="472327"/>
                  <a:pt x="757238" y="472626"/>
                  <a:pt x="756641" y="473006"/>
                </a:cubicBezTo>
                <a:cubicBezTo>
                  <a:pt x="756044" y="473386"/>
                  <a:pt x="755616" y="473830"/>
                  <a:pt x="755355" y="474340"/>
                </a:cubicBezTo>
                <a:cubicBezTo>
                  <a:pt x="755095" y="474850"/>
                  <a:pt x="754964" y="475398"/>
                  <a:pt x="754964" y="475985"/>
                </a:cubicBezTo>
                <a:cubicBezTo>
                  <a:pt x="754964" y="476571"/>
                  <a:pt x="755079" y="477102"/>
                  <a:pt x="755306" y="477580"/>
                </a:cubicBezTo>
                <a:cubicBezTo>
                  <a:pt x="755534" y="478057"/>
                  <a:pt x="755957" y="478518"/>
                  <a:pt x="756576" y="478963"/>
                </a:cubicBezTo>
                <a:cubicBezTo>
                  <a:pt x="757194" y="479408"/>
                  <a:pt x="758057" y="479853"/>
                  <a:pt x="759164" y="480298"/>
                </a:cubicBezTo>
                <a:cubicBezTo>
                  <a:pt x="760271" y="480743"/>
                  <a:pt x="761714" y="481226"/>
                  <a:pt x="763494" y="481747"/>
                </a:cubicBezTo>
                <a:cubicBezTo>
                  <a:pt x="765426" y="482311"/>
                  <a:pt x="767054" y="482903"/>
                  <a:pt x="768377" y="483521"/>
                </a:cubicBezTo>
                <a:cubicBezTo>
                  <a:pt x="769702" y="484140"/>
                  <a:pt x="770776" y="484829"/>
                  <a:pt x="771601" y="485589"/>
                </a:cubicBezTo>
                <a:cubicBezTo>
                  <a:pt x="772426" y="486348"/>
                  <a:pt x="773017" y="487205"/>
                  <a:pt x="773375" y="488161"/>
                </a:cubicBezTo>
                <a:cubicBezTo>
                  <a:pt x="773733" y="489115"/>
                  <a:pt x="773912" y="490201"/>
                  <a:pt x="773912" y="491416"/>
                </a:cubicBezTo>
                <a:cubicBezTo>
                  <a:pt x="773912" y="492566"/>
                  <a:pt x="773717" y="493597"/>
                  <a:pt x="773326" y="494509"/>
                </a:cubicBezTo>
                <a:cubicBezTo>
                  <a:pt x="772935" y="495421"/>
                  <a:pt x="772404" y="496229"/>
                  <a:pt x="771731" y="496934"/>
                </a:cubicBezTo>
                <a:cubicBezTo>
                  <a:pt x="771058" y="497640"/>
                  <a:pt x="770277" y="498242"/>
                  <a:pt x="769387" y="498741"/>
                </a:cubicBezTo>
                <a:cubicBezTo>
                  <a:pt x="768497" y="499240"/>
                  <a:pt x="767547" y="499653"/>
                  <a:pt x="766538" y="499978"/>
                </a:cubicBezTo>
                <a:cubicBezTo>
                  <a:pt x="765529" y="500304"/>
                  <a:pt x="764493" y="500543"/>
                  <a:pt x="763429" y="500695"/>
                </a:cubicBezTo>
                <a:cubicBezTo>
                  <a:pt x="762366" y="500847"/>
                  <a:pt x="761324" y="500922"/>
                  <a:pt x="760304" y="500922"/>
                </a:cubicBezTo>
                <a:cubicBezTo>
                  <a:pt x="758090" y="500922"/>
                  <a:pt x="756055" y="500825"/>
                  <a:pt x="754200" y="500629"/>
                </a:cubicBezTo>
                <a:cubicBezTo>
                  <a:pt x="752344" y="500434"/>
                  <a:pt x="750526" y="500120"/>
                  <a:pt x="748746" y="499685"/>
                </a:cubicBezTo>
                <a:lnTo>
                  <a:pt x="748746" y="494476"/>
                </a:lnTo>
                <a:cubicBezTo>
                  <a:pt x="750656" y="495019"/>
                  <a:pt x="752555" y="495431"/>
                  <a:pt x="754444" y="495713"/>
                </a:cubicBezTo>
                <a:cubicBezTo>
                  <a:pt x="756332" y="495995"/>
                  <a:pt x="758209" y="496137"/>
                  <a:pt x="760076" y="496137"/>
                </a:cubicBezTo>
                <a:cubicBezTo>
                  <a:pt x="762789" y="496137"/>
                  <a:pt x="764796" y="495768"/>
                  <a:pt x="766099" y="495030"/>
                </a:cubicBezTo>
                <a:cubicBezTo>
                  <a:pt x="767401" y="494292"/>
                  <a:pt x="768052" y="493239"/>
                  <a:pt x="768052" y="491872"/>
                </a:cubicBezTo>
                <a:cubicBezTo>
                  <a:pt x="768052" y="491286"/>
                  <a:pt x="767949" y="490759"/>
                  <a:pt x="767743" y="490293"/>
                </a:cubicBezTo>
                <a:cubicBezTo>
                  <a:pt x="767537" y="489826"/>
                  <a:pt x="767162" y="489381"/>
                  <a:pt x="766620" y="488958"/>
                </a:cubicBezTo>
                <a:cubicBezTo>
                  <a:pt x="766077" y="488535"/>
                  <a:pt x="765236" y="488095"/>
                  <a:pt x="764096" y="487640"/>
                </a:cubicBezTo>
                <a:cubicBezTo>
                  <a:pt x="762957" y="487184"/>
                  <a:pt x="761400" y="486663"/>
                  <a:pt x="759425" y="486077"/>
                </a:cubicBezTo>
                <a:cubicBezTo>
                  <a:pt x="757949" y="485643"/>
                  <a:pt x="756587" y="485149"/>
                  <a:pt x="755339" y="484596"/>
                </a:cubicBezTo>
                <a:cubicBezTo>
                  <a:pt x="754091" y="484042"/>
                  <a:pt x="753011" y="483386"/>
                  <a:pt x="752100" y="482626"/>
                </a:cubicBezTo>
                <a:cubicBezTo>
                  <a:pt x="751188" y="481866"/>
                  <a:pt x="750472" y="480976"/>
                  <a:pt x="749951" y="479956"/>
                </a:cubicBezTo>
                <a:cubicBezTo>
                  <a:pt x="749430" y="478936"/>
                  <a:pt x="749170" y="477732"/>
                  <a:pt x="749170" y="476343"/>
                </a:cubicBezTo>
                <a:cubicBezTo>
                  <a:pt x="749170" y="475431"/>
                  <a:pt x="749381" y="474433"/>
                  <a:pt x="749805" y="473348"/>
                </a:cubicBezTo>
                <a:cubicBezTo>
                  <a:pt x="750228" y="472262"/>
                  <a:pt x="750949" y="471253"/>
                  <a:pt x="751969" y="470320"/>
                </a:cubicBezTo>
                <a:cubicBezTo>
                  <a:pt x="752989" y="469387"/>
                  <a:pt x="754368" y="468611"/>
                  <a:pt x="756104" y="467992"/>
                </a:cubicBezTo>
                <a:cubicBezTo>
                  <a:pt x="757840" y="467373"/>
                  <a:pt x="760011" y="467064"/>
                  <a:pt x="762615" y="467064"/>
                </a:cubicBezTo>
                <a:close/>
                <a:moveTo>
                  <a:pt x="623224" y="467064"/>
                </a:moveTo>
                <a:cubicBezTo>
                  <a:pt x="626610" y="467064"/>
                  <a:pt x="629176" y="468160"/>
                  <a:pt x="630923" y="470352"/>
                </a:cubicBezTo>
                <a:cubicBezTo>
                  <a:pt x="632670" y="472544"/>
                  <a:pt x="633479" y="475800"/>
                  <a:pt x="633349" y="480119"/>
                </a:cubicBezTo>
                <a:lnTo>
                  <a:pt x="627619" y="480119"/>
                </a:lnTo>
                <a:cubicBezTo>
                  <a:pt x="627684" y="477254"/>
                  <a:pt x="627266" y="475176"/>
                  <a:pt x="626365" y="473885"/>
                </a:cubicBezTo>
                <a:cubicBezTo>
                  <a:pt x="625465" y="472593"/>
                  <a:pt x="624146" y="471947"/>
                  <a:pt x="622410" y="471947"/>
                </a:cubicBezTo>
                <a:cubicBezTo>
                  <a:pt x="621650" y="471947"/>
                  <a:pt x="620885" y="472083"/>
                  <a:pt x="620115" y="472354"/>
                </a:cubicBezTo>
                <a:cubicBezTo>
                  <a:pt x="619344" y="472626"/>
                  <a:pt x="618552" y="473060"/>
                  <a:pt x="617738" y="473657"/>
                </a:cubicBezTo>
                <a:cubicBezTo>
                  <a:pt x="616924" y="474254"/>
                  <a:pt x="616061" y="475019"/>
                  <a:pt x="615150" y="475952"/>
                </a:cubicBezTo>
                <a:cubicBezTo>
                  <a:pt x="614238" y="476885"/>
                  <a:pt x="613261" y="478014"/>
                  <a:pt x="612220" y="479338"/>
                </a:cubicBezTo>
                <a:lnTo>
                  <a:pt x="612220" y="500337"/>
                </a:lnTo>
                <a:lnTo>
                  <a:pt x="606490" y="500337"/>
                </a:lnTo>
                <a:lnTo>
                  <a:pt x="606490" y="467650"/>
                </a:lnTo>
                <a:lnTo>
                  <a:pt x="611666" y="467650"/>
                </a:lnTo>
                <a:lnTo>
                  <a:pt x="611829" y="473673"/>
                </a:lnTo>
                <a:cubicBezTo>
                  <a:pt x="613761" y="471351"/>
                  <a:pt x="615665" y="469669"/>
                  <a:pt x="617543" y="468627"/>
                </a:cubicBezTo>
                <a:cubicBezTo>
                  <a:pt x="619420" y="467585"/>
                  <a:pt x="621314" y="467064"/>
                  <a:pt x="623224" y="467064"/>
                </a:cubicBezTo>
                <a:close/>
                <a:moveTo>
                  <a:pt x="580501" y="467064"/>
                </a:moveTo>
                <a:cubicBezTo>
                  <a:pt x="582780" y="467064"/>
                  <a:pt x="584798" y="467422"/>
                  <a:pt x="586556" y="468138"/>
                </a:cubicBezTo>
                <a:cubicBezTo>
                  <a:pt x="588314" y="468855"/>
                  <a:pt x="589796" y="469870"/>
                  <a:pt x="591000" y="471182"/>
                </a:cubicBezTo>
                <a:cubicBezTo>
                  <a:pt x="592205" y="472495"/>
                  <a:pt x="593117" y="474091"/>
                  <a:pt x="593735" y="475968"/>
                </a:cubicBezTo>
                <a:cubicBezTo>
                  <a:pt x="594354" y="477846"/>
                  <a:pt x="594663" y="479945"/>
                  <a:pt x="594663" y="482268"/>
                </a:cubicBezTo>
                <a:cubicBezTo>
                  <a:pt x="594663" y="483071"/>
                  <a:pt x="594652" y="483744"/>
                  <a:pt x="594630" y="484286"/>
                </a:cubicBezTo>
                <a:cubicBezTo>
                  <a:pt x="594608" y="484829"/>
                  <a:pt x="594576" y="485339"/>
                  <a:pt x="594532" y="485817"/>
                </a:cubicBezTo>
                <a:lnTo>
                  <a:pt x="571580" y="485817"/>
                </a:lnTo>
                <a:cubicBezTo>
                  <a:pt x="571580" y="489159"/>
                  <a:pt x="572514" y="491725"/>
                  <a:pt x="574380" y="493516"/>
                </a:cubicBezTo>
                <a:cubicBezTo>
                  <a:pt x="576247" y="495306"/>
                  <a:pt x="578938" y="496202"/>
                  <a:pt x="582454" y="496202"/>
                </a:cubicBezTo>
                <a:cubicBezTo>
                  <a:pt x="583409" y="496202"/>
                  <a:pt x="584364" y="496164"/>
                  <a:pt x="585319" y="496088"/>
                </a:cubicBezTo>
                <a:cubicBezTo>
                  <a:pt x="586274" y="496012"/>
                  <a:pt x="587196" y="495909"/>
                  <a:pt x="588086" y="495779"/>
                </a:cubicBezTo>
                <a:cubicBezTo>
                  <a:pt x="588976" y="495648"/>
                  <a:pt x="589828" y="495502"/>
                  <a:pt x="590642" y="495339"/>
                </a:cubicBezTo>
                <a:cubicBezTo>
                  <a:pt x="591456" y="495176"/>
                  <a:pt x="592210" y="494997"/>
                  <a:pt x="592905" y="494802"/>
                </a:cubicBezTo>
                <a:lnTo>
                  <a:pt x="592905" y="499457"/>
                </a:lnTo>
                <a:cubicBezTo>
                  <a:pt x="591364" y="499892"/>
                  <a:pt x="589622" y="500244"/>
                  <a:pt x="587680" y="500515"/>
                </a:cubicBezTo>
                <a:cubicBezTo>
                  <a:pt x="585737" y="500787"/>
                  <a:pt x="583724" y="500922"/>
                  <a:pt x="581640" y="500922"/>
                </a:cubicBezTo>
                <a:cubicBezTo>
                  <a:pt x="578840" y="500922"/>
                  <a:pt x="576431" y="500543"/>
                  <a:pt x="574413" y="499783"/>
                </a:cubicBezTo>
                <a:cubicBezTo>
                  <a:pt x="572394" y="499024"/>
                  <a:pt x="570739" y="497922"/>
                  <a:pt x="569448" y="496479"/>
                </a:cubicBezTo>
                <a:cubicBezTo>
                  <a:pt x="568157" y="495035"/>
                  <a:pt x="567202" y="493266"/>
                  <a:pt x="566583" y="491172"/>
                </a:cubicBezTo>
                <a:cubicBezTo>
                  <a:pt x="565965" y="489078"/>
                  <a:pt x="565655" y="486706"/>
                  <a:pt x="565655" y="484059"/>
                </a:cubicBezTo>
                <a:cubicBezTo>
                  <a:pt x="565655" y="481758"/>
                  <a:pt x="565986" y="479582"/>
                  <a:pt x="566648" y="477531"/>
                </a:cubicBezTo>
                <a:cubicBezTo>
                  <a:pt x="567310" y="475480"/>
                  <a:pt x="568276" y="473678"/>
                  <a:pt x="569546" y="472126"/>
                </a:cubicBezTo>
                <a:cubicBezTo>
                  <a:pt x="570815" y="470575"/>
                  <a:pt x="572372" y="469343"/>
                  <a:pt x="574217" y="468432"/>
                </a:cubicBezTo>
                <a:cubicBezTo>
                  <a:pt x="576062" y="467520"/>
                  <a:pt x="578157" y="467064"/>
                  <a:pt x="580501" y="467064"/>
                </a:cubicBezTo>
                <a:close/>
                <a:moveTo>
                  <a:pt x="514965" y="467064"/>
                </a:moveTo>
                <a:cubicBezTo>
                  <a:pt x="516246" y="467064"/>
                  <a:pt x="517668" y="467135"/>
                  <a:pt x="519230" y="467276"/>
                </a:cubicBezTo>
                <a:cubicBezTo>
                  <a:pt x="520793" y="467417"/>
                  <a:pt x="522421" y="467661"/>
                  <a:pt x="524113" y="468008"/>
                </a:cubicBezTo>
                <a:lnTo>
                  <a:pt x="524113" y="473054"/>
                </a:lnTo>
                <a:cubicBezTo>
                  <a:pt x="522334" y="472620"/>
                  <a:pt x="520647" y="472300"/>
                  <a:pt x="519051" y="472094"/>
                </a:cubicBezTo>
                <a:cubicBezTo>
                  <a:pt x="517456" y="471888"/>
                  <a:pt x="516072" y="471785"/>
                  <a:pt x="514900" y="471785"/>
                </a:cubicBezTo>
                <a:cubicBezTo>
                  <a:pt x="513489" y="471785"/>
                  <a:pt x="512301" y="471893"/>
                  <a:pt x="511335" y="472110"/>
                </a:cubicBezTo>
                <a:cubicBezTo>
                  <a:pt x="510369" y="472327"/>
                  <a:pt x="509588" y="472626"/>
                  <a:pt x="508991" y="473006"/>
                </a:cubicBezTo>
                <a:cubicBezTo>
                  <a:pt x="508394" y="473386"/>
                  <a:pt x="507966" y="473830"/>
                  <a:pt x="507705" y="474340"/>
                </a:cubicBezTo>
                <a:cubicBezTo>
                  <a:pt x="507445" y="474850"/>
                  <a:pt x="507315" y="475398"/>
                  <a:pt x="507315" y="475985"/>
                </a:cubicBezTo>
                <a:cubicBezTo>
                  <a:pt x="507315" y="476571"/>
                  <a:pt x="507428" y="477102"/>
                  <a:pt x="507657" y="477580"/>
                </a:cubicBezTo>
                <a:cubicBezTo>
                  <a:pt x="507884" y="478057"/>
                  <a:pt x="508308" y="478518"/>
                  <a:pt x="508926" y="478963"/>
                </a:cubicBezTo>
                <a:cubicBezTo>
                  <a:pt x="509545" y="479408"/>
                  <a:pt x="510407" y="479853"/>
                  <a:pt x="511514" y="480298"/>
                </a:cubicBezTo>
                <a:cubicBezTo>
                  <a:pt x="512621" y="480743"/>
                  <a:pt x="514065" y="481226"/>
                  <a:pt x="515844" y="481747"/>
                </a:cubicBezTo>
                <a:cubicBezTo>
                  <a:pt x="517776" y="482311"/>
                  <a:pt x="519404" y="482903"/>
                  <a:pt x="520728" y="483521"/>
                </a:cubicBezTo>
                <a:cubicBezTo>
                  <a:pt x="522052" y="484140"/>
                  <a:pt x="523126" y="484829"/>
                  <a:pt x="523951" y="485589"/>
                </a:cubicBezTo>
                <a:cubicBezTo>
                  <a:pt x="524775" y="486348"/>
                  <a:pt x="525367" y="487205"/>
                  <a:pt x="525725" y="488161"/>
                </a:cubicBezTo>
                <a:cubicBezTo>
                  <a:pt x="526083" y="489115"/>
                  <a:pt x="526262" y="490201"/>
                  <a:pt x="526262" y="491416"/>
                </a:cubicBezTo>
                <a:cubicBezTo>
                  <a:pt x="526262" y="492566"/>
                  <a:pt x="526067" y="493597"/>
                  <a:pt x="525676" y="494509"/>
                </a:cubicBezTo>
                <a:cubicBezTo>
                  <a:pt x="525286" y="495421"/>
                  <a:pt x="524754" y="496229"/>
                  <a:pt x="524081" y="496934"/>
                </a:cubicBezTo>
                <a:cubicBezTo>
                  <a:pt x="523408" y="497640"/>
                  <a:pt x="522627" y="498242"/>
                  <a:pt x="521737" y="498741"/>
                </a:cubicBezTo>
                <a:cubicBezTo>
                  <a:pt x="520847" y="499240"/>
                  <a:pt x="519897" y="499653"/>
                  <a:pt x="518888" y="499978"/>
                </a:cubicBezTo>
                <a:cubicBezTo>
                  <a:pt x="517879" y="500304"/>
                  <a:pt x="516843" y="500543"/>
                  <a:pt x="515779" y="500695"/>
                </a:cubicBezTo>
                <a:cubicBezTo>
                  <a:pt x="514716" y="500847"/>
                  <a:pt x="513674" y="500922"/>
                  <a:pt x="512654" y="500922"/>
                </a:cubicBezTo>
                <a:cubicBezTo>
                  <a:pt x="510440" y="500922"/>
                  <a:pt x="508405" y="500825"/>
                  <a:pt x="506550" y="500629"/>
                </a:cubicBezTo>
                <a:cubicBezTo>
                  <a:pt x="504694" y="500434"/>
                  <a:pt x="502876" y="500120"/>
                  <a:pt x="501096" y="499685"/>
                </a:cubicBezTo>
                <a:lnTo>
                  <a:pt x="501096" y="494476"/>
                </a:lnTo>
                <a:cubicBezTo>
                  <a:pt x="503006" y="495019"/>
                  <a:pt x="504905" y="495431"/>
                  <a:pt x="506794" y="495713"/>
                </a:cubicBezTo>
                <a:cubicBezTo>
                  <a:pt x="508682" y="495995"/>
                  <a:pt x="510559" y="496137"/>
                  <a:pt x="512426" y="496137"/>
                </a:cubicBezTo>
                <a:cubicBezTo>
                  <a:pt x="515139" y="496137"/>
                  <a:pt x="517147" y="495768"/>
                  <a:pt x="518449" y="495030"/>
                </a:cubicBezTo>
                <a:cubicBezTo>
                  <a:pt x="519751" y="494292"/>
                  <a:pt x="520402" y="493239"/>
                  <a:pt x="520402" y="491872"/>
                </a:cubicBezTo>
                <a:cubicBezTo>
                  <a:pt x="520402" y="491286"/>
                  <a:pt x="520299" y="490759"/>
                  <a:pt x="520093" y="490293"/>
                </a:cubicBezTo>
                <a:cubicBezTo>
                  <a:pt x="519886" y="489826"/>
                  <a:pt x="519512" y="489381"/>
                  <a:pt x="518970" y="488958"/>
                </a:cubicBezTo>
                <a:cubicBezTo>
                  <a:pt x="518427" y="488535"/>
                  <a:pt x="517586" y="488095"/>
                  <a:pt x="516446" y="487640"/>
                </a:cubicBezTo>
                <a:cubicBezTo>
                  <a:pt x="515307" y="487184"/>
                  <a:pt x="513750" y="486663"/>
                  <a:pt x="511775" y="486077"/>
                </a:cubicBezTo>
                <a:cubicBezTo>
                  <a:pt x="510299" y="485643"/>
                  <a:pt x="508937" y="485149"/>
                  <a:pt x="507689" y="484596"/>
                </a:cubicBezTo>
                <a:cubicBezTo>
                  <a:pt x="506441" y="484042"/>
                  <a:pt x="505361" y="483386"/>
                  <a:pt x="504450" y="482626"/>
                </a:cubicBezTo>
                <a:cubicBezTo>
                  <a:pt x="503538" y="481866"/>
                  <a:pt x="502822" y="480976"/>
                  <a:pt x="502301" y="479956"/>
                </a:cubicBezTo>
                <a:cubicBezTo>
                  <a:pt x="501780" y="478936"/>
                  <a:pt x="501520" y="477732"/>
                  <a:pt x="501520" y="476343"/>
                </a:cubicBezTo>
                <a:cubicBezTo>
                  <a:pt x="501520" y="475431"/>
                  <a:pt x="501731" y="474433"/>
                  <a:pt x="502154" y="473348"/>
                </a:cubicBezTo>
                <a:cubicBezTo>
                  <a:pt x="502578" y="472262"/>
                  <a:pt x="503299" y="471253"/>
                  <a:pt x="504319" y="470320"/>
                </a:cubicBezTo>
                <a:cubicBezTo>
                  <a:pt x="505340" y="469387"/>
                  <a:pt x="506718" y="468611"/>
                  <a:pt x="508454" y="467992"/>
                </a:cubicBezTo>
                <a:cubicBezTo>
                  <a:pt x="510191" y="467373"/>
                  <a:pt x="512361" y="467064"/>
                  <a:pt x="514965" y="467064"/>
                </a:cubicBezTo>
                <a:close/>
                <a:moveTo>
                  <a:pt x="446369" y="467064"/>
                </a:moveTo>
                <a:cubicBezTo>
                  <a:pt x="447173" y="467064"/>
                  <a:pt x="447943" y="467118"/>
                  <a:pt x="448681" y="467227"/>
                </a:cubicBezTo>
                <a:cubicBezTo>
                  <a:pt x="449419" y="467335"/>
                  <a:pt x="450070" y="467477"/>
                  <a:pt x="450634" y="467650"/>
                </a:cubicBezTo>
                <a:lnTo>
                  <a:pt x="462485" y="467650"/>
                </a:lnTo>
                <a:lnTo>
                  <a:pt x="462485" y="472273"/>
                </a:lnTo>
                <a:lnTo>
                  <a:pt x="457243" y="472273"/>
                </a:lnTo>
                <a:cubicBezTo>
                  <a:pt x="457851" y="473033"/>
                  <a:pt x="458323" y="473917"/>
                  <a:pt x="458659" y="474926"/>
                </a:cubicBezTo>
                <a:cubicBezTo>
                  <a:pt x="458996" y="475936"/>
                  <a:pt x="459164" y="477026"/>
                  <a:pt x="459164" y="478198"/>
                </a:cubicBezTo>
                <a:cubicBezTo>
                  <a:pt x="459164" y="479891"/>
                  <a:pt x="458855" y="481437"/>
                  <a:pt x="458236" y="482837"/>
                </a:cubicBezTo>
                <a:cubicBezTo>
                  <a:pt x="457618" y="484237"/>
                  <a:pt x="456744" y="485437"/>
                  <a:pt x="455616" y="486435"/>
                </a:cubicBezTo>
                <a:cubicBezTo>
                  <a:pt x="454487" y="487433"/>
                  <a:pt x="453136" y="488209"/>
                  <a:pt x="451562" y="488763"/>
                </a:cubicBezTo>
                <a:cubicBezTo>
                  <a:pt x="449989" y="489316"/>
                  <a:pt x="448258" y="489593"/>
                  <a:pt x="446369" y="489593"/>
                </a:cubicBezTo>
                <a:cubicBezTo>
                  <a:pt x="445002" y="489593"/>
                  <a:pt x="443721" y="489447"/>
                  <a:pt x="442528" y="489153"/>
                </a:cubicBezTo>
                <a:cubicBezTo>
                  <a:pt x="441334" y="488860"/>
                  <a:pt x="440390" y="488497"/>
                  <a:pt x="439695" y="488063"/>
                </a:cubicBezTo>
                <a:cubicBezTo>
                  <a:pt x="439283" y="488671"/>
                  <a:pt x="438936" y="489246"/>
                  <a:pt x="438654" y="489788"/>
                </a:cubicBezTo>
                <a:cubicBezTo>
                  <a:pt x="438371" y="490331"/>
                  <a:pt x="438230" y="490939"/>
                  <a:pt x="438230" y="491611"/>
                </a:cubicBezTo>
                <a:cubicBezTo>
                  <a:pt x="438230" y="492436"/>
                  <a:pt x="438627" y="493120"/>
                  <a:pt x="439419" y="493662"/>
                </a:cubicBezTo>
                <a:cubicBezTo>
                  <a:pt x="440211" y="494205"/>
                  <a:pt x="441258" y="494498"/>
                  <a:pt x="442560" y="494542"/>
                </a:cubicBezTo>
                <a:lnTo>
                  <a:pt x="451155" y="494867"/>
                </a:lnTo>
                <a:cubicBezTo>
                  <a:pt x="452783" y="494911"/>
                  <a:pt x="454286" y="495117"/>
                  <a:pt x="455664" y="495485"/>
                </a:cubicBezTo>
                <a:cubicBezTo>
                  <a:pt x="457043" y="495854"/>
                  <a:pt x="458225" y="496386"/>
                  <a:pt x="459213" y="497081"/>
                </a:cubicBezTo>
                <a:cubicBezTo>
                  <a:pt x="460200" y="497776"/>
                  <a:pt x="460971" y="498633"/>
                  <a:pt x="461524" y="499653"/>
                </a:cubicBezTo>
                <a:cubicBezTo>
                  <a:pt x="462078" y="500673"/>
                  <a:pt x="462355" y="501856"/>
                  <a:pt x="462355" y="503202"/>
                </a:cubicBezTo>
                <a:cubicBezTo>
                  <a:pt x="462355" y="504656"/>
                  <a:pt x="462040" y="506034"/>
                  <a:pt x="461410" y="507336"/>
                </a:cubicBezTo>
                <a:cubicBezTo>
                  <a:pt x="460781" y="508638"/>
                  <a:pt x="459810" y="509783"/>
                  <a:pt x="458496" y="510771"/>
                </a:cubicBezTo>
                <a:cubicBezTo>
                  <a:pt x="457184" y="511758"/>
                  <a:pt x="455518" y="512545"/>
                  <a:pt x="453499" y="513131"/>
                </a:cubicBezTo>
                <a:cubicBezTo>
                  <a:pt x="451481" y="513717"/>
                  <a:pt x="449083" y="514010"/>
                  <a:pt x="446305" y="514010"/>
                </a:cubicBezTo>
                <a:cubicBezTo>
                  <a:pt x="443656" y="514010"/>
                  <a:pt x="441405" y="513798"/>
                  <a:pt x="439549" y="513375"/>
                </a:cubicBezTo>
                <a:cubicBezTo>
                  <a:pt x="437693" y="512952"/>
                  <a:pt x="436169" y="512366"/>
                  <a:pt x="434975" y="511617"/>
                </a:cubicBezTo>
                <a:cubicBezTo>
                  <a:pt x="433781" y="510868"/>
                  <a:pt x="432913" y="509979"/>
                  <a:pt x="432370" y="508948"/>
                </a:cubicBezTo>
                <a:cubicBezTo>
                  <a:pt x="431828" y="507917"/>
                  <a:pt x="431556" y="506783"/>
                  <a:pt x="431556" y="505546"/>
                </a:cubicBezTo>
                <a:cubicBezTo>
                  <a:pt x="431556" y="503961"/>
                  <a:pt x="431926" y="502572"/>
                  <a:pt x="432663" y="501378"/>
                </a:cubicBezTo>
                <a:cubicBezTo>
                  <a:pt x="433401" y="500184"/>
                  <a:pt x="434541" y="499034"/>
                  <a:pt x="436082" y="497928"/>
                </a:cubicBezTo>
                <a:cubicBezTo>
                  <a:pt x="435518" y="497667"/>
                  <a:pt x="435029" y="497341"/>
                  <a:pt x="434616" y="496951"/>
                </a:cubicBezTo>
                <a:cubicBezTo>
                  <a:pt x="434204" y="496560"/>
                  <a:pt x="433868" y="496131"/>
                  <a:pt x="433608" y="495665"/>
                </a:cubicBezTo>
                <a:cubicBezTo>
                  <a:pt x="433347" y="495198"/>
                  <a:pt x="433152" y="494704"/>
                  <a:pt x="433022" y="494183"/>
                </a:cubicBezTo>
                <a:cubicBezTo>
                  <a:pt x="432891" y="493662"/>
                  <a:pt x="432826" y="493152"/>
                  <a:pt x="432826" y="492653"/>
                </a:cubicBezTo>
                <a:cubicBezTo>
                  <a:pt x="432826" y="491243"/>
                  <a:pt x="433157" y="489951"/>
                  <a:pt x="433819" y="488779"/>
                </a:cubicBezTo>
                <a:cubicBezTo>
                  <a:pt x="434481" y="487607"/>
                  <a:pt x="435268" y="486500"/>
                  <a:pt x="436179" y="485458"/>
                </a:cubicBezTo>
                <a:cubicBezTo>
                  <a:pt x="435767" y="484959"/>
                  <a:pt x="435403" y="484471"/>
                  <a:pt x="435089" y="483993"/>
                </a:cubicBezTo>
                <a:cubicBezTo>
                  <a:pt x="434774" y="483516"/>
                  <a:pt x="434503" y="483000"/>
                  <a:pt x="434275" y="482447"/>
                </a:cubicBezTo>
                <a:cubicBezTo>
                  <a:pt x="434047" y="481893"/>
                  <a:pt x="433873" y="481297"/>
                  <a:pt x="433754" y="480657"/>
                </a:cubicBezTo>
                <a:cubicBezTo>
                  <a:pt x="433635" y="480016"/>
                  <a:pt x="433575" y="479283"/>
                  <a:pt x="433575" y="478459"/>
                </a:cubicBezTo>
                <a:cubicBezTo>
                  <a:pt x="433575" y="476766"/>
                  <a:pt x="433884" y="475220"/>
                  <a:pt x="434503" y="473819"/>
                </a:cubicBezTo>
                <a:cubicBezTo>
                  <a:pt x="435121" y="472420"/>
                  <a:pt x="435990" y="471220"/>
                  <a:pt x="437107" y="470222"/>
                </a:cubicBezTo>
                <a:cubicBezTo>
                  <a:pt x="438225" y="469224"/>
                  <a:pt x="439571" y="468448"/>
                  <a:pt x="441144" y="467894"/>
                </a:cubicBezTo>
                <a:cubicBezTo>
                  <a:pt x="442717" y="467341"/>
                  <a:pt x="444459" y="467064"/>
                  <a:pt x="446369" y="467064"/>
                </a:cubicBezTo>
                <a:close/>
                <a:moveTo>
                  <a:pt x="409050" y="467064"/>
                </a:moveTo>
                <a:cubicBezTo>
                  <a:pt x="411330" y="467064"/>
                  <a:pt x="413348" y="467422"/>
                  <a:pt x="415106" y="468138"/>
                </a:cubicBezTo>
                <a:cubicBezTo>
                  <a:pt x="416865" y="468855"/>
                  <a:pt x="418346" y="469870"/>
                  <a:pt x="419550" y="471182"/>
                </a:cubicBezTo>
                <a:cubicBezTo>
                  <a:pt x="420755" y="472495"/>
                  <a:pt x="421666" y="474091"/>
                  <a:pt x="422285" y="475968"/>
                </a:cubicBezTo>
                <a:cubicBezTo>
                  <a:pt x="422904" y="477846"/>
                  <a:pt x="423213" y="479945"/>
                  <a:pt x="423213" y="482268"/>
                </a:cubicBezTo>
                <a:cubicBezTo>
                  <a:pt x="423213" y="483071"/>
                  <a:pt x="423202" y="483744"/>
                  <a:pt x="423180" y="484286"/>
                </a:cubicBezTo>
                <a:cubicBezTo>
                  <a:pt x="423158" y="484829"/>
                  <a:pt x="423126" y="485339"/>
                  <a:pt x="423083" y="485817"/>
                </a:cubicBezTo>
                <a:lnTo>
                  <a:pt x="400130" y="485817"/>
                </a:lnTo>
                <a:cubicBezTo>
                  <a:pt x="400130" y="489159"/>
                  <a:pt x="401064" y="491725"/>
                  <a:pt x="402930" y="493516"/>
                </a:cubicBezTo>
                <a:cubicBezTo>
                  <a:pt x="404797" y="495306"/>
                  <a:pt x="407488" y="496202"/>
                  <a:pt x="411004" y="496202"/>
                </a:cubicBezTo>
                <a:cubicBezTo>
                  <a:pt x="411959" y="496202"/>
                  <a:pt x="412914" y="496164"/>
                  <a:pt x="413869" y="496088"/>
                </a:cubicBezTo>
                <a:cubicBezTo>
                  <a:pt x="414824" y="496012"/>
                  <a:pt x="415747" y="495909"/>
                  <a:pt x="416636" y="495779"/>
                </a:cubicBezTo>
                <a:cubicBezTo>
                  <a:pt x="417526" y="495648"/>
                  <a:pt x="418378" y="495502"/>
                  <a:pt x="419192" y="495339"/>
                </a:cubicBezTo>
                <a:cubicBezTo>
                  <a:pt x="420006" y="495176"/>
                  <a:pt x="420760" y="494997"/>
                  <a:pt x="421455" y="494802"/>
                </a:cubicBezTo>
                <a:lnTo>
                  <a:pt x="421455" y="499457"/>
                </a:lnTo>
                <a:cubicBezTo>
                  <a:pt x="419914" y="499892"/>
                  <a:pt x="418172" y="500244"/>
                  <a:pt x="416229" y="500515"/>
                </a:cubicBezTo>
                <a:cubicBezTo>
                  <a:pt x="414287" y="500787"/>
                  <a:pt x="412274" y="500922"/>
                  <a:pt x="410190" y="500922"/>
                </a:cubicBezTo>
                <a:cubicBezTo>
                  <a:pt x="407390" y="500922"/>
                  <a:pt x="404981" y="500543"/>
                  <a:pt x="402963" y="499783"/>
                </a:cubicBezTo>
                <a:cubicBezTo>
                  <a:pt x="400945" y="499024"/>
                  <a:pt x="399289" y="497922"/>
                  <a:pt x="397998" y="496479"/>
                </a:cubicBezTo>
                <a:cubicBezTo>
                  <a:pt x="396707" y="495035"/>
                  <a:pt x="395752" y="493266"/>
                  <a:pt x="395133" y="491172"/>
                </a:cubicBezTo>
                <a:cubicBezTo>
                  <a:pt x="394514" y="489078"/>
                  <a:pt x="394205" y="486706"/>
                  <a:pt x="394205" y="484059"/>
                </a:cubicBezTo>
                <a:cubicBezTo>
                  <a:pt x="394205" y="481758"/>
                  <a:pt x="394536" y="479582"/>
                  <a:pt x="395198" y="477531"/>
                </a:cubicBezTo>
                <a:cubicBezTo>
                  <a:pt x="395860" y="475480"/>
                  <a:pt x="396826" y="473678"/>
                  <a:pt x="398096" y="472126"/>
                </a:cubicBezTo>
                <a:cubicBezTo>
                  <a:pt x="399366" y="470575"/>
                  <a:pt x="400923" y="469343"/>
                  <a:pt x="402768" y="468432"/>
                </a:cubicBezTo>
                <a:cubicBezTo>
                  <a:pt x="404612" y="467520"/>
                  <a:pt x="406707" y="467064"/>
                  <a:pt x="409050" y="467064"/>
                </a:cubicBezTo>
                <a:close/>
                <a:moveTo>
                  <a:pt x="375574" y="467064"/>
                </a:moveTo>
                <a:cubicBezTo>
                  <a:pt x="378960" y="467064"/>
                  <a:pt x="381527" y="468160"/>
                  <a:pt x="383273" y="470352"/>
                </a:cubicBezTo>
                <a:cubicBezTo>
                  <a:pt x="385021" y="472544"/>
                  <a:pt x="385829" y="475800"/>
                  <a:pt x="385699" y="480119"/>
                </a:cubicBezTo>
                <a:lnTo>
                  <a:pt x="379969" y="480119"/>
                </a:lnTo>
                <a:cubicBezTo>
                  <a:pt x="380034" y="477254"/>
                  <a:pt x="379616" y="475176"/>
                  <a:pt x="378716" y="473885"/>
                </a:cubicBezTo>
                <a:cubicBezTo>
                  <a:pt x="377815" y="472593"/>
                  <a:pt x="376496" y="471947"/>
                  <a:pt x="374760" y="471947"/>
                </a:cubicBezTo>
                <a:cubicBezTo>
                  <a:pt x="374001" y="471947"/>
                  <a:pt x="373235" y="472083"/>
                  <a:pt x="372464" y="472354"/>
                </a:cubicBezTo>
                <a:cubicBezTo>
                  <a:pt x="371694" y="472626"/>
                  <a:pt x="370902" y="473060"/>
                  <a:pt x="370088" y="473657"/>
                </a:cubicBezTo>
                <a:cubicBezTo>
                  <a:pt x="369274" y="474254"/>
                  <a:pt x="368411" y="475019"/>
                  <a:pt x="367500" y="475952"/>
                </a:cubicBezTo>
                <a:cubicBezTo>
                  <a:pt x="366588" y="476885"/>
                  <a:pt x="365612" y="478014"/>
                  <a:pt x="364570" y="479338"/>
                </a:cubicBezTo>
                <a:lnTo>
                  <a:pt x="364570" y="500337"/>
                </a:lnTo>
                <a:lnTo>
                  <a:pt x="358840" y="500337"/>
                </a:lnTo>
                <a:lnTo>
                  <a:pt x="358840" y="467650"/>
                </a:lnTo>
                <a:lnTo>
                  <a:pt x="364017" y="467650"/>
                </a:lnTo>
                <a:lnTo>
                  <a:pt x="364179" y="473673"/>
                </a:lnTo>
                <a:cubicBezTo>
                  <a:pt x="366111" y="471351"/>
                  <a:pt x="368015" y="469669"/>
                  <a:pt x="369893" y="468627"/>
                </a:cubicBezTo>
                <a:cubicBezTo>
                  <a:pt x="371770" y="467585"/>
                  <a:pt x="373664" y="467064"/>
                  <a:pt x="375574" y="467064"/>
                </a:cubicBezTo>
                <a:close/>
                <a:moveTo>
                  <a:pt x="304276" y="467064"/>
                </a:moveTo>
                <a:cubicBezTo>
                  <a:pt x="306555" y="467064"/>
                  <a:pt x="308573" y="467422"/>
                  <a:pt x="310331" y="468138"/>
                </a:cubicBezTo>
                <a:cubicBezTo>
                  <a:pt x="312089" y="468855"/>
                  <a:pt x="313571" y="469870"/>
                  <a:pt x="314775" y="471182"/>
                </a:cubicBezTo>
                <a:cubicBezTo>
                  <a:pt x="315980" y="472495"/>
                  <a:pt x="316891" y="474091"/>
                  <a:pt x="317510" y="475968"/>
                </a:cubicBezTo>
                <a:cubicBezTo>
                  <a:pt x="318128" y="477846"/>
                  <a:pt x="318438" y="479945"/>
                  <a:pt x="318438" y="482268"/>
                </a:cubicBezTo>
                <a:cubicBezTo>
                  <a:pt x="318438" y="483071"/>
                  <a:pt x="318427" y="483744"/>
                  <a:pt x="318405" y="484286"/>
                </a:cubicBezTo>
                <a:cubicBezTo>
                  <a:pt x="318383" y="484829"/>
                  <a:pt x="318351" y="485339"/>
                  <a:pt x="318307" y="485817"/>
                </a:cubicBezTo>
                <a:lnTo>
                  <a:pt x="295355" y="485817"/>
                </a:lnTo>
                <a:cubicBezTo>
                  <a:pt x="295355" y="489159"/>
                  <a:pt x="296289" y="491725"/>
                  <a:pt x="298155" y="493516"/>
                </a:cubicBezTo>
                <a:cubicBezTo>
                  <a:pt x="300022" y="495306"/>
                  <a:pt x="302713" y="496202"/>
                  <a:pt x="306229" y="496202"/>
                </a:cubicBezTo>
                <a:cubicBezTo>
                  <a:pt x="307184" y="496202"/>
                  <a:pt x="308139" y="496164"/>
                  <a:pt x="309094" y="496088"/>
                </a:cubicBezTo>
                <a:cubicBezTo>
                  <a:pt x="310049" y="496012"/>
                  <a:pt x="310971" y="495909"/>
                  <a:pt x="311861" y="495779"/>
                </a:cubicBezTo>
                <a:cubicBezTo>
                  <a:pt x="312751" y="495648"/>
                  <a:pt x="313603" y="495502"/>
                  <a:pt x="314417" y="495339"/>
                </a:cubicBezTo>
                <a:cubicBezTo>
                  <a:pt x="315231" y="495176"/>
                  <a:pt x="315985" y="494997"/>
                  <a:pt x="316680" y="494802"/>
                </a:cubicBezTo>
                <a:lnTo>
                  <a:pt x="316680" y="499457"/>
                </a:lnTo>
                <a:cubicBezTo>
                  <a:pt x="315139" y="499892"/>
                  <a:pt x="313397" y="500244"/>
                  <a:pt x="311454" y="500515"/>
                </a:cubicBezTo>
                <a:cubicBezTo>
                  <a:pt x="309512" y="500787"/>
                  <a:pt x="307499" y="500922"/>
                  <a:pt x="305415" y="500922"/>
                </a:cubicBezTo>
                <a:cubicBezTo>
                  <a:pt x="302615" y="500922"/>
                  <a:pt x="300206" y="500543"/>
                  <a:pt x="298188" y="499783"/>
                </a:cubicBezTo>
                <a:cubicBezTo>
                  <a:pt x="296169" y="499024"/>
                  <a:pt x="294514" y="497922"/>
                  <a:pt x="293223" y="496479"/>
                </a:cubicBezTo>
                <a:cubicBezTo>
                  <a:pt x="291932" y="495035"/>
                  <a:pt x="290977" y="493266"/>
                  <a:pt x="290358" y="491172"/>
                </a:cubicBezTo>
                <a:cubicBezTo>
                  <a:pt x="289739" y="489078"/>
                  <a:pt x="289430" y="486706"/>
                  <a:pt x="289430" y="484059"/>
                </a:cubicBezTo>
                <a:cubicBezTo>
                  <a:pt x="289430" y="481758"/>
                  <a:pt x="289761" y="479582"/>
                  <a:pt x="290423" y="477531"/>
                </a:cubicBezTo>
                <a:cubicBezTo>
                  <a:pt x="291085" y="475480"/>
                  <a:pt x="292051" y="473678"/>
                  <a:pt x="293321" y="472126"/>
                </a:cubicBezTo>
                <a:cubicBezTo>
                  <a:pt x="294590" y="470575"/>
                  <a:pt x="296148" y="469343"/>
                  <a:pt x="297993" y="468432"/>
                </a:cubicBezTo>
                <a:cubicBezTo>
                  <a:pt x="299837" y="467520"/>
                  <a:pt x="301932" y="467064"/>
                  <a:pt x="304276" y="467064"/>
                </a:cubicBezTo>
                <a:close/>
                <a:moveTo>
                  <a:pt x="237470" y="467064"/>
                </a:moveTo>
                <a:cubicBezTo>
                  <a:pt x="239446" y="467064"/>
                  <a:pt x="241225" y="467281"/>
                  <a:pt x="242810" y="467715"/>
                </a:cubicBezTo>
                <a:cubicBezTo>
                  <a:pt x="244394" y="468149"/>
                  <a:pt x="245734" y="468811"/>
                  <a:pt x="246830" y="469701"/>
                </a:cubicBezTo>
                <a:cubicBezTo>
                  <a:pt x="247926" y="470591"/>
                  <a:pt x="248768" y="471709"/>
                  <a:pt x="249354" y="473054"/>
                </a:cubicBezTo>
                <a:cubicBezTo>
                  <a:pt x="249940" y="474400"/>
                  <a:pt x="250233" y="475985"/>
                  <a:pt x="250233" y="477808"/>
                </a:cubicBezTo>
                <a:lnTo>
                  <a:pt x="250233" y="500337"/>
                </a:lnTo>
                <a:lnTo>
                  <a:pt x="245154" y="500337"/>
                </a:lnTo>
                <a:lnTo>
                  <a:pt x="245024" y="495941"/>
                </a:lnTo>
                <a:cubicBezTo>
                  <a:pt x="243244" y="497700"/>
                  <a:pt x="241437" y="498969"/>
                  <a:pt x="239603" y="499751"/>
                </a:cubicBezTo>
                <a:cubicBezTo>
                  <a:pt x="237769" y="500532"/>
                  <a:pt x="235843" y="500922"/>
                  <a:pt x="233824" y="500922"/>
                </a:cubicBezTo>
                <a:cubicBezTo>
                  <a:pt x="231958" y="500922"/>
                  <a:pt x="230363" y="500684"/>
                  <a:pt x="229038" y="500206"/>
                </a:cubicBezTo>
                <a:cubicBezTo>
                  <a:pt x="227715" y="499729"/>
                  <a:pt x="226624" y="499072"/>
                  <a:pt x="225767" y="498237"/>
                </a:cubicBezTo>
                <a:cubicBezTo>
                  <a:pt x="224909" y="497401"/>
                  <a:pt x="224280" y="496419"/>
                  <a:pt x="223878" y="495290"/>
                </a:cubicBezTo>
                <a:cubicBezTo>
                  <a:pt x="223477" y="494162"/>
                  <a:pt x="223276" y="492935"/>
                  <a:pt x="223276" y="491611"/>
                </a:cubicBezTo>
                <a:cubicBezTo>
                  <a:pt x="223276" y="488334"/>
                  <a:pt x="224497" y="485768"/>
                  <a:pt x="226939" y="483912"/>
                </a:cubicBezTo>
                <a:cubicBezTo>
                  <a:pt x="229380" y="482056"/>
                  <a:pt x="232989" y="481128"/>
                  <a:pt x="237763" y="481128"/>
                </a:cubicBezTo>
                <a:lnTo>
                  <a:pt x="244535" y="481128"/>
                </a:lnTo>
                <a:lnTo>
                  <a:pt x="244535" y="478263"/>
                </a:lnTo>
                <a:cubicBezTo>
                  <a:pt x="244535" y="476332"/>
                  <a:pt x="243917" y="474785"/>
                  <a:pt x="242680" y="473624"/>
                </a:cubicBezTo>
                <a:cubicBezTo>
                  <a:pt x="241442" y="472463"/>
                  <a:pt x="239554" y="471882"/>
                  <a:pt x="237015" y="471882"/>
                </a:cubicBezTo>
                <a:cubicBezTo>
                  <a:pt x="235170" y="471882"/>
                  <a:pt x="233352" y="472089"/>
                  <a:pt x="231562" y="472501"/>
                </a:cubicBezTo>
                <a:cubicBezTo>
                  <a:pt x="229771" y="472913"/>
                  <a:pt x="227921" y="473499"/>
                  <a:pt x="226011" y="474259"/>
                </a:cubicBezTo>
                <a:lnTo>
                  <a:pt x="226011" y="469148"/>
                </a:lnTo>
                <a:cubicBezTo>
                  <a:pt x="226727" y="468887"/>
                  <a:pt x="227524" y="468632"/>
                  <a:pt x="228404" y="468383"/>
                </a:cubicBezTo>
                <a:cubicBezTo>
                  <a:pt x="229283" y="468133"/>
                  <a:pt x="230210" y="467911"/>
                  <a:pt x="231187" y="467715"/>
                </a:cubicBezTo>
                <a:cubicBezTo>
                  <a:pt x="232164" y="467520"/>
                  <a:pt x="233184" y="467363"/>
                  <a:pt x="234247" y="467243"/>
                </a:cubicBezTo>
                <a:cubicBezTo>
                  <a:pt x="235311" y="467124"/>
                  <a:pt x="236385" y="467064"/>
                  <a:pt x="237470" y="467064"/>
                </a:cubicBezTo>
                <a:close/>
                <a:moveTo>
                  <a:pt x="97330" y="467064"/>
                </a:moveTo>
                <a:cubicBezTo>
                  <a:pt x="100694" y="467064"/>
                  <a:pt x="103239" y="468057"/>
                  <a:pt x="104965" y="470043"/>
                </a:cubicBezTo>
                <a:cubicBezTo>
                  <a:pt x="106690" y="472029"/>
                  <a:pt x="107553" y="475019"/>
                  <a:pt x="107553" y="479012"/>
                </a:cubicBezTo>
                <a:lnTo>
                  <a:pt x="107553" y="500337"/>
                </a:lnTo>
                <a:lnTo>
                  <a:pt x="101888" y="500337"/>
                </a:lnTo>
                <a:lnTo>
                  <a:pt x="101888" y="479468"/>
                </a:lnTo>
                <a:cubicBezTo>
                  <a:pt x="101888" y="476907"/>
                  <a:pt x="101411" y="475013"/>
                  <a:pt x="100455" y="473787"/>
                </a:cubicBezTo>
                <a:cubicBezTo>
                  <a:pt x="99501" y="472561"/>
                  <a:pt x="98079" y="471947"/>
                  <a:pt x="96191" y="471947"/>
                </a:cubicBezTo>
                <a:cubicBezTo>
                  <a:pt x="95496" y="471947"/>
                  <a:pt x="94818" y="472050"/>
                  <a:pt x="94156" y="472257"/>
                </a:cubicBezTo>
                <a:cubicBezTo>
                  <a:pt x="93494" y="472463"/>
                  <a:pt x="92805" y="472821"/>
                  <a:pt x="92089" y="473331"/>
                </a:cubicBezTo>
                <a:cubicBezTo>
                  <a:pt x="91372" y="473841"/>
                  <a:pt x="90596" y="474530"/>
                  <a:pt x="89761" y="475398"/>
                </a:cubicBezTo>
                <a:cubicBezTo>
                  <a:pt x="88925" y="476267"/>
                  <a:pt x="87987" y="477352"/>
                  <a:pt x="86945" y="478654"/>
                </a:cubicBezTo>
                <a:lnTo>
                  <a:pt x="86945" y="500337"/>
                </a:lnTo>
                <a:lnTo>
                  <a:pt x="81280" y="500337"/>
                </a:lnTo>
                <a:lnTo>
                  <a:pt x="81280" y="467650"/>
                </a:lnTo>
                <a:lnTo>
                  <a:pt x="86326" y="467650"/>
                </a:lnTo>
                <a:lnTo>
                  <a:pt x="86554" y="472924"/>
                </a:lnTo>
                <a:cubicBezTo>
                  <a:pt x="87509" y="471796"/>
                  <a:pt x="88432" y="470857"/>
                  <a:pt x="89321" y="470108"/>
                </a:cubicBezTo>
                <a:cubicBezTo>
                  <a:pt x="90211" y="469359"/>
                  <a:pt x="91085" y="468757"/>
                  <a:pt x="91942" y="468301"/>
                </a:cubicBezTo>
                <a:cubicBezTo>
                  <a:pt x="92799" y="467845"/>
                  <a:pt x="93673" y="467525"/>
                  <a:pt x="94563" y="467341"/>
                </a:cubicBezTo>
                <a:cubicBezTo>
                  <a:pt x="95453" y="467156"/>
                  <a:pt x="96375" y="467064"/>
                  <a:pt x="97330" y="467064"/>
                </a:cubicBezTo>
                <a:close/>
                <a:moveTo>
                  <a:pt x="56495" y="467064"/>
                </a:moveTo>
                <a:cubicBezTo>
                  <a:pt x="58471" y="467064"/>
                  <a:pt x="60250" y="467281"/>
                  <a:pt x="61835" y="467715"/>
                </a:cubicBezTo>
                <a:cubicBezTo>
                  <a:pt x="63419" y="468149"/>
                  <a:pt x="64759" y="468811"/>
                  <a:pt x="65855" y="469701"/>
                </a:cubicBezTo>
                <a:cubicBezTo>
                  <a:pt x="66951" y="470591"/>
                  <a:pt x="67792" y="471709"/>
                  <a:pt x="68378" y="473054"/>
                </a:cubicBezTo>
                <a:cubicBezTo>
                  <a:pt x="68965" y="474400"/>
                  <a:pt x="69257" y="475985"/>
                  <a:pt x="69257" y="477808"/>
                </a:cubicBezTo>
                <a:lnTo>
                  <a:pt x="69257" y="500337"/>
                </a:lnTo>
                <a:lnTo>
                  <a:pt x="64179" y="500337"/>
                </a:lnTo>
                <a:lnTo>
                  <a:pt x="64048" y="495941"/>
                </a:lnTo>
                <a:cubicBezTo>
                  <a:pt x="62269" y="497700"/>
                  <a:pt x="60462" y="498969"/>
                  <a:pt x="58628" y="499751"/>
                </a:cubicBezTo>
                <a:cubicBezTo>
                  <a:pt x="56794" y="500532"/>
                  <a:pt x="54868" y="500922"/>
                  <a:pt x="52849" y="500922"/>
                </a:cubicBezTo>
                <a:cubicBezTo>
                  <a:pt x="50983" y="500922"/>
                  <a:pt x="49387" y="500684"/>
                  <a:pt x="48063" y="500206"/>
                </a:cubicBezTo>
                <a:cubicBezTo>
                  <a:pt x="46739" y="499729"/>
                  <a:pt x="45649" y="499072"/>
                  <a:pt x="44791" y="498237"/>
                </a:cubicBezTo>
                <a:cubicBezTo>
                  <a:pt x="43934" y="497401"/>
                  <a:pt x="43305" y="496419"/>
                  <a:pt x="42903" y="495290"/>
                </a:cubicBezTo>
                <a:cubicBezTo>
                  <a:pt x="42502" y="494162"/>
                  <a:pt x="42301" y="492935"/>
                  <a:pt x="42301" y="491611"/>
                </a:cubicBezTo>
                <a:cubicBezTo>
                  <a:pt x="42301" y="488334"/>
                  <a:pt x="43522" y="485768"/>
                  <a:pt x="45963" y="483912"/>
                </a:cubicBezTo>
                <a:cubicBezTo>
                  <a:pt x="48405" y="482056"/>
                  <a:pt x="52013" y="481128"/>
                  <a:pt x="56788" y="481128"/>
                </a:cubicBezTo>
                <a:lnTo>
                  <a:pt x="63560" y="481128"/>
                </a:lnTo>
                <a:lnTo>
                  <a:pt x="63560" y="478263"/>
                </a:lnTo>
                <a:cubicBezTo>
                  <a:pt x="63560" y="476332"/>
                  <a:pt x="62941" y="474785"/>
                  <a:pt x="61704" y="473624"/>
                </a:cubicBezTo>
                <a:cubicBezTo>
                  <a:pt x="60467" y="472463"/>
                  <a:pt x="58579" y="471882"/>
                  <a:pt x="56040" y="471882"/>
                </a:cubicBezTo>
                <a:cubicBezTo>
                  <a:pt x="54195" y="471882"/>
                  <a:pt x="52377" y="472089"/>
                  <a:pt x="50586" y="472501"/>
                </a:cubicBezTo>
                <a:cubicBezTo>
                  <a:pt x="48796" y="472913"/>
                  <a:pt x="46946" y="473499"/>
                  <a:pt x="45036" y="474259"/>
                </a:cubicBezTo>
                <a:lnTo>
                  <a:pt x="45036" y="469148"/>
                </a:lnTo>
                <a:cubicBezTo>
                  <a:pt x="45752" y="468887"/>
                  <a:pt x="46549" y="468632"/>
                  <a:pt x="47428" y="468383"/>
                </a:cubicBezTo>
                <a:cubicBezTo>
                  <a:pt x="48307" y="468133"/>
                  <a:pt x="49235" y="467911"/>
                  <a:pt x="50212" y="467715"/>
                </a:cubicBezTo>
                <a:cubicBezTo>
                  <a:pt x="51189" y="467520"/>
                  <a:pt x="52209" y="467363"/>
                  <a:pt x="53272" y="467243"/>
                </a:cubicBezTo>
                <a:cubicBezTo>
                  <a:pt x="54336" y="467124"/>
                  <a:pt x="55410" y="467064"/>
                  <a:pt x="56495" y="467064"/>
                </a:cubicBezTo>
                <a:close/>
                <a:moveTo>
                  <a:pt x="21879" y="457265"/>
                </a:moveTo>
                <a:cubicBezTo>
                  <a:pt x="23854" y="457265"/>
                  <a:pt x="25688" y="457433"/>
                  <a:pt x="27381" y="457769"/>
                </a:cubicBezTo>
                <a:cubicBezTo>
                  <a:pt x="29074" y="458106"/>
                  <a:pt x="30702" y="458621"/>
                  <a:pt x="32264" y="459316"/>
                </a:cubicBezTo>
                <a:lnTo>
                  <a:pt x="32264" y="465013"/>
                </a:lnTo>
                <a:cubicBezTo>
                  <a:pt x="30723" y="464167"/>
                  <a:pt x="29128" y="463521"/>
                  <a:pt x="27479" y="463076"/>
                </a:cubicBezTo>
                <a:cubicBezTo>
                  <a:pt x="25829" y="462631"/>
                  <a:pt x="24028" y="462409"/>
                  <a:pt x="22074" y="462409"/>
                </a:cubicBezTo>
                <a:cubicBezTo>
                  <a:pt x="20077" y="462409"/>
                  <a:pt x="18271" y="462783"/>
                  <a:pt x="16654" y="463532"/>
                </a:cubicBezTo>
                <a:cubicBezTo>
                  <a:pt x="15037" y="464281"/>
                  <a:pt x="13664" y="465366"/>
                  <a:pt x="12535" y="466787"/>
                </a:cubicBezTo>
                <a:cubicBezTo>
                  <a:pt x="11407" y="468209"/>
                  <a:pt x="10539" y="469945"/>
                  <a:pt x="9931" y="471996"/>
                </a:cubicBezTo>
                <a:cubicBezTo>
                  <a:pt x="9323" y="474047"/>
                  <a:pt x="9019" y="476386"/>
                  <a:pt x="9019" y="479012"/>
                </a:cubicBezTo>
                <a:cubicBezTo>
                  <a:pt x="9019" y="484525"/>
                  <a:pt x="10137" y="488681"/>
                  <a:pt x="12373" y="491481"/>
                </a:cubicBezTo>
                <a:cubicBezTo>
                  <a:pt x="14608" y="494281"/>
                  <a:pt x="17885" y="495681"/>
                  <a:pt x="22204" y="495681"/>
                </a:cubicBezTo>
                <a:cubicBezTo>
                  <a:pt x="24028" y="495681"/>
                  <a:pt x="25775" y="495469"/>
                  <a:pt x="27446" y="495046"/>
                </a:cubicBezTo>
                <a:cubicBezTo>
                  <a:pt x="29117" y="494623"/>
                  <a:pt x="30723" y="494031"/>
                  <a:pt x="32264" y="493272"/>
                </a:cubicBezTo>
                <a:lnTo>
                  <a:pt x="32264" y="498741"/>
                </a:lnTo>
                <a:cubicBezTo>
                  <a:pt x="28857" y="500152"/>
                  <a:pt x="25286" y="500857"/>
                  <a:pt x="21553" y="500857"/>
                </a:cubicBezTo>
                <a:cubicBezTo>
                  <a:pt x="15541" y="500857"/>
                  <a:pt x="10924" y="499062"/>
                  <a:pt x="7701" y="495469"/>
                </a:cubicBezTo>
                <a:cubicBezTo>
                  <a:pt x="4478" y="491877"/>
                  <a:pt x="2866" y="486565"/>
                  <a:pt x="2866" y="479533"/>
                </a:cubicBezTo>
                <a:cubicBezTo>
                  <a:pt x="2866" y="476125"/>
                  <a:pt x="3311" y="473044"/>
                  <a:pt x="4201" y="470287"/>
                </a:cubicBezTo>
                <a:cubicBezTo>
                  <a:pt x="5091" y="467531"/>
                  <a:pt x="6360" y="465192"/>
                  <a:pt x="8010" y="463271"/>
                </a:cubicBezTo>
                <a:cubicBezTo>
                  <a:pt x="9660" y="461350"/>
                  <a:pt x="11656" y="459869"/>
                  <a:pt x="14000" y="458828"/>
                </a:cubicBezTo>
                <a:cubicBezTo>
                  <a:pt x="16344" y="457786"/>
                  <a:pt x="18971" y="457265"/>
                  <a:pt x="21879" y="457265"/>
                </a:cubicBezTo>
                <a:close/>
                <a:moveTo>
                  <a:pt x="550135" y="457199"/>
                </a:moveTo>
                <a:lnTo>
                  <a:pt x="550135" y="467650"/>
                </a:lnTo>
                <a:lnTo>
                  <a:pt x="564818" y="467650"/>
                </a:lnTo>
                <a:lnTo>
                  <a:pt x="564818" y="472403"/>
                </a:lnTo>
                <a:lnTo>
                  <a:pt x="550135" y="472403"/>
                </a:lnTo>
                <a:lnTo>
                  <a:pt x="550135" y="489007"/>
                </a:lnTo>
                <a:cubicBezTo>
                  <a:pt x="550135" y="491351"/>
                  <a:pt x="550759" y="493104"/>
                  <a:pt x="552007" y="494265"/>
                </a:cubicBezTo>
                <a:cubicBezTo>
                  <a:pt x="553255" y="495426"/>
                  <a:pt x="555094" y="496006"/>
                  <a:pt x="557526" y="496006"/>
                </a:cubicBezTo>
                <a:cubicBezTo>
                  <a:pt x="558567" y="496006"/>
                  <a:pt x="559707" y="495925"/>
                  <a:pt x="560944" y="495762"/>
                </a:cubicBezTo>
                <a:cubicBezTo>
                  <a:pt x="562181" y="495600"/>
                  <a:pt x="563473" y="495345"/>
                  <a:pt x="564818" y="494997"/>
                </a:cubicBezTo>
                <a:lnTo>
                  <a:pt x="564818" y="499881"/>
                </a:lnTo>
                <a:cubicBezTo>
                  <a:pt x="563537" y="500206"/>
                  <a:pt x="562214" y="500440"/>
                  <a:pt x="560846" y="500581"/>
                </a:cubicBezTo>
                <a:cubicBezTo>
                  <a:pt x="559479" y="500722"/>
                  <a:pt x="558090" y="500792"/>
                  <a:pt x="556679" y="500792"/>
                </a:cubicBezTo>
                <a:cubicBezTo>
                  <a:pt x="552577" y="500792"/>
                  <a:pt x="549517" y="499864"/>
                  <a:pt x="547498" y="498009"/>
                </a:cubicBezTo>
                <a:cubicBezTo>
                  <a:pt x="545480" y="496153"/>
                  <a:pt x="544470" y="493304"/>
                  <a:pt x="544470" y="489463"/>
                </a:cubicBezTo>
                <a:lnTo>
                  <a:pt x="544470" y="472403"/>
                </a:lnTo>
                <a:lnTo>
                  <a:pt x="535322" y="472403"/>
                </a:lnTo>
                <a:lnTo>
                  <a:pt x="535322" y="467650"/>
                </a:lnTo>
                <a:lnTo>
                  <a:pt x="544470" y="467650"/>
                </a:lnTo>
                <a:lnTo>
                  <a:pt x="544470" y="458665"/>
                </a:lnTo>
                <a:close/>
                <a:moveTo>
                  <a:pt x="264385" y="457199"/>
                </a:moveTo>
                <a:lnTo>
                  <a:pt x="264385" y="467650"/>
                </a:lnTo>
                <a:lnTo>
                  <a:pt x="279068" y="467650"/>
                </a:lnTo>
                <a:lnTo>
                  <a:pt x="279068" y="472403"/>
                </a:lnTo>
                <a:lnTo>
                  <a:pt x="264385" y="472403"/>
                </a:lnTo>
                <a:lnTo>
                  <a:pt x="264385" y="489007"/>
                </a:lnTo>
                <a:cubicBezTo>
                  <a:pt x="264385" y="491351"/>
                  <a:pt x="265009" y="493104"/>
                  <a:pt x="266257" y="494265"/>
                </a:cubicBezTo>
                <a:cubicBezTo>
                  <a:pt x="267505" y="495426"/>
                  <a:pt x="269344" y="496006"/>
                  <a:pt x="271775" y="496006"/>
                </a:cubicBezTo>
                <a:cubicBezTo>
                  <a:pt x="272817" y="496006"/>
                  <a:pt x="273957" y="495925"/>
                  <a:pt x="275194" y="495762"/>
                </a:cubicBezTo>
                <a:cubicBezTo>
                  <a:pt x="276431" y="495600"/>
                  <a:pt x="277722" y="495345"/>
                  <a:pt x="279068" y="494997"/>
                </a:cubicBezTo>
                <a:lnTo>
                  <a:pt x="279068" y="499881"/>
                </a:lnTo>
                <a:cubicBezTo>
                  <a:pt x="277787" y="500206"/>
                  <a:pt x="276463" y="500440"/>
                  <a:pt x="275096" y="500581"/>
                </a:cubicBezTo>
                <a:cubicBezTo>
                  <a:pt x="273729" y="500722"/>
                  <a:pt x="272340" y="500792"/>
                  <a:pt x="270929" y="500792"/>
                </a:cubicBezTo>
                <a:cubicBezTo>
                  <a:pt x="266827" y="500792"/>
                  <a:pt x="263766" y="499864"/>
                  <a:pt x="261748" y="498009"/>
                </a:cubicBezTo>
                <a:cubicBezTo>
                  <a:pt x="259730" y="496153"/>
                  <a:pt x="258720" y="493304"/>
                  <a:pt x="258720" y="489463"/>
                </a:cubicBezTo>
                <a:lnTo>
                  <a:pt x="258720" y="472403"/>
                </a:lnTo>
                <a:lnTo>
                  <a:pt x="249572" y="472403"/>
                </a:lnTo>
                <a:lnTo>
                  <a:pt x="249572" y="467650"/>
                </a:lnTo>
                <a:lnTo>
                  <a:pt x="258720" y="467650"/>
                </a:lnTo>
                <a:lnTo>
                  <a:pt x="258720" y="458665"/>
                </a:lnTo>
                <a:close/>
                <a:moveTo>
                  <a:pt x="1176733" y="454335"/>
                </a:moveTo>
                <a:lnTo>
                  <a:pt x="1183603" y="454335"/>
                </a:lnTo>
                <a:lnTo>
                  <a:pt x="1182724" y="487867"/>
                </a:lnTo>
                <a:lnTo>
                  <a:pt x="1177710" y="487867"/>
                </a:lnTo>
                <a:close/>
                <a:moveTo>
                  <a:pt x="1092394" y="454335"/>
                </a:moveTo>
                <a:lnTo>
                  <a:pt x="1107793" y="454335"/>
                </a:lnTo>
                <a:lnTo>
                  <a:pt x="1107793" y="495616"/>
                </a:lnTo>
                <a:lnTo>
                  <a:pt x="1117527" y="495616"/>
                </a:lnTo>
                <a:lnTo>
                  <a:pt x="1117527" y="500337"/>
                </a:lnTo>
                <a:lnTo>
                  <a:pt x="1091320" y="500337"/>
                </a:lnTo>
                <a:lnTo>
                  <a:pt x="1091320" y="495616"/>
                </a:lnTo>
                <a:lnTo>
                  <a:pt x="1102063" y="495616"/>
                </a:lnTo>
                <a:lnTo>
                  <a:pt x="1102063" y="458990"/>
                </a:lnTo>
                <a:lnTo>
                  <a:pt x="1092394" y="458990"/>
                </a:lnTo>
                <a:close/>
                <a:moveTo>
                  <a:pt x="1063819" y="454335"/>
                </a:moveTo>
                <a:lnTo>
                  <a:pt x="1079218" y="454335"/>
                </a:lnTo>
                <a:lnTo>
                  <a:pt x="1079218" y="495616"/>
                </a:lnTo>
                <a:lnTo>
                  <a:pt x="1088952" y="495616"/>
                </a:lnTo>
                <a:lnTo>
                  <a:pt x="1088952" y="500337"/>
                </a:lnTo>
                <a:lnTo>
                  <a:pt x="1062745" y="500337"/>
                </a:lnTo>
                <a:lnTo>
                  <a:pt x="1062745" y="495616"/>
                </a:lnTo>
                <a:lnTo>
                  <a:pt x="1073488" y="495616"/>
                </a:lnTo>
                <a:lnTo>
                  <a:pt x="1073488" y="458990"/>
                </a:lnTo>
                <a:lnTo>
                  <a:pt x="1063819" y="458990"/>
                </a:lnTo>
                <a:close/>
                <a:moveTo>
                  <a:pt x="692210" y="454335"/>
                </a:moveTo>
                <a:lnTo>
                  <a:pt x="697907" y="454335"/>
                </a:lnTo>
                <a:lnTo>
                  <a:pt x="697907" y="500337"/>
                </a:lnTo>
                <a:lnTo>
                  <a:pt x="692829" y="500337"/>
                </a:lnTo>
                <a:lnTo>
                  <a:pt x="692634" y="494151"/>
                </a:lnTo>
                <a:cubicBezTo>
                  <a:pt x="691049" y="496452"/>
                  <a:pt x="689334" y="498155"/>
                  <a:pt x="687490" y="499262"/>
                </a:cubicBezTo>
                <a:cubicBezTo>
                  <a:pt x="685645" y="500369"/>
                  <a:pt x="683648" y="500922"/>
                  <a:pt x="681499" y="500922"/>
                </a:cubicBezTo>
                <a:cubicBezTo>
                  <a:pt x="679633" y="500922"/>
                  <a:pt x="677989" y="500532"/>
                  <a:pt x="676567" y="499751"/>
                </a:cubicBezTo>
                <a:cubicBezTo>
                  <a:pt x="675145" y="498969"/>
                  <a:pt x="673963" y="497868"/>
                  <a:pt x="673018" y="496446"/>
                </a:cubicBezTo>
                <a:cubicBezTo>
                  <a:pt x="672074" y="495024"/>
                  <a:pt x="671363" y="493315"/>
                  <a:pt x="670886" y="491318"/>
                </a:cubicBezTo>
                <a:lnTo>
                  <a:pt x="670292" y="485817"/>
                </a:lnTo>
                <a:lnTo>
                  <a:pt x="647780" y="485817"/>
                </a:lnTo>
                <a:cubicBezTo>
                  <a:pt x="647780" y="489159"/>
                  <a:pt x="648713" y="491725"/>
                  <a:pt x="650580" y="493516"/>
                </a:cubicBezTo>
                <a:cubicBezTo>
                  <a:pt x="652447" y="495306"/>
                  <a:pt x="655138" y="496202"/>
                  <a:pt x="658654" y="496202"/>
                </a:cubicBezTo>
                <a:cubicBezTo>
                  <a:pt x="659609" y="496202"/>
                  <a:pt x="660564" y="496164"/>
                  <a:pt x="661519" y="496088"/>
                </a:cubicBezTo>
                <a:cubicBezTo>
                  <a:pt x="662474" y="496012"/>
                  <a:pt x="663396" y="495909"/>
                  <a:pt x="664286" y="495779"/>
                </a:cubicBezTo>
                <a:cubicBezTo>
                  <a:pt x="665176" y="495648"/>
                  <a:pt x="666028" y="495502"/>
                  <a:pt x="666842" y="495339"/>
                </a:cubicBezTo>
                <a:cubicBezTo>
                  <a:pt x="667656" y="495176"/>
                  <a:pt x="668410" y="494997"/>
                  <a:pt x="669105" y="494802"/>
                </a:cubicBezTo>
                <a:lnTo>
                  <a:pt x="669105" y="499457"/>
                </a:lnTo>
                <a:cubicBezTo>
                  <a:pt x="667564" y="499892"/>
                  <a:pt x="665822" y="500244"/>
                  <a:pt x="663879" y="500515"/>
                </a:cubicBezTo>
                <a:cubicBezTo>
                  <a:pt x="661937" y="500787"/>
                  <a:pt x="659924" y="500922"/>
                  <a:pt x="657840" y="500922"/>
                </a:cubicBezTo>
                <a:cubicBezTo>
                  <a:pt x="655040" y="500922"/>
                  <a:pt x="652631" y="500543"/>
                  <a:pt x="650613" y="499783"/>
                </a:cubicBezTo>
                <a:cubicBezTo>
                  <a:pt x="648594" y="499024"/>
                  <a:pt x="646939" y="497922"/>
                  <a:pt x="645648" y="496479"/>
                </a:cubicBezTo>
                <a:cubicBezTo>
                  <a:pt x="644357" y="495035"/>
                  <a:pt x="643402" y="493266"/>
                  <a:pt x="642783" y="491172"/>
                </a:cubicBezTo>
                <a:cubicBezTo>
                  <a:pt x="642164" y="489078"/>
                  <a:pt x="641855" y="486706"/>
                  <a:pt x="641855" y="484059"/>
                </a:cubicBezTo>
                <a:cubicBezTo>
                  <a:pt x="641855" y="481758"/>
                  <a:pt x="642186" y="479582"/>
                  <a:pt x="642848" y="477531"/>
                </a:cubicBezTo>
                <a:cubicBezTo>
                  <a:pt x="643510" y="475480"/>
                  <a:pt x="644476" y="473678"/>
                  <a:pt x="645746" y="472126"/>
                </a:cubicBezTo>
                <a:cubicBezTo>
                  <a:pt x="647015" y="470575"/>
                  <a:pt x="648572" y="469343"/>
                  <a:pt x="650418" y="468432"/>
                </a:cubicBezTo>
                <a:cubicBezTo>
                  <a:pt x="652262" y="467520"/>
                  <a:pt x="654357" y="467064"/>
                  <a:pt x="656701" y="467064"/>
                </a:cubicBezTo>
                <a:cubicBezTo>
                  <a:pt x="658980" y="467064"/>
                  <a:pt x="660998" y="467422"/>
                  <a:pt x="662756" y="468138"/>
                </a:cubicBezTo>
                <a:cubicBezTo>
                  <a:pt x="664514" y="468855"/>
                  <a:pt x="665996" y="469870"/>
                  <a:pt x="667200" y="471182"/>
                </a:cubicBezTo>
                <a:cubicBezTo>
                  <a:pt x="668405" y="472495"/>
                  <a:pt x="669316" y="474091"/>
                  <a:pt x="669935" y="475968"/>
                </a:cubicBezTo>
                <a:lnTo>
                  <a:pt x="670705" y="481197"/>
                </a:lnTo>
                <a:lnTo>
                  <a:pt x="671309" y="477270"/>
                </a:lnTo>
                <a:cubicBezTo>
                  <a:pt x="672069" y="475111"/>
                  <a:pt x="673149" y="473288"/>
                  <a:pt x="674549" y="471801"/>
                </a:cubicBezTo>
                <a:cubicBezTo>
                  <a:pt x="675949" y="470314"/>
                  <a:pt x="677631" y="469186"/>
                  <a:pt x="679595" y="468415"/>
                </a:cubicBezTo>
                <a:cubicBezTo>
                  <a:pt x="681559" y="467645"/>
                  <a:pt x="683746" y="467260"/>
                  <a:pt x="686155" y="467260"/>
                </a:cubicBezTo>
                <a:cubicBezTo>
                  <a:pt x="687197" y="467260"/>
                  <a:pt x="688222" y="467325"/>
                  <a:pt x="689231" y="467455"/>
                </a:cubicBezTo>
                <a:cubicBezTo>
                  <a:pt x="690240" y="467585"/>
                  <a:pt x="691234" y="467791"/>
                  <a:pt x="692210" y="468073"/>
                </a:cubicBezTo>
                <a:close/>
                <a:moveTo>
                  <a:pt x="206435" y="454335"/>
                </a:moveTo>
                <a:lnTo>
                  <a:pt x="212133" y="454335"/>
                </a:lnTo>
                <a:lnTo>
                  <a:pt x="212133" y="500337"/>
                </a:lnTo>
                <a:lnTo>
                  <a:pt x="207054" y="500337"/>
                </a:lnTo>
                <a:lnTo>
                  <a:pt x="206858" y="494151"/>
                </a:lnTo>
                <a:cubicBezTo>
                  <a:pt x="205274" y="496452"/>
                  <a:pt x="203559" y="498155"/>
                  <a:pt x="201714" y="499262"/>
                </a:cubicBezTo>
                <a:cubicBezTo>
                  <a:pt x="199870" y="500369"/>
                  <a:pt x="197873" y="500922"/>
                  <a:pt x="195724" y="500922"/>
                </a:cubicBezTo>
                <a:cubicBezTo>
                  <a:pt x="193858" y="500922"/>
                  <a:pt x="192214" y="500532"/>
                  <a:pt x="190792" y="499751"/>
                </a:cubicBezTo>
                <a:cubicBezTo>
                  <a:pt x="189370" y="498969"/>
                  <a:pt x="188187" y="497868"/>
                  <a:pt x="187244" y="496446"/>
                </a:cubicBezTo>
                <a:cubicBezTo>
                  <a:pt x="186299" y="495024"/>
                  <a:pt x="185588" y="493315"/>
                  <a:pt x="185111" y="491318"/>
                </a:cubicBezTo>
                <a:cubicBezTo>
                  <a:pt x="184633" y="489322"/>
                  <a:pt x="184395" y="487108"/>
                  <a:pt x="184395" y="484677"/>
                </a:cubicBezTo>
                <a:cubicBezTo>
                  <a:pt x="184395" y="481899"/>
                  <a:pt x="184775" y="479430"/>
                  <a:pt x="185534" y="477270"/>
                </a:cubicBezTo>
                <a:cubicBezTo>
                  <a:pt x="186294" y="475111"/>
                  <a:pt x="187374" y="473288"/>
                  <a:pt x="188773" y="471801"/>
                </a:cubicBezTo>
                <a:cubicBezTo>
                  <a:pt x="190174" y="470314"/>
                  <a:pt x="191855" y="469186"/>
                  <a:pt x="193820" y="468415"/>
                </a:cubicBezTo>
                <a:cubicBezTo>
                  <a:pt x="195784" y="467645"/>
                  <a:pt x="197971" y="467260"/>
                  <a:pt x="200380" y="467260"/>
                </a:cubicBezTo>
                <a:cubicBezTo>
                  <a:pt x="201422" y="467260"/>
                  <a:pt x="202447" y="467325"/>
                  <a:pt x="203457" y="467455"/>
                </a:cubicBezTo>
                <a:cubicBezTo>
                  <a:pt x="204466" y="467585"/>
                  <a:pt x="205459" y="467791"/>
                  <a:pt x="206435" y="468073"/>
                </a:cubicBezTo>
                <a:close/>
                <a:moveTo>
                  <a:pt x="139760" y="454335"/>
                </a:moveTo>
                <a:lnTo>
                  <a:pt x="145458" y="454335"/>
                </a:lnTo>
                <a:lnTo>
                  <a:pt x="145458" y="500337"/>
                </a:lnTo>
                <a:lnTo>
                  <a:pt x="140379" y="500337"/>
                </a:lnTo>
                <a:lnTo>
                  <a:pt x="140183" y="494151"/>
                </a:lnTo>
                <a:cubicBezTo>
                  <a:pt x="138599" y="496452"/>
                  <a:pt x="136884" y="498155"/>
                  <a:pt x="135039" y="499262"/>
                </a:cubicBezTo>
                <a:cubicBezTo>
                  <a:pt x="133195" y="500369"/>
                  <a:pt x="131198" y="500922"/>
                  <a:pt x="129049" y="500922"/>
                </a:cubicBezTo>
                <a:cubicBezTo>
                  <a:pt x="127183" y="500922"/>
                  <a:pt x="125539" y="500532"/>
                  <a:pt x="124117" y="499751"/>
                </a:cubicBezTo>
                <a:cubicBezTo>
                  <a:pt x="122695" y="498969"/>
                  <a:pt x="121512" y="497868"/>
                  <a:pt x="120568" y="496446"/>
                </a:cubicBezTo>
                <a:cubicBezTo>
                  <a:pt x="119624" y="495024"/>
                  <a:pt x="118913" y="493315"/>
                  <a:pt x="118436" y="491318"/>
                </a:cubicBezTo>
                <a:cubicBezTo>
                  <a:pt x="117958" y="489322"/>
                  <a:pt x="117720" y="487108"/>
                  <a:pt x="117720" y="484677"/>
                </a:cubicBezTo>
                <a:cubicBezTo>
                  <a:pt x="117720" y="481899"/>
                  <a:pt x="118100" y="479430"/>
                  <a:pt x="118859" y="477270"/>
                </a:cubicBezTo>
                <a:cubicBezTo>
                  <a:pt x="119619" y="475111"/>
                  <a:pt x="120699" y="473288"/>
                  <a:pt x="122099" y="471801"/>
                </a:cubicBezTo>
                <a:cubicBezTo>
                  <a:pt x="123498" y="470314"/>
                  <a:pt x="125180" y="469186"/>
                  <a:pt x="127145" y="468415"/>
                </a:cubicBezTo>
                <a:cubicBezTo>
                  <a:pt x="129109" y="467645"/>
                  <a:pt x="131296" y="467260"/>
                  <a:pt x="133705" y="467260"/>
                </a:cubicBezTo>
                <a:cubicBezTo>
                  <a:pt x="134746" y="467260"/>
                  <a:pt x="135772" y="467325"/>
                  <a:pt x="136781" y="467455"/>
                </a:cubicBezTo>
                <a:cubicBezTo>
                  <a:pt x="137790" y="467585"/>
                  <a:pt x="138783" y="467791"/>
                  <a:pt x="139760" y="468073"/>
                </a:cubicBezTo>
                <a:close/>
                <a:moveTo>
                  <a:pt x="1007674" y="453944"/>
                </a:moveTo>
                <a:cubicBezTo>
                  <a:pt x="1009931" y="453944"/>
                  <a:pt x="1012427" y="454204"/>
                  <a:pt x="1015162" y="454725"/>
                </a:cubicBezTo>
                <a:lnTo>
                  <a:pt x="1015162" y="459609"/>
                </a:lnTo>
                <a:cubicBezTo>
                  <a:pt x="1012188" y="458979"/>
                  <a:pt x="1009627" y="458665"/>
                  <a:pt x="1007478" y="458665"/>
                </a:cubicBezTo>
                <a:cubicBezTo>
                  <a:pt x="1002378" y="458665"/>
                  <a:pt x="999828" y="461334"/>
                  <a:pt x="999828" y="466673"/>
                </a:cubicBezTo>
                <a:lnTo>
                  <a:pt x="999828" y="472403"/>
                </a:lnTo>
                <a:lnTo>
                  <a:pt x="1014152" y="472403"/>
                </a:lnTo>
                <a:lnTo>
                  <a:pt x="1014152" y="477124"/>
                </a:lnTo>
                <a:lnTo>
                  <a:pt x="999828" y="477124"/>
                </a:lnTo>
                <a:lnTo>
                  <a:pt x="999828" y="500337"/>
                </a:lnTo>
                <a:lnTo>
                  <a:pt x="994065" y="500337"/>
                </a:lnTo>
                <a:lnTo>
                  <a:pt x="994065" y="477124"/>
                </a:lnTo>
                <a:lnTo>
                  <a:pt x="983550" y="477124"/>
                </a:lnTo>
                <a:lnTo>
                  <a:pt x="983550" y="472403"/>
                </a:lnTo>
                <a:lnTo>
                  <a:pt x="994065" y="472403"/>
                </a:lnTo>
                <a:lnTo>
                  <a:pt x="994065" y="466999"/>
                </a:lnTo>
                <a:cubicBezTo>
                  <a:pt x="994065" y="458296"/>
                  <a:pt x="998601" y="453944"/>
                  <a:pt x="1007674" y="453944"/>
                </a:cubicBezTo>
                <a:close/>
                <a:moveTo>
                  <a:pt x="475400" y="453944"/>
                </a:moveTo>
                <a:cubicBezTo>
                  <a:pt x="476030" y="453944"/>
                  <a:pt x="476616" y="454058"/>
                  <a:pt x="477158" y="454286"/>
                </a:cubicBezTo>
                <a:cubicBezTo>
                  <a:pt x="477701" y="454514"/>
                  <a:pt x="478173" y="454834"/>
                  <a:pt x="478575" y="455246"/>
                </a:cubicBezTo>
                <a:cubicBezTo>
                  <a:pt x="478976" y="455659"/>
                  <a:pt x="479291" y="456131"/>
                  <a:pt x="479519" y="456662"/>
                </a:cubicBezTo>
                <a:cubicBezTo>
                  <a:pt x="479747" y="457194"/>
                  <a:pt x="479860" y="457775"/>
                  <a:pt x="479860" y="458404"/>
                </a:cubicBezTo>
                <a:cubicBezTo>
                  <a:pt x="479860" y="459012"/>
                  <a:pt x="479747" y="459587"/>
                  <a:pt x="479519" y="460130"/>
                </a:cubicBezTo>
                <a:cubicBezTo>
                  <a:pt x="479291" y="460672"/>
                  <a:pt x="478976" y="461150"/>
                  <a:pt x="478575" y="461562"/>
                </a:cubicBezTo>
                <a:cubicBezTo>
                  <a:pt x="478173" y="461974"/>
                  <a:pt x="477701" y="462295"/>
                  <a:pt x="477158" y="462522"/>
                </a:cubicBezTo>
                <a:cubicBezTo>
                  <a:pt x="476616" y="462751"/>
                  <a:pt x="476030" y="462864"/>
                  <a:pt x="475400" y="462864"/>
                </a:cubicBezTo>
                <a:cubicBezTo>
                  <a:pt x="474771" y="462864"/>
                  <a:pt x="474185" y="462751"/>
                  <a:pt x="473642" y="462522"/>
                </a:cubicBezTo>
                <a:cubicBezTo>
                  <a:pt x="473100" y="462295"/>
                  <a:pt x="472628" y="461974"/>
                  <a:pt x="472226" y="461562"/>
                </a:cubicBezTo>
                <a:cubicBezTo>
                  <a:pt x="471824" y="461150"/>
                  <a:pt x="471510" y="460672"/>
                  <a:pt x="471282" y="460130"/>
                </a:cubicBezTo>
                <a:cubicBezTo>
                  <a:pt x="471054" y="459587"/>
                  <a:pt x="470940" y="459012"/>
                  <a:pt x="470940" y="458404"/>
                </a:cubicBezTo>
                <a:cubicBezTo>
                  <a:pt x="470940" y="457775"/>
                  <a:pt x="471054" y="457194"/>
                  <a:pt x="471282" y="456662"/>
                </a:cubicBezTo>
                <a:cubicBezTo>
                  <a:pt x="471510" y="456131"/>
                  <a:pt x="471824" y="455659"/>
                  <a:pt x="472226" y="455246"/>
                </a:cubicBezTo>
                <a:cubicBezTo>
                  <a:pt x="472628" y="454834"/>
                  <a:pt x="473100" y="454514"/>
                  <a:pt x="473642" y="454286"/>
                </a:cubicBezTo>
                <a:cubicBezTo>
                  <a:pt x="474185" y="454058"/>
                  <a:pt x="474771" y="453944"/>
                  <a:pt x="475400" y="453944"/>
                </a:cubicBezTo>
                <a:close/>
                <a:moveTo>
                  <a:pt x="161075" y="453944"/>
                </a:moveTo>
                <a:cubicBezTo>
                  <a:pt x="161704" y="453944"/>
                  <a:pt x="162291" y="454058"/>
                  <a:pt x="162833" y="454286"/>
                </a:cubicBezTo>
                <a:cubicBezTo>
                  <a:pt x="163376" y="454514"/>
                  <a:pt x="163848" y="454834"/>
                  <a:pt x="164249" y="455246"/>
                </a:cubicBezTo>
                <a:cubicBezTo>
                  <a:pt x="164651" y="455659"/>
                  <a:pt x="164966" y="456131"/>
                  <a:pt x="165194" y="456662"/>
                </a:cubicBezTo>
                <a:cubicBezTo>
                  <a:pt x="165421" y="457194"/>
                  <a:pt x="165535" y="457775"/>
                  <a:pt x="165535" y="458404"/>
                </a:cubicBezTo>
                <a:cubicBezTo>
                  <a:pt x="165535" y="459012"/>
                  <a:pt x="165421" y="459587"/>
                  <a:pt x="165194" y="460130"/>
                </a:cubicBezTo>
                <a:cubicBezTo>
                  <a:pt x="164966" y="460672"/>
                  <a:pt x="164651" y="461150"/>
                  <a:pt x="164249" y="461562"/>
                </a:cubicBezTo>
                <a:cubicBezTo>
                  <a:pt x="163848" y="461974"/>
                  <a:pt x="163376" y="462295"/>
                  <a:pt x="162833" y="462522"/>
                </a:cubicBezTo>
                <a:cubicBezTo>
                  <a:pt x="162291" y="462751"/>
                  <a:pt x="161704" y="462864"/>
                  <a:pt x="161075" y="462864"/>
                </a:cubicBezTo>
                <a:cubicBezTo>
                  <a:pt x="160446" y="462864"/>
                  <a:pt x="159860" y="462751"/>
                  <a:pt x="159317" y="462522"/>
                </a:cubicBezTo>
                <a:cubicBezTo>
                  <a:pt x="158774" y="462295"/>
                  <a:pt x="158303" y="461974"/>
                  <a:pt x="157901" y="461562"/>
                </a:cubicBezTo>
                <a:cubicBezTo>
                  <a:pt x="157499" y="461150"/>
                  <a:pt x="157185" y="460672"/>
                  <a:pt x="156957" y="460130"/>
                </a:cubicBezTo>
                <a:cubicBezTo>
                  <a:pt x="156729" y="459587"/>
                  <a:pt x="156615" y="459012"/>
                  <a:pt x="156615" y="458404"/>
                </a:cubicBezTo>
                <a:cubicBezTo>
                  <a:pt x="156615" y="457775"/>
                  <a:pt x="156729" y="457194"/>
                  <a:pt x="156957" y="456662"/>
                </a:cubicBezTo>
                <a:cubicBezTo>
                  <a:pt x="157185" y="456131"/>
                  <a:pt x="157499" y="455659"/>
                  <a:pt x="157901" y="455246"/>
                </a:cubicBezTo>
                <a:cubicBezTo>
                  <a:pt x="158303" y="454834"/>
                  <a:pt x="158774" y="454514"/>
                  <a:pt x="159317" y="454286"/>
                </a:cubicBezTo>
                <a:cubicBezTo>
                  <a:pt x="159860" y="454058"/>
                  <a:pt x="160446" y="453944"/>
                  <a:pt x="161075" y="453944"/>
                </a:cubicBezTo>
                <a:close/>
                <a:moveTo>
                  <a:pt x="1037374" y="414728"/>
                </a:moveTo>
                <a:cubicBezTo>
                  <a:pt x="1038047" y="414728"/>
                  <a:pt x="1038687" y="414863"/>
                  <a:pt x="1039295" y="415135"/>
                </a:cubicBezTo>
                <a:cubicBezTo>
                  <a:pt x="1039903" y="415406"/>
                  <a:pt x="1040434" y="415769"/>
                  <a:pt x="1040890" y="416225"/>
                </a:cubicBezTo>
                <a:cubicBezTo>
                  <a:pt x="1041346" y="416681"/>
                  <a:pt x="1041710" y="417213"/>
                  <a:pt x="1041981" y="417821"/>
                </a:cubicBezTo>
                <a:cubicBezTo>
                  <a:pt x="1042252" y="418428"/>
                  <a:pt x="1042388" y="419069"/>
                  <a:pt x="1042388" y="419741"/>
                </a:cubicBezTo>
                <a:cubicBezTo>
                  <a:pt x="1042388" y="420436"/>
                  <a:pt x="1042252" y="421082"/>
                  <a:pt x="1041981" y="421678"/>
                </a:cubicBezTo>
                <a:cubicBezTo>
                  <a:pt x="1041710" y="422275"/>
                  <a:pt x="1041346" y="422802"/>
                  <a:pt x="1040890" y="423257"/>
                </a:cubicBezTo>
                <a:cubicBezTo>
                  <a:pt x="1040434" y="423713"/>
                  <a:pt x="1039903" y="424072"/>
                  <a:pt x="1039295" y="424332"/>
                </a:cubicBezTo>
                <a:cubicBezTo>
                  <a:pt x="1038687" y="424592"/>
                  <a:pt x="1038047" y="424723"/>
                  <a:pt x="1037374" y="424723"/>
                </a:cubicBezTo>
                <a:cubicBezTo>
                  <a:pt x="1036680" y="424723"/>
                  <a:pt x="1036034" y="424592"/>
                  <a:pt x="1035437" y="424332"/>
                </a:cubicBezTo>
                <a:cubicBezTo>
                  <a:pt x="1034840" y="424072"/>
                  <a:pt x="1034314" y="423713"/>
                  <a:pt x="1033858" y="423257"/>
                </a:cubicBezTo>
                <a:cubicBezTo>
                  <a:pt x="1033402" y="422802"/>
                  <a:pt x="1033044" y="422275"/>
                  <a:pt x="1032784" y="421678"/>
                </a:cubicBezTo>
                <a:cubicBezTo>
                  <a:pt x="1032523" y="421082"/>
                  <a:pt x="1032393" y="420436"/>
                  <a:pt x="1032393" y="419741"/>
                </a:cubicBezTo>
                <a:cubicBezTo>
                  <a:pt x="1032393" y="419069"/>
                  <a:pt x="1032523" y="418428"/>
                  <a:pt x="1032784" y="417821"/>
                </a:cubicBezTo>
                <a:cubicBezTo>
                  <a:pt x="1033044" y="417213"/>
                  <a:pt x="1033402" y="416681"/>
                  <a:pt x="1033858" y="416225"/>
                </a:cubicBezTo>
                <a:cubicBezTo>
                  <a:pt x="1034314" y="415769"/>
                  <a:pt x="1034840" y="415406"/>
                  <a:pt x="1035437" y="415135"/>
                </a:cubicBezTo>
                <a:cubicBezTo>
                  <a:pt x="1036034" y="414863"/>
                  <a:pt x="1036680" y="414728"/>
                  <a:pt x="1037374" y="414728"/>
                </a:cubicBezTo>
                <a:close/>
                <a:moveTo>
                  <a:pt x="932664" y="409258"/>
                </a:moveTo>
                <a:cubicBezTo>
                  <a:pt x="931253" y="409258"/>
                  <a:pt x="930038" y="409399"/>
                  <a:pt x="929018" y="409682"/>
                </a:cubicBezTo>
                <a:cubicBezTo>
                  <a:pt x="927998" y="409964"/>
                  <a:pt x="927162" y="410365"/>
                  <a:pt x="926511" y="410886"/>
                </a:cubicBezTo>
                <a:cubicBezTo>
                  <a:pt x="925860" y="411407"/>
                  <a:pt x="925377" y="412031"/>
                  <a:pt x="925062" y="412758"/>
                </a:cubicBezTo>
                <a:cubicBezTo>
                  <a:pt x="924748" y="413485"/>
                  <a:pt x="924590" y="414305"/>
                  <a:pt x="924590" y="415216"/>
                </a:cubicBezTo>
                <a:cubicBezTo>
                  <a:pt x="924590" y="415845"/>
                  <a:pt x="924688" y="416448"/>
                  <a:pt x="924883" y="417023"/>
                </a:cubicBezTo>
                <a:cubicBezTo>
                  <a:pt x="925079" y="417598"/>
                  <a:pt x="925393" y="418108"/>
                  <a:pt x="925828" y="418553"/>
                </a:cubicBezTo>
                <a:cubicBezTo>
                  <a:pt x="926262" y="418998"/>
                  <a:pt x="926826" y="419351"/>
                  <a:pt x="927520" y="419611"/>
                </a:cubicBezTo>
                <a:cubicBezTo>
                  <a:pt x="928215" y="419872"/>
                  <a:pt x="929061" y="420002"/>
                  <a:pt x="930060" y="420002"/>
                </a:cubicBezTo>
                <a:cubicBezTo>
                  <a:pt x="931362" y="420002"/>
                  <a:pt x="932854" y="419606"/>
                  <a:pt x="934536" y="418814"/>
                </a:cubicBezTo>
                <a:cubicBezTo>
                  <a:pt x="936218" y="418021"/>
                  <a:pt x="937993" y="416768"/>
                  <a:pt x="939859" y="415053"/>
                </a:cubicBezTo>
                <a:lnTo>
                  <a:pt x="939859" y="409258"/>
                </a:lnTo>
                <a:close/>
                <a:moveTo>
                  <a:pt x="761215" y="409258"/>
                </a:moveTo>
                <a:cubicBezTo>
                  <a:pt x="759805" y="409258"/>
                  <a:pt x="758589" y="409399"/>
                  <a:pt x="757569" y="409682"/>
                </a:cubicBezTo>
                <a:cubicBezTo>
                  <a:pt x="756549" y="409964"/>
                  <a:pt x="755713" y="410365"/>
                  <a:pt x="755062" y="410886"/>
                </a:cubicBezTo>
                <a:cubicBezTo>
                  <a:pt x="754411" y="411407"/>
                  <a:pt x="753928" y="412031"/>
                  <a:pt x="753613" y="412758"/>
                </a:cubicBezTo>
                <a:cubicBezTo>
                  <a:pt x="753299" y="413485"/>
                  <a:pt x="753141" y="414305"/>
                  <a:pt x="753141" y="415216"/>
                </a:cubicBezTo>
                <a:cubicBezTo>
                  <a:pt x="753141" y="415845"/>
                  <a:pt x="753239" y="416448"/>
                  <a:pt x="753435" y="417023"/>
                </a:cubicBezTo>
                <a:cubicBezTo>
                  <a:pt x="753630" y="417598"/>
                  <a:pt x="753945" y="418108"/>
                  <a:pt x="754378" y="418553"/>
                </a:cubicBezTo>
                <a:cubicBezTo>
                  <a:pt x="754813" y="418998"/>
                  <a:pt x="755377" y="419351"/>
                  <a:pt x="756072" y="419611"/>
                </a:cubicBezTo>
                <a:cubicBezTo>
                  <a:pt x="756766" y="419872"/>
                  <a:pt x="757612" y="420002"/>
                  <a:pt x="758611" y="420002"/>
                </a:cubicBezTo>
                <a:cubicBezTo>
                  <a:pt x="759913" y="420002"/>
                  <a:pt x="761405" y="419606"/>
                  <a:pt x="763087" y="418814"/>
                </a:cubicBezTo>
                <a:cubicBezTo>
                  <a:pt x="764769" y="418021"/>
                  <a:pt x="766544" y="416768"/>
                  <a:pt x="768410" y="415053"/>
                </a:cubicBezTo>
                <a:lnTo>
                  <a:pt x="768410" y="409258"/>
                </a:lnTo>
                <a:close/>
                <a:moveTo>
                  <a:pt x="895313" y="395747"/>
                </a:moveTo>
                <a:cubicBezTo>
                  <a:pt x="892231" y="395747"/>
                  <a:pt x="889827" y="396746"/>
                  <a:pt x="888102" y="398743"/>
                </a:cubicBezTo>
                <a:cubicBezTo>
                  <a:pt x="886376" y="400740"/>
                  <a:pt x="885514" y="403865"/>
                  <a:pt x="885514" y="408119"/>
                </a:cubicBezTo>
                <a:cubicBezTo>
                  <a:pt x="885514" y="412069"/>
                  <a:pt x="886094" y="415015"/>
                  <a:pt x="887255" y="416958"/>
                </a:cubicBezTo>
                <a:cubicBezTo>
                  <a:pt x="888417" y="418900"/>
                  <a:pt x="890061" y="419872"/>
                  <a:pt x="892188" y="419872"/>
                </a:cubicBezTo>
                <a:cubicBezTo>
                  <a:pt x="893620" y="419872"/>
                  <a:pt x="895134" y="419231"/>
                  <a:pt x="896729" y="417951"/>
                </a:cubicBezTo>
                <a:cubicBezTo>
                  <a:pt x="898325" y="416670"/>
                  <a:pt x="900001" y="414771"/>
                  <a:pt x="901759" y="412253"/>
                </a:cubicBezTo>
                <a:lnTo>
                  <a:pt x="901759" y="397083"/>
                </a:lnTo>
                <a:cubicBezTo>
                  <a:pt x="900826" y="396648"/>
                  <a:pt x="899795" y="396317"/>
                  <a:pt x="898666" y="396090"/>
                </a:cubicBezTo>
                <a:cubicBezTo>
                  <a:pt x="897538" y="395862"/>
                  <a:pt x="896420" y="395747"/>
                  <a:pt x="895313" y="395747"/>
                </a:cubicBezTo>
                <a:close/>
                <a:moveTo>
                  <a:pt x="828639" y="395747"/>
                </a:moveTo>
                <a:cubicBezTo>
                  <a:pt x="825557" y="395747"/>
                  <a:pt x="823153" y="396746"/>
                  <a:pt x="821428" y="398743"/>
                </a:cubicBezTo>
                <a:cubicBezTo>
                  <a:pt x="819702" y="400740"/>
                  <a:pt x="818840" y="403865"/>
                  <a:pt x="818840" y="408119"/>
                </a:cubicBezTo>
                <a:cubicBezTo>
                  <a:pt x="818840" y="412069"/>
                  <a:pt x="819420" y="415015"/>
                  <a:pt x="820582" y="416958"/>
                </a:cubicBezTo>
                <a:cubicBezTo>
                  <a:pt x="821743" y="418900"/>
                  <a:pt x="823387" y="419872"/>
                  <a:pt x="825514" y="419872"/>
                </a:cubicBezTo>
                <a:cubicBezTo>
                  <a:pt x="826946" y="419872"/>
                  <a:pt x="828460" y="419231"/>
                  <a:pt x="830055" y="417951"/>
                </a:cubicBezTo>
                <a:cubicBezTo>
                  <a:pt x="831651" y="416670"/>
                  <a:pt x="833327" y="414771"/>
                  <a:pt x="835085" y="412253"/>
                </a:cubicBezTo>
                <a:lnTo>
                  <a:pt x="835085" y="397083"/>
                </a:lnTo>
                <a:cubicBezTo>
                  <a:pt x="834152" y="396648"/>
                  <a:pt x="833121" y="396317"/>
                  <a:pt x="831993" y="396090"/>
                </a:cubicBezTo>
                <a:cubicBezTo>
                  <a:pt x="830864" y="395862"/>
                  <a:pt x="829746" y="395747"/>
                  <a:pt x="828639" y="395747"/>
                </a:cubicBezTo>
                <a:close/>
                <a:moveTo>
                  <a:pt x="475400" y="395682"/>
                </a:moveTo>
                <a:cubicBezTo>
                  <a:pt x="473707" y="395682"/>
                  <a:pt x="472259" y="396013"/>
                  <a:pt x="471054" y="396675"/>
                </a:cubicBezTo>
                <a:cubicBezTo>
                  <a:pt x="469850" y="397337"/>
                  <a:pt x="468862" y="398222"/>
                  <a:pt x="468092" y="399329"/>
                </a:cubicBezTo>
                <a:cubicBezTo>
                  <a:pt x="467321" y="400436"/>
                  <a:pt x="466757" y="401722"/>
                  <a:pt x="466399" y="403186"/>
                </a:cubicBezTo>
                <a:cubicBezTo>
                  <a:pt x="466040" y="404652"/>
                  <a:pt x="465861" y="406187"/>
                  <a:pt x="465861" y="407793"/>
                </a:cubicBezTo>
                <a:cubicBezTo>
                  <a:pt x="465861" y="409812"/>
                  <a:pt x="466084" y="411581"/>
                  <a:pt x="466529" y="413100"/>
                </a:cubicBezTo>
                <a:cubicBezTo>
                  <a:pt x="466974" y="414619"/>
                  <a:pt x="467608" y="415884"/>
                  <a:pt x="468433" y="416893"/>
                </a:cubicBezTo>
                <a:cubicBezTo>
                  <a:pt x="469258" y="417902"/>
                  <a:pt x="470256" y="418662"/>
                  <a:pt x="471428" y="419171"/>
                </a:cubicBezTo>
                <a:cubicBezTo>
                  <a:pt x="472600" y="419682"/>
                  <a:pt x="473924" y="419937"/>
                  <a:pt x="475400" y="419937"/>
                </a:cubicBezTo>
                <a:cubicBezTo>
                  <a:pt x="477093" y="419937"/>
                  <a:pt x="478542" y="419606"/>
                  <a:pt x="479747" y="418944"/>
                </a:cubicBezTo>
                <a:cubicBezTo>
                  <a:pt x="480951" y="418282"/>
                  <a:pt x="481939" y="417397"/>
                  <a:pt x="482709" y="416291"/>
                </a:cubicBezTo>
                <a:cubicBezTo>
                  <a:pt x="483480" y="415184"/>
                  <a:pt x="484044" y="413898"/>
                  <a:pt x="484402" y="412432"/>
                </a:cubicBezTo>
                <a:cubicBezTo>
                  <a:pt x="484760" y="410968"/>
                  <a:pt x="484939" y="409421"/>
                  <a:pt x="484939" y="407793"/>
                </a:cubicBezTo>
                <a:cubicBezTo>
                  <a:pt x="484939" y="405775"/>
                  <a:pt x="484717" y="404011"/>
                  <a:pt x="484272" y="402503"/>
                </a:cubicBezTo>
                <a:cubicBezTo>
                  <a:pt x="483827" y="400994"/>
                  <a:pt x="483192" y="399736"/>
                  <a:pt x="482367" y="398726"/>
                </a:cubicBezTo>
                <a:cubicBezTo>
                  <a:pt x="481543" y="397717"/>
                  <a:pt x="480539" y="396958"/>
                  <a:pt x="479356" y="396447"/>
                </a:cubicBezTo>
                <a:cubicBezTo>
                  <a:pt x="478173" y="395937"/>
                  <a:pt x="476855" y="395682"/>
                  <a:pt x="475400" y="395682"/>
                </a:cubicBezTo>
                <a:close/>
                <a:moveTo>
                  <a:pt x="999339" y="395389"/>
                </a:moveTo>
                <a:cubicBezTo>
                  <a:pt x="998102" y="395389"/>
                  <a:pt x="996974" y="395628"/>
                  <a:pt x="995953" y="396106"/>
                </a:cubicBezTo>
                <a:cubicBezTo>
                  <a:pt x="994933" y="396583"/>
                  <a:pt x="994054" y="397256"/>
                  <a:pt x="993316" y="398124"/>
                </a:cubicBezTo>
                <a:cubicBezTo>
                  <a:pt x="992578" y="398992"/>
                  <a:pt x="991982" y="400034"/>
                  <a:pt x="991526" y="401250"/>
                </a:cubicBezTo>
                <a:cubicBezTo>
                  <a:pt x="991070" y="402465"/>
                  <a:pt x="990788" y="403800"/>
                  <a:pt x="990679" y="405254"/>
                </a:cubicBezTo>
                <a:lnTo>
                  <a:pt x="1007869" y="405254"/>
                </a:lnTo>
                <a:cubicBezTo>
                  <a:pt x="1007934" y="403800"/>
                  <a:pt x="1007793" y="402470"/>
                  <a:pt x="1007446" y="401266"/>
                </a:cubicBezTo>
                <a:cubicBezTo>
                  <a:pt x="1007099" y="400061"/>
                  <a:pt x="1006561" y="399025"/>
                  <a:pt x="1005834" y="398157"/>
                </a:cubicBezTo>
                <a:cubicBezTo>
                  <a:pt x="1005107" y="397288"/>
                  <a:pt x="1004201" y="396610"/>
                  <a:pt x="1003116" y="396122"/>
                </a:cubicBezTo>
                <a:cubicBezTo>
                  <a:pt x="1002031" y="395634"/>
                  <a:pt x="1000772" y="395389"/>
                  <a:pt x="999339" y="395389"/>
                </a:cubicBezTo>
                <a:close/>
                <a:moveTo>
                  <a:pt x="656440" y="395389"/>
                </a:moveTo>
                <a:cubicBezTo>
                  <a:pt x="655203" y="395389"/>
                  <a:pt x="654075" y="395628"/>
                  <a:pt x="653055" y="396106"/>
                </a:cubicBezTo>
                <a:cubicBezTo>
                  <a:pt x="652034" y="396583"/>
                  <a:pt x="651155" y="397256"/>
                  <a:pt x="650418" y="398124"/>
                </a:cubicBezTo>
                <a:cubicBezTo>
                  <a:pt x="649679" y="398992"/>
                  <a:pt x="649083" y="400034"/>
                  <a:pt x="648627" y="401250"/>
                </a:cubicBezTo>
                <a:cubicBezTo>
                  <a:pt x="648171" y="402465"/>
                  <a:pt x="647889" y="403800"/>
                  <a:pt x="647780" y="405254"/>
                </a:cubicBezTo>
                <a:lnTo>
                  <a:pt x="664970" y="405254"/>
                </a:lnTo>
                <a:cubicBezTo>
                  <a:pt x="665035" y="403800"/>
                  <a:pt x="664894" y="402470"/>
                  <a:pt x="664547" y="401266"/>
                </a:cubicBezTo>
                <a:cubicBezTo>
                  <a:pt x="664199" y="400061"/>
                  <a:pt x="663662" y="399025"/>
                  <a:pt x="662935" y="398157"/>
                </a:cubicBezTo>
                <a:cubicBezTo>
                  <a:pt x="662208" y="397288"/>
                  <a:pt x="661302" y="396610"/>
                  <a:pt x="660217" y="396122"/>
                </a:cubicBezTo>
                <a:cubicBezTo>
                  <a:pt x="659132" y="395634"/>
                  <a:pt x="657873" y="395389"/>
                  <a:pt x="656440" y="395389"/>
                </a:cubicBezTo>
                <a:close/>
                <a:moveTo>
                  <a:pt x="304015" y="395389"/>
                </a:moveTo>
                <a:cubicBezTo>
                  <a:pt x="302778" y="395389"/>
                  <a:pt x="301649" y="395628"/>
                  <a:pt x="300630" y="396106"/>
                </a:cubicBezTo>
                <a:cubicBezTo>
                  <a:pt x="299609" y="396583"/>
                  <a:pt x="298730" y="397256"/>
                  <a:pt x="297993" y="398124"/>
                </a:cubicBezTo>
                <a:cubicBezTo>
                  <a:pt x="297254" y="398992"/>
                  <a:pt x="296658" y="400034"/>
                  <a:pt x="296202" y="401250"/>
                </a:cubicBezTo>
                <a:cubicBezTo>
                  <a:pt x="295746" y="402465"/>
                  <a:pt x="295464" y="403800"/>
                  <a:pt x="295355" y="405254"/>
                </a:cubicBezTo>
                <a:lnTo>
                  <a:pt x="312545" y="405254"/>
                </a:lnTo>
                <a:cubicBezTo>
                  <a:pt x="312610" y="403800"/>
                  <a:pt x="312469" y="402470"/>
                  <a:pt x="312122" y="401266"/>
                </a:cubicBezTo>
                <a:cubicBezTo>
                  <a:pt x="311775" y="400061"/>
                  <a:pt x="311237" y="399025"/>
                  <a:pt x="310510" y="398157"/>
                </a:cubicBezTo>
                <a:cubicBezTo>
                  <a:pt x="309783" y="397288"/>
                  <a:pt x="308877" y="396610"/>
                  <a:pt x="307792" y="396122"/>
                </a:cubicBezTo>
                <a:cubicBezTo>
                  <a:pt x="306707" y="395634"/>
                  <a:pt x="305448" y="395389"/>
                  <a:pt x="304015" y="395389"/>
                </a:cubicBezTo>
                <a:close/>
                <a:moveTo>
                  <a:pt x="132565" y="395389"/>
                </a:moveTo>
                <a:cubicBezTo>
                  <a:pt x="131328" y="395389"/>
                  <a:pt x="130200" y="395628"/>
                  <a:pt x="129179" y="396106"/>
                </a:cubicBezTo>
                <a:cubicBezTo>
                  <a:pt x="128159" y="396583"/>
                  <a:pt x="127280" y="397256"/>
                  <a:pt x="126542" y="398124"/>
                </a:cubicBezTo>
                <a:cubicBezTo>
                  <a:pt x="125804" y="398992"/>
                  <a:pt x="125208" y="400034"/>
                  <a:pt x="124752" y="401250"/>
                </a:cubicBezTo>
                <a:cubicBezTo>
                  <a:pt x="124296" y="402465"/>
                  <a:pt x="124014" y="403800"/>
                  <a:pt x="123905" y="405254"/>
                </a:cubicBezTo>
                <a:lnTo>
                  <a:pt x="141095" y="405254"/>
                </a:lnTo>
                <a:cubicBezTo>
                  <a:pt x="141160" y="403800"/>
                  <a:pt x="141019" y="402470"/>
                  <a:pt x="140672" y="401266"/>
                </a:cubicBezTo>
                <a:cubicBezTo>
                  <a:pt x="140325" y="400061"/>
                  <a:pt x="139787" y="399025"/>
                  <a:pt x="139060" y="398157"/>
                </a:cubicBezTo>
                <a:cubicBezTo>
                  <a:pt x="138333" y="397288"/>
                  <a:pt x="137427" y="396610"/>
                  <a:pt x="136342" y="396122"/>
                </a:cubicBezTo>
                <a:cubicBezTo>
                  <a:pt x="135257" y="395634"/>
                  <a:pt x="133998" y="395389"/>
                  <a:pt x="132565" y="395389"/>
                </a:cubicBezTo>
                <a:close/>
                <a:moveTo>
                  <a:pt x="854269" y="391450"/>
                </a:moveTo>
                <a:lnTo>
                  <a:pt x="869668" y="391450"/>
                </a:lnTo>
                <a:lnTo>
                  <a:pt x="869668" y="419416"/>
                </a:lnTo>
                <a:lnTo>
                  <a:pt x="879402" y="419416"/>
                </a:lnTo>
                <a:lnTo>
                  <a:pt x="879402" y="424136"/>
                </a:lnTo>
                <a:lnTo>
                  <a:pt x="853196" y="424136"/>
                </a:lnTo>
                <a:lnTo>
                  <a:pt x="853196" y="419416"/>
                </a:lnTo>
                <a:lnTo>
                  <a:pt x="863938" y="419416"/>
                </a:lnTo>
                <a:lnTo>
                  <a:pt x="863938" y="396138"/>
                </a:lnTo>
                <a:lnTo>
                  <a:pt x="854269" y="396138"/>
                </a:lnTo>
                <a:close/>
                <a:moveTo>
                  <a:pt x="726338" y="390994"/>
                </a:moveTo>
                <a:cubicBezTo>
                  <a:pt x="728031" y="390994"/>
                  <a:pt x="729616" y="391114"/>
                  <a:pt x="731092" y="391352"/>
                </a:cubicBezTo>
                <a:cubicBezTo>
                  <a:pt x="732567" y="391591"/>
                  <a:pt x="733978" y="391982"/>
                  <a:pt x="735324" y="392524"/>
                </a:cubicBezTo>
                <a:lnTo>
                  <a:pt x="735324" y="397929"/>
                </a:lnTo>
                <a:cubicBezTo>
                  <a:pt x="733913" y="397191"/>
                  <a:pt x="732475" y="396654"/>
                  <a:pt x="731010" y="396317"/>
                </a:cubicBezTo>
                <a:cubicBezTo>
                  <a:pt x="729545" y="395981"/>
                  <a:pt x="728031" y="395813"/>
                  <a:pt x="726469" y="395813"/>
                </a:cubicBezTo>
                <a:cubicBezTo>
                  <a:pt x="725014" y="395813"/>
                  <a:pt x="723642" y="396090"/>
                  <a:pt x="722350" y="396643"/>
                </a:cubicBezTo>
                <a:cubicBezTo>
                  <a:pt x="721059" y="397196"/>
                  <a:pt x="719925" y="397994"/>
                  <a:pt x="718948" y="399036"/>
                </a:cubicBezTo>
                <a:cubicBezTo>
                  <a:pt x="717972" y="400077"/>
                  <a:pt x="717201" y="401347"/>
                  <a:pt x="716637" y="402845"/>
                </a:cubicBezTo>
                <a:cubicBezTo>
                  <a:pt x="716072" y="404342"/>
                  <a:pt x="715790" y="406036"/>
                  <a:pt x="715790" y="407923"/>
                </a:cubicBezTo>
                <a:cubicBezTo>
                  <a:pt x="715790" y="411874"/>
                  <a:pt x="716751" y="414831"/>
                  <a:pt x="718671" y="416795"/>
                </a:cubicBezTo>
                <a:cubicBezTo>
                  <a:pt x="720592" y="418760"/>
                  <a:pt x="723256" y="419741"/>
                  <a:pt x="726664" y="419741"/>
                </a:cubicBezTo>
                <a:cubicBezTo>
                  <a:pt x="728205" y="419741"/>
                  <a:pt x="729697" y="419568"/>
                  <a:pt x="731140" y="419221"/>
                </a:cubicBezTo>
                <a:cubicBezTo>
                  <a:pt x="732584" y="418873"/>
                  <a:pt x="733978" y="418352"/>
                  <a:pt x="735324" y="417658"/>
                </a:cubicBezTo>
                <a:lnTo>
                  <a:pt x="735324" y="422932"/>
                </a:lnTo>
                <a:cubicBezTo>
                  <a:pt x="733848" y="423496"/>
                  <a:pt x="732334" y="423914"/>
                  <a:pt x="730782" y="424185"/>
                </a:cubicBezTo>
                <a:cubicBezTo>
                  <a:pt x="729230" y="424457"/>
                  <a:pt x="727630" y="424592"/>
                  <a:pt x="725980" y="424592"/>
                </a:cubicBezTo>
                <a:cubicBezTo>
                  <a:pt x="720815" y="424592"/>
                  <a:pt x="716838" y="423192"/>
                  <a:pt x="714048" y="420392"/>
                </a:cubicBezTo>
                <a:cubicBezTo>
                  <a:pt x="711259" y="417592"/>
                  <a:pt x="709865" y="413501"/>
                  <a:pt x="709865" y="408119"/>
                </a:cubicBezTo>
                <a:cubicBezTo>
                  <a:pt x="709865" y="405536"/>
                  <a:pt x="710266" y="403192"/>
                  <a:pt x="711069" y="401087"/>
                </a:cubicBezTo>
                <a:cubicBezTo>
                  <a:pt x="711873" y="398981"/>
                  <a:pt x="713001" y="397180"/>
                  <a:pt x="714455" y="395682"/>
                </a:cubicBezTo>
                <a:cubicBezTo>
                  <a:pt x="715910" y="394185"/>
                  <a:pt x="717646" y="393029"/>
                  <a:pt x="719664" y="392215"/>
                </a:cubicBezTo>
                <a:cubicBezTo>
                  <a:pt x="721683" y="391401"/>
                  <a:pt x="723908" y="390994"/>
                  <a:pt x="726338" y="390994"/>
                </a:cubicBezTo>
                <a:close/>
                <a:moveTo>
                  <a:pt x="1037374" y="390864"/>
                </a:moveTo>
                <a:cubicBezTo>
                  <a:pt x="1038047" y="390864"/>
                  <a:pt x="1038687" y="391000"/>
                  <a:pt x="1039295" y="391271"/>
                </a:cubicBezTo>
                <a:cubicBezTo>
                  <a:pt x="1039903" y="391542"/>
                  <a:pt x="1040434" y="391906"/>
                  <a:pt x="1040890" y="392361"/>
                </a:cubicBezTo>
                <a:cubicBezTo>
                  <a:pt x="1041346" y="392818"/>
                  <a:pt x="1041710" y="393349"/>
                  <a:pt x="1041981" y="393957"/>
                </a:cubicBezTo>
                <a:cubicBezTo>
                  <a:pt x="1042252" y="394565"/>
                  <a:pt x="1042388" y="395205"/>
                  <a:pt x="1042388" y="395878"/>
                </a:cubicBezTo>
                <a:cubicBezTo>
                  <a:pt x="1042388" y="396572"/>
                  <a:pt x="1042252" y="397218"/>
                  <a:pt x="1041981" y="397815"/>
                </a:cubicBezTo>
                <a:cubicBezTo>
                  <a:pt x="1041710" y="398412"/>
                  <a:pt x="1041346" y="398938"/>
                  <a:pt x="1040890" y="399394"/>
                </a:cubicBezTo>
                <a:cubicBezTo>
                  <a:pt x="1040434" y="399850"/>
                  <a:pt x="1039903" y="400208"/>
                  <a:pt x="1039295" y="400468"/>
                </a:cubicBezTo>
                <a:cubicBezTo>
                  <a:pt x="1038687" y="400729"/>
                  <a:pt x="1038047" y="400859"/>
                  <a:pt x="1037374" y="400859"/>
                </a:cubicBezTo>
                <a:cubicBezTo>
                  <a:pt x="1036680" y="400859"/>
                  <a:pt x="1036034" y="400729"/>
                  <a:pt x="1035437" y="400468"/>
                </a:cubicBezTo>
                <a:cubicBezTo>
                  <a:pt x="1034840" y="400208"/>
                  <a:pt x="1034314" y="399850"/>
                  <a:pt x="1033858" y="399394"/>
                </a:cubicBezTo>
                <a:cubicBezTo>
                  <a:pt x="1033402" y="398938"/>
                  <a:pt x="1033044" y="398412"/>
                  <a:pt x="1032784" y="397815"/>
                </a:cubicBezTo>
                <a:cubicBezTo>
                  <a:pt x="1032523" y="397218"/>
                  <a:pt x="1032393" y="396572"/>
                  <a:pt x="1032393" y="395878"/>
                </a:cubicBezTo>
                <a:cubicBezTo>
                  <a:pt x="1032393" y="395205"/>
                  <a:pt x="1032523" y="394565"/>
                  <a:pt x="1032784" y="393957"/>
                </a:cubicBezTo>
                <a:cubicBezTo>
                  <a:pt x="1033044" y="393349"/>
                  <a:pt x="1033402" y="392818"/>
                  <a:pt x="1033858" y="392361"/>
                </a:cubicBezTo>
                <a:cubicBezTo>
                  <a:pt x="1034314" y="391906"/>
                  <a:pt x="1034840" y="391542"/>
                  <a:pt x="1035437" y="391271"/>
                </a:cubicBezTo>
                <a:cubicBezTo>
                  <a:pt x="1036034" y="391000"/>
                  <a:pt x="1036680" y="390864"/>
                  <a:pt x="1037374" y="390864"/>
                </a:cubicBezTo>
                <a:close/>
                <a:moveTo>
                  <a:pt x="999600" y="390864"/>
                </a:moveTo>
                <a:cubicBezTo>
                  <a:pt x="1001879" y="390864"/>
                  <a:pt x="1003897" y="391222"/>
                  <a:pt x="1005655" y="391938"/>
                </a:cubicBezTo>
                <a:cubicBezTo>
                  <a:pt x="1007413" y="392655"/>
                  <a:pt x="1008895" y="393670"/>
                  <a:pt x="1010099" y="394982"/>
                </a:cubicBezTo>
                <a:cubicBezTo>
                  <a:pt x="1011304" y="396296"/>
                  <a:pt x="1012215" y="397891"/>
                  <a:pt x="1012834" y="399768"/>
                </a:cubicBezTo>
                <a:cubicBezTo>
                  <a:pt x="1013452" y="401646"/>
                  <a:pt x="1013762" y="403745"/>
                  <a:pt x="1013762" y="406068"/>
                </a:cubicBezTo>
                <a:cubicBezTo>
                  <a:pt x="1013762" y="406871"/>
                  <a:pt x="1013751" y="407544"/>
                  <a:pt x="1013729" y="408086"/>
                </a:cubicBezTo>
                <a:cubicBezTo>
                  <a:pt x="1013707" y="408629"/>
                  <a:pt x="1013675" y="409139"/>
                  <a:pt x="1013631" y="409616"/>
                </a:cubicBezTo>
                <a:lnTo>
                  <a:pt x="990679" y="409616"/>
                </a:lnTo>
                <a:cubicBezTo>
                  <a:pt x="990679" y="412959"/>
                  <a:pt x="991613" y="415526"/>
                  <a:pt x="993479" y="417316"/>
                </a:cubicBezTo>
                <a:cubicBezTo>
                  <a:pt x="995346" y="419107"/>
                  <a:pt x="998037" y="420002"/>
                  <a:pt x="1001553" y="420002"/>
                </a:cubicBezTo>
                <a:cubicBezTo>
                  <a:pt x="1002508" y="420002"/>
                  <a:pt x="1003463" y="419964"/>
                  <a:pt x="1004418" y="419888"/>
                </a:cubicBezTo>
                <a:cubicBezTo>
                  <a:pt x="1005373" y="419812"/>
                  <a:pt x="1006295" y="419709"/>
                  <a:pt x="1007185" y="419578"/>
                </a:cubicBezTo>
                <a:cubicBezTo>
                  <a:pt x="1008075" y="419448"/>
                  <a:pt x="1008927" y="419302"/>
                  <a:pt x="1009741" y="419139"/>
                </a:cubicBezTo>
                <a:cubicBezTo>
                  <a:pt x="1010555" y="418977"/>
                  <a:pt x="1011309" y="418797"/>
                  <a:pt x="1012004" y="418602"/>
                </a:cubicBezTo>
                <a:lnTo>
                  <a:pt x="1012004" y="423257"/>
                </a:lnTo>
                <a:cubicBezTo>
                  <a:pt x="1010463" y="423692"/>
                  <a:pt x="1008721" y="424044"/>
                  <a:pt x="1006778" y="424316"/>
                </a:cubicBezTo>
                <a:cubicBezTo>
                  <a:pt x="1004836" y="424587"/>
                  <a:pt x="1002823" y="424723"/>
                  <a:pt x="1000739" y="424723"/>
                </a:cubicBezTo>
                <a:cubicBezTo>
                  <a:pt x="997939" y="424723"/>
                  <a:pt x="995530" y="424343"/>
                  <a:pt x="993512" y="423583"/>
                </a:cubicBezTo>
                <a:cubicBezTo>
                  <a:pt x="991493" y="422823"/>
                  <a:pt x="989838" y="421722"/>
                  <a:pt x="988547" y="420279"/>
                </a:cubicBezTo>
                <a:cubicBezTo>
                  <a:pt x="987256" y="418835"/>
                  <a:pt x="986301" y="417066"/>
                  <a:pt x="985682" y="414972"/>
                </a:cubicBezTo>
                <a:cubicBezTo>
                  <a:pt x="985063" y="412878"/>
                  <a:pt x="984754" y="410506"/>
                  <a:pt x="984754" y="407858"/>
                </a:cubicBezTo>
                <a:cubicBezTo>
                  <a:pt x="984754" y="405557"/>
                  <a:pt x="985085" y="403382"/>
                  <a:pt x="985747" y="401331"/>
                </a:cubicBezTo>
                <a:cubicBezTo>
                  <a:pt x="986409" y="399280"/>
                  <a:pt x="987375" y="397478"/>
                  <a:pt x="988645" y="395927"/>
                </a:cubicBezTo>
                <a:cubicBezTo>
                  <a:pt x="989914" y="394375"/>
                  <a:pt x="991472" y="393143"/>
                  <a:pt x="993316" y="392232"/>
                </a:cubicBezTo>
                <a:cubicBezTo>
                  <a:pt x="995161" y="391320"/>
                  <a:pt x="997256" y="390864"/>
                  <a:pt x="999600" y="390864"/>
                </a:cubicBezTo>
                <a:close/>
                <a:moveTo>
                  <a:pt x="932795" y="390864"/>
                </a:moveTo>
                <a:cubicBezTo>
                  <a:pt x="934770" y="390864"/>
                  <a:pt x="936549" y="391081"/>
                  <a:pt x="938134" y="391515"/>
                </a:cubicBezTo>
                <a:cubicBezTo>
                  <a:pt x="939718" y="391949"/>
                  <a:pt x="941058" y="392611"/>
                  <a:pt x="942154" y="393501"/>
                </a:cubicBezTo>
                <a:cubicBezTo>
                  <a:pt x="943250" y="394391"/>
                  <a:pt x="944092" y="395509"/>
                  <a:pt x="944678" y="396854"/>
                </a:cubicBezTo>
                <a:cubicBezTo>
                  <a:pt x="945264" y="398200"/>
                  <a:pt x="945557" y="399784"/>
                  <a:pt x="945557" y="401607"/>
                </a:cubicBezTo>
                <a:lnTo>
                  <a:pt x="945557" y="424136"/>
                </a:lnTo>
                <a:lnTo>
                  <a:pt x="940478" y="424136"/>
                </a:lnTo>
                <a:lnTo>
                  <a:pt x="940348" y="419741"/>
                </a:lnTo>
                <a:cubicBezTo>
                  <a:pt x="938568" y="421500"/>
                  <a:pt x="936761" y="422769"/>
                  <a:pt x="934927" y="423551"/>
                </a:cubicBezTo>
                <a:cubicBezTo>
                  <a:pt x="933093" y="424332"/>
                  <a:pt x="931167" y="424723"/>
                  <a:pt x="929148" y="424723"/>
                </a:cubicBezTo>
                <a:cubicBezTo>
                  <a:pt x="927282" y="424723"/>
                  <a:pt x="925686" y="424484"/>
                  <a:pt x="924362" y="424006"/>
                </a:cubicBezTo>
                <a:cubicBezTo>
                  <a:pt x="923039" y="423529"/>
                  <a:pt x="921948" y="422872"/>
                  <a:pt x="921091" y="422036"/>
                </a:cubicBezTo>
                <a:cubicBezTo>
                  <a:pt x="920233" y="421201"/>
                  <a:pt x="919604" y="420219"/>
                  <a:pt x="919202" y="419090"/>
                </a:cubicBezTo>
                <a:cubicBezTo>
                  <a:pt x="918801" y="417962"/>
                  <a:pt x="918600" y="416735"/>
                  <a:pt x="918600" y="415411"/>
                </a:cubicBezTo>
                <a:cubicBezTo>
                  <a:pt x="918600" y="412134"/>
                  <a:pt x="919821" y="409568"/>
                  <a:pt x="922263" y="407712"/>
                </a:cubicBezTo>
                <a:cubicBezTo>
                  <a:pt x="924704" y="405856"/>
                  <a:pt x="928313" y="404928"/>
                  <a:pt x="933088" y="404928"/>
                </a:cubicBezTo>
                <a:lnTo>
                  <a:pt x="939859" y="404928"/>
                </a:lnTo>
                <a:lnTo>
                  <a:pt x="939859" y="402063"/>
                </a:lnTo>
                <a:cubicBezTo>
                  <a:pt x="939859" y="400132"/>
                  <a:pt x="939241" y="398585"/>
                  <a:pt x="938004" y="397424"/>
                </a:cubicBezTo>
                <a:cubicBezTo>
                  <a:pt x="936766" y="396263"/>
                  <a:pt x="934878" y="395682"/>
                  <a:pt x="932339" y="395682"/>
                </a:cubicBezTo>
                <a:cubicBezTo>
                  <a:pt x="930494" y="395682"/>
                  <a:pt x="928676" y="395889"/>
                  <a:pt x="926886" y="396301"/>
                </a:cubicBezTo>
                <a:cubicBezTo>
                  <a:pt x="925095" y="396713"/>
                  <a:pt x="923245" y="397299"/>
                  <a:pt x="921335" y="398059"/>
                </a:cubicBezTo>
                <a:lnTo>
                  <a:pt x="921335" y="392948"/>
                </a:lnTo>
                <a:cubicBezTo>
                  <a:pt x="922051" y="392687"/>
                  <a:pt x="922849" y="392432"/>
                  <a:pt x="923728" y="392183"/>
                </a:cubicBezTo>
                <a:cubicBezTo>
                  <a:pt x="924607" y="391933"/>
                  <a:pt x="925535" y="391711"/>
                  <a:pt x="926511" y="391515"/>
                </a:cubicBezTo>
                <a:cubicBezTo>
                  <a:pt x="927488" y="391320"/>
                  <a:pt x="928508" y="391163"/>
                  <a:pt x="929571" y="391043"/>
                </a:cubicBezTo>
                <a:cubicBezTo>
                  <a:pt x="930635" y="390924"/>
                  <a:pt x="931709" y="390864"/>
                  <a:pt x="932795" y="390864"/>
                </a:cubicBezTo>
                <a:close/>
                <a:moveTo>
                  <a:pt x="792655" y="390864"/>
                </a:moveTo>
                <a:cubicBezTo>
                  <a:pt x="796019" y="390864"/>
                  <a:pt x="798564" y="391857"/>
                  <a:pt x="800290" y="393843"/>
                </a:cubicBezTo>
                <a:cubicBezTo>
                  <a:pt x="802015" y="395829"/>
                  <a:pt x="802878" y="398819"/>
                  <a:pt x="802878" y="402812"/>
                </a:cubicBezTo>
                <a:lnTo>
                  <a:pt x="802878" y="424136"/>
                </a:lnTo>
                <a:lnTo>
                  <a:pt x="797213" y="424136"/>
                </a:lnTo>
                <a:lnTo>
                  <a:pt x="797213" y="403268"/>
                </a:lnTo>
                <a:cubicBezTo>
                  <a:pt x="797213" y="400707"/>
                  <a:pt x="796736" y="398813"/>
                  <a:pt x="795781" y="397587"/>
                </a:cubicBezTo>
                <a:cubicBezTo>
                  <a:pt x="794826" y="396361"/>
                  <a:pt x="793404" y="395747"/>
                  <a:pt x="791516" y="395747"/>
                </a:cubicBezTo>
                <a:cubicBezTo>
                  <a:pt x="790821" y="395747"/>
                  <a:pt x="790143" y="395851"/>
                  <a:pt x="789481" y="396057"/>
                </a:cubicBezTo>
                <a:cubicBezTo>
                  <a:pt x="788819" y="396263"/>
                  <a:pt x="788130" y="396621"/>
                  <a:pt x="787414" y="397131"/>
                </a:cubicBezTo>
                <a:cubicBezTo>
                  <a:pt x="786697" y="397641"/>
                  <a:pt x="785921" y="398330"/>
                  <a:pt x="785086" y="399198"/>
                </a:cubicBezTo>
                <a:cubicBezTo>
                  <a:pt x="784250" y="400067"/>
                  <a:pt x="783312" y="401152"/>
                  <a:pt x="782270" y="402454"/>
                </a:cubicBezTo>
                <a:lnTo>
                  <a:pt x="782270" y="424136"/>
                </a:lnTo>
                <a:lnTo>
                  <a:pt x="776605" y="424136"/>
                </a:lnTo>
                <a:lnTo>
                  <a:pt x="776605" y="391450"/>
                </a:lnTo>
                <a:lnTo>
                  <a:pt x="781651" y="391450"/>
                </a:lnTo>
                <a:lnTo>
                  <a:pt x="781879" y="396724"/>
                </a:lnTo>
                <a:cubicBezTo>
                  <a:pt x="782834" y="395596"/>
                  <a:pt x="783757" y="394657"/>
                  <a:pt x="784646" y="393908"/>
                </a:cubicBezTo>
                <a:cubicBezTo>
                  <a:pt x="785536" y="393159"/>
                  <a:pt x="786410" y="392557"/>
                  <a:pt x="787267" y="392101"/>
                </a:cubicBezTo>
                <a:cubicBezTo>
                  <a:pt x="788124" y="391645"/>
                  <a:pt x="788998" y="391326"/>
                  <a:pt x="789888" y="391141"/>
                </a:cubicBezTo>
                <a:cubicBezTo>
                  <a:pt x="790778" y="390956"/>
                  <a:pt x="791700" y="390864"/>
                  <a:pt x="792655" y="390864"/>
                </a:cubicBezTo>
                <a:close/>
                <a:moveTo>
                  <a:pt x="761346" y="390864"/>
                </a:moveTo>
                <a:cubicBezTo>
                  <a:pt x="763321" y="390864"/>
                  <a:pt x="765101" y="391081"/>
                  <a:pt x="766684" y="391515"/>
                </a:cubicBezTo>
                <a:cubicBezTo>
                  <a:pt x="768269" y="391949"/>
                  <a:pt x="769609" y="392611"/>
                  <a:pt x="770706" y="393501"/>
                </a:cubicBezTo>
                <a:cubicBezTo>
                  <a:pt x="771802" y="394391"/>
                  <a:pt x="772642" y="395509"/>
                  <a:pt x="773228" y="396854"/>
                </a:cubicBezTo>
                <a:cubicBezTo>
                  <a:pt x="773815" y="398200"/>
                  <a:pt x="774108" y="399784"/>
                  <a:pt x="774108" y="401607"/>
                </a:cubicBezTo>
                <a:lnTo>
                  <a:pt x="774108" y="424136"/>
                </a:lnTo>
                <a:lnTo>
                  <a:pt x="769029" y="424136"/>
                </a:lnTo>
                <a:lnTo>
                  <a:pt x="768899" y="419741"/>
                </a:lnTo>
                <a:cubicBezTo>
                  <a:pt x="767119" y="421500"/>
                  <a:pt x="765312" y="422769"/>
                  <a:pt x="763478" y="423551"/>
                </a:cubicBezTo>
                <a:cubicBezTo>
                  <a:pt x="761644" y="424332"/>
                  <a:pt x="759718" y="424723"/>
                  <a:pt x="757699" y="424723"/>
                </a:cubicBezTo>
                <a:cubicBezTo>
                  <a:pt x="755833" y="424723"/>
                  <a:pt x="754238" y="424484"/>
                  <a:pt x="752914" y="424006"/>
                </a:cubicBezTo>
                <a:cubicBezTo>
                  <a:pt x="751589" y="423529"/>
                  <a:pt x="750499" y="422872"/>
                  <a:pt x="749642" y="422036"/>
                </a:cubicBezTo>
                <a:cubicBezTo>
                  <a:pt x="748784" y="421201"/>
                  <a:pt x="748155" y="420219"/>
                  <a:pt x="747753" y="419090"/>
                </a:cubicBezTo>
                <a:cubicBezTo>
                  <a:pt x="747352" y="417962"/>
                  <a:pt x="747151" y="416735"/>
                  <a:pt x="747151" y="415411"/>
                </a:cubicBezTo>
                <a:cubicBezTo>
                  <a:pt x="747151" y="412134"/>
                  <a:pt x="748372" y="409568"/>
                  <a:pt x="750814" y="407712"/>
                </a:cubicBezTo>
                <a:cubicBezTo>
                  <a:pt x="753255" y="405856"/>
                  <a:pt x="756864" y="404928"/>
                  <a:pt x="761639" y="404928"/>
                </a:cubicBezTo>
                <a:lnTo>
                  <a:pt x="768410" y="404928"/>
                </a:lnTo>
                <a:lnTo>
                  <a:pt x="768410" y="402063"/>
                </a:lnTo>
                <a:cubicBezTo>
                  <a:pt x="768410" y="400132"/>
                  <a:pt x="767791" y="398585"/>
                  <a:pt x="766554" y="397424"/>
                </a:cubicBezTo>
                <a:cubicBezTo>
                  <a:pt x="765317" y="396263"/>
                  <a:pt x="763429" y="395682"/>
                  <a:pt x="760890" y="395682"/>
                </a:cubicBezTo>
                <a:cubicBezTo>
                  <a:pt x="759045" y="395682"/>
                  <a:pt x="757227" y="395889"/>
                  <a:pt x="755437" y="396301"/>
                </a:cubicBezTo>
                <a:cubicBezTo>
                  <a:pt x="753646" y="396713"/>
                  <a:pt x="751796" y="397299"/>
                  <a:pt x="749886" y="398059"/>
                </a:cubicBezTo>
                <a:lnTo>
                  <a:pt x="749886" y="392948"/>
                </a:lnTo>
                <a:cubicBezTo>
                  <a:pt x="750602" y="392687"/>
                  <a:pt x="751400" y="392432"/>
                  <a:pt x="752279" y="392183"/>
                </a:cubicBezTo>
                <a:cubicBezTo>
                  <a:pt x="753158" y="391933"/>
                  <a:pt x="754085" y="391711"/>
                  <a:pt x="755062" y="391515"/>
                </a:cubicBezTo>
                <a:cubicBezTo>
                  <a:pt x="756039" y="391320"/>
                  <a:pt x="757059" y="391163"/>
                  <a:pt x="758122" y="391043"/>
                </a:cubicBezTo>
                <a:cubicBezTo>
                  <a:pt x="759186" y="390924"/>
                  <a:pt x="760261" y="390864"/>
                  <a:pt x="761346" y="390864"/>
                </a:cubicBezTo>
                <a:close/>
                <a:moveTo>
                  <a:pt x="656701" y="390864"/>
                </a:moveTo>
                <a:cubicBezTo>
                  <a:pt x="658980" y="390864"/>
                  <a:pt x="660998" y="391222"/>
                  <a:pt x="662756" y="391938"/>
                </a:cubicBezTo>
                <a:cubicBezTo>
                  <a:pt x="664514" y="392655"/>
                  <a:pt x="665996" y="393670"/>
                  <a:pt x="667200" y="394982"/>
                </a:cubicBezTo>
                <a:cubicBezTo>
                  <a:pt x="668405" y="396296"/>
                  <a:pt x="669316" y="397891"/>
                  <a:pt x="669935" y="399768"/>
                </a:cubicBezTo>
                <a:cubicBezTo>
                  <a:pt x="670553" y="401646"/>
                  <a:pt x="670863" y="403745"/>
                  <a:pt x="670863" y="406068"/>
                </a:cubicBezTo>
                <a:cubicBezTo>
                  <a:pt x="670863" y="406871"/>
                  <a:pt x="670852" y="407544"/>
                  <a:pt x="670830" y="408086"/>
                </a:cubicBezTo>
                <a:cubicBezTo>
                  <a:pt x="670808" y="408629"/>
                  <a:pt x="670776" y="409139"/>
                  <a:pt x="670733" y="409616"/>
                </a:cubicBezTo>
                <a:lnTo>
                  <a:pt x="647780" y="409616"/>
                </a:lnTo>
                <a:cubicBezTo>
                  <a:pt x="647780" y="412959"/>
                  <a:pt x="648713" y="415526"/>
                  <a:pt x="650580" y="417316"/>
                </a:cubicBezTo>
                <a:cubicBezTo>
                  <a:pt x="652447" y="419107"/>
                  <a:pt x="655138" y="420002"/>
                  <a:pt x="658654" y="420002"/>
                </a:cubicBezTo>
                <a:cubicBezTo>
                  <a:pt x="659609" y="420002"/>
                  <a:pt x="660564" y="419964"/>
                  <a:pt x="661519" y="419888"/>
                </a:cubicBezTo>
                <a:cubicBezTo>
                  <a:pt x="662474" y="419812"/>
                  <a:pt x="663397" y="419709"/>
                  <a:pt x="664286" y="419578"/>
                </a:cubicBezTo>
                <a:cubicBezTo>
                  <a:pt x="665176" y="419448"/>
                  <a:pt x="666028" y="419302"/>
                  <a:pt x="666842" y="419139"/>
                </a:cubicBezTo>
                <a:cubicBezTo>
                  <a:pt x="667656" y="418977"/>
                  <a:pt x="668410" y="418797"/>
                  <a:pt x="669105" y="418602"/>
                </a:cubicBezTo>
                <a:lnTo>
                  <a:pt x="669105" y="423257"/>
                </a:lnTo>
                <a:cubicBezTo>
                  <a:pt x="667564" y="423692"/>
                  <a:pt x="665822" y="424044"/>
                  <a:pt x="663879" y="424316"/>
                </a:cubicBezTo>
                <a:cubicBezTo>
                  <a:pt x="661937" y="424587"/>
                  <a:pt x="659924" y="424723"/>
                  <a:pt x="657840" y="424723"/>
                </a:cubicBezTo>
                <a:cubicBezTo>
                  <a:pt x="655040" y="424723"/>
                  <a:pt x="652631" y="424343"/>
                  <a:pt x="650613" y="423583"/>
                </a:cubicBezTo>
                <a:cubicBezTo>
                  <a:pt x="648594" y="422823"/>
                  <a:pt x="646939" y="421722"/>
                  <a:pt x="645648" y="420279"/>
                </a:cubicBezTo>
                <a:cubicBezTo>
                  <a:pt x="644357" y="418835"/>
                  <a:pt x="643402" y="417066"/>
                  <a:pt x="642783" y="414972"/>
                </a:cubicBezTo>
                <a:cubicBezTo>
                  <a:pt x="642164" y="412878"/>
                  <a:pt x="641855" y="410506"/>
                  <a:pt x="641855" y="407858"/>
                </a:cubicBezTo>
                <a:cubicBezTo>
                  <a:pt x="641855" y="405557"/>
                  <a:pt x="642186" y="403382"/>
                  <a:pt x="642848" y="401331"/>
                </a:cubicBezTo>
                <a:cubicBezTo>
                  <a:pt x="643510" y="399280"/>
                  <a:pt x="644476" y="397478"/>
                  <a:pt x="645746" y="395927"/>
                </a:cubicBezTo>
                <a:cubicBezTo>
                  <a:pt x="647015" y="394375"/>
                  <a:pt x="648572" y="393143"/>
                  <a:pt x="650418" y="392232"/>
                </a:cubicBezTo>
                <a:cubicBezTo>
                  <a:pt x="652262" y="391320"/>
                  <a:pt x="654357" y="390864"/>
                  <a:pt x="656701" y="390864"/>
                </a:cubicBezTo>
                <a:close/>
                <a:moveTo>
                  <a:pt x="475726" y="390864"/>
                </a:moveTo>
                <a:cubicBezTo>
                  <a:pt x="478070" y="390864"/>
                  <a:pt x="480170" y="391228"/>
                  <a:pt x="482025" y="391955"/>
                </a:cubicBezTo>
                <a:cubicBezTo>
                  <a:pt x="483881" y="392682"/>
                  <a:pt x="485455" y="393745"/>
                  <a:pt x="486746" y="395145"/>
                </a:cubicBezTo>
                <a:cubicBezTo>
                  <a:pt x="488037" y="396545"/>
                  <a:pt x="489025" y="398287"/>
                  <a:pt x="489709" y="400370"/>
                </a:cubicBezTo>
                <a:cubicBezTo>
                  <a:pt x="490393" y="402454"/>
                  <a:pt x="490734" y="404842"/>
                  <a:pt x="490734" y="407533"/>
                </a:cubicBezTo>
                <a:cubicBezTo>
                  <a:pt x="490734" y="410072"/>
                  <a:pt x="490376" y="412400"/>
                  <a:pt x="489660" y="414516"/>
                </a:cubicBezTo>
                <a:cubicBezTo>
                  <a:pt x="488944" y="416632"/>
                  <a:pt x="487913" y="418445"/>
                  <a:pt x="486567" y="419953"/>
                </a:cubicBezTo>
                <a:cubicBezTo>
                  <a:pt x="485221" y="421462"/>
                  <a:pt x="483582" y="422634"/>
                  <a:pt x="481651" y="423469"/>
                </a:cubicBezTo>
                <a:cubicBezTo>
                  <a:pt x="479719" y="424305"/>
                  <a:pt x="477527" y="424723"/>
                  <a:pt x="475075" y="424723"/>
                </a:cubicBezTo>
                <a:cubicBezTo>
                  <a:pt x="472731" y="424723"/>
                  <a:pt x="470631" y="424359"/>
                  <a:pt x="468775" y="423632"/>
                </a:cubicBezTo>
                <a:cubicBezTo>
                  <a:pt x="466919" y="422905"/>
                  <a:pt x="465346" y="421836"/>
                  <a:pt x="464054" y="420425"/>
                </a:cubicBezTo>
                <a:cubicBezTo>
                  <a:pt x="462763" y="419014"/>
                  <a:pt x="461776" y="417267"/>
                  <a:pt x="461092" y="415184"/>
                </a:cubicBezTo>
                <a:cubicBezTo>
                  <a:pt x="460408" y="413100"/>
                  <a:pt x="460066" y="410702"/>
                  <a:pt x="460066" y="407988"/>
                </a:cubicBezTo>
                <a:cubicBezTo>
                  <a:pt x="460066" y="405449"/>
                  <a:pt x="460424" y="403132"/>
                  <a:pt x="461140" y="401038"/>
                </a:cubicBezTo>
                <a:cubicBezTo>
                  <a:pt x="461857" y="398944"/>
                  <a:pt x="462888" y="397142"/>
                  <a:pt x="464234" y="395634"/>
                </a:cubicBezTo>
                <a:cubicBezTo>
                  <a:pt x="465579" y="394125"/>
                  <a:pt x="467218" y="392953"/>
                  <a:pt x="469149" y="392118"/>
                </a:cubicBezTo>
                <a:cubicBezTo>
                  <a:pt x="471081" y="391282"/>
                  <a:pt x="473273" y="390864"/>
                  <a:pt x="475726" y="390864"/>
                </a:cubicBezTo>
                <a:close/>
                <a:moveTo>
                  <a:pt x="304276" y="390864"/>
                </a:moveTo>
                <a:cubicBezTo>
                  <a:pt x="306555" y="390864"/>
                  <a:pt x="308573" y="391222"/>
                  <a:pt x="310331" y="391938"/>
                </a:cubicBezTo>
                <a:cubicBezTo>
                  <a:pt x="312089" y="392655"/>
                  <a:pt x="313571" y="393670"/>
                  <a:pt x="314775" y="394982"/>
                </a:cubicBezTo>
                <a:cubicBezTo>
                  <a:pt x="315980" y="396296"/>
                  <a:pt x="316891" y="397891"/>
                  <a:pt x="317510" y="399768"/>
                </a:cubicBezTo>
                <a:cubicBezTo>
                  <a:pt x="318128" y="401646"/>
                  <a:pt x="318438" y="403745"/>
                  <a:pt x="318438" y="406068"/>
                </a:cubicBezTo>
                <a:cubicBezTo>
                  <a:pt x="318438" y="406871"/>
                  <a:pt x="318427" y="407544"/>
                  <a:pt x="318405" y="408086"/>
                </a:cubicBezTo>
                <a:cubicBezTo>
                  <a:pt x="318383" y="408629"/>
                  <a:pt x="318351" y="409139"/>
                  <a:pt x="318308" y="409616"/>
                </a:cubicBezTo>
                <a:lnTo>
                  <a:pt x="295355" y="409616"/>
                </a:lnTo>
                <a:cubicBezTo>
                  <a:pt x="295355" y="412959"/>
                  <a:pt x="296289" y="415526"/>
                  <a:pt x="298155" y="417316"/>
                </a:cubicBezTo>
                <a:cubicBezTo>
                  <a:pt x="300022" y="419107"/>
                  <a:pt x="302713" y="420002"/>
                  <a:pt x="306229" y="420002"/>
                </a:cubicBezTo>
                <a:cubicBezTo>
                  <a:pt x="307184" y="420002"/>
                  <a:pt x="308139" y="419964"/>
                  <a:pt x="309094" y="419888"/>
                </a:cubicBezTo>
                <a:cubicBezTo>
                  <a:pt x="310049" y="419812"/>
                  <a:pt x="310971" y="419709"/>
                  <a:pt x="311861" y="419578"/>
                </a:cubicBezTo>
                <a:cubicBezTo>
                  <a:pt x="312751" y="419448"/>
                  <a:pt x="313603" y="419302"/>
                  <a:pt x="314417" y="419139"/>
                </a:cubicBezTo>
                <a:cubicBezTo>
                  <a:pt x="315231" y="418977"/>
                  <a:pt x="315985" y="418797"/>
                  <a:pt x="316680" y="418602"/>
                </a:cubicBezTo>
                <a:lnTo>
                  <a:pt x="316680" y="423257"/>
                </a:lnTo>
                <a:cubicBezTo>
                  <a:pt x="315139" y="423692"/>
                  <a:pt x="313397" y="424044"/>
                  <a:pt x="311454" y="424316"/>
                </a:cubicBezTo>
                <a:cubicBezTo>
                  <a:pt x="309512" y="424587"/>
                  <a:pt x="307499" y="424723"/>
                  <a:pt x="305415" y="424723"/>
                </a:cubicBezTo>
                <a:cubicBezTo>
                  <a:pt x="302615" y="424723"/>
                  <a:pt x="300206" y="424343"/>
                  <a:pt x="298188" y="423583"/>
                </a:cubicBezTo>
                <a:cubicBezTo>
                  <a:pt x="296169" y="422823"/>
                  <a:pt x="294514" y="421722"/>
                  <a:pt x="293223" y="420279"/>
                </a:cubicBezTo>
                <a:cubicBezTo>
                  <a:pt x="291932" y="418835"/>
                  <a:pt x="290977" y="417066"/>
                  <a:pt x="290358" y="414972"/>
                </a:cubicBezTo>
                <a:cubicBezTo>
                  <a:pt x="289739" y="412878"/>
                  <a:pt x="289430" y="410506"/>
                  <a:pt x="289430" y="407858"/>
                </a:cubicBezTo>
                <a:cubicBezTo>
                  <a:pt x="289430" y="405557"/>
                  <a:pt x="289761" y="403382"/>
                  <a:pt x="290423" y="401331"/>
                </a:cubicBezTo>
                <a:cubicBezTo>
                  <a:pt x="291085" y="399280"/>
                  <a:pt x="292051" y="397478"/>
                  <a:pt x="293321" y="395927"/>
                </a:cubicBezTo>
                <a:cubicBezTo>
                  <a:pt x="294590" y="394375"/>
                  <a:pt x="296148" y="393143"/>
                  <a:pt x="297993" y="392232"/>
                </a:cubicBezTo>
                <a:cubicBezTo>
                  <a:pt x="299837" y="391320"/>
                  <a:pt x="301932" y="390864"/>
                  <a:pt x="304276" y="390864"/>
                </a:cubicBezTo>
                <a:close/>
                <a:moveTo>
                  <a:pt x="166024" y="390864"/>
                </a:moveTo>
                <a:cubicBezTo>
                  <a:pt x="169410" y="390864"/>
                  <a:pt x="171976" y="391960"/>
                  <a:pt x="173723" y="394152"/>
                </a:cubicBezTo>
                <a:cubicBezTo>
                  <a:pt x="175471" y="396344"/>
                  <a:pt x="176279" y="399600"/>
                  <a:pt x="176149" y="403919"/>
                </a:cubicBezTo>
                <a:lnTo>
                  <a:pt x="170419" y="403919"/>
                </a:lnTo>
                <a:cubicBezTo>
                  <a:pt x="170484" y="401054"/>
                  <a:pt x="170066" y="398976"/>
                  <a:pt x="169166" y="397685"/>
                </a:cubicBezTo>
                <a:cubicBezTo>
                  <a:pt x="168265" y="396393"/>
                  <a:pt x="166946" y="395747"/>
                  <a:pt x="165210" y="395747"/>
                </a:cubicBezTo>
                <a:cubicBezTo>
                  <a:pt x="164450" y="395747"/>
                  <a:pt x="163685" y="395883"/>
                  <a:pt x="162915" y="396154"/>
                </a:cubicBezTo>
                <a:cubicBezTo>
                  <a:pt x="162144" y="396426"/>
                  <a:pt x="161352" y="396860"/>
                  <a:pt x="160538" y="397457"/>
                </a:cubicBezTo>
                <a:cubicBezTo>
                  <a:pt x="159724" y="398054"/>
                  <a:pt x="158861" y="398819"/>
                  <a:pt x="157950" y="399752"/>
                </a:cubicBezTo>
                <a:cubicBezTo>
                  <a:pt x="157038" y="400685"/>
                  <a:pt x="156061" y="401814"/>
                  <a:pt x="155020" y="403138"/>
                </a:cubicBezTo>
                <a:lnTo>
                  <a:pt x="155020" y="424136"/>
                </a:lnTo>
                <a:lnTo>
                  <a:pt x="149290" y="424136"/>
                </a:lnTo>
                <a:lnTo>
                  <a:pt x="149290" y="391450"/>
                </a:lnTo>
                <a:lnTo>
                  <a:pt x="154467" y="391450"/>
                </a:lnTo>
                <a:lnTo>
                  <a:pt x="154629" y="397473"/>
                </a:lnTo>
                <a:cubicBezTo>
                  <a:pt x="156561" y="395151"/>
                  <a:pt x="158465" y="393469"/>
                  <a:pt x="160343" y="392427"/>
                </a:cubicBezTo>
                <a:cubicBezTo>
                  <a:pt x="162220" y="391385"/>
                  <a:pt x="164114" y="390864"/>
                  <a:pt x="166024" y="390864"/>
                </a:cubicBezTo>
                <a:close/>
                <a:moveTo>
                  <a:pt x="132826" y="390864"/>
                </a:moveTo>
                <a:cubicBezTo>
                  <a:pt x="135105" y="390864"/>
                  <a:pt x="137123" y="391222"/>
                  <a:pt x="138881" y="391938"/>
                </a:cubicBezTo>
                <a:cubicBezTo>
                  <a:pt x="140639" y="392655"/>
                  <a:pt x="142121" y="393670"/>
                  <a:pt x="143325" y="394982"/>
                </a:cubicBezTo>
                <a:cubicBezTo>
                  <a:pt x="144530" y="396296"/>
                  <a:pt x="145441" y="397891"/>
                  <a:pt x="146060" y="399768"/>
                </a:cubicBezTo>
                <a:cubicBezTo>
                  <a:pt x="146678" y="401646"/>
                  <a:pt x="146988" y="403745"/>
                  <a:pt x="146988" y="406068"/>
                </a:cubicBezTo>
                <a:cubicBezTo>
                  <a:pt x="146988" y="406871"/>
                  <a:pt x="146977" y="407544"/>
                  <a:pt x="146955" y="408086"/>
                </a:cubicBezTo>
                <a:cubicBezTo>
                  <a:pt x="146934" y="408629"/>
                  <a:pt x="146901" y="409139"/>
                  <a:pt x="146857" y="409616"/>
                </a:cubicBezTo>
                <a:lnTo>
                  <a:pt x="123905" y="409616"/>
                </a:lnTo>
                <a:cubicBezTo>
                  <a:pt x="123905" y="412959"/>
                  <a:pt x="124839" y="415526"/>
                  <a:pt x="126705" y="417316"/>
                </a:cubicBezTo>
                <a:cubicBezTo>
                  <a:pt x="128572" y="419107"/>
                  <a:pt x="131263" y="420002"/>
                  <a:pt x="134779" y="420002"/>
                </a:cubicBezTo>
                <a:cubicBezTo>
                  <a:pt x="135734" y="420002"/>
                  <a:pt x="136689" y="419964"/>
                  <a:pt x="137644" y="419888"/>
                </a:cubicBezTo>
                <a:cubicBezTo>
                  <a:pt x="138599" y="419812"/>
                  <a:pt x="139521" y="419709"/>
                  <a:pt x="140411" y="419578"/>
                </a:cubicBezTo>
                <a:cubicBezTo>
                  <a:pt x="141301" y="419448"/>
                  <a:pt x="142153" y="419302"/>
                  <a:pt x="142967" y="419139"/>
                </a:cubicBezTo>
                <a:cubicBezTo>
                  <a:pt x="143781" y="418977"/>
                  <a:pt x="144535" y="418797"/>
                  <a:pt x="145229" y="418602"/>
                </a:cubicBezTo>
                <a:lnTo>
                  <a:pt x="145229" y="423257"/>
                </a:lnTo>
                <a:cubicBezTo>
                  <a:pt x="143689" y="423692"/>
                  <a:pt x="141947" y="424044"/>
                  <a:pt x="140004" y="424316"/>
                </a:cubicBezTo>
                <a:cubicBezTo>
                  <a:pt x="138062" y="424587"/>
                  <a:pt x="136049" y="424723"/>
                  <a:pt x="133965" y="424723"/>
                </a:cubicBezTo>
                <a:cubicBezTo>
                  <a:pt x="131165" y="424723"/>
                  <a:pt x="128756" y="424343"/>
                  <a:pt x="126738" y="423583"/>
                </a:cubicBezTo>
                <a:cubicBezTo>
                  <a:pt x="124719" y="422823"/>
                  <a:pt x="123064" y="421722"/>
                  <a:pt x="121773" y="420279"/>
                </a:cubicBezTo>
                <a:cubicBezTo>
                  <a:pt x="120482" y="418835"/>
                  <a:pt x="119527" y="417066"/>
                  <a:pt x="118908" y="414972"/>
                </a:cubicBezTo>
                <a:cubicBezTo>
                  <a:pt x="118289" y="412878"/>
                  <a:pt x="117980" y="410506"/>
                  <a:pt x="117980" y="407858"/>
                </a:cubicBezTo>
                <a:cubicBezTo>
                  <a:pt x="117980" y="405557"/>
                  <a:pt x="118311" y="403382"/>
                  <a:pt x="118973" y="401331"/>
                </a:cubicBezTo>
                <a:cubicBezTo>
                  <a:pt x="119635" y="399280"/>
                  <a:pt x="120601" y="397478"/>
                  <a:pt x="121870" y="395927"/>
                </a:cubicBezTo>
                <a:cubicBezTo>
                  <a:pt x="123140" y="394375"/>
                  <a:pt x="124698" y="393143"/>
                  <a:pt x="126542" y="392232"/>
                </a:cubicBezTo>
                <a:cubicBezTo>
                  <a:pt x="128387" y="391320"/>
                  <a:pt x="130482" y="390864"/>
                  <a:pt x="132826" y="390864"/>
                </a:cubicBezTo>
                <a:close/>
                <a:moveTo>
                  <a:pt x="59230" y="390864"/>
                </a:moveTo>
                <a:cubicBezTo>
                  <a:pt x="62594" y="390864"/>
                  <a:pt x="65139" y="391857"/>
                  <a:pt x="66865" y="393843"/>
                </a:cubicBezTo>
                <a:cubicBezTo>
                  <a:pt x="68590" y="395829"/>
                  <a:pt x="69453" y="398819"/>
                  <a:pt x="69453" y="402812"/>
                </a:cubicBezTo>
                <a:lnTo>
                  <a:pt x="69453" y="424136"/>
                </a:lnTo>
                <a:lnTo>
                  <a:pt x="63788" y="424136"/>
                </a:lnTo>
                <a:lnTo>
                  <a:pt x="63788" y="403268"/>
                </a:lnTo>
                <a:cubicBezTo>
                  <a:pt x="63788" y="400707"/>
                  <a:pt x="63310" y="398813"/>
                  <a:pt x="62356" y="397587"/>
                </a:cubicBezTo>
                <a:cubicBezTo>
                  <a:pt x="61401" y="396361"/>
                  <a:pt x="59979" y="395747"/>
                  <a:pt x="58091" y="395747"/>
                </a:cubicBezTo>
                <a:cubicBezTo>
                  <a:pt x="57396" y="395747"/>
                  <a:pt x="56718" y="395851"/>
                  <a:pt x="56056" y="396057"/>
                </a:cubicBezTo>
                <a:cubicBezTo>
                  <a:pt x="55394" y="396263"/>
                  <a:pt x="54705" y="396621"/>
                  <a:pt x="53989" y="397131"/>
                </a:cubicBezTo>
                <a:cubicBezTo>
                  <a:pt x="53272" y="397641"/>
                  <a:pt x="52496" y="398330"/>
                  <a:pt x="51661" y="399198"/>
                </a:cubicBezTo>
                <a:cubicBezTo>
                  <a:pt x="50825" y="400067"/>
                  <a:pt x="49887" y="401152"/>
                  <a:pt x="48845" y="402454"/>
                </a:cubicBezTo>
                <a:lnTo>
                  <a:pt x="48845" y="424136"/>
                </a:lnTo>
                <a:lnTo>
                  <a:pt x="43180" y="424136"/>
                </a:lnTo>
                <a:lnTo>
                  <a:pt x="43180" y="391450"/>
                </a:lnTo>
                <a:lnTo>
                  <a:pt x="48226" y="391450"/>
                </a:lnTo>
                <a:lnTo>
                  <a:pt x="48454" y="396724"/>
                </a:lnTo>
                <a:cubicBezTo>
                  <a:pt x="49409" y="395596"/>
                  <a:pt x="50331" y="394657"/>
                  <a:pt x="51221" y="393908"/>
                </a:cubicBezTo>
                <a:cubicBezTo>
                  <a:pt x="52111" y="393159"/>
                  <a:pt x="52985" y="392557"/>
                  <a:pt x="53842" y="392101"/>
                </a:cubicBezTo>
                <a:cubicBezTo>
                  <a:pt x="54699" y="391645"/>
                  <a:pt x="55573" y="391326"/>
                  <a:pt x="56463" y="391141"/>
                </a:cubicBezTo>
                <a:cubicBezTo>
                  <a:pt x="57353" y="390956"/>
                  <a:pt x="58275" y="390864"/>
                  <a:pt x="59230" y="390864"/>
                </a:cubicBezTo>
                <a:close/>
                <a:moveTo>
                  <a:pt x="399740" y="386469"/>
                </a:moveTo>
                <a:lnTo>
                  <a:pt x="399740" y="419123"/>
                </a:lnTo>
                <a:lnTo>
                  <a:pt x="404070" y="419123"/>
                </a:lnTo>
                <a:cubicBezTo>
                  <a:pt x="413750" y="419123"/>
                  <a:pt x="418589" y="413686"/>
                  <a:pt x="418589" y="402812"/>
                </a:cubicBezTo>
                <a:cubicBezTo>
                  <a:pt x="418589" y="399795"/>
                  <a:pt x="418308" y="397245"/>
                  <a:pt x="417743" y="395161"/>
                </a:cubicBezTo>
                <a:cubicBezTo>
                  <a:pt x="417179" y="393078"/>
                  <a:pt x="416322" y="391396"/>
                  <a:pt x="415171" y="390115"/>
                </a:cubicBezTo>
                <a:cubicBezTo>
                  <a:pt x="414021" y="388835"/>
                  <a:pt x="412578" y="387907"/>
                  <a:pt x="410841" y="387332"/>
                </a:cubicBezTo>
                <a:cubicBezTo>
                  <a:pt x="409105" y="386756"/>
                  <a:pt x="407065" y="386469"/>
                  <a:pt x="404721" y="386469"/>
                </a:cubicBezTo>
                <a:close/>
                <a:moveTo>
                  <a:pt x="393945" y="381585"/>
                </a:moveTo>
                <a:lnTo>
                  <a:pt x="404916" y="381585"/>
                </a:lnTo>
                <a:cubicBezTo>
                  <a:pt x="411558" y="381585"/>
                  <a:pt x="416512" y="383295"/>
                  <a:pt x="419778" y="386713"/>
                </a:cubicBezTo>
                <a:cubicBezTo>
                  <a:pt x="423045" y="390131"/>
                  <a:pt x="424678" y="395357"/>
                  <a:pt x="424678" y="402389"/>
                </a:cubicBezTo>
                <a:cubicBezTo>
                  <a:pt x="424678" y="404429"/>
                  <a:pt x="424521" y="406382"/>
                  <a:pt x="424206" y="408249"/>
                </a:cubicBezTo>
                <a:cubicBezTo>
                  <a:pt x="423891" y="410116"/>
                  <a:pt x="423387" y="411852"/>
                  <a:pt x="422692" y="413458"/>
                </a:cubicBezTo>
                <a:cubicBezTo>
                  <a:pt x="421998" y="415064"/>
                  <a:pt x="421096" y="416524"/>
                  <a:pt x="419990" y="417837"/>
                </a:cubicBezTo>
                <a:cubicBezTo>
                  <a:pt x="418883" y="419150"/>
                  <a:pt x="417526" y="420273"/>
                  <a:pt x="415920" y="421206"/>
                </a:cubicBezTo>
                <a:cubicBezTo>
                  <a:pt x="414314" y="422140"/>
                  <a:pt x="412448" y="422861"/>
                  <a:pt x="410321" y="423371"/>
                </a:cubicBezTo>
                <a:cubicBezTo>
                  <a:pt x="408193" y="423881"/>
                  <a:pt x="405774" y="424136"/>
                  <a:pt x="403061" y="424136"/>
                </a:cubicBezTo>
                <a:lnTo>
                  <a:pt x="393945" y="424136"/>
                </a:lnTo>
                <a:close/>
                <a:moveTo>
                  <a:pt x="357896" y="381585"/>
                </a:moveTo>
                <a:lnTo>
                  <a:pt x="383355" y="381585"/>
                </a:lnTo>
                <a:lnTo>
                  <a:pt x="383355" y="386469"/>
                </a:lnTo>
                <a:lnTo>
                  <a:pt x="373555" y="386469"/>
                </a:lnTo>
                <a:lnTo>
                  <a:pt x="373555" y="419188"/>
                </a:lnTo>
                <a:lnTo>
                  <a:pt x="383355" y="419188"/>
                </a:lnTo>
                <a:lnTo>
                  <a:pt x="383355" y="424136"/>
                </a:lnTo>
                <a:lnTo>
                  <a:pt x="357896" y="424136"/>
                </a:lnTo>
                <a:lnTo>
                  <a:pt x="357896" y="419188"/>
                </a:lnTo>
                <a:lnTo>
                  <a:pt x="367695" y="419188"/>
                </a:lnTo>
                <a:lnTo>
                  <a:pt x="367695" y="386469"/>
                </a:lnTo>
                <a:lnTo>
                  <a:pt x="357896" y="386469"/>
                </a:lnTo>
                <a:close/>
                <a:moveTo>
                  <a:pt x="6415" y="381585"/>
                </a:moveTo>
                <a:lnTo>
                  <a:pt x="30604" y="381585"/>
                </a:lnTo>
                <a:lnTo>
                  <a:pt x="30604" y="386469"/>
                </a:lnTo>
                <a:lnTo>
                  <a:pt x="12210" y="386469"/>
                </a:lnTo>
                <a:lnTo>
                  <a:pt x="12210" y="399654"/>
                </a:lnTo>
                <a:lnTo>
                  <a:pt x="29888" y="399654"/>
                </a:lnTo>
                <a:lnTo>
                  <a:pt x="29888" y="404538"/>
                </a:lnTo>
                <a:lnTo>
                  <a:pt x="12210" y="404538"/>
                </a:lnTo>
                <a:lnTo>
                  <a:pt x="12210" y="419188"/>
                </a:lnTo>
                <a:lnTo>
                  <a:pt x="30604" y="419188"/>
                </a:lnTo>
                <a:lnTo>
                  <a:pt x="30604" y="424136"/>
                </a:lnTo>
                <a:lnTo>
                  <a:pt x="6415" y="424136"/>
                </a:lnTo>
                <a:close/>
                <a:moveTo>
                  <a:pt x="1103528" y="381000"/>
                </a:moveTo>
                <a:cubicBezTo>
                  <a:pt x="1105417" y="381000"/>
                  <a:pt x="1107137" y="381282"/>
                  <a:pt x="1108688" y="381846"/>
                </a:cubicBezTo>
                <a:cubicBezTo>
                  <a:pt x="1110240" y="382410"/>
                  <a:pt x="1111581" y="383224"/>
                  <a:pt x="1112709" y="384288"/>
                </a:cubicBezTo>
                <a:cubicBezTo>
                  <a:pt x="1113838" y="385351"/>
                  <a:pt x="1114711" y="386653"/>
                  <a:pt x="1115330" y="388194"/>
                </a:cubicBezTo>
                <a:cubicBezTo>
                  <a:pt x="1115949" y="389736"/>
                  <a:pt x="1116258" y="391472"/>
                  <a:pt x="1116258" y="393404"/>
                </a:cubicBezTo>
                <a:cubicBezTo>
                  <a:pt x="1116258" y="395031"/>
                  <a:pt x="1116041" y="396540"/>
                  <a:pt x="1115607" y="397929"/>
                </a:cubicBezTo>
                <a:cubicBezTo>
                  <a:pt x="1115172" y="399318"/>
                  <a:pt x="1114516" y="400701"/>
                  <a:pt x="1113637" y="402080"/>
                </a:cubicBezTo>
                <a:cubicBezTo>
                  <a:pt x="1112758" y="403458"/>
                  <a:pt x="1111651" y="404885"/>
                  <a:pt x="1110316" y="406361"/>
                </a:cubicBezTo>
                <a:cubicBezTo>
                  <a:pt x="1108981" y="407837"/>
                  <a:pt x="1107403" y="409454"/>
                  <a:pt x="1105579" y="411212"/>
                </a:cubicBezTo>
                <a:lnTo>
                  <a:pt x="1097864" y="418732"/>
                </a:lnTo>
                <a:lnTo>
                  <a:pt x="1118537" y="418732"/>
                </a:lnTo>
                <a:lnTo>
                  <a:pt x="1118537" y="424136"/>
                </a:lnTo>
                <a:lnTo>
                  <a:pt x="1090506" y="424136"/>
                </a:lnTo>
                <a:lnTo>
                  <a:pt x="1090506" y="419058"/>
                </a:lnTo>
                <a:lnTo>
                  <a:pt x="1101510" y="408119"/>
                </a:lnTo>
                <a:cubicBezTo>
                  <a:pt x="1103311" y="406339"/>
                  <a:pt x="1104776" y="404798"/>
                  <a:pt x="1105905" y="403496"/>
                </a:cubicBezTo>
                <a:cubicBezTo>
                  <a:pt x="1107033" y="402194"/>
                  <a:pt x="1107912" y="401005"/>
                  <a:pt x="1108542" y="399931"/>
                </a:cubicBezTo>
                <a:cubicBezTo>
                  <a:pt x="1109171" y="398857"/>
                  <a:pt x="1109595" y="397842"/>
                  <a:pt x="1109812" y="396887"/>
                </a:cubicBezTo>
                <a:cubicBezTo>
                  <a:pt x="1110029" y="395932"/>
                  <a:pt x="1110137" y="394901"/>
                  <a:pt x="1110137" y="393794"/>
                </a:cubicBezTo>
                <a:cubicBezTo>
                  <a:pt x="1110137" y="392752"/>
                  <a:pt x="1109996" y="391759"/>
                  <a:pt x="1109714" y="390815"/>
                </a:cubicBezTo>
                <a:cubicBezTo>
                  <a:pt x="1109432" y="389871"/>
                  <a:pt x="1108998" y="389041"/>
                  <a:pt x="1108412" y="388325"/>
                </a:cubicBezTo>
                <a:cubicBezTo>
                  <a:pt x="1107826" y="387609"/>
                  <a:pt x="1107066" y="387044"/>
                  <a:pt x="1106133" y="386632"/>
                </a:cubicBezTo>
                <a:cubicBezTo>
                  <a:pt x="1105200" y="386219"/>
                  <a:pt x="1104082" y="386013"/>
                  <a:pt x="1102780" y="386013"/>
                </a:cubicBezTo>
                <a:cubicBezTo>
                  <a:pt x="1100978" y="386013"/>
                  <a:pt x="1099339" y="386415"/>
                  <a:pt x="1097864" y="387218"/>
                </a:cubicBezTo>
                <a:cubicBezTo>
                  <a:pt x="1096388" y="388021"/>
                  <a:pt x="1095031" y="389063"/>
                  <a:pt x="1093794" y="390343"/>
                </a:cubicBezTo>
                <a:lnTo>
                  <a:pt x="1090669" y="386599"/>
                </a:lnTo>
                <a:cubicBezTo>
                  <a:pt x="1092275" y="384906"/>
                  <a:pt x="1094125" y="383550"/>
                  <a:pt x="1096219" y="382530"/>
                </a:cubicBezTo>
                <a:cubicBezTo>
                  <a:pt x="1098314" y="381510"/>
                  <a:pt x="1100750" y="381000"/>
                  <a:pt x="1103528" y="381000"/>
                </a:cubicBezTo>
                <a:close/>
                <a:moveTo>
                  <a:pt x="969234" y="381000"/>
                </a:moveTo>
                <a:lnTo>
                  <a:pt x="969234" y="391450"/>
                </a:lnTo>
                <a:lnTo>
                  <a:pt x="983917" y="391450"/>
                </a:lnTo>
                <a:lnTo>
                  <a:pt x="983917" y="396203"/>
                </a:lnTo>
                <a:lnTo>
                  <a:pt x="969234" y="396203"/>
                </a:lnTo>
                <a:lnTo>
                  <a:pt x="969234" y="412807"/>
                </a:lnTo>
                <a:cubicBezTo>
                  <a:pt x="969234" y="415151"/>
                  <a:pt x="969858" y="416904"/>
                  <a:pt x="971106" y="418065"/>
                </a:cubicBezTo>
                <a:cubicBezTo>
                  <a:pt x="972354" y="419226"/>
                  <a:pt x="974194" y="419807"/>
                  <a:pt x="976624" y="419807"/>
                </a:cubicBezTo>
                <a:cubicBezTo>
                  <a:pt x="977666" y="419807"/>
                  <a:pt x="978806" y="419725"/>
                  <a:pt x="980043" y="419562"/>
                </a:cubicBezTo>
                <a:cubicBezTo>
                  <a:pt x="981280" y="419399"/>
                  <a:pt x="982571" y="419144"/>
                  <a:pt x="983917" y="418797"/>
                </a:cubicBezTo>
                <a:lnTo>
                  <a:pt x="983917" y="423681"/>
                </a:lnTo>
                <a:cubicBezTo>
                  <a:pt x="982636" y="424006"/>
                  <a:pt x="981312" y="424240"/>
                  <a:pt x="979945" y="424381"/>
                </a:cubicBezTo>
                <a:cubicBezTo>
                  <a:pt x="978578" y="424522"/>
                  <a:pt x="977189" y="424592"/>
                  <a:pt x="975778" y="424592"/>
                </a:cubicBezTo>
                <a:cubicBezTo>
                  <a:pt x="971676" y="424592"/>
                  <a:pt x="968616" y="423664"/>
                  <a:pt x="966597" y="421809"/>
                </a:cubicBezTo>
                <a:cubicBezTo>
                  <a:pt x="964579" y="419953"/>
                  <a:pt x="963569" y="417104"/>
                  <a:pt x="963569" y="413263"/>
                </a:cubicBezTo>
                <a:lnTo>
                  <a:pt x="963569" y="396203"/>
                </a:lnTo>
                <a:lnTo>
                  <a:pt x="954421" y="396203"/>
                </a:lnTo>
                <a:lnTo>
                  <a:pt x="954421" y="391450"/>
                </a:lnTo>
                <a:lnTo>
                  <a:pt x="963569" y="391450"/>
                </a:lnTo>
                <a:lnTo>
                  <a:pt x="963569" y="382465"/>
                </a:lnTo>
                <a:close/>
                <a:moveTo>
                  <a:pt x="578710" y="381000"/>
                </a:moveTo>
                <a:lnTo>
                  <a:pt x="578710" y="391450"/>
                </a:lnTo>
                <a:lnTo>
                  <a:pt x="593393" y="391450"/>
                </a:lnTo>
                <a:lnTo>
                  <a:pt x="593393" y="396203"/>
                </a:lnTo>
                <a:lnTo>
                  <a:pt x="578710" y="396203"/>
                </a:lnTo>
                <a:lnTo>
                  <a:pt x="578710" y="412807"/>
                </a:lnTo>
                <a:cubicBezTo>
                  <a:pt x="578710" y="415151"/>
                  <a:pt x="579334" y="416904"/>
                  <a:pt x="580582" y="418065"/>
                </a:cubicBezTo>
                <a:cubicBezTo>
                  <a:pt x="581830" y="419226"/>
                  <a:pt x="583670" y="419807"/>
                  <a:pt x="586101" y="419807"/>
                </a:cubicBezTo>
                <a:cubicBezTo>
                  <a:pt x="587142" y="419807"/>
                  <a:pt x="588282" y="419725"/>
                  <a:pt x="589519" y="419562"/>
                </a:cubicBezTo>
                <a:cubicBezTo>
                  <a:pt x="590756" y="419399"/>
                  <a:pt x="592047" y="419144"/>
                  <a:pt x="593393" y="418797"/>
                </a:cubicBezTo>
                <a:lnTo>
                  <a:pt x="593393" y="423681"/>
                </a:lnTo>
                <a:cubicBezTo>
                  <a:pt x="592112" y="424006"/>
                  <a:pt x="590789" y="424240"/>
                  <a:pt x="589421" y="424381"/>
                </a:cubicBezTo>
                <a:cubicBezTo>
                  <a:pt x="588054" y="424522"/>
                  <a:pt x="586665" y="424592"/>
                  <a:pt x="585254" y="424592"/>
                </a:cubicBezTo>
                <a:cubicBezTo>
                  <a:pt x="581152" y="424592"/>
                  <a:pt x="578092" y="423664"/>
                  <a:pt x="576073" y="421809"/>
                </a:cubicBezTo>
                <a:cubicBezTo>
                  <a:pt x="574055" y="419953"/>
                  <a:pt x="573045" y="417104"/>
                  <a:pt x="573045" y="413263"/>
                </a:cubicBezTo>
                <a:lnTo>
                  <a:pt x="573045" y="396203"/>
                </a:lnTo>
                <a:lnTo>
                  <a:pt x="563897" y="396203"/>
                </a:lnTo>
                <a:lnTo>
                  <a:pt x="563897" y="391450"/>
                </a:lnTo>
                <a:lnTo>
                  <a:pt x="573045" y="391450"/>
                </a:lnTo>
                <a:lnTo>
                  <a:pt x="573045" y="382465"/>
                </a:lnTo>
                <a:close/>
                <a:moveTo>
                  <a:pt x="235810" y="381000"/>
                </a:moveTo>
                <a:lnTo>
                  <a:pt x="235810" y="391450"/>
                </a:lnTo>
                <a:lnTo>
                  <a:pt x="250493" y="391450"/>
                </a:lnTo>
                <a:lnTo>
                  <a:pt x="250493" y="396203"/>
                </a:lnTo>
                <a:lnTo>
                  <a:pt x="235810" y="396203"/>
                </a:lnTo>
                <a:lnTo>
                  <a:pt x="235810" y="412807"/>
                </a:lnTo>
                <a:cubicBezTo>
                  <a:pt x="235810" y="415151"/>
                  <a:pt x="236434" y="416904"/>
                  <a:pt x="237682" y="418065"/>
                </a:cubicBezTo>
                <a:cubicBezTo>
                  <a:pt x="238930" y="419226"/>
                  <a:pt x="240769" y="419807"/>
                  <a:pt x="243200" y="419807"/>
                </a:cubicBezTo>
                <a:cubicBezTo>
                  <a:pt x="244242" y="419807"/>
                  <a:pt x="245382" y="419725"/>
                  <a:pt x="246619" y="419562"/>
                </a:cubicBezTo>
                <a:cubicBezTo>
                  <a:pt x="247856" y="419399"/>
                  <a:pt x="249147" y="419144"/>
                  <a:pt x="250493" y="418797"/>
                </a:cubicBezTo>
                <a:lnTo>
                  <a:pt x="250493" y="423681"/>
                </a:lnTo>
                <a:cubicBezTo>
                  <a:pt x="249212" y="424006"/>
                  <a:pt x="247889" y="424240"/>
                  <a:pt x="246521" y="424381"/>
                </a:cubicBezTo>
                <a:cubicBezTo>
                  <a:pt x="245154" y="424522"/>
                  <a:pt x="243765" y="424592"/>
                  <a:pt x="242354" y="424592"/>
                </a:cubicBezTo>
                <a:cubicBezTo>
                  <a:pt x="238252" y="424592"/>
                  <a:pt x="235192" y="423664"/>
                  <a:pt x="233173" y="421809"/>
                </a:cubicBezTo>
                <a:cubicBezTo>
                  <a:pt x="231155" y="419953"/>
                  <a:pt x="230145" y="417104"/>
                  <a:pt x="230145" y="413263"/>
                </a:cubicBezTo>
                <a:lnTo>
                  <a:pt x="230145" y="396203"/>
                </a:lnTo>
                <a:lnTo>
                  <a:pt x="220997" y="396203"/>
                </a:lnTo>
                <a:lnTo>
                  <a:pt x="220997" y="391450"/>
                </a:lnTo>
                <a:lnTo>
                  <a:pt x="230145" y="391450"/>
                </a:lnTo>
                <a:lnTo>
                  <a:pt x="230145" y="382465"/>
                </a:lnTo>
                <a:close/>
                <a:moveTo>
                  <a:pt x="92935" y="381000"/>
                </a:moveTo>
                <a:lnTo>
                  <a:pt x="92935" y="391450"/>
                </a:lnTo>
                <a:lnTo>
                  <a:pt x="107618" y="391450"/>
                </a:lnTo>
                <a:lnTo>
                  <a:pt x="107618" y="396203"/>
                </a:lnTo>
                <a:lnTo>
                  <a:pt x="92935" y="396203"/>
                </a:lnTo>
                <a:lnTo>
                  <a:pt x="92935" y="412807"/>
                </a:lnTo>
                <a:cubicBezTo>
                  <a:pt x="92935" y="415151"/>
                  <a:pt x="93559" y="416904"/>
                  <a:pt x="94807" y="418065"/>
                </a:cubicBezTo>
                <a:cubicBezTo>
                  <a:pt x="96055" y="419226"/>
                  <a:pt x="97895" y="419807"/>
                  <a:pt x="100325" y="419807"/>
                </a:cubicBezTo>
                <a:cubicBezTo>
                  <a:pt x="101367" y="419807"/>
                  <a:pt x="102507" y="419725"/>
                  <a:pt x="103744" y="419562"/>
                </a:cubicBezTo>
                <a:cubicBezTo>
                  <a:pt x="104981" y="419399"/>
                  <a:pt x="106272" y="419144"/>
                  <a:pt x="107618" y="418797"/>
                </a:cubicBezTo>
                <a:lnTo>
                  <a:pt x="107618" y="423681"/>
                </a:lnTo>
                <a:cubicBezTo>
                  <a:pt x="106337" y="424006"/>
                  <a:pt x="105013" y="424240"/>
                  <a:pt x="103646" y="424381"/>
                </a:cubicBezTo>
                <a:cubicBezTo>
                  <a:pt x="102279" y="424522"/>
                  <a:pt x="100890" y="424592"/>
                  <a:pt x="99479" y="424592"/>
                </a:cubicBezTo>
                <a:cubicBezTo>
                  <a:pt x="95377" y="424592"/>
                  <a:pt x="92317" y="423664"/>
                  <a:pt x="90298" y="421809"/>
                </a:cubicBezTo>
                <a:cubicBezTo>
                  <a:pt x="88280" y="419953"/>
                  <a:pt x="87270" y="417104"/>
                  <a:pt x="87270" y="413263"/>
                </a:cubicBezTo>
                <a:lnTo>
                  <a:pt x="87270" y="396203"/>
                </a:lnTo>
                <a:lnTo>
                  <a:pt x="78122" y="396203"/>
                </a:lnTo>
                <a:lnTo>
                  <a:pt x="78122" y="391450"/>
                </a:lnTo>
                <a:lnTo>
                  <a:pt x="87270" y="391450"/>
                </a:lnTo>
                <a:lnTo>
                  <a:pt x="87270" y="382465"/>
                </a:lnTo>
                <a:close/>
                <a:moveTo>
                  <a:pt x="901759" y="378135"/>
                </a:moveTo>
                <a:lnTo>
                  <a:pt x="907457" y="378135"/>
                </a:lnTo>
                <a:lnTo>
                  <a:pt x="907457" y="424136"/>
                </a:lnTo>
                <a:lnTo>
                  <a:pt x="902378" y="424136"/>
                </a:lnTo>
                <a:lnTo>
                  <a:pt x="902182" y="417951"/>
                </a:lnTo>
                <a:cubicBezTo>
                  <a:pt x="900598" y="420252"/>
                  <a:pt x="898883" y="421955"/>
                  <a:pt x="897039" y="423062"/>
                </a:cubicBezTo>
                <a:cubicBezTo>
                  <a:pt x="895194" y="424169"/>
                  <a:pt x="893197" y="424723"/>
                  <a:pt x="891048" y="424723"/>
                </a:cubicBezTo>
                <a:cubicBezTo>
                  <a:pt x="889182" y="424723"/>
                  <a:pt x="887538" y="424332"/>
                  <a:pt x="886116" y="423551"/>
                </a:cubicBezTo>
                <a:cubicBezTo>
                  <a:pt x="884694" y="422769"/>
                  <a:pt x="883511" y="421668"/>
                  <a:pt x="882567" y="420246"/>
                </a:cubicBezTo>
                <a:cubicBezTo>
                  <a:pt x="881623" y="418824"/>
                  <a:pt x="880912" y="417115"/>
                  <a:pt x="880435" y="415119"/>
                </a:cubicBezTo>
                <a:cubicBezTo>
                  <a:pt x="879957" y="413122"/>
                  <a:pt x="879719" y="410908"/>
                  <a:pt x="879719" y="408477"/>
                </a:cubicBezTo>
                <a:cubicBezTo>
                  <a:pt x="879719" y="405699"/>
                  <a:pt x="880099" y="403230"/>
                  <a:pt x="880858" y="401070"/>
                </a:cubicBezTo>
                <a:cubicBezTo>
                  <a:pt x="881618" y="398911"/>
                  <a:pt x="882698" y="397088"/>
                  <a:pt x="884098" y="395601"/>
                </a:cubicBezTo>
                <a:cubicBezTo>
                  <a:pt x="885497" y="394114"/>
                  <a:pt x="887180" y="392986"/>
                  <a:pt x="889144" y="392215"/>
                </a:cubicBezTo>
                <a:cubicBezTo>
                  <a:pt x="891108" y="391445"/>
                  <a:pt x="893295" y="391059"/>
                  <a:pt x="895704" y="391059"/>
                </a:cubicBezTo>
                <a:cubicBezTo>
                  <a:pt x="896746" y="391059"/>
                  <a:pt x="897771" y="391125"/>
                  <a:pt x="898780" y="391255"/>
                </a:cubicBezTo>
                <a:cubicBezTo>
                  <a:pt x="899790" y="391385"/>
                  <a:pt x="900783" y="391591"/>
                  <a:pt x="901759" y="391873"/>
                </a:cubicBezTo>
                <a:close/>
                <a:moveTo>
                  <a:pt x="835085" y="378135"/>
                </a:moveTo>
                <a:lnTo>
                  <a:pt x="840782" y="378135"/>
                </a:lnTo>
                <a:lnTo>
                  <a:pt x="840782" y="424136"/>
                </a:lnTo>
                <a:lnTo>
                  <a:pt x="835704" y="424136"/>
                </a:lnTo>
                <a:lnTo>
                  <a:pt x="835508" y="417951"/>
                </a:lnTo>
                <a:cubicBezTo>
                  <a:pt x="833924" y="420252"/>
                  <a:pt x="832209" y="421955"/>
                  <a:pt x="830365" y="423062"/>
                </a:cubicBezTo>
                <a:cubicBezTo>
                  <a:pt x="828520" y="424169"/>
                  <a:pt x="826523" y="424723"/>
                  <a:pt x="824374" y="424723"/>
                </a:cubicBezTo>
                <a:cubicBezTo>
                  <a:pt x="822508" y="424723"/>
                  <a:pt x="820864" y="424332"/>
                  <a:pt x="819442" y="423551"/>
                </a:cubicBezTo>
                <a:cubicBezTo>
                  <a:pt x="818020" y="422769"/>
                  <a:pt x="816838" y="421668"/>
                  <a:pt x="815893" y="420246"/>
                </a:cubicBezTo>
                <a:cubicBezTo>
                  <a:pt x="814949" y="418824"/>
                  <a:pt x="814238" y="417115"/>
                  <a:pt x="813761" y="415119"/>
                </a:cubicBezTo>
                <a:cubicBezTo>
                  <a:pt x="813283" y="413122"/>
                  <a:pt x="813045" y="410908"/>
                  <a:pt x="813045" y="408477"/>
                </a:cubicBezTo>
                <a:cubicBezTo>
                  <a:pt x="813045" y="405699"/>
                  <a:pt x="813425" y="403230"/>
                  <a:pt x="814184" y="401070"/>
                </a:cubicBezTo>
                <a:cubicBezTo>
                  <a:pt x="814944" y="398911"/>
                  <a:pt x="816024" y="397088"/>
                  <a:pt x="817424" y="395601"/>
                </a:cubicBezTo>
                <a:cubicBezTo>
                  <a:pt x="818823" y="394114"/>
                  <a:pt x="820506" y="392986"/>
                  <a:pt x="822470" y="392215"/>
                </a:cubicBezTo>
                <a:cubicBezTo>
                  <a:pt x="824434" y="391445"/>
                  <a:pt x="826621" y="391059"/>
                  <a:pt x="829030" y="391059"/>
                </a:cubicBezTo>
                <a:cubicBezTo>
                  <a:pt x="830072" y="391059"/>
                  <a:pt x="831097" y="391125"/>
                  <a:pt x="832106" y="391255"/>
                </a:cubicBezTo>
                <a:cubicBezTo>
                  <a:pt x="833116" y="391385"/>
                  <a:pt x="834108" y="391591"/>
                  <a:pt x="835085" y="391873"/>
                </a:cubicBezTo>
                <a:close/>
                <a:moveTo>
                  <a:pt x="605155" y="378135"/>
                </a:moveTo>
                <a:lnTo>
                  <a:pt x="610820" y="378135"/>
                </a:lnTo>
                <a:lnTo>
                  <a:pt x="610820" y="391450"/>
                </a:lnTo>
                <a:lnTo>
                  <a:pt x="610624" y="396594"/>
                </a:lnTo>
                <a:cubicBezTo>
                  <a:pt x="611514" y="395530"/>
                  <a:pt x="612388" y="394635"/>
                  <a:pt x="613245" y="393908"/>
                </a:cubicBezTo>
                <a:cubicBezTo>
                  <a:pt x="614103" y="393181"/>
                  <a:pt x="614960" y="392590"/>
                  <a:pt x="615817" y="392134"/>
                </a:cubicBezTo>
                <a:cubicBezTo>
                  <a:pt x="616675" y="391678"/>
                  <a:pt x="617548" y="391352"/>
                  <a:pt x="618438" y="391157"/>
                </a:cubicBezTo>
                <a:cubicBezTo>
                  <a:pt x="619328" y="390962"/>
                  <a:pt x="620250" y="390864"/>
                  <a:pt x="621205" y="390864"/>
                </a:cubicBezTo>
                <a:cubicBezTo>
                  <a:pt x="624461" y="390864"/>
                  <a:pt x="626978" y="391857"/>
                  <a:pt x="628758" y="393843"/>
                </a:cubicBezTo>
                <a:cubicBezTo>
                  <a:pt x="630538" y="395829"/>
                  <a:pt x="631428" y="398819"/>
                  <a:pt x="631428" y="402812"/>
                </a:cubicBezTo>
                <a:lnTo>
                  <a:pt x="631428" y="424136"/>
                </a:lnTo>
                <a:lnTo>
                  <a:pt x="625763" y="424136"/>
                </a:lnTo>
                <a:lnTo>
                  <a:pt x="625763" y="403268"/>
                </a:lnTo>
                <a:cubicBezTo>
                  <a:pt x="625763" y="400750"/>
                  <a:pt x="625291" y="398867"/>
                  <a:pt x="624347" y="397619"/>
                </a:cubicBezTo>
                <a:cubicBezTo>
                  <a:pt x="623403" y="396372"/>
                  <a:pt x="622052" y="395747"/>
                  <a:pt x="620294" y="395747"/>
                </a:cubicBezTo>
                <a:cubicBezTo>
                  <a:pt x="619534" y="395747"/>
                  <a:pt x="618823" y="395851"/>
                  <a:pt x="618161" y="396057"/>
                </a:cubicBezTo>
                <a:cubicBezTo>
                  <a:pt x="617499" y="396263"/>
                  <a:pt x="616810" y="396621"/>
                  <a:pt x="616094" y="397131"/>
                </a:cubicBezTo>
                <a:cubicBezTo>
                  <a:pt x="615378" y="397641"/>
                  <a:pt x="614596" y="398330"/>
                  <a:pt x="613750" y="399198"/>
                </a:cubicBezTo>
                <a:cubicBezTo>
                  <a:pt x="612904" y="400067"/>
                  <a:pt x="611927" y="401152"/>
                  <a:pt x="610820" y="402454"/>
                </a:cubicBezTo>
                <a:lnTo>
                  <a:pt x="610820" y="424136"/>
                </a:lnTo>
                <a:lnTo>
                  <a:pt x="605155" y="424136"/>
                </a:lnTo>
                <a:close/>
                <a:moveTo>
                  <a:pt x="252730" y="378135"/>
                </a:moveTo>
                <a:lnTo>
                  <a:pt x="258395" y="378135"/>
                </a:lnTo>
                <a:lnTo>
                  <a:pt x="258395" y="391450"/>
                </a:lnTo>
                <a:lnTo>
                  <a:pt x="258199" y="396594"/>
                </a:lnTo>
                <a:cubicBezTo>
                  <a:pt x="259089" y="395530"/>
                  <a:pt x="259963" y="394635"/>
                  <a:pt x="260820" y="393908"/>
                </a:cubicBezTo>
                <a:cubicBezTo>
                  <a:pt x="261677" y="393181"/>
                  <a:pt x="262535" y="392590"/>
                  <a:pt x="263392" y="392134"/>
                </a:cubicBezTo>
                <a:cubicBezTo>
                  <a:pt x="264249" y="391678"/>
                  <a:pt x="265123" y="391352"/>
                  <a:pt x="266013" y="391157"/>
                </a:cubicBezTo>
                <a:cubicBezTo>
                  <a:pt x="266903" y="390962"/>
                  <a:pt x="267825" y="390864"/>
                  <a:pt x="268780" y="390864"/>
                </a:cubicBezTo>
                <a:cubicBezTo>
                  <a:pt x="272036" y="390864"/>
                  <a:pt x="274554" y="391857"/>
                  <a:pt x="276333" y="393843"/>
                </a:cubicBezTo>
                <a:cubicBezTo>
                  <a:pt x="278113" y="395829"/>
                  <a:pt x="279003" y="398819"/>
                  <a:pt x="279003" y="402812"/>
                </a:cubicBezTo>
                <a:lnTo>
                  <a:pt x="279003" y="424136"/>
                </a:lnTo>
                <a:lnTo>
                  <a:pt x="273338" y="424136"/>
                </a:lnTo>
                <a:lnTo>
                  <a:pt x="273338" y="403268"/>
                </a:lnTo>
                <a:cubicBezTo>
                  <a:pt x="273338" y="400750"/>
                  <a:pt x="272866" y="398867"/>
                  <a:pt x="271922" y="397619"/>
                </a:cubicBezTo>
                <a:cubicBezTo>
                  <a:pt x="270978" y="396372"/>
                  <a:pt x="269627" y="395747"/>
                  <a:pt x="267869" y="395747"/>
                </a:cubicBezTo>
                <a:cubicBezTo>
                  <a:pt x="267109" y="395747"/>
                  <a:pt x="266398" y="395851"/>
                  <a:pt x="265736" y="396057"/>
                </a:cubicBezTo>
                <a:cubicBezTo>
                  <a:pt x="265074" y="396263"/>
                  <a:pt x="264385" y="396621"/>
                  <a:pt x="263669" y="397131"/>
                </a:cubicBezTo>
                <a:cubicBezTo>
                  <a:pt x="262953" y="397641"/>
                  <a:pt x="262171" y="398330"/>
                  <a:pt x="261325" y="399198"/>
                </a:cubicBezTo>
                <a:cubicBezTo>
                  <a:pt x="260478" y="400067"/>
                  <a:pt x="259502" y="401152"/>
                  <a:pt x="258395" y="402454"/>
                </a:cubicBezTo>
                <a:lnTo>
                  <a:pt x="258395" y="424136"/>
                </a:lnTo>
                <a:lnTo>
                  <a:pt x="252730" y="424136"/>
                </a:lnTo>
                <a:close/>
                <a:moveTo>
                  <a:pt x="865924" y="377744"/>
                </a:moveTo>
                <a:cubicBezTo>
                  <a:pt x="866554" y="377744"/>
                  <a:pt x="867140" y="377858"/>
                  <a:pt x="867682" y="378086"/>
                </a:cubicBezTo>
                <a:cubicBezTo>
                  <a:pt x="868225" y="378314"/>
                  <a:pt x="868697" y="378634"/>
                  <a:pt x="869098" y="379046"/>
                </a:cubicBezTo>
                <a:cubicBezTo>
                  <a:pt x="869500" y="379459"/>
                  <a:pt x="869815" y="379930"/>
                  <a:pt x="870043" y="380462"/>
                </a:cubicBezTo>
                <a:cubicBezTo>
                  <a:pt x="870270" y="380994"/>
                  <a:pt x="870384" y="381575"/>
                  <a:pt x="870384" y="382204"/>
                </a:cubicBezTo>
                <a:cubicBezTo>
                  <a:pt x="870384" y="382812"/>
                  <a:pt x="870270" y="383387"/>
                  <a:pt x="870043" y="383930"/>
                </a:cubicBezTo>
                <a:cubicBezTo>
                  <a:pt x="869815" y="384472"/>
                  <a:pt x="869500" y="384950"/>
                  <a:pt x="869098" y="385362"/>
                </a:cubicBezTo>
                <a:cubicBezTo>
                  <a:pt x="868697" y="385775"/>
                  <a:pt x="868225" y="386095"/>
                  <a:pt x="867682" y="386323"/>
                </a:cubicBezTo>
                <a:cubicBezTo>
                  <a:pt x="867140" y="386550"/>
                  <a:pt x="866554" y="386664"/>
                  <a:pt x="865924" y="386664"/>
                </a:cubicBezTo>
                <a:cubicBezTo>
                  <a:pt x="865295" y="386664"/>
                  <a:pt x="864709" y="386550"/>
                  <a:pt x="864166" y="386323"/>
                </a:cubicBezTo>
                <a:cubicBezTo>
                  <a:pt x="863624" y="386095"/>
                  <a:pt x="863152" y="385775"/>
                  <a:pt x="862750" y="385362"/>
                </a:cubicBezTo>
                <a:cubicBezTo>
                  <a:pt x="862348" y="384950"/>
                  <a:pt x="862034" y="384472"/>
                  <a:pt x="861806" y="383930"/>
                </a:cubicBezTo>
                <a:cubicBezTo>
                  <a:pt x="861578" y="383387"/>
                  <a:pt x="861464" y="382812"/>
                  <a:pt x="861464" y="382204"/>
                </a:cubicBezTo>
                <a:cubicBezTo>
                  <a:pt x="861464" y="381575"/>
                  <a:pt x="861578" y="380994"/>
                  <a:pt x="861806" y="380462"/>
                </a:cubicBezTo>
                <a:cubicBezTo>
                  <a:pt x="862034" y="379930"/>
                  <a:pt x="862348" y="379459"/>
                  <a:pt x="862750" y="379046"/>
                </a:cubicBezTo>
                <a:cubicBezTo>
                  <a:pt x="863152" y="378634"/>
                  <a:pt x="863624" y="378314"/>
                  <a:pt x="864166" y="378086"/>
                </a:cubicBezTo>
                <a:cubicBezTo>
                  <a:pt x="864709" y="377858"/>
                  <a:pt x="865295" y="377744"/>
                  <a:pt x="865924" y="377744"/>
                </a:cubicBezTo>
                <a:close/>
                <a:moveTo>
                  <a:pt x="521900" y="377744"/>
                </a:moveTo>
                <a:cubicBezTo>
                  <a:pt x="524157" y="377744"/>
                  <a:pt x="526653" y="378004"/>
                  <a:pt x="529388" y="378526"/>
                </a:cubicBezTo>
                <a:lnTo>
                  <a:pt x="529388" y="383409"/>
                </a:lnTo>
                <a:cubicBezTo>
                  <a:pt x="526414" y="382779"/>
                  <a:pt x="523853" y="382465"/>
                  <a:pt x="521704" y="382465"/>
                </a:cubicBezTo>
                <a:cubicBezTo>
                  <a:pt x="516604" y="382465"/>
                  <a:pt x="514054" y="385134"/>
                  <a:pt x="514054" y="390473"/>
                </a:cubicBezTo>
                <a:lnTo>
                  <a:pt x="514054" y="396203"/>
                </a:lnTo>
                <a:lnTo>
                  <a:pt x="528378" y="396203"/>
                </a:lnTo>
                <a:lnTo>
                  <a:pt x="528378" y="400924"/>
                </a:lnTo>
                <a:lnTo>
                  <a:pt x="514054" y="400924"/>
                </a:lnTo>
                <a:lnTo>
                  <a:pt x="514054" y="424136"/>
                </a:lnTo>
                <a:lnTo>
                  <a:pt x="508291" y="424136"/>
                </a:lnTo>
                <a:lnTo>
                  <a:pt x="508291" y="400924"/>
                </a:lnTo>
                <a:lnTo>
                  <a:pt x="497776" y="400924"/>
                </a:lnTo>
                <a:lnTo>
                  <a:pt x="497776" y="396203"/>
                </a:lnTo>
                <a:lnTo>
                  <a:pt x="508291" y="396203"/>
                </a:lnTo>
                <a:lnTo>
                  <a:pt x="508291" y="390799"/>
                </a:lnTo>
                <a:cubicBezTo>
                  <a:pt x="508291" y="382096"/>
                  <a:pt x="512828" y="377744"/>
                  <a:pt x="521900" y="377744"/>
                </a:cubicBezTo>
                <a:close/>
                <a:moveTo>
                  <a:pt x="1104049" y="338528"/>
                </a:moveTo>
                <a:cubicBezTo>
                  <a:pt x="1104722" y="338528"/>
                  <a:pt x="1105362" y="338663"/>
                  <a:pt x="1105970" y="338935"/>
                </a:cubicBezTo>
                <a:cubicBezTo>
                  <a:pt x="1106578" y="339206"/>
                  <a:pt x="1107110" y="339570"/>
                  <a:pt x="1107565" y="340026"/>
                </a:cubicBezTo>
                <a:cubicBezTo>
                  <a:pt x="1108021" y="340481"/>
                  <a:pt x="1108385" y="341013"/>
                  <a:pt x="1108656" y="341620"/>
                </a:cubicBezTo>
                <a:cubicBezTo>
                  <a:pt x="1108927" y="342228"/>
                  <a:pt x="1109063" y="342869"/>
                  <a:pt x="1109063" y="343541"/>
                </a:cubicBezTo>
                <a:cubicBezTo>
                  <a:pt x="1109063" y="344236"/>
                  <a:pt x="1108927" y="344882"/>
                  <a:pt x="1108656" y="345479"/>
                </a:cubicBezTo>
                <a:cubicBezTo>
                  <a:pt x="1108385" y="346076"/>
                  <a:pt x="1108021" y="346602"/>
                  <a:pt x="1107565" y="347057"/>
                </a:cubicBezTo>
                <a:cubicBezTo>
                  <a:pt x="1107110" y="347513"/>
                  <a:pt x="1106578" y="347871"/>
                  <a:pt x="1105970" y="348132"/>
                </a:cubicBezTo>
                <a:cubicBezTo>
                  <a:pt x="1105362" y="348392"/>
                  <a:pt x="1104722" y="348522"/>
                  <a:pt x="1104049" y="348522"/>
                </a:cubicBezTo>
                <a:cubicBezTo>
                  <a:pt x="1103355" y="348522"/>
                  <a:pt x="1102709" y="348392"/>
                  <a:pt x="1102112" y="348132"/>
                </a:cubicBezTo>
                <a:cubicBezTo>
                  <a:pt x="1101515" y="347871"/>
                  <a:pt x="1100989" y="347513"/>
                  <a:pt x="1100533" y="347057"/>
                </a:cubicBezTo>
                <a:cubicBezTo>
                  <a:pt x="1100077" y="346602"/>
                  <a:pt x="1099719" y="346076"/>
                  <a:pt x="1099459" y="345479"/>
                </a:cubicBezTo>
                <a:cubicBezTo>
                  <a:pt x="1099198" y="344882"/>
                  <a:pt x="1099068" y="344236"/>
                  <a:pt x="1099068" y="343541"/>
                </a:cubicBezTo>
                <a:cubicBezTo>
                  <a:pt x="1099068" y="342869"/>
                  <a:pt x="1099198" y="342228"/>
                  <a:pt x="1099459" y="341620"/>
                </a:cubicBezTo>
                <a:cubicBezTo>
                  <a:pt x="1099719" y="341013"/>
                  <a:pt x="1100077" y="340481"/>
                  <a:pt x="1100533" y="340026"/>
                </a:cubicBezTo>
                <a:cubicBezTo>
                  <a:pt x="1100989" y="339570"/>
                  <a:pt x="1101515" y="339206"/>
                  <a:pt x="1102112" y="338935"/>
                </a:cubicBezTo>
                <a:cubicBezTo>
                  <a:pt x="1102709" y="338663"/>
                  <a:pt x="1103355" y="338528"/>
                  <a:pt x="1104049" y="338528"/>
                </a:cubicBezTo>
                <a:close/>
                <a:moveTo>
                  <a:pt x="999339" y="333058"/>
                </a:moveTo>
                <a:cubicBezTo>
                  <a:pt x="997928" y="333058"/>
                  <a:pt x="996713" y="333200"/>
                  <a:pt x="995693" y="333481"/>
                </a:cubicBezTo>
                <a:cubicBezTo>
                  <a:pt x="994673" y="333764"/>
                  <a:pt x="993837" y="334165"/>
                  <a:pt x="993186" y="334686"/>
                </a:cubicBezTo>
                <a:cubicBezTo>
                  <a:pt x="992535" y="335207"/>
                  <a:pt x="992052" y="335831"/>
                  <a:pt x="991737" y="336558"/>
                </a:cubicBezTo>
                <a:cubicBezTo>
                  <a:pt x="991423" y="337285"/>
                  <a:pt x="991265" y="338105"/>
                  <a:pt x="991265" y="339016"/>
                </a:cubicBezTo>
                <a:cubicBezTo>
                  <a:pt x="991265" y="339645"/>
                  <a:pt x="991363" y="340248"/>
                  <a:pt x="991558" y="340823"/>
                </a:cubicBezTo>
                <a:cubicBezTo>
                  <a:pt x="991754" y="341398"/>
                  <a:pt x="992068" y="341908"/>
                  <a:pt x="992502" y="342353"/>
                </a:cubicBezTo>
                <a:cubicBezTo>
                  <a:pt x="992937" y="342798"/>
                  <a:pt x="993501" y="343151"/>
                  <a:pt x="994195" y="343411"/>
                </a:cubicBezTo>
                <a:cubicBezTo>
                  <a:pt x="994890" y="343672"/>
                  <a:pt x="995736" y="343802"/>
                  <a:pt x="996735" y="343802"/>
                </a:cubicBezTo>
                <a:cubicBezTo>
                  <a:pt x="998037" y="343802"/>
                  <a:pt x="999529" y="343406"/>
                  <a:pt x="1001211" y="342614"/>
                </a:cubicBezTo>
                <a:cubicBezTo>
                  <a:pt x="1002893" y="341821"/>
                  <a:pt x="1004668" y="340568"/>
                  <a:pt x="1006534" y="338853"/>
                </a:cubicBezTo>
                <a:lnTo>
                  <a:pt x="1006534" y="333058"/>
                </a:lnTo>
                <a:close/>
                <a:moveTo>
                  <a:pt x="827890" y="333058"/>
                </a:moveTo>
                <a:cubicBezTo>
                  <a:pt x="826480" y="333058"/>
                  <a:pt x="825264" y="333200"/>
                  <a:pt x="824244" y="333481"/>
                </a:cubicBezTo>
                <a:cubicBezTo>
                  <a:pt x="823224" y="333764"/>
                  <a:pt x="822388" y="334165"/>
                  <a:pt x="821737" y="334686"/>
                </a:cubicBezTo>
                <a:cubicBezTo>
                  <a:pt x="821086" y="335207"/>
                  <a:pt x="820603" y="335831"/>
                  <a:pt x="820289" y="336558"/>
                </a:cubicBezTo>
                <a:cubicBezTo>
                  <a:pt x="819974" y="337285"/>
                  <a:pt x="819817" y="338105"/>
                  <a:pt x="819817" y="339016"/>
                </a:cubicBezTo>
                <a:cubicBezTo>
                  <a:pt x="819817" y="339645"/>
                  <a:pt x="819914" y="340248"/>
                  <a:pt x="820110" y="340823"/>
                </a:cubicBezTo>
                <a:cubicBezTo>
                  <a:pt x="820305" y="341398"/>
                  <a:pt x="820619" y="341908"/>
                  <a:pt x="821054" y="342353"/>
                </a:cubicBezTo>
                <a:cubicBezTo>
                  <a:pt x="821488" y="342798"/>
                  <a:pt x="822052" y="343151"/>
                  <a:pt x="822747" y="343411"/>
                </a:cubicBezTo>
                <a:cubicBezTo>
                  <a:pt x="823441" y="343672"/>
                  <a:pt x="824288" y="343802"/>
                  <a:pt x="825286" y="343802"/>
                </a:cubicBezTo>
                <a:cubicBezTo>
                  <a:pt x="826588" y="343802"/>
                  <a:pt x="828080" y="343406"/>
                  <a:pt x="829762" y="342614"/>
                </a:cubicBezTo>
                <a:cubicBezTo>
                  <a:pt x="831444" y="341821"/>
                  <a:pt x="833219" y="340568"/>
                  <a:pt x="835085" y="338853"/>
                </a:cubicBezTo>
                <a:lnTo>
                  <a:pt x="835085" y="333058"/>
                </a:lnTo>
                <a:close/>
                <a:moveTo>
                  <a:pt x="408791" y="333058"/>
                </a:moveTo>
                <a:cubicBezTo>
                  <a:pt x="407380" y="333058"/>
                  <a:pt x="406164" y="333200"/>
                  <a:pt x="405144" y="333481"/>
                </a:cubicBezTo>
                <a:cubicBezTo>
                  <a:pt x="404124" y="333764"/>
                  <a:pt x="403289" y="334165"/>
                  <a:pt x="402637" y="334686"/>
                </a:cubicBezTo>
                <a:cubicBezTo>
                  <a:pt x="401986" y="335207"/>
                  <a:pt x="401503" y="335831"/>
                  <a:pt x="401188" y="336558"/>
                </a:cubicBezTo>
                <a:cubicBezTo>
                  <a:pt x="400874" y="337285"/>
                  <a:pt x="400716" y="338105"/>
                  <a:pt x="400716" y="339016"/>
                </a:cubicBezTo>
                <a:cubicBezTo>
                  <a:pt x="400716" y="339645"/>
                  <a:pt x="400814" y="340248"/>
                  <a:pt x="401009" y="340823"/>
                </a:cubicBezTo>
                <a:cubicBezTo>
                  <a:pt x="401205" y="341398"/>
                  <a:pt x="401520" y="341908"/>
                  <a:pt x="401953" y="342353"/>
                </a:cubicBezTo>
                <a:cubicBezTo>
                  <a:pt x="402388" y="342798"/>
                  <a:pt x="402952" y="343151"/>
                  <a:pt x="403646" y="343411"/>
                </a:cubicBezTo>
                <a:cubicBezTo>
                  <a:pt x="404341" y="343672"/>
                  <a:pt x="405188" y="343802"/>
                  <a:pt x="406186" y="343802"/>
                </a:cubicBezTo>
                <a:cubicBezTo>
                  <a:pt x="407488" y="343802"/>
                  <a:pt x="408980" y="343406"/>
                  <a:pt x="410663" y="342614"/>
                </a:cubicBezTo>
                <a:cubicBezTo>
                  <a:pt x="412345" y="341821"/>
                  <a:pt x="414119" y="340568"/>
                  <a:pt x="415985" y="338853"/>
                </a:cubicBezTo>
                <a:lnTo>
                  <a:pt x="415985" y="333058"/>
                </a:lnTo>
                <a:close/>
                <a:moveTo>
                  <a:pt x="971513" y="319548"/>
                </a:moveTo>
                <a:cubicBezTo>
                  <a:pt x="968431" y="319548"/>
                  <a:pt x="966027" y="320546"/>
                  <a:pt x="964302" y="322543"/>
                </a:cubicBezTo>
                <a:cubicBezTo>
                  <a:pt x="962576" y="324539"/>
                  <a:pt x="961714" y="327665"/>
                  <a:pt x="961714" y="331919"/>
                </a:cubicBezTo>
                <a:cubicBezTo>
                  <a:pt x="961714" y="335869"/>
                  <a:pt x="962294" y="338815"/>
                  <a:pt x="963455" y="340758"/>
                </a:cubicBezTo>
                <a:cubicBezTo>
                  <a:pt x="964617" y="342700"/>
                  <a:pt x="966261" y="343672"/>
                  <a:pt x="968388" y="343672"/>
                </a:cubicBezTo>
                <a:cubicBezTo>
                  <a:pt x="969820" y="343672"/>
                  <a:pt x="971334" y="343031"/>
                  <a:pt x="972929" y="341751"/>
                </a:cubicBezTo>
                <a:cubicBezTo>
                  <a:pt x="974525" y="340470"/>
                  <a:pt x="976201" y="338571"/>
                  <a:pt x="977959" y="336053"/>
                </a:cubicBezTo>
                <a:lnTo>
                  <a:pt x="977959" y="320882"/>
                </a:lnTo>
                <a:cubicBezTo>
                  <a:pt x="977026" y="320448"/>
                  <a:pt x="975995" y="320117"/>
                  <a:pt x="974866" y="319889"/>
                </a:cubicBezTo>
                <a:cubicBezTo>
                  <a:pt x="973738" y="319661"/>
                  <a:pt x="972620" y="319548"/>
                  <a:pt x="971513" y="319548"/>
                </a:cubicBezTo>
                <a:close/>
                <a:moveTo>
                  <a:pt x="895313" y="319548"/>
                </a:moveTo>
                <a:cubicBezTo>
                  <a:pt x="892231" y="319548"/>
                  <a:pt x="889827" y="320546"/>
                  <a:pt x="888102" y="322543"/>
                </a:cubicBezTo>
                <a:cubicBezTo>
                  <a:pt x="886376" y="324539"/>
                  <a:pt x="885514" y="327665"/>
                  <a:pt x="885514" y="331919"/>
                </a:cubicBezTo>
                <a:cubicBezTo>
                  <a:pt x="885514" y="335869"/>
                  <a:pt x="886094" y="338815"/>
                  <a:pt x="887255" y="340758"/>
                </a:cubicBezTo>
                <a:cubicBezTo>
                  <a:pt x="888417" y="342700"/>
                  <a:pt x="890061" y="343672"/>
                  <a:pt x="892188" y="343672"/>
                </a:cubicBezTo>
                <a:cubicBezTo>
                  <a:pt x="893620" y="343672"/>
                  <a:pt x="895134" y="343031"/>
                  <a:pt x="896729" y="341751"/>
                </a:cubicBezTo>
                <a:cubicBezTo>
                  <a:pt x="898325" y="340470"/>
                  <a:pt x="900001" y="338571"/>
                  <a:pt x="901759" y="336053"/>
                </a:cubicBezTo>
                <a:lnTo>
                  <a:pt x="901759" y="320882"/>
                </a:lnTo>
                <a:cubicBezTo>
                  <a:pt x="900826" y="320448"/>
                  <a:pt x="899795" y="320117"/>
                  <a:pt x="898666" y="319889"/>
                </a:cubicBezTo>
                <a:cubicBezTo>
                  <a:pt x="897538" y="319661"/>
                  <a:pt x="896420" y="319548"/>
                  <a:pt x="895313" y="319548"/>
                </a:cubicBezTo>
                <a:close/>
                <a:moveTo>
                  <a:pt x="551600" y="319483"/>
                </a:moveTo>
                <a:cubicBezTo>
                  <a:pt x="549907" y="319483"/>
                  <a:pt x="548459" y="319813"/>
                  <a:pt x="547254" y="320475"/>
                </a:cubicBezTo>
                <a:cubicBezTo>
                  <a:pt x="546050" y="321137"/>
                  <a:pt x="545062" y="322022"/>
                  <a:pt x="544292" y="323129"/>
                </a:cubicBezTo>
                <a:cubicBezTo>
                  <a:pt x="543521" y="324236"/>
                  <a:pt x="542956" y="325521"/>
                  <a:pt x="542599" y="326987"/>
                </a:cubicBezTo>
                <a:cubicBezTo>
                  <a:pt x="542240" y="328452"/>
                  <a:pt x="542061" y="329987"/>
                  <a:pt x="542061" y="331593"/>
                </a:cubicBezTo>
                <a:cubicBezTo>
                  <a:pt x="542061" y="333612"/>
                  <a:pt x="542284" y="335381"/>
                  <a:pt x="542729" y="336900"/>
                </a:cubicBezTo>
                <a:cubicBezTo>
                  <a:pt x="543174" y="338419"/>
                  <a:pt x="543809" y="339683"/>
                  <a:pt x="544633" y="340693"/>
                </a:cubicBezTo>
                <a:cubicBezTo>
                  <a:pt x="545458" y="341702"/>
                  <a:pt x="546456" y="342462"/>
                  <a:pt x="547628" y="342972"/>
                </a:cubicBezTo>
                <a:cubicBezTo>
                  <a:pt x="548800" y="343482"/>
                  <a:pt x="550124" y="343737"/>
                  <a:pt x="551600" y="343737"/>
                </a:cubicBezTo>
                <a:cubicBezTo>
                  <a:pt x="553293" y="343737"/>
                  <a:pt x="554742" y="343406"/>
                  <a:pt x="555947" y="342744"/>
                </a:cubicBezTo>
                <a:cubicBezTo>
                  <a:pt x="557151" y="342082"/>
                  <a:pt x="558139" y="341197"/>
                  <a:pt x="558909" y="340091"/>
                </a:cubicBezTo>
                <a:cubicBezTo>
                  <a:pt x="559680" y="338984"/>
                  <a:pt x="560244" y="337697"/>
                  <a:pt x="560602" y="336233"/>
                </a:cubicBezTo>
                <a:cubicBezTo>
                  <a:pt x="560960" y="334767"/>
                  <a:pt x="561139" y="333221"/>
                  <a:pt x="561139" y="331593"/>
                </a:cubicBezTo>
                <a:cubicBezTo>
                  <a:pt x="561139" y="329575"/>
                  <a:pt x="560917" y="327811"/>
                  <a:pt x="560472" y="326303"/>
                </a:cubicBezTo>
                <a:cubicBezTo>
                  <a:pt x="560027" y="324795"/>
                  <a:pt x="559392" y="323536"/>
                  <a:pt x="558567" y="322526"/>
                </a:cubicBezTo>
                <a:cubicBezTo>
                  <a:pt x="557742" y="321517"/>
                  <a:pt x="556739" y="320757"/>
                  <a:pt x="555556" y="320248"/>
                </a:cubicBezTo>
                <a:cubicBezTo>
                  <a:pt x="554373" y="319738"/>
                  <a:pt x="553055" y="319483"/>
                  <a:pt x="551600" y="319483"/>
                </a:cubicBezTo>
                <a:close/>
                <a:moveTo>
                  <a:pt x="1075539" y="319189"/>
                </a:moveTo>
                <a:cubicBezTo>
                  <a:pt x="1074302" y="319189"/>
                  <a:pt x="1073174" y="319428"/>
                  <a:pt x="1072153" y="319906"/>
                </a:cubicBezTo>
                <a:cubicBezTo>
                  <a:pt x="1071133" y="320383"/>
                  <a:pt x="1070254" y="321056"/>
                  <a:pt x="1069516" y="321924"/>
                </a:cubicBezTo>
                <a:cubicBezTo>
                  <a:pt x="1068778" y="322792"/>
                  <a:pt x="1068182" y="323834"/>
                  <a:pt x="1067726" y="325050"/>
                </a:cubicBezTo>
                <a:cubicBezTo>
                  <a:pt x="1067270" y="326265"/>
                  <a:pt x="1066988" y="327600"/>
                  <a:pt x="1066879" y="329054"/>
                </a:cubicBezTo>
                <a:lnTo>
                  <a:pt x="1084069" y="329054"/>
                </a:lnTo>
                <a:cubicBezTo>
                  <a:pt x="1084134" y="327600"/>
                  <a:pt x="1083993" y="326270"/>
                  <a:pt x="1083646" y="325066"/>
                </a:cubicBezTo>
                <a:cubicBezTo>
                  <a:pt x="1083298" y="323861"/>
                  <a:pt x="1082761" y="322825"/>
                  <a:pt x="1082034" y="321957"/>
                </a:cubicBezTo>
                <a:cubicBezTo>
                  <a:pt x="1081307" y="321088"/>
                  <a:pt x="1080401" y="320410"/>
                  <a:pt x="1079316" y="319922"/>
                </a:cubicBezTo>
                <a:cubicBezTo>
                  <a:pt x="1078231" y="319433"/>
                  <a:pt x="1076972" y="319189"/>
                  <a:pt x="1075539" y="319189"/>
                </a:cubicBezTo>
                <a:close/>
                <a:moveTo>
                  <a:pt x="723115" y="319189"/>
                </a:moveTo>
                <a:cubicBezTo>
                  <a:pt x="721878" y="319189"/>
                  <a:pt x="720749" y="319428"/>
                  <a:pt x="719729" y="319906"/>
                </a:cubicBezTo>
                <a:cubicBezTo>
                  <a:pt x="718710" y="320383"/>
                  <a:pt x="717830" y="321056"/>
                  <a:pt x="717093" y="321924"/>
                </a:cubicBezTo>
                <a:cubicBezTo>
                  <a:pt x="716355" y="322792"/>
                  <a:pt x="715758" y="323834"/>
                  <a:pt x="715302" y="325050"/>
                </a:cubicBezTo>
                <a:cubicBezTo>
                  <a:pt x="714846" y="326265"/>
                  <a:pt x="714564" y="327600"/>
                  <a:pt x="714455" y="329054"/>
                </a:cubicBezTo>
                <a:lnTo>
                  <a:pt x="731645" y="329054"/>
                </a:lnTo>
                <a:cubicBezTo>
                  <a:pt x="731710" y="327600"/>
                  <a:pt x="731569" y="326270"/>
                  <a:pt x="731222" y="325066"/>
                </a:cubicBezTo>
                <a:cubicBezTo>
                  <a:pt x="730874" y="323861"/>
                  <a:pt x="730338" y="322825"/>
                  <a:pt x="729611" y="321957"/>
                </a:cubicBezTo>
                <a:cubicBezTo>
                  <a:pt x="728883" y="321088"/>
                  <a:pt x="727977" y="320410"/>
                  <a:pt x="726892" y="319922"/>
                </a:cubicBezTo>
                <a:cubicBezTo>
                  <a:pt x="725807" y="319433"/>
                  <a:pt x="724548" y="319189"/>
                  <a:pt x="723115" y="319189"/>
                </a:cubicBezTo>
                <a:close/>
                <a:moveTo>
                  <a:pt x="475466" y="319189"/>
                </a:moveTo>
                <a:cubicBezTo>
                  <a:pt x="474228" y="319189"/>
                  <a:pt x="473100" y="319428"/>
                  <a:pt x="472079" y="319906"/>
                </a:cubicBezTo>
                <a:cubicBezTo>
                  <a:pt x="471060" y="320383"/>
                  <a:pt x="470181" y="321056"/>
                  <a:pt x="469442" y="321924"/>
                </a:cubicBezTo>
                <a:cubicBezTo>
                  <a:pt x="468705" y="322792"/>
                  <a:pt x="468108" y="323834"/>
                  <a:pt x="467652" y="325050"/>
                </a:cubicBezTo>
                <a:cubicBezTo>
                  <a:pt x="467196" y="326265"/>
                  <a:pt x="466914" y="327600"/>
                  <a:pt x="466805" y="329054"/>
                </a:cubicBezTo>
                <a:lnTo>
                  <a:pt x="483995" y="329054"/>
                </a:lnTo>
                <a:cubicBezTo>
                  <a:pt x="484060" y="327600"/>
                  <a:pt x="483919" y="326270"/>
                  <a:pt x="483572" y="325066"/>
                </a:cubicBezTo>
                <a:cubicBezTo>
                  <a:pt x="483225" y="323861"/>
                  <a:pt x="482687" y="322825"/>
                  <a:pt x="481960" y="321957"/>
                </a:cubicBezTo>
                <a:cubicBezTo>
                  <a:pt x="481233" y="321088"/>
                  <a:pt x="480327" y="320410"/>
                  <a:pt x="479242" y="319922"/>
                </a:cubicBezTo>
                <a:cubicBezTo>
                  <a:pt x="478156" y="319433"/>
                  <a:pt x="476898" y="319189"/>
                  <a:pt x="475466" y="319189"/>
                </a:cubicBezTo>
                <a:close/>
                <a:moveTo>
                  <a:pt x="304015" y="319189"/>
                </a:moveTo>
                <a:cubicBezTo>
                  <a:pt x="302778" y="319189"/>
                  <a:pt x="301650" y="319428"/>
                  <a:pt x="300630" y="319906"/>
                </a:cubicBezTo>
                <a:cubicBezTo>
                  <a:pt x="299609" y="320383"/>
                  <a:pt x="298730" y="321056"/>
                  <a:pt x="297993" y="321924"/>
                </a:cubicBezTo>
                <a:cubicBezTo>
                  <a:pt x="297254" y="322792"/>
                  <a:pt x="296658" y="323834"/>
                  <a:pt x="296202" y="325050"/>
                </a:cubicBezTo>
                <a:cubicBezTo>
                  <a:pt x="295746" y="326265"/>
                  <a:pt x="295464" y="327600"/>
                  <a:pt x="295355" y="329054"/>
                </a:cubicBezTo>
                <a:lnTo>
                  <a:pt x="312545" y="329054"/>
                </a:lnTo>
                <a:cubicBezTo>
                  <a:pt x="312610" y="327600"/>
                  <a:pt x="312469" y="326270"/>
                  <a:pt x="312122" y="325066"/>
                </a:cubicBezTo>
                <a:cubicBezTo>
                  <a:pt x="311775" y="323861"/>
                  <a:pt x="311237" y="322825"/>
                  <a:pt x="310510" y="321957"/>
                </a:cubicBezTo>
                <a:cubicBezTo>
                  <a:pt x="309783" y="321088"/>
                  <a:pt x="308877" y="320410"/>
                  <a:pt x="307792" y="319922"/>
                </a:cubicBezTo>
                <a:cubicBezTo>
                  <a:pt x="306707" y="319433"/>
                  <a:pt x="305448" y="319189"/>
                  <a:pt x="304015" y="319189"/>
                </a:cubicBezTo>
                <a:close/>
                <a:moveTo>
                  <a:pt x="132565" y="319189"/>
                </a:moveTo>
                <a:cubicBezTo>
                  <a:pt x="131328" y="319189"/>
                  <a:pt x="130200" y="319428"/>
                  <a:pt x="129179" y="319906"/>
                </a:cubicBezTo>
                <a:cubicBezTo>
                  <a:pt x="128159" y="320383"/>
                  <a:pt x="127280" y="321056"/>
                  <a:pt x="126542" y="321924"/>
                </a:cubicBezTo>
                <a:cubicBezTo>
                  <a:pt x="125804" y="322792"/>
                  <a:pt x="125208" y="323834"/>
                  <a:pt x="124752" y="325050"/>
                </a:cubicBezTo>
                <a:cubicBezTo>
                  <a:pt x="124296" y="326265"/>
                  <a:pt x="124014" y="327600"/>
                  <a:pt x="123905" y="329054"/>
                </a:cubicBezTo>
                <a:lnTo>
                  <a:pt x="141095" y="329054"/>
                </a:lnTo>
                <a:cubicBezTo>
                  <a:pt x="141160" y="327600"/>
                  <a:pt x="141019" y="326270"/>
                  <a:pt x="140672" y="325066"/>
                </a:cubicBezTo>
                <a:cubicBezTo>
                  <a:pt x="140325" y="323861"/>
                  <a:pt x="139787" y="322825"/>
                  <a:pt x="139060" y="321957"/>
                </a:cubicBezTo>
                <a:cubicBezTo>
                  <a:pt x="138333" y="321088"/>
                  <a:pt x="137427" y="320410"/>
                  <a:pt x="136342" y="319922"/>
                </a:cubicBezTo>
                <a:cubicBezTo>
                  <a:pt x="135257" y="319433"/>
                  <a:pt x="133998" y="319189"/>
                  <a:pt x="132565" y="319189"/>
                </a:cubicBezTo>
                <a:close/>
                <a:moveTo>
                  <a:pt x="1235269" y="315250"/>
                </a:moveTo>
                <a:lnTo>
                  <a:pt x="1250668" y="315250"/>
                </a:lnTo>
                <a:lnTo>
                  <a:pt x="1250668" y="343216"/>
                </a:lnTo>
                <a:lnTo>
                  <a:pt x="1260402" y="343216"/>
                </a:lnTo>
                <a:lnTo>
                  <a:pt x="1260402" y="347937"/>
                </a:lnTo>
                <a:lnTo>
                  <a:pt x="1234195" y="347937"/>
                </a:lnTo>
                <a:lnTo>
                  <a:pt x="1234195" y="343216"/>
                </a:lnTo>
                <a:lnTo>
                  <a:pt x="1244938" y="343216"/>
                </a:lnTo>
                <a:lnTo>
                  <a:pt x="1244938" y="319938"/>
                </a:lnTo>
                <a:lnTo>
                  <a:pt x="1235269" y="319938"/>
                </a:lnTo>
                <a:close/>
                <a:moveTo>
                  <a:pt x="920944" y="315250"/>
                </a:moveTo>
                <a:lnTo>
                  <a:pt x="936343" y="315250"/>
                </a:lnTo>
                <a:lnTo>
                  <a:pt x="936343" y="343216"/>
                </a:lnTo>
                <a:lnTo>
                  <a:pt x="946077" y="343216"/>
                </a:lnTo>
                <a:lnTo>
                  <a:pt x="946077" y="347937"/>
                </a:lnTo>
                <a:lnTo>
                  <a:pt x="919870" y="347937"/>
                </a:lnTo>
                <a:lnTo>
                  <a:pt x="919870" y="343216"/>
                </a:lnTo>
                <a:lnTo>
                  <a:pt x="930613" y="343216"/>
                </a:lnTo>
                <a:lnTo>
                  <a:pt x="930613" y="319938"/>
                </a:lnTo>
                <a:lnTo>
                  <a:pt x="920944" y="319938"/>
                </a:lnTo>
                <a:close/>
                <a:moveTo>
                  <a:pt x="793014" y="314794"/>
                </a:moveTo>
                <a:cubicBezTo>
                  <a:pt x="794706" y="314794"/>
                  <a:pt x="796291" y="314914"/>
                  <a:pt x="797766" y="315152"/>
                </a:cubicBezTo>
                <a:cubicBezTo>
                  <a:pt x="799243" y="315391"/>
                  <a:pt x="800653" y="315782"/>
                  <a:pt x="801999" y="316325"/>
                </a:cubicBezTo>
                <a:lnTo>
                  <a:pt x="801999" y="321729"/>
                </a:lnTo>
                <a:cubicBezTo>
                  <a:pt x="800588" y="320991"/>
                  <a:pt x="799150" y="320454"/>
                  <a:pt x="797685" y="320117"/>
                </a:cubicBezTo>
                <a:cubicBezTo>
                  <a:pt x="796220" y="319781"/>
                  <a:pt x="794706" y="319613"/>
                  <a:pt x="793144" y="319613"/>
                </a:cubicBezTo>
                <a:cubicBezTo>
                  <a:pt x="791689" y="319613"/>
                  <a:pt x="790317" y="319889"/>
                  <a:pt x="789025" y="320443"/>
                </a:cubicBezTo>
                <a:cubicBezTo>
                  <a:pt x="787734" y="320996"/>
                  <a:pt x="786600" y="321794"/>
                  <a:pt x="785623" y="322836"/>
                </a:cubicBezTo>
                <a:cubicBezTo>
                  <a:pt x="784646" y="323878"/>
                  <a:pt x="783876" y="325147"/>
                  <a:pt x="783312" y="326645"/>
                </a:cubicBezTo>
                <a:cubicBezTo>
                  <a:pt x="782748" y="328142"/>
                  <a:pt x="782465" y="329835"/>
                  <a:pt x="782465" y="331723"/>
                </a:cubicBezTo>
                <a:cubicBezTo>
                  <a:pt x="782465" y="335674"/>
                  <a:pt x="783426" y="338631"/>
                  <a:pt x="785346" y="340595"/>
                </a:cubicBezTo>
                <a:cubicBezTo>
                  <a:pt x="787267" y="342559"/>
                  <a:pt x="789932" y="343541"/>
                  <a:pt x="793339" y="343541"/>
                </a:cubicBezTo>
                <a:cubicBezTo>
                  <a:pt x="794880" y="343541"/>
                  <a:pt x="796372" y="343368"/>
                  <a:pt x="797815" y="343021"/>
                </a:cubicBezTo>
                <a:cubicBezTo>
                  <a:pt x="799259" y="342673"/>
                  <a:pt x="800653" y="342152"/>
                  <a:pt x="801999" y="341458"/>
                </a:cubicBezTo>
                <a:lnTo>
                  <a:pt x="801999" y="346732"/>
                </a:lnTo>
                <a:cubicBezTo>
                  <a:pt x="800523" y="347296"/>
                  <a:pt x="799009" y="347714"/>
                  <a:pt x="797457" y="347985"/>
                </a:cubicBezTo>
                <a:cubicBezTo>
                  <a:pt x="795905" y="348257"/>
                  <a:pt x="794305" y="348392"/>
                  <a:pt x="792655" y="348392"/>
                </a:cubicBezTo>
                <a:cubicBezTo>
                  <a:pt x="787490" y="348392"/>
                  <a:pt x="783513" y="346992"/>
                  <a:pt x="780724" y="344193"/>
                </a:cubicBezTo>
                <a:cubicBezTo>
                  <a:pt x="777935" y="341393"/>
                  <a:pt x="776540" y="337302"/>
                  <a:pt x="776540" y="331919"/>
                </a:cubicBezTo>
                <a:cubicBezTo>
                  <a:pt x="776540" y="329336"/>
                  <a:pt x="776942" y="326992"/>
                  <a:pt x="777745" y="324887"/>
                </a:cubicBezTo>
                <a:cubicBezTo>
                  <a:pt x="778548" y="322781"/>
                  <a:pt x="779676" y="320980"/>
                  <a:pt x="781130" y="319483"/>
                </a:cubicBezTo>
                <a:cubicBezTo>
                  <a:pt x="782585" y="317985"/>
                  <a:pt x="784321" y="316829"/>
                  <a:pt x="786340" y="316015"/>
                </a:cubicBezTo>
                <a:cubicBezTo>
                  <a:pt x="788358" y="315201"/>
                  <a:pt x="790582" y="314794"/>
                  <a:pt x="793014" y="314794"/>
                </a:cubicBezTo>
                <a:close/>
                <a:moveTo>
                  <a:pt x="1205243" y="314664"/>
                </a:moveTo>
                <a:cubicBezTo>
                  <a:pt x="1207001" y="314664"/>
                  <a:pt x="1208336" y="315239"/>
                  <a:pt x="1209247" y="316390"/>
                </a:cubicBezTo>
                <a:cubicBezTo>
                  <a:pt x="1210159" y="317540"/>
                  <a:pt x="1210615" y="319320"/>
                  <a:pt x="1210615" y="321729"/>
                </a:cubicBezTo>
                <a:cubicBezTo>
                  <a:pt x="1211136" y="320600"/>
                  <a:pt x="1211646" y="319596"/>
                  <a:pt x="1212145" y="318717"/>
                </a:cubicBezTo>
                <a:cubicBezTo>
                  <a:pt x="1212644" y="317838"/>
                  <a:pt x="1213181" y="317100"/>
                  <a:pt x="1213756" y="316504"/>
                </a:cubicBezTo>
                <a:cubicBezTo>
                  <a:pt x="1214332" y="315907"/>
                  <a:pt x="1214966" y="315451"/>
                  <a:pt x="1215661" y="315136"/>
                </a:cubicBezTo>
                <a:cubicBezTo>
                  <a:pt x="1216355" y="314822"/>
                  <a:pt x="1217159" y="314664"/>
                  <a:pt x="1218070" y="314664"/>
                </a:cubicBezTo>
                <a:cubicBezTo>
                  <a:pt x="1222172" y="314664"/>
                  <a:pt x="1224223" y="317822"/>
                  <a:pt x="1224223" y="324138"/>
                </a:cubicBezTo>
                <a:lnTo>
                  <a:pt x="1224223" y="347937"/>
                </a:lnTo>
                <a:lnTo>
                  <a:pt x="1219014" y="347937"/>
                </a:lnTo>
                <a:lnTo>
                  <a:pt x="1219014" y="324464"/>
                </a:lnTo>
                <a:cubicBezTo>
                  <a:pt x="1219014" y="323444"/>
                  <a:pt x="1218976" y="322608"/>
                  <a:pt x="1218900" y="321957"/>
                </a:cubicBezTo>
                <a:cubicBezTo>
                  <a:pt x="1218824" y="321305"/>
                  <a:pt x="1218705" y="320790"/>
                  <a:pt x="1218542" y="320410"/>
                </a:cubicBezTo>
                <a:cubicBezTo>
                  <a:pt x="1218379" y="320030"/>
                  <a:pt x="1218173" y="319765"/>
                  <a:pt x="1217924" y="319613"/>
                </a:cubicBezTo>
                <a:cubicBezTo>
                  <a:pt x="1217674" y="319461"/>
                  <a:pt x="1217365" y="319385"/>
                  <a:pt x="1216996" y="319385"/>
                </a:cubicBezTo>
                <a:cubicBezTo>
                  <a:pt x="1216562" y="319385"/>
                  <a:pt x="1216160" y="319515"/>
                  <a:pt x="1215791" y="319775"/>
                </a:cubicBezTo>
                <a:cubicBezTo>
                  <a:pt x="1215422" y="320036"/>
                  <a:pt x="1215026" y="320459"/>
                  <a:pt x="1214603" y="321045"/>
                </a:cubicBezTo>
                <a:cubicBezTo>
                  <a:pt x="1214180" y="321631"/>
                  <a:pt x="1213713" y="322407"/>
                  <a:pt x="1213203" y="323373"/>
                </a:cubicBezTo>
                <a:cubicBezTo>
                  <a:pt x="1212693" y="324339"/>
                  <a:pt x="1212091" y="325527"/>
                  <a:pt x="1211396" y="326938"/>
                </a:cubicBezTo>
                <a:lnTo>
                  <a:pt x="1211396" y="347937"/>
                </a:lnTo>
                <a:lnTo>
                  <a:pt x="1206220" y="347937"/>
                </a:lnTo>
                <a:lnTo>
                  <a:pt x="1206220" y="325082"/>
                </a:lnTo>
                <a:cubicBezTo>
                  <a:pt x="1206220" y="323888"/>
                  <a:pt x="1206182" y="322923"/>
                  <a:pt x="1206106" y="322184"/>
                </a:cubicBezTo>
                <a:cubicBezTo>
                  <a:pt x="1206030" y="321447"/>
                  <a:pt x="1205910" y="320871"/>
                  <a:pt x="1205748" y="320459"/>
                </a:cubicBezTo>
                <a:cubicBezTo>
                  <a:pt x="1205585" y="320047"/>
                  <a:pt x="1205373" y="319765"/>
                  <a:pt x="1205113" y="319613"/>
                </a:cubicBezTo>
                <a:cubicBezTo>
                  <a:pt x="1204852" y="319461"/>
                  <a:pt x="1204538" y="319385"/>
                  <a:pt x="1204169" y="319385"/>
                </a:cubicBezTo>
                <a:cubicBezTo>
                  <a:pt x="1203778" y="319385"/>
                  <a:pt x="1203409" y="319493"/>
                  <a:pt x="1203062" y="319710"/>
                </a:cubicBezTo>
                <a:cubicBezTo>
                  <a:pt x="1202714" y="319927"/>
                  <a:pt x="1202329" y="320318"/>
                  <a:pt x="1201906" y="320882"/>
                </a:cubicBezTo>
                <a:cubicBezTo>
                  <a:pt x="1201483" y="321447"/>
                  <a:pt x="1201011" y="322217"/>
                  <a:pt x="1200490" y="323194"/>
                </a:cubicBezTo>
                <a:cubicBezTo>
                  <a:pt x="1199969" y="324171"/>
                  <a:pt x="1199350" y="325418"/>
                  <a:pt x="1198634" y="326938"/>
                </a:cubicBezTo>
                <a:lnTo>
                  <a:pt x="1198634" y="347937"/>
                </a:lnTo>
                <a:lnTo>
                  <a:pt x="1193425" y="347937"/>
                </a:lnTo>
                <a:lnTo>
                  <a:pt x="1193425" y="315250"/>
                </a:lnTo>
                <a:lnTo>
                  <a:pt x="1197755" y="315250"/>
                </a:lnTo>
                <a:lnTo>
                  <a:pt x="1198016" y="321468"/>
                </a:lnTo>
                <a:cubicBezTo>
                  <a:pt x="1198580" y="320231"/>
                  <a:pt x="1199128" y="319179"/>
                  <a:pt x="1199660" y="318310"/>
                </a:cubicBezTo>
                <a:cubicBezTo>
                  <a:pt x="1200191" y="317442"/>
                  <a:pt x="1200739" y="316742"/>
                  <a:pt x="1201304" y="316211"/>
                </a:cubicBezTo>
                <a:cubicBezTo>
                  <a:pt x="1201868" y="315679"/>
                  <a:pt x="1202470" y="315288"/>
                  <a:pt x="1203111" y="315038"/>
                </a:cubicBezTo>
                <a:cubicBezTo>
                  <a:pt x="1203751" y="314789"/>
                  <a:pt x="1204462" y="314664"/>
                  <a:pt x="1205243" y="314664"/>
                </a:cubicBezTo>
                <a:close/>
                <a:moveTo>
                  <a:pt x="1181714" y="314664"/>
                </a:moveTo>
                <a:cubicBezTo>
                  <a:pt x="1182995" y="314664"/>
                  <a:pt x="1184416" y="314735"/>
                  <a:pt x="1185979" y="314876"/>
                </a:cubicBezTo>
                <a:cubicBezTo>
                  <a:pt x="1187542" y="315017"/>
                  <a:pt x="1189170" y="315261"/>
                  <a:pt x="1190863" y="315608"/>
                </a:cubicBezTo>
                <a:lnTo>
                  <a:pt x="1190863" y="320654"/>
                </a:lnTo>
                <a:cubicBezTo>
                  <a:pt x="1189083" y="320220"/>
                  <a:pt x="1187395" y="319900"/>
                  <a:pt x="1185800" y="319694"/>
                </a:cubicBezTo>
                <a:cubicBezTo>
                  <a:pt x="1184205" y="319488"/>
                  <a:pt x="1182821" y="319385"/>
                  <a:pt x="1181649" y="319385"/>
                </a:cubicBezTo>
                <a:cubicBezTo>
                  <a:pt x="1180238" y="319385"/>
                  <a:pt x="1179050" y="319493"/>
                  <a:pt x="1178084" y="319710"/>
                </a:cubicBezTo>
                <a:cubicBezTo>
                  <a:pt x="1177118" y="319927"/>
                  <a:pt x="1176337" y="320226"/>
                  <a:pt x="1175740" y="320606"/>
                </a:cubicBezTo>
                <a:cubicBezTo>
                  <a:pt x="1175143" y="320986"/>
                  <a:pt x="1174715" y="321431"/>
                  <a:pt x="1174454" y="321940"/>
                </a:cubicBezTo>
                <a:cubicBezTo>
                  <a:pt x="1174194" y="322451"/>
                  <a:pt x="1174064" y="322999"/>
                  <a:pt x="1174064" y="323585"/>
                </a:cubicBezTo>
                <a:cubicBezTo>
                  <a:pt x="1174064" y="324171"/>
                  <a:pt x="1174178" y="324702"/>
                  <a:pt x="1174405" y="325180"/>
                </a:cubicBezTo>
                <a:cubicBezTo>
                  <a:pt x="1174633" y="325657"/>
                  <a:pt x="1175057" y="326119"/>
                  <a:pt x="1175675" y="326563"/>
                </a:cubicBezTo>
                <a:cubicBezTo>
                  <a:pt x="1176294" y="327008"/>
                  <a:pt x="1177156" y="327453"/>
                  <a:pt x="1178263" y="327898"/>
                </a:cubicBezTo>
                <a:cubicBezTo>
                  <a:pt x="1179370" y="328343"/>
                  <a:pt x="1180813" y="328826"/>
                  <a:pt x="1182593" y="329347"/>
                </a:cubicBezTo>
                <a:cubicBezTo>
                  <a:pt x="1184525" y="329911"/>
                  <a:pt x="1186153" y="330503"/>
                  <a:pt x="1187477" y="331121"/>
                </a:cubicBezTo>
                <a:cubicBezTo>
                  <a:pt x="1188801" y="331740"/>
                  <a:pt x="1189875" y="332429"/>
                  <a:pt x="1190700" y="333189"/>
                </a:cubicBezTo>
                <a:cubicBezTo>
                  <a:pt x="1191524" y="333948"/>
                  <a:pt x="1192116" y="334806"/>
                  <a:pt x="1192474" y="335761"/>
                </a:cubicBezTo>
                <a:cubicBezTo>
                  <a:pt x="1192832" y="336716"/>
                  <a:pt x="1193011" y="337801"/>
                  <a:pt x="1193011" y="339016"/>
                </a:cubicBezTo>
                <a:cubicBezTo>
                  <a:pt x="1193011" y="340166"/>
                  <a:pt x="1192816" y="341197"/>
                  <a:pt x="1192425" y="342109"/>
                </a:cubicBezTo>
                <a:cubicBezTo>
                  <a:pt x="1192035" y="343021"/>
                  <a:pt x="1191503" y="343829"/>
                  <a:pt x="1190830" y="344534"/>
                </a:cubicBezTo>
                <a:cubicBezTo>
                  <a:pt x="1190157" y="345240"/>
                  <a:pt x="1189376" y="345842"/>
                  <a:pt x="1188486" y="346341"/>
                </a:cubicBezTo>
                <a:cubicBezTo>
                  <a:pt x="1187596" y="346840"/>
                  <a:pt x="1186647" y="347253"/>
                  <a:pt x="1185637" y="347578"/>
                </a:cubicBezTo>
                <a:cubicBezTo>
                  <a:pt x="1184628" y="347904"/>
                  <a:pt x="1183592" y="348143"/>
                  <a:pt x="1182528" y="348295"/>
                </a:cubicBezTo>
                <a:cubicBezTo>
                  <a:pt x="1181465" y="348447"/>
                  <a:pt x="1180423" y="348522"/>
                  <a:pt x="1179403" y="348522"/>
                </a:cubicBezTo>
                <a:cubicBezTo>
                  <a:pt x="1177189" y="348522"/>
                  <a:pt x="1175154" y="348425"/>
                  <a:pt x="1173298" y="348229"/>
                </a:cubicBezTo>
                <a:cubicBezTo>
                  <a:pt x="1171443" y="348034"/>
                  <a:pt x="1169625" y="347720"/>
                  <a:pt x="1167845" y="347285"/>
                </a:cubicBezTo>
                <a:lnTo>
                  <a:pt x="1167845" y="342076"/>
                </a:lnTo>
                <a:cubicBezTo>
                  <a:pt x="1169755" y="342619"/>
                  <a:pt x="1171654" y="343031"/>
                  <a:pt x="1173543" y="343313"/>
                </a:cubicBezTo>
                <a:cubicBezTo>
                  <a:pt x="1175431" y="343596"/>
                  <a:pt x="1177308" y="343737"/>
                  <a:pt x="1179175" y="343737"/>
                </a:cubicBezTo>
                <a:cubicBezTo>
                  <a:pt x="1181888" y="343737"/>
                  <a:pt x="1183896" y="343368"/>
                  <a:pt x="1185198" y="342630"/>
                </a:cubicBezTo>
                <a:cubicBezTo>
                  <a:pt x="1186500" y="341892"/>
                  <a:pt x="1187151" y="340839"/>
                  <a:pt x="1187151" y="339472"/>
                </a:cubicBezTo>
                <a:cubicBezTo>
                  <a:pt x="1187151" y="338886"/>
                  <a:pt x="1187048" y="338360"/>
                  <a:pt x="1186842" y="337893"/>
                </a:cubicBezTo>
                <a:cubicBezTo>
                  <a:pt x="1186636" y="337426"/>
                  <a:pt x="1186261" y="336981"/>
                  <a:pt x="1185719" y="336558"/>
                </a:cubicBezTo>
                <a:cubicBezTo>
                  <a:pt x="1185176" y="336135"/>
                  <a:pt x="1184335" y="335696"/>
                  <a:pt x="1183196" y="335240"/>
                </a:cubicBezTo>
                <a:cubicBezTo>
                  <a:pt x="1182056" y="334784"/>
                  <a:pt x="1180499" y="334263"/>
                  <a:pt x="1178524" y="333677"/>
                </a:cubicBezTo>
                <a:cubicBezTo>
                  <a:pt x="1177048" y="333243"/>
                  <a:pt x="1175686" y="332749"/>
                  <a:pt x="1174438" y="332196"/>
                </a:cubicBezTo>
                <a:cubicBezTo>
                  <a:pt x="1173190" y="331642"/>
                  <a:pt x="1172110" y="330986"/>
                  <a:pt x="1171199" y="330226"/>
                </a:cubicBezTo>
                <a:cubicBezTo>
                  <a:pt x="1170287" y="329466"/>
                  <a:pt x="1169571" y="328577"/>
                  <a:pt x="1169050" y="327557"/>
                </a:cubicBezTo>
                <a:cubicBezTo>
                  <a:pt x="1168529" y="326536"/>
                  <a:pt x="1168269" y="325332"/>
                  <a:pt x="1168269" y="323943"/>
                </a:cubicBezTo>
                <a:cubicBezTo>
                  <a:pt x="1168269" y="323031"/>
                  <a:pt x="1168480" y="322033"/>
                  <a:pt x="1168903" y="320947"/>
                </a:cubicBezTo>
                <a:cubicBezTo>
                  <a:pt x="1169327" y="319862"/>
                  <a:pt x="1170048" y="318853"/>
                  <a:pt x="1171068" y="317920"/>
                </a:cubicBezTo>
                <a:cubicBezTo>
                  <a:pt x="1172088" y="316986"/>
                  <a:pt x="1173467" y="316211"/>
                  <a:pt x="1175203" y="315592"/>
                </a:cubicBezTo>
                <a:cubicBezTo>
                  <a:pt x="1176939" y="314974"/>
                  <a:pt x="1179110" y="314664"/>
                  <a:pt x="1181714" y="314664"/>
                </a:cubicBezTo>
                <a:close/>
                <a:moveTo>
                  <a:pt x="1104049" y="314664"/>
                </a:moveTo>
                <a:cubicBezTo>
                  <a:pt x="1104722" y="314664"/>
                  <a:pt x="1105362" y="314800"/>
                  <a:pt x="1105970" y="315071"/>
                </a:cubicBezTo>
                <a:cubicBezTo>
                  <a:pt x="1106578" y="315342"/>
                  <a:pt x="1107110" y="315706"/>
                  <a:pt x="1107565" y="316162"/>
                </a:cubicBezTo>
                <a:cubicBezTo>
                  <a:pt x="1108021" y="316618"/>
                  <a:pt x="1108385" y="317149"/>
                  <a:pt x="1108656" y="317757"/>
                </a:cubicBezTo>
                <a:cubicBezTo>
                  <a:pt x="1108927" y="318365"/>
                  <a:pt x="1109063" y="319005"/>
                  <a:pt x="1109063" y="319678"/>
                </a:cubicBezTo>
                <a:cubicBezTo>
                  <a:pt x="1109063" y="320372"/>
                  <a:pt x="1108927" y="321018"/>
                  <a:pt x="1108656" y="321615"/>
                </a:cubicBezTo>
                <a:cubicBezTo>
                  <a:pt x="1108385" y="322212"/>
                  <a:pt x="1108021" y="322738"/>
                  <a:pt x="1107565" y="323194"/>
                </a:cubicBezTo>
                <a:cubicBezTo>
                  <a:pt x="1107110" y="323650"/>
                  <a:pt x="1106578" y="324008"/>
                  <a:pt x="1105970" y="324268"/>
                </a:cubicBezTo>
                <a:cubicBezTo>
                  <a:pt x="1105362" y="324529"/>
                  <a:pt x="1104722" y="324659"/>
                  <a:pt x="1104049" y="324659"/>
                </a:cubicBezTo>
                <a:cubicBezTo>
                  <a:pt x="1103355" y="324659"/>
                  <a:pt x="1102709" y="324529"/>
                  <a:pt x="1102112" y="324268"/>
                </a:cubicBezTo>
                <a:cubicBezTo>
                  <a:pt x="1101515" y="324008"/>
                  <a:pt x="1100989" y="323650"/>
                  <a:pt x="1100533" y="323194"/>
                </a:cubicBezTo>
                <a:cubicBezTo>
                  <a:pt x="1100077" y="322738"/>
                  <a:pt x="1099719" y="322212"/>
                  <a:pt x="1099459" y="321615"/>
                </a:cubicBezTo>
                <a:cubicBezTo>
                  <a:pt x="1099198" y="321018"/>
                  <a:pt x="1099068" y="320372"/>
                  <a:pt x="1099068" y="319678"/>
                </a:cubicBezTo>
                <a:cubicBezTo>
                  <a:pt x="1099068" y="319005"/>
                  <a:pt x="1099198" y="318365"/>
                  <a:pt x="1099459" y="317757"/>
                </a:cubicBezTo>
                <a:cubicBezTo>
                  <a:pt x="1099719" y="317149"/>
                  <a:pt x="1100077" y="316618"/>
                  <a:pt x="1100533" y="316162"/>
                </a:cubicBezTo>
                <a:cubicBezTo>
                  <a:pt x="1100989" y="315706"/>
                  <a:pt x="1101515" y="315342"/>
                  <a:pt x="1102112" y="315071"/>
                </a:cubicBezTo>
                <a:cubicBezTo>
                  <a:pt x="1102709" y="314800"/>
                  <a:pt x="1103355" y="314664"/>
                  <a:pt x="1104049" y="314664"/>
                </a:cubicBezTo>
                <a:close/>
                <a:moveTo>
                  <a:pt x="1075800" y="314664"/>
                </a:moveTo>
                <a:cubicBezTo>
                  <a:pt x="1078079" y="314664"/>
                  <a:pt x="1080097" y="315022"/>
                  <a:pt x="1081855" y="315738"/>
                </a:cubicBezTo>
                <a:cubicBezTo>
                  <a:pt x="1083613" y="316455"/>
                  <a:pt x="1085095" y="317470"/>
                  <a:pt x="1086299" y="318782"/>
                </a:cubicBezTo>
                <a:cubicBezTo>
                  <a:pt x="1087504" y="320096"/>
                  <a:pt x="1088415" y="321691"/>
                  <a:pt x="1089034" y="323568"/>
                </a:cubicBezTo>
                <a:cubicBezTo>
                  <a:pt x="1089652" y="325445"/>
                  <a:pt x="1089962" y="327546"/>
                  <a:pt x="1089962" y="329868"/>
                </a:cubicBezTo>
                <a:cubicBezTo>
                  <a:pt x="1089962" y="330671"/>
                  <a:pt x="1089951" y="331344"/>
                  <a:pt x="1089929" y="331886"/>
                </a:cubicBezTo>
                <a:cubicBezTo>
                  <a:pt x="1089907" y="332429"/>
                  <a:pt x="1089875" y="332939"/>
                  <a:pt x="1089831" y="333416"/>
                </a:cubicBezTo>
                <a:lnTo>
                  <a:pt x="1066879" y="333416"/>
                </a:lnTo>
                <a:cubicBezTo>
                  <a:pt x="1066879" y="336759"/>
                  <a:pt x="1067813" y="339325"/>
                  <a:pt x="1069679" y="341116"/>
                </a:cubicBezTo>
                <a:cubicBezTo>
                  <a:pt x="1071546" y="342906"/>
                  <a:pt x="1074237" y="343802"/>
                  <a:pt x="1077753" y="343802"/>
                </a:cubicBezTo>
                <a:cubicBezTo>
                  <a:pt x="1078708" y="343802"/>
                  <a:pt x="1079663" y="343764"/>
                  <a:pt x="1080618" y="343688"/>
                </a:cubicBezTo>
                <a:cubicBezTo>
                  <a:pt x="1081573" y="343612"/>
                  <a:pt x="1082495" y="343509"/>
                  <a:pt x="1083385" y="343378"/>
                </a:cubicBezTo>
                <a:cubicBezTo>
                  <a:pt x="1084275" y="343248"/>
                  <a:pt x="1085127" y="343102"/>
                  <a:pt x="1085941" y="342939"/>
                </a:cubicBezTo>
                <a:cubicBezTo>
                  <a:pt x="1086755" y="342776"/>
                  <a:pt x="1087509" y="342597"/>
                  <a:pt x="1088204" y="342402"/>
                </a:cubicBezTo>
                <a:lnTo>
                  <a:pt x="1088204" y="347057"/>
                </a:lnTo>
                <a:cubicBezTo>
                  <a:pt x="1086663" y="347492"/>
                  <a:pt x="1084921" y="347844"/>
                  <a:pt x="1082978" y="348115"/>
                </a:cubicBezTo>
                <a:cubicBezTo>
                  <a:pt x="1081036" y="348387"/>
                  <a:pt x="1079023" y="348522"/>
                  <a:pt x="1076939" y="348522"/>
                </a:cubicBezTo>
                <a:cubicBezTo>
                  <a:pt x="1074139" y="348522"/>
                  <a:pt x="1071730" y="348143"/>
                  <a:pt x="1069712" y="347383"/>
                </a:cubicBezTo>
                <a:cubicBezTo>
                  <a:pt x="1067693" y="346623"/>
                  <a:pt x="1066038" y="345522"/>
                  <a:pt x="1064747" y="344079"/>
                </a:cubicBezTo>
                <a:cubicBezTo>
                  <a:pt x="1063455" y="342635"/>
                  <a:pt x="1062501" y="340867"/>
                  <a:pt x="1061882" y="338772"/>
                </a:cubicBezTo>
                <a:cubicBezTo>
                  <a:pt x="1061263" y="336678"/>
                  <a:pt x="1060954" y="334306"/>
                  <a:pt x="1060954" y="331658"/>
                </a:cubicBezTo>
                <a:cubicBezTo>
                  <a:pt x="1060954" y="329358"/>
                  <a:pt x="1061285" y="327182"/>
                  <a:pt x="1061947" y="325131"/>
                </a:cubicBezTo>
                <a:cubicBezTo>
                  <a:pt x="1062609" y="323080"/>
                  <a:pt x="1063575" y="321279"/>
                  <a:pt x="1064845" y="319727"/>
                </a:cubicBezTo>
                <a:cubicBezTo>
                  <a:pt x="1066114" y="318175"/>
                  <a:pt x="1067672" y="316943"/>
                  <a:pt x="1069516" y="316031"/>
                </a:cubicBezTo>
                <a:cubicBezTo>
                  <a:pt x="1071361" y="315120"/>
                  <a:pt x="1073456" y="314664"/>
                  <a:pt x="1075800" y="314664"/>
                </a:cubicBezTo>
                <a:close/>
                <a:moveTo>
                  <a:pt x="999469" y="314664"/>
                </a:moveTo>
                <a:cubicBezTo>
                  <a:pt x="1001445" y="314664"/>
                  <a:pt x="1003224" y="314881"/>
                  <a:pt x="1004809" y="315315"/>
                </a:cubicBezTo>
                <a:cubicBezTo>
                  <a:pt x="1006393" y="315749"/>
                  <a:pt x="1007733" y="316411"/>
                  <a:pt x="1008829" y="317301"/>
                </a:cubicBezTo>
                <a:cubicBezTo>
                  <a:pt x="1009925" y="318191"/>
                  <a:pt x="1010766" y="319309"/>
                  <a:pt x="1011352" y="320654"/>
                </a:cubicBezTo>
                <a:cubicBezTo>
                  <a:pt x="1011939" y="322000"/>
                  <a:pt x="1012232" y="323585"/>
                  <a:pt x="1012232" y="325408"/>
                </a:cubicBezTo>
                <a:lnTo>
                  <a:pt x="1012232" y="347937"/>
                </a:lnTo>
                <a:lnTo>
                  <a:pt x="1007153" y="347937"/>
                </a:lnTo>
                <a:lnTo>
                  <a:pt x="1007023" y="343541"/>
                </a:lnTo>
                <a:cubicBezTo>
                  <a:pt x="1005243" y="345299"/>
                  <a:pt x="1003436" y="346569"/>
                  <a:pt x="1001602" y="347350"/>
                </a:cubicBezTo>
                <a:cubicBezTo>
                  <a:pt x="999768" y="348132"/>
                  <a:pt x="997842" y="348522"/>
                  <a:pt x="995823" y="348522"/>
                </a:cubicBezTo>
                <a:cubicBezTo>
                  <a:pt x="993957" y="348522"/>
                  <a:pt x="992361" y="348284"/>
                  <a:pt x="991037" y="347806"/>
                </a:cubicBezTo>
                <a:cubicBezTo>
                  <a:pt x="989714" y="347329"/>
                  <a:pt x="988623" y="346672"/>
                  <a:pt x="987766" y="345837"/>
                </a:cubicBezTo>
                <a:cubicBezTo>
                  <a:pt x="986908" y="345001"/>
                  <a:pt x="986279" y="344019"/>
                  <a:pt x="985877" y="342890"/>
                </a:cubicBezTo>
                <a:cubicBezTo>
                  <a:pt x="985476" y="341761"/>
                  <a:pt x="985275" y="340535"/>
                  <a:pt x="985275" y="339211"/>
                </a:cubicBezTo>
                <a:cubicBezTo>
                  <a:pt x="985275" y="335934"/>
                  <a:pt x="986496" y="333368"/>
                  <a:pt x="988938" y="331512"/>
                </a:cubicBezTo>
                <a:cubicBezTo>
                  <a:pt x="991379" y="329656"/>
                  <a:pt x="994988" y="328728"/>
                  <a:pt x="999763" y="328728"/>
                </a:cubicBezTo>
                <a:lnTo>
                  <a:pt x="1006534" y="328728"/>
                </a:lnTo>
                <a:lnTo>
                  <a:pt x="1006534" y="325863"/>
                </a:lnTo>
                <a:cubicBezTo>
                  <a:pt x="1006534" y="323932"/>
                  <a:pt x="1005916" y="322385"/>
                  <a:pt x="1004678" y="321224"/>
                </a:cubicBezTo>
                <a:cubicBezTo>
                  <a:pt x="1003441" y="320063"/>
                  <a:pt x="1001553" y="319483"/>
                  <a:pt x="999014" y="319483"/>
                </a:cubicBezTo>
                <a:cubicBezTo>
                  <a:pt x="997169" y="319483"/>
                  <a:pt x="995351" y="319688"/>
                  <a:pt x="993561" y="320101"/>
                </a:cubicBezTo>
                <a:cubicBezTo>
                  <a:pt x="991770" y="320513"/>
                  <a:pt x="989920" y="321100"/>
                  <a:pt x="988010" y="321859"/>
                </a:cubicBezTo>
                <a:lnTo>
                  <a:pt x="988010" y="316748"/>
                </a:lnTo>
                <a:cubicBezTo>
                  <a:pt x="988726" y="316487"/>
                  <a:pt x="989524" y="316232"/>
                  <a:pt x="990403" y="315983"/>
                </a:cubicBezTo>
                <a:cubicBezTo>
                  <a:pt x="991282" y="315733"/>
                  <a:pt x="992209" y="315511"/>
                  <a:pt x="993186" y="315315"/>
                </a:cubicBezTo>
                <a:cubicBezTo>
                  <a:pt x="994163" y="315120"/>
                  <a:pt x="995183" y="314963"/>
                  <a:pt x="996246" y="314843"/>
                </a:cubicBezTo>
                <a:cubicBezTo>
                  <a:pt x="997310" y="314724"/>
                  <a:pt x="998384" y="314664"/>
                  <a:pt x="999469" y="314664"/>
                </a:cubicBezTo>
                <a:close/>
                <a:moveTo>
                  <a:pt x="868854" y="314664"/>
                </a:moveTo>
                <a:cubicBezTo>
                  <a:pt x="872218" y="314664"/>
                  <a:pt x="874763" y="315657"/>
                  <a:pt x="876489" y="317643"/>
                </a:cubicBezTo>
                <a:cubicBezTo>
                  <a:pt x="878214" y="319629"/>
                  <a:pt x="879077" y="322619"/>
                  <a:pt x="879077" y="326612"/>
                </a:cubicBezTo>
                <a:lnTo>
                  <a:pt x="879077" y="347937"/>
                </a:lnTo>
                <a:lnTo>
                  <a:pt x="873412" y="347937"/>
                </a:lnTo>
                <a:lnTo>
                  <a:pt x="873412" y="327068"/>
                </a:lnTo>
                <a:cubicBezTo>
                  <a:pt x="873412" y="324507"/>
                  <a:pt x="872935" y="322613"/>
                  <a:pt x="871980" y="321387"/>
                </a:cubicBezTo>
                <a:cubicBezTo>
                  <a:pt x="871025" y="320161"/>
                  <a:pt x="869603" y="319548"/>
                  <a:pt x="867715" y="319548"/>
                </a:cubicBezTo>
                <a:cubicBezTo>
                  <a:pt x="867020" y="319548"/>
                  <a:pt x="866342" y="319650"/>
                  <a:pt x="865680" y="319857"/>
                </a:cubicBezTo>
                <a:cubicBezTo>
                  <a:pt x="865018" y="320063"/>
                  <a:pt x="864329" y="320421"/>
                  <a:pt x="863613" y="320931"/>
                </a:cubicBezTo>
                <a:cubicBezTo>
                  <a:pt x="862896" y="321441"/>
                  <a:pt x="862121" y="322130"/>
                  <a:pt x="861285" y="322999"/>
                </a:cubicBezTo>
                <a:cubicBezTo>
                  <a:pt x="860449" y="323867"/>
                  <a:pt x="859511" y="324952"/>
                  <a:pt x="858469" y="326254"/>
                </a:cubicBezTo>
                <a:lnTo>
                  <a:pt x="858469" y="347937"/>
                </a:lnTo>
                <a:lnTo>
                  <a:pt x="852805" y="347937"/>
                </a:lnTo>
                <a:lnTo>
                  <a:pt x="852805" y="315250"/>
                </a:lnTo>
                <a:lnTo>
                  <a:pt x="857850" y="315250"/>
                </a:lnTo>
                <a:lnTo>
                  <a:pt x="858078" y="320524"/>
                </a:lnTo>
                <a:cubicBezTo>
                  <a:pt x="859033" y="319396"/>
                  <a:pt x="859956" y="318457"/>
                  <a:pt x="860845" y="317708"/>
                </a:cubicBezTo>
                <a:cubicBezTo>
                  <a:pt x="861735" y="316959"/>
                  <a:pt x="862609" y="316357"/>
                  <a:pt x="863466" y="315901"/>
                </a:cubicBezTo>
                <a:cubicBezTo>
                  <a:pt x="864324" y="315445"/>
                  <a:pt x="865197" y="315126"/>
                  <a:pt x="866087" y="314941"/>
                </a:cubicBezTo>
                <a:cubicBezTo>
                  <a:pt x="866977" y="314756"/>
                  <a:pt x="867899" y="314664"/>
                  <a:pt x="868854" y="314664"/>
                </a:cubicBezTo>
                <a:close/>
                <a:moveTo>
                  <a:pt x="828021" y="314664"/>
                </a:moveTo>
                <a:cubicBezTo>
                  <a:pt x="829996" y="314664"/>
                  <a:pt x="831775" y="314881"/>
                  <a:pt x="833360" y="315315"/>
                </a:cubicBezTo>
                <a:cubicBezTo>
                  <a:pt x="834944" y="315749"/>
                  <a:pt x="836284" y="316411"/>
                  <a:pt x="837381" y="317301"/>
                </a:cubicBezTo>
                <a:cubicBezTo>
                  <a:pt x="838477" y="318191"/>
                  <a:pt x="839318" y="319309"/>
                  <a:pt x="839904" y="320654"/>
                </a:cubicBezTo>
                <a:cubicBezTo>
                  <a:pt x="840490" y="322000"/>
                  <a:pt x="840782" y="323585"/>
                  <a:pt x="840782" y="325408"/>
                </a:cubicBezTo>
                <a:lnTo>
                  <a:pt x="840782" y="347937"/>
                </a:lnTo>
                <a:lnTo>
                  <a:pt x="835704" y="347937"/>
                </a:lnTo>
                <a:lnTo>
                  <a:pt x="835573" y="343541"/>
                </a:lnTo>
                <a:cubicBezTo>
                  <a:pt x="833794" y="345299"/>
                  <a:pt x="831987" y="346569"/>
                  <a:pt x="830153" y="347350"/>
                </a:cubicBezTo>
                <a:cubicBezTo>
                  <a:pt x="828319" y="348132"/>
                  <a:pt x="826393" y="348522"/>
                  <a:pt x="824374" y="348522"/>
                </a:cubicBezTo>
                <a:cubicBezTo>
                  <a:pt x="822508" y="348522"/>
                  <a:pt x="820913" y="348284"/>
                  <a:pt x="819589" y="347806"/>
                </a:cubicBezTo>
                <a:cubicBezTo>
                  <a:pt x="818265" y="347329"/>
                  <a:pt x="817174" y="346672"/>
                  <a:pt x="816317" y="345837"/>
                </a:cubicBezTo>
                <a:cubicBezTo>
                  <a:pt x="815459" y="345001"/>
                  <a:pt x="814830" y="344019"/>
                  <a:pt x="814428" y="342890"/>
                </a:cubicBezTo>
                <a:cubicBezTo>
                  <a:pt x="814027" y="341761"/>
                  <a:pt x="813826" y="340535"/>
                  <a:pt x="813826" y="339211"/>
                </a:cubicBezTo>
                <a:cubicBezTo>
                  <a:pt x="813826" y="335934"/>
                  <a:pt x="815047" y="333368"/>
                  <a:pt x="817489" y="331512"/>
                </a:cubicBezTo>
                <a:cubicBezTo>
                  <a:pt x="819931" y="329656"/>
                  <a:pt x="823539" y="328728"/>
                  <a:pt x="828314" y="328728"/>
                </a:cubicBezTo>
                <a:lnTo>
                  <a:pt x="835085" y="328728"/>
                </a:lnTo>
                <a:lnTo>
                  <a:pt x="835085" y="325863"/>
                </a:lnTo>
                <a:cubicBezTo>
                  <a:pt x="835085" y="323932"/>
                  <a:pt x="834467" y="322385"/>
                  <a:pt x="833229" y="321224"/>
                </a:cubicBezTo>
                <a:cubicBezTo>
                  <a:pt x="831993" y="320063"/>
                  <a:pt x="830104" y="319483"/>
                  <a:pt x="827565" y="319483"/>
                </a:cubicBezTo>
                <a:cubicBezTo>
                  <a:pt x="825720" y="319483"/>
                  <a:pt x="823902" y="319688"/>
                  <a:pt x="822112" y="320101"/>
                </a:cubicBezTo>
                <a:cubicBezTo>
                  <a:pt x="820321" y="320513"/>
                  <a:pt x="818471" y="321100"/>
                  <a:pt x="816561" y="321859"/>
                </a:cubicBezTo>
                <a:lnTo>
                  <a:pt x="816561" y="316748"/>
                </a:lnTo>
                <a:cubicBezTo>
                  <a:pt x="817277" y="316487"/>
                  <a:pt x="818075" y="316232"/>
                  <a:pt x="818954" y="315983"/>
                </a:cubicBezTo>
                <a:cubicBezTo>
                  <a:pt x="819833" y="315733"/>
                  <a:pt x="820760" y="315511"/>
                  <a:pt x="821737" y="315315"/>
                </a:cubicBezTo>
                <a:cubicBezTo>
                  <a:pt x="822714" y="315120"/>
                  <a:pt x="823734" y="314963"/>
                  <a:pt x="824798" y="314843"/>
                </a:cubicBezTo>
                <a:cubicBezTo>
                  <a:pt x="825861" y="314724"/>
                  <a:pt x="826935" y="314664"/>
                  <a:pt x="828021" y="314664"/>
                </a:cubicBezTo>
                <a:close/>
                <a:moveTo>
                  <a:pt x="723376" y="314664"/>
                </a:moveTo>
                <a:cubicBezTo>
                  <a:pt x="725655" y="314664"/>
                  <a:pt x="727673" y="315022"/>
                  <a:pt x="729431" y="315738"/>
                </a:cubicBezTo>
                <a:cubicBezTo>
                  <a:pt x="731189" y="316455"/>
                  <a:pt x="732671" y="317470"/>
                  <a:pt x="733875" y="318782"/>
                </a:cubicBezTo>
                <a:cubicBezTo>
                  <a:pt x="735080" y="320096"/>
                  <a:pt x="735991" y="321691"/>
                  <a:pt x="736610" y="323568"/>
                </a:cubicBezTo>
                <a:cubicBezTo>
                  <a:pt x="737229" y="325445"/>
                  <a:pt x="737538" y="327546"/>
                  <a:pt x="737538" y="329868"/>
                </a:cubicBezTo>
                <a:cubicBezTo>
                  <a:pt x="737538" y="330671"/>
                  <a:pt x="737527" y="331344"/>
                  <a:pt x="737505" y="331886"/>
                </a:cubicBezTo>
                <a:cubicBezTo>
                  <a:pt x="737483" y="332429"/>
                  <a:pt x="737451" y="332939"/>
                  <a:pt x="737408" y="333416"/>
                </a:cubicBezTo>
                <a:lnTo>
                  <a:pt x="714455" y="333416"/>
                </a:lnTo>
                <a:cubicBezTo>
                  <a:pt x="714455" y="336759"/>
                  <a:pt x="715389" y="339325"/>
                  <a:pt x="717255" y="341116"/>
                </a:cubicBezTo>
                <a:cubicBezTo>
                  <a:pt x="719122" y="342906"/>
                  <a:pt x="721813" y="343802"/>
                  <a:pt x="725329" y="343802"/>
                </a:cubicBezTo>
                <a:cubicBezTo>
                  <a:pt x="726284" y="343802"/>
                  <a:pt x="727239" y="343764"/>
                  <a:pt x="728194" y="343688"/>
                </a:cubicBezTo>
                <a:cubicBezTo>
                  <a:pt x="729149" y="343612"/>
                  <a:pt x="730072" y="343509"/>
                  <a:pt x="730961" y="343378"/>
                </a:cubicBezTo>
                <a:cubicBezTo>
                  <a:pt x="731851" y="343248"/>
                  <a:pt x="732703" y="343102"/>
                  <a:pt x="733517" y="342939"/>
                </a:cubicBezTo>
                <a:cubicBezTo>
                  <a:pt x="734331" y="342776"/>
                  <a:pt x="735085" y="342597"/>
                  <a:pt x="735780" y="342402"/>
                </a:cubicBezTo>
                <a:lnTo>
                  <a:pt x="735780" y="347057"/>
                </a:lnTo>
                <a:cubicBezTo>
                  <a:pt x="734239" y="347492"/>
                  <a:pt x="732497" y="347844"/>
                  <a:pt x="730554" y="348115"/>
                </a:cubicBezTo>
                <a:cubicBezTo>
                  <a:pt x="728612" y="348387"/>
                  <a:pt x="726599" y="348522"/>
                  <a:pt x="724515" y="348522"/>
                </a:cubicBezTo>
                <a:cubicBezTo>
                  <a:pt x="721715" y="348522"/>
                  <a:pt x="719306" y="348143"/>
                  <a:pt x="717288" y="347383"/>
                </a:cubicBezTo>
                <a:cubicBezTo>
                  <a:pt x="715269" y="346623"/>
                  <a:pt x="713614" y="345522"/>
                  <a:pt x="712323" y="344079"/>
                </a:cubicBezTo>
                <a:cubicBezTo>
                  <a:pt x="711032" y="342635"/>
                  <a:pt x="710077" y="340867"/>
                  <a:pt x="709458" y="338772"/>
                </a:cubicBezTo>
                <a:cubicBezTo>
                  <a:pt x="708840" y="336678"/>
                  <a:pt x="708530" y="334306"/>
                  <a:pt x="708530" y="331658"/>
                </a:cubicBezTo>
                <a:cubicBezTo>
                  <a:pt x="708530" y="329358"/>
                  <a:pt x="708861" y="327182"/>
                  <a:pt x="709523" y="325131"/>
                </a:cubicBezTo>
                <a:cubicBezTo>
                  <a:pt x="710185" y="323080"/>
                  <a:pt x="711151" y="321279"/>
                  <a:pt x="712421" y="319727"/>
                </a:cubicBezTo>
                <a:cubicBezTo>
                  <a:pt x="713691" y="318175"/>
                  <a:pt x="715248" y="316943"/>
                  <a:pt x="717093" y="316031"/>
                </a:cubicBezTo>
                <a:cubicBezTo>
                  <a:pt x="718937" y="315120"/>
                  <a:pt x="721032" y="314664"/>
                  <a:pt x="723376" y="314664"/>
                </a:cubicBezTo>
                <a:close/>
                <a:moveTo>
                  <a:pt x="443244" y="314664"/>
                </a:moveTo>
                <a:cubicBezTo>
                  <a:pt x="445002" y="314664"/>
                  <a:pt x="446337" y="315239"/>
                  <a:pt x="447248" y="316390"/>
                </a:cubicBezTo>
                <a:cubicBezTo>
                  <a:pt x="448160" y="317540"/>
                  <a:pt x="448616" y="319320"/>
                  <a:pt x="448616" y="321729"/>
                </a:cubicBezTo>
                <a:cubicBezTo>
                  <a:pt x="449137" y="320600"/>
                  <a:pt x="449647" y="319596"/>
                  <a:pt x="450146" y="318717"/>
                </a:cubicBezTo>
                <a:cubicBezTo>
                  <a:pt x="450645" y="317838"/>
                  <a:pt x="451182" y="317100"/>
                  <a:pt x="451758" y="316504"/>
                </a:cubicBezTo>
                <a:cubicBezTo>
                  <a:pt x="452333" y="315907"/>
                  <a:pt x="452968" y="315451"/>
                  <a:pt x="453662" y="315136"/>
                </a:cubicBezTo>
                <a:cubicBezTo>
                  <a:pt x="454357" y="314822"/>
                  <a:pt x="455160" y="314664"/>
                  <a:pt x="456071" y="314664"/>
                </a:cubicBezTo>
                <a:cubicBezTo>
                  <a:pt x="460173" y="314664"/>
                  <a:pt x="462224" y="317822"/>
                  <a:pt x="462224" y="324138"/>
                </a:cubicBezTo>
                <a:lnTo>
                  <a:pt x="462224" y="324476"/>
                </a:lnTo>
                <a:lnTo>
                  <a:pt x="464771" y="319727"/>
                </a:lnTo>
                <a:cubicBezTo>
                  <a:pt x="466040" y="318175"/>
                  <a:pt x="467598" y="316943"/>
                  <a:pt x="469442" y="316031"/>
                </a:cubicBezTo>
                <a:cubicBezTo>
                  <a:pt x="471287" y="315120"/>
                  <a:pt x="473382" y="314664"/>
                  <a:pt x="475726" y="314664"/>
                </a:cubicBezTo>
                <a:cubicBezTo>
                  <a:pt x="478005" y="314664"/>
                  <a:pt x="480023" y="315022"/>
                  <a:pt x="481781" y="315738"/>
                </a:cubicBezTo>
                <a:cubicBezTo>
                  <a:pt x="483539" y="316455"/>
                  <a:pt x="485020" y="317470"/>
                  <a:pt x="486225" y="318782"/>
                </a:cubicBezTo>
                <a:cubicBezTo>
                  <a:pt x="487430" y="320096"/>
                  <a:pt x="488341" y="321691"/>
                  <a:pt x="488960" y="323568"/>
                </a:cubicBezTo>
                <a:cubicBezTo>
                  <a:pt x="489578" y="325445"/>
                  <a:pt x="489888" y="327546"/>
                  <a:pt x="489888" y="329868"/>
                </a:cubicBezTo>
                <a:cubicBezTo>
                  <a:pt x="489888" y="330671"/>
                  <a:pt x="489877" y="331344"/>
                  <a:pt x="489855" y="331886"/>
                </a:cubicBezTo>
                <a:cubicBezTo>
                  <a:pt x="489833" y="332429"/>
                  <a:pt x="489801" y="332939"/>
                  <a:pt x="489758" y="333416"/>
                </a:cubicBezTo>
                <a:lnTo>
                  <a:pt x="466805" y="333416"/>
                </a:lnTo>
                <a:cubicBezTo>
                  <a:pt x="466805" y="336759"/>
                  <a:pt x="467739" y="339325"/>
                  <a:pt x="469605" y="341116"/>
                </a:cubicBezTo>
                <a:cubicBezTo>
                  <a:pt x="471472" y="342906"/>
                  <a:pt x="474163" y="343802"/>
                  <a:pt x="477679" y="343802"/>
                </a:cubicBezTo>
                <a:cubicBezTo>
                  <a:pt x="478634" y="343802"/>
                  <a:pt x="479589" y="343764"/>
                  <a:pt x="480544" y="343688"/>
                </a:cubicBezTo>
                <a:cubicBezTo>
                  <a:pt x="481499" y="343612"/>
                  <a:pt x="482422" y="343509"/>
                  <a:pt x="483311" y="343378"/>
                </a:cubicBezTo>
                <a:cubicBezTo>
                  <a:pt x="484201" y="343248"/>
                  <a:pt x="485053" y="343102"/>
                  <a:pt x="485867" y="342939"/>
                </a:cubicBezTo>
                <a:cubicBezTo>
                  <a:pt x="486681" y="342776"/>
                  <a:pt x="487435" y="342597"/>
                  <a:pt x="488130" y="342402"/>
                </a:cubicBezTo>
                <a:lnTo>
                  <a:pt x="488130" y="347057"/>
                </a:lnTo>
                <a:cubicBezTo>
                  <a:pt x="486589" y="347492"/>
                  <a:pt x="484847" y="347844"/>
                  <a:pt x="482905" y="348115"/>
                </a:cubicBezTo>
                <a:cubicBezTo>
                  <a:pt x="480962" y="348387"/>
                  <a:pt x="478949" y="348522"/>
                  <a:pt x="476865" y="348522"/>
                </a:cubicBezTo>
                <a:cubicBezTo>
                  <a:pt x="474066" y="348522"/>
                  <a:pt x="471656" y="348143"/>
                  <a:pt x="469638" y="347383"/>
                </a:cubicBezTo>
                <a:cubicBezTo>
                  <a:pt x="467619" y="346623"/>
                  <a:pt x="465965" y="345522"/>
                  <a:pt x="464673" y="344079"/>
                </a:cubicBezTo>
                <a:lnTo>
                  <a:pt x="462224" y="339543"/>
                </a:lnTo>
                <a:lnTo>
                  <a:pt x="462224" y="347937"/>
                </a:lnTo>
                <a:lnTo>
                  <a:pt x="457015" y="347937"/>
                </a:lnTo>
                <a:lnTo>
                  <a:pt x="457015" y="324464"/>
                </a:lnTo>
                <a:cubicBezTo>
                  <a:pt x="457015" y="323444"/>
                  <a:pt x="456977" y="322608"/>
                  <a:pt x="456902" y="321957"/>
                </a:cubicBezTo>
                <a:cubicBezTo>
                  <a:pt x="456825" y="321305"/>
                  <a:pt x="456706" y="320790"/>
                  <a:pt x="456543" y="320410"/>
                </a:cubicBezTo>
                <a:cubicBezTo>
                  <a:pt x="456381" y="320030"/>
                  <a:pt x="456174" y="319765"/>
                  <a:pt x="455925" y="319613"/>
                </a:cubicBezTo>
                <a:cubicBezTo>
                  <a:pt x="455675" y="319461"/>
                  <a:pt x="455366" y="319385"/>
                  <a:pt x="454997" y="319385"/>
                </a:cubicBezTo>
                <a:cubicBezTo>
                  <a:pt x="454563" y="319385"/>
                  <a:pt x="454161" y="319515"/>
                  <a:pt x="453793" y="319775"/>
                </a:cubicBezTo>
                <a:cubicBezTo>
                  <a:pt x="453423" y="320036"/>
                  <a:pt x="453027" y="320459"/>
                  <a:pt x="452604" y="321045"/>
                </a:cubicBezTo>
                <a:cubicBezTo>
                  <a:pt x="452181" y="321631"/>
                  <a:pt x="451714" y="322407"/>
                  <a:pt x="451204" y="323373"/>
                </a:cubicBezTo>
                <a:cubicBezTo>
                  <a:pt x="450694" y="324339"/>
                  <a:pt x="450092" y="325527"/>
                  <a:pt x="449397" y="326938"/>
                </a:cubicBezTo>
                <a:lnTo>
                  <a:pt x="449397" y="347937"/>
                </a:lnTo>
                <a:lnTo>
                  <a:pt x="444221" y="347937"/>
                </a:lnTo>
                <a:lnTo>
                  <a:pt x="444221" y="325082"/>
                </a:lnTo>
                <a:cubicBezTo>
                  <a:pt x="444221" y="323888"/>
                  <a:pt x="444183" y="322923"/>
                  <a:pt x="444107" y="322184"/>
                </a:cubicBezTo>
                <a:cubicBezTo>
                  <a:pt x="444031" y="321447"/>
                  <a:pt x="443912" y="320871"/>
                  <a:pt x="443749" y="320459"/>
                </a:cubicBezTo>
                <a:cubicBezTo>
                  <a:pt x="443586" y="320047"/>
                  <a:pt x="443375" y="319765"/>
                  <a:pt x="443114" y="319613"/>
                </a:cubicBezTo>
                <a:cubicBezTo>
                  <a:pt x="442854" y="319461"/>
                  <a:pt x="442539" y="319385"/>
                  <a:pt x="442170" y="319385"/>
                </a:cubicBezTo>
                <a:cubicBezTo>
                  <a:pt x="441779" y="319385"/>
                  <a:pt x="441410" y="319493"/>
                  <a:pt x="441063" y="319710"/>
                </a:cubicBezTo>
                <a:cubicBezTo>
                  <a:pt x="440715" y="319927"/>
                  <a:pt x="440330" y="320318"/>
                  <a:pt x="439907" y="320882"/>
                </a:cubicBezTo>
                <a:cubicBezTo>
                  <a:pt x="439484" y="321447"/>
                  <a:pt x="439012" y="322217"/>
                  <a:pt x="438491" y="323194"/>
                </a:cubicBezTo>
                <a:cubicBezTo>
                  <a:pt x="437970" y="324171"/>
                  <a:pt x="437351" y="325418"/>
                  <a:pt x="436635" y="326938"/>
                </a:cubicBezTo>
                <a:lnTo>
                  <a:pt x="436635" y="347937"/>
                </a:lnTo>
                <a:lnTo>
                  <a:pt x="431426" y="347937"/>
                </a:lnTo>
                <a:lnTo>
                  <a:pt x="431426" y="315250"/>
                </a:lnTo>
                <a:lnTo>
                  <a:pt x="435756" y="315250"/>
                </a:lnTo>
                <a:lnTo>
                  <a:pt x="436017" y="321468"/>
                </a:lnTo>
                <a:cubicBezTo>
                  <a:pt x="436581" y="320231"/>
                  <a:pt x="437129" y="319179"/>
                  <a:pt x="437661" y="318310"/>
                </a:cubicBezTo>
                <a:cubicBezTo>
                  <a:pt x="438193" y="317442"/>
                  <a:pt x="438740" y="316742"/>
                  <a:pt x="439305" y="316211"/>
                </a:cubicBezTo>
                <a:cubicBezTo>
                  <a:pt x="439869" y="315679"/>
                  <a:pt x="440471" y="315288"/>
                  <a:pt x="441112" y="315038"/>
                </a:cubicBezTo>
                <a:cubicBezTo>
                  <a:pt x="441752" y="314789"/>
                  <a:pt x="442463" y="314664"/>
                  <a:pt x="443244" y="314664"/>
                </a:cubicBezTo>
                <a:close/>
                <a:moveTo>
                  <a:pt x="408921" y="314664"/>
                </a:moveTo>
                <a:cubicBezTo>
                  <a:pt x="410896" y="314664"/>
                  <a:pt x="412676" y="314881"/>
                  <a:pt x="414260" y="315315"/>
                </a:cubicBezTo>
                <a:cubicBezTo>
                  <a:pt x="415844" y="315749"/>
                  <a:pt x="417185" y="316411"/>
                  <a:pt x="418281" y="317301"/>
                </a:cubicBezTo>
                <a:cubicBezTo>
                  <a:pt x="419376" y="318191"/>
                  <a:pt x="420218" y="319309"/>
                  <a:pt x="420804" y="320654"/>
                </a:cubicBezTo>
                <a:cubicBezTo>
                  <a:pt x="421390" y="322000"/>
                  <a:pt x="421683" y="323585"/>
                  <a:pt x="421683" y="325408"/>
                </a:cubicBezTo>
                <a:lnTo>
                  <a:pt x="421683" y="347937"/>
                </a:lnTo>
                <a:lnTo>
                  <a:pt x="416604" y="347937"/>
                </a:lnTo>
                <a:lnTo>
                  <a:pt x="416474" y="343541"/>
                </a:lnTo>
                <a:cubicBezTo>
                  <a:pt x="414694" y="345299"/>
                  <a:pt x="412887" y="346569"/>
                  <a:pt x="411053" y="347350"/>
                </a:cubicBezTo>
                <a:cubicBezTo>
                  <a:pt x="409219" y="348132"/>
                  <a:pt x="407293" y="348522"/>
                  <a:pt x="405274" y="348522"/>
                </a:cubicBezTo>
                <a:cubicBezTo>
                  <a:pt x="403408" y="348522"/>
                  <a:pt x="401813" y="348284"/>
                  <a:pt x="400489" y="347806"/>
                </a:cubicBezTo>
                <a:cubicBezTo>
                  <a:pt x="399165" y="347329"/>
                  <a:pt x="398074" y="346672"/>
                  <a:pt x="397217" y="345837"/>
                </a:cubicBezTo>
                <a:cubicBezTo>
                  <a:pt x="396359" y="345001"/>
                  <a:pt x="395730" y="344019"/>
                  <a:pt x="395329" y="342890"/>
                </a:cubicBezTo>
                <a:cubicBezTo>
                  <a:pt x="394927" y="341761"/>
                  <a:pt x="394726" y="340535"/>
                  <a:pt x="394726" y="339211"/>
                </a:cubicBezTo>
                <a:cubicBezTo>
                  <a:pt x="394726" y="335934"/>
                  <a:pt x="395947" y="333368"/>
                  <a:pt x="398389" y="331512"/>
                </a:cubicBezTo>
                <a:cubicBezTo>
                  <a:pt x="400830" y="329656"/>
                  <a:pt x="404439" y="328728"/>
                  <a:pt x="409214" y="328728"/>
                </a:cubicBezTo>
                <a:lnTo>
                  <a:pt x="415985" y="328728"/>
                </a:lnTo>
                <a:lnTo>
                  <a:pt x="415985" y="325863"/>
                </a:lnTo>
                <a:cubicBezTo>
                  <a:pt x="415985" y="323932"/>
                  <a:pt x="415367" y="322385"/>
                  <a:pt x="414130" y="321224"/>
                </a:cubicBezTo>
                <a:cubicBezTo>
                  <a:pt x="412892" y="320063"/>
                  <a:pt x="411004" y="319483"/>
                  <a:pt x="408465" y="319483"/>
                </a:cubicBezTo>
                <a:cubicBezTo>
                  <a:pt x="406620" y="319483"/>
                  <a:pt x="404802" y="319688"/>
                  <a:pt x="403012" y="320101"/>
                </a:cubicBezTo>
                <a:cubicBezTo>
                  <a:pt x="401221" y="320513"/>
                  <a:pt x="399371" y="321100"/>
                  <a:pt x="397461" y="321859"/>
                </a:cubicBezTo>
                <a:lnTo>
                  <a:pt x="397461" y="316748"/>
                </a:lnTo>
                <a:cubicBezTo>
                  <a:pt x="398177" y="316487"/>
                  <a:pt x="398975" y="316232"/>
                  <a:pt x="399854" y="315983"/>
                </a:cubicBezTo>
                <a:cubicBezTo>
                  <a:pt x="400733" y="315733"/>
                  <a:pt x="401660" y="315511"/>
                  <a:pt x="402637" y="315315"/>
                </a:cubicBezTo>
                <a:cubicBezTo>
                  <a:pt x="403614" y="315120"/>
                  <a:pt x="404634" y="314963"/>
                  <a:pt x="405698" y="314843"/>
                </a:cubicBezTo>
                <a:cubicBezTo>
                  <a:pt x="406761" y="314724"/>
                  <a:pt x="407836" y="314664"/>
                  <a:pt x="408921" y="314664"/>
                </a:cubicBezTo>
                <a:close/>
                <a:moveTo>
                  <a:pt x="373556" y="314664"/>
                </a:moveTo>
                <a:cubicBezTo>
                  <a:pt x="376919" y="314664"/>
                  <a:pt x="379464" y="315657"/>
                  <a:pt x="381190" y="317643"/>
                </a:cubicBezTo>
                <a:cubicBezTo>
                  <a:pt x="382916" y="319629"/>
                  <a:pt x="383778" y="322619"/>
                  <a:pt x="383778" y="326612"/>
                </a:cubicBezTo>
                <a:lnTo>
                  <a:pt x="383778" y="347937"/>
                </a:lnTo>
                <a:lnTo>
                  <a:pt x="378113" y="347937"/>
                </a:lnTo>
                <a:lnTo>
                  <a:pt x="378113" y="327068"/>
                </a:lnTo>
                <a:cubicBezTo>
                  <a:pt x="378113" y="324507"/>
                  <a:pt x="377636" y="322613"/>
                  <a:pt x="376681" y="321387"/>
                </a:cubicBezTo>
                <a:cubicBezTo>
                  <a:pt x="375726" y="320161"/>
                  <a:pt x="374304" y="319548"/>
                  <a:pt x="372416" y="319548"/>
                </a:cubicBezTo>
                <a:cubicBezTo>
                  <a:pt x="371721" y="319548"/>
                  <a:pt x="371043" y="319650"/>
                  <a:pt x="370381" y="319857"/>
                </a:cubicBezTo>
                <a:cubicBezTo>
                  <a:pt x="369719" y="320063"/>
                  <a:pt x="369030" y="320421"/>
                  <a:pt x="368314" y="320931"/>
                </a:cubicBezTo>
                <a:cubicBezTo>
                  <a:pt x="367598" y="321441"/>
                  <a:pt x="366822" y="322130"/>
                  <a:pt x="365986" y="322999"/>
                </a:cubicBezTo>
                <a:cubicBezTo>
                  <a:pt x="365151" y="323867"/>
                  <a:pt x="364212" y="324952"/>
                  <a:pt x="363170" y="326254"/>
                </a:cubicBezTo>
                <a:lnTo>
                  <a:pt x="363170" y="347937"/>
                </a:lnTo>
                <a:lnTo>
                  <a:pt x="357505" y="347937"/>
                </a:lnTo>
                <a:lnTo>
                  <a:pt x="357505" y="315250"/>
                </a:lnTo>
                <a:lnTo>
                  <a:pt x="362552" y="315250"/>
                </a:lnTo>
                <a:lnTo>
                  <a:pt x="362779" y="320524"/>
                </a:lnTo>
                <a:cubicBezTo>
                  <a:pt x="363734" y="319396"/>
                  <a:pt x="364657" y="318457"/>
                  <a:pt x="365546" y="317708"/>
                </a:cubicBezTo>
                <a:cubicBezTo>
                  <a:pt x="366436" y="316959"/>
                  <a:pt x="367310" y="316357"/>
                  <a:pt x="368167" y="315901"/>
                </a:cubicBezTo>
                <a:cubicBezTo>
                  <a:pt x="369025" y="315445"/>
                  <a:pt x="369898" y="315126"/>
                  <a:pt x="370788" y="314941"/>
                </a:cubicBezTo>
                <a:cubicBezTo>
                  <a:pt x="371678" y="314756"/>
                  <a:pt x="372600" y="314664"/>
                  <a:pt x="373556" y="314664"/>
                </a:cubicBezTo>
                <a:close/>
                <a:moveTo>
                  <a:pt x="304276" y="314664"/>
                </a:moveTo>
                <a:cubicBezTo>
                  <a:pt x="306555" y="314664"/>
                  <a:pt x="308573" y="315022"/>
                  <a:pt x="310331" y="315738"/>
                </a:cubicBezTo>
                <a:cubicBezTo>
                  <a:pt x="312089" y="316455"/>
                  <a:pt x="313571" y="317470"/>
                  <a:pt x="314775" y="318782"/>
                </a:cubicBezTo>
                <a:cubicBezTo>
                  <a:pt x="315980" y="320096"/>
                  <a:pt x="316891" y="321691"/>
                  <a:pt x="317510" y="323568"/>
                </a:cubicBezTo>
                <a:cubicBezTo>
                  <a:pt x="318128" y="325445"/>
                  <a:pt x="318438" y="327546"/>
                  <a:pt x="318438" y="329868"/>
                </a:cubicBezTo>
                <a:cubicBezTo>
                  <a:pt x="318438" y="330671"/>
                  <a:pt x="318427" y="331344"/>
                  <a:pt x="318405" y="331886"/>
                </a:cubicBezTo>
                <a:cubicBezTo>
                  <a:pt x="318383" y="332429"/>
                  <a:pt x="318351" y="332939"/>
                  <a:pt x="318308" y="333416"/>
                </a:cubicBezTo>
                <a:lnTo>
                  <a:pt x="295355" y="333416"/>
                </a:lnTo>
                <a:cubicBezTo>
                  <a:pt x="295355" y="336759"/>
                  <a:pt x="296289" y="339325"/>
                  <a:pt x="298155" y="341116"/>
                </a:cubicBezTo>
                <a:cubicBezTo>
                  <a:pt x="300022" y="342906"/>
                  <a:pt x="302713" y="343802"/>
                  <a:pt x="306229" y="343802"/>
                </a:cubicBezTo>
                <a:cubicBezTo>
                  <a:pt x="307184" y="343802"/>
                  <a:pt x="308139" y="343764"/>
                  <a:pt x="309094" y="343688"/>
                </a:cubicBezTo>
                <a:cubicBezTo>
                  <a:pt x="310049" y="343612"/>
                  <a:pt x="310971" y="343509"/>
                  <a:pt x="311861" y="343378"/>
                </a:cubicBezTo>
                <a:cubicBezTo>
                  <a:pt x="312751" y="343248"/>
                  <a:pt x="313603" y="343102"/>
                  <a:pt x="314417" y="342939"/>
                </a:cubicBezTo>
                <a:cubicBezTo>
                  <a:pt x="315231" y="342776"/>
                  <a:pt x="315985" y="342597"/>
                  <a:pt x="316680" y="342402"/>
                </a:cubicBezTo>
                <a:lnTo>
                  <a:pt x="316680" y="347057"/>
                </a:lnTo>
                <a:cubicBezTo>
                  <a:pt x="315139" y="347492"/>
                  <a:pt x="313397" y="347844"/>
                  <a:pt x="311454" y="348115"/>
                </a:cubicBezTo>
                <a:cubicBezTo>
                  <a:pt x="309512" y="348387"/>
                  <a:pt x="307499" y="348522"/>
                  <a:pt x="305415" y="348522"/>
                </a:cubicBezTo>
                <a:cubicBezTo>
                  <a:pt x="302615" y="348522"/>
                  <a:pt x="300206" y="348143"/>
                  <a:pt x="298188" y="347383"/>
                </a:cubicBezTo>
                <a:cubicBezTo>
                  <a:pt x="296169" y="346623"/>
                  <a:pt x="294514" y="345522"/>
                  <a:pt x="293223" y="344079"/>
                </a:cubicBezTo>
                <a:cubicBezTo>
                  <a:pt x="291932" y="342635"/>
                  <a:pt x="290977" y="340867"/>
                  <a:pt x="290358" y="338772"/>
                </a:cubicBezTo>
                <a:cubicBezTo>
                  <a:pt x="289739" y="336678"/>
                  <a:pt x="289430" y="334306"/>
                  <a:pt x="289430" y="331658"/>
                </a:cubicBezTo>
                <a:cubicBezTo>
                  <a:pt x="289430" y="329358"/>
                  <a:pt x="289761" y="327182"/>
                  <a:pt x="290423" y="325131"/>
                </a:cubicBezTo>
                <a:cubicBezTo>
                  <a:pt x="291085" y="323080"/>
                  <a:pt x="292051" y="321279"/>
                  <a:pt x="293321" y="319727"/>
                </a:cubicBezTo>
                <a:cubicBezTo>
                  <a:pt x="294590" y="318175"/>
                  <a:pt x="296148" y="316943"/>
                  <a:pt x="297993" y="316031"/>
                </a:cubicBezTo>
                <a:cubicBezTo>
                  <a:pt x="299837" y="315120"/>
                  <a:pt x="301932" y="314664"/>
                  <a:pt x="304276" y="314664"/>
                </a:cubicBezTo>
                <a:close/>
                <a:moveTo>
                  <a:pt x="166024" y="314664"/>
                </a:moveTo>
                <a:cubicBezTo>
                  <a:pt x="169410" y="314664"/>
                  <a:pt x="171976" y="315760"/>
                  <a:pt x="173723" y="317952"/>
                </a:cubicBezTo>
                <a:cubicBezTo>
                  <a:pt x="175471" y="320144"/>
                  <a:pt x="176279" y="323400"/>
                  <a:pt x="176149" y="327719"/>
                </a:cubicBezTo>
                <a:lnTo>
                  <a:pt x="170419" y="327719"/>
                </a:lnTo>
                <a:cubicBezTo>
                  <a:pt x="170484" y="324854"/>
                  <a:pt x="170066" y="322776"/>
                  <a:pt x="169166" y="321485"/>
                </a:cubicBezTo>
                <a:cubicBezTo>
                  <a:pt x="168265" y="320193"/>
                  <a:pt x="166946" y="319548"/>
                  <a:pt x="165210" y="319548"/>
                </a:cubicBezTo>
                <a:cubicBezTo>
                  <a:pt x="164450" y="319548"/>
                  <a:pt x="163685" y="319683"/>
                  <a:pt x="162915" y="319955"/>
                </a:cubicBezTo>
                <a:cubicBezTo>
                  <a:pt x="162144" y="320226"/>
                  <a:pt x="161352" y="320660"/>
                  <a:pt x="160538" y="321257"/>
                </a:cubicBezTo>
                <a:cubicBezTo>
                  <a:pt x="159724" y="321854"/>
                  <a:pt x="158861" y="322619"/>
                  <a:pt x="157950" y="323552"/>
                </a:cubicBezTo>
                <a:cubicBezTo>
                  <a:pt x="157038" y="324485"/>
                  <a:pt x="156061" y="325614"/>
                  <a:pt x="155020" y="326938"/>
                </a:cubicBezTo>
                <a:lnTo>
                  <a:pt x="155020" y="347937"/>
                </a:lnTo>
                <a:lnTo>
                  <a:pt x="149290" y="347937"/>
                </a:lnTo>
                <a:lnTo>
                  <a:pt x="149290" y="315250"/>
                </a:lnTo>
                <a:lnTo>
                  <a:pt x="154467" y="315250"/>
                </a:lnTo>
                <a:lnTo>
                  <a:pt x="154629" y="321273"/>
                </a:lnTo>
                <a:cubicBezTo>
                  <a:pt x="156561" y="318951"/>
                  <a:pt x="158465" y="317269"/>
                  <a:pt x="160343" y="316227"/>
                </a:cubicBezTo>
                <a:cubicBezTo>
                  <a:pt x="162220" y="315185"/>
                  <a:pt x="164114" y="314664"/>
                  <a:pt x="166024" y="314664"/>
                </a:cubicBezTo>
                <a:close/>
                <a:moveTo>
                  <a:pt x="132826" y="314664"/>
                </a:moveTo>
                <a:cubicBezTo>
                  <a:pt x="135105" y="314664"/>
                  <a:pt x="137123" y="315022"/>
                  <a:pt x="138881" y="315738"/>
                </a:cubicBezTo>
                <a:cubicBezTo>
                  <a:pt x="140639" y="316455"/>
                  <a:pt x="142121" y="317470"/>
                  <a:pt x="143325" y="318782"/>
                </a:cubicBezTo>
                <a:cubicBezTo>
                  <a:pt x="144530" y="320096"/>
                  <a:pt x="145441" y="321691"/>
                  <a:pt x="146060" y="323568"/>
                </a:cubicBezTo>
                <a:cubicBezTo>
                  <a:pt x="146679" y="325445"/>
                  <a:pt x="146988" y="327546"/>
                  <a:pt x="146988" y="329868"/>
                </a:cubicBezTo>
                <a:cubicBezTo>
                  <a:pt x="146988" y="330671"/>
                  <a:pt x="146977" y="331344"/>
                  <a:pt x="146955" y="331886"/>
                </a:cubicBezTo>
                <a:cubicBezTo>
                  <a:pt x="146934" y="332429"/>
                  <a:pt x="146901" y="332939"/>
                  <a:pt x="146857" y="333416"/>
                </a:cubicBezTo>
                <a:lnTo>
                  <a:pt x="123905" y="333416"/>
                </a:lnTo>
                <a:cubicBezTo>
                  <a:pt x="123905" y="336759"/>
                  <a:pt x="124839" y="339325"/>
                  <a:pt x="126705" y="341116"/>
                </a:cubicBezTo>
                <a:cubicBezTo>
                  <a:pt x="128572" y="342906"/>
                  <a:pt x="131263" y="343802"/>
                  <a:pt x="134779" y="343802"/>
                </a:cubicBezTo>
                <a:cubicBezTo>
                  <a:pt x="135734" y="343802"/>
                  <a:pt x="136689" y="343764"/>
                  <a:pt x="137644" y="343688"/>
                </a:cubicBezTo>
                <a:cubicBezTo>
                  <a:pt x="138599" y="343612"/>
                  <a:pt x="139521" y="343509"/>
                  <a:pt x="140411" y="343378"/>
                </a:cubicBezTo>
                <a:cubicBezTo>
                  <a:pt x="141301" y="343248"/>
                  <a:pt x="142153" y="343102"/>
                  <a:pt x="142967" y="342939"/>
                </a:cubicBezTo>
                <a:cubicBezTo>
                  <a:pt x="143781" y="342776"/>
                  <a:pt x="144535" y="342597"/>
                  <a:pt x="145230" y="342402"/>
                </a:cubicBezTo>
                <a:lnTo>
                  <a:pt x="145230" y="347057"/>
                </a:lnTo>
                <a:cubicBezTo>
                  <a:pt x="143689" y="347492"/>
                  <a:pt x="141947" y="347844"/>
                  <a:pt x="140004" y="348115"/>
                </a:cubicBezTo>
                <a:cubicBezTo>
                  <a:pt x="138062" y="348387"/>
                  <a:pt x="136049" y="348522"/>
                  <a:pt x="133965" y="348522"/>
                </a:cubicBezTo>
                <a:cubicBezTo>
                  <a:pt x="131165" y="348522"/>
                  <a:pt x="128756" y="348143"/>
                  <a:pt x="126738" y="347383"/>
                </a:cubicBezTo>
                <a:cubicBezTo>
                  <a:pt x="124719" y="346623"/>
                  <a:pt x="123064" y="345522"/>
                  <a:pt x="121773" y="344079"/>
                </a:cubicBezTo>
                <a:cubicBezTo>
                  <a:pt x="120482" y="342635"/>
                  <a:pt x="119527" y="340867"/>
                  <a:pt x="118908" y="338772"/>
                </a:cubicBezTo>
                <a:cubicBezTo>
                  <a:pt x="118289" y="336678"/>
                  <a:pt x="117980" y="334306"/>
                  <a:pt x="117980" y="331658"/>
                </a:cubicBezTo>
                <a:cubicBezTo>
                  <a:pt x="117980" y="329358"/>
                  <a:pt x="118311" y="327182"/>
                  <a:pt x="118973" y="325131"/>
                </a:cubicBezTo>
                <a:cubicBezTo>
                  <a:pt x="119635" y="323080"/>
                  <a:pt x="120601" y="321279"/>
                  <a:pt x="121871" y="319727"/>
                </a:cubicBezTo>
                <a:cubicBezTo>
                  <a:pt x="123140" y="318175"/>
                  <a:pt x="124698" y="316943"/>
                  <a:pt x="126542" y="316031"/>
                </a:cubicBezTo>
                <a:cubicBezTo>
                  <a:pt x="128387" y="315120"/>
                  <a:pt x="130482" y="314664"/>
                  <a:pt x="132826" y="314664"/>
                </a:cubicBezTo>
                <a:close/>
                <a:moveTo>
                  <a:pt x="59230" y="314664"/>
                </a:moveTo>
                <a:cubicBezTo>
                  <a:pt x="62594" y="314664"/>
                  <a:pt x="65139" y="315657"/>
                  <a:pt x="66865" y="317643"/>
                </a:cubicBezTo>
                <a:cubicBezTo>
                  <a:pt x="68590" y="319629"/>
                  <a:pt x="69453" y="322619"/>
                  <a:pt x="69453" y="326612"/>
                </a:cubicBezTo>
                <a:lnTo>
                  <a:pt x="69453" y="347937"/>
                </a:lnTo>
                <a:lnTo>
                  <a:pt x="63788" y="347937"/>
                </a:lnTo>
                <a:lnTo>
                  <a:pt x="63788" y="327068"/>
                </a:lnTo>
                <a:cubicBezTo>
                  <a:pt x="63788" y="324507"/>
                  <a:pt x="63311" y="322613"/>
                  <a:pt x="62356" y="321387"/>
                </a:cubicBezTo>
                <a:cubicBezTo>
                  <a:pt x="61401" y="320161"/>
                  <a:pt x="59979" y="319548"/>
                  <a:pt x="58091" y="319548"/>
                </a:cubicBezTo>
                <a:cubicBezTo>
                  <a:pt x="57396" y="319548"/>
                  <a:pt x="56718" y="319650"/>
                  <a:pt x="56056" y="319857"/>
                </a:cubicBezTo>
                <a:cubicBezTo>
                  <a:pt x="55394" y="320063"/>
                  <a:pt x="54705" y="320421"/>
                  <a:pt x="53989" y="320931"/>
                </a:cubicBezTo>
                <a:cubicBezTo>
                  <a:pt x="53272" y="321441"/>
                  <a:pt x="52497" y="322130"/>
                  <a:pt x="51661" y="322999"/>
                </a:cubicBezTo>
                <a:cubicBezTo>
                  <a:pt x="50825" y="323867"/>
                  <a:pt x="49887" y="324952"/>
                  <a:pt x="48845" y="326254"/>
                </a:cubicBezTo>
                <a:lnTo>
                  <a:pt x="48845" y="347937"/>
                </a:lnTo>
                <a:lnTo>
                  <a:pt x="43180" y="347937"/>
                </a:lnTo>
                <a:lnTo>
                  <a:pt x="43180" y="315250"/>
                </a:lnTo>
                <a:lnTo>
                  <a:pt x="48226" y="315250"/>
                </a:lnTo>
                <a:lnTo>
                  <a:pt x="48454" y="320524"/>
                </a:lnTo>
                <a:cubicBezTo>
                  <a:pt x="49409" y="319396"/>
                  <a:pt x="50331" y="318457"/>
                  <a:pt x="51221" y="317708"/>
                </a:cubicBezTo>
                <a:cubicBezTo>
                  <a:pt x="52111" y="316959"/>
                  <a:pt x="52985" y="316357"/>
                  <a:pt x="53842" y="315901"/>
                </a:cubicBezTo>
                <a:cubicBezTo>
                  <a:pt x="54699" y="315445"/>
                  <a:pt x="55573" y="315126"/>
                  <a:pt x="56463" y="314941"/>
                </a:cubicBezTo>
                <a:cubicBezTo>
                  <a:pt x="57353" y="314756"/>
                  <a:pt x="58275" y="314664"/>
                  <a:pt x="59230" y="314664"/>
                </a:cubicBezTo>
                <a:close/>
                <a:moveTo>
                  <a:pt x="6415" y="305386"/>
                </a:moveTo>
                <a:lnTo>
                  <a:pt x="30604" y="305386"/>
                </a:lnTo>
                <a:lnTo>
                  <a:pt x="30604" y="310269"/>
                </a:lnTo>
                <a:lnTo>
                  <a:pt x="12210" y="310269"/>
                </a:lnTo>
                <a:lnTo>
                  <a:pt x="12210" y="323454"/>
                </a:lnTo>
                <a:lnTo>
                  <a:pt x="29888" y="323454"/>
                </a:lnTo>
                <a:lnTo>
                  <a:pt x="29888" y="328337"/>
                </a:lnTo>
                <a:lnTo>
                  <a:pt x="12210" y="328337"/>
                </a:lnTo>
                <a:lnTo>
                  <a:pt x="12210" y="342988"/>
                </a:lnTo>
                <a:lnTo>
                  <a:pt x="30604" y="342988"/>
                </a:lnTo>
                <a:lnTo>
                  <a:pt x="30604" y="347937"/>
                </a:lnTo>
                <a:lnTo>
                  <a:pt x="6415" y="347937"/>
                </a:lnTo>
                <a:close/>
                <a:moveTo>
                  <a:pt x="1283559" y="304800"/>
                </a:moveTo>
                <a:lnTo>
                  <a:pt x="1283559" y="315250"/>
                </a:lnTo>
                <a:lnTo>
                  <a:pt x="1298242" y="315250"/>
                </a:lnTo>
                <a:lnTo>
                  <a:pt x="1298242" y="320003"/>
                </a:lnTo>
                <a:lnTo>
                  <a:pt x="1283559" y="320003"/>
                </a:lnTo>
                <a:lnTo>
                  <a:pt x="1283559" y="336607"/>
                </a:lnTo>
                <a:cubicBezTo>
                  <a:pt x="1283559" y="338951"/>
                  <a:pt x="1284183" y="340704"/>
                  <a:pt x="1285431" y="341865"/>
                </a:cubicBezTo>
                <a:cubicBezTo>
                  <a:pt x="1286679" y="343026"/>
                  <a:pt x="1288518" y="343607"/>
                  <a:pt x="1290949" y="343607"/>
                </a:cubicBezTo>
                <a:cubicBezTo>
                  <a:pt x="1291991" y="343607"/>
                  <a:pt x="1293131" y="343525"/>
                  <a:pt x="1294368" y="343362"/>
                </a:cubicBezTo>
                <a:cubicBezTo>
                  <a:pt x="1295605" y="343199"/>
                  <a:pt x="1296896" y="342945"/>
                  <a:pt x="1298242" y="342597"/>
                </a:cubicBezTo>
                <a:lnTo>
                  <a:pt x="1298242" y="347481"/>
                </a:lnTo>
                <a:cubicBezTo>
                  <a:pt x="1296962" y="347806"/>
                  <a:pt x="1295638" y="348040"/>
                  <a:pt x="1294270" y="348181"/>
                </a:cubicBezTo>
                <a:cubicBezTo>
                  <a:pt x="1292903" y="348322"/>
                  <a:pt x="1291514" y="348392"/>
                  <a:pt x="1290103" y="348392"/>
                </a:cubicBezTo>
                <a:cubicBezTo>
                  <a:pt x="1286001" y="348392"/>
                  <a:pt x="1282941" y="347465"/>
                  <a:pt x="1280922" y="345609"/>
                </a:cubicBezTo>
                <a:cubicBezTo>
                  <a:pt x="1278904" y="343753"/>
                  <a:pt x="1277894" y="340904"/>
                  <a:pt x="1277894" y="337063"/>
                </a:cubicBezTo>
                <a:lnTo>
                  <a:pt x="1277894" y="320003"/>
                </a:lnTo>
                <a:lnTo>
                  <a:pt x="1268746" y="320003"/>
                </a:lnTo>
                <a:lnTo>
                  <a:pt x="1268746" y="315250"/>
                </a:lnTo>
                <a:lnTo>
                  <a:pt x="1277894" y="315250"/>
                </a:lnTo>
                <a:lnTo>
                  <a:pt x="1277894" y="306264"/>
                </a:lnTo>
                <a:close/>
                <a:moveTo>
                  <a:pt x="1035909" y="304800"/>
                </a:moveTo>
                <a:lnTo>
                  <a:pt x="1035909" y="315250"/>
                </a:lnTo>
                <a:lnTo>
                  <a:pt x="1050592" y="315250"/>
                </a:lnTo>
                <a:lnTo>
                  <a:pt x="1050592" y="320003"/>
                </a:lnTo>
                <a:lnTo>
                  <a:pt x="1035909" y="320003"/>
                </a:lnTo>
                <a:lnTo>
                  <a:pt x="1035909" y="336607"/>
                </a:lnTo>
                <a:cubicBezTo>
                  <a:pt x="1035909" y="338951"/>
                  <a:pt x="1036533" y="340704"/>
                  <a:pt x="1037781" y="341865"/>
                </a:cubicBezTo>
                <a:cubicBezTo>
                  <a:pt x="1039029" y="343026"/>
                  <a:pt x="1040869" y="343607"/>
                  <a:pt x="1043299" y="343607"/>
                </a:cubicBezTo>
                <a:cubicBezTo>
                  <a:pt x="1044341" y="343607"/>
                  <a:pt x="1045481" y="343525"/>
                  <a:pt x="1046718" y="343362"/>
                </a:cubicBezTo>
                <a:cubicBezTo>
                  <a:pt x="1047955" y="343199"/>
                  <a:pt x="1049246" y="342945"/>
                  <a:pt x="1050592" y="342597"/>
                </a:cubicBezTo>
                <a:lnTo>
                  <a:pt x="1050592" y="347481"/>
                </a:lnTo>
                <a:cubicBezTo>
                  <a:pt x="1049311" y="347806"/>
                  <a:pt x="1047987" y="348040"/>
                  <a:pt x="1046620" y="348181"/>
                </a:cubicBezTo>
                <a:cubicBezTo>
                  <a:pt x="1045253" y="348322"/>
                  <a:pt x="1043864" y="348392"/>
                  <a:pt x="1042453" y="348392"/>
                </a:cubicBezTo>
                <a:cubicBezTo>
                  <a:pt x="1038351" y="348392"/>
                  <a:pt x="1035291" y="347465"/>
                  <a:pt x="1033272" y="345609"/>
                </a:cubicBezTo>
                <a:cubicBezTo>
                  <a:pt x="1031254" y="343753"/>
                  <a:pt x="1030244" y="340904"/>
                  <a:pt x="1030244" y="337063"/>
                </a:cubicBezTo>
                <a:lnTo>
                  <a:pt x="1030244" y="320003"/>
                </a:lnTo>
                <a:lnTo>
                  <a:pt x="1021096" y="320003"/>
                </a:lnTo>
                <a:lnTo>
                  <a:pt x="1021096" y="315250"/>
                </a:lnTo>
                <a:lnTo>
                  <a:pt x="1030244" y="315250"/>
                </a:lnTo>
                <a:lnTo>
                  <a:pt x="1030244" y="306264"/>
                </a:lnTo>
                <a:close/>
                <a:moveTo>
                  <a:pt x="654910" y="304800"/>
                </a:moveTo>
                <a:lnTo>
                  <a:pt x="654910" y="315250"/>
                </a:lnTo>
                <a:lnTo>
                  <a:pt x="669593" y="315250"/>
                </a:lnTo>
                <a:lnTo>
                  <a:pt x="669593" y="320003"/>
                </a:lnTo>
                <a:lnTo>
                  <a:pt x="654910" y="320003"/>
                </a:lnTo>
                <a:lnTo>
                  <a:pt x="654910" y="336607"/>
                </a:lnTo>
                <a:cubicBezTo>
                  <a:pt x="654910" y="338951"/>
                  <a:pt x="655534" y="340704"/>
                  <a:pt x="656782" y="341865"/>
                </a:cubicBezTo>
                <a:cubicBezTo>
                  <a:pt x="658030" y="343026"/>
                  <a:pt x="659870" y="343607"/>
                  <a:pt x="662300" y="343607"/>
                </a:cubicBezTo>
                <a:cubicBezTo>
                  <a:pt x="663342" y="343607"/>
                  <a:pt x="664481" y="343525"/>
                  <a:pt x="665719" y="343362"/>
                </a:cubicBezTo>
                <a:cubicBezTo>
                  <a:pt x="666956" y="343199"/>
                  <a:pt x="668247" y="342945"/>
                  <a:pt x="669593" y="342597"/>
                </a:cubicBezTo>
                <a:lnTo>
                  <a:pt x="669593" y="347481"/>
                </a:lnTo>
                <a:cubicBezTo>
                  <a:pt x="668313" y="347806"/>
                  <a:pt x="666988" y="348040"/>
                  <a:pt x="665621" y="348181"/>
                </a:cubicBezTo>
                <a:cubicBezTo>
                  <a:pt x="664254" y="348322"/>
                  <a:pt x="662865" y="348392"/>
                  <a:pt x="661454" y="348392"/>
                </a:cubicBezTo>
                <a:cubicBezTo>
                  <a:pt x="657352" y="348392"/>
                  <a:pt x="654292" y="347465"/>
                  <a:pt x="652273" y="345609"/>
                </a:cubicBezTo>
                <a:cubicBezTo>
                  <a:pt x="650255" y="343753"/>
                  <a:pt x="649245" y="340904"/>
                  <a:pt x="649245" y="337063"/>
                </a:cubicBezTo>
                <a:lnTo>
                  <a:pt x="649245" y="320003"/>
                </a:lnTo>
                <a:lnTo>
                  <a:pt x="640097" y="320003"/>
                </a:lnTo>
                <a:lnTo>
                  <a:pt x="640097" y="315250"/>
                </a:lnTo>
                <a:lnTo>
                  <a:pt x="649245" y="315250"/>
                </a:lnTo>
                <a:lnTo>
                  <a:pt x="649245" y="306264"/>
                </a:lnTo>
                <a:close/>
                <a:moveTo>
                  <a:pt x="235810" y="304800"/>
                </a:moveTo>
                <a:lnTo>
                  <a:pt x="235810" y="315250"/>
                </a:lnTo>
                <a:lnTo>
                  <a:pt x="250493" y="315250"/>
                </a:lnTo>
                <a:lnTo>
                  <a:pt x="250493" y="320003"/>
                </a:lnTo>
                <a:lnTo>
                  <a:pt x="235810" y="320003"/>
                </a:lnTo>
                <a:lnTo>
                  <a:pt x="235810" y="336607"/>
                </a:lnTo>
                <a:cubicBezTo>
                  <a:pt x="235810" y="338951"/>
                  <a:pt x="236434" y="340704"/>
                  <a:pt x="237682" y="341865"/>
                </a:cubicBezTo>
                <a:cubicBezTo>
                  <a:pt x="238930" y="343026"/>
                  <a:pt x="240769" y="343607"/>
                  <a:pt x="243200" y="343607"/>
                </a:cubicBezTo>
                <a:cubicBezTo>
                  <a:pt x="244242" y="343607"/>
                  <a:pt x="245382" y="343525"/>
                  <a:pt x="246619" y="343362"/>
                </a:cubicBezTo>
                <a:cubicBezTo>
                  <a:pt x="247856" y="343199"/>
                  <a:pt x="249147" y="342945"/>
                  <a:pt x="250493" y="342597"/>
                </a:cubicBezTo>
                <a:lnTo>
                  <a:pt x="250493" y="347481"/>
                </a:lnTo>
                <a:cubicBezTo>
                  <a:pt x="249212" y="347806"/>
                  <a:pt x="247889" y="348040"/>
                  <a:pt x="246521" y="348181"/>
                </a:cubicBezTo>
                <a:cubicBezTo>
                  <a:pt x="245154" y="348322"/>
                  <a:pt x="243765" y="348392"/>
                  <a:pt x="242354" y="348392"/>
                </a:cubicBezTo>
                <a:cubicBezTo>
                  <a:pt x="238252" y="348392"/>
                  <a:pt x="235192" y="347465"/>
                  <a:pt x="233173" y="345609"/>
                </a:cubicBezTo>
                <a:cubicBezTo>
                  <a:pt x="231155" y="343753"/>
                  <a:pt x="230146" y="340904"/>
                  <a:pt x="230146" y="337063"/>
                </a:cubicBezTo>
                <a:lnTo>
                  <a:pt x="230146" y="320003"/>
                </a:lnTo>
                <a:lnTo>
                  <a:pt x="220997" y="320003"/>
                </a:lnTo>
                <a:lnTo>
                  <a:pt x="220997" y="315250"/>
                </a:lnTo>
                <a:lnTo>
                  <a:pt x="230146" y="315250"/>
                </a:lnTo>
                <a:lnTo>
                  <a:pt x="230146" y="306264"/>
                </a:lnTo>
                <a:close/>
                <a:moveTo>
                  <a:pt x="92935" y="304800"/>
                </a:moveTo>
                <a:lnTo>
                  <a:pt x="92935" y="315250"/>
                </a:lnTo>
                <a:lnTo>
                  <a:pt x="107618" y="315250"/>
                </a:lnTo>
                <a:lnTo>
                  <a:pt x="107618" y="320003"/>
                </a:lnTo>
                <a:lnTo>
                  <a:pt x="92935" y="320003"/>
                </a:lnTo>
                <a:lnTo>
                  <a:pt x="92935" y="336607"/>
                </a:lnTo>
                <a:cubicBezTo>
                  <a:pt x="92935" y="338951"/>
                  <a:pt x="93559" y="340704"/>
                  <a:pt x="94807" y="341865"/>
                </a:cubicBezTo>
                <a:cubicBezTo>
                  <a:pt x="96055" y="343026"/>
                  <a:pt x="97895" y="343607"/>
                  <a:pt x="100326" y="343607"/>
                </a:cubicBezTo>
                <a:cubicBezTo>
                  <a:pt x="101367" y="343607"/>
                  <a:pt x="102507" y="343525"/>
                  <a:pt x="103744" y="343362"/>
                </a:cubicBezTo>
                <a:cubicBezTo>
                  <a:pt x="104981" y="343199"/>
                  <a:pt x="106272" y="342945"/>
                  <a:pt x="107618" y="342597"/>
                </a:cubicBezTo>
                <a:lnTo>
                  <a:pt x="107618" y="347481"/>
                </a:lnTo>
                <a:cubicBezTo>
                  <a:pt x="106337" y="347806"/>
                  <a:pt x="105013" y="348040"/>
                  <a:pt x="103646" y="348181"/>
                </a:cubicBezTo>
                <a:cubicBezTo>
                  <a:pt x="102279" y="348322"/>
                  <a:pt x="100890" y="348392"/>
                  <a:pt x="99479" y="348392"/>
                </a:cubicBezTo>
                <a:cubicBezTo>
                  <a:pt x="95377" y="348392"/>
                  <a:pt x="92317" y="347465"/>
                  <a:pt x="90298" y="345609"/>
                </a:cubicBezTo>
                <a:cubicBezTo>
                  <a:pt x="88280" y="343753"/>
                  <a:pt x="87270" y="340904"/>
                  <a:pt x="87270" y="337063"/>
                </a:cubicBezTo>
                <a:lnTo>
                  <a:pt x="87270" y="320003"/>
                </a:lnTo>
                <a:lnTo>
                  <a:pt x="78122" y="320003"/>
                </a:lnTo>
                <a:lnTo>
                  <a:pt x="78122" y="315250"/>
                </a:lnTo>
                <a:lnTo>
                  <a:pt x="87270" y="315250"/>
                </a:lnTo>
                <a:lnTo>
                  <a:pt x="87270" y="306264"/>
                </a:lnTo>
                <a:close/>
                <a:moveTo>
                  <a:pt x="1300479" y="301935"/>
                </a:moveTo>
                <a:lnTo>
                  <a:pt x="1306144" y="301935"/>
                </a:lnTo>
                <a:lnTo>
                  <a:pt x="1306144" y="315250"/>
                </a:lnTo>
                <a:lnTo>
                  <a:pt x="1305949" y="320394"/>
                </a:lnTo>
                <a:cubicBezTo>
                  <a:pt x="1306838" y="319331"/>
                  <a:pt x="1307712" y="318435"/>
                  <a:pt x="1308569" y="317708"/>
                </a:cubicBezTo>
                <a:cubicBezTo>
                  <a:pt x="1309427" y="316981"/>
                  <a:pt x="1310284" y="316390"/>
                  <a:pt x="1311141" y="315934"/>
                </a:cubicBezTo>
                <a:cubicBezTo>
                  <a:pt x="1311998" y="315478"/>
                  <a:pt x="1312872" y="315152"/>
                  <a:pt x="1313762" y="314957"/>
                </a:cubicBezTo>
                <a:cubicBezTo>
                  <a:pt x="1314652" y="314762"/>
                  <a:pt x="1315574" y="314664"/>
                  <a:pt x="1316529" y="314664"/>
                </a:cubicBezTo>
                <a:cubicBezTo>
                  <a:pt x="1319785" y="314664"/>
                  <a:pt x="1322302" y="315657"/>
                  <a:pt x="1324082" y="317643"/>
                </a:cubicBezTo>
                <a:cubicBezTo>
                  <a:pt x="1325862" y="319629"/>
                  <a:pt x="1326752" y="322619"/>
                  <a:pt x="1326752" y="326612"/>
                </a:cubicBezTo>
                <a:lnTo>
                  <a:pt x="1326752" y="347937"/>
                </a:lnTo>
                <a:lnTo>
                  <a:pt x="1321087" y="347937"/>
                </a:lnTo>
                <a:lnTo>
                  <a:pt x="1321087" y="327068"/>
                </a:lnTo>
                <a:cubicBezTo>
                  <a:pt x="1321087" y="324550"/>
                  <a:pt x="1320615" y="322667"/>
                  <a:pt x="1319671" y="321420"/>
                </a:cubicBezTo>
                <a:cubicBezTo>
                  <a:pt x="1318727" y="320172"/>
                  <a:pt x="1317376" y="319548"/>
                  <a:pt x="1315618" y="319548"/>
                </a:cubicBezTo>
                <a:cubicBezTo>
                  <a:pt x="1314858" y="319548"/>
                  <a:pt x="1314147" y="319650"/>
                  <a:pt x="1313485" y="319857"/>
                </a:cubicBezTo>
                <a:cubicBezTo>
                  <a:pt x="1312823" y="320063"/>
                  <a:pt x="1312134" y="320421"/>
                  <a:pt x="1311418" y="320931"/>
                </a:cubicBezTo>
                <a:cubicBezTo>
                  <a:pt x="1310702" y="321441"/>
                  <a:pt x="1309920" y="322130"/>
                  <a:pt x="1309074" y="322999"/>
                </a:cubicBezTo>
                <a:cubicBezTo>
                  <a:pt x="1308227" y="323867"/>
                  <a:pt x="1307251" y="324952"/>
                  <a:pt x="1306144" y="326254"/>
                </a:cubicBezTo>
                <a:lnTo>
                  <a:pt x="1306144" y="347937"/>
                </a:lnTo>
                <a:lnTo>
                  <a:pt x="1300479" y="347937"/>
                </a:lnTo>
                <a:close/>
                <a:moveTo>
                  <a:pt x="977959" y="301935"/>
                </a:moveTo>
                <a:lnTo>
                  <a:pt x="983657" y="301935"/>
                </a:lnTo>
                <a:lnTo>
                  <a:pt x="983657" y="347937"/>
                </a:lnTo>
                <a:lnTo>
                  <a:pt x="978578" y="347937"/>
                </a:lnTo>
                <a:lnTo>
                  <a:pt x="978382" y="341751"/>
                </a:lnTo>
                <a:cubicBezTo>
                  <a:pt x="976798" y="344051"/>
                  <a:pt x="975083" y="345755"/>
                  <a:pt x="973239" y="346862"/>
                </a:cubicBezTo>
                <a:cubicBezTo>
                  <a:pt x="971394" y="347969"/>
                  <a:pt x="969397" y="348522"/>
                  <a:pt x="967248" y="348522"/>
                </a:cubicBezTo>
                <a:cubicBezTo>
                  <a:pt x="965382" y="348522"/>
                  <a:pt x="963738" y="348132"/>
                  <a:pt x="962316" y="347350"/>
                </a:cubicBezTo>
                <a:cubicBezTo>
                  <a:pt x="960894" y="346569"/>
                  <a:pt x="959711" y="345468"/>
                  <a:pt x="958767" y="344046"/>
                </a:cubicBezTo>
                <a:cubicBezTo>
                  <a:pt x="957823" y="342624"/>
                  <a:pt x="957112" y="340915"/>
                  <a:pt x="956635" y="338918"/>
                </a:cubicBezTo>
                <a:cubicBezTo>
                  <a:pt x="956157" y="336922"/>
                  <a:pt x="955919" y="334708"/>
                  <a:pt x="955919" y="332277"/>
                </a:cubicBezTo>
                <a:cubicBezTo>
                  <a:pt x="955919" y="329499"/>
                  <a:pt x="956298" y="327030"/>
                  <a:pt x="957058" y="324871"/>
                </a:cubicBezTo>
                <a:cubicBezTo>
                  <a:pt x="957818" y="322711"/>
                  <a:pt x="958898" y="320888"/>
                  <a:pt x="960297" y="319401"/>
                </a:cubicBezTo>
                <a:cubicBezTo>
                  <a:pt x="961697" y="317914"/>
                  <a:pt x="963379" y="316786"/>
                  <a:pt x="965344" y="316015"/>
                </a:cubicBezTo>
                <a:cubicBezTo>
                  <a:pt x="967308" y="315245"/>
                  <a:pt x="969495" y="314859"/>
                  <a:pt x="971904" y="314859"/>
                </a:cubicBezTo>
                <a:cubicBezTo>
                  <a:pt x="972946" y="314859"/>
                  <a:pt x="973971" y="314925"/>
                  <a:pt x="974980" y="315055"/>
                </a:cubicBezTo>
                <a:cubicBezTo>
                  <a:pt x="975990" y="315185"/>
                  <a:pt x="976982" y="315391"/>
                  <a:pt x="977959" y="315673"/>
                </a:cubicBezTo>
                <a:close/>
                <a:moveTo>
                  <a:pt x="901759" y="301935"/>
                </a:moveTo>
                <a:lnTo>
                  <a:pt x="907457" y="301935"/>
                </a:lnTo>
                <a:lnTo>
                  <a:pt x="907457" y="347937"/>
                </a:lnTo>
                <a:lnTo>
                  <a:pt x="902378" y="347937"/>
                </a:lnTo>
                <a:lnTo>
                  <a:pt x="902182" y="341751"/>
                </a:lnTo>
                <a:cubicBezTo>
                  <a:pt x="900598" y="344051"/>
                  <a:pt x="898883" y="345755"/>
                  <a:pt x="897039" y="346862"/>
                </a:cubicBezTo>
                <a:cubicBezTo>
                  <a:pt x="895194" y="347969"/>
                  <a:pt x="893197" y="348522"/>
                  <a:pt x="891048" y="348522"/>
                </a:cubicBezTo>
                <a:cubicBezTo>
                  <a:pt x="889182" y="348522"/>
                  <a:pt x="887538" y="348132"/>
                  <a:pt x="886116" y="347350"/>
                </a:cubicBezTo>
                <a:cubicBezTo>
                  <a:pt x="884694" y="346569"/>
                  <a:pt x="883511" y="345468"/>
                  <a:pt x="882567" y="344046"/>
                </a:cubicBezTo>
                <a:cubicBezTo>
                  <a:pt x="881623" y="342624"/>
                  <a:pt x="880912" y="340915"/>
                  <a:pt x="880435" y="338918"/>
                </a:cubicBezTo>
                <a:cubicBezTo>
                  <a:pt x="879957" y="336922"/>
                  <a:pt x="879719" y="334708"/>
                  <a:pt x="879719" y="332277"/>
                </a:cubicBezTo>
                <a:cubicBezTo>
                  <a:pt x="879719" y="329499"/>
                  <a:pt x="880099" y="327030"/>
                  <a:pt x="880858" y="324871"/>
                </a:cubicBezTo>
                <a:cubicBezTo>
                  <a:pt x="881618" y="322711"/>
                  <a:pt x="882698" y="320888"/>
                  <a:pt x="884098" y="319401"/>
                </a:cubicBezTo>
                <a:cubicBezTo>
                  <a:pt x="885497" y="317914"/>
                  <a:pt x="887180" y="316786"/>
                  <a:pt x="889144" y="316015"/>
                </a:cubicBezTo>
                <a:cubicBezTo>
                  <a:pt x="891108" y="315245"/>
                  <a:pt x="893295" y="314859"/>
                  <a:pt x="895704" y="314859"/>
                </a:cubicBezTo>
                <a:cubicBezTo>
                  <a:pt x="896746" y="314859"/>
                  <a:pt x="897771" y="314925"/>
                  <a:pt x="898780" y="315055"/>
                </a:cubicBezTo>
                <a:cubicBezTo>
                  <a:pt x="899790" y="315185"/>
                  <a:pt x="900783" y="315391"/>
                  <a:pt x="901759" y="315673"/>
                </a:cubicBezTo>
                <a:close/>
                <a:moveTo>
                  <a:pt x="671830" y="301935"/>
                </a:moveTo>
                <a:lnTo>
                  <a:pt x="677495" y="301935"/>
                </a:lnTo>
                <a:lnTo>
                  <a:pt x="677495" y="315250"/>
                </a:lnTo>
                <a:lnTo>
                  <a:pt x="677299" y="320394"/>
                </a:lnTo>
                <a:cubicBezTo>
                  <a:pt x="678190" y="319331"/>
                  <a:pt x="679063" y="318435"/>
                  <a:pt x="679920" y="317708"/>
                </a:cubicBezTo>
                <a:cubicBezTo>
                  <a:pt x="680778" y="316981"/>
                  <a:pt x="681635" y="316390"/>
                  <a:pt x="682492" y="315934"/>
                </a:cubicBezTo>
                <a:cubicBezTo>
                  <a:pt x="683350" y="315478"/>
                  <a:pt x="684223" y="315152"/>
                  <a:pt x="685113" y="314957"/>
                </a:cubicBezTo>
                <a:cubicBezTo>
                  <a:pt x="686003" y="314762"/>
                  <a:pt x="686925" y="314664"/>
                  <a:pt x="687880" y="314664"/>
                </a:cubicBezTo>
                <a:cubicBezTo>
                  <a:pt x="691136" y="314664"/>
                  <a:pt x="693654" y="315657"/>
                  <a:pt x="695433" y="317643"/>
                </a:cubicBezTo>
                <a:cubicBezTo>
                  <a:pt x="697213" y="319629"/>
                  <a:pt x="698103" y="322619"/>
                  <a:pt x="698103" y="326612"/>
                </a:cubicBezTo>
                <a:lnTo>
                  <a:pt x="698103" y="347937"/>
                </a:lnTo>
                <a:lnTo>
                  <a:pt x="692438" y="347937"/>
                </a:lnTo>
                <a:lnTo>
                  <a:pt x="692438" y="327068"/>
                </a:lnTo>
                <a:cubicBezTo>
                  <a:pt x="692438" y="324550"/>
                  <a:pt x="691966" y="322667"/>
                  <a:pt x="691022" y="321420"/>
                </a:cubicBezTo>
                <a:cubicBezTo>
                  <a:pt x="690078" y="320172"/>
                  <a:pt x="688727" y="319548"/>
                  <a:pt x="686969" y="319548"/>
                </a:cubicBezTo>
                <a:cubicBezTo>
                  <a:pt x="686209" y="319548"/>
                  <a:pt x="685498" y="319650"/>
                  <a:pt x="684836" y="319857"/>
                </a:cubicBezTo>
                <a:cubicBezTo>
                  <a:pt x="684174" y="320063"/>
                  <a:pt x="683485" y="320421"/>
                  <a:pt x="682769" y="320931"/>
                </a:cubicBezTo>
                <a:cubicBezTo>
                  <a:pt x="682053" y="321441"/>
                  <a:pt x="681271" y="322130"/>
                  <a:pt x="680425" y="322999"/>
                </a:cubicBezTo>
                <a:cubicBezTo>
                  <a:pt x="679579" y="323867"/>
                  <a:pt x="678602" y="324952"/>
                  <a:pt x="677495" y="326254"/>
                </a:cubicBezTo>
                <a:lnTo>
                  <a:pt x="677495" y="347937"/>
                </a:lnTo>
                <a:lnTo>
                  <a:pt x="671830" y="347937"/>
                </a:lnTo>
                <a:close/>
                <a:moveTo>
                  <a:pt x="252730" y="301935"/>
                </a:moveTo>
                <a:lnTo>
                  <a:pt x="258395" y="301935"/>
                </a:lnTo>
                <a:lnTo>
                  <a:pt x="258395" y="315250"/>
                </a:lnTo>
                <a:lnTo>
                  <a:pt x="258200" y="320394"/>
                </a:lnTo>
                <a:cubicBezTo>
                  <a:pt x="259089" y="319331"/>
                  <a:pt x="259963" y="318435"/>
                  <a:pt x="260820" y="317708"/>
                </a:cubicBezTo>
                <a:cubicBezTo>
                  <a:pt x="261677" y="316981"/>
                  <a:pt x="262535" y="316390"/>
                  <a:pt x="263392" y="315934"/>
                </a:cubicBezTo>
                <a:cubicBezTo>
                  <a:pt x="264250" y="315478"/>
                  <a:pt x="265123" y="315152"/>
                  <a:pt x="266013" y="314957"/>
                </a:cubicBezTo>
                <a:cubicBezTo>
                  <a:pt x="266903" y="314762"/>
                  <a:pt x="267825" y="314664"/>
                  <a:pt x="268780" y="314664"/>
                </a:cubicBezTo>
                <a:cubicBezTo>
                  <a:pt x="272036" y="314664"/>
                  <a:pt x="274554" y="315657"/>
                  <a:pt x="276333" y="317643"/>
                </a:cubicBezTo>
                <a:cubicBezTo>
                  <a:pt x="278113" y="319629"/>
                  <a:pt x="279003" y="322619"/>
                  <a:pt x="279003" y="326612"/>
                </a:cubicBezTo>
                <a:lnTo>
                  <a:pt x="279003" y="347937"/>
                </a:lnTo>
                <a:lnTo>
                  <a:pt x="273338" y="347937"/>
                </a:lnTo>
                <a:lnTo>
                  <a:pt x="273338" y="327068"/>
                </a:lnTo>
                <a:cubicBezTo>
                  <a:pt x="273338" y="324550"/>
                  <a:pt x="272866" y="322667"/>
                  <a:pt x="271922" y="321420"/>
                </a:cubicBezTo>
                <a:cubicBezTo>
                  <a:pt x="270978" y="320172"/>
                  <a:pt x="269627" y="319548"/>
                  <a:pt x="267869" y="319548"/>
                </a:cubicBezTo>
                <a:cubicBezTo>
                  <a:pt x="267109" y="319548"/>
                  <a:pt x="266398" y="319650"/>
                  <a:pt x="265736" y="319857"/>
                </a:cubicBezTo>
                <a:cubicBezTo>
                  <a:pt x="265074" y="320063"/>
                  <a:pt x="264385" y="320421"/>
                  <a:pt x="263669" y="320931"/>
                </a:cubicBezTo>
                <a:cubicBezTo>
                  <a:pt x="262953" y="321441"/>
                  <a:pt x="262171" y="322130"/>
                  <a:pt x="261325" y="322999"/>
                </a:cubicBezTo>
                <a:cubicBezTo>
                  <a:pt x="260478" y="323867"/>
                  <a:pt x="259502" y="324952"/>
                  <a:pt x="258395" y="326254"/>
                </a:cubicBezTo>
                <a:lnTo>
                  <a:pt x="258395" y="347937"/>
                </a:lnTo>
                <a:lnTo>
                  <a:pt x="252730" y="347937"/>
                </a:lnTo>
                <a:close/>
                <a:moveTo>
                  <a:pt x="1246924" y="301544"/>
                </a:moveTo>
                <a:cubicBezTo>
                  <a:pt x="1247554" y="301544"/>
                  <a:pt x="1248140" y="301658"/>
                  <a:pt x="1248682" y="301886"/>
                </a:cubicBezTo>
                <a:cubicBezTo>
                  <a:pt x="1249225" y="302114"/>
                  <a:pt x="1249697" y="302434"/>
                  <a:pt x="1250098" y="302846"/>
                </a:cubicBezTo>
                <a:cubicBezTo>
                  <a:pt x="1250500" y="303259"/>
                  <a:pt x="1250815" y="303731"/>
                  <a:pt x="1251043" y="304262"/>
                </a:cubicBezTo>
                <a:cubicBezTo>
                  <a:pt x="1251270" y="304794"/>
                  <a:pt x="1251384" y="305375"/>
                  <a:pt x="1251384" y="306004"/>
                </a:cubicBezTo>
                <a:cubicBezTo>
                  <a:pt x="1251384" y="306612"/>
                  <a:pt x="1251270" y="307187"/>
                  <a:pt x="1251043" y="307730"/>
                </a:cubicBezTo>
                <a:cubicBezTo>
                  <a:pt x="1250815" y="308272"/>
                  <a:pt x="1250500" y="308750"/>
                  <a:pt x="1250098" y="309162"/>
                </a:cubicBezTo>
                <a:cubicBezTo>
                  <a:pt x="1249697" y="309575"/>
                  <a:pt x="1249225" y="309895"/>
                  <a:pt x="1248682" y="310122"/>
                </a:cubicBezTo>
                <a:cubicBezTo>
                  <a:pt x="1248140" y="310350"/>
                  <a:pt x="1247554" y="310464"/>
                  <a:pt x="1246924" y="310464"/>
                </a:cubicBezTo>
                <a:cubicBezTo>
                  <a:pt x="1246295" y="310464"/>
                  <a:pt x="1245709" y="310350"/>
                  <a:pt x="1245166" y="310122"/>
                </a:cubicBezTo>
                <a:cubicBezTo>
                  <a:pt x="1244624" y="309895"/>
                  <a:pt x="1244151" y="309575"/>
                  <a:pt x="1243750" y="309162"/>
                </a:cubicBezTo>
                <a:cubicBezTo>
                  <a:pt x="1243349" y="308750"/>
                  <a:pt x="1243034" y="308272"/>
                  <a:pt x="1242806" y="307730"/>
                </a:cubicBezTo>
                <a:cubicBezTo>
                  <a:pt x="1242578" y="307187"/>
                  <a:pt x="1242464" y="306612"/>
                  <a:pt x="1242464" y="306004"/>
                </a:cubicBezTo>
                <a:cubicBezTo>
                  <a:pt x="1242464" y="305375"/>
                  <a:pt x="1242578" y="304794"/>
                  <a:pt x="1242806" y="304262"/>
                </a:cubicBezTo>
                <a:cubicBezTo>
                  <a:pt x="1243034" y="303731"/>
                  <a:pt x="1243349" y="303259"/>
                  <a:pt x="1243750" y="302846"/>
                </a:cubicBezTo>
                <a:cubicBezTo>
                  <a:pt x="1244151" y="302434"/>
                  <a:pt x="1244624" y="302114"/>
                  <a:pt x="1245166" y="301886"/>
                </a:cubicBezTo>
                <a:cubicBezTo>
                  <a:pt x="1245709" y="301658"/>
                  <a:pt x="1246295" y="301544"/>
                  <a:pt x="1246924" y="301544"/>
                </a:cubicBezTo>
                <a:close/>
                <a:moveTo>
                  <a:pt x="932599" y="301544"/>
                </a:moveTo>
                <a:cubicBezTo>
                  <a:pt x="933229" y="301544"/>
                  <a:pt x="933815" y="301658"/>
                  <a:pt x="934357" y="301886"/>
                </a:cubicBezTo>
                <a:cubicBezTo>
                  <a:pt x="934900" y="302114"/>
                  <a:pt x="935372" y="302434"/>
                  <a:pt x="935773" y="302846"/>
                </a:cubicBezTo>
                <a:cubicBezTo>
                  <a:pt x="936175" y="303259"/>
                  <a:pt x="936490" y="303731"/>
                  <a:pt x="936718" y="304262"/>
                </a:cubicBezTo>
                <a:cubicBezTo>
                  <a:pt x="936945" y="304794"/>
                  <a:pt x="937059" y="305375"/>
                  <a:pt x="937059" y="306004"/>
                </a:cubicBezTo>
                <a:cubicBezTo>
                  <a:pt x="937059" y="306612"/>
                  <a:pt x="936945" y="307187"/>
                  <a:pt x="936718" y="307730"/>
                </a:cubicBezTo>
                <a:cubicBezTo>
                  <a:pt x="936490" y="308272"/>
                  <a:pt x="936175" y="308750"/>
                  <a:pt x="935773" y="309162"/>
                </a:cubicBezTo>
                <a:cubicBezTo>
                  <a:pt x="935372" y="309575"/>
                  <a:pt x="934900" y="309895"/>
                  <a:pt x="934357" y="310122"/>
                </a:cubicBezTo>
                <a:cubicBezTo>
                  <a:pt x="933815" y="310350"/>
                  <a:pt x="933229" y="310464"/>
                  <a:pt x="932599" y="310464"/>
                </a:cubicBezTo>
                <a:cubicBezTo>
                  <a:pt x="931970" y="310464"/>
                  <a:pt x="931384" y="310350"/>
                  <a:pt x="930841" y="310122"/>
                </a:cubicBezTo>
                <a:cubicBezTo>
                  <a:pt x="930299" y="309895"/>
                  <a:pt x="929827" y="309575"/>
                  <a:pt x="929425" y="309162"/>
                </a:cubicBezTo>
                <a:cubicBezTo>
                  <a:pt x="929023" y="308750"/>
                  <a:pt x="928709" y="308272"/>
                  <a:pt x="928481" y="307730"/>
                </a:cubicBezTo>
                <a:cubicBezTo>
                  <a:pt x="928253" y="307187"/>
                  <a:pt x="928139" y="306612"/>
                  <a:pt x="928139" y="306004"/>
                </a:cubicBezTo>
                <a:cubicBezTo>
                  <a:pt x="928139" y="305375"/>
                  <a:pt x="928253" y="304794"/>
                  <a:pt x="928481" y="304262"/>
                </a:cubicBezTo>
                <a:cubicBezTo>
                  <a:pt x="928709" y="303731"/>
                  <a:pt x="929023" y="303259"/>
                  <a:pt x="929425" y="302846"/>
                </a:cubicBezTo>
                <a:cubicBezTo>
                  <a:pt x="929827" y="302434"/>
                  <a:pt x="930299" y="302114"/>
                  <a:pt x="930841" y="301886"/>
                </a:cubicBezTo>
                <a:cubicBezTo>
                  <a:pt x="931384" y="301658"/>
                  <a:pt x="931970" y="301544"/>
                  <a:pt x="932599" y="301544"/>
                </a:cubicBezTo>
                <a:close/>
                <a:moveTo>
                  <a:pt x="588575" y="301544"/>
                </a:moveTo>
                <a:cubicBezTo>
                  <a:pt x="590832" y="301544"/>
                  <a:pt x="593328" y="301805"/>
                  <a:pt x="596063" y="302325"/>
                </a:cubicBezTo>
                <a:lnTo>
                  <a:pt x="596063" y="307209"/>
                </a:lnTo>
                <a:cubicBezTo>
                  <a:pt x="593089" y="306579"/>
                  <a:pt x="590528" y="306264"/>
                  <a:pt x="588379" y="306264"/>
                </a:cubicBezTo>
                <a:cubicBezTo>
                  <a:pt x="583279" y="306264"/>
                  <a:pt x="580729" y="308934"/>
                  <a:pt x="580729" y="314273"/>
                </a:cubicBezTo>
                <a:lnTo>
                  <a:pt x="580729" y="320003"/>
                </a:lnTo>
                <a:lnTo>
                  <a:pt x="595053" y="320003"/>
                </a:lnTo>
                <a:lnTo>
                  <a:pt x="595053" y="324724"/>
                </a:lnTo>
                <a:lnTo>
                  <a:pt x="580729" y="324724"/>
                </a:lnTo>
                <a:lnTo>
                  <a:pt x="580729" y="347937"/>
                </a:lnTo>
                <a:lnTo>
                  <a:pt x="574966" y="347937"/>
                </a:lnTo>
                <a:lnTo>
                  <a:pt x="574966" y="324724"/>
                </a:lnTo>
                <a:lnTo>
                  <a:pt x="565988" y="324724"/>
                </a:lnTo>
                <a:lnTo>
                  <a:pt x="566934" y="331333"/>
                </a:lnTo>
                <a:cubicBezTo>
                  <a:pt x="566934" y="333872"/>
                  <a:pt x="566576" y="336200"/>
                  <a:pt x="565860" y="338316"/>
                </a:cubicBezTo>
                <a:cubicBezTo>
                  <a:pt x="565144" y="340432"/>
                  <a:pt x="564113" y="342245"/>
                  <a:pt x="562767" y="343753"/>
                </a:cubicBezTo>
                <a:cubicBezTo>
                  <a:pt x="561421" y="345262"/>
                  <a:pt x="559783" y="346433"/>
                  <a:pt x="557851" y="347269"/>
                </a:cubicBezTo>
                <a:cubicBezTo>
                  <a:pt x="555919" y="348105"/>
                  <a:pt x="553727" y="348522"/>
                  <a:pt x="551275" y="348522"/>
                </a:cubicBezTo>
                <a:cubicBezTo>
                  <a:pt x="548931" y="348522"/>
                  <a:pt x="546831" y="348159"/>
                  <a:pt x="544975" y="347432"/>
                </a:cubicBezTo>
                <a:cubicBezTo>
                  <a:pt x="543119" y="346705"/>
                  <a:pt x="541546" y="345636"/>
                  <a:pt x="540255" y="344225"/>
                </a:cubicBezTo>
                <a:cubicBezTo>
                  <a:pt x="538963" y="342815"/>
                  <a:pt x="537975" y="341067"/>
                  <a:pt x="537292" y="338984"/>
                </a:cubicBezTo>
                <a:cubicBezTo>
                  <a:pt x="536608" y="336900"/>
                  <a:pt x="536266" y="334502"/>
                  <a:pt x="536266" y="331789"/>
                </a:cubicBezTo>
                <a:cubicBezTo>
                  <a:pt x="536266" y="329249"/>
                  <a:pt x="536624" y="326932"/>
                  <a:pt x="537341" y="324838"/>
                </a:cubicBezTo>
                <a:cubicBezTo>
                  <a:pt x="538057" y="322743"/>
                  <a:pt x="539088" y="320942"/>
                  <a:pt x="540434" y="319433"/>
                </a:cubicBezTo>
                <a:cubicBezTo>
                  <a:pt x="541779" y="317925"/>
                  <a:pt x="543418" y="316753"/>
                  <a:pt x="545349" y="315917"/>
                </a:cubicBezTo>
                <a:cubicBezTo>
                  <a:pt x="547281" y="315082"/>
                  <a:pt x="549473" y="314664"/>
                  <a:pt x="551926" y="314664"/>
                </a:cubicBezTo>
                <a:cubicBezTo>
                  <a:pt x="554270" y="314664"/>
                  <a:pt x="556370" y="315028"/>
                  <a:pt x="558226" y="315755"/>
                </a:cubicBezTo>
                <a:cubicBezTo>
                  <a:pt x="560081" y="316482"/>
                  <a:pt x="561655" y="317545"/>
                  <a:pt x="562946" y="318945"/>
                </a:cubicBezTo>
                <a:lnTo>
                  <a:pt x="564451" y="321599"/>
                </a:lnTo>
                <a:lnTo>
                  <a:pt x="564451" y="320003"/>
                </a:lnTo>
                <a:lnTo>
                  <a:pt x="574966" y="320003"/>
                </a:lnTo>
                <a:lnTo>
                  <a:pt x="574966" y="314599"/>
                </a:lnTo>
                <a:cubicBezTo>
                  <a:pt x="574966" y="305896"/>
                  <a:pt x="579503" y="301544"/>
                  <a:pt x="588575" y="301544"/>
                </a:cubicBezTo>
                <a:close/>
                <a:moveTo>
                  <a:pt x="441160" y="270857"/>
                </a:moveTo>
                <a:cubicBezTo>
                  <a:pt x="440444" y="271335"/>
                  <a:pt x="439853" y="271802"/>
                  <a:pt x="439386" y="272257"/>
                </a:cubicBezTo>
                <a:cubicBezTo>
                  <a:pt x="438920" y="272713"/>
                  <a:pt x="438556" y="273174"/>
                  <a:pt x="438296" y="273641"/>
                </a:cubicBezTo>
                <a:cubicBezTo>
                  <a:pt x="438035" y="274107"/>
                  <a:pt x="437851" y="274574"/>
                  <a:pt x="437742" y="275041"/>
                </a:cubicBezTo>
                <a:cubicBezTo>
                  <a:pt x="437633" y="275508"/>
                  <a:pt x="437580" y="275980"/>
                  <a:pt x="437580" y="276457"/>
                </a:cubicBezTo>
                <a:cubicBezTo>
                  <a:pt x="437580" y="277998"/>
                  <a:pt x="438383" y="279121"/>
                  <a:pt x="439989" y="279827"/>
                </a:cubicBezTo>
                <a:cubicBezTo>
                  <a:pt x="441595" y="280532"/>
                  <a:pt x="443830" y="280885"/>
                  <a:pt x="446695" y="280885"/>
                </a:cubicBezTo>
                <a:cubicBezTo>
                  <a:pt x="448497" y="280885"/>
                  <a:pt x="450010" y="280722"/>
                  <a:pt x="451237" y="280397"/>
                </a:cubicBezTo>
                <a:cubicBezTo>
                  <a:pt x="452463" y="280071"/>
                  <a:pt x="453451" y="279642"/>
                  <a:pt x="454199" y="279110"/>
                </a:cubicBezTo>
                <a:cubicBezTo>
                  <a:pt x="454948" y="278579"/>
                  <a:pt x="455485" y="277971"/>
                  <a:pt x="455811" y="277288"/>
                </a:cubicBezTo>
                <a:cubicBezTo>
                  <a:pt x="456137" y="276604"/>
                  <a:pt x="456299" y="275904"/>
                  <a:pt x="456299" y="275187"/>
                </a:cubicBezTo>
                <a:cubicBezTo>
                  <a:pt x="456299" y="273863"/>
                  <a:pt x="455757" y="272887"/>
                  <a:pt x="454671" y="272257"/>
                </a:cubicBezTo>
                <a:cubicBezTo>
                  <a:pt x="453586" y="271628"/>
                  <a:pt x="451926" y="271259"/>
                  <a:pt x="449690" y="271151"/>
                </a:cubicBezTo>
                <a:close/>
                <a:moveTo>
                  <a:pt x="1180184" y="263728"/>
                </a:moveTo>
                <a:cubicBezTo>
                  <a:pt x="1180770" y="263728"/>
                  <a:pt x="1181324" y="263842"/>
                  <a:pt x="1181844" y="264070"/>
                </a:cubicBezTo>
                <a:cubicBezTo>
                  <a:pt x="1182365" y="264297"/>
                  <a:pt x="1182816" y="264607"/>
                  <a:pt x="1183196" y="264997"/>
                </a:cubicBezTo>
                <a:cubicBezTo>
                  <a:pt x="1183575" y="265388"/>
                  <a:pt x="1183879" y="265849"/>
                  <a:pt x="1184107" y="266381"/>
                </a:cubicBezTo>
                <a:cubicBezTo>
                  <a:pt x="1184335" y="266913"/>
                  <a:pt x="1184449" y="267472"/>
                  <a:pt x="1184449" y="268058"/>
                </a:cubicBezTo>
                <a:cubicBezTo>
                  <a:pt x="1184449" y="268644"/>
                  <a:pt x="1184335" y="269197"/>
                  <a:pt x="1184107" y="269718"/>
                </a:cubicBezTo>
                <a:cubicBezTo>
                  <a:pt x="1183879" y="270239"/>
                  <a:pt x="1183575" y="270689"/>
                  <a:pt x="1183196" y="271069"/>
                </a:cubicBezTo>
                <a:cubicBezTo>
                  <a:pt x="1182816" y="271449"/>
                  <a:pt x="1182365" y="271753"/>
                  <a:pt x="1181844" y="271980"/>
                </a:cubicBezTo>
                <a:cubicBezTo>
                  <a:pt x="1181324" y="272208"/>
                  <a:pt x="1180770" y="272323"/>
                  <a:pt x="1180184" y="272323"/>
                </a:cubicBezTo>
                <a:cubicBezTo>
                  <a:pt x="1179576" y="272323"/>
                  <a:pt x="1179012" y="272208"/>
                  <a:pt x="1178491" y="271980"/>
                </a:cubicBezTo>
                <a:cubicBezTo>
                  <a:pt x="1177970" y="271753"/>
                  <a:pt x="1177515" y="271449"/>
                  <a:pt x="1177124" y="271069"/>
                </a:cubicBezTo>
                <a:cubicBezTo>
                  <a:pt x="1176733" y="270689"/>
                  <a:pt x="1176424" y="270239"/>
                  <a:pt x="1176196" y="269718"/>
                </a:cubicBezTo>
                <a:cubicBezTo>
                  <a:pt x="1175968" y="269197"/>
                  <a:pt x="1175854" y="268644"/>
                  <a:pt x="1175854" y="268058"/>
                </a:cubicBezTo>
                <a:cubicBezTo>
                  <a:pt x="1175854" y="267472"/>
                  <a:pt x="1175968" y="266913"/>
                  <a:pt x="1176196" y="266381"/>
                </a:cubicBezTo>
                <a:cubicBezTo>
                  <a:pt x="1176424" y="265849"/>
                  <a:pt x="1176733" y="265388"/>
                  <a:pt x="1177124" y="264997"/>
                </a:cubicBezTo>
                <a:cubicBezTo>
                  <a:pt x="1177515" y="264607"/>
                  <a:pt x="1177970" y="264297"/>
                  <a:pt x="1178491" y="264070"/>
                </a:cubicBezTo>
                <a:cubicBezTo>
                  <a:pt x="1179012" y="263842"/>
                  <a:pt x="1179576" y="263728"/>
                  <a:pt x="1180184" y="263728"/>
                </a:cubicBezTo>
                <a:close/>
                <a:moveTo>
                  <a:pt x="237340" y="256858"/>
                </a:moveTo>
                <a:cubicBezTo>
                  <a:pt x="235929" y="256858"/>
                  <a:pt x="234714" y="256999"/>
                  <a:pt x="233694" y="257282"/>
                </a:cubicBezTo>
                <a:cubicBezTo>
                  <a:pt x="232674" y="257564"/>
                  <a:pt x="231838" y="257965"/>
                  <a:pt x="231187" y="258486"/>
                </a:cubicBezTo>
                <a:cubicBezTo>
                  <a:pt x="230536" y="259007"/>
                  <a:pt x="230053" y="259631"/>
                  <a:pt x="229738" y="260358"/>
                </a:cubicBezTo>
                <a:cubicBezTo>
                  <a:pt x="229424" y="261085"/>
                  <a:pt x="229267" y="261904"/>
                  <a:pt x="229267" y="262816"/>
                </a:cubicBezTo>
                <a:cubicBezTo>
                  <a:pt x="229267" y="263445"/>
                  <a:pt x="229364" y="264048"/>
                  <a:pt x="229560" y="264623"/>
                </a:cubicBezTo>
                <a:cubicBezTo>
                  <a:pt x="229755" y="265198"/>
                  <a:pt x="230070" y="265708"/>
                  <a:pt x="230504" y="266153"/>
                </a:cubicBezTo>
                <a:cubicBezTo>
                  <a:pt x="230938" y="266598"/>
                  <a:pt x="231502" y="266951"/>
                  <a:pt x="232197" y="267211"/>
                </a:cubicBezTo>
                <a:cubicBezTo>
                  <a:pt x="232891" y="267472"/>
                  <a:pt x="233738" y="267602"/>
                  <a:pt x="234736" y="267602"/>
                </a:cubicBezTo>
                <a:cubicBezTo>
                  <a:pt x="236038" y="267602"/>
                  <a:pt x="237530" y="267206"/>
                  <a:pt x="239212" y="266414"/>
                </a:cubicBezTo>
                <a:cubicBezTo>
                  <a:pt x="240895" y="265621"/>
                  <a:pt x="242669" y="264368"/>
                  <a:pt x="244535" y="262653"/>
                </a:cubicBezTo>
                <a:lnTo>
                  <a:pt x="244535" y="256858"/>
                </a:lnTo>
                <a:close/>
                <a:moveTo>
                  <a:pt x="56365" y="256858"/>
                </a:moveTo>
                <a:cubicBezTo>
                  <a:pt x="54954" y="256858"/>
                  <a:pt x="53739" y="256999"/>
                  <a:pt x="52719" y="257282"/>
                </a:cubicBezTo>
                <a:cubicBezTo>
                  <a:pt x="51699" y="257564"/>
                  <a:pt x="50863" y="257965"/>
                  <a:pt x="50212" y="258486"/>
                </a:cubicBezTo>
                <a:cubicBezTo>
                  <a:pt x="49561" y="259007"/>
                  <a:pt x="49078" y="259631"/>
                  <a:pt x="48763" y="260358"/>
                </a:cubicBezTo>
                <a:cubicBezTo>
                  <a:pt x="48449" y="261085"/>
                  <a:pt x="48291" y="261904"/>
                  <a:pt x="48291" y="262816"/>
                </a:cubicBezTo>
                <a:cubicBezTo>
                  <a:pt x="48291" y="263445"/>
                  <a:pt x="48389" y="264048"/>
                  <a:pt x="48584" y="264623"/>
                </a:cubicBezTo>
                <a:cubicBezTo>
                  <a:pt x="48780" y="265198"/>
                  <a:pt x="49094" y="265708"/>
                  <a:pt x="49528" y="266153"/>
                </a:cubicBezTo>
                <a:cubicBezTo>
                  <a:pt x="49963" y="266598"/>
                  <a:pt x="50527" y="266951"/>
                  <a:pt x="51221" y="267211"/>
                </a:cubicBezTo>
                <a:cubicBezTo>
                  <a:pt x="51916" y="267472"/>
                  <a:pt x="52762" y="267602"/>
                  <a:pt x="53761" y="267602"/>
                </a:cubicBezTo>
                <a:cubicBezTo>
                  <a:pt x="55063" y="267602"/>
                  <a:pt x="56555" y="267206"/>
                  <a:pt x="58237" y="266414"/>
                </a:cubicBezTo>
                <a:cubicBezTo>
                  <a:pt x="59919" y="265621"/>
                  <a:pt x="61694" y="264368"/>
                  <a:pt x="63560" y="262653"/>
                </a:cubicBezTo>
                <a:lnTo>
                  <a:pt x="63560" y="256858"/>
                </a:lnTo>
                <a:close/>
                <a:moveTo>
                  <a:pt x="685764" y="243347"/>
                </a:moveTo>
                <a:cubicBezTo>
                  <a:pt x="682682" y="243347"/>
                  <a:pt x="680279" y="244346"/>
                  <a:pt x="678553" y="246343"/>
                </a:cubicBezTo>
                <a:cubicBezTo>
                  <a:pt x="676827" y="248339"/>
                  <a:pt x="675965" y="251465"/>
                  <a:pt x="675965" y="255719"/>
                </a:cubicBezTo>
                <a:cubicBezTo>
                  <a:pt x="675965" y="259669"/>
                  <a:pt x="676545" y="262615"/>
                  <a:pt x="677707" y="264558"/>
                </a:cubicBezTo>
                <a:cubicBezTo>
                  <a:pt x="678867" y="266500"/>
                  <a:pt x="680512" y="267472"/>
                  <a:pt x="682639" y="267472"/>
                </a:cubicBezTo>
                <a:cubicBezTo>
                  <a:pt x="684071" y="267472"/>
                  <a:pt x="685585" y="266831"/>
                  <a:pt x="687180" y="265551"/>
                </a:cubicBezTo>
                <a:cubicBezTo>
                  <a:pt x="688776" y="264270"/>
                  <a:pt x="690452" y="262371"/>
                  <a:pt x="692210" y="259854"/>
                </a:cubicBezTo>
                <a:lnTo>
                  <a:pt x="692210" y="244682"/>
                </a:lnTo>
                <a:cubicBezTo>
                  <a:pt x="691277" y="244248"/>
                  <a:pt x="690246" y="243917"/>
                  <a:pt x="689118" y="243689"/>
                </a:cubicBezTo>
                <a:cubicBezTo>
                  <a:pt x="687989" y="243461"/>
                  <a:pt x="686871" y="243347"/>
                  <a:pt x="685764" y="243347"/>
                </a:cubicBezTo>
                <a:close/>
                <a:moveTo>
                  <a:pt x="199989" y="243347"/>
                </a:moveTo>
                <a:cubicBezTo>
                  <a:pt x="196907" y="243347"/>
                  <a:pt x="194503" y="244346"/>
                  <a:pt x="192778" y="246343"/>
                </a:cubicBezTo>
                <a:cubicBezTo>
                  <a:pt x="191053" y="248339"/>
                  <a:pt x="190190" y="251465"/>
                  <a:pt x="190190" y="255719"/>
                </a:cubicBezTo>
                <a:cubicBezTo>
                  <a:pt x="190190" y="259669"/>
                  <a:pt x="190770" y="262615"/>
                  <a:pt x="191932" y="264558"/>
                </a:cubicBezTo>
                <a:cubicBezTo>
                  <a:pt x="193093" y="266500"/>
                  <a:pt x="194737" y="267472"/>
                  <a:pt x="196864" y="267472"/>
                </a:cubicBezTo>
                <a:cubicBezTo>
                  <a:pt x="198296" y="267472"/>
                  <a:pt x="199810" y="266831"/>
                  <a:pt x="201405" y="265551"/>
                </a:cubicBezTo>
                <a:cubicBezTo>
                  <a:pt x="203001" y="264270"/>
                  <a:pt x="204677" y="262371"/>
                  <a:pt x="206435" y="259854"/>
                </a:cubicBezTo>
                <a:lnTo>
                  <a:pt x="206435" y="244682"/>
                </a:lnTo>
                <a:cubicBezTo>
                  <a:pt x="205502" y="244248"/>
                  <a:pt x="204471" y="243917"/>
                  <a:pt x="203342" y="243689"/>
                </a:cubicBezTo>
                <a:cubicBezTo>
                  <a:pt x="202214" y="243461"/>
                  <a:pt x="201096" y="243347"/>
                  <a:pt x="199989" y="243347"/>
                </a:cubicBezTo>
                <a:close/>
                <a:moveTo>
                  <a:pt x="133314" y="243347"/>
                </a:moveTo>
                <a:cubicBezTo>
                  <a:pt x="130232" y="243347"/>
                  <a:pt x="127828" y="244346"/>
                  <a:pt x="126103" y="246343"/>
                </a:cubicBezTo>
                <a:cubicBezTo>
                  <a:pt x="124378" y="248339"/>
                  <a:pt x="123515" y="251465"/>
                  <a:pt x="123515" y="255719"/>
                </a:cubicBezTo>
                <a:cubicBezTo>
                  <a:pt x="123515" y="259669"/>
                  <a:pt x="124095" y="262615"/>
                  <a:pt x="125256" y="264558"/>
                </a:cubicBezTo>
                <a:cubicBezTo>
                  <a:pt x="126418" y="266500"/>
                  <a:pt x="128062" y="267472"/>
                  <a:pt x="130189" y="267472"/>
                </a:cubicBezTo>
                <a:cubicBezTo>
                  <a:pt x="131621" y="267472"/>
                  <a:pt x="133135" y="266831"/>
                  <a:pt x="134731" y="265551"/>
                </a:cubicBezTo>
                <a:cubicBezTo>
                  <a:pt x="136326" y="264270"/>
                  <a:pt x="138002" y="262371"/>
                  <a:pt x="139760" y="259854"/>
                </a:cubicBezTo>
                <a:lnTo>
                  <a:pt x="139760" y="244682"/>
                </a:lnTo>
                <a:cubicBezTo>
                  <a:pt x="138827" y="244248"/>
                  <a:pt x="137796" y="243917"/>
                  <a:pt x="136667" y="243689"/>
                </a:cubicBezTo>
                <a:cubicBezTo>
                  <a:pt x="135539" y="243461"/>
                  <a:pt x="134421" y="243347"/>
                  <a:pt x="133314" y="243347"/>
                </a:cubicBezTo>
                <a:close/>
                <a:moveTo>
                  <a:pt x="894564" y="242989"/>
                </a:moveTo>
                <a:cubicBezTo>
                  <a:pt x="893327" y="242989"/>
                  <a:pt x="892199" y="243228"/>
                  <a:pt x="891178" y="243706"/>
                </a:cubicBezTo>
                <a:cubicBezTo>
                  <a:pt x="890158" y="244183"/>
                  <a:pt x="889279" y="244856"/>
                  <a:pt x="888541" y="245724"/>
                </a:cubicBezTo>
                <a:cubicBezTo>
                  <a:pt x="887803" y="246592"/>
                  <a:pt x="887207" y="247634"/>
                  <a:pt x="886751" y="248849"/>
                </a:cubicBezTo>
                <a:cubicBezTo>
                  <a:pt x="886295" y="250065"/>
                  <a:pt x="886013" y="251400"/>
                  <a:pt x="885904" y="252854"/>
                </a:cubicBezTo>
                <a:lnTo>
                  <a:pt x="903094" y="252854"/>
                </a:lnTo>
                <a:cubicBezTo>
                  <a:pt x="903159" y="251400"/>
                  <a:pt x="903018" y="250070"/>
                  <a:pt x="902671" y="248866"/>
                </a:cubicBezTo>
                <a:cubicBezTo>
                  <a:pt x="902323" y="247661"/>
                  <a:pt x="901786" y="246625"/>
                  <a:pt x="901059" y="245757"/>
                </a:cubicBezTo>
                <a:cubicBezTo>
                  <a:pt x="900332" y="244888"/>
                  <a:pt x="899426" y="244210"/>
                  <a:pt x="898341" y="243722"/>
                </a:cubicBezTo>
                <a:cubicBezTo>
                  <a:pt x="897256" y="243234"/>
                  <a:pt x="895997" y="242989"/>
                  <a:pt x="894564" y="242989"/>
                </a:cubicBezTo>
                <a:close/>
                <a:moveTo>
                  <a:pt x="656440" y="242989"/>
                </a:moveTo>
                <a:cubicBezTo>
                  <a:pt x="655203" y="242989"/>
                  <a:pt x="654075" y="243228"/>
                  <a:pt x="653055" y="243706"/>
                </a:cubicBezTo>
                <a:cubicBezTo>
                  <a:pt x="652034" y="244183"/>
                  <a:pt x="651155" y="244856"/>
                  <a:pt x="650418" y="245724"/>
                </a:cubicBezTo>
                <a:cubicBezTo>
                  <a:pt x="649679" y="246592"/>
                  <a:pt x="649083" y="247634"/>
                  <a:pt x="648627" y="248849"/>
                </a:cubicBezTo>
                <a:cubicBezTo>
                  <a:pt x="648171" y="250065"/>
                  <a:pt x="647889" y="251400"/>
                  <a:pt x="647781" y="252854"/>
                </a:cubicBezTo>
                <a:lnTo>
                  <a:pt x="664970" y="252854"/>
                </a:lnTo>
                <a:cubicBezTo>
                  <a:pt x="665035" y="251400"/>
                  <a:pt x="664894" y="250070"/>
                  <a:pt x="664547" y="248866"/>
                </a:cubicBezTo>
                <a:cubicBezTo>
                  <a:pt x="664199" y="247661"/>
                  <a:pt x="663663" y="246625"/>
                  <a:pt x="662936" y="245757"/>
                </a:cubicBezTo>
                <a:cubicBezTo>
                  <a:pt x="662208" y="244888"/>
                  <a:pt x="661302" y="244210"/>
                  <a:pt x="660217" y="243722"/>
                </a:cubicBezTo>
                <a:cubicBezTo>
                  <a:pt x="659132" y="243234"/>
                  <a:pt x="657873" y="242989"/>
                  <a:pt x="656440" y="242989"/>
                </a:cubicBezTo>
                <a:close/>
                <a:moveTo>
                  <a:pt x="580240" y="242989"/>
                </a:moveTo>
                <a:cubicBezTo>
                  <a:pt x="579003" y="242989"/>
                  <a:pt x="577874" y="243228"/>
                  <a:pt x="576855" y="243706"/>
                </a:cubicBezTo>
                <a:cubicBezTo>
                  <a:pt x="575835" y="244183"/>
                  <a:pt x="574955" y="244856"/>
                  <a:pt x="574218" y="245724"/>
                </a:cubicBezTo>
                <a:cubicBezTo>
                  <a:pt x="573480" y="246592"/>
                  <a:pt x="572882" y="247634"/>
                  <a:pt x="572427" y="248849"/>
                </a:cubicBezTo>
                <a:cubicBezTo>
                  <a:pt x="571971" y="250065"/>
                  <a:pt x="571689" y="251400"/>
                  <a:pt x="571581" y="252854"/>
                </a:cubicBezTo>
                <a:lnTo>
                  <a:pt x="588770" y="252854"/>
                </a:lnTo>
                <a:cubicBezTo>
                  <a:pt x="588835" y="251400"/>
                  <a:pt x="588694" y="250070"/>
                  <a:pt x="588347" y="248866"/>
                </a:cubicBezTo>
                <a:cubicBezTo>
                  <a:pt x="588000" y="247661"/>
                  <a:pt x="587462" y="246625"/>
                  <a:pt x="586735" y="245757"/>
                </a:cubicBezTo>
                <a:cubicBezTo>
                  <a:pt x="586008" y="244888"/>
                  <a:pt x="585102" y="244210"/>
                  <a:pt x="584017" y="243722"/>
                </a:cubicBezTo>
                <a:cubicBezTo>
                  <a:pt x="582932" y="243234"/>
                  <a:pt x="581673" y="242989"/>
                  <a:pt x="580240" y="242989"/>
                </a:cubicBezTo>
                <a:close/>
                <a:moveTo>
                  <a:pt x="408791" y="242989"/>
                </a:moveTo>
                <a:cubicBezTo>
                  <a:pt x="407554" y="242989"/>
                  <a:pt x="406424" y="243228"/>
                  <a:pt x="405405" y="243706"/>
                </a:cubicBezTo>
                <a:cubicBezTo>
                  <a:pt x="404385" y="244183"/>
                  <a:pt x="403505" y="244856"/>
                  <a:pt x="402768" y="245724"/>
                </a:cubicBezTo>
                <a:cubicBezTo>
                  <a:pt x="402030" y="246592"/>
                  <a:pt x="401433" y="247634"/>
                  <a:pt x="400977" y="248849"/>
                </a:cubicBezTo>
                <a:cubicBezTo>
                  <a:pt x="400521" y="250065"/>
                  <a:pt x="400239" y="251400"/>
                  <a:pt x="400130" y="252854"/>
                </a:cubicBezTo>
                <a:lnTo>
                  <a:pt x="417320" y="252854"/>
                </a:lnTo>
                <a:cubicBezTo>
                  <a:pt x="417385" y="251400"/>
                  <a:pt x="417244" y="250070"/>
                  <a:pt x="416897" y="248866"/>
                </a:cubicBezTo>
                <a:cubicBezTo>
                  <a:pt x="416550" y="247661"/>
                  <a:pt x="416012" y="246625"/>
                  <a:pt x="415286" y="245757"/>
                </a:cubicBezTo>
                <a:cubicBezTo>
                  <a:pt x="414559" y="244888"/>
                  <a:pt x="413652" y="244210"/>
                  <a:pt x="412567" y="243722"/>
                </a:cubicBezTo>
                <a:cubicBezTo>
                  <a:pt x="411482" y="243234"/>
                  <a:pt x="410223" y="242989"/>
                  <a:pt x="408791" y="242989"/>
                </a:cubicBezTo>
                <a:close/>
                <a:moveTo>
                  <a:pt x="304015" y="242989"/>
                </a:moveTo>
                <a:cubicBezTo>
                  <a:pt x="302778" y="242989"/>
                  <a:pt x="301650" y="243228"/>
                  <a:pt x="300630" y="243706"/>
                </a:cubicBezTo>
                <a:cubicBezTo>
                  <a:pt x="299609" y="244183"/>
                  <a:pt x="298730" y="244856"/>
                  <a:pt x="297993" y="245724"/>
                </a:cubicBezTo>
                <a:cubicBezTo>
                  <a:pt x="297254" y="246592"/>
                  <a:pt x="296658" y="247634"/>
                  <a:pt x="296202" y="248849"/>
                </a:cubicBezTo>
                <a:cubicBezTo>
                  <a:pt x="295746" y="250065"/>
                  <a:pt x="295464" y="251400"/>
                  <a:pt x="295355" y="252854"/>
                </a:cubicBezTo>
                <a:lnTo>
                  <a:pt x="312545" y="252854"/>
                </a:lnTo>
                <a:cubicBezTo>
                  <a:pt x="312610" y="251400"/>
                  <a:pt x="312469" y="250070"/>
                  <a:pt x="312122" y="248866"/>
                </a:cubicBezTo>
                <a:cubicBezTo>
                  <a:pt x="311775" y="247661"/>
                  <a:pt x="311237" y="246625"/>
                  <a:pt x="310510" y="245757"/>
                </a:cubicBezTo>
                <a:cubicBezTo>
                  <a:pt x="309783" y="244888"/>
                  <a:pt x="308877" y="244210"/>
                  <a:pt x="307792" y="243722"/>
                </a:cubicBezTo>
                <a:cubicBezTo>
                  <a:pt x="306707" y="243234"/>
                  <a:pt x="305448" y="242989"/>
                  <a:pt x="304015" y="242989"/>
                </a:cubicBezTo>
                <a:close/>
                <a:moveTo>
                  <a:pt x="446369" y="242729"/>
                </a:moveTo>
                <a:cubicBezTo>
                  <a:pt x="445241" y="242729"/>
                  <a:pt x="444237" y="242924"/>
                  <a:pt x="443358" y="243315"/>
                </a:cubicBezTo>
                <a:cubicBezTo>
                  <a:pt x="442479" y="243706"/>
                  <a:pt x="441741" y="244221"/>
                  <a:pt x="441144" y="244861"/>
                </a:cubicBezTo>
                <a:cubicBezTo>
                  <a:pt x="440547" y="245502"/>
                  <a:pt x="440091" y="246245"/>
                  <a:pt x="439777" y="247092"/>
                </a:cubicBezTo>
                <a:cubicBezTo>
                  <a:pt x="439462" y="247938"/>
                  <a:pt x="439305" y="248817"/>
                  <a:pt x="439305" y="249729"/>
                </a:cubicBezTo>
                <a:cubicBezTo>
                  <a:pt x="439305" y="250770"/>
                  <a:pt x="439478" y="251725"/>
                  <a:pt x="439826" y="252594"/>
                </a:cubicBezTo>
                <a:cubicBezTo>
                  <a:pt x="440173" y="253462"/>
                  <a:pt x="440661" y="254200"/>
                  <a:pt x="441291" y="254807"/>
                </a:cubicBezTo>
                <a:cubicBezTo>
                  <a:pt x="441920" y="255415"/>
                  <a:pt x="442664" y="255887"/>
                  <a:pt x="443521" y="256223"/>
                </a:cubicBezTo>
                <a:cubicBezTo>
                  <a:pt x="444378" y="256560"/>
                  <a:pt x="445328" y="256728"/>
                  <a:pt x="446369" y="256728"/>
                </a:cubicBezTo>
                <a:cubicBezTo>
                  <a:pt x="447498" y="256728"/>
                  <a:pt x="448502" y="256538"/>
                  <a:pt x="449381" y="256158"/>
                </a:cubicBezTo>
                <a:cubicBezTo>
                  <a:pt x="450260" y="255779"/>
                  <a:pt x="450998" y="255263"/>
                  <a:pt x="451595" y="254612"/>
                </a:cubicBezTo>
                <a:cubicBezTo>
                  <a:pt x="452192" y="253961"/>
                  <a:pt x="452647" y="253212"/>
                  <a:pt x="452962" y="252366"/>
                </a:cubicBezTo>
                <a:cubicBezTo>
                  <a:pt x="453277" y="251519"/>
                  <a:pt x="453434" y="250640"/>
                  <a:pt x="453434" y="249729"/>
                </a:cubicBezTo>
                <a:cubicBezTo>
                  <a:pt x="453434" y="248687"/>
                  <a:pt x="453261" y="247732"/>
                  <a:pt x="452913" y="246864"/>
                </a:cubicBezTo>
                <a:cubicBezTo>
                  <a:pt x="452566" y="245995"/>
                  <a:pt x="452077" y="245258"/>
                  <a:pt x="451448" y="244650"/>
                </a:cubicBezTo>
                <a:cubicBezTo>
                  <a:pt x="450819" y="244042"/>
                  <a:pt x="450075" y="243570"/>
                  <a:pt x="449218" y="243234"/>
                </a:cubicBezTo>
                <a:cubicBezTo>
                  <a:pt x="448361" y="242897"/>
                  <a:pt x="447412" y="242729"/>
                  <a:pt x="446369" y="242729"/>
                </a:cubicBezTo>
                <a:close/>
                <a:moveTo>
                  <a:pt x="1125969" y="239050"/>
                </a:moveTo>
                <a:lnTo>
                  <a:pt x="1132415" y="239050"/>
                </a:lnTo>
                <a:lnTo>
                  <a:pt x="1140684" y="260667"/>
                </a:lnTo>
                <a:lnTo>
                  <a:pt x="1142345" y="265746"/>
                </a:lnTo>
                <a:lnTo>
                  <a:pt x="1144233" y="260537"/>
                </a:lnTo>
                <a:lnTo>
                  <a:pt x="1151884" y="239050"/>
                </a:lnTo>
                <a:lnTo>
                  <a:pt x="1158102" y="239050"/>
                </a:lnTo>
                <a:lnTo>
                  <a:pt x="1146968" y="268285"/>
                </a:lnTo>
                <a:cubicBezTo>
                  <a:pt x="1145817" y="271259"/>
                  <a:pt x="1144629" y="273820"/>
                  <a:pt x="1143403" y="275969"/>
                </a:cubicBezTo>
                <a:cubicBezTo>
                  <a:pt x="1142176" y="278118"/>
                  <a:pt x="1140836" y="279881"/>
                  <a:pt x="1139382" y="281259"/>
                </a:cubicBezTo>
                <a:cubicBezTo>
                  <a:pt x="1137928" y="282637"/>
                  <a:pt x="1136332" y="283652"/>
                  <a:pt x="1134596" y="284303"/>
                </a:cubicBezTo>
                <a:cubicBezTo>
                  <a:pt x="1132860" y="284954"/>
                  <a:pt x="1130917" y="285280"/>
                  <a:pt x="1128769" y="285280"/>
                </a:cubicBezTo>
                <a:cubicBezTo>
                  <a:pt x="1128204" y="285280"/>
                  <a:pt x="1127694" y="285269"/>
                  <a:pt x="1127238" y="285247"/>
                </a:cubicBezTo>
                <a:cubicBezTo>
                  <a:pt x="1126783" y="285226"/>
                  <a:pt x="1126283" y="285193"/>
                  <a:pt x="1125741" y="285150"/>
                </a:cubicBezTo>
                <a:lnTo>
                  <a:pt x="1125741" y="280006"/>
                </a:lnTo>
                <a:cubicBezTo>
                  <a:pt x="1126218" y="280071"/>
                  <a:pt x="1126739" y="280131"/>
                  <a:pt x="1127304" y="280185"/>
                </a:cubicBezTo>
                <a:cubicBezTo>
                  <a:pt x="1127868" y="280239"/>
                  <a:pt x="1128465" y="280266"/>
                  <a:pt x="1129094" y="280266"/>
                </a:cubicBezTo>
                <a:cubicBezTo>
                  <a:pt x="1130136" y="280266"/>
                  <a:pt x="1131107" y="280114"/>
                  <a:pt x="1132008" y="279810"/>
                </a:cubicBezTo>
                <a:cubicBezTo>
                  <a:pt x="1132909" y="279507"/>
                  <a:pt x="1133761" y="279013"/>
                  <a:pt x="1134564" y="278329"/>
                </a:cubicBezTo>
                <a:cubicBezTo>
                  <a:pt x="1135367" y="277645"/>
                  <a:pt x="1136137" y="276761"/>
                  <a:pt x="1136875" y="275676"/>
                </a:cubicBezTo>
                <a:cubicBezTo>
                  <a:pt x="1137613" y="274591"/>
                  <a:pt x="1138329" y="273278"/>
                  <a:pt x="1139024" y="271736"/>
                </a:cubicBezTo>
                <a:close/>
                <a:moveTo>
                  <a:pt x="1024254" y="239050"/>
                </a:moveTo>
                <a:lnTo>
                  <a:pt x="1029919" y="239050"/>
                </a:lnTo>
                <a:lnTo>
                  <a:pt x="1029919" y="259951"/>
                </a:lnTo>
                <a:cubicBezTo>
                  <a:pt x="1029919" y="264965"/>
                  <a:pt x="1031807" y="267472"/>
                  <a:pt x="1035584" y="267472"/>
                </a:cubicBezTo>
                <a:cubicBezTo>
                  <a:pt x="1036278" y="267472"/>
                  <a:pt x="1036956" y="267368"/>
                  <a:pt x="1037618" y="267163"/>
                </a:cubicBezTo>
                <a:cubicBezTo>
                  <a:pt x="1038280" y="266956"/>
                  <a:pt x="1038975" y="266598"/>
                  <a:pt x="1039702" y="266088"/>
                </a:cubicBezTo>
                <a:cubicBezTo>
                  <a:pt x="1040429" y="265578"/>
                  <a:pt x="1041210" y="264889"/>
                  <a:pt x="1042046" y="264021"/>
                </a:cubicBezTo>
                <a:cubicBezTo>
                  <a:pt x="1042882" y="263153"/>
                  <a:pt x="1043820" y="262056"/>
                  <a:pt x="1044862" y="260732"/>
                </a:cubicBezTo>
                <a:lnTo>
                  <a:pt x="1044862" y="239050"/>
                </a:lnTo>
                <a:lnTo>
                  <a:pt x="1050527" y="239050"/>
                </a:lnTo>
                <a:lnTo>
                  <a:pt x="1050527" y="271736"/>
                </a:lnTo>
                <a:lnTo>
                  <a:pt x="1045448" y="271736"/>
                </a:lnTo>
                <a:lnTo>
                  <a:pt x="1045253" y="266463"/>
                </a:lnTo>
                <a:cubicBezTo>
                  <a:pt x="1044276" y="267591"/>
                  <a:pt x="1043348" y="268530"/>
                  <a:pt x="1042469" y="269278"/>
                </a:cubicBezTo>
                <a:cubicBezTo>
                  <a:pt x="1041590" y="270027"/>
                  <a:pt x="1040717" y="270630"/>
                  <a:pt x="1039848" y="271085"/>
                </a:cubicBezTo>
                <a:cubicBezTo>
                  <a:pt x="1038980" y="271541"/>
                  <a:pt x="1038107" y="271861"/>
                  <a:pt x="1037228" y="272046"/>
                </a:cubicBezTo>
                <a:cubicBezTo>
                  <a:pt x="1036349" y="272230"/>
                  <a:pt x="1035421" y="272323"/>
                  <a:pt x="1034444" y="272323"/>
                </a:cubicBezTo>
                <a:cubicBezTo>
                  <a:pt x="1031080" y="272323"/>
                  <a:pt x="1028541" y="271335"/>
                  <a:pt x="1026826" y="269360"/>
                </a:cubicBezTo>
                <a:cubicBezTo>
                  <a:pt x="1025111" y="267385"/>
                  <a:pt x="1024254" y="264401"/>
                  <a:pt x="1024254" y="260407"/>
                </a:cubicBezTo>
                <a:close/>
                <a:moveTo>
                  <a:pt x="776605" y="239050"/>
                </a:moveTo>
                <a:lnTo>
                  <a:pt x="782270" y="239050"/>
                </a:lnTo>
                <a:lnTo>
                  <a:pt x="782270" y="259951"/>
                </a:lnTo>
                <a:cubicBezTo>
                  <a:pt x="782270" y="264965"/>
                  <a:pt x="784158" y="267472"/>
                  <a:pt x="787935" y="267472"/>
                </a:cubicBezTo>
                <a:cubicBezTo>
                  <a:pt x="788629" y="267472"/>
                  <a:pt x="789308" y="267368"/>
                  <a:pt x="789969" y="267163"/>
                </a:cubicBezTo>
                <a:cubicBezTo>
                  <a:pt x="790631" y="266956"/>
                  <a:pt x="791326" y="266598"/>
                  <a:pt x="792053" y="266088"/>
                </a:cubicBezTo>
                <a:cubicBezTo>
                  <a:pt x="792780" y="265578"/>
                  <a:pt x="793561" y="264889"/>
                  <a:pt x="794397" y="264021"/>
                </a:cubicBezTo>
                <a:cubicBezTo>
                  <a:pt x="795233" y="263153"/>
                  <a:pt x="796172" y="262056"/>
                  <a:pt x="797213" y="260732"/>
                </a:cubicBezTo>
                <a:lnTo>
                  <a:pt x="797213" y="239050"/>
                </a:lnTo>
                <a:lnTo>
                  <a:pt x="802878" y="239050"/>
                </a:lnTo>
                <a:lnTo>
                  <a:pt x="802878" y="271736"/>
                </a:lnTo>
                <a:lnTo>
                  <a:pt x="797799" y="271736"/>
                </a:lnTo>
                <a:lnTo>
                  <a:pt x="797604" y="266463"/>
                </a:lnTo>
                <a:cubicBezTo>
                  <a:pt x="796627" y="267591"/>
                  <a:pt x="795699" y="268530"/>
                  <a:pt x="794820" y="269278"/>
                </a:cubicBezTo>
                <a:cubicBezTo>
                  <a:pt x="793941" y="270027"/>
                  <a:pt x="793068" y="270630"/>
                  <a:pt x="792200" y="271085"/>
                </a:cubicBezTo>
                <a:cubicBezTo>
                  <a:pt x="791332" y="271541"/>
                  <a:pt x="790458" y="271861"/>
                  <a:pt x="789579" y="272046"/>
                </a:cubicBezTo>
                <a:cubicBezTo>
                  <a:pt x="788700" y="272230"/>
                  <a:pt x="787772" y="272323"/>
                  <a:pt x="786795" y="272323"/>
                </a:cubicBezTo>
                <a:cubicBezTo>
                  <a:pt x="783431" y="272323"/>
                  <a:pt x="780892" y="271335"/>
                  <a:pt x="779177" y="269360"/>
                </a:cubicBezTo>
                <a:cubicBezTo>
                  <a:pt x="777463" y="267385"/>
                  <a:pt x="776605" y="264401"/>
                  <a:pt x="776605" y="260407"/>
                </a:cubicBezTo>
                <a:close/>
                <a:moveTo>
                  <a:pt x="463745" y="239050"/>
                </a:moveTo>
                <a:lnTo>
                  <a:pt x="479144" y="239050"/>
                </a:lnTo>
                <a:lnTo>
                  <a:pt x="479144" y="267016"/>
                </a:lnTo>
                <a:lnTo>
                  <a:pt x="488879" y="267016"/>
                </a:lnTo>
                <a:lnTo>
                  <a:pt x="488879" y="271736"/>
                </a:lnTo>
                <a:lnTo>
                  <a:pt x="462671" y="271736"/>
                </a:lnTo>
                <a:lnTo>
                  <a:pt x="462671" y="267016"/>
                </a:lnTo>
                <a:lnTo>
                  <a:pt x="473414" y="267016"/>
                </a:lnTo>
                <a:lnTo>
                  <a:pt x="473414" y="243738"/>
                </a:lnTo>
                <a:lnTo>
                  <a:pt x="463745" y="243738"/>
                </a:lnTo>
                <a:close/>
                <a:moveTo>
                  <a:pt x="149420" y="239050"/>
                </a:moveTo>
                <a:lnTo>
                  <a:pt x="164819" y="239050"/>
                </a:lnTo>
                <a:lnTo>
                  <a:pt x="164819" y="267016"/>
                </a:lnTo>
                <a:lnTo>
                  <a:pt x="174554" y="267016"/>
                </a:lnTo>
                <a:lnTo>
                  <a:pt x="174554" y="271736"/>
                </a:lnTo>
                <a:lnTo>
                  <a:pt x="148346" y="271736"/>
                </a:lnTo>
                <a:lnTo>
                  <a:pt x="148346" y="267016"/>
                </a:lnTo>
                <a:lnTo>
                  <a:pt x="159089" y="267016"/>
                </a:lnTo>
                <a:lnTo>
                  <a:pt x="159089" y="243738"/>
                </a:lnTo>
                <a:lnTo>
                  <a:pt x="149420" y="243738"/>
                </a:lnTo>
                <a:close/>
                <a:moveTo>
                  <a:pt x="869212" y="238594"/>
                </a:moveTo>
                <a:cubicBezTo>
                  <a:pt x="870905" y="238594"/>
                  <a:pt x="872490" y="238714"/>
                  <a:pt x="873966" y="238952"/>
                </a:cubicBezTo>
                <a:cubicBezTo>
                  <a:pt x="875441" y="239191"/>
                  <a:pt x="876852" y="239582"/>
                  <a:pt x="878198" y="240125"/>
                </a:cubicBezTo>
                <a:lnTo>
                  <a:pt x="878198" y="245529"/>
                </a:lnTo>
                <a:cubicBezTo>
                  <a:pt x="876787" y="244791"/>
                  <a:pt x="875349" y="244254"/>
                  <a:pt x="873884" y="243917"/>
                </a:cubicBezTo>
                <a:cubicBezTo>
                  <a:pt x="872419" y="243581"/>
                  <a:pt x="870905" y="243413"/>
                  <a:pt x="869343" y="243413"/>
                </a:cubicBezTo>
                <a:cubicBezTo>
                  <a:pt x="867888" y="243413"/>
                  <a:pt x="866516" y="243689"/>
                  <a:pt x="865224" y="244243"/>
                </a:cubicBezTo>
                <a:cubicBezTo>
                  <a:pt x="863933" y="244796"/>
                  <a:pt x="862799" y="245594"/>
                  <a:pt x="861822" y="246636"/>
                </a:cubicBezTo>
                <a:cubicBezTo>
                  <a:pt x="860845" y="247678"/>
                  <a:pt x="860075" y="248947"/>
                  <a:pt x="859511" y="250445"/>
                </a:cubicBezTo>
                <a:cubicBezTo>
                  <a:pt x="858946" y="251942"/>
                  <a:pt x="858664" y="253635"/>
                  <a:pt x="858664" y="255523"/>
                </a:cubicBezTo>
                <a:cubicBezTo>
                  <a:pt x="858664" y="259474"/>
                  <a:pt x="859625" y="262431"/>
                  <a:pt x="861545" y="264395"/>
                </a:cubicBezTo>
                <a:cubicBezTo>
                  <a:pt x="863466" y="266359"/>
                  <a:pt x="866130" y="267341"/>
                  <a:pt x="869538" y="267341"/>
                </a:cubicBezTo>
                <a:cubicBezTo>
                  <a:pt x="871079" y="267341"/>
                  <a:pt x="872571" y="267168"/>
                  <a:pt x="874014" y="266820"/>
                </a:cubicBezTo>
                <a:cubicBezTo>
                  <a:pt x="875458" y="266473"/>
                  <a:pt x="876852" y="265952"/>
                  <a:pt x="878198" y="265258"/>
                </a:cubicBezTo>
                <a:lnTo>
                  <a:pt x="878198" y="270532"/>
                </a:lnTo>
                <a:cubicBezTo>
                  <a:pt x="876722" y="271096"/>
                  <a:pt x="875208" y="271514"/>
                  <a:pt x="873656" y="271785"/>
                </a:cubicBezTo>
                <a:cubicBezTo>
                  <a:pt x="872104" y="272056"/>
                  <a:pt x="870504" y="272192"/>
                  <a:pt x="868854" y="272192"/>
                </a:cubicBezTo>
                <a:cubicBezTo>
                  <a:pt x="863689" y="272192"/>
                  <a:pt x="859711" y="270793"/>
                  <a:pt x="856922" y="267992"/>
                </a:cubicBezTo>
                <a:cubicBezTo>
                  <a:pt x="854133" y="265193"/>
                  <a:pt x="852740" y="261102"/>
                  <a:pt x="852740" y="255719"/>
                </a:cubicBezTo>
                <a:cubicBezTo>
                  <a:pt x="852740" y="253136"/>
                  <a:pt x="853142" y="250792"/>
                  <a:pt x="853944" y="248687"/>
                </a:cubicBezTo>
                <a:cubicBezTo>
                  <a:pt x="854747" y="246581"/>
                  <a:pt x="855875" y="244780"/>
                  <a:pt x="857329" y="243282"/>
                </a:cubicBezTo>
                <a:cubicBezTo>
                  <a:pt x="858783" y="241785"/>
                  <a:pt x="860520" y="240629"/>
                  <a:pt x="862538" y="239815"/>
                </a:cubicBezTo>
                <a:cubicBezTo>
                  <a:pt x="864557" y="239001"/>
                  <a:pt x="866782" y="238594"/>
                  <a:pt x="869212" y="238594"/>
                </a:cubicBezTo>
                <a:close/>
                <a:moveTo>
                  <a:pt x="831113" y="238594"/>
                </a:moveTo>
                <a:cubicBezTo>
                  <a:pt x="832807" y="238594"/>
                  <a:pt x="834391" y="238714"/>
                  <a:pt x="835867" y="238952"/>
                </a:cubicBezTo>
                <a:cubicBezTo>
                  <a:pt x="837342" y="239191"/>
                  <a:pt x="838753" y="239582"/>
                  <a:pt x="840099" y="240125"/>
                </a:cubicBezTo>
                <a:lnTo>
                  <a:pt x="840099" y="245529"/>
                </a:lnTo>
                <a:cubicBezTo>
                  <a:pt x="838688" y="244791"/>
                  <a:pt x="837250" y="244254"/>
                  <a:pt x="835785" y="243917"/>
                </a:cubicBezTo>
                <a:cubicBezTo>
                  <a:pt x="834320" y="243581"/>
                  <a:pt x="832807" y="243413"/>
                  <a:pt x="831243" y="243413"/>
                </a:cubicBezTo>
                <a:cubicBezTo>
                  <a:pt x="829790" y="243413"/>
                  <a:pt x="828417" y="243689"/>
                  <a:pt x="827125" y="244243"/>
                </a:cubicBezTo>
                <a:cubicBezTo>
                  <a:pt x="825834" y="244796"/>
                  <a:pt x="824700" y="245594"/>
                  <a:pt x="823723" y="246636"/>
                </a:cubicBezTo>
                <a:cubicBezTo>
                  <a:pt x="822747" y="247678"/>
                  <a:pt x="821976" y="248947"/>
                  <a:pt x="821412" y="250445"/>
                </a:cubicBezTo>
                <a:cubicBezTo>
                  <a:pt x="820847" y="251942"/>
                  <a:pt x="820565" y="253635"/>
                  <a:pt x="820565" y="255523"/>
                </a:cubicBezTo>
                <a:cubicBezTo>
                  <a:pt x="820565" y="259474"/>
                  <a:pt x="821526" y="262431"/>
                  <a:pt x="823446" y="264395"/>
                </a:cubicBezTo>
                <a:cubicBezTo>
                  <a:pt x="825367" y="266359"/>
                  <a:pt x="828031" y="267341"/>
                  <a:pt x="831439" y="267341"/>
                </a:cubicBezTo>
                <a:cubicBezTo>
                  <a:pt x="832980" y="267341"/>
                  <a:pt x="834472" y="267168"/>
                  <a:pt x="835915" y="266820"/>
                </a:cubicBezTo>
                <a:cubicBezTo>
                  <a:pt x="837359" y="266473"/>
                  <a:pt x="838753" y="265952"/>
                  <a:pt x="840099" y="265258"/>
                </a:cubicBezTo>
                <a:lnTo>
                  <a:pt x="840099" y="270532"/>
                </a:lnTo>
                <a:cubicBezTo>
                  <a:pt x="838623" y="271096"/>
                  <a:pt x="837109" y="271514"/>
                  <a:pt x="835557" y="271785"/>
                </a:cubicBezTo>
                <a:cubicBezTo>
                  <a:pt x="834006" y="272056"/>
                  <a:pt x="832405" y="272192"/>
                  <a:pt x="830756" y="272192"/>
                </a:cubicBezTo>
                <a:cubicBezTo>
                  <a:pt x="825590" y="272192"/>
                  <a:pt x="821612" y="270793"/>
                  <a:pt x="818823" y="267992"/>
                </a:cubicBezTo>
                <a:cubicBezTo>
                  <a:pt x="816034" y="265193"/>
                  <a:pt x="814640" y="261102"/>
                  <a:pt x="814640" y="255719"/>
                </a:cubicBezTo>
                <a:cubicBezTo>
                  <a:pt x="814640" y="253136"/>
                  <a:pt x="815041" y="250792"/>
                  <a:pt x="815844" y="248687"/>
                </a:cubicBezTo>
                <a:cubicBezTo>
                  <a:pt x="816648" y="246581"/>
                  <a:pt x="817776" y="244780"/>
                  <a:pt x="819230" y="243282"/>
                </a:cubicBezTo>
                <a:cubicBezTo>
                  <a:pt x="820685" y="241785"/>
                  <a:pt x="822421" y="240629"/>
                  <a:pt x="824439" y="239815"/>
                </a:cubicBezTo>
                <a:cubicBezTo>
                  <a:pt x="826458" y="239001"/>
                  <a:pt x="828683" y="238594"/>
                  <a:pt x="831113" y="238594"/>
                </a:cubicBezTo>
                <a:close/>
                <a:moveTo>
                  <a:pt x="972164" y="238464"/>
                </a:moveTo>
                <a:cubicBezTo>
                  <a:pt x="973445" y="238464"/>
                  <a:pt x="974866" y="238535"/>
                  <a:pt x="976429" y="238676"/>
                </a:cubicBezTo>
                <a:cubicBezTo>
                  <a:pt x="977992" y="238817"/>
                  <a:pt x="979620" y="239061"/>
                  <a:pt x="981312" y="239408"/>
                </a:cubicBezTo>
                <a:lnTo>
                  <a:pt x="981312" y="244455"/>
                </a:lnTo>
                <a:cubicBezTo>
                  <a:pt x="979533" y="244020"/>
                  <a:pt x="977845" y="243700"/>
                  <a:pt x="976250" y="243494"/>
                </a:cubicBezTo>
                <a:cubicBezTo>
                  <a:pt x="974655" y="243288"/>
                  <a:pt x="973271" y="243185"/>
                  <a:pt x="972099" y="243185"/>
                </a:cubicBezTo>
                <a:cubicBezTo>
                  <a:pt x="970688" y="243185"/>
                  <a:pt x="969500" y="243293"/>
                  <a:pt x="968534" y="243510"/>
                </a:cubicBezTo>
                <a:cubicBezTo>
                  <a:pt x="967568" y="243727"/>
                  <a:pt x="966787" y="244026"/>
                  <a:pt x="966190" y="244405"/>
                </a:cubicBezTo>
                <a:cubicBezTo>
                  <a:pt x="965593" y="244785"/>
                  <a:pt x="965165" y="245230"/>
                  <a:pt x="964904" y="245740"/>
                </a:cubicBezTo>
                <a:cubicBezTo>
                  <a:pt x="964644" y="246251"/>
                  <a:pt x="964513" y="246799"/>
                  <a:pt x="964513" y="247384"/>
                </a:cubicBezTo>
                <a:cubicBezTo>
                  <a:pt x="964513" y="247971"/>
                  <a:pt x="964627" y="248502"/>
                  <a:pt x="964855" y="248980"/>
                </a:cubicBezTo>
                <a:cubicBezTo>
                  <a:pt x="965083" y="249457"/>
                  <a:pt x="965506" y="249919"/>
                  <a:pt x="966125" y="250363"/>
                </a:cubicBezTo>
                <a:cubicBezTo>
                  <a:pt x="966744" y="250808"/>
                  <a:pt x="967606" y="251253"/>
                  <a:pt x="968713" y="251698"/>
                </a:cubicBezTo>
                <a:cubicBezTo>
                  <a:pt x="969820" y="252143"/>
                  <a:pt x="971264" y="252626"/>
                  <a:pt x="973043" y="253147"/>
                </a:cubicBezTo>
                <a:cubicBezTo>
                  <a:pt x="974975" y="253711"/>
                  <a:pt x="976603" y="254303"/>
                  <a:pt x="977927" y="254921"/>
                </a:cubicBezTo>
                <a:cubicBezTo>
                  <a:pt x="979251" y="255540"/>
                  <a:pt x="980325" y="256229"/>
                  <a:pt x="981150" y="256989"/>
                </a:cubicBezTo>
                <a:cubicBezTo>
                  <a:pt x="981974" y="257748"/>
                  <a:pt x="982566" y="258605"/>
                  <a:pt x="982924" y="259560"/>
                </a:cubicBezTo>
                <a:cubicBezTo>
                  <a:pt x="983282" y="260515"/>
                  <a:pt x="983461" y="261601"/>
                  <a:pt x="983461" y="262816"/>
                </a:cubicBezTo>
                <a:cubicBezTo>
                  <a:pt x="983461" y="263966"/>
                  <a:pt x="983266" y="264997"/>
                  <a:pt x="982875" y="265909"/>
                </a:cubicBezTo>
                <a:cubicBezTo>
                  <a:pt x="982484" y="266820"/>
                  <a:pt x="981953" y="267629"/>
                  <a:pt x="981280" y="268334"/>
                </a:cubicBezTo>
                <a:cubicBezTo>
                  <a:pt x="980607" y="269040"/>
                  <a:pt x="979826" y="269642"/>
                  <a:pt x="978936" y="270141"/>
                </a:cubicBezTo>
                <a:cubicBezTo>
                  <a:pt x="978046" y="270641"/>
                  <a:pt x="977096" y="271053"/>
                  <a:pt x="976087" y="271378"/>
                </a:cubicBezTo>
                <a:cubicBezTo>
                  <a:pt x="975078" y="271704"/>
                  <a:pt x="974042" y="271943"/>
                  <a:pt x="972978" y="272095"/>
                </a:cubicBezTo>
                <a:cubicBezTo>
                  <a:pt x="971915" y="272247"/>
                  <a:pt x="970873" y="272323"/>
                  <a:pt x="969853" y="272323"/>
                </a:cubicBezTo>
                <a:cubicBezTo>
                  <a:pt x="967639" y="272323"/>
                  <a:pt x="965604" y="272225"/>
                  <a:pt x="963748" y="272029"/>
                </a:cubicBezTo>
                <a:cubicBezTo>
                  <a:pt x="961893" y="271834"/>
                  <a:pt x="960075" y="271520"/>
                  <a:pt x="958295" y="271085"/>
                </a:cubicBezTo>
                <a:lnTo>
                  <a:pt x="958295" y="265876"/>
                </a:lnTo>
                <a:cubicBezTo>
                  <a:pt x="960205" y="266419"/>
                  <a:pt x="962104" y="266831"/>
                  <a:pt x="963993" y="267113"/>
                </a:cubicBezTo>
                <a:cubicBezTo>
                  <a:pt x="965881" y="267396"/>
                  <a:pt x="967758" y="267537"/>
                  <a:pt x="969625" y="267537"/>
                </a:cubicBezTo>
                <a:cubicBezTo>
                  <a:pt x="972338" y="267537"/>
                  <a:pt x="974345" y="267168"/>
                  <a:pt x="975648" y="266430"/>
                </a:cubicBezTo>
                <a:cubicBezTo>
                  <a:pt x="976950" y="265692"/>
                  <a:pt x="977601" y="264639"/>
                  <a:pt x="977601" y="263272"/>
                </a:cubicBezTo>
                <a:cubicBezTo>
                  <a:pt x="977601" y="262686"/>
                  <a:pt x="977498" y="262160"/>
                  <a:pt x="977292" y="261693"/>
                </a:cubicBezTo>
                <a:cubicBezTo>
                  <a:pt x="977086" y="261226"/>
                  <a:pt x="976711" y="260781"/>
                  <a:pt x="976169" y="260358"/>
                </a:cubicBezTo>
                <a:cubicBezTo>
                  <a:pt x="975626" y="259935"/>
                  <a:pt x="974785" y="259495"/>
                  <a:pt x="973645" y="259040"/>
                </a:cubicBezTo>
                <a:cubicBezTo>
                  <a:pt x="972506" y="258584"/>
                  <a:pt x="970949" y="258063"/>
                  <a:pt x="968974" y="257477"/>
                </a:cubicBezTo>
                <a:cubicBezTo>
                  <a:pt x="967498" y="257043"/>
                  <a:pt x="966136" y="256549"/>
                  <a:pt x="964888" y="255996"/>
                </a:cubicBezTo>
                <a:cubicBezTo>
                  <a:pt x="963640" y="255442"/>
                  <a:pt x="962560" y="254786"/>
                  <a:pt x="961649" y="254026"/>
                </a:cubicBezTo>
                <a:cubicBezTo>
                  <a:pt x="960737" y="253266"/>
                  <a:pt x="960021" y="252376"/>
                  <a:pt x="959500" y="251356"/>
                </a:cubicBezTo>
                <a:cubicBezTo>
                  <a:pt x="958979" y="250336"/>
                  <a:pt x="958718" y="249132"/>
                  <a:pt x="958718" y="247742"/>
                </a:cubicBezTo>
                <a:cubicBezTo>
                  <a:pt x="958718" y="246831"/>
                  <a:pt x="958930" y="245832"/>
                  <a:pt x="959353" y="244747"/>
                </a:cubicBezTo>
                <a:cubicBezTo>
                  <a:pt x="959777" y="243662"/>
                  <a:pt x="960498" y="242653"/>
                  <a:pt x="961518" y="241720"/>
                </a:cubicBezTo>
                <a:cubicBezTo>
                  <a:pt x="962538" y="240786"/>
                  <a:pt x="963917" y="240011"/>
                  <a:pt x="965653" y="239392"/>
                </a:cubicBezTo>
                <a:cubicBezTo>
                  <a:pt x="967389" y="238773"/>
                  <a:pt x="969560" y="238464"/>
                  <a:pt x="972164" y="238464"/>
                </a:cubicBezTo>
                <a:close/>
                <a:moveTo>
                  <a:pt x="934064" y="238464"/>
                </a:moveTo>
                <a:cubicBezTo>
                  <a:pt x="935345" y="238464"/>
                  <a:pt x="936766" y="238535"/>
                  <a:pt x="938329" y="238676"/>
                </a:cubicBezTo>
                <a:cubicBezTo>
                  <a:pt x="939892" y="238817"/>
                  <a:pt x="941520" y="239061"/>
                  <a:pt x="943212" y="239408"/>
                </a:cubicBezTo>
                <a:lnTo>
                  <a:pt x="943212" y="244455"/>
                </a:lnTo>
                <a:cubicBezTo>
                  <a:pt x="941433" y="244020"/>
                  <a:pt x="939745" y="243700"/>
                  <a:pt x="938150" y="243494"/>
                </a:cubicBezTo>
                <a:cubicBezTo>
                  <a:pt x="936555" y="243288"/>
                  <a:pt x="935171" y="243185"/>
                  <a:pt x="933999" y="243185"/>
                </a:cubicBezTo>
                <a:cubicBezTo>
                  <a:pt x="932588" y="243185"/>
                  <a:pt x="931400" y="243293"/>
                  <a:pt x="930434" y="243510"/>
                </a:cubicBezTo>
                <a:cubicBezTo>
                  <a:pt x="929468" y="243727"/>
                  <a:pt x="928687" y="244026"/>
                  <a:pt x="928090" y="244405"/>
                </a:cubicBezTo>
                <a:cubicBezTo>
                  <a:pt x="927493" y="244785"/>
                  <a:pt x="927065" y="245230"/>
                  <a:pt x="926804" y="245740"/>
                </a:cubicBezTo>
                <a:cubicBezTo>
                  <a:pt x="926544" y="246251"/>
                  <a:pt x="926414" y="246799"/>
                  <a:pt x="926414" y="247384"/>
                </a:cubicBezTo>
                <a:cubicBezTo>
                  <a:pt x="926414" y="247971"/>
                  <a:pt x="926527" y="248502"/>
                  <a:pt x="926755" y="248980"/>
                </a:cubicBezTo>
                <a:cubicBezTo>
                  <a:pt x="926983" y="249457"/>
                  <a:pt x="927406" y="249919"/>
                  <a:pt x="928025" y="250363"/>
                </a:cubicBezTo>
                <a:cubicBezTo>
                  <a:pt x="928644" y="250808"/>
                  <a:pt x="929506" y="251253"/>
                  <a:pt x="930613" y="251698"/>
                </a:cubicBezTo>
                <a:cubicBezTo>
                  <a:pt x="931720" y="252143"/>
                  <a:pt x="933164" y="252626"/>
                  <a:pt x="934943" y="253147"/>
                </a:cubicBezTo>
                <a:cubicBezTo>
                  <a:pt x="936875" y="253711"/>
                  <a:pt x="938503" y="254303"/>
                  <a:pt x="939827" y="254921"/>
                </a:cubicBezTo>
                <a:cubicBezTo>
                  <a:pt x="941151" y="255540"/>
                  <a:pt x="942225" y="256229"/>
                  <a:pt x="943050" y="256989"/>
                </a:cubicBezTo>
                <a:cubicBezTo>
                  <a:pt x="943875" y="257748"/>
                  <a:pt x="944466" y="258605"/>
                  <a:pt x="944824" y="259560"/>
                </a:cubicBezTo>
                <a:cubicBezTo>
                  <a:pt x="945182" y="260515"/>
                  <a:pt x="945361" y="261601"/>
                  <a:pt x="945361" y="262816"/>
                </a:cubicBezTo>
                <a:cubicBezTo>
                  <a:pt x="945361" y="263966"/>
                  <a:pt x="945166" y="264997"/>
                  <a:pt x="944775" y="265909"/>
                </a:cubicBezTo>
                <a:cubicBezTo>
                  <a:pt x="944385" y="266820"/>
                  <a:pt x="943853" y="267629"/>
                  <a:pt x="943180" y="268334"/>
                </a:cubicBezTo>
                <a:cubicBezTo>
                  <a:pt x="942507" y="269040"/>
                  <a:pt x="941726" y="269642"/>
                  <a:pt x="940836" y="270141"/>
                </a:cubicBezTo>
                <a:cubicBezTo>
                  <a:pt x="939946" y="270641"/>
                  <a:pt x="938996" y="271053"/>
                  <a:pt x="937987" y="271378"/>
                </a:cubicBezTo>
                <a:cubicBezTo>
                  <a:pt x="936978" y="271704"/>
                  <a:pt x="935942" y="271943"/>
                  <a:pt x="934878" y="272095"/>
                </a:cubicBezTo>
                <a:cubicBezTo>
                  <a:pt x="933815" y="272247"/>
                  <a:pt x="932773" y="272323"/>
                  <a:pt x="931753" y="272323"/>
                </a:cubicBezTo>
                <a:cubicBezTo>
                  <a:pt x="929539" y="272323"/>
                  <a:pt x="927504" y="272225"/>
                  <a:pt x="925648" y="272029"/>
                </a:cubicBezTo>
                <a:cubicBezTo>
                  <a:pt x="923793" y="271834"/>
                  <a:pt x="921975" y="271520"/>
                  <a:pt x="920195" y="271085"/>
                </a:cubicBezTo>
                <a:lnTo>
                  <a:pt x="920195" y="265876"/>
                </a:lnTo>
                <a:cubicBezTo>
                  <a:pt x="922105" y="266419"/>
                  <a:pt x="924004" y="266831"/>
                  <a:pt x="925893" y="267113"/>
                </a:cubicBezTo>
                <a:cubicBezTo>
                  <a:pt x="927781" y="267396"/>
                  <a:pt x="929658" y="267537"/>
                  <a:pt x="931525" y="267537"/>
                </a:cubicBezTo>
                <a:cubicBezTo>
                  <a:pt x="934238" y="267537"/>
                  <a:pt x="936245" y="267168"/>
                  <a:pt x="937548" y="266430"/>
                </a:cubicBezTo>
                <a:cubicBezTo>
                  <a:pt x="938850" y="265692"/>
                  <a:pt x="939501" y="264639"/>
                  <a:pt x="939501" y="263272"/>
                </a:cubicBezTo>
                <a:cubicBezTo>
                  <a:pt x="939501" y="262686"/>
                  <a:pt x="939398" y="262160"/>
                  <a:pt x="939192" y="261693"/>
                </a:cubicBezTo>
                <a:cubicBezTo>
                  <a:pt x="938986" y="261226"/>
                  <a:pt x="938611" y="260781"/>
                  <a:pt x="938069" y="260358"/>
                </a:cubicBezTo>
                <a:cubicBezTo>
                  <a:pt x="937526" y="259935"/>
                  <a:pt x="936685" y="259495"/>
                  <a:pt x="935546" y="259040"/>
                </a:cubicBezTo>
                <a:cubicBezTo>
                  <a:pt x="934406" y="258584"/>
                  <a:pt x="932849" y="258063"/>
                  <a:pt x="930874" y="257477"/>
                </a:cubicBezTo>
                <a:cubicBezTo>
                  <a:pt x="929398" y="257043"/>
                  <a:pt x="928036" y="256549"/>
                  <a:pt x="926788" y="255996"/>
                </a:cubicBezTo>
                <a:cubicBezTo>
                  <a:pt x="925540" y="255442"/>
                  <a:pt x="924460" y="254786"/>
                  <a:pt x="923549" y="254026"/>
                </a:cubicBezTo>
                <a:cubicBezTo>
                  <a:pt x="922637" y="253266"/>
                  <a:pt x="921921" y="252376"/>
                  <a:pt x="921400" y="251356"/>
                </a:cubicBezTo>
                <a:cubicBezTo>
                  <a:pt x="920879" y="250336"/>
                  <a:pt x="920619" y="249132"/>
                  <a:pt x="920619" y="247742"/>
                </a:cubicBezTo>
                <a:cubicBezTo>
                  <a:pt x="920619" y="246831"/>
                  <a:pt x="920830" y="245832"/>
                  <a:pt x="921253" y="244747"/>
                </a:cubicBezTo>
                <a:cubicBezTo>
                  <a:pt x="921677" y="243662"/>
                  <a:pt x="922398" y="242653"/>
                  <a:pt x="923418" y="241720"/>
                </a:cubicBezTo>
                <a:cubicBezTo>
                  <a:pt x="924438" y="240786"/>
                  <a:pt x="925817" y="240011"/>
                  <a:pt x="927553" y="239392"/>
                </a:cubicBezTo>
                <a:cubicBezTo>
                  <a:pt x="929289" y="238773"/>
                  <a:pt x="931460" y="238464"/>
                  <a:pt x="934064" y="238464"/>
                </a:cubicBezTo>
                <a:close/>
                <a:moveTo>
                  <a:pt x="894825" y="238464"/>
                </a:moveTo>
                <a:cubicBezTo>
                  <a:pt x="897104" y="238464"/>
                  <a:pt x="899122" y="238822"/>
                  <a:pt x="900880" y="239539"/>
                </a:cubicBezTo>
                <a:cubicBezTo>
                  <a:pt x="902638" y="240255"/>
                  <a:pt x="904120" y="241269"/>
                  <a:pt x="905324" y="242582"/>
                </a:cubicBezTo>
                <a:cubicBezTo>
                  <a:pt x="906529" y="243896"/>
                  <a:pt x="907440" y="245491"/>
                  <a:pt x="908059" y="247368"/>
                </a:cubicBezTo>
                <a:cubicBezTo>
                  <a:pt x="908677" y="249246"/>
                  <a:pt x="908987" y="251346"/>
                  <a:pt x="908987" y="253668"/>
                </a:cubicBezTo>
                <a:cubicBezTo>
                  <a:pt x="908987" y="254471"/>
                  <a:pt x="908976" y="255144"/>
                  <a:pt x="908954" y="255686"/>
                </a:cubicBezTo>
                <a:cubicBezTo>
                  <a:pt x="908932" y="256229"/>
                  <a:pt x="908900" y="256739"/>
                  <a:pt x="908856" y="257217"/>
                </a:cubicBezTo>
                <a:lnTo>
                  <a:pt x="885904" y="257217"/>
                </a:lnTo>
                <a:cubicBezTo>
                  <a:pt x="885904" y="260559"/>
                  <a:pt x="886838" y="263125"/>
                  <a:pt x="888704" y="264916"/>
                </a:cubicBezTo>
                <a:cubicBezTo>
                  <a:pt x="890571" y="266707"/>
                  <a:pt x="893262" y="267602"/>
                  <a:pt x="896778" y="267602"/>
                </a:cubicBezTo>
                <a:cubicBezTo>
                  <a:pt x="897733" y="267602"/>
                  <a:pt x="898688" y="267564"/>
                  <a:pt x="899643" y="267488"/>
                </a:cubicBezTo>
                <a:cubicBezTo>
                  <a:pt x="900598" y="267412"/>
                  <a:pt x="901520" y="267309"/>
                  <a:pt x="902410" y="267179"/>
                </a:cubicBezTo>
                <a:cubicBezTo>
                  <a:pt x="903300" y="267048"/>
                  <a:pt x="904152" y="266902"/>
                  <a:pt x="904966" y="266739"/>
                </a:cubicBezTo>
                <a:cubicBezTo>
                  <a:pt x="905780" y="266576"/>
                  <a:pt x="906534" y="266397"/>
                  <a:pt x="907229" y="266202"/>
                </a:cubicBezTo>
                <a:lnTo>
                  <a:pt x="907229" y="270857"/>
                </a:lnTo>
                <a:cubicBezTo>
                  <a:pt x="905688" y="271292"/>
                  <a:pt x="903946" y="271644"/>
                  <a:pt x="902003" y="271915"/>
                </a:cubicBezTo>
                <a:cubicBezTo>
                  <a:pt x="900061" y="272187"/>
                  <a:pt x="898048" y="272323"/>
                  <a:pt x="895964" y="272323"/>
                </a:cubicBezTo>
                <a:cubicBezTo>
                  <a:pt x="893164" y="272323"/>
                  <a:pt x="890755" y="271943"/>
                  <a:pt x="888737" y="271183"/>
                </a:cubicBezTo>
                <a:cubicBezTo>
                  <a:pt x="886718" y="270423"/>
                  <a:pt x="885063" y="269322"/>
                  <a:pt x="883772" y="267879"/>
                </a:cubicBezTo>
                <a:cubicBezTo>
                  <a:pt x="882481" y="266435"/>
                  <a:pt x="881526" y="264666"/>
                  <a:pt x="880907" y="262572"/>
                </a:cubicBezTo>
                <a:cubicBezTo>
                  <a:pt x="880288" y="260478"/>
                  <a:pt x="879979" y="258106"/>
                  <a:pt x="879979" y="255458"/>
                </a:cubicBezTo>
                <a:cubicBezTo>
                  <a:pt x="879979" y="253158"/>
                  <a:pt x="880310" y="250982"/>
                  <a:pt x="880972" y="248931"/>
                </a:cubicBezTo>
                <a:cubicBezTo>
                  <a:pt x="881634" y="246880"/>
                  <a:pt x="882600" y="245079"/>
                  <a:pt x="883870" y="243527"/>
                </a:cubicBezTo>
                <a:cubicBezTo>
                  <a:pt x="885139" y="241975"/>
                  <a:pt x="886697" y="240743"/>
                  <a:pt x="888541" y="239831"/>
                </a:cubicBezTo>
                <a:cubicBezTo>
                  <a:pt x="890386" y="238920"/>
                  <a:pt x="892481" y="238464"/>
                  <a:pt x="894825" y="238464"/>
                </a:cubicBezTo>
                <a:close/>
                <a:moveTo>
                  <a:pt x="762615" y="238464"/>
                </a:moveTo>
                <a:cubicBezTo>
                  <a:pt x="763896" y="238464"/>
                  <a:pt x="765317" y="238535"/>
                  <a:pt x="766880" y="238676"/>
                </a:cubicBezTo>
                <a:cubicBezTo>
                  <a:pt x="768443" y="238817"/>
                  <a:pt x="770071" y="239061"/>
                  <a:pt x="771764" y="239408"/>
                </a:cubicBezTo>
                <a:lnTo>
                  <a:pt x="771764" y="244455"/>
                </a:lnTo>
                <a:cubicBezTo>
                  <a:pt x="769984" y="244020"/>
                  <a:pt x="768296" y="243700"/>
                  <a:pt x="766701" y="243494"/>
                </a:cubicBezTo>
                <a:cubicBezTo>
                  <a:pt x="765106" y="243288"/>
                  <a:pt x="763722" y="243185"/>
                  <a:pt x="762550" y="243185"/>
                </a:cubicBezTo>
                <a:cubicBezTo>
                  <a:pt x="761139" y="243185"/>
                  <a:pt x="759951" y="243293"/>
                  <a:pt x="758985" y="243510"/>
                </a:cubicBezTo>
                <a:cubicBezTo>
                  <a:pt x="758019" y="243727"/>
                  <a:pt x="757238" y="244026"/>
                  <a:pt x="756641" y="244405"/>
                </a:cubicBezTo>
                <a:cubicBezTo>
                  <a:pt x="756044" y="244785"/>
                  <a:pt x="755616" y="245230"/>
                  <a:pt x="755356" y="245740"/>
                </a:cubicBezTo>
                <a:cubicBezTo>
                  <a:pt x="755095" y="246251"/>
                  <a:pt x="754965" y="246799"/>
                  <a:pt x="754965" y="247384"/>
                </a:cubicBezTo>
                <a:cubicBezTo>
                  <a:pt x="754965" y="247971"/>
                  <a:pt x="755079" y="248502"/>
                  <a:pt x="755307" y="248980"/>
                </a:cubicBezTo>
                <a:cubicBezTo>
                  <a:pt x="755534" y="249457"/>
                  <a:pt x="755957" y="249919"/>
                  <a:pt x="756576" y="250363"/>
                </a:cubicBezTo>
                <a:cubicBezTo>
                  <a:pt x="757195" y="250808"/>
                  <a:pt x="758057" y="251253"/>
                  <a:pt x="759164" y="251698"/>
                </a:cubicBezTo>
                <a:cubicBezTo>
                  <a:pt x="760271" y="252143"/>
                  <a:pt x="761715" y="252626"/>
                  <a:pt x="763494" y="253147"/>
                </a:cubicBezTo>
                <a:cubicBezTo>
                  <a:pt x="765426" y="253711"/>
                  <a:pt x="767054" y="254303"/>
                  <a:pt x="768378" y="254921"/>
                </a:cubicBezTo>
                <a:cubicBezTo>
                  <a:pt x="769702" y="255540"/>
                  <a:pt x="770776" y="256229"/>
                  <a:pt x="771601" y="256989"/>
                </a:cubicBezTo>
                <a:cubicBezTo>
                  <a:pt x="772426" y="257748"/>
                  <a:pt x="773017" y="258605"/>
                  <a:pt x="773375" y="259560"/>
                </a:cubicBezTo>
                <a:cubicBezTo>
                  <a:pt x="773734" y="260515"/>
                  <a:pt x="773912" y="261601"/>
                  <a:pt x="773912" y="262816"/>
                </a:cubicBezTo>
                <a:cubicBezTo>
                  <a:pt x="773912" y="263966"/>
                  <a:pt x="773717" y="264997"/>
                  <a:pt x="773326" y="265909"/>
                </a:cubicBezTo>
                <a:cubicBezTo>
                  <a:pt x="772935" y="266820"/>
                  <a:pt x="772404" y="267629"/>
                  <a:pt x="771731" y="268334"/>
                </a:cubicBezTo>
                <a:cubicBezTo>
                  <a:pt x="771058" y="269040"/>
                  <a:pt x="770277" y="269642"/>
                  <a:pt x="769387" y="270141"/>
                </a:cubicBezTo>
                <a:cubicBezTo>
                  <a:pt x="768497" y="270641"/>
                  <a:pt x="767547" y="271053"/>
                  <a:pt x="766538" y="271378"/>
                </a:cubicBezTo>
                <a:cubicBezTo>
                  <a:pt x="765529" y="271704"/>
                  <a:pt x="764493" y="271943"/>
                  <a:pt x="763430" y="272095"/>
                </a:cubicBezTo>
                <a:cubicBezTo>
                  <a:pt x="762366" y="272247"/>
                  <a:pt x="761324" y="272323"/>
                  <a:pt x="760304" y="272323"/>
                </a:cubicBezTo>
                <a:cubicBezTo>
                  <a:pt x="758090" y="272323"/>
                  <a:pt x="756055" y="272225"/>
                  <a:pt x="754200" y="272029"/>
                </a:cubicBezTo>
                <a:cubicBezTo>
                  <a:pt x="752344" y="271834"/>
                  <a:pt x="750526" y="271520"/>
                  <a:pt x="748746" y="271085"/>
                </a:cubicBezTo>
                <a:lnTo>
                  <a:pt x="748746" y="265876"/>
                </a:lnTo>
                <a:cubicBezTo>
                  <a:pt x="750656" y="266419"/>
                  <a:pt x="752555" y="266831"/>
                  <a:pt x="754444" y="267113"/>
                </a:cubicBezTo>
                <a:cubicBezTo>
                  <a:pt x="756332" y="267396"/>
                  <a:pt x="758209" y="267537"/>
                  <a:pt x="760076" y="267537"/>
                </a:cubicBezTo>
                <a:cubicBezTo>
                  <a:pt x="762789" y="267537"/>
                  <a:pt x="764797" y="267168"/>
                  <a:pt x="766099" y="266430"/>
                </a:cubicBezTo>
                <a:cubicBezTo>
                  <a:pt x="767401" y="265692"/>
                  <a:pt x="768052" y="264639"/>
                  <a:pt x="768052" y="263272"/>
                </a:cubicBezTo>
                <a:cubicBezTo>
                  <a:pt x="768052" y="262686"/>
                  <a:pt x="767949" y="262160"/>
                  <a:pt x="767743" y="261693"/>
                </a:cubicBezTo>
                <a:cubicBezTo>
                  <a:pt x="767537" y="261226"/>
                  <a:pt x="767163" y="260781"/>
                  <a:pt x="766620" y="260358"/>
                </a:cubicBezTo>
                <a:cubicBezTo>
                  <a:pt x="766077" y="259935"/>
                  <a:pt x="765236" y="259495"/>
                  <a:pt x="764096" y="259040"/>
                </a:cubicBezTo>
                <a:cubicBezTo>
                  <a:pt x="762957" y="258584"/>
                  <a:pt x="761400" y="258063"/>
                  <a:pt x="759425" y="257477"/>
                </a:cubicBezTo>
                <a:cubicBezTo>
                  <a:pt x="757949" y="257043"/>
                  <a:pt x="756587" y="256549"/>
                  <a:pt x="755339" y="255996"/>
                </a:cubicBezTo>
                <a:cubicBezTo>
                  <a:pt x="754091" y="255442"/>
                  <a:pt x="753011" y="254786"/>
                  <a:pt x="752100" y="254026"/>
                </a:cubicBezTo>
                <a:cubicBezTo>
                  <a:pt x="751188" y="253266"/>
                  <a:pt x="750472" y="252376"/>
                  <a:pt x="749951" y="251356"/>
                </a:cubicBezTo>
                <a:cubicBezTo>
                  <a:pt x="749430" y="250336"/>
                  <a:pt x="749170" y="249132"/>
                  <a:pt x="749170" y="247742"/>
                </a:cubicBezTo>
                <a:cubicBezTo>
                  <a:pt x="749170" y="246831"/>
                  <a:pt x="749381" y="245832"/>
                  <a:pt x="749805" y="244747"/>
                </a:cubicBezTo>
                <a:cubicBezTo>
                  <a:pt x="750228" y="243662"/>
                  <a:pt x="750950" y="242653"/>
                  <a:pt x="751969" y="241720"/>
                </a:cubicBezTo>
                <a:cubicBezTo>
                  <a:pt x="752989" y="240786"/>
                  <a:pt x="754368" y="240011"/>
                  <a:pt x="756104" y="239392"/>
                </a:cubicBezTo>
                <a:cubicBezTo>
                  <a:pt x="757840" y="238773"/>
                  <a:pt x="760011" y="238464"/>
                  <a:pt x="762615" y="238464"/>
                </a:cubicBezTo>
                <a:close/>
                <a:moveTo>
                  <a:pt x="623224" y="238464"/>
                </a:moveTo>
                <a:cubicBezTo>
                  <a:pt x="626610" y="238464"/>
                  <a:pt x="629176" y="239560"/>
                  <a:pt x="630923" y="241752"/>
                </a:cubicBezTo>
                <a:cubicBezTo>
                  <a:pt x="632671" y="243944"/>
                  <a:pt x="633479" y="247200"/>
                  <a:pt x="633349" y="251519"/>
                </a:cubicBezTo>
                <a:lnTo>
                  <a:pt x="627619" y="251519"/>
                </a:lnTo>
                <a:cubicBezTo>
                  <a:pt x="627684" y="248654"/>
                  <a:pt x="627266" y="246576"/>
                  <a:pt x="626365" y="245285"/>
                </a:cubicBezTo>
                <a:cubicBezTo>
                  <a:pt x="625465" y="243993"/>
                  <a:pt x="624146" y="243347"/>
                  <a:pt x="622410" y="243347"/>
                </a:cubicBezTo>
                <a:cubicBezTo>
                  <a:pt x="621650" y="243347"/>
                  <a:pt x="620885" y="243483"/>
                  <a:pt x="620115" y="243755"/>
                </a:cubicBezTo>
                <a:cubicBezTo>
                  <a:pt x="619344" y="244026"/>
                  <a:pt x="618552" y="244460"/>
                  <a:pt x="617738" y="245057"/>
                </a:cubicBezTo>
                <a:cubicBezTo>
                  <a:pt x="616924" y="245654"/>
                  <a:pt x="616061" y="246419"/>
                  <a:pt x="615150" y="247352"/>
                </a:cubicBezTo>
                <a:cubicBezTo>
                  <a:pt x="614238" y="248285"/>
                  <a:pt x="613261" y="249414"/>
                  <a:pt x="612220" y="250738"/>
                </a:cubicBezTo>
                <a:lnTo>
                  <a:pt x="612220" y="271736"/>
                </a:lnTo>
                <a:lnTo>
                  <a:pt x="606490" y="271736"/>
                </a:lnTo>
                <a:lnTo>
                  <a:pt x="606490" y="239050"/>
                </a:lnTo>
                <a:lnTo>
                  <a:pt x="611666" y="239050"/>
                </a:lnTo>
                <a:lnTo>
                  <a:pt x="611829" y="245073"/>
                </a:lnTo>
                <a:cubicBezTo>
                  <a:pt x="613761" y="242751"/>
                  <a:pt x="615665" y="241068"/>
                  <a:pt x="617543" y="240027"/>
                </a:cubicBezTo>
                <a:cubicBezTo>
                  <a:pt x="619420" y="238985"/>
                  <a:pt x="621314" y="238464"/>
                  <a:pt x="623224" y="238464"/>
                </a:cubicBezTo>
                <a:close/>
                <a:moveTo>
                  <a:pt x="580501" y="238464"/>
                </a:moveTo>
                <a:cubicBezTo>
                  <a:pt x="582780" y="238464"/>
                  <a:pt x="584798" y="238822"/>
                  <a:pt x="586556" y="239539"/>
                </a:cubicBezTo>
                <a:cubicBezTo>
                  <a:pt x="588314" y="240255"/>
                  <a:pt x="589796" y="241269"/>
                  <a:pt x="591000" y="242582"/>
                </a:cubicBezTo>
                <a:cubicBezTo>
                  <a:pt x="592205" y="243896"/>
                  <a:pt x="593117" y="245491"/>
                  <a:pt x="593735" y="247368"/>
                </a:cubicBezTo>
                <a:cubicBezTo>
                  <a:pt x="594354" y="249246"/>
                  <a:pt x="594663" y="251346"/>
                  <a:pt x="594663" y="253668"/>
                </a:cubicBezTo>
                <a:cubicBezTo>
                  <a:pt x="594663" y="254471"/>
                  <a:pt x="594652" y="255144"/>
                  <a:pt x="594630" y="255686"/>
                </a:cubicBezTo>
                <a:cubicBezTo>
                  <a:pt x="594608" y="256229"/>
                  <a:pt x="594576" y="256739"/>
                  <a:pt x="594532" y="257217"/>
                </a:cubicBezTo>
                <a:lnTo>
                  <a:pt x="571581" y="257217"/>
                </a:lnTo>
                <a:cubicBezTo>
                  <a:pt x="571581" y="260559"/>
                  <a:pt x="572514" y="263125"/>
                  <a:pt x="574380" y="264916"/>
                </a:cubicBezTo>
                <a:cubicBezTo>
                  <a:pt x="576247" y="266707"/>
                  <a:pt x="578938" y="267602"/>
                  <a:pt x="582454" y="267602"/>
                </a:cubicBezTo>
                <a:cubicBezTo>
                  <a:pt x="583409" y="267602"/>
                  <a:pt x="584364" y="267564"/>
                  <a:pt x="585319" y="267488"/>
                </a:cubicBezTo>
                <a:cubicBezTo>
                  <a:pt x="586274" y="267412"/>
                  <a:pt x="587197" y="267309"/>
                  <a:pt x="588086" y="267179"/>
                </a:cubicBezTo>
                <a:cubicBezTo>
                  <a:pt x="588976" y="267048"/>
                  <a:pt x="589828" y="266902"/>
                  <a:pt x="590642" y="266739"/>
                </a:cubicBezTo>
                <a:cubicBezTo>
                  <a:pt x="591456" y="266576"/>
                  <a:pt x="592210" y="266397"/>
                  <a:pt x="592905" y="266202"/>
                </a:cubicBezTo>
                <a:lnTo>
                  <a:pt x="592905" y="270857"/>
                </a:lnTo>
                <a:cubicBezTo>
                  <a:pt x="591364" y="271292"/>
                  <a:pt x="589622" y="271644"/>
                  <a:pt x="587680" y="271915"/>
                </a:cubicBezTo>
                <a:cubicBezTo>
                  <a:pt x="585737" y="272187"/>
                  <a:pt x="583724" y="272323"/>
                  <a:pt x="581640" y="272323"/>
                </a:cubicBezTo>
                <a:cubicBezTo>
                  <a:pt x="578840" y="272323"/>
                  <a:pt x="576431" y="271943"/>
                  <a:pt x="574413" y="271183"/>
                </a:cubicBezTo>
                <a:cubicBezTo>
                  <a:pt x="572394" y="270423"/>
                  <a:pt x="570739" y="269322"/>
                  <a:pt x="569448" y="267879"/>
                </a:cubicBezTo>
                <a:cubicBezTo>
                  <a:pt x="568157" y="266435"/>
                  <a:pt x="567202" y="264666"/>
                  <a:pt x="566583" y="262572"/>
                </a:cubicBezTo>
                <a:cubicBezTo>
                  <a:pt x="565965" y="260478"/>
                  <a:pt x="565655" y="258106"/>
                  <a:pt x="565655" y="255458"/>
                </a:cubicBezTo>
                <a:cubicBezTo>
                  <a:pt x="565655" y="253158"/>
                  <a:pt x="565986" y="250982"/>
                  <a:pt x="566648" y="248931"/>
                </a:cubicBezTo>
                <a:cubicBezTo>
                  <a:pt x="567310" y="246880"/>
                  <a:pt x="568276" y="245079"/>
                  <a:pt x="569546" y="243527"/>
                </a:cubicBezTo>
                <a:cubicBezTo>
                  <a:pt x="570815" y="241975"/>
                  <a:pt x="572373" y="240743"/>
                  <a:pt x="574218" y="239831"/>
                </a:cubicBezTo>
                <a:cubicBezTo>
                  <a:pt x="576062" y="238920"/>
                  <a:pt x="578157" y="238464"/>
                  <a:pt x="580501" y="238464"/>
                </a:cubicBezTo>
                <a:close/>
                <a:moveTo>
                  <a:pt x="514965" y="238464"/>
                </a:moveTo>
                <a:cubicBezTo>
                  <a:pt x="516246" y="238464"/>
                  <a:pt x="517668" y="238535"/>
                  <a:pt x="519230" y="238676"/>
                </a:cubicBezTo>
                <a:cubicBezTo>
                  <a:pt x="520793" y="238817"/>
                  <a:pt x="522421" y="239061"/>
                  <a:pt x="524113" y="239408"/>
                </a:cubicBezTo>
                <a:lnTo>
                  <a:pt x="524113" y="244455"/>
                </a:lnTo>
                <a:cubicBezTo>
                  <a:pt x="522334" y="244020"/>
                  <a:pt x="520647" y="243700"/>
                  <a:pt x="519051" y="243494"/>
                </a:cubicBezTo>
                <a:cubicBezTo>
                  <a:pt x="517456" y="243288"/>
                  <a:pt x="516072" y="243185"/>
                  <a:pt x="514900" y="243185"/>
                </a:cubicBezTo>
                <a:cubicBezTo>
                  <a:pt x="513490" y="243185"/>
                  <a:pt x="512301" y="243293"/>
                  <a:pt x="511335" y="243510"/>
                </a:cubicBezTo>
                <a:cubicBezTo>
                  <a:pt x="510370" y="243727"/>
                  <a:pt x="509588" y="244026"/>
                  <a:pt x="508992" y="244405"/>
                </a:cubicBezTo>
                <a:cubicBezTo>
                  <a:pt x="508394" y="244785"/>
                  <a:pt x="507966" y="245230"/>
                  <a:pt x="507705" y="245740"/>
                </a:cubicBezTo>
                <a:cubicBezTo>
                  <a:pt x="507445" y="246251"/>
                  <a:pt x="507315" y="246799"/>
                  <a:pt x="507315" y="247384"/>
                </a:cubicBezTo>
                <a:cubicBezTo>
                  <a:pt x="507315" y="247971"/>
                  <a:pt x="507429" y="248502"/>
                  <a:pt x="507657" y="248980"/>
                </a:cubicBezTo>
                <a:cubicBezTo>
                  <a:pt x="507885" y="249457"/>
                  <a:pt x="508308" y="249919"/>
                  <a:pt x="508926" y="250363"/>
                </a:cubicBezTo>
                <a:cubicBezTo>
                  <a:pt x="509545" y="250808"/>
                  <a:pt x="510407" y="251253"/>
                  <a:pt x="511514" y="251698"/>
                </a:cubicBezTo>
                <a:cubicBezTo>
                  <a:pt x="512621" y="252143"/>
                  <a:pt x="514065" y="252626"/>
                  <a:pt x="515844" y="253147"/>
                </a:cubicBezTo>
                <a:cubicBezTo>
                  <a:pt x="517776" y="253711"/>
                  <a:pt x="519404" y="254303"/>
                  <a:pt x="520728" y="254921"/>
                </a:cubicBezTo>
                <a:cubicBezTo>
                  <a:pt x="522052" y="255540"/>
                  <a:pt x="523126" y="256229"/>
                  <a:pt x="523951" y="256989"/>
                </a:cubicBezTo>
                <a:cubicBezTo>
                  <a:pt x="524775" y="257748"/>
                  <a:pt x="525367" y="258605"/>
                  <a:pt x="525725" y="259560"/>
                </a:cubicBezTo>
                <a:cubicBezTo>
                  <a:pt x="526083" y="260515"/>
                  <a:pt x="526262" y="261601"/>
                  <a:pt x="526262" y="262816"/>
                </a:cubicBezTo>
                <a:cubicBezTo>
                  <a:pt x="526262" y="263966"/>
                  <a:pt x="526067" y="264997"/>
                  <a:pt x="525676" y="265909"/>
                </a:cubicBezTo>
                <a:cubicBezTo>
                  <a:pt x="525286" y="266820"/>
                  <a:pt x="524754" y="267629"/>
                  <a:pt x="524081" y="268334"/>
                </a:cubicBezTo>
                <a:cubicBezTo>
                  <a:pt x="523408" y="269040"/>
                  <a:pt x="522627" y="269642"/>
                  <a:pt x="521737" y="270141"/>
                </a:cubicBezTo>
                <a:cubicBezTo>
                  <a:pt x="520847" y="270641"/>
                  <a:pt x="519897" y="271053"/>
                  <a:pt x="518888" y="271378"/>
                </a:cubicBezTo>
                <a:cubicBezTo>
                  <a:pt x="517879" y="271704"/>
                  <a:pt x="516843" y="271943"/>
                  <a:pt x="515779" y="272095"/>
                </a:cubicBezTo>
                <a:cubicBezTo>
                  <a:pt x="514716" y="272247"/>
                  <a:pt x="513674" y="272323"/>
                  <a:pt x="512654" y="272323"/>
                </a:cubicBezTo>
                <a:cubicBezTo>
                  <a:pt x="510440" y="272323"/>
                  <a:pt x="508405" y="272225"/>
                  <a:pt x="506550" y="272029"/>
                </a:cubicBezTo>
                <a:cubicBezTo>
                  <a:pt x="504694" y="271834"/>
                  <a:pt x="502876" y="271520"/>
                  <a:pt x="501096" y="271085"/>
                </a:cubicBezTo>
                <a:lnTo>
                  <a:pt x="501096" y="265876"/>
                </a:lnTo>
                <a:cubicBezTo>
                  <a:pt x="503006" y="266419"/>
                  <a:pt x="504905" y="266831"/>
                  <a:pt x="506794" y="267113"/>
                </a:cubicBezTo>
                <a:cubicBezTo>
                  <a:pt x="508682" y="267396"/>
                  <a:pt x="510559" y="267537"/>
                  <a:pt x="512426" y="267537"/>
                </a:cubicBezTo>
                <a:cubicBezTo>
                  <a:pt x="515139" y="267537"/>
                  <a:pt x="517147" y="267168"/>
                  <a:pt x="518449" y="266430"/>
                </a:cubicBezTo>
                <a:cubicBezTo>
                  <a:pt x="519751" y="265692"/>
                  <a:pt x="520402" y="264639"/>
                  <a:pt x="520402" y="263272"/>
                </a:cubicBezTo>
                <a:cubicBezTo>
                  <a:pt x="520402" y="262686"/>
                  <a:pt x="520299" y="262160"/>
                  <a:pt x="520093" y="261693"/>
                </a:cubicBezTo>
                <a:cubicBezTo>
                  <a:pt x="519887" y="261226"/>
                  <a:pt x="519512" y="260781"/>
                  <a:pt x="518970" y="260358"/>
                </a:cubicBezTo>
                <a:cubicBezTo>
                  <a:pt x="518427" y="259935"/>
                  <a:pt x="517586" y="259495"/>
                  <a:pt x="516447" y="259040"/>
                </a:cubicBezTo>
                <a:cubicBezTo>
                  <a:pt x="515307" y="258584"/>
                  <a:pt x="513750" y="258063"/>
                  <a:pt x="511775" y="257477"/>
                </a:cubicBezTo>
                <a:cubicBezTo>
                  <a:pt x="510299" y="257043"/>
                  <a:pt x="508937" y="256549"/>
                  <a:pt x="507689" y="255996"/>
                </a:cubicBezTo>
                <a:cubicBezTo>
                  <a:pt x="506441" y="255442"/>
                  <a:pt x="505361" y="254786"/>
                  <a:pt x="504450" y="254026"/>
                </a:cubicBezTo>
                <a:cubicBezTo>
                  <a:pt x="503538" y="253266"/>
                  <a:pt x="502822" y="252376"/>
                  <a:pt x="502301" y="251356"/>
                </a:cubicBezTo>
                <a:cubicBezTo>
                  <a:pt x="501780" y="250336"/>
                  <a:pt x="501520" y="249132"/>
                  <a:pt x="501520" y="247742"/>
                </a:cubicBezTo>
                <a:cubicBezTo>
                  <a:pt x="501520" y="246831"/>
                  <a:pt x="501731" y="245832"/>
                  <a:pt x="502154" y="244747"/>
                </a:cubicBezTo>
                <a:cubicBezTo>
                  <a:pt x="502578" y="243662"/>
                  <a:pt x="503299" y="242653"/>
                  <a:pt x="504319" y="241720"/>
                </a:cubicBezTo>
                <a:cubicBezTo>
                  <a:pt x="505340" y="240786"/>
                  <a:pt x="506718" y="240011"/>
                  <a:pt x="508454" y="239392"/>
                </a:cubicBezTo>
                <a:cubicBezTo>
                  <a:pt x="510191" y="238773"/>
                  <a:pt x="512361" y="238464"/>
                  <a:pt x="514965" y="238464"/>
                </a:cubicBezTo>
                <a:close/>
                <a:moveTo>
                  <a:pt x="446369" y="238464"/>
                </a:moveTo>
                <a:cubicBezTo>
                  <a:pt x="447173" y="238464"/>
                  <a:pt x="447943" y="238519"/>
                  <a:pt x="448681" y="238627"/>
                </a:cubicBezTo>
                <a:cubicBezTo>
                  <a:pt x="449419" y="238735"/>
                  <a:pt x="450070" y="238877"/>
                  <a:pt x="450634" y="239050"/>
                </a:cubicBezTo>
                <a:lnTo>
                  <a:pt x="462485" y="239050"/>
                </a:lnTo>
                <a:lnTo>
                  <a:pt x="462485" y="243673"/>
                </a:lnTo>
                <a:lnTo>
                  <a:pt x="457243" y="243673"/>
                </a:lnTo>
                <a:cubicBezTo>
                  <a:pt x="457851" y="244433"/>
                  <a:pt x="458323" y="245317"/>
                  <a:pt x="458659" y="246327"/>
                </a:cubicBezTo>
                <a:cubicBezTo>
                  <a:pt x="458996" y="247336"/>
                  <a:pt x="459164" y="248426"/>
                  <a:pt x="459164" y="249598"/>
                </a:cubicBezTo>
                <a:cubicBezTo>
                  <a:pt x="459164" y="251291"/>
                  <a:pt x="458855" y="252838"/>
                  <a:pt x="458236" y="254238"/>
                </a:cubicBezTo>
                <a:cubicBezTo>
                  <a:pt x="457618" y="255638"/>
                  <a:pt x="456744" y="256837"/>
                  <a:pt x="455616" y="257835"/>
                </a:cubicBezTo>
                <a:cubicBezTo>
                  <a:pt x="454487" y="258833"/>
                  <a:pt x="453136" y="259609"/>
                  <a:pt x="451562" y="260163"/>
                </a:cubicBezTo>
                <a:cubicBezTo>
                  <a:pt x="449989" y="260717"/>
                  <a:pt x="448258" y="260993"/>
                  <a:pt x="446369" y="260993"/>
                </a:cubicBezTo>
                <a:cubicBezTo>
                  <a:pt x="445002" y="260993"/>
                  <a:pt x="443721" y="260847"/>
                  <a:pt x="442528" y="260554"/>
                </a:cubicBezTo>
                <a:cubicBezTo>
                  <a:pt x="441334" y="260261"/>
                  <a:pt x="440390" y="259897"/>
                  <a:pt x="439695" y="259463"/>
                </a:cubicBezTo>
                <a:cubicBezTo>
                  <a:pt x="439283" y="260071"/>
                  <a:pt x="438936" y="260646"/>
                  <a:pt x="438654" y="261188"/>
                </a:cubicBezTo>
                <a:cubicBezTo>
                  <a:pt x="438371" y="261731"/>
                  <a:pt x="438230" y="262339"/>
                  <a:pt x="438230" y="263011"/>
                </a:cubicBezTo>
                <a:cubicBezTo>
                  <a:pt x="438230" y="263836"/>
                  <a:pt x="438627" y="264520"/>
                  <a:pt x="439419" y="265062"/>
                </a:cubicBezTo>
                <a:cubicBezTo>
                  <a:pt x="440211" y="265605"/>
                  <a:pt x="441258" y="265898"/>
                  <a:pt x="442561" y="265941"/>
                </a:cubicBezTo>
                <a:lnTo>
                  <a:pt x="451156" y="266267"/>
                </a:lnTo>
                <a:cubicBezTo>
                  <a:pt x="452783" y="266311"/>
                  <a:pt x="454286" y="266517"/>
                  <a:pt x="455665" y="266886"/>
                </a:cubicBezTo>
                <a:cubicBezTo>
                  <a:pt x="457043" y="267255"/>
                  <a:pt x="458225" y="267786"/>
                  <a:pt x="459213" y="268481"/>
                </a:cubicBezTo>
                <a:cubicBezTo>
                  <a:pt x="460200" y="269175"/>
                  <a:pt x="460971" y="270033"/>
                  <a:pt x="461524" y="271053"/>
                </a:cubicBezTo>
                <a:cubicBezTo>
                  <a:pt x="462078" y="272073"/>
                  <a:pt x="462355" y="273256"/>
                  <a:pt x="462355" y="274602"/>
                </a:cubicBezTo>
                <a:cubicBezTo>
                  <a:pt x="462355" y="276056"/>
                  <a:pt x="462040" y="277434"/>
                  <a:pt x="461411" y="278736"/>
                </a:cubicBezTo>
                <a:cubicBezTo>
                  <a:pt x="460781" y="280038"/>
                  <a:pt x="459810" y="281183"/>
                  <a:pt x="458496" y="282171"/>
                </a:cubicBezTo>
                <a:cubicBezTo>
                  <a:pt x="457184" y="283158"/>
                  <a:pt x="455518" y="283945"/>
                  <a:pt x="453499" y="284531"/>
                </a:cubicBezTo>
                <a:cubicBezTo>
                  <a:pt x="451481" y="285117"/>
                  <a:pt x="449083" y="285410"/>
                  <a:pt x="446305" y="285410"/>
                </a:cubicBezTo>
                <a:cubicBezTo>
                  <a:pt x="443657" y="285410"/>
                  <a:pt x="441405" y="285199"/>
                  <a:pt x="439549" y="284775"/>
                </a:cubicBezTo>
                <a:cubicBezTo>
                  <a:pt x="437693" y="284352"/>
                  <a:pt x="436169" y="283766"/>
                  <a:pt x="434975" y="283017"/>
                </a:cubicBezTo>
                <a:cubicBezTo>
                  <a:pt x="433781" y="282268"/>
                  <a:pt x="432913" y="281379"/>
                  <a:pt x="432370" y="280348"/>
                </a:cubicBezTo>
                <a:cubicBezTo>
                  <a:pt x="431828" y="279316"/>
                  <a:pt x="431556" y="278182"/>
                  <a:pt x="431556" y="276946"/>
                </a:cubicBezTo>
                <a:cubicBezTo>
                  <a:pt x="431556" y="275361"/>
                  <a:pt x="431926" y="273972"/>
                  <a:pt x="432663" y="272778"/>
                </a:cubicBezTo>
                <a:cubicBezTo>
                  <a:pt x="433402" y="271584"/>
                  <a:pt x="434541" y="270434"/>
                  <a:pt x="436082" y="269327"/>
                </a:cubicBezTo>
                <a:cubicBezTo>
                  <a:pt x="435518" y="269067"/>
                  <a:pt x="435029" y="268741"/>
                  <a:pt x="434617" y="268351"/>
                </a:cubicBezTo>
                <a:cubicBezTo>
                  <a:pt x="434204" y="267960"/>
                  <a:pt x="433868" y="267531"/>
                  <a:pt x="433608" y="267065"/>
                </a:cubicBezTo>
                <a:cubicBezTo>
                  <a:pt x="433347" y="266598"/>
                  <a:pt x="433152" y="266104"/>
                  <a:pt x="433022" y="265583"/>
                </a:cubicBezTo>
                <a:cubicBezTo>
                  <a:pt x="432891" y="265062"/>
                  <a:pt x="432826" y="264553"/>
                  <a:pt x="432826" y="264053"/>
                </a:cubicBezTo>
                <a:cubicBezTo>
                  <a:pt x="432826" y="262642"/>
                  <a:pt x="433157" y="261351"/>
                  <a:pt x="433819" y="260179"/>
                </a:cubicBezTo>
                <a:cubicBezTo>
                  <a:pt x="434481" y="259007"/>
                  <a:pt x="435268" y="257900"/>
                  <a:pt x="436179" y="256858"/>
                </a:cubicBezTo>
                <a:cubicBezTo>
                  <a:pt x="435767" y="256359"/>
                  <a:pt x="435404" y="255871"/>
                  <a:pt x="435089" y="255393"/>
                </a:cubicBezTo>
                <a:cubicBezTo>
                  <a:pt x="434774" y="254916"/>
                  <a:pt x="434503" y="254400"/>
                  <a:pt x="434275" y="253847"/>
                </a:cubicBezTo>
                <a:cubicBezTo>
                  <a:pt x="434047" y="253294"/>
                  <a:pt x="433873" y="252697"/>
                  <a:pt x="433754" y="252056"/>
                </a:cubicBezTo>
                <a:cubicBezTo>
                  <a:pt x="433635" y="251416"/>
                  <a:pt x="433575" y="250683"/>
                  <a:pt x="433575" y="249859"/>
                </a:cubicBezTo>
                <a:cubicBezTo>
                  <a:pt x="433575" y="248166"/>
                  <a:pt x="433884" y="246620"/>
                  <a:pt x="434503" y="245220"/>
                </a:cubicBezTo>
                <a:cubicBezTo>
                  <a:pt x="435121" y="243820"/>
                  <a:pt x="435990" y="242620"/>
                  <a:pt x="437108" y="241622"/>
                </a:cubicBezTo>
                <a:cubicBezTo>
                  <a:pt x="438225" y="240624"/>
                  <a:pt x="439571" y="239848"/>
                  <a:pt x="441144" y="239294"/>
                </a:cubicBezTo>
                <a:cubicBezTo>
                  <a:pt x="442718" y="238741"/>
                  <a:pt x="444459" y="238464"/>
                  <a:pt x="446369" y="238464"/>
                </a:cubicBezTo>
                <a:close/>
                <a:moveTo>
                  <a:pt x="409050" y="238464"/>
                </a:moveTo>
                <a:cubicBezTo>
                  <a:pt x="411330" y="238464"/>
                  <a:pt x="413348" y="238822"/>
                  <a:pt x="415106" y="239539"/>
                </a:cubicBezTo>
                <a:cubicBezTo>
                  <a:pt x="416865" y="240255"/>
                  <a:pt x="418346" y="241269"/>
                  <a:pt x="419550" y="242582"/>
                </a:cubicBezTo>
                <a:cubicBezTo>
                  <a:pt x="420755" y="243896"/>
                  <a:pt x="421666" y="245491"/>
                  <a:pt x="422285" y="247368"/>
                </a:cubicBezTo>
                <a:cubicBezTo>
                  <a:pt x="422904" y="249246"/>
                  <a:pt x="423213" y="251346"/>
                  <a:pt x="423213" y="253668"/>
                </a:cubicBezTo>
                <a:cubicBezTo>
                  <a:pt x="423213" y="254471"/>
                  <a:pt x="423202" y="255144"/>
                  <a:pt x="423180" y="255686"/>
                </a:cubicBezTo>
                <a:cubicBezTo>
                  <a:pt x="423158" y="256229"/>
                  <a:pt x="423126" y="256739"/>
                  <a:pt x="423083" y="257217"/>
                </a:cubicBezTo>
                <a:lnTo>
                  <a:pt x="400130" y="257217"/>
                </a:lnTo>
                <a:cubicBezTo>
                  <a:pt x="400130" y="260559"/>
                  <a:pt x="401064" y="263125"/>
                  <a:pt x="402930" y="264916"/>
                </a:cubicBezTo>
                <a:cubicBezTo>
                  <a:pt x="404797" y="266707"/>
                  <a:pt x="407488" y="267602"/>
                  <a:pt x="411004" y="267602"/>
                </a:cubicBezTo>
                <a:cubicBezTo>
                  <a:pt x="411959" y="267602"/>
                  <a:pt x="412914" y="267564"/>
                  <a:pt x="413869" y="267488"/>
                </a:cubicBezTo>
                <a:cubicBezTo>
                  <a:pt x="414824" y="267412"/>
                  <a:pt x="415747" y="267309"/>
                  <a:pt x="416636" y="267179"/>
                </a:cubicBezTo>
                <a:cubicBezTo>
                  <a:pt x="417527" y="267048"/>
                  <a:pt x="418378" y="266902"/>
                  <a:pt x="419192" y="266739"/>
                </a:cubicBezTo>
                <a:cubicBezTo>
                  <a:pt x="420006" y="266576"/>
                  <a:pt x="420760" y="266397"/>
                  <a:pt x="421455" y="266202"/>
                </a:cubicBezTo>
                <a:lnTo>
                  <a:pt x="421455" y="270857"/>
                </a:lnTo>
                <a:cubicBezTo>
                  <a:pt x="419914" y="271292"/>
                  <a:pt x="418172" y="271644"/>
                  <a:pt x="416230" y="271915"/>
                </a:cubicBezTo>
                <a:cubicBezTo>
                  <a:pt x="414287" y="272187"/>
                  <a:pt x="412274" y="272323"/>
                  <a:pt x="410191" y="272323"/>
                </a:cubicBezTo>
                <a:cubicBezTo>
                  <a:pt x="407390" y="272323"/>
                  <a:pt x="404981" y="271943"/>
                  <a:pt x="402963" y="271183"/>
                </a:cubicBezTo>
                <a:cubicBezTo>
                  <a:pt x="400945" y="270423"/>
                  <a:pt x="399289" y="269322"/>
                  <a:pt x="397998" y="267879"/>
                </a:cubicBezTo>
                <a:cubicBezTo>
                  <a:pt x="396707" y="266435"/>
                  <a:pt x="395752" y="264666"/>
                  <a:pt x="395133" y="262572"/>
                </a:cubicBezTo>
                <a:cubicBezTo>
                  <a:pt x="394514" y="260478"/>
                  <a:pt x="394205" y="258106"/>
                  <a:pt x="394205" y="255458"/>
                </a:cubicBezTo>
                <a:cubicBezTo>
                  <a:pt x="394205" y="253158"/>
                  <a:pt x="394536" y="250982"/>
                  <a:pt x="395198" y="248931"/>
                </a:cubicBezTo>
                <a:cubicBezTo>
                  <a:pt x="395861" y="246880"/>
                  <a:pt x="396826" y="245079"/>
                  <a:pt x="398096" y="243527"/>
                </a:cubicBezTo>
                <a:cubicBezTo>
                  <a:pt x="399366" y="241975"/>
                  <a:pt x="400923" y="240743"/>
                  <a:pt x="402768" y="239831"/>
                </a:cubicBezTo>
                <a:cubicBezTo>
                  <a:pt x="404612" y="238920"/>
                  <a:pt x="406707" y="238464"/>
                  <a:pt x="409050" y="238464"/>
                </a:cubicBezTo>
                <a:close/>
                <a:moveTo>
                  <a:pt x="375574" y="238464"/>
                </a:moveTo>
                <a:cubicBezTo>
                  <a:pt x="378960" y="238464"/>
                  <a:pt x="381527" y="239560"/>
                  <a:pt x="383273" y="241752"/>
                </a:cubicBezTo>
                <a:cubicBezTo>
                  <a:pt x="385021" y="243944"/>
                  <a:pt x="385829" y="247200"/>
                  <a:pt x="385699" y="251519"/>
                </a:cubicBezTo>
                <a:lnTo>
                  <a:pt x="379969" y="251519"/>
                </a:lnTo>
                <a:cubicBezTo>
                  <a:pt x="380034" y="248654"/>
                  <a:pt x="379616" y="246576"/>
                  <a:pt x="378716" y="245285"/>
                </a:cubicBezTo>
                <a:cubicBezTo>
                  <a:pt x="377815" y="243993"/>
                  <a:pt x="376496" y="243347"/>
                  <a:pt x="374760" y="243347"/>
                </a:cubicBezTo>
                <a:cubicBezTo>
                  <a:pt x="374001" y="243347"/>
                  <a:pt x="373235" y="243483"/>
                  <a:pt x="372465" y="243755"/>
                </a:cubicBezTo>
                <a:cubicBezTo>
                  <a:pt x="371694" y="244026"/>
                  <a:pt x="370902" y="244460"/>
                  <a:pt x="370088" y="245057"/>
                </a:cubicBezTo>
                <a:cubicBezTo>
                  <a:pt x="369274" y="245654"/>
                  <a:pt x="368412" y="246419"/>
                  <a:pt x="367500" y="247352"/>
                </a:cubicBezTo>
                <a:cubicBezTo>
                  <a:pt x="366588" y="248285"/>
                  <a:pt x="365612" y="249414"/>
                  <a:pt x="364570" y="250738"/>
                </a:cubicBezTo>
                <a:lnTo>
                  <a:pt x="364570" y="271736"/>
                </a:lnTo>
                <a:lnTo>
                  <a:pt x="358840" y="271736"/>
                </a:lnTo>
                <a:lnTo>
                  <a:pt x="358840" y="239050"/>
                </a:lnTo>
                <a:lnTo>
                  <a:pt x="364017" y="239050"/>
                </a:lnTo>
                <a:lnTo>
                  <a:pt x="364179" y="245073"/>
                </a:lnTo>
                <a:cubicBezTo>
                  <a:pt x="366111" y="242751"/>
                  <a:pt x="368015" y="241068"/>
                  <a:pt x="369893" y="240027"/>
                </a:cubicBezTo>
                <a:cubicBezTo>
                  <a:pt x="371770" y="238985"/>
                  <a:pt x="373664" y="238464"/>
                  <a:pt x="375574" y="238464"/>
                </a:cubicBezTo>
                <a:close/>
                <a:moveTo>
                  <a:pt x="304276" y="238464"/>
                </a:moveTo>
                <a:cubicBezTo>
                  <a:pt x="306555" y="238464"/>
                  <a:pt x="308573" y="238822"/>
                  <a:pt x="310331" y="239539"/>
                </a:cubicBezTo>
                <a:cubicBezTo>
                  <a:pt x="312089" y="240255"/>
                  <a:pt x="313571" y="241269"/>
                  <a:pt x="314775" y="242582"/>
                </a:cubicBezTo>
                <a:cubicBezTo>
                  <a:pt x="315980" y="243896"/>
                  <a:pt x="316891" y="245491"/>
                  <a:pt x="317510" y="247368"/>
                </a:cubicBezTo>
                <a:cubicBezTo>
                  <a:pt x="318128" y="249246"/>
                  <a:pt x="318438" y="251346"/>
                  <a:pt x="318438" y="253668"/>
                </a:cubicBezTo>
                <a:cubicBezTo>
                  <a:pt x="318438" y="254471"/>
                  <a:pt x="318427" y="255144"/>
                  <a:pt x="318405" y="255686"/>
                </a:cubicBezTo>
                <a:cubicBezTo>
                  <a:pt x="318384" y="256229"/>
                  <a:pt x="318351" y="256739"/>
                  <a:pt x="318308" y="257217"/>
                </a:cubicBezTo>
                <a:lnTo>
                  <a:pt x="295355" y="257217"/>
                </a:lnTo>
                <a:cubicBezTo>
                  <a:pt x="295355" y="260559"/>
                  <a:pt x="296289" y="263125"/>
                  <a:pt x="298155" y="264916"/>
                </a:cubicBezTo>
                <a:cubicBezTo>
                  <a:pt x="300022" y="266707"/>
                  <a:pt x="302713" y="267602"/>
                  <a:pt x="306229" y="267602"/>
                </a:cubicBezTo>
                <a:cubicBezTo>
                  <a:pt x="307184" y="267602"/>
                  <a:pt x="308139" y="267564"/>
                  <a:pt x="309094" y="267488"/>
                </a:cubicBezTo>
                <a:cubicBezTo>
                  <a:pt x="310049" y="267412"/>
                  <a:pt x="310971" y="267309"/>
                  <a:pt x="311861" y="267179"/>
                </a:cubicBezTo>
                <a:cubicBezTo>
                  <a:pt x="312751" y="267048"/>
                  <a:pt x="313603" y="266902"/>
                  <a:pt x="314417" y="266739"/>
                </a:cubicBezTo>
                <a:cubicBezTo>
                  <a:pt x="315231" y="266576"/>
                  <a:pt x="315985" y="266397"/>
                  <a:pt x="316680" y="266202"/>
                </a:cubicBezTo>
                <a:lnTo>
                  <a:pt x="316680" y="270857"/>
                </a:lnTo>
                <a:cubicBezTo>
                  <a:pt x="315139" y="271292"/>
                  <a:pt x="313397" y="271644"/>
                  <a:pt x="311455" y="271915"/>
                </a:cubicBezTo>
                <a:cubicBezTo>
                  <a:pt x="309512" y="272187"/>
                  <a:pt x="307499" y="272323"/>
                  <a:pt x="305415" y="272323"/>
                </a:cubicBezTo>
                <a:cubicBezTo>
                  <a:pt x="302615" y="272323"/>
                  <a:pt x="300206" y="271943"/>
                  <a:pt x="298188" y="271183"/>
                </a:cubicBezTo>
                <a:cubicBezTo>
                  <a:pt x="296169" y="270423"/>
                  <a:pt x="294514" y="269322"/>
                  <a:pt x="293223" y="267879"/>
                </a:cubicBezTo>
                <a:cubicBezTo>
                  <a:pt x="291932" y="266435"/>
                  <a:pt x="290977" y="264666"/>
                  <a:pt x="290358" y="262572"/>
                </a:cubicBezTo>
                <a:cubicBezTo>
                  <a:pt x="289739" y="260478"/>
                  <a:pt x="289430" y="258106"/>
                  <a:pt x="289430" y="255458"/>
                </a:cubicBezTo>
                <a:cubicBezTo>
                  <a:pt x="289430" y="253158"/>
                  <a:pt x="289761" y="250982"/>
                  <a:pt x="290423" y="248931"/>
                </a:cubicBezTo>
                <a:cubicBezTo>
                  <a:pt x="291085" y="246880"/>
                  <a:pt x="292051" y="245079"/>
                  <a:pt x="293321" y="243527"/>
                </a:cubicBezTo>
                <a:cubicBezTo>
                  <a:pt x="294590" y="241975"/>
                  <a:pt x="296148" y="240743"/>
                  <a:pt x="297993" y="239831"/>
                </a:cubicBezTo>
                <a:cubicBezTo>
                  <a:pt x="299837" y="238920"/>
                  <a:pt x="301932" y="238464"/>
                  <a:pt x="304276" y="238464"/>
                </a:cubicBezTo>
                <a:close/>
                <a:moveTo>
                  <a:pt x="237470" y="238464"/>
                </a:moveTo>
                <a:cubicBezTo>
                  <a:pt x="239446" y="238464"/>
                  <a:pt x="241225" y="238681"/>
                  <a:pt x="242810" y="239115"/>
                </a:cubicBezTo>
                <a:cubicBezTo>
                  <a:pt x="244394" y="239549"/>
                  <a:pt x="245734" y="240211"/>
                  <a:pt x="246830" y="241101"/>
                </a:cubicBezTo>
                <a:cubicBezTo>
                  <a:pt x="247926" y="241991"/>
                  <a:pt x="248768" y="243109"/>
                  <a:pt x="249354" y="244455"/>
                </a:cubicBezTo>
                <a:cubicBezTo>
                  <a:pt x="249940" y="245800"/>
                  <a:pt x="250233" y="247384"/>
                  <a:pt x="250233" y="249208"/>
                </a:cubicBezTo>
                <a:lnTo>
                  <a:pt x="250233" y="271736"/>
                </a:lnTo>
                <a:lnTo>
                  <a:pt x="245154" y="271736"/>
                </a:lnTo>
                <a:lnTo>
                  <a:pt x="245024" y="267341"/>
                </a:lnTo>
                <a:cubicBezTo>
                  <a:pt x="243244" y="269099"/>
                  <a:pt x="241437" y="270369"/>
                  <a:pt x="239603" y="271151"/>
                </a:cubicBezTo>
                <a:cubicBezTo>
                  <a:pt x="237769" y="271932"/>
                  <a:pt x="235843" y="272323"/>
                  <a:pt x="233824" y="272323"/>
                </a:cubicBezTo>
                <a:cubicBezTo>
                  <a:pt x="231958" y="272323"/>
                  <a:pt x="230363" y="272084"/>
                  <a:pt x="229039" y="271606"/>
                </a:cubicBezTo>
                <a:cubicBezTo>
                  <a:pt x="227715" y="271129"/>
                  <a:pt x="226624" y="270472"/>
                  <a:pt x="225767" y="269637"/>
                </a:cubicBezTo>
                <a:cubicBezTo>
                  <a:pt x="224909" y="268801"/>
                  <a:pt x="224280" y="267819"/>
                  <a:pt x="223879" y="266690"/>
                </a:cubicBezTo>
                <a:cubicBezTo>
                  <a:pt x="223477" y="265562"/>
                  <a:pt x="223276" y="264335"/>
                  <a:pt x="223276" y="263011"/>
                </a:cubicBezTo>
                <a:cubicBezTo>
                  <a:pt x="223276" y="259734"/>
                  <a:pt x="224497" y="257167"/>
                  <a:pt x="226939" y="255312"/>
                </a:cubicBezTo>
                <a:cubicBezTo>
                  <a:pt x="229380" y="253457"/>
                  <a:pt x="232989" y="252528"/>
                  <a:pt x="237764" y="252528"/>
                </a:cubicBezTo>
                <a:lnTo>
                  <a:pt x="244535" y="252528"/>
                </a:lnTo>
                <a:lnTo>
                  <a:pt x="244535" y="249664"/>
                </a:lnTo>
                <a:cubicBezTo>
                  <a:pt x="244535" y="247732"/>
                  <a:pt x="243917" y="246186"/>
                  <a:pt x="242680" y="245024"/>
                </a:cubicBezTo>
                <a:cubicBezTo>
                  <a:pt x="241442" y="243863"/>
                  <a:pt x="239554" y="243282"/>
                  <a:pt x="237015" y="243282"/>
                </a:cubicBezTo>
                <a:cubicBezTo>
                  <a:pt x="235170" y="243282"/>
                  <a:pt x="233352" y="243488"/>
                  <a:pt x="231562" y="243901"/>
                </a:cubicBezTo>
                <a:cubicBezTo>
                  <a:pt x="229771" y="244313"/>
                  <a:pt x="227921" y="244899"/>
                  <a:pt x="226011" y="245659"/>
                </a:cubicBezTo>
                <a:lnTo>
                  <a:pt x="226011" y="240548"/>
                </a:lnTo>
                <a:cubicBezTo>
                  <a:pt x="226727" y="240287"/>
                  <a:pt x="227525" y="240032"/>
                  <a:pt x="228404" y="239782"/>
                </a:cubicBezTo>
                <a:cubicBezTo>
                  <a:pt x="229283" y="239533"/>
                  <a:pt x="230210" y="239311"/>
                  <a:pt x="231187" y="239115"/>
                </a:cubicBezTo>
                <a:cubicBezTo>
                  <a:pt x="232164" y="238920"/>
                  <a:pt x="233184" y="238762"/>
                  <a:pt x="234248" y="238643"/>
                </a:cubicBezTo>
                <a:cubicBezTo>
                  <a:pt x="235311" y="238524"/>
                  <a:pt x="236385" y="238464"/>
                  <a:pt x="237470" y="238464"/>
                </a:cubicBezTo>
                <a:close/>
                <a:moveTo>
                  <a:pt x="97330" y="238464"/>
                </a:moveTo>
                <a:cubicBezTo>
                  <a:pt x="100694" y="238464"/>
                  <a:pt x="103239" y="239457"/>
                  <a:pt x="104965" y="241443"/>
                </a:cubicBezTo>
                <a:cubicBezTo>
                  <a:pt x="106690" y="243429"/>
                  <a:pt x="107553" y="246419"/>
                  <a:pt x="107553" y="250412"/>
                </a:cubicBezTo>
                <a:lnTo>
                  <a:pt x="107553" y="271736"/>
                </a:lnTo>
                <a:lnTo>
                  <a:pt x="101888" y="271736"/>
                </a:lnTo>
                <a:lnTo>
                  <a:pt x="101888" y="250868"/>
                </a:lnTo>
                <a:cubicBezTo>
                  <a:pt x="101888" y="248307"/>
                  <a:pt x="101411" y="246413"/>
                  <a:pt x="100456" y="245187"/>
                </a:cubicBezTo>
                <a:cubicBezTo>
                  <a:pt x="99501" y="243961"/>
                  <a:pt x="98079" y="243347"/>
                  <a:pt x="96191" y="243347"/>
                </a:cubicBezTo>
                <a:cubicBezTo>
                  <a:pt x="95496" y="243347"/>
                  <a:pt x="94818" y="243450"/>
                  <a:pt x="94156" y="243657"/>
                </a:cubicBezTo>
                <a:cubicBezTo>
                  <a:pt x="93494" y="243863"/>
                  <a:pt x="92805" y="244221"/>
                  <a:pt x="92089" y="244731"/>
                </a:cubicBezTo>
                <a:cubicBezTo>
                  <a:pt x="91373" y="245241"/>
                  <a:pt x="90597" y="245930"/>
                  <a:pt x="89761" y="246799"/>
                </a:cubicBezTo>
                <a:cubicBezTo>
                  <a:pt x="88925" y="247667"/>
                  <a:pt x="87987" y="248752"/>
                  <a:pt x="86945" y="250054"/>
                </a:cubicBezTo>
                <a:lnTo>
                  <a:pt x="86945" y="271736"/>
                </a:lnTo>
                <a:lnTo>
                  <a:pt x="81280" y="271736"/>
                </a:lnTo>
                <a:lnTo>
                  <a:pt x="81280" y="239050"/>
                </a:lnTo>
                <a:lnTo>
                  <a:pt x="86326" y="239050"/>
                </a:lnTo>
                <a:lnTo>
                  <a:pt x="86554" y="244324"/>
                </a:lnTo>
                <a:cubicBezTo>
                  <a:pt x="87509" y="243196"/>
                  <a:pt x="88432" y="242257"/>
                  <a:pt x="89321" y="241508"/>
                </a:cubicBezTo>
                <a:cubicBezTo>
                  <a:pt x="90211" y="240759"/>
                  <a:pt x="91085" y="240157"/>
                  <a:pt x="91942" y="239701"/>
                </a:cubicBezTo>
                <a:cubicBezTo>
                  <a:pt x="92800" y="239245"/>
                  <a:pt x="93673" y="238925"/>
                  <a:pt x="94563" y="238741"/>
                </a:cubicBezTo>
                <a:cubicBezTo>
                  <a:pt x="95453" y="238556"/>
                  <a:pt x="96375" y="238464"/>
                  <a:pt x="97330" y="238464"/>
                </a:cubicBezTo>
                <a:close/>
                <a:moveTo>
                  <a:pt x="56495" y="238464"/>
                </a:moveTo>
                <a:cubicBezTo>
                  <a:pt x="58471" y="238464"/>
                  <a:pt x="60250" y="238681"/>
                  <a:pt x="61835" y="239115"/>
                </a:cubicBezTo>
                <a:cubicBezTo>
                  <a:pt x="63419" y="239549"/>
                  <a:pt x="64759" y="240211"/>
                  <a:pt x="65855" y="241101"/>
                </a:cubicBezTo>
                <a:cubicBezTo>
                  <a:pt x="66951" y="241991"/>
                  <a:pt x="67792" y="243109"/>
                  <a:pt x="68378" y="244455"/>
                </a:cubicBezTo>
                <a:cubicBezTo>
                  <a:pt x="68965" y="245800"/>
                  <a:pt x="69258" y="247384"/>
                  <a:pt x="69258" y="249208"/>
                </a:cubicBezTo>
                <a:lnTo>
                  <a:pt x="69258" y="271736"/>
                </a:lnTo>
                <a:lnTo>
                  <a:pt x="64179" y="271736"/>
                </a:lnTo>
                <a:lnTo>
                  <a:pt x="64049" y="267341"/>
                </a:lnTo>
                <a:cubicBezTo>
                  <a:pt x="62269" y="269099"/>
                  <a:pt x="60462" y="270369"/>
                  <a:pt x="58628" y="271151"/>
                </a:cubicBezTo>
                <a:cubicBezTo>
                  <a:pt x="56794" y="271932"/>
                  <a:pt x="54868" y="272323"/>
                  <a:pt x="52849" y="272323"/>
                </a:cubicBezTo>
                <a:cubicBezTo>
                  <a:pt x="50983" y="272323"/>
                  <a:pt x="49387" y="272084"/>
                  <a:pt x="48063" y="271606"/>
                </a:cubicBezTo>
                <a:cubicBezTo>
                  <a:pt x="46739" y="271129"/>
                  <a:pt x="45649" y="270472"/>
                  <a:pt x="44792" y="269637"/>
                </a:cubicBezTo>
                <a:cubicBezTo>
                  <a:pt x="43934" y="268801"/>
                  <a:pt x="43305" y="267819"/>
                  <a:pt x="42903" y="266690"/>
                </a:cubicBezTo>
                <a:cubicBezTo>
                  <a:pt x="42502" y="265562"/>
                  <a:pt x="42301" y="264335"/>
                  <a:pt x="42301" y="263011"/>
                </a:cubicBezTo>
                <a:cubicBezTo>
                  <a:pt x="42301" y="259734"/>
                  <a:pt x="43522" y="257167"/>
                  <a:pt x="45964" y="255312"/>
                </a:cubicBezTo>
                <a:cubicBezTo>
                  <a:pt x="48405" y="253457"/>
                  <a:pt x="52014" y="252528"/>
                  <a:pt x="56788" y="252528"/>
                </a:cubicBezTo>
                <a:lnTo>
                  <a:pt x="63560" y="252528"/>
                </a:lnTo>
                <a:lnTo>
                  <a:pt x="63560" y="249664"/>
                </a:lnTo>
                <a:cubicBezTo>
                  <a:pt x="63560" y="247732"/>
                  <a:pt x="62942" y="246186"/>
                  <a:pt x="61704" y="245024"/>
                </a:cubicBezTo>
                <a:cubicBezTo>
                  <a:pt x="60467" y="243863"/>
                  <a:pt x="58579" y="243282"/>
                  <a:pt x="56040" y="243282"/>
                </a:cubicBezTo>
                <a:cubicBezTo>
                  <a:pt x="54195" y="243282"/>
                  <a:pt x="52377" y="243488"/>
                  <a:pt x="50587" y="243901"/>
                </a:cubicBezTo>
                <a:cubicBezTo>
                  <a:pt x="48796" y="244313"/>
                  <a:pt x="46946" y="244899"/>
                  <a:pt x="45036" y="245659"/>
                </a:cubicBezTo>
                <a:lnTo>
                  <a:pt x="45036" y="240548"/>
                </a:lnTo>
                <a:cubicBezTo>
                  <a:pt x="45752" y="240287"/>
                  <a:pt x="46550" y="240032"/>
                  <a:pt x="47429" y="239782"/>
                </a:cubicBezTo>
                <a:cubicBezTo>
                  <a:pt x="48308" y="239533"/>
                  <a:pt x="49235" y="239311"/>
                  <a:pt x="50212" y="239115"/>
                </a:cubicBezTo>
                <a:cubicBezTo>
                  <a:pt x="51189" y="238920"/>
                  <a:pt x="52209" y="238762"/>
                  <a:pt x="53272" y="238643"/>
                </a:cubicBezTo>
                <a:cubicBezTo>
                  <a:pt x="54336" y="238524"/>
                  <a:pt x="55410" y="238464"/>
                  <a:pt x="56495" y="238464"/>
                </a:cubicBezTo>
                <a:close/>
                <a:moveTo>
                  <a:pt x="21879" y="228665"/>
                </a:moveTo>
                <a:cubicBezTo>
                  <a:pt x="23854" y="228665"/>
                  <a:pt x="25688" y="228833"/>
                  <a:pt x="27381" y="229169"/>
                </a:cubicBezTo>
                <a:cubicBezTo>
                  <a:pt x="29074" y="229506"/>
                  <a:pt x="30702" y="230021"/>
                  <a:pt x="32264" y="230716"/>
                </a:cubicBezTo>
                <a:lnTo>
                  <a:pt x="32264" y="236413"/>
                </a:lnTo>
                <a:cubicBezTo>
                  <a:pt x="30723" y="235567"/>
                  <a:pt x="29128" y="234921"/>
                  <a:pt x="27479" y="234476"/>
                </a:cubicBezTo>
                <a:cubicBezTo>
                  <a:pt x="25829" y="234031"/>
                  <a:pt x="24028" y="233809"/>
                  <a:pt x="22074" y="233809"/>
                </a:cubicBezTo>
                <a:cubicBezTo>
                  <a:pt x="20078" y="233809"/>
                  <a:pt x="18271" y="234183"/>
                  <a:pt x="16654" y="234932"/>
                </a:cubicBezTo>
                <a:cubicBezTo>
                  <a:pt x="15037" y="235680"/>
                  <a:pt x="13664" y="236766"/>
                  <a:pt x="12535" y="238188"/>
                </a:cubicBezTo>
                <a:cubicBezTo>
                  <a:pt x="11407" y="239609"/>
                  <a:pt x="10539" y="241345"/>
                  <a:pt x="9931" y="243396"/>
                </a:cubicBezTo>
                <a:cubicBezTo>
                  <a:pt x="9323" y="245447"/>
                  <a:pt x="9019" y="247786"/>
                  <a:pt x="9019" y="250412"/>
                </a:cubicBezTo>
                <a:cubicBezTo>
                  <a:pt x="9019" y="255925"/>
                  <a:pt x="10137" y="260081"/>
                  <a:pt x="12373" y="262881"/>
                </a:cubicBezTo>
                <a:cubicBezTo>
                  <a:pt x="14608" y="265681"/>
                  <a:pt x="17885" y="267081"/>
                  <a:pt x="22205" y="267081"/>
                </a:cubicBezTo>
                <a:cubicBezTo>
                  <a:pt x="24028" y="267081"/>
                  <a:pt x="25775" y="266869"/>
                  <a:pt x="27446" y="266446"/>
                </a:cubicBezTo>
                <a:cubicBezTo>
                  <a:pt x="29117" y="266023"/>
                  <a:pt x="30723" y="265431"/>
                  <a:pt x="32264" y="264672"/>
                </a:cubicBezTo>
                <a:lnTo>
                  <a:pt x="32264" y="270141"/>
                </a:lnTo>
                <a:cubicBezTo>
                  <a:pt x="28857" y="271552"/>
                  <a:pt x="25287" y="272257"/>
                  <a:pt x="21553" y="272257"/>
                </a:cubicBezTo>
                <a:cubicBezTo>
                  <a:pt x="15541" y="272257"/>
                  <a:pt x="10924" y="270461"/>
                  <a:pt x="7701" y="266869"/>
                </a:cubicBezTo>
                <a:cubicBezTo>
                  <a:pt x="4478" y="263277"/>
                  <a:pt x="2866" y="257965"/>
                  <a:pt x="2866" y="250933"/>
                </a:cubicBezTo>
                <a:cubicBezTo>
                  <a:pt x="2866" y="247526"/>
                  <a:pt x="3311" y="244444"/>
                  <a:pt x="4201" y="241687"/>
                </a:cubicBezTo>
                <a:cubicBezTo>
                  <a:pt x="5091" y="238931"/>
                  <a:pt x="6361" y="236592"/>
                  <a:pt x="8010" y="234671"/>
                </a:cubicBezTo>
                <a:cubicBezTo>
                  <a:pt x="9660" y="232751"/>
                  <a:pt x="11656" y="231269"/>
                  <a:pt x="14000" y="230228"/>
                </a:cubicBezTo>
                <a:cubicBezTo>
                  <a:pt x="16344" y="229185"/>
                  <a:pt x="18971" y="228665"/>
                  <a:pt x="21879" y="228665"/>
                </a:cubicBezTo>
                <a:close/>
                <a:moveTo>
                  <a:pt x="550135" y="228600"/>
                </a:moveTo>
                <a:lnTo>
                  <a:pt x="550135" y="239050"/>
                </a:lnTo>
                <a:lnTo>
                  <a:pt x="564818" y="239050"/>
                </a:lnTo>
                <a:lnTo>
                  <a:pt x="564818" y="243803"/>
                </a:lnTo>
                <a:lnTo>
                  <a:pt x="550135" y="243803"/>
                </a:lnTo>
                <a:lnTo>
                  <a:pt x="550135" y="260407"/>
                </a:lnTo>
                <a:cubicBezTo>
                  <a:pt x="550135" y="262751"/>
                  <a:pt x="550759" y="264504"/>
                  <a:pt x="552007" y="265665"/>
                </a:cubicBezTo>
                <a:cubicBezTo>
                  <a:pt x="553255" y="266826"/>
                  <a:pt x="555095" y="267407"/>
                  <a:pt x="557526" y="267407"/>
                </a:cubicBezTo>
                <a:cubicBezTo>
                  <a:pt x="558567" y="267407"/>
                  <a:pt x="559707" y="267325"/>
                  <a:pt x="560944" y="267163"/>
                </a:cubicBezTo>
                <a:cubicBezTo>
                  <a:pt x="562181" y="267000"/>
                  <a:pt x="563473" y="266745"/>
                  <a:pt x="564818" y="266397"/>
                </a:cubicBezTo>
                <a:lnTo>
                  <a:pt x="564818" y="271281"/>
                </a:lnTo>
                <a:cubicBezTo>
                  <a:pt x="563537" y="271606"/>
                  <a:pt x="562214" y="271840"/>
                  <a:pt x="560846" y="271980"/>
                </a:cubicBezTo>
                <a:cubicBezTo>
                  <a:pt x="559479" y="272122"/>
                  <a:pt x="558090" y="272192"/>
                  <a:pt x="556679" y="272192"/>
                </a:cubicBezTo>
                <a:cubicBezTo>
                  <a:pt x="552577" y="272192"/>
                  <a:pt x="549517" y="271264"/>
                  <a:pt x="547498" y="269409"/>
                </a:cubicBezTo>
                <a:cubicBezTo>
                  <a:pt x="545480" y="267553"/>
                  <a:pt x="544471" y="264704"/>
                  <a:pt x="544471" y="260863"/>
                </a:cubicBezTo>
                <a:lnTo>
                  <a:pt x="544471" y="243803"/>
                </a:lnTo>
                <a:lnTo>
                  <a:pt x="535322" y="243803"/>
                </a:lnTo>
                <a:lnTo>
                  <a:pt x="535322" y="239050"/>
                </a:lnTo>
                <a:lnTo>
                  <a:pt x="544471" y="239050"/>
                </a:lnTo>
                <a:lnTo>
                  <a:pt x="544471" y="230065"/>
                </a:lnTo>
                <a:close/>
                <a:moveTo>
                  <a:pt x="264385" y="228600"/>
                </a:moveTo>
                <a:lnTo>
                  <a:pt x="264385" y="239050"/>
                </a:lnTo>
                <a:lnTo>
                  <a:pt x="279068" y="239050"/>
                </a:lnTo>
                <a:lnTo>
                  <a:pt x="279068" y="243803"/>
                </a:lnTo>
                <a:lnTo>
                  <a:pt x="264385" y="243803"/>
                </a:lnTo>
                <a:lnTo>
                  <a:pt x="264385" y="260407"/>
                </a:lnTo>
                <a:cubicBezTo>
                  <a:pt x="264385" y="262751"/>
                  <a:pt x="265009" y="264504"/>
                  <a:pt x="266257" y="265665"/>
                </a:cubicBezTo>
                <a:cubicBezTo>
                  <a:pt x="267505" y="266826"/>
                  <a:pt x="269345" y="267407"/>
                  <a:pt x="271776" y="267407"/>
                </a:cubicBezTo>
                <a:cubicBezTo>
                  <a:pt x="272817" y="267407"/>
                  <a:pt x="273957" y="267325"/>
                  <a:pt x="275194" y="267163"/>
                </a:cubicBezTo>
                <a:cubicBezTo>
                  <a:pt x="276431" y="267000"/>
                  <a:pt x="277722" y="266745"/>
                  <a:pt x="279068" y="266397"/>
                </a:cubicBezTo>
                <a:lnTo>
                  <a:pt x="279068" y="271281"/>
                </a:lnTo>
                <a:cubicBezTo>
                  <a:pt x="277788" y="271606"/>
                  <a:pt x="276464" y="271840"/>
                  <a:pt x="275096" y="271980"/>
                </a:cubicBezTo>
                <a:cubicBezTo>
                  <a:pt x="273729" y="272122"/>
                  <a:pt x="272340" y="272192"/>
                  <a:pt x="270929" y="272192"/>
                </a:cubicBezTo>
                <a:cubicBezTo>
                  <a:pt x="266827" y="272192"/>
                  <a:pt x="263767" y="271264"/>
                  <a:pt x="261748" y="269409"/>
                </a:cubicBezTo>
                <a:cubicBezTo>
                  <a:pt x="259730" y="267553"/>
                  <a:pt x="258720" y="264704"/>
                  <a:pt x="258720" y="260863"/>
                </a:cubicBezTo>
                <a:lnTo>
                  <a:pt x="258720" y="243803"/>
                </a:lnTo>
                <a:lnTo>
                  <a:pt x="249572" y="243803"/>
                </a:lnTo>
                <a:lnTo>
                  <a:pt x="249572" y="239050"/>
                </a:lnTo>
                <a:lnTo>
                  <a:pt x="258720" y="239050"/>
                </a:lnTo>
                <a:lnTo>
                  <a:pt x="258720" y="230065"/>
                </a:lnTo>
                <a:close/>
                <a:moveTo>
                  <a:pt x="1176733" y="225735"/>
                </a:moveTo>
                <a:lnTo>
                  <a:pt x="1183603" y="225735"/>
                </a:lnTo>
                <a:lnTo>
                  <a:pt x="1182724" y="259267"/>
                </a:lnTo>
                <a:lnTo>
                  <a:pt x="1177710" y="259267"/>
                </a:lnTo>
                <a:close/>
                <a:moveTo>
                  <a:pt x="1092394" y="225735"/>
                </a:moveTo>
                <a:lnTo>
                  <a:pt x="1107793" y="225735"/>
                </a:lnTo>
                <a:lnTo>
                  <a:pt x="1107793" y="267016"/>
                </a:lnTo>
                <a:lnTo>
                  <a:pt x="1117527" y="267016"/>
                </a:lnTo>
                <a:lnTo>
                  <a:pt x="1117527" y="271736"/>
                </a:lnTo>
                <a:lnTo>
                  <a:pt x="1091320" y="271736"/>
                </a:lnTo>
                <a:lnTo>
                  <a:pt x="1091320" y="267016"/>
                </a:lnTo>
                <a:lnTo>
                  <a:pt x="1102063" y="267016"/>
                </a:lnTo>
                <a:lnTo>
                  <a:pt x="1102063" y="230390"/>
                </a:lnTo>
                <a:lnTo>
                  <a:pt x="1092394" y="230390"/>
                </a:lnTo>
                <a:close/>
                <a:moveTo>
                  <a:pt x="1063819" y="225735"/>
                </a:moveTo>
                <a:lnTo>
                  <a:pt x="1079218" y="225735"/>
                </a:lnTo>
                <a:lnTo>
                  <a:pt x="1079218" y="267016"/>
                </a:lnTo>
                <a:lnTo>
                  <a:pt x="1088952" y="267016"/>
                </a:lnTo>
                <a:lnTo>
                  <a:pt x="1088952" y="271736"/>
                </a:lnTo>
                <a:lnTo>
                  <a:pt x="1062745" y="271736"/>
                </a:lnTo>
                <a:lnTo>
                  <a:pt x="1062745" y="267016"/>
                </a:lnTo>
                <a:lnTo>
                  <a:pt x="1073488" y="267016"/>
                </a:lnTo>
                <a:lnTo>
                  <a:pt x="1073488" y="230390"/>
                </a:lnTo>
                <a:lnTo>
                  <a:pt x="1063819" y="230390"/>
                </a:lnTo>
                <a:close/>
                <a:moveTo>
                  <a:pt x="692210" y="225735"/>
                </a:moveTo>
                <a:lnTo>
                  <a:pt x="697907" y="225735"/>
                </a:lnTo>
                <a:lnTo>
                  <a:pt x="697907" y="271736"/>
                </a:lnTo>
                <a:lnTo>
                  <a:pt x="692829" y="271736"/>
                </a:lnTo>
                <a:lnTo>
                  <a:pt x="692634" y="265551"/>
                </a:lnTo>
                <a:cubicBezTo>
                  <a:pt x="691049" y="267851"/>
                  <a:pt x="689334" y="269555"/>
                  <a:pt x="687490" y="270662"/>
                </a:cubicBezTo>
                <a:cubicBezTo>
                  <a:pt x="685645" y="271769"/>
                  <a:pt x="683648" y="272323"/>
                  <a:pt x="681499" y="272323"/>
                </a:cubicBezTo>
                <a:cubicBezTo>
                  <a:pt x="679633" y="272323"/>
                  <a:pt x="677989" y="271932"/>
                  <a:pt x="676567" y="271151"/>
                </a:cubicBezTo>
                <a:cubicBezTo>
                  <a:pt x="675145" y="270369"/>
                  <a:pt x="673963" y="269268"/>
                  <a:pt x="673018" y="267846"/>
                </a:cubicBezTo>
                <a:cubicBezTo>
                  <a:pt x="672074" y="266424"/>
                  <a:pt x="671364" y="264715"/>
                  <a:pt x="670886" y="262718"/>
                </a:cubicBezTo>
                <a:lnTo>
                  <a:pt x="670293" y="257217"/>
                </a:lnTo>
                <a:lnTo>
                  <a:pt x="647781" y="257217"/>
                </a:lnTo>
                <a:cubicBezTo>
                  <a:pt x="647781" y="260559"/>
                  <a:pt x="648714" y="263125"/>
                  <a:pt x="650580" y="264916"/>
                </a:cubicBezTo>
                <a:cubicBezTo>
                  <a:pt x="652447" y="266707"/>
                  <a:pt x="655138" y="267602"/>
                  <a:pt x="658654" y="267602"/>
                </a:cubicBezTo>
                <a:cubicBezTo>
                  <a:pt x="659609" y="267602"/>
                  <a:pt x="660564" y="267564"/>
                  <a:pt x="661519" y="267488"/>
                </a:cubicBezTo>
                <a:cubicBezTo>
                  <a:pt x="662474" y="267412"/>
                  <a:pt x="663397" y="267309"/>
                  <a:pt x="664286" y="267179"/>
                </a:cubicBezTo>
                <a:cubicBezTo>
                  <a:pt x="665176" y="267048"/>
                  <a:pt x="666028" y="266902"/>
                  <a:pt x="666842" y="266739"/>
                </a:cubicBezTo>
                <a:cubicBezTo>
                  <a:pt x="667656" y="266576"/>
                  <a:pt x="668411" y="266397"/>
                  <a:pt x="669105" y="266202"/>
                </a:cubicBezTo>
                <a:lnTo>
                  <a:pt x="669105" y="270857"/>
                </a:lnTo>
                <a:cubicBezTo>
                  <a:pt x="667564" y="271292"/>
                  <a:pt x="665822" y="271644"/>
                  <a:pt x="663880" y="271915"/>
                </a:cubicBezTo>
                <a:cubicBezTo>
                  <a:pt x="661937" y="272187"/>
                  <a:pt x="659924" y="272323"/>
                  <a:pt x="657840" y="272323"/>
                </a:cubicBezTo>
                <a:cubicBezTo>
                  <a:pt x="655040" y="272323"/>
                  <a:pt x="652631" y="271943"/>
                  <a:pt x="650613" y="271183"/>
                </a:cubicBezTo>
                <a:cubicBezTo>
                  <a:pt x="648595" y="270423"/>
                  <a:pt x="646939" y="269322"/>
                  <a:pt x="645648" y="267879"/>
                </a:cubicBezTo>
                <a:cubicBezTo>
                  <a:pt x="644357" y="266435"/>
                  <a:pt x="643402" y="264666"/>
                  <a:pt x="642783" y="262572"/>
                </a:cubicBezTo>
                <a:cubicBezTo>
                  <a:pt x="642165" y="260478"/>
                  <a:pt x="641855" y="258106"/>
                  <a:pt x="641855" y="255458"/>
                </a:cubicBezTo>
                <a:cubicBezTo>
                  <a:pt x="641855" y="253158"/>
                  <a:pt x="642186" y="250982"/>
                  <a:pt x="642848" y="248931"/>
                </a:cubicBezTo>
                <a:cubicBezTo>
                  <a:pt x="643510" y="246880"/>
                  <a:pt x="644476" y="245079"/>
                  <a:pt x="645746" y="243527"/>
                </a:cubicBezTo>
                <a:cubicBezTo>
                  <a:pt x="647016" y="241975"/>
                  <a:pt x="648572" y="240743"/>
                  <a:pt x="650418" y="239831"/>
                </a:cubicBezTo>
                <a:cubicBezTo>
                  <a:pt x="652262" y="238920"/>
                  <a:pt x="654357" y="238464"/>
                  <a:pt x="656701" y="238464"/>
                </a:cubicBezTo>
                <a:cubicBezTo>
                  <a:pt x="658980" y="238464"/>
                  <a:pt x="660998" y="238822"/>
                  <a:pt x="662756" y="239539"/>
                </a:cubicBezTo>
                <a:cubicBezTo>
                  <a:pt x="664514" y="240255"/>
                  <a:pt x="665996" y="241269"/>
                  <a:pt x="667200" y="242582"/>
                </a:cubicBezTo>
                <a:cubicBezTo>
                  <a:pt x="668405" y="243896"/>
                  <a:pt x="669317" y="245491"/>
                  <a:pt x="669935" y="247368"/>
                </a:cubicBezTo>
                <a:lnTo>
                  <a:pt x="670705" y="252597"/>
                </a:lnTo>
                <a:lnTo>
                  <a:pt x="671309" y="248671"/>
                </a:lnTo>
                <a:cubicBezTo>
                  <a:pt x="672069" y="246511"/>
                  <a:pt x="673149" y="244688"/>
                  <a:pt x="674549" y="243201"/>
                </a:cubicBezTo>
                <a:cubicBezTo>
                  <a:pt x="675949" y="241714"/>
                  <a:pt x="677631" y="240586"/>
                  <a:pt x="679595" y="239815"/>
                </a:cubicBezTo>
                <a:cubicBezTo>
                  <a:pt x="681559" y="239045"/>
                  <a:pt x="683746" y="238659"/>
                  <a:pt x="686155" y="238659"/>
                </a:cubicBezTo>
                <a:cubicBezTo>
                  <a:pt x="687197" y="238659"/>
                  <a:pt x="688222" y="238724"/>
                  <a:pt x="689231" y="238855"/>
                </a:cubicBezTo>
                <a:cubicBezTo>
                  <a:pt x="690241" y="238985"/>
                  <a:pt x="691234" y="239191"/>
                  <a:pt x="692210" y="239473"/>
                </a:cubicBezTo>
                <a:close/>
                <a:moveTo>
                  <a:pt x="206435" y="225735"/>
                </a:moveTo>
                <a:lnTo>
                  <a:pt x="212133" y="225735"/>
                </a:lnTo>
                <a:lnTo>
                  <a:pt x="212133" y="271736"/>
                </a:lnTo>
                <a:lnTo>
                  <a:pt x="207054" y="271736"/>
                </a:lnTo>
                <a:lnTo>
                  <a:pt x="206858" y="265551"/>
                </a:lnTo>
                <a:cubicBezTo>
                  <a:pt x="205274" y="267851"/>
                  <a:pt x="203559" y="269555"/>
                  <a:pt x="201715" y="270662"/>
                </a:cubicBezTo>
                <a:cubicBezTo>
                  <a:pt x="199870" y="271769"/>
                  <a:pt x="197873" y="272323"/>
                  <a:pt x="195724" y="272323"/>
                </a:cubicBezTo>
                <a:cubicBezTo>
                  <a:pt x="193858" y="272323"/>
                  <a:pt x="192214" y="271932"/>
                  <a:pt x="190792" y="271151"/>
                </a:cubicBezTo>
                <a:cubicBezTo>
                  <a:pt x="189370" y="270369"/>
                  <a:pt x="188188" y="269268"/>
                  <a:pt x="187244" y="267846"/>
                </a:cubicBezTo>
                <a:cubicBezTo>
                  <a:pt x="186299" y="266424"/>
                  <a:pt x="185588" y="264715"/>
                  <a:pt x="185111" y="262718"/>
                </a:cubicBezTo>
                <a:cubicBezTo>
                  <a:pt x="184633" y="260722"/>
                  <a:pt x="184395" y="258508"/>
                  <a:pt x="184395" y="256077"/>
                </a:cubicBezTo>
                <a:cubicBezTo>
                  <a:pt x="184395" y="253299"/>
                  <a:pt x="184775" y="250830"/>
                  <a:pt x="185534" y="248671"/>
                </a:cubicBezTo>
                <a:cubicBezTo>
                  <a:pt x="186294" y="246511"/>
                  <a:pt x="187374" y="244688"/>
                  <a:pt x="188773" y="243201"/>
                </a:cubicBezTo>
                <a:cubicBezTo>
                  <a:pt x="190174" y="241714"/>
                  <a:pt x="191856" y="240586"/>
                  <a:pt x="193820" y="239815"/>
                </a:cubicBezTo>
                <a:cubicBezTo>
                  <a:pt x="195784" y="239045"/>
                  <a:pt x="197971" y="238659"/>
                  <a:pt x="200380" y="238659"/>
                </a:cubicBezTo>
                <a:cubicBezTo>
                  <a:pt x="201422" y="238659"/>
                  <a:pt x="202447" y="238724"/>
                  <a:pt x="203457" y="238855"/>
                </a:cubicBezTo>
                <a:cubicBezTo>
                  <a:pt x="204466" y="238985"/>
                  <a:pt x="205459" y="239191"/>
                  <a:pt x="206435" y="239473"/>
                </a:cubicBezTo>
                <a:close/>
                <a:moveTo>
                  <a:pt x="139760" y="225735"/>
                </a:moveTo>
                <a:lnTo>
                  <a:pt x="145458" y="225735"/>
                </a:lnTo>
                <a:lnTo>
                  <a:pt x="145458" y="271736"/>
                </a:lnTo>
                <a:lnTo>
                  <a:pt x="140379" y="271736"/>
                </a:lnTo>
                <a:lnTo>
                  <a:pt x="140183" y="265551"/>
                </a:lnTo>
                <a:cubicBezTo>
                  <a:pt x="138599" y="267851"/>
                  <a:pt x="136884" y="269555"/>
                  <a:pt x="135040" y="270662"/>
                </a:cubicBezTo>
                <a:cubicBezTo>
                  <a:pt x="133195" y="271769"/>
                  <a:pt x="131198" y="272323"/>
                  <a:pt x="129049" y="272323"/>
                </a:cubicBezTo>
                <a:cubicBezTo>
                  <a:pt x="127183" y="272323"/>
                  <a:pt x="125539" y="271932"/>
                  <a:pt x="124117" y="271151"/>
                </a:cubicBezTo>
                <a:cubicBezTo>
                  <a:pt x="122695" y="270369"/>
                  <a:pt x="121512" y="269268"/>
                  <a:pt x="120568" y="267846"/>
                </a:cubicBezTo>
                <a:cubicBezTo>
                  <a:pt x="119624" y="266424"/>
                  <a:pt x="118913" y="264715"/>
                  <a:pt x="118436" y="262718"/>
                </a:cubicBezTo>
                <a:cubicBezTo>
                  <a:pt x="117958" y="260722"/>
                  <a:pt x="117720" y="258508"/>
                  <a:pt x="117720" y="256077"/>
                </a:cubicBezTo>
                <a:cubicBezTo>
                  <a:pt x="117720" y="253299"/>
                  <a:pt x="118100" y="250830"/>
                  <a:pt x="118859" y="248671"/>
                </a:cubicBezTo>
                <a:cubicBezTo>
                  <a:pt x="119619" y="246511"/>
                  <a:pt x="120699" y="244688"/>
                  <a:pt x="122099" y="243201"/>
                </a:cubicBezTo>
                <a:cubicBezTo>
                  <a:pt x="123498" y="241714"/>
                  <a:pt x="125181" y="240586"/>
                  <a:pt x="127145" y="239815"/>
                </a:cubicBezTo>
                <a:cubicBezTo>
                  <a:pt x="129109" y="239045"/>
                  <a:pt x="131296" y="238659"/>
                  <a:pt x="133705" y="238659"/>
                </a:cubicBezTo>
                <a:cubicBezTo>
                  <a:pt x="134747" y="238659"/>
                  <a:pt x="135772" y="238724"/>
                  <a:pt x="136782" y="238855"/>
                </a:cubicBezTo>
                <a:cubicBezTo>
                  <a:pt x="137791" y="238985"/>
                  <a:pt x="138784" y="239191"/>
                  <a:pt x="139760" y="239473"/>
                </a:cubicBezTo>
                <a:close/>
                <a:moveTo>
                  <a:pt x="1007674" y="225344"/>
                </a:moveTo>
                <a:cubicBezTo>
                  <a:pt x="1009931" y="225344"/>
                  <a:pt x="1012427" y="225605"/>
                  <a:pt x="1015162" y="226125"/>
                </a:cubicBezTo>
                <a:lnTo>
                  <a:pt x="1015162" y="231009"/>
                </a:lnTo>
                <a:cubicBezTo>
                  <a:pt x="1012188" y="230379"/>
                  <a:pt x="1009627" y="230065"/>
                  <a:pt x="1007478" y="230065"/>
                </a:cubicBezTo>
                <a:cubicBezTo>
                  <a:pt x="1002378" y="230065"/>
                  <a:pt x="999828" y="232734"/>
                  <a:pt x="999828" y="238073"/>
                </a:cubicBezTo>
                <a:lnTo>
                  <a:pt x="999828" y="243803"/>
                </a:lnTo>
                <a:lnTo>
                  <a:pt x="1014152" y="243803"/>
                </a:lnTo>
                <a:lnTo>
                  <a:pt x="1014152" y="248524"/>
                </a:lnTo>
                <a:lnTo>
                  <a:pt x="999828" y="248524"/>
                </a:lnTo>
                <a:lnTo>
                  <a:pt x="999828" y="271736"/>
                </a:lnTo>
                <a:lnTo>
                  <a:pt x="994065" y="271736"/>
                </a:lnTo>
                <a:lnTo>
                  <a:pt x="994065" y="248524"/>
                </a:lnTo>
                <a:lnTo>
                  <a:pt x="983550" y="248524"/>
                </a:lnTo>
                <a:lnTo>
                  <a:pt x="983550" y="243803"/>
                </a:lnTo>
                <a:lnTo>
                  <a:pt x="994065" y="243803"/>
                </a:lnTo>
                <a:lnTo>
                  <a:pt x="994065" y="238399"/>
                </a:lnTo>
                <a:cubicBezTo>
                  <a:pt x="994065" y="229695"/>
                  <a:pt x="998601" y="225344"/>
                  <a:pt x="1007674" y="225344"/>
                </a:cubicBezTo>
                <a:close/>
                <a:moveTo>
                  <a:pt x="475400" y="225344"/>
                </a:moveTo>
                <a:cubicBezTo>
                  <a:pt x="476030" y="225344"/>
                  <a:pt x="476616" y="225458"/>
                  <a:pt x="477158" y="225686"/>
                </a:cubicBezTo>
                <a:cubicBezTo>
                  <a:pt x="477701" y="225914"/>
                  <a:pt x="478173" y="226234"/>
                  <a:pt x="478575" y="226646"/>
                </a:cubicBezTo>
                <a:cubicBezTo>
                  <a:pt x="478976" y="227059"/>
                  <a:pt x="479291" y="227531"/>
                  <a:pt x="479519" y="228062"/>
                </a:cubicBezTo>
                <a:cubicBezTo>
                  <a:pt x="479747" y="228594"/>
                  <a:pt x="479860" y="229175"/>
                  <a:pt x="479860" y="229804"/>
                </a:cubicBezTo>
                <a:cubicBezTo>
                  <a:pt x="479860" y="230412"/>
                  <a:pt x="479747" y="230987"/>
                  <a:pt x="479519" y="231530"/>
                </a:cubicBezTo>
                <a:cubicBezTo>
                  <a:pt x="479291" y="232072"/>
                  <a:pt x="478976" y="232550"/>
                  <a:pt x="478575" y="232962"/>
                </a:cubicBezTo>
                <a:cubicBezTo>
                  <a:pt x="478173" y="233374"/>
                  <a:pt x="477701" y="233695"/>
                  <a:pt x="477158" y="233922"/>
                </a:cubicBezTo>
                <a:cubicBezTo>
                  <a:pt x="476616" y="234150"/>
                  <a:pt x="476030" y="234265"/>
                  <a:pt x="475400" y="234265"/>
                </a:cubicBezTo>
                <a:cubicBezTo>
                  <a:pt x="474771" y="234265"/>
                  <a:pt x="474185" y="234150"/>
                  <a:pt x="473642" y="233922"/>
                </a:cubicBezTo>
                <a:cubicBezTo>
                  <a:pt x="473100" y="233695"/>
                  <a:pt x="472628" y="233374"/>
                  <a:pt x="472226" y="232962"/>
                </a:cubicBezTo>
                <a:cubicBezTo>
                  <a:pt x="471824" y="232550"/>
                  <a:pt x="471510" y="232072"/>
                  <a:pt x="471282" y="231530"/>
                </a:cubicBezTo>
                <a:cubicBezTo>
                  <a:pt x="471054" y="230987"/>
                  <a:pt x="470940" y="230412"/>
                  <a:pt x="470940" y="229804"/>
                </a:cubicBezTo>
                <a:cubicBezTo>
                  <a:pt x="470940" y="229175"/>
                  <a:pt x="471054" y="228594"/>
                  <a:pt x="471282" y="228062"/>
                </a:cubicBezTo>
                <a:cubicBezTo>
                  <a:pt x="471510" y="227531"/>
                  <a:pt x="471824" y="227059"/>
                  <a:pt x="472226" y="226646"/>
                </a:cubicBezTo>
                <a:cubicBezTo>
                  <a:pt x="472628" y="226234"/>
                  <a:pt x="473100" y="225914"/>
                  <a:pt x="473642" y="225686"/>
                </a:cubicBezTo>
                <a:cubicBezTo>
                  <a:pt x="474185" y="225458"/>
                  <a:pt x="474771" y="225344"/>
                  <a:pt x="475400" y="225344"/>
                </a:cubicBezTo>
                <a:close/>
                <a:moveTo>
                  <a:pt x="161075" y="225344"/>
                </a:moveTo>
                <a:cubicBezTo>
                  <a:pt x="161705" y="225344"/>
                  <a:pt x="162291" y="225458"/>
                  <a:pt x="162833" y="225686"/>
                </a:cubicBezTo>
                <a:cubicBezTo>
                  <a:pt x="163376" y="225914"/>
                  <a:pt x="163848" y="226234"/>
                  <a:pt x="164250" y="226646"/>
                </a:cubicBezTo>
                <a:cubicBezTo>
                  <a:pt x="164651" y="227059"/>
                  <a:pt x="164966" y="227531"/>
                  <a:pt x="165194" y="228062"/>
                </a:cubicBezTo>
                <a:cubicBezTo>
                  <a:pt x="165421" y="228594"/>
                  <a:pt x="165536" y="229175"/>
                  <a:pt x="165536" y="229804"/>
                </a:cubicBezTo>
                <a:cubicBezTo>
                  <a:pt x="165536" y="230412"/>
                  <a:pt x="165421" y="230987"/>
                  <a:pt x="165194" y="231530"/>
                </a:cubicBezTo>
                <a:cubicBezTo>
                  <a:pt x="164966" y="232072"/>
                  <a:pt x="164651" y="232550"/>
                  <a:pt x="164250" y="232962"/>
                </a:cubicBezTo>
                <a:cubicBezTo>
                  <a:pt x="163848" y="233374"/>
                  <a:pt x="163376" y="233695"/>
                  <a:pt x="162833" y="233922"/>
                </a:cubicBezTo>
                <a:cubicBezTo>
                  <a:pt x="162291" y="234150"/>
                  <a:pt x="161705" y="234265"/>
                  <a:pt x="161075" y="234265"/>
                </a:cubicBezTo>
                <a:cubicBezTo>
                  <a:pt x="160446" y="234265"/>
                  <a:pt x="159860" y="234150"/>
                  <a:pt x="159317" y="233922"/>
                </a:cubicBezTo>
                <a:cubicBezTo>
                  <a:pt x="158775" y="233695"/>
                  <a:pt x="158303" y="233374"/>
                  <a:pt x="157901" y="232962"/>
                </a:cubicBezTo>
                <a:cubicBezTo>
                  <a:pt x="157499" y="232550"/>
                  <a:pt x="157185" y="232072"/>
                  <a:pt x="156957" y="231530"/>
                </a:cubicBezTo>
                <a:cubicBezTo>
                  <a:pt x="156729" y="230987"/>
                  <a:pt x="156615" y="230412"/>
                  <a:pt x="156615" y="229804"/>
                </a:cubicBezTo>
                <a:cubicBezTo>
                  <a:pt x="156615" y="229175"/>
                  <a:pt x="156729" y="228594"/>
                  <a:pt x="156957" y="228062"/>
                </a:cubicBezTo>
                <a:cubicBezTo>
                  <a:pt x="157185" y="227531"/>
                  <a:pt x="157499" y="227059"/>
                  <a:pt x="157901" y="226646"/>
                </a:cubicBezTo>
                <a:cubicBezTo>
                  <a:pt x="158303" y="226234"/>
                  <a:pt x="158775" y="225914"/>
                  <a:pt x="159317" y="225686"/>
                </a:cubicBezTo>
                <a:cubicBezTo>
                  <a:pt x="159860" y="225458"/>
                  <a:pt x="160446" y="225344"/>
                  <a:pt x="161075" y="225344"/>
                </a:cubicBezTo>
                <a:close/>
                <a:moveTo>
                  <a:pt x="1037374" y="186128"/>
                </a:moveTo>
                <a:cubicBezTo>
                  <a:pt x="1038047" y="186128"/>
                  <a:pt x="1038687" y="186263"/>
                  <a:pt x="1039295" y="186535"/>
                </a:cubicBezTo>
                <a:cubicBezTo>
                  <a:pt x="1039903" y="186806"/>
                  <a:pt x="1040434" y="187169"/>
                  <a:pt x="1040890" y="187625"/>
                </a:cubicBezTo>
                <a:cubicBezTo>
                  <a:pt x="1041346" y="188081"/>
                  <a:pt x="1041710" y="188613"/>
                  <a:pt x="1041981" y="189221"/>
                </a:cubicBezTo>
                <a:cubicBezTo>
                  <a:pt x="1042252" y="189828"/>
                  <a:pt x="1042388" y="190469"/>
                  <a:pt x="1042388" y="191141"/>
                </a:cubicBezTo>
                <a:cubicBezTo>
                  <a:pt x="1042388" y="191836"/>
                  <a:pt x="1042252" y="192482"/>
                  <a:pt x="1041981" y="193079"/>
                </a:cubicBezTo>
                <a:cubicBezTo>
                  <a:pt x="1041710" y="193675"/>
                  <a:pt x="1041346" y="194202"/>
                  <a:pt x="1040890" y="194658"/>
                </a:cubicBezTo>
                <a:cubicBezTo>
                  <a:pt x="1040434" y="195113"/>
                  <a:pt x="1039903" y="195471"/>
                  <a:pt x="1039295" y="195732"/>
                </a:cubicBezTo>
                <a:cubicBezTo>
                  <a:pt x="1038687" y="195992"/>
                  <a:pt x="1038047" y="196122"/>
                  <a:pt x="1037374" y="196122"/>
                </a:cubicBezTo>
                <a:cubicBezTo>
                  <a:pt x="1036680" y="196122"/>
                  <a:pt x="1036034" y="195992"/>
                  <a:pt x="1035437" y="195732"/>
                </a:cubicBezTo>
                <a:cubicBezTo>
                  <a:pt x="1034840" y="195471"/>
                  <a:pt x="1034314" y="195113"/>
                  <a:pt x="1033858" y="194658"/>
                </a:cubicBezTo>
                <a:cubicBezTo>
                  <a:pt x="1033402" y="194202"/>
                  <a:pt x="1033044" y="193675"/>
                  <a:pt x="1032784" y="193079"/>
                </a:cubicBezTo>
                <a:cubicBezTo>
                  <a:pt x="1032523" y="192482"/>
                  <a:pt x="1032393" y="191836"/>
                  <a:pt x="1032393" y="191141"/>
                </a:cubicBezTo>
                <a:cubicBezTo>
                  <a:pt x="1032393" y="190469"/>
                  <a:pt x="1032523" y="189828"/>
                  <a:pt x="1032784" y="189221"/>
                </a:cubicBezTo>
                <a:cubicBezTo>
                  <a:pt x="1033044" y="188613"/>
                  <a:pt x="1033402" y="188081"/>
                  <a:pt x="1033858" y="187625"/>
                </a:cubicBezTo>
                <a:cubicBezTo>
                  <a:pt x="1034314" y="187169"/>
                  <a:pt x="1034840" y="186806"/>
                  <a:pt x="1035437" y="186535"/>
                </a:cubicBezTo>
                <a:cubicBezTo>
                  <a:pt x="1036034" y="186263"/>
                  <a:pt x="1036680" y="186128"/>
                  <a:pt x="1037374" y="186128"/>
                </a:cubicBezTo>
                <a:close/>
                <a:moveTo>
                  <a:pt x="932664" y="180658"/>
                </a:moveTo>
                <a:cubicBezTo>
                  <a:pt x="931253" y="180658"/>
                  <a:pt x="930038" y="180799"/>
                  <a:pt x="929018" y="181082"/>
                </a:cubicBezTo>
                <a:cubicBezTo>
                  <a:pt x="927998" y="181364"/>
                  <a:pt x="927162" y="181765"/>
                  <a:pt x="926511" y="182286"/>
                </a:cubicBezTo>
                <a:cubicBezTo>
                  <a:pt x="925860" y="182807"/>
                  <a:pt x="925377" y="183431"/>
                  <a:pt x="925062" y="184158"/>
                </a:cubicBezTo>
                <a:cubicBezTo>
                  <a:pt x="924748" y="184885"/>
                  <a:pt x="924590" y="185704"/>
                  <a:pt x="924590" y="186616"/>
                </a:cubicBezTo>
                <a:cubicBezTo>
                  <a:pt x="924590" y="187245"/>
                  <a:pt x="924688" y="187848"/>
                  <a:pt x="924883" y="188423"/>
                </a:cubicBezTo>
                <a:cubicBezTo>
                  <a:pt x="925079" y="188998"/>
                  <a:pt x="925393" y="189508"/>
                  <a:pt x="925828" y="189953"/>
                </a:cubicBezTo>
                <a:cubicBezTo>
                  <a:pt x="926262" y="190398"/>
                  <a:pt x="926826" y="190751"/>
                  <a:pt x="927520" y="191011"/>
                </a:cubicBezTo>
                <a:cubicBezTo>
                  <a:pt x="928215" y="191272"/>
                  <a:pt x="929061" y="191402"/>
                  <a:pt x="930060" y="191402"/>
                </a:cubicBezTo>
                <a:cubicBezTo>
                  <a:pt x="931362" y="191402"/>
                  <a:pt x="932854" y="191006"/>
                  <a:pt x="934536" y="190214"/>
                </a:cubicBezTo>
                <a:cubicBezTo>
                  <a:pt x="936218" y="189421"/>
                  <a:pt x="937993" y="188168"/>
                  <a:pt x="939859" y="186453"/>
                </a:cubicBezTo>
                <a:lnTo>
                  <a:pt x="939859" y="180658"/>
                </a:lnTo>
                <a:close/>
                <a:moveTo>
                  <a:pt x="761216" y="180658"/>
                </a:moveTo>
                <a:cubicBezTo>
                  <a:pt x="759805" y="180658"/>
                  <a:pt x="758589" y="180799"/>
                  <a:pt x="757569" y="181082"/>
                </a:cubicBezTo>
                <a:cubicBezTo>
                  <a:pt x="756549" y="181364"/>
                  <a:pt x="755713" y="181765"/>
                  <a:pt x="755062" y="182286"/>
                </a:cubicBezTo>
                <a:cubicBezTo>
                  <a:pt x="754411" y="182807"/>
                  <a:pt x="753928" y="183431"/>
                  <a:pt x="753613" y="184158"/>
                </a:cubicBezTo>
                <a:cubicBezTo>
                  <a:pt x="753299" y="184885"/>
                  <a:pt x="753142" y="185704"/>
                  <a:pt x="753142" y="186616"/>
                </a:cubicBezTo>
                <a:cubicBezTo>
                  <a:pt x="753142" y="187245"/>
                  <a:pt x="753239" y="187848"/>
                  <a:pt x="753435" y="188423"/>
                </a:cubicBezTo>
                <a:cubicBezTo>
                  <a:pt x="753630" y="188998"/>
                  <a:pt x="753945" y="189508"/>
                  <a:pt x="754379" y="189953"/>
                </a:cubicBezTo>
                <a:cubicBezTo>
                  <a:pt x="754813" y="190398"/>
                  <a:pt x="755377" y="190751"/>
                  <a:pt x="756072" y="191011"/>
                </a:cubicBezTo>
                <a:cubicBezTo>
                  <a:pt x="756766" y="191272"/>
                  <a:pt x="757613" y="191402"/>
                  <a:pt x="758611" y="191402"/>
                </a:cubicBezTo>
                <a:cubicBezTo>
                  <a:pt x="759913" y="191402"/>
                  <a:pt x="761406" y="191006"/>
                  <a:pt x="763087" y="190214"/>
                </a:cubicBezTo>
                <a:cubicBezTo>
                  <a:pt x="764769" y="189421"/>
                  <a:pt x="766544" y="188168"/>
                  <a:pt x="768411" y="186453"/>
                </a:cubicBezTo>
                <a:lnTo>
                  <a:pt x="768411" y="180658"/>
                </a:lnTo>
                <a:close/>
                <a:moveTo>
                  <a:pt x="895313" y="167148"/>
                </a:moveTo>
                <a:cubicBezTo>
                  <a:pt x="892231" y="167148"/>
                  <a:pt x="889827" y="168146"/>
                  <a:pt x="888102" y="170143"/>
                </a:cubicBezTo>
                <a:cubicBezTo>
                  <a:pt x="886376" y="172140"/>
                  <a:pt x="885514" y="175265"/>
                  <a:pt x="885514" y="179519"/>
                </a:cubicBezTo>
                <a:cubicBezTo>
                  <a:pt x="885514" y="183469"/>
                  <a:pt x="886094" y="186415"/>
                  <a:pt x="887255" y="188358"/>
                </a:cubicBezTo>
                <a:cubicBezTo>
                  <a:pt x="888417" y="190300"/>
                  <a:pt x="890061" y="191272"/>
                  <a:pt x="892188" y="191272"/>
                </a:cubicBezTo>
                <a:cubicBezTo>
                  <a:pt x="893620" y="191272"/>
                  <a:pt x="895134" y="190631"/>
                  <a:pt x="896729" y="189351"/>
                </a:cubicBezTo>
                <a:cubicBezTo>
                  <a:pt x="898325" y="188070"/>
                  <a:pt x="900001" y="186171"/>
                  <a:pt x="901759" y="183653"/>
                </a:cubicBezTo>
                <a:lnTo>
                  <a:pt x="901759" y="168482"/>
                </a:lnTo>
                <a:cubicBezTo>
                  <a:pt x="900826" y="168048"/>
                  <a:pt x="899795" y="167717"/>
                  <a:pt x="898666" y="167489"/>
                </a:cubicBezTo>
                <a:cubicBezTo>
                  <a:pt x="897538" y="167261"/>
                  <a:pt x="896420" y="167148"/>
                  <a:pt x="895313" y="167148"/>
                </a:cubicBezTo>
                <a:close/>
                <a:moveTo>
                  <a:pt x="828639" y="167148"/>
                </a:moveTo>
                <a:cubicBezTo>
                  <a:pt x="825557" y="167148"/>
                  <a:pt x="823153" y="168146"/>
                  <a:pt x="821428" y="170143"/>
                </a:cubicBezTo>
                <a:cubicBezTo>
                  <a:pt x="819702" y="172140"/>
                  <a:pt x="818840" y="175265"/>
                  <a:pt x="818840" y="179519"/>
                </a:cubicBezTo>
                <a:cubicBezTo>
                  <a:pt x="818840" y="183469"/>
                  <a:pt x="819420" y="186415"/>
                  <a:pt x="820582" y="188358"/>
                </a:cubicBezTo>
                <a:cubicBezTo>
                  <a:pt x="821743" y="190300"/>
                  <a:pt x="823387" y="191272"/>
                  <a:pt x="825514" y="191272"/>
                </a:cubicBezTo>
                <a:cubicBezTo>
                  <a:pt x="826946" y="191272"/>
                  <a:pt x="828460" y="190631"/>
                  <a:pt x="830055" y="189351"/>
                </a:cubicBezTo>
                <a:cubicBezTo>
                  <a:pt x="831651" y="188070"/>
                  <a:pt x="833327" y="186171"/>
                  <a:pt x="835085" y="183653"/>
                </a:cubicBezTo>
                <a:lnTo>
                  <a:pt x="835085" y="168482"/>
                </a:lnTo>
                <a:cubicBezTo>
                  <a:pt x="834152" y="168048"/>
                  <a:pt x="833121" y="167717"/>
                  <a:pt x="831993" y="167489"/>
                </a:cubicBezTo>
                <a:cubicBezTo>
                  <a:pt x="830864" y="167261"/>
                  <a:pt x="829746" y="167148"/>
                  <a:pt x="828639" y="167148"/>
                </a:cubicBezTo>
                <a:close/>
                <a:moveTo>
                  <a:pt x="475400" y="167083"/>
                </a:moveTo>
                <a:cubicBezTo>
                  <a:pt x="473707" y="167083"/>
                  <a:pt x="472259" y="167413"/>
                  <a:pt x="471054" y="168075"/>
                </a:cubicBezTo>
                <a:cubicBezTo>
                  <a:pt x="469850" y="168737"/>
                  <a:pt x="468862" y="169622"/>
                  <a:pt x="468092" y="170729"/>
                </a:cubicBezTo>
                <a:cubicBezTo>
                  <a:pt x="467321" y="171836"/>
                  <a:pt x="466757" y="173122"/>
                  <a:pt x="466399" y="174587"/>
                </a:cubicBezTo>
                <a:cubicBezTo>
                  <a:pt x="466040" y="176051"/>
                  <a:pt x="465861" y="177587"/>
                  <a:pt x="465861" y="179193"/>
                </a:cubicBezTo>
                <a:cubicBezTo>
                  <a:pt x="465861" y="181212"/>
                  <a:pt x="466084" y="182981"/>
                  <a:pt x="466529" y="184500"/>
                </a:cubicBezTo>
                <a:cubicBezTo>
                  <a:pt x="466974" y="186019"/>
                  <a:pt x="467608" y="187283"/>
                  <a:pt x="468433" y="188293"/>
                </a:cubicBezTo>
                <a:cubicBezTo>
                  <a:pt x="469258" y="189302"/>
                  <a:pt x="470256" y="190062"/>
                  <a:pt x="471429" y="190572"/>
                </a:cubicBezTo>
                <a:cubicBezTo>
                  <a:pt x="472600" y="191082"/>
                  <a:pt x="473925" y="191337"/>
                  <a:pt x="475400" y="191337"/>
                </a:cubicBezTo>
                <a:cubicBezTo>
                  <a:pt x="477093" y="191337"/>
                  <a:pt x="478542" y="191006"/>
                  <a:pt x="479747" y="190344"/>
                </a:cubicBezTo>
                <a:cubicBezTo>
                  <a:pt x="480951" y="189682"/>
                  <a:pt x="481939" y="188797"/>
                  <a:pt x="482709" y="187690"/>
                </a:cubicBezTo>
                <a:cubicBezTo>
                  <a:pt x="483480" y="186583"/>
                  <a:pt x="484044" y="185297"/>
                  <a:pt x="484402" y="183833"/>
                </a:cubicBezTo>
                <a:cubicBezTo>
                  <a:pt x="484760" y="182367"/>
                  <a:pt x="484939" y="180821"/>
                  <a:pt x="484939" y="179193"/>
                </a:cubicBezTo>
                <a:cubicBezTo>
                  <a:pt x="484939" y="177175"/>
                  <a:pt x="484717" y="175411"/>
                  <a:pt x="484272" y="173903"/>
                </a:cubicBezTo>
                <a:cubicBezTo>
                  <a:pt x="483827" y="172395"/>
                  <a:pt x="483192" y="171136"/>
                  <a:pt x="482367" y="170126"/>
                </a:cubicBezTo>
                <a:cubicBezTo>
                  <a:pt x="481543" y="169117"/>
                  <a:pt x="480539" y="168358"/>
                  <a:pt x="479356" y="167848"/>
                </a:cubicBezTo>
                <a:cubicBezTo>
                  <a:pt x="478173" y="167337"/>
                  <a:pt x="476855" y="167083"/>
                  <a:pt x="475400" y="167083"/>
                </a:cubicBezTo>
                <a:close/>
                <a:moveTo>
                  <a:pt x="999339" y="166789"/>
                </a:moveTo>
                <a:cubicBezTo>
                  <a:pt x="998102" y="166789"/>
                  <a:pt x="996974" y="167028"/>
                  <a:pt x="995953" y="167506"/>
                </a:cubicBezTo>
                <a:cubicBezTo>
                  <a:pt x="994933" y="167983"/>
                  <a:pt x="994054" y="168656"/>
                  <a:pt x="993316" y="169524"/>
                </a:cubicBezTo>
                <a:cubicBezTo>
                  <a:pt x="992578" y="170392"/>
                  <a:pt x="991982" y="171434"/>
                  <a:pt x="991526" y="172650"/>
                </a:cubicBezTo>
                <a:cubicBezTo>
                  <a:pt x="991070" y="173865"/>
                  <a:pt x="990788" y="175200"/>
                  <a:pt x="990679" y="176654"/>
                </a:cubicBezTo>
                <a:lnTo>
                  <a:pt x="1007869" y="176654"/>
                </a:lnTo>
                <a:cubicBezTo>
                  <a:pt x="1007934" y="175200"/>
                  <a:pt x="1007793" y="173871"/>
                  <a:pt x="1007446" y="172666"/>
                </a:cubicBezTo>
                <a:cubicBezTo>
                  <a:pt x="1007099" y="171461"/>
                  <a:pt x="1006561" y="170425"/>
                  <a:pt x="1005834" y="169557"/>
                </a:cubicBezTo>
                <a:cubicBezTo>
                  <a:pt x="1005107" y="168689"/>
                  <a:pt x="1004201" y="168010"/>
                  <a:pt x="1003116" y="167522"/>
                </a:cubicBezTo>
                <a:cubicBezTo>
                  <a:pt x="1002031" y="167034"/>
                  <a:pt x="1000772" y="166789"/>
                  <a:pt x="999339" y="166789"/>
                </a:cubicBezTo>
                <a:close/>
                <a:moveTo>
                  <a:pt x="656440" y="166789"/>
                </a:moveTo>
                <a:cubicBezTo>
                  <a:pt x="655203" y="166789"/>
                  <a:pt x="654075" y="167028"/>
                  <a:pt x="653055" y="167506"/>
                </a:cubicBezTo>
                <a:cubicBezTo>
                  <a:pt x="652034" y="167983"/>
                  <a:pt x="651155" y="168656"/>
                  <a:pt x="650418" y="169524"/>
                </a:cubicBezTo>
                <a:cubicBezTo>
                  <a:pt x="649679" y="170392"/>
                  <a:pt x="649083" y="171434"/>
                  <a:pt x="648627" y="172650"/>
                </a:cubicBezTo>
                <a:cubicBezTo>
                  <a:pt x="648171" y="173865"/>
                  <a:pt x="647889" y="175200"/>
                  <a:pt x="647781" y="176654"/>
                </a:cubicBezTo>
                <a:lnTo>
                  <a:pt x="664970" y="176654"/>
                </a:lnTo>
                <a:cubicBezTo>
                  <a:pt x="665035" y="175200"/>
                  <a:pt x="664894" y="173871"/>
                  <a:pt x="664547" y="172666"/>
                </a:cubicBezTo>
                <a:cubicBezTo>
                  <a:pt x="664199" y="171461"/>
                  <a:pt x="663663" y="170425"/>
                  <a:pt x="662936" y="169557"/>
                </a:cubicBezTo>
                <a:cubicBezTo>
                  <a:pt x="662208" y="168689"/>
                  <a:pt x="661302" y="168010"/>
                  <a:pt x="660217" y="167522"/>
                </a:cubicBezTo>
                <a:cubicBezTo>
                  <a:pt x="659132" y="167034"/>
                  <a:pt x="657873" y="166789"/>
                  <a:pt x="656440" y="166789"/>
                </a:cubicBezTo>
                <a:close/>
                <a:moveTo>
                  <a:pt x="304015" y="166789"/>
                </a:moveTo>
                <a:cubicBezTo>
                  <a:pt x="302778" y="166789"/>
                  <a:pt x="301650" y="167028"/>
                  <a:pt x="300630" y="167506"/>
                </a:cubicBezTo>
                <a:cubicBezTo>
                  <a:pt x="299609" y="167983"/>
                  <a:pt x="298730" y="168656"/>
                  <a:pt x="297993" y="169524"/>
                </a:cubicBezTo>
                <a:cubicBezTo>
                  <a:pt x="297255" y="170392"/>
                  <a:pt x="296658" y="171434"/>
                  <a:pt x="296202" y="172650"/>
                </a:cubicBezTo>
                <a:cubicBezTo>
                  <a:pt x="295746" y="173865"/>
                  <a:pt x="295464" y="175200"/>
                  <a:pt x="295355" y="176654"/>
                </a:cubicBezTo>
                <a:lnTo>
                  <a:pt x="312545" y="176654"/>
                </a:lnTo>
                <a:cubicBezTo>
                  <a:pt x="312610" y="175200"/>
                  <a:pt x="312469" y="173871"/>
                  <a:pt x="312122" y="172666"/>
                </a:cubicBezTo>
                <a:cubicBezTo>
                  <a:pt x="311775" y="171461"/>
                  <a:pt x="311237" y="170425"/>
                  <a:pt x="310510" y="169557"/>
                </a:cubicBezTo>
                <a:cubicBezTo>
                  <a:pt x="309783" y="168689"/>
                  <a:pt x="308877" y="168010"/>
                  <a:pt x="307792" y="167522"/>
                </a:cubicBezTo>
                <a:cubicBezTo>
                  <a:pt x="306707" y="167034"/>
                  <a:pt x="305448" y="166789"/>
                  <a:pt x="304015" y="166789"/>
                </a:cubicBezTo>
                <a:close/>
                <a:moveTo>
                  <a:pt x="132565" y="166789"/>
                </a:moveTo>
                <a:cubicBezTo>
                  <a:pt x="131328" y="166789"/>
                  <a:pt x="130200" y="167028"/>
                  <a:pt x="129180" y="167506"/>
                </a:cubicBezTo>
                <a:cubicBezTo>
                  <a:pt x="128159" y="167983"/>
                  <a:pt x="127280" y="168656"/>
                  <a:pt x="126542" y="169524"/>
                </a:cubicBezTo>
                <a:cubicBezTo>
                  <a:pt x="125804" y="170392"/>
                  <a:pt x="125208" y="171434"/>
                  <a:pt x="124752" y="172650"/>
                </a:cubicBezTo>
                <a:cubicBezTo>
                  <a:pt x="124296" y="173865"/>
                  <a:pt x="124014" y="175200"/>
                  <a:pt x="123905" y="176654"/>
                </a:cubicBezTo>
                <a:lnTo>
                  <a:pt x="141095" y="176654"/>
                </a:lnTo>
                <a:cubicBezTo>
                  <a:pt x="141160" y="175200"/>
                  <a:pt x="141019" y="173871"/>
                  <a:pt x="140672" y="172666"/>
                </a:cubicBezTo>
                <a:cubicBezTo>
                  <a:pt x="140325" y="171461"/>
                  <a:pt x="139787" y="170425"/>
                  <a:pt x="139060" y="169557"/>
                </a:cubicBezTo>
                <a:cubicBezTo>
                  <a:pt x="138333" y="168689"/>
                  <a:pt x="137427" y="168010"/>
                  <a:pt x="136342" y="167522"/>
                </a:cubicBezTo>
                <a:cubicBezTo>
                  <a:pt x="135257" y="167034"/>
                  <a:pt x="133998" y="166789"/>
                  <a:pt x="132565" y="166789"/>
                </a:cubicBezTo>
                <a:close/>
                <a:moveTo>
                  <a:pt x="854269" y="162850"/>
                </a:moveTo>
                <a:lnTo>
                  <a:pt x="869668" y="162850"/>
                </a:lnTo>
                <a:lnTo>
                  <a:pt x="869668" y="190816"/>
                </a:lnTo>
                <a:lnTo>
                  <a:pt x="879402" y="190816"/>
                </a:lnTo>
                <a:lnTo>
                  <a:pt x="879402" y="195537"/>
                </a:lnTo>
                <a:lnTo>
                  <a:pt x="853196" y="195537"/>
                </a:lnTo>
                <a:lnTo>
                  <a:pt x="853196" y="190816"/>
                </a:lnTo>
                <a:lnTo>
                  <a:pt x="863938" y="190816"/>
                </a:lnTo>
                <a:lnTo>
                  <a:pt x="863938" y="167538"/>
                </a:lnTo>
                <a:lnTo>
                  <a:pt x="854269" y="167538"/>
                </a:lnTo>
                <a:close/>
                <a:moveTo>
                  <a:pt x="726339" y="162395"/>
                </a:moveTo>
                <a:cubicBezTo>
                  <a:pt x="728031" y="162395"/>
                  <a:pt x="729616" y="162514"/>
                  <a:pt x="731092" y="162752"/>
                </a:cubicBezTo>
                <a:cubicBezTo>
                  <a:pt x="732568" y="162991"/>
                  <a:pt x="733978" y="163382"/>
                  <a:pt x="735324" y="163925"/>
                </a:cubicBezTo>
                <a:lnTo>
                  <a:pt x="735324" y="169329"/>
                </a:lnTo>
                <a:cubicBezTo>
                  <a:pt x="733913" y="168591"/>
                  <a:pt x="732475" y="168054"/>
                  <a:pt x="731010" y="167717"/>
                </a:cubicBezTo>
                <a:cubicBezTo>
                  <a:pt x="729545" y="167381"/>
                  <a:pt x="728031" y="167213"/>
                  <a:pt x="726469" y="167213"/>
                </a:cubicBezTo>
                <a:cubicBezTo>
                  <a:pt x="725014" y="167213"/>
                  <a:pt x="723642" y="167489"/>
                  <a:pt x="722350" y="168043"/>
                </a:cubicBezTo>
                <a:cubicBezTo>
                  <a:pt x="721059" y="168596"/>
                  <a:pt x="719925" y="169394"/>
                  <a:pt x="718948" y="170436"/>
                </a:cubicBezTo>
                <a:cubicBezTo>
                  <a:pt x="717972" y="171478"/>
                  <a:pt x="717201" y="172747"/>
                  <a:pt x="716637" y="174245"/>
                </a:cubicBezTo>
                <a:cubicBezTo>
                  <a:pt x="716073" y="175742"/>
                  <a:pt x="715790" y="177435"/>
                  <a:pt x="715790" y="179323"/>
                </a:cubicBezTo>
                <a:cubicBezTo>
                  <a:pt x="715790" y="183274"/>
                  <a:pt x="716751" y="186231"/>
                  <a:pt x="718671" y="188195"/>
                </a:cubicBezTo>
                <a:cubicBezTo>
                  <a:pt x="720593" y="190159"/>
                  <a:pt x="723257" y="191141"/>
                  <a:pt x="726664" y="191141"/>
                </a:cubicBezTo>
                <a:cubicBezTo>
                  <a:pt x="728205" y="191141"/>
                  <a:pt x="729697" y="190968"/>
                  <a:pt x="731140" y="190620"/>
                </a:cubicBezTo>
                <a:cubicBezTo>
                  <a:pt x="732584" y="190273"/>
                  <a:pt x="733978" y="189752"/>
                  <a:pt x="735324" y="189058"/>
                </a:cubicBezTo>
                <a:lnTo>
                  <a:pt x="735324" y="194332"/>
                </a:lnTo>
                <a:cubicBezTo>
                  <a:pt x="733848" y="194896"/>
                  <a:pt x="732334" y="195314"/>
                  <a:pt x="730782" y="195585"/>
                </a:cubicBezTo>
                <a:cubicBezTo>
                  <a:pt x="729230" y="195857"/>
                  <a:pt x="727630" y="195992"/>
                  <a:pt x="725980" y="195992"/>
                </a:cubicBezTo>
                <a:cubicBezTo>
                  <a:pt x="720815" y="195992"/>
                  <a:pt x="716838" y="194592"/>
                  <a:pt x="714048" y="191792"/>
                </a:cubicBezTo>
                <a:cubicBezTo>
                  <a:pt x="711260" y="188993"/>
                  <a:pt x="709865" y="184901"/>
                  <a:pt x="709865" y="179519"/>
                </a:cubicBezTo>
                <a:cubicBezTo>
                  <a:pt x="709865" y="176936"/>
                  <a:pt x="710267" y="174592"/>
                  <a:pt x="711070" y="172487"/>
                </a:cubicBezTo>
                <a:cubicBezTo>
                  <a:pt x="711873" y="170382"/>
                  <a:pt x="713001" y="168580"/>
                  <a:pt x="714455" y="167083"/>
                </a:cubicBezTo>
                <a:cubicBezTo>
                  <a:pt x="715910" y="165585"/>
                  <a:pt x="717646" y="164429"/>
                  <a:pt x="719664" y="163615"/>
                </a:cubicBezTo>
                <a:cubicBezTo>
                  <a:pt x="721683" y="162801"/>
                  <a:pt x="723908" y="162395"/>
                  <a:pt x="726339" y="162395"/>
                </a:cubicBezTo>
                <a:close/>
                <a:moveTo>
                  <a:pt x="1037374" y="162264"/>
                </a:moveTo>
                <a:cubicBezTo>
                  <a:pt x="1038047" y="162264"/>
                  <a:pt x="1038687" y="162400"/>
                  <a:pt x="1039295" y="162671"/>
                </a:cubicBezTo>
                <a:cubicBezTo>
                  <a:pt x="1039903" y="162942"/>
                  <a:pt x="1040434" y="163306"/>
                  <a:pt x="1040890" y="163762"/>
                </a:cubicBezTo>
                <a:cubicBezTo>
                  <a:pt x="1041346" y="164218"/>
                  <a:pt x="1041710" y="164749"/>
                  <a:pt x="1041981" y="165357"/>
                </a:cubicBezTo>
                <a:cubicBezTo>
                  <a:pt x="1042252" y="165965"/>
                  <a:pt x="1042388" y="166605"/>
                  <a:pt x="1042388" y="167278"/>
                </a:cubicBezTo>
                <a:cubicBezTo>
                  <a:pt x="1042388" y="167972"/>
                  <a:pt x="1042252" y="168618"/>
                  <a:pt x="1041981" y="169215"/>
                </a:cubicBezTo>
                <a:cubicBezTo>
                  <a:pt x="1041710" y="169812"/>
                  <a:pt x="1041346" y="170338"/>
                  <a:pt x="1040890" y="170794"/>
                </a:cubicBezTo>
                <a:cubicBezTo>
                  <a:pt x="1040434" y="171250"/>
                  <a:pt x="1039903" y="171608"/>
                  <a:pt x="1039295" y="171868"/>
                </a:cubicBezTo>
                <a:cubicBezTo>
                  <a:pt x="1038687" y="172129"/>
                  <a:pt x="1038047" y="172259"/>
                  <a:pt x="1037374" y="172259"/>
                </a:cubicBezTo>
                <a:cubicBezTo>
                  <a:pt x="1036680" y="172259"/>
                  <a:pt x="1036034" y="172129"/>
                  <a:pt x="1035437" y="171868"/>
                </a:cubicBezTo>
                <a:cubicBezTo>
                  <a:pt x="1034840" y="171608"/>
                  <a:pt x="1034314" y="171250"/>
                  <a:pt x="1033858" y="170794"/>
                </a:cubicBezTo>
                <a:cubicBezTo>
                  <a:pt x="1033402" y="170338"/>
                  <a:pt x="1033044" y="169812"/>
                  <a:pt x="1032784" y="169215"/>
                </a:cubicBezTo>
                <a:cubicBezTo>
                  <a:pt x="1032523" y="168618"/>
                  <a:pt x="1032393" y="167972"/>
                  <a:pt x="1032393" y="167278"/>
                </a:cubicBezTo>
                <a:cubicBezTo>
                  <a:pt x="1032393" y="166605"/>
                  <a:pt x="1032523" y="165965"/>
                  <a:pt x="1032784" y="165357"/>
                </a:cubicBezTo>
                <a:cubicBezTo>
                  <a:pt x="1033044" y="164749"/>
                  <a:pt x="1033402" y="164218"/>
                  <a:pt x="1033858" y="163762"/>
                </a:cubicBezTo>
                <a:cubicBezTo>
                  <a:pt x="1034314" y="163306"/>
                  <a:pt x="1034840" y="162942"/>
                  <a:pt x="1035437" y="162671"/>
                </a:cubicBezTo>
                <a:cubicBezTo>
                  <a:pt x="1036034" y="162400"/>
                  <a:pt x="1036680" y="162264"/>
                  <a:pt x="1037374" y="162264"/>
                </a:cubicBezTo>
                <a:close/>
                <a:moveTo>
                  <a:pt x="999600" y="162264"/>
                </a:moveTo>
                <a:cubicBezTo>
                  <a:pt x="1001879" y="162264"/>
                  <a:pt x="1003897" y="162622"/>
                  <a:pt x="1005655" y="163339"/>
                </a:cubicBezTo>
                <a:cubicBezTo>
                  <a:pt x="1007413" y="164055"/>
                  <a:pt x="1008895" y="165069"/>
                  <a:pt x="1010099" y="166382"/>
                </a:cubicBezTo>
                <a:cubicBezTo>
                  <a:pt x="1011304" y="167696"/>
                  <a:pt x="1012215" y="169291"/>
                  <a:pt x="1012834" y="171168"/>
                </a:cubicBezTo>
                <a:cubicBezTo>
                  <a:pt x="1013452" y="173046"/>
                  <a:pt x="1013762" y="175146"/>
                  <a:pt x="1013762" y="177468"/>
                </a:cubicBezTo>
                <a:cubicBezTo>
                  <a:pt x="1013762" y="178271"/>
                  <a:pt x="1013751" y="178944"/>
                  <a:pt x="1013729" y="179486"/>
                </a:cubicBezTo>
                <a:cubicBezTo>
                  <a:pt x="1013707" y="180029"/>
                  <a:pt x="1013675" y="180539"/>
                  <a:pt x="1013631" y="181017"/>
                </a:cubicBezTo>
                <a:lnTo>
                  <a:pt x="990679" y="181017"/>
                </a:lnTo>
                <a:cubicBezTo>
                  <a:pt x="990679" y="184359"/>
                  <a:pt x="991613" y="186925"/>
                  <a:pt x="993479" y="188716"/>
                </a:cubicBezTo>
                <a:cubicBezTo>
                  <a:pt x="995346" y="190506"/>
                  <a:pt x="998037" y="191402"/>
                  <a:pt x="1001553" y="191402"/>
                </a:cubicBezTo>
                <a:cubicBezTo>
                  <a:pt x="1002508" y="191402"/>
                  <a:pt x="1003463" y="191364"/>
                  <a:pt x="1004418" y="191288"/>
                </a:cubicBezTo>
                <a:cubicBezTo>
                  <a:pt x="1005373" y="191212"/>
                  <a:pt x="1006295" y="191109"/>
                  <a:pt x="1007185" y="190979"/>
                </a:cubicBezTo>
                <a:cubicBezTo>
                  <a:pt x="1008075" y="190848"/>
                  <a:pt x="1008927" y="190702"/>
                  <a:pt x="1009741" y="190539"/>
                </a:cubicBezTo>
                <a:cubicBezTo>
                  <a:pt x="1010555" y="190376"/>
                  <a:pt x="1011309" y="190197"/>
                  <a:pt x="1012004" y="190002"/>
                </a:cubicBezTo>
                <a:lnTo>
                  <a:pt x="1012004" y="194658"/>
                </a:lnTo>
                <a:cubicBezTo>
                  <a:pt x="1010463" y="195091"/>
                  <a:pt x="1008721" y="195444"/>
                  <a:pt x="1006778" y="195716"/>
                </a:cubicBezTo>
                <a:cubicBezTo>
                  <a:pt x="1004836" y="195987"/>
                  <a:pt x="1002823" y="196122"/>
                  <a:pt x="1000739" y="196122"/>
                </a:cubicBezTo>
                <a:cubicBezTo>
                  <a:pt x="997939" y="196122"/>
                  <a:pt x="995530" y="195743"/>
                  <a:pt x="993512" y="194983"/>
                </a:cubicBezTo>
                <a:cubicBezTo>
                  <a:pt x="991493" y="194223"/>
                  <a:pt x="989838" y="193122"/>
                  <a:pt x="988547" y="191679"/>
                </a:cubicBezTo>
                <a:cubicBezTo>
                  <a:pt x="987256" y="190235"/>
                  <a:pt x="986301" y="188466"/>
                  <a:pt x="985682" y="186372"/>
                </a:cubicBezTo>
                <a:cubicBezTo>
                  <a:pt x="985063" y="184278"/>
                  <a:pt x="984754" y="181906"/>
                  <a:pt x="984754" y="179258"/>
                </a:cubicBezTo>
                <a:cubicBezTo>
                  <a:pt x="984754" y="176958"/>
                  <a:pt x="985085" y="174782"/>
                  <a:pt x="985747" y="172731"/>
                </a:cubicBezTo>
                <a:cubicBezTo>
                  <a:pt x="986409" y="170680"/>
                  <a:pt x="987375" y="168878"/>
                  <a:pt x="988645" y="167327"/>
                </a:cubicBezTo>
                <a:cubicBezTo>
                  <a:pt x="989914" y="165775"/>
                  <a:pt x="991472" y="164543"/>
                  <a:pt x="993316" y="163631"/>
                </a:cubicBezTo>
                <a:cubicBezTo>
                  <a:pt x="995161" y="162720"/>
                  <a:pt x="997256" y="162264"/>
                  <a:pt x="999600" y="162264"/>
                </a:cubicBezTo>
                <a:close/>
                <a:moveTo>
                  <a:pt x="932795" y="162264"/>
                </a:moveTo>
                <a:cubicBezTo>
                  <a:pt x="934770" y="162264"/>
                  <a:pt x="936549" y="162481"/>
                  <a:pt x="938134" y="162915"/>
                </a:cubicBezTo>
                <a:cubicBezTo>
                  <a:pt x="939718" y="163349"/>
                  <a:pt x="941058" y="164011"/>
                  <a:pt x="942154" y="164901"/>
                </a:cubicBezTo>
                <a:cubicBezTo>
                  <a:pt x="943250" y="165791"/>
                  <a:pt x="944092" y="166909"/>
                  <a:pt x="944678" y="168254"/>
                </a:cubicBezTo>
                <a:cubicBezTo>
                  <a:pt x="945264" y="169600"/>
                  <a:pt x="945557" y="171184"/>
                  <a:pt x="945557" y="173008"/>
                </a:cubicBezTo>
                <a:lnTo>
                  <a:pt x="945557" y="195537"/>
                </a:lnTo>
                <a:lnTo>
                  <a:pt x="940478" y="195537"/>
                </a:lnTo>
                <a:lnTo>
                  <a:pt x="940348" y="191141"/>
                </a:lnTo>
                <a:cubicBezTo>
                  <a:pt x="938568" y="192899"/>
                  <a:pt x="936761" y="194169"/>
                  <a:pt x="934927" y="194950"/>
                </a:cubicBezTo>
                <a:cubicBezTo>
                  <a:pt x="933093" y="195732"/>
                  <a:pt x="931167" y="196122"/>
                  <a:pt x="929148" y="196122"/>
                </a:cubicBezTo>
                <a:cubicBezTo>
                  <a:pt x="927282" y="196122"/>
                  <a:pt x="925686" y="195884"/>
                  <a:pt x="924362" y="195406"/>
                </a:cubicBezTo>
                <a:cubicBezTo>
                  <a:pt x="923039" y="194929"/>
                  <a:pt x="921948" y="194272"/>
                  <a:pt x="921091" y="193437"/>
                </a:cubicBezTo>
                <a:cubicBezTo>
                  <a:pt x="920233" y="192601"/>
                  <a:pt x="919604" y="191619"/>
                  <a:pt x="919202" y="190490"/>
                </a:cubicBezTo>
                <a:cubicBezTo>
                  <a:pt x="918801" y="189362"/>
                  <a:pt x="918600" y="188135"/>
                  <a:pt x="918600" y="186811"/>
                </a:cubicBezTo>
                <a:cubicBezTo>
                  <a:pt x="918600" y="183534"/>
                  <a:pt x="919821" y="180968"/>
                  <a:pt x="922263" y="179112"/>
                </a:cubicBezTo>
                <a:cubicBezTo>
                  <a:pt x="924704" y="177256"/>
                  <a:pt x="928313" y="176328"/>
                  <a:pt x="933088" y="176328"/>
                </a:cubicBezTo>
                <a:lnTo>
                  <a:pt x="939859" y="176328"/>
                </a:lnTo>
                <a:lnTo>
                  <a:pt x="939859" y="173463"/>
                </a:lnTo>
                <a:cubicBezTo>
                  <a:pt x="939859" y="171532"/>
                  <a:pt x="939241" y="169985"/>
                  <a:pt x="938004" y="168824"/>
                </a:cubicBezTo>
                <a:cubicBezTo>
                  <a:pt x="936766" y="167663"/>
                  <a:pt x="934878" y="167083"/>
                  <a:pt x="932339" y="167083"/>
                </a:cubicBezTo>
                <a:cubicBezTo>
                  <a:pt x="930494" y="167083"/>
                  <a:pt x="928676" y="167289"/>
                  <a:pt x="926886" y="167701"/>
                </a:cubicBezTo>
                <a:cubicBezTo>
                  <a:pt x="925095" y="168113"/>
                  <a:pt x="923245" y="168699"/>
                  <a:pt x="921335" y="169459"/>
                </a:cubicBezTo>
                <a:lnTo>
                  <a:pt x="921335" y="164348"/>
                </a:lnTo>
                <a:cubicBezTo>
                  <a:pt x="922051" y="164087"/>
                  <a:pt x="922849" y="163832"/>
                  <a:pt x="923728" y="163583"/>
                </a:cubicBezTo>
                <a:cubicBezTo>
                  <a:pt x="924607" y="163333"/>
                  <a:pt x="925535" y="163111"/>
                  <a:pt x="926511" y="162915"/>
                </a:cubicBezTo>
                <a:cubicBezTo>
                  <a:pt x="927488" y="162720"/>
                  <a:pt x="928508" y="162562"/>
                  <a:pt x="929571" y="162443"/>
                </a:cubicBezTo>
                <a:cubicBezTo>
                  <a:pt x="930635" y="162324"/>
                  <a:pt x="931709" y="162264"/>
                  <a:pt x="932795" y="162264"/>
                </a:cubicBezTo>
                <a:close/>
                <a:moveTo>
                  <a:pt x="792655" y="162264"/>
                </a:moveTo>
                <a:cubicBezTo>
                  <a:pt x="796020" y="162264"/>
                  <a:pt x="798564" y="163257"/>
                  <a:pt x="800290" y="165243"/>
                </a:cubicBezTo>
                <a:cubicBezTo>
                  <a:pt x="802015" y="167229"/>
                  <a:pt x="802878" y="170219"/>
                  <a:pt x="802878" y="174212"/>
                </a:cubicBezTo>
                <a:lnTo>
                  <a:pt x="802878" y="195537"/>
                </a:lnTo>
                <a:lnTo>
                  <a:pt x="797213" y="195537"/>
                </a:lnTo>
                <a:lnTo>
                  <a:pt x="797213" y="174668"/>
                </a:lnTo>
                <a:cubicBezTo>
                  <a:pt x="797213" y="172107"/>
                  <a:pt x="796736" y="170213"/>
                  <a:pt x="795781" y="168987"/>
                </a:cubicBezTo>
                <a:cubicBezTo>
                  <a:pt x="794826" y="167761"/>
                  <a:pt x="793404" y="167148"/>
                  <a:pt x="791516" y="167148"/>
                </a:cubicBezTo>
                <a:cubicBezTo>
                  <a:pt x="790821" y="167148"/>
                  <a:pt x="790143" y="167251"/>
                  <a:pt x="789481" y="167457"/>
                </a:cubicBezTo>
                <a:cubicBezTo>
                  <a:pt x="788819" y="167663"/>
                  <a:pt x="788130" y="168021"/>
                  <a:pt x="787414" y="168531"/>
                </a:cubicBezTo>
                <a:cubicBezTo>
                  <a:pt x="786698" y="169041"/>
                  <a:pt x="785922" y="169730"/>
                  <a:pt x="785086" y="170598"/>
                </a:cubicBezTo>
                <a:cubicBezTo>
                  <a:pt x="784250" y="171467"/>
                  <a:pt x="783312" y="172552"/>
                  <a:pt x="782270" y="173854"/>
                </a:cubicBezTo>
                <a:lnTo>
                  <a:pt x="782270" y="195537"/>
                </a:lnTo>
                <a:lnTo>
                  <a:pt x="776605" y="195537"/>
                </a:lnTo>
                <a:lnTo>
                  <a:pt x="776605" y="162850"/>
                </a:lnTo>
                <a:lnTo>
                  <a:pt x="781651" y="162850"/>
                </a:lnTo>
                <a:lnTo>
                  <a:pt x="781879" y="168124"/>
                </a:lnTo>
                <a:cubicBezTo>
                  <a:pt x="782834" y="166996"/>
                  <a:pt x="783757" y="166057"/>
                  <a:pt x="784646" y="165308"/>
                </a:cubicBezTo>
                <a:cubicBezTo>
                  <a:pt x="785536" y="164559"/>
                  <a:pt x="786410" y="163957"/>
                  <a:pt x="787267" y="163501"/>
                </a:cubicBezTo>
                <a:cubicBezTo>
                  <a:pt x="788124" y="163046"/>
                  <a:pt x="788998" y="162725"/>
                  <a:pt x="789888" y="162541"/>
                </a:cubicBezTo>
                <a:cubicBezTo>
                  <a:pt x="790778" y="162356"/>
                  <a:pt x="791700" y="162264"/>
                  <a:pt x="792655" y="162264"/>
                </a:cubicBezTo>
                <a:close/>
                <a:moveTo>
                  <a:pt x="761346" y="162264"/>
                </a:moveTo>
                <a:cubicBezTo>
                  <a:pt x="763321" y="162264"/>
                  <a:pt x="765101" y="162481"/>
                  <a:pt x="766685" y="162915"/>
                </a:cubicBezTo>
                <a:cubicBezTo>
                  <a:pt x="768269" y="163349"/>
                  <a:pt x="769609" y="164011"/>
                  <a:pt x="770706" y="164901"/>
                </a:cubicBezTo>
                <a:cubicBezTo>
                  <a:pt x="771802" y="165791"/>
                  <a:pt x="772642" y="166909"/>
                  <a:pt x="773229" y="168254"/>
                </a:cubicBezTo>
                <a:cubicBezTo>
                  <a:pt x="773815" y="169600"/>
                  <a:pt x="774108" y="171184"/>
                  <a:pt x="774108" y="173008"/>
                </a:cubicBezTo>
                <a:lnTo>
                  <a:pt x="774108" y="195537"/>
                </a:lnTo>
                <a:lnTo>
                  <a:pt x="769029" y="195537"/>
                </a:lnTo>
                <a:lnTo>
                  <a:pt x="768899" y="191141"/>
                </a:lnTo>
                <a:cubicBezTo>
                  <a:pt x="767119" y="192899"/>
                  <a:pt x="765312" y="194169"/>
                  <a:pt x="763478" y="194950"/>
                </a:cubicBezTo>
                <a:cubicBezTo>
                  <a:pt x="761644" y="195732"/>
                  <a:pt x="759718" y="196122"/>
                  <a:pt x="757699" y="196122"/>
                </a:cubicBezTo>
                <a:cubicBezTo>
                  <a:pt x="755833" y="196122"/>
                  <a:pt x="754238" y="195884"/>
                  <a:pt x="752914" y="195406"/>
                </a:cubicBezTo>
                <a:cubicBezTo>
                  <a:pt x="751589" y="194929"/>
                  <a:pt x="750499" y="194272"/>
                  <a:pt x="749642" y="193437"/>
                </a:cubicBezTo>
                <a:cubicBezTo>
                  <a:pt x="748784" y="192601"/>
                  <a:pt x="748155" y="191619"/>
                  <a:pt x="747753" y="190490"/>
                </a:cubicBezTo>
                <a:cubicBezTo>
                  <a:pt x="747352" y="189362"/>
                  <a:pt x="747151" y="188135"/>
                  <a:pt x="747151" y="186811"/>
                </a:cubicBezTo>
                <a:cubicBezTo>
                  <a:pt x="747151" y="183534"/>
                  <a:pt x="748372" y="180968"/>
                  <a:pt x="750814" y="179112"/>
                </a:cubicBezTo>
                <a:cubicBezTo>
                  <a:pt x="753255" y="177256"/>
                  <a:pt x="756864" y="176328"/>
                  <a:pt x="761639" y="176328"/>
                </a:cubicBezTo>
                <a:lnTo>
                  <a:pt x="768411" y="176328"/>
                </a:lnTo>
                <a:lnTo>
                  <a:pt x="768411" y="173463"/>
                </a:lnTo>
                <a:cubicBezTo>
                  <a:pt x="768411" y="171532"/>
                  <a:pt x="767792" y="169985"/>
                  <a:pt x="766555" y="168824"/>
                </a:cubicBezTo>
                <a:cubicBezTo>
                  <a:pt x="765317" y="167663"/>
                  <a:pt x="763430" y="167083"/>
                  <a:pt x="760890" y="167083"/>
                </a:cubicBezTo>
                <a:cubicBezTo>
                  <a:pt x="759045" y="167083"/>
                  <a:pt x="757227" y="167289"/>
                  <a:pt x="755437" y="167701"/>
                </a:cubicBezTo>
                <a:cubicBezTo>
                  <a:pt x="753646" y="168113"/>
                  <a:pt x="751796" y="168699"/>
                  <a:pt x="749886" y="169459"/>
                </a:cubicBezTo>
                <a:lnTo>
                  <a:pt x="749886" y="164348"/>
                </a:lnTo>
                <a:cubicBezTo>
                  <a:pt x="750602" y="164087"/>
                  <a:pt x="751400" y="163832"/>
                  <a:pt x="752279" y="163583"/>
                </a:cubicBezTo>
                <a:cubicBezTo>
                  <a:pt x="753158" y="163333"/>
                  <a:pt x="754086" y="163111"/>
                  <a:pt x="755062" y="162915"/>
                </a:cubicBezTo>
                <a:cubicBezTo>
                  <a:pt x="756039" y="162720"/>
                  <a:pt x="757059" y="162562"/>
                  <a:pt x="758123" y="162443"/>
                </a:cubicBezTo>
                <a:cubicBezTo>
                  <a:pt x="759186" y="162324"/>
                  <a:pt x="760261" y="162264"/>
                  <a:pt x="761346" y="162264"/>
                </a:cubicBezTo>
                <a:close/>
                <a:moveTo>
                  <a:pt x="656701" y="162264"/>
                </a:moveTo>
                <a:cubicBezTo>
                  <a:pt x="658980" y="162264"/>
                  <a:pt x="660998" y="162622"/>
                  <a:pt x="662756" y="163339"/>
                </a:cubicBezTo>
                <a:cubicBezTo>
                  <a:pt x="664514" y="164055"/>
                  <a:pt x="665996" y="165069"/>
                  <a:pt x="667200" y="166382"/>
                </a:cubicBezTo>
                <a:cubicBezTo>
                  <a:pt x="668405" y="167696"/>
                  <a:pt x="669317" y="169291"/>
                  <a:pt x="669935" y="171168"/>
                </a:cubicBezTo>
                <a:cubicBezTo>
                  <a:pt x="670554" y="173046"/>
                  <a:pt x="670863" y="175146"/>
                  <a:pt x="670863" y="177468"/>
                </a:cubicBezTo>
                <a:cubicBezTo>
                  <a:pt x="670863" y="178271"/>
                  <a:pt x="670852" y="178944"/>
                  <a:pt x="670830" y="179486"/>
                </a:cubicBezTo>
                <a:cubicBezTo>
                  <a:pt x="670808" y="180029"/>
                  <a:pt x="670776" y="180539"/>
                  <a:pt x="670733" y="181017"/>
                </a:cubicBezTo>
                <a:lnTo>
                  <a:pt x="647781" y="181017"/>
                </a:lnTo>
                <a:cubicBezTo>
                  <a:pt x="647781" y="184359"/>
                  <a:pt x="648714" y="186925"/>
                  <a:pt x="650580" y="188716"/>
                </a:cubicBezTo>
                <a:cubicBezTo>
                  <a:pt x="652447" y="190506"/>
                  <a:pt x="655138" y="191402"/>
                  <a:pt x="658654" y="191402"/>
                </a:cubicBezTo>
                <a:cubicBezTo>
                  <a:pt x="659609" y="191402"/>
                  <a:pt x="660564" y="191364"/>
                  <a:pt x="661519" y="191288"/>
                </a:cubicBezTo>
                <a:cubicBezTo>
                  <a:pt x="662474" y="191212"/>
                  <a:pt x="663397" y="191109"/>
                  <a:pt x="664286" y="190979"/>
                </a:cubicBezTo>
                <a:cubicBezTo>
                  <a:pt x="665176" y="190848"/>
                  <a:pt x="666028" y="190702"/>
                  <a:pt x="666842" y="190539"/>
                </a:cubicBezTo>
                <a:cubicBezTo>
                  <a:pt x="667656" y="190376"/>
                  <a:pt x="668411" y="190197"/>
                  <a:pt x="669105" y="190002"/>
                </a:cubicBezTo>
                <a:lnTo>
                  <a:pt x="669105" y="194658"/>
                </a:lnTo>
                <a:cubicBezTo>
                  <a:pt x="667564" y="195091"/>
                  <a:pt x="665822" y="195444"/>
                  <a:pt x="663880" y="195716"/>
                </a:cubicBezTo>
                <a:cubicBezTo>
                  <a:pt x="661937" y="195987"/>
                  <a:pt x="659924" y="196122"/>
                  <a:pt x="657840" y="196122"/>
                </a:cubicBezTo>
                <a:cubicBezTo>
                  <a:pt x="655040" y="196122"/>
                  <a:pt x="652632" y="195743"/>
                  <a:pt x="650613" y="194983"/>
                </a:cubicBezTo>
                <a:cubicBezTo>
                  <a:pt x="648595" y="194223"/>
                  <a:pt x="646939" y="193122"/>
                  <a:pt x="645648" y="191679"/>
                </a:cubicBezTo>
                <a:cubicBezTo>
                  <a:pt x="644357" y="190235"/>
                  <a:pt x="643402" y="188466"/>
                  <a:pt x="642783" y="186372"/>
                </a:cubicBezTo>
                <a:cubicBezTo>
                  <a:pt x="642165" y="184278"/>
                  <a:pt x="641855" y="181906"/>
                  <a:pt x="641855" y="179258"/>
                </a:cubicBezTo>
                <a:cubicBezTo>
                  <a:pt x="641855" y="176958"/>
                  <a:pt x="642186" y="174782"/>
                  <a:pt x="642848" y="172731"/>
                </a:cubicBezTo>
                <a:cubicBezTo>
                  <a:pt x="643510" y="170680"/>
                  <a:pt x="644476" y="168878"/>
                  <a:pt x="645746" y="167327"/>
                </a:cubicBezTo>
                <a:cubicBezTo>
                  <a:pt x="647016" y="165775"/>
                  <a:pt x="648572" y="164543"/>
                  <a:pt x="650418" y="163631"/>
                </a:cubicBezTo>
                <a:cubicBezTo>
                  <a:pt x="652262" y="162720"/>
                  <a:pt x="654357" y="162264"/>
                  <a:pt x="656701" y="162264"/>
                </a:cubicBezTo>
                <a:close/>
                <a:moveTo>
                  <a:pt x="475726" y="162264"/>
                </a:moveTo>
                <a:cubicBezTo>
                  <a:pt x="478070" y="162264"/>
                  <a:pt x="480170" y="162628"/>
                  <a:pt x="482026" y="163355"/>
                </a:cubicBezTo>
                <a:cubicBezTo>
                  <a:pt x="483881" y="164082"/>
                  <a:pt x="485455" y="165145"/>
                  <a:pt x="486746" y="166545"/>
                </a:cubicBezTo>
                <a:cubicBezTo>
                  <a:pt x="488037" y="167945"/>
                  <a:pt x="489025" y="169687"/>
                  <a:pt x="489709" y="171770"/>
                </a:cubicBezTo>
                <a:cubicBezTo>
                  <a:pt x="490393" y="173854"/>
                  <a:pt x="490734" y="176242"/>
                  <a:pt x="490734" y="178933"/>
                </a:cubicBezTo>
                <a:cubicBezTo>
                  <a:pt x="490734" y="181472"/>
                  <a:pt x="490376" y="183800"/>
                  <a:pt x="489660" y="185916"/>
                </a:cubicBezTo>
                <a:cubicBezTo>
                  <a:pt x="488944" y="188033"/>
                  <a:pt x="487913" y="189845"/>
                  <a:pt x="486567" y="191353"/>
                </a:cubicBezTo>
                <a:cubicBezTo>
                  <a:pt x="485221" y="192861"/>
                  <a:pt x="483583" y="194034"/>
                  <a:pt x="481651" y="194869"/>
                </a:cubicBezTo>
                <a:cubicBezTo>
                  <a:pt x="479719" y="195705"/>
                  <a:pt x="477528" y="196122"/>
                  <a:pt x="475075" y="196122"/>
                </a:cubicBezTo>
                <a:cubicBezTo>
                  <a:pt x="472731" y="196122"/>
                  <a:pt x="470631" y="195759"/>
                  <a:pt x="468775" y="195032"/>
                </a:cubicBezTo>
                <a:cubicBezTo>
                  <a:pt x="466919" y="194305"/>
                  <a:pt x="465346" y="193236"/>
                  <a:pt x="464055" y="191825"/>
                </a:cubicBezTo>
                <a:cubicBezTo>
                  <a:pt x="462763" y="190414"/>
                  <a:pt x="461776" y="188667"/>
                  <a:pt x="461092" y="186583"/>
                </a:cubicBezTo>
                <a:cubicBezTo>
                  <a:pt x="460408" y="184500"/>
                  <a:pt x="460067" y="182102"/>
                  <a:pt x="460067" y="179389"/>
                </a:cubicBezTo>
                <a:cubicBezTo>
                  <a:pt x="460067" y="176849"/>
                  <a:pt x="460424" y="174532"/>
                  <a:pt x="461140" y="172438"/>
                </a:cubicBezTo>
                <a:cubicBezTo>
                  <a:pt x="461857" y="170343"/>
                  <a:pt x="462888" y="168542"/>
                  <a:pt x="464234" y="167034"/>
                </a:cubicBezTo>
                <a:cubicBezTo>
                  <a:pt x="465579" y="165525"/>
                  <a:pt x="467218" y="164353"/>
                  <a:pt x="469149" y="163518"/>
                </a:cubicBezTo>
                <a:cubicBezTo>
                  <a:pt x="471081" y="162682"/>
                  <a:pt x="473273" y="162264"/>
                  <a:pt x="475726" y="162264"/>
                </a:cubicBezTo>
                <a:close/>
                <a:moveTo>
                  <a:pt x="304276" y="162264"/>
                </a:moveTo>
                <a:cubicBezTo>
                  <a:pt x="306555" y="162264"/>
                  <a:pt x="308573" y="162622"/>
                  <a:pt x="310331" y="163339"/>
                </a:cubicBezTo>
                <a:cubicBezTo>
                  <a:pt x="312089" y="164055"/>
                  <a:pt x="313571" y="165069"/>
                  <a:pt x="314775" y="166382"/>
                </a:cubicBezTo>
                <a:cubicBezTo>
                  <a:pt x="315980" y="167696"/>
                  <a:pt x="316891" y="169291"/>
                  <a:pt x="317510" y="171168"/>
                </a:cubicBezTo>
                <a:cubicBezTo>
                  <a:pt x="318128" y="173046"/>
                  <a:pt x="318438" y="175146"/>
                  <a:pt x="318438" y="177468"/>
                </a:cubicBezTo>
                <a:cubicBezTo>
                  <a:pt x="318438" y="178271"/>
                  <a:pt x="318427" y="178944"/>
                  <a:pt x="318405" y="179486"/>
                </a:cubicBezTo>
                <a:cubicBezTo>
                  <a:pt x="318384" y="180029"/>
                  <a:pt x="318351" y="180539"/>
                  <a:pt x="318308" y="181017"/>
                </a:cubicBezTo>
                <a:lnTo>
                  <a:pt x="295355" y="181017"/>
                </a:lnTo>
                <a:cubicBezTo>
                  <a:pt x="295355" y="184359"/>
                  <a:pt x="296289" y="186925"/>
                  <a:pt x="298155" y="188716"/>
                </a:cubicBezTo>
                <a:cubicBezTo>
                  <a:pt x="300022" y="190506"/>
                  <a:pt x="302713" y="191402"/>
                  <a:pt x="306229" y="191402"/>
                </a:cubicBezTo>
                <a:cubicBezTo>
                  <a:pt x="307184" y="191402"/>
                  <a:pt x="308139" y="191364"/>
                  <a:pt x="309094" y="191288"/>
                </a:cubicBezTo>
                <a:cubicBezTo>
                  <a:pt x="310049" y="191212"/>
                  <a:pt x="310971" y="191109"/>
                  <a:pt x="311861" y="190979"/>
                </a:cubicBezTo>
                <a:cubicBezTo>
                  <a:pt x="312751" y="190848"/>
                  <a:pt x="313603" y="190702"/>
                  <a:pt x="314417" y="190539"/>
                </a:cubicBezTo>
                <a:cubicBezTo>
                  <a:pt x="315231" y="190376"/>
                  <a:pt x="315985" y="190197"/>
                  <a:pt x="316680" y="190002"/>
                </a:cubicBezTo>
                <a:lnTo>
                  <a:pt x="316680" y="194658"/>
                </a:lnTo>
                <a:cubicBezTo>
                  <a:pt x="315139" y="195091"/>
                  <a:pt x="313397" y="195444"/>
                  <a:pt x="311454" y="195716"/>
                </a:cubicBezTo>
                <a:cubicBezTo>
                  <a:pt x="309512" y="195987"/>
                  <a:pt x="307499" y="196122"/>
                  <a:pt x="305415" y="196122"/>
                </a:cubicBezTo>
                <a:cubicBezTo>
                  <a:pt x="302615" y="196122"/>
                  <a:pt x="300206" y="195743"/>
                  <a:pt x="298188" y="194983"/>
                </a:cubicBezTo>
                <a:cubicBezTo>
                  <a:pt x="296169" y="194223"/>
                  <a:pt x="294514" y="193122"/>
                  <a:pt x="293223" y="191679"/>
                </a:cubicBezTo>
                <a:cubicBezTo>
                  <a:pt x="291932" y="190235"/>
                  <a:pt x="290977" y="188466"/>
                  <a:pt x="290358" y="186372"/>
                </a:cubicBezTo>
                <a:cubicBezTo>
                  <a:pt x="289740" y="184278"/>
                  <a:pt x="289430" y="181906"/>
                  <a:pt x="289430" y="179258"/>
                </a:cubicBezTo>
                <a:cubicBezTo>
                  <a:pt x="289430" y="176958"/>
                  <a:pt x="289761" y="174782"/>
                  <a:pt x="290423" y="172731"/>
                </a:cubicBezTo>
                <a:cubicBezTo>
                  <a:pt x="291085" y="170680"/>
                  <a:pt x="292051" y="168878"/>
                  <a:pt x="293321" y="167327"/>
                </a:cubicBezTo>
                <a:cubicBezTo>
                  <a:pt x="294590" y="165775"/>
                  <a:pt x="296148" y="164543"/>
                  <a:pt x="297993" y="163631"/>
                </a:cubicBezTo>
                <a:cubicBezTo>
                  <a:pt x="299837" y="162720"/>
                  <a:pt x="301932" y="162264"/>
                  <a:pt x="304276" y="162264"/>
                </a:cubicBezTo>
                <a:close/>
                <a:moveTo>
                  <a:pt x="166024" y="162264"/>
                </a:moveTo>
                <a:cubicBezTo>
                  <a:pt x="169410" y="162264"/>
                  <a:pt x="171976" y="163360"/>
                  <a:pt x="173724" y="165552"/>
                </a:cubicBezTo>
                <a:cubicBezTo>
                  <a:pt x="175471" y="167745"/>
                  <a:pt x="176279" y="171000"/>
                  <a:pt x="176149" y="175319"/>
                </a:cubicBezTo>
                <a:lnTo>
                  <a:pt x="170419" y="175319"/>
                </a:lnTo>
                <a:cubicBezTo>
                  <a:pt x="170484" y="172454"/>
                  <a:pt x="170066" y="170376"/>
                  <a:pt x="169166" y="169084"/>
                </a:cubicBezTo>
                <a:cubicBezTo>
                  <a:pt x="168265" y="167793"/>
                  <a:pt x="166946" y="167148"/>
                  <a:pt x="165210" y="167148"/>
                </a:cubicBezTo>
                <a:cubicBezTo>
                  <a:pt x="164450" y="167148"/>
                  <a:pt x="163685" y="167283"/>
                  <a:pt x="162915" y="167554"/>
                </a:cubicBezTo>
                <a:cubicBezTo>
                  <a:pt x="162144" y="167826"/>
                  <a:pt x="161352" y="168260"/>
                  <a:pt x="160538" y="168857"/>
                </a:cubicBezTo>
                <a:cubicBezTo>
                  <a:pt x="159724" y="169454"/>
                  <a:pt x="158861" y="170219"/>
                  <a:pt x="157950" y="171152"/>
                </a:cubicBezTo>
                <a:cubicBezTo>
                  <a:pt x="157038" y="172085"/>
                  <a:pt x="156062" y="173214"/>
                  <a:pt x="155020" y="174538"/>
                </a:cubicBezTo>
                <a:lnTo>
                  <a:pt x="155020" y="195537"/>
                </a:lnTo>
                <a:lnTo>
                  <a:pt x="149290" y="195537"/>
                </a:lnTo>
                <a:lnTo>
                  <a:pt x="149290" y="162850"/>
                </a:lnTo>
                <a:lnTo>
                  <a:pt x="154467" y="162850"/>
                </a:lnTo>
                <a:lnTo>
                  <a:pt x="154629" y="168873"/>
                </a:lnTo>
                <a:cubicBezTo>
                  <a:pt x="156561" y="166551"/>
                  <a:pt x="158465" y="164869"/>
                  <a:pt x="160343" y="163827"/>
                </a:cubicBezTo>
                <a:cubicBezTo>
                  <a:pt x="162220" y="162785"/>
                  <a:pt x="164114" y="162264"/>
                  <a:pt x="166024" y="162264"/>
                </a:cubicBezTo>
                <a:close/>
                <a:moveTo>
                  <a:pt x="132826" y="162264"/>
                </a:moveTo>
                <a:cubicBezTo>
                  <a:pt x="135105" y="162264"/>
                  <a:pt x="137123" y="162622"/>
                  <a:pt x="138881" y="163339"/>
                </a:cubicBezTo>
                <a:cubicBezTo>
                  <a:pt x="140639" y="164055"/>
                  <a:pt x="142121" y="165069"/>
                  <a:pt x="143325" y="166382"/>
                </a:cubicBezTo>
                <a:cubicBezTo>
                  <a:pt x="144530" y="167696"/>
                  <a:pt x="145441" y="169291"/>
                  <a:pt x="146060" y="171168"/>
                </a:cubicBezTo>
                <a:cubicBezTo>
                  <a:pt x="146679" y="173046"/>
                  <a:pt x="146988" y="175146"/>
                  <a:pt x="146988" y="177468"/>
                </a:cubicBezTo>
                <a:cubicBezTo>
                  <a:pt x="146988" y="178271"/>
                  <a:pt x="146977" y="178944"/>
                  <a:pt x="146955" y="179486"/>
                </a:cubicBezTo>
                <a:cubicBezTo>
                  <a:pt x="146934" y="180029"/>
                  <a:pt x="146901" y="180539"/>
                  <a:pt x="146858" y="181017"/>
                </a:cubicBezTo>
                <a:lnTo>
                  <a:pt x="123905" y="181017"/>
                </a:lnTo>
                <a:cubicBezTo>
                  <a:pt x="123905" y="184359"/>
                  <a:pt x="124839" y="186925"/>
                  <a:pt x="126705" y="188716"/>
                </a:cubicBezTo>
                <a:cubicBezTo>
                  <a:pt x="128572" y="190506"/>
                  <a:pt x="131263" y="191402"/>
                  <a:pt x="134779" y="191402"/>
                </a:cubicBezTo>
                <a:cubicBezTo>
                  <a:pt x="135734" y="191402"/>
                  <a:pt x="136689" y="191364"/>
                  <a:pt x="137644" y="191288"/>
                </a:cubicBezTo>
                <a:cubicBezTo>
                  <a:pt x="138599" y="191212"/>
                  <a:pt x="139522" y="191109"/>
                  <a:pt x="140411" y="190979"/>
                </a:cubicBezTo>
                <a:cubicBezTo>
                  <a:pt x="141301" y="190848"/>
                  <a:pt x="142153" y="190702"/>
                  <a:pt x="142967" y="190539"/>
                </a:cubicBezTo>
                <a:cubicBezTo>
                  <a:pt x="143781" y="190376"/>
                  <a:pt x="144535" y="190197"/>
                  <a:pt x="145230" y="190002"/>
                </a:cubicBezTo>
                <a:lnTo>
                  <a:pt x="145230" y="194658"/>
                </a:lnTo>
                <a:cubicBezTo>
                  <a:pt x="143689" y="195091"/>
                  <a:pt x="141947" y="195444"/>
                  <a:pt x="140004" y="195716"/>
                </a:cubicBezTo>
                <a:cubicBezTo>
                  <a:pt x="138062" y="195987"/>
                  <a:pt x="136049" y="196122"/>
                  <a:pt x="133965" y="196122"/>
                </a:cubicBezTo>
                <a:cubicBezTo>
                  <a:pt x="131165" y="196122"/>
                  <a:pt x="128756" y="195743"/>
                  <a:pt x="126738" y="194983"/>
                </a:cubicBezTo>
                <a:cubicBezTo>
                  <a:pt x="124720" y="194223"/>
                  <a:pt x="123064" y="193122"/>
                  <a:pt x="121773" y="191679"/>
                </a:cubicBezTo>
                <a:cubicBezTo>
                  <a:pt x="120482" y="190235"/>
                  <a:pt x="119527" y="188466"/>
                  <a:pt x="118908" y="186372"/>
                </a:cubicBezTo>
                <a:cubicBezTo>
                  <a:pt x="118289" y="184278"/>
                  <a:pt x="117980" y="181906"/>
                  <a:pt x="117980" y="179258"/>
                </a:cubicBezTo>
                <a:cubicBezTo>
                  <a:pt x="117980" y="176958"/>
                  <a:pt x="118311" y="174782"/>
                  <a:pt x="118973" y="172731"/>
                </a:cubicBezTo>
                <a:cubicBezTo>
                  <a:pt x="119635" y="170680"/>
                  <a:pt x="120601" y="168878"/>
                  <a:pt x="121871" y="167327"/>
                </a:cubicBezTo>
                <a:cubicBezTo>
                  <a:pt x="123140" y="165775"/>
                  <a:pt x="124698" y="164543"/>
                  <a:pt x="126542" y="163631"/>
                </a:cubicBezTo>
                <a:cubicBezTo>
                  <a:pt x="128387" y="162720"/>
                  <a:pt x="130482" y="162264"/>
                  <a:pt x="132826" y="162264"/>
                </a:cubicBezTo>
                <a:close/>
                <a:moveTo>
                  <a:pt x="59230" y="162264"/>
                </a:moveTo>
                <a:cubicBezTo>
                  <a:pt x="62594" y="162264"/>
                  <a:pt x="65139" y="163257"/>
                  <a:pt x="66865" y="165243"/>
                </a:cubicBezTo>
                <a:cubicBezTo>
                  <a:pt x="68590" y="167229"/>
                  <a:pt x="69453" y="170219"/>
                  <a:pt x="69453" y="174212"/>
                </a:cubicBezTo>
                <a:lnTo>
                  <a:pt x="69453" y="195537"/>
                </a:lnTo>
                <a:lnTo>
                  <a:pt x="63788" y="195537"/>
                </a:lnTo>
                <a:lnTo>
                  <a:pt x="63788" y="174668"/>
                </a:lnTo>
                <a:cubicBezTo>
                  <a:pt x="63788" y="172107"/>
                  <a:pt x="63311" y="170213"/>
                  <a:pt x="62356" y="168987"/>
                </a:cubicBezTo>
                <a:cubicBezTo>
                  <a:pt x="61401" y="167761"/>
                  <a:pt x="59979" y="167148"/>
                  <a:pt x="58091" y="167148"/>
                </a:cubicBezTo>
                <a:cubicBezTo>
                  <a:pt x="57396" y="167148"/>
                  <a:pt x="56718" y="167251"/>
                  <a:pt x="56056" y="167457"/>
                </a:cubicBezTo>
                <a:cubicBezTo>
                  <a:pt x="55394" y="167663"/>
                  <a:pt x="54705" y="168021"/>
                  <a:pt x="53989" y="168531"/>
                </a:cubicBezTo>
                <a:cubicBezTo>
                  <a:pt x="53272" y="169041"/>
                  <a:pt x="52497" y="169730"/>
                  <a:pt x="51661" y="170598"/>
                </a:cubicBezTo>
                <a:cubicBezTo>
                  <a:pt x="50825" y="171467"/>
                  <a:pt x="49887" y="172552"/>
                  <a:pt x="48845" y="173854"/>
                </a:cubicBezTo>
                <a:lnTo>
                  <a:pt x="48845" y="195537"/>
                </a:lnTo>
                <a:lnTo>
                  <a:pt x="43180" y="195537"/>
                </a:lnTo>
                <a:lnTo>
                  <a:pt x="43180" y="162850"/>
                </a:lnTo>
                <a:lnTo>
                  <a:pt x="48226" y="162850"/>
                </a:lnTo>
                <a:lnTo>
                  <a:pt x="48454" y="168124"/>
                </a:lnTo>
                <a:cubicBezTo>
                  <a:pt x="49409" y="166996"/>
                  <a:pt x="50332" y="166057"/>
                  <a:pt x="51221" y="165308"/>
                </a:cubicBezTo>
                <a:cubicBezTo>
                  <a:pt x="52111" y="164559"/>
                  <a:pt x="52985" y="163957"/>
                  <a:pt x="53842" y="163501"/>
                </a:cubicBezTo>
                <a:cubicBezTo>
                  <a:pt x="54699" y="163046"/>
                  <a:pt x="55573" y="162725"/>
                  <a:pt x="56463" y="162541"/>
                </a:cubicBezTo>
                <a:cubicBezTo>
                  <a:pt x="57353" y="162356"/>
                  <a:pt x="58275" y="162264"/>
                  <a:pt x="59230" y="162264"/>
                </a:cubicBezTo>
                <a:close/>
                <a:moveTo>
                  <a:pt x="399740" y="157869"/>
                </a:moveTo>
                <a:lnTo>
                  <a:pt x="399740" y="190523"/>
                </a:lnTo>
                <a:lnTo>
                  <a:pt x="404070" y="190523"/>
                </a:lnTo>
                <a:cubicBezTo>
                  <a:pt x="413750" y="190523"/>
                  <a:pt x="418589" y="185086"/>
                  <a:pt x="418589" y="174212"/>
                </a:cubicBezTo>
                <a:cubicBezTo>
                  <a:pt x="418589" y="171195"/>
                  <a:pt x="418308" y="168645"/>
                  <a:pt x="417743" y="166562"/>
                </a:cubicBezTo>
                <a:cubicBezTo>
                  <a:pt x="417179" y="164478"/>
                  <a:pt x="416322" y="162796"/>
                  <a:pt x="415172" y="161515"/>
                </a:cubicBezTo>
                <a:cubicBezTo>
                  <a:pt x="414021" y="160235"/>
                  <a:pt x="412578" y="159307"/>
                  <a:pt x="410841" y="158732"/>
                </a:cubicBezTo>
                <a:cubicBezTo>
                  <a:pt x="409105" y="158157"/>
                  <a:pt x="407065" y="157869"/>
                  <a:pt x="404721" y="157869"/>
                </a:cubicBezTo>
                <a:close/>
                <a:moveTo>
                  <a:pt x="393945" y="152985"/>
                </a:moveTo>
                <a:lnTo>
                  <a:pt x="404917" y="152985"/>
                </a:lnTo>
                <a:cubicBezTo>
                  <a:pt x="411558" y="152985"/>
                  <a:pt x="416512" y="154695"/>
                  <a:pt x="419778" y="158113"/>
                </a:cubicBezTo>
                <a:cubicBezTo>
                  <a:pt x="423045" y="161532"/>
                  <a:pt x="424678" y="166757"/>
                  <a:pt x="424678" y="173789"/>
                </a:cubicBezTo>
                <a:cubicBezTo>
                  <a:pt x="424678" y="175829"/>
                  <a:pt x="424521" y="177783"/>
                  <a:pt x="424206" y="179649"/>
                </a:cubicBezTo>
                <a:cubicBezTo>
                  <a:pt x="423891" y="181516"/>
                  <a:pt x="423387" y="183252"/>
                  <a:pt x="422692" y="184858"/>
                </a:cubicBezTo>
                <a:cubicBezTo>
                  <a:pt x="421998" y="186464"/>
                  <a:pt x="421096" y="187924"/>
                  <a:pt x="419990" y="189237"/>
                </a:cubicBezTo>
                <a:cubicBezTo>
                  <a:pt x="418883" y="190550"/>
                  <a:pt x="417527" y="191673"/>
                  <a:pt x="415920" y="192606"/>
                </a:cubicBezTo>
                <a:cubicBezTo>
                  <a:pt x="414314" y="193540"/>
                  <a:pt x="412448" y="194261"/>
                  <a:pt x="410321" y="194771"/>
                </a:cubicBezTo>
                <a:cubicBezTo>
                  <a:pt x="408193" y="195281"/>
                  <a:pt x="405774" y="195537"/>
                  <a:pt x="403061" y="195537"/>
                </a:cubicBezTo>
                <a:lnTo>
                  <a:pt x="393945" y="195537"/>
                </a:lnTo>
                <a:close/>
                <a:moveTo>
                  <a:pt x="357896" y="152985"/>
                </a:moveTo>
                <a:lnTo>
                  <a:pt x="383355" y="152985"/>
                </a:lnTo>
                <a:lnTo>
                  <a:pt x="383355" y="157869"/>
                </a:lnTo>
                <a:lnTo>
                  <a:pt x="373556" y="157869"/>
                </a:lnTo>
                <a:lnTo>
                  <a:pt x="373556" y="190588"/>
                </a:lnTo>
                <a:lnTo>
                  <a:pt x="383355" y="190588"/>
                </a:lnTo>
                <a:lnTo>
                  <a:pt x="383355" y="195537"/>
                </a:lnTo>
                <a:lnTo>
                  <a:pt x="357896" y="195537"/>
                </a:lnTo>
                <a:lnTo>
                  <a:pt x="357896" y="190588"/>
                </a:lnTo>
                <a:lnTo>
                  <a:pt x="367695" y="190588"/>
                </a:lnTo>
                <a:lnTo>
                  <a:pt x="367695" y="157869"/>
                </a:lnTo>
                <a:lnTo>
                  <a:pt x="357896" y="157869"/>
                </a:lnTo>
                <a:close/>
                <a:moveTo>
                  <a:pt x="6415" y="152985"/>
                </a:moveTo>
                <a:lnTo>
                  <a:pt x="30604" y="152985"/>
                </a:lnTo>
                <a:lnTo>
                  <a:pt x="30604" y="157869"/>
                </a:lnTo>
                <a:lnTo>
                  <a:pt x="12210" y="157869"/>
                </a:lnTo>
                <a:lnTo>
                  <a:pt x="12210" y="171054"/>
                </a:lnTo>
                <a:lnTo>
                  <a:pt x="29888" y="171054"/>
                </a:lnTo>
                <a:lnTo>
                  <a:pt x="29888" y="175938"/>
                </a:lnTo>
                <a:lnTo>
                  <a:pt x="12210" y="175938"/>
                </a:lnTo>
                <a:lnTo>
                  <a:pt x="12210" y="190588"/>
                </a:lnTo>
                <a:lnTo>
                  <a:pt x="30604" y="190588"/>
                </a:lnTo>
                <a:lnTo>
                  <a:pt x="30604" y="195537"/>
                </a:lnTo>
                <a:lnTo>
                  <a:pt x="6415" y="195537"/>
                </a:lnTo>
                <a:close/>
                <a:moveTo>
                  <a:pt x="1103659" y="152790"/>
                </a:moveTo>
                <a:lnTo>
                  <a:pt x="1108672" y="152790"/>
                </a:lnTo>
                <a:lnTo>
                  <a:pt x="1108672" y="190262"/>
                </a:lnTo>
                <a:lnTo>
                  <a:pt x="1118179" y="190262"/>
                </a:lnTo>
                <a:lnTo>
                  <a:pt x="1118179" y="195537"/>
                </a:lnTo>
                <a:lnTo>
                  <a:pt x="1091450" y="195537"/>
                </a:lnTo>
                <a:lnTo>
                  <a:pt x="1091450" y="190262"/>
                </a:lnTo>
                <a:lnTo>
                  <a:pt x="1102389" y="190262"/>
                </a:lnTo>
                <a:lnTo>
                  <a:pt x="1102389" y="159204"/>
                </a:lnTo>
                <a:lnTo>
                  <a:pt x="1092199" y="164738"/>
                </a:lnTo>
                <a:lnTo>
                  <a:pt x="1090115" y="159920"/>
                </a:lnTo>
                <a:close/>
                <a:moveTo>
                  <a:pt x="969234" y="152399"/>
                </a:moveTo>
                <a:lnTo>
                  <a:pt x="969234" y="162850"/>
                </a:lnTo>
                <a:lnTo>
                  <a:pt x="983917" y="162850"/>
                </a:lnTo>
                <a:lnTo>
                  <a:pt x="983917" y="167603"/>
                </a:lnTo>
                <a:lnTo>
                  <a:pt x="969234" y="167603"/>
                </a:lnTo>
                <a:lnTo>
                  <a:pt x="969234" y="184207"/>
                </a:lnTo>
                <a:cubicBezTo>
                  <a:pt x="969234" y="186551"/>
                  <a:pt x="969858" y="188304"/>
                  <a:pt x="971106" y="189464"/>
                </a:cubicBezTo>
                <a:cubicBezTo>
                  <a:pt x="972354" y="190626"/>
                  <a:pt x="974194" y="191207"/>
                  <a:pt x="976624" y="191207"/>
                </a:cubicBezTo>
                <a:cubicBezTo>
                  <a:pt x="977666" y="191207"/>
                  <a:pt x="978806" y="191125"/>
                  <a:pt x="980043" y="190962"/>
                </a:cubicBezTo>
                <a:cubicBezTo>
                  <a:pt x="981280" y="190799"/>
                  <a:pt x="982571" y="190545"/>
                  <a:pt x="983917" y="190197"/>
                </a:cubicBezTo>
                <a:lnTo>
                  <a:pt x="983917" y="195081"/>
                </a:lnTo>
                <a:cubicBezTo>
                  <a:pt x="982636" y="195406"/>
                  <a:pt x="981312" y="195640"/>
                  <a:pt x="979945" y="195781"/>
                </a:cubicBezTo>
                <a:cubicBezTo>
                  <a:pt x="978578" y="195922"/>
                  <a:pt x="977189" y="195992"/>
                  <a:pt x="975778" y="195992"/>
                </a:cubicBezTo>
                <a:cubicBezTo>
                  <a:pt x="971676" y="195992"/>
                  <a:pt x="968616" y="195064"/>
                  <a:pt x="966597" y="193209"/>
                </a:cubicBezTo>
                <a:cubicBezTo>
                  <a:pt x="964579" y="191353"/>
                  <a:pt x="963569" y="188504"/>
                  <a:pt x="963569" y="184663"/>
                </a:cubicBezTo>
                <a:lnTo>
                  <a:pt x="963569" y="167603"/>
                </a:lnTo>
                <a:lnTo>
                  <a:pt x="954421" y="167603"/>
                </a:lnTo>
                <a:lnTo>
                  <a:pt x="954421" y="162850"/>
                </a:lnTo>
                <a:lnTo>
                  <a:pt x="963569" y="162850"/>
                </a:lnTo>
                <a:lnTo>
                  <a:pt x="963569" y="153865"/>
                </a:lnTo>
                <a:close/>
                <a:moveTo>
                  <a:pt x="578710" y="152399"/>
                </a:moveTo>
                <a:lnTo>
                  <a:pt x="578710" y="162850"/>
                </a:lnTo>
                <a:lnTo>
                  <a:pt x="593393" y="162850"/>
                </a:lnTo>
                <a:lnTo>
                  <a:pt x="593393" y="167603"/>
                </a:lnTo>
                <a:lnTo>
                  <a:pt x="578710" y="167603"/>
                </a:lnTo>
                <a:lnTo>
                  <a:pt x="578710" y="184207"/>
                </a:lnTo>
                <a:cubicBezTo>
                  <a:pt x="578710" y="186551"/>
                  <a:pt x="579334" y="188304"/>
                  <a:pt x="580582" y="189464"/>
                </a:cubicBezTo>
                <a:cubicBezTo>
                  <a:pt x="581830" y="190626"/>
                  <a:pt x="583670" y="191207"/>
                  <a:pt x="586101" y="191207"/>
                </a:cubicBezTo>
                <a:cubicBezTo>
                  <a:pt x="587142" y="191207"/>
                  <a:pt x="588282" y="191125"/>
                  <a:pt x="589519" y="190962"/>
                </a:cubicBezTo>
                <a:cubicBezTo>
                  <a:pt x="590756" y="190799"/>
                  <a:pt x="592047" y="190545"/>
                  <a:pt x="593393" y="190197"/>
                </a:cubicBezTo>
                <a:lnTo>
                  <a:pt x="593393" y="195081"/>
                </a:lnTo>
                <a:cubicBezTo>
                  <a:pt x="592112" y="195406"/>
                  <a:pt x="590789" y="195640"/>
                  <a:pt x="589422" y="195781"/>
                </a:cubicBezTo>
                <a:cubicBezTo>
                  <a:pt x="588054" y="195922"/>
                  <a:pt x="586665" y="195992"/>
                  <a:pt x="585254" y="195992"/>
                </a:cubicBezTo>
                <a:cubicBezTo>
                  <a:pt x="581152" y="195992"/>
                  <a:pt x="578092" y="195064"/>
                  <a:pt x="576073" y="193209"/>
                </a:cubicBezTo>
                <a:cubicBezTo>
                  <a:pt x="574055" y="191353"/>
                  <a:pt x="573045" y="188504"/>
                  <a:pt x="573045" y="184663"/>
                </a:cubicBezTo>
                <a:lnTo>
                  <a:pt x="573045" y="167603"/>
                </a:lnTo>
                <a:lnTo>
                  <a:pt x="563897" y="167603"/>
                </a:lnTo>
                <a:lnTo>
                  <a:pt x="563897" y="162850"/>
                </a:lnTo>
                <a:lnTo>
                  <a:pt x="573045" y="162850"/>
                </a:lnTo>
                <a:lnTo>
                  <a:pt x="573045" y="153865"/>
                </a:lnTo>
                <a:close/>
                <a:moveTo>
                  <a:pt x="235810" y="152399"/>
                </a:moveTo>
                <a:lnTo>
                  <a:pt x="235810" y="162850"/>
                </a:lnTo>
                <a:lnTo>
                  <a:pt x="250493" y="162850"/>
                </a:lnTo>
                <a:lnTo>
                  <a:pt x="250493" y="167603"/>
                </a:lnTo>
                <a:lnTo>
                  <a:pt x="235810" y="167603"/>
                </a:lnTo>
                <a:lnTo>
                  <a:pt x="235810" y="184207"/>
                </a:lnTo>
                <a:cubicBezTo>
                  <a:pt x="235810" y="186551"/>
                  <a:pt x="236434" y="188304"/>
                  <a:pt x="237682" y="189464"/>
                </a:cubicBezTo>
                <a:cubicBezTo>
                  <a:pt x="238930" y="190626"/>
                  <a:pt x="240770" y="191207"/>
                  <a:pt x="243200" y="191207"/>
                </a:cubicBezTo>
                <a:cubicBezTo>
                  <a:pt x="244242" y="191207"/>
                  <a:pt x="245382" y="191125"/>
                  <a:pt x="246619" y="190962"/>
                </a:cubicBezTo>
                <a:cubicBezTo>
                  <a:pt x="247856" y="190799"/>
                  <a:pt x="249147" y="190545"/>
                  <a:pt x="250493" y="190197"/>
                </a:cubicBezTo>
                <a:lnTo>
                  <a:pt x="250493" y="195081"/>
                </a:lnTo>
                <a:cubicBezTo>
                  <a:pt x="249212" y="195406"/>
                  <a:pt x="247889" y="195640"/>
                  <a:pt x="246521" y="195781"/>
                </a:cubicBezTo>
                <a:cubicBezTo>
                  <a:pt x="245154" y="195922"/>
                  <a:pt x="243765" y="195992"/>
                  <a:pt x="242354" y="195992"/>
                </a:cubicBezTo>
                <a:cubicBezTo>
                  <a:pt x="238252" y="195992"/>
                  <a:pt x="235192" y="195064"/>
                  <a:pt x="233173" y="193209"/>
                </a:cubicBezTo>
                <a:cubicBezTo>
                  <a:pt x="231155" y="191353"/>
                  <a:pt x="230146" y="188504"/>
                  <a:pt x="230146" y="184663"/>
                </a:cubicBezTo>
                <a:lnTo>
                  <a:pt x="230146" y="167603"/>
                </a:lnTo>
                <a:lnTo>
                  <a:pt x="220997" y="167603"/>
                </a:lnTo>
                <a:lnTo>
                  <a:pt x="220997" y="162850"/>
                </a:lnTo>
                <a:lnTo>
                  <a:pt x="230146" y="162850"/>
                </a:lnTo>
                <a:lnTo>
                  <a:pt x="230146" y="153865"/>
                </a:lnTo>
                <a:close/>
                <a:moveTo>
                  <a:pt x="92935" y="152399"/>
                </a:moveTo>
                <a:lnTo>
                  <a:pt x="92935" y="162850"/>
                </a:lnTo>
                <a:lnTo>
                  <a:pt x="107618" y="162850"/>
                </a:lnTo>
                <a:lnTo>
                  <a:pt x="107618" y="167603"/>
                </a:lnTo>
                <a:lnTo>
                  <a:pt x="92935" y="167603"/>
                </a:lnTo>
                <a:lnTo>
                  <a:pt x="92935" y="184207"/>
                </a:lnTo>
                <a:cubicBezTo>
                  <a:pt x="92935" y="186551"/>
                  <a:pt x="93559" y="188304"/>
                  <a:pt x="94807" y="189464"/>
                </a:cubicBezTo>
                <a:cubicBezTo>
                  <a:pt x="96055" y="190626"/>
                  <a:pt x="97895" y="191207"/>
                  <a:pt x="100326" y="191207"/>
                </a:cubicBezTo>
                <a:cubicBezTo>
                  <a:pt x="101367" y="191207"/>
                  <a:pt x="102507" y="191125"/>
                  <a:pt x="103744" y="190962"/>
                </a:cubicBezTo>
                <a:cubicBezTo>
                  <a:pt x="104981" y="190799"/>
                  <a:pt x="106272" y="190545"/>
                  <a:pt x="107618" y="190197"/>
                </a:cubicBezTo>
                <a:lnTo>
                  <a:pt x="107618" y="195081"/>
                </a:lnTo>
                <a:cubicBezTo>
                  <a:pt x="106338" y="195406"/>
                  <a:pt x="105013" y="195640"/>
                  <a:pt x="103646" y="195781"/>
                </a:cubicBezTo>
                <a:cubicBezTo>
                  <a:pt x="102279" y="195922"/>
                  <a:pt x="100890" y="195992"/>
                  <a:pt x="99479" y="195992"/>
                </a:cubicBezTo>
                <a:cubicBezTo>
                  <a:pt x="95377" y="195992"/>
                  <a:pt x="92317" y="195064"/>
                  <a:pt x="90298" y="193209"/>
                </a:cubicBezTo>
                <a:cubicBezTo>
                  <a:pt x="88280" y="191353"/>
                  <a:pt x="87270" y="188504"/>
                  <a:pt x="87270" y="184663"/>
                </a:cubicBezTo>
                <a:lnTo>
                  <a:pt x="87270" y="167603"/>
                </a:lnTo>
                <a:lnTo>
                  <a:pt x="78122" y="167603"/>
                </a:lnTo>
                <a:lnTo>
                  <a:pt x="78122" y="162850"/>
                </a:lnTo>
                <a:lnTo>
                  <a:pt x="87270" y="162850"/>
                </a:lnTo>
                <a:lnTo>
                  <a:pt x="87270" y="153865"/>
                </a:lnTo>
                <a:close/>
                <a:moveTo>
                  <a:pt x="901759" y="149535"/>
                </a:moveTo>
                <a:lnTo>
                  <a:pt x="907457" y="149535"/>
                </a:lnTo>
                <a:lnTo>
                  <a:pt x="907457" y="195537"/>
                </a:lnTo>
                <a:lnTo>
                  <a:pt x="902378" y="195537"/>
                </a:lnTo>
                <a:lnTo>
                  <a:pt x="902182" y="189351"/>
                </a:lnTo>
                <a:cubicBezTo>
                  <a:pt x="900598" y="191652"/>
                  <a:pt x="898883" y="193355"/>
                  <a:pt x="897039" y="194462"/>
                </a:cubicBezTo>
                <a:cubicBezTo>
                  <a:pt x="895194" y="195569"/>
                  <a:pt x="893197" y="196122"/>
                  <a:pt x="891048" y="196122"/>
                </a:cubicBezTo>
                <a:cubicBezTo>
                  <a:pt x="889182" y="196122"/>
                  <a:pt x="887538" y="195732"/>
                  <a:pt x="886116" y="194950"/>
                </a:cubicBezTo>
                <a:cubicBezTo>
                  <a:pt x="884694" y="194169"/>
                  <a:pt x="883511" y="193068"/>
                  <a:pt x="882567" y="191646"/>
                </a:cubicBezTo>
                <a:cubicBezTo>
                  <a:pt x="881623" y="190224"/>
                  <a:pt x="880912" y="188515"/>
                  <a:pt x="880435" y="186518"/>
                </a:cubicBezTo>
                <a:cubicBezTo>
                  <a:pt x="879957" y="184522"/>
                  <a:pt x="879719" y="182308"/>
                  <a:pt x="879719" y="179877"/>
                </a:cubicBezTo>
                <a:cubicBezTo>
                  <a:pt x="879719" y="177099"/>
                  <a:pt x="880099" y="174630"/>
                  <a:pt x="880858" y="172471"/>
                </a:cubicBezTo>
                <a:cubicBezTo>
                  <a:pt x="881618" y="170311"/>
                  <a:pt x="882698" y="168488"/>
                  <a:pt x="884098" y="167001"/>
                </a:cubicBezTo>
                <a:cubicBezTo>
                  <a:pt x="885497" y="165514"/>
                  <a:pt x="887180" y="164386"/>
                  <a:pt x="889144" y="163615"/>
                </a:cubicBezTo>
                <a:cubicBezTo>
                  <a:pt x="891108" y="162845"/>
                  <a:pt x="893295" y="162460"/>
                  <a:pt x="895704" y="162460"/>
                </a:cubicBezTo>
                <a:cubicBezTo>
                  <a:pt x="896746" y="162460"/>
                  <a:pt x="897771" y="162525"/>
                  <a:pt x="898780" y="162655"/>
                </a:cubicBezTo>
                <a:cubicBezTo>
                  <a:pt x="899790" y="162785"/>
                  <a:pt x="900783" y="162991"/>
                  <a:pt x="901759" y="163273"/>
                </a:cubicBezTo>
                <a:close/>
                <a:moveTo>
                  <a:pt x="835085" y="149535"/>
                </a:moveTo>
                <a:lnTo>
                  <a:pt x="840782" y="149535"/>
                </a:lnTo>
                <a:lnTo>
                  <a:pt x="840782" y="195537"/>
                </a:lnTo>
                <a:lnTo>
                  <a:pt x="835704" y="195537"/>
                </a:lnTo>
                <a:lnTo>
                  <a:pt x="835508" y="189351"/>
                </a:lnTo>
                <a:cubicBezTo>
                  <a:pt x="833924" y="191652"/>
                  <a:pt x="832209" y="193355"/>
                  <a:pt x="830365" y="194462"/>
                </a:cubicBezTo>
                <a:cubicBezTo>
                  <a:pt x="828520" y="195569"/>
                  <a:pt x="826523" y="196122"/>
                  <a:pt x="824375" y="196122"/>
                </a:cubicBezTo>
                <a:cubicBezTo>
                  <a:pt x="822508" y="196122"/>
                  <a:pt x="820864" y="195732"/>
                  <a:pt x="819442" y="194950"/>
                </a:cubicBezTo>
                <a:cubicBezTo>
                  <a:pt x="818021" y="194169"/>
                  <a:pt x="816838" y="193068"/>
                  <a:pt x="815893" y="191646"/>
                </a:cubicBezTo>
                <a:cubicBezTo>
                  <a:pt x="814949" y="190224"/>
                  <a:pt x="814239" y="188515"/>
                  <a:pt x="813761" y="186518"/>
                </a:cubicBezTo>
                <a:cubicBezTo>
                  <a:pt x="813284" y="184522"/>
                  <a:pt x="813045" y="182308"/>
                  <a:pt x="813045" y="179877"/>
                </a:cubicBezTo>
                <a:cubicBezTo>
                  <a:pt x="813045" y="177099"/>
                  <a:pt x="813425" y="174630"/>
                  <a:pt x="814184" y="172471"/>
                </a:cubicBezTo>
                <a:cubicBezTo>
                  <a:pt x="814944" y="170311"/>
                  <a:pt x="816024" y="168488"/>
                  <a:pt x="817424" y="167001"/>
                </a:cubicBezTo>
                <a:cubicBezTo>
                  <a:pt x="818823" y="165514"/>
                  <a:pt x="820506" y="164386"/>
                  <a:pt x="822470" y="163615"/>
                </a:cubicBezTo>
                <a:cubicBezTo>
                  <a:pt x="824434" y="162845"/>
                  <a:pt x="826621" y="162460"/>
                  <a:pt x="829030" y="162460"/>
                </a:cubicBezTo>
                <a:cubicBezTo>
                  <a:pt x="830072" y="162460"/>
                  <a:pt x="831097" y="162525"/>
                  <a:pt x="832106" y="162655"/>
                </a:cubicBezTo>
                <a:cubicBezTo>
                  <a:pt x="833116" y="162785"/>
                  <a:pt x="834108" y="162991"/>
                  <a:pt x="835085" y="163273"/>
                </a:cubicBezTo>
                <a:close/>
                <a:moveTo>
                  <a:pt x="605155" y="149535"/>
                </a:moveTo>
                <a:lnTo>
                  <a:pt x="610820" y="149535"/>
                </a:lnTo>
                <a:lnTo>
                  <a:pt x="610820" y="162850"/>
                </a:lnTo>
                <a:lnTo>
                  <a:pt x="610624" y="167994"/>
                </a:lnTo>
                <a:cubicBezTo>
                  <a:pt x="611515" y="166931"/>
                  <a:pt x="612388" y="166035"/>
                  <a:pt x="613246" y="165308"/>
                </a:cubicBezTo>
                <a:cubicBezTo>
                  <a:pt x="614103" y="164581"/>
                  <a:pt x="614960" y="163990"/>
                  <a:pt x="615817" y="163534"/>
                </a:cubicBezTo>
                <a:cubicBezTo>
                  <a:pt x="616675" y="163078"/>
                  <a:pt x="617548" y="162752"/>
                  <a:pt x="618438" y="162557"/>
                </a:cubicBezTo>
                <a:cubicBezTo>
                  <a:pt x="619328" y="162362"/>
                  <a:pt x="620250" y="162264"/>
                  <a:pt x="621205" y="162264"/>
                </a:cubicBezTo>
                <a:cubicBezTo>
                  <a:pt x="624461" y="162264"/>
                  <a:pt x="626978" y="163257"/>
                  <a:pt x="628758" y="165243"/>
                </a:cubicBezTo>
                <a:cubicBezTo>
                  <a:pt x="630538" y="167229"/>
                  <a:pt x="631428" y="170219"/>
                  <a:pt x="631428" y="174212"/>
                </a:cubicBezTo>
                <a:lnTo>
                  <a:pt x="631428" y="195537"/>
                </a:lnTo>
                <a:lnTo>
                  <a:pt x="625763" y="195537"/>
                </a:lnTo>
                <a:lnTo>
                  <a:pt x="625763" y="174668"/>
                </a:lnTo>
                <a:cubicBezTo>
                  <a:pt x="625763" y="172150"/>
                  <a:pt x="625291" y="170268"/>
                  <a:pt x="624347" y="169020"/>
                </a:cubicBezTo>
                <a:cubicBezTo>
                  <a:pt x="623403" y="167771"/>
                  <a:pt x="622052" y="167148"/>
                  <a:pt x="620294" y="167148"/>
                </a:cubicBezTo>
                <a:cubicBezTo>
                  <a:pt x="619534" y="167148"/>
                  <a:pt x="618824" y="167251"/>
                  <a:pt x="618161" y="167457"/>
                </a:cubicBezTo>
                <a:cubicBezTo>
                  <a:pt x="617499" y="167663"/>
                  <a:pt x="616810" y="168021"/>
                  <a:pt x="616094" y="168531"/>
                </a:cubicBezTo>
                <a:cubicBezTo>
                  <a:pt x="615378" y="169041"/>
                  <a:pt x="614597" y="169730"/>
                  <a:pt x="613750" y="170598"/>
                </a:cubicBezTo>
                <a:cubicBezTo>
                  <a:pt x="612904" y="171467"/>
                  <a:pt x="611927" y="172552"/>
                  <a:pt x="610820" y="173854"/>
                </a:cubicBezTo>
                <a:lnTo>
                  <a:pt x="610820" y="195537"/>
                </a:lnTo>
                <a:lnTo>
                  <a:pt x="605155" y="195537"/>
                </a:lnTo>
                <a:close/>
                <a:moveTo>
                  <a:pt x="252730" y="149535"/>
                </a:moveTo>
                <a:lnTo>
                  <a:pt x="258395" y="149535"/>
                </a:lnTo>
                <a:lnTo>
                  <a:pt x="258395" y="162850"/>
                </a:lnTo>
                <a:lnTo>
                  <a:pt x="258200" y="167994"/>
                </a:lnTo>
                <a:cubicBezTo>
                  <a:pt x="259089" y="166931"/>
                  <a:pt x="259963" y="166035"/>
                  <a:pt x="260820" y="165308"/>
                </a:cubicBezTo>
                <a:cubicBezTo>
                  <a:pt x="261678" y="164581"/>
                  <a:pt x="262535" y="163990"/>
                  <a:pt x="263392" y="163534"/>
                </a:cubicBezTo>
                <a:cubicBezTo>
                  <a:pt x="264250" y="163078"/>
                  <a:pt x="265123" y="162752"/>
                  <a:pt x="266013" y="162557"/>
                </a:cubicBezTo>
                <a:cubicBezTo>
                  <a:pt x="266903" y="162362"/>
                  <a:pt x="267825" y="162264"/>
                  <a:pt x="268780" y="162264"/>
                </a:cubicBezTo>
                <a:cubicBezTo>
                  <a:pt x="272036" y="162264"/>
                  <a:pt x="274554" y="163257"/>
                  <a:pt x="276333" y="165243"/>
                </a:cubicBezTo>
                <a:cubicBezTo>
                  <a:pt x="278113" y="167229"/>
                  <a:pt x="279003" y="170219"/>
                  <a:pt x="279003" y="174212"/>
                </a:cubicBezTo>
                <a:lnTo>
                  <a:pt x="279003" y="195537"/>
                </a:lnTo>
                <a:lnTo>
                  <a:pt x="273338" y="195537"/>
                </a:lnTo>
                <a:lnTo>
                  <a:pt x="273338" y="174668"/>
                </a:lnTo>
                <a:cubicBezTo>
                  <a:pt x="273338" y="172150"/>
                  <a:pt x="272866" y="170268"/>
                  <a:pt x="271922" y="169020"/>
                </a:cubicBezTo>
                <a:cubicBezTo>
                  <a:pt x="270978" y="167771"/>
                  <a:pt x="269627" y="167148"/>
                  <a:pt x="267869" y="167148"/>
                </a:cubicBezTo>
                <a:cubicBezTo>
                  <a:pt x="267109" y="167148"/>
                  <a:pt x="266398" y="167251"/>
                  <a:pt x="265736" y="167457"/>
                </a:cubicBezTo>
                <a:cubicBezTo>
                  <a:pt x="265074" y="167663"/>
                  <a:pt x="264385" y="168021"/>
                  <a:pt x="263669" y="168531"/>
                </a:cubicBezTo>
                <a:cubicBezTo>
                  <a:pt x="262953" y="169041"/>
                  <a:pt x="262171" y="169730"/>
                  <a:pt x="261325" y="170598"/>
                </a:cubicBezTo>
                <a:cubicBezTo>
                  <a:pt x="260479" y="171467"/>
                  <a:pt x="259502" y="172552"/>
                  <a:pt x="258395" y="173854"/>
                </a:cubicBezTo>
                <a:lnTo>
                  <a:pt x="258395" y="195537"/>
                </a:lnTo>
                <a:lnTo>
                  <a:pt x="252730" y="195537"/>
                </a:lnTo>
                <a:close/>
                <a:moveTo>
                  <a:pt x="865924" y="149144"/>
                </a:moveTo>
                <a:cubicBezTo>
                  <a:pt x="866554" y="149144"/>
                  <a:pt x="867140" y="149258"/>
                  <a:pt x="867682" y="149486"/>
                </a:cubicBezTo>
                <a:cubicBezTo>
                  <a:pt x="868225" y="149714"/>
                  <a:pt x="868697" y="150034"/>
                  <a:pt x="869098" y="150446"/>
                </a:cubicBezTo>
                <a:cubicBezTo>
                  <a:pt x="869500" y="150859"/>
                  <a:pt x="869815" y="151331"/>
                  <a:pt x="870043" y="151863"/>
                </a:cubicBezTo>
                <a:cubicBezTo>
                  <a:pt x="870270" y="152394"/>
                  <a:pt x="870384" y="152975"/>
                  <a:pt x="870384" y="153604"/>
                </a:cubicBezTo>
                <a:cubicBezTo>
                  <a:pt x="870384" y="154212"/>
                  <a:pt x="870270" y="154787"/>
                  <a:pt x="870043" y="155330"/>
                </a:cubicBezTo>
                <a:cubicBezTo>
                  <a:pt x="869815" y="155872"/>
                  <a:pt x="869500" y="156350"/>
                  <a:pt x="869098" y="156762"/>
                </a:cubicBezTo>
                <a:cubicBezTo>
                  <a:pt x="868697" y="157174"/>
                  <a:pt x="868225" y="157495"/>
                  <a:pt x="867682" y="157723"/>
                </a:cubicBezTo>
                <a:cubicBezTo>
                  <a:pt x="867140" y="157950"/>
                  <a:pt x="866554" y="158065"/>
                  <a:pt x="865924" y="158065"/>
                </a:cubicBezTo>
                <a:cubicBezTo>
                  <a:pt x="865295" y="158065"/>
                  <a:pt x="864709" y="157950"/>
                  <a:pt x="864166" y="157723"/>
                </a:cubicBezTo>
                <a:cubicBezTo>
                  <a:pt x="863624" y="157495"/>
                  <a:pt x="863152" y="157174"/>
                  <a:pt x="862750" y="156762"/>
                </a:cubicBezTo>
                <a:cubicBezTo>
                  <a:pt x="862348" y="156350"/>
                  <a:pt x="862034" y="155872"/>
                  <a:pt x="861806" y="155330"/>
                </a:cubicBezTo>
                <a:cubicBezTo>
                  <a:pt x="861578" y="154787"/>
                  <a:pt x="861464" y="154212"/>
                  <a:pt x="861464" y="153604"/>
                </a:cubicBezTo>
                <a:cubicBezTo>
                  <a:pt x="861464" y="152975"/>
                  <a:pt x="861578" y="152394"/>
                  <a:pt x="861806" y="151863"/>
                </a:cubicBezTo>
                <a:cubicBezTo>
                  <a:pt x="862034" y="151331"/>
                  <a:pt x="862348" y="150859"/>
                  <a:pt x="862750" y="150446"/>
                </a:cubicBezTo>
                <a:cubicBezTo>
                  <a:pt x="863152" y="150034"/>
                  <a:pt x="863624" y="149714"/>
                  <a:pt x="864166" y="149486"/>
                </a:cubicBezTo>
                <a:cubicBezTo>
                  <a:pt x="864709" y="149258"/>
                  <a:pt x="865295" y="149144"/>
                  <a:pt x="865924" y="149144"/>
                </a:cubicBezTo>
                <a:close/>
                <a:moveTo>
                  <a:pt x="521900" y="149144"/>
                </a:moveTo>
                <a:cubicBezTo>
                  <a:pt x="524157" y="149144"/>
                  <a:pt x="526653" y="149405"/>
                  <a:pt x="529388" y="149925"/>
                </a:cubicBezTo>
                <a:lnTo>
                  <a:pt x="529388" y="154809"/>
                </a:lnTo>
                <a:cubicBezTo>
                  <a:pt x="526414" y="154180"/>
                  <a:pt x="523853" y="153865"/>
                  <a:pt x="521704" y="153865"/>
                </a:cubicBezTo>
                <a:cubicBezTo>
                  <a:pt x="516604" y="153865"/>
                  <a:pt x="514054" y="156534"/>
                  <a:pt x="514054" y="161874"/>
                </a:cubicBezTo>
                <a:lnTo>
                  <a:pt x="514054" y="167603"/>
                </a:lnTo>
                <a:lnTo>
                  <a:pt x="528378" y="167603"/>
                </a:lnTo>
                <a:lnTo>
                  <a:pt x="528378" y="172324"/>
                </a:lnTo>
                <a:lnTo>
                  <a:pt x="514054" y="172324"/>
                </a:lnTo>
                <a:lnTo>
                  <a:pt x="514054" y="195537"/>
                </a:lnTo>
                <a:lnTo>
                  <a:pt x="508291" y="195537"/>
                </a:lnTo>
                <a:lnTo>
                  <a:pt x="508291" y="172324"/>
                </a:lnTo>
                <a:lnTo>
                  <a:pt x="497776" y="172324"/>
                </a:lnTo>
                <a:lnTo>
                  <a:pt x="497776" y="167603"/>
                </a:lnTo>
                <a:lnTo>
                  <a:pt x="508291" y="167603"/>
                </a:lnTo>
                <a:lnTo>
                  <a:pt x="508291" y="162199"/>
                </a:lnTo>
                <a:cubicBezTo>
                  <a:pt x="508291" y="153496"/>
                  <a:pt x="512828" y="149144"/>
                  <a:pt x="521900" y="149144"/>
                </a:cubicBezTo>
                <a:close/>
                <a:moveTo>
                  <a:pt x="1104049" y="109928"/>
                </a:moveTo>
                <a:cubicBezTo>
                  <a:pt x="1104722" y="109928"/>
                  <a:pt x="1105362" y="110063"/>
                  <a:pt x="1105970" y="110335"/>
                </a:cubicBezTo>
                <a:cubicBezTo>
                  <a:pt x="1106578" y="110606"/>
                  <a:pt x="1107110" y="110970"/>
                  <a:pt x="1107565" y="111425"/>
                </a:cubicBezTo>
                <a:cubicBezTo>
                  <a:pt x="1108021" y="111881"/>
                  <a:pt x="1108385" y="112413"/>
                  <a:pt x="1108656" y="113021"/>
                </a:cubicBezTo>
                <a:cubicBezTo>
                  <a:pt x="1108927" y="113628"/>
                  <a:pt x="1109063" y="114269"/>
                  <a:pt x="1109063" y="114941"/>
                </a:cubicBezTo>
                <a:cubicBezTo>
                  <a:pt x="1109063" y="115636"/>
                  <a:pt x="1108927" y="116282"/>
                  <a:pt x="1108656" y="116879"/>
                </a:cubicBezTo>
                <a:cubicBezTo>
                  <a:pt x="1108385" y="117475"/>
                  <a:pt x="1108021" y="118002"/>
                  <a:pt x="1107565" y="118457"/>
                </a:cubicBezTo>
                <a:cubicBezTo>
                  <a:pt x="1107110" y="118913"/>
                  <a:pt x="1106578" y="119271"/>
                  <a:pt x="1105970" y="119532"/>
                </a:cubicBezTo>
                <a:cubicBezTo>
                  <a:pt x="1105362" y="119792"/>
                  <a:pt x="1104722" y="119922"/>
                  <a:pt x="1104049" y="119922"/>
                </a:cubicBezTo>
                <a:cubicBezTo>
                  <a:pt x="1103355" y="119922"/>
                  <a:pt x="1102709" y="119792"/>
                  <a:pt x="1102112" y="119532"/>
                </a:cubicBezTo>
                <a:cubicBezTo>
                  <a:pt x="1101515" y="119271"/>
                  <a:pt x="1100989" y="118913"/>
                  <a:pt x="1100533" y="118457"/>
                </a:cubicBezTo>
                <a:cubicBezTo>
                  <a:pt x="1100077" y="118002"/>
                  <a:pt x="1099719" y="117475"/>
                  <a:pt x="1099459" y="116879"/>
                </a:cubicBezTo>
                <a:cubicBezTo>
                  <a:pt x="1099198" y="116282"/>
                  <a:pt x="1099068" y="115636"/>
                  <a:pt x="1099068" y="114941"/>
                </a:cubicBezTo>
                <a:cubicBezTo>
                  <a:pt x="1099068" y="114269"/>
                  <a:pt x="1099198" y="113628"/>
                  <a:pt x="1099459" y="113021"/>
                </a:cubicBezTo>
                <a:cubicBezTo>
                  <a:pt x="1099719" y="112413"/>
                  <a:pt x="1100077" y="111881"/>
                  <a:pt x="1100533" y="111425"/>
                </a:cubicBezTo>
                <a:cubicBezTo>
                  <a:pt x="1100989" y="110970"/>
                  <a:pt x="1101515" y="110606"/>
                  <a:pt x="1102112" y="110335"/>
                </a:cubicBezTo>
                <a:cubicBezTo>
                  <a:pt x="1102709" y="110063"/>
                  <a:pt x="1103355" y="109928"/>
                  <a:pt x="1104049" y="109928"/>
                </a:cubicBezTo>
                <a:close/>
                <a:moveTo>
                  <a:pt x="999339" y="104458"/>
                </a:moveTo>
                <a:cubicBezTo>
                  <a:pt x="997928" y="104458"/>
                  <a:pt x="996713" y="104599"/>
                  <a:pt x="995693" y="104882"/>
                </a:cubicBezTo>
                <a:cubicBezTo>
                  <a:pt x="994673" y="105164"/>
                  <a:pt x="993837" y="105565"/>
                  <a:pt x="993186" y="106086"/>
                </a:cubicBezTo>
                <a:cubicBezTo>
                  <a:pt x="992535" y="106607"/>
                  <a:pt x="992052" y="107231"/>
                  <a:pt x="991737" y="107958"/>
                </a:cubicBezTo>
                <a:cubicBezTo>
                  <a:pt x="991423" y="108685"/>
                  <a:pt x="991265" y="109504"/>
                  <a:pt x="991265" y="110416"/>
                </a:cubicBezTo>
                <a:cubicBezTo>
                  <a:pt x="991265" y="111045"/>
                  <a:pt x="991363" y="111648"/>
                  <a:pt x="991558" y="112223"/>
                </a:cubicBezTo>
                <a:cubicBezTo>
                  <a:pt x="991754" y="112798"/>
                  <a:pt x="992068" y="113308"/>
                  <a:pt x="992502" y="113753"/>
                </a:cubicBezTo>
                <a:cubicBezTo>
                  <a:pt x="992937" y="114198"/>
                  <a:pt x="993501" y="114551"/>
                  <a:pt x="994195" y="114811"/>
                </a:cubicBezTo>
                <a:cubicBezTo>
                  <a:pt x="994890" y="115072"/>
                  <a:pt x="995736" y="115202"/>
                  <a:pt x="996735" y="115202"/>
                </a:cubicBezTo>
                <a:cubicBezTo>
                  <a:pt x="998037" y="115202"/>
                  <a:pt x="999529" y="114806"/>
                  <a:pt x="1001211" y="114013"/>
                </a:cubicBezTo>
                <a:cubicBezTo>
                  <a:pt x="1002893" y="113221"/>
                  <a:pt x="1004668" y="111968"/>
                  <a:pt x="1006534" y="110253"/>
                </a:cubicBezTo>
                <a:lnTo>
                  <a:pt x="1006534" y="104458"/>
                </a:lnTo>
                <a:close/>
                <a:moveTo>
                  <a:pt x="827890" y="104458"/>
                </a:moveTo>
                <a:cubicBezTo>
                  <a:pt x="826480" y="104458"/>
                  <a:pt x="825264" y="104599"/>
                  <a:pt x="824244" y="104882"/>
                </a:cubicBezTo>
                <a:cubicBezTo>
                  <a:pt x="823224" y="105164"/>
                  <a:pt x="822388" y="105565"/>
                  <a:pt x="821737" y="106086"/>
                </a:cubicBezTo>
                <a:cubicBezTo>
                  <a:pt x="821086" y="106607"/>
                  <a:pt x="820603" y="107231"/>
                  <a:pt x="820289" y="107958"/>
                </a:cubicBezTo>
                <a:cubicBezTo>
                  <a:pt x="819974" y="108685"/>
                  <a:pt x="819817" y="109504"/>
                  <a:pt x="819817" y="110416"/>
                </a:cubicBezTo>
                <a:cubicBezTo>
                  <a:pt x="819817" y="111045"/>
                  <a:pt x="819914" y="111648"/>
                  <a:pt x="820110" y="112223"/>
                </a:cubicBezTo>
                <a:cubicBezTo>
                  <a:pt x="820305" y="112798"/>
                  <a:pt x="820620" y="113308"/>
                  <a:pt x="821054" y="113753"/>
                </a:cubicBezTo>
                <a:cubicBezTo>
                  <a:pt x="821488" y="114198"/>
                  <a:pt x="822052" y="114551"/>
                  <a:pt x="822747" y="114811"/>
                </a:cubicBezTo>
                <a:cubicBezTo>
                  <a:pt x="823441" y="115072"/>
                  <a:pt x="824288" y="115202"/>
                  <a:pt x="825286" y="115202"/>
                </a:cubicBezTo>
                <a:cubicBezTo>
                  <a:pt x="826588" y="115202"/>
                  <a:pt x="828080" y="114806"/>
                  <a:pt x="829762" y="114013"/>
                </a:cubicBezTo>
                <a:cubicBezTo>
                  <a:pt x="831444" y="113221"/>
                  <a:pt x="833219" y="111968"/>
                  <a:pt x="835085" y="110253"/>
                </a:cubicBezTo>
                <a:lnTo>
                  <a:pt x="835085" y="104458"/>
                </a:lnTo>
                <a:close/>
                <a:moveTo>
                  <a:pt x="408791" y="104458"/>
                </a:moveTo>
                <a:cubicBezTo>
                  <a:pt x="407380" y="104458"/>
                  <a:pt x="406164" y="104599"/>
                  <a:pt x="405144" y="104882"/>
                </a:cubicBezTo>
                <a:cubicBezTo>
                  <a:pt x="404124" y="105164"/>
                  <a:pt x="403289" y="105565"/>
                  <a:pt x="402637" y="106086"/>
                </a:cubicBezTo>
                <a:cubicBezTo>
                  <a:pt x="401986" y="106607"/>
                  <a:pt x="401504" y="107231"/>
                  <a:pt x="401188" y="107958"/>
                </a:cubicBezTo>
                <a:cubicBezTo>
                  <a:pt x="400874" y="108685"/>
                  <a:pt x="400716" y="109504"/>
                  <a:pt x="400716" y="110416"/>
                </a:cubicBezTo>
                <a:cubicBezTo>
                  <a:pt x="400716" y="111045"/>
                  <a:pt x="400814" y="111648"/>
                  <a:pt x="401009" y="112223"/>
                </a:cubicBezTo>
                <a:cubicBezTo>
                  <a:pt x="401205" y="112798"/>
                  <a:pt x="401520" y="113308"/>
                  <a:pt x="401953" y="113753"/>
                </a:cubicBezTo>
                <a:cubicBezTo>
                  <a:pt x="402388" y="114198"/>
                  <a:pt x="402952" y="114551"/>
                  <a:pt x="403647" y="114811"/>
                </a:cubicBezTo>
                <a:cubicBezTo>
                  <a:pt x="404341" y="115072"/>
                  <a:pt x="405188" y="115202"/>
                  <a:pt x="406186" y="115202"/>
                </a:cubicBezTo>
                <a:cubicBezTo>
                  <a:pt x="407488" y="115202"/>
                  <a:pt x="408980" y="114806"/>
                  <a:pt x="410663" y="114013"/>
                </a:cubicBezTo>
                <a:cubicBezTo>
                  <a:pt x="412345" y="113221"/>
                  <a:pt x="414119" y="111968"/>
                  <a:pt x="415985" y="110253"/>
                </a:cubicBezTo>
                <a:lnTo>
                  <a:pt x="415985" y="104458"/>
                </a:lnTo>
                <a:close/>
                <a:moveTo>
                  <a:pt x="971513" y="90947"/>
                </a:moveTo>
                <a:cubicBezTo>
                  <a:pt x="968431" y="90947"/>
                  <a:pt x="966027" y="91946"/>
                  <a:pt x="964302" y="93943"/>
                </a:cubicBezTo>
                <a:cubicBezTo>
                  <a:pt x="962576" y="95939"/>
                  <a:pt x="961714" y="99065"/>
                  <a:pt x="961714" y="103319"/>
                </a:cubicBezTo>
                <a:cubicBezTo>
                  <a:pt x="961714" y="107269"/>
                  <a:pt x="962294" y="110215"/>
                  <a:pt x="963455" y="112158"/>
                </a:cubicBezTo>
                <a:cubicBezTo>
                  <a:pt x="964617" y="114101"/>
                  <a:pt x="966261" y="115072"/>
                  <a:pt x="968388" y="115072"/>
                </a:cubicBezTo>
                <a:cubicBezTo>
                  <a:pt x="969820" y="115072"/>
                  <a:pt x="971334" y="114431"/>
                  <a:pt x="972929" y="113151"/>
                </a:cubicBezTo>
                <a:cubicBezTo>
                  <a:pt x="974525" y="111870"/>
                  <a:pt x="976201" y="109971"/>
                  <a:pt x="977959" y="107454"/>
                </a:cubicBezTo>
                <a:lnTo>
                  <a:pt x="977959" y="92282"/>
                </a:lnTo>
                <a:cubicBezTo>
                  <a:pt x="977026" y="91848"/>
                  <a:pt x="975995" y="91517"/>
                  <a:pt x="974866" y="91289"/>
                </a:cubicBezTo>
                <a:cubicBezTo>
                  <a:pt x="973738" y="91062"/>
                  <a:pt x="972620" y="90947"/>
                  <a:pt x="971513" y="90947"/>
                </a:cubicBezTo>
                <a:close/>
                <a:moveTo>
                  <a:pt x="895313" y="90947"/>
                </a:moveTo>
                <a:cubicBezTo>
                  <a:pt x="892231" y="90947"/>
                  <a:pt x="889827" y="91946"/>
                  <a:pt x="888102" y="93943"/>
                </a:cubicBezTo>
                <a:cubicBezTo>
                  <a:pt x="886376" y="95939"/>
                  <a:pt x="885514" y="99065"/>
                  <a:pt x="885514" y="103319"/>
                </a:cubicBezTo>
                <a:cubicBezTo>
                  <a:pt x="885514" y="107269"/>
                  <a:pt x="886094" y="110215"/>
                  <a:pt x="887255" y="112158"/>
                </a:cubicBezTo>
                <a:cubicBezTo>
                  <a:pt x="888417" y="114101"/>
                  <a:pt x="890061" y="115072"/>
                  <a:pt x="892188" y="115072"/>
                </a:cubicBezTo>
                <a:cubicBezTo>
                  <a:pt x="893620" y="115072"/>
                  <a:pt x="895134" y="114431"/>
                  <a:pt x="896729" y="113151"/>
                </a:cubicBezTo>
                <a:cubicBezTo>
                  <a:pt x="898325" y="111870"/>
                  <a:pt x="900001" y="109971"/>
                  <a:pt x="901759" y="107454"/>
                </a:cubicBezTo>
                <a:lnTo>
                  <a:pt x="901759" y="92282"/>
                </a:lnTo>
                <a:cubicBezTo>
                  <a:pt x="900826" y="91848"/>
                  <a:pt x="899795" y="91517"/>
                  <a:pt x="898666" y="91289"/>
                </a:cubicBezTo>
                <a:cubicBezTo>
                  <a:pt x="897538" y="91062"/>
                  <a:pt x="896420" y="90947"/>
                  <a:pt x="895313" y="90947"/>
                </a:cubicBezTo>
                <a:close/>
                <a:moveTo>
                  <a:pt x="1208824" y="90882"/>
                </a:moveTo>
                <a:cubicBezTo>
                  <a:pt x="1207131" y="90882"/>
                  <a:pt x="1205683" y="91213"/>
                  <a:pt x="1204478" y="91875"/>
                </a:cubicBezTo>
                <a:cubicBezTo>
                  <a:pt x="1203273" y="92538"/>
                  <a:pt x="1202286" y="93422"/>
                  <a:pt x="1201515" y="94529"/>
                </a:cubicBezTo>
                <a:cubicBezTo>
                  <a:pt x="1200745" y="95635"/>
                  <a:pt x="1200181" y="96922"/>
                  <a:pt x="1199822" y="98386"/>
                </a:cubicBezTo>
                <a:cubicBezTo>
                  <a:pt x="1199464" y="99852"/>
                  <a:pt x="1199285" y="101387"/>
                  <a:pt x="1199285" y="102993"/>
                </a:cubicBezTo>
                <a:cubicBezTo>
                  <a:pt x="1199285" y="105012"/>
                  <a:pt x="1199508" y="106781"/>
                  <a:pt x="1199953" y="108300"/>
                </a:cubicBezTo>
                <a:cubicBezTo>
                  <a:pt x="1200398" y="109819"/>
                  <a:pt x="1201032" y="111083"/>
                  <a:pt x="1201857" y="112093"/>
                </a:cubicBezTo>
                <a:cubicBezTo>
                  <a:pt x="1202682" y="113102"/>
                  <a:pt x="1203680" y="113861"/>
                  <a:pt x="1204852" y="114372"/>
                </a:cubicBezTo>
                <a:cubicBezTo>
                  <a:pt x="1206024" y="114882"/>
                  <a:pt x="1207348" y="115137"/>
                  <a:pt x="1208824" y="115137"/>
                </a:cubicBezTo>
                <a:cubicBezTo>
                  <a:pt x="1210517" y="115137"/>
                  <a:pt x="1211966" y="114806"/>
                  <a:pt x="1213170" y="114144"/>
                </a:cubicBezTo>
                <a:cubicBezTo>
                  <a:pt x="1214375" y="113482"/>
                  <a:pt x="1215362" y="112597"/>
                  <a:pt x="1216133" y="111490"/>
                </a:cubicBezTo>
                <a:cubicBezTo>
                  <a:pt x="1216904" y="110383"/>
                  <a:pt x="1217468" y="109098"/>
                  <a:pt x="1217826" y="107632"/>
                </a:cubicBezTo>
                <a:cubicBezTo>
                  <a:pt x="1218184" y="106167"/>
                  <a:pt x="1218363" y="104621"/>
                  <a:pt x="1218363" y="102993"/>
                </a:cubicBezTo>
                <a:cubicBezTo>
                  <a:pt x="1218363" y="100975"/>
                  <a:pt x="1218141" y="99212"/>
                  <a:pt x="1217696" y="97703"/>
                </a:cubicBezTo>
                <a:cubicBezTo>
                  <a:pt x="1217251" y="96194"/>
                  <a:pt x="1216616" y="94936"/>
                  <a:pt x="1215791" y="93926"/>
                </a:cubicBezTo>
                <a:cubicBezTo>
                  <a:pt x="1214966" y="92917"/>
                  <a:pt x="1213963" y="92157"/>
                  <a:pt x="1212780" y="91647"/>
                </a:cubicBezTo>
                <a:cubicBezTo>
                  <a:pt x="1211597" y="91137"/>
                  <a:pt x="1210278" y="90882"/>
                  <a:pt x="1208824" y="90882"/>
                </a:cubicBezTo>
                <a:close/>
                <a:moveTo>
                  <a:pt x="551600" y="90882"/>
                </a:moveTo>
                <a:cubicBezTo>
                  <a:pt x="549907" y="90882"/>
                  <a:pt x="548459" y="91213"/>
                  <a:pt x="547254" y="91875"/>
                </a:cubicBezTo>
                <a:cubicBezTo>
                  <a:pt x="546050" y="92538"/>
                  <a:pt x="545062" y="93422"/>
                  <a:pt x="544292" y="94529"/>
                </a:cubicBezTo>
                <a:cubicBezTo>
                  <a:pt x="543521" y="95635"/>
                  <a:pt x="542957" y="96922"/>
                  <a:pt x="542599" y="98386"/>
                </a:cubicBezTo>
                <a:cubicBezTo>
                  <a:pt x="542240" y="99852"/>
                  <a:pt x="542061" y="101387"/>
                  <a:pt x="542061" y="102993"/>
                </a:cubicBezTo>
                <a:cubicBezTo>
                  <a:pt x="542061" y="105012"/>
                  <a:pt x="542284" y="106781"/>
                  <a:pt x="542729" y="108300"/>
                </a:cubicBezTo>
                <a:cubicBezTo>
                  <a:pt x="543174" y="109819"/>
                  <a:pt x="543809" y="111083"/>
                  <a:pt x="544633" y="112093"/>
                </a:cubicBezTo>
                <a:cubicBezTo>
                  <a:pt x="545458" y="113102"/>
                  <a:pt x="546456" y="113861"/>
                  <a:pt x="547629" y="114372"/>
                </a:cubicBezTo>
                <a:cubicBezTo>
                  <a:pt x="548800" y="114882"/>
                  <a:pt x="550124" y="115137"/>
                  <a:pt x="551600" y="115137"/>
                </a:cubicBezTo>
                <a:cubicBezTo>
                  <a:pt x="553293" y="115137"/>
                  <a:pt x="554742" y="114806"/>
                  <a:pt x="555947" y="114144"/>
                </a:cubicBezTo>
                <a:cubicBezTo>
                  <a:pt x="557151" y="113482"/>
                  <a:pt x="558139" y="112597"/>
                  <a:pt x="558909" y="111490"/>
                </a:cubicBezTo>
                <a:cubicBezTo>
                  <a:pt x="559680" y="110383"/>
                  <a:pt x="560244" y="109098"/>
                  <a:pt x="560602" y="107632"/>
                </a:cubicBezTo>
                <a:cubicBezTo>
                  <a:pt x="560960" y="106167"/>
                  <a:pt x="561139" y="104621"/>
                  <a:pt x="561139" y="102993"/>
                </a:cubicBezTo>
                <a:cubicBezTo>
                  <a:pt x="561139" y="100975"/>
                  <a:pt x="560917" y="99212"/>
                  <a:pt x="560472" y="97703"/>
                </a:cubicBezTo>
                <a:cubicBezTo>
                  <a:pt x="560027" y="96194"/>
                  <a:pt x="559392" y="94936"/>
                  <a:pt x="558567" y="93926"/>
                </a:cubicBezTo>
                <a:cubicBezTo>
                  <a:pt x="557743" y="92917"/>
                  <a:pt x="556739" y="92157"/>
                  <a:pt x="555556" y="91647"/>
                </a:cubicBezTo>
                <a:cubicBezTo>
                  <a:pt x="554373" y="91137"/>
                  <a:pt x="553055" y="90882"/>
                  <a:pt x="551600" y="90882"/>
                </a:cubicBezTo>
                <a:close/>
                <a:moveTo>
                  <a:pt x="1075539" y="90590"/>
                </a:moveTo>
                <a:cubicBezTo>
                  <a:pt x="1074302" y="90590"/>
                  <a:pt x="1073174" y="90828"/>
                  <a:pt x="1072153" y="91306"/>
                </a:cubicBezTo>
                <a:cubicBezTo>
                  <a:pt x="1071133" y="91783"/>
                  <a:pt x="1070254" y="92456"/>
                  <a:pt x="1069516" y="93324"/>
                </a:cubicBezTo>
                <a:cubicBezTo>
                  <a:pt x="1068778" y="94193"/>
                  <a:pt x="1068182" y="95234"/>
                  <a:pt x="1067726" y="96450"/>
                </a:cubicBezTo>
                <a:cubicBezTo>
                  <a:pt x="1067270" y="97665"/>
                  <a:pt x="1066988" y="99000"/>
                  <a:pt x="1066879" y="100454"/>
                </a:cubicBezTo>
                <a:lnTo>
                  <a:pt x="1084069" y="100454"/>
                </a:lnTo>
                <a:cubicBezTo>
                  <a:pt x="1084134" y="99000"/>
                  <a:pt x="1083993" y="97670"/>
                  <a:pt x="1083646" y="96466"/>
                </a:cubicBezTo>
                <a:cubicBezTo>
                  <a:pt x="1083298" y="95261"/>
                  <a:pt x="1082761" y="94225"/>
                  <a:pt x="1082034" y="93356"/>
                </a:cubicBezTo>
                <a:cubicBezTo>
                  <a:pt x="1081307" y="92489"/>
                  <a:pt x="1080401" y="91810"/>
                  <a:pt x="1079316" y="91322"/>
                </a:cubicBezTo>
                <a:cubicBezTo>
                  <a:pt x="1078231" y="90834"/>
                  <a:pt x="1076972" y="90590"/>
                  <a:pt x="1075539" y="90590"/>
                </a:cubicBezTo>
                <a:close/>
                <a:moveTo>
                  <a:pt x="723115" y="90590"/>
                </a:moveTo>
                <a:cubicBezTo>
                  <a:pt x="721878" y="90590"/>
                  <a:pt x="720750" y="90828"/>
                  <a:pt x="719729" y="91306"/>
                </a:cubicBezTo>
                <a:cubicBezTo>
                  <a:pt x="718710" y="91783"/>
                  <a:pt x="717830" y="92456"/>
                  <a:pt x="717093" y="93324"/>
                </a:cubicBezTo>
                <a:cubicBezTo>
                  <a:pt x="716355" y="94193"/>
                  <a:pt x="715758" y="95234"/>
                  <a:pt x="715302" y="96450"/>
                </a:cubicBezTo>
                <a:cubicBezTo>
                  <a:pt x="714846" y="97665"/>
                  <a:pt x="714564" y="99000"/>
                  <a:pt x="714455" y="100454"/>
                </a:cubicBezTo>
                <a:lnTo>
                  <a:pt x="731645" y="100454"/>
                </a:lnTo>
                <a:cubicBezTo>
                  <a:pt x="731710" y="99000"/>
                  <a:pt x="731569" y="97670"/>
                  <a:pt x="731222" y="96466"/>
                </a:cubicBezTo>
                <a:cubicBezTo>
                  <a:pt x="730875" y="95261"/>
                  <a:pt x="730338" y="94225"/>
                  <a:pt x="729611" y="93356"/>
                </a:cubicBezTo>
                <a:cubicBezTo>
                  <a:pt x="728884" y="92489"/>
                  <a:pt x="727977" y="91810"/>
                  <a:pt x="726892" y="91322"/>
                </a:cubicBezTo>
                <a:cubicBezTo>
                  <a:pt x="725807" y="90834"/>
                  <a:pt x="724548" y="90590"/>
                  <a:pt x="723115" y="90590"/>
                </a:cubicBezTo>
                <a:close/>
                <a:moveTo>
                  <a:pt x="475466" y="90590"/>
                </a:moveTo>
                <a:cubicBezTo>
                  <a:pt x="474229" y="90590"/>
                  <a:pt x="473100" y="90828"/>
                  <a:pt x="472080" y="91306"/>
                </a:cubicBezTo>
                <a:cubicBezTo>
                  <a:pt x="471060" y="91783"/>
                  <a:pt x="470181" y="92456"/>
                  <a:pt x="469443" y="93324"/>
                </a:cubicBezTo>
                <a:cubicBezTo>
                  <a:pt x="468705" y="94193"/>
                  <a:pt x="468108" y="95234"/>
                  <a:pt x="467652" y="96450"/>
                </a:cubicBezTo>
                <a:cubicBezTo>
                  <a:pt x="467196" y="97665"/>
                  <a:pt x="466914" y="99000"/>
                  <a:pt x="466805" y="100454"/>
                </a:cubicBezTo>
                <a:lnTo>
                  <a:pt x="483995" y="100454"/>
                </a:lnTo>
                <a:cubicBezTo>
                  <a:pt x="484061" y="99000"/>
                  <a:pt x="483919" y="97670"/>
                  <a:pt x="483572" y="96466"/>
                </a:cubicBezTo>
                <a:cubicBezTo>
                  <a:pt x="483225" y="95261"/>
                  <a:pt x="482688" y="94225"/>
                  <a:pt x="481960" y="93356"/>
                </a:cubicBezTo>
                <a:cubicBezTo>
                  <a:pt x="481233" y="92489"/>
                  <a:pt x="480327" y="91810"/>
                  <a:pt x="479242" y="91322"/>
                </a:cubicBezTo>
                <a:cubicBezTo>
                  <a:pt x="478157" y="90834"/>
                  <a:pt x="476898" y="90590"/>
                  <a:pt x="475466" y="90590"/>
                </a:cubicBezTo>
                <a:close/>
                <a:moveTo>
                  <a:pt x="304015" y="90590"/>
                </a:moveTo>
                <a:cubicBezTo>
                  <a:pt x="302778" y="90590"/>
                  <a:pt x="301650" y="90828"/>
                  <a:pt x="300630" y="91306"/>
                </a:cubicBezTo>
                <a:cubicBezTo>
                  <a:pt x="299609" y="91783"/>
                  <a:pt x="298730" y="92456"/>
                  <a:pt x="297993" y="93324"/>
                </a:cubicBezTo>
                <a:cubicBezTo>
                  <a:pt x="297255" y="94193"/>
                  <a:pt x="296658" y="95234"/>
                  <a:pt x="296202" y="96450"/>
                </a:cubicBezTo>
                <a:cubicBezTo>
                  <a:pt x="295746" y="97665"/>
                  <a:pt x="295464" y="99000"/>
                  <a:pt x="295355" y="100454"/>
                </a:cubicBezTo>
                <a:lnTo>
                  <a:pt x="312545" y="100454"/>
                </a:lnTo>
                <a:cubicBezTo>
                  <a:pt x="312610" y="99000"/>
                  <a:pt x="312469" y="97670"/>
                  <a:pt x="312122" y="96466"/>
                </a:cubicBezTo>
                <a:cubicBezTo>
                  <a:pt x="311775" y="95261"/>
                  <a:pt x="311237" y="94225"/>
                  <a:pt x="310510" y="93356"/>
                </a:cubicBezTo>
                <a:cubicBezTo>
                  <a:pt x="309783" y="92489"/>
                  <a:pt x="308877" y="91810"/>
                  <a:pt x="307792" y="91322"/>
                </a:cubicBezTo>
                <a:cubicBezTo>
                  <a:pt x="306707" y="90834"/>
                  <a:pt x="305448" y="90590"/>
                  <a:pt x="304015" y="90590"/>
                </a:cubicBezTo>
                <a:close/>
                <a:moveTo>
                  <a:pt x="132565" y="90590"/>
                </a:moveTo>
                <a:cubicBezTo>
                  <a:pt x="131328" y="90590"/>
                  <a:pt x="130200" y="90828"/>
                  <a:pt x="129180" y="91306"/>
                </a:cubicBezTo>
                <a:cubicBezTo>
                  <a:pt x="128160" y="91783"/>
                  <a:pt x="127280" y="92456"/>
                  <a:pt x="126542" y="93324"/>
                </a:cubicBezTo>
                <a:cubicBezTo>
                  <a:pt x="125804" y="94193"/>
                  <a:pt x="125208" y="95234"/>
                  <a:pt x="124752" y="96450"/>
                </a:cubicBezTo>
                <a:cubicBezTo>
                  <a:pt x="124296" y="97665"/>
                  <a:pt x="124014" y="99000"/>
                  <a:pt x="123905" y="100454"/>
                </a:cubicBezTo>
                <a:lnTo>
                  <a:pt x="141095" y="100454"/>
                </a:lnTo>
                <a:cubicBezTo>
                  <a:pt x="141160" y="99000"/>
                  <a:pt x="141019" y="97670"/>
                  <a:pt x="140672" y="96466"/>
                </a:cubicBezTo>
                <a:cubicBezTo>
                  <a:pt x="140325" y="95261"/>
                  <a:pt x="139787" y="94225"/>
                  <a:pt x="139060" y="93356"/>
                </a:cubicBezTo>
                <a:cubicBezTo>
                  <a:pt x="138333" y="92489"/>
                  <a:pt x="137427" y="91810"/>
                  <a:pt x="136342" y="91322"/>
                </a:cubicBezTo>
                <a:cubicBezTo>
                  <a:pt x="135257" y="90834"/>
                  <a:pt x="133998" y="90590"/>
                  <a:pt x="132565" y="90590"/>
                </a:cubicBezTo>
                <a:close/>
                <a:moveTo>
                  <a:pt x="920944" y="86650"/>
                </a:moveTo>
                <a:lnTo>
                  <a:pt x="936343" y="86650"/>
                </a:lnTo>
                <a:lnTo>
                  <a:pt x="936343" y="114616"/>
                </a:lnTo>
                <a:lnTo>
                  <a:pt x="946077" y="114616"/>
                </a:lnTo>
                <a:lnTo>
                  <a:pt x="946077" y="119337"/>
                </a:lnTo>
                <a:lnTo>
                  <a:pt x="919870" y="119337"/>
                </a:lnTo>
                <a:lnTo>
                  <a:pt x="919870" y="114616"/>
                </a:lnTo>
                <a:lnTo>
                  <a:pt x="930613" y="114616"/>
                </a:lnTo>
                <a:lnTo>
                  <a:pt x="930613" y="91338"/>
                </a:lnTo>
                <a:lnTo>
                  <a:pt x="920944" y="91338"/>
                </a:lnTo>
                <a:close/>
                <a:moveTo>
                  <a:pt x="793014" y="86194"/>
                </a:moveTo>
                <a:cubicBezTo>
                  <a:pt x="794706" y="86194"/>
                  <a:pt x="796291" y="86314"/>
                  <a:pt x="797766" y="86552"/>
                </a:cubicBezTo>
                <a:cubicBezTo>
                  <a:pt x="799243" y="86791"/>
                  <a:pt x="800653" y="87182"/>
                  <a:pt x="801999" y="87724"/>
                </a:cubicBezTo>
                <a:lnTo>
                  <a:pt x="801999" y="93129"/>
                </a:lnTo>
                <a:cubicBezTo>
                  <a:pt x="800588" y="92391"/>
                  <a:pt x="799151" y="91854"/>
                  <a:pt x="797685" y="91517"/>
                </a:cubicBezTo>
                <a:cubicBezTo>
                  <a:pt x="796221" y="91181"/>
                  <a:pt x="794706" y="91013"/>
                  <a:pt x="793144" y="91013"/>
                </a:cubicBezTo>
                <a:cubicBezTo>
                  <a:pt x="791689" y="91013"/>
                  <a:pt x="790317" y="91289"/>
                  <a:pt x="789026" y="91843"/>
                </a:cubicBezTo>
                <a:cubicBezTo>
                  <a:pt x="787734" y="92396"/>
                  <a:pt x="786600" y="93194"/>
                  <a:pt x="785623" y="94235"/>
                </a:cubicBezTo>
                <a:cubicBezTo>
                  <a:pt x="784647" y="95277"/>
                  <a:pt x="783876" y="96547"/>
                  <a:pt x="783312" y="98045"/>
                </a:cubicBezTo>
                <a:cubicBezTo>
                  <a:pt x="782748" y="99542"/>
                  <a:pt x="782465" y="101235"/>
                  <a:pt x="782465" y="103124"/>
                </a:cubicBezTo>
                <a:cubicBezTo>
                  <a:pt x="782465" y="107074"/>
                  <a:pt x="783426" y="110031"/>
                  <a:pt x="785346" y="111995"/>
                </a:cubicBezTo>
                <a:cubicBezTo>
                  <a:pt x="787267" y="113959"/>
                  <a:pt x="789932" y="114941"/>
                  <a:pt x="793339" y="114941"/>
                </a:cubicBezTo>
                <a:cubicBezTo>
                  <a:pt x="794880" y="114941"/>
                  <a:pt x="796372" y="114768"/>
                  <a:pt x="797815" y="114421"/>
                </a:cubicBezTo>
                <a:cubicBezTo>
                  <a:pt x="799259" y="114073"/>
                  <a:pt x="800653" y="113552"/>
                  <a:pt x="801999" y="112858"/>
                </a:cubicBezTo>
                <a:lnTo>
                  <a:pt x="801999" y="118132"/>
                </a:lnTo>
                <a:cubicBezTo>
                  <a:pt x="800523" y="118696"/>
                  <a:pt x="799009" y="119114"/>
                  <a:pt x="797458" y="119385"/>
                </a:cubicBezTo>
                <a:cubicBezTo>
                  <a:pt x="795906" y="119657"/>
                  <a:pt x="794305" y="119792"/>
                  <a:pt x="792655" y="119792"/>
                </a:cubicBezTo>
                <a:cubicBezTo>
                  <a:pt x="787490" y="119792"/>
                  <a:pt x="783513" y="118392"/>
                  <a:pt x="780724" y="115592"/>
                </a:cubicBezTo>
                <a:cubicBezTo>
                  <a:pt x="777935" y="112793"/>
                  <a:pt x="776540" y="108701"/>
                  <a:pt x="776540" y="103319"/>
                </a:cubicBezTo>
                <a:cubicBezTo>
                  <a:pt x="776540" y="100736"/>
                  <a:pt x="776942" y="98392"/>
                  <a:pt x="777745" y="96287"/>
                </a:cubicBezTo>
                <a:cubicBezTo>
                  <a:pt x="778548" y="94182"/>
                  <a:pt x="779676" y="92380"/>
                  <a:pt x="781130" y="90882"/>
                </a:cubicBezTo>
                <a:cubicBezTo>
                  <a:pt x="782585" y="89385"/>
                  <a:pt x="784321" y="88229"/>
                  <a:pt x="786340" y="87415"/>
                </a:cubicBezTo>
                <a:cubicBezTo>
                  <a:pt x="788358" y="86601"/>
                  <a:pt x="790582" y="86194"/>
                  <a:pt x="793014" y="86194"/>
                </a:cubicBezTo>
                <a:close/>
                <a:moveTo>
                  <a:pt x="1287954" y="86064"/>
                </a:moveTo>
                <a:cubicBezTo>
                  <a:pt x="1291318" y="86064"/>
                  <a:pt x="1293863" y="87057"/>
                  <a:pt x="1295589" y="89043"/>
                </a:cubicBezTo>
                <a:cubicBezTo>
                  <a:pt x="1297314" y="91029"/>
                  <a:pt x="1298177" y="94019"/>
                  <a:pt x="1298177" y="98012"/>
                </a:cubicBezTo>
                <a:lnTo>
                  <a:pt x="1298177" y="119337"/>
                </a:lnTo>
                <a:lnTo>
                  <a:pt x="1292512" y="119337"/>
                </a:lnTo>
                <a:lnTo>
                  <a:pt x="1292512" y="98468"/>
                </a:lnTo>
                <a:cubicBezTo>
                  <a:pt x="1292512" y="95907"/>
                  <a:pt x="1292035" y="94013"/>
                  <a:pt x="1291080" y="92787"/>
                </a:cubicBezTo>
                <a:cubicBezTo>
                  <a:pt x="1290125" y="91561"/>
                  <a:pt x="1288703" y="90947"/>
                  <a:pt x="1286815" y="90947"/>
                </a:cubicBezTo>
                <a:cubicBezTo>
                  <a:pt x="1286120" y="90947"/>
                  <a:pt x="1285442" y="91051"/>
                  <a:pt x="1284780" y="91257"/>
                </a:cubicBezTo>
                <a:cubicBezTo>
                  <a:pt x="1284118" y="91463"/>
                  <a:pt x="1283429" y="91821"/>
                  <a:pt x="1282713" y="92331"/>
                </a:cubicBezTo>
                <a:cubicBezTo>
                  <a:pt x="1281997" y="92841"/>
                  <a:pt x="1281221" y="93530"/>
                  <a:pt x="1280385" y="94398"/>
                </a:cubicBezTo>
                <a:cubicBezTo>
                  <a:pt x="1279549" y="95267"/>
                  <a:pt x="1278611" y="96352"/>
                  <a:pt x="1277569" y="97654"/>
                </a:cubicBezTo>
                <a:lnTo>
                  <a:pt x="1277569" y="119337"/>
                </a:lnTo>
                <a:lnTo>
                  <a:pt x="1271904" y="119337"/>
                </a:lnTo>
                <a:lnTo>
                  <a:pt x="1271904" y="86650"/>
                </a:lnTo>
                <a:lnTo>
                  <a:pt x="1276950" y="86650"/>
                </a:lnTo>
                <a:lnTo>
                  <a:pt x="1277178" y="91924"/>
                </a:lnTo>
                <a:cubicBezTo>
                  <a:pt x="1278133" y="90796"/>
                  <a:pt x="1279056" y="89857"/>
                  <a:pt x="1279945" y="89108"/>
                </a:cubicBezTo>
                <a:cubicBezTo>
                  <a:pt x="1280835" y="88359"/>
                  <a:pt x="1281709" y="87757"/>
                  <a:pt x="1282566" y="87301"/>
                </a:cubicBezTo>
                <a:cubicBezTo>
                  <a:pt x="1283423" y="86845"/>
                  <a:pt x="1284297" y="86525"/>
                  <a:pt x="1285187" y="86341"/>
                </a:cubicBezTo>
                <a:cubicBezTo>
                  <a:pt x="1286077" y="86156"/>
                  <a:pt x="1286999" y="86064"/>
                  <a:pt x="1287954" y="86064"/>
                </a:cubicBezTo>
                <a:close/>
                <a:moveTo>
                  <a:pt x="1209150" y="86064"/>
                </a:moveTo>
                <a:cubicBezTo>
                  <a:pt x="1211494" y="86064"/>
                  <a:pt x="1213594" y="86427"/>
                  <a:pt x="1215449" y="87155"/>
                </a:cubicBezTo>
                <a:cubicBezTo>
                  <a:pt x="1217305" y="87882"/>
                  <a:pt x="1218879" y="88945"/>
                  <a:pt x="1220170" y="90345"/>
                </a:cubicBezTo>
                <a:cubicBezTo>
                  <a:pt x="1221461" y="91745"/>
                  <a:pt x="1222449" y="93487"/>
                  <a:pt x="1223133" y="95571"/>
                </a:cubicBezTo>
                <a:cubicBezTo>
                  <a:pt x="1223816" y="97654"/>
                  <a:pt x="1224158" y="100042"/>
                  <a:pt x="1224158" y="102733"/>
                </a:cubicBezTo>
                <a:cubicBezTo>
                  <a:pt x="1224158" y="105272"/>
                  <a:pt x="1223800" y="107600"/>
                  <a:pt x="1223084" y="109716"/>
                </a:cubicBezTo>
                <a:cubicBezTo>
                  <a:pt x="1222368" y="111832"/>
                  <a:pt x="1221337" y="113644"/>
                  <a:pt x="1219991" y="115153"/>
                </a:cubicBezTo>
                <a:cubicBezTo>
                  <a:pt x="1218645" y="116661"/>
                  <a:pt x="1217007" y="117834"/>
                  <a:pt x="1215075" y="118669"/>
                </a:cubicBezTo>
                <a:cubicBezTo>
                  <a:pt x="1213143" y="119505"/>
                  <a:pt x="1210951" y="119922"/>
                  <a:pt x="1208499" y="119922"/>
                </a:cubicBezTo>
                <a:cubicBezTo>
                  <a:pt x="1206155" y="119922"/>
                  <a:pt x="1204055" y="119559"/>
                  <a:pt x="1202199" y="118832"/>
                </a:cubicBezTo>
                <a:cubicBezTo>
                  <a:pt x="1200343" y="118105"/>
                  <a:pt x="1198770" y="117036"/>
                  <a:pt x="1197478" y="115625"/>
                </a:cubicBezTo>
                <a:cubicBezTo>
                  <a:pt x="1196187" y="114214"/>
                  <a:pt x="1195199" y="112467"/>
                  <a:pt x="1194516" y="110383"/>
                </a:cubicBezTo>
                <a:cubicBezTo>
                  <a:pt x="1193832" y="108300"/>
                  <a:pt x="1193490" y="105901"/>
                  <a:pt x="1193490" y="103189"/>
                </a:cubicBezTo>
                <a:cubicBezTo>
                  <a:pt x="1193490" y="100649"/>
                  <a:pt x="1193848" y="98332"/>
                  <a:pt x="1194565" y="96238"/>
                </a:cubicBezTo>
                <a:cubicBezTo>
                  <a:pt x="1195281" y="94143"/>
                  <a:pt x="1196312" y="92342"/>
                  <a:pt x="1197657" y="90834"/>
                </a:cubicBezTo>
                <a:cubicBezTo>
                  <a:pt x="1199003" y="89325"/>
                  <a:pt x="1200642" y="88153"/>
                  <a:pt x="1202573" y="87317"/>
                </a:cubicBezTo>
                <a:cubicBezTo>
                  <a:pt x="1204505" y="86482"/>
                  <a:pt x="1206697" y="86064"/>
                  <a:pt x="1209150" y="86064"/>
                </a:cubicBezTo>
                <a:close/>
                <a:moveTo>
                  <a:pt x="1104049" y="86064"/>
                </a:moveTo>
                <a:cubicBezTo>
                  <a:pt x="1104722" y="86064"/>
                  <a:pt x="1105362" y="86200"/>
                  <a:pt x="1105970" y="86471"/>
                </a:cubicBezTo>
                <a:cubicBezTo>
                  <a:pt x="1106578" y="86742"/>
                  <a:pt x="1107110" y="87106"/>
                  <a:pt x="1107565" y="87562"/>
                </a:cubicBezTo>
                <a:cubicBezTo>
                  <a:pt x="1108021" y="88017"/>
                  <a:pt x="1108385" y="88549"/>
                  <a:pt x="1108656" y="89157"/>
                </a:cubicBezTo>
                <a:cubicBezTo>
                  <a:pt x="1108927" y="89765"/>
                  <a:pt x="1109063" y="90405"/>
                  <a:pt x="1109063" y="91078"/>
                </a:cubicBezTo>
                <a:cubicBezTo>
                  <a:pt x="1109063" y="91772"/>
                  <a:pt x="1108927" y="92418"/>
                  <a:pt x="1108656" y="93015"/>
                </a:cubicBezTo>
                <a:cubicBezTo>
                  <a:pt x="1108385" y="93612"/>
                  <a:pt x="1108021" y="94138"/>
                  <a:pt x="1107565" y="94594"/>
                </a:cubicBezTo>
                <a:cubicBezTo>
                  <a:pt x="1107110" y="95050"/>
                  <a:pt x="1106578" y="95408"/>
                  <a:pt x="1105970" y="95668"/>
                </a:cubicBezTo>
                <a:cubicBezTo>
                  <a:pt x="1105362" y="95929"/>
                  <a:pt x="1104722" y="96059"/>
                  <a:pt x="1104049" y="96059"/>
                </a:cubicBezTo>
                <a:cubicBezTo>
                  <a:pt x="1103355" y="96059"/>
                  <a:pt x="1102709" y="95929"/>
                  <a:pt x="1102112" y="95668"/>
                </a:cubicBezTo>
                <a:cubicBezTo>
                  <a:pt x="1101515" y="95408"/>
                  <a:pt x="1100989" y="95050"/>
                  <a:pt x="1100533" y="94594"/>
                </a:cubicBezTo>
                <a:cubicBezTo>
                  <a:pt x="1100077" y="94138"/>
                  <a:pt x="1099719" y="93612"/>
                  <a:pt x="1099459" y="93015"/>
                </a:cubicBezTo>
                <a:cubicBezTo>
                  <a:pt x="1099198" y="92418"/>
                  <a:pt x="1099068" y="91772"/>
                  <a:pt x="1099068" y="91078"/>
                </a:cubicBezTo>
                <a:cubicBezTo>
                  <a:pt x="1099068" y="90405"/>
                  <a:pt x="1099198" y="89765"/>
                  <a:pt x="1099459" y="89157"/>
                </a:cubicBezTo>
                <a:cubicBezTo>
                  <a:pt x="1099719" y="88549"/>
                  <a:pt x="1100077" y="88017"/>
                  <a:pt x="1100533" y="87562"/>
                </a:cubicBezTo>
                <a:cubicBezTo>
                  <a:pt x="1100989" y="87106"/>
                  <a:pt x="1101515" y="86742"/>
                  <a:pt x="1102112" y="86471"/>
                </a:cubicBezTo>
                <a:cubicBezTo>
                  <a:pt x="1102709" y="86200"/>
                  <a:pt x="1103355" y="86064"/>
                  <a:pt x="1104049" y="86064"/>
                </a:cubicBezTo>
                <a:close/>
                <a:moveTo>
                  <a:pt x="1075800" y="86064"/>
                </a:moveTo>
                <a:cubicBezTo>
                  <a:pt x="1078079" y="86064"/>
                  <a:pt x="1080097" y="86422"/>
                  <a:pt x="1081855" y="87139"/>
                </a:cubicBezTo>
                <a:cubicBezTo>
                  <a:pt x="1083613" y="87855"/>
                  <a:pt x="1085095" y="88869"/>
                  <a:pt x="1086299" y="90183"/>
                </a:cubicBezTo>
                <a:cubicBezTo>
                  <a:pt x="1087504" y="91495"/>
                  <a:pt x="1088415" y="93091"/>
                  <a:pt x="1089034" y="94968"/>
                </a:cubicBezTo>
                <a:cubicBezTo>
                  <a:pt x="1089652" y="96846"/>
                  <a:pt x="1089962" y="98945"/>
                  <a:pt x="1089962" y="101268"/>
                </a:cubicBezTo>
                <a:cubicBezTo>
                  <a:pt x="1089962" y="102071"/>
                  <a:pt x="1089951" y="102744"/>
                  <a:pt x="1089929" y="103286"/>
                </a:cubicBezTo>
                <a:cubicBezTo>
                  <a:pt x="1089907" y="103829"/>
                  <a:pt x="1089875" y="104339"/>
                  <a:pt x="1089831" y="104816"/>
                </a:cubicBezTo>
                <a:lnTo>
                  <a:pt x="1066879" y="104816"/>
                </a:lnTo>
                <a:cubicBezTo>
                  <a:pt x="1066879" y="108159"/>
                  <a:pt x="1067813" y="110726"/>
                  <a:pt x="1069679" y="112516"/>
                </a:cubicBezTo>
                <a:cubicBezTo>
                  <a:pt x="1071546" y="114306"/>
                  <a:pt x="1074237" y="115202"/>
                  <a:pt x="1077753" y="115202"/>
                </a:cubicBezTo>
                <a:cubicBezTo>
                  <a:pt x="1078708" y="115202"/>
                  <a:pt x="1079663" y="115164"/>
                  <a:pt x="1080618" y="115088"/>
                </a:cubicBezTo>
                <a:cubicBezTo>
                  <a:pt x="1081573" y="115012"/>
                  <a:pt x="1082495" y="114909"/>
                  <a:pt x="1083385" y="114779"/>
                </a:cubicBezTo>
                <a:cubicBezTo>
                  <a:pt x="1084275" y="114648"/>
                  <a:pt x="1085127" y="114502"/>
                  <a:pt x="1085941" y="114339"/>
                </a:cubicBezTo>
                <a:cubicBezTo>
                  <a:pt x="1086755" y="114176"/>
                  <a:pt x="1087509" y="113997"/>
                  <a:pt x="1088204" y="113802"/>
                </a:cubicBezTo>
                <a:lnTo>
                  <a:pt x="1088204" y="118457"/>
                </a:lnTo>
                <a:cubicBezTo>
                  <a:pt x="1086663" y="118892"/>
                  <a:pt x="1084921" y="119244"/>
                  <a:pt x="1082978" y="119515"/>
                </a:cubicBezTo>
                <a:cubicBezTo>
                  <a:pt x="1081036" y="119787"/>
                  <a:pt x="1079023" y="119922"/>
                  <a:pt x="1076939" y="119922"/>
                </a:cubicBezTo>
                <a:cubicBezTo>
                  <a:pt x="1074139" y="119922"/>
                  <a:pt x="1071730" y="119543"/>
                  <a:pt x="1069712" y="118783"/>
                </a:cubicBezTo>
                <a:cubicBezTo>
                  <a:pt x="1067693" y="118023"/>
                  <a:pt x="1066038" y="116922"/>
                  <a:pt x="1064747" y="115479"/>
                </a:cubicBezTo>
                <a:cubicBezTo>
                  <a:pt x="1063455" y="114035"/>
                  <a:pt x="1062501" y="112266"/>
                  <a:pt x="1061882" y="110172"/>
                </a:cubicBezTo>
                <a:cubicBezTo>
                  <a:pt x="1061263" y="108077"/>
                  <a:pt x="1060954" y="105706"/>
                  <a:pt x="1060954" y="103058"/>
                </a:cubicBezTo>
                <a:cubicBezTo>
                  <a:pt x="1060954" y="100758"/>
                  <a:pt x="1061285" y="98582"/>
                  <a:pt x="1061947" y="96531"/>
                </a:cubicBezTo>
                <a:cubicBezTo>
                  <a:pt x="1062609" y="94480"/>
                  <a:pt x="1063575" y="92678"/>
                  <a:pt x="1064845" y="91127"/>
                </a:cubicBezTo>
                <a:cubicBezTo>
                  <a:pt x="1066114" y="89575"/>
                  <a:pt x="1067672" y="88343"/>
                  <a:pt x="1069516" y="87432"/>
                </a:cubicBezTo>
                <a:cubicBezTo>
                  <a:pt x="1071361" y="86520"/>
                  <a:pt x="1073456" y="86064"/>
                  <a:pt x="1075800" y="86064"/>
                </a:cubicBezTo>
                <a:close/>
                <a:moveTo>
                  <a:pt x="999469" y="86064"/>
                </a:moveTo>
                <a:cubicBezTo>
                  <a:pt x="1001445" y="86064"/>
                  <a:pt x="1003224" y="86281"/>
                  <a:pt x="1004809" y="86715"/>
                </a:cubicBezTo>
                <a:cubicBezTo>
                  <a:pt x="1006393" y="87150"/>
                  <a:pt x="1007733" y="87811"/>
                  <a:pt x="1008829" y="88701"/>
                </a:cubicBezTo>
                <a:cubicBezTo>
                  <a:pt x="1009925" y="89591"/>
                  <a:pt x="1010766" y="90709"/>
                  <a:pt x="1011352" y="92054"/>
                </a:cubicBezTo>
                <a:cubicBezTo>
                  <a:pt x="1011939" y="93400"/>
                  <a:pt x="1012232" y="94985"/>
                  <a:pt x="1012232" y="96807"/>
                </a:cubicBezTo>
                <a:lnTo>
                  <a:pt x="1012232" y="119337"/>
                </a:lnTo>
                <a:lnTo>
                  <a:pt x="1007153" y="119337"/>
                </a:lnTo>
                <a:lnTo>
                  <a:pt x="1007023" y="114941"/>
                </a:lnTo>
                <a:cubicBezTo>
                  <a:pt x="1005243" y="116699"/>
                  <a:pt x="1003436" y="117969"/>
                  <a:pt x="1001602" y="118750"/>
                </a:cubicBezTo>
                <a:cubicBezTo>
                  <a:pt x="999768" y="119532"/>
                  <a:pt x="997842" y="119922"/>
                  <a:pt x="995823" y="119922"/>
                </a:cubicBezTo>
                <a:cubicBezTo>
                  <a:pt x="993957" y="119922"/>
                  <a:pt x="992361" y="119684"/>
                  <a:pt x="991037" y="119206"/>
                </a:cubicBezTo>
                <a:cubicBezTo>
                  <a:pt x="989714" y="118729"/>
                  <a:pt x="988623" y="118072"/>
                  <a:pt x="987766" y="117237"/>
                </a:cubicBezTo>
                <a:cubicBezTo>
                  <a:pt x="986908" y="116401"/>
                  <a:pt x="986279" y="115419"/>
                  <a:pt x="985877" y="114290"/>
                </a:cubicBezTo>
                <a:cubicBezTo>
                  <a:pt x="985476" y="113162"/>
                  <a:pt x="985275" y="111935"/>
                  <a:pt x="985275" y="110611"/>
                </a:cubicBezTo>
                <a:cubicBezTo>
                  <a:pt x="985275" y="107334"/>
                  <a:pt x="986496" y="104768"/>
                  <a:pt x="988938" y="102912"/>
                </a:cubicBezTo>
                <a:cubicBezTo>
                  <a:pt x="991379" y="101056"/>
                  <a:pt x="994988" y="100129"/>
                  <a:pt x="999763" y="100129"/>
                </a:cubicBezTo>
                <a:lnTo>
                  <a:pt x="1006534" y="100129"/>
                </a:lnTo>
                <a:lnTo>
                  <a:pt x="1006534" y="97263"/>
                </a:lnTo>
                <a:cubicBezTo>
                  <a:pt x="1006534" y="95332"/>
                  <a:pt x="1005916" y="93785"/>
                  <a:pt x="1004678" y="92624"/>
                </a:cubicBezTo>
                <a:cubicBezTo>
                  <a:pt x="1003441" y="91463"/>
                  <a:pt x="1001553" y="90882"/>
                  <a:pt x="999014" y="90882"/>
                </a:cubicBezTo>
                <a:cubicBezTo>
                  <a:pt x="997169" y="90882"/>
                  <a:pt x="995351" y="91089"/>
                  <a:pt x="993561" y="91501"/>
                </a:cubicBezTo>
                <a:cubicBezTo>
                  <a:pt x="991770" y="91913"/>
                  <a:pt x="989920" y="92500"/>
                  <a:pt x="988010" y="93259"/>
                </a:cubicBezTo>
                <a:lnTo>
                  <a:pt x="988010" y="88148"/>
                </a:lnTo>
                <a:cubicBezTo>
                  <a:pt x="988726" y="87887"/>
                  <a:pt x="989524" y="87632"/>
                  <a:pt x="990403" y="87383"/>
                </a:cubicBezTo>
                <a:cubicBezTo>
                  <a:pt x="991282" y="87133"/>
                  <a:pt x="992209" y="86911"/>
                  <a:pt x="993186" y="86715"/>
                </a:cubicBezTo>
                <a:cubicBezTo>
                  <a:pt x="994163" y="86520"/>
                  <a:pt x="995183" y="86362"/>
                  <a:pt x="996246" y="86243"/>
                </a:cubicBezTo>
                <a:cubicBezTo>
                  <a:pt x="997310" y="86124"/>
                  <a:pt x="998384" y="86064"/>
                  <a:pt x="999469" y="86064"/>
                </a:cubicBezTo>
                <a:close/>
                <a:moveTo>
                  <a:pt x="868854" y="86064"/>
                </a:moveTo>
                <a:cubicBezTo>
                  <a:pt x="872218" y="86064"/>
                  <a:pt x="874763" y="87057"/>
                  <a:pt x="876489" y="89043"/>
                </a:cubicBezTo>
                <a:cubicBezTo>
                  <a:pt x="878214" y="91029"/>
                  <a:pt x="879077" y="94019"/>
                  <a:pt x="879077" y="98012"/>
                </a:cubicBezTo>
                <a:lnTo>
                  <a:pt x="879077" y="119337"/>
                </a:lnTo>
                <a:lnTo>
                  <a:pt x="873412" y="119337"/>
                </a:lnTo>
                <a:lnTo>
                  <a:pt x="873412" y="98468"/>
                </a:lnTo>
                <a:cubicBezTo>
                  <a:pt x="873412" y="95907"/>
                  <a:pt x="872935" y="94013"/>
                  <a:pt x="871980" y="92787"/>
                </a:cubicBezTo>
                <a:cubicBezTo>
                  <a:pt x="871025" y="91561"/>
                  <a:pt x="869603" y="90947"/>
                  <a:pt x="867715" y="90947"/>
                </a:cubicBezTo>
                <a:cubicBezTo>
                  <a:pt x="867020" y="90947"/>
                  <a:pt x="866342" y="91051"/>
                  <a:pt x="865680" y="91257"/>
                </a:cubicBezTo>
                <a:cubicBezTo>
                  <a:pt x="865018" y="91463"/>
                  <a:pt x="864329" y="91821"/>
                  <a:pt x="863613" y="92331"/>
                </a:cubicBezTo>
                <a:cubicBezTo>
                  <a:pt x="862896" y="92841"/>
                  <a:pt x="862121" y="93530"/>
                  <a:pt x="861285" y="94398"/>
                </a:cubicBezTo>
                <a:cubicBezTo>
                  <a:pt x="860449" y="95267"/>
                  <a:pt x="859511" y="96352"/>
                  <a:pt x="858469" y="97654"/>
                </a:cubicBezTo>
                <a:lnTo>
                  <a:pt x="858469" y="119337"/>
                </a:lnTo>
                <a:lnTo>
                  <a:pt x="852805" y="119337"/>
                </a:lnTo>
                <a:lnTo>
                  <a:pt x="852805" y="86650"/>
                </a:lnTo>
                <a:lnTo>
                  <a:pt x="857850" y="86650"/>
                </a:lnTo>
                <a:lnTo>
                  <a:pt x="858078" y="91924"/>
                </a:lnTo>
                <a:cubicBezTo>
                  <a:pt x="859033" y="90796"/>
                  <a:pt x="859956" y="89857"/>
                  <a:pt x="860845" y="89108"/>
                </a:cubicBezTo>
                <a:cubicBezTo>
                  <a:pt x="861735" y="88359"/>
                  <a:pt x="862609" y="87757"/>
                  <a:pt x="863466" y="87301"/>
                </a:cubicBezTo>
                <a:cubicBezTo>
                  <a:pt x="864324" y="86845"/>
                  <a:pt x="865197" y="86525"/>
                  <a:pt x="866087" y="86341"/>
                </a:cubicBezTo>
                <a:cubicBezTo>
                  <a:pt x="866977" y="86156"/>
                  <a:pt x="867899" y="86064"/>
                  <a:pt x="868854" y="86064"/>
                </a:cubicBezTo>
                <a:close/>
                <a:moveTo>
                  <a:pt x="828021" y="86064"/>
                </a:moveTo>
                <a:cubicBezTo>
                  <a:pt x="829996" y="86064"/>
                  <a:pt x="831775" y="86281"/>
                  <a:pt x="833360" y="86715"/>
                </a:cubicBezTo>
                <a:cubicBezTo>
                  <a:pt x="834944" y="87150"/>
                  <a:pt x="836284" y="87811"/>
                  <a:pt x="837381" y="88701"/>
                </a:cubicBezTo>
                <a:cubicBezTo>
                  <a:pt x="838477" y="89591"/>
                  <a:pt x="839318" y="90709"/>
                  <a:pt x="839904" y="92054"/>
                </a:cubicBezTo>
                <a:cubicBezTo>
                  <a:pt x="840490" y="93400"/>
                  <a:pt x="840782" y="94985"/>
                  <a:pt x="840782" y="96807"/>
                </a:cubicBezTo>
                <a:lnTo>
                  <a:pt x="840782" y="119337"/>
                </a:lnTo>
                <a:lnTo>
                  <a:pt x="835704" y="119337"/>
                </a:lnTo>
                <a:lnTo>
                  <a:pt x="835574" y="114941"/>
                </a:lnTo>
                <a:cubicBezTo>
                  <a:pt x="833794" y="116699"/>
                  <a:pt x="831987" y="117969"/>
                  <a:pt x="830153" y="118750"/>
                </a:cubicBezTo>
                <a:cubicBezTo>
                  <a:pt x="828319" y="119532"/>
                  <a:pt x="826393" y="119922"/>
                  <a:pt x="824375" y="119922"/>
                </a:cubicBezTo>
                <a:cubicBezTo>
                  <a:pt x="822508" y="119922"/>
                  <a:pt x="820913" y="119684"/>
                  <a:pt x="819589" y="119206"/>
                </a:cubicBezTo>
                <a:cubicBezTo>
                  <a:pt x="818265" y="118729"/>
                  <a:pt x="817174" y="118072"/>
                  <a:pt x="816317" y="117237"/>
                </a:cubicBezTo>
                <a:cubicBezTo>
                  <a:pt x="815459" y="116401"/>
                  <a:pt x="814830" y="115419"/>
                  <a:pt x="814429" y="114290"/>
                </a:cubicBezTo>
                <a:cubicBezTo>
                  <a:pt x="814027" y="113162"/>
                  <a:pt x="813826" y="111935"/>
                  <a:pt x="813826" y="110611"/>
                </a:cubicBezTo>
                <a:cubicBezTo>
                  <a:pt x="813826" y="107334"/>
                  <a:pt x="815047" y="104768"/>
                  <a:pt x="817489" y="102912"/>
                </a:cubicBezTo>
                <a:cubicBezTo>
                  <a:pt x="819931" y="101056"/>
                  <a:pt x="823539" y="100129"/>
                  <a:pt x="828314" y="100129"/>
                </a:cubicBezTo>
                <a:lnTo>
                  <a:pt x="835085" y="100129"/>
                </a:lnTo>
                <a:lnTo>
                  <a:pt x="835085" y="97263"/>
                </a:lnTo>
                <a:cubicBezTo>
                  <a:pt x="835085" y="95332"/>
                  <a:pt x="834467" y="93785"/>
                  <a:pt x="833230" y="92624"/>
                </a:cubicBezTo>
                <a:cubicBezTo>
                  <a:pt x="831993" y="91463"/>
                  <a:pt x="830104" y="90882"/>
                  <a:pt x="827565" y="90882"/>
                </a:cubicBezTo>
                <a:cubicBezTo>
                  <a:pt x="825720" y="90882"/>
                  <a:pt x="823902" y="91089"/>
                  <a:pt x="822112" y="91501"/>
                </a:cubicBezTo>
                <a:cubicBezTo>
                  <a:pt x="820321" y="91913"/>
                  <a:pt x="818471" y="92500"/>
                  <a:pt x="816561" y="93259"/>
                </a:cubicBezTo>
                <a:lnTo>
                  <a:pt x="816561" y="88148"/>
                </a:lnTo>
                <a:cubicBezTo>
                  <a:pt x="817277" y="87887"/>
                  <a:pt x="818075" y="87632"/>
                  <a:pt x="818954" y="87383"/>
                </a:cubicBezTo>
                <a:cubicBezTo>
                  <a:pt x="819833" y="87133"/>
                  <a:pt x="820761" y="86911"/>
                  <a:pt x="821737" y="86715"/>
                </a:cubicBezTo>
                <a:cubicBezTo>
                  <a:pt x="822714" y="86520"/>
                  <a:pt x="823734" y="86362"/>
                  <a:pt x="824798" y="86243"/>
                </a:cubicBezTo>
                <a:cubicBezTo>
                  <a:pt x="825861" y="86124"/>
                  <a:pt x="826935" y="86064"/>
                  <a:pt x="828021" y="86064"/>
                </a:cubicBezTo>
                <a:close/>
                <a:moveTo>
                  <a:pt x="723376" y="86064"/>
                </a:moveTo>
                <a:cubicBezTo>
                  <a:pt x="725655" y="86064"/>
                  <a:pt x="727673" y="86422"/>
                  <a:pt x="729431" y="87139"/>
                </a:cubicBezTo>
                <a:cubicBezTo>
                  <a:pt x="731189" y="87855"/>
                  <a:pt x="732671" y="88869"/>
                  <a:pt x="733875" y="90183"/>
                </a:cubicBezTo>
                <a:cubicBezTo>
                  <a:pt x="735080" y="91495"/>
                  <a:pt x="735991" y="93091"/>
                  <a:pt x="736610" y="94968"/>
                </a:cubicBezTo>
                <a:cubicBezTo>
                  <a:pt x="737229" y="96846"/>
                  <a:pt x="737538" y="98945"/>
                  <a:pt x="737538" y="101268"/>
                </a:cubicBezTo>
                <a:cubicBezTo>
                  <a:pt x="737538" y="102071"/>
                  <a:pt x="737527" y="102744"/>
                  <a:pt x="737505" y="103286"/>
                </a:cubicBezTo>
                <a:cubicBezTo>
                  <a:pt x="737483" y="103829"/>
                  <a:pt x="737451" y="104339"/>
                  <a:pt x="737408" y="104816"/>
                </a:cubicBezTo>
                <a:lnTo>
                  <a:pt x="714455" y="104816"/>
                </a:lnTo>
                <a:cubicBezTo>
                  <a:pt x="714455" y="108159"/>
                  <a:pt x="715389" y="110726"/>
                  <a:pt x="717255" y="112516"/>
                </a:cubicBezTo>
                <a:cubicBezTo>
                  <a:pt x="719122" y="114306"/>
                  <a:pt x="721813" y="115202"/>
                  <a:pt x="725329" y="115202"/>
                </a:cubicBezTo>
                <a:cubicBezTo>
                  <a:pt x="726284" y="115202"/>
                  <a:pt x="727239" y="115164"/>
                  <a:pt x="728194" y="115088"/>
                </a:cubicBezTo>
                <a:cubicBezTo>
                  <a:pt x="729149" y="115012"/>
                  <a:pt x="730072" y="114909"/>
                  <a:pt x="730961" y="114779"/>
                </a:cubicBezTo>
                <a:cubicBezTo>
                  <a:pt x="731851" y="114648"/>
                  <a:pt x="732703" y="114502"/>
                  <a:pt x="733517" y="114339"/>
                </a:cubicBezTo>
                <a:cubicBezTo>
                  <a:pt x="734331" y="114176"/>
                  <a:pt x="735085" y="113997"/>
                  <a:pt x="735780" y="113802"/>
                </a:cubicBezTo>
                <a:lnTo>
                  <a:pt x="735780" y="118457"/>
                </a:lnTo>
                <a:cubicBezTo>
                  <a:pt x="734239" y="118892"/>
                  <a:pt x="732497" y="119244"/>
                  <a:pt x="730555" y="119515"/>
                </a:cubicBezTo>
                <a:cubicBezTo>
                  <a:pt x="728612" y="119787"/>
                  <a:pt x="726599" y="119922"/>
                  <a:pt x="724516" y="119922"/>
                </a:cubicBezTo>
                <a:cubicBezTo>
                  <a:pt x="721716" y="119922"/>
                  <a:pt x="719306" y="119543"/>
                  <a:pt x="717288" y="118783"/>
                </a:cubicBezTo>
                <a:cubicBezTo>
                  <a:pt x="715269" y="118023"/>
                  <a:pt x="713614" y="116922"/>
                  <a:pt x="712323" y="115479"/>
                </a:cubicBezTo>
                <a:cubicBezTo>
                  <a:pt x="711032" y="114035"/>
                  <a:pt x="710077" y="112266"/>
                  <a:pt x="709458" y="110172"/>
                </a:cubicBezTo>
                <a:cubicBezTo>
                  <a:pt x="708840" y="108077"/>
                  <a:pt x="708530" y="105706"/>
                  <a:pt x="708530" y="103058"/>
                </a:cubicBezTo>
                <a:cubicBezTo>
                  <a:pt x="708530" y="100758"/>
                  <a:pt x="708861" y="98582"/>
                  <a:pt x="709523" y="96531"/>
                </a:cubicBezTo>
                <a:cubicBezTo>
                  <a:pt x="710185" y="94480"/>
                  <a:pt x="711151" y="92678"/>
                  <a:pt x="712421" y="91127"/>
                </a:cubicBezTo>
                <a:cubicBezTo>
                  <a:pt x="713691" y="89575"/>
                  <a:pt x="715248" y="88343"/>
                  <a:pt x="717093" y="87432"/>
                </a:cubicBezTo>
                <a:cubicBezTo>
                  <a:pt x="718937" y="86520"/>
                  <a:pt x="721032" y="86064"/>
                  <a:pt x="723376" y="86064"/>
                </a:cubicBezTo>
                <a:close/>
                <a:moveTo>
                  <a:pt x="443244" y="86064"/>
                </a:moveTo>
                <a:cubicBezTo>
                  <a:pt x="445002" y="86064"/>
                  <a:pt x="446337" y="86639"/>
                  <a:pt x="447249" y="87790"/>
                </a:cubicBezTo>
                <a:cubicBezTo>
                  <a:pt x="448160" y="88940"/>
                  <a:pt x="448616" y="90720"/>
                  <a:pt x="448616" y="93129"/>
                </a:cubicBezTo>
                <a:cubicBezTo>
                  <a:pt x="449137" y="92000"/>
                  <a:pt x="449647" y="90996"/>
                  <a:pt x="450146" y="90117"/>
                </a:cubicBezTo>
                <a:cubicBezTo>
                  <a:pt x="450645" y="89238"/>
                  <a:pt x="451182" y="88500"/>
                  <a:pt x="451758" y="87904"/>
                </a:cubicBezTo>
                <a:cubicBezTo>
                  <a:pt x="452333" y="87307"/>
                  <a:pt x="452968" y="86851"/>
                  <a:pt x="453662" y="86536"/>
                </a:cubicBezTo>
                <a:cubicBezTo>
                  <a:pt x="454357" y="86222"/>
                  <a:pt x="455160" y="86064"/>
                  <a:pt x="456071" y="86064"/>
                </a:cubicBezTo>
                <a:cubicBezTo>
                  <a:pt x="460174" y="86064"/>
                  <a:pt x="462225" y="89222"/>
                  <a:pt x="462225" y="95538"/>
                </a:cubicBezTo>
                <a:lnTo>
                  <a:pt x="462225" y="95876"/>
                </a:lnTo>
                <a:lnTo>
                  <a:pt x="464771" y="91127"/>
                </a:lnTo>
                <a:cubicBezTo>
                  <a:pt x="466040" y="89575"/>
                  <a:pt x="467598" y="88343"/>
                  <a:pt x="469443" y="87432"/>
                </a:cubicBezTo>
                <a:cubicBezTo>
                  <a:pt x="471288" y="86520"/>
                  <a:pt x="473382" y="86064"/>
                  <a:pt x="475726" y="86064"/>
                </a:cubicBezTo>
                <a:cubicBezTo>
                  <a:pt x="478005" y="86064"/>
                  <a:pt x="480023" y="86422"/>
                  <a:pt x="481781" y="87139"/>
                </a:cubicBezTo>
                <a:cubicBezTo>
                  <a:pt x="483539" y="87855"/>
                  <a:pt x="485020" y="88869"/>
                  <a:pt x="486225" y="90183"/>
                </a:cubicBezTo>
                <a:cubicBezTo>
                  <a:pt x="487430" y="91495"/>
                  <a:pt x="488341" y="93091"/>
                  <a:pt x="488960" y="94968"/>
                </a:cubicBezTo>
                <a:cubicBezTo>
                  <a:pt x="489578" y="96846"/>
                  <a:pt x="489888" y="98945"/>
                  <a:pt x="489888" y="101268"/>
                </a:cubicBezTo>
                <a:cubicBezTo>
                  <a:pt x="489888" y="102071"/>
                  <a:pt x="489877" y="102744"/>
                  <a:pt x="489856" y="103286"/>
                </a:cubicBezTo>
                <a:cubicBezTo>
                  <a:pt x="489833" y="103829"/>
                  <a:pt x="489801" y="104339"/>
                  <a:pt x="489758" y="104816"/>
                </a:cubicBezTo>
                <a:lnTo>
                  <a:pt x="466805" y="104816"/>
                </a:lnTo>
                <a:cubicBezTo>
                  <a:pt x="466805" y="108159"/>
                  <a:pt x="467739" y="110726"/>
                  <a:pt x="469605" y="112516"/>
                </a:cubicBezTo>
                <a:cubicBezTo>
                  <a:pt x="471472" y="114306"/>
                  <a:pt x="474163" y="115202"/>
                  <a:pt x="477680" y="115202"/>
                </a:cubicBezTo>
                <a:cubicBezTo>
                  <a:pt x="478634" y="115202"/>
                  <a:pt x="479589" y="115164"/>
                  <a:pt x="480544" y="115088"/>
                </a:cubicBezTo>
                <a:cubicBezTo>
                  <a:pt x="481499" y="115012"/>
                  <a:pt x="482422" y="114909"/>
                  <a:pt x="483312" y="114779"/>
                </a:cubicBezTo>
                <a:cubicBezTo>
                  <a:pt x="484201" y="114648"/>
                  <a:pt x="485053" y="114502"/>
                  <a:pt x="485867" y="114339"/>
                </a:cubicBezTo>
                <a:cubicBezTo>
                  <a:pt x="486681" y="114176"/>
                  <a:pt x="487435" y="113997"/>
                  <a:pt x="488130" y="113802"/>
                </a:cubicBezTo>
                <a:lnTo>
                  <a:pt x="488130" y="118457"/>
                </a:lnTo>
                <a:cubicBezTo>
                  <a:pt x="486589" y="118892"/>
                  <a:pt x="484847" y="119244"/>
                  <a:pt x="482905" y="119515"/>
                </a:cubicBezTo>
                <a:cubicBezTo>
                  <a:pt x="480962" y="119787"/>
                  <a:pt x="478949" y="119922"/>
                  <a:pt x="476866" y="119922"/>
                </a:cubicBezTo>
                <a:cubicBezTo>
                  <a:pt x="474066" y="119922"/>
                  <a:pt x="471656" y="119543"/>
                  <a:pt x="469638" y="118783"/>
                </a:cubicBezTo>
                <a:cubicBezTo>
                  <a:pt x="467619" y="118023"/>
                  <a:pt x="465965" y="116922"/>
                  <a:pt x="464673" y="115479"/>
                </a:cubicBezTo>
                <a:lnTo>
                  <a:pt x="462225" y="110943"/>
                </a:lnTo>
                <a:lnTo>
                  <a:pt x="462225" y="119337"/>
                </a:lnTo>
                <a:lnTo>
                  <a:pt x="457015" y="119337"/>
                </a:lnTo>
                <a:lnTo>
                  <a:pt x="457015" y="95864"/>
                </a:lnTo>
                <a:cubicBezTo>
                  <a:pt x="457015" y="94843"/>
                  <a:pt x="456977" y="94008"/>
                  <a:pt x="456902" y="93356"/>
                </a:cubicBezTo>
                <a:cubicBezTo>
                  <a:pt x="456825" y="92706"/>
                  <a:pt x="456706" y="92190"/>
                  <a:pt x="456543" y="91810"/>
                </a:cubicBezTo>
                <a:cubicBezTo>
                  <a:pt x="456381" y="91430"/>
                  <a:pt x="456174" y="91165"/>
                  <a:pt x="455925" y="91013"/>
                </a:cubicBezTo>
                <a:cubicBezTo>
                  <a:pt x="455675" y="90861"/>
                  <a:pt x="455366" y="90785"/>
                  <a:pt x="454997" y="90785"/>
                </a:cubicBezTo>
                <a:cubicBezTo>
                  <a:pt x="454563" y="90785"/>
                  <a:pt x="454161" y="90915"/>
                  <a:pt x="453793" y="91176"/>
                </a:cubicBezTo>
                <a:cubicBezTo>
                  <a:pt x="453423" y="91436"/>
                  <a:pt x="453028" y="91859"/>
                  <a:pt x="452604" y="92445"/>
                </a:cubicBezTo>
                <a:cubicBezTo>
                  <a:pt x="452181" y="93031"/>
                  <a:pt x="451714" y="93807"/>
                  <a:pt x="451204" y="94773"/>
                </a:cubicBezTo>
                <a:cubicBezTo>
                  <a:pt x="450694" y="95739"/>
                  <a:pt x="450092" y="96927"/>
                  <a:pt x="449397" y="98338"/>
                </a:cubicBezTo>
                <a:lnTo>
                  <a:pt x="449397" y="119337"/>
                </a:lnTo>
                <a:lnTo>
                  <a:pt x="444221" y="119337"/>
                </a:lnTo>
                <a:lnTo>
                  <a:pt x="444221" y="96482"/>
                </a:lnTo>
                <a:cubicBezTo>
                  <a:pt x="444221" y="95288"/>
                  <a:pt x="444183" y="94322"/>
                  <a:pt x="444107" y="93585"/>
                </a:cubicBezTo>
                <a:cubicBezTo>
                  <a:pt x="444031" y="92847"/>
                  <a:pt x="443912" y="92271"/>
                  <a:pt x="443749" y="91859"/>
                </a:cubicBezTo>
                <a:cubicBezTo>
                  <a:pt x="443586" y="91447"/>
                  <a:pt x="443375" y="91165"/>
                  <a:pt x="443114" y="91013"/>
                </a:cubicBezTo>
                <a:cubicBezTo>
                  <a:pt x="442854" y="90861"/>
                  <a:pt x="442539" y="90785"/>
                  <a:pt x="442170" y="90785"/>
                </a:cubicBezTo>
                <a:cubicBezTo>
                  <a:pt x="441779" y="90785"/>
                  <a:pt x="441410" y="90893"/>
                  <a:pt x="441063" y="91110"/>
                </a:cubicBezTo>
                <a:cubicBezTo>
                  <a:pt x="440716" y="91328"/>
                  <a:pt x="440330" y="91718"/>
                  <a:pt x="439907" y="92282"/>
                </a:cubicBezTo>
                <a:cubicBezTo>
                  <a:pt x="439484" y="92847"/>
                  <a:pt x="439012" y="93617"/>
                  <a:pt x="438491" y="94594"/>
                </a:cubicBezTo>
                <a:cubicBezTo>
                  <a:pt x="437970" y="95571"/>
                  <a:pt x="437351" y="96818"/>
                  <a:pt x="436635" y="98338"/>
                </a:cubicBezTo>
                <a:lnTo>
                  <a:pt x="436635" y="119337"/>
                </a:lnTo>
                <a:lnTo>
                  <a:pt x="431426" y="119337"/>
                </a:lnTo>
                <a:lnTo>
                  <a:pt x="431426" y="86650"/>
                </a:lnTo>
                <a:lnTo>
                  <a:pt x="435756" y="86650"/>
                </a:lnTo>
                <a:lnTo>
                  <a:pt x="436017" y="92868"/>
                </a:lnTo>
                <a:cubicBezTo>
                  <a:pt x="436581" y="91631"/>
                  <a:pt x="437129" y="90579"/>
                  <a:pt x="437661" y="89710"/>
                </a:cubicBezTo>
                <a:cubicBezTo>
                  <a:pt x="438193" y="88842"/>
                  <a:pt x="438740" y="88142"/>
                  <a:pt x="439305" y="87610"/>
                </a:cubicBezTo>
                <a:cubicBezTo>
                  <a:pt x="439869" y="87079"/>
                  <a:pt x="440471" y="86688"/>
                  <a:pt x="441112" y="86438"/>
                </a:cubicBezTo>
                <a:cubicBezTo>
                  <a:pt x="441752" y="86189"/>
                  <a:pt x="442463" y="86064"/>
                  <a:pt x="443244" y="86064"/>
                </a:cubicBezTo>
                <a:close/>
                <a:moveTo>
                  <a:pt x="408921" y="86064"/>
                </a:moveTo>
                <a:cubicBezTo>
                  <a:pt x="410896" y="86064"/>
                  <a:pt x="412676" y="86281"/>
                  <a:pt x="414260" y="86715"/>
                </a:cubicBezTo>
                <a:cubicBezTo>
                  <a:pt x="415844" y="87150"/>
                  <a:pt x="417185" y="87811"/>
                  <a:pt x="418281" y="88701"/>
                </a:cubicBezTo>
                <a:cubicBezTo>
                  <a:pt x="419376" y="89591"/>
                  <a:pt x="420218" y="90709"/>
                  <a:pt x="420804" y="92054"/>
                </a:cubicBezTo>
                <a:cubicBezTo>
                  <a:pt x="421390" y="93400"/>
                  <a:pt x="421683" y="94985"/>
                  <a:pt x="421683" y="96807"/>
                </a:cubicBezTo>
                <a:lnTo>
                  <a:pt x="421683" y="119337"/>
                </a:lnTo>
                <a:lnTo>
                  <a:pt x="416604" y="119337"/>
                </a:lnTo>
                <a:lnTo>
                  <a:pt x="416474" y="114941"/>
                </a:lnTo>
                <a:cubicBezTo>
                  <a:pt x="414694" y="116699"/>
                  <a:pt x="412887" y="117969"/>
                  <a:pt x="411053" y="118750"/>
                </a:cubicBezTo>
                <a:cubicBezTo>
                  <a:pt x="409219" y="119532"/>
                  <a:pt x="407293" y="119922"/>
                  <a:pt x="405274" y="119922"/>
                </a:cubicBezTo>
                <a:cubicBezTo>
                  <a:pt x="403408" y="119922"/>
                  <a:pt x="401813" y="119684"/>
                  <a:pt x="400489" y="119206"/>
                </a:cubicBezTo>
                <a:cubicBezTo>
                  <a:pt x="399165" y="118729"/>
                  <a:pt x="398074" y="118072"/>
                  <a:pt x="397217" y="117237"/>
                </a:cubicBezTo>
                <a:cubicBezTo>
                  <a:pt x="396359" y="116401"/>
                  <a:pt x="395730" y="115419"/>
                  <a:pt x="395329" y="114290"/>
                </a:cubicBezTo>
                <a:cubicBezTo>
                  <a:pt x="394927" y="113162"/>
                  <a:pt x="394726" y="111935"/>
                  <a:pt x="394726" y="110611"/>
                </a:cubicBezTo>
                <a:cubicBezTo>
                  <a:pt x="394726" y="107334"/>
                  <a:pt x="395947" y="104768"/>
                  <a:pt x="398389" y="102912"/>
                </a:cubicBezTo>
                <a:cubicBezTo>
                  <a:pt x="400831" y="101056"/>
                  <a:pt x="404439" y="100129"/>
                  <a:pt x="409214" y="100129"/>
                </a:cubicBezTo>
                <a:lnTo>
                  <a:pt x="415985" y="100129"/>
                </a:lnTo>
                <a:lnTo>
                  <a:pt x="415985" y="97263"/>
                </a:lnTo>
                <a:cubicBezTo>
                  <a:pt x="415985" y="95332"/>
                  <a:pt x="415367" y="93785"/>
                  <a:pt x="414130" y="92624"/>
                </a:cubicBezTo>
                <a:cubicBezTo>
                  <a:pt x="412892" y="91463"/>
                  <a:pt x="411004" y="90882"/>
                  <a:pt x="408465" y="90882"/>
                </a:cubicBezTo>
                <a:cubicBezTo>
                  <a:pt x="406620" y="90882"/>
                  <a:pt x="404802" y="91089"/>
                  <a:pt x="403012" y="91501"/>
                </a:cubicBezTo>
                <a:cubicBezTo>
                  <a:pt x="401221" y="91913"/>
                  <a:pt x="399371" y="92500"/>
                  <a:pt x="397461" y="93259"/>
                </a:cubicBezTo>
                <a:lnTo>
                  <a:pt x="397461" y="88148"/>
                </a:lnTo>
                <a:cubicBezTo>
                  <a:pt x="398177" y="87887"/>
                  <a:pt x="398975" y="87632"/>
                  <a:pt x="399854" y="87383"/>
                </a:cubicBezTo>
                <a:cubicBezTo>
                  <a:pt x="400733" y="87133"/>
                  <a:pt x="401660" y="86911"/>
                  <a:pt x="402637" y="86715"/>
                </a:cubicBezTo>
                <a:cubicBezTo>
                  <a:pt x="403614" y="86520"/>
                  <a:pt x="404634" y="86362"/>
                  <a:pt x="405698" y="86243"/>
                </a:cubicBezTo>
                <a:cubicBezTo>
                  <a:pt x="406761" y="86124"/>
                  <a:pt x="407836" y="86064"/>
                  <a:pt x="408921" y="86064"/>
                </a:cubicBezTo>
                <a:close/>
                <a:moveTo>
                  <a:pt x="373556" y="86064"/>
                </a:moveTo>
                <a:cubicBezTo>
                  <a:pt x="376919" y="86064"/>
                  <a:pt x="379464" y="87057"/>
                  <a:pt x="381190" y="89043"/>
                </a:cubicBezTo>
                <a:cubicBezTo>
                  <a:pt x="382916" y="91029"/>
                  <a:pt x="383778" y="94019"/>
                  <a:pt x="383778" y="98012"/>
                </a:cubicBezTo>
                <a:lnTo>
                  <a:pt x="383778" y="119337"/>
                </a:lnTo>
                <a:lnTo>
                  <a:pt x="378113" y="119337"/>
                </a:lnTo>
                <a:lnTo>
                  <a:pt x="378113" y="98468"/>
                </a:lnTo>
                <a:cubicBezTo>
                  <a:pt x="378113" y="95907"/>
                  <a:pt x="377636" y="94013"/>
                  <a:pt x="376681" y="92787"/>
                </a:cubicBezTo>
                <a:cubicBezTo>
                  <a:pt x="375726" y="91561"/>
                  <a:pt x="374304" y="90947"/>
                  <a:pt x="372416" y="90947"/>
                </a:cubicBezTo>
                <a:cubicBezTo>
                  <a:pt x="371722" y="90947"/>
                  <a:pt x="371043" y="91051"/>
                  <a:pt x="370381" y="91257"/>
                </a:cubicBezTo>
                <a:cubicBezTo>
                  <a:pt x="369720" y="91463"/>
                  <a:pt x="369030" y="91821"/>
                  <a:pt x="368314" y="92331"/>
                </a:cubicBezTo>
                <a:cubicBezTo>
                  <a:pt x="367598" y="92841"/>
                  <a:pt x="366822" y="93530"/>
                  <a:pt x="365986" y="94398"/>
                </a:cubicBezTo>
                <a:cubicBezTo>
                  <a:pt x="365151" y="95267"/>
                  <a:pt x="364212" y="96352"/>
                  <a:pt x="363170" y="97654"/>
                </a:cubicBezTo>
                <a:lnTo>
                  <a:pt x="363170" y="119337"/>
                </a:lnTo>
                <a:lnTo>
                  <a:pt x="357505" y="119337"/>
                </a:lnTo>
                <a:lnTo>
                  <a:pt x="357505" y="86650"/>
                </a:lnTo>
                <a:lnTo>
                  <a:pt x="362552" y="86650"/>
                </a:lnTo>
                <a:lnTo>
                  <a:pt x="362779" y="91924"/>
                </a:lnTo>
                <a:cubicBezTo>
                  <a:pt x="363734" y="90796"/>
                  <a:pt x="364657" y="89857"/>
                  <a:pt x="365546" y="89108"/>
                </a:cubicBezTo>
                <a:cubicBezTo>
                  <a:pt x="366436" y="88359"/>
                  <a:pt x="367310" y="87757"/>
                  <a:pt x="368167" y="87301"/>
                </a:cubicBezTo>
                <a:cubicBezTo>
                  <a:pt x="369025" y="86845"/>
                  <a:pt x="369898" y="86525"/>
                  <a:pt x="370788" y="86341"/>
                </a:cubicBezTo>
                <a:cubicBezTo>
                  <a:pt x="371678" y="86156"/>
                  <a:pt x="372601" y="86064"/>
                  <a:pt x="373556" y="86064"/>
                </a:cubicBezTo>
                <a:close/>
                <a:moveTo>
                  <a:pt x="304276" y="86064"/>
                </a:moveTo>
                <a:cubicBezTo>
                  <a:pt x="306555" y="86064"/>
                  <a:pt x="308573" y="86422"/>
                  <a:pt x="310331" y="87139"/>
                </a:cubicBezTo>
                <a:cubicBezTo>
                  <a:pt x="312089" y="87855"/>
                  <a:pt x="313571" y="88869"/>
                  <a:pt x="314775" y="90183"/>
                </a:cubicBezTo>
                <a:cubicBezTo>
                  <a:pt x="315980" y="91495"/>
                  <a:pt x="316891" y="93091"/>
                  <a:pt x="317510" y="94968"/>
                </a:cubicBezTo>
                <a:cubicBezTo>
                  <a:pt x="318128" y="96846"/>
                  <a:pt x="318438" y="98945"/>
                  <a:pt x="318438" y="101268"/>
                </a:cubicBezTo>
                <a:cubicBezTo>
                  <a:pt x="318438" y="102071"/>
                  <a:pt x="318427" y="102744"/>
                  <a:pt x="318405" y="103286"/>
                </a:cubicBezTo>
                <a:cubicBezTo>
                  <a:pt x="318384" y="103829"/>
                  <a:pt x="318351" y="104339"/>
                  <a:pt x="318308" y="104816"/>
                </a:cubicBezTo>
                <a:lnTo>
                  <a:pt x="295355" y="104816"/>
                </a:lnTo>
                <a:cubicBezTo>
                  <a:pt x="295355" y="108159"/>
                  <a:pt x="296289" y="110726"/>
                  <a:pt x="298155" y="112516"/>
                </a:cubicBezTo>
                <a:cubicBezTo>
                  <a:pt x="300022" y="114306"/>
                  <a:pt x="302713" y="115202"/>
                  <a:pt x="306229" y="115202"/>
                </a:cubicBezTo>
                <a:cubicBezTo>
                  <a:pt x="307184" y="115202"/>
                  <a:pt x="308139" y="115164"/>
                  <a:pt x="309094" y="115088"/>
                </a:cubicBezTo>
                <a:cubicBezTo>
                  <a:pt x="310049" y="115012"/>
                  <a:pt x="310971" y="114909"/>
                  <a:pt x="311861" y="114779"/>
                </a:cubicBezTo>
                <a:cubicBezTo>
                  <a:pt x="312751" y="114648"/>
                  <a:pt x="313603" y="114502"/>
                  <a:pt x="314417" y="114339"/>
                </a:cubicBezTo>
                <a:cubicBezTo>
                  <a:pt x="315231" y="114176"/>
                  <a:pt x="315985" y="113997"/>
                  <a:pt x="316680" y="113802"/>
                </a:cubicBezTo>
                <a:lnTo>
                  <a:pt x="316680" y="118457"/>
                </a:lnTo>
                <a:cubicBezTo>
                  <a:pt x="315139" y="118892"/>
                  <a:pt x="313397" y="119244"/>
                  <a:pt x="311455" y="119515"/>
                </a:cubicBezTo>
                <a:cubicBezTo>
                  <a:pt x="309512" y="119787"/>
                  <a:pt x="307499" y="119922"/>
                  <a:pt x="305415" y="119922"/>
                </a:cubicBezTo>
                <a:cubicBezTo>
                  <a:pt x="302615" y="119922"/>
                  <a:pt x="300206" y="119543"/>
                  <a:pt x="298188" y="118783"/>
                </a:cubicBezTo>
                <a:cubicBezTo>
                  <a:pt x="296169" y="118023"/>
                  <a:pt x="294514" y="116922"/>
                  <a:pt x="293223" y="115479"/>
                </a:cubicBezTo>
                <a:cubicBezTo>
                  <a:pt x="291932" y="114035"/>
                  <a:pt x="290977" y="112266"/>
                  <a:pt x="290358" y="110172"/>
                </a:cubicBezTo>
                <a:cubicBezTo>
                  <a:pt x="289740" y="108077"/>
                  <a:pt x="289430" y="105706"/>
                  <a:pt x="289430" y="103058"/>
                </a:cubicBezTo>
                <a:cubicBezTo>
                  <a:pt x="289430" y="100758"/>
                  <a:pt x="289761" y="98582"/>
                  <a:pt x="290423" y="96531"/>
                </a:cubicBezTo>
                <a:cubicBezTo>
                  <a:pt x="291085" y="94480"/>
                  <a:pt x="292051" y="92678"/>
                  <a:pt x="293321" y="91127"/>
                </a:cubicBezTo>
                <a:cubicBezTo>
                  <a:pt x="294590" y="89575"/>
                  <a:pt x="296148" y="88343"/>
                  <a:pt x="297993" y="87432"/>
                </a:cubicBezTo>
                <a:cubicBezTo>
                  <a:pt x="299837" y="86520"/>
                  <a:pt x="301932" y="86064"/>
                  <a:pt x="304276" y="86064"/>
                </a:cubicBezTo>
                <a:close/>
                <a:moveTo>
                  <a:pt x="166024" y="86064"/>
                </a:moveTo>
                <a:cubicBezTo>
                  <a:pt x="169410" y="86064"/>
                  <a:pt x="171976" y="87160"/>
                  <a:pt x="173724" y="89352"/>
                </a:cubicBezTo>
                <a:cubicBezTo>
                  <a:pt x="175471" y="91544"/>
                  <a:pt x="176279" y="94800"/>
                  <a:pt x="176149" y="99119"/>
                </a:cubicBezTo>
                <a:lnTo>
                  <a:pt x="170419" y="99119"/>
                </a:lnTo>
                <a:cubicBezTo>
                  <a:pt x="170484" y="96254"/>
                  <a:pt x="170066" y="94176"/>
                  <a:pt x="169166" y="92885"/>
                </a:cubicBezTo>
                <a:cubicBezTo>
                  <a:pt x="168265" y="91593"/>
                  <a:pt x="166946" y="90947"/>
                  <a:pt x="165210" y="90947"/>
                </a:cubicBezTo>
                <a:cubicBezTo>
                  <a:pt x="164450" y="90947"/>
                  <a:pt x="163685" y="91083"/>
                  <a:pt x="162915" y="91354"/>
                </a:cubicBezTo>
                <a:cubicBezTo>
                  <a:pt x="162144" y="91626"/>
                  <a:pt x="161352" y="92060"/>
                  <a:pt x="160538" y="92657"/>
                </a:cubicBezTo>
                <a:cubicBezTo>
                  <a:pt x="159724" y="93254"/>
                  <a:pt x="158861" y="94019"/>
                  <a:pt x="157950" y="94952"/>
                </a:cubicBezTo>
                <a:cubicBezTo>
                  <a:pt x="157038" y="95885"/>
                  <a:pt x="156062" y="97014"/>
                  <a:pt x="155020" y="98338"/>
                </a:cubicBezTo>
                <a:lnTo>
                  <a:pt x="155020" y="119337"/>
                </a:lnTo>
                <a:lnTo>
                  <a:pt x="149290" y="119337"/>
                </a:lnTo>
                <a:lnTo>
                  <a:pt x="149290" y="86650"/>
                </a:lnTo>
                <a:lnTo>
                  <a:pt x="154467" y="86650"/>
                </a:lnTo>
                <a:lnTo>
                  <a:pt x="154629" y="92673"/>
                </a:lnTo>
                <a:cubicBezTo>
                  <a:pt x="156561" y="90351"/>
                  <a:pt x="158465" y="88669"/>
                  <a:pt x="160343" y="87627"/>
                </a:cubicBezTo>
                <a:cubicBezTo>
                  <a:pt x="162220" y="86585"/>
                  <a:pt x="164114" y="86064"/>
                  <a:pt x="166024" y="86064"/>
                </a:cubicBezTo>
                <a:close/>
                <a:moveTo>
                  <a:pt x="132826" y="86064"/>
                </a:moveTo>
                <a:cubicBezTo>
                  <a:pt x="135105" y="86064"/>
                  <a:pt x="137123" y="86422"/>
                  <a:pt x="138881" y="87139"/>
                </a:cubicBezTo>
                <a:cubicBezTo>
                  <a:pt x="140639" y="87855"/>
                  <a:pt x="142121" y="88869"/>
                  <a:pt x="143325" y="90183"/>
                </a:cubicBezTo>
                <a:cubicBezTo>
                  <a:pt x="144530" y="91495"/>
                  <a:pt x="145441" y="93091"/>
                  <a:pt x="146060" y="94968"/>
                </a:cubicBezTo>
                <a:cubicBezTo>
                  <a:pt x="146679" y="96846"/>
                  <a:pt x="146988" y="98945"/>
                  <a:pt x="146988" y="101268"/>
                </a:cubicBezTo>
                <a:cubicBezTo>
                  <a:pt x="146988" y="102071"/>
                  <a:pt x="146977" y="102744"/>
                  <a:pt x="146955" y="103286"/>
                </a:cubicBezTo>
                <a:cubicBezTo>
                  <a:pt x="146934" y="103829"/>
                  <a:pt x="146901" y="104339"/>
                  <a:pt x="146858" y="104816"/>
                </a:cubicBezTo>
                <a:lnTo>
                  <a:pt x="123905" y="104816"/>
                </a:lnTo>
                <a:cubicBezTo>
                  <a:pt x="123905" y="108159"/>
                  <a:pt x="124839" y="110726"/>
                  <a:pt x="126705" y="112516"/>
                </a:cubicBezTo>
                <a:cubicBezTo>
                  <a:pt x="128572" y="114306"/>
                  <a:pt x="131263" y="115202"/>
                  <a:pt x="134779" y="115202"/>
                </a:cubicBezTo>
                <a:cubicBezTo>
                  <a:pt x="135734" y="115202"/>
                  <a:pt x="136689" y="115164"/>
                  <a:pt x="137644" y="115088"/>
                </a:cubicBezTo>
                <a:cubicBezTo>
                  <a:pt x="138599" y="115012"/>
                  <a:pt x="139522" y="114909"/>
                  <a:pt x="140411" y="114779"/>
                </a:cubicBezTo>
                <a:cubicBezTo>
                  <a:pt x="141301" y="114648"/>
                  <a:pt x="142153" y="114502"/>
                  <a:pt x="142967" y="114339"/>
                </a:cubicBezTo>
                <a:cubicBezTo>
                  <a:pt x="143781" y="114176"/>
                  <a:pt x="144535" y="113997"/>
                  <a:pt x="145230" y="113802"/>
                </a:cubicBezTo>
                <a:lnTo>
                  <a:pt x="145230" y="118457"/>
                </a:lnTo>
                <a:cubicBezTo>
                  <a:pt x="143689" y="118892"/>
                  <a:pt x="141947" y="119244"/>
                  <a:pt x="140005" y="119515"/>
                </a:cubicBezTo>
                <a:cubicBezTo>
                  <a:pt x="138062" y="119787"/>
                  <a:pt x="136049" y="119922"/>
                  <a:pt x="133965" y="119922"/>
                </a:cubicBezTo>
                <a:cubicBezTo>
                  <a:pt x="131165" y="119922"/>
                  <a:pt x="128756" y="119543"/>
                  <a:pt x="126738" y="118783"/>
                </a:cubicBezTo>
                <a:cubicBezTo>
                  <a:pt x="124720" y="118023"/>
                  <a:pt x="123064" y="116922"/>
                  <a:pt x="121773" y="115479"/>
                </a:cubicBezTo>
                <a:cubicBezTo>
                  <a:pt x="120482" y="114035"/>
                  <a:pt x="119527" y="112266"/>
                  <a:pt x="118908" y="110172"/>
                </a:cubicBezTo>
                <a:cubicBezTo>
                  <a:pt x="118289" y="108077"/>
                  <a:pt x="117980" y="105706"/>
                  <a:pt x="117980" y="103058"/>
                </a:cubicBezTo>
                <a:cubicBezTo>
                  <a:pt x="117980" y="100758"/>
                  <a:pt x="118311" y="98582"/>
                  <a:pt x="118973" y="96531"/>
                </a:cubicBezTo>
                <a:cubicBezTo>
                  <a:pt x="119635" y="94480"/>
                  <a:pt x="120601" y="92678"/>
                  <a:pt x="121871" y="91127"/>
                </a:cubicBezTo>
                <a:cubicBezTo>
                  <a:pt x="123140" y="89575"/>
                  <a:pt x="124698" y="88343"/>
                  <a:pt x="126542" y="87432"/>
                </a:cubicBezTo>
                <a:cubicBezTo>
                  <a:pt x="128387" y="86520"/>
                  <a:pt x="130482" y="86064"/>
                  <a:pt x="132826" y="86064"/>
                </a:cubicBezTo>
                <a:close/>
                <a:moveTo>
                  <a:pt x="59230" y="86064"/>
                </a:moveTo>
                <a:cubicBezTo>
                  <a:pt x="62594" y="86064"/>
                  <a:pt x="65139" y="87057"/>
                  <a:pt x="66865" y="89043"/>
                </a:cubicBezTo>
                <a:cubicBezTo>
                  <a:pt x="68590" y="91029"/>
                  <a:pt x="69453" y="94019"/>
                  <a:pt x="69453" y="98012"/>
                </a:cubicBezTo>
                <a:lnTo>
                  <a:pt x="69453" y="119337"/>
                </a:lnTo>
                <a:lnTo>
                  <a:pt x="63788" y="119337"/>
                </a:lnTo>
                <a:lnTo>
                  <a:pt x="63788" y="98468"/>
                </a:lnTo>
                <a:cubicBezTo>
                  <a:pt x="63788" y="95907"/>
                  <a:pt x="63311" y="94013"/>
                  <a:pt x="62356" y="92787"/>
                </a:cubicBezTo>
                <a:cubicBezTo>
                  <a:pt x="61401" y="91561"/>
                  <a:pt x="59979" y="90947"/>
                  <a:pt x="58091" y="90947"/>
                </a:cubicBezTo>
                <a:cubicBezTo>
                  <a:pt x="57396" y="90947"/>
                  <a:pt x="56718" y="91051"/>
                  <a:pt x="56056" y="91257"/>
                </a:cubicBezTo>
                <a:cubicBezTo>
                  <a:pt x="55394" y="91463"/>
                  <a:pt x="54705" y="91821"/>
                  <a:pt x="53989" y="92331"/>
                </a:cubicBezTo>
                <a:cubicBezTo>
                  <a:pt x="53273" y="92841"/>
                  <a:pt x="52497" y="93530"/>
                  <a:pt x="51661" y="94398"/>
                </a:cubicBezTo>
                <a:cubicBezTo>
                  <a:pt x="50825" y="95267"/>
                  <a:pt x="49887" y="96352"/>
                  <a:pt x="48845" y="97654"/>
                </a:cubicBezTo>
                <a:lnTo>
                  <a:pt x="48845" y="119337"/>
                </a:lnTo>
                <a:lnTo>
                  <a:pt x="43180" y="119337"/>
                </a:lnTo>
                <a:lnTo>
                  <a:pt x="43180" y="86650"/>
                </a:lnTo>
                <a:lnTo>
                  <a:pt x="48226" y="86650"/>
                </a:lnTo>
                <a:lnTo>
                  <a:pt x="48454" y="91924"/>
                </a:lnTo>
                <a:cubicBezTo>
                  <a:pt x="49409" y="90796"/>
                  <a:pt x="50332" y="89857"/>
                  <a:pt x="51221" y="89108"/>
                </a:cubicBezTo>
                <a:cubicBezTo>
                  <a:pt x="52111" y="88359"/>
                  <a:pt x="52985" y="87757"/>
                  <a:pt x="53842" y="87301"/>
                </a:cubicBezTo>
                <a:cubicBezTo>
                  <a:pt x="54699" y="86845"/>
                  <a:pt x="55573" y="86525"/>
                  <a:pt x="56463" y="86341"/>
                </a:cubicBezTo>
                <a:cubicBezTo>
                  <a:pt x="57353" y="86156"/>
                  <a:pt x="58275" y="86064"/>
                  <a:pt x="59230" y="86064"/>
                </a:cubicBezTo>
                <a:close/>
                <a:moveTo>
                  <a:pt x="1168399" y="76786"/>
                </a:moveTo>
                <a:lnTo>
                  <a:pt x="1190472" y="76786"/>
                </a:lnTo>
                <a:lnTo>
                  <a:pt x="1190472" y="106346"/>
                </a:lnTo>
                <a:cubicBezTo>
                  <a:pt x="1190472" y="108170"/>
                  <a:pt x="1190201" y="109901"/>
                  <a:pt x="1189658" y="111539"/>
                </a:cubicBezTo>
                <a:cubicBezTo>
                  <a:pt x="1189115" y="113178"/>
                  <a:pt x="1188291" y="114605"/>
                  <a:pt x="1187184" y="115820"/>
                </a:cubicBezTo>
                <a:cubicBezTo>
                  <a:pt x="1186077" y="117036"/>
                  <a:pt x="1184688" y="118002"/>
                  <a:pt x="1183017" y="118718"/>
                </a:cubicBezTo>
                <a:cubicBezTo>
                  <a:pt x="1181345" y="119434"/>
                  <a:pt x="1179381" y="119792"/>
                  <a:pt x="1177124" y="119792"/>
                </a:cubicBezTo>
                <a:cubicBezTo>
                  <a:pt x="1176277" y="119792"/>
                  <a:pt x="1175415" y="119733"/>
                  <a:pt x="1174536" y="119613"/>
                </a:cubicBezTo>
                <a:cubicBezTo>
                  <a:pt x="1173657" y="119494"/>
                  <a:pt x="1172810" y="119331"/>
                  <a:pt x="1171996" y="119125"/>
                </a:cubicBezTo>
                <a:cubicBezTo>
                  <a:pt x="1171182" y="118919"/>
                  <a:pt x="1170417" y="118669"/>
                  <a:pt x="1169701" y="118376"/>
                </a:cubicBezTo>
                <a:cubicBezTo>
                  <a:pt x="1168985" y="118083"/>
                  <a:pt x="1168366" y="117763"/>
                  <a:pt x="1167845" y="117416"/>
                </a:cubicBezTo>
                <a:lnTo>
                  <a:pt x="1167845" y="111588"/>
                </a:lnTo>
                <a:cubicBezTo>
                  <a:pt x="1169191" y="112565"/>
                  <a:pt x="1170683" y="113335"/>
                  <a:pt x="1172322" y="113900"/>
                </a:cubicBezTo>
                <a:cubicBezTo>
                  <a:pt x="1173960" y="114464"/>
                  <a:pt x="1175583" y="114746"/>
                  <a:pt x="1177189" y="114746"/>
                </a:cubicBezTo>
                <a:cubicBezTo>
                  <a:pt x="1179555" y="114746"/>
                  <a:pt x="1181378" y="114025"/>
                  <a:pt x="1182658" y="112581"/>
                </a:cubicBezTo>
                <a:cubicBezTo>
                  <a:pt x="1183939" y="111138"/>
                  <a:pt x="1184579" y="109060"/>
                  <a:pt x="1184579" y="106346"/>
                </a:cubicBezTo>
                <a:lnTo>
                  <a:pt x="1184579" y="81799"/>
                </a:lnTo>
                <a:lnTo>
                  <a:pt x="1168399" y="81799"/>
                </a:lnTo>
                <a:close/>
                <a:moveTo>
                  <a:pt x="6415" y="76786"/>
                </a:moveTo>
                <a:lnTo>
                  <a:pt x="30604" y="76786"/>
                </a:lnTo>
                <a:lnTo>
                  <a:pt x="30604" y="81669"/>
                </a:lnTo>
                <a:lnTo>
                  <a:pt x="12210" y="81669"/>
                </a:lnTo>
                <a:lnTo>
                  <a:pt x="12210" y="94854"/>
                </a:lnTo>
                <a:lnTo>
                  <a:pt x="29888" y="94854"/>
                </a:lnTo>
                <a:lnTo>
                  <a:pt x="29888" y="99738"/>
                </a:lnTo>
                <a:lnTo>
                  <a:pt x="12210" y="99738"/>
                </a:lnTo>
                <a:lnTo>
                  <a:pt x="12210" y="114388"/>
                </a:lnTo>
                <a:lnTo>
                  <a:pt x="30604" y="114388"/>
                </a:lnTo>
                <a:lnTo>
                  <a:pt x="30604" y="119337"/>
                </a:lnTo>
                <a:lnTo>
                  <a:pt x="6415" y="119337"/>
                </a:lnTo>
                <a:close/>
                <a:moveTo>
                  <a:pt x="1035909" y="76200"/>
                </a:moveTo>
                <a:lnTo>
                  <a:pt x="1035909" y="86650"/>
                </a:lnTo>
                <a:lnTo>
                  <a:pt x="1050592" y="86650"/>
                </a:lnTo>
                <a:lnTo>
                  <a:pt x="1050592" y="91403"/>
                </a:lnTo>
                <a:lnTo>
                  <a:pt x="1035909" y="91403"/>
                </a:lnTo>
                <a:lnTo>
                  <a:pt x="1035909" y="108007"/>
                </a:lnTo>
                <a:cubicBezTo>
                  <a:pt x="1035909" y="110351"/>
                  <a:pt x="1036533" y="112104"/>
                  <a:pt x="1037781" y="113265"/>
                </a:cubicBezTo>
                <a:cubicBezTo>
                  <a:pt x="1039029" y="114426"/>
                  <a:pt x="1040869" y="115007"/>
                  <a:pt x="1043299" y="115007"/>
                </a:cubicBezTo>
                <a:cubicBezTo>
                  <a:pt x="1044341" y="115007"/>
                  <a:pt x="1045481" y="114925"/>
                  <a:pt x="1046718" y="114762"/>
                </a:cubicBezTo>
                <a:cubicBezTo>
                  <a:pt x="1047955" y="114600"/>
                  <a:pt x="1049246" y="114344"/>
                  <a:pt x="1050592" y="113997"/>
                </a:cubicBezTo>
                <a:lnTo>
                  <a:pt x="1050592" y="118881"/>
                </a:lnTo>
                <a:cubicBezTo>
                  <a:pt x="1049311" y="119206"/>
                  <a:pt x="1047987" y="119440"/>
                  <a:pt x="1046620" y="119581"/>
                </a:cubicBezTo>
                <a:cubicBezTo>
                  <a:pt x="1045253" y="119722"/>
                  <a:pt x="1043864" y="119792"/>
                  <a:pt x="1042453" y="119792"/>
                </a:cubicBezTo>
                <a:cubicBezTo>
                  <a:pt x="1038351" y="119792"/>
                  <a:pt x="1035291" y="118865"/>
                  <a:pt x="1033272" y="117009"/>
                </a:cubicBezTo>
                <a:cubicBezTo>
                  <a:pt x="1031254" y="115153"/>
                  <a:pt x="1030244" y="112304"/>
                  <a:pt x="1030244" y="108463"/>
                </a:cubicBezTo>
                <a:lnTo>
                  <a:pt x="1030244" y="91403"/>
                </a:lnTo>
                <a:lnTo>
                  <a:pt x="1021096" y="91403"/>
                </a:lnTo>
                <a:lnTo>
                  <a:pt x="1021096" y="86650"/>
                </a:lnTo>
                <a:lnTo>
                  <a:pt x="1030244" y="86650"/>
                </a:lnTo>
                <a:lnTo>
                  <a:pt x="1030244" y="77665"/>
                </a:lnTo>
                <a:close/>
                <a:moveTo>
                  <a:pt x="654910" y="76200"/>
                </a:moveTo>
                <a:lnTo>
                  <a:pt x="654910" y="86650"/>
                </a:lnTo>
                <a:lnTo>
                  <a:pt x="669593" y="86650"/>
                </a:lnTo>
                <a:lnTo>
                  <a:pt x="669593" y="91403"/>
                </a:lnTo>
                <a:lnTo>
                  <a:pt x="654910" y="91403"/>
                </a:lnTo>
                <a:lnTo>
                  <a:pt x="654910" y="108007"/>
                </a:lnTo>
                <a:cubicBezTo>
                  <a:pt x="654910" y="110351"/>
                  <a:pt x="655534" y="112104"/>
                  <a:pt x="656782" y="113265"/>
                </a:cubicBezTo>
                <a:cubicBezTo>
                  <a:pt x="658030" y="114426"/>
                  <a:pt x="659870" y="115007"/>
                  <a:pt x="662301" y="115007"/>
                </a:cubicBezTo>
                <a:cubicBezTo>
                  <a:pt x="663342" y="115007"/>
                  <a:pt x="664482" y="114925"/>
                  <a:pt x="665719" y="114762"/>
                </a:cubicBezTo>
                <a:cubicBezTo>
                  <a:pt x="666956" y="114600"/>
                  <a:pt x="668247" y="114344"/>
                  <a:pt x="669593" y="113997"/>
                </a:cubicBezTo>
                <a:lnTo>
                  <a:pt x="669593" y="118881"/>
                </a:lnTo>
                <a:cubicBezTo>
                  <a:pt x="668313" y="119206"/>
                  <a:pt x="666989" y="119440"/>
                  <a:pt x="665621" y="119581"/>
                </a:cubicBezTo>
                <a:cubicBezTo>
                  <a:pt x="664254" y="119722"/>
                  <a:pt x="662865" y="119792"/>
                  <a:pt x="661454" y="119792"/>
                </a:cubicBezTo>
                <a:cubicBezTo>
                  <a:pt x="657352" y="119792"/>
                  <a:pt x="654292" y="118865"/>
                  <a:pt x="652273" y="117009"/>
                </a:cubicBezTo>
                <a:cubicBezTo>
                  <a:pt x="650255" y="115153"/>
                  <a:pt x="649246" y="112304"/>
                  <a:pt x="649246" y="108463"/>
                </a:cubicBezTo>
                <a:lnTo>
                  <a:pt x="649246" y="91403"/>
                </a:lnTo>
                <a:lnTo>
                  <a:pt x="640097" y="91403"/>
                </a:lnTo>
                <a:lnTo>
                  <a:pt x="640097" y="86650"/>
                </a:lnTo>
                <a:lnTo>
                  <a:pt x="649246" y="86650"/>
                </a:lnTo>
                <a:lnTo>
                  <a:pt x="649246" y="77665"/>
                </a:lnTo>
                <a:close/>
                <a:moveTo>
                  <a:pt x="235810" y="76200"/>
                </a:moveTo>
                <a:lnTo>
                  <a:pt x="235810" y="86650"/>
                </a:lnTo>
                <a:lnTo>
                  <a:pt x="250493" y="86650"/>
                </a:lnTo>
                <a:lnTo>
                  <a:pt x="250493" y="91403"/>
                </a:lnTo>
                <a:lnTo>
                  <a:pt x="235810" y="91403"/>
                </a:lnTo>
                <a:lnTo>
                  <a:pt x="235810" y="108007"/>
                </a:lnTo>
                <a:cubicBezTo>
                  <a:pt x="235810" y="110351"/>
                  <a:pt x="236434" y="112104"/>
                  <a:pt x="237682" y="113265"/>
                </a:cubicBezTo>
                <a:cubicBezTo>
                  <a:pt x="238930" y="114426"/>
                  <a:pt x="240770" y="115007"/>
                  <a:pt x="243201" y="115007"/>
                </a:cubicBezTo>
                <a:cubicBezTo>
                  <a:pt x="244242" y="115007"/>
                  <a:pt x="245382" y="114925"/>
                  <a:pt x="246619" y="114762"/>
                </a:cubicBezTo>
                <a:cubicBezTo>
                  <a:pt x="247856" y="114600"/>
                  <a:pt x="249147" y="114344"/>
                  <a:pt x="250493" y="113997"/>
                </a:cubicBezTo>
                <a:lnTo>
                  <a:pt x="250493" y="118881"/>
                </a:lnTo>
                <a:cubicBezTo>
                  <a:pt x="249213" y="119206"/>
                  <a:pt x="247889" y="119440"/>
                  <a:pt x="246521" y="119581"/>
                </a:cubicBezTo>
                <a:cubicBezTo>
                  <a:pt x="245154" y="119722"/>
                  <a:pt x="243765" y="119792"/>
                  <a:pt x="242354" y="119792"/>
                </a:cubicBezTo>
                <a:cubicBezTo>
                  <a:pt x="238252" y="119792"/>
                  <a:pt x="235192" y="118865"/>
                  <a:pt x="233173" y="117009"/>
                </a:cubicBezTo>
                <a:cubicBezTo>
                  <a:pt x="231155" y="115153"/>
                  <a:pt x="230146" y="112304"/>
                  <a:pt x="230146" y="108463"/>
                </a:cubicBezTo>
                <a:lnTo>
                  <a:pt x="230146" y="91403"/>
                </a:lnTo>
                <a:lnTo>
                  <a:pt x="220997" y="91403"/>
                </a:lnTo>
                <a:lnTo>
                  <a:pt x="220997" y="86650"/>
                </a:lnTo>
                <a:lnTo>
                  <a:pt x="230146" y="86650"/>
                </a:lnTo>
                <a:lnTo>
                  <a:pt x="230146" y="77665"/>
                </a:lnTo>
                <a:close/>
                <a:moveTo>
                  <a:pt x="92935" y="76200"/>
                </a:moveTo>
                <a:lnTo>
                  <a:pt x="92935" y="86650"/>
                </a:lnTo>
                <a:lnTo>
                  <a:pt x="107618" y="86650"/>
                </a:lnTo>
                <a:lnTo>
                  <a:pt x="107618" y="91403"/>
                </a:lnTo>
                <a:lnTo>
                  <a:pt x="92935" y="91403"/>
                </a:lnTo>
                <a:lnTo>
                  <a:pt x="92935" y="108007"/>
                </a:lnTo>
                <a:cubicBezTo>
                  <a:pt x="92935" y="110351"/>
                  <a:pt x="93559" y="112104"/>
                  <a:pt x="94807" y="113265"/>
                </a:cubicBezTo>
                <a:cubicBezTo>
                  <a:pt x="96055" y="114426"/>
                  <a:pt x="97895" y="115007"/>
                  <a:pt x="100326" y="115007"/>
                </a:cubicBezTo>
                <a:cubicBezTo>
                  <a:pt x="101367" y="115007"/>
                  <a:pt x="102507" y="114925"/>
                  <a:pt x="103744" y="114762"/>
                </a:cubicBezTo>
                <a:cubicBezTo>
                  <a:pt x="104981" y="114600"/>
                  <a:pt x="106272" y="114344"/>
                  <a:pt x="107618" y="113997"/>
                </a:cubicBezTo>
                <a:lnTo>
                  <a:pt x="107618" y="118881"/>
                </a:lnTo>
                <a:cubicBezTo>
                  <a:pt x="106338" y="119206"/>
                  <a:pt x="105014" y="119440"/>
                  <a:pt x="103646" y="119581"/>
                </a:cubicBezTo>
                <a:cubicBezTo>
                  <a:pt x="102279" y="119722"/>
                  <a:pt x="100890" y="119792"/>
                  <a:pt x="99479" y="119792"/>
                </a:cubicBezTo>
                <a:cubicBezTo>
                  <a:pt x="95377" y="119792"/>
                  <a:pt x="92317" y="118865"/>
                  <a:pt x="90298" y="117009"/>
                </a:cubicBezTo>
                <a:cubicBezTo>
                  <a:pt x="88280" y="115153"/>
                  <a:pt x="87270" y="112304"/>
                  <a:pt x="87270" y="108463"/>
                </a:cubicBezTo>
                <a:lnTo>
                  <a:pt x="87270" y="91403"/>
                </a:lnTo>
                <a:lnTo>
                  <a:pt x="78122" y="91403"/>
                </a:lnTo>
                <a:lnTo>
                  <a:pt x="78122" y="86650"/>
                </a:lnTo>
                <a:lnTo>
                  <a:pt x="87270" y="86650"/>
                </a:lnTo>
                <a:lnTo>
                  <a:pt x="87270" y="77665"/>
                </a:lnTo>
                <a:close/>
                <a:moveTo>
                  <a:pt x="1233804" y="73335"/>
                </a:moveTo>
                <a:lnTo>
                  <a:pt x="1239469" y="73335"/>
                </a:lnTo>
                <a:lnTo>
                  <a:pt x="1239469" y="86650"/>
                </a:lnTo>
                <a:lnTo>
                  <a:pt x="1239274" y="91794"/>
                </a:lnTo>
                <a:cubicBezTo>
                  <a:pt x="1240163" y="90731"/>
                  <a:pt x="1241037" y="89835"/>
                  <a:pt x="1241894" y="89108"/>
                </a:cubicBezTo>
                <a:cubicBezTo>
                  <a:pt x="1242752" y="88381"/>
                  <a:pt x="1243609" y="87790"/>
                  <a:pt x="1244466" y="87334"/>
                </a:cubicBezTo>
                <a:cubicBezTo>
                  <a:pt x="1245323" y="86878"/>
                  <a:pt x="1246197" y="86552"/>
                  <a:pt x="1247087" y="86357"/>
                </a:cubicBezTo>
                <a:cubicBezTo>
                  <a:pt x="1247977" y="86162"/>
                  <a:pt x="1248899" y="86064"/>
                  <a:pt x="1249854" y="86064"/>
                </a:cubicBezTo>
                <a:cubicBezTo>
                  <a:pt x="1253110" y="86064"/>
                  <a:pt x="1255627" y="87057"/>
                  <a:pt x="1257407" y="89043"/>
                </a:cubicBezTo>
                <a:cubicBezTo>
                  <a:pt x="1259187" y="91029"/>
                  <a:pt x="1260077" y="94019"/>
                  <a:pt x="1260077" y="98012"/>
                </a:cubicBezTo>
                <a:lnTo>
                  <a:pt x="1260077" y="119337"/>
                </a:lnTo>
                <a:lnTo>
                  <a:pt x="1254412" y="119337"/>
                </a:lnTo>
                <a:lnTo>
                  <a:pt x="1254412" y="98468"/>
                </a:lnTo>
                <a:cubicBezTo>
                  <a:pt x="1254412" y="95950"/>
                  <a:pt x="1253940" y="94068"/>
                  <a:pt x="1252996" y="92819"/>
                </a:cubicBezTo>
                <a:cubicBezTo>
                  <a:pt x="1252052" y="91571"/>
                  <a:pt x="1250701" y="90947"/>
                  <a:pt x="1248943" y="90947"/>
                </a:cubicBezTo>
                <a:cubicBezTo>
                  <a:pt x="1248183" y="90947"/>
                  <a:pt x="1247472" y="91051"/>
                  <a:pt x="1246810" y="91257"/>
                </a:cubicBezTo>
                <a:cubicBezTo>
                  <a:pt x="1246148" y="91463"/>
                  <a:pt x="1245459" y="91821"/>
                  <a:pt x="1244743" y="92331"/>
                </a:cubicBezTo>
                <a:cubicBezTo>
                  <a:pt x="1244027" y="92841"/>
                  <a:pt x="1243245" y="93530"/>
                  <a:pt x="1242399" y="94398"/>
                </a:cubicBezTo>
                <a:cubicBezTo>
                  <a:pt x="1241552" y="95267"/>
                  <a:pt x="1240576" y="96352"/>
                  <a:pt x="1239469" y="97654"/>
                </a:cubicBezTo>
                <a:lnTo>
                  <a:pt x="1239469" y="119337"/>
                </a:lnTo>
                <a:lnTo>
                  <a:pt x="1233804" y="119337"/>
                </a:lnTo>
                <a:close/>
                <a:moveTo>
                  <a:pt x="977959" y="73335"/>
                </a:moveTo>
                <a:lnTo>
                  <a:pt x="983657" y="73335"/>
                </a:lnTo>
                <a:lnTo>
                  <a:pt x="983657" y="119337"/>
                </a:lnTo>
                <a:lnTo>
                  <a:pt x="978578" y="119337"/>
                </a:lnTo>
                <a:lnTo>
                  <a:pt x="978382" y="113151"/>
                </a:lnTo>
                <a:cubicBezTo>
                  <a:pt x="976798" y="115451"/>
                  <a:pt x="975083" y="117155"/>
                  <a:pt x="973239" y="118262"/>
                </a:cubicBezTo>
                <a:cubicBezTo>
                  <a:pt x="971394" y="119369"/>
                  <a:pt x="969397" y="119922"/>
                  <a:pt x="967248" y="119922"/>
                </a:cubicBezTo>
                <a:cubicBezTo>
                  <a:pt x="965382" y="119922"/>
                  <a:pt x="963738" y="119532"/>
                  <a:pt x="962316" y="118750"/>
                </a:cubicBezTo>
                <a:cubicBezTo>
                  <a:pt x="960894" y="117969"/>
                  <a:pt x="959711" y="116868"/>
                  <a:pt x="958767" y="115446"/>
                </a:cubicBezTo>
                <a:cubicBezTo>
                  <a:pt x="957823" y="114025"/>
                  <a:pt x="957112" y="112315"/>
                  <a:pt x="956635" y="110319"/>
                </a:cubicBezTo>
                <a:cubicBezTo>
                  <a:pt x="956157" y="108322"/>
                  <a:pt x="955919" y="106108"/>
                  <a:pt x="955919" y="103677"/>
                </a:cubicBezTo>
                <a:cubicBezTo>
                  <a:pt x="955919" y="100899"/>
                  <a:pt x="956298" y="98430"/>
                  <a:pt x="957058" y="96270"/>
                </a:cubicBezTo>
                <a:cubicBezTo>
                  <a:pt x="957818" y="94111"/>
                  <a:pt x="958898" y="92288"/>
                  <a:pt x="960297" y="90801"/>
                </a:cubicBezTo>
                <a:cubicBezTo>
                  <a:pt x="961697" y="89314"/>
                  <a:pt x="963379" y="88186"/>
                  <a:pt x="965344" y="87415"/>
                </a:cubicBezTo>
                <a:cubicBezTo>
                  <a:pt x="967308" y="86645"/>
                  <a:pt x="969495" y="86260"/>
                  <a:pt x="971904" y="86260"/>
                </a:cubicBezTo>
                <a:cubicBezTo>
                  <a:pt x="972946" y="86260"/>
                  <a:pt x="973971" y="86325"/>
                  <a:pt x="974980" y="86455"/>
                </a:cubicBezTo>
                <a:cubicBezTo>
                  <a:pt x="975990" y="86585"/>
                  <a:pt x="976982" y="86791"/>
                  <a:pt x="977959" y="87073"/>
                </a:cubicBezTo>
                <a:close/>
                <a:moveTo>
                  <a:pt x="901759" y="73335"/>
                </a:moveTo>
                <a:lnTo>
                  <a:pt x="907457" y="73335"/>
                </a:lnTo>
                <a:lnTo>
                  <a:pt x="907457" y="119337"/>
                </a:lnTo>
                <a:lnTo>
                  <a:pt x="902378" y="119337"/>
                </a:lnTo>
                <a:lnTo>
                  <a:pt x="902182" y="113151"/>
                </a:lnTo>
                <a:cubicBezTo>
                  <a:pt x="900598" y="115451"/>
                  <a:pt x="898883" y="117155"/>
                  <a:pt x="897039" y="118262"/>
                </a:cubicBezTo>
                <a:cubicBezTo>
                  <a:pt x="895194" y="119369"/>
                  <a:pt x="893197" y="119922"/>
                  <a:pt x="891048" y="119922"/>
                </a:cubicBezTo>
                <a:cubicBezTo>
                  <a:pt x="889182" y="119922"/>
                  <a:pt x="887538" y="119532"/>
                  <a:pt x="886116" y="118750"/>
                </a:cubicBezTo>
                <a:cubicBezTo>
                  <a:pt x="884694" y="117969"/>
                  <a:pt x="883511" y="116868"/>
                  <a:pt x="882567" y="115446"/>
                </a:cubicBezTo>
                <a:cubicBezTo>
                  <a:pt x="881623" y="114025"/>
                  <a:pt x="880912" y="112315"/>
                  <a:pt x="880435" y="110319"/>
                </a:cubicBezTo>
                <a:cubicBezTo>
                  <a:pt x="879957" y="108322"/>
                  <a:pt x="879719" y="106108"/>
                  <a:pt x="879719" y="103677"/>
                </a:cubicBezTo>
                <a:cubicBezTo>
                  <a:pt x="879719" y="100899"/>
                  <a:pt x="880099" y="98430"/>
                  <a:pt x="880858" y="96270"/>
                </a:cubicBezTo>
                <a:cubicBezTo>
                  <a:pt x="881618" y="94111"/>
                  <a:pt x="882698" y="92288"/>
                  <a:pt x="884098" y="90801"/>
                </a:cubicBezTo>
                <a:cubicBezTo>
                  <a:pt x="885497" y="89314"/>
                  <a:pt x="887180" y="88186"/>
                  <a:pt x="889144" y="87415"/>
                </a:cubicBezTo>
                <a:cubicBezTo>
                  <a:pt x="891108" y="86645"/>
                  <a:pt x="893295" y="86260"/>
                  <a:pt x="895704" y="86260"/>
                </a:cubicBezTo>
                <a:cubicBezTo>
                  <a:pt x="896746" y="86260"/>
                  <a:pt x="897771" y="86325"/>
                  <a:pt x="898780" y="86455"/>
                </a:cubicBezTo>
                <a:cubicBezTo>
                  <a:pt x="899790" y="86585"/>
                  <a:pt x="900783" y="86791"/>
                  <a:pt x="901759" y="87073"/>
                </a:cubicBezTo>
                <a:close/>
                <a:moveTo>
                  <a:pt x="671830" y="73335"/>
                </a:moveTo>
                <a:lnTo>
                  <a:pt x="677495" y="73335"/>
                </a:lnTo>
                <a:lnTo>
                  <a:pt x="677495" y="86650"/>
                </a:lnTo>
                <a:lnTo>
                  <a:pt x="677299" y="91794"/>
                </a:lnTo>
                <a:cubicBezTo>
                  <a:pt x="678190" y="90731"/>
                  <a:pt x="679063" y="89835"/>
                  <a:pt x="679920" y="89108"/>
                </a:cubicBezTo>
                <a:cubicBezTo>
                  <a:pt x="680778" y="88381"/>
                  <a:pt x="681635" y="87790"/>
                  <a:pt x="682492" y="87334"/>
                </a:cubicBezTo>
                <a:cubicBezTo>
                  <a:pt x="683350" y="86878"/>
                  <a:pt x="684223" y="86552"/>
                  <a:pt x="685113" y="86357"/>
                </a:cubicBezTo>
                <a:cubicBezTo>
                  <a:pt x="686003" y="86162"/>
                  <a:pt x="686926" y="86064"/>
                  <a:pt x="687881" y="86064"/>
                </a:cubicBezTo>
                <a:cubicBezTo>
                  <a:pt x="691136" y="86064"/>
                  <a:pt x="693654" y="87057"/>
                  <a:pt x="695433" y="89043"/>
                </a:cubicBezTo>
                <a:cubicBezTo>
                  <a:pt x="697213" y="91029"/>
                  <a:pt x="698103" y="94019"/>
                  <a:pt x="698103" y="98012"/>
                </a:cubicBezTo>
                <a:lnTo>
                  <a:pt x="698103" y="119337"/>
                </a:lnTo>
                <a:lnTo>
                  <a:pt x="692438" y="119337"/>
                </a:lnTo>
                <a:lnTo>
                  <a:pt x="692438" y="98468"/>
                </a:lnTo>
                <a:cubicBezTo>
                  <a:pt x="692438" y="95950"/>
                  <a:pt x="691966" y="94068"/>
                  <a:pt x="691022" y="92819"/>
                </a:cubicBezTo>
                <a:cubicBezTo>
                  <a:pt x="690078" y="91571"/>
                  <a:pt x="688727" y="90947"/>
                  <a:pt x="686969" y="90947"/>
                </a:cubicBezTo>
                <a:cubicBezTo>
                  <a:pt x="686209" y="90947"/>
                  <a:pt x="685498" y="91051"/>
                  <a:pt x="684836" y="91257"/>
                </a:cubicBezTo>
                <a:cubicBezTo>
                  <a:pt x="684174" y="91463"/>
                  <a:pt x="683485" y="91821"/>
                  <a:pt x="682769" y="92331"/>
                </a:cubicBezTo>
                <a:cubicBezTo>
                  <a:pt x="682053" y="92841"/>
                  <a:pt x="681271" y="93530"/>
                  <a:pt x="680425" y="94398"/>
                </a:cubicBezTo>
                <a:cubicBezTo>
                  <a:pt x="679579" y="95267"/>
                  <a:pt x="678602" y="96352"/>
                  <a:pt x="677495" y="97654"/>
                </a:cubicBezTo>
                <a:lnTo>
                  <a:pt x="677495" y="119337"/>
                </a:lnTo>
                <a:lnTo>
                  <a:pt x="671830" y="119337"/>
                </a:lnTo>
                <a:close/>
                <a:moveTo>
                  <a:pt x="252730" y="73335"/>
                </a:moveTo>
                <a:lnTo>
                  <a:pt x="258395" y="73335"/>
                </a:lnTo>
                <a:lnTo>
                  <a:pt x="258395" y="86650"/>
                </a:lnTo>
                <a:lnTo>
                  <a:pt x="258200" y="91794"/>
                </a:lnTo>
                <a:cubicBezTo>
                  <a:pt x="259089" y="90731"/>
                  <a:pt x="259963" y="89835"/>
                  <a:pt x="260820" y="89108"/>
                </a:cubicBezTo>
                <a:cubicBezTo>
                  <a:pt x="261678" y="88381"/>
                  <a:pt x="262535" y="87790"/>
                  <a:pt x="263392" y="87334"/>
                </a:cubicBezTo>
                <a:cubicBezTo>
                  <a:pt x="264250" y="86878"/>
                  <a:pt x="265123" y="86552"/>
                  <a:pt x="266013" y="86357"/>
                </a:cubicBezTo>
                <a:cubicBezTo>
                  <a:pt x="266903" y="86162"/>
                  <a:pt x="267825" y="86064"/>
                  <a:pt x="268780" y="86064"/>
                </a:cubicBezTo>
                <a:cubicBezTo>
                  <a:pt x="272036" y="86064"/>
                  <a:pt x="274554" y="87057"/>
                  <a:pt x="276333" y="89043"/>
                </a:cubicBezTo>
                <a:cubicBezTo>
                  <a:pt x="278113" y="91029"/>
                  <a:pt x="279003" y="94019"/>
                  <a:pt x="279003" y="98012"/>
                </a:cubicBezTo>
                <a:lnTo>
                  <a:pt x="279003" y="119337"/>
                </a:lnTo>
                <a:lnTo>
                  <a:pt x="273338" y="119337"/>
                </a:lnTo>
                <a:lnTo>
                  <a:pt x="273338" y="98468"/>
                </a:lnTo>
                <a:cubicBezTo>
                  <a:pt x="273338" y="95950"/>
                  <a:pt x="272866" y="94068"/>
                  <a:pt x="271922" y="92819"/>
                </a:cubicBezTo>
                <a:cubicBezTo>
                  <a:pt x="270978" y="91571"/>
                  <a:pt x="269627" y="90947"/>
                  <a:pt x="267869" y="90947"/>
                </a:cubicBezTo>
                <a:cubicBezTo>
                  <a:pt x="267109" y="90947"/>
                  <a:pt x="266398" y="91051"/>
                  <a:pt x="265736" y="91257"/>
                </a:cubicBezTo>
                <a:cubicBezTo>
                  <a:pt x="265074" y="91463"/>
                  <a:pt x="264385" y="91821"/>
                  <a:pt x="263669" y="92331"/>
                </a:cubicBezTo>
                <a:cubicBezTo>
                  <a:pt x="262953" y="92841"/>
                  <a:pt x="262171" y="93530"/>
                  <a:pt x="261325" y="94398"/>
                </a:cubicBezTo>
                <a:cubicBezTo>
                  <a:pt x="260479" y="95267"/>
                  <a:pt x="259502" y="96352"/>
                  <a:pt x="258395" y="97654"/>
                </a:cubicBezTo>
                <a:lnTo>
                  <a:pt x="258395" y="119337"/>
                </a:lnTo>
                <a:lnTo>
                  <a:pt x="252730" y="119337"/>
                </a:lnTo>
                <a:close/>
                <a:moveTo>
                  <a:pt x="932599" y="72944"/>
                </a:moveTo>
                <a:cubicBezTo>
                  <a:pt x="933229" y="72944"/>
                  <a:pt x="933815" y="73058"/>
                  <a:pt x="934357" y="73286"/>
                </a:cubicBezTo>
                <a:cubicBezTo>
                  <a:pt x="934900" y="73514"/>
                  <a:pt x="935372" y="73834"/>
                  <a:pt x="935773" y="74246"/>
                </a:cubicBezTo>
                <a:cubicBezTo>
                  <a:pt x="936175" y="74659"/>
                  <a:pt x="936490" y="75131"/>
                  <a:pt x="936718" y="75663"/>
                </a:cubicBezTo>
                <a:cubicBezTo>
                  <a:pt x="936945" y="76194"/>
                  <a:pt x="937059" y="76775"/>
                  <a:pt x="937059" y="77404"/>
                </a:cubicBezTo>
                <a:cubicBezTo>
                  <a:pt x="937059" y="78012"/>
                  <a:pt x="936945" y="78587"/>
                  <a:pt x="936718" y="79130"/>
                </a:cubicBezTo>
                <a:cubicBezTo>
                  <a:pt x="936490" y="79672"/>
                  <a:pt x="936175" y="80150"/>
                  <a:pt x="935773" y="80562"/>
                </a:cubicBezTo>
                <a:cubicBezTo>
                  <a:pt x="935372" y="80974"/>
                  <a:pt x="934900" y="81295"/>
                  <a:pt x="934357" y="81522"/>
                </a:cubicBezTo>
                <a:cubicBezTo>
                  <a:pt x="933815" y="81751"/>
                  <a:pt x="933229" y="81864"/>
                  <a:pt x="932599" y="81864"/>
                </a:cubicBezTo>
                <a:cubicBezTo>
                  <a:pt x="931970" y="81864"/>
                  <a:pt x="931384" y="81751"/>
                  <a:pt x="930841" y="81522"/>
                </a:cubicBezTo>
                <a:cubicBezTo>
                  <a:pt x="930299" y="81295"/>
                  <a:pt x="929827" y="80974"/>
                  <a:pt x="929425" y="80562"/>
                </a:cubicBezTo>
                <a:cubicBezTo>
                  <a:pt x="929023" y="80150"/>
                  <a:pt x="928709" y="79672"/>
                  <a:pt x="928481" y="79130"/>
                </a:cubicBezTo>
                <a:cubicBezTo>
                  <a:pt x="928253" y="78587"/>
                  <a:pt x="928139" y="78012"/>
                  <a:pt x="928139" y="77404"/>
                </a:cubicBezTo>
                <a:cubicBezTo>
                  <a:pt x="928139" y="76775"/>
                  <a:pt x="928253" y="76194"/>
                  <a:pt x="928481" y="75663"/>
                </a:cubicBezTo>
                <a:cubicBezTo>
                  <a:pt x="928709" y="75131"/>
                  <a:pt x="929023" y="74659"/>
                  <a:pt x="929425" y="74246"/>
                </a:cubicBezTo>
                <a:cubicBezTo>
                  <a:pt x="929827" y="73834"/>
                  <a:pt x="930299" y="73514"/>
                  <a:pt x="930841" y="73286"/>
                </a:cubicBezTo>
                <a:cubicBezTo>
                  <a:pt x="931384" y="73058"/>
                  <a:pt x="931970" y="72944"/>
                  <a:pt x="932599" y="72944"/>
                </a:cubicBezTo>
                <a:close/>
                <a:moveTo>
                  <a:pt x="588575" y="72944"/>
                </a:moveTo>
                <a:cubicBezTo>
                  <a:pt x="590832" y="72944"/>
                  <a:pt x="593328" y="73204"/>
                  <a:pt x="596063" y="73725"/>
                </a:cubicBezTo>
                <a:lnTo>
                  <a:pt x="596063" y="78609"/>
                </a:lnTo>
                <a:cubicBezTo>
                  <a:pt x="593089" y="77979"/>
                  <a:pt x="590528" y="77665"/>
                  <a:pt x="588379" y="77665"/>
                </a:cubicBezTo>
                <a:cubicBezTo>
                  <a:pt x="583279" y="77665"/>
                  <a:pt x="580729" y="80334"/>
                  <a:pt x="580729" y="85673"/>
                </a:cubicBezTo>
                <a:lnTo>
                  <a:pt x="580729" y="91403"/>
                </a:lnTo>
                <a:lnTo>
                  <a:pt x="595054" y="91403"/>
                </a:lnTo>
                <a:lnTo>
                  <a:pt x="595054" y="96124"/>
                </a:lnTo>
                <a:lnTo>
                  <a:pt x="580729" y="96124"/>
                </a:lnTo>
                <a:lnTo>
                  <a:pt x="580729" y="119337"/>
                </a:lnTo>
                <a:lnTo>
                  <a:pt x="574967" y="119337"/>
                </a:lnTo>
                <a:lnTo>
                  <a:pt x="574967" y="96124"/>
                </a:lnTo>
                <a:lnTo>
                  <a:pt x="565988" y="96124"/>
                </a:lnTo>
                <a:lnTo>
                  <a:pt x="566934" y="102733"/>
                </a:lnTo>
                <a:cubicBezTo>
                  <a:pt x="566934" y="105272"/>
                  <a:pt x="566576" y="107600"/>
                  <a:pt x="565860" y="109716"/>
                </a:cubicBezTo>
                <a:cubicBezTo>
                  <a:pt x="565144" y="111832"/>
                  <a:pt x="564113" y="113644"/>
                  <a:pt x="562767" y="115153"/>
                </a:cubicBezTo>
                <a:cubicBezTo>
                  <a:pt x="561421" y="116661"/>
                  <a:pt x="559783" y="117834"/>
                  <a:pt x="557851" y="118669"/>
                </a:cubicBezTo>
                <a:cubicBezTo>
                  <a:pt x="555919" y="119505"/>
                  <a:pt x="553727" y="119922"/>
                  <a:pt x="551275" y="119922"/>
                </a:cubicBezTo>
                <a:cubicBezTo>
                  <a:pt x="548931" y="119922"/>
                  <a:pt x="546831" y="119559"/>
                  <a:pt x="544975" y="118832"/>
                </a:cubicBezTo>
                <a:cubicBezTo>
                  <a:pt x="543119" y="118105"/>
                  <a:pt x="541546" y="117036"/>
                  <a:pt x="540255" y="115625"/>
                </a:cubicBezTo>
                <a:cubicBezTo>
                  <a:pt x="538963" y="114214"/>
                  <a:pt x="537976" y="112467"/>
                  <a:pt x="537292" y="110383"/>
                </a:cubicBezTo>
                <a:cubicBezTo>
                  <a:pt x="536608" y="108300"/>
                  <a:pt x="536266" y="105901"/>
                  <a:pt x="536266" y="103189"/>
                </a:cubicBezTo>
                <a:cubicBezTo>
                  <a:pt x="536266" y="100649"/>
                  <a:pt x="536624" y="98332"/>
                  <a:pt x="537341" y="96238"/>
                </a:cubicBezTo>
                <a:cubicBezTo>
                  <a:pt x="538057" y="94143"/>
                  <a:pt x="539088" y="92342"/>
                  <a:pt x="540433" y="90834"/>
                </a:cubicBezTo>
                <a:cubicBezTo>
                  <a:pt x="541779" y="89325"/>
                  <a:pt x="543418" y="88153"/>
                  <a:pt x="545349" y="87317"/>
                </a:cubicBezTo>
                <a:cubicBezTo>
                  <a:pt x="547281" y="86482"/>
                  <a:pt x="549473" y="86064"/>
                  <a:pt x="551926" y="86064"/>
                </a:cubicBezTo>
                <a:cubicBezTo>
                  <a:pt x="554270" y="86064"/>
                  <a:pt x="556370" y="86427"/>
                  <a:pt x="558226" y="87155"/>
                </a:cubicBezTo>
                <a:cubicBezTo>
                  <a:pt x="560081" y="87882"/>
                  <a:pt x="561655" y="88945"/>
                  <a:pt x="562946" y="90345"/>
                </a:cubicBezTo>
                <a:lnTo>
                  <a:pt x="564451" y="92999"/>
                </a:lnTo>
                <a:lnTo>
                  <a:pt x="564451" y="91403"/>
                </a:lnTo>
                <a:lnTo>
                  <a:pt x="574967" y="91403"/>
                </a:lnTo>
                <a:lnTo>
                  <a:pt x="574967" y="85999"/>
                </a:lnTo>
                <a:cubicBezTo>
                  <a:pt x="574967" y="77296"/>
                  <a:pt x="579503" y="72944"/>
                  <a:pt x="588575" y="72944"/>
                </a:cubicBezTo>
                <a:close/>
                <a:moveTo>
                  <a:pt x="1627924" y="5079"/>
                </a:moveTo>
                <a:cubicBezTo>
                  <a:pt x="1626101" y="5079"/>
                  <a:pt x="1624533" y="5518"/>
                  <a:pt x="1623220" y="6397"/>
                </a:cubicBezTo>
                <a:cubicBezTo>
                  <a:pt x="1621907" y="7276"/>
                  <a:pt x="1620827" y="8470"/>
                  <a:pt x="1619980" y="9978"/>
                </a:cubicBezTo>
                <a:cubicBezTo>
                  <a:pt x="1619134" y="11487"/>
                  <a:pt x="1618505" y="13256"/>
                  <a:pt x="1618092" y="15285"/>
                </a:cubicBezTo>
                <a:cubicBezTo>
                  <a:pt x="1617680" y="17314"/>
                  <a:pt x="1617474" y="19468"/>
                  <a:pt x="1617474" y="21747"/>
                </a:cubicBezTo>
                <a:cubicBezTo>
                  <a:pt x="1617474" y="24265"/>
                  <a:pt x="1617669" y="26560"/>
                  <a:pt x="1618060" y="28633"/>
                </a:cubicBezTo>
                <a:cubicBezTo>
                  <a:pt x="1618450" y="30706"/>
                  <a:pt x="1619063" y="32485"/>
                  <a:pt x="1619899" y="33972"/>
                </a:cubicBezTo>
                <a:cubicBezTo>
                  <a:pt x="1620735" y="35459"/>
                  <a:pt x="1621814" y="36615"/>
                  <a:pt x="1623138" y="37440"/>
                </a:cubicBezTo>
                <a:cubicBezTo>
                  <a:pt x="1624462" y="38264"/>
                  <a:pt x="1626058" y="38676"/>
                  <a:pt x="1627924" y="38676"/>
                </a:cubicBezTo>
                <a:cubicBezTo>
                  <a:pt x="1629747" y="38676"/>
                  <a:pt x="1631321" y="38237"/>
                  <a:pt x="1632645" y="37358"/>
                </a:cubicBezTo>
                <a:cubicBezTo>
                  <a:pt x="1633969" y="36479"/>
                  <a:pt x="1635059" y="35285"/>
                  <a:pt x="1635917" y="33777"/>
                </a:cubicBezTo>
                <a:cubicBezTo>
                  <a:pt x="1636774" y="32268"/>
                  <a:pt x="1637409" y="30505"/>
                  <a:pt x="1637821" y="28486"/>
                </a:cubicBezTo>
                <a:cubicBezTo>
                  <a:pt x="1638234" y="26468"/>
                  <a:pt x="1638440" y="24308"/>
                  <a:pt x="1638440" y="22008"/>
                </a:cubicBezTo>
                <a:cubicBezTo>
                  <a:pt x="1638440" y="19512"/>
                  <a:pt x="1638250" y="17227"/>
                  <a:pt x="1637870" y="15155"/>
                </a:cubicBezTo>
                <a:cubicBezTo>
                  <a:pt x="1637490" y="13082"/>
                  <a:pt x="1636877" y="11297"/>
                  <a:pt x="1636031" y="9799"/>
                </a:cubicBezTo>
                <a:cubicBezTo>
                  <a:pt x="1635184" y="8302"/>
                  <a:pt x="1634094" y="7140"/>
                  <a:pt x="1632759" y="6316"/>
                </a:cubicBezTo>
                <a:cubicBezTo>
                  <a:pt x="1631424" y="5491"/>
                  <a:pt x="1629812" y="5079"/>
                  <a:pt x="1627924" y="5079"/>
                </a:cubicBezTo>
                <a:close/>
                <a:moveTo>
                  <a:pt x="1351699" y="5079"/>
                </a:moveTo>
                <a:cubicBezTo>
                  <a:pt x="1349876" y="5079"/>
                  <a:pt x="1348308" y="5518"/>
                  <a:pt x="1346995" y="6397"/>
                </a:cubicBezTo>
                <a:cubicBezTo>
                  <a:pt x="1345682" y="7276"/>
                  <a:pt x="1344602" y="8470"/>
                  <a:pt x="1343756" y="9978"/>
                </a:cubicBezTo>
                <a:cubicBezTo>
                  <a:pt x="1342909" y="11487"/>
                  <a:pt x="1342280" y="13256"/>
                  <a:pt x="1341867" y="15285"/>
                </a:cubicBezTo>
                <a:cubicBezTo>
                  <a:pt x="1341455" y="17314"/>
                  <a:pt x="1341249" y="19468"/>
                  <a:pt x="1341249" y="21747"/>
                </a:cubicBezTo>
                <a:cubicBezTo>
                  <a:pt x="1341249" y="24265"/>
                  <a:pt x="1341444" y="26560"/>
                  <a:pt x="1341835" y="28633"/>
                </a:cubicBezTo>
                <a:cubicBezTo>
                  <a:pt x="1342225" y="30706"/>
                  <a:pt x="1342838" y="32485"/>
                  <a:pt x="1343674" y="33972"/>
                </a:cubicBezTo>
                <a:cubicBezTo>
                  <a:pt x="1344510" y="35459"/>
                  <a:pt x="1345590" y="36615"/>
                  <a:pt x="1346913" y="37440"/>
                </a:cubicBezTo>
                <a:cubicBezTo>
                  <a:pt x="1348237" y="38264"/>
                  <a:pt x="1349833" y="38676"/>
                  <a:pt x="1351699" y="38676"/>
                </a:cubicBezTo>
                <a:cubicBezTo>
                  <a:pt x="1353522" y="38676"/>
                  <a:pt x="1355096" y="38237"/>
                  <a:pt x="1356420" y="37358"/>
                </a:cubicBezTo>
                <a:cubicBezTo>
                  <a:pt x="1357744" y="36479"/>
                  <a:pt x="1358834" y="35285"/>
                  <a:pt x="1359692" y="33777"/>
                </a:cubicBezTo>
                <a:cubicBezTo>
                  <a:pt x="1360549" y="32268"/>
                  <a:pt x="1361184" y="30505"/>
                  <a:pt x="1361596" y="28486"/>
                </a:cubicBezTo>
                <a:cubicBezTo>
                  <a:pt x="1362009" y="26468"/>
                  <a:pt x="1362215" y="24308"/>
                  <a:pt x="1362215" y="22008"/>
                </a:cubicBezTo>
                <a:cubicBezTo>
                  <a:pt x="1362215" y="19512"/>
                  <a:pt x="1362025" y="17227"/>
                  <a:pt x="1361645" y="15155"/>
                </a:cubicBezTo>
                <a:cubicBezTo>
                  <a:pt x="1361265" y="13082"/>
                  <a:pt x="1360652" y="11297"/>
                  <a:pt x="1359806" y="9799"/>
                </a:cubicBezTo>
                <a:cubicBezTo>
                  <a:pt x="1358959" y="8302"/>
                  <a:pt x="1357869" y="7140"/>
                  <a:pt x="1356534" y="6316"/>
                </a:cubicBezTo>
                <a:cubicBezTo>
                  <a:pt x="1355199" y="5491"/>
                  <a:pt x="1353587" y="5079"/>
                  <a:pt x="1351699" y="5079"/>
                </a:cubicBezTo>
                <a:close/>
                <a:moveTo>
                  <a:pt x="1180249" y="5079"/>
                </a:moveTo>
                <a:cubicBezTo>
                  <a:pt x="1178426" y="5079"/>
                  <a:pt x="1176858" y="5518"/>
                  <a:pt x="1175545" y="6397"/>
                </a:cubicBezTo>
                <a:cubicBezTo>
                  <a:pt x="1174232" y="7276"/>
                  <a:pt x="1173152" y="8470"/>
                  <a:pt x="1172306" y="9978"/>
                </a:cubicBezTo>
                <a:cubicBezTo>
                  <a:pt x="1171459" y="11487"/>
                  <a:pt x="1170830" y="13256"/>
                  <a:pt x="1170417" y="15285"/>
                </a:cubicBezTo>
                <a:cubicBezTo>
                  <a:pt x="1170005" y="17314"/>
                  <a:pt x="1169799" y="19468"/>
                  <a:pt x="1169799" y="21747"/>
                </a:cubicBezTo>
                <a:cubicBezTo>
                  <a:pt x="1169799" y="24265"/>
                  <a:pt x="1169994" y="26560"/>
                  <a:pt x="1170385" y="28633"/>
                </a:cubicBezTo>
                <a:cubicBezTo>
                  <a:pt x="1170775" y="30706"/>
                  <a:pt x="1171388" y="32485"/>
                  <a:pt x="1172224" y="33972"/>
                </a:cubicBezTo>
                <a:cubicBezTo>
                  <a:pt x="1173060" y="35459"/>
                  <a:pt x="1174139" y="36615"/>
                  <a:pt x="1175463" y="37440"/>
                </a:cubicBezTo>
                <a:cubicBezTo>
                  <a:pt x="1176787" y="38264"/>
                  <a:pt x="1178383" y="38676"/>
                  <a:pt x="1180249" y="38676"/>
                </a:cubicBezTo>
                <a:cubicBezTo>
                  <a:pt x="1182072" y="38676"/>
                  <a:pt x="1183646" y="38237"/>
                  <a:pt x="1184970" y="37358"/>
                </a:cubicBezTo>
                <a:cubicBezTo>
                  <a:pt x="1186294" y="36479"/>
                  <a:pt x="1187384" y="35285"/>
                  <a:pt x="1188242" y="33777"/>
                </a:cubicBezTo>
                <a:cubicBezTo>
                  <a:pt x="1189099" y="32268"/>
                  <a:pt x="1189734" y="30505"/>
                  <a:pt x="1190146" y="28486"/>
                </a:cubicBezTo>
                <a:cubicBezTo>
                  <a:pt x="1190559" y="26468"/>
                  <a:pt x="1190765" y="24308"/>
                  <a:pt x="1190765" y="22008"/>
                </a:cubicBezTo>
                <a:cubicBezTo>
                  <a:pt x="1190765" y="19512"/>
                  <a:pt x="1190575" y="17227"/>
                  <a:pt x="1190195" y="15155"/>
                </a:cubicBezTo>
                <a:cubicBezTo>
                  <a:pt x="1189815" y="13082"/>
                  <a:pt x="1189202" y="11297"/>
                  <a:pt x="1188356" y="9799"/>
                </a:cubicBezTo>
                <a:cubicBezTo>
                  <a:pt x="1187509" y="8302"/>
                  <a:pt x="1186419" y="7140"/>
                  <a:pt x="1185084" y="6316"/>
                </a:cubicBezTo>
                <a:cubicBezTo>
                  <a:pt x="1183749" y="5491"/>
                  <a:pt x="1182137" y="5079"/>
                  <a:pt x="1180249" y="5079"/>
                </a:cubicBezTo>
                <a:close/>
                <a:moveTo>
                  <a:pt x="2003799" y="586"/>
                </a:moveTo>
                <a:lnTo>
                  <a:pt x="2010668" y="586"/>
                </a:lnTo>
                <a:lnTo>
                  <a:pt x="2016398" y="16603"/>
                </a:lnTo>
                <a:lnTo>
                  <a:pt x="2018254" y="22008"/>
                </a:lnTo>
                <a:lnTo>
                  <a:pt x="2020045" y="16603"/>
                </a:lnTo>
                <a:lnTo>
                  <a:pt x="2026067" y="586"/>
                </a:lnTo>
                <a:lnTo>
                  <a:pt x="2033132" y="586"/>
                </a:lnTo>
                <a:lnTo>
                  <a:pt x="2035183" y="43137"/>
                </a:lnTo>
                <a:lnTo>
                  <a:pt x="2029518" y="43137"/>
                </a:lnTo>
                <a:lnTo>
                  <a:pt x="2028672" y="16603"/>
                </a:lnTo>
                <a:lnTo>
                  <a:pt x="2028314" y="6413"/>
                </a:lnTo>
                <a:lnTo>
                  <a:pt x="2026328" y="12339"/>
                </a:lnTo>
                <a:lnTo>
                  <a:pt x="2020045" y="29268"/>
                </a:lnTo>
                <a:lnTo>
                  <a:pt x="2016040" y="29268"/>
                </a:lnTo>
                <a:lnTo>
                  <a:pt x="2010050" y="12990"/>
                </a:lnTo>
                <a:lnTo>
                  <a:pt x="2008064" y="6413"/>
                </a:lnTo>
                <a:lnTo>
                  <a:pt x="2007934" y="17059"/>
                </a:lnTo>
                <a:lnTo>
                  <a:pt x="2007185" y="43137"/>
                </a:lnTo>
                <a:lnTo>
                  <a:pt x="2001715" y="43137"/>
                </a:lnTo>
                <a:close/>
                <a:moveTo>
                  <a:pt x="1968564" y="586"/>
                </a:moveTo>
                <a:lnTo>
                  <a:pt x="1992753" y="586"/>
                </a:lnTo>
                <a:lnTo>
                  <a:pt x="1992753" y="5469"/>
                </a:lnTo>
                <a:lnTo>
                  <a:pt x="1974359" y="5469"/>
                </a:lnTo>
                <a:lnTo>
                  <a:pt x="1974359" y="18654"/>
                </a:lnTo>
                <a:lnTo>
                  <a:pt x="1992037" y="18654"/>
                </a:lnTo>
                <a:lnTo>
                  <a:pt x="1992037" y="23538"/>
                </a:lnTo>
                <a:lnTo>
                  <a:pt x="1974359" y="23538"/>
                </a:lnTo>
                <a:lnTo>
                  <a:pt x="1974359" y="38188"/>
                </a:lnTo>
                <a:lnTo>
                  <a:pt x="1992753" y="38188"/>
                </a:lnTo>
                <a:lnTo>
                  <a:pt x="1992753" y="43137"/>
                </a:lnTo>
                <a:lnTo>
                  <a:pt x="1968564" y="43137"/>
                </a:lnTo>
                <a:close/>
                <a:moveTo>
                  <a:pt x="1926720" y="586"/>
                </a:moveTo>
                <a:lnTo>
                  <a:pt x="1957779" y="586"/>
                </a:lnTo>
                <a:lnTo>
                  <a:pt x="1957779" y="5534"/>
                </a:lnTo>
                <a:lnTo>
                  <a:pt x="1945179" y="5534"/>
                </a:lnTo>
                <a:lnTo>
                  <a:pt x="1945179" y="43137"/>
                </a:lnTo>
                <a:lnTo>
                  <a:pt x="1939319" y="43137"/>
                </a:lnTo>
                <a:lnTo>
                  <a:pt x="1939319" y="5534"/>
                </a:lnTo>
                <a:lnTo>
                  <a:pt x="1926720" y="5534"/>
                </a:lnTo>
                <a:close/>
                <a:moveTo>
                  <a:pt x="1857245" y="586"/>
                </a:moveTo>
                <a:lnTo>
                  <a:pt x="1864245" y="586"/>
                </a:lnTo>
                <a:lnTo>
                  <a:pt x="1872709" y="16148"/>
                </a:lnTo>
                <a:lnTo>
                  <a:pt x="1875835" y="22398"/>
                </a:lnTo>
                <a:lnTo>
                  <a:pt x="1878700" y="16734"/>
                </a:lnTo>
                <a:lnTo>
                  <a:pt x="1887262" y="586"/>
                </a:lnTo>
                <a:lnTo>
                  <a:pt x="1893903" y="586"/>
                </a:lnTo>
                <a:lnTo>
                  <a:pt x="1878504" y="27933"/>
                </a:lnTo>
                <a:lnTo>
                  <a:pt x="1878504" y="43137"/>
                </a:lnTo>
                <a:lnTo>
                  <a:pt x="1872644" y="43137"/>
                </a:lnTo>
                <a:lnTo>
                  <a:pt x="1872644" y="27803"/>
                </a:lnTo>
                <a:close/>
                <a:moveTo>
                  <a:pt x="1718244" y="586"/>
                </a:moveTo>
                <a:lnTo>
                  <a:pt x="1725700" y="586"/>
                </a:lnTo>
                <a:lnTo>
                  <a:pt x="1737518" y="25719"/>
                </a:lnTo>
                <a:lnTo>
                  <a:pt x="1741782" y="35453"/>
                </a:lnTo>
                <a:lnTo>
                  <a:pt x="1741782" y="12664"/>
                </a:lnTo>
                <a:lnTo>
                  <a:pt x="1741782" y="586"/>
                </a:lnTo>
                <a:lnTo>
                  <a:pt x="1747187" y="586"/>
                </a:lnTo>
                <a:lnTo>
                  <a:pt x="1747187" y="43137"/>
                </a:lnTo>
                <a:lnTo>
                  <a:pt x="1739634" y="43137"/>
                </a:lnTo>
                <a:lnTo>
                  <a:pt x="1727230" y="16603"/>
                </a:lnTo>
                <a:lnTo>
                  <a:pt x="1723649" y="8074"/>
                </a:lnTo>
                <a:lnTo>
                  <a:pt x="1723649" y="29528"/>
                </a:lnTo>
                <a:lnTo>
                  <a:pt x="1723649" y="43137"/>
                </a:lnTo>
                <a:lnTo>
                  <a:pt x="1718244" y="43137"/>
                </a:lnTo>
                <a:close/>
                <a:moveTo>
                  <a:pt x="1691395" y="586"/>
                </a:moveTo>
                <a:lnTo>
                  <a:pt x="1716854" y="586"/>
                </a:lnTo>
                <a:lnTo>
                  <a:pt x="1716854" y="5469"/>
                </a:lnTo>
                <a:lnTo>
                  <a:pt x="1707054" y="5469"/>
                </a:lnTo>
                <a:lnTo>
                  <a:pt x="1707054" y="38188"/>
                </a:lnTo>
                <a:lnTo>
                  <a:pt x="1716854" y="38188"/>
                </a:lnTo>
                <a:lnTo>
                  <a:pt x="1716854" y="43137"/>
                </a:lnTo>
                <a:lnTo>
                  <a:pt x="1691395" y="43137"/>
                </a:lnTo>
                <a:lnTo>
                  <a:pt x="1691395" y="38188"/>
                </a:lnTo>
                <a:lnTo>
                  <a:pt x="1701194" y="38188"/>
                </a:lnTo>
                <a:lnTo>
                  <a:pt x="1701194" y="5469"/>
                </a:lnTo>
                <a:lnTo>
                  <a:pt x="1691395" y="5469"/>
                </a:lnTo>
                <a:close/>
                <a:moveTo>
                  <a:pt x="1650495" y="586"/>
                </a:moveTo>
                <a:lnTo>
                  <a:pt x="1681554" y="586"/>
                </a:lnTo>
                <a:lnTo>
                  <a:pt x="1681554" y="5534"/>
                </a:lnTo>
                <a:lnTo>
                  <a:pt x="1668954" y="5534"/>
                </a:lnTo>
                <a:lnTo>
                  <a:pt x="1668954" y="43137"/>
                </a:lnTo>
                <a:lnTo>
                  <a:pt x="1663094" y="43137"/>
                </a:lnTo>
                <a:lnTo>
                  <a:pt x="1663094" y="5534"/>
                </a:lnTo>
                <a:lnTo>
                  <a:pt x="1650495" y="5534"/>
                </a:lnTo>
                <a:close/>
                <a:moveTo>
                  <a:pt x="1510420" y="586"/>
                </a:moveTo>
                <a:lnTo>
                  <a:pt x="1535879" y="586"/>
                </a:lnTo>
                <a:lnTo>
                  <a:pt x="1535879" y="5469"/>
                </a:lnTo>
                <a:lnTo>
                  <a:pt x="1526079" y="5469"/>
                </a:lnTo>
                <a:lnTo>
                  <a:pt x="1526079" y="38188"/>
                </a:lnTo>
                <a:lnTo>
                  <a:pt x="1535879" y="38188"/>
                </a:lnTo>
                <a:lnTo>
                  <a:pt x="1535879" y="43137"/>
                </a:lnTo>
                <a:lnTo>
                  <a:pt x="1510420" y="43137"/>
                </a:lnTo>
                <a:lnTo>
                  <a:pt x="1510420" y="38188"/>
                </a:lnTo>
                <a:lnTo>
                  <a:pt x="1520219" y="38188"/>
                </a:lnTo>
                <a:lnTo>
                  <a:pt x="1520219" y="5469"/>
                </a:lnTo>
                <a:lnTo>
                  <a:pt x="1510420" y="5469"/>
                </a:lnTo>
                <a:close/>
                <a:moveTo>
                  <a:pt x="1480119" y="586"/>
                </a:moveTo>
                <a:lnTo>
                  <a:pt x="1487575" y="586"/>
                </a:lnTo>
                <a:lnTo>
                  <a:pt x="1499393" y="25719"/>
                </a:lnTo>
                <a:lnTo>
                  <a:pt x="1503657" y="35453"/>
                </a:lnTo>
                <a:lnTo>
                  <a:pt x="1503657" y="12664"/>
                </a:lnTo>
                <a:lnTo>
                  <a:pt x="1503657" y="586"/>
                </a:lnTo>
                <a:lnTo>
                  <a:pt x="1509062" y="586"/>
                </a:lnTo>
                <a:lnTo>
                  <a:pt x="1509062" y="43137"/>
                </a:lnTo>
                <a:lnTo>
                  <a:pt x="1501509" y="43137"/>
                </a:lnTo>
                <a:lnTo>
                  <a:pt x="1489105" y="16603"/>
                </a:lnTo>
                <a:lnTo>
                  <a:pt x="1485524" y="8074"/>
                </a:lnTo>
                <a:lnTo>
                  <a:pt x="1485524" y="29528"/>
                </a:lnTo>
                <a:lnTo>
                  <a:pt x="1485524" y="43137"/>
                </a:lnTo>
                <a:lnTo>
                  <a:pt x="1480119" y="43137"/>
                </a:lnTo>
                <a:close/>
                <a:moveTo>
                  <a:pt x="1443745" y="586"/>
                </a:moveTo>
                <a:lnTo>
                  <a:pt x="1469204" y="586"/>
                </a:lnTo>
                <a:lnTo>
                  <a:pt x="1469204" y="5469"/>
                </a:lnTo>
                <a:lnTo>
                  <a:pt x="1459404" y="5469"/>
                </a:lnTo>
                <a:lnTo>
                  <a:pt x="1459404" y="38188"/>
                </a:lnTo>
                <a:lnTo>
                  <a:pt x="1469204" y="38188"/>
                </a:lnTo>
                <a:lnTo>
                  <a:pt x="1469204" y="43137"/>
                </a:lnTo>
                <a:lnTo>
                  <a:pt x="1443745" y="43137"/>
                </a:lnTo>
                <a:lnTo>
                  <a:pt x="1443745" y="38188"/>
                </a:lnTo>
                <a:lnTo>
                  <a:pt x="1453544" y="38188"/>
                </a:lnTo>
                <a:lnTo>
                  <a:pt x="1453544" y="5469"/>
                </a:lnTo>
                <a:lnTo>
                  <a:pt x="1443745" y="5469"/>
                </a:lnTo>
                <a:close/>
                <a:moveTo>
                  <a:pt x="1403724" y="586"/>
                </a:moveTo>
                <a:lnTo>
                  <a:pt x="1410593" y="586"/>
                </a:lnTo>
                <a:lnTo>
                  <a:pt x="1416323" y="16603"/>
                </a:lnTo>
                <a:lnTo>
                  <a:pt x="1418179" y="22008"/>
                </a:lnTo>
                <a:lnTo>
                  <a:pt x="1419969" y="16603"/>
                </a:lnTo>
                <a:lnTo>
                  <a:pt x="1425992" y="586"/>
                </a:lnTo>
                <a:lnTo>
                  <a:pt x="1433057" y="586"/>
                </a:lnTo>
                <a:lnTo>
                  <a:pt x="1435108" y="43137"/>
                </a:lnTo>
                <a:lnTo>
                  <a:pt x="1429443" y="43137"/>
                </a:lnTo>
                <a:lnTo>
                  <a:pt x="1428597" y="16603"/>
                </a:lnTo>
                <a:lnTo>
                  <a:pt x="1428239" y="6413"/>
                </a:lnTo>
                <a:lnTo>
                  <a:pt x="1426253" y="12339"/>
                </a:lnTo>
                <a:lnTo>
                  <a:pt x="1419969" y="29268"/>
                </a:lnTo>
                <a:lnTo>
                  <a:pt x="1415965" y="29268"/>
                </a:lnTo>
                <a:lnTo>
                  <a:pt x="1409975" y="12990"/>
                </a:lnTo>
                <a:lnTo>
                  <a:pt x="1407989" y="6413"/>
                </a:lnTo>
                <a:lnTo>
                  <a:pt x="1407859" y="17059"/>
                </a:lnTo>
                <a:lnTo>
                  <a:pt x="1407110" y="43137"/>
                </a:lnTo>
                <a:lnTo>
                  <a:pt x="1401640" y="43137"/>
                </a:lnTo>
                <a:close/>
                <a:moveTo>
                  <a:pt x="1298070" y="586"/>
                </a:moveTo>
                <a:lnTo>
                  <a:pt x="1329129" y="586"/>
                </a:lnTo>
                <a:lnTo>
                  <a:pt x="1329129" y="5534"/>
                </a:lnTo>
                <a:lnTo>
                  <a:pt x="1316529" y="5534"/>
                </a:lnTo>
                <a:lnTo>
                  <a:pt x="1316529" y="43137"/>
                </a:lnTo>
                <a:lnTo>
                  <a:pt x="1310669" y="43137"/>
                </a:lnTo>
                <a:lnTo>
                  <a:pt x="1310669" y="5534"/>
                </a:lnTo>
                <a:lnTo>
                  <a:pt x="1298070" y="5534"/>
                </a:lnTo>
                <a:close/>
                <a:moveTo>
                  <a:pt x="1235139" y="586"/>
                </a:moveTo>
                <a:lnTo>
                  <a:pt x="1259328" y="586"/>
                </a:lnTo>
                <a:lnTo>
                  <a:pt x="1259328" y="5469"/>
                </a:lnTo>
                <a:lnTo>
                  <a:pt x="1240934" y="5469"/>
                </a:lnTo>
                <a:lnTo>
                  <a:pt x="1240934" y="18654"/>
                </a:lnTo>
                <a:lnTo>
                  <a:pt x="1258612" y="18654"/>
                </a:lnTo>
                <a:lnTo>
                  <a:pt x="1258612" y="23538"/>
                </a:lnTo>
                <a:lnTo>
                  <a:pt x="1240934" y="23538"/>
                </a:lnTo>
                <a:lnTo>
                  <a:pt x="1240934" y="38188"/>
                </a:lnTo>
                <a:lnTo>
                  <a:pt x="1259328" y="38188"/>
                </a:lnTo>
                <a:lnTo>
                  <a:pt x="1259328" y="43137"/>
                </a:lnTo>
                <a:lnTo>
                  <a:pt x="1235139" y="43137"/>
                </a:lnTo>
                <a:close/>
                <a:moveTo>
                  <a:pt x="1093306" y="586"/>
                </a:moveTo>
                <a:lnTo>
                  <a:pt x="1099198" y="586"/>
                </a:lnTo>
                <a:lnTo>
                  <a:pt x="1099198" y="38188"/>
                </a:lnTo>
                <a:lnTo>
                  <a:pt x="1117788" y="38188"/>
                </a:lnTo>
                <a:lnTo>
                  <a:pt x="1117788" y="43137"/>
                </a:lnTo>
                <a:lnTo>
                  <a:pt x="1093306" y="43137"/>
                </a:lnTo>
                <a:close/>
                <a:moveTo>
                  <a:pt x="1063689" y="586"/>
                </a:moveTo>
                <a:lnTo>
                  <a:pt x="1087878" y="586"/>
                </a:lnTo>
                <a:lnTo>
                  <a:pt x="1087878" y="5469"/>
                </a:lnTo>
                <a:lnTo>
                  <a:pt x="1069484" y="5469"/>
                </a:lnTo>
                <a:lnTo>
                  <a:pt x="1069484" y="18654"/>
                </a:lnTo>
                <a:lnTo>
                  <a:pt x="1087162" y="18654"/>
                </a:lnTo>
                <a:lnTo>
                  <a:pt x="1087162" y="23538"/>
                </a:lnTo>
                <a:lnTo>
                  <a:pt x="1069484" y="23538"/>
                </a:lnTo>
                <a:lnTo>
                  <a:pt x="1069484" y="38188"/>
                </a:lnTo>
                <a:lnTo>
                  <a:pt x="1087878" y="38188"/>
                </a:lnTo>
                <a:lnTo>
                  <a:pt x="1087878" y="43137"/>
                </a:lnTo>
                <a:lnTo>
                  <a:pt x="1063689" y="43137"/>
                </a:lnTo>
                <a:close/>
                <a:moveTo>
                  <a:pt x="1020510" y="586"/>
                </a:moveTo>
                <a:lnTo>
                  <a:pt x="1025980" y="586"/>
                </a:lnTo>
                <a:lnTo>
                  <a:pt x="1027640" y="29528"/>
                </a:lnTo>
                <a:lnTo>
                  <a:pt x="1028128" y="37472"/>
                </a:lnTo>
                <a:lnTo>
                  <a:pt x="1030179" y="30733"/>
                </a:lnTo>
                <a:lnTo>
                  <a:pt x="1035323" y="14943"/>
                </a:lnTo>
                <a:lnTo>
                  <a:pt x="1039328" y="14943"/>
                </a:lnTo>
                <a:lnTo>
                  <a:pt x="1045253" y="31872"/>
                </a:lnTo>
                <a:lnTo>
                  <a:pt x="1047239" y="37472"/>
                </a:lnTo>
                <a:lnTo>
                  <a:pt x="1047369" y="31612"/>
                </a:lnTo>
                <a:lnTo>
                  <a:pt x="1049062" y="586"/>
                </a:lnTo>
                <a:lnTo>
                  <a:pt x="1054238" y="586"/>
                </a:lnTo>
                <a:lnTo>
                  <a:pt x="1051373" y="43137"/>
                </a:lnTo>
                <a:lnTo>
                  <a:pt x="1043853" y="43137"/>
                </a:lnTo>
                <a:lnTo>
                  <a:pt x="1038579" y="27998"/>
                </a:lnTo>
                <a:lnTo>
                  <a:pt x="1037114" y="23147"/>
                </a:lnTo>
                <a:lnTo>
                  <a:pt x="1035584" y="28389"/>
                </a:lnTo>
                <a:lnTo>
                  <a:pt x="1030700" y="43137"/>
                </a:lnTo>
                <a:lnTo>
                  <a:pt x="1023440" y="43137"/>
                </a:lnTo>
                <a:close/>
                <a:moveTo>
                  <a:pt x="1145828" y="65"/>
                </a:moveTo>
                <a:cubicBezTo>
                  <a:pt x="1147803" y="65"/>
                  <a:pt x="1149637" y="233"/>
                  <a:pt x="1151330" y="570"/>
                </a:cubicBezTo>
                <a:cubicBezTo>
                  <a:pt x="1153023" y="906"/>
                  <a:pt x="1154651" y="1421"/>
                  <a:pt x="1156213" y="2116"/>
                </a:cubicBezTo>
                <a:lnTo>
                  <a:pt x="1156213" y="7813"/>
                </a:lnTo>
                <a:cubicBezTo>
                  <a:pt x="1154672" y="6967"/>
                  <a:pt x="1153077" y="6321"/>
                  <a:pt x="1151428" y="5876"/>
                </a:cubicBezTo>
                <a:cubicBezTo>
                  <a:pt x="1149778" y="5431"/>
                  <a:pt x="1147977" y="5209"/>
                  <a:pt x="1146023" y="5209"/>
                </a:cubicBezTo>
                <a:cubicBezTo>
                  <a:pt x="1144027" y="5209"/>
                  <a:pt x="1142220" y="5583"/>
                  <a:pt x="1140603" y="6332"/>
                </a:cubicBezTo>
                <a:cubicBezTo>
                  <a:pt x="1138986" y="7081"/>
                  <a:pt x="1137613" y="8166"/>
                  <a:pt x="1136484" y="9588"/>
                </a:cubicBezTo>
                <a:cubicBezTo>
                  <a:pt x="1135356" y="11009"/>
                  <a:pt x="1134488" y="12745"/>
                  <a:pt x="1133880" y="14797"/>
                </a:cubicBezTo>
                <a:cubicBezTo>
                  <a:pt x="1133272" y="16848"/>
                  <a:pt x="1132968" y="19186"/>
                  <a:pt x="1132968" y="21812"/>
                </a:cubicBezTo>
                <a:cubicBezTo>
                  <a:pt x="1132968" y="27325"/>
                  <a:pt x="1134086" y="31482"/>
                  <a:pt x="1136322" y="34281"/>
                </a:cubicBezTo>
                <a:cubicBezTo>
                  <a:pt x="1138557" y="37081"/>
                  <a:pt x="1141834" y="38481"/>
                  <a:pt x="1146154" y="38481"/>
                </a:cubicBezTo>
                <a:cubicBezTo>
                  <a:pt x="1147977" y="38481"/>
                  <a:pt x="1149724" y="38270"/>
                  <a:pt x="1151395" y="37846"/>
                </a:cubicBezTo>
                <a:cubicBezTo>
                  <a:pt x="1153066" y="37423"/>
                  <a:pt x="1154672" y="36832"/>
                  <a:pt x="1156213" y="36072"/>
                </a:cubicBezTo>
                <a:lnTo>
                  <a:pt x="1156213" y="41541"/>
                </a:lnTo>
                <a:cubicBezTo>
                  <a:pt x="1152806" y="42952"/>
                  <a:pt x="1149236" y="43658"/>
                  <a:pt x="1145503" y="43658"/>
                </a:cubicBezTo>
                <a:cubicBezTo>
                  <a:pt x="1139490" y="43658"/>
                  <a:pt x="1134873" y="41862"/>
                  <a:pt x="1131650" y="38270"/>
                </a:cubicBezTo>
                <a:cubicBezTo>
                  <a:pt x="1128427" y="34677"/>
                  <a:pt x="1126815" y="29365"/>
                  <a:pt x="1126815" y="22333"/>
                </a:cubicBezTo>
                <a:cubicBezTo>
                  <a:pt x="1126815" y="18926"/>
                  <a:pt x="1127260" y="15844"/>
                  <a:pt x="1128150" y="13087"/>
                </a:cubicBezTo>
                <a:cubicBezTo>
                  <a:pt x="1129040" y="10331"/>
                  <a:pt x="1130310" y="7992"/>
                  <a:pt x="1131959" y="6072"/>
                </a:cubicBezTo>
                <a:cubicBezTo>
                  <a:pt x="1133609" y="4151"/>
                  <a:pt x="1135605" y="2669"/>
                  <a:pt x="1137949" y="1628"/>
                </a:cubicBezTo>
                <a:cubicBezTo>
                  <a:pt x="1140294" y="586"/>
                  <a:pt x="1142920" y="65"/>
                  <a:pt x="1145828" y="65"/>
                </a:cubicBezTo>
                <a:close/>
                <a:moveTo>
                  <a:pt x="1915335" y="0"/>
                </a:moveTo>
                <a:cubicBezTo>
                  <a:pt x="1916051" y="0"/>
                  <a:pt x="1916827" y="32"/>
                  <a:pt x="1917662" y="98"/>
                </a:cubicBezTo>
                <a:cubicBezTo>
                  <a:pt x="1918498" y="163"/>
                  <a:pt x="1919345" y="255"/>
                  <a:pt x="1920202" y="374"/>
                </a:cubicBezTo>
                <a:cubicBezTo>
                  <a:pt x="1921059" y="494"/>
                  <a:pt x="1921906" y="629"/>
                  <a:pt x="1922741" y="781"/>
                </a:cubicBezTo>
                <a:cubicBezTo>
                  <a:pt x="1923577" y="933"/>
                  <a:pt x="1924353" y="1096"/>
                  <a:pt x="1925069" y="1269"/>
                </a:cubicBezTo>
                <a:lnTo>
                  <a:pt x="1925069" y="6478"/>
                </a:lnTo>
                <a:cubicBezTo>
                  <a:pt x="1923398" y="6001"/>
                  <a:pt x="1921726" y="5637"/>
                  <a:pt x="1920055" y="5388"/>
                </a:cubicBezTo>
                <a:cubicBezTo>
                  <a:pt x="1918384" y="5138"/>
                  <a:pt x="1916767" y="5013"/>
                  <a:pt x="1915204" y="5013"/>
                </a:cubicBezTo>
                <a:cubicBezTo>
                  <a:pt x="1911884" y="5013"/>
                  <a:pt x="1909442" y="5567"/>
                  <a:pt x="1907879" y="6674"/>
                </a:cubicBezTo>
                <a:cubicBezTo>
                  <a:pt x="1906317" y="7781"/>
                  <a:pt x="1905535" y="9268"/>
                  <a:pt x="1905535" y="11134"/>
                </a:cubicBezTo>
                <a:cubicBezTo>
                  <a:pt x="1905535" y="12284"/>
                  <a:pt x="1905855" y="13272"/>
                  <a:pt x="1906496" y="14097"/>
                </a:cubicBezTo>
                <a:cubicBezTo>
                  <a:pt x="1907136" y="14921"/>
                  <a:pt x="1907977" y="15659"/>
                  <a:pt x="1909019" y="16310"/>
                </a:cubicBezTo>
                <a:cubicBezTo>
                  <a:pt x="1910061" y="16961"/>
                  <a:pt x="1911249" y="17553"/>
                  <a:pt x="1912584" y="18085"/>
                </a:cubicBezTo>
                <a:cubicBezTo>
                  <a:pt x="1913919" y="18616"/>
                  <a:pt x="1915280" y="19164"/>
                  <a:pt x="1916670" y="19729"/>
                </a:cubicBezTo>
                <a:cubicBezTo>
                  <a:pt x="1918059" y="20293"/>
                  <a:pt x="1919421" y="20912"/>
                  <a:pt x="1920755" y="21585"/>
                </a:cubicBezTo>
                <a:cubicBezTo>
                  <a:pt x="1922090" y="22257"/>
                  <a:pt x="1923278" y="23055"/>
                  <a:pt x="1924320" y="23977"/>
                </a:cubicBezTo>
                <a:cubicBezTo>
                  <a:pt x="1925362" y="24900"/>
                  <a:pt x="1926203" y="25980"/>
                  <a:pt x="1926843" y="27217"/>
                </a:cubicBezTo>
                <a:cubicBezTo>
                  <a:pt x="1927484" y="28454"/>
                  <a:pt x="1927804" y="29919"/>
                  <a:pt x="1927804" y="31612"/>
                </a:cubicBezTo>
                <a:cubicBezTo>
                  <a:pt x="1927804" y="33630"/>
                  <a:pt x="1927391" y="35399"/>
                  <a:pt x="1926567" y="36919"/>
                </a:cubicBezTo>
                <a:cubicBezTo>
                  <a:pt x="1925742" y="38438"/>
                  <a:pt x="1924591" y="39702"/>
                  <a:pt x="1923116" y="40711"/>
                </a:cubicBezTo>
                <a:cubicBezTo>
                  <a:pt x="1921640" y="41720"/>
                  <a:pt x="1919865" y="42475"/>
                  <a:pt x="1917793" y="42974"/>
                </a:cubicBezTo>
                <a:cubicBezTo>
                  <a:pt x="1915720" y="43473"/>
                  <a:pt x="1913436" y="43723"/>
                  <a:pt x="1910940" y="43723"/>
                </a:cubicBezTo>
                <a:cubicBezTo>
                  <a:pt x="1909811" y="43723"/>
                  <a:pt x="1908688" y="43679"/>
                  <a:pt x="1907570" y="43593"/>
                </a:cubicBezTo>
                <a:cubicBezTo>
                  <a:pt x="1906452" y="43506"/>
                  <a:pt x="1905378" y="43397"/>
                  <a:pt x="1904347" y="43267"/>
                </a:cubicBezTo>
                <a:cubicBezTo>
                  <a:pt x="1903316" y="43137"/>
                  <a:pt x="1902345" y="42985"/>
                  <a:pt x="1901433" y="42811"/>
                </a:cubicBezTo>
                <a:cubicBezTo>
                  <a:pt x="1900522" y="42638"/>
                  <a:pt x="1899697" y="42453"/>
                  <a:pt x="1898959" y="42258"/>
                </a:cubicBezTo>
                <a:lnTo>
                  <a:pt x="1898959" y="36658"/>
                </a:lnTo>
                <a:cubicBezTo>
                  <a:pt x="1900587" y="37266"/>
                  <a:pt x="1902415" y="37743"/>
                  <a:pt x="1904445" y="38090"/>
                </a:cubicBezTo>
                <a:cubicBezTo>
                  <a:pt x="1906474" y="38438"/>
                  <a:pt x="1908780" y="38611"/>
                  <a:pt x="1911363" y="38611"/>
                </a:cubicBezTo>
                <a:cubicBezTo>
                  <a:pt x="1913229" y="38611"/>
                  <a:pt x="1914819" y="38465"/>
                  <a:pt x="1916132" y="38172"/>
                </a:cubicBezTo>
                <a:cubicBezTo>
                  <a:pt x="1917445" y="37879"/>
                  <a:pt x="1918520" y="37445"/>
                  <a:pt x="1919355" y="36870"/>
                </a:cubicBezTo>
                <a:cubicBezTo>
                  <a:pt x="1920191" y="36294"/>
                  <a:pt x="1920799" y="35595"/>
                  <a:pt x="1921179" y="34770"/>
                </a:cubicBezTo>
                <a:cubicBezTo>
                  <a:pt x="1921558" y="33945"/>
                  <a:pt x="1921748" y="33001"/>
                  <a:pt x="1921748" y="31937"/>
                </a:cubicBezTo>
                <a:cubicBezTo>
                  <a:pt x="1921748" y="30787"/>
                  <a:pt x="1921428" y="29805"/>
                  <a:pt x="1920788" y="28991"/>
                </a:cubicBezTo>
                <a:cubicBezTo>
                  <a:pt x="1920148" y="28177"/>
                  <a:pt x="1919307" y="27450"/>
                  <a:pt x="1918265" y="26810"/>
                </a:cubicBezTo>
                <a:cubicBezTo>
                  <a:pt x="1917223" y="26169"/>
                  <a:pt x="1916035" y="25583"/>
                  <a:pt x="1914700" y="25052"/>
                </a:cubicBezTo>
                <a:cubicBezTo>
                  <a:pt x="1913365" y="24520"/>
                  <a:pt x="1912003" y="23972"/>
                  <a:pt x="1910614" y="23408"/>
                </a:cubicBezTo>
                <a:cubicBezTo>
                  <a:pt x="1909225" y="22843"/>
                  <a:pt x="1907863" y="22230"/>
                  <a:pt x="1906528" y="21568"/>
                </a:cubicBezTo>
                <a:cubicBezTo>
                  <a:pt x="1905193" y="20906"/>
                  <a:pt x="1904005" y="20125"/>
                  <a:pt x="1902963" y="19224"/>
                </a:cubicBezTo>
                <a:cubicBezTo>
                  <a:pt x="1901921" y="18323"/>
                  <a:pt x="1901080" y="17265"/>
                  <a:pt x="1900440" y="16050"/>
                </a:cubicBezTo>
                <a:cubicBezTo>
                  <a:pt x="1899800" y="14834"/>
                  <a:pt x="1899480" y="13391"/>
                  <a:pt x="1899480" y="11720"/>
                </a:cubicBezTo>
                <a:cubicBezTo>
                  <a:pt x="1899480" y="10266"/>
                  <a:pt x="1899784" y="8833"/>
                  <a:pt x="1900391" y="7423"/>
                </a:cubicBezTo>
                <a:cubicBezTo>
                  <a:pt x="1900999" y="6012"/>
                  <a:pt x="1901943" y="4758"/>
                  <a:pt x="1903224" y="3662"/>
                </a:cubicBezTo>
                <a:cubicBezTo>
                  <a:pt x="1904504" y="2566"/>
                  <a:pt x="1906148" y="1682"/>
                  <a:pt x="1908156" y="1009"/>
                </a:cubicBezTo>
                <a:cubicBezTo>
                  <a:pt x="1910164" y="336"/>
                  <a:pt x="1912557" y="0"/>
                  <a:pt x="1915335" y="0"/>
                </a:cubicBezTo>
                <a:close/>
                <a:moveTo>
                  <a:pt x="1839135" y="0"/>
                </a:moveTo>
                <a:cubicBezTo>
                  <a:pt x="1839851" y="0"/>
                  <a:pt x="1840627" y="32"/>
                  <a:pt x="1841462" y="98"/>
                </a:cubicBezTo>
                <a:cubicBezTo>
                  <a:pt x="1842298" y="163"/>
                  <a:pt x="1843144" y="255"/>
                  <a:pt x="1844002" y="374"/>
                </a:cubicBezTo>
                <a:cubicBezTo>
                  <a:pt x="1844859" y="494"/>
                  <a:pt x="1845706" y="629"/>
                  <a:pt x="1846541" y="781"/>
                </a:cubicBezTo>
                <a:cubicBezTo>
                  <a:pt x="1847377" y="933"/>
                  <a:pt x="1848153" y="1096"/>
                  <a:pt x="1848869" y="1269"/>
                </a:cubicBezTo>
                <a:lnTo>
                  <a:pt x="1848869" y="6478"/>
                </a:lnTo>
                <a:cubicBezTo>
                  <a:pt x="1847198" y="6001"/>
                  <a:pt x="1845527" y="5637"/>
                  <a:pt x="1843855" y="5388"/>
                </a:cubicBezTo>
                <a:cubicBezTo>
                  <a:pt x="1842184" y="5138"/>
                  <a:pt x="1840567" y="5013"/>
                  <a:pt x="1839004" y="5013"/>
                </a:cubicBezTo>
                <a:cubicBezTo>
                  <a:pt x="1835684" y="5013"/>
                  <a:pt x="1833242" y="5567"/>
                  <a:pt x="1831679" y="6674"/>
                </a:cubicBezTo>
                <a:cubicBezTo>
                  <a:pt x="1830117" y="7781"/>
                  <a:pt x="1829335" y="9268"/>
                  <a:pt x="1829335" y="11134"/>
                </a:cubicBezTo>
                <a:cubicBezTo>
                  <a:pt x="1829335" y="12284"/>
                  <a:pt x="1829655" y="13272"/>
                  <a:pt x="1830296" y="14097"/>
                </a:cubicBezTo>
                <a:cubicBezTo>
                  <a:pt x="1830936" y="14921"/>
                  <a:pt x="1831777" y="15659"/>
                  <a:pt x="1832819" y="16310"/>
                </a:cubicBezTo>
                <a:cubicBezTo>
                  <a:pt x="1833861" y="16961"/>
                  <a:pt x="1835049" y="17553"/>
                  <a:pt x="1836384" y="18085"/>
                </a:cubicBezTo>
                <a:cubicBezTo>
                  <a:pt x="1837718" y="18616"/>
                  <a:pt x="1839080" y="19164"/>
                  <a:pt x="1840469" y="19729"/>
                </a:cubicBezTo>
                <a:cubicBezTo>
                  <a:pt x="1841858" y="20293"/>
                  <a:pt x="1843220" y="20912"/>
                  <a:pt x="1844555" y="21585"/>
                </a:cubicBezTo>
                <a:cubicBezTo>
                  <a:pt x="1845890" y="22257"/>
                  <a:pt x="1847078" y="23055"/>
                  <a:pt x="1848120" y="23977"/>
                </a:cubicBezTo>
                <a:cubicBezTo>
                  <a:pt x="1849162" y="24900"/>
                  <a:pt x="1850003" y="25980"/>
                  <a:pt x="1850643" y="27217"/>
                </a:cubicBezTo>
                <a:cubicBezTo>
                  <a:pt x="1851283" y="28454"/>
                  <a:pt x="1851604" y="29919"/>
                  <a:pt x="1851604" y="31612"/>
                </a:cubicBezTo>
                <a:cubicBezTo>
                  <a:pt x="1851604" y="33630"/>
                  <a:pt x="1851191" y="35399"/>
                  <a:pt x="1850366" y="36919"/>
                </a:cubicBezTo>
                <a:cubicBezTo>
                  <a:pt x="1849542" y="38438"/>
                  <a:pt x="1848391" y="39702"/>
                  <a:pt x="1846916" y="40711"/>
                </a:cubicBezTo>
                <a:cubicBezTo>
                  <a:pt x="1845440" y="41720"/>
                  <a:pt x="1843665" y="42475"/>
                  <a:pt x="1841593" y="42974"/>
                </a:cubicBezTo>
                <a:cubicBezTo>
                  <a:pt x="1839520" y="43473"/>
                  <a:pt x="1837235" y="43723"/>
                  <a:pt x="1834740" y="43723"/>
                </a:cubicBezTo>
                <a:cubicBezTo>
                  <a:pt x="1833611" y="43723"/>
                  <a:pt x="1832488" y="43679"/>
                  <a:pt x="1831370" y="43593"/>
                </a:cubicBezTo>
                <a:cubicBezTo>
                  <a:pt x="1830252" y="43506"/>
                  <a:pt x="1829178" y="43397"/>
                  <a:pt x="1828147" y="43267"/>
                </a:cubicBezTo>
                <a:cubicBezTo>
                  <a:pt x="1827116" y="43137"/>
                  <a:pt x="1826145" y="42985"/>
                  <a:pt x="1825233" y="42811"/>
                </a:cubicBezTo>
                <a:cubicBezTo>
                  <a:pt x="1824322" y="42638"/>
                  <a:pt x="1823497" y="42453"/>
                  <a:pt x="1822759" y="42258"/>
                </a:cubicBezTo>
                <a:lnTo>
                  <a:pt x="1822759" y="36658"/>
                </a:lnTo>
                <a:cubicBezTo>
                  <a:pt x="1824387" y="37266"/>
                  <a:pt x="1826215" y="37743"/>
                  <a:pt x="1828245" y="38090"/>
                </a:cubicBezTo>
                <a:cubicBezTo>
                  <a:pt x="1830274" y="38438"/>
                  <a:pt x="1832580" y="38611"/>
                  <a:pt x="1835163" y="38611"/>
                </a:cubicBezTo>
                <a:cubicBezTo>
                  <a:pt x="1837029" y="38611"/>
                  <a:pt x="1838619" y="38465"/>
                  <a:pt x="1839932" y="38172"/>
                </a:cubicBezTo>
                <a:cubicBezTo>
                  <a:pt x="1841245" y="37879"/>
                  <a:pt x="1842320" y="37445"/>
                  <a:pt x="1843155" y="36870"/>
                </a:cubicBezTo>
                <a:cubicBezTo>
                  <a:pt x="1843991" y="36294"/>
                  <a:pt x="1844599" y="35595"/>
                  <a:pt x="1844978" y="34770"/>
                </a:cubicBezTo>
                <a:cubicBezTo>
                  <a:pt x="1845358" y="33945"/>
                  <a:pt x="1845548" y="33001"/>
                  <a:pt x="1845548" y="31937"/>
                </a:cubicBezTo>
                <a:cubicBezTo>
                  <a:pt x="1845548" y="30787"/>
                  <a:pt x="1845228" y="29805"/>
                  <a:pt x="1844588" y="28991"/>
                </a:cubicBezTo>
                <a:cubicBezTo>
                  <a:pt x="1843948" y="28177"/>
                  <a:pt x="1843106" y="27450"/>
                  <a:pt x="1842065" y="26810"/>
                </a:cubicBezTo>
                <a:cubicBezTo>
                  <a:pt x="1841023" y="26169"/>
                  <a:pt x="1839835" y="25583"/>
                  <a:pt x="1838500" y="25052"/>
                </a:cubicBezTo>
                <a:cubicBezTo>
                  <a:pt x="1837165" y="24520"/>
                  <a:pt x="1835803" y="23972"/>
                  <a:pt x="1834414" y="23408"/>
                </a:cubicBezTo>
                <a:cubicBezTo>
                  <a:pt x="1833025" y="22843"/>
                  <a:pt x="1831663" y="22230"/>
                  <a:pt x="1830328" y="21568"/>
                </a:cubicBezTo>
                <a:cubicBezTo>
                  <a:pt x="1828993" y="20906"/>
                  <a:pt x="1827805" y="20125"/>
                  <a:pt x="1826763" y="19224"/>
                </a:cubicBezTo>
                <a:cubicBezTo>
                  <a:pt x="1825721" y="18323"/>
                  <a:pt x="1824880" y="17265"/>
                  <a:pt x="1824240" y="16050"/>
                </a:cubicBezTo>
                <a:cubicBezTo>
                  <a:pt x="1823600" y="14834"/>
                  <a:pt x="1823280" y="13391"/>
                  <a:pt x="1823280" y="11720"/>
                </a:cubicBezTo>
                <a:cubicBezTo>
                  <a:pt x="1823280" y="10266"/>
                  <a:pt x="1823584" y="8833"/>
                  <a:pt x="1824191" y="7423"/>
                </a:cubicBezTo>
                <a:cubicBezTo>
                  <a:pt x="1824799" y="6012"/>
                  <a:pt x="1825743" y="4758"/>
                  <a:pt x="1827024" y="3662"/>
                </a:cubicBezTo>
                <a:cubicBezTo>
                  <a:pt x="1828304" y="2566"/>
                  <a:pt x="1829948" y="1682"/>
                  <a:pt x="1831956" y="1009"/>
                </a:cubicBezTo>
                <a:cubicBezTo>
                  <a:pt x="1833964" y="336"/>
                  <a:pt x="1836356" y="0"/>
                  <a:pt x="1839135" y="0"/>
                </a:cubicBezTo>
                <a:close/>
                <a:moveTo>
                  <a:pt x="1774804" y="0"/>
                </a:moveTo>
                <a:cubicBezTo>
                  <a:pt x="1776714" y="0"/>
                  <a:pt x="1778531" y="168"/>
                  <a:pt x="1780257" y="504"/>
                </a:cubicBezTo>
                <a:cubicBezTo>
                  <a:pt x="1781982" y="841"/>
                  <a:pt x="1783637" y="1378"/>
                  <a:pt x="1785222" y="2116"/>
                </a:cubicBezTo>
                <a:lnTo>
                  <a:pt x="1785222" y="7878"/>
                </a:lnTo>
                <a:cubicBezTo>
                  <a:pt x="1783637" y="7032"/>
                  <a:pt x="1782009" y="6375"/>
                  <a:pt x="1780338" y="5909"/>
                </a:cubicBezTo>
                <a:cubicBezTo>
                  <a:pt x="1778667" y="5442"/>
                  <a:pt x="1776844" y="5209"/>
                  <a:pt x="1774869" y="5209"/>
                </a:cubicBezTo>
                <a:cubicBezTo>
                  <a:pt x="1772611" y="5209"/>
                  <a:pt x="1770604" y="5610"/>
                  <a:pt x="1768846" y="6413"/>
                </a:cubicBezTo>
                <a:cubicBezTo>
                  <a:pt x="1767088" y="7216"/>
                  <a:pt x="1765607" y="8351"/>
                  <a:pt x="1764402" y="9815"/>
                </a:cubicBezTo>
                <a:cubicBezTo>
                  <a:pt x="1763197" y="11280"/>
                  <a:pt x="1762275" y="13044"/>
                  <a:pt x="1761635" y="15106"/>
                </a:cubicBezTo>
                <a:cubicBezTo>
                  <a:pt x="1760994" y="17168"/>
                  <a:pt x="1760674" y="19447"/>
                  <a:pt x="1760674" y="21943"/>
                </a:cubicBezTo>
                <a:cubicBezTo>
                  <a:pt x="1760674" y="24547"/>
                  <a:pt x="1760935" y="26880"/>
                  <a:pt x="1761456" y="28942"/>
                </a:cubicBezTo>
                <a:cubicBezTo>
                  <a:pt x="1761977" y="31004"/>
                  <a:pt x="1762790" y="32751"/>
                  <a:pt x="1763897" y="34184"/>
                </a:cubicBezTo>
                <a:cubicBezTo>
                  <a:pt x="1765004" y="35616"/>
                  <a:pt x="1766420" y="36712"/>
                  <a:pt x="1768146" y="37472"/>
                </a:cubicBezTo>
                <a:cubicBezTo>
                  <a:pt x="1769871" y="38232"/>
                  <a:pt x="1771939" y="38611"/>
                  <a:pt x="1774348" y="38611"/>
                </a:cubicBezTo>
                <a:cubicBezTo>
                  <a:pt x="1774760" y="38611"/>
                  <a:pt x="1775205" y="38590"/>
                  <a:pt x="1775683" y="38546"/>
                </a:cubicBezTo>
                <a:cubicBezTo>
                  <a:pt x="1776160" y="38503"/>
                  <a:pt x="1776638" y="38443"/>
                  <a:pt x="1777115" y="38367"/>
                </a:cubicBezTo>
                <a:cubicBezTo>
                  <a:pt x="1777593" y="38291"/>
                  <a:pt x="1778054" y="38199"/>
                  <a:pt x="1778499" y="38090"/>
                </a:cubicBezTo>
                <a:cubicBezTo>
                  <a:pt x="1778944" y="37982"/>
                  <a:pt x="1779340" y="37863"/>
                  <a:pt x="1779687" y="37732"/>
                </a:cubicBezTo>
                <a:lnTo>
                  <a:pt x="1779687" y="24189"/>
                </a:lnTo>
                <a:lnTo>
                  <a:pt x="1770995" y="24189"/>
                </a:lnTo>
                <a:lnTo>
                  <a:pt x="1770995" y="19403"/>
                </a:lnTo>
                <a:lnTo>
                  <a:pt x="1785417" y="19403"/>
                </a:lnTo>
                <a:lnTo>
                  <a:pt x="1785417" y="41151"/>
                </a:lnTo>
                <a:cubicBezTo>
                  <a:pt x="1784527" y="41563"/>
                  <a:pt x="1783588" y="41932"/>
                  <a:pt x="1782601" y="42258"/>
                </a:cubicBezTo>
                <a:cubicBezTo>
                  <a:pt x="1781613" y="42583"/>
                  <a:pt x="1780604" y="42855"/>
                  <a:pt x="1779573" y="43072"/>
                </a:cubicBezTo>
                <a:cubicBezTo>
                  <a:pt x="1778542" y="43289"/>
                  <a:pt x="1777517" y="43451"/>
                  <a:pt x="1776497" y="43560"/>
                </a:cubicBezTo>
                <a:cubicBezTo>
                  <a:pt x="1775476" y="43669"/>
                  <a:pt x="1774489" y="43723"/>
                  <a:pt x="1773534" y="43723"/>
                </a:cubicBezTo>
                <a:cubicBezTo>
                  <a:pt x="1770626" y="43723"/>
                  <a:pt x="1768005" y="43267"/>
                  <a:pt x="1765672" y="42355"/>
                </a:cubicBezTo>
                <a:cubicBezTo>
                  <a:pt x="1763338" y="41444"/>
                  <a:pt x="1761353" y="40093"/>
                  <a:pt x="1759714" y="38302"/>
                </a:cubicBezTo>
                <a:cubicBezTo>
                  <a:pt x="1758075" y="36512"/>
                  <a:pt x="1756816" y="34281"/>
                  <a:pt x="1755937" y="31612"/>
                </a:cubicBezTo>
                <a:cubicBezTo>
                  <a:pt x="1755058" y="28942"/>
                  <a:pt x="1754619" y="25849"/>
                  <a:pt x="1754619" y="22333"/>
                </a:cubicBezTo>
                <a:cubicBezTo>
                  <a:pt x="1754619" y="18839"/>
                  <a:pt x="1755107" y="15708"/>
                  <a:pt x="1756084" y="12941"/>
                </a:cubicBezTo>
                <a:cubicBezTo>
                  <a:pt x="1757061" y="10174"/>
                  <a:pt x="1758433" y="7829"/>
                  <a:pt x="1760202" y="5909"/>
                </a:cubicBezTo>
                <a:cubicBezTo>
                  <a:pt x="1761971" y="3988"/>
                  <a:pt x="1764098" y="2523"/>
                  <a:pt x="1766583" y="1514"/>
                </a:cubicBezTo>
                <a:cubicBezTo>
                  <a:pt x="1769068" y="504"/>
                  <a:pt x="1771808" y="0"/>
                  <a:pt x="1774804" y="0"/>
                </a:cubicBezTo>
                <a:close/>
                <a:moveTo>
                  <a:pt x="1628250" y="0"/>
                </a:moveTo>
                <a:cubicBezTo>
                  <a:pt x="1630985" y="0"/>
                  <a:pt x="1633366" y="499"/>
                  <a:pt x="1635396" y="1497"/>
                </a:cubicBezTo>
                <a:cubicBezTo>
                  <a:pt x="1637425" y="2496"/>
                  <a:pt x="1639113" y="3923"/>
                  <a:pt x="1640458" y="5778"/>
                </a:cubicBezTo>
                <a:cubicBezTo>
                  <a:pt x="1641804" y="7634"/>
                  <a:pt x="1642808" y="9897"/>
                  <a:pt x="1643470" y="12566"/>
                </a:cubicBezTo>
                <a:cubicBezTo>
                  <a:pt x="1644132" y="15236"/>
                  <a:pt x="1644463" y="18242"/>
                  <a:pt x="1644463" y="21585"/>
                </a:cubicBezTo>
                <a:cubicBezTo>
                  <a:pt x="1644463" y="25404"/>
                  <a:pt x="1644012" y="28704"/>
                  <a:pt x="1643112" y="31482"/>
                </a:cubicBezTo>
                <a:cubicBezTo>
                  <a:pt x="1642211" y="34260"/>
                  <a:pt x="1640996" y="36555"/>
                  <a:pt x="1639465" y="38367"/>
                </a:cubicBezTo>
                <a:cubicBezTo>
                  <a:pt x="1637935" y="40180"/>
                  <a:pt x="1636145" y="41525"/>
                  <a:pt x="1634094" y="42404"/>
                </a:cubicBezTo>
                <a:cubicBezTo>
                  <a:pt x="1632043" y="43283"/>
                  <a:pt x="1629878" y="43723"/>
                  <a:pt x="1627599" y="43723"/>
                </a:cubicBezTo>
                <a:cubicBezTo>
                  <a:pt x="1624864" y="43723"/>
                  <a:pt x="1622482" y="43229"/>
                  <a:pt x="1620452" y="42241"/>
                </a:cubicBezTo>
                <a:cubicBezTo>
                  <a:pt x="1618423" y="41254"/>
                  <a:pt x="1616741" y="39827"/>
                  <a:pt x="1615406" y="37960"/>
                </a:cubicBezTo>
                <a:cubicBezTo>
                  <a:pt x="1614071" y="36094"/>
                  <a:pt x="1613078" y="33820"/>
                  <a:pt x="1612427" y="31140"/>
                </a:cubicBezTo>
                <a:cubicBezTo>
                  <a:pt x="1611776" y="28459"/>
                  <a:pt x="1611451" y="25437"/>
                  <a:pt x="1611451" y="22073"/>
                </a:cubicBezTo>
                <a:lnTo>
                  <a:pt x="1612251" y="16179"/>
                </a:lnTo>
                <a:lnTo>
                  <a:pt x="1603093" y="43137"/>
                </a:lnTo>
                <a:lnTo>
                  <a:pt x="1595280" y="43137"/>
                </a:lnTo>
                <a:lnTo>
                  <a:pt x="1581150" y="586"/>
                </a:lnTo>
                <a:lnTo>
                  <a:pt x="1587694" y="586"/>
                </a:lnTo>
                <a:lnTo>
                  <a:pt x="1596875" y="29268"/>
                </a:lnTo>
                <a:lnTo>
                  <a:pt x="1599479" y="37667"/>
                </a:lnTo>
                <a:lnTo>
                  <a:pt x="1602149" y="29268"/>
                </a:lnTo>
                <a:lnTo>
                  <a:pt x="1611362" y="586"/>
                </a:lnTo>
                <a:lnTo>
                  <a:pt x="1617548" y="586"/>
                </a:lnTo>
                <a:lnTo>
                  <a:pt x="1615044" y="7957"/>
                </a:lnTo>
                <a:lnTo>
                  <a:pt x="1616415" y="5355"/>
                </a:lnTo>
                <a:cubicBezTo>
                  <a:pt x="1617946" y="3543"/>
                  <a:pt x="1619731" y="2197"/>
                  <a:pt x="1621771" y="1318"/>
                </a:cubicBezTo>
                <a:cubicBezTo>
                  <a:pt x="1623811" y="439"/>
                  <a:pt x="1625971" y="0"/>
                  <a:pt x="1628250" y="0"/>
                </a:cubicBezTo>
                <a:close/>
                <a:moveTo>
                  <a:pt x="1352025" y="0"/>
                </a:moveTo>
                <a:cubicBezTo>
                  <a:pt x="1354760" y="0"/>
                  <a:pt x="1357141" y="499"/>
                  <a:pt x="1359171" y="1497"/>
                </a:cubicBezTo>
                <a:cubicBezTo>
                  <a:pt x="1361200" y="2496"/>
                  <a:pt x="1362888" y="3923"/>
                  <a:pt x="1364233" y="5778"/>
                </a:cubicBezTo>
                <a:cubicBezTo>
                  <a:pt x="1365579" y="7634"/>
                  <a:pt x="1366583" y="9897"/>
                  <a:pt x="1367245" y="12566"/>
                </a:cubicBezTo>
                <a:cubicBezTo>
                  <a:pt x="1367907" y="15236"/>
                  <a:pt x="1368238" y="18242"/>
                  <a:pt x="1368238" y="21585"/>
                </a:cubicBezTo>
                <a:cubicBezTo>
                  <a:pt x="1368238" y="25404"/>
                  <a:pt x="1367787" y="28704"/>
                  <a:pt x="1366887" y="31482"/>
                </a:cubicBezTo>
                <a:cubicBezTo>
                  <a:pt x="1365986" y="34260"/>
                  <a:pt x="1364771" y="36555"/>
                  <a:pt x="1363240" y="38367"/>
                </a:cubicBezTo>
                <a:cubicBezTo>
                  <a:pt x="1361710" y="40180"/>
                  <a:pt x="1359920" y="41525"/>
                  <a:pt x="1357869" y="42404"/>
                </a:cubicBezTo>
                <a:cubicBezTo>
                  <a:pt x="1355818" y="43283"/>
                  <a:pt x="1353653" y="43723"/>
                  <a:pt x="1351374" y="43723"/>
                </a:cubicBezTo>
                <a:cubicBezTo>
                  <a:pt x="1348639" y="43723"/>
                  <a:pt x="1346257" y="43229"/>
                  <a:pt x="1344228" y="42241"/>
                </a:cubicBezTo>
                <a:cubicBezTo>
                  <a:pt x="1342198" y="41254"/>
                  <a:pt x="1340516" y="39827"/>
                  <a:pt x="1339181" y="37960"/>
                </a:cubicBezTo>
                <a:cubicBezTo>
                  <a:pt x="1337847" y="36094"/>
                  <a:pt x="1336854" y="33820"/>
                  <a:pt x="1336203" y="31140"/>
                </a:cubicBezTo>
                <a:cubicBezTo>
                  <a:pt x="1335551" y="28459"/>
                  <a:pt x="1335226" y="25437"/>
                  <a:pt x="1335226" y="22073"/>
                </a:cubicBezTo>
                <a:cubicBezTo>
                  <a:pt x="1335226" y="18296"/>
                  <a:pt x="1335671" y="15019"/>
                  <a:pt x="1336561" y="12241"/>
                </a:cubicBezTo>
                <a:cubicBezTo>
                  <a:pt x="1337450" y="9463"/>
                  <a:pt x="1338660" y="7168"/>
                  <a:pt x="1340191" y="5355"/>
                </a:cubicBezTo>
                <a:cubicBezTo>
                  <a:pt x="1341721" y="3543"/>
                  <a:pt x="1343506" y="2197"/>
                  <a:pt x="1345546" y="1318"/>
                </a:cubicBezTo>
                <a:cubicBezTo>
                  <a:pt x="1347586" y="439"/>
                  <a:pt x="1349746" y="0"/>
                  <a:pt x="1352025" y="0"/>
                </a:cubicBezTo>
                <a:close/>
                <a:moveTo>
                  <a:pt x="1180575" y="0"/>
                </a:moveTo>
                <a:cubicBezTo>
                  <a:pt x="1183310" y="0"/>
                  <a:pt x="1185691" y="499"/>
                  <a:pt x="1187721" y="1497"/>
                </a:cubicBezTo>
                <a:cubicBezTo>
                  <a:pt x="1189750" y="2496"/>
                  <a:pt x="1191438" y="3923"/>
                  <a:pt x="1192783" y="5778"/>
                </a:cubicBezTo>
                <a:lnTo>
                  <a:pt x="1193807" y="8085"/>
                </a:lnTo>
                <a:lnTo>
                  <a:pt x="1194174" y="586"/>
                </a:lnTo>
                <a:lnTo>
                  <a:pt x="1201043" y="586"/>
                </a:lnTo>
                <a:lnTo>
                  <a:pt x="1206773" y="16603"/>
                </a:lnTo>
                <a:lnTo>
                  <a:pt x="1208629" y="22008"/>
                </a:lnTo>
                <a:lnTo>
                  <a:pt x="1210419" y="16603"/>
                </a:lnTo>
                <a:lnTo>
                  <a:pt x="1216442" y="586"/>
                </a:lnTo>
                <a:lnTo>
                  <a:pt x="1223507" y="586"/>
                </a:lnTo>
                <a:lnTo>
                  <a:pt x="1225558" y="43137"/>
                </a:lnTo>
                <a:lnTo>
                  <a:pt x="1219893" y="43137"/>
                </a:lnTo>
                <a:lnTo>
                  <a:pt x="1219047" y="16603"/>
                </a:lnTo>
                <a:lnTo>
                  <a:pt x="1218689" y="6413"/>
                </a:lnTo>
                <a:lnTo>
                  <a:pt x="1216703" y="12339"/>
                </a:lnTo>
                <a:lnTo>
                  <a:pt x="1210419" y="29268"/>
                </a:lnTo>
                <a:lnTo>
                  <a:pt x="1206415" y="29268"/>
                </a:lnTo>
                <a:lnTo>
                  <a:pt x="1200425" y="12990"/>
                </a:lnTo>
                <a:lnTo>
                  <a:pt x="1198439" y="6413"/>
                </a:lnTo>
                <a:lnTo>
                  <a:pt x="1198309" y="17059"/>
                </a:lnTo>
                <a:lnTo>
                  <a:pt x="1197560" y="43137"/>
                </a:lnTo>
                <a:lnTo>
                  <a:pt x="1192090" y="43137"/>
                </a:lnTo>
                <a:lnTo>
                  <a:pt x="1192378" y="37257"/>
                </a:lnTo>
                <a:lnTo>
                  <a:pt x="1191790" y="38367"/>
                </a:lnTo>
                <a:cubicBezTo>
                  <a:pt x="1190260" y="40180"/>
                  <a:pt x="1188470" y="41525"/>
                  <a:pt x="1186419" y="42404"/>
                </a:cubicBezTo>
                <a:cubicBezTo>
                  <a:pt x="1184368" y="43283"/>
                  <a:pt x="1182203" y="43723"/>
                  <a:pt x="1179924" y="43723"/>
                </a:cubicBezTo>
                <a:cubicBezTo>
                  <a:pt x="1177189" y="43723"/>
                  <a:pt x="1174807" y="43229"/>
                  <a:pt x="1172778" y="42241"/>
                </a:cubicBezTo>
                <a:cubicBezTo>
                  <a:pt x="1170748" y="41254"/>
                  <a:pt x="1169066" y="39827"/>
                  <a:pt x="1167731" y="37960"/>
                </a:cubicBezTo>
                <a:cubicBezTo>
                  <a:pt x="1166397" y="36094"/>
                  <a:pt x="1165404" y="33820"/>
                  <a:pt x="1164753" y="31140"/>
                </a:cubicBezTo>
                <a:cubicBezTo>
                  <a:pt x="1164101" y="28459"/>
                  <a:pt x="1163776" y="25437"/>
                  <a:pt x="1163776" y="22073"/>
                </a:cubicBezTo>
                <a:cubicBezTo>
                  <a:pt x="1163776" y="18296"/>
                  <a:pt x="1164221" y="15019"/>
                  <a:pt x="1165111" y="12241"/>
                </a:cubicBezTo>
                <a:cubicBezTo>
                  <a:pt x="1166000" y="9463"/>
                  <a:pt x="1167210" y="7168"/>
                  <a:pt x="1168741" y="5355"/>
                </a:cubicBezTo>
                <a:cubicBezTo>
                  <a:pt x="1170271" y="3543"/>
                  <a:pt x="1172056" y="2197"/>
                  <a:pt x="1174096" y="1318"/>
                </a:cubicBezTo>
                <a:cubicBezTo>
                  <a:pt x="1176136" y="439"/>
                  <a:pt x="1178296" y="0"/>
                  <a:pt x="1180575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6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-114767" y="-42433"/>
            <a:ext cx="6101067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86187" y="-482924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7383" y="-50528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094966" y="-5100744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490055" y="-515654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189329" y="-53860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93687" y="-567309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0" y="-21922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-202330" y="-3368978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</a:t>
            </a:r>
            <a:r>
              <a:rPr lang="en-US" sz="900" dirty="0" err="1">
                <a:solidFill>
                  <a:schemeClr val="bg1"/>
                </a:solidFill>
              </a:rPr>
              <a:t>elecion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results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present the election results, including the candidate with the highest number of votes.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3198926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140CF56-5D0B-E0F1-592A-E69B1B0CCB0C}"/>
              </a:ext>
            </a:extLst>
          </p:cNvPr>
          <p:cNvSpPr txBox="1"/>
          <p:nvPr/>
        </p:nvSpPr>
        <p:spPr>
          <a:xfrm>
            <a:off x="1816287" y="-7515"/>
            <a:ext cx="2192364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423F51-3897-DA8A-B9B6-3DE787DEC804}"/>
              </a:ext>
            </a:extLst>
          </p:cNvPr>
          <p:cNvSpPr/>
          <p:nvPr/>
        </p:nvSpPr>
        <p:spPr>
          <a:xfrm>
            <a:off x="1800003" y="-436206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44D49-7E56-BBAD-B349-3AED6F083A0D}"/>
              </a:ext>
            </a:extLst>
          </p:cNvPr>
          <p:cNvSpPr txBox="1"/>
          <p:nvPr/>
        </p:nvSpPr>
        <p:spPr>
          <a:xfrm>
            <a:off x="194730" y="468780"/>
            <a:ext cx="2631995" cy="4867967"/>
          </a:xfrm>
          <a:custGeom>
            <a:avLst/>
            <a:gdLst/>
            <a:ahLst/>
            <a:cxnLst/>
            <a:rect l="l" t="t" r="r" b="b"/>
            <a:pathLst>
              <a:path w="2271062" h="3627351">
                <a:moveTo>
                  <a:pt x="1117620" y="3618756"/>
                </a:moveTo>
                <a:cubicBezTo>
                  <a:pt x="1118206" y="3618756"/>
                  <a:pt x="1118760" y="3618870"/>
                  <a:pt x="1119280" y="3619098"/>
                </a:cubicBezTo>
                <a:cubicBezTo>
                  <a:pt x="1119801" y="3619326"/>
                  <a:pt x="1120252" y="3619635"/>
                  <a:pt x="1120632" y="3620026"/>
                </a:cubicBezTo>
                <a:cubicBezTo>
                  <a:pt x="1121011" y="3620417"/>
                  <a:pt x="1121315" y="3620878"/>
                  <a:pt x="1121543" y="3621410"/>
                </a:cubicBezTo>
                <a:cubicBezTo>
                  <a:pt x="1121771" y="3621941"/>
                  <a:pt x="1121885" y="3622500"/>
                  <a:pt x="1121885" y="3623086"/>
                </a:cubicBezTo>
                <a:cubicBezTo>
                  <a:pt x="1121885" y="3623672"/>
                  <a:pt x="1121771" y="3624226"/>
                  <a:pt x="1121543" y="3624747"/>
                </a:cubicBezTo>
                <a:cubicBezTo>
                  <a:pt x="1121315" y="3625268"/>
                  <a:pt x="1121011" y="3625718"/>
                  <a:pt x="1120632" y="3626098"/>
                </a:cubicBezTo>
                <a:cubicBezTo>
                  <a:pt x="1120252" y="3626478"/>
                  <a:pt x="1119801" y="3626781"/>
                  <a:pt x="1119280" y="3627009"/>
                </a:cubicBezTo>
                <a:cubicBezTo>
                  <a:pt x="1118760" y="3627237"/>
                  <a:pt x="1118206" y="3627351"/>
                  <a:pt x="1117620" y="3627351"/>
                </a:cubicBezTo>
                <a:cubicBezTo>
                  <a:pt x="1117012" y="3627351"/>
                  <a:pt x="1116448" y="3627237"/>
                  <a:pt x="1115927" y="3627009"/>
                </a:cubicBezTo>
                <a:cubicBezTo>
                  <a:pt x="1115406" y="3626781"/>
                  <a:pt x="1114951" y="3626478"/>
                  <a:pt x="1114560" y="3626098"/>
                </a:cubicBezTo>
                <a:cubicBezTo>
                  <a:pt x="1114169" y="3625718"/>
                  <a:pt x="1113860" y="3625268"/>
                  <a:pt x="1113632" y="3624747"/>
                </a:cubicBezTo>
                <a:cubicBezTo>
                  <a:pt x="1113404" y="3624226"/>
                  <a:pt x="1113290" y="3623672"/>
                  <a:pt x="1113290" y="3623086"/>
                </a:cubicBezTo>
                <a:cubicBezTo>
                  <a:pt x="1113290" y="3622500"/>
                  <a:pt x="1113404" y="3621941"/>
                  <a:pt x="1113632" y="3621410"/>
                </a:cubicBezTo>
                <a:cubicBezTo>
                  <a:pt x="1113860" y="3620878"/>
                  <a:pt x="1114169" y="3620417"/>
                  <a:pt x="1114560" y="3620026"/>
                </a:cubicBezTo>
                <a:cubicBezTo>
                  <a:pt x="1114951" y="3619635"/>
                  <a:pt x="1115406" y="3619326"/>
                  <a:pt x="1115927" y="3619098"/>
                </a:cubicBezTo>
                <a:cubicBezTo>
                  <a:pt x="1116448" y="3618870"/>
                  <a:pt x="1117012" y="3618756"/>
                  <a:pt x="1117620" y="3618756"/>
                </a:cubicBezTo>
                <a:close/>
                <a:moveTo>
                  <a:pt x="984335" y="3598311"/>
                </a:moveTo>
                <a:cubicBezTo>
                  <a:pt x="982642" y="3598311"/>
                  <a:pt x="981193" y="3598642"/>
                  <a:pt x="979989" y="3599304"/>
                </a:cubicBezTo>
                <a:cubicBezTo>
                  <a:pt x="978784" y="3599966"/>
                  <a:pt x="977797" y="3600851"/>
                  <a:pt x="977026" y="3601957"/>
                </a:cubicBezTo>
                <a:cubicBezTo>
                  <a:pt x="976256" y="3603064"/>
                  <a:pt x="975692" y="3604350"/>
                  <a:pt x="975333" y="3605815"/>
                </a:cubicBezTo>
                <a:cubicBezTo>
                  <a:pt x="974975" y="3607280"/>
                  <a:pt x="974796" y="3608816"/>
                  <a:pt x="974796" y="3610422"/>
                </a:cubicBezTo>
                <a:cubicBezTo>
                  <a:pt x="974796" y="3612441"/>
                  <a:pt x="975019" y="3614209"/>
                  <a:pt x="975464" y="3615729"/>
                </a:cubicBezTo>
                <a:cubicBezTo>
                  <a:pt x="975908" y="3617248"/>
                  <a:pt x="976543" y="3618512"/>
                  <a:pt x="977368" y="3619521"/>
                </a:cubicBezTo>
                <a:cubicBezTo>
                  <a:pt x="978193" y="3620531"/>
                  <a:pt x="979191" y="3621290"/>
                  <a:pt x="980363" y="3621800"/>
                </a:cubicBezTo>
                <a:cubicBezTo>
                  <a:pt x="981535" y="3622310"/>
                  <a:pt x="982859" y="3622565"/>
                  <a:pt x="984335" y="3622565"/>
                </a:cubicBezTo>
                <a:cubicBezTo>
                  <a:pt x="986028" y="3622565"/>
                  <a:pt x="987477" y="3622234"/>
                  <a:pt x="988681" y="3621573"/>
                </a:cubicBezTo>
                <a:cubicBezTo>
                  <a:pt x="989886" y="3620910"/>
                  <a:pt x="990874" y="3620026"/>
                  <a:pt x="991644" y="3618919"/>
                </a:cubicBezTo>
                <a:cubicBezTo>
                  <a:pt x="992414" y="3617812"/>
                  <a:pt x="992979" y="3616526"/>
                  <a:pt x="993337" y="3615061"/>
                </a:cubicBezTo>
                <a:cubicBezTo>
                  <a:pt x="993695" y="3613596"/>
                  <a:pt x="993874" y="3612050"/>
                  <a:pt x="993874" y="3610422"/>
                </a:cubicBezTo>
                <a:cubicBezTo>
                  <a:pt x="993874" y="3608404"/>
                  <a:pt x="993652" y="3606640"/>
                  <a:pt x="993207" y="3605132"/>
                </a:cubicBezTo>
                <a:cubicBezTo>
                  <a:pt x="992762" y="3603623"/>
                  <a:pt x="992127" y="3602364"/>
                  <a:pt x="991302" y="3601355"/>
                </a:cubicBezTo>
                <a:cubicBezTo>
                  <a:pt x="990477" y="3600346"/>
                  <a:pt x="989474" y="3599586"/>
                  <a:pt x="988291" y="3599076"/>
                </a:cubicBezTo>
                <a:cubicBezTo>
                  <a:pt x="987108" y="3598566"/>
                  <a:pt x="985789" y="3598311"/>
                  <a:pt x="984335" y="3598311"/>
                </a:cubicBezTo>
                <a:close/>
                <a:moveTo>
                  <a:pt x="565235" y="3598311"/>
                </a:moveTo>
                <a:cubicBezTo>
                  <a:pt x="563542" y="3598311"/>
                  <a:pt x="562094" y="3598642"/>
                  <a:pt x="560889" y="3599304"/>
                </a:cubicBezTo>
                <a:cubicBezTo>
                  <a:pt x="559684" y="3599966"/>
                  <a:pt x="558697" y="3600851"/>
                  <a:pt x="557926" y="3601957"/>
                </a:cubicBezTo>
                <a:cubicBezTo>
                  <a:pt x="557156" y="3603064"/>
                  <a:pt x="556592" y="3604350"/>
                  <a:pt x="556233" y="3605815"/>
                </a:cubicBezTo>
                <a:cubicBezTo>
                  <a:pt x="555875" y="3607280"/>
                  <a:pt x="555696" y="3608816"/>
                  <a:pt x="555696" y="3610422"/>
                </a:cubicBezTo>
                <a:cubicBezTo>
                  <a:pt x="555696" y="3612441"/>
                  <a:pt x="555919" y="3614209"/>
                  <a:pt x="556364" y="3615729"/>
                </a:cubicBezTo>
                <a:cubicBezTo>
                  <a:pt x="556809" y="3617248"/>
                  <a:pt x="557443" y="3618512"/>
                  <a:pt x="558268" y="3619521"/>
                </a:cubicBezTo>
                <a:cubicBezTo>
                  <a:pt x="559093" y="3620531"/>
                  <a:pt x="560091" y="3621290"/>
                  <a:pt x="561263" y="3621800"/>
                </a:cubicBezTo>
                <a:cubicBezTo>
                  <a:pt x="562435" y="3622310"/>
                  <a:pt x="563759" y="3622565"/>
                  <a:pt x="565235" y="3622565"/>
                </a:cubicBezTo>
                <a:cubicBezTo>
                  <a:pt x="566928" y="3622565"/>
                  <a:pt x="568377" y="3622234"/>
                  <a:pt x="569581" y="3621573"/>
                </a:cubicBezTo>
                <a:cubicBezTo>
                  <a:pt x="570786" y="3620910"/>
                  <a:pt x="571774" y="3620026"/>
                  <a:pt x="572544" y="3618919"/>
                </a:cubicBezTo>
                <a:cubicBezTo>
                  <a:pt x="573315" y="3617812"/>
                  <a:pt x="573879" y="3616526"/>
                  <a:pt x="574237" y="3615061"/>
                </a:cubicBezTo>
                <a:cubicBezTo>
                  <a:pt x="574595" y="3613596"/>
                  <a:pt x="574774" y="3612050"/>
                  <a:pt x="574774" y="3610422"/>
                </a:cubicBezTo>
                <a:cubicBezTo>
                  <a:pt x="574774" y="3608404"/>
                  <a:pt x="574552" y="3606640"/>
                  <a:pt x="574107" y="3605132"/>
                </a:cubicBezTo>
                <a:cubicBezTo>
                  <a:pt x="573662" y="3603623"/>
                  <a:pt x="573027" y="3602364"/>
                  <a:pt x="572202" y="3601355"/>
                </a:cubicBezTo>
                <a:cubicBezTo>
                  <a:pt x="571377" y="3600346"/>
                  <a:pt x="570374" y="3599586"/>
                  <a:pt x="569191" y="3599076"/>
                </a:cubicBezTo>
                <a:cubicBezTo>
                  <a:pt x="568008" y="3598566"/>
                  <a:pt x="566689" y="3598311"/>
                  <a:pt x="565235" y="3598311"/>
                </a:cubicBezTo>
                <a:close/>
                <a:moveTo>
                  <a:pt x="1051075" y="3598018"/>
                </a:moveTo>
                <a:cubicBezTo>
                  <a:pt x="1049838" y="3598018"/>
                  <a:pt x="1048710" y="3598257"/>
                  <a:pt x="1047689" y="3598734"/>
                </a:cubicBezTo>
                <a:cubicBezTo>
                  <a:pt x="1046669" y="3599212"/>
                  <a:pt x="1045790" y="3599885"/>
                  <a:pt x="1045052" y="3600753"/>
                </a:cubicBezTo>
                <a:cubicBezTo>
                  <a:pt x="1044314" y="3601621"/>
                  <a:pt x="1043718" y="3602663"/>
                  <a:pt x="1043262" y="3603878"/>
                </a:cubicBezTo>
                <a:cubicBezTo>
                  <a:pt x="1042806" y="3605094"/>
                  <a:pt x="1042524" y="3606428"/>
                  <a:pt x="1042415" y="3607883"/>
                </a:cubicBezTo>
                <a:lnTo>
                  <a:pt x="1059605" y="3607883"/>
                </a:lnTo>
                <a:cubicBezTo>
                  <a:pt x="1059670" y="3606428"/>
                  <a:pt x="1059529" y="3605099"/>
                  <a:pt x="1059182" y="3603895"/>
                </a:cubicBezTo>
                <a:cubicBezTo>
                  <a:pt x="1058835" y="3602690"/>
                  <a:pt x="1058297" y="3601654"/>
                  <a:pt x="1057570" y="3600785"/>
                </a:cubicBezTo>
                <a:cubicBezTo>
                  <a:pt x="1056843" y="3599917"/>
                  <a:pt x="1055937" y="3599239"/>
                  <a:pt x="1054852" y="3598751"/>
                </a:cubicBezTo>
                <a:cubicBezTo>
                  <a:pt x="1053767" y="3598262"/>
                  <a:pt x="1052508" y="3598018"/>
                  <a:pt x="1051075" y="3598018"/>
                </a:cubicBezTo>
                <a:close/>
                <a:moveTo>
                  <a:pt x="317650" y="3598018"/>
                </a:moveTo>
                <a:cubicBezTo>
                  <a:pt x="316413" y="3598018"/>
                  <a:pt x="315285" y="3598257"/>
                  <a:pt x="314264" y="3598734"/>
                </a:cubicBezTo>
                <a:cubicBezTo>
                  <a:pt x="313244" y="3599212"/>
                  <a:pt x="312365" y="3599885"/>
                  <a:pt x="311627" y="3600753"/>
                </a:cubicBezTo>
                <a:cubicBezTo>
                  <a:pt x="310890" y="3601621"/>
                  <a:pt x="310293" y="3602663"/>
                  <a:pt x="309837" y="3603878"/>
                </a:cubicBezTo>
                <a:cubicBezTo>
                  <a:pt x="309381" y="3605094"/>
                  <a:pt x="309099" y="3606428"/>
                  <a:pt x="308990" y="3607883"/>
                </a:cubicBezTo>
                <a:lnTo>
                  <a:pt x="326180" y="3607883"/>
                </a:lnTo>
                <a:cubicBezTo>
                  <a:pt x="326245" y="3606428"/>
                  <a:pt x="326104" y="3605099"/>
                  <a:pt x="325757" y="3603895"/>
                </a:cubicBezTo>
                <a:cubicBezTo>
                  <a:pt x="325410" y="3602690"/>
                  <a:pt x="324872" y="3601654"/>
                  <a:pt x="324145" y="3600785"/>
                </a:cubicBezTo>
                <a:cubicBezTo>
                  <a:pt x="323418" y="3599917"/>
                  <a:pt x="322512" y="3599239"/>
                  <a:pt x="321427" y="3598751"/>
                </a:cubicBezTo>
                <a:cubicBezTo>
                  <a:pt x="320342" y="3598262"/>
                  <a:pt x="319083" y="3598018"/>
                  <a:pt x="317650" y="3598018"/>
                </a:cubicBezTo>
                <a:close/>
                <a:moveTo>
                  <a:pt x="108100" y="3598018"/>
                </a:moveTo>
                <a:cubicBezTo>
                  <a:pt x="106863" y="3598018"/>
                  <a:pt x="105735" y="3598257"/>
                  <a:pt x="104714" y="3598734"/>
                </a:cubicBezTo>
                <a:cubicBezTo>
                  <a:pt x="103694" y="3599212"/>
                  <a:pt x="102815" y="3599885"/>
                  <a:pt x="102077" y="3600753"/>
                </a:cubicBezTo>
                <a:cubicBezTo>
                  <a:pt x="101340" y="3601621"/>
                  <a:pt x="100743" y="3602663"/>
                  <a:pt x="100287" y="3603878"/>
                </a:cubicBezTo>
                <a:cubicBezTo>
                  <a:pt x="99831" y="3605094"/>
                  <a:pt x="99549" y="3606428"/>
                  <a:pt x="99440" y="3607883"/>
                </a:cubicBezTo>
                <a:lnTo>
                  <a:pt x="116630" y="3607883"/>
                </a:lnTo>
                <a:cubicBezTo>
                  <a:pt x="116695" y="3606428"/>
                  <a:pt x="116554" y="3605099"/>
                  <a:pt x="116207" y="3603895"/>
                </a:cubicBezTo>
                <a:cubicBezTo>
                  <a:pt x="115860" y="3602690"/>
                  <a:pt x="115322" y="3601654"/>
                  <a:pt x="114595" y="3600785"/>
                </a:cubicBezTo>
                <a:cubicBezTo>
                  <a:pt x="113868" y="3599917"/>
                  <a:pt x="112962" y="3599239"/>
                  <a:pt x="111877" y="3598751"/>
                </a:cubicBezTo>
                <a:cubicBezTo>
                  <a:pt x="110792" y="3598262"/>
                  <a:pt x="109533" y="3598018"/>
                  <a:pt x="108100" y="3598018"/>
                </a:cubicBezTo>
                <a:close/>
                <a:moveTo>
                  <a:pt x="930055" y="3594079"/>
                </a:moveTo>
                <a:lnTo>
                  <a:pt x="936501" y="3594079"/>
                </a:lnTo>
                <a:lnTo>
                  <a:pt x="944510" y="3615696"/>
                </a:lnTo>
                <a:lnTo>
                  <a:pt x="946235" y="3620970"/>
                </a:lnTo>
                <a:lnTo>
                  <a:pt x="948026" y="3615566"/>
                </a:lnTo>
                <a:lnTo>
                  <a:pt x="955969" y="3594079"/>
                </a:lnTo>
                <a:lnTo>
                  <a:pt x="962188" y="3594079"/>
                </a:lnTo>
                <a:lnTo>
                  <a:pt x="949361" y="3626765"/>
                </a:lnTo>
                <a:lnTo>
                  <a:pt x="942849" y="3626765"/>
                </a:lnTo>
                <a:close/>
                <a:moveTo>
                  <a:pt x="725030" y="3594079"/>
                </a:moveTo>
                <a:lnTo>
                  <a:pt x="740429" y="3594079"/>
                </a:lnTo>
                <a:lnTo>
                  <a:pt x="740429" y="3622045"/>
                </a:lnTo>
                <a:lnTo>
                  <a:pt x="750163" y="3622045"/>
                </a:lnTo>
                <a:lnTo>
                  <a:pt x="750163" y="3626765"/>
                </a:lnTo>
                <a:lnTo>
                  <a:pt x="723956" y="3626765"/>
                </a:lnTo>
                <a:lnTo>
                  <a:pt x="723956" y="3622045"/>
                </a:lnTo>
                <a:lnTo>
                  <a:pt x="734699" y="3622045"/>
                </a:lnTo>
                <a:lnTo>
                  <a:pt x="734699" y="3598767"/>
                </a:lnTo>
                <a:lnTo>
                  <a:pt x="725030" y="3598767"/>
                </a:lnTo>
                <a:close/>
                <a:moveTo>
                  <a:pt x="681461" y="3594079"/>
                </a:moveTo>
                <a:lnTo>
                  <a:pt x="686995" y="3594079"/>
                </a:lnTo>
                <a:lnTo>
                  <a:pt x="689730" y="3616282"/>
                </a:lnTo>
                <a:lnTo>
                  <a:pt x="690316" y="3621231"/>
                </a:lnTo>
                <a:lnTo>
                  <a:pt x="691716" y="3616901"/>
                </a:lnTo>
                <a:lnTo>
                  <a:pt x="696469" y="3602218"/>
                </a:lnTo>
                <a:lnTo>
                  <a:pt x="700538" y="3602218"/>
                </a:lnTo>
                <a:lnTo>
                  <a:pt x="705650" y="3616705"/>
                </a:lnTo>
                <a:lnTo>
                  <a:pt x="707115" y="3621035"/>
                </a:lnTo>
                <a:lnTo>
                  <a:pt x="707603" y="3616445"/>
                </a:lnTo>
                <a:lnTo>
                  <a:pt x="710143" y="3594079"/>
                </a:lnTo>
                <a:lnTo>
                  <a:pt x="715742" y="3594079"/>
                </a:lnTo>
                <a:lnTo>
                  <a:pt x="710989" y="3626765"/>
                </a:lnTo>
                <a:lnTo>
                  <a:pt x="704120" y="3626765"/>
                </a:lnTo>
                <a:lnTo>
                  <a:pt x="699399" y="3613092"/>
                </a:lnTo>
                <a:lnTo>
                  <a:pt x="698455" y="3609771"/>
                </a:lnTo>
                <a:lnTo>
                  <a:pt x="697381" y="3613287"/>
                </a:lnTo>
                <a:lnTo>
                  <a:pt x="692855" y="3626765"/>
                </a:lnTo>
                <a:lnTo>
                  <a:pt x="686181" y="3626765"/>
                </a:lnTo>
                <a:close/>
                <a:moveTo>
                  <a:pt x="410705" y="3594079"/>
                </a:moveTo>
                <a:lnTo>
                  <a:pt x="426104" y="3594079"/>
                </a:lnTo>
                <a:lnTo>
                  <a:pt x="426104" y="3622045"/>
                </a:lnTo>
                <a:lnTo>
                  <a:pt x="435838" y="3622045"/>
                </a:lnTo>
                <a:lnTo>
                  <a:pt x="435838" y="3626765"/>
                </a:lnTo>
                <a:lnTo>
                  <a:pt x="409631" y="3626765"/>
                </a:lnTo>
                <a:lnTo>
                  <a:pt x="409631" y="3622045"/>
                </a:lnTo>
                <a:lnTo>
                  <a:pt x="420374" y="3622045"/>
                </a:lnTo>
                <a:lnTo>
                  <a:pt x="420374" y="3598767"/>
                </a:lnTo>
                <a:lnTo>
                  <a:pt x="410705" y="3598767"/>
                </a:lnTo>
                <a:close/>
                <a:moveTo>
                  <a:pt x="201155" y="3594079"/>
                </a:moveTo>
                <a:lnTo>
                  <a:pt x="216554" y="3594079"/>
                </a:lnTo>
                <a:lnTo>
                  <a:pt x="216554" y="3622045"/>
                </a:lnTo>
                <a:lnTo>
                  <a:pt x="226288" y="3622045"/>
                </a:lnTo>
                <a:lnTo>
                  <a:pt x="226288" y="3626765"/>
                </a:lnTo>
                <a:lnTo>
                  <a:pt x="200081" y="3626765"/>
                </a:lnTo>
                <a:lnTo>
                  <a:pt x="200081" y="3622045"/>
                </a:lnTo>
                <a:lnTo>
                  <a:pt x="210824" y="3622045"/>
                </a:lnTo>
                <a:lnTo>
                  <a:pt x="210824" y="3598767"/>
                </a:lnTo>
                <a:lnTo>
                  <a:pt x="201155" y="3598767"/>
                </a:lnTo>
                <a:close/>
                <a:moveTo>
                  <a:pt x="157586" y="3594079"/>
                </a:moveTo>
                <a:lnTo>
                  <a:pt x="163120" y="3594079"/>
                </a:lnTo>
                <a:lnTo>
                  <a:pt x="165855" y="3616282"/>
                </a:lnTo>
                <a:lnTo>
                  <a:pt x="166441" y="3621231"/>
                </a:lnTo>
                <a:lnTo>
                  <a:pt x="167841" y="3616901"/>
                </a:lnTo>
                <a:lnTo>
                  <a:pt x="172594" y="3602218"/>
                </a:lnTo>
                <a:lnTo>
                  <a:pt x="176664" y="3602218"/>
                </a:lnTo>
                <a:lnTo>
                  <a:pt x="181775" y="3616705"/>
                </a:lnTo>
                <a:lnTo>
                  <a:pt x="183240" y="3621035"/>
                </a:lnTo>
                <a:lnTo>
                  <a:pt x="183728" y="3616445"/>
                </a:lnTo>
                <a:lnTo>
                  <a:pt x="186268" y="3594079"/>
                </a:lnTo>
                <a:lnTo>
                  <a:pt x="191867" y="3594079"/>
                </a:lnTo>
                <a:lnTo>
                  <a:pt x="187114" y="3626765"/>
                </a:lnTo>
                <a:lnTo>
                  <a:pt x="180245" y="3626765"/>
                </a:lnTo>
                <a:lnTo>
                  <a:pt x="175524" y="3613092"/>
                </a:lnTo>
                <a:lnTo>
                  <a:pt x="174580" y="3609771"/>
                </a:lnTo>
                <a:lnTo>
                  <a:pt x="173506" y="3613287"/>
                </a:lnTo>
                <a:lnTo>
                  <a:pt x="168980" y="3626765"/>
                </a:lnTo>
                <a:lnTo>
                  <a:pt x="162306" y="3626765"/>
                </a:lnTo>
                <a:close/>
                <a:moveTo>
                  <a:pt x="1090575" y="3593493"/>
                </a:moveTo>
                <a:cubicBezTo>
                  <a:pt x="1091856" y="3593493"/>
                  <a:pt x="1093277" y="3593563"/>
                  <a:pt x="1094840" y="3593704"/>
                </a:cubicBezTo>
                <a:cubicBezTo>
                  <a:pt x="1096403" y="3593845"/>
                  <a:pt x="1098031" y="3594090"/>
                  <a:pt x="1099723" y="3594437"/>
                </a:cubicBezTo>
                <a:lnTo>
                  <a:pt x="1099723" y="3599483"/>
                </a:lnTo>
                <a:cubicBezTo>
                  <a:pt x="1097944" y="3599049"/>
                  <a:pt x="1096256" y="3598729"/>
                  <a:pt x="1094661" y="3598523"/>
                </a:cubicBezTo>
                <a:cubicBezTo>
                  <a:pt x="1093066" y="3598317"/>
                  <a:pt x="1091682" y="3598213"/>
                  <a:pt x="1090510" y="3598213"/>
                </a:cubicBezTo>
                <a:cubicBezTo>
                  <a:pt x="1089099" y="3598213"/>
                  <a:pt x="1087911" y="3598322"/>
                  <a:pt x="1086945" y="3598539"/>
                </a:cubicBezTo>
                <a:cubicBezTo>
                  <a:pt x="1085979" y="3598756"/>
                  <a:pt x="1085198" y="3599054"/>
                  <a:pt x="1084601" y="3599434"/>
                </a:cubicBezTo>
                <a:cubicBezTo>
                  <a:pt x="1084004" y="3599814"/>
                  <a:pt x="1083576" y="3600259"/>
                  <a:pt x="1083315" y="3600769"/>
                </a:cubicBezTo>
                <a:cubicBezTo>
                  <a:pt x="1083055" y="3601279"/>
                  <a:pt x="1082924" y="3601827"/>
                  <a:pt x="1082924" y="3602413"/>
                </a:cubicBezTo>
                <a:cubicBezTo>
                  <a:pt x="1082924" y="3602999"/>
                  <a:pt x="1083038" y="3603531"/>
                  <a:pt x="1083266" y="3604008"/>
                </a:cubicBezTo>
                <a:cubicBezTo>
                  <a:pt x="1083494" y="3604486"/>
                  <a:pt x="1083917" y="3604947"/>
                  <a:pt x="1084536" y="3605392"/>
                </a:cubicBezTo>
                <a:cubicBezTo>
                  <a:pt x="1085155" y="3605837"/>
                  <a:pt x="1086017" y="3606282"/>
                  <a:pt x="1087124" y="3606727"/>
                </a:cubicBezTo>
                <a:cubicBezTo>
                  <a:pt x="1088231" y="3607172"/>
                  <a:pt x="1089674" y="3607655"/>
                  <a:pt x="1091454" y="3608176"/>
                </a:cubicBezTo>
                <a:cubicBezTo>
                  <a:pt x="1093386" y="3608740"/>
                  <a:pt x="1095014" y="3609331"/>
                  <a:pt x="1096338" y="3609950"/>
                </a:cubicBezTo>
                <a:cubicBezTo>
                  <a:pt x="1097662" y="3610569"/>
                  <a:pt x="1098736" y="3611258"/>
                  <a:pt x="1099561" y="3612017"/>
                </a:cubicBezTo>
                <a:cubicBezTo>
                  <a:pt x="1100385" y="3612777"/>
                  <a:pt x="1100977" y="3613634"/>
                  <a:pt x="1101335" y="3614589"/>
                </a:cubicBezTo>
                <a:cubicBezTo>
                  <a:pt x="1101693" y="3615544"/>
                  <a:pt x="1101872" y="3616629"/>
                  <a:pt x="1101872" y="3617845"/>
                </a:cubicBezTo>
                <a:cubicBezTo>
                  <a:pt x="1101872" y="3618995"/>
                  <a:pt x="1101677" y="3620026"/>
                  <a:pt x="1101286" y="3620938"/>
                </a:cubicBezTo>
                <a:cubicBezTo>
                  <a:pt x="1100895" y="3621849"/>
                  <a:pt x="1100364" y="3622658"/>
                  <a:pt x="1099691" y="3623363"/>
                </a:cubicBezTo>
                <a:cubicBezTo>
                  <a:pt x="1099018" y="3624068"/>
                  <a:pt x="1098237" y="3624671"/>
                  <a:pt x="1097347" y="3625170"/>
                </a:cubicBezTo>
                <a:cubicBezTo>
                  <a:pt x="1096457" y="3625669"/>
                  <a:pt x="1095507" y="3626082"/>
                  <a:pt x="1094498" y="3626407"/>
                </a:cubicBezTo>
                <a:cubicBezTo>
                  <a:pt x="1093489" y="3626733"/>
                  <a:pt x="1092453" y="3626971"/>
                  <a:pt x="1091389" y="3627123"/>
                </a:cubicBezTo>
                <a:cubicBezTo>
                  <a:pt x="1090326" y="3627275"/>
                  <a:pt x="1089284" y="3627351"/>
                  <a:pt x="1088264" y="3627351"/>
                </a:cubicBezTo>
                <a:cubicBezTo>
                  <a:pt x="1086050" y="3627351"/>
                  <a:pt x="1084015" y="3627254"/>
                  <a:pt x="1082159" y="3627058"/>
                </a:cubicBezTo>
                <a:cubicBezTo>
                  <a:pt x="1080304" y="3626863"/>
                  <a:pt x="1078486" y="3626548"/>
                  <a:pt x="1076706" y="3626114"/>
                </a:cubicBezTo>
                <a:lnTo>
                  <a:pt x="1076706" y="3620905"/>
                </a:lnTo>
                <a:cubicBezTo>
                  <a:pt x="1078616" y="3621448"/>
                  <a:pt x="1080515" y="3621860"/>
                  <a:pt x="1082404" y="3622142"/>
                </a:cubicBezTo>
                <a:cubicBezTo>
                  <a:pt x="1084292" y="3622424"/>
                  <a:pt x="1086169" y="3622565"/>
                  <a:pt x="1088036" y="3622565"/>
                </a:cubicBezTo>
                <a:cubicBezTo>
                  <a:pt x="1090749" y="3622565"/>
                  <a:pt x="1092756" y="3622196"/>
                  <a:pt x="1094059" y="3621459"/>
                </a:cubicBezTo>
                <a:cubicBezTo>
                  <a:pt x="1095361" y="3620721"/>
                  <a:pt x="1096012" y="3619668"/>
                  <a:pt x="1096012" y="3618301"/>
                </a:cubicBezTo>
                <a:cubicBezTo>
                  <a:pt x="1096012" y="3617715"/>
                  <a:pt x="1095909" y="3617188"/>
                  <a:pt x="1095703" y="3616722"/>
                </a:cubicBezTo>
                <a:cubicBezTo>
                  <a:pt x="1095497" y="3616255"/>
                  <a:pt x="1095122" y="3615810"/>
                  <a:pt x="1094580" y="3615387"/>
                </a:cubicBezTo>
                <a:cubicBezTo>
                  <a:pt x="1094037" y="3614964"/>
                  <a:pt x="1093196" y="3614524"/>
                  <a:pt x="1092056" y="3614068"/>
                </a:cubicBezTo>
                <a:cubicBezTo>
                  <a:pt x="1090917" y="3613613"/>
                  <a:pt x="1089360" y="3613092"/>
                  <a:pt x="1087385" y="3612506"/>
                </a:cubicBezTo>
                <a:cubicBezTo>
                  <a:pt x="1085909" y="3612071"/>
                  <a:pt x="1084547" y="3611578"/>
                  <a:pt x="1083299" y="3611024"/>
                </a:cubicBezTo>
                <a:cubicBezTo>
                  <a:pt x="1082051" y="3610471"/>
                  <a:pt x="1080971" y="3609814"/>
                  <a:pt x="1080060" y="3609055"/>
                </a:cubicBezTo>
                <a:cubicBezTo>
                  <a:pt x="1079148" y="3608295"/>
                  <a:pt x="1078432" y="3607405"/>
                  <a:pt x="1077911" y="3606385"/>
                </a:cubicBezTo>
                <a:cubicBezTo>
                  <a:pt x="1077390" y="3605365"/>
                  <a:pt x="1077129" y="3604160"/>
                  <a:pt x="1077129" y="3602771"/>
                </a:cubicBezTo>
                <a:cubicBezTo>
                  <a:pt x="1077129" y="3601860"/>
                  <a:pt x="1077341" y="3600861"/>
                  <a:pt x="1077764" y="3599776"/>
                </a:cubicBezTo>
                <a:cubicBezTo>
                  <a:pt x="1078188" y="3598691"/>
                  <a:pt x="1078909" y="3597682"/>
                  <a:pt x="1079929" y="3596748"/>
                </a:cubicBezTo>
                <a:cubicBezTo>
                  <a:pt x="1080949" y="3595815"/>
                  <a:pt x="1082328" y="3595039"/>
                  <a:pt x="1084064" y="3594421"/>
                </a:cubicBezTo>
                <a:cubicBezTo>
                  <a:pt x="1085800" y="3593802"/>
                  <a:pt x="1087971" y="3593493"/>
                  <a:pt x="1090575" y="3593493"/>
                </a:cubicBezTo>
                <a:close/>
                <a:moveTo>
                  <a:pt x="1051336" y="3593493"/>
                </a:moveTo>
                <a:cubicBezTo>
                  <a:pt x="1053615" y="3593493"/>
                  <a:pt x="1055633" y="3593851"/>
                  <a:pt x="1057391" y="3594567"/>
                </a:cubicBezTo>
                <a:cubicBezTo>
                  <a:pt x="1059149" y="3595283"/>
                  <a:pt x="1060631" y="3596298"/>
                  <a:pt x="1061835" y="3597611"/>
                </a:cubicBezTo>
                <a:cubicBezTo>
                  <a:pt x="1063040" y="3598924"/>
                  <a:pt x="1063951" y="3600520"/>
                  <a:pt x="1064570" y="3602397"/>
                </a:cubicBezTo>
                <a:cubicBezTo>
                  <a:pt x="1065188" y="3604274"/>
                  <a:pt x="1065498" y="3606374"/>
                  <a:pt x="1065498" y="3608697"/>
                </a:cubicBezTo>
                <a:cubicBezTo>
                  <a:pt x="1065498" y="3609500"/>
                  <a:pt x="1065487" y="3610172"/>
                  <a:pt x="1065465" y="3610715"/>
                </a:cubicBezTo>
                <a:cubicBezTo>
                  <a:pt x="1065443" y="3611258"/>
                  <a:pt x="1065411" y="3611768"/>
                  <a:pt x="1065367" y="3612245"/>
                </a:cubicBezTo>
                <a:lnTo>
                  <a:pt x="1042415" y="3612245"/>
                </a:lnTo>
                <a:cubicBezTo>
                  <a:pt x="1042415" y="3615588"/>
                  <a:pt x="1043349" y="3618154"/>
                  <a:pt x="1045215" y="3619945"/>
                </a:cubicBezTo>
                <a:cubicBezTo>
                  <a:pt x="1047082" y="3621735"/>
                  <a:pt x="1049773" y="3622631"/>
                  <a:pt x="1053289" y="3622631"/>
                </a:cubicBezTo>
                <a:cubicBezTo>
                  <a:pt x="1054244" y="3622631"/>
                  <a:pt x="1055199" y="3622593"/>
                  <a:pt x="1056154" y="3622517"/>
                </a:cubicBezTo>
                <a:cubicBezTo>
                  <a:pt x="1057109" y="3622441"/>
                  <a:pt x="1058031" y="3622338"/>
                  <a:pt x="1058921" y="3622207"/>
                </a:cubicBezTo>
                <a:cubicBezTo>
                  <a:pt x="1059811" y="3622077"/>
                  <a:pt x="1060663" y="3621931"/>
                  <a:pt x="1061477" y="3621768"/>
                </a:cubicBezTo>
                <a:cubicBezTo>
                  <a:pt x="1062291" y="3621605"/>
                  <a:pt x="1063045" y="3621426"/>
                  <a:pt x="1063740" y="3621231"/>
                </a:cubicBezTo>
                <a:lnTo>
                  <a:pt x="1063740" y="3625886"/>
                </a:lnTo>
                <a:cubicBezTo>
                  <a:pt x="1062199" y="3626320"/>
                  <a:pt x="1060457" y="3626673"/>
                  <a:pt x="1058514" y="3626944"/>
                </a:cubicBezTo>
                <a:cubicBezTo>
                  <a:pt x="1056572" y="3627216"/>
                  <a:pt x="1054559" y="3627351"/>
                  <a:pt x="1052475" y="3627351"/>
                </a:cubicBezTo>
                <a:cubicBezTo>
                  <a:pt x="1049675" y="3627351"/>
                  <a:pt x="1047266" y="3626971"/>
                  <a:pt x="1045248" y="3626212"/>
                </a:cubicBezTo>
                <a:cubicBezTo>
                  <a:pt x="1043229" y="3625452"/>
                  <a:pt x="1041574" y="3624351"/>
                  <a:pt x="1040283" y="3622907"/>
                </a:cubicBezTo>
                <a:cubicBezTo>
                  <a:pt x="1038992" y="3621464"/>
                  <a:pt x="1038037" y="3619695"/>
                  <a:pt x="1037418" y="3617601"/>
                </a:cubicBezTo>
                <a:cubicBezTo>
                  <a:pt x="1036799" y="3615506"/>
                  <a:pt x="1036490" y="3613135"/>
                  <a:pt x="1036490" y="3610487"/>
                </a:cubicBezTo>
                <a:cubicBezTo>
                  <a:pt x="1036490" y="3608186"/>
                  <a:pt x="1036821" y="3606011"/>
                  <a:pt x="1037483" y="3603960"/>
                </a:cubicBezTo>
                <a:cubicBezTo>
                  <a:pt x="1038145" y="3601909"/>
                  <a:pt x="1039111" y="3600107"/>
                  <a:pt x="1040381" y="3598555"/>
                </a:cubicBezTo>
                <a:cubicBezTo>
                  <a:pt x="1041650" y="3597003"/>
                  <a:pt x="1043208" y="3595772"/>
                  <a:pt x="1045052" y="3594860"/>
                </a:cubicBezTo>
                <a:cubicBezTo>
                  <a:pt x="1046897" y="3593949"/>
                  <a:pt x="1048992" y="3593493"/>
                  <a:pt x="1051336" y="3593493"/>
                </a:cubicBezTo>
                <a:close/>
                <a:moveTo>
                  <a:pt x="984661" y="3593493"/>
                </a:moveTo>
                <a:cubicBezTo>
                  <a:pt x="987005" y="3593493"/>
                  <a:pt x="989105" y="3593856"/>
                  <a:pt x="990960" y="3594583"/>
                </a:cubicBezTo>
                <a:cubicBezTo>
                  <a:pt x="992816" y="3595311"/>
                  <a:pt x="994390" y="3596374"/>
                  <a:pt x="995681" y="3597774"/>
                </a:cubicBezTo>
                <a:cubicBezTo>
                  <a:pt x="996972" y="3599174"/>
                  <a:pt x="997960" y="3600916"/>
                  <a:pt x="998644" y="3602999"/>
                </a:cubicBezTo>
                <a:cubicBezTo>
                  <a:pt x="999327" y="3605083"/>
                  <a:pt x="999669" y="3607470"/>
                  <a:pt x="999669" y="3610162"/>
                </a:cubicBezTo>
                <a:cubicBezTo>
                  <a:pt x="999669" y="3612701"/>
                  <a:pt x="999311" y="3615029"/>
                  <a:pt x="998595" y="3617145"/>
                </a:cubicBezTo>
                <a:cubicBezTo>
                  <a:pt x="997879" y="3619261"/>
                  <a:pt x="996848" y="3621073"/>
                  <a:pt x="995502" y="3622582"/>
                </a:cubicBezTo>
                <a:cubicBezTo>
                  <a:pt x="994156" y="3624090"/>
                  <a:pt x="992518" y="3625262"/>
                  <a:pt x="990586" y="3626098"/>
                </a:cubicBezTo>
                <a:cubicBezTo>
                  <a:pt x="988654" y="3626933"/>
                  <a:pt x="986462" y="3627351"/>
                  <a:pt x="984010" y="3627351"/>
                </a:cubicBezTo>
                <a:cubicBezTo>
                  <a:pt x="981666" y="3627351"/>
                  <a:pt x="979566" y="3626988"/>
                  <a:pt x="977710" y="3626261"/>
                </a:cubicBezTo>
                <a:cubicBezTo>
                  <a:pt x="975854" y="3625533"/>
                  <a:pt x="974281" y="3624465"/>
                  <a:pt x="972989" y="3623054"/>
                </a:cubicBezTo>
                <a:cubicBezTo>
                  <a:pt x="971698" y="3621643"/>
                  <a:pt x="970710" y="3619896"/>
                  <a:pt x="970027" y="3617812"/>
                </a:cubicBezTo>
                <a:cubicBezTo>
                  <a:pt x="969343" y="3615729"/>
                  <a:pt x="969001" y="3613330"/>
                  <a:pt x="969001" y="3610617"/>
                </a:cubicBezTo>
                <a:cubicBezTo>
                  <a:pt x="969001" y="3608078"/>
                  <a:pt x="969359" y="3605761"/>
                  <a:pt x="970076" y="3603667"/>
                </a:cubicBezTo>
                <a:cubicBezTo>
                  <a:pt x="970792" y="3601572"/>
                  <a:pt x="971823" y="3599771"/>
                  <a:pt x="973168" y="3598262"/>
                </a:cubicBezTo>
                <a:cubicBezTo>
                  <a:pt x="974514" y="3596754"/>
                  <a:pt x="976153" y="3595582"/>
                  <a:pt x="978084" y="3594746"/>
                </a:cubicBezTo>
                <a:cubicBezTo>
                  <a:pt x="980016" y="3593911"/>
                  <a:pt x="982208" y="3593493"/>
                  <a:pt x="984661" y="3593493"/>
                </a:cubicBezTo>
                <a:close/>
                <a:moveTo>
                  <a:pt x="634840" y="3593493"/>
                </a:moveTo>
                <a:cubicBezTo>
                  <a:pt x="638204" y="3593493"/>
                  <a:pt x="640749" y="3594486"/>
                  <a:pt x="642475" y="3596472"/>
                </a:cubicBezTo>
                <a:cubicBezTo>
                  <a:pt x="644200" y="3598458"/>
                  <a:pt x="645063" y="3601447"/>
                  <a:pt x="645063" y="3605441"/>
                </a:cubicBezTo>
                <a:lnTo>
                  <a:pt x="645063" y="3626765"/>
                </a:lnTo>
                <a:lnTo>
                  <a:pt x="639398" y="3626765"/>
                </a:lnTo>
                <a:lnTo>
                  <a:pt x="639398" y="3605897"/>
                </a:lnTo>
                <a:cubicBezTo>
                  <a:pt x="639398" y="3603336"/>
                  <a:pt x="638921" y="3601442"/>
                  <a:pt x="637966" y="3600216"/>
                </a:cubicBezTo>
                <a:cubicBezTo>
                  <a:pt x="637011" y="3598989"/>
                  <a:pt x="635589" y="3598376"/>
                  <a:pt x="633701" y="3598376"/>
                </a:cubicBezTo>
                <a:cubicBezTo>
                  <a:pt x="633006" y="3598376"/>
                  <a:pt x="632328" y="3598479"/>
                  <a:pt x="631666" y="3598686"/>
                </a:cubicBezTo>
                <a:cubicBezTo>
                  <a:pt x="631004" y="3598892"/>
                  <a:pt x="630315" y="3599250"/>
                  <a:pt x="629599" y="3599760"/>
                </a:cubicBezTo>
                <a:cubicBezTo>
                  <a:pt x="628883" y="3600270"/>
                  <a:pt x="628107" y="3600959"/>
                  <a:pt x="627271" y="3601827"/>
                </a:cubicBezTo>
                <a:cubicBezTo>
                  <a:pt x="626435" y="3602695"/>
                  <a:pt x="625497" y="3603781"/>
                  <a:pt x="624455" y="3605083"/>
                </a:cubicBezTo>
                <a:lnTo>
                  <a:pt x="624455" y="3626765"/>
                </a:lnTo>
                <a:lnTo>
                  <a:pt x="618790" y="3626765"/>
                </a:lnTo>
                <a:lnTo>
                  <a:pt x="618790" y="3594079"/>
                </a:lnTo>
                <a:lnTo>
                  <a:pt x="623836" y="3594079"/>
                </a:lnTo>
                <a:lnTo>
                  <a:pt x="624064" y="3599353"/>
                </a:lnTo>
                <a:cubicBezTo>
                  <a:pt x="625019" y="3598224"/>
                  <a:pt x="625942" y="3597286"/>
                  <a:pt x="626831" y="3596537"/>
                </a:cubicBezTo>
                <a:cubicBezTo>
                  <a:pt x="627721" y="3595788"/>
                  <a:pt x="628595" y="3595186"/>
                  <a:pt x="629452" y="3594730"/>
                </a:cubicBezTo>
                <a:cubicBezTo>
                  <a:pt x="630310" y="3594274"/>
                  <a:pt x="631183" y="3593954"/>
                  <a:pt x="632073" y="3593770"/>
                </a:cubicBezTo>
                <a:cubicBezTo>
                  <a:pt x="632963" y="3593585"/>
                  <a:pt x="633885" y="3593493"/>
                  <a:pt x="634840" y="3593493"/>
                </a:cubicBezTo>
                <a:close/>
                <a:moveTo>
                  <a:pt x="565561" y="3593493"/>
                </a:moveTo>
                <a:cubicBezTo>
                  <a:pt x="567905" y="3593493"/>
                  <a:pt x="570005" y="3593856"/>
                  <a:pt x="571860" y="3594583"/>
                </a:cubicBezTo>
                <a:cubicBezTo>
                  <a:pt x="573716" y="3595311"/>
                  <a:pt x="575290" y="3596374"/>
                  <a:pt x="576581" y="3597774"/>
                </a:cubicBezTo>
                <a:cubicBezTo>
                  <a:pt x="577872" y="3599174"/>
                  <a:pt x="578860" y="3600916"/>
                  <a:pt x="579544" y="3602999"/>
                </a:cubicBezTo>
                <a:cubicBezTo>
                  <a:pt x="580227" y="3605083"/>
                  <a:pt x="580569" y="3607470"/>
                  <a:pt x="580569" y="3610162"/>
                </a:cubicBezTo>
                <a:cubicBezTo>
                  <a:pt x="580569" y="3612701"/>
                  <a:pt x="580211" y="3615029"/>
                  <a:pt x="579495" y="3617145"/>
                </a:cubicBezTo>
                <a:cubicBezTo>
                  <a:pt x="578779" y="3619261"/>
                  <a:pt x="577748" y="3621073"/>
                  <a:pt x="576402" y="3622582"/>
                </a:cubicBezTo>
                <a:cubicBezTo>
                  <a:pt x="575056" y="3624090"/>
                  <a:pt x="573418" y="3625262"/>
                  <a:pt x="571486" y="3626098"/>
                </a:cubicBezTo>
                <a:cubicBezTo>
                  <a:pt x="569554" y="3626933"/>
                  <a:pt x="567362" y="3627351"/>
                  <a:pt x="564910" y="3627351"/>
                </a:cubicBezTo>
                <a:cubicBezTo>
                  <a:pt x="562566" y="3627351"/>
                  <a:pt x="560466" y="3626988"/>
                  <a:pt x="558610" y="3626261"/>
                </a:cubicBezTo>
                <a:cubicBezTo>
                  <a:pt x="556754" y="3625533"/>
                  <a:pt x="555181" y="3624465"/>
                  <a:pt x="553890" y="3623054"/>
                </a:cubicBezTo>
                <a:cubicBezTo>
                  <a:pt x="552598" y="3621643"/>
                  <a:pt x="551610" y="3619896"/>
                  <a:pt x="550927" y="3617812"/>
                </a:cubicBezTo>
                <a:cubicBezTo>
                  <a:pt x="550243" y="3615729"/>
                  <a:pt x="549901" y="3613330"/>
                  <a:pt x="549901" y="3610617"/>
                </a:cubicBezTo>
                <a:cubicBezTo>
                  <a:pt x="549901" y="3608078"/>
                  <a:pt x="550259" y="3605761"/>
                  <a:pt x="550976" y="3603667"/>
                </a:cubicBezTo>
                <a:cubicBezTo>
                  <a:pt x="551692" y="3601572"/>
                  <a:pt x="552723" y="3599771"/>
                  <a:pt x="554069" y="3598262"/>
                </a:cubicBezTo>
                <a:cubicBezTo>
                  <a:pt x="555414" y="3596754"/>
                  <a:pt x="557053" y="3595582"/>
                  <a:pt x="558984" y="3594746"/>
                </a:cubicBezTo>
                <a:cubicBezTo>
                  <a:pt x="560916" y="3593911"/>
                  <a:pt x="563108" y="3593493"/>
                  <a:pt x="565561" y="3593493"/>
                </a:cubicBezTo>
                <a:close/>
                <a:moveTo>
                  <a:pt x="461925" y="3593493"/>
                </a:moveTo>
                <a:cubicBezTo>
                  <a:pt x="463206" y="3593493"/>
                  <a:pt x="464627" y="3593563"/>
                  <a:pt x="466190" y="3593704"/>
                </a:cubicBezTo>
                <a:cubicBezTo>
                  <a:pt x="467753" y="3593845"/>
                  <a:pt x="469381" y="3594090"/>
                  <a:pt x="471073" y="3594437"/>
                </a:cubicBezTo>
                <a:lnTo>
                  <a:pt x="471073" y="3599483"/>
                </a:lnTo>
                <a:cubicBezTo>
                  <a:pt x="469294" y="3599049"/>
                  <a:pt x="467606" y="3598729"/>
                  <a:pt x="466011" y="3598523"/>
                </a:cubicBezTo>
                <a:cubicBezTo>
                  <a:pt x="464416" y="3598317"/>
                  <a:pt x="463032" y="3598213"/>
                  <a:pt x="461860" y="3598213"/>
                </a:cubicBezTo>
                <a:cubicBezTo>
                  <a:pt x="460449" y="3598213"/>
                  <a:pt x="459261" y="3598322"/>
                  <a:pt x="458295" y="3598539"/>
                </a:cubicBezTo>
                <a:cubicBezTo>
                  <a:pt x="457329" y="3598756"/>
                  <a:pt x="456548" y="3599054"/>
                  <a:pt x="455951" y="3599434"/>
                </a:cubicBezTo>
                <a:cubicBezTo>
                  <a:pt x="455354" y="3599814"/>
                  <a:pt x="454926" y="3600259"/>
                  <a:pt x="454665" y="3600769"/>
                </a:cubicBezTo>
                <a:cubicBezTo>
                  <a:pt x="454405" y="3601279"/>
                  <a:pt x="454275" y="3601827"/>
                  <a:pt x="454275" y="3602413"/>
                </a:cubicBezTo>
                <a:cubicBezTo>
                  <a:pt x="454275" y="3602999"/>
                  <a:pt x="454388" y="3603531"/>
                  <a:pt x="454616" y="3604008"/>
                </a:cubicBezTo>
                <a:cubicBezTo>
                  <a:pt x="454844" y="3604486"/>
                  <a:pt x="455267" y="3604947"/>
                  <a:pt x="455886" y="3605392"/>
                </a:cubicBezTo>
                <a:cubicBezTo>
                  <a:pt x="456505" y="3605837"/>
                  <a:pt x="457367" y="3606282"/>
                  <a:pt x="458474" y="3606727"/>
                </a:cubicBezTo>
                <a:cubicBezTo>
                  <a:pt x="459581" y="3607172"/>
                  <a:pt x="461024" y="3607655"/>
                  <a:pt x="462804" y="3608176"/>
                </a:cubicBezTo>
                <a:cubicBezTo>
                  <a:pt x="464736" y="3608740"/>
                  <a:pt x="466364" y="3609331"/>
                  <a:pt x="467688" y="3609950"/>
                </a:cubicBezTo>
                <a:cubicBezTo>
                  <a:pt x="469012" y="3610569"/>
                  <a:pt x="470086" y="3611258"/>
                  <a:pt x="470911" y="3612017"/>
                </a:cubicBezTo>
                <a:cubicBezTo>
                  <a:pt x="471735" y="3612777"/>
                  <a:pt x="472327" y="3613634"/>
                  <a:pt x="472685" y="3614589"/>
                </a:cubicBezTo>
                <a:cubicBezTo>
                  <a:pt x="473043" y="3615544"/>
                  <a:pt x="473222" y="3616629"/>
                  <a:pt x="473222" y="3617845"/>
                </a:cubicBezTo>
                <a:cubicBezTo>
                  <a:pt x="473222" y="3618995"/>
                  <a:pt x="473027" y="3620026"/>
                  <a:pt x="472636" y="3620938"/>
                </a:cubicBezTo>
                <a:cubicBezTo>
                  <a:pt x="472246" y="3621849"/>
                  <a:pt x="471714" y="3622658"/>
                  <a:pt x="471041" y="3623363"/>
                </a:cubicBezTo>
                <a:cubicBezTo>
                  <a:pt x="470368" y="3624068"/>
                  <a:pt x="469587" y="3624671"/>
                  <a:pt x="468697" y="3625170"/>
                </a:cubicBezTo>
                <a:cubicBezTo>
                  <a:pt x="467807" y="3625669"/>
                  <a:pt x="466858" y="3626082"/>
                  <a:pt x="465848" y="3626407"/>
                </a:cubicBezTo>
                <a:cubicBezTo>
                  <a:pt x="464839" y="3626733"/>
                  <a:pt x="463803" y="3626971"/>
                  <a:pt x="462739" y="3627123"/>
                </a:cubicBezTo>
                <a:cubicBezTo>
                  <a:pt x="461676" y="3627275"/>
                  <a:pt x="460634" y="3627351"/>
                  <a:pt x="459614" y="3627351"/>
                </a:cubicBezTo>
                <a:cubicBezTo>
                  <a:pt x="457400" y="3627351"/>
                  <a:pt x="455365" y="3627254"/>
                  <a:pt x="453509" y="3627058"/>
                </a:cubicBezTo>
                <a:cubicBezTo>
                  <a:pt x="451654" y="3626863"/>
                  <a:pt x="449836" y="3626548"/>
                  <a:pt x="448056" y="3626114"/>
                </a:cubicBezTo>
                <a:lnTo>
                  <a:pt x="448056" y="3620905"/>
                </a:lnTo>
                <a:cubicBezTo>
                  <a:pt x="449966" y="3621448"/>
                  <a:pt x="451865" y="3621860"/>
                  <a:pt x="453754" y="3622142"/>
                </a:cubicBezTo>
                <a:cubicBezTo>
                  <a:pt x="455642" y="3622424"/>
                  <a:pt x="457519" y="3622565"/>
                  <a:pt x="459386" y="3622565"/>
                </a:cubicBezTo>
                <a:cubicBezTo>
                  <a:pt x="462099" y="3622565"/>
                  <a:pt x="464107" y="3622196"/>
                  <a:pt x="465409" y="3621459"/>
                </a:cubicBezTo>
                <a:cubicBezTo>
                  <a:pt x="466711" y="3620721"/>
                  <a:pt x="467362" y="3619668"/>
                  <a:pt x="467362" y="3618301"/>
                </a:cubicBezTo>
                <a:cubicBezTo>
                  <a:pt x="467362" y="3617715"/>
                  <a:pt x="467259" y="3617188"/>
                  <a:pt x="467053" y="3616722"/>
                </a:cubicBezTo>
                <a:cubicBezTo>
                  <a:pt x="466847" y="3616255"/>
                  <a:pt x="466472" y="3615810"/>
                  <a:pt x="465930" y="3615387"/>
                </a:cubicBezTo>
                <a:cubicBezTo>
                  <a:pt x="465387" y="3614964"/>
                  <a:pt x="464546" y="3614524"/>
                  <a:pt x="463406" y="3614068"/>
                </a:cubicBezTo>
                <a:cubicBezTo>
                  <a:pt x="462267" y="3613613"/>
                  <a:pt x="460710" y="3613092"/>
                  <a:pt x="458735" y="3612506"/>
                </a:cubicBezTo>
                <a:cubicBezTo>
                  <a:pt x="457259" y="3612071"/>
                  <a:pt x="455897" y="3611578"/>
                  <a:pt x="454649" y="3611024"/>
                </a:cubicBezTo>
                <a:cubicBezTo>
                  <a:pt x="453401" y="3610471"/>
                  <a:pt x="452321" y="3609814"/>
                  <a:pt x="451410" y="3609055"/>
                </a:cubicBezTo>
                <a:cubicBezTo>
                  <a:pt x="450498" y="3608295"/>
                  <a:pt x="449782" y="3607405"/>
                  <a:pt x="449261" y="3606385"/>
                </a:cubicBezTo>
                <a:cubicBezTo>
                  <a:pt x="448740" y="3605365"/>
                  <a:pt x="448480" y="3604160"/>
                  <a:pt x="448480" y="3602771"/>
                </a:cubicBezTo>
                <a:cubicBezTo>
                  <a:pt x="448480" y="3601860"/>
                  <a:pt x="448691" y="3600861"/>
                  <a:pt x="449114" y="3599776"/>
                </a:cubicBezTo>
                <a:cubicBezTo>
                  <a:pt x="449538" y="3598691"/>
                  <a:pt x="450259" y="3597682"/>
                  <a:pt x="451279" y="3596748"/>
                </a:cubicBezTo>
                <a:cubicBezTo>
                  <a:pt x="452299" y="3595815"/>
                  <a:pt x="453678" y="3595039"/>
                  <a:pt x="455414" y="3594421"/>
                </a:cubicBezTo>
                <a:cubicBezTo>
                  <a:pt x="457150" y="3593802"/>
                  <a:pt x="459321" y="3593493"/>
                  <a:pt x="461925" y="3593493"/>
                </a:cubicBezTo>
                <a:close/>
                <a:moveTo>
                  <a:pt x="360634" y="3593493"/>
                </a:moveTo>
                <a:cubicBezTo>
                  <a:pt x="364020" y="3593493"/>
                  <a:pt x="366586" y="3594589"/>
                  <a:pt x="368333" y="3596781"/>
                </a:cubicBezTo>
                <a:cubicBezTo>
                  <a:pt x="370081" y="3598973"/>
                  <a:pt x="370889" y="3602229"/>
                  <a:pt x="370759" y="3606548"/>
                </a:cubicBezTo>
                <a:lnTo>
                  <a:pt x="365029" y="3606548"/>
                </a:lnTo>
                <a:cubicBezTo>
                  <a:pt x="365094" y="3603683"/>
                  <a:pt x="364676" y="3601605"/>
                  <a:pt x="363775" y="3600313"/>
                </a:cubicBezTo>
                <a:cubicBezTo>
                  <a:pt x="362875" y="3599022"/>
                  <a:pt x="361556" y="3598376"/>
                  <a:pt x="359820" y="3598376"/>
                </a:cubicBezTo>
                <a:cubicBezTo>
                  <a:pt x="359060" y="3598376"/>
                  <a:pt x="358295" y="3598512"/>
                  <a:pt x="357525" y="3598783"/>
                </a:cubicBezTo>
                <a:cubicBezTo>
                  <a:pt x="356754" y="3599054"/>
                  <a:pt x="355962" y="3599489"/>
                  <a:pt x="355148" y="3600085"/>
                </a:cubicBezTo>
                <a:cubicBezTo>
                  <a:pt x="354334" y="3600682"/>
                  <a:pt x="353471" y="3601447"/>
                  <a:pt x="352560" y="3602381"/>
                </a:cubicBezTo>
                <a:cubicBezTo>
                  <a:pt x="351648" y="3603314"/>
                  <a:pt x="350672" y="3604443"/>
                  <a:pt x="349630" y="3605766"/>
                </a:cubicBezTo>
                <a:lnTo>
                  <a:pt x="349630" y="3626765"/>
                </a:lnTo>
                <a:lnTo>
                  <a:pt x="343900" y="3626765"/>
                </a:lnTo>
                <a:lnTo>
                  <a:pt x="343900" y="3594079"/>
                </a:lnTo>
                <a:lnTo>
                  <a:pt x="349076" y="3594079"/>
                </a:lnTo>
                <a:lnTo>
                  <a:pt x="349239" y="3600102"/>
                </a:lnTo>
                <a:cubicBezTo>
                  <a:pt x="351171" y="3597779"/>
                  <a:pt x="353075" y="3596097"/>
                  <a:pt x="354953" y="3595056"/>
                </a:cubicBezTo>
                <a:cubicBezTo>
                  <a:pt x="356830" y="3594014"/>
                  <a:pt x="358724" y="3593493"/>
                  <a:pt x="360634" y="3593493"/>
                </a:cubicBezTo>
                <a:close/>
                <a:moveTo>
                  <a:pt x="317911" y="3593493"/>
                </a:moveTo>
                <a:cubicBezTo>
                  <a:pt x="320190" y="3593493"/>
                  <a:pt x="322208" y="3593851"/>
                  <a:pt x="323966" y="3594567"/>
                </a:cubicBezTo>
                <a:cubicBezTo>
                  <a:pt x="325724" y="3595283"/>
                  <a:pt x="327206" y="3596298"/>
                  <a:pt x="328410" y="3597611"/>
                </a:cubicBezTo>
                <a:cubicBezTo>
                  <a:pt x="329615" y="3598924"/>
                  <a:pt x="330526" y="3600520"/>
                  <a:pt x="331145" y="3602397"/>
                </a:cubicBezTo>
                <a:cubicBezTo>
                  <a:pt x="331763" y="3604274"/>
                  <a:pt x="332073" y="3606374"/>
                  <a:pt x="332073" y="3608697"/>
                </a:cubicBezTo>
                <a:cubicBezTo>
                  <a:pt x="332073" y="3609500"/>
                  <a:pt x="332062" y="3610172"/>
                  <a:pt x="332040" y="3610715"/>
                </a:cubicBezTo>
                <a:cubicBezTo>
                  <a:pt x="332018" y="3611258"/>
                  <a:pt x="331986" y="3611768"/>
                  <a:pt x="331942" y="3612245"/>
                </a:cubicBezTo>
                <a:lnTo>
                  <a:pt x="308990" y="3612245"/>
                </a:lnTo>
                <a:cubicBezTo>
                  <a:pt x="308990" y="3615588"/>
                  <a:pt x="309924" y="3618154"/>
                  <a:pt x="311790" y="3619945"/>
                </a:cubicBezTo>
                <a:cubicBezTo>
                  <a:pt x="313657" y="3621735"/>
                  <a:pt x="316348" y="3622631"/>
                  <a:pt x="319864" y="3622631"/>
                </a:cubicBezTo>
                <a:cubicBezTo>
                  <a:pt x="320819" y="3622631"/>
                  <a:pt x="321774" y="3622593"/>
                  <a:pt x="322729" y="3622517"/>
                </a:cubicBezTo>
                <a:cubicBezTo>
                  <a:pt x="323684" y="3622441"/>
                  <a:pt x="324606" y="3622338"/>
                  <a:pt x="325496" y="3622207"/>
                </a:cubicBezTo>
                <a:cubicBezTo>
                  <a:pt x="326386" y="3622077"/>
                  <a:pt x="327238" y="3621931"/>
                  <a:pt x="328052" y="3621768"/>
                </a:cubicBezTo>
                <a:cubicBezTo>
                  <a:pt x="328866" y="3621605"/>
                  <a:pt x="329620" y="3621426"/>
                  <a:pt x="330315" y="3621231"/>
                </a:cubicBezTo>
                <a:lnTo>
                  <a:pt x="330315" y="3625886"/>
                </a:lnTo>
                <a:cubicBezTo>
                  <a:pt x="328774" y="3626320"/>
                  <a:pt x="327032" y="3626673"/>
                  <a:pt x="325089" y="3626944"/>
                </a:cubicBezTo>
                <a:cubicBezTo>
                  <a:pt x="323147" y="3627216"/>
                  <a:pt x="321134" y="3627351"/>
                  <a:pt x="319050" y="3627351"/>
                </a:cubicBezTo>
                <a:cubicBezTo>
                  <a:pt x="316250" y="3627351"/>
                  <a:pt x="313841" y="3626971"/>
                  <a:pt x="311823" y="3626212"/>
                </a:cubicBezTo>
                <a:cubicBezTo>
                  <a:pt x="309804" y="3625452"/>
                  <a:pt x="308149" y="3624351"/>
                  <a:pt x="306858" y="3622907"/>
                </a:cubicBezTo>
                <a:cubicBezTo>
                  <a:pt x="305567" y="3621464"/>
                  <a:pt x="304612" y="3619695"/>
                  <a:pt x="303993" y="3617601"/>
                </a:cubicBezTo>
                <a:cubicBezTo>
                  <a:pt x="303374" y="3615506"/>
                  <a:pt x="303065" y="3613135"/>
                  <a:pt x="303065" y="3610487"/>
                </a:cubicBezTo>
                <a:cubicBezTo>
                  <a:pt x="303065" y="3608186"/>
                  <a:pt x="303396" y="3606011"/>
                  <a:pt x="304058" y="3603960"/>
                </a:cubicBezTo>
                <a:cubicBezTo>
                  <a:pt x="304720" y="3601909"/>
                  <a:pt x="305686" y="3600107"/>
                  <a:pt x="306956" y="3598555"/>
                </a:cubicBezTo>
                <a:cubicBezTo>
                  <a:pt x="308225" y="3597003"/>
                  <a:pt x="309783" y="3595772"/>
                  <a:pt x="311627" y="3594860"/>
                </a:cubicBezTo>
                <a:cubicBezTo>
                  <a:pt x="313472" y="3593949"/>
                  <a:pt x="315567" y="3593493"/>
                  <a:pt x="317911" y="3593493"/>
                </a:cubicBezTo>
                <a:close/>
                <a:moveTo>
                  <a:pt x="282415" y="3593493"/>
                </a:moveTo>
                <a:cubicBezTo>
                  <a:pt x="285779" y="3593493"/>
                  <a:pt x="288324" y="3594486"/>
                  <a:pt x="290050" y="3596472"/>
                </a:cubicBezTo>
                <a:cubicBezTo>
                  <a:pt x="291775" y="3598458"/>
                  <a:pt x="292638" y="3601447"/>
                  <a:pt x="292638" y="3605441"/>
                </a:cubicBezTo>
                <a:lnTo>
                  <a:pt x="292638" y="3626765"/>
                </a:lnTo>
                <a:lnTo>
                  <a:pt x="286973" y="3626765"/>
                </a:lnTo>
                <a:lnTo>
                  <a:pt x="286973" y="3605897"/>
                </a:lnTo>
                <a:cubicBezTo>
                  <a:pt x="286973" y="3603336"/>
                  <a:pt x="286496" y="3601442"/>
                  <a:pt x="285541" y="3600216"/>
                </a:cubicBezTo>
                <a:cubicBezTo>
                  <a:pt x="284586" y="3598989"/>
                  <a:pt x="283164" y="3598376"/>
                  <a:pt x="281276" y="3598376"/>
                </a:cubicBezTo>
                <a:cubicBezTo>
                  <a:pt x="280581" y="3598376"/>
                  <a:pt x="279903" y="3598479"/>
                  <a:pt x="279241" y="3598686"/>
                </a:cubicBezTo>
                <a:cubicBezTo>
                  <a:pt x="278579" y="3598892"/>
                  <a:pt x="277890" y="3599250"/>
                  <a:pt x="277174" y="3599760"/>
                </a:cubicBezTo>
                <a:cubicBezTo>
                  <a:pt x="276457" y="3600270"/>
                  <a:pt x="275682" y="3600959"/>
                  <a:pt x="274846" y="3601827"/>
                </a:cubicBezTo>
                <a:cubicBezTo>
                  <a:pt x="274010" y="3602695"/>
                  <a:pt x="273072" y="3603781"/>
                  <a:pt x="272030" y="3605083"/>
                </a:cubicBezTo>
                <a:lnTo>
                  <a:pt x="272030" y="3626765"/>
                </a:lnTo>
                <a:lnTo>
                  <a:pt x="266365" y="3626765"/>
                </a:lnTo>
                <a:lnTo>
                  <a:pt x="266365" y="3594079"/>
                </a:lnTo>
                <a:lnTo>
                  <a:pt x="271411" y="3594079"/>
                </a:lnTo>
                <a:lnTo>
                  <a:pt x="271639" y="3599353"/>
                </a:lnTo>
                <a:cubicBezTo>
                  <a:pt x="272594" y="3598224"/>
                  <a:pt x="273517" y="3597286"/>
                  <a:pt x="274406" y="3596537"/>
                </a:cubicBezTo>
                <a:cubicBezTo>
                  <a:pt x="275296" y="3595788"/>
                  <a:pt x="276170" y="3595186"/>
                  <a:pt x="277027" y="3594730"/>
                </a:cubicBezTo>
                <a:cubicBezTo>
                  <a:pt x="277884" y="3594274"/>
                  <a:pt x="278758" y="3593954"/>
                  <a:pt x="279648" y="3593770"/>
                </a:cubicBezTo>
                <a:cubicBezTo>
                  <a:pt x="280538" y="3593585"/>
                  <a:pt x="281460" y="3593493"/>
                  <a:pt x="282415" y="3593493"/>
                </a:cubicBezTo>
                <a:close/>
                <a:moveTo>
                  <a:pt x="253840" y="3593493"/>
                </a:moveTo>
                <a:cubicBezTo>
                  <a:pt x="257204" y="3593493"/>
                  <a:pt x="259749" y="3594486"/>
                  <a:pt x="261475" y="3596472"/>
                </a:cubicBezTo>
                <a:cubicBezTo>
                  <a:pt x="263200" y="3598458"/>
                  <a:pt x="264063" y="3601447"/>
                  <a:pt x="264063" y="3605441"/>
                </a:cubicBezTo>
                <a:lnTo>
                  <a:pt x="264063" y="3626765"/>
                </a:lnTo>
                <a:lnTo>
                  <a:pt x="258398" y="3626765"/>
                </a:lnTo>
                <a:lnTo>
                  <a:pt x="258398" y="3605897"/>
                </a:lnTo>
                <a:cubicBezTo>
                  <a:pt x="258398" y="3603336"/>
                  <a:pt x="257921" y="3601442"/>
                  <a:pt x="256966" y="3600216"/>
                </a:cubicBezTo>
                <a:cubicBezTo>
                  <a:pt x="256011" y="3598989"/>
                  <a:pt x="254589" y="3598376"/>
                  <a:pt x="252701" y="3598376"/>
                </a:cubicBezTo>
                <a:cubicBezTo>
                  <a:pt x="252006" y="3598376"/>
                  <a:pt x="251328" y="3598479"/>
                  <a:pt x="250666" y="3598686"/>
                </a:cubicBezTo>
                <a:cubicBezTo>
                  <a:pt x="250004" y="3598892"/>
                  <a:pt x="249315" y="3599250"/>
                  <a:pt x="248599" y="3599760"/>
                </a:cubicBezTo>
                <a:cubicBezTo>
                  <a:pt x="247882" y="3600270"/>
                  <a:pt x="247107" y="3600959"/>
                  <a:pt x="246271" y="3601827"/>
                </a:cubicBezTo>
                <a:cubicBezTo>
                  <a:pt x="245435" y="3602695"/>
                  <a:pt x="244497" y="3603781"/>
                  <a:pt x="243455" y="3605083"/>
                </a:cubicBezTo>
                <a:lnTo>
                  <a:pt x="243455" y="3626765"/>
                </a:lnTo>
                <a:lnTo>
                  <a:pt x="237790" y="3626765"/>
                </a:lnTo>
                <a:lnTo>
                  <a:pt x="237790" y="3594079"/>
                </a:lnTo>
                <a:lnTo>
                  <a:pt x="242836" y="3594079"/>
                </a:lnTo>
                <a:lnTo>
                  <a:pt x="243064" y="3599353"/>
                </a:lnTo>
                <a:cubicBezTo>
                  <a:pt x="244019" y="3598224"/>
                  <a:pt x="244942" y="3597286"/>
                  <a:pt x="245831" y="3596537"/>
                </a:cubicBezTo>
                <a:cubicBezTo>
                  <a:pt x="246721" y="3595788"/>
                  <a:pt x="247595" y="3595186"/>
                  <a:pt x="248452" y="3594730"/>
                </a:cubicBezTo>
                <a:cubicBezTo>
                  <a:pt x="249310" y="3594274"/>
                  <a:pt x="250183" y="3593954"/>
                  <a:pt x="251073" y="3593770"/>
                </a:cubicBezTo>
                <a:cubicBezTo>
                  <a:pt x="251963" y="3593585"/>
                  <a:pt x="252885" y="3593493"/>
                  <a:pt x="253840" y="3593493"/>
                </a:cubicBezTo>
                <a:close/>
                <a:moveTo>
                  <a:pt x="108361" y="3593493"/>
                </a:moveTo>
                <a:cubicBezTo>
                  <a:pt x="110640" y="3593493"/>
                  <a:pt x="112658" y="3593851"/>
                  <a:pt x="114416" y="3594567"/>
                </a:cubicBezTo>
                <a:cubicBezTo>
                  <a:pt x="116174" y="3595283"/>
                  <a:pt x="117656" y="3596298"/>
                  <a:pt x="118860" y="3597611"/>
                </a:cubicBezTo>
                <a:cubicBezTo>
                  <a:pt x="120065" y="3598924"/>
                  <a:pt x="120976" y="3600520"/>
                  <a:pt x="121595" y="3602397"/>
                </a:cubicBezTo>
                <a:cubicBezTo>
                  <a:pt x="122213" y="3604274"/>
                  <a:pt x="122523" y="3606374"/>
                  <a:pt x="122523" y="3608697"/>
                </a:cubicBezTo>
                <a:cubicBezTo>
                  <a:pt x="122523" y="3609500"/>
                  <a:pt x="122512" y="3610172"/>
                  <a:pt x="122490" y="3610715"/>
                </a:cubicBezTo>
                <a:cubicBezTo>
                  <a:pt x="122468" y="3611258"/>
                  <a:pt x="122436" y="3611768"/>
                  <a:pt x="122392" y="3612245"/>
                </a:cubicBezTo>
                <a:lnTo>
                  <a:pt x="99440" y="3612245"/>
                </a:lnTo>
                <a:cubicBezTo>
                  <a:pt x="99440" y="3615588"/>
                  <a:pt x="100374" y="3618154"/>
                  <a:pt x="102240" y="3619945"/>
                </a:cubicBezTo>
                <a:cubicBezTo>
                  <a:pt x="104107" y="3621735"/>
                  <a:pt x="106798" y="3622631"/>
                  <a:pt x="110314" y="3622631"/>
                </a:cubicBezTo>
                <a:cubicBezTo>
                  <a:pt x="111269" y="3622631"/>
                  <a:pt x="112224" y="3622593"/>
                  <a:pt x="113179" y="3622517"/>
                </a:cubicBezTo>
                <a:cubicBezTo>
                  <a:pt x="114134" y="3622441"/>
                  <a:pt x="115056" y="3622338"/>
                  <a:pt x="115946" y="3622207"/>
                </a:cubicBezTo>
                <a:cubicBezTo>
                  <a:pt x="116836" y="3622077"/>
                  <a:pt x="117688" y="3621931"/>
                  <a:pt x="118502" y="3621768"/>
                </a:cubicBezTo>
                <a:cubicBezTo>
                  <a:pt x="119316" y="3621605"/>
                  <a:pt x="120070" y="3621426"/>
                  <a:pt x="120765" y="3621231"/>
                </a:cubicBezTo>
                <a:lnTo>
                  <a:pt x="120765" y="3625886"/>
                </a:lnTo>
                <a:cubicBezTo>
                  <a:pt x="119224" y="3626320"/>
                  <a:pt x="117482" y="3626673"/>
                  <a:pt x="115539" y="3626944"/>
                </a:cubicBezTo>
                <a:cubicBezTo>
                  <a:pt x="113597" y="3627216"/>
                  <a:pt x="111584" y="3627351"/>
                  <a:pt x="109500" y="3627351"/>
                </a:cubicBezTo>
                <a:cubicBezTo>
                  <a:pt x="106700" y="3627351"/>
                  <a:pt x="104291" y="3626971"/>
                  <a:pt x="102273" y="3626212"/>
                </a:cubicBezTo>
                <a:cubicBezTo>
                  <a:pt x="100254" y="3625452"/>
                  <a:pt x="98599" y="3624351"/>
                  <a:pt x="97308" y="3622907"/>
                </a:cubicBezTo>
                <a:cubicBezTo>
                  <a:pt x="96017" y="3621464"/>
                  <a:pt x="95062" y="3619695"/>
                  <a:pt x="94443" y="3617601"/>
                </a:cubicBezTo>
                <a:cubicBezTo>
                  <a:pt x="93824" y="3615506"/>
                  <a:pt x="93515" y="3613135"/>
                  <a:pt x="93515" y="3610487"/>
                </a:cubicBezTo>
                <a:cubicBezTo>
                  <a:pt x="93515" y="3608186"/>
                  <a:pt x="93846" y="3606011"/>
                  <a:pt x="94508" y="3603960"/>
                </a:cubicBezTo>
                <a:cubicBezTo>
                  <a:pt x="95170" y="3601909"/>
                  <a:pt x="96136" y="3600107"/>
                  <a:pt x="97406" y="3598555"/>
                </a:cubicBezTo>
                <a:cubicBezTo>
                  <a:pt x="98675" y="3597003"/>
                  <a:pt x="100233" y="3595772"/>
                  <a:pt x="102077" y="3594860"/>
                </a:cubicBezTo>
                <a:cubicBezTo>
                  <a:pt x="103922" y="3593949"/>
                  <a:pt x="106017" y="3593493"/>
                  <a:pt x="108361" y="3593493"/>
                </a:cubicBezTo>
                <a:close/>
                <a:moveTo>
                  <a:pt x="515285" y="3584214"/>
                </a:moveTo>
                <a:lnTo>
                  <a:pt x="537358" y="3584214"/>
                </a:lnTo>
                <a:lnTo>
                  <a:pt x="537358" y="3613775"/>
                </a:lnTo>
                <a:cubicBezTo>
                  <a:pt x="537358" y="3615598"/>
                  <a:pt x="537087" y="3617329"/>
                  <a:pt x="536544" y="3618968"/>
                </a:cubicBezTo>
                <a:cubicBezTo>
                  <a:pt x="536001" y="3620607"/>
                  <a:pt x="535177" y="3622034"/>
                  <a:pt x="534070" y="3623249"/>
                </a:cubicBezTo>
                <a:cubicBezTo>
                  <a:pt x="532963" y="3624465"/>
                  <a:pt x="531574" y="3625430"/>
                  <a:pt x="529902" y="3626147"/>
                </a:cubicBezTo>
                <a:cubicBezTo>
                  <a:pt x="528231" y="3626863"/>
                  <a:pt x="526267" y="3627221"/>
                  <a:pt x="524010" y="3627221"/>
                </a:cubicBezTo>
                <a:cubicBezTo>
                  <a:pt x="523163" y="3627221"/>
                  <a:pt x="522301" y="3627161"/>
                  <a:pt x="521422" y="3627042"/>
                </a:cubicBezTo>
                <a:cubicBezTo>
                  <a:pt x="520543" y="3626923"/>
                  <a:pt x="519696" y="3626760"/>
                  <a:pt x="518882" y="3626554"/>
                </a:cubicBezTo>
                <a:cubicBezTo>
                  <a:pt x="518068" y="3626347"/>
                  <a:pt x="517303" y="3626098"/>
                  <a:pt x="516587" y="3625805"/>
                </a:cubicBezTo>
                <a:cubicBezTo>
                  <a:pt x="515871" y="3625512"/>
                  <a:pt x="515252" y="3625192"/>
                  <a:pt x="514731" y="3624844"/>
                </a:cubicBezTo>
                <a:lnTo>
                  <a:pt x="514731" y="3619017"/>
                </a:lnTo>
                <a:cubicBezTo>
                  <a:pt x="516077" y="3619994"/>
                  <a:pt x="517569" y="3620764"/>
                  <a:pt x="519208" y="3621328"/>
                </a:cubicBezTo>
                <a:cubicBezTo>
                  <a:pt x="520846" y="3621893"/>
                  <a:pt x="522469" y="3622175"/>
                  <a:pt x="524075" y="3622175"/>
                </a:cubicBezTo>
                <a:cubicBezTo>
                  <a:pt x="526441" y="3622175"/>
                  <a:pt x="528264" y="3621453"/>
                  <a:pt x="529544" y="3620010"/>
                </a:cubicBezTo>
                <a:cubicBezTo>
                  <a:pt x="530825" y="3618566"/>
                  <a:pt x="531465" y="3616488"/>
                  <a:pt x="531465" y="3613775"/>
                </a:cubicBezTo>
                <a:lnTo>
                  <a:pt x="531465" y="3589228"/>
                </a:lnTo>
                <a:lnTo>
                  <a:pt x="515285" y="3589228"/>
                </a:lnTo>
                <a:close/>
                <a:moveTo>
                  <a:pt x="16306" y="3584214"/>
                </a:moveTo>
                <a:lnTo>
                  <a:pt x="47364" y="3584214"/>
                </a:lnTo>
                <a:lnTo>
                  <a:pt x="47364" y="3589163"/>
                </a:lnTo>
                <a:lnTo>
                  <a:pt x="34765" y="3589163"/>
                </a:lnTo>
                <a:lnTo>
                  <a:pt x="34765" y="3626765"/>
                </a:lnTo>
                <a:lnTo>
                  <a:pt x="28905" y="3626765"/>
                </a:lnTo>
                <a:lnTo>
                  <a:pt x="28905" y="3589163"/>
                </a:lnTo>
                <a:lnTo>
                  <a:pt x="16306" y="3589163"/>
                </a:lnTo>
                <a:close/>
                <a:moveTo>
                  <a:pt x="1011445" y="3583628"/>
                </a:moveTo>
                <a:lnTo>
                  <a:pt x="1011445" y="3594079"/>
                </a:lnTo>
                <a:lnTo>
                  <a:pt x="1026128" y="3594079"/>
                </a:lnTo>
                <a:lnTo>
                  <a:pt x="1026128" y="3598832"/>
                </a:lnTo>
                <a:lnTo>
                  <a:pt x="1011445" y="3598832"/>
                </a:lnTo>
                <a:lnTo>
                  <a:pt x="1011445" y="3615436"/>
                </a:lnTo>
                <a:cubicBezTo>
                  <a:pt x="1011445" y="3617780"/>
                  <a:pt x="1012069" y="3619532"/>
                  <a:pt x="1013317" y="3620693"/>
                </a:cubicBezTo>
                <a:cubicBezTo>
                  <a:pt x="1014565" y="3621855"/>
                  <a:pt x="1016405" y="3622435"/>
                  <a:pt x="1018835" y="3622435"/>
                </a:cubicBezTo>
                <a:cubicBezTo>
                  <a:pt x="1019877" y="3622435"/>
                  <a:pt x="1021017" y="3622354"/>
                  <a:pt x="1022254" y="3622191"/>
                </a:cubicBezTo>
                <a:cubicBezTo>
                  <a:pt x="1023491" y="3622028"/>
                  <a:pt x="1024782" y="3621773"/>
                  <a:pt x="1026128" y="3621426"/>
                </a:cubicBezTo>
                <a:lnTo>
                  <a:pt x="1026128" y="3626309"/>
                </a:lnTo>
                <a:cubicBezTo>
                  <a:pt x="1024847" y="3626635"/>
                  <a:pt x="1023523" y="3626868"/>
                  <a:pt x="1022156" y="3627009"/>
                </a:cubicBezTo>
                <a:cubicBezTo>
                  <a:pt x="1020789" y="3627150"/>
                  <a:pt x="1019400" y="3627221"/>
                  <a:pt x="1017989" y="3627221"/>
                </a:cubicBezTo>
                <a:cubicBezTo>
                  <a:pt x="1013887" y="3627221"/>
                  <a:pt x="1010827" y="3626293"/>
                  <a:pt x="1008808" y="3624437"/>
                </a:cubicBezTo>
                <a:cubicBezTo>
                  <a:pt x="1006790" y="3622582"/>
                  <a:pt x="1005780" y="3619733"/>
                  <a:pt x="1005780" y="3615891"/>
                </a:cubicBezTo>
                <a:lnTo>
                  <a:pt x="1005780" y="3598832"/>
                </a:lnTo>
                <a:lnTo>
                  <a:pt x="996632" y="3598832"/>
                </a:lnTo>
                <a:lnTo>
                  <a:pt x="996632" y="3594079"/>
                </a:lnTo>
                <a:lnTo>
                  <a:pt x="1005780" y="3594079"/>
                </a:lnTo>
                <a:lnTo>
                  <a:pt x="1005780" y="3585093"/>
                </a:lnTo>
                <a:close/>
                <a:moveTo>
                  <a:pt x="879039" y="3583628"/>
                </a:moveTo>
                <a:cubicBezTo>
                  <a:pt x="880928" y="3583628"/>
                  <a:pt x="882648" y="3583910"/>
                  <a:pt x="884199" y="3584475"/>
                </a:cubicBezTo>
                <a:cubicBezTo>
                  <a:pt x="885751" y="3585039"/>
                  <a:pt x="887092" y="3585853"/>
                  <a:pt x="888220" y="3586916"/>
                </a:cubicBezTo>
                <a:cubicBezTo>
                  <a:pt x="889349" y="3587980"/>
                  <a:pt x="890222" y="3589282"/>
                  <a:pt x="890841" y="3590823"/>
                </a:cubicBezTo>
                <a:cubicBezTo>
                  <a:pt x="891459" y="3592364"/>
                  <a:pt x="891769" y="3594100"/>
                  <a:pt x="891769" y="3596032"/>
                </a:cubicBezTo>
                <a:cubicBezTo>
                  <a:pt x="891769" y="3597660"/>
                  <a:pt x="891552" y="3599168"/>
                  <a:pt x="891118" y="3600558"/>
                </a:cubicBezTo>
                <a:cubicBezTo>
                  <a:pt x="890683" y="3601947"/>
                  <a:pt x="890027" y="3603330"/>
                  <a:pt x="889148" y="3604708"/>
                </a:cubicBezTo>
                <a:cubicBezTo>
                  <a:pt x="888269" y="3606087"/>
                  <a:pt x="887162" y="3607514"/>
                  <a:pt x="885827" y="3608990"/>
                </a:cubicBezTo>
                <a:cubicBezTo>
                  <a:pt x="884492" y="3610465"/>
                  <a:pt x="882913" y="3612082"/>
                  <a:pt x="881090" y="3613840"/>
                </a:cubicBezTo>
                <a:lnTo>
                  <a:pt x="873375" y="3621361"/>
                </a:lnTo>
                <a:lnTo>
                  <a:pt x="894048" y="3621361"/>
                </a:lnTo>
                <a:lnTo>
                  <a:pt x="894048" y="3626765"/>
                </a:lnTo>
                <a:lnTo>
                  <a:pt x="866017" y="3626765"/>
                </a:lnTo>
                <a:lnTo>
                  <a:pt x="866017" y="3621686"/>
                </a:lnTo>
                <a:lnTo>
                  <a:pt x="877021" y="3610748"/>
                </a:lnTo>
                <a:cubicBezTo>
                  <a:pt x="878822" y="3608968"/>
                  <a:pt x="880287" y="3607427"/>
                  <a:pt x="881416" y="3606125"/>
                </a:cubicBezTo>
                <a:cubicBezTo>
                  <a:pt x="882544" y="3604822"/>
                  <a:pt x="883423" y="3603634"/>
                  <a:pt x="884053" y="3602560"/>
                </a:cubicBezTo>
                <a:cubicBezTo>
                  <a:pt x="884682" y="3601485"/>
                  <a:pt x="885106" y="3600471"/>
                  <a:pt x="885323" y="3599516"/>
                </a:cubicBezTo>
                <a:cubicBezTo>
                  <a:pt x="885540" y="3598561"/>
                  <a:pt x="885648" y="3597530"/>
                  <a:pt x="885648" y="3596423"/>
                </a:cubicBezTo>
                <a:cubicBezTo>
                  <a:pt x="885648" y="3595381"/>
                  <a:pt x="885507" y="3594388"/>
                  <a:pt x="885225" y="3593444"/>
                </a:cubicBezTo>
                <a:cubicBezTo>
                  <a:pt x="884943" y="3592500"/>
                  <a:pt x="884509" y="3591670"/>
                  <a:pt x="883923" y="3590953"/>
                </a:cubicBezTo>
                <a:cubicBezTo>
                  <a:pt x="883337" y="3590237"/>
                  <a:pt x="882577" y="3589673"/>
                  <a:pt x="881644" y="3589261"/>
                </a:cubicBezTo>
                <a:cubicBezTo>
                  <a:pt x="880711" y="3588848"/>
                  <a:pt x="879593" y="3588642"/>
                  <a:pt x="878291" y="3588642"/>
                </a:cubicBezTo>
                <a:cubicBezTo>
                  <a:pt x="876489" y="3588642"/>
                  <a:pt x="874850" y="3589043"/>
                  <a:pt x="873375" y="3589847"/>
                </a:cubicBezTo>
                <a:cubicBezTo>
                  <a:pt x="871899" y="3590650"/>
                  <a:pt x="870542" y="3591691"/>
                  <a:pt x="869305" y="3592972"/>
                </a:cubicBezTo>
                <a:lnTo>
                  <a:pt x="866180" y="3589228"/>
                </a:lnTo>
                <a:cubicBezTo>
                  <a:pt x="867786" y="3587535"/>
                  <a:pt x="869636" y="3586179"/>
                  <a:pt x="871730" y="3585158"/>
                </a:cubicBezTo>
                <a:cubicBezTo>
                  <a:pt x="873825" y="3584138"/>
                  <a:pt x="876261" y="3583628"/>
                  <a:pt x="879039" y="3583628"/>
                </a:cubicBezTo>
                <a:close/>
                <a:moveTo>
                  <a:pt x="773320" y="3583628"/>
                </a:moveTo>
                <a:lnTo>
                  <a:pt x="773320" y="3594079"/>
                </a:lnTo>
                <a:lnTo>
                  <a:pt x="788003" y="3594079"/>
                </a:lnTo>
                <a:lnTo>
                  <a:pt x="788003" y="3598832"/>
                </a:lnTo>
                <a:lnTo>
                  <a:pt x="773320" y="3598832"/>
                </a:lnTo>
                <a:lnTo>
                  <a:pt x="773320" y="3615436"/>
                </a:lnTo>
                <a:cubicBezTo>
                  <a:pt x="773320" y="3617780"/>
                  <a:pt x="773944" y="3619532"/>
                  <a:pt x="775192" y="3620693"/>
                </a:cubicBezTo>
                <a:cubicBezTo>
                  <a:pt x="776440" y="3621855"/>
                  <a:pt x="778280" y="3622435"/>
                  <a:pt x="780710" y="3622435"/>
                </a:cubicBezTo>
                <a:cubicBezTo>
                  <a:pt x="781752" y="3622435"/>
                  <a:pt x="782892" y="3622354"/>
                  <a:pt x="784129" y="3622191"/>
                </a:cubicBezTo>
                <a:cubicBezTo>
                  <a:pt x="785366" y="3622028"/>
                  <a:pt x="786657" y="3621773"/>
                  <a:pt x="788003" y="3621426"/>
                </a:cubicBezTo>
                <a:lnTo>
                  <a:pt x="788003" y="3626309"/>
                </a:lnTo>
                <a:cubicBezTo>
                  <a:pt x="786722" y="3626635"/>
                  <a:pt x="785398" y="3626868"/>
                  <a:pt x="784031" y="3627009"/>
                </a:cubicBezTo>
                <a:cubicBezTo>
                  <a:pt x="782664" y="3627150"/>
                  <a:pt x="781275" y="3627221"/>
                  <a:pt x="779864" y="3627221"/>
                </a:cubicBezTo>
                <a:cubicBezTo>
                  <a:pt x="775762" y="3627221"/>
                  <a:pt x="772702" y="3626293"/>
                  <a:pt x="770683" y="3624437"/>
                </a:cubicBezTo>
                <a:cubicBezTo>
                  <a:pt x="768665" y="3622582"/>
                  <a:pt x="767655" y="3619733"/>
                  <a:pt x="767655" y="3615891"/>
                </a:cubicBezTo>
                <a:lnTo>
                  <a:pt x="767655" y="3598832"/>
                </a:lnTo>
                <a:lnTo>
                  <a:pt x="758507" y="3598832"/>
                </a:lnTo>
                <a:lnTo>
                  <a:pt x="758507" y="3594079"/>
                </a:lnTo>
                <a:lnTo>
                  <a:pt x="767655" y="3594079"/>
                </a:lnTo>
                <a:lnTo>
                  <a:pt x="767655" y="3585093"/>
                </a:lnTo>
                <a:close/>
                <a:moveTo>
                  <a:pt x="1114169" y="3580763"/>
                </a:moveTo>
                <a:lnTo>
                  <a:pt x="1121039" y="3580763"/>
                </a:lnTo>
                <a:lnTo>
                  <a:pt x="1120160" y="3614296"/>
                </a:lnTo>
                <a:lnTo>
                  <a:pt x="1115146" y="3614296"/>
                </a:lnTo>
                <a:close/>
                <a:moveTo>
                  <a:pt x="790240" y="3580763"/>
                </a:moveTo>
                <a:lnTo>
                  <a:pt x="795905" y="3580763"/>
                </a:lnTo>
                <a:lnTo>
                  <a:pt x="795905" y="3594079"/>
                </a:lnTo>
                <a:lnTo>
                  <a:pt x="795709" y="3599223"/>
                </a:lnTo>
                <a:cubicBezTo>
                  <a:pt x="796599" y="3598159"/>
                  <a:pt x="797473" y="3597264"/>
                  <a:pt x="798330" y="3596537"/>
                </a:cubicBezTo>
                <a:cubicBezTo>
                  <a:pt x="799188" y="3595810"/>
                  <a:pt x="800045" y="3595218"/>
                  <a:pt x="800902" y="3594763"/>
                </a:cubicBezTo>
                <a:cubicBezTo>
                  <a:pt x="801759" y="3594307"/>
                  <a:pt x="802633" y="3593981"/>
                  <a:pt x="803523" y="3593786"/>
                </a:cubicBezTo>
                <a:cubicBezTo>
                  <a:pt x="804413" y="3593590"/>
                  <a:pt x="805335" y="3593493"/>
                  <a:pt x="806290" y="3593493"/>
                </a:cubicBezTo>
                <a:cubicBezTo>
                  <a:pt x="809546" y="3593493"/>
                  <a:pt x="812064" y="3594486"/>
                  <a:pt x="813843" y="3596472"/>
                </a:cubicBezTo>
                <a:cubicBezTo>
                  <a:pt x="815623" y="3598458"/>
                  <a:pt x="816513" y="3601447"/>
                  <a:pt x="816513" y="3605441"/>
                </a:cubicBezTo>
                <a:lnTo>
                  <a:pt x="816513" y="3626765"/>
                </a:lnTo>
                <a:lnTo>
                  <a:pt x="810848" y="3626765"/>
                </a:lnTo>
                <a:lnTo>
                  <a:pt x="810848" y="3605897"/>
                </a:lnTo>
                <a:cubicBezTo>
                  <a:pt x="810848" y="3603379"/>
                  <a:pt x="810376" y="3601496"/>
                  <a:pt x="809432" y="3600248"/>
                </a:cubicBezTo>
                <a:cubicBezTo>
                  <a:pt x="808488" y="3599000"/>
                  <a:pt x="807137" y="3598376"/>
                  <a:pt x="805379" y="3598376"/>
                </a:cubicBezTo>
                <a:cubicBezTo>
                  <a:pt x="804619" y="3598376"/>
                  <a:pt x="803908" y="3598479"/>
                  <a:pt x="803246" y="3598686"/>
                </a:cubicBezTo>
                <a:cubicBezTo>
                  <a:pt x="802584" y="3598892"/>
                  <a:pt x="801895" y="3599250"/>
                  <a:pt x="801179" y="3599760"/>
                </a:cubicBezTo>
                <a:cubicBezTo>
                  <a:pt x="800463" y="3600270"/>
                  <a:pt x="799681" y="3600959"/>
                  <a:pt x="798835" y="3601827"/>
                </a:cubicBezTo>
                <a:cubicBezTo>
                  <a:pt x="797988" y="3602695"/>
                  <a:pt x="797012" y="3603781"/>
                  <a:pt x="795905" y="3605083"/>
                </a:cubicBezTo>
                <a:lnTo>
                  <a:pt x="795905" y="3626765"/>
                </a:lnTo>
                <a:lnTo>
                  <a:pt x="790240" y="3626765"/>
                </a:lnTo>
                <a:close/>
                <a:moveTo>
                  <a:pt x="580690" y="3580763"/>
                </a:moveTo>
                <a:lnTo>
                  <a:pt x="586355" y="3580763"/>
                </a:lnTo>
                <a:lnTo>
                  <a:pt x="586355" y="3594079"/>
                </a:lnTo>
                <a:lnTo>
                  <a:pt x="586159" y="3599223"/>
                </a:lnTo>
                <a:cubicBezTo>
                  <a:pt x="587049" y="3598159"/>
                  <a:pt x="587923" y="3597264"/>
                  <a:pt x="588780" y="3596537"/>
                </a:cubicBezTo>
                <a:cubicBezTo>
                  <a:pt x="589638" y="3595810"/>
                  <a:pt x="590495" y="3595218"/>
                  <a:pt x="591352" y="3594763"/>
                </a:cubicBezTo>
                <a:cubicBezTo>
                  <a:pt x="592210" y="3594307"/>
                  <a:pt x="593083" y="3593981"/>
                  <a:pt x="593973" y="3593786"/>
                </a:cubicBezTo>
                <a:cubicBezTo>
                  <a:pt x="594863" y="3593590"/>
                  <a:pt x="595785" y="3593493"/>
                  <a:pt x="596740" y="3593493"/>
                </a:cubicBezTo>
                <a:cubicBezTo>
                  <a:pt x="599996" y="3593493"/>
                  <a:pt x="602514" y="3594486"/>
                  <a:pt x="604293" y="3596472"/>
                </a:cubicBezTo>
                <a:cubicBezTo>
                  <a:pt x="606073" y="3598458"/>
                  <a:pt x="606963" y="3601447"/>
                  <a:pt x="606963" y="3605441"/>
                </a:cubicBezTo>
                <a:lnTo>
                  <a:pt x="606963" y="3626765"/>
                </a:lnTo>
                <a:lnTo>
                  <a:pt x="601298" y="3626765"/>
                </a:lnTo>
                <a:lnTo>
                  <a:pt x="601298" y="3605897"/>
                </a:lnTo>
                <a:cubicBezTo>
                  <a:pt x="601298" y="3603379"/>
                  <a:pt x="600826" y="3601496"/>
                  <a:pt x="599882" y="3600248"/>
                </a:cubicBezTo>
                <a:cubicBezTo>
                  <a:pt x="598938" y="3599000"/>
                  <a:pt x="597587" y="3598376"/>
                  <a:pt x="595829" y="3598376"/>
                </a:cubicBezTo>
                <a:cubicBezTo>
                  <a:pt x="595069" y="3598376"/>
                  <a:pt x="594358" y="3598479"/>
                  <a:pt x="593696" y="3598686"/>
                </a:cubicBezTo>
                <a:cubicBezTo>
                  <a:pt x="593034" y="3598892"/>
                  <a:pt x="592345" y="3599250"/>
                  <a:pt x="591629" y="3599760"/>
                </a:cubicBezTo>
                <a:cubicBezTo>
                  <a:pt x="590913" y="3600270"/>
                  <a:pt x="590131" y="3600959"/>
                  <a:pt x="589285" y="3601827"/>
                </a:cubicBezTo>
                <a:cubicBezTo>
                  <a:pt x="588438" y="3602695"/>
                  <a:pt x="587462" y="3603781"/>
                  <a:pt x="586355" y="3605083"/>
                </a:cubicBezTo>
                <a:lnTo>
                  <a:pt x="586355" y="3626765"/>
                </a:lnTo>
                <a:lnTo>
                  <a:pt x="580690" y="3626765"/>
                </a:lnTo>
                <a:close/>
                <a:moveTo>
                  <a:pt x="56815" y="3580763"/>
                </a:moveTo>
                <a:lnTo>
                  <a:pt x="62480" y="3580763"/>
                </a:lnTo>
                <a:lnTo>
                  <a:pt x="62480" y="3594079"/>
                </a:lnTo>
                <a:lnTo>
                  <a:pt x="62285" y="3599223"/>
                </a:lnTo>
                <a:cubicBezTo>
                  <a:pt x="63174" y="3598159"/>
                  <a:pt x="64048" y="3597264"/>
                  <a:pt x="64905" y="3596537"/>
                </a:cubicBezTo>
                <a:cubicBezTo>
                  <a:pt x="65763" y="3595810"/>
                  <a:pt x="66620" y="3595218"/>
                  <a:pt x="67477" y="3594763"/>
                </a:cubicBezTo>
                <a:cubicBezTo>
                  <a:pt x="68335" y="3594307"/>
                  <a:pt x="69208" y="3593981"/>
                  <a:pt x="70098" y="3593786"/>
                </a:cubicBezTo>
                <a:cubicBezTo>
                  <a:pt x="70988" y="3593590"/>
                  <a:pt x="71910" y="3593493"/>
                  <a:pt x="72865" y="3593493"/>
                </a:cubicBezTo>
                <a:cubicBezTo>
                  <a:pt x="76121" y="3593493"/>
                  <a:pt x="78639" y="3594486"/>
                  <a:pt x="80418" y="3596472"/>
                </a:cubicBezTo>
                <a:cubicBezTo>
                  <a:pt x="82198" y="3598458"/>
                  <a:pt x="83088" y="3601447"/>
                  <a:pt x="83088" y="3605441"/>
                </a:cubicBezTo>
                <a:lnTo>
                  <a:pt x="83088" y="3626765"/>
                </a:lnTo>
                <a:lnTo>
                  <a:pt x="77423" y="3626765"/>
                </a:lnTo>
                <a:lnTo>
                  <a:pt x="77423" y="3605897"/>
                </a:lnTo>
                <a:cubicBezTo>
                  <a:pt x="77423" y="3603379"/>
                  <a:pt x="76951" y="3601496"/>
                  <a:pt x="76007" y="3600248"/>
                </a:cubicBezTo>
                <a:cubicBezTo>
                  <a:pt x="75063" y="3599000"/>
                  <a:pt x="73712" y="3598376"/>
                  <a:pt x="71954" y="3598376"/>
                </a:cubicBezTo>
                <a:cubicBezTo>
                  <a:pt x="71194" y="3598376"/>
                  <a:pt x="70483" y="3598479"/>
                  <a:pt x="69821" y="3598686"/>
                </a:cubicBezTo>
                <a:cubicBezTo>
                  <a:pt x="69159" y="3598892"/>
                  <a:pt x="68470" y="3599250"/>
                  <a:pt x="67754" y="3599760"/>
                </a:cubicBezTo>
                <a:cubicBezTo>
                  <a:pt x="67038" y="3600270"/>
                  <a:pt x="66256" y="3600959"/>
                  <a:pt x="65410" y="3601827"/>
                </a:cubicBezTo>
                <a:cubicBezTo>
                  <a:pt x="64563" y="3602695"/>
                  <a:pt x="63587" y="3603781"/>
                  <a:pt x="62480" y="3605083"/>
                </a:cubicBezTo>
                <a:lnTo>
                  <a:pt x="62480" y="3626765"/>
                </a:lnTo>
                <a:lnTo>
                  <a:pt x="56815" y="3626765"/>
                </a:lnTo>
                <a:close/>
                <a:moveTo>
                  <a:pt x="736685" y="3580373"/>
                </a:moveTo>
                <a:cubicBezTo>
                  <a:pt x="737315" y="3580373"/>
                  <a:pt x="737901" y="3580487"/>
                  <a:pt x="738443" y="3580715"/>
                </a:cubicBezTo>
                <a:cubicBezTo>
                  <a:pt x="738986" y="3580942"/>
                  <a:pt x="739458" y="3581263"/>
                  <a:pt x="739859" y="3581675"/>
                </a:cubicBezTo>
                <a:cubicBezTo>
                  <a:pt x="740261" y="3582087"/>
                  <a:pt x="740576" y="3582559"/>
                  <a:pt x="740803" y="3583091"/>
                </a:cubicBezTo>
                <a:cubicBezTo>
                  <a:pt x="741031" y="3583623"/>
                  <a:pt x="741145" y="3584203"/>
                  <a:pt x="741145" y="3584833"/>
                </a:cubicBezTo>
                <a:cubicBezTo>
                  <a:pt x="741145" y="3585441"/>
                  <a:pt x="741031" y="3586016"/>
                  <a:pt x="740803" y="3586558"/>
                </a:cubicBezTo>
                <a:cubicBezTo>
                  <a:pt x="740576" y="3587101"/>
                  <a:pt x="740261" y="3587578"/>
                  <a:pt x="739859" y="3587991"/>
                </a:cubicBezTo>
                <a:cubicBezTo>
                  <a:pt x="739458" y="3588403"/>
                  <a:pt x="738986" y="3588723"/>
                  <a:pt x="738443" y="3588951"/>
                </a:cubicBezTo>
                <a:cubicBezTo>
                  <a:pt x="737901" y="3589179"/>
                  <a:pt x="737315" y="3589293"/>
                  <a:pt x="736685" y="3589293"/>
                </a:cubicBezTo>
                <a:cubicBezTo>
                  <a:pt x="736056" y="3589293"/>
                  <a:pt x="735470" y="3589179"/>
                  <a:pt x="734927" y="3588951"/>
                </a:cubicBezTo>
                <a:cubicBezTo>
                  <a:pt x="734385" y="3588723"/>
                  <a:pt x="733912" y="3588403"/>
                  <a:pt x="733511" y="3587991"/>
                </a:cubicBezTo>
                <a:cubicBezTo>
                  <a:pt x="733109" y="3587578"/>
                  <a:pt x="732795" y="3587101"/>
                  <a:pt x="732567" y="3586558"/>
                </a:cubicBezTo>
                <a:cubicBezTo>
                  <a:pt x="732339" y="3586016"/>
                  <a:pt x="732225" y="3585441"/>
                  <a:pt x="732225" y="3584833"/>
                </a:cubicBezTo>
                <a:cubicBezTo>
                  <a:pt x="732225" y="3584203"/>
                  <a:pt x="732339" y="3583623"/>
                  <a:pt x="732567" y="3583091"/>
                </a:cubicBezTo>
                <a:cubicBezTo>
                  <a:pt x="732795" y="3582559"/>
                  <a:pt x="733109" y="3582087"/>
                  <a:pt x="733511" y="3581675"/>
                </a:cubicBezTo>
                <a:cubicBezTo>
                  <a:pt x="733912" y="3581263"/>
                  <a:pt x="734385" y="3580942"/>
                  <a:pt x="734927" y="3580715"/>
                </a:cubicBezTo>
                <a:cubicBezTo>
                  <a:pt x="735470" y="3580487"/>
                  <a:pt x="736056" y="3580373"/>
                  <a:pt x="736685" y="3580373"/>
                </a:cubicBezTo>
                <a:close/>
                <a:moveTo>
                  <a:pt x="422360" y="3580373"/>
                </a:moveTo>
                <a:cubicBezTo>
                  <a:pt x="422990" y="3580373"/>
                  <a:pt x="423576" y="3580487"/>
                  <a:pt x="424118" y="3580715"/>
                </a:cubicBezTo>
                <a:cubicBezTo>
                  <a:pt x="424661" y="3580942"/>
                  <a:pt x="425133" y="3581263"/>
                  <a:pt x="425534" y="3581675"/>
                </a:cubicBezTo>
                <a:cubicBezTo>
                  <a:pt x="425936" y="3582087"/>
                  <a:pt x="426251" y="3582559"/>
                  <a:pt x="426479" y="3583091"/>
                </a:cubicBezTo>
                <a:cubicBezTo>
                  <a:pt x="426706" y="3583623"/>
                  <a:pt x="426820" y="3584203"/>
                  <a:pt x="426820" y="3584833"/>
                </a:cubicBezTo>
                <a:cubicBezTo>
                  <a:pt x="426820" y="3585441"/>
                  <a:pt x="426706" y="3586016"/>
                  <a:pt x="426479" y="3586558"/>
                </a:cubicBezTo>
                <a:cubicBezTo>
                  <a:pt x="426251" y="3587101"/>
                  <a:pt x="425936" y="3587578"/>
                  <a:pt x="425534" y="3587991"/>
                </a:cubicBezTo>
                <a:cubicBezTo>
                  <a:pt x="425133" y="3588403"/>
                  <a:pt x="424661" y="3588723"/>
                  <a:pt x="424118" y="3588951"/>
                </a:cubicBezTo>
                <a:cubicBezTo>
                  <a:pt x="423576" y="3589179"/>
                  <a:pt x="422990" y="3589293"/>
                  <a:pt x="422360" y="3589293"/>
                </a:cubicBezTo>
                <a:cubicBezTo>
                  <a:pt x="421731" y="3589293"/>
                  <a:pt x="421145" y="3589179"/>
                  <a:pt x="420602" y="3588951"/>
                </a:cubicBezTo>
                <a:cubicBezTo>
                  <a:pt x="420060" y="3588723"/>
                  <a:pt x="419587" y="3588403"/>
                  <a:pt x="419186" y="3587991"/>
                </a:cubicBezTo>
                <a:cubicBezTo>
                  <a:pt x="418785" y="3587578"/>
                  <a:pt x="418470" y="3587101"/>
                  <a:pt x="418242" y="3586558"/>
                </a:cubicBezTo>
                <a:cubicBezTo>
                  <a:pt x="418014" y="3586016"/>
                  <a:pt x="417900" y="3585441"/>
                  <a:pt x="417900" y="3584833"/>
                </a:cubicBezTo>
                <a:cubicBezTo>
                  <a:pt x="417900" y="3584203"/>
                  <a:pt x="418014" y="3583623"/>
                  <a:pt x="418242" y="3583091"/>
                </a:cubicBezTo>
                <a:cubicBezTo>
                  <a:pt x="418470" y="3582559"/>
                  <a:pt x="418785" y="3582087"/>
                  <a:pt x="419186" y="3581675"/>
                </a:cubicBezTo>
                <a:cubicBezTo>
                  <a:pt x="419587" y="3581263"/>
                  <a:pt x="420060" y="3580942"/>
                  <a:pt x="420602" y="3580715"/>
                </a:cubicBezTo>
                <a:cubicBezTo>
                  <a:pt x="421145" y="3580487"/>
                  <a:pt x="421731" y="3580373"/>
                  <a:pt x="422360" y="3580373"/>
                </a:cubicBezTo>
                <a:close/>
                <a:moveTo>
                  <a:pt x="212810" y="3580373"/>
                </a:moveTo>
                <a:cubicBezTo>
                  <a:pt x="213440" y="3580373"/>
                  <a:pt x="214026" y="3580487"/>
                  <a:pt x="214568" y="3580715"/>
                </a:cubicBezTo>
                <a:cubicBezTo>
                  <a:pt x="215111" y="3580942"/>
                  <a:pt x="215583" y="3581263"/>
                  <a:pt x="215984" y="3581675"/>
                </a:cubicBezTo>
                <a:cubicBezTo>
                  <a:pt x="216386" y="3582087"/>
                  <a:pt x="216701" y="3582559"/>
                  <a:pt x="216929" y="3583091"/>
                </a:cubicBezTo>
                <a:cubicBezTo>
                  <a:pt x="217156" y="3583623"/>
                  <a:pt x="217270" y="3584203"/>
                  <a:pt x="217270" y="3584833"/>
                </a:cubicBezTo>
                <a:cubicBezTo>
                  <a:pt x="217270" y="3585441"/>
                  <a:pt x="217156" y="3586016"/>
                  <a:pt x="216929" y="3586558"/>
                </a:cubicBezTo>
                <a:cubicBezTo>
                  <a:pt x="216701" y="3587101"/>
                  <a:pt x="216386" y="3587578"/>
                  <a:pt x="215984" y="3587991"/>
                </a:cubicBezTo>
                <a:cubicBezTo>
                  <a:pt x="215583" y="3588403"/>
                  <a:pt x="215111" y="3588723"/>
                  <a:pt x="214568" y="3588951"/>
                </a:cubicBezTo>
                <a:cubicBezTo>
                  <a:pt x="214026" y="3589179"/>
                  <a:pt x="213440" y="3589293"/>
                  <a:pt x="212810" y="3589293"/>
                </a:cubicBezTo>
                <a:cubicBezTo>
                  <a:pt x="212181" y="3589293"/>
                  <a:pt x="211595" y="3589179"/>
                  <a:pt x="211052" y="3588951"/>
                </a:cubicBezTo>
                <a:cubicBezTo>
                  <a:pt x="210510" y="3588723"/>
                  <a:pt x="210038" y="3588403"/>
                  <a:pt x="209636" y="3587991"/>
                </a:cubicBezTo>
                <a:cubicBezTo>
                  <a:pt x="209234" y="3587578"/>
                  <a:pt x="208920" y="3587101"/>
                  <a:pt x="208692" y="3586558"/>
                </a:cubicBezTo>
                <a:cubicBezTo>
                  <a:pt x="208464" y="3586016"/>
                  <a:pt x="208350" y="3585441"/>
                  <a:pt x="208350" y="3584833"/>
                </a:cubicBezTo>
                <a:cubicBezTo>
                  <a:pt x="208350" y="3584203"/>
                  <a:pt x="208464" y="3583623"/>
                  <a:pt x="208692" y="3583091"/>
                </a:cubicBezTo>
                <a:cubicBezTo>
                  <a:pt x="208920" y="3582559"/>
                  <a:pt x="209234" y="3582087"/>
                  <a:pt x="209636" y="3581675"/>
                </a:cubicBezTo>
                <a:cubicBezTo>
                  <a:pt x="210038" y="3581263"/>
                  <a:pt x="210510" y="3580942"/>
                  <a:pt x="211052" y="3580715"/>
                </a:cubicBezTo>
                <a:cubicBezTo>
                  <a:pt x="211595" y="3580487"/>
                  <a:pt x="212181" y="3580373"/>
                  <a:pt x="212810" y="3580373"/>
                </a:cubicBezTo>
                <a:close/>
                <a:moveTo>
                  <a:pt x="212810" y="3541156"/>
                </a:moveTo>
                <a:cubicBezTo>
                  <a:pt x="213483" y="3541156"/>
                  <a:pt x="214123" y="3541292"/>
                  <a:pt x="214731" y="3541563"/>
                </a:cubicBezTo>
                <a:cubicBezTo>
                  <a:pt x="215339" y="3541835"/>
                  <a:pt x="215871" y="3542198"/>
                  <a:pt x="216326" y="3542654"/>
                </a:cubicBezTo>
                <a:cubicBezTo>
                  <a:pt x="216782" y="3543110"/>
                  <a:pt x="217146" y="3543642"/>
                  <a:pt x="217417" y="3544249"/>
                </a:cubicBezTo>
                <a:cubicBezTo>
                  <a:pt x="217688" y="3544857"/>
                  <a:pt x="217824" y="3545497"/>
                  <a:pt x="217824" y="3546170"/>
                </a:cubicBezTo>
                <a:cubicBezTo>
                  <a:pt x="217824" y="3546865"/>
                  <a:pt x="217688" y="3547510"/>
                  <a:pt x="217417" y="3548107"/>
                </a:cubicBezTo>
                <a:cubicBezTo>
                  <a:pt x="217146" y="3548704"/>
                  <a:pt x="216782" y="3549230"/>
                  <a:pt x="216326" y="3549686"/>
                </a:cubicBezTo>
                <a:cubicBezTo>
                  <a:pt x="215871" y="3550142"/>
                  <a:pt x="215339" y="3550500"/>
                  <a:pt x="214731" y="3550761"/>
                </a:cubicBezTo>
                <a:cubicBezTo>
                  <a:pt x="214123" y="3551021"/>
                  <a:pt x="213483" y="3551151"/>
                  <a:pt x="212810" y="3551151"/>
                </a:cubicBezTo>
                <a:cubicBezTo>
                  <a:pt x="212116" y="3551151"/>
                  <a:pt x="211470" y="3551021"/>
                  <a:pt x="210873" y="3550761"/>
                </a:cubicBezTo>
                <a:cubicBezTo>
                  <a:pt x="210276" y="3550500"/>
                  <a:pt x="209750" y="3550142"/>
                  <a:pt x="209294" y="3549686"/>
                </a:cubicBezTo>
                <a:cubicBezTo>
                  <a:pt x="208838" y="3549230"/>
                  <a:pt x="208480" y="3548704"/>
                  <a:pt x="208220" y="3548107"/>
                </a:cubicBezTo>
                <a:cubicBezTo>
                  <a:pt x="207959" y="3547510"/>
                  <a:pt x="207829" y="3546865"/>
                  <a:pt x="207829" y="3546170"/>
                </a:cubicBezTo>
                <a:cubicBezTo>
                  <a:pt x="207829" y="3545497"/>
                  <a:pt x="207959" y="3544857"/>
                  <a:pt x="208220" y="3544249"/>
                </a:cubicBezTo>
                <a:cubicBezTo>
                  <a:pt x="208480" y="3543642"/>
                  <a:pt x="208838" y="3543110"/>
                  <a:pt x="209294" y="3542654"/>
                </a:cubicBezTo>
                <a:cubicBezTo>
                  <a:pt x="209750" y="3542198"/>
                  <a:pt x="210276" y="3541835"/>
                  <a:pt x="210873" y="3541563"/>
                </a:cubicBezTo>
                <a:cubicBezTo>
                  <a:pt x="211470" y="3541292"/>
                  <a:pt x="212116" y="3541156"/>
                  <a:pt x="212810" y="3541156"/>
                </a:cubicBezTo>
                <a:close/>
                <a:moveTo>
                  <a:pt x="288959" y="3525171"/>
                </a:moveTo>
                <a:lnTo>
                  <a:pt x="270955" y="3538552"/>
                </a:lnTo>
                <a:cubicBezTo>
                  <a:pt x="271281" y="3539681"/>
                  <a:pt x="271693" y="3540722"/>
                  <a:pt x="272193" y="3541677"/>
                </a:cubicBezTo>
                <a:cubicBezTo>
                  <a:pt x="272692" y="3542632"/>
                  <a:pt x="273294" y="3543452"/>
                  <a:pt x="273999" y="3544135"/>
                </a:cubicBezTo>
                <a:cubicBezTo>
                  <a:pt x="274705" y="3544819"/>
                  <a:pt x="275508" y="3545351"/>
                  <a:pt x="276409" y="3545731"/>
                </a:cubicBezTo>
                <a:cubicBezTo>
                  <a:pt x="277309" y="3546110"/>
                  <a:pt x="278335" y="3546300"/>
                  <a:pt x="279485" y="3546300"/>
                </a:cubicBezTo>
                <a:cubicBezTo>
                  <a:pt x="280961" y="3546300"/>
                  <a:pt x="282301" y="3545942"/>
                  <a:pt x="283506" y="3545226"/>
                </a:cubicBezTo>
                <a:cubicBezTo>
                  <a:pt x="284710" y="3544510"/>
                  <a:pt x="285736" y="3543446"/>
                  <a:pt x="286582" y="3542035"/>
                </a:cubicBezTo>
                <a:cubicBezTo>
                  <a:pt x="287429" y="3540625"/>
                  <a:pt x="288080" y="3538872"/>
                  <a:pt x="288536" y="3536778"/>
                </a:cubicBezTo>
                <a:cubicBezTo>
                  <a:pt x="288992" y="3534683"/>
                  <a:pt x="289219" y="3532258"/>
                  <a:pt x="289219" y="3529501"/>
                </a:cubicBezTo>
                <a:cubicBezTo>
                  <a:pt x="289219" y="3528763"/>
                  <a:pt x="289192" y="3528031"/>
                  <a:pt x="289138" y="3527304"/>
                </a:cubicBezTo>
                <a:cubicBezTo>
                  <a:pt x="289084" y="3526577"/>
                  <a:pt x="289024" y="3525866"/>
                  <a:pt x="288959" y="3525171"/>
                </a:cubicBezTo>
                <a:close/>
                <a:moveTo>
                  <a:pt x="96380" y="3517879"/>
                </a:moveTo>
                <a:lnTo>
                  <a:pt x="111779" y="3517879"/>
                </a:lnTo>
                <a:lnTo>
                  <a:pt x="111779" y="3545845"/>
                </a:lnTo>
                <a:lnTo>
                  <a:pt x="121513" y="3545845"/>
                </a:lnTo>
                <a:lnTo>
                  <a:pt x="121513" y="3550565"/>
                </a:lnTo>
                <a:lnTo>
                  <a:pt x="95306" y="3550565"/>
                </a:lnTo>
                <a:lnTo>
                  <a:pt x="95306" y="3545845"/>
                </a:lnTo>
                <a:lnTo>
                  <a:pt x="106049" y="3545845"/>
                </a:lnTo>
                <a:lnTo>
                  <a:pt x="106049" y="3522567"/>
                </a:lnTo>
                <a:lnTo>
                  <a:pt x="96380" y="3522567"/>
                </a:lnTo>
                <a:close/>
                <a:moveTo>
                  <a:pt x="212810" y="3517293"/>
                </a:moveTo>
                <a:cubicBezTo>
                  <a:pt x="213483" y="3517293"/>
                  <a:pt x="214123" y="3517428"/>
                  <a:pt x="214731" y="3517700"/>
                </a:cubicBezTo>
                <a:cubicBezTo>
                  <a:pt x="215339" y="3517971"/>
                  <a:pt x="215871" y="3518335"/>
                  <a:pt x="216326" y="3518790"/>
                </a:cubicBezTo>
                <a:cubicBezTo>
                  <a:pt x="216782" y="3519246"/>
                  <a:pt x="217146" y="3519778"/>
                  <a:pt x="217417" y="3520386"/>
                </a:cubicBezTo>
                <a:cubicBezTo>
                  <a:pt x="217688" y="3520993"/>
                  <a:pt x="217824" y="3521634"/>
                  <a:pt x="217824" y="3522306"/>
                </a:cubicBezTo>
                <a:cubicBezTo>
                  <a:pt x="217824" y="3523001"/>
                  <a:pt x="217688" y="3523647"/>
                  <a:pt x="217417" y="3524244"/>
                </a:cubicBezTo>
                <a:cubicBezTo>
                  <a:pt x="217146" y="3524840"/>
                  <a:pt x="216782" y="3525367"/>
                  <a:pt x="216326" y="3525823"/>
                </a:cubicBezTo>
                <a:cubicBezTo>
                  <a:pt x="215871" y="3526278"/>
                  <a:pt x="215339" y="3526636"/>
                  <a:pt x="214731" y="3526897"/>
                </a:cubicBezTo>
                <a:cubicBezTo>
                  <a:pt x="214123" y="3527157"/>
                  <a:pt x="213483" y="3527288"/>
                  <a:pt x="212810" y="3527288"/>
                </a:cubicBezTo>
                <a:cubicBezTo>
                  <a:pt x="212116" y="3527288"/>
                  <a:pt x="211470" y="3527157"/>
                  <a:pt x="210873" y="3526897"/>
                </a:cubicBezTo>
                <a:cubicBezTo>
                  <a:pt x="210276" y="3526636"/>
                  <a:pt x="209750" y="3526278"/>
                  <a:pt x="209294" y="3525823"/>
                </a:cubicBezTo>
                <a:cubicBezTo>
                  <a:pt x="208838" y="3525367"/>
                  <a:pt x="208480" y="3524840"/>
                  <a:pt x="208220" y="3524244"/>
                </a:cubicBezTo>
                <a:cubicBezTo>
                  <a:pt x="207959" y="3523647"/>
                  <a:pt x="207829" y="3523001"/>
                  <a:pt x="207829" y="3522306"/>
                </a:cubicBezTo>
                <a:cubicBezTo>
                  <a:pt x="207829" y="3521634"/>
                  <a:pt x="207959" y="3520993"/>
                  <a:pt x="208220" y="3520386"/>
                </a:cubicBezTo>
                <a:cubicBezTo>
                  <a:pt x="208480" y="3519778"/>
                  <a:pt x="208838" y="3519246"/>
                  <a:pt x="209294" y="3518790"/>
                </a:cubicBezTo>
                <a:cubicBezTo>
                  <a:pt x="209750" y="3518335"/>
                  <a:pt x="210276" y="3517971"/>
                  <a:pt x="210873" y="3517700"/>
                </a:cubicBezTo>
                <a:cubicBezTo>
                  <a:pt x="211470" y="3517428"/>
                  <a:pt x="212116" y="3517293"/>
                  <a:pt x="212810" y="3517293"/>
                </a:cubicBezTo>
                <a:close/>
                <a:moveTo>
                  <a:pt x="66354" y="3517293"/>
                </a:moveTo>
                <a:cubicBezTo>
                  <a:pt x="68112" y="3517293"/>
                  <a:pt x="69447" y="3517868"/>
                  <a:pt x="70358" y="3519018"/>
                </a:cubicBezTo>
                <a:cubicBezTo>
                  <a:pt x="71270" y="3520169"/>
                  <a:pt x="71726" y="3521948"/>
                  <a:pt x="71726" y="3524357"/>
                </a:cubicBezTo>
                <a:cubicBezTo>
                  <a:pt x="72247" y="3523229"/>
                  <a:pt x="72757" y="3522225"/>
                  <a:pt x="73256" y="3521346"/>
                </a:cubicBezTo>
                <a:cubicBezTo>
                  <a:pt x="73755" y="3520467"/>
                  <a:pt x="74292" y="3519729"/>
                  <a:pt x="74867" y="3519132"/>
                </a:cubicBezTo>
                <a:cubicBezTo>
                  <a:pt x="75443" y="3518535"/>
                  <a:pt x="76077" y="3518080"/>
                  <a:pt x="76772" y="3517765"/>
                </a:cubicBezTo>
                <a:cubicBezTo>
                  <a:pt x="77467" y="3517450"/>
                  <a:pt x="78270" y="3517293"/>
                  <a:pt x="79181" y="3517293"/>
                </a:cubicBezTo>
                <a:cubicBezTo>
                  <a:pt x="83283" y="3517293"/>
                  <a:pt x="85334" y="3520451"/>
                  <a:pt x="85334" y="3526767"/>
                </a:cubicBezTo>
                <a:lnTo>
                  <a:pt x="85334" y="3550565"/>
                </a:lnTo>
                <a:lnTo>
                  <a:pt x="80125" y="3550565"/>
                </a:lnTo>
                <a:lnTo>
                  <a:pt x="80125" y="3527092"/>
                </a:lnTo>
                <a:cubicBezTo>
                  <a:pt x="80125" y="3526072"/>
                  <a:pt x="80087" y="3525236"/>
                  <a:pt x="80011" y="3524585"/>
                </a:cubicBezTo>
                <a:cubicBezTo>
                  <a:pt x="79935" y="3523934"/>
                  <a:pt x="79816" y="3523419"/>
                  <a:pt x="79653" y="3523039"/>
                </a:cubicBezTo>
                <a:cubicBezTo>
                  <a:pt x="79490" y="3522659"/>
                  <a:pt x="79284" y="3522393"/>
                  <a:pt x="79035" y="3522241"/>
                </a:cubicBezTo>
                <a:cubicBezTo>
                  <a:pt x="78785" y="3522089"/>
                  <a:pt x="78476" y="3522013"/>
                  <a:pt x="78107" y="3522013"/>
                </a:cubicBezTo>
                <a:cubicBezTo>
                  <a:pt x="77673" y="3522013"/>
                  <a:pt x="77271" y="3522144"/>
                  <a:pt x="76902" y="3522404"/>
                </a:cubicBezTo>
                <a:cubicBezTo>
                  <a:pt x="76533" y="3522665"/>
                  <a:pt x="76137" y="3523088"/>
                  <a:pt x="75714" y="3523674"/>
                </a:cubicBezTo>
                <a:cubicBezTo>
                  <a:pt x="75291" y="3524260"/>
                  <a:pt x="74824" y="3525036"/>
                  <a:pt x="74314" y="3526002"/>
                </a:cubicBezTo>
                <a:cubicBezTo>
                  <a:pt x="73804" y="3526967"/>
                  <a:pt x="73202" y="3528156"/>
                  <a:pt x="72507" y="3529566"/>
                </a:cubicBezTo>
                <a:lnTo>
                  <a:pt x="72507" y="3550565"/>
                </a:lnTo>
                <a:lnTo>
                  <a:pt x="67331" y="3550565"/>
                </a:lnTo>
                <a:lnTo>
                  <a:pt x="67331" y="3527711"/>
                </a:lnTo>
                <a:cubicBezTo>
                  <a:pt x="67331" y="3526517"/>
                  <a:pt x="67293" y="3525551"/>
                  <a:pt x="67217" y="3524813"/>
                </a:cubicBezTo>
                <a:cubicBezTo>
                  <a:pt x="67141" y="3524075"/>
                  <a:pt x="67021" y="3523500"/>
                  <a:pt x="66859" y="3523088"/>
                </a:cubicBezTo>
                <a:cubicBezTo>
                  <a:pt x="66696" y="3522675"/>
                  <a:pt x="66484" y="3522393"/>
                  <a:pt x="66224" y="3522241"/>
                </a:cubicBezTo>
                <a:cubicBezTo>
                  <a:pt x="65963" y="3522089"/>
                  <a:pt x="65649" y="3522013"/>
                  <a:pt x="65280" y="3522013"/>
                </a:cubicBezTo>
                <a:cubicBezTo>
                  <a:pt x="64889" y="3522013"/>
                  <a:pt x="64520" y="3522122"/>
                  <a:pt x="64173" y="3522339"/>
                </a:cubicBezTo>
                <a:cubicBezTo>
                  <a:pt x="63826" y="3522556"/>
                  <a:pt x="63440" y="3522947"/>
                  <a:pt x="63017" y="3523511"/>
                </a:cubicBezTo>
                <a:cubicBezTo>
                  <a:pt x="62594" y="3524075"/>
                  <a:pt x="62122" y="3524846"/>
                  <a:pt x="61601" y="3525823"/>
                </a:cubicBezTo>
                <a:cubicBezTo>
                  <a:pt x="61080" y="3526799"/>
                  <a:pt x="60461" y="3528047"/>
                  <a:pt x="59745" y="3529566"/>
                </a:cubicBezTo>
                <a:lnTo>
                  <a:pt x="59745" y="3550565"/>
                </a:lnTo>
                <a:lnTo>
                  <a:pt x="54536" y="3550565"/>
                </a:lnTo>
                <a:lnTo>
                  <a:pt x="54536" y="3517879"/>
                </a:lnTo>
                <a:lnTo>
                  <a:pt x="58866" y="3517879"/>
                </a:lnTo>
                <a:lnTo>
                  <a:pt x="59127" y="3524097"/>
                </a:lnTo>
                <a:cubicBezTo>
                  <a:pt x="59691" y="3522860"/>
                  <a:pt x="60239" y="3521807"/>
                  <a:pt x="60771" y="3520939"/>
                </a:cubicBezTo>
                <a:cubicBezTo>
                  <a:pt x="61302" y="3520071"/>
                  <a:pt x="61850" y="3519371"/>
                  <a:pt x="62415" y="3518839"/>
                </a:cubicBezTo>
                <a:cubicBezTo>
                  <a:pt x="62979" y="3518307"/>
                  <a:pt x="63581" y="3517917"/>
                  <a:pt x="64222" y="3517667"/>
                </a:cubicBezTo>
                <a:cubicBezTo>
                  <a:pt x="64862" y="3517418"/>
                  <a:pt x="65573" y="3517293"/>
                  <a:pt x="66354" y="3517293"/>
                </a:cubicBezTo>
                <a:close/>
                <a:moveTo>
                  <a:pt x="33300" y="3517293"/>
                </a:moveTo>
                <a:cubicBezTo>
                  <a:pt x="34581" y="3517293"/>
                  <a:pt x="36002" y="3517363"/>
                  <a:pt x="37565" y="3517504"/>
                </a:cubicBezTo>
                <a:cubicBezTo>
                  <a:pt x="39128" y="3517645"/>
                  <a:pt x="40756" y="3517890"/>
                  <a:pt x="42449" y="3518237"/>
                </a:cubicBezTo>
                <a:lnTo>
                  <a:pt x="42449" y="3523283"/>
                </a:lnTo>
                <a:cubicBezTo>
                  <a:pt x="40669" y="3522849"/>
                  <a:pt x="38981" y="3522529"/>
                  <a:pt x="37386" y="3522323"/>
                </a:cubicBezTo>
                <a:cubicBezTo>
                  <a:pt x="35791" y="3522116"/>
                  <a:pt x="34407" y="3522013"/>
                  <a:pt x="33235" y="3522013"/>
                </a:cubicBezTo>
                <a:cubicBezTo>
                  <a:pt x="31824" y="3522013"/>
                  <a:pt x="30636" y="3522122"/>
                  <a:pt x="29670" y="3522339"/>
                </a:cubicBezTo>
                <a:cubicBezTo>
                  <a:pt x="28704" y="3522556"/>
                  <a:pt x="27923" y="3522854"/>
                  <a:pt x="27326" y="3523234"/>
                </a:cubicBezTo>
                <a:cubicBezTo>
                  <a:pt x="26729" y="3523614"/>
                  <a:pt x="26301" y="3524059"/>
                  <a:pt x="26040" y="3524569"/>
                </a:cubicBezTo>
                <a:cubicBezTo>
                  <a:pt x="25780" y="3525079"/>
                  <a:pt x="25650" y="3525627"/>
                  <a:pt x="25650" y="3526213"/>
                </a:cubicBezTo>
                <a:cubicBezTo>
                  <a:pt x="25650" y="3526799"/>
                  <a:pt x="25763" y="3527331"/>
                  <a:pt x="25991" y="3527808"/>
                </a:cubicBezTo>
                <a:cubicBezTo>
                  <a:pt x="26219" y="3528286"/>
                  <a:pt x="26642" y="3528747"/>
                  <a:pt x="27261" y="3529192"/>
                </a:cubicBezTo>
                <a:cubicBezTo>
                  <a:pt x="27880" y="3529637"/>
                  <a:pt x="28742" y="3530082"/>
                  <a:pt x="29849" y="3530527"/>
                </a:cubicBezTo>
                <a:cubicBezTo>
                  <a:pt x="30956" y="3530972"/>
                  <a:pt x="32400" y="3531455"/>
                  <a:pt x="34179" y="3531976"/>
                </a:cubicBezTo>
                <a:cubicBezTo>
                  <a:pt x="36111" y="3532540"/>
                  <a:pt x="37739" y="3533131"/>
                  <a:pt x="39063" y="3533750"/>
                </a:cubicBezTo>
                <a:cubicBezTo>
                  <a:pt x="40387" y="3534368"/>
                  <a:pt x="41461" y="3535058"/>
                  <a:pt x="42286" y="3535817"/>
                </a:cubicBezTo>
                <a:cubicBezTo>
                  <a:pt x="43111" y="3536577"/>
                  <a:pt x="43702" y="3537434"/>
                  <a:pt x="44060" y="3538389"/>
                </a:cubicBezTo>
                <a:cubicBezTo>
                  <a:pt x="44418" y="3539344"/>
                  <a:pt x="44597" y="3540429"/>
                  <a:pt x="44597" y="3541645"/>
                </a:cubicBezTo>
                <a:cubicBezTo>
                  <a:pt x="44597" y="3542795"/>
                  <a:pt x="44402" y="3543826"/>
                  <a:pt x="44011" y="3544738"/>
                </a:cubicBezTo>
                <a:cubicBezTo>
                  <a:pt x="43621" y="3545649"/>
                  <a:pt x="43089" y="3546458"/>
                  <a:pt x="42416" y="3547163"/>
                </a:cubicBezTo>
                <a:cubicBezTo>
                  <a:pt x="41743" y="3547868"/>
                  <a:pt x="40962" y="3548471"/>
                  <a:pt x="40072" y="3548970"/>
                </a:cubicBezTo>
                <a:cubicBezTo>
                  <a:pt x="39182" y="3549469"/>
                  <a:pt x="38232" y="3549882"/>
                  <a:pt x="37223" y="3550207"/>
                </a:cubicBezTo>
                <a:cubicBezTo>
                  <a:pt x="36214" y="3550533"/>
                  <a:pt x="35178" y="3550771"/>
                  <a:pt x="34114" y="3550923"/>
                </a:cubicBezTo>
                <a:cubicBezTo>
                  <a:pt x="33051" y="3551075"/>
                  <a:pt x="32009" y="3551151"/>
                  <a:pt x="30989" y="3551151"/>
                </a:cubicBezTo>
                <a:cubicBezTo>
                  <a:pt x="28775" y="3551151"/>
                  <a:pt x="26740" y="3551054"/>
                  <a:pt x="24884" y="3550858"/>
                </a:cubicBezTo>
                <a:cubicBezTo>
                  <a:pt x="23029" y="3550663"/>
                  <a:pt x="21211" y="3550348"/>
                  <a:pt x="19431" y="3549914"/>
                </a:cubicBezTo>
                <a:lnTo>
                  <a:pt x="19431" y="3544705"/>
                </a:lnTo>
                <a:cubicBezTo>
                  <a:pt x="21341" y="3545248"/>
                  <a:pt x="23240" y="3545660"/>
                  <a:pt x="25129" y="3545942"/>
                </a:cubicBezTo>
                <a:cubicBezTo>
                  <a:pt x="27017" y="3546224"/>
                  <a:pt x="28894" y="3546365"/>
                  <a:pt x="30761" y="3546365"/>
                </a:cubicBezTo>
                <a:cubicBezTo>
                  <a:pt x="33474" y="3546365"/>
                  <a:pt x="35482" y="3545996"/>
                  <a:pt x="36784" y="3545259"/>
                </a:cubicBezTo>
                <a:cubicBezTo>
                  <a:pt x="38086" y="3544521"/>
                  <a:pt x="38737" y="3543468"/>
                  <a:pt x="38737" y="3542101"/>
                </a:cubicBezTo>
                <a:cubicBezTo>
                  <a:pt x="38737" y="3541515"/>
                  <a:pt x="38634" y="3540988"/>
                  <a:pt x="38428" y="3540522"/>
                </a:cubicBezTo>
                <a:cubicBezTo>
                  <a:pt x="38222" y="3540055"/>
                  <a:pt x="37847" y="3539610"/>
                  <a:pt x="37305" y="3539187"/>
                </a:cubicBezTo>
                <a:cubicBezTo>
                  <a:pt x="36762" y="3538764"/>
                  <a:pt x="35921" y="3538324"/>
                  <a:pt x="34782" y="3537868"/>
                </a:cubicBezTo>
                <a:cubicBezTo>
                  <a:pt x="33642" y="3537412"/>
                  <a:pt x="32085" y="3536892"/>
                  <a:pt x="30110" y="3536306"/>
                </a:cubicBezTo>
                <a:cubicBezTo>
                  <a:pt x="28634" y="3535871"/>
                  <a:pt x="27272" y="3535378"/>
                  <a:pt x="26024" y="3534824"/>
                </a:cubicBezTo>
                <a:cubicBezTo>
                  <a:pt x="24776" y="3534271"/>
                  <a:pt x="23696" y="3533614"/>
                  <a:pt x="22785" y="3532855"/>
                </a:cubicBezTo>
                <a:cubicBezTo>
                  <a:pt x="21873" y="3532095"/>
                  <a:pt x="21157" y="3531205"/>
                  <a:pt x="20636" y="3530185"/>
                </a:cubicBezTo>
                <a:cubicBezTo>
                  <a:pt x="20115" y="3529165"/>
                  <a:pt x="19855" y="3527960"/>
                  <a:pt x="19855" y="3526571"/>
                </a:cubicBezTo>
                <a:cubicBezTo>
                  <a:pt x="19855" y="3525660"/>
                  <a:pt x="20066" y="3524661"/>
                  <a:pt x="20489" y="3523576"/>
                </a:cubicBezTo>
                <a:cubicBezTo>
                  <a:pt x="20913" y="3522491"/>
                  <a:pt x="21634" y="3521482"/>
                  <a:pt x="22654" y="3520548"/>
                </a:cubicBezTo>
                <a:cubicBezTo>
                  <a:pt x="23674" y="3519615"/>
                  <a:pt x="25053" y="3518839"/>
                  <a:pt x="26789" y="3518221"/>
                </a:cubicBezTo>
                <a:cubicBezTo>
                  <a:pt x="28525" y="3517602"/>
                  <a:pt x="30696" y="3517293"/>
                  <a:pt x="33300" y="3517293"/>
                </a:cubicBezTo>
                <a:close/>
                <a:moveTo>
                  <a:pt x="279485" y="3512279"/>
                </a:moveTo>
                <a:cubicBezTo>
                  <a:pt x="278009" y="3512279"/>
                  <a:pt x="276669" y="3512637"/>
                  <a:pt x="275464" y="3513354"/>
                </a:cubicBezTo>
                <a:cubicBezTo>
                  <a:pt x="274260" y="3514070"/>
                  <a:pt x="273234" y="3515139"/>
                  <a:pt x="272388" y="3516560"/>
                </a:cubicBezTo>
                <a:cubicBezTo>
                  <a:pt x="271542" y="3517982"/>
                  <a:pt x="270890" y="3519740"/>
                  <a:pt x="270435" y="3521834"/>
                </a:cubicBezTo>
                <a:cubicBezTo>
                  <a:pt x="269979" y="3523929"/>
                  <a:pt x="269751" y="3526354"/>
                  <a:pt x="269751" y="3529111"/>
                </a:cubicBezTo>
                <a:cubicBezTo>
                  <a:pt x="269751" y="3529783"/>
                  <a:pt x="269756" y="3530456"/>
                  <a:pt x="269767" y="3531129"/>
                </a:cubicBezTo>
                <a:cubicBezTo>
                  <a:pt x="269778" y="3531802"/>
                  <a:pt x="269816" y="3532453"/>
                  <a:pt x="269881" y="3533083"/>
                </a:cubicBezTo>
                <a:lnTo>
                  <a:pt x="287885" y="3519767"/>
                </a:lnTo>
                <a:cubicBezTo>
                  <a:pt x="287559" y="3518660"/>
                  <a:pt x="287147" y="3517651"/>
                  <a:pt x="286648" y="3516739"/>
                </a:cubicBezTo>
                <a:cubicBezTo>
                  <a:pt x="286148" y="3515828"/>
                  <a:pt x="285551" y="3515041"/>
                  <a:pt x="284857" y="3514379"/>
                </a:cubicBezTo>
                <a:cubicBezTo>
                  <a:pt x="284162" y="3513717"/>
                  <a:pt x="283370" y="3513202"/>
                  <a:pt x="282480" y="3512833"/>
                </a:cubicBezTo>
                <a:cubicBezTo>
                  <a:pt x="281590" y="3512464"/>
                  <a:pt x="280592" y="3512279"/>
                  <a:pt x="279485" y="3512279"/>
                </a:cubicBezTo>
                <a:close/>
                <a:moveTo>
                  <a:pt x="279811" y="3507428"/>
                </a:moveTo>
                <a:cubicBezTo>
                  <a:pt x="282090" y="3507428"/>
                  <a:pt x="284162" y="3507857"/>
                  <a:pt x="286029" y="3508714"/>
                </a:cubicBezTo>
                <a:cubicBezTo>
                  <a:pt x="287896" y="3509572"/>
                  <a:pt x="289491" y="3510896"/>
                  <a:pt x="290815" y="3512686"/>
                </a:cubicBezTo>
                <a:cubicBezTo>
                  <a:pt x="292139" y="3514477"/>
                  <a:pt x="293159" y="3516750"/>
                  <a:pt x="293875" y="3519507"/>
                </a:cubicBezTo>
                <a:cubicBezTo>
                  <a:pt x="294591" y="3522263"/>
                  <a:pt x="294949" y="3525530"/>
                  <a:pt x="294949" y="3529306"/>
                </a:cubicBezTo>
                <a:cubicBezTo>
                  <a:pt x="294949" y="3532562"/>
                  <a:pt x="294624" y="3535530"/>
                  <a:pt x="293973" y="3538210"/>
                </a:cubicBezTo>
                <a:cubicBezTo>
                  <a:pt x="293322" y="3540891"/>
                  <a:pt x="292334" y="3543191"/>
                  <a:pt x="291010" y="3545112"/>
                </a:cubicBezTo>
                <a:cubicBezTo>
                  <a:pt x="289686" y="3547033"/>
                  <a:pt x="288042" y="3548520"/>
                  <a:pt x="286078" y="3549572"/>
                </a:cubicBezTo>
                <a:cubicBezTo>
                  <a:pt x="284114" y="3550625"/>
                  <a:pt x="281808" y="3551151"/>
                  <a:pt x="279160" y="3551151"/>
                </a:cubicBezTo>
                <a:cubicBezTo>
                  <a:pt x="276881" y="3551151"/>
                  <a:pt x="274808" y="3550723"/>
                  <a:pt x="272941" y="3549865"/>
                </a:cubicBezTo>
                <a:cubicBezTo>
                  <a:pt x="271075" y="3549008"/>
                  <a:pt x="269480" y="3547689"/>
                  <a:pt x="268156" y="3545910"/>
                </a:cubicBezTo>
                <a:cubicBezTo>
                  <a:pt x="266832" y="3544130"/>
                  <a:pt x="265812" y="3541862"/>
                  <a:pt x="265095" y="3539105"/>
                </a:cubicBezTo>
                <a:cubicBezTo>
                  <a:pt x="264379" y="3536349"/>
                  <a:pt x="264021" y="3533083"/>
                  <a:pt x="264021" y="3529306"/>
                </a:cubicBezTo>
                <a:cubicBezTo>
                  <a:pt x="264021" y="3526050"/>
                  <a:pt x="264352" y="3523077"/>
                  <a:pt x="265014" y="3520386"/>
                </a:cubicBezTo>
                <a:cubicBezTo>
                  <a:pt x="265676" y="3517694"/>
                  <a:pt x="266664" y="3515388"/>
                  <a:pt x="267977" y="3513467"/>
                </a:cubicBezTo>
                <a:cubicBezTo>
                  <a:pt x="269290" y="3511547"/>
                  <a:pt x="270934" y="3510060"/>
                  <a:pt x="272909" y="3509007"/>
                </a:cubicBezTo>
                <a:cubicBezTo>
                  <a:pt x="274884" y="3507955"/>
                  <a:pt x="277185" y="3507428"/>
                  <a:pt x="279811" y="3507428"/>
                </a:cubicBezTo>
                <a:close/>
                <a:moveTo>
                  <a:pt x="144670" y="3507428"/>
                </a:moveTo>
                <a:lnTo>
                  <a:pt x="144670" y="3517879"/>
                </a:lnTo>
                <a:lnTo>
                  <a:pt x="159353" y="3517879"/>
                </a:lnTo>
                <a:lnTo>
                  <a:pt x="159353" y="3522632"/>
                </a:lnTo>
                <a:lnTo>
                  <a:pt x="144670" y="3522632"/>
                </a:lnTo>
                <a:lnTo>
                  <a:pt x="144670" y="3539236"/>
                </a:lnTo>
                <a:cubicBezTo>
                  <a:pt x="144670" y="3541580"/>
                  <a:pt x="145294" y="3543332"/>
                  <a:pt x="146542" y="3544493"/>
                </a:cubicBezTo>
                <a:cubicBezTo>
                  <a:pt x="147790" y="3545655"/>
                  <a:pt x="149630" y="3546235"/>
                  <a:pt x="152060" y="3546235"/>
                </a:cubicBezTo>
                <a:cubicBezTo>
                  <a:pt x="153102" y="3546235"/>
                  <a:pt x="154242" y="3546154"/>
                  <a:pt x="155479" y="3545991"/>
                </a:cubicBezTo>
                <a:cubicBezTo>
                  <a:pt x="156716" y="3545828"/>
                  <a:pt x="158007" y="3545573"/>
                  <a:pt x="159353" y="3545226"/>
                </a:cubicBezTo>
                <a:lnTo>
                  <a:pt x="159353" y="3550109"/>
                </a:lnTo>
                <a:cubicBezTo>
                  <a:pt x="158072" y="3550435"/>
                  <a:pt x="156749" y="3550668"/>
                  <a:pt x="155381" y="3550809"/>
                </a:cubicBezTo>
                <a:cubicBezTo>
                  <a:pt x="154014" y="3550950"/>
                  <a:pt x="152625" y="3551021"/>
                  <a:pt x="151214" y="3551021"/>
                </a:cubicBezTo>
                <a:cubicBezTo>
                  <a:pt x="147112" y="3551021"/>
                  <a:pt x="144052" y="3550093"/>
                  <a:pt x="142033" y="3548237"/>
                </a:cubicBezTo>
                <a:cubicBezTo>
                  <a:pt x="140015" y="3546382"/>
                  <a:pt x="139005" y="3543533"/>
                  <a:pt x="139005" y="3539691"/>
                </a:cubicBezTo>
                <a:lnTo>
                  <a:pt x="139005" y="3522632"/>
                </a:lnTo>
                <a:lnTo>
                  <a:pt x="129857" y="3522632"/>
                </a:lnTo>
                <a:lnTo>
                  <a:pt x="129857" y="3517879"/>
                </a:lnTo>
                <a:lnTo>
                  <a:pt x="139005" y="3517879"/>
                </a:lnTo>
                <a:lnTo>
                  <a:pt x="139005" y="3508893"/>
                </a:lnTo>
                <a:close/>
                <a:moveTo>
                  <a:pt x="161590" y="3504563"/>
                </a:moveTo>
                <a:lnTo>
                  <a:pt x="167255" y="3504563"/>
                </a:lnTo>
                <a:lnTo>
                  <a:pt x="167255" y="3517879"/>
                </a:lnTo>
                <a:lnTo>
                  <a:pt x="167060" y="3523023"/>
                </a:lnTo>
                <a:cubicBezTo>
                  <a:pt x="167949" y="3521959"/>
                  <a:pt x="168823" y="3521064"/>
                  <a:pt x="169680" y="3520337"/>
                </a:cubicBezTo>
                <a:cubicBezTo>
                  <a:pt x="170538" y="3519610"/>
                  <a:pt x="171395" y="3519018"/>
                  <a:pt x="172252" y="3518562"/>
                </a:cubicBezTo>
                <a:cubicBezTo>
                  <a:pt x="173110" y="3518107"/>
                  <a:pt x="173983" y="3517781"/>
                  <a:pt x="174873" y="3517586"/>
                </a:cubicBezTo>
                <a:cubicBezTo>
                  <a:pt x="175763" y="3517390"/>
                  <a:pt x="176685" y="3517293"/>
                  <a:pt x="177640" y="3517293"/>
                </a:cubicBezTo>
                <a:cubicBezTo>
                  <a:pt x="180896" y="3517293"/>
                  <a:pt x="183414" y="3518286"/>
                  <a:pt x="185193" y="3520272"/>
                </a:cubicBezTo>
                <a:cubicBezTo>
                  <a:pt x="186973" y="3522258"/>
                  <a:pt x="187863" y="3525247"/>
                  <a:pt x="187863" y="3529241"/>
                </a:cubicBezTo>
                <a:lnTo>
                  <a:pt x="187863" y="3550565"/>
                </a:lnTo>
                <a:lnTo>
                  <a:pt x="182198" y="3550565"/>
                </a:lnTo>
                <a:lnTo>
                  <a:pt x="182198" y="3529697"/>
                </a:lnTo>
                <a:cubicBezTo>
                  <a:pt x="182198" y="3527179"/>
                  <a:pt x="181726" y="3525296"/>
                  <a:pt x="180782" y="3524048"/>
                </a:cubicBezTo>
                <a:cubicBezTo>
                  <a:pt x="179838" y="3522800"/>
                  <a:pt x="178487" y="3522176"/>
                  <a:pt x="176729" y="3522176"/>
                </a:cubicBezTo>
                <a:cubicBezTo>
                  <a:pt x="175969" y="3522176"/>
                  <a:pt x="175258" y="3522279"/>
                  <a:pt x="174596" y="3522486"/>
                </a:cubicBezTo>
                <a:cubicBezTo>
                  <a:pt x="173934" y="3522692"/>
                  <a:pt x="173245" y="3523050"/>
                  <a:pt x="172529" y="3523560"/>
                </a:cubicBezTo>
                <a:cubicBezTo>
                  <a:pt x="171813" y="3524070"/>
                  <a:pt x="171031" y="3524759"/>
                  <a:pt x="170185" y="3525627"/>
                </a:cubicBezTo>
                <a:cubicBezTo>
                  <a:pt x="169338" y="3526495"/>
                  <a:pt x="168362" y="3527581"/>
                  <a:pt x="167255" y="3528883"/>
                </a:cubicBezTo>
                <a:lnTo>
                  <a:pt x="167255" y="3550565"/>
                </a:lnTo>
                <a:lnTo>
                  <a:pt x="161590" y="3550565"/>
                </a:lnTo>
                <a:close/>
                <a:moveTo>
                  <a:pt x="108035" y="3504173"/>
                </a:moveTo>
                <a:cubicBezTo>
                  <a:pt x="108665" y="3504173"/>
                  <a:pt x="109251" y="3504287"/>
                  <a:pt x="109793" y="3504515"/>
                </a:cubicBezTo>
                <a:cubicBezTo>
                  <a:pt x="110336" y="3504742"/>
                  <a:pt x="110808" y="3505063"/>
                  <a:pt x="111209" y="3505475"/>
                </a:cubicBezTo>
                <a:cubicBezTo>
                  <a:pt x="111611" y="3505887"/>
                  <a:pt x="111926" y="3506359"/>
                  <a:pt x="112154" y="3506891"/>
                </a:cubicBezTo>
                <a:cubicBezTo>
                  <a:pt x="112381" y="3507423"/>
                  <a:pt x="112495" y="3508003"/>
                  <a:pt x="112495" y="3508633"/>
                </a:cubicBezTo>
                <a:cubicBezTo>
                  <a:pt x="112495" y="3509241"/>
                  <a:pt x="112381" y="3509816"/>
                  <a:pt x="112154" y="3510358"/>
                </a:cubicBezTo>
                <a:cubicBezTo>
                  <a:pt x="111926" y="3510901"/>
                  <a:pt x="111611" y="3511378"/>
                  <a:pt x="111209" y="3511791"/>
                </a:cubicBezTo>
                <a:cubicBezTo>
                  <a:pt x="110808" y="3512203"/>
                  <a:pt x="110336" y="3512523"/>
                  <a:pt x="109793" y="3512751"/>
                </a:cubicBezTo>
                <a:cubicBezTo>
                  <a:pt x="109251" y="3512979"/>
                  <a:pt x="108665" y="3513093"/>
                  <a:pt x="108035" y="3513093"/>
                </a:cubicBezTo>
                <a:cubicBezTo>
                  <a:pt x="107406" y="3513093"/>
                  <a:pt x="106820" y="3512979"/>
                  <a:pt x="106277" y="3512751"/>
                </a:cubicBezTo>
                <a:cubicBezTo>
                  <a:pt x="105735" y="3512523"/>
                  <a:pt x="105263" y="3512203"/>
                  <a:pt x="104861" y="3511791"/>
                </a:cubicBezTo>
                <a:cubicBezTo>
                  <a:pt x="104460" y="3511378"/>
                  <a:pt x="104145" y="3510901"/>
                  <a:pt x="103917" y="3510358"/>
                </a:cubicBezTo>
                <a:cubicBezTo>
                  <a:pt x="103689" y="3509816"/>
                  <a:pt x="103575" y="3509241"/>
                  <a:pt x="103575" y="3508633"/>
                </a:cubicBezTo>
                <a:cubicBezTo>
                  <a:pt x="103575" y="3508003"/>
                  <a:pt x="103689" y="3507423"/>
                  <a:pt x="103917" y="3506891"/>
                </a:cubicBezTo>
                <a:cubicBezTo>
                  <a:pt x="104145" y="3506359"/>
                  <a:pt x="104460" y="3505887"/>
                  <a:pt x="104861" y="3505475"/>
                </a:cubicBezTo>
                <a:cubicBezTo>
                  <a:pt x="105263" y="3505063"/>
                  <a:pt x="105735" y="3504742"/>
                  <a:pt x="106277" y="3504515"/>
                </a:cubicBezTo>
                <a:cubicBezTo>
                  <a:pt x="106820" y="3504287"/>
                  <a:pt x="107406" y="3504173"/>
                  <a:pt x="108035" y="3504173"/>
                </a:cubicBezTo>
                <a:close/>
                <a:moveTo>
                  <a:pt x="174710" y="3464956"/>
                </a:moveTo>
                <a:cubicBezTo>
                  <a:pt x="175383" y="3464956"/>
                  <a:pt x="176023" y="3465092"/>
                  <a:pt x="176631" y="3465363"/>
                </a:cubicBezTo>
                <a:cubicBezTo>
                  <a:pt x="177239" y="3465635"/>
                  <a:pt x="177771" y="3465998"/>
                  <a:pt x="178226" y="3466454"/>
                </a:cubicBezTo>
                <a:cubicBezTo>
                  <a:pt x="178682" y="3466910"/>
                  <a:pt x="179046" y="3467442"/>
                  <a:pt x="179317" y="3468049"/>
                </a:cubicBezTo>
                <a:cubicBezTo>
                  <a:pt x="179588" y="3468657"/>
                  <a:pt x="179724" y="3469297"/>
                  <a:pt x="179724" y="3469970"/>
                </a:cubicBezTo>
                <a:cubicBezTo>
                  <a:pt x="179724" y="3470665"/>
                  <a:pt x="179588" y="3471310"/>
                  <a:pt x="179317" y="3471907"/>
                </a:cubicBezTo>
                <a:cubicBezTo>
                  <a:pt x="179046" y="3472504"/>
                  <a:pt x="178682" y="3473030"/>
                  <a:pt x="178226" y="3473486"/>
                </a:cubicBezTo>
                <a:cubicBezTo>
                  <a:pt x="177771" y="3473942"/>
                  <a:pt x="177239" y="3474300"/>
                  <a:pt x="176631" y="3474561"/>
                </a:cubicBezTo>
                <a:cubicBezTo>
                  <a:pt x="176023" y="3474821"/>
                  <a:pt x="175383" y="3474951"/>
                  <a:pt x="174710" y="3474951"/>
                </a:cubicBezTo>
                <a:cubicBezTo>
                  <a:pt x="174016" y="3474951"/>
                  <a:pt x="173370" y="3474821"/>
                  <a:pt x="172773" y="3474561"/>
                </a:cubicBezTo>
                <a:cubicBezTo>
                  <a:pt x="172176" y="3474300"/>
                  <a:pt x="171650" y="3473942"/>
                  <a:pt x="171194" y="3473486"/>
                </a:cubicBezTo>
                <a:cubicBezTo>
                  <a:pt x="170738" y="3473030"/>
                  <a:pt x="170380" y="3472504"/>
                  <a:pt x="170120" y="3471907"/>
                </a:cubicBezTo>
                <a:cubicBezTo>
                  <a:pt x="169859" y="3471310"/>
                  <a:pt x="169729" y="3470665"/>
                  <a:pt x="169729" y="3469970"/>
                </a:cubicBezTo>
                <a:cubicBezTo>
                  <a:pt x="169729" y="3469297"/>
                  <a:pt x="169859" y="3468657"/>
                  <a:pt x="170120" y="3468049"/>
                </a:cubicBezTo>
                <a:cubicBezTo>
                  <a:pt x="170380" y="3467442"/>
                  <a:pt x="170738" y="3466910"/>
                  <a:pt x="171194" y="3466454"/>
                </a:cubicBezTo>
                <a:cubicBezTo>
                  <a:pt x="171650" y="3465998"/>
                  <a:pt x="172176" y="3465635"/>
                  <a:pt x="172773" y="3465363"/>
                </a:cubicBezTo>
                <a:cubicBezTo>
                  <a:pt x="173370" y="3465092"/>
                  <a:pt x="174016" y="3464956"/>
                  <a:pt x="174710" y="3464956"/>
                </a:cubicBezTo>
                <a:close/>
                <a:moveTo>
                  <a:pt x="69935" y="3445911"/>
                </a:moveTo>
                <a:cubicBezTo>
                  <a:pt x="68242" y="3445911"/>
                  <a:pt x="66794" y="3446242"/>
                  <a:pt x="65589" y="3446904"/>
                </a:cubicBezTo>
                <a:cubicBezTo>
                  <a:pt x="64384" y="3447566"/>
                  <a:pt x="63397" y="3448450"/>
                  <a:pt x="62626" y="3449557"/>
                </a:cubicBezTo>
                <a:cubicBezTo>
                  <a:pt x="61856" y="3450664"/>
                  <a:pt x="61292" y="3451950"/>
                  <a:pt x="60933" y="3453415"/>
                </a:cubicBezTo>
                <a:cubicBezTo>
                  <a:pt x="60575" y="3454880"/>
                  <a:pt x="60396" y="3456416"/>
                  <a:pt x="60396" y="3458022"/>
                </a:cubicBezTo>
                <a:cubicBezTo>
                  <a:pt x="60396" y="3460040"/>
                  <a:pt x="60619" y="3461809"/>
                  <a:pt x="61064" y="3463329"/>
                </a:cubicBezTo>
                <a:cubicBezTo>
                  <a:pt x="61509" y="3464848"/>
                  <a:pt x="62143" y="3466112"/>
                  <a:pt x="62968" y="3467121"/>
                </a:cubicBezTo>
                <a:cubicBezTo>
                  <a:pt x="63793" y="3468131"/>
                  <a:pt x="64791" y="3468890"/>
                  <a:pt x="65963" y="3469400"/>
                </a:cubicBezTo>
                <a:cubicBezTo>
                  <a:pt x="67135" y="3469910"/>
                  <a:pt x="68459" y="3470165"/>
                  <a:pt x="69935" y="3470165"/>
                </a:cubicBezTo>
                <a:cubicBezTo>
                  <a:pt x="71628" y="3470165"/>
                  <a:pt x="73077" y="3469834"/>
                  <a:pt x="74282" y="3469172"/>
                </a:cubicBezTo>
                <a:cubicBezTo>
                  <a:pt x="75486" y="3468510"/>
                  <a:pt x="76474" y="3467626"/>
                  <a:pt x="77244" y="3466519"/>
                </a:cubicBezTo>
                <a:cubicBezTo>
                  <a:pt x="78015" y="3465412"/>
                  <a:pt x="78579" y="3464126"/>
                  <a:pt x="78937" y="3462661"/>
                </a:cubicBezTo>
                <a:cubicBezTo>
                  <a:pt x="79295" y="3461196"/>
                  <a:pt x="79474" y="3459650"/>
                  <a:pt x="79474" y="3458022"/>
                </a:cubicBezTo>
                <a:cubicBezTo>
                  <a:pt x="79474" y="3456004"/>
                  <a:pt x="79252" y="3454240"/>
                  <a:pt x="78807" y="3452732"/>
                </a:cubicBezTo>
                <a:cubicBezTo>
                  <a:pt x="78362" y="3451223"/>
                  <a:pt x="77727" y="3449964"/>
                  <a:pt x="76902" y="3448955"/>
                </a:cubicBezTo>
                <a:cubicBezTo>
                  <a:pt x="76078" y="3447946"/>
                  <a:pt x="75074" y="3447186"/>
                  <a:pt x="73891" y="3446676"/>
                </a:cubicBezTo>
                <a:cubicBezTo>
                  <a:pt x="72708" y="3446166"/>
                  <a:pt x="71389" y="3445911"/>
                  <a:pt x="69935" y="3445911"/>
                </a:cubicBezTo>
                <a:close/>
                <a:moveTo>
                  <a:pt x="174710" y="3441093"/>
                </a:moveTo>
                <a:cubicBezTo>
                  <a:pt x="175383" y="3441093"/>
                  <a:pt x="176023" y="3441228"/>
                  <a:pt x="176631" y="3441500"/>
                </a:cubicBezTo>
                <a:cubicBezTo>
                  <a:pt x="177239" y="3441771"/>
                  <a:pt x="177771" y="3442135"/>
                  <a:pt x="178226" y="3442590"/>
                </a:cubicBezTo>
                <a:cubicBezTo>
                  <a:pt x="178682" y="3443046"/>
                  <a:pt x="179046" y="3443578"/>
                  <a:pt x="179317" y="3444186"/>
                </a:cubicBezTo>
                <a:cubicBezTo>
                  <a:pt x="179588" y="3444793"/>
                  <a:pt x="179724" y="3445434"/>
                  <a:pt x="179724" y="3446106"/>
                </a:cubicBezTo>
                <a:cubicBezTo>
                  <a:pt x="179724" y="3446801"/>
                  <a:pt x="179588" y="3447447"/>
                  <a:pt x="179317" y="3448044"/>
                </a:cubicBezTo>
                <a:cubicBezTo>
                  <a:pt x="179046" y="3448640"/>
                  <a:pt x="178682" y="3449167"/>
                  <a:pt x="178226" y="3449623"/>
                </a:cubicBezTo>
                <a:cubicBezTo>
                  <a:pt x="177771" y="3450078"/>
                  <a:pt x="177239" y="3450436"/>
                  <a:pt x="176631" y="3450697"/>
                </a:cubicBezTo>
                <a:cubicBezTo>
                  <a:pt x="176023" y="3450957"/>
                  <a:pt x="175383" y="3451088"/>
                  <a:pt x="174710" y="3451088"/>
                </a:cubicBezTo>
                <a:cubicBezTo>
                  <a:pt x="174016" y="3451088"/>
                  <a:pt x="173370" y="3450957"/>
                  <a:pt x="172773" y="3450697"/>
                </a:cubicBezTo>
                <a:cubicBezTo>
                  <a:pt x="172176" y="3450436"/>
                  <a:pt x="171650" y="3450078"/>
                  <a:pt x="171194" y="3449623"/>
                </a:cubicBezTo>
                <a:cubicBezTo>
                  <a:pt x="170738" y="3449167"/>
                  <a:pt x="170380" y="3448640"/>
                  <a:pt x="170120" y="3448044"/>
                </a:cubicBezTo>
                <a:cubicBezTo>
                  <a:pt x="169859" y="3447447"/>
                  <a:pt x="169729" y="3446801"/>
                  <a:pt x="169729" y="3446106"/>
                </a:cubicBezTo>
                <a:cubicBezTo>
                  <a:pt x="169729" y="3445434"/>
                  <a:pt x="169859" y="3444793"/>
                  <a:pt x="170120" y="3444186"/>
                </a:cubicBezTo>
                <a:cubicBezTo>
                  <a:pt x="170380" y="3443578"/>
                  <a:pt x="170738" y="3443046"/>
                  <a:pt x="171194" y="3442590"/>
                </a:cubicBezTo>
                <a:cubicBezTo>
                  <a:pt x="171650" y="3442135"/>
                  <a:pt x="172176" y="3441771"/>
                  <a:pt x="172773" y="3441500"/>
                </a:cubicBezTo>
                <a:cubicBezTo>
                  <a:pt x="173370" y="3441228"/>
                  <a:pt x="174016" y="3441093"/>
                  <a:pt x="174710" y="3441093"/>
                </a:cubicBezTo>
                <a:close/>
                <a:moveTo>
                  <a:pt x="149065" y="3441093"/>
                </a:moveTo>
                <a:cubicBezTo>
                  <a:pt x="152429" y="3441093"/>
                  <a:pt x="154974" y="3442086"/>
                  <a:pt x="156700" y="3444072"/>
                </a:cubicBezTo>
                <a:cubicBezTo>
                  <a:pt x="158425" y="3446058"/>
                  <a:pt x="159288" y="3449047"/>
                  <a:pt x="159288" y="3453041"/>
                </a:cubicBezTo>
                <a:lnTo>
                  <a:pt x="159288" y="3474365"/>
                </a:lnTo>
                <a:lnTo>
                  <a:pt x="153623" y="3474365"/>
                </a:lnTo>
                <a:lnTo>
                  <a:pt x="153623" y="3453497"/>
                </a:lnTo>
                <a:cubicBezTo>
                  <a:pt x="153623" y="3450936"/>
                  <a:pt x="153146" y="3449042"/>
                  <a:pt x="152191" y="3447816"/>
                </a:cubicBezTo>
                <a:cubicBezTo>
                  <a:pt x="151236" y="3446589"/>
                  <a:pt x="149814" y="3445976"/>
                  <a:pt x="147926" y="3445976"/>
                </a:cubicBezTo>
                <a:cubicBezTo>
                  <a:pt x="147231" y="3445976"/>
                  <a:pt x="146553" y="3446079"/>
                  <a:pt x="145891" y="3446286"/>
                </a:cubicBezTo>
                <a:cubicBezTo>
                  <a:pt x="145229" y="3446492"/>
                  <a:pt x="144540" y="3446850"/>
                  <a:pt x="143824" y="3447360"/>
                </a:cubicBezTo>
                <a:cubicBezTo>
                  <a:pt x="143107" y="3447870"/>
                  <a:pt x="142332" y="3448559"/>
                  <a:pt x="141496" y="3449427"/>
                </a:cubicBezTo>
                <a:cubicBezTo>
                  <a:pt x="140660" y="3450295"/>
                  <a:pt x="139722" y="3451381"/>
                  <a:pt x="138680" y="3452683"/>
                </a:cubicBezTo>
                <a:lnTo>
                  <a:pt x="138680" y="3474365"/>
                </a:lnTo>
                <a:lnTo>
                  <a:pt x="133015" y="3474365"/>
                </a:lnTo>
                <a:lnTo>
                  <a:pt x="133015" y="3441679"/>
                </a:lnTo>
                <a:lnTo>
                  <a:pt x="138061" y="3441679"/>
                </a:lnTo>
                <a:lnTo>
                  <a:pt x="138289" y="3446953"/>
                </a:lnTo>
                <a:cubicBezTo>
                  <a:pt x="139244" y="3445824"/>
                  <a:pt x="140167" y="3444886"/>
                  <a:pt x="141056" y="3444137"/>
                </a:cubicBezTo>
                <a:cubicBezTo>
                  <a:pt x="141946" y="3443388"/>
                  <a:pt x="142820" y="3442786"/>
                  <a:pt x="143677" y="3442330"/>
                </a:cubicBezTo>
                <a:cubicBezTo>
                  <a:pt x="144535" y="3441874"/>
                  <a:pt x="145408" y="3441554"/>
                  <a:pt x="146298" y="3441370"/>
                </a:cubicBezTo>
                <a:cubicBezTo>
                  <a:pt x="147188" y="3441185"/>
                  <a:pt x="148110" y="3441093"/>
                  <a:pt x="149065" y="3441093"/>
                </a:cubicBezTo>
                <a:close/>
                <a:moveTo>
                  <a:pt x="70261" y="3441093"/>
                </a:moveTo>
                <a:cubicBezTo>
                  <a:pt x="72605" y="3441093"/>
                  <a:pt x="74705" y="3441456"/>
                  <a:pt x="76560" y="3442183"/>
                </a:cubicBezTo>
                <a:cubicBezTo>
                  <a:pt x="78416" y="3442910"/>
                  <a:pt x="79990" y="3443974"/>
                  <a:pt x="81281" y="3445374"/>
                </a:cubicBezTo>
                <a:cubicBezTo>
                  <a:pt x="82572" y="3446774"/>
                  <a:pt x="83560" y="3448516"/>
                  <a:pt x="84244" y="3450599"/>
                </a:cubicBezTo>
                <a:cubicBezTo>
                  <a:pt x="84927" y="3452683"/>
                  <a:pt x="85269" y="3455070"/>
                  <a:pt x="85269" y="3457762"/>
                </a:cubicBezTo>
                <a:cubicBezTo>
                  <a:pt x="85269" y="3460301"/>
                  <a:pt x="84911" y="3462629"/>
                  <a:pt x="84195" y="3464745"/>
                </a:cubicBezTo>
                <a:cubicBezTo>
                  <a:pt x="83479" y="3466861"/>
                  <a:pt x="82448" y="3468673"/>
                  <a:pt x="81102" y="3470182"/>
                </a:cubicBezTo>
                <a:cubicBezTo>
                  <a:pt x="79756" y="3471690"/>
                  <a:pt x="78118" y="3472862"/>
                  <a:pt x="76186" y="3473698"/>
                </a:cubicBezTo>
                <a:cubicBezTo>
                  <a:pt x="74254" y="3474533"/>
                  <a:pt x="72062" y="3474951"/>
                  <a:pt x="69610" y="3474951"/>
                </a:cubicBezTo>
                <a:cubicBezTo>
                  <a:pt x="67266" y="3474951"/>
                  <a:pt x="65166" y="3474588"/>
                  <a:pt x="63310" y="3473861"/>
                </a:cubicBezTo>
                <a:cubicBezTo>
                  <a:pt x="61454" y="3473133"/>
                  <a:pt x="59881" y="3472065"/>
                  <a:pt x="58589" y="3470654"/>
                </a:cubicBezTo>
                <a:cubicBezTo>
                  <a:pt x="57298" y="3469243"/>
                  <a:pt x="56310" y="3467496"/>
                  <a:pt x="55627" y="3465412"/>
                </a:cubicBezTo>
                <a:cubicBezTo>
                  <a:pt x="54943" y="3463329"/>
                  <a:pt x="54601" y="3460930"/>
                  <a:pt x="54601" y="3458217"/>
                </a:cubicBezTo>
                <a:cubicBezTo>
                  <a:pt x="54601" y="3455678"/>
                  <a:pt x="54959" y="3453361"/>
                  <a:pt x="55676" y="3451267"/>
                </a:cubicBezTo>
                <a:cubicBezTo>
                  <a:pt x="56392" y="3449172"/>
                  <a:pt x="57423" y="3447371"/>
                  <a:pt x="58768" y="3445862"/>
                </a:cubicBezTo>
                <a:cubicBezTo>
                  <a:pt x="60114" y="3444354"/>
                  <a:pt x="61753" y="3443182"/>
                  <a:pt x="63684" y="3442346"/>
                </a:cubicBezTo>
                <a:cubicBezTo>
                  <a:pt x="65616" y="3441511"/>
                  <a:pt x="67808" y="3441093"/>
                  <a:pt x="70261" y="3441093"/>
                </a:cubicBezTo>
                <a:close/>
                <a:moveTo>
                  <a:pt x="19985" y="3431814"/>
                </a:moveTo>
                <a:lnTo>
                  <a:pt x="42058" y="3431814"/>
                </a:lnTo>
                <a:lnTo>
                  <a:pt x="42058" y="3461375"/>
                </a:lnTo>
                <a:cubicBezTo>
                  <a:pt x="42058" y="3463198"/>
                  <a:pt x="41787" y="3464929"/>
                  <a:pt x="41244" y="3466568"/>
                </a:cubicBezTo>
                <a:cubicBezTo>
                  <a:pt x="40701" y="3468207"/>
                  <a:pt x="39877" y="3469634"/>
                  <a:pt x="38770" y="3470849"/>
                </a:cubicBezTo>
                <a:cubicBezTo>
                  <a:pt x="37663" y="3472065"/>
                  <a:pt x="36274" y="3473030"/>
                  <a:pt x="34602" y="3473747"/>
                </a:cubicBezTo>
                <a:cubicBezTo>
                  <a:pt x="32931" y="3474463"/>
                  <a:pt x="30967" y="3474821"/>
                  <a:pt x="28710" y="3474821"/>
                </a:cubicBezTo>
                <a:cubicBezTo>
                  <a:pt x="27863" y="3474821"/>
                  <a:pt x="27001" y="3474761"/>
                  <a:pt x="26122" y="3474642"/>
                </a:cubicBezTo>
                <a:cubicBezTo>
                  <a:pt x="25243" y="3474523"/>
                  <a:pt x="24396" y="3474360"/>
                  <a:pt x="23582" y="3474154"/>
                </a:cubicBezTo>
                <a:cubicBezTo>
                  <a:pt x="22768" y="3473947"/>
                  <a:pt x="22003" y="3473698"/>
                  <a:pt x="21287" y="3473405"/>
                </a:cubicBezTo>
                <a:cubicBezTo>
                  <a:pt x="20571" y="3473112"/>
                  <a:pt x="19952" y="3472792"/>
                  <a:pt x="19431" y="3472444"/>
                </a:cubicBezTo>
                <a:lnTo>
                  <a:pt x="19431" y="3466617"/>
                </a:lnTo>
                <a:cubicBezTo>
                  <a:pt x="20777" y="3467594"/>
                  <a:pt x="22269" y="3468364"/>
                  <a:pt x="23908" y="3468928"/>
                </a:cubicBezTo>
                <a:cubicBezTo>
                  <a:pt x="25546" y="3469493"/>
                  <a:pt x="27169" y="3469775"/>
                  <a:pt x="28775" y="3469775"/>
                </a:cubicBezTo>
                <a:cubicBezTo>
                  <a:pt x="31141" y="3469775"/>
                  <a:pt x="32964" y="3469053"/>
                  <a:pt x="34244" y="3467610"/>
                </a:cubicBezTo>
                <a:cubicBezTo>
                  <a:pt x="35525" y="3466166"/>
                  <a:pt x="36165" y="3464088"/>
                  <a:pt x="36165" y="3461375"/>
                </a:cubicBezTo>
                <a:lnTo>
                  <a:pt x="36165" y="3436828"/>
                </a:lnTo>
                <a:lnTo>
                  <a:pt x="19985" y="3436828"/>
                </a:lnTo>
                <a:close/>
                <a:moveTo>
                  <a:pt x="250389" y="3431228"/>
                </a:moveTo>
                <a:cubicBezTo>
                  <a:pt x="252278" y="3431228"/>
                  <a:pt x="253998" y="3431510"/>
                  <a:pt x="255549" y="3432075"/>
                </a:cubicBezTo>
                <a:cubicBezTo>
                  <a:pt x="257101" y="3432639"/>
                  <a:pt x="258442" y="3433453"/>
                  <a:pt x="259570" y="3434516"/>
                </a:cubicBezTo>
                <a:cubicBezTo>
                  <a:pt x="260699" y="3435580"/>
                  <a:pt x="261572" y="3436882"/>
                  <a:pt x="262191" y="3438423"/>
                </a:cubicBezTo>
                <a:cubicBezTo>
                  <a:pt x="262810" y="3439964"/>
                  <a:pt x="263119" y="3441700"/>
                  <a:pt x="263119" y="3443632"/>
                </a:cubicBezTo>
                <a:cubicBezTo>
                  <a:pt x="263119" y="3445260"/>
                  <a:pt x="262902" y="3446768"/>
                  <a:pt x="262468" y="3448157"/>
                </a:cubicBezTo>
                <a:cubicBezTo>
                  <a:pt x="262034" y="3449546"/>
                  <a:pt x="261377" y="3450930"/>
                  <a:pt x="260498" y="3452308"/>
                </a:cubicBezTo>
                <a:cubicBezTo>
                  <a:pt x="259619" y="3453687"/>
                  <a:pt x="258512" y="3455114"/>
                  <a:pt x="257177" y="3456590"/>
                </a:cubicBezTo>
                <a:cubicBezTo>
                  <a:pt x="255842" y="3458065"/>
                  <a:pt x="254264" y="3459682"/>
                  <a:pt x="252440" y="3461440"/>
                </a:cubicBezTo>
                <a:lnTo>
                  <a:pt x="244725" y="3468961"/>
                </a:lnTo>
                <a:lnTo>
                  <a:pt x="265398" y="3468961"/>
                </a:lnTo>
                <a:lnTo>
                  <a:pt x="265398" y="3474365"/>
                </a:lnTo>
                <a:lnTo>
                  <a:pt x="237367" y="3474365"/>
                </a:lnTo>
                <a:lnTo>
                  <a:pt x="237367" y="3469286"/>
                </a:lnTo>
                <a:lnTo>
                  <a:pt x="248371" y="3458348"/>
                </a:lnTo>
                <a:cubicBezTo>
                  <a:pt x="250172" y="3456568"/>
                  <a:pt x="251637" y="3455027"/>
                  <a:pt x="252766" y="3453725"/>
                </a:cubicBezTo>
                <a:cubicBezTo>
                  <a:pt x="253895" y="3452422"/>
                  <a:pt x="254774" y="3451234"/>
                  <a:pt x="255403" y="3450160"/>
                </a:cubicBezTo>
                <a:cubicBezTo>
                  <a:pt x="256032" y="3449085"/>
                  <a:pt x="256456" y="3448071"/>
                  <a:pt x="256673" y="3447116"/>
                </a:cubicBezTo>
                <a:cubicBezTo>
                  <a:pt x="256890" y="3446161"/>
                  <a:pt x="256998" y="3445130"/>
                  <a:pt x="256998" y="3444023"/>
                </a:cubicBezTo>
                <a:cubicBezTo>
                  <a:pt x="256998" y="3442981"/>
                  <a:pt x="256857" y="3441988"/>
                  <a:pt x="256575" y="3441044"/>
                </a:cubicBezTo>
                <a:cubicBezTo>
                  <a:pt x="256293" y="3440100"/>
                  <a:pt x="255859" y="3439270"/>
                  <a:pt x="255273" y="3438553"/>
                </a:cubicBezTo>
                <a:cubicBezTo>
                  <a:pt x="254687" y="3437837"/>
                  <a:pt x="253927" y="3437273"/>
                  <a:pt x="252994" y="3436860"/>
                </a:cubicBezTo>
                <a:cubicBezTo>
                  <a:pt x="252061" y="3436448"/>
                  <a:pt x="250943" y="3436242"/>
                  <a:pt x="249641" y="3436242"/>
                </a:cubicBezTo>
                <a:cubicBezTo>
                  <a:pt x="247839" y="3436242"/>
                  <a:pt x="246200" y="3436643"/>
                  <a:pt x="244725" y="3437447"/>
                </a:cubicBezTo>
                <a:cubicBezTo>
                  <a:pt x="243249" y="3438250"/>
                  <a:pt x="241892" y="3439291"/>
                  <a:pt x="240655" y="3440572"/>
                </a:cubicBezTo>
                <a:lnTo>
                  <a:pt x="237530" y="3436828"/>
                </a:lnTo>
                <a:cubicBezTo>
                  <a:pt x="239136" y="3435135"/>
                  <a:pt x="240986" y="3433778"/>
                  <a:pt x="243080" y="3432758"/>
                </a:cubicBezTo>
                <a:cubicBezTo>
                  <a:pt x="245175" y="3431738"/>
                  <a:pt x="247611" y="3431228"/>
                  <a:pt x="250389" y="3431228"/>
                </a:cubicBezTo>
                <a:close/>
                <a:moveTo>
                  <a:pt x="94915" y="3428363"/>
                </a:moveTo>
                <a:lnTo>
                  <a:pt x="100580" y="3428363"/>
                </a:lnTo>
                <a:lnTo>
                  <a:pt x="100580" y="3441679"/>
                </a:lnTo>
                <a:lnTo>
                  <a:pt x="100385" y="3446823"/>
                </a:lnTo>
                <a:cubicBezTo>
                  <a:pt x="101274" y="3445759"/>
                  <a:pt x="102148" y="3444864"/>
                  <a:pt x="103005" y="3444137"/>
                </a:cubicBezTo>
                <a:cubicBezTo>
                  <a:pt x="103863" y="3443410"/>
                  <a:pt x="104720" y="3442818"/>
                  <a:pt x="105577" y="3442362"/>
                </a:cubicBezTo>
                <a:cubicBezTo>
                  <a:pt x="106435" y="3441907"/>
                  <a:pt x="107308" y="3441581"/>
                  <a:pt x="108198" y="3441386"/>
                </a:cubicBezTo>
                <a:cubicBezTo>
                  <a:pt x="109088" y="3441190"/>
                  <a:pt x="110010" y="3441093"/>
                  <a:pt x="110965" y="3441093"/>
                </a:cubicBezTo>
                <a:cubicBezTo>
                  <a:pt x="114221" y="3441093"/>
                  <a:pt x="116739" y="3442086"/>
                  <a:pt x="118518" y="3444072"/>
                </a:cubicBezTo>
                <a:cubicBezTo>
                  <a:pt x="120298" y="3446058"/>
                  <a:pt x="121188" y="3449047"/>
                  <a:pt x="121188" y="3453041"/>
                </a:cubicBezTo>
                <a:lnTo>
                  <a:pt x="121188" y="3474365"/>
                </a:lnTo>
                <a:lnTo>
                  <a:pt x="115523" y="3474365"/>
                </a:lnTo>
                <a:lnTo>
                  <a:pt x="115523" y="3453497"/>
                </a:lnTo>
                <a:cubicBezTo>
                  <a:pt x="115523" y="3450979"/>
                  <a:pt x="115051" y="3449096"/>
                  <a:pt x="114107" y="3447848"/>
                </a:cubicBezTo>
                <a:cubicBezTo>
                  <a:pt x="113163" y="3446600"/>
                  <a:pt x="111812" y="3445976"/>
                  <a:pt x="110054" y="3445976"/>
                </a:cubicBezTo>
                <a:cubicBezTo>
                  <a:pt x="109294" y="3445976"/>
                  <a:pt x="108583" y="3446079"/>
                  <a:pt x="107921" y="3446286"/>
                </a:cubicBezTo>
                <a:cubicBezTo>
                  <a:pt x="107259" y="3446492"/>
                  <a:pt x="106570" y="3446850"/>
                  <a:pt x="105854" y="3447360"/>
                </a:cubicBezTo>
                <a:cubicBezTo>
                  <a:pt x="105138" y="3447870"/>
                  <a:pt x="104356" y="3448559"/>
                  <a:pt x="103510" y="3449427"/>
                </a:cubicBezTo>
                <a:cubicBezTo>
                  <a:pt x="102664" y="3450295"/>
                  <a:pt x="101687" y="3451381"/>
                  <a:pt x="100580" y="3452683"/>
                </a:cubicBezTo>
                <a:lnTo>
                  <a:pt x="100580" y="3474365"/>
                </a:lnTo>
                <a:lnTo>
                  <a:pt x="94915" y="3474365"/>
                </a:lnTo>
                <a:close/>
                <a:moveTo>
                  <a:pt x="384260" y="3388756"/>
                </a:moveTo>
                <a:cubicBezTo>
                  <a:pt x="384933" y="3388756"/>
                  <a:pt x="385573" y="3388892"/>
                  <a:pt x="386181" y="3389163"/>
                </a:cubicBezTo>
                <a:cubicBezTo>
                  <a:pt x="386789" y="3389435"/>
                  <a:pt x="387321" y="3389798"/>
                  <a:pt x="387776" y="3390254"/>
                </a:cubicBezTo>
                <a:cubicBezTo>
                  <a:pt x="388232" y="3390710"/>
                  <a:pt x="388596" y="3391242"/>
                  <a:pt x="388867" y="3391849"/>
                </a:cubicBezTo>
                <a:cubicBezTo>
                  <a:pt x="389138" y="3392457"/>
                  <a:pt x="389274" y="3393097"/>
                  <a:pt x="389274" y="3393770"/>
                </a:cubicBezTo>
                <a:cubicBezTo>
                  <a:pt x="389274" y="3394465"/>
                  <a:pt x="389138" y="3395110"/>
                  <a:pt x="388867" y="3395707"/>
                </a:cubicBezTo>
                <a:cubicBezTo>
                  <a:pt x="388596" y="3396304"/>
                  <a:pt x="388232" y="3396830"/>
                  <a:pt x="387776" y="3397286"/>
                </a:cubicBezTo>
                <a:cubicBezTo>
                  <a:pt x="387321" y="3397742"/>
                  <a:pt x="386789" y="3398100"/>
                  <a:pt x="386181" y="3398361"/>
                </a:cubicBezTo>
                <a:cubicBezTo>
                  <a:pt x="385573" y="3398621"/>
                  <a:pt x="384933" y="3398751"/>
                  <a:pt x="384260" y="3398751"/>
                </a:cubicBezTo>
                <a:cubicBezTo>
                  <a:pt x="383566" y="3398751"/>
                  <a:pt x="382920" y="3398621"/>
                  <a:pt x="382323" y="3398361"/>
                </a:cubicBezTo>
                <a:cubicBezTo>
                  <a:pt x="381726" y="3398100"/>
                  <a:pt x="381200" y="3397742"/>
                  <a:pt x="380744" y="3397286"/>
                </a:cubicBezTo>
                <a:cubicBezTo>
                  <a:pt x="380288" y="3396830"/>
                  <a:pt x="379930" y="3396304"/>
                  <a:pt x="379670" y="3395707"/>
                </a:cubicBezTo>
                <a:cubicBezTo>
                  <a:pt x="379409" y="3395110"/>
                  <a:pt x="379279" y="3394465"/>
                  <a:pt x="379279" y="3393770"/>
                </a:cubicBezTo>
                <a:cubicBezTo>
                  <a:pt x="379279" y="3393097"/>
                  <a:pt x="379409" y="3392457"/>
                  <a:pt x="379670" y="3391849"/>
                </a:cubicBezTo>
                <a:cubicBezTo>
                  <a:pt x="379930" y="3391242"/>
                  <a:pt x="380288" y="3390710"/>
                  <a:pt x="380744" y="3390254"/>
                </a:cubicBezTo>
                <a:cubicBezTo>
                  <a:pt x="381200" y="3389798"/>
                  <a:pt x="381726" y="3389435"/>
                  <a:pt x="382323" y="3389163"/>
                </a:cubicBezTo>
                <a:cubicBezTo>
                  <a:pt x="382920" y="3388892"/>
                  <a:pt x="383566" y="3388756"/>
                  <a:pt x="384260" y="3388756"/>
                </a:cubicBezTo>
                <a:close/>
                <a:moveTo>
                  <a:pt x="250910" y="3369711"/>
                </a:moveTo>
                <a:cubicBezTo>
                  <a:pt x="249217" y="3369711"/>
                  <a:pt x="247769" y="3370042"/>
                  <a:pt x="246564" y="3370704"/>
                </a:cubicBezTo>
                <a:cubicBezTo>
                  <a:pt x="245359" y="3371366"/>
                  <a:pt x="244372" y="3372250"/>
                  <a:pt x="243601" y="3373357"/>
                </a:cubicBezTo>
                <a:cubicBezTo>
                  <a:pt x="242831" y="3374464"/>
                  <a:pt x="242267" y="3375750"/>
                  <a:pt x="241908" y="3377215"/>
                </a:cubicBezTo>
                <a:cubicBezTo>
                  <a:pt x="241550" y="3378680"/>
                  <a:pt x="241371" y="3380216"/>
                  <a:pt x="241371" y="3381822"/>
                </a:cubicBezTo>
                <a:cubicBezTo>
                  <a:pt x="241371" y="3383840"/>
                  <a:pt x="241594" y="3385609"/>
                  <a:pt x="242039" y="3387129"/>
                </a:cubicBezTo>
                <a:cubicBezTo>
                  <a:pt x="242484" y="3388648"/>
                  <a:pt x="243118" y="3389912"/>
                  <a:pt x="243943" y="3390921"/>
                </a:cubicBezTo>
                <a:cubicBezTo>
                  <a:pt x="244768" y="3391931"/>
                  <a:pt x="245766" y="3392690"/>
                  <a:pt x="246938" y="3393200"/>
                </a:cubicBezTo>
                <a:cubicBezTo>
                  <a:pt x="248110" y="3393710"/>
                  <a:pt x="249434" y="3393965"/>
                  <a:pt x="250910" y="3393965"/>
                </a:cubicBezTo>
                <a:cubicBezTo>
                  <a:pt x="252603" y="3393965"/>
                  <a:pt x="254052" y="3393634"/>
                  <a:pt x="255256" y="3392972"/>
                </a:cubicBezTo>
                <a:cubicBezTo>
                  <a:pt x="256461" y="3392310"/>
                  <a:pt x="257449" y="3391426"/>
                  <a:pt x="258219" y="3390319"/>
                </a:cubicBezTo>
                <a:cubicBezTo>
                  <a:pt x="258990" y="3389212"/>
                  <a:pt x="259554" y="3387926"/>
                  <a:pt x="259912" y="3386461"/>
                </a:cubicBezTo>
                <a:cubicBezTo>
                  <a:pt x="260270" y="3384996"/>
                  <a:pt x="260449" y="3383450"/>
                  <a:pt x="260449" y="3381822"/>
                </a:cubicBezTo>
                <a:cubicBezTo>
                  <a:pt x="260449" y="3379804"/>
                  <a:pt x="260227" y="3378040"/>
                  <a:pt x="259782" y="3376532"/>
                </a:cubicBezTo>
                <a:cubicBezTo>
                  <a:pt x="259337" y="3375023"/>
                  <a:pt x="258702" y="3373764"/>
                  <a:pt x="257877" y="3372755"/>
                </a:cubicBezTo>
                <a:cubicBezTo>
                  <a:pt x="257053" y="3371746"/>
                  <a:pt x="256049" y="3370986"/>
                  <a:pt x="254866" y="3370476"/>
                </a:cubicBezTo>
                <a:cubicBezTo>
                  <a:pt x="253683" y="3369966"/>
                  <a:pt x="252364" y="3369711"/>
                  <a:pt x="250910" y="3369711"/>
                </a:cubicBezTo>
                <a:close/>
                <a:moveTo>
                  <a:pt x="69935" y="3369711"/>
                </a:moveTo>
                <a:cubicBezTo>
                  <a:pt x="68242" y="3369711"/>
                  <a:pt x="66794" y="3370042"/>
                  <a:pt x="65589" y="3370704"/>
                </a:cubicBezTo>
                <a:cubicBezTo>
                  <a:pt x="64384" y="3371366"/>
                  <a:pt x="63397" y="3372250"/>
                  <a:pt x="62626" y="3373357"/>
                </a:cubicBezTo>
                <a:cubicBezTo>
                  <a:pt x="61856" y="3374464"/>
                  <a:pt x="61292" y="3375750"/>
                  <a:pt x="60933" y="3377215"/>
                </a:cubicBezTo>
                <a:cubicBezTo>
                  <a:pt x="60575" y="3378680"/>
                  <a:pt x="60396" y="3380216"/>
                  <a:pt x="60396" y="3381822"/>
                </a:cubicBezTo>
                <a:cubicBezTo>
                  <a:pt x="60396" y="3383840"/>
                  <a:pt x="60619" y="3385609"/>
                  <a:pt x="61064" y="3387129"/>
                </a:cubicBezTo>
                <a:cubicBezTo>
                  <a:pt x="61509" y="3388648"/>
                  <a:pt x="62143" y="3389912"/>
                  <a:pt x="62968" y="3390921"/>
                </a:cubicBezTo>
                <a:cubicBezTo>
                  <a:pt x="63793" y="3391931"/>
                  <a:pt x="64791" y="3392690"/>
                  <a:pt x="65963" y="3393200"/>
                </a:cubicBezTo>
                <a:cubicBezTo>
                  <a:pt x="67135" y="3393710"/>
                  <a:pt x="68459" y="3393965"/>
                  <a:pt x="69935" y="3393965"/>
                </a:cubicBezTo>
                <a:cubicBezTo>
                  <a:pt x="71628" y="3393965"/>
                  <a:pt x="73077" y="3393634"/>
                  <a:pt x="74282" y="3392972"/>
                </a:cubicBezTo>
                <a:cubicBezTo>
                  <a:pt x="75486" y="3392310"/>
                  <a:pt x="76474" y="3391426"/>
                  <a:pt x="77244" y="3390319"/>
                </a:cubicBezTo>
                <a:cubicBezTo>
                  <a:pt x="78015" y="3389212"/>
                  <a:pt x="78579" y="3387926"/>
                  <a:pt x="78937" y="3386461"/>
                </a:cubicBezTo>
                <a:cubicBezTo>
                  <a:pt x="79295" y="3384996"/>
                  <a:pt x="79474" y="3383450"/>
                  <a:pt x="79474" y="3381822"/>
                </a:cubicBezTo>
                <a:cubicBezTo>
                  <a:pt x="79474" y="3379804"/>
                  <a:pt x="79252" y="3378040"/>
                  <a:pt x="78807" y="3376532"/>
                </a:cubicBezTo>
                <a:cubicBezTo>
                  <a:pt x="78362" y="3375023"/>
                  <a:pt x="77727" y="3373764"/>
                  <a:pt x="76902" y="3372755"/>
                </a:cubicBezTo>
                <a:cubicBezTo>
                  <a:pt x="76078" y="3371746"/>
                  <a:pt x="75074" y="3370986"/>
                  <a:pt x="73891" y="3370476"/>
                </a:cubicBezTo>
                <a:cubicBezTo>
                  <a:pt x="72708" y="3369966"/>
                  <a:pt x="71389" y="3369711"/>
                  <a:pt x="69935" y="3369711"/>
                </a:cubicBezTo>
                <a:close/>
                <a:moveTo>
                  <a:pt x="146200" y="3369418"/>
                </a:moveTo>
                <a:cubicBezTo>
                  <a:pt x="144963" y="3369418"/>
                  <a:pt x="143835" y="3369657"/>
                  <a:pt x="142815" y="3370134"/>
                </a:cubicBezTo>
                <a:cubicBezTo>
                  <a:pt x="141794" y="3370612"/>
                  <a:pt x="140915" y="3371285"/>
                  <a:pt x="140178" y="3372153"/>
                </a:cubicBezTo>
                <a:cubicBezTo>
                  <a:pt x="139440" y="3373021"/>
                  <a:pt x="138843" y="3374063"/>
                  <a:pt x="138387" y="3375278"/>
                </a:cubicBezTo>
                <a:cubicBezTo>
                  <a:pt x="137931" y="3376494"/>
                  <a:pt x="137649" y="3377828"/>
                  <a:pt x="137540" y="3379283"/>
                </a:cubicBezTo>
                <a:lnTo>
                  <a:pt x="154730" y="3379283"/>
                </a:lnTo>
                <a:cubicBezTo>
                  <a:pt x="154795" y="3377828"/>
                  <a:pt x="154654" y="3376499"/>
                  <a:pt x="154307" y="3375294"/>
                </a:cubicBezTo>
                <a:cubicBezTo>
                  <a:pt x="153960" y="3374090"/>
                  <a:pt x="153422" y="3373053"/>
                  <a:pt x="152695" y="3372185"/>
                </a:cubicBezTo>
                <a:cubicBezTo>
                  <a:pt x="151968" y="3371317"/>
                  <a:pt x="151062" y="3370639"/>
                  <a:pt x="149977" y="3370151"/>
                </a:cubicBezTo>
                <a:cubicBezTo>
                  <a:pt x="148892" y="3369662"/>
                  <a:pt x="147633" y="3369418"/>
                  <a:pt x="146200" y="3369418"/>
                </a:cubicBezTo>
                <a:close/>
                <a:moveTo>
                  <a:pt x="266365" y="3365479"/>
                </a:moveTo>
                <a:lnTo>
                  <a:pt x="272030" y="3365479"/>
                </a:lnTo>
                <a:lnTo>
                  <a:pt x="272030" y="3386380"/>
                </a:lnTo>
                <a:cubicBezTo>
                  <a:pt x="272030" y="3391394"/>
                  <a:pt x="273918" y="3393900"/>
                  <a:pt x="277695" y="3393900"/>
                </a:cubicBezTo>
                <a:cubicBezTo>
                  <a:pt x="278389" y="3393900"/>
                  <a:pt x="279067" y="3393797"/>
                  <a:pt x="279729" y="3393591"/>
                </a:cubicBezTo>
                <a:cubicBezTo>
                  <a:pt x="280391" y="3393385"/>
                  <a:pt x="281086" y="3393027"/>
                  <a:pt x="281813" y="3392517"/>
                </a:cubicBezTo>
                <a:cubicBezTo>
                  <a:pt x="282540" y="3392007"/>
                  <a:pt x="283321" y="3391317"/>
                  <a:pt x="284157" y="3390449"/>
                </a:cubicBezTo>
                <a:cubicBezTo>
                  <a:pt x="284993" y="3389581"/>
                  <a:pt x="285931" y="3388485"/>
                  <a:pt x="286973" y="3387161"/>
                </a:cubicBezTo>
                <a:lnTo>
                  <a:pt x="286973" y="3365479"/>
                </a:lnTo>
                <a:lnTo>
                  <a:pt x="292638" y="3365479"/>
                </a:lnTo>
                <a:lnTo>
                  <a:pt x="292638" y="3398165"/>
                </a:lnTo>
                <a:lnTo>
                  <a:pt x="287559" y="3398165"/>
                </a:lnTo>
                <a:lnTo>
                  <a:pt x="287364" y="3392891"/>
                </a:lnTo>
                <a:cubicBezTo>
                  <a:pt x="286387" y="3394020"/>
                  <a:pt x="285459" y="3394958"/>
                  <a:pt x="284580" y="3395707"/>
                </a:cubicBezTo>
                <a:cubicBezTo>
                  <a:pt x="283701" y="3396456"/>
                  <a:pt x="282828" y="3397058"/>
                  <a:pt x="281960" y="3397514"/>
                </a:cubicBezTo>
                <a:cubicBezTo>
                  <a:pt x="281091" y="3397970"/>
                  <a:pt x="280218" y="3398290"/>
                  <a:pt x="279339" y="3398474"/>
                </a:cubicBezTo>
                <a:cubicBezTo>
                  <a:pt x="278460" y="3398659"/>
                  <a:pt x="277532" y="3398751"/>
                  <a:pt x="276555" y="3398751"/>
                </a:cubicBezTo>
                <a:cubicBezTo>
                  <a:pt x="273191" y="3398751"/>
                  <a:pt x="270652" y="3397764"/>
                  <a:pt x="268937" y="3395789"/>
                </a:cubicBezTo>
                <a:cubicBezTo>
                  <a:pt x="267222" y="3393813"/>
                  <a:pt x="266365" y="3390829"/>
                  <a:pt x="266365" y="3386836"/>
                </a:cubicBezTo>
                <a:close/>
                <a:moveTo>
                  <a:pt x="384260" y="3364893"/>
                </a:moveTo>
                <a:cubicBezTo>
                  <a:pt x="384933" y="3364893"/>
                  <a:pt x="385573" y="3365028"/>
                  <a:pt x="386181" y="3365300"/>
                </a:cubicBezTo>
                <a:cubicBezTo>
                  <a:pt x="386789" y="3365571"/>
                  <a:pt x="387321" y="3365935"/>
                  <a:pt x="387776" y="3366390"/>
                </a:cubicBezTo>
                <a:cubicBezTo>
                  <a:pt x="388232" y="3366846"/>
                  <a:pt x="388596" y="3367378"/>
                  <a:pt x="388867" y="3367986"/>
                </a:cubicBezTo>
                <a:cubicBezTo>
                  <a:pt x="389138" y="3368593"/>
                  <a:pt x="389274" y="3369234"/>
                  <a:pt x="389274" y="3369906"/>
                </a:cubicBezTo>
                <a:cubicBezTo>
                  <a:pt x="389274" y="3370601"/>
                  <a:pt x="389138" y="3371247"/>
                  <a:pt x="388867" y="3371844"/>
                </a:cubicBezTo>
                <a:cubicBezTo>
                  <a:pt x="388596" y="3372440"/>
                  <a:pt x="388232" y="3372967"/>
                  <a:pt x="387776" y="3373423"/>
                </a:cubicBezTo>
                <a:cubicBezTo>
                  <a:pt x="387321" y="3373878"/>
                  <a:pt x="386789" y="3374236"/>
                  <a:pt x="386181" y="3374497"/>
                </a:cubicBezTo>
                <a:cubicBezTo>
                  <a:pt x="385573" y="3374757"/>
                  <a:pt x="384933" y="3374888"/>
                  <a:pt x="384260" y="3374888"/>
                </a:cubicBezTo>
                <a:cubicBezTo>
                  <a:pt x="383566" y="3374888"/>
                  <a:pt x="382920" y="3374757"/>
                  <a:pt x="382323" y="3374497"/>
                </a:cubicBezTo>
                <a:cubicBezTo>
                  <a:pt x="381726" y="3374236"/>
                  <a:pt x="381200" y="3373878"/>
                  <a:pt x="380744" y="3373423"/>
                </a:cubicBezTo>
                <a:cubicBezTo>
                  <a:pt x="380288" y="3372967"/>
                  <a:pt x="379930" y="3372440"/>
                  <a:pt x="379670" y="3371844"/>
                </a:cubicBezTo>
                <a:cubicBezTo>
                  <a:pt x="379409" y="3371247"/>
                  <a:pt x="379279" y="3370601"/>
                  <a:pt x="379279" y="3369906"/>
                </a:cubicBezTo>
                <a:cubicBezTo>
                  <a:pt x="379279" y="3369234"/>
                  <a:pt x="379409" y="3368593"/>
                  <a:pt x="379670" y="3367986"/>
                </a:cubicBezTo>
                <a:cubicBezTo>
                  <a:pt x="379930" y="3367378"/>
                  <a:pt x="380288" y="3366846"/>
                  <a:pt x="380744" y="3366390"/>
                </a:cubicBezTo>
                <a:cubicBezTo>
                  <a:pt x="381200" y="3365935"/>
                  <a:pt x="381726" y="3365571"/>
                  <a:pt x="382323" y="3365300"/>
                </a:cubicBezTo>
                <a:cubicBezTo>
                  <a:pt x="382920" y="3365028"/>
                  <a:pt x="383566" y="3364893"/>
                  <a:pt x="384260" y="3364893"/>
                </a:cubicBezTo>
                <a:close/>
                <a:moveTo>
                  <a:pt x="320515" y="3364893"/>
                </a:moveTo>
                <a:cubicBezTo>
                  <a:pt x="323879" y="3364893"/>
                  <a:pt x="326424" y="3365886"/>
                  <a:pt x="328150" y="3367872"/>
                </a:cubicBezTo>
                <a:cubicBezTo>
                  <a:pt x="329875" y="3369858"/>
                  <a:pt x="330738" y="3372847"/>
                  <a:pt x="330738" y="3376841"/>
                </a:cubicBezTo>
                <a:lnTo>
                  <a:pt x="330738" y="3398165"/>
                </a:lnTo>
                <a:lnTo>
                  <a:pt x="325073" y="3398165"/>
                </a:lnTo>
                <a:lnTo>
                  <a:pt x="325073" y="3377297"/>
                </a:lnTo>
                <a:cubicBezTo>
                  <a:pt x="325073" y="3374736"/>
                  <a:pt x="324596" y="3372842"/>
                  <a:pt x="323641" y="3371616"/>
                </a:cubicBezTo>
                <a:cubicBezTo>
                  <a:pt x="322686" y="3370389"/>
                  <a:pt x="321264" y="3369776"/>
                  <a:pt x="319376" y="3369776"/>
                </a:cubicBezTo>
                <a:cubicBezTo>
                  <a:pt x="318681" y="3369776"/>
                  <a:pt x="318003" y="3369879"/>
                  <a:pt x="317341" y="3370086"/>
                </a:cubicBezTo>
                <a:cubicBezTo>
                  <a:pt x="316679" y="3370292"/>
                  <a:pt x="315990" y="3370650"/>
                  <a:pt x="315274" y="3371160"/>
                </a:cubicBezTo>
                <a:cubicBezTo>
                  <a:pt x="314558" y="3371670"/>
                  <a:pt x="313782" y="3372359"/>
                  <a:pt x="312946" y="3373227"/>
                </a:cubicBezTo>
                <a:cubicBezTo>
                  <a:pt x="312110" y="3374095"/>
                  <a:pt x="311172" y="3375181"/>
                  <a:pt x="310130" y="3376483"/>
                </a:cubicBezTo>
                <a:lnTo>
                  <a:pt x="310130" y="3398165"/>
                </a:lnTo>
                <a:lnTo>
                  <a:pt x="304465" y="3398165"/>
                </a:lnTo>
                <a:lnTo>
                  <a:pt x="304465" y="3365479"/>
                </a:lnTo>
                <a:lnTo>
                  <a:pt x="309511" y="3365479"/>
                </a:lnTo>
                <a:lnTo>
                  <a:pt x="309739" y="3370753"/>
                </a:lnTo>
                <a:cubicBezTo>
                  <a:pt x="310694" y="3369624"/>
                  <a:pt x="311617" y="3368686"/>
                  <a:pt x="312507" y="3367937"/>
                </a:cubicBezTo>
                <a:cubicBezTo>
                  <a:pt x="313396" y="3367188"/>
                  <a:pt x="314270" y="3366586"/>
                  <a:pt x="315127" y="3366130"/>
                </a:cubicBezTo>
                <a:cubicBezTo>
                  <a:pt x="315985" y="3365674"/>
                  <a:pt x="316858" y="3365354"/>
                  <a:pt x="317748" y="3365170"/>
                </a:cubicBezTo>
                <a:cubicBezTo>
                  <a:pt x="318638" y="3364985"/>
                  <a:pt x="319560" y="3364893"/>
                  <a:pt x="320515" y="3364893"/>
                </a:cubicBezTo>
                <a:close/>
                <a:moveTo>
                  <a:pt x="251236" y="3364893"/>
                </a:moveTo>
                <a:cubicBezTo>
                  <a:pt x="253580" y="3364893"/>
                  <a:pt x="255680" y="3365256"/>
                  <a:pt x="257535" y="3365983"/>
                </a:cubicBezTo>
                <a:cubicBezTo>
                  <a:pt x="259391" y="3366710"/>
                  <a:pt x="260965" y="3367774"/>
                  <a:pt x="262256" y="3369174"/>
                </a:cubicBezTo>
                <a:cubicBezTo>
                  <a:pt x="263547" y="3370574"/>
                  <a:pt x="264535" y="3372316"/>
                  <a:pt x="265219" y="3374399"/>
                </a:cubicBezTo>
                <a:cubicBezTo>
                  <a:pt x="265902" y="3376483"/>
                  <a:pt x="266244" y="3378870"/>
                  <a:pt x="266244" y="3381562"/>
                </a:cubicBezTo>
                <a:cubicBezTo>
                  <a:pt x="266244" y="3384101"/>
                  <a:pt x="265886" y="3386429"/>
                  <a:pt x="265170" y="3388545"/>
                </a:cubicBezTo>
                <a:cubicBezTo>
                  <a:pt x="264454" y="3390661"/>
                  <a:pt x="263423" y="3392473"/>
                  <a:pt x="262077" y="3393982"/>
                </a:cubicBezTo>
                <a:cubicBezTo>
                  <a:pt x="260731" y="3395490"/>
                  <a:pt x="259093" y="3396662"/>
                  <a:pt x="257161" y="3397498"/>
                </a:cubicBezTo>
                <a:cubicBezTo>
                  <a:pt x="255229" y="3398333"/>
                  <a:pt x="253037" y="3398751"/>
                  <a:pt x="250585" y="3398751"/>
                </a:cubicBezTo>
                <a:cubicBezTo>
                  <a:pt x="248241" y="3398751"/>
                  <a:pt x="246141" y="3398388"/>
                  <a:pt x="244285" y="3397661"/>
                </a:cubicBezTo>
                <a:cubicBezTo>
                  <a:pt x="242429" y="3396933"/>
                  <a:pt x="240856" y="3395865"/>
                  <a:pt x="239564" y="3394454"/>
                </a:cubicBezTo>
                <a:cubicBezTo>
                  <a:pt x="238273" y="3393043"/>
                  <a:pt x="237286" y="3391296"/>
                  <a:pt x="236602" y="3389212"/>
                </a:cubicBezTo>
                <a:cubicBezTo>
                  <a:pt x="235918" y="3387129"/>
                  <a:pt x="235576" y="3384730"/>
                  <a:pt x="235576" y="3382017"/>
                </a:cubicBezTo>
                <a:cubicBezTo>
                  <a:pt x="235576" y="3379478"/>
                  <a:pt x="235934" y="3377161"/>
                  <a:pt x="236651" y="3375067"/>
                </a:cubicBezTo>
                <a:cubicBezTo>
                  <a:pt x="237367" y="3372972"/>
                  <a:pt x="238398" y="3371171"/>
                  <a:pt x="239743" y="3369662"/>
                </a:cubicBezTo>
                <a:cubicBezTo>
                  <a:pt x="241089" y="3368154"/>
                  <a:pt x="242728" y="3366982"/>
                  <a:pt x="244659" y="3366146"/>
                </a:cubicBezTo>
                <a:cubicBezTo>
                  <a:pt x="246591" y="3365311"/>
                  <a:pt x="248783" y="3364893"/>
                  <a:pt x="251236" y="3364893"/>
                </a:cubicBezTo>
                <a:close/>
                <a:moveTo>
                  <a:pt x="146461" y="3364893"/>
                </a:moveTo>
                <a:cubicBezTo>
                  <a:pt x="148740" y="3364893"/>
                  <a:pt x="150758" y="3365251"/>
                  <a:pt x="152516" y="3365967"/>
                </a:cubicBezTo>
                <a:cubicBezTo>
                  <a:pt x="154274" y="3366683"/>
                  <a:pt x="155756" y="3367698"/>
                  <a:pt x="156960" y="3369011"/>
                </a:cubicBezTo>
                <a:cubicBezTo>
                  <a:pt x="158165" y="3370324"/>
                  <a:pt x="159076" y="3371919"/>
                  <a:pt x="159695" y="3373797"/>
                </a:cubicBezTo>
                <a:cubicBezTo>
                  <a:pt x="160313" y="3375674"/>
                  <a:pt x="160623" y="3377774"/>
                  <a:pt x="160623" y="3380097"/>
                </a:cubicBezTo>
                <a:cubicBezTo>
                  <a:pt x="160623" y="3380900"/>
                  <a:pt x="160612" y="3381572"/>
                  <a:pt x="160590" y="3382115"/>
                </a:cubicBezTo>
                <a:cubicBezTo>
                  <a:pt x="160569" y="3382658"/>
                  <a:pt x="160536" y="3383168"/>
                  <a:pt x="160493" y="3383645"/>
                </a:cubicBezTo>
                <a:lnTo>
                  <a:pt x="137540" y="3383645"/>
                </a:lnTo>
                <a:cubicBezTo>
                  <a:pt x="137540" y="3386988"/>
                  <a:pt x="138474" y="3389554"/>
                  <a:pt x="140340" y="3391345"/>
                </a:cubicBezTo>
                <a:cubicBezTo>
                  <a:pt x="142207" y="3393135"/>
                  <a:pt x="144898" y="3394031"/>
                  <a:pt x="148414" y="3394031"/>
                </a:cubicBezTo>
                <a:cubicBezTo>
                  <a:pt x="149369" y="3394031"/>
                  <a:pt x="150324" y="3393993"/>
                  <a:pt x="151279" y="3393917"/>
                </a:cubicBezTo>
                <a:cubicBezTo>
                  <a:pt x="152234" y="3393841"/>
                  <a:pt x="153157" y="3393738"/>
                  <a:pt x="154046" y="3393607"/>
                </a:cubicBezTo>
                <a:cubicBezTo>
                  <a:pt x="154936" y="3393477"/>
                  <a:pt x="155788" y="3393331"/>
                  <a:pt x="156602" y="3393168"/>
                </a:cubicBezTo>
                <a:cubicBezTo>
                  <a:pt x="157416" y="3393005"/>
                  <a:pt x="158170" y="3392826"/>
                  <a:pt x="158865" y="3392631"/>
                </a:cubicBezTo>
                <a:lnTo>
                  <a:pt x="158865" y="3397286"/>
                </a:lnTo>
                <a:cubicBezTo>
                  <a:pt x="157324" y="3397720"/>
                  <a:pt x="155582" y="3398073"/>
                  <a:pt x="153639" y="3398344"/>
                </a:cubicBezTo>
                <a:cubicBezTo>
                  <a:pt x="151697" y="3398616"/>
                  <a:pt x="149684" y="3398751"/>
                  <a:pt x="147600" y="3398751"/>
                </a:cubicBezTo>
                <a:cubicBezTo>
                  <a:pt x="144800" y="3398751"/>
                  <a:pt x="142391" y="3398371"/>
                  <a:pt x="140373" y="3397612"/>
                </a:cubicBezTo>
                <a:cubicBezTo>
                  <a:pt x="138354" y="3396852"/>
                  <a:pt x="136699" y="3395751"/>
                  <a:pt x="135408" y="3394307"/>
                </a:cubicBezTo>
                <a:cubicBezTo>
                  <a:pt x="134117" y="3392864"/>
                  <a:pt x="133162" y="3391095"/>
                  <a:pt x="132543" y="3389001"/>
                </a:cubicBezTo>
                <a:cubicBezTo>
                  <a:pt x="131925" y="3386906"/>
                  <a:pt x="131615" y="3384535"/>
                  <a:pt x="131615" y="3381887"/>
                </a:cubicBezTo>
                <a:cubicBezTo>
                  <a:pt x="131615" y="3379586"/>
                  <a:pt x="131946" y="3377411"/>
                  <a:pt x="132608" y="3375360"/>
                </a:cubicBezTo>
                <a:cubicBezTo>
                  <a:pt x="133270" y="3373309"/>
                  <a:pt x="134236" y="3371507"/>
                  <a:pt x="135506" y="3369955"/>
                </a:cubicBezTo>
                <a:cubicBezTo>
                  <a:pt x="136775" y="3368403"/>
                  <a:pt x="138333" y="3367172"/>
                  <a:pt x="140178" y="3366260"/>
                </a:cubicBezTo>
                <a:cubicBezTo>
                  <a:pt x="142022" y="3365349"/>
                  <a:pt x="144117" y="3364893"/>
                  <a:pt x="146461" y="3364893"/>
                </a:cubicBezTo>
                <a:close/>
                <a:moveTo>
                  <a:pt x="70261" y="3364893"/>
                </a:moveTo>
                <a:cubicBezTo>
                  <a:pt x="72605" y="3364893"/>
                  <a:pt x="74705" y="3365256"/>
                  <a:pt x="76560" y="3365983"/>
                </a:cubicBezTo>
                <a:cubicBezTo>
                  <a:pt x="78416" y="3366710"/>
                  <a:pt x="79990" y="3367774"/>
                  <a:pt x="81281" y="3369174"/>
                </a:cubicBezTo>
                <a:cubicBezTo>
                  <a:pt x="82573" y="3370574"/>
                  <a:pt x="83560" y="3372316"/>
                  <a:pt x="84244" y="3374399"/>
                </a:cubicBezTo>
                <a:cubicBezTo>
                  <a:pt x="84927" y="3376483"/>
                  <a:pt x="85269" y="3378870"/>
                  <a:pt x="85269" y="3381562"/>
                </a:cubicBezTo>
                <a:cubicBezTo>
                  <a:pt x="85269" y="3384101"/>
                  <a:pt x="84911" y="3386429"/>
                  <a:pt x="84195" y="3388545"/>
                </a:cubicBezTo>
                <a:cubicBezTo>
                  <a:pt x="83479" y="3390661"/>
                  <a:pt x="82448" y="3392473"/>
                  <a:pt x="81102" y="3393982"/>
                </a:cubicBezTo>
                <a:cubicBezTo>
                  <a:pt x="79756" y="3395490"/>
                  <a:pt x="78118" y="3396662"/>
                  <a:pt x="76186" y="3397498"/>
                </a:cubicBezTo>
                <a:cubicBezTo>
                  <a:pt x="74254" y="3398333"/>
                  <a:pt x="72062" y="3398751"/>
                  <a:pt x="69610" y="3398751"/>
                </a:cubicBezTo>
                <a:cubicBezTo>
                  <a:pt x="67266" y="3398751"/>
                  <a:pt x="65166" y="3398388"/>
                  <a:pt x="63310" y="3397661"/>
                </a:cubicBezTo>
                <a:cubicBezTo>
                  <a:pt x="61454" y="3396933"/>
                  <a:pt x="59881" y="3395865"/>
                  <a:pt x="58589" y="3394454"/>
                </a:cubicBezTo>
                <a:cubicBezTo>
                  <a:pt x="57298" y="3393043"/>
                  <a:pt x="56311" y="3391296"/>
                  <a:pt x="55627" y="3389212"/>
                </a:cubicBezTo>
                <a:cubicBezTo>
                  <a:pt x="54943" y="3387129"/>
                  <a:pt x="54601" y="3384730"/>
                  <a:pt x="54601" y="3382017"/>
                </a:cubicBezTo>
                <a:cubicBezTo>
                  <a:pt x="54601" y="3379478"/>
                  <a:pt x="54959" y="3377161"/>
                  <a:pt x="55676" y="3375067"/>
                </a:cubicBezTo>
                <a:cubicBezTo>
                  <a:pt x="56392" y="3372972"/>
                  <a:pt x="57423" y="3371171"/>
                  <a:pt x="58768" y="3369662"/>
                </a:cubicBezTo>
                <a:cubicBezTo>
                  <a:pt x="60114" y="3368154"/>
                  <a:pt x="61753" y="3366982"/>
                  <a:pt x="63685" y="3366146"/>
                </a:cubicBezTo>
                <a:cubicBezTo>
                  <a:pt x="65616" y="3365311"/>
                  <a:pt x="67808" y="3364893"/>
                  <a:pt x="70261" y="3364893"/>
                </a:cubicBezTo>
                <a:close/>
                <a:moveTo>
                  <a:pt x="13636" y="3355614"/>
                </a:moveTo>
                <a:lnTo>
                  <a:pt x="20180" y="3355614"/>
                </a:lnTo>
                <a:lnTo>
                  <a:pt x="29361" y="3384296"/>
                </a:lnTo>
                <a:lnTo>
                  <a:pt x="31965" y="3392696"/>
                </a:lnTo>
                <a:lnTo>
                  <a:pt x="34635" y="3384296"/>
                </a:lnTo>
                <a:lnTo>
                  <a:pt x="43848" y="3355614"/>
                </a:lnTo>
                <a:lnTo>
                  <a:pt x="50034" y="3355614"/>
                </a:lnTo>
                <a:lnTo>
                  <a:pt x="35579" y="3398165"/>
                </a:lnTo>
                <a:lnTo>
                  <a:pt x="27766" y="3398165"/>
                </a:lnTo>
                <a:close/>
                <a:moveTo>
                  <a:pt x="216489" y="3355093"/>
                </a:moveTo>
                <a:cubicBezTo>
                  <a:pt x="218464" y="3355093"/>
                  <a:pt x="220298" y="3355262"/>
                  <a:pt x="221991" y="3355598"/>
                </a:cubicBezTo>
                <a:cubicBezTo>
                  <a:pt x="223684" y="3355934"/>
                  <a:pt x="225312" y="3356450"/>
                  <a:pt x="226875" y="3357144"/>
                </a:cubicBezTo>
                <a:lnTo>
                  <a:pt x="226875" y="3362842"/>
                </a:lnTo>
                <a:cubicBezTo>
                  <a:pt x="225334" y="3361995"/>
                  <a:pt x="223738" y="3361350"/>
                  <a:pt x="222089" y="3360905"/>
                </a:cubicBezTo>
                <a:cubicBezTo>
                  <a:pt x="220439" y="3360460"/>
                  <a:pt x="218638" y="3360237"/>
                  <a:pt x="216684" y="3360237"/>
                </a:cubicBezTo>
                <a:cubicBezTo>
                  <a:pt x="214688" y="3360237"/>
                  <a:pt x="212881" y="3360612"/>
                  <a:pt x="211264" y="3361360"/>
                </a:cubicBezTo>
                <a:cubicBezTo>
                  <a:pt x="209647" y="3362109"/>
                  <a:pt x="208274" y="3363194"/>
                  <a:pt x="207146" y="3364616"/>
                </a:cubicBezTo>
                <a:cubicBezTo>
                  <a:pt x="206017" y="3366038"/>
                  <a:pt x="205149" y="3367774"/>
                  <a:pt x="204541" y="3369825"/>
                </a:cubicBezTo>
                <a:cubicBezTo>
                  <a:pt x="203933" y="3371876"/>
                  <a:pt x="203629" y="3374215"/>
                  <a:pt x="203629" y="3376841"/>
                </a:cubicBezTo>
                <a:cubicBezTo>
                  <a:pt x="203629" y="3382354"/>
                  <a:pt x="204747" y="3386510"/>
                  <a:pt x="206983" y="3389310"/>
                </a:cubicBezTo>
                <a:cubicBezTo>
                  <a:pt x="209218" y="3392110"/>
                  <a:pt x="212496" y="3393510"/>
                  <a:pt x="216815" y="3393510"/>
                </a:cubicBezTo>
                <a:cubicBezTo>
                  <a:pt x="218638" y="3393510"/>
                  <a:pt x="220385" y="3393298"/>
                  <a:pt x="222056" y="3392875"/>
                </a:cubicBezTo>
                <a:cubicBezTo>
                  <a:pt x="223727" y="3392452"/>
                  <a:pt x="225334" y="3391860"/>
                  <a:pt x="226875" y="3391101"/>
                </a:cubicBezTo>
                <a:lnTo>
                  <a:pt x="226875" y="3396570"/>
                </a:lnTo>
                <a:cubicBezTo>
                  <a:pt x="223467" y="3397981"/>
                  <a:pt x="219897" y="3398686"/>
                  <a:pt x="216164" y="3398686"/>
                </a:cubicBezTo>
                <a:cubicBezTo>
                  <a:pt x="210152" y="3398686"/>
                  <a:pt x="205534" y="3396890"/>
                  <a:pt x="202311" y="3393298"/>
                </a:cubicBezTo>
                <a:cubicBezTo>
                  <a:pt x="199088" y="3389706"/>
                  <a:pt x="197476" y="3384394"/>
                  <a:pt x="197476" y="3377362"/>
                </a:cubicBezTo>
                <a:cubicBezTo>
                  <a:pt x="197476" y="3373954"/>
                  <a:pt x="197921" y="3370872"/>
                  <a:pt x="198811" y="3368116"/>
                </a:cubicBezTo>
                <a:cubicBezTo>
                  <a:pt x="199701" y="3365359"/>
                  <a:pt x="200971" y="3363021"/>
                  <a:pt x="202620" y="3361100"/>
                </a:cubicBezTo>
                <a:cubicBezTo>
                  <a:pt x="204270" y="3359179"/>
                  <a:pt x="206267" y="3357698"/>
                  <a:pt x="208611" y="3356656"/>
                </a:cubicBezTo>
                <a:cubicBezTo>
                  <a:pt x="210955" y="3355614"/>
                  <a:pt x="213581" y="3355093"/>
                  <a:pt x="216489" y="3355093"/>
                </a:cubicBezTo>
                <a:close/>
                <a:moveTo>
                  <a:pt x="354220" y="3355028"/>
                </a:moveTo>
                <a:lnTo>
                  <a:pt x="354220" y="3365479"/>
                </a:lnTo>
                <a:lnTo>
                  <a:pt x="368903" y="3365479"/>
                </a:lnTo>
                <a:lnTo>
                  <a:pt x="368903" y="3370232"/>
                </a:lnTo>
                <a:lnTo>
                  <a:pt x="354220" y="3370232"/>
                </a:lnTo>
                <a:lnTo>
                  <a:pt x="354220" y="3386836"/>
                </a:lnTo>
                <a:cubicBezTo>
                  <a:pt x="354220" y="3389180"/>
                  <a:pt x="354844" y="3390932"/>
                  <a:pt x="356092" y="3392093"/>
                </a:cubicBezTo>
                <a:cubicBezTo>
                  <a:pt x="357340" y="3393255"/>
                  <a:pt x="359180" y="3393835"/>
                  <a:pt x="361610" y="3393835"/>
                </a:cubicBezTo>
                <a:cubicBezTo>
                  <a:pt x="362652" y="3393835"/>
                  <a:pt x="363792" y="3393754"/>
                  <a:pt x="365029" y="3393591"/>
                </a:cubicBezTo>
                <a:cubicBezTo>
                  <a:pt x="366266" y="3393428"/>
                  <a:pt x="367557" y="3393173"/>
                  <a:pt x="368903" y="3392826"/>
                </a:cubicBezTo>
                <a:lnTo>
                  <a:pt x="368903" y="3397709"/>
                </a:lnTo>
                <a:cubicBezTo>
                  <a:pt x="367623" y="3398035"/>
                  <a:pt x="366299" y="3398268"/>
                  <a:pt x="364931" y="3398409"/>
                </a:cubicBezTo>
                <a:cubicBezTo>
                  <a:pt x="363564" y="3398550"/>
                  <a:pt x="362175" y="3398621"/>
                  <a:pt x="360764" y="3398621"/>
                </a:cubicBezTo>
                <a:cubicBezTo>
                  <a:pt x="356662" y="3398621"/>
                  <a:pt x="353602" y="3397693"/>
                  <a:pt x="351583" y="3395837"/>
                </a:cubicBezTo>
                <a:cubicBezTo>
                  <a:pt x="349565" y="3393982"/>
                  <a:pt x="348556" y="3391133"/>
                  <a:pt x="348556" y="3387291"/>
                </a:cubicBezTo>
                <a:lnTo>
                  <a:pt x="348556" y="3370232"/>
                </a:lnTo>
                <a:lnTo>
                  <a:pt x="339407" y="3370232"/>
                </a:lnTo>
                <a:lnTo>
                  <a:pt x="339407" y="3365479"/>
                </a:lnTo>
                <a:lnTo>
                  <a:pt x="348556" y="3365479"/>
                </a:lnTo>
                <a:lnTo>
                  <a:pt x="348556" y="3356493"/>
                </a:lnTo>
                <a:close/>
                <a:moveTo>
                  <a:pt x="106570" y="3355028"/>
                </a:moveTo>
                <a:lnTo>
                  <a:pt x="106570" y="3365479"/>
                </a:lnTo>
                <a:lnTo>
                  <a:pt x="121253" y="3365479"/>
                </a:lnTo>
                <a:lnTo>
                  <a:pt x="121253" y="3370232"/>
                </a:lnTo>
                <a:lnTo>
                  <a:pt x="106570" y="3370232"/>
                </a:lnTo>
                <a:lnTo>
                  <a:pt x="106570" y="3386836"/>
                </a:lnTo>
                <a:cubicBezTo>
                  <a:pt x="106570" y="3389180"/>
                  <a:pt x="107194" y="3390932"/>
                  <a:pt x="108442" y="3392093"/>
                </a:cubicBezTo>
                <a:cubicBezTo>
                  <a:pt x="109690" y="3393255"/>
                  <a:pt x="111530" y="3393835"/>
                  <a:pt x="113961" y="3393835"/>
                </a:cubicBezTo>
                <a:cubicBezTo>
                  <a:pt x="115002" y="3393835"/>
                  <a:pt x="116142" y="3393754"/>
                  <a:pt x="117379" y="3393591"/>
                </a:cubicBezTo>
                <a:cubicBezTo>
                  <a:pt x="118616" y="3393428"/>
                  <a:pt x="119907" y="3393173"/>
                  <a:pt x="121253" y="3392826"/>
                </a:cubicBezTo>
                <a:lnTo>
                  <a:pt x="121253" y="3397709"/>
                </a:lnTo>
                <a:cubicBezTo>
                  <a:pt x="119973" y="3398035"/>
                  <a:pt x="118649" y="3398268"/>
                  <a:pt x="117281" y="3398409"/>
                </a:cubicBezTo>
                <a:cubicBezTo>
                  <a:pt x="115914" y="3398550"/>
                  <a:pt x="114525" y="3398621"/>
                  <a:pt x="113114" y="3398621"/>
                </a:cubicBezTo>
                <a:cubicBezTo>
                  <a:pt x="109012" y="3398621"/>
                  <a:pt x="105952" y="3397693"/>
                  <a:pt x="103933" y="3395837"/>
                </a:cubicBezTo>
                <a:cubicBezTo>
                  <a:pt x="101915" y="3393982"/>
                  <a:pt x="100905" y="3391133"/>
                  <a:pt x="100905" y="3387291"/>
                </a:cubicBezTo>
                <a:lnTo>
                  <a:pt x="100905" y="3370232"/>
                </a:lnTo>
                <a:lnTo>
                  <a:pt x="91757" y="3370232"/>
                </a:lnTo>
                <a:lnTo>
                  <a:pt x="91757" y="3365479"/>
                </a:lnTo>
                <a:lnTo>
                  <a:pt x="100905" y="3365479"/>
                </a:lnTo>
                <a:lnTo>
                  <a:pt x="100905" y="3356493"/>
                </a:lnTo>
                <a:close/>
                <a:moveTo>
                  <a:pt x="1712095" y="3321086"/>
                </a:moveTo>
                <a:cubicBezTo>
                  <a:pt x="1711379" y="3321564"/>
                  <a:pt x="1710788" y="3322030"/>
                  <a:pt x="1710321" y="3322486"/>
                </a:cubicBezTo>
                <a:cubicBezTo>
                  <a:pt x="1709854" y="3322942"/>
                  <a:pt x="1709491" y="3323403"/>
                  <a:pt x="1709231" y="3323870"/>
                </a:cubicBezTo>
                <a:cubicBezTo>
                  <a:pt x="1708970" y="3324336"/>
                  <a:pt x="1708786" y="3324803"/>
                  <a:pt x="1708677" y="3325270"/>
                </a:cubicBezTo>
                <a:cubicBezTo>
                  <a:pt x="1708568" y="3325736"/>
                  <a:pt x="1708514" y="3326208"/>
                  <a:pt x="1708514" y="3326686"/>
                </a:cubicBezTo>
                <a:cubicBezTo>
                  <a:pt x="1708514" y="3328227"/>
                  <a:pt x="1709317" y="3329350"/>
                  <a:pt x="1710923" y="3330055"/>
                </a:cubicBezTo>
                <a:cubicBezTo>
                  <a:pt x="1712530" y="3330761"/>
                  <a:pt x="1714765" y="3331113"/>
                  <a:pt x="1717630" y="3331113"/>
                </a:cubicBezTo>
                <a:cubicBezTo>
                  <a:pt x="1719431" y="3331113"/>
                  <a:pt x="1720945" y="3330951"/>
                  <a:pt x="1722172" y="3330625"/>
                </a:cubicBezTo>
                <a:cubicBezTo>
                  <a:pt x="1723398" y="3330300"/>
                  <a:pt x="1724385" y="3329871"/>
                  <a:pt x="1725134" y="3329339"/>
                </a:cubicBezTo>
                <a:cubicBezTo>
                  <a:pt x="1725883" y="3328807"/>
                  <a:pt x="1726420" y="3328200"/>
                  <a:pt x="1726746" y="3327516"/>
                </a:cubicBezTo>
                <a:cubicBezTo>
                  <a:pt x="1727071" y="3326832"/>
                  <a:pt x="1727234" y="3326132"/>
                  <a:pt x="1727234" y="3325416"/>
                </a:cubicBezTo>
                <a:cubicBezTo>
                  <a:pt x="1727234" y="3324092"/>
                  <a:pt x="1726692" y="3323115"/>
                  <a:pt x="1725606" y="3322486"/>
                </a:cubicBezTo>
                <a:cubicBezTo>
                  <a:pt x="1724521" y="3321857"/>
                  <a:pt x="1722861" y="3321488"/>
                  <a:pt x="1720625" y="3321379"/>
                </a:cubicBezTo>
                <a:close/>
                <a:moveTo>
                  <a:pt x="1746270" y="3313956"/>
                </a:moveTo>
                <a:cubicBezTo>
                  <a:pt x="1746856" y="3313956"/>
                  <a:pt x="1747410" y="3314070"/>
                  <a:pt x="1747930" y="3314298"/>
                </a:cubicBezTo>
                <a:cubicBezTo>
                  <a:pt x="1748451" y="3314526"/>
                  <a:pt x="1748902" y="3314835"/>
                  <a:pt x="1749282" y="3315226"/>
                </a:cubicBezTo>
                <a:cubicBezTo>
                  <a:pt x="1749661" y="3315617"/>
                  <a:pt x="1749965" y="3316078"/>
                  <a:pt x="1750193" y="3316610"/>
                </a:cubicBezTo>
                <a:cubicBezTo>
                  <a:pt x="1750421" y="3317141"/>
                  <a:pt x="1750535" y="3317700"/>
                  <a:pt x="1750535" y="3318286"/>
                </a:cubicBezTo>
                <a:cubicBezTo>
                  <a:pt x="1750535" y="3318872"/>
                  <a:pt x="1750421" y="3319426"/>
                  <a:pt x="1750193" y="3319947"/>
                </a:cubicBezTo>
                <a:cubicBezTo>
                  <a:pt x="1749965" y="3320468"/>
                  <a:pt x="1749661" y="3320918"/>
                  <a:pt x="1749282" y="3321298"/>
                </a:cubicBezTo>
                <a:cubicBezTo>
                  <a:pt x="1748902" y="3321678"/>
                  <a:pt x="1748451" y="3321981"/>
                  <a:pt x="1747930" y="3322209"/>
                </a:cubicBezTo>
                <a:cubicBezTo>
                  <a:pt x="1747410" y="3322437"/>
                  <a:pt x="1746856" y="3322551"/>
                  <a:pt x="1746270" y="3322551"/>
                </a:cubicBezTo>
                <a:cubicBezTo>
                  <a:pt x="1745662" y="3322551"/>
                  <a:pt x="1745098" y="3322437"/>
                  <a:pt x="1744577" y="3322209"/>
                </a:cubicBezTo>
                <a:cubicBezTo>
                  <a:pt x="1744056" y="3321981"/>
                  <a:pt x="1743601" y="3321678"/>
                  <a:pt x="1743210" y="3321298"/>
                </a:cubicBezTo>
                <a:cubicBezTo>
                  <a:pt x="1742819" y="3320918"/>
                  <a:pt x="1742510" y="3320468"/>
                  <a:pt x="1742282" y="3319947"/>
                </a:cubicBezTo>
                <a:cubicBezTo>
                  <a:pt x="1742054" y="3319426"/>
                  <a:pt x="1741940" y="3318872"/>
                  <a:pt x="1741940" y="3318286"/>
                </a:cubicBezTo>
                <a:cubicBezTo>
                  <a:pt x="1741940" y="3317700"/>
                  <a:pt x="1742054" y="3317141"/>
                  <a:pt x="1742282" y="3316610"/>
                </a:cubicBezTo>
                <a:cubicBezTo>
                  <a:pt x="1742510" y="3316078"/>
                  <a:pt x="1742819" y="3315617"/>
                  <a:pt x="1743210" y="3315226"/>
                </a:cubicBezTo>
                <a:cubicBezTo>
                  <a:pt x="1743601" y="3314835"/>
                  <a:pt x="1744056" y="3314526"/>
                  <a:pt x="1744577" y="3314298"/>
                </a:cubicBezTo>
                <a:cubicBezTo>
                  <a:pt x="1745098" y="3314070"/>
                  <a:pt x="1745662" y="3313956"/>
                  <a:pt x="1746270" y="3313956"/>
                </a:cubicBezTo>
                <a:close/>
                <a:moveTo>
                  <a:pt x="984075" y="3311710"/>
                </a:moveTo>
                <a:cubicBezTo>
                  <a:pt x="984813" y="3311710"/>
                  <a:pt x="985513" y="3311851"/>
                  <a:pt x="986175" y="3312133"/>
                </a:cubicBezTo>
                <a:cubicBezTo>
                  <a:pt x="986837" y="3312415"/>
                  <a:pt x="987412" y="3312806"/>
                  <a:pt x="987900" y="3313305"/>
                </a:cubicBezTo>
                <a:cubicBezTo>
                  <a:pt x="988388" y="3313804"/>
                  <a:pt x="988774" y="3314385"/>
                  <a:pt x="989056" y="3315047"/>
                </a:cubicBezTo>
                <a:cubicBezTo>
                  <a:pt x="989338" y="3315709"/>
                  <a:pt x="989479" y="3316420"/>
                  <a:pt x="989479" y="3317179"/>
                </a:cubicBezTo>
                <a:cubicBezTo>
                  <a:pt x="989479" y="3317917"/>
                  <a:pt x="989338" y="3318612"/>
                  <a:pt x="989056" y="3319263"/>
                </a:cubicBezTo>
                <a:cubicBezTo>
                  <a:pt x="988774" y="3319914"/>
                  <a:pt x="988388" y="3320484"/>
                  <a:pt x="987900" y="3320972"/>
                </a:cubicBezTo>
                <a:cubicBezTo>
                  <a:pt x="987412" y="3321461"/>
                  <a:pt x="986837" y="3321846"/>
                  <a:pt x="986175" y="3322128"/>
                </a:cubicBezTo>
                <a:cubicBezTo>
                  <a:pt x="985513" y="3322410"/>
                  <a:pt x="984813" y="3322551"/>
                  <a:pt x="984075" y="3322551"/>
                </a:cubicBezTo>
                <a:cubicBezTo>
                  <a:pt x="983315" y="3322551"/>
                  <a:pt x="982610" y="3322410"/>
                  <a:pt x="981959" y="3322128"/>
                </a:cubicBezTo>
                <a:cubicBezTo>
                  <a:pt x="981307" y="3321846"/>
                  <a:pt x="980738" y="3321461"/>
                  <a:pt x="980249" y="3320972"/>
                </a:cubicBezTo>
                <a:cubicBezTo>
                  <a:pt x="979761" y="3320484"/>
                  <a:pt x="979376" y="3319914"/>
                  <a:pt x="979094" y="3319263"/>
                </a:cubicBezTo>
                <a:cubicBezTo>
                  <a:pt x="978812" y="3318612"/>
                  <a:pt x="978670" y="3317917"/>
                  <a:pt x="978670" y="3317179"/>
                </a:cubicBezTo>
                <a:cubicBezTo>
                  <a:pt x="978670" y="3316420"/>
                  <a:pt x="978812" y="3315709"/>
                  <a:pt x="979094" y="3315047"/>
                </a:cubicBezTo>
                <a:cubicBezTo>
                  <a:pt x="979376" y="3314385"/>
                  <a:pt x="979761" y="3313804"/>
                  <a:pt x="980249" y="3313305"/>
                </a:cubicBezTo>
                <a:cubicBezTo>
                  <a:pt x="980738" y="3312806"/>
                  <a:pt x="981307" y="3312415"/>
                  <a:pt x="981959" y="3312133"/>
                </a:cubicBezTo>
                <a:cubicBezTo>
                  <a:pt x="982610" y="3311851"/>
                  <a:pt x="983315" y="3311710"/>
                  <a:pt x="984075" y="3311710"/>
                </a:cubicBezTo>
                <a:close/>
                <a:moveTo>
                  <a:pt x="1117750" y="3307087"/>
                </a:moveTo>
                <a:cubicBezTo>
                  <a:pt x="1116339" y="3307087"/>
                  <a:pt x="1115124" y="3307228"/>
                  <a:pt x="1114104" y="3307510"/>
                </a:cubicBezTo>
                <a:cubicBezTo>
                  <a:pt x="1113084" y="3307792"/>
                  <a:pt x="1112248" y="3308194"/>
                  <a:pt x="1111597" y="3308715"/>
                </a:cubicBezTo>
                <a:cubicBezTo>
                  <a:pt x="1110946" y="3309236"/>
                  <a:pt x="1110463" y="3309860"/>
                  <a:pt x="1110148" y="3310587"/>
                </a:cubicBezTo>
                <a:cubicBezTo>
                  <a:pt x="1109834" y="3311314"/>
                  <a:pt x="1109676" y="3312133"/>
                  <a:pt x="1109676" y="3313045"/>
                </a:cubicBezTo>
                <a:cubicBezTo>
                  <a:pt x="1109676" y="3313674"/>
                  <a:pt x="1109774" y="3314276"/>
                  <a:pt x="1109969" y="3314852"/>
                </a:cubicBezTo>
                <a:cubicBezTo>
                  <a:pt x="1110165" y="3315427"/>
                  <a:pt x="1110479" y="3315937"/>
                  <a:pt x="1110914" y="3316382"/>
                </a:cubicBezTo>
                <a:cubicBezTo>
                  <a:pt x="1111348" y="3316827"/>
                  <a:pt x="1111912" y="3317179"/>
                  <a:pt x="1112606" y="3317440"/>
                </a:cubicBezTo>
                <a:cubicBezTo>
                  <a:pt x="1113301" y="3317700"/>
                  <a:pt x="1114147" y="3317831"/>
                  <a:pt x="1115146" y="3317831"/>
                </a:cubicBezTo>
                <a:cubicBezTo>
                  <a:pt x="1116448" y="3317831"/>
                  <a:pt x="1117940" y="3317434"/>
                  <a:pt x="1119622" y="3316642"/>
                </a:cubicBezTo>
                <a:cubicBezTo>
                  <a:pt x="1121304" y="3315850"/>
                  <a:pt x="1123079" y="3314597"/>
                  <a:pt x="1124945" y="3312882"/>
                </a:cubicBezTo>
                <a:lnTo>
                  <a:pt x="1124945" y="3307087"/>
                </a:lnTo>
                <a:close/>
                <a:moveTo>
                  <a:pt x="422425" y="3307087"/>
                </a:moveTo>
                <a:cubicBezTo>
                  <a:pt x="421015" y="3307087"/>
                  <a:pt x="419799" y="3307228"/>
                  <a:pt x="418779" y="3307510"/>
                </a:cubicBezTo>
                <a:cubicBezTo>
                  <a:pt x="417759" y="3307792"/>
                  <a:pt x="416923" y="3308194"/>
                  <a:pt x="416272" y="3308715"/>
                </a:cubicBezTo>
                <a:cubicBezTo>
                  <a:pt x="415621" y="3309236"/>
                  <a:pt x="415138" y="3309860"/>
                  <a:pt x="414823" y="3310587"/>
                </a:cubicBezTo>
                <a:cubicBezTo>
                  <a:pt x="414509" y="3311314"/>
                  <a:pt x="414352" y="3312133"/>
                  <a:pt x="414352" y="3313045"/>
                </a:cubicBezTo>
                <a:cubicBezTo>
                  <a:pt x="414352" y="3313674"/>
                  <a:pt x="414449" y="3314276"/>
                  <a:pt x="414645" y="3314852"/>
                </a:cubicBezTo>
                <a:cubicBezTo>
                  <a:pt x="414840" y="3315427"/>
                  <a:pt x="415154" y="3315937"/>
                  <a:pt x="415589" y="3316382"/>
                </a:cubicBezTo>
                <a:cubicBezTo>
                  <a:pt x="416023" y="3316827"/>
                  <a:pt x="416587" y="3317179"/>
                  <a:pt x="417282" y="3317440"/>
                </a:cubicBezTo>
                <a:cubicBezTo>
                  <a:pt x="417976" y="3317700"/>
                  <a:pt x="418823" y="3317831"/>
                  <a:pt x="419821" y="3317831"/>
                </a:cubicBezTo>
                <a:cubicBezTo>
                  <a:pt x="421123" y="3317831"/>
                  <a:pt x="422615" y="3317434"/>
                  <a:pt x="424297" y="3316642"/>
                </a:cubicBezTo>
                <a:cubicBezTo>
                  <a:pt x="425979" y="3315850"/>
                  <a:pt x="427754" y="3314597"/>
                  <a:pt x="429620" y="3312882"/>
                </a:cubicBezTo>
                <a:lnTo>
                  <a:pt x="429620" y="3307087"/>
                </a:lnTo>
                <a:close/>
                <a:moveTo>
                  <a:pt x="529479" y="3293641"/>
                </a:moveTo>
                <a:cubicBezTo>
                  <a:pt x="528763" y="3293641"/>
                  <a:pt x="528036" y="3293755"/>
                  <a:pt x="527298" y="3293983"/>
                </a:cubicBezTo>
                <a:cubicBezTo>
                  <a:pt x="526560" y="3294211"/>
                  <a:pt x="525795" y="3294591"/>
                  <a:pt x="525003" y="3295123"/>
                </a:cubicBezTo>
                <a:cubicBezTo>
                  <a:pt x="524211" y="3295654"/>
                  <a:pt x="523375" y="3296360"/>
                  <a:pt x="522496" y="3297239"/>
                </a:cubicBezTo>
                <a:cubicBezTo>
                  <a:pt x="521617" y="3298118"/>
                  <a:pt x="520678" y="3299208"/>
                  <a:pt x="519680" y="3300511"/>
                </a:cubicBezTo>
                <a:lnTo>
                  <a:pt x="519680" y="3316366"/>
                </a:lnTo>
                <a:cubicBezTo>
                  <a:pt x="520787" y="3316800"/>
                  <a:pt x="521915" y="3317141"/>
                  <a:pt x="523066" y="3317391"/>
                </a:cubicBezTo>
                <a:cubicBezTo>
                  <a:pt x="524216" y="3317641"/>
                  <a:pt x="525312" y="3317765"/>
                  <a:pt x="526354" y="3317765"/>
                </a:cubicBezTo>
                <a:cubicBezTo>
                  <a:pt x="527656" y="3317765"/>
                  <a:pt x="528899" y="3317559"/>
                  <a:pt x="530082" y="3317147"/>
                </a:cubicBezTo>
                <a:cubicBezTo>
                  <a:pt x="531264" y="3316734"/>
                  <a:pt x="532306" y="3316045"/>
                  <a:pt x="533207" y="3315080"/>
                </a:cubicBezTo>
                <a:cubicBezTo>
                  <a:pt x="534108" y="3314114"/>
                  <a:pt x="534824" y="3312833"/>
                  <a:pt x="535356" y="3311238"/>
                </a:cubicBezTo>
                <a:cubicBezTo>
                  <a:pt x="535887" y="3309643"/>
                  <a:pt x="536153" y="3307662"/>
                  <a:pt x="536153" y="3305296"/>
                </a:cubicBezTo>
                <a:cubicBezTo>
                  <a:pt x="536153" y="3303582"/>
                  <a:pt x="536029" y="3302008"/>
                  <a:pt x="535779" y="3300576"/>
                </a:cubicBezTo>
                <a:cubicBezTo>
                  <a:pt x="535529" y="3299143"/>
                  <a:pt x="535133" y="3297917"/>
                  <a:pt x="534591" y="3296897"/>
                </a:cubicBezTo>
                <a:cubicBezTo>
                  <a:pt x="534048" y="3295877"/>
                  <a:pt x="533354" y="3295079"/>
                  <a:pt x="532507" y="3294504"/>
                </a:cubicBezTo>
                <a:cubicBezTo>
                  <a:pt x="531661" y="3293929"/>
                  <a:pt x="530651" y="3293641"/>
                  <a:pt x="529479" y="3293641"/>
                </a:cubicBezTo>
                <a:close/>
                <a:moveTo>
                  <a:pt x="947049" y="3293576"/>
                </a:moveTo>
                <a:cubicBezTo>
                  <a:pt x="943967" y="3293576"/>
                  <a:pt x="941563" y="3294575"/>
                  <a:pt x="939838" y="3296571"/>
                </a:cubicBezTo>
                <a:cubicBezTo>
                  <a:pt x="938112" y="3298568"/>
                  <a:pt x="937250" y="3301694"/>
                  <a:pt x="937250" y="3305948"/>
                </a:cubicBezTo>
                <a:cubicBezTo>
                  <a:pt x="937250" y="3309898"/>
                  <a:pt x="937830" y="3312844"/>
                  <a:pt x="938991" y="3314787"/>
                </a:cubicBezTo>
                <a:cubicBezTo>
                  <a:pt x="940153" y="3316729"/>
                  <a:pt x="941797" y="3317700"/>
                  <a:pt x="943924" y="3317700"/>
                </a:cubicBezTo>
                <a:cubicBezTo>
                  <a:pt x="945356" y="3317700"/>
                  <a:pt x="946870" y="3317060"/>
                  <a:pt x="948465" y="3315780"/>
                </a:cubicBezTo>
                <a:cubicBezTo>
                  <a:pt x="950061" y="3314499"/>
                  <a:pt x="951737" y="3312600"/>
                  <a:pt x="953495" y="3310082"/>
                </a:cubicBezTo>
                <a:lnTo>
                  <a:pt x="953495" y="3294911"/>
                </a:lnTo>
                <a:cubicBezTo>
                  <a:pt x="952562" y="3294477"/>
                  <a:pt x="951531" y="3294146"/>
                  <a:pt x="950402" y="3293918"/>
                </a:cubicBezTo>
                <a:cubicBezTo>
                  <a:pt x="949274" y="3293690"/>
                  <a:pt x="948156" y="3293576"/>
                  <a:pt x="947049" y="3293576"/>
                </a:cubicBezTo>
                <a:close/>
                <a:moveTo>
                  <a:pt x="880374" y="3293576"/>
                </a:moveTo>
                <a:cubicBezTo>
                  <a:pt x="877292" y="3293576"/>
                  <a:pt x="874888" y="3294575"/>
                  <a:pt x="873163" y="3296571"/>
                </a:cubicBezTo>
                <a:cubicBezTo>
                  <a:pt x="871437" y="3298568"/>
                  <a:pt x="870575" y="3301694"/>
                  <a:pt x="870575" y="3305948"/>
                </a:cubicBezTo>
                <a:cubicBezTo>
                  <a:pt x="870575" y="3309898"/>
                  <a:pt x="871155" y="3312844"/>
                  <a:pt x="872316" y="3314787"/>
                </a:cubicBezTo>
                <a:cubicBezTo>
                  <a:pt x="873478" y="3316729"/>
                  <a:pt x="875122" y="3317700"/>
                  <a:pt x="877249" y="3317700"/>
                </a:cubicBezTo>
                <a:cubicBezTo>
                  <a:pt x="878681" y="3317700"/>
                  <a:pt x="880195" y="3317060"/>
                  <a:pt x="881790" y="3315780"/>
                </a:cubicBezTo>
                <a:cubicBezTo>
                  <a:pt x="883386" y="3314499"/>
                  <a:pt x="885062" y="3312600"/>
                  <a:pt x="886820" y="3310082"/>
                </a:cubicBezTo>
                <a:lnTo>
                  <a:pt x="886820" y="3294911"/>
                </a:lnTo>
                <a:cubicBezTo>
                  <a:pt x="885887" y="3294477"/>
                  <a:pt x="884856" y="3294146"/>
                  <a:pt x="883727" y="3293918"/>
                </a:cubicBezTo>
                <a:cubicBezTo>
                  <a:pt x="882599" y="3293690"/>
                  <a:pt x="881481" y="3293576"/>
                  <a:pt x="880374" y="3293576"/>
                </a:cubicBezTo>
                <a:close/>
                <a:moveTo>
                  <a:pt x="1574885" y="3293511"/>
                </a:moveTo>
                <a:cubicBezTo>
                  <a:pt x="1573192" y="3293511"/>
                  <a:pt x="1571744" y="3293842"/>
                  <a:pt x="1570539" y="3294504"/>
                </a:cubicBezTo>
                <a:cubicBezTo>
                  <a:pt x="1569334" y="3295166"/>
                  <a:pt x="1568347" y="3296050"/>
                  <a:pt x="1567576" y="3297157"/>
                </a:cubicBezTo>
                <a:cubicBezTo>
                  <a:pt x="1566806" y="3298264"/>
                  <a:pt x="1566242" y="3299550"/>
                  <a:pt x="1565883" y="3301015"/>
                </a:cubicBezTo>
                <a:cubicBezTo>
                  <a:pt x="1565525" y="3302480"/>
                  <a:pt x="1565346" y="3304016"/>
                  <a:pt x="1565346" y="3305622"/>
                </a:cubicBezTo>
                <a:cubicBezTo>
                  <a:pt x="1565346" y="3307640"/>
                  <a:pt x="1565569" y="3309409"/>
                  <a:pt x="1566014" y="3310929"/>
                </a:cubicBezTo>
                <a:cubicBezTo>
                  <a:pt x="1566459" y="3312448"/>
                  <a:pt x="1567093" y="3313712"/>
                  <a:pt x="1567918" y="3314721"/>
                </a:cubicBezTo>
                <a:cubicBezTo>
                  <a:pt x="1568743" y="3315731"/>
                  <a:pt x="1569741" y="3316490"/>
                  <a:pt x="1570913" y="3317000"/>
                </a:cubicBezTo>
                <a:cubicBezTo>
                  <a:pt x="1572085" y="3317510"/>
                  <a:pt x="1573409" y="3317765"/>
                  <a:pt x="1574885" y="3317765"/>
                </a:cubicBezTo>
                <a:cubicBezTo>
                  <a:pt x="1576578" y="3317765"/>
                  <a:pt x="1578027" y="3317434"/>
                  <a:pt x="1579231" y="3316772"/>
                </a:cubicBezTo>
                <a:cubicBezTo>
                  <a:pt x="1580436" y="3316110"/>
                  <a:pt x="1581424" y="3315226"/>
                  <a:pt x="1582194" y="3314119"/>
                </a:cubicBezTo>
                <a:cubicBezTo>
                  <a:pt x="1582965" y="3313012"/>
                  <a:pt x="1583529" y="3311726"/>
                  <a:pt x="1583887" y="3310261"/>
                </a:cubicBezTo>
                <a:cubicBezTo>
                  <a:pt x="1584245" y="3308796"/>
                  <a:pt x="1584424" y="3307250"/>
                  <a:pt x="1584424" y="3305622"/>
                </a:cubicBezTo>
                <a:cubicBezTo>
                  <a:pt x="1584424" y="3303604"/>
                  <a:pt x="1584202" y="3301840"/>
                  <a:pt x="1583757" y="3300332"/>
                </a:cubicBezTo>
                <a:cubicBezTo>
                  <a:pt x="1583312" y="3298823"/>
                  <a:pt x="1582677" y="3297564"/>
                  <a:pt x="1581852" y="3296555"/>
                </a:cubicBezTo>
                <a:cubicBezTo>
                  <a:pt x="1581027" y="3295546"/>
                  <a:pt x="1580024" y="3294786"/>
                  <a:pt x="1578841" y="3294276"/>
                </a:cubicBezTo>
                <a:cubicBezTo>
                  <a:pt x="1577658" y="3293766"/>
                  <a:pt x="1576339" y="3293511"/>
                  <a:pt x="1574885" y="3293511"/>
                </a:cubicBezTo>
                <a:close/>
                <a:moveTo>
                  <a:pt x="1432010" y="3293511"/>
                </a:moveTo>
                <a:cubicBezTo>
                  <a:pt x="1430317" y="3293511"/>
                  <a:pt x="1428869" y="3293842"/>
                  <a:pt x="1427664" y="3294504"/>
                </a:cubicBezTo>
                <a:cubicBezTo>
                  <a:pt x="1426459" y="3295166"/>
                  <a:pt x="1425472" y="3296050"/>
                  <a:pt x="1424701" y="3297157"/>
                </a:cubicBezTo>
                <a:cubicBezTo>
                  <a:pt x="1423931" y="3298264"/>
                  <a:pt x="1423367" y="3299550"/>
                  <a:pt x="1423008" y="3301015"/>
                </a:cubicBezTo>
                <a:cubicBezTo>
                  <a:pt x="1422650" y="3302480"/>
                  <a:pt x="1422471" y="3304016"/>
                  <a:pt x="1422471" y="3305622"/>
                </a:cubicBezTo>
                <a:cubicBezTo>
                  <a:pt x="1422471" y="3307640"/>
                  <a:pt x="1422694" y="3309409"/>
                  <a:pt x="1423139" y="3310929"/>
                </a:cubicBezTo>
                <a:cubicBezTo>
                  <a:pt x="1423584" y="3312448"/>
                  <a:pt x="1424219" y="3313712"/>
                  <a:pt x="1425043" y="3314721"/>
                </a:cubicBezTo>
                <a:cubicBezTo>
                  <a:pt x="1425868" y="3315731"/>
                  <a:pt x="1426866" y="3316490"/>
                  <a:pt x="1428038" y="3317000"/>
                </a:cubicBezTo>
                <a:cubicBezTo>
                  <a:pt x="1429210" y="3317510"/>
                  <a:pt x="1430534" y="3317765"/>
                  <a:pt x="1432010" y="3317765"/>
                </a:cubicBezTo>
                <a:cubicBezTo>
                  <a:pt x="1433703" y="3317765"/>
                  <a:pt x="1435152" y="3317434"/>
                  <a:pt x="1436356" y="3316772"/>
                </a:cubicBezTo>
                <a:cubicBezTo>
                  <a:pt x="1437561" y="3316110"/>
                  <a:pt x="1438548" y="3315226"/>
                  <a:pt x="1439319" y="3314119"/>
                </a:cubicBezTo>
                <a:cubicBezTo>
                  <a:pt x="1440090" y="3313012"/>
                  <a:pt x="1440654" y="3311726"/>
                  <a:pt x="1441012" y="3310261"/>
                </a:cubicBezTo>
                <a:cubicBezTo>
                  <a:pt x="1441370" y="3308796"/>
                  <a:pt x="1441549" y="3307250"/>
                  <a:pt x="1441549" y="3305622"/>
                </a:cubicBezTo>
                <a:cubicBezTo>
                  <a:pt x="1441549" y="3303604"/>
                  <a:pt x="1441327" y="3301840"/>
                  <a:pt x="1440882" y="3300332"/>
                </a:cubicBezTo>
                <a:cubicBezTo>
                  <a:pt x="1440437" y="3298823"/>
                  <a:pt x="1439802" y="3297564"/>
                  <a:pt x="1438977" y="3296555"/>
                </a:cubicBezTo>
                <a:cubicBezTo>
                  <a:pt x="1438153" y="3295546"/>
                  <a:pt x="1437149" y="3294786"/>
                  <a:pt x="1435966" y="3294276"/>
                </a:cubicBezTo>
                <a:cubicBezTo>
                  <a:pt x="1434783" y="3293766"/>
                  <a:pt x="1433465" y="3293511"/>
                  <a:pt x="1432010" y="3293511"/>
                </a:cubicBezTo>
                <a:close/>
                <a:moveTo>
                  <a:pt x="1298660" y="3293511"/>
                </a:moveTo>
                <a:cubicBezTo>
                  <a:pt x="1296967" y="3293511"/>
                  <a:pt x="1295519" y="3293842"/>
                  <a:pt x="1294314" y="3294504"/>
                </a:cubicBezTo>
                <a:cubicBezTo>
                  <a:pt x="1293109" y="3295166"/>
                  <a:pt x="1292122" y="3296050"/>
                  <a:pt x="1291351" y="3297157"/>
                </a:cubicBezTo>
                <a:cubicBezTo>
                  <a:pt x="1290581" y="3298264"/>
                  <a:pt x="1290017" y="3299550"/>
                  <a:pt x="1289658" y="3301015"/>
                </a:cubicBezTo>
                <a:cubicBezTo>
                  <a:pt x="1289300" y="3302480"/>
                  <a:pt x="1289121" y="3304016"/>
                  <a:pt x="1289121" y="3305622"/>
                </a:cubicBezTo>
                <a:cubicBezTo>
                  <a:pt x="1289121" y="3307640"/>
                  <a:pt x="1289344" y="3309409"/>
                  <a:pt x="1289789" y="3310929"/>
                </a:cubicBezTo>
                <a:cubicBezTo>
                  <a:pt x="1290234" y="3312448"/>
                  <a:pt x="1290869" y="3313712"/>
                  <a:pt x="1291693" y="3314721"/>
                </a:cubicBezTo>
                <a:cubicBezTo>
                  <a:pt x="1292518" y="3315731"/>
                  <a:pt x="1293516" y="3316490"/>
                  <a:pt x="1294688" y="3317000"/>
                </a:cubicBezTo>
                <a:cubicBezTo>
                  <a:pt x="1295860" y="3317510"/>
                  <a:pt x="1297184" y="3317765"/>
                  <a:pt x="1298660" y="3317765"/>
                </a:cubicBezTo>
                <a:cubicBezTo>
                  <a:pt x="1300353" y="3317765"/>
                  <a:pt x="1301802" y="3317434"/>
                  <a:pt x="1303006" y="3316772"/>
                </a:cubicBezTo>
                <a:cubicBezTo>
                  <a:pt x="1304211" y="3316110"/>
                  <a:pt x="1305198" y="3315226"/>
                  <a:pt x="1305969" y="3314119"/>
                </a:cubicBezTo>
                <a:cubicBezTo>
                  <a:pt x="1306740" y="3313012"/>
                  <a:pt x="1307304" y="3311726"/>
                  <a:pt x="1307662" y="3310261"/>
                </a:cubicBezTo>
                <a:cubicBezTo>
                  <a:pt x="1308020" y="3308796"/>
                  <a:pt x="1308199" y="3307250"/>
                  <a:pt x="1308199" y="3305622"/>
                </a:cubicBezTo>
                <a:cubicBezTo>
                  <a:pt x="1308199" y="3303604"/>
                  <a:pt x="1307977" y="3301840"/>
                  <a:pt x="1307532" y="3300332"/>
                </a:cubicBezTo>
                <a:cubicBezTo>
                  <a:pt x="1307087" y="3298823"/>
                  <a:pt x="1306452" y="3297564"/>
                  <a:pt x="1305627" y="3296555"/>
                </a:cubicBezTo>
                <a:cubicBezTo>
                  <a:pt x="1304803" y="3295546"/>
                  <a:pt x="1303799" y="3294786"/>
                  <a:pt x="1302616" y="3294276"/>
                </a:cubicBezTo>
                <a:cubicBezTo>
                  <a:pt x="1301433" y="3293766"/>
                  <a:pt x="1300115" y="3293511"/>
                  <a:pt x="1298660" y="3293511"/>
                </a:cubicBezTo>
                <a:close/>
                <a:moveTo>
                  <a:pt x="803360" y="3293511"/>
                </a:moveTo>
                <a:cubicBezTo>
                  <a:pt x="801667" y="3293511"/>
                  <a:pt x="800219" y="3293842"/>
                  <a:pt x="799014" y="3294504"/>
                </a:cubicBezTo>
                <a:cubicBezTo>
                  <a:pt x="797809" y="3295166"/>
                  <a:pt x="796822" y="3296050"/>
                  <a:pt x="796051" y="3297157"/>
                </a:cubicBezTo>
                <a:cubicBezTo>
                  <a:pt x="795281" y="3298264"/>
                  <a:pt x="794717" y="3299550"/>
                  <a:pt x="794358" y="3301015"/>
                </a:cubicBezTo>
                <a:cubicBezTo>
                  <a:pt x="794000" y="3302480"/>
                  <a:pt x="793821" y="3304016"/>
                  <a:pt x="793821" y="3305622"/>
                </a:cubicBezTo>
                <a:cubicBezTo>
                  <a:pt x="793821" y="3307640"/>
                  <a:pt x="794044" y="3309409"/>
                  <a:pt x="794489" y="3310929"/>
                </a:cubicBezTo>
                <a:cubicBezTo>
                  <a:pt x="794934" y="3312448"/>
                  <a:pt x="795569" y="3313712"/>
                  <a:pt x="796393" y="3314721"/>
                </a:cubicBezTo>
                <a:cubicBezTo>
                  <a:pt x="797218" y="3315731"/>
                  <a:pt x="798216" y="3316490"/>
                  <a:pt x="799388" y="3317000"/>
                </a:cubicBezTo>
                <a:cubicBezTo>
                  <a:pt x="800560" y="3317510"/>
                  <a:pt x="801884" y="3317765"/>
                  <a:pt x="803360" y="3317765"/>
                </a:cubicBezTo>
                <a:cubicBezTo>
                  <a:pt x="805053" y="3317765"/>
                  <a:pt x="806502" y="3317434"/>
                  <a:pt x="807707" y="3316772"/>
                </a:cubicBezTo>
                <a:cubicBezTo>
                  <a:pt x="808911" y="3316110"/>
                  <a:pt x="809899" y="3315226"/>
                  <a:pt x="810669" y="3314119"/>
                </a:cubicBezTo>
                <a:cubicBezTo>
                  <a:pt x="811440" y="3313012"/>
                  <a:pt x="812004" y="3311726"/>
                  <a:pt x="812362" y="3310261"/>
                </a:cubicBezTo>
                <a:cubicBezTo>
                  <a:pt x="812720" y="3308796"/>
                  <a:pt x="812899" y="3307250"/>
                  <a:pt x="812899" y="3305622"/>
                </a:cubicBezTo>
                <a:cubicBezTo>
                  <a:pt x="812899" y="3303604"/>
                  <a:pt x="812677" y="3301840"/>
                  <a:pt x="812232" y="3300332"/>
                </a:cubicBezTo>
                <a:cubicBezTo>
                  <a:pt x="811787" y="3298823"/>
                  <a:pt x="811152" y="3297564"/>
                  <a:pt x="810327" y="3296555"/>
                </a:cubicBezTo>
                <a:cubicBezTo>
                  <a:pt x="809502" y="3295546"/>
                  <a:pt x="808499" y="3294786"/>
                  <a:pt x="807316" y="3294276"/>
                </a:cubicBezTo>
                <a:cubicBezTo>
                  <a:pt x="806133" y="3293766"/>
                  <a:pt x="804814" y="3293511"/>
                  <a:pt x="803360" y="3293511"/>
                </a:cubicBezTo>
                <a:close/>
                <a:moveTo>
                  <a:pt x="250910" y="3293511"/>
                </a:moveTo>
                <a:cubicBezTo>
                  <a:pt x="249217" y="3293511"/>
                  <a:pt x="247769" y="3293842"/>
                  <a:pt x="246564" y="3294504"/>
                </a:cubicBezTo>
                <a:cubicBezTo>
                  <a:pt x="245360" y="3295166"/>
                  <a:pt x="244372" y="3296050"/>
                  <a:pt x="243601" y="3297157"/>
                </a:cubicBezTo>
                <a:cubicBezTo>
                  <a:pt x="242831" y="3298264"/>
                  <a:pt x="242267" y="3299550"/>
                  <a:pt x="241909" y="3301015"/>
                </a:cubicBezTo>
                <a:cubicBezTo>
                  <a:pt x="241550" y="3302480"/>
                  <a:pt x="241371" y="3304016"/>
                  <a:pt x="241371" y="3305622"/>
                </a:cubicBezTo>
                <a:cubicBezTo>
                  <a:pt x="241371" y="3307640"/>
                  <a:pt x="241594" y="3309409"/>
                  <a:pt x="242039" y="3310929"/>
                </a:cubicBezTo>
                <a:cubicBezTo>
                  <a:pt x="242484" y="3312448"/>
                  <a:pt x="243118" y="3313712"/>
                  <a:pt x="243943" y="3314721"/>
                </a:cubicBezTo>
                <a:cubicBezTo>
                  <a:pt x="244768" y="3315731"/>
                  <a:pt x="245766" y="3316490"/>
                  <a:pt x="246938" y="3317000"/>
                </a:cubicBezTo>
                <a:cubicBezTo>
                  <a:pt x="248110" y="3317510"/>
                  <a:pt x="249434" y="3317765"/>
                  <a:pt x="250910" y="3317765"/>
                </a:cubicBezTo>
                <a:cubicBezTo>
                  <a:pt x="252603" y="3317765"/>
                  <a:pt x="254052" y="3317434"/>
                  <a:pt x="255257" y="3316772"/>
                </a:cubicBezTo>
                <a:cubicBezTo>
                  <a:pt x="256461" y="3316110"/>
                  <a:pt x="257449" y="3315226"/>
                  <a:pt x="258219" y="3314119"/>
                </a:cubicBezTo>
                <a:cubicBezTo>
                  <a:pt x="258990" y="3313012"/>
                  <a:pt x="259554" y="3311726"/>
                  <a:pt x="259912" y="3310261"/>
                </a:cubicBezTo>
                <a:cubicBezTo>
                  <a:pt x="260270" y="3308796"/>
                  <a:pt x="260449" y="3307250"/>
                  <a:pt x="260449" y="3305622"/>
                </a:cubicBezTo>
                <a:cubicBezTo>
                  <a:pt x="260449" y="3303604"/>
                  <a:pt x="260227" y="3301840"/>
                  <a:pt x="259782" y="3300332"/>
                </a:cubicBezTo>
                <a:cubicBezTo>
                  <a:pt x="259337" y="3298823"/>
                  <a:pt x="258702" y="3297564"/>
                  <a:pt x="257877" y="3296555"/>
                </a:cubicBezTo>
                <a:cubicBezTo>
                  <a:pt x="257053" y="3295546"/>
                  <a:pt x="256049" y="3294786"/>
                  <a:pt x="254866" y="3294276"/>
                </a:cubicBezTo>
                <a:cubicBezTo>
                  <a:pt x="253683" y="3293766"/>
                  <a:pt x="252364" y="3293511"/>
                  <a:pt x="250910" y="3293511"/>
                </a:cubicBezTo>
                <a:close/>
                <a:moveTo>
                  <a:pt x="69935" y="3293511"/>
                </a:moveTo>
                <a:cubicBezTo>
                  <a:pt x="68242" y="3293511"/>
                  <a:pt x="66794" y="3293842"/>
                  <a:pt x="65589" y="3294504"/>
                </a:cubicBezTo>
                <a:cubicBezTo>
                  <a:pt x="64384" y="3295166"/>
                  <a:pt x="63397" y="3296050"/>
                  <a:pt x="62626" y="3297157"/>
                </a:cubicBezTo>
                <a:cubicBezTo>
                  <a:pt x="61856" y="3298264"/>
                  <a:pt x="61292" y="3299550"/>
                  <a:pt x="60933" y="3301015"/>
                </a:cubicBezTo>
                <a:cubicBezTo>
                  <a:pt x="60575" y="3302480"/>
                  <a:pt x="60396" y="3304016"/>
                  <a:pt x="60396" y="3305622"/>
                </a:cubicBezTo>
                <a:cubicBezTo>
                  <a:pt x="60396" y="3307640"/>
                  <a:pt x="60619" y="3309409"/>
                  <a:pt x="61064" y="3310929"/>
                </a:cubicBezTo>
                <a:cubicBezTo>
                  <a:pt x="61509" y="3312448"/>
                  <a:pt x="62144" y="3313712"/>
                  <a:pt x="62968" y="3314721"/>
                </a:cubicBezTo>
                <a:cubicBezTo>
                  <a:pt x="63793" y="3315731"/>
                  <a:pt x="64791" y="3316490"/>
                  <a:pt x="65963" y="3317000"/>
                </a:cubicBezTo>
                <a:cubicBezTo>
                  <a:pt x="67135" y="3317510"/>
                  <a:pt x="68459" y="3317765"/>
                  <a:pt x="69935" y="3317765"/>
                </a:cubicBezTo>
                <a:cubicBezTo>
                  <a:pt x="71628" y="3317765"/>
                  <a:pt x="73077" y="3317434"/>
                  <a:pt x="74282" y="3316772"/>
                </a:cubicBezTo>
                <a:cubicBezTo>
                  <a:pt x="75486" y="3316110"/>
                  <a:pt x="76474" y="3315226"/>
                  <a:pt x="77244" y="3314119"/>
                </a:cubicBezTo>
                <a:cubicBezTo>
                  <a:pt x="78015" y="3313012"/>
                  <a:pt x="78579" y="3311726"/>
                  <a:pt x="78937" y="3310261"/>
                </a:cubicBezTo>
                <a:cubicBezTo>
                  <a:pt x="79295" y="3308796"/>
                  <a:pt x="79474" y="3307250"/>
                  <a:pt x="79474" y="3305622"/>
                </a:cubicBezTo>
                <a:cubicBezTo>
                  <a:pt x="79474" y="3303604"/>
                  <a:pt x="79252" y="3301840"/>
                  <a:pt x="78807" y="3300332"/>
                </a:cubicBezTo>
                <a:cubicBezTo>
                  <a:pt x="78362" y="3298823"/>
                  <a:pt x="77727" y="3297564"/>
                  <a:pt x="76902" y="3296555"/>
                </a:cubicBezTo>
                <a:cubicBezTo>
                  <a:pt x="76078" y="3295546"/>
                  <a:pt x="75074" y="3294786"/>
                  <a:pt x="73891" y="3294276"/>
                </a:cubicBezTo>
                <a:cubicBezTo>
                  <a:pt x="72708" y="3293766"/>
                  <a:pt x="71389" y="3293511"/>
                  <a:pt x="69935" y="3293511"/>
                </a:cubicBezTo>
                <a:close/>
                <a:moveTo>
                  <a:pt x="908200" y="3293218"/>
                </a:moveTo>
                <a:cubicBezTo>
                  <a:pt x="906963" y="3293218"/>
                  <a:pt x="905835" y="3293457"/>
                  <a:pt x="904814" y="3293934"/>
                </a:cubicBezTo>
                <a:cubicBezTo>
                  <a:pt x="903794" y="3294412"/>
                  <a:pt x="902915" y="3295085"/>
                  <a:pt x="902177" y="3295953"/>
                </a:cubicBezTo>
                <a:cubicBezTo>
                  <a:pt x="901439" y="3296821"/>
                  <a:pt x="900843" y="3297863"/>
                  <a:pt x="900387" y="3299078"/>
                </a:cubicBezTo>
                <a:cubicBezTo>
                  <a:pt x="899931" y="3300294"/>
                  <a:pt x="899649" y="3301628"/>
                  <a:pt x="899540" y="3303083"/>
                </a:cubicBezTo>
                <a:lnTo>
                  <a:pt x="916730" y="3303083"/>
                </a:lnTo>
                <a:cubicBezTo>
                  <a:pt x="916795" y="3301628"/>
                  <a:pt x="916654" y="3300299"/>
                  <a:pt x="916307" y="3299094"/>
                </a:cubicBezTo>
                <a:cubicBezTo>
                  <a:pt x="915959" y="3297890"/>
                  <a:pt x="915422" y="3296853"/>
                  <a:pt x="914695" y="3295985"/>
                </a:cubicBezTo>
                <a:cubicBezTo>
                  <a:pt x="913968" y="3295117"/>
                  <a:pt x="913062" y="3294439"/>
                  <a:pt x="911977" y="3293951"/>
                </a:cubicBezTo>
                <a:cubicBezTo>
                  <a:pt x="910892" y="3293462"/>
                  <a:pt x="909633" y="3293218"/>
                  <a:pt x="908200" y="3293218"/>
                </a:cubicBezTo>
                <a:close/>
                <a:moveTo>
                  <a:pt x="736750" y="3293218"/>
                </a:moveTo>
                <a:cubicBezTo>
                  <a:pt x="735513" y="3293218"/>
                  <a:pt x="734385" y="3293457"/>
                  <a:pt x="733365" y="3293934"/>
                </a:cubicBezTo>
                <a:cubicBezTo>
                  <a:pt x="732344" y="3294412"/>
                  <a:pt x="731465" y="3295085"/>
                  <a:pt x="730728" y="3295953"/>
                </a:cubicBezTo>
                <a:cubicBezTo>
                  <a:pt x="729990" y="3296821"/>
                  <a:pt x="729393" y="3297863"/>
                  <a:pt x="728937" y="3299078"/>
                </a:cubicBezTo>
                <a:cubicBezTo>
                  <a:pt x="728481" y="3300294"/>
                  <a:pt x="728199" y="3301628"/>
                  <a:pt x="728090" y="3303083"/>
                </a:cubicBezTo>
                <a:lnTo>
                  <a:pt x="745280" y="3303083"/>
                </a:lnTo>
                <a:cubicBezTo>
                  <a:pt x="745345" y="3301628"/>
                  <a:pt x="745204" y="3300299"/>
                  <a:pt x="744857" y="3299094"/>
                </a:cubicBezTo>
                <a:cubicBezTo>
                  <a:pt x="744509" y="3297890"/>
                  <a:pt x="743972" y="3296853"/>
                  <a:pt x="743245" y="3295985"/>
                </a:cubicBezTo>
                <a:cubicBezTo>
                  <a:pt x="742518" y="3295117"/>
                  <a:pt x="741612" y="3294439"/>
                  <a:pt x="740527" y="3293951"/>
                </a:cubicBezTo>
                <a:cubicBezTo>
                  <a:pt x="739442" y="3293462"/>
                  <a:pt x="738183" y="3293218"/>
                  <a:pt x="736750" y="3293218"/>
                </a:cubicBezTo>
                <a:close/>
                <a:moveTo>
                  <a:pt x="593876" y="3293218"/>
                </a:moveTo>
                <a:cubicBezTo>
                  <a:pt x="592638" y="3293218"/>
                  <a:pt x="591510" y="3293457"/>
                  <a:pt x="590490" y="3293934"/>
                </a:cubicBezTo>
                <a:cubicBezTo>
                  <a:pt x="589469" y="3294412"/>
                  <a:pt x="588590" y="3295085"/>
                  <a:pt x="587853" y="3295953"/>
                </a:cubicBezTo>
                <a:cubicBezTo>
                  <a:pt x="587115" y="3296821"/>
                  <a:pt x="586518" y="3297863"/>
                  <a:pt x="586062" y="3299078"/>
                </a:cubicBezTo>
                <a:cubicBezTo>
                  <a:pt x="585606" y="3300294"/>
                  <a:pt x="585324" y="3301628"/>
                  <a:pt x="585215" y="3303083"/>
                </a:cubicBezTo>
                <a:lnTo>
                  <a:pt x="602405" y="3303083"/>
                </a:lnTo>
                <a:cubicBezTo>
                  <a:pt x="602470" y="3301628"/>
                  <a:pt x="602329" y="3300299"/>
                  <a:pt x="601982" y="3299094"/>
                </a:cubicBezTo>
                <a:cubicBezTo>
                  <a:pt x="601635" y="3297890"/>
                  <a:pt x="601098" y="3296853"/>
                  <a:pt x="600370" y="3295985"/>
                </a:cubicBezTo>
                <a:cubicBezTo>
                  <a:pt x="599643" y="3295117"/>
                  <a:pt x="598737" y="3294439"/>
                  <a:pt x="597652" y="3293951"/>
                </a:cubicBezTo>
                <a:cubicBezTo>
                  <a:pt x="596567" y="3293462"/>
                  <a:pt x="595308" y="3293218"/>
                  <a:pt x="593876" y="3293218"/>
                </a:cubicBezTo>
                <a:close/>
                <a:moveTo>
                  <a:pt x="565301" y="3293218"/>
                </a:moveTo>
                <a:cubicBezTo>
                  <a:pt x="564063" y="3293218"/>
                  <a:pt x="562935" y="3293457"/>
                  <a:pt x="561915" y="3293934"/>
                </a:cubicBezTo>
                <a:cubicBezTo>
                  <a:pt x="560894" y="3294412"/>
                  <a:pt x="560015" y="3295085"/>
                  <a:pt x="559278" y="3295953"/>
                </a:cubicBezTo>
                <a:cubicBezTo>
                  <a:pt x="558540" y="3296821"/>
                  <a:pt x="557943" y="3297863"/>
                  <a:pt x="557487" y="3299078"/>
                </a:cubicBezTo>
                <a:cubicBezTo>
                  <a:pt x="557031" y="3300294"/>
                  <a:pt x="556749" y="3301628"/>
                  <a:pt x="556641" y="3303083"/>
                </a:cubicBezTo>
                <a:lnTo>
                  <a:pt x="573830" y="3303083"/>
                </a:lnTo>
                <a:cubicBezTo>
                  <a:pt x="573895" y="3301628"/>
                  <a:pt x="573754" y="3300299"/>
                  <a:pt x="573407" y="3299094"/>
                </a:cubicBezTo>
                <a:cubicBezTo>
                  <a:pt x="573060" y="3297890"/>
                  <a:pt x="572522" y="3296853"/>
                  <a:pt x="571795" y="3295985"/>
                </a:cubicBezTo>
                <a:cubicBezTo>
                  <a:pt x="571068" y="3295117"/>
                  <a:pt x="570162" y="3294439"/>
                  <a:pt x="569077" y="3293951"/>
                </a:cubicBezTo>
                <a:cubicBezTo>
                  <a:pt x="567992" y="3293462"/>
                  <a:pt x="566733" y="3293218"/>
                  <a:pt x="565301" y="3293218"/>
                </a:cubicBezTo>
                <a:close/>
                <a:moveTo>
                  <a:pt x="317650" y="3293218"/>
                </a:moveTo>
                <a:cubicBezTo>
                  <a:pt x="316413" y="3293218"/>
                  <a:pt x="315285" y="3293457"/>
                  <a:pt x="314265" y="3293934"/>
                </a:cubicBezTo>
                <a:cubicBezTo>
                  <a:pt x="313245" y="3294412"/>
                  <a:pt x="312365" y="3295085"/>
                  <a:pt x="311628" y="3295953"/>
                </a:cubicBezTo>
                <a:cubicBezTo>
                  <a:pt x="310890" y="3296821"/>
                  <a:pt x="310293" y="3297863"/>
                  <a:pt x="309837" y="3299078"/>
                </a:cubicBezTo>
                <a:cubicBezTo>
                  <a:pt x="309381" y="3300294"/>
                  <a:pt x="309099" y="3301628"/>
                  <a:pt x="308990" y="3303083"/>
                </a:cubicBezTo>
                <a:lnTo>
                  <a:pt x="326180" y="3303083"/>
                </a:lnTo>
                <a:cubicBezTo>
                  <a:pt x="326245" y="3301628"/>
                  <a:pt x="326104" y="3300299"/>
                  <a:pt x="325757" y="3299094"/>
                </a:cubicBezTo>
                <a:cubicBezTo>
                  <a:pt x="325410" y="3297890"/>
                  <a:pt x="324873" y="3296853"/>
                  <a:pt x="324145" y="3295985"/>
                </a:cubicBezTo>
                <a:cubicBezTo>
                  <a:pt x="323418" y="3295117"/>
                  <a:pt x="322512" y="3294439"/>
                  <a:pt x="321427" y="3293951"/>
                </a:cubicBezTo>
                <a:cubicBezTo>
                  <a:pt x="320342" y="3293462"/>
                  <a:pt x="319083" y="3293218"/>
                  <a:pt x="317650" y="3293218"/>
                </a:cubicBezTo>
                <a:close/>
                <a:moveTo>
                  <a:pt x="1717304" y="3292958"/>
                </a:moveTo>
                <a:cubicBezTo>
                  <a:pt x="1716176" y="3292958"/>
                  <a:pt x="1715172" y="3293153"/>
                  <a:pt x="1714293" y="3293544"/>
                </a:cubicBezTo>
                <a:cubicBezTo>
                  <a:pt x="1713414" y="3293934"/>
                  <a:pt x="1712676" y="3294450"/>
                  <a:pt x="1712079" y="3295090"/>
                </a:cubicBezTo>
                <a:cubicBezTo>
                  <a:pt x="1711482" y="3295730"/>
                  <a:pt x="1711026" y="3296474"/>
                  <a:pt x="1710712" y="3297320"/>
                </a:cubicBezTo>
                <a:cubicBezTo>
                  <a:pt x="1710397" y="3298167"/>
                  <a:pt x="1710240" y="3299046"/>
                  <a:pt x="1710240" y="3299957"/>
                </a:cubicBezTo>
                <a:cubicBezTo>
                  <a:pt x="1710240" y="3300999"/>
                  <a:pt x="1710413" y="3301954"/>
                  <a:pt x="1710761" y="3302822"/>
                </a:cubicBezTo>
                <a:cubicBezTo>
                  <a:pt x="1711108" y="3303690"/>
                  <a:pt x="1711596" y="3304428"/>
                  <a:pt x="1712226" y="3305036"/>
                </a:cubicBezTo>
                <a:cubicBezTo>
                  <a:pt x="1712855" y="3305644"/>
                  <a:pt x="1713598" y="3306116"/>
                  <a:pt x="1714456" y="3306452"/>
                </a:cubicBezTo>
                <a:cubicBezTo>
                  <a:pt x="1715313" y="3306789"/>
                  <a:pt x="1716263" y="3306957"/>
                  <a:pt x="1717304" y="3306957"/>
                </a:cubicBezTo>
                <a:cubicBezTo>
                  <a:pt x="1718433" y="3306957"/>
                  <a:pt x="1719437" y="3306767"/>
                  <a:pt x="1720316" y="3306387"/>
                </a:cubicBezTo>
                <a:cubicBezTo>
                  <a:pt x="1721195" y="3306007"/>
                  <a:pt x="1721933" y="3305492"/>
                  <a:pt x="1722530" y="3304841"/>
                </a:cubicBezTo>
                <a:cubicBezTo>
                  <a:pt x="1723127" y="3304190"/>
                  <a:pt x="1723582" y="3303441"/>
                  <a:pt x="1723897" y="3302594"/>
                </a:cubicBezTo>
                <a:cubicBezTo>
                  <a:pt x="1724212" y="3301748"/>
                  <a:pt x="1724369" y="3300869"/>
                  <a:pt x="1724369" y="3299957"/>
                </a:cubicBezTo>
                <a:cubicBezTo>
                  <a:pt x="1724369" y="3298915"/>
                  <a:pt x="1724195" y="3297960"/>
                  <a:pt x="1723848" y="3297092"/>
                </a:cubicBezTo>
                <a:cubicBezTo>
                  <a:pt x="1723501" y="3296224"/>
                  <a:pt x="1723013" y="3295486"/>
                  <a:pt x="1722383" y="3294878"/>
                </a:cubicBezTo>
                <a:cubicBezTo>
                  <a:pt x="1721754" y="3294271"/>
                  <a:pt x="1721010" y="3293799"/>
                  <a:pt x="1720153" y="3293462"/>
                </a:cubicBezTo>
                <a:cubicBezTo>
                  <a:pt x="1719296" y="3293126"/>
                  <a:pt x="1718346" y="3292958"/>
                  <a:pt x="1717304" y="3292958"/>
                </a:cubicBezTo>
                <a:close/>
                <a:moveTo>
                  <a:pt x="1629905" y="3289279"/>
                </a:moveTo>
                <a:lnTo>
                  <a:pt x="1645304" y="3289279"/>
                </a:lnTo>
                <a:lnTo>
                  <a:pt x="1645304" y="3317245"/>
                </a:lnTo>
                <a:lnTo>
                  <a:pt x="1655038" y="3317245"/>
                </a:lnTo>
                <a:lnTo>
                  <a:pt x="1655038" y="3321965"/>
                </a:lnTo>
                <a:lnTo>
                  <a:pt x="1628831" y="3321965"/>
                </a:lnTo>
                <a:lnTo>
                  <a:pt x="1628831" y="3317245"/>
                </a:lnTo>
                <a:lnTo>
                  <a:pt x="1639574" y="3317245"/>
                </a:lnTo>
                <a:lnTo>
                  <a:pt x="1639574" y="3293967"/>
                </a:lnTo>
                <a:lnTo>
                  <a:pt x="1629905" y="3293967"/>
                </a:lnTo>
                <a:close/>
                <a:moveTo>
                  <a:pt x="1520605" y="3289279"/>
                </a:moveTo>
                <a:lnTo>
                  <a:pt x="1527051" y="3289279"/>
                </a:lnTo>
                <a:lnTo>
                  <a:pt x="1535060" y="3310896"/>
                </a:lnTo>
                <a:lnTo>
                  <a:pt x="1536785" y="3316170"/>
                </a:lnTo>
                <a:lnTo>
                  <a:pt x="1538576" y="3310766"/>
                </a:lnTo>
                <a:lnTo>
                  <a:pt x="1546520" y="3289279"/>
                </a:lnTo>
                <a:lnTo>
                  <a:pt x="1552738" y="3289279"/>
                </a:lnTo>
                <a:lnTo>
                  <a:pt x="1539911" y="3321965"/>
                </a:lnTo>
                <a:lnTo>
                  <a:pt x="1533399" y="3321965"/>
                </a:lnTo>
                <a:close/>
                <a:moveTo>
                  <a:pt x="1314115" y="3289279"/>
                </a:moveTo>
                <a:lnTo>
                  <a:pt x="1319780" y="3289279"/>
                </a:lnTo>
                <a:lnTo>
                  <a:pt x="1319780" y="3310180"/>
                </a:lnTo>
                <a:cubicBezTo>
                  <a:pt x="1319780" y="3315194"/>
                  <a:pt x="1321668" y="3317700"/>
                  <a:pt x="1325445" y="3317700"/>
                </a:cubicBezTo>
                <a:cubicBezTo>
                  <a:pt x="1326139" y="3317700"/>
                  <a:pt x="1326818" y="3317597"/>
                  <a:pt x="1327479" y="3317391"/>
                </a:cubicBezTo>
                <a:cubicBezTo>
                  <a:pt x="1328141" y="3317185"/>
                  <a:pt x="1328836" y="3316827"/>
                  <a:pt x="1329563" y="3316317"/>
                </a:cubicBezTo>
                <a:cubicBezTo>
                  <a:pt x="1330290" y="3315807"/>
                  <a:pt x="1331071" y="3315117"/>
                  <a:pt x="1331907" y="3314249"/>
                </a:cubicBezTo>
                <a:cubicBezTo>
                  <a:pt x="1332743" y="3313381"/>
                  <a:pt x="1333681" y="3312285"/>
                  <a:pt x="1334723" y="3310961"/>
                </a:cubicBezTo>
                <a:lnTo>
                  <a:pt x="1334723" y="3289279"/>
                </a:lnTo>
                <a:lnTo>
                  <a:pt x="1340388" y="3289279"/>
                </a:lnTo>
                <a:lnTo>
                  <a:pt x="1340388" y="3321965"/>
                </a:lnTo>
                <a:lnTo>
                  <a:pt x="1335309" y="3321965"/>
                </a:lnTo>
                <a:lnTo>
                  <a:pt x="1335114" y="3316691"/>
                </a:lnTo>
                <a:cubicBezTo>
                  <a:pt x="1334137" y="3317820"/>
                  <a:pt x="1333209" y="3318758"/>
                  <a:pt x="1332330" y="3319507"/>
                </a:cubicBezTo>
                <a:cubicBezTo>
                  <a:pt x="1331451" y="3320256"/>
                  <a:pt x="1330578" y="3320858"/>
                  <a:pt x="1329710" y="3321314"/>
                </a:cubicBezTo>
                <a:cubicBezTo>
                  <a:pt x="1328841" y="3321770"/>
                  <a:pt x="1327968" y="3322090"/>
                  <a:pt x="1327089" y="3322274"/>
                </a:cubicBezTo>
                <a:cubicBezTo>
                  <a:pt x="1326210" y="3322459"/>
                  <a:pt x="1325282" y="3322551"/>
                  <a:pt x="1324305" y="3322551"/>
                </a:cubicBezTo>
                <a:cubicBezTo>
                  <a:pt x="1320941" y="3322551"/>
                  <a:pt x="1318402" y="3321564"/>
                  <a:pt x="1316687" y="3319589"/>
                </a:cubicBezTo>
                <a:cubicBezTo>
                  <a:pt x="1314972" y="3317613"/>
                  <a:pt x="1314115" y="3314629"/>
                  <a:pt x="1314115" y="3310636"/>
                </a:cubicBezTo>
                <a:close/>
                <a:moveTo>
                  <a:pt x="1244380" y="3289279"/>
                </a:moveTo>
                <a:lnTo>
                  <a:pt x="1250826" y="3289279"/>
                </a:lnTo>
                <a:lnTo>
                  <a:pt x="1259095" y="3310896"/>
                </a:lnTo>
                <a:lnTo>
                  <a:pt x="1260756" y="3315975"/>
                </a:lnTo>
                <a:lnTo>
                  <a:pt x="1262644" y="3310766"/>
                </a:lnTo>
                <a:lnTo>
                  <a:pt x="1270295" y="3289279"/>
                </a:lnTo>
                <a:lnTo>
                  <a:pt x="1276513" y="3289279"/>
                </a:lnTo>
                <a:lnTo>
                  <a:pt x="1265379" y="3318514"/>
                </a:lnTo>
                <a:cubicBezTo>
                  <a:pt x="1264228" y="3321488"/>
                  <a:pt x="1263040" y="3324049"/>
                  <a:pt x="1261814" y="3326197"/>
                </a:cubicBezTo>
                <a:cubicBezTo>
                  <a:pt x="1260587" y="3328346"/>
                  <a:pt x="1259247" y="3330110"/>
                  <a:pt x="1257793" y="3331488"/>
                </a:cubicBezTo>
                <a:cubicBezTo>
                  <a:pt x="1256339" y="3332866"/>
                  <a:pt x="1254743" y="3333881"/>
                  <a:pt x="1253007" y="3334532"/>
                </a:cubicBezTo>
                <a:cubicBezTo>
                  <a:pt x="1251271" y="3335183"/>
                  <a:pt x="1249328" y="3335509"/>
                  <a:pt x="1247180" y="3335509"/>
                </a:cubicBezTo>
                <a:cubicBezTo>
                  <a:pt x="1246615" y="3335509"/>
                  <a:pt x="1246105" y="3335498"/>
                  <a:pt x="1245650" y="3335476"/>
                </a:cubicBezTo>
                <a:cubicBezTo>
                  <a:pt x="1245194" y="3335454"/>
                  <a:pt x="1244695" y="3335422"/>
                  <a:pt x="1244152" y="3335378"/>
                </a:cubicBezTo>
                <a:lnTo>
                  <a:pt x="1244152" y="3330234"/>
                </a:lnTo>
                <a:cubicBezTo>
                  <a:pt x="1244630" y="3330300"/>
                  <a:pt x="1245150" y="3330359"/>
                  <a:pt x="1245715" y="3330414"/>
                </a:cubicBezTo>
                <a:cubicBezTo>
                  <a:pt x="1246279" y="3330468"/>
                  <a:pt x="1246876" y="3330495"/>
                  <a:pt x="1247505" y="3330495"/>
                </a:cubicBezTo>
                <a:cubicBezTo>
                  <a:pt x="1248547" y="3330495"/>
                  <a:pt x="1249518" y="3330343"/>
                  <a:pt x="1250419" y="3330039"/>
                </a:cubicBezTo>
                <a:cubicBezTo>
                  <a:pt x="1251320" y="3329735"/>
                  <a:pt x="1252172" y="3329241"/>
                  <a:pt x="1252975" y="3328558"/>
                </a:cubicBezTo>
                <a:cubicBezTo>
                  <a:pt x="1253778" y="3327874"/>
                  <a:pt x="1254548" y="3326990"/>
                  <a:pt x="1255286" y="3325904"/>
                </a:cubicBezTo>
                <a:cubicBezTo>
                  <a:pt x="1256024" y="3324819"/>
                  <a:pt x="1256740" y="3323506"/>
                  <a:pt x="1257435" y="3321965"/>
                </a:cubicBezTo>
                <a:close/>
                <a:moveTo>
                  <a:pt x="196630" y="3289279"/>
                </a:moveTo>
                <a:lnTo>
                  <a:pt x="203076" y="3289279"/>
                </a:lnTo>
                <a:lnTo>
                  <a:pt x="211085" y="3310896"/>
                </a:lnTo>
                <a:lnTo>
                  <a:pt x="212810" y="3316170"/>
                </a:lnTo>
                <a:lnTo>
                  <a:pt x="214601" y="3310766"/>
                </a:lnTo>
                <a:lnTo>
                  <a:pt x="222545" y="3289279"/>
                </a:lnTo>
                <a:lnTo>
                  <a:pt x="228763" y="3289279"/>
                </a:lnTo>
                <a:lnTo>
                  <a:pt x="215936" y="3321965"/>
                </a:lnTo>
                <a:lnTo>
                  <a:pt x="209424" y="3321965"/>
                </a:lnTo>
                <a:close/>
                <a:moveTo>
                  <a:pt x="94915" y="3289279"/>
                </a:moveTo>
                <a:lnTo>
                  <a:pt x="100580" y="3289279"/>
                </a:lnTo>
                <a:lnTo>
                  <a:pt x="100580" y="3310180"/>
                </a:lnTo>
                <a:cubicBezTo>
                  <a:pt x="100580" y="3315194"/>
                  <a:pt x="102468" y="3317700"/>
                  <a:pt x="106245" y="3317700"/>
                </a:cubicBezTo>
                <a:cubicBezTo>
                  <a:pt x="106939" y="3317700"/>
                  <a:pt x="107618" y="3317597"/>
                  <a:pt x="108279" y="3317391"/>
                </a:cubicBezTo>
                <a:cubicBezTo>
                  <a:pt x="108941" y="3317185"/>
                  <a:pt x="109636" y="3316827"/>
                  <a:pt x="110363" y="3316317"/>
                </a:cubicBezTo>
                <a:cubicBezTo>
                  <a:pt x="111090" y="3315807"/>
                  <a:pt x="111872" y="3315117"/>
                  <a:pt x="112707" y="3314249"/>
                </a:cubicBezTo>
                <a:cubicBezTo>
                  <a:pt x="113543" y="3313381"/>
                  <a:pt x="114481" y="3312285"/>
                  <a:pt x="115523" y="3310961"/>
                </a:cubicBezTo>
                <a:lnTo>
                  <a:pt x="115523" y="3289279"/>
                </a:lnTo>
                <a:lnTo>
                  <a:pt x="121188" y="3289279"/>
                </a:lnTo>
                <a:lnTo>
                  <a:pt x="121188" y="3321965"/>
                </a:lnTo>
                <a:lnTo>
                  <a:pt x="116109" y="3321965"/>
                </a:lnTo>
                <a:lnTo>
                  <a:pt x="115914" y="3316691"/>
                </a:lnTo>
                <a:cubicBezTo>
                  <a:pt x="114937" y="3317820"/>
                  <a:pt x="114009" y="3318758"/>
                  <a:pt x="113130" y="3319507"/>
                </a:cubicBezTo>
                <a:cubicBezTo>
                  <a:pt x="112251" y="3320256"/>
                  <a:pt x="111378" y="3320858"/>
                  <a:pt x="110510" y="3321314"/>
                </a:cubicBezTo>
                <a:cubicBezTo>
                  <a:pt x="109641" y="3321770"/>
                  <a:pt x="108768" y="3322090"/>
                  <a:pt x="107889" y="3322274"/>
                </a:cubicBezTo>
                <a:cubicBezTo>
                  <a:pt x="107010" y="3322459"/>
                  <a:pt x="106082" y="3322551"/>
                  <a:pt x="105105" y="3322551"/>
                </a:cubicBezTo>
                <a:cubicBezTo>
                  <a:pt x="101741" y="3322551"/>
                  <a:pt x="99202" y="3321564"/>
                  <a:pt x="97487" y="3319589"/>
                </a:cubicBezTo>
                <a:cubicBezTo>
                  <a:pt x="95773" y="3317613"/>
                  <a:pt x="94915" y="3314629"/>
                  <a:pt x="94915" y="3310636"/>
                </a:cubicBezTo>
                <a:close/>
                <a:moveTo>
                  <a:pt x="778073" y="3288823"/>
                </a:moveTo>
                <a:cubicBezTo>
                  <a:pt x="779766" y="3288823"/>
                  <a:pt x="781351" y="3288942"/>
                  <a:pt x="782827" y="3289181"/>
                </a:cubicBezTo>
                <a:cubicBezTo>
                  <a:pt x="784302" y="3289420"/>
                  <a:pt x="785713" y="3289811"/>
                  <a:pt x="787059" y="3290353"/>
                </a:cubicBezTo>
                <a:lnTo>
                  <a:pt x="787059" y="3295757"/>
                </a:lnTo>
                <a:cubicBezTo>
                  <a:pt x="785648" y="3295020"/>
                  <a:pt x="784210" y="3294482"/>
                  <a:pt x="782745" y="3294146"/>
                </a:cubicBezTo>
                <a:cubicBezTo>
                  <a:pt x="781280" y="3293809"/>
                  <a:pt x="779766" y="3293641"/>
                  <a:pt x="778204" y="3293641"/>
                </a:cubicBezTo>
                <a:cubicBezTo>
                  <a:pt x="776750" y="3293641"/>
                  <a:pt x="775377" y="3293918"/>
                  <a:pt x="774085" y="3294472"/>
                </a:cubicBezTo>
                <a:cubicBezTo>
                  <a:pt x="772794" y="3295025"/>
                  <a:pt x="771660" y="3295823"/>
                  <a:pt x="770683" y="3296864"/>
                </a:cubicBezTo>
                <a:cubicBezTo>
                  <a:pt x="769706" y="3297906"/>
                  <a:pt x="768936" y="3299176"/>
                  <a:pt x="768372" y="3300673"/>
                </a:cubicBezTo>
                <a:cubicBezTo>
                  <a:pt x="767808" y="3302171"/>
                  <a:pt x="767525" y="3303864"/>
                  <a:pt x="767525" y="3305752"/>
                </a:cubicBezTo>
                <a:cubicBezTo>
                  <a:pt x="767525" y="3309702"/>
                  <a:pt x="768486" y="3312660"/>
                  <a:pt x="770406" y="3314624"/>
                </a:cubicBezTo>
                <a:cubicBezTo>
                  <a:pt x="772327" y="3316588"/>
                  <a:pt x="774992" y="3317570"/>
                  <a:pt x="778399" y="3317570"/>
                </a:cubicBezTo>
                <a:cubicBezTo>
                  <a:pt x="779940" y="3317570"/>
                  <a:pt x="781432" y="3317396"/>
                  <a:pt x="782875" y="3317049"/>
                </a:cubicBezTo>
                <a:cubicBezTo>
                  <a:pt x="784319" y="3316702"/>
                  <a:pt x="785713" y="3316181"/>
                  <a:pt x="787059" y="3315487"/>
                </a:cubicBezTo>
                <a:lnTo>
                  <a:pt x="787059" y="3320761"/>
                </a:lnTo>
                <a:cubicBezTo>
                  <a:pt x="785583" y="3321325"/>
                  <a:pt x="784069" y="3321743"/>
                  <a:pt x="782517" y="3322014"/>
                </a:cubicBezTo>
                <a:cubicBezTo>
                  <a:pt x="780966" y="3322285"/>
                  <a:pt x="779365" y="3322421"/>
                  <a:pt x="777715" y="3322421"/>
                </a:cubicBezTo>
                <a:cubicBezTo>
                  <a:pt x="772550" y="3322421"/>
                  <a:pt x="768572" y="3321021"/>
                  <a:pt x="765783" y="3318221"/>
                </a:cubicBezTo>
                <a:cubicBezTo>
                  <a:pt x="762994" y="3315421"/>
                  <a:pt x="761600" y="3311330"/>
                  <a:pt x="761600" y="3305948"/>
                </a:cubicBezTo>
                <a:cubicBezTo>
                  <a:pt x="761600" y="3303365"/>
                  <a:pt x="762002" y="3301021"/>
                  <a:pt x="762805" y="3298915"/>
                </a:cubicBezTo>
                <a:cubicBezTo>
                  <a:pt x="763608" y="3296810"/>
                  <a:pt x="764736" y="3295009"/>
                  <a:pt x="766190" y="3293511"/>
                </a:cubicBezTo>
                <a:cubicBezTo>
                  <a:pt x="767645" y="3292014"/>
                  <a:pt x="769381" y="3290858"/>
                  <a:pt x="771399" y="3290044"/>
                </a:cubicBezTo>
                <a:cubicBezTo>
                  <a:pt x="773418" y="3289230"/>
                  <a:pt x="775643" y="3288823"/>
                  <a:pt x="778073" y="3288823"/>
                </a:cubicBezTo>
                <a:close/>
                <a:moveTo>
                  <a:pt x="1717304" y="3288693"/>
                </a:moveTo>
                <a:cubicBezTo>
                  <a:pt x="1718107" y="3288693"/>
                  <a:pt x="1718878" y="3288747"/>
                  <a:pt x="1719616" y="3288856"/>
                </a:cubicBezTo>
                <a:cubicBezTo>
                  <a:pt x="1720354" y="3288964"/>
                  <a:pt x="1721005" y="3289105"/>
                  <a:pt x="1721569" y="3289279"/>
                </a:cubicBezTo>
                <a:lnTo>
                  <a:pt x="1733420" y="3289279"/>
                </a:lnTo>
                <a:lnTo>
                  <a:pt x="1733420" y="3293902"/>
                </a:lnTo>
                <a:lnTo>
                  <a:pt x="1728178" y="3293902"/>
                </a:lnTo>
                <a:cubicBezTo>
                  <a:pt x="1728786" y="3294661"/>
                  <a:pt x="1729258" y="3295546"/>
                  <a:pt x="1729594" y="3296555"/>
                </a:cubicBezTo>
                <a:cubicBezTo>
                  <a:pt x="1729931" y="3297564"/>
                  <a:pt x="1730099" y="3298655"/>
                  <a:pt x="1730099" y="3299827"/>
                </a:cubicBezTo>
                <a:cubicBezTo>
                  <a:pt x="1730099" y="3301520"/>
                  <a:pt x="1729790" y="3303066"/>
                  <a:pt x="1729171" y="3304466"/>
                </a:cubicBezTo>
                <a:cubicBezTo>
                  <a:pt x="1728553" y="3305866"/>
                  <a:pt x="1727679" y="3307065"/>
                  <a:pt x="1726550" y="3308064"/>
                </a:cubicBezTo>
                <a:cubicBezTo>
                  <a:pt x="1725422" y="3309062"/>
                  <a:pt x="1724071" y="3309838"/>
                  <a:pt x="1722497" y="3310391"/>
                </a:cubicBezTo>
                <a:cubicBezTo>
                  <a:pt x="1720924" y="3310945"/>
                  <a:pt x="1719193" y="3311222"/>
                  <a:pt x="1717304" y="3311222"/>
                </a:cubicBezTo>
                <a:cubicBezTo>
                  <a:pt x="1715937" y="3311222"/>
                  <a:pt x="1714656" y="3311075"/>
                  <a:pt x="1713463" y="3310782"/>
                </a:cubicBezTo>
                <a:cubicBezTo>
                  <a:pt x="1712269" y="3310489"/>
                  <a:pt x="1711325" y="3310126"/>
                  <a:pt x="1710630" y="3309692"/>
                </a:cubicBezTo>
                <a:cubicBezTo>
                  <a:pt x="1710218" y="3310299"/>
                  <a:pt x="1709871" y="3310874"/>
                  <a:pt x="1709589" y="3311417"/>
                </a:cubicBezTo>
                <a:cubicBezTo>
                  <a:pt x="1709307" y="3311960"/>
                  <a:pt x="1709165" y="3312567"/>
                  <a:pt x="1709165" y="3313240"/>
                </a:cubicBezTo>
                <a:cubicBezTo>
                  <a:pt x="1709165" y="3314065"/>
                  <a:pt x="1709561" y="3314749"/>
                  <a:pt x="1710354" y="3315291"/>
                </a:cubicBezTo>
                <a:cubicBezTo>
                  <a:pt x="1711146" y="3315834"/>
                  <a:pt x="1712193" y="3316127"/>
                  <a:pt x="1713495" y="3316170"/>
                </a:cubicBezTo>
                <a:lnTo>
                  <a:pt x="1722090" y="3316496"/>
                </a:lnTo>
                <a:cubicBezTo>
                  <a:pt x="1723718" y="3316539"/>
                  <a:pt x="1725221" y="3316745"/>
                  <a:pt x="1726599" y="3317114"/>
                </a:cubicBezTo>
                <a:cubicBezTo>
                  <a:pt x="1727977" y="3317483"/>
                  <a:pt x="1729160" y="3318015"/>
                  <a:pt x="1730148" y="3318710"/>
                </a:cubicBezTo>
                <a:cubicBezTo>
                  <a:pt x="1731135" y="3319404"/>
                  <a:pt x="1731906" y="3320261"/>
                  <a:pt x="1732459" y="3321282"/>
                </a:cubicBezTo>
                <a:cubicBezTo>
                  <a:pt x="1733013" y="3322302"/>
                  <a:pt x="1733290" y="3323484"/>
                  <a:pt x="1733290" y="3324830"/>
                </a:cubicBezTo>
                <a:cubicBezTo>
                  <a:pt x="1733290" y="3326284"/>
                  <a:pt x="1732975" y="3327663"/>
                  <a:pt x="1732345" y="3328965"/>
                </a:cubicBezTo>
                <a:cubicBezTo>
                  <a:pt x="1731716" y="3330267"/>
                  <a:pt x="1730745" y="3331412"/>
                  <a:pt x="1729432" y="3332399"/>
                </a:cubicBezTo>
                <a:cubicBezTo>
                  <a:pt x="1728118" y="3333387"/>
                  <a:pt x="1726453" y="3334174"/>
                  <a:pt x="1724434" y="3334760"/>
                </a:cubicBezTo>
                <a:cubicBezTo>
                  <a:pt x="1722416" y="3335346"/>
                  <a:pt x="1720018" y="3335639"/>
                  <a:pt x="1717239" y="3335639"/>
                </a:cubicBezTo>
                <a:cubicBezTo>
                  <a:pt x="1714591" y="3335639"/>
                  <a:pt x="1712340" y="3335427"/>
                  <a:pt x="1710484" y="3335004"/>
                </a:cubicBezTo>
                <a:cubicBezTo>
                  <a:pt x="1708628" y="3334581"/>
                  <a:pt x="1707103" y="3333995"/>
                  <a:pt x="1705910" y="3333246"/>
                </a:cubicBezTo>
                <a:cubicBezTo>
                  <a:pt x="1704716" y="3332497"/>
                  <a:pt x="1703848" y="3331607"/>
                  <a:pt x="1703305" y="3330576"/>
                </a:cubicBezTo>
                <a:cubicBezTo>
                  <a:pt x="1702763" y="3329545"/>
                  <a:pt x="1702491" y="3328411"/>
                  <a:pt x="1702491" y="3327174"/>
                </a:cubicBezTo>
                <a:cubicBezTo>
                  <a:pt x="1702491" y="3325590"/>
                  <a:pt x="1702860" y="3324201"/>
                  <a:pt x="1703598" y="3323007"/>
                </a:cubicBezTo>
                <a:cubicBezTo>
                  <a:pt x="1704336" y="3321813"/>
                  <a:pt x="1705476" y="3320663"/>
                  <a:pt x="1707017" y="3319556"/>
                </a:cubicBezTo>
                <a:cubicBezTo>
                  <a:pt x="1706452" y="3319296"/>
                  <a:pt x="1705964" y="3318970"/>
                  <a:pt x="1705552" y="3318579"/>
                </a:cubicBezTo>
                <a:cubicBezTo>
                  <a:pt x="1705139" y="3318189"/>
                  <a:pt x="1704803" y="3317760"/>
                  <a:pt x="1704542" y="3317293"/>
                </a:cubicBezTo>
                <a:cubicBezTo>
                  <a:pt x="1704282" y="3316827"/>
                  <a:pt x="1704087" y="3316333"/>
                  <a:pt x="1703956" y="3315812"/>
                </a:cubicBezTo>
                <a:cubicBezTo>
                  <a:pt x="1703826" y="3315291"/>
                  <a:pt x="1703761" y="3314781"/>
                  <a:pt x="1703761" y="3314282"/>
                </a:cubicBezTo>
                <a:cubicBezTo>
                  <a:pt x="1703761" y="3312871"/>
                  <a:pt x="1704092" y="3311580"/>
                  <a:pt x="1704754" y="3310408"/>
                </a:cubicBezTo>
                <a:cubicBezTo>
                  <a:pt x="1705416" y="3309236"/>
                  <a:pt x="1706203" y="3308129"/>
                  <a:pt x="1707114" y="3307087"/>
                </a:cubicBezTo>
                <a:cubicBezTo>
                  <a:pt x="1706702" y="3306588"/>
                  <a:pt x="1706338" y="3306099"/>
                  <a:pt x="1706024" y="3305622"/>
                </a:cubicBezTo>
                <a:cubicBezTo>
                  <a:pt x="1705709" y="3305144"/>
                  <a:pt x="1705438" y="3304629"/>
                  <a:pt x="1705210" y="3304076"/>
                </a:cubicBezTo>
                <a:cubicBezTo>
                  <a:pt x="1704982" y="3303522"/>
                  <a:pt x="1704808" y="3302925"/>
                  <a:pt x="1704689" y="3302285"/>
                </a:cubicBezTo>
                <a:cubicBezTo>
                  <a:pt x="1704570" y="3301645"/>
                  <a:pt x="1704510" y="3300912"/>
                  <a:pt x="1704510" y="3300087"/>
                </a:cubicBezTo>
                <a:cubicBezTo>
                  <a:pt x="1704510" y="3298395"/>
                  <a:pt x="1704819" y="3296848"/>
                  <a:pt x="1705438" y="3295448"/>
                </a:cubicBezTo>
                <a:cubicBezTo>
                  <a:pt x="1706056" y="3294048"/>
                  <a:pt x="1706924" y="3292849"/>
                  <a:pt x="1708042" y="3291851"/>
                </a:cubicBezTo>
                <a:cubicBezTo>
                  <a:pt x="1709160" y="3290852"/>
                  <a:pt x="1710506" y="3290076"/>
                  <a:pt x="1712079" y="3289523"/>
                </a:cubicBezTo>
                <a:cubicBezTo>
                  <a:pt x="1713653" y="3288970"/>
                  <a:pt x="1715395" y="3288693"/>
                  <a:pt x="1717304" y="3288693"/>
                </a:cubicBezTo>
                <a:close/>
                <a:moveTo>
                  <a:pt x="1682590" y="3288693"/>
                </a:moveTo>
                <a:cubicBezTo>
                  <a:pt x="1685954" y="3288693"/>
                  <a:pt x="1688499" y="3289686"/>
                  <a:pt x="1690225" y="3291672"/>
                </a:cubicBezTo>
                <a:cubicBezTo>
                  <a:pt x="1691950" y="3293658"/>
                  <a:pt x="1692813" y="3296647"/>
                  <a:pt x="1692813" y="3300641"/>
                </a:cubicBezTo>
                <a:lnTo>
                  <a:pt x="1692813" y="3321965"/>
                </a:lnTo>
                <a:lnTo>
                  <a:pt x="1687148" y="3321965"/>
                </a:lnTo>
                <a:lnTo>
                  <a:pt x="1687148" y="3301097"/>
                </a:lnTo>
                <a:cubicBezTo>
                  <a:pt x="1687148" y="3298536"/>
                  <a:pt x="1686671" y="3296642"/>
                  <a:pt x="1685716" y="3295416"/>
                </a:cubicBezTo>
                <a:cubicBezTo>
                  <a:pt x="1684761" y="3294189"/>
                  <a:pt x="1683339" y="3293576"/>
                  <a:pt x="1681451" y="3293576"/>
                </a:cubicBezTo>
                <a:cubicBezTo>
                  <a:pt x="1680756" y="3293576"/>
                  <a:pt x="1680078" y="3293679"/>
                  <a:pt x="1679416" y="3293886"/>
                </a:cubicBezTo>
                <a:cubicBezTo>
                  <a:pt x="1678754" y="3294092"/>
                  <a:pt x="1678065" y="3294450"/>
                  <a:pt x="1677349" y="3294960"/>
                </a:cubicBezTo>
                <a:cubicBezTo>
                  <a:pt x="1676633" y="3295470"/>
                  <a:pt x="1675857" y="3296159"/>
                  <a:pt x="1675021" y="3297027"/>
                </a:cubicBezTo>
                <a:cubicBezTo>
                  <a:pt x="1674185" y="3297895"/>
                  <a:pt x="1673247" y="3298981"/>
                  <a:pt x="1672205" y="3300283"/>
                </a:cubicBezTo>
                <a:lnTo>
                  <a:pt x="1672205" y="3321965"/>
                </a:lnTo>
                <a:lnTo>
                  <a:pt x="1666540" y="3321965"/>
                </a:lnTo>
                <a:lnTo>
                  <a:pt x="1666540" y="3289279"/>
                </a:lnTo>
                <a:lnTo>
                  <a:pt x="1671586" y="3289279"/>
                </a:lnTo>
                <a:lnTo>
                  <a:pt x="1671814" y="3294553"/>
                </a:lnTo>
                <a:cubicBezTo>
                  <a:pt x="1672769" y="3293424"/>
                  <a:pt x="1673692" y="3292486"/>
                  <a:pt x="1674581" y="3291737"/>
                </a:cubicBezTo>
                <a:cubicBezTo>
                  <a:pt x="1675471" y="3290988"/>
                  <a:pt x="1676345" y="3290386"/>
                  <a:pt x="1677202" y="3289930"/>
                </a:cubicBezTo>
                <a:cubicBezTo>
                  <a:pt x="1678060" y="3289474"/>
                  <a:pt x="1678933" y="3289154"/>
                  <a:pt x="1679823" y="3288970"/>
                </a:cubicBezTo>
                <a:cubicBezTo>
                  <a:pt x="1680713" y="3288785"/>
                  <a:pt x="1681635" y="3288693"/>
                  <a:pt x="1682590" y="3288693"/>
                </a:cubicBezTo>
                <a:close/>
                <a:moveTo>
                  <a:pt x="1575211" y="3288693"/>
                </a:moveTo>
                <a:cubicBezTo>
                  <a:pt x="1577555" y="3288693"/>
                  <a:pt x="1579655" y="3289056"/>
                  <a:pt x="1581510" y="3289783"/>
                </a:cubicBezTo>
                <a:cubicBezTo>
                  <a:pt x="1583366" y="3290510"/>
                  <a:pt x="1584940" y="3291574"/>
                  <a:pt x="1586231" y="3292974"/>
                </a:cubicBezTo>
                <a:cubicBezTo>
                  <a:pt x="1587522" y="3294374"/>
                  <a:pt x="1588510" y="3296116"/>
                  <a:pt x="1589194" y="3298199"/>
                </a:cubicBezTo>
                <a:cubicBezTo>
                  <a:pt x="1589877" y="3300283"/>
                  <a:pt x="1590219" y="3302670"/>
                  <a:pt x="1590219" y="3305362"/>
                </a:cubicBezTo>
                <a:cubicBezTo>
                  <a:pt x="1590219" y="3307901"/>
                  <a:pt x="1589861" y="3310229"/>
                  <a:pt x="1589145" y="3312345"/>
                </a:cubicBezTo>
                <a:cubicBezTo>
                  <a:pt x="1588429" y="3314461"/>
                  <a:pt x="1587398" y="3316273"/>
                  <a:pt x="1586052" y="3317782"/>
                </a:cubicBezTo>
                <a:cubicBezTo>
                  <a:pt x="1584706" y="3319290"/>
                  <a:pt x="1583068" y="3320462"/>
                  <a:pt x="1581136" y="3321298"/>
                </a:cubicBezTo>
                <a:cubicBezTo>
                  <a:pt x="1579204" y="3322133"/>
                  <a:pt x="1577012" y="3322551"/>
                  <a:pt x="1574560" y="3322551"/>
                </a:cubicBezTo>
                <a:cubicBezTo>
                  <a:pt x="1572216" y="3322551"/>
                  <a:pt x="1570116" y="3322188"/>
                  <a:pt x="1568260" y="3321461"/>
                </a:cubicBezTo>
                <a:cubicBezTo>
                  <a:pt x="1566404" y="3320733"/>
                  <a:pt x="1564831" y="3319665"/>
                  <a:pt x="1563539" y="3318254"/>
                </a:cubicBezTo>
                <a:cubicBezTo>
                  <a:pt x="1562248" y="3316843"/>
                  <a:pt x="1561260" y="3315096"/>
                  <a:pt x="1560577" y="3313012"/>
                </a:cubicBezTo>
                <a:cubicBezTo>
                  <a:pt x="1559893" y="3310929"/>
                  <a:pt x="1559551" y="3308530"/>
                  <a:pt x="1559551" y="3305817"/>
                </a:cubicBezTo>
                <a:cubicBezTo>
                  <a:pt x="1559551" y="3303278"/>
                  <a:pt x="1559909" y="3300961"/>
                  <a:pt x="1560626" y="3298867"/>
                </a:cubicBezTo>
                <a:cubicBezTo>
                  <a:pt x="1561342" y="3296772"/>
                  <a:pt x="1562373" y="3294971"/>
                  <a:pt x="1563718" y="3293462"/>
                </a:cubicBezTo>
                <a:cubicBezTo>
                  <a:pt x="1565064" y="3291954"/>
                  <a:pt x="1566703" y="3290782"/>
                  <a:pt x="1568634" y="3289946"/>
                </a:cubicBezTo>
                <a:cubicBezTo>
                  <a:pt x="1570566" y="3289111"/>
                  <a:pt x="1572758" y="3288693"/>
                  <a:pt x="1575211" y="3288693"/>
                </a:cubicBezTo>
                <a:close/>
                <a:moveTo>
                  <a:pt x="1475059" y="3288693"/>
                </a:moveTo>
                <a:cubicBezTo>
                  <a:pt x="1478445" y="3288693"/>
                  <a:pt x="1481011" y="3289789"/>
                  <a:pt x="1482758" y="3291981"/>
                </a:cubicBezTo>
                <a:cubicBezTo>
                  <a:pt x="1484506" y="3294173"/>
                  <a:pt x="1485314" y="3297429"/>
                  <a:pt x="1485184" y="3301748"/>
                </a:cubicBezTo>
                <a:lnTo>
                  <a:pt x="1479454" y="3301748"/>
                </a:lnTo>
                <a:cubicBezTo>
                  <a:pt x="1479519" y="3298883"/>
                  <a:pt x="1479101" y="3296805"/>
                  <a:pt x="1478200" y="3295513"/>
                </a:cubicBezTo>
                <a:cubicBezTo>
                  <a:pt x="1477300" y="3294222"/>
                  <a:pt x="1475981" y="3293576"/>
                  <a:pt x="1474245" y="3293576"/>
                </a:cubicBezTo>
                <a:cubicBezTo>
                  <a:pt x="1473485" y="3293576"/>
                  <a:pt x="1472720" y="3293712"/>
                  <a:pt x="1471950" y="3293983"/>
                </a:cubicBezTo>
                <a:cubicBezTo>
                  <a:pt x="1471179" y="3294254"/>
                  <a:pt x="1470387" y="3294689"/>
                  <a:pt x="1469573" y="3295285"/>
                </a:cubicBezTo>
                <a:cubicBezTo>
                  <a:pt x="1468759" y="3295882"/>
                  <a:pt x="1467896" y="3296647"/>
                  <a:pt x="1466985" y="3297581"/>
                </a:cubicBezTo>
                <a:cubicBezTo>
                  <a:pt x="1466073" y="3298514"/>
                  <a:pt x="1465097" y="3299642"/>
                  <a:pt x="1464055" y="3300966"/>
                </a:cubicBezTo>
                <a:lnTo>
                  <a:pt x="1464055" y="3321965"/>
                </a:lnTo>
                <a:lnTo>
                  <a:pt x="1458325" y="3321965"/>
                </a:lnTo>
                <a:lnTo>
                  <a:pt x="1458325" y="3289279"/>
                </a:lnTo>
                <a:lnTo>
                  <a:pt x="1463501" y="3289279"/>
                </a:lnTo>
                <a:lnTo>
                  <a:pt x="1463664" y="3295302"/>
                </a:lnTo>
                <a:cubicBezTo>
                  <a:pt x="1465596" y="3292979"/>
                  <a:pt x="1467500" y="3291297"/>
                  <a:pt x="1469378" y="3290255"/>
                </a:cubicBezTo>
                <a:cubicBezTo>
                  <a:pt x="1471255" y="3289214"/>
                  <a:pt x="1473149" y="3288693"/>
                  <a:pt x="1475059" y="3288693"/>
                </a:cubicBezTo>
                <a:close/>
                <a:moveTo>
                  <a:pt x="1298986" y="3288693"/>
                </a:moveTo>
                <a:cubicBezTo>
                  <a:pt x="1301330" y="3288693"/>
                  <a:pt x="1303430" y="3289056"/>
                  <a:pt x="1305285" y="3289783"/>
                </a:cubicBezTo>
                <a:cubicBezTo>
                  <a:pt x="1307141" y="3290510"/>
                  <a:pt x="1308715" y="3291574"/>
                  <a:pt x="1310006" y="3292974"/>
                </a:cubicBezTo>
                <a:cubicBezTo>
                  <a:pt x="1311298" y="3294374"/>
                  <a:pt x="1312285" y="3296116"/>
                  <a:pt x="1312969" y="3298199"/>
                </a:cubicBezTo>
                <a:cubicBezTo>
                  <a:pt x="1313652" y="3300283"/>
                  <a:pt x="1313994" y="3302670"/>
                  <a:pt x="1313994" y="3305362"/>
                </a:cubicBezTo>
                <a:cubicBezTo>
                  <a:pt x="1313994" y="3307901"/>
                  <a:pt x="1313636" y="3310229"/>
                  <a:pt x="1312920" y="3312345"/>
                </a:cubicBezTo>
                <a:cubicBezTo>
                  <a:pt x="1312204" y="3314461"/>
                  <a:pt x="1311173" y="3316273"/>
                  <a:pt x="1309827" y="3317782"/>
                </a:cubicBezTo>
                <a:cubicBezTo>
                  <a:pt x="1308481" y="3319290"/>
                  <a:pt x="1306843" y="3320462"/>
                  <a:pt x="1304911" y="3321298"/>
                </a:cubicBezTo>
                <a:cubicBezTo>
                  <a:pt x="1302979" y="3322133"/>
                  <a:pt x="1300787" y="3322551"/>
                  <a:pt x="1298335" y="3322551"/>
                </a:cubicBezTo>
                <a:cubicBezTo>
                  <a:pt x="1295991" y="3322551"/>
                  <a:pt x="1293891" y="3322188"/>
                  <a:pt x="1292035" y="3321461"/>
                </a:cubicBezTo>
                <a:cubicBezTo>
                  <a:pt x="1290179" y="3320733"/>
                  <a:pt x="1288606" y="3319665"/>
                  <a:pt x="1287314" y="3318254"/>
                </a:cubicBezTo>
                <a:cubicBezTo>
                  <a:pt x="1286023" y="3316843"/>
                  <a:pt x="1285035" y="3315096"/>
                  <a:pt x="1284352" y="3313012"/>
                </a:cubicBezTo>
                <a:cubicBezTo>
                  <a:pt x="1283668" y="3310929"/>
                  <a:pt x="1283326" y="3308530"/>
                  <a:pt x="1283326" y="3305817"/>
                </a:cubicBezTo>
                <a:cubicBezTo>
                  <a:pt x="1283326" y="3303278"/>
                  <a:pt x="1283684" y="3300961"/>
                  <a:pt x="1284401" y="3298867"/>
                </a:cubicBezTo>
                <a:cubicBezTo>
                  <a:pt x="1285117" y="3296772"/>
                  <a:pt x="1286148" y="3294971"/>
                  <a:pt x="1287493" y="3293462"/>
                </a:cubicBezTo>
                <a:cubicBezTo>
                  <a:pt x="1288839" y="3291954"/>
                  <a:pt x="1290478" y="3290782"/>
                  <a:pt x="1292409" y="3289946"/>
                </a:cubicBezTo>
                <a:cubicBezTo>
                  <a:pt x="1294341" y="3289111"/>
                  <a:pt x="1296533" y="3288693"/>
                  <a:pt x="1298986" y="3288693"/>
                </a:cubicBezTo>
                <a:close/>
                <a:moveTo>
                  <a:pt x="1158715" y="3288693"/>
                </a:moveTo>
                <a:cubicBezTo>
                  <a:pt x="1162079" y="3288693"/>
                  <a:pt x="1164624" y="3289686"/>
                  <a:pt x="1166350" y="3291672"/>
                </a:cubicBezTo>
                <a:cubicBezTo>
                  <a:pt x="1168075" y="3293658"/>
                  <a:pt x="1168938" y="3296647"/>
                  <a:pt x="1168938" y="3300641"/>
                </a:cubicBezTo>
                <a:lnTo>
                  <a:pt x="1168938" y="3321965"/>
                </a:lnTo>
                <a:lnTo>
                  <a:pt x="1163273" y="3321965"/>
                </a:lnTo>
                <a:lnTo>
                  <a:pt x="1163273" y="3301097"/>
                </a:lnTo>
                <a:cubicBezTo>
                  <a:pt x="1163273" y="3298536"/>
                  <a:pt x="1162796" y="3296642"/>
                  <a:pt x="1161841" y="3295416"/>
                </a:cubicBezTo>
                <a:cubicBezTo>
                  <a:pt x="1160886" y="3294189"/>
                  <a:pt x="1159464" y="3293576"/>
                  <a:pt x="1157576" y="3293576"/>
                </a:cubicBezTo>
                <a:cubicBezTo>
                  <a:pt x="1156881" y="3293576"/>
                  <a:pt x="1156203" y="3293679"/>
                  <a:pt x="1155541" y="3293886"/>
                </a:cubicBezTo>
                <a:cubicBezTo>
                  <a:pt x="1154879" y="3294092"/>
                  <a:pt x="1154190" y="3294450"/>
                  <a:pt x="1153474" y="3294960"/>
                </a:cubicBezTo>
                <a:cubicBezTo>
                  <a:pt x="1152758" y="3295470"/>
                  <a:pt x="1151982" y="3296159"/>
                  <a:pt x="1151146" y="3297027"/>
                </a:cubicBezTo>
                <a:cubicBezTo>
                  <a:pt x="1150310" y="3297895"/>
                  <a:pt x="1149372" y="3298981"/>
                  <a:pt x="1148330" y="3300283"/>
                </a:cubicBezTo>
                <a:lnTo>
                  <a:pt x="1148330" y="3321965"/>
                </a:lnTo>
                <a:lnTo>
                  <a:pt x="1142665" y="3321965"/>
                </a:lnTo>
                <a:lnTo>
                  <a:pt x="1142665" y="3289279"/>
                </a:lnTo>
                <a:lnTo>
                  <a:pt x="1147711" y="3289279"/>
                </a:lnTo>
                <a:lnTo>
                  <a:pt x="1147939" y="3294553"/>
                </a:lnTo>
                <a:cubicBezTo>
                  <a:pt x="1148894" y="3293424"/>
                  <a:pt x="1149817" y="3292486"/>
                  <a:pt x="1150706" y="3291737"/>
                </a:cubicBezTo>
                <a:cubicBezTo>
                  <a:pt x="1151596" y="3290988"/>
                  <a:pt x="1152470" y="3290386"/>
                  <a:pt x="1153327" y="3289930"/>
                </a:cubicBezTo>
                <a:cubicBezTo>
                  <a:pt x="1154184" y="3289474"/>
                  <a:pt x="1155058" y="3289154"/>
                  <a:pt x="1155948" y="3288970"/>
                </a:cubicBezTo>
                <a:cubicBezTo>
                  <a:pt x="1156838" y="3288785"/>
                  <a:pt x="1157760" y="3288693"/>
                  <a:pt x="1158715" y="3288693"/>
                </a:cubicBezTo>
                <a:close/>
                <a:moveTo>
                  <a:pt x="1117881" y="3288693"/>
                </a:moveTo>
                <a:cubicBezTo>
                  <a:pt x="1119856" y="3288693"/>
                  <a:pt x="1121635" y="3288910"/>
                  <a:pt x="1123220" y="3289344"/>
                </a:cubicBezTo>
                <a:cubicBezTo>
                  <a:pt x="1124804" y="3289778"/>
                  <a:pt x="1126144" y="3290440"/>
                  <a:pt x="1127240" y="3291330"/>
                </a:cubicBezTo>
                <a:cubicBezTo>
                  <a:pt x="1128336" y="3292220"/>
                  <a:pt x="1129178" y="3293337"/>
                  <a:pt x="1129764" y="3294683"/>
                </a:cubicBezTo>
                <a:cubicBezTo>
                  <a:pt x="1130350" y="3296029"/>
                  <a:pt x="1130643" y="3297613"/>
                  <a:pt x="1130643" y="3299436"/>
                </a:cubicBezTo>
                <a:lnTo>
                  <a:pt x="1130643" y="3321965"/>
                </a:lnTo>
                <a:lnTo>
                  <a:pt x="1125564" y="3321965"/>
                </a:lnTo>
                <a:lnTo>
                  <a:pt x="1125434" y="3317570"/>
                </a:lnTo>
                <a:cubicBezTo>
                  <a:pt x="1123654" y="3319328"/>
                  <a:pt x="1121847" y="3320598"/>
                  <a:pt x="1120013" y="3321379"/>
                </a:cubicBezTo>
                <a:cubicBezTo>
                  <a:pt x="1118179" y="3322161"/>
                  <a:pt x="1116253" y="3322551"/>
                  <a:pt x="1114234" y="3322551"/>
                </a:cubicBezTo>
                <a:cubicBezTo>
                  <a:pt x="1112368" y="3322551"/>
                  <a:pt x="1110772" y="3322312"/>
                  <a:pt x="1109449" y="3321835"/>
                </a:cubicBezTo>
                <a:cubicBezTo>
                  <a:pt x="1108125" y="3321357"/>
                  <a:pt x="1107034" y="3320701"/>
                  <a:pt x="1106177" y="3319865"/>
                </a:cubicBezTo>
                <a:cubicBezTo>
                  <a:pt x="1105319" y="3319030"/>
                  <a:pt x="1104690" y="3318048"/>
                  <a:pt x="1104288" y="3316919"/>
                </a:cubicBezTo>
                <a:cubicBezTo>
                  <a:pt x="1103887" y="3315790"/>
                  <a:pt x="1103686" y="3314564"/>
                  <a:pt x="1103686" y="3313240"/>
                </a:cubicBezTo>
                <a:cubicBezTo>
                  <a:pt x="1103686" y="3309963"/>
                  <a:pt x="1104907" y="3307396"/>
                  <a:pt x="1107349" y="3305541"/>
                </a:cubicBezTo>
                <a:cubicBezTo>
                  <a:pt x="1109790" y="3303685"/>
                  <a:pt x="1113399" y="3302757"/>
                  <a:pt x="1118174" y="3302757"/>
                </a:cubicBezTo>
                <a:lnTo>
                  <a:pt x="1124945" y="3302757"/>
                </a:lnTo>
                <a:lnTo>
                  <a:pt x="1124945" y="3299892"/>
                </a:lnTo>
                <a:cubicBezTo>
                  <a:pt x="1124945" y="3297960"/>
                  <a:pt x="1124327" y="3296414"/>
                  <a:pt x="1123090" y="3295253"/>
                </a:cubicBezTo>
                <a:cubicBezTo>
                  <a:pt x="1121852" y="3294092"/>
                  <a:pt x="1119964" y="3293511"/>
                  <a:pt x="1117425" y="3293511"/>
                </a:cubicBezTo>
                <a:cubicBezTo>
                  <a:pt x="1115580" y="3293511"/>
                  <a:pt x="1113762" y="3293717"/>
                  <a:pt x="1111972" y="3294130"/>
                </a:cubicBezTo>
                <a:cubicBezTo>
                  <a:pt x="1110181" y="3294542"/>
                  <a:pt x="1108331" y="3295128"/>
                  <a:pt x="1106421" y="3295888"/>
                </a:cubicBezTo>
                <a:lnTo>
                  <a:pt x="1106421" y="3290776"/>
                </a:lnTo>
                <a:cubicBezTo>
                  <a:pt x="1107137" y="3290516"/>
                  <a:pt x="1107935" y="3290261"/>
                  <a:pt x="1108814" y="3290011"/>
                </a:cubicBezTo>
                <a:cubicBezTo>
                  <a:pt x="1109693" y="3289762"/>
                  <a:pt x="1110621" y="3289539"/>
                  <a:pt x="1111597" y="3289344"/>
                </a:cubicBezTo>
                <a:cubicBezTo>
                  <a:pt x="1112574" y="3289149"/>
                  <a:pt x="1113594" y="3288991"/>
                  <a:pt x="1114658" y="3288872"/>
                </a:cubicBezTo>
                <a:cubicBezTo>
                  <a:pt x="1115721" y="3288752"/>
                  <a:pt x="1116795" y="3288693"/>
                  <a:pt x="1117881" y="3288693"/>
                </a:cubicBezTo>
                <a:close/>
                <a:moveTo>
                  <a:pt x="908461" y="3288693"/>
                </a:moveTo>
                <a:cubicBezTo>
                  <a:pt x="910740" y="3288693"/>
                  <a:pt x="912758" y="3289051"/>
                  <a:pt x="914516" y="3289767"/>
                </a:cubicBezTo>
                <a:cubicBezTo>
                  <a:pt x="916274" y="3290483"/>
                  <a:pt x="917756" y="3291498"/>
                  <a:pt x="918960" y="3292811"/>
                </a:cubicBezTo>
                <a:cubicBezTo>
                  <a:pt x="920165" y="3294124"/>
                  <a:pt x="921076" y="3295719"/>
                  <a:pt x="921695" y="3297597"/>
                </a:cubicBezTo>
                <a:cubicBezTo>
                  <a:pt x="922313" y="3299474"/>
                  <a:pt x="922623" y="3301574"/>
                  <a:pt x="922623" y="3303897"/>
                </a:cubicBezTo>
                <a:cubicBezTo>
                  <a:pt x="922623" y="3304700"/>
                  <a:pt x="922612" y="3305372"/>
                  <a:pt x="922590" y="3305915"/>
                </a:cubicBezTo>
                <a:cubicBezTo>
                  <a:pt x="922568" y="3306458"/>
                  <a:pt x="922536" y="3306968"/>
                  <a:pt x="922492" y="3307445"/>
                </a:cubicBezTo>
                <a:lnTo>
                  <a:pt x="899540" y="3307445"/>
                </a:lnTo>
                <a:cubicBezTo>
                  <a:pt x="899540" y="3310788"/>
                  <a:pt x="900474" y="3313354"/>
                  <a:pt x="902340" y="3315145"/>
                </a:cubicBezTo>
                <a:cubicBezTo>
                  <a:pt x="904207" y="3316935"/>
                  <a:pt x="906898" y="3317831"/>
                  <a:pt x="910414" y="3317831"/>
                </a:cubicBezTo>
                <a:cubicBezTo>
                  <a:pt x="911369" y="3317831"/>
                  <a:pt x="912324" y="3317793"/>
                  <a:pt x="913279" y="3317717"/>
                </a:cubicBezTo>
                <a:cubicBezTo>
                  <a:pt x="914234" y="3317641"/>
                  <a:pt x="915156" y="3317538"/>
                  <a:pt x="916046" y="3317407"/>
                </a:cubicBezTo>
                <a:cubicBezTo>
                  <a:pt x="916936" y="3317277"/>
                  <a:pt x="917788" y="3317131"/>
                  <a:pt x="918602" y="3316968"/>
                </a:cubicBezTo>
                <a:cubicBezTo>
                  <a:pt x="919416" y="3316805"/>
                  <a:pt x="920170" y="3316626"/>
                  <a:pt x="920865" y="3316431"/>
                </a:cubicBezTo>
                <a:lnTo>
                  <a:pt x="920865" y="3321086"/>
                </a:lnTo>
                <a:cubicBezTo>
                  <a:pt x="919324" y="3321520"/>
                  <a:pt x="917582" y="3321873"/>
                  <a:pt x="915639" y="3322144"/>
                </a:cubicBezTo>
                <a:cubicBezTo>
                  <a:pt x="913697" y="3322416"/>
                  <a:pt x="911684" y="3322551"/>
                  <a:pt x="909600" y="3322551"/>
                </a:cubicBezTo>
                <a:cubicBezTo>
                  <a:pt x="906800" y="3322551"/>
                  <a:pt x="904391" y="3322171"/>
                  <a:pt x="902373" y="3321412"/>
                </a:cubicBezTo>
                <a:cubicBezTo>
                  <a:pt x="900354" y="3320652"/>
                  <a:pt x="898699" y="3319551"/>
                  <a:pt x="897408" y="3318107"/>
                </a:cubicBezTo>
                <a:cubicBezTo>
                  <a:pt x="896117" y="3316664"/>
                  <a:pt x="895162" y="3314895"/>
                  <a:pt x="894543" y="3312801"/>
                </a:cubicBezTo>
                <a:cubicBezTo>
                  <a:pt x="893924" y="3310706"/>
                  <a:pt x="893615" y="3308335"/>
                  <a:pt x="893615" y="3305687"/>
                </a:cubicBezTo>
                <a:cubicBezTo>
                  <a:pt x="893615" y="3303386"/>
                  <a:pt x="893946" y="3301211"/>
                  <a:pt x="894608" y="3299160"/>
                </a:cubicBezTo>
                <a:cubicBezTo>
                  <a:pt x="895270" y="3297109"/>
                  <a:pt x="896236" y="3295307"/>
                  <a:pt x="897506" y="3293755"/>
                </a:cubicBezTo>
                <a:cubicBezTo>
                  <a:pt x="898775" y="3292203"/>
                  <a:pt x="900333" y="3290972"/>
                  <a:pt x="902177" y="3290060"/>
                </a:cubicBezTo>
                <a:cubicBezTo>
                  <a:pt x="904022" y="3289149"/>
                  <a:pt x="906117" y="3288693"/>
                  <a:pt x="908461" y="3288693"/>
                </a:cubicBezTo>
                <a:close/>
                <a:moveTo>
                  <a:pt x="846409" y="3288693"/>
                </a:moveTo>
                <a:cubicBezTo>
                  <a:pt x="849795" y="3288693"/>
                  <a:pt x="852361" y="3289789"/>
                  <a:pt x="854108" y="3291981"/>
                </a:cubicBezTo>
                <a:cubicBezTo>
                  <a:pt x="855855" y="3294173"/>
                  <a:pt x="856664" y="3297429"/>
                  <a:pt x="856534" y="3301748"/>
                </a:cubicBezTo>
                <a:lnTo>
                  <a:pt x="850804" y="3301748"/>
                </a:lnTo>
                <a:cubicBezTo>
                  <a:pt x="850869" y="3298883"/>
                  <a:pt x="850451" y="3296805"/>
                  <a:pt x="849551" y="3295513"/>
                </a:cubicBezTo>
                <a:cubicBezTo>
                  <a:pt x="848650" y="3294222"/>
                  <a:pt x="847331" y="3293576"/>
                  <a:pt x="845595" y="3293576"/>
                </a:cubicBezTo>
                <a:cubicBezTo>
                  <a:pt x="844835" y="3293576"/>
                  <a:pt x="844070" y="3293712"/>
                  <a:pt x="843300" y="3293983"/>
                </a:cubicBezTo>
                <a:cubicBezTo>
                  <a:pt x="842529" y="3294254"/>
                  <a:pt x="841737" y="3294689"/>
                  <a:pt x="840923" y="3295285"/>
                </a:cubicBezTo>
                <a:cubicBezTo>
                  <a:pt x="840109" y="3295882"/>
                  <a:pt x="839247" y="3296647"/>
                  <a:pt x="838335" y="3297581"/>
                </a:cubicBezTo>
                <a:cubicBezTo>
                  <a:pt x="837423" y="3298514"/>
                  <a:pt x="836447" y="3299642"/>
                  <a:pt x="835405" y="3300966"/>
                </a:cubicBezTo>
                <a:lnTo>
                  <a:pt x="835405" y="3321965"/>
                </a:lnTo>
                <a:lnTo>
                  <a:pt x="829675" y="3321965"/>
                </a:lnTo>
                <a:lnTo>
                  <a:pt x="829675" y="3289279"/>
                </a:lnTo>
                <a:lnTo>
                  <a:pt x="834851" y="3289279"/>
                </a:lnTo>
                <a:lnTo>
                  <a:pt x="835014" y="3295302"/>
                </a:lnTo>
                <a:cubicBezTo>
                  <a:pt x="836946" y="3292979"/>
                  <a:pt x="838850" y="3291297"/>
                  <a:pt x="840728" y="3290255"/>
                </a:cubicBezTo>
                <a:cubicBezTo>
                  <a:pt x="842605" y="3289214"/>
                  <a:pt x="844499" y="3288693"/>
                  <a:pt x="846409" y="3288693"/>
                </a:cubicBezTo>
                <a:close/>
                <a:moveTo>
                  <a:pt x="803686" y="3288693"/>
                </a:moveTo>
                <a:cubicBezTo>
                  <a:pt x="806030" y="3288693"/>
                  <a:pt x="808130" y="3289056"/>
                  <a:pt x="809985" y="3289783"/>
                </a:cubicBezTo>
                <a:cubicBezTo>
                  <a:pt x="811841" y="3290510"/>
                  <a:pt x="813415" y="3291574"/>
                  <a:pt x="814706" y="3292974"/>
                </a:cubicBezTo>
                <a:cubicBezTo>
                  <a:pt x="815998" y="3294374"/>
                  <a:pt x="816985" y="3296116"/>
                  <a:pt x="817669" y="3298199"/>
                </a:cubicBezTo>
                <a:cubicBezTo>
                  <a:pt x="818352" y="3300283"/>
                  <a:pt x="818694" y="3302670"/>
                  <a:pt x="818694" y="3305362"/>
                </a:cubicBezTo>
                <a:cubicBezTo>
                  <a:pt x="818694" y="3307901"/>
                  <a:pt x="818336" y="3310229"/>
                  <a:pt x="817620" y="3312345"/>
                </a:cubicBezTo>
                <a:cubicBezTo>
                  <a:pt x="816904" y="3314461"/>
                  <a:pt x="815873" y="3316273"/>
                  <a:pt x="814527" y="3317782"/>
                </a:cubicBezTo>
                <a:cubicBezTo>
                  <a:pt x="813181" y="3319290"/>
                  <a:pt x="811543" y="3320462"/>
                  <a:pt x="809611" y="3321298"/>
                </a:cubicBezTo>
                <a:cubicBezTo>
                  <a:pt x="807680" y="3322133"/>
                  <a:pt x="805487" y="3322551"/>
                  <a:pt x="803035" y="3322551"/>
                </a:cubicBezTo>
                <a:cubicBezTo>
                  <a:pt x="800691" y="3322551"/>
                  <a:pt x="798591" y="3322188"/>
                  <a:pt x="796735" y="3321461"/>
                </a:cubicBezTo>
                <a:cubicBezTo>
                  <a:pt x="794879" y="3320733"/>
                  <a:pt x="793306" y="3319665"/>
                  <a:pt x="792014" y="3318254"/>
                </a:cubicBezTo>
                <a:cubicBezTo>
                  <a:pt x="790723" y="3316843"/>
                  <a:pt x="789736" y="3315096"/>
                  <a:pt x="789052" y="3313012"/>
                </a:cubicBezTo>
                <a:cubicBezTo>
                  <a:pt x="788368" y="3310929"/>
                  <a:pt x="788026" y="3308530"/>
                  <a:pt x="788026" y="3305817"/>
                </a:cubicBezTo>
                <a:cubicBezTo>
                  <a:pt x="788026" y="3303278"/>
                  <a:pt x="788384" y="3300961"/>
                  <a:pt x="789101" y="3298867"/>
                </a:cubicBezTo>
                <a:cubicBezTo>
                  <a:pt x="789817" y="3296772"/>
                  <a:pt x="790848" y="3294971"/>
                  <a:pt x="792194" y="3293462"/>
                </a:cubicBezTo>
                <a:cubicBezTo>
                  <a:pt x="793539" y="3291954"/>
                  <a:pt x="795178" y="3290782"/>
                  <a:pt x="797110" y="3289946"/>
                </a:cubicBezTo>
                <a:cubicBezTo>
                  <a:pt x="799041" y="3289111"/>
                  <a:pt x="801233" y="3288693"/>
                  <a:pt x="803686" y="3288693"/>
                </a:cubicBezTo>
                <a:close/>
                <a:moveTo>
                  <a:pt x="737011" y="3288693"/>
                </a:moveTo>
                <a:cubicBezTo>
                  <a:pt x="739290" y="3288693"/>
                  <a:pt x="741308" y="3289051"/>
                  <a:pt x="743066" y="3289767"/>
                </a:cubicBezTo>
                <a:cubicBezTo>
                  <a:pt x="744824" y="3290483"/>
                  <a:pt x="746306" y="3291498"/>
                  <a:pt x="747510" y="3292811"/>
                </a:cubicBezTo>
                <a:cubicBezTo>
                  <a:pt x="748715" y="3294124"/>
                  <a:pt x="749626" y="3295719"/>
                  <a:pt x="750245" y="3297597"/>
                </a:cubicBezTo>
                <a:cubicBezTo>
                  <a:pt x="750864" y="3299474"/>
                  <a:pt x="751173" y="3301574"/>
                  <a:pt x="751173" y="3303897"/>
                </a:cubicBezTo>
                <a:cubicBezTo>
                  <a:pt x="751173" y="3304700"/>
                  <a:pt x="751162" y="3305372"/>
                  <a:pt x="751140" y="3305915"/>
                </a:cubicBezTo>
                <a:cubicBezTo>
                  <a:pt x="751118" y="3306458"/>
                  <a:pt x="751086" y="3306968"/>
                  <a:pt x="751043" y="3307445"/>
                </a:cubicBezTo>
                <a:lnTo>
                  <a:pt x="728090" y="3307445"/>
                </a:lnTo>
                <a:cubicBezTo>
                  <a:pt x="728090" y="3310788"/>
                  <a:pt x="729024" y="3313354"/>
                  <a:pt x="730890" y="3315145"/>
                </a:cubicBezTo>
                <a:cubicBezTo>
                  <a:pt x="732757" y="3316935"/>
                  <a:pt x="735448" y="3317831"/>
                  <a:pt x="738964" y="3317831"/>
                </a:cubicBezTo>
                <a:cubicBezTo>
                  <a:pt x="739919" y="3317831"/>
                  <a:pt x="740874" y="3317793"/>
                  <a:pt x="741829" y="3317717"/>
                </a:cubicBezTo>
                <a:cubicBezTo>
                  <a:pt x="742784" y="3317641"/>
                  <a:pt x="743706" y="3317538"/>
                  <a:pt x="744596" y="3317407"/>
                </a:cubicBezTo>
                <a:cubicBezTo>
                  <a:pt x="745486" y="3317277"/>
                  <a:pt x="746338" y="3317131"/>
                  <a:pt x="747152" y="3316968"/>
                </a:cubicBezTo>
                <a:cubicBezTo>
                  <a:pt x="747966" y="3316805"/>
                  <a:pt x="748720" y="3316626"/>
                  <a:pt x="749415" y="3316431"/>
                </a:cubicBezTo>
                <a:lnTo>
                  <a:pt x="749415" y="3321086"/>
                </a:lnTo>
                <a:cubicBezTo>
                  <a:pt x="747874" y="3321520"/>
                  <a:pt x="746132" y="3321873"/>
                  <a:pt x="744189" y="3322144"/>
                </a:cubicBezTo>
                <a:cubicBezTo>
                  <a:pt x="742247" y="3322416"/>
                  <a:pt x="740234" y="3322551"/>
                  <a:pt x="738150" y="3322551"/>
                </a:cubicBezTo>
                <a:cubicBezTo>
                  <a:pt x="735351" y="3322551"/>
                  <a:pt x="732941" y="3322171"/>
                  <a:pt x="730923" y="3321412"/>
                </a:cubicBezTo>
                <a:cubicBezTo>
                  <a:pt x="728904" y="3320652"/>
                  <a:pt x="727249" y="3319551"/>
                  <a:pt x="725958" y="3318107"/>
                </a:cubicBezTo>
                <a:cubicBezTo>
                  <a:pt x="724667" y="3316664"/>
                  <a:pt x="723712" y="3314895"/>
                  <a:pt x="723093" y="3312801"/>
                </a:cubicBezTo>
                <a:cubicBezTo>
                  <a:pt x="722474" y="3310706"/>
                  <a:pt x="722165" y="3308335"/>
                  <a:pt x="722165" y="3305687"/>
                </a:cubicBezTo>
                <a:cubicBezTo>
                  <a:pt x="722165" y="3303386"/>
                  <a:pt x="722496" y="3301211"/>
                  <a:pt x="723158" y="3299160"/>
                </a:cubicBezTo>
                <a:cubicBezTo>
                  <a:pt x="723820" y="3297109"/>
                  <a:pt x="724786" y="3295307"/>
                  <a:pt x="726056" y="3293755"/>
                </a:cubicBezTo>
                <a:cubicBezTo>
                  <a:pt x="727325" y="3292203"/>
                  <a:pt x="728883" y="3290972"/>
                  <a:pt x="730728" y="3290060"/>
                </a:cubicBezTo>
                <a:cubicBezTo>
                  <a:pt x="732572" y="3289149"/>
                  <a:pt x="734667" y="3288693"/>
                  <a:pt x="737011" y="3288693"/>
                </a:cubicBezTo>
                <a:close/>
                <a:moveTo>
                  <a:pt x="703534" y="3288693"/>
                </a:moveTo>
                <a:cubicBezTo>
                  <a:pt x="706920" y="3288693"/>
                  <a:pt x="709486" y="3289789"/>
                  <a:pt x="711233" y="3291981"/>
                </a:cubicBezTo>
                <a:cubicBezTo>
                  <a:pt x="712981" y="3294173"/>
                  <a:pt x="713789" y="3297429"/>
                  <a:pt x="713659" y="3301748"/>
                </a:cubicBezTo>
                <a:lnTo>
                  <a:pt x="707929" y="3301748"/>
                </a:lnTo>
                <a:cubicBezTo>
                  <a:pt x="707994" y="3298883"/>
                  <a:pt x="707576" y="3296805"/>
                  <a:pt x="706676" y="3295513"/>
                </a:cubicBezTo>
                <a:cubicBezTo>
                  <a:pt x="705775" y="3294222"/>
                  <a:pt x="704456" y="3293576"/>
                  <a:pt x="702720" y="3293576"/>
                </a:cubicBezTo>
                <a:cubicBezTo>
                  <a:pt x="701960" y="3293576"/>
                  <a:pt x="701195" y="3293712"/>
                  <a:pt x="700425" y="3293983"/>
                </a:cubicBezTo>
                <a:cubicBezTo>
                  <a:pt x="699654" y="3294254"/>
                  <a:pt x="698862" y="3294689"/>
                  <a:pt x="698048" y="3295285"/>
                </a:cubicBezTo>
                <a:cubicBezTo>
                  <a:pt x="697234" y="3295882"/>
                  <a:pt x="696371" y="3296647"/>
                  <a:pt x="695460" y="3297581"/>
                </a:cubicBezTo>
                <a:cubicBezTo>
                  <a:pt x="694548" y="3298514"/>
                  <a:pt x="693572" y="3299642"/>
                  <a:pt x="692530" y="3300966"/>
                </a:cubicBezTo>
                <a:lnTo>
                  <a:pt x="692530" y="3321965"/>
                </a:lnTo>
                <a:lnTo>
                  <a:pt x="686800" y="3321965"/>
                </a:lnTo>
                <a:lnTo>
                  <a:pt x="686800" y="3289279"/>
                </a:lnTo>
                <a:lnTo>
                  <a:pt x="691976" y="3289279"/>
                </a:lnTo>
                <a:lnTo>
                  <a:pt x="692139" y="3295302"/>
                </a:lnTo>
                <a:cubicBezTo>
                  <a:pt x="694071" y="3292979"/>
                  <a:pt x="695976" y="3291297"/>
                  <a:pt x="697853" y="3290255"/>
                </a:cubicBezTo>
                <a:cubicBezTo>
                  <a:pt x="699730" y="3289214"/>
                  <a:pt x="701624" y="3288693"/>
                  <a:pt x="703534" y="3288693"/>
                </a:cubicBezTo>
                <a:close/>
                <a:moveTo>
                  <a:pt x="634840" y="3288693"/>
                </a:moveTo>
                <a:cubicBezTo>
                  <a:pt x="638204" y="3288693"/>
                  <a:pt x="640749" y="3289686"/>
                  <a:pt x="642475" y="3291672"/>
                </a:cubicBezTo>
                <a:cubicBezTo>
                  <a:pt x="644200" y="3293658"/>
                  <a:pt x="645063" y="3296647"/>
                  <a:pt x="645063" y="3300641"/>
                </a:cubicBezTo>
                <a:lnTo>
                  <a:pt x="645063" y="3321965"/>
                </a:lnTo>
                <a:lnTo>
                  <a:pt x="639398" y="3321965"/>
                </a:lnTo>
                <a:lnTo>
                  <a:pt x="639398" y="3301097"/>
                </a:lnTo>
                <a:cubicBezTo>
                  <a:pt x="639398" y="3298536"/>
                  <a:pt x="638921" y="3296642"/>
                  <a:pt x="637966" y="3295416"/>
                </a:cubicBezTo>
                <a:cubicBezTo>
                  <a:pt x="637011" y="3294189"/>
                  <a:pt x="635589" y="3293576"/>
                  <a:pt x="633701" y="3293576"/>
                </a:cubicBezTo>
                <a:cubicBezTo>
                  <a:pt x="633006" y="3293576"/>
                  <a:pt x="632328" y="3293679"/>
                  <a:pt x="631666" y="3293886"/>
                </a:cubicBezTo>
                <a:cubicBezTo>
                  <a:pt x="631004" y="3294092"/>
                  <a:pt x="630315" y="3294450"/>
                  <a:pt x="629599" y="3294960"/>
                </a:cubicBezTo>
                <a:cubicBezTo>
                  <a:pt x="628883" y="3295470"/>
                  <a:pt x="628107" y="3296159"/>
                  <a:pt x="627271" y="3297027"/>
                </a:cubicBezTo>
                <a:cubicBezTo>
                  <a:pt x="626435" y="3297895"/>
                  <a:pt x="625497" y="3298981"/>
                  <a:pt x="624455" y="3300283"/>
                </a:cubicBezTo>
                <a:lnTo>
                  <a:pt x="624455" y="3321965"/>
                </a:lnTo>
                <a:lnTo>
                  <a:pt x="618790" y="3321965"/>
                </a:lnTo>
                <a:lnTo>
                  <a:pt x="618790" y="3289279"/>
                </a:lnTo>
                <a:lnTo>
                  <a:pt x="623836" y="3289279"/>
                </a:lnTo>
                <a:lnTo>
                  <a:pt x="624064" y="3294553"/>
                </a:lnTo>
                <a:cubicBezTo>
                  <a:pt x="625019" y="3293424"/>
                  <a:pt x="625942" y="3292486"/>
                  <a:pt x="626832" y="3291737"/>
                </a:cubicBezTo>
                <a:cubicBezTo>
                  <a:pt x="627721" y="3290988"/>
                  <a:pt x="628595" y="3290386"/>
                  <a:pt x="629452" y="3289930"/>
                </a:cubicBezTo>
                <a:cubicBezTo>
                  <a:pt x="630310" y="3289474"/>
                  <a:pt x="631183" y="3289154"/>
                  <a:pt x="632073" y="3288970"/>
                </a:cubicBezTo>
                <a:cubicBezTo>
                  <a:pt x="632963" y="3288785"/>
                  <a:pt x="633885" y="3288693"/>
                  <a:pt x="634840" y="3288693"/>
                </a:cubicBezTo>
                <a:close/>
                <a:moveTo>
                  <a:pt x="565561" y="3288693"/>
                </a:moveTo>
                <a:cubicBezTo>
                  <a:pt x="567840" y="3288693"/>
                  <a:pt x="569858" y="3289051"/>
                  <a:pt x="571616" y="3289767"/>
                </a:cubicBezTo>
                <a:cubicBezTo>
                  <a:pt x="573374" y="3290483"/>
                  <a:pt x="574856" y="3291498"/>
                  <a:pt x="576060" y="3292811"/>
                </a:cubicBezTo>
                <a:cubicBezTo>
                  <a:pt x="577265" y="3294124"/>
                  <a:pt x="578176" y="3295719"/>
                  <a:pt x="578795" y="3297597"/>
                </a:cubicBezTo>
                <a:lnTo>
                  <a:pt x="579644" y="3303362"/>
                </a:lnTo>
                <a:lnTo>
                  <a:pt x="580283" y="3299160"/>
                </a:lnTo>
                <a:cubicBezTo>
                  <a:pt x="580945" y="3297109"/>
                  <a:pt x="581911" y="3295307"/>
                  <a:pt x="583181" y="3293755"/>
                </a:cubicBezTo>
                <a:cubicBezTo>
                  <a:pt x="584450" y="3292203"/>
                  <a:pt x="586008" y="3290972"/>
                  <a:pt x="587853" y="3290060"/>
                </a:cubicBezTo>
                <a:cubicBezTo>
                  <a:pt x="589697" y="3289149"/>
                  <a:pt x="591792" y="3288693"/>
                  <a:pt x="594136" y="3288693"/>
                </a:cubicBezTo>
                <a:cubicBezTo>
                  <a:pt x="596415" y="3288693"/>
                  <a:pt x="598433" y="3289051"/>
                  <a:pt x="600191" y="3289767"/>
                </a:cubicBezTo>
                <a:cubicBezTo>
                  <a:pt x="601949" y="3290483"/>
                  <a:pt x="603431" y="3291498"/>
                  <a:pt x="604635" y="3292811"/>
                </a:cubicBezTo>
                <a:cubicBezTo>
                  <a:pt x="605840" y="3294124"/>
                  <a:pt x="606751" y="3295719"/>
                  <a:pt x="607370" y="3297597"/>
                </a:cubicBezTo>
                <a:cubicBezTo>
                  <a:pt x="607989" y="3299474"/>
                  <a:pt x="608298" y="3301574"/>
                  <a:pt x="608298" y="3303897"/>
                </a:cubicBezTo>
                <a:cubicBezTo>
                  <a:pt x="608298" y="3304700"/>
                  <a:pt x="608287" y="3305372"/>
                  <a:pt x="608265" y="3305915"/>
                </a:cubicBezTo>
                <a:cubicBezTo>
                  <a:pt x="608244" y="3306458"/>
                  <a:pt x="608211" y="3306968"/>
                  <a:pt x="608168" y="3307445"/>
                </a:cubicBezTo>
                <a:lnTo>
                  <a:pt x="585215" y="3307445"/>
                </a:lnTo>
                <a:cubicBezTo>
                  <a:pt x="585215" y="3310788"/>
                  <a:pt x="586149" y="3313354"/>
                  <a:pt x="588015" y="3315145"/>
                </a:cubicBezTo>
                <a:cubicBezTo>
                  <a:pt x="589882" y="3316935"/>
                  <a:pt x="592573" y="3317831"/>
                  <a:pt x="596089" y="3317831"/>
                </a:cubicBezTo>
                <a:cubicBezTo>
                  <a:pt x="597044" y="3317831"/>
                  <a:pt x="597999" y="3317793"/>
                  <a:pt x="598954" y="3317717"/>
                </a:cubicBezTo>
                <a:cubicBezTo>
                  <a:pt x="599909" y="3317641"/>
                  <a:pt x="600831" y="3317538"/>
                  <a:pt x="601721" y="3317407"/>
                </a:cubicBezTo>
                <a:cubicBezTo>
                  <a:pt x="602611" y="3317277"/>
                  <a:pt x="603463" y="3317131"/>
                  <a:pt x="604277" y="3316968"/>
                </a:cubicBezTo>
                <a:cubicBezTo>
                  <a:pt x="605091" y="3316805"/>
                  <a:pt x="605845" y="3316626"/>
                  <a:pt x="606540" y="3316431"/>
                </a:cubicBezTo>
                <a:lnTo>
                  <a:pt x="606540" y="3321086"/>
                </a:lnTo>
                <a:cubicBezTo>
                  <a:pt x="604999" y="3321520"/>
                  <a:pt x="603257" y="3321873"/>
                  <a:pt x="601315" y="3322144"/>
                </a:cubicBezTo>
                <a:cubicBezTo>
                  <a:pt x="599372" y="3322416"/>
                  <a:pt x="597359" y="3322551"/>
                  <a:pt x="595275" y="3322551"/>
                </a:cubicBezTo>
                <a:cubicBezTo>
                  <a:pt x="592476" y="3322551"/>
                  <a:pt x="590066" y="3322171"/>
                  <a:pt x="588048" y="3321412"/>
                </a:cubicBezTo>
                <a:cubicBezTo>
                  <a:pt x="586030" y="3320652"/>
                  <a:pt x="584374" y="3319551"/>
                  <a:pt x="583083" y="3318107"/>
                </a:cubicBezTo>
                <a:cubicBezTo>
                  <a:pt x="581792" y="3316664"/>
                  <a:pt x="580837" y="3314895"/>
                  <a:pt x="580218" y="3312801"/>
                </a:cubicBezTo>
                <a:lnTo>
                  <a:pt x="579519" y="3307445"/>
                </a:lnTo>
                <a:lnTo>
                  <a:pt x="556641" y="3307445"/>
                </a:lnTo>
                <a:cubicBezTo>
                  <a:pt x="556641" y="3310788"/>
                  <a:pt x="557574" y="3313354"/>
                  <a:pt x="559440" y="3315145"/>
                </a:cubicBezTo>
                <a:cubicBezTo>
                  <a:pt x="561307" y="3316935"/>
                  <a:pt x="563998" y="3317831"/>
                  <a:pt x="567514" y="3317831"/>
                </a:cubicBezTo>
                <a:cubicBezTo>
                  <a:pt x="568469" y="3317831"/>
                  <a:pt x="569424" y="3317793"/>
                  <a:pt x="570379" y="3317717"/>
                </a:cubicBezTo>
                <a:cubicBezTo>
                  <a:pt x="571334" y="3317641"/>
                  <a:pt x="572257" y="3317538"/>
                  <a:pt x="573147" y="3317407"/>
                </a:cubicBezTo>
                <a:cubicBezTo>
                  <a:pt x="574036" y="3317277"/>
                  <a:pt x="574888" y="3317131"/>
                  <a:pt x="575702" y="3316968"/>
                </a:cubicBezTo>
                <a:cubicBezTo>
                  <a:pt x="576516" y="3316805"/>
                  <a:pt x="577270" y="3316626"/>
                  <a:pt x="577965" y="3316431"/>
                </a:cubicBezTo>
                <a:lnTo>
                  <a:pt x="577965" y="3321086"/>
                </a:lnTo>
                <a:cubicBezTo>
                  <a:pt x="576424" y="3321520"/>
                  <a:pt x="574682" y="3321873"/>
                  <a:pt x="572739" y="3322144"/>
                </a:cubicBezTo>
                <a:cubicBezTo>
                  <a:pt x="570797" y="3322416"/>
                  <a:pt x="568784" y="3322551"/>
                  <a:pt x="566700" y="3322551"/>
                </a:cubicBezTo>
                <a:cubicBezTo>
                  <a:pt x="563901" y="3322551"/>
                  <a:pt x="561491" y="3322171"/>
                  <a:pt x="559473" y="3321412"/>
                </a:cubicBezTo>
                <a:cubicBezTo>
                  <a:pt x="557454" y="3320652"/>
                  <a:pt x="555799" y="3319551"/>
                  <a:pt x="554508" y="3318107"/>
                </a:cubicBezTo>
                <a:cubicBezTo>
                  <a:pt x="553217" y="3316664"/>
                  <a:pt x="552262" y="3314895"/>
                  <a:pt x="551643" y="3312801"/>
                </a:cubicBezTo>
                <a:cubicBezTo>
                  <a:pt x="551025" y="3310706"/>
                  <a:pt x="550715" y="3308335"/>
                  <a:pt x="550715" y="3305687"/>
                </a:cubicBezTo>
                <a:cubicBezTo>
                  <a:pt x="550715" y="3303386"/>
                  <a:pt x="551046" y="3301211"/>
                  <a:pt x="551708" y="3299160"/>
                </a:cubicBezTo>
                <a:cubicBezTo>
                  <a:pt x="552370" y="3297109"/>
                  <a:pt x="553336" y="3295307"/>
                  <a:pt x="554606" y="3293755"/>
                </a:cubicBezTo>
                <a:cubicBezTo>
                  <a:pt x="555875" y="3292203"/>
                  <a:pt x="557433" y="3290972"/>
                  <a:pt x="559278" y="3290060"/>
                </a:cubicBezTo>
                <a:cubicBezTo>
                  <a:pt x="561122" y="3289149"/>
                  <a:pt x="563217" y="3288693"/>
                  <a:pt x="565561" y="3288693"/>
                </a:cubicBezTo>
                <a:close/>
                <a:moveTo>
                  <a:pt x="461925" y="3288693"/>
                </a:moveTo>
                <a:cubicBezTo>
                  <a:pt x="463206" y="3288693"/>
                  <a:pt x="464628" y="3288763"/>
                  <a:pt x="466190" y="3288904"/>
                </a:cubicBezTo>
                <a:cubicBezTo>
                  <a:pt x="467753" y="3289045"/>
                  <a:pt x="469381" y="3289290"/>
                  <a:pt x="471074" y="3289637"/>
                </a:cubicBezTo>
                <a:lnTo>
                  <a:pt x="471074" y="3294683"/>
                </a:lnTo>
                <a:cubicBezTo>
                  <a:pt x="469294" y="3294249"/>
                  <a:pt x="467606" y="3293929"/>
                  <a:pt x="466011" y="3293723"/>
                </a:cubicBezTo>
                <a:cubicBezTo>
                  <a:pt x="464416" y="3293516"/>
                  <a:pt x="463032" y="3293413"/>
                  <a:pt x="461860" y="3293413"/>
                </a:cubicBezTo>
                <a:cubicBezTo>
                  <a:pt x="460449" y="3293413"/>
                  <a:pt x="459261" y="3293522"/>
                  <a:pt x="458295" y="3293739"/>
                </a:cubicBezTo>
                <a:cubicBezTo>
                  <a:pt x="457330" y="3293956"/>
                  <a:pt x="456548" y="3294254"/>
                  <a:pt x="455951" y="3294634"/>
                </a:cubicBezTo>
                <a:cubicBezTo>
                  <a:pt x="455354" y="3295014"/>
                  <a:pt x="454926" y="3295459"/>
                  <a:pt x="454665" y="3295969"/>
                </a:cubicBezTo>
                <a:cubicBezTo>
                  <a:pt x="454405" y="3296479"/>
                  <a:pt x="454275" y="3297027"/>
                  <a:pt x="454275" y="3297613"/>
                </a:cubicBezTo>
                <a:cubicBezTo>
                  <a:pt x="454275" y="3298199"/>
                  <a:pt x="454389" y="3298731"/>
                  <a:pt x="454616" y="3299208"/>
                </a:cubicBezTo>
                <a:cubicBezTo>
                  <a:pt x="454844" y="3299686"/>
                  <a:pt x="455268" y="3300147"/>
                  <a:pt x="455886" y="3300592"/>
                </a:cubicBezTo>
                <a:cubicBezTo>
                  <a:pt x="456505" y="3301037"/>
                  <a:pt x="457367" y="3301482"/>
                  <a:pt x="458474" y="3301927"/>
                </a:cubicBezTo>
                <a:cubicBezTo>
                  <a:pt x="459581" y="3302372"/>
                  <a:pt x="461024" y="3302855"/>
                  <a:pt x="462804" y="3303376"/>
                </a:cubicBezTo>
                <a:cubicBezTo>
                  <a:pt x="464736" y="3303940"/>
                  <a:pt x="466364" y="3304531"/>
                  <a:pt x="467688" y="3305150"/>
                </a:cubicBezTo>
                <a:cubicBezTo>
                  <a:pt x="469012" y="3305768"/>
                  <a:pt x="470086" y="3306458"/>
                  <a:pt x="470911" y="3307217"/>
                </a:cubicBezTo>
                <a:cubicBezTo>
                  <a:pt x="471736" y="3307977"/>
                  <a:pt x="472327" y="3308834"/>
                  <a:pt x="472685" y="3309789"/>
                </a:cubicBezTo>
                <a:cubicBezTo>
                  <a:pt x="473043" y="3310744"/>
                  <a:pt x="473222" y="3311829"/>
                  <a:pt x="473222" y="3313045"/>
                </a:cubicBezTo>
                <a:cubicBezTo>
                  <a:pt x="473222" y="3314195"/>
                  <a:pt x="473027" y="3315226"/>
                  <a:pt x="472636" y="3316138"/>
                </a:cubicBezTo>
                <a:cubicBezTo>
                  <a:pt x="472246" y="3317049"/>
                  <a:pt x="471714" y="3317858"/>
                  <a:pt x="471041" y="3318563"/>
                </a:cubicBezTo>
                <a:cubicBezTo>
                  <a:pt x="470368" y="3319268"/>
                  <a:pt x="469587" y="3319871"/>
                  <a:pt x="468697" y="3320370"/>
                </a:cubicBezTo>
                <a:cubicBezTo>
                  <a:pt x="467807" y="3320869"/>
                  <a:pt x="466858" y="3321282"/>
                  <a:pt x="465848" y="3321607"/>
                </a:cubicBezTo>
                <a:cubicBezTo>
                  <a:pt x="464839" y="3321933"/>
                  <a:pt x="463803" y="3322171"/>
                  <a:pt x="462739" y="3322323"/>
                </a:cubicBezTo>
                <a:cubicBezTo>
                  <a:pt x="461676" y="3322475"/>
                  <a:pt x="460634" y="3322551"/>
                  <a:pt x="459614" y="3322551"/>
                </a:cubicBezTo>
                <a:cubicBezTo>
                  <a:pt x="457400" y="3322551"/>
                  <a:pt x="455365" y="3322454"/>
                  <a:pt x="453509" y="3322258"/>
                </a:cubicBezTo>
                <a:cubicBezTo>
                  <a:pt x="451654" y="3322063"/>
                  <a:pt x="449836" y="3321748"/>
                  <a:pt x="448056" y="3321314"/>
                </a:cubicBezTo>
                <a:lnTo>
                  <a:pt x="448056" y="3316105"/>
                </a:lnTo>
                <a:cubicBezTo>
                  <a:pt x="449966" y="3316648"/>
                  <a:pt x="451865" y="3317060"/>
                  <a:pt x="453754" y="3317342"/>
                </a:cubicBezTo>
                <a:cubicBezTo>
                  <a:pt x="455642" y="3317624"/>
                  <a:pt x="457519" y="3317765"/>
                  <a:pt x="459386" y="3317765"/>
                </a:cubicBezTo>
                <a:cubicBezTo>
                  <a:pt x="462099" y="3317765"/>
                  <a:pt x="464107" y="3317396"/>
                  <a:pt x="465409" y="3316659"/>
                </a:cubicBezTo>
                <a:cubicBezTo>
                  <a:pt x="466711" y="3315921"/>
                  <a:pt x="467362" y="3314868"/>
                  <a:pt x="467362" y="3313501"/>
                </a:cubicBezTo>
                <a:cubicBezTo>
                  <a:pt x="467362" y="3312915"/>
                  <a:pt x="467259" y="3312388"/>
                  <a:pt x="467053" y="3311922"/>
                </a:cubicBezTo>
                <a:cubicBezTo>
                  <a:pt x="466847" y="3311455"/>
                  <a:pt x="466472" y="3311010"/>
                  <a:pt x="465930" y="3310587"/>
                </a:cubicBezTo>
                <a:cubicBezTo>
                  <a:pt x="465387" y="3310164"/>
                  <a:pt x="464546" y="3309724"/>
                  <a:pt x="463407" y="3309268"/>
                </a:cubicBezTo>
                <a:cubicBezTo>
                  <a:pt x="462267" y="3308812"/>
                  <a:pt x="460710" y="3308292"/>
                  <a:pt x="458735" y="3307706"/>
                </a:cubicBezTo>
                <a:cubicBezTo>
                  <a:pt x="457259" y="3307271"/>
                  <a:pt x="455897" y="3306778"/>
                  <a:pt x="454649" y="3306224"/>
                </a:cubicBezTo>
                <a:cubicBezTo>
                  <a:pt x="453401" y="3305671"/>
                  <a:pt x="452321" y="3305014"/>
                  <a:pt x="451410" y="3304255"/>
                </a:cubicBezTo>
                <a:cubicBezTo>
                  <a:pt x="450498" y="3303495"/>
                  <a:pt x="449782" y="3302605"/>
                  <a:pt x="449261" y="3301585"/>
                </a:cubicBezTo>
                <a:cubicBezTo>
                  <a:pt x="448740" y="3300565"/>
                  <a:pt x="448480" y="3299360"/>
                  <a:pt x="448480" y="3297971"/>
                </a:cubicBezTo>
                <a:cubicBezTo>
                  <a:pt x="448480" y="3297060"/>
                  <a:pt x="448691" y="3296061"/>
                  <a:pt x="449115" y="3294976"/>
                </a:cubicBezTo>
                <a:cubicBezTo>
                  <a:pt x="449538" y="3293891"/>
                  <a:pt x="450259" y="3292882"/>
                  <a:pt x="451279" y="3291948"/>
                </a:cubicBezTo>
                <a:cubicBezTo>
                  <a:pt x="452300" y="3291015"/>
                  <a:pt x="453678" y="3290239"/>
                  <a:pt x="455414" y="3289621"/>
                </a:cubicBezTo>
                <a:cubicBezTo>
                  <a:pt x="457150" y="3289002"/>
                  <a:pt x="459321" y="3288693"/>
                  <a:pt x="461925" y="3288693"/>
                </a:cubicBezTo>
                <a:close/>
                <a:moveTo>
                  <a:pt x="422556" y="3288693"/>
                </a:moveTo>
                <a:cubicBezTo>
                  <a:pt x="424531" y="3288693"/>
                  <a:pt x="426310" y="3288910"/>
                  <a:pt x="427895" y="3289344"/>
                </a:cubicBezTo>
                <a:cubicBezTo>
                  <a:pt x="429479" y="3289778"/>
                  <a:pt x="430819" y="3290440"/>
                  <a:pt x="431916" y="3291330"/>
                </a:cubicBezTo>
                <a:cubicBezTo>
                  <a:pt x="433012" y="3292220"/>
                  <a:pt x="433853" y="3293337"/>
                  <a:pt x="434439" y="3294683"/>
                </a:cubicBezTo>
                <a:cubicBezTo>
                  <a:pt x="435025" y="3296029"/>
                  <a:pt x="435318" y="3297613"/>
                  <a:pt x="435318" y="3299436"/>
                </a:cubicBezTo>
                <a:lnTo>
                  <a:pt x="435318" y="3321965"/>
                </a:lnTo>
                <a:lnTo>
                  <a:pt x="430239" y="3321965"/>
                </a:lnTo>
                <a:lnTo>
                  <a:pt x="430109" y="3317570"/>
                </a:lnTo>
                <a:cubicBezTo>
                  <a:pt x="428329" y="3319328"/>
                  <a:pt x="426522" y="3320598"/>
                  <a:pt x="424688" y="3321379"/>
                </a:cubicBezTo>
                <a:cubicBezTo>
                  <a:pt x="422854" y="3322161"/>
                  <a:pt x="420928" y="3322551"/>
                  <a:pt x="418909" y="3322551"/>
                </a:cubicBezTo>
                <a:cubicBezTo>
                  <a:pt x="417043" y="3322551"/>
                  <a:pt x="415448" y="3322312"/>
                  <a:pt x="414124" y="3321835"/>
                </a:cubicBezTo>
                <a:cubicBezTo>
                  <a:pt x="412800" y="3321357"/>
                  <a:pt x="411709" y="3320701"/>
                  <a:pt x="410852" y="3319865"/>
                </a:cubicBezTo>
                <a:cubicBezTo>
                  <a:pt x="409994" y="3319030"/>
                  <a:pt x="409365" y="3318048"/>
                  <a:pt x="408963" y="3316919"/>
                </a:cubicBezTo>
                <a:cubicBezTo>
                  <a:pt x="408562" y="3315790"/>
                  <a:pt x="408361" y="3314564"/>
                  <a:pt x="408361" y="3313240"/>
                </a:cubicBezTo>
                <a:cubicBezTo>
                  <a:pt x="408361" y="3309963"/>
                  <a:pt x="409582" y="3307396"/>
                  <a:pt x="412024" y="3305541"/>
                </a:cubicBezTo>
                <a:cubicBezTo>
                  <a:pt x="414465" y="3303685"/>
                  <a:pt x="418074" y="3302757"/>
                  <a:pt x="422849" y="3302757"/>
                </a:cubicBezTo>
                <a:lnTo>
                  <a:pt x="429620" y="3302757"/>
                </a:lnTo>
                <a:lnTo>
                  <a:pt x="429620" y="3299892"/>
                </a:lnTo>
                <a:cubicBezTo>
                  <a:pt x="429620" y="3297960"/>
                  <a:pt x="429002" y="3296414"/>
                  <a:pt x="427765" y="3295253"/>
                </a:cubicBezTo>
                <a:cubicBezTo>
                  <a:pt x="426528" y="3294092"/>
                  <a:pt x="424639" y="3293511"/>
                  <a:pt x="422100" y="3293511"/>
                </a:cubicBezTo>
                <a:cubicBezTo>
                  <a:pt x="420255" y="3293511"/>
                  <a:pt x="418437" y="3293717"/>
                  <a:pt x="416647" y="3294130"/>
                </a:cubicBezTo>
                <a:cubicBezTo>
                  <a:pt x="414856" y="3294542"/>
                  <a:pt x="413006" y="3295128"/>
                  <a:pt x="411096" y="3295888"/>
                </a:cubicBezTo>
                <a:lnTo>
                  <a:pt x="411096" y="3290776"/>
                </a:lnTo>
                <a:cubicBezTo>
                  <a:pt x="411812" y="3290516"/>
                  <a:pt x="412610" y="3290261"/>
                  <a:pt x="413489" y="3290011"/>
                </a:cubicBezTo>
                <a:cubicBezTo>
                  <a:pt x="414368" y="3289762"/>
                  <a:pt x="415296" y="3289539"/>
                  <a:pt x="416272" y="3289344"/>
                </a:cubicBezTo>
                <a:cubicBezTo>
                  <a:pt x="417249" y="3289149"/>
                  <a:pt x="418269" y="3288991"/>
                  <a:pt x="419332" y="3288872"/>
                </a:cubicBezTo>
                <a:cubicBezTo>
                  <a:pt x="420396" y="3288752"/>
                  <a:pt x="421470" y="3288693"/>
                  <a:pt x="422556" y="3288693"/>
                </a:cubicBezTo>
                <a:close/>
                <a:moveTo>
                  <a:pt x="317911" y="3288693"/>
                </a:moveTo>
                <a:cubicBezTo>
                  <a:pt x="320190" y="3288693"/>
                  <a:pt x="322208" y="3289051"/>
                  <a:pt x="323966" y="3289767"/>
                </a:cubicBezTo>
                <a:cubicBezTo>
                  <a:pt x="325724" y="3290483"/>
                  <a:pt x="327206" y="3291498"/>
                  <a:pt x="328410" y="3292811"/>
                </a:cubicBezTo>
                <a:cubicBezTo>
                  <a:pt x="329615" y="3294124"/>
                  <a:pt x="330526" y="3295719"/>
                  <a:pt x="331145" y="3297597"/>
                </a:cubicBezTo>
                <a:cubicBezTo>
                  <a:pt x="331764" y="3299474"/>
                  <a:pt x="332073" y="3301574"/>
                  <a:pt x="332073" y="3303897"/>
                </a:cubicBezTo>
                <a:cubicBezTo>
                  <a:pt x="332073" y="3304700"/>
                  <a:pt x="332062" y="3305372"/>
                  <a:pt x="332040" y="3305915"/>
                </a:cubicBezTo>
                <a:cubicBezTo>
                  <a:pt x="332019" y="3306458"/>
                  <a:pt x="331986" y="3306968"/>
                  <a:pt x="331943" y="3307445"/>
                </a:cubicBezTo>
                <a:lnTo>
                  <a:pt x="308990" y="3307445"/>
                </a:lnTo>
                <a:cubicBezTo>
                  <a:pt x="308990" y="3310788"/>
                  <a:pt x="309924" y="3313354"/>
                  <a:pt x="311790" y="3315145"/>
                </a:cubicBezTo>
                <a:cubicBezTo>
                  <a:pt x="313657" y="3316935"/>
                  <a:pt x="316348" y="3317831"/>
                  <a:pt x="319864" y="3317831"/>
                </a:cubicBezTo>
                <a:cubicBezTo>
                  <a:pt x="320819" y="3317831"/>
                  <a:pt x="321774" y="3317793"/>
                  <a:pt x="322729" y="3317717"/>
                </a:cubicBezTo>
                <a:cubicBezTo>
                  <a:pt x="323684" y="3317641"/>
                  <a:pt x="324607" y="3317538"/>
                  <a:pt x="325496" y="3317407"/>
                </a:cubicBezTo>
                <a:cubicBezTo>
                  <a:pt x="326386" y="3317277"/>
                  <a:pt x="327238" y="3317131"/>
                  <a:pt x="328052" y="3316968"/>
                </a:cubicBezTo>
                <a:cubicBezTo>
                  <a:pt x="328866" y="3316805"/>
                  <a:pt x="329620" y="3316626"/>
                  <a:pt x="330315" y="3316431"/>
                </a:cubicBezTo>
                <a:lnTo>
                  <a:pt x="330315" y="3321086"/>
                </a:lnTo>
                <a:cubicBezTo>
                  <a:pt x="328774" y="3321520"/>
                  <a:pt x="327032" y="3321873"/>
                  <a:pt x="325090" y="3322144"/>
                </a:cubicBezTo>
                <a:cubicBezTo>
                  <a:pt x="323147" y="3322416"/>
                  <a:pt x="321134" y="3322551"/>
                  <a:pt x="319050" y="3322551"/>
                </a:cubicBezTo>
                <a:cubicBezTo>
                  <a:pt x="316251" y="3322551"/>
                  <a:pt x="313841" y="3322171"/>
                  <a:pt x="311823" y="3321412"/>
                </a:cubicBezTo>
                <a:cubicBezTo>
                  <a:pt x="309804" y="3320652"/>
                  <a:pt x="308149" y="3319551"/>
                  <a:pt x="306858" y="3318107"/>
                </a:cubicBezTo>
                <a:cubicBezTo>
                  <a:pt x="305567" y="3316664"/>
                  <a:pt x="304612" y="3314895"/>
                  <a:pt x="303993" y="3312801"/>
                </a:cubicBezTo>
                <a:cubicBezTo>
                  <a:pt x="303375" y="3310706"/>
                  <a:pt x="303065" y="3308335"/>
                  <a:pt x="303065" y="3305687"/>
                </a:cubicBezTo>
                <a:cubicBezTo>
                  <a:pt x="303065" y="3303386"/>
                  <a:pt x="303396" y="3301211"/>
                  <a:pt x="304058" y="3299160"/>
                </a:cubicBezTo>
                <a:cubicBezTo>
                  <a:pt x="304720" y="3297109"/>
                  <a:pt x="305686" y="3295307"/>
                  <a:pt x="306956" y="3293755"/>
                </a:cubicBezTo>
                <a:cubicBezTo>
                  <a:pt x="308225" y="3292203"/>
                  <a:pt x="309783" y="3290972"/>
                  <a:pt x="311628" y="3290060"/>
                </a:cubicBezTo>
                <a:cubicBezTo>
                  <a:pt x="313472" y="3289149"/>
                  <a:pt x="315567" y="3288693"/>
                  <a:pt x="317911" y="3288693"/>
                </a:cubicBezTo>
                <a:close/>
                <a:moveTo>
                  <a:pt x="251236" y="3288693"/>
                </a:moveTo>
                <a:cubicBezTo>
                  <a:pt x="253580" y="3288693"/>
                  <a:pt x="255680" y="3289056"/>
                  <a:pt x="257536" y="3289783"/>
                </a:cubicBezTo>
                <a:cubicBezTo>
                  <a:pt x="259391" y="3290510"/>
                  <a:pt x="260965" y="3291574"/>
                  <a:pt x="262256" y="3292974"/>
                </a:cubicBezTo>
                <a:cubicBezTo>
                  <a:pt x="263548" y="3294374"/>
                  <a:pt x="264535" y="3296116"/>
                  <a:pt x="265219" y="3298199"/>
                </a:cubicBezTo>
                <a:cubicBezTo>
                  <a:pt x="265902" y="3300283"/>
                  <a:pt x="266244" y="3302670"/>
                  <a:pt x="266244" y="3305362"/>
                </a:cubicBezTo>
                <a:cubicBezTo>
                  <a:pt x="266244" y="3307901"/>
                  <a:pt x="265886" y="3310229"/>
                  <a:pt x="265170" y="3312345"/>
                </a:cubicBezTo>
                <a:cubicBezTo>
                  <a:pt x="264454" y="3314461"/>
                  <a:pt x="263423" y="3316273"/>
                  <a:pt x="262077" y="3317782"/>
                </a:cubicBezTo>
                <a:cubicBezTo>
                  <a:pt x="260731" y="3319290"/>
                  <a:pt x="259093" y="3320462"/>
                  <a:pt x="257161" y="3321298"/>
                </a:cubicBezTo>
                <a:cubicBezTo>
                  <a:pt x="255229" y="3322133"/>
                  <a:pt x="253037" y="3322551"/>
                  <a:pt x="250585" y="3322551"/>
                </a:cubicBezTo>
                <a:cubicBezTo>
                  <a:pt x="248241" y="3322551"/>
                  <a:pt x="246141" y="3322188"/>
                  <a:pt x="244285" y="3321461"/>
                </a:cubicBezTo>
                <a:cubicBezTo>
                  <a:pt x="242429" y="3320733"/>
                  <a:pt x="240856" y="3319665"/>
                  <a:pt x="239565" y="3318254"/>
                </a:cubicBezTo>
                <a:cubicBezTo>
                  <a:pt x="238273" y="3316843"/>
                  <a:pt x="237286" y="3315096"/>
                  <a:pt x="236602" y="3313012"/>
                </a:cubicBezTo>
                <a:cubicBezTo>
                  <a:pt x="235918" y="3310929"/>
                  <a:pt x="235576" y="3308530"/>
                  <a:pt x="235576" y="3305817"/>
                </a:cubicBezTo>
                <a:cubicBezTo>
                  <a:pt x="235576" y="3303278"/>
                  <a:pt x="235934" y="3300961"/>
                  <a:pt x="236651" y="3298867"/>
                </a:cubicBezTo>
                <a:cubicBezTo>
                  <a:pt x="237367" y="3296772"/>
                  <a:pt x="238398" y="3294971"/>
                  <a:pt x="239744" y="3293462"/>
                </a:cubicBezTo>
                <a:cubicBezTo>
                  <a:pt x="241089" y="3291954"/>
                  <a:pt x="242728" y="3290782"/>
                  <a:pt x="244660" y="3289946"/>
                </a:cubicBezTo>
                <a:cubicBezTo>
                  <a:pt x="246591" y="3289111"/>
                  <a:pt x="248783" y="3288693"/>
                  <a:pt x="251236" y="3288693"/>
                </a:cubicBezTo>
                <a:close/>
                <a:moveTo>
                  <a:pt x="151084" y="3288693"/>
                </a:moveTo>
                <a:cubicBezTo>
                  <a:pt x="154470" y="3288693"/>
                  <a:pt x="157036" y="3289789"/>
                  <a:pt x="158783" y="3291981"/>
                </a:cubicBezTo>
                <a:cubicBezTo>
                  <a:pt x="160531" y="3294173"/>
                  <a:pt x="161339" y="3297429"/>
                  <a:pt x="161209" y="3301748"/>
                </a:cubicBezTo>
                <a:lnTo>
                  <a:pt x="155479" y="3301748"/>
                </a:lnTo>
                <a:cubicBezTo>
                  <a:pt x="155544" y="3298883"/>
                  <a:pt x="155126" y="3296805"/>
                  <a:pt x="154226" y="3295513"/>
                </a:cubicBezTo>
                <a:cubicBezTo>
                  <a:pt x="153325" y="3294222"/>
                  <a:pt x="152006" y="3293576"/>
                  <a:pt x="150270" y="3293576"/>
                </a:cubicBezTo>
                <a:cubicBezTo>
                  <a:pt x="149510" y="3293576"/>
                  <a:pt x="148745" y="3293712"/>
                  <a:pt x="147975" y="3293983"/>
                </a:cubicBezTo>
                <a:cubicBezTo>
                  <a:pt x="147204" y="3294254"/>
                  <a:pt x="146412" y="3294689"/>
                  <a:pt x="145598" y="3295285"/>
                </a:cubicBezTo>
                <a:cubicBezTo>
                  <a:pt x="144784" y="3295882"/>
                  <a:pt x="143922" y="3296647"/>
                  <a:pt x="143010" y="3297581"/>
                </a:cubicBezTo>
                <a:cubicBezTo>
                  <a:pt x="142098" y="3298514"/>
                  <a:pt x="141122" y="3299642"/>
                  <a:pt x="140080" y="3300966"/>
                </a:cubicBezTo>
                <a:lnTo>
                  <a:pt x="140080" y="3321965"/>
                </a:lnTo>
                <a:lnTo>
                  <a:pt x="134350" y="3321965"/>
                </a:lnTo>
                <a:lnTo>
                  <a:pt x="134350" y="3289279"/>
                </a:lnTo>
                <a:lnTo>
                  <a:pt x="139526" y="3289279"/>
                </a:lnTo>
                <a:lnTo>
                  <a:pt x="139689" y="3295302"/>
                </a:lnTo>
                <a:cubicBezTo>
                  <a:pt x="141621" y="3292979"/>
                  <a:pt x="143525" y="3291297"/>
                  <a:pt x="145403" y="3290255"/>
                </a:cubicBezTo>
                <a:cubicBezTo>
                  <a:pt x="147280" y="3289214"/>
                  <a:pt x="149174" y="3288693"/>
                  <a:pt x="151084" y="3288693"/>
                </a:cubicBezTo>
                <a:close/>
                <a:moveTo>
                  <a:pt x="70261" y="3288693"/>
                </a:moveTo>
                <a:cubicBezTo>
                  <a:pt x="72605" y="3288693"/>
                  <a:pt x="74705" y="3289056"/>
                  <a:pt x="76561" y="3289783"/>
                </a:cubicBezTo>
                <a:cubicBezTo>
                  <a:pt x="78416" y="3290510"/>
                  <a:pt x="79990" y="3291574"/>
                  <a:pt x="81281" y="3292974"/>
                </a:cubicBezTo>
                <a:cubicBezTo>
                  <a:pt x="82573" y="3294374"/>
                  <a:pt x="83560" y="3296116"/>
                  <a:pt x="84244" y="3298199"/>
                </a:cubicBezTo>
                <a:cubicBezTo>
                  <a:pt x="84927" y="3300283"/>
                  <a:pt x="85269" y="3302670"/>
                  <a:pt x="85269" y="3305362"/>
                </a:cubicBezTo>
                <a:cubicBezTo>
                  <a:pt x="85269" y="3307901"/>
                  <a:pt x="84911" y="3310229"/>
                  <a:pt x="84195" y="3312345"/>
                </a:cubicBezTo>
                <a:cubicBezTo>
                  <a:pt x="83479" y="3314461"/>
                  <a:pt x="82448" y="3316273"/>
                  <a:pt x="81102" y="3317782"/>
                </a:cubicBezTo>
                <a:cubicBezTo>
                  <a:pt x="79756" y="3319290"/>
                  <a:pt x="78118" y="3320462"/>
                  <a:pt x="76186" y="3321298"/>
                </a:cubicBezTo>
                <a:cubicBezTo>
                  <a:pt x="74254" y="3322133"/>
                  <a:pt x="72062" y="3322551"/>
                  <a:pt x="69610" y="3322551"/>
                </a:cubicBezTo>
                <a:cubicBezTo>
                  <a:pt x="67266" y="3322551"/>
                  <a:pt x="65166" y="3322188"/>
                  <a:pt x="63310" y="3321461"/>
                </a:cubicBezTo>
                <a:cubicBezTo>
                  <a:pt x="61454" y="3320733"/>
                  <a:pt x="59881" y="3319665"/>
                  <a:pt x="58589" y="3318254"/>
                </a:cubicBezTo>
                <a:cubicBezTo>
                  <a:pt x="57298" y="3316843"/>
                  <a:pt x="56311" y="3315096"/>
                  <a:pt x="55627" y="3313012"/>
                </a:cubicBezTo>
                <a:cubicBezTo>
                  <a:pt x="54943" y="3310929"/>
                  <a:pt x="54601" y="3308530"/>
                  <a:pt x="54601" y="3305817"/>
                </a:cubicBezTo>
                <a:cubicBezTo>
                  <a:pt x="54601" y="3303278"/>
                  <a:pt x="54959" y="3300961"/>
                  <a:pt x="55676" y="3298867"/>
                </a:cubicBezTo>
                <a:cubicBezTo>
                  <a:pt x="56392" y="3296772"/>
                  <a:pt x="57423" y="3294971"/>
                  <a:pt x="58769" y="3293462"/>
                </a:cubicBezTo>
                <a:cubicBezTo>
                  <a:pt x="60114" y="3291954"/>
                  <a:pt x="61753" y="3290782"/>
                  <a:pt x="63685" y="3289946"/>
                </a:cubicBezTo>
                <a:cubicBezTo>
                  <a:pt x="65616" y="3289111"/>
                  <a:pt x="67808" y="3288693"/>
                  <a:pt x="70261" y="3288693"/>
                </a:cubicBezTo>
                <a:close/>
                <a:moveTo>
                  <a:pt x="1035481" y="3279414"/>
                </a:moveTo>
                <a:lnTo>
                  <a:pt x="1066539" y="3279414"/>
                </a:lnTo>
                <a:lnTo>
                  <a:pt x="1066539" y="3284363"/>
                </a:lnTo>
                <a:lnTo>
                  <a:pt x="1053940" y="3284363"/>
                </a:lnTo>
                <a:lnTo>
                  <a:pt x="1053940" y="3321965"/>
                </a:lnTo>
                <a:lnTo>
                  <a:pt x="1048080" y="3321965"/>
                </a:lnTo>
                <a:lnTo>
                  <a:pt x="1048080" y="3284363"/>
                </a:lnTo>
                <a:lnTo>
                  <a:pt x="1035481" y="3284363"/>
                </a:lnTo>
                <a:close/>
                <a:moveTo>
                  <a:pt x="13506" y="3279414"/>
                </a:moveTo>
                <a:lnTo>
                  <a:pt x="20506" y="3279414"/>
                </a:lnTo>
                <a:lnTo>
                  <a:pt x="28970" y="3294976"/>
                </a:lnTo>
                <a:lnTo>
                  <a:pt x="32096" y="3301227"/>
                </a:lnTo>
                <a:lnTo>
                  <a:pt x="34961" y="3295562"/>
                </a:lnTo>
                <a:lnTo>
                  <a:pt x="43523" y="3279414"/>
                </a:lnTo>
                <a:lnTo>
                  <a:pt x="50164" y="3279414"/>
                </a:lnTo>
                <a:lnTo>
                  <a:pt x="34765" y="3306761"/>
                </a:lnTo>
                <a:lnTo>
                  <a:pt x="34765" y="3321965"/>
                </a:lnTo>
                <a:lnTo>
                  <a:pt x="28905" y="3321965"/>
                </a:lnTo>
                <a:lnTo>
                  <a:pt x="28905" y="3306631"/>
                </a:lnTo>
                <a:close/>
                <a:moveTo>
                  <a:pt x="1611520" y="3278828"/>
                </a:moveTo>
                <a:lnTo>
                  <a:pt x="1611520" y="3289279"/>
                </a:lnTo>
                <a:lnTo>
                  <a:pt x="1626203" y="3289279"/>
                </a:lnTo>
                <a:lnTo>
                  <a:pt x="1626203" y="3294032"/>
                </a:lnTo>
                <a:lnTo>
                  <a:pt x="1611520" y="3294032"/>
                </a:lnTo>
                <a:lnTo>
                  <a:pt x="1611520" y="3310636"/>
                </a:lnTo>
                <a:cubicBezTo>
                  <a:pt x="1611520" y="3312980"/>
                  <a:pt x="1612144" y="3314732"/>
                  <a:pt x="1613392" y="3315893"/>
                </a:cubicBezTo>
                <a:cubicBezTo>
                  <a:pt x="1614640" y="3317055"/>
                  <a:pt x="1616480" y="3317635"/>
                  <a:pt x="1618910" y="3317635"/>
                </a:cubicBezTo>
                <a:cubicBezTo>
                  <a:pt x="1619952" y="3317635"/>
                  <a:pt x="1621092" y="3317554"/>
                  <a:pt x="1622329" y="3317391"/>
                </a:cubicBezTo>
                <a:cubicBezTo>
                  <a:pt x="1623566" y="3317228"/>
                  <a:pt x="1624857" y="3316973"/>
                  <a:pt x="1626203" y="3316626"/>
                </a:cubicBezTo>
                <a:lnTo>
                  <a:pt x="1626203" y="3321509"/>
                </a:lnTo>
                <a:cubicBezTo>
                  <a:pt x="1624922" y="3321835"/>
                  <a:pt x="1623599" y="3322068"/>
                  <a:pt x="1622231" y="3322209"/>
                </a:cubicBezTo>
                <a:cubicBezTo>
                  <a:pt x="1620864" y="3322350"/>
                  <a:pt x="1619475" y="3322421"/>
                  <a:pt x="1618064" y="3322421"/>
                </a:cubicBezTo>
                <a:cubicBezTo>
                  <a:pt x="1613962" y="3322421"/>
                  <a:pt x="1610902" y="3321493"/>
                  <a:pt x="1608883" y="3319637"/>
                </a:cubicBezTo>
                <a:cubicBezTo>
                  <a:pt x="1606865" y="3317782"/>
                  <a:pt x="1605855" y="3314933"/>
                  <a:pt x="1605855" y="3311091"/>
                </a:cubicBezTo>
                <a:lnTo>
                  <a:pt x="1605855" y="3294032"/>
                </a:lnTo>
                <a:lnTo>
                  <a:pt x="1596707" y="3294032"/>
                </a:lnTo>
                <a:lnTo>
                  <a:pt x="1596707" y="3289279"/>
                </a:lnTo>
                <a:lnTo>
                  <a:pt x="1605855" y="3289279"/>
                </a:lnTo>
                <a:lnTo>
                  <a:pt x="1605855" y="3280293"/>
                </a:lnTo>
                <a:close/>
                <a:moveTo>
                  <a:pt x="278020" y="3278828"/>
                </a:moveTo>
                <a:lnTo>
                  <a:pt x="278020" y="3289279"/>
                </a:lnTo>
                <a:lnTo>
                  <a:pt x="292703" y="3289279"/>
                </a:lnTo>
                <a:lnTo>
                  <a:pt x="292703" y="3294032"/>
                </a:lnTo>
                <a:lnTo>
                  <a:pt x="278020" y="3294032"/>
                </a:lnTo>
                <a:lnTo>
                  <a:pt x="278020" y="3310636"/>
                </a:lnTo>
                <a:cubicBezTo>
                  <a:pt x="278020" y="3312980"/>
                  <a:pt x="278644" y="3314732"/>
                  <a:pt x="279892" y="3315893"/>
                </a:cubicBezTo>
                <a:cubicBezTo>
                  <a:pt x="281140" y="3317055"/>
                  <a:pt x="282980" y="3317635"/>
                  <a:pt x="285411" y="3317635"/>
                </a:cubicBezTo>
                <a:cubicBezTo>
                  <a:pt x="286452" y="3317635"/>
                  <a:pt x="287592" y="3317554"/>
                  <a:pt x="288829" y="3317391"/>
                </a:cubicBezTo>
                <a:cubicBezTo>
                  <a:pt x="290066" y="3317228"/>
                  <a:pt x="291357" y="3316973"/>
                  <a:pt x="292703" y="3316626"/>
                </a:cubicBezTo>
                <a:lnTo>
                  <a:pt x="292703" y="3321509"/>
                </a:lnTo>
                <a:cubicBezTo>
                  <a:pt x="291423" y="3321835"/>
                  <a:pt x="290099" y="3322068"/>
                  <a:pt x="288731" y="3322209"/>
                </a:cubicBezTo>
                <a:cubicBezTo>
                  <a:pt x="287364" y="3322350"/>
                  <a:pt x="285975" y="3322421"/>
                  <a:pt x="284564" y="3322421"/>
                </a:cubicBezTo>
                <a:cubicBezTo>
                  <a:pt x="280462" y="3322421"/>
                  <a:pt x="277402" y="3321493"/>
                  <a:pt x="275383" y="3319637"/>
                </a:cubicBezTo>
                <a:cubicBezTo>
                  <a:pt x="273365" y="3317782"/>
                  <a:pt x="272356" y="3314933"/>
                  <a:pt x="272356" y="3311091"/>
                </a:cubicBezTo>
                <a:lnTo>
                  <a:pt x="272356" y="3294032"/>
                </a:lnTo>
                <a:lnTo>
                  <a:pt x="263207" y="3294032"/>
                </a:lnTo>
                <a:lnTo>
                  <a:pt x="263207" y="3289279"/>
                </a:lnTo>
                <a:lnTo>
                  <a:pt x="272356" y="3289279"/>
                </a:lnTo>
                <a:lnTo>
                  <a:pt x="272356" y="3280293"/>
                </a:lnTo>
                <a:close/>
                <a:moveTo>
                  <a:pt x="1742819" y="3275963"/>
                </a:moveTo>
                <a:lnTo>
                  <a:pt x="1749689" y="3275963"/>
                </a:lnTo>
                <a:lnTo>
                  <a:pt x="1748810" y="3309496"/>
                </a:lnTo>
                <a:lnTo>
                  <a:pt x="1743796" y="3309496"/>
                </a:lnTo>
                <a:close/>
                <a:moveTo>
                  <a:pt x="1181481" y="3275963"/>
                </a:moveTo>
                <a:lnTo>
                  <a:pt x="1187146" y="3275963"/>
                </a:lnTo>
                <a:lnTo>
                  <a:pt x="1187146" y="3304222"/>
                </a:lnTo>
                <a:lnTo>
                  <a:pt x="1201829" y="3289279"/>
                </a:lnTo>
                <a:lnTo>
                  <a:pt x="1209317" y="3289279"/>
                </a:lnTo>
                <a:lnTo>
                  <a:pt x="1193983" y="3304352"/>
                </a:lnTo>
                <a:lnTo>
                  <a:pt x="1210163" y="3321965"/>
                </a:lnTo>
                <a:lnTo>
                  <a:pt x="1202382" y="3321965"/>
                </a:lnTo>
                <a:lnTo>
                  <a:pt x="1187146" y="3304450"/>
                </a:lnTo>
                <a:lnTo>
                  <a:pt x="1187146" y="3321965"/>
                </a:lnTo>
                <a:lnTo>
                  <a:pt x="1181481" y="3321965"/>
                </a:lnTo>
                <a:close/>
                <a:moveTo>
                  <a:pt x="1075990" y="3275963"/>
                </a:moveTo>
                <a:lnTo>
                  <a:pt x="1081655" y="3275963"/>
                </a:lnTo>
                <a:lnTo>
                  <a:pt x="1081655" y="3289279"/>
                </a:lnTo>
                <a:lnTo>
                  <a:pt x="1081459" y="3294423"/>
                </a:lnTo>
                <a:cubicBezTo>
                  <a:pt x="1082349" y="3293359"/>
                  <a:pt x="1083223" y="3292464"/>
                  <a:pt x="1084080" y="3291737"/>
                </a:cubicBezTo>
                <a:cubicBezTo>
                  <a:pt x="1084938" y="3291010"/>
                  <a:pt x="1085795" y="3290418"/>
                  <a:pt x="1086652" y="3289962"/>
                </a:cubicBezTo>
                <a:cubicBezTo>
                  <a:pt x="1087509" y="3289507"/>
                  <a:pt x="1088383" y="3289181"/>
                  <a:pt x="1089273" y="3288986"/>
                </a:cubicBezTo>
                <a:cubicBezTo>
                  <a:pt x="1090163" y="3288790"/>
                  <a:pt x="1091085" y="3288693"/>
                  <a:pt x="1092040" y="3288693"/>
                </a:cubicBezTo>
                <a:cubicBezTo>
                  <a:pt x="1095296" y="3288693"/>
                  <a:pt x="1097813" y="3289686"/>
                  <a:pt x="1099593" y="3291672"/>
                </a:cubicBezTo>
                <a:cubicBezTo>
                  <a:pt x="1101373" y="3293658"/>
                  <a:pt x="1102263" y="3296647"/>
                  <a:pt x="1102263" y="3300641"/>
                </a:cubicBezTo>
                <a:lnTo>
                  <a:pt x="1102263" y="3321965"/>
                </a:lnTo>
                <a:lnTo>
                  <a:pt x="1096598" y="3321965"/>
                </a:lnTo>
                <a:lnTo>
                  <a:pt x="1096598" y="3301097"/>
                </a:lnTo>
                <a:cubicBezTo>
                  <a:pt x="1096598" y="3298579"/>
                  <a:pt x="1096126" y="3296696"/>
                  <a:pt x="1095182" y="3295448"/>
                </a:cubicBezTo>
                <a:cubicBezTo>
                  <a:pt x="1094238" y="3294200"/>
                  <a:pt x="1092887" y="3293576"/>
                  <a:pt x="1091129" y="3293576"/>
                </a:cubicBezTo>
                <a:cubicBezTo>
                  <a:pt x="1090369" y="3293576"/>
                  <a:pt x="1089658" y="3293679"/>
                  <a:pt x="1088996" y="3293886"/>
                </a:cubicBezTo>
                <a:cubicBezTo>
                  <a:pt x="1088334" y="3294092"/>
                  <a:pt x="1087645" y="3294450"/>
                  <a:pt x="1086929" y="3294960"/>
                </a:cubicBezTo>
                <a:cubicBezTo>
                  <a:pt x="1086213" y="3295470"/>
                  <a:pt x="1085431" y="3296159"/>
                  <a:pt x="1084585" y="3297027"/>
                </a:cubicBezTo>
                <a:cubicBezTo>
                  <a:pt x="1083738" y="3297895"/>
                  <a:pt x="1082762" y="3298981"/>
                  <a:pt x="1081655" y="3300283"/>
                </a:cubicBezTo>
                <a:lnTo>
                  <a:pt x="1081655" y="3321965"/>
                </a:lnTo>
                <a:lnTo>
                  <a:pt x="1075990" y="3321965"/>
                </a:lnTo>
                <a:close/>
                <a:moveTo>
                  <a:pt x="953495" y="3275963"/>
                </a:moveTo>
                <a:lnTo>
                  <a:pt x="959193" y="3275963"/>
                </a:lnTo>
                <a:lnTo>
                  <a:pt x="959193" y="3321965"/>
                </a:lnTo>
                <a:lnTo>
                  <a:pt x="954114" y="3321965"/>
                </a:lnTo>
                <a:lnTo>
                  <a:pt x="953918" y="3315780"/>
                </a:lnTo>
                <a:cubicBezTo>
                  <a:pt x="952334" y="3318080"/>
                  <a:pt x="950619" y="3319784"/>
                  <a:pt x="948775" y="3320891"/>
                </a:cubicBezTo>
                <a:cubicBezTo>
                  <a:pt x="946930" y="3321998"/>
                  <a:pt x="944933" y="3322551"/>
                  <a:pt x="942784" y="3322551"/>
                </a:cubicBezTo>
                <a:cubicBezTo>
                  <a:pt x="940918" y="3322551"/>
                  <a:pt x="939274" y="3322161"/>
                  <a:pt x="937852" y="3321379"/>
                </a:cubicBezTo>
                <a:cubicBezTo>
                  <a:pt x="936430" y="3320598"/>
                  <a:pt x="935247" y="3319496"/>
                  <a:pt x="934303" y="3318075"/>
                </a:cubicBezTo>
                <a:cubicBezTo>
                  <a:pt x="933359" y="3316653"/>
                  <a:pt x="932648" y="3314944"/>
                  <a:pt x="932171" y="3312947"/>
                </a:cubicBezTo>
                <a:cubicBezTo>
                  <a:pt x="931693" y="3310950"/>
                  <a:pt x="931455" y="3308736"/>
                  <a:pt x="931455" y="3306306"/>
                </a:cubicBezTo>
                <a:cubicBezTo>
                  <a:pt x="931455" y="3303528"/>
                  <a:pt x="931834" y="3301059"/>
                  <a:pt x="932594" y="3298899"/>
                </a:cubicBezTo>
                <a:cubicBezTo>
                  <a:pt x="933354" y="3296740"/>
                  <a:pt x="934434" y="3294916"/>
                  <a:pt x="935834" y="3293430"/>
                </a:cubicBezTo>
                <a:cubicBezTo>
                  <a:pt x="937233" y="3291943"/>
                  <a:pt x="938915" y="3290814"/>
                  <a:pt x="940880" y="3290044"/>
                </a:cubicBezTo>
                <a:cubicBezTo>
                  <a:pt x="942844" y="3289273"/>
                  <a:pt x="945031" y="3288888"/>
                  <a:pt x="947440" y="3288888"/>
                </a:cubicBezTo>
                <a:cubicBezTo>
                  <a:pt x="948482" y="3288888"/>
                  <a:pt x="949507" y="3288953"/>
                  <a:pt x="950516" y="3289083"/>
                </a:cubicBezTo>
                <a:cubicBezTo>
                  <a:pt x="951526" y="3289214"/>
                  <a:pt x="952519" y="3289420"/>
                  <a:pt x="953495" y="3289702"/>
                </a:cubicBezTo>
                <a:close/>
                <a:moveTo>
                  <a:pt x="886820" y="3275963"/>
                </a:moveTo>
                <a:lnTo>
                  <a:pt x="892518" y="3275963"/>
                </a:lnTo>
                <a:lnTo>
                  <a:pt x="892518" y="3321965"/>
                </a:lnTo>
                <a:lnTo>
                  <a:pt x="887439" y="3321965"/>
                </a:lnTo>
                <a:lnTo>
                  <a:pt x="887243" y="3315780"/>
                </a:lnTo>
                <a:cubicBezTo>
                  <a:pt x="885659" y="3318080"/>
                  <a:pt x="883944" y="3319784"/>
                  <a:pt x="882100" y="3320891"/>
                </a:cubicBezTo>
                <a:cubicBezTo>
                  <a:pt x="880255" y="3321998"/>
                  <a:pt x="878258" y="3322551"/>
                  <a:pt x="876109" y="3322551"/>
                </a:cubicBezTo>
                <a:cubicBezTo>
                  <a:pt x="874243" y="3322551"/>
                  <a:pt x="872599" y="3322161"/>
                  <a:pt x="871177" y="3321379"/>
                </a:cubicBezTo>
                <a:cubicBezTo>
                  <a:pt x="869755" y="3320598"/>
                  <a:pt x="868573" y="3319496"/>
                  <a:pt x="867628" y="3318075"/>
                </a:cubicBezTo>
                <a:cubicBezTo>
                  <a:pt x="866684" y="3316653"/>
                  <a:pt x="865973" y="3314944"/>
                  <a:pt x="865496" y="3312947"/>
                </a:cubicBezTo>
                <a:cubicBezTo>
                  <a:pt x="865018" y="3310950"/>
                  <a:pt x="864780" y="3308736"/>
                  <a:pt x="864780" y="3306306"/>
                </a:cubicBezTo>
                <a:cubicBezTo>
                  <a:pt x="864780" y="3303528"/>
                  <a:pt x="865159" y="3301059"/>
                  <a:pt x="865919" y="3298899"/>
                </a:cubicBezTo>
                <a:cubicBezTo>
                  <a:pt x="866679" y="3296740"/>
                  <a:pt x="867759" y="3294916"/>
                  <a:pt x="869159" y="3293430"/>
                </a:cubicBezTo>
                <a:cubicBezTo>
                  <a:pt x="870558" y="3291943"/>
                  <a:pt x="872240" y="3290814"/>
                  <a:pt x="874205" y="3290044"/>
                </a:cubicBezTo>
                <a:cubicBezTo>
                  <a:pt x="876169" y="3289273"/>
                  <a:pt x="878356" y="3288888"/>
                  <a:pt x="880765" y="3288888"/>
                </a:cubicBezTo>
                <a:cubicBezTo>
                  <a:pt x="881807" y="3288888"/>
                  <a:pt x="882832" y="3288953"/>
                  <a:pt x="883841" y="3289083"/>
                </a:cubicBezTo>
                <a:cubicBezTo>
                  <a:pt x="884851" y="3289214"/>
                  <a:pt x="885844" y="3289420"/>
                  <a:pt x="886820" y="3289702"/>
                </a:cubicBezTo>
                <a:close/>
                <a:moveTo>
                  <a:pt x="514015" y="3275963"/>
                </a:moveTo>
                <a:lnTo>
                  <a:pt x="519680" y="3275963"/>
                </a:lnTo>
                <a:lnTo>
                  <a:pt x="519680" y="3288628"/>
                </a:lnTo>
                <a:lnTo>
                  <a:pt x="519420" y="3294683"/>
                </a:lnTo>
                <a:cubicBezTo>
                  <a:pt x="521047" y="3292491"/>
                  <a:pt x="522789" y="3290945"/>
                  <a:pt x="524645" y="3290044"/>
                </a:cubicBezTo>
                <a:cubicBezTo>
                  <a:pt x="526500" y="3289143"/>
                  <a:pt x="528492" y="3288693"/>
                  <a:pt x="530619" y="3288693"/>
                </a:cubicBezTo>
                <a:cubicBezTo>
                  <a:pt x="532485" y="3288693"/>
                  <a:pt x="534124" y="3289083"/>
                  <a:pt x="535535" y="3289865"/>
                </a:cubicBezTo>
                <a:cubicBezTo>
                  <a:pt x="536945" y="3290646"/>
                  <a:pt x="538128" y="3291748"/>
                  <a:pt x="539083" y="3293169"/>
                </a:cubicBezTo>
                <a:cubicBezTo>
                  <a:pt x="540038" y="3294591"/>
                  <a:pt x="540755" y="3296305"/>
                  <a:pt x="541232" y="3298313"/>
                </a:cubicBezTo>
                <a:cubicBezTo>
                  <a:pt x="541710" y="3300321"/>
                  <a:pt x="541948" y="3302562"/>
                  <a:pt x="541948" y="3305036"/>
                </a:cubicBezTo>
                <a:cubicBezTo>
                  <a:pt x="541948" y="3307749"/>
                  <a:pt x="541574" y="3310174"/>
                  <a:pt x="540825" y="3312312"/>
                </a:cubicBezTo>
                <a:cubicBezTo>
                  <a:pt x="540076" y="3314450"/>
                  <a:pt x="539013" y="3316262"/>
                  <a:pt x="537635" y="3317749"/>
                </a:cubicBezTo>
                <a:cubicBezTo>
                  <a:pt x="536256" y="3319236"/>
                  <a:pt x="534580" y="3320375"/>
                  <a:pt x="532605" y="3321168"/>
                </a:cubicBezTo>
                <a:cubicBezTo>
                  <a:pt x="530630" y="3321960"/>
                  <a:pt x="528405" y="3322356"/>
                  <a:pt x="525931" y="3322356"/>
                </a:cubicBezTo>
                <a:cubicBezTo>
                  <a:pt x="523999" y="3322356"/>
                  <a:pt x="522024" y="3322171"/>
                  <a:pt x="520006" y="3321802"/>
                </a:cubicBezTo>
                <a:cubicBezTo>
                  <a:pt x="517987" y="3321433"/>
                  <a:pt x="515990" y="3320847"/>
                  <a:pt x="514015" y="3320044"/>
                </a:cubicBezTo>
                <a:close/>
                <a:moveTo>
                  <a:pt x="371140" y="3275963"/>
                </a:moveTo>
                <a:lnTo>
                  <a:pt x="376805" y="3275963"/>
                </a:lnTo>
                <a:lnTo>
                  <a:pt x="376805" y="3289279"/>
                </a:lnTo>
                <a:lnTo>
                  <a:pt x="376610" y="3294423"/>
                </a:lnTo>
                <a:cubicBezTo>
                  <a:pt x="377499" y="3293359"/>
                  <a:pt x="378373" y="3292464"/>
                  <a:pt x="379230" y="3291737"/>
                </a:cubicBezTo>
                <a:cubicBezTo>
                  <a:pt x="380088" y="3291010"/>
                  <a:pt x="380945" y="3290418"/>
                  <a:pt x="381802" y="3289962"/>
                </a:cubicBezTo>
                <a:cubicBezTo>
                  <a:pt x="382660" y="3289507"/>
                  <a:pt x="383533" y="3289181"/>
                  <a:pt x="384423" y="3288986"/>
                </a:cubicBezTo>
                <a:cubicBezTo>
                  <a:pt x="385313" y="3288790"/>
                  <a:pt x="386235" y="3288693"/>
                  <a:pt x="387190" y="3288693"/>
                </a:cubicBezTo>
                <a:cubicBezTo>
                  <a:pt x="390446" y="3288693"/>
                  <a:pt x="392964" y="3289686"/>
                  <a:pt x="394743" y="3291672"/>
                </a:cubicBezTo>
                <a:cubicBezTo>
                  <a:pt x="396523" y="3293658"/>
                  <a:pt x="397413" y="3296647"/>
                  <a:pt x="397413" y="3300641"/>
                </a:cubicBezTo>
                <a:lnTo>
                  <a:pt x="397413" y="3321965"/>
                </a:lnTo>
                <a:lnTo>
                  <a:pt x="391748" y="3321965"/>
                </a:lnTo>
                <a:lnTo>
                  <a:pt x="391748" y="3301097"/>
                </a:lnTo>
                <a:cubicBezTo>
                  <a:pt x="391748" y="3298579"/>
                  <a:pt x="391276" y="3296696"/>
                  <a:pt x="390332" y="3295448"/>
                </a:cubicBezTo>
                <a:cubicBezTo>
                  <a:pt x="389388" y="3294200"/>
                  <a:pt x="388037" y="3293576"/>
                  <a:pt x="386279" y="3293576"/>
                </a:cubicBezTo>
                <a:cubicBezTo>
                  <a:pt x="385519" y="3293576"/>
                  <a:pt x="384808" y="3293679"/>
                  <a:pt x="384146" y="3293886"/>
                </a:cubicBezTo>
                <a:cubicBezTo>
                  <a:pt x="383484" y="3294092"/>
                  <a:pt x="382795" y="3294450"/>
                  <a:pt x="382079" y="3294960"/>
                </a:cubicBezTo>
                <a:cubicBezTo>
                  <a:pt x="381363" y="3295470"/>
                  <a:pt x="380581" y="3296159"/>
                  <a:pt x="379735" y="3297027"/>
                </a:cubicBezTo>
                <a:cubicBezTo>
                  <a:pt x="378888" y="3297895"/>
                  <a:pt x="377912" y="3298981"/>
                  <a:pt x="376805" y="3300283"/>
                </a:cubicBezTo>
                <a:lnTo>
                  <a:pt x="376805" y="3321965"/>
                </a:lnTo>
                <a:lnTo>
                  <a:pt x="371140" y="3321965"/>
                </a:lnTo>
                <a:close/>
                <a:moveTo>
                  <a:pt x="1641560" y="3275573"/>
                </a:moveTo>
                <a:cubicBezTo>
                  <a:pt x="1642190" y="3275573"/>
                  <a:pt x="1642776" y="3275687"/>
                  <a:pt x="1643318" y="3275915"/>
                </a:cubicBezTo>
                <a:cubicBezTo>
                  <a:pt x="1643861" y="3276142"/>
                  <a:pt x="1644333" y="3276463"/>
                  <a:pt x="1644734" y="3276875"/>
                </a:cubicBezTo>
                <a:cubicBezTo>
                  <a:pt x="1645136" y="3277287"/>
                  <a:pt x="1645451" y="3277759"/>
                  <a:pt x="1645679" y="3278291"/>
                </a:cubicBezTo>
                <a:cubicBezTo>
                  <a:pt x="1645906" y="3278823"/>
                  <a:pt x="1646020" y="3279403"/>
                  <a:pt x="1646020" y="3280033"/>
                </a:cubicBezTo>
                <a:cubicBezTo>
                  <a:pt x="1646020" y="3280641"/>
                  <a:pt x="1645906" y="3281216"/>
                  <a:pt x="1645679" y="3281758"/>
                </a:cubicBezTo>
                <a:cubicBezTo>
                  <a:pt x="1645451" y="3282301"/>
                  <a:pt x="1645136" y="3282778"/>
                  <a:pt x="1644734" y="3283191"/>
                </a:cubicBezTo>
                <a:cubicBezTo>
                  <a:pt x="1644333" y="3283603"/>
                  <a:pt x="1643861" y="3283923"/>
                  <a:pt x="1643318" y="3284151"/>
                </a:cubicBezTo>
                <a:cubicBezTo>
                  <a:pt x="1642776" y="3284379"/>
                  <a:pt x="1642190" y="3284493"/>
                  <a:pt x="1641560" y="3284493"/>
                </a:cubicBezTo>
                <a:cubicBezTo>
                  <a:pt x="1640931" y="3284493"/>
                  <a:pt x="1640345" y="3284379"/>
                  <a:pt x="1639802" y="3284151"/>
                </a:cubicBezTo>
                <a:cubicBezTo>
                  <a:pt x="1639260" y="3283923"/>
                  <a:pt x="1638788" y="3283603"/>
                  <a:pt x="1638386" y="3283191"/>
                </a:cubicBezTo>
                <a:cubicBezTo>
                  <a:pt x="1637984" y="3282778"/>
                  <a:pt x="1637670" y="3282301"/>
                  <a:pt x="1637442" y="3281758"/>
                </a:cubicBezTo>
                <a:cubicBezTo>
                  <a:pt x="1637214" y="3281216"/>
                  <a:pt x="1637100" y="3280641"/>
                  <a:pt x="1637100" y="3280033"/>
                </a:cubicBezTo>
                <a:cubicBezTo>
                  <a:pt x="1637100" y="3279403"/>
                  <a:pt x="1637214" y="3278823"/>
                  <a:pt x="1637442" y="3278291"/>
                </a:cubicBezTo>
                <a:cubicBezTo>
                  <a:pt x="1637670" y="3277759"/>
                  <a:pt x="1637984" y="3277287"/>
                  <a:pt x="1638386" y="3276875"/>
                </a:cubicBezTo>
                <a:cubicBezTo>
                  <a:pt x="1638788" y="3276463"/>
                  <a:pt x="1639260" y="3276142"/>
                  <a:pt x="1639802" y="3275915"/>
                </a:cubicBezTo>
                <a:cubicBezTo>
                  <a:pt x="1640345" y="3275687"/>
                  <a:pt x="1640931" y="3275573"/>
                  <a:pt x="1641560" y="3275573"/>
                </a:cubicBezTo>
                <a:close/>
                <a:moveTo>
                  <a:pt x="1411835" y="3275573"/>
                </a:moveTo>
                <a:cubicBezTo>
                  <a:pt x="1414092" y="3275573"/>
                  <a:pt x="1416588" y="3275833"/>
                  <a:pt x="1419323" y="3276354"/>
                </a:cubicBezTo>
                <a:lnTo>
                  <a:pt x="1419323" y="3281237"/>
                </a:lnTo>
                <a:cubicBezTo>
                  <a:pt x="1416349" y="3280608"/>
                  <a:pt x="1413788" y="3280293"/>
                  <a:pt x="1411639" y="3280293"/>
                </a:cubicBezTo>
                <a:cubicBezTo>
                  <a:pt x="1406539" y="3280293"/>
                  <a:pt x="1403989" y="3282963"/>
                  <a:pt x="1403989" y="3288302"/>
                </a:cubicBezTo>
                <a:lnTo>
                  <a:pt x="1403989" y="3294032"/>
                </a:lnTo>
                <a:lnTo>
                  <a:pt x="1418313" y="3294032"/>
                </a:lnTo>
                <a:lnTo>
                  <a:pt x="1418313" y="3297883"/>
                </a:lnTo>
                <a:lnTo>
                  <a:pt x="1420843" y="3293462"/>
                </a:lnTo>
                <a:cubicBezTo>
                  <a:pt x="1422189" y="3291954"/>
                  <a:pt x="1423828" y="3290782"/>
                  <a:pt x="1425759" y="3289946"/>
                </a:cubicBezTo>
                <a:cubicBezTo>
                  <a:pt x="1427691" y="3289111"/>
                  <a:pt x="1429883" y="3288693"/>
                  <a:pt x="1432336" y="3288693"/>
                </a:cubicBezTo>
                <a:cubicBezTo>
                  <a:pt x="1434680" y="3288693"/>
                  <a:pt x="1436780" y="3289056"/>
                  <a:pt x="1438635" y="3289783"/>
                </a:cubicBezTo>
                <a:cubicBezTo>
                  <a:pt x="1440491" y="3290510"/>
                  <a:pt x="1442065" y="3291574"/>
                  <a:pt x="1443356" y="3292974"/>
                </a:cubicBezTo>
                <a:cubicBezTo>
                  <a:pt x="1444648" y="3294374"/>
                  <a:pt x="1445635" y="3296116"/>
                  <a:pt x="1446319" y="3298199"/>
                </a:cubicBezTo>
                <a:cubicBezTo>
                  <a:pt x="1447002" y="3300283"/>
                  <a:pt x="1447344" y="3302670"/>
                  <a:pt x="1447344" y="3305362"/>
                </a:cubicBezTo>
                <a:cubicBezTo>
                  <a:pt x="1447344" y="3307901"/>
                  <a:pt x="1446986" y="3310229"/>
                  <a:pt x="1446270" y="3312345"/>
                </a:cubicBezTo>
                <a:cubicBezTo>
                  <a:pt x="1445554" y="3314461"/>
                  <a:pt x="1444523" y="3316273"/>
                  <a:pt x="1443177" y="3317782"/>
                </a:cubicBezTo>
                <a:cubicBezTo>
                  <a:pt x="1441831" y="3319290"/>
                  <a:pt x="1440193" y="3320462"/>
                  <a:pt x="1438261" y="3321298"/>
                </a:cubicBezTo>
                <a:cubicBezTo>
                  <a:pt x="1436329" y="3322133"/>
                  <a:pt x="1434137" y="3322551"/>
                  <a:pt x="1431685" y="3322551"/>
                </a:cubicBezTo>
                <a:cubicBezTo>
                  <a:pt x="1429341" y="3322551"/>
                  <a:pt x="1427241" y="3322188"/>
                  <a:pt x="1425385" y="3321461"/>
                </a:cubicBezTo>
                <a:cubicBezTo>
                  <a:pt x="1423529" y="3320733"/>
                  <a:pt x="1421956" y="3319665"/>
                  <a:pt x="1420664" y="3318254"/>
                </a:cubicBezTo>
                <a:cubicBezTo>
                  <a:pt x="1419373" y="3316843"/>
                  <a:pt x="1418385" y="3315096"/>
                  <a:pt x="1417702" y="3313012"/>
                </a:cubicBezTo>
                <a:cubicBezTo>
                  <a:pt x="1417018" y="3310929"/>
                  <a:pt x="1416676" y="3308530"/>
                  <a:pt x="1416676" y="3305817"/>
                </a:cubicBezTo>
                <a:cubicBezTo>
                  <a:pt x="1416676" y="3303278"/>
                  <a:pt x="1417034" y="3300961"/>
                  <a:pt x="1417751" y="3298867"/>
                </a:cubicBezTo>
                <a:lnTo>
                  <a:pt x="1417816" y="3298753"/>
                </a:lnTo>
                <a:lnTo>
                  <a:pt x="1403989" y="3298753"/>
                </a:lnTo>
                <a:lnTo>
                  <a:pt x="1403989" y="3321965"/>
                </a:lnTo>
                <a:lnTo>
                  <a:pt x="1398226" y="3321965"/>
                </a:lnTo>
                <a:lnTo>
                  <a:pt x="1398226" y="3298753"/>
                </a:lnTo>
                <a:lnTo>
                  <a:pt x="1387711" y="3298753"/>
                </a:lnTo>
                <a:lnTo>
                  <a:pt x="1387711" y="3294032"/>
                </a:lnTo>
                <a:lnTo>
                  <a:pt x="1398226" y="3294032"/>
                </a:lnTo>
                <a:lnTo>
                  <a:pt x="1398226" y="3288628"/>
                </a:lnTo>
                <a:cubicBezTo>
                  <a:pt x="1398226" y="3279924"/>
                  <a:pt x="1402762" y="3275573"/>
                  <a:pt x="1411835" y="3275573"/>
                </a:cubicBezTo>
                <a:close/>
                <a:moveTo>
                  <a:pt x="69675" y="3235510"/>
                </a:moveTo>
                <a:cubicBezTo>
                  <a:pt x="70413" y="3235510"/>
                  <a:pt x="71113" y="3235651"/>
                  <a:pt x="71775" y="3235933"/>
                </a:cubicBezTo>
                <a:cubicBezTo>
                  <a:pt x="72437" y="3236215"/>
                  <a:pt x="73012" y="3236606"/>
                  <a:pt x="73500" y="3237105"/>
                </a:cubicBezTo>
                <a:cubicBezTo>
                  <a:pt x="73989" y="3237604"/>
                  <a:pt x="74374" y="3238185"/>
                  <a:pt x="74656" y="3238847"/>
                </a:cubicBezTo>
                <a:cubicBezTo>
                  <a:pt x="74938" y="3239509"/>
                  <a:pt x="75079" y="3240220"/>
                  <a:pt x="75079" y="3240979"/>
                </a:cubicBezTo>
                <a:cubicBezTo>
                  <a:pt x="75079" y="3241717"/>
                  <a:pt x="74938" y="3242412"/>
                  <a:pt x="74656" y="3243063"/>
                </a:cubicBezTo>
                <a:cubicBezTo>
                  <a:pt x="74374" y="3243714"/>
                  <a:pt x="73989" y="3244284"/>
                  <a:pt x="73500" y="3244772"/>
                </a:cubicBezTo>
                <a:cubicBezTo>
                  <a:pt x="73012" y="3245261"/>
                  <a:pt x="72437" y="3245646"/>
                  <a:pt x="71775" y="3245928"/>
                </a:cubicBezTo>
                <a:cubicBezTo>
                  <a:pt x="71113" y="3246210"/>
                  <a:pt x="70413" y="3246351"/>
                  <a:pt x="69675" y="3246351"/>
                </a:cubicBezTo>
                <a:cubicBezTo>
                  <a:pt x="68915" y="3246351"/>
                  <a:pt x="68210" y="3246210"/>
                  <a:pt x="67559" y="3245928"/>
                </a:cubicBezTo>
                <a:cubicBezTo>
                  <a:pt x="66908" y="3245646"/>
                  <a:pt x="66338" y="3245261"/>
                  <a:pt x="65850" y="3244772"/>
                </a:cubicBezTo>
                <a:cubicBezTo>
                  <a:pt x="65361" y="3244284"/>
                  <a:pt x="64976" y="3243714"/>
                  <a:pt x="64694" y="3243063"/>
                </a:cubicBezTo>
                <a:cubicBezTo>
                  <a:pt x="64412" y="3242412"/>
                  <a:pt x="64271" y="3241717"/>
                  <a:pt x="64271" y="3240979"/>
                </a:cubicBezTo>
                <a:cubicBezTo>
                  <a:pt x="64271" y="3240220"/>
                  <a:pt x="64412" y="3239509"/>
                  <a:pt x="64694" y="3238847"/>
                </a:cubicBezTo>
                <a:cubicBezTo>
                  <a:pt x="64976" y="3238185"/>
                  <a:pt x="65361" y="3237604"/>
                  <a:pt x="65850" y="3237105"/>
                </a:cubicBezTo>
                <a:cubicBezTo>
                  <a:pt x="66338" y="3236606"/>
                  <a:pt x="66908" y="3236215"/>
                  <a:pt x="67559" y="3235933"/>
                </a:cubicBezTo>
                <a:cubicBezTo>
                  <a:pt x="68210" y="3235651"/>
                  <a:pt x="68915" y="3235510"/>
                  <a:pt x="69675" y="3235510"/>
                </a:cubicBezTo>
                <a:close/>
                <a:moveTo>
                  <a:pt x="174710" y="3217311"/>
                </a:moveTo>
                <a:cubicBezTo>
                  <a:pt x="173017" y="3217311"/>
                  <a:pt x="171569" y="3217642"/>
                  <a:pt x="170364" y="3218304"/>
                </a:cubicBezTo>
                <a:cubicBezTo>
                  <a:pt x="169160" y="3218966"/>
                  <a:pt x="168172" y="3219850"/>
                  <a:pt x="167401" y="3220957"/>
                </a:cubicBezTo>
                <a:cubicBezTo>
                  <a:pt x="166631" y="3222064"/>
                  <a:pt x="166067" y="3223350"/>
                  <a:pt x="165709" y="3224815"/>
                </a:cubicBezTo>
                <a:cubicBezTo>
                  <a:pt x="165350" y="3226280"/>
                  <a:pt x="165171" y="3227816"/>
                  <a:pt x="165171" y="3229422"/>
                </a:cubicBezTo>
                <a:cubicBezTo>
                  <a:pt x="165171" y="3231440"/>
                  <a:pt x="165394" y="3233209"/>
                  <a:pt x="165839" y="3234729"/>
                </a:cubicBezTo>
                <a:cubicBezTo>
                  <a:pt x="166284" y="3236248"/>
                  <a:pt x="166919" y="3237512"/>
                  <a:pt x="167743" y="3238521"/>
                </a:cubicBezTo>
                <a:cubicBezTo>
                  <a:pt x="168568" y="3239531"/>
                  <a:pt x="169566" y="3240290"/>
                  <a:pt x="170738" y="3240800"/>
                </a:cubicBezTo>
                <a:cubicBezTo>
                  <a:pt x="171911" y="3241310"/>
                  <a:pt x="173234" y="3241565"/>
                  <a:pt x="174710" y="3241565"/>
                </a:cubicBezTo>
                <a:cubicBezTo>
                  <a:pt x="176403" y="3241565"/>
                  <a:pt x="177852" y="3241234"/>
                  <a:pt x="179057" y="3240572"/>
                </a:cubicBezTo>
                <a:cubicBezTo>
                  <a:pt x="180261" y="3239910"/>
                  <a:pt x="181249" y="3239026"/>
                  <a:pt x="182019" y="3237919"/>
                </a:cubicBezTo>
                <a:cubicBezTo>
                  <a:pt x="182790" y="3236812"/>
                  <a:pt x="183354" y="3235526"/>
                  <a:pt x="183712" y="3234061"/>
                </a:cubicBezTo>
                <a:cubicBezTo>
                  <a:pt x="184070" y="3232596"/>
                  <a:pt x="184249" y="3231050"/>
                  <a:pt x="184249" y="3229422"/>
                </a:cubicBezTo>
                <a:cubicBezTo>
                  <a:pt x="184249" y="3227404"/>
                  <a:pt x="184027" y="3225640"/>
                  <a:pt x="183582" y="3224132"/>
                </a:cubicBezTo>
                <a:cubicBezTo>
                  <a:pt x="183137" y="3222623"/>
                  <a:pt x="182502" y="3221364"/>
                  <a:pt x="181677" y="3220355"/>
                </a:cubicBezTo>
                <a:cubicBezTo>
                  <a:pt x="180853" y="3219346"/>
                  <a:pt x="179849" y="3218586"/>
                  <a:pt x="178666" y="3218076"/>
                </a:cubicBezTo>
                <a:cubicBezTo>
                  <a:pt x="177483" y="3217566"/>
                  <a:pt x="176165" y="3217311"/>
                  <a:pt x="174710" y="3217311"/>
                </a:cubicBezTo>
                <a:close/>
                <a:moveTo>
                  <a:pt x="253840" y="3212493"/>
                </a:moveTo>
                <a:cubicBezTo>
                  <a:pt x="257205" y="3212493"/>
                  <a:pt x="259749" y="3213486"/>
                  <a:pt x="261475" y="3215472"/>
                </a:cubicBezTo>
                <a:cubicBezTo>
                  <a:pt x="263200" y="3217458"/>
                  <a:pt x="264063" y="3220447"/>
                  <a:pt x="264063" y="3224441"/>
                </a:cubicBezTo>
                <a:lnTo>
                  <a:pt x="264063" y="3245765"/>
                </a:lnTo>
                <a:lnTo>
                  <a:pt x="258398" y="3245765"/>
                </a:lnTo>
                <a:lnTo>
                  <a:pt x="258398" y="3224897"/>
                </a:lnTo>
                <a:cubicBezTo>
                  <a:pt x="258398" y="3222336"/>
                  <a:pt x="257921" y="3220442"/>
                  <a:pt x="256966" y="3219216"/>
                </a:cubicBezTo>
                <a:cubicBezTo>
                  <a:pt x="256011" y="3217989"/>
                  <a:pt x="254589" y="3217376"/>
                  <a:pt x="252701" y="3217376"/>
                </a:cubicBezTo>
                <a:cubicBezTo>
                  <a:pt x="252006" y="3217376"/>
                  <a:pt x="251328" y="3217479"/>
                  <a:pt x="250666" y="3217686"/>
                </a:cubicBezTo>
                <a:cubicBezTo>
                  <a:pt x="250004" y="3217892"/>
                  <a:pt x="249315" y="3218250"/>
                  <a:pt x="248599" y="3218760"/>
                </a:cubicBezTo>
                <a:cubicBezTo>
                  <a:pt x="247883" y="3219270"/>
                  <a:pt x="247107" y="3219959"/>
                  <a:pt x="246271" y="3220827"/>
                </a:cubicBezTo>
                <a:cubicBezTo>
                  <a:pt x="245435" y="3221695"/>
                  <a:pt x="244497" y="3222781"/>
                  <a:pt x="243455" y="3224083"/>
                </a:cubicBezTo>
                <a:lnTo>
                  <a:pt x="243455" y="3245765"/>
                </a:lnTo>
                <a:lnTo>
                  <a:pt x="237790" y="3245765"/>
                </a:lnTo>
                <a:lnTo>
                  <a:pt x="237790" y="3213079"/>
                </a:lnTo>
                <a:lnTo>
                  <a:pt x="242836" y="3213079"/>
                </a:lnTo>
                <a:lnTo>
                  <a:pt x="243064" y="3218353"/>
                </a:lnTo>
                <a:cubicBezTo>
                  <a:pt x="244019" y="3217224"/>
                  <a:pt x="244942" y="3216286"/>
                  <a:pt x="245832" y="3215537"/>
                </a:cubicBezTo>
                <a:cubicBezTo>
                  <a:pt x="246721" y="3214788"/>
                  <a:pt x="247595" y="3214186"/>
                  <a:pt x="248452" y="3213730"/>
                </a:cubicBezTo>
                <a:cubicBezTo>
                  <a:pt x="249310" y="3213274"/>
                  <a:pt x="250183" y="3212954"/>
                  <a:pt x="251073" y="3212770"/>
                </a:cubicBezTo>
                <a:cubicBezTo>
                  <a:pt x="251963" y="3212585"/>
                  <a:pt x="252885" y="3212493"/>
                  <a:pt x="253840" y="3212493"/>
                </a:cubicBezTo>
                <a:close/>
                <a:moveTo>
                  <a:pt x="175036" y="3212493"/>
                </a:moveTo>
                <a:cubicBezTo>
                  <a:pt x="177380" y="3212493"/>
                  <a:pt x="179480" y="3212856"/>
                  <a:pt x="181336" y="3213583"/>
                </a:cubicBezTo>
                <a:cubicBezTo>
                  <a:pt x="183191" y="3214310"/>
                  <a:pt x="184765" y="3215374"/>
                  <a:pt x="186056" y="3216774"/>
                </a:cubicBezTo>
                <a:cubicBezTo>
                  <a:pt x="187348" y="3218174"/>
                  <a:pt x="188335" y="3219916"/>
                  <a:pt x="189019" y="3221999"/>
                </a:cubicBezTo>
                <a:cubicBezTo>
                  <a:pt x="189702" y="3224083"/>
                  <a:pt x="190044" y="3226470"/>
                  <a:pt x="190044" y="3229162"/>
                </a:cubicBezTo>
                <a:cubicBezTo>
                  <a:pt x="190044" y="3231701"/>
                  <a:pt x="189686" y="3234029"/>
                  <a:pt x="188970" y="3236145"/>
                </a:cubicBezTo>
                <a:cubicBezTo>
                  <a:pt x="188254" y="3238261"/>
                  <a:pt x="187223" y="3240073"/>
                  <a:pt x="185877" y="3241582"/>
                </a:cubicBezTo>
                <a:cubicBezTo>
                  <a:pt x="184531" y="3243090"/>
                  <a:pt x="182893" y="3244262"/>
                  <a:pt x="180961" y="3245098"/>
                </a:cubicBezTo>
                <a:cubicBezTo>
                  <a:pt x="179029" y="3245933"/>
                  <a:pt x="176837" y="3246351"/>
                  <a:pt x="174385" y="3246351"/>
                </a:cubicBezTo>
                <a:cubicBezTo>
                  <a:pt x="172041" y="3246351"/>
                  <a:pt x="169941" y="3245988"/>
                  <a:pt x="168085" y="3245261"/>
                </a:cubicBezTo>
                <a:cubicBezTo>
                  <a:pt x="166229" y="3244533"/>
                  <a:pt x="164656" y="3243465"/>
                  <a:pt x="163365" y="3242054"/>
                </a:cubicBezTo>
                <a:cubicBezTo>
                  <a:pt x="162073" y="3240643"/>
                  <a:pt x="161086" y="3238896"/>
                  <a:pt x="160402" y="3236812"/>
                </a:cubicBezTo>
                <a:cubicBezTo>
                  <a:pt x="159718" y="3234729"/>
                  <a:pt x="159376" y="3232330"/>
                  <a:pt x="159376" y="3229617"/>
                </a:cubicBezTo>
                <a:cubicBezTo>
                  <a:pt x="159376" y="3227078"/>
                  <a:pt x="159735" y="3224761"/>
                  <a:pt x="160451" y="3222667"/>
                </a:cubicBezTo>
                <a:cubicBezTo>
                  <a:pt x="161167" y="3220572"/>
                  <a:pt x="162198" y="3218771"/>
                  <a:pt x="163544" y="3217262"/>
                </a:cubicBezTo>
                <a:cubicBezTo>
                  <a:pt x="164889" y="3215754"/>
                  <a:pt x="166528" y="3214582"/>
                  <a:pt x="168460" y="3213746"/>
                </a:cubicBezTo>
                <a:cubicBezTo>
                  <a:pt x="170391" y="3212911"/>
                  <a:pt x="172583" y="3212493"/>
                  <a:pt x="175036" y="3212493"/>
                </a:cubicBezTo>
                <a:close/>
                <a:moveTo>
                  <a:pt x="134285" y="3203214"/>
                </a:moveTo>
                <a:lnTo>
                  <a:pt x="156358" y="3203214"/>
                </a:lnTo>
                <a:lnTo>
                  <a:pt x="156358" y="3232775"/>
                </a:lnTo>
                <a:cubicBezTo>
                  <a:pt x="156358" y="3234598"/>
                  <a:pt x="156087" y="3236329"/>
                  <a:pt x="155544" y="3237968"/>
                </a:cubicBezTo>
                <a:cubicBezTo>
                  <a:pt x="155001" y="3239607"/>
                  <a:pt x="154177" y="3241034"/>
                  <a:pt x="153070" y="3242249"/>
                </a:cubicBezTo>
                <a:cubicBezTo>
                  <a:pt x="151963" y="3243465"/>
                  <a:pt x="150574" y="3244430"/>
                  <a:pt x="148903" y="3245147"/>
                </a:cubicBezTo>
                <a:cubicBezTo>
                  <a:pt x="147231" y="3245863"/>
                  <a:pt x="145267" y="3246221"/>
                  <a:pt x="143010" y="3246221"/>
                </a:cubicBezTo>
                <a:cubicBezTo>
                  <a:pt x="142163" y="3246221"/>
                  <a:pt x="141301" y="3246161"/>
                  <a:pt x="140422" y="3246042"/>
                </a:cubicBezTo>
                <a:cubicBezTo>
                  <a:pt x="139543" y="3245923"/>
                  <a:pt x="138696" y="3245760"/>
                  <a:pt x="137882" y="3245554"/>
                </a:cubicBezTo>
                <a:cubicBezTo>
                  <a:pt x="137068" y="3245347"/>
                  <a:pt x="136303" y="3245098"/>
                  <a:pt x="135587" y="3244805"/>
                </a:cubicBezTo>
                <a:cubicBezTo>
                  <a:pt x="134871" y="3244512"/>
                  <a:pt x="134252" y="3244192"/>
                  <a:pt x="133731" y="3243844"/>
                </a:cubicBezTo>
                <a:lnTo>
                  <a:pt x="133731" y="3238017"/>
                </a:lnTo>
                <a:cubicBezTo>
                  <a:pt x="135077" y="3238994"/>
                  <a:pt x="136569" y="3239764"/>
                  <a:pt x="138208" y="3240328"/>
                </a:cubicBezTo>
                <a:cubicBezTo>
                  <a:pt x="139847" y="3240893"/>
                  <a:pt x="141469" y="3241175"/>
                  <a:pt x="143075" y="3241175"/>
                </a:cubicBezTo>
                <a:cubicBezTo>
                  <a:pt x="145441" y="3241175"/>
                  <a:pt x="147264" y="3240453"/>
                  <a:pt x="148544" y="3239010"/>
                </a:cubicBezTo>
                <a:cubicBezTo>
                  <a:pt x="149825" y="3237566"/>
                  <a:pt x="150465" y="3235488"/>
                  <a:pt x="150465" y="3232775"/>
                </a:cubicBezTo>
                <a:lnTo>
                  <a:pt x="150465" y="3208228"/>
                </a:lnTo>
                <a:lnTo>
                  <a:pt x="134285" y="3208228"/>
                </a:lnTo>
                <a:close/>
                <a:moveTo>
                  <a:pt x="31445" y="3203019"/>
                </a:moveTo>
                <a:lnTo>
                  <a:pt x="36458" y="3203019"/>
                </a:lnTo>
                <a:lnTo>
                  <a:pt x="36458" y="3240491"/>
                </a:lnTo>
                <a:lnTo>
                  <a:pt x="45965" y="3240491"/>
                </a:lnTo>
                <a:lnTo>
                  <a:pt x="45965" y="3245765"/>
                </a:lnTo>
                <a:lnTo>
                  <a:pt x="19236" y="3245765"/>
                </a:lnTo>
                <a:lnTo>
                  <a:pt x="19236" y="3240491"/>
                </a:lnTo>
                <a:lnTo>
                  <a:pt x="30175" y="3240491"/>
                </a:lnTo>
                <a:lnTo>
                  <a:pt x="30175" y="3209433"/>
                </a:lnTo>
                <a:lnTo>
                  <a:pt x="19985" y="3214967"/>
                </a:lnTo>
                <a:lnTo>
                  <a:pt x="17901" y="3210149"/>
                </a:lnTo>
                <a:close/>
                <a:moveTo>
                  <a:pt x="199690" y="3199763"/>
                </a:moveTo>
                <a:lnTo>
                  <a:pt x="205355" y="3199763"/>
                </a:lnTo>
                <a:lnTo>
                  <a:pt x="205355" y="3213079"/>
                </a:lnTo>
                <a:lnTo>
                  <a:pt x="205160" y="3218223"/>
                </a:lnTo>
                <a:cubicBezTo>
                  <a:pt x="206050" y="3217159"/>
                  <a:pt x="206923" y="3216264"/>
                  <a:pt x="207780" y="3215537"/>
                </a:cubicBezTo>
                <a:cubicBezTo>
                  <a:pt x="208638" y="3214810"/>
                  <a:pt x="209495" y="3214218"/>
                  <a:pt x="210352" y="3213762"/>
                </a:cubicBezTo>
                <a:cubicBezTo>
                  <a:pt x="211210" y="3213307"/>
                  <a:pt x="212083" y="3212981"/>
                  <a:pt x="212973" y="3212786"/>
                </a:cubicBezTo>
                <a:cubicBezTo>
                  <a:pt x="213863" y="3212590"/>
                  <a:pt x="214785" y="3212493"/>
                  <a:pt x="215740" y="3212493"/>
                </a:cubicBezTo>
                <a:cubicBezTo>
                  <a:pt x="218996" y="3212493"/>
                  <a:pt x="221514" y="3213486"/>
                  <a:pt x="223293" y="3215472"/>
                </a:cubicBezTo>
                <a:cubicBezTo>
                  <a:pt x="225073" y="3217458"/>
                  <a:pt x="225963" y="3220447"/>
                  <a:pt x="225963" y="3224441"/>
                </a:cubicBezTo>
                <a:lnTo>
                  <a:pt x="225963" y="3245765"/>
                </a:lnTo>
                <a:lnTo>
                  <a:pt x="220298" y="3245765"/>
                </a:lnTo>
                <a:lnTo>
                  <a:pt x="220298" y="3224897"/>
                </a:lnTo>
                <a:cubicBezTo>
                  <a:pt x="220298" y="3222379"/>
                  <a:pt x="219826" y="3220496"/>
                  <a:pt x="218882" y="3219248"/>
                </a:cubicBezTo>
                <a:cubicBezTo>
                  <a:pt x="217938" y="3218000"/>
                  <a:pt x="216587" y="3217376"/>
                  <a:pt x="214829" y="3217376"/>
                </a:cubicBezTo>
                <a:cubicBezTo>
                  <a:pt x="214069" y="3217376"/>
                  <a:pt x="213358" y="3217479"/>
                  <a:pt x="212696" y="3217686"/>
                </a:cubicBezTo>
                <a:cubicBezTo>
                  <a:pt x="212034" y="3217892"/>
                  <a:pt x="211345" y="3218250"/>
                  <a:pt x="210629" y="3218760"/>
                </a:cubicBezTo>
                <a:cubicBezTo>
                  <a:pt x="209913" y="3219270"/>
                  <a:pt x="209131" y="3219959"/>
                  <a:pt x="208285" y="3220827"/>
                </a:cubicBezTo>
                <a:cubicBezTo>
                  <a:pt x="207439" y="3221695"/>
                  <a:pt x="206462" y="3222781"/>
                  <a:pt x="205355" y="3224083"/>
                </a:cubicBezTo>
                <a:lnTo>
                  <a:pt x="205355" y="3245765"/>
                </a:lnTo>
                <a:lnTo>
                  <a:pt x="199690" y="3245765"/>
                </a:lnTo>
                <a:close/>
                <a:moveTo>
                  <a:pt x="384260" y="3160156"/>
                </a:moveTo>
                <a:cubicBezTo>
                  <a:pt x="384933" y="3160156"/>
                  <a:pt x="385573" y="3160292"/>
                  <a:pt x="386181" y="3160563"/>
                </a:cubicBezTo>
                <a:cubicBezTo>
                  <a:pt x="386789" y="3160835"/>
                  <a:pt x="387321" y="3161198"/>
                  <a:pt x="387776" y="3161654"/>
                </a:cubicBezTo>
                <a:cubicBezTo>
                  <a:pt x="388232" y="3162110"/>
                  <a:pt x="388596" y="3162642"/>
                  <a:pt x="388867" y="3163249"/>
                </a:cubicBezTo>
                <a:cubicBezTo>
                  <a:pt x="389138" y="3163857"/>
                  <a:pt x="389274" y="3164497"/>
                  <a:pt x="389274" y="3165170"/>
                </a:cubicBezTo>
                <a:cubicBezTo>
                  <a:pt x="389274" y="3165865"/>
                  <a:pt x="389138" y="3166510"/>
                  <a:pt x="388867" y="3167107"/>
                </a:cubicBezTo>
                <a:cubicBezTo>
                  <a:pt x="388596" y="3167704"/>
                  <a:pt x="388232" y="3168230"/>
                  <a:pt x="387776" y="3168686"/>
                </a:cubicBezTo>
                <a:cubicBezTo>
                  <a:pt x="387321" y="3169142"/>
                  <a:pt x="386789" y="3169500"/>
                  <a:pt x="386181" y="3169761"/>
                </a:cubicBezTo>
                <a:cubicBezTo>
                  <a:pt x="385573" y="3170021"/>
                  <a:pt x="384933" y="3170151"/>
                  <a:pt x="384260" y="3170151"/>
                </a:cubicBezTo>
                <a:cubicBezTo>
                  <a:pt x="383566" y="3170151"/>
                  <a:pt x="382920" y="3170021"/>
                  <a:pt x="382323" y="3169761"/>
                </a:cubicBezTo>
                <a:cubicBezTo>
                  <a:pt x="381726" y="3169500"/>
                  <a:pt x="381200" y="3169142"/>
                  <a:pt x="380744" y="3168686"/>
                </a:cubicBezTo>
                <a:cubicBezTo>
                  <a:pt x="380288" y="3168230"/>
                  <a:pt x="379930" y="3167704"/>
                  <a:pt x="379670" y="3167107"/>
                </a:cubicBezTo>
                <a:cubicBezTo>
                  <a:pt x="379410" y="3166510"/>
                  <a:pt x="379279" y="3165865"/>
                  <a:pt x="379279" y="3165170"/>
                </a:cubicBezTo>
                <a:cubicBezTo>
                  <a:pt x="379279" y="3164497"/>
                  <a:pt x="379410" y="3163857"/>
                  <a:pt x="379670" y="3163249"/>
                </a:cubicBezTo>
                <a:cubicBezTo>
                  <a:pt x="379930" y="3162642"/>
                  <a:pt x="380288" y="3162110"/>
                  <a:pt x="380744" y="3161654"/>
                </a:cubicBezTo>
                <a:cubicBezTo>
                  <a:pt x="381200" y="3161198"/>
                  <a:pt x="381726" y="3160835"/>
                  <a:pt x="382323" y="3160563"/>
                </a:cubicBezTo>
                <a:cubicBezTo>
                  <a:pt x="382920" y="3160292"/>
                  <a:pt x="383566" y="3160156"/>
                  <a:pt x="384260" y="3160156"/>
                </a:cubicBezTo>
                <a:close/>
                <a:moveTo>
                  <a:pt x="250975" y="3154687"/>
                </a:moveTo>
                <a:cubicBezTo>
                  <a:pt x="249565" y="3154687"/>
                  <a:pt x="248349" y="3154828"/>
                  <a:pt x="247329" y="3155110"/>
                </a:cubicBezTo>
                <a:cubicBezTo>
                  <a:pt x="246309" y="3155392"/>
                  <a:pt x="245474" y="3155794"/>
                  <a:pt x="244822" y="3156315"/>
                </a:cubicBezTo>
                <a:cubicBezTo>
                  <a:pt x="244171" y="3156836"/>
                  <a:pt x="243688" y="3157460"/>
                  <a:pt x="243374" y="3158187"/>
                </a:cubicBezTo>
                <a:cubicBezTo>
                  <a:pt x="243059" y="3158914"/>
                  <a:pt x="242902" y="3159733"/>
                  <a:pt x="242902" y="3160645"/>
                </a:cubicBezTo>
                <a:cubicBezTo>
                  <a:pt x="242902" y="3161274"/>
                  <a:pt x="242999" y="3161876"/>
                  <a:pt x="243195" y="3162452"/>
                </a:cubicBezTo>
                <a:cubicBezTo>
                  <a:pt x="243390" y="3163027"/>
                  <a:pt x="243705" y="3163537"/>
                  <a:pt x="244139" y="3163982"/>
                </a:cubicBezTo>
                <a:cubicBezTo>
                  <a:pt x="244573" y="3164427"/>
                  <a:pt x="245137" y="3164779"/>
                  <a:pt x="245832" y="3165040"/>
                </a:cubicBezTo>
                <a:cubicBezTo>
                  <a:pt x="246526" y="3165300"/>
                  <a:pt x="247373" y="3165431"/>
                  <a:pt x="248371" y="3165431"/>
                </a:cubicBezTo>
                <a:cubicBezTo>
                  <a:pt x="249673" y="3165431"/>
                  <a:pt x="251165" y="3165034"/>
                  <a:pt x="252848" y="3164242"/>
                </a:cubicBezTo>
                <a:cubicBezTo>
                  <a:pt x="254530" y="3163450"/>
                  <a:pt x="256304" y="3162197"/>
                  <a:pt x="258170" y="3160482"/>
                </a:cubicBezTo>
                <a:lnTo>
                  <a:pt x="258170" y="3154687"/>
                </a:lnTo>
                <a:close/>
                <a:moveTo>
                  <a:pt x="70001" y="3154687"/>
                </a:moveTo>
                <a:cubicBezTo>
                  <a:pt x="68590" y="3154687"/>
                  <a:pt x="67374" y="3154828"/>
                  <a:pt x="66354" y="3155110"/>
                </a:cubicBezTo>
                <a:cubicBezTo>
                  <a:pt x="65334" y="3155392"/>
                  <a:pt x="64498" y="3155794"/>
                  <a:pt x="63847" y="3156315"/>
                </a:cubicBezTo>
                <a:cubicBezTo>
                  <a:pt x="63196" y="3156836"/>
                  <a:pt x="62713" y="3157460"/>
                  <a:pt x="62399" y="3158187"/>
                </a:cubicBezTo>
                <a:cubicBezTo>
                  <a:pt x="62084" y="3158914"/>
                  <a:pt x="61927" y="3159733"/>
                  <a:pt x="61927" y="3160645"/>
                </a:cubicBezTo>
                <a:cubicBezTo>
                  <a:pt x="61927" y="3161274"/>
                  <a:pt x="62024" y="3161876"/>
                  <a:pt x="62220" y="3162452"/>
                </a:cubicBezTo>
                <a:cubicBezTo>
                  <a:pt x="62415" y="3163027"/>
                  <a:pt x="62730" y="3163537"/>
                  <a:pt x="63164" y="3163982"/>
                </a:cubicBezTo>
                <a:cubicBezTo>
                  <a:pt x="63598" y="3164427"/>
                  <a:pt x="64162" y="3164779"/>
                  <a:pt x="64857" y="3165040"/>
                </a:cubicBezTo>
                <a:cubicBezTo>
                  <a:pt x="65551" y="3165300"/>
                  <a:pt x="66398" y="3165431"/>
                  <a:pt x="67396" y="3165431"/>
                </a:cubicBezTo>
                <a:cubicBezTo>
                  <a:pt x="68698" y="3165431"/>
                  <a:pt x="70190" y="3165034"/>
                  <a:pt x="71872" y="3164242"/>
                </a:cubicBezTo>
                <a:cubicBezTo>
                  <a:pt x="73555" y="3163450"/>
                  <a:pt x="75329" y="3162197"/>
                  <a:pt x="77195" y="3160482"/>
                </a:cubicBezTo>
                <a:lnTo>
                  <a:pt x="77195" y="3154687"/>
                </a:lnTo>
                <a:close/>
                <a:moveTo>
                  <a:pt x="213624" y="3141176"/>
                </a:moveTo>
                <a:cubicBezTo>
                  <a:pt x="210542" y="3141176"/>
                  <a:pt x="208139" y="3142175"/>
                  <a:pt x="206413" y="3144171"/>
                </a:cubicBezTo>
                <a:cubicBezTo>
                  <a:pt x="204688" y="3146168"/>
                  <a:pt x="203825" y="3149294"/>
                  <a:pt x="203825" y="3153548"/>
                </a:cubicBezTo>
                <a:cubicBezTo>
                  <a:pt x="203825" y="3157498"/>
                  <a:pt x="204405" y="3160444"/>
                  <a:pt x="205567" y="3162387"/>
                </a:cubicBezTo>
                <a:cubicBezTo>
                  <a:pt x="206728" y="3164329"/>
                  <a:pt x="208372" y="3165300"/>
                  <a:pt x="210499" y="3165300"/>
                </a:cubicBezTo>
                <a:cubicBezTo>
                  <a:pt x="211931" y="3165300"/>
                  <a:pt x="213445" y="3164660"/>
                  <a:pt x="215040" y="3163380"/>
                </a:cubicBezTo>
                <a:cubicBezTo>
                  <a:pt x="216636" y="3162099"/>
                  <a:pt x="218312" y="3160200"/>
                  <a:pt x="220070" y="3157682"/>
                </a:cubicBezTo>
                <a:lnTo>
                  <a:pt x="220070" y="3142511"/>
                </a:lnTo>
                <a:cubicBezTo>
                  <a:pt x="219137" y="3142077"/>
                  <a:pt x="218106" y="3141746"/>
                  <a:pt x="216978" y="3141518"/>
                </a:cubicBezTo>
                <a:cubicBezTo>
                  <a:pt x="215849" y="3141290"/>
                  <a:pt x="214731" y="3141176"/>
                  <a:pt x="213624" y="3141176"/>
                </a:cubicBezTo>
                <a:close/>
                <a:moveTo>
                  <a:pt x="146949" y="3141176"/>
                </a:moveTo>
                <a:cubicBezTo>
                  <a:pt x="143867" y="3141176"/>
                  <a:pt x="141464" y="3142175"/>
                  <a:pt x="139738" y="3144171"/>
                </a:cubicBezTo>
                <a:cubicBezTo>
                  <a:pt x="138013" y="3146168"/>
                  <a:pt x="137150" y="3149294"/>
                  <a:pt x="137150" y="3153548"/>
                </a:cubicBezTo>
                <a:cubicBezTo>
                  <a:pt x="137150" y="3157498"/>
                  <a:pt x="137730" y="3160444"/>
                  <a:pt x="138892" y="3162387"/>
                </a:cubicBezTo>
                <a:cubicBezTo>
                  <a:pt x="140053" y="3164329"/>
                  <a:pt x="141697" y="3165300"/>
                  <a:pt x="143824" y="3165300"/>
                </a:cubicBezTo>
                <a:cubicBezTo>
                  <a:pt x="145256" y="3165300"/>
                  <a:pt x="146770" y="3164660"/>
                  <a:pt x="148366" y="3163380"/>
                </a:cubicBezTo>
                <a:cubicBezTo>
                  <a:pt x="149961" y="3162099"/>
                  <a:pt x="151637" y="3160200"/>
                  <a:pt x="153395" y="3157682"/>
                </a:cubicBezTo>
                <a:lnTo>
                  <a:pt x="153395" y="3142511"/>
                </a:lnTo>
                <a:cubicBezTo>
                  <a:pt x="152462" y="3142077"/>
                  <a:pt x="151431" y="3141746"/>
                  <a:pt x="150303" y="3141518"/>
                </a:cubicBezTo>
                <a:cubicBezTo>
                  <a:pt x="149174" y="3141290"/>
                  <a:pt x="148056" y="3141176"/>
                  <a:pt x="146949" y="3141176"/>
                </a:cubicBezTo>
                <a:close/>
                <a:moveTo>
                  <a:pt x="317651" y="3140818"/>
                </a:moveTo>
                <a:cubicBezTo>
                  <a:pt x="316413" y="3140818"/>
                  <a:pt x="315285" y="3141057"/>
                  <a:pt x="314265" y="3141534"/>
                </a:cubicBezTo>
                <a:cubicBezTo>
                  <a:pt x="313245" y="3142012"/>
                  <a:pt x="312366" y="3142685"/>
                  <a:pt x="311628" y="3143553"/>
                </a:cubicBezTo>
                <a:cubicBezTo>
                  <a:pt x="310890" y="3144421"/>
                  <a:pt x="310293" y="3145463"/>
                  <a:pt x="309837" y="3146678"/>
                </a:cubicBezTo>
                <a:cubicBezTo>
                  <a:pt x="309381" y="3147894"/>
                  <a:pt x="309099" y="3149228"/>
                  <a:pt x="308991" y="3150683"/>
                </a:cubicBezTo>
                <a:lnTo>
                  <a:pt x="326180" y="3150683"/>
                </a:lnTo>
                <a:cubicBezTo>
                  <a:pt x="326245" y="3149228"/>
                  <a:pt x="326104" y="3147899"/>
                  <a:pt x="325757" y="3146694"/>
                </a:cubicBezTo>
                <a:cubicBezTo>
                  <a:pt x="325410" y="3145490"/>
                  <a:pt x="324873" y="3144453"/>
                  <a:pt x="324145" y="3143585"/>
                </a:cubicBezTo>
                <a:cubicBezTo>
                  <a:pt x="323418" y="3142717"/>
                  <a:pt x="322512" y="3142039"/>
                  <a:pt x="321427" y="3141551"/>
                </a:cubicBezTo>
                <a:cubicBezTo>
                  <a:pt x="320342" y="3141062"/>
                  <a:pt x="319083" y="3140818"/>
                  <a:pt x="317651" y="3140818"/>
                </a:cubicBezTo>
                <a:close/>
                <a:moveTo>
                  <a:pt x="163055" y="3136879"/>
                </a:moveTo>
                <a:lnTo>
                  <a:pt x="178454" y="3136879"/>
                </a:lnTo>
                <a:lnTo>
                  <a:pt x="178454" y="3164845"/>
                </a:lnTo>
                <a:lnTo>
                  <a:pt x="188189" y="3164845"/>
                </a:lnTo>
                <a:lnTo>
                  <a:pt x="188189" y="3169565"/>
                </a:lnTo>
                <a:lnTo>
                  <a:pt x="161981" y="3169565"/>
                </a:lnTo>
                <a:lnTo>
                  <a:pt x="161981" y="3164845"/>
                </a:lnTo>
                <a:lnTo>
                  <a:pt x="172724" y="3164845"/>
                </a:lnTo>
                <a:lnTo>
                  <a:pt x="172724" y="3141567"/>
                </a:lnTo>
                <a:lnTo>
                  <a:pt x="163055" y="3141567"/>
                </a:lnTo>
                <a:close/>
                <a:moveTo>
                  <a:pt x="384260" y="3136293"/>
                </a:moveTo>
                <a:cubicBezTo>
                  <a:pt x="384933" y="3136293"/>
                  <a:pt x="385573" y="3136428"/>
                  <a:pt x="386181" y="3136700"/>
                </a:cubicBezTo>
                <a:cubicBezTo>
                  <a:pt x="386789" y="3136971"/>
                  <a:pt x="387321" y="3137335"/>
                  <a:pt x="387776" y="3137790"/>
                </a:cubicBezTo>
                <a:cubicBezTo>
                  <a:pt x="388232" y="3138246"/>
                  <a:pt x="388596" y="3138778"/>
                  <a:pt x="388867" y="3139386"/>
                </a:cubicBezTo>
                <a:cubicBezTo>
                  <a:pt x="389138" y="3139993"/>
                  <a:pt x="389274" y="3140634"/>
                  <a:pt x="389274" y="3141306"/>
                </a:cubicBezTo>
                <a:cubicBezTo>
                  <a:pt x="389274" y="3142001"/>
                  <a:pt x="389138" y="3142647"/>
                  <a:pt x="388867" y="3143244"/>
                </a:cubicBezTo>
                <a:cubicBezTo>
                  <a:pt x="388596" y="3143840"/>
                  <a:pt x="388232" y="3144367"/>
                  <a:pt x="387776" y="3144823"/>
                </a:cubicBezTo>
                <a:cubicBezTo>
                  <a:pt x="387321" y="3145278"/>
                  <a:pt x="386789" y="3145636"/>
                  <a:pt x="386181" y="3145897"/>
                </a:cubicBezTo>
                <a:cubicBezTo>
                  <a:pt x="385573" y="3146157"/>
                  <a:pt x="384933" y="3146288"/>
                  <a:pt x="384260" y="3146288"/>
                </a:cubicBezTo>
                <a:cubicBezTo>
                  <a:pt x="383566" y="3146288"/>
                  <a:pt x="382920" y="3146157"/>
                  <a:pt x="382323" y="3145897"/>
                </a:cubicBezTo>
                <a:cubicBezTo>
                  <a:pt x="381726" y="3145636"/>
                  <a:pt x="381200" y="3145278"/>
                  <a:pt x="380744" y="3144823"/>
                </a:cubicBezTo>
                <a:cubicBezTo>
                  <a:pt x="380288" y="3144367"/>
                  <a:pt x="379930" y="3143840"/>
                  <a:pt x="379670" y="3143244"/>
                </a:cubicBezTo>
                <a:cubicBezTo>
                  <a:pt x="379410" y="3142647"/>
                  <a:pt x="379279" y="3142001"/>
                  <a:pt x="379279" y="3141306"/>
                </a:cubicBezTo>
                <a:cubicBezTo>
                  <a:pt x="379279" y="3140634"/>
                  <a:pt x="379410" y="3139993"/>
                  <a:pt x="379670" y="3139386"/>
                </a:cubicBezTo>
                <a:cubicBezTo>
                  <a:pt x="379930" y="3138778"/>
                  <a:pt x="380288" y="3138246"/>
                  <a:pt x="380744" y="3137790"/>
                </a:cubicBezTo>
                <a:cubicBezTo>
                  <a:pt x="381200" y="3137335"/>
                  <a:pt x="381726" y="3136971"/>
                  <a:pt x="382323" y="3136700"/>
                </a:cubicBezTo>
                <a:cubicBezTo>
                  <a:pt x="382920" y="3136428"/>
                  <a:pt x="383566" y="3136293"/>
                  <a:pt x="384260" y="3136293"/>
                </a:cubicBezTo>
                <a:close/>
                <a:moveTo>
                  <a:pt x="357150" y="3136293"/>
                </a:moveTo>
                <a:cubicBezTo>
                  <a:pt x="358431" y="3136293"/>
                  <a:pt x="359852" y="3136363"/>
                  <a:pt x="361415" y="3136504"/>
                </a:cubicBezTo>
                <a:cubicBezTo>
                  <a:pt x="362978" y="3136645"/>
                  <a:pt x="364606" y="3136890"/>
                  <a:pt x="366299" y="3137237"/>
                </a:cubicBezTo>
                <a:lnTo>
                  <a:pt x="366299" y="3142283"/>
                </a:lnTo>
                <a:cubicBezTo>
                  <a:pt x="364519" y="3141849"/>
                  <a:pt x="362831" y="3141529"/>
                  <a:pt x="361236" y="3141323"/>
                </a:cubicBezTo>
                <a:cubicBezTo>
                  <a:pt x="359641" y="3141117"/>
                  <a:pt x="358257" y="3141013"/>
                  <a:pt x="357085" y="3141013"/>
                </a:cubicBezTo>
                <a:cubicBezTo>
                  <a:pt x="355675" y="3141013"/>
                  <a:pt x="354486" y="3141122"/>
                  <a:pt x="353520" y="3141339"/>
                </a:cubicBezTo>
                <a:cubicBezTo>
                  <a:pt x="352554" y="3141556"/>
                  <a:pt x="351773" y="3141854"/>
                  <a:pt x="351176" y="3142234"/>
                </a:cubicBezTo>
                <a:cubicBezTo>
                  <a:pt x="350579" y="3142614"/>
                  <a:pt x="350151" y="3143059"/>
                  <a:pt x="349890" y="3143569"/>
                </a:cubicBezTo>
                <a:cubicBezTo>
                  <a:pt x="349630" y="3144079"/>
                  <a:pt x="349500" y="3144627"/>
                  <a:pt x="349500" y="3145213"/>
                </a:cubicBezTo>
                <a:cubicBezTo>
                  <a:pt x="349500" y="3145799"/>
                  <a:pt x="349614" y="3146331"/>
                  <a:pt x="349841" y="3146808"/>
                </a:cubicBezTo>
                <a:cubicBezTo>
                  <a:pt x="350069" y="3147286"/>
                  <a:pt x="350493" y="3147747"/>
                  <a:pt x="351111" y="3148192"/>
                </a:cubicBezTo>
                <a:cubicBezTo>
                  <a:pt x="351730" y="3148637"/>
                  <a:pt x="352592" y="3149082"/>
                  <a:pt x="353699" y="3149527"/>
                </a:cubicBezTo>
                <a:cubicBezTo>
                  <a:pt x="354806" y="3149972"/>
                  <a:pt x="356250" y="3150455"/>
                  <a:pt x="358029" y="3150976"/>
                </a:cubicBezTo>
                <a:cubicBezTo>
                  <a:pt x="359961" y="3151540"/>
                  <a:pt x="361589" y="3152131"/>
                  <a:pt x="362913" y="3152750"/>
                </a:cubicBezTo>
                <a:cubicBezTo>
                  <a:pt x="364237" y="3153368"/>
                  <a:pt x="365311" y="3154058"/>
                  <a:pt x="366136" y="3154817"/>
                </a:cubicBezTo>
                <a:cubicBezTo>
                  <a:pt x="366961" y="3155577"/>
                  <a:pt x="367552" y="3156434"/>
                  <a:pt x="367910" y="3157389"/>
                </a:cubicBezTo>
                <a:cubicBezTo>
                  <a:pt x="368268" y="3158344"/>
                  <a:pt x="368447" y="3159429"/>
                  <a:pt x="368447" y="3160645"/>
                </a:cubicBezTo>
                <a:cubicBezTo>
                  <a:pt x="368447" y="3161795"/>
                  <a:pt x="368252" y="3162826"/>
                  <a:pt x="367861" y="3163738"/>
                </a:cubicBezTo>
                <a:cubicBezTo>
                  <a:pt x="367471" y="3164649"/>
                  <a:pt x="366939" y="3165458"/>
                  <a:pt x="366266" y="3166163"/>
                </a:cubicBezTo>
                <a:cubicBezTo>
                  <a:pt x="365593" y="3166868"/>
                  <a:pt x="364812" y="3167471"/>
                  <a:pt x="363922" y="3167970"/>
                </a:cubicBezTo>
                <a:cubicBezTo>
                  <a:pt x="363032" y="3168469"/>
                  <a:pt x="362083" y="3168882"/>
                  <a:pt x="361073" y="3169207"/>
                </a:cubicBezTo>
                <a:cubicBezTo>
                  <a:pt x="360064" y="3169533"/>
                  <a:pt x="359028" y="3169771"/>
                  <a:pt x="357964" y="3169923"/>
                </a:cubicBezTo>
                <a:cubicBezTo>
                  <a:pt x="356901" y="3170075"/>
                  <a:pt x="355859" y="3170151"/>
                  <a:pt x="354839" y="3170151"/>
                </a:cubicBezTo>
                <a:cubicBezTo>
                  <a:pt x="352625" y="3170151"/>
                  <a:pt x="350590" y="3170054"/>
                  <a:pt x="348735" y="3169858"/>
                </a:cubicBezTo>
                <a:cubicBezTo>
                  <a:pt x="346879" y="3169663"/>
                  <a:pt x="345061" y="3169348"/>
                  <a:pt x="343281" y="3168914"/>
                </a:cubicBezTo>
                <a:lnTo>
                  <a:pt x="343281" y="3163705"/>
                </a:lnTo>
                <a:cubicBezTo>
                  <a:pt x="345191" y="3164248"/>
                  <a:pt x="347090" y="3164660"/>
                  <a:pt x="348979" y="3164942"/>
                </a:cubicBezTo>
                <a:cubicBezTo>
                  <a:pt x="350867" y="3165224"/>
                  <a:pt x="352745" y="3165365"/>
                  <a:pt x="354611" y="3165365"/>
                </a:cubicBezTo>
                <a:cubicBezTo>
                  <a:pt x="357324" y="3165365"/>
                  <a:pt x="359332" y="3164996"/>
                  <a:pt x="360634" y="3164259"/>
                </a:cubicBezTo>
                <a:cubicBezTo>
                  <a:pt x="361936" y="3163521"/>
                  <a:pt x="362587" y="3162468"/>
                  <a:pt x="362587" y="3161101"/>
                </a:cubicBezTo>
                <a:cubicBezTo>
                  <a:pt x="362587" y="3160515"/>
                  <a:pt x="362484" y="3159988"/>
                  <a:pt x="362278" y="3159522"/>
                </a:cubicBezTo>
                <a:cubicBezTo>
                  <a:pt x="362072" y="3159055"/>
                  <a:pt x="361697" y="3158610"/>
                  <a:pt x="361155" y="3158187"/>
                </a:cubicBezTo>
                <a:cubicBezTo>
                  <a:pt x="360612" y="3157764"/>
                  <a:pt x="359771" y="3157324"/>
                  <a:pt x="358632" y="3156868"/>
                </a:cubicBezTo>
                <a:cubicBezTo>
                  <a:pt x="357492" y="3156412"/>
                  <a:pt x="355935" y="3155892"/>
                  <a:pt x="353960" y="3155306"/>
                </a:cubicBezTo>
                <a:cubicBezTo>
                  <a:pt x="352484" y="3154871"/>
                  <a:pt x="351122" y="3154378"/>
                  <a:pt x="349874" y="3153824"/>
                </a:cubicBezTo>
                <a:cubicBezTo>
                  <a:pt x="348626" y="3153271"/>
                  <a:pt x="347546" y="3152614"/>
                  <a:pt x="346635" y="3151855"/>
                </a:cubicBezTo>
                <a:cubicBezTo>
                  <a:pt x="345723" y="3151095"/>
                  <a:pt x="345007" y="3150205"/>
                  <a:pt x="344486" y="3149185"/>
                </a:cubicBezTo>
                <a:cubicBezTo>
                  <a:pt x="343965" y="3148165"/>
                  <a:pt x="343705" y="3146960"/>
                  <a:pt x="343705" y="3145571"/>
                </a:cubicBezTo>
                <a:cubicBezTo>
                  <a:pt x="343705" y="3144660"/>
                  <a:pt x="343916" y="3143661"/>
                  <a:pt x="344339" y="3142576"/>
                </a:cubicBezTo>
                <a:cubicBezTo>
                  <a:pt x="344763" y="3141491"/>
                  <a:pt x="345484" y="3140482"/>
                  <a:pt x="346504" y="3139548"/>
                </a:cubicBezTo>
                <a:cubicBezTo>
                  <a:pt x="347525" y="3138615"/>
                  <a:pt x="348903" y="3137839"/>
                  <a:pt x="350639" y="3137221"/>
                </a:cubicBezTo>
                <a:cubicBezTo>
                  <a:pt x="352375" y="3136602"/>
                  <a:pt x="354546" y="3136293"/>
                  <a:pt x="357150" y="3136293"/>
                </a:cubicBezTo>
                <a:close/>
                <a:moveTo>
                  <a:pt x="317911" y="3136293"/>
                </a:moveTo>
                <a:cubicBezTo>
                  <a:pt x="320190" y="3136293"/>
                  <a:pt x="322208" y="3136651"/>
                  <a:pt x="323966" y="3137367"/>
                </a:cubicBezTo>
                <a:cubicBezTo>
                  <a:pt x="325724" y="3138083"/>
                  <a:pt x="327206" y="3139098"/>
                  <a:pt x="328410" y="3140411"/>
                </a:cubicBezTo>
                <a:cubicBezTo>
                  <a:pt x="329615" y="3141724"/>
                  <a:pt x="330526" y="3143319"/>
                  <a:pt x="331145" y="3145197"/>
                </a:cubicBezTo>
                <a:cubicBezTo>
                  <a:pt x="331763" y="3147074"/>
                  <a:pt x="332073" y="3149174"/>
                  <a:pt x="332073" y="3151497"/>
                </a:cubicBezTo>
                <a:cubicBezTo>
                  <a:pt x="332073" y="3152300"/>
                  <a:pt x="332062" y="3152972"/>
                  <a:pt x="332040" y="3153515"/>
                </a:cubicBezTo>
                <a:cubicBezTo>
                  <a:pt x="332019" y="3154058"/>
                  <a:pt x="331986" y="3154568"/>
                  <a:pt x="331943" y="3155045"/>
                </a:cubicBezTo>
                <a:lnTo>
                  <a:pt x="308991" y="3155045"/>
                </a:lnTo>
                <a:cubicBezTo>
                  <a:pt x="308991" y="3158388"/>
                  <a:pt x="309924" y="3160954"/>
                  <a:pt x="311790" y="3162745"/>
                </a:cubicBezTo>
                <a:cubicBezTo>
                  <a:pt x="313657" y="3164535"/>
                  <a:pt x="316348" y="3165431"/>
                  <a:pt x="319864" y="3165431"/>
                </a:cubicBezTo>
                <a:cubicBezTo>
                  <a:pt x="320819" y="3165431"/>
                  <a:pt x="321774" y="3165393"/>
                  <a:pt x="322729" y="3165317"/>
                </a:cubicBezTo>
                <a:cubicBezTo>
                  <a:pt x="323684" y="3165241"/>
                  <a:pt x="324607" y="3165138"/>
                  <a:pt x="325497" y="3165007"/>
                </a:cubicBezTo>
                <a:cubicBezTo>
                  <a:pt x="326386" y="3164877"/>
                  <a:pt x="327238" y="3164731"/>
                  <a:pt x="328052" y="3164568"/>
                </a:cubicBezTo>
                <a:cubicBezTo>
                  <a:pt x="328866" y="3164405"/>
                  <a:pt x="329620" y="3164226"/>
                  <a:pt x="330315" y="3164031"/>
                </a:cubicBezTo>
                <a:lnTo>
                  <a:pt x="330315" y="3168686"/>
                </a:lnTo>
                <a:cubicBezTo>
                  <a:pt x="328774" y="3169120"/>
                  <a:pt x="327032" y="3169473"/>
                  <a:pt x="325090" y="3169744"/>
                </a:cubicBezTo>
                <a:cubicBezTo>
                  <a:pt x="323147" y="3170016"/>
                  <a:pt x="321134" y="3170151"/>
                  <a:pt x="319050" y="3170151"/>
                </a:cubicBezTo>
                <a:cubicBezTo>
                  <a:pt x="316251" y="3170151"/>
                  <a:pt x="313841" y="3169771"/>
                  <a:pt x="311823" y="3169012"/>
                </a:cubicBezTo>
                <a:cubicBezTo>
                  <a:pt x="309804" y="3168252"/>
                  <a:pt x="308150" y="3167151"/>
                  <a:pt x="306858" y="3165707"/>
                </a:cubicBezTo>
                <a:cubicBezTo>
                  <a:pt x="305567" y="3164264"/>
                  <a:pt x="304612" y="3162495"/>
                  <a:pt x="303993" y="3160401"/>
                </a:cubicBezTo>
                <a:cubicBezTo>
                  <a:pt x="303375" y="3158306"/>
                  <a:pt x="303065" y="3155935"/>
                  <a:pt x="303065" y="3153287"/>
                </a:cubicBezTo>
                <a:cubicBezTo>
                  <a:pt x="303065" y="3150986"/>
                  <a:pt x="303396" y="3148811"/>
                  <a:pt x="304058" y="3146760"/>
                </a:cubicBezTo>
                <a:cubicBezTo>
                  <a:pt x="304720" y="3144709"/>
                  <a:pt x="305686" y="3142907"/>
                  <a:pt x="306956" y="3141355"/>
                </a:cubicBezTo>
                <a:cubicBezTo>
                  <a:pt x="308225" y="3139803"/>
                  <a:pt x="309783" y="3138572"/>
                  <a:pt x="311628" y="3137660"/>
                </a:cubicBezTo>
                <a:cubicBezTo>
                  <a:pt x="313472" y="3136749"/>
                  <a:pt x="315567" y="3136293"/>
                  <a:pt x="317911" y="3136293"/>
                </a:cubicBezTo>
                <a:close/>
                <a:moveTo>
                  <a:pt x="251106" y="3136293"/>
                </a:moveTo>
                <a:cubicBezTo>
                  <a:pt x="253081" y="3136293"/>
                  <a:pt x="254861" y="3136510"/>
                  <a:pt x="256445" y="3136944"/>
                </a:cubicBezTo>
                <a:cubicBezTo>
                  <a:pt x="258029" y="3137378"/>
                  <a:pt x="259370" y="3138040"/>
                  <a:pt x="260466" y="3138930"/>
                </a:cubicBezTo>
                <a:cubicBezTo>
                  <a:pt x="261562" y="3139820"/>
                  <a:pt x="262403" y="3140937"/>
                  <a:pt x="262989" y="3142283"/>
                </a:cubicBezTo>
                <a:cubicBezTo>
                  <a:pt x="263575" y="3143629"/>
                  <a:pt x="263868" y="3145213"/>
                  <a:pt x="263868" y="3147036"/>
                </a:cubicBezTo>
                <a:lnTo>
                  <a:pt x="263868" y="3169565"/>
                </a:lnTo>
                <a:lnTo>
                  <a:pt x="258789" y="3169565"/>
                </a:lnTo>
                <a:lnTo>
                  <a:pt x="258659" y="3165170"/>
                </a:lnTo>
                <a:cubicBezTo>
                  <a:pt x="256879" y="3166928"/>
                  <a:pt x="255072" y="3168198"/>
                  <a:pt x="253238" y="3168979"/>
                </a:cubicBezTo>
                <a:cubicBezTo>
                  <a:pt x="251404" y="3169761"/>
                  <a:pt x="249478" y="3170151"/>
                  <a:pt x="247459" y="3170151"/>
                </a:cubicBezTo>
                <a:cubicBezTo>
                  <a:pt x="245593" y="3170151"/>
                  <a:pt x="243998" y="3169912"/>
                  <a:pt x="242674" y="3169435"/>
                </a:cubicBezTo>
                <a:cubicBezTo>
                  <a:pt x="241350" y="3168957"/>
                  <a:pt x="240259" y="3168301"/>
                  <a:pt x="239402" y="3167465"/>
                </a:cubicBezTo>
                <a:cubicBezTo>
                  <a:pt x="238544" y="3166630"/>
                  <a:pt x="237915" y="3165648"/>
                  <a:pt x="237514" y="3164519"/>
                </a:cubicBezTo>
                <a:cubicBezTo>
                  <a:pt x="237112" y="3163390"/>
                  <a:pt x="236911" y="3162164"/>
                  <a:pt x="236911" y="3160840"/>
                </a:cubicBezTo>
                <a:cubicBezTo>
                  <a:pt x="236911" y="3157563"/>
                  <a:pt x="238132" y="3154996"/>
                  <a:pt x="240574" y="3153141"/>
                </a:cubicBezTo>
                <a:cubicBezTo>
                  <a:pt x="243015" y="3151285"/>
                  <a:pt x="246624" y="3150357"/>
                  <a:pt x="251399" y="3150357"/>
                </a:cubicBezTo>
                <a:lnTo>
                  <a:pt x="258170" y="3150357"/>
                </a:lnTo>
                <a:lnTo>
                  <a:pt x="258170" y="3147492"/>
                </a:lnTo>
                <a:cubicBezTo>
                  <a:pt x="258170" y="3145560"/>
                  <a:pt x="257552" y="3144014"/>
                  <a:pt x="256315" y="3142853"/>
                </a:cubicBezTo>
                <a:cubicBezTo>
                  <a:pt x="255078" y="3141692"/>
                  <a:pt x="253189" y="3141111"/>
                  <a:pt x="250650" y="3141111"/>
                </a:cubicBezTo>
                <a:cubicBezTo>
                  <a:pt x="248805" y="3141111"/>
                  <a:pt x="246987" y="3141317"/>
                  <a:pt x="245197" y="3141730"/>
                </a:cubicBezTo>
                <a:cubicBezTo>
                  <a:pt x="243406" y="3142142"/>
                  <a:pt x="241556" y="3142728"/>
                  <a:pt x="239646" y="3143488"/>
                </a:cubicBezTo>
                <a:lnTo>
                  <a:pt x="239646" y="3138376"/>
                </a:lnTo>
                <a:cubicBezTo>
                  <a:pt x="240362" y="3138116"/>
                  <a:pt x="241160" y="3137861"/>
                  <a:pt x="242039" y="3137611"/>
                </a:cubicBezTo>
                <a:cubicBezTo>
                  <a:pt x="242918" y="3137362"/>
                  <a:pt x="243846" y="3137139"/>
                  <a:pt x="244822" y="3136944"/>
                </a:cubicBezTo>
                <a:cubicBezTo>
                  <a:pt x="245799" y="3136749"/>
                  <a:pt x="246819" y="3136591"/>
                  <a:pt x="247883" y="3136472"/>
                </a:cubicBezTo>
                <a:cubicBezTo>
                  <a:pt x="248946" y="3136352"/>
                  <a:pt x="250021" y="3136293"/>
                  <a:pt x="251106" y="3136293"/>
                </a:cubicBezTo>
                <a:close/>
                <a:moveTo>
                  <a:pt x="110965" y="3136293"/>
                </a:moveTo>
                <a:cubicBezTo>
                  <a:pt x="114330" y="3136293"/>
                  <a:pt x="116874" y="3137286"/>
                  <a:pt x="118600" y="3139272"/>
                </a:cubicBezTo>
                <a:cubicBezTo>
                  <a:pt x="120325" y="3141258"/>
                  <a:pt x="121188" y="3144247"/>
                  <a:pt x="121188" y="3148241"/>
                </a:cubicBezTo>
                <a:lnTo>
                  <a:pt x="121188" y="3169565"/>
                </a:lnTo>
                <a:lnTo>
                  <a:pt x="115523" y="3169565"/>
                </a:lnTo>
                <a:lnTo>
                  <a:pt x="115523" y="3148697"/>
                </a:lnTo>
                <a:cubicBezTo>
                  <a:pt x="115523" y="3146136"/>
                  <a:pt x="115046" y="3144242"/>
                  <a:pt x="114091" y="3143016"/>
                </a:cubicBezTo>
                <a:cubicBezTo>
                  <a:pt x="113136" y="3141789"/>
                  <a:pt x="111714" y="3141176"/>
                  <a:pt x="109826" y="3141176"/>
                </a:cubicBezTo>
                <a:cubicBezTo>
                  <a:pt x="109131" y="3141176"/>
                  <a:pt x="108453" y="3141279"/>
                  <a:pt x="107791" y="3141485"/>
                </a:cubicBezTo>
                <a:cubicBezTo>
                  <a:pt x="107129" y="3141692"/>
                  <a:pt x="106440" y="3142050"/>
                  <a:pt x="105724" y="3142560"/>
                </a:cubicBezTo>
                <a:cubicBezTo>
                  <a:pt x="105008" y="3143070"/>
                  <a:pt x="104232" y="3143759"/>
                  <a:pt x="103396" y="3144627"/>
                </a:cubicBezTo>
                <a:cubicBezTo>
                  <a:pt x="102561" y="3145495"/>
                  <a:pt x="101622" y="3146581"/>
                  <a:pt x="100580" y="3147883"/>
                </a:cubicBezTo>
                <a:lnTo>
                  <a:pt x="100580" y="3169565"/>
                </a:lnTo>
                <a:lnTo>
                  <a:pt x="94915" y="3169565"/>
                </a:lnTo>
                <a:lnTo>
                  <a:pt x="94915" y="3136879"/>
                </a:lnTo>
                <a:lnTo>
                  <a:pt x="99961" y="3136879"/>
                </a:lnTo>
                <a:lnTo>
                  <a:pt x="100189" y="3142153"/>
                </a:lnTo>
                <a:cubicBezTo>
                  <a:pt x="101144" y="3141024"/>
                  <a:pt x="102067" y="3140086"/>
                  <a:pt x="102957" y="3139337"/>
                </a:cubicBezTo>
                <a:cubicBezTo>
                  <a:pt x="103847" y="3138588"/>
                  <a:pt x="104720" y="3137986"/>
                  <a:pt x="105577" y="3137530"/>
                </a:cubicBezTo>
                <a:cubicBezTo>
                  <a:pt x="106435" y="3137074"/>
                  <a:pt x="107308" y="3136754"/>
                  <a:pt x="108198" y="3136569"/>
                </a:cubicBezTo>
                <a:cubicBezTo>
                  <a:pt x="109088" y="3136385"/>
                  <a:pt x="110010" y="3136293"/>
                  <a:pt x="110965" y="3136293"/>
                </a:cubicBezTo>
                <a:close/>
                <a:moveTo>
                  <a:pt x="70131" y="3136293"/>
                </a:moveTo>
                <a:cubicBezTo>
                  <a:pt x="72106" y="3136293"/>
                  <a:pt x="73886" y="3136510"/>
                  <a:pt x="75470" y="3136944"/>
                </a:cubicBezTo>
                <a:cubicBezTo>
                  <a:pt x="77054" y="3137378"/>
                  <a:pt x="78395" y="3138040"/>
                  <a:pt x="79491" y="3138930"/>
                </a:cubicBezTo>
                <a:cubicBezTo>
                  <a:pt x="80587" y="3139820"/>
                  <a:pt x="81428" y="3140937"/>
                  <a:pt x="82014" y="3142283"/>
                </a:cubicBezTo>
                <a:cubicBezTo>
                  <a:pt x="82600" y="3143629"/>
                  <a:pt x="82893" y="3145213"/>
                  <a:pt x="82893" y="3147036"/>
                </a:cubicBezTo>
                <a:lnTo>
                  <a:pt x="82893" y="3169565"/>
                </a:lnTo>
                <a:lnTo>
                  <a:pt x="77814" y="3169565"/>
                </a:lnTo>
                <a:lnTo>
                  <a:pt x="77684" y="3165170"/>
                </a:lnTo>
                <a:cubicBezTo>
                  <a:pt x="75904" y="3166928"/>
                  <a:pt x="74097" y="3168198"/>
                  <a:pt x="72263" y="3168979"/>
                </a:cubicBezTo>
                <a:cubicBezTo>
                  <a:pt x="70429" y="3169761"/>
                  <a:pt x="68503" y="3170151"/>
                  <a:pt x="66484" y="3170151"/>
                </a:cubicBezTo>
                <a:cubicBezTo>
                  <a:pt x="64618" y="3170151"/>
                  <a:pt x="63023" y="3169912"/>
                  <a:pt x="61699" y="3169435"/>
                </a:cubicBezTo>
                <a:cubicBezTo>
                  <a:pt x="60375" y="3168957"/>
                  <a:pt x="59284" y="3168301"/>
                  <a:pt x="58427" y="3167465"/>
                </a:cubicBezTo>
                <a:cubicBezTo>
                  <a:pt x="57569" y="3166630"/>
                  <a:pt x="56940" y="3165648"/>
                  <a:pt x="56538" y="3164519"/>
                </a:cubicBezTo>
                <a:cubicBezTo>
                  <a:pt x="56137" y="3163390"/>
                  <a:pt x="55936" y="3162164"/>
                  <a:pt x="55936" y="3160840"/>
                </a:cubicBezTo>
                <a:cubicBezTo>
                  <a:pt x="55936" y="3157563"/>
                  <a:pt x="57157" y="3154996"/>
                  <a:pt x="59599" y="3153141"/>
                </a:cubicBezTo>
                <a:cubicBezTo>
                  <a:pt x="62040" y="3151285"/>
                  <a:pt x="65649" y="3150357"/>
                  <a:pt x="70424" y="3150357"/>
                </a:cubicBezTo>
                <a:lnTo>
                  <a:pt x="77195" y="3150357"/>
                </a:lnTo>
                <a:lnTo>
                  <a:pt x="77195" y="3147492"/>
                </a:lnTo>
                <a:cubicBezTo>
                  <a:pt x="77195" y="3145560"/>
                  <a:pt x="76577" y="3144014"/>
                  <a:pt x="75340" y="3142853"/>
                </a:cubicBezTo>
                <a:cubicBezTo>
                  <a:pt x="74103" y="3141692"/>
                  <a:pt x="72214" y="3141111"/>
                  <a:pt x="69675" y="3141111"/>
                </a:cubicBezTo>
                <a:cubicBezTo>
                  <a:pt x="67830" y="3141111"/>
                  <a:pt x="66012" y="3141317"/>
                  <a:pt x="64222" y="3141730"/>
                </a:cubicBezTo>
                <a:cubicBezTo>
                  <a:pt x="62431" y="3142142"/>
                  <a:pt x="60581" y="3142728"/>
                  <a:pt x="58671" y="3143488"/>
                </a:cubicBezTo>
                <a:lnTo>
                  <a:pt x="58671" y="3138376"/>
                </a:lnTo>
                <a:cubicBezTo>
                  <a:pt x="59387" y="3138116"/>
                  <a:pt x="60185" y="3137861"/>
                  <a:pt x="61064" y="3137611"/>
                </a:cubicBezTo>
                <a:cubicBezTo>
                  <a:pt x="61943" y="3137362"/>
                  <a:pt x="62871" y="3137139"/>
                  <a:pt x="63847" y="3136944"/>
                </a:cubicBezTo>
                <a:cubicBezTo>
                  <a:pt x="64824" y="3136749"/>
                  <a:pt x="65844" y="3136591"/>
                  <a:pt x="66908" y="3136472"/>
                </a:cubicBezTo>
                <a:cubicBezTo>
                  <a:pt x="67971" y="3136352"/>
                  <a:pt x="69046" y="3136293"/>
                  <a:pt x="70131" y="3136293"/>
                </a:cubicBezTo>
                <a:close/>
                <a:moveTo>
                  <a:pt x="35514" y="3126493"/>
                </a:moveTo>
                <a:cubicBezTo>
                  <a:pt x="37489" y="3126493"/>
                  <a:pt x="39323" y="3126662"/>
                  <a:pt x="41016" y="3126998"/>
                </a:cubicBezTo>
                <a:cubicBezTo>
                  <a:pt x="42709" y="3127334"/>
                  <a:pt x="44337" y="3127850"/>
                  <a:pt x="45900" y="3128544"/>
                </a:cubicBezTo>
                <a:lnTo>
                  <a:pt x="45900" y="3134242"/>
                </a:lnTo>
                <a:cubicBezTo>
                  <a:pt x="44359" y="3133395"/>
                  <a:pt x="42763" y="3132750"/>
                  <a:pt x="41114" y="3132305"/>
                </a:cubicBezTo>
                <a:cubicBezTo>
                  <a:pt x="39464" y="3131860"/>
                  <a:pt x="37663" y="3131637"/>
                  <a:pt x="35710" y="3131637"/>
                </a:cubicBezTo>
                <a:cubicBezTo>
                  <a:pt x="33713" y="3131637"/>
                  <a:pt x="31906" y="3132012"/>
                  <a:pt x="30289" y="3132760"/>
                </a:cubicBezTo>
                <a:cubicBezTo>
                  <a:pt x="28672" y="3133509"/>
                  <a:pt x="27299" y="3134594"/>
                  <a:pt x="26171" y="3136016"/>
                </a:cubicBezTo>
                <a:cubicBezTo>
                  <a:pt x="25042" y="3137438"/>
                  <a:pt x="24174" y="3139174"/>
                  <a:pt x="23566" y="3141225"/>
                </a:cubicBezTo>
                <a:cubicBezTo>
                  <a:pt x="22958" y="3143276"/>
                  <a:pt x="22655" y="3145615"/>
                  <a:pt x="22655" y="3148241"/>
                </a:cubicBezTo>
                <a:cubicBezTo>
                  <a:pt x="22655" y="3153754"/>
                  <a:pt x="23772" y="3157910"/>
                  <a:pt x="26008" y="3160710"/>
                </a:cubicBezTo>
                <a:cubicBezTo>
                  <a:pt x="28243" y="3163510"/>
                  <a:pt x="31521" y="3164910"/>
                  <a:pt x="35840" y="3164910"/>
                </a:cubicBezTo>
                <a:cubicBezTo>
                  <a:pt x="37663" y="3164910"/>
                  <a:pt x="39410" y="3164698"/>
                  <a:pt x="41081" y="3164275"/>
                </a:cubicBezTo>
                <a:cubicBezTo>
                  <a:pt x="42753" y="3163852"/>
                  <a:pt x="44359" y="3163260"/>
                  <a:pt x="45900" y="3162501"/>
                </a:cubicBezTo>
                <a:lnTo>
                  <a:pt x="45900" y="3167970"/>
                </a:lnTo>
                <a:cubicBezTo>
                  <a:pt x="42492" y="3169381"/>
                  <a:pt x="38922" y="3170086"/>
                  <a:pt x="35189" y="3170086"/>
                </a:cubicBezTo>
                <a:cubicBezTo>
                  <a:pt x="29177" y="3170086"/>
                  <a:pt x="24559" y="3168290"/>
                  <a:pt x="21336" y="3164698"/>
                </a:cubicBezTo>
                <a:cubicBezTo>
                  <a:pt x="18113" y="3161106"/>
                  <a:pt x="16501" y="3155794"/>
                  <a:pt x="16501" y="3148762"/>
                </a:cubicBezTo>
                <a:cubicBezTo>
                  <a:pt x="16501" y="3145354"/>
                  <a:pt x="16946" y="3142272"/>
                  <a:pt x="17836" y="3139516"/>
                </a:cubicBezTo>
                <a:cubicBezTo>
                  <a:pt x="18726" y="3136759"/>
                  <a:pt x="19996" y="3134421"/>
                  <a:pt x="21645" y="3132500"/>
                </a:cubicBezTo>
                <a:cubicBezTo>
                  <a:pt x="23295" y="3130579"/>
                  <a:pt x="25292" y="3129098"/>
                  <a:pt x="27636" y="3128056"/>
                </a:cubicBezTo>
                <a:cubicBezTo>
                  <a:pt x="29980" y="3127014"/>
                  <a:pt x="32606" y="3126493"/>
                  <a:pt x="35514" y="3126493"/>
                </a:cubicBezTo>
                <a:close/>
                <a:moveTo>
                  <a:pt x="278020" y="3126428"/>
                </a:moveTo>
                <a:lnTo>
                  <a:pt x="278020" y="3136879"/>
                </a:lnTo>
                <a:lnTo>
                  <a:pt x="292703" y="3136879"/>
                </a:lnTo>
                <a:lnTo>
                  <a:pt x="292703" y="3141632"/>
                </a:lnTo>
                <a:lnTo>
                  <a:pt x="278020" y="3141632"/>
                </a:lnTo>
                <a:lnTo>
                  <a:pt x="278020" y="3158236"/>
                </a:lnTo>
                <a:cubicBezTo>
                  <a:pt x="278020" y="3160580"/>
                  <a:pt x="278644" y="3162332"/>
                  <a:pt x="279892" y="3163493"/>
                </a:cubicBezTo>
                <a:cubicBezTo>
                  <a:pt x="281140" y="3164655"/>
                  <a:pt x="282980" y="3165235"/>
                  <a:pt x="285411" y="3165235"/>
                </a:cubicBezTo>
                <a:cubicBezTo>
                  <a:pt x="286452" y="3165235"/>
                  <a:pt x="287592" y="3165154"/>
                  <a:pt x="288829" y="3164991"/>
                </a:cubicBezTo>
                <a:cubicBezTo>
                  <a:pt x="290066" y="3164828"/>
                  <a:pt x="291357" y="3164573"/>
                  <a:pt x="292703" y="3164226"/>
                </a:cubicBezTo>
                <a:lnTo>
                  <a:pt x="292703" y="3169109"/>
                </a:lnTo>
                <a:cubicBezTo>
                  <a:pt x="291423" y="3169435"/>
                  <a:pt x="290099" y="3169668"/>
                  <a:pt x="288731" y="3169809"/>
                </a:cubicBezTo>
                <a:cubicBezTo>
                  <a:pt x="287364" y="3169950"/>
                  <a:pt x="285975" y="3170021"/>
                  <a:pt x="284564" y="3170021"/>
                </a:cubicBezTo>
                <a:cubicBezTo>
                  <a:pt x="280462" y="3170021"/>
                  <a:pt x="277402" y="3169093"/>
                  <a:pt x="275383" y="3167237"/>
                </a:cubicBezTo>
                <a:cubicBezTo>
                  <a:pt x="273365" y="3165382"/>
                  <a:pt x="272356" y="3162533"/>
                  <a:pt x="272356" y="3158691"/>
                </a:cubicBezTo>
                <a:lnTo>
                  <a:pt x="272356" y="3141632"/>
                </a:lnTo>
                <a:lnTo>
                  <a:pt x="263207" y="3141632"/>
                </a:lnTo>
                <a:lnTo>
                  <a:pt x="263207" y="3136879"/>
                </a:lnTo>
                <a:lnTo>
                  <a:pt x="272356" y="3136879"/>
                </a:lnTo>
                <a:lnTo>
                  <a:pt x="272356" y="3127893"/>
                </a:lnTo>
                <a:close/>
                <a:moveTo>
                  <a:pt x="220070" y="3123563"/>
                </a:moveTo>
                <a:lnTo>
                  <a:pt x="225768" y="3123563"/>
                </a:lnTo>
                <a:lnTo>
                  <a:pt x="225768" y="3169565"/>
                </a:lnTo>
                <a:lnTo>
                  <a:pt x="220689" y="3169565"/>
                </a:lnTo>
                <a:lnTo>
                  <a:pt x="220494" y="3163380"/>
                </a:lnTo>
                <a:cubicBezTo>
                  <a:pt x="218909" y="3165680"/>
                  <a:pt x="217195" y="3167384"/>
                  <a:pt x="215350" y="3168491"/>
                </a:cubicBezTo>
                <a:cubicBezTo>
                  <a:pt x="213505" y="3169598"/>
                  <a:pt x="211508" y="3170151"/>
                  <a:pt x="209359" y="3170151"/>
                </a:cubicBezTo>
                <a:cubicBezTo>
                  <a:pt x="207493" y="3170151"/>
                  <a:pt x="205849" y="3169761"/>
                  <a:pt x="204427" y="3168979"/>
                </a:cubicBezTo>
                <a:cubicBezTo>
                  <a:pt x="203005" y="3168198"/>
                  <a:pt x="201823" y="3167096"/>
                  <a:pt x="200879" y="3165675"/>
                </a:cubicBezTo>
                <a:cubicBezTo>
                  <a:pt x="199934" y="3164253"/>
                  <a:pt x="199224" y="3162544"/>
                  <a:pt x="198746" y="3160547"/>
                </a:cubicBezTo>
                <a:cubicBezTo>
                  <a:pt x="198269" y="3158550"/>
                  <a:pt x="198030" y="3156336"/>
                  <a:pt x="198030" y="3153906"/>
                </a:cubicBezTo>
                <a:cubicBezTo>
                  <a:pt x="198030" y="3151128"/>
                  <a:pt x="198410" y="3148659"/>
                  <a:pt x="199169" y="3146499"/>
                </a:cubicBezTo>
                <a:cubicBezTo>
                  <a:pt x="199929" y="3144340"/>
                  <a:pt x="201009" y="3142516"/>
                  <a:pt x="202409" y="3141030"/>
                </a:cubicBezTo>
                <a:cubicBezTo>
                  <a:pt x="203809" y="3139543"/>
                  <a:pt x="205491" y="3138414"/>
                  <a:pt x="207455" y="3137644"/>
                </a:cubicBezTo>
                <a:cubicBezTo>
                  <a:pt x="209419" y="3136873"/>
                  <a:pt x="211606" y="3136488"/>
                  <a:pt x="214015" y="3136488"/>
                </a:cubicBezTo>
                <a:cubicBezTo>
                  <a:pt x="215057" y="3136488"/>
                  <a:pt x="216082" y="3136553"/>
                  <a:pt x="217092" y="3136683"/>
                </a:cubicBezTo>
                <a:cubicBezTo>
                  <a:pt x="218101" y="3136814"/>
                  <a:pt x="219094" y="3137020"/>
                  <a:pt x="220070" y="3137302"/>
                </a:cubicBezTo>
                <a:close/>
                <a:moveTo>
                  <a:pt x="153395" y="3123563"/>
                </a:moveTo>
                <a:lnTo>
                  <a:pt x="159093" y="3123563"/>
                </a:lnTo>
                <a:lnTo>
                  <a:pt x="159093" y="3169565"/>
                </a:lnTo>
                <a:lnTo>
                  <a:pt x="154014" y="3169565"/>
                </a:lnTo>
                <a:lnTo>
                  <a:pt x="153819" y="3163380"/>
                </a:lnTo>
                <a:cubicBezTo>
                  <a:pt x="152234" y="3165680"/>
                  <a:pt x="150520" y="3167384"/>
                  <a:pt x="148675" y="3168491"/>
                </a:cubicBezTo>
                <a:cubicBezTo>
                  <a:pt x="146830" y="3169598"/>
                  <a:pt x="144833" y="3170151"/>
                  <a:pt x="142684" y="3170151"/>
                </a:cubicBezTo>
                <a:cubicBezTo>
                  <a:pt x="140818" y="3170151"/>
                  <a:pt x="139174" y="3169761"/>
                  <a:pt x="137752" y="3168979"/>
                </a:cubicBezTo>
                <a:cubicBezTo>
                  <a:pt x="136331" y="3168198"/>
                  <a:pt x="135148" y="3167096"/>
                  <a:pt x="134204" y="3165675"/>
                </a:cubicBezTo>
                <a:cubicBezTo>
                  <a:pt x="133259" y="3164253"/>
                  <a:pt x="132549" y="3162544"/>
                  <a:pt x="132071" y="3160547"/>
                </a:cubicBezTo>
                <a:cubicBezTo>
                  <a:pt x="131594" y="3158550"/>
                  <a:pt x="131355" y="3156336"/>
                  <a:pt x="131355" y="3153906"/>
                </a:cubicBezTo>
                <a:cubicBezTo>
                  <a:pt x="131355" y="3151128"/>
                  <a:pt x="131735" y="3148659"/>
                  <a:pt x="132494" y="3146499"/>
                </a:cubicBezTo>
                <a:cubicBezTo>
                  <a:pt x="133254" y="3144340"/>
                  <a:pt x="134334" y="3142516"/>
                  <a:pt x="135734" y="3141030"/>
                </a:cubicBezTo>
                <a:cubicBezTo>
                  <a:pt x="137134" y="3139543"/>
                  <a:pt x="138816" y="3138414"/>
                  <a:pt x="140780" y="3137644"/>
                </a:cubicBezTo>
                <a:cubicBezTo>
                  <a:pt x="142744" y="3136873"/>
                  <a:pt x="144931" y="3136488"/>
                  <a:pt x="147340" y="3136488"/>
                </a:cubicBezTo>
                <a:cubicBezTo>
                  <a:pt x="148382" y="3136488"/>
                  <a:pt x="149407" y="3136553"/>
                  <a:pt x="150417" y="3136683"/>
                </a:cubicBezTo>
                <a:cubicBezTo>
                  <a:pt x="151426" y="3136814"/>
                  <a:pt x="152419" y="3137020"/>
                  <a:pt x="153395" y="3137302"/>
                </a:cubicBezTo>
                <a:close/>
                <a:moveTo>
                  <a:pt x="174710" y="3123173"/>
                </a:moveTo>
                <a:cubicBezTo>
                  <a:pt x="175340" y="3123173"/>
                  <a:pt x="175926" y="3123287"/>
                  <a:pt x="176468" y="3123514"/>
                </a:cubicBezTo>
                <a:cubicBezTo>
                  <a:pt x="177011" y="3123742"/>
                  <a:pt x="177483" y="3124063"/>
                  <a:pt x="177885" y="3124475"/>
                </a:cubicBezTo>
                <a:cubicBezTo>
                  <a:pt x="178286" y="3124887"/>
                  <a:pt x="178601" y="3125359"/>
                  <a:pt x="178829" y="3125891"/>
                </a:cubicBezTo>
                <a:cubicBezTo>
                  <a:pt x="179057" y="3126423"/>
                  <a:pt x="179171" y="3127003"/>
                  <a:pt x="179171" y="3127633"/>
                </a:cubicBezTo>
                <a:cubicBezTo>
                  <a:pt x="179171" y="3128241"/>
                  <a:pt x="179057" y="3128816"/>
                  <a:pt x="178829" y="3129358"/>
                </a:cubicBezTo>
                <a:cubicBezTo>
                  <a:pt x="178601" y="3129901"/>
                  <a:pt x="178286" y="3130378"/>
                  <a:pt x="177885" y="3130791"/>
                </a:cubicBezTo>
                <a:cubicBezTo>
                  <a:pt x="177483" y="3131203"/>
                  <a:pt x="177011" y="3131523"/>
                  <a:pt x="176468" y="3131751"/>
                </a:cubicBezTo>
                <a:cubicBezTo>
                  <a:pt x="175926" y="3131979"/>
                  <a:pt x="175340" y="3132093"/>
                  <a:pt x="174710" y="3132093"/>
                </a:cubicBezTo>
                <a:cubicBezTo>
                  <a:pt x="174081" y="3132093"/>
                  <a:pt x="173495" y="3131979"/>
                  <a:pt x="172952" y="3131751"/>
                </a:cubicBezTo>
                <a:cubicBezTo>
                  <a:pt x="172410" y="3131523"/>
                  <a:pt x="171938" y="3131203"/>
                  <a:pt x="171536" y="3130791"/>
                </a:cubicBezTo>
                <a:cubicBezTo>
                  <a:pt x="171135" y="3130378"/>
                  <a:pt x="170820" y="3129901"/>
                  <a:pt x="170592" y="3129358"/>
                </a:cubicBezTo>
                <a:cubicBezTo>
                  <a:pt x="170364" y="3128816"/>
                  <a:pt x="170250" y="3128241"/>
                  <a:pt x="170250" y="3127633"/>
                </a:cubicBezTo>
                <a:cubicBezTo>
                  <a:pt x="170250" y="3127003"/>
                  <a:pt x="170364" y="3126423"/>
                  <a:pt x="170592" y="3125891"/>
                </a:cubicBezTo>
                <a:cubicBezTo>
                  <a:pt x="170820" y="3125359"/>
                  <a:pt x="171135" y="3124887"/>
                  <a:pt x="171536" y="3124475"/>
                </a:cubicBezTo>
                <a:cubicBezTo>
                  <a:pt x="171938" y="3124063"/>
                  <a:pt x="172410" y="3123742"/>
                  <a:pt x="172952" y="3123514"/>
                </a:cubicBezTo>
                <a:cubicBezTo>
                  <a:pt x="173495" y="3123287"/>
                  <a:pt x="174081" y="3123173"/>
                  <a:pt x="174710" y="3123173"/>
                </a:cubicBezTo>
                <a:close/>
                <a:moveTo>
                  <a:pt x="483371" y="3092486"/>
                </a:moveTo>
                <a:cubicBezTo>
                  <a:pt x="482654" y="3092964"/>
                  <a:pt x="482063" y="3093430"/>
                  <a:pt x="481596" y="3093886"/>
                </a:cubicBezTo>
                <a:cubicBezTo>
                  <a:pt x="481130" y="3094342"/>
                  <a:pt x="480766" y="3094803"/>
                  <a:pt x="480505" y="3095270"/>
                </a:cubicBezTo>
                <a:cubicBezTo>
                  <a:pt x="480245" y="3095736"/>
                  <a:pt x="480061" y="3096203"/>
                  <a:pt x="479952" y="3096670"/>
                </a:cubicBezTo>
                <a:cubicBezTo>
                  <a:pt x="479844" y="3097136"/>
                  <a:pt x="479789" y="3097608"/>
                  <a:pt x="479789" y="3098086"/>
                </a:cubicBezTo>
                <a:cubicBezTo>
                  <a:pt x="479789" y="3099627"/>
                  <a:pt x="480593" y="3100750"/>
                  <a:pt x="482199" y="3101455"/>
                </a:cubicBezTo>
                <a:cubicBezTo>
                  <a:pt x="483804" y="3102161"/>
                  <a:pt x="486040" y="3102513"/>
                  <a:pt x="488905" y="3102513"/>
                </a:cubicBezTo>
                <a:cubicBezTo>
                  <a:pt x="490706" y="3102513"/>
                  <a:pt x="492220" y="3102351"/>
                  <a:pt x="493447" y="3102025"/>
                </a:cubicBezTo>
                <a:cubicBezTo>
                  <a:pt x="494673" y="3101700"/>
                  <a:pt x="495661" y="3101271"/>
                  <a:pt x="496409" y="3100739"/>
                </a:cubicBezTo>
                <a:cubicBezTo>
                  <a:pt x="497158" y="3100207"/>
                  <a:pt x="497695" y="3099600"/>
                  <a:pt x="498021" y="3098916"/>
                </a:cubicBezTo>
                <a:cubicBezTo>
                  <a:pt x="498346" y="3098232"/>
                  <a:pt x="498509" y="3097532"/>
                  <a:pt x="498509" y="3096816"/>
                </a:cubicBezTo>
                <a:cubicBezTo>
                  <a:pt x="498509" y="3095492"/>
                  <a:pt x="497967" y="3094515"/>
                  <a:pt x="496881" y="3093886"/>
                </a:cubicBezTo>
                <a:cubicBezTo>
                  <a:pt x="495796" y="3093257"/>
                  <a:pt x="494136" y="3092888"/>
                  <a:pt x="491900" y="3092779"/>
                </a:cubicBezTo>
                <a:close/>
                <a:moveTo>
                  <a:pt x="1089110" y="3083956"/>
                </a:moveTo>
                <a:cubicBezTo>
                  <a:pt x="1089783" y="3083956"/>
                  <a:pt x="1090423" y="3084092"/>
                  <a:pt x="1091031" y="3084363"/>
                </a:cubicBezTo>
                <a:cubicBezTo>
                  <a:pt x="1091639" y="3084635"/>
                  <a:pt x="1092170" y="3084998"/>
                  <a:pt x="1092626" y="3085454"/>
                </a:cubicBezTo>
                <a:cubicBezTo>
                  <a:pt x="1093082" y="3085910"/>
                  <a:pt x="1093446" y="3086442"/>
                  <a:pt x="1093717" y="3087049"/>
                </a:cubicBezTo>
                <a:cubicBezTo>
                  <a:pt x="1093988" y="3087657"/>
                  <a:pt x="1094124" y="3088297"/>
                  <a:pt x="1094124" y="3088970"/>
                </a:cubicBezTo>
                <a:cubicBezTo>
                  <a:pt x="1094124" y="3089665"/>
                  <a:pt x="1093988" y="3090310"/>
                  <a:pt x="1093717" y="3090907"/>
                </a:cubicBezTo>
                <a:cubicBezTo>
                  <a:pt x="1093446" y="3091504"/>
                  <a:pt x="1093082" y="3092030"/>
                  <a:pt x="1092626" y="3092486"/>
                </a:cubicBezTo>
                <a:cubicBezTo>
                  <a:pt x="1092170" y="3092942"/>
                  <a:pt x="1091639" y="3093300"/>
                  <a:pt x="1091031" y="3093560"/>
                </a:cubicBezTo>
                <a:cubicBezTo>
                  <a:pt x="1090423" y="3093821"/>
                  <a:pt x="1089783" y="3093951"/>
                  <a:pt x="1089110" y="3093951"/>
                </a:cubicBezTo>
                <a:cubicBezTo>
                  <a:pt x="1088416" y="3093951"/>
                  <a:pt x="1087770" y="3093821"/>
                  <a:pt x="1087173" y="3093560"/>
                </a:cubicBezTo>
                <a:cubicBezTo>
                  <a:pt x="1086576" y="3093300"/>
                  <a:pt x="1086050" y="3092942"/>
                  <a:pt x="1085594" y="3092486"/>
                </a:cubicBezTo>
                <a:cubicBezTo>
                  <a:pt x="1085138" y="3092030"/>
                  <a:pt x="1084780" y="3091504"/>
                  <a:pt x="1084520" y="3090907"/>
                </a:cubicBezTo>
                <a:cubicBezTo>
                  <a:pt x="1084259" y="3090310"/>
                  <a:pt x="1084129" y="3089665"/>
                  <a:pt x="1084129" y="3088970"/>
                </a:cubicBezTo>
                <a:cubicBezTo>
                  <a:pt x="1084129" y="3088297"/>
                  <a:pt x="1084259" y="3087657"/>
                  <a:pt x="1084520" y="3087049"/>
                </a:cubicBezTo>
                <a:cubicBezTo>
                  <a:pt x="1084780" y="3086442"/>
                  <a:pt x="1085138" y="3085910"/>
                  <a:pt x="1085594" y="3085454"/>
                </a:cubicBezTo>
                <a:cubicBezTo>
                  <a:pt x="1086050" y="3084998"/>
                  <a:pt x="1086576" y="3084635"/>
                  <a:pt x="1087173" y="3084363"/>
                </a:cubicBezTo>
                <a:cubicBezTo>
                  <a:pt x="1087770" y="3084092"/>
                  <a:pt x="1088416" y="3083956"/>
                  <a:pt x="1089110" y="3083956"/>
                </a:cubicBezTo>
                <a:close/>
                <a:moveTo>
                  <a:pt x="737499" y="3064976"/>
                </a:moveTo>
                <a:cubicBezTo>
                  <a:pt x="734417" y="3064976"/>
                  <a:pt x="732014" y="3065975"/>
                  <a:pt x="730288" y="3067971"/>
                </a:cubicBezTo>
                <a:cubicBezTo>
                  <a:pt x="728563" y="3069968"/>
                  <a:pt x="727700" y="3073094"/>
                  <a:pt x="727700" y="3077348"/>
                </a:cubicBezTo>
                <a:cubicBezTo>
                  <a:pt x="727700" y="3081298"/>
                  <a:pt x="728280" y="3084244"/>
                  <a:pt x="729442" y="3086187"/>
                </a:cubicBezTo>
                <a:cubicBezTo>
                  <a:pt x="730603" y="3088129"/>
                  <a:pt x="732247" y="3089100"/>
                  <a:pt x="734374" y="3089100"/>
                </a:cubicBezTo>
                <a:cubicBezTo>
                  <a:pt x="735806" y="3089100"/>
                  <a:pt x="737320" y="3088460"/>
                  <a:pt x="738915" y="3087179"/>
                </a:cubicBezTo>
                <a:cubicBezTo>
                  <a:pt x="740511" y="3085899"/>
                  <a:pt x="742187" y="3084000"/>
                  <a:pt x="743945" y="3081482"/>
                </a:cubicBezTo>
                <a:lnTo>
                  <a:pt x="743945" y="3066311"/>
                </a:lnTo>
                <a:cubicBezTo>
                  <a:pt x="743012" y="3065877"/>
                  <a:pt x="741981" y="3065546"/>
                  <a:pt x="740852" y="3065318"/>
                </a:cubicBezTo>
                <a:cubicBezTo>
                  <a:pt x="739724" y="3065090"/>
                  <a:pt x="738606" y="3064976"/>
                  <a:pt x="737499" y="3064976"/>
                </a:cubicBezTo>
                <a:close/>
                <a:moveTo>
                  <a:pt x="841460" y="3064911"/>
                </a:moveTo>
                <a:cubicBezTo>
                  <a:pt x="839767" y="3064911"/>
                  <a:pt x="838319" y="3065242"/>
                  <a:pt x="837114" y="3065904"/>
                </a:cubicBezTo>
                <a:cubicBezTo>
                  <a:pt x="835910" y="3066566"/>
                  <a:pt x="834922" y="3067450"/>
                  <a:pt x="834151" y="3068557"/>
                </a:cubicBezTo>
                <a:cubicBezTo>
                  <a:pt x="833381" y="3069664"/>
                  <a:pt x="832817" y="3070950"/>
                  <a:pt x="832458" y="3072415"/>
                </a:cubicBezTo>
                <a:cubicBezTo>
                  <a:pt x="832100" y="3073880"/>
                  <a:pt x="831921" y="3075416"/>
                  <a:pt x="831921" y="3077022"/>
                </a:cubicBezTo>
                <a:cubicBezTo>
                  <a:pt x="831921" y="3079040"/>
                  <a:pt x="832144" y="3080809"/>
                  <a:pt x="832589" y="3082329"/>
                </a:cubicBezTo>
                <a:cubicBezTo>
                  <a:pt x="833034" y="3083848"/>
                  <a:pt x="833669" y="3085112"/>
                  <a:pt x="834493" y="3086121"/>
                </a:cubicBezTo>
                <a:cubicBezTo>
                  <a:pt x="835318" y="3087131"/>
                  <a:pt x="836317" y="3087890"/>
                  <a:pt x="837489" y="3088400"/>
                </a:cubicBezTo>
                <a:cubicBezTo>
                  <a:pt x="838660" y="3088910"/>
                  <a:pt x="839985" y="3089165"/>
                  <a:pt x="841460" y="3089165"/>
                </a:cubicBezTo>
                <a:cubicBezTo>
                  <a:pt x="843153" y="3089165"/>
                  <a:pt x="844602" y="3088834"/>
                  <a:pt x="845807" y="3088172"/>
                </a:cubicBezTo>
                <a:cubicBezTo>
                  <a:pt x="847011" y="3087510"/>
                  <a:pt x="847999" y="3086626"/>
                  <a:pt x="848769" y="3085519"/>
                </a:cubicBezTo>
                <a:cubicBezTo>
                  <a:pt x="849540" y="3084412"/>
                  <a:pt x="850104" y="3083126"/>
                  <a:pt x="850462" y="3081661"/>
                </a:cubicBezTo>
                <a:cubicBezTo>
                  <a:pt x="850820" y="3080196"/>
                  <a:pt x="850999" y="3078650"/>
                  <a:pt x="850999" y="3077022"/>
                </a:cubicBezTo>
                <a:cubicBezTo>
                  <a:pt x="850999" y="3075003"/>
                  <a:pt x="850777" y="3073240"/>
                  <a:pt x="850332" y="3071732"/>
                </a:cubicBezTo>
                <a:cubicBezTo>
                  <a:pt x="849887" y="3070223"/>
                  <a:pt x="849252" y="3068964"/>
                  <a:pt x="848428" y="3067955"/>
                </a:cubicBezTo>
                <a:cubicBezTo>
                  <a:pt x="847603" y="3066946"/>
                  <a:pt x="846599" y="3066186"/>
                  <a:pt x="845416" y="3065676"/>
                </a:cubicBezTo>
                <a:cubicBezTo>
                  <a:pt x="844233" y="3065166"/>
                  <a:pt x="842915" y="3064911"/>
                  <a:pt x="841460" y="3064911"/>
                </a:cubicBezTo>
                <a:close/>
                <a:moveTo>
                  <a:pt x="279485" y="3064911"/>
                </a:moveTo>
                <a:cubicBezTo>
                  <a:pt x="277792" y="3064911"/>
                  <a:pt x="276344" y="3065242"/>
                  <a:pt x="275139" y="3065904"/>
                </a:cubicBezTo>
                <a:cubicBezTo>
                  <a:pt x="273935" y="3066566"/>
                  <a:pt x="272947" y="3067450"/>
                  <a:pt x="272177" y="3068557"/>
                </a:cubicBezTo>
                <a:cubicBezTo>
                  <a:pt x="271406" y="3069664"/>
                  <a:pt x="270842" y="3070950"/>
                  <a:pt x="270484" y="3072415"/>
                </a:cubicBezTo>
                <a:cubicBezTo>
                  <a:pt x="270126" y="3073880"/>
                  <a:pt x="269946" y="3075416"/>
                  <a:pt x="269946" y="3077022"/>
                </a:cubicBezTo>
                <a:cubicBezTo>
                  <a:pt x="269946" y="3079040"/>
                  <a:pt x="270169" y="3080809"/>
                  <a:pt x="270614" y="3082329"/>
                </a:cubicBezTo>
                <a:cubicBezTo>
                  <a:pt x="271059" y="3083848"/>
                  <a:pt x="271694" y="3085112"/>
                  <a:pt x="272518" y="3086121"/>
                </a:cubicBezTo>
                <a:cubicBezTo>
                  <a:pt x="273343" y="3087131"/>
                  <a:pt x="274342" y="3087890"/>
                  <a:pt x="275514" y="3088400"/>
                </a:cubicBezTo>
                <a:cubicBezTo>
                  <a:pt x="276686" y="3088910"/>
                  <a:pt x="278010" y="3089165"/>
                  <a:pt x="279485" y="3089165"/>
                </a:cubicBezTo>
                <a:cubicBezTo>
                  <a:pt x="281178" y="3089165"/>
                  <a:pt x="282627" y="3088834"/>
                  <a:pt x="283832" y="3088172"/>
                </a:cubicBezTo>
                <a:cubicBezTo>
                  <a:pt x="285036" y="3087510"/>
                  <a:pt x="286024" y="3086626"/>
                  <a:pt x="286794" y="3085519"/>
                </a:cubicBezTo>
                <a:cubicBezTo>
                  <a:pt x="287565" y="3084412"/>
                  <a:pt x="288129" y="3083126"/>
                  <a:pt x="288487" y="3081661"/>
                </a:cubicBezTo>
                <a:cubicBezTo>
                  <a:pt x="288845" y="3080196"/>
                  <a:pt x="289024" y="3078650"/>
                  <a:pt x="289024" y="3077022"/>
                </a:cubicBezTo>
                <a:cubicBezTo>
                  <a:pt x="289024" y="3075003"/>
                  <a:pt x="288802" y="3073240"/>
                  <a:pt x="288357" y="3071732"/>
                </a:cubicBezTo>
                <a:cubicBezTo>
                  <a:pt x="287912" y="3070223"/>
                  <a:pt x="287277" y="3068964"/>
                  <a:pt x="286452" y="3067955"/>
                </a:cubicBezTo>
                <a:cubicBezTo>
                  <a:pt x="285628" y="3066946"/>
                  <a:pt x="284624" y="3066186"/>
                  <a:pt x="283441" y="3065676"/>
                </a:cubicBezTo>
                <a:cubicBezTo>
                  <a:pt x="282258" y="3065166"/>
                  <a:pt x="280940" y="3064911"/>
                  <a:pt x="279485" y="3064911"/>
                </a:cubicBezTo>
                <a:close/>
                <a:moveTo>
                  <a:pt x="908200" y="3064618"/>
                </a:moveTo>
                <a:cubicBezTo>
                  <a:pt x="906963" y="3064618"/>
                  <a:pt x="905835" y="3064857"/>
                  <a:pt x="904814" y="3065334"/>
                </a:cubicBezTo>
                <a:cubicBezTo>
                  <a:pt x="903794" y="3065812"/>
                  <a:pt x="902915" y="3066485"/>
                  <a:pt x="902177" y="3067353"/>
                </a:cubicBezTo>
                <a:cubicBezTo>
                  <a:pt x="901439" y="3068221"/>
                  <a:pt x="900843" y="3069263"/>
                  <a:pt x="900387" y="3070478"/>
                </a:cubicBezTo>
                <a:cubicBezTo>
                  <a:pt x="899931" y="3071694"/>
                  <a:pt x="899649" y="3073028"/>
                  <a:pt x="899540" y="3074483"/>
                </a:cubicBezTo>
                <a:lnTo>
                  <a:pt x="916730" y="3074483"/>
                </a:lnTo>
                <a:cubicBezTo>
                  <a:pt x="916795" y="3073028"/>
                  <a:pt x="916654" y="3071699"/>
                  <a:pt x="916307" y="3070494"/>
                </a:cubicBezTo>
                <a:cubicBezTo>
                  <a:pt x="915959" y="3069290"/>
                  <a:pt x="915422" y="3068254"/>
                  <a:pt x="914695" y="3067385"/>
                </a:cubicBezTo>
                <a:cubicBezTo>
                  <a:pt x="913968" y="3066517"/>
                  <a:pt x="913062" y="3065839"/>
                  <a:pt x="911977" y="3065351"/>
                </a:cubicBezTo>
                <a:cubicBezTo>
                  <a:pt x="910892" y="3064862"/>
                  <a:pt x="909633" y="3064618"/>
                  <a:pt x="908200" y="3064618"/>
                </a:cubicBezTo>
                <a:close/>
                <a:moveTo>
                  <a:pt x="698650" y="3064618"/>
                </a:moveTo>
                <a:cubicBezTo>
                  <a:pt x="697413" y="3064618"/>
                  <a:pt x="696285" y="3064857"/>
                  <a:pt x="695265" y="3065334"/>
                </a:cubicBezTo>
                <a:cubicBezTo>
                  <a:pt x="694245" y="3065812"/>
                  <a:pt x="693365" y="3066485"/>
                  <a:pt x="692628" y="3067353"/>
                </a:cubicBezTo>
                <a:cubicBezTo>
                  <a:pt x="691889" y="3068221"/>
                  <a:pt x="691293" y="3069263"/>
                  <a:pt x="690837" y="3070478"/>
                </a:cubicBezTo>
                <a:cubicBezTo>
                  <a:pt x="690381" y="3071694"/>
                  <a:pt x="690099" y="3073028"/>
                  <a:pt x="689991" y="3074483"/>
                </a:cubicBezTo>
                <a:lnTo>
                  <a:pt x="707180" y="3074483"/>
                </a:lnTo>
                <a:cubicBezTo>
                  <a:pt x="707245" y="3073028"/>
                  <a:pt x="707104" y="3071699"/>
                  <a:pt x="706757" y="3070494"/>
                </a:cubicBezTo>
                <a:cubicBezTo>
                  <a:pt x="706410" y="3069290"/>
                  <a:pt x="705873" y="3068254"/>
                  <a:pt x="705146" y="3067385"/>
                </a:cubicBezTo>
                <a:cubicBezTo>
                  <a:pt x="704418" y="3066517"/>
                  <a:pt x="703512" y="3065839"/>
                  <a:pt x="702427" y="3065351"/>
                </a:cubicBezTo>
                <a:cubicBezTo>
                  <a:pt x="701342" y="3064862"/>
                  <a:pt x="700083" y="3064618"/>
                  <a:pt x="698650" y="3064618"/>
                </a:cubicBezTo>
                <a:close/>
                <a:moveTo>
                  <a:pt x="631976" y="3064618"/>
                </a:moveTo>
                <a:cubicBezTo>
                  <a:pt x="630738" y="3064618"/>
                  <a:pt x="629610" y="3064857"/>
                  <a:pt x="628590" y="3065334"/>
                </a:cubicBezTo>
                <a:cubicBezTo>
                  <a:pt x="627569" y="3065812"/>
                  <a:pt x="626690" y="3066485"/>
                  <a:pt x="625953" y="3067353"/>
                </a:cubicBezTo>
                <a:cubicBezTo>
                  <a:pt x="625215" y="3068221"/>
                  <a:pt x="624618" y="3069263"/>
                  <a:pt x="624162" y="3070478"/>
                </a:cubicBezTo>
                <a:cubicBezTo>
                  <a:pt x="623706" y="3071694"/>
                  <a:pt x="623424" y="3073028"/>
                  <a:pt x="623316" y="3074483"/>
                </a:cubicBezTo>
                <a:lnTo>
                  <a:pt x="640505" y="3074483"/>
                </a:lnTo>
                <a:cubicBezTo>
                  <a:pt x="640570" y="3073028"/>
                  <a:pt x="640429" y="3071699"/>
                  <a:pt x="640082" y="3070494"/>
                </a:cubicBezTo>
                <a:cubicBezTo>
                  <a:pt x="639735" y="3069290"/>
                  <a:pt x="639198" y="3068254"/>
                  <a:pt x="638470" y="3067385"/>
                </a:cubicBezTo>
                <a:cubicBezTo>
                  <a:pt x="637743" y="3066517"/>
                  <a:pt x="636837" y="3065839"/>
                  <a:pt x="635752" y="3065351"/>
                </a:cubicBezTo>
                <a:cubicBezTo>
                  <a:pt x="634667" y="3064862"/>
                  <a:pt x="633408" y="3064618"/>
                  <a:pt x="631976" y="3064618"/>
                </a:cubicBezTo>
                <a:close/>
                <a:moveTo>
                  <a:pt x="460525" y="3064618"/>
                </a:moveTo>
                <a:cubicBezTo>
                  <a:pt x="459288" y="3064618"/>
                  <a:pt x="458160" y="3064857"/>
                  <a:pt x="457140" y="3065334"/>
                </a:cubicBezTo>
                <a:cubicBezTo>
                  <a:pt x="456119" y="3065812"/>
                  <a:pt x="455240" y="3066485"/>
                  <a:pt x="454503" y="3067353"/>
                </a:cubicBezTo>
                <a:cubicBezTo>
                  <a:pt x="453765" y="3068221"/>
                  <a:pt x="453168" y="3069263"/>
                  <a:pt x="452712" y="3070478"/>
                </a:cubicBezTo>
                <a:cubicBezTo>
                  <a:pt x="452256" y="3071694"/>
                  <a:pt x="451974" y="3073028"/>
                  <a:pt x="451866" y="3074483"/>
                </a:cubicBezTo>
                <a:lnTo>
                  <a:pt x="469055" y="3074483"/>
                </a:lnTo>
                <a:cubicBezTo>
                  <a:pt x="469120" y="3073028"/>
                  <a:pt x="468979" y="3071699"/>
                  <a:pt x="468632" y="3070494"/>
                </a:cubicBezTo>
                <a:cubicBezTo>
                  <a:pt x="468285" y="3069290"/>
                  <a:pt x="467747" y="3068254"/>
                  <a:pt x="467020" y="3067385"/>
                </a:cubicBezTo>
                <a:cubicBezTo>
                  <a:pt x="466293" y="3066517"/>
                  <a:pt x="465387" y="3065839"/>
                  <a:pt x="464302" y="3065351"/>
                </a:cubicBezTo>
                <a:cubicBezTo>
                  <a:pt x="463217" y="3064862"/>
                  <a:pt x="461958" y="3064618"/>
                  <a:pt x="460525" y="3064618"/>
                </a:cubicBezTo>
                <a:close/>
                <a:moveTo>
                  <a:pt x="146201" y="3064618"/>
                </a:moveTo>
                <a:cubicBezTo>
                  <a:pt x="144963" y="3064618"/>
                  <a:pt x="143835" y="3064857"/>
                  <a:pt x="142815" y="3065334"/>
                </a:cubicBezTo>
                <a:cubicBezTo>
                  <a:pt x="141795" y="3065812"/>
                  <a:pt x="140916" y="3066485"/>
                  <a:pt x="140178" y="3067353"/>
                </a:cubicBezTo>
                <a:cubicBezTo>
                  <a:pt x="139440" y="3068221"/>
                  <a:pt x="138843" y="3069263"/>
                  <a:pt x="138387" y="3070478"/>
                </a:cubicBezTo>
                <a:cubicBezTo>
                  <a:pt x="137931" y="3071694"/>
                  <a:pt x="137649" y="3073028"/>
                  <a:pt x="137541" y="3074483"/>
                </a:cubicBezTo>
                <a:lnTo>
                  <a:pt x="154730" y="3074483"/>
                </a:lnTo>
                <a:cubicBezTo>
                  <a:pt x="154795" y="3073028"/>
                  <a:pt x="154654" y="3071699"/>
                  <a:pt x="154307" y="3070494"/>
                </a:cubicBezTo>
                <a:cubicBezTo>
                  <a:pt x="153960" y="3069290"/>
                  <a:pt x="153423" y="3068254"/>
                  <a:pt x="152695" y="3067385"/>
                </a:cubicBezTo>
                <a:cubicBezTo>
                  <a:pt x="151968" y="3066517"/>
                  <a:pt x="151062" y="3065839"/>
                  <a:pt x="149977" y="3065351"/>
                </a:cubicBezTo>
                <a:cubicBezTo>
                  <a:pt x="148892" y="3064862"/>
                  <a:pt x="147633" y="3064618"/>
                  <a:pt x="146201" y="3064618"/>
                </a:cubicBezTo>
                <a:close/>
                <a:moveTo>
                  <a:pt x="488580" y="3064358"/>
                </a:moveTo>
                <a:cubicBezTo>
                  <a:pt x="487451" y="3064358"/>
                  <a:pt x="486447" y="3064553"/>
                  <a:pt x="485568" y="3064944"/>
                </a:cubicBezTo>
                <a:cubicBezTo>
                  <a:pt x="484689" y="3065334"/>
                  <a:pt x="483951" y="3065850"/>
                  <a:pt x="483354" y="3066490"/>
                </a:cubicBezTo>
                <a:cubicBezTo>
                  <a:pt x="482757" y="3067130"/>
                  <a:pt x="482302" y="3067874"/>
                  <a:pt x="481987" y="3068720"/>
                </a:cubicBezTo>
                <a:cubicBezTo>
                  <a:pt x="481672" y="3069567"/>
                  <a:pt x="481515" y="3070446"/>
                  <a:pt x="481515" y="3071357"/>
                </a:cubicBezTo>
                <a:cubicBezTo>
                  <a:pt x="481515" y="3072399"/>
                  <a:pt x="481688" y="3073354"/>
                  <a:pt x="482036" y="3074222"/>
                </a:cubicBezTo>
                <a:cubicBezTo>
                  <a:pt x="482383" y="3075090"/>
                  <a:pt x="482871" y="3075828"/>
                  <a:pt x="483501" y="3076436"/>
                </a:cubicBezTo>
                <a:cubicBezTo>
                  <a:pt x="484130" y="3077044"/>
                  <a:pt x="484874" y="3077516"/>
                  <a:pt x="485731" y="3077852"/>
                </a:cubicBezTo>
                <a:cubicBezTo>
                  <a:pt x="486588" y="3078189"/>
                  <a:pt x="487538" y="3078357"/>
                  <a:pt x="488580" y="3078357"/>
                </a:cubicBezTo>
                <a:cubicBezTo>
                  <a:pt x="489708" y="3078357"/>
                  <a:pt x="490712" y="3078167"/>
                  <a:pt x="491591" y="3077787"/>
                </a:cubicBezTo>
                <a:cubicBezTo>
                  <a:pt x="492470" y="3077407"/>
                  <a:pt x="493208" y="3076892"/>
                  <a:pt x="493805" y="3076241"/>
                </a:cubicBezTo>
                <a:cubicBezTo>
                  <a:pt x="494402" y="3075589"/>
                  <a:pt x="494857" y="3074841"/>
                  <a:pt x="495172" y="3073994"/>
                </a:cubicBezTo>
                <a:cubicBezTo>
                  <a:pt x="495487" y="3073148"/>
                  <a:pt x="495644" y="3072269"/>
                  <a:pt x="495644" y="3071357"/>
                </a:cubicBezTo>
                <a:cubicBezTo>
                  <a:pt x="495644" y="3070315"/>
                  <a:pt x="495471" y="3069360"/>
                  <a:pt x="495123" y="3068492"/>
                </a:cubicBezTo>
                <a:cubicBezTo>
                  <a:pt x="494776" y="3067624"/>
                  <a:pt x="494288" y="3066886"/>
                  <a:pt x="493658" y="3066278"/>
                </a:cubicBezTo>
                <a:cubicBezTo>
                  <a:pt x="493029" y="3065671"/>
                  <a:pt x="492285" y="3065199"/>
                  <a:pt x="491428" y="3064862"/>
                </a:cubicBezTo>
                <a:cubicBezTo>
                  <a:pt x="490571" y="3064526"/>
                  <a:pt x="489621" y="3064358"/>
                  <a:pt x="488580" y="3064358"/>
                </a:cubicBezTo>
                <a:close/>
                <a:moveTo>
                  <a:pt x="515480" y="3060679"/>
                </a:moveTo>
                <a:lnTo>
                  <a:pt x="530879" y="3060679"/>
                </a:lnTo>
                <a:lnTo>
                  <a:pt x="530879" y="3088645"/>
                </a:lnTo>
                <a:lnTo>
                  <a:pt x="540614" y="3088645"/>
                </a:lnTo>
                <a:lnTo>
                  <a:pt x="540614" y="3093365"/>
                </a:lnTo>
                <a:lnTo>
                  <a:pt x="514406" y="3093365"/>
                </a:lnTo>
                <a:lnTo>
                  <a:pt x="514406" y="3088645"/>
                </a:lnTo>
                <a:lnTo>
                  <a:pt x="525149" y="3088645"/>
                </a:lnTo>
                <a:lnTo>
                  <a:pt x="525149" y="3065367"/>
                </a:lnTo>
                <a:lnTo>
                  <a:pt x="515480" y="3065367"/>
                </a:lnTo>
                <a:close/>
                <a:moveTo>
                  <a:pt x="304465" y="3060679"/>
                </a:moveTo>
                <a:lnTo>
                  <a:pt x="310130" y="3060679"/>
                </a:lnTo>
                <a:lnTo>
                  <a:pt x="310130" y="3081580"/>
                </a:lnTo>
                <a:cubicBezTo>
                  <a:pt x="310130" y="3086593"/>
                  <a:pt x="312018" y="3089100"/>
                  <a:pt x="315795" y="3089100"/>
                </a:cubicBezTo>
                <a:cubicBezTo>
                  <a:pt x="316489" y="3089100"/>
                  <a:pt x="317168" y="3088997"/>
                  <a:pt x="317830" y="3088791"/>
                </a:cubicBezTo>
                <a:cubicBezTo>
                  <a:pt x="318492" y="3088585"/>
                  <a:pt x="319186" y="3088227"/>
                  <a:pt x="319913" y="3087717"/>
                </a:cubicBezTo>
                <a:cubicBezTo>
                  <a:pt x="320640" y="3087207"/>
                  <a:pt x="321422" y="3086518"/>
                  <a:pt x="322257" y="3085649"/>
                </a:cubicBezTo>
                <a:cubicBezTo>
                  <a:pt x="323093" y="3084781"/>
                  <a:pt x="324032" y="3083685"/>
                  <a:pt x="325073" y="3082361"/>
                </a:cubicBezTo>
                <a:lnTo>
                  <a:pt x="325073" y="3060679"/>
                </a:lnTo>
                <a:lnTo>
                  <a:pt x="330738" y="3060679"/>
                </a:lnTo>
                <a:lnTo>
                  <a:pt x="330738" y="3093365"/>
                </a:lnTo>
                <a:lnTo>
                  <a:pt x="325659" y="3093365"/>
                </a:lnTo>
                <a:lnTo>
                  <a:pt x="325464" y="3088091"/>
                </a:lnTo>
                <a:cubicBezTo>
                  <a:pt x="324487" y="3089220"/>
                  <a:pt x="323559" y="3090158"/>
                  <a:pt x="322680" y="3090907"/>
                </a:cubicBezTo>
                <a:cubicBezTo>
                  <a:pt x="321801" y="3091656"/>
                  <a:pt x="320928" y="3092258"/>
                  <a:pt x="320060" y="3092714"/>
                </a:cubicBezTo>
                <a:cubicBezTo>
                  <a:pt x="319192" y="3093170"/>
                  <a:pt x="318318" y="3093490"/>
                  <a:pt x="317439" y="3093674"/>
                </a:cubicBezTo>
                <a:cubicBezTo>
                  <a:pt x="316560" y="3093859"/>
                  <a:pt x="315632" y="3093951"/>
                  <a:pt x="314655" y="3093951"/>
                </a:cubicBezTo>
                <a:cubicBezTo>
                  <a:pt x="311291" y="3093951"/>
                  <a:pt x="308752" y="3092964"/>
                  <a:pt x="307037" y="3090989"/>
                </a:cubicBezTo>
                <a:cubicBezTo>
                  <a:pt x="305323" y="3089013"/>
                  <a:pt x="304465" y="3086029"/>
                  <a:pt x="304465" y="3082036"/>
                </a:cubicBezTo>
                <a:close/>
                <a:moveTo>
                  <a:pt x="234730" y="3060679"/>
                </a:moveTo>
                <a:lnTo>
                  <a:pt x="241176" y="3060679"/>
                </a:lnTo>
                <a:lnTo>
                  <a:pt x="249445" y="3082296"/>
                </a:lnTo>
                <a:lnTo>
                  <a:pt x="251106" y="3087375"/>
                </a:lnTo>
                <a:lnTo>
                  <a:pt x="252994" y="3082166"/>
                </a:lnTo>
                <a:lnTo>
                  <a:pt x="260645" y="3060679"/>
                </a:lnTo>
                <a:lnTo>
                  <a:pt x="266863" y="3060679"/>
                </a:lnTo>
                <a:lnTo>
                  <a:pt x="255729" y="3089914"/>
                </a:lnTo>
                <a:cubicBezTo>
                  <a:pt x="254578" y="3092888"/>
                  <a:pt x="253390" y="3095449"/>
                  <a:pt x="252164" y="3097597"/>
                </a:cubicBezTo>
                <a:cubicBezTo>
                  <a:pt x="250938" y="3099746"/>
                  <a:pt x="249597" y="3101510"/>
                  <a:pt x="248143" y="3102888"/>
                </a:cubicBezTo>
                <a:cubicBezTo>
                  <a:pt x="246689" y="3104266"/>
                  <a:pt x="245094" y="3105281"/>
                  <a:pt x="243357" y="3105932"/>
                </a:cubicBezTo>
                <a:cubicBezTo>
                  <a:pt x="241621" y="3106583"/>
                  <a:pt x="239679" y="3106909"/>
                  <a:pt x="237530" y="3106909"/>
                </a:cubicBezTo>
                <a:cubicBezTo>
                  <a:pt x="236966" y="3106909"/>
                  <a:pt x="236455" y="3106898"/>
                  <a:pt x="236000" y="3106876"/>
                </a:cubicBezTo>
                <a:cubicBezTo>
                  <a:pt x="235544" y="3106854"/>
                  <a:pt x="235045" y="3106822"/>
                  <a:pt x="234502" y="3106778"/>
                </a:cubicBezTo>
                <a:lnTo>
                  <a:pt x="234502" y="3101634"/>
                </a:lnTo>
                <a:cubicBezTo>
                  <a:pt x="234980" y="3101700"/>
                  <a:pt x="235501" y="3101759"/>
                  <a:pt x="236065" y="3101813"/>
                </a:cubicBezTo>
                <a:cubicBezTo>
                  <a:pt x="236629" y="3101868"/>
                  <a:pt x="237226" y="3101895"/>
                  <a:pt x="237855" y="3101895"/>
                </a:cubicBezTo>
                <a:cubicBezTo>
                  <a:pt x="238897" y="3101895"/>
                  <a:pt x="239868" y="3101743"/>
                  <a:pt x="240769" y="3101439"/>
                </a:cubicBezTo>
                <a:cubicBezTo>
                  <a:pt x="241670" y="3101135"/>
                  <a:pt x="242522" y="3100641"/>
                  <a:pt x="243325" y="3099958"/>
                </a:cubicBezTo>
                <a:cubicBezTo>
                  <a:pt x="244128" y="3099274"/>
                  <a:pt x="244898" y="3098390"/>
                  <a:pt x="245636" y="3097304"/>
                </a:cubicBezTo>
                <a:cubicBezTo>
                  <a:pt x="246374" y="3096219"/>
                  <a:pt x="247090" y="3094906"/>
                  <a:pt x="247785" y="3093365"/>
                </a:cubicBezTo>
                <a:close/>
                <a:moveTo>
                  <a:pt x="1089110" y="3060093"/>
                </a:moveTo>
                <a:cubicBezTo>
                  <a:pt x="1089783" y="3060093"/>
                  <a:pt x="1090423" y="3060228"/>
                  <a:pt x="1091031" y="3060500"/>
                </a:cubicBezTo>
                <a:cubicBezTo>
                  <a:pt x="1091639" y="3060771"/>
                  <a:pt x="1092170" y="3061135"/>
                  <a:pt x="1092626" y="3061590"/>
                </a:cubicBezTo>
                <a:cubicBezTo>
                  <a:pt x="1093082" y="3062046"/>
                  <a:pt x="1093446" y="3062578"/>
                  <a:pt x="1093717" y="3063186"/>
                </a:cubicBezTo>
                <a:cubicBezTo>
                  <a:pt x="1093988" y="3063793"/>
                  <a:pt x="1094124" y="3064434"/>
                  <a:pt x="1094124" y="3065106"/>
                </a:cubicBezTo>
                <a:cubicBezTo>
                  <a:pt x="1094124" y="3065801"/>
                  <a:pt x="1093988" y="3066447"/>
                  <a:pt x="1093717" y="3067043"/>
                </a:cubicBezTo>
                <a:cubicBezTo>
                  <a:pt x="1093446" y="3067640"/>
                  <a:pt x="1093082" y="3068167"/>
                  <a:pt x="1092626" y="3068622"/>
                </a:cubicBezTo>
                <a:cubicBezTo>
                  <a:pt x="1092170" y="3069078"/>
                  <a:pt x="1091639" y="3069436"/>
                  <a:pt x="1091031" y="3069697"/>
                </a:cubicBezTo>
                <a:cubicBezTo>
                  <a:pt x="1090423" y="3069957"/>
                  <a:pt x="1089783" y="3070088"/>
                  <a:pt x="1089110" y="3070088"/>
                </a:cubicBezTo>
                <a:cubicBezTo>
                  <a:pt x="1088416" y="3070088"/>
                  <a:pt x="1087770" y="3069957"/>
                  <a:pt x="1087173" y="3069697"/>
                </a:cubicBezTo>
                <a:cubicBezTo>
                  <a:pt x="1086576" y="3069436"/>
                  <a:pt x="1086050" y="3069078"/>
                  <a:pt x="1085594" y="3068622"/>
                </a:cubicBezTo>
                <a:cubicBezTo>
                  <a:pt x="1085138" y="3068167"/>
                  <a:pt x="1084780" y="3067640"/>
                  <a:pt x="1084520" y="3067043"/>
                </a:cubicBezTo>
                <a:cubicBezTo>
                  <a:pt x="1084259" y="3066447"/>
                  <a:pt x="1084129" y="3065801"/>
                  <a:pt x="1084129" y="3065106"/>
                </a:cubicBezTo>
                <a:cubicBezTo>
                  <a:pt x="1084129" y="3064434"/>
                  <a:pt x="1084259" y="3063793"/>
                  <a:pt x="1084520" y="3063186"/>
                </a:cubicBezTo>
                <a:cubicBezTo>
                  <a:pt x="1084780" y="3062578"/>
                  <a:pt x="1085138" y="3062046"/>
                  <a:pt x="1085594" y="3061590"/>
                </a:cubicBezTo>
                <a:cubicBezTo>
                  <a:pt x="1086050" y="3061135"/>
                  <a:pt x="1086576" y="3060771"/>
                  <a:pt x="1087173" y="3060500"/>
                </a:cubicBezTo>
                <a:cubicBezTo>
                  <a:pt x="1087770" y="3060228"/>
                  <a:pt x="1088416" y="3060093"/>
                  <a:pt x="1089110" y="3060093"/>
                </a:cubicBezTo>
                <a:close/>
                <a:moveTo>
                  <a:pt x="951184" y="3060093"/>
                </a:moveTo>
                <a:cubicBezTo>
                  <a:pt x="954570" y="3060093"/>
                  <a:pt x="957136" y="3061189"/>
                  <a:pt x="958883" y="3063381"/>
                </a:cubicBezTo>
                <a:cubicBezTo>
                  <a:pt x="960630" y="3065573"/>
                  <a:pt x="961439" y="3068829"/>
                  <a:pt x="961309" y="3073148"/>
                </a:cubicBezTo>
                <a:lnTo>
                  <a:pt x="955579" y="3073148"/>
                </a:lnTo>
                <a:cubicBezTo>
                  <a:pt x="955644" y="3070283"/>
                  <a:pt x="955226" y="3068205"/>
                  <a:pt x="954325" y="3066913"/>
                </a:cubicBezTo>
                <a:cubicBezTo>
                  <a:pt x="953425" y="3065622"/>
                  <a:pt x="952106" y="3064976"/>
                  <a:pt x="950370" y="3064976"/>
                </a:cubicBezTo>
                <a:cubicBezTo>
                  <a:pt x="949610" y="3064976"/>
                  <a:pt x="948845" y="3065112"/>
                  <a:pt x="948075" y="3065383"/>
                </a:cubicBezTo>
                <a:cubicBezTo>
                  <a:pt x="947304" y="3065654"/>
                  <a:pt x="946512" y="3066089"/>
                  <a:pt x="945698" y="3066685"/>
                </a:cubicBezTo>
                <a:cubicBezTo>
                  <a:pt x="944884" y="3067282"/>
                  <a:pt x="944021" y="3068047"/>
                  <a:pt x="943110" y="3068981"/>
                </a:cubicBezTo>
                <a:cubicBezTo>
                  <a:pt x="942198" y="3069914"/>
                  <a:pt x="941222" y="3071042"/>
                  <a:pt x="940180" y="3072366"/>
                </a:cubicBezTo>
                <a:lnTo>
                  <a:pt x="940180" y="3093365"/>
                </a:lnTo>
                <a:lnTo>
                  <a:pt x="934450" y="3093365"/>
                </a:lnTo>
                <a:lnTo>
                  <a:pt x="934450" y="3060679"/>
                </a:lnTo>
                <a:lnTo>
                  <a:pt x="939626" y="3060679"/>
                </a:lnTo>
                <a:lnTo>
                  <a:pt x="939789" y="3066702"/>
                </a:lnTo>
                <a:cubicBezTo>
                  <a:pt x="941721" y="3064379"/>
                  <a:pt x="943625" y="3062697"/>
                  <a:pt x="945503" y="3061655"/>
                </a:cubicBezTo>
                <a:cubicBezTo>
                  <a:pt x="947380" y="3060614"/>
                  <a:pt x="949274" y="3060093"/>
                  <a:pt x="951184" y="3060093"/>
                </a:cubicBezTo>
                <a:close/>
                <a:moveTo>
                  <a:pt x="908461" y="3060093"/>
                </a:moveTo>
                <a:cubicBezTo>
                  <a:pt x="910740" y="3060093"/>
                  <a:pt x="912758" y="3060451"/>
                  <a:pt x="914516" y="3061167"/>
                </a:cubicBezTo>
                <a:cubicBezTo>
                  <a:pt x="916274" y="3061883"/>
                  <a:pt x="917756" y="3062898"/>
                  <a:pt x="918960" y="3064211"/>
                </a:cubicBezTo>
                <a:cubicBezTo>
                  <a:pt x="920165" y="3065524"/>
                  <a:pt x="921076" y="3067119"/>
                  <a:pt x="921695" y="3068997"/>
                </a:cubicBezTo>
                <a:cubicBezTo>
                  <a:pt x="922313" y="3070874"/>
                  <a:pt x="922623" y="3072974"/>
                  <a:pt x="922623" y="3075296"/>
                </a:cubicBezTo>
                <a:cubicBezTo>
                  <a:pt x="922623" y="3076100"/>
                  <a:pt x="922612" y="3076772"/>
                  <a:pt x="922590" y="3077315"/>
                </a:cubicBezTo>
                <a:cubicBezTo>
                  <a:pt x="922568" y="3077858"/>
                  <a:pt x="922536" y="3078368"/>
                  <a:pt x="922492" y="3078845"/>
                </a:cubicBezTo>
                <a:lnTo>
                  <a:pt x="899540" y="3078845"/>
                </a:lnTo>
                <a:cubicBezTo>
                  <a:pt x="899540" y="3082188"/>
                  <a:pt x="900474" y="3084754"/>
                  <a:pt x="902340" y="3086545"/>
                </a:cubicBezTo>
                <a:cubicBezTo>
                  <a:pt x="904207" y="3088335"/>
                  <a:pt x="906898" y="3089231"/>
                  <a:pt x="910414" y="3089231"/>
                </a:cubicBezTo>
                <a:cubicBezTo>
                  <a:pt x="911369" y="3089231"/>
                  <a:pt x="912324" y="3089193"/>
                  <a:pt x="913279" y="3089117"/>
                </a:cubicBezTo>
                <a:cubicBezTo>
                  <a:pt x="914234" y="3089041"/>
                  <a:pt x="915156" y="3088938"/>
                  <a:pt x="916046" y="3088807"/>
                </a:cubicBezTo>
                <a:cubicBezTo>
                  <a:pt x="916936" y="3088677"/>
                  <a:pt x="917788" y="3088531"/>
                  <a:pt x="918602" y="3088368"/>
                </a:cubicBezTo>
                <a:cubicBezTo>
                  <a:pt x="919416" y="3088205"/>
                  <a:pt x="920170" y="3088026"/>
                  <a:pt x="920865" y="3087831"/>
                </a:cubicBezTo>
                <a:lnTo>
                  <a:pt x="920865" y="3092486"/>
                </a:lnTo>
                <a:cubicBezTo>
                  <a:pt x="919324" y="3092920"/>
                  <a:pt x="917582" y="3093273"/>
                  <a:pt x="915639" y="3093544"/>
                </a:cubicBezTo>
                <a:cubicBezTo>
                  <a:pt x="913697" y="3093816"/>
                  <a:pt x="911684" y="3093951"/>
                  <a:pt x="909600" y="3093951"/>
                </a:cubicBezTo>
                <a:cubicBezTo>
                  <a:pt x="906800" y="3093951"/>
                  <a:pt x="904391" y="3093571"/>
                  <a:pt x="902373" y="3092812"/>
                </a:cubicBezTo>
                <a:cubicBezTo>
                  <a:pt x="900354" y="3092052"/>
                  <a:pt x="898699" y="3090951"/>
                  <a:pt x="897408" y="3089507"/>
                </a:cubicBezTo>
                <a:cubicBezTo>
                  <a:pt x="896117" y="3088064"/>
                  <a:pt x="895162" y="3086295"/>
                  <a:pt x="894543" y="3084201"/>
                </a:cubicBezTo>
                <a:cubicBezTo>
                  <a:pt x="893924" y="3082106"/>
                  <a:pt x="893615" y="3079735"/>
                  <a:pt x="893615" y="3077087"/>
                </a:cubicBezTo>
                <a:cubicBezTo>
                  <a:pt x="893615" y="3074786"/>
                  <a:pt x="893946" y="3072611"/>
                  <a:pt x="894608" y="3070560"/>
                </a:cubicBezTo>
                <a:cubicBezTo>
                  <a:pt x="895270" y="3068509"/>
                  <a:pt x="896236" y="3066707"/>
                  <a:pt x="897506" y="3065155"/>
                </a:cubicBezTo>
                <a:cubicBezTo>
                  <a:pt x="898775" y="3063603"/>
                  <a:pt x="900333" y="3062372"/>
                  <a:pt x="902177" y="3061460"/>
                </a:cubicBezTo>
                <a:cubicBezTo>
                  <a:pt x="904022" y="3060549"/>
                  <a:pt x="906117" y="3060093"/>
                  <a:pt x="908461" y="3060093"/>
                </a:cubicBezTo>
                <a:close/>
                <a:moveTo>
                  <a:pt x="841786" y="3060093"/>
                </a:moveTo>
                <a:cubicBezTo>
                  <a:pt x="844130" y="3060093"/>
                  <a:pt x="846230" y="3060456"/>
                  <a:pt x="848085" y="3061183"/>
                </a:cubicBezTo>
                <a:cubicBezTo>
                  <a:pt x="849941" y="3061910"/>
                  <a:pt x="851515" y="3062974"/>
                  <a:pt x="852806" y="3064374"/>
                </a:cubicBezTo>
                <a:cubicBezTo>
                  <a:pt x="854097" y="3065774"/>
                  <a:pt x="855085" y="3067516"/>
                  <a:pt x="855769" y="3069599"/>
                </a:cubicBezTo>
                <a:cubicBezTo>
                  <a:pt x="856452" y="3071683"/>
                  <a:pt x="856794" y="3074070"/>
                  <a:pt x="856794" y="3076762"/>
                </a:cubicBezTo>
                <a:cubicBezTo>
                  <a:pt x="856794" y="3079301"/>
                  <a:pt x="856436" y="3081629"/>
                  <a:pt x="855720" y="3083745"/>
                </a:cubicBezTo>
                <a:cubicBezTo>
                  <a:pt x="855004" y="3085861"/>
                  <a:pt x="853973" y="3087673"/>
                  <a:pt x="852627" y="3089182"/>
                </a:cubicBezTo>
                <a:cubicBezTo>
                  <a:pt x="851282" y="3090690"/>
                  <a:pt x="849643" y="3091862"/>
                  <a:pt x="847711" y="3092698"/>
                </a:cubicBezTo>
                <a:cubicBezTo>
                  <a:pt x="845780" y="3093533"/>
                  <a:pt x="843587" y="3093951"/>
                  <a:pt x="841135" y="3093951"/>
                </a:cubicBezTo>
                <a:cubicBezTo>
                  <a:pt x="838791" y="3093951"/>
                  <a:pt x="836691" y="3093588"/>
                  <a:pt x="834835" y="3092861"/>
                </a:cubicBezTo>
                <a:cubicBezTo>
                  <a:pt x="832980" y="3092133"/>
                  <a:pt x="831406" y="3091065"/>
                  <a:pt x="830115" y="3089654"/>
                </a:cubicBezTo>
                <a:cubicBezTo>
                  <a:pt x="828823" y="3088243"/>
                  <a:pt x="827836" y="3086496"/>
                  <a:pt x="827152" y="3084412"/>
                </a:cubicBezTo>
                <a:cubicBezTo>
                  <a:pt x="826468" y="3082329"/>
                  <a:pt x="826126" y="3079930"/>
                  <a:pt x="826126" y="3077217"/>
                </a:cubicBezTo>
                <a:cubicBezTo>
                  <a:pt x="826126" y="3074678"/>
                  <a:pt x="826485" y="3072361"/>
                  <a:pt x="827201" y="3070267"/>
                </a:cubicBezTo>
                <a:cubicBezTo>
                  <a:pt x="827917" y="3068172"/>
                  <a:pt x="828948" y="3066371"/>
                  <a:pt x="830294" y="3064862"/>
                </a:cubicBezTo>
                <a:cubicBezTo>
                  <a:pt x="831639" y="3063354"/>
                  <a:pt x="833278" y="3062182"/>
                  <a:pt x="835210" y="3061346"/>
                </a:cubicBezTo>
                <a:cubicBezTo>
                  <a:pt x="837141" y="3060511"/>
                  <a:pt x="839333" y="3060093"/>
                  <a:pt x="841786" y="3060093"/>
                </a:cubicBezTo>
                <a:close/>
                <a:moveTo>
                  <a:pt x="674959" y="3060093"/>
                </a:moveTo>
                <a:cubicBezTo>
                  <a:pt x="678345" y="3060093"/>
                  <a:pt x="680911" y="3061189"/>
                  <a:pt x="682659" y="3063381"/>
                </a:cubicBezTo>
                <a:lnTo>
                  <a:pt x="684824" y="3072101"/>
                </a:lnTo>
                <a:lnTo>
                  <a:pt x="685058" y="3070560"/>
                </a:lnTo>
                <a:cubicBezTo>
                  <a:pt x="685720" y="3068509"/>
                  <a:pt x="686686" y="3066707"/>
                  <a:pt x="687956" y="3065155"/>
                </a:cubicBezTo>
                <a:cubicBezTo>
                  <a:pt x="689225" y="3063603"/>
                  <a:pt x="690783" y="3062372"/>
                  <a:pt x="692628" y="3061460"/>
                </a:cubicBezTo>
                <a:cubicBezTo>
                  <a:pt x="694472" y="3060549"/>
                  <a:pt x="696567" y="3060093"/>
                  <a:pt x="698911" y="3060093"/>
                </a:cubicBezTo>
                <a:cubicBezTo>
                  <a:pt x="701190" y="3060093"/>
                  <a:pt x="703208" y="3060451"/>
                  <a:pt x="704967" y="3061167"/>
                </a:cubicBezTo>
                <a:cubicBezTo>
                  <a:pt x="706724" y="3061883"/>
                  <a:pt x="708206" y="3062898"/>
                  <a:pt x="709410" y="3064211"/>
                </a:cubicBezTo>
                <a:cubicBezTo>
                  <a:pt x="710615" y="3065524"/>
                  <a:pt x="711527" y="3067119"/>
                  <a:pt x="712145" y="3068997"/>
                </a:cubicBezTo>
                <a:cubicBezTo>
                  <a:pt x="712764" y="3070874"/>
                  <a:pt x="713073" y="3072974"/>
                  <a:pt x="713073" y="3075296"/>
                </a:cubicBezTo>
                <a:cubicBezTo>
                  <a:pt x="713073" y="3076100"/>
                  <a:pt x="713062" y="3076772"/>
                  <a:pt x="713040" y="3077315"/>
                </a:cubicBezTo>
                <a:cubicBezTo>
                  <a:pt x="713019" y="3077858"/>
                  <a:pt x="712986" y="3078368"/>
                  <a:pt x="712943" y="3078845"/>
                </a:cubicBezTo>
                <a:lnTo>
                  <a:pt x="689991" y="3078845"/>
                </a:lnTo>
                <a:cubicBezTo>
                  <a:pt x="689991" y="3082188"/>
                  <a:pt x="690924" y="3084754"/>
                  <a:pt x="692790" y="3086545"/>
                </a:cubicBezTo>
                <a:cubicBezTo>
                  <a:pt x="694657" y="3088335"/>
                  <a:pt x="697348" y="3089231"/>
                  <a:pt x="700864" y="3089231"/>
                </a:cubicBezTo>
                <a:cubicBezTo>
                  <a:pt x="701819" y="3089231"/>
                  <a:pt x="702774" y="3089193"/>
                  <a:pt x="703729" y="3089117"/>
                </a:cubicBezTo>
                <a:cubicBezTo>
                  <a:pt x="704684" y="3089041"/>
                  <a:pt x="705607" y="3088938"/>
                  <a:pt x="706497" y="3088807"/>
                </a:cubicBezTo>
                <a:cubicBezTo>
                  <a:pt x="707387" y="3088677"/>
                  <a:pt x="708238" y="3088531"/>
                  <a:pt x="709052" y="3088368"/>
                </a:cubicBezTo>
                <a:cubicBezTo>
                  <a:pt x="709866" y="3088205"/>
                  <a:pt x="710620" y="3088026"/>
                  <a:pt x="711315" y="3087831"/>
                </a:cubicBezTo>
                <a:lnTo>
                  <a:pt x="711315" y="3092486"/>
                </a:lnTo>
                <a:cubicBezTo>
                  <a:pt x="709774" y="3092920"/>
                  <a:pt x="708032" y="3093273"/>
                  <a:pt x="706089" y="3093544"/>
                </a:cubicBezTo>
                <a:cubicBezTo>
                  <a:pt x="704147" y="3093816"/>
                  <a:pt x="702134" y="3093951"/>
                  <a:pt x="700050" y="3093951"/>
                </a:cubicBezTo>
                <a:cubicBezTo>
                  <a:pt x="697250" y="3093951"/>
                  <a:pt x="694841" y="3093571"/>
                  <a:pt x="692823" y="3092812"/>
                </a:cubicBezTo>
                <a:cubicBezTo>
                  <a:pt x="690804" y="3092052"/>
                  <a:pt x="689150" y="3090951"/>
                  <a:pt x="687858" y="3089507"/>
                </a:cubicBezTo>
                <a:cubicBezTo>
                  <a:pt x="686567" y="3088064"/>
                  <a:pt x="685612" y="3086295"/>
                  <a:pt x="684993" y="3084201"/>
                </a:cubicBezTo>
                <a:cubicBezTo>
                  <a:pt x="684374" y="3082106"/>
                  <a:pt x="684065" y="3079735"/>
                  <a:pt x="684065" y="3077087"/>
                </a:cubicBezTo>
                <a:lnTo>
                  <a:pt x="684665" y="3073148"/>
                </a:lnTo>
                <a:lnTo>
                  <a:pt x="679354" y="3073148"/>
                </a:lnTo>
                <a:cubicBezTo>
                  <a:pt x="679419" y="3070283"/>
                  <a:pt x="679001" y="3068205"/>
                  <a:pt x="678100" y="3066913"/>
                </a:cubicBezTo>
                <a:cubicBezTo>
                  <a:pt x="677200" y="3065622"/>
                  <a:pt x="675881" y="3064976"/>
                  <a:pt x="674145" y="3064976"/>
                </a:cubicBezTo>
                <a:cubicBezTo>
                  <a:pt x="673385" y="3064976"/>
                  <a:pt x="672620" y="3065112"/>
                  <a:pt x="671850" y="3065383"/>
                </a:cubicBezTo>
                <a:cubicBezTo>
                  <a:pt x="671079" y="3065654"/>
                  <a:pt x="670287" y="3066089"/>
                  <a:pt x="669473" y="3066685"/>
                </a:cubicBezTo>
                <a:cubicBezTo>
                  <a:pt x="668659" y="3067282"/>
                  <a:pt x="667796" y="3068047"/>
                  <a:pt x="666885" y="3068981"/>
                </a:cubicBezTo>
                <a:cubicBezTo>
                  <a:pt x="665973" y="3069914"/>
                  <a:pt x="664997" y="3071042"/>
                  <a:pt x="663955" y="3072366"/>
                </a:cubicBezTo>
                <a:lnTo>
                  <a:pt x="663955" y="3093365"/>
                </a:lnTo>
                <a:lnTo>
                  <a:pt x="658225" y="3093365"/>
                </a:lnTo>
                <a:lnTo>
                  <a:pt x="658225" y="3060679"/>
                </a:lnTo>
                <a:lnTo>
                  <a:pt x="663401" y="3060679"/>
                </a:lnTo>
                <a:lnTo>
                  <a:pt x="663564" y="3066702"/>
                </a:lnTo>
                <a:cubicBezTo>
                  <a:pt x="665496" y="3064379"/>
                  <a:pt x="667401" y="3062697"/>
                  <a:pt x="669278" y="3061655"/>
                </a:cubicBezTo>
                <a:cubicBezTo>
                  <a:pt x="671155" y="3060614"/>
                  <a:pt x="673049" y="3060093"/>
                  <a:pt x="674959" y="3060093"/>
                </a:cubicBezTo>
                <a:close/>
                <a:moveTo>
                  <a:pt x="632236" y="3060093"/>
                </a:moveTo>
                <a:cubicBezTo>
                  <a:pt x="634515" y="3060093"/>
                  <a:pt x="636533" y="3060451"/>
                  <a:pt x="638291" y="3061167"/>
                </a:cubicBezTo>
                <a:cubicBezTo>
                  <a:pt x="640049" y="3061883"/>
                  <a:pt x="641531" y="3062898"/>
                  <a:pt x="642735" y="3064211"/>
                </a:cubicBezTo>
                <a:cubicBezTo>
                  <a:pt x="643940" y="3065524"/>
                  <a:pt x="644852" y="3067119"/>
                  <a:pt x="645470" y="3068997"/>
                </a:cubicBezTo>
                <a:cubicBezTo>
                  <a:pt x="646089" y="3070874"/>
                  <a:pt x="646398" y="3072974"/>
                  <a:pt x="646398" y="3075296"/>
                </a:cubicBezTo>
                <a:cubicBezTo>
                  <a:pt x="646398" y="3076100"/>
                  <a:pt x="646387" y="3076772"/>
                  <a:pt x="646365" y="3077315"/>
                </a:cubicBezTo>
                <a:cubicBezTo>
                  <a:pt x="646344" y="3077858"/>
                  <a:pt x="646311" y="3078368"/>
                  <a:pt x="646268" y="3078845"/>
                </a:cubicBezTo>
                <a:lnTo>
                  <a:pt x="623316" y="3078845"/>
                </a:lnTo>
                <a:cubicBezTo>
                  <a:pt x="623316" y="3082188"/>
                  <a:pt x="624249" y="3084754"/>
                  <a:pt x="626115" y="3086545"/>
                </a:cubicBezTo>
                <a:cubicBezTo>
                  <a:pt x="627982" y="3088335"/>
                  <a:pt x="630673" y="3089231"/>
                  <a:pt x="634189" y="3089231"/>
                </a:cubicBezTo>
                <a:cubicBezTo>
                  <a:pt x="635144" y="3089231"/>
                  <a:pt x="636099" y="3089193"/>
                  <a:pt x="637054" y="3089117"/>
                </a:cubicBezTo>
                <a:cubicBezTo>
                  <a:pt x="638009" y="3089041"/>
                  <a:pt x="638932" y="3088938"/>
                  <a:pt x="639822" y="3088807"/>
                </a:cubicBezTo>
                <a:cubicBezTo>
                  <a:pt x="640711" y="3088677"/>
                  <a:pt x="641563" y="3088531"/>
                  <a:pt x="642377" y="3088368"/>
                </a:cubicBezTo>
                <a:cubicBezTo>
                  <a:pt x="643191" y="3088205"/>
                  <a:pt x="643945" y="3088026"/>
                  <a:pt x="644640" y="3087831"/>
                </a:cubicBezTo>
                <a:lnTo>
                  <a:pt x="644640" y="3092486"/>
                </a:lnTo>
                <a:cubicBezTo>
                  <a:pt x="643099" y="3092920"/>
                  <a:pt x="641357" y="3093273"/>
                  <a:pt x="639415" y="3093544"/>
                </a:cubicBezTo>
                <a:cubicBezTo>
                  <a:pt x="637472" y="3093816"/>
                  <a:pt x="635459" y="3093951"/>
                  <a:pt x="633375" y="3093951"/>
                </a:cubicBezTo>
                <a:cubicBezTo>
                  <a:pt x="630576" y="3093951"/>
                  <a:pt x="628167" y="3093571"/>
                  <a:pt x="626148" y="3092812"/>
                </a:cubicBezTo>
                <a:cubicBezTo>
                  <a:pt x="624130" y="3092052"/>
                  <a:pt x="622475" y="3090951"/>
                  <a:pt x="621183" y="3089507"/>
                </a:cubicBezTo>
                <a:cubicBezTo>
                  <a:pt x="619892" y="3088064"/>
                  <a:pt x="618937" y="3086295"/>
                  <a:pt x="618318" y="3084201"/>
                </a:cubicBezTo>
                <a:cubicBezTo>
                  <a:pt x="617699" y="3082106"/>
                  <a:pt x="617390" y="3079735"/>
                  <a:pt x="617390" y="3077087"/>
                </a:cubicBezTo>
                <a:cubicBezTo>
                  <a:pt x="617390" y="3074786"/>
                  <a:pt x="617721" y="3072611"/>
                  <a:pt x="618383" y="3070560"/>
                </a:cubicBezTo>
                <a:cubicBezTo>
                  <a:pt x="619045" y="3068509"/>
                  <a:pt x="620011" y="3066707"/>
                  <a:pt x="621281" y="3065155"/>
                </a:cubicBezTo>
                <a:cubicBezTo>
                  <a:pt x="622550" y="3063603"/>
                  <a:pt x="624108" y="3062372"/>
                  <a:pt x="625953" y="3061460"/>
                </a:cubicBezTo>
                <a:cubicBezTo>
                  <a:pt x="627797" y="3060549"/>
                  <a:pt x="629892" y="3060093"/>
                  <a:pt x="632236" y="3060093"/>
                </a:cubicBezTo>
                <a:close/>
                <a:moveTo>
                  <a:pt x="566700" y="3060093"/>
                </a:moveTo>
                <a:cubicBezTo>
                  <a:pt x="567981" y="3060093"/>
                  <a:pt x="569402" y="3060163"/>
                  <a:pt x="570965" y="3060304"/>
                </a:cubicBezTo>
                <a:cubicBezTo>
                  <a:pt x="572528" y="3060445"/>
                  <a:pt x="574156" y="3060690"/>
                  <a:pt x="575849" y="3061037"/>
                </a:cubicBezTo>
                <a:lnTo>
                  <a:pt x="575849" y="3066083"/>
                </a:lnTo>
                <a:cubicBezTo>
                  <a:pt x="574069" y="3065649"/>
                  <a:pt x="572381" y="3065329"/>
                  <a:pt x="570786" y="3065123"/>
                </a:cubicBezTo>
                <a:cubicBezTo>
                  <a:pt x="569191" y="3064917"/>
                  <a:pt x="567807" y="3064813"/>
                  <a:pt x="566635" y="3064813"/>
                </a:cubicBezTo>
                <a:cubicBezTo>
                  <a:pt x="565224" y="3064813"/>
                  <a:pt x="564036" y="3064922"/>
                  <a:pt x="563070" y="3065139"/>
                </a:cubicBezTo>
                <a:cubicBezTo>
                  <a:pt x="562104" y="3065356"/>
                  <a:pt x="561323" y="3065654"/>
                  <a:pt x="560726" y="3066034"/>
                </a:cubicBezTo>
                <a:cubicBezTo>
                  <a:pt x="560129" y="3066414"/>
                  <a:pt x="559701" y="3066859"/>
                  <a:pt x="559440" y="3067369"/>
                </a:cubicBezTo>
                <a:cubicBezTo>
                  <a:pt x="559180" y="3067879"/>
                  <a:pt x="559050" y="3068427"/>
                  <a:pt x="559050" y="3069013"/>
                </a:cubicBezTo>
                <a:cubicBezTo>
                  <a:pt x="559050" y="3069599"/>
                  <a:pt x="559163" y="3070131"/>
                  <a:pt x="559392" y="3070608"/>
                </a:cubicBezTo>
                <a:cubicBezTo>
                  <a:pt x="559619" y="3071086"/>
                  <a:pt x="560043" y="3071547"/>
                  <a:pt x="560661" y="3071992"/>
                </a:cubicBezTo>
                <a:cubicBezTo>
                  <a:pt x="561280" y="3072437"/>
                  <a:pt x="562143" y="3072882"/>
                  <a:pt x="563250" y="3073327"/>
                </a:cubicBezTo>
                <a:cubicBezTo>
                  <a:pt x="564356" y="3073772"/>
                  <a:pt x="565800" y="3074255"/>
                  <a:pt x="567579" y="3074776"/>
                </a:cubicBezTo>
                <a:cubicBezTo>
                  <a:pt x="569511" y="3075340"/>
                  <a:pt x="571139" y="3075931"/>
                  <a:pt x="572463" y="3076550"/>
                </a:cubicBezTo>
                <a:cubicBezTo>
                  <a:pt x="573787" y="3077168"/>
                  <a:pt x="574861" y="3077858"/>
                  <a:pt x="575686" y="3078617"/>
                </a:cubicBezTo>
                <a:cubicBezTo>
                  <a:pt x="576511" y="3079377"/>
                  <a:pt x="577102" y="3080234"/>
                  <a:pt x="577460" y="3081189"/>
                </a:cubicBezTo>
                <a:cubicBezTo>
                  <a:pt x="577818" y="3082144"/>
                  <a:pt x="577998" y="3083229"/>
                  <a:pt x="577998" y="3084445"/>
                </a:cubicBezTo>
                <a:cubicBezTo>
                  <a:pt x="577998" y="3085595"/>
                  <a:pt x="577802" y="3086626"/>
                  <a:pt x="577411" y="3087538"/>
                </a:cubicBezTo>
                <a:cubicBezTo>
                  <a:pt x="577021" y="3088449"/>
                  <a:pt x="576489" y="3089258"/>
                  <a:pt x="575816" y="3089963"/>
                </a:cubicBezTo>
                <a:cubicBezTo>
                  <a:pt x="575143" y="3090668"/>
                  <a:pt x="574362" y="3091271"/>
                  <a:pt x="573472" y="3091770"/>
                </a:cubicBezTo>
                <a:cubicBezTo>
                  <a:pt x="572582" y="3092269"/>
                  <a:pt x="571633" y="3092681"/>
                  <a:pt x="570623" y="3093007"/>
                </a:cubicBezTo>
                <a:cubicBezTo>
                  <a:pt x="569614" y="3093333"/>
                  <a:pt x="568578" y="3093571"/>
                  <a:pt x="567514" y="3093723"/>
                </a:cubicBezTo>
                <a:cubicBezTo>
                  <a:pt x="566451" y="3093875"/>
                  <a:pt x="565409" y="3093951"/>
                  <a:pt x="564389" y="3093951"/>
                </a:cubicBezTo>
                <a:cubicBezTo>
                  <a:pt x="562175" y="3093951"/>
                  <a:pt x="560140" y="3093853"/>
                  <a:pt x="558285" y="3093658"/>
                </a:cubicBezTo>
                <a:cubicBezTo>
                  <a:pt x="556429" y="3093463"/>
                  <a:pt x="554611" y="3093148"/>
                  <a:pt x="552831" y="3092714"/>
                </a:cubicBezTo>
                <a:lnTo>
                  <a:pt x="552831" y="3087505"/>
                </a:lnTo>
                <a:cubicBezTo>
                  <a:pt x="554741" y="3088048"/>
                  <a:pt x="556641" y="3088460"/>
                  <a:pt x="558529" y="3088742"/>
                </a:cubicBezTo>
                <a:cubicBezTo>
                  <a:pt x="560417" y="3089024"/>
                  <a:pt x="562295" y="3089165"/>
                  <a:pt x="564161" y="3089165"/>
                </a:cubicBezTo>
                <a:cubicBezTo>
                  <a:pt x="566874" y="3089165"/>
                  <a:pt x="568882" y="3088796"/>
                  <a:pt x="570184" y="3088058"/>
                </a:cubicBezTo>
                <a:cubicBezTo>
                  <a:pt x="571486" y="3087321"/>
                  <a:pt x="572137" y="3086268"/>
                  <a:pt x="572137" y="3084901"/>
                </a:cubicBezTo>
                <a:cubicBezTo>
                  <a:pt x="572137" y="3084315"/>
                  <a:pt x="572034" y="3083788"/>
                  <a:pt x="571828" y="3083322"/>
                </a:cubicBezTo>
                <a:cubicBezTo>
                  <a:pt x="571622" y="3082855"/>
                  <a:pt x="571247" y="3082410"/>
                  <a:pt x="570705" y="3081987"/>
                </a:cubicBezTo>
                <a:cubicBezTo>
                  <a:pt x="570162" y="3081564"/>
                  <a:pt x="569321" y="3081124"/>
                  <a:pt x="568182" y="3080668"/>
                </a:cubicBezTo>
                <a:cubicBezTo>
                  <a:pt x="567042" y="3080212"/>
                  <a:pt x="565485" y="3079692"/>
                  <a:pt x="563510" y="3079106"/>
                </a:cubicBezTo>
                <a:cubicBezTo>
                  <a:pt x="562034" y="3078671"/>
                  <a:pt x="560672" y="3078178"/>
                  <a:pt x="559424" y="3077624"/>
                </a:cubicBezTo>
                <a:cubicBezTo>
                  <a:pt x="558176" y="3077071"/>
                  <a:pt x="557096" y="3076414"/>
                  <a:pt x="556185" y="3075655"/>
                </a:cubicBezTo>
                <a:cubicBezTo>
                  <a:pt x="555273" y="3074895"/>
                  <a:pt x="554557" y="3074005"/>
                  <a:pt x="554036" y="3072985"/>
                </a:cubicBezTo>
                <a:cubicBezTo>
                  <a:pt x="553515" y="3071965"/>
                  <a:pt x="553255" y="3070760"/>
                  <a:pt x="553255" y="3069371"/>
                </a:cubicBezTo>
                <a:cubicBezTo>
                  <a:pt x="553255" y="3068460"/>
                  <a:pt x="553466" y="3067461"/>
                  <a:pt x="553889" y="3066376"/>
                </a:cubicBezTo>
                <a:cubicBezTo>
                  <a:pt x="554313" y="3065291"/>
                  <a:pt x="555034" y="3064282"/>
                  <a:pt x="556055" y="3063348"/>
                </a:cubicBezTo>
                <a:cubicBezTo>
                  <a:pt x="557074" y="3062415"/>
                  <a:pt x="558453" y="3061639"/>
                  <a:pt x="560189" y="3061021"/>
                </a:cubicBezTo>
                <a:cubicBezTo>
                  <a:pt x="561925" y="3060402"/>
                  <a:pt x="564096" y="3060093"/>
                  <a:pt x="566700" y="3060093"/>
                </a:cubicBezTo>
                <a:close/>
                <a:moveTo>
                  <a:pt x="488580" y="3060093"/>
                </a:moveTo>
                <a:cubicBezTo>
                  <a:pt x="489383" y="3060093"/>
                  <a:pt x="490153" y="3060147"/>
                  <a:pt x="490891" y="3060256"/>
                </a:cubicBezTo>
                <a:cubicBezTo>
                  <a:pt x="491629" y="3060364"/>
                  <a:pt x="492280" y="3060505"/>
                  <a:pt x="492844" y="3060679"/>
                </a:cubicBezTo>
                <a:lnTo>
                  <a:pt x="504695" y="3060679"/>
                </a:lnTo>
                <a:lnTo>
                  <a:pt x="504695" y="3065302"/>
                </a:lnTo>
                <a:lnTo>
                  <a:pt x="499453" y="3065302"/>
                </a:lnTo>
                <a:cubicBezTo>
                  <a:pt x="500061" y="3066061"/>
                  <a:pt x="500533" y="3066946"/>
                  <a:pt x="500869" y="3067955"/>
                </a:cubicBezTo>
                <a:cubicBezTo>
                  <a:pt x="501206" y="3068964"/>
                  <a:pt x="501374" y="3070055"/>
                  <a:pt x="501374" y="3071227"/>
                </a:cubicBezTo>
                <a:cubicBezTo>
                  <a:pt x="501374" y="3072920"/>
                  <a:pt x="501065" y="3074466"/>
                  <a:pt x="500446" y="3075866"/>
                </a:cubicBezTo>
                <a:cubicBezTo>
                  <a:pt x="499828" y="3077266"/>
                  <a:pt x="498954" y="3078465"/>
                  <a:pt x="497825" y="3079464"/>
                </a:cubicBezTo>
                <a:cubicBezTo>
                  <a:pt x="496697" y="3080462"/>
                  <a:pt x="495346" y="3081238"/>
                  <a:pt x="493772" y="3081791"/>
                </a:cubicBezTo>
                <a:cubicBezTo>
                  <a:pt x="492199" y="3082345"/>
                  <a:pt x="490468" y="3082622"/>
                  <a:pt x="488580" y="3082622"/>
                </a:cubicBezTo>
                <a:cubicBezTo>
                  <a:pt x="487212" y="3082622"/>
                  <a:pt x="485932" y="3082475"/>
                  <a:pt x="484738" y="3082182"/>
                </a:cubicBezTo>
                <a:cubicBezTo>
                  <a:pt x="483544" y="3081889"/>
                  <a:pt x="482600" y="3081526"/>
                  <a:pt x="481905" y="3081091"/>
                </a:cubicBezTo>
                <a:cubicBezTo>
                  <a:pt x="481493" y="3081699"/>
                  <a:pt x="481146" y="3082274"/>
                  <a:pt x="480864" y="3082817"/>
                </a:cubicBezTo>
                <a:cubicBezTo>
                  <a:pt x="480582" y="3083360"/>
                  <a:pt x="480440" y="3083967"/>
                  <a:pt x="480440" y="3084640"/>
                </a:cubicBezTo>
                <a:cubicBezTo>
                  <a:pt x="480440" y="3085465"/>
                  <a:pt x="480836" y="3086149"/>
                  <a:pt x="481629" y="3086691"/>
                </a:cubicBezTo>
                <a:cubicBezTo>
                  <a:pt x="482421" y="3087234"/>
                  <a:pt x="483468" y="3087527"/>
                  <a:pt x="484771" y="3087570"/>
                </a:cubicBezTo>
                <a:lnTo>
                  <a:pt x="493365" y="3087896"/>
                </a:lnTo>
                <a:cubicBezTo>
                  <a:pt x="494993" y="3087939"/>
                  <a:pt x="496496" y="3088145"/>
                  <a:pt x="497874" y="3088514"/>
                </a:cubicBezTo>
                <a:cubicBezTo>
                  <a:pt x="499252" y="3088883"/>
                  <a:pt x="500435" y="3089415"/>
                  <a:pt x="501423" y="3090110"/>
                </a:cubicBezTo>
                <a:cubicBezTo>
                  <a:pt x="502410" y="3090804"/>
                  <a:pt x="503181" y="3091661"/>
                  <a:pt x="503734" y="3092681"/>
                </a:cubicBezTo>
                <a:cubicBezTo>
                  <a:pt x="504288" y="3093702"/>
                  <a:pt x="504565" y="3094884"/>
                  <a:pt x="504565" y="3096230"/>
                </a:cubicBezTo>
                <a:cubicBezTo>
                  <a:pt x="504565" y="3097684"/>
                  <a:pt x="504250" y="3099062"/>
                  <a:pt x="503620" y="3100365"/>
                </a:cubicBezTo>
                <a:cubicBezTo>
                  <a:pt x="502991" y="3101667"/>
                  <a:pt x="502020" y="3102812"/>
                  <a:pt x="500707" y="3103799"/>
                </a:cubicBezTo>
                <a:cubicBezTo>
                  <a:pt x="499394" y="3104787"/>
                  <a:pt x="497728" y="3105574"/>
                  <a:pt x="495709" y="3106160"/>
                </a:cubicBezTo>
                <a:cubicBezTo>
                  <a:pt x="493691" y="3106746"/>
                  <a:pt x="491292" y="3107039"/>
                  <a:pt x="488514" y="3107039"/>
                </a:cubicBezTo>
                <a:cubicBezTo>
                  <a:pt x="485866" y="3107039"/>
                  <a:pt x="483615" y="3106827"/>
                  <a:pt x="481759" y="3106404"/>
                </a:cubicBezTo>
                <a:cubicBezTo>
                  <a:pt x="479903" y="3105981"/>
                  <a:pt x="478379" y="3105395"/>
                  <a:pt x="477185" y="3104646"/>
                </a:cubicBezTo>
                <a:cubicBezTo>
                  <a:pt x="475991" y="3103897"/>
                  <a:pt x="475123" y="3103007"/>
                  <a:pt x="474580" y="3101976"/>
                </a:cubicBezTo>
                <a:cubicBezTo>
                  <a:pt x="474038" y="3100945"/>
                  <a:pt x="473767" y="3099811"/>
                  <a:pt x="473767" y="3098574"/>
                </a:cubicBezTo>
                <a:cubicBezTo>
                  <a:pt x="473767" y="3096990"/>
                  <a:pt x="474135" y="3095601"/>
                  <a:pt x="474873" y="3094407"/>
                </a:cubicBezTo>
                <a:cubicBezTo>
                  <a:pt x="475611" y="3093213"/>
                  <a:pt x="476751" y="3092063"/>
                  <a:pt x="478292" y="3090956"/>
                </a:cubicBezTo>
                <a:cubicBezTo>
                  <a:pt x="477727" y="3090696"/>
                  <a:pt x="477239" y="3090370"/>
                  <a:pt x="476827" y="3089979"/>
                </a:cubicBezTo>
                <a:cubicBezTo>
                  <a:pt x="476414" y="3089589"/>
                  <a:pt x="476078" y="3089160"/>
                  <a:pt x="475818" y="3088693"/>
                </a:cubicBezTo>
                <a:cubicBezTo>
                  <a:pt x="475557" y="3088227"/>
                  <a:pt x="475362" y="3087733"/>
                  <a:pt x="475232" y="3087212"/>
                </a:cubicBezTo>
                <a:cubicBezTo>
                  <a:pt x="475101" y="3086691"/>
                  <a:pt x="475036" y="3086181"/>
                  <a:pt x="475036" y="3085682"/>
                </a:cubicBezTo>
                <a:cubicBezTo>
                  <a:pt x="475036" y="3084271"/>
                  <a:pt x="475367" y="3082980"/>
                  <a:pt x="476029" y="3081808"/>
                </a:cubicBezTo>
                <a:cubicBezTo>
                  <a:pt x="476691" y="3080636"/>
                  <a:pt x="477478" y="3079529"/>
                  <a:pt x="478389" y="3078487"/>
                </a:cubicBezTo>
                <a:cubicBezTo>
                  <a:pt x="477977" y="3077988"/>
                  <a:pt x="477614" y="3077499"/>
                  <a:pt x="477299" y="3077022"/>
                </a:cubicBezTo>
                <a:cubicBezTo>
                  <a:pt x="476984" y="3076544"/>
                  <a:pt x="476713" y="3076029"/>
                  <a:pt x="476485" y="3075476"/>
                </a:cubicBezTo>
                <a:cubicBezTo>
                  <a:pt x="476257" y="3074922"/>
                  <a:pt x="476083" y="3074325"/>
                  <a:pt x="475964" y="3073685"/>
                </a:cubicBezTo>
                <a:cubicBezTo>
                  <a:pt x="475845" y="3073045"/>
                  <a:pt x="475785" y="3072312"/>
                  <a:pt x="475785" y="3071487"/>
                </a:cubicBezTo>
                <a:cubicBezTo>
                  <a:pt x="475785" y="3069794"/>
                  <a:pt x="476094" y="3068248"/>
                  <a:pt x="476713" y="3066848"/>
                </a:cubicBezTo>
                <a:cubicBezTo>
                  <a:pt x="477331" y="3065448"/>
                  <a:pt x="478200" y="3064249"/>
                  <a:pt x="479317" y="3063251"/>
                </a:cubicBezTo>
                <a:cubicBezTo>
                  <a:pt x="480435" y="3062252"/>
                  <a:pt x="481781" y="3061476"/>
                  <a:pt x="483354" y="3060923"/>
                </a:cubicBezTo>
                <a:cubicBezTo>
                  <a:pt x="484928" y="3060369"/>
                  <a:pt x="486670" y="3060093"/>
                  <a:pt x="488580" y="3060093"/>
                </a:cubicBezTo>
                <a:close/>
                <a:moveTo>
                  <a:pt x="460786" y="3060093"/>
                </a:moveTo>
                <a:cubicBezTo>
                  <a:pt x="463065" y="3060093"/>
                  <a:pt x="465083" y="3060451"/>
                  <a:pt x="466841" y="3061167"/>
                </a:cubicBezTo>
                <a:cubicBezTo>
                  <a:pt x="468599" y="3061883"/>
                  <a:pt x="470081" y="3062898"/>
                  <a:pt x="471285" y="3064211"/>
                </a:cubicBezTo>
                <a:cubicBezTo>
                  <a:pt x="472490" y="3065524"/>
                  <a:pt x="473401" y="3067119"/>
                  <a:pt x="474020" y="3068997"/>
                </a:cubicBezTo>
                <a:cubicBezTo>
                  <a:pt x="474639" y="3070874"/>
                  <a:pt x="474948" y="3072974"/>
                  <a:pt x="474948" y="3075296"/>
                </a:cubicBezTo>
                <a:cubicBezTo>
                  <a:pt x="474948" y="3076100"/>
                  <a:pt x="474937" y="3076772"/>
                  <a:pt x="474915" y="3077315"/>
                </a:cubicBezTo>
                <a:cubicBezTo>
                  <a:pt x="474894" y="3077858"/>
                  <a:pt x="474861" y="3078368"/>
                  <a:pt x="474818" y="3078845"/>
                </a:cubicBezTo>
                <a:lnTo>
                  <a:pt x="451866" y="3078845"/>
                </a:lnTo>
                <a:cubicBezTo>
                  <a:pt x="451866" y="3082188"/>
                  <a:pt x="452799" y="3084754"/>
                  <a:pt x="454665" y="3086545"/>
                </a:cubicBezTo>
                <a:cubicBezTo>
                  <a:pt x="456532" y="3088335"/>
                  <a:pt x="459223" y="3089231"/>
                  <a:pt x="462739" y="3089231"/>
                </a:cubicBezTo>
                <a:cubicBezTo>
                  <a:pt x="463694" y="3089231"/>
                  <a:pt x="464649" y="3089193"/>
                  <a:pt x="465604" y="3089117"/>
                </a:cubicBezTo>
                <a:cubicBezTo>
                  <a:pt x="466559" y="3089041"/>
                  <a:pt x="467482" y="3088938"/>
                  <a:pt x="468372" y="3088807"/>
                </a:cubicBezTo>
                <a:cubicBezTo>
                  <a:pt x="469261" y="3088677"/>
                  <a:pt x="470113" y="3088531"/>
                  <a:pt x="470927" y="3088368"/>
                </a:cubicBezTo>
                <a:cubicBezTo>
                  <a:pt x="471741" y="3088205"/>
                  <a:pt x="472495" y="3088026"/>
                  <a:pt x="473190" y="3087831"/>
                </a:cubicBezTo>
                <a:lnTo>
                  <a:pt x="473190" y="3092486"/>
                </a:lnTo>
                <a:cubicBezTo>
                  <a:pt x="471649" y="3092920"/>
                  <a:pt x="469907" y="3093273"/>
                  <a:pt x="467964" y="3093544"/>
                </a:cubicBezTo>
                <a:cubicBezTo>
                  <a:pt x="466022" y="3093816"/>
                  <a:pt x="464009" y="3093951"/>
                  <a:pt x="461925" y="3093951"/>
                </a:cubicBezTo>
                <a:cubicBezTo>
                  <a:pt x="459125" y="3093951"/>
                  <a:pt x="456716" y="3093571"/>
                  <a:pt x="454698" y="3092812"/>
                </a:cubicBezTo>
                <a:cubicBezTo>
                  <a:pt x="452679" y="3092052"/>
                  <a:pt x="451025" y="3090951"/>
                  <a:pt x="449733" y="3089507"/>
                </a:cubicBezTo>
                <a:cubicBezTo>
                  <a:pt x="448442" y="3088064"/>
                  <a:pt x="447487" y="3086295"/>
                  <a:pt x="446868" y="3084201"/>
                </a:cubicBezTo>
                <a:cubicBezTo>
                  <a:pt x="446249" y="3082106"/>
                  <a:pt x="445940" y="3079735"/>
                  <a:pt x="445940" y="3077087"/>
                </a:cubicBezTo>
                <a:cubicBezTo>
                  <a:pt x="445940" y="3074786"/>
                  <a:pt x="446271" y="3072611"/>
                  <a:pt x="446933" y="3070560"/>
                </a:cubicBezTo>
                <a:cubicBezTo>
                  <a:pt x="447595" y="3068509"/>
                  <a:pt x="448561" y="3066707"/>
                  <a:pt x="449831" y="3065155"/>
                </a:cubicBezTo>
                <a:cubicBezTo>
                  <a:pt x="451100" y="3063603"/>
                  <a:pt x="452658" y="3062372"/>
                  <a:pt x="454503" y="3061460"/>
                </a:cubicBezTo>
                <a:cubicBezTo>
                  <a:pt x="456347" y="3060549"/>
                  <a:pt x="458442" y="3060093"/>
                  <a:pt x="460786" y="3060093"/>
                </a:cubicBezTo>
                <a:close/>
                <a:moveTo>
                  <a:pt x="427309" y="3060093"/>
                </a:moveTo>
                <a:cubicBezTo>
                  <a:pt x="430695" y="3060093"/>
                  <a:pt x="433261" y="3061189"/>
                  <a:pt x="435008" y="3063381"/>
                </a:cubicBezTo>
                <a:cubicBezTo>
                  <a:pt x="436756" y="3065573"/>
                  <a:pt x="437564" y="3068829"/>
                  <a:pt x="437434" y="3073148"/>
                </a:cubicBezTo>
                <a:lnTo>
                  <a:pt x="431704" y="3073148"/>
                </a:lnTo>
                <a:cubicBezTo>
                  <a:pt x="431769" y="3070283"/>
                  <a:pt x="431351" y="3068205"/>
                  <a:pt x="430450" y="3066913"/>
                </a:cubicBezTo>
                <a:cubicBezTo>
                  <a:pt x="429550" y="3065622"/>
                  <a:pt x="428231" y="3064976"/>
                  <a:pt x="426495" y="3064976"/>
                </a:cubicBezTo>
                <a:cubicBezTo>
                  <a:pt x="425735" y="3064976"/>
                  <a:pt x="424970" y="3065112"/>
                  <a:pt x="424200" y="3065383"/>
                </a:cubicBezTo>
                <a:cubicBezTo>
                  <a:pt x="423429" y="3065654"/>
                  <a:pt x="422637" y="3066089"/>
                  <a:pt x="421823" y="3066685"/>
                </a:cubicBezTo>
                <a:cubicBezTo>
                  <a:pt x="421009" y="3067282"/>
                  <a:pt x="420147" y="3068047"/>
                  <a:pt x="419235" y="3068981"/>
                </a:cubicBezTo>
                <a:cubicBezTo>
                  <a:pt x="418323" y="3069914"/>
                  <a:pt x="417347" y="3071042"/>
                  <a:pt x="416305" y="3072366"/>
                </a:cubicBezTo>
                <a:lnTo>
                  <a:pt x="416305" y="3093365"/>
                </a:lnTo>
                <a:lnTo>
                  <a:pt x="410575" y="3093365"/>
                </a:lnTo>
                <a:lnTo>
                  <a:pt x="410575" y="3060679"/>
                </a:lnTo>
                <a:lnTo>
                  <a:pt x="415751" y="3060679"/>
                </a:lnTo>
                <a:lnTo>
                  <a:pt x="415914" y="3066702"/>
                </a:lnTo>
                <a:cubicBezTo>
                  <a:pt x="417846" y="3064379"/>
                  <a:pt x="419750" y="3062697"/>
                  <a:pt x="421628" y="3061655"/>
                </a:cubicBezTo>
                <a:cubicBezTo>
                  <a:pt x="423505" y="3060614"/>
                  <a:pt x="425399" y="3060093"/>
                  <a:pt x="427309" y="3060093"/>
                </a:cubicBezTo>
                <a:close/>
                <a:moveTo>
                  <a:pt x="360634" y="3060093"/>
                </a:moveTo>
                <a:cubicBezTo>
                  <a:pt x="364020" y="3060093"/>
                  <a:pt x="366586" y="3061189"/>
                  <a:pt x="368333" y="3063381"/>
                </a:cubicBezTo>
                <a:cubicBezTo>
                  <a:pt x="370081" y="3065573"/>
                  <a:pt x="370889" y="3068829"/>
                  <a:pt x="370759" y="3073148"/>
                </a:cubicBezTo>
                <a:lnTo>
                  <a:pt x="365029" y="3073148"/>
                </a:lnTo>
                <a:cubicBezTo>
                  <a:pt x="365094" y="3070283"/>
                  <a:pt x="364676" y="3068205"/>
                  <a:pt x="363776" y="3066913"/>
                </a:cubicBezTo>
                <a:cubicBezTo>
                  <a:pt x="362875" y="3065622"/>
                  <a:pt x="361556" y="3064976"/>
                  <a:pt x="359820" y="3064976"/>
                </a:cubicBezTo>
                <a:cubicBezTo>
                  <a:pt x="359060" y="3064976"/>
                  <a:pt x="358295" y="3065112"/>
                  <a:pt x="357525" y="3065383"/>
                </a:cubicBezTo>
                <a:cubicBezTo>
                  <a:pt x="356754" y="3065654"/>
                  <a:pt x="355962" y="3066089"/>
                  <a:pt x="355148" y="3066685"/>
                </a:cubicBezTo>
                <a:cubicBezTo>
                  <a:pt x="354334" y="3067282"/>
                  <a:pt x="353471" y="3068047"/>
                  <a:pt x="352560" y="3068981"/>
                </a:cubicBezTo>
                <a:cubicBezTo>
                  <a:pt x="351648" y="3069914"/>
                  <a:pt x="350672" y="3071042"/>
                  <a:pt x="349630" y="3072366"/>
                </a:cubicBezTo>
                <a:lnTo>
                  <a:pt x="349630" y="3093365"/>
                </a:lnTo>
                <a:lnTo>
                  <a:pt x="343900" y="3093365"/>
                </a:lnTo>
                <a:lnTo>
                  <a:pt x="343900" y="3060679"/>
                </a:lnTo>
                <a:lnTo>
                  <a:pt x="349076" y="3060679"/>
                </a:lnTo>
                <a:lnTo>
                  <a:pt x="349239" y="3066702"/>
                </a:lnTo>
                <a:cubicBezTo>
                  <a:pt x="351171" y="3064379"/>
                  <a:pt x="353075" y="3062697"/>
                  <a:pt x="354953" y="3061655"/>
                </a:cubicBezTo>
                <a:cubicBezTo>
                  <a:pt x="356830" y="3060614"/>
                  <a:pt x="358724" y="3060093"/>
                  <a:pt x="360634" y="3060093"/>
                </a:cubicBezTo>
                <a:close/>
                <a:moveTo>
                  <a:pt x="279811" y="3060093"/>
                </a:moveTo>
                <a:cubicBezTo>
                  <a:pt x="282155" y="3060093"/>
                  <a:pt x="284255" y="3060456"/>
                  <a:pt x="286111" y="3061183"/>
                </a:cubicBezTo>
                <a:cubicBezTo>
                  <a:pt x="287966" y="3061910"/>
                  <a:pt x="289540" y="3062974"/>
                  <a:pt x="290831" y="3064374"/>
                </a:cubicBezTo>
                <a:cubicBezTo>
                  <a:pt x="292123" y="3065774"/>
                  <a:pt x="293110" y="3067516"/>
                  <a:pt x="293794" y="3069599"/>
                </a:cubicBezTo>
                <a:cubicBezTo>
                  <a:pt x="294478" y="3071683"/>
                  <a:pt x="294819" y="3074070"/>
                  <a:pt x="294819" y="3076762"/>
                </a:cubicBezTo>
                <a:cubicBezTo>
                  <a:pt x="294819" y="3079301"/>
                  <a:pt x="294461" y="3081629"/>
                  <a:pt x="293745" y="3083745"/>
                </a:cubicBezTo>
                <a:cubicBezTo>
                  <a:pt x="293029" y="3085861"/>
                  <a:pt x="291998" y="3087673"/>
                  <a:pt x="290652" y="3089182"/>
                </a:cubicBezTo>
                <a:cubicBezTo>
                  <a:pt x="289307" y="3090690"/>
                  <a:pt x="287668" y="3091862"/>
                  <a:pt x="285736" y="3092698"/>
                </a:cubicBezTo>
                <a:cubicBezTo>
                  <a:pt x="283805" y="3093533"/>
                  <a:pt x="281612" y="3093951"/>
                  <a:pt x="279160" y="3093951"/>
                </a:cubicBezTo>
                <a:cubicBezTo>
                  <a:pt x="276816" y="3093951"/>
                  <a:pt x="274716" y="3093588"/>
                  <a:pt x="272860" y="3092861"/>
                </a:cubicBezTo>
                <a:cubicBezTo>
                  <a:pt x="271005" y="3092133"/>
                  <a:pt x="269431" y="3091065"/>
                  <a:pt x="268140" y="3089654"/>
                </a:cubicBezTo>
                <a:cubicBezTo>
                  <a:pt x="266848" y="3088243"/>
                  <a:pt x="265861" y="3086496"/>
                  <a:pt x="265177" y="3084412"/>
                </a:cubicBezTo>
                <a:cubicBezTo>
                  <a:pt x="264493" y="3082329"/>
                  <a:pt x="264151" y="3079930"/>
                  <a:pt x="264151" y="3077217"/>
                </a:cubicBezTo>
                <a:cubicBezTo>
                  <a:pt x="264151" y="3074678"/>
                  <a:pt x="264510" y="3072361"/>
                  <a:pt x="265226" y="3070267"/>
                </a:cubicBezTo>
                <a:cubicBezTo>
                  <a:pt x="265942" y="3068172"/>
                  <a:pt x="266973" y="3066371"/>
                  <a:pt x="268319" y="3064862"/>
                </a:cubicBezTo>
                <a:cubicBezTo>
                  <a:pt x="269664" y="3063354"/>
                  <a:pt x="271303" y="3062182"/>
                  <a:pt x="273235" y="3061346"/>
                </a:cubicBezTo>
                <a:cubicBezTo>
                  <a:pt x="275166" y="3060511"/>
                  <a:pt x="277358" y="3060093"/>
                  <a:pt x="279811" y="3060093"/>
                </a:cubicBezTo>
                <a:close/>
                <a:moveTo>
                  <a:pt x="179659" y="3060093"/>
                </a:moveTo>
                <a:cubicBezTo>
                  <a:pt x="183045" y="3060093"/>
                  <a:pt x="185611" y="3061189"/>
                  <a:pt x="187358" y="3063381"/>
                </a:cubicBezTo>
                <a:cubicBezTo>
                  <a:pt x="189106" y="3065573"/>
                  <a:pt x="189914" y="3068829"/>
                  <a:pt x="189784" y="3073148"/>
                </a:cubicBezTo>
                <a:lnTo>
                  <a:pt x="184054" y="3073148"/>
                </a:lnTo>
                <a:cubicBezTo>
                  <a:pt x="184119" y="3070283"/>
                  <a:pt x="183701" y="3068205"/>
                  <a:pt x="182801" y="3066913"/>
                </a:cubicBezTo>
                <a:cubicBezTo>
                  <a:pt x="181900" y="3065622"/>
                  <a:pt x="180581" y="3064976"/>
                  <a:pt x="178845" y="3064976"/>
                </a:cubicBezTo>
                <a:cubicBezTo>
                  <a:pt x="178085" y="3064976"/>
                  <a:pt x="177320" y="3065112"/>
                  <a:pt x="176550" y="3065383"/>
                </a:cubicBezTo>
                <a:cubicBezTo>
                  <a:pt x="175779" y="3065654"/>
                  <a:pt x="174987" y="3066089"/>
                  <a:pt x="174173" y="3066685"/>
                </a:cubicBezTo>
                <a:cubicBezTo>
                  <a:pt x="173359" y="3067282"/>
                  <a:pt x="172497" y="3068047"/>
                  <a:pt x="171585" y="3068981"/>
                </a:cubicBezTo>
                <a:cubicBezTo>
                  <a:pt x="170673" y="3069914"/>
                  <a:pt x="169697" y="3071042"/>
                  <a:pt x="168655" y="3072366"/>
                </a:cubicBezTo>
                <a:lnTo>
                  <a:pt x="168655" y="3093365"/>
                </a:lnTo>
                <a:lnTo>
                  <a:pt x="162925" y="3093365"/>
                </a:lnTo>
                <a:lnTo>
                  <a:pt x="162925" y="3060679"/>
                </a:lnTo>
                <a:lnTo>
                  <a:pt x="168102" y="3060679"/>
                </a:lnTo>
                <a:lnTo>
                  <a:pt x="168264" y="3066702"/>
                </a:lnTo>
                <a:cubicBezTo>
                  <a:pt x="170196" y="3064379"/>
                  <a:pt x="172101" y="3062697"/>
                  <a:pt x="173978" y="3061655"/>
                </a:cubicBezTo>
                <a:cubicBezTo>
                  <a:pt x="175855" y="3060614"/>
                  <a:pt x="177749" y="3060093"/>
                  <a:pt x="179659" y="3060093"/>
                </a:cubicBezTo>
                <a:close/>
                <a:moveTo>
                  <a:pt x="146461" y="3060093"/>
                </a:moveTo>
                <a:cubicBezTo>
                  <a:pt x="148740" y="3060093"/>
                  <a:pt x="150758" y="3060451"/>
                  <a:pt x="152516" y="3061167"/>
                </a:cubicBezTo>
                <a:cubicBezTo>
                  <a:pt x="154274" y="3061883"/>
                  <a:pt x="155756" y="3062898"/>
                  <a:pt x="156960" y="3064211"/>
                </a:cubicBezTo>
                <a:cubicBezTo>
                  <a:pt x="158165" y="3065524"/>
                  <a:pt x="159077" y="3067119"/>
                  <a:pt x="159695" y="3068997"/>
                </a:cubicBezTo>
                <a:cubicBezTo>
                  <a:pt x="160314" y="3070874"/>
                  <a:pt x="160623" y="3072974"/>
                  <a:pt x="160623" y="3075296"/>
                </a:cubicBezTo>
                <a:cubicBezTo>
                  <a:pt x="160623" y="3076100"/>
                  <a:pt x="160612" y="3076772"/>
                  <a:pt x="160590" y="3077315"/>
                </a:cubicBezTo>
                <a:cubicBezTo>
                  <a:pt x="160569" y="3077858"/>
                  <a:pt x="160536" y="3078368"/>
                  <a:pt x="160493" y="3078845"/>
                </a:cubicBezTo>
                <a:lnTo>
                  <a:pt x="137541" y="3078845"/>
                </a:lnTo>
                <a:cubicBezTo>
                  <a:pt x="137541" y="3082188"/>
                  <a:pt x="138474" y="3084754"/>
                  <a:pt x="140340" y="3086545"/>
                </a:cubicBezTo>
                <a:cubicBezTo>
                  <a:pt x="142207" y="3088335"/>
                  <a:pt x="144898" y="3089231"/>
                  <a:pt x="148414" y="3089231"/>
                </a:cubicBezTo>
                <a:cubicBezTo>
                  <a:pt x="149369" y="3089231"/>
                  <a:pt x="150324" y="3089193"/>
                  <a:pt x="151279" y="3089117"/>
                </a:cubicBezTo>
                <a:cubicBezTo>
                  <a:pt x="152234" y="3089041"/>
                  <a:pt x="153157" y="3088938"/>
                  <a:pt x="154047" y="3088807"/>
                </a:cubicBezTo>
                <a:cubicBezTo>
                  <a:pt x="154936" y="3088677"/>
                  <a:pt x="155788" y="3088531"/>
                  <a:pt x="156602" y="3088368"/>
                </a:cubicBezTo>
                <a:cubicBezTo>
                  <a:pt x="157416" y="3088205"/>
                  <a:pt x="158170" y="3088026"/>
                  <a:pt x="158865" y="3087831"/>
                </a:cubicBezTo>
                <a:lnTo>
                  <a:pt x="158865" y="3092486"/>
                </a:lnTo>
                <a:cubicBezTo>
                  <a:pt x="157324" y="3092920"/>
                  <a:pt x="155582" y="3093273"/>
                  <a:pt x="153640" y="3093544"/>
                </a:cubicBezTo>
                <a:cubicBezTo>
                  <a:pt x="151697" y="3093816"/>
                  <a:pt x="149684" y="3093951"/>
                  <a:pt x="147600" y="3093951"/>
                </a:cubicBezTo>
                <a:cubicBezTo>
                  <a:pt x="144801" y="3093951"/>
                  <a:pt x="142392" y="3093571"/>
                  <a:pt x="140373" y="3092812"/>
                </a:cubicBezTo>
                <a:cubicBezTo>
                  <a:pt x="138355" y="3092052"/>
                  <a:pt x="136700" y="3090951"/>
                  <a:pt x="135408" y="3089507"/>
                </a:cubicBezTo>
                <a:cubicBezTo>
                  <a:pt x="134117" y="3088064"/>
                  <a:pt x="133162" y="3086295"/>
                  <a:pt x="132543" y="3084201"/>
                </a:cubicBezTo>
                <a:cubicBezTo>
                  <a:pt x="131925" y="3082106"/>
                  <a:pt x="131615" y="3079735"/>
                  <a:pt x="131615" y="3077087"/>
                </a:cubicBezTo>
                <a:cubicBezTo>
                  <a:pt x="131615" y="3074786"/>
                  <a:pt x="131946" y="3072611"/>
                  <a:pt x="132608" y="3070560"/>
                </a:cubicBezTo>
                <a:cubicBezTo>
                  <a:pt x="133270" y="3068509"/>
                  <a:pt x="134236" y="3066707"/>
                  <a:pt x="135506" y="3065155"/>
                </a:cubicBezTo>
                <a:cubicBezTo>
                  <a:pt x="136776" y="3063603"/>
                  <a:pt x="138333" y="3062372"/>
                  <a:pt x="140178" y="3061460"/>
                </a:cubicBezTo>
                <a:cubicBezTo>
                  <a:pt x="142023" y="3060549"/>
                  <a:pt x="144117" y="3060093"/>
                  <a:pt x="146461" y="3060093"/>
                </a:cubicBezTo>
                <a:close/>
                <a:moveTo>
                  <a:pt x="72866" y="3060093"/>
                </a:moveTo>
                <a:cubicBezTo>
                  <a:pt x="76230" y="3060093"/>
                  <a:pt x="78774" y="3061086"/>
                  <a:pt x="80500" y="3063072"/>
                </a:cubicBezTo>
                <a:cubicBezTo>
                  <a:pt x="82225" y="3065058"/>
                  <a:pt x="83088" y="3068047"/>
                  <a:pt x="83088" y="3072041"/>
                </a:cubicBezTo>
                <a:lnTo>
                  <a:pt x="83088" y="3093365"/>
                </a:lnTo>
                <a:lnTo>
                  <a:pt x="77423" y="3093365"/>
                </a:lnTo>
                <a:lnTo>
                  <a:pt x="77423" y="3072497"/>
                </a:lnTo>
                <a:cubicBezTo>
                  <a:pt x="77423" y="3069936"/>
                  <a:pt x="76946" y="3068042"/>
                  <a:pt x="75991" y="3066816"/>
                </a:cubicBezTo>
                <a:cubicBezTo>
                  <a:pt x="75036" y="3065589"/>
                  <a:pt x="73614" y="3064976"/>
                  <a:pt x="71726" y="3064976"/>
                </a:cubicBezTo>
                <a:cubicBezTo>
                  <a:pt x="71031" y="3064976"/>
                  <a:pt x="70353" y="3065079"/>
                  <a:pt x="69691" y="3065285"/>
                </a:cubicBezTo>
                <a:cubicBezTo>
                  <a:pt x="69029" y="3065492"/>
                  <a:pt x="68340" y="3065850"/>
                  <a:pt x="67624" y="3066360"/>
                </a:cubicBezTo>
                <a:cubicBezTo>
                  <a:pt x="66908" y="3066870"/>
                  <a:pt x="66132" y="3067559"/>
                  <a:pt x="65296" y="3068427"/>
                </a:cubicBezTo>
                <a:cubicBezTo>
                  <a:pt x="64461" y="3069295"/>
                  <a:pt x="63522" y="3070381"/>
                  <a:pt x="62480" y="3071683"/>
                </a:cubicBezTo>
                <a:lnTo>
                  <a:pt x="62480" y="3093365"/>
                </a:lnTo>
                <a:lnTo>
                  <a:pt x="56815" y="3093365"/>
                </a:lnTo>
                <a:lnTo>
                  <a:pt x="56815" y="3060679"/>
                </a:lnTo>
                <a:lnTo>
                  <a:pt x="61861" y="3060679"/>
                </a:lnTo>
                <a:lnTo>
                  <a:pt x="62089" y="3065953"/>
                </a:lnTo>
                <a:cubicBezTo>
                  <a:pt x="63044" y="3064824"/>
                  <a:pt x="63967" y="3063886"/>
                  <a:pt x="64857" y="3063137"/>
                </a:cubicBezTo>
                <a:cubicBezTo>
                  <a:pt x="65746" y="3062388"/>
                  <a:pt x="66620" y="3061786"/>
                  <a:pt x="67477" y="3061330"/>
                </a:cubicBezTo>
                <a:cubicBezTo>
                  <a:pt x="68335" y="3060874"/>
                  <a:pt x="69208" y="3060554"/>
                  <a:pt x="70098" y="3060369"/>
                </a:cubicBezTo>
                <a:cubicBezTo>
                  <a:pt x="70988" y="3060185"/>
                  <a:pt x="71911" y="3060093"/>
                  <a:pt x="72866" y="3060093"/>
                </a:cubicBezTo>
                <a:close/>
                <a:moveTo>
                  <a:pt x="1042025" y="3055698"/>
                </a:moveTo>
                <a:lnTo>
                  <a:pt x="1042025" y="3088352"/>
                </a:lnTo>
                <a:lnTo>
                  <a:pt x="1046355" y="3088352"/>
                </a:lnTo>
                <a:cubicBezTo>
                  <a:pt x="1056035" y="3088352"/>
                  <a:pt x="1060875" y="3082915"/>
                  <a:pt x="1060875" y="3072041"/>
                </a:cubicBezTo>
                <a:cubicBezTo>
                  <a:pt x="1060875" y="3069024"/>
                  <a:pt x="1060593" y="3066474"/>
                  <a:pt x="1060028" y="3064390"/>
                </a:cubicBezTo>
                <a:cubicBezTo>
                  <a:pt x="1059464" y="3062307"/>
                  <a:pt x="1058607" y="3060625"/>
                  <a:pt x="1057456" y="3059344"/>
                </a:cubicBezTo>
                <a:cubicBezTo>
                  <a:pt x="1056306" y="3058063"/>
                  <a:pt x="1054863" y="3057136"/>
                  <a:pt x="1053126" y="3056560"/>
                </a:cubicBezTo>
                <a:cubicBezTo>
                  <a:pt x="1051390" y="3055985"/>
                  <a:pt x="1049350" y="3055698"/>
                  <a:pt x="1047006" y="3055698"/>
                </a:cubicBezTo>
                <a:close/>
                <a:moveTo>
                  <a:pt x="1036230" y="3050814"/>
                </a:moveTo>
                <a:lnTo>
                  <a:pt x="1047201" y="3050814"/>
                </a:lnTo>
                <a:cubicBezTo>
                  <a:pt x="1053843" y="3050814"/>
                  <a:pt x="1058796" y="3052523"/>
                  <a:pt x="1062063" y="3055942"/>
                </a:cubicBezTo>
                <a:cubicBezTo>
                  <a:pt x="1065329" y="3059360"/>
                  <a:pt x="1066963" y="3064586"/>
                  <a:pt x="1066963" y="3071618"/>
                </a:cubicBezTo>
                <a:cubicBezTo>
                  <a:pt x="1066963" y="3073658"/>
                  <a:pt x="1066805" y="3075611"/>
                  <a:pt x="1066491" y="3077478"/>
                </a:cubicBezTo>
                <a:cubicBezTo>
                  <a:pt x="1066176" y="3079344"/>
                  <a:pt x="1065671" y="3081081"/>
                  <a:pt x="1064977" y="3082687"/>
                </a:cubicBezTo>
                <a:cubicBezTo>
                  <a:pt x="1064282" y="3084293"/>
                  <a:pt x="1063381" y="3085752"/>
                  <a:pt x="1062275" y="3087066"/>
                </a:cubicBezTo>
                <a:cubicBezTo>
                  <a:pt x="1061168" y="3088379"/>
                  <a:pt x="1059811" y="3089502"/>
                  <a:pt x="1058205" y="3090435"/>
                </a:cubicBezTo>
                <a:cubicBezTo>
                  <a:pt x="1056599" y="3091368"/>
                  <a:pt x="1054732" y="3092090"/>
                  <a:pt x="1052605" y="3092600"/>
                </a:cubicBezTo>
                <a:cubicBezTo>
                  <a:pt x="1050478" y="3093110"/>
                  <a:pt x="1048058" y="3093365"/>
                  <a:pt x="1045345" y="3093365"/>
                </a:cubicBezTo>
                <a:lnTo>
                  <a:pt x="1036230" y="3093365"/>
                </a:lnTo>
                <a:close/>
                <a:moveTo>
                  <a:pt x="1000181" y="3050814"/>
                </a:moveTo>
                <a:lnTo>
                  <a:pt x="1025640" y="3050814"/>
                </a:lnTo>
                <a:lnTo>
                  <a:pt x="1025640" y="3055698"/>
                </a:lnTo>
                <a:lnTo>
                  <a:pt x="1015840" y="3055698"/>
                </a:lnTo>
                <a:lnTo>
                  <a:pt x="1015840" y="3088417"/>
                </a:lnTo>
                <a:lnTo>
                  <a:pt x="1025640" y="3088417"/>
                </a:lnTo>
                <a:lnTo>
                  <a:pt x="1025640" y="3093365"/>
                </a:lnTo>
                <a:lnTo>
                  <a:pt x="1000181" y="3093365"/>
                </a:lnTo>
                <a:lnTo>
                  <a:pt x="1000181" y="3088417"/>
                </a:lnTo>
                <a:lnTo>
                  <a:pt x="1009980" y="3088417"/>
                </a:lnTo>
                <a:lnTo>
                  <a:pt x="1009980" y="3055698"/>
                </a:lnTo>
                <a:lnTo>
                  <a:pt x="1000181" y="3055698"/>
                </a:lnTo>
                <a:close/>
                <a:moveTo>
                  <a:pt x="785161" y="3050814"/>
                </a:moveTo>
                <a:lnTo>
                  <a:pt x="791705" y="3050814"/>
                </a:lnTo>
                <a:lnTo>
                  <a:pt x="800886" y="3079496"/>
                </a:lnTo>
                <a:lnTo>
                  <a:pt x="803491" y="3087896"/>
                </a:lnTo>
                <a:lnTo>
                  <a:pt x="806160" y="3079496"/>
                </a:lnTo>
                <a:lnTo>
                  <a:pt x="815374" y="3050814"/>
                </a:lnTo>
                <a:lnTo>
                  <a:pt x="821559" y="3050814"/>
                </a:lnTo>
                <a:lnTo>
                  <a:pt x="807104" y="3093365"/>
                </a:lnTo>
                <a:lnTo>
                  <a:pt x="799291" y="3093365"/>
                </a:lnTo>
                <a:close/>
                <a:moveTo>
                  <a:pt x="20050" y="3050814"/>
                </a:moveTo>
                <a:lnTo>
                  <a:pt x="44239" y="3050814"/>
                </a:lnTo>
                <a:lnTo>
                  <a:pt x="44239" y="3055698"/>
                </a:lnTo>
                <a:lnTo>
                  <a:pt x="25845" y="3055698"/>
                </a:lnTo>
                <a:lnTo>
                  <a:pt x="25845" y="3068883"/>
                </a:lnTo>
                <a:lnTo>
                  <a:pt x="43523" y="3068883"/>
                </a:lnTo>
                <a:lnTo>
                  <a:pt x="43523" y="3073766"/>
                </a:lnTo>
                <a:lnTo>
                  <a:pt x="25845" y="3073766"/>
                </a:lnTo>
                <a:lnTo>
                  <a:pt x="25845" y="3088417"/>
                </a:lnTo>
                <a:lnTo>
                  <a:pt x="44239" y="3088417"/>
                </a:lnTo>
                <a:lnTo>
                  <a:pt x="44239" y="3093365"/>
                </a:lnTo>
                <a:lnTo>
                  <a:pt x="20050" y="3093365"/>
                </a:lnTo>
                <a:close/>
                <a:moveTo>
                  <a:pt x="1155264" y="3050228"/>
                </a:moveTo>
                <a:cubicBezTo>
                  <a:pt x="1157153" y="3050228"/>
                  <a:pt x="1158873" y="3050510"/>
                  <a:pt x="1160424" y="3051075"/>
                </a:cubicBezTo>
                <a:cubicBezTo>
                  <a:pt x="1161976" y="3051639"/>
                  <a:pt x="1163316" y="3052453"/>
                  <a:pt x="1164445" y="3053516"/>
                </a:cubicBezTo>
                <a:cubicBezTo>
                  <a:pt x="1165574" y="3054580"/>
                  <a:pt x="1166447" y="3055882"/>
                  <a:pt x="1167066" y="3057423"/>
                </a:cubicBezTo>
                <a:cubicBezTo>
                  <a:pt x="1167685" y="3058964"/>
                  <a:pt x="1167994" y="3060701"/>
                  <a:pt x="1167994" y="3062632"/>
                </a:cubicBezTo>
                <a:cubicBezTo>
                  <a:pt x="1167994" y="3064260"/>
                  <a:pt x="1167777" y="3065768"/>
                  <a:pt x="1167343" y="3067157"/>
                </a:cubicBezTo>
                <a:cubicBezTo>
                  <a:pt x="1166909" y="3068547"/>
                  <a:pt x="1166252" y="3069930"/>
                  <a:pt x="1165373" y="3071308"/>
                </a:cubicBezTo>
                <a:cubicBezTo>
                  <a:pt x="1164494" y="3072687"/>
                  <a:pt x="1163387" y="3074114"/>
                  <a:pt x="1162052" y="3075589"/>
                </a:cubicBezTo>
                <a:cubicBezTo>
                  <a:pt x="1160717" y="3077065"/>
                  <a:pt x="1159139" y="3078682"/>
                  <a:pt x="1157315" y="3080440"/>
                </a:cubicBezTo>
                <a:lnTo>
                  <a:pt x="1149600" y="3087961"/>
                </a:lnTo>
                <a:lnTo>
                  <a:pt x="1170273" y="3087961"/>
                </a:lnTo>
                <a:lnTo>
                  <a:pt x="1170273" y="3093365"/>
                </a:lnTo>
                <a:lnTo>
                  <a:pt x="1142242" y="3093365"/>
                </a:lnTo>
                <a:lnTo>
                  <a:pt x="1142242" y="3088286"/>
                </a:lnTo>
                <a:lnTo>
                  <a:pt x="1153246" y="3077348"/>
                </a:lnTo>
                <a:cubicBezTo>
                  <a:pt x="1155047" y="3075568"/>
                  <a:pt x="1156512" y="3074027"/>
                  <a:pt x="1157641" y="3072725"/>
                </a:cubicBezTo>
                <a:cubicBezTo>
                  <a:pt x="1158769" y="3071422"/>
                  <a:pt x="1159649" y="3070234"/>
                  <a:pt x="1160278" y="3069160"/>
                </a:cubicBezTo>
                <a:cubicBezTo>
                  <a:pt x="1160907" y="3068085"/>
                  <a:pt x="1161331" y="3067071"/>
                  <a:pt x="1161548" y="3066116"/>
                </a:cubicBezTo>
                <a:cubicBezTo>
                  <a:pt x="1161765" y="3065161"/>
                  <a:pt x="1161873" y="3064130"/>
                  <a:pt x="1161873" y="3063023"/>
                </a:cubicBezTo>
                <a:cubicBezTo>
                  <a:pt x="1161873" y="3061981"/>
                  <a:pt x="1161732" y="3060988"/>
                  <a:pt x="1161450" y="3060044"/>
                </a:cubicBezTo>
                <a:cubicBezTo>
                  <a:pt x="1161168" y="3059100"/>
                  <a:pt x="1160734" y="3058270"/>
                  <a:pt x="1160148" y="3057553"/>
                </a:cubicBezTo>
                <a:cubicBezTo>
                  <a:pt x="1159562" y="3056837"/>
                  <a:pt x="1158802" y="3056273"/>
                  <a:pt x="1157869" y="3055860"/>
                </a:cubicBezTo>
                <a:cubicBezTo>
                  <a:pt x="1156935" y="3055448"/>
                  <a:pt x="1155818" y="3055242"/>
                  <a:pt x="1154516" y="3055242"/>
                </a:cubicBezTo>
                <a:cubicBezTo>
                  <a:pt x="1152714" y="3055242"/>
                  <a:pt x="1151075" y="3055643"/>
                  <a:pt x="1149600" y="3056446"/>
                </a:cubicBezTo>
                <a:cubicBezTo>
                  <a:pt x="1148124" y="3057250"/>
                  <a:pt x="1146767" y="3058291"/>
                  <a:pt x="1145530" y="3059572"/>
                </a:cubicBezTo>
                <a:lnTo>
                  <a:pt x="1142405" y="3055828"/>
                </a:lnTo>
                <a:cubicBezTo>
                  <a:pt x="1144011" y="3054135"/>
                  <a:pt x="1145861" y="3052778"/>
                  <a:pt x="1147955" y="3051758"/>
                </a:cubicBezTo>
                <a:cubicBezTo>
                  <a:pt x="1150050" y="3050738"/>
                  <a:pt x="1152486" y="3050228"/>
                  <a:pt x="1155264" y="3050228"/>
                </a:cubicBezTo>
                <a:close/>
                <a:moveTo>
                  <a:pt x="878095" y="3050228"/>
                </a:moveTo>
                <a:lnTo>
                  <a:pt x="878095" y="3060679"/>
                </a:lnTo>
                <a:lnTo>
                  <a:pt x="892778" y="3060679"/>
                </a:lnTo>
                <a:lnTo>
                  <a:pt x="892778" y="3065432"/>
                </a:lnTo>
                <a:lnTo>
                  <a:pt x="878095" y="3065432"/>
                </a:lnTo>
                <a:lnTo>
                  <a:pt x="878095" y="3082036"/>
                </a:lnTo>
                <a:cubicBezTo>
                  <a:pt x="878095" y="3084380"/>
                  <a:pt x="878719" y="3086132"/>
                  <a:pt x="879967" y="3087293"/>
                </a:cubicBezTo>
                <a:cubicBezTo>
                  <a:pt x="881215" y="3088455"/>
                  <a:pt x="883055" y="3089035"/>
                  <a:pt x="885485" y="3089035"/>
                </a:cubicBezTo>
                <a:cubicBezTo>
                  <a:pt x="886527" y="3089035"/>
                  <a:pt x="887667" y="3088954"/>
                  <a:pt x="888904" y="3088791"/>
                </a:cubicBezTo>
                <a:cubicBezTo>
                  <a:pt x="890141" y="3088628"/>
                  <a:pt x="891432" y="3088373"/>
                  <a:pt x="892778" y="3088026"/>
                </a:cubicBezTo>
                <a:lnTo>
                  <a:pt x="892778" y="3092909"/>
                </a:lnTo>
                <a:cubicBezTo>
                  <a:pt x="891497" y="3093235"/>
                  <a:pt x="890173" y="3093468"/>
                  <a:pt x="888806" y="3093609"/>
                </a:cubicBezTo>
                <a:cubicBezTo>
                  <a:pt x="887439" y="3093750"/>
                  <a:pt x="886050" y="3093821"/>
                  <a:pt x="884639" y="3093821"/>
                </a:cubicBezTo>
                <a:cubicBezTo>
                  <a:pt x="880537" y="3093821"/>
                  <a:pt x="877477" y="3092893"/>
                  <a:pt x="875458" y="3091037"/>
                </a:cubicBezTo>
                <a:cubicBezTo>
                  <a:pt x="873440" y="3089182"/>
                  <a:pt x="872430" y="3086333"/>
                  <a:pt x="872430" y="3082491"/>
                </a:cubicBezTo>
                <a:lnTo>
                  <a:pt x="872430" y="3065432"/>
                </a:lnTo>
                <a:lnTo>
                  <a:pt x="863282" y="3065432"/>
                </a:lnTo>
                <a:lnTo>
                  <a:pt x="863282" y="3060679"/>
                </a:lnTo>
                <a:lnTo>
                  <a:pt x="872430" y="3060679"/>
                </a:lnTo>
                <a:lnTo>
                  <a:pt x="872430" y="3051693"/>
                </a:lnTo>
                <a:close/>
                <a:moveTo>
                  <a:pt x="592345" y="3050228"/>
                </a:moveTo>
                <a:lnTo>
                  <a:pt x="592345" y="3060679"/>
                </a:lnTo>
                <a:lnTo>
                  <a:pt x="607028" y="3060679"/>
                </a:lnTo>
                <a:lnTo>
                  <a:pt x="607028" y="3065432"/>
                </a:lnTo>
                <a:lnTo>
                  <a:pt x="592345" y="3065432"/>
                </a:lnTo>
                <a:lnTo>
                  <a:pt x="592345" y="3082036"/>
                </a:lnTo>
                <a:cubicBezTo>
                  <a:pt x="592345" y="3084380"/>
                  <a:pt x="592969" y="3086132"/>
                  <a:pt x="594217" y="3087293"/>
                </a:cubicBezTo>
                <a:cubicBezTo>
                  <a:pt x="595465" y="3088455"/>
                  <a:pt x="597305" y="3089035"/>
                  <a:pt x="599736" y="3089035"/>
                </a:cubicBezTo>
                <a:cubicBezTo>
                  <a:pt x="600777" y="3089035"/>
                  <a:pt x="601917" y="3088954"/>
                  <a:pt x="603154" y="3088791"/>
                </a:cubicBezTo>
                <a:cubicBezTo>
                  <a:pt x="604391" y="3088628"/>
                  <a:pt x="605682" y="3088373"/>
                  <a:pt x="607028" y="3088026"/>
                </a:cubicBezTo>
                <a:lnTo>
                  <a:pt x="607028" y="3092909"/>
                </a:lnTo>
                <a:cubicBezTo>
                  <a:pt x="605747" y="3093235"/>
                  <a:pt x="604424" y="3093468"/>
                  <a:pt x="603056" y="3093609"/>
                </a:cubicBezTo>
                <a:cubicBezTo>
                  <a:pt x="601689" y="3093750"/>
                  <a:pt x="600300" y="3093821"/>
                  <a:pt x="598889" y="3093821"/>
                </a:cubicBezTo>
                <a:cubicBezTo>
                  <a:pt x="594787" y="3093821"/>
                  <a:pt x="591727" y="3092893"/>
                  <a:pt x="589708" y="3091037"/>
                </a:cubicBezTo>
                <a:cubicBezTo>
                  <a:pt x="587690" y="3089182"/>
                  <a:pt x="586681" y="3086333"/>
                  <a:pt x="586681" y="3082491"/>
                </a:cubicBezTo>
                <a:lnTo>
                  <a:pt x="586681" y="3065432"/>
                </a:lnTo>
                <a:lnTo>
                  <a:pt x="577532" y="3065432"/>
                </a:lnTo>
                <a:lnTo>
                  <a:pt x="577532" y="3060679"/>
                </a:lnTo>
                <a:lnTo>
                  <a:pt x="586681" y="3060679"/>
                </a:lnTo>
                <a:lnTo>
                  <a:pt x="586681" y="3051693"/>
                </a:lnTo>
                <a:close/>
                <a:moveTo>
                  <a:pt x="106570" y="3050228"/>
                </a:moveTo>
                <a:lnTo>
                  <a:pt x="106570" y="3060679"/>
                </a:lnTo>
                <a:lnTo>
                  <a:pt x="121253" y="3060679"/>
                </a:lnTo>
                <a:lnTo>
                  <a:pt x="121253" y="3065432"/>
                </a:lnTo>
                <a:lnTo>
                  <a:pt x="106570" y="3065432"/>
                </a:lnTo>
                <a:lnTo>
                  <a:pt x="106570" y="3082036"/>
                </a:lnTo>
                <a:cubicBezTo>
                  <a:pt x="106570" y="3084380"/>
                  <a:pt x="107194" y="3086132"/>
                  <a:pt x="108442" y="3087293"/>
                </a:cubicBezTo>
                <a:cubicBezTo>
                  <a:pt x="109690" y="3088455"/>
                  <a:pt x="111530" y="3089035"/>
                  <a:pt x="113961" y="3089035"/>
                </a:cubicBezTo>
                <a:cubicBezTo>
                  <a:pt x="115003" y="3089035"/>
                  <a:pt x="116142" y="3088954"/>
                  <a:pt x="117379" y="3088791"/>
                </a:cubicBezTo>
                <a:cubicBezTo>
                  <a:pt x="118616" y="3088628"/>
                  <a:pt x="119908" y="3088373"/>
                  <a:pt x="121253" y="3088026"/>
                </a:cubicBezTo>
                <a:lnTo>
                  <a:pt x="121253" y="3092909"/>
                </a:lnTo>
                <a:cubicBezTo>
                  <a:pt x="119973" y="3093235"/>
                  <a:pt x="118649" y="3093468"/>
                  <a:pt x="117281" y="3093609"/>
                </a:cubicBezTo>
                <a:cubicBezTo>
                  <a:pt x="115914" y="3093750"/>
                  <a:pt x="114525" y="3093821"/>
                  <a:pt x="113114" y="3093821"/>
                </a:cubicBezTo>
                <a:cubicBezTo>
                  <a:pt x="109012" y="3093821"/>
                  <a:pt x="105952" y="3092893"/>
                  <a:pt x="103933" y="3091037"/>
                </a:cubicBezTo>
                <a:cubicBezTo>
                  <a:pt x="101915" y="3089182"/>
                  <a:pt x="100906" y="3086333"/>
                  <a:pt x="100906" y="3082491"/>
                </a:cubicBezTo>
                <a:lnTo>
                  <a:pt x="100906" y="3065432"/>
                </a:lnTo>
                <a:lnTo>
                  <a:pt x="91757" y="3065432"/>
                </a:lnTo>
                <a:lnTo>
                  <a:pt x="91757" y="3060679"/>
                </a:lnTo>
                <a:lnTo>
                  <a:pt x="100906" y="3060679"/>
                </a:lnTo>
                <a:lnTo>
                  <a:pt x="100906" y="3051693"/>
                </a:lnTo>
                <a:close/>
                <a:moveTo>
                  <a:pt x="743945" y="3047363"/>
                </a:moveTo>
                <a:lnTo>
                  <a:pt x="749643" y="3047363"/>
                </a:lnTo>
                <a:lnTo>
                  <a:pt x="749643" y="3093365"/>
                </a:lnTo>
                <a:lnTo>
                  <a:pt x="744564" y="3093365"/>
                </a:lnTo>
                <a:lnTo>
                  <a:pt x="744369" y="3087179"/>
                </a:lnTo>
                <a:cubicBezTo>
                  <a:pt x="742784" y="3089480"/>
                  <a:pt x="741070" y="3091184"/>
                  <a:pt x="739225" y="3092291"/>
                </a:cubicBezTo>
                <a:cubicBezTo>
                  <a:pt x="737380" y="3093398"/>
                  <a:pt x="735383" y="3093951"/>
                  <a:pt x="733235" y="3093951"/>
                </a:cubicBezTo>
                <a:cubicBezTo>
                  <a:pt x="731368" y="3093951"/>
                  <a:pt x="729724" y="3093560"/>
                  <a:pt x="728302" y="3092779"/>
                </a:cubicBezTo>
                <a:cubicBezTo>
                  <a:pt x="726880" y="3091998"/>
                  <a:pt x="725698" y="3090896"/>
                  <a:pt x="724754" y="3089475"/>
                </a:cubicBezTo>
                <a:cubicBezTo>
                  <a:pt x="723809" y="3088053"/>
                  <a:pt x="723098" y="3086344"/>
                  <a:pt x="722621" y="3084347"/>
                </a:cubicBezTo>
                <a:cubicBezTo>
                  <a:pt x="722144" y="3082350"/>
                  <a:pt x="721905" y="3080137"/>
                  <a:pt x="721905" y="3077706"/>
                </a:cubicBezTo>
                <a:cubicBezTo>
                  <a:pt x="721905" y="3074928"/>
                  <a:pt x="722285" y="3072459"/>
                  <a:pt x="723044" y="3070299"/>
                </a:cubicBezTo>
                <a:cubicBezTo>
                  <a:pt x="723804" y="3068140"/>
                  <a:pt x="724884" y="3066316"/>
                  <a:pt x="726284" y="3064830"/>
                </a:cubicBezTo>
                <a:cubicBezTo>
                  <a:pt x="727684" y="3063343"/>
                  <a:pt x="729366" y="3062214"/>
                  <a:pt x="731330" y="3061444"/>
                </a:cubicBezTo>
                <a:cubicBezTo>
                  <a:pt x="733294" y="3060673"/>
                  <a:pt x="735481" y="3060288"/>
                  <a:pt x="737890" y="3060288"/>
                </a:cubicBezTo>
                <a:cubicBezTo>
                  <a:pt x="738932" y="3060288"/>
                  <a:pt x="739957" y="3060353"/>
                  <a:pt x="740967" y="3060483"/>
                </a:cubicBezTo>
                <a:cubicBezTo>
                  <a:pt x="741976" y="3060614"/>
                  <a:pt x="742969" y="3060820"/>
                  <a:pt x="743945" y="3061102"/>
                </a:cubicBezTo>
                <a:close/>
                <a:moveTo>
                  <a:pt x="527135" y="3046973"/>
                </a:moveTo>
                <a:cubicBezTo>
                  <a:pt x="527765" y="3046973"/>
                  <a:pt x="528351" y="3047087"/>
                  <a:pt x="528893" y="3047314"/>
                </a:cubicBezTo>
                <a:cubicBezTo>
                  <a:pt x="529436" y="3047542"/>
                  <a:pt x="529908" y="3047862"/>
                  <a:pt x="530309" y="3048275"/>
                </a:cubicBezTo>
                <a:cubicBezTo>
                  <a:pt x="530711" y="3048687"/>
                  <a:pt x="531026" y="3049159"/>
                  <a:pt x="531254" y="3049691"/>
                </a:cubicBezTo>
                <a:cubicBezTo>
                  <a:pt x="531482" y="3050223"/>
                  <a:pt x="531595" y="3050803"/>
                  <a:pt x="531595" y="3051433"/>
                </a:cubicBezTo>
                <a:cubicBezTo>
                  <a:pt x="531595" y="3052041"/>
                  <a:pt x="531482" y="3052616"/>
                  <a:pt x="531254" y="3053158"/>
                </a:cubicBezTo>
                <a:cubicBezTo>
                  <a:pt x="531026" y="3053701"/>
                  <a:pt x="530711" y="3054178"/>
                  <a:pt x="530309" y="3054591"/>
                </a:cubicBezTo>
                <a:cubicBezTo>
                  <a:pt x="529908" y="3055003"/>
                  <a:pt x="529436" y="3055323"/>
                  <a:pt x="528893" y="3055551"/>
                </a:cubicBezTo>
                <a:cubicBezTo>
                  <a:pt x="528351" y="3055779"/>
                  <a:pt x="527765" y="3055893"/>
                  <a:pt x="527135" y="3055893"/>
                </a:cubicBezTo>
                <a:cubicBezTo>
                  <a:pt x="526506" y="3055893"/>
                  <a:pt x="525920" y="3055779"/>
                  <a:pt x="525377" y="3055551"/>
                </a:cubicBezTo>
                <a:cubicBezTo>
                  <a:pt x="524835" y="3055323"/>
                  <a:pt x="524363" y="3055003"/>
                  <a:pt x="523961" y="3054591"/>
                </a:cubicBezTo>
                <a:cubicBezTo>
                  <a:pt x="523560" y="3054178"/>
                  <a:pt x="523245" y="3053701"/>
                  <a:pt x="523017" y="3053158"/>
                </a:cubicBezTo>
                <a:cubicBezTo>
                  <a:pt x="522789" y="3052616"/>
                  <a:pt x="522675" y="3052041"/>
                  <a:pt x="522675" y="3051433"/>
                </a:cubicBezTo>
                <a:cubicBezTo>
                  <a:pt x="522675" y="3050803"/>
                  <a:pt x="522789" y="3050223"/>
                  <a:pt x="523017" y="3049691"/>
                </a:cubicBezTo>
                <a:cubicBezTo>
                  <a:pt x="523245" y="3049159"/>
                  <a:pt x="523560" y="3048687"/>
                  <a:pt x="523961" y="3048275"/>
                </a:cubicBezTo>
                <a:cubicBezTo>
                  <a:pt x="524363" y="3047862"/>
                  <a:pt x="524835" y="3047542"/>
                  <a:pt x="525377" y="3047314"/>
                </a:cubicBezTo>
                <a:cubicBezTo>
                  <a:pt x="525920" y="3047087"/>
                  <a:pt x="526506" y="3046973"/>
                  <a:pt x="527135" y="3046973"/>
                </a:cubicBezTo>
                <a:close/>
                <a:moveTo>
                  <a:pt x="1712095" y="3016286"/>
                </a:moveTo>
                <a:cubicBezTo>
                  <a:pt x="1711379" y="3016764"/>
                  <a:pt x="1710788" y="3017230"/>
                  <a:pt x="1710321" y="3017686"/>
                </a:cubicBezTo>
                <a:cubicBezTo>
                  <a:pt x="1709854" y="3018142"/>
                  <a:pt x="1709491" y="3018603"/>
                  <a:pt x="1709231" y="3019070"/>
                </a:cubicBezTo>
                <a:cubicBezTo>
                  <a:pt x="1708970" y="3019536"/>
                  <a:pt x="1708786" y="3020003"/>
                  <a:pt x="1708677" y="3020470"/>
                </a:cubicBezTo>
                <a:cubicBezTo>
                  <a:pt x="1708568" y="3020936"/>
                  <a:pt x="1708514" y="3021408"/>
                  <a:pt x="1708514" y="3021886"/>
                </a:cubicBezTo>
                <a:cubicBezTo>
                  <a:pt x="1708514" y="3023427"/>
                  <a:pt x="1709317" y="3024550"/>
                  <a:pt x="1710923" y="3025255"/>
                </a:cubicBezTo>
                <a:cubicBezTo>
                  <a:pt x="1712530" y="3025961"/>
                  <a:pt x="1714765" y="3026313"/>
                  <a:pt x="1717630" y="3026313"/>
                </a:cubicBezTo>
                <a:cubicBezTo>
                  <a:pt x="1719431" y="3026313"/>
                  <a:pt x="1720945" y="3026151"/>
                  <a:pt x="1722172" y="3025825"/>
                </a:cubicBezTo>
                <a:cubicBezTo>
                  <a:pt x="1723398" y="3025500"/>
                  <a:pt x="1724385" y="3025071"/>
                  <a:pt x="1725134" y="3024539"/>
                </a:cubicBezTo>
                <a:cubicBezTo>
                  <a:pt x="1725883" y="3024007"/>
                  <a:pt x="1726420" y="3023400"/>
                  <a:pt x="1726746" y="3022716"/>
                </a:cubicBezTo>
                <a:cubicBezTo>
                  <a:pt x="1727071" y="3022032"/>
                  <a:pt x="1727234" y="3021332"/>
                  <a:pt x="1727234" y="3020616"/>
                </a:cubicBezTo>
                <a:cubicBezTo>
                  <a:pt x="1727234" y="3019292"/>
                  <a:pt x="1726692" y="3018315"/>
                  <a:pt x="1725606" y="3017686"/>
                </a:cubicBezTo>
                <a:cubicBezTo>
                  <a:pt x="1724521" y="3017057"/>
                  <a:pt x="1722861" y="3016688"/>
                  <a:pt x="1720625" y="3016579"/>
                </a:cubicBezTo>
                <a:close/>
                <a:moveTo>
                  <a:pt x="1746270" y="3009156"/>
                </a:moveTo>
                <a:cubicBezTo>
                  <a:pt x="1746856" y="3009156"/>
                  <a:pt x="1747410" y="3009270"/>
                  <a:pt x="1747930" y="3009498"/>
                </a:cubicBezTo>
                <a:cubicBezTo>
                  <a:pt x="1748451" y="3009726"/>
                  <a:pt x="1748902" y="3010035"/>
                  <a:pt x="1749282" y="3010426"/>
                </a:cubicBezTo>
                <a:cubicBezTo>
                  <a:pt x="1749661" y="3010817"/>
                  <a:pt x="1749965" y="3011278"/>
                  <a:pt x="1750193" y="3011810"/>
                </a:cubicBezTo>
                <a:cubicBezTo>
                  <a:pt x="1750421" y="3012341"/>
                  <a:pt x="1750535" y="3012900"/>
                  <a:pt x="1750535" y="3013486"/>
                </a:cubicBezTo>
                <a:cubicBezTo>
                  <a:pt x="1750535" y="3014072"/>
                  <a:pt x="1750421" y="3014626"/>
                  <a:pt x="1750193" y="3015147"/>
                </a:cubicBezTo>
                <a:cubicBezTo>
                  <a:pt x="1749965" y="3015668"/>
                  <a:pt x="1749661" y="3016118"/>
                  <a:pt x="1749282" y="3016498"/>
                </a:cubicBezTo>
                <a:cubicBezTo>
                  <a:pt x="1748902" y="3016878"/>
                  <a:pt x="1748451" y="3017181"/>
                  <a:pt x="1747930" y="3017409"/>
                </a:cubicBezTo>
                <a:cubicBezTo>
                  <a:pt x="1747410" y="3017637"/>
                  <a:pt x="1746856" y="3017751"/>
                  <a:pt x="1746270" y="3017751"/>
                </a:cubicBezTo>
                <a:cubicBezTo>
                  <a:pt x="1745662" y="3017751"/>
                  <a:pt x="1745098" y="3017637"/>
                  <a:pt x="1744577" y="3017409"/>
                </a:cubicBezTo>
                <a:cubicBezTo>
                  <a:pt x="1744056" y="3017181"/>
                  <a:pt x="1743601" y="3016878"/>
                  <a:pt x="1743210" y="3016498"/>
                </a:cubicBezTo>
                <a:cubicBezTo>
                  <a:pt x="1742819" y="3016118"/>
                  <a:pt x="1742510" y="3015668"/>
                  <a:pt x="1742282" y="3015147"/>
                </a:cubicBezTo>
                <a:cubicBezTo>
                  <a:pt x="1742054" y="3014626"/>
                  <a:pt x="1741940" y="3014072"/>
                  <a:pt x="1741940" y="3013486"/>
                </a:cubicBezTo>
                <a:cubicBezTo>
                  <a:pt x="1741940" y="3012900"/>
                  <a:pt x="1742054" y="3012341"/>
                  <a:pt x="1742282" y="3011810"/>
                </a:cubicBezTo>
                <a:cubicBezTo>
                  <a:pt x="1742510" y="3011278"/>
                  <a:pt x="1742819" y="3010817"/>
                  <a:pt x="1743210" y="3010426"/>
                </a:cubicBezTo>
                <a:cubicBezTo>
                  <a:pt x="1743601" y="3010035"/>
                  <a:pt x="1744056" y="3009726"/>
                  <a:pt x="1744577" y="3009498"/>
                </a:cubicBezTo>
                <a:cubicBezTo>
                  <a:pt x="1745098" y="3009270"/>
                  <a:pt x="1745662" y="3009156"/>
                  <a:pt x="1746270" y="3009156"/>
                </a:cubicBezTo>
                <a:close/>
                <a:moveTo>
                  <a:pt x="984075" y="3006910"/>
                </a:moveTo>
                <a:cubicBezTo>
                  <a:pt x="984813" y="3006910"/>
                  <a:pt x="985513" y="3007051"/>
                  <a:pt x="986175" y="3007333"/>
                </a:cubicBezTo>
                <a:cubicBezTo>
                  <a:pt x="986837" y="3007615"/>
                  <a:pt x="987412" y="3008006"/>
                  <a:pt x="987900" y="3008505"/>
                </a:cubicBezTo>
                <a:cubicBezTo>
                  <a:pt x="988388" y="3009004"/>
                  <a:pt x="988774" y="3009585"/>
                  <a:pt x="989056" y="3010247"/>
                </a:cubicBezTo>
                <a:cubicBezTo>
                  <a:pt x="989338" y="3010909"/>
                  <a:pt x="989479" y="3011620"/>
                  <a:pt x="989479" y="3012379"/>
                </a:cubicBezTo>
                <a:cubicBezTo>
                  <a:pt x="989479" y="3013117"/>
                  <a:pt x="989338" y="3013812"/>
                  <a:pt x="989056" y="3014463"/>
                </a:cubicBezTo>
                <a:cubicBezTo>
                  <a:pt x="988774" y="3015114"/>
                  <a:pt x="988388" y="3015684"/>
                  <a:pt x="987900" y="3016172"/>
                </a:cubicBezTo>
                <a:cubicBezTo>
                  <a:pt x="987412" y="3016661"/>
                  <a:pt x="986837" y="3017046"/>
                  <a:pt x="986175" y="3017328"/>
                </a:cubicBezTo>
                <a:cubicBezTo>
                  <a:pt x="985513" y="3017610"/>
                  <a:pt x="984813" y="3017751"/>
                  <a:pt x="984075" y="3017751"/>
                </a:cubicBezTo>
                <a:cubicBezTo>
                  <a:pt x="983315" y="3017751"/>
                  <a:pt x="982610" y="3017610"/>
                  <a:pt x="981959" y="3017328"/>
                </a:cubicBezTo>
                <a:cubicBezTo>
                  <a:pt x="981307" y="3017046"/>
                  <a:pt x="980738" y="3016661"/>
                  <a:pt x="980249" y="3016172"/>
                </a:cubicBezTo>
                <a:cubicBezTo>
                  <a:pt x="979761" y="3015684"/>
                  <a:pt x="979376" y="3015114"/>
                  <a:pt x="979094" y="3014463"/>
                </a:cubicBezTo>
                <a:cubicBezTo>
                  <a:pt x="978812" y="3013812"/>
                  <a:pt x="978670" y="3013117"/>
                  <a:pt x="978670" y="3012379"/>
                </a:cubicBezTo>
                <a:cubicBezTo>
                  <a:pt x="978670" y="3011620"/>
                  <a:pt x="978812" y="3010909"/>
                  <a:pt x="979094" y="3010247"/>
                </a:cubicBezTo>
                <a:cubicBezTo>
                  <a:pt x="979376" y="3009585"/>
                  <a:pt x="979761" y="3009004"/>
                  <a:pt x="980249" y="3008505"/>
                </a:cubicBezTo>
                <a:cubicBezTo>
                  <a:pt x="980738" y="3008006"/>
                  <a:pt x="981307" y="3007615"/>
                  <a:pt x="981959" y="3007333"/>
                </a:cubicBezTo>
                <a:cubicBezTo>
                  <a:pt x="982610" y="3007051"/>
                  <a:pt x="983315" y="3006910"/>
                  <a:pt x="984075" y="3006910"/>
                </a:cubicBezTo>
                <a:close/>
                <a:moveTo>
                  <a:pt x="1117750" y="3002287"/>
                </a:moveTo>
                <a:cubicBezTo>
                  <a:pt x="1116339" y="3002287"/>
                  <a:pt x="1115124" y="3002428"/>
                  <a:pt x="1114104" y="3002710"/>
                </a:cubicBezTo>
                <a:cubicBezTo>
                  <a:pt x="1113084" y="3002992"/>
                  <a:pt x="1112248" y="3003394"/>
                  <a:pt x="1111597" y="3003915"/>
                </a:cubicBezTo>
                <a:cubicBezTo>
                  <a:pt x="1110946" y="3004436"/>
                  <a:pt x="1110463" y="3005060"/>
                  <a:pt x="1110148" y="3005787"/>
                </a:cubicBezTo>
                <a:cubicBezTo>
                  <a:pt x="1109834" y="3006514"/>
                  <a:pt x="1109676" y="3007333"/>
                  <a:pt x="1109676" y="3008245"/>
                </a:cubicBezTo>
                <a:cubicBezTo>
                  <a:pt x="1109676" y="3008874"/>
                  <a:pt x="1109774" y="3009476"/>
                  <a:pt x="1109969" y="3010052"/>
                </a:cubicBezTo>
                <a:cubicBezTo>
                  <a:pt x="1110165" y="3010627"/>
                  <a:pt x="1110479" y="3011137"/>
                  <a:pt x="1110914" y="3011582"/>
                </a:cubicBezTo>
                <a:cubicBezTo>
                  <a:pt x="1111348" y="3012027"/>
                  <a:pt x="1111912" y="3012379"/>
                  <a:pt x="1112606" y="3012640"/>
                </a:cubicBezTo>
                <a:cubicBezTo>
                  <a:pt x="1113301" y="3012900"/>
                  <a:pt x="1114147" y="3013031"/>
                  <a:pt x="1115146" y="3013031"/>
                </a:cubicBezTo>
                <a:cubicBezTo>
                  <a:pt x="1116448" y="3013031"/>
                  <a:pt x="1117940" y="3012634"/>
                  <a:pt x="1119622" y="3011842"/>
                </a:cubicBezTo>
                <a:cubicBezTo>
                  <a:pt x="1121304" y="3011050"/>
                  <a:pt x="1123079" y="3009797"/>
                  <a:pt x="1124945" y="3008082"/>
                </a:cubicBezTo>
                <a:lnTo>
                  <a:pt x="1124945" y="3002287"/>
                </a:lnTo>
                <a:close/>
                <a:moveTo>
                  <a:pt x="422425" y="3002287"/>
                </a:moveTo>
                <a:cubicBezTo>
                  <a:pt x="421015" y="3002287"/>
                  <a:pt x="419799" y="3002428"/>
                  <a:pt x="418779" y="3002710"/>
                </a:cubicBezTo>
                <a:cubicBezTo>
                  <a:pt x="417759" y="3002992"/>
                  <a:pt x="416923" y="3003394"/>
                  <a:pt x="416272" y="3003915"/>
                </a:cubicBezTo>
                <a:cubicBezTo>
                  <a:pt x="415621" y="3004436"/>
                  <a:pt x="415138" y="3005060"/>
                  <a:pt x="414823" y="3005787"/>
                </a:cubicBezTo>
                <a:cubicBezTo>
                  <a:pt x="414509" y="3006514"/>
                  <a:pt x="414352" y="3007333"/>
                  <a:pt x="414352" y="3008245"/>
                </a:cubicBezTo>
                <a:cubicBezTo>
                  <a:pt x="414352" y="3008874"/>
                  <a:pt x="414449" y="3009476"/>
                  <a:pt x="414645" y="3010052"/>
                </a:cubicBezTo>
                <a:cubicBezTo>
                  <a:pt x="414840" y="3010627"/>
                  <a:pt x="415154" y="3011137"/>
                  <a:pt x="415589" y="3011582"/>
                </a:cubicBezTo>
                <a:cubicBezTo>
                  <a:pt x="416023" y="3012027"/>
                  <a:pt x="416587" y="3012379"/>
                  <a:pt x="417282" y="3012640"/>
                </a:cubicBezTo>
                <a:cubicBezTo>
                  <a:pt x="417976" y="3012900"/>
                  <a:pt x="418823" y="3013031"/>
                  <a:pt x="419821" y="3013031"/>
                </a:cubicBezTo>
                <a:cubicBezTo>
                  <a:pt x="421123" y="3013031"/>
                  <a:pt x="422615" y="3012634"/>
                  <a:pt x="424298" y="3011842"/>
                </a:cubicBezTo>
                <a:cubicBezTo>
                  <a:pt x="425980" y="3011050"/>
                  <a:pt x="427754" y="3009797"/>
                  <a:pt x="429620" y="3008082"/>
                </a:cubicBezTo>
                <a:lnTo>
                  <a:pt x="429620" y="3002287"/>
                </a:lnTo>
                <a:close/>
                <a:moveTo>
                  <a:pt x="529479" y="2988841"/>
                </a:moveTo>
                <a:cubicBezTo>
                  <a:pt x="528763" y="2988841"/>
                  <a:pt x="528036" y="2988955"/>
                  <a:pt x="527298" y="2989183"/>
                </a:cubicBezTo>
                <a:cubicBezTo>
                  <a:pt x="526560" y="2989411"/>
                  <a:pt x="525795" y="2989791"/>
                  <a:pt x="525003" y="2990323"/>
                </a:cubicBezTo>
                <a:cubicBezTo>
                  <a:pt x="524211" y="2990854"/>
                  <a:pt x="523375" y="2991560"/>
                  <a:pt x="522496" y="2992439"/>
                </a:cubicBezTo>
                <a:cubicBezTo>
                  <a:pt x="521617" y="2993318"/>
                  <a:pt x="520679" y="2994408"/>
                  <a:pt x="519680" y="2995711"/>
                </a:cubicBezTo>
                <a:lnTo>
                  <a:pt x="519680" y="3011565"/>
                </a:lnTo>
                <a:cubicBezTo>
                  <a:pt x="520787" y="3012000"/>
                  <a:pt x="521915" y="3012341"/>
                  <a:pt x="523066" y="3012591"/>
                </a:cubicBezTo>
                <a:cubicBezTo>
                  <a:pt x="524216" y="3012841"/>
                  <a:pt x="525312" y="3012965"/>
                  <a:pt x="526354" y="3012965"/>
                </a:cubicBezTo>
                <a:cubicBezTo>
                  <a:pt x="527656" y="3012965"/>
                  <a:pt x="528899" y="3012759"/>
                  <a:pt x="530082" y="3012347"/>
                </a:cubicBezTo>
                <a:cubicBezTo>
                  <a:pt x="531264" y="3011934"/>
                  <a:pt x="532306" y="3011245"/>
                  <a:pt x="533207" y="3010280"/>
                </a:cubicBezTo>
                <a:cubicBezTo>
                  <a:pt x="534108" y="3009314"/>
                  <a:pt x="534824" y="3008033"/>
                  <a:pt x="535356" y="3006438"/>
                </a:cubicBezTo>
                <a:cubicBezTo>
                  <a:pt x="535887" y="3004843"/>
                  <a:pt x="536153" y="3002862"/>
                  <a:pt x="536153" y="3000496"/>
                </a:cubicBezTo>
                <a:cubicBezTo>
                  <a:pt x="536153" y="2998782"/>
                  <a:pt x="536029" y="2997208"/>
                  <a:pt x="535779" y="2995776"/>
                </a:cubicBezTo>
                <a:cubicBezTo>
                  <a:pt x="535529" y="2994343"/>
                  <a:pt x="535133" y="2993117"/>
                  <a:pt x="534591" y="2992097"/>
                </a:cubicBezTo>
                <a:cubicBezTo>
                  <a:pt x="534048" y="2991077"/>
                  <a:pt x="533354" y="2990279"/>
                  <a:pt x="532507" y="2989704"/>
                </a:cubicBezTo>
                <a:cubicBezTo>
                  <a:pt x="531661" y="2989129"/>
                  <a:pt x="530651" y="2988841"/>
                  <a:pt x="529479" y="2988841"/>
                </a:cubicBezTo>
                <a:close/>
                <a:moveTo>
                  <a:pt x="947049" y="2988776"/>
                </a:moveTo>
                <a:cubicBezTo>
                  <a:pt x="943967" y="2988776"/>
                  <a:pt x="941563" y="2989775"/>
                  <a:pt x="939838" y="2991771"/>
                </a:cubicBezTo>
                <a:cubicBezTo>
                  <a:pt x="938112" y="2993768"/>
                  <a:pt x="937250" y="2996894"/>
                  <a:pt x="937250" y="3001148"/>
                </a:cubicBezTo>
                <a:cubicBezTo>
                  <a:pt x="937250" y="3005098"/>
                  <a:pt x="937830" y="3008044"/>
                  <a:pt x="938991" y="3009987"/>
                </a:cubicBezTo>
                <a:cubicBezTo>
                  <a:pt x="940153" y="3011929"/>
                  <a:pt x="941797" y="3012900"/>
                  <a:pt x="943924" y="3012900"/>
                </a:cubicBezTo>
                <a:cubicBezTo>
                  <a:pt x="945356" y="3012900"/>
                  <a:pt x="946870" y="3012260"/>
                  <a:pt x="948465" y="3010979"/>
                </a:cubicBezTo>
                <a:cubicBezTo>
                  <a:pt x="950061" y="3009699"/>
                  <a:pt x="951737" y="3007800"/>
                  <a:pt x="953495" y="3005282"/>
                </a:cubicBezTo>
                <a:lnTo>
                  <a:pt x="953495" y="2990111"/>
                </a:lnTo>
                <a:cubicBezTo>
                  <a:pt x="952562" y="2989677"/>
                  <a:pt x="951531" y="2989346"/>
                  <a:pt x="950402" y="2989118"/>
                </a:cubicBezTo>
                <a:cubicBezTo>
                  <a:pt x="949274" y="2988890"/>
                  <a:pt x="948156" y="2988776"/>
                  <a:pt x="947049" y="2988776"/>
                </a:cubicBezTo>
                <a:close/>
                <a:moveTo>
                  <a:pt x="880374" y="2988776"/>
                </a:moveTo>
                <a:cubicBezTo>
                  <a:pt x="877292" y="2988776"/>
                  <a:pt x="874888" y="2989775"/>
                  <a:pt x="873163" y="2991771"/>
                </a:cubicBezTo>
                <a:cubicBezTo>
                  <a:pt x="871437" y="2993768"/>
                  <a:pt x="870575" y="2996894"/>
                  <a:pt x="870575" y="3001148"/>
                </a:cubicBezTo>
                <a:cubicBezTo>
                  <a:pt x="870575" y="3005098"/>
                  <a:pt x="871155" y="3008044"/>
                  <a:pt x="872316" y="3009987"/>
                </a:cubicBezTo>
                <a:cubicBezTo>
                  <a:pt x="873478" y="3011929"/>
                  <a:pt x="875122" y="3012900"/>
                  <a:pt x="877249" y="3012900"/>
                </a:cubicBezTo>
                <a:cubicBezTo>
                  <a:pt x="878681" y="3012900"/>
                  <a:pt x="880195" y="3012260"/>
                  <a:pt x="881790" y="3010979"/>
                </a:cubicBezTo>
                <a:cubicBezTo>
                  <a:pt x="883386" y="3009699"/>
                  <a:pt x="885062" y="3007800"/>
                  <a:pt x="886820" y="3005282"/>
                </a:cubicBezTo>
                <a:lnTo>
                  <a:pt x="886820" y="2990111"/>
                </a:lnTo>
                <a:cubicBezTo>
                  <a:pt x="885887" y="2989677"/>
                  <a:pt x="884856" y="2989346"/>
                  <a:pt x="883727" y="2989118"/>
                </a:cubicBezTo>
                <a:cubicBezTo>
                  <a:pt x="882599" y="2988890"/>
                  <a:pt x="881481" y="2988776"/>
                  <a:pt x="880374" y="2988776"/>
                </a:cubicBezTo>
                <a:close/>
                <a:moveTo>
                  <a:pt x="1574885" y="2988711"/>
                </a:moveTo>
                <a:cubicBezTo>
                  <a:pt x="1573192" y="2988711"/>
                  <a:pt x="1571744" y="2989042"/>
                  <a:pt x="1570539" y="2989704"/>
                </a:cubicBezTo>
                <a:cubicBezTo>
                  <a:pt x="1569334" y="2990366"/>
                  <a:pt x="1568347" y="2991250"/>
                  <a:pt x="1567576" y="2992357"/>
                </a:cubicBezTo>
                <a:cubicBezTo>
                  <a:pt x="1566806" y="2993464"/>
                  <a:pt x="1566242" y="2994750"/>
                  <a:pt x="1565883" y="2996215"/>
                </a:cubicBezTo>
                <a:cubicBezTo>
                  <a:pt x="1565525" y="2997680"/>
                  <a:pt x="1565346" y="2999216"/>
                  <a:pt x="1565346" y="3000822"/>
                </a:cubicBezTo>
                <a:cubicBezTo>
                  <a:pt x="1565346" y="3002840"/>
                  <a:pt x="1565569" y="3004609"/>
                  <a:pt x="1566014" y="3006129"/>
                </a:cubicBezTo>
                <a:cubicBezTo>
                  <a:pt x="1566459" y="3007648"/>
                  <a:pt x="1567093" y="3008912"/>
                  <a:pt x="1567918" y="3009921"/>
                </a:cubicBezTo>
                <a:cubicBezTo>
                  <a:pt x="1568743" y="3010931"/>
                  <a:pt x="1569741" y="3011690"/>
                  <a:pt x="1570913" y="3012200"/>
                </a:cubicBezTo>
                <a:cubicBezTo>
                  <a:pt x="1572085" y="3012710"/>
                  <a:pt x="1573409" y="3012965"/>
                  <a:pt x="1574885" y="3012965"/>
                </a:cubicBezTo>
                <a:cubicBezTo>
                  <a:pt x="1576578" y="3012965"/>
                  <a:pt x="1578027" y="3012634"/>
                  <a:pt x="1579231" y="3011972"/>
                </a:cubicBezTo>
                <a:cubicBezTo>
                  <a:pt x="1580436" y="3011310"/>
                  <a:pt x="1581424" y="3010426"/>
                  <a:pt x="1582194" y="3009319"/>
                </a:cubicBezTo>
                <a:cubicBezTo>
                  <a:pt x="1582965" y="3008212"/>
                  <a:pt x="1583529" y="3006926"/>
                  <a:pt x="1583887" y="3005461"/>
                </a:cubicBezTo>
                <a:cubicBezTo>
                  <a:pt x="1584245" y="3003996"/>
                  <a:pt x="1584424" y="3002450"/>
                  <a:pt x="1584424" y="3000822"/>
                </a:cubicBezTo>
                <a:cubicBezTo>
                  <a:pt x="1584424" y="2998803"/>
                  <a:pt x="1584202" y="2997040"/>
                  <a:pt x="1583757" y="2995532"/>
                </a:cubicBezTo>
                <a:cubicBezTo>
                  <a:pt x="1583312" y="2994023"/>
                  <a:pt x="1582677" y="2992764"/>
                  <a:pt x="1581852" y="2991755"/>
                </a:cubicBezTo>
                <a:cubicBezTo>
                  <a:pt x="1581027" y="2990746"/>
                  <a:pt x="1580024" y="2989986"/>
                  <a:pt x="1578841" y="2989476"/>
                </a:cubicBezTo>
                <a:cubicBezTo>
                  <a:pt x="1577658" y="2988966"/>
                  <a:pt x="1576339" y="2988711"/>
                  <a:pt x="1574885" y="2988711"/>
                </a:cubicBezTo>
                <a:close/>
                <a:moveTo>
                  <a:pt x="1432010" y="2988711"/>
                </a:moveTo>
                <a:cubicBezTo>
                  <a:pt x="1430317" y="2988711"/>
                  <a:pt x="1428869" y="2989042"/>
                  <a:pt x="1427664" y="2989704"/>
                </a:cubicBezTo>
                <a:cubicBezTo>
                  <a:pt x="1426459" y="2990366"/>
                  <a:pt x="1425472" y="2991250"/>
                  <a:pt x="1424701" y="2992357"/>
                </a:cubicBezTo>
                <a:cubicBezTo>
                  <a:pt x="1423931" y="2993464"/>
                  <a:pt x="1423367" y="2994750"/>
                  <a:pt x="1423008" y="2996215"/>
                </a:cubicBezTo>
                <a:cubicBezTo>
                  <a:pt x="1422650" y="2997680"/>
                  <a:pt x="1422471" y="2999216"/>
                  <a:pt x="1422471" y="3000822"/>
                </a:cubicBezTo>
                <a:cubicBezTo>
                  <a:pt x="1422471" y="3002840"/>
                  <a:pt x="1422694" y="3004609"/>
                  <a:pt x="1423139" y="3006129"/>
                </a:cubicBezTo>
                <a:cubicBezTo>
                  <a:pt x="1423584" y="3007648"/>
                  <a:pt x="1424219" y="3008912"/>
                  <a:pt x="1425043" y="3009921"/>
                </a:cubicBezTo>
                <a:cubicBezTo>
                  <a:pt x="1425868" y="3010931"/>
                  <a:pt x="1426866" y="3011690"/>
                  <a:pt x="1428038" y="3012200"/>
                </a:cubicBezTo>
                <a:cubicBezTo>
                  <a:pt x="1429210" y="3012710"/>
                  <a:pt x="1430534" y="3012965"/>
                  <a:pt x="1432010" y="3012965"/>
                </a:cubicBezTo>
                <a:cubicBezTo>
                  <a:pt x="1433703" y="3012965"/>
                  <a:pt x="1435152" y="3012634"/>
                  <a:pt x="1436356" y="3011972"/>
                </a:cubicBezTo>
                <a:cubicBezTo>
                  <a:pt x="1437561" y="3011310"/>
                  <a:pt x="1438548" y="3010426"/>
                  <a:pt x="1439319" y="3009319"/>
                </a:cubicBezTo>
                <a:cubicBezTo>
                  <a:pt x="1440090" y="3008212"/>
                  <a:pt x="1440654" y="3006926"/>
                  <a:pt x="1441012" y="3005461"/>
                </a:cubicBezTo>
                <a:cubicBezTo>
                  <a:pt x="1441370" y="3003996"/>
                  <a:pt x="1441549" y="3002450"/>
                  <a:pt x="1441549" y="3000822"/>
                </a:cubicBezTo>
                <a:cubicBezTo>
                  <a:pt x="1441549" y="2998803"/>
                  <a:pt x="1441327" y="2997040"/>
                  <a:pt x="1440882" y="2995532"/>
                </a:cubicBezTo>
                <a:cubicBezTo>
                  <a:pt x="1440437" y="2994023"/>
                  <a:pt x="1439802" y="2992764"/>
                  <a:pt x="1438977" y="2991755"/>
                </a:cubicBezTo>
                <a:cubicBezTo>
                  <a:pt x="1438153" y="2990746"/>
                  <a:pt x="1437149" y="2989986"/>
                  <a:pt x="1435966" y="2989476"/>
                </a:cubicBezTo>
                <a:cubicBezTo>
                  <a:pt x="1434783" y="2988966"/>
                  <a:pt x="1433465" y="2988711"/>
                  <a:pt x="1432010" y="2988711"/>
                </a:cubicBezTo>
                <a:close/>
                <a:moveTo>
                  <a:pt x="1298660" y="2988711"/>
                </a:moveTo>
                <a:cubicBezTo>
                  <a:pt x="1296967" y="2988711"/>
                  <a:pt x="1295519" y="2989042"/>
                  <a:pt x="1294314" y="2989704"/>
                </a:cubicBezTo>
                <a:cubicBezTo>
                  <a:pt x="1293109" y="2990366"/>
                  <a:pt x="1292122" y="2991250"/>
                  <a:pt x="1291351" y="2992357"/>
                </a:cubicBezTo>
                <a:cubicBezTo>
                  <a:pt x="1290581" y="2993464"/>
                  <a:pt x="1290017" y="2994750"/>
                  <a:pt x="1289658" y="2996215"/>
                </a:cubicBezTo>
                <a:cubicBezTo>
                  <a:pt x="1289300" y="2997680"/>
                  <a:pt x="1289121" y="2999216"/>
                  <a:pt x="1289121" y="3000822"/>
                </a:cubicBezTo>
                <a:cubicBezTo>
                  <a:pt x="1289121" y="3002840"/>
                  <a:pt x="1289344" y="3004609"/>
                  <a:pt x="1289789" y="3006129"/>
                </a:cubicBezTo>
                <a:cubicBezTo>
                  <a:pt x="1290234" y="3007648"/>
                  <a:pt x="1290869" y="3008912"/>
                  <a:pt x="1291693" y="3009921"/>
                </a:cubicBezTo>
                <a:cubicBezTo>
                  <a:pt x="1292518" y="3010931"/>
                  <a:pt x="1293516" y="3011690"/>
                  <a:pt x="1294688" y="3012200"/>
                </a:cubicBezTo>
                <a:cubicBezTo>
                  <a:pt x="1295860" y="3012710"/>
                  <a:pt x="1297184" y="3012965"/>
                  <a:pt x="1298660" y="3012965"/>
                </a:cubicBezTo>
                <a:cubicBezTo>
                  <a:pt x="1300353" y="3012965"/>
                  <a:pt x="1301802" y="3012634"/>
                  <a:pt x="1303006" y="3011972"/>
                </a:cubicBezTo>
                <a:cubicBezTo>
                  <a:pt x="1304211" y="3011310"/>
                  <a:pt x="1305198" y="3010426"/>
                  <a:pt x="1305969" y="3009319"/>
                </a:cubicBezTo>
                <a:cubicBezTo>
                  <a:pt x="1306740" y="3008212"/>
                  <a:pt x="1307304" y="3006926"/>
                  <a:pt x="1307662" y="3005461"/>
                </a:cubicBezTo>
                <a:cubicBezTo>
                  <a:pt x="1308020" y="3003996"/>
                  <a:pt x="1308199" y="3002450"/>
                  <a:pt x="1308199" y="3000822"/>
                </a:cubicBezTo>
                <a:cubicBezTo>
                  <a:pt x="1308199" y="2998803"/>
                  <a:pt x="1307977" y="2997040"/>
                  <a:pt x="1307532" y="2995532"/>
                </a:cubicBezTo>
                <a:cubicBezTo>
                  <a:pt x="1307087" y="2994023"/>
                  <a:pt x="1306452" y="2992764"/>
                  <a:pt x="1305627" y="2991755"/>
                </a:cubicBezTo>
                <a:cubicBezTo>
                  <a:pt x="1304803" y="2990746"/>
                  <a:pt x="1303799" y="2989986"/>
                  <a:pt x="1302616" y="2989476"/>
                </a:cubicBezTo>
                <a:cubicBezTo>
                  <a:pt x="1301433" y="2988966"/>
                  <a:pt x="1300115" y="2988711"/>
                  <a:pt x="1298660" y="2988711"/>
                </a:cubicBezTo>
                <a:close/>
                <a:moveTo>
                  <a:pt x="803360" y="2988711"/>
                </a:moveTo>
                <a:cubicBezTo>
                  <a:pt x="801668" y="2988711"/>
                  <a:pt x="800219" y="2989042"/>
                  <a:pt x="799014" y="2989704"/>
                </a:cubicBezTo>
                <a:cubicBezTo>
                  <a:pt x="797809" y="2990366"/>
                  <a:pt x="796822" y="2991250"/>
                  <a:pt x="796051" y="2992357"/>
                </a:cubicBezTo>
                <a:cubicBezTo>
                  <a:pt x="795281" y="2993464"/>
                  <a:pt x="794717" y="2994750"/>
                  <a:pt x="794358" y="2996215"/>
                </a:cubicBezTo>
                <a:cubicBezTo>
                  <a:pt x="794000" y="2997680"/>
                  <a:pt x="793822" y="2999216"/>
                  <a:pt x="793822" y="3000822"/>
                </a:cubicBezTo>
                <a:cubicBezTo>
                  <a:pt x="793822" y="3002840"/>
                  <a:pt x="794044" y="3004609"/>
                  <a:pt x="794489" y="3006129"/>
                </a:cubicBezTo>
                <a:cubicBezTo>
                  <a:pt x="794934" y="3007648"/>
                  <a:pt x="795569" y="3008912"/>
                  <a:pt x="796393" y="3009921"/>
                </a:cubicBezTo>
                <a:cubicBezTo>
                  <a:pt x="797218" y="3010931"/>
                  <a:pt x="798216" y="3011690"/>
                  <a:pt x="799389" y="3012200"/>
                </a:cubicBezTo>
                <a:cubicBezTo>
                  <a:pt x="800560" y="3012710"/>
                  <a:pt x="801884" y="3012965"/>
                  <a:pt x="803360" y="3012965"/>
                </a:cubicBezTo>
                <a:cubicBezTo>
                  <a:pt x="805053" y="3012965"/>
                  <a:pt x="806502" y="3012634"/>
                  <a:pt x="807707" y="3011972"/>
                </a:cubicBezTo>
                <a:cubicBezTo>
                  <a:pt x="808911" y="3011310"/>
                  <a:pt x="809899" y="3010426"/>
                  <a:pt x="810669" y="3009319"/>
                </a:cubicBezTo>
                <a:cubicBezTo>
                  <a:pt x="811440" y="3008212"/>
                  <a:pt x="812004" y="3006926"/>
                  <a:pt x="812362" y="3005461"/>
                </a:cubicBezTo>
                <a:cubicBezTo>
                  <a:pt x="812720" y="3003996"/>
                  <a:pt x="812899" y="3002450"/>
                  <a:pt x="812899" y="3000822"/>
                </a:cubicBezTo>
                <a:cubicBezTo>
                  <a:pt x="812899" y="2998803"/>
                  <a:pt x="812677" y="2997040"/>
                  <a:pt x="812232" y="2995532"/>
                </a:cubicBezTo>
                <a:cubicBezTo>
                  <a:pt x="811787" y="2994023"/>
                  <a:pt x="811152" y="2992764"/>
                  <a:pt x="810327" y="2991755"/>
                </a:cubicBezTo>
                <a:cubicBezTo>
                  <a:pt x="809502" y="2990746"/>
                  <a:pt x="808499" y="2989986"/>
                  <a:pt x="807316" y="2989476"/>
                </a:cubicBezTo>
                <a:cubicBezTo>
                  <a:pt x="806133" y="2988966"/>
                  <a:pt x="804815" y="2988711"/>
                  <a:pt x="803360" y="2988711"/>
                </a:cubicBezTo>
                <a:close/>
                <a:moveTo>
                  <a:pt x="250910" y="2988711"/>
                </a:moveTo>
                <a:cubicBezTo>
                  <a:pt x="249218" y="2988711"/>
                  <a:pt x="247769" y="2989042"/>
                  <a:pt x="246564" y="2989704"/>
                </a:cubicBezTo>
                <a:cubicBezTo>
                  <a:pt x="245360" y="2990366"/>
                  <a:pt x="244372" y="2991250"/>
                  <a:pt x="243602" y="2992357"/>
                </a:cubicBezTo>
                <a:cubicBezTo>
                  <a:pt x="242831" y="2993464"/>
                  <a:pt x="242267" y="2994750"/>
                  <a:pt x="241909" y="2996215"/>
                </a:cubicBezTo>
                <a:cubicBezTo>
                  <a:pt x="241551" y="2997680"/>
                  <a:pt x="241372" y="2999216"/>
                  <a:pt x="241372" y="3000822"/>
                </a:cubicBezTo>
                <a:cubicBezTo>
                  <a:pt x="241372" y="3002840"/>
                  <a:pt x="241594" y="3004609"/>
                  <a:pt x="242039" y="3006129"/>
                </a:cubicBezTo>
                <a:cubicBezTo>
                  <a:pt x="242484" y="3007648"/>
                  <a:pt x="243119" y="3008912"/>
                  <a:pt x="243943" y="3009921"/>
                </a:cubicBezTo>
                <a:cubicBezTo>
                  <a:pt x="244768" y="3010931"/>
                  <a:pt x="245766" y="3011690"/>
                  <a:pt x="246939" y="3012200"/>
                </a:cubicBezTo>
                <a:cubicBezTo>
                  <a:pt x="248111" y="3012710"/>
                  <a:pt x="249435" y="3012965"/>
                  <a:pt x="250910" y="3012965"/>
                </a:cubicBezTo>
                <a:cubicBezTo>
                  <a:pt x="252603" y="3012965"/>
                  <a:pt x="254052" y="3012634"/>
                  <a:pt x="255257" y="3011972"/>
                </a:cubicBezTo>
                <a:cubicBezTo>
                  <a:pt x="256461" y="3011310"/>
                  <a:pt x="257449" y="3010426"/>
                  <a:pt x="258219" y="3009319"/>
                </a:cubicBezTo>
                <a:cubicBezTo>
                  <a:pt x="258990" y="3008212"/>
                  <a:pt x="259554" y="3006926"/>
                  <a:pt x="259912" y="3005461"/>
                </a:cubicBezTo>
                <a:cubicBezTo>
                  <a:pt x="260270" y="3003996"/>
                  <a:pt x="260449" y="3002450"/>
                  <a:pt x="260449" y="3000822"/>
                </a:cubicBezTo>
                <a:cubicBezTo>
                  <a:pt x="260449" y="2998803"/>
                  <a:pt x="260227" y="2997040"/>
                  <a:pt x="259782" y="2995532"/>
                </a:cubicBezTo>
                <a:cubicBezTo>
                  <a:pt x="259337" y="2994023"/>
                  <a:pt x="258702" y="2992764"/>
                  <a:pt x="257878" y="2991755"/>
                </a:cubicBezTo>
                <a:cubicBezTo>
                  <a:pt x="257053" y="2990746"/>
                  <a:pt x="256049" y="2989986"/>
                  <a:pt x="254866" y="2989476"/>
                </a:cubicBezTo>
                <a:cubicBezTo>
                  <a:pt x="253683" y="2988966"/>
                  <a:pt x="252365" y="2988711"/>
                  <a:pt x="250910" y="2988711"/>
                </a:cubicBezTo>
                <a:close/>
                <a:moveTo>
                  <a:pt x="69936" y="2988711"/>
                </a:moveTo>
                <a:cubicBezTo>
                  <a:pt x="68243" y="2988711"/>
                  <a:pt x="66794" y="2989042"/>
                  <a:pt x="65589" y="2989704"/>
                </a:cubicBezTo>
                <a:cubicBezTo>
                  <a:pt x="64385" y="2990366"/>
                  <a:pt x="63397" y="2991250"/>
                  <a:pt x="62627" y="2992357"/>
                </a:cubicBezTo>
                <a:cubicBezTo>
                  <a:pt x="61856" y="2993464"/>
                  <a:pt x="61292" y="2994750"/>
                  <a:pt x="60934" y="2996215"/>
                </a:cubicBezTo>
                <a:cubicBezTo>
                  <a:pt x="60576" y="2997680"/>
                  <a:pt x="60396" y="2999216"/>
                  <a:pt x="60396" y="3000822"/>
                </a:cubicBezTo>
                <a:cubicBezTo>
                  <a:pt x="60396" y="3002840"/>
                  <a:pt x="60619" y="3004609"/>
                  <a:pt x="61064" y="3006129"/>
                </a:cubicBezTo>
                <a:cubicBezTo>
                  <a:pt x="61509" y="3007648"/>
                  <a:pt x="62144" y="3008912"/>
                  <a:pt x="62968" y="3009921"/>
                </a:cubicBezTo>
                <a:cubicBezTo>
                  <a:pt x="63793" y="3010931"/>
                  <a:pt x="64792" y="3011690"/>
                  <a:pt x="65964" y="3012200"/>
                </a:cubicBezTo>
                <a:cubicBezTo>
                  <a:pt x="67136" y="3012710"/>
                  <a:pt x="68460" y="3012965"/>
                  <a:pt x="69936" y="3012965"/>
                </a:cubicBezTo>
                <a:cubicBezTo>
                  <a:pt x="71628" y="3012965"/>
                  <a:pt x="73077" y="3012634"/>
                  <a:pt x="74282" y="3011972"/>
                </a:cubicBezTo>
                <a:cubicBezTo>
                  <a:pt x="75486" y="3011310"/>
                  <a:pt x="76474" y="3010426"/>
                  <a:pt x="77244" y="3009319"/>
                </a:cubicBezTo>
                <a:cubicBezTo>
                  <a:pt x="78015" y="3008212"/>
                  <a:pt x="78579" y="3006926"/>
                  <a:pt x="78937" y="3005461"/>
                </a:cubicBezTo>
                <a:cubicBezTo>
                  <a:pt x="79295" y="3003996"/>
                  <a:pt x="79474" y="3002450"/>
                  <a:pt x="79474" y="3000822"/>
                </a:cubicBezTo>
                <a:cubicBezTo>
                  <a:pt x="79474" y="2998803"/>
                  <a:pt x="79252" y="2997040"/>
                  <a:pt x="78807" y="2995532"/>
                </a:cubicBezTo>
                <a:cubicBezTo>
                  <a:pt x="78362" y="2994023"/>
                  <a:pt x="77727" y="2992764"/>
                  <a:pt x="76903" y="2991755"/>
                </a:cubicBezTo>
                <a:cubicBezTo>
                  <a:pt x="76078" y="2990746"/>
                  <a:pt x="75074" y="2989986"/>
                  <a:pt x="73891" y="2989476"/>
                </a:cubicBezTo>
                <a:cubicBezTo>
                  <a:pt x="72708" y="2988966"/>
                  <a:pt x="71390" y="2988711"/>
                  <a:pt x="69936" y="2988711"/>
                </a:cubicBezTo>
                <a:close/>
                <a:moveTo>
                  <a:pt x="908200" y="2988418"/>
                </a:moveTo>
                <a:cubicBezTo>
                  <a:pt x="906963" y="2988418"/>
                  <a:pt x="905835" y="2988657"/>
                  <a:pt x="904814" y="2989134"/>
                </a:cubicBezTo>
                <a:cubicBezTo>
                  <a:pt x="903794" y="2989612"/>
                  <a:pt x="902915" y="2990285"/>
                  <a:pt x="902177" y="2991153"/>
                </a:cubicBezTo>
                <a:cubicBezTo>
                  <a:pt x="901439" y="2992021"/>
                  <a:pt x="900843" y="2993063"/>
                  <a:pt x="900387" y="2994278"/>
                </a:cubicBezTo>
                <a:cubicBezTo>
                  <a:pt x="899931" y="2995494"/>
                  <a:pt x="899649" y="2996828"/>
                  <a:pt x="899540" y="2998283"/>
                </a:cubicBezTo>
                <a:lnTo>
                  <a:pt x="916730" y="2998283"/>
                </a:lnTo>
                <a:cubicBezTo>
                  <a:pt x="916795" y="2996828"/>
                  <a:pt x="916654" y="2995499"/>
                  <a:pt x="916307" y="2994294"/>
                </a:cubicBezTo>
                <a:cubicBezTo>
                  <a:pt x="915959" y="2993090"/>
                  <a:pt x="915422" y="2992054"/>
                  <a:pt x="914695" y="2991185"/>
                </a:cubicBezTo>
                <a:cubicBezTo>
                  <a:pt x="913968" y="2990317"/>
                  <a:pt x="913062" y="2989639"/>
                  <a:pt x="911977" y="2989151"/>
                </a:cubicBezTo>
                <a:cubicBezTo>
                  <a:pt x="910892" y="2988662"/>
                  <a:pt x="909633" y="2988418"/>
                  <a:pt x="908200" y="2988418"/>
                </a:cubicBezTo>
                <a:close/>
                <a:moveTo>
                  <a:pt x="736750" y="2988418"/>
                </a:moveTo>
                <a:cubicBezTo>
                  <a:pt x="735513" y="2988418"/>
                  <a:pt x="734385" y="2988657"/>
                  <a:pt x="733365" y="2989134"/>
                </a:cubicBezTo>
                <a:cubicBezTo>
                  <a:pt x="732345" y="2989612"/>
                  <a:pt x="731466" y="2990285"/>
                  <a:pt x="730728" y="2991153"/>
                </a:cubicBezTo>
                <a:cubicBezTo>
                  <a:pt x="729990" y="2992021"/>
                  <a:pt x="729393" y="2993063"/>
                  <a:pt x="728937" y="2994278"/>
                </a:cubicBezTo>
                <a:cubicBezTo>
                  <a:pt x="728481" y="2995494"/>
                  <a:pt x="728199" y="2996828"/>
                  <a:pt x="728091" y="2998283"/>
                </a:cubicBezTo>
                <a:lnTo>
                  <a:pt x="745280" y="2998283"/>
                </a:lnTo>
                <a:cubicBezTo>
                  <a:pt x="745345" y="2996828"/>
                  <a:pt x="745204" y="2995499"/>
                  <a:pt x="744857" y="2994294"/>
                </a:cubicBezTo>
                <a:cubicBezTo>
                  <a:pt x="744509" y="2993090"/>
                  <a:pt x="743973" y="2992054"/>
                  <a:pt x="743245" y="2991185"/>
                </a:cubicBezTo>
                <a:cubicBezTo>
                  <a:pt x="742518" y="2990317"/>
                  <a:pt x="741612" y="2989639"/>
                  <a:pt x="740527" y="2989151"/>
                </a:cubicBezTo>
                <a:cubicBezTo>
                  <a:pt x="739442" y="2988662"/>
                  <a:pt x="738183" y="2988418"/>
                  <a:pt x="736750" y="2988418"/>
                </a:cubicBezTo>
                <a:close/>
                <a:moveTo>
                  <a:pt x="593876" y="2988418"/>
                </a:moveTo>
                <a:cubicBezTo>
                  <a:pt x="592638" y="2988418"/>
                  <a:pt x="591510" y="2988657"/>
                  <a:pt x="590490" y="2989134"/>
                </a:cubicBezTo>
                <a:cubicBezTo>
                  <a:pt x="589470" y="2989612"/>
                  <a:pt x="588590" y="2990285"/>
                  <a:pt x="587853" y="2991153"/>
                </a:cubicBezTo>
                <a:cubicBezTo>
                  <a:pt x="587115" y="2992021"/>
                  <a:pt x="586518" y="2993063"/>
                  <a:pt x="586062" y="2994278"/>
                </a:cubicBezTo>
                <a:cubicBezTo>
                  <a:pt x="585606" y="2995494"/>
                  <a:pt x="585324" y="2996828"/>
                  <a:pt x="585215" y="2998283"/>
                </a:cubicBezTo>
                <a:lnTo>
                  <a:pt x="602405" y="2998283"/>
                </a:lnTo>
                <a:cubicBezTo>
                  <a:pt x="602470" y="2996828"/>
                  <a:pt x="602329" y="2995499"/>
                  <a:pt x="601982" y="2994294"/>
                </a:cubicBezTo>
                <a:cubicBezTo>
                  <a:pt x="601635" y="2993090"/>
                  <a:pt x="601098" y="2992054"/>
                  <a:pt x="600371" y="2991185"/>
                </a:cubicBezTo>
                <a:cubicBezTo>
                  <a:pt x="599643" y="2990317"/>
                  <a:pt x="598737" y="2989639"/>
                  <a:pt x="597652" y="2989151"/>
                </a:cubicBezTo>
                <a:cubicBezTo>
                  <a:pt x="596567" y="2988662"/>
                  <a:pt x="595308" y="2988418"/>
                  <a:pt x="593876" y="2988418"/>
                </a:cubicBezTo>
                <a:close/>
                <a:moveTo>
                  <a:pt x="565301" y="2988418"/>
                </a:moveTo>
                <a:cubicBezTo>
                  <a:pt x="564063" y="2988418"/>
                  <a:pt x="562935" y="2988657"/>
                  <a:pt x="561915" y="2989134"/>
                </a:cubicBezTo>
                <a:cubicBezTo>
                  <a:pt x="560895" y="2989612"/>
                  <a:pt x="560015" y="2990285"/>
                  <a:pt x="559278" y="2991153"/>
                </a:cubicBezTo>
                <a:cubicBezTo>
                  <a:pt x="558540" y="2992021"/>
                  <a:pt x="557943" y="2993063"/>
                  <a:pt x="557487" y="2994278"/>
                </a:cubicBezTo>
                <a:cubicBezTo>
                  <a:pt x="557031" y="2995494"/>
                  <a:pt x="556749" y="2996828"/>
                  <a:pt x="556641" y="2998283"/>
                </a:cubicBezTo>
                <a:lnTo>
                  <a:pt x="573830" y="2998283"/>
                </a:lnTo>
                <a:cubicBezTo>
                  <a:pt x="573895" y="2996828"/>
                  <a:pt x="573754" y="2995499"/>
                  <a:pt x="573407" y="2994294"/>
                </a:cubicBezTo>
                <a:cubicBezTo>
                  <a:pt x="573060" y="2993090"/>
                  <a:pt x="572522" y="2992054"/>
                  <a:pt x="571795" y="2991185"/>
                </a:cubicBezTo>
                <a:cubicBezTo>
                  <a:pt x="571068" y="2990317"/>
                  <a:pt x="570162" y="2989639"/>
                  <a:pt x="569077" y="2989151"/>
                </a:cubicBezTo>
                <a:cubicBezTo>
                  <a:pt x="567992" y="2988662"/>
                  <a:pt x="566733" y="2988418"/>
                  <a:pt x="565301" y="2988418"/>
                </a:cubicBezTo>
                <a:close/>
                <a:moveTo>
                  <a:pt x="317651" y="2988418"/>
                </a:moveTo>
                <a:cubicBezTo>
                  <a:pt x="316413" y="2988418"/>
                  <a:pt x="315285" y="2988657"/>
                  <a:pt x="314265" y="2989134"/>
                </a:cubicBezTo>
                <a:cubicBezTo>
                  <a:pt x="313245" y="2989612"/>
                  <a:pt x="312366" y="2990285"/>
                  <a:pt x="311628" y="2991153"/>
                </a:cubicBezTo>
                <a:cubicBezTo>
                  <a:pt x="310890" y="2992021"/>
                  <a:pt x="310293" y="2993063"/>
                  <a:pt x="309837" y="2994278"/>
                </a:cubicBezTo>
                <a:cubicBezTo>
                  <a:pt x="309381" y="2995494"/>
                  <a:pt x="309099" y="2996828"/>
                  <a:pt x="308991" y="2998283"/>
                </a:cubicBezTo>
                <a:lnTo>
                  <a:pt x="326180" y="2998283"/>
                </a:lnTo>
                <a:cubicBezTo>
                  <a:pt x="326245" y="2996828"/>
                  <a:pt x="326104" y="2995499"/>
                  <a:pt x="325757" y="2994294"/>
                </a:cubicBezTo>
                <a:cubicBezTo>
                  <a:pt x="325410" y="2993090"/>
                  <a:pt x="324873" y="2992054"/>
                  <a:pt x="324146" y="2991185"/>
                </a:cubicBezTo>
                <a:cubicBezTo>
                  <a:pt x="323418" y="2990317"/>
                  <a:pt x="322512" y="2989639"/>
                  <a:pt x="321427" y="2989151"/>
                </a:cubicBezTo>
                <a:cubicBezTo>
                  <a:pt x="320342" y="2988662"/>
                  <a:pt x="319083" y="2988418"/>
                  <a:pt x="317651" y="2988418"/>
                </a:cubicBezTo>
                <a:close/>
                <a:moveTo>
                  <a:pt x="1717304" y="2988158"/>
                </a:moveTo>
                <a:cubicBezTo>
                  <a:pt x="1716176" y="2988158"/>
                  <a:pt x="1715172" y="2988353"/>
                  <a:pt x="1714293" y="2988744"/>
                </a:cubicBezTo>
                <a:cubicBezTo>
                  <a:pt x="1713414" y="2989134"/>
                  <a:pt x="1712676" y="2989650"/>
                  <a:pt x="1712079" y="2990290"/>
                </a:cubicBezTo>
                <a:cubicBezTo>
                  <a:pt x="1711482" y="2990930"/>
                  <a:pt x="1711026" y="2991674"/>
                  <a:pt x="1710712" y="2992520"/>
                </a:cubicBezTo>
                <a:cubicBezTo>
                  <a:pt x="1710397" y="2993367"/>
                  <a:pt x="1710240" y="2994246"/>
                  <a:pt x="1710240" y="2995157"/>
                </a:cubicBezTo>
                <a:cubicBezTo>
                  <a:pt x="1710240" y="2996199"/>
                  <a:pt x="1710413" y="2997154"/>
                  <a:pt x="1710761" y="2998022"/>
                </a:cubicBezTo>
                <a:cubicBezTo>
                  <a:pt x="1711108" y="2998890"/>
                  <a:pt x="1711596" y="2999628"/>
                  <a:pt x="1712226" y="3000236"/>
                </a:cubicBezTo>
                <a:cubicBezTo>
                  <a:pt x="1712855" y="3000844"/>
                  <a:pt x="1713598" y="3001316"/>
                  <a:pt x="1714456" y="3001652"/>
                </a:cubicBezTo>
                <a:cubicBezTo>
                  <a:pt x="1715313" y="3001989"/>
                  <a:pt x="1716263" y="3002157"/>
                  <a:pt x="1717304" y="3002157"/>
                </a:cubicBezTo>
                <a:cubicBezTo>
                  <a:pt x="1718433" y="3002157"/>
                  <a:pt x="1719437" y="3001967"/>
                  <a:pt x="1720316" y="3001587"/>
                </a:cubicBezTo>
                <a:cubicBezTo>
                  <a:pt x="1721195" y="3001207"/>
                  <a:pt x="1721933" y="3000692"/>
                  <a:pt x="1722530" y="3000041"/>
                </a:cubicBezTo>
                <a:cubicBezTo>
                  <a:pt x="1723127" y="2999389"/>
                  <a:pt x="1723582" y="2998641"/>
                  <a:pt x="1723897" y="2997794"/>
                </a:cubicBezTo>
                <a:cubicBezTo>
                  <a:pt x="1724212" y="2996948"/>
                  <a:pt x="1724369" y="2996069"/>
                  <a:pt x="1724369" y="2995157"/>
                </a:cubicBezTo>
                <a:cubicBezTo>
                  <a:pt x="1724369" y="2994115"/>
                  <a:pt x="1724195" y="2993160"/>
                  <a:pt x="1723848" y="2992292"/>
                </a:cubicBezTo>
                <a:cubicBezTo>
                  <a:pt x="1723501" y="2991424"/>
                  <a:pt x="1723013" y="2990686"/>
                  <a:pt x="1722383" y="2990078"/>
                </a:cubicBezTo>
                <a:cubicBezTo>
                  <a:pt x="1721754" y="2989471"/>
                  <a:pt x="1721010" y="2988999"/>
                  <a:pt x="1720153" y="2988662"/>
                </a:cubicBezTo>
                <a:cubicBezTo>
                  <a:pt x="1719296" y="2988326"/>
                  <a:pt x="1718346" y="2988158"/>
                  <a:pt x="1717304" y="2988158"/>
                </a:cubicBezTo>
                <a:close/>
                <a:moveTo>
                  <a:pt x="1629905" y="2984479"/>
                </a:moveTo>
                <a:lnTo>
                  <a:pt x="1645304" y="2984479"/>
                </a:lnTo>
                <a:lnTo>
                  <a:pt x="1645304" y="3012444"/>
                </a:lnTo>
                <a:lnTo>
                  <a:pt x="1655038" y="3012444"/>
                </a:lnTo>
                <a:lnTo>
                  <a:pt x="1655038" y="3017165"/>
                </a:lnTo>
                <a:lnTo>
                  <a:pt x="1628831" y="3017165"/>
                </a:lnTo>
                <a:lnTo>
                  <a:pt x="1628831" y="3012444"/>
                </a:lnTo>
                <a:lnTo>
                  <a:pt x="1639574" y="3012444"/>
                </a:lnTo>
                <a:lnTo>
                  <a:pt x="1639574" y="2989167"/>
                </a:lnTo>
                <a:lnTo>
                  <a:pt x="1629905" y="2989167"/>
                </a:lnTo>
                <a:close/>
                <a:moveTo>
                  <a:pt x="1520605" y="2984479"/>
                </a:moveTo>
                <a:lnTo>
                  <a:pt x="1527051" y="2984479"/>
                </a:lnTo>
                <a:lnTo>
                  <a:pt x="1535060" y="3006096"/>
                </a:lnTo>
                <a:lnTo>
                  <a:pt x="1536785" y="3011370"/>
                </a:lnTo>
                <a:lnTo>
                  <a:pt x="1538576" y="3005966"/>
                </a:lnTo>
                <a:lnTo>
                  <a:pt x="1546520" y="2984479"/>
                </a:lnTo>
                <a:lnTo>
                  <a:pt x="1552738" y="2984479"/>
                </a:lnTo>
                <a:lnTo>
                  <a:pt x="1539911" y="3017165"/>
                </a:lnTo>
                <a:lnTo>
                  <a:pt x="1533399" y="3017165"/>
                </a:lnTo>
                <a:close/>
                <a:moveTo>
                  <a:pt x="1314115" y="2984479"/>
                </a:moveTo>
                <a:lnTo>
                  <a:pt x="1319780" y="2984479"/>
                </a:lnTo>
                <a:lnTo>
                  <a:pt x="1319780" y="3005380"/>
                </a:lnTo>
                <a:cubicBezTo>
                  <a:pt x="1319780" y="3010393"/>
                  <a:pt x="1321668" y="3012900"/>
                  <a:pt x="1325445" y="3012900"/>
                </a:cubicBezTo>
                <a:cubicBezTo>
                  <a:pt x="1326139" y="3012900"/>
                  <a:pt x="1326818" y="3012797"/>
                  <a:pt x="1327479" y="3012591"/>
                </a:cubicBezTo>
                <a:cubicBezTo>
                  <a:pt x="1328141" y="3012385"/>
                  <a:pt x="1328836" y="3012027"/>
                  <a:pt x="1329563" y="3011517"/>
                </a:cubicBezTo>
                <a:cubicBezTo>
                  <a:pt x="1330290" y="3011007"/>
                  <a:pt x="1331071" y="3010318"/>
                  <a:pt x="1331907" y="3009449"/>
                </a:cubicBezTo>
                <a:cubicBezTo>
                  <a:pt x="1332743" y="3008581"/>
                  <a:pt x="1333681" y="3007485"/>
                  <a:pt x="1334723" y="3006161"/>
                </a:cubicBezTo>
                <a:lnTo>
                  <a:pt x="1334723" y="2984479"/>
                </a:lnTo>
                <a:lnTo>
                  <a:pt x="1340388" y="2984479"/>
                </a:lnTo>
                <a:lnTo>
                  <a:pt x="1340388" y="3017165"/>
                </a:lnTo>
                <a:lnTo>
                  <a:pt x="1335309" y="3017165"/>
                </a:lnTo>
                <a:lnTo>
                  <a:pt x="1335114" y="3011891"/>
                </a:lnTo>
                <a:cubicBezTo>
                  <a:pt x="1334137" y="3013020"/>
                  <a:pt x="1333209" y="3013958"/>
                  <a:pt x="1332330" y="3014707"/>
                </a:cubicBezTo>
                <a:cubicBezTo>
                  <a:pt x="1331451" y="3015456"/>
                  <a:pt x="1330578" y="3016058"/>
                  <a:pt x="1329710" y="3016514"/>
                </a:cubicBezTo>
                <a:cubicBezTo>
                  <a:pt x="1328841" y="3016970"/>
                  <a:pt x="1327968" y="3017290"/>
                  <a:pt x="1327089" y="3017474"/>
                </a:cubicBezTo>
                <a:cubicBezTo>
                  <a:pt x="1326210" y="3017659"/>
                  <a:pt x="1325282" y="3017751"/>
                  <a:pt x="1324305" y="3017751"/>
                </a:cubicBezTo>
                <a:cubicBezTo>
                  <a:pt x="1320941" y="3017751"/>
                  <a:pt x="1318402" y="3016764"/>
                  <a:pt x="1316687" y="3014789"/>
                </a:cubicBezTo>
                <a:cubicBezTo>
                  <a:pt x="1314972" y="3012813"/>
                  <a:pt x="1314115" y="3009829"/>
                  <a:pt x="1314115" y="3005836"/>
                </a:cubicBezTo>
                <a:close/>
                <a:moveTo>
                  <a:pt x="1244380" y="2984479"/>
                </a:moveTo>
                <a:lnTo>
                  <a:pt x="1250826" y="2984479"/>
                </a:lnTo>
                <a:lnTo>
                  <a:pt x="1259095" y="3006096"/>
                </a:lnTo>
                <a:lnTo>
                  <a:pt x="1260756" y="3011175"/>
                </a:lnTo>
                <a:lnTo>
                  <a:pt x="1262644" y="3005966"/>
                </a:lnTo>
                <a:lnTo>
                  <a:pt x="1270295" y="2984479"/>
                </a:lnTo>
                <a:lnTo>
                  <a:pt x="1276513" y="2984479"/>
                </a:lnTo>
                <a:lnTo>
                  <a:pt x="1265379" y="3013714"/>
                </a:lnTo>
                <a:cubicBezTo>
                  <a:pt x="1264228" y="3016688"/>
                  <a:pt x="1263040" y="3019249"/>
                  <a:pt x="1261814" y="3021397"/>
                </a:cubicBezTo>
                <a:cubicBezTo>
                  <a:pt x="1260587" y="3023546"/>
                  <a:pt x="1259247" y="3025310"/>
                  <a:pt x="1257793" y="3026688"/>
                </a:cubicBezTo>
                <a:cubicBezTo>
                  <a:pt x="1256339" y="3028066"/>
                  <a:pt x="1254743" y="3029081"/>
                  <a:pt x="1253007" y="3029732"/>
                </a:cubicBezTo>
                <a:cubicBezTo>
                  <a:pt x="1251271" y="3030383"/>
                  <a:pt x="1249328" y="3030708"/>
                  <a:pt x="1247180" y="3030708"/>
                </a:cubicBezTo>
                <a:cubicBezTo>
                  <a:pt x="1246615" y="3030708"/>
                  <a:pt x="1246105" y="3030698"/>
                  <a:pt x="1245650" y="3030676"/>
                </a:cubicBezTo>
                <a:cubicBezTo>
                  <a:pt x="1245194" y="3030654"/>
                  <a:pt x="1244695" y="3030622"/>
                  <a:pt x="1244152" y="3030578"/>
                </a:cubicBezTo>
                <a:lnTo>
                  <a:pt x="1244152" y="3025434"/>
                </a:lnTo>
                <a:cubicBezTo>
                  <a:pt x="1244630" y="3025500"/>
                  <a:pt x="1245150" y="3025559"/>
                  <a:pt x="1245715" y="3025613"/>
                </a:cubicBezTo>
                <a:cubicBezTo>
                  <a:pt x="1246279" y="3025668"/>
                  <a:pt x="1246876" y="3025695"/>
                  <a:pt x="1247505" y="3025695"/>
                </a:cubicBezTo>
                <a:cubicBezTo>
                  <a:pt x="1248547" y="3025695"/>
                  <a:pt x="1249518" y="3025543"/>
                  <a:pt x="1250419" y="3025239"/>
                </a:cubicBezTo>
                <a:cubicBezTo>
                  <a:pt x="1251320" y="3024935"/>
                  <a:pt x="1252172" y="3024441"/>
                  <a:pt x="1252975" y="3023758"/>
                </a:cubicBezTo>
                <a:cubicBezTo>
                  <a:pt x="1253778" y="3023074"/>
                  <a:pt x="1254548" y="3022190"/>
                  <a:pt x="1255286" y="3021104"/>
                </a:cubicBezTo>
                <a:cubicBezTo>
                  <a:pt x="1256024" y="3020019"/>
                  <a:pt x="1256740" y="3018706"/>
                  <a:pt x="1257435" y="3017165"/>
                </a:cubicBezTo>
                <a:close/>
                <a:moveTo>
                  <a:pt x="196630" y="2984479"/>
                </a:moveTo>
                <a:lnTo>
                  <a:pt x="203076" y="2984479"/>
                </a:lnTo>
                <a:lnTo>
                  <a:pt x="211085" y="3006096"/>
                </a:lnTo>
                <a:lnTo>
                  <a:pt x="212810" y="3011370"/>
                </a:lnTo>
                <a:lnTo>
                  <a:pt x="214601" y="3005966"/>
                </a:lnTo>
                <a:lnTo>
                  <a:pt x="222545" y="2984479"/>
                </a:lnTo>
                <a:lnTo>
                  <a:pt x="228763" y="2984479"/>
                </a:lnTo>
                <a:lnTo>
                  <a:pt x="215936" y="3017165"/>
                </a:lnTo>
                <a:lnTo>
                  <a:pt x="209425" y="3017165"/>
                </a:lnTo>
                <a:close/>
                <a:moveTo>
                  <a:pt x="94915" y="2984479"/>
                </a:moveTo>
                <a:lnTo>
                  <a:pt x="100580" y="2984479"/>
                </a:lnTo>
                <a:lnTo>
                  <a:pt x="100580" y="3005380"/>
                </a:lnTo>
                <a:cubicBezTo>
                  <a:pt x="100580" y="3010393"/>
                  <a:pt x="102468" y="3012900"/>
                  <a:pt x="106245" y="3012900"/>
                </a:cubicBezTo>
                <a:cubicBezTo>
                  <a:pt x="106939" y="3012900"/>
                  <a:pt x="107618" y="3012797"/>
                  <a:pt x="108280" y="3012591"/>
                </a:cubicBezTo>
                <a:cubicBezTo>
                  <a:pt x="108942" y="3012385"/>
                  <a:pt x="109636" y="3012027"/>
                  <a:pt x="110363" y="3011517"/>
                </a:cubicBezTo>
                <a:cubicBezTo>
                  <a:pt x="111090" y="3011007"/>
                  <a:pt x="111872" y="3010318"/>
                  <a:pt x="112707" y="3009449"/>
                </a:cubicBezTo>
                <a:cubicBezTo>
                  <a:pt x="113543" y="3008581"/>
                  <a:pt x="114482" y="3007485"/>
                  <a:pt x="115523" y="3006161"/>
                </a:cubicBezTo>
                <a:lnTo>
                  <a:pt x="115523" y="2984479"/>
                </a:lnTo>
                <a:lnTo>
                  <a:pt x="121188" y="2984479"/>
                </a:lnTo>
                <a:lnTo>
                  <a:pt x="121188" y="3017165"/>
                </a:lnTo>
                <a:lnTo>
                  <a:pt x="116109" y="3017165"/>
                </a:lnTo>
                <a:lnTo>
                  <a:pt x="115914" y="3011891"/>
                </a:lnTo>
                <a:cubicBezTo>
                  <a:pt x="114937" y="3013020"/>
                  <a:pt x="114010" y="3013958"/>
                  <a:pt x="113131" y="3014707"/>
                </a:cubicBezTo>
                <a:cubicBezTo>
                  <a:pt x="112251" y="3015456"/>
                  <a:pt x="111378" y="3016058"/>
                  <a:pt x="110510" y="3016514"/>
                </a:cubicBezTo>
                <a:cubicBezTo>
                  <a:pt x="109642" y="3016970"/>
                  <a:pt x="108768" y="3017290"/>
                  <a:pt x="107889" y="3017474"/>
                </a:cubicBezTo>
                <a:cubicBezTo>
                  <a:pt x="107010" y="3017659"/>
                  <a:pt x="106082" y="3017751"/>
                  <a:pt x="105105" y="3017751"/>
                </a:cubicBezTo>
                <a:cubicBezTo>
                  <a:pt x="101741" y="3017751"/>
                  <a:pt x="99202" y="3016764"/>
                  <a:pt x="97487" y="3014789"/>
                </a:cubicBezTo>
                <a:cubicBezTo>
                  <a:pt x="95773" y="3012813"/>
                  <a:pt x="94915" y="3009829"/>
                  <a:pt x="94915" y="3005836"/>
                </a:cubicBezTo>
                <a:close/>
                <a:moveTo>
                  <a:pt x="778074" y="2984023"/>
                </a:moveTo>
                <a:cubicBezTo>
                  <a:pt x="779767" y="2984023"/>
                  <a:pt x="781351" y="2984142"/>
                  <a:pt x="782827" y="2984381"/>
                </a:cubicBezTo>
                <a:cubicBezTo>
                  <a:pt x="784302" y="2984620"/>
                  <a:pt x="785713" y="2985011"/>
                  <a:pt x="787059" y="2985553"/>
                </a:cubicBezTo>
                <a:lnTo>
                  <a:pt x="787059" y="2990957"/>
                </a:lnTo>
                <a:cubicBezTo>
                  <a:pt x="785648" y="2990220"/>
                  <a:pt x="784211" y="2989682"/>
                  <a:pt x="782745" y="2989346"/>
                </a:cubicBezTo>
                <a:cubicBezTo>
                  <a:pt x="781280" y="2989010"/>
                  <a:pt x="779767" y="2988841"/>
                  <a:pt x="778204" y="2988841"/>
                </a:cubicBezTo>
                <a:cubicBezTo>
                  <a:pt x="776750" y="2988841"/>
                  <a:pt x="775377" y="2989118"/>
                  <a:pt x="774085" y="2989671"/>
                </a:cubicBezTo>
                <a:cubicBezTo>
                  <a:pt x="772794" y="2990225"/>
                  <a:pt x="771660" y="2991023"/>
                  <a:pt x="770683" y="2992064"/>
                </a:cubicBezTo>
                <a:cubicBezTo>
                  <a:pt x="769707" y="2993106"/>
                  <a:pt x="768936" y="2994376"/>
                  <a:pt x="768372" y="2995873"/>
                </a:cubicBezTo>
                <a:cubicBezTo>
                  <a:pt x="767808" y="2997371"/>
                  <a:pt x="767525" y="2999064"/>
                  <a:pt x="767525" y="3000952"/>
                </a:cubicBezTo>
                <a:cubicBezTo>
                  <a:pt x="767525" y="3004902"/>
                  <a:pt x="768486" y="3007860"/>
                  <a:pt x="770407" y="3009824"/>
                </a:cubicBezTo>
                <a:cubicBezTo>
                  <a:pt x="772327" y="3011788"/>
                  <a:pt x="774992" y="3012770"/>
                  <a:pt x="778399" y="3012770"/>
                </a:cubicBezTo>
                <a:cubicBezTo>
                  <a:pt x="779940" y="3012770"/>
                  <a:pt x="781432" y="3012596"/>
                  <a:pt x="782876" y="3012249"/>
                </a:cubicBezTo>
                <a:cubicBezTo>
                  <a:pt x="784319" y="3011902"/>
                  <a:pt x="785713" y="3011381"/>
                  <a:pt x="787059" y="3010686"/>
                </a:cubicBezTo>
                <a:lnTo>
                  <a:pt x="787059" y="3015961"/>
                </a:lnTo>
                <a:cubicBezTo>
                  <a:pt x="785583" y="3016525"/>
                  <a:pt x="784069" y="3016943"/>
                  <a:pt x="782517" y="3017214"/>
                </a:cubicBezTo>
                <a:cubicBezTo>
                  <a:pt x="780966" y="3017485"/>
                  <a:pt x="779365" y="3017621"/>
                  <a:pt x="777715" y="3017621"/>
                </a:cubicBezTo>
                <a:cubicBezTo>
                  <a:pt x="772550" y="3017621"/>
                  <a:pt x="768573" y="3016221"/>
                  <a:pt x="765783" y="3013421"/>
                </a:cubicBezTo>
                <a:cubicBezTo>
                  <a:pt x="762994" y="3010621"/>
                  <a:pt x="761600" y="3006530"/>
                  <a:pt x="761600" y="3001148"/>
                </a:cubicBezTo>
                <a:cubicBezTo>
                  <a:pt x="761600" y="2998565"/>
                  <a:pt x="762002" y="2996221"/>
                  <a:pt x="762805" y="2994115"/>
                </a:cubicBezTo>
                <a:cubicBezTo>
                  <a:pt x="763608" y="2992010"/>
                  <a:pt x="764736" y="2990209"/>
                  <a:pt x="766191" y="2988711"/>
                </a:cubicBezTo>
                <a:cubicBezTo>
                  <a:pt x="767645" y="2987213"/>
                  <a:pt x="769381" y="2986058"/>
                  <a:pt x="771400" y="2985244"/>
                </a:cubicBezTo>
                <a:cubicBezTo>
                  <a:pt x="773418" y="2984430"/>
                  <a:pt x="775643" y="2984023"/>
                  <a:pt x="778074" y="2984023"/>
                </a:cubicBezTo>
                <a:close/>
                <a:moveTo>
                  <a:pt x="1717304" y="2983893"/>
                </a:moveTo>
                <a:cubicBezTo>
                  <a:pt x="1718107" y="2983893"/>
                  <a:pt x="1718878" y="2983947"/>
                  <a:pt x="1719616" y="2984056"/>
                </a:cubicBezTo>
                <a:cubicBezTo>
                  <a:pt x="1720354" y="2984164"/>
                  <a:pt x="1721005" y="2984305"/>
                  <a:pt x="1721569" y="2984479"/>
                </a:cubicBezTo>
                <a:lnTo>
                  <a:pt x="1733420" y="2984479"/>
                </a:lnTo>
                <a:lnTo>
                  <a:pt x="1733420" y="2989102"/>
                </a:lnTo>
                <a:lnTo>
                  <a:pt x="1728178" y="2989102"/>
                </a:lnTo>
                <a:cubicBezTo>
                  <a:pt x="1728786" y="2989861"/>
                  <a:pt x="1729258" y="2990746"/>
                  <a:pt x="1729594" y="2991755"/>
                </a:cubicBezTo>
                <a:cubicBezTo>
                  <a:pt x="1729931" y="2992764"/>
                  <a:pt x="1730099" y="2993855"/>
                  <a:pt x="1730099" y="2995027"/>
                </a:cubicBezTo>
                <a:cubicBezTo>
                  <a:pt x="1730099" y="2996720"/>
                  <a:pt x="1729790" y="2998266"/>
                  <a:pt x="1729171" y="2999666"/>
                </a:cubicBezTo>
                <a:cubicBezTo>
                  <a:pt x="1728553" y="3001066"/>
                  <a:pt x="1727679" y="3002265"/>
                  <a:pt x="1726550" y="3003264"/>
                </a:cubicBezTo>
                <a:cubicBezTo>
                  <a:pt x="1725422" y="3004262"/>
                  <a:pt x="1724071" y="3005038"/>
                  <a:pt x="1722497" y="3005591"/>
                </a:cubicBezTo>
                <a:cubicBezTo>
                  <a:pt x="1720924" y="3006145"/>
                  <a:pt x="1719193" y="3006422"/>
                  <a:pt x="1717304" y="3006422"/>
                </a:cubicBezTo>
                <a:cubicBezTo>
                  <a:pt x="1715937" y="3006422"/>
                  <a:pt x="1714656" y="3006275"/>
                  <a:pt x="1713463" y="3005982"/>
                </a:cubicBezTo>
                <a:cubicBezTo>
                  <a:pt x="1712269" y="3005689"/>
                  <a:pt x="1711325" y="3005326"/>
                  <a:pt x="1710630" y="3004891"/>
                </a:cubicBezTo>
                <a:cubicBezTo>
                  <a:pt x="1710218" y="3005499"/>
                  <a:pt x="1709871" y="3006074"/>
                  <a:pt x="1709589" y="3006617"/>
                </a:cubicBezTo>
                <a:cubicBezTo>
                  <a:pt x="1709307" y="3007160"/>
                  <a:pt x="1709165" y="3007767"/>
                  <a:pt x="1709165" y="3008440"/>
                </a:cubicBezTo>
                <a:cubicBezTo>
                  <a:pt x="1709165" y="3009265"/>
                  <a:pt x="1709561" y="3009949"/>
                  <a:pt x="1710354" y="3010491"/>
                </a:cubicBezTo>
                <a:cubicBezTo>
                  <a:pt x="1711146" y="3011034"/>
                  <a:pt x="1712193" y="3011327"/>
                  <a:pt x="1713495" y="3011370"/>
                </a:cubicBezTo>
                <a:lnTo>
                  <a:pt x="1722090" y="3011696"/>
                </a:lnTo>
                <a:cubicBezTo>
                  <a:pt x="1723718" y="3011739"/>
                  <a:pt x="1725221" y="3011945"/>
                  <a:pt x="1726599" y="3012314"/>
                </a:cubicBezTo>
                <a:cubicBezTo>
                  <a:pt x="1727977" y="3012683"/>
                  <a:pt x="1729160" y="3013215"/>
                  <a:pt x="1730148" y="3013910"/>
                </a:cubicBezTo>
                <a:cubicBezTo>
                  <a:pt x="1731135" y="3014604"/>
                  <a:pt x="1731906" y="3015461"/>
                  <a:pt x="1732459" y="3016481"/>
                </a:cubicBezTo>
                <a:cubicBezTo>
                  <a:pt x="1733013" y="3017502"/>
                  <a:pt x="1733290" y="3018684"/>
                  <a:pt x="1733290" y="3020030"/>
                </a:cubicBezTo>
                <a:cubicBezTo>
                  <a:pt x="1733290" y="3021484"/>
                  <a:pt x="1732975" y="3022862"/>
                  <a:pt x="1732345" y="3024165"/>
                </a:cubicBezTo>
                <a:cubicBezTo>
                  <a:pt x="1731716" y="3025467"/>
                  <a:pt x="1730745" y="3026612"/>
                  <a:pt x="1729432" y="3027599"/>
                </a:cubicBezTo>
                <a:cubicBezTo>
                  <a:pt x="1728118" y="3028587"/>
                  <a:pt x="1726453" y="3029374"/>
                  <a:pt x="1724434" y="3029960"/>
                </a:cubicBezTo>
                <a:cubicBezTo>
                  <a:pt x="1722416" y="3030546"/>
                  <a:pt x="1720018" y="3030839"/>
                  <a:pt x="1717239" y="3030839"/>
                </a:cubicBezTo>
                <a:cubicBezTo>
                  <a:pt x="1714591" y="3030839"/>
                  <a:pt x="1712340" y="3030627"/>
                  <a:pt x="1710484" y="3030204"/>
                </a:cubicBezTo>
                <a:cubicBezTo>
                  <a:pt x="1708628" y="3029781"/>
                  <a:pt x="1707103" y="3029195"/>
                  <a:pt x="1705910" y="3028446"/>
                </a:cubicBezTo>
                <a:cubicBezTo>
                  <a:pt x="1704716" y="3027697"/>
                  <a:pt x="1703848" y="3026807"/>
                  <a:pt x="1703305" y="3025776"/>
                </a:cubicBezTo>
                <a:cubicBezTo>
                  <a:pt x="1702763" y="3024745"/>
                  <a:pt x="1702491" y="3023611"/>
                  <a:pt x="1702491" y="3022374"/>
                </a:cubicBezTo>
                <a:cubicBezTo>
                  <a:pt x="1702491" y="3020790"/>
                  <a:pt x="1702860" y="3019401"/>
                  <a:pt x="1703598" y="3018207"/>
                </a:cubicBezTo>
                <a:cubicBezTo>
                  <a:pt x="1704336" y="3017013"/>
                  <a:pt x="1705476" y="3015863"/>
                  <a:pt x="1707017" y="3014756"/>
                </a:cubicBezTo>
                <a:cubicBezTo>
                  <a:pt x="1706452" y="3014496"/>
                  <a:pt x="1705964" y="3014170"/>
                  <a:pt x="1705552" y="3013779"/>
                </a:cubicBezTo>
                <a:cubicBezTo>
                  <a:pt x="1705139" y="3013389"/>
                  <a:pt x="1704803" y="3012960"/>
                  <a:pt x="1704542" y="3012493"/>
                </a:cubicBezTo>
                <a:cubicBezTo>
                  <a:pt x="1704282" y="3012027"/>
                  <a:pt x="1704087" y="3011533"/>
                  <a:pt x="1703956" y="3011012"/>
                </a:cubicBezTo>
                <a:cubicBezTo>
                  <a:pt x="1703826" y="3010491"/>
                  <a:pt x="1703761" y="3009981"/>
                  <a:pt x="1703761" y="3009482"/>
                </a:cubicBezTo>
                <a:cubicBezTo>
                  <a:pt x="1703761" y="3008071"/>
                  <a:pt x="1704092" y="3006780"/>
                  <a:pt x="1704754" y="3005608"/>
                </a:cubicBezTo>
                <a:cubicBezTo>
                  <a:pt x="1705416" y="3004436"/>
                  <a:pt x="1706203" y="3003329"/>
                  <a:pt x="1707114" y="3002287"/>
                </a:cubicBezTo>
                <a:cubicBezTo>
                  <a:pt x="1706702" y="3001788"/>
                  <a:pt x="1706338" y="3001299"/>
                  <a:pt x="1706024" y="3000822"/>
                </a:cubicBezTo>
                <a:cubicBezTo>
                  <a:pt x="1705709" y="3000344"/>
                  <a:pt x="1705438" y="2999829"/>
                  <a:pt x="1705210" y="2999276"/>
                </a:cubicBezTo>
                <a:cubicBezTo>
                  <a:pt x="1704982" y="2998722"/>
                  <a:pt x="1704808" y="2998125"/>
                  <a:pt x="1704689" y="2997485"/>
                </a:cubicBezTo>
                <a:cubicBezTo>
                  <a:pt x="1704570" y="2996845"/>
                  <a:pt x="1704510" y="2996112"/>
                  <a:pt x="1704510" y="2995287"/>
                </a:cubicBezTo>
                <a:cubicBezTo>
                  <a:pt x="1704510" y="2993594"/>
                  <a:pt x="1704819" y="2992048"/>
                  <a:pt x="1705438" y="2990648"/>
                </a:cubicBezTo>
                <a:cubicBezTo>
                  <a:pt x="1706056" y="2989248"/>
                  <a:pt x="1706924" y="2988049"/>
                  <a:pt x="1708042" y="2987051"/>
                </a:cubicBezTo>
                <a:cubicBezTo>
                  <a:pt x="1709160" y="2986052"/>
                  <a:pt x="1710506" y="2985276"/>
                  <a:pt x="1712079" y="2984723"/>
                </a:cubicBezTo>
                <a:cubicBezTo>
                  <a:pt x="1713653" y="2984169"/>
                  <a:pt x="1715395" y="2983893"/>
                  <a:pt x="1717304" y="2983893"/>
                </a:cubicBezTo>
                <a:close/>
                <a:moveTo>
                  <a:pt x="1682590" y="2983893"/>
                </a:moveTo>
                <a:cubicBezTo>
                  <a:pt x="1685954" y="2983893"/>
                  <a:pt x="1688499" y="2984886"/>
                  <a:pt x="1690225" y="2986872"/>
                </a:cubicBezTo>
                <a:cubicBezTo>
                  <a:pt x="1691950" y="2988858"/>
                  <a:pt x="1692813" y="2991847"/>
                  <a:pt x="1692813" y="2995841"/>
                </a:cubicBezTo>
                <a:lnTo>
                  <a:pt x="1692813" y="3017165"/>
                </a:lnTo>
                <a:lnTo>
                  <a:pt x="1687148" y="3017165"/>
                </a:lnTo>
                <a:lnTo>
                  <a:pt x="1687148" y="2996297"/>
                </a:lnTo>
                <a:cubicBezTo>
                  <a:pt x="1687148" y="2993736"/>
                  <a:pt x="1686671" y="2991842"/>
                  <a:pt x="1685716" y="2990616"/>
                </a:cubicBezTo>
                <a:cubicBezTo>
                  <a:pt x="1684761" y="2989389"/>
                  <a:pt x="1683339" y="2988776"/>
                  <a:pt x="1681451" y="2988776"/>
                </a:cubicBezTo>
                <a:cubicBezTo>
                  <a:pt x="1680756" y="2988776"/>
                  <a:pt x="1680078" y="2988879"/>
                  <a:pt x="1679416" y="2989085"/>
                </a:cubicBezTo>
                <a:cubicBezTo>
                  <a:pt x="1678754" y="2989292"/>
                  <a:pt x="1678065" y="2989650"/>
                  <a:pt x="1677349" y="2990160"/>
                </a:cubicBezTo>
                <a:cubicBezTo>
                  <a:pt x="1676633" y="2990670"/>
                  <a:pt x="1675857" y="2991359"/>
                  <a:pt x="1675021" y="2992227"/>
                </a:cubicBezTo>
                <a:cubicBezTo>
                  <a:pt x="1674185" y="2993095"/>
                  <a:pt x="1673247" y="2994180"/>
                  <a:pt x="1672205" y="2995483"/>
                </a:cubicBezTo>
                <a:lnTo>
                  <a:pt x="1672205" y="3017165"/>
                </a:lnTo>
                <a:lnTo>
                  <a:pt x="1666540" y="3017165"/>
                </a:lnTo>
                <a:lnTo>
                  <a:pt x="1666540" y="2984479"/>
                </a:lnTo>
                <a:lnTo>
                  <a:pt x="1671586" y="2984479"/>
                </a:lnTo>
                <a:lnTo>
                  <a:pt x="1671814" y="2989753"/>
                </a:lnTo>
                <a:cubicBezTo>
                  <a:pt x="1672769" y="2988624"/>
                  <a:pt x="1673692" y="2987686"/>
                  <a:pt x="1674581" y="2986937"/>
                </a:cubicBezTo>
                <a:cubicBezTo>
                  <a:pt x="1675471" y="2986188"/>
                  <a:pt x="1676345" y="2985586"/>
                  <a:pt x="1677202" y="2985130"/>
                </a:cubicBezTo>
                <a:cubicBezTo>
                  <a:pt x="1678060" y="2984674"/>
                  <a:pt x="1678933" y="2984354"/>
                  <a:pt x="1679823" y="2984169"/>
                </a:cubicBezTo>
                <a:cubicBezTo>
                  <a:pt x="1680713" y="2983985"/>
                  <a:pt x="1681635" y="2983893"/>
                  <a:pt x="1682590" y="2983893"/>
                </a:cubicBezTo>
                <a:close/>
                <a:moveTo>
                  <a:pt x="1575211" y="2983893"/>
                </a:moveTo>
                <a:cubicBezTo>
                  <a:pt x="1577555" y="2983893"/>
                  <a:pt x="1579655" y="2984256"/>
                  <a:pt x="1581510" y="2984983"/>
                </a:cubicBezTo>
                <a:cubicBezTo>
                  <a:pt x="1583366" y="2985710"/>
                  <a:pt x="1584940" y="2986774"/>
                  <a:pt x="1586231" y="2988174"/>
                </a:cubicBezTo>
                <a:cubicBezTo>
                  <a:pt x="1587522" y="2989574"/>
                  <a:pt x="1588510" y="2991316"/>
                  <a:pt x="1589194" y="2993399"/>
                </a:cubicBezTo>
                <a:cubicBezTo>
                  <a:pt x="1589877" y="2995483"/>
                  <a:pt x="1590219" y="2997870"/>
                  <a:pt x="1590219" y="3000561"/>
                </a:cubicBezTo>
                <a:cubicBezTo>
                  <a:pt x="1590219" y="3003101"/>
                  <a:pt x="1589861" y="3005429"/>
                  <a:pt x="1589145" y="3007545"/>
                </a:cubicBezTo>
                <a:cubicBezTo>
                  <a:pt x="1588429" y="3009661"/>
                  <a:pt x="1587398" y="3011473"/>
                  <a:pt x="1586052" y="3012982"/>
                </a:cubicBezTo>
                <a:cubicBezTo>
                  <a:pt x="1584706" y="3014490"/>
                  <a:pt x="1583068" y="3015662"/>
                  <a:pt x="1581136" y="3016498"/>
                </a:cubicBezTo>
                <a:cubicBezTo>
                  <a:pt x="1579204" y="3017333"/>
                  <a:pt x="1577012" y="3017751"/>
                  <a:pt x="1574560" y="3017751"/>
                </a:cubicBezTo>
                <a:cubicBezTo>
                  <a:pt x="1572216" y="3017751"/>
                  <a:pt x="1570116" y="3017388"/>
                  <a:pt x="1568260" y="3016661"/>
                </a:cubicBezTo>
                <a:cubicBezTo>
                  <a:pt x="1566404" y="3015933"/>
                  <a:pt x="1564831" y="3014865"/>
                  <a:pt x="1563539" y="3013454"/>
                </a:cubicBezTo>
                <a:cubicBezTo>
                  <a:pt x="1562248" y="3012043"/>
                  <a:pt x="1561260" y="3010296"/>
                  <a:pt x="1560577" y="3008212"/>
                </a:cubicBezTo>
                <a:cubicBezTo>
                  <a:pt x="1559893" y="3006129"/>
                  <a:pt x="1559551" y="3003730"/>
                  <a:pt x="1559551" y="3001017"/>
                </a:cubicBezTo>
                <a:cubicBezTo>
                  <a:pt x="1559551" y="2998478"/>
                  <a:pt x="1559909" y="2996161"/>
                  <a:pt x="1560626" y="2994067"/>
                </a:cubicBezTo>
                <a:cubicBezTo>
                  <a:pt x="1561342" y="2991972"/>
                  <a:pt x="1562373" y="2990171"/>
                  <a:pt x="1563718" y="2988662"/>
                </a:cubicBezTo>
                <a:cubicBezTo>
                  <a:pt x="1565064" y="2987154"/>
                  <a:pt x="1566703" y="2985982"/>
                  <a:pt x="1568634" y="2985146"/>
                </a:cubicBezTo>
                <a:cubicBezTo>
                  <a:pt x="1570566" y="2984311"/>
                  <a:pt x="1572758" y="2983893"/>
                  <a:pt x="1575211" y="2983893"/>
                </a:cubicBezTo>
                <a:close/>
                <a:moveTo>
                  <a:pt x="1475059" y="2983893"/>
                </a:moveTo>
                <a:cubicBezTo>
                  <a:pt x="1478445" y="2983893"/>
                  <a:pt x="1481011" y="2984989"/>
                  <a:pt x="1482758" y="2987181"/>
                </a:cubicBezTo>
                <a:cubicBezTo>
                  <a:pt x="1484506" y="2989373"/>
                  <a:pt x="1485314" y="2992629"/>
                  <a:pt x="1485184" y="2996948"/>
                </a:cubicBezTo>
                <a:lnTo>
                  <a:pt x="1479454" y="2996948"/>
                </a:lnTo>
                <a:cubicBezTo>
                  <a:pt x="1479519" y="2994083"/>
                  <a:pt x="1479101" y="2992005"/>
                  <a:pt x="1478200" y="2990713"/>
                </a:cubicBezTo>
                <a:cubicBezTo>
                  <a:pt x="1477300" y="2989422"/>
                  <a:pt x="1475981" y="2988776"/>
                  <a:pt x="1474245" y="2988776"/>
                </a:cubicBezTo>
                <a:cubicBezTo>
                  <a:pt x="1473485" y="2988776"/>
                  <a:pt x="1472720" y="2988912"/>
                  <a:pt x="1471950" y="2989183"/>
                </a:cubicBezTo>
                <a:cubicBezTo>
                  <a:pt x="1471179" y="2989454"/>
                  <a:pt x="1470387" y="2989889"/>
                  <a:pt x="1469573" y="2990485"/>
                </a:cubicBezTo>
                <a:cubicBezTo>
                  <a:pt x="1468759" y="2991082"/>
                  <a:pt x="1467896" y="2991847"/>
                  <a:pt x="1466985" y="2992781"/>
                </a:cubicBezTo>
                <a:cubicBezTo>
                  <a:pt x="1466073" y="2993714"/>
                  <a:pt x="1465097" y="2994842"/>
                  <a:pt x="1464055" y="2996166"/>
                </a:cubicBezTo>
                <a:lnTo>
                  <a:pt x="1464055" y="3017165"/>
                </a:lnTo>
                <a:lnTo>
                  <a:pt x="1458325" y="3017165"/>
                </a:lnTo>
                <a:lnTo>
                  <a:pt x="1458325" y="2984479"/>
                </a:lnTo>
                <a:lnTo>
                  <a:pt x="1463501" y="2984479"/>
                </a:lnTo>
                <a:lnTo>
                  <a:pt x="1463664" y="2990502"/>
                </a:lnTo>
                <a:cubicBezTo>
                  <a:pt x="1465596" y="2988179"/>
                  <a:pt x="1467500" y="2986497"/>
                  <a:pt x="1469378" y="2985455"/>
                </a:cubicBezTo>
                <a:cubicBezTo>
                  <a:pt x="1471255" y="2984414"/>
                  <a:pt x="1473149" y="2983893"/>
                  <a:pt x="1475059" y="2983893"/>
                </a:cubicBezTo>
                <a:close/>
                <a:moveTo>
                  <a:pt x="1298986" y="2983893"/>
                </a:moveTo>
                <a:cubicBezTo>
                  <a:pt x="1301330" y="2983893"/>
                  <a:pt x="1303430" y="2984256"/>
                  <a:pt x="1305285" y="2984983"/>
                </a:cubicBezTo>
                <a:cubicBezTo>
                  <a:pt x="1307141" y="2985710"/>
                  <a:pt x="1308715" y="2986774"/>
                  <a:pt x="1310006" y="2988174"/>
                </a:cubicBezTo>
                <a:cubicBezTo>
                  <a:pt x="1311298" y="2989574"/>
                  <a:pt x="1312285" y="2991316"/>
                  <a:pt x="1312969" y="2993399"/>
                </a:cubicBezTo>
                <a:cubicBezTo>
                  <a:pt x="1313652" y="2995483"/>
                  <a:pt x="1313994" y="2997870"/>
                  <a:pt x="1313994" y="3000561"/>
                </a:cubicBezTo>
                <a:cubicBezTo>
                  <a:pt x="1313994" y="3003101"/>
                  <a:pt x="1313636" y="3005429"/>
                  <a:pt x="1312920" y="3007545"/>
                </a:cubicBezTo>
                <a:cubicBezTo>
                  <a:pt x="1312204" y="3009661"/>
                  <a:pt x="1311173" y="3011473"/>
                  <a:pt x="1309827" y="3012982"/>
                </a:cubicBezTo>
                <a:cubicBezTo>
                  <a:pt x="1308481" y="3014490"/>
                  <a:pt x="1306843" y="3015662"/>
                  <a:pt x="1304911" y="3016498"/>
                </a:cubicBezTo>
                <a:cubicBezTo>
                  <a:pt x="1302979" y="3017333"/>
                  <a:pt x="1300787" y="3017751"/>
                  <a:pt x="1298335" y="3017751"/>
                </a:cubicBezTo>
                <a:cubicBezTo>
                  <a:pt x="1295991" y="3017751"/>
                  <a:pt x="1293891" y="3017388"/>
                  <a:pt x="1292035" y="3016661"/>
                </a:cubicBezTo>
                <a:cubicBezTo>
                  <a:pt x="1290179" y="3015933"/>
                  <a:pt x="1288606" y="3014865"/>
                  <a:pt x="1287314" y="3013454"/>
                </a:cubicBezTo>
                <a:cubicBezTo>
                  <a:pt x="1286023" y="3012043"/>
                  <a:pt x="1285035" y="3010296"/>
                  <a:pt x="1284352" y="3008212"/>
                </a:cubicBezTo>
                <a:cubicBezTo>
                  <a:pt x="1283668" y="3006129"/>
                  <a:pt x="1283326" y="3003730"/>
                  <a:pt x="1283326" y="3001017"/>
                </a:cubicBezTo>
                <a:cubicBezTo>
                  <a:pt x="1283326" y="2998478"/>
                  <a:pt x="1283684" y="2996161"/>
                  <a:pt x="1284401" y="2994067"/>
                </a:cubicBezTo>
                <a:cubicBezTo>
                  <a:pt x="1285117" y="2991972"/>
                  <a:pt x="1286148" y="2990171"/>
                  <a:pt x="1287493" y="2988662"/>
                </a:cubicBezTo>
                <a:cubicBezTo>
                  <a:pt x="1288839" y="2987154"/>
                  <a:pt x="1290478" y="2985982"/>
                  <a:pt x="1292409" y="2985146"/>
                </a:cubicBezTo>
                <a:cubicBezTo>
                  <a:pt x="1294341" y="2984311"/>
                  <a:pt x="1296533" y="2983893"/>
                  <a:pt x="1298986" y="2983893"/>
                </a:cubicBezTo>
                <a:close/>
                <a:moveTo>
                  <a:pt x="1158715" y="2983893"/>
                </a:moveTo>
                <a:cubicBezTo>
                  <a:pt x="1162079" y="2983893"/>
                  <a:pt x="1164624" y="2984886"/>
                  <a:pt x="1166350" y="2986872"/>
                </a:cubicBezTo>
                <a:cubicBezTo>
                  <a:pt x="1168075" y="2988858"/>
                  <a:pt x="1168938" y="2991847"/>
                  <a:pt x="1168938" y="2995841"/>
                </a:cubicBezTo>
                <a:lnTo>
                  <a:pt x="1168938" y="3017165"/>
                </a:lnTo>
                <a:lnTo>
                  <a:pt x="1163273" y="3017165"/>
                </a:lnTo>
                <a:lnTo>
                  <a:pt x="1163273" y="2996297"/>
                </a:lnTo>
                <a:cubicBezTo>
                  <a:pt x="1163273" y="2993736"/>
                  <a:pt x="1162796" y="2991842"/>
                  <a:pt x="1161841" y="2990616"/>
                </a:cubicBezTo>
                <a:cubicBezTo>
                  <a:pt x="1160886" y="2989389"/>
                  <a:pt x="1159464" y="2988776"/>
                  <a:pt x="1157576" y="2988776"/>
                </a:cubicBezTo>
                <a:cubicBezTo>
                  <a:pt x="1156881" y="2988776"/>
                  <a:pt x="1156203" y="2988879"/>
                  <a:pt x="1155541" y="2989085"/>
                </a:cubicBezTo>
                <a:cubicBezTo>
                  <a:pt x="1154879" y="2989292"/>
                  <a:pt x="1154190" y="2989650"/>
                  <a:pt x="1153474" y="2990160"/>
                </a:cubicBezTo>
                <a:cubicBezTo>
                  <a:pt x="1152758" y="2990670"/>
                  <a:pt x="1151982" y="2991359"/>
                  <a:pt x="1151146" y="2992227"/>
                </a:cubicBezTo>
                <a:cubicBezTo>
                  <a:pt x="1150310" y="2993095"/>
                  <a:pt x="1149372" y="2994180"/>
                  <a:pt x="1148330" y="2995483"/>
                </a:cubicBezTo>
                <a:lnTo>
                  <a:pt x="1148330" y="3017165"/>
                </a:lnTo>
                <a:lnTo>
                  <a:pt x="1142665" y="3017165"/>
                </a:lnTo>
                <a:lnTo>
                  <a:pt x="1142665" y="2984479"/>
                </a:lnTo>
                <a:lnTo>
                  <a:pt x="1147711" y="2984479"/>
                </a:lnTo>
                <a:lnTo>
                  <a:pt x="1147939" y="2989753"/>
                </a:lnTo>
                <a:cubicBezTo>
                  <a:pt x="1148894" y="2988624"/>
                  <a:pt x="1149817" y="2987686"/>
                  <a:pt x="1150706" y="2986937"/>
                </a:cubicBezTo>
                <a:cubicBezTo>
                  <a:pt x="1151596" y="2986188"/>
                  <a:pt x="1152470" y="2985586"/>
                  <a:pt x="1153327" y="2985130"/>
                </a:cubicBezTo>
                <a:cubicBezTo>
                  <a:pt x="1154184" y="2984674"/>
                  <a:pt x="1155058" y="2984354"/>
                  <a:pt x="1155948" y="2984169"/>
                </a:cubicBezTo>
                <a:cubicBezTo>
                  <a:pt x="1156838" y="2983985"/>
                  <a:pt x="1157760" y="2983893"/>
                  <a:pt x="1158715" y="2983893"/>
                </a:cubicBezTo>
                <a:close/>
                <a:moveTo>
                  <a:pt x="1117881" y="2983893"/>
                </a:moveTo>
                <a:cubicBezTo>
                  <a:pt x="1119856" y="2983893"/>
                  <a:pt x="1121635" y="2984110"/>
                  <a:pt x="1123220" y="2984544"/>
                </a:cubicBezTo>
                <a:cubicBezTo>
                  <a:pt x="1124804" y="2984978"/>
                  <a:pt x="1126144" y="2985640"/>
                  <a:pt x="1127240" y="2986530"/>
                </a:cubicBezTo>
                <a:cubicBezTo>
                  <a:pt x="1128336" y="2987420"/>
                  <a:pt x="1129178" y="2988537"/>
                  <a:pt x="1129764" y="2989883"/>
                </a:cubicBezTo>
                <a:cubicBezTo>
                  <a:pt x="1130350" y="2991229"/>
                  <a:pt x="1130643" y="2992813"/>
                  <a:pt x="1130643" y="2994636"/>
                </a:cubicBezTo>
                <a:lnTo>
                  <a:pt x="1130643" y="3017165"/>
                </a:lnTo>
                <a:lnTo>
                  <a:pt x="1125564" y="3017165"/>
                </a:lnTo>
                <a:lnTo>
                  <a:pt x="1125434" y="3012770"/>
                </a:lnTo>
                <a:cubicBezTo>
                  <a:pt x="1123654" y="3014528"/>
                  <a:pt x="1121847" y="3015798"/>
                  <a:pt x="1120013" y="3016579"/>
                </a:cubicBezTo>
                <a:cubicBezTo>
                  <a:pt x="1118179" y="3017360"/>
                  <a:pt x="1116253" y="3017751"/>
                  <a:pt x="1114234" y="3017751"/>
                </a:cubicBezTo>
                <a:cubicBezTo>
                  <a:pt x="1112368" y="3017751"/>
                  <a:pt x="1110772" y="3017512"/>
                  <a:pt x="1109449" y="3017035"/>
                </a:cubicBezTo>
                <a:cubicBezTo>
                  <a:pt x="1108125" y="3016557"/>
                  <a:pt x="1107034" y="3015901"/>
                  <a:pt x="1106177" y="3015065"/>
                </a:cubicBezTo>
                <a:cubicBezTo>
                  <a:pt x="1105319" y="3014230"/>
                  <a:pt x="1104690" y="3013248"/>
                  <a:pt x="1104288" y="3012119"/>
                </a:cubicBezTo>
                <a:cubicBezTo>
                  <a:pt x="1103887" y="3010990"/>
                  <a:pt x="1103686" y="3009764"/>
                  <a:pt x="1103686" y="3008440"/>
                </a:cubicBezTo>
                <a:cubicBezTo>
                  <a:pt x="1103686" y="3005163"/>
                  <a:pt x="1104907" y="3002596"/>
                  <a:pt x="1107349" y="3000741"/>
                </a:cubicBezTo>
                <a:cubicBezTo>
                  <a:pt x="1109790" y="2998885"/>
                  <a:pt x="1113399" y="2997957"/>
                  <a:pt x="1118174" y="2997957"/>
                </a:cubicBezTo>
                <a:lnTo>
                  <a:pt x="1124945" y="2997957"/>
                </a:lnTo>
                <a:lnTo>
                  <a:pt x="1124945" y="2995092"/>
                </a:lnTo>
                <a:cubicBezTo>
                  <a:pt x="1124945" y="2993160"/>
                  <a:pt x="1124327" y="2991614"/>
                  <a:pt x="1123090" y="2990453"/>
                </a:cubicBezTo>
                <a:cubicBezTo>
                  <a:pt x="1121852" y="2989292"/>
                  <a:pt x="1119964" y="2988711"/>
                  <a:pt x="1117425" y="2988711"/>
                </a:cubicBezTo>
                <a:cubicBezTo>
                  <a:pt x="1115580" y="2988711"/>
                  <a:pt x="1113762" y="2988917"/>
                  <a:pt x="1111972" y="2989330"/>
                </a:cubicBezTo>
                <a:cubicBezTo>
                  <a:pt x="1110181" y="2989742"/>
                  <a:pt x="1108331" y="2990328"/>
                  <a:pt x="1106421" y="2991088"/>
                </a:cubicBezTo>
                <a:lnTo>
                  <a:pt x="1106421" y="2985976"/>
                </a:lnTo>
                <a:cubicBezTo>
                  <a:pt x="1107137" y="2985716"/>
                  <a:pt x="1107935" y="2985461"/>
                  <a:pt x="1108814" y="2985211"/>
                </a:cubicBezTo>
                <a:cubicBezTo>
                  <a:pt x="1109693" y="2984962"/>
                  <a:pt x="1110621" y="2984739"/>
                  <a:pt x="1111597" y="2984544"/>
                </a:cubicBezTo>
                <a:cubicBezTo>
                  <a:pt x="1112574" y="2984349"/>
                  <a:pt x="1113594" y="2984191"/>
                  <a:pt x="1114658" y="2984072"/>
                </a:cubicBezTo>
                <a:cubicBezTo>
                  <a:pt x="1115721" y="2983952"/>
                  <a:pt x="1116795" y="2983893"/>
                  <a:pt x="1117881" y="2983893"/>
                </a:cubicBezTo>
                <a:close/>
                <a:moveTo>
                  <a:pt x="908461" y="2983893"/>
                </a:moveTo>
                <a:cubicBezTo>
                  <a:pt x="910740" y="2983893"/>
                  <a:pt x="912758" y="2984251"/>
                  <a:pt x="914516" y="2984967"/>
                </a:cubicBezTo>
                <a:cubicBezTo>
                  <a:pt x="916274" y="2985683"/>
                  <a:pt x="917756" y="2986698"/>
                  <a:pt x="918960" y="2988011"/>
                </a:cubicBezTo>
                <a:cubicBezTo>
                  <a:pt x="920165" y="2989324"/>
                  <a:pt x="921076" y="2990919"/>
                  <a:pt x="921695" y="2992797"/>
                </a:cubicBezTo>
                <a:cubicBezTo>
                  <a:pt x="922313" y="2994674"/>
                  <a:pt x="922623" y="2996774"/>
                  <a:pt x="922623" y="2999096"/>
                </a:cubicBezTo>
                <a:cubicBezTo>
                  <a:pt x="922623" y="2999900"/>
                  <a:pt x="922612" y="3000572"/>
                  <a:pt x="922590" y="3001115"/>
                </a:cubicBezTo>
                <a:cubicBezTo>
                  <a:pt x="922568" y="3001658"/>
                  <a:pt x="922536" y="3002168"/>
                  <a:pt x="922492" y="3002645"/>
                </a:cubicBezTo>
                <a:lnTo>
                  <a:pt x="899540" y="3002645"/>
                </a:lnTo>
                <a:cubicBezTo>
                  <a:pt x="899540" y="3005988"/>
                  <a:pt x="900474" y="3008554"/>
                  <a:pt x="902340" y="3010345"/>
                </a:cubicBezTo>
                <a:cubicBezTo>
                  <a:pt x="904207" y="3012135"/>
                  <a:pt x="906898" y="3013031"/>
                  <a:pt x="910414" y="3013031"/>
                </a:cubicBezTo>
                <a:cubicBezTo>
                  <a:pt x="911369" y="3013031"/>
                  <a:pt x="912324" y="3012993"/>
                  <a:pt x="913279" y="3012917"/>
                </a:cubicBezTo>
                <a:cubicBezTo>
                  <a:pt x="914234" y="3012841"/>
                  <a:pt x="915156" y="3012737"/>
                  <a:pt x="916046" y="3012607"/>
                </a:cubicBezTo>
                <a:cubicBezTo>
                  <a:pt x="916936" y="3012477"/>
                  <a:pt x="917788" y="3012331"/>
                  <a:pt x="918602" y="3012168"/>
                </a:cubicBezTo>
                <a:cubicBezTo>
                  <a:pt x="919416" y="3012005"/>
                  <a:pt x="920170" y="3011826"/>
                  <a:pt x="920865" y="3011631"/>
                </a:cubicBezTo>
                <a:lnTo>
                  <a:pt x="920865" y="3016286"/>
                </a:lnTo>
                <a:cubicBezTo>
                  <a:pt x="919324" y="3016720"/>
                  <a:pt x="917582" y="3017073"/>
                  <a:pt x="915639" y="3017344"/>
                </a:cubicBezTo>
                <a:cubicBezTo>
                  <a:pt x="913697" y="3017616"/>
                  <a:pt x="911684" y="3017751"/>
                  <a:pt x="909600" y="3017751"/>
                </a:cubicBezTo>
                <a:cubicBezTo>
                  <a:pt x="906800" y="3017751"/>
                  <a:pt x="904391" y="3017371"/>
                  <a:pt x="902373" y="3016612"/>
                </a:cubicBezTo>
                <a:cubicBezTo>
                  <a:pt x="900354" y="3015852"/>
                  <a:pt x="898699" y="3014751"/>
                  <a:pt x="897408" y="3013307"/>
                </a:cubicBezTo>
                <a:cubicBezTo>
                  <a:pt x="896117" y="3011864"/>
                  <a:pt x="895162" y="3010095"/>
                  <a:pt x="894543" y="3008001"/>
                </a:cubicBezTo>
                <a:cubicBezTo>
                  <a:pt x="893924" y="3005906"/>
                  <a:pt x="893615" y="3003535"/>
                  <a:pt x="893615" y="3000887"/>
                </a:cubicBezTo>
                <a:cubicBezTo>
                  <a:pt x="893615" y="2998586"/>
                  <a:pt x="893946" y="2996411"/>
                  <a:pt x="894608" y="2994360"/>
                </a:cubicBezTo>
                <a:cubicBezTo>
                  <a:pt x="895270" y="2992309"/>
                  <a:pt x="896236" y="2990507"/>
                  <a:pt x="897506" y="2988955"/>
                </a:cubicBezTo>
                <a:cubicBezTo>
                  <a:pt x="898775" y="2987403"/>
                  <a:pt x="900333" y="2986172"/>
                  <a:pt x="902177" y="2985260"/>
                </a:cubicBezTo>
                <a:cubicBezTo>
                  <a:pt x="904022" y="2984349"/>
                  <a:pt x="906117" y="2983893"/>
                  <a:pt x="908461" y="2983893"/>
                </a:cubicBezTo>
                <a:close/>
                <a:moveTo>
                  <a:pt x="846409" y="2983893"/>
                </a:moveTo>
                <a:cubicBezTo>
                  <a:pt x="849795" y="2983893"/>
                  <a:pt x="852361" y="2984989"/>
                  <a:pt x="854108" y="2987181"/>
                </a:cubicBezTo>
                <a:cubicBezTo>
                  <a:pt x="855855" y="2989373"/>
                  <a:pt x="856664" y="2992629"/>
                  <a:pt x="856534" y="2996948"/>
                </a:cubicBezTo>
                <a:lnTo>
                  <a:pt x="850804" y="2996948"/>
                </a:lnTo>
                <a:cubicBezTo>
                  <a:pt x="850869" y="2994083"/>
                  <a:pt x="850451" y="2992005"/>
                  <a:pt x="849551" y="2990713"/>
                </a:cubicBezTo>
                <a:cubicBezTo>
                  <a:pt x="848650" y="2989422"/>
                  <a:pt x="847331" y="2988776"/>
                  <a:pt x="845595" y="2988776"/>
                </a:cubicBezTo>
                <a:cubicBezTo>
                  <a:pt x="844835" y="2988776"/>
                  <a:pt x="844070" y="2988912"/>
                  <a:pt x="843300" y="2989183"/>
                </a:cubicBezTo>
                <a:cubicBezTo>
                  <a:pt x="842529" y="2989454"/>
                  <a:pt x="841737" y="2989889"/>
                  <a:pt x="840923" y="2990485"/>
                </a:cubicBezTo>
                <a:cubicBezTo>
                  <a:pt x="840109" y="2991082"/>
                  <a:pt x="839247" y="2991847"/>
                  <a:pt x="838335" y="2992781"/>
                </a:cubicBezTo>
                <a:cubicBezTo>
                  <a:pt x="837423" y="2993714"/>
                  <a:pt x="836447" y="2994842"/>
                  <a:pt x="835405" y="2996166"/>
                </a:cubicBezTo>
                <a:lnTo>
                  <a:pt x="835405" y="3017165"/>
                </a:lnTo>
                <a:lnTo>
                  <a:pt x="829675" y="3017165"/>
                </a:lnTo>
                <a:lnTo>
                  <a:pt x="829675" y="2984479"/>
                </a:lnTo>
                <a:lnTo>
                  <a:pt x="834851" y="2984479"/>
                </a:lnTo>
                <a:lnTo>
                  <a:pt x="835014" y="2990502"/>
                </a:lnTo>
                <a:cubicBezTo>
                  <a:pt x="836946" y="2988179"/>
                  <a:pt x="838851" y="2986497"/>
                  <a:pt x="840728" y="2985455"/>
                </a:cubicBezTo>
                <a:cubicBezTo>
                  <a:pt x="842605" y="2984414"/>
                  <a:pt x="844499" y="2983893"/>
                  <a:pt x="846409" y="2983893"/>
                </a:cubicBezTo>
                <a:close/>
                <a:moveTo>
                  <a:pt x="803686" y="2983893"/>
                </a:moveTo>
                <a:cubicBezTo>
                  <a:pt x="806030" y="2983893"/>
                  <a:pt x="808130" y="2984256"/>
                  <a:pt x="809986" y="2984983"/>
                </a:cubicBezTo>
                <a:cubicBezTo>
                  <a:pt x="811841" y="2985710"/>
                  <a:pt x="813415" y="2986774"/>
                  <a:pt x="814706" y="2988174"/>
                </a:cubicBezTo>
                <a:cubicBezTo>
                  <a:pt x="815998" y="2989574"/>
                  <a:pt x="816985" y="2991316"/>
                  <a:pt x="817669" y="2993399"/>
                </a:cubicBezTo>
                <a:cubicBezTo>
                  <a:pt x="818353" y="2995483"/>
                  <a:pt x="818694" y="2997870"/>
                  <a:pt x="818694" y="3000561"/>
                </a:cubicBezTo>
                <a:cubicBezTo>
                  <a:pt x="818694" y="3003101"/>
                  <a:pt x="818336" y="3005429"/>
                  <a:pt x="817620" y="3007545"/>
                </a:cubicBezTo>
                <a:cubicBezTo>
                  <a:pt x="816904" y="3009661"/>
                  <a:pt x="815873" y="3011473"/>
                  <a:pt x="814527" y="3012982"/>
                </a:cubicBezTo>
                <a:cubicBezTo>
                  <a:pt x="813181" y="3014490"/>
                  <a:pt x="811543" y="3015662"/>
                  <a:pt x="809611" y="3016498"/>
                </a:cubicBezTo>
                <a:cubicBezTo>
                  <a:pt x="807680" y="3017333"/>
                  <a:pt x="805487" y="3017751"/>
                  <a:pt x="803035" y="3017751"/>
                </a:cubicBezTo>
                <a:cubicBezTo>
                  <a:pt x="800691" y="3017751"/>
                  <a:pt x="798591" y="3017388"/>
                  <a:pt x="796735" y="3016661"/>
                </a:cubicBezTo>
                <a:cubicBezTo>
                  <a:pt x="794880" y="3015933"/>
                  <a:pt x="793306" y="3014865"/>
                  <a:pt x="792014" y="3013454"/>
                </a:cubicBezTo>
                <a:cubicBezTo>
                  <a:pt x="790723" y="3012043"/>
                  <a:pt x="789736" y="3010296"/>
                  <a:pt x="789052" y="3008212"/>
                </a:cubicBezTo>
                <a:cubicBezTo>
                  <a:pt x="788368" y="3006129"/>
                  <a:pt x="788026" y="3003730"/>
                  <a:pt x="788026" y="3001017"/>
                </a:cubicBezTo>
                <a:cubicBezTo>
                  <a:pt x="788026" y="2998478"/>
                  <a:pt x="788385" y="2996161"/>
                  <a:pt x="789101" y="2994067"/>
                </a:cubicBezTo>
                <a:cubicBezTo>
                  <a:pt x="789817" y="2991972"/>
                  <a:pt x="790848" y="2990171"/>
                  <a:pt x="792194" y="2988662"/>
                </a:cubicBezTo>
                <a:cubicBezTo>
                  <a:pt x="793539" y="2987154"/>
                  <a:pt x="795178" y="2985982"/>
                  <a:pt x="797110" y="2985146"/>
                </a:cubicBezTo>
                <a:cubicBezTo>
                  <a:pt x="799041" y="2984311"/>
                  <a:pt x="801233" y="2983893"/>
                  <a:pt x="803686" y="2983893"/>
                </a:cubicBezTo>
                <a:close/>
                <a:moveTo>
                  <a:pt x="737011" y="2983893"/>
                </a:moveTo>
                <a:cubicBezTo>
                  <a:pt x="739290" y="2983893"/>
                  <a:pt x="741308" y="2984251"/>
                  <a:pt x="743067" y="2984967"/>
                </a:cubicBezTo>
                <a:cubicBezTo>
                  <a:pt x="744824" y="2985683"/>
                  <a:pt x="746306" y="2986698"/>
                  <a:pt x="747510" y="2988011"/>
                </a:cubicBezTo>
                <a:cubicBezTo>
                  <a:pt x="748715" y="2989324"/>
                  <a:pt x="749627" y="2990919"/>
                  <a:pt x="750245" y="2992797"/>
                </a:cubicBezTo>
                <a:cubicBezTo>
                  <a:pt x="750864" y="2994674"/>
                  <a:pt x="751173" y="2996774"/>
                  <a:pt x="751173" y="2999096"/>
                </a:cubicBezTo>
                <a:cubicBezTo>
                  <a:pt x="751173" y="2999900"/>
                  <a:pt x="751162" y="3000572"/>
                  <a:pt x="751140" y="3001115"/>
                </a:cubicBezTo>
                <a:cubicBezTo>
                  <a:pt x="751119" y="3001658"/>
                  <a:pt x="751086" y="3002168"/>
                  <a:pt x="751043" y="3002645"/>
                </a:cubicBezTo>
                <a:lnTo>
                  <a:pt x="728091" y="3002645"/>
                </a:lnTo>
                <a:cubicBezTo>
                  <a:pt x="728091" y="3005988"/>
                  <a:pt x="729024" y="3008554"/>
                  <a:pt x="730890" y="3010345"/>
                </a:cubicBezTo>
                <a:cubicBezTo>
                  <a:pt x="732757" y="3012135"/>
                  <a:pt x="735448" y="3013031"/>
                  <a:pt x="738964" y="3013031"/>
                </a:cubicBezTo>
                <a:cubicBezTo>
                  <a:pt x="739919" y="3013031"/>
                  <a:pt x="740874" y="3012993"/>
                  <a:pt x="741829" y="3012917"/>
                </a:cubicBezTo>
                <a:cubicBezTo>
                  <a:pt x="742784" y="3012841"/>
                  <a:pt x="743706" y="3012737"/>
                  <a:pt x="744596" y="3012607"/>
                </a:cubicBezTo>
                <a:cubicBezTo>
                  <a:pt x="745486" y="3012477"/>
                  <a:pt x="746338" y="3012331"/>
                  <a:pt x="747152" y="3012168"/>
                </a:cubicBezTo>
                <a:cubicBezTo>
                  <a:pt x="747966" y="3012005"/>
                  <a:pt x="748720" y="3011826"/>
                  <a:pt x="749415" y="3011631"/>
                </a:cubicBezTo>
                <a:lnTo>
                  <a:pt x="749415" y="3016286"/>
                </a:lnTo>
                <a:cubicBezTo>
                  <a:pt x="747874" y="3016720"/>
                  <a:pt x="746132" y="3017073"/>
                  <a:pt x="744190" y="3017344"/>
                </a:cubicBezTo>
                <a:cubicBezTo>
                  <a:pt x="742247" y="3017616"/>
                  <a:pt x="740234" y="3017751"/>
                  <a:pt x="738150" y="3017751"/>
                </a:cubicBezTo>
                <a:cubicBezTo>
                  <a:pt x="735351" y="3017751"/>
                  <a:pt x="732941" y="3017371"/>
                  <a:pt x="730923" y="3016612"/>
                </a:cubicBezTo>
                <a:cubicBezTo>
                  <a:pt x="728905" y="3015852"/>
                  <a:pt x="727250" y="3014751"/>
                  <a:pt x="725958" y="3013307"/>
                </a:cubicBezTo>
                <a:cubicBezTo>
                  <a:pt x="724667" y="3011864"/>
                  <a:pt x="723712" y="3010095"/>
                  <a:pt x="723093" y="3008001"/>
                </a:cubicBezTo>
                <a:cubicBezTo>
                  <a:pt x="722475" y="3005906"/>
                  <a:pt x="722165" y="3003535"/>
                  <a:pt x="722165" y="3000887"/>
                </a:cubicBezTo>
                <a:cubicBezTo>
                  <a:pt x="722165" y="2998586"/>
                  <a:pt x="722496" y="2996411"/>
                  <a:pt x="723158" y="2994360"/>
                </a:cubicBezTo>
                <a:cubicBezTo>
                  <a:pt x="723820" y="2992309"/>
                  <a:pt x="724786" y="2990507"/>
                  <a:pt x="726056" y="2988955"/>
                </a:cubicBezTo>
                <a:cubicBezTo>
                  <a:pt x="727325" y="2987403"/>
                  <a:pt x="728883" y="2986172"/>
                  <a:pt x="730728" y="2985260"/>
                </a:cubicBezTo>
                <a:cubicBezTo>
                  <a:pt x="732573" y="2984349"/>
                  <a:pt x="734667" y="2983893"/>
                  <a:pt x="737011" y="2983893"/>
                </a:cubicBezTo>
                <a:close/>
                <a:moveTo>
                  <a:pt x="703534" y="2983893"/>
                </a:moveTo>
                <a:cubicBezTo>
                  <a:pt x="706920" y="2983893"/>
                  <a:pt x="709486" y="2984989"/>
                  <a:pt x="711234" y="2987181"/>
                </a:cubicBezTo>
                <a:cubicBezTo>
                  <a:pt x="712981" y="2989373"/>
                  <a:pt x="713789" y="2992629"/>
                  <a:pt x="713659" y="2996948"/>
                </a:cubicBezTo>
                <a:lnTo>
                  <a:pt x="707929" y="2996948"/>
                </a:lnTo>
                <a:cubicBezTo>
                  <a:pt x="707994" y="2994083"/>
                  <a:pt x="707576" y="2992005"/>
                  <a:pt x="706676" y="2990713"/>
                </a:cubicBezTo>
                <a:cubicBezTo>
                  <a:pt x="705775" y="2989422"/>
                  <a:pt x="704456" y="2988776"/>
                  <a:pt x="702720" y="2988776"/>
                </a:cubicBezTo>
                <a:cubicBezTo>
                  <a:pt x="701960" y="2988776"/>
                  <a:pt x="701195" y="2988912"/>
                  <a:pt x="700425" y="2989183"/>
                </a:cubicBezTo>
                <a:cubicBezTo>
                  <a:pt x="699654" y="2989454"/>
                  <a:pt x="698862" y="2989889"/>
                  <a:pt x="698048" y="2990485"/>
                </a:cubicBezTo>
                <a:cubicBezTo>
                  <a:pt x="697234" y="2991082"/>
                  <a:pt x="696372" y="2991847"/>
                  <a:pt x="695460" y="2992781"/>
                </a:cubicBezTo>
                <a:cubicBezTo>
                  <a:pt x="694548" y="2993714"/>
                  <a:pt x="693572" y="2994842"/>
                  <a:pt x="692530" y="2996166"/>
                </a:cubicBezTo>
                <a:lnTo>
                  <a:pt x="692530" y="3017165"/>
                </a:lnTo>
                <a:lnTo>
                  <a:pt x="686800" y="3017165"/>
                </a:lnTo>
                <a:lnTo>
                  <a:pt x="686800" y="2984479"/>
                </a:lnTo>
                <a:lnTo>
                  <a:pt x="691976" y="2984479"/>
                </a:lnTo>
                <a:lnTo>
                  <a:pt x="692139" y="2990502"/>
                </a:lnTo>
                <a:cubicBezTo>
                  <a:pt x="694071" y="2988179"/>
                  <a:pt x="695976" y="2986497"/>
                  <a:pt x="697853" y="2985455"/>
                </a:cubicBezTo>
                <a:cubicBezTo>
                  <a:pt x="699730" y="2984414"/>
                  <a:pt x="701624" y="2983893"/>
                  <a:pt x="703534" y="2983893"/>
                </a:cubicBezTo>
                <a:close/>
                <a:moveTo>
                  <a:pt x="634840" y="2983893"/>
                </a:moveTo>
                <a:cubicBezTo>
                  <a:pt x="638204" y="2983893"/>
                  <a:pt x="640749" y="2984886"/>
                  <a:pt x="642475" y="2986872"/>
                </a:cubicBezTo>
                <a:cubicBezTo>
                  <a:pt x="644200" y="2988858"/>
                  <a:pt x="645063" y="2991847"/>
                  <a:pt x="645063" y="2995841"/>
                </a:cubicBezTo>
                <a:lnTo>
                  <a:pt x="645063" y="3017165"/>
                </a:lnTo>
                <a:lnTo>
                  <a:pt x="639398" y="3017165"/>
                </a:lnTo>
                <a:lnTo>
                  <a:pt x="639398" y="2996297"/>
                </a:lnTo>
                <a:cubicBezTo>
                  <a:pt x="639398" y="2993736"/>
                  <a:pt x="638921" y="2991842"/>
                  <a:pt x="637966" y="2990616"/>
                </a:cubicBezTo>
                <a:cubicBezTo>
                  <a:pt x="637011" y="2989389"/>
                  <a:pt x="635589" y="2988776"/>
                  <a:pt x="633701" y="2988776"/>
                </a:cubicBezTo>
                <a:cubicBezTo>
                  <a:pt x="633006" y="2988776"/>
                  <a:pt x="632328" y="2988879"/>
                  <a:pt x="631666" y="2989085"/>
                </a:cubicBezTo>
                <a:cubicBezTo>
                  <a:pt x="631004" y="2989292"/>
                  <a:pt x="630315" y="2989650"/>
                  <a:pt x="629599" y="2990160"/>
                </a:cubicBezTo>
                <a:cubicBezTo>
                  <a:pt x="628883" y="2990670"/>
                  <a:pt x="628107" y="2991359"/>
                  <a:pt x="627271" y="2992227"/>
                </a:cubicBezTo>
                <a:cubicBezTo>
                  <a:pt x="626436" y="2993095"/>
                  <a:pt x="625497" y="2994180"/>
                  <a:pt x="624455" y="2995483"/>
                </a:cubicBezTo>
                <a:lnTo>
                  <a:pt x="624455" y="3017165"/>
                </a:lnTo>
                <a:lnTo>
                  <a:pt x="618790" y="3017165"/>
                </a:lnTo>
                <a:lnTo>
                  <a:pt x="618790" y="2984479"/>
                </a:lnTo>
                <a:lnTo>
                  <a:pt x="623837" y="2984479"/>
                </a:lnTo>
                <a:lnTo>
                  <a:pt x="624064" y="2989753"/>
                </a:lnTo>
                <a:cubicBezTo>
                  <a:pt x="625019" y="2988624"/>
                  <a:pt x="625942" y="2987686"/>
                  <a:pt x="626832" y="2986937"/>
                </a:cubicBezTo>
                <a:cubicBezTo>
                  <a:pt x="627721" y="2986188"/>
                  <a:pt x="628595" y="2985586"/>
                  <a:pt x="629452" y="2985130"/>
                </a:cubicBezTo>
                <a:cubicBezTo>
                  <a:pt x="630310" y="2984674"/>
                  <a:pt x="631183" y="2984354"/>
                  <a:pt x="632073" y="2984169"/>
                </a:cubicBezTo>
                <a:cubicBezTo>
                  <a:pt x="632963" y="2983985"/>
                  <a:pt x="633885" y="2983893"/>
                  <a:pt x="634840" y="2983893"/>
                </a:cubicBezTo>
                <a:close/>
                <a:moveTo>
                  <a:pt x="565561" y="2983893"/>
                </a:moveTo>
                <a:cubicBezTo>
                  <a:pt x="567840" y="2983893"/>
                  <a:pt x="569858" y="2984251"/>
                  <a:pt x="571616" y="2984967"/>
                </a:cubicBezTo>
                <a:cubicBezTo>
                  <a:pt x="573374" y="2985683"/>
                  <a:pt x="574856" y="2986698"/>
                  <a:pt x="576060" y="2988011"/>
                </a:cubicBezTo>
                <a:cubicBezTo>
                  <a:pt x="577265" y="2989324"/>
                  <a:pt x="578177" y="2990919"/>
                  <a:pt x="578795" y="2992797"/>
                </a:cubicBezTo>
                <a:lnTo>
                  <a:pt x="579644" y="2998562"/>
                </a:lnTo>
                <a:lnTo>
                  <a:pt x="580283" y="2994360"/>
                </a:lnTo>
                <a:cubicBezTo>
                  <a:pt x="580945" y="2992309"/>
                  <a:pt x="581911" y="2990507"/>
                  <a:pt x="583181" y="2988955"/>
                </a:cubicBezTo>
                <a:cubicBezTo>
                  <a:pt x="584451" y="2987403"/>
                  <a:pt x="586008" y="2986172"/>
                  <a:pt x="587853" y="2985260"/>
                </a:cubicBezTo>
                <a:cubicBezTo>
                  <a:pt x="589697" y="2984349"/>
                  <a:pt x="591792" y="2983893"/>
                  <a:pt x="594136" y="2983893"/>
                </a:cubicBezTo>
                <a:cubicBezTo>
                  <a:pt x="596415" y="2983893"/>
                  <a:pt x="598433" y="2984251"/>
                  <a:pt x="600191" y="2984967"/>
                </a:cubicBezTo>
                <a:cubicBezTo>
                  <a:pt x="601949" y="2985683"/>
                  <a:pt x="603431" y="2986698"/>
                  <a:pt x="604635" y="2988011"/>
                </a:cubicBezTo>
                <a:cubicBezTo>
                  <a:pt x="605840" y="2989324"/>
                  <a:pt x="606751" y="2990919"/>
                  <a:pt x="607370" y="2992797"/>
                </a:cubicBezTo>
                <a:cubicBezTo>
                  <a:pt x="607989" y="2994674"/>
                  <a:pt x="608298" y="2996774"/>
                  <a:pt x="608298" y="2999096"/>
                </a:cubicBezTo>
                <a:cubicBezTo>
                  <a:pt x="608298" y="2999900"/>
                  <a:pt x="608287" y="3000572"/>
                  <a:pt x="608265" y="3001115"/>
                </a:cubicBezTo>
                <a:cubicBezTo>
                  <a:pt x="608244" y="3001658"/>
                  <a:pt x="608211" y="3002168"/>
                  <a:pt x="608168" y="3002645"/>
                </a:cubicBezTo>
                <a:lnTo>
                  <a:pt x="585215" y="3002645"/>
                </a:lnTo>
                <a:cubicBezTo>
                  <a:pt x="585215" y="3005988"/>
                  <a:pt x="586149" y="3008554"/>
                  <a:pt x="588015" y="3010345"/>
                </a:cubicBezTo>
                <a:cubicBezTo>
                  <a:pt x="589882" y="3012135"/>
                  <a:pt x="592573" y="3013031"/>
                  <a:pt x="596089" y="3013031"/>
                </a:cubicBezTo>
                <a:cubicBezTo>
                  <a:pt x="597044" y="3013031"/>
                  <a:pt x="597999" y="3012993"/>
                  <a:pt x="598954" y="3012917"/>
                </a:cubicBezTo>
                <a:cubicBezTo>
                  <a:pt x="599909" y="3012841"/>
                  <a:pt x="600831" y="3012737"/>
                  <a:pt x="601721" y="3012607"/>
                </a:cubicBezTo>
                <a:cubicBezTo>
                  <a:pt x="602611" y="3012477"/>
                  <a:pt x="603463" y="3012331"/>
                  <a:pt x="604277" y="3012168"/>
                </a:cubicBezTo>
                <a:cubicBezTo>
                  <a:pt x="605091" y="3012005"/>
                  <a:pt x="605845" y="3011826"/>
                  <a:pt x="606540" y="3011631"/>
                </a:cubicBezTo>
                <a:lnTo>
                  <a:pt x="606540" y="3016286"/>
                </a:lnTo>
                <a:cubicBezTo>
                  <a:pt x="604999" y="3016720"/>
                  <a:pt x="603257" y="3017073"/>
                  <a:pt x="601315" y="3017344"/>
                </a:cubicBezTo>
                <a:cubicBezTo>
                  <a:pt x="599372" y="3017616"/>
                  <a:pt x="597359" y="3017751"/>
                  <a:pt x="595275" y="3017751"/>
                </a:cubicBezTo>
                <a:cubicBezTo>
                  <a:pt x="592476" y="3017751"/>
                  <a:pt x="590066" y="3017371"/>
                  <a:pt x="588048" y="3016612"/>
                </a:cubicBezTo>
                <a:cubicBezTo>
                  <a:pt x="586030" y="3015852"/>
                  <a:pt x="584374" y="3014751"/>
                  <a:pt x="583083" y="3013307"/>
                </a:cubicBezTo>
                <a:cubicBezTo>
                  <a:pt x="581792" y="3011864"/>
                  <a:pt x="580837" y="3010095"/>
                  <a:pt x="580218" y="3008001"/>
                </a:cubicBezTo>
                <a:lnTo>
                  <a:pt x="579519" y="3002645"/>
                </a:lnTo>
                <a:lnTo>
                  <a:pt x="556641" y="3002645"/>
                </a:lnTo>
                <a:cubicBezTo>
                  <a:pt x="556641" y="3005988"/>
                  <a:pt x="557574" y="3008554"/>
                  <a:pt x="559440" y="3010345"/>
                </a:cubicBezTo>
                <a:cubicBezTo>
                  <a:pt x="561307" y="3012135"/>
                  <a:pt x="563998" y="3013031"/>
                  <a:pt x="567514" y="3013031"/>
                </a:cubicBezTo>
                <a:cubicBezTo>
                  <a:pt x="568469" y="3013031"/>
                  <a:pt x="569424" y="3012993"/>
                  <a:pt x="570379" y="3012917"/>
                </a:cubicBezTo>
                <a:cubicBezTo>
                  <a:pt x="571334" y="3012841"/>
                  <a:pt x="572257" y="3012737"/>
                  <a:pt x="573147" y="3012607"/>
                </a:cubicBezTo>
                <a:cubicBezTo>
                  <a:pt x="574036" y="3012477"/>
                  <a:pt x="574888" y="3012331"/>
                  <a:pt x="575702" y="3012168"/>
                </a:cubicBezTo>
                <a:cubicBezTo>
                  <a:pt x="576516" y="3012005"/>
                  <a:pt x="577270" y="3011826"/>
                  <a:pt x="577965" y="3011631"/>
                </a:cubicBezTo>
                <a:lnTo>
                  <a:pt x="577965" y="3016286"/>
                </a:lnTo>
                <a:cubicBezTo>
                  <a:pt x="576424" y="3016720"/>
                  <a:pt x="574682" y="3017073"/>
                  <a:pt x="572739" y="3017344"/>
                </a:cubicBezTo>
                <a:cubicBezTo>
                  <a:pt x="570797" y="3017616"/>
                  <a:pt x="568784" y="3017751"/>
                  <a:pt x="566700" y="3017751"/>
                </a:cubicBezTo>
                <a:cubicBezTo>
                  <a:pt x="563901" y="3017751"/>
                  <a:pt x="561491" y="3017371"/>
                  <a:pt x="559473" y="3016612"/>
                </a:cubicBezTo>
                <a:cubicBezTo>
                  <a:pt x="557454" y="3015852"/>
                  <a:pt x="555799" y="3014751"/>
                  <a:pt x="554508" y="3013307"/>
                </a:cubicBezTo>
                <a:cubicBezTo>
                  <a:pt x="553217" y="3011864"/>
                  <a:pt x="552262" y="3010095"/>
                  <a:pt x="551643" y="3008001"/>
                </a:cubicBezTo>
                <a:cubicBezTo>
                  <a:pt x="551025" y="3005906"/>
                  <a:pt x="550716" y="3003535"/>
                  <a:pt x="550716" y="3000887"/>
                </a:cubicBezTo>
                <a:cubicBezTo>
                  <a:pt x="550716" y="2998586"/>
                  <a:pt x="551046" y="2996411"/>
                  <a:pt x="551708" y="2994360"/>
                </a:cubicBezTo>
                <a:cubicBezTo>
                  <a:pt x="552370" y="2992309"/>
                  <a:pt x="553336" y="2990507"/>
                  <a:pt x="554606" y="2988955"/>
                </a:cubicBezTo>
                <a:cubicBezTo>
                  <a:pt x="555875" y="2987403"/>
                  <a:pt x="557433" y="2986172"/>
                  <a:pt x="559278" y="2985260"/>
                </a:cubicBezTo>
                <a:cubicBezTo>
                  <a:pt x="561123" y="2984349"/>
                  <a:pt x="563217" y="2983893"/>
                  <a:pt x="565561" y="2983893"/>
                </a:cubicBezTo>
                <a:close/>
                <a:moveTo>
                  <a:pt x="461925" y="2983893"/>
                </a:moveTo>
                <a:cubicBezTo>
                  <a:pt x="463206" y="2983893"/>
                  <a:pt x="464628" y="2983963"/>
                  <a:pt x="466190" y="2984104"/>
                </a:cubicBezTo>
                <a:cubicBezTo>
                  <a:pt x="467753" y="2984245"/>
                  <a:pt x="469381" y="2984490"/>
                  <a:pt x="471074" y="2984837"/>
                </a:cubicBezTo>
                <a:lnTo>
                  <a:pt x="471074" y="2989883"/>
                </a:lnTo>
                <a:cubicBezTo>
                  <a:pt x="469294" y="2989449"/>
                  <a:pt x="467606" y="2989129"/>
                  <a:pt x="466011" y="2988923"/>
                </a:cubicBezTo>
                <a:cubicBezTo>
                  <a:pt x="464416" y="2988717"/>
                  <a:pt x="463032" y="2988613"/>
                  <a:pt x="461860" y="2988613"/>
                </a:cubicBezTo>
                <a:cubicBezTo>
                  <a:pt x="460449" y="2988613"/>
                  <a:pt x="459261" y="2988722"/>
                  <a:pt x="458295" y="2988939"/>
                </a:cubicBezTo>
                <a:cubicBezTo>
                  <a:pt x="457330" y="2989156"/>
                  <a:pt x="456548" y="2989454"/>
                  <a:pt x="455951" y="2989834"/>
                </a:cubicBezTo>
                <a:cubicBezTo>
                  <a:pt x="455355" y="2990214"/>
                  <a:pt x="454926" y="2990659"/>
                  <a:pt x="454665" y="2991169"/>
                </a:cubicBezTo>
                <a:cubicBezTo>
                  <a:pt x="454405" y="2991679"/>
                  <a:pt x="454275" y="2992227"/>
                  <a:pt x="454275" y="2992813"/>
                </a:cubicBezTo>
                <a:cubicBezTo>
                  <a:pt x="454275" y="2993399"/>
                  <a:pt x="454389" y="2993931"/>
                  <a:pt x="454617" y="2994408"/>
                </a:cubicBezTo>
                <a:cubicBezTo>
                  <a:pt x="454845" y="2994886"/>
                  <a:pt x="455268" y="2995347"/>
                  <a:pt x="455886" y="2995792"/>
                </a:cubicBezTo>
                <a:cubicBezTo>
                  <a:pt x="456505" y="2996237"/>
                  <a:pt x="457367" y="2996682"/>
                  <a:pt x="458474" y="2997127"/>
                </a:cubicBezTo>
                <a:cubicBezTo>
                  <a:pt x="459581" y="2997572"/>
                  <a:pt x="461024" y="2998055"/>
                  <a:pt x="462804" y="2998576"/>
                </a:cubicBezTo>
                <a:cubicBezTo>
                  <a:pt x="464736" y="2999140"/>
                  <a:pt x="466364" y="2999731"/>
                  <a:pt x="467688" y="3000350"/>
                </a:cubicBezTo>
                <a:cubicBezTo>
                  <a:pt x="469012" y="3000968"/>
                  <a:pt x="470086" y="3001658"/>
                  <a:pt x="470911" y="3002417"/>
                </a:cubicBezTo>
                <a:cubicBezTo>
                  <a:pt x="471736" y="3003177"/>
                  <a:pt x="472327" y="3004034"/>
                  <a:pt x="472685" y="3004989"/>
                </a:cubicBezTo>
                <a:cubicBezTo>
                  <a:pt x="473043" y="3005944"/>
                  <a:pt x="473222" y="3007029"/>
                  <a:pt x="473222" y="3008245"/>
                </a:cubicBezTo>
                <a:cubicBezTo>
                  <a:pt x="473222" y="3009395"/>
                  <a:pt x="473027" y="3010426"/>
                  <a:pt x="472636" y="3011338"/>
                </a:cubicBezTo>
                <a:cubicBezTo>
                  <a:pt x="472246" y="3012249"/>
                  <a:pt x="471714" y="3013058"/>
                  <a:pt x="471041" y="3013763"/>
                </a:cubicBezTo>
                <a:cubicBezTo>
                  <a:pt x="470368" y="3014468"/>
                  <a:pt x="469587" y="3015071"/>
                  <a:pt x="468697" y="3015570"/>
                </a:cubicBezTo>
                <a:cubicBezTo>
                  <a:pt x="467807" y="3016069"/>
                  <a:pt x="466858" y="3016481"/>
                  <a:pt x="465848" y="3016807"/>
                </a:cubicBezTo>
                <a:cubicBezTo>
                  <a:pt x="464839" y="3017133"/>
                  <a:pt x="463803" y="3017371"/>
                  <a:pt x="462739" y="3017523"/>
                </a:cubicBezTo>
                <a:cubicBezTo>
                  <a:pt x="461676" y="3017675"/>
                  <a:pt x="460634" y="3017751"/>
                  <a:pt x="459614" y="3017751"/>
                </a:cubicBezTo>
                <a:cubicBezTo>
                  <a:pt x="457400" y="3017751"/>
                  <a:pt x="455365" y="3017653"/>
                  <a:pt x="453509" y="3017458"/>
                </a:cubicBezTo>
                <a:cubicBezTo>
                  <a:pt x="451654" y="3017263"/>
                  <a:pt x="449836" y="3016948"/>
                  <a:pt x="448057" y="3016514"/>
                </a:cubicBezTo>
                <a:lnTo>
                  <a:pt x="448057" y="3011305"/>
                </a:lnTo>
                <a:cubicBezTo>
                  <a:pt x="449966" y="3011848"/>
                  <a:pt x="451866" y="3012260"/>
                  <a:pt x="453754" y="3012542"/>
                </a:cubicBezTo>
                <a:cubicBezTo>
                  <a:pt x="455642" y="3012824"/>
                  <a:pt x="457519" y="3012965"/>
                  <a:pt x="459386" y="3012965"/>
                </a:cubicBezTo>
                <a:cubicBezTo>
                  <a:pt x="462099" y="3012965"/>
                  <a:pt x="464107" y="3012596"/>
                  <a:pt x="465409" y="3011858"/>
                </a:cubicBezTo>
                <a:cubicBezTo>
                  <a:pt x="466711" y="3011121"/>
                  <a:pt x="467362" y="3010068"/>
                  <a:pt x="467362" y="3008701"/>
                </a:cubicBezTo>
                <a:cubicBezTo>
                  <a:pt x="467362" y="3008115"/>
                  <a:pt x="467259" y="3007588"/>
                  <a:pt x="467053" y="3007122"/>
                </a:cubicBezTo>
                <a:cubicBezTo>
                  <a:pt x="466847" y="3006655"/>
                  <a:pt x="466472" y="3006210"/>
                  <a:pt x="465930" y="3005787"/>
                </a:cubicBezTo>
                <a:cubicBezTo>
                  <a:pt x="465387" y="3005364"/>
                  <a:pt x="464546" y="3004924"/>
                  <a:pt x="463407" y="3004468"/>
                </a:cubicBezTo>
                <a:cubicBezTo>
                  <a:pt x="462267" y="3004012"/>
                  <a:pt x="460710" y="3003492"/>
                  <a:pt x="458735" y="3002906"/>
                </a:cubicBezTo>
                <a:cubicBezTo>
                  <a:pt x="457259" y="3002471"/>
                  <a:pt x="455897" y="3001978"/>
                  <a:pt x="454649" y="3001424"/>
                </a:cubicBezTo>
                <a:cubicBezTo>
                  <a:pt x="453401" y="3000871"/>
                  <a:pt x="452321" y="3000214"/>
                  <a:pt x="451410" y="2999455"/>
                </a:cubicBezTo>
                <a:cubicBezTo>
                  <a:pt x="450498" y="2998695"/>
                  <a:pt x="449782" y="2997805"/>
                  <a:pt x="449261" y="2996785"/>
                </a:cubicBezTo>
                <a:cubicBezTo>
                  <a:pt x="448740" y="2995765"/>
                  <a:pt x="448480" y="2994560"/>
                  <a:pt x="448480" y="2993171"/>
                </a:cubicBezTo>
                <a:cubicBezTo>
                  <a:pt x="448480" y="2992260"/>
                  <a:pt x="448691" y="2991261"/>
                  <a:pt x="449115" y="2990176"/>
                </a:cubicBezTo>
                <a:cubicBezTo>
                  <a:pt x="449538" y="2989091"/>
                  <a:pt x="450259" y="2988082"/>
                  <a:pt x="451279" y="2987148"/>
                </a:cubicBezTo>
                <a:cubicBezTo>
                  <a:pt x="452300" y="2986215"/>
                  <a:pt x="453678" y="2985439"/>
                  <a:pt x="455414" y="2984821"/>
                </a:cubicBezTo>
                <a:cubicBezTo>
                  <a:pt x="457150" y="2984202"/>
                  <a:pt x="459321" y="2983893"/>
                  <a:pt x="461925" y="2983893"/>
                </a:cubicBezTo>
                <a:close/>
                <a:moveTo>
                  <a:pt x="422556" y="2983893"/>
                </a:moveTo>
                <a:cubicBezTo>
                  <a:pt x="424531" y="2983893"/>
                  <a:pt x="426310" y="2984110"/>
                  <a:pt x="427895" y="2984544"/>
                </a:cubicBezTo>
                <a:cubicBezTo>
                  <a:pt x="429479" y="2984978"/>
                  <a:pt x="430819" y="2985640"/>
                  <a:pt x="431916" y="2986530"/>
                </a:cubicBezTo>
                <a:cubicBezTo>
                  <a:pt x="433012" y="2987420"/>
                  <a:pt x="433853" y="2988537"/>
                  <a:pt x="434439" y="2989883"/>
                </a:cubicBezTo>
                <a:cubicBezTo>
                  <a:pt x="435025" y="2991229"/>
                  <a:pt x="435318" y="2992813"/>
                  <a:pt x="435318" y="2994636"/>
                </a:cubicBezTo>
                <a:lnTo>
                  <a:pt x="435318" y="3017165"/>
                </a:lnTo>
                <a:lnTo>
                  <a:pt x="430239" y="3017165"/>
                </a:lnTo>
                <a:lnTo>
                  <a:pt x="430109" y="3012770"/>
                </a:lnTo>
                <a:cubicBezTo>
                  <a:pt x="428329" y="3014528"/>
                  <a:pt x="426522" y="3015798"/>
                  <a:pt x="424688" y="3016579"/>
                </a:cubicBezTo>
                <a:cubicBezTo>
                  <a:pt x="422854" y="3017360"/>
                  <a:pt x="420928" y="3017751"/>
                  <a:pt x="418909" y="3017751"/>
                </a:cubicBezTo>
                <a:cubicBezTo>
                  <a:pt x="417043" y="3017751"/>
                  <a:pt x="415448" y="3017512"/>
                  <a:pt x="414124" y="3017035"/>
                </a:cubicBezTo>
                <a:cubicBezTo>
                  <a:pt x="412800" y="3016557"/>
                  <a:pt x="411709" y="3015901"/>
                  <a:pt x="410852" y="3015065"/>
                </a:cubicBezTo>
                <a:cubicBezTo>
                  <a:pt x="409995" y="3014230"/>
                  <a:pt x="409365" y="3013248"/>
                  <a:pt x="408964" y="3012119"/>
                </a:cubicBezTo>
                <a:cubicBezTo>
                  <a:pt x="408562" y="3010990"/>
                  <a:pt x="408361" y="3009764"/>
                  <a:pt x="408361" y="3008440"/>
                </a:cubicBezTo>
                <a:cubicBezTo>
                  <a:pt x="408361" y="3005163"/>
                  <a:pt x="409582" y="3002596"/>
                  <a:pt x="412024" y="3000741"/>
                </a:cubicBezTo>
                <a:cubicBezTo>
                  <a:pt x="414465" y="2998885"/>
                  <a:pt x="418074" y="2997957"/>
                  <a:pt x="422849" y="2997957"/>
                </a:cubicBezTo>
                <a:lnTo>
                  <a:pt x="429620" y="2997957"/>
                </a:lnTo>
                <a:lnTo>
                  <a:pt x="429620" y="2995092"/>
                </a:lnTo>
                <a:cubicBezTo>
                  <a:pt x="429620" y="2993160"/>
                  <a:pt x="429002" y="2991614"/>
                  <a:pt x="427765" y="2990453"/>
                </a:cubicBezTo>
                <a:cubicBezTo>
                  <a:pt x="426528" y="2989292"/>
                  <a:pt x="424639" y="2988711"/>
                  <a:pt x="422100" y="2988711"/>
                </a:cubicBezTo>
                <a:cubicBezTo>
                  <a:pt x="420255" y="2988711"/>
                  <a:pt x="418437" y="2988917"/>
                  <a:pt x="416647" y="2989330"/>
                </a:cubicBezTo>
                <a:cubicBezTo>
                  <a:pt x="414856" y="2989742"/>
                  <a:pt x="413006" y="2990328"/>
                  <a:pt x="411096" y="2991088"/>
                </a:cubicBezTo>
                <a:lnTo>
                  <a:pt x="411096" y="2985976"/>
                </a:lnTo>
                <a:cubicBezTo>
                  <a:pt x="411812" y="2985716"/>
                  <a:pt x="412610" y="2985461"/>
                  <a:pt x="413489" y="2985211"/>
                </a:cubicBezTo>
                <a:cubicBezTo>
                  <a:pt x="414368" y="2984962"/>
                  <a:pt x="415296" y="2984739"/>
                  <a:pt x="416272" y="2984544"/>
                </a:cubicBezTo>
                <a:cubicBezTo>
                  <a:pt x="417249" y="2984349"/>
                  <a:pt x="418269" y="2984191"/>
                  <a:pt x="419332" y="2984072"/>
                </a:cubicBezTo>
                <a:cubicBezTo>
                  <a:pt x="420396" y="2983952"/>
                  <a:pt x="421471" y="2983893"/>
                  <a:pt x="422556" y="2983893"/>
                </a:cubicBezTo>
                <a:close/>
                <a:moveTo>
                  <a:pt x="317911" y="2983893"/>
                </a:moveTo>
                <a:cubicBezTo>
                  <a:pt x="320190" y="2983893"/>
                  <a:pt x="322208" y="2984251"/>
                  <a:pt x="323966" y="2984967"/>
                </a:cubicBezTo>
                <a:cubicBezTo>
                  <a:pt x="325724" y="2985683"/>
                  <a:pt x="327206" y="2986698"/>
                  <a:pt x="328410" y="2988011"/>
                </a:cubicBezTo>
                <a:cubicBezTo>
                  <a:pt x="329615" y="2989324"/>
                  <a:pt x="330526" y="2990919"/>
                  <a:pt x="331145" y="2992797"/>
                </a:cubicBezTo>
                <a:cubicBezTo>
                  <a:pt x="331764" y="2994674"/>
                  <a:pt x="332073" y="2996774"/>
                  <a:pt x="332073" y="2999096"/>
                </a:cubicBezTo>
                <a:cubicBezTo>
                  <a:pt x="332073" y="2999900"/>
                  <a:pt x="332062" y="3000572"/>
                  <a:pt x="332040" y="3001115"/>
                </a:cubicBezTo>
                <a:cubicBezTo>
                  <a:pt x="332019" y="3001658"/>
                  <a:pt x="331986" y="3002168"/>
                  <a:pt x="331943" y="3002645"/>
                </a:cubicBezTo>
                <a:lnTo>
                  <a:pt x="308991" y="3002645"/>
                </a:lnTo>
                <a:cubicBezTo>
                  <a:pt x="308991" y="3005988"/>
                  <a:pt x="309924" y="3008554"/>
                  <a:pt x="311790" y="3010345"/>
                </a:cubicBezTo>
                <a:cubicBezTo>
                  <a:pt x="313657" y="3012135"/>
                  <a:pt x="316348" y="3013031"/>
                  <a:pt x="319864" y="3013031"/>
                </a:cubicBezTo>
                <a:cubicBezTo>
                  <a:pt x="320819" y="3013031"/>
                  <a:pt x="321774" y="3012993"/>
                  <a:pt x="322729" y="3012917"/>
                </a:cubicBezTo>
                <a:cubicBezTo>
                  <a:pt x="323684" y="3012841"/>
                  <a:pt x="324607" y="3012737"/>
                  <a:pt x="325497" y="3012607"/>
                </a:cubicBezTo>
                <a:cubicBezTo>
                  <a:pt x="326386" y="3012477"/>
                  <a:pt x="327238" y="3012331"/>
                  <a:pt x="328052" y="3012168"/>
                </a:cubicBezTo>
                <a:cubicBezTo>
                  <a:pt x="328866" y="3012005"/>
                  <a:pt x="329620" y="3011826"/>
                  <a:pt x="330315" y="3011631"/>
                </a:cubicBezTo>
                <a:lnTo>
                  <a:pt x="330315" y="3016286"/>
                </a:lnTo>
                <a:cubicBezTo>
                  <a:pt x="328774" y="3016720"/>
                  <a:pt x="327032" y="3017073"/>
                  <a:pt x="325090" y="3017344"/>
                </a:cubicBezTo>
                <a:cubicBezTo>
                  <a:pt x="323147" y="3017616"/>
                  <a:pt x="321134" y="3017751"/>
                  <a:pt x="319051" y="3017751"/>
                </a:cubicBezTo>
                <a:cubicBezTo>
                  <a:pt x="316251" y="3017751"/>
                  <a:pt x="313842" y="3017371"/>
                  <a:pt x="311823" y="3016612"/>
                </a:cubicBezTo>
                <a:cubicBezTo>
                  <a:pt x="309805" y="3015852"/>
                  <a:pt x="308150" y="3014751"/>
                  <a:pt x="306858" y="3013307"/>
                </a:cubicBezTo>
                <a:cubicBezTo>
                  <a:pt x="305567" y="3011864"/>
                  <a:pt x="304612" y="3010095"/>
                  <a:pt x="303993" y="3008001"/>
                </a:cubicBezTo>
                <a:cubicBezTo>
                  <a:pt x="303375" y="3005906"/>
                  <a:pt x="303065" y="3003535"/>
                  <a:pt x="303065" y="3000887"/>
                </a:cubicBezTo>
                <a:cubicBezTo>
                  <a:pt x="303065" y="2998586"/>
                  <a:pt x="303396" y="2996411"/>
                  <a:pt x="304058" y="2994360"/>
                </a:cubicBezTo>
                <a:cubicBezTo>
                  <a:pt x="304720" y="2992309"/>
                  <a:pt x="305686" y="2990507"/>
                  <a:pt x="306956" y="2988955"/>
                </a:cubicBezTo>
                <a:cubicBezTo>
                  <a:pt x="308226" y="2987403"/>
                  <a:pt x="309783" y="2986172"/>
                  <a:pt x="311628" y="2985260"/>
                </a:cubicBezTo>
                <a:cubicBezTo>
                  <a:pt x="313473" y="2984349"/>
                  <a:pt x="315567" y="2983893"/>
                  <a:pt x="317911" y="2983893"/>
                </a:cubicBezTo>
                <a:close/>
                <a:moveTo>
                  <a:pt x="251236" y="2983893"/>
                </a:moveTo>
                <a:cubicBezTo>
                  <a:pt x="253580" y="2983893"/>
                  <a:pt x="255680" y="2984256"/>
                  <a:pt x="257536" y="2984983"/>
                </a:cubicBezTo>
                <a:cubicBezTo>
                  <a:pt x="259391" y="2985710"/>
                  <a:pt x="260965" y="2986774"/>
                  <a:pt x="262256" y="2988174"/>
                </a:cubicBezTo>
                <a:cubicBezTo>
                  <a:pt x="263548" y="2989574"/>
                  <a:pt x="264535" y="2991316"/>
                  <a:pt x="265219" y="2993399"/>
                </a:cubicBezTo>
                <a:cubicBezTo>
                  <a:pt x="265903" y="2995483"/>
                  <a:pt x="266244" y="2997870"/>
                  <a:pt x="266244" y="3000561"/>
                </a:cubicBezTo>
                <a:cubicBezTo>
                  <a:pt x="266244" y="3003101"/>
                  <a:pt x="265886" y="3005429"/>
                  <a:pt x="265170" y="3007545"/>
                </a:cubicBezTo>
                <a:cubicBezTo>
                  <a:pt x="264454" y="3009661"/>
                  <a:pt x="263423" y="3011473"/>
                  <a:pt x="262077" y="3012982"/>
                </a:cubicBezTo>
                <a:cubicBezTo>
                  <a:pt x="260732" y="3014490"/>
                  <a:pt x="259093" y="3015662"/>
                  <a:pt x="257161" y="3016498"/>
                </a:cubicBezTo>
                <a:cubicBezTo>
                  <a:pt x="255230" y="3017333"/>
                  <a:pt x="253038" y="3017751"/>
                  <a:pt x="250585" y="3017751"/>
                </a:cubicBezTo>
                <a:cubicBezTo>
                  <a:pt x="248241" y="3017751"/>
                  <a:pt x="246141" y="3017388"/>
                  <a:pt x="244285" y="3016661"/>
                </a:cubicBezTo>
                <a:cubicBezTo>
                  <a:pt x="242430" y="3015933"/>
                  <a:pt x="240856" y="3014865"/>
                  <a:pt x="239565" y="3013454"/>
                </a:cubicBezTo>
                <a:cubicBezTo>
                  <a:pt x="238273" y="3012043"/>
                  <a:pt x="237286" y="3010296"/>
                  <a:pt x="236602" y="3008212"/>
                </a:cubicBezTo>
                <a:cubicBezTo>
                  <a:pt x="235918" y="3006129"/>
                  <a:pt x="235577" y="3003730"/>
                  <a:pt x="235577" y="3001017"/>
                </a:cubicBezTo>
                <a:cubicBezTo>
                  <a:pt x="235577" y="2998478"/>
                  <a:pt x="235935" y="2996161"/>
                  <a:pt x="236651" y="2994067"/>
                </a:cubicBezTo>
                <a:cubicBezTo>
                  <a:pt x="237367" y="2991972"/>
                  <a:pt x="238398" y="2990171"/>
                  <a:pt x="239744" y="2988662"/>
                </a:cubicBezTo>
                <a:cubicBezTo>
                  <a:pt x="241089" y="2987154"/>
                  <a:pt x="242728" y="2985982"/>
                  <a:pt x="244660" y="2985146"/>
                </a:cubicBezTo>
                <a:cubicBezTo>
                  <a:pt x="246591" y="2984311"/>
                  <a:pt x="248783" y="2983893"/>
                  <a:pt x="251236" y="2983893"/>
                </a:cubicBezTo>
                <a:close/>
                <a:moveTo>
                  <a:pt x="151084" y="2983893"/>
                </a:moveTo>
                <a:cubicBezTo>
                  <a:pt x="154470" y="2983893"/>
                  <a:pt x="157036" y="2984989"/>
                  <a:pt x="158784" y="2987181"/>
                </a:cubicBezTo>
                <a:cubicBezTo>
                  <a:pt x="160531" y="2989373"/>
                  <a:pt x="161339" y="2992629"/>
                  <a:pt x="161209" y="2996948"/>
                </a:cubicBezTo>
                <a:lnTo>
                  <a:pt x="155479" y="2996948"/>
                </a:lnTo>
                <a:cubicBezTo>
                  <a:pt x="155544" y="2994083"/>
                  <a:pt x="155126" y="2992005"/>
                  <a:pt x="154226" y="2990713"/>
                </a:cubicBezTo>
                <a:cubicBezTo>
                  <a:pt x="153325" y="2989422"/>
                  <a:pt x="152006" y="2988776"/>
                  <a:pt x="150270" y="2988776"/>
                </a:cubicBezTo>
                <a:cubicBezTo>
                  <a:pt x="149510" y="2988776"/>
                  <a:pt x="148745" y="2988912"/>
                  <a:pt x="147975" y="2989183"/>
                </a:cubicBezTo>
                <a:cubicBezTo>
                  <a:pt x="147204" y="2989454"/>
                  <a:pt x="146412" y="2989889"/>
                  <a:pt x="145598" y="2990485"/>
                </a:cubicBezTo>
                <a:cubicBezTo>
                  <a:pt x="144784" y="2991082"/>
                  <a:pt x="143922" y="2991847"/>
                  <a:pt x="143010" y="2992781"/>
                </a:cubicBezTo>
                <a:cubicBezTo>
                  <a:pt x="142098" y="2993714"/>
                  <a:pt x="141122" y="2994842"/>
                  <a:pt x="140080" y="2996166"/>
                </a:cubicBezTo>
                <a:lnTo>
                  <a:pt x="140080" y="3017165"/>
                </a:lnTo>
                <a:lnTo>
                  <a:pt x="134350" y="3017165"/>
                </a:lnTo>
                <a:lnTo>
                  <a:pt x="134350" y="2984479"/>
                </a:lnTo>
                <a:lnTo>
                  <a:pt x="139527" y="2984479"/>
                </a:lnTo>
                <a:lnTo>
                  <a:pt x="139689" y="2990502"/>
                </a:lnTo>
                <a:cubicBezTo>
                  <a:pt x="141621" y="2988179"/>
                  <a:pt x="143526" y="2986497"/>
                  <a:pt x="145403" y="2985455"/>
                </a:cubicBezTo>
                <a:cubicBezTo>
                  <a:pt x="147280" y="2984414"/>
                  <a:pt x="149174" y="2983893"/>
                  <a:pt x="151084" y="2983893"/>
                </a:cubicBezTo>
                <a:close/>
                <a:moveTo>
                  <a:pt x="70261" y="2983893"/>
                </a:moveTo>
                <a:cubicBezTo>
                  <a:pt x="72605" y="2983893"/>
                  <a:pt x="74705" y="2984256"/>
                  <a:pt x="76561" y="2984983"/>
                </a:cubicBezTo>
                <a:cubicBezTo>
                  <a:pt x="78416" y="2985710"/>
                  <a:pt x="79990" y="2986774"/>
                  <a:pt x="81281" y="2988174"/>
                </a:cubicBezTo>
                <a:cubicBezTo>
                  <a:pt x="82573" y="2989574"/>
                  <a:pt x="83560" y="2991316"/>
                  <a:pt x="84244" y="2993399"/>
                </a:cubicBezTo>
                <a:cubicBezTo>
                  <a:pt x="84928" y="2995483"/>
                  <a:pt x="85269" y="2997870"/>
                  <a:pt x="85269" y="3000561"/>
                </a:cubicBezTo>
                <a:cubicBezTo>
                  <a:pt x="85269" y="3003101"/>
                  <a:pt x="84911" y="3005429"/>
                  <a:pt x="84195" y="3007545"/>
                </a:cubicBezTo>
                <a:cubicBezTo>
                  <a:pt x="83479" y="3009661"/>
                  <a:pt x="82448" y="3011473"/>
                  <a:pt x="81102" y="3012982"/>
                </a:cubicBezTo>
                <a:cubicBezTo>
                  <a:pt x="79757" y="3014490"/>
                  <a:pt x="78118" y="3015662"/>
                  <a:pt x="76186" y="3016498"/>
                </a:cubicBezTo>
                <a:cubicBezTo>
                  <a:pt x="74255" y="3017333"/>
                  <a:pt x="72062" y="3017751"/>
                  <a:pt x="69610" y="3017751"/>
                </a:cubicBezTo>
                <a:cubicBezTo>
                  <a:pt x="67266" y="3017751"/>
                  <a:pt x="65166" y="3017388"/>
                  <a:pt x="63310" y="3016661"/>
                </a:cubicBezTo>
                <a:cubicBezTo>
                  <a:pt x="61455" y="3015933"/>
                  <a:pt x="59881" y="3014865"/>
                  <a:pt x="58590" y="3013454"/>
                </a:cubicBezTo>
                <a:cubicBezTo>
                  <a:pt x="57298" y="3012043"/>
                  <a:pt x="56311" y="3010296"/>
                  <a:pt x="55627" y="3008212"/>
                </a:cubicBezTo>
                <a:cubicBezTo>
                  <a:pt x="54943" y="3006129"/>
                  <a:pt x="54601" y="3003730"/>
                  <a:pt x="54601" y="3001017"/>
                </a:cubicBezTo>
                <a:cubicBezTo>
                  <a:pt x="54601" y="2998478"/>
                  <a:pt x="54960" y="2996161"/>
                  <a:pt x="55676" y="2994067"/>
                </a:cubicBezTo>
                <a:cubicBezTo>
                  <a:pt x="56392" y="2991972"/>
                  <a:pt x="57423" y="2990171"/>
                  <a:pt x="58769" y="2988662"/>
                </a:cubicBezTo>
                <a:cubicBezTo>
                  <a:pt x="60114" y="2987154"/>
                  <a:pt x="61753" y="2985982"/>
                  <a:pt x="63685" y="2985146"/>
                </a:cubicBezTo>
                <a:cubicBezTo>
                  <a:pt x="65616" y="2984311"/>
                  <a:pt x="67808" y="2983893"/>
                  <a:pt x="70261" y="2983893"/>
                </a:cubicBezTo>
                <a:close/>
                <a:moveTo>
                  <a:pt x="1035481" y="2974614"/>
                </a:moveTo>
                <a:lnTo>
                  <a:pt x="1066539" y="2974614"/>
                </a:lnTo>
                <a:lnTo>
                  <a:pt x="1066539" y="2979563"/>
                </a:lnTo>
                <a:lnTo>
                  <a:pt x="1053940" y="2979563"/>
                </a:lnTo>
                <a:lnTo>
                  <a:pt x="1053940" y="3017165"/>
                </a:lnTo>
                <a:lnTo>
                  <a:pt x="1048080" y="3017165"/>
                </a:lnTo>
                <a:lnTo>
                  <a:pt x="1048080" y="2979563"/>
                </a:lnTo>
                <a:lnTo>
                  <a:pt x="1035481" y="2979563"/>
                </a:lnTo>
                <a:close/>
                <a:moveTo>
                  <a:pt x="13506" y="2974614"/>
                </a:moveTo>
                <a:lnTo>
                  <a:pt x="20506" y="2974614"/>
                </a:lnTo>
                <a:lnTo>
                  <a:pt x="28970" y="2990176"/>
                </a:lnTo>
                <a:lnTo>
                  <a:pt x="32096" y="2996427"/>
                </a:lnTo>
                <a:lnTo>
                  <a:pt x="34961" y="2990762"/>
                </a:lnTo>
                <a:lnTo>
                  <a:pt x="43523" y="2974614"/>
                </a:lnTo>
                <a:lnTo>
                  <a:pt x="50165" y="2974614"/>
                </a:lnTo>
                <a:lnTo>
                  <a:pt x="34765" y="3001961"/>
                </a:lnTo>
                <a:lnTo>
                  <a:pt x="34765" y="3017165"/>
                </a:lnTo>
                <a:lnTo>
                  <a:pt x="28905" y="3017165"/>
                </a:lnTo>
                <a:lnTo>
                  <a:pt x="28905" y="3001831"/>
                </a:lnTo>
                <a:close/>
                <a:moveTo>
                  <a:pt x="1611520" y="2974028"/>
                </a:moveTo>
                <a:lnTo>
                  <a:pt x="1611520" y="2984479"/>
                </a:lnTo>
                <a:lnTo>
                  <a:pt x="1626203" y="2984479"/>
                </a:lnTo>
                <a:lnTo>
                  <a:pt x="1626203" y="2989232"/>
                </a:lnTo>
                <a:lnTo>
                  <a:pt x="1611520" y="2989232"/>
                </a:lnTo>
                <a:lnTo>
                  <a:pt x="1611520" y="3005836"/>
                </a:lnTo>
                <a:cubicBezTo>
                  <a:pt x="1611520" y="3008180"/>
                  <a:pt x="1612144" y="3009932"/>
                  <a:pt x="1613392" y="3011093"/>
                </a:cubicBezTo>
                <a:cubicBezTo>
                  <a:pt x="1614640" y="3012255"/>
                  <a:pt x="1616480" y="3012835"/>
                  <a:pt x="1618910" y="3012835"/>
                </a:cubicBezTo>
                <a:cubicBezTo>
                  <a:pt x="1619952" y="3012835"/>
                  <a:pt x="1621092" y="3012754"/>
                  <a:pt x="1622329" y="3012591"/>
                </a:cubicBezTo>
                <a:cubicBezTo>
                  <a:pt x="1623566" y="3012428"/>
                  <a:pt x="1624857" y="3012173"/>
                  <a:pt x="1626203" y="3011826"/>
                </a:cubicBezTo>
                <a:lnTo>
                  <a:pt x="1626203" y="3016709"/>
                </a:lnTo>
                <a:cubicBezTo>
                  <a:pt x="1624922" y="3017035"/>
                  <a:pt x="1623599" y="3017268"/>
                  <a:pt x="1622231" y="3017409"/>
                </a:cubicBezTo>
                <a:cubicBezTo>
                  <a:pt x="1620864" y="3017550"/>
                  <a:pt x="1619475" y="3017621"/>
                  <a:pt x="1618064" y="3017621"/>
                </a:cubicBezTo>
                <a:cubicBezTo>
                  <a:pt x="1613962" y="3017621"/>
                  <a:pt x="1610902" y="3016693"/>
                  <a:pt x="1608883" y="3014837"/>
                </a:cubicBezTo>
                <a:cubicBezTo>
                  <a:pt x="1606865" y="3012982"/>
                  <a:pt x="1605855" y="3010133"/>
                  <a:pt x="1605855" y="3006291"/>
                </a:cubicBezTo>
                <a:lnTo>
                  <a:pt x="1605855" y="2989232"/>
                </a:lnTo>
                <a:lnTo>
                  <a:pt x="1596707" y="2989232"/>
                </a:lnTo>
                <a:lnTo>
                  <a:pt x="1596707" y="2984479"/>
                </a:lnTo>
                <a:lnTo>
                  <a:pt x="1605855" y="2984479"/>
                </a:lnTo>
                <a:lnTo>
                  <a:pt x="1605855" y="2975493"/>
                </a:lnTo>
                <a:close/>
                <a:moveTo>
                  <a:pt x="278020" y="2974028"/>
                </a:moveTo>
                <a:lnTo>
                  <a:pt x="278020" y="2984479"/>
                </a:lnTo>
                <a:lnTo>
                  <a:pt x="292703" y="2984479"/>
                </a:lnTo>
                <a:lnTo>
                  <a:pt x="292703" y="2989232"/>
                </a:lnTo>
                <a:lnTo>
                  <a:pt x="278020" y="2989232"/>
                </a:lnTo>
                <a:lnTo>
                  <a:pt x="278020" y="3005836"/>
                </a:lnTo>
                <a:cubicBezTo>
                  <a:pt x="278020" y="3008180"/>
                  <a:pt x="278644" y="3009932"/>
                  <a:pt x="279892" y="3011093"/>
                </a:cubicBezTo>
                <a:cubicBezTo>
                  <a:pt x="281140" y="3012255"/>
                  <a:pt x="282980" y="3012835"/>
                  <a:pt x="285411" y="3012835"/>
                </a:cubicBezTo>
                <a:cubicBezTo>
                  <a:pt x="286453" y="3012835"/>
                  <a:pt x="287592" y="3012754"/>
                  <a:pt x="288829" y="3012591"/>
                </a:cubicBezTo>
                <a:cubicBezTo>
                  <a:pt x="290066" y="3012428"/>
                  <a:pt x="291358" y="3012173"/>
                  <a:pt x="292703" y="3011826"/>
                </a:cubicBezTo>
                <a:lnTo>
                  <a:pt x="292703" y="3016709"/>
                </a:lnTo>
                <a:cubicBezTo>
                  <a:pt x="291423" y="3017035"/>
                  <a:pt x="290099" y="3017268"/>
                  <a:pt x="288731" y="3017409"/>
                </a:cubicBezTo>
                <a:cubicBezTo>
                  <a:pt x="287364" y="3017550"/>
                  <a:pt x="285975" y="3017621"/>
                  <a:pt x="284564" y="3017621"/>
                </a:cubicBezTo>
                <a:cubicBezTo>
                  <a:pt x="280462" y="3017621"/>
                  <a:pt x="277402" y="3016693"/>
                  <a:pt x="275383" y="3014837"/>
                </a:cubicBezTo>
                <a:cubicBezTo>
                  <a:pt x="273365" y="3012982"/>
                  <a:pt x="272356" y="3010133"/>
                  <a:pt x="272356" y="3006291"/>
                </a:cubicBezTo>
                <a:lnTo>
                  <a:pt x="272356" y="2989232"/>
                </a:lnTo>
                <a:lnTo>
                  <a:pt x="263207" y="2989232"/>
                </a:lnTo>
                <a:lnTo>
                  <a:pt x="263207" y="2984479"/>
                </a:lnTo>
                <a:lnTo>
                  <a:pt x="272356" y="2984479"/>
                </a:lnTo>
                <a:lnTo>
                  <a:pt x="272356" y="2975493"/>
                </a:lnTo>
                <a:close/>
                <a:moveTo>
                  <a:pt x="1742819" y="2971163"/>
                </a:moveTo>
                <a:lnTo>
                  <a:pt x="1749689" y="2971163"/>
                </a:lnTo>
                <a:lnTo>
                  <a:pt x="1748810" y="3004696"/>
                </a:lnTo>
                <a:lnTo>
                  <a:pt x="1743796" y="3004696"/>
                </a:lnTo>
                <a:close/>
                <a:moveTo>
                  <a:pt x="1181481" y="2971163"/>
                </a:moveTo>
                <a:lnTo>
                  <a:pt x="1187146" y="2971163"/>
                </a:lnTo>
                <a:lnTo>
                  <a:pt x="1187146" y="2999422"/>
                </a:lnTo>
                <a:lnTo>
                  <a:pt x="1201829" y="2984479"/>
                </a:lnTo>
                <a:lnTo>
                  <a:pt x="1209317" y="2984479"/>
                </a:lnTo>
                <a:lnTo>
                  <a:pt x="1193983" y="2999552"/>
                </a:lnTo>
                <a:lnTo>
                  <a:pt x="1210163" y="3017165"/>
                </a:lnTo>
                <a:lnTo>
                  <a:pt x="1202382" y="3017165"/>
                </a:lnTo>
                <a:lnTo>
                  <a:pt x="1187146" y="2999650"/>
                </a:lnTo>
                <a:lnTo>
                  <a:pt x="1187146" y="3017165"/>
                </a:lnTo>
                <a:lnTo>
                  <a:pt x="1181481" y="3017165"/>
                </a:lnTo>
                <a:close/>
                <a:moveTo>
                  <a:pt x="1075990" y="2971163"/>
                </a:moveTo>
                <a:lnTo>
                  <a:pt x="1081655" y="2971163"/>
                </a:lnTo>
                <a:lnTo>
                  <a:pt x="1081655" y="2984479"/>
                </a:lnTo>
                <a:lnTo>
                  <a:pt x="1081459" y="2989623"/>
                </a:lnTo>
                <a:cubicBezTo>
                  <a:pt x="1082349" y="2988559"/>
                  <a:pt x="1083223" y="2987664"/>
                  <a:pt x="1084080" y="2986937"/>
                </a:cubicBezTo>
                <a:cubicBezTo>
                  <a:pt x="1084938" y="2986210"/>
                  <a:pt x="1085795" y="2985618"/>
                  <a:pt x="1086652" y="2985162"/>
                </a:cubicBezTo>
                <a:cubicBezTo>
                  <a:pt x="1087509" y="2984707"/>
                  <a:pt x="1088383" y="2984381"/>
                  <a:pt x="1089273" y="2984186"/>
                </a:cubicBezTo>
                <a:cubicBezTo>
                  <a:pt x="1090163" y="2983990"/>
                  <a:pt x="1091085" y="2983893"/>
                  <a:pt x="1092040" y="2983893"/>
                </a:cubicBezTo>
                <a:cubicBezTo>
                  <a:pt x="1095296" y="2983893"/>
                  <a:pt x="1097813" y="2984886"/>
                  <a:pt x="1099593" y="2986872"/>
                </a:cubicBezTo>
                <a:cubicBezTo>
                  <a:pt x="1101373" y="2988858"/>
                  <a:pt x="1102263" y="2991847"/>
                  <a:pt x="1102263" y="2995841"/>
                </a:cubicBezTo>
                <a:lnTo>
                  <a:pt x="1102263" y="3017165"/>
                </a:lnTo>
                <a:lnTo>
                  <a:pt x="1096598" y="3017165"/>
                </a:lnTo>
                <a:lnTo>
                  <a:pt x="1096598" y="2996297"/>
                </a:lnTo>
                <a:cubicBezTo>
                  <a:pt x="1096598" y="2993779"/>
                  <a:pt x="1096126" y="2991896"/>
                  <a:pt x="1095182" y="2990648"/>
                </a:cubicBezTo>
                <a:cubicBezTo>
                  <a:pt x="1094238" y="2989400"/>
                  <a:pt x="1092887" y="2988776"/>
                  <a:pt x="1091129" y="2988776"/>
                </a:cubicBezTo>
                <a:cubicBezTo>
                  <a:pt x="1090369" y="2988776"/>
                  <a:pt x="1089658" y="2988879"/>
                  <a:pt x="1088996" y="2989085"/>
                </a:cubicBezTo>
                <a:cubicBezTo>
                  <a:pt x="1088334" y="2989292"/>
                  <a:pt x="1087645" y="2989650"/>
                  <a:pt x="1086929" y="2990160"/>
                </a:cubicBezTo>
                <a:cubicBezTo>
                  <a:pt x="1086213" y="2990670"/>
                  <a:pt x="1085431" y="2991359"/>
                  <a:pt x="1084585" y="2992227"/>
                </a:cubicBezTo>
                <a:cubicBezTo>
                  <a:pt x="1083738" y="2993095"/>
                  <a:pt x="1082762" y="2994180"/>
                  <a:pt x="1081655" y="2995483"/>
                </a:cubicBezTo>
                <a:lnTo>
                  <a:pt x="1081655" y="3017165"/>
                </a:lnTo>
                <a:lnTo>
                  <a:pt x="1075990" y="3017165"/>
                </a:lnTo>
                <a:close/>
                <a:moveTo>
                  <a:pt x="953495" y="2971163"/>
                </a:moveTo>
                <a:lnTo>
                  <a:pt x="959193" y="2971163"/>
                </a:lnTo>
                <a:lnTo>
                  <a:pt x="959193" y="3017165"/>
                </a:lnTo>
                <a:lnTo>
                  <a:pt x="954114" y="3017165"/>
                </a:lnTo>
                <a:lnTo>
                  <a:pt x="953918" y="3010979"/>
                </a:lnTo>
                <a:cubicBezTo>
                  <a:pt x="952334" y="3013280"/>
                  <a:pt x="950619" y="3014984"/>
                  <a:pt x="948775" y="3016091"/>
                </a:cubicBezTo>
                <a:cubicBezTo>
                  <a:pt x="946930" y="3017198"/>
                  <a:pt x="944933" y="3017751"/>
                  <a:pt x="942784" y="3017751"/>
                </a:cubicBezTo>
                <a:cubicBezTo>
                  <a:pt x="940918" y="3017751"/>
                  <a:pt x="939274" y="3017360"/>
                  <a:pt x="937852" y="3016579"/>
                </a:cubicBezTo>
                <a:cubicBezTo>
                  <a:pt x="936430" y="3015798"/>
                  <a:pt x="935247" y="3014696"/>
                  <a:pt x="934303" y="3013275"/>
                </a:cubicBezTo>
                <a:cubicBezTo>
                  <a:pt x="933359" y="3011853"/>
                  <a:pt x="932648" y="3010144"/>
                  <a:pt x="932171" y="3008147"/>
                </a:cubicBezTo>
                <a:cubicBezTo>
                  <a:pt x="931693" y="3006150"/>
                  <a:pt x="931455" y="3003937"/>
                  <a:pt x="931455" y="3001506"/>
                </a:cubicBezTo>
                <a:cubicBezTo>
                  <a:pt x="931455" y="2998728"/>
                  <a:pt x="931834" y="2996259"/>
                  <a:pt x="932594" y="2994099"/>
                </a:cubicBezTo>
                <a:cubicBezTo>
                  <a:pt x="933354" y="2991940"/>
                  <a:pt x="934434" y="2990116"/>
                  <a:pt x="935834" y="2988630"/>
                </a:cubicBezTo>
                <a:cubicBezTo>
                  <a:pt x="937233" y="2987143"/>
                  <a:pt x="938915" y="2986014"/>
                  <a:pt x="940880" y="2985244"/>
                </a:cubicBezTo>
                <a:cubicBezTo>
                  <a:pt x="942844" y="2984473"/>
                  <a:pt x="945031" y="2984088"/>
                  <a:pt x="947440" y="2984088"/>
                </a:cubicBezTo>
                <a:cubicBezTo>
                  <a:pt x="948482" y="2984088"/>
                  <a:pt x="949507" y="2984153"/>
                  <a:pt x="950516" y="2984283"/>
                </a:cubicBezTo>
                <a:cubicBezTo>
                  <a:pt x="951526" y="2984414"/>
                  <a:pt x="952519" y="2984620"/>
                  <a:pt x="953495" y="2984902"/>
                </a:cubicBezTo>
                <a:close/>
                <a:moveTo>
                  <a:pt x="886820" y="2971163"/>
                </a:moveTo>
                <a:lnTo>
                  <a:pt x="892518" y="2971163"/>
                </a:lnTo>
                <a:lnTo>
                  <a:pt x="892518" y="3017165"/>
                </a:lnTo>
                <a:lnTo>
                  <a:pt x="887439" y="3017165"/>
                </a:lnTo>
                <a:lnTo>
                  <a:pt x="887243" y="3010979"/>
                </a:lnTo>
                <a:cubicBezTo>
                  <a:pt x="885659" y="3013280"/>
                  <a:pt x="883944" y="3014984"/>
                  <a:pt x="882100" y="3016091"/>
                </a:cubicBezTo>
                <a:cubicBezTo>
                  <a:pt x="880255" y="3017198"/>
                  <a:pt x="878258" y="3017751"/>
                  <a:pt x="876109" y="3017751"/>
                </a:cubicBezTo>
                <a:cubicBezTo>
                  <a:pt x="874243" y="3017751"/>
                  <a:pt x="872599" y="3017360"/>
                  <a:pt x="871177" y="3016579"/>
                </a:cubicBezTo>
                <a:cubicBezTo>
                  <a:pt x="869755" y="3015798"/>
                  <a:pt x="868573" y="3014696"/>
                  <a:pt x="867628" y="3013275"/>
                </a:cubicBezTo>
                <a:cubicBezTo>
                  <a:pt x="866684" y="3011853"/>
                  <a:pt x="865973" y="3010144"/>
                  <a:pt x="865496" y="3008147"/>
                </a:cubicBezTo>
                <a:cubicBezTo>
                  <a:pt x="865018" y="3006150"/>
                  <a:pt x="864780" y="3003937"/>
                  <a:pt x="864780" y="3001506"/>
                </a:cubicBezTo>
                <a:cubicBezTo>
                  <a:pt x="864780" y="2998728"/>
                  <a:pt x="865159" y="2996259"/>
                  <a:pt x="865919" y="2994099"/>
                </a:cubicBezTo>
                <a:cubicBezTo>
                  <a:pt x="866679" y="2991940"/>
                  <a:pt x="867759" y="2990116"/>
                  <a:pt x="869159" y="2988630"/>
                </a:cubicBezTo>
                <a:cubicBezTo>
                  <a:pt x="870558" y="2987143"/>
                  <a:pt x="872240" y="2986014"/>
                  <a:pt x="874205" y="2985244"/>
                </a:cubicBezTo>
                <a:cubicBezTo>
                  <a:pt x="876169" y="2984473"/>
                  <a:pt x="878356" y="2984088"/>
                  <a:pt x="880765" y="2984088"/>
                </a:cubicBezTo>
                <a:cubicBezTo>
                  <a:pt x="881807" y="2984088"/>
                  <a:pt x="882832" y="2984153"/>
                  <a:pt x="883841" y="2984283"/>
                </a:cubicBezTo>
                <a:cubicBezTo>
                  <a:pt x="884851" y="2984414"/>
                  <a:pt x="885844" y="2984620"/>
                  <a:pt x="886820" y="2984902"/>
                </a:cubicBezTo>
                <a:close/>
                <a:moveTo>
                  <a:pt x="514015" y="2971163"/>
                </a:moveTo>
                <a:lnTo>
                  <a:pt x="519680" y="2971163"/>
                </a:lnTo>
                <a:lnTo>
                  <a:pt x="519680" y="2983828"/>
                </a:lnTo>
                <a:lnTo>
                  <a:pt x="519420" y="2989883"/>
                </a:lnTo>
                <a:cubicBezTo>
                  <a:pt x="521047" y="2987691"/>
                  <a:pt x="522789" y="2986145"/>
                  <a:pt x="524645" y="2985244"/>
                </a:cubicBezTo>
                <a:cubicBezTo>
                  <a:pt x="526500" y="2984343"/>
                  <a:pt x="528492" y="2983893"/>
                  <a:pt x="530619" y="2983893"/>
                </a:cubicBezTo>
                <a:cubicBezTo>
                  <a:pt x="532485" y="2983893"/>
                  <a:pt x="534124" y="2984283"/>
                  <a:pt x="535535" y="2985065"/>
                </a:cubicBezTo>
                <a:cubicBezTo>
                  <a:pt x="536945" y="2985846"/>
                  <a:pt x="538128" y="2986948"/>
                  <a:pt x="539084" y="2988369"/>
                </a:cubicBezTo>
                <a:cubicBezTo>
                  <a:pt x="540038" y="2989791"/>
                  <a:pt x="540755" y="2991505"/>
                  <a:pt x="541232" y="2993513"/>
                </a:cubicBezTo>
                <a:cubicBezTo>
                  <a:pt x="541710" y="2995521"/>
                  <a:pt x="541948" y="2997762"/>
                  <a:pt x="541948" y="3000236"/>
                </a:cubicBezTo>
                <a:cubicBezTo>
                  <a:pt x="541948" y="3002949"/>
                  <a:pt x="541574" y="3005374"/>
                  <a:pt x="540825" y="3007512"/>
                </a:cubicBezTo>
                <a:cubicBezTo>
                  <a:pt x="540076" y="3009650"/>
                  <a:pt x="539013" y="3011462"/>
                  <a:pt x="537635" y="3012949"/>
                </a:cubicBezTo>
                <a:cubicBezTo>
                  <a:pt x="536256" y="3014436"/>
                  <a:pt x="534580" y="3015575"/>
                  <a:pt x="532605" y="3016368"/>
                </a:cubicBezTo>
                <a:cubicBezTo>
                  <a:pt x="530630" y="3017160"/>
                  <a:pt x="528405" y="3017556"/>
                  <a:pt x="525931" y="3017556"/>
                </a:cubicBezTo>
                <a:cubicBezTo>
                  <a:pt x="523999" y="3017556"/>
                  <a:pt x="522024" y="3017371"/>
                  <a:pt x="520006" y="3017002"/>
                </a:cubicBezTo>
                <a:cubicBezTo>
                  <a:pt x="517987" y="3016633"/>
                  <a:pt x="515990" y="3016047"/>
                  <a:pt x="514015" y="3015244"/>
                </a:cubicBezTo>
                <a:close/>
                <a:moveTo>
                  <a:pt x="371140" y="2971163"/>
                </a:moveTo>
                <a:lnTo>
                  <a:pt x="376805" y="2971163"/>
                </a:lnTo>
                <a:lnTo>
                  <a:pt x="376805" y="2984479"/>
                </a:lnTo>
                <a:lnTo>
                  <a:pt x="376610" y="2989623"/>
                </a:lnTo>
                <a:cubicBezTo>
                  <a:pt x="377499" y="2988559"/>
                  <a:pt x="378373" y="2987664"/>
                  <a:pt x="379230" y="2986937"/>
                </a:cubicBezTo>
                <a:cubicBezTo>
                  <a:pt x="380088" y="2986210"/>
                  <a:pt x="380945" y="2985618"/>
                  <a:pt x="381802" y="2985162"/>
                </a:cubicBezTo>
                <a:cubicBezTo>
                  <a:pt x="382660" y="2984707"/>
                  <a:pt x="383533" y="2984381"/>
                  <a:pt x="384423" y="2984186"/>
                </a:cubicBezTo>
                <a:cubicBezTo>
                  <a:pt x="385313" y="2983990"/>
                  <a:pt x="386235" y="2983893"/>
                  <a:pt x="387190" y="2983893"/>
                </a:cubicBezTo>
                <a:cubicBezTo>
                  <a:pt x="390446" y="2983893"/>
                  <a:pt x="392964" y="2984886"/>
                  <a:pt x="394744" y="2986872"/>
                </a:cubicBezTo>
                <a:cubicBezTo>
                  <a:pt x="396523" y="2988858"/>
                  <a:pt x="397413" y="2991847"/>
                  <a:pt x="397413" y="2995841"/>
                </a:cubicBezTo>
                <a:lnTo>
                  <a:pt x="397413" y="3017165"/>
                </a:lnTo>
                <a:lnTo>
                  <a:pt x="391748" y="3017165"/>
                </a:lnTo>
                <a:lnTo>
                  <a:pt x="391748" y="2996297"/>
                </a:lnTo>
                <a:cubicBezTo>
                  <a:pt x="391748" y="2993779"/>
                  <a:pt x="391276" y="2991896"/>
                  <a:pt x="390332" y="2990648"/>
                </a:cubicBezTo>
                <a:cubicBezTo>
                  <a:pt x="389388" y="2989400"/>
                  <a:pt x="388037" y="2988776"/>
                  <a:pt x="386279" y="2988776"/>
                </a:cubicBezTo>
                <a:cubicBezTo>
                  <a:pt x="385519" y="2988776"/>
                  <a:pt x="384808" y="2988879"/>
                  <a:pt x="384146" y="2989085"/>
                </a:cubicBezTo>
                <a:cubicBezTo>
                  <a:pt x="383484" y="2989292"/>
                  <a:pt x="382795" y="2989650"/>
                  <a:pt x="382079" y="2990160"/>
                </a:cubicBezTo>
                <a:cubicBezTo>
                  <a:pt x="381363" y="2990670"/>
                  <a:pt x="380582" y="2991359"/>
                  <a:pt x="379735" y="2992227"/>
                </a:cubicBezTo>
                <a:cubicBezTo>
                  <a:pt x="378888" y="2993095"/>
                  <a:pt x="377912" y="2994180"/>
                  <a:pt x="376805" y="2995483"/>
                </a:cubicBezTo>
                <a:lnTo>
                  <a:pt x="376805" y="3017165"/>
                </a:lnTo>
                <a:lnTo>
                  <a:pt x="371140" y="3017165"/>
                </a:lnTo>
                <a:close/>
                <a:moveTo>
                  <a:pt x="1641560" y="2970773"/>
                </a:moveTo>
                <a:cubicBezTo>
                  <a:pt x="1642190" y="2970773"/>
                  <a:pt x="1642776" y="2970887"/>
                  <a:pt x="1643318" y="2971114"/>
                </a:cubicBezTo>
                <a:cubicBezTo>
                  <a:pt x="1643861" y="2971342"/>
                  <a:pt x="1644333" y="2971662"/>
                  <a:pt x="1644734" y="2972075"/>
                </a:cubicBezTo>
                <a:cubicBezTo>
                  <a:pt x="1645136" y="2972487"/>
                  <a:pt x="1645451" y="2972959"/>
                  <a:pt x="1645679" y="2973491"/>
                </a:cubicBezTo>
                <a:cubicBezTo>
                  <a:pt x="1645906" y="2974023"/>
                  <a:pt x="1646020" y="2974603"/>
                  <a:pt x="1646020" y="2975233"/>
                </a:cubicBezTo>
                <a:cubicBezTo>
                  <a:pt x="1646020" y="2975841"/>
                  <a:pt x="1645906" y="2976416"/>
                  <a:pt x="1645679" y="2976958"/>
                </a:cubicBezTo>
                <a:cubicBezTo>
                  <a:pt x="1645451" y="2977501"/>
                  <a:pt x="1645136" y="2977978"/>
                  <a:pt x="1644734" y="2978391"/>
                </a:cubicBezTo>
                <a:cubicBezTo>
                  <a:pt x="1644333" y="2978803"/>
                  <a:pt x="1643861" y="2979123"/>
                  <a:pt x="1643318" y="2979351"/>
                </a:cubicBezTo>
                <a:cubicBezTo>
                  <a:pt x="1642776" y="2979579"/>
                  <a:pt x="1642190" y="2979693"/>
                  <a:pt x="1641560" y="2979693"/>
                </a:cubicBezTo>
                <a:cubicBezTo>
                  <a:pt x="1640931" y="2979693"/>
                  <a:pt x="1640345" y="2979579"/>
                  <a:pt x="1639802" y="2979351"/>
                </a:cubicBezTo>
                <a:cubicBezTo>
                  <a:pt x="1639260" y="2979123"/>
                  <a:pt x="1638788" y="2978803"/>
                  <a:pt x="1638386" y="2978391"/>
                </a:cubicBezTo>
                <a:cubicBezTo>
                  <a:pt x="1637984" y="2977978"/>
                  <a:pt x="1637670" y="2977501"/>
                  <a:pt x="1637442" y="2976958"/>
                </a:cubicBezTo>
                <a:cubicBezTo>
                  <a:pt x="1637214" y="2976416"/>
                  <a:pt x="1637100" y="2975841"/>
                  <a:pt x="1637100" y="2975233"/>
                </a:cubicBezTo>
                <a:cubicBezTo>
                  <a:pt x="1637100" y="2974603"/>
                  <a:pt x="1637214" y="2974023"/>
                  <a:pt x="1637442" y="2973491"/>
                </a:cubicBezTo>
                <a:cubicBezTo>
                  <a:pt x="1637670" y="2972959"/>
                  <a:pt x="1637984" y="2972487"/>
                  <a:pt x="1638386" y="2972075"/>
                </a:cubicBezTo>
                <a:cubicBezTo>
                  <a:pt x="1638788" y="2971662"/>
                  <a:pt x="1639260" y="2971342"/>
                  <a:pt x="1639802" y="2971114"/>
                </a:cubicBezTo>
                <a:cubicBezTo>
                  <a:pt x="1640345" y="2970887"/>
                  <a:pt x="1640931" y="2970773"/>
                  <a:pt x="1641560" y="2970773"/>
                </a:cubicBezTo>
                <a:close/>
                <a:moveTo>
                  <a:pt x="1411835" y="2970773"/>
                </a:moveTo>
                <a:cubicBezTo>
                  <a:pt x="1414092" y="2970773"/>
                  <a:pt x="1416588" y="2971033"/>
                  <a:pt x="1419323" y="2971554"/>
                </a:cubicBezTo>
                <a:lnTo>
                  <a:pt x="1419323" y="2976437"/>
                </a:lnTo>
                <a:cubicBezTo>
                  <a:pt x="1416349" y="2975808"/>
                  <a:pt x="1413788" y="2975493"/>
                  <a:pt x="1411639" y="2975493"/>
                </a:cubicBezTo>
                <a:cubicBezTo>
                  <a:pt x="1406539" y="2975493"/>
                  <a:pt x="1403989" y="2978163"/>
                  <a:pt x="1403989" y="2983502"/>
                </a:cubicBezTo>
                <a:lnTo>
                  <a:pt x="1403989" y="2989232"/>
                </a:lnTo>
                <a:lnTo>
                  <a:pt x="1418313" y="2989232"/>
                </a:lnTo>
                <a:lnTo>
                  <a:pt x="1418313" y="2993083"/>
                </a:lnTo>
                <a:lnTo>
                  <a:pt x="1420843" y="2988662"/>
                </a:lnTo>
                <a:cubicBezTo>
                  <a:pt x="1422189" y="2987154"/>
                  <a:pt x="1423828" y="2985982"/>
                  <a:pt x="1425759" y="2985146"/>
                </a:cubicBezTo>
                <a:cubicBezTo>
                  <a:pt x="1427691" y="2984311"/>
                  <a:pt x="1429883" y="2983893"/>
                  <a:pt x="1432336" y="2983893"/>
                </a:cubicBezTo>
                <a:cubicBezTo>
                  <a:pt x="1434680" y="2983893"/>
                  <a:pt x="1436780" y="2984256"/>
                  <a:pt x="1438635" y="2984983"/>
                </a:cubicBezTo>
                <a:cubicBezTo>
                  <a:pt x="1440491" y="2985710"/>
                  <a:pt x="1442065" y="2986774"/>
                  <a:pt x="1443356" y="2988174"/>
                </a:cubicBezTo>
                <a:cubicBezTo>
                  <a:pt x="1444648" y="2989574"/>
                  <a:pt x="1445635" y="2991316"/>
                  <a:pt x="1446319" y="2993399"/>
                </a:cubicBezTo>
                <a:cubicBezTo>
                  <a:pt x="1447002" y="2995483"/>
                  <a:pt x="1447344" y="2997870"/>
                  <a:pt x="1447344" y="3000561"/>
                </a:cubicBezTo>
                <a:cubicBezTo>
                  <a:pt x="1447344" y="3003101"/>
                  <a:pt x="1446986" y="3005429"/>
                  <a:pt x="1446270" y="3007545"/>
                </a:cubicBezTo>
                <a:cubicBezTo>
                  <a:pt x="1445554" y="3009661"/>
                  <a:pt x="1444523" y="3011473"/>
                  <a:pt x="1443177" y="3012982"/>
                </a:cubicBezTo>
                <a:cubicBezTo>
                  <a:pt x="1441831" y="3014490"/>
                  <a:pt x="1440193" y="3015662"/>
                  <a:pt x="1438261" y="3016498"/>
                </a:cubicBezTo>
                <a:cubicBezTo>
                  <a:pt x="1436329" y="3017333"/>
                  <a:pt x="1434137" y="3017751"/>
                  <a:pt x="1431685" y="3017751"/>
                </a:cubicBezTo>
                <a:cubicBezTo>
                  <a:pt x="1429341" y="3017751"/>
                  <a:pt x="1427241" y="3017388"/>
                  <a:pt x="1425385" y="3016661"/>
                </a:cubicBezTo>
                <a:cubicBezTo>
                  <a:pt x="1423529" y="3015933"/>
                  <a:pt x="1421956" y="3014865"/>
                  <a:pt x="1420664" y="3013454"/>
                </a:cubicBezTo>
                <a:cubicBezTo>
                  <a:pt x="1419373" y="3012043"/>
                  <a:pt x="1418385" y="3010296"/>
                  <a:pt x="1417702" y="3008212"/>
                </a:cubicBezTo>
                <a:cubicBezTo>
                  <a:pt x="1417018" y="3006129"/>
                  <a:pt x="1416676" y="3003730"/>
                  <a:pt x="1416676" y="3001017"/>
                </a:cubicBezTo>
                <a:cubicBezTo>
                  <a:pt x="1416676" y="2998478"/>
                  <a:pt x="1417034" y="2996161"/>
                  <a:pt x="1417751" y="2994067"/>
                </a:cubicBezTo>
                <a:lnTo>
                  <a:pt x="1417816" y="2993953"/>
                </a:lnTo>
                <a:lnTo>
                  <a:pt x="1403989" y="2993953"/>
                </a:lnTo>
                <a:lnTo>
                  <a:pt x="1403989" y="3017165"/>
                </a:lnTo>
                <a:lnTo>
                  <a:pt x="1398226" y="3017165"/>
                </a:lnTo>
                <a:lnTo>
                  <a:pt x="1398226" y="2993953"/>
                </a:lnTo>
                <a:lnTo>
                  <a:pt x="1387711" y="2993953"/>
                </a:lnTo>
                <a:lnTo>
                  <a:pt x="1387711" y="2989232"/>
                </a:lnTo>
                <a:lnTo>
                  <a:pt x="1398226" y="2989232"/>
                </a:lnTo>
                <a:lnTo>
                  <a:pt x="1398226" y="2983828"/>
                </a:lnTo>
                <a:cubicBezTo>
                  <a:pt x="1398226" y="2975124"/>
                  <a:pt x="1402762" y="2970773"/>
                  <a:pt x="1411835" y="2970773"/>
                </a:cubicBezTo>
                <a:close/>
                <a:moveTo>
                  <a:pt x="1536785" y="2931556"/>
                </a:moveTo>
                <a:cubicBezTo>
                  <a:pt x="1537458" y="2931556"/>
                  <a:pt x="1538098" y="2931692"/>
                  <a:pt x="1538706" y="2931963"/>
                </a:cubicBezTo>
                <a:cubicBezTo>
                  <a:pt x="1539314" y="2932235"/>
                  <a:pt x="1539846" y="2932598"/>
                  <a:pt x="1540301" y="2933054"/>
                </a:cubicBezTo>
                <a:cubicBezTo>
                  <a:pt x="1540757" y="2933510"/>
                  <a:pt x="1541121" y="2934042"/>
                  <a:pt x="1541392" y="2934649"/>
                </a:cubicBezTo>
                <a:cubicBezTo>
                  <a:pt x="1541663" y="2935257"/>
                  <a:pt x="1541799" y="2935897"/>
                  <a:pt x="1541799" y="2936570"/>
                </a:cubicBezTo>
                <a:cubicBezTo>
                  <a:pt x="1541799" y="2937265"/>
                  <a:pt x="1541663" y="2937910"/>
                  <a:pt x="1541392" y="2938507"/>
                </a:cubicBezTo>
                <a:cubicBezTo>
                  <a:pt x="1541121" y="2939104"/>
                  <a:pt x="1540757" y="2939630"/>
                  <a:pt x="1540301" y="2940086"/>
                </a:cubicBezTo>
                <a:cubicBezTo>
                  <a:pt x="1539846" y="2940542"/>
                  <a:pt x="1539314" y="2940900"/>
                  <a:pt x="1538706" y="2941160"/>
                </a:cubicBezTo>
                <a:cubicBezTo>
                  <a:pt x="1538098" y="2941421"/>
                  <a:pt x="1537458" y="2941551"/>
                  <a:pt x="1536785" y="2941551"/>
                </a:cubicBezTo>
                <a:cubicBezTo>
                  <a:pt x="1536091" y="2941551"/>
                  <a:pt x="1535445" y="2941421"/>
                  <a:pt x="1534848" y="2941160"/>
                </a:cubicBezTo>
                <a:cubicBezTo>
                  <a:pt x="1534251" y="2940900"/>
                  <a:pt x="1533725" y="2940542"/>
                  <a:pt x="1533269" y="2940086"/>
                </a:cubicBezTo>
                <a:cubicBezTo>
                  <a:pt x="1532813" y="2939630"/>
                  <a:pt x="1532455" y="2939104"/>
                  <a:pt x="1532195" y="2938507"/>
                </a:cubicBezTo>
                <a:cubicBezTo>
                  <a:pt x="1531934" y="2937910"/>
                  <a:pt x="1531804" y="2937265"/>
                  <a:pt x="1531804" y="2936570"/>
                </a:cubicBezTo>
                <a:cubicBezTo>
                  <a:pt x="1531804" y="2935897"/>
                  <a:pt x="1531934" y="2935257"/>
                  <a:pt x="1532195" y="2934649"/>
                </a:cubicBezTo>
                <a:cubicBezTo>
                  <a:pt x="1532455" y="2934042"/>
                  <a:pt x="1532813" y="2933510"/>
                  <a:pt x="1533269" y="2933054"/>
                </a:cubicBezTo>
                <a:cubicBezTo>
                  <a:pt x="1533725" y="2932598"/>
                  <a:pt x="1534251" y="2932235"/>
                  <a:pt x="1534848" y="2931963"/>
                </a:cubicBezTo>
                <a:cubicBezTo>
                  <a:pt x="1535445" y="2931692"/>
                  <a:pt x="1536091" y="2931556"/>
                  <a:pt x="1536785" y="2931556"/>
                </a:cubicBezTo>
                <a:close/>
                <a:moveTo>
                  <a:pt x="1012975" y="2926087"/>
                </a:moveTo>
                <a:cubicBezTo>
                  <a:pt x="1011564" y="2926087"/>
                  <a:pt x="1010349" y="2926228"/>
                  <a:pt x="1009329" y="2926510"/>
                </a:cubicBezTo>
                <a:cubicBezTo>
                  <a:pt x="1008309" y="2926792"/>
                  <a:pt x="1007473" y="2927194"/>
                  <a:pt x="1006822" y="2927715"/>
                </a:cubicBezTo>
                <a:cubicBezTo>
                  <a:pt x="1006171" y="2928236"/>
                  <a:pt x="1005688" y="2928860"/>
                  <a:pt x="1005373" y="2929587"/>
                </a:cubicBezTo>
                <a:cubicBezTo>
                  <a:pt x="1005059" y="2930314"/>
                  <a:pt x="1004901" y="2931133"/>
                  <a:pt x="1004901" y="2932045"/>
                </a:cubicBezTo>
                <a:cubicBezTo>
                  <a:pt x="1004901" y="2932674"/>
                  <a:pt x="1004999" y="2933276"/>
                  <a:pt x="1005194" y="2933852"/>
                </a:cubicBezTo>
                <a:cubicBezTo>
                  <a:pt x="1005390" y="2934427"/>
                  <a:pt x="1005704" y="2934937"/>
                  <a:pt x="1006138" y="2935382"/>
                </a:cubicBezTo>
                <a:cubicBezTo>
                  <a:pt x="1006573" y="2935827"/>
                  <a:pt x="1007137" y="2936179"/>
                  <a:pt x="1007831" y="2936440"/>
                </a:cubicBezTo>
                <a:cubicBezTo>
                  <a:pt x="1008526" y="2936700"/>
                  <a:pt x="1009372" y="2936831"/>
                  <a:pt x="1010371" y="2936831"/>
                </a:cubicBezTo>
                <a:cubicBezTo>
                  <a:pt x="1011673" y="2936831"/>
                  <a:pt x="1013165" y="2936434"/>
                  <a:pt x="1014847" y="2935642"/>
                </a:cubicBezTo>
                <a:cubicBezTo>
                  <a:pt x="1016529" y="2934850"/>
                  <a:pt x="1018304" y="2933597"/>
                  <a:pt x="1020170" y="2931882"/>
                </a:cubicBezTo>
                <a:lnTo>
                  <a:pt x="1020170" y="2926087"/>
                </a:lnTo>
                <a:close/>
                <a:moveTo>
                  <a:pt x="593876" y="2926087"/>
                </a:moveTo>
                <a:cubicBezTo>
                  <a:pt x="592465" y="2926087"/>
                  <a:pt x="591249" y="2926228"/>
                  <a:pt x="590229" y="2926510"/>
                </a:cubicBezTo>
                <a:cubicBezTo>
                  <a:pt x="589209" y="2926792"/>
                  <a:pt x="588373" y="2927194"/>
                  <a:pt x="587722" y="2927715"/>
                </a:cubicBezTo>
                <a:cubicBezTo>
                  <a:pt x="587071" y="2928236"/>
                  <a:pt x="586588" y="2928860"/>
                  <a:pt x="586274" y="2929587"/>
                </a:cubicBezTo>
                <a:cubicBezTo>
                  <a:pt x="585959" y="2930314"/>
                  <a:pt x="585801" y="2931133"/>
                  <a:pt x="585801" y="2932045"/>
                </a:cubicBezTo>
                <a:cubicBezTo>
                  <a:pt x="585801" y="2932674"/>
                  <a:pt x="585899" y="2933276"/>
                  <a:pt x="586095" y="2933852"/>
                </a:cubicBezTo>
                <a:cubicBezTo>
                  <a:pt x="586290" y="2934427"/>
                  <a:pt x="586604" y="2934937"/>
                  <a:pt x="587039" y="2935382"/>
                </a:cubicBezTo>
                <a:cubicBezTo>
                  <a:pt x="587473" y="2935827"/>
                  <a:pt x="588037" y="2936179"/>
                  <a:pt x="588732" y="2936440"/>
                </a:cubicBezTo>
                <a:cubicBezTo>
                  <a:pt x="589426" y="2936700"/>
                  <a:pt x="590273" y="2936831"/>
                  <a:pt x="591271" y="2936831"/>
                </a:cubicBezTo>
                <a:cubicBezTo>
                  <a:pt x="592573" y="2936831"/>
                  <a:pt x="594065" y="2936434"/>
                  <a:pt x="595748" y="2935642"/>
                </a:cubicBezTo>
                <a:cubicBezTo>
                  <a:pt x="597430" y="2934850"/>
                  <a:pt x="599204" y="2933597"/>
                  <a:pt x="601071" y="2931882"/>
                </a:cubicBezTo>
                <a:lnTo>
                  <a:pt x="601071" y="2926087"/>
                </a:lnTo>
                <a:close/>
                <a:moveTo>
                  <a:pt x="422426" y="2926087"/>
                </a:moveTo>
                <a:cubicBezTo>
                  <a:pt x="421015" y="2926087"/>
                  <a:pt x="419799" y="2926228"/>
                  <a:pt x="418779" y="2926510"/>
                </a:cubicBezTo>
                <a:cubicBezTo>
                  <a:pt x="417759" y="2926792"/>
                  <a:pt x="416923" y="2927194"/>
                  <a:pt x="416272" y="2927715"/>
                </a:cubicBezTo>
                <a:cubicBezTo>
                  <a:pt x="415621" y="2928236"/>
                  <a:pt x="415138" y="2928860"/>
                  <a:pt x="414823" y="2929587"/>
                </a:cubicBezTo>
                <a:cubicBezTo>
                  <a:pt x="414509" y="2930314"/>
                  <a:pt x="414352" y="2931133"/>
                  <a:pt x="414352" y="2932045"/>
                </a:cubicBezTo>
                <a:cubicBezTo>
                  <a:pt x="414352" y="2932674"/>
                  <a:pt x="414449" y="2933276"/>
                  <a:pt x="414645" y="2933852"/>
                </a:cubicBezTo>
                <a:cubicBezTo>
                  <a:pt x="414840" y="2934427"/>
                  <a:pt x="415155" y="2934937"/>
                  <a:pt x="415589" y="2935382"/>
                </a:cubicBezTo>
                <a:cubicBezTo>
                  <a:pt x="416023" y="2935827"/>
                  <a:pt x="416587" y="2936179"/>
                  <a:pt x="417282" y="2936440"/>
                </a:cubicBezTo>
                <a:cubicBezTo>
                  <a:pt x="417976" y="2936700"/>
                  <a:pt x="418823" y="2936831"/>
                  <a:pt x="419821" y="2936831"/>
                </a:cubicBezTo>
                <a:cubicBezTo>
                  <a:pt x="421123" y="2936831"/>
                  <a:pt x="422615" y="2936434"/>
                  <a:pt x="424298" y="2935642"/>
                </a:cubicBezTo>
                <a:cubicBezTo>
                  <a:pt x="425980" y="2934850"/>
                  <a:pt x="427754" y="2933597"/>
                  <a:pt x="429620" y="2931882"/>
                </a:cubicBezTo>
                <a:lnTo>
                  <a:pt x="429620" y="2926087"/>
                </a:lnTo>
                <a:close/>
                <a:moveTo>
                  <a:pt x="566049" y="2912576"/>
                </a:moveTo>
                <a:cubicBezTo>
                  <a:pt x="562967" y="2912576"/>
                  <a:pt x="560564" y="2913575"/>
                  <a:pt x="558838" y="2915571"/>
                </a:cubicBezTo>
                <a:cubicBezTo>
                  <a:pt x="557112" y="2917568"/>
                  <a:pt x="556250" y="2920694"/>
                  <a:pt x="556250" y="2924948"/>
                </a:cubicBezTo>
                <a:cubicBezTo>
                  <a:pt x="556250" y="2928898"/>
                  <a:pt x="556830" y="2931844"/>
                  <a:pt x="557992" y="2933787"/>
                </a:cubicBezTo>
                <a:cubicBezTo>
                  <a:pt x="559153" y="2935729"/>
                  <a:pt x="560797" y="2936700"/>
                  <a:pt x="562924" y="2936700"/>
                </a:cubicBezTo>
                <a:cubicBezTo>
                  <a:pt x="564356" y="2936700"/>
                  <a:pt x="565870" y="2936060"/>
                  <a:pt x="567465" y="2934779"/>
                </a:cubicBezTo>
                <a:cubicBezTo>
                  <a:pt x="569061" y="2933499"/>
                  <a:pt x="570737" y="2931600"/>
                  <a:pt x="572495" y="2929082"/>
                </a:cubicBezTo>
                <a:lnTo>
                  <a:pt x="572495" y="2913911"/>
                </a:lnTo>
                <a:cubicBezTo>
                  <a:pt x="571562" y="2913477"/>
                  <a:pt x="570531" y="2913146"/>
                  <a:pt x="569402" y="2912918"/>
                </a:cubicBezTo>
                <a:cubicBezTo>
                  <a:pt x="568274" y="2912690"/>
                  <a:pt x="567156" y="2912576"/>
                  <a:pt x="566049" y="2912576"/>
                </a:cubicBezTo>
                <a:close/>
                <a:moveTo>
                  <a:pt x="489849" y="2912576"/>
                </a:moveTo>
                <a:cubicBezTo>
                  <a:pt x="486767" y="2912576"/>
                  <a:pt x="484364" y="2913575"/>
                  <a:pt x="482638" y="2915571"/>
                </a:cubicBezTo>
                <a:cubicBezTo>
                  <a:pt x="480913" y="2917568"/>
                  <a:pt x="480050" y="2920694"/>
                  <a:pt x="480050" y="2924948"/>
                </a:cubicBezTo>
                <a:cubicBezTo>
                  <a:pt x="480050" y="2928898"/>
                  <a:pt x="480630" y="2931844"/>
                  <a:pt x="481792" y="2933787"/>
                </a:cubicBezTo>
                <a:cubicBezTo>
                  <a:pt x="482953" y="2935729"/>
                  <a:pt x="484597" y="2936700"/>
                  <a:pt x="486724" y="2936700"/>
                </a:cubicBezTo>
                <a:cubicBezTo>
                  <a:pt x="488156" y="2936700"/>
                  <a:pt x="489670" y="2936060"/>
                  <a:pt x="491265" y="2934779"/>
                </a:cubicBezTo>
                <a:cubicBezTo>
                  <a:pt x="492861" y="2933499"/>
                  <a:pt x="494537" y="2931600"/>
                  <a:pt x="496295" y="2929082"/>
                </a:cubicBezTo>
                <a:lnTo>
                  <a:pt x="496295" y="2913911"/>
                </a:lnTo>
                <a:cubicBezTo>
                  <a:pt x="495362" y="2913477"/>
                  <a:pt x="494331" y="2913146"/>
                  <a:pt x="493203" y="2912918"/>
                </a:cubicBezTo>
                <a:cubicBezTo>
                  <a:pt x="492074" y="2912690"/>
                  <a:pt x="490956" y="2912576"/>
                  <a:pt x="489849" y="2912576"/>
                </a:cubicBezTo>
                <a:close/>
                <a:moveTo>
                  <a:pt x="1470110" y="2912511"/>
                </a:moveTo>
                <a:cubicBezTo>
                  <a:pt x="1468417" y="2912511"/>
                  <a:pt x="1466969" y="2912842"/>
                  <a:pt x="1465764" y="2913504"/>
                </a:cubicBezTo>
                <a:cubicBezTo>
                  <a:pt x="1464559" y="2914166"/>
                  <a:pt x="1463572" y="2915050"/>
                  <a:pt x="1462801" y="2916157"/>
                </a:cubicBezTo>
                <a:cubicBezTo>
                  <a:pt x="1462031" y="2917264"/>
                  <a:pt x="1461467" y="2918550"/>
                  <a:pt x="1461108" y="2920015"/>
                </a:cubicBezTo>
                <a:cubicBezTo>
                  <a:pt x="1460750" y="2921480"/>
                  <a:pt x="1460571" y="2923016"/>
                  <a:pt x="1460571" y="2924622"/>
                </a:cubicBezTo>
                <a:cubicBezTo>
                  <a:pt x="1460571" y="2926640"/>
                  <a:pt x="1460794" y="2928409"/>
                  <a:pt x="1461239" y="2929929"/>
                </a:cubicBezTo>
                <a:cubicBezTo>
                  <a:pt x="1461684" y="2931448"/>
                  <a:pt x="1462319" y="2932712"/>
                  <a:pt x="1463143" y="2933721"/>
                </a:cubicBezTo>
                <a:cubicBezTo>
                  <a:pt x="1463968" y="2934731"/>
                  <a:pt x="1464966" y="2935490"/>
                  <a:pt x="1466138" y="2936000"/>
                </a:cubicBezTo>
                <a:cubicBezTo>
                  <a:pt x="1467310" y="2936510"/>
                  <a:pt x="1468634" y="2936765"/>
                  <a:pt x="1470110" y="2936765"/>
                </a:cubicBezTo>
                <a:cubicBezTo>
                  <a:pt x="1471803" y="2936765"/>
                  <a:pt x="1473252" y="2936434"/>
                  <a:pt x="1474456" y="2935772"/>
                </a:cubicBezTo>
                <a:cubicBezTo>
                  <a:pt x="1475661" y="2935110"/>
                  <a:pt x="1476648" y="2934226"/>
                  <a:pt x="1477419" y="2933119"/>
                </a:cubicBezTo>
                <a:cubicBezTo>
                  <a:pt x="1478190" y="2932012"/>
                  <a:pt x="1478754" y="2930726"/>
                  <a:pt x="1479112" y="2929261"/>
                </a:cubicBezTo>
                <a:cubicBezTo>
                  <a:pt x="1479470" y="2927796"/>
                  <a:pt x="1479649" y="2926250"/>
                  <a:pt x="1479649" y="2924622"/>
                </a:cubicBezTo>
                <a:cubicBezTo>
                  <a:pt x="1479649" y="2922603"/>
                  <a:pt x="1479427" y="2920840"/>
                  <a:pt x="1478982" y="2919332"/>
                </a:cubicBezTo>
                <a:cubicBezTo>
                  <a:pt x="1478537" y="2917823"/>
                  <a:pt x="1477902" y="2916564"/>
                  <a:pt x="1477077" y="2915555"/>
                </a:cubicBezTo>
                <a:cubicBezTo>
                  <a:pt x="1476253" y="2914546"/>
                  <a:pt x="1475249" y="2913786"/>
                  <a:pt x="1474066" y="2913276"/>
                </a:cubicBezTo>
                <a:cubicBezTo>
                  <a:pt x="1472883" y="2912766"/>
                  <a:pt x="1471565" y="2912511"/>
                  <a:pt x="1470110" y="2912511"/>
                </a:cubicBezTo>
                <a:close/>
                <a:moveTo>
                  <a:pt x="1298660" y="2912511"/>
                </a:moveTo>
                <a:cubicBezTo>
                  <a:pt x="1296967" y="2912511"/>
                  <a:pt x="1295519" y="2912842"/>
                  <a:pt x="1294314" y="2913504"/>
                </a:cubicBezTo>
                <a:cubicBezTo>
                  <a:pt x="1293109" y="2914166"/>
                  <a:pt x="1292122" y="2915050"/>
                  <a:pt x="1291351" y="2916157"/>
                </a:cubicBezTo>
                <a:cubicBezTo>
                  <a:pt x="1290581" y="2917264"/>
                  <a:pt x="1290017" y="2918550"/>
                  <a:pt x="1289658" y="2920015"/>
                </a:cubicBezTo>
                <a:cubicBezTo>
                  <a:pt x="1289300" y="2921480"/>
                  <a:pt x="1289121" y="2923016"/>
                  <a:pt x="1289121" y="2924622"/>
                </a:cubicBezTo>
                <a:cubicBezTo>
                  <a:pt x="1289121" y="2926640"/>
                  <a:pt x="1289344" y="2928409"/>
                  <a:pt x="1289789" y="2929929"/>
                </a:cubicBezTo>
                <a:cubicBezTo>
                  <a:pt x="1290234" y="2931448"/>
                  <a:pt x="1290869" y="2932712"/>
                  <a:pt x="1291693" y="2933721"/>
                </a:cubicBezTo>
                <a:cubicBezTo>
                  <a:pt x="1292518" y="2934731"/>
                  <a:pt x="1293516" y="2935490"/>
                  <a:pt x="1294688" y="2936000"/>
                </a:cubicBezTo>
                <a:cubicBezTo>
                  <a:pt x="1295860" y="2936510"/>
                  <a:pt x="1297184" y="2936765"/>
                  <a:pt x="1298660" y="2936765"/>
                </a:cubicBezTo>
                <a:cubicBezTo>
                  <a:pt x="1300353" y="2936765"/>
                  <a:pt x="1301802" y="2936434"/>
                  <a:pt x="1303006" y="2935772"/>
                </a:cubicBezTo>
                <a:cubicBezTo>
                  <a:pt x="1304211" y="2935110"/>
                  <a:pt x="1305198" y="2934226"/>
                  <a:pt x="1305969" y="2933119"/>
                </a:cubicBezTo>
                <a:cubicBezTo>
                  <a:pt x="1306740" y="2932012"/>
                  <a:pt x="1307304" y="2930726"/>
                  <a:pt x="1307662" y="2929261"/>
                </a:cubicBezTo>
                <a:cubicBezTo>
                  <a:pt x="1308020" y="2927796"/>
                  <a:pt x="1308199" y="2926250"/>
                  <a:pt x="1308199" y="2924622"/>
                </a:cubicBezTo>
                <a:cubicBezTo>
                  <a:pt x="1308199" y="2922603"/>
                  <a:pt x="1307977" y="2920840"/>
                  <a:pt x="1307532" y="2919332"/>
                </a:cubicBezTo>
                <a:cubicBezTo>
                  <a:pt x="1307087" y="2917823"/>
                  <a:pt x="1306452" y="2916564"/>
                  <a:pt x="1305627" y="2915555"/>
                </a:cubicBezTo>
                <a:cubicBezTo>
                  <a:pt x="1304803" y="2914546"/>
                  <a:pt x="1303799" y="2913786"/>
                  <a:pt x="1302616" y="2913276"/>
                </a:cubicBezTo>
                <a:cubicBezTo>
                  <a:pt x="1301433" y="2912766"/>
                  <a:pt x="1300115" y="2912511"/>
                  <a:pt x="1298660" y="2912511"/>
                </a:cubicBezTo>
                <a:close/>
                <a:moveTo>
                  <a:pt x="1193885" y="2912511"/>
                </a:moveTo>
                <a:cubicBezTo>
                  <a:pt x="1192192" y="2912511"/>
                  <a:pt x="1190744" y="2912842"/>
                  <a:pt x="1189539" y="2913504"/>
                </a:cubicBezTo>
                <a:cubicBezTo>
                  <a:pt x="1188334" y="2914166"/>
                  <a:pt x="1187347" y="2915050"/>
                  <a:pt x="1186576" y="2916157"/>
                </a:cubicBezTo>
                <a:cubicBezTo>
                  <a:pt x="1185806" y="2917264"/>
                  <a:pt x="1185242" y="2918550"/>
                  <a:pt x="1184883" y="2920015"/>
                </a:cubicBezTo>
                <a:cubicBezTo>
                  <a:pt x="1184525" y="2921480"/>
                  <a:pt x="1184346" y="2923016"/>
                  <a:pt x="1184346" y="2924622"/>
                </a:cubicBezTo>
                <a:cubicBezTo>
                  <a:pt x="1184346" y="2926640"/>
                  <a:pt x="1184569" y="2928409"/>
                  <a:pt x="1185014" y="2929929"/>
                </a:cubicBezTo>
                <a:cubicBezTo>
                  <a:pt x="1185459" y="2931448"/>
                  <a:pt x="1186094" y="2932712"/>
                  <a:pt x="1186918" y="2933721"/>
                </a:cubicBezTo>
                <a:cubicBezTo>
                  <a:pt x="1187743" y="2934731"/>
                  <a:pt x="1188741" y="2935490"/>
                  <a:pt x="1189913" y="2936000"/>
                </a:cubicBezTo>
                <a:cubicBezTo>
                  <a:pt x="1191085" y="2936510"/>
                  <a:pt x="1192409" y="2936765"/>
                  <a:pt x="1193885" y="2936765"/>
                </a:cubicBezTo>
                <a:cubicBezTo>
                  <a:pt x="1195578" y="2936765"/>
                  <a:pt x="1197027" y="2936434"/>
                  <a:pt x="1198231" y="2935772"/>
                </a:cubicBezTo>
                <a:cubicBezTo>
                  <a:pt x="1199436" y="2935110"/>
                  <a:pt x="1200423" y="2934226"/>
                  <a:pt x="1201194" y="2933119"/>
                </a:cubicBezTo>
                <a:cubicBezTo>
                  <a:pt x="1201965" y="2932012"/>
                  <a:pt x="1202529" y="2930726"/>
                  <a:pt x="1202887" y="2929261"/>
                </a:cubicBezTo>
                <a:cubicBezTo>
                  <a:pt x="1203245" y="2927796"/>
                  <a:pt x="1203424" y="2926250"/>
                  <a:pt x="1203424" y="2924622"/>
                </a:cubicBezTo>
                <a:cubicBezTo>
                  <a:pt x="1203424" y="2922603"/>
                  <a:pt x="1203202" y="2920840"/>
                  <a:pt x="1202757" y="2919332"/>
                </a:cubicBezTo>
                <a:cubicBezTo>
                  <a:pt x="1202312" y="2917823"/>
                  <a:pt x="1201677" y="2916564"/>
                  <a:pt x="1200852" y="2915555"/>
                </a:cubicBezTo>
                <a:cubicBezTo>
                  <a:pt x="1200028" y="2914546"/>
                  <a:pt x="1199024" y="2913786"/>
                  <a:pt x="1197841" y="2913276"/>
                </a:cubicBezTo>
                <a:cubicBezTo>
                  <a:pt x="1196658" y="2912766"/>
                  <a:pt x="1195340" y="2912511"/>
                  <a:pt x="1193885" y="2912511"/>
                </a:cubicBezTo>
                <a:close/>
                <a:moveTo>
                  <a:pt x="879560" y="2912511"/>
                </a:moveTo>
                <a:cubicBezTo>
                  <a:pt x="877867" y="2912511"/>
                  <a:pt x="876419" y="2912842"/>
                  <a:pt x="875214" y="2913504"/>
                </a:cubicBezTo>
                <a:cubicBezTo>
                  <a:pt x="874009" y="2914166"/>
                  <a:pt x="873022" y="2915050"/>
                  <a:pt x="872251" y="2916157"/>
                </a:cubicBezTo>
                <a:cubicBezTo>
                  <a:pt x="871481" y="2917264"/>
                  <a:pt x="870917" y="2918550"/>
                  <a:pt x="870558" y="2920015"/>
                </a:cubicBezTo>
                <a:cubicBezTo>
                  <a:pt x="870200" y="2921480"/>
                  <a:pt x="870021" y="2923016"/>
                  <a:pt x="870021" y="2924622"/>
                </a:cubicBezTo>
                <a:cubicBezTo>
                  <a:pt x="870021" y="2926640"/>
                  <a:pt x="870244" y="2928409"/>
                  <a:pt x="870689" y="2929929"/>
                </a:cubicBezTo>
                <a:cubicBezTo>
                  <a:pt x="871134" y="2931448"/>
                  <a:pt x="871768" y="2932712"/>
                  <a:pt x="872593" y="2933721"/>
                </a:cubicBezTo>
                <a:cubicBezTo>
                  <a:pt x="873418" y="2934731"/>
                  <a:pt x="874416" y="2935490"/>
                  <a:pt x="875588" y="2936000"/>
                </a:cubicBezTo>
                <a:cubicBezTo>
                  <a:pt x="876760" y="2936510"/>
                  <a:pt x="878084" y="2936765"/>
                  <a:pt x="879560" y="2936765"/>
                </a:cubicBezTo>
                <a:cubicBezTo>
                  <a:pt x="881253" y="2936765"/>
                  <a:pt x="882702" y="2936434"/>
                  <a:pt x="883906" y="2935772"/>
                </a:cubicBezTo>
                <a:cubicBezTo>
                  <a:pt x="885111" y="2935110"/>
                  <a:pt x="886099" y="2934226"/>
                  <a:pt x="886869" y="2933119"/>
                </a:cubicBezTo>
                <a:cubicBezTo>
                  <a:pt x="887639" y="2932012"/>
                  <a:pt x="888204" y="2930726"/>
                  <a:pt x="888562" y="2929261"/>
                </a:cubicBezTo>
                <a:cubicBezTo>
                  <a:pt x="888920" y="2927796"/>
                  <a:pt x="889099" y="2926250"/>
                  <a:pt x="889099" y="2924622"/>
                </a:cubicBezTo>
                <a:cubicBezTo>
                  <a:pt x="889099" y="2922603"/>
                  <a:pt x="888877" y="2920840"/>
                  <a:pt x="888432" y="2919332"/>
                </a:cubicBezTo>
                <a:cubicBezTo>
                  <a:pt x="887987" y="2917823"/>
                  <a:pt x="887352" y="2916564"/>
                  <a:pt x="886527" y="2915555"/>
                </a:cubicBezTo>
                <a:cubicBezTo>
                  <a:pt x="885702" y="2914546"/>
                  <a:pt x="884699" y="2913786"/>
                  <a:pt x="883516" y="2913276"/>
                </a:cubicBezTo>
                <a:cubicBezTo>
                  <a:pt x="882333" y="2912766"/>
                  <a:pt x="881014" y="2912511"/>
                  <a:pt x="879560" y="2912511"/>
                </a:cubicBezTo>
                <a:close/>
                <a:moveTo>
                  <a:pt x="1365400" y="2912218"/>
                </a:moveTo>
                <a:cubicBezTo>
                  <a:pt x="1364163" y="2912218"/>
                  <a:pt x="1363035" y="2912457"/>
                  <a:pt x="1362015" y="2912934"/>
                </a:cubicBezTo>
                <a:cubicBezTo>
                  <a:pt x="1360995" y="2913412"/>
                  <a:pt x="1360115" y="2914085"/>
                  <a:pt x="1359377" y="2914953"/>
                </a:cubicBezTo>
                <a:cubicBezTo>
                  <a:pt x="1358639" y="2915821"/>
                  <a:pt x="1358043" y="2916863"/>
                  <a:pt x="1357587" y="2918078"/>
                </a:cubicBezTo>
                <a:cubicBezTo>
                  <a:pt x="1357131" y="2919294"/>
                  <a:pt x="1356849" y="2920628"/>
                  <a:pt x="1356740" y="2922083"/>
                </a:cubicBezTo>
                <a:lnTo>
                  <a:pt x="1373930" y="2922083"/>
                </a:lnTo>
                <a:cubicBezTo>
                  <a:pt x="1373995" y="2920628"/>
                  <a:pt x="1373854" y="2919299"/>
                  <a:pt x="1373507" y="2918094"/>
                </a:cubicBezTo>
                <a:cubicBezTo>
                  <a:pt x="1373159" y="2916890"/>
                  <a:pt x="1372622" y="2915854"/>
                  <a:pt x="1371895" y="2914985"/>
                </a:cubicBezTo>
                <a:cubicBezTo>
                  <a:pt x="1371168" y="2914117"/>
                  <a:pt x="1370262" y="2913439"/>
                  <a:pt x="1369177" y="2912951"/>
                </a:cubicBezTo>
                <a:cubicBezTo>
                  <a:pt x="1368092" y="2912462"/>
                  <a:pt x="1366833" y="2912218"/>
                  <a:pt x="1365400" y="2912218"/>
                </a:cubicBezTo>
                <a:close/>
                <a:moveTo>
                  <a:pt x="670076" y="2912218"/>
                </a:moveTo>
                <a:cubicBezTo>
                  <a:pt x="668838" y="2912218"/>
                  <a:pt x="667710" y="2912457"/>
                  <a:pt x="666689" y="2912934"/>
                </a:cubicBezTo>
                <a:cubicBezTo>
                  <a:pt x="665670" y="2913412"/>
                  <a:pt x="664791" y="2914085"/>
                  <a:pt x="664052" y="2914953"/>
                </a:cubicBezTo>
                <a:cubicBezTo>
                  <a:pt x="663315" y="2915821"/>
                  <a:pt x="662718" y="2916863"/>
                  <a:pt x="662262" y="2918078"/>
                </a:cubicBezTo>
                <a:cubicBezTo>
                  <a:pt x="661806" y="2919294"/>
                  <a:pt x="661524" y="2920628"/>
                  <a:pt x="661415" y="2922083"/>
                </a:cubicBezTo>
                <a:lnTo>
                  <a:pt x="678605" y="2922083"/>
                </a:lnTo>
                <a:cubicBezTo>
                  <a:pt x="678670" y="2920628"/>
                  <a:pt x="678529" y="2919299"/>
                  <a:pt x="678182" y="2918094"/>
                </a:cubicBezTo>
                <a:cubicBezTo>
                  <a:pt x="677835" y="2916890"/>
                  <a:pt x="677298" y="2915854"/>
                  <a:pt x="676570" y="2914985"/>
                </a:cubicBezTo>
                <a:cubicBezTo>
                  <a:pt x="675843" y="2914117"/>
                  <a:pt x="674937" y="2913439"/>
                  <a:pt x="673852" y="2912951"/>
                </a:cubicBezTo>
                <a:cubicBezTo>
                  <a:pt x="672767" y="2912462"/>
                  <a:pt x="671508" y="2912218"/>
                  <a:pt x="670076" y="2912218"/>
                </a:cubicBezTo>
                <a:close/>
                <a:moveTo>
                  <a:pt x="317651" y="2912218"/>
                </a:moveTo>
                <a:cubicBezTo>
                  <a:pt x="316413" y="2912218"/>
                  <a:pt x="315285" y="2912457"/>
                  <a:pt x="314265" y="2912934"/>
                </a:cubicBezTo>
                <a:cubicBezTo>
                  <a:pt x="313245" y="2913412"/>
                  <a:pt x="312366" y="2914085"/>
                  <a:pt x="311628" y="2914953"/>
                </a:cubicBezTo>
                <a:cubicBezTo>
                  <a:pt x="310890" y="2915821"/>
                  <a:pt x="310293" y="2916863"/>
                  <a:pt x="309837" y="2918078"/>
                </a:cubicBezTo>
                <a:cubicBezTo>
                  <a:pt x="309381" y="2919294"/>
                  <a:pt x="309099" y="2920628"/>
                  <a:pt x="308991" y="2922083"/>
                </a:cubicBezTo>
                <a:lnTo>
                  <a:pt x="326180" y="2922083"/>
                </a:lnTo>
                <a:cubicBezTo>
                  <a:pt x="326245" y="2920628"/>
                  <a:pt x="326104" y="2919299"/>
                  <a:pt x="325757" y="2918094"/>
                </a:cubicBezTo>
                <a:cubicBezTo>
                  <a:pt x="325410" y="2916890"/>
                  <a:pt x="324873" y="2915854"/>
                  <a:pt x="324146" y="2914985"/>
                </a:cubicBezTo>
                <a:cubicBezTo>
                  <a:pt x="323418" y="2914117"/>
                  <a:pt x="322512" y="2913439"/>
                  <a:pt x="321427" y="2912951"/>
                </a:cubicBezTo>
                <a:cubicBezTo>
                  <a:pt x="320342" y="2912462"/>
                  <a:pt x="319083" y="2912218"/>
                  <a:pt x="317651" y="2912218"/>
                </a:cubicBezTo>
                <a:close/>
                <a:moveTo>
                  <a:pt x="146201" y="2912218"/>
                </a:moveTo>
                <a:cubicBezTo>
                  <a:pt x="144963" y="2912218"/>
                  <a:pt x="143835" y="2912457"/>
                  <a:pt x="142815" y="2912934"/>
                </a:cubicBezTo>
                <a:cubicBezTo>
                  <a:pt x="141795" y="2913412"/>
                  <a:pt x="140916" y="2914085"/>
                  <a:pt x="140178" y="2914953"/>
                </a:cubicBezTo>
                <a:cubicBezTo>
                  <a:pt x="139440" y="2915821"/>
                  <a:pt x="138843" y="2916863"/>
                  <a:pt x="138387" y="2918078"/>
                </a:cubicBezTo>
                <a:cubicBezTo>
                  <a:pt x="137931" y="2919294"/>
                  <a:pt x="137649" y="2920628"/>
                  <a:pt x="137541" y="2922083"/>
                </a:cubicBezTo>
                <a:lnTo>
                  <a:pt x="154730" y="2922083"/>
                </a:lnTo>
                <a:cubicBezTo>
                  <a:pt x="154795" y="2920628"/>
                  <a:pt x="154654" y="2919299"/>
                  <a:pt x="154307" y="2918094"/>
                </a:cubicBezTo>
                <a:cubicBezTo>
                  <a:pt x="153960" y="2916890"/>
                  <a:pt x="153423" y="2915854"/>
                  <a:pt x="152696" y="2914985"/>
                </a:cubicBezTo>
                <a:cubicBezTo>
                  <a:pt x="151968" y="2914117"/>
                  <a:pt x="151062" y="2913439"/>
                  <a:pt x="149977" y="2912951"/>
                </a:cubicBezTo>
                <a:cubicBezTo>
                  <a:pt x="148892" y="2912462"/>
                  <a:pt x="147633" y="2912218"/>
                  <a:pt x="146201" y="2912218"/>
                </a:cubicBezTo>
                <a:close/>
                <a:moveTo>
                  <a:pt x="1244380" y="2908279"/>
                </a:moveTo>
                <a:lnTo>
                  <a:pt x="1250826" y="2908279"/>
                </a:lnTo>
                <a:lnTo>
                  <a:pt x="1258835" y="2929896"/>
                </a:lnTo>
                <a:lnTo>
                  <a:pt x="1260560" y="2935170"/>
                </a:lnTo>
                <a:lnTo>
                  <a:pt x="1262351" y="2929766"/>
                </a:lnTo>
                <a:lnTo>
                  <a:pt x="1270295" y="2908279"/>
                </a:lnTo>
                <a:lnTo>
                  <a:pt x="1276513" y="2908279"/>
                </a:lnTo>
                <a:lnTo>
                  <a:pt x="1263686" y="2940965"/>
                </a:lnTo>
                <a:lnTo>
                  <a:pt x="1257174" y="2940965"/>
                </a:lnTo>
                <a:close/>
                <a:moveTo>
                  <a:pt x="967211" y="2908279"/>
                </a:moveTo>
                <a:lnTo>
                  <a:pt x="972745" y="2908279"/>
                </a:lnTo>
                <a:lnTo>
                  <a:pt x="975480" y="2930482"/>
                </a:lnTo>
                <a:lnTo>
                  <a:pt x="976066" y="2935431"/>
                </a:lnTo>
                <a:lnTo>
                  <a:pt x="977466" y="2931101"/>
                </a:lnTo>
                <a:lnTo>
                  <a:pt x="982219" y="2916418"/>
                </a:lnTo>
                <a:lnTo>
                  <a:pt x="986289" y="2916418"/>
                </a:lnTo>
                <a:lnTo>
                  <a:pt x="991400" y="2930905"/>
                </a:lnTo>
                <a:lnTo>
                  <a:pt x="992865" y="2935235"/>
                </a:lnTo>
                <a:lnTo>
                  <a:pt x="993353" y="2930645"/>
                </a:lnTo>
                <a:lnTo>
                  <a:pt x="995893" y="2908279"/>
                </a:lnTo>
                <a:lnTo>
                  <a:pt x="1001492" y="2908279"/>
                </a:lnTo>
                <a:lnTo>
                  <a:pt x="996739" y="2940965"/>
                </a:lnTo>
                <a:lnTo>
                  <a:pt x="989870" y="2940965"/>
                </a:lnTo>
                <a:lnTo>
                  <a:pt x="985149" y="2927292"/>
                </a:lnTo>
                <a:lnTo>
                  <a:pt x="984205" y="2923971"/>
                </a:lnTo>
                <a:lnTo>
                  <a:pt x="983131" y="2927487"/>
                </a:lnTo>
                <a:lnTo>
                  <a:pt x="978605" y="2940965"/>
                </a:lnTo>
                <a:lnTo>
                  <a:pt x="971931" y="2940965"/>
                </a:lnTo>
                <a:close/>
                <a:moveTo>
                  <a:pt x="895015" y="2908279"/>
                </a:moveTo>
                <a:lnTo>
                  <a:pt x="900680" y="2908279"/>
                </a:lnTo>
                <a:lnTo>
                  <a:pt x="900680" y="2929180"/>
                </a:lnTo>
                <a:cubicBezTo>
                  <a:pt x="900680" y="2934193"/>
                  <a:pt x="902568" y="2936700"/>
                  <a:pt x="906345" y="2936700"/>
                </a:cubicBezTo>
                <a:cubicBezTo>
                  <a:pt x="907039" y="2936700"/>
                  <a:pt x="907717" y="2936597"/>
                  <a:pt x="908379" y="2936391"/>
                </a:cubicBezTo>
                <a:cubicBezTo>
                  <a:pt x="909041" y="2936185"/>
                  <a:pt x="909736" y="2935827"/>
                  <a:pt x="910463" y="2935317"/>
                </a:cubicBezTo>
                <a:cubicBezTo>
                  <a:pt x="911190" y="2934807"/>
                  <a:pt x="911971" y="2934118"/>
                  <a:pt x="912807" y="2933249"/>
                </a:cubicBezTo>
                <a:cubicBezTo>
                  <a:pt x="913643" y="2932381"/>
                  <a:pt x="914581" y="2931285"/>
                  <a:pt x="915623" y="2929961"/>
                </a:cubicBezTo>
                <a:lnTo>
                  <a:pt x="915623" y="2908279"/>
                </a:lnTo>
                <a:lnTo>
                  <a:pt x="921288" y="2908279"/>
                </a:lnTo>
                <a:lnTo>
                  <a:pt x="921288" y="2940965"/>
                </a:lnTo>
                <a:lnTo>
                  <a:pt x="916209" y="2940965"/>
                </a:lnTo>
                <a:lnTo>
                  <a:pt x="916014" y="2935691"/>
                </a:lnTo>
                <a:cubicBezTo>
                  <a:pt x="915037" y="2936820"/>
                  <a:pt x="914109" y="2937758"/>
                  <a:pt x="913230" y="2938507"/>
                </a:cubicBezTo>
                <a:cubicBezTo>
                  <a:pt x="912351" y="2939256"/>
                  <a:pt x="911478" y="2939858"/>
                  <a:pt x="910609" y="2940314"/>
                </a:cubicBezTo>
                <a:cubicBezTo>
                  <a:pt x="909741" y="2940770"/>
                  <a:pt x="908868" y="2941090"/>
                  <a:pt x="907989" y="2941274"/>
                </a:cubicBezTo>
                <a:cubicBezTo>
                  <a:pt x="907110" y="2941459"/>
                  <a:pt x="906182" y="2941551"/>
                  <a:pt x="905205" y="2941551"/>
                </a:cubicBezTo>
                <a:cubicBezTo>
                  <a:pt x="901841" y="2941551"/>
                  <a:pt x="899302" y="2940564"/>
                  <a:pt x="897587" y="2938589"/>
                </a:cubicBezTo>
                <a:cubicBezTo>
                  <a:pt x="895872" y="2936613"/>
                  <a:pt x="895015" y="2933629"/>
                  <a:pt x="895015" y="2929636"/>
                </a:cubicBezTo>
                <a:close/>
                <a:moveTo>
                  <a:pt x="825280" y="2908279"/>
                </a:moveTo>
                <a:lnTo>
                  <a:pt x="831726" y="2908279"/>
                </a:lnTo>
                <a:lnTo>
                  <a:pt x="839995" y="2929896"/>
                </a:lnTo>
                <a:lnTo>
                  <a:pt x="841656" y="2934975"/>
                </a:lnTo>
                <a:lnTo>
                  <a:pt x="843544" y="2929766"/>
                </a:lnTo>
                <a:lnTo>
                  <a:pt x="851194" y="2908279"/>
                </a:lnTo>
                <a:lnTo>
                  <a:pt x="857413" y="2908279"/>
                </a:lnTo>
                <a:lnTo>
                  <a:pt x="846279" y="2937514"/>
                </a:lnTo>
                <a:cubicBezTo>
                  <a:pt x="845128" y="2940488"/>
                  <a:pt x="843940" y="2943049"/>
                  <a:pt x="842714" y="2945197"/>
                </a:cubicBezTo>
                <a:cubicBezTo>
                  <a:pt x="841487" y="2947346"/>
                  <a:pt x="840147" y="2949110"/>
                  <a:pt x="838693" y="2950488"/>
                </a:cubicBezTo>
                <a:cubicBezTo>
                  <a:pt x="837239" y="2951866"/>
                  <a:pt x="835644" y="2952881"/>
                  <a:pt x="833907" y="2953532"/>
                </a:cubicBezTo>
                <a:cubicBezTo>
                  <a:pt x="832171" y="2954183"/>
                  <a:pt x="830229" y="2954508"/>
                  <a:pt x="828080" y="2954508"/>
                </a:cubicBezTo>
                <a:cubicBezTo>
                  <a:pt x="827516" y="2954508"/>
                  <a:pt x="827005" y="2954498"/>
                  <a:pt x="826549" y="2954476"/>
                </a:cubicBezTo>
                <a:cubicBezTo>
                  <a:pt x="826094" y="2954454"/>
                  <a:pt x="825595" y="2954422"/>
                  <a:pt x="825052" y="2954378"/>
                </a:cubicBezTo>
                <a:lnTo>
                  <a:pt x="825052" y="2949234"/>
                </a:lnTo>
                <a:cubicBezTo>
                  <a:pt x="825530" y="2949300"/>
                  <a:pt x="826051" y="2949359"/>
                  <a:pt x="826615" y="2949413"/>
                </a:cubicBezTo>
                <a:cubicBezTo>
                  <a:pt x="827179" y="2949468"/>
                  <a:pt x="827776" y="2949495"/>
                  <a:pt x="828405" y="2949495"/>
                </a:cubicBezTo>
                <a:cubicBezTo>
                  <a:pt x="829447" y="2949495"/>
                  <a:pt x="830419" y="2949343"/>
                  <a:pt x="831319" y="2949039"/>
                </a:cubicBezTo>
                <a:cubicBezTo>
                  <a:pt x="832220" y="2948735"/>
                  <a:pt x="833072" y="2948241"/>
                  <a:pt x="833875" y="2947558"/>
                </a:cubicBezTo>
                <a:cubicBezTo>
                  <a:pt x="834678" y="2946874"/>
                  <a:pt x="835448" y="2945990"/>
                  <a:pt x="836186" y="2944904"/>
                </a:cubicBezTo>
                <a:cubicBezTo>
                  <a:pt x="836924" y="2943819"/>
                  <a:pt x="837641" y="2942506"/>
                  <a:pt x="838335" y="2940965"/>
                </a:cubicBezTo>
                <a:close/>
                <a:moveTo>
                  <a:pt x="515480" y="2908279"/>
                </a:moveTo>
                <a:lnTo>
                  <a:pt x="530879" y="2908279"/>
                </a:lnTo>
                <a:lnTo>
                  <a:pt x="530879" y="2936244"/>
                </a:lnTo>
                <a:lnTo>
                  <a:pt x="540614" y="2936244"/>
                </a:lnTo>
                <a:lnTo>
                  <a:pt x="540614" y="2940965"/>
                </a:lnTo>
                <a:lnTo>
                  <a:pt x="514406" y="2940965"/>
                </a:lnTo>
                <a:lnTo>
                  <a:pt x="514406" y="2936244"/>
                </a:lnTo>
                <a:lnTo>
                  <a:pt x="525149" y="2936244"/>
                </a:lnTo>
                <a:lnTo>
                  <a:pt x="525149" y="2912967"/>
                </a:lnTo>
                <a:lnTo>
                  <a:pt x="515480" y="2912967"/>
                </a:lnTo>
                <a:close/>
                <a:moveTo>
                  <a:pt x="1536785" y="2907693"/>
                </a:moveTo>
                <a:cubicBezTo>
                  <a:pt x="1537458" y="2907693"/>
                  <a:pt x="1538098" y="2907828"/>
                  <a:pt x="1538706" y="2908100"/>
                </a:cubicBezTo>
                <a:cubicBezTo>
                  <a:pt x="1539314" y="2908371"/>
                  <a:pt x="1539846" y="2908735"/>
                  <a:pt x="1540301" y="2909190"/>
                </a:cubicBezTo>
                <a:cubicBezTo>
                  <a:pt x="1540757" y="2909646"/>
                  <a:pt x="1541121" y="2910178"/>
                  <a:pt x="1541392" y="2910786"/>
                </a:cubicBezTo>
                <a:cubicBezTo>
                  <a:pt x="1541663" y="2911393"/>
                  <a:pt x="1541799" y="2912034"/>
                  <a:pt x="1541799" y="2912706"/>
                </a:cubicBezTo>
                <a:cubicBezTo>
                  <a:pt x="1541799" y="2913401"/>
                  <a:pt x="1541663" y="2914047"/>
                  <a:pt x="1541392" y="2914643"/>
                </a:cubicBezTo>
                <a:cubicBezTo>
                  <a:pt x="1541121" y="2915240"/>
                  <a:pt x="1540757" y="2915767"/>
                  <a:pt x="1540301" y="2916222"/>
                </a:cubicBezTo>
                <a:cubicBezTo>
                  <a:pt x="1539846" y="2916678"/>
                  <a:pt x="1539314" y="2917036"/>
                  <a:pt x="1538706" y="2917297"/>
                </a:cubicBezTo>
                <a:cubicBezTo>
                  <a:pt x="1538098" y="2917557"/>
                  <a:pt x="1537458" y="2917687"/>
                  <a:pt x="1536785" y="2917687"/>
                </a:cubicBezTo>
                <a:cubicBezTo>
                  <a:pt x="1536091" y="2917687"/>
                  <a:pt x="1535445" y="2917557"/>
                  <a:pt x="1534848" y="2917297"/>
                </a:cubicBezTo>
                <a:cubicBezTo>
                  <a:pt x="1534251" y="2917036"/>
                  <a:pt x="1533725" y="2916678"/>
                  <a:pt x="1533269" y="2916222"/>
                </a:cubicBezTo>
                <a:cubicBezTo>
                  <a:pt x="1532813" y="2915767"/>
                  <a:pt x="1532455" y="2915240"/>
                  <a:pt x="1532195" y="2914643"/>
                </a:cubicBezTo>
                <a:cubicBezTo>
                  <a:pt x="1531934" y="2914047"/>
                  <a:pt x="1531804" y="2913401"/>
                  <a:pt x="1531804" y="2912706"/>
                </a:cubicBezTo>
                <a:cubicBezTo>
                  <a:pt x="1531804" y="2912034"/>
                  <a:pt x="1531934" y="2911393"/>
                  <a:pt x="1532195" y="2910786"/>
                </a:cubicBezTo>
                <a:cubicBezTo>
                  <a:pt x="1532455" y="2910178"/>
                  <a:pt x="1532813" y="2909646"/>
                  <a:pt x="1533269" y="2909190"/>
                </a:cubicBezTo>
                <a:cubicBezTo>
                  <a:pt x="1533725" y="2908735"/>
                  <a:pt x="1534251" y="2908371"/>
                  <a:pt x="1534848" y="2908100"/>
                </a:cubicBezTo>
                <a:cubicBezTo>
                  <a:pt x="1535445" y="2907828"/>
                  <a:pt x="1536091" y="2907693"/>
                  <a:pt x="1536785" y="2907693"/>
                </a:cubicBezTo>
                <a:close/>
                <a:moveTo>
                  <a:pt x="1513159" y="2907693"/>
                </a:moveTo>
                <a:cubicBezTo>
                  <a:pt x="1516545" y="2907693"/>
                  <a:pt x="1519111" y="2908789"/>
                  <a:pt x="1520858" y="2910981"/>
                </a:cubicBezTo>
                <a:cubicBezTo>
                  <a:pt x="1522605" y="2913173"/>
                  <a:pt x="1523414" y="2916429"/>
                  <a:pt x="1523284" y="2920748"/>
                </a:cubicBezTo>
                <a:lnTo>
                  <a:pt x="1517554" y="2920748"/>
                </a:lnTo>
                <a:cubicBezTo>
                  <a:pt x="1517619" y="2917883"/>
                  <a:pt x="1517201" y="2915805"/>
                  <a:pt x="1516300" y="2914513"/>
                </a:cubicBezTo>
                <a:cubicBezTo>
                  <a:pt x="1515400" y="2913222"/>
                  <a:pt x="1514081" y="2912576"/>
                  <a:pt x="1512345" y="2912576"/>
                </a:cubicBezTo>
                <a:cubicBezTo>
                  <a:pt x="1511585" y="2912576"/>
                  <a:pt x="1510820" y="2912712"/>
                  <a:pt x="1510050" y="2912983"/>
                </a:cubicBezTo>
                <a:cubicBezTo>
                  <a:pt x="1509279" y="2913254"/>
                  <a:pt x="1508487" y="2913689"/>
                  <a:pt x="1507673" y="2914285"/>
                </a:cubicBezTo>
                <a:cubicBezTo>
                  <a:pt x="1506859" y="2914882"/>
                  <a:pt x="1505996" y="2915647"/>
                  <a:pt x="1505085" y="2916581"/>
                </a:cubicBezTo>
                <a:cubicBezTo>
                  <a:pt x="1504173" y="2917514"/>
                  <a:pt x="1503197" y="2918642"/>
                  <a:pt x="1502155" y="2919966"/>
                </a:cubicBezTo>
                <a:lnTo>
                  <a:pt x="1502155" y="2940965"/>
                </a:lnTo>
                <a:lnTo>
                  <a:pt x="1496425" y="2940965"/>
                </a:lnTo>
                <a:lnTo>
                  <a:pt x="1496425" y="2908279"/>
                </a:lnTo>
                <a:lnTo>
                  <a:pt x="1501601" y="2908279"/>
                </a:lnTo>
                <a:lnTo>
                  <a:pt x="1501764" y="2914302"/>
                </a:lnTo>
                <a:cubicBezTo>
                  <a:pt x="1503696" y="2911979"/>
                  <a:pt x="1505600" y="2910297"/>
                  <a:pt x="1507478" y="2909255"/>
                </a:cubicBezTo>
                <a:cubicBezTo>
                  <a:pt x="1509355" y="2908214"/>
                  <a:pt x="1511249" y="2907693"/>
                  <a:pt x="1513159" y="2907693"/>
                </a:cubicBezTo>
                <a:close/>
                <a:moveTo>
                  <a:pt x="1470436" y="2907693"/>
                </a:moveTo>
                <a:cubicBezTo>
                  <a:pt x="1472780" y="2907693"/>
                  <a:pt x="1474880" y="2908056"/>
                  <a:pt x="1476735" y="2908783"/>
                </a:cubicBezTo>
                <a:cubicBezTo>
                  <a:pt x="1478591" y="2909510"/>
                  <a:pt x="1480165" y="2910574"/>
                  <a:pt x="1481456" y="2911974"/>
                </a:cubicBezTo>
                <a:cubicBezTo>
                  <a:pt x="1482748" y="2913374"/>
                  <a:pt x="1483735" y="2915116"/>
                  <a:pt x="1484419" y="2917199"/>
                </a:cubicBezTo>
                <a:cubicBezTo>
                  <a:pt x="1485102" y="2919283"/>
                  <a:pt x="1485444" y="2921670"/>
                  <a:pt x="1485444" y="2924361"/>
                </a:cubicBezTo>
                <a:cubicBezTo>
                  <a:pt x="1485444" y="2926901"/>
                  <a:pt x="1485086" y="2929229"/>
                  <a:pt x="1484370" y="2931345"/>
                </a:cubicBezTo>
                <a:cubicBezTo>
                  <a:pt x="1483654" y="2933461"/>
                  <a:pt x="1482623" y="2935273"/>
                  <a:pt x="1481277" y="2936782"/>
                </a:cubicBezTo>
                <a:cubicBezTo>
                  <a:pt x="1479931" y="2938290"/>
                  <a:pt x="1478293" y="2939462"/>
                  <a:pt x="1476361" y="2940298"/>
                </a:cubicBezTo>
                <a:cubicBezTo>
                  <a:pt x="1474429" y="2941133"/>
                  <a:pt x="1472237" y="2941551"/>
                  <a:pt x="1469785" y="2941551"/>
                </a:cubicBezTo>
                <a:cubicBezTo>
                  <a:pt x="1467441" y="2941551"/>
                  <a:pt x="1465341" y="2941188"/>
                  <a:pt x="1463485" y="2940461"/>
                </a:cubicBezTo>
                <a:cubicBezTo>
                  <a:pt x="1461629" y="2939733"/>
                  <a:pt x="1460056" y="2938665"/>
                  <a:pt x="1458764" y="2937254"/>
                </a:cubicBezTo>
                <a:cubicBezTo>
                  <a:pt x="1457473" y="2935843"/>
                  <a:pt x="1456485" y="2934096"/>
                  <a:pt x="1455802" y="2932012"/>
                </a:cubicBezTo>
                <a:cubicBezTo>
                  <a:pt x="1455118" y="2929929"/>
                  <a:pt x="1454776" y="2927530"/>
                  <a:pt x="1454776" y="2924817"/>
                </a:cubicBezTo>
                <a:cubicBezTo>
                  <a:pt x="1454776" y="2922278"/>
                  <a:pt x="1455134" y="2919961"/>
                  <a:pt x="1455851" y="2917867"/>
                </a:cubicBezTo>
                <a:cubicBezTo>
                  <a:pt x="1456567" y="2915772"/>
                  <a:pt x="1457598" y="2913971"/>
                  <a:pt x="1458943" y="2912462"/>
                </a:cubicBezTo>
                <a:cubicBezTo>
                  <a:pt x="1460289" y="2910954"/>
                  <a:pt x="1461928" y="2909782"/>
                  <a:pt x="1463859" y="2908946"/>
                </a:cubicBezTo>
                <a:cubicBezTo>
                  <a:pt x="1465791" y="2908111"/>
                  <a:pt x="1467983" y="2907693"/>
                  <a:pt x="1470436" y="2907693"/>
                </a:cubicBezTo>
                <a:close/>
                <a:moveTo>
                  <a:pt x="1365661" y="2907693"/>
                </a:moveTo>
                <a:cubicBezTo>
                  <a:pt x="1367940" y="2907693"/>
                  <a:pt x="1369958" y="2908051"/>
                  <a:pt x="1371716" y="2908767"/>
                </a:cubicBezTo>
                <a:cubicBezTo>
                  <a:pt x="1373474" y="2909483"/>
                  <a:pt x="1374956" y="2910498"/>
                  <a:pt x="1376160" y="2911811"/>
                </a:cubicBezTo>
                <a:cubicBezTo>
                  <a:pt x="1377365" y="2913124"/>
                  <a:pt x="1378276" y="2914719"/>
                  <a:pt x="1378895" y="2916597"/>
                </a:cubicBezTo>
                <a:cubicBezTo>
                  <a:pt x="1379513" y="2918474"/>
                  <a:pt x="1379823" y="2920574"/>
                  <a:pt x="1379823" y="2922896"/>
                </a:cubicBezTo>
                <a:cubicBezTo>
                  <a:pt x="1379823" y="2923700"/>
                  <a:pt x="1379812" y="2924372"/>
                  <a:pt x="1379790" y="2924915"/>
                </a:cubicBezTo>
                <a:cubicBezTo>
                  <a:pt x="1379768" y="2925458"/>
                  <a:pt x="1379736" y="2925968"/>
                  <a:pt x="1379692" y="2926445"/>
                </a:cubicBezTo>
                <a:lnTo>
                  <a:pt x="1356740" y="2926445"/>
                </a:lnTo>
                <a:cubicBezTo>
                  <a:pt x="1356740" y="2929788"/>
                  <a:pt x="1357674" y="2932354"/>
                  <a:pt x="1359540" y="2934145"/>
                </a:cubicBezTo>
                <a:cubicBezTo>
                  <a:pt x="1361407" y="2935935"/>
                  <a:pt x="1364098" y="2936831"/>
                  <a:pt x="1367614" y="2936831"/>
                </a:cubicBezTo>
                <a:cubicBezTo>
                  <a:pt x="1368569" y="2936831"/>
                  <a:pt x="1369524" y="2936793"/>
                  <a:pt x="1370479" y="2936717"/>
                </a:cubicBezTo>
                <a:cubicBezTo>
                  <a:pt x="1371434" y="2936641"/>
                  <a:pt x="1372357" y="2936537"/>
                  <a:pt x="1373246" y="2936407"/>
                </a:cubicBezTo>
                <a:cubicBezTo>
                  <a:pt x="1374136" y="2936277"/>
                  <a:pt x="1374988" y="2936131"/>
                  <a:pt x="1375802" y="2935968"/>
                </a:cubicBezTo>
                <a:cubicBezTo>
                  <a:pt x="1376616" y="2935805"/>
                  <a:pt x="1377370" y="2935626"/>
                  <a:pt x="1378065" y="2935431"/>
                </a:cubicBezTo>
                <a:lnTo>
                  <a:pt x="1378065" y="2940086"/>
                </a:lnTo>
                <a:cubicBezTo>
                  <a:pt x="1376524" y="2940520"/>
                  <a:pt x="1374782" y="2940873"/>
                  <a:pt x="1372839" y="2941144"/>
                </a:cubicBezTo>
                <a:cubicBezTo>
                  <a:pt x="1370897" y="2941416"/>
                  <a:pt x="1368884" y="2941551"/>
                  <a:pt x="1366800" y="2941551"/>
                </a:cubicBezTo>
                <a:cubicBezTo>
                  <a:pt x="1364000" y="2941551"/>
                  <a:pt x="1361591" y="2941171"/>
                  <a:pt x="1359573" y="2940412"/>
                </a:cubicBezTo>
                <a:cubicBezTo>
                  <a:pt x="1357554" y="2939652"/>
                  <a:pt x="1355899" y="2938551"/>
                  <a:pt x="1354608" y="2937107"/>
                </a:cubicBezTo>
                <a:cubicBezTo>
                  <a:pt x="1353316" y="2935664"/>
                  <a:pt x="1352362" y="2933895"/>
                  <a:pt x="1351743" y="2931801"/>
                </a:cubicBezTo>
                <a:cubicBezTo>
                  <a:pt x="1351124" y="2929706"/>
                  <a:pt x="1350815" y="2927335"/>
                  <a:pt x="1350815" y="2924687"/>
                </a:cubicBezTo>
                <a:cubicBezTo>
                  <a:pt x="1350815" y="2922386"/>
                  <a:pt x="1351146" y="2920211"/>
                  <a:pt x="1351808" y="2918160"/>
                </a:cubicBezTo>
                <a:cubicBezTo>
                  <a:pt x="1352470" y="2916109"/>
                  <a:pt x="1353436" y="2914307"/>
                  <a:pt x="1354706" y="2912755"/>
                </a:cubicBezTo>
                <a:cubicBezTo>
                  <a:pt x="1355975" y="2911203"/>
                  <a:pt x="1357533" y="2909972"/>
                  <a:pt x="1359377" y="2909060"/>
                </a:cubicBezTo>
                <a:cubicBezTo>
                  <a:pt x="1361222" y="2908149"/>
                  <a:pt x="1363317" y="2907693"/>
                  <a:pt x="1365661" y="2907693"/>
                </a:cubicBezTo>
                <a:close/>
                <a:moveTo>
                  <a:pt x="1298986" y="2907693"/>
                </a:moveTo>
                <a:cubicBezTo>
                  <a:pt x="1301330" y="2907693"/>
                  <a:pt x="1303430" y="2908056"/>
                  <a:pt x="1305285" y="2908783"/>
                </a:cubicBezTo>
                <a:cubicBezTo>
                  <a:pt x="1307141" y="2909510"/>
                  <a:pt x="1308715" y="2910574"/>
                  <a:pt x="1310006" y="2911974"/>
                </a:cubicBezTo>
                <a:cubicBezTo>
                  <a:pt x="1311298" y="2913374"/>
                  <a:pt x="1312285" y="2915116"/>
                  <a:pt x="1312969" y="2917199"/>
                </a:cubicBezTo>
                <a:cubicBezTo>
                  <a:pt x="1313652" y="2919283"/>
                  <a:pt x="1313994" y="2921670"/>
                  <a:pt x="1313994" y="2924361"/>
                </a:cubicBezTo>
                <a:cubicBezTo>
                  <a:pt x="1313994" y="2926901"/>
                  <a:pt x="1313636" y="2929229"/>
                  <a:pt x="1312920" y="2931345"/>
                </a:cubicBezTo>
                <a:cubicBezTo>
                  <a:pt x="1312204" y="2933461"/>
                  <a:pt x="1311173" y="2935273"/>
                  <a:pt x="1309827" y="2936782"/>
                </a:cubicBezTo>
                <a:cubicBezTo>
                  <a:pt x="1308481" y="2938290"/>
                  <a:pt x="1306843" y="2939462"/>
                  <a:pt x="1304911" y="2940298"/>
                </a:cubicBezTo>
                <a:cubicBezTo>
                  <a:pt x="1302979" y="2941133"/>
                  <a:pt x="1300787" y="2941551"/>
                  <a:pt x="1298335" y="2941551"/>
                </a:cubicBezTo>
                <a:cubicBezTo>
                  <a:pt x="1295991" y="2941551"/>
                  <a:pt x="1293891" y="2941188"/>
                  <a:pt x="1292035" y="2940461"/>
                </a:cubicBezTo>
                <a:cubicBezTo>
                  <a:pt x="1290179" y="2939733"/>
                  <a:pt x="1288606" y="2938665"/>
                  <a:pt x="1287314" y="2937254"/>
                </a:cubicBezTo>
                <a:cubicBezTo>
                  <a:pt x="1286023" y="2935843"/>
                  <a:pt x="1285035" y="2934096"/>
                  <a:pt x="1284352" y="2932012"/>
                </a:cubicBezTo>
                <a:cubicBezTo>
                  <a:pt x="1283668" y="2929929"/>
                  <a:pt x="1283326" y="2927530"/>
                  <a:pt x="1283326" y="2924817"/>
                </a:cubicBezTo>
                <a:cubicBezTo>
                  <a:pt x="1283326" y="2922278"/>
                  <a:pt x="1283684" y="2919961"/>
                  <a:pt x="1284401" y="2917867"/>
                </a:cubicBezTo>
                <a:cubicBezTo>
                  <a:pt x="1285117" y="2915772"/>
                  <a:pt x="1286148" y="2913971"/>
                  <a:pt x="1287493" y="2912462"/>
                </a:cubicBezTo>
                <a:cubicBezTo>
                  <a:pt x="1288839" y="2910954"/>
                  <a:pt x="1290478" y="2909782"/>
                  <a:pt x="1292409" y="2908946"/>
                </a:cubicBezTo>
                <a:cubicBezTo>
                  <a:pt x="1294341" y="2908111"/>
                  <a:pt x="1296533" y="2907693"/>
                  <a:pt x="1298986" y="2907693"/>
                </a:cubicBezTo>
                <a:close/>
                <a:moveTo>
                  <a:pt x="1194211" y="2907693"/>
                </a:moveTo>
                <a:cubicBezTo>
                  <a:pt x="1196555" y="2907693"/>
                  <a:pt x="1198655" y="2908056"/>
                  <a:pt x="1200510" y="2908783"/>
                </a:cubicBezTo>
                <a:cubicBezTo>
                  <a:pt x="1202366" y="2909510"/>
                  <a:pt x="1203940" y="2910574"/>
                  <a:pt x="1205231" y="2911974"/>
                </a:cubicBezTo>
                <a:cubicBezTo>
                  <a:pt x="1206523" y="2913374"/>
                  <a:pt x="1207510" y="2915116"/>
                  <a:pt x="1208194" y="2917199"/>
                </a:cubicBezTo>
                <a:cubicBezTo>
                  <a:pt x="1208877" y="2919283"/>
                  <a:pt x="1209219" y="2921670"/>
                  <a:pt x="1209219" y="2924361"/>
                </a:cubicBezTo>
                <a:cubicBezTo>
                  <a:pt x="1209219" y="2926901"/>
                  <a:pt x="1208861" y="2929229"/>
                  <a:pt x="1208145" y="2931345"/>
                </a:cubicBezTo>
                <a:cubicBezTo>
                  <a:pt x="1207429" y="2933461"/>
                  <a:pt x="1206398" y="2935273"/>
                  <a:pt x="1205052" y="2936782"/>
                </a:cubicBezTo>
                <a:cubicBezTo>
                  <a:pt x="1203706" y="2938290"/>
                  <a:pt x="1202068" y="2939462"/>
                  <a:pt x="1200136" y="2940298"/>
                </a:cubicBezTo>
                <a:cubicBezTo>
                  <a:pt x="1198204" y="2941133"/>
                  <a:pt x="1196012" y="2941551"/>
                  <a:pt x="1193560" y="2941551"/>
                </a:cubicBezTo>
                <a:cubicBezTo>
                  <a:pt x="1191216" y="2941551"/>
                  <a:pt x="1189116" y="2941188"/>
                  <a:pt x="1187260" y="2940461"/>
                </a:cubicBezTo>
                <a:cubicBezTo>
                  <a:pt x="1185404" y="2939733"/>
                  <a:pt x="1183831" y="2938665"/>
                  <a:pt x="1182539" y="2937254"/>
                </a:cubicBezTo>
                <a:cubicBezTo>
                  <a:pt x="1181248" y="2935843"/>
                  <a:pt x="1180260" y="2934096"/>
                  <a:pt x="1179577" y="2932012"/>
                </a:cubicBezTo>
                <a:cubicBezTo>
                  <a:pt x="1178893" y="2929929"/>
                  <a:pt x="1178551" y="2927530"/>
                  <a:pt x="1178551" y="2924817"/>
                </a:cubicBezTo>
                <a:cubicBezTo>
                  <a:pt x="1178551" y="2922278"/>
                  <a:pt x="1178909" y="2919961"/>
                  <a:pt x="1179626" y="2917867"/>
                </a:cubicBezTo>
                <a:cubicBezTo>
                  <a:pt x="1180342" y="2915772"/>
                  <a:pt x="1181373" y="2913971"/>
                  <a:pt x="1182718" y="2912462"/>
                </a:cubicBezTo>
                <a:cubicBezTo>
                  <a:pt x="1184064" y="2910954"/>
                  <a:pt x="1185703" y="2909782"/>
                  <a:pt x="1187634" y="2908946"/>
                </a:cubicBezTo>
                <a:cubicBezTo>
                  <a:pt x="1189566" y="2908111"/>
                  <a:pt x="1191758" y="2907693"/>
                  <a:pt x="1194211" y="2907693"/>
                </a:cubicBezTo>
                <a:close/>
                <a:moveTo>
                  <a:pt x="1053940" y="2907693"/>
                </a:moveTo>
                <a:cubicBezTo>
                  <a:pt x="1057304" y="2907693"/>
                  <a:pt x="1059849" y="2908686"/>
                  <a:pt x="1061575" y="2910672"/>
                </a:cubicBezTo>
                <a:cubicBezTo>
                  <a:pt x="1063300" y="2912658"/>
                  <a:pt x="1064163" y="2915647"/>
                  <a:pt x="1064163" y="2919641"/>
                </a:cubicBezTo>
                <a:lnTo>
                  <a:pt x="1064163" y="2940965"/>
                </a:lnTo>
                <a:lnTo>
                  <a:pt x="1058498" y="2940965"/>
                </a:lnTo>
                <a:lnTo>
                  <a:pt x="1058498" y="2920097"/>
                </a:lnTo>
                <a:cubicBezTo>
                  <a:pt x="1058498" y="2917536"/>
                  <a:pt x="1058021" y="2915642"/>
                  <a:pt x="1057066" y="2914416"/>
                </a:cubicBezTo>
                <a:cubicBezTo>
                  <a:pt x="1056111" y="2913189"/>
                  <a:pt x="1054689" y="2912576"/>
                  <a:pt x="1052801" y="2912576"/>
                </a:cubicBezTo>
                <a:cubicBezTo>
                  <a:pt x="1052106" y="2912576"/>
                  <a:pt x="1051428" y="2912679"/>
                  <a:pt x="1050766" y="2912885"/>
                </a:cubicBezTo>
                <a:cubicBezTo>
                  <a:pt x="1050104" y="2913092"/>
                  <a:pt x="1049415" y="2913450"/>
                  <a:pt x="1048699" y="2913960"/>
                </a:cubicBezTo>
                <a:cubicBezTo>
                  <a:pt x="1047982" y="2914470"/>
                  <a:pt x="1047206" y="2915159"/>
                  <a:pt x="1046371" y="2916027"/>
                </a:cubicBezTo>
                <a:cubicBezTo>
                  <a:pt x="1045535" y="2916895"/>
                  <a:pt x="1044597" y="2917980"/>
                  <a:pt x="1043555" y="2919283"/>
                </a:cubicBezTo>
                <a:lnTo>
                  <a:pt x="1043555" y="2940965"/>
                </a:lnTo>
                <a:lnTo>
                  <a:pt x="1037890" y="2940965"/>
                </a:lnTo>
                <a:lnTo>
                  <a:pt x="1037890" y="2908279"/>
                </a:lnTo>
                <a:lnTo>
                  <a:pt x="1042936" y="2908279"/>
                </a:lnTo>
                <a:lnTo>
                  <a:pt x="1043164" y="2913553"/>
                </a:lnTo>
                <a:cubicBezTo>
                  <a:pt x="1044119" y="2912424"/>
                  <a:pt x="1045041" y="2911486"/>
                  <a:pt x="1045931" y="2910737"/>
                </a:cubicBezTo>
                <a:cubicBezTo>
                  <a:pt x="1046821" y="2909988"/>
                  <a:pt x="1047695" y="2909386"/>
                  <a:pt x="1048552" y="2908930"/>
                </a:cubicBezTo>
                <a:cubicBezTo>
                  <a:pt x="1049410" y="2908474"/>
                  <a:pt x="1050283" y="2908154"/>
                  <a:pt x="1051173" y="2907969"/>
                </a:cubicBezTo>
                <a:cubicBezTo>
                  <a:pt x="1052063" y="2907785"/>
                  <a:pt x="1052985" y="2907693"/>
                  <a:pt x="1053940" y="2907693"/>
                </a:cubicBezTo>
                <a:close/>
                <a:moveTo>
                  <a:pt x="1013105" y="2907693"/>
                </a:moveTo>
                <a:cubicBezTo>
                  <a:pt x="1015081" y="2907693"/>
                  <a:pt x="1016860" y="2907910"/>
                  <a:pt x="1018445" y="2908344"/>
                </a:cubicBezTo>
                <a:cubicBezTo>
                  <a:pt x="1020029" y="2908778"/>
                  <a:pt x="1021369" y="2909440"/>
                  <a:pt x="1022465" y="2910330"/>
                </a:cubicBezTo>
                <a:cubicBezTo>
                  <a:pt x="1023561" y="2911220"/>
                  <a:pt x="1024402" y="2912337"/>
                  <a:pt x="1024988" y="2913683"/>
                </a:cubicBezTo>
                <a:cubicBezTo>
                  <a:pt x="1025575" y="2915029"/>
                  <a:pt x="1025868" y="2916613"/>
                  <a:pt x="1025868" y="2918436"/>
                </a:cubicBezTo>
                <a:lnTo>
                  <a:pt x="1025868" y="2940965"/>
                </a:lnTo>
                <a:lnTo>
                  <a:pt x="1020789" y="2940965"/>
                </a:lnTo>
                <a:lnTo>
                  <a:pt x="1020659" y="2936570"/>
                </a:lnTo>
                <a:cubicBezTo>
                  <a:pt x="1018879" y="2938328"/>
                  <a:pt x="1017072" y="2939598"/>
                  <a:pt x="1015238" y="2940379"/>
                </a:cubicBezTo>
                <a:cubicBezTo>
                  <a:pt x="1013404" y="2941160"/>
                  <a:pt x="1011478" y="2941551"/>
                  <a:pt x="1009459" y="2941551"/>
                </a:cubicBezTo>
                <a:cubicBezTo>
                  <a:pt x="1007593" y="2941551"/>
                  <a:pt x="1005997" y="2941312"/>
                  <a:pt x="1004673" y="2940835"/>
                </a:cubicBezTo>
                <a:cubicBezTo>
                  <a:pt x="1003350" y="2940357"/>
                  <a:pt x="1002259" y="2939701"/>
                  <a:pt x="1001402" y="2938865"/>
                </a:cubicBezTo>
                <a:cubicBezTo>
                  <a:pt x="1000544" y="2938030"/>
                  <a:pt x="999915" y="2937048"/>
                  <a:pt x="999513" y="2935919"/>
                </a:cubicBezTo>
                <a:cubicBezTo>
                  <a:pt x="999112" y="2934790"/>
                  <a:pt x="998911" y="2933564"/>
                  <a:pt x="998911" y="2932240"/>
                </a:cubicBezTo>
                <a:cubicBezTo>
                  <a:pt x="998911" y="2928963"/>
                  <a:pt x="1000132" y="2926396"/>
                  <a:pt x="1002574" y="2924541"/>
                </a:cubicBezTo>
                <a:cubicBezTo>
                  <a:pt x="1005015" y="2922685"/>
                  <a:pt x="1008624" y="2921757"/>
                  <a:pt x="1013399" y="2921757"/>
                </a:cubicBezTo>
                <a:lnTo>
                  <a:pt x="1020170" y="2921757"/>
                </a:lnTo>
                <a:lnTo>
                  <a:pt x="1020170" y="2918892"/>
                </a:lnTo>
                <a:cubicBezTo>
                  <a:pt x="1020170" y="2916960"/>
                  <a:pt x="1019552" y="2915414"/>
                  <a:pt x="1018314" y="2914253"/>
                </a:cubicBezTo>
                <a:cubicBezTo>
                  <a:pt x="1017077" y="2913092"/>
                  <a:pt x="1015189" y="2912511"/>
                  <a:pt x="1012650" y="2912511"/>
                </a:cubicBezTo>
                <a:cubicBezTo>
                  <a:pt x="1010805" y="2912511"/>
                  <a:pt x="1008987" y="2912717"/>
                  <a:pt x="1007197" y="2913130"/>
                </a:cubicBezTo>
                <a:cubicBezTo>
                  <a:pt x="1005406" y="2913542"/>
                  <a:pt x="1003556" y="2914128"/>
                  <a:pt x="1001646" y="2914888"/>
                </a:cubicBezTo>
                <a:lnTo>
                  <a:pt x="1001646" y="2909776"/>
                </a:lnTo>
                <a:cubicBezTo>
                  <a:pt x="1002362" y="2909516"/>
                  <a:pt x="1003160" y="2909261"/>
                  <a:pt x="1004039" y="2909011"/>
                </a:cubicBezTo>
                <a:cubicBezTo>
                  <a:pt x="1004918" y="2908762"/>
                  <a:pt x="1005845" y="2908539"/>
                  <a:pt x="1006822" y="2908344"/>
                </a:cubicBezTo>
                <a:cubicBezTo>
                  <a:pt x="1007799" y="2908149"/>
                  <a:pt x="1008819" y="2907991"/>
                  <a:pt x="1009882" y="2907872"/>
                </a:cubicBezTo>
                <a:cubicBezTo>
                  <a:pt x="1010946" y="2907752"/>
                  <a:pt x="1012020" y="2907693"/>
                  <a:pt x="1013105" y="2907693"/>
                </a:cubicBezTo>
                <a:close/>
                <a:moveTo>
                  <a:pt x="879886" y="2907693"/>
                </a:moveTo>
                <a:cubicBezTo>
                  <a:pt x="882230" y="2907693"/>
                  <a:pt x="884330" y="2908056"/>
                  <a:pt x="886185" y="2908783"/>
                </a:cubicBezTo>
                <a:cubicBezTo>
                  <a:pt x="888041" y="2909510"/>
                  <a:pt x="889615" y="2910574"/>
                  <a:pt x="890906" y="2911974"/>
                </a:cubicBezTo>
                <a:cubicBezTo>
                  <a:pt x="892197" y="2913374"/>
                  <a:pt x="893185" y="2915116"/>
                  <a:pt x="893869" y="2917199"/>
                </a:cubicBezTo>
                <a:cubicBezTo>
                  <a:pt x="894552" y="2919283"/>
                  <a:pt x="894894" y="2921670"/>
                  <a:pt x="894894" y="2924361"/>
                </a:cubicBezTo>
                <a:cubicBezTo>
                  <a:pt x="894894" y="2926901"/>
                  <a:pt x="894536" y="2929229"/>
                  <a:pt x="893820" y="2931345"/>
                </a:cubicBezTo>
                <a:cubicBezTo>
                  <a:pt x="893104" y="2933461"/>
                  <a:pt x="892073" y="2935273"/>
                  <a:pt x="890727" y="2936782"/>
                </a:cubicBezTo>
                <a:cubicBezTo>
                  <a:pt x="889381" y="2938290"/>
                  <a:pt x="887743" y="2939462"/>
                  <a:pt x="885811" y="2940298"/>
                </a:cubicBezTo>
                <a:cubicBezTo>
                  <a:pt x="883879" y="2941133"/>
                  <a:pt x="881687" y="2941551"/>
                  <a:pt x="879235" y="2941551"/>
                </a:cubicBezTo>
                <a:cubicBezTo>
                  <a:pt x="876891" y="2941551"/>
                  <a:pt x="874791" y="2941188"/>
                  <a:pt x="872935" y="2940461"/>
                </a:cubicBezTo>
                <a:cubicBezTo>
                  <a:pt x="871079" y="2939733"/>
                  <a:pt x="869506" y="2938665"/>
                  <a:pt x="868214" y="2937254"/>
                </a:cubicBezTo>
                <a:cubicBezTo>
                  <a:pt x="866923" y="2935843"/>
                  <a:pt x="865935" y="2934096"/>
                  <a:pt x="865252" y="2932012"/>
                </a:cubicBezTo>
                <a:cubicBezTo>
                  <a:pt x="864568" y="2929929"/>
                  <a:pt x="864226" y="2927530"/>
                  <a:pt x="864226" y="2924817"/>
                </a:cubicBezTo>
                <a:cubicBezTo>
                  <a:pt x="864226" y="2922278"/>
                  <a:pt x="864584" y="2919961"/>
                  <a:pt x="865301" y="2917867"/>
                </a:cubicBezTo>
                <a:cubicBezTo>
                  <a:pt x="866017" y="2915772"/>
                  <a:pt x="867048" y="2913971"/>
                  <a:pt x="868393" y="2912462"/>
                </a:cubicBezTo>
                <a:cubicBezTo>
                  <a:pt x="869739" y="2910954"/>
                  <a:pt x="871378" y="2909782"/>
                  <a:pt x="873309" y="2908946"/>
                </a:cubicBezTo>
                <a:cubicBezTo>
                  <a:pt x="875241" y="2908111"/>
                  <a:pt x="877433" y="2907693"/>
                  <a:pt x="879886" y="2907693"/>
                </a:cubicBezTo>
                <a:close/>
                <a:moveTo>
                  <a:pt x="670336" y="2907693"/>
                </a:moveTo>
                <a:cubicBezTo>
                  <a:pt x="672615" y="2907693"/>
                  <a:pt x="674633" y="2908051"/>
                  <a:pt x="676391" y="2908767"/>
                </a:cubicBezTo>
                <a:cubicBezTo>
                  <a:pt x="678149" y="2909483"/>
                  <a:pt x="679631" y="2910498"/>
                  <a:pt x="680835" y="2911811"/>
                </a:cubicBezTo>
                <a:cubicBezTo>
                  <a:pt x="682040" y="2913124"/>
                  <a:pt x="682951" y="2914719"/>
                  <a:pt x="683570" y="2916597"/>
                </a:cubicBezTo>
                <a:cubicBezTo>
                  <a:pt x="684188" y="2918474"/>
                  <a:pt x="684498" y="2920574"/>
                  <a:pt x="684498" y="2922896"/>
                </a:cubicBezTo>
                <a:cubicBezTo>
                  <a:pt x="684498" y="2923700"/>
                  <a:pt x="684487" y="2924372"/>
                  <a:pt x="684465" y="2924915"/>
                </a:cubicBezTo>
                <a:cubicBezTo>
                  <a:pt x="684444" y="2925458"/>
                  <a:pt x="684411" y="2925968"/>
                  <a:pt x="684368" y="2926445"/>
                </a:cubicBezTo>
                <a:lnTo>
                  <a:pt x="661415" y="2926445"/>
                </a:lnTo>
                <a:cubicBezTo>
                  <a:pt x="661415" y="2929788"/>
                  <a:pt x="662349" y="2932354"/>
                  <a:pt x="664215" y="2934145"/>
                </a:cubicBezTo>
                <a:cubicBezTo>
                  <a:pt x="666082" y="2935935"/>
                  <a:pt x="668773" y="2936831"/>
                  <a:pt x="672289" y="2936831"/>
                </a:cubicBezTo>
                <a:cubicBezTo>
                  <a:pt x="673244" y="2936831"/>
                  <a:pt x="674199" y="2936793"/>
                  <a:pt x="675154" y="2936717"/>
                </a:cubicBezTo>
                <a:cubicBezTo>
                  <a:pt x="676109" y="2936641"/>
                  <a:pt x="677032" y="2936537"/>
                  <a:pt x="677922" y="2936407"/>
                </a:cubicBezTo>
                <a:cubicBezTo>
                  <a:pt x="678811" y="2936277"/>
                  <a:pt x="679663" y="2936131"/>
                  <a:pt x="680477" y="2935968"/>
                </a:cubicBezTo>
                <a:cubicBezTo>
                  <a:pt x="681291" y="2935805"/>
                  <a:pt x="682045" y="2935626"/>
                  <a:pt x="682740" y="2935431"/>
                </a:cubicBezTo>
                <a:lnTo>
                  <a:pt x="682740" y="2940086"/>
                </a:lnTo>
                <a:cubicBezTo>
                  <a:pt x="681199" y="2940520"/>
                  <a:pt x="679457" y="2940873"/>
                  <a:pt x="677515" y="2941144"/>
                </a:cubicBezTo>
                <a:cubicBezTo>
                  <a:pt x="675572" y="2941416"/>
                  <a:pt x="673559" y="2941551"/>
                  <a:pt x="671475" y="2941551"/>
                </a:cubicBezTo>
                <a:cubicBezTo>
                  <a:pt x="668676" y="2941551"/>
                  <a:pt x="666267" y="2941171"/>
                  <a:pt x="664248" y="2940412"/>
                </a:cubicBezTo>
                <a:cubicBezTo>
                  <a:pt x="662230" y="2939652"/>
                  <a:pt x="660574" y="2938551"/>
                  <a:pt x="659283" y="2937107"/>
                </a:cubicBezTo>
                <a:cubicBezTo>
                  <a:pt x="657991" y="2935664"/>
                  <a:pt x="657037" y="2933895"/>
                  <a:pt x="656418" y="2931801"/>
                </a:cubicBezTo>
                <a:cubicBezTo>
                  <a:pt x="655800" y="2929706"/>
                  <a:pt x="655490" y="2927335"/>
                  <a:pt x="655490" y="2924687"/>
                </a:cubicBezTo>
                <a:cubicBezTo>
                  <a:pt x="655490" y="2922386"/>
                  <a:pt x="655821" y="2920211"/>
                  <a:pt x="656483" y="2918160"/>
                </a:cubicBezTo>
                <a:cubicBezTo>
                  <a:pt x="657145" y="2916109"/>
                  <a:pt x="658111" y="2914307"/>
                  <a:pt x="659381" y="2912755"/>
                </a:cubicBezTo>
                <a:cubicBezTo>
                  <a:pt x="660650" y="2911203"/>
                  <a:pt x="662208" y="2909972"/>
                  <a:pt x="664052" y="2909060"/>
                </a:cubicBezTo>
                <a:cubicBezTo>
                  <a:pt x="665897" y="2908149"/>
                  <a:pt x="667992" y="2907693"/>
                  <a:pt x="670336" y="2907693"/>
                </a:cubicBezTo>
                <a:close/>
                <a:moveTo>
                  <a:pt x="594006" y="2907693"/>
                </a:moveTo>
                <a:cubicBezTo>
                  <a:pt x="595981" y="2907693"/>
                  <a:pt x="597760" y="2907910"/>
                  <a:pt x="599345" y="2908344"/>
                </a:cubicBezTo>
                <a:cubicBezTo>
                  <a:pt x="600929" y="2908778"/>
                  <a:pt x="602269" y="2909440"/>
                  <a:pt x="603366" y="2910330"/>
                </a:cubicBezTo>
                <a:cubicBezTo>
                  <a:pt x="604462" y="2911220"/>
                  <a:pt x="605303" y="2912337"/>
                  <a:pt x="605889" y="2913683"/>
                </a:cubicBezTo>
                <a:cubicBezTo>
                  <a:pt x="606475" y="2915029"/>
                  <a:pt x="606768" y="2916613"/>
                  <a:pt x="606768" y="2918436"/>
                </a:cubicBezTo>
                <a:lnTo>
                  <a:pt x="606768" y="2940965"/>
                </a:lnTo>
                <a:lnTo>
                  <a:pt x="601689" y="2940965"/>
                </a:lnTo>
                <a:lnTo>
                  <a:pt x="601559" y="2936570"/>
                </a:lnTo>
                <a:cubicBezTo>
                  <a:pt x="599779" y="2938328"/>
                  <a:pt x="597972" y="2939598"/>
                  <a:pt x="596138" y="2940379"/>
                </a:cubicBezTo>
                <a:cubicBezTo>
                  <a:pt x="594304" y="2941160"/>
                  <a:pt x="592378" y="2941551"/>
                  <a:pt x="590360" y="2941551"/>
                </a:cubicBezTo>
                <a:cubicBezTo>
                  <a:pt x="588493" y="2941551"/>
                  <a:pt x="586898" y="2941312"/>
                  <a:pt x="585574" y="2940835"/>
                </a:cubicBezTo>
                <a:cubicBezTo>
                  <a:pt x="584250" y="2940357"/>
                  <a:pt x="583159" y="2939701"/>
                  <a:pt x="582302" y="2938865"/>
                </a:cubicBezTo>
                <a:cubicBezTo>
                  <a:pt x="581444" y="2938030"/>
                  <a:pt x="580815" y="2937048"/>
                  <a:pt x="580414" y="2935919"/>
                </a:cubicBezTo>
                <a:cubicBezTo>
                  <a:pt x="580012" y="2934790"/>
                  <a:pt x="579811" y="2933564"/>
                  <a:pt x="579811" y="2932240"/>
                </a:cubicBezTo>
                <a:cubicBezTo>
                  <a:pt x="579811" y="2928963"/>
                  <a:pt x="581032" y="2926396"/>
                  <a:pt x="583474" y="2924541"/>
                </a:cubicBezTo>
                <a:cubicBezTo>
                  <a:pt x="585915" y="2922685"/>
                  <a:pt x="589524" y="2921757"/>
                  <a:pt x="594299" y="2921757"/>
                </a:cubicBezTo>
                <a:lnTo>
                  <a:pt x="601071" y="2921757"/>
                </a:lnTo>
                <a:lnTo>
                  <a:pt x="601071" y="2918892"/>
                </a:lnTo>
                <a:cubicBezTo>
                  <a:pt x="601071" y="2916960"/>
                  <a:pt x="600452" y="2915414"/>
                  <a:pt x="599215" y="2914253"/>
                </a:cubicBezTo>
                <a:cubicBezTo>
                  <a:pt x="597978" y="2913092"/>
                  <a:pt x="596089" y="2912511"/>
                  <a:pt x="593550" y="2912511"/>
                </a:cubicBezTo>
                <a:cubicBezTo>
                  <a:pt x="591705" y="2912511"/>
                  <a:pt x="589887" y="2912717"/>
                  <a:pt x="588097" y="2913130"/>
                </a:cubicBezTo>
                <a:cubicBezTo>
                  <a:pt x="586306" y="2913542"/>
                  <a:pt x="584456" y="2914128"/>
                  <a:pt x="582546" y="2914888"/>
                </a:cubicBezTo>
                <a:lnTo>
                  <a:pt x="582546" y="2909776"/>
                </a:lnTo>
                <a:cubicBezTo>
                  <a:pt x="583262" y="2909516"/>
                  <a:pt x="584060" y="2909261"/>
                  <a:pt x="584939" y="2909011"/>
                </a:cubicBezTo>
                <a:cubicBezTo>
                  <a:pt x="585818" y="2908762"/>
                  <a:pt x="586746" y="2908539"/>
                  <a:pt x="587722" y="2908344"/>
                </a:cubicBezTo>
                <a:cubicBezTo>
                  <a:pt x="588699" y="2908149"/>
                  <a:pt x="589719" y="2907991"/>
                  <a:pt x="590783" y="2907872"/>
                </a:cubicBezTo>
                <a:cubicBezTo>
                  <a:pt x="591846" y="2907752"/>
                  <a:pt x="592921" y="2907693"/>
                  <a:pt x="594006" y="2907693"/>
                </a:cubicBezTo>
                <a:close/>
                <a:moveTo>
                  <a:pt x="463390" y="2907693"/>
                </a:moveTo>
                <a:cubicBezTo>
                  <a:pt x="466754" y="2907693"/>
                  <a:pt x="469299" y="2908686"/>
                  <a:pt x="471025" y="2910672"/>
                </a:cubicBezTo>
                <a:cubicBezTo>
                  <a:pt x="472750" y="2912658"/>
                  <a:pt x="473613" y="2915647"/>
                  <a:pt x="473613" y="2919641"/>
                </a:cubicBezTo>
                <a:lnTo>
                  <a:pt x="473613" y="2940965"/>
                </a:lnTo>
                <a:lnTo>
                  <a:pt x="467948" y="2940965"/>
                </a:lnTo>
                <a:lnTo>
                  <a:pt x="467948" y="2920097"/>
                </a:lnTo>
                <a:cubicBezTo>
                  <a:pt x="467948" y="2917536"/>
                  <a:pt x="467471" y="2915642"/>
                  <a:pt x="466516" y="2914416"/>
                </a:cubicBezTo>
                <a:cubicBezTo>
                  <a:pt x="465561" y="2913189"/>
                  <a:pt x="464139" y="2912576"/>
                  <a:pt x="462251" y="2912576"/>
                </a:cubicBezTo>
                <a:cubicBezTo>
                  <a:pt x="461556" y="2912576"/>
                  <a:pt x="460878" y="2912679"/>
                  <a:pt x="460216" y="2912885"/>
                </a:cubicBezTo>
                <a:cubicBezTo>
                  <a:pt x="459554" y="2913092"/>
                  <a:pt x="458865" y="2913450"/>
                  <a:pt x="458149" y="2913960"/>
                </a:cubicBezTo>
                <a:cubicBezTo>
                  <a:pt x="457433" y="2914470"/>
                  <a:pt x="456657" y="2915159"/>
                  <a:pt x="455821" y="2916027"/>
                </a:cubicBezTo>
                <a:cubicBezTo>
                  <a:pt x="454986" y="2916895"/>
                  <a:pt x="454047" y="2917980"/>
                  <a:pt x="453005" y="2919283"/>
                </a:cubicBezTo>
                <a:lnTo>
                  <a:pt x="453005" y="2940965"/>
                </a:lnTo>
                <a:lnTo>
                  <a:pt x="447340" y="2940965"/>
                </a:lnTo>
                <a:lnTo>
                  <a:pt x="447340" y="2908279"/>
                </a:lnTo>
                <a:lnTo>
                  <a:pt x="452387" y="2908279"/>
                </a:lnTo>
                <a:lnTo>
                  <a:pt x="452614" y="2913553"/>
                </a:lnTo>
                <a:cubicBezTo>
                  <a:pt x="453569" y="2912424"/>
                  <a:pt x="454492" y="2911486"/>
                  <a:pt x="455382" y="2910737"/>
                </a:cubicBezTo>
                <a:cubicBezTo>
                  <a:pt x="456271" y="2909988"/>
                  <a:pt x="457145" y="2909386"/>
                  <a:pt x="458002" y="2908930"/>
                </a:cubicBezTo>
                <a:cubicBezTo>
                  <a:pt x="458860" y="2908474"/>
                  <a:pt x="459733" y="2908154"/>
                  <a:pt x="460623" y="2907969"/>
                </a:cubicBezTo>
                <a:cubicBezTo>
                  <a:pt x="461513" y="2907785"/>
                  <a:pt x="462436" y="2907693"/>
                  <a:pt x="463390" y="2907693"/>
                </a:cubicBezTo>
                <a:close/>
                <a:moveTo>
                  <a:pt x="422556" y="2907693"/>
                </a:moveTo>
                <a:cubicBezTo>
                  <a:pt x="424531" y="2907693"/>
                  <a:pt x="426310" y="2907910"/>
                  <a:pt x="427895" y="2908344"/>
                </a:cubicBezTo>
                <a:cubicBezTo>
                  <a:pt x="429479" y="2908778"/>
                  <a:pt x="430819" y="2909440"/>
                  <a:pt x="431916" y="2910330"/>
                </a:cubicBezTo>
                <a:cubicBezTo>
                  <a:pt x="433012" y="2911220"/>
                  <a:pt x="433853" y="2912337"/>
                  <a:pt x="434439" y="2913683"/>
                </a:cubicBezTo>
                <a:cubicBezTo>
                  <a:pt x="435025" y="2915029"/>
                  <a:pt x="435318" y="2916613"/>
                  <a:pt x="435318" y="2918436"/>
                </a:cubicBezTo>
                <a:lnTo>
                  <a:pt x="435318" y="2940965"/>
                </a:lnTo>
                <a:lnTo>
                  <a:pt x="430239" y="2940965"/>
                </a:lnTo>
                <a:lnTo>
                  <a:pt x="430109" y="2936570"/>
                </a:lnTo>
                <a:cubicBezTo>
                  <a:pt x="428329" y="2938328"/>
                  <a:pt x="426522" y="2939598"/>
                  <a:pt x="424688" y="2940379"/>
                </a:cubicBezTo>
                <a:cubicBezTo>
                  <a:pt x="422854" y="2941160"/>
                  <a:pt x="420928" y="2941551"/>
                  <a:pt x="418909" y="2941551"/>
                </a:cubicBezTo>
                <a:cubicBezTo>
                  <a:pt x="417043" y="2941551"/>
                  <a:pt x="415448" y="2941312"/>
                  <a:pt x="414124" y="2940835"/>
                </a:cubicBezTo>
                <a:cubicBezTo>
                  <a:pt x="412800" y="2940357"/>
                  <a:pt x="411709" y="2939701"/>
                  <a:pt x="410852" y="2938865"/>
                </a:cubicBezTo>
                <a:cubicBezTo>
                  <a:pt x="409995" y="2938030"/>
                  <a:pt x="409365" y="2937048"/>
                  <a:pt x="408964" y="2935919"/>
                </a:cubicBezTo>
                <a:cubicBezTo>
                  <a:pt x="408562" y="2934790"/>
                  <a:pt x="408361" y="2933564"/>
                  <a:pt x="408361" y="2932240"/>
                </a:cubicBezTo>
                <a:cubicBezTo>
                  <a:pt x="408361" y="2928963"/>
                  <a:pt x="409582" y="2926396"/>
                  <a:pt x="412024" y="2924541"/>
                </a:cubicBezTo>
                <a:cubicBezTo>
                  <a:pt x="414465" y="2922685"/>
                  <a:pt x="418074" y="2921757"/>
                  <a:pt x="422849" y="2921757"/>
                </a:cubicBezTo>
                <a:lnTo>
                  <a:pt x="429620" y="2921757"/>
                </a:lnTo>
                <a:lnTo>
                  <a:pt x="429620" y="2918892"/>
                </a:lnTo>
                <a:cubicBezTo>
                  <a:pt x="429620" y="2916960"/>
                  <a:pt x="429002" y="2915414"/>
                  <a:pt x="427765" y="2914253"/>
                </a:cubicBezTo>
                <a:cubicBezTo>
                  <a:pt x="426528" y="2913092"/>
                  <a:pt x="424639" y="2912511"/>
                  <a:pt x="422100" y="2912511"/>
                </a:cubicBezTo>
                <a:cubicBezTo>
                  <a:pt x="420255" y="2912511"/>
                  <a:pt x="418437" y="2912717"/>
                  <a:pt x="416647" y="2913130"/>
                </a:cubicBezTo>
                <a:cubicBezTo>
                  <a:pt x="414856" y="2913542"/>
                  <a:pt x="413006" y="2914128"/>
                  <a:pt x="411096" y="2914888"/>
                </a:cubicBezTo>
                <a:lnTo>
                  <a:pt x="411096" y="2909776"/>
                </a:lnTo>
                <a:cubicBezTo>
                  <a:pt x="411812" y="2909516"/>
                  <a:pt x="412610" y="2909261"/>
                  <a:pt x="413489" y="2909011"/>
                </a:cubicBezTo>
                <a:cubicBezTo>
                  <a:pt x="414368" y="2908762"/>
                  <a:pt x="415296" y="2908539"/>
                  <a:pt x="416272" y="2908344"/>
                </a:cubicBezTo>
                <a:cubicBezTo>
                  <a:pt x="417249" y="2908149"/>
                  <a:pt x="418269" y="2907991"/>
                  <a:pt x="419332" y="2907872"/>
                </a:cubicBezTo>
                <a:cubicBezTo>
                  <a:pt x="420396" y="2907752"/>
                  <a:pt x="421471" y="2907693"/>
                  <a:pt x="422556" y="2907693"/>
                </a:cubicBezTo>
                <a:close/>
                <a:moveTo>
                  <a:pt x="317911" y="2907693"/>
                </a:moveTo>
                <a:cubicBezTo>
                  <a:pt x="320190" y="2907693"/>
                  <a:pt x="322208" y="2908051"/>
                  <a:pt x="323967" y="2908767"/>
                </a:cubicBezTo>
                <a:cubicBezTo>
                  <a:pt x="325725" y="2909483"/>
                  <a:pt x="327206" y="2910498"/>
                  <a:pt x="328410" y="2911811"/>
                </a:cubicBezTo>
                <a:cubicBezTo>
                  <a:pt x="329615" y="2913124"/>
                  <a:pt x="330526" y="2914719"/>
                  <a:pt x="331145" y="2916597"/>
                </a:cubicBezTo>
                <a:cubicBezTo>
                  <a:pt x="331763" y="2918474"/>
                  <a:pt x="332073" y="2920574"/>
                  <a:pt x="332073" y="2922896"/>
                </a:cubicBezTo>
                <a:cubicBezTo>
                  <a:pt x="332073" y="2923700"/>
                  <a:pt x="332062" y="2924372"/>
                  <a:pt x="332040" y="2924915"/>
                </a:cubicBezTo>
                <a:cubicBezTo>
                  <a:pt x="332019" y="2925458"/>
                  <a:pt x="331986" y="2925968"/>
                  <a:pt x="331943" y="2926445"/>
                </a:cubicBezTo>
                <a:lnTo>
                  <a:pt x="308991" y="2926445"/>
                </a:lnTo>
                <a:cubicBezTo>
                  <a:pt x="308991" y="2929788"/>
                  <a:pt x="309924" y="2932354"/>
                  <a:pt x="311790" y="2934145"/>
                </a:cubicBezTo>
                <a:cubicBezTo>
                  <a:pt x="313657" y="2935935"/>
                  <a:pt x="316348" y="2936831"/>
                  <a:pt x="319864" y="2936831"/>
                </a:cubicBezTo>
                <a:cubicBezTo>
                  <a:pt x="320819" y="2936831"/>
                  <a:pt x="321774" y="2936793"/>
                  <a:pt x="322729" y="2936717"/>
                </a:cubicBezTo>
                <a:cubicBezTo>
                  <a:pt x="323684" y="2936641"/>
                  <a:pt x="324607" y="2936537"/>
                  <a:pt x="325497" y="2936407"/>
                </a:cubicBezTo>
                <a:cubicBezTo>
                  <a:pt x="326387" y="2936277"/>
                  <a:pt x="327238" y="2936131"/>
                  <a:pt x="328052" y="2935968"/>
                </a:cubicBezTo>
                <a:cubicBezTo>
                  <a:pt x="328866" y="2935805"/>
                  <a:pt x="329620" y="2935626"/>
                  <a:pt x="330315" y="2935431"/>
                </a:cubicBezTo>
                <a:lnTo>
                  <a:pt x="330315" y="2940086"/>
                </a:lnTo>
                <a:cubicBezTo>
                  <a:pt x="328774" y="2940520"/>
                  <a:pt x="327032" y="2940873"/>
                  <a:pt x="325090" y="2941144"/>
                </a:cubicBezTo>
                <a:cubicBezTo>
                  <a:pt x="323147" y="2941416"/>
                  <a:pt x="321134" y="2941551"/>
                  <a:pt x="319051" y="2941551"/>
                </a:cubicBezTo>
                <a:cubicBezTo>
                  <a:pt x="316251" y="2941551"/>
                  <a:pt x="313842" y="2941171"/>
                  <a:pt x="311823" y="2940412"/>
                </a:cubicBezTo>
                <a:cubicBezTo>
                  <a:pt x="309805" y="2939652"/>
                  <a:pt x="308150" y="2938551"/>
                  <a:pt x="306858" y="2937107"/>
                </a:cubicBezTo>
                <a:cubicBezTo>
                  <a:pt x="305567" y="2935664"/>
                  <a:pt x="304612" y="2933895"/>
                  <a:pt x="303993" y="2931801"/>
                </a:cubicBezTo>
                <a:cubicBezTo>
                  <a:pt x="303375" y="2929706"/>
                  <a:pt x="303065" y="2927335"/>
                  <a:pt x="303065" y="2924687"/>
                </a:cubicBezTo>
                <a:cubicBezTo>
                  <a:pt x="303065" y="2922386"/>
                  <a:pt x="303396" y="2920211"/>
                  <a:pt x="304058" y="2918160"/>
                </a:cubicBezTo>
                <a:cubicBezTo>
                  <a:pt x="304720" y="2916109"/>
                  <a:pt x="305686" y="2914307"/>
                  <a:pt x="306956" y="2912755"/>
                </a:cubicBezTo>
                <a:cubicBezTo>
                  <a:pt x="308226" y="2911203"/>
                  <a:pt x="309783" y="2909972"/>
                  <a:pt x="311628" y="2909060"/>
                </a:cubicBezTo>
                <a:cubicBezTo>
                  <a:pt x="313473" y="2908149"/>
                  <a:pt x="315567" y="2907693"/>
                  <a:pt x="317911" y="2907693"/>
                </a:cubicBezTo>
                <a:close/>
                <a:moveTo>
                  <a:pt x="179659" y="2907693"/>
                </a:moveTo>
                <a:cubicBezTo>
                  <a:pt x="183045" y="2907693"/>
                  <a:pt x="185611" y="2908789"/>
                  <a:pt x="187359" y="2910981"/>
                </a:cubicBezTo>
                <a:cubicBezTo>
                  <a:pt x="189106" y="2913173"/>
                  <a:pt x="189914" y="2916429"/>
                  <a:pt x="189784" y="2920748"/>
                </a:cubicBezTo>
                <a:lnTo>
                  <a:pt x="184054" y="2920748"/>
                </a:lnTo>
                <a:cubicBezTo>
                  <a:pt x="184119" y="2917883"/>
                  <a:pt x="183701" y="2915805"/>
                  <a:pt x="182801" y="2914513"/>
                </a:cubicBezTo>
                <a:cubicBezTo>
                  <a:pt x="181900" y="2913222"/>
                  <a:pt x="180581" y="2912576"/>
                  <a:pt x="178845" y="2912576"/>
                </a:cubicBezTo>
                <a:cubicBezTo>
                  <a:pt x="178085" y="2912576"/>
                  <a:pt x="177320" y="2912712"/>
                  <a:pt x="176550" y="2912983"/>
                </a:cubicBezTo>
                <a:cubicBezTo>
                  <a:pt x="175779" y="2913254"/>
                  <a:pt x="174987" y="2913689"/>
                  <a:pt x="174173" y="2914285"/>
                </a:cubicBezTo>
                <a:cubicBezTo>
                  <a:pt x="173359" y="2914882"/>
                  <a:pt x="172497" y="2915647"/>
                  <a:pt x="171585" y="2916581"/>
                </a:cubicBezTo>
                <a:cubicBezTo>
                  <a:pt x="170674" y="2917514"/>
                  <a:pt x="169697" y="2918642"/>
                  <a:pt x="168655" y="2919966"/>
                </a:cubicBezTo>
                <a:lnTo>
                  <a:pt x="168655" y="2940965"/>
                </a:lnTo>
                <a:lnTo>
                  <a:pt x="162925" y="2940965"/>
                </a:lnTo>
                <a:lnTo>
                  <a:pt x="162925" y="2908279"/>
                </a:lnTo>
                <a:lnTo>
                  <a:pt x="168102" y="2908279"/>
                </a:lnTo>
                <a:lnTo>
                  <a:pt x="168264" y="2914302"/>
                </a:lnTo>
                <a:cubicBezTo>
                  <a:pt x="170196" y="2911979"/>
                  <a:pt x="172101" y="2910297"/>
                  <a:pt x="173978" y="2909255"/>
                </a:cubicBezTo>
                <a:cubicBezTo>
                  <a:pt x="175855" y="2908214"/>
                  <a:pt x="177749" y="2907693"/>
                  <a:pt x="179659" y="2907693"/>
                </a:cubicBezTo>
                <a:close/>
                <a:moveTo>
                  <a:pt x="146461" y="2907693"/>
                </a:moveTo>
                <a:cubicBezTo>
                  <a:pt x="148740" y="2907693"/>
                  <a:pt x="150759" y="2908051"/>
                  <a:pt x="152517" y="2908767"/>
                </a:cubicBezTo>
                <a:cubicBezTo>
                  <a:pt x="154275" y="2909483"/>
                  <a:pt x="155756" y="2910498"/>
                  <a:pt x="156960" y="2911811"/>
                </a:cubicBezTo>
                <a:cubicBezTo>
                  <a:pt x="158165" y="2913124"/>
                  <a:pt x="159077" y="2914719"/>
                  <a:pt x="159695" y="2916597"/>
                </a:cubicBezTo>
                <a:cubicBezTo>
                  <a:pt x="160314" y="2918474"/>
                  <a:pt x="160623" y="2920574"/>
                  <a:pt x="160623" y="2922896"/>
                </a:cubicBezTo>
                <a:cubicBezTo>
                  <a:pt x="160623" y="2923700"/>
                  <a:pt x="160612" y="2924372"/>
                  <a:pt x="160590" y="2924915"/>
                </a:cubicBezTo>
                <a:cubicBezTo>
                  <a:pt x="160569" y="2925458"/>
                  <a:pt x="160536" y="2925968"/>
                  <a:pt x="160493" y="2926445"/>
                </a:cubicBezTo>
                <a:lnTo>
                  <a:pt x="137541" y="2926445"/>
                </a:lnTo>
                <a:cubicBezTo>
                  <a:pt x="137541" y="2929788"/>
                  <a:pt x="138474" y="2932354"/>
                  <a:pt x="140340" y="2934145"/>
                </a:cubicBezTo>
                <a:cubicBezTo>
                  <a:pt x="142207" y="2935935"/>
                  <a:pt x="144898" y="2936831"/>
                  <a:pt x="148414" y="2936831"/>
                </a:cubicBezTo>
                <a:cubicBezTo>
                  <a:pt x="149369" y="2936831"/>
                  <a:pt x="150324" y="2936793"/>
                  <a:pt x="151279" y="2936717"/>
                </a:cubicBezTo>
                <a:cubicBezTo>
                  <a:pt x="152234" y="2936641"/>
                  <a:pt x="153157" y="2936537"/>
                  <a:pt x="154047" y="2936407"/>
                </a:cubicBezTo>
                <a:cubicBezTo>
                  <a:pt x="154937" y="2936277"/>
                  <a:pt x="155788" y="2936131"/>
                  <a:pt x="156602" y="2935968"/>
                </a:cubicBezTo>
                <a:cubicBezTo>
                  <a:pt x="157416" y="2935805"/>
                  <a:pt x="158170" y="2935626"/>
                  <a:pt x="158865" y="2935431"/>
                </a:cubicBezTo>
                <a:lnTo>
                  <a:pt x="158865" y="2940086"/>
                </a:lnTo>
                <a:cubicBezTo>
                  <a:pt x="157324" y="2940520"/>
                  <a:pt x="155582" y="2940873"/>
                  <a:pt x="153640" y="2941144"/>
                </a:cubicBezTo>
                <a:cubicBezTo>
                  <a:pt x="151697" y="2941416"/>
                  <a:pt x="149684" y="2941551"/>
                  <a:pt x="147601" y="2941551"/>
                </a:cubicBezTo>
                <a:cubicBezTo>
                  <a:pt x="144801" y="2941551"/>
                  <a:pt x="142392" y="2941171"/>
                  <a:pt x="140373" y="2940412"/>
                </a:cubicBezTo>
                <a:cubicBezTo>
                  <a:pt x="138355" y="2939652"/>
                  <a:pt x="136700" y="2938551"/>
                  <a:pt x="135408" y="2937107"/>
                </a:cubicBezTo>
                <a:cubicBezTo>
                  <a:pt x="134117" y="2935664"/>
                  <a:pt x="133162" y="2933895"/>
                  <a:pt x="132543" y="2931801"/>
                </a:cubicBezTo>
                <a:cubicBezTo>
                  <a:pt x="131925" y="2929706"/>
                  <a:pt x="131615" y="2927335"/>
                  <a:pt x="131615" y="2924687"/>
                </a:cubicBezTo>
                <a:cubicBezTo>
                  <a:pt x="131615" y="2922386"/>
                  <a:pt x="131946" y="2920211"/>
                  <a:pt x="132608" y="2918160"/>
                </a:cubicBezTo>
                <a:cubicBezTo>
                  <a:pt x="133270" y="2916109"/>
                  <a:pt x="134236" y="2914307"/>
                  <a:pt x="135506" y="2912755"/>
                </a:cubicBezTo>
                <a:cubicBezTo>
                  <a:pt x="136776" y="2911203"/>
                  <a:pt x="138333" y="2909972"/>
                  <a:pt x="140178" y="2909060"/>
                </a:cubicBezTo>
                <a:cubicBezTo>
                  <a:pt x="142023" y="2908149"/>
                  <a:pt x="144117" y="2907693"/>
                  <a:pt x="146461" y="2907693"/>
                </a:cubicBezTo>
                <a:close/>
                <a:moveTo>
                  <a:pt x="72866" y="2907693"/>
                </a:moveTo>
                <a:cubicBezTo>
                  <a:pt x="76230" y="2907693"/>
                  <a:pt x="78775" y="2908686"/>
                  <a:pt x="80500" y="2910672"/>
                </a:cubicBezTo>
                <a:cubicBezTo>
                  <a:pt x="82225" y="2912658"/>
                  <a:pt x="83088" y="2915647"/>
                  <a:pt x="83088" y="2919641"/>
                </a:cubicBezTo>
                <a:lnTo>
                  <a:pt x="83088" y="2940965"/>
                </a:lnTo>
                <a:lnTo>
                  <a:pt x="77423" y="2940965"/>
                </a:lnTo>
                <a:lnTo>
                  <a:pt x="77423" y="2920097"/>
                </a:lnTo>
                <a:cubicBezTo>
                  <a:pt x="77423" y="2917536"/>
                  <a:pt x="76946" y="2915642"/>
                  <a:pt x="75991" y="2914416"/>
                </a:cubicBezTo>
                <a:cubicBezTo>
                  <a:pt x="75036" y="2913189"/>
                  <a:pt x="73614" y="2912576"/>
                  <a:pt x="71726" y="2912576"/>
                </a:cubicBezTo>
                <a:cubicBezTo>
                  <a:pt x="71032" y="2912576"/>
                  <a:pt x="70353" y="2912679"/>
                  <a:pt x="69691" y="2912885"/>
                </a:cubicBezTo>
                <a:cubicBezTo>
                  <a:pt x="69029" y="2913092"/>
                  <a:pt x="68340" y="2913450"/>
                  <a:pt x="67624" y="2913960"/>
                </a:cubicBezTo>
                <a:cubicBezTo>
                  <a:pt x="66908" y="2914470"/>
                  <a:pt x="66132" y="2915159"/>
                  <a:pt x="65296" y="2916027"/>
                </a:cubicBezTo>
                <a:cubicBezTo>
                  <a:pt x="64461" y="2916895"/>
                  <a:pt x="63522" y="2917980"/>
                  <a:pt x="62480" y="2919283"/>
                </a:cubicBezTo>
                <a:lnTo>
                  <a:pt x="62480" y="2940965"/>
                </a:lnTo>
                <a:lnTo>
                  <a:pt x="56815" y="2940965"/>
                </a:lnTo>
                <a:lnTo>
                  <a:pt x="56815" y="2908279"/>
                </a:lnTo>
                <a:lnTo>
                  <a:pt x="61862" y="2908279"/>
                </a:lnTo>
                <a:lnTo>
                  <a:pt x="62089" y="2913553"/>
                </a:lnTo>
                <a:cubicBezTo>
                  <a:pt x="63044" y="2912424"/>
                  <a:pt x="63967" y="2911486"/>
                  <a:pt x="64857" y="2910737"/>
                </a:cubicBezTo>
                <a:cubicBezTo>
                  <a:pt x="65747" y="2909988"/>
                  <a:pt x="66620" y="2909386"/>
                  <a:pt x="67477" y="2908930"/>
                </a:cubicBezTo>
                <a:cubicBezTo>
                  <a:pt x="68335" y="2908474"/>
                  <a:pt x="69208" y="2908154"/>
                  <a:pt x="70098" y="2907969"/>
                </a:cubicBezTo>
                <a:cubicBezTo>
                  <a:pt x="70988" y="2907785"/>
                  <a:pt x="71911" y="2907693"/>
                  <a:pt x="72866" y="2907693"/>
                </a:cubicBezTo>
                <a:close/>
                <a:moveTo>
                  <a:pt x="765800" y="2903298"/>
                </a:moveTo>
                <a:lnTo>
                  <a:pt x="765800" y="2935951"/>
                </a:lnTo>
                <a:lnTo>
                  <a:pt x="770130" y="2935951"/>
                </a:lnTo>
                <a:cubicBezTo>
                  <a:pt x="779810" y="2935951"/>
                  <a:pt x="784650" y="2930515"/>
                  <a:pt x="784650" y="2919641"/>
                </a:cubicBezTo>
                <a:cubicBezTo>
                  <a:pt x="784650" y="2916624"/>
                  <a:pt x="784368" y="2914074"/>
                  <a:pt x="783803" y="2911990"/>
                </a:cubicBezTo>
                <a:cubicBezTo>
                  <a:pt x="783239" y="2909907"/>
                  <a:pt x="782382" y="2908225"/>
                  <a:pt x="781231" y="2906944"/>
                </a:cubicBezTo>
                <a:cubicBezTo>
                  <a:pt x="780081" y="2905663"/>
                  <a:pt x="778638" y="2904736"/>
                  <a:pt x="776902" y="2904160"/>
                </a:cubicBezTo>
                <a:cubicBezTo>
                  <a:pt x="775165" y="2903585"/>
                  <a:pt x="773125" y="2903298"/>
                  <a:pt x="770781" y="2903298"/>
                </a:cubicBezTo>
                <a:close/>
                <a:moveTo>
                  <a:pt x="760005" y="2898414"/>
                </a:moveTo>
                <a:lnTo>
                  <a:pt x="770976" y="2898414"/>
                </a:lnTo>
                <a:cubicBezTo>
                  <a:pt x="777618" y="2898414"/>
                  <a:pt x="782572" y="2900123"/>
                  <a:pt x="785838" y="2903542"/>
                </a:cubicBezTo>
                <a:cubicBezTo>
                  <a:pt x="789105" y="2906960"/>
                  <a:pt x="790738" y="2912185"/>
                  <a:pt x="790738" y="2919218"/>
                </a:cubicBezTo>
                <a:cubicBezTo>
                  <a:pt x="790738" y="2921258"/>
                  <a:pt x="790581" y="2923211"/>
                  <a:pt x="790266" y="2925078"/>
                </a:cubicBezTo>
                <a:cubicBezTo>
                  <a:pt x="789951" y="2926944"/>
                  <a:pt x="789446" y="2928681"/>
                  <a:pt x="788752" y="2930287"/>
                </a:cubicBezTo>
                <a:cubicBezTo>
                  <a:pt x="788057" y="2931893"/>
                  <a:pt x="787157" y="2933352"/>
                  <a:pt x="786050" y="2934666"/>
                </a:cubicBezTo>
                <a:cubicBezTo>
                  <a:pt x="784943" y="2935979"/>
                  <a:pt x="783586" y="2937102"/>
                  <a:pt x="781980" y="2938035"/>
                </a:cubicBezTo>
                <a:cubicBezTo>
                  <a:pt x="780374" y="2938968"/>
                  <a:pt x="778508" y="2939690"/>
                  <a:pt x="776381" y="2940200"/>
                </a:cubicBezTo>
                <a:cubicBezTo>
                  <a:pt x="774254" y="2940710"/>
                  <a:pt x="771834" y="2940965"/>
                  <a:pt x="769121" y="2940965"/>
                </a:cubicBezTo>
                <a:lnTo>
                  <a:pt x="760005" y="2940965"/>
                </a:lnTo>
                <a:close/>
                <a:moveTo>
                  <a:pt x="723956" y="2898414"/>
                </a:moveTo>
                <a:lnTo>
                  <a:pt x="749415" y="2898414"/>
                </a:lnTo>
                <a:lnTo>
                  <a:pt x="749415" y="2903298"/>
                </a:lnTo>
                <a:lnTo>
                  <a:pt x="739615" y="2903298"/>
                </a:lnTo>
                <a:lnTo>
                  <a:pt x="739615" y="2936017"/>
                </a:lnTo>
                <a:lnTo>
                  <a:pt x="749415" y="2936017"/>
                </a:lnTo>
                <a:lnTo>
                  <a:pt x="749415" y="2940965"/>
                </a:lnTo>
                <a:lnTo>
                  <a:pt x="723956" y="2940965"/>
                </a:lnTo>
                <a:lnTo>
                  <a:pt x="723956" y="2936017"/>
                </a:lnTo>
                <a:lnTo>
                  <a:pt x="733755" y="2936017"/>
                </a:lnTo>
                <a:lnTo>
                  <a:pt x="733755" y="2903298"/>
                </a:lnTo>
                <a:lnTo>
                  <a:pt x="723956" y="2903298"/>
                </a:lnTo>
                <a:close/>
                <a:moveTo>
                  <a:pt x="20050" y="2898414"/>
                </a:moveTo>
                <a:lnTo>
                  <a:pt x="44239" y="2898414"/>
                </a:lnTo>
                <a:lnTo>
                  <a:pt x="44239" y="2903298"/>
                </a:lnTo>
                <a:lnTo>
                  <a:pt x="25845" y="2903298"/>
                </a:lnTo>
                <a:lnTo>
                  <a:pt x="25845" y="2916483"/>
                </a:lnTo>
                <a:lnTo>
                  <a:pt x="43523" y="2916483"/>
                </a:lnTo>
                <a:lnTo>
                  <a:pt x="43523" y="2921366"/>
                </a:lnTo>
                <a:lnTo>
                  <a:pt x="25845" y="2921366"/>
                </a:lnTo>
                <a:lnTo>
                  <a:pt x="25845" y="2936017"/>
                </a:lnTo>
                <a:lnTo>
                  <a:pt x="44239" y="2936017"/>
                </a:lnTo>
                <a:lnTo>
                  <a:pt x="44239" y="2940965"/>
                </a:lnTo>
                <a:lnTo>
                  <a:pt x="20050" y="2940965"/>
                </a:lnTo>
                <a:close/>
                <a:moveTo>
                  <a:pt x="1612595" y="2898219"/>
                </a:moveTo>
                <a:lnTo>
                  <a:pt x="1617608" y="2898219"/>
                </a:lnTo>
                <a:lnTo>
                  <a:pt x="1617608" y="2935691"/>
                </a:lnTo>
                <a:lnTo>
                  <a:pt x="1627115" y="2935691"/>
                </a:lnTo>
                <a:lnTo>
                  <a:pt x="1627115" y="2940965"/>
                </a:lnTo>
                <a:lnTo>
                  <a:pt x="1600386" y="2940965"/>
                </a:lnTo>
                <a:lnTo>
                  <a:pt x="1600386" y="2935691"/>
                </a:lnTo>
                <a:lnTo>
                  <a:pt x="1611325" y="2935691"/>
                </a:lnTo>
                <a:lnTo>
                  <a:pt x="1611325" y="2904632"/>
                </a:lnTo>
                <a:lnTo>
                  <a:pt x="1601135" y="2910167"/>
                </a:lnTo>
                <a:lnTo>
                  <a:pt x="1599051" y="2905349"/>
                </a:lnTo>
                <a:close/>
                <a:moveTo>
                  <a:pt x="387939" y="2897893"/>
                </a:moveTo>
                <a:cubicBezTo>
                  <a:pt x="389914" y="2897893"/>
                  <a:pt x="391748" y="2898062"/>
                  <a:pt x="393441" y="2898398"/>
                </a:cubicBezTo>
                <a:cubicBezTo>
                  <a:pt x="395134" y="2898734"/>
                  <a:pt x="396762" y="2899250"/>
                  <a:pt x="398324" y="2899944"/>
                </a:cubicBezTo>
                <a:lnTo>
                  <a:pt x="398324" y="2905642"/>
                </a:lnTo>
                <a:cubicBezTo>
                  <a:pt x="396784" y="2904795"/>
                  <a:pt x="395188" y="2904150"/>
                  <a:pt x="393539" y="2903705"/>
                </a:cubicBezTo>
                <a:cubicBezTo>
                  <a:pt x="391889" y="2903260"/>
                  <a:pt x="390088" y="2903037"/>
                  <a:pt x="388135" y="2903037"/>
                </a:cubicBezTo>
                <a:cubicBezTo>
                  <a:pt x="386138" y="2903037"/>
                  <a:pt x="384331" y="2903412"/>
                  <a:pt x="382714" y="2904160"/>
                </a:cubicBezTo>
                <a:cubicBezTo>
                  <a:pt x="381097" y="2904909"/>
                  <a:pt x="379724" y="2905994"/>
                  <a:pt x="378596" y="2907416"/>
                </a:cubicBezTo>
                <a:cubicBezTo>
                  <a:pt x="377467" y="2908838"/>
                  <a:pt x="376599" y="2910574"/>
                  <a:pt x="375991" y="2912625"/>
                </a:cubicBezTo>
                <a:cubicBezTo>
                  <a:pt x="375383" y="2914676"/>
                  <a:pt x="375080" y="2917015"/>
                  <a:pt x="375080" y="2919641"/>
                </a:cubicBezTo>
                <a:cubicBezTo>
                  <a:pt x="375080" y="2925154"/>
                  <a:pt x="376197" y="2929310"/>
                  <a:pt x="378433" y="2932110"/>
                </a:cubicBezTo>
                <a:cubicBezTo>
                  <a:pt x="380668" y="2934910"/>
                  <a:pt x="383946" y="2936310"/>
                  <a:pt x="388265" y="2936310"/>
                </a:cubicBezTo>
                <a:cubicBezTo>
                  <a:pt x="390088" y="2936310"/>
                  <a:pt x="391835" y="2936098"/>
                  <a:pt x="393506" y="2935675"/>
                </a:cubicBezTo>
                <a:cubicBezTo>
                  <a:pt x="395178" y="2935252"/>
                  <a:pt x="396784" y="2934660"/>
                  <a:pt x="398324" y="2933900"/>
                </a:cubicBezTo>
                <a:lnTo>
                  <a:pt x="398324" y="2939370"/>
                </a:lnTo>
                <a:cubicBezTo>
                  <a:pt x="394917" y="2940781"/>
                  <a:pt x="391347" y="2941486"/>
                  <a:pt x="387614" y="2941486"/>
                </a:cubicBezTo>
                <a:cubicBezTo>
                  <a:pt x="381602" y="2941486"/>
                  <a:pt x="376984" y="2939690"/>
                  <a:pt x="373761" y="2936098"/>
                </a:cubicBezTo>
                <a:cubicBezTo>
                  <a:pt x="370538" y="2932506"/>
                  <a:pt x="368927" y="2927194"/>
                  <a:pt x="368927" y="2920162"/>
                </a:cubicBezTo>
                <a:cubicBezTo>
                  <a:pt x="368927" y="2916754"/>
                  <a:pt x="369371" y="2913672"/>
                  <a:pt x="370261" y="2910916"/>
                </a:cubicBezTo>
                <a:cubicBezTo>
                  <a:pt x="371151" y="2908159"/>
                  <a:pt x="372421" y="2905821"/>
                  <a:pt x="374070" y="2903900"/>
                </a:cubicBezTo>
                <a:cubicBezTo>
                  <a:pt x="375720" y="2901979"/>
                  <a:pt x="377717" y="2900498"/>
                  <a:pt x="380061" y="2899456"/>
                </a:cubicBezTo>
                <a:cubicBezTo>
                  <a:pt x="382405" y="2898414"/>
                  <a:pt x="385031" y="2897893"/>
                  <a:pt x="387939" y="2897893"/>
                </a:cubicBezTo>
                <a:close/>
                <a:moveTo>
                  <a:pt x="1325770" y="2897828"/>
                </a:moveTo>
                <a:lnTo>
                  <a:pt x="1325770" y="2908279"/>
                </a:lnTo>
                <a:lnTo>
                  <a:pt x="1340453" y="2908279"/>
                </a:lnTo>
                <a:lnTo>
                  <a:pt x="1340453" y="2913032"/>
                </a:lnTo>
                <a:lnTo>
                  <a:pt x="1325770" y="2913032"/>
                </a:lnTo>
                <a:lnTo>
                  <a:pt x="1325770" y="2929636"/>
                </a:lnTo>
                <a:cubicBezTo>
                  <a:pt x="1325770" y="2931980"/>
                  <a:pt x="1326394" y="2933732"/>
                  <a:pt x="1327642" y="2934893"/>
                </a:cubicBezTo>
                <a:cubicBezTo>
                  <a:pt x="1328890" y="2936055"/>
                  <a:pt x="1330729" y="2936635"/>
                  <a:pt x="1333160" y="2936635"/>
                </a:cubicBezTo>
                <a:cubicBezTo>
                  <a:pt x="1334202" y="2936635"/>
                  <a:pt x="1335342" y="2936554"/>
                  <a:pt x="1336579" y="2936391"/>
                </a:cubicBezTo>
                <a:cubicBezTo>
                  <a:pt x="1337816" y="2936228"/>
                  <a:pt x="1339107" y="2935973"/>
                  <a:pt x="1340453" y="2935626"/>
                </a:cubicBezTo>
                <a:lnTo>
                  <a:pt x="1340453" y="2940509"/>
                </a:lnTo>
                <a:cubicBezTo>
                  <a:pt x="1339173" y="2940835"/>
                  <a:pt x="1337849" y="2941068"/>
                  <a:pt x="1336481" y="2941209"/>
                </a:cubicBezTo>
                <a:cubicBezTo>
                  <a:pt x="1335114" y="2941350"/>
                  <a:pt x="1333725" y="2941421"/>
                  <a:pt x="1332314" y="2941421"/>
                </a:cubicBezTo>
                <a:cubicBezTo>
                  <a:pt x="1328212" y="2941421"/>
                  <a:pt x="1325152" y="2940493"/>
                  <a:pt x="1323133" y="2938637"/>
                </a:cubicBezTo>
                <a:cubicBezTo>
                  <a:pt x="1321115" y="2936782"/>
                  <a:pt x="1320105" y="2933933"/>
                  <a:pt x="1320105" y="2930091"/>
                </a:cubicBezTo>
                <a:lnTo>
                  <a:pt x="1320105" y="2913032"/>
                </a:lnTo>
                <a:lnTo>
                  <a:pt x="1310957" y="2913032"/>
                </a:lnTo>
                <a:lnTo>
                  <a:pt x="1310957" y="2908279"/>
                </a:lnTo>
                <a:lnTo>
                  <a:pt x="1320105" y="2908279"/>
                </a:lnTo>
                <a:lnTo>
                  <a:pt x="1320105" y="2899293"/>
                </a:lnTo>
                <a:close/>
                <a:moveTo>
                  <a:pt x="1154320" y="2897828"/>
                </a:moveTo>
                <a:lnTo>
                  <a:pt x="1154320" y="2908279"/>
                </a:lnTo>
                <a:lnTo>
                  <a:pt x="1169003" y="2908279"/>
                </a:lnTo>
                <a:lnTo>
                  <a:pt x="1169003" y="2913032"/>
                </a:lnTo>
                <a:lnTo>
                  <a:pt x="1154320" y="2913032"/>
                </a:lnTo>
                <a:lnTo>
                  <a:pt x="1154320" y="2929636"/>
                </a:lnTo>
                <a:cubicBezTo>
                  <a:pt x="1154320" y="2931980"/>
                  <a:pt x="1154944" y="2933732"/>
                  <a:pt x="1156192" y="2934893"/>
                </a:cubicBezTo>
                <a:cubicBezTo>
                  <a:pt x="1157440" y="2936055"/>
                  <a:pt x="1159279" y="2936635"/>
                  <a:pt x="1161710" y="2936635"/>
                </a:cubicBezTo>
                <a:cubicBezTo>
                  <a:pt x="1162752" y="2936635"/>
                  <a:pt x="1163892" y="2936554"/>
                  <a:pt x="1165129" y="2936391"/>
                </a:cubicBezTo>
                <a:cubicBezTo>
                  <a:pt x="1166366" y="2936228"/>
                  <a:pt x="1167657" y="2935973"/>
                  <a:pt x="1169003" y="2935626"/>
                </a:cubicBezTo>
                <a:lnTo>
                  <a:pt x="1169003" y="2940509"/>
                </a:lnTo>
                <a:cubicBezTo>
                  <a:pt x="1167722" y="2940835"/>
                  <a:pt x="1166399" y="2941068"/>
                  <a:pt x="1165031" y="2941209"/>
                </a:cubicBezTo>
                <a:cubicBezTo>
                  <a:pt x="1163664" y="2941350"/>
                  <a:pt x="1162275" y="2941421"/>
                  <a:pt x="1160864" y="2941421"/>
                </a:cubicBezTo>
                <a:cubicBezTo>
                  <a:pt x="1156762" y="2941421"/>
                  <a:pt x="1153702" y="2940493"/>
                  <a:pt x="1151683" y="2938637"/>
                </a:cubicBezTo>
                <a:cubicBezTo>
                  <a:pt x="1149665" y="2936782"/>
                  <a:pt x="1148655" y="2933933"/>
                  <a:pt x="1148655" y="2930091"/>
                </a:cubicBezTo>
                <a:lnTo>
                  <a:pt x="1148655" y="2913032"/>
                </a:lnTo>
                <a:lnTo>
                  <a:pt x="1139507" y="2913032"/>
                </a:lnTo>
                <a:lnTo>
                  <a:pt x="1139507" y="2908279"/>
                </a:lnTo>
                <a:lnTo>
                  <a:pt x="1148655" y="2908279"/>
                </a:lnTo>
                <a:lnTo>
                  <a:pt x="1148655" y="2899293"/>
                </a:lnTo>
                <a:close/>
                <a:moveTo>
                  <a:pt x="1087645" y="2897828"/>
                </a:moveTo>
                <a:lnTo>
                  <a:pt x="1087645" y="2908279"/>
                </a:lnTo>
                <a:lnTo>
                  <a:pt x="1102328" y="2908279"/>
                </a:lnTo>
                <a:lnTo>
                  <a:pt x="1102328" y="2913032"/>
                </a:lnTo>
                <a:lnTo>
                  <a:pt x="1087645" y="2913032"/>
                </a:lnTo>
                <a:lnTo>
                  <a:pt x="1087645" y="2929636"/>
                </a:lnTo>
                <a:cubicBezTo>
                  <a:pt x="1087645" y="2931980"/>
                  <a:pt x="1088269" y="2933732"/>
                  <a:pt x="1089517" y="2934893"/>
                </a:cubicBezTo>
                <a:cubicBezTo>
                  <a:pt x="1090765" y="2936055"/>
                  <a:pt x="1092604" y="2936635"/>
                  <a:pt x="1095035" y="2936635"/>
                </a:cubicBezTo>
                <a:cubicBezTo>
                  <a:pt x="1096077" y="2936635"/>
                  <a:pt x="1097217" y="2936554"/>
                  <a:pt x="1098454" y="2936391"/>
                </a:cubicBezTo>
                <a:cubicBezTo>
                  <a:pt x="1099691" y="2936228"/>
                  <a:pt x="1100982" y="2935973"/>
                  <a:pt x="1102328" y="2935626"/>
                </a:cubicBezTo>
                <a:lnTo>
                  <a:pt x="1102328" y="2940509"/>
                </a:lnTo>
                <a:cubicBezTo>
                  <a:pt x="1101047" y="2940835"/>
                  <a:pt x="1099723" y="2941068"/>
                  <a:pt x="1098356" y="2941209"/>
                </a:cubicBezTo>
                <a:cubicBezTo>
                  <a:pt x="1096989" y="2941350"/>
                  <a:pt x="1095600" y="2941421"/>
                  <a:pt x="1094189" y="2941421"/>
                </a:cubicBezTo>
                <a:cubicBezTo>
                  <a:pt x="1090087" y="2941421"/>
                  <a:pt x="1087027" y="2940493"/>
                  <a:pt x="1085008" y="2938637"/>
                </a:cubicBezTo>
                <a:cubicBezTo>
                  <a:pt x="1082990" y="2936782"/>
                  <a:pt x="1081980" y="2933933"/>
                  <a:pt x="1081980" y="2930091"/>
                </a:cubicBezTo>
                <a:lnTo>
                  <a:pt x="1081980" y="2913032"/>
                </a:lnTo>
                <a:lnTo>
                  <a:pt x="1072832" y="2913032"/>
                </a:lnTo>
                <a:lnTo>
                  <a:pt x="1072832" y="2908279"/>
                </a:lnTo>
                <a:lnTo>
                  <a:pt x="1081980" y="2908279"/>
                </a:lnTo>
                <a:lnTo>
                  <a:pt x="1081980" y="2899293"/>
                </a:lnTo>
                <a:close/>
                <a:moveTo>
                  <a:pt x="630445" y="2897828"/>
                </a:moveTo>
                <a:lnTo>
                  <a:pt x="630445" y="2908279"/>
                </a:lnTo>
                <a:lnTo>
                  <a:pt x="645128" y="2908279"/>
                </a:lnTo>
                <a:lnTo>
                  <a:pt x="645128" y="2913032"/>
                </a:lnTo>
                <a:lnTo>
                  <a:pt x="630445" y="2913032"/>
                </a:lnTo>
                <a:lnTo>
                  <a:pt x="630445" y="2929636"/>
                </a:lnTo>
                <a:cubicBezTo>
                  <a:pt x="630445" y="2931980"/>
                  <a:pt x="631069" y="2933732"/>
                  <a:pt x="632317" y="2934893"/>
                </a:cubicBezTo>
                <a:cubicBezTo>
                  <a:pt x="633565" y="2936055"/>
                  <a:pt x="635405" y="2936635"/>
                  <a:pt x="637835" y="2936635"/>
                </a:cubicBezTo>
                <a:cubicBezTo>
                  <a:pt x="638878" y="2936635"/>
                  <a:pt x="640017" y="2936554"/>
                  <a:pt x="641254" y="2936391"/>
                </a:cubicBezTo>
                <a:cubicBezTo>
                  <a:pt x="642491" y="2936228"/>
                  <a:pt x="643782" y="2935973"/>
                  <a:pt x="645128" y="2935626"/>
                </a:cubicBezTo>
                <a:lnTo>
                  <a:pt x="645128" y="2940509"/>
                </a:lnTo>
                <a:cubicBezTo>
                  <a:pt x="643848" y="2940835"/>
                  <a:pt x="642524" y="2941068"/>
                  <a:pt x="641156" y="2941209"/>
                </a:cubicBezTo>
                <a:cubicBezTo>
                  <a:pt x="639789" y="2941350"/>
                  <a:pt x="638400" y="2941421"/>
                  <a:pt x="636989" y="2941421"/>
                </a:cubicBezTo>
                <a:cubicBezTo>
                  <a:pt x="632887" y="2941421"/>
                  <a:pt x="629827" y="2940493"/>
                  <a:pt x="627808" y="2938637"/>
                </a:cubicBezTo>
                <a:cubicBezTo>
                  <a:pt x="625790" y="2936782"/>
                  <a:pt x="624780" y="2933933"/>
                  <a:pt x="624780" y="2930091"/>
                </a:cubicBezTo>
                <a:lnTo>
                  <a:pt x="624780" y="2913032"/>
                </a:lnTo>
                <a:lnTo>
                  <a:pt x="615632" y="2913032"/>
                </a:lnTo>
                <a:lnTo>
                  <a:pt x="615632" y="2908279"/>
                </a:lnTo>
                <a:lnTo>
                  <a:pt x="624780" y="2908279"/>
                </a:lnTo>
                <a:lnTo>
                  <a:pt x="624780" y="2899293"/>
                </a:lnTo>
                <a:close/>
                <a:moveTo>
                  <a:pt x="249445" y="2897828"/>
                </a:moveTo>
                <a:lnTo>
                  <a:pt x="249445" y="2908279"/>
                </a:lnTo>
                <a:lnTo>
                  <a:pt x="264128" y="2908279"/>
                </a:lnTo>
                <a:lnTo>
                  <a:pt x="264128" y="2913032"/>
                </a:lnTo>
                <a:lnTo>
                  <a:pt x="249445" y="2913032"/>
                </a:lnTo>
                <a:lnTo>
                  <a:pt x="249445" y="2929636"/>
                </a:lnTo>
                <a:cubicBezTo>
                  <a:pt x="249445" y="2931980"/>
                  <a:pt x="250069" y="2933732"/>
                  <a:pt x="251317" y="2934893"/>
                </a:cubicBezTo>
                <a:cubicBezTo>
                  <a:pt x="252565" y="2936055"/>
                  <a:pt x="254405" y="2936635"/>
                  <a:pt x="256836" y="2936635"/>
                </a:cubicBezTo>
                <a:cubicBezTo>
                  <a:pt x="257878" y="2936635"/>
                  <a:pt x="259017" y="2936554"/>
                  <a:pt x="260254" y="2936391"/>
                </a:cubicBezTo>
                <a:cubicBezTo>
                  <a:pt x="261491" y="2936228"/>
                  <a:pt x="262783" y="2935973"/>
                  <a:pt x="264128" y="2935626"/>
                </a:cubicBezTo>
                <a:lnTo>
                  <a:pt x="264128" y="2940509"/>
                </a:lnTo>
                <a:cubicBezTo>
                  <a:pt x="262848" y="2940835"/>
                  <a:pt x="261524" y="2941068"/>
                  <a:pt x="260156" y="2941209"/>
                </a:cubicBezTo>
                <a:cubicBezTo>
                  <a:pt x="258789" y="2941350"/>
                  <a:pt x="257400" y="2941421"/>
                  <a:pt x="255989" y="2941421"/>
                </a:cubicBezTo>
                <a:cubicBezTo>
                  <a:pt x="251887" y="2941421"/>
                  <a:pt x="248827" y="2940493"/>
                  <a:pt x="246808" y="2938637"/>
                </a:cubicBezTo>
                <a:cubicBezTo>
                  <a:pt x="244790" y="2936782"/>
                  <a:pt x="243781" y="2933933"/>
                  <a:pt x="243781" y="2930091"/>
                </a:cubicBezTo>
                <a:lnTo>
                  <a:pt x="243781" y="2913032"/>
                </a:lnTo>
                <a:lnTo>
                  <a:pt x="234632" y="2913032"/>
                </a:lnTo>
                <a:lnTo>
                  <a:pt x="234632" y="2908279"/>
                </a:lnTo>
                <a:lnTo>
                  <a:pt x="243781" y="2908279"/>
                </a:lnTo>
                <a:lnTo>
                  <a:pt x="243781" y="2899293"/>
                </a:lnTo>
                <a:close/>
                <a:moveTo>
                  <a:pt x="106570" y="2897828"/>
                </a:moveTo>
                <a:lnTo>
                  <a:pt x="106570" y="2908279"/>
                </a:lnTo>
                <a:lnTo>
                  <a:pt x="121253" y="2908279"/>
                </a:lnTo>
                <a:lnTo>
                  <a:pt x="121253" y="2913032"/>
                </a:lnTo>
                <a:lnTo>
                  <a:pt x="106570" y="2913032"/>
                </a:lnTo>
                <a:lnTo>
                  <a:pt x="106570" y="2929636"/>
                </a:lnTo>
                <a:cubicBezTo>
                  <a:pt x="106570" y="2931980"/>
                  <a:pt x="107194" y="2933732"/>
                  <a:pt x="108443" y="2934893"/>
                </a:cubicBezTo>
                <a:cubicBezTo>
                  <a:pt x="109690" y="2936055"/>
                  <a:pt x="111530" y="2936635"/>
                  <a:pt x="113961" y="2936635"/>
                </a:cubicBezTo>
                <a:cubicBezTo>
                  <a:pt x="115003" y="2936635"/>
                  <a:pt x="116142" y="2936554"/>
                  <a:pt x="117379" y="2936391"/>
                </a:cubicBezTo>
                <a:cubicBezTo>
                  <a:pt x="118616" y="2936228"/>
                  <a:pt x="119908" y="2935973"/>
                  <a:pt x="121253" y="2935626"/>
                </a:cubicBezTo>
                <a:lnTo>
                  <a:pt x="121253" y="2940509"/>
                </a:lnTo>
                <a:cubicBezTo>
                  <a:pt x="119973" y="2940835"/>
                  <a:pt x="118649" y="2941068"/>
                  <a:pt x="117281" y="2941209"/>
                </a:cubicBezTo>
                <a:cubicBezTo>
                  <a:pt x="115914" y="2941350"/>
                  <a:pt x="114525" y="2941421"/>
                  <a:pt x="113114" y="2941421"/>
                </a:cubicBezTo>
                <a:cubicBezTo>
                  <a:pt x="109012" y="2941421"/>
                  <a:pt x="105952" y="2940493"/>
                  <a:pt x="103933" y="2938637"/>
                </a:cubicBezTo>
                <a:cubicBezTo>
                  <a:pt x="101915" y="2936782"/>
                  <a:pt x="100906" y="2933933"/>
                  <a:pt x="100906" y="2930091"/>
                </a:cubicBezTo>
                <a:lnTo>
                  <a:pt x="100906" y="2913032"/>
                </a:lnTo>
                <a:lnTo>
                  <a:pt x="91757" y="2913032"/>
                </a:lnTo>
                <a:lnTo>
                  <a:pt x="91757" y="2908279"/>
                </a:lnTo>
                <a:lnTo>
                  <a:pt x="100906" y="2908279"/>
                </a:lnTo>
                <a:lnTo>
                  <a:pt x="100906" y="2899293"/>
                </a:lnTo>
                <a:close/>
                <a:moveTo>
                  <a:pt x="572495" y="2894963"/>
                </a:moveTo>
                <a:lnTo>
                  <a:pt x="578193" y="2894963"/>
                </a:lnTo>
                <a:lnTo>
                  <a:pt x="578193" y="2940965"/>
                </a:lnTo>
                <a:lnTo>
                  <a:pt x="573114" y="2940965"/>
                </a:lnTo>
                <a:lnTo>
                  <a:pt x="572919" y="2934779"/>
                </a:lnTo>
                <a:cubicBezTo>
                  <a:pt x="571334" y="2937080"/>
                  <a:pt x="569620" y="2938784"/>
                  <a:pt x="567775" y="2939891"/>
                </a:cubicBezTo>
                <a:cubicBezTo>
                  <a:pt x="565930" y="2940998"/>
                  <a:pt x="563933" y="2941551"/>
                  <a:pt x="561784" y="2941551"/>
                </a:cubicBezTo>
                <a:cubicBezTo>
                  <a:pt x="559918" y="2941551"/>
                  <a:pt x="558274" y="2941160"/>
                  <a:pt x="556852" y="2940379"/>
                </a:cubicBezTo>
                <a:cubicBezTo>
                  <a:pt x="555431" y="2939598"/>
                  <a:pt x="554248" y="2938496"/>
                  <a:pt x="553304" y="2937075"/>
                </a:cubicBezTo>
                <a:cubicBezTo>
                  <a:pt x="552359" y="2935653"/>
                  <a:pt x="551648" y="2933944"/>
                  <a:pt x="551171" y="2931947"/>
                </a:cubicBezTo>
                <a:cubicBezTo>
                  <a:pt x="550694" y="2929950"/>
                  <a:pt x="550455" y="2927737"/>
                  <a:pt x="550455" y="2925306"/>
                </a:cubicBezTo>
                <a:cubicBezTo>
                  <a:pt x="550455" y="2922528"/>
                  <a:pt x="550835" y="2920059"/>
                  <a:pt x="551594" y="2917899"/>
                </a:cubicBezTo>
                <a:cubicBezTo>
                  <a:pt x="552354" y="2915740"/>
                  <a:pt x="553434" y="2913916"/>
                  <a:pt x="554834" y="2912430"/>
                </a:cubicBezTo>
                <a:cubicBezTo>
                  <a:pt x="556234" y="2910943"/>
                  <a:pt x="557916" y="2909814"/>
                  <a:pt x="559880" y="2909044"/>
                </a:cubicBezTo>
                <a:cubicBezTo>
                  <a:pt x="561844" y="2908273"/>
                  <a:pt x="564031" y="2907888"/>
                  <a:pt x="566440" y="2907888"/>
                </a:cubicBezTo>
                <a:cubicBezTo>
                  <a:pt x="567482" y="2907888"/>
                  <a:pt x="568507" y="2907953"/>
                  <a:pt x="569517" y="2908083"/>
                </a:cubicBezTo>
                <a:cubicBezTo>
                  <a:pt x="570526" y="2908214"/>
                  <a:pt x="571519" y="2908420"/>
                  <a:pt x="572495" y="2908702"/>
                </a:cubicBezTo>
                <a:close/>
                <a:moveTo>
                  <a:pt x="496295" y="2894963"/>
                </a:moveTo>
                <a:lnTo>
                  <a:pt x="501993" y="2894963"/>
                </a:lnTo>
                <a:lnTo>
                  <a:pt x="501993" y="2940965"/>
                </a:lnTo>
                <a:lnTo>
                  <a:pt x="496914" y="2940965"/>
                </a:lnTo>
                <a:lnTo>
                  <a:pt x="496719" y="2934779"/>
                </a:lnTo>
                <a:cubicBezTo>
                  <a:pt x="495134" y="2937080"/>
                  <a:pt x="493420" y="2938784"/>
                  <a:pt x="491575" y="2939891"/>
                </a:cubicBezTo>
                <a:cubicBezTo>
                  <a:pt x="489730" y="2940998"/>
                  <a:pt x="487733" y="2941551"/>
                  <a:pt x="485584" y="2941551"/>
                </a:cubicBezTo>
                <a:cubicBezTo>
                  <a:pt x="483718" y="2941551"/>
                  <a:pt x="482074" y="2941160"/>
                  <a:pt x="480652" y="2940379"/>
                </a:cubicBezTo>
                <a:cubicBezTo>
                  <a:pt x="479230" y="2939598"/>
                  <a:pt x="478048" y="2938496"/>
                  <a:pt x="477104" y="2937075"/>
                </a:cubicBezTo>
                <a:cubicBezTo>
                  <a:pt x="476159" y="2935653"/>
                  <a:pt x="475449" y="2933944"/>
                  <a:pt x="474971" y="2931947"/>
                </a:cubicBezTo>
                <a:cubicBezTo>
                  <a:pt x="474494" y="2929950"/>
                  <a:pt x="474255" y="2927737"/>
                  <a:pt x="474255" y="2925306"/>
                </a:cubicBezTo>
                <a:cubicBezTo>
                  <a:pt x="474255" y="2922528"/>
                  <a:pt x="474635" y="2920059"/>
                  <a:pt x="475394" y="2917899"/>
                </a:cubicBezTo>
                <a:cubicBezTo>
                  <a:pt x="476154" y="2915740"/>
                  <a:pt x="477234" y="2913916"/>
                  <a:pt x="478634" y="2912430"/>
                </a:cubicBezTo>
                <a:cubicBezTo>
                  <a:pt x="480034" y="2910943"/>
                  <a:pt x="481716" y="2909814"/>
                  <a:pt x="483680" y="2909044"/>
                </a:cubicBezTo>
                <a:cubicBezTo>
                  <a:pt x="485644" y="2908273"/>
                  <a:pt x="487831" y="2907888"/>
                  <a:pt x="490240" y="2907888"/>
                </a:cubicBezTo>
                <a:cubicBezTo>
                  <a:pt x="491282" y="2907888"/>
                  <a:pt x="492307" y="2907953"/>
                  <a:pt x="493316" y="2908083"/>
                </a:cubicBezTo>
                <a:cubicBezTo>
                  <a:pt x="494326" y="2908214"/>
                  <a:pt x="495319" y="2908420"/>
                  <a:pt x="496295" y="2908702"/>
                </a:cubicBezTo>
                <a:close/>
                <a:moveTo>
                  <a:pt x="266365" y="2894963"/>
                </a:moveTo>
                <a:lnTo>
                  <a:pt x="272030" y="2894963"/>
                </a:lnTo>
                <a:lnTo>
                  <a:pt x="272030" y="2908279"/>
                </a:lnTo>
                <a:lnTo>
                  <a:pt x="271835" y="2913423"/>
                </a:lnTo>
                <a:cubicBezTo>
                  <a:pt x="272725" y="2912359"/>
                  <a:pt x="273598" y="2911464"/>
                  <a:pt x="274456" y="2910737"/>
                </a:cubicBezTo>
                <a:cubicBezTo>
                  <a:pt x="275313" y="2910010"/>
                  <a:pt x="276170" y="2909418"/>
                  <a:pt x="277028" y="2908962"/>
                </a:cubicBezTo>
                <a:cubicBezTo>
                  <a:pt x="277885" y="2908507"/>
                  <a:pt x="278758" y="2908181"/>
                  <a:pt x="279648" y="2907986"/>
                </a:cubicBezTo>
                <a:cubicBezTo>
                  <a:pt x="280538" y="2907790"/>
                  <a:pt x="281461" y="2907693"/>
                  <a:pt x="282416" y="2907693"/>
                </a:cubicBezTo>
                <a:cubicBezTo>
                  <a:pt x="285671" y="2907693"/>
                  <a:pt x="288189" y="2908686"/>
                  <a:pt x="289969" y="2910672"/>
                </a:cubicBezTo>
                <a:cubicBezTo>
                  <a:pt x="291748" y="2912658"/>
                  <a:pt x="292638" y="2915647"/>
                  <a:pt x="292638" y="2919641"/>
                </a:cubicBezTo>
                <a:lnTo>
                  <a:pt x="292638" y="2940965"/>
                </a:lnTo>
                <a:lnTo>
                  <a:pt x="286973" y="2940965"/>
                </a:lnTo>
                <a:lnTo>
                  <a:pt x="286973" y="2920097"/>
                </a:lnTo>
                <a:cubicBezTo>
                  <a:pt x="286973" y="2917579"/>
                  <a:pt x="286501" y="2915696"/>
                  <a:pt x="285557" y="2914448"/>
                </a:cubicBezTo>
                <a:cubicBezTo>
                  <a:pt x="284613" y="2913200"/>
                  <a:pt x="283262" y="2912576"/>
                  <a:pt x="281504" y="2912576"/>
                </a:cubicBezTo>
                <a:cubicBezTo>
                  <a:pt x="280744" y="2912576"/>
                  <a:pt x="280033" y="2912679"/>
                  <a:pt x="279372" y="2912885"/>
                </a:cubicBezTo>
                <a:cubicBezTo>
                  <a:pt x="278709" y="2913092"/>
                  <a:pt x="278020" y="2913450"/>
                  <a:pt x="277304" y="2913960"/>
                </a:cubicBezTo>
                <a:cubicBezTo>
                  <a:pt x="276588" y="2914470"/>
                  <a:pt x="275807" y="2915159"/>
                  <a:pt x="274960" y="2916027"/>
                </a:cubicBezTo>
                <a:cubicBezTo>
                  <a:pt x="274114" y="2916895"/>
                  <a:pt x="273137" y="2917980"/>
                  <a:pt x="272030" y="2919283"/>
                </a:cubicBezTo>
                <a:lnTo>
                  <a:pt x="272030" y="2940965"/>
                </a:lnTo>
                <a:lnTo>
                  <a:pt x="266365" y="2940965"/>
                </a:lnTo>
                <a:close/>
                <a:moveTo>
                  <a:pt x="1440410" y="2894573"/>
                </a:moveTo>
                <a:cubicBezTo>
                  <a:pt x="1442667" y="2894573"/>
                  <a:pt x="1445163" y="2894833"/>
                  <a:pt x="1447898" y="2895354"/>
                </a:cubicBezTo>
                <a:lnTo>
                  <a:pt x="1447898" y="2900237"/>
                </a:lnTo>
                <a:cubicBezTo>
                  <a:pt x="1444924" y="2899608"/>
                  <a:pt x="1442363" y="2899293"/>
                  <a:pt x="1440214" y="2899293"/>
                </a:cubicBezTo>
                <a:cubicBezTo>
                  <a:pt x="1435114" y="2899293"/>
                  <a:pt x="1432564" y="2901963"/>
                  <a:pt x="1432564" y="2907302"/>
                </a:cubicBezTo>
                <a:lnTo>
                  <a:pt x="1432564" y="2913032"/>
                </a:lnTo>
                <a:lnTo>
                  <a:pt x="1446888" y="2913032"/>
                </a:lnTo>
                <a:lnTo>
                  <a:pt x="1446888" y="2917753"/>
                </a:lnTo>
                <a:lnTo>
                  <a:pt x="1432564" y="2917753"/>
                </a:lnTo>
                <a:lnTo>
                  <a:pt x="1432564" y="2940965"/>
                </a:lnTo>
                <a:lnTo>
                  <a:pt x="1426801" y="2940965"/>
                </a:lnTo>
                <a:lnTo>
                  <a:pt x="1426801" y="2917753"/>
                </a:lnTo>
                <a:lnTo>
                  <a:pt x="1416286" y="2917753"/>
                </a:lnTo>
                <a:lnTo>
                  <a:pt x="1416286" y="2913032"/>
                </a:lnTo>
                <a:lnTo>
                  <a:pt x="1426801" y="2913032"/>
                </a:lnTo>
                <a:lnTo>
                  <a:pt x="1426801" y="2907628"/>
                </a:lnTo>
                <a:cubicBezTo>
                  <a:pt x="1426801" y="2898924"/>
                  <a:pt x="1431337" y="2894573"/>
                  <a:pt x="1440410" y="2894573"/>
                </a:cubicBezTo>
                <a:close/>
                <a:moveTo>
                  <a:pt x="527136" y="2894573"/>
                </a:moveTo>
                <a:cubicBezTo>
                  <a:pt x="527765" y="2894573"/>
                  <a:pt x="528351" y="2894687"/>
                  <a:pt x="528893" y="2894914"/>
                </a:cubicBezTo>
                <a:cubicBezTo>
                  <a:pt x="529436" y="2895142"/>
                  <a:pt x="529908" y="2895462"/>
                  <a:pt x="530309" y="2895875"/>
                </a:cubicBezTo>
                <a:cubicBezTo>
                  <a:pt x="530711" y="2896287"/>
                  <a:pt x="531026" y="2896759"/>
                  <a:pt x="531254" y="2897291"/>
                </a:cubicBezTo>
                <a:cubicBezTo>
                  <a:pt x="531482" y="2897823"/>
                  <a:pt x="531595" y="2898403"/>
                  <a:pt x="531595" y="2899033"/>
                </a:cubicBezTo>
                <a:cubicBezTo>
                  <a:pt x="531595" y="2899641"/>
                  <a:pt x="531482" y="2900216"/>
                  <a:pt x="531254" y="2900758"/>
                </a:cubicBezTo>
                <a:cubicBezTo>
                  <a:pt x="531026" y="2901301"/>
                  <a:pt x="530711" y="2901778"/>
                  <a:pt x="530309" y="2902191"/>
                </a:cubicBezTo>
                <a:cubicBezTo>
                  <a:pt x="529908" y="2902603"/>
                  <a:pt x="529436" y="2902923"/>
                  <a:pt x="528893" y="2903151"/>
                </a:cubicBezTo>
                <a:cubicBezTo>
                  <a:pt x="528351" y="2903379"/>
                  <a:pt x="527765" y="2903493"/>
                  <a:pt x="527136" y="2903493"/>
                </a:cubicBezTo>
                <a:cubicBezTo>
                  <a:pt x="526506" y="2903493"/>
                  <a:pt x="525920" y="2903379"/>
                  <a:pt x="525378" y="2903151"/>
                </a:cubicBezTo>
                <a:cubicBezTo>
                  <a:pt x="524835" y="2902923"/>
                  <a:pt x="524363" y="2902603"/>
                  <a:pt x="523961" y="2902191"/>
                </a:cubicBezTo>
                <a:cubicBezTo>
                  <a:pt x="523560" y="2901778"/>
                  <a:pt x="523245" y="2901301"/>
                  <a:pt x="523017" y="2900758"/>
                </a:cubicBezTo>
                <a:cubicBezTo>
                  <a:pt x="522789" y="2900216"/>
                  <a:pt x="522675" y="2899641"/>
                  <a:pt x="522675" y="2899033"/>
                </a:cubicBezTo>
                <a:cubicBezTo>
                  <a:pt x="522675" y="2898403"/>
                  <a:pt x="522789" y="2897823"/>
                  <a:pt x="523017" y="2897291"/>
                </a:cubicBezTo>
                <a:cubicBezTo>
                  <a:pt x="523245" y="2896759"/>
                  <a:pt x="523560" y="2896287"/>
                  <a:pt x="523961" y="2895875"/>
                </a:cubicBezTo>
                <a:cubicBezTo>
                  <a:pt x="524363" y="2895462"/>
                  <a:pt x="524835" y="2895142"/>
                  <a:pt x="525378" y="2894914"/>
                </a:cubicBezTo>
                <a:cubicBezTo>
                  <a:pt x="525920" y="2894687"/>
                  <a:pt x="526506" y="2894573"/>
                  <a:pt x="527136" y="2894573"/>
                </a:cubicBezTo>
                <a:close/>
                <a:moveTo>
                  <a:pt x="69675" y="2854510"/>
                </a:moveTo>
                <a:cubicBezTo>
                  <a:pt x="70413" y="2854510"/>
                  <a:pt x="71113" y="2854651"/>
                  <a:pt x="71775" y="2854933"/>
                </a:cubicBezTo>
                <a:cubicBezTo>
                  <a:pt x="72437" y="2855215"/>
                  <a:pt x="73012" y="2855606"/>
                  <a:pt x="73500" y="2856105"/>
                </a:cubicBezTo>
                <a:cubicBezTo>
                  <a:pt x="73989" y="2856604"/>
                  <a:pt x="74374" y="2857185"/>
                  <a:pt x="74656" y="2857847"/>
                </a:cubicBezTo>
                <a:cubicBezTo>
                  <a:pt x="74938" y="2858509"/>
                  <a:pt x="75079" y="2859220"/>
                  <a:pt x="75079" y="2859979"/>
                </a:cubicBezTo>
                <a:cubicBezTo>
                  <a:pt x="75079" y="2860717"/>
                  <a:pt x="74938" y="2861412"/>
                  <a:pt x="74656" y="2862063"/>
                </a:cubicBezTo>
                <a:cubicBezTo>
                  <a:pt x="74374" y="2862714"/>
                  <a:pt x="73989" y="2863284"/>
                  <a:pt x="73500" y="2863772"/>
                </a:cubicBezTo>
                <a:cubicBezTo>
                  <a:pt x="73012" y="2864261"/>
                  <a:pt x="72437" y="2864646"/>
                  <a:pt x="71775" y="2864928"/>
                </a:cubicBezTo>
                <a:cubicBezTo>
                  <a:pt x="71113" y="2865210"/>
                  <a:pt x="70413" y="2865351"/>
                  <a:pt x="69675" y="2865351"/>
                </a:cubicBezTo>
                <a:cubicBezTo>
                  <a:pt x="68915" y="2865351"/>
                  <a:pt x="68210" y="2865210"/>
                  <a:pt x="67559" y="2864928"/>
                </a:cubicBezTo>
                <a:cubicBezTo>
                  <a:pt x="66908" y="2864646"/>
                  <a:pt x="66338" y="2864261"/>
                  <a:pt x="65850" y="2863772"/>
                </a:cubicBezTo>
                <a:cubicBezTo>
                  <a:pt x="65361" y="2863284"/>
                  <a:pt x="64976" y="2862714"/>
                  <a:pt x="64694" y="2862063"/>
                </a:cubicBezTo>
                <a:cubicBezTo>
                  <a:pt x="64412" y="2861412"/>
                  <a:pt x="64271" y="2860717"/>
                  <a:pt x="64271" y="2859979"/>
                </a:cubicBezTo>
                <a:cubicBezTo>
                  <a:pt x="64271" y="2859220"/>
                  <a:pt x="64412" y="2858509"/>
                  <a:pt x="64694" y="2857847"/>
                </a:cubicBezTo>
                <a:cubicBezTo>
                  <a:pt x="64976" y="2857185"/>
                  <a:pt x="65361" y="2856604"/>
                  <a:pt x="65850" y="2856105"/>
                </a:cubicBezTo>
                <a:cubicBezTo>
                  <a:pt x="66338" y="2855606"/>
                  <a:pt x="66908" y="2855215"/>
                  <a:pt x="67559" y="2854933"/>
                </a:cubicBezTo>
                <a:cubicBezTo>
                  <a:pt x="68210" y="2854651"/>
                  <a:pt x="68915" y="2854510"/>
                  <a:pt x="69675" y="2854510"/>
                </a:cubicBezTo>
                <a:close/>
                <a:moveTo>
                  <a:pt x="201155" y="2832079"/>
                </a:moveTo>
                <a:lnTo>
                  <a:pt x="216554" y="2832079"/>
                </a:lnTo>
                <a:lnTo>
                  <a:pt x="216554" y="2860044"/>
                </a:lnTo>
                <a:lnTo>
                  <a:pt x="226289" y="2860044"/>
                </a:lnTo>
                <a:lnTo>
                  <a:pt x="226289" y="2864765"/>
                </a:lnTo>
                <a:lnTo>
                  <a:pt x="200081" y="2864765"/>
                </a:lnTo>
                <a:lnTo>
                  <a:pt x="200081" y="2860044"/>
                </a:lnTo>
                <a:lnTo>
                  <a:pt x="210825" y="2860044"/>
                </a:lnTo>
                <a:lnTo>
                  <a:pt x="210825" y="2836767"/>
                </a:lnTo>
                <a:lnTo>
                  <a:pt x="201155" y="2836767"/>
                </a:lnTo>
                <a:close/>
                <a:moveTo>
                  <a:pt x="171129" y="2831493"/>
                </a:moveTo>
                <a:cubicBezTo>
                  <a:pt x="172887" y="2831493"/>
                  <a:pt x="174222" y="2832068"/>
                  <a:pt x="175134" y="2833218"/>
                </a:cubicBezTo>
                <a:cubicBezTo>
                  <a:pt x="176045" y="2834369"/>
                  <a:pt x="176501" y="2836148"/>
                  <a:pt x="176501" y="2838557"/>
                </a:cubicBezTo>
                <a:cubicBezTo>
                  <a:pt x="177022" y="2837429"/>
                  <a:pt x="177532" y="2836425"/>
                  <a:pt x="178031" y="2835546"/>
                </a:cubicBezTo>
                <a:cubicBezTo>
                  <a:pt x="178530" y="2834667"/>
                  <a:pt x="179068" y="2833929"/>
                  <a:pt x="179643" y="2833332"/>
                </a:cubicBezTo>
                <a:cubicBezTo>
                  <a:pt x="180218" y="2832735"/>
                  <a:pt x="180853" y="2832280"/>
                  <a:pt x="181547" y="2831965"/>
                </a:cubicBezTo>
                <a:cubicBezTo>
                  <a:pt x="182242" y="2831650"/>
                  <a:pt x="183045" y="2831493"/>
                  <a:pt x="183956" y="2831493"/>
                </a:cubicBezTo>
                <a:cubicBezTo>
                  <a:pt x="188059" y="2831493"/>
                  <a:pt x="190110" y="2834651"/>
                  <a:pt x="190110" y="2840967"/>
                </a:cubicBezTo>
                <a:lnTo>
                  <a:pt x="190110" y="2864765"/>
                </a:lnTo>
                <a:lnTo>
                  <a:pt x="184901" y="2864765"/>
                </a:lnTo>
                <a:lnTo>
                  <a:pt x="184901" y="2841292"/>
                </a:lnTo>
                <a:cubicBezTo>
                  <a:pt x="184901" y="2840272"/>
                  <a:pt x="184863" y="2839436"/>
                  <a:pt x="184787" y="2838785"/>
                </a:cubicBezTo>
                <a:cubicBezTo>
                  <a:pt x="184711" y="2838134"/>
                  <a:pt x="184591" y="2837619"/>
                  <a:pt x="184428" y="2837239"/>
                </a:cubicBezTo>
                <a:cubicBezTo>
                  <a:pt x="184266" y="2836859"/>
                  <a:pt x="184059" y="2836593"/>
                  <a:pt x="183810" y="2836441"/>
                </a:cubicBezTo>
                <a:cubicBezTo>
                  <a:pt x="183560" y="2836289"/>
                  <a:pt x="183251" y="2836213"/>
                  <a:pt x="182882" y="2836213"/>
                </a:cubicBezTo>
                <a:cubicBezTo>
                  <a:pt x="182448" y="2836213"/>
                  <a:pt x="182046" y="2836344"/>
                  <a:pt x="181677" y="2836604"/>
                </a:cubicBezTo>
                <a:cubicBezTo>
                  <a:pt x="181309" y="2836865"/>
                  <a:pt x="180912" y="2837288"/>
                  <a:pt x="180489" y="2837874"/>
                </a:cubicBezTo>
                <a:cubicBezTo>
                  <a:pt x="180066" y="2838460"/>
                  <a:pt x="179599" y="2839236"/>
                  <a:pt x="179089" y="2840202"/>
                </a:cubicBezTo>
                <a:cubicBezTo>
                  <a:pt x="178579" y="2841167"/>
                  <a:pt x="177977" y="2842356"/>
                  <a:pt x="177282" y="2843766"/>
                </a:cubicBezTo>
                <a:lnTo>
                  <a:pt x="177282" y="2864765"/>
                </a:lnTo>
                <a:lnTo>
                  <a:pt x="172106" y="2864765"/>
                </a:lnTo>
                <a:lnTo>
                  <a:pt x="172106" y="2841911"/>
                </a:lnTo>
                <a:cubicBezTo>
                  <a:pt x="172106" y="2840717"/>
                  <a:pt x="172068" y="2839751"/>
                  <a:pt x="171992" y="2839013"/>
                </a:cubicBezTo>
                <a:cubicBezTo>
                  <a:pt x="171916" y="2838275"/>
                  <a:pt x="171797" y="2837700"/>
                  <a:pt x="171634" y="2837288"/>
                </a:cubicBezTo>
                <a:cubicBezTo>
                  <a:pt x="171471" y="2836875"/>
                  <a:pt x="171260" y="2836593"/>
                  <a:pt x="170999" y="2836441"/>
                </a:cubicBezTo>
                <a:cubicBezTo>
                  <a:pt x="170739" y="2836289"/>
                  <a:pt x="170424" y="2836213"/>
                  <a:pt x="170055" y="2836213"/>
                </a:cubicBezTo>
                <a:cubicBezTo>
                  <a:pt x="169664" y="2836213"/>
                  <a:pt x="169295" y="2836322"/>
                  <a:pt x="168948" y="2836539"/>
                </a:cubicBezTo>
                <a:cubicBezTo>
                  <a:pt x="168601" y="2836756"/>
                  <a:pt x="168216" y="2837147"/>
                  <a:pt x="167792" y="2837711"/>
                </a:cubicBezTo>
                <a:cubicBezTo>
                  <a:pt x="167369" y="2838275"/>
                  <a:pt x="166897" y="2839046"/>
                  <a:pt x="166376" y="2840022"/>
                </a:cubicBezTo>
                <a:cubicBezTo>
                  <a:pt x="165855" y="2840999"/>
                  <a:pt x="165237" y="2842247"/>
                  <a:pt x="164520" y="2843766"/>
                </a:cubicBezTo>
                <a:lnTo>
                  <a:pt x="164520" y="2864765"/>
                </a:lnTo>
                <a:lnTo>
                  <a:pt x="159311" y="2864765"/>
                </a:lnTo>
                <a:lnTo>
                  <a:pt x="159311" y="2832079"/>
                </a:lnTo>
                <a:lnTo>
                  <a:pt x="163641" y="2832079"/>
                </a:lnTo>
                <a:lnTo>
                  <a:pt x="163902" y="2838297"/>
                </a:lnTo>
                <a:cubicBezTo>
                  <a:pt x="164466" y="2837060"/>
                  <a:pt x="165014" y="2836007"/>
                  <a:pt x="165546" y="2835139"/>
                </a:cubicBezTo>
                <a:cubicBezTo>
                  <a:pt x="166078" y="2834271"/>
                  <a:pt x="166626" y="2833571"/>
                  <a:pt x="167190" y="2833039"/>
                </a:cubicBezTo>
                <a:cubicBezTo>
                  <a:pt x="167754" y="2832507"/>
                  <a:pt x="168357" y="2832117"/>
                  <a:pt x="168997" y="2831867"/>
                </a:cubicBezTo>
                <a:cubicBezTo>
                  <a:pt x="169637" y="2831618"/>
                  <a:pt x="170348" y="2831493"/>
                  <a:pt x="171129" y="2831493"/>
                </a:cubicBezTo>
                <a:close/>
                <a:moveTo>
                  <a:pt x="147601" y="2831493"/>
                </a:moveTo>
                <a:cubicBezTo>
                  <a:pt x="148881" y="2831493"/>
                  <a:pt x="150303" y="2831563"/>
                  <a:pt x="151865" y="2831704"/>
                </a:cubicBezTo>
                <a:cubicBezTo>
                  <a:pt x="153428" y="2831845"/>
                  <a:pt x="155056" y="2832090"/>
                  <a:pt x="156749" y="2832437"/>
                </a:cubicBezTo>
                <a:lnTo>
                  <a:pt x="156749" y="2837483"/>
                </a:lnTo>
                <a:cubicBezTo>
                  <a:pt x="154969" y="2837049"/>
                  <a:pt x="153282" y="2836729"/>
                  <a:pt x="151686" y="2836523"/>
                </a:cubicBezTo>
                <a:cubicBezTo>
                  <a:pt x="150091" y="2836316"/>
                  <a:pt x="148707" y="2836213"/>
                  <a:pt x="147535" y="2836213"/>
                </a:cubicBezTo>
                <a:cubicBezTo>
                  <a:pt x="146125" y="2836213"/>
                  <a:pt x="144936" y="2836322"/>
                  <a:pt x="143971" y="2836539"/>
                </a:cubicBezTo>
                <a:cubicBezTo>
                  <a:pt x="143005" y="2836756"/>
                  <a:pt x="142223" y="2837054"/>
                  <a:pt x="141626" y="2837434"/>
                </a:cubicBezTo>
                <a:cubicBezTo>
                  <a:pt x="141030" y="2837814"/>
                  <a:pt x="140601" y="2838259"/>
                  <a:pt x="140341" y="2838769"/>
                </a:cubicBezTo>
                <a:cubicBezTo>
                  <a:pt x="140080" y="2839279"/>
                  <a:pt x="139950" y="2839827"/>
                  <a:pt x="139950" y="2840413"/>
                </a:cubicBezTo>
                <a:cubicBezTo>
                  <a:pt x="139950" y="2840999"/>
                  <a:pt x="140064" y="2841531"/>
                  <a:pt x="140292" y="2842008"/>
                </a:cubicBezTo>
                <a:cubicBezTo>
                  <a:pt x="140519" y="2842486"/>
                  <a:pt x="140943" y="2842947"/>
                  <a:pt x="141561" y="2843392"/>
                </a:cubicBezTo>
                <a:cubicBezTo>
                  <a:pt x="142180" y="2843837"/>
                  <a:pt x="143043" y="2844282"/>
                  <a:pt x="144150" y="2844727"/>
                </a:cubicBezTo>
                <a:cubicBezTo>
                  <a:pt x="145256" y="2845172"/>
                  <a:pt x="146700" y="2845655"/>
                  <a:pt x="148480" y="2846176"/>
                </a:cubicBezTo>
                <a:cubicBezTo>
                  <a:pt x="150411" y="2846740"/>
                  <a:pt x="152039" y="2847331"/>
                  <a:pt x="153363" y="2847950"/>
                </a:cubicBezTo>
                <a:cubicBezTo>
                  <a:pt x="154687" y="2848568"/>
                  <a:pt x="155761" y="2849258"/>
                  <a:pt x="156586" y="2850017"/>
                </a:cubicBezTo>
                <a:cubicBezTo>
                  <a:pt x="157411" y="2850777"/>
                  <a:pt x="158002" y="2851634"/>
                  <a:pt x="158360" y="2852589"/>
                </a:cubicBezTo>
                <a:cubicBezTo>
                  <a:pt x="158718" y="2853544"/>
                  <a:pt x="158897" y="2854629"/>
                  <a:pt x="158897" y="2855845"/>
                </a:cubicBezTo>
                <a:cubicBezTo>
                  <a:pt x="158897" y="2856995"/>
                  <a:pt x="158702" y="2858026"/>
                  <a:pt x="158312" y="2858938"/>
                </a:cubicBezTo>
                <a:cubicBezTo>
                  <a:pt x="157921" y="2859849"/>
                  <a:pt x="157389" y="2860658"/>
                  <a:pt x="156716" y="2861363"/>
                </a:cubicBezTo>
                <a:cubicBezTo>
                  <a:pt x="156043" y="2862068"/>
                  <a:pt x="155262" y="2862671"/>
                  <a:pt x="154372" y="2863170"/>
                </a:cubicBezTo>
                <a:cubicBezTo>
                  <a:pt x="153482" y="2863669"/>
                  <a:pt x="152533" y="2864081"/>
                  <a:pt x="151524" y="2864407"/>
                </a:cubicBezTo>
                <a:cubicBezTo>
                  <a:pt x="150514" y="2864733"/>
                  <a:pt x="149478" y="2864971"/>
                  <a:pt x="148414" y="2865123"/>
                </a:cubicBezTo>
                <a:cubicBezTo>
                  <a:pt x="147351" y="2865275"/>
                  <a:pt x="146309" y="2865351"/>
                  <a:pt x="145289" y="2865351"/>
                </a:cubicBezTo>
                <a:cubicBezTo>
                  <a:pt x="143075" y="2865351"/>
                  <a:pt x="141040" y="2865253"/>
                  <a:pt x="139185" y="2865058"/>
                </a:cubicBezTo>
                <a:cubicBezTo>
                  <a:pt x="137329" y="2864863"/>
                  <a:pt x="135511" y="2864548"/>
                  <a:pt x="133732" y="2864114"/>
                </a:cubicBezTo>
                <a:lnTo>
                  <a:pt x="133732" y="2858905"/>
                </a:lnTo>
                <a:cubicBezTo>
                  <a:pt x="135642" y="2859448"/>
                  <a:pt x="137541" y="2859860"/>
                  <a:pt x="139429" y="2860142"/>
                </a:cubicBezTo>
                <a:cubicBezTo>
                  <a:pt x="141317" y="2860424"/>
                  <a:pt x="143195" y="2860565"/>
                  <a:pt x="145061" y="2860565"/>
                </a:cubicBezTo>
                <a:cubicBezTo>
                  <a:pt x="147774" y="2860565"/>
                  <a:pt x="149782" y="2860196"/>
                  <a:pt x="151084" y="2859458"/>
                </a:cubicBezTo>
                <a:cubicBezTo>
                  <a:pt x="152386" y="2858721"/>
                  <a:pt x="153037" y="2857668"/>
                  <a:pt x="153037" y="2856301"/>
                </a:cubicBezTo>
                <a:cubicBezTo>
                  <a:pt x="153037" y="2855715"/>
                  <a:pt x="152934" y="2855188"/>
                  <a:pt x="152728" y="2854722"/>
                </a:cubicBezTo>
                <a:cubicBezTo>
                  <a:pt x="152522" y="2854255"/>
                  <a:pt x="152148" y="2853810"/>
                  <a:pt x="151605" y="2853387"/>
                </a:cubicBezTo>
                <a:cubicBezTo>
                  <a:pt x="151062" y="2852964"/>
                  <a:pt x="150221" y="2852524"/>
                  <a:pt x="149082" y="2852068"/>
                </a:cubicBezTo>
                <a:cubicBezTo>
                  <a:pt x="147942" y="2851612"/>
                  <a:pt x="146385" y="2851092"/>
                  <a:pt x="144410" y="2850506"/>
                </a:cubicBezTo>
                <a:cubicBezTo>
                  <a:pt x="142934" y="2850071"/>
                  <a:pt x="141572" y="2849578"/>
                  <a:pt x="140324" y="2849024"/>
                </a:cubicBezTo>
                <a:cubicBezTo>
                  <a:pt x="139076" y="2848471"/>
                  <a:pt x="137996" y="2847814"/>
                  <a:pt x="137085" y="2847055"/>
                </a:cubicBezTo>
                <a:cubicBezTo>
                  <a:pt x="136173" y="2846295"/>
                  <a:pt x="135457" y="2845405"/>
                  <a:pt x="134936" y="2844385"/>
                </a:cubicBezTo>
                <a:cubicBezTo>
                  <a:pt x="134415" y="2843365"/>
                  <a:pt x="134155" y="2842160"/>
                  <a:pt x="134155" y="2840771"/>
                </a:cubicBezTo>
                <a:cubicBezTo>
                  <a:pt x="134155" y="2839860"/>
                  <a:pt x="134366" y="2838861"/>
                  <a:pt x="134790" y="2837776"/>
                </a:cubicBezTo>
                <a:cubicBezTo>
                  <a:pt x="135213" y="2836691"/>
                  <a:pt x="135935" y="2835682"/>
                  <a:pt x="136955" y="2834748"/>
                </a:cubicBezTo>
                <a:cubicBezTo>
                  <a:pt x="137975" y="2833815"/>
                  <a:pt x="139353" y="2833039"/>
                  <a:pt x="141089" y="2832421"/>
                </a:cubicBezTo>
                <a:cubicBezTo>
                  <a:pt x="142826" y="2831802"/>
                  <a:pt x="144996" y="2831493"/>
                  <a:pt x="147601" y="2831493"/>
                </a:cubicBezTo>
                <a:close/>
                <a:moveTo>
                  <a:pt x="249445" y="2821628"/>
                </a:moveTo>
                <a:lnTo>
                  <a:pt x="249445" y="2832079"/>
                </a:lnTo>
                <a:lnTo>
                  <a:pt x="264128" y="2832079"/>
                </a:lnTo>
                <a:lnTo>
                  <a:pt x="264128" y="2836832"/>
                </a:lnTo>
                <a:lnTo>
                  <a:pt x="249445" y="2836832"/>
                </a:lnTo>
                <a:lnTo>
                  <a:pt x="249445" y="2853436"/>
                </a:lnTo>
                <a:cubicBezTo>
                  <a:pt x="249445" y="2855780"/>
                  <a:pt x="250069" y="2857532"/>
                  <a:pt x="251317" y="2858693"/>
                </a:cubicBezTo>
                <a:cubicBezTo>
                  <a:pt x="252565" y="2859855"/>
                  <a:pt x="254405" y="2860435"/>
                  <a:pt x="256836" y="2860435"/>
                </a:cubicBezTo>
                <a:cubicBezTo>
                  <a:pt x="257878" y="2860435"/>
                  <a:pt x="259017" y="2860354"/>
                  <a:pt x="260254" y="2860191"/>
                </a:cubicBezTo>
                <a:cubicBezTo>
                  <a:pt x="261491" y="2860028"/>
                  <a:pt x="262783" y="2859773"/>
                  <a:pt x="264128" y="2859426"/>
                </a:cubicBezTo>
                <a:lnTo>
                  <a:pt x="264128" y="2864309"/>
                </a:lnTo>
                <a:cubicBezTo>
                  <a:pt x="262848" y="2864635"/>
                  <a:pt x="261524" y="2864868"/>
                  <a:pt x="260156" y="2865009"/>
                </a:cubicBezTo>
                <a:cubicBezTo>
                  <a:pt x="258789" y="2865150"/>
                  <a:pt x="257400" y="2865221"/>
                  <a:pt x="255989" y="2865221"/>
                </a:cubicBezTo>
                <a:cubicBezTo>
                  <a:pt x="251887" y="2865221"/>
                  <a:pt x="248827" y="2864293"/>
                  <a:pt x="246808" y="2862437"/>
                </a:cubicBezTo>
                <a:cubicBezTo>
                  <a:pt x="244790" y="2860582"/>
                  <a:pt x="243781" y="2857733"/>
                  <a:pt x="243781" y="2853891"/>
                </a:cubicBezTo>
                <a:lnTo>
                  <a:pt x="243781" y="2836832"/>
                </a:lnTo>
                <a:lnTo>
                  <a:pt x="234632" y="2836832"/>
                </a:lnTo>
                <a:lnTo>
                  <a:pt x="234632" y="2832079"/>
                </a:lnTo>
                <a:lnTo>
                  <a:pt x="243781" y="2832079"/>
                </a:lnTo>
                <a:lnTo>
                  <a:pt x="243781" y="2823093"/>
                </a:lnTo>
                <a:close/>
                <a:moveTo>
                  <a:pt x="31315" y="2821628"/>
                </a:moveTo>
                <a:cubicBezTo>
                  <a:pt x="33203" y="2821628"/>
                  <a:pt x="34923" y="2821910"/>
                  <a:pt x="36475" y="2822475"/>
                </a:cubicBezTo>
                <a:cubicBezTo>
                  <a:pt x="38027" y="2823039"/>
                  <a:pt x="39367" y="2823853"/>
                  <a:pt x="40495" y="2824916"/>
                </a:cubicBezTo>
                <a:cubicBezTo>
                  <a:pt x="41624" y="2825980"/>
                  <a:pt x="42498" y="2827282"/>
                  <a:pt x="43116" y="2828823"/>
                </a:cubicBezTo>
                <a:cubicBezTo>
                  <a:pt x="43735" y="2830364"/>
                  <a:pt x="44044" y="2832100"/>
                  <a:pt x="44044" y="2834032"/>
                </a:cubicBezTo>
                <a:cubicBezTo>
                  <a:pt x="44044" y="2835660"/>
                  <a:pt x="43827" y="2837168"/>
                  <a:pt x="43393" y="2838557"/>
                </a:cubicBezTo>
                <a:cubicBezTo>
                  <a:pt x="42959" y="2839947"/>
                  <a:pt x="42302" y="2841330"/>
                  <a:pt x="41423" y="2842708"/>
                </a:cubicBezTo>
                <a:cubicBezTo>
                  <a:pt x="40544" y="2844087"/>
                  <a:pt x="39437" y="2845514"/>
                  <a:pt x="38103" y="2846989"/>
                </a:cubicBezTo>
                <a:cubicBezTo>
                  <a:pt x="36768" y="2848465"/>
                  <a:pt x="35189" y="2850082"/>
                  <a:pt x="33366" y="2851840"/>
                </a:cubicBezTo>
                <a:lnTo>
                  <a:pt x="25650" y="2859361"/>
                </a:lnTo>
                <a:lnTo>
                  <a:pt x="46323" y="2859361"/>
                </a:lnTo>
                <a:lnTo>
                  <a:pt x="46323" y="2864765"/>
                </a:lnTo>
                <a:lnTo>
                  <a:pt x="18292" y="2864765"/>
                </a:lnTo>
                <a:lnTo>
                  <a:pt x="18292" y="2859686"/>
                </a:lnTo>
                <a:lnTo>
                  <a:pt x="29296" y="2848748"/>
                </a:lnTo>
                <a:cubicBezTo>
                  <a:pt x="31097" y="2846968"/>
                  <a:pt x="32563" y="2845427"/>
                  <a:pt x="33691" y="2844125"/>
                </a:cubicBezTo>
                <a:cubicBezTo>
                  <a:pt x="34820" y="2842822"/>
                  <a:pt x="35699" y="2841634"/>
                  <a:pt x="36328" y="2840560"/>
                </a:cubicBezTo>
                <a:cubicBezTo>
                  <a:pt x="36958" y="2839485"/>
                  <a:pt x="37381" y="2838471"/>
                  <a:pt x="37598" y="2837516"/>
                </a:cubicBezTo>
                <a:cubicBezTo>
                  <a:pt x="37815" y="2836561"/>
                  <a:pt x="37923" y="2835530"/>
                  <a:pt x="37923" y="2834423"/>
                </a:cubicBezTo>
                <a:cubicBezTo>
                  <a:pt x="37923" y="2833381"/>
                  <a:pt x="37782" y="2832388"/>
                  <a:pt x="37500" y="2831444"/>
                </a:cubicBezTo>
                <a:cubicBezTo>
                  <a:pt x="37218" y="2830500"/>
                  <a:pt x="36784" y="2829670"/>
                  <a:pt x="36198" y="2828953"/>
                </a:cubicBezTo>
                <a:cubicBezTo>
                  <a:pt x="35612" y="2828237"/>
                  <a:pt x="34852" y="2827673"/>
                  <a:pt x="33919" y="2827260"/>
                </a:cubicBezTo>
                <a:cubicBezTo>
                  <a:pt x="32986" y="2826848"/>
                  <a:pt x="31868" y="2826642"/>
                  <a:pt x="30566" y="2826642"/>
                </a:cubicBezTo>
                <a:cubicBezTo>
                  <a:pt x="28764" y="2826642"/>
                  <a:pt x="27126" y="2827043"/>
                  <a:pt x="25650" y="2827846"/>
                </a:cubicBezTo>
                <a:cubicBezTo>
                  <a:pt x="24174" y="2828650"/>
                  <a:pt x="22817" y="2829691"/>
                  <a:pt x="21580" y="2830972"/>
                </a:cubicBezTo>
                <a:lnTo>
                  <a:pt x="18455" y="2827228"/>
                </a:lnTo>
                <a:cubicBezTo>
                  <a:pt x="20061" y="2825535"/>
                  <a:pt x="21911" y="2824178"/>
                  <a:pt x="24006" y="2823158"/>
                </a:cubicBezTo>
                <a:cubicBezTo>
                  <a:pt x="26100" y="2822138"/>
                  <a:pt x="28536" y="2821628"/>
                  <a:pt x="31315" y="2821628"/>
                </a:cubicBezTo>
                <a:close/>
                <a:moveTo>
                  <a:pt x="266365" y="2818763"/>
                </a:moveTo>
                <a:lnTo>
                  <a:pt x="272030" y="2818763"/>
                </a:lnTo>
                <a:lnTo>
                  <a:pt x="272030" y="2832079"/>
                </a:lnTo>
                <a:lnTo>
                  <a:pt x="271835" y="2837223"/>
                </a:lnTo>
                <a:cubicBezTo>
                  <a:pt x="272725" y="2836159"/>
                  <a:pt x="273598" y="2835264"/>
                  <a:pt x="274456" y="2834537"/>
                </a:cubicBezTo>
                <a:cubicBezTo>
                  <a:pt x="275313" y="2833810"/>
                  <a:pt x="276170" y="2833218"/>
                  <a:pt x="277027" y="2832762"/>
                </a:cubicBezTo>
                <a:cubicBezTo>
                  <a:pt x="277885" y="2832307"/>
                  <a:pt x="278758" y="2831981"/>
                  <a:pt x="279648" y="2831786"/>
                </a:cubicBezTo>
                <a:cubicBezTo>
                  <a:pt x="280538" y="2831590"/>
                  <a:pt x="281461" y="2831493"/>
                  <a:pt x="282416" y="2831493"/>
                </a:cubicBezTo>
                <a:cubicBezTo>
                  <a:pt x="285671" y="2831493"/>
                  <a:pt x="288189" y="2832486"/>
                  <a:pt x="289969" y="2834472"/>
                </a:cubicBezTo>
                <a:cubicBezTo>
                  <a:pt x="291748" y="2836458"/>
                  <a:pt x="292638" y="2839447"/>
                  <a:pt x="292638" y="2843441"/>
                </a:cubicBezTo>
                <a:lnTo>
                  <a:pt x="292638" y="2864765"/>
                </a:lnTo>
                <a:lnTo>
                  <a:pt x="286973" y="2864765"/>
                </a:lnTo>
                <a:lnTo>
                  <a:pt x="286973" y="2843897"/>
                </a:lnTo>
                <a:cubicBezTo>
                  <a:pt x="286973" y="2841379"/>
                  <a:pt x="286501" y="2839496"/>
                  <a:pt x="285557" y="2838248"/>
                </a:cubicBezTo>
                <a:cubicBezTo>
                  <a:pt x="284613" y="2837000"/>
                  <a:pt x="283262" y="2836376"/>
                  <a:pt x="281504" y="2836376"/>
                </a:cubicBezTo>
                <a:cubicBezTo>
                  <a:pt x="280744" y="2836376"/>
                  <a:pt x="280033" y="2836479"/>
                  <a:pt x="279372" y="2836685"/>
                </a:cubicBezTo>
                <a:cubicBezTo>
                  <a:pt x="278709" y="2836892"/>
                  <a:pt x="278020" y="2837250"/>
                  <a:pt x="277304" y="2837760"/>
                </a:cubicBezTo>
                <a:cubicBezTo>
                  <a:pt x="276588" y="2838270"/>
                  <a:pt x="275807" y="2838959"/>
                  <a:pt x="274960" y="2839827"/>
                </a:cubicBezTo>
                <a:cubicBezTo>
                  <a:pt x="274114" y="2840695"/>
                  <a:pt x="273137" y="2841780"/>
                  <a:pt x="272030" y="2843083"/>
                </a:cubicBezTo>
                <a:lnTo>
                  <a:pt x="272030" y="2864765"/>
                </a:lnTo>
                <a:lnTo>
                  <a:pt x="266365" y="2864765"/>
                </a:lnTo>
                <a:close/>
                <a:moveTo>
                  <a:pt x="212810" y="2818373"/>
                </a:moveTo>
                <a:cubicBezTo>
                  <a:pt x="213440" y="2818373"/>
                  <a:pt x="214026" y="2818487"/>
                  <a:pt x="214568" y="2818714"/>
                </a:cubicBezTo>
                <a:cubicBezTo>
                  <a:pt x="215111" y="2818942"/>
                  <a:pt x="215583" y="2819262"/>
                  <a:pt x="215985" y="2819675"/>
                </a:cubicBezTo>
                <a:cubicBezTo>
                  <a:pt x="216386" y="2820087"/>
                  <a:pt x="216701" y="2820559"/>
                  <a:pt x="216929" y="2821091"/>
                </a:cubicBezTo>
                <a:cubicBezTo>
                  <a:pt x="217157" y="2821623"/>
                  <a:pt x="217271" y="2822203"/>
                  <a:pt x="217271" y="2822833"/>
                </a:cubicBezTo>
                <a:cubicBezTo>
                  <a:pt x="217271" y="2823441"/>
                  <a:pt x="217157" y="2824016"/>
                  <a:pt x="216929" y="2824558"/>
                </a:cubicBezTo>
                <a:cubicBezTo>
                  <a:pt x="216701" y="2825101"/>
                  <a:pt x="216386" y="2825578"/>
                  <a:pt x="215985" y="2825991"/>
                </a:cubicBezTo>
                <a:cubicBezTo>
                  <a:pt x="215583" y="2826403"/>
                  <a:pt x="215111" y="2826723"/>
                  <a:pt x="214568" y="2826951"/>
                </a:cubicBezTo>
                <a:cubicBezTo>
                  <a:pt x="214026" y="2827179"/>
                  <a:pt x="213440" y="2827293"/>
                  <a:pt x="212810" y="2827293"/>
                </a:cubicBezTo>
                <a:cubicBezTo>
                  <a:pt x="212181" y="2827293"/>
                  <a:pt x="211595" y="2827179"/>
                  <a:pt x="211052" y="2826951"/>
                </a:cubicBezTo>
                <a:cubicBezTo>
                  <a:pt x="210510" y="2826723"/>
                  <a:pt x="210038" y="2826403"/>
                  <a:pt x="209636" y="2825991"/>
                </a:cubicBezTo>
                <a:cubicBezTo>
                  <a:pt x="209235" y="2825578"/>
                  <a:pt x="208920" y="2825101"/>
                  <a:pt x="208692" y="2824558"/>
                </a:cubicBezTo>
                <a:cubicBezTo>
                  <a:pt x="208464" y="2824016"/>
                  <a:pt x="208350" y="2823441"/>
                  <a:pt x="208350" y="2822833"/>
                </a:cubicBezTo>
                <a:cubicBezTo>
                  <a:pt x="208350" y="2822203"/>
                  <a:pt x="208464" y="2821623"/>
                  <a:pt x="208692" y="2821091"/>
                </a:cubicBezTo>
                <a:cubicBezTo>
                  <a:pt x="208920" y="2820559"/>
                  <a:pt x="209235" y="2820087"/>
                  <a:pt x="209636" y="2819675"/>
                </a:cubicBezTo>
                <a:cubicBezTo>
                  <a:pt x="210038" y="2819262"/>
                  <a:pt x="210510" y="2818942"/>
                  <a:pt x="211052" y="2818714"/>
                </a:cubicBezTo>
                <a:cubicBezTo>
                  <a:pt x="211595" y="2818487"/>
                  <a:pt x="212181" y="2818373"/>
                  <a:pt x="212810" y="2818373"/>
                </a:cubicBezTo>
                <a:close/>
                <a:moveTo>
                  <a:pt x="69675" y="2778310"/>
                </a:moveTo>
                <a:cubicBezTo>
                  <a:pt x="70413" y="2778310"/>
                  <a:pt x="71113" y="2778451"/>
                  <a:pt x="71775" y="2778733"/>
                </a:cubicBezTo>
                <a:cubicBezTo>
                  <a:pt x="72437" y="2779015"/>
                  <a:pt x="73012" y="2779406"/>
                  <a:pt x="73500" y="2779905"/>
                </a:cubicBezTo>
                <a:cubicBezTo>
                  <a:pt x="73989" y="2780404"/>
                  <a:pt x="74374" y="2780985"/>
                  <a:pt x="74656" y="2781647"/>
                </a:cubicBezTo>
                <a:cubicBezTo>
                  <a:pt x="74938" y="2782309"/>
                  <a:pt x="75079" y="2783020"/>
                  <a:pt x="75079" y="2783779"/>
                </a:cubicBezTo>
                <a:cubicBezTo>
                  <a:pt x="75079" y="2784517"/>
                  <a:pt x="74938" y="2785212"/>
                  <a:pt x="74656" y="2785863"/>
                </a:cubicBezTo>
                <a:cubicBezTo>
                  <a:pt x="74374" y="2786514"/>
                  <a:pt x="73989" y="2787084"/>
                  <a:pt x="73500" y="2787572"/>
                </a:cubicBezTo>
                <a:cubicBezTo>
                  <a:pt x="73012" y="2788061"/>
                  <a:pt x="72437" y="2788446"/>
                  <a:pt x="71775" y="2788728"/>
                </a:cubicBezTo>
                <a:cubicBezTo>
                  <a:pt x="71113" y="2789010"/>
                  <a:pt x="70413" y="2789151"/>
                  <a:pt x="69675" y="2789151"/>
                </a:cubicBezTo>
                <a:cubicBezTo>
                  <a:pt x="68915" y="2789151"/>
                  <a:pt x="68210" y="2789010"/>
                  <a:pt x="67559" y="2788728"/>
                </a:cubicBezTo>
                <a:cubicBezTo>
                  <a:pt x="66908" y="2788446"/>
                  <a:pt x="66338" y="2788061"/>
                  <a:pt x="65850" y="2787572"/>
                </a:cubicBezTo>
                <a:cubicBezTo>
                  <a:pt x="65361" y="2787084"/>
                  <a:pt x="64976" y="2786514"/>
                  <a:pt x="64694" y="2785863"/>
                </a:cubicBezTo>
                <a:cubicBezTo>
                  <a:pt x="64412" y="2785212"/>
                  <a:pt x="64271" y="2784517"/>
                  <a:pt x="64271" y="2783779"/>
                </a:cubicBezTo>
                <a:cubicBezTo>
                  <a:pt x="64271" y="2783020"/>
                  <a:pt x="64412" y="2782309"/>
                  <a:pt x="64694" y="2781647"/>
                </a:cubicBezTo>
                <a:cubicBezTo>
                  <a:pt x="64976" y="2780985"/>
                  <a:pt x="65361" y="2780404"/>
                  <a:pt x="65850" y="2779905"/>
                </a:cubicBezTo>
                <a:cubicBezTo>
                  <a:pt x="66338" y="2779406"/>
                  <a:pt x="66908" y="2779015"/>
                  <a:pt x="67559" y="2778733"/>
                </a:cubicBezTo>
                <a:cubicBezTo>
                  <a:pt x="68210" y="2778451"/>
                  <a:pt x="68915" y="2778310"/>
                  <a:pt x="69675" y="2778310"/>
                </a:cubicBezTo>
                <a:close/>
                <a:moveTo>
                  <a:pt x="174711" y="2760111"/>
                </a:moveTo>
                <a:cubicBezTo>
                  <a:pt x="173018" y="2760111"/>
                  <a:pt x="171569" y="2760442"/>
                  <a:pt x="170364" y="2761104"/>
                </a:cubicBezTo>
                <a:cubicBezTo>
                  <a:pt x="169160" y="2761766"/>
                  <a:pt x="168172" y="2762650"/>
                  <a:pt x="167402" y="2763757"/>
                </a:cubicBezTo>
                <a:cubicBezTo>
                  <a:pt x="166631" y="2764864"/>
                  <a:pt x="166067" y="2766150"/>
                  <a:pt x="165709" y="2767615"/>
                </a:cubicBezTo>
                <a:cubicBezTo>
                  <a:pt x="165351" y="2769080"/>
                  <a:pt x="165172" y="2770616"/>
                  <a:pt x="165172" y="2772222"/>
                </a:cubicBezTo>
                <a:cubicBezTo>
                  <a:pt x="165172" y="2774240"/>
                  <a:pt x="165394" y="2776009"/>
                  <a:pt x="165839" y="2777529"/>
                </a:cubicBezTo>
                <a:cubicBezTo>
                  <a:pt x="166284" y="2779048"/>
                  <a:pt x="166919" y="2780312"/>
                  <a:pt x="167743" y="2781321"/>
                </a:cubicBezTo>
                <a:cubicBezTo>
                  <a:pt x="168568" y="2782331"/>
                  <a:pt x="169567" y="2783090"/>
                  <a:pt x="170739" y="2783600"/>
                </a:cubicBezTo>
                <a:cubicBezTo>
                  <a:pt x="171911" y="2784110"/>
                  <a:pt x="173235" y="2784365"/>
                  <a:pt x="174711" y="2784365"/>
                </a:cubicBezTo>
                <a:cubicBezTo>
                  <a:pt x="176403" y="2784365"/>
                  <a:pt x="177852" y="2784034"/>
                  <a:pt x="179057" y="2783372"/>
                </a:cubicBezTo>
                <a:cubicBezTo>
                  <a:pt x="180261" y="2782710"/>
                  <a:pt x="181249" y="2781826"/>
                  <a:pt x="182019" y="2780719"/>
                </a:cubicBezTo>
                <a:cubicBezTo>
                  <a:pt x="182790" y="2779612"/>
                  <a:pt x="183354" y="2778326"/>
                  <a:pt x="183712" y="2776861"/>
                </a:cubicBezTo>
                <a:cubicBezTo>
                  <a:pt x="184070" y="2775396"/>
                  <a:pt x="184249" y="2773850"/>
                  <a:pt x="184249" y="2772222"/>
                </a:cubicBezTo>
                <a:cubicBezTo>
                  <a:pt x="184249" y="2770203"/>
                  <a:pt x="184027" y="2768440"/>
                  <a:pt x="183582" y="2766932"/>
                </a:cubicBezTo>
                <a:cubicBezTo>
                  <a:pt x="183137" y="2765423"/>
                  <a:pt x="182502" y="2764164"/>
                  <a:pt x="181678" y="2763155"/>
                </a:cubicBezTo>
                <a:cubicBezTo>
                  <a:pt x="180853" y="2762146"/>
                  <a:pt x="179849" y="2761386"/>
                  <a:pt x="178666" y="2760876"/>
                </a:cubicBezTo>
                <a:cubicBezTo>
                  <a:pt x="177483" y="2760366"/>
                  <a:pt x="176165" y="2760111"/>
                  <a:pt x="174711" y="2760111"/>
                </a:cubicBezTo>
                <a:close/>
                <a:moveTo>
                  <a:pt x="253840" y="2755293"/>
                </a:moveTo>
                <a:cubicBezTo>
                  <a:pt x="257205" y="2755293"/>
                  <a:pt x="259750" y="2756286"/>
                  <a:pt x="261475" y="2758272"/>
                </a:cubicBezTo>
                <a:cubicBezTo>
                  <a:pt x="263200" y="2760258"/>
                  <a:pt x="264063" y="2763247"/>
                  <a:pt x="264063" y="2767241"/>
                </a:cubicBezTo>
                <a:lnTo>
                  <a:pt x="264063" y="2788565"/>
                </a:lnTo>
                <a:lnTo>
                  <a:pt x="258398" y="2788565"/>
                </a:lnTo>
                <a:lnTo>
                  <a:pt x="258398" y="2767697"/>
                </a:lnTo>
                <a:cubicBezTo>
                  <a:pt x="258398" y="2765136"/>
                  <a:pt x="257921" y="2763242"/>
                  <a:pt x="256966" y="2762016"/>
                </a:cubicBezTo>
                <a:cubicBezTo>
                  <a:pt x="256011" y="2760789"/>
                  <a:pt x="254589" y="2760176"/>
                  <a:pt x="252701" y="2760176"/>
                </a:cubicBezTo>
                <a:cubicBezTo>
                  <a:pt x="252007" y="2760176"/>
                  <a:pt x="251328" y="2760279"/>
                  <a:pt x="250666" y="2760485"/>
                </a:cubicBezTo>
                <a:cubicBezTo>
                  <a:pt x="250004" y="2760692"/>
                  <a:pt x="249315" y="2761050"/>
                  <a:pt x="248599" y="2761560"/>
                </a:cubicBezTo>
                <a:cubicBezTo>
                  <a:pt x="247883" y="2762070"/>
                  <a:pt x="247107" y="2762759"/>
                  <a:pt x="246271" y="2763627"/>
                </a:cubicBezTo>
                <a:cubicBezTo>
                  <a:pt x="245436" y="2764495"/>
                  <a:pt x="244497" y="2765580"/>
                  <a:pt x="243455" y="2766883"/>
                </a:cubicBezTo>
                <a:lnTo>
                  <a:pt x="243455" y="2788565"/>
                </a:lnTo>
                <a:lnTo>
                  <a:pt x="237790" y="2788565"/>
                </a:lnTo>
                <a:lnTo>
                  <a:pt x="237790" y="2755879"/>
                </a:lnTo>
                <a:lnTo>
                  <a:pt x="242837" y="2755879"/>
                </a:lnTo>
                <a:lnTo>
                  <a:pt x="243064" y="2761153"/>
                </a:lnTo>
                <a:cubicBezTo>
                  <a:pt x="244020" y="2760024"/>
                  <a:pt x="244942" y="2759086"/>
                  <a:pt x="245832" y="2758337"/>
                </a:cubicBezTo>
                <a:cubicBezTo>
                  <a:pt x="246722" y="2757588"/>
                  <a:pt x="247595" y="2756986"/>
                  <a:pt x="248453" y="2756530"/>
                </a:cubicBezTo>
                <a:cubicBezTo>
                  <a:pt x="249310" y="2756074"/>
                  <a:pt x="250183" y="2755754"/>
                  <a:pt x="251073" y="2755569"/>
                </a:cubicBezTo>
                <a:cubicBezTo>
                  <a:pt x="251963" y="2755385"/>
                  <a:pt x="252886" y="2755293"/>
                  <a:pt x="253840" y="2755293"/>
                </a:cubicBezTo>
                <a:close/>
                <a:moveTo>
                  <a:pt x="175036" y="2755293"/>
                </a:moveTo>
                <a:cubicBezTo>
                  <a:pt x="177380" y="2755293"/>
                  <a:pt x="179480" y="2755656"/>
                  <a:pt x="181336" y="2756383"/>
                </a:cubicBezTo>
                <a:cubicBezTo>
                  <a:pt x="183191" y="2757110"/>
                  <a:pt x="184765" y="2758174"/>
                  <a:pt x="186056" y="2759574"/>
                </a:cubicBezTo>
                <a:cubicBezTo>
                  <a:pt x="187348" y="2760974"/>
                  <a:pt x="188335" y="2762716"/>
                  <a:pt x="189019" y="2764799"/>
                </a:cubicBezTo>
                <a:cubicBezTo>
                  <a:pt x="189703" y="2766883"/>
                  <a:pt x="190045" y="2769270"/>
                  <a:pt x="190045" y="2771961"/>
                </a:cubicBezTo>
                <a:cubicBezTo>
                  <a:pt x="190045" y="2774501"/>
                  <a:pt x="189686" y="2776829"/>
                  <a:pt x="188970" y="2778945"/>
                </a:cubicBezTo>
                <a:cubicBezTo>
                  <a:pt x="188254" y="2781061"/>
                  <a:pt x="187223" y="2782873"/>
                  <a:pt x="185877" y="2784382"/>
                </a:cubicBezTo>
                <a:cubicBezTo>
                  <a:pt x="184532" y="2785890"/>
                  <a:pt x="182893" y="2787062"/>
                  <a:pt x="180961" y="2787898"/>
                </a:cubicBezTo>
                <a:cubicBezTo>
                  <a:pt x="179030" y="2788733"/>
                  <a:pt x="176838" y="2789151"/>
                  <a:pt x="174385" y="2789151"/>
                </a:cubicBezTo>
                <a:cubicBezTo>
                  <a:pt x="172041" y="2789151"/>
                  <a:pt x="169941" y="2788788"/>
                  <a:pt x="168085" y="2788061"/>
                </a:cubicBezTo>
                <a:cubicBezTo>
                  <a:pt x="166230" y="2787333"/>
                  <a:pt x="164656" y="2786265"/>
                  <a:pt x="163365" y="2784854"/>
                </a:cubicBezTo>
                <a:cubicBezTo>
                  <a:pt x="162073" y="2783443"/>
                  <a:pt x="161086" y="2781696"/>
                  <a:pt x="160402" y="2779612"/>
                </a:cubicBezTo>
                <a:cubicBezTo>
                  <a:pt x="159718" y="2777529"/>
                  <a:pt x="159377" y="2775130"/>
                  <a:pt x="159377" y="2772417"/>
                </a:cubicBezTo>
                <a:cubicBezTo>
                  <a:pt x="159377" y="2769878"/>
                  <a:pt x="159735" y="2767561"/>
                  <a:pt x="160451" y="2765467"/>
                </a:cubicBezTo>
                <a:cubicBezTo>
                  <a:pt x="161167" y="2763372"/>
                  <a:pt x="162198" y="2761571"/>
                  <a:pt x="163544" y="2760062"/>
                </a:cubicBezTo>
                <a:cubicBezTo>
                  <a:pt x="164889" y="2758554"/>
                  <a:pt x="166528" y="2757382"/>
                  <a:pt x="168460" y="2756546"/>
                </a:cubicBezTo>
                <a:cubicBezTo>
                  <a:pt x="170391" y="2755711"/>
                  <a:pt x="172584" y="2755293"/>
                  <a:pt x="175036" y="2755293"/>
                </a:cubicBezTo>
                <a:close/>
                <a:moveTo>
                  <a:pt x="134285" y="2746014"/>
                </a:moveTo>
                <a:lnTo>
                  <a:pt x="156358" y="2746014"/>
                </a:lnTo>
                <a:lnTo>
                  <a:pt x="156358" y="2775575"/>
                </a:lnTo>
                <a:cubicBezTo>
                  <a:pt x="156358" y="2777398"/>
                  <a:pt x="156087" y="2779129"/>
                  <a:pt x="155544" y="2780768"/>
                </a:cubicBezTo>
                <a:cubicBezTo>
                  <a:pt x="155002" y="2782407"/>
                  <a:pt x="154177" y="2783834"/>
                  <a:pt x="153070" y="2785049"/>
                </a:cubicBezTo>
                <a:cubicBezTo>
                  <a:pt x="151963" y="2786265"/>
                  <a:pt x="150574" y="2787230"/>
                  <a:pt x="148903" y="2787947"/>
                </a:cubicBezTo>
                <a:cubicBezTo>
                  <a:pt x="147232" y="2788663"/>
                  <a:pt x="145267" y="2789021"/>
                  <a:pt x="143010" y="2789021"/>
                </a:cubicBezTo>
                <a:cubicBezTo>
                  <a:pt x="142164" y="2789021"/>
                  <a:pt x="141301" y="2788961"/>
                  <a:pt x="140422" y="2788842"/>
                </a:cubicBezTo>
                <a:cubicBezTo>
                  <a:pt x="139543" y="2788722"/>
                  <a:pt x="138696" y="2788560"/>
                  <a:pt x="137883" y="2788354"/>
                </a:cubicBezTo>
                <a:cubicBezTo>
                  <a:pt x="137069" y="2788147"/>
                  <a:pt x="136304" y="2787898"/>
                  <a:pt x="135587" y="2787605"/>
                </a:cubicBezTo>
                <a:cubicBezTo>
                  <a:pt x="134871" y="2787312"/>
                  <a:pt x="134253" y="2786992"/>
                  <a:pt x="133732" y="2786644"/>
                </a:cubicBezTo>
                <a:lnTo>
                  <a:pt x="133732" y="2780817"/>
                </a:lnTo>
                <a:cubicBezTo>
                  <a:pt x="135077" y="2781793"/>
                  <a:pt x="136569" y="2782564"/>
                  <a:pt x="138208" y="2783128"/>
                </a:cubicBezTo>
                <a:cubicBezTo>
                  <a:pt x="139847" y="2783693"/>
                  <a:pt x="141469" y="2783975"/>
                  <a:pt x="143075" y="2783975"/>
                </a:cubicBezTo>
                <a:cubicBezTo>
                  <a:pt x="145441" y="2783975"/>
                  <a:pt x="147264" y="2783253"/>
                  <a:pt x="148545" y="2781810"/>
                </a:cubicBezTo>
                <a:cubicBezTo>
                  <a:pt x="149825" y="2780366"/>
                  <a:pt x="150466" y="2778288"/>
                  <a:pt x="150466" y="2775575"/>
                </a:cubicBezTo>
                <a:lnTo>
                  <a:pt x="150466" y="2751028"/>
                </a:lnTo>
                <a:lnTo>
                  <a:pt x="134285" y="2751028"/>
                </a:lnTo>
                <a:close/>
                <a:moveTo>
                  <a:pt x="31445" y="2745819"/>
                </a:moveTo>
                <a:lnTo>
                  <a:pt x="36459" y="2745819"/>
                </a:lnTo>
                <a:lnTo>
                  <a:pt x="36459" y="2783291"/>
                </a:lnTo>
                <a:lnTo>
                  <a:pt x="45965" y="2783291"/>
                </a:lnTo>
                <a:lnTo>
                  <a:pt x="45965" y="2788565"/>
                </a:lnTo>
                <a:lnTo>
                  <a:pt x="19236" y="2788565"/>
                </a:lnTo>
                <a:lnTo>
                  <a:pt x="19236" y="2783291"/>
                </a:lnTo>
                <a:lnTo>
                  <a:pt x="30175" y="2783291"/>
                </a:lnTo>
                <a:lnTo>
                  <a:pt x="30175" y="2752232"/>
                </a:lnTo>
                <a:lnTo>
                  <a:pt x="19985" y="2757767"/>
                </a:lnTo>
                <a:lnTo>
                  <a:pt x="17901" y="2752949"/>
                </a:lnTo>
                <a:close/>
                <a:moveTo>
                  <a:pt x="199690" y="2742563"/>
                </a:moveTo>
                <a:lnTo>
                  <a:pt x="205355" y="2742563"/>
                </a:lnTo>
                <a:lnTo>
                  <a:pt x="205355" y="2755879"/>
                </a:lnTo>
                <a:lnTo>
                  <a:pt x="205160" y="2761023"/>
                </a:lnTo>
                <a:cubicBezTo>
                  <a:pt x="206050" y="2759959"/>
                  <a:pt x="206923" y="2759064"/>
                  <a:pt x="207781" y="2758337"/>
                </a:cubicBezTo>
                <a:cubicBezTo>
                  <a:pt x="208638" y="2757610"/>
                  <a:pt x="209495" y="2757018"/>
                  <a:pt x="210353" y="2756562"/>
                </a:cubicBezTo>
                <a:cubicBezTo>
                  <a:pt x="211210" y="2756107"/>
                  <a:pt x="212083" y="2755781"/>
                  <a:pt x="212973" y="2755586"/>
                </a:cubicBezTo>
                <a:cubicBezTo>
                  <a:pt x="213863" y="2755390"/>
                  <a:pt x="214786" y="2755293"/>
                  <a:pt x="215741" y="2755293"/>
                </a:cubicBezTo>
                <a:cubicBezTo>
                  <a:pt x="218996" y="2755293"/>
                  <a:pt x="221514" y="2756286"/>
                  <a:pt x="223294" y="2758272"/>
                </a:cubicBezTo>
                <a:cubicBezTo>
                  <a:pt x="225073" y="2760258"/>
                  <a:pt x="225963" y="2763247"/>
                  <a:pt x="225963" y="2767241"/>
                </a:cubicBezTo>
                <a:lnTo>
                  <a:pt x="225963" y="2788565"/>
                </a:lnTo>
                <a:lnTo>
                  <a:pt x="220298" y="2788565"/>
                </a:lnTo>
                <a:lnTo>
                  <a:pt x="220298" y="2767697"/>
                </a:lnTo>
                <a:cubicBezTo>
                  <a:pt x="220298" y="2765179"/>
                  <a:pt x="219826" y="2763296"/>
                  <a:pt x="218882" y="2762048"/>
                </a:cubicBezTo>
                <a:cubicBezTo>
                  <a:pt x="217938" y="2760800"/>
                  <a:pt x="216587" y="2760176"/>
                  <a:pt x="214829" y="2760176"/>
                </a:cubicBezTo>
                <a:cubicBezTo>
                  <a:pt x="214069" y="2760176"/>
                  <a:pt x="213359" y="2760279"/>
                  <a:pt x="212696" y="2760485"/>
                </a:cubicBezTo>
                <a:cubicBezTo>
                  <a:pt x="212035" y="2760692"/>
                  <a:pt x="211346" y="2761050"/>
                  <a:pt x="210629" y="2761560"/>
                </a:cubicBezTo>
                <a:cubicBezTo>
                  <a:pt x="209913" y="2762070"/>
                  <a:pt x="209132" y="2762759"/>
                  <a:pt x="208285" y="2763627"/>
                </a:cubicBezTo>
                <a:cubicBezTo>
                  <a:pt x="207439" y="2764495"/>
                  <a:pt x="206462" y="2765580"/>
                  <a:pt x="205355" y="2766883"/>
                </a:cubicBezTo>
                <a:lnTo>
                  <a:pt x="205355" y="2788565"/>
                </a:lnTo>
                <a:lnTo>
                  <a:pt x="199690" y="2788565"/>
                </a:lnTo>
                <a:close/>
                <a:moveTo>
                  <a:pt x="384260" y="2702956"/>
                </a:moveTo>
                <a:cubicBezTo>
                  <a:pt x="384933" y="2702956"/>
                  <a:pt x="385574" y="2703092"/>
                  <a:pt x="386181" y="2703363"/>
                </a:cubicBezTo>
                <a:cubicBezTo>
                  <a:pt x="386789" y="2703635"/>
                  <a:pt x="387321" y="2703998"/>
                  <a:pt x="387776" y="2704454"/>
                </a:cubicBezTo>
                <a:cubicBezTo>
                  <a:pt x="388232" y="2704910"/>
                  <a:pt x="388596" y="2705442"/>
                  <a:pt x="388867" y="2706049"/>
                </a:cubicBezTo>
                <a:cubicBezTo>
                  <a:pt x="389138" y="2706657"/>
                  <a:pt x="389274" y="2707297"/>
                  <a:pt x="389274" y="2707970"/>
                </a:cubicBezTo>
                <a:cubicBezTo>
                  <a:pt x="389274" y="2708665"/>
                  <a:pt x="389138" y="2709310"/>
                  <a:pt x="388867" y="2709907"/>
                </a:cubicBezTo>
                <a:cubicBezTo>
                  <a:pt x="388596" y="2710504"/>
                  <a:pt x="388232" y="2711030"/>
                  <a:pt x="387776" y="2711486"/>
                </a:cubicBezTo>
                <a:cubicBezTo>
                  <a:pt x="387321" y="2711942"/>
                  <a:pt x="386789" y="2712300"/>
                  <a:pt x="386181" y="2712560"/>
                </a:cubicBezTo>
                <a:cubicBezTo>
                  <a:pt x="385574" y="2712821"/>
                  <a:pt x="384933" y="2712951"/>
                  <a:pt x="384260" y="2712951"/>
                </a:cubicBezTo>
                <a:cubicBezTo>
                  <a:pt x="383566" y="2712951"/>
                  <a:pt x="382920" y="2712821"/>
                  <a:pt x="382323" y="2712560"/>
                </a:cubicBezTo>
                <a:cubicBezTo>
                  <a:pt x="381726" y="2712300"/>
                  <a:pt x="381200" y="2711942"/>
                  <a:pt x="380744" y="2711486"/>
                </a:cubicBezTo>
                <a:cubicBezTo>
                  <a:pt x="380288" y="2711030"/>
                  <a:pt x="379930" y="2710504"/>
                  <a:pt x="379670" y="2709907"/>
                </a:cubicBezTo>
                <a:cubicBezTo>
                  <a:pt x="379410" y="2709310"/>
                  <a:pt x="379279" y="2708665"/>
                  <a:pt x="379279" y="2707970"/>
                </a:cubicBezTo>
                <a:cubicBezTo>
                  <a:pt x="379279" y="2707297"/>
                  <a:pt x="379410" y="2706657"/>
                  <a:pt x="379670" y="2706049"/>
                </a:cubicBezTo>
                <a:cubicBezTo>
                  <a:pt x="379930" y="2705442"/>
                  <a:pt x="380288" y="2704910"/>
                  <a:pt x="380744" y="2704454"/>
                </a:cubicBezTo>
                <a:cubicBezTo>
                  <a:pt x="381200" y="2703998"/>
                  <a:pt x="381726" y="2703635"/>
                  <a:pt x="382323" y="2703363"/>
                </a:cubicBezTo>
                <a:cubicBezTo>
                  <a:pt x="382920" y="2703092"/>
                  <a:pt x="383566" y="2702956"/>
                  <a:pt x="384260" y="2702956"/>
                </a:cubicBezTo>
                <a:close/>
                <a:moveTo>
                  <a:pt x="250976" y="2697487"/>
                </a:moveTo>
                <a:cubicBezTo>
                  <a:pt x="249565" y="2697487"/>
                  <a:pt x="248349" y="2697628"/>
                  <a:pt x="247329" y="2697910"/>
                </a:cubicBezTo>
                <a:cubicBezTo>
                  <a:pt x="246309" y="2698192"/>
                  <a:pt x="245474" y="2698594"/>
                  <a:pt x="244822" y="2699115"/>
                </a:cubicBezTo>
                <a:cubicBezTo>
                  <a:pt x="244171" y="2699636"/>
                  <a:pt x="243689" y="2700260"/>
                  <a:pt x="243374" y="2700987"/>
                </a:cubicBezTo>
                <a:cubicBezTo>
                  <a:pt x="243059" y="2701714"/>
                  <a:pt x="242902" y="2702533"/>
                  <a:pt x="242902" y="2703445"/>
                </a:cubicBezTo>
                <a:cubicBezTo>
                  <a:pt x="242902" y="2704074"/>
                  <a:pt x="242999" y="2704676"/>
                  <a:pt x="243195" y="2705252"/>
                </a:cubicBezTo>
                <a:cubicBezTo>
                  <a:pt x="243390" y="2705827"/>
                  <a:pt x="243705" y="2706337"/>
                  <a:pt x="244139" y="2706782"/>
                </a:cubicBezTo>
                <a:cubicBezTo>
                  <a:pt x="244573" y="2707227"/>
                  <a:pt x="245137" y="2707579"/>
                  <a:pt x="245832" y="2707840"/>
                </a:cubicBezTo>
                <a:cubicBezTo>
                  <a:pt x="246526" y="2708100"/>
                  <a:pt x="247373" y="2708230"/>
                  <a:pt x="248371" y="2708230"/>
                </a:cubicBezTo>
                <a:cubicBezTo>
                  <a:pt x="249673" y="2708230"/>
                  <a:pt x="251166" y="2707834"/>
                  <a:pt x="252848" y="2707042"/>
                </a:cubicBezTo>
                <a:cubicBezTo>
                  <a:pt x="254530" y="2706250"/>
                  <a:pt x="256304" y="2704997"/>
                  <a:pt x="258171" y="2703282"/>
                </a:cubicBezTo>
                <a:lnTo>
                  <a:pt x="258171" y="2697487"/>
                </a:lnTo>
                <a:close/>
                <a:moveTo>
                  <a:pt x="70001" y="2697487"/>
                </a:moveTo>
                <a:cubicBezTo>
                  <a:pt x="68590" y="2697487"/>
                  <a:pt x="67374" y="2697628"/>
                  <a:pt x="66354" y="2697910"/>
                </a:cubicBezTo>
                <a:cubicBezTo>
                  <a:pt x="65334" y="2698192"/>
                  <a:pt x="64499" y="2698594"/>
                  <a:pt x="63847" y="2699115"/>
                </a:cubicBezTo>
                <a:cubicBezTo>
                  <a:pt x="63196" y="2699636"/>
                  <a:pt x="62713" y="2700260"/>
                  <a:pt x="62399" y="2700987"/>
                </a:cubicBezTo>
                <a:cubicBezTo>
                  <a:pt x="62084" y="2701714"/>
                  <a:pt x="61927" y="2702533"/>
                  <a:pt x="61927" y="2703445"/>
                </a:cubicBezTo>
                <a:cubicBezTo>
                  <a:pt x="61927" y="2704074"/>
                  <a:pt x="62024" y="2704676"/>
                  <a:pt x="62220" y="2705252"/>
                </a:cubicBezTo>
                <a:cubicBezTo>
                  <a:pt x="62415" y="2705827"/>
                  <a:pt x="62730" y="2706337"/>
                  <a:pt x="63164" y="2706782"/>
                </a:cubicBezTo>
                <a:cubicBezTo>
                  <a:pt x="63598" y="2707227"/>
                  <a:pt x="64162" y="2707579"/>
                  <a:pt x="64857" y="2707840"/>
                </a:cubicBezTo>
                <a:cubicBezTo>
                  <a:pt x="65551" y="2708100"/>
                  <a:pt x="66398" y="2708230"/>
                  <a:pt x="67396" y="2708230"/>
                </a:cubicBezTo>
                <a:cubicBezTo>
                  <a:pt x="68699" y="2708230"/>
                  <a:pt x="70191" y="2707834"/>
                  <a:pt x="71873" y="2707042"/>
                </a:cubicBezTo>
                <a:cubicBezTo>
                  <a:pt x="73555" y="2706250"/>
                  <a:pt x="75329" y="2704997"/>
                  <a:pt x="77196" y="2703282"/>
                </a:cubicBezTo>
                <a:lnTo>
                  <a:pt x="77196" y="2697487"/>
                </a:lnTo>
                <a:close/>
                <a:moveTo>
                  <a:pt x="213624" y="2683976"/>
                </a:moveTo>
                <a:cubicBezTo>
                  <a:pt x="210542" y="2683976"/>
                  <a:pt x="208139" y="2684975"/>
                  <a:pt x="206413" y="2686971"/>
                </a:cubicBezTo>
                <a:cubicBezTo>
                  <a:pt x="204688" y="2688968"/>
                  <a:pt x="203825" y="2692094"/>
                  <a:pt x="203825" y="2696347"/>
                </a:cubicBezTo>
                <a:cubicBezTo>
                  <a:pt x="203825" y="2700298"/>
                  <a:pt x="204406" y="2703244"/>
                  <a:pt x="205567" y="2705186"/>
                </a:cubicBezTo>
                <a:cubicBezTo>
                  <a:pt x="206728" y="2707129"/>
                  <a:pt x="208372" y="2708100"/>
                  <a:pt x="210499" y="2708100"/>
                </a:cubicBezTo>
                <a:cubicBezTo>
                  <a:pt x="211931" y="2708100"/>
                  <a:pt x="213445" y="2707460"/>
                  <a:pt x="215041" y="2706179"/>
                </a:cubicBezTo>
                <a:cubicBezTo>
                  <a:pt x="216636" y="2704899"/>
                  <a:pt x="218313" y="2703000"/>
                  <a:pt x="220071" y="2700482"/>
                </a:cubicBezTo>
                <a:lnTo>
                  <a:pt x="220071" y="2685311"/>
                </a:lnTo>
                <a:cubicBezTo>
                  <a:pt x="219137" y="2684877"/>
                  <a:pt x="218106" y="2684546"/>
                  <a:pt x="216978" y="2684318"/>
                </a:cubicBezTo>
                <a:cubicBezTo>
                  <a:pt x="215849" y="2684090"/>
                  <a:pt x="214731" y="2683976"/>
                  <a:pt x="213624" y="2683976"/>
                </a:cubicBezTo>
                <a:close/>
                <a:moveTo>
                  <a:pt x="146949" y="2683976"/>
                </a:moveTo>
                <a:cubicBezTo>
                  <a:pt x="143868" y="2683976"/>
                  <a:pt x="141464" y="2684975"/>
                  <a:pt x="139738" y="2686971"/>
                </a:cubicBezTo>
                <a:cubicBezTo>
                  <a:pt x="138013" y="2688968"/>
                  <a:pt x="137150" y="2692094"/>
                  <a:pt x="137150" y="2696347"/>
                </a:cubicBezTo>
                <a:cubicBezTo>
                  <a:pt x="137150" y="2700298"/>
                  <a:pt x="137731" y="2703244"/>
                  <a:pt x="138892" y="2705186"/>
                </a:cubicBezTo>
                <a:cubicBezTo>
                  <a:pt x="140053" y="2707129"/>
                  <a:pt x="141697" y="2708100"/>
                  <a:pt x="143824" y="2708100"/>
                </a:cubicBezTo>
                <a:cubicBezTo>
                  <a:pt x="145257" y="2708100"/>
                  <a:pt x="146770" y="2707460"/>
                  <a:pt x="148366" y="2706179"/>
                </a:cubicBezTo>
                <a:cubicBezTo>
                  <a:pt x="149961" y="2704899"/>
                  <a:pt x="151638" y="2703000"/>
                  <a:pt x="153396" y="2700482"/>
                </a:cubicBezTo>
                <a:lnTo>
                  <a:pt x="153396" y="2685311"/>
                </a:lnTo>
                <a:cubicBezTo>
                  <a:pt x="152462" y="2684877"/>
                  <a:pt x="151431" y="2684546"/>
                  <a:pt x="150303" y="2684318"/>
                </a:cubicBezTo>
                <a:cubicBezTo>
                  <a:pt x="149174" y="2684090"/>
                  <a:pt x="148056" y="2683976"/>
                  <a:pt x="146949" y="2683976"/>
                </a:cubicBezTo>
                <a:close/>
                <a:moveTo>
                  <a:pt x="317651" y="2683618"/>
                </a:moveTo>
                <a:cubicBezTo>
                  <a:pt x="316414" y="2683618"/>
                  <a:pt x="315285" y="2683857"/>
                  <a:pt x="314265" y="2684334"/>
                </a:cubicBezTo>
                <a:cubicBezTo>
                  <a:pt x="313245" y="2684812"/>
                  <a:pt x="312366" y="2685485"/>
                  <a:pt x="311628" y="2686353"/>
                </a:cubicBezTo>
                <a:cubicBezTo>
                  <a:pt x="310890" y="2687221"/>
                  <a:pt x="310293" y="2688263"/>
                  <a:pt x="309837" y="2689478"/>
                </a:cubicBezTo>
                <a:cubicBezTo>
                  <a:pt x="309381" y="2690694"/>
                  <a:pt x="309099" y="2692028"/>
                  <a:pt x="308991" y="2693483"/>
                </a:cubicBezTo>
                <a:lnTo>
                  <a:pt x="326180" y="2693483"/>
                </a:lnTo>
                <a:cubicBezTo>
                  <a:pt x="326246" y="2692028"/>
                  <a:pt x="326104" y="2690699"/>
                  <a:pt x="325757" y="2689494"/>
                </a:cubicBezTo>
                <a:cubicBezTo>
                  <a:pt x="325410" y="2688290"/>
                  <a:pt x="324873" y="2687253"/>
                  <a:pt x="324146" y="2686385"/>
                </a:cubicBezTo>
                <a:cubicBezTo>
                  <a:pt x="323419" y="2685517"/>
                  <a:pt x="322512" y="2684839"/>
                  <a:pt x="321427" y="2684351"/>
                </a:cubicBezTo>
                <a:cubicBezTo>
                  <a:pt x="320342" y="2683862"/>
                  <a:pt x="319083" y="2683618"/>
                  <a:pt x="317651" y="2683618"/>
                </a:cubicBezTo>
                <a:close/>
                <a:moveTo>
                  <a:pt x="163055" y="2679679"/>
                </a:moveTo>
                <a:lnTo>
                  <a:pt x="178454" y="2679679"/>
                </a:lnTo>
                <a:lnTo>
                  <a:pt x="178454" y="2707644"/>
                </a:lnTo>
                <a:lnTo>
                  <a:pt x="188189" y="2707644"/>
                </a:lnTo>
                <a:lnTo>
                  <a:pt x="188189" y="2712365"/>
                </a:lnTo>
                <a:lnTo>
                  <a:pt x="161981" y="2712365"/>
                </a:lnTo>
                <a:lnTo>
                  <a:pt x="161981" y="2707644"/>
                </a:lnTo>
                <a:lnTo>
                  <a:pt x="172725" y="2707644"/>
                </a:lnTo>
                <a:lnTo>
                  <a:pt x="172725" y="2684367"/>
                </a:lnTo>
                <a:lnTo>
                  <a:pt x="163055" y="2684367"/>
                </a:lnTo>
                <a:close/>
                <a:moveTo>
                  <a:pt x="384260" y="2679093"/>
                </a:moveTo>
                <a:cubicBezTo>
                  <a:pt x="384933" y="2679093"/>
                  <a:pt x="385574" y="2679228"/>
                  <a:pt x="386181" y="2679500"/>
                </a:cubicBezTo>
                <a:cubicBezTo>
                  <a:pt x="386789" y="2679771"/>
                  <a:pt x="387321" y="2680135"/>
                  <a:pt x="387776" y="2680590"/>
                </a:cubicBezTo>
                <a:cubicBezTo>
                  <a:pt x="388232" y="2681046"/>
                  <a:pt x="388596" y="2681578"/>
                  <a:pt x="388867" y="2682186"/>
                </a:cubicBezTo>
                <a:cubicBezTo>
                  <a:pt x="389138" y="2682793"/>
                  <a:pt x="389274" y="2683434"/>
                  <a:pt x="389274" y="2684106"/>
                </a:cubicBezTo>
                <a:cubicBezTo>
                  <a:pt x="389274" y="2684801"/>
                  <a:pt x="389138" y="2685447"/>
                  <a:pt x="388867" y="2686043"/>
                </a:cubicBezTo>
                <a:cubicBezTo>
                  <a:pt x="388596" y="2686640"/>
                  <a:pt x="388232" y="2687167"/>
                  <a:pt x="387776" y="2687622"/>
                </a:cubicBezTo>
                <a:cubicBezTo>
                  <a:pt x="387321" y="2688078"/>
                  <a:pt x="386789" y="2688436"/>
                  <a:pt x="386181" y="2688697"/>
                </a:cubicBezTo>
                <a:cubicBezTo>
                  <a:pt x="385574" y="2688957"/>
                  <a:pt x="384933" y="2689087"/>
                  <a:pt x="384260" y="2689087"/>
                </a:cubicBezTo>
                <a:cubicBezTo>
                  <a:pt x="383566" y="2689087"/>
                  <a:pt x="382920" y="2688957"/>
                  <a:pt x="382323" y="2688697"/>
                </a:cubicBezTo>
                <a:cubicBezTo>
                  <a:pt x="381726" y="2688436"/>
                  <a:pt x="381200" y="2688078"/>
                  <a:pt x="380744" y="2687622"/>
                </a:cubicBezTo>
                <a:cubicBezTo>
                  <a:pt x="380288" y="2687167"/>
                  <a:pt x="379930" y="2686640"/>
                  <a:pt x="379670" y="2686043"/>
                </a:cubicBezTo>
                <a:cubicBezTo>
                  <a:pt x="379410" y="2685447"/>
                  <a:pt x="379279" y="2684801"/>
                  <a:pt x="379279" y="2684106"/>
                </a:cubicBezTo>
                <a:cubicBezTo>
                  <a:pt x="379279" y="2683434"/>
                  <a:pt x="379410" y="2682793"/>
                  <a:pt x="379670" y="2682186"/>
                </a:cubicBezTo>
                <a:cubicBezTo>
                  <a:pt x="379930" y="2681578"/>
                  <a:pt x="380288" y="2681046"/>
                  <a:pt x="380744" y="2680590"/>
                </a:cubicBezTo>
                <a:cubicBezTo>
                  <a:pt x="381200" y="2680135"/>
                  <a:pt x="381726" y="2679771"/>
                  <a:pt x="382323" y="2679500"/>
                </a:cubicBezTo>
                <a:cubicBezTo>
                  <a:pt x="382920" y="2679228"/>
                  <a:pt x="383566" y="2679093"/>
                  <a:pt x="384260" y="2679093"/>
                </a:cubicBezTo>
                <a:close/>
                <a:moveTo>
                  <a:pt x="357150" y="2679093"/>
                </a:moveTo>
                <a:cubicBezTo>
                  <a:pt x="358431" y="2679093"/>
                  <a:pt x="359852" y="2679163"/>
                  <a:pt x="361415" y="2679304"/>
                </a:cubicBezTo>
                <a:cubicBezTo>
                  <a:pt x="362978" y="2679445"/>
                  <a:pt x="364606" y="2679690"/>
                  <a:pt x="366299" y="2680037"/>
                </a:cubicBezTo>
                <a:lnTo>
                  <a:pt x="366299" y="2685083"/>
                </a:lnTo>
                <a:cubicBezTo>
                  <a:pt x="364519" y="2684649"/>
                  <a:pt x="362831" y="2684329"/>
                  <a:pt x="361236" y="2684123"/>
                </a:cubicBezTo>
                <a:cubicBezTo>
                  <a:pt x="359641" y="2683916"/>
                  <a:pt x="358257" y="2683813"/>
                  <a:pt x="357085" y="2683813"/>
                </a:cubicBezTo>
                <a:cubicBezTo>
                  <a:pt x="355675" y="2683813"/>
                  <a:pt x="354486" y="2683922"/>
                  <a:pt x="353520" y="2684139"/>
                </a:cubicBezTo>
                <a:cubicBezTo>
                  <a:pt x="352554" y="2684356"/>
                  <a:pt x="351773" y="2684654"/>
                  <a:pt x="351176" y="2685034"/>
                </a:cubicBezTo>
                <a:cubicBezTo>
                  <a:pt x="350580" y="2685414"/>
                  <a:pt x="350151" y="2685859"/>
                  <a:pt x="349890" y="2686369"/>
                </a:cubicBezTo>
                <a:cubicBezTo>
                  <a:pt x="349630" y="2686879"/>
                  <a:pt x="349500" y="2687427"/>
                  <a:pt x="349500" y="2688013"/>
                </a:cubicBezTo>
                <a:cubicBezTo>
                  <a:pt x="349500" y="2688599"/>
                  <a:pt x="349614" y="2689131"/>
                  <a:pt x="349841" y="2689608"/>
                </a:cubicBezTo>
                <a:cubicBezTo>
                  <a:pt x="350069" y="2690086"/>
                  <a:pt x="350493" y="2690547"/>
                  <a:pt x="351111" y="2690992"/>
                </a:cubicBezTo>
                <a:cubicBezTo>
                  <a:pt x="351730" y="2691437"/>
                  <a:pt x="352593" y="2691882"/>
                  <a:pt x="353700" y="2692327"/>
                </a:cubicBezTo>
                <a:cubicBezTo>
                  <a:pt x="354806" y="2692772"/>
                  <a:pt x="356250" y="2693255"/>
                  <a:pt x="358029" y="2693776"/>
                </a:cubicBezTo>
                <a:cubicBezTo>
                  <a:pt x="359961" y="2694340"/>
                  <a:pt x="361589" y="2694931"/>
                  <a:pt x="362913" y="2695550"/>
                </a:cubicBezTo>
                <a:cubicBezTo>
                  <a:pt x="364237" y="2696168"/>
                  <a:pt x="365311" y="2696858"/>
                  <a:pt x="366136" y="2697617"/>
                </a:cubicBezTo>
                <a:cubicBezTo>
                  <a:pt x="366961" y="2698377"/>
                  <a:pt x="367552" y="2699234"/>
                  <a:pt x="367910" y="2700189"/>
                </a:cubicBezTo>
                <a:cubicBezTo>
                  <a:pt x="368268" y="2701144"/>
                  <a:pt x="368447" y="2702229"/>
                  <a:pt x="368447" y="2703445"/>
                </a:cubicBezTo>
                <a:cubicBezTo>
                  <a:pt x="368447" y="2704595"/>
                  <a:pt x="368252" y="2705626"/>
                  <a:pt x="367861" y="2706538"/>
                </a:cubicBezTo>
                <a:cubicBezTo>
                  <a:pt x="367471" y="2707449"/>
                  <a:pt x="366939" y="2708258"/>
                  <a:pt x="366266" y="2708963"/>
                </a:cubicBezTo>
                <a:cubicBezTo>
                  <a:pt x="365593" y="2709668"/>
                  <a:pt x="364812" y="2710271"/>
                  <a:pt x="363922" y="2710770"/>
                </a:cubicBezTo>
                <a:cubicBezTo>
                  <a:pt x="363032" y="2711269"/>
                  <a:pt x="362083" y="2711681"/>
                  <a:pt x="361073" y="2712007"/>
                </a:cubicBezTo>
                <a:cubicBezTo>
                  <a:pt x="360064" y="2712333"/>
                  <a:pt x="359028" y="2712571"/>
                  <a:pt x="357964" y="2712723"/>
                </a:cubicBezTo>
                <a:cubicBezTo>
                  <a:pt x="356901" y="2712875"/>
                  <a:pt x="355859" y="2712951"/>
                  <a:pt x="354839" y="2712951"/>
                </a:cubicBezTo>
                <a:cubicBezTo>
                  <a:pt x="352625" y="2712951"/>
                  <a:pt x="350590" y="2712853"/>
                  <a:pt x="348735" y="2712658"/>
                </a:cubicBezTo>
                <a:cubicBezTo>
                  <a:pt x="346879" y="2712463"/>
                  <a:pt x="345061" y="2712148"/>
                  <a:pt x="343282" y="2711714"/>
                </a:cubicBezTo>
                <a:lnTo>
                  <a:pt x="343282" y="2706505"/>
                </a:lnTo>
                <a:cubicBezTo>
                  <a:pt x="345192" y="2707048"/>
                  <a:pt x="347091" y="2707460"/>
                  <a:pt x="348979" y="2707742"/>
                </a:cubicBezTo>
                <a:cubicBezTo>
                  <a:pt x="350867" y="2708024"/>
                  <a:pt x="352745" y="2708165"/>
                  <a:pt x="354611" y="2708165"/>
                </a:cubicBezTo>
                <a:cubicBezTo>
                  <a:pt x="357324" y="2708165"/>
                  <a:pt x="359332" y="2707796"/>
                  <a:pt x="360634" y="2707058"/>
                </a:cubicBezTo>
                <a:cubicBezTo>
                  <a:pt x="361936" y="2706321"/>
                  <a:pt x="362587" y="2705268"/>
                  <a:pt x="362587" y="2703901"/>
                </a:cubicBezTo>
                <a:cubicBezTo>
                  <a:pt x="362587" y="2703315"/>
                  <a:pt x="362484" y="2702788"/>
                  <a:pt x="362278" y="2702322"/>
                </a:cubicBezTo>
                <a:cubicBezTo>
                  <a:pt x="362072" y="2701855"/>
                  <a:pt x="361697" y="2701410"/>
                  <a:pt x="361155" y="2700987"/>
                </a:cubicBezTo>
                <a:cubicBezTo>
                  <a:pt x="360612" y="2700564"/>
                  <a:pt x="359771" y="2700124"/>
                  <a:pt x="358632" y="2699668"/>
                </a:cubicBezTo>
                <a:cubicBezTo>
                  <a:pt x="357492" y="2699212"/>
                  <a:pt x="355935" y="2698692"/>
                  <a:pt x="353960" y="2698106"/>
                </a:cubicBezTo>
                <a:cubicBezTo>
                  <a:pt x="352484" y="2697671"/>
                  <a:pt x="351122" y="2697178"/>
                  <a:pt x="349874" y="2696624"/>
                </a:cubicBezTo>
                <a:cubicBezTo>
                  <a:pt x="348626" y="2696071"/>
                  <a:pt x="347546" y="2695414"/>
                  <a:pt x="346635" y="2694655"/>
                </a:cubicBezTo>
                <a:cubicBezTo>
                  <a:pt x="345723" y="2693895"/>
                  <a:pt x="345007" y="2693005"/>
                  <a:pt x="344486" y="2691985"/>
                </a:cubicBezTo>
                <a:cubicBezTo>
                  <a:pt x="343965" y="2690965"/>
                  <a:pt x="343705" y="2689760"/>
                  <a:pt x="343705" y="2688371"/>
                </a:cubicBezTo>
                <a:cubicBezTo>
                  <a:pt x="343705" y="2687460"/>
                  <a:pt x="343916" y="2686461"/>
                  <a:pt x="344340" y="2685376"/>
                </a:cubicBezTo>
                <a:cubicBezTo>
                  <a:pt x="344763" y="2684291"/>
                  <a:pt x="345484" y="2683282"/>
                  <a:pt x="346504" y="2682348"/>
                </a:cubicBezTo>
                <a:cubicBezTo>
                  <a:pt x="347525" y="2681415"/>
                  <a:pt x="348903" y="2680639"/>
                  <a:pt x="350639" y="2680021"/>
                </a:cubicBezTo>
                <a:cubicBezTo>
                  <a:pt x="352375" y="2679402"/>
                  <a:pt x="354546" y="2679093"/>
                  <a:pt x="357150" y="2679093"/>
                </a:cubicBezTo>
                <a:close/>
                <a:moveTo>
                  <a:pt x="317911" y="2679093"/>
                </a:moveTo>
                <a:cubicBezTo>
                  <a:pt x="320190" y="2679093"/>
                  <a:pt x="322209" y="2679451"/>
                  <a:pt x="323967" y="2680167"/>
                </a:cubicBezTo>
                <a:cubicBezTo>
                  <a:pt x="325725" y="2680883"/>
                  <a:pt x="327206" y="2681898"/>
                  <a:pt x="328410" y="2683211"/>
                </a:cubicBezTo>
                <a:cubicBezTo>
                  <a:pt x="329615" y="2684524"/>
                  <a:pt x="330526" y="2686119"/>
                  <a:pt x="331145" y="2687997"/>
                </a:cubicBezTo>
                <a:cubicBezTo>
                  <a:pt x="331763" y="2689874"/>
                  <a:pt x="332073" y="2691974"/>
                  <a:pt x="332073" y="2694296"/>
                </a:cubicBezTo>
                <a:cubicBezTo>
                  <a:pt x="332073" y="2695100"/>
                  <a:pt x="332062" y="2695772"/>
                  <a:pt x="332040" y="2696315"/>
                </a:cubicBezTo>
                <a:cubicBezTo>
                  <a:pt x="332019" y="2696858"/>
                  <a:pt x="331986" y="2697368"/>
                  <a:pt x="331943" y="2697845"/>
                </a:cubicBezTo>
                <a:lnTo>
                  <a:pt x="308991" y="2697845"/>
                </a:lnTo>
                <a:cubicBezTo>
                  <a:pt x="308991" y="2701188"/>
                  <a:pt x="309924" y="2703754"/>
                  <a:pt x="311791" y="2705545"/>
                </a:cubicBezTo>
                <a:cubicBezTo>
                  <a:pt x="313657" y="2707335"/>
                  <a:pt x="316348" y="2708230"/>
                  <a:pt x="319865" y="2708230"/>
                </a:cubicBezTo>
                <a:cubicBezTo>
                  <a:pt x="320819" y="2708230"/>
                  <a:pt x="321774" y="2708193"/>
                  <a:pt x="322729" y="2708117"/>
                </a:cubicBezTo>
                <a:cubicBezTo>
                  <a:pt x="323684" y="2708041"/>
                  <a:pt x="324607" y="2707937"/>
                  <a:pt x="325497" y="2707807"/>
                </a:cubicBezTo>
                <a:cubicBezTo>
                  <a:pt x="326387" y="2707677"/>
                  <a:pt x="327238" y="2707531"/>
                  <a:pt x="328052" y="2707368"/>
                </a:cubicBezTo>
                <a:cubicBezTo>
                  <a:pt x="328866" y="2707205"/>
                  <a:pt x="329620" y="2707026"/>
                  <a:pt x="330315" y="2706831"/>
                </a:cubicBezTo>
                <a:lnTo>
                  <a:pt x="330315" y="2711486"/>
                </a:lnTo>
                <a:cubicBezTo>
                  <a:pt x="328774" y="2711920"/>
                  <a:pt x="327032" y="2712273"/>
                  <a:pt x="325090" y="2712544"/>
                </a:cubicBezTo>
                <a:cubicBezTo>
                  <a:pt x="323147" y="2712815"/>
                  <a:pt x="321134" y="2712951"/>
                  <a:pt x="319051" y="2712951"/>
                </a:cubicBezTo>
                <a:cubicBezTo>
                  <a:pt x="316251" y="2712951"/>
                  <a:pt x="313842" y="2712571"/>
                  <a:pt x="311823" y="2711812"/>
                </a:cubicBezTo>
                <a:cubicBezTo>
                  <a:pt x="309805" y="2711052"/>
                  <a:pt x="308150" y="2709951"/>
                  <a:pt x="306858" y="2708507"/>
                </a:cubicBezTo>
                <a:cubicBezTo>
                  <a:pt x="305567" y="2707064"/>
                  <a:pt x="304612" y="2705295"/>
                  <a:pt x="303993" y="2703201"/>
                </a:cubicBezTo>
                <a:cubicBezTo>
                  <a:pt x="303375" y="2701106"/>
                  <a:pt x="303066" y="2698735"/>
                  <a:pt x="303066" y="2696087"/>
                </a:cubicBezTo>
                <a:cubicBezTo>
                  <a:pt x="303066" y="2693786"/>
                  <a:pt x="303397" y="2691611"/>
                  <a:pt x="304059" y="2689560"/>
                </a:cubicBezTo>
                <a:cubicBezTo>
                  <a:pt x="304721" y="2687509"/>
                  <a:pt x="305686" y="2685707"/>
                  <a:pt x="306956" y="2684155"/>
                </a:cubicBezTo>
                <a:cubicBezTo>
                  <a:pt x="308226" y="2682603"/>
                  <a:pt x="309783" y="2681372"/>
                  <a:pt x="311628" y="2680460"/>
                </a:cubicBezTo>
                <a:cubicBezTo>
                  <a:pt x="313473" y="2679549"/>
                  <a:pt x="315567" y="2679093"/>
                  <a:pt x="317911" y="2679093"/>
                </a:cubicBezTo>
                <a:close/>
                <a:moveTo>
                  <a:pt x="251106" y="2679093"/>
                </a:moveTo>
                <a:cubicBezTo>
                  <a:pt x="253081" y="2679093"/>
                  <a:pt x="254861" y="2679310"/>
                  <a:pt x="256445" y="2679744"/>
                </a:cubicBezTo>
                <a:cubicBezTo>
                  <a:pt x="258029" y="2680178"/>
                  <a:pt x="259370" y="2680840"/>
                  <a:pt x="260466" y="2681730"/>
                </a:cubicBezTo>
                <a:cubicBezTo>
                  <a:pt x="261562" y="2682620"/>
                  <a:pt x="262403" y="2683737"/>
                  <a:pt x="262989" y="2685083"/>
                </a:cubicBezTo>
                <a:cubicBezTo>
                  <a:pt x="263575" y="2686429"/>
                  <a:pt x="263868" y="2688013"/>
                  <a:pt x="263868" y="2689836"/>
                </a:cubicBezTo>
                <a:lnTo>
                  <a:pt x="263868" y="2712365"/>
                </a:lnTo>
                <a:lnTo>
                  <a:pt x="258789" y="2712365"/>
                </a:lnTo>
                <a:lnTo>
                  <a:pt x="258659" y="2707970"/>
                </a:lnTo>
                <a:cubicBezTo>
                  <a:pt x="256879" y="2709728"/>
                  <a:pt x="255072" y="2710998"/>
                  <a:pt x="253238" y="2711779"/>
                </a:cubicBezTo>
                <a:cubicBezTo>
                  <a:pt x="251404" y="2712560"/>
                  <a:pt x="249478" y="2712951"/>
                  <a:pt x="247460" y="2712951"/>
                </a:cubicBezTo>
                <a:cubicBezTo>
                  <a:pt x="245593" y="2712951"/>
                  <a:pt x="243998" y="2712712"/>
                  <a:pt x="242674" y="2712235"/>
                </a:cubicBezTo>
                <a:cubicBezTo>
                  <a:pt x="241350" y="2711757"/>
                  <a:pt x="240259" y="2711101"/>
                  <a:pt x="239402" y="2710265"/>
                </a:cubicBezTo>
                <a:cubicBezTo>
                  <a:pt x="238545" y="2709430"/>
                  <a:pt x="237915" y="2708448"/>
                  <a:pt x="237514" y="2707319"/>
                </a:cubicBezTo>
                <a:cubicBezTo>
                  <a:pt x="237112" y="2706190"/>
                  <a:pt x="236911" y="2704964"/>
                  <a:pt x="236911" y="2703640"/>
                </a:cubicBezTo>
                <a:cubicBezTo>
                  <a:pt x="236911" y="2700363"/>
                  <a:pt x="238132" y="2697796"/>
                  <a:pt x="240574" y="2695941"/>
                </a:cubicBezTo>
                <a:cubicBezTo>
                  <a:pt x="243016" y="2694085"/>
                  <a:pt x="246624" y="2693157"/>
                  <a:pt x="251399" y="2693157"/>
                </a:cubicBezTo>
                <a:lnTo>
                  <a:pt x="258171" y="2693157"/>
                </a:lnTo>
                <a:lnTo>
                  <a:pt x="258171" y="2690292"/>
                </a:lnTo>
                <a:cubicBezTo>
                  <a:pt x="258171" y="2688360"/>
                  <a:pt x="257552" y="2686814"/>
                  <a:pt x="256315" y="2685653"/>
                </a:cubicBezTo>
                <a:cubicBezTo>
                  <a:pt x="255078" y="2684492"/>
                  <a:pt x="253190" y="2683911"/>
                  <a:pt x="250650" y="2683911"/>
                </a:cubicBezTo>
                <a:cubicBezTo>
                  <a:pt x="248805" y="2683911"/>
                  <a:pt x="246988" y="2684117"/>
                  <a:pt x="245197" y="2684530"/>
                </a:cubicBezTo>
                <a:cubicBezTo>
                  <a:pt x="243406" y="2684942"/>
                  <a:pt x="241556" y="2685528"/>
                  <a:pt x="239646" y="2686288"/>
                </a:cubicBezTo>
                <a:lnTo>
                  <a:pt x="239646" y="2681176"/>
                </a:lnTo>
                <a:cubicBezTo>
                  <a:pt x="240362" y="2680916"/>
                  <a:pt x="241160" y="2680661"/>
                  <a:pt x="242039" y="2680411"/>
                </a:cubicBezTo>
                <a:cubicBezTo>
                  <a:pt x="242918" y="2680162"/>
                  <a:pt x="243846" y="2679939"/>
                  <a:pt x="244822" y="2679744"/>
                </a:cubicBezTo>
                <a:cubicBezTo>
                  <a:pt x="245799" y="2679549"/>
                  <a:pt x="246819" y="2679391"/>
                  <a:pt x="247883" y="2679272"/>
                </a:cubicBezTo>
                <a:cubicBezTo>
                  <a:pt x="248946" y="2679152"/>
                  <a:pt x="250021" y="2679093"/>
                  <a:pt x="251106" y="2679093"/>
                </a:cubicBezTo>
                <a:close/>
                <a:moveTo>
                  <a:pt x="110966" y="2679093"/>
                </a:moveTo>
                <a:cubicBezTo>
                  <a:pt x="114330" y="2679093"/>
                  <a:pt x="116875" y="2680086"/>
                  <a:pt x="118600" y="2682072"/>
                </a:cubicBezTo>
                <a:cubicBezTo>
                  <a:pt x="120326" y="2684058"/>
                  <a:pt x="121188" y="2687047"/>
                  <a:pt x="121188" y="2691041"/>
                </a:cubicBezTo>
                <a:lnTo>
                  <a:pt x="121188" y="2712365"/>
                </a:lnTo>
                <a:lnTo>
                  <a:pt x="115524" y="2712365"/>
                </a:lnTo>
                <a:lnTo>
                  <a:pt x="115524" y="2691497"/>
                </a:lnTo>
                <a:cubicBezTo>
                  <a:pt x="115524" y="2688936"/>
                  <a:pt x="115046" y="2687042"/>
                  <a:pt x="114091" y="2685816"/>
                </a:cubicBezTo>
                <a:cubicBezTo>
                  <a:pt x="113136" y="2684589"/>
                  <a:pt x="111715" y="2683976"/>
                  <a:pt x="109826" y="2683976"/>
                </a:cubicBezTo>
                <a:cubicBezTo>
                  <a:pt x="109132" y="2683976"/>
                  <a:pt x="108453" y="2684079"/>
                  <a:pt x="107791" y="2684285"/>
                </a:cubicBezTo>
                <a:cubicBezTo>
                  <a:pt x="107129" y="2684492"/>
                  <a:pt x="106440" y="2684850"/>
                  <a:pt x="105724" y="2685360"/>
                </a:cubicBezTo>
                <a:cubicBezTo>
                  <a:pt x="105008" y="2685870"/>
                  <a:pt x="104232" y="2686559"/>
                  <a:pt x="103396" y="2687427"/>
                </a:cubicBezTo>
                <a:cubicBezTo>
                  <a:pt x="102561" y="2688295"/>
                  <a:pt x="101622" y="2689380"/>
                  <a:pt x="100580" y="2690683"/>
                </a:cubicBezTo>
                <a:lnTo>
                  <a:pt x="100580" y="2712365"/>
                </a:lnTo>
                <a:lnTo>
                  <a:pt x="94915" y="2712365"/>
                </a:lnTo>
                <a:lnTo>
                  <a:pt x="94915" y="2679679"/>
                </a:lnTo>
                <a:lnTo>
                  <a:pt x="99962" y="2679679"/>
                </a:lnTo>
                <a:lnTo>
                  <a:pt x="100190" y="2684953"/>
                </a:lnTo>
                <a:cubicBezTo>
                  <a:pt x="101145" y="2683824"/>
                  <a:pt x="102067" y="2682886"/>
                  <a:pt x="102957" y="2682137"/>
                </a:cubicBezTo>
                <a:cubicBezTo>
                  <a:pt x="103847" y="2681388"/>
                  <a:pt x="104720" y="2680786"/>
                  <a:pt x="105578" y="2680330"/>
                </a:cubicBezTo>
                <a:cubicBezTo>
                  <a:pt x="106435" y="2679874"/>
                  <a:pt x="107308" y="2679554"/>
                  <a:pt x="108198" y="2679369"/>
                </a:cubicBezTo>
                <a:cubicBezTo>
                  <a:pt x="109088" y="2679185"/>
                  <a:pt x="110011" y="2679093"/>
                  <a:pt x="110966" y="2679093"/>
                </a:cubicBezTo>
                <a:close/>
                <a:moveTo>
                  <a:pt x="70131" y="2679093"/>
                </a:moveTo>
                <a:cubicBezTo>
                  <a:pt x="72106" y="2679093"/>
                  <a:pt x="73886" y="2679310"/>
                  <a:pt x="75470" y="2679744"/>
                </a:cubicBezTo>
                <a:cubicBezTo>
                  <a:pt x="77055" y="2680178"/>
                  <a:pt x="78395" y="2680840"/>
                  <a:pt x="79491" y="2681730"/>
                </a:cubicBezTo>
                <a:cubicBezTo>
                  <a:pt x="80587" y="2682620"/>
                  <a:pt x="81428" y="2683737"/>
                  <a:pt x="82014" y="2685083"/>
                </a:cubicBezTo>
                <a:cubicBezTo>
                  <a:pt x="82600" y="2686429"/>
                  <a:pt x="82893" y="2688013"/>
                  <a:pt x="82893" y="2689836"/>
                </a:cubicBezTo>
                <a:lnTo>
                  <a:pt x="82893" y="2712365"/>
                </a:lnTo>
                <a:lnTo>
                  <a:pt x="77814" y="2712365"/>
                </a:lnTo>
                <a:lnTo>
                  <a:pt x="77684" y="2707970"/>
                </a:lnTo>
                <a:cubicBezTo>
                  <a:pt x="75904" y="2709728"/>
                  <a:pt x="74097" y="2710998"/>
                  <a:pt x="72263" y="2711779"/>
                </a:cubicBezTo>
                <a:cubicBezTo>
                  <a:pt x="70429" y="2712560"/>
                  <a:pt x="68503" y="2712951"/>
                  <a:pt x="66485" y="2712951"/>
                </a:cubicBezTo>
                <a:cubicBezTo>
                  <a:pt x="64618" y="2712951"/>
                  <a:pt x="63023" y="2712712"/>
                  <a:pt x="61699" y="2712235"/>
                </a:cubicBezTo>
                <a:cubicBezTo>
                  <a:pt x="60375" y="2711757"/>
                  <a:pt x="59284" y="2711101"/>
                  <a:pt x="58427" y="2710265"/>
                </a:cubicBezTo>
                <a:cubicBezTo>
                  <a:pt x="57570" y="2709430"/>
                  <a:pt x="56940" y="2708448"/>
                  <a:pt x="56539" y="2707319"/>
                </a:cubicBezTo>
                <a:cubicBezTo>
                  <a:pt x="56137" y="2706190"/>
                  <a:pt x="55936" y="2704964"/>
                  <a:pt x="55936" y="2703640"/>
                </a:cubicBezTo>
                <a:cubicBezTo>
                  <a:pt x="55936" y="2700363"/>
                  <a:pt x="57157" y="2697796"/>
                  <a:pt x="59599" y="2695941"/>
                </a:cubicBezTo>
                <a:cubicBezTo>
                  <a:pt x="62041" y="2694085"/>
                  <a:pt x="65649" y="2693157"/>
                  <a:pt x="70424" y="2693157"/>
                </a:cubicBezTo>
                <a:lnTo>
                  <a:pt x="77196" y="2693157"/>
                </a:lnTo>
                <a:lnTo>
                  <a:pt x="77196" y="2690292"/>
                </a:lnTo>
                <a:cubicBezTo>
                  <a:pt x="77196" y="2688360"/>
                  <a:pt x="76577" y="2686814"/>
                  <a:pt x="75340" y="2685653"/>
                </a:cubicBezTo>
                <a:cubicBezTo>
                  <a:pt x="74103" y="2684492"/>
                  <a:pt x="72215" y="2683911"/>
                  <a:pt x="69675" y="2683911"/>
                </a:cubicBezTo>
                <a:cubicBezTo>
                  <a:pt x="67830" y="2683911"/>
                  <a:pt x="66012" y="2684117"/>
                  <a:pt x="64222" y="2684530"/>
                </a:cubicBezTo>
                <a:cubicBezTo>
                  <a:pt x="62431" y="2684942"/>
                  <a:pt x="60581" y="2685528"/>
                  <a:pt x="58671" y="2686288"/>
                </a:cubicBezTo>
                <a:lnTo>
                  <a:pt x="58671" y="2681176"/>
                </a:lnTo>
                <a:cubicBezTo>
                  <a:pt x="59387" y="2680916"/>
                  <a:pt x="60185" y="2680661"/>
                  <a:pt x="61064" y="2680411"/>
                </a:cubicBezTo>
                <a:cubicBezTo>
                  <a:pt x="61943" y="2680162"/>
                  <a:pt x="62871" y="2679939"/>
                  <a:pt x="63847" y="2679744"/>
                </a:cubicBezTo>
                <a:cubicBezTo>
                  <a:pt x="64824" y="2679549"/>
                  <a:pt x="65844" y="2679391"/>
                  <a:pt x="66908" y="2679272"/>
                </a:cubicBezTo>
                <a:cubicBezTo>
                  <a:pt x="67971" y="2679152"/>
                  <a:pt x="69046" y="2679093"/>
                  <a:pt x="70131" y="2679093"/>
                </a:cubicBezTo>
                <a:close/>
                <a:moveTo>
                  <a:pt x="35514" y="2669293"/>
                </a:moveTo>
                <a:cubicBezTo>
                  <a:pt x="37489" y="2669293"/>
                  <a:pt x="39323" y="2669462"/>
                  <a:pt x="41016" y="2669798"/>
                </a:cubicBezTo>
                <a:cubicBezTo>
                  <a:pt x="42709" y="2670134"/>
                  <a:pt x="44337" y="2670650"/>
                  <a:pt x="45900" y="2671344"/>
                </a:cubicBezTo>
                <a:lnTo>
                  <a:pt x="45900" y="2677042"/>
                </a:lnTo>
                <a:cubicBezTo>
                  <a:pt x="44359" y="2676195"/>
                  <a:pt x="42764" y="2675550"/>
                  <a:pt x="41114" y="2675105"/>
                </a:cubicBezTo>
                <a:cubicBezTo>
                  <a:pt x="39464" y="2674660"/>
                  <a:pt x="37663" y="2674437"/>
                  <a:pt x="35710" y="2674437"/>
                </a:cubicBezTo>
                <a:cubicBezTo>
                  <a:pt x="33713" y="2674437"/>
                  <a:pt x="31906" y="2674812"/>
                  <a:pt x="30289" y="2675560"/>
                </a:cubicBezTo>
                <a:cubicBezTo>
                  <a:pt x="28672" y="2676309"/>
                  <a:pt x="27299" y="2677394"/>
                  <a:pt x="26171" y="2678816"/>
                </a:cubicBezTo>
                <a:cubicBezTo>
                  <a:pt x="25042" y="2680238"/>
                  <a:pt x="24174" y="2681974"/>
                  <a:pt x="23566" y="2684025"/>
                </a:cubicBezTo>
                <a:cubicBezTo>
                  <a:pt x="22959" y="2686076"/>
                  <a:pt x="22655" y="2688415"/>
                  <a:pt x="22655" y="2691041"/>
                </a:cubicBezTo>
                <a:cubicBezTo>
                  <a:pt x="22655" y="2696554"/>
                  <a:pt x="23772" y="2700710"/>
                  <a:pt x="26008" y="2703510"/>
                </a:cubicBezTo>
                <a:cubicBezTo>
                  <a:pt x="28243" y="2706310"/>
                  <a:pt x="31521" y="2707710"/>
                  <a:pt x="35840" y="2707710"/>
                </a:cubicBezTo>
                <a:cubicBezTo>
                  <a:pt x="37663" y="2707710"/>
                  <a:pt x="39410" y="2707498"/>
                  <a:pt x="41081" y="2707075"/>
                </a:cubicBezTo>
                <a:cubicBezTo>
                  <a:pt x="42753" y="2706652"/>
                  <a:pt x="44359" y="2706060"/>
                  <a:pt x="45900" y="2705300"/>
                </a:cubicBezTo>
                <a:lnTo>
                  <a:pt x="45900" y="2710770"/>
                </a:lnTo>
                <a:cubicBezTo>
                  <a:pt x="42492" y="2712181"/>
                  <a:pt x="38922" y="2712886"/>
                  <a:pt x="35189" y="2712886"/>
                </a:cubicBezTo>
                <a:cubicBezTo>
                  <a:pt x="29177" y="2712886"/>
                  <a:pt x="24559" y="2711090"/>
                  <a:pt x="21336" y="2707498"/>
                </a:cubicBezTo>
                <a:cubicBezTo>
                  <a:pt x="18113" y="2703906"/>
                  <a:pt x="16502" y="2698594"/>
                  <a:pt x="16502" y="2691562"/>
                </a:cubicBezTo>
                <a:cubicBezTo>
                  <a:pt x="16502" y="2688154"/>
                  <a:pt x="16946" y="2685072"/>
                  <a:pt x="17836" y="2682316"/>
                </a:cubicBezTo>
                <a:cubicBezTo>
                  <a:pt x="18726" y="2679559"/>
                  <a:pt x="19996" y="2677221"/>
                  <a:pt x="21645" y="2675300"/>
                </a:cubicBezTo>
                <a:cubicBezTo>
                  <a:pt x="23295" y="2673379"/>
                  <a:pt x="25292" y="2671898"/>
                  <a:pt x="27636" y="2670856"/>
                </a:cubicBezTo>
                <a:cubicBezTo>
                  <a:pt x="29980" y="2669814"/>
                  <a:pt x="32606" y="2669293"/>
                  <a:pt x="35514" y="2669293"/>
                </a:cubicBezTo>
                <a:close/>
                <a:moveTo>
                  <a:pt x="278021" y="2669228"/>
                </a:moveTo>
                <a:lnTo>
                  <a:pt x="278021" y="2679679"/>
                </a:lnTo>
                <a:lnTo>
                  <a:pt x="292703" y="2679679"/>
                </a:lnTo>
                <a:lnTo>
                  <a:pt x="292703" y="2684432"/>
                </a:lnTo>
                <a:lnTo>
                  <a:pt x="278021" y="2684432"/>
                </a:lnTo>
                <a:lnTo>
                  <a:pt x="278021" y="2701036"/>
                </a:lnTo>
                <a:cubicBezTo>
                  <a:pt x="278021" y="2703380"/>
                  <a:pt x="278645" y="2705132"/>
                  <a:pt x="279893" y="2706293"/>
                </a:cubicBezTo>
                <a:cubicBezTo>
                  <a:pt x="281141" y="2707455"/>
                  <a:pt x="282980" y="2708035"/>
                  <a:pt x="285411" y="2708035"/>
                </a:cubicBezTo>
                <a:cubicBezTo>
                  <a:pt x="286453" y="2708035"/>
                  <a:pt x="287592" y="2707954"/>
                  <a:pt x="288829" y="2707791"/>
                </a:cubicBezTo>
                <a:cubicBezTo>
                  <a:pt x="290066" y="2707628"/>
                  <a:pt x="291358" y="2707373"/>
                  <a:pt x="292703" y="2707026"/>
                </a:cubicBezTo>
                <a:lnTo>
                  <a:pt x="292703" y="2711909"/>
                </a:lnTo>
                <a:cubicBezTo>
                  <a:pt x="291423" y="2712235"/>
                  <a:pt x="290099" y="2712468"/>
                  <a:pt x="288731" y="2712609"/>
                </a:cubicBezTo>
                <a:cubicBezTo>
                  <a:pt x="287364" y="2712750"/>
                  <a:pt x="285975" y="2712821"/>
                  <a:pt x="284564" y="2712821"/>
                </a:cubicBezTo>
                <a:cubicBezTo>
                  <a:pt x="280462" y="2712821"/>
                  <a:pt x="277402" y="2711893"/>
                  <a:pt x="275383" y="2710037"/>
                </a:cubicBezTo>
                <a:cubicBezTo>
                  <a:pt x="273365" y="2708182"/>
                  <a:pt x="272356" y="2705333"/>
                  <a:pt x="272356" y="2701491"/>
                </a:cubicBezTo>
                <a:lnTo>
                  <a:pt x="272356" y="2684432"/>
                </a:lnTo>
                <a:lnTo>
                  <a:pt x="263208" y="2684432"/>
                </a:lnTo>
                <a:lnTo>
                  <a:pt x="263208" y="2679679"/>
                </a:lnTo>
                <a:lnTo>
                  <a:pt x="272356" y="2679679"/>
                </a:lnTo>
                <a:lnTo>
                  <a:pt x="272356" y="2670693"/>
                </a:lnTo>
                <a:close/>
                <a:moveTo>
                  <a:pt x="220071" y="2666363"/>
                </a:moveTo>
                <a:lnTo>
                  <a:pt x="225768" y="2666363"/>
                </a:lnTo>
                <a:lnTo>
                  <a:pt x="225768" y="2712365"/>
                </a:lnTo>
                <a:lnTo>
                  <a:pt x="220689" y="2712365"/>
                </a:lnTo>
                <a:lnTo>
                  <a:pt x="220494" y="2706179"/>
                </a:lnTo>
                <a:cubicBezTo>
                  <a:pt x="218909" y="2708480"/>
                  <a:pt x="217195" y="2710184"/>
                  <a:pt x="215350" y="2711291"/>
                </a:cubicBezTo>
                <a:cubicBezTo>
                  <a:pt x="213505" y="2712398"/>
                  <a:pt x="211508" y="2712951"/>
                  <a:pt x="209360" y="2712951"/>
                </a:cubicBezTo>
                <a:cubicBezTo>
                  <a:pt x="207493" y="2712951"/>
                  <a:pt x="205849" y="2712560"/>
                  <a:pt x="204427" y="2711779"/>
                </a:cubicBezTo>
                <a:cubicBezTo>
                  <a:pt x="203006" y="2710998"/>
                  <a:pt x="201823" y="2709896"/>
                  <a:pt x="200879" y="2708475"/>
                </a:cubicBezTo>
                <a:cubicBezTo>
                  <a:pt x="199935" y="2707053"/>
                  <a:pt x="199224" y="2705344"/>
                  <a:pt x="198746" y="2703347"/>
                </a:cubicBezTo>
                <a:cubicBezTo>
                  <a:pt x="198269" y="2701350"/>
                  <a:pt x="198030" y="2699136"/>
                  <a:pt x="198030" y="2696706"/>
                </a:cubicBezTo>
                <a:cubicBezTo>
                  <a:pt x="198030" y="2693927"/>
                  <a:pt x="198410" y="2691459"/>
                  <a:pt x="199170" y="2689299"/>
                </a:cubicBezTo>
                <a:cubicBezTo>
                  <a:pt x="199929" y="2687140"/>
                  <a:pt x="201009" y="2685316"/>
                  <a:pt x="202409" y="2683830"/>
                </a:cubicBezTo>
                <a:cubicBezTo>
                  <a:pt x="203809" y="2682343"/>
                  <a:pt x="205491" y="2681214"/>
                  <a:pt x="207455" y="2680444"/>
                </a:cubicBezTo>
                <a:cubicBezTo>
                  <a:pt x="209419" y="2679673"/>
                  <a:pt x="211606" y="2679288"/>
                  <a:pt x="214015" y="2679288"/>
                </a:cubicBezTo>
                <a:cubicBezTo>
                  <a:pt x="215057" y="2679288"/>
                  <a:pt x="216082" y="2679353"/>
                  <a:pt x="217092" y="2679483"/>
                </a:cubicBezTo>
                <a:cubicBezTo>
                  <a:pt x="218101" y="2679614"/>
                  <a:pt x="219094" y="2679820"/>
                  <a:pt x="220071" y="2680102"/>
                </a:cubicBezTo>
                <a:close/>
                <a:moveTo>
                  <a:pt x="153396" y="2666363"/>
                </a:moveTo>
                <a:lnTo>
                  <a:pt x="159093" y="2666363"/>
                </a:lnTo>
                <a:lnTo>
                  <a:pt x="159093" y="2712365"/>
                </a:lnTo>
                <a:lnTo>
                  <a:pt x="154014" y="2712365"/>
                </a:lnTo>
                <a:lnTo>
                  <a:pt x="153819" y="2706179"/>
                </a:lnTo>
                <a:cubicBezTo>
                  <a:pt x="152234" y="2708480"/>
                  <a:pt x="150520" y="2710184"/>
                  <a:pt x="148675" y="2711291"/>
                </a:cubicBezTo>
                <a:cubicBezTo>
                  <a:pt x="146830" y="2712398"/>
                  <a:pt x="144833" y="2712951"/>
                  <a:pt x="142685" y="2712951"/>
                </a:cubicBezTo>
                <a:cubicBezTo>
                  <a:pt x="140818" y="2712951"/>
                  <a:pt x="139174" y="2712560"/>
                  <a:pt x="137752" y="2711779"/>
                </a:cubicBezTo>
                <a:cubicBezTo>
                  <a:pt x="136331" y="2710998"/>
                  <a:pt x="135148" y="2709896"/>
                  <a:pt x="134204" y="2708475"/>
                </a:cubicBezTo>
                <a:cubicBezTo>
                  <a:pt x="133260" y="2707053"/>
                  <a:pt x="132549" y="2705344"/>
                  <a:pt x="132071" y="2703347"/>
                </a:cubicBezTo>
                <a:cubicBezTo>
                  <a:pt x="131594" y="2701350"/>
                  <a:pt x="131355" y="2699136"/>
                  <a:pt x="131355" y="2696706"/>
                </a:cubicBezTo>
                <a:cubicBezTo>
                  <a:pt x="131355" y="2693927"/>
                  <a:pt x="131735" y="2691459"/>
                  <a:pt x="132495" y="2689299"/>
                </a:cubicBezTo>
                <a:cubicBezTo>
                  <a:pt x="133254" y="2687140"/>
                  <a:pt x="134334" y="2685316"/>
                  <a:pt x="135734" y="2683830"/>
                </a:cubicBezTo>
                <a:cubicBezTo>
                  <a:pt x="137134" y="2682343"/>
                  <a:pt x="138816" y="2681214"/>
                  <a:pt x="140780" y="2680444"/>
                </a:cubicBezTo>
                <a:cubicBezTo>
                  <a:pt x="142744" y="2679673"/>
                  <a:pt x="144931" y="2679288"/>
                  <a:pt x="147340" y="2679288"/>
                </a:cubicBezTo>
                <a:cubicBezTo>
                  <a:pt x="148382" y="2679288"/>
                  <a:pt x="149407" y="2679353"/>
                  <a:pt x="150417" y="2679483"/>
                </a:cubicBezTo>
                <a:cubicBezTo>
                  <a:pt x="151426" y="2679614"/>
                  <a:pt x="152419" y="2679820"/>
                  <a:pt x="153396" y="2680102"/>
                </a:cubicBezTo>
                <a:close/>
                <a:moveTo>
                  <a:pt x="174711" y="2665973"/>
                </a:moveTo>
                <a:cubicBezTo>
                  <a:pt x="175340" y="2665973"/>
                  <a:pt x="175926" y="2666087"/>
                  <a:pt x="176469" y="2666314"/>
                </a:cubicBezTo>
                <a:cubicBezTo>
                  <a:pt x="177011" y="2666542"/>
                  <a:pt x="177483" y="2666862"/>
                  <a:pt x="177885" y="2667275"/>
                </a:cubicBezTo>
                <a:cubicBezTo>
                  <a:pt x="178286" y="2667687"/>
                  <a:pt x="178601" y="2668159"/>
                  <a:pt x="178829" y="2668691"/>
                </a:cubicBezTo>
                <a:cubicBezTo>
                  <a:pt x="179057" y="2669223"/>
                  <a:pt x="179171" y="2669803"/>
                  <a:pt x="179171" y="2670433"/>
                </a:cubicBezTo>
                <a:cubicBezTo>
                  <a:pt x="179171" y="2671041"/>
                  <a:pt x="179057" y="2671616"/>
                  <a:pt x="178829" y="2672158"/>
                </a:cubicBezTo>
                <a:cubicBezTo>
                  <a:pt x="178601" y="2672701"/>
                  <a:pt x="178286" y="2673178"/>
                  <a:pt x="177885" y="2673591"/>
                </a:cubicBezTo>
                <a:cubicBezTo>
                  <a:pt x="177483" y="2674003"/>
                  <a:pt x="177011" y="2674323"/>
                  <a:pt x="176469" y="2674551"/>
                </a:cubicBezTo>
                <a:cubicBezTo>
                  <a:pt x="175926" y="2674779"/>
                  <a:pt x="175340" y="2674893"/>
                  <a:pt x="174711" y="2674893"/>
                </a:cubicBezTo>
                <a:cubicBezTo>
                  <a:pt x="174081" y="2674893"/>
                  <a:pt x="173495" y="2674779"/>
                  <a:pt x="172952" y="2674551"/>
                </a:cubicBezTo>
                <a:cubicBezTo>
                  <a:pt x="172410" y="2674323"/>
                  <a:pt x="171938" y="2674003"/>
                  <a:pt x="171536" y="2673591"/>
                </a:cubicBezTo>
                <a:cubicBezTo>
                  <a:pt x="171135" y="2673178"/>
                  <a:pt x="170820" y="2672701"/>
                  <a:pt x="170592" y="2672158"/>
                </a:cubicBezTo>
                <a:cubicBezTo>
                  <a:pt x="170364" y="2671616"/>
                  <a:pt x="170250" y="2671041"/>
                  <a:pt x="170250" y="2670433"/>
                </a:cubicBezTo>
                <a:cubicBezTo>
                  <a:pt x="170250" y="2669803"/>
                  <a:pt x="170364" y="2669223"/>
                  <a:pt x="170592" y="2668691"/>
                </a:cubicBezTo>
                <a:cubicBezTo>
                  <a:pt x="170820" y="2668159"/>
                  <a:pt x="171135" y="2667687"/>
                  <a:pt x="171536" y="2667275"/>
                </a:cubicBezTo>
                <a:cubicBezTo>
                  <a:pt x="171938" y="2666862"/>
                  <a:pt x="172410" y="2666542"/>
                  <a:pt x="172952" y="2666314"/>
                </a:cubicBezTo>
                <a:cubicBezTo>
                  <a:pt x="173495" y="2666087"/>
                  <a:pt x="174081" y="2665973"/>
                  <a:pt x="174711" y="2665973"/>
                </a:cubicBezTo>
                <a:close/>
                <a:moveTo>
                  <a:pt x="483371" y="2635286"/>
                </a:moveTo>
                <a:cubicBezTo>
                  <a:pt x="482654" y="2635764"/>
                  <a:pt x="482063" y="2636230"/>
                  <a:pt x="481596" y="2636686"/>
                </a:cubicBezTo>
                <a:cubicBezTo>
                  <a:pt x="481130" y="2637142"/>
                  <a:pt x="480766" y="2637603"/>
                  <a:pt x="480505" y="2638070"/>
                </a:cubicBezTo>
                <a:cubicBezTo>
                  <a:pt x="480245" y="2638536"/>
                  <a:pt x="480061" y="2639003"/>
                  <a:pt x="479952" y="2639470"/>
                </a:cubicBezTo>
                <a:cubicBezTo>
                  <a:pt x="479844" y="2639936"/>
                  <a:pt x="479789" y="2640408"/>
                  <a:pt x="479789" y="2640886"/>
                </a:cubicBezTo>
                <a:cubicBezTo>
                  <a:pt x="479789" y="2642427"/>
                  <a:pt x="480593" y="2643550"/>
                  <a:pt x="482199" y="2644255"/>
                </a:cubicBezTo>
                <a:cubicBezTo>
                  <a:pt x="483804" y="2644961"/>
                  <a:pt x="486040" y="2645313"/>
                  <a:pt x="488905" y="2645313"/>
                </a:cubicBezTo>
                <a:cubicBezTo>
                  <a:pt x="490706" y="2645313"/>
                  <a:pt x="492220" y="2645151"/>
                  <a:pt x="493447" y="2644825"/>
                </a:cubicBezTo>
                <a:cubicBezTo>
                  <a:pt x="494673" y="2644500"/>
                  <a:pt x="495661" y="2644071"/>
                  <a:pt x="496409" y="2643539"/>
                </a:cubicBezTo>
                <a:cubicBezTo>
                  <a:pt x="497158" y="2643007"/>
                  <a:pt x="497695" y="2642400"/>
                  <a:pt x="498021" y="2641716"/>
                </a:cubicBezTo>
                <a:cubicBezTo>
                  <a:pt x="498346" y="2641032"/>
                  <a:pt x="498509" y="2640332"/>
                  <a:pt x="498509" y="2639616"/>
                </a:cubicBezTo>
                <a:cubicBezTo>
                  <a:pt x="498509" y="2638292"/>
                  <a:pt x="497967" y="2637315"/>
                  <a:pt x="496881" y="2636686"/>
                </a:cubicBezTo>
                <a:cubicBezTo>
                  <a:pt x="495796" y="2636057"/>
                  <a:pt x="494136" y="2635688"/>
                  <a:pt x="491900" y="2635579"/>
                </a:cubicBezTo>
                <a:close/>
                <a:moveTo>
                  <a:pt x="1089110" y="2626756"/>
                </a:moveTo>
                <a:cubicBezTo>
                  <a:pt x="1089783" y="2626756"/>
                  <a:pt x="1090423" y="2626892"/>
                  <a:pt x="1091031" y="2627163"/>
                </a:cubicBezTo>
                <a:cubicBezTo>
                  <a:pt x="1091639" y="2627435"/>
                  <a:pt x="1092170" y="2627798"/>
                  <a:pt x="1092626" y="2628254"/>
                </a:cubicBezTo>
                <a:cubicBezTo>
                  <a:pt x="1093082" y="2628710"/>
                  <a:pt x="1093446" y="2629242"/>
                  <a:pt x="1093717" y="2629849"/>
                </a:cubicBezTo>
                <a:cubicBezTo>
                  <a:pt x="1093988" y="2630457"/>
                  <a:pt x="1094124" y="2631097"/>
                  <a:pt x="1094124" y="2631770"/>
                </a:cubicBezTo>
                <a:cubicBezTo>
                  <a:pt x="1094124" y="2632465"/>
                  <a:pt x="1093988" y="2633110"/>
                  <a:pt x="1093717" y="2633707"/>
                </a:cubicBezTo>
                <a:cubicBezTo>
                  <a:pt x="1093446" y="2634304"/>
                  <a:pt x="1093082" y="2634830"/>
                  <a:pt x="1092626" y="2635286"/>
                </a:cubicBezTo>
                <a:cubicBezTo>
                  <a:pt x="1092170" y="2635742"/>
                  <a:pt x="1091639" y="2636100"/>
                  <a:pt x="1091031" y="2636360"/>
                </a:cubicBezTo>
                <a:cubicBezTo>
                  <a:pt x="1090423" y="2636621"/>
                  <a:pt x="1089783" y="2636751"/>
                  <a:pt x="1089110" y="2636751"/>
                </a:cubicBezTo>
                <a:cubicBezTo>
                  <a:pt x="1088416" y="2636751"/>
                  <a:pt x="1087770" y="2636621"/>
                  <a:pt x="1087173" y="2636360"/>
                </a:cubicBezTo>
                <a:cubicBezTo>
                  <a:pt x="1086576" y="2636100"/>
                  <a:pt x="1086050" y="2635742"/>
                  <a:pt x="1085594" y="2635286"/>
                </a:cubicBezTo>
                <a:cubicBezTo>
                  <a:pt x="1085138" y="2634830"/>
                  <a:pt x="1084780" y="2634304"/>
                  <a:pt x="1084520" y="2633707"/>
                </a:cubicBezTo>
                <a:cubicBezTo>
                  <a:pt x="1084259" y="2633110"/>
                  <a:pt x="1084129" y="2632465"/>
                  <a:pt x="1084129" y="2631770"/>
                </a:cubicBezTo>
                <a:cubicBezTo>
                  <a:pt x="1084129" y="2631097"/>
                  <a:pt x="1084259" y="2630457"/>
                  <a:pt x="1084520" y="2629849"/>
                </a:cubicBezTo>
                <a:cubicBezTo>
                  <a:pt x="1084780" y="2629242"/>
                  <a:pt x="1085138" y="2628710"/>
                  <a:pt x="1085594" y="2628254"/>
                </a:cubicBezTo>
                <a:cubicBezTo>
                  <a:pt x="1086050" y="2627798"/>
                  <a:pt x="1086576" y="2627435"/>
                  <a:pt x="1087173" y="2627163"/>
                </a:cubicBezTo>
                <a:cubicBezTo>
                  <a:pt x="1087770" y="2626892"/>
                  <a:pt x="1088416" y="2626756"/>
                  <a:pt x="1089110" y="2626756"/>
                </a:cubicBezTo>
                <a:close/>
                <a:moveTo>
                  <a:pt x="737499" y="2607776"/>
                </a:moveTo>
                <a:cubicBezTo>
                  <a:pt x="734417" y="2607776"/>
                  <a:pt x="732014" y="2608775"/>
                  <a:pt x="730288" y="2610771"/>
                </a:cubicBezTo>
                <a:cubicBezTo>
                  <a:pt x="728563" y="2612768"/>
                  <a:pt x="727700" y="2615893"/>
                  <a:pt x="727700" y="2620148"/>
                </a:cubicBezTo>
                <a:cubicBezTo>
                  <a:pt x="727700" y="2624098"/>
                  <a:pt x="728280" y="2627044"/>
                  <a:pt x="729442" y="2628986"/>
                </a:cubicBezTo>
                <a:cubicBezTo>
                  <a:pt x="730603" y="2630929"/>
                  <a:pt x="732247" y="2631900"/>
                  <a:pt x="734374" y="2631900"/>
                </a:cubicBezTo>
                <a:cubicBezTo>
                  <a:pt x="735806" y="2631900"/>
                  <a:pt x="737320" y="2631260"/>
                  <a:pt x="738915" y="2629979"/>
                </a:cubicBezTo>
                <a:cubicBezTo>
                  <a:pt x="740511" y="2628699"/>
                  <a:pt x="742187" y="2626800"/>
                  <a:pt x="743945" y="2624282"/>
                </a:cubicBezTo>
                <a:lnTo>
                  <a:pt x="743945" y="2609111"/>
                </a:lnTo>
                <a:cubicBezTo>
                  <a:pt x="743012" y="2608677"/>
                  <a:pt x="741981" y="2608346"/>
                  <a:pt x="740853" y="2608118"/>
                </a:cubicBezTo>
                <a:cubicBezTo>
                  <a:pt x="739724" y="2607890"/>
                  <a:pt x="738606" y="2607776"/>
                  <a:pt x="737499" y="2607776"/>
                </a:cubicBezTo>
                <a:close/>
                <a:moveTo>
                  <a:pt x="841460" y="2607711"/>
                </a:moveTo>
                <a:cubicBezTo>
                  <a:pt x="839767" y="2607711"/>
                  <a:pt x="838319" y="2608042"/>
                  <a:pt x="837114" y="2608704"/>
                </a:cubicBezTo>
                <a:cubicBezTo>
                  <a:pt x="835910" y="2609366"/>
                  <a:pt x="834922" y="2610250"/>
                  <a:pt x="834151" y="2611357"/>
                </a:cubicBezTo>
                <a:cubicBezTo>
                  <a:pt x="833381" y="2612464"/>
                  <a:pt x="832817" y="2613750"/>
                  <a:pt x="832458" y="2615215"/>
                </a:cubicBezTo>
                <a:cubicBezTo>
                  <a:pt x="832101" y="2616680"/>
                  <a:pt x="831921" y="2618216"/>
                  <a:pt x="831921" y="2619822"/>
                </a:cubicBezTo>
                <a:cubicBezTo>
                  <a:pt x="831921" y="2621840"/>
                  <a:pt x="832144" y="2623609"/>
                  <a:pt x="832589" y="2625129"/>
                </a:cubicBezTo>
                <a:cubicBezTo>
                  <a:pt x="833034" y="2626648"/>
                  <a:pt x="833669" y="2627912"/>
                  <a:pt x="834493" y="2628921"/>
                </a:cubicBezTo>
                <a:cubicBezTo>
                  <a:pt x="835318" y="2629931"/>
                  <a:pt x="836317" y="2630690"/>
                  <a:pt x="837489" y="2631200"/>
                </a:cubicBezTo>
                <a:cubicBezTo>
                  <a:pt x="838660" y="2631710"/>
                  <a:pt x="839985" y="2631965"/>
                  <a:pt x="841460" y="2631965"/>
                </a:cubicBezTo>
                <a:cubicBezTo>
                  <a:pt x="843153" y="2631965"/>
                  <a:pt x="844602" y="2631634"/>
                  <a:pt x="845807" y="2630972"/>
                </a:cubicBezTo>
                <a:cubicBezTo>
                  <a:pt x="847011" y="2630310"/>
                  <a:pt x="847999" y="2629426"/>
                  <a:pt x="848769" y="2628319"/>
                </a:cubicBezTo>
                <a:cubicBezTo>
                  <a:pt x="849540" y="2627212"/>
                  <a:pt x="850104" y="2625926"/>
                  <a:pt x="850462" y="2624461"/>
                </a:cubicBezTo>
                <a:cubicBezTo>
                  <a:pt x="850820" y="2622996"/>
                  <a:pt x="850999" y="2621450"/>
                  <a:pt x="850999" y="2619822"/>
                </a:cubicBezTo>
                <a:cubicBezTo>
                  <a:pt x="850999" y="2617803"/>
                  <a:pt x="850777" y="2616040"/>
                  <a:pt x="850332" y="2614532"/>
                </a:cubicBezTo>
                <a:cubicBezTo>
                  <a:pt x="849887" y="2613023"/>
                  <a:pt x="849252" y="2611764"/>
                  <a:pt x="848428" y="2610755"/>
                </a:cubicBezTo>
                <a:cubicBezTo>
                  <a:pt x="847603" y="2609746"/>
                  <a:pt x="846599" y="2608986"/>
                  <a:pt x="845416" y="2608476"/>
                </a:cubicBezTo>
                <a:cubicBezTo>
                  <a:pt x="844233" y="2607966"/>
                  <a:pt x="842915" y="2607711"/>
                  <a:pt x="841460" y="2607711"/>
                </a:cubicBezTo>
                <a:close/>
                <a:moveTo>
                  <a:pt x="279486" y="2607711"/>
                </a:moveTo>
                <a:cubicBezTo>
                  <a:pt x="277793" y="2607711"/>
                  <a:pt x="276344" y="2608042"/>
                  <a:pt x="275139" y="2608704"/>
                </a:cubicBezTo>
                <a:cubicBezTo>
                  <a:pt x="273935" y="2609366"/>
                  <a:pt x="272947" y="2610250"/>
                  <a:pt x="272177" y="2611357"/>
                </a:cubicBezTo>
                <a:cubicBezTo>
                  <a:pt x="271406" y="2612464"/>
                  <a:pt x="270842" y="2613750"/>
                  <a:pt x="270484" y="2615215"/>
                </a:cubicBezTo>
                <a:cubicBezTo>
                  <a:pt x="270126" y="2616680"/>
                  <a:pt x="269947" y="2618216"/>
                  <a:pt x="269947" y="2619822"/>
                </a:cubicBezTo>
                <a:cubicBezTo>
                  <a:pt x="269947" y="2621840"/>
                  <a:pt x="270169" y="2623609"/>
                  <a:pt x="270614" y="2625129"/>
                </a:cubicBezTo>
                <a:cubicBezTo>
                  <a:pt x="271059" y="2626648"/>
                  <a:pt x="271694" y="2627912"/>
                  <a:pt x="272519" y="2628921"/>
                </a:cubicBezTo>
                <a:cubicBezTo>
                  <a:pt x="273343" y="2629931"/>
                  <a:pt x="274342" y="2630690"/>
                  <a:pt x="275514" y="2631200"/>
                </a:cubicBezTo>
                <a:cubicBezTo>
                  <a:pt x="276686" y="2631710"/>
                  <a:pt x="278010" y="2631965"/>
                  <a:pt x="279486" y="2631965"/>
                </a:cubicBezTo>
                <a:cubicBezTo>
                  <a:pt x="281179" y="2631965"/>
                  <a:pt x="282627" y="2631634"/>
                  <a:pt x="283832" y="2630972"/>
                </a:cubicBezTo>
                <a:cubicBezTo>
                  <a:pt x="285036" y="2630310"/>
                  <a:pt x="286024" y="2629426"/>
                  <a:pt x="286794" y="2628319"/>
                </a:cubicBezTo>
                <a:cubicBezTo>
                  <a:pt x="287565" y="2627212"/>
                  <a:pt x="288129" y="2625926"/>
                  <a:pt x="288487" y="2624461"/>
                </a:cubicBezTo>
                <a:cubicBezTo>
                  <a:pt x="288846" y="2622996"/>
                  <a:pt x="289025" y="2621450"/>
                  <a:pt x="289025" y="2619822"/>
                </a:cubicBezTo>
                <a:cubicBezTo>
                  <a:pt x="289025" y="2617803"/>
                  <a:pt x="288802" y="2616040"/>
                  <a:pt x="288357" y="2614532"/>
                </a:cubicBezTo>
                <a:cubicBezTo>
                  <a:pt x="287912" y="2613023"/>
                  <a:pt x="287277" y="2611764"/>
                  <a:pt x="286453" y="2610755"/>
                </a:cubicBezTo>
                <a:cubicBezTo>
                  <a:pt x="285628" y="2609746"/>
                  <a:pt x="284624" y="2608986"/>
                  <a:pt x="283441" y="2608476"/>
                </a:cubicBezTo>
                <a:cubicBezTo>
                  <a:pt x="282258" y="2607966"/>
                  <a:pt x="280940" y="2607711"/>
                  <a:pt x="279486" y="2607711"/>
                </a:cubicBezTo>
                <a:close/>
                <a:moveTo>
                  <a:pt x="908200" y="2607418"/>
                </a:moveTo>
                <a:cubicBezTo>
                  <a:pt x="906963" y="2607418"/>
                  <a:pt x="905835" y="2607657"/>
                  <a:pt x="904814" y="2608134"/>
                </a:cubicBezTo>
                <a:cubicBezTo>
                  <a:pt x="903794" y="2608612"/>
                  <a:pt x="902915" y="2609285"/>
                  <a:pt x="902177" y="2610153"/>
                </a:cubicBezTo>
                <a:cubicBezTo>
                  <a:pt x="901439" y="2611021"/>
                  <a:pt x="900843" y="2612063"/>
                  <a:pt x="900387" y="2613278"/>
                </a:cubicBezTo>
                <a:cubicBezTo>
                  <a:pt x="899931" y="2614494"/>
                  <a:pt x="899649" y="2615828"/>
                  <a:pt x="899540" y="2617283"/>
                </a:cubicBezTo>
                <a:lnTo>
                  <a:pt x="916730" y="2617283"/>
                </a:lnTo>
                <a:cubicBezTo>
                  <a:pt x="916795" y="2615828"/>
                  <a:pt x="916654" y="2614499"/>
                  <a:pt x="916307" y="2613294"/>
                </a:cubicBezTo>
                <a:cubicBezTo>
                  <a:pt x="915959" y="2612090"/>
                  <a:pt x="915422" y="2611053"/>
                  <a:pt x="914695" y="2610185"/>
                </a:cubicBezTo>
                <a:cubicBezTo>
                  <a:pt x="913968" y="2609317"/>
                  <a:pt x="913062" y="2608639"/>
                  <a:pt x="911977" y="2608151"/>
                </a:cubicBezTo>
                <a:cubicBezTo>
                  <a:pt x="910892" y="2607662"/>
                  <a:pt x="909633" y="2607418"/>
                  <a:pt x="908200" y="2607418"/>
                </a:cubicBezTo>
                <a:close/>
                <a:moveTo>
                  <a:pt x="698650" y="2607418"/>
                </a:moveTo>
                <a:cubicBezTo>
                  <a:pt x="697413" y="2607418"/>
                  <a:pt x="696285" y="2607657"/>
                  <a:pt x="695265" y="2608134"/>
                </a:cubicBezTo>
                <a:cubicBezTo>
                  <a:pt x="694245" y="2608612"/>
                  <a:pt x="693365" y="2609285"/>
                  <a:pt x="692628" y="2610153"/>
                </a:cubicBezTo>
                <a:cubicBezTo>
                  <a:pt x="691889" y="2611021"/>
                  <a:pt x="691293" y="2612063"/>
                  <a:pt x="690837" y="2613278"/>
                </a:cubicBezTo>
                <a:cubicBezTo>
                  <a:pt x="690381" y="2614494"/>
                  <a:pt x="690099" y="2615828"/>
                  <a:pt x="689991" y="2617283"/>
                </a:cubicBezTo>
                <a:lnTo>
                  <a:pt x="707180" y="2617283"/>
                </a:lnTo>
                <a:cubicBezTo>
                  <a:pt x="707245" y="2615828"/>
                  <a:pt x="707104" y="2614499"/>
                  <a:pt x="706757" y="2613294"/>
                </a:cubicBezTo>
                <a:cubicBezTo>
                  <a:pt x="706410" y="2612090"/>
                  <a:pt x="705873" y="2611053"/>
                  <a:pt x="705146" y="2610185"/>
                </a:cubicBezTo>
                <a:cubicBezTo>
                  <a:pt x="704418" y="2609317"/>
                  <a:pt x="703512" y="2608639"/>
                  <a:pt x="702427" y="2608151"/>
                </a:cubicBezTo>
                <a:cubicBezTo>
                  <a:pt x="701342" y="2607662"/>
                  <a:pt x="700083" y="2607418"/>
                  <a:pt x="698650" y="2607418"/>
                </a:cubicBezTo>
                <a:close/>
                <a:moveTo>
                  <a:pt x="631976" y="2607418"/>
                </a:moveTo>
                <a:cubicBezTo>
                  <a:pt x="630738" y="2607418"/>
                  <a:pt x="629610" y="2607657"/>
                  <a:pt x="628590" y="2608134"/>
                </a:cubicBezTo>
                <a:cubicBezTo>
                  <a:pt x="627569" y="2608612"/>
                  <a:pt x="626690" y="2609285"/>
                  <a:pt x="625953" y="2610153"/>
                </a:cubicBezTo>
                <a:cubicBezTo>
                  <a:pt x="625215" y="2611021"/>
                  <a:pt x="624618" y="2612063"/>
                  <a:pt x="624162" y="2613278"/>
                </a:cubicBezTo>
                <a:cubicBezTo>
                  <a:pt x="623706" y="2614494"/>
                  <a:pt x="623424" y="2615828"/>
                  <a:pt x="623316" y="2617283"/>
                </a:cubicBezTo>
                <a:lnTo>
                  <a:pt x="640505" y="2617283"/>
                </a:lnTo>
                <a:cubicBezTo>
                  <a:pt x="640570" y="2615828"/>
                  <a:pt x="640429" y="2614499"/>
                  <a:pt x="640082" y="2613294"/>
                </a:cubicBezTo>
                <a:cubicBezTo>
                  <a:pt x="639735" y="2612090"/>
                  <a:pt x="639198" y="2611053"/>
                  <a:pt x="638471" y="2610185"/>
                </a:cubicBezTo>
                <a:cubicBezTo>
                  <a:pt x="637743" y="2609317"/>
                  <a:pt x="636837" y="2608639"/>
                  <a:pt x="635752" y="2608151"/>
                </a:cubicBezTo>
                <a:cubicBezTo>
                  <a:pt x="634667" y="2607662"/>
                  <a:pt x="633408" y="2607418"/>
                  <a:pt x="631976" y="2607418"/>
                </a:cubicBezTo>
                <a:close/>
                <a:moveTo>
                  <a:pt x="460525" y="2607418"/>
                </a:moveTo>
                <a:cubicBezTo>
                  <a:pt x="459288" y="2607418"/>
                  <a:pt x="458160" y="2607657"/>
                  <a:pt x="457140" y="2608134"/>
                </a:cubicBezTo>
                <a:cubicBezTo>
                  <a:pt x="456119" y="2608612"/>
                  <a:pt x="455240" y="2609285"/>
                  <a:pt x="454503" y="2610153"/>
                </a:cubicBezTo>
                <a:cubicBezTo>
                  <a:pt x="453765" y="2611021"/>
                  <a:pt x="453168" y="2612063"/>
                  <a:pt x="452712" y="2613278"/>
                </a:cubicBezTo>
                <a:cubicBezTo>
                  <a:pt x="452256" y="2614494"/>
                  <a:pt x="451974" y="2615828"/>
                  <a:pt x="451866" y="2617283"/>
                </a:cubicBezTo>
                <a:lnTo>
                  <a:pt x="469055" y="2617283"/>
                </a:lnTo>
                <a:cubicBezTo>
                  <a:pt x="469120" y="2615828"/>
                  <a:pt x="468979" y="2614499"/>
                  <a:pt x="468632" y="2613294"/>
                </a:cubicBezTo>
                <a:cubicBezTo>
                  <a:pt x="468285" y="2612090"/>
                  <a:pt x="467748" y="2611053"/>
                  <a:pt x="467020" y="2610185"/>
                </a:cubicBezTo>
                <a:cubicBezTo>
                  <a:pt x="466293" y="2609317"/>
                  <a:pt x="465387" y="2608639"/>
                  <a:pt x="464302" y="2608151"/>
                </a:cubicBezTo>
                <a:cubicBezTo>
                  <a:pt x="463217" y="2607662"/>
                  <a:pt x="461958" y="2607418"/>
                  <a:pt x="460525" y="2607418"/>
                </a:cubicBezTo>
                <a:close/>
                <a:moveTo>
                  <a:pt x="146201" y="2607418"/>
                </a:moveTo>
                <a:cubicBezTo>
                  <a:pt x="144964" y="2607418"/>
                  <a:pt x="143835" y="2607657"/>
                  <a:pt x="142815" y="2608134"/>
                </a:cubicBezTo>
                <a:cubicBezTo>
                  <a:pt x="141795" y="2608612"/>
                  <a:pt x="140916" y="2609285"/>
                  <a:pt x="140178" y="2610153"/>
                </a:cubicBezTo>
                <a:cubicBezTo>
                  <a:pt x="139440" y="2611021"/>
                  <a:pt x="138843" y="2612063"/>
                  <a:pt x="138387" y="2613278"/>
                </a:cubicBezTo>
                <a:cubicBezTo>
                  <a:pt x="137931" y="2614494"/>
                  <a:pt x="137649" y="2615828"/>
                  <a:pt x="137541" y="2617283"/>
                </a:cubicBezTo>
                <a:lnTo>
                  <a:pt x="154730" y="2617283"/>
                </a:lnTo>
                <a:cubicBezTo>
                  <a:pt x="154795" y="2615828"/>
                  <a:pt x="154654" y="2614499"/>
                  <a:pt x="154307" y="2613294"/>
                </a:cubicBezTo>
                <a:cubicBezTo>
                  <a:pt x="153960" y="2612090"/>
                  <a:pt x="153423" y="2611053"/>
                  <a:pt x="152696" y="2610185"/>
                </a:cubicBezTo>
                <a:cubicBezTo>
                  <a:pt x="151969" y="2609317"/>
                  <a:pt x="151062" y="2608639"/>
                  <a:pt x="149977" y="2608151"/>
                </a:cubicBezTo>
                <a:cubicBezTo>
                  <a:pt x="148892" y="2607662"/>
                  <a:pt x="147633" y="2607418"/>
                  <a:pt x="146201" y="2607418"/>
                </a:cubicBezTo>
                <a:close/>
                <a:moveTo>
                  <a:pt x="488580" y="2607158"/>
                </a:moveTo>
                <a:cubicBezTo>
                  <a:pt x="487451" y="2607158"/>
                  <a:pt x="486447" y="2607353"/>
                  <a:pt x="485568" y="2607744"/>
                </a:cubicBezTo>
                <a:cubicBezTo>
                  <a:pt x="484689" y="2608134"/>
                  <a:pt x="483951" y="2608650"/>
                  <a:pt x="483354" y="2609290"/>
                </a:cubicBezTo>
                <a:cubicBezTo>
                  <a:pt x="482757" y="2609930"/>
                  <a:pt x="482302" y="2610674"/>
                  <a:pt x="481987" y="2611520"/>
                </a:cubicBezTo>
                <a:cubicBezTo>
                  <a:pt x="481672" y="2612367"/>
                  <a:pt x="481515" y="2613246"/>
                  <a:pt x="481515" y="2614157"/>
                </a:cubicBezTo>
                <a:cubicBezTo>
                  <a:pt x="481515" y="2615199"/>
                  <a:pt x="481688" y="2616154"/>
                  <a:pt x="482036" y="2617022"/>
                </a:cubicBezTo>
                <a:cubicBezTo>
                  <a:pt x="482383" y="2617890"/>
                  <a:pt x="482871" y="2618628"/>
                  <a:pt x="483501" y="2619236"/>
                </a:cubicBezTo>
                <a:cubicBezTo>
                  <a:pt x="484130" y="2619844"/>
                  <a:pt x="484874" y="2620316"/>
                  <a:pt x="485731" y="2620652"/>
                </a:cubicBezTo>
                <a:cubicBezTo>
                  <a:pt x="486588" y="2620989"/>
                  <a:pt x="487538" y="2621157"/>
                  <a:pt x="488580" y="2621157"/>
                </a:cubicBezTo>
                <a:cubicBezTo>
                  <a:pt x="489708" y="2621157"/>
                  <a:pt x="490712" y="2620967"/>
                  <a:pt x="491591" y="2620587"/>
                </a:cubicBezTo>
                <a:cubicBezTo>
                  <a:pt x="492470" y="2620207"/>
                  <a:pt x="493208" y="2619692"/>
                  <a:pt x="493805" y="2619041"/>
                </a:cubicBezTo>
                <a:cubicBezTo>
                  <a:pt x="494402" y="2618389"/>
                  <a:pt x="494857" y="2617641"/>
                  <a:pt x="495172" y="2616794"/>
                </a:cubicBezTo>
                <a:cubicBezTo>
                  <a:pt x="495487" y="2615948"/>
                  <a:pt x="495644" y="2615069"/>
                  <a:pt x="495644" y="2614157"/>
                </a:cubicBezTo>
                <a:cubicBezTo>
                  <a:pt x="495644" y="2613115"/>
                  <a:pt x="495471" y="2612160"/>
                  <a:pt x="495123" y="2611292"/>
                </a:cubicBezTo>
                <a:cubicBezTo>
                  <a:pt x="494776" y="2610424"/>
                  <a:pt x="494288" y="2609686"/>
                  <a:pt x="493658" y="2609078"/>
                </a:cubicBezTo>
                <a:cubicBezTo>
                  <a:pt x="493029" y="2608471"/>
                  <a:pt x="492285" y="2607999"/>
                  <a:pt x="491428" y="2607662"/>
                </a:cubicBezTo>
                <a:cubicBezTo>
                  <a:pt x="490571" y="2607326"/>
                  <a:pt x="489621" y="2607158"/>
                  <a:pt x="488580" y="2607158"/>
                </a:cubicBezTo>
                <a:close/>
                <a:moveTo>
                  <a:pt x="515480" y="2603479"/>
                </a:moveTo>
                <a:lnTo>
                  <a:pt x="530879" y="2603479"/>
                </a:lnTo>
                <a:lnTo>
                  <a:pt x="530879" y="2631444"/>
                </a:lnTo>
                <a:lnTo>
                  <a:pt x="540614" y="2631444"/>
                </a:lnTo>
                <a:lnTo>
                  <a:pt x="540614" y="2636165"/>
                </a:lnTo>
                <a:lnTo>
                  <a:pt x="514406" y="2636165"/>
                </a:lnTo>
                <a:lnTo>
                  <a:pt x="514406" y="2631444"/>
                </a:lnTo>
                <a:lnTo>
                  <a:pt x="525149" y="2631444"/>
                </a:lnTo>
                <a:lnTo>
                  <a:pt x="525149" y="2608167"/>
                </a:lnTo>
                <a:lnTo>
                  <a:pt x="515480" y="2608167"/>
                </a:lnTo>
                <a:close/>
                <a:moveTo>
                  <a:pt x="304465" y="2603479"/>
                </a:moveTo>
                <a:lnTo>
                  <a:pt x="310130" y="2603479"/>
                </a:lnTo>
                <a:lnTo>
                  <a:pt x="310130" y="2624380"/>
                </a:lnTo>
                <a:cubicBezTo>
                  <a:pt x="310130" y="2629393"/>
                  <a:pt x="312019" y="2631900"/>
                  <a:pt x="315795" y="2631900"/>
                </a:cubicBezTo>
                <a:cubicBezTo>
                  <a:pt x="316490" y="2631900"/>
                  <a:pt x="317168" y="2631797"/>
                  <a:pt x="317830" y="2631591"/>
                </a:cubicBezTo>
                <a:cubicBezTo>
                  <a:pt x="318492" y="2631385"/>
                  <a:pt x="319186" y="2631027"/>
                  <a:pt x="319913" y="2630517"/>
                </a:cubicBezTo>
                <a:cubicBezTo>
                  <a:pt x="320640" y="2630007"/>
                  <a:pt x="321422" y="2629317"/>
                  <a:pt x="322257" y="2628449"/>
                </a:cubicBezTo>
                <a:cubicBezTo>
                  <a:pt x="323093" y="2627581"/>
                  <a:pt x="324032" y="2626485"/>
                  <a:pt x="325074" y="2625161"/>
                </a:cubicBezTo>
                <a:lnTo>
                  <a:pt x="325074" y="2603479"/>
                </a:lnTo>
                <a:lnTo>
                  <a:pt x="330738" y="2603479"/>
                </a:lnTo>
                <a:lnTo>
                  <a:pt x="330738" y="2636165"/>
                </a:lnTo>
                <a:lnTo>
                  <a:pt x="325660" y="2636165"/>
                </a:lnTo>
                <a:lnTo>
                  <a:pt x="325464" y="2630891"/>
                </a:lnTo>
                <a:cubicBezTo>
                  <a:pt x="324488" y="2632020"/>
                  <a:pt x="323560" y="2632958"/>
                  <a:pt x="322681" y="2633707"/>
                </a:cubicBezTo>
                <a:cubicBezTo>
                  <a:pt x="321802" y="2634456"/>
                  <a:pt x="320928" y="2635058"/>
                  <a:pt x="320060" y="2635514"/>
                </a:cubicBezTo>
                <a:cubicBezTo>
                  <a:pt x="319192" y="2635970"/>
                  <a:pt x="318318" y="2636290"/>
                  <a:pt x="317439" y="2636474"/>
                </a:cubicBezTo>
                <a:cubicBezTo>
                  <a:pt x="316560" y="2636659"/>
                  <a:pt x="315632" y="2636751"/>
                  <a:pt x="314656" y="2636751"/>
                </a:cubicBezTo>
                <a:cubicBezTo>
                  <a:pt x="311291" y="2636751"/>
                  <a:pt x="308752" y="2635764"/>
                  <a:pt x="307037" y="2633789"/>
                </a:cubicBezTo>
                <a:cubicBezTo>
                  <a:pt x="305323" y="2631813"/>
                  <a:pt x="304465" y="2628829"/>
                  <a:pt x="304465" y="2624836"/>
                </a:cubicBezTo>
                <a:close/>
                <a:moveTo>
                  <a:pt x="234730" y="2603479"/>
                </a:moveTo>
                <a:lnTo>
                  <a:pt x="241176" y="2603479"/>
                </a:lnTo>
                <a:lnTo>
                  <a:pt x="249446" y="2625096"/>
                </a:lnTo>
                <a:lnTo>
                  <a:pt x="251106" y="2630175"/>
                </a:lnTo>
                <a:lnTo>
                  <a:pt x="252994" y="2624966"/>
                </a:lnTo>
                <a:lnTo>
                  <a:pt x="260645" y="2603479"/>
                </a:lnTo>
                <a:lnTo>
                  <a:pt x="266863" y="2603479"/>
                </a:lnTo>
                <a:lnTo>
                  <a:pt x="255729" y="2632714"/>
                </a:lnTo>
                <a:cubicBezTo>
                  <a:pt x="254579" y="2635688"/>
                  <a:pt x="253390" y="2638249"/>
                  <a:pt x="252164" y="2640397"/>
                </a:cubicBezTo>
                <a:cubicBezTo>
                  <a:pt x="250938" y="2642546"/>
                  <a:pt x="249598" y="2644310"/>
                  <a:pt x="248143" y="2645688"/>
                </a:cubicBezTo>
                <a:cubicBezTo>
                  <a:pt x="246689" y="2647066"/>
                  <a:pt x="245094" y="2648081"/>
                  <a:pt x="243357" y="2648732"/>
                </a:cubicBezTo>
                <a:cubicBezTo>
                  <a:pt x="241621" y="2649383"/>
                  <a:pt x="239679" y="2649708"/>
                  <a:pt x="237530" y="2649708"/>
                </a:cubicBezTo>
                <a:cubicBezTo>
                  <a:pt x="236966" y="2649708"/>
                  <a:pt x="236456" y="2649698"/>
                  <a:pt x="236000" y="2649676"/>
                </a:cubicBezTo>
                <a:cubicBezTo>
                  <a:pt x="235544" y="2649654"/>
                  <a:pt x="235045" y="2649622"/>
                  <a:pt x="234502" y="2649578"/>
                </a:cubicBezTo>
                <a:lnTo>
                  <a:pt x="234502" y="2644434"/>
                </a:lnTo>
                <a:cubicBezTo>
                  <a:pt x="234980" y="2644500"/>
                  <a:pt x="235501" y="2644559"/>
                  <a:pt x="236065" y="2644613"/>
                </a:cubicBezTo>
                <a:cubicBezTo>
                  <a:pt x="236629" y="2644668"/>
                  <a:pt x="237226" y="2644695"/>
                  <a:pt x="237856" y="2644695"/>
                </a:cubicBezTo>
                <a:cubicBezTo>
                  <a:pt x="238897" y="2644695"/>
                  <a:pt x="239869" y="2644543"/>
                  <a:pt x="240769" y="2644239"/>
                </a:cubicBezTo>
                <a:cubicBezTo>
                  <a:pt x="241670" y="2643935"/>
                  <a:pt x="242522" y="2643441"/>
                  <a:pt x="243325" y="2642758"/>
                </a:cubicBezTo>
                <a:cubicBezTo>
                  <a:pt x="244128" y="2642074"/>
                  <a:pt x="244899" y="2641190"/>
                  <a:pt x="245637" y="2640104"/>
                </a:cubicBezTo>
                <a:cubicBezTo>
                  <a:pt x="246374" y="2639019"/>
                  <a:pt x="247091" y="2637706"/>
                  <a:pt x="247785" y="2636165"/>
                </a:cubicBezTo>
                <a:close/>
                <a:moveTo>
                  <a:pt x="1089110" y="2602893"/>
                </a:moveTo>
                <a:cubicBezTo>
                  <a:pt x="1089783" y="2602893"/>
                  <a:pt x="1090423" y="2603028"/>
                  <a:pt x="1091031" y="2603300"/>
                </a:cubicBezTo>
                <a:cubicBezTo>
                  <a:pt x="1091639" y="2603571"/>
                  <a:pt x="1092170" y="2603935"/>
                  <a:pt x="1092626" y="2604390"/>
                </a:cubicBezTo>
                <a:cubicBezTo>
                  <a:pt x="1093082" y="2604846"/>
                  <a:pt x="1093446" y="2605378"/>
                  <a:pt x="1093717" y="2605986"/>
                </a:cubicBezTo>
                <a:cubicBezTo>
                  <a:pt x="1093988" y="2606593"/>
                  <a:pt x="1094124" y="2607234"/>
                  <a:pt x="1094124" y="2607906"/>
                </a:cubicBezTo>
                <a:cubicBezTo>
                  <a:pt x="1094124" y="2608601"/>
                  <a:pt x="1093988" y="2609247"/>
                  <a:pt x="1093717" y="2609843"/>
                </a:cubicBezTo>
                <a:cubicBezTo>
                  <a:pt x="1093446" y="2610440"/>
                  <a:pt x="1093082" y="2610967"/>
                  <a:pt x="1092626" y="2611422"/>
                </a:cubicBezTo>
                <a:cubicBezTo>
                  <a:pt x="1092170" y="2611878"/>
                  <a:pt x="1091639" y="2612236"/>
                  <a:pt x="1091031" y="2612497"/>
                </a:cubicBezTo>
                <a:cubicBezTo>
                  <a:pt x="1090423" y="2612757"/>
                  <a:pt x="1089783" y="2612887"/>
                  <a:pt x="1089110" y="2612887"/>
                </a:cubicBezTo>
                <a:cubicBezTo>
                  <a:pt x="1088416" y="2612887"/>
                  <a:pt x="1087770" y="2612757"/>
                  <a:pt x="1087173" y="2612497"/>
                </a:cubicBezTo>
                <a:cubicBezTo>
                  <a:pt x="1086576" y="2612236"/>
                  <a:pt x="1086050" y="2611878"/>
                  <a:pt x="1085594" y="2611422"/>
                </a:cubicBezTo>
                <a:cubicBezTo>
                  <a:pt x="1085138" y="2610967"/>
                  <a:pt x="1084780" y="2610440"/>
                  <a:pt x="1084520" y="2609843"/>
                </a:cubicBezTo>
                <a:cubicBezTo>
                  <a:pt x="1084259" y="2609247"/>
                  <a:pt x="1084129" y="2608601"/>
                  <a:pt x="1084129" y="2607906"/>
                </a:cubicBezTo>
                <a:cubicBezTo>
                  <a:pt x="1084129" y="2607234"/>
                  <a:pt x="1084259" y="2606593"/>
                  <a:pt x="1084520" y="2605986"/>
                </a:cubicBezTo>
                <a:cubicBezTo>
                  <a:pt x="1084780" y="2605378"/>
                  <a:pt x="1085138" y="2604846"/>
                  <a:pt x="1085594" y="2604390"/>
                </a:cubicBezTo>
                <a:cubicBezTo>
                  <a:pt x="1086050" y="2603935"/>
                  <a:pt x="1086576" y="2603571"/>
                  <a:pt x="1087173" y="2603300"/>
                </a:cubicBezTo>
                <a:cubicBezTo>
                  <a:pt x="1087770" y="2603028"/>
                  <a:pt x="1088416" y="2602893"/>
                  <a:pt x="1089110" y="2602893"/>
                </a:cubicBezTo>
                <a:close/>
                <a:moveTo>
                  <a:pt x="951184" y="2602893"/>
                </a:moveTo>
                <a:cubicBezTo>
                  <a:pt x="954570" y="2602893"/>
                  <a:pt x="957136" y="2603989"/>
                  <a:pt x="958883" y="2606181"/>
                </a:cubicBezTo>
                <a:cubicBezTo>
                  <a:pt x="960630" y="2608373"/>
                  <a:pt x="961439" y="2611629"/>
                  <a:pt x="961309" y="2615948"/>
                </a:cubicBezTo>
                <a:lnTo>
                  <a:pt x="955579" y="2615948"/>
                </a:lnTo>
                <a:cubicBezTo>
                  <a:pt x="955644" y="2613083"/>
                  <a:pt x="955226" y="2611005"/>
                  <a:pt x="954325" y="2609713"/>
                </a:cubicBezTo>
                <a:cubicBezTo>
                  <a:pt x="953425" y="2608422"/>
                  <a:pt x="952106" y="2607776"/>
                  <a:pt x="950370" y="2607776"/>
                </a:cubicBezTo>
                <a:cubicBezTo>
                  <a:pt x="949610" y="2607776"/>
                  <a:pt x="948845" y="2607912"/>
                  <a:pt x="948075" y="2608183"/>
                </a:cubicBezTo>
                <a:cubicBezTo>
                  <a:pt x="947304" y="2608454"/>
                  <a:pt x="946512" y="2608889"/>
                  <a:pt x="945698" y="2609485"/>
                </a:cubicBezTo>
                <a:cubicBezTo>
                  <a:pt x="944884" y="2610082"/>
                  <a:pt x="944021" y="2610847"/>
                  <a:pt x="943110" y="2611781"/>
                </a:cubicBezTo>
                <a:cubicBezTo>
                  <a:pt x="942198" y="2612714"/>
                  <a:pt x="941222" y="2613842"/>
                  <a:pt x="940180" y="2615166"/>
                </a:cubicBezTo>
                <a:lnTo>
                  <a:pt x="940180" y="2636165"/>
                </a:lnTo>
                <a:lnTo>
                  <a:pt x="934450" y="2636165"/>
                </a:lnTo>
                <a:lnTo>
                  <a:pt x="934450" y="2603479"/>
                </a:lnTo>
                <a:lnTo>
                  <a:pt x="939626" y="2603479"/>
                </a:lnTo>
                <a:lnTo>
                  <a:pt x="939789" y="2609502"/>
                </a:lnTo>
                <a:cubicBezTo>
                  <a:pt x="941721" y="2607179"/>
                  <a:pt x="943625" y="2605497"/>
                  <a:pt x="945503" y="2604455"/>
                </a:cubicBezTo>
                <a:cubicBezTo>
                  <a:pt x="947380" y="2603414"/>
                  <a:pt x="949274" y="2602893"/>
                  <a:pt x="951184" y="2602893"/>
                </a:cubicBezTo>
                <a:close/>
                <a:moveTo>
                  <a:pt x="908461" y="2602893"/>
                </a:moveTo>
                <a:cubicBezTo>
                  <a:pt x="910740" y="2602893"/>
                  <a:pt x="912758" y="2603251"/>
                  <a:pt x="914516" y="2603967"/>
                </a:cubicBezTo>
                <a:cubicBezTo>
                  <a:pt x="916274" y="2604683"/>
                  <a:pt x="917756" y="2605698"/>
                  <a:pt x="918960" y="2607011"/>
                </a:cubicBezTo>
                <a:cubicBezTo>
                  <a:pt x="920165" y="2608324"/>
                  <a:pt x="921076" y="2609919"/>
                  <a:pt x="921695" y="2611797"/>
                </a:cubicBezTo>
                <a:cubicBezTo>
                  <a:pt x="922313" y="2613674"/>
                  <a:pt x="922623" y="2615774"/>
                  <a:pt x="922623" y="2618096"/>
                </a:cubicBezTo>
                <a:cubicBezTo>
                  <a:pt x="922623" y="2618900"/>
                  <a:pt x="922612" y="2619572"/>
                  <a:pt x="922590" y="2620115"/>
                </a:cubicBezTo>
                <a:cubicBezTo>
                  <a:pt x="922568" y="2620658"/>
                  <a:pt x="922536" y="2621168"/>
                  <a:pt x="922492" y="2621645"/>
                </a:cubicBezTo>
                <a:lnTo>
                  <a:pt x="899540" y="2621645"/>
                </a:lnTo>
                <a:cubicBezTo>
                  <a:pt x="899540" y="2624988"/>
                  <a:pt x="900474" y="2627554"/>
                  <a:pt x="902340" y="2629345"/>
                </a:cubicBezTo>
                <a:cubicBezTo>
                  <a:pt x="904207" y="2631135"/>
                  <a:pt x="906898" y="2632030"/>
                  <a:pt x="910414" y="2632030"/>
                </a:cubicBezTo>
                <a:cubicBezTo>
                  <a:pt x="911369" y="2632030"/>
                  <a:pt x="912324" y="2631993"/>
                  <a:pt x="913279" y="2631917"/>
                </a:cubicBezTo>
                <a:cubicBezTo>
                  <a:pt x="914234" y="2631841"/>
                  <a:pt x="915156" y="2631737"/>
                  <a:pt x="916046" y="2631607"/>
                </a:cubicBezTo>
                <a:cubicBezTo>
                  <a:pt x="916936" y="2631477"/>
                  <a:pt x="917788" y="2631331"/>
                  <a:pt x="918602" y="2631168"/>
                </a:cubicBezTo>
                <a:cubicBezTo>
                  <a:pt x="919416" y="2631005"/>
                  <a:pt x="920170" y="2630826"/>
                  <a:pt x="920865" y="2630631"/>
                </a:cubicBezTo>
                <a:lnTo>
                  <a:pt x="920865" y="2635286"/>
                </a:lnTo>
                <a:cubicBezTo>
                  <a:pt x="919324" y="2635720"/>
                  <a:pt x="917582" y="2636073"/>
                  <a:pt x="915639" y="2636344"/>
                </a:cubicBezTo>
                <a:cubicBezTo>
                  <a:pt x="913697" y="2636615"/>
                  <a:pt x="911684" y="2636751"/>
                  <a:pt x="909600" y="2636751"/>
                </a:cubicBezTo>
                <a:cubicBezTo>
                  <a:pt x="906800" y="2636751"/>
                  <a:pt x="904391" y="2636371"/>
                  <a:pt x="902373" y="2635612"/>
                </a:cubicBezTo>
                <a:cubicBezTo>
                  <a:pt x="900354" y="2634852"/>
                  <a:pt x="898699" y="2633751"/>
                  <a:pt x="897408" y="2632307"/>
                </a:cubicBezTo>
                <a:cubicBezTo>
                  <a:pt x="896117" y="2630864"/>
                  <a:pt x="895162" y="2629095"/>
                  <a:pt x="894543" y="2627001"/>
                </a:cubicBezTo>
                <a:cubicBezTo>
                  <a:pt x="893924" y="2624906"/>
                  <a:pt x="893615" y="2622535"/>
                  <a:pt x="893615" y="2619887"/>
                </a:cubicBezTo>
                <a:cubicBezTo>
                  <a:pt x="893615" y="2617586"/>
                  <a:pt x="893946" y="2615411"/>
                  <a:pt x="894608" y="2613360"/>
                </a:cubicBezTo>
                <a:cubicBezTo>
                  <a:pt x="895270" y="2611309"/>
                  <a:pt x="896236" y="2609507"/>
                  <a:pt x="897506" y="2607955"/>
                </a:cubicBezTo>
                <a:cubicBezTo>
                  <a:pt x="898775" y="2606403"/>
                  <a:pt x="900333" y="2605172"/>
                  <a:pt x="902177" y="2604260"/>
                </a:cubicBezTo>
                <a:cubicBezTo>
                  <a:pt x="904022" y="2603349"/>
                  <a:pt x="906117" y="2602893"/>
                  <a:pt x="908461" y="2602893"/>
                </a:cubicBezTo>
                <a:close/>
                <a:moveTo>
                  <a:pt x="841786" y="2602893"/>
                </a:moveTo>
                <a:cubicBezTo>
                  <a:pt x="844130" y="2602893"/>
                  <a:pt x="846230" y="2603256"/>
                  <a:pt x="848085" y="2603983"/>
                </a:cubicBezTo>
                <a:cubicBezTo>
                  <a:pt x="849941" y="2604710"/>
                  <a:pt x="851515" y="2605774"/>
                  <a:pt x="852806" y="2607174"/>
                </a:cubicBezTo>
                <a:cubicBezTo>
                  <a:pt x="854097" y="2608574"/>
                  <a:pt x="855085" y="2610316"/>
                  <a:pt x="855769" y="2612399"/>
                </a:cubicBezTo>
                <a:cubicBezTo>
                  <a:pt x="856452" y="2614483"/>
                  <a:pt x="856794" y="2616870"/>
                  <a:pt x="856794" y="2619561"/>
                </a:cubicBezTo>
                <a:cubicBezTo>
                  <a:pt x="856794" y="2622101"/>
                  <a:pt x="856436" y="2624429"/>
                  <a:pt x="855720" y="2626545"/>
                </a:cubicBezTo>
                <a:cubicBezTo>
                  <a:pt x="855004" y="2628661"/>
                  <a:pt x="853973" y="2630473"/>
                  <a:pt x="852627" y="2631982"/>
                </a:cubicBezTo>
                <a:cubicBezTo>
                  <a:pt x="851282" y="2633490"/>
                  <a:pt x="849643" y="2634662"/>
                  <a:pt x="847711" y="2635498"/>
                </a:cubicBezTo>
                <a:cubicBezTo>
                  <a:pt x="845780" y="2636333"/>
                  <a:pt x="843587" y="2636751"/>
                  <a:pt x="841135" y="2636751"/>
                </a:cubicBezTo>
                <a:cubicBezTo>
                  <a:pt x="838791" y="2636751"/>
                  <a:pt x="836691" y="2636388"/>
                  <a:pt x="834835" y="2635661"/>
                </a:cubicBezTo>
                <a:cubicBezTo>
                  <a:pt x="832980" y="2634933"/>
                  <a:pt x="831406" y="2633864"/>
                  <a:pt x="830115" y="2632454"/>
                </a:cubicBezTo>
                <a:cubicBezTo>
                  <a:pt x="828823" y="2631043"/>
                  <a:pt x="827836" y="2629296"/>
                  <a:pt x="827152" y="2627212"/>
                </a:cubicBezTo>
                <a:cubicBezTo>
                  <a:pt x="826468" y="2625129"/>
                  <a:pt x="826126" y="2622730"/>
                  <a:pt x="826126" y="2620017"/>
                </a:cubicBezTo>
                <a:cubicBezTo>
                  <a:pt x="826126" y="2617478"/>
                  <a:pt x="826485" y="2615161"/>
                  <a:pt x="827201" y="2613067"/>
                </a:cubicBezTo>
                <a:cubicBezTo>
                  <a:pt x="827917" y="2610972"/>
                  <a:pt x="828948" y="2609171"/>
                  <a:pt x="830294" y="2607662"/>
                </a:cubicBezTo>
                <a:cubicBezTo>
                  <a:pt x="831639" y="2606154"/>
                  <a:pt x="833278" y="2604982"/>
                  <a:pt x="835210" y="2604146"/>
                </a:cubicBezTo>
                <a:cubicBezTo>
                  <a:pt x="837141" y="2603311"/>
                  <a:pt x="839333" y="2602893"/>
                  <a:pt x="841786" y="2602893"/>
                </a:cubicBezTo>
                <a:close/>
                <a:moveTo>
                  <a:pt x="674959" y="2602893"/>
                </a:moveTo>
                <a:cubicBezTo>
                  <a:pt x="678345" y="2602893"/>
                  <a:pt x="680911" y="2603989"/>
                  <a:pt x="682659" y="2606181"/>
                </a:cubicBezTo>
                <a:lnTo>
                  <a:pt x="684824" y="2614901"/>
                </a:lnTo>
                <a:lnTo>
                  <a:pt x="685058" y="2613360"/>
                </a:lnTo>
                <a:cubicBezTo>
                  <a:pt x="685720" y="2611309"/>
                  <a:pt x="686686" y="2609507"/>
                  <a:pt x="687956" y="2607955"/>
                </a:cubicBezTo>
                <a:cubicBezTo>
                  <a:pt x="689225" y="2606403"/>
                  <a:pt x="690783" y="2605172"/>
                  <a:pt x="692628" y="2604260"/>
                </a:cubicBezTo>
                <a:cubicBezTo>
                  <a:pt x="694472" y="2603349"/>
                  <a:pt x="696567" y="2602893"/>
                  <a:pt x="698911" y="2602893"/>
                </a:cubicBezTo>
                <a:cubicBezTo>
                  <a:pt x="701190" y="2602893"/>
                  <a:pt x="703209" y="2603251"/>
                  <a:pt x="704967" y="2603967"/>
                </a:cubicBezTo>
                <a:cubicBezTo>
                  <a:pt x="706724" y="2604683"/>
                  <a:pt x="708206" y="2605698"/>
                  <a:pt x="709410" y="2607011"/>
                </a:cubicBezTo>
                <a:cubicBezTo>
                  <a:pt x="710615" y="2608324"/>
                  <a:pt x="711527" y="2609919"/>
                  <a:pt x="712145" y="2611797"/>
                </a:cubicBezTo>
                <a:cubicBezTo>
                  <a:pt x="712764" y="2613674"/>
                  <a:pt x="713073" y="2615774"/>
                  <a:pt x="713073" y="2618096"/>
                </a:cubicBezTo>
                <a:cubicBezTo>
                  <a:pt x="713073" y="2618900"/>
                  <a:pt x="713062" y="2619572"/>
                  <a:pt x="713040" y="2620115"/>
                </a:cubicBezTo>
                <a:cubicBezTo>
                  <a:pt x="713019" y="2620658"/>
                  <a:pt x="712986" y="2621168"/>
                  <a:pt x="712943" y="2621645"/>
                </a:cubicBezTo>
                <a:lnTo>
                  <a:pt x="689991" y="2621645"/>
                </a:lnTo>
                <a:cubicBezTo>
                  <a:pt x="689991" y="2624988"/>
                  <a:pt x="690924" y="2627554"/>
                  <a:pt x="692790" y="2629345"/>
                </a:cubicBezTo>
                <a:cubicBezTo>
                  <a:pt x="694657" y="2631135"/>
                  <a:pt x="697348" y="2632030"/>
                  <a:pt x="700864" y="2632030"/>
                </a:cubicBezTo>
                <a:cubicBezTo>
                  <a:pt x="701819" y="2632030"/>
                  <a:pt x="702774" y="2631993"/>
                  <a:pt x="703729" y="2631917"/>
                </a:cubicBezTo>
                <a:cubicBezTo>
                  <a:pt x="704684" y="2631841"/>
                  <a:pt x="705607" y="2631737"/>
                  <a:pt x="706497" y="2631607"/>
                </a:cubicBezTo>
                <a:cubicBezTo>
                  <a:pt x="707387" y="2631477"/>
                  <a:pt x="708238" y="2631331"/>
                  <a:pt x="709052" y="2631168"/>
                </a:cubicBezTo>
                <a:cubicBezTo>
                  <a:pt x="709866" y="2631005"/>
                  <a:pt x="710620" y="2630826"/>
                  <a:pt x="711315" y="2630631"/>
                </a:cubicBezTo>
                <a:lnTo>
                  <a:pt x="711315" y="2635286"/>
                </a:lnTo>
                <a:cubicBezTo>
                  <a:pt x="709774" y="2635720"/>
                  <a:pt x="708032" y="2636073"/>
                  <a:pt x="706089" y="2636344"/>
                </a:cubicBezTo>
                <a:cubicBezTo>
                  <a:pt x="704147" y="2636615"/>
                  <a:pt x="702134" y="2636751"/>
                  <a:pt x="700050" y="2636751"/>
                </a:cubicBezTo>
                <a:cubicBezTo>
                  <a:pt x="697250" y="2636751"/>
                  <a:pt x="694841" y="2636371"/>
                  <a:pt x="692823" y="2635612"/>
                </a:cubicBezTo>
                <a:cubicBezTo>
                  <a:pt x="690804" y="2634852"/>
                  <a:pt x="689150" y="2633751"/>
                  <a:pt x="687858" y="2632307"/>
                </a:cubicBezTo>
                <a:cubicBezTo>
                  <a:pt x="686567" y="2630864"/>
                  <a:pt x="685612" y="2629095"/>
                  <a:pt x="684993" y="2627001"/>
                </a:cubicBezTo>
                <a:cubicBezTo>
                  <a:pt x="684374" y="2624906"/>
                  <a:pt x="684065" y="2622535"/>
                  <a:pt x="684065" y="2619887"/>
                </a:cubicBezTo>
                <a:lnTo>
                  <a:pt x="684665" y="2615948"/>
                </a:lnTo>
                <a:lnTo>
                  <a:pt x="679354" y="2615948"/>
                </a:lnTo>
                <a:cubicBezTo>
                  <a:pt x="679419" y="2613083"/>
                  <a:pt x="679001" y="2611005"/>
                  <a:pt x="678100" y="2609713"/>
                </a:cubicBezTo>
                <a:cubicBezTo>
                  <a:pt x="677200" y="2608422"/>
                  <a:pt x="675881" y="2607776"/>
                  <a:pt x="674145" y="2607776"/>
                </a:cubicBezTo>
                <a:cubicBezTo>
                  <a:pt x="673385" y="2607776"/>
                  <a:pt x="672620" y="2607912"/>
                  <a:pt x="671850" y="2608183"/>
                </a:cubicBezTo>
                <a:cubicBezTo>
                  <a:pt x="671079" y="2608454"/>
                  <a:pt x="670287" y="2608889"/>
                  <a:pt x="669473" y="2609485"/>
                </a:cubicBezTo>
                <a:cubicBezTo>
                  <a:pt x="668659" y="2610082"/>
                  <a:pt x="667796" y="2610847"/>
                  <a:pt x="666885" y="2611781"/>
                </a:cubicBezTo>
                <a:cubicBezTo>
                  <a:pt x="665973" y="2612714"/>
                  <a:pt x="664997" y="2613842"/>
                  <a:pt x="663955" y="2615166"/>
                </a:cubicBezTo>
                <a:lnTo>
                  <a:pt x="663955" y="2636165"/>
                </a:lnTo>
                <a:lnTo>
                  <a:pt x="658225" y="2636165"/>
                </a:lnTo>
                <a:lnTo>
                  <a:pt x="658225" y="2603479"/>
                </a:lnTo>
                <a:lnTo>
                  <a:pt x="663401" y="2603479"/>
                </a:lnTo>
                <a:lnTo>
                  <a:pt x="663564" y="2609502"/>
                </a:lnTo>
                <a:cubicBezTo>
                  <a:pt x="665496" y="2607179"/>
                  <a:pt x="667401" y="2605497"/>
                  <a:pt x="669278" y="2604455"/>
                </a:cubicBezTo>
                <a:cubicBezTo>
                  <a:pt x="671155" y="2603414"/>
                  <a:pt x="673049" y="2602893"/>
                  <a:pt x="674959" y="2602893"/>
                </a:cubicBezTo>
                <a:close/>
                <a:moveTo>
                  <a:pt x="632236" y="2602893"/>
                </a:moveTo>
                <a:cubicBezTo>
                  <a:pt x="634515" y="2602893"/>
                  <a:pt x="636534" y="2603251"/>
                  <a:pt x="638291" y="2603967"/>
                </a:cubicBezTo>
                <a:cubicBezTo>
                  <a:pt x="640049" y="2604683"/>
                  <a:pt x="641531" y="2605698"/>
                  <a:pt x="642735" y="2607011"/>
                </a:cubicBezTo>
                <a:cubicBezTo>
                  <a:pt x="643940" y="2608324"/>
                  <a:pt x="644852" y="2609919"/>
                  <a:pt x="645470" y="2611797"/>
                </a:cubicBezTo>
                <a:cubicBezTo>
                  <a:pt x="646089" y="2613674"/>
                  <a:pt x="646398" y="2615774"/>
                  <a:pt x="646398" y="2618096"/>
                </a:cubicBezTo>
                <a:cubicBezTo>
                  <a:pt x="646398" y="2618900"/>
                  <a:pt x="646387" y="2619572"/>
                  <a:pt x="646365" y="2620115"/>
                </a:cubicBezTo>
                <a:cubicBezTo>
                  <a:pt x="646344" y="2620658"/>
                  <a:pt x="646311" y="2621168"/>
                  <a:pt x="646268" y="2621645"/>
                </a:cubicBezTo>
                <a:lnTo>
                  <a:pt x="623316" y="2621645"/>
                </a:lnTo>
                <a:cubicBezTo>
                  <a:pt x="623316" y="2624988"/>
                  <a:pt x="624249" y="2627554"/>
                  <a:pt x="626115" y="2629345"/>
                </a:cubicBezTo>
                <a:cubicBezTo>
                  <a:pt x="627982" y="2631135"/>
                  <a:pt x="630673" y="2632030"/>
                  <a:pt x="634189" y="2632030"/>
                </a:cubicBezTo>
                <a:cubicBezTo>
                  <a:pt x="635144" y="2632030"/>
                  <a:pt x="636099" y="2631993"/>
                  <a:pt x="637054" y="2631917"/>
                </a:cubicBezTo>
                <a:cubicBezTo>
                  <a:pt x="638009" y="2631841"/>
                  <a:pt x="638932" y="2631737"/>
                  <a:pt x="639822" y="2631607"/>
                </a:cubicBezTo>
                <a:cubicBezTo>
                  <a:pt x="640711" y="2631477"/>
                  <a:pt x="641563" y="2631331"/>
                  <a:pt x="642377" y="2631168"/>
                </a:cubicBezTo>
                <a:cubicBezTo>
                  <a:pt x="643191" y="2631005"/>
                  <a:pt x="643945" y="2630826"/>
                  <a:pt x="644640" y="2630631"/>
                </a:cubicBezTo>
                <a:lnTo>
                  <a:pt x="644640" y="2635286"/>
                </a:lnTo>
                <a:cubicBezTo>
                  <a:pt x="643099" y="2635720"/>
                  <a:pt x="641357" y="2636073"/>
                  <a:pt x="639415" y="2636344"/>
                </a:cubicBezTo>
                <a:cubicBezTo>
                  <a:pt x="637472" y="2636615"/>
                  <a:pt x="635459" y="2636751"/>
                  <a:pt x="633375" y="2636751"/>
                </a:cubicBezTo>
                <a:cubicBezTo>
                  <a:pt x="630576" y="2636751"/>
                  <a:pt x="628167" y="2636371"/>
                  <a:pt x="626148" y="2635612"/>
                </a:cubicBezTo>
                <a:cubicBezTo>
                  <a:pt x="624130" y="2634852"/>
                  <a:pt x="622475" y="2633751"/>
                  <a:pt x="621183" y="2632307"/>
                </a:cubicBezTo>
                <a:cubicBezTo>
                  <a:pt x="619892" y="2630864"/>
                  <a:pt x="618937" y="2629095"/>
                  <a:pt x="618318" y="2627001"/>
                </a:cubicBezTo>
                <a:cubicBezTo>
                  <a:pt x="617699" y="2624906"/>
                  <a:pt x="617390" y="2622535"/>
                  <a:pt x="617390" y="2619887"/>
                </a:cubicBezTo>
                <a:cubicBezTo>
                  <a:pt x="617390" y="2617586"/>
                  <a:pt x="617721" y="2615411"/>
                  <a:pt x="618383" y="2613360"/>
                </a:cubicBezTo>
                <a:cubicBezTo>
                  <a:pt x="619045" y="2611309"/>
                  <a:pt x="620011" y="2609507"/>
                  <a:pt x="621281" y="2607955"/>
                </a:cubicBezTo>
                <a:cubicBezTo>
                  <a:pt x="622550" y="2606403"/>
                  <a:pt x="624108" y="2605172"/>
                  <a:pt x="625953" y="2604260"/>
                </a:cubicBezTo>
                <a:cubicBezTo>
                  <a:pt x="627797" y="2603349"/>
                  <a:pt x="629892" y="2602893"/>
                  <a:pt x="632236" y="2602893"/>
                </a:cubicBezTo>
                <a:close/>
                <a:moveTo>
                  <a:pt x="566700" y="2602893"/>
                </a:moveTo>
                <a:cubicBezTo>
                  <a:pt x="567981" y="2602893"/>
                  <a:pt x="569402" y="2602963"/>
                  <a:pt x="570965" y="2603104"/>
                </a:cubicBezTo>
                <a:cubicBezTo>
                  <a:pt x="572528" y="2603245"/>
                  <a:pt x="574156" y="2603490"/>
                  <a:pt x="575849" y="2603837"/>
                </a:cubicBezTo>
                <a:lnTo>
                  <a:pt x="575849" y="2608883"/>
                </a:lnTo>
                <a:cubicBezTo>
                  <a:pt x="574069" y="2608449"/>
                  <a:pt x="572381" y="2608129"/>
                  <a:pt x="570786" y="2607923"/>
                </a:cubicBezTo>
                <a:cubicBezTo>
                  <a:pt x="569191" y="2607716"/>
                  <a:pt x="567807" y="2607613"/>
                  <a:pt x="566635" y="2607613"/>
                </a:cubicBezTo>
                <a:cubicBezTo>
                  <a:pt x="565224" y="2607613"/>
                  <a:pt x="564036" y="2607722"/>
                  <a:pt x="563071" y="2607939"/>
                </a:cubicBezTo>
                <a:cubicBezTo>
                  <a:pt x="562104" y="2608156"/>
                  <a:pt x="561323" y="2608454"/>
                  <a:pt x="560726" y="2608834"/>
                </a:cubicBezTo>
                <a:cubicBezTo>
                  <a:pt x="560130" y="2609214"/>
                  <a:pt x="559701" y="2609659"/>
                  <a:pt x="559440" y="2610169"/>
                </a:cubicBezTo>
                <a:cubicBezTo>
                  <a:pt x="559180" y="2610679"/>
                  <a:pt x="559050" y="2611227"/>
                  <a:pt x="559050" y="2611813"/>
                </a:cubicBezTo>
                <a:cubicBezTo>
                  <a:pt x="559050" y="2612399"/>
                  <a:pt x="559163" y="2612931"/>
                  <a:pt x="559392" y="2613408"/>
                </a:cubicBezTo>
                <a:cubicBezTo>
                  <a:pt x="559619" y="2613886"/>
                  <a:pt x="560043" y="2614347"/>
                  <a:pt x="560661" y="2614792"/>
                </a:cubicBezTo>
                <a:cubicBezTo>
                  <a:pt x="561280" y="2615237"/>
                  <a:pt x="562143" y="2615682"/>
                  <a:pt x="563249" y="2616127"/>
                </a:cubicBezTo>
                <a:cubicBezTo>
                  <a:pt x="564356" y="2616572"/>
                  <a:pt x="565800" y="2617055"/>
                  <a:pt x="567579" y="2617576"/>
                </a:cubicBezTo>
                <a:cubicBezTo>
                  <a:pt x="569511" y="2618140"/>
                  <a:pt x="571139" y="2618731"/>
                  <a:pt x="572463" y="2619350"/>
                </a:cubicBezTo>
                <a:cubicBezTo>
                  <a:pt x="573787" y="2619968"/>
                  <a:pt x="574861" y="2620658"/>
                  <a:pt x="575686" y="2621417"/>
                </a:cubicBezTo>
                <a:cubicBezTo>
                  <a:pt x="576511" y="2622177"/>
                  <a:pt x="577102" y="2623034"/>
                  <a:pt x="577460" y="2623989"/>
                </a:cubicBezTo>
                <a:cubicBezTo>
                  <a:pt x="577818" y="2624944"/>
                  <a:pt x="577997" y="2626029"/>
                  <a:pt x="577997" y="2627245"/>
                </a:cubicBezTo>
                <a:cubicBezTo>
                  <a:pt x="577997" y="2628395"/>
                  <a:pt x="577802" y="2629426"/>
                  <a:pt x="577411" y="2630338"/>
                </a:cubicBezTo>
                <a:cubicBezTo>
                  <a:pt x="577021" y="2631249"/>
                  <a:pt x="576489" y="2632058"/>
                  <a:pt x="575816" y="2632763"/>
                </a:cubicBezTo>
                <a:cubicBezTo>
                  <a:pt x="575143" y="2633468"/>
                  <a:pt x="574362" y="2634071"/>
                  <a:pt x="573472" y="2634570"/>
                </a:cubicBezTo>
                <a:cubicBezTo>
                  <a:pt x="572582" y="2635069"/>
                  <a:pt x="571633" y="2635481"/>
                  <a:pt x="570623" y="2635807"/>
                </a:cubicBezTo>
                <a:cubicBezTo>
                  <a:pt x="569614" y="2636133"/>
                  <a:pt x="568578" y="2636371"/>
                  <a:pt x="567514" y="2636523"/>
                </a:cubicBezTo>
                <a:cubicBezTo>
                  <a:pt x="566451" y="2636675"/>
                  <a:pt x="565409" y="2636751"/>
                  <a:pt x="564389" y="2636751"/>
                </a:cubicBezTo>
                <a:cubicBezTo>
                  <a:pt x="562175" y="2636751"/>
                  <a:pt x="560140" y="2636653"/>
                  <a:pt x="558285" y="2636458"/>
                </a:cubicBezTo>
                <a:cubicBezTo>
                  <a:pt x="556429" y="2636263"/>
                  <a:pt x="554611" y="2635948"/>
                  <a:pt x="552832" y="2635514"/>
                </a:cubicBezTo>
                <a:lnTo>
                  <a:pt x="552832" y="2630305"/>
                </a:lnTo>
                <a:cubicBezTo>
                  <a:pt x="554741" y="2630848"/>
                  <a:pt x="556641" y="2631260"/>
                  <a:pt x="558529" y="2631542"/>
                </a:cubicBezTo>
                <a:cubicBezTo>
                  <a:pt x="560417" y="2631824"/>
                  <a:pt x="562295" y="2631965"/>
                  <a:pt x="564161" y="2631965"/>
                </a:cubicBezTo>
                <a:cubicBezTo>
                  <a:pt x="566874" y="2631965"/>
                  <a:pt x="568882" y="2631596"/>
                  <a:pt x="570184" y="2630858"/>
                </a:cubicBezTo>
                <a:cubicBezTo>
                  <a:pt x="571486" y="2630121"/>
                  <a:pt x="572137" y="2629068"/>
                  <a:pt x="572137" y="2627701"/>
                </a:cubicBezTo>
                <a:cubicBezTo>
                  <a:pt x="572137" y="2627115"/>
                  <a:pt x="572034" y="2626588"/>
                  <a:pt x="571828" y="2626122"/>
                </a:cubicBezTo>
                <a:cubicBezTo>
                  <a:pt x="571622" y="2625655"/>
                  <a:pt x="571248" y="2625210"/>
                  <a:pt x="570705" y="2624787"/>
                </a:cubicBezTo>
                <a:cubicBezTo>
                  <a:pt x="570162" y="2624364"/>
                  <a:pt x="569321" y="2623924"/>
                  <a:pt x="568182" y="2623468"/>
                </a:cubicBezTo>
                <a:cubicBezTo>
                  <a:pt x="567042" y="2623012"/>
                  <a:pt x="565485" y="2622492"/>
                  <a:pt x="563510" y="2621906"/>
                </a:cubicBezTo>
                <a:cubicBezTo>
                  <a:pt x="562034" y="2621471"/>
                  <a:pt x="560672" y="2620978"/>
                  <a:pt x="559424" y="2620424"/>
                </a:cubicBezTo>
                <a:cubicBezTo>
                  <a:pt x="558176" y="2619871"/>
                  <a:pt x="557096" y="2619214"/>
                  <a:pt x="556185" y="2618455"/>
                </a:cubicBezTo>
                <a:cubicBezTo>
                  <a:pt x="555273" y="2617695"/>
                  <a:pt x="554557" y="2616805"/>
                  <a:pt x="554036" y="2615785"/>
                </a:cubicBezTo>
                <a:cubicBezTo>
                  <a:pt x="553515" y="2614765"/>
                  <a:pt x="553255" y="2613560"/>
                  <a:pt x="553255" y="2612171"/>
                </a:cubicBezTo>
                <a:cubicBezTo>
                  <a:pt x="553255" y="2611260"/>
                  <a:pt x="553466" y="2610261"/>
                  <a:pt x="553889" y="2609176"/>
                </a:cubicBezTo>
                <a:cubicBezTo>
                  <a:pt x="554313" y="2608091"/>
                  <a:pt x="555034" y="2607082"/>
                  <a:pt x="556055" y="2606148"/>
                </a:cubicBezTo>
                <a:cubicBezTo>
                  <a:pt x="557074" y="2605215"/>
                  <a:pt x="558453" y="2604439"/>
                  <a:pt x="560189" y="2603821"/>
                </a:cubicBezTo>
                <a:cubicBezTo>
                  <a:pt x="561925" y="2603202"/>
                  <a:pt x="564096" y="2602893"/>
                  <a:pt x="566700" y="2602893"/>
                </a:cubicBezTo>
                <a:close/>
                <a:moveTo>
                  <a:pt x="488580" y="2602893"/>
                </a:moveTo>
                <a:cubicBezTo>
                  <a:pt x="489383" y="2602893"/>
                  <a:pt x="490153" y="2602947"/>
                  <a:pt x="490891" y="2603056"/>
                </a:cubicBezTo>
                <a:cubicBezTo>
                  <a:pt x="491629" y="2603164"/>
                  <a:pt x="492280" y="2603305"/>
                  <a:pt x="492844" y="2603479"/>
                </a:cubicBezTo>
                <a:lnTo>
                  <a:pt x="504695" y="2603479"/>
                </a:lnTo>
                <a:lnTo>
                  <a:pt x="504695" y="2608102"/>
                </a:lnTo>
                <a:lnTo>
                  <a:pt x="499453" y="2608102"/>
                </a:lnTo>
                <a:cubicBezTo>
                  <a:pt x="500061" y="2608861"/>
                  <a:pt x="500533" y="2609746"/>
                  <a:pt x="500869" y="2610755"/>
                </a:cubicBezTo>
                <a:cubicBezTo>
                  <a:pt x="501206" y="2611764"/>
                  <a:pt x="501374" y="2612855"/>
                  <a:pt x="501374" y="2614027"/>
                </a:cubicBezTo>
                <a:cubicBezTo>
                  <a:pt x="501374" y="2615720"/>
                  <a:pt x="501065" y="2617266"/>
                  <a:pt x="500446" y="2618666"/>
                </a:cubicBezTo>
                <a:cubicBezTo>
                  <a:pt x="499828" y="2620066"/>
                  <a:pt x="498954" y="2621265"/>
                  <a:pt x="497825" y="2622264"/>
                </a:cubicBezTo>
                <a:cubicBezTo>
                  <a:pt x="496697" y="2623262"/>
                  <a:pt x="495346" y="2624038"/>
                  <a:pt x="493772" y="2624591"/>
                </a:cubicBezTo>
                <a:cubicBezTo>
                  <a:pt x="492199" y="2625145"/>
                  <a:pt x="490468" y="2625422"/>
                  <a:pt x="488580" y="2625422"/>
                </a:cubicBezTo>
                <a:cubicBezTo>
                  <a:pt x="487212" y="2625422"/>
                  <a:pt x="485932" y="2625275"/>
                  <a:pt x="484738" y="2624982"/>
                </a:cubicBezTo>
                <a:cubicBezTo>
                  <a:pt x="483544" y="2624689"/>
                  <a:pt x="482600" y="2624326"/>
                  <a:pt x="481905" y="2623891"/>
                </a:cubicBezTo>
                <a:cubicBezTo>
                  <a:pt x="481493" y="2624499"/>
                  <a:pt x="481146" y="2625074"/>
                  <a:pt x="480864" y="2625617"/>
                </a:cubicBezTo>
                <a:cubicBezTo>
                  <a:pt x="480582" y="2626160"/>
                  <a:pt x="480440" y="2626767"/>
                  <a:pt x="480440" y="2627440"/>
                </a:cubicBezTo>
                <a:cubicBezTo>
                  <a:pt x="480440" y="2628265"/>
                  <a:pt x="480837" y="2628949"/>
                  <a:pt x="481629" y="2629491"/>
                </a:cubicBezTo>
                <a:cubicBezTo>
                  <a:pt x="482421" y="2630034"/>
                  <a:pt x="483468" y="2630327"/>
                  <a:pt x="484771" y="2630370"/>
                </a:cubicBezTo>
                <a:lnTo>
                  <a:pt x="493365" y="2630696"/>
                </a:lnTo>
                <a:cubicBezTo>
                  <a:pt x="494993" y="2630739"/>
                  <a:pt x="496496" y="2630945"/>
                  <a:pt x="497874" y="2631314"/>
                </a:cubicBezTo>
                <a:cubicBezTo>
                  <a:pt x="499252" y="2631683"/>
                  <a:pt x="500435" y="2632215"/>
                  <a:pt x="501423" y="2632910"/>
                </a:cubicBezTo>
                <a:cubicBezTo>
                  <a:pt x="502410" y="2633604"/>
                  <a:pt x="503181" y="2634461"/>
                  <a:pt x="503734" y="2635481"/>
                </a:cubicBezTo>
                <a:cubicBezTo>
                  <a:pt x="504288" y="2636502"/>
                  <a:pt x="504565" y="2637684"/>
                  <a:pt x="504565" y="2639030"/>
                </a:cubicBezTo>
                <a:cubicBezTo>
                  <a:pt x="504565" y="2640484"/>
                  <a:pt x="504250" y="2641862"/>
                  <a:pt x="503620" y="2643165"/>
                </a:cubicBezTo>
                <a:cubicBezTo>
                  <a:pt x="502991" y="2644467"/>
                  <a:pt x="502020" y="2645612"/>
                  <a:pt x="500707" y="2646599"/>
                </a:cubicBezTo>
                <a:cubicBezTo>
                  <a:pt x="499394" y="2647587"/>
                  <a:pt x="497728" y="2648374"/>
                  <a:pt x="495709" y="2648960"/>
                </a:cubicBezTo>
                <a:cubicBezTo>
                  <a:pt x="493691" y="2649546"/>
                  <a:pt x="491292" y="2649839"/>
                  <a:pt x="488514" y="2649839"/>
                </a:cubicBezTo>
                <a:cubicBezTo>
                  <a:pt x="485866" y="2649839"/>
                  <a:pt x="483615" y="2649627"/>
                  <a:pt x="481759" y="2649204"/>
                </a:cubicBezTo>
                <a:cubicBezTo>
                  <a:pt x="479903" y="2648781"/>
                  <a:pt x="478379" y="2648195"/>
                  <a:pt x="477185" y="2647446"/>
                </a:cubicBezTo>
                <a:cubicBezTo>
                  <a:pt x="475991" y="2646697"/>
                  <a:pt x="475123" y="2645807"/>
                  <a:pt x="474580" y="2644776"/>
                </a:cubicBezTo>
                <a:cubicBezTo>
                  <a:pt x="474038" y="2643745"/>
                  <a:pt x="473767" y="2642611"/>
                  <a:pt x="473767" y="2641374"/>
                </a:cubicBezTo>
                <a:cubicBezTo>
                  <a:pt x="473767" y="2639790"/>
                  <a:pt x="474135" y="2638401"/>
                  <a:pt x="474873" y="2637207"/>
                </a:cubicBezTo>
                <a:cubicBezTo>
                  <a:pt x="475611" y="2636013"/>
                  <a:pt x="476751" y="2634863"/>
                  <a:pt x="478292" y="2633756"/>
                </a:cubicBezTo>
                <a:cubicBezTo>
                  <a:pt x="477727" y="2633496"/>
                  <a:pt x="477239" y="2633170"/>
                  <a:pt x="476827" y="2632779"/>
                </a:cubicBezTo>
                <a:cubicBezTo>
                  <a:pt x="476414" y="2632389"/>
                  <a:pt x="476078" y="2631960"/>
                  <a:pt x="475818" y="2631493"/>
                </a:cubicBezTo>
                <a:cubicBezTo>
                  <a:pt x="475557" y="2631027"/>
                  <a:pt x="475362" y="2630533"/>
                  <a:pt x="475232" y="2630012"/>
                </a:cubicBezTo>
                <a:cubicBezTo>
                  <a:pt x="475101" y="2629491"/>
                  <a:pt x="475036" y="2628981"/>
                  <a:pt x="475036" y="2628482"/>
                </a:cubicBezTo>
                <a:cubicBezTo>
                  <a:pt x="475036" y="2627071"/>
                  <a:pt x="475367" y="2625780"/>
                  <a:pt x="476029" y="2624608"/>
                </a:cubicBezTo>
                <a:cubicBezTo>
                  <a:pt x="476691" y="2623436"/>
                  <a:pt x="477478" y="2622329"/>
                  <a:pt x="478389" y="2621287"/>
                </a:cubicBezTo>
                <a:cubicBezTo>
                  <a:pt x="477977" y="2620788"/>
                  <a:pt x="477614" y="2620299"/>
                  <a:pt x="477299" y="2619822"/>
                </a:cubicBezTo>
                <a:cubicBezTo>
                  <a:pt x="476984" y="2619344"/>
                  <a:pt x="476713" y="2618829"/>
                  <a:pt x="476485" y="2618276"/>
                </a:cubicBezTo>
                <a:cubicBezTo>
                  <a:pt x="476257" y="2617722"/>
                  <a:pt x="476084" y="2617125"/>
                  <a:pt x="475964" y="2616485"/>
                </a:cubicBezTo>
                <a:cubicBezTo>
                  <a:pt x="475845" y="2615845"/>
                  <a:pt x="475785" y="2615112"/>
                  <a:pt x="475785" y="2614287"/>
                </a:cubicBezTo>
                <a:cubicBezTo>
                  <a:pt x="475785" y="2612594"/>
                  <a:pt x="476094" y="2611048"/>
                  <a:pt x="476713" y="2609648"/>
                </a:cubicBezTo>
                <a:cubicBezTo>
                  <a:pt x="477331" y="2608248"/>
                  <a:pt x="478200" y="2607049"/>
                  <a:pt x="479317" y="2606051"/>
                </a:cubicBezTo>
                <a:cubicBezTo>
                  <a:pt x="480435" y="2605052"/>
                  <a:pt x="481781" y="2604276"/>
                  <a:pt x="483354" y="2603723"/>
                </a:cubicBezTo>
                <a:cubicBezTo>
                  <a:pt x="484928" y="2603169"/>
                  <a:pt x="486670" y="2602893"/>
                  <a:pt x="488580" y="2602893"/>
                </a:cubicBezTo>
                <a:close/>
                <a:moveTo>
                  <a:pt x="460786" y="2602893"/>
                </a:moveTo>
                <a:cubicBezTo>
                  <a:pt x="463065" y="2602893"/>
                  <a:pt x="465083" y="2603251"/>
                  <a:pt x="466841" y="2603967"/>
                </a:cubicBezTo>
                <a:cubicBezTo>
                  <a:pt x="468599" y="2604683"/>
                  <a:pt x="470081" y="2605698"/>
                  <a:pt x="471285" y="2607011"/>
                </a:cubicBezTo>
                <a:cubicBezTo>
                  <a:pt x="472490" y="2608324"/>
                  <a:pt x="473401" y="2609919"/>
                  <a:pt x="474020" y="2611797"/>
                </a:cubicBezTo>
                <a:cubicBezTo>
                  <a:pt x="474639" y="2613674"/>
                  <a:pt x="474948" y="2615774"/>
                  <a:pt x="474948" y="2618096"/>
                </a:cubicBezTo>
                <a:cubicBezTo>
                  <a:pt x="474948" y="2618900"/>
                  <a:pt x="474937" y="2619572"/>
                  <a:pt x="474915" y="2620115"/>
                </a:cubicBezTo>
                <a:cubicBezTo>
                  <a:pt x="474894" y="2620658"/>
                  <a:pt x="474861" y="2621168"/>
                  <a:pt x="474818" y="2621645"/>
                </a:cubicBezTo>
                <a:lnTo>
                  <a:pt x="451866" y="2621645"/>
                </a:lnTo>
                <a:cubicBezTo>
                  <a:pt x="451866" y="2624988"/>
                  <a:pt x="452799" y="2627554"/>
                  <a:pt x="454665" y="2629345"/>
                </a:cubicBezTo>
                <a:cubicBezTo>
                  <a:pt x="456532" y="2631135"/>
                  <a:pt x="459223" y="2632030"/>
                  <a:pt x="462739" y="2632030"/>
                </a:cubicBezTo>
                <a:cubicBezTo>
                  <a:pt x="463694" y="2632030"/>
                  <a:pt x="464649" y="2631993"/>
                  <a:pt x="465604" y="2631917"/>
                </a:cubicBezTo>
                <a:cubicBezTo>
                  <a:pt x="466559" y="2631841"/>
                  <a:pt x="467482" y="2631737"/>
                  <a:pt x="468372" y="2631607"/>
                </a:cubicBezTo>
                <a:cubicBezTo>
                  <a:pt x="469261" y="2631477"/>
                  <a:pt x="470113" y="2631331"/>
                  <a:pt x="470927" y="2631168"/>
                </a:cubicBezTo>
                <a:cubicBezTo>
                  <a:pt x="471741" y="2631005"/>
                  <a:pt x="472495" y="2630826"/>
                  <a:pt x="473190" y="2630631"/>
                </a:cubicBezTo>
                <a:lnTo>
                  <a:pt x="473190" y="2635286"/>
                </a:lnTo>
                <a:cubicBezTo>
                  <a:pt x="471649" y="2635720"/>
                  <a:pt x="469907" y="2636073"/>
                  <a:pt x="467964" y="2636344"/>
                </a:cubicBezTo>
                <a:cubicBezTo>
                  <a:pt x="466022" y="2636615"/>
                  <a:pt x="464009" y="2636751"/>
                  <a:pt x="461925" y="2636751"/>
                </a:cubicBezTo>
                <a:cubicBezTo>
                  <a:pt x="459125" y="2636751"/>
                  <a:pt x="456716" y="2636371"/>
                  <a:pt x="454698" y="2635612"/>
                </a:cubicBezTo>
                <a:cubicBezTo>
                  <a:pt x="452679" y="2634852"/>
                  <a:pt x="451025" y="2633751"/>
                  <a:pt x="449733" y="2632307"/>
                </a:cubicBezTo>
                <a:cubicBezTo>
                  <a:pt x="448442" y="2630864"/>
                  <a:pt x="447487" y="2629095"/>
                  <a:pt x="446868" y="2627001"/>
                </a:cubicBezTo>
                <a:cubicBezTo>
                  <a:pt x="446249" y="2624906"/>
                  <a:pt x="445940" y="2622535"/>
                  <a:pt x="445940" y="2619887"/>
                </a:cubicBezTo>
                <a:cubicBezTo>
                  <a:pt x="445940" y="2617586"/>
                  <a:pt x="446271" y="2615411"/>
                  <a:pt x="446933" y="2613360"/>
                </a:cubicBezTo>
                <a:cubicBezTo>
                  <a:pt x="447595" y="2611309"/>
                  <a:pt x="448561" y="2609507"/>
                  <a:pt x="449831" y="2607955"/>
                </a:cubicBezTo>
                <a:cubicBezTo>
                  <a:pt x="451100" y="2606403"/>
                  <a:pt x="452658" y="2605172"/>
                  <a:pt x="454503" y="2604260"/>
                </a:cubicBezTo>
                <a:cubicBezTo>
                  <a:pt x="456347" y="2603349"/>
                  <a:pt x="458442" y="2602893"/>
                  <a:pt x="460786" y="2602893"/>
                </a:cubicBezTo>
                <a:close/>
                <a:moveTo>
                  <a:pt x="427309" y="2602893"/>
                </a:moveTo>
                <a:cubicBezTo>
                  <a:pt x="430695" y="2602893"/>
                  <a:pt x="433261" y="2603989"/>
                  <a:pt x="435008" y="2606181"/>
                </a:cubicBezTo>
                <a:cubicBezTo>
                  <a:pt x="436756" y="2608373"/>
                  <a:pt x="437564" y="2611629"/>
                  <a:pt x="437434" y="2615948"/>
                </a:cubicBezTo>
                <a:lnTo>
                  <a:pt x="431704" y="2615948"/>
                </a:lnTo>
                <a:cubicBezTo>
                  <a:pt x="431769" y="2613083"/>
                  <a:pt x="431351" y="2611005"/>
                  <a:pt x="430450" y="2609713"/>
                </a:cubicBezTo>
                <a:cubicBezTo>
                  <a:pt x="429550" y="2608422"/>
                  <a:pt x="428231" y="2607776"/>
                  <a:pt x="426495" y="2607776"/>
                </a:cubicBezTo>
                <a:cubicBezTo>
                  <a:pt x="425735" y="2607776"/>
                  <a:pt x="424970" y="2607912"/>
                  <a:pt x="424200" y="2608183"/>
                </a:cubicBezTo>
                <a:cubicBezTo>
                  <a:pt x="423429" y="2608454"/>
                  <a:pt x="422637" y="2608889"/>
                  <a:pt x="421823" y="2609485"/>
                </a:cubicBezTo>
                <a:cubicBezTo>
                  <a:pt x="421009" y="2610082"/>
                  <a:pt x="420147" y="2610847"/>
                  <a:pt x="419235" y="2611781"/>
                </a:cubicBezTo>
                <a:cubicBezTo>
                  <a:pt x="418323" y="2612714"/>
                  <a:pt x="417347" y="2613842"/>
                  <a:pt x="416305" y="2615166"/>
                </a:cubicBezTo>
                <a:lnTo>
                  <a:pt x="416305" y="2636165"/>
                </a:lnTo>
                <a:lnTo>
                  <a:pt x="410575" y="2636165"/>
                </a:lnTo>
                <a:lnTo>
                  <a:pt x="410575" y="2603479"/>
                </a:lnTo>
                <a:lnTo>
                  <a:pt x="415752" y="2603479"/>
                </a:lnTo>
                <a:lnTo>
                  <a:pt x="415914" y="2609502"/>
                </a:lnTo>
                <a:cubicBezTo>
                  <a:pt x="417846" y="2607179"/>
                  <a:pt x="419750" y="2605497"/>
                  <a:pt x="421628" y="2604455"/>
                </a:cubicBezTo>
                <a:cubicBezTo>
                  <a:pt x="423505" y="2603414"/>
                  <a:pt x="425399" y="2602893"/>
                  <a:pt x="427309" y="2602893"/>
                </a:cubicBezTo>
                <a:close/>
                <a:moveTo>
                  <a:pt x="360634" y="2602893"/>
                </a:moveTo>
                <a:cubicBezTo>
                  <a:pt x="364020" y="2602893"/>
                  <a:pt x="366586" y="2603989"/>
                  <a:pt x="368333" y="2606181"/>
                </a:cubicBezTo>
                <a:cubicBezTo>
                  <a:pt x="370081" y="2608373"/>
                  <a:pt x="370889" y="2611629"/>
                  <a:pt x="370759" y="2615948"/>
                </a:cubicBezTo>
                <a:lnTo>
                  <a:pt x="365029" y="2615948"/>
                </a:lnTo>
                <a:cubicBezTo>
                  <a:pt x="365094" y="2613083"/>
                  <a:pt x="364676" y="2611005"/>
                  <a:pt x="363776" y="2609713"/>
                </a:cubicBezTo>
                <a:cubicBezTo>
                  <a:pt x="362875" y="2608422"/>
                  <a:pt x="361556" y="2607776"/>
                  <a:pt x="359820" y="2607776"/>
                </a:cubicBezTo>
                <a:cubicBezTo>
                  <a:pt x="359060" y="2607776"/>
                  <a:pt x="358295" y="2607912"/>
                  <a:pt x="357525" y="2608183"/>
                </a:cubicBezTo>
                <a:cubicBezTo>
                  <a:pt x="356754" y="2608454"/>
                  <a:pt x="355962" y="2608889"/>
                  <a:pt x="355148" y="2609485"/>
                </a:cubicBezTo>
                <a:cubicBezTo>
                  <a:pt x="354334" y="2610082"/>
                  <a:pt x="353471" y="2610847"/>
                  <a:pt x="352560" y="2611781"/>
                </a:cubicBezTo>
                <a:cubicBezTo>
                  <a:pt x="351648" y="2612714"/>
                  <a:pt x="350672" y="2613842"/>
                  <a:pt x="349630" y="2615166"/>
                </a:cubicBezTo>
                <a:lnTo>
                  <a:pt x="349630" y="2636165"/>
                </a:lnTo>
                <a:lnTo>
                  <a:pt x="343900" y="2636165"/>
                </a:lnTo>
                <a:lnTo>
                  <a:pt x="343900" y="2603479"/>
                </a:lnTo>
                <a:lnTo>
                  <a:pt x="349076" y="2603479"/>
                </a:lnTo>
                <a:lnTo>
                  <a:pt x="349239" y="2609502"/>
                </a:lnTo>
                <a:cubicBezTo>
                  <a:pt x="351171" y="2607179"/>
                  <a:pt x="353075" y="2605497"/>
                  <a:pt x="354953" y="2604455"/>
                </a:cubicBezTo>
                <a:cubicBezTo>
                  <a:pt x="356830" y="2603414"/>
                  <a:pt x="358724" y="2602893"/>
                  <a:pt x="360634" y="2602893"/>
                </a:cubicBezTo>
                <a:close/>
                <a:moveTo>
                  <a:pt x="279811" y="2602893"/>
                </a:moveTo>
                <a:cubicBezTo>
                  <a:pt x="282155" y="2602893"/>
                  <a:pt x="284255" y="2603256"/>
                  <a:pt x="286111" y="2603983"/>
                </a:cubicBezTo>
                <a:cubicBezTo>
                  <a:pt x="287967" y="2604710"/>
                  <a:pt x="289540" y="2605774"/>
                  <a:pt x="290831" y="2607174"/>
                </a:cubicBezTo>
                <a:cubicBezTo>
                  <a:pt x="292123" y="2608574"/>
                  <a:pt x="293110" y="2610316"/>
                  <a:pt x="293794" y="2612399"/>
                </a:cubicBezTo>
                <a:cubicBezTo>
                  <a:pt x="294478" y="2614483"/>
                  <a:pt x="294820" y="2616870"/>
                  <a:pt x="294820" y="2619561"/>
                </a:cubicBezTo>
                <a:cubicBezTo>
                  <a:pt x="294820" y="2622101"/>
                  <a:pt x="294461" y="2624429"/>
                  <a:pt x="293745" y="2626545"/>
                </a:cubicBezTo>
                <a:cubicBezTo>
                  <a:pt x="293029" y="2628661"/>
                  <a:pt x="291998" y="2630473"/>
                  <a:pt x="290652" y="2631982"/>
                </a:cubicBezTo>
                <a:cubicBezTo>
                  <a:pt x="289307" y="2633490"/>
                  <a:pt x="287668" y="2634662"/>
                  <a:pt x="285736" y="2635498"/>
                </a:cubicBezTo>
                <a:cubicBezTo>
                  <a:pt x="283805" y="2636333"/>
                  <a:pt x="281613" y="2636751"/>
                  <a:pt x="279160" y="2636751"/>
                </a:cubicBezTo>
                <a:cubicBezTo>
                  <a:pt x="276816" y="2636751"/>
                  <a:pt x="274716" y="2636388"/>
                  <a:pt x="272860" y="2635661"/>
                </a:cubicBezTo>
                <a:cubicBezTo>
                  <a:pt x="271005" y="2634933"/>
                  <a:pt x="269431" y="2633864"/>
                  <a:pt x="268140" y="2632454"/>
                </a:cubicBezTo>
                <a:cubicBezTo>
                  <a:pt x="266848" y="2631043"/>
                  <a:pt x="265861" y="2629296"/>
                  <a:pt x="265177" y="2627212"/>
                </a:cubicBezTo>
                <a:cubicBezTo>
                  <a:pt x="264493" y="2625129"/>
                  <a:pt x="264152" y="2622730"/>
                  <a:pt x="264152" y="2620017"/>
                </a:cubicBezTo>
                <a:cubicBezTo>
                  <a:pt x="264152" y="2617478"/>
                  <a:pt x="264510" y="2615161"/>
                  <a:pt x="265226" y="2613067"/>
                </a:cubicBezTo>
                <a:cubicBezTo>
                  <a:pt x="265942" y="2610972"/>
                  <a:pt x="266973" y="2609171"/>
                  <a:pt x="268319" y="2607662"/>
                </a:cubicBezTo>
                <a:cubicBezTo>
                  <a:pt x="269664" y="2606154"/>
                  <a:pt x="271303" y="2604982"/>
                  <a:pt x="273235" y="2604146"/>
                </a:cubicBezTo>
                <a:cubicBezTo>
                  <a:pt x="275166" y="2603311"/>
                  <a:pt x="277359" y="2602893"/>
                  <a:pt x="279811" y="2602893"/>
                </a:cubicBezTo>
                <a:close/>
                <a:moveTo>
                  <a:pt x="179659" y="2602893"/>
                </a:moveTo>
                <a:cubicBezTo>
                  <a:pt x="183045" y="2602893"/>
                  <a:pt x="185611" y="2603989"/>
                  <a:pt x="187359" y="2606181"/>
                </a:cubicBezTo>
                <a:cubicBezTo>
                  <a:pt x="189106" y="2608373"/>
                  <a:pt x="189914" y="2611629"/>
                  <a:pt x="189784" y="2615948"/>
                </a:cubicBezTo>
                <a:lnTo>
                  <a:pt x="184054" y="2615948"/>
                </a:lnTo>
                <a:cubicBezTo>
                  <a:pt x="184119" y="2613083"/>
                  <a:pt x="183702" y="2611005"/>
                  <a:pt x="182801" y="2609713"/>
                </a:cubicBezTo>
                <a:cubicBezTo>
                  <a:pt x="181900" y="2608422"/>
                  <a:pt x="180581" y="2607776"/>
                  <a:pt x="178845" y="2607776"/>
                </a:cubicBezTo>
                <a:cubicBezTo>
                  <a:pt x="178086" y="2607776"/>
                  <a:pt x="177321" y="2607912"/>
                  <a:pt x="176550" y="2608183"/>
                </a:cubicBezTo>
                <a:cubicBezTo>
                  <a:pt x="175779" y="2608454"/>
                  <a:pt x="174987" y="2608889"/>
                  <a:pt x="174173" y="2609485"/>
                </a:cubicBezTo>
                <a:cubicBezTo>
                  <a:pt x="173359" y="2610082"/>
                  <a:pt x="172497" y="2610847"/>
                  <a:pt x="171585" y="2611781"/>
                </a:cubicBezTo>
                <a:cubicBezTo>
                  <a:pt x="170674" y="2612714"/>
                  <a:pt x="169697" y="2613842"/>
                  <a:pt x="168655" y="2615166"/>
                </a:cubicBezTo>
                <a:lnTo>
                  <a:pt x="168655" y="2636165"/>
                </a:lnTo>
                <a:lnTo>
                  <a:pt x="162925" y="2636165"/>
                </a:lnTo>
                <a:lnTo>
                  <a:pt x="162925" y="2603479"/>
                </a:lnTo>
                <a:lnTo>
                  <a:pt x="168102" y="2603479"/>
                </a:lnTo>
                <a:lnTo>
                  <a:pt x="168264" y="2609502"/>
                </a:lnTo>
                <a:cubicBezTo>
                  <a:pt x="170196" y="2607179"/>
                  <a:pt x="172101" y="2605497"/>
                  <a:pt x="173978" y="2604455"/>
                </a:cubicBezTo>
                <a:cubicBezTo>
                  <a:pt x="175855" y="2603414"/>
                  <a:pt x="177749" y="2602893"/>
                  <a:pt x="179659" y="2602893"/>
                </a:cubicBezTo>
                <a:close/>
                <a:moveTo>
                  <a:pt x="146461" y="2602893"/>
                </a:moveTo>
                <a:cubicBezTo>
                  <a:pt x="148740" y="2602893"/>
                  <a:pt x="150759" y="2603251"/>
                  <a:pt x="152517" y="2603967"/>
                </a:cubicBezTo>
                <a:cubicBezTo>
                  <a:pt x="154275" y="2604683"/>
                  <a:pt x="155756" y="2605698"/>
                  <a:pt x="156961" y="2607011"/>
                </a:cubicBezTo>
                <a:cubicBezTo>
                  <a:pt x="158165" y="2608324"/>
                  <a:pt x="159077" y="2609919"/>
                  <a:pt x="159695" y="2611797"/>
                </a:cubicBezTo>
                <a:cubicBezTo>
                  <a:pt x="160314" y="2613674"/>
                  <a:pt x="160623" y="2615774"/>
                  <a:pt x="160623" y="2618096"/>
                </a:cubicBezTo>
                <a:cubicBezTo>
                  <a:pt x="160623" y="2618900"/>
                  <a:pt x="160612" y="2619572"/>
                  <a:pt x="160590" y="2620115"/>
                </a:cubicBezTo>
                <a:cubicBezTo>
                  <a:pt x="160569" y="2620658"/>
                  <a:pt x="160536" y="2621168"/>
                  <a:pt x="160493" y="2621645"/>
                </a:cubicBezTo>
                <a:lnTo>
                  <a:pt x="137541" y="2621645"/>
                </a:lnTo>
                <a:cubicBezTo>
                  <a:pt x="137541" y="2624988"/>
                  <a:pt x="138474" y="2627554"/>
                  <a:pt x="140341" y="2629345"/>
                </a:cubicBezTo>
                <a:cubicBezTo>
                  <a:pt x="142207" y="2631135"/>
                  <a:pt x="144898" y="2632030"/>
                  <a:pt x="148415" y="2632030"/>
                </a:cubicBezTo>
                <a:cubicBezTo>
                  <a:pt x="149370" y="2632030"/>
                  <a:pt x="150325" y="2631993"/>
                  <a:pt x="151279" y="2631917"/>
                </a:cubicBezTo>
                <a:cubicBezTo>
                  <a:pt x="152234" y="2631841"/>
                  <a:pt x="153157" y="2631737"/>
                  <a:pt x="154047" y="2631607"/>
                </a:cubicBezTo>
                <a:cubicBezTo>
                  <a:pt x="154937" y="2631477"/>
                  <a:pt x="155788" y="2631331"/>
                  <a:pt x="156602" y="2631168"/>
                </a:cubicBezTo>
                <a:cubicBezTo>
                  <a:pt x="157416" y="2631005"/>
                  <a:pt x="158171" y="2630826"/>
                  <a:pt x="158865" y="2630631"/>
                </a:cubicBezTo>
                <a:lnTo>
                  <a:pt x="158865" y="2635286"/>
                </a:lnTo>
                <a:cubicBezTo>
                  <a:pt x="157324" y="2635720"/>
                  <a:pt x="155582" y="2636073"/>
                  <a:pt x="153640" y="2636344"/>
                </a:cubicBezTo>
                <a:cubicBezTo>
                  <a:pt x="151697" y="2636615"/>
                  <a:pt x="149684" y="2636751"/>
                  <a:pt x="147601" y="2636751"/>
                </a:cubicBezTo>
                <a:cubicBezTo>
                  <a:pt x="144801" y="2636751"/>
                  <a:pt x="142392" y="2636371"/>
                  <a:pt x="140373" y="2635612"/>
                </a:cubicBezTo>
                <a:cubicBezTo>
                  <a:pt x="138355" y="2634852"/>
                  <a:pt x="136700" y="2633751"/>
                  <a:pt x="135408" y="2632307"/>
                </a:cubicBezTo>
                <a:cubicBezTo>
                  <a:pt x="134117" y="2630864"/>
                  <a:pt x="133162" y="2629095"/>
                  <a:pt x="132543" y="2627001"/>
                </a:cubicBezTo>
                <a:cubicBezTo>
                  <a:pt x="131925" y="2624906"/>
                  <a:pt x="131616" y="2622535"/>
                  <a:pt x="131616" y="2619887"/>
                </a:cubicBezTo>
                <a:cubicBezTo>
                  <a:pt x="131616" y="2617586"/>
                  <a:pt x="131947" y="2615411"/>
                  <a:pt x="132609" y="2613360"/>
                </a:cubicBezTo>
                <a:cubicBezTo>
                  <a:pt x="133270" y="2611309"/>
                  <a:pt x="134236" y="2609507"/>
                  <a:pt x="135506" y="2607955"/>
                </a:cubicBezTo>
                <a:cubicBezTo>
                  <a:pt x="136776" y="2606403"/>
                  <a:pt x="138333" y="2605172"/>
                  <a:pt x="140178" y="2604260"/>
                </a:cubicBezTo>
                <a:cubicBezTo>
                  <a:pt x="142023" y="2603349"/>
                  <a:pt x="144117" y="2602893"/>
                  <a:pt x="146461" y="2602893"/>
                </a:cubicBezTo>
                <a:close/>
                <a:moveTo>
                  <a:pt x="72866" y="2602893"/>
                </a:moveTo>
                <a:cubicBezTo>
                  <a:pt x="76230" y="2602893"/>
                  <a:pt x="78775" y="2603886"/>
                  <a:pt x="80500" y="2605872"/>
                </a:cubicBezTo>
                <a:cubicBezTo>
                  <a:pt x="82226" y="2607858"/>
                  <a:pt x="83088" y="2610847"/>
                  <a:pt x="83088" y="2614841"/>
                </a:cubicBezTo>
                <a:lnTo>
                  <a:pt x="83088" y="2636165"/>
                </a:lnTo>
                <a:lnTo>
                  <a:pt x="77424" y="2636165"/>
                </a:lnTo>
                <a:lnTo>
                  <a:pt x="77424" y="2615297"/>
                </a:lnTo>
                <a:cubicBezTo>
                  <a:pt x="77424" y="2612736"/>
                  <a:pt x="76946" y="2610842"/>
                  <a:pt x="75991" y="2609616"/>
                </a:cubicBezTo>
                <a:cubicBezTo>
                  <a:pt x="75036" y="2608389"/>
                  <a:pt x="73614" y="2607776"/>
                  <a:pt x="71726" y="2607776"/>
                </a:cubicBezTo>
                <a:cubicBezTo>
                  <a:pt x="71032" y="2607776"/>
                  <a:pt x="70353" y="2607879"/>
                  <a:pt x="69691" y="2608085"/>
                </a:cubicBezTo>
                <a:cubicBezTo>
                  <a:pt x="69029" y="2608292"/>
                  <a:pt x="68340" y="2608650"/>
                  <a:pt x="67624" y="2609160"/>
                </a:cubicBezTo>
                <a:cubicBezTo>
                  <a:pt x="66908" y="2609670"/>
                  <a:pt x="66132" y="2610359"/>
                  <a:pt x="65296" y="2611227"/>
                </a:cubicBezTo>
                <a:cubicBezTo>
                  <a:pt x="64461" y="2612095"/>
                  <a:pt x="63522" y="2613180"/>
                  <a:pt x="62480" y="2614483"/>
                </a:cubicBezTo>
                <a:lnTo>
                  <a:pt x="62480" y="2636165"/>
                </a:lnTo>
                <a:lnTo>
                  <a:pt x="56815" y="2636165"/>
                </a:lnTo>
                <a:lnTo>
                  <a:pt x="56815" y="2603479"/>
                </a:lnTo>
                <a:lnTo>
                  <a:pt x="61862" y="2603479"/>
                </a:lnTo>
                <a:lnTo>
                  <a:pt x="62090" y="2608753"/>
                </a:lnTo>
                <a:cubicBezTo>
                  <a:pt x="63044" y="2607624"/>
                  <a:pt x="63967" y="2606686"/>
                  <a:pt x="64857" y="2605937"/>
                </a:cubicBezTo>
                <a:cubicBezTo>
                  <a:pt x="65747" y="2605188"/>
                  <a:pt x="66620" y="2604586"/>
                  <a:pt x="67478" y="2604130"/>
                </a:cubicBezTo>
                <a:cubicBezTo>
                  <a:pt x="68335" y="2603674"/>
                  <a:pt x="69209" y="2603354"/>
                  <a:pt x="70098" y="2603169"/>
                </a:cubicBezTo>
                <a:cubicBezTo>
                  <a:pt x="70988" y="2602985"/>
                  <a:pt x="71911" y="2602893"/>
                  <a:pt x="72866" y="2602893"/>
                </a:cubicBezTo>
                <a:close/>
                <a:moveTo>
                  <a:pt x="1042025" y="2598498"/>
                </a:moveTo>
                <a:lnTo>
                  <a:pt x="1042025" y="2631151"/>
                </a:lnTo>
                <a:lnTo>
                  <a:pt x="1046355" y="2631151"/>
                </a:lnTo>
                <a:cubicBezTo>
                  <a:pt x="1056035" y="2631151"/>
                  <a:pt x="1060875" y="2625715"/>
                  <a:pt x="1060875" y="2614841"/>
                </a:cubicBezTo>
                <a:cubicBezTo>
                  <a:pt x="1060875" y="2611824"/>
                  <a:pt x="1060593" y="2609274"/>
                  <a:pt x="1060028" y="2607190"/>
                </a:cubicBezTo>
                <a:cubicBezTo>
                  <a:pt x="1059464" y="2605107"/>
                  <a:pt x="1058607" y="2603424"/>
                  <a:pt x="1057456" y="2602144"/>
                </a:cubicBezTo>
                <a:cubicBezTo>
                  <a:pt x="1056306" y="2600863"/>
                  <a:pt x="1054863" y="2599936"/>
                  <a:pt x="1053126" y="2599360"/>
                </a:cubicBezTo>
                <a:cubicBezTo>
                  <a:pt x="1051390" y="2598785"/>
                  <a:pt x="1049350" y="2598498"/>
                  <a:pt x="1047006" y="2598498"/>
                </a:cubicBezTo>
                <a:close/>
                <a:moveTo>
                  <a:pt x="1036230" y="2593614"/>
                </a:moveTo>
                <a:lnTo>
                  <a:pt x="1047201" y="2593614"/>
                </a:lnTo>
                <a:cubicBezTo>
                  <a:pt x="1053843" y="2593614"/>
                  <a:pt x="1058796" y="2595323"/>
                  <a:pt x="1062063" y="2598742"/>
                </a:cubicBezTo>
                <a:cubicBezTo>
                  <a:pt x="1065329" y="2602160"/>
                  <a:pt x="1066963" y="2607385"/>
                  <a:pt x="1066963" y="2614418"/>
                </a:cubicBezTo>
                <a:cubicBezTo>
                  <a:pt x="1066963" y="2616458"/>
                  <a:pt x="1066805" y="2618411"/>
                  <a:pt x="1066491" y="2620278"/>
                </a:cubicBezTo>
                <a:cubicBezTo>
                  <a:pt x="1066176" y="2622144"/>
                  <a:pt x="1065671" y="2623881"/>
                  <a:pt x="1064977" y="2625487"/>
                </a:cubicBezTo>
                <a:cubicBezTo>
                  <a:pt x="1064282" y="2627093"/>
                  <a:pt x="1063381" y="2628552"/>
                  <a:pt x="1062275" y="2629866"/>
                </a:cubicBezTo>
                <a:cubicBezTo>
                  <a:pt x="1061168" y="2631179"/>
                  <a:pt x="1059811" y="2632302"/>
                  <a:pt x="1058205" y="2633235"/>
                </a:cubicBezTo>
                <a:cubicBezTo>
                  <a:pt x="1056599" y="2634168"/>
                  <a:pt x="1054732" y="2634890"/>
                  <a:pt x="1052605" y="2635400"/>
                </a:cubicBezTo>
                <a:cubicBezTo>
                  <a:pt x="1050478" y="2635910"/>
                  <a:pt x="1048058" y="2636165"/>
                  <a:pt x="1045345" y="2636165"/>
                </a:cubicBezTo>
                <a:lnTo>
                  <a:pt x="1036230" y="2636165"/>
                </a:lnTo>
                <a:close/>
                <a:moveTo>
                  <a:pt x="1000181" y="2593614"/>
                </a:moveTo>
                <a:lnTo>
                  <a:pt x="1025640" y="2593614"/>
                </a:lnTo>
                <a:lnTo>
                  <a:pt x="1025640" y="2598498"/>
                </a:lnTo>
                <a:lnTo>
                  <a:pt x="1015840" y="2598498"/>
                </a:lnTo>
                <a:lnTo>
                  <a:pt x="1015840" y="2631217"/>
                </a:lnTo>
                <a:lnTo>
                  <a:pt x="1025640" y="2631217"/>
                </a:lnTo>
                <a:lnTo>
                  <a:pt x="1025640" y="2636165"/>
                </a:lnTo>
                <a:lnTo>
                  <a:pt x="1000181" y="2636165"/>
                </a:lnTo>
                <a:lnTo>
                  <a:pt x="1000181" y="2631217"/>
                </a:lnTo>
                <a:lnTo>
                  <a:pt x="1009980" y="2631217"/>
                </a:lnTo>
                <a:lnTo>
                  <a:pt x="1009980" y="2598498"/>
                </a:lnTo>
                <a:lnTo>
                  <a:pt x="1000181" y="2598498"/>
                </a:lnTo>
                <a:close/>
                <a:moveTo>
                  <a:pt x="785161" y="2593614"/>
                </a:moveTo>
                <a:lnTo>
                  <a:pt x="791705" y="2593614"/>
                </a:lnTo>
                <a:lnTo>
                  <a:pt x="800886" y="2622296"/>
                </a:lnTo>
                <a:lnTo>
                  <a:pt x="803491" y="2630696"/>
                </a:lnTo>
                <a:lnTo>
                  <a:pt x="806160" y="2622296"/>
                </a:lnTo>
                <a:lnTo>
                  <a:pt x="815374" y="2593614"/>
                </a:lnTo>
                <a:lnTo>
                  <a:pt x="821559" y="2593614"/>
                </a:lnTo>
                <a:lnTo>
                  <a:pt x="807104" y="2636165"/>
                </a:lnTo>
                <a:lnTo>
                  <a:pt x="799291" y="2636165"/>
                </a:lnTo>
                <a:close/>
                <a:moveTo>
                  <a:pt x="20050" y="2593614"/>
                </a:moveTo>
                <a:lnTo>
                  <a:pt x="44239" y="2593614"/>
                </a:lnTo>
                <a:lnTo>
                  <a:pt x="44239" y="2598498"/>
                </a:lnTo>
                <a:lnTo>
                  <a:pt x="25845" y="2598498"/>
                </a:lnTo>
                <a:lnTo>
                  <a:pt x="25845" y="2611683"/>
                </a:lnTo>
                <a:lnTo>
                  <a:pt x="43523" y="2611683"/>
                </a:lnTo>
                <a:lnTo>
                  <a:pt x="43523" y="2616566"/>
                </a:lnTo>
                <a:lnTo>
                  <a:pt x="25845" y="2616566"/>
                </a:lnTo>
                <a:lnTo>
                  <a:pt x="25845" y="2631217"/>
                </a:lnTo>
                <a:lnTo>
                  <a:pt x="44239" y="2631217"/>
                </a:lnTo>
                <a:lnTo>
                  <a:pt x="44239" y="2636165"/>
                </a:lnTo>
                <a:lnTo>
                  <a:pt x="20050" y="2636165"/>
                </a:lnTo>
                <a:close/>
                <a:moveTo>
                  <a:pt x="1155395" y="2593419"/>
                </a:moveTo>
                <a:lnTo>
                  <a:pt x="1160408" y="2593419"/>
                </a:lnTo>
                <a:lnTo>
                  <a:pt x="1160408" y="2630891"/>
                </a:lnTo>
                <a:lnTo>
                  <a:pt x="1169915" y="2630891"/>
                </a:lnTo>
                <a:lnTo>
                  <a:pt x="1169915" y="2636165"/>
                </a:lnTo>
                <a:lnTo>
                  <a:pt x="1143186" y="2636165"/>
                </a:lnTo>
                <a:lnTo>
                  <a:pt x="1143186" y="2630891"/>
                </a:lnTo>
                <a:lnTo>
                  <a:pt x="1154125" y="2630891"/>
                </a:lnTo>
                <a:lnTo>
                  <a:pt x="1154125" y="2599832"/>
                </a:lnTo>
                <a:lnTo>
                  <a:pt x="1143935" y="2605367"/>
                </a:lnTo>
                <a:lnTo>
                  <a:pt x="1141851" y="2600549"/>
                </a:lnTo>
                <a:close/>
                <a:moveTo>
                  <a:pt x="878095" y="2593028"/>
                </a:moveTo>
                <a:lnTo>
                  <a:pt x="878095" y="2603479"/>
                </a:lnTo>
                <a:lnTo>
                  <a:pt x="892778" y="2603479"/>
                </a:lnTo>
                <a:lnTo>
                  <a:pt x="892778" y="2608232"/>
                </a:lnTo>
                <a:lnTo>
                  <a:pt x="878095" y="2608232"/>
                </a:lnTo>
                <a:lnTo>
                  <a:pt x="878095" y="2624836"/>
                </a:lnTo>
                <a:cubicBezTo>
                  <a:pt x="878095" y="2627180"/>
                  <a:pt x="878719" y="2628932"/>
                  <a:pt x="879967" y="2630093"/>
                </a:cubicBezTo>
                <a:cubicBezTo>
                  <a:pt x="881215" y="2631255"/>
                  <a:pt x="883055" y="2631835"/>
                  <a:pt x="885485" y="2631835"/>
                </a:cubicBezTo>
                <a:cubicBezTo>
                  <a:pt x="886527" y="2631835"/>
                  <a:pt x="887667" y="2631754"/>
                  <a:pt x="888904" y="2631591"/>
                </a:cubicBezTo>
                <a:cubicBezTo>
                  <a:pt x="890141" y="2631428"/>
                  <a:pt x="891432" y="2631173"/>
                  <a:pt x="892778" y="2630826"/>
                </a:cubicBezTo>
                <a:lnTo>
                  <a:pt x="892778" y="2635709"/>
                </a:lnTo>
                <a:cubicBezTo>
                  <a:pt x="891497" y="2636035"/>
                  <a:pt x="890173" y="2636268"/>
                  <a:pt x="888806" y="2636409"/>
                </a:cubicBezTo>
                <a:cubicBezTo>
                  <a:pt x="887439" y="2636550"/>
                  <a:pt x="886050" y="2636621"/>
                  <a:pt x="884639" y="2636621"/>
                </a:cubicBezTo>
                <a:cubicBezTo>
                  <a:pt x="880537" y="2636621"/>
                  <a:pt x="877477" y="2635693"/>
                  <a:pt x="875458" y="2633837"/>
                </a:cubicBezTo>
                <a:cubicBezTo>
                  <a:pt x="873440" y="2631982"/>
                  <a:pt x="872430" y="2629133"/>
                  <a:pt x="872430" y="2625291"/>
                </a:cubicBezTo>
                <a:lnTo>
                  <a:pt x="872430" y="2608232"/>
                </a:lnTo>
                <a:lnTo>
                  <a:pt x="863282" y="2608232"/>
                </a:lnTo>
                <a:lnTo>
                  <a:pt x="863282" y="2603479"/>
                </a:lnTo>
                <a:lnTo>
                  <a:pt x="872430" y="2603479"/>
                </a:lnTo>
                <a:lnTo>
                  <a:pt x="872430" y="2594493"/>
                </a:lnTo>
                <a:close/>
                <a:moveTo>
                  <a:pt x="592345" y="2593028"/>
                </a:moveTo>
                <a:lnTo>
                  <a:pt x="592345" y="2603479"/>
                </a:lnTo>
                <a:lnTo>
                  <a:pt x="607028" y="2603479"/>
                </a:lnTo>
                <a:lnTo>
                  <a:pt x="607028" y="2608232"/>
                </a:lnTo>
                <a:lnTo>
                  <a:pt x="592345" y="2608232"/>
                </a:lnTo>
                <a:lnTo>
                  <a:pt x="592345" y="2624836"/>
                </a:lnTo>
                <a:cubicBezTo>
                  <a:pt x="592345" y="2627180"/>
                  <a:pt x="592969" y="2628932"/>
                  <a:pt x="594217" y="2630093"/>
                </a:cubicBezTo>
                <a:cubicBezTo>
                  <a:pt x="595465" y="2631255"/>
                  <a:pt x="597305" y="2631835"/>
                  <a:pt x="599736" y="2631835"/>
                </a:cubicBezTo>
                <a:cubicBezTo>
                  <a:pt x="600777" y="2631835"/>
                  <a:pt x="601917" y="2631754"/>
                  <a:pt x="603154" y="2631591"/>
                </a:cubicBezTo>
                <a:cubicBezTo>
                  <a:pt x="604391" y="2631428"/>
                  <a:pt x="605682" y="2631173"/>
                  <a:pt x="607028" y="2630826"/>
                </a:cubicBezTo>
                <a:lnTo>
                  <a:pt x="607028" y="2635709"/>
                </a:lnTo>
                <a:cubicBezTo>
                  <a:pt x="605747" y="2636035"/>
                  <a:pt x="604424" y="2636268"/>
                  <a:pt x="603056" y="2636409"/>
                </a:cubicBezTo>
                <a:cubicBezTo>
                  <a:pt x="601689" y="2636550"/>
                  <a:pt x="600300" y="2636621"/>
                  <a:pt x="598889" y="2636621"/>
                </a:cubicBezTo>
                <a:cubicBezTo>
                  <a:pt x="594787" y="2636621"/>
                  <a:pt x="591727" y="2635693"/>
                  <a:pt x="589708" y="2633837"/>
                </a:cubicBezTo>
                <a:cubicBezTo>
                  <a:pt x="587690" y="2631982"/>
                  <a:pt x="586681" y="2629133"/>
                  <a:pt x="586681" y="2625291"/>
                </a:cubicBezTo>
                <a:lnTo>
                  <a:pt x="586681" y="2608232"/>
                </a:lnTo>
                <a:lnTo>
                  <a:pt x="577532" y="2608232"/>
                </a:lnTo>
                <a:lnTo>
                  <a:pt x="577532" y="2603479"/>
                </a:lnTo>
                <a:lnTo>
                  <a:pt x="586681" y="2603479"/>
                </a:lnTo>
                <a:lnTo>
                  <a:pt x="586681" y="2594493"/>
                </a:lnTo>
                <a:close/>
                <a:moveTo>
                  <a:pt x="106571" y="2593028"/>
                </a:moveTo>
                <a:lnTo>
                  <a:pt x="106571" y="2603479"/>
                </a:lnTo>
                <a:lnTo>
                  <a:pt x="121253" y="2603479"/>
                </a:lnTo>
                <a:lnTo>
                  <a:pt x="121253" y="2608232"/>
                </a:lnTo>
                <a:lnTo>
                  <a:pt x="106571" y="2608232"/>
                </a:lnTo>
                <a:lnTo>
                  <a:pt x="106571" y="2624836"/>
                </a:lnTo>
                <a:cubicBezTo>
                  <a:pt x="106571" y="2627180"/>
                  <a:pt x="107195" y="2628932"/>
                  <a:pt x="108443" y="2630093"/>
                </a:cubicBezTo>
                <a:cubicBezTo>
                  <a:pt x="109691" y="2631255"/>
                  <a:pt x="111530" y="2631835"/>
                  <a:pt x="113961" y="2631835"/>
                </a:cubicBezTo>
                <a:cubicBezTo>
                  <a:pt x="115003" y="2631835"/>
                  <a:pt x="116142" y="2631754"/>
                  <a:pt x="117379" y="2631591"/>
                </a:cubicBezTo>
                <a:cubicBezTo>
                  <a:pt x="118616" y="2631428"/>
                  <a:pt x="119908" y="2631173"/>
                  <a:pt x="121253" y="2630826"/>
                </a:cubicBezTo>
                <a:lnTo>
                  <a:pt x="121253" y="2635709"/>
                </a:lnTo>
                <a:cubicBezTo>
                  <a:pt x="119973" y="2636035"/>
                  <a:pt x="118649" y="2636268"/>
                  <a:pt x="117282" y="2636409"/>
                </a:cubicBezTo>
                <a:cubicBezTo>
                  <a:pt x="115914" y="2636550"/>
                  <a:pt x="114525" y="2636621"/>
                  <a:pt x="113114" y="2636621"/>
                </a:cubicBezTo>
                <a:cubicBezTo>
                  <a:pt x="109012" y="2636621"/>
                  <a:pt x="105952" y="2635693"/>
                  <a:pt x="103934" y="2633837"/>
                </a:cubicBezTo>
                <a:cubicBezTo>
                  <a:pt x="101915" y="2631982"/>
                  <a:pt x="100906" y="2629133"/>
                  <a:pt x="100906" y="2625291"/>
                </a:cubicBezTo>
                <a:lnTo>
                  <a:pt x="100906" y="2608232"/>
                </a:lnTo>
                <a:lnTo>
                  <a:pt x="91758" y="2608232"/>
                </a:lnTo>
                <a:lnTo>
                  <a:pt x="91758" y="2603479"/>
                </a:lnTo>
                <a:lnTo>
                  <a:pt x="100906" y="2603479"/>
                </a:lnTo>
                <a:lnTo>
                  <a:pt x="100906" y="2594493"/>
                </a:lnTo>
                <a:close/>
                <a:moveTo>
                  <a:pt x="743945" y="2590163"/>
                </a:moveTo>
                <a:lnTo>
                  <a:pt x="749643" y="2590163"/>
                </a:lnTo>
                <a:lnTo>
                  <a:pt x="749643" y="2636165"/>
                </a:lnTo>
                <a:lnTo>
                  <a:pt x="744564" y="2636165"/>
                </a:lnTo>
                <a:lnTo>
                  <a:pt x="744369" y="2629979"/>
                </a:lnTo>
                <a:cubicBezTo>
                  <a:pt x="742784" y="2632280"/>
                  <a:pt x="741070" y="2633984"/>
                  <a:pt x="739225" y="2635091"/>
                </a:cubicBezTo>
                <a:cubicBezTo>
                  <a:pt x="737380" y="2636198"/>
                  <a:pt x="735383" y="2636751"/>
                  <a:pt x="733235" y="2636751"/>
                </a:cubicBezTo>
                <a:cubicBezTo>
                  <a:pt x="731368" y="2636751"/>
                  <a:pt x="729724" y="2636360"/>
                  <a:pt x="728302" y="2635579"/>
                </a:cubicBezTo>
                <a:cubicBezTo>
                  <a:pt x="726880" y="2634798"/>
                  <a:pt x="725698" y="2633696"/>
                  <a:pt x="724754" y="2632275"/>
                </a:cubicBezTo>
                <a:cubicBezTo>
                  <a:pt x="723809" y="2630853"/>
                  <a:pt x="723098" y="2629144"/>
                  <a:pt x="722621" y="2627147"/>
                </a:cubicBezTo>
                <a:cubicBezTo>
                  <a:pt x="722144" y="2625150"/>
                  <a:pt x="721905" y="2622936"/>
                  <a:pt x="721905" y="2620506"/>
                </a:cubicBezTo>
                <a:cubicBezTo>
                  <a:pt x="721905" y="2617727"/>
                  <a:pt x="722285" y="2615259"/>
                  <a:pt x="723044" y="2613099"/>
                </a:cubicBezTo>
                <a:cubicBezTo>
                  <a:pt x="723804" y="2610940"/>
                  <a:pt x="724884" y="2609116"/>
                  <a:pt x="726284" y="2607630"/>
                </a:cubicBezTo>
                <a:cubicBezTo>
                  <a:pt x="727684" y="2606143"/>
                  <a:pt x="729366" y="2605014"/>
                  <a:pt x="731330" y="2604244"/>
                </a:cubicBezTo>
                <a:cubicBezTo>
                  <a:pt x="733294" y="2603473"/>
                  <a:pt x="735481" y="2603088"/>
                  <a:pt x="737890" y="2603088"/>
                </a:cubicBezTo>
                <a:cubicBezTo>
                  <a:pt x="738932" y="2603088"/>
                  <a:pt x="739957" y="2603153"/>
                  <a:pt x="740967" y="2603283"/>
                </a:cubicBezTo>
                <a:cubicBezTo>
                  <a:pt x="741976" y="2603414"/>
                  <a:pt x="742969" y="2603620"/>
                  <a:pt x="743945" y="2603902"/>
                </a:cubicBezTo>
                <a:close/>
                <a:moveTo>
                  <a:pt x="527136" y="2589773"/>
                </a:moveTo>
                <a:cubicBezTo>
                  <a:pt x="527765" y="2589773"/>
                  <a:pt x="528351" y="2589887"/>
                  <a:pt x="528893" y="2590114"/>
                </a:cubicBezTo>
                <a:cubicBezTo>
                  <a:pt x="529436" y="2590342"/>
                  <a:pt x="529908" y="2590662"/>
                  <a:pt x="530309" y="2591075"/>
                </a:cubicBezTo>
                <a:cubicBezTo>
                  <a:pt x="530711" y="2591487"/>
                  <a:pt x="531026" y="2591959"/>
                  <a:pt x="531254" y="2592491"/>
                </a:cubicBezTo>
                <a:cubicBezTo>
                  <a:pt x="531482" y="2593023"/>
                  <a:pt x="531595" y="2593603"/>
                  <a:pt x="531595" y="2594233"/>
                </a:cubicBezTo>
                <a:cubicBezTo>
                  <a:pt x="531595" y="2594841"/>
                  <a:pt x="531482" y="2595416"/>
                  <a:pt x="531254" y="2595958"/>
                </a:cubicBezTo>
                <a:cubicBezTo>
                  <a:pt x="531026" y="2596501"/>
                  <a:pt x="530711" y="2596978"/>
                  <a:pt x="530309" y="2597391"/>
                </a:cubicBezTo>
                <a:cubicBezTo>
                  <a:pt x="529908" y="2597803"/>
                  <a:pt x="529436" y="2598123"/>
                  <a:pt x="528893" y="2598351"/>
                </a:cubicBezTo>
                <a:cubicBezTo>
                  <a:pt x="528351" y="2598579"/>
                  <a:pt x="527765" y="2598693"/>
                  <a:pt x="527136" y="2598693"/>
                </a:cubicBezTo>
                <a:cubicBezTo>
                  <a:pt x="526506" y="2598693"/>
                  <a:pt x="525920" y="2598579"/>
                  <a:pt x="525377" y="2598351"/>
                </a:cubicBezTo>
                <a:cubicBezTo>
                  <a:pt x="524835" y="2598123"/>
                  <a:pt x="524363" y="2597803"/>
                  <a:pt x="523961" y="2597391"/>
                </a:cubicBezTo>
                <a:cubicBezTo>
                  <a:pt x="523559" y="2596978"/>
                  <a:pt x="523245" y="2596501"/>
                  <a:pt x="523017" y="2595958"/>
                </a:cubicBezTo>
                <a:cubicBezTo>
                  <a:pt x="522789" y="2595416"/>
                  <a:pt x="522675" y="2594841"/>
                  <a:pt x="522675" y="2594233"/>
                </a:cubicBezTo>
                <a:cubicBezTo>
                  <a:pt x="522675" y="2593603"/>
                  <a:pt x="522789" y="2593023"/>
                  <a:pt x="523017" y="2592491"/>
                </a:cubicBezTo>
                <a:cubicBezTo>
                  <a:pt x="523245" y="2591959"/>
                  <a:pt x="523559" y="2591487"/>
                  <a:pt x="523961" y="2591075"/>
                </a:cubicBezTo>
                <a:cubicBezTo>
                  <a:pt x="524363" y="2590662"/>
                  <a:pt x="524835" y="2590342"/>
                  <a:pt x="525377" y="2590114"/>
                </a:cubicBezTo>
                <a:cubicBezTo>
                  <a:pt x="525920" y="2589887"/>
                  <a:pt x="526506" y="2589773"/>
                  <a:pt x="527136" y="2589773"/>
                </a:cubicBezTo>
                <a:close/>
                <a:moveTo>
                  <a:pt x="1307934" y="2556857"/>
                </a:moveTo>
                <a:cubicBezTo>
                  <a:pt x="1307218" y="2557335"/>
                  <a:pt x="1306627" y="2557801"/>
                  <a:pt x="1306160" y="2558257"/>
                </a:cubicBezTo>
                <a:cubicBezTo>
                  <a:pt x="1305694" y="2558713"/>
                  <a:pt x="1305330" y="2559174"/>
                  <a:pt x="1305070" y="2559641"/>
                </a:cubicBezTo>
                <a:cubicBezTo>
                  <a:pt x="1304809" y="2560107"/>
                  <a:pt x="1304624" y="2560574"/>
                  <a:pt x="1304516" y="2561040"/>
                </a:cubicBezTo>
                <a:cubicBezTo>
                  <a:pt x="1304408" y="2561507"/>
                  <a:pt x="1304353" y="2561979"/>
                  <a:pt x="1304353" y="2562457"/>
                </a:cubicBezTo>
                <a:cubicBezTo>
                  <a:pt x="1304353" y="2563998"/>
                  <a:pt x="1305156" y="2565121"/>
                  <a:pt x="1306762" y="2565826"/>
                </a:cubicBezTo>
                <a:cubicBezTo>
                  <a:pt x="1308368" y="2566532"/>
                  <a:pt x="1310604" y="2566884"/>
                  <a:pt x="1313469" y="2566884"/>
                </a:cubicBezTo>
                <a:cubicBezTo>
                  <a:pt x="1315270" y="2566884"/>
                  <a:pt x="1316784" y="2566722"/>
                  <a:pt x="1318011" y="2566396"/>
                </a:cubicBezTo>
                <a:cubicBezTo>
                  <a:pt x="1319237" y="2566070"/>
                  <a:pt x="1320224" y="2565642"/>
                  <a:pt x="1320973" y="2565110"/>
                </a:cubicBezTo>
                <a:cubicBezTo>
                  <a:pt x="1321722" y="2564578"/>
                  <a:pt x="1322259" y="2563971"/>
                  <a:pt x="1322585" y="2563287"/>
                </a:cubicBezTo>
                <a:cubicBezTo>
                  <a:pt x="1322910" y="2562603"/>
                  <a:pt x="1323073" y="2561903"/>
                  <a:pt x="1323073" y="2561187"/>
                </a:cubicBezTo>
                <a:cubicBezTo>
                  <a:pt x="1323073" y="2559863"/>
                  <a:pt x="1322530" y="2558887"/>
                  <a:pt x="1321445" y="2558257"/>
                </a:cubicBezTo>
                <a:cubicBezTo>
                  <a:pt x="1320360" y="2557628"/>
                  <a:pt x="1318700" y="2557259"/>
                  <a:pt x="1316464" y="2557150"/>
                </a:cubicBezTo>
                <a:close/>
                <a:moveTo>
                  <a:pt x="1625450" y="2549727"/>
                </a:moveTo>
                <a:cubicBezTo>
                  <a:pt x="1626058" y="2549727"/>
                  <a:pt x="1626622" y="2549841"/>
                  <a:pt x="1627143" y="2550069"/>
                </a:cubicBezTo>
                <a:cubicBezTo>
                  <a:pt x="1627664" y="2550297"/>
                  <a:pt x="1628114" y="2550606"/>
                  <a:pt x="1628494" y="2550997"/>
                </a:cubicBezTo>
                <a:cubicBezTo>
                  <a:pt x="1628874" y="2551388"/>
                  <a:pt x="1629172" y="2551849"/>
                  <a:pt x="1629389" y="2552381"/>
                </a:cubicBezTo>
                <a:cubicBezTo>
                  <a:pt x="1629606" y="2552912"/>
                  <a:pt x="1629715" y="2553471"/>
                  <a:pt x="1629715" y="2554057"/>
                </a:cubicBezTo>
                <a:cubicBezTo>
                  <a:pt x="1629715" y="2554643"/>
                  <a:pt x="1629606" y="2555197"/>
                  <a:pt x="1629389" y="2555718"/>
                </a:cubicBezTo>
                <a:cubicBezTo>
                  <a:pt x="1629172" y="2556238"/>
                  <a:pt x="1628874" y="2556689"/>
                  <a:pt x="1628494" y="2557069"/>
                </a:cubicBezTo>
                <a:cubicBezTo>
                  <a:pt x="1628114" y="2557449"/>
                  <a:pt x="1627664" y="2557752"/>
                  <a:pt x="1627143" y="2557980"/>
                </a:cubicBezTo>
                <a:cubicBezTo>
                  <a:pt x="1626622" y="2558208"/>
                  <a:pt x="1626058" y="2558322"/>
                  <a:pt x="1625450" y="2558322"/>
                </a:cubicBezTo>
                <a:cubicBezTo>
                  <a:pt x="1624864" y="2558322"/>
                  <a:pt x="1624311" y="2558208"/>
                  <a:pt x="1623790" y="2557980"/>
                </a:cubicBezTo>
                <a:cubicBezTo>
                  <a:pt x="1623269" y="2557752"/>
                  <a:pt x="1622813" y="2557449"/>
                  <a:pt x="1622422" y="2557069"/>
                </a:cubicBezTo>
                <a:cubicBezTo>
                  <a:pt x="1622032" y="2556689"/>
                  <a:pt x="1621728" y="2556238"/>
                  <a:pt x="1621511" y="2555718"/>
                </a:cubicBezTo>
                <a:cubicBezTo>
                  <a:pt x="1621294" y="2555197"/>
                  <a:pt x="1621185" y="2554643"/>
                  <a:pt x="1621185" y="2554057"/>
                </a:cubicBezTo>
                <a:cubicBezTo>
                  <a:pt x="1621185" y="2553471"/>
                  <a:pt x="1621294" y="2552912"/>
                  <a:pt x="1621511" y="2552381"/>
                </a:cubicBezTo>
                <a:cubicBezTo>
                  <a:pt x="1621728" y="2551849"/>
                  <a:pt x="1622032" y="2551388"/>
                  <a:pt x="1622422" y="2550997"/>
                </a:cubicBezTo>
                <a:cubicBezTo>
                  <a:pt x="1622813" y="2550606"/>
                  <a:pt x="1623269" y="2550297"/>
                  <a:pt x="1623790" y="2550069"/>
                </a:cubicBezTo>
                <a:cubicBezTo>
                  <a:pt x="1624311" y="2549841"/>
                  <a:pt x="1624864" y="2549727"/>
                  <a:pt x="1625450" y="2549727"/>
                </a:cubicBezTo>
                <a:close/>
                <a:moveTo>
                  <a:pt x="1875574" y="2548327"/>
                </a:moveTo>
                <a:cubicBezTo>
                  <a:pt x="1876247" y="2548327"/>
                  <a:pt x="1876887" y="2548463"/>
                  <a:pt x="1877495" y="2548734"/>
                </a:cubicBezTo>
                <a:cubicBezTo>
                  <a:pt x="1878103" y="2549006"/>
                  <a:pt x="1878635" y="2549369"/>
                  <a:pt x="1879090" y="2549825"/>
                </a:cubicBezTo>
                <a:cubicBezTo>
                  <a:pt x="1879546" y="2550281"/>
                  <a:pt x="1879910" y="2550813"/>
                  <a:pt x="1880181" y="2551420"/>
                </a:cubicBezTo>
                <a:cubicBezTo>
                  <a:pt x="1880452" y="2552028"/>
                  <a:pt x="1880588" y="2552668"/>
                  <a:pt x="1880588" y="2553341"/>
                </a:cubicBezTo>
                <a:cubicBezTo>
                  <a:pt x="1880588" y="2554036"/>
                  <a:pt x="1880452" y="2554681"/>
                  <a:pt x="1880181" y="2555278"/>
                </a:cubicBezTo>
                <a:cubicBezTo>
                  <a:pt x="1879910" y="2555875"/>
                  <a:pt x="1879546" y="2556401"/>
                  <a:pt x="1879090" y="2556857"/>
                </a:cubicBezTo>
                <a:cubicBezTo>
                  <a:pt x="1878635" y="2557313"/>
                  <a:pt x="1878103" y="2557671"/>
                  <a:pt x="1877495" y="2557931"/>
                </a:cubicBezTo>
                <a:cubicBezTo>
                  <a:pt x="1876887" y="2558192"/>
                  <a:pt x="1876247" y="2558322"/>
                  <a:pt x="1875574" y="2558322"/>
                </a:cubicBezTo>
                <a:cubicBezTo>
                  <a:pt x="1874880" y="2558322"/>
                  <a:pt x="1874234" y="2558192"/>
                  <a:pt x="1873637" y="2557931"/>
                </a:cubicBezTo>
                <a:cubicBezTo>
                  <a:pt x="1873040" y="2557671"/>
                  <a:pt x="1872514" y="2557313"/>
                  <a:pt x="1872058" y="2556857"/>
                </a:cubicBezTo>
                <a:cubicBezTo>
                  <a:pt x="1871602" y="2556401"/>
                  <a:pt x="1871244" y="2555875"/>
                  <a:pt x="1870984" y="2555278"/>
                </a:cubicBezTo>
                <a:cubicBezTo>
                  <a:pt x="1870723" y="2554681"/>
                  <a:pt x="1870593" y="2554036"/>
                  <a:pt x="1870593" y="2553341"/>
                </a:cubicBezTo>
                <a:cubicBezTo>
                  <a:pt x="1870593" y="2552668"/>
                  <a:pt x="1870723" y="2552028"/>
                  <a:pt x="1870984" y="2551420"/>
                </a:cubicBezTo>
                <a:cubicBezTo>
                  <a:pt x="1871244" y="2550813"/>
                  <a:pt x="1871602" y="2550281"/>
                  <a:pt x="1872058" y="2549825"/>
                </a:cubicBezTo>
                <a:cubicBezTo>
                  <a:pt x="1872514" y="2549369"/>
                  <a:pt x="1873040" y="2549006"/>
                  <a:pt x="1873637" y="2548734"/>
                </a:cubicBezTo>
                <a:cubicBezTo>
                  <a:pt x="1874234" y="2548463"/>
                  <a:pt x="1874880" y="2548327"/>
                  <a:pt x="1875574" y="2548327"/>
                </a:cubicBezTo>
                <a:close/>
                <a:moveTo>
                  <a:pt x="370689" y="2542858"/>
                </a:moveTo>
                <a:cubicBezTo>
                  <a:pt x="369279" y="2542858"/>
                  <a:pt x="368063" y="2542999"/>
                  <a:pt x="367043" y="2543281"/>
                </a:cubicBezTo>
                <a:cubicBezTo>
                  <a:pt x="366023" y="2543563"/>
                  <a:pt x="365187" y="2543965"/>
                  <a:pt x="364536" y="2544486"/>
                </a:cubicBezTo>
                <a:cubicBezTo>
                  <a:pt x="363885" y="2545007"/>
                  <a:pt x="363402" y="2545631"/>
                  <a:pt x="363088" y="2546358"/>
                </a:cubicBezTo>
                <a:cubicBezTo>
                  <a:pt x="362773" y="2547085"/>
                  <a:pt x="362615" y="2547904"/>
                  <a:pt x="362615" y="2548816"/>
                </a:cubicBezTo>
                <a:cubicBezTo>
                  <a:pt x="362615" y="2549445"/>
                  <a:pt x="362713" y="2550048"/>
                  <a:pt x="362908" y="2550622"/>
                </a:cubicBezTo>
                <a:cubicBezTo>
                  <a:pt x="363104" y="2551198"/>
                  <a:pt x="363418" y="2551708"/>
                  <a:pt x="363853" y="2552153"/>
                </a:cubicBezTo>
                <a:cubicBezTo>
                  <a:pt x="364287" y="2552598"/>
                  <a:pt x="364851" y="2552950"/>
                  <a:pt x="365546" y="2553211"/>
                </a:cubicBezTo>
                <a:cubicBezTo>
                  <a:pt x="366240" y="2553471"/>
                  <a:pt x="367087" y="2553601"/>
                  <a:pt x="368085" y="2553601"/>
                </a:cubicBezTo>
                <a:cubicBezTo>
                  <a:pt x="369387" y="2553601"/>
                  <a:pt x="370879" y="2553205"/>
                  <a:pt x="372561" y="2552413"/>
                </a:cubicBezTo>
                <a:cubicBezTo>
                  <a:pt x="374243" y="2551621"/>
                  <a:pt x="376018" y="2550368"/>
                  <a:pt x="377884" y="2548653"/>
                </a:cubicBezTo>
                <a:lnTo>
                  <a:pt x="377884" y="2542858"/>
                </a:lnTo>
                <a:close/>
                <a:moveTo>
                  <a:pt x="409538" y="2529347"/>
                </a:moveTo>
                <a:cubicBezTo>
                  <a:pt x="406456" y="2529347"/>
                  <a:pt x="404052" y="2530346"/>
                  <a:pt x="402327" y="2532342"/>
                </a:cubicBezTo>
                <a:cubicBezTo>
                  <a:pt x="400601" y="2534339"/>
                  <a:pt x="399739" y="2537465"/>
                  <a:pt x="399739" y="2541718"/>
                </a:cubicBezTo>
                <a:cubicBezTo>
                  <a:pt x="399739" y="2545669"/>
                  <a:pt x="400319" y="2548615"/>
                  <a:pt x="401480" y="2550557"/>
                </a:cubicBezTo>
                <a:cubicBezTo>
                  <a:pt x="402642" y="2552500"/>
                  <a:pt x="404286" y="2553471"/>
                  <a:pt x="406413" y="2553471"/>
                </a:cubicBezTo>
                <a:cubicBezTo>
                  <a:pt x="407845" y="2553471"/>
                  <a:pt x="409359" y="2552831"/>
                  <a:pt x="410954" y="2551550"/>
                </a:cubicBezTo>
                <a:cubicBezTo>
                  <a:pt x="412550" y="2550270"/>
                  <a:pt x="414226" y="2548371"/>
                  <a:pt x="415984" y="2545853"/>
                </a:cubicBezTo>
                <a:lnTo>
                  <a:pt x="415984" y="2530682"/>
                </a:lnTo>
                <a:cubicBezTo>
                  <a:pt x="415051" y="2530248"/>
                  <a:pt x="414020" y="2529917"/>
                  <a:pt x="412891" y="2529689"/>
                </a:cubicBezTo>
                <a:cubicBezTo>
                  <a:pt x="411763" y="2529461"/>
                  <a:pt x="410645" y="2529347"/>
                  <a:pt x="409538" y="2529347"/>
                </a:cubicBezTo>
                <a:close/>
                <a:moveTo>
                  <a:pt x="1561249" y="2529282"/>
                </a:moveTo>
                <a:cubicBezTo>
                  <a:pt x="1559556" y="2529282"/>
                  <a:pt x="1558108" y="2529613"/>
                  <a:pt x="1556903" y="2530275"/>
                </a:cubicBezTo>
                <a:cubicBezTo>
                  <a:pt x="1555698" y="2530937"/>
                  <a:pt x="1554711" y="2531821"/>
                  <a:pt x="1553940" y="2532928"/>
                </a:cubicBezTo>
                <a:cubicBezTo>
                  <a:pt x="1553170" y="2534035"/>
                  <a:pt x="1552606" y="2535321"/>
                  <a:pt x="1552247" y="2536786"/>
                </a:cubicBezTo>
                <a:cubicBezTo>
                  <a:pt x="1551889" y="2538251"/>
                  <a:pt x="1551710" y="2539787"/>
                  <a:pt x="1551710" y="2541393"/>
                </a:cubicBezTo>
                <a:cubicBezTo>
                  <a:pt x="1551710" y="2543411"/>
                  <a:pt x="1551933" y="2545180"/>
                  <a:pt x="1552378" y="2546699"/>
                </a:cubicBezTo>
                <a:cubicBezTo>
                  <a:pt x="1552823" y="2548219"/>
                  <a:pt x="1553457" y="2549483"/>
                  <a:pt x="1554282" y="2550492"/>
                </a:cubicBezTo>
                <a:cubicBezTo>
                  <a:pt x="1555107" y="2551502"/>
                  <a:pt x="1556105" y="2552261"/>
                  <a:pt x="1557277" y="2552771"/>
                </a:cubicBezTo>
                <a:cubicBezTo>
                  <a:pt x="1558449" y="2553281"/>
                  <a:pt x="1559773" y="2553536"/>
                  <a:pt x="1561249" y="2553536"/>
                </a:cubicBezTo>
                <a:cubicBezTo>
                  <a:pt x="1562942" y="2553536"/>
                  <a:pt x="1564391" y="2553205"/>
                  <a:pt x="1565595" y="2552543"/>
                </a:cubicBezTo>
                <a:cubicBezTo>
                  <a:pt x="1566800" y="2551881"/>
                  <a:pt x="1567788" y="2550997"/>
                  <a:pt x="1568558" y="2549890"/>
                </a:cubicBezTo>
                <a:cubicBezTo>
                  <a:pt x="1569329" y="2548783"/>
                  <a:pt x="1569893" y="2547497"/>
                  <a:pt x="1570251" y="2546032"/>
                </a:cubicBezTo>
                <a:cubicBezTo>
                  <a:pt x="1570609" y="2544567"/>
                  <a:pt x="1570788" y="2543021"/>
                  <a:pt x="1570788" y="2541393"/>
                </a:cubicBezTo>
                <a:cubicBezTo>
                  <a:pt x="1570788" y="2539374"/>
                  <a:pt x="1570566" y="2537611"/>
                  <a:pt x="1570121" y="2536102"/>
                </a:cubicBezTo>
                <a:cubicBezTo>
                  <a:pt x="1569676" y="2534594"/>
                  <a:pt x="1569041" y="2533335"/>
                  <a:pt x="1568216" y="2532326"/>
                </a:cubicBezTo>
                <a:cubicBezTo>
                  <a:pt x="1567391" y="2531317"/>
                  <a:pt x="1566388" y="2530557"/>
                  <a:pt x="1565205" y="2530047"/>
                </a:cubicBezTo>
                <a:cubicBezTo>
                  <a:pt x="1564022" y="2529537"/>
                  <a:pt x="1562703" y="2529282"/>
                  <a:pt x="1561249" y="2529282"/>
                </a:cubicBezTo>
                <a:close/>
                <a:moveTo>
                  <a:pt x="1180249" y="2529282"/>
                </a:moveTo>
                <a:cubicBezTo>
                  <a:pt x="1178556" y="2529282"/>
                  <a:pt x="1177108" y="2529613"/>
                  <a:pt x="1175903" y="2530275"/>
                </a:cubicBezTo>
                <a:cubicBezTo>
                  <a:pt x="1174698" y="2530937"/>
                  <a:pt x="1173711" y="2531821"/>
                  <a:pt x="1172940" y="2532928"/>
                </a:cubicBezTo>
                <a:cubicBezTo>
                  <a:pt x="1172170" y="2534035"/>
                  <a:pt x="1171606" y="2535321"/>
                  <a:pt x="1171247" y="2536786"/>
                </a:cubicBezTo>
                <a:cubicBezTo>
                  <a:pt x="1170889" y="2538251"/>
                  <a:pt x="1170710" y="2539787"/>
                  <a:pt x="1170710" y="2541393"/>
                </a:cubicBezTo>
                <a:cubicBezTo>
                  <a:pt x="1170710" y="2543411"/>
                  <a:pt x="1170933" y="2545180"/>
                  <a:pt x="1171378" y="2546699"/>
                </a:cubicBezTo>
                <a:cubicBezTo>
                  <a:pt x="1171823" y="2548219"/>
                  <a:pt x="1172458" y="2549483"/>
                  <a:pt x="1173282" y="2550492"/>
                </a:cubicBezTo>
                <a:cubicBezTo>
                  <a:pt x="1174107" y="2551502"/>
                  <a:pt x="1175105" y="2552261"/>
                  <a:pt x="1176277" y="2552771"/>
                </a:cubicBezTo>
                <a:cubicBezTo>
                  <a:pt x="1177449" y="2553281"/>
                  <a:pt x="1178773" y="2553536"/>
                  <a:pt x="1180249" y="2553536"/>
                </a:cubicBezTo>
                <a:cubicBezTo>
                  <a:pt x="1181942" y="2553536"/>
                  <a:pt x="1183391" y="2553205"/>
                  <a:pt x="1184595" y="2552543"/>
                </a:cubicBezTo>
                <a:cubicBezTo>
                  <a:pt x="1185800" y="2551881"/>
                  <a:pt x="1186787" y="2550997"/>
                  <a:pt x="1187558" y="2549890"/>
                </a:cubicBezTo>
                <a:cubicBezTo>
                  <a:pt x="1188329" y="2548783"/>
                  <a:pt x="1188893" y="2547497"/>
                  <a:pt x="1189251" y="2546032"/>
                </a:cubicBezTo>
                <a:cubicBezTo>
                  <a:pt x="1189609" y="2544567"/>
                  <a:pt x="1189788" y="2543021"/>
                  <a:pt x="1189788" y="2541393"/>
                </a:cubicBezTo>
                <a:cubicBezTo>
                  <a:pt x="1189788" y="2539374"/>
                  <a:pt x="1189566" y="2537611"/>
                  <a:pt x="1189121" y="2536102"/>
                </a:cubicBezTo>
                <a:cubicBezTo>
                  <a:pt x="1188676" y="2534594"/>
                  <a:pt x="1188041" y="2533335"/>
                  <a:pt x="1187216" y="2532326"/>
                </a:cubicBezTo>
                <a:cubicBezTo>
                  <a:pt x="1186392" y="2531317"/>
                  <a:pt x="1185388" y="2530557"/>
                  <a:pt x="1184205" y="2530047"/>
                </a:cubicBezTo>
                <a:cubicBezTo>
                  <a:pt x="1183022" y="2529537"/>
                  <a:pt x="1181704" y="2529282"/>
                  <a:pt x="1180249" y="2529282"/>
                </a:cubicBezTo>
                <a:close/>
                <a:moveTo>
                  <a:pt x="932599" y="2529282"/>
                </a:moveTo>
                <a:cubicBezTo>
                  <a:pt x="930906" y="2529282"/>
                  <a:pt x="929458" y="2529613"/>
                  <a:pt x="928253" y="2530275"/>
                </a:cubicBezTo>
                <a:cubicBezTo>
                  <a:pt x="927048" y="2530937"/>
                  <a:pt x="926061" y="2531821"/>
                  <a:pt x="925290" y="2532928"/>
                </a:cubicBezTo>
                <a:cubicBezTo>
                  <a:pt x="924520" y="2534035"/>
                  <a:pt x="923956" y="2535321"/>
                  <a:pt x="923597" y="2536786"/>
                </a:cubicBezTo>
                <a:cubicBezTo>
                  <a:pt x="923239" y="2538251"/>
                  <a:pt x="923060" y="2539787"/>
                  <a:pt x="923060" y="2541393"/>
                </a:cubicBezTo>
                <a:cubicBezTo>
                  <a:pt x="923060" y="2543411"/>
                  <a:pt x="923283" y="2545180"/>
                  <a:pt x="923728" y="2546699"/>
                </a:cubicBezTo>
                <a:cubicBezTo>
                  <a:pt x="924173" y="2548219"/>
                  <a:pt x="924807" y="2549483"/>
                  <a:pt x="925632" y="2550492"/>
                </a:cubicBezTo>
                <a:cubicBezTo>
                  <a:pt x="926457" y="2551502"/>
                  <a:pt x="927455" y="2552261"/>
                  <a:pt x="928627" y="2552771"/>
                </a:cubicBezTo>
                <a:cubicBezTo>
                  <a:pt x="929799" y="2553281"/>
                  <a:pt x="931123" y="2553536"/>
                  <a:pt x="932599" y="2553536"/>
                </a:cubicBezTo>
                <a:cubicBezTo>
                  <a:pt x="934292" y="2553536"/>
                  <a:pt x="935741" y="2553205"/>
                  <a:pt x="936945" y="2552543"/>
                </a:cubicBezTo>
                <a:cubicBezTo>
                  <a:pt x="938150" y="2551881"/>
                  <a:pt x="939138" y="2550997"/>
                  <a:pt x="939908" y="2549890"/>
                </a:cubicBezTo>
                <a:cubicBezTo>
                  <a:pt x="940678" y="2548783"/>
                  <a:pt x="941243" y="2547497"/>
                  <a:pt x="941601" y="2546032"/>
                </a:cubicBezTo>
                <a:cubicBezTo>
                  <a:pt x="941959" y="2544567"/>
                  <a:pt x="942138" y="2543021"/>
                  <a:pt x="942138" y="2541393"/>
                </a:cubicBezTo>
                <a:cubicBezTo>
                  <a:pt x="942138" y="2539374"/>
                  <a:pt x="941916" y="2537611"/>
                  <a:pt x="941471" y="2536102"/>
                </a:cubicBezTo>
                <a:cubicBezTo>
                  <a:pt x="941026" y="2534594"/>
                  <a:pt x="940391" y="2533335"/>
                  <a:pt x="939566" y="2532326"/>
                </a:cubicBezTo>
                <a:cubicBezTo>
                  <a:pt x="938741" y="2531317"/>
                  <a:pt x="937738" y="2530557"/>
                  <a:pt x="936555" y="2530047"/>
                </a:cubicBezTo>
                <a:cubicBezTo>
                  <a:pt x="935372" y="2529537"/>
                  <a:pt x="934053" y="2529282"/>
                  <a:pt x="932599" y="2529282"/>
                </a:cubicBezTo>
                <a:close/>
                <a:moveTo>
                  <a:pt x="789724" y="2529282"/>
                </a:moveTo>
                <a:cubicBezTo>
                  <a:pt x="788031" y="2529282"/>
                  <a:pt x="786583" y="2529613"/>
                  <a:pt x="785378" y="2530275"/>
                </a:cubicBezTo>
                <a:cubicBezTo>
                  <a:pt x="784173" y="2530937"/>
                  <a:pt x="783186" y="2531821"/>
                  <a:pt x="782415" y="2532928"/>
                </a:cubicBezTo>
                <a:cubicBezTo>
                  <a:pt x="781645" y="2534035"/>
                  <a:pt x="781081" y="2535321"/>
                  <a:pt x="780722" y="2536786"/>
                </a:cubicBezTo>
                <a:cubicBezTo>
                  <a:pt x="780364" y="2538251"/>
                  <a:pt x="780185" y="2539787"/>
                  <a:pt x="780185" y="2541393"/>
                </a:cubicBezTo>
                <a:cubicBezTo>
                  <a:pt x="780185" y="2543411"/>
                  <a:pt x="780408" y="2545180"/>
                  <a:pt x="780853" y="2546699"/>
                </a:cubicBezTo>
                <a:cubicBezTo>
                  <a:pt x="781298" y="2548219"/>
                  <a:pt x="781933" y="2549483"/>
                  <a:pt x="782757" y="2550492"/>
                </a:cubicBezTo>
                <a:cubicBezTo>
                  <a:pt x="783582" y="2551502"/>
                  <a:pt x="784580" y="2552261"/>
                  <a:pt x="785752" y="2552771"/>
                </a:cubicBezTo>
                <a:cubicBezTo>
                  <a:pt x="786924" y="2553281"/>
                  <a:pt x="788248" y="2553536"/>
                  <a:pt x="789724" y="2553536"/>
                </a:cubicBezTo>
                <a:cubicBezTo>
                  <a:pt x="791417" y="2553536"/>
                  <a:pt x="792866" y="2553205"/>
                  <a:pt x="794070" y="2552543"/>
                </a:cubicBezTo>
                <a:cubicBezTo>
                  <a:pt x="795275" y="2551881"/>
                  <a:pt x="796263" y="2550997"/>
                  <a:pt x="797033" y="2549890"/>
                </a:cubicBezTo>
                <a:cubicBezTo>
                  <a:pt x="797804" y="2548783"/>
                  <a:pt x="798368" y="2547497"/>
                  <a:pt x="798726" y="2546032"/>
                </a:cubicBezTo>
                <a:cubicBezTo>
                  <a:pt x="799084" y="2544567"/>
                  <a:pt x="799263" y="2543021"/>
                  <a:pt x="799263" y="2541393"/>
                </a:cubicBezTo>
                <a:cubicBezTo>
                  <a:pt x="799263" y="2539374"/>
                  <a:pt x="799041" y="2537611"/>
                  <a:pt x="798596" y="2536102"/>
                </a:cubicBezTo>
                <a:cubicBezTo>
                  <a:pt x="798151" y="2534594"/>
                  <a:pt x="797516" y="2533335"/>
                  <a:pt x="796691" y="2532326"/>
                </a:cubicBezTo>
                <a:cubicBezTo>
                  <a:pt x="795866" y="2531317"/>
                  <a:pt x="794863" y="2530557"/>
                  <a:pt x="793680" y="2530047"/>
                </a:cubicBezTo>
                <a:cubicBezTo>
                  <a:pt x="792497" y="2529537"/>
                  <a:pt x="791178" y="2529282"/>
                  <a:pt x="789724" y="2529282"/>
                </a:cubicBezTo>
                <a:close/>
                <a:moveTo>
                  <a:pt x="656374" y="2529282"/>
                </a:moveTo>
                <a:cubicBezTo>
                  <a:pt x="654681" y="2529282"/>
                  <a:pt x="653233" y="2529613"/>
                  <a:pt x="652028" y="2530275"/>
                </a:cubicBezTo>
                <a:cubicBezTo>
                  <a:pt x="650823" y="2530937"/>
                  <a:pt x="649836" y="2531821"/>
                  <a:pt x="649065" y="2532928"/>
                </a:cubicBezTo>
                <a:cubicBezTo>
                  <a:pt x="648295" y="2534035"/>
                  <a:pt x="647731" y="2535321"/>
                  <a:pt x="647372" y="2536786"/>
                </a:cubicBezTo>
                <a:cubicBezTo>
                  <a:pt x="647014" y="2538251"/>
                  <a:pt x="646835" y="2539787"/>
                  <a:pt x="646835" y="2541393"/>
                </a:cubicBezTo>
                <a:cubicBezTo>
                  <a:pt x="646835" y="2543411"/>
                  <a:pt x="647058" y="2545180"/>
                  <a:pt x="647503" y="2546699"/>
                </a:cubicBezTo>
                <a:cubicBezTo>
                  <a:pt x="647948" y="2548219"/>
                  <a:pt x="648582" y="2549483"/>
                  <a:pt x="649407" y="2550492"/>
                </a:cubicBezTo>
                <a:cubicBezTo>
                  <a:pt x="650232" y="2551502"/>
                  <a:pt x="651230" y="2552261"/>
                  <a:pt x="652402" y="2552771"/>
                </a:cubicBezTo>
                <a:cubicBezTo>
                  <a:pt x="653574" y="2553281"/>
                  <a:pt x="654898" y="2553536"/>
                  <a:pt x="656374" y="2553536"/>
                </a:cubicBezTo>
                <a:cubicBezTo>
                  <a:pt x="658067" y="2553536"/>
                  <a:pt x="659516" y="2553205"/>
                  <a:pt x="660721" y="2552543"/>
                </a:cubicBezTo>
                <a:cubicBezTo>
                  <a:pt x="661925" y="2551881"/>
                  <a:pt x="662913" y="2550997"/>
                  <a:pt x="663683" y="2549890"/>
                </a:cubicBezTo>
                <a:cubicBezTo>
                  <a:pt x="664454" y="2548783"/>
                  <a:pt x="665018" y="2547497"/>
                  <a:pt x="665376" y="2546032"/>
                </a:cubicBezTo>
                <a:cubicBezTo>
                  <a:pt x="665734" y="2544567"/>
                  <a:pt x="665913" y="2543021"/>
                  <a:pt x="665913" y="2541393"/>
                </a:cubicBezTo>
                <a:cubicBezTo>
                  <a:pt x="665913" y="2539374"/>
                  <a:pt x="665691" y="2537611"/>
                  <a:pt x="665246" y="2536102"/>
                </a:cubicBezTo>
                <a:cubicBezTo>
                  <a:pt x="664801" y="2534594"/>
                  <a:pt x="664166" y="2533335"/>
                  <a:pt x="663341" y="2532326"/>
                </a:cubicBezTo>
                <a:cubicBezTo>
                  <a:pt x="662517" y="2531317"/>
                  <a:pt x="661513" y="2530557"/>
                  <a:pt x="660330" y="2530047"/>
                </a:cubicBezTo>
                <a:cubicBezTo>
                  <a:pt x="659147" y="2529537"/>
                  <a:pt x="657828" y="2529282"/>
                  <a:pt x="656374" y="2529282"/>
                </a:cubicBezTo>
                <a:close/>
                <a:moveTo>
                  <a:pt x="551599" y="2529282"/>
                </a:moveTo>
                <a:cubicBezTo>
                  <a:pt x="549906" y="2529282"/>
                  <a:pt x="548458" y="2529613"/>
                  <a:pt x="547253" y="2530275"/>
                </a:cubicBezTo>
                <a:cubicBezTo>
                  <a:pt x="546049" y="2530937"/>
                  <a:pt x="545061" y="2531821"/>
                  <a:pt x="544290" y="2532928"/>
                </a:cubicBezTo>
                <a:cubicBezTo>
                  <a:pt x="543520" y="2534035"/>
                  <a:pt x="542956" y="2535321"/>
                  <a:pt x="542597" y="2536786"/>
                </a:cubicBezTo>
                <a:cubicBezTo>
                  <a:pt x="542239" y="2538251"/>
                  <a:pt x="542060" y="2539787"/>
                  <a:pt x="542060" y="2541393"/>
                </a:cubicBezTo>
                <a:cubicBezTo>
                  <a:pt x="542060" y="2543411"/>
                  <a:pt x="542283" y="2545180"/>
                  <a:pt x="542728" y="2546699"/>
                </a:cubicBezTo>
                <a:cubicBezTo>
                  <a:pt x="543173" y="2548219"/>
                  <a:pt x="543807" y="2549483"/>
                  <a:pt x="544632" y="2550492"/>
                </a:cubicBezTo>
                <a:cubicBezTo>
                  <a:pt x="545457" y="2551502"/>
                  <a:pt x="546455" y="2552261"/>
                  <a:pt x="547627" y="2552771"/>
                </a:cubicBezTo>
                <a:cubicBezTo>
                  <a:pt x="548799" y="2553281"/>
                  <a:pt x="550123" y="2553536"/>
                  <a:pt x="551599" y="2553536"/>
                </a:cubicBezTo>
                <a:cubicBezTo>
                  <a:pt x="553292" y="2553536"/>
                  <a:pt x="554741" y="2553205"/>
                  <a:pt x="555946" y="2552543"/>
                </a:cubicBezTo>
                <a:cubicBezTo>
                  <a:pt x="557150" y="2551881"/>
                  <a:pt x="558138" y="2550997"/>
                  <a:pt x="558908" y="2549890"/>
                </a:cubicBezTo>
                <a:cubicBezTo>
                  <a:pt x="559679" y="2548783"/>
                  <a:pt x="560243" y="2547497"/>
                  <a:pt x="560601" y="2546032"/>
                </a:cubicBezTo>
                <a:cubicBezTo>
                  <a:pt x="560959" y="2544567"/>
                  <a:pt x="561138" y="2543021"/>
                  <a:pt x="561138" y="2541393"/>
                </a:cubicBezTo>
                <a:cubicBezTo>
                  <a:pt x="561138" y="2539374"/>
                  <a:pt x="560916" y="2537611"/>
                  <a:pt x="560471" y="2536102"/>
                </a:cubicBezTo>
                <a:cubicBezTo>
                  <a:pt x="560026" y="2534594"/>
                  <a:pt x="559391" y="2533335"/>
                  <a:pt x="558566" y="2532326"/>
                </a:cubicBezTo>
                <a:cubicBezTo>
                  <a:pt x="557742" y="2531317"/>
                  <a:pt x="556738" y="2530557"/>
                  <a:pt x="555555" y="2530047"/>
                </a:cubicBezTo>
                <a:cubicBezTo>
                  <a:pt x="554372" y="2529537"/>
                  <a:pt x="553053" y="2529282"/>
                  <a:pt x="551599" y="2529282"/>
                </a:cubicBezTo>
                <a:close/>
                <a:moveTo>
                  <a:pt x="199174" y="2529282"/>
                </a:moveTo>
                <a:cubicBezTo>
                  <a:pt x="197481" y="2529282"/>
                  <a:pt x="196033" y="2529613"/>
                  <a:pt x="194828" y="2530275"/>
                </a:cubicBezTo>
                <a:cubicBezTo>
                  <a:pt x="193623" y="2530937"/>
                  <a:pt x="192636" y="2531821"/>
                  <a:pt x="191865" y="2532928"/>
                </a:cubicBezTo>
                <a:cubicBezTo>
                  <a:pt x="191095" y="2534035"/>
                  <a:pt x="190531" y="2535321"/>
                  <a:pt x="190172" y="2536786"/>
                </a:cubicBezTo>
                <a:cubicBezTo>
                  <a:pt x="189814" y="2538251"/>
                  <a:pt x="189635" y="2539787"/>
                  <a:pt x="189635" y="2541393"/>
                </a:cubicBezTo>
                <a:cubicBezTo>
                  <a:pt x="189635" y="2543411"/>
                  <a:pt x="189858" y="2545180"/>
                  <a:pt x="190303" y="2546699"/>
                </a:cubicBezTo>
                <a:cubicBezTo>
                  <a:pt x="190748" y="2548219"/>
                  <a:pt x="191382" y="2549483"/>
                  <a:pt x="192207" y="2550492"/>
                </a:cubicBezTo>
                <a:cubicBezTo>
                  <a:pt x="193032" y="2551502"/>
                  <a:pt x="194030" y="2552261"/>
                  <a:pt x="195202" y="2552771"/>
                </a:cubicBezTo>
                <a:cubicBezTo>
                  <a:pt x="196374" y="2553281"/>
                  <a:pt x="197698" y="2553536"/>
                  <a:pt x="199174" y="2553536"/>
                </a:cubicBezTo>
                <a:cubicBezTo>
                  <a:pt x="200867" y="2553536"/>
                  <a:pt x="202316" y="2553205"/>
                  <a:pt x="203520" y="2552543"/>
                </a:cubicBezTo>
                <a:cubicBezTo>
                  <a:pt x="204725" y="2551881"/>
                  <a:pt x="205713" y="2550997"/>
                  <a:pt x="206483" y="2549890"/>
                </a:cubicBezTo>
                <a:cubicBezTo>
                  <a:pt x="207254" y="2548783"/>
                  <a:pt x="207818" y="2547497"/>
                  <a:pt x="208176" y="2546032"/>
                </a:cubicBezTo>
                <a:cubicBezTo>
                  <a:pt x="208534" y="2544567"/>
                  <a:pt x="208713" y="2543021"/>
                  <a:pt x="208713" y="2541393"/>
                </a:cubicBezTo>
                <a:cubicBezTo>
                  <a:pt x="208713" y="2539374"/>
                  <a:pt x="208491" y="2537611"/>
                  <a:pt x="208046" y="2536102"/>
                </a:cubicBezTo>
                <a:cubicBezTo>
                  <a:pt x="207601" y="2534594"/>
                  <a:pt x="206966" y="2533335"/>
                  <a:pt x="206141" y="2532326"/>
                </a:cubicBezTo>
                <a:cubicBezTo>
                  <a:pt x="205316" y="2531317"/>
                  <a:pt x="204313" y="2530557"/>
                  <a:pt x="203130" y="2530047"/>
                </a:cubicBezTo>
                <a:cubicBezTo>
                  <a:pt x="201947" y="2529537"/>
                  <a:pt x="200628" y="2529282"/>
                  <a:pt x="199174" y="2529282"/>
                </a:cubicBezTo>
                <a:close/>
                <a:moveTo>
                  <a:pt x="1418439" y="2528989"/>
                </a:moveTo>
                <a:cubicBezTo>
                  <a:pt x="1417202" y="2528989"/>
                  <a:pt x="1416074" y="2529228"/>
                  <a:pt x="1415054" y="2529705"/>
                </a:cubicBezTo>
                <a:cubicBezTo>
                  <a:pt x="1414034" y="2530183"/>
                  <a:pt x="1413154" y="2530856"/>
                  <a:pt x="1412416" y="2531724"/>
                </a:cubicBezTo>
                <a:cubicBezTo>
                  <a:pt x="1411678" y="2532592"/>
                  <a:pt x="1411082" y="2533634"/>
                  <a:pt x="1410626" y="2534849"/>
                </a:cubicBezTo>
                <a:cubicBezTo>
                  <a:pt x="1410170" y="2536065"/>
                  <a:pt x="1409888" y="2537399"/>
                  <a:pt x="1409779" y="2538853"/>
                </a:cubicBezTo>
                <a:lnTo>
                  <a:pt x="1426969" y="2538853"/>
                </a:lnTo>
                <a:cubicBezTo>
                  <a:pt x="1427034" y="2537399"/>
                  <a:pt x="1426893" y="2536070"/>
                  <a:pt x="1426546" y="2534865"/>
                </a:cubicBezTo>
                <a:cubicBezTo>
                  <a:pt x="1426198" y="2533661"/>
                  <a:pt x="1425661" y="2532624"/>
                  <a:pt x="1424934" y="2531756"/>
                </a:cubicBezTo>
                <a:cubicBezTo>
                  <a:pt x="1424207" y="2530888"/>
                  <a:pt x="1423301" y="2530210"/>
                  <a:pt x="1422216" y="2529721"/>
                </a:cubicBezTo>
                <a:cubicBezTo>
                  <a:pt x="1421131" y="2529233"/>
                  <a:pt x="1419872" y="2528989"/>
                  <a:pt x="1418439" y="2528989"/>
                </a:cubicBezTo>
                <a:close/>
                <a:moveTo>
                  <a:pt x="1075539" y="2528989"/>
                </a:moveTo>
                <a:cubicBezTo>
                  <a:pt x="1074302" y="2528989"/>
                  <a:pt x="1073174" y="2529228"/>
                  <a:pt x="1072153" y="2529705"/>
                </a:cubicBezTo>
                <a:cubicBezTo>
                  <a:pt x="1071133" y="2530183"/>
                  <a:pt x="1070254" y="2530856"/>
                  <a:pt x="1069516" y="2531724"/>
                </a:cubicBezTo>
                <a:cubicBezTo>
                  <a:pt x="1068778" y="2532592"/>
                  <a:pt x="1068182" y="2533634"/>
                  <a:pt x="1067726" y="2534849"/>
                </a:cubicBezTo>
                <a:cubicBezTo>
                  <a:pt x="1067270" y="2536065"/>
                  <a:pt x="1066988" y="2537399"/>
                  <a:pt x="1066879" y="2538853"/>
                </a:cubicBezTo>
                <a:lnTo>
                  <a:pt x="1084069" y="2538853"/>
                </a:lnTo>
                <a:cubicBezTo>
                  <a:pt x="1084134" y="2537399"/>
                  <a:pt x="1083993" y="2536070"/>
                  <a:pt x="1083646" y="2534865"/>
                </a:cubicBezTo>
                <a:cubicBezTo>
                  <a:pt x="1083298" y="2533661"/>
                  <a:pt x="1082761" y="2532624"/>
                  <a:pt x="1082034" y="2531756"/>
                </a:cubicBezTo>
                <a:cubicBezTo>
                  <a:pt x="1081307" y="2530888"/>
                  <a:pt x="1080401" y="2530210"/>
                  <a:pt x="1079316" y="2529721"/>
                </a:cubicBezTo>
                <a:cubicBezTo>
                  <a:pt x="1078231" y="2529233"/>
                  <a:pt x="1076972" y="2528989"/>
                  <a:pt x="1075539" y="2528989"/>
                </a:cubicBezTo>
                <a:close/>
                <a:moveTo>
                  <a:pt x="723114" y="2528989"/>
                </a:moveTo>
                <a:cubicBezTo>
                  <a:pt x="721877" y="2528989"/>
                  <a:pt x="720749" y="2529228"/>
                  <a:pt x="719728" y="2529705"/>
                </a:cubicBezTo>
                <a:cubicBezTo>
                  <a:pt x="718708" y="2530183"/>
                  <a:pt x="717829" y="2530856"/>
                  <a:pt x="717091" y="2531724"/>
                </a:cubicBezTo>
                <a:cubicBezTo>
                  <a:pt x="716354" y="2532592"/>
                  <a:pt x="715757" y="2533634"/>
                  <a:pt x="715301" y="2534849"/>
                </a:cubicBezTo>
                <a:cubicBezTo>
                  <a:pt x="714845" y="2536065"/>
                  <a:pt x="714563" y="2537399"/>
                  <a:pt x="714454" y="2538853"/>
                </a:cubicBezTo>
                <a:lnTo>
                  <a:pt x="731644" y="2538853"/>
                </a:lnTo>
                <a:cubicBezTo>
                  <a:pt x="731709" y="2537399"/>
                  <a:pt x="731568" y="2536070"/>
                  <a:pt x="731221" y="2534865"/>
                </a:cubicBezTo>
                <a:cubicBezTo>
                  <a:pt x="730874" y="2533661"/>
                  <a:pt x="730336" y="2532624"/>
                  <a:pt x="729609" y="2531756"/>
                </a:cubicBezTo>
                <a:cubicBezTo>
                  <a:pt x="728882" y="2530888"/>
                  <a:pt x="727976" y="2530210"/>
                  <a:pt x="726891" y="2529721"/>
                </a:cubicBezTo>
                <a:cubicBezTo>
                  <a:pt x="725806" y="2529233"/>
                  <a:pt x="724547" y="2528989"/>
                  <a:pt x="723114" y="2528989"/>
                </a:cubicBezTo>
                <a:close/>
                <a:moveTo>
                  <a:pt x="342114" y="2528989"/>
                </a:moveTo>
                <a:cubicBezTo>
                  <a:pt x="340877" y="2528989"/>
                  <a:pt x="339749" y="2529228"/>
                  <a:pt x="338728" y="2529705"/>
                </a:cubicBezTo>
                <a:cubicBezTo>
                  <a:pt x="337709" y="2530183"/>
                  <a:pt x="336829" y="2530856"/>
                  <a:pt x="336092" y="2531724"/>
                </a:cubicBezTo>
                <a:cubicBezTo>
                  <a:pt x="335353" y="2532592"/>
                  <a:pt x="334757" y="2533634"/>
                  <a:pt x="334301" y="2534849"/>
                </a:cubicBezTo>
                <a:cubicBezTo>
                  <a:pt x="333845" y="2536065"/>
                  <a:pt x="333563" y="2537399"/>
                  <a:pt x="333454" y="2538853"/>
                </a:cubicBezTo>
                <a:lnTo>
                  <a:pt x="350644" y="2538853"/>
                </a:lnTo>
                <a:cubicBezTo>
                  <a:pt x="350709" y="2537399"/>
                  <a:pt x="350568" y="2536070"/>
                  <a:pt x="350221" y="2534865"/>
                </a:cubicBezTo>
                <a:cubicBezTo>
                  <a:pt x="349874" y="2533661"/>
                  <a:pt x="349336" y="2532624"/>
                  <a:pt x="348609" y="2531756"/>
                </a:cubicBezTo>
                <a:cubicBezTo>
                  <a:pt x="347882" y="2530888"/>
                  <a:pt x="346976" y="2530210"/>
                  <a:pt x="345891" y="2529721"/>
                </a:cubicBezTo>
                <a:cubicBezTo>
                  <a:pt x="344806" y="2529233"/>
                  <a:pt x="343547" y="2528989"/>
                  <a:pt x="342114" y="2528989"/>
                </a:cubicBezTo>
                <a:close/>
                <a:moveTo>
                  <a:pt x="94464" y="2528989"/>
                </a:moveTo>
                <a:cubicBezTo>
                  <a:pt x="93227" y="2528989"/>
                  <a:pt x="92099" y="2529228"/>
                  <a:pt x="91078" y="2529705"/>
                </a:cubicBezTo>
                <a:cubicBezTo>
                  <a:pt x="90058" y="2530183"/>
                  <a:pt x="89179" y="2530856"/>
                  <a:pt x="88441" y="2531724"/>
                </a:cubicBezTo>
                <a:cubicBezTo>
                  <a:pt x="87704" y="2532592"/>
                  <a:pt x="87107" y="2533634"/>
                  <a:pt x="86651" y="2534849"/>
                </a:cubicBezTo>
                <a:cubicBezTo>
                  <a:pt x="86195" y="2536065"/>
                  <a:pt x="85913" y="2537399"/>
                  <a:pt x="85804" y="2538853"/>
                </a:cubicBezTo>
                <a:lnTo>
                  <a:pt x="102994" y="2538853"/>
                </a:lnTo>
                <a:cubicBezTo>
                  <a:pt x="103059" y="2537399"/>
                  <a:pt x="102918" y="2536070"/>
                  <a:pt x="102571" y="2534865"/>
                </a:cubicBezTo>
                <a:cubicBezTo>
                  <a:pt x="102224" y="2533661"/>
                  <a:pt x="101686" y="2532624"/>
                  <a:pt x="100959" y="2531756"/>
                </a:cubicBezTo>
                <a:cubicBezTo>
                  <a:pt x="100232" y="2530888"/>
                  <a:pt x="99326" y="2530210"/>
                  <a:pt x="98241" y="2529721"/>
                </a:cubicBezTo>
                <a:cubicBezTo>
                  <a:pt x="97156" y="2529233"/>
                  <a:pt x="95897" y="2528989"/>
                  <a:pt x="94464" y="2528989"/>
                </a:cubicBezTo>
                <a:close/>
                <a:moveTo>
                  <a:pt x="1313143" y="2528728"/>
                </a:moveTo>
                <a:cubicBezTo>
                  <a:pt x="1312015" y="2528728"/>
                  <a:pt x="1311011" y="2528924"/>
                  <a:pt x="1310132" y="2529314"/>
                </a:cubicBezTo>
                <a:cubicBezTo>
                  <a:pt x="1309253" y="2529705"/>
                  <a:pt x="1308515" y="2530221"/>
                  <a:pt x="1307918" y="2530861"/>
                </a:cubicBezTo>
                <a:cubicBezTo>
                  <a:pt x="1307321" y="2531501"/>
                  <a:pt x="1306866" y="2532245"/>
                  <a:pt x="1306551" y="2533091"/>
                </a:cubicBezTo>
                <a:cubicBezTo>
                  <a:pt x="1306236" y="2533937"/>
                  <a:pt x="1306079" y="2534816"/>
                  <a:pt x="1306079" y="2535728"/>
                </a:cubicBezTo>
                <a:cubicBezTo>
                  <a:pt x="1306079" y="2536770"/>
                  <a:pt x="1306252" y="2537725"/>
                  <a:pt x="1306600" y="2538593"/>
                </a:cubicBezTo>
                <a:cubicBezTo>
                  <a:pt x="1306947" y="2539461"/>
                  <a:pt x="1307435" y="2540199"/>
                  <a:pt x="1308065" y="2540807"/>
                </a:cubicBezTo>
                <a:cubicBezTo>
                  <a:pt x="1308694" y="2541415"/>
                  <a:pt x="1309438" y="2541887"/>
                  <a:pt x="1310295" y="2542223"/>
                </a:cubicBezTo>
                <a:cubicBezTo>
                  <a:pt x="1311152" y="2542560"/>
                  <a:pt x="1312102" y="2542728"/>
                  <a:pt x="1313143" y="2542728"/>
                </a:cubicBezTo>
                <a:cubicBezTo>
                  <a:pt x="1314272" y="2542728"/>
                  <a:pt x="1315276" y="2542538"/>
                  <a:pt x="1316155" y="2542158"/>
                </a:cubicBezTo>
                <a:cubicBezTo>
                  <a:pt x="1317034" y="2541778"/>
                  <a:pt x="1317772" y="2541263"/>
                  <a:pt x="1318369" y="2540611"/>
                </a:cubicBezTo>
                <a:cubicBezTo>
                  <a:pt x="1318965" y="2539960"/>
                  <a:pt x="1319421" y="2539212"/>
                  <a:pt x="1319736" y="2538365"/>
                </a:cubicBezTo>
                <a:cubicBezTo>
                  <a:pt x="1320051" y="2537519"/>
                  <a:pt x="1320208" y="2536640"/>
                  <a:pt x="1320208" y="2535728"/>
                </a:cubicBezTo>
                <a:cubicBezTo>
                  <a:pt x="1320208" y="2534686"/>
                  <a:pt x="1320035" y="2533731"/>
                  <a:pt x="1319687" y="2532863"/>
                </a:cubicBezTo>
                <a:cubicBezTo>
                  <a:pt x="1319340" y="2531995"/>
                  <a:pt x="1318852" y="2531257"/>
                  <a:pt x="1318222" y="2530649"/>
                </a:cubicBezTo>
                <a:cubicBezTo>
                  <a:pt x="1317593" y="2530042"/>
                  <a:pt x="1316849" y="2529570"/>
                  <a:pt x="1315992" y="2529233"/>
                </a:cubicBezTo>
                <a:cubicBezTo>
                  <a:pt x="1315135" y="2528897"/>
                  <a:pt x="1314185" y="2528728"/>
                  <a:pt x="1313143" y="2528728"/>
                </a:cubicBezTo>
                <a:close/>
                <a:moveTo>
                  <a:pt x="1511494" y="2525050"/>
                </a:moveTo>
                <a:lnTo>
                  <a:pt x="1526893" y="2525050"/>
                </a:lnTo>
                <a:lnTo>
                  <a:pt x="1526893" y="2553015"/>
                </a:lnTo>
                <a:lnTo>
                  <a:pt x="1536627" y="2553015"/>
                </a:lnTo>
                <a:lnTo>
                  <a:pt x="1536627" y="2557736"/>
                </a:lnTo>
                <a:lnTo>
                  <a:pt x="1510420" y="2557736"/>
                </a:lnTo>
                <a:lnTo>
                  <a:pt x="1510420" y="2553015"/>
                </a:lnTo>
                <a:lnTo>
                  <a:pt x="1521163" y="2553015"/>
                </a:lnTo>
                <a:lnTo>
                  <a:pt x="1521163" y="2529738"/>
                </a:lnTo>
                <a:lnTo>
                  <a:pt x="1511494" y="2529738"/>
                </a:lnTo>
                <a:close/>
                <a:moveTo>
                  <a:pt x="1235269" y="2525050"/>
                </a:moveTo>
                <a:lnTo>
                  <a:pt x="1250668" y="2525050"/>
                </a:lnTo>
                <a:lnTo>
                  <a:pt x="1250668" y="2553015"/>
                </a:lnTo>
                <a:lnTo>
                  <a:pt x="1260402" y="2553015"/>
                </a:lnTo>
                <a:lnTo>
                  <a:pt x="1260402" y="2557736"/>
                </a:lnTo>
                <a:lnTo>
                  <a:pt x="1234195" y="2557736"/>
                </a:lnTo>
                <a:lnTo>
                  <a:pt x="1234195" y="2553015"/>
                </a:lnTo>
                <a:lnTo>
                  <a:pt x="1244938" y="2553015"/>
                </a:lnTo>
                <a:lnTo>
                  <a:pt x="1244938" y="2529738"/>
                </a:lnTo>
                <a:lnTo>
                  <a:pt x="1235269" y="2529738"/>
                </a:lnTo>
                <a:close/>
                <a:moveTo>
                  <a:pt x="1125969" y="2525050"/>
                </a:moveTo>
                <a:lnTo>
                  <a:pt x="1132415" y="2525050"/>
                </a:lnTo>
                <a:lnTo>
                  <a:pt x="1140424" y="2546667"/>
                </a:lnTo>
                <a:lnTo>
                  <a:pt x="1142149" y="2551941"/>
                </a:lnTo>
                <a:lnTo>
                  <a:pt x="1143940" y="2546537"/>
                </a:lnTo>
                <a:lnTo>
                  <a:pt x="1151884" y="2525050"/>
                </a:lnTo>
                <a:lnTo>
                  <a:pt x="1158102" y="2525050"/>
                </a:lnTo>
                <a:lnTo>
                  <a:pt x="1145275" y="2557736"/>
                </a:lnTo>
                <a:lnTo>
                  <a:pt x="1138763" y="2557736"/>
                </a:lnTo>
                <a:close/>
                <a:moveTo>
                  <a:pt x="668769" y="2525050"/>
                </a:moveTo>
                <a:lnTo>
                  <a:pt x="675215" y="2525050"/>
                </a:lnTo>
                <a:lnTo>
                  <a:pt x="683224" y="2546667"/>
                </a:lnTo>
                <a:lnTo>
                  <a:pt x="684949" y="2551941"/>
                </a:lnTo>
                <a:lnTo>
                  <a:pt x="686740" y="2546537"/>
                </a:lnTo>
                <a:lnTo>
                  <a:pt x="694684" y="2525050"/>
                </a:lnTo>
                <a:lnTo>
                  <a:pt x="700902" y="2525050"/>
                </a:lnTo>
                <a:lnTo>
                  <a:pt x="688075" y="2557736"/>
                </a:lnTo>
                <a:lnTo>
                  <a:pt x="681563" y="2557736"/>
                </a:lnTo>
                <a:close/>
                <a:moveTo>
                  <a:pt x="430644" y="2525050"/>
                </a:moveTo>
                <a:lnTo>
                  <a:pt x="437090" y="2525050"/>
                </a:lnTo>
                <a:lnTo>
                  <a:pt x="445359" y="2546667"/>
                </a:lnTo>
                <a:lnTo>
                  <a:pt x="447020" y="2551746"/>
                </a:lnTo>
                <a:lnTo>
                  <a:pt x="448908" y="2546537"/>
                </a:lnTo>
                <a:lnTo>
                  <a:pt x="456559" y="2525050"/>
                </a:lnTo>
                <a:lnTo>
                  <a:pt x="462777" y="2525050"/>
                </a:lnTo>
                <a:lnTo>
                  <a:pt x="451643" y="2554285"/>
                </a:lnTo>
                <a:cubicBezTo>
                  <a:pt x="450492" y="2557259"/>
                  <a:pt x="449304" y="2559820"/>
                  <a:pt x="448078" y="2561968"/>
                </a:cubicBezTo>
                <a:cubicBezTo>
                  <a:pt x="446851" y="2564117"/>
                  <a:pt x="445511" y="2565881"/>
                  <a:pt x="444057" y="2567259"/>
                </a:cubicBezTo>
                <a:cubicBezTo>
                  <a:pt x="442603" y="2568637"/>
                  <a:pt x="441008" y="2569652"/>
                  <a:pt x="439271" y="2570303"/>
                </a:cubicBezTo>
                <a:cubicBezTo>
                  <a:pt x="437535" y="2570954"/>
                  <a:pt x="435592" y="2571279"/>
                  <a:pt x="433444" y="2571279"/>
                </a:cubicBezTo>
                <a:cubicBezTo>
                  <a:pt x="432879" y="2571279"/>
                  <a:pt x="432369" y="2571269"/>
                  <a:pt x="431914" y="2571247"/>
                </a:cubicBezTo>
                <a:cubicBezTo>
                  <a:pt x="431458" y="2571225"/>
                  <a:pt x="430959" y="2571193"/>
                  <a:pt x="430416" y="2571149"/>
                </a:cubicBezTo>
                <a:lnTo>
                  <a:pt x="430416" y="2566005"/>
                </a:lnTo>
                <a:cubicBezTo>
                  <a:pt x="430893" y="2566070"/>
                  <a:pt x="431414" y="2566130"/>
                  <a:pt x="431979" y="2566184"/>
                </a:cubicBezTo>
                <a:cubicBezTo>
                  <a:pt x="432543" y="2566239"/>
                  <a:pt x="433140" y="2566266"/>
                  <a:pt x="433769" y="2566266"/>
                </a:cubicBezTo>
                <a:cubicBezTo>
                  <a:pt x="434811" y="2566266"/>
                  <a:pt x="435782" y="2566114"/>
                  <a:pt x="436683" y="2565810"/>
                </a:cubicBezTo>
                <a:cubicBezTo>
                  <a:pt x="437584" y="2565506"/>
                  <a:pt x="438436" y="2565012"/>
                  <a:pt x="439239" y="2564329"/>
                </a:cubicBezTo>
                <a:cubicBezTo>
                  <a:pt x="440042" y="2563645"/>
                  <a:pt x="440812" y="2562761"/>
                  <a:pt x="441550" y="2561675"/>
                </a:cubicBezTo>
                <a:cubicBezTo>
                  <a:pt x="442288" y="2560590"/>
                  <a:pt x="443004" y="2559277"/>
                  <a:pt x="443699" y="2557736"/>
                </a:cubicBezTo>
                <a:close/>
                <a:moveTo>
                  <a:pt x="224154" y="2525050"/>
                </a:moveTo>
                <a:lnTo>
                  <a:pt x="229819" y="2525050"/>
                </a:lnTo>
                <a:lnTo>
                  <a:pt x="229819" y="2545951"/>
                </a:lnTo>
                <a:cubicBezTo>
                  <a:pt x="229819" y="2550964"/>
                  <a:pt x="231707" y="2553471"/>
                  <a:pt x="235484" y="2553471"/>
                </a:cubicBezTo>
                <a:cubicBezTo>
                  <a:pt x="236178" y="2553471"/>
                  <a:pt x="236856" y="2553368"/>
                  <a:pt x="237518" y="2553162"/>
                </a:cubicBezTo>
                <a:cubicBezTo>
                  <a:pt x="238180" y="2552956"/>
                  <a:pt x="238875" y="2552598"/>
                  <a:pt x="239602" y="2552088"/>
                </a:cubicBezTo>
                <a:cubicBezTo>
                  <a:pt x="240329" y="2551578"/>
                  <a:pt x="241110" y="2550888"/>
                  <a:pt x="241946" y="2550020"/>
                </a:cubicBezTo>
                <a:cubicBezTo>
                  <a:pt x="242782" y="2549152"/>
                  <a:pt x="243720" y="2548056"/>
                  <a:pt x="244762" y="2546732"/>
                </a:cubicBezTo>
                <a:lnTo>
                  <a:pt x="244762" y="2525050"/>
                </a:lnTo>
                <a:lnTo>
                  <a:pt x="250427" y="2525050"/>
                </a:lnTo>
                <a:lnTo>
                  <a:pt x="250427" y="2557736"/>
                </a:lnTo>
                <a:lnTo>
                  <a:pt x="245348" y="2557736"/>
                </a:lnTo>
                <a:lnTo>
                  <a:pt x="245153" y="2552462"/>
                </a:lnTo>
                <a:cubicBezTo>
                  <a:pt x="244176" y="2553591"/>
                  <a:pt x="243248" y="2554529"/>
                  <a:pt x="242369" y="2555278"/>
                </a:cubicBezTo>
                <a:cubicBezTo>
                  <a:pt x="241490" y="2556027"/>
                  <a:pt x="240617" y="2556629"/>
                  <a:pt x="239748" y="2557085"/>
                </a:cubicBezTo>
                <a:cubicBezTo>
                  <a:pt x="238880" y="2557541"/>
                  <a:pt x="238007" y="2557861"/>
                  <a:pt x="237128" y="2558045"/>
                </a:cubicBezTo>
                <a:cubicBezTo>
                  <a:pt x="236249" y="2558230"/>
                  <a:pt x="235321" y="2558322"/>
                  <a:pt x="234344" y="2558322"/>
                </a:cubicBezTo>
                <a:cubicBezTo>
                  <a:pt x="230980" y="2558322"/>
                  <a:pt x="228441" y="2557335"/>
                  <a:pt x="226726" y="2555359"/>
                </a:cubicBezTo>
                <a:cubicBezTo>
                  <a:pt x="225011" y="2553385"/>
                  <a:pt x="224154" y="2550400"/>
                  <a:pt x="224154" y="2546406"/>
                </a:cubicBezTo>
                <a:close/>
                <a:moveTo>
                  <a:pt x="144894" y="2525050"/>
                </a:moveTo>
                <a:lnTo>
                  <a:pt x="151340" y="2525050"/>
                </a:lnTo>
                <a:lnTo>
                  <a:pt x="159609" y="2546667"/>
                </a:lnTo>
                <a:lnTo>
                  <a:pt x="161270" y="2551746"/>
                </a:lnTo>
                <a:lnTo>
                  <a:pt x="163158" y="2546537"/>
                </a:lnTo>
                <a:lnTo>
                  <a:pt x="170809" y="2525050"/>
                </a:lnTo>
                <a:lnTo>
                  <a:pt x="177027" y="2525050"/>
                </a:lnTo>
                <a:lnTo>
                  <a:pt x="165893" y="2554285"/>
                </a:lnTo>
                <a:cubicBezTo>
                  <a:pt x="164742" y="2557259"/>
                  <a:pt x="163554" y="2559820"/>
                  <a:pt x="162328" y="2561968"/>
                </a:cubicBezTo>
                <a:cubicBezTo>
                  <a:pt x="161101" y="2564117"/>
                  <a:pt x="159761" y="2565881"/>
                  <a:pt x="158307" y="2567259"/>
                </a:cubicBezTo>
                <a:cubicBezTo>
                  <a:pt x="156853" y="2568637"/>
                  <a:pt x="155258" y="2569652"/>
                  <a:pt x="153521" y="2570303"/>
                </a:cubicBezTo>
                <a:cubicBezTo>
                  <a:pt x="151785" y="2570954"/>
                  <a:pt x="149842" y="2571279"/>
                  <a:pt x="147694" y="2571279"/>
                </a:cubicBezTo>
                <a:cubicBezTo>
                  <a:pt x="147129" y="2571279"/>
                  <a:pt x="146619" y="2571269"/>
                  <a:pt x="146164" y="2571247"/>
                </a:cubicBezTo>
                <a:cubicBezTo>
                  <a:pt x="145708" y="2571225"/>
                  <a:pt x="145209" y="2571193"/>
                  <a:pt x="144666" y="2571149"/>
                </a:cubicBezTo>
                <a:lnTo>
                  <a:pt x="144666" y="2566005"/>
                </a:lnTo>
                <a:cubicBezTo>
                  <a:pt x="145143" y="2566070"/>
                  <a:pt x="145664" y="2566130"/>
                  <a:pt x="146229" y="2566184"/>
                </a:cubicBezTo>
                <a:cubicBezTo>
                  <a:pt x="146793" y="2566239"/>
                  <a:pt x="147390" y="2566266"/>
                  <a:pt x="148019" y="2566266"/>
                </a:cubicBezTo>
                <a:cubicBezTo>
                  <a:pt x="149061" y="2566266"/>
                  <a:pt x="150032" y="2566114"/>
                  <a:pt x="150933" y="2565810"/>
                </a:cubicBezTo>
                <a:cubicBezTo>
                  <a:pt x="151834" y="2565506"/>
                  <a:pt x="152686" y="2565012"/>
                  <a:pt x="153489" y="2564329"/>
                </a:cubicBezTo>
                <a:cubicBezTo>
                  <a:pt x="154292" y="2563645"/>
                  <a:pt x="155062" y="2562761"/>
                  <a:pt x="155800" y="2561675"/>
                </a:cubicBezTo>
                <a:cubicBezTo>
                  <a:pt x="156538" y="2560590"/>
                  <a:pt x="157254" y="2559277"/>
                  <a:pt x="157949" y="2557736"/>
                </a:cubicBezTo>
                <a:close/>
                <a:moveTo>
                  <a:pt x="1459762" y="2524594"/>
                </a:moveTo>
                <a:cubicBezTo>
                  <a:pt x="1461455" y="2524594"/>
                  <a:pt x="1463040" y="2524713"/>
                  <a:pt x="1464516" y="2524952"/>
                </a:cubicBezTo>
                <a:cubicBezTo>
                  <a:pt x="1465991" y="2525191"/>
                  <a:pt x="1467402" y="2525582"/>
                  <a:pt x="1468748" y="2526124"/>
                </a:cubicBezTo>
                <a:lnTo>
                  <a:pt x="1468748" y="2531528"/>
                </a:lnTo>
                <a:cubicBezTo>
                  <a:pt x="1467337" y="2530791"/>
                  <a:pt x="1465899" y="2530253"/>
                  <a:pt x="1464434" y="2529917"/>
                </a:cubicBezTo>
                <a:cubicBezTo>
                  <a:pt x="1462969" y="2529580"/>
                  <a:pt x="1461455" y="2529412"/>
                  <a:pt x="1459893" y="2529412"/>
                </a:cubicBezTo>
                <a:cubicBezTo>
                  <a:pt x="1458438" y="2529412"/>
                  <a:pt x="1457066" y="2529689"/>
                  <a:pt x="1455774" y="2530242"/>
                </a:cubicBezTo>
                <a:cubicBezTo>
                  <a:pt x="1454483" y="2530796"/>
                  <a:pt x="1453349" y="2531593"/>
                  <a:pt x="1452372" y="2532635"/>
                </a:cubicBezTo>
                <a:cubicBezTo>
                  <a:pt x="1451395" y="2533677"/>
                  <a:pt x="1450625" y="2534947"/>
                  <a:pt x="1450061" y="2536444"/>
                </a:cubicBezTo>
                <a:cubicBezTo>
                  <a:pt x="1449496" y="2537942"/>
                  <a:pt x="1449214" y="2539635"/>
                  <a:pt x="1449214" y="2541523"/>
                </a:cubicBezTo>
                <a:cubicBezTo>
                  <a:pt x="1449214" y="2545473"/>
                  <a:pt x="1450175" y="2548430"/>
                  <a:pt x="1452095" y="2550395"/>
                </a:cubicBezTo>
                <a:cubicBezTo>
                  <a:pt x="1454016" y="2552359"/>
                  <a:pt x="1456680" y="2553341"/>
                  <a:pt x="1460088" y="2553341"/>
                </a:cubicBezTo>
                <a:cubicBezTo>
                  <a:pt x="1461629" y="2553341"/>
                  <a:pt x="1463121" y="2553167"/>
                  <a:pt x="1464564" y="2552820"/>
                </a:cubicBezTo>
                <a:cubicBezTo>
                  <a:pt x="1466008" y="2552473"/>
                  <a:pt x="1467402" y="2551952"/>
                  <a:pt x="1468748" y="2551257"/>
                </a:cubicBezTo>
                <a:lnTo>
                  <a:pt x="1468748" y="2556531"/>
                </a:lnTo>
                <a:cubicBezTo>
                  <a:pt x="1467272" y="2557096"/>
                  <a:pt x="1465758" y="2557514"/>
                  <a:pt x="1464206" y="2557785"/>
                </a:cubicBezTo>
                <a:cubicBezTo>
                  <a:pt x="1462654" y="2558056"/>
                  <a:pt x="1461054" y="2558192"/>
                  <a:pt x="1459404" y="2558192"/>
                </a:cubicBezTo>
                <a:cubicBezTo>
                  <a:pt x="1454239" y="2558192"/>
                  <a:pt x="1450262" y="2556792"/>
                  <a:pt x="1447472" y="2553992"/>
                </a:cubicBezTo>
                <a:cubicBezTo>
                  <a:pt x="1444683" y="2551192"/>
                  <a:pt x="1443289" y="2547101"/>
                  <a:pt x="1443289" y="2541718"/>
                </a:cubicBezTo>
                <a:cubicBezTo>
                  <a:pt x="1443289" y="2539136"/>
                  <a:pt x="1443690" y="2536792"/>
                  <a:pt x="1444494" y="2534686"/>
                </a:cubicBezTo>
                <a:cubicBezTo>
                  <a:pt x="1445297" y="2532581"/>
                  <a:pt x="1446425" y="2530780"/>
                  <a:pt x="1447879" y="2529282"/>
                </a:cubicBezTo>
                <a:cubicBezTo>
                  <a:pt x="1449334" y="2527784"/>
                  <a:pt x="1451070" y="2526629"/>
                  <a:pt x="1453088" y="2525815"/>
                </a:cubicBezTo>
                <a:cubicBezTo>
                  <a:pt x="1455107" y="2525001"/>
                  <a:pt x="1457331" y="2524594"/>
                  <a:pt x="1459762" y="2524594"/>
                </a:cubicBezTo>
                <a:close/>
                <a:moveTo>
                  <a:pt x="1875574" y="2524464"/>
                </a:moveTo>
                <a:cubicBezTo>
                  <a:pt x="1876247" y="2524464"/>
                  <a:pt x="1876887" y="2524599"/>
                  <a:pt x="1877495" y="2524871"/>
                </a:cubicBezTo>
                <a:cubicBezTo>
                  <a:pt x="1878103" y="2525142"/>
                  <a:pt x="1878635" y="2525505"/>
                  <a:pt x="1879090" y="2525961"/>
                </a:cubicBezTo>
                <a:cubicBezTo>
                  <a:pt x="1879546" y="2526417"/>
                  <a:pt x="1879910" y="2526949"/>
                  <a:pt x="1880181" y="2527556"/>
                </a:cubicBezTo>
                <a:cubicBezTo>
                  <a:pt x="1880452" y="2528164"/>
                  <a:pt x="1880588" y="2528805"/>
                  <a:pt x="1880588" y="2529477"/>
                </a:cubicBezTo>
                <a:cubicBezTo>
                  <a:pt x="1880588" y="2530172"/>
                  <a:pt x="1880452" y="2530818"/>
                  <a:pt x="1880181" y="2531414"/>
                </a:cubicBezTo>
                <a:cubicBezTo>
                  <a:pt x="1879910" y="2532011"/>
                  <a:pt x="1879546" y="2532538"/>
                  <a:pt x="1879090" y="2532993"/>
                </a:cubicBezTo>
                <a:cubicBezTo>
                  <a:pt x="1878635" y="2533449"/>
                  <a:pt x="1878103" y="2533807"/>
                  <a:pt x="1877495" y="2534068"/>
                </a:cubicBezTo>
                <a:cubicBezTo>
                  <a:pt x="1876887" y="2534328"/>
                  <a:pt x="1876247" y="2534458"/>
                  <a:pt x="1875574" y="2534458"/>
                </a:cubicBezTo>
                <a:cubicBezTo>
                  <a:pt x="1874880" y="2534458"/>
                  <a:pt x="1874234" y="2534328"/>
                  <a:pt x="1873637" y="2534068"/>
                </a:cubicBezTo>
                <a:cubicBezTo>
                  <a:pt x="1873040" y="2533807"/>
                  <a:pt x="1872514" y="2533449"/>
                  <a:pt x="1872058" y="2532993"/>
                </a:cubicBezTo>
                <a:cubicBezTo>
                  <a:pt x="1871602" y="2532538"/>
                  <a:pt x="1871244" y="2532011"/>
                  <a:pt x="1870984" y="2531414"/>
                </a:cubicBezTo>
                <a:cubicBezTo>
                  <a:pt x="1870723" y="2530818"/>
                  <a:pt x="1870593" y="2530172"/>
                  <a:pt x="1870593" y="2529477"/>
                </a:cubicBezTo>
                <a:cubicBezTo>
                  <a:pt x="1870593" y="2528805"/>
                  <a:pt x="1870723" y="2528164"/>
                  <a:pt x="1870984" y="2527556"/>
                </a:cubicBezTo>
                <a:cubicBezTo>
                  <a:pt x="1871244" y="2526949"/>
                  <a:pt x="1871602" y="2526417"/>
                  <a:pt x="1872058" y="2525961"/>
                </a:cubicBezTo>
                <a:cubicBezTo>
                  <a:pt x="1872514" y="2525505"/>
                  <a:pt x="1873040" y="2525142"/>
                  <a:pt x="1873637" y="2524871"/>
                </a:cubicBezTo>
                <a:cubicBezTo>
                  <a:pt x="1874234" y="2524599"/>
                  <a:pt x="1874880" y="2524464"/>
                  <a:pt x="1875574" y="2524464"/>
                </a:cubicBezTo>
                <a:close/>
                <a:moveTo>
                  <a:pt x="1602279" y="2524464"/>
                </a:moveTo>
                <a:cubicBezTo>
                  <a:pt x="1605643" y="2524464"/>
                  <a:pt x="1608188" y="2525457"/>
                  <a:pt x="1609914" y="2527443"/>
                </a:cubicBezTo>
                <a:cubicBezTo>
                  <a:pt x="1611639" y="2529428"/>
                  <a:pt x="1612502" y="2532418"/>
                  <a:pt x="1612502" y="2536412"/>
                </a:cubicBezTo>
                <a:lnTo>
                  <a:pt x="1612502" y="2557736"/>
                </a:lnTo>
                <a:lnTo>
                  <a:pt x="1606837" y="2557736"/>
                </a:lnTo>
                <a:lnTo>
                  <a:pt x="1606837" y="2536868"/>
                </a:lnTo>
                <a:cubicBezTo>
                  <a:pt x="1606837" y="2534307"/>
                  <a:pt x="1606360" y="2532413"/>
                  <a:pt x="1605405" y="2531186"/>
                </a:cubicBezTo>
                <a:cubicBezTo>
                  <a:pt x="1604450" y="2529960"/>
                  <a:pt x="1603028" y="2529347"/>
                  <a:pt x="1601140" y="2529347"/>
                </a:cubicBezTo>
                <a:cubicBezTo>
                  <a:pt x="1600445" y="2529347"/>
                  <a:pt x="1599767" y="2529450"/>
                  <a:pt x="1599105" y="2529656"/>
                </a:cubicBezTo>
                <a:cubicBezTo>
                  <a:pt x="1598443" y="2529863"/>
                  <a:pt x="1597754" y="2530221"/>
                  <a:pt x="1597038" y="2530731"/>
                </a:cubicBezTo>
                <a:cubicBezTo>
                  <a:pt x="1596322" y="2531241"/>
                  <a:pt x="1595546" y="2531930"/>
                  <a:pt x="1594710" y="2532798"/>
                </a:cubicBezTo>
                <a:cubicBezTo>
                  <a:pt x="1593874" y="2533666"/>
                  <a:pt x="1592936" y="2534751"/>
                  <a:pt x="1591894" y="2536054"/>
                </a:cubicBezTo>
                <a:lnTo>
                  <a:pt x="1591894" y="2557736"/>
                </a:lnTo>
                <a:lnTo>
                  <a:pt x="1586229" y="2557736"/>
                </a:lnTo>
                <a:lnTo>
                  <a:pt x="1586229" y="2525050"/>
                </a:lnTo>
                <a:lnTo>
                  <a:pt x="1591275" y="2525050"/>
                </a:lnTo>
                <a:lnTo>
                  <a:pt x="1591503" y="2530324"/>
                </a:lnTo>
                <a:cubicBezTo>
                  <a:pt x="1592458" y="2529195"/>
                  <a:pt x="1593381" y="2528256"/>
                  <a:pt x="1594270" y="2527508"/>
                </a:cubicBezTo>
                <a:cubicBezTo>
                  <a:pt x="1595160" y="2526759"/>
                  <a:pt x="1596034" y="2526157"/>
                  <a:pt x="1596891" y="2525701"/>
                </a:cubicBezTo>
                <a:cubicBezTo>
                  <a:pt x="1597749" y="2525245"/>
                  <a:pt x="1598622" y="2524925"/>
                  <a:pt x="1599512" y="2524740"/>
                </a:cubicBezTo>
                <a:cubicBezTo>
                  <a:pt x="1600402" y="2524556"/>
                  <a:pt x="1601324" y="2524464"/>
                  <a:pt x="1602279" y="2524464"/>
                </a:cubicBezTo>
                <a:close/>
                <a:moveTo>
                  <a:pt x="1561575" y="2524464"/>
                </a:moveTo>
                <a:cubicBezTo>
                  <a:pt x="1563919" y="2524464"/>
                  <a:pt x="1566019" y="2524827"/>
                  <a:pt x="1567874" y="2525554"/>
                </a:cubicBezTo>
                <a:cubicBezTo>
                  <a:pt x="1569730" y="2526282"/>
                  <a:pt x="1571304" y="2527345"/>
                  <a:pt x="1572595" y="2528745"/>
                </a:cubicBezTo>
                <a:cubicBezTo>
                  <a:pt x="1573886" y="2530145"/>
                  <a:pt x="1574874" y="2531886"/>
                  <a:pt x="1575558" y="2533970"/>
                </a:cubicBezTo>
                <a:cubicBezTo>
                  <a:pt x="1576241" y="2536054"/>
                  <a:pt x="1576583" y="2538441"/>
                  <a:pt x="1576583" y="2541132"/>
                </a:cubicBezTo>
                <a:cubicBezTo>
                  <a:pt x="1576583" y="2543672"/>
                  <a:pt x="1576225" y="2546000"/>
                  <a:pt x="1575509" y="2548116"/>
                </a:cubicBezTo>
                <a:cubicBezTo>
                  <a:pt x="1574793" y="2550232"/>
                  <a:pt x="1573762" y="2552044"/>
                  <a:pt x="1572416" y="2553553"/>
                </a:cubicBezTo>
                <a:cubicBezTo>
                  <a:pt x="1571070" y="2555061"/>
                  <a:pt x="1569432" y="2556233"/>
                  <a:pt x="1567500" y="2557069"/>
                </a:cubicBezTo>
                <a:cubicBezTo>
                  <a:pt x="1565568" y="2557904"/>
                  <a:pt x="1563376" y="2558322"/>
                  <a:pt x="1560924" y="2558322"/>
                </a:cubicBezTo>
                <a:cubicBezTo>
                  <a:pt x="1558580" y="2558322"/>
                  <a:pt x="1556480" y="2557959"/>
                  <a:pt x="1554624" y="2557231"/>
                </a:cubicBezTo>
                <a:cubicBezTo>
                  <a:pt x="1552768" y="2556504"/>
                  <a:pt x="1551195" y="2555436"/>
                  <a:pt x="1549903" y="2554025"/>
                </a:cubicBezTo>
                <a:cubicBezTo>
                  <a:pt x="1548612" y="2552614"/>
                  <a:pt x="1547624" y="2550867"/>
                  <a:pt x="1546941" y="2548783"/>
                </a:cubicBezTo>
                <a:cubicBezTo>
                  <a:pt x="1546257" y="2546699"/>
                  <a:pt x="1545915" y="2544301"/>
                  <a:pt x="1545915" y="2541588"/>
                </a:cubicBezTo>
                <a:cubicBezTo>
                  <a:pt x="1545915" y="2539049"/>
                  <a:pt x="1546273" y="2536732"/>
                  <a:pt x="1546990" y="2534637"/>
                </a:cubicBezTo>
                <a:cubicBezTo>
                  <a:pt x="1547706" y="2532543"/>
                  <a:pt x="1548737" y="2530742"/>
                  <a:pt x="1550082" y="2529233"/>
                </a:cubicBezTo>
                <a:cubicBezTo>
                  <a:pt x="1551428" y="2527725"/>
                  <a:pt x="1553067" y="2526553"/>
                  <a:pt x="1554998" y="2525717"/>
                </a:cubicBezTo>
                <a:cubicBezTo>
                  <a:pt x="1556930" y="2524882"/>
                  <a:pt x="1559122" y="2524464"/>
                  <a:pt x="1561575" y="2524464"/>
                </a:cubicBezTo>
                <a:close/>
                <a:moveTo>
                  <a:pt x="1418700" y="2524464"/>
                </a:moveTo>
                <a:cubicBezTo>
                  <a:pt x="1420979" y="2524464"/>
                  <a:pt x="1422997" y="2524822"/>
                  <a:pt x="1424755" y="2525538"/>
                </a:cubicBezTo>
                <a:cubicBezTo>
                  <a:pt x="1426513" y="2526254"/>
                  <a:pt x="1427995" y="2527269"/>
                  <a:pt x="1429199" y="2528582"/>
                </a:cubicBezTo>
                <a:cubicBezTo>
                  <a:pt x="1430404" y="2529895"/>
                  <a:pt x="1431315" y="2531491"/>
                  <a:pt x="1431934" y="2533368"/>
                </a:cubicBezTo>
                <a:cubicBezTo>
                  <a:pt x="1432552" y="2535245"/>
                  <a:pt x="1432862" y="2537345"/>
                  <a:pt x="1432862" y="2539667"/>
                </a:cubicBezTo>
                <a:cubicBezTo>
                  <a:pt x="1432862" y="2540470"/>
                  <a:pt x="1432851" y="2541143"/>
                  <a:pt x="1432829" y="2541686"/>
                </a:cubicBezTo>
                <a:cubicBezTo>
                  <a:pt x="1432807" y="2542229"/>
                  <a:pt x="1432775" y="2542739"/>
                  <a:pt x="1432731" y="2543216"/>
                </a:cubicBezTo>
                <a:lnTo>
                  <a:pt x="1409779" y="2543216"/>
                </a:lnTo>
                <a:cubicBezTo>
                  <a:pt x="1409779" y="2546558"/>
                  <a:pt x="1410713" y="2549125"/>
                  <a:pt x="1412579" y="2550915"/>
                </a:cubicBezTo>
                <a:cubicBezTo>
                  <a:pt x="1414446" y="2552706"/>
                  <a:pt x="1417137" y="2553601"/>
                  <a:pt x="1420653" y="2553601"/>
                </a:cubicBezTo>
                <a:cubicBezTo>
                  <a:pt x="1421608" y="2553601"/>
                  <a:pt x="1422563" y="2553564"/>
                  <a:pt x="1423518" y="2553487"/>
                </a:cubicBezTo>
                <a:cubicBezTo>
                  <a:pt x="1424473" y="2553412"/>
                  <a:pt x="1425396" y="2553308"/>
                  <a:pt x="1426285" y="2553178"/>
                </a:cubicBezTo>
                <a:cubicBezTo>
                  <a:pt x="1427175" y="2553048"/>
                  <a:pt x="1428027" y="2552901"/>
                  <a:pt x="1428841" y="2552739"/>
                </a:cubicBezTo>
                <a:cubicBezTo>
                  <a:pt x="1429655" y="2552576"/>
                  <a:pt x="1430409" y="2552397"/>
                  <a:pt x="1431104" y="2552201"/>
                </a:cubicBezTo>
                <a:lnTo>
                  <a:pt x="1431104" y="2556857"/>
                </a:lnTo>
                <a:cubicBezTo>
                  <a:pt x="1429563" y="2557291"/>
                  <a:pt x="1427821" y="2557644"/>
                  <a:pt x="1425878" y="2557915"/>
                </a:cubicBezTo>
                <a:cubicBezTo>
                  <a:pt x="1423936" y="2558187"/>
                  <a:pt x="1421923" y="2558322"/>
                  <a:pt x="1419839" y="2558322"/>
                </a:cubicBezTo>
                <a:cubicBezTo>
                  <a:pt x="1417039" y="2558322"/>
                  <a:pt x="1414630" y="2557942"/>
                  <a:pt x="1412612" y="2557183"/>
                </a:cubicBezTo>
                <a:cubicBezTo>
                  <a:pt x="1410593" y="2556423"/>
                  <a:pt x="1408938" y="2555322"/>
                  <a:pt x="1407647" y="2553878"/>
                </a:cubicBezTo>
                <a:cubicBezTo>
                  <a:pt x="1406355" y="2552435"/>
                  <a:pt x="1405401" y="2550666"/>
                  <a:pt x="1404782" y="2548571"/>
                </a:cubicBezTo>
                <a:cubicBezTo>
                  <a:pt x="1404163" y="2546477"/>
                  <a:pt x="1403854" y="2544106"/>
                  <a:pt x="1403854" y="2541458"/>
                </a:cubicBezTo>
                <a:cubicBezTo>
                  <a:pt x="1403854" y="2539157"/>
                  <a:pt x="1404185" y="2536981"/>
                  <a:pt x="1404847" y="2534930"/>
                </a:cubicBezTo>
                <a:cubicBezTo>
                  <a:pt x="1405509" y="2532879"/>
                  <a:pt x="1406475" y="2531078"/>
                  <a:pt x="1407745" y="2529526"/>
                </a:cubicBezTo>
                <a:cubicBezTo>
                  <a:pt x="1409014" y="2527974"/>
                  <a:pt x="1410572" y="2526743"/>
                  <a:pt x="1412416" y="2525831"/>
                </a:cubicBezTo>
                <a:cubicBezTo>
                  <a:pt x="1414261" y="2524919"/>
                  <a:pt x="1416356" y="2524464"/>
                  <a:pt x="1418700" y="2524464"/>
                </a:cubicBezTo>
                <a:close/>
                <a:moveTo>
                  <a:pt x="1391264" y="2524464"/>
                </a:moveTo>
                <a:cubicBezTo>
                  <a:pt x="1392545" y="2524464"/>
                  <a:pt x="1393966" y="2524534"/>
                  <a:pt x="1395529" y="2524675"/>
                </a:cubicBezTo>
                <a:cubicBezTo>
                  <a:pt x="1397092" y="2524817"/>
                  <a:pt x="1398720" y="2525061"/>
                  <a:pt x="1400413" y="2525408"/>
                </a:cubicBezTo>
                <a:lnTo>
                  <a:pt x="1400413" y="2530454"/>
                </a:lnTo>
                <a:cubicBezTo>
                  <a:pt x="1398633" y="2530020"/>
                  <a:pt x="1396945" y="2529700"/>
                  <a:pt x="1395350" y="2529494"/>
                </a:cubicBezTo>
                <a:cubicBezTo>
                  <a:pt x="1393755" y="2529287"/>
                  <a:pt x="1392371" y="2529184"/>
                  <a:pt x="1391199" y="2529184"/>
                </a:cubicBezTo>
                <a:cubicBezTo>
                  <a:pt x="1389788" y="2529184"/>
                  <a:pt x="1388600" y="2529293"/>
                  <a:pt x="1387634" y="2529510"/>
                </a:cubicBezTo>
                <a:cubicBezTo>
                  <a:pt x="1386668" y="2529727"/>
                  <a:pt x="1385887" y="2530025"/>
                  <a:pt x="1385290" y="2530405"/>
                </a:cubicBezTo>
                <a:cubicBezTo>
                  <a:pt x="1384693" y="2530785"/>
                  <a:pt x="1384265" y="2531230"/>
                  <a:pt x="1384004" y="2531740"/>
                </a:cubicBezTo>
                <a:cubicBezTo>
                  <a:pt x="1383744" y="2532250"/>
                  <a:pt x="1383614" y="2532798"/>
                  <a:pt x="1383614" y="2533384"/>
                </a:cubicBezTo>
                <a:cubicBezTo>
                  <a:pt x="1383614" y="2533970"/>
                  <a:pt x="1383728" y="2534502"/>
                  <a:pt x="1383955" y="2534979"/>
                </a:cubicBezTo>
                <a:cubicBezTo>
                  <a:pt x="1384183" y="2535457"/>
                  <a:pt x="1384607" y="2535918"/>
                  <a:pt x="1385225" y="2536363"/>
                </a:cubicBezTo>
                <a:cubicBezTo>
                  <a:pt x="1385844" y="2536808"/>
                  <a:pt x="1386706" y="2537253"/>
                  <a:pt x="1387813" y="2537698"/>
                </a:cubicBezTo>
                <a:cubicBezTo>
                  <a:pt x="1388920" y="2538143"/>
                  <a:pt x="1390363" y="2538626"/>
                  <a:pt x="1392143" y="2539146"/>
                </a:cubicBezTo>
                <a:cubicBezTo>
                  <a:pt x="1394075" y="2539711"/>
                  <a:pt x="1395703" y="2540302"/>
                  <a:pt x="1397027" y="2540921"/>
                </a:cubicBezTo>
                <a:cubicBezTo>
                  <a:pt x="1398351" y="2541539"/>
                  <a:pt x="1399425" y="2542229"/>
                  <a:pt x="1400250" y="2542988"/>
                </a:cubicBezTo>
                <a:cubicBezTo>
                  <a:pt x="1401074" y="2543748"/>
                  <a:pt x="1401666" y="2544605"/>
                  <a:pt x="1402024" y="2545560"/>
                </a:cubicBezTo>
                <a:cubicBezTo>
                  <a:pt x="1402382" y="2546515"/>
                  <a:pt x="1402561" y="2547600"/>
                  <a:pt x="1402561" y="2548816"/>
                </a:cubicBezTo>
                <a:cubicBezTo>
                  <a:pt x="1402561" y="2549966"/>
                  <a:pt x="1402366" y="2550997"/>
                  <a:pt x="1401975" y="2551908"/>
                </a:cubicBezTo>
                <a:cubicBezTo>
                  <a:pt x="1401585" y="2552820"/>
                  <a:pt x="1401053" y="2553629"/>
                  <a:pt x="1400380" y="2554334"/>
                </a:cubicBezTo>
                <a:cubicBezTo>
                  <a:pt x="1399707" y="2555039"/>
                  <a:pt x="1398926" y="2555642"/>
                  <a:pt x="1398036" y="2556141"/>
                </a:cubicBezTo>
                <a:cubicBezTo>
                  <a:pt x="1397146" y="2556640"/>
                  <a:pt x="1396197" y="2557052"/>
                  <a:pt x="1395187" y="2557378"/>
                </a:cubicBezTo>
                <a:cubicBezTo>
                  <a:pt x="1394178" y="2557703"/>
                  <a:pt x="1393142" y="2557942"/>
                  <a:pt x="1392078" y="2558094"/>
                </a:cubicBezTo>
                <a:cubicBezTo>
                  <a:pt x="1391015" y="2558246"/>
                  <a:pt x="1389973" y="2558322"/>
                  <a:pt x="1388953" y="2558322"/>
                </a:cubicBezTo>
                <a:cubicBezTo>
                  <a:pt x="1386739" y="2558322"/>
                  <a:pt x="1384704" y="2558224"/>
                  <a:pt x="1382848" y="2558029"/>
                </a:cubicBezTo>
                <a:cubicBezTo>
                  <a:pt x="1380993" y="2557834"/>
                  <a:pt x="1379175" y="2557519"/>
                  <a:pt x="1377395" y="2557085"/>
                </a:cubicBezTo>
                <a:lnTo>
                  <a:pt x="1377395" y="2551876"/>
                </a:lnTo>
                <a:cubicBezTo>
                  <a:pt x="1379305" y="2552419"/>
                  <a:pt x="1381204" y="2552831"/>
                  <a:pt x="1383093" y="2553113"/>
                </a:cubicBezTo>
                <a:cubicBezTo>
                  <a:pt x="1384981" y="2553395"/>
                  <a:pt x="1386858" y="2553536"/>
                  <a:pt x="1388725" y="2553536"/>
                </a:cubicBezTo>
                <a:cubicBezTo>
                  <a:pt x="1391438" y="2553536"/>
                  <a:pt x="1393446" y="2553167"/>
                  <a:pt x="1394748" y="2552429"/>
                </a:cubicBezTo>
                <a:cubicBezTo>
                  <a:pt x="1396050" y="2551692"/>
                  <a:pt x="1396701" y="2550639"/>
                  <a:pt x="1396701" y="2549271"/>
                </a:cubicBezTo>
                <a:cubicBezTo>
                  <a:pt x="1396701" y="2548685"/>
                  <a:pt x="1396598" y="2548159"/>
                  <a:pt x="1396392" y="2547692"/>
                </a:cubicBezTo>
                <a:cubicBezTo>
                  <a:pt x="1396186" y="2547226"/>
                  <a:pt x="1395811" y="2546781"/>
                  <a:pt x="1395269" y="2546358"/>
                </a:cubicBezTo>
                <a:cubicBezTo>
                  <a:pt x="1394726" y="2545934"/>
                  <a:pt x="1393885" y="2545495"/>
                  <a:pt x="1392746" y="2545039"/>
                </a:cubicBezTo>
                <a:cubicBezTo>
                  <a:pt x="1391606" y="2544583"/>
                  <a:pt x="1390049" y="2544062"/>
                  <a:pt x="1388074" y="2543476"/>
                </a:cubicBezTo>
                <a:cubicBezTo>
                  <a:pt x="1386598" y="2543042"/>
                  <a:pt x="1385236" y="2542549"/>
                  <a:pt x="1383988" y="2541995"/>
                </a:cubicBezTo>
                <a:cubicBezTo>
                  <a:pt x="1382740" y="2541442"/>
                  <a:pt x="1381660" y="2540785"/>
                  <a:pt x="1380749" y="2540025"/>
                </a:cubicBezTo>
                <a:cubicBezTo>
                  <a:pt x="1379837" y="2539266"/>
                  <a:pt x="1379121" y="2538376"/>
                  <a:pt x="1378600" y="2537356"/>
                </a:cubicBezTo>
                <a:cubicBezTo>
                  <a:pt x="1378079" y="2536336"/>
                  <a:pt x="1377819" y="2535131"/>
                  <a:pt x="1377819" y="2533742"/>
                </a:cubicBezTo>
                <a:cubicBezTo>
                  <a:pt x="1377819" y="2532831"/>
                  <a:pt x="1378030" y="2531832"/>
                  <a:pt x="1378453" y="2530747"/>
                </a:cubicBezTo>
                <a:cubicBezTo>
                  <a:pt x="1378877" y="2529662"/>
                  <a:pt x="1379598" y="2528653"/>
                  <a:pt x="1380618" y="2527719"/>
                </a:cubicBezTo>
                <a:cubicBezTo>
                  <a:pt x="1381638" y="2526786"/>
                  <a:pt x="1383017" y="2526010"/>
                  <a:pt x="1384753" y="2525391"/>
                </a:cubicBezTo>
                <a:cubicBezTo>
                  <a:pt x="1386489" y="2524773"/>
                  <a:pt x="1388660" y="2524464"/>
                  <a:pt x="1391264" y="2524464"/>
                </a:cubicBezTo>
                <a:close/>
                <a:moveTo>
                  <a:pt x="1313143" y="2524464"/>
                </a:moveTo>
                <a:cubicBezTo>
                  <a:pt x="1313947" y="2524464"/>
                  <a:pt x="1314717" y="2524518"/>
                  <a:pt x="1315455" y="2524626"/>
                </a:cubicBezTo>
                <a:cubicBezTo>
                  <a:pt x="1316193" y="2524735"/>
                  <a:pt x="1316844" y="2524876"/>
                  <a:pt x="1317408" y="2525050"/>
                </a:cubicBezTo>
                <a:lnTo>
                  <a:pt x="1329259" y="2525050"/>
                </a:lnTo>
                <a:lnTo>
                  <a:pt x="1329259" y="2529673"/>
                </a:lnTo>
                <a:lnTo>
                  <a:pt x="1324017" y="2529673"/>
                </a:lnTo>
                <a:cubicBezTo>
                  <a:pt x="1324625" y="2530432"/>
                  <a:pt x="1325097" y="2531317"/>
                  <a:pt x="1325433" y="2532326"/>
                </a:cubicBezTo>
                <a:cubicBezTo>
                  <a:pt x="1325770" y="2533335"/>
                  <a:pt x="1325938" y="2534426"/>
                  <a:pt x="1325938" y="2535598"/>
                </a:cubicBezTo>
                <a:cubicBezTo>
                  <a:pt x="1325938" y="2537291"/>
                  <a:pt x="1325629" y="2538837"/>
                  <a:pt x="1325010" y="2540237"/>
                </a:cubicBezTo>
                <a:cubicBezTo>
                  <a:pt x="1324392" y="2541637"/>
                  <a:pt x="1323518" y="2542836"/>
                  <a:pt x="1322389" y="2543835"/>
                </a:cubicBezTo>
                <a:cubicBezTo>
                  <a:pt x="1321261" y="2544833"/>
                  <a:pt x="1319910" y="2545609"/>
                  <a:pt x="1318336" y="2546162"/>
                </a:cubicBezTo>
                <a:cubicBezTo>
                  <a:pt x="1316763" y="2546716"/>
                  <a:pt x="1315032" y="2546992"/>
                  <a:pt x="1313143" y="2546992"/>
                </a:cubicBezTo>
                <a:cubicBezTo>
                  <a:pt x="1311776" y="2546992"/>
                  <a:pt x="1310496" y="2546846"/>
                  <a:pt x="1309302" y="2546553"/>
                </a:cubicBezTo>
                <a:cubicBezTo>
                  <a:pt x="1308108" y="2546260"/>
                  <a:pt x="1307164" y="2545897"/>
                  <a:pt x="1306469" y="2545462"/>
                </a:cubicBezTo>
                <a:cubicBezTo>
                  <a:pt x="1306057" y="2546070"/>
                  <a:pt x="1305710" y="2546645"/>
                  <a:pt x="1305428" y="2547188"/>
                </a:cubicBezTo>
                <a:cubicBezTo>
                  <a:pt x="1305145" y="2547731"/>
                  <a:pt x="1305004" y="2548338"/>
                  <a:pt x="1305004" y="2549011"/>
                </a:cubicBezTo>
                <a:cubicBezTo>
                  <a:pt x="1305004" y="2549836"/>
                  <a:pt x="1305401" y="2550520"/>
                  <a:pt x="1306193" y="2551062"/>
                </a:cubicBezTo>
                <a:cubicBezTo>
                  <a:pt x="1306985" y="2551605"/>
                  <a:pt x="1308032" y="2551898"/>
                  <a:pt x="1309334" y="2551941"/>
                </a:cubicBezTo>
                <a:lnTo>
                  <a:pt x="1317929" y="2552267"/>
                </a:lnTo>
                <a:cubicBezTo>
                  <a:pt x="1319557" y="2552310"/>
                  <a:pt x="1321060" y="2552516"/>
                  <a:pt x="1322438" y="2552885"/>
                </a:cubicBezTo>
                <a:cubicBezTo>
                  <a:pt x="1323816" y="2553254"/>
                  <a:pt x="1324999" y="2553786"/>
                  <a:pt x="1325987" y="2554480"/>
                </a:cubicBezTo>
                <a:cubicBezTo>
                  <a:pt x="1326974" y="2555175"/>
                  <a:pt x="1327745" y="2556032"/>
                  <a:pt x="1328298" y="2557052"/>
                </a:cubicBezTo>
                <a:cubicBezTo>
                  <a:pt x="1328852" y="2558073"/>
                  <a:pt x="1329129" y="2559255"/>
                  <a:pt x="1329129" y="2560601"/>
                </a:cubicBezTo>
                <a:cubicBezTo>
                  <a:pt x="1329129" y="2562055"/>
                  <a:pt x="1328814" y="2563433"/>
                  <a:pt x="1328184" y="2564736"/>
                </a:cubicBezTo>
                <a:cubicBezTo>
                  <a:pt x="1327555" y="2566038"/>
                  <a:pt x="1326584" y="2567183"/>
                  <a:pt x="1325271" y="2568170"/>
                </a:cubicBezTo>
                <a:cubicBezTo>
                  <a:pt x="1323958" y="2569158"/>
                  <a:pt x="1322292" y="2569945"/>
                  <a:pt x="1320273" y="2570531"/>
                </a:cubicBezTo>
                <a:cubicBezTo>
                  <a:pt x="1318255" y="2571117"/>
                  <a:pt x="1315856" y="2571410"/>
                  <a:pt x="1313078" y="2571410"/>
                </a:cubicBezTo>
                <a:cubicBezTo>
                  <a:pt x="1310431" y="2571410"/>
                  <a:pt x="1308179" y="2571198"/>
                  <a:pt x="1306323" y="2570775"/>
                </a:cubicBezTo>
                <a:cubicBezTo>
                  <a:pt x="1304467" y="2570352"/>
                  <a:pt x="1302943" y="2569766"/>
                  <a:pt x="1301749" y="2569017"/>
                </a:cubicBezTo>
                <a:cubicBezTo>
                  <a:pt x="1300555" y="2568268"/>
                  <a:pt x="1299687" y="2567378"/>
                  <a:pt x="1299144" y="2566347"/>
                </a:cubicBezTo>
                <a:cubicBezTo>
                  <a:pt x="1298602" y="2565316"/>
                  <a:pt x="1298330" y="2564182"/>
                  <a:pt x="1298330" y="2562945"/>
                </a:cubicBezTo>
                <a:cubicBezTo>
                  <a:pt x="1298330" y="2561361"/>
                  <a:pt x="1298699" y="2559972"/>
                  <a:pt x="1299437" y="2558778"/>
                </a:cubicBezTo>
                <a:cubicBezTo>
                  <a:pt x="1300175" y="2557584"/>
                  <a:pt x="1301315" y="2556434"/>
                  <a:pt x="1302856" y="2555327"/>
                </a:cubicBezTo>
                <a:cubicBezTo>
                  <a:pt x="1302291" y="2555066"/>
                  <a:pt x="1301803" y="2554741"/>
                  <a:pt x="1301391" y="2554350"/>
                </a:cubicBezTo>
                <a:cubicBezTo>
                  <a:pt x="1300978" y="2553959"/>
                  <a:pt x="1300642" y="2553531"/>
                  <a:pt x="1300381" y="2553064"/>
                </a:cubicBezTo>
                <a:cubicBezTo>
                  <a:pt x="1300121" y="2552598"/>
                  <a:pt x="1299926" y="2552104"/>
                  <a:pt x="1299795" y="2551583"/>
                </a:cubicBezTo>
                <a:cubicBezTo>
                  <a:pt x="1299665" y="2551062"/>
                  <a:pt x="1299600" y="2550552"/>
                  <a:pt x="1299600" y="2550053"/>
                </a:cubicBezTo>
                <a:cubicBezTo>
                  <a:pt x="1299600" y="2548642"/>
                  <a:pt x="1299931" y="2547351"/>
                  <a:pt x="1300593" y="2546179"/>
                </a:cubicBezTo>
                <a:cubicBezTo>
                  <a:pt x="1301255" y="2545007"/>
                  <a:pt x="1302042" y="2543900"/>
                  <a:pt x="1302953" y="2542858"/>
                </a:cubicBezTo>
                <a:cubicBezTo>
                  <a:pt x="1302541" y="2542359"/>
                  <a:pt x="1302178" y="2541870"/>
                  <a:pt x="1301863" y="2541393"/>
                </a:cubicBezTo>
                <a:cubicBezTo>
                  <a:pt x="1301548" y="2540916"/>
                  <a:pt x="1301277" y="2540400"/>
                  <a:pt x="1301049" y="2539846"/>
                </a:cubicBezTo>
                <a:cubicBezTo>
                  <a:pt x="1300821" y="2539293"/>
                  <a:pt x="1300647" y="2538696"/>
                  <a:pt x="1300528" y="2538056"/>
                </a:cubicBezTo>
                <a:cubicBezTo>
                  <a:pt x="1300408" y="2537416"/>
                  <a:pt x="1300349" y="2536683"/>
                  <a:pt x="1300349" y="2535858"/>
                </a:cubicBezTo>
                <a:cubicBezTo>
                  <a:pt x="1300349" y="2534165"/>
                  <a:pt x="1300658" y="2532619"/>
                  <a:pt x="1301277" y="2531219"/>
                </a:cubicBezTo>
                <a:cubicBezTo>
                  <a:pt x="1301895" y="2529819"/>
                  <a:pt x="1302764" y="2528620"/>
                  <a:pt x="1303881" y="2527622"/>
                </a:cubicBezTo>
                <a:cubicBezTo>
                  <a:pt x="1304999" y="2526623"/>
                  <a:pt x="1306345" y="2525847"/>
                  <a:pt x="1307918" y="2525294"/>
                </a:cubicBezTo>
                <a:cubicBezTo>
                  <a:pt x="1309492" y="2524740"/>
                  <a:pt x="1311233" y="2524464"/>
                  <a:pt x="1313143" y="2524464"/>
                </a:cubicBezTo>
                <a:close/>
                <a:moveTo>
                  <a:pt x="1287954" y="2524464"/>
                </a:moveTo>
                <a:cubicBezTo>
                  <a:pt x="1291318" y="2524464"/>
                  <a:pt x="1293863" y="2525457"/>
                  <a:pt x="1295589" y="2527443"/>
                </a:cubicBezTo>
                <a:cubicBezTo>
                  <a:pt x="1297314" y="2529428"/>
                  <a:pt x="1298177" y="2532418"/>
                  <a:pt x="1298177" y="2536412"/>
                </a:cubicBezTo>
                <a:lnTo>
                  <a:pt x="1298177" y="2557736"/>
                </a:lnTo>
                <a:lnTo>
                  <a:pt x="1292512" y="2557736"/>
                </a:lnTo>
                <a:lnTo>
                  <a:pt x="1292512" y="2536868"/>
                </a:lnTo>
                <a:cubicBezTo>
                  <a:pt x="1292512" y="2534307"/>
                  <a:pt x="1292035" y="2532413"/>
                  <a:pt x="1291080" y="2531186"/>
                </a:cubicBezTo>
                <a:cubicBezTo>
                  <a:pt x="1290125" y="2529960"/>
                  <a:pt x="1288703" y="2529347"/>
                  <a:pt x="1286815" y="2529347"/>
                </a:cubicBezTo>
                <a:cubicBezTo>
                  <a:pt x="1286120" y="2529347"/>
                  <a:pt x="1285442" y="2529450"/>
                  <a:pt x="1284780" y="2529656"/>
                </a:cubicBezTo>
                <a:cubicBezTo>
                  <a:pt x="1284118" y="2529863"/>
                  <a:pt x="1283429" y="2530221"/>
                  <a:pt x="1282713" y="2530731"/>
                </a:cubicBezTo>
                <a:cubicBezTo>
                  <a:pt x="1281997" y="2531241"/>
                  <a:pt x="1281221" y="2531930"/>
                  <a:pt x="1280385" y="2532798"/>
                </a:cubicBezTo>
                <a:cubicBezTo>
                  <a:pt x="1279549" y="2533666"/>
                  <a:pt x="1278611" y="2534751"/>
                  <a:pt x="1277569" y="2536054"/>
                </a:cubicBezTo>
                <a:lnTo>
                  <a:pt x="1277569" y="2557736"/>
                </a:lnTo>
                <a:lnTo>
                  <a:pt x="1271904" y="2557736"/>
                </a:lnTo>
                <a:lnTo>
                  <a:pt x="1271904" y="2525050"/>
                </a:lnTo>
                <a:lnTo>
                  <a:pt x="1276950" y="2525050"/>
                </a:lnTo>
                <a:lnTo>
                  <a:pt x="1277178" y="2530324"/>
                </a:lnTo>
                <a:cubicBezTo>
                  <a:pt x="1278133" y="2529195"/>
                  <a:pt x="1279056" y="2528256"/>
                  <a:pt x="1279945" y="2527508"/>
                </a:cubicBezTo>
                <a:cubicBezTo>
                  <a:pt x="1280835" y="2526759"/>
                  <a:pt x="1281709" y="2526157"/>
                  <a:pt x="1282566" y="2525701"/>
                </a:cubicBezTo>
                <a:cubicBezTo>
                  <a:pt x="1283423" y="2525245"/>
                  <a:pt x="1284297" y="2524925"/>
                  <a:pt x="1285187" y="2524740"/>
                </a:cubicBezTo>
                <a:cubicBezTo>
                  <a:pt x="1286077" y="2524556"/>
                  <a:pt x="1286999" y="2524464"/>
                  <a:pt x="1287954" y="2524464"/>
                </a:cubicBezTo>
                <a:close/>
                <a:moveTo>
                  <a:pt x="1180575" y="2524464"/>
                </a:moveTo>
                <a:cubicBezTo>
                  <a:pt x="1182919" y="2524464"/>
                  <a:pt x="1185019" y="2524827"/>
                  <a:pt x="1186874" y="2525554"/>
                </a:cubicBezTo>
                <a:cubicBezTo>
                  <a:pt x="1188730" y="2526282"/>
                  <a:pt x="1190304" y="2527345"/>
                  <a:pt x="1191595" y="2528745"/>
                </a:cubicBezTo>
                <a:cubicBezTo>
                  <a:pt x="1192887" y="2530145"/>
                  <a:pt x="1193874" y="2531886"/>
                  <a:pt x="1194558" y="2533970"/>
                </a:cubicBezTo>
                <a:cubicBezTo>
                  <a:pt x="1195241" y="2536054"/>
                  <a:pt x="1195583" y="2538441"/>
                  <a:pt x="1195583" y="2541132"/>
                </a:cubicBezTo>
                <a:cubicBezTo>
                  <a:pt x="1195583" y="2543672"/>
                  <a:pt x="1195225" y="2546000"/>
                  <a:pt x="1194509" y="2548116"/>
                </a:cubicBezTo>
                <a:cubicBezTo>
                  <a:pt x="1193793" y="2550232"/>
                  <a:pt x="1192762" y="2552044"/>
                  <a:pt x="1191416" y="2553553"/>
                </a:cubicBezTo>
                <a:cubicBezTo>
                  <a:pt x="1190070" y="2555061"/>
                  <a:pt x="1188432" y="2556233"/>
                  <a:pt x="1186500" y="2557069"/>
                </a:cubicBezTo>
                <a:cubicBezTo>
                  <a:pt x="1184568" y="2557904"/>
                  <a:pt x="1182376" y="2558322"/>
                  <a:pt x="1179924" y="2558322"/>
                </a:cubicBezTo>
                <a:cubicBezTo>
                  <a:pt x="1177580" y="2558322"/>
                  <a:pt x="1175480" y="2557959"/>
                  <a:pt x="1173624" y="2557231"/>
                </a:cubicBezTo>
                <a:cubicBezTo>
                  <a:pt x="1171768" y="2556504"/>
                  <a:pt x="1170195" y="2555436"/>
                  <a:pt x="1168903" y="2554025"/>
                </a:cubicBezTo>
                <a:cubicBezTo>
                  <a:pt x="1167612" y="2552614"/>
                  <a:pt x="1166624" y="2550867"/>
                  <a:pt x="1165941" y="2548783"/>
                </a:cubicBezTo>
                <a:cubicBezTo>
                  <a:pt x="1165257" y="2546699"/>
                  <a:pt x="1164915" y="2544301"/>
                  <a:pt x="1164915" y="2541588"/>
                </a:cubicBezTo>
                <a:cubicBezTo>
                  <a:pt x="1164915" y="2539049"/>
                  <a:pt x="1165273" y="2536732"/>
                  <a:pt x="1165990" y="2534637"/>
                </a:cubicBezTo>
                <a:cubicBezTo>
                  <a:pt x="1166706" y="2532543"/>
                  <a:pt x="1167737" y="2530742"/>
                  <a:pt x="1169082" y="2529233"/>
                </a:cubicBezTo>
                <a:cubicBezTo>
                  <a:pt x="1170428" y="2527725"/>
                  <a:pt x="1172067" y="2526553"/>
                  <a:pt x="1173998" y="2525717"/>
                </a:cubicBezTo>
                <a:cubicBezTo>
                  <a:pt x="1175930" y="2524882"/>
                  <a:pt x="1178122" y="2524464"/>
                  <a:pt x="1180575" y="2524464"/>
                </a:cubicBezTo>
                <a:close/>
                <a:moveTo>
                  <a:pt x="1075800" y="2524464"/>
                </a:moveTo>
                <a:cubicBezTo>
                  <a:pt x="1078079" y="2524464"/>
                  <a:pt x="1080097" y="2524822"/>
                  <a:pt x="1081855" y="2525538"/>
                </a:cubicBezTo>
                <a:cubicBezTo>
                  <a:pt x="1083613" y="2526254"/>
                  <a:pt x="1085095" y="2527269"/>
                  <a:pt x="1086299" y="2528582"/>
                </a:cubicBezTo>
                <a:cubicBezTo>
                  <a:pt x="1087504" y="2529895"/>
                  <a:pt x="1088415" y="2531491"/>
                  <a:pt x="1089034" y="2533368"/>
                </a:cubicBezTo>
                <a:cubicBezTo>
                  <a:pt x="1089652" y="2535245"/>
                  <a:pt x="1089962" y="2537345"/>
                  <a:pt x="1089962" y="2539667"/>
                </a:cubicBezTo>
                <a:cubicBezTo>
                  <a:pt x="1089962" y="2540470"/>
                  <a:pt x="1089951" y="2541143"/>
                  <a:pt x="1089929" y="2541686"/>
                </a:cubicBezTo>
                <a:cubicBezTo>
                  <a:pt x="1089907" y="2542229"/>
                  <a:pt x="1089875" y="2542739"/>
                  <a:pt x="1089831" y="2543216"/>
                </a:cubicBezTo>
                <a:lnTo>
                  <a:pt x="1066879" y="2543216"/>
                </a:lnTo>
                <a:cubicBezTo>
                  <a:pt x="1066879" y="2546558"/>
                  <a:pt x="1067813" y="2549125"/>
                  <a:pt x="1069679" y="2550915"/>
                </a:cubicBezTo>
                <a:cubicBezTo>
                  <a:pt x="1071546" y="2552706"/>
                  <a:pt x="1074237" y="2553601"/>
                  <a:pt x="1077753" y="2553601"/>
                </a:cubicBezTo>
                <a:cubicBezTo>
                  <a:pt x="1078708" y="2553601"/>
                  <a:pt x="1079663" y="2553564"/>
                  <a:pt x="1080618" y="2553487"/>
                </a:cubicBezTo>
                <a:cubicBezTo>
                  <a:pt x="1081573" y="2553412"/>
                  <a:pt x="1082495" y="2553308"/>
                  <a:pt x="1083385" y="2553178"/>
                </a:cubicBezTo>
                <a:cubicBezTo>
                  <a:pt x="1084275" y="2553048"/>
                  <a:pt x="1085127" y="2552901"/>
                  <a:pt x="1085941" y="2552739"/>
                </a:cubicBezTo>
                <a:cubicBezTo>
                  <a:pt x="1086755" y="2552576"/>
                  <a:pt x="1087509" y="2552397"/>
                  <a:pt x="1088204" y="2552201"/>
                </a:cubicBezTo>
                <a:lnTo>
                  <a:pt x="1088204" y="2556857"/>
                </a:lnTo>
                <a:cubicBezTo>
                  <a:pt x="1086663" y="2557291"/>
                  <a:pt x="1084921" y="2557644"/>
                  <a:pt x="1082978" y="2557915"/>
                </a:cubicBezTo>
                <a:cubicBezTo>
                  <a:pt x="1081036" y="2558187"/>
                  <a:pt x="1079023" y="2558322"/>
                  <a:pt x="1076939" y="2558322"/>
                </a:cubicBezTo>
                <a:cubicBezTo>
                  <a:pt x="1074139" y="2558322"/>
                  <a:pt x="1071730" y="2557942"/>
                  <a:pt x="1069712" y="2557183"/>
                </a:cubicBezTo>
                <a:cubicBezTo>
                  <a:pt x="1067693" y="2556423"/>
                  <a:pt x="1066038" y="2555322"/>
                  <a:pt x="1064747" y="2553878"/>
                </a:cubicBezTo>
                <a:cubicBezTo>
                  <a:pt x="1063455" y="2552435"/>
                  <a:pt x="1062501" y="2550666"/>
                  <a:pt x="1061882" y="2548571"/>
                </a:cubicBezTo>
                <a:cubicBezTo>
                  <a:pt x="1061263" y="2546477"/>
                  <a:pt x="1060954" y="2544106"/>
                  <a:pt x="1060954" y="2541458"/>
                </a:cubicBezTo>
                <a:cubicBezTo>
                  <a:pt x="1060954" y="2539157"/>
                  <a:pt x="1061285" y="2536981"/>
                  <a:pt x="1061947" y="2534930"/>
                </a:cubicBezTo>
                <a:cubicBezTo>
                  <a:pt x="1062609" y="2532879"/>
                  <a:pt x="1063575" y="2531078"/>
                  <a:pt x="1064845" y="2529526"/>
                </a:cubicBezTo>
                <a:cubicBezTo>
                  <a:pt x="1066114" y="2527974"/>
                  <a:pt x="1067672" y="2526743"/>
                  <a:pt x="1069516" y="2525831"/>
                </a:cubicBezTo>
                <a:cubicBezTo>
                  <a:pt x="1071361" y="2524919"/>
                  <a:pt x="1073456" y="2524464"/>
                  <a:pt x="1075800" y="2524464"/>
                </a:cubicBezTo>
                <a:close/>
                <a:moveTo>
                  <a:pt x="932925" y="2524464"/>
                </a:moveTo>
                <a:cubicBezTo>
                  <a:pt x="935269" y="2524464"/>
                  <a:pt x="937369" y="2524827"/>
                  <a:pt x="939224" y="2525554"/>
                </a:cubicBezTo>
                <a:cubicBezTo>
                  <a:pt x="941080" y="2526282"/>
                  <a:pt x="942654" y="2527345"/>
                  <a:pt x="943945" y="2528745"/>
                </a:cubicBezTo>
                <a:cubicBezTo>
                  <a:pt x="945236" y="2530145"/>
                  <a:pt x="946224" y="2531886"/>
                  <a:pt x="946908" y="2533970"/>
                </a:cubicBezTo>
                <a:cubicBezTo>
                  <a:pt x="947591" y="2536054"/>
                  <a:pt x="947933" y="2538441"/>
                  <a:pt x="947933" y="2541132"/>
                </a:cubicBezTo>
                <a:cubicBezTo>
                  <a:pt x="947933" y="2543672"/>
                  <a:pt x="947575" y="2546000"/>
                  <a:pt x="946859" y="2548116"/>
                </a:cubicBezTo>
                <a:cubicBezTo>
                  <a:pt x="946143" y="2550232"/>
                  <a:pt x="945112" y="2552044"/>
                  <a:pt x="943766" y="2553553"/>
                </a:cubicBezTo>
                <a:cubicBezTo>
                  <a:pt x="942420" y="2555061"/>
                  <a:pt x="940782" y="2556233"/>
                  <a:pt x="938850" y="2557069"/>
                </a:cubicBezTo>
                <a:cubicBezTo>
                  <a:pt x="936918" y="2557904"/>
                  <a:pt x="934726" y="2558322"/>
                  <a:pt x="932274" y="2558322"/>
                </a:cubicBezTo>
                <a:cubicBezTo>
                  <a:pt x="929930" y="2558322"/>
                  <a:pt x="927830" y="2557959"/>
                  <a:pt x="925974" y="2557231"/>
                </a:cubicBezTo>
                <a:cubicBezTo>
                  <a:pt x="924118" y="2556504"/>
                  <a:pt x="922545" y="2555436"/>
                  <a:pt x="921253" y="2554025"/>
                </a:cubicBezTo>
                <a:cubicBezTo>
                  <a:pt x="919962" y="2552614"/>
                  <a:pt x="918974" y="2550867"/>
                  <a:pt x="918291" y="2548783"/>
                </a:cubicBezTo>
                <a:cubicBezTo>
                  <a:pt x="917607" y="2546699"/>
                  <a:pt x="917265" y="2544301"/>
                  <a:pt x="917265" y="2541588"/>
                </a:cubicBezTo>
                <a:cubicBezTo>
                  <a:pt x="917265" y="2539049"/>
                  <a:pt x="917623" y="2536732"/>
                  <a:pt x="918340" y="2534637"/>
                </a:cubicBezTo>
                <a:cubicBezTo>
                  <a:pt x="919056" y="2532543"/>
                  <a:pt x="920087" y="2530742"/>
                  <a:pt x="921433" y="2529233"/>
                </a:cubicBezTo>
                <a:cubicBezTo>
                  <a:pt x="922778" y="2527725"/>
                  <a:pt x="924417" y="2526553"/>
                  <a:pt x="926348" y="2525717"/>
                </a:cubicBezTo>
                <a:cubicBezTo>
                  <a:pt x="928280" y="2524882"/>
                  <a:pt x="930472" y="2524464"/>
                  <a:pt x="932925" y="2524464"/>
                </a:cubicBezTo>
                <a:close/>
                <a:moveTo>
                  <a:pt x="830754" y="2524464"/>
                </a:moveTo>
                <a:cubicBezTo>
                  <a:pt x="834118" y="2524464"/>
                  <a:pt x="836663" y="2525457"/>
                  <a:pt x="838389" y="2527443"/>
                </a:cubicBezTo>
                <a:cubicBezTo>
                  <a:pt x="840114" y="2529428"/>
                  <a:pt x="840977" y="2532418"/>
                  <a:pt x="840977" y="2536412"/>
                </a:cubicBezTo>
                <a:lnTo>
                  <a:pt x="840977" y="2557736"/>
                </a:lnTo>
                <a:lnTo>
                  <a:pt x="835312" y="2557736"/>
                </a:lnTo>
                <a:lnTo>
                  <a:pt x="835312" y="2536868"/>
                </a:lnTo>
                <a:cubicBezTo>
                  <a:pt x="835312" y="2534307"/>
                  <a:pt x="834835" y="2532413"/>
                  <a:pt x="833880" y="2531186"/>
                </a:cubicBezTo>
                <a:cubicBezTo>
                  <a:pt x="832925" y="2529960"/>
                  <a:pt x="831503" y="2529347"/>
                  <a:pt x="829615" y="2529347"/>
                </a:cubicBezTo>
                <a:cubicBezTo>
                  <a:pt x="828920" y="2529347"/>
                  <a:pt x="828242" y="2529450"/>
                  <a:pt x="827580" y="2529656"/>
                </a:cubicBezTo>
                <a:cubicBezTo>
                  <a:pt x="826918" y="2529863"/>
                  <a:pt x="826229" y="2530221"/>
                  <a:pt x="825513" y="2530731"/>
                </a:cubicBezTo>
                <a:cubicBezTo>
                  <a:pt x="824796" y="2531241"/>
                  <a:pt x="824021" y="2531930"/>
                  <a:pt x="823185" y="2532798"/>
                </a:cubicBezTo>
                <a:cubicBezTo>
                  <a:pt x="822349" y="2533666"/>
                  <a:pt x="821411" y="2534751"/>
                  <a:pt x="820369" y="2536054"/>
                </a:cubicBezTo>
                <a:lnTo>
                  <a:pt x="820369" y="2557736"/>
                </a:lnTo>
                <a:lnTo>
                  <a:pt x="814704" y="2557736"/>
                </a:lnTo>
                <a:lnTo>
                  <a:pt x="814704" y="2525050"/>
                </a:lnTo>
                <a:lnTo>
                  <a:pt x="819750" y="2525050"/>
                </a:lnTo>
                <a:lnTo>
                  <a:pt x="819978" y="2530324"/>
                </a:lnTo>
                <a:cubicBezTo>
                  <a:pt x="820933" y="2529195"/>
                  <a:pt x="821856" y="2528256"/>
                  <a:pt x="822746" y="2527508"/>
                </a:cubicBezTo>
                <a:cubicBezTo>
                  <a:pt x="823635" y="2526759"/>
                  <a:pt x="824509" y="2526157"/>
                  <a:pt x="825366" y="2525701"/>
                </a:cubicBezTo>
                <a:cubicBezTo>
                  <a:pt x="826223" y="2525245"/>
                  <a:pt x="827097" y="2524925"/>
                  <a:pt x="827987" y="2524740"/>
                </a:cubicBezTo>
                <a:cubicBezTo>
                  <a:pt x="828877" y="2524556"/>
                  <a:pt x="829799" y="2524464"/>
                  <a:pt x="830754" y="2524464"/>
                </a:cubicBezTo>
                <a:close/>
                <a:moveTo>
                  <a:pt x="790050" y="2524464"/>
                </a:moveTo>
                <a:cubicBezTo>
                  <a:pt x="792394" y="2524464"/>
                  <a:pt x="794494" y="2524827"/>
                  <a:pt x="796349" y="2525554"/>
                </a:cubicBezTo>
                <a:cubicBezTo>
                  <a:pt x="798205" y="2526282"/>
                  <a:pt x="799779" y="2527345"/>
                  <a:pt x="801070" y="2528745"/>
                </a:cubicBezTo>
                <a:cubicBezTo>
                  <a:pt x="802362" y="2530145"/>
                  <a:pt x="803349" y="2531886"/>
                  <a:pt x="804033" y="2533970"/>
                </a:cubicBezTo>
                <a:cubicBezTo>
                  <a:pt x="804716" y="2536054"/>
                  <a:pt x="805058" y="2538441"/>
                  <a:pt x="805058" y="2541132"/>
                </a:cubicBezTo>
                <a:cubicBezTo>
                  <a:pt x="805058" y="2543672"/>
                  <a:pt x="804700" y="2546000"/>
                  <a:pt x="803984" y="2548116"/>
                </a:cubicBezTo>
                <a:cubicBezTo>
                  <a:pt x="803268" y="2550232"/>
                  <a:pt x="802237" y="2552044"/>
                  <a:pt x="800891" y="2553553"/>
                </a:cubicBezTo>
                <a:cubicBezTo>
                  <a:pt x="799545" y="2555061"/>
                  <a:pt x="797907" y="2556233"/>
                  <a:pt x="795975" y="2557069"/>
                </a:cubicBezTo>
                <a:cubicBezTo>
                  <a:pt x="794043" y="2557904"/>
                  <a:pt x="791851" y="2558322"/>
                  <a:pt x="789399" y="2558322"/>
                </a:cubicBezTo>
                <a:cubicBezTo>
                  <a:pt x="787055" y="2558322"/>
                  <a:pt x="784955" y="2557959"/>
                  <a:pt x="783099" y="2557231"/>
                </a:cubicBezTo>
                <a:cubicBezTo>
                  <a:pt x="781243" y="2556504"/>
                  <a:pt x="779670" y="2555436"/>
                  <a:pt x="778378" y="2554025"/>
                </a:cubicBezTo>
                <a:cubicBezTo>
                  <a:pt x="777087" y="2552614"/>
                  <a:pt x="776099" y="2550867"/>
                  <a:pt x="775416" y="2548783"/>
                </a:cubicBezTo>
                <a:cubicBezTo>
                  <a:pt x="774732" y="2546699"/>
                  <a:pt x="774390" y="2544301"/>
                  <a:pt x="774390" y="2541588"/>
                </a:cubicBezTo>
                <a:cubicBezTo>
                  <a:pt x="774390" y="2539049"/>
                  <a:pt x="774748" y="2536732"/>
                  <a:pt x="775465" y="2534637"/>
                </a:cubicBezTo>
                <a:cubicBezTo>
                  <a:pt x="776181" y="2532543"/>
                  <a:pt x="777212" y="2530742"/>
                  <a:pt x="778557" y="2529233"/>
                </a:cubicBezTo>
                <a:cubicBezTo>
                  <a:pt x="779903" y="2527725"/>
                  <a:pt x="781542" y="2526553"/>
                  <a:pt x="783473" y="2525717"/>
                </a:cubicBezTo>
                <a:cubicBezTo>
                  <a:pt x="785405" y="2524882"/>
                  <a:pt x="787597" y="2524464"/>
                  <a:pt x="790050" y="2524464"/>
                </a:cubicBezTo>
                <a:close/>
                <a:moveTo>
                  <a:pt x="723375" y="2524464"/>
                </a:moveTo>
                <a:cubicBezTo>
                  <a:pt x="725654" y="2524464"/>
                  <a:pt x="727672" y="2524822"/>
                  <a:pt x="729430" y="2525538"/>
                </a:cubicBezTo>
                <a:cubicBezTo>
                  <a:pt x="731188" y="2526254"/>
                  <a:pt x="732670" y="2527269"/>
                  <a:pt x="733874" y="2528582"/>
                </a:cubicBezTo>
                <a:cubicBezTo>
                  <a:pt x="735079" y="2529895"/>
                  <a:pt x="735990" y="2531491"/>
                  <a:pt x="736609" y="2533368"/>
                </a:cubicBezTo>
                <a:cubicBezTo>
                  <a:pt x="737228" y="2535245"/>
                  <a:pt x="737537" y="2537345"/>
                  <a:pt x="737537" y="2539667"/>
                </a:cubicBezTo>
                <a:cubicBezTo>
                  <a:pt x="737537" y="2540470"/>
                  <a:pt x="737526" y="2541143"/>
                  <a:pt x="737504" y="2541686"/>
                </a:cubicBezTo>
                <a:cubicBezTo>
                  <a:pt x="737482" y="2542229"/>
                  <a:pt x="737450" y="2542739"/>
                  <a:pt x="737406" y="2543216"/>
                </a:cubicBezTo>
                <a:lnTo>
                  <a:pt x="714454" y="2543216"/>
                </a:lnTo>
                <a:cubicBezTo>
                  <a:pt x="714454" y="2546558"/>
                  <a:pt x="715388" y="2549125"/>
                  <a:pt x="717254" y="2550915"/>
                </a:cubicBezTo>
                <a:cubicBezTo>
                  <a:pt x="719121" y="2552706"/>
                  <a:pt x="721812" y="2553601"/>
                  <a:pt x="725328" y="2553601"/>
                </a:cubicBezTo>
                <a:cubicBezTo>
                  <a:pt x="726283" y="2553601"/>
                  <a:pt x="727238" y="2553564"/>
                  <a:pt x="728193" y="2553487"/>
                </a:cubicBezTo>
                <a:cubicBezTo>
                  <a:pt x="729148" y="2553412"/>
                  <a:pt x="730071" y="2553308"/>
                  <a:pt x="730960" y="2553178"/>
                </a:cubicBezTo>
                <a:cubicBezTo>
                  <a:pt x="731850" y="2553048"/>
                  <a:pt x="732702" y="2552901"/>
                  <a:pt x="733516" y="2552739"/>
                </a:cubicBezTo>
                <a:cubicBezTo>
                  <a:pt x="734330" y="2552576"/>
                  <a:pt x="735084" y="2552397"/>
                  <a:pt x="735779" y="2552201"/>
                </a:cubicBezTo>
                <a:lnTo>
                  <a:pt x="735779" y="2556857"/>
                </a:lnTo>
                <a:cubicBezTo>
                  <a:pt x="734238" y="2557291"/>
                  <a:pt x="732496" y="2557644"/>
                  <a:pt x="730553" y="2557915"/>
                </a:cubicBezTo>
                <a:cubicBezTo>
                  <a:pt x="728611" y="2558187"/>
                  <a:pt x="726598" y="2558322"/>
                  <a:pt x="724514" y="2558322"/>
                </a:cubicBezTo>
                <a:cubicBezTo>
                  <a:pt x="721714" y="2558322"/>
                  <a:pt x="719305" y="2557942"/>
                  <a:pt x="717287" y="2557183"/>
                </a:cubicBezTo>
                <a:cubicBezTo>
                  <a:pt x="715268" y="2556423"/>
                  <a:pt x="713613" y="2555322"/>
                  <a:pt x="712322" y="2553878"/>
                </a:cubicBezTo>
                <a:cubicBezTo>
                  <a:pt x="711031" y="2552435"/>
                  <a:pt x="710076" y="2550666"/>
                  <a:pt x="709457" y="2548571"/>
                </a:cubicBezTo>
                <a:cubicBezTo>
                  <a:pt x="708838" y="2546477"/>
                  <a:pt x="708529" y="2544106"/>
                  <a:pt x="708529" y="2541458"/>
                </a:cubicBezTo>
                <a:cubicBezTo>
                  <a:pt x="708529" y="2539157"/>
                  <a:pt x="708860" y="2536981"/>
                  <a:pt x="709522" y="2534930"/>
                </a:cubicBezTo>
                <a:cubicBezTo>
                  <a:pt x="710184" y="2532879"/>
                  <a:pt x="711150" y="2531078"/>
                  <a:pt x="712420" y="2529526"/>
                </a:cubicBezTo>
                <a:cubicBezTo>
                  <a:pt x="713689" y="2527974"/>
                  <a:pt x="715247" y="2526743"/>
                  <a:pt x="717091" y="2525831"/>
                </a:cubicBezTo>
                <a:cubicBezTo>
                  <a:pt x="718936" y="2524919"/>
                  <a:pt x="721031" y="2524464"/>
                  <a:pt x="723375" y="2524464"/>
                </a:cubicBezTo>
                <a:close/>
                <a:moveTo>
                  <a:pt x="656700" y="2524464"/>
                </a:moveTo>
                <a:cubicBezTo>
                  <a:pt x="659044" y="2524464"/>
                  <a:pt x="661144" y="2524827"/>
                  <a:pt x="662999" y="2525554"/>
                </a:cubicBezTo>
                <a:cubicBezTo>
                  <a:pt x="664855" y="2526282"/>
                  <a:pt x="666429" y="2527345"/>
                  <a:pt x="667720" y="2528745"/>
                </a:cubicBezTo>
                <a:cubicBezTo>
                  <a:pt x="669011" y="2530145"/>
                  <a:pt x="669999" y="2531886"/>
                  <a:pt x="670683" y="2533970"/>
                </a:cubicBezTo>
                <a:cubicBezTo>
                  <a:pt x="671366" y="2536054"/>
                  <a:pt x="671708" y="2538441"/>
                  <a:pt x="671708" y="2541132"/>
                </a:cubicBezTo>
                <a:cubicBezTo>
                  <a:pt x="671708" y="2543672"/>
                  <a:pt x="671350" y="2546000"/>
                  <a:pt x="670634" y="2548116"/>
                </a:cubicBezTo>
                <a:cubicBezTo>
                  <a:pt x="669918" y="2550232"/>
                  <a:pt x="668887" y="2552044"/>
                  <a:pt x="667541" y="2553553"/>
                </a:cubicBezTo>
                <a:cubicBezTo>
                  <a:pt x="666195" y="2555061"/>
                  <a:pt x="664557" y="2556233"/>
                  <a:pt x="662625" y="2557069"/>
                </a:cubicBezTo>
                <a:cubicBezTo>
                  <a:pt x="660693" y="2557904"/>
                  <a:pt x="658501" y="2558322"/>
                  <a:pt x="656049" y="2558322"/>
                </a:cubicBezTo>
                <a:cubicBezTo>
                  <a:pt x="653705" y="2558322"/>
                  <a:pt x="651605" y="2557959"/>
                  <a:pt x="649749" y="2557231"/>
                </a:cubicBezTo>
                <a:cubicBezTo>
                  <a:pt x="647893" y="2556504"/>
                  <a:pt x="646320" y="2555436"/>
                  <a:pt x="645028" y="2554025"/>
                </a:cubicBezTo>
                <a:cubicBezTo>
                  <a:pt x="643737" y="2552614"/>
                  <a:pt x="642750" y="2550867"/>
                  <a:pt x="642066" y="2548783"/>
                </a:cubicBezTo>
                <a:cubicBezTo>
                  <a:pt x="641382" y="2546699"/>
                  <a:pt x="641040" y="2544301"/>
                  <a:pt x="641040" y="2541588"/>
                </a:cubicBezTo>
                <a:cubicBezTo>
                  <a:pt x="641040" y="2539049"/>
                  <a:pt x="641398" y="2536732"/>
                  <a:pt x="642115" y="2534637"/>
                </a:cubicBezTo>
                <a:cubicBezTo>
                  <a:pt x="642831" y="2532543"/>
                  <a:pt x="643862" y="2530742"/>
                  <a:pt x="645207" y="2529233"/>
                </a:cubicBezTo>
                <a:cubicBezTo>
                  <a:pt x="646553" y="2527725"/>
                  <a:pt x="648192" y="2526553"/>
                  <a:pt x="650123" y="2525717"/>
                </a:cubicBezTo>
                <a:cubicBezTo>
                  <a:pt x="652055" y="2524882"/>
                  <a:pt x="654247" y="2524464"/>
                  <a:pt x="656700" y="2524464"/>
                </a:cubicBezTo>
                <a:close/>
                <a:moveTo>
                  <a:pt x="614693" y="2524464"/>
                </a:moveTo>
                <a:cubicBezTo>
                  <a:pt x="616451" y="2524464"/>
                  <a:pt x="617786" y="2525039"/>
                  <a:pt x="618697" y="2526189"/>
                </a:cubicBezTo>
                <a:cubicBezTo>
                  <a:pt x="619609" y="2527340"/>
                  <a:pt x="620065" y="2529119"/>
                  <a:pt x="620065" y="2531528"/>
                </a:cubicBezTo>
                <a:cubicBezTo>
                  <a:pt x="620586" y="2530400"/>
                  <a:pt x="621096" y="2529396"/>
                  <a:pt x="621595" y="2528517"/>
                </a:cubicBezTo>
                <a:cubicBezTo>
                  <a:pt x="622094" y="2527638"/>
                  <a:pt x="622631" y="2526900"/>
                  <a:pt x="623207" y="2526303"/>
                </a:cubicBezTo>
                <a:cubicBezTo>
                  <a:pt x="623782" y="2525706"/>
                  <a:pt x="624417" y="2525250"/>
                  <a:pt x="625111" y="2524936"/>
                </a:cubicBezTo>
                <a:cubicBezTo>
                  <a:pt x="625806" y="2524621"/>
                  <a:pt x="626609" y="2524464"/>
                  <a:pt x="627520" y="2524464"/>
                </a:cubicBezTo>
                <a:cubicBezTo>
                  <a:pt x="631622" y="2524464"/>
                  <a:pt x="633673" y="2527622"/>
                  <a:pt x="633673" y="2533937"/>
                </a:cubicBezTo>
                <a:lnTo>
                  <a:pt x="633673" y="2557736"/>
                </a:lnTo>
                <a:lnTo>
                  <a:pt x="628464" y="2557736"/>
                </a:lnTo>
                <a:lnTo>
                  <a:pt x="628464" y="2534263"/>
                </a:lnTo>
                <a:cubicBezTo>
                  <a:pt x="628464" y="2533243"/>
                  <a:pt x="628426" y="2532407"/>
                  <a:pt x="628350" y="2531756"/>
                </a:cubicBezTo>
                <a:cubicBezTo>
                  <a:pt x="628274" y="2531105"/>
                  <a:pt x="628155" y="2530590"/>
                  <a:pt x="627992" y="2530210"/>
                </a:cubicBezTo>
                <a:cubicBezTo>
                  <a:pt x="627829" y="2529830"/>
                  <a:pt x="627623" y="2529564"/>
                  <a:pt x="627374" y="2529412"/>
                </a:cubicBezTo>
                <a:cubicBezTo>
                  <a:pt x="627124" y="2529260"/>
                  <a:pt x="626815" y="2529184"/>
                  <a:pt x="626446" y="2529184"/>
                </a:cubicBezTo>
                <a:cubicBezTo>
                  <a:pt x="626012" y="2529184"/>
                  <a:pt x="625610" y="2529314"/>
                  <a:pt x="625241" y="2529575"/>
                </a:cubicBezTo>
                <a:cubicBezTo>
                  <a:pt x="624872" y="2529835"/>
                  <a:pt x="624476" y="2530259"/>
                  <a:pt x="624053" y="2530845"/>
                </a:cubicBezTo>
                <a:cubicBezTo>
                  <a:pt x="623630" y="2531431"/>
                  <a:pt x="623163" y="2532207"/>
                  <a:pt x="622653" y="2533172"/>
                </a:cubicBezTo>
                <a:cubicBezTo>
                  <a:pt x="622143" y="2534138"/>
                  <a:pt x="621541" y="2535327"/>
                  <a:pt x="620846" y="2536737"/>
                </a:cubicBezTo>
                <a:lnTo>
                  <a:pt x="620846" y="2557736"/>
                </a:lnTo>
                <a:lnTo>
                  <a:pt x="615670" y="2557736"/>
                </a:lnTo>
                <a:lnTo>
                  <a:pt x="615670" y="2534882"/>
                </a:lnTo>
                <a:cubicBezTo>
                  <a:pt x="615670" y="2533688"/>
                  <a:pt x="615632" y="2532722"/>
                  <a:pt x="615556" y="2531984"/>
                </a:cubicBezTo>
                <a:cubicBezTo>
                  <a:pt x="615480" y="2531246"/>
                  <a:pt x="615360" y="2530671"/>
                  <a:pt x="615198" y="2530259"/>
                </a:cubicBezTo>
                <a:cubicBezTo>
                  <a:pt x="615035" y="2529846"/>
                  <a:pt x="614823" y="2529564"/>
                  <a:pt x="614563" y="2529412"/>
                </a:cubicBezTo>
                <a:cubicBezTo>
                  <a:pt x="614302" y="2529260"/>
                  <a:pt x="613988" y="2529184"/>
                  <a:pt x="613619" y="2529184"/>
                </a:cubicBezTo>
                <a:cubicBezTo>
                  <a:pt x="613228" y="2529184"/>
                  <a:pt x="612859" y="2529293"/>
                  <a:pt x="612512" y="2529510"/>
                </a:cubicBezTo>
                <a:cubicBezTo>
                  <a:pt x="612165" y="2529727"/>
                  <a:pt x="611779" y="2530118"/>
                  <a:pt x="611356" y="2530682"/>
                </a:cubicBezTo>
                <a:cubicBezTo>
                  <a:pt x="610933" y="2531246"/>
                  <a:pt x="610461" y="2532017"/>
                  <a:pt x="609940" y="2532993"/>
                </a:cubicBezTo>
                <a:cubicBezTo>
                  <a:pt x="609419" y="2533970"/>
                  <a:pt x="608800" y="2535218"/>
                  <a:pt x="608084" y="2536737"/>
                </a:cubicBezTo>
                <a:lnTo>
                  <a:pt x="608084" y="2557736"/>
                </a:lnTo>
                <a:lnTo>
                  <a:pt x="602875" y="2557736"/>
                </a:lnTo>
                <a:lnTo>
                  <a:pt x="602875" y="2525050"/>
                </a:lnTo>
                <a:lnTo>
                  <a:pt x="607205" y="2525050"/>
                </a:lnTo>
                <a:lnTo>
                  <a:pt x="607466" y="2531268"/>
                </a:lnTo>
                <a:cubicBezTo>
                  <a:pt x="608030" y="2530031"/>
                  <a:pt x="608578" y="2528978"/>
                  <a:pt x="609110" y="2528110"/>
                </a:cubicBezTo>
                <a:cubicBezTo>
                  <a:pt x="609641" y="2527242"/>
                  <a:pt x="610189" y="2526542"/>
                  <a:pt x="610754" y="2526010"/>
                </a:cubicBezTo>
                <a:cubicBezTo>
                  <a:pt x="611318" y="2525478"/>
                  <a:pt x="611920" y="2525088"/>
                  <a:pt x="612561" y="2524838"/>
                </a:cubicBezTo>
                <a:cubicBezTo>
                  <a:pt x="613201" y="2524589"/>
                  <a:pt x="613912" y="2524464"/>
                  <a:pt x="614693" y="2524464"/>
                </a:cubicBezTo>
                <a:close/>
                <a:moveTo>
                  <a:pt x="551925" y="2524464"/>
                </a:moveTo>
                <a:cubicBezTo>
                  <a:pt x="554269" y="2524464"/>
                  <a:pt x="556369" y="2524827"/>
                  <a:pt x="558224" y="2525554"/>
                </a:cubicBezTo>
                <a:cubicBezTo>
                  <a:pt x="560080" y="2526282"/>
                  <a:pt x="561654" y="2527345"/>
                  <a:pt x="562945" y="2528745"/>
                </a:cubicBezTo>
                <a:cubicBezTo>
                  <a:pt x="564236" y="2530145"/>
                  <a:pt x="565224" y="2531886"/>
                  <a:pt x="565908" y="2533970"/>
                </a:cubicBezTo>
                <a:cubicBezTo>
                  <a:pt x="566591" y="2536054"/>
                  <a:pt x="566933" y="2538441"/>
                  <a:pt x="566933" y="2541132"/>
                </a:cubicBezTo>
                <a:cubicBezTo>
                  <a:pt x="566933" y="2543672"/>
                  <a:pt x="566575" y="2546000"/>
                  <a:pt x="565859" y="2548116"/>
                </a:cubicBezTo>
                <a:cubicBezTo>
                  <a:pt x="565143" y="2550232"/>
                  <a:pt x="564112" y="2552044"/>
                  <a:pt x="562766" y="2553553"/>
                </a:cubicBezTo>
                <a:cubicBezTo>
                  <a:pt x="561420" y="2555061"/>
                  <a:pt x="559782" y="2556233"/>
                  <a:pt x="557850" y="2557069"/>
                </a:cubicBezTo>
                <a:cubicBezTo>
                  <a:pt x="555918" y="2557904"/>
                  <a:pt x="553726" y="2558322"/>
                  <a:pt x="551274" y="2558322"/>
                </a:cubicBezTo>
                <a:cubicBezTo>
                  <a:pt x="548930" y="2558322"/>
                  <a:pt x="546830" y="2557959"/>
                  <a:pt x="544974" y="2557231"/>
                </a:cubicBezTo>
                <a:cubicBezTo>
                  <a:pt x="543118" y="2556504"/>
                  <a:pt x="541545" y="2555436"/>
                  <a:pt x="540253" y="2554025"/>
                </a:cubicBezTo>
                <a:cubicBezTo>
                  <a:pt x="538962" y="2552614"/>
                  <a:pt x="537975" y="2550867"/>
                  <a:pt x="537291" y="2548783"/>
                </a:cubicBezTo>
                <a:cubicBezTo>
                  <a:pt x="536607" y="2546699"/>
                  <a:pt x="536265" y="2544301"/>
                  <a:pt x="536265" y="2541588"/>
                </a:cubicBezTo>
                <a:cubicBezTo>
                  <a:pt x="536265" y="2539049"/>
                  <a:pt x="536623" y="2536732"/>
                  <a:pt x="537340" y="2534637"/>
                </a:cubicBezTo>
                <a:cubicBezTo>
                  <a:pt x="538056" y="2532543"/>
                  <a:pt x="539087" y="2530742"/>
                  <a:pt x="540433" y="2529233"/>
                </a:cubicBezTo>
                <a:cubicBezTo>
                  <a:pt x="541778" y="2527725"/>
                  <a:pt x="543417" y="2526553"/>
                  <a:pt x="545348" y="2525717"/>
                </a:cubicBezTo>
                <a:cubicBezTo>
                  <a:pt x="547280" y="2524882"/>
                  <a:pt x="549472" y="2524464"/>
                  <a:pt x="551925" y="2524464"/>
                </a:cubicBezTo>
                <a:close/>
                <a:moveTo>
                  <a:pt x="370820" y="2524464"/>
                </a:moveTo>
                <a:cubicBezTo>
                  <a:pt x="372795" y="2524464"/>
                  <a:pt x="374574" y="2524681"/>
                  <a:pt x="376159" y="2525115"/>
                </a:cubicBezTo>
                <a:cubicBezTo>
                  <a:pt x="377743" y="2525549"/>
                  <a:pt x="379083" y="2526211"/>
                  <a:pt x="380180" y="2527101"/>
                </a:cubicBezTo>
                <a:cubicBezTo>
                  <a:pt x="381275" y="2527991"/>
                  <a:pt x="382117" y="2529108"/>
                  <a:pt x="382703" y="2530454"/>
                </a:cubicBezTo>
                <a:cubicBezTo>
                  <a:pt x="383289" y="2531800"/>
                  <a:pt x="383582" y="2533384"/>
                  <a:pt x="383582" y="2535207"/>
                </a:cubicBezTo>
                <a:lnTo>
                  <a:pt x="383582" y="2557736"/>
                </a:lnTo>
                <a:lnTo>
                  <a:pt x="378503" y="2557736"/>
                </a:lnTo>
                <a:lnTo>
                  <a:pt x="378373" y="2553341"/>
                </a:lnTo>
                <a:cubicBezTo>
                  <a:pt x="376593" y="2555099"/>
                  <a:pt x="374786" y="2556369"/>
                  <a:pt x="372952" y="2557150"/>
                </a:cubicBezTo>
                <a:cubicBezTo>
                  <a:pt x="371118" y="2557931"/>
                  <a:pt x="369192" y="2558322"/>
                  <a:pt x="367173" y="2558322"/>
                </a:cubicBezTo>
                <a:cubicBezTo>
                  <a:pt x="365307" y="2558322"/>
                  <a:pt x="363712" y="2558083"/>
                  <a:pt x="362388" y="2557606"/>
                </a:cubicBezTo>
                <a:cubicBezTo>
                  <a:pt x="361064" y="2557128"/>
                  <a:pt x="359973" y="2556472"/>
                  <a:pt x="359116" y="2555636"/>
                </a:cubicBezTo>
                <a:cubicBezTo>
                  <a:pt x="358258" y="2554801"/>
                  <a:pt x="357629" y="2553819"/>
                  <a:pt x="357227" y="2552690"/>
                </a:cubicBezTo>
                <a:cubicBezTo>
                  <a:pt x="356826" y="2551561"/>
                  <a:pt x="356625" y="2550335"/>
                  <a:pt x="356625" y="2549011"/>
                </a:cubicBezTo>
                <a:cubicBezTo>
                  <a:pt x="356625" y="2545734"/>
                  <a:pt x="357846" y="2543167"/>
                  <a:pt x="360288" y="2541311"/>
                </a:cubicBezTo>
                <a:cubicBezTo>
                  <a:pt x="362729" y="2539456"/>
                  <a:pt x="366338" y="2538528"/>
                  <a:pt x="371113" y="2538528"/>
                </a:cubicBezTo>
                <a:lnTo>
                  <a:pt x="377884" y="2538528"/>
                </a:lnTo>
                <a:lnTo>
                  <a:pt x="377884" y="2535663"/>
                </a:lnTo>
                <a:cubicBezTo>
                  <a:pt x="377884" y="2533731"/>
                  <a:pt x="377266" y="2532185"/>
                  <a:pt x="376029" y="2531024"/>
                </a:cubicBezTo>
                <a:cubicBezTo>
                  <a:pt x="374791" y="2529863"/>
                  <a:pt x="372903" y="2529282"/>
                  <a:pt x="370364" y="2529282"/>
                </a:cubicBezTo>
                <a:cubicBezTo>
                  <a:pt x="368519" y="2529282"/>
                  <a:pt x="366701" y="2529488"/>
                  <a:pt x="364911" y="2529900"/>
                </a:cubicBezTo>
                <a:cubicBezTo>
                  <a:pt x="363120" y="2530313"/>
                  <a:pt x="361270" y="2530899"/>
                  <a:pt x="359360" y="2531659"/>
                </a:cubicBezTo>
                <a:lnTo>
                  <a:pt x="359360" y="2526547"/>
                </a:lnTo>
                <a:cubicBezTo>
                  <a:pt x="360076" y="2526287"/>
                  <a:pt x="360874" y="2526032"/>
                  <a:pt x="361753" y="2525782"/>
                </a:cubicBezTo>
                <a:cubicBezTo>
                  <a:pt x="362632" y="2525533"/>
                  <a:pt x="363559" y="2525310"/>
                  <a:pt x="364536" y="2525115"/>
                </a:cubicBezTo>
                <a:cubicBezTo>
                  <a:pt x="365513" y="2524919"/>
                  <a:pt x="366533" y="2524762"/>
                  <a:pt x="367597" y="2524643"/>
                </a:cubicBezTo>
                <a:cubicBezTo>
                  <a:pt x="368660" y="2524524"/>
                  <a:pt x="369734" y="2524464"/>
                  <a:pt x="370820" y="2524464"/>
                </a:cubicBezTo>
                <a:close/>
                <a:moveTo>
                  <a:pt x="342375" y="2524464"/>
                </a:moveTo>
                <a:cubicBezTo>
                  <a:pt x="344654" y="2524464"/>
                  <a:pt x="346672" y="2524822"/>
                  <a:pt x="348430" y="2525538"/>
                </a:cubicBezTo>
                <a:cubicBezTo>
                  <a:pt x="350188" y="2526254"/>
                  <a:pt x="351670" y="2527269"/>
                  <a:pt x="352874" y="2528582"/>
                </a:cubicBezTo>
                <a:cubicBezTo>
                  <a:pt x="354079" y="2529895"/>
                  <a:pt x="354990" y="2531491"/>
                  <a:pt x="355609" y="2533368"/>
                </a:cubicBezTo>
                <a:cubicBezTo>
                  <a:pt x="356228" y="2535245"/>
                  <a:pt x="356537" y="2537345"/>
                  <a:pt x="356537" y="2539667"/>
                </a:cubicBezTo>
                <a:cubicBezTo>
                  <a:pt x="356537" y="2540470"/>
                  <a:pt x="356526" y="2541143"/>
                  <a:pt x="356504" y="2541686"/>
                </a:cubicBezTo>
                <a:cubicBezTo>
                  <a:pt x="356482" y="2542229"/>
                  <a:pt x="356450" y="2542739"/>
                  <a:pt x="356406" y="2543216"/>
                </a:cubicBezTo>
                <a:lnTo>
                  <a:pt x="333454" y="2543216"/>
                </a:lnTo>
                <a:cubicBezTo>
                  <a:pt x="333454" y="2546558"/>
                  <a:pt x="334388" y="2549125"/>
                  <a:pt x="336254" y="2550915"/>
                </a:cubicBezTo>
                <a:cubicBezTo>
                  <a:pt x="338121" y="2552706"/>
                  <a:pt x="340812" y="2553601"/>
                  <a:pt x="344328" y="2553601"/>
                </a:cubicBezTo>
                <a:cubicBezTo>
                  <a:pt x="345283" y="2553601"/>
                  <a:pt x="346238" y="2553564"/>
                  <a:pt x="347193" y="2553487"/>
                </a:cubicBezTo>
                <a:cubicBezTo>
                  <a:pt x="348148" y="2553412"/>
                  <a:pt x="349071" y="2553308"/>
                  <a:pt x="349960" y="2553178"/>
                </a:cubicBezTo>
                <a:cubicBezTo>
                  <a:pt x="350850" y="2553048"/>
                  <a:pt x="351702" y="2552901"/>
                  <a:pt x="352516" y="2552739"/>
                </a:cubicBezTo>
                <a:cubicBezTo>
                  <a:pt x="353330" y="2552576"/>
                  <a:pt x="354084" y="2552397"/>
                  <a:pt x="354779" y="2552201"/>
                </a:cubicBezTo>
                <a:lnTo>
                  <a:pt x="354779" y="2556857"/>
                </a:lnTo>
                <a:cubicBezTo>
                  <a:pt x="353238" y="2557291"/>
                  <a:pt x="351496" y="2557644"/>
                  <a:pt x="349553" y="2557915"/>
                </a:cubicBezTo>
                <a:cubicBezTo>
                  <a:pt x="347611" y="2558187"/>
                  <a:pt x="345598" y="2558322"/>
                  <a:pt x="343514" y="2558322"/>
                </a:cubicBezTo>
                <a:cubicBezTo>
                  <a:pt x="340715" y="2558322"/>
                  <a:pt x="338305" y="2557942"/>
                  <a:pt x="336287" y="2557183"/>
                </a:cubicBezTo>
                <a:cubicBezTo>
                  <a:pt x="334268" y="2556423"/>
                  <a:pt x="332613" y="2555322"/>
                  <a:pt x="331322" y="2553878"/>
                </a:cubicBezTo>
                <a:cubicBezTo>
                  <a:pt x="330031" y="2552435"/>
                  <a:pt x="329076" y="2550666"/>
                  <a:pt x="328457" y="2548571"/>
                </a:cubicBezTo>
                <a:cubicBezTo>
                  <a:pt x="327838" y="2546477"/>
                  <a:pt x="327529" y="2544106"/>
                  <a:pt x="327529" y="2541458"/>
                </a:cubicBezTo>
                <a:cubicBezTo>
                  <a:pt x="327529" y="2539157"/>
                  <a:pt x="327860" y="2536981"/>
                  <a:pt x="328522" y="2534930"/>
                </a:cubicBezTo>
                <a:cubicBezTo>
                  <a:pt x="329184" y="2532879"/>
                  <a:pt x="330150" y="2531078"/>
                  <a:pt x="331420" y="2529526"/>
                </a:cubicBezTo>
                <a:cubicBezTo>
                  <a:pt x="332689" y="2527974"/>
                  <a:pt x="334247" y="2526743"/>
                  <a:pt x="336092" y="2525831"/>
                </a:cubicBezTo>
                <a:cubicBezTo>
                  <a:pt x="337936" y="2524919"/>
                  <a:pt x="340031" y="2524464"/>
                  <a:pt x="342375" y="2524464"/>
                </a:cubicBezTo>
                <a:close/>
                <a:moveTo>
                  <a:pt x="308898" y="2524464"/>
                </a:moveTo>
                <a:cubicBezTo>
                  <a:pt x="312284" y="2524464"/>
                  <a:pt x="314850" y="2525560"/>
                  <a:pt x="316597" y="2527752"/>
                </a:cubicBezTo>
                <a:cubicBezTo>
                  <a:pt x="318344" y="2529944"/>
                  <a:pt x="319153" y="2533200"/>
                  <a:pt x="319023" y="2537519"/>
                </a:cubicBezTo>
                <a:lnTo>
                  <a:pt x="313293" y="2537519"/>
                </a:lnTo>
                <a:cubicBezTo>
                  <a:pt x="313358" y="2534654"/>
                  <a:pt x="312940" y="2532576"/>
                  <a:pt x="312039" y="2531284"/>
                </a:cubicBezTo>
                <a:cubicBezTo>
                  <a:pt x="311139" y="2529993"/>
                  <a:pt x="309820" y="2529347"/>
                  <a:pt x="308084" y="2529347"/>
                </a:cubicBezTo>
                <a:cubicBezTo>
                  <a:pt x="307324" y="2529347"/>
                  <a:pt x="306559" y="2529483"/>
                  <a:pt x="305789" y="2529754"/>
                </a:cubicBezTo>
                <a:cubicBezTo>
                  <a:pt x="305018" y="2530025"/>
                  <a:pt x="304226" y="2530459"/>
                  <a:pt x="303412" y="2531056"/>
                </a:cubicBezTo>
                <a:cubicBezTo>
                  <a:pt x="302598" y="2531653"/>
                  <a:pt x="301735" y="2532418"/>
                  <a:pt x="300824" y="2533351"/>
                </a:cubicBezTo>
                <a:cubicBezTo>
                  <a:pt x="299912" y="2534285"/>
                  <a:pt x="298936" y="2535414"/>
                  <a:pt x="297894" y="2536737"/>
                </a:cubicBezTo>
                <a:lnTo>
                  <a:pt x="297894" y="2557736"/>
                </a:lnTo>
                <a:lnTo>
                  <a:pt x="292164" y="2557736"/>
                </a:lnTo>
                <a:lnTo>
                  <a:pt x="292164" y="2525050"/>
                </a:lnTo>
                <a:lnTo>
                  <a:pt x="297340" y="2525050"/>
                </a:lnTo>
                <a:lnTo>
                  <a:pt x="297503" y="2531073"/>
                </a:lnTo>
                <a:cubicBezTo>
                  <a:pt x="299435" y="2528750"/>
                  <a:pt x="301339" y="2527068"/>
                  <a:pt x="303217" y="2526026"/>
                </a:cubicBezTo>
                <a:cubicBezTo>
                  <a:pt x="305094" y="2524985"/>
                  <a:pt x="306988" y="2524464"/>
                  <a:pt x="308898" y="2524464"/>
                </a:cubicBezTo>
                <a:close/>
                <a:moveTo>
                  <a:pt x="199500" y="2524464"/>
                </a:moveTo>
                <a:cubicBezTo>
                  <a:pt x="201844" y="2524464"/>
                  <a:pt x="203944" y="2524827"/>
                  <a:pt x="205799" y="2525554"/>
                </a:cubicBezTo>
                <a:cubicBezTo>
                  <a:pt x="207655" y="2526282"/>
                  <a:pt x="209229" y="2527345"/>
                  <a:pt x="210520" y="2528745"/>
                </a:cubicBezTo>
                <a:cubicBezTo>
                  <a:pt x="211811" y="2530145"/>
                  <a:pt x="212799" y="2531886"/>
                  <a:pt x="213483" y="2533970"/>
                </a:cubicBezTo>
                <a:cubicBezTo>
                  <a:pt x="214166" y="2536054"/>
                  <a:pt x="214508" y="2538441"/>
                  <a:pt x="214508" y="2541132"/>
                </a:cubicBezTo>
                <a:cubicBezTo>
                  <a:pt x="214508" y="2543672"/>
                  <a:pt x="214150" y="2546000"/>
                  <a:pt x="213434" y="2548116"/>
                </a:cubicBezTo>
                <a:cubicBezTo>
                  <a:pt x="212718" y="2550232"/>
                  <a:pt x="211687" y="2552044"/>
                  <a:pt x="210341" y="2553553"/>
                </a:cubicBezTo>
                <a:cubicBezTo>
                  <a:pt x="208995" y="2555061"/>
                  <a:pt x="207357" y="2556233"/>
                  <a:pt x="205425" y="2557069"/>
                </a:cubicBezTo>
                <a:cubicBezTo>
                  <a:pt x="203493" y="2557904"/>
                  <a:pt x="201301" y="2558322"/>
                  <a:pt x="198849" y="2558322"/>
                </a:cubicBezTo>
                <a:cubicBezTo>
                  <a:pt x="196505" y="2558322"/>
                  <a:pt x="194405" y="2557959"/>
                  <a:pt x="192549" y="2557231"/>
                </a:cubicBezTo>
                <a:cubicBezTo>
                  <a:pt x="190693" y="2556504"/>
                  <a:pt x="189120" y="2555436"/>
                  <a:pt x="187828" y="2554025"/>
                </a:cubicBezTo>
                <a:cubicBezTo>
                  <a:pt x="186537" y="2552614"/>
                  <a:pt x="185549" y="2550867"/>
                  <a:pt x="184866" y="2548783"/>
                </a:cubicBezTo>
                <a:cubicBezTo>
                  <a:pt x="184182" y="2546699"/>
                  <a:pt x="183840" y="2544301"/>
                  <a:pt x="183840" y="2541588"/>
                </a:cubicBezTo>
                <a:cubicBezTo>
                  <a:pt x="183840" y="2539049"/>
                  <a:pt x="184198" y="2536732"/>
                  <a:pt x="184915" y="2534637"/>
                </a:cubicBezTo>
                <a:cubicBezTo>
                  <a:pt x="185631" y="2532543"/>
                  <a:pt x="186662" y="2530742"/>
                  <a:pt x="188007" y="2529233"/>
                </a:cubicBezTo>
                <a:cubicBezTo>
                  <a:pt x="189353" y="2527725"/>
                  <a:pt x="190992" y="2526553"/>
                  <a:pt x="192923" y="2525717"/>
                </a:cubicBezTo>
                <a:cubicBezTo>
                  <a:pt x="194855" y="2524882"/>
                  <a:pt x="197047" y="2524464"/>
                  <a:pt x="199500" y="2524464"/>
                </a:cubicBezTo>
                <a:close/>
                <a:moveTo>
                  <a:pt x="94725" y="2524464"/>
                </a:moveTo>
                <a:cubicBezTo>
                  <a:pt x="97004" y="2524464"/>
                  <a:pt x="99022" y="2524822"/>
                  <a:pt x="100780" y="2525538"/>
                </a:cubicBezTo>
                <a:cubicBezTo>
                  <a:pt x="102538" y="2526254"/>
                  <a:pt x="104020" y="2527269"/>
                  <a:pt x="105224" y="2528582"/>
                </a:cubicBezTo>
                <a:cubicBezTo>
                  <a:pt x="106429" y="2529895"/>
                  <a:pt x="107340" y="2531491"/>
                  <a:pt x="107959" y="2533368"/>
                </a:cubicBezTo>
                <a:cubicBezTo>
                  <a:pt x="108577" y="2535245"/>
                  <a:pt x="108887" y="2537345"/>
                  <a:pt x="108887" y="2539667"/>
                </a:cubicBezTo>
                <a:cubicBezTo>
                  <a:pt x="108887" y="2540470"/>
                  <a:pt x="108876" y="2541143"/>
                  <a:pt x="108854" y="2541686"/>
                </a:cubicBezTo>
                <a:cubicBezTo>
                  <a:pt x="108832" y="2542229"/>
                  <a:pt x="108800" y="2542739"/>
                  <a:pt x="108756" y="2543216"/>
                </a:cubicBezTo>
                <a:lnTo>
                  <a:pt x="85804" y="2543216"/>
                </a:lnTo>
                <a:cubicBezTo>
                  <a:pt x="85804" y="2546558"/>
                  <a:pt x="86738" y="2549125"/>
                  <a:pt x="88604" y="2550915"/>
                </a:cubicBezTo>
                <a:cubicBezTo>
                  <a:pt x="90471" y="2552706"/>
                  <a:pt x="93162" y="2553601"/>
                  <a:pt x="96678" y="2553601"/>
                </a:cubicBezTo>
                <a:cubicBezTo>
                  <a:pt x="97633" y="2553601"/>
                  <a:pt x="98588" y="2553564"/>
                  <a:pt x="99543" y="2553487"/>
                </a:cubicBezTo>
                <a:cubicBezTo>
                  <a:pt x="100498" y="2553412"/>
                  <a:pt x="101421" y="2553308"/>
                  <a:pt x="102310" y="2553178"/>
                </a:cubicBezTo>
                <a:cubicBezTo>
                  <a:pt x="103200" y="2553048"/>
                  <a:pt x="104052" y="2552901"/>
                  <a:pt x="104866" y="2552739"/>
                </a:cubicBezTo>
                <a:cubicBezTo>
                  <a:pt x="105680" y="2552576"/>
                  <a:pt x="106434" y="2552397"/>
                  <a:pt x="107129" y="2552201"/>
                </a:cubicBezTo>
                <a:lnTo>
                  <a:pt x="107129" y="2556857"/>
                </a:lnTo>
                <a:cubicBezTo>
                  <a:pt x="105588" y="2557291"/>
                  <a:pt x="103846" y="2557644"/>
                  <a:pt x="101903" y="2557915"/>
                </a:cubicBezTo>
                <a:cubicBezTo>
                  <a:pt x="99961" y="2558187"/>
                  <a:pt x="97948" y="2558322"/>
                  <a:pt x="95864" y="2558322"/>
                </a:cubicBezTo>
                <a:cubicBezTo>
                  <a:pt x="93064" y="2558322"/>
                  <a:pt x="90655" y="2557942"/>
                  <a:pt x="88637" y="2557183"/>
                </a:cubicBezTo>
                <a:cubicBezTo>
                  <a:pt x="86618" y="2556423"/>
                  <a:pt x="84963" y="2555322"/>
                  <a:pt x="83672" y="2553878"/>
                </a:cubicBezTo>
                <a:cubicBezTo>
                  <a:pt x="82381" y="2552435"/>
                  <a:pt x="81426" y="2550666"/>
                  <a:pt x="80807" y="2548571"/>
                </a:cubicBezTo>
                <a:cubicBezTo>
                  <a:pt x="80188" y="2546477"/>
                  <a:pt x="79879" y="2544106"/>
                  <a:pt x="79879" y="2541458"/>
                </a:cubicBezTo>
                <a:cubicBezTo>
                  <a:pt x="79879" y="2539157"/>
                  <a:pt x="80210" y="2536981"/>
                  <a:pt x="80872" y="2534930"/>
                </a:cubicBezTo>
                <a:cubicBezTo>
                  <a:pt x="81534" y="2532879"/>
                  <a:pt x="82500" y="2531078"/>
                  <a:pt x="83770" y="2529526"/>
                </a:cubicBezTo>
                <a:cubicBezTo>
                  <a:pt x="85039" y="2527974"/>
                  <a:pt x="86597" y="2526743"/>
                  <a:pt x="88441" y="2525831"/>
                </a:cubicBezTo>
                <a:cubicBezTo>
                  <a:pt x="90286" y="2524919"/>
                  <a:pt x="92381" y="2524464"/>
                  <a:pt x="94725" y="2524464"/>
                </a:cubicBezTo>
                <a:close/>
                <a:moveTo>
                  <a:pt x="61248" y="2524464"/>
                </a:moveTo>
                <a:cubicBezTo>
                  <a:pt x="64634" y="2524464"/>
                  <a:pt x="67200" y="2525560"/>
                  <a:pt x="68947" y="2527752"/>
                </a:cubicBezTo>
                <a:cubicBezTo>
                  <a:pt x="70694" y="2529944"/>
                  <a:pt x="71503" y="2533200"/>
                  <a:pt x="71373" y="2537519"/>
                </a:cubicBezTo>
                <a:lnTo>
                  <a:pt x="65643" y="2537519"/>
                </a:lnTo>
                <a:cubicBezTo>
                  <a:pt x="65708" y="2534654"/>
                  <a:pt x="65290" y="2532576"/>
                  <a:pt x="64389" y="2531284"/>
                </a:cubicBezTo>
                <a:cubicBezTo>
                  <a:pt x="63489" y="2529993"/>
                  <a:pt x="62170" y="2529347"/>
                  <a:pt x="60434" y="2529347"/>
                </a:cubicBezTo>
                <a:cubicBezTo>
                  <a:pt x="59674" y="2529347"/>
                  <a:pt x="58909" y="2529483"/>
                  <a:pt x="58139" y="2529754"/>
                </a:cubicBezTo>
                <a:cubicBezTo>
                  <a:pt x="57368" y="2530025"/>
                  <a:pt x="56576" y="2530459"/>
                  <a:pt x="55762" y="2531056"/>
                </a:cubicBezTo>
                <a:cubicBezTo>
                  <a:pt x="54948" y="2531653"/>
                  <a:pt x="54085" y="2532418"/>
                  <a:pt x="53174" y="2533351"/>
                </a:cubicBezTo>
                <a:cubicBezTo>
                  <a:pt x="52262" y="2534285"/>
                  <a:pt x="51286" y="2535414"/>
                  <a:pt x="50244" y="2536737"/>
                </a:cubicBezTo>
                <a:lnTo>
                  <a:pt x="50244" y="2557736"/>
                </a:lnTo>
                <a:lnTo>
                  <a:pt x="44514" y="2557736"/>
                </a:lnTo>
                <a:lnTo>
                  <a:pt x="44514" y="2525050"/>
                </a:lnTo>
                <a:lnTo>
                  <a:pt x="49690" y="2525050"/>
                </a:lnTo>
                <a:lnTo>
                  <a:pt x="49853" y="2531073"/>
                </a:lnTo>
                <a:cubicBezTo>
                  <a:pt x="51785" y="2528750"/>
                  <a:pt x="53689" y="2527068"/>
                  <a:pt x="55567" y="2526026"/>
                </a:cubicBezTo>
                <a:cubicBezTo>
                  <a:pt x="57444" y="2524985"/>
                  <a:pt x="59338" y="2524464"/>
                  <a:pt x="61248" y="2524464"/>
                </a:cubicBezTo>
                <a:close/>
                <a:moveTo>
                  <a:pt x="18069" y="2520524"/>
                </a:moveTo>
                <a:lnTo>
                  <a:pt x="10874" y="2543281"/>
                </a:lnTo>
                <a:lnTo>
                  <a:pt x="25264" y="2543281"/>
                </a:lnTo>
                <a:close/>
                <a:moveTo>
                  <a:pt x="1923920" y="2515185"/>
                </a:moveTo>
                <a:lnTo>
                  <a:pt x="1930920" y="2515185"/>
                </a:lnTo>
                <a:lnTo>
                  <a:pt x="1939384" y="2530747"/>
                </a:lnTo>
                <a:lnTo>
                  <a:pt x="1942510" y="2536998"/>
                </a:lnTo>
                <a:lnTo>
                  <a:pt x="1945375" y="2531333"/>
                </a:lnTo>
                <a:lnTo>
                  <a:pt x="1953937" y="2515185"/>
                </a:lnTo>
                <a:lnTo>
                  <a:pt x="1960578" y="2515185"/>
                </a:lnTo>
                <a:lnTo>
                  <a:pt x="1945179" y="2542532"/>
                </a:lnTo>
                <a:lnTo>
                  <a:pt x="1945179" y="2557736"/>
                </a:lnTo>
                <a:lnTo>
                  <a:pt x="1939319" y="2557736"/>
                </a:lnTo>
                <a:lnTo>
                  <a:pt x="1939319" y="2542402"/>
                </a:lnTo>
                <a:close/>
                <a:moveTo>
                  <a:pt x="1794444" y="2515185"/>
                </a:moveTo>
                <a:lnTo>
                  <a:pt x="1801900" y="2515185"/>
                </a:lnTo>
                <a:lnTo>
                  <a:pt x="1813718" y="2540318"/>
                </a:lnTo>
                <a:lnTo>
                  <a:pt x="1817982" y="2550053"/>
                </a:lnTo>
                <a:lnTo>
                  <a:pt x="1817982" y="2527263"/>
                </a:lnTo>
                <a:lnTo>
                  <a:pt x="1817982" y="2515185"/>
                </a:lnTo>
                <a:lnTo>
                  <a:pt x="1823387" y="2515185"/>
                </a:lnTo>
                <a:lnTo>
                  <a:pt x="1823387" y="2557736"/>
                </a:lnTo>
                <a:lnTo>
                  <a:pt x="1815834" y="2557736"/>
                </a:lnTo>
                <a:lnTo>
                  <a:pt x="1803430" y="2531203"/>
                </a:lnTo>
                <a:lnTo>
                  <a:pt x="1799849" y="2522673"/>
                </a:lnTo>
                <a:lnTo>
                  <a:pt x="1799849" y="2544128"/>
                </a:lnTo>
                <a:lnTo>
                  <a:pt x="1799849" y="2557736"/>
                </a:lnTo>
                <a:lnTo>
                  <a:pt x="1794444" y="2557736"/>
                </a:lnTo>
                <a:close/>
                <a:moveTo>
                  <a:pt x="1714370" y="2515185"/>
                </a:moveTo>
                <a:lnTo>
                  <a:pt x="1721370" y="2515185"/>
                </a:lnTo>
                <a:lnTo>
                  <a:pt x="1729834" y="2530747"/>
                </a:lnTo>
                <a:lnTo>
                  <a:pt x="1732960" y="2536998"/>
                </a:lnTo>
                <a:lnTo>
                  <a:pt x="1735825" y="2531333"/>
                </a:lnTo>
                <a:lnTo>
                  <a:pt x="1744387" y="2515185"/>
                </a:lnTo>
                <a:lnTo>
                  <a:pt x="1751028" y="2515185"/>
                </a:lnTo>
                <a:lnTo>
                  <a:pt x="1735629" y="2542532"/>
                </a:lnTo>
                <a:lnTo>
                  <a:pt x="1735629" y="2557736"/>
                </a:lnTo>
                <a:lnTo>
                  <a:pt x="1729769" y="2557736"/>
                </a:lnTo>
                <a:lnTo>
                  <a:pt x="1729769" y="2542402"/>
                </a:lnTo>
                <a:close/>
                <a:moveTo>
                  <a:pt x="14325" y="2515185"/>
                </a:moveTo>
                <a:lnTo>
                  <a:pt x="22269" y="2515185"/>
                </a:lnTo>
                <a:lnTo>
                  <a:pt x="36203" y="2557736"/>
                </a:lnTo>
                <a:lnTo>
                  <a:pt x="29887" y="2557736"/>
                </a:lnTo>
                <a:lnTo>
                  <a:pt x="26924" y="2548458"/>
                </a:lnTo>
                <a:lnTo>
                  <a:pt x="9214" y="2548458"/>
                </a:lnTo>
                <a:lnTo>
                  <a:pt x="6219" y="2557736"/>
                </a:lnTo>
                <a:lnTo>
                  <a:pt x="196" y="2557736"/>
                </a:lnTo>
                <a:close/>
                <a:moveTo>
                  <a:pt x="1493109" y="2514599"/>
                </a:moveTo>
                <a:lnTo>
                  <a:pt x="1493109" y="2525050"/>
                </a:lnTo>
                <a:lnTo>
                  <a:pt x="1507792" y="2525050"/>
                </a:lnTo>
                <a:lnTo>
                  <a:pt x="1507792" y="2529803"/>
                </a:lnTo>
                <a:lnTo>
                  <a:pt x="1493109" y="2529803"/>
                </a:lnTo>
                <a:lnTo>
                  <a:pt x="1493109" y="2546406"/>
                </a:lnTo>
                <a:cubicBezTo>
                  <a:pt x="1493109" y="2548751"/>
                  <a:pt x="1493733" y="2550503"/>
                  <a:pt x="1494981" y="2551664"/>
                </a:cubicBezTo>
                <a:cubicBezTo>
                  <a:pt x="1496229" y="2552826"/>
                  <a:pt x="1498069" y="2553406"/>
                  <a:pt x="1500499" y="2553406"/>
                </a:cubicBezTo>
                <a:cubicBezTo>
                  <a:pt x="1501541" y="2553406"/>
                  <a:pt x="1502681" y="2553325"/>
                  <a:pt x="1503918" y="2553162"/>
                </a:cubicBezTo>
                <a:cubicBezTo>
                  <a:pt x="1505155" y="2552999"/>
                  <a:pt x="1506446" y="2552744"/>
                  <a:pt x="1507792" y="2552397"/>
                </a:cubicBezTo>
                <a:lnTo>
                  <a:pt x="1507792" y="2557280"/>
                </a:lnTo>
                <a:cubicBezTo>
                  <a:pt x="1506511" y="2557606"/>
                  <a:pt x="1505188" y="2557839"/>
                  <a:pt x="1503820" y="2557980"/>
                </a:cubicBezTo>
                <a:cubicBezTo>
                  <a:pt x="1502453" y="2558121"/>
                  <a:pt x="1501064" y="2558192"/>
                  <a:pt x="1499653" y="2558192"/>
                </a:cubicBezTo>
                <a:cubicBezTo>
                  <a:pt x="1495551" y="2558192"/>
                  <a:pt x="1492491" y="2557264"/>
                  <a:pt x="1490472" y="2555408"/>
                </a:cubicBezTo>
                <a:cubicBezTo>
                  <a:pt x="1488454" y="2553553"/>
                  <a:pt x="1487444" y="2550704"/>
                  <a:pt x="1487444" y="2546862"/>
                </a:cubicBezTo>
                <a:lnTo>
                  <a:pt x="1487444" y="2529803"/>
                </a:lnTo>
                <a:lnTo>
                  <a:pt x="1478296" y="2529803"/>
                </a:lnTo>
                <a:lnTo>
                  <a:pt x="1478296" y="2525050"/>
                </a:lnTo>
                <a:lnTo>
                  <a:pt x="1487444" y="2525050"/>
                </a:lnTo>
                <a:lnTo>
                  <a:pt x="1487444" y="2516064"/>
                </a:lnTo>
                <a:close/>
                <a:moveTo>
                  <a:pt x="1207359" y="2514599"/>
                </a:moveTo>
                <a:lnTo>
                  <a:pt x="1207359" y="2525050"/>
                </a:lnTo>
                <a:lnTo>
                  <a:pt x="1222042" y="2525050"/>
                </a:lnTo>
                <a:lnTo>
                  <a:pt x="1222042" y="2529803"/>
                </a:lnTo>
                <a:lnTo>
                  <a:pt x="1207359" y="2529803"/>
                </a:lnTo>
                <a:lnTo>
                  <a:pt x="1207359" y="2546406"/>
                </a:lnTo>
                <a:cubicBezTo>
                  <a:pt x="1207359" y="2548751"/>
                  <a:pt x="1207983" y="2550503"/>
                  <a:pt x="1209231" y="2551664"/>
                </a:cubicBezTo>
                <a:cubicBezTo>
                  <a:pt x="1210479" y="2552826"/>
                  <a:pt x="1212318" y="2553406"/>
                  <a:pt x="1214749" y="2553406"/>
                </a:cubicBezTo>
                <a:cubicBezTo>
                  <a:pt x="1215791" y="2553406"/>
                  <a:pt x="1216931" y="2553325"/>
                  <a:pt x="1218168" y="2553162"/>
                </a:cubicBezTo>
                <a:cubicBezTo>
                  <a:pt x="1219405" y="2552999"/>
                  <a:pt x="1220696" y="2552744"/>
                  <a:pt x="1222042" y="2552397"/>
                </a:cubicBezTo>
                <a:lnTo>
                  <a:pt x="1222042" y="2557280"/>
                </a:lnTo>
                <a:cubicBezTo>
                  <a:pt x="1220761" y="2557606"/>
                  <a:pt x="1219438" y="2557839"/>
                  <a:pt x="1218070" y="2557980"/>
                </a:cubicBezTo>
                <a:cubicBezTo>
                  <a:pt x="1216703" y="2558121"/>
                  <a:pt x="1215314" y="2558192"/>
                  <a:pt x="1213903" y="2558192"/>
                </a:cubicBezTo>
                <a:cubicBezTo>
                  <a:pt x="1209801" y="2558192"/>
                  <a:pt x="1206741" y="2557264"/>
                  <a:pt x="1204722" y="2555408"/>
                </a:cubicBezTo>
                <a:cubicBezTo>
                  <a:pt x="1202704" y="2553553"/>
                  <a:pt x="1201694" y="2550704"/>
                  <a:pt x="1201694" y="2546862"/>
                </a:cubicBezTo>
                <a:lnTo>
                  <a:pt x="1201694" y="2529803"/>
                </a:lnTo>
                <a:lnTo>
                  <a:pt x="1192546" y="2529803"/>
                </a:lnTo>
                <a:lnTo>
                  <a:pt x="1192546" y="2525050"/>
                </a:lnTo>
                <a:lnTo>
                  <a:pt x="1201694" y="2525050"/>
                </a:lnTo>
                <a:lnTo>
                  <a:pt x="1201694" y="2516064"/>
                </a:lnTo>
                <a:close/>
                <a:moveTo>
                  <a:pt x="997809" y="2514599"/>
                </a:moveTo>
                <a:lnTo>
                  <a:pt x="997809" y="2525050"/>
                </a:lnTo>
                <a:lnTo>
                  <a:pt x="1012492" y="2525050"/>
                </a:lnTo>
                <a:lnTo>
                  <a:pt x="1012492" y="2529803"/>
                </a:lnTo>
                <a:lnTo>
                  <a:pt x="997809" y="2529803"/>
                </a:lnTo>
                <a:lnTo>
                  <a:pt x="997809" y="2546406"/>
                </a:lnTo>
                <a:cubicBezTo>
                  <a:pt x="997809" y="2548751"/>
                  <a:pt x="998433" y="2550503"/>
                  <a:pt x="999681" y="2551664"/>
                </a:cubicBezTo>
                <a:cubicBezTo>
                  <a:pt x="1000929" y="2552826"/>
                  <a:pt x="1002769" y="2553406"/>
                  <a:pt x="1005199" y="2553406"/>
                </a:cubicBezTo>
                <a:cubicBezTo>
                  <a:pt x="1006241" y="2553406"/>
                  <a:pt x="1007381" y="2553325"/>
                  <a:pt x="1008618" y="2553162"/>
                </a:cubicBezTo>
                <a:cubicBezTo>
                  <a:pt x="1009855" y="2552999"/>
                  <a:pt x="1011146" y="2552744"/>
                  <a:pt x="1012492" y="2552397"/>
                </a:cubicBezTo>
                <a:lnTo>
                  <a:pt x="1012492" y="2557280"/>
                </a:lnTo>
                <a:cubicBezTo>
                  <a:pt x="1011211" y="2557606"/>
                  <a:pt x="1009887" y="2557839"/>
                  <a:pt x="1008520" y="2557980"/>
                </a:cubicBezTo>
                <a:cubicBezTo>
                  <a:pt x="1007153" y="2558121"/>
                  <a:pt x="1005764" y="2558192"/>
                  <a:pt x="1004353" y="2558192"/>
                </a:cubicBezTo>
                <a:cubicBezTo>
                  <a:pt x="1000251" y="2558192"/>
                  <a:pt x="997191" y="2557264"/>
                  <a:pt x="995172" y="2555408"/>
                </a:cubicBezTo>
                <a:cubicBezTo>
                  <a:pt x="993154" y="2553553"/>
                  <a:pt x="992144" y="2550704"/>
                  <a:pt x="992144" y="2546862"/>
                </a:cubicBezTo>
                <a:lnTo>
                  <a:pt x="992144" y="2529803"/>
                </a:lnTo>
                <a:lnTo>
                  <a:pt x="982996" y="2529803"/>
                </a:lnTo>
                <a:lnTo>
                  <a:pt x="982996" y="2525050"/>
                </a:lnTo>
                <a:lnTo>
                  <a:pt x="992144" y="2525050"/>
                </a:lnTo>
                <a:lnTo>
                  <a:pt x="992144" y="2516064"/>
                </a:lnTo>
                <a:close/>
                <a:moveTo>
                  <a:pt x="893034" y="2514599"/>
                </a:moveTo>
                <a:lnTo>
                  <a:pt x="893034" y="2525050"/>
                </a:lnTo>
                <a:lnTo>
                  <a:pt x="907717" y="2525050"/>
                </a:lnTo>
                <a:lnTo>
                  <a:pt x="907717" y="2529803"/>
                </a:lnTo>
                <a:lnTo>
                  <a:pt x="893034" y="2529803"/>
                </a:lnTo>
                <a:lnTo>
                  <a:pt x="893034" y="2546406"/>
                </a:lnTo>
                <a:cubicBezTo>
                  <a:pt x="893034" y="2548751"/>
                  <a:pt x="893658" y="2550503"/>
                  <a:pt x="894906" y="2551664"/>
                </a:cubicBezTo>
                <a:cubicBezTo>
                  <a:pt x="896154" y="2552826"/>
                  <a:pt x="897994" y="2553406"/>
                  <a:pt x="900424" y="2553406"/>
                </a:cubicBezTo>
                <a:cubicBezTo>
                  <a:pt x="901466" y="2553406"/>
                  <a:pt x="902606" y="2553325"/>
                  <a:pt x="903843" y="2553162"/>
                </a:cubicBezTo>
                <a:cubicBezTo>
                  <a:pt x="905080" y="2552999"/>
                  <a:pt x="906371" y="2552744"/>
                  <a:pt x="907717" y="2552397"/>
                </a:cubicBezTo>
                <a:lnTo>
                  <a:pt x="907717" y="2557280"/>
                </a:lnTo>
                <a:cubicBezTo>
                  <a:pt x="906436" y="2557606"/>
                  <a:pt x="905112" y="2557839"/>
                  <a:pt x="903745" y="2557980"/>
                </a:cubicBezTo>
                <a:cubicBezTo>
                  <a:pt x="902378" y="2558121"/>
                  <a:pt x="900989" y="2558192"/>
                  <a:pt x="899578" y="2558192"/>
                </a:cubicBezTo>
                <a:cubicBezTo>
                  <a:pt x="895476" y="2558192"/>
                  <a:pt x="892416" y="2557264"/>
                  <a:pt x="890397" y="2555408"/>
                </a:cubicBezTo>
                <a:cubicBezTo>
                  <a:pt x="888379" y="2553553"/>
                  <a:pt x="887369" y="2550704"/>
                  <a:pt x="887369" y="2546862"/>
                </a:cubicBezTo>
                <a:lnTo>
                  <a:pt x="887369" y="2529803"/>
                </a:lnTo>
                <a:lnTo>
                  <a:pt x="878221" y="2529803"/>
                </a:lnTo>
                <a:lnTo>
                  <a:pt x="878221" y="2525050"/>
                </a:lnTo>
                <a:lnTo>
                  <a:pt x="887369" y="2525050"/>
                </a:lnTo>
                <a:lnTo>
                  <a:pt x="887369" y="2516064"/>
                </a:lnTo>
                <a:close/>
                <a:moveTo>
                  <a:pt x="512034" y="2514599"/>
                </a:moveTo>
                <a:lnTo>
                  <a:pt x="512034" y="2525050"/>
                </a:lnTo>
                <a:lnTo>
                  <a:pt x="526717" y="2525050"/>
                </a:lnTo>
                <a:lnTo>
                  <a:pt x="526717" y="2529803"/>
                </a:lnTo>
                <a:lnTo>
                  <a:pt x="512034" y="2529803"/>
                </a:lnTo>
                <a:lnTo>
                  <a:pt x="512034" y="2546406"/>
                </a:lnTo>
                <a:cubicBezTo>
                  <a:pt x="512034" y="2548751"/>
                  <a:pt x="512658" y="2550503"/>
                  <a:pt x="513906" y="2551664"/>
                </a:cubicBezTo>
                <a:cubicBezTo>
                  <a:pt x="515154" y="2552826"/>
                  <a:pt x="516994" y="2553406"/>
                  <a:pt x="519424" y="2553406"/>
                </a:cubicBezTo>
                <a:cubicBezTo>
                  <a:pt x="520466" y="2553406"/>
                  <a:pt x="521606" y="2553325"/>
                  <a:pt x="522843" y="2553162"/>
                </a:cubicBezTo>
                <a:cubicBezTo>
                  <a:pt x="524080" y="2552999"/>
                  <a:pt x="525371" y="2552744"/>
                  <a:pt x="526717" y="2552397"/>
                </a:cubicBezTo>
                <a:lnTo>
                  <a:pt x="526717" y="2557280"/>
                </a:lnTo>
                <a:cubicBezTo>
                  <a:pt x="525436" y="2557606"/>
                  <a:pt x="524113" y="2557839"/>
                  <a:pt x="522745" y="2557980"/>
                </a:cubicBezTo>
                <a:cubicBezTo>
                  <a:pt x="521378" y="2558121"/>
                  <a:pt x="519989" y="2558192"/>
                  <a:pt x="518578" y="2558192"/>
                </a:cubicBezTo>
                <a:cubicBezTo>
                  <a:pt x="514476" y="2558192"/>
                  <a:pt x="511416" y="2557264"/>
                  <a:pt x="509397" y="2555408"/>
                </a:cubicBezTo>
                <a:cubicBezTo>
                  <a:pt x="507379" y="2553553"/>
                  <a:pt x="506369" y="2550704"/>
                  <a:pt x="506369" y="2546862"/>
                </a:cubicBezTo>
                <a:lnTo>
                  <a:pt x="506369" y="2529803"/>
                </a:lnTo>
                <a:lnTo>
                  <a:pt x="497221" y="2529803"/>
                </a:lnTo>
                <a:lnTo>
                  <a:pt x="497221" y="2525050"/>
                </a:lnTo>
                <a:lnTo>
                  <a:pt x="506369" y="2525050"/>
                </a:lnTo>
                <a:lnTo>
                  <a:pt x="506369" y="2516064"/>
                </a:lnTo>
                <a:close/>
                <a:moveTo>
                  <a:pt x="1778548" y="2511734"/>
                </a:moveTo>
                <a:lnTo>
                  <a:pt x="1783952" y="2511734"/>
                </a:lnTo>
                <a:lnTo>
                  <a:pt x="1761618" y="2564736"/>
                </a:lnTo>
                <a:lnTo>
                  <a:pt x="1756214" y="2564736"/>
                </a:lnTo>
                <a:close/>
                <a:moveTo>
                  <a:pt x="1619460" y="2511734"/>
                </a:moveTo>
                <a:lnTo>
                  <a:pt x="1620339" y="2511734"/>
                </a:lnTo>
                <a:cubicBezTo>
                  <a:pt x="1622531" y="2511734"/>
                  <a:pt x="1624533" y="2511941"/>
                  <a:pt x="1626345" y="2512353"/>
                </a:cubicBezTo>
                <a:cubicBezTo>
                  <a:pt x="1628158" y="2512765"/>
                  <a:pt x="1629775" y="2513324"/>
                  <a:pt x="1631196" y="2514029"/>
                </a:cubicBezTo>
                <a:cubicBezTo>
                  <a:pt x="1632618" y="2514735"/>
                  <a:pt x="1633855" y="2515565"/>
                  <a:pt x="1634908" y="2516520"/>
                </a:cubicBezTo>
                <a:cubicBezTo>
                  <a:pt x="1635960" y="2517475"/>
                  <a:pt x="1636839" y="2518484"/>
                  <a:pt x="1637545" y="2519548"/>
                </a:cubicBezTo>
                <a:cubicBezTo>
                  <a:pt x="1638250" y="2520611"/>
                  <a:pt x="1638771" y="2521713"/>
                  <a:pt x="1639107" y="2522852"/>
                </a:cubicBezTo>
                <a:cubicBezTo>
                  <a:pt x="1639444" y="2523992"/>
                  <a:pt x="1639612" y="2525104"/>
                  <a:pt x="1639612" y="2526189"/>
                </a:cubicBezTo>
                <a:cubicBezTo>
                  <a:pt x="1639612" y="2529705"/>
                  <a:pt x="1638635" y="2532370"/>
                  <a:pt x="1636682" y="2534182"/>
                </a:cubicBezTo>
                <a:cubicBezTo>
                  <a:pt x="1634728" y="2535994"/>
                  <a:pt x="1631896" y="2537020"/>
                  <a:pt x="1628185" y="2537258"/>
                </a:cubicBezTo>
                <a:lnTo>
                  <a:pt x="1627924" y="2545267"/>
                </a:lnTo>
                <a:lnTo>
                  <a:pt x="1623073" y="2545267"/>
                </a:lnTo>
                <a:lnTo>
                  <a:pt x="1622650" y="2532798"/>
                </a:lnTo>
                <a:lnTo>
                  <a:pt x="1626459" y="2532798"/>
                </a:lnTo>
                <a:cubicBezTo>
                  <a:pt x="1627783" y="2532798"/>
                  <a:pt x="1628890" y="2532657"/>
                  <a:pt x="1629780" y="2532375"/>
                </a:cubicBezTo>
                <a:cubicBezTo>
                  <a:pt x="1630670" y="2532093"/>
                  <a:pt x="1631386" y="2531691"/>
                  <a:pt x="1631929" y="2531170"/>
                </a:cubicBezTo>
                <a:cubicBezTo>
                  <a:pt x="1632471" y="2530649"/>
                  <a:pt x="1632862" y="2530014"/>
                  <a:pt x="1633101" y="2529266"/>
                </a:cubicBezTo>
                <a:cubicBezTo>
                  <a:pt x="1633339" y="2528517"/>
                  <a:pt x="1633459" y="2527676"/>
                  <a:pt x="1633459" y="2526743"/>
                </a:cubicBezTo>
                <a:cubicBezTo>
                  <a:pt x="1633459" y="2525158"/>
                  <a:pt x="1633133" y="2523747"/>
                  <a:pt x="1632482" y="2522510"/>
                </a:cubicBezTo>
                <a:cubicBezTo>
                  <a:pt x="1631831" y="2521273"/>
                  <a:pt x="1630919" y="2520231"/>
                  <a:pt x="1629747" y="2519385"/>
                </a:cubicBezTo>
                <a:cubicBezTo>
                  <a:pt x="1628575" y="2518538"/>
                  <a:pt x="1627181" y="2517898"/>
                  <a:pt x="1625564" y="2517464"/>
                </a:cubicBezTo>
                <a:cubicBezTo>
                  <a:pt x="1623947" y="2517030"/>
                  <a:pt x="1622183" y="2516813"/>
                  <a:pt x="1620274" y="2516813"/>
                </a:cubicBezTo>
                <a:lnTo>
                  <a:pt x="1619460" y="2516813"/>
                </a:lnTo>
                <a:close/>
                <a:moveTo>
                  <a:pt x="1024254" y="2511734"/>
                </a:moveTo>
                <a:lnTo>
                  <a:pt x="1029919" y="2511734"/>
                </a:lnTo>
                <a:lnTo>
                  <a:pt x="1029919" y="2525050"/>
                </a:lnTo>
                <a:lnTo>
                  <a:pt x="1029723" y="2530194"/>
                </a:lnTo>
                <a:cubicBezTo>
                  <a:pt x="1030613" y="2529130"/>
                  <a:pt x="1031487" y="2528235"/>
                  <a:pt x="1032344" y="2527508"/>
                </a:cubicBezTo>
                <a:cubicBezTo>
                  <a:pt x="1033202" y="2526781"/>
                  <a:pt x="1034059" y="2526189"/>
                  <a:pt x="1034916" y="2525733"/>
                </a:cubicBezTo>
                <a:cubicBezTo>
                  <a:pt x="1035774" y="2525278"/>
                  <a:pt x="1036647" y="2524952"/>
                  <a:pt x="1037537" y="2524757"/>
                </a:cubicBezTo>
                <a:cubicBezTo>
                  <a:pt x="1038427" y="2524561"/>
                  <a:pt x="1039349" y="2524464"/>
                  <a:pt x="1040304" y="2524464"/>
                </a:cubicBezTo>
                <a:cubicBezTo>
                  <a:pt x="1043560" y="2524464"/>
                  <a:pt x="1046078" y="2525457"/>
                  <a:pt x="1047857" y="2527443"/>
                </a:cubicBezTo>
                <a:cubicBezTo>
                  <a:pt x="1049637" y="2529428"/>
                  <a:pt x="1050527" y="2532418"/>
                  <a:pt x="1050527" y="2536412"/>
                </a:cubicBezTo>
                <a:lnTo>
                  <a:pt x="1050527" y="2557736"/>
                </a:lnTo>
                <a:lnTo>
                  <a:pt x="1044862" y="2557736"/>
                </a:lnTo>
                <a:lnTo>
                  <a:pt x="1044862" y="2536868"/>
                </a:lnTo>
                <a:cubicBezTo>
                  <a:pt x="1044862" y="2534350"/>
                  <a:pt x="1044390" y="2532467"/>
                  <a:pt x="1043446" y="2531219"/>
                </a:cubicBezTo>
                <a:cubicBezTo>
                  <a:pt x="1042502" y="2529971"/>
                  <a:pt x="1041151" y="2529347"/>
                  <a:pt x="1039393" y="2529347"/>
                </a:cubicBezTo>
                <a:cubicBezTo>
                  <a:pt x="1038633" y="2529347"/>
                  <a:pt x="1037922" y="2529450"/>
                  <a:pt x="1037260" y="2529656"/>
                </a:cubicBezTo>
                <a:cubicBezTo>
                  <a:pt x="1036598" y="2529863"/>
                  <a:pt x="1035909" y="2530221"/>
                  <a:pt x="1035193" y="2530731"/>
                </a:cubicBezTo>
                <a:cubicBezTo>
                  <a:pt x="1034477" y="2531241"/>
                  <a:pt x="1033695" y="2531930"/>
                  <a:pt x="1032849" y="2532798"/>
                </a:cubicBezTo>
                <a:cubicBezTo>
                  <a:pt x="1032002" y="2533666"/>
                  <a:pt x="1031026" y="2534751"/>
                  <a:pt x="1029919" y="2536054"/>
                </a:cubicBezTo>
                <a:lnTo>
                  <a:pt x="1029919" y="2557736"/>
                </a:lnTo>
                <a:lnTo>
                  <a:pt x="1024254" y="2557736"/>
                </a:lnTo>
                <a:close/>
                <a:moveTo>
                  <a:pt x="415984" y="2511734"/>
                </a:moveTo>
                <a:lnTo>
                  <a:pt x="421682" y="2511734"/>
                </a:lnTo>
                <a:lnTo>
                  <a:pt x="421682" y="2557736"/>
                </a:lnTo>
                <a:lnTo>
                  <a:pt x="416603" y="2557736"/>
                </a:lnTo>
                <a:lnTo>
                  <a:pt x="416407" y="2551550"/>
                </a:lnTo>
                <a:cubicBezTo>
                  <a:pt x="414823" y="2553851"/>
                  <a:pt x="413108" y="2555555"/>
                  <a:pt x="411264" y="2556662"/>
                </a:cubicBezTo>
                <a:cubicBezTo>
                  <a:pt x="409419" y="2557769"/>
                  <a:pt x="407422" y="2558322"/>
                  <a:pt x="405273" y="2558322"/>
                </a:cubicBezTo>
                <a:cubicBezTo>
                  <a:pt x="403407" y="2558322"/>
                  <a:pt x="401763" y="2557931"/>
                  <a:pt x="400341" y="2557150"/>
                </a:cubicBezTo>
                <a:cubicBezTo>
                  <a:pt x="398919" y="2556369"/>
                  <a:pt x="397737" y="2555267"/>
                  <a:pt x="396792" y="2553846"/>
                </a:cubicBezTo>
                <a:cubicBezTo>
                  <a:pt x="395848" y="2552424"/>
                  <a:pt x="395137" y="2550715"/>
                  <a:pt x="394660" y="2548718"/>
                </a:cubicBezTo>
                <a:cubicBezTo>
                  <a:pt x="394182" y="2546721"/>
                  <a:pt x="393944" y="2544507"/>
                  <a:pt x="393944" y="2542076"/>
                </a:cubicBezTo>
                <a:cubicBezTo>
                  <a:pt x="393944" y="2539298"/>
                  <a:pt x="394324" y="2536830"/>
                  <a:pt x="395083" y="2534670"/>
                </a:cubicBezTo>
                <a:cubicBezTo>
                  <a:pt x="395843" y="2532511"/>
                  <a:pt x="396923" y="2530687"/>
                  <a:pt x="398323" y="2529201"/>
                </a:cubicBezTo>
                <a:cubicBezTo>
                  <a:pt x="399723" y="2527714"/>
                  <a:pt x="401404" y="2526585"/>
                  <a:pt x="403369" y="2525815"/>
                </a:cubicBezTo>
                <a:cubicBezTo>
                  <a:pt x="405333" y="2525044"/>
                  <a:pt x="407520" y="2524659"/>
                  <a:pt x="409929" y="2524659"/>
                </a:cubicBezTo>
                <a:cubicBezTo>
                  <a:pt x="410971" y="2524659"/>
                  <a:pt x="411996" y="2524724"/>
                  <a:pt x="413005" y="2524854"/>
                </a:cubicBezTo>
                <a:cubicBezTo>
                  <a:pt x="414015" y="2524985"/>
                  <a:pt x="415008" y="2525191"/>
                  <a:pt x="415984" y="2525473"/>
                </a:cubicBezTo>
                <a:close/>
                <a:moveTo>
                  <a:pt x="1523149" y="2511343"/>
                </a:moveTo>
                <a:cubicBezTo>
                  <a:pt x="1523779" y="2511343"/>
                  <a:pt x="1524365" y="2511457"/>
                  <a:pt x="1524907" y="2511685"/>
                </a:cubicBezTo>
                <a:cubicBezTo>
                  <a:pt x="1525450" y="2511913"/>
                  <a:pt x="1525922" y="2512234"/>
                  <a:pt x="1526323" y="2512646"/>
                </a:cubicBezTo>
                <a:cubicBezTo>
                  <a:pt x="1526725" y="2513058"/>
                  <a:pt x="1527040" y="2513530"/>
                  <a:pt x="1527268" y="2514062"/>
                </a:cubicBezTo>
                <a:cubicBezTo>
                  <a:pt x="1527495" y="2514594"/>
                  <a:pt x="1527609" y="2515174"/>
                  <a:pt x="1527609" y="2515804"/>
                </a:cubicBezTo>
                <a:cubicBezTo>
                  <a:pt x="1527609" y="2516411"/>
                  <a:pt x="1527495" y="2516987"/>
                  <a:pt x="1527268" y="2517529"/>
                </a:cubicBezTo>
                <a:cubicBezTo>
                  <a:pt x="1527040" y="2518072"/>
                  <a:pt x="1526725" y="2518549"/>
                  <a:pt x="1526323" y="2518962"/>
                </a:cubicBezTo>
                <a:cubicBezTo>
                  <a:pt x="1525922" y="2519374"/>
                  <a:pt x="1525450" y="2519694"/>
                  <a:pt x="1524907" y="2519922"/>
                </a:cubicBezTo>
                <a:cubicBezTo>
                  <a:pt x="1524365" y="2520150"/>
                  <a:pt x="1523779" y="2520264"/>
                  <a:pt x="1523149" y="2520264"/>
                </a:cubicBezTo>
                <a:cubicBezTo>
                  <a:pt x="1522520" y="2520264"/>
                  <a:pt x="1521934" y="2520150"/>
                  <a:pt x="1521391" y="2519922"/>
                </a:cubicBezTo>
                <a:cubicBezTo>
                  <a:pt x="1520849" y="2519694"/>
                  <a:pt x="1520376" y="2519374"/>
                  <a:pt x="1519975" y="2518962"/>
                </a:cubicBezTo>
                <a:cubicBezTo>
                  <a:pt x="1519574" y="2518549"/>
                  <a:pt x="1519259" y="2518072"/>
                  <a:pt x="1519031" y="2517529"/>
                </a:cubicBezTo>
                <a:cubicBezTo>
                  <a:pt x="1518803" y="2516987"/>
                  <a:pt x="1518689" y="2516411"/>
                  <a:pt x="1518689" y="2515804"/>
                </a:cubicBezTo>
                <a:cubicBezTo>
                  <a:pt x="1518689" y="2515174"/>
                  <a:pt x="1518803" y="2514594"/>
                  <a:pt x="1519031" y="2514062"/>
                </a:cubicBezTo>
                <a:cubicBezTo>
                  <a:pt x="1519259" y="2513530"/>
                  <a:pt x="1519574" y="2513058"/>
                  <a:pt x="1519975" y="2512646"/>
                </a:cubicBezTo>
                <a:cubicBezTo>
                  <a:pt x="1520376" y="2512234"/>
                  <a:pt x="1520849" y="2511913"/>
                  <a:pt x="1521391" y="2511685"/>
                </a:cubicBezTo>
                <a:cubicBezTo>
                  <a:pt x="1521934" y="2511457"/>
                  <a:pt x="1522520" y="2511343"/>
                  <a:pt x="1523149" y="2511343"/>
                </a:cubicBezTo>
                <a:close/>
                <a:moveTo>
                  <a:pt x="1246924" y="2511343"/>
                </a:moveTo>
                <a:cubicBezTo>
                  <a:pt x="1247554" y="2511343"/>
                  <a:pt x="1248140" y="2511457"/>
                  <a:pt x="1248682" y="2511685"/>
                </a:cubicBezTo>
                <a:cubicBezTo>
                  <a:pt x="1249225" y="2511913"/>
                  <a:pt x="1249697" y="2512234"/>
                  <a:pt x="1250098" y="2512646"/>
                </a:cubicBezTo>
                <a:cubicBezTo>
                  <a:pt x="1250500" y="2513058"/>
                  <a:pt x="1250815" y="2513530"/>
                  <a:pt x="1251043" y="2514062"/>
                </a:cubicBezTo>
                <a:cubicBezTo>
                  <a:pt x="1251270" y="2514594"/>
                  <a:pt x="1251384" y="2515174"/>
                  <a:pt x="1251384" y="2515804"/>
                </a:cubicBezTo>
                <a:cubicBezTo>
                  <a:pt x="1251384" y="2516411"/>
                  <a:pt x="1251270" y="2516987"/>
                  <a:pt x="1251043" y="2517529"/>
                </a:cubicBezTo>
                <a:cubicBezTo>
                  <a:pt x="1250815" y="2518072"/>
                  <a:pt x="1250500" y="2518549"/>
                  <a:pt x="1250098" y="2518962"/>
                </a:cubicBezTo>
                <a:cubicBezTo>
                  <a:pt x="1249697" y="2519374"/>
                  <a:pt x="1249225" y="2519694"/>
                  <a:pt x="1248682" y="2519922"/>
                </a:cubicBezTo>
                <a:cubicBezTo>
                  <a:pt x="1248140" y="2520150"/>
                  <a:pt x="1247554" y="2520264"/>
                  <a:pt x="1246924" y="2520264"/>
                </a:cubicBezTo>
                <a:cubicBezTo>
                  <a:pt x="1246295" y="2520264"/>
                  <a:pt x="1245709" y="2520150"/>
                  <a:pt x="1245166" y="2519922"/>
                </a:cubicBezTo>
                <a:cubicBezTo>
                  <a:pt x="1244624" y="2519694"/>
                  <a:pt x="1244151" y="2519374"/>
                  <a:pt x="1243750" y="2518962"/>
                </a:cubicBezTo>
                <a:cubicBezTo>
                  <a:pt x="1243349" y="2518549"/>
                  <a:pt x="1243034" y="2518072"/>
                  <a:pt x="1242806" y="2517529"/>
                </a:cubicBezTo>
                <a:cubicBezTo>
                  <a:pt x="1242578" y="2516987"/>
                  <a:pt x="1242464" y="2516411"/>
                  <a:pt x="1242464" y="2515804"/>
                </a:cubicBezTo>
                <a:cubicBezTo>
                  <a:pt x="1242464" y="2515174"/>
                  <a:pt x="1242578" y="2514594"/>
                  <a:pt x="1242806" y="2514062"/>
                </a:cubicBezTo>
                <a:cubicBezTo>
                  <a:pt x="1243034" y="2513530"/>
                  <a:pt x="1243349" y="2513058"/>
                  <a:pt x="1243750" y="2512646"/>
                </a:cubicBezTo>
                <a:cubicBezTo>
                  <a:pt x="1244151" y="2512234"/>
                  <a:pt x="1244624" y="2511913"/>
                  <a:pt x="1245166" y="2511685"/>
                </a:cubicBezTo>
                <a:cubicBezTo>
                  <a:pt x="1245709" y="2511457"/>
                  <a:pt x="1246295" y="2511343"/>
                  <a:pt x="1246924" y="2511343"/>
                </a:cubicBezTo>
                <a:close/>
                <a:moveTo>
                  <a:pt x="1831028" y="2509260"/>
                </a:moveTo>
                <a:cubicBezTo>
                  <a:pt x="1841034" y="2518528"/>
                  <a:pt x="1846037" y="2528837"/>
                  <a:pt x="1846037" y="2540188"/>
                </a:cubicBezTo>
                <a:cubicBezTo>
                  <a:pt x="1846037" y="2542532"/>
                  <a:pt x="1845798" y="2544963"/>
                  <a:pt x="1845320" y="2547481"/>
                </a:cubicBezTo>
                <a:cubicBezTo>
                  <a:pt x="1844843" y="2549999"/>
                  <a:pt x="1844029" y="2552576"/>
                  <a:pt x="1842879" y="2555213"/>
                </a:cubicBezTo>
                <a:cubicBezTo>
                  <a:pt x="1841728" y="2557850"/>
                  <a:pt x="1840182" y="2560525"/>
                  <a:pt x="1838239" y="2563238"/>
                </a:cubicBezTo>
                <a:cubicBezTo>
                  <a:pt x="1836297" y="2565951"/>
                  <a:pt x="1833850" y="2568675"/>
                  <a:pt x="1830898" y="2571410"/>
                </a:cubicBezTo>
                <a:lnTo>
                  <a:pt x="1827610" y="2568056"/>
                </a:lnTo>
                <a:cubicBezTo>
                  <a:pt x="1831842" y="2563868"/>
                  <a:pt x="1835000" y="2559494"/>
                  <a:pt x="1837084" y="2554936"/>
                </a:cubicBezTo>
                <a:cubicBezTo>
                  <a:pt x="1839167" y="2550378"/>
                  <a:pt x="1840209" y="2545604"/>
                  <a:pt x="1840209" y="2540611"/>
                </a:cubicBezTo>
                <a:cubicBezTo>
                  <a:pt x="1840209" y="2530280"/>
                  <a:pt x="1836009" y="2520991"/>
                  <a:pt x="1827610" y="2512743"/>
                </a:cubicBezTo>
                <a:close/>
                <a:moveTo>
                  <a:pt x="1710701" y="2509260"/>
                </a:moveTo>
                <a:lnTo>
                  <a:pt x="1713989" y="2512613"/>
                </a:lnTo>
                <a:cubicBezTo>
                  <a:pt x="1705568" y="2520926"/>
                  <a:pt x="1701357" y="2530139"/>
                  <a:pt x="1701357" y="2540253"/>
                </a:cubicBezTo>
                <a:cubicBezTo>
                  <a:pt x="1701357" y="2545289"/>
                  <a:pt x="1702420" y="2550129"/>
                  <a:pt x="1704547" y="2554773"/>
                </a:cubicBezTo>
                <a:cubicBezTo>
                  <a:pt x="1706675" y="2559418"/>
                  <a:pt x="1709822" y="2563802"/>
                  <a:pt x="1713989" y="2567926"/>
                </a:cubicBezTo>
                <a:lnTo>
                  <a:pt x="1710570" y="2571410"/>
                </a:lnTo>
                <a:cubicBezTo>
                  <a:pt x="1700565" y="2562142"/>
                  <a:pt x="1695562" y="2551898"/>
                  <a:pt x="1695562" y="2540677"/>
                </a:cubicBezTo>
                <a:cubicBezTo>
                  <a:pt x="1695562" y="2538051"/>
                  <a:pt x="1695828" y="2535430"/>
                  <a:pt x="1696360" y="2532814"/>
                </a:cubicBezTo>
                <a:cubicBezTo>
                  <a:pt x="1696891" y="2530199"/>
                  <a:pt x="1697749" y="2527578"/>
                  <a:pt x="1698932" y="2524952"/>
                </a:cubicBezTo>
                <a:cubicBezTo>
                  <a:pt x="1700114" y="2522326"/>
                  <a:pt x="1701677" y="2519700"/>
                  <a:pt x="1703620" y="2517073"/>
                </a:cubicBezTo>
                <a:cubicBezTo>
                  <a:pt x="1705562" y="2514447"/>
                  <a:pt x="1707922" y="2511843"/>
                  <a:pt x="1710701" y="2509260"/>
                </a:cubicBezTo>
                <a:close/>
                <a:moveTo>
                  <a:pt x="650709" y="2480657"/>
                </a:moveTo>
                <a:cubicBezTo>
                  <a:pt x="649993" y="2481135"/>
                  <a:pt x="649402" y="2481601"/>
                  <a:pt x="648935" y="2482057"/>
                </a:cubicBezTo>
                <a:cubicBezTo>
                  <a:pt x="648469" y="2482513"/>
                  <a:pt x="648105" y="2482974"/>
                  <a:pt x="647845" y="2483441"/>
                </a:cubicBezTo>
                <a:cubicBezTo>
                  <a:pt x="647584" y="2483907"/>
                  <a:pt x="647400" y="2484374"/>
                  <a:pt x="647291" y="2484840"/>
                </a:cubicBezTo>
                <a:cubicBezTo>
                  <a:pt x="647183" y="2485307"/>
                  <a:pt x="647128" y="2485779"/>
                  <a:pt x="647128" y="2486257"/>
                </a:cubicBezTo>
                <a:cubicBezTo>
                  <a:pt x="647128" y="2487798"/>
                  <a:pt x="647931" y="2488921"/>
                  <a:pt x="649537" y="2489626"/>
                </a:cubicBezTo>
                <a:cubicBezTo>
                  <a:pt x="651144" y="2490332"/>
                  <a:pt x="653379" y="2490684"/>
                  <a:pt x="656244" y="2490684"/>
                </a:cubicBezTo>
                <a:cubicBezTo>
                  <a:pt x="658045" y="2490684"/>
                  <a:pt x="659559" y="2490522"/>
                  <a:pt x="660786" y="2490196"/>
                </a:cubicBezTo>
                <a:cubicBezTo>
                  <a:pt x="662012" y="2489870"/>
                  <a:pt x="662999" y="2489442"/>
                  <a:pt x="663748" y="2488910"/>
                </a:cubicBezTo>
                <a:cubicBezTo>
                  <a:pt x="664497" y="2488378"/>
                  <a:pt x="665034" y="2487771"/>
                  <a:pt x="665360" y="2487087"/>
                </a:cubicBezTo>
                <a:cubicBezTo>
                  <a:pt x="665685" y="2486403"/>
                  <a:pt x="665848" y="2485703"/>
                  <a:pt x="665848" y="2484987"/>
                </a:cubicBezTo>
                <a:cubicBezTo>
                  <a:pt x="665848" y="2483663"/>
                  <a:pt x="665305" y="2482687"/>
                  <a:pt x="664220" y="2482057"/>
                </a:cubicBezTo>
                <a:cubicBezTo>
                  <a:pt x="663135" y="2481428"/>
                  <a:pt x="661475" y="2481059"/>
                  <a:pt x="659239" y="2480950"/>
                </a:cubicBezTo>
                <a:close/>
                <a:moveTo>
                  <a:pt x="1180249" y="2472127"/>
                </a:moveTo>
                <a:cubicBezTo>
                  <a:pt x="1180922" y="2472127"/>
                  <a:pt x="1181562" y="2472263"/>
                  <a:pt x="1182170" y="2472534"/>
                </a:cubicBezTo>
                <a:cubicBezTo>
                  <a:pt x="1182778" y="2472806"/>
                  <a:pt x="1183310" y="2473169"/>
                  <a:pt x="1183765" y="2473625"/>
                </a:cubicBezTo>
                <a:cubicBezTo>
                  <a:pt x="1184221" y="2474081"/>
                  <a:pt x="1184585" y="2474613"/>
                  <a:pt x="1184856" y="2475220"/>
                </a:cubicBezTo>
                <a:cubicBezTo>
                  <a:pt x="1185127" y="2475828"/>
                  <a:pt x="1185263" y="2476468"/>
                  <a:pt x="1185263" y="2477141"/>
                </a:cubicBezTo>
                <a:cubicBezTo>
                  <a:pt x="1185263" y="2477836"/>
                  <a:pt x="1185127" y="2478481"/>
                  <a:pt x="1184856" y="2479078"/>
                </a:cubicBezTo>
                <a:cubicBezTo>
                  <a:pt x="1184585" y="2479675"/>
                  <a:pt x="1184221" y="2480201"/>
                  <a:pt x="1183765" y="2480657"/>
                </a:cubicBezTo>
                <a:cubicBezTo>
                  <a:pt x="1183310" y="2481113"/>
                  <a:pt x="1182778" y="2481471"/>
                  <a:pt x="1182170" y="2481731"/>
                </a:cubicBezTo>
                <a:cubicBezTo>
                  <a:pt x="1181562" y="2481992"/>
                  <a:pt x="1180922" y="2482122"/>
                  <a:pt x="1180249" y="2482122"/>
                </a:cubicBezTo>
                <a:cubicBezTo>
                  <a:pt x="1179555" y="2482122"/>
                  <a:pt x="1178909" y="2481992"/>
                  <a:pt x="1178312" y="2481731"/>
                </a:cubicBezTo>
                <a:cubicBezTo>
                  <a:pt x="1177715" y="2481471"/>
                  <a:pt x="1177189" y="2481113"/>
                  <a:pt x="1176733" y="2480657"/>
                </a:cubicBezTo>
                <a:cubicBezTo>
                  <a:pt x="1176277" y="2480201"/>
                  <a:pt x="1175919" y="2479675"/>
                  <a:pt x="1175659" y="2479078"/>
                </a:cubicBezTo>
                <a:cubicBezTo>
                  <a:pt x="1175398" y="2478481"/>
                  <a:pt x="1175268" y="2477836"/>
                  <a:pt x="1175268" y="2477141"/>
                </a:cubicBezTo>
                <a:cubicBezTo>
                  <a:pt x="1175268" y="2476468"/>
                  <a:pt x="1175398" y="2475828"/>
                  <a:pt x="1175659" y="2475220"/>
                </a:cubicBezTo>
                <a:cubicBezTo>
                  <a:pt x="1175919" y="2474613"/>
                  <a:pt x="1176277" y="2474081"/>
                  <a:pt x="1176733" y="2473625"/>
                </a:cubicBezTo>
                <a:cubicBezTo>
                  <a:pt x="1177189" y="2473169"/>
                  <a:pt x="1177715" y="2472806"/>
                  <a:pt x="1178312" y="2472534"/>
                </a:cubicBezTo>
                <a:cubicBezTo>
                  <a:pt x="1178909" y="2472263"/>
                  <a:pt x="1179555" y="2472127"/>
                  <a:pt x="1180249" y="2472127"/>
                </a:cubicBezTo>
                <a:close/>
                <a:moveTo>
                  <a:pt x="132564" y="2466658"/>
                </a:moveTo>
                <a:cubicBezTo>
                  <a:pt x="131154" y="2466658"/>
                  <a:pt x="129938" y="2466799"/>
                  <a:pt x="128918" y="2467081"/>
                </a:cubicBezTo>
                <a:cubicBezTo>
                  <a:pt x="127898" y="2467363"/>
                  <a:pt x="127062" y="2467765"/>
                  <a:pt x="126411" y="2468286"/>
                </a:cubicBezTo>
                <a:cubicBezTo>
                  <a:pt x="125760" y="2468807"/>
                  <a:pt x="125277" y="2469431"/>
                  <a:pt x="124962" y="2470158"/>
                </a:cubicBezTo>
                <a:cubicBezTo>
                  <a:pt x="124648" y="2470885"/>
                  <a:pt x="124490" y="2471704"/>
                  <a:pt x="124490" y="2472616"/>
                </a:cubicBezTo>
                <a:cubicBezTo>
                  <a:pt x="124490" y="2473245"/>
                  <a:pt x="124588" y="2473848"/>
                  <a:pt x="124783" y="2474422"/>
                </a:cubicBezTo>
                <a:cubicBezTo>
                  <a:pt x="124979" y="2474998"/>
                  <a:pt x="125293" y="2475508"/>
                  <a:pt x="125728" y="2475953"/>
                </a:cubicBezTo>
                <a:cubicBezTo>
                  <a:pt x="126162" y="2476398"/>
                  <a:pt x="126726" y="2476750"/>
                  <a:pt x="127420" y="2477011"/>
                </a:cubicBezTo>
                <a:cubicBezTo>
                  <a:pt x="128115" y="2477271"/>
                  <a:pt x="128961" y="2477401"/>
                  <a:pt x="129960" y="2477401"/>
                </a:cubicBezTo>
                <a:cubicBezTo>
                  <a:pt x="131262" y="2477401"/>
                  <a:pt x="132754" y="2477005"/>
                  <a:pt x="134436" y="2476213"/>
                </a:cubicBezTo>
                <a:cubicBezTo>
                  <a:pt x="136118" y="2475421"/>
                  <a:pt x="137893" y="2474168"/>
                  <a:pt x="139759" y="2472453"/>
                </a:cubicBezTo>
                <a:lnTo>
                  <a:pt x="139759" y="2466658"/>
                </a:lnTo>
                <a:close/>
                <a:moveTo>
                  <a:pt x="344393" y="2453212"/>
                </a:moveTo>
                <a:cubicBezTo>
                  <a:pt x="343677" y="2453212"/>
                  <a:pt x="342950" y="2453326"/>
                  <a:pt x="342212" y="2453554"/>
                </a:cubicBezTo>
                <a:cubicBezTo>
                  <a:pt x="341474" y="2453782"/>
                  <a:pt x="340709" y="2454162"/>
                  <a:pt x="339917" y="2454693"/>
                </a:cubicBezTo>
                <a:cubicBezTo>
                  <a:pt x="339125" y="2455225"/>
                  <a:pt x="338289" y="2455931"/>
                  <a:pt x="337410" y="2456810"/>
                </a:cubicBezTo>
                <a:cubicBezTo>
                  <a:pt x="336531" y="2457689"/>
                  <a:pt x="335592" y="2458779"/>
                  <a:pt x="334594" y="2460082"/>
                </a:cubicBezTo>
                <a:lnTo>
                  <a:pt x="334594" y="2475936"/>
                </a:lnTo>
                <a:cubicBezTo>
                  <a:pt x="335701" y="2476371"/>
                  <a:pt x="336830" y="2476712"/>
                  <a:pt x="337980" y="2476962"/>
                </a:cubicBezTo>
                <a:cubicBezTo>
                  <a:pt x="339130" y="2477212"/>
                  <a:pt x="340226" y="2477336"/>
                  <a:pt x="341268" y="2477336"/>
                </a:cubicBezTo>
                <a:cubicBezTo>
                  <a:pt x="342570" y="2477336"/>
                  <a:pt x="343813" y="2477130"/>
                  <a:pt x="344996" y="2476718"/>
                </a:cubicBezTo>
                <a:cubicBezTo>
                  <a:pt x="346178" y="2476306"/>
                  <a:pt x="347220" y="2475616"/>
                  <a:pt x="348121" y="2474650"/>
                </a:cubicBezTo>
                <a:cubicBezTo>
                  <a:pt x="349022" y="2473685"/>
                  <a:pt x="349738" y="2472404"/>
                  <a:pt x="350270" y="2470809"/>
                </a:cubicBezTo>
                <a:cubicBezTo>
                  <a:pt x="350801" y="2469214"/>
                  <a:pt x="351067" y="2467233"/>
                  <a:pt x="351067" y="2464867"/>
                </a:cubicBezTo>
                <a:cubicBezTo>
                  <a:pt x="351067" y="2463153"/>
                  <a:pt x="350942" y="2461579"/>
                  <a:pt x="350693" y="2460147"/>
                </a:cubicBezTo>
                <a:cubicBezTo>
                  <a:pt x="350443" y="2458714"/>
                  <a:pt x="350047" y="2457488"/>
                  <a:pt x="349505" y="2456468"/>
                </a:cubicBezTo>
                <a:cubicBezTo>
                  <a:pt x="348962" y="2455448"/>
                  <a:pt x="348267" y="2454650"/>
                  <a:pt x="347421" y="2454075"/>
                </a:cubicBezTo>
                <a:cubicBezTo>
                  <a:pt x="346575" y="2453500"/>
                  <a:pt x="345565" y="2453212"/>
                  <a:pt x="344393" y="2453212"/>
                </a:cubicBezTo>
                <a:close/>
                <a:moveTo>
                  <a:pt x="895313" y="2453147"/>
                </a:moveTo>
                <a:cubicBezTo>
                  <a:pt x="892231" y="2453147"/>
                  <a:pt x="889827" y="2454146"/>
                  <a:pt x="888102" y="2456142"/>
                </a:cubicBezTo>
                <a:cubicBezTo>
                  <a:pt x="886376" y="2458139"/>
                  <a:pt x="885514" y="2461265"/>
                  <a:pt x="885514" y="2465518"/>
                </a:cubicBezTo>
                <a:cubicBezTo>
                  <a:pt x="885514" y="2469469"/>
                  <a:pt x="886094" y="2472415"/>
                  <a:pt x="887255" y="2474357"/>
                </a:cubicBezTo>
                <a:cubicBezTo>
                  <a:pt x="888417" y="2476300"/>
                  <a:pt x="890061" y="2477271"/>
                  <a:pt x="892188" y="2477271"/>
                </a:cubicBezTo>
                <a:cubicBezTo>
                  <a:pt x="893620" y="2477271"/>
                  <a:pt x="895134" y="2476631"/>
                  <a:pt x="896729" y="2475350"/>
                </a:cubicBezTo>
                <a:cubicBezTo>
                  <a:pt x="898325" y="2474070"/>
                  <a:pt x="900001" y="2472171"/>
                  <a:pt x="901759" y="2469653"/>
                </a:cubicBezTo>
                <a:lnTo>
                  <a:pt x="901759" y="2454482"/>
                </a:lnTo>
                <a:cubicBezTo>
                  <a:pt x="900826" y="2454048"/>
                  <a:pt x="899795" y="2453717"/>
                  <a:pt x="898666" y="2453489"/>
                </a:cubicBezTo>
                <a:cubicBezTo>
                  <a:pt x="897538" y="2453261"/>
                  <a:pt x="896420" y="2453147"/>
                  <a:pt x="895313" y="2453147"/>
                </a:cubicBezTo>
                <a:close/>
                <a:moveTo>
                  <a:pt x="999274" y="2453082"/>
                </a:moveTo>
                <a:cubicBezTo>
                  <a:pt x="997581" y="2453082"/>
                  <a:pt x="996132" y="2453413"/>
                  <a:pt x="994928" y="2454075"/>
                </a:cubicBezTo>
                <a:cubicBezTo>
                  <a:pt x="993723" y="2454737"/>
                  <a:pt x="992736" y="2455621"/>
                  <a:pt x="991965" y="2456728"/>
                </a:cubicBezTo>
                <a:cubicBezTo>
                  <a:pt x="991195" y="2457835"/>
                  <a:pt x="990631" y="2459121"/>
                  <a:pt x="990272" y="2460586"/>
                </a:cubicBezTo>
                <a:cubicBezTo>
                  <a:pt x="989914" y="2462051"/>
                  <a:pt x="989735" y="2463587"/>
                  <a:pt x="989735" y="2465193"/>
                </a:cubicBezTo>
                <a:cubicBezTo>
                  <a:pt x="989735" y="2467211"/>
                  <a:pt x="989958" y="2468980"/>
                  <a:pt x="990403" y="2470499"/>
                </a:cubicBezTo>
                <a:cubicBezTo>
                  <a:pt x="990847" y="2472019"/>
                  <a:pt x="991482" y="2473283"/>
                  <a:pt x="992307" y="2474292"/>
                </a:cubicBezTo>
                <a:cubicBezTo>
                  <a:pt x="993132" y="2475302"/>
                  <a:pt x="994130" y="2476061"/>
                  <a:pt x="995302" y="2476571"/>
                </a:cubicBezTo>
                <a:cubicBezTo>
                  <a:pt x="996474" y="2477081"/>
                  <a:pt x="997798" y="2477336"/>
                  <a:pt x="999274" y="2477336"/>
                </a:cubicBezTo>
                <a:cubicBezTo>
                  <a:pt x="1000967" y="2477336"/>
                  <a:pt x="1002416" y="2477005"/>
                  <a:pt x="1003620" y="2476343"/>
                </a:cubicBezTo>
                <a:cubicBezTo>
                  <a:pt x="1004825" y="2475681"/>
                  <a:pt x="1005813" y="2474797"/>
                  <a:pt x="1006583" y="2473690"/>
                </a:cubicBezTo>
                <a:cubicBezTo>
                  <a:pt x="1007353" y="2472583"/>
                  <a:pt x="1007918" y="2471297"/>
                  <a:pt x="1008276" y="2469832"/>
                </a:cubicBezTo>
                <a:cubicBezTo>
                  <a:pt x="1008634" y="2468367"/>
                  <a:pt x="1008813" y="2466821"/>
                  <a:pt x="1008813" y="2465193"/>
                </a:cubicBezTo>
                <a:cubicBezTo>
                  <a:pt x="1008813" y="2463174"/>
                  <a:pt x="1008591" y="2461411"/>
                  <a:pt x="1008146" y="2459902"/>
                </a:cubicBezTo>
                <a:cubicBezTo>
                  <a:pt x="1007701" y="2458394"/>
                  <a:pt x="1007066" y="2457135"/>
                  <a:pt x="1006241" y="2456126"/>
                </a:cubicBezTo>
                <a:cubicBezTo>
                  <a:pt x="1005416" y="2455117"/>
                  <a:pt x="1004413" y="2454357"/>
                  <a:pt x="1003230" y="2453847"/>
                </a:cubicBezTo>
                <a:cubicBezTo>
                  <a:pt x="1002047" y="2453337"/>
                  <a:pt x="1000728" y="2453082"/>
                  <a:pt x="999274" y="2453082"/>
                </a:cubicBezTo>
                <a:close/>
                <a:moveTo>
                  <a:pt x="475399" y="2453082"/>
                </a:moveTo>
                <a:cubicBezTo>
                  <a:pt x="473706" y="2453082"/>
                  <a:pt x="472258" y="2453413"/>
                  <a:pt x="471053" y="2454075"/>
                </a:cubicBezTo>
                <a:cubicBezTo>
                  <a:pt x="469848" y="2454737"/>
                  <a:pt x="468861" y="2455621"/>
                  <a:pt x="468090" y="2456728"/>
                </a:cubicBezTo>
                <a:cubicBezTo>
                  <a:pt x="467320" y="2457835"/>
                  <a:pt x="466756" y="2459121"/>
                  <a:pt x="466398" y="2460586"/>
                </a:cubicBezTo>
                <a:cubicBezTo>
                  <a:pt x="466039" y="2462051"/>
                  <a:pt x="465860" y="2463587"/>
                  <a:pt x="465860" y="2465193"/>
                </a:cubicBezTo>
                <a:cubicBezTo>
                  <a:pt x="465860" y="2467211"/>
                  <a:pt x="466083" y="2468980"/>
                  <a:pt x="466528" y="2470499"/>
                </a:cubicBezTo>
                <a:cubicBezTo>
                  <a:pt x="466973" y="2472019"/>
                  <a:pt x="467608" y="2473283"/>
                  <a:pt x="468432" y="2474292"/>
                </a:cubicBezTo>
                <a:cubicBezTo>
                  <a:pt x="469257" y="2475302"/>
                  <a:pt x="470255" y="2476061"/>
                  <a:pt x="471427" y="2476571"/>
                </a:cubicBezTo>
                <a:cubicBezTo>
                  <a:pt x="472599" y="2477081"/>
                  <a:pt x="473923" y="2477336"/>
                  <a:pt x="475399" y="2477336"/>
                </a:cubicBezTo>
                <a:cubicBezTo>
                  <a:pt x="477092" y="2477336"/>
                  <a:pt x="478541" y="2477005"/>
                  <a:pt x="479745" y="2476343"/>
                </a:cubicBezTo>
                <a:cubicBezTo>
                  <a:pt x="480950" y="2475681"/>
                  <a:pt x="481938" y="2474797"/>
                  <a:pt x="482708" y="2473690"/>
                </a:cubicBezTo>
                <a:cubicBezTo>
                  <a:pt x="483479" y="2472583"/>
                  <a:pt x="484043" y="2471297"/>
                  <a:pt x="484401" y="2469832"/>
                </a:cubicBezTo>
                <a:cubicBezTo>
                  <a:pt x="484759" y="2468367"/>
                  <a:pt x="484938" y="2466821"/>
                  <a:pt x="484938" y="2465193"/>
                </a:cubicBezTo>
                <a:cubicBezTo>
                  <a:pt x="484938" y="2463174"/>
                  <a:pt x="484716" y="2461411"/>
                  <a:pt x="484271" y="2459902"/>
                </a:cubicBezTo>
                <a:cubicBezTo>
                  <a:pt x="483826" y="2458394"/>
                  <a:pt x="483191" y="2457135"/>
                  <a:pt x="482366" y="2456126"/>
                </a:cubicBezTo>
                <a:cubicBezTo>
                  <a:pt x="481542" y="2455117"/>
                  <a:pt x="480538" y="2454357"/>
                  <a:pt x="479355" y="2453847"/>
                </a:cubicBezTo>
                <a:cubicBezTo>
                  <a:pt x="478172" y="2453337"/>
                  <a:pt x="476853" y="2453082"/>
                  <a:pt x="475399" y="2453082"/>
                </a:cubicBezTo>
                <a:close/>
                <a:moveTo>
                  <a:pt x="56299" y="2453082"/>
                </a:moveTo>
                <a:cubicBezTo>
                  <a:pt x="54606" y="2453082"/>
                  <a:pt x="53158" y="2453413"/>
                  <a:pt x="51953" y="2454075"/>
                </a:cubicBezTo>
                <a:cubicBezTo>
                  <a:pt x="50748" y="2454737"/>
                  <a:pt x="49761" y="2455621"/>
                  <a:pt x="48990" y="2456728"/>
                </a:cubicBezTo>
                <a:cubicBezTo>
                  <a:pt x="48220" y="2457835"/>
                  <a:pt x="47656" y="2459121"/>
                  <a:pt x="47297" y="2460586"/>
                </a:cubicBezTo>
                <a:cubicBezTo>
                  <a:pt x="46939" y="2462051"/>
                  <a:pt x="46760" y="2463587"/>
                  <a:pt x="46760" y="2465193"/>
                </a:cubicBezTo>
                <a:cubicBezTo>
                  <a:pt x="46760" y="2467211"/>
                  <a:pt x="46983" y="2468980"/>
                  <a:pt x="47428" y="2470499"/>
                </a:cubicBezTo>
                <a:cubicBezTo>
                  <a:pt x="47873" y="2472019"/>
                  <a:pt x="48507" y="2473283"/>
                  <a:pt x="49332" y="2474292"/>
                </a:cubicBezTo>
                <a:cubicBezTo>
                  <a:pt x="50157" y="2475302"/>
                  <a:pt x="51155" y="2476061"/>
                  <a:pt x="52327" y="2476571"/>
                </a:cubicBezTo>
                <a:cubicBezTo>
                  <a:pt x="53499" y="2477081"/>
                  <a:pt x="54823" y="2477336"/>
                  <a:pt x="56299" y="2477336"/>
                </a:cubicBezTo>
                <a:cubicBezTo>
                  <a:pt x="57992" y="2477336"/>
                  <a:pt x="59441" y="2477005"/>
                  <a:pt x="60645" y="2476343"/>
                </a:cubicBezTo>
                <a:cubicBezTo>
                  <a:pt x="61850" y="2475681"/>
                  <a:pt x="62838" y="2474797"/>
                  <a:pt x="63608" y="2473690"/>
                </a:cubicBezTo>
                <a:cubicBezTo>
                  <a:pt x="64379" y="2472583"/>
                  <a:pt x="64943" y="2471297"/>
                  <a:pt x="65301" y="2469832"/>
                </a:cubicBezTo>
                <a:cubicBezTo>
                  <a:pt x="65659" y="2468367"/>
                  <a:pt x="65838" y="2466821"/>
                  <a:pt x="65838" y="2465193"/>
                </a:cubicBezTo>
                <a:cubicBezTo>
                  <a:pt x="65838" y="2463174"/>
                  <a:pt x="65616" y="2461411"/>
                  <a:pt x="65171" y="2459902"/>
                </a:cubicBezTo>
                <a:cubicBezTo>
                  <a:pt x="64726" y="2458394"/>
                  <a:pt x="64091" y="2457135"/>
                  <a:pt x="63266" y="2456126"/>
                </a:cubicBezTo>
                <a:cubicBezTo>
                  <a:pt x="62442" y="2455117"/>
                  <a:pt x="61438" y="2454357"/>
                  <a:pt x="60255" y="2453847"/>
                </a:cubicBezTo>
                <a:cubicBezTo>
                  <a:pt x="59072" y="2453337"/>
                  <a:pt x="57753" y="2453082"/>
                  <a:pt x="56299" y="2453082"/>
                </a:cubicBezTo>
                <a:close/>
                <a:moveTo>
                  <a:pt x="1075539" y="2452789"/>
                </a:moveTo>
                <a:cubicBezTo>
                  <a:pt x="1074302" y="2452789"/>
                  <a:pt x="1073174" y="2453028"/>
                  <a:pt x="1072153" y="2453505"/>
                </a:cubicBezTo>
                <a:cubicBezTo>
                  <a:pt x="1071133" y="2453983"/>
                  <a:pt x="1070254" y="2454656"/>
                  <a:pt x="1069516" y="2455524"/>
                </a:cubicBezTo>
                <a:cubicBezTo>
                  <a:pt x="1068778" y="2456392"/>
                  <a:pt x="1068182" y="2457434"/>
                  <a:pt x="1067726" y="2458649"/>
                </a:cubicBezTo>
                <a:cubicBezTo>
                  <a:pt x="1067270" y="2459865"/>
                  <a:pt x="1066988" y="2461199"/>
                  <a:pt x="1066879" y="2462653"/>
                </a:cubicBezTo>
                <a:lnTo>
                  <a:pt x="1084069" y="2462653"/>
                </a:lnTo>
                <a:cubicBezTo>
                  <a:pt x="1084134" y="2461199"/>
                  <a:pt x="1083993" y="2459870"/>
                  <a:pt x="1083646" y="2458665"/>
                </a:cubicBezTo>
                <a:cubicBezTo>
                  <a:pt x="1083298" y="2457461"/>
                  <a:pt x="1082761" y="2456424"/>
                  <a:pt x="1082034" y="2455556"/>
                </a:cubicBezTo>
                <a:cubicBezTo>
                  <a:pt x="1081307" y="2454688"/>
                  <a:pt x="1080401" y="2454010"/>
                  <a:pt x="1079316" y="2453521"/>
                </a:cubicBezTo>
                <a:cubicBezTo>
                  <a:pt x="1078231" y="2453033"/>
                  <a:pt x="1076972" y="2452789"/>
                  <a:pt x="1075539" y="2452789"/>
                </a:cubicBezTo>
                <a:close/>
                <a:moveTo>
                  <a:pt x="865989" y="2452789"/>
                </a:moveTo>
                <a:cubicBezTo>
                  <a:pt x="864752" y="2452789"/>
                  <a:pt x="863624" y="2453028"/>
                  <a:pt x="862603" y="2453505"/>
                </a:cubicBezTo>
                <a:cubicBezTo>
                  <a:pt x="861583" y="2453983"/>
                  <a:pt x="860704" y="2454656"/>
                  <a:pt x="859966" y="2455524"/>
                </a:cubicBezTo>
                <a:cubicBezTo>
                  <a:pt x="859229" y="2456392"/>
                  <a:pt x="858632" y="2457434"/>
                  <a:pt x="858176" y="2458649"/>
                </a:cubicBezTo>
                <a:cubicBezTo>
                  <a:pt x="857720" y="2459865"/>
                  <a:pt x="857438" y="2461199"/>
                  <a:pt x="857329" y="2462653"/>
                </a:cubicBezTo>
                <a:lnTo>
                  <a:pt x="874519" y="2462653"/>
                </a:lnTo>
                <a:cubicBezTo>
                  <a:pt x="874584" y="2461199"/>
                  <a:pt x="874443" y="2459870"/>
                  <a:pt x="874096" y="2458665"/>
                </a:cubicBezTo>
                <a:cubicBezTo>
                  <a:pt x="873749" y="2457461"/>
                  <a:pt x="873211" y="2456424"/>
                  <a:pt x="872484" y="2455556"/>
                </a:cubicBezTo>
                <a:cubicBezTo>
                  <a:pt x="871757" y="2454688"/>
                  <a:pt x="870851" y="2454010"/>
                  <a:pt x="869766" y="2453521"/>
                </a:cubicBezTo>
                <a:cubicBezTo>
                  <a:pt x="868681" y="2453033"/>
                  <a:pt x="867422" y="2452789"/>
                  <a:pt x="865989" y="2452789"/>
                </a:cubicBezTo>
                <a:close/>
                <a:moveTo>
                  <a:pt x="789789" y="2452789"/>
                </a:moveTo>
                <a:cubicBezTo>
                  <a:pt x="788552" y="2452789"/>
                  <a:pt x="787424" y="2453028"/>
                  <a:pt x="786404" y="2453505"/>
                </a:cubicBezTo>
                <a:cubicBezTo>
                  <a:pt x="785383" y="2453983"/>
                  <a:pt x="784504" y="2454656"/>
                  <a:pt x="783766" y="2455524"/>
                </a:cubicBezTo>
                <a:cubicBezTo>
                  <a:pt x="783029" y="2456392"/>
                  <a:pt x="782432" y="2457434"/>
                  <a:pt x="781976" y="2458649"/>
                </a:cubicBezTo>
                <a:cubicBezTo>
                  <a:pt x="781520" y="2459865"/>
                  <a:pt x="781238" y="2461199"/>
                  <a:pt x="781129" y="2462653"/>
                </a:cubicBezTo>
                <a:lnTo>
                  <a:pt x="798319" y="2462653"/>
                </a:lnTo>
                <a:cubicBezTo>
                  <a:pt x="798384" y="2461199"/>
                  <a:pt x="798243" y="2459870"/>
                  <a:pt x="797896" y="2458665"/>
                </a:cubicBezTo>
                <a:cubicBezTo>
                  <a:pt x="797549" y="2457461"/>
                  <a:pt x="797011" y="2456424"/>
                  <a:pt x="796284" y="2455556"/>
                </a:cubicBezTo>
                <a:cubicBezTo>
                  <a:pt x="795557" y="2454688"/>
                  <a:pt x="794651" y="2454010"/>
                  <a:pt x="793566" y="2453521"/>
                </a:cubicBezTo>
                <a:cubicBezTo>
                  <a:pt x="792481" y="2453033"/>
                  <a:pt x="791222" y="2452789"/>
                  <a:pt x="789789" y="2452789"/>
                </a:cubicBezTo>
                <a:close/>
                <a:moveTo>
                  <a:pt x="618339" y="2452789"/>
                </a:moveTo>
                <a:cubicBezTo>
                  <a:pt x="617102" y="2452789"/>
                  <a:pt x="615974" y="2453028"/>
                  <a:pt x="614954" y="2453505"/>
                </a:cubicBezTo>
                <a:cubicBezTo>
                  <a:pt x="613933" y="2453983"/>
                  <a:pt x="613054" y="2454656"/>
                  <a:pt x="612317" y="2455524"/>
                </a:cubicBezTo>
                <a:cubicBezTo>
                  <a:pt x="611579" y="2456392"/>
                  <a:pt x="610982" y="2457434"/>
                  <a:pt x="610526" y="2458649"/>
                </a:cubicBezTo>
                <a:cubicBezTo>
                  <a:pt x="610070" y="2459865"/>
                  <a:pt x="609788" y="2461199"/>
                  <a:pt x="609679" y="2462653"/>
                </a:cubicBezTo>
                <a:lnTo>
                  <a:pt x="626869" y="2462653"/>
                </a:lnTo>
                <a:cubicBezTo>
                  <a:pt x="626934" y="2461199"/>
                  <a:pt x="626793" y="2459870"/>
                  <a:pt x="626446" y="2458665"/>
                </a:cubicBezTo>
                <a:cubicBezTo>
                  <a:pt x="626099" y="2457461"/>
                  <a:pt x="625562" y="2456424"/>
                  <a:pt x="624834" y="2455556"/>
                </a:cubicBezTo>
                <a:cubicBezTo>
                  <a:pt x="624107" y="2454688"/>
                  <a:pt x="623201" y="2454010"/>
                  <a:pt x="622116" y="2453521"/>
                </a:cubicBezTo>
                <a:cubicBezTo>
                  <a:pt x="621031" y="2453033"/>
                  <a:pt x="619772" y="2452789"/>
                  <a:pt x="618339" y="2452789"/>
                </a:cubicBezTo>
                <a:close/>
                <a:moveTo>
                  <a:pt x="370689" y="2452789"/>
                </a:moveTo>
                <a:cubicBezTo>
                  <a:pt x="369452" y="2452789"/>
                  <a:pt x="368324" y="2453028"/>
                  <a:pt x="367304" y="2453505"/>
                </a:cubicBezTo>
                <a:cubicBezTo>
                  <a:pt x="366283" y="2453983"/>
                  <a:pt x="365404" y="2454656"/>
                  <a:pt x="364667" y="2455524"/>
                </a:cubicBezTo>
                <a:cubicBezTo>
                  <a:pt x="363929" y="2456392"/>
                  <a:pt x="363332" y="2457434"/>
                  <a:pt x="362876" y="2458649"/>
                </a:cubicBezTo>
                <a:cubicBezTo>
                  <a:pt x="362420" y="2459865"/>
                  <a:pt x="362138" y="2461199"/>
                  <a:pt x="362029" y="2462653"/>
                </a:cubicBezTo>
                <a:lnTo>
                  <a:pt x="379219" y="2462653"/>
                </a:lnTo>
                <a:cubicBezTo>
                  <a:pt x="379284" y="2461199"/>
                  <a:pt x="379143" y="2459870"/>
                  <a:pt x="378796" y="2458665"/>
                </a:cubicBezTo>
                <a:cubicBezTo>
                  <a:pt x="378449" y="2457461"/>
                  <a:pt x="377911" y="2456424"/>
                  <a:pt x="377184" y="2455556"/>
                </a:cubicBezTo>
                <a:cubicBezTo>
                  <a:pt x="376457" y="2454688"/>
                  <a:pt x="375551" y="2454010"/>
                  <a:pt x="374466" y="2453521"/>
                </a:cubicBezTo>
                <a:cubicBezTo>
                  <a:pt x="373381" y="2453033"/>
                  <a:pt x="372122" y="2452789"/>
                  <a:pt x="370689" y="2452789"/>
                </a:cubicBezTo>
                <a:close/>
                <a:moveTo>
                  <a:pt x="655919" y="2452528"/>
                </a:moveTo>
                <a:cubicBezTo>
                  <a:pt x="654790" y="2452528"/>
                  <a:pt x="653786" y="2452724"/>
                  <a:pt x="652907" y="2453114"/>
                </a:cubicBezTo>
                <a:cubicBezTo>
                  <a:pt x="652028" y="2453505"/>
                  <a:pt x="651290" y="2454021"/>
                  <a:pt x="650693" y="2454661"/>
                </a:cubicBezTo>
                <a:cubicBezTo>
                  <a:pt x="650096" y="2455301"/>
                  <a:pt x="649641" y="2456045"/>
                  <a:pt x="649326" y="2456891"/>
                </a:cubicBezTo>
                <a:cubicBezTo>
                  <a:pt x="649011" y="2457737"/>
                  <a:pt x="648854" y="2458616"/>
                  <a:pt x="648854" y="2459528"/>
                </a:cubicBezTo>
                <a:cubicBezTo>
                  <a:pt x="648854" y="2460570"/>
                  <a:pt x="649027" y="2461525"/>
                  <a:pt x="649375" y="2462393"/>
                </a:cubicBezTo>
                <a:cubicBezTo>
                  <a:pt x="649722" y="2463261"/>
                  <a:pt x="650210" y="2463999"/>
                  <a:pt x="650840" y="2464607"/>
                </a:cubicBezTo>
                <a:cubicBezTo>
                  <a:pt x="651469" y="2465215"/>
                  <a:pt x="652213" y="2465687"/>
                  <a:pt x="653070" y="2466023"/>
                </a:cubicBezTo>
                <a:cubicBezTo>
                  <a:pt x="653927" y="2466360"/>
                  <a:pt x="654877" y="2466528"/>
                  <a:pt x="655919" y="2466528"/>
                </a:cubicBezTo>
                <a:cubicBezTo>
                  <a:pt x="657047" y="2466528"/>
                  <a:pt x="658051" y="2466338"/>
                  <a:pt x="658930" y="2465958"/>
                </a:cubicBezTo>
                <a:cubicBezTo>
                  <a:pt x="659809" y="2465578"/>
                  <a:pt x="660547" y="2465063"/>
                  <a:pt x="661144" y="2464411"/>
                </a:cubicBezTo>
                <a:cubicBezTo>
                  <a:pt x="661741" y="2463760"/>
                  <a:pt x="662196" y="2463012"/>
                  <a:pt x="662511" y="2462165"/>
                </a:cubicBezTo>
                <a:cubicBezTo>
                  <a:pt x="662826" y="2461319"/>
                  <a:pt x="662983" y="2460440"/>
                  <a:pt x="662983" y="2459528"/>
                </a:cubicBezTo>
                <a:cubicBezTo>
                  <a:pt x="662983" y="2458486"/>
                  <a:pt x="662810" y="2457531"/>
                  <a:pt x="662462" y="2456663"/>
                </a:cubicBezTo>
                <a:cubicBezTo>
                  <a:pt x="662115" y="2455795"/>
                  <a:pt x="661627" y="2455057"/>
                  <a:pt x="660997" y="2454449"/>
                </a:cubicBezTo>
                <a:cubicBezTo>
                  <a:pt x="660368" y="2453842"/>
                  <a:pt x="659624" y="2453370"/>
                  <a:pt x="658767" y="2453033"/>
                </a:cubicBezTo>
                <a:cubicBezTo>
                  <a:pt x="657910" y="2452697"/>
                  <a:pt x="656960" y="2452528"/>
                  <a:pt x="655919" y="2452528"/>
                </a:cubicBezTo>
                <a:close/>
                <a:moveTo>
                  <a:pt x="954519" y="2448850"/>
                </a:moveTo>
                <a:lnTo>
                  <a:pt x="960965" y="2448850"/>
                </a:lnTo>
                <a:lnTo>
                  <a:pt x="968974" y="2470467"/>
                </a:lnTo>
                <a:lnTo>
                  <a:pt x="970699" y="2475741"/>
                </a:lnTo>
                <a:lnTo>
                  <a:pt x="972490" y="2470337"/>
                </a:lnTo>
                <a:lnTo>
                  <a:pt x="980433" y="2448850"/>
                </a:lnTo>
                <a:lnTo>
                  <a:pt x="986652" y="2448850"/>
                </a:lnTo>
                <a:lnTo>
                  <a:pt x="973825" y="2481536"/>
                </a:lnTo>
                <a:lnTo>
                  <a:pt x="967313" y="2481536"/>
                </a:lnTo>
                <a:close/>
                <a:moveTo>
                  <a:pt x="673294" y="2448850"/>
                </a:moveTo>
                <a:lnTo>
                  <a:pt x="688693" y="2448850"/>
                </a:lnTo>
                <a:lnTo>
                  <a:pt x="688693" y="2476815"/>
                </a:lnTo>
                <a:lnTo>
                  <a:pt x="698428" y="2476815"/>
                </a:lnTo>
                <a:lnTo>
                  <a:pt x="698428" y="2481536"/>
                </a:lnTo>
                <a:lnTo>
                  <a:pt x="672220" y="2481536"/>
                </a:lnTo>
                <a:lnTo>
                  <a:pt x="672220" y="2476815"/>
                </a:lnTo>
                <a:lnTo>
                  <a:pt x="682963" y="2476815"/>
                </a:lnTo>
                <a:lnTo>
                  <a:pt x="682963" y="2453538"/>
                </a:lnTo>
                <a:lnTo>
                  <a:pt x="673294" y="2453538"/>
                </a:lnTo>
                <a:close/>
                <a:moveTo>
                  <a:pt x="252729" y="2448850"/>
                </a:moveTo>
                <a:lnTo>
                  <a:pt x="258394" y="2448850"/>
                </a:lnTo>
                <a:lnTo>
                  <a:pt x="258394" y="2469751"/>
                </a:lnTo>
                <a:cubicBezTo>
                  <a:pt x="258394" y="2474764"/>
                  <a:pt x="260282" y="2477271"/>
                  <a:pt x="264059" y="2477271"/>
                </a:cubicBezTo>
                <a:cubicBezTo>
                  <a:pt x="264753" y="2477271"/>
                  <a:pt x="265431" y="2477168"/>
                  <a:pt x="266093" y="2476962"/>
                </a:cubicBezTo>
                <a:cubicBezTo>
                  <a:pt x="266755" y="2476756"/>
                  <a:pt x="267450" y="2476398"/>
                  <a:pt x="268177" y="2475888"/>
                </a:cubicBezTo>
                <a:cubicBezTo>
                  <a:pt x="268904" y="2475378"/>
                  <a:pt x="269685" y="2474688"/>
                  <a:pt x="270521" y="2473820"/>
                </a:cubicBezTo>
                <a:cubicBezTo>
                  <a:pt x="271357" y="2472952"/>
                  <a:pt x="272295" y="2471856"/>
                  <a:pt x="273337" y="2470532"/>
                </a:cubicBezTo>
                <a:lnTo>
                  <a:pt x="273337" y="2448850"/>
                </a:lnTo>
                <a:lnTo>
                  <a:pt x="279002" y="2448850"/>
                </a:lnTo>
                <a:lnTo>
                  <a:pt x="279002" y="2481536"/>
                </a:lnTo>
                <a:lnTo>
                  <a:pt x="273923" y="2481536"/>
                </a:lnTo>
                <a:lnTo>
                  <a:pt x="273728" y="2476262"/>
                </a:lnTo>
                <a:cubicBezTo>
                  <a:pt x="272751" y="2477391"/>
                  <a:pt x="271823" y="2478329"/>
                  <a:pt x="270944" y="2479078"/>
                </a:cubicBezTo>
                <a:cubicBezTo>
                  <a:pt x="270065" y="2479827"/>
                  <a:pt x="269192" y="2480429"/>
                  <a:pt x="268324" y="2480885"/>
                </a:cubicBezTo>
                <a:cubicBezTo>
                  <a:pt x="267455" y="2481341"/>
                  <a:pt x="266582" y="2481661"/>
                  <a:pt x="265703" y="2481845"/>
                </a:cubicBezTo>
                <a:cubicBezTo>
                  <a:pt x="264824" y="2482030"/>
                  <a:pt x="263896" y="2482122"/>
                  <a:pt x="262919" y="2482122"/>
                </a:cubicBezTo>
                <a:cubicBezTo>
                  <a:pt x="259555" y="2482122"/>
                  <a:pt x="257016" y="2481135"/>
                  <a:pt x="255301" y="2479159"/>
                </a:cubicBezTo>
                <a:cubicBezTo>
                  <a:pt x="253586" y="2477185"/>
                  <a:pt x="252729" y="2474200"/>
                  <a:pt x="252729" y="2470206"/>
                </a:cubicBezTo>
                <a:close/>
                <a:moveTo>
                  <a:pt x="1180249" y="2448264"/>
                </a:moveTo>
                <a:cubicBezTo>
                  <a:pt x="1180922" y="2448264"/>
                  <a:pt x="1181562" y="2448399"/>
                  <a:pt x="1182170" y="2448671"/>
                </a:cubicBezTo>
                <a:cubicBezTo>
                  <a:pt x="1182778" y="2448942"/>
                  <a:pt x="1183310" y="2449305"/>
                  <a:pt x="1183765" y="2449761"/>
                </a:cubicBezTo>
                <a:cubicBezTo>
                  <a:pt x="1184221" y="2450217"/>
                  <a:pt x="1184585" y="2450749"/>
                  <a:pt x="1184856" y="2451356"/>
                </a:cubicBezTo>
                <a:cubicBezTo>
                  <a:pt x="1185127" y="2451964"/>
                  <a:pt x="1185263" y="2452605"/>
                  <a:pt x="1185263" y="2453277"/>
                </a:cubicBezTo>
                <a:cubicBezTo>
                  <a:pt x="1185263" y="2453972"/>
                  <a:pt x="1185127" y="2454618"/>
                  <a:pt x="1184856" y="2455214"/>
                </a:cubicBezTo>
                <a:cubicBezTo>
                  <a:pt x="1184585" y="2455811"/>
                  <a:pt x="1184221" y="2456338"/>
                  <a:pt x="1183765" y="2456793"/>
                </a:cubicBezTo>
                <a:cubicBezTo>
                  <a:pt x="1183310" y="2457249"/>
                  <a:pt x="1182778" y="2457607"/>
                  <a:pt x="1182170" y="2457868"/>
                </a:cubicBezTo>
                <a:cubicBezTo>
                  <a:pt x="1181562" y="2458128"/>
                  <a:pt x="1180922" y="2458258"/>
                  <a:pt x="1180249" y="2458258"/>
                </a:cubicBezTo>
                <a:cubicBezTo>
                  <a:pt x="1179555" y="2458258"/>
                  <a:pt x="1178909" y="2458128"/>
                  <a:pt x="1178312" y="2457868"/>
                </a:cubicBezTo>
                <a:cubicBezTo>
                  <a:pt x="1177715" y="2457607"/>
                  <a:pt x="1177189" y="2457249"/>
                  <a:pt x="1176733" y="2456793"/>
                </a:cubicBezTo>
                <a:cubicBezTo>
                  <a:pt x="1176277" y="2456338"/>
                  <a:pt x="1175919" y="2455811"/>
                  <a:pt x="1175659" y="2455214"/>
                </a:cubicBezTo>
                <a:cubicBezTo>
                  <a:pt x="1175398" y="2454618"/>
                  <a:pt x="1175268" y="2453972"/>
                  <a:pt x="1175268" y="2453277"/>
                </a:cubicBezTo>
                <a:cubicBezTo>
                  <a:pt x="1175268" y="2452605"/>
                  <a:pt x="1175398" y="2451964"/>
                  <a:pt x="1175659" y="2451356"/>
                </a:cubicBezTo>
                <a:cubicBezTo>
                  <a:pt x="1175919" y="2450749"/>
                  <a:pt x="1176277" y="2450217"/>
                  <a:pt x="1176733" y="2449761"/>
                </a:cubicBezTo>
                <a:cubicBezTo>
                  <a:pt x="1177189" y="2449305"/>
                  <a:pt x="1177715" y="2448942"/>
                  <a:pt x="1178312" y="2448671"/>
                </a:cubicBezTo>
                <a:cubicBezTo>
                  <a:pt x="1178909" y="2448399"/>
                  <a:pt x="1179555" y="2448264"/>
                  <a:pt x="1180249" y="2448264"/>
                </a:cubicBezTo>
                <a:close/>
                <a:moveTo>
                  <a:pt x="1143614" y="2448264"/>
                </a:moveTo>
                <a:cubicBezTo>
                  <a:pt x="1144895" y="2448264"/>
                  <a:pt x="1146316" y="2448334"/>
                  <a:pt x="1147879" y="2448475"/>
                </a:cubicBezTo>
                <a:cubicBezTo>
                  <a:pt x="1149442" y="2448617"/>
                  <a:pt x="1151070" y="2448861"/>
                  <a:pt x="1152763" y="2449208"/>
                </a:cubicBezTo>
                <a:lnTo>
                  <a:pt x="1152763" y="2454254"/>
                </a:lnTo>
                <a:cubicBezTo>
                  <a:pt x="1150983" y="2453820"/>
                  <a:pt x="1149295" y="2453500"/>
                  <a:pt x="1147700" y="2453294"/>
                </a:cubicBezTo>
                <a:cubicBezTo>
                  <a:pt x="1146105" y="2453087"/>
                  <a:pt x="1144721" y="2452984"/>
                  <a:pt x="1143549" y="2452984"/>
                </a:cubicBezTo>
                <a:cubicBezTo>
                  <a:pt x="1142138" y="2452984"/>
                  <a:pt x="1140950" y="2453093"/>
                  <a:pt x="1139984" y="2453310"/>
                </a:cubicBezTo>
                <a:cubicBezTo>
                  <a:pt x="1139018" y="2453527"/>
                  <a:pt x="1138237" y="2453825"/>
                  <a:pt x="1137640" y="2454205"/>
                </a:cubicBezTo>
                <a:cubicBezTo>
                  <a:pt x="1137043" y="2454585"/>
                  <a:pt x="1136615" y="2455030"/>
                  <a:pt x="1136354" y="2455540"/>
                </a:cubicBezTo>
                <a:cubicBezTo>
                  <a:pt x="1136094" y="2456050"/>
                  <a:pt x="1135964" y="2456598"/>
                  <a:pt x="1135964" y="2457184"/>
                </a:cubicBezTo>
                <a:cubicBezTo>
                  <a:pt x="1135964" y="2457770"/>
                  <a:pt x="1136078" y="2458302"/>
                  <a:pt x="1136305" y="2458779"/>
                </a:cubicBezTo>
                <a:cubicBezTo>
                  <a:pt x="1136533" y="2459257"/>
                  <a:pt x="1136957" y="2459718"/>
                  <a:pt x="1137575" y="2460163"/>
                </a:cubicBezTo>
                <a:cubicBezTo>
                  <a:pt x="1138194" y="2460608"/>
                  <a:pt x="1139056" y="2461053"/>
                  <a:pt x="1140163" y="2461498"/>
                </a:cubicBezTo>
                <a:cubicBezTo>
                  <a:pt x="1141270" y="2461943"/>
                  <a:pt x="1142713" y="2462426"/>
                  <a:pt x="1144493" y="2462946"/>
                </a:cubicBezTo>
                <a:cubicBezTo>
                  <a:pt x="1146425" y="2463511"/>
                  <a:pt x="1148053" y="2464102"/>
                  <a:pt x="1149377" y="2464721"/>
                </a:cubicBezTo>
                <a:cubicBezTo>
                  <a:pt x="1150701" y="2465339"/>
                  <a:pt x="1151775" y="2466029"/>
                  <a:pt x="1152600" y="2466788"/>
                </a:cubicBezTo>
                <a:cubicBezTo>
                  <a:pt x="1153424" y="2467548"/>
                  <a:pt x="1154016" y="2468405"/>
                  <a:pt x="1154374" y="2469360"/>
                </a:cubicBezTo>
                <a:cubicBezTo>
                  <a:pt x="1154732" y="2470315"/>
                  <a:pt x="1154911" y="2471400"/>
                  <a:pt x="1154911" y="2472616"/>
                </a:cubicBezTo>
                <a:cubicBezTo>
                  <a:pt x="1154911" y="2473766"/>
                  <a:pt x="1154716" y="2474797"/>
                  <a:pt x="1154325" y="2475708"/>
                </a:cubicBezTo>
                <a:cubicBezTo>
                  <a:pt x="1153935" y="2476620"/>
                  <a:pt x="1153403" y="2477429"/>
                  <a:pt x="1152730" y="2478134"/>
                </a:cubicBezTo>
                <a:cubicBezTo>
                  <a:pt x="1152057" y="2478839"/>
                  <a:pt x="1151276" y="2479442"/>
                  <a:pt x="1150386" y="2479941"/>
                </a:cubicBezTo>
                <a:cubicBezTo>
                  <a:pt x="1149496" y="2480440"/>
                  <a:pt x="1148547" y="2480852"/>
                  <a:pt x="1147537" y="2481178"/>
                </a:cubicBezTo>
                <a:cubicBezTo>
                  <a:pt x="1146528" y="2481503"/>
                  <a:pt x="1145492" y="2481742"/>
                  <a:pt x="1144428" y="2481894"/>
                </a:cubicBezTo>
                <a:cubicBezTo>
                  <a:pt x="1143365" y="2482046"/>
                  <a:pt x="1142323" y="2482122"/>
                  <a:pt x="1141303" y="2482122"/>
                </a:cubicBezTo>
                <a:cubicBezTo>
                  <a:pt x="1139089" y="2482122"/>
                  <a:pt x="1137054" y="2482024"/>
                  <a:pt x="1135198" y="2481829"/>
                </a:cubicBezTo>
                <a:cubicBezTo>
                  <a:pt x="1133343" y="2481634"/>
                  <a:pt x="1131525" y="2481319"/>
                  <a:pt x="1129745" y="2480885"/>
                </a:cubicBezTo>
                <a:lnTo>
                  <a:pt x="1129745" y="2475676"/>
                </a:lnTo>
                <a:cubicBezTo>
                  <a:pt x="1131655" y="2476219"/>
                  <a:pt x="1133554" y="2476631"/>
                  <a:pt x="1135443" y="2476913"/>
                </a:cubicBezTo>
                <a:cubicBezTo>
                  <a:pt x="1137331" y="2477195"/>
                  <a:pt x="1139208" y="2477336"/>
                  <a:pt x="1141075" y="2477336"/>
                </a:cubicBezTo>
                <a:cubicBezTo>
                  <a:pt x="1143788" y="2477336"/>
                  <a:pt x="1145796" y="2476967"/>
                  <a:pt x="1147098" y="2476229"/>
                </a:cubicBezTo>
                <a:cubicBezTo>
                  <a:pt x="1148400" y="2475492"/>
                  <a:pt x="1149051" y="2474439"/>
                  <a:pt x="1149051" y="2473071"/>
                </a:cubicBezTo>
                <a:cubicBezTo>
                  <a:pt x="1149051" y="2472485"/>
                  <a:pt x="1148948" y="2471959"/>
                  <a:pt x="1148742" y="2471492"/>
                </a:cubicBezTo>
                <a:cubicBezTo>
                  <a:pt x="1148536" y="2471026"/>
                  <a:pt x="1148161" y="2470581"/>
                  <a:pt x="1147619" y="2470158"/>
                </a:cubicBezTo>
                <a:cubicBezTo>
                  <a:pt x="1147076" y="2469734"/>
                  <a:pt x="1146235" y="2469295"/>
                  <a:pt x="1145096" y="2468839"/>
                </a:cubicBezTo>
                <a:cubicBezTo>
                  <a:pt x="1143956" y="2468383"/>
                  <a:pt x="1142399" y="2467862"/>
                  <a:pt x="1140424" y="2467276"/>
                </a:cubicBezTo>
                <a:cubicBezTo>
                  <a:pt x="1138948" y="2466842"/>
                  <a:pt x="1137586" y="2466349"/>
                  <a:pt x="1136338" y="2465795"/>
                </a:cubicBezTo>
                <a:cubicBezTo>
                  <a:pt x="1135090" y="2465242"/>
                  <a:pt x="1134010" y="2464585"/>
                  <a:pt x="1133099" y="2463825"/>
                </a:cubicBezTo>
                <a:cubicBezTo>
                  <a:pt x="1132187" y="2463066"/>
                  <a:pt x="1131471" y="2462176"/>
                  <a:pt x="1130950" y="2461156"/>
                </a:cubicBezTo>
                <a:cubicBezTo>
                  <a:pt x="1130429" y="2460136"/>
                  <a:pt x="1130169" y="2458931"/>
                  <a:pt x="1130169" y="2457542"/>
                </a:cubicBezTo>
                <a:cubicBezTo>
                  <a:pt x="1130169" y="2456631"/>
                  <a:pt x="1130380" y="2455632"/>
                  <a:pt x="1130803" y="2454547"/>
                </a:cubicBezTo>
                <a:cubicBezTo>
                  <a:pt x="1131227" y="2453462"/>
                  <a:pt x="1131948" y="2452453"/>
                  <a:pt x="1132968" y="2451519"/>
                </a:cubicBezTo>
                <a:cubicBezTo>
                  <a:pt x="1133988" y="2450586"/>
                  <a:pt x="1135367" y="2449810"/>
                  <a:pt x="1137103" y="2449191"/>
                </a:cubicBezTo>
                <a:cubicBezTo>
                  <a:pt x="1138839" y="2448573"/>
                  <a:pt x="1141010" y="2448264"/>
                  <a:pt x="1143614" y="2448264"/>
                </a:cubicBezTo>
                <a:close/>
                <a:moveTo>
                  <a:pt x="1108998" y="2448264"/>
                </a:moveTo>
                <a:cubicBezTo>
                  <a:pt x="1112384" y="2448264"/>
                  <a:pt x="1114950" y="2449360"/>
                  <a:pt x="1116697" y="2451552"/>
                </a:cubicBezTo>
                <a:cubicBezTo>
                  <a:pt x="1118444" y="2453744"/>
                  <a:pt x="1119253" y="2457000"/>
                  <a:pt x="1119123" y="2461319"/>
                </a:cubicBezTo>
                <a:lnTo>
                  <a:pt x="1113393" y="2461319"/>
                </a:lnTo>
                <a:cubicBezTo>
                  <a:pt x="1113458" y="2458454"/>
                  <a:pt x="1113040" y="2456376"/>
                  <a:pt x="1112139" y="2455084"/>
                </a:cubicBezTo>
                <a:cubicBezTo>
                  <a:pt x="1111239" y="2453793"/>
                  <a:pt x="1109920" y="2453147"/>
                  <a:pt x="1108184" y="2453147"/>
                </a:cubicBezTo>
                <a:cubicBezTo>
                  <a:pt x="1107424" y="2453147"/>
                  <a:pt x="1106659" y="2453283"/>
                  <a:pt x="1105889" y="2453554"/>
                </a:cubicBezTo>
                <a:cubicBezTo>
                  <a:pt x="1105118" y="2453825"/>
                  <a:pt x="1104326" y="2454259"/>
                  <a:pt x="1103512" y="2454856"/>
                </a:cubicBezTo>
                <a:cubicBezTo>
                  <a:pt x="1102698" y="2455453"/>
                  <a:pt x="1101835" y="2456218"/>
                  <a:pt x="1100924" y="2457151"/>
                </a:cubicBezTo>
                <a:cubicBezTo>
                  <a:pt x="1100012" y="2458085"/>
                  <a:pt x="1099036" y="2459214"/>
                  <a:pt x="1097994" y="2460537"/>
                </a:cubicBezTo>
                <a:lnTo>
                  <a:pt x="1097994" y="2481536"/>
                </a:lnTo>
                <a:lnTo>
                  <a:pt x="1092264" y="2481536"/>
                </a:lnTo>
                <a:lnTo>
                  <a:pt x="1092264" y="2448850"/>
                </a:lnTo>
                <a:lnTo>
                  <a:pt x="1097440" y="2448850"/>
                </a:lnTo>
                <a:lnTo>
                  <a:pt x="1097603" y="2454873"/>
                </a:lnTo>
                <a:cubicBezTo>
                  <a:pt x="1099535" y="2452550"/>
                  <a:pt x="1101439" y="2450868"/>
                  <a:pt x="1103317" y="2449826"/>
                </a:cubicBezTo>
                <a:cubicBezTo>
                  <a:pt x="1105194" y="2448785"/>
                  <a:pt x="1107088" y="2448264"/>
                  <a:pt x="1108998" y="2448264"/>
                </a:cubicBezTo>
                <a:close/>
                <a:moveTo>
                  <a:pt x="1075800" y="2448264"/>
                </a:moveTo>
                <a:cubicBezTo>
                  <a:pt x="1078079" y="2448264"/>
                  <a:pt x="1080097" y="2448622"/>
                  <a:pt x="1081855" y="2449338"/>
                </a:cubicBezTo>
                <a:cubicBezTo>
                  <a:pt x="1083613" y="2450054"/>
                  <a:pt x="1085095" y="2451069"/>
                  <a:pt x="1086299" y="2452382"/>
                </a:cubicBezTo>
                <a:cubicBezTo>
                  <a:pt x="1087504" y="2453695"/>
                  <a:pt x="1088415" y="2455291"/>
                  <a:pt x="1089034" y="2457168"/>
                </a:cubicBezTo>
                <a:cubicBezTo>
                  <a:pt x="1089652" y="2459045"/>
                  <a:pt x="1089962" y="2461145"/>
                  <a:pt x="1089962" y="2463467"/>
                </a:cubicBezTo>
                <a:cubicBezTo>
                  <a:pt x="1089962" y="2464270"/>
                  <a:pt x="1089951" y="2464943"/>
                  <a:pt x="1089929" y="2465486"/>
                </a:cubicBezTo>
                <a:cubicBezTo>
                  <a:pt x="1089907" y="2466029"/>
                  <a:pt x="1089875" y="2466539"/>
                  <a:pt x="1089831" y="2467016"/>
                </a:cubicBezTo>
                <a:lnTo>
                  <a:pt x="1066879" y="2467016"/>
                </a:lnTo>
                <a:cubicBezTo>
                  <a:pt x="1066879" y="2470358"/>
                  <a:pt x="1067813" y="2472925"/>
                  <a:pt x="1069679" y="2474715"/>
                </a:cubicBezTo>
                <a:cubicBezTo>
                  <a:pt x="1071546" y="2476506"/>
                  <a:pt x="1074237" y="2477401"/>
                  <a:pt x="1077753" y="2477401"/>
                </a:cubicBezTo>
                <a:cubicBezTo>
                  <a:pt x="1078708" y="2477401"/>
                  <a:pt x="1079663" y="2477364"/>
                  <a:pt x="1080618" y="2477287"/>
                </a:cubicBezTo>
                <a:cubicBezTo>
                  <a:pt x="1081573" y="2477212"/>
                  <a:pt x="1082495" y="2477108"/>
                  <a:pt x="1083385" y="2476978"/>
                </a:cubicBezTo>
                <a:cubicBezTo>
                  <a:pt x="1084275" y="2476848"/>
                  <a:pt x="1085127" y="2476701"/>
                  <a:pt x="1085941" y="2476539"/>
                </a:cubicBezTo>
                <a:cubicBezTo>
                  <a:pt x="1086755" y="2476376"/>
                  <a:pt x="1087509" y="2476197"/>
                  <a:pt x="1088204" y="2476001"/>
                </a:cubicBezTo>
                <a:lnTo>
                  <a:pt x="1088204" y="2480657"/>
                </a:lnTo>
                <a:cubicBezTo>
                  <a:pt x="1086663" y="2481091"/>
                  <a:pt x="1084921" y="2481444"/>
                  <a:pt x="1082978" y="2481715"/>
                </a:cubicBezTo>
                <a:cubicBezTo>
                  <a:pt x="1081036" y="2481987"/>
                  <a:pt x="1079023" y="2482122"/>
                  <a:pt x="1076939" y="2482122"/>
                </a:cubicBezTo>
                <a:cubicBezTo>
                  <a:pt x="1074139" y="2482122"/>
                  <a:pt x="1071730" y="2481742"/>
                  <a:pt x="1069712" y="2480983"/>
                </a:cubicBezTo>
                <a:cubicBezTo>
                  <a:pt x="1067693" y="2480223"/>
                  <a:pt x="1066038" y="2479122"/>
                  <a:pt x="1064747" y="2477678"/>
                </a:cubicBezTo>
                <a:cubicBezTo>
                  <a:pt x="1063455" y="2476235"/>
                  <a:pt x="1062501" y="2474466"/>
                  <a:pt x="1061882" y="2472371"/>
                </a:cubicBezTo>
                <a:cubicBezTo>
                  <a:pt x="1061263" y="2470277"/>
                  <a:pt x="1060954" y="2467906"/>
                  <a:pt x="1060954" y="2465258"/>
                </a:cubicBezTo>
                <a:cubicBezTo>
                  <a:pt x="1060954" y="2462957"/>
                  <a:pt x="1061285" y="2460781"/>
                  <a:pt x="1061947" y="2458730"/>
                </a:cubicBezTo>
                <a:cubicBezTo>
                  <a:pt x="1062609" y="2456679"/>
                  <a:pt x="1063575" y="2454878"/>
                  <a:pt x="1064845" y="2453326"/>
                </a:cubicBezTo>
                <a:cubicBezTo>
                  <a:pt x="1066114" y="2451774"/>
                  <a:pt x="1067672" y="2450543"/>
                  <a:pt x="1069516" y="2449631"/>
                </a:cubicBezTo>
                <a:cubicBezTo>
                  <a:pt x="1071361" y="2448719"/>
                  <a:pt x="1073456" y="2448264"/>
                  <a:pt x="1075800" y="2448264"/>
                </a:cubicBezTo>
                <a:close/>
                <a:moveTo>
                  <a:pt x="999600" y="2448264"/>
                </a:moveTo>
                <a:cubicBezTo>
                  <a:pt x="1001944" y="2448264"/>
                  <a:pt x="1004044" y="2448627"/>
                  <a:pt x="1005899" y="2449354"/>
                </a:cubicBezTo>
                <a:cubicBezTo>
                  <a:pt x="1007755" y="2450082"/>
                  <a:pt x="1009329" y="2451145"/>
                  <a:pt x="1010620" y="2452545"/>
                </a:cubicBezTo>
                <a:cubicBezTo>
                  <a:pt x="1011911" y="2453945"/>
                  <a:pt x="1012899" y="2455686"/>
                  <a:pt x="1013583" y="2457770"/>
                </a:cubicBezTo>
                <a:cubicBezTo>
                  <a:pt x="1014266" y="2459854"/>
                  <a:pt x="1014608" y="2462241"/>
                  <a:pt x="1014608" y="2464932"/>
                </a:cubicBezTo>
                <a:cubicBezTo>
                  <a:pt x="1014608" y="2467472"/>
                  <a:pt x="1014250" y="2469800"/>
                  <a:pt x="1013534" y="2471916"/>
                </a:cubicBezTo>
                <a:cubicBezTo>
                  <a:pt x="1012818" y="2474032"/>
                  <a:pt x="1011787" y="2475844"/>
                  <a:pt x="1010441" y="2477353"/>
                </a:cubicBezTo>
                <a:cubicBezTo>
                  <a:pt x="1009095" y="2478861"/>
                  <a:pt x="1007457" y="2480033"/>
                  <a:pt x="1005525" y="2480869"/>
                </a:cubicBezTo>
                <a:cubicBezTo>
                  <a:pt x="1003593" y="2481704"/>
                  <a:pt x="1001401" y="2482122"/>
                  <a:pt x="998949" y="2482122"/>
                </a:cubicBezTo>
                <a:cubicBezTo>
                  <a:pt x="996605" y="2482122"/>
                  <a:pt x="994505" y="2481759"/>
                  <a:pt x="992649" y="2481031"/>
                </a:cubicBezTo>
                <a:cubicBezTo>
                  <a:pt x="990793" y="2480304"/>
                  <a:pt x="989220" y="2479236"/>
                  <a:pt x="987928" y="2477825"/>
                </a:cubicBezTo>
                <a:cubicBezTo>
                  <a:pt x="986637" y="2476414"/>
                  <a:pt x="985649" y="2474667"/>
                  <a:pt x="984966" y="2472583"/>
                </a:cubicBezTo>
                <a:cubicBezTo>
                  <a:pt x="984282" y="2470499"/>
                  <a:pt x="983940" y="2468101"/>
                  <a:pt x="983940" y="2465388"/>
                </a:cubicBezTo>
                <a:cubicBezTo>
                  <a:pt x="983940" y="2462849"/>
                  <a:pt x="984298" y="2460532"/>
                  <a:pt x="985015" y="2458437"/>
                </a:cubicBezTo>
                <a:cubicBezTo>
                  <a:pt x="985731" y="2456343"/>
                  <a:pt x="986762" y="2454542"/>
                  <a:pt x="988107" y="2453033"/>
                </a:cubicBezTo>
                <a:cubicBezTo>
                  <a:pt x="989453" y="2451525"/>
                  <a:pt x="991092" y="2450353"/>
                  <a:pt x="993023" y="2449517"/>
                </a:cubicBezTo>
                <a:cubicBezTo>
                  <a:pt x="994955" y="2448682"/>
                  <a:pt x="997147" y="2448264"/>
                  <a:pt x="999600" y="2448264"/>
                </a:cubicBezTo>
                <a:close/>
                <a:moveTo>
                  <a:pt x="832773" y="2448264"/>
                </a:moveTo>
                <a:cubicBezTo>
                  <a:pt x="836159" y="2448264"/>
                  <a:pt x="838725" y="2449360"/>
                  <a:pt x="840472" y="2451552"/>
                </a:cubicBezTo>
                <a:cubicBezTo>
                  <a:pt x="842220" y="2453744"/>
                  <a:pt x="843028" y="2457000"/>
                  <a:pt x="842898" y="2461319"/>
                </a:cubicBezTo>
                <a:lnTo>
                  <a:pt x="837168" y="2461319"/>
                </a:lnTo>
                <a:cubicBezTo>
                  <a:pt x="837233" y="2458454"/>
                  <a:pt x="836815" y="2456376"/>
                  <a:pt x="835914" y="2455084"/>
                </a:cubicBezTo>
                <a:cubicBezTo>
                  <a:pt x="835014" y="2453793"/>
                  <a:pt x="833695" y="2453147"/>
                  <a:pt x="831959" y="2453147"/>
                </a:cubicBezTo>
                <a:cubicBezTo>
                  <a:pt x="831199" y="2453147"/>
                  <a:pt x="830434" y="2453283"/>
                  <a:pt x="829664" y="2453554"/>
                </a:cubicBezTo>
                <a:cubicBezTo>
                  <a:pt x="828893" y="2453825"/>
                  <a:pt x="828101" y="2454259"/>
                  <a:pt x="827287" y="2454856"/>
                </a:cubicBezTo>
                <a:cubicBezTo>
                  <a:pt x="826473" y="2455453"/>
                  <a:pt x="825610" y="2456218"/>
                  <a:pt x="824699" y="2457151"/>
                </a:cubicBezTo>
                <a:cubicBezTo>
                  <a:pt x="823787" y="2458085"/>
                  <a:pt x="822811" y="2459214"/>
                  <a:pt x="821769" y="2460537"/>
                </a:cubicBezTo>
                <a:lnTo>
                  <a:pt x="821769" y="2481536"/>
                </a:lnTo>
                <a:lnTo>
                  <a:pt x="816039" y="2481536"/>
                </a:lnTo>
                <a:lnTo>
                  <a:pt x="816039" y="2448850"/>
                </a:lnTo>
                <a:lnTo>
                  <a:pt x="821215" y="2448850"/>
                </a:lnTo>
                <a:lnTo>
                  <a:pt x="821378" y="2454873"/>
                </a:lnTo>
                <a:cubicBezTo>
                  <a:pt x="823310" y="2452550"/>
                  <a:pt x="825214" y="2450868"/>
                  <a:pt x="827092" y="2449826"/>
                </a:cubicBezTo>
                <a:cubicBezTo>
                  <a:pt x="828969" y="2448785"/>
                  <a:pt x="830863" y="2448264"/>
                  <a:pt x="832773" y="2448264"/>
                </a:cubicBezTo>
                <a:close/>
                <a:moveTo>
                  <a:pt x="790050" y="2448264"/>
                </a:moveTo>
                <a:cubicBezTo>
                  <a:pt x="792329" y="2448264"/>
                  <a:pt x="794347" y="2448622"/>
                  <a:pt x="796105" y="2449338"/>
                </a:cubicBezTo>
                <a:cubicBezTo>
                  <a:pt x="797863" y="2450054"/>
                  <a:pt x="799345" y="2451069"/>
                  <a:pt x="800549" y="2452382"/>
                </a:cubicBezTo>
                <a:cubicBezTo>
                  <a:pt x="801754" y="2453695"/>
                  <a:pt x="802665" y="2455291"/>
                  <a:pt x="803284" y="2457168"/>
                </a:cubicBezTo>
                <a:cubicBezTo>
                  <a:pt x="803902" y="2459045"/>
                  <a:pt x="804212" y="2461145"/>
                  <a:pt x="804212" y="2463467"/>
                </a:cubicBezTo>
                <a:cubicBezTo>
                  <a:pt x="804212" y="2464270"/>
                  <a:pt x="804201" y="2464943"/>
                  <a:pt x="804179" y="2465486"/>
                </a:cubicBezTo>
                <a:cubicBezTo>
                  <a:pt x="804158" y="2466029"/>
                  <a:pt x="804125" y="2466539"/>
                  <a:pt x="804082" y="2467016"/>
                </a:cubicBezTo>
                <a:lnTo>
                  <a:pt x="781129" y="2467016"/>
                </a:lnTo>
                <a:cubicBezTo>
                  <a:pt x="781129" y="2470358"/>
                  <a:pt x="782063" y="2472925"/>
                  <a:pt x="783929" y="2474715"/>
                </a:cubicBezTo>
                <a:cubicBezTo>
                  <a:pt x="785796" y="2476506"/>
                  <a:pt x="788487" y="2477401"/>
                  <a:pt x="792003" y="2477401"/>
                </a:cubicBezTo>
                <a:cubicBezTo>
                  <a:pt x="792958" y="2477401"/>
                  <a:pt x="793913" y="2477364"/>
                  <a:pt x="794868" y="2477287"/>
                </a:cubicBezTo>
                <a:cubicBezTo>
                  <a:pt x="795823" y="2477212"/>
                  <a:pt x="796746" y="2477108"/>
                  <a:pt x="797635" y="2476978"/>
                </a:cubicBezTo>
                <a:cubicBezTo>
                  <a:pt x="798525" y="2476848"/>
                  <a:pt x="799377" y="2476701"/>
                  <a:pt x="800191" y="2476539"/>
                </a:cubicBezTo>
                <a:cubicBezTo>
                  <a:pt x="801005" y="2476376"/>
                  <a:pt x="801759" y="2476197"/>
                  <a:pt x="802454" y="2476001"/>
                </a:cubicBezTo>
                <a:lnTo>
                  <a:pt x="802454" y="2480657"/>
                </a:lnTo>
                <a:cubicBezTo>
                  <a:pt x="800913" y="2481091"/>
                  <a:pt x="799171" y="2481444"/>
                  <a:pt x="797228" y="2481715"/>
                </a:cubicBezTo>
                <a:cubicBezTo>
                  <a:pt x="795286" y="2481987"/>
                  <a:pt x="793273" y="2482122"/>
                  <a:pt x="791189" y="2482122"/>
                </a:cubicBezTo>
                <a:cubicBezTo>
                  <a:pt x="788389" y="2482122"/>
                  <a:pt x="785980" y="2481742"/>
                  <a:pt x="783962" y="2480983"/>
                </a:cubicBezTo>
                <a:cubicBezTo>
                  <a:pt x="781943" y="2480223"/>
                  <a:pt x="780288" y="2479122"/>
                  <a:pt x="778997" y="2477678"/>
                </a:cubicBezTo>
                <a:cubicBezTo>
                  <a:pt x="777706" y="2476235"/>
                  <a:pt x="776751" y="2474466"/>
                  <a:pt x="776132" y="2472371"/>
                </a:cubicBezTo>
                <a:cubicBezTo>
                  <a:pt x="775513" y="2470277"/>
                  <a:pt x="775204" y="2467906"/>
                  <a:pt x="775204" y="2465258"/>
                </a:cubicBezTo>
                <a:cubicBezTo>
                  <a:pt x="775204" y="2462957"/>
                  <a:pt x="775535" y="2460781"/>
                  <a:pt x="776197" y="2458730"/>
                </a:cubicBezTo>
                <a:cubicBezTo>
                  <a:pt x="776859" y="2456679"/>
                  <a:pt x="777825" y="2454878"/>
                  <a:pt x="779095" y="2453326"/>
                </a:cubicBezTo>
                <a:cubicBezTo>
                  <a:pt x="780364" y="2451774"/>
                  <a:pt x="781922" y="2450543"/>
                  <a:pt x="783766" y="2449631"/>
                </a:cubicBezTo>
                <a:cubicBezTo>
                  <a:pt x="785611" y="2448719"/>
                  <a:pt x="787706" y="2448264"/>
                  <a:pt x="790050" y="2448264"/>
                </a:cubicBezTo>
                <a:close/>
                <a:moveTo>
                  <a:pt x="724514" y="2448264"/>
                </a:moveTo>
                <a:cubicBezTo>
                  <a:pt x="725795" y="2448264"/>
                  <a:pt x="727216" y="2448334"/>
                  <a:pt x="728779" y="2448475"/>
                </a:cubicBezTo>
                <a:cubicBezTo>
                  <a:pt x="730342" y="2448617"/>
                  <a:pt x="731970" y="2448861"/>
                  <a:pt x="733663" y="2449208"/>
                </a:cubicBezTo>
                <a:lnTo>
                  <a:pt x="733663" y="2454254"/>
                </a:lnTo>
                <a:cubicBezTo>
                  <a:pt x="731883" y="2453820"/>
                  <a:pt x="730195" y="2453500"/>
                  <a:pt x="728600" y="2453294"/>
                </a:cubicBezTo>
                <a:cubicBezTo>
                  <a:pt x="727005" y="2453087"/>
                  <a:pt x="725621" y="2452984"/>
                  <a:pt x="724449" y="2452984"/>
                </a:cubicBezTo>
                <a:cubicBezTo>
                  <a:pt x="723038" y="2452984"/>
                  <a:pt x="721850" y="2453093"/>
                  <a:pt x="720884" y="2453310"/>
                </a:cubicBezTo>
                <a:cubicBezTo>
                  <a:pt x="719918" y="2453527"/>
                  <a:pt x="719137" y="2453825"/>
                  <a:pt x="718540" y="2454205"/>
                </a:cubicBezTo>
                <a:cubicBezTo>
                  <a:pt x="717943" y="2454585"/>
                  <a:pt x="717515" y="2455030"/>
                  <a:pt x="717254" y="2455540"/>
                </a:cubicBezTo>
                <a:cubicBezTo>
                  <a:pt x="716994" y="2456050"/>
                  <a:pt x="716864" y="2456598"/>
                  <a:pt x="716864" y="2457184"/>
                </a:cubicBezTo>
                <a:cubicBezTo>
                  <a:pt x="716864" y="2457770"/>
                  <a:pt x="716977" y="2458302"/>
                  <a:pt x="717205" y="2458779"/>
                </a:cubicBezTo>
                <a:cubicBezTo>
                  <a:pt x="717433" y="2459257"/>
                  <a:pt x="717857" y="2459718"/>
                  <a:pt x="718475" y="2460163"/>
                </a:cubicBezTo>
                <a:cubicBezTo>
                  <a:pt x="719094" y="2460608"/>
                  <a:pt x="719956" y="2461053"/>
                  <a:pt x="721063" y="2461498"/>
                </a:cubicBezTo>
                <a:cubicBezTo>
                  <a:pt x="722170" y="2461943"/>
                  <a:pt x="723614" y="2462426"/>
                  <a:pt x="725393" y="2462946"/>
                </a:cubicBezTo>
                <a:cubicBezTo>
                  <a:pt x="727325" y="2463511"/>
                  <a:pt x="728953" y="2464102"/>
                  <a:pt x="730277" y="2464721"/>
                </a:cubicBezTo>
                <a:cubicBezTo>
                  <a:pt x="731601" y="2465339"/>
                  <a:pt x="732675" y="2466029"/>
                  <a:pt x="733500" y="2466788"/>
                </a:cubicBezTo>
                <a:cubicBezTo>
                  <a:pt x="734325" y="2467548"/>
                  <a:pt x="734916" y="2468405"/>
                  <a:pt x="735274" y="2469360"/>
                </a:cubicBezTo>
                <a:cubicBezTo>
                  <a:pt x="735632" y="2470315"/>
                  <a:pt x="735811" y="2471400"/>
                  <a:pt x="735811" y="2472616"/>
                </a:cubicBezTo>
                <a:cubicBezTo>
                  <a:pt x="735811" y="2473766"/>
                  <a:pt x="735616" y="2474797"/>
                  <a:pt x="735225" y="2475708"/>
                </a:cubicBezTo>
                <a:cubicBezTo>
                  <a:pt x="734835" y="2476620"/>
                  <a:pt x="734303" y="2477429"/>
                  <a:pt x="733630" y="2478134"/>
                </a:cubicBezTo>
                <a:cubicBezTo>
                  <a:pt x="732957" y="2478839"/>
                  <a:pt x="732176" y="2479442"/>
                  <a:pt x="731286" y="2479941"/>
                </a:cubicBezTo>
                <a:cubicBezTo>
                  <a:pt x="730396" y="2480440"/>
                  <a:pt x="729447" y="2480852"/>
                  <a:pt x="728437" y="2481178"/>
                </a:cubicBezTo>
                <a:cubicBezTo>
                  <a:pt x="727428" y="2481503"/>
                  <a:pt x="726392" y="2481742"/>
                  <a:pt x="725328" y="2481894"/>
                </a:cubicBezTo>
                <a:cubicBezTo>
                  <a:pt x="724265" y="2482046"/>
                  <a:pt x="723223" y="2482122"/>
                  <a:pt x="722203" y="2482122"/>
                </a:cubicBezTo>
                <a:cubicBezTo>
                  <a:pt x="719989" y="2482122"/>
                  <a:pt x="717954" y="2482024"/>
                  <a:pt x="716099" y="2481829"/>
                </a:cubicBezTo>
                <a:cubicBezTo>
                  <a:pt x="714243" y="2481634"/>
                  <a:pt x="712425" y="2481319"/>
                  <a:pt x="710645" y="2480885"/>
                </a:cubicBezTo>
                <a:lnTo>
                  <a:pt x="710645" y="2475676"/>
                </a:lnTo>
                <a:cubicBezTo>
                  <a:pt x="712555" y="2476219"/>
                  <a:pt x="714454" y="2476631"/>
                  <a:pt x="716343" y="2476913"/>
                </a:cubicBezTo>
                <a:cubicBezTo>
                  <a:pt x="718231" y="2477195"/>
                  <a:pt x="720108" y="2477336"/>
                  <a:pt x="721975" y="2477336"/>
                </a:cubicBezTo>
                <a:cubicBezTo>
                  <a:pt x="724688" y="2477336"/>
                  <a:pt x="726695" y="2476967"/>
                  <a:pt x="727998" y="2476229"/>
                </a:cubicBezTo>
                <a:cubicBezTo>
                  <a:pt x="729300" y="2475492"/>
                  <a:pt x="729951" y="2474439"/>
                  <a:pt x="729951" y="2473071"/>
                </a:cubicBezTo>
                <a:cubicBezTo>
                  <a:pt x="729951" y="2472485"/>
                  <a:pt x="729848" y="2471959"/>
                  <a:pt x="729642" y="2471492"/>
                </a:cubicBezTo>
                <a:cubicBezTo>
                  <a:pt x="729436" y="2471026"/>
                  <a:pt x="729061" y="2470581"/>
                  <a:pt x="728519" y="2470158"/>
                </a:cubicBezTo>
                <a:cubicBezTo>
                  <a:pt x="727976" y="2469734"/>
                  <a:pt x="727135" y="2469295"/>
                  <a:pt x="725996" y="2468839"/>
                </a:cubicBezTo>
                <a:cubicBezTo>
                  <a:pt x="724856" y="2468383"/>
                  <a:pt x="723299" y="2467862"/>
                  <a:pt x="721324" y="2467276"/>
                </a:cubicBezTo>
                <a:cubicBezTo>
                  <a:pt x="719848" y="2466842"/>
                  <a:pt x="718486" y="2466349"/>
                  <a:pt x="717238" y="2465795"/>
                </a:cubicBezTo>
                <a:cubicBezTo>
                  <a:pt x="715990" y="2465242"/>
                  <a:pt x="714910" y="2464585"/>
                  <a:pt x="713999" y="2463825"/>
                </a:cubicBezTo>
                <a:cubicBezTo>
                  <a:pt x="713087" y="2463066"/>
                  <a:pt x="712371" y="2462176"/>
                  <a:pt x="711850" y="2461156"/>
                </a:cubicBezTo>
                <a:cubicBezTo>
                  <a:pt x="711329" y="2460136"/>
                  <a:pt x="711069" y="2458931"/>
                  <a:pt x="711069" y="2457542"/>
                </a:cubicBezTo>
                <a:cubicBezTo>
                  <a:pt x="711069" y="2456631"/>
                  <a:pt x="711280" y="2455632"/>
                  <a:pt x="711703" y="2454547"/>
                </a:cubicBezTo>
                <a:cubicBezTo>
                  <a:pt x="712127" y="2453462"/>
                  <a:pt x="712848" y="2452453"/>
                  <a:pt x="713868" y="2451519"/>
                </a:cubicBezTo>
                <a:cubicBezTo>
                  <a:pt x="714888" y="2450586"/>
                  <a:pt x="716267" y="2449810"/>
                  <a:pt x="718003" y="2449191"/>
                </a:cubicBezTo>
                <a:cubicBezTo>
                  <a:pt x="719739" y="2448573"/>
                  <a:pt x="721910" y="2448264"/>
                  <a:pt x="724514" y="2448264"/>
                </a:cubicBezTo>
                <a:close/>
                <a:moveTo>
                  <a:pt x="655919" y="2448264"/>
                </a:moveTo>
                <a:cubicBezTo>
                  <a:pt x="656722" y="2448264"/>
                  <a:pt x="657492" y="2448318"/>
                  <a:pt x="658230" y="2448426"/>
                </a:cubicBezTo>
                <a:cubicBezTo>
                  <a:pt x="658968" y="2448535"/>
                  <a:pt x="659619" y="2448676"/>
                  <a:pt x="660183" y="2448850"/>
                </a:cubicBezTo>
                <a:lnTo>
                  <a:pt x="672034" y="2448850"/>
                </a:lnTo>
                <a:lnTo>
                  <a:pt x="672034" y="2453473"/>
                </a:lnTo>
                <a:lnTo>
                  <a:pt x="666792" y="2453473"/>
                </a:lnTo>
                <a:cubicBezTo>
                  <a:pt x="667400" y="2454232"/>
                  <a:pt x="667872" y="2455117"/>
                  <a:pt x="668208" y="2456126"/>
                </a:cubicBezTo>
                <a:cubicBezTo>
                  <a:pt x="668545" y="2457135"/>
                  <a:pt x="668713" y="2458226"/>
                  <a:pt x="668713" y="2459398"/>
                </a:cubicBezTo>
                <a:cubicBezTo>
                  <a:pt x="668713" y="2461091"/>
                  <a:pt x="668404" y="2462637"/>
                  <a:pt x="667785" y="2464037"/>
                </a:cubicBezTo>
                <a:cubicBezTo>
                  <a:pt x="667167" y="2465437"/>
                  <a:pt x="666293" y="2466636"/>
                  <a:pt x="665164" y="2467635"/>
                </a:cubicBezTo>
                <a:cubicBezTo>
                  <a:pt x="664036" y="2468633"/>
                  <a:pt x="662685" y="2469409"/>
                  <a:pt x="661111" y="2469962"/>
                </a:cubicBezTo>
                <a:cubicBezTo>
                  <a:pt x="659538" y="2470516"/>
                  <a:pt x="657807" y="2470792"/>
                  <a:pt x="655919" y="2470792"/>
                </a:cubicBezTo>
                <a:cubicBezTo>
                  <a:pt x="654551" y="2470792"/>
                  <a:pt x="653271" y="2470646"/>
                  <a:pt x="652077" y="2470353"/>
                </a:cubicBezTo>
                <a:cubicBezTo>
                  <a:pt x="650883" y="2470060"/>
                  <a:pt x="649939" y="2469697"/>
                  <a:pt x="649244" y="2469262"/>
                </a:cubicBezTo>
                <a:cubicBezTo>
                  <a:pt x="648832" y="2469870"/>
                  <a:pt x="648485" y="2470445"/>
                  <a:pt x="648203" y="2470988"/>
                </a:cubicBezTo>
                <a:cubicBezTo>
                  <a:pt x="647920" y="2471531"/>
                  <a:pt x="647779" y="2472138"/>
                  <a:pt x="647779" y="2472811"/>
                </a:cubicBezTo>
                <a:cubicBezTo>
                  <a:pt x="647779" y="2473636"/>
                  <a:pt x="648176" y="2474320"/>
                  <a:pt x="648968" y="2474862"/>
                </a:cubicBezTo>
                <a:cubicBezTo>
                  <a:pt x="649760" y="2475405"/>
                  <a:pt x="650807" y="2475698"/>
                  <a:pt x="652109" y="2475741"/>
                </a:cubicBezTo>
                <a:lnTo>
                  <a:pt x="660704" y="2476067"/>
                </a:lnTo>
                <a:cubicBezTo>
                  <a:pt x="662332" y="2476110"/>
                  <a:pt x="663835" y="2476316"/>
                  <a:pt x="665213" y="2476685"/>
                </a:cubicBezTo>
                <a:cubicBezTo>
                  <a:pt x="666591" y="2477054"/>
                  <a:pt x="667774" y="2477586"/>
                  <a:pt x="668762" y="2478280"/>
                </a:cubicBezTo>
                <a:cubicBezTo>
                  <a:pt x="669749" y="2478975"/>
                  <a:pt x="670520" y="2479832"/>
                  <a:pt x="671073" y="2480852"/>
                </a:cubicBezTo>
                <a:cubicBezTo>
                  <a:pt x="671627" y="2481873"/>
                  <a:pt x="671903" y="2483055"/>
                  <a:pt x="671903" y="2484401"/>
                </a:cubicBezTo>
                <a:cubicBezTo>
                  <a:pt x="671903" y="2485855"/>
                  <a:pt x="671589" y="2487233"/>
                  <a:pt x="670959" y="2488536"/>
                </a:cubicBezTo>
                <a:cubicBezTo>
                  <a:pt x="670330" y="2489838"/>
                  <a:pt x="669359" y="2490983"/>
                  <a:pt x="668046" y="2491970"/>
                </a:cubicBezTo>
                <a:cubicBezTo>
                  <a:pt x="666733" y="2492958"/>
                  <a:pt x="665067" y="2493745"/>
                  <a:pt x="663048" y="2494331"/>
                </a:cubicBezTo>
                <a:cubicBezTo>
                  <a:pt x="661030" y="2494917"/>
                  <a:pt x="658632" y="2495210"/>
                  <a:pt x="655853" y="2495210"/>
                </a:cubicBezTo>
                <a:cubicBezTo>
                  <a:pt x="653206" y="2495210"/>
                  <a:pt x="650954" y="2494998"/>
                  <a:pt x="649098" y="2494575"/>
                </a:cubicBezTo>
                <a:cubicBezTo>
                  <a:pt x="647242" y="2494152"/>
                  <a:pt x="645718" y="2493566"/>
                  <a:pt x="644524" y="2492817"/>
                </a:cubicBezTo>
                <a:cubicBezTo>
                  <a:pt x="643330" y="2492068"/>
                  <a:pt x="642462" y="2491178"/>
                  <a:pt x="641919" y="2490147"/>
                </a:cubicBezTo>
                <a:cubicBezTo>
                  <a:pt x="641377" y="2489116"/>
                  <a:pt x="641105" y="2487982"/>
                  <a:pt x="641105" y="2486745"/>
                </a:cubicBezTo>
                <a:cubicBezTo>
                  <a:pt x="641105" y="2485161"/>
                  <a:pt x="641474" y="2483772"/>
                  <a:pt x="642212" y="2482578"/>
                </a:cubicBezTo>
                <a:cubicBezTo>
                  <a:pt x="642950" y="2481384"/>
                  <a:pt x="644090" y="2480234"/>
                  <a:pt x="645631" y="2479127"/>
                </a:cubicBezTo>
                <a:cubicBezTo>
                  <a:pt x="645066" y="2478866"/>
                  <a:pt x="644578" y="2478541"/>
                  <a:pt x="644166" y="2478150"/>
                </a:cubicBezTo>
                <a:cubicBezTo>
                  <a:pt x="643753" y="2477759"/>
                  <a:pt x="643417" y="2477331"/>
                  <a:pt x="643156" y="2476864"/>
                </a:cubicBezTo>
                <a:cubicBezTo>
                  <a:pt x="642896" y="2476398"/>
                  <a:pt x="642701" y="2475904"/>
                  <a:pt x="642570" y="2475383"/>
                </a:cubicBezTo>
                <a:cubicBezTo>
                  <a:pt x="642440" y="2474862"/>
                  <a:pt x="642375" y="2474352"/>
                  <a:pt x="642375" y="2473853"/>
                </a:cubicBezTo>
                <a:cubicBezTo>
                  <a:pt x="642375" y="2472442"/>
                  <a:pt x="642706" y="2471151"/>
                  <a:pt x="643368" y="2469979"/>
                </a:cubicBezTo>
                <a:cubicBezTo>
                  <a:pt x="644030" y="2468807"/>
                  <a:pt x="644817" y="2467700"/>
                  <a:pt x="645728" y="2466658"/>
                </a:cubicBezTo>
                <a:cubicBezTo>
                  <a:pt x="645316" y="2466159"/>
                  <a:pt x="644952" y="2465670"/>
                  <a:pt x="644638" y="2465193"/>
                </a:cubicBezTo>
                <a:cubicBezTo>
                  <a:pt x="644323" y="2464716"/>
                  <a:pt x="644052" y="2464200"/>
                  <a:pt x="643824" y="2463646"/>
                </a:cubicBezTo>
                <a:cubicBezTo>
                  <a:pt x="643596" y="2463093"/>
                  <a:pt x="643422" y="2462496"/>
                  <a:pt x="643303" y="2461856"/>
                </a:cubicBezTo>
                <a:cubicBezTo>
                  <a:pt x="643184" y="2461216"/>
                  <a:pt x="643124" y="2460483"/>
                  <a:pt x="643124" y="2459658"/>
                </a:cubicBezTo>
                <a:cubicBezTo>
                  <a:pt x="643124" y="2457965"/>
                  <a:pt x="643433" y="2456419"/>
                  <a:pt x="644052" y="2455019"/>
                </a:cubicBezTo>
                <a:cubicBezTo>
                  <a:pt x="644670" y="2453619"/>
                  <a:pt x="645539" y="2452420"/>
                  <a:pt x="646656" y="2451422"/>
                </a:cubicBezTo>
                <a:cubicBezTo>
                  <a:pt x="647774" y="2450423"/>
                  <a:pt x="649120" y="2449647"/>
                  <a:pt x="650693" y="2449094"/>
                </a:cubicBezTo>
                <a:cubicBezTo>
                  <a:pt x="652267" y="2448540"/>
                  <a:pt x="654008" y="2448264"/>
                  <a:pt x="655919" y="2448264"/>
                </a:cubicBezTo>
                <a:close/>
                <a:moveTo>
                  <a:pt x="618600" y="2448264"/>
                </a:moveTo>
                <a:cubicBezTo>
                  <a:pt x="620879" y="2448264"/>
                  <a:pt x="622897" y="2448622"/>
                  <a:pt x="624655" y="2449338"/>
                </a:cubicBezTo>
                <a:cubicBezTo>
                  <a:pt x="626413" y="2450054"/>
                  <a:pt x="627895" y="2451069"/>
                  <a:pt x="629099" y="2452382"/>
                </a:cubicBezTo>
                <a:cubicBezTo>
                  <a:pt x="630304" y="2453695"/>
                  <a:pt x="631215" y="2455291"/>
                  <a:pt x="631834" y="2457168"/>
                </a:cubicBezTo>
                <a:cubicBezTo>
                  <a:pt x="632453" y="2459045"/>
                  <a:pt x="632762" y="2461145"/>
                  <a:pt x="632762" y="2463467"/>
                </a:cubicBezTo>
                <a:cubicBezTo>
                  <a:pt x="632762" y="2464270"/>
                  <a:pt x="632751" y="2464943"/>
                  <a:pt x="632729" y="2465486"/>
                </a:cubicBezTo>
                <a:cubicBezTo>
                  <a:pt x="632708" y="2466029"/>
                  <a:pt x="632675" y="2466539"/>
                  <a:pt x="632632" y="2467016"/>
                </a:cubicBezTo>
                <a:lnTo>
                  <a:pt x="609679" y="2467016"/>
                </a:lnTo>
                <a:cubicBezTo>
                  <a:pt x="609679" y="2470358"/>
                  <a:pt x="610613" y="2472925"/>
                  <a:pt x="612479" y="2474715"/>
                </a:cubicBezTo>
                <a:cubicBezTo>
                  <a:pt x="614346" y="2476506"/>
                  <a:pt x="617037" y="2477401"/>
                  <a:pt x="620553" y="2477401"/>
                </a:cubicBezTo>
                <a:cubicBezTo>
                  <a:pt x="621508" y="2477401"/>
                  <a:pt x="622463" y="2477364"/>
                  <a:pt x="623418" y="2477287"/>
                </a:cubicBezTo>
                <a:cubicBezTo>
                  <a:pt x="624373" y="2477212"/>
                  <a:pt x="625295" y="2477108"/>
                  <a:pt x="626185" y="2476978"/>
                </a:cubicBezTo>
                <a:cubicBezTo>
                  <a:pt x="627075" y="2476848"/>
                  <a:pt x="627927" y="2476701"/>
                  <a:pt x="628741" y="2476539"/>
                </a:cubicBezTo>
                <a:cubicBezTo>
                  <a:pt x="629555" y="2476376"/>
                  <a:pt x="630309" y="2476197"/>
                  <a:pt x="631004" y="2476001"/>
                </a:cubicBezTo>
                <a:lnTo>
                  <a:pt x="631004" y="2480657"/>
                </a:lnTo>
                <a:cubicBezTo>
                  <a:pt x="629463" y="2481091"/>
                  <a:pt x="627721" y="2481444"/>
                  <a:pt x="625778" y="2481715"/>
                </a:cubicBezTo>
                <a:cubicBezTo>
                  <a:pt x="623836" y="2481987"/>
                  <a:pt x="621823" y="2482122"/>
                  <a:pt x="619739" y="2482122"/>
                </a:cubicBezTo>
                <a:cubicBezTo>
                  <a:pt x="616939" y="2482122"/>
                  <a:pt x="614530" y="2481742"/>
                  <a:pt x="612512" y="2480983"/>
                </a:cubicBezTo>
                <a:cubicBezTo>
                  <a:pt x="610493" y="2480223"/>
                  <a:pt x="608838" y="2479122"/>
                  <a:pt x="607547" y="2477678"/>
                </a:cubicBezTo>
                <a:cubicBezTo>
                  <a:pt x="606256" y="2476235"/>
                  <a:pt x="605301" y="2474466"/>
                  <a:pt x="604682" y="2472371"/>
                </a:cubicBezTo>
                <a:cubicBezTo>
                  <a:pt x="604064" y="2470277"/>
                  <a:pt x="603754" y="2467906"/>
                  <a:pt x="603754" y="2465258"/>
                </a:cubicBezTo>
                <a:cubicBezTo>
                  <a:pt x="603754" y="2462957"/>
                  <a:pt x="604085" y="2460781"/>
                  <a:pt x="604747" y="2458730"/>
                </a:cubicBezTo>
                <a:cubicBezTo>
                  <a:pt x="605409" y="2456679"/>
                  <a:pt x="606375" y="2454878"/>
                  <a:pt x="607645" y="2453326"/>
                </a:cubicBezTo>
                <a:cubicBezTo>
                  <a:pt x="608914" y="2451774"/>
                  <a:pt x="610472" y="2450543"/>
                  <a:pt x="612317" y="2449631"/>
                </a:cubicBezTo>
                <a:cubicBezTo>
                  <a:pt x="614161" y="2448719"/>
                  <a:pt x="616256" y="2448264"/>
                  <a:pt x="618600" y="2448264"/>
                </a:cubicBezTo>
                <a:close/>
                <a:moveTo>
                  <a:pt x="585123" y="2448264"/>
                </a:moveTo>
                <a:cubicBezTo>
                  <a:pt x="588509" y="2448264"/>
                  <a:pt x="591075" y="2449360"/>
                  <a:pt x="592822" y="2451552"/>
                </a:cubicBezTo>
                <a:cubicBezTo>
                  <a:pt x="594570" y="2453744"/>
                  <a:pt x="595378" y="2457000"/>
                  <a:pt x="595248" y="2461319"/>
                </a:cubicBezTo>
                <a:lnTo>
                  <a:pt x="589518" y="2461319"/>
                </a:lnTo>
                <a:cubicBezTo>
                  <a:pt x="589583" y="2458454"/>
                  <a:pt x="589165" y="2456376"/>
                  <a:pt x="588265" y="2455084"/>
                </a:cubicBezTo>
                <a:cubicBezTo>
                  <a:pt x="587364" y="2453793"/>
                  <a:pt x="586045" y="2453147"/>
                  <a:pt x="584309" y="2453147"/>
                </a:cubicBezTo>
                <a:cubicBezTo>
                  <a:pt x="583549" y="2453147"/>
                  <a:pt x="582784" y="2453283"/>
                  <a:pt x="582014" y="2453554"/>
                </a:cubicBezTo>
                <a:cubicBezTo>
                  <a:pt x="581243" y="2453825"/>
                  <a:pt x="580451" y="2454259"/>
                  <a:pt x="579637" y="2454856"/>
                </a:cubicBezTo>
                <a:cubicBezTo>
                  <a:pt x="578823" y="2455453"/>
                  <a:pt x="577960" y="2456218"/>
                  <a:pt x="577049" y="2457151"/>
                </a:cubicBezTo>
                <a:cubicBezTo>
                  <a:pt x="576137" y="2458085"/>
                  <a:pt x="575161" y="2459214"/>
                  <a:pt x="574119" y="2460537"/>
                </a:cubicBezTo>
                <a:lnTo>
                  <a:pt x="574119" y="2481536"/>
                </a:lnTo>
                <a:lnTo>
                  <a:pt x="568389" y="2481536"/>
                </a:lnTo>
                <a:lnTo>
                  <a:pt x="568389" y="2448850"/>
                </a:lnTo>
                <a:lnTo>
                  <a:pt x="573565" y="2448850"/>
                </a:lnTo>
                <a:lnTo>
                  <a:pt x="573728" y="2454873"/>
                </a:lnTo>
                <a:cubicBezTo>
                  <a:pt x="575660" y="2452550"/>
                  <a:pt x="577564" y="2450868"/>
                  <a:pt x="579442" y="2449826"/>
                </a:cubicBezTo>
                <a:cubicBezTo>
                  <a:pt x="581319" y="2448785"/>
                  <a:pt x="583213" y="2448264"/>
                  <a:pt x="585123" y="2448264"/>
                </a:cubicBezTo>
                <a:close/>
                <a:moveTo>
                  <a:pt x="475725" y="2448264"/>
                </a:moveTo>
                <a:cubicBezTo>
                  <a:pt x="478069" y="2448264"/>
                  <a:pt x="480169" y="2448627"/>
                  <a:pt x="482025" y="2449354"/>
                </a:cubicBezTo>
                <a:cubicBezTo>
                  <a:pt x="483880" y="2450082"/>
                  <a:pt x="485454" y="2451145"/>
                  <a:pt x="486745" y="2452545"/>
                </a:cubicBezTo>
                <a:cubicBezTo>
                  <a:pt x="488037" y="2453945"/>
                  <a:pt x="489024" y="2455686"/>
                  <a:pt x="489708" y="2457770"/>
                </a:cubicBezTo>
                <a:cubicBezTo>
                  <a:pt x="490391" y="2459854"/>
                  <a:pt x="490733" y="2462241"/>
                  <a:pt x="490733" y="2464932"/>
                </a:cubicBezTo>
                <a:cubicBezTo>
                  <a:pt x="490733" y="2467472"/>
                  <a:pt x="490375" y="2469800"/>
                  <a:pt x="489659" y="2471916"/>
                </a:cubicBezTo>
                <a:cubicBezTo>
                  <a:pt x="488943" y="2474032"/>
                  <a:pt x="487912" y="2475844"/>
                  <a:pt x="486566" y="2477353"/>
                </a:cubicBezTo>
                <a:cubicBezTo>
                  <a:pt x="485220" y="2478861"/>
                  <a:pt x="483582" y="2480033"/>
                  <a:pt x="481650" y="2480869"/>
                </a:cubicBezTo>
                <a:cubicBezTo>
                  <a:pt x="479718" y="2481704"/>
                  <a:pt x="477526" y="2482122"/>
                  <a:pt x="475074" y="2482122"/>
                </a:cubicBezTo>
                <a:cubicBezTo>
                  <a:pt x="472730" y="2482122"/>
                  <a:pt x="470630" y="2481759"/>
                  <a:pt x="468774" y="2481031"/>
                </a:cubicBezTo>
                <a:cubicBezTo>
                  <a:pt x="466918" y="2480304"/>
                  <a:pt x="465345" y="2479236"/>
                  <a:pt x="464054" y="2477825"/>
                </a:cubicBezTo>
                <a:cubicBezTo>
                  <a:pt x="462762" y="2476414"/>
                  <a:pt x="461775" y="2474667"/>
                  <a:pt x="461091" y="2472583"/>
                </a:cubicBezTo>
                <a:cubicBezTo>
                  <a:pt x="460407" y="2470499"/>
                  <a:pt x="460065" y="2468101"/>
                  <a:pt x="460065" y="2465388"/>
                </a:cubicBezTo>
                <a:cubicBezTo>
                  <a:pt x="460065" y="2462849"/>
                  <a:pt x="460423" y="2460532"/>
                  <a:pt x="461140" y="2458437"/>
                </a:cubicBezTo>
                <a:cubicBezTo>
                  <a:pt x="461856" y="2456343"/>
                  <a:pt x="462887" y="2454542"/>
                  <a:pt x="464232" y="2453033"/>
                </a:cubicBezTo>
                <a:cubicBezTo>
                  <a:pt x="465578" y="2451525"/>
                  <a:pt x="467217" y="2450353"/>
                  <a:pt x="469149" y="2449517"/>
                </a:cubicBezTo>
                <a:cubicBezTo>
                  <a:pt x="471080" y="2448682"/>
                  <a:pt x="473272" y="2448264"/>
                  <a:pt x="475725" y="2448264"/>
                </a:cubicBezTo>
                <a:close/>
                <a:moveTo>
                  <a:pt x="413673" y="2448264"/>
                </a:moveTo>
                <a:cubicBezTo>
                  <a:pt x="417059" y="2448264"/>
                  <a:pt x="419625" y="2449360"/>
                  <a:pt x="421372" y="2451552"/>
                </a:cubicBezTo>
                <a:cubicBezTo>
                  <a:pt x="423120" y="2453744"/>
                  <a:pt x="423928" y="2457000"/>
                  <a:pt x="423798" y="2461319"/>
                </a:cubicBezTo>
                <a:lnTo>
                  <a:pt x="418068" y="2461319"/>
                </a:lnTo>
                <a:cubicBezTo>
                  <a:pt x="418133" y="2458454"/>
                  <a:pt x="417715" y="2456376"/>
                  <a:pt x="416814" y="2455084"/>
                </a:cubicBezTo>
                <a:cubicBezTo>
                  <a:pt x="415914" y="2453793"/>
                  <a:pt x="414595" y="2453147"/>
                  <a:pt x="412859" y="2453147"/>
                </a:cubicBezTo>
                <a:cubicBezTo>
                  <a:pt x="412099" y="2453147"/>
                  <a:pt x="411334" y="2453283"/>
                  <a:pt x="410564" y="2453554"/>
                </a:cubicBezTo>
                <a:cubicBezTo>
                  <a:pt x="409793" y="2453825"/>
                  <a:pt x="409001" y="2454259"/>
                  <a:pt x="408187" y="2454856"/>
                </a:cubicBezTo>
                <a:cubicBezTo>
                  <a:pt x="407373" y="2455453"/>
                  <a:pt x="406510" y="2456218"/>
                  <a:pt x="405599" y="2457151"/>
                </a:cubicBezTo>
                <a:cubicBezTo>
                  <a:pt x="404687" y="2458085"/>
                  <a:pt x="403711" y="2459214"/>
                  <a:pt x="402669" y="2460537"/>
                </a:cubicBezTo>
                <a:lnTo>
                  <a:pt x="402669" y="2481536"/>
                </a:lnTo>
                <a:lnTo>
                  <a:pt x="396939" y="2481536"/>
                </a:lnTo>
                <a:lnTo>
                  <a:pt x="396939" y="2448850"/>
                </a:lnTo>
                <a:lnTo>
                  <a:pt x="402115" y="2448850"/>
                </a:lnTo>
                <a:lnTo>
                  <a:pt x="402278" y="2454873"/>
                </a:lnTo>
                <a:cubicBezTo>
                  <a:pt x="404210" y="2452550"/>
                  <a:pt x="406114" y="2450868"/>
                  <a:pt x="407992" y="2449826"/>
                </a:cubicBezTo>
                <a:cubicBezTo>
                  <a:pt x="409869" y="2448785"/>
                  <a:pt x="411763" y="2448264"/>
                  <a:pt x="413673" y="2448264"/>
                </a:cubicBezTo>
                <a:close/>
                <a:moveTo>
                  <a:pt x="300368" y="2448264"/>
                </a:moveTo>
                <a:cubicBezTo>
                  <a:pt x="302126" y="2448264"/>
                  <a:pt x="303461" y="2448839"/>
                  <a:pt x="304373" y="2449989"/>
                </a:cubicBezTo>
                <a:cubicBezTo>
                  <a:pt x="305284" y="2451140"/>
                  <a:pt x="305740" y="2452919"/>
                  <a:pt x="305740" y="2455328"/>
                </a:cubicBezTo>
                <a:cubicBezTo>
                  <a:pt x="306261" y="2454200"/>
                  <a:pt x="306771" y="2453196"/>
                  <a:pt x="307270" y="2452317"/>
                </a:cubicBezTo>
                <a:cubicBezTo>
                  <a:pt x="307769" y="2451438"/>
                  <a:pt x="308306" y="2450700"/>
                  <a:pt x="308881" y="2450103"/>
                </a:cubicBezTo>
                <a:cubicBezTo>
                  <a:pt x="309457" y="2449506"/>
                  <a:pt x="310092" y="2449050"/>
                  <a:pt x="310786" y="2448736"/>
                </a:cubicBezTo>
                <a:cubicBezTo>
                  <a:pt x="311481" y="2448421"/>
                  <a:pt x="312284" y="2448264"/>
                  <a:pt x="313195" y="2448264"/>
                </a:cubicBezTo>
                <a:cubicBezTo>
                  <a:pt x="317297" y="2448264"/>
                  <a:pt x="319348" y="2451422"/>
                  <a:pt x="319348" y="2457737"/>
                </a:cubicBezTo>
                <a:lnTo>
                  <a:pt x="319348" y="2481536"/>
                </a:lnTo>
                <a:lnTo>
                  <a:pt x="314139" y="2481536"/>
                </a:lnTo>
                <a:lnTo>
                  <a:pt x="314139" y="2458063"/>
                </a:lnTo>
                <a:cubicBezTo>
                  <a:pt x="314139" y="2457043"/>
                  <a:pt x="314101" y="2456207"/>
                  <a:pt x="314025" y="2455556"/>
                </a:cubicBezTo>
                <a:cubicBezTo>
                  <a:pt x="313949" y="2454905"/>
                  <a:pt x="313830" y="2454390"/>
                  <a:pt x="313667" y="2454010"/>
                </a:cubicBezTo>
                <a:cubicBezTo>
                  <a:pt x="313504" y="2453630"/>
                  <a:pt x="313298" y="2453364"/>
                  <a:pt x="313049" y="2453212"/>
                </a:cubicBezTo>
                <a:cubicBezTo>
                  <a:pt x="312799" y="2453060"/>
                  <a:pt x="312490" y="2452984"/>
                  <a:pt x="312121" y="2452984"/>
                </a:cubicBezTo>
                <a:cubicBezTo>
                  <a:pt x="311687" y="2452984"/>
                  <a:pt x="311285" y="2453114"/>
                  <a:pt x="310916" y="2453375"/>
                </a:cubicBezTo>
                <a:cubicBezTo>
                  <a:pt x="310547" y="2453635"/>
                  <a:pt x="310151" y="2454059"/>
                  <a:pt x="309728" y="2454645"/>
                </a:cubicBezTo>
                <a:cubicBezTo>
                  <a:pt x="309305" y="2455231"/>
                  <a:pt x="308838" y="2456007"/>
                  <a:pt x="308328" y="2456972"/>
                </a:cubicBezTo>
                <a:cubicBezTo>
                  <a:pt x="307818" y="2457938"/>
                  <a:pt x="307216" y="2459127"/>
                  <a:pt x="306521" y="2460537"/>
                </a:cubicBezTo>
                <a:lnTo>
                  <a:pt x="306521" y="2481536"/>
                </a:lnTo>
                <a:lnTo>
                  <a:pt x="301345" y="2481536"/>
                </a:lnTo>
                <a:lnTo>
                  <a:pt x="301345" y="2458682"/>
                </a:lnTo>
                <a:cubicBezTo>
                  <a:pt x="301345" y="2457488"/>
                  <a:pt x="301307" y="2456522"/>
                  <a:pt x="301231" y="2455784"/>
                </a:cubicBezTo>
                <a:cubicBezTo>
                  <a:pt x="301155" y="2455046"/>
                  <a:pt x="301036" y="2454471"/>
                  <a:pt x="300873" y="2454059"/>
                </a:cubicBezTo>
                <a:cubicBezTo>
                  <a:pt x="300710" y="2453646"/>
                  <a:pt x="300498" y="2453364"/>
                  <a:pt x="300238" y="2453212"/>
                </a:cubicBezTo>
                <a:cubicBezTo>
                  <a:pt x="299977" y="2453060"/>
                  <a:pt x="299663" y="2452984"/>
                  <a:pt x="299294" y="2452984"/>
                </a:cubicBezTo>
                <a:cubicBezTo>
                  <a:pt x="298903" y="2452984"/>
                  <a:pt x="298534" y="2453093"/>
                  <a:pt x="298187" y="2453310"/>
                </a:cubicBezTo>
                <a:cubicBezTo>
                  <a:pt x="297840" y="2453527"/>
                  <a:pt x="297454" y="2453918"/>
                  <a:pt x="297031" y="2454482"/>
                </a:cubicBezTo>
                <a:cubicBezTo>
                  <a:pt x="296608" y="2455046"/>
                  <a:pt x="296136" y="2455817"/>
                  <a:pt x="295615" y="2456793"/>
                </a:cubicBezTo>
                <a:cubicBezTo>
                  <a:pt x="295094" y="2457770"/>
                  <a:pt x="294475" y="2459018"/>
                  <a:pt x="293759" y="2460537"/>
                </a:cubicBezTo>
                <a:lnTo>
                  <a:pt x="293759" y="2481536"/>
                </a:lnTo>
                <a:lnTo>
                  <a:pt x="288550" y="2481536"/>
                </a:lnTo>
                <a:lnTo>
                  <a:pt x="288550" y="2448850"/>
                </a:lnTo>
                <a:lnTo>
                  <a:pt x="292880" y="2448850"/>
                </a:lnTo>
                <a:lnTo>
                  <a:pt x="293141" y="2455068"/>
                </a:lnTo>
                <a:cubicBezTo>
                  <a:pt x="293705" y="2453831"/>
                  <a:pt x="294253" y="2452778"/>
                  <a:pt x="294785" y="2451910"/>
                </a:cubicBezTo>
                <a:cubicBezTo>
                  <a:pt x="295316" y="2451042"/>
                  <a:pt x="295864" y="2450342"/>
                  <a:pt x="296429" y="2449810"/>
                </a:cubicBezTo>
                <a:cubicBezTo>
                  <a:pt x="296993" y="2449278"/>
                  <a:pt x="297595" y="2448888"/>
                  <a:pt x="298236" y="2448638"/>
                </a:cubicBezTo>
                <a:cubicBezTo>
                  <a:pt x="298876" y="2448389"/>
                  <a:pt x="299587" y="2448264"/>
                  <a:pt x="300368" y="2448264"/>
                </a:cubicBezTo>
                <a:close/>
                <a:moveTo>
                  <a:pt x="240204" y="2448264"/>
                </a:moveTo>
                <a:cubicBezTo>
                  <a:pt x="243568" y="2448264"/>
                  <a:pt x="246113" y="2449257"/>
                  <a:pt x="247839" y="2451243"/>
                </a:cubicBezTo>
                <a:cubicBezTo>
                  <a:pt x="249564" y="2453228"/>
                  <a:pt x="250427" y="2456218"/>
                  <a:pt x="250427" y="2460212"/>
                </a:cubicBezTo>
                <a:lnTo>
                  <a:pt x="250427" y="2481536"/>
                </a:lnTo>
                <a:lnTo>
                  <a:pt x="244762" y="2481536"/>
                </a:lnTo>
                <a:lnTo>
                  <a:pt x="244762" y="2460668"/>
                </a:lnTo>
                <a:cubicBezTo>
                  <a:pt x="244762" y="2458107"/>
                  <a:pt x="244285" y="2456213"/>
                  <a:pt x="243330" y="2454986"/>
                </a:cubicBezTo>
                <a:cubicBezTo>
                  <a:pt x="242375" y="2453760"/>
                  <a:pt x="240953" y="2453147"/>
                  <a:pt x="239065" y="2453147"/>
                </a:cubicBezTo>
                <a:cubicBezTo>
                  <a:pt x="238370" y="2453147"/>
                  <a:pt x="237692" y="2453250"/>
                  <a:pt x="237030" y="2453456"/>
                </a:cubicBezTo>
                <a:cubicBezTo>
                  <a:pt x="236368" y="2453663"/>
                  <a:pt x="235679" y="2454021"/>
                  <a:pt x="234963" y="2454531"/>
                </a:cubicBezTo>
                <a:cubicBezTo>
                  <a:pt x="234247" y="2455041"/>
                  <a:pt x="233471" y="2455730"/>
                  <a:pt x="232635" y="2456598"/>
                </a:cubicBezTo>
                <a:cubicBezTo>
                  <a:pt x="231799" y="2457466"/>
                  <a:pt x="230861" y="2458551"/>
                  <a:pt x="229819" y="2459854"/>
                </a:cubicBezTo>
                <a:lnTo>
                  <a:pt x="229819" y="2481536"/>
                </a:lnTo>
                <a:lnTo>
                  <a:pt x="224154" y="2481536"/>
                </a:lnTo>
                <a:lnTo>
                  <a:pt x="224154" y="2448850"/>
                </a:lnTo>
                <a:lnTo>
                  <a:pt x="229200" y="2448850"/>
                </a:lnTo>
                <a:lnTo>
                  <a:pt x="229428" y="2454124"/>
                </a:lnTo>
                <a:cubicBezTo>
                  <a:pt x="230383" y="2452995"/>
                  <a:pt x="231306" y="2452056"/>
                  <a:pt x="232195" y="2451308"/>
                </a:cubicBezTo>
                <a:cubicBezTo>
                  <a:pt x="233085" y="2450559"/>
                  <a:pt x="233959" y="2449957"/>
                  <a:pt x="234816" y="2449501"/>
                </a:cubicBezTo>
                <a:cubicBezTo>
                  <a:pt x="235674" y="2449045"/>
                  <a:pt x="236547" y="2448725"/>
                  <a:pt x="237437" y="2448540"/>
                </a:cubicBezTo>
                <a:cubicBezTo>
                  <a:pt x="238327" y="2448356"/>
                  <a:pt x="239249" y="2448264"/>
                  <a:pt x="240204" y="2448264"/>
                </a:cubicBezTo>
                <a:close/>
                <a:moveTo>
                  <a:pt x="132695" y="2448264"/>
                </a:moveTo>
                <a:cubicBezTo>
                  <a:pt x="134670" y="2448264"/>
                  <a:pt x="136449" y="2448481"/>
                  <a:pt x="138034" y="2448915"/>
                </a:cubicBezTo>
                <a:cubicBezTo>
                  <a:pt x="139618" y="2449349"/>
                  <a:pt x="140958" y="2450011"/>
                  <a:pt x="142054" y="2450901"/>
                </a:cubicBezTo>
                <a:cubicBezTo>
                  <a:pt x="143151" y="2451791"/>
                  <a:pt x="143992" y="2452908"/>
                  <a:pt x="144578" y="2454254"/>
                </a:cubicBezTo>
                <a:cubicBezTo>
                  <a:pt x="145164" y="2455600"/>
                  <a:pt x="145457" y="2457184"/>
                  <a:pt x="145457" y="2459007"/>
                </a:cubicBezTo>
                <a:lnTo>
                  <a:pt x="145457" y="2481536"/>
                </a:lnTo>
                <a:lnTo>
                  <a:pt x="140378" y="2481536"/>
                </a:lnTo>
                <a:lnTo>
                  <a:pt x="140248" y="2477141"/>
                </a:lnTo>
                <a:cubicBezTo>
                  <a:pt x="138468" y="2478899"/>
                  <a:pt x="136661" y="2480169"/>
                  <a:pt x="134827" y="2480950"/>
                </a:cubicBezTo>
                <a:cubicBezTo>
                  <a:pt x="132993" y="2481731"/>
                  <a:pt x="131067" y="2482122"/>
                  <a:pt x="129048" y="2482122"/>
                </a:cubicBezTo>
                <a:cubicBezTo>
                  <a:pt x="127182" y="2482122"/>
                  <a:pt x="125586" y="2481883"/>
                  <a:pt x="124263" y="2481406"/>
                </a:cubicBezTo>
                <a:cubicBezTo>
                  <a:pt x="122939" y="2480928"/>
                  <a:pt x="121848" y="2480272"/>
                  <a:pt x="120991" y="2479436"/>
                </a:cubicBezTo>
                <a:cubicBezTo>
                  <a:pt x="120133" y="2478601"/>
                  <a:pt x="119504" y="2477619"/>
                  <a:pt x="119102" y="2476490"/>
                </a:cubicBezTo>
                <a:cubicBezTo>
                  <a:pt x="118701" y="2475361"/>
                  <a:pt x="118500" y="2474135"/>
                  <a:pt x="118500" y="2472811"/>
                </a:cubicBezTo>
                <a:cubicBezTo>
                  <a:pt x="118500" y="2469534"/>
                  <a:pt x="119721" y="2466967"/>
                  <a:pt x="122163" y="2465111"/>
                </a:cubicBezTo>
                <a:cubicBezTo>
                  <a:pt x="124604" y="2463256"/>
                  <a:pt x="128213" y="2462328"/>
                  <a:pt x="132988" y="2462328"/>
                </a:cubicBezTo>
                <a:lnTo>
                  <a:pt x="139759" y="2462328"/>
                </a:lnTo>
                <a:lnTo>
                  <a:pt x="139759" y="2459463"/>
                </a:lnTo>
                <a:cubicBezTo>
                  <a:pt x="139759" y="2457531"/>
                  <a:pt x="139141" y="2455985"/>
                  <a:pt x="137904" y="2454824"/>
                </a:cubicBezTo>
                <a:cubicBezTo>
                  <a:pt x="136666" y="2453663"/>
                  <a:pt x="134778" y="2453082"/>
                  <a:pt x="132239" y="2453082"/>
                </a:cubicBezTo>
                <a:cubicBezTo>
                  <a:pt x="130394" y="2453082"/>
                  <a:pt x="128576" y="2453288"/>
                  <a:pt x="126786" y="2453700"/>
                </a:cubicBezTo>
                <a:cubicBezTo>
                  <a:pt x="124995" y="2454113"/>
                  <a:pt x="123145" y="2454699"/>
                  <a:pt x="121235" y="2455459"/>
                </a:cubicBezTo>
                <a:lnTo>
                  <a:pt x="121235" y="2450347"/>
                </a:lnTo>
                <a:cubicBezTo>
                  <a:pt x="121951" y="2450087"/>
                  <a:pt x="122749" y="2449832"/>
                  <a:pt x="123628" y="2449582"/>
                </a:cubicBezTo>
                <a:cubicBezTo>
                  <a:pt x="124507" y="2449333"/>
                  <a:pt x="125435" y="2449110"/>
                  <a:pt x="126411" y="2448915"/>
                </a:cubicBezTo>
                <a:cubicBezTo>
                  <a:pt x="127388" y="2448719"/>
                  <a:pt x="128408" y="2448562"/>
                  <a:pt x="129472" y="2448443"/>
                </a:cubicBezTo>
                <a:cubicBezTo>
                  <a:pt x="130535" y="2448324"/>
                  <a:pt x="131609" y="2448264"/>
                  <a:pt x="132695" y="2448264"/>
                </a:cubicBezTo>
                <a:close/>
                <a:moveTo>
                  <a:pt x="56625" y="2448264"/>
                </a:moveTo>
                <a:cubicBezTo>
                  <a:pt x="58969" y="2448264"/>
                  <a:pt x="61069" y="2448627"/>
                  <a:pt x="62924" y="2449354"/>
                </a:cubicBezTo>
                <a:cubicBezTo>
                  <a:pt x="64780" y="2450082"/>
                  <a:pt x="66354" y="2451145"/>
                  <a:pt x="67645" y="2452545"/>
                </a:cubicBezTo>
                <a:cubicBezTo>
                  <a:pt x="68937" y="2453945"/>
                  <a:pt x="69924" y="2455686"/>
                  <a:pt x="70608" y="2457770"/>
                </a:cubicBezTo>
                <a:cubicBezTo>
                  <a:pt x="71291" y="2459854"/>
                  <a:pt x="71633" y="2462241"/>
                  <a:pt x="71633" y="2464932"/>
                </a:cubicBezTo>
                <a:cubicBezTo>
                  <a:pt x="71633" y="2467472"/>
                  <a:pt x="71275" y="2469800"/>
                  <a:pt x="70559" y="2471916"/>
                </a:cubicBezTo>
                <a:cubicBezTo>
                  <a:pt x="69843" y="2474032"/>
                  <a:pt x="68812" y="2475844"/>
                  <a:pt x="67466" y="2477353"/>
                </a:cubicBezTo>
                <a:cubicBezTo>
                  <a:pt x="66120" y="2478861"/>
                  <a:pt x="64482" y="2480033"/>
                  <a:pt x="62550" y="2480869"/>
                </a:cubicBezTo>
                <a:cubicBezTo>
                  <a:pt x="60618" y="2481704"/>
                  <a:pt x="58426" y="2482122"/>
                  <a:pt x="55974" y="2482122"/>
                </a:cubicBezTo>
                <a:cubicBezTo>
                  <a:pt x="53630" y="2482122"/>
                  <a:pt x="51530" y="2481759"/>
                  <a:pt x="49674" y="2481031"/>
                </a:cubicBezTo>
                <a:cubicBezTo>
                  <a:pt x="47818" y="2480304"/>
                  <a:pt x="46245" y="2479236"/>
                  <a:pt x="44953" y="2477825"/>
                </a:cubicBezTo>
                <a:cubicBezTo>
                  <a:pt x="43662" y="2476414"/>
                  <a:pt x="42674" y="2474667"/>
                  <a:pt x="41991" y="2472583"/>
                </a:cubicBezTo>
                <a:cubicBezTo>
                  <a:pt x="41307" y="2470499"/>
                  <a:pt x="40965" y="2468101"/>
                  <a:pt x="40965" y="2465388"/>
                </a:cubicBezTo>
                <a:cubicBezTo>
                  <a:pt x="40965" y="2462849"/>
                  <a:pt x="41323" y="2460532"/>
                  <a:pt x="42040" y="2458437"/>
                </a:cubicBezTo>
                <a:cubicBezTo>
                  <a:pt x="42756" y="2456343"/>
                  <a:pt x="43787" y="2454542"/>
                  <a:pt x="45132" y="2453033"/>
                </a:cubicBezTo>
                <a:cubicBezTo>
                  <a:pt x="46478" y="2451525"/>
                  <a:pt x="48117" y="2450353"/>
                  <a:pt x="50048" y="2449517"/>
                </a:cubicBezTo>
                <a:cubicBezTo>
                  <a:pt x="51980" y="2448682"/>
                  <a:pt x="54172" y="2448264"/>
                  <a:pt x="56625" y="2448264"/>
                </a:cubicBezTo>
                <a:close/>
                <a:moveTo>
                  <a:pt x="2670" y="2438985"/>
                </a:moveTo>
                <a:lnTo>
                  <a:pt x="33729" y="2438985"/>
                </a:lnTo>
                <a:lnTo>
                  <a:pt x="33729" y="2443934"/>
                </a:lnTo>
                <a:lnTo>
                  <a:pt x="21129" y="2443934"/>
                </a:lnTo>
                <a:lnTo>
                  <a:pt x="21129" y="2481536"/>
                </a:lnTo>
                <a:lnTo>
                  <a:pt x="15269" y="2481536"/>
                </a:lnTo>
                <a:lnTo>
                  <a:pt x="15269" y="2443934"/>
                </a:lnTo>
                <a:lnTo>
                  <a:pt x="2670" y="2443934"/>
                </a:lnTo>
                <a:close/>
                <a:moveTo>
                  <a:pt x="1246403" y="2438399"/>
                </a:moveTo>
                <a:cubicBezTo>
                  <a:pt x="1248292" y="2438399"/>
                  <a:pt x="1250012" y="2438681"/>
                  <a:pt x="1251563" y="2439246"/>
                </a:cubicBezTo>
                <a:cubicBezTo>
                  <a:pt x="1253115" y="2439810"/>
                  <a:pt x="1254455" y="2440624"/>
                  <a:pt x="1255584" y="2441687"/>
                </a:cubicBezTo>
                <a:cubicBezTo>
                  <a:pt x="1256713" y="2442751"/>
                  <a:pt x="1257586" y="2444053"/>
                  <a:pt x="1258205" y="2445594"/>
                </a:cubicBezTo>
                <a:cubicBezTo>
                  <a:pt x="1258824" y="2447135"/>
                  <a:pt x="1259133" y="2448871"/>
                  <a:pt x="1259133" y="2450803"/>
                </a:cubicBezTo>
                <a:cubicBezTo>
                  <a:pt x="1259133" y="2452431"/>
                  <a:pt x="1258916" y="2453939"/>
                  <a:pt x="1258482" y="2455328"/>
                </a:cubicBezTo>
                <a:cubicBezTo>
                  <a:pt x="1258048" y="2456717"/>
                  <a:pt x="1257391" y="2458101"/>
                  <a:pt x="1256512" y="2459479"/>
                </a:cubicBezTo>
                <a:cubicBezTo>
                  <a:pt x="1255633" y="2460858"/>
                  <a:pt x="1254526" y="2462285"/>
                  <a:pt x="1253191" y="2463760"/>
                </a:cubicBezTo>
                <a:cubicBezTo>
                  <a:pt x="1251856" y="2465236"/>
                  <a:pt x="1250278" y="2466853"/>
                  <a:pt x="1248454" y="2468611"/>
                </a:cubicBezTo>
                <a:lnTo>
                  <a:pt x="1240739" y="2476132"/>
                </a:lnTo>
                <a:lnTo>
                  <a:pt x="1261412" y="2476132"/>
                </a:lnTo>
                <a:lnTo>
                  <a:pt x="1261412" y="2481536"/>
                </a:lnTo>
                <a:lnTo>
                  <a:pt x="1233381" y="2481536"/>
                </a:lnTo>
                <a:lnTo>
                  <a:pt x="1233381" y="2476457"/>
                </a:lnTo>
                <a:lnTo>
                  <a:pt x="1244385" y="2465518"/>
                </a:lnTo>
                <a:cubicBezTo>
                  <a:pt x="1246186" y="2463739"/>
                  <a:pt x="1247651" y="2462198"/>
                  <a:pt x="1248780" y="2460895"/>
                </a:cubicBezTo>
                <a:cubicBezTo>
                  <a:pt x="1249909" y="2459593"/>
                  <a:pt x="1250788" y="2458405"/>
                  <a:pt x="1251417" y="2457331"/>
                </a:cubicBezTo>
                <a:cubicBezTo>
                  <a:pt x="1252046" y="2456256"/>
                  <a:pt x="1252470" y="2455242"/>
                  <a:pt x="1252687" y="2454287"/>
                </a:cubicBezTo>
                <a:cubicBezTo>
                  <a:pt x="1252904" y="2453332"/>
                  <a:pt x="1253012" y="2452301"/>
                  <a:pt x="1253012" y="2451194"/>
                </a:cubicBezTo>
                <a:cubicBezTo>
                  <a:pt x="1253012" y="2450152"/>
                  <a:pt x="1252871" y="2449159"/>
                  <a:pt x="1252589" y="2448215"/>
                </a:cubicBezTo>
                <a:cubicBezTo>
                  <a:pt x="1252307" y="2447271"/>
                  <a:pt x="1251873" y="2446440"/>
                  <a:pt x="1251287" y="2445724"/>
                </a:cubicBezTo>
                <a:cubicBezTo>
                  <a:pt x="1250701" y="2445008"/>
                  <a:pt x="1249941" y="2444444"/>
                  <a:pt x="1249008" y="2444031"/>
                </a:cubicBezTo>
                <a:cubicBezTo>
                  <a:pt x="1248074" y="2443619"/>
                  <a:pt x="1246957" y="2443413"/>
                  <a:pt x="1245655" y="2443413"/>
                </a:cubicBezTo>
                <a:cubicBezTo>
                  <a:pt x="1243853" y="2443413"/>
                  <a:pt x="1242214" y="2443814"/>
                  <a:pt x="1240739" y="2444617"/>
                </a:cubicBezTo>
                <a:cubicBezTo>
                  <a:pt x="1239263" y="2445420"/>
                  <a:pt x="1237906" y="2446462"/>
                  <a:pt x="1236669" y="2447743"/>
                </a:cubicBezTo>
                <a:lnTo>
                  <a:pt x="1233544" y="2443999"/>
                </a:lnTo>
                <a:cubicBezTo>
                  <a:pt x="1235150" y="2442306"/>
                  <a:pt x="1237000" y="2440950"/>
                  <a:pt x="1239094" y="2439929"/>
                </a:cubicBezTo>
                <a:cubicBezTo>
                  <a:pt x="1241189" y="2438909"/>
                  <a:pt x="1243625" y="2438399"/>
                  <a:pt x="1246403" y="2438399"/>
                </a:cubicBezTo>
                <a:close/>
                <a:moveTo>
                  <a:pt x="1035909" y="2438399"/>
                </a:moveTo>
                <a:lnTo>
                  <a:pt x="1035909" y="2448850"/>
                </a:lnTo>
                <a:lnTo>
                  <a:pt x="1050592" y="2448850"/>
                </a:lnTo>
                <a:lnTo>
                  <a:pt x="1050592" y="2453603"/>
                </a:lnTo>
                <a:lnTo>
                  <a:pt x="1035909" y="2453603"/>
                </a:lnTo>
                <a:lnTo>
                  <a:pt x="1035909" y="2470206"/>
                </a:lnTo>
                <a:cubicBezTo>
                  <a:pt x="1035909" y="2472551"/>
                  <a:pt x="1036533" y="2474303"/>
                  <a:pt x="1037781" y="2475464"/>
                </a:cubicBezTo>
                <a:cubicBezTo>
                  <a:pt x="1039029" y="2476626"/>
                  <a:pt x="1040869" y="2477206"/>
                  <a:pt x="1043299" y="2477206"/>
                </a:cubicBezTo>
                <a:cubicBezTo>
                  <a:pt x="1044341" y="2477206"/>
                  <a:pt x="1045481" y="2477125"/>
                  <a:pt x="1046718" y="2476962"/>
                </a:cubicBezTo>
                <a:cubicBezTo>
                  <a:pt x="1047955" y="2476799"/>
                  <a:pt x="1049246" y="2476544"/>
                  <a:pt x="1050592" y="2476197"/>
                </a:cubicBezTo>
                <a:lnTo>
                  <a:pt x="1050592" y="2481080"/>
                </a:lnTo>
                <a:cubicBezTo>
                  <a:pt x="1049311" y="2481406"/>
                  <a:pt x="1047987" y="2481639"/>
                  <a:pt x="1046620" y="2481780"/>
                </a:cubicBezTo>
                <a:cubicBezTo>
                  <a:pt x="1045253" y="2481921"/>
                  <a:pt x="1043864" y="2481992"/>
                  <a:pt x="1042453" y="2481992"/>
                </a:cubicBezTo>
                <a:cubicBezTo>
                  <a:pt x="1038351" y="2481992"/>
                  <a:pt x="1035291" y="2481064"/>
                  <a:pt x="1033272" y="2479208"/>
                </a:cubicBezTo>
                <a:cubicBezTo>
                  <a:pt x="1031254" y="2477353"/>
                  <a:pt x="1030244" y="2474504"/>
                  <a:pt x="1030244" y="2470662"/>
                </a:cubicBezTo>
                <a:lnTo>
                  <a:pt x="1030244" y="2453603"/>
                </a:lnTo>
                <a:lnTo>
                  <a:pt x="1021096" y="2453603"/>
                </a:lnTo>
                <a:lnTo>
                  <a:pt x="1021096" y="2448850"/>
                </a:lnTo>
                <a:lnTo>
                  <a:pt x="1030244" y="2448850"/>
                </a:lnTo>
                <a:lnTo>
                  <a:pt x="1030244" y="2439864"/>
                </a:lnTo>
                <a:close/>
                <a:moveTo>
                  <a:pt x="759684" y="2438399"/>
                </a:moveTo>
                <a:lnTo>
                  <a:pt x="759684" y="2448850"/>
                </a:lnTo>
                <a:lnTo>
                  <a:pt x="774367" y="2448850"/>
                </a:lnTo>
                <a:lnTo>
                  <a:pt x="774367" y="2453603"/>
                </a:lnTo>
                <a:lnTo>
                  <a:pt x="759684" y="2453603"/>
                </a:lnTo>
                <a:lnTo>
                  <a:pt x="759684" y="2470206"/>
                </a:lnTo>
                <a:cubicBezTo>
                  <a:pt x="759684" y="2472551"/>
                  <a:pt x="760308" y="2474303"/>
                  <a:pt x="761556" y="2475464"/>
                </a:cubicBezTo>
                <a:cubicBezTo>
                  <a:pt x="762804" y="2476626"/>
                  <a:pt x="764644" y="2477206"/>
                  <a:pt x="767074" y="2477206"/>
                </a:cubicBezTo>
                <a:cubicBezTo>
                  <a:pt x="768116" y="2477206"/>
                  <a:pt x="769256" y="2477125"/>
                  <a:pt x="770493" y="2476962"/>
                </a:cubicBezTo>
                <a:cubicBezTo>
                  <a:pt x="771730" y="2476799"/>
                  <a:pt x="773021" y="2476544"/>
                  <a:pt x="774367" y="2476197"/>
                </a:cubicBezTo>
                <a:lnTo>
                  <a:pt x="774367" y="2481080"/>
                </a:lnTo>
                <a:cubicBezTo>
                  <a:pt x="773087" y="2481406"/>
                  <a:pt x="771763" y="2481639"/>
                  <a:pt x="770395" y="2481780"/>
                </a:cubicBezTo>
                <a:cubicBezTo>
                  <a:pt x="769028" y="2481921"/>
                  <a:pt x="767639" y="2481992"/>
                  <a:pt x="766228" y="2481992"/>
                </a:cubicBezTo>
                <a:cubicBezTo>
                  <a:pt x="762126" y="2481992"/>
                  <a:pt x="759066" y="2481064"/>
                  <a:pt x="757047" y="2479208"/>
                </a:cubicBezTo>
                <a:cubicBezTo>
                  <a:pt x="755029" y="2477353"/>
                  <a:pt x="754019" y="2474504"/>
                  <a:pt x="754019" y="2470662"/>
                </a:cubicBezTo>
                <a:lnTo>
                  <a:pt x="754019" y="2453603"/>
                </a:lnTo>
                <a:lnTo>
                  <a:pt x="744871" y="2453603"/>
                </a:lnTo>
                <a:lnTo>
                  <a:pt x="744871" y="2448850"/>
                </a:lnTo>
                <a:lnTo>
                  <a:pt x="754019" y="2448850"/>
                </a:lnTo>
                <a:lnTo>
                  <a:pt x="754019" y="2439864"/>
                </a:lnTo>
                <a:close/>
                <a:moveTo>
                  <a:pt x="92934" y="2438399"/>
                </a:moveTo>
                <a:lnTo>
                  <a:pt x="92934" y="2448850"/>
                </a:lnTo>
                <a:lnTo>
                  <a:pt x="107617" y="2448850"/>
                </a:lnTo>
                <a:lnTo>
                  <a:pt x="107617" y="2453603"/>
                </a:lnTo>
                <a:lnTo>
                  <a:pt x="92934" y="2453603"/>
                </a:lnTo>
                <a:lnTo>
                  <a:pt x="92934" y="2470206"/>
                </a:lnTo>
                <a:cubicBezTo>
                  <a:pt x="92934" y="2472551"/>
                  <a:pt x="93558" y="2474303"/>
                  <a:pt x="94806" y="2475464"/>
                </a:cubicBezTo>
                <a:cubicBezTo>
                  <a:pt x="96054" y="2476626"/>
                  <a:pt x="97894" y="2477206"/>
                  <a:pt x="100324" y="2477206"/>
                </a:cubicBezTo>
                <a:cubicBezTo>
                  <a:pt x="101366" y="2477206"/>
                  <a:pt x="102506" y="2477125"/>
                  <a:pt x="103743" y="2476962"/>
                </a:cubicBezTo>
                <a:cubicBezTo>
                  <a:pt x="104980" y="2476799"/>
                  <a:pt x="106271" y="2476544"/>
                  <a:pt x="107617" y="2476197"/>
                </a:cubicBezTo>
                <a:lnTo>
                  <a:pt x="107617" y="2481080"/>
                </a:lnTo>
                <a:cubicBezTo>
                  <a:pt x="106336" y="2481406"/>
                  <a:pt x="105013" y="2481639"/>
                  <a:pt x="103645" y="2481780"/>
                </a:cubicBezTo>
                <a:cubicBezTo>
                  <a:pt x="102278" y="2481921"/>
                  <a:pt x="100889" y="2481992"/>
                  <a:pt x="99478" y="2481992"/>
                </a:cubicBezTo>
                <a:cubicBezTo>
                  <a:pt x="95376" y="2481992"/>
                  <a:pt x="92316" y="2481064"/>
                  <a:pt x="90297" y="2479208"/>
                </a:cubicBezTo>
                <a:cubicBezTo>
                  <a:pt x="88279" y="2477353"/>
                  <a:pt x="87269" y="2474504"/>
                  <a:pt x="87269" y="2470662"/>
                </a:cubicBezTo>
                <a:lnTo>
                  <a:pt x="87269" y="2453603"/>
                </a:lnTo>
                <a:lnTo>
                  <a:pt x="78121" y="2453603"/>
                </a:lnTo>
                <a:lnTo>
                  <a:pt x="78121" y="2448850"/>
                </a:lnTo>
                <a:lnTo>
                  <a:pt x="87269" y="2448850"/>
                </a:lnTo>
                <a:lnTo>
                  <a:pt x="87269" y="2439864"/>
                </a:lnTo>
                <a:close/>
                <a:moveTo>
                  <a:pt x="901759" y="2435534"/>
                </a:moveTo>
                <a:lnTo>
                  <a:pt x="907457" y="2435534"/>
                </a:lnTo>
                <a:lnTo>
                  <a:pt x="907457" y="2481536"/>
                </a:lnTo>
                <a:lnTo>
                  <a:pt x="902378" y="2481536"/>
                </a:lnTo>
                <a:lnTo>
                  <a:pt x="902182" y="2475350"/>
                </a:lnTo>
                <a:cubicBezTo>
                  <a:pt x="900598" y="2477651"/>
                  <a:pt x="898883" y="2479355"/>
                  <a:pt x="897039" y="2480462"/>
                </a:cubicBezTo>
                <a:cubicBezTo>
                  <a:pt x="895194" y="2481569"/>
                  <a:pt x="893197" y="2482122"/>
                  <a:pt x="891048" y="2482122"/>
                </a:cubicBezTo>
                <a:cubicBezTo>
                  <a:pt x="889182" y="2482122"/>
                  <a:pt x="887538" y="2481731"/>
                  <a:pt x="886116" y="2480950"/>
                </a:cubicBezTo>
                <a:cubicBezTo>
                  <a:pt x="884694" y="2480169"/>
                  <a:pt x="883511" y="2479067"/>
                  <a:pt x="882567" y="2477646"/>
                </a:cubicBezTo>
                <a:cubicBezTo>
                  <a:pt x="881623" y="2476224"/>
                  <a:pt x="880912" y="2474515"/>
                  <a:pt x="880435" y="2472518"/>
                </a:cubicBezTo>
                <a:lnTo>
                  <a:pt x="879842" y="2467016"/>
                </a:lnTo>
                <a:lnTo>
                  <a:pt x="857329" y="2467016"/>
                </a:lnTo>
                <a:cubicBezTo>
                  <a:pt x="857329" y="2470358"/>
                  <a:pt x="858263" y="2472925"/>
                  <a:pt x="860129" y="2474715"/>
                </a:cubicBezTo>
                <a:cubicBezTo>
                  <a:pt x="861996" y="2476506"/>
                  <a:pt x="864687" y="2477401"/>
                  <a:pt x="868203" y="2477401"/>
                </a:cubicBezTo>
                <a:cubicBezTo>
                  <a:pt x="869158" y="2477401"/>
                  <a:pt x="870113" y="2477364"/>
                  <a:pt x="871068" y="2477287"/>
                </a:cubicBezTo>
                <a:cubicBezTo>
                  <a:pt x="872023" y="2477212"/>
                  <a:pt x="872945" y="2477108"/>
                  <a:pt x="873835" y="2476978"/>
                </a:cubicBezTo>
                <a:cubicBezTo>
                  <a:pt x="874725" y="2476848"/>
                  <a:pt x="875577" y="2476701"/>
                  <a:pt x="876391" y="2476539"/>
                </a:cubicBezTo>
                <a:cubicBezTo>
                  <a:pt x="877205" y="2476376"/>
                  <a:pt x="877959" y="2476197"/>
                  <a:pt x="878654" y="2476001"/>
                </a:cubicBezTo>
                <a:lnTo>
                  <a:pt x="878654" y="2480657"/>
                </a:lnTo>
                <a:cubicBezTo>
                  <a:pt x="877113" y="2481091"/>
                  <a:pt x="875371" y="2481444"/>
                  <a:pt x="873428" y="2481715"/>
                </a:cubicBezTo>
                <a:cubicBezTo>
                  <a:pt x="871486" y="2481987"/>
                  <a:pt x="869473" y="2482122"/>
                  <a:pt x="867389" y="2482122"/>
                </a:cubicBezTo>
                <a:cubicBezTo>
                  <a:pt x="864589" y="2482122"/>
                  <a:pt x="862180" y="2481742"/>
                  <a:pt x="860162" y="2480983"/>
                </a:cubicBezTo>
                <a:cubicBezTo>
                  <a:pt x="858143" y="2480223"/>
                  <a:pt x="856488" y="2479122"/>
                  <a:pt x="855197" y="2477678"/>
                </a:cubicBezTo>
                <a:cubicBezTo>
                  <a:pt x="853906" y="2476235"/>
                  <a:pt x="852951" y="2474466"/>
                  <a:pt x="852332" y="2472371"/>
                </a:cubicBezTo>
                <a:cubicBezTo>
                  <a:pt x="851713" y="2470277"/>
                  <a:pt x="851404" y="2467906"/>
                  <a:pt x="851404" y="2465258"/>
                </a:cubicBezTo>
                <a:cubicBezTo>
                  <a:pt x="851404" y="2462957"/>
                  <a:pt x="851735" y="2460781"/>
                  <a:pt x="852397" y="2458730"/>
                </a:cubicBezTo>
                <a:cubicBezTo>
                  <a:pt x="853059" y="2456679"/>
                  <a:pt x="854025" y="2454878"/>
                  <a:pt x="855295" y="2453326"/>
                </a:cubicBezTo>
                <a:cubicBezTo>
                  <a:pt x="856564" y="2451774"/>
                  <a:pt x="858122" y="2450543"/>
                  <a:pt x="859966" y="2449631"/>
                </a:cubicBezTo>
                <a:cubicBezTo>
                  <a:pt x="861811" y="2448719"/>
                  <a:pt x="863906" y="2448264"/>
                  <a:pt x="866250" y="2448264"/>
                </a:cubicBezTo>
                <a:cubicBezTo>
                  <a:pt x="868529" y="2448264"/>
                  <a:pt x="870547" y="2448622"/>
                  <a:pt x="872305" y="2449338"/>
                </a:cubicBezTo>
                <a:cubicBezTo>
                  <a:pt x="874063" y="2450054"/>
                  <a:pt x="875545" y="2451069"/>
                  <a:pt x="876749" y="2452382"/>
                </a:cubicBezTo>
                <a:cubicBezTo>
                  <a:pt x="877954" y="2453695"/>
                  <a:pt x="878865" y="2455291"/>
                  <a:pt x="879484" y="2457168"/>
                </a:cubicBezTo>
                <a:lnTo>
                  <a:pt x="880254" y="2462397"/>
                </a:lnTo>
                <a:lnTo>
                  <a:pt x="880858" y="2458470"/>
                </a:lnTo>
                <a:cubicBezTo>
                  <a:pt x="881618" y="2456311"/>
                  <a:pt x="882698" y="2454487"/>
                  <a:pt x="884098" y="2453001"/>
                </a:cubicBezTo>
                <a:cubicBezTo>
                  <a:pt x="885497" y="2451514"/>
                  <a:pt x="887180" y="2450385"/>
                  <a:pt x="889144" y="2449615"/>
                </a:cubicBezTo>
                <a:cubicBezTo>
                  <a:pt x="891108" y="2448844"/>
                  <a:pt x="893295" y="2448459"/>
                  <a:pt x="895704" y="2448459"/>
                </a:cubicBezTo>
                <a:cubicBezTo>
                  <a:pt x="896746" y="2448459"/>
                  <a:pt x="897771" y="2448524"/>
                  <a:pt x="898780" y="2448654"/>
                </a:cubicBezTo>
                <a:cubicBezTo>
                  <a:pt x="899790" y="2448785"/>
                  <a:pt x="900783" y="2448991"/>
                  <a:pt x="901759" y="2449273"/>
                </a:cubicBezTo>
                <a:close/>
                <a:moveTo>
                  <a:pt x="328929" y="2435534"/>
                </a:moveTo>
                <a:lnTo>
                  <a:pt x="334594" y="2435534"/>
                </a:lnTo>
                <a:lnTo>
                  <a:pt x="334594" y="2448199"/>
                </a:lnTo>
                <a:lnTo>
                  <a:pt x="334334" y="2454254"/>
                </a:lnTo>
                <a:cubicBezTo>
                  <a:pt x="335961" y="2452062"/>
                  <a:pt x="337703" y="2450516"/>
                  <a:pt x="339559" y="2449615"/>
                </a:cubicBezTo>
                <a:cubicBezTo>
                  <a:pt x="341414" y="2448714"/>
                  <a:pt x="343406" y="2448264"/>
                  <a:pt x="345533" y="2448264"/>
                </a:cubicBezTo>
                <a:cubicBezTo>
                  <a:pt x="347399" y="2448264"/>
                  <a:pt x="349038" y="2448654"/>
                  <a:pt x="350449" y="2449436"/>
                </a:cubicBezTo>
                <a:cubicBezTo>
                  <a:pt x="351859" y="2450217"/>
                  <a:pt x="353042" y="2451319"/>
                  <a:pt x="353997" y="2452740"/>
                </a:cubicBezTo>
                <a:cubicBezTo>
                  <a:pt x="354952" y="2454162"/>
                  <a:pt x="355669" y="2455877"/>
                  <a:pt x="356146" y="2457884"/>
                </a:cubicBezTo>
                <a:lnTo>
                  <a:pt x="356591" y="2462059"/>
                </a:lnTo>
                <a:lnTo>
                  <a:pt x="357097" y="2458730"/>
                </a:lnTo>
                <a:cubicBezTo>
                  <a:pt x="357759" y="2456679"/>
                  <a:pt x="358725" y="2454878"/>
                  <a:pt x="359995" y="2453326"/>
                </a:cubicBezTo>
                <a:cubicBezTo>
                  <a:pt x="361264" y="2451774"/>
                  <a:pt x="362822" y="2450543"/>
                  <a:pt x="364667" y="2449631"/>
                </a:cubicBezTo>
                <a:cubicBezTo>
                  <a:pt x="366511" y="2448719"/>
                  <a:pt x="368606" y="2448264"/>
                  <a:pt x="370950" y="2448264"/>
                </a:cubicBezTo>
                <a:cubicBezTo>
                  <a:pt x="373229" y="2448264"/>
                  <a:pt x="375247" y="2448622"/>
                  <a:pt x="377005" y="2449338"/>
                </a:cubicBezTo>
                <a:cubicBezTo>
                  <a:pt x="378763" y="2450054"/>
                  <a:pt x="380245" y="2451069"/>
                  <a:pt x="381449" y="2452382"/>
                </a:cubicBezTo>
                <a:cubicBezTo>
                  <a:pt x="382654" y="2453695"/>
                  <a:pt x="383565" y="2455291"/>
                  <a:pt x="384184" y="2457168"/>
                </a:cubicBezTo>
                <a:cubicBezTo>
                  <a:pt x="384803" y="2459045"/>
                  <a:pt x="385112" y="2461145"/>
                  <a:pt x="385112" y="2463467"/>
                </a:cubicBezTo>
                <a:cubicBezTo>
                  <a:pt x="385112" y="2464270"/>
                  <a:pt x="385101" y="2464943"/>
                  <a:pt x="385079" y="2465486"/>
                </a:cubicBezTo>
                <a:cubicBezTo>
                  <a:pt x="385058" y="2466029"/>
                  <a:pt x="385025" y="2466539"/>
                  <a:pt x="384982" y="2467016"/>
                </a:cubicBezTo>
                <a:lnTo>
                  <a:pt x="362029" y="2467016"/>
                </a:lnTo>
                <a:cubicBezTo>
                  <a:pt x="362029" y="2470358"/>
                  <a:pt x="362963" y="2472925"/>
                  <a:pt x="364829" y="2474715"/>
                </a:cubicBezTo>
                <a:cubicBezTo>
                  <a:pt x="366696" y="2476506"/>
                  <a:pt x="369387" y="2477401"/>
                  <a:pt x="372903" y="2477401"/>
                </a:cubicBezTo>
                <a:cubicBezTo>
                  <a:pt x="373858" y="2477401"/>
                  <a:pt x="374813" y="2477364"/>
                  <a:pt x="375768" y="2477287"/>
                </a:cubicBezTo>
                <a:cubicBezTo>
                  <a:pt x="376723" y="2477212"/>
                  <a:pt x="377645" y="2477108"/>
                  <a:pt x="378535" y="2476978"/>
                </a:cubicBezTo>
                <a:cubicBezTo>
                  <a:pt x="379425" y="2476848"/>
                  <a:pt x="380277" y="2476701"/>
                  <a:pt x="381091" y="2476539"/>
                </a:cubicBezTo>
                <a:cubicBezTo>
                  <a:pt x="381905" y="2476376"/>
                  <a:pt x="382659" y="2476197"/>
                  <a:pt x="383354" y="2476001"/>
                </a:cubicBezTo>
                <a:lnTo>
                  <a:pt x="383354" y="2480657"/>
                </a:lnTo>
                <a:cubicBezTo>
                  <a:pt x="381813" y="2481091"/>
                  <a:pt x="380071" y="2481444"/>
                  <a:pt x="378128" y="2481715"/>
                </a:cubicBezTo>
                <a:cubicBezTo>
                  <a:pt x="376186" y="2481987"/>
                  <a:pt x="374173" y="2482122"/>
                  <a:pt x="372089" y="2482122"/>
                </a:cubicBezTo>
                <a:cubicBezTo>
                  <a:pt x="369289" y="2482122"/>
                  <a:pt x="366880" y="2481742"/>
                  <a:pt x="364862" y="2480983"/>
                </a:cubicBezTo>
                <a:cubicBezTo>
                  <a:pt x="362843" y="2480223"/>
                  <a:pt x="361188" y="2479122"/>
                  <a:pt x="359897" y="2477678"/>
                </a:cubicBezTo>
                <a:cubicBezTo>
                  <a:pt x="358606" y="2476235"/>
                  <a:pt x="357651" y="2474466"/>
                  <a:pt x="357032" y="2472371"/>
                </a:cubicBezTo>
                <a:lnTo>
                  <a:pt x="356405" y="2467567"/>
                </a:lnTo>
                <a:lnTo>
                  <a:pt x="355739" y="2471883"/>
                </a:lnTo>
                <a:cubicBezTo>
                  <a:pt x="354990" y="2474021"/>
                  <a:pt x="353927" y="2475833"/>
                  <a:pt x="352549" y="2477320"/>
                </a:cubicBezTo>
                <a:cubicBezTo>
                  <a:pt x="351171" y="2478807"/>
                  <a:pt x="349494" y="2479946"/>
                  <a:pt x="347519" y="2480738"/>
                </a:cubicBezTo>
                <a:cubicBezTo>
                  <a:pt x="345544" y="2481531"/>
                  <a:pt x="343319" y="2481927"/>
                  <a:pt x="340845" y="2481927"/>
                </a:cubicBezTo>
                <a:cubicBezTo>
                  <a:pt x="338913" y="2481927"/>
                  <a:pt x="336938" y="2481742"/>
                  <a:pt x="334920" y="2481373"/>
                </a:cubicBezTo>
                <a:cubicBezTo>
                  <a:pt x="332901" y="2481004"/>
                  <a:pt x="330904" y="2480418"/>
                  <a:pt x="328929" y="2479615"/>
                </a:cubicBezTo>
                <a:close/>
                <a:moveTo>
                  <a:pt x="149419" y="2435534"/>
                </a:moveTo>
                <a:lnTo>
                  <a:pt x="164818" y="2435534"/>
                </a:lnTo>
                <a:lnTo>
                  <a:pt x="164818" y="2476815"/>
                </a:lnTo>
                <a:lnTo>
                  <a:pt x="174552" y="2476815"/>
                </a:lnTo>
                <a:lnTo>
                  <a:pt x="174552" y="2481536"/>
                </a:lnTo>
                <a:lnTo>
                  <a:pt x="148345" y="2481536"/>
                </a:lnTo>
                <a:lnTo>
                  <a:pt x="148345" y="2476815"/>
                </a:lnTo>
                <a:lnTo>
                  <a:pt x="159088" y="2476815"/>
                </a:lnTo>
                <a:lnTo>
                  <a:pt x="159088" y="2440190"/>
                </a:lnTo>
                <a:lnTo>
                  <a:pt x="149419" y="2440190"/>
                </a:lnTo>
                <a:close/>
                <a:moveTo>
                  <a:pt x="684949" y="2435143"/>
                </a:moveTo>
                <a:cubicBezTo>
                  <a:pt x="685579" y="2435143"/>
                  <a:pt x="686165" y="2435257"/>
                  <a:pt x="686707" y="2435485"/>
                </a:cubicBezTo>
                <a:cubicBezTo>
                  <a:pt x="687250" y="2435713"/>
                  <a:pt x="687722" y="2436034"/>
                  <a:pt x="688123" y="2436446"/>
                </a:cubicBezTo>
                <a:cubicBezTo>
                  <a:pt x="688525" y="2436858"/>
                  <a:pt x="688840" y="2437330"/>
                  <a:pt x="689068" y="2437862"/>
                </a:cubicBezTo>
                <a:cubicBezTo>
                  <a:pt x="689296" y="2438394"/>
                  <a:pt x="689409" y="2438974"/>
                  <a:pt x="689409" y="2439604"/>
                </a:cubicBezTo>
                <a:cubicBezTo>
                  <a:pt x="689409" y="2440211"/>
                  <a:pt x="689296" y="2440787"/>
                  <a:pt x="689068" y="2441329"/>
                </a:cubicBezTo>
                <a:cubicBezTo>
                  <a:pt x="688840" y="2441872"/>
                  <a:pt x="688525" y="2442349"/>
                  <a:pt x="688123" y="2442762"/>
                </a:cubicBezTo>
                <a:cubicBezTo>
                  <a:pt x="687722" y="2443174"/>
                  <a:pt x="687250" y="2443494"/>
                  <a:pt x="686707" y="2443722"/>
                </a:cubicBezTo>
                <a:cubicBezTo>
                  <a:pt x="686165" y="2443950"/>
                  <a:pt x="685579" y="2444064"/>
                  <a:pt x="684949" y="2444064"/>
                </a:cubicBezTo>
                <a:cubicBezTo>
                  <a:pt x="684320" y="2444064"/>
                  <a:pt x="683734" y="2443950"/>
                  <a:pt x="683191" y="2443722"/>
                </a:cubicBezTo>
                <a:cubicBezTo>
                  <a:pt x="682649" y="2443494"/>
                  <a:pt x="682177" y="2443174"/>
                  <a:pt x="681775" y="2442762"/>
                </a:cubicBezTo>
                <a:cubicBezTo>
                  <a:pt x="681374" y="2442349"/>
                  <a:pt x="681059" y="2441872"/>
                  <a:pt x="680831" y="2441329"/>
                </a:cubicBezTo>
                <a:cubicBezTo>
                  <a:pt x="680603" y="2440787"/>
                  <a:pt x="680489" y="2440211"/>
                  <a:pt x="680489" y="2439604"/>
                </a:cubicBezTo>
                <a:cubicBezTo>
                  <a:pt x="680489" y="2438974"/>
                  <a:pt x="680603" y="2438394"/>
                  <a:pt x="680831" y="2437862"/>
                </a:cubicBezTo>
                <a:cubicBezTo>
                  <a:pt x="681059" y="2437330"/>
                  <a:pt x="681374" y="2436858"/>
                  <a:pt x="681775" y="2436446"/>
                </a:cubicBezTo>
                <a:cubicBezTo>
                  <a:pt x="682177" y="2436034"/>
                  <a:pt x="682649" y="2435713"/>
                  <a:pt x="683191" y="2435485"/>
                </a:cubicBezTo>
                <a:cubicBezTo>
                  <a:pt x="683734" y="2435257"/>
                  <a:pt x="684320" y="2435143"/>
                  <a:pt x="684949" y="2435143"/>
                </a:cubicBezTo>
                <a:close/>
                <a:moveTo>
                  <a:pt x="521899" y="2435143"/>
                </a:moveTo>
                <a:cubicBezTo>
                  <a:pt x="524156" y="2435143"/>
                  <a:pt x="526652" y="2435404"/>
                  <a:pt x="529387" y="2435925"/>
                </a:cubicBezTo>
                <a:lnTo>
                  <a:pt x="529387" y="2440808"/>
                </a:lnTo>
                <a:cubicBezTo>
                  <a:pt x="526413" y="2440179"/>
                  <a:pt x="523852" y="2439864"/>
                  <a:pt x="521703" y="2439864"/>
                </a:cubicBezTo>
                <a:cubicBezTo>
                  <a:pt x="516603" y="2439864"/>
                  <a:pt x="514053" y="2442534"/>
                  <a:pt x="514053" y="2447873"/>
                </a:cubicBezTo>
                <a:lnTo>
                  <a:pt x="514053" y="2453603"/>
                </a:lnTo>
                <a:lnTo>
                  <a:pt x="528377" y="2453603"/>
                </a:lnTo>
                <a:lnTo>
                  <a:pt x="528377" y="2458323"/>
                </a:lnTo>
                <a:lnTo>
                  <a:pt x="514053" y="2458323"/>
                </a:lnTo>
                <a:lnTo>
                  <a:pt x="514053" y="2481536"/>
                </a:lnTo>
                <a:lnTo>
                  <a:pt x="508290" y="2481536"/>
                </a:lnTo>
                <a:lnTo>
                  <a:pt x="508290" y="2458323"/>
                </a:lnTo>
                <a:lnTo>
                  <a:pt x="497775" y="2458323"/>
                </a:lnTo>
                <a:lnTo>
                  <a:pt x="497775" y="2453603"/>
                </a:lnTo>
                <a:lnTo>
                  <a:pt x="508290" y="2453603"/>
                </a:lnTo>
                <a:lnTo>
                  <a:pt x="508290" y="2448199"/>
                </a:lnTo>
                <a:cubicBezTo>
                  <a:pt x="508290" y="2439495"/>
                  <a:pt x="512826" y="2435143"/>
                  <a:pt x="521899" y="2435143"/>
                </a:cubicBezTo>
                <a:close/>
                <a:moveTo>
                  <a:pt x="298285" y="2404457"/>
                </a:moveTo>
                <a:cubicBezTo>
                  <a:pt x="297568" y="2404935"/>
                  <a:pt x="296977" y="2405401"/>
                  <a:pt x="296510" y="2405857"/>
                </a:cubicBezTo>
                <a:cubicBezTo>
                  <a:pt x="296044" y="2406313"/>
                  <a:pt x="295680" y="2406774"/>
                  <a:pt x="295420" y="2407241"/>
                </a:cubicBezTo>
                <a:cubicBezTo>
                  <a:pt x="295159" y="2407707"/>
                  <a:pt x="294975" y="2408174"/>
                  <a:pt x="294866" y="2408640"/>
                </a:cubicBezTo>
                <a:cubicBezTo>
                  <a:pt x="294758" y="2409107"/>
                  <a:pt x="294703" y="2409579"/>
                  <a:pt x="294703" y="2410057"/>
                </a:cubicBezTo>
                <a:cubicBezTo>
                  <a:pt x="294703" y="2411598"/>
                  <a:pt x="295506" y="2412721"/>
                  <a:pt x="297113" y="2413426"/>
                </a:cubicBezTo>
                <a:cubicBezTo>
                  <a:pt x="298719" y="2414132"/>
                  <a:pt x="300954" y="2414484"/>
                  <a:pt x="303819" y="2414484"/>
                </a:cubicBezTo>
                <a:cubicBezTo>
                  <a:pt x="305621" y="2414484"/>
                  <a:pt x="307134" y="2414322"/>
                  <a:pt x="308361" y="2413996"/>
                </a:cubicBezTo>
                <a:cubicBezTo>
                  <a:pt x="309587" y="2413670"/>
                  <a:pt x="310574" y="2413242"/>
                  <a:pt x="311323" y="2412710"/>
                </a:cubicBezTo>
                <a:cubicBezTo>
                  <a:pt x="312072" y="2412178"/>
                  <a:pt x="312609" y="2411571"/>
                  <a:pt x="312935" y="2410887"/>
                </a:cubicBezTo>
                <a:cubicBezTo>
                  <a:pt x="313260" y="2410203"/>
                  <a:pt x="313423" y="2409503"/>
                  <a:pt x="313423" y="2408787"/>
                </a:cubicBezTo>
                <a:cubicBezTo>
                  <a:pt x="313423" y="2407463"/>
                  <a:pt x="312881" y="2406487"/>
                  <a:pt x="311795" y="2405857"/>
                </a:cubicBezTo>
                <a:cubicBezTo>
                  <a:pt x="310710" y="2405228"/>
                  <a:pt x="309050" y="2404859"/>
                  <a:pt x="306814" y="2404750"/>
                </a:cubicBezTo>
                <a:close/>
                <a:moveTo>
                  <a:pt x="1389799" y="2395927"/>
                </a:moveTo>
                <a:cubicBezTo>
                  <a:pt x="1390472" y="2395927"/>
                  <a:pt x="1391112" y="2396063"/>
                  <a:pt x="1391720" y="2396334"/>
                </a:cubicBezTo>
                <a:cubicBezTo>
                  <a:pt x="1392328" y="2396606"/>
                  <a:pt x="1392860" y="2396969"/>
                  <a:pt x="1393315" y="2397425"/>
                </a:cubicBezTo>
                <a:cubicBezTo>
                  <a:pt x="1393771" y="2397881"/>
                  <a:pt x="1394135" y="2398413"/>
                  <a:pt x="1394406" y="2399020"/>
                </a:cubicBezTo>
                <a:cubicBezTo>
                  <a:pt x="1394677" y="2399628"/>
                  <a:pt x="1394813" y="2400268"/>
                  <a:pt x="1394813" y="2400941"/>
                </a:cubicBezTo>
                <a:cubicBezTo>
                  <a:pt x="1394813" y="2401636"/>
                  <a:pt x="1394677" y="2402281"/>
                  <a:pt x="1394406" y="2402878"/>
                </a:cubicBezTo>
                <a:cubicBezTo>
                  <a:pt x="1394135" y="2403475"/>
                  <a:pt x="1393771" y="2404001"/>
                  <a:pt x="1393315" y="2404457"/>
                </a:cubicBezTo>
                <a:cubicBezTo>
                  <a:pt x="1392860" y="2404913"/>
                  <a:pt x="1392328" y="2405271"/>
                  <a:pt x="1391720" y="2405531"/>
                </a:cubicBezTo>
                <a:cubicBezTo>
                  <a:pt x="1391112" y="2405792"/>
                  <a:pt x="1390472" y="2405922"/>
                  <a:pt x="1389799" y="2405922"/>
                </a:cubicBezTo>
                <a:cubicBezTo>
                  <a:pt x="1389105" y="2405922"/>
                  <a:pt x="1388459" y="2405792"/>
                  <a:pt x="1387862" y="2405531"/>
                </a:cubicBezTo>
                <a:cubicBezTo>
                  <a:pt x="1387265" y="2405271"/>
                  <a:pt x="1386739" y="2404913"/>
                  <a:pt x="1386283" y="2404457"/>
                </a:cubicBezTo>
                <a:cubicBezTo>
                  <a:pt x="1385827" y="2404001"/>
                  <a:pt x="1385469" y="2403475"/>
                  <a:pt x="1385209" y="2402878"/>
                </a:cubicBezTo>
                <a:cubicBezTo>
                  <a:pt x="1384948" y="2402281"/>
                  <a:pt x="1384818" y="2401636"/>
                  <a:pt x="1384818" y="2400941"/>
                </a:cubicBezTo>
                <a:cubicBezTo>
                  <a:pt x="1384818" y="2400268"/>
                  <a:pt x="1384948" y="2399628"/>
                  <a:pt x="1385209" y="2399020"/>
                </a:cubicBezTo>
                <a:cubicBezTo>
                  <a:pt x="1385469" y="2398413"/>
                  <a:pt x="1385827" y="2397881"/>
                  <a:pt x="1386283" y="2397425"/>
                </a:cubicBezTo>
                <a:cubicBezTo>
                  <a:pt x="1386739" y="2396969"/>
                  <a:pt x="1387265" y="2396606"/>
                  <a:pt x="1387862" y="2396334"/>
                </a:cubicBezTo>
                <a:cubicBezTo>
                  <a:pt x="1388459" y="2396063"/>
                  <a:pt x="1389105" y="2395927"/>
                  <a:pt x="1389799" y="2395927"/>
                </a:cubicBezTo>
                <a:close/>
                <a:moveTo>
                  <a:pt x="1037114" y="2395081"/>
                </a:moveTo>
                <a:cubicBezTo>
                  <a:pt x="1037852" y="2395081"/>
                  <a:pt x="1038552" y="2395222"/>
                  <a:pt x="1039214" y="2395504"/>
                </a:cubicBezTo>
                <a:cubicBezTo>
                  <a:pt x="1039876" y="2395786"/>
                  <a:pt x="1040451" y="2396177"/>
                  <a:pt x="1040939" y="2396676"/>
                </a:cubicBezTo>
                <a:cubicBezTo>
                  <a:pt x="1041427" y="2397175"/>
                  <a:pt x="1041813" y="2397756"/>
                  <a:pt x="1042095" y="2398418"/>
                </a:cubicBezTo>
                <a:cubicBezTo>
                  <a:pt x="1042377" y="2399080"/>
                  <a:pt x="1042518" y="2399791"/>
                  <a:pt x="1042518" y="2400550"/>
                </a:cubicBezTo>
                <a:cubicBezTo>
                  <a:pt x="1042518" y="2401288"/>
                  <a:pt x="1042377" y="2401983"/>
                  <a:pt x="1042095" y="2402634"/>
                </a:cubicBezTo>
                <a:cubicBezTo>
                  <a:pt x="1041813" y="2403285"/>
                  <a:pt x="1041427" y="2403855"/>
                  <a:pt x="1040939" y="2404343"/>
                </a:cubicBezTo>
                <a:cubicBezTo>
                  <a:pt x="1040451" y="2404831"/>
                  <a:pt x="1039876" y="2405217"/>
                  <a:pt x="1039214" y="2405499"/>
                </a:cubicBezTo>
                <a:cubicBezTo>
                  <a:pt x="1038552" y="2405781"/>
                  <a:pt x="1037852" y="2405922"/>
                  <a:pt x="1037114" y="2405922"/>
                </a:cubicBezTo>
                <a:cubicBezTo>
                  <a:pt x="1036354" y="2405922"/>
                  <a:pt x="1035649" y="2405781"/>
                  <a:pt x="1034998" y="2405499"/>
                </a:cubicBezTo>
                <a:cubicBezTo>
                  <a:pt x="1034346" y="2405217"/>
                  <a:pt x="1033777" y="2404831"/>
                  <a:pt x="1033288" y="2404343"/>
                </a:cubicBezTo>
                <a:cubicBezTo>
                  <a:pt x="1032800" y="2403855"/>
                  <a:pt x="1032415" y="2403285"/>
                  <a:pt x="1032133" y="2402634"/>
                </a:cubicBezTo>
                <a:cubicBezTo>
                  <a:pt x="1031851" y="2401983"/>
                  <a:pt x="1031709" y="2401288"/>
                  <a:pt x="1031709" y="2400550"/>
                </a:cubicBezTo>
                <a:cubicBezTo>
                  <a:pt x="1031709" y="2399791"/>
                  <a:pt x="1031851" y="2399080"/>
                  <a:pt x="1032133" y="2398418"/>
                </a:cubicBezTo>
                <a:cubicBezTo>
                  <a:pt x="1032415" y="2397756"/>
                  <a:pt x="1032800" y="2397175"/>
                  <a:pt x="1033288" y="2396676"/>
                </a:cubicBezTo>
                <a:cubicBezTo>
                  <a:pt x="1033777" y="2396177"/>
                  <a:pt x="1034346" y="2395786"/>
                  <a:pt x="1034998" y="2395504"/>
                </a:cubicBezTo>
                <a:cubicBezTo>
                  <a:pt x="1035649" y="2395222"/>
                  <a:pt x="1036354" y="2395081"/>
                  <a:pt x="1037114" y="2395081"/>
                </a:cubicBezTo>
                <a:close/>
                <a:moveTo>
                  <a:pt x="552413" y="2376947"/>
                </a:moveTo>
                <a:cubicBezTo>
                  <a:pt x="549331" y="2376947"/>
                  <a:pt x="546928" y="2377946"/>
                  <a:pt x="545202" y="2379942"/>
                </a:cubicBezTo>
                <a:cubicBezTo>
                  <a:pt x="543476" y="2381939"/>
                  <a:pt x="542614" y="2385065"/>
                  <a:pt x="542614" y="2389318"/>
                </a:cubicBezTo>
                <a:cubicBezTo>
                  <a:pt x="542614" y="2393269"/>
                  <a:pt x="543194" y="2396215"/>
                  <a:pt x="544356" y="2398157"/>
                </a:cubicBezTo>
                <a:cubicBezTo>
                  <a:pt x="545517" y="2400100"/>
                  <a:pt x="547161" y="2401071"/>
                  <a:pt x="549288" y="2401071"/>
                </a:cubicBezTo>
                <a:cubicBezTo>
                  <a:pt x="550720" y="2401071"/>
                  <a:pt x="552234" y="2400431"/>
                  <a:pt x="553830" y="2399150"/>
                </a:cubicBezTo>
                <a:cubicBezTo>
                  <a:pt x="555425" y="2397870"/>
                  <a:pt x="557101" y="2395971"/>
                  <a:pt x="558859" y="2393453"/>
                </a:cubicBezTo>
                <a:lnTo>
                  <a:pt x="558859" y="2378282"/>
                </a:lnTo>
                <a:cubicBezTo>
                  <a:pt x="557926" y="2377848"/>
                  <a:pt x="556895" y="2377517"/>
                  <a:pt x="555767" y="2377289"/>
                </a:cubicBezTo>
                <a:cubicBezTo>
                  <a:pt x="554638" y="2377061"/>
                  <a:pt x="553520" y="2376947"/>
                  <a:pt x="552413" y="2376947"/>
                </a:cubicBezTo>
                <a:close/>
                <a:moveTo>
                  <a:pt x="1142149" y="2376882"/>
                </a:moveTo>
                <a:cubicBezTo>
                  <a:pt x="1140456" y="2376882"/>
                  <a:pt x="1139008" y="2377213"/>
                  <a:pt x="1137803" y="2377875"/>
                </a:cubicBezTo>
                <a:cubicBezTo>
                  <a:pt x="1136598" y="2378537"/>
                  <a:pt x="1135611" y="2379421"/>
                  <a:pt x="1134840" y="2380528"/>
                </a:cubicBezTo>
                <a:cubicBezTo>
                  <a:pt x="1134070" y="2381635"/>
                  <a:pt x="1133506" y="2382921"/>
                  <a:pt x="1133147" y="2384386"/>
                </a:cubicBezTo>
                <a:cubicBezTo>
                  <a:pt x="1132789" y="2385851"/>
                  <a:pt x="1132610" y="2387387"/>
                  <a:pt x="1132610" y="2388993"/>
                </a:cubicBezTo>
                <a:cubicBezTo>
                  <a:pt x="1132610" y="2391011"/>
                  <a:pt x="1132833" y="2392780"/>
                  <a:pt x="1133278" y="2394299"/>
                </a:cubicBezTo>
                <a:cubicBezTo>
                  <a:pt x="1133723" y="2395819"/>
                  <a:pt x="1134357" y="2397083"/>
                  <a:pt x="1135182" y="2398092"/>
                </a:cubicBezTo>
                <a:cubicBezTo>
                  <a:pt x="1136007" y="2399102"/>
                  <a:pt x="1137005" y="2399861"/>
                  <a:pt x="1138177" y="2400371"/>
                </a:cubicBezTo>
                <a:cubicBezTo>
                  <a:pt x="1139349" y="2400881"/>
                  <a:pt x="1140673" y="2401136"/>
                  <a:pt x="1142149" y="2401136"/>
                </a:cubicBezTo>
                <a:cubicBezTo>
                  <a:pt x="1143842" y="2401136"/>
                  <a:pt x="1145291" y="2400805"/>
                  <a:pt x="1146495" y="2400143"/>
                </a:cubicBezTo>
                <a:cubicBezTo>
                  <a:pt x="1147700" y="2399481"/>
                  <a:pt x="1148687" y="2398597"/>
                  <a:pt x="1149458" y="2397490"/>
                </a:cubicBezTo>
                <a:cubicBezTo>
                  <a:pt x="1150229" y="2396383"/>
                  <a:pt x="1150793" y="2395097"/>
                  <a:pt x="1151151" y="2393632"/>
                </a:cubicBezTo>
                <a:cubicBezTo>
                  <a:pt x="1151509" y="2392167"/>
                  <a:pt x="1151688" y="2390621"/>
                  <a:pt x="1151688" y="2388993"/>
                </a:cubicBezTo>
                <a:cubicBezTo>
                  <a:pt x="1151688" y="2386974"/>
                  <a:pt x="1151466" y="2385211"/>
                  <a:pt x="1151021" y="2383702"/>
                </a:cubicBezTo>
                <a:cubicBezTo>
                  <a:pt x="1150576" y="2382194"/>
                  <a:pt x="1149941" y="2380935"/>
                  <a:pt x="1149116" y="2379926"/>
                </a:cubicBezTo>
                <a:cubicBezTo>
                  <a:pt x="1148291" y="2378917"/>
                  <a:pt x="1147288" y="2378157"/>
                  <a:pt x="1146105" y="2377647"/>
                </a:cubicBezTo>
                <a:cubicBezTo>
                  <a:pt x="1144922" y="2377137"/>
                  <a:pt x="1143603" y="2376882"/>
                  <a:pt x="1142149" y="2376882"/>
                </a:cubicBezTo>
                <a:close/>
                <a:moveTo>
                  <a:pt x="56299" y="2376882"/>
                </a:moveTo>
                <a:cubicBezTo>
                  <a:pt x="54606" y="2376882"/>
                  <a:pt x="53158" y="2377213"/>
                  <a:pt x="51953" y="2377875"/>
                </a:cubicBezTo>
                <a:cubicBezTo>
                  <a:pt x="50748" y="2378537"/>
                  <a:pt x="49761" y="2379421"/>
                  <a:pt x="48990" y="2380528"/>
                </a:cubicBezTo>
                <a:cubicBezTo>
                  <a:pt x="48220" y="2381635"/>
                  <a:pt x="47656" y="2382921"/>
                  <a:pt x="47297" y="2384386"/>
                </a:cubicBezTo>
                <a:cubicBezTo>
                  <a:pt x="46939" y="2385851"/>
                  <a:pt x="46760" y="2387387"/>
                  <a:pt x="46760" y="2388993"/>
                </a:cubicBezTo>
                <a:cubicBezTo>
                  <a:pt x="46760" y="2391011"/>
                  <a:pt x="46983" y="2392780"/>
                  <a:pt x="47428" y="2394299"/>
                </a:cubicBezTo>
                <a:cubicBezTo>
                  <a:pt x="47873" y="2395819"/>
                  <a:pt x="48508" y="2397083"/>
                  <a:pt x="49332" y="2398092"/>
                </a:cubicBezTo>
                <a:cubicBezTo>
                  <a:pt x="50157" y="2399102"/>
                  <a:pt x="51155" y="2399861"/>
                  <a:pt x="52327" y="2400371"/>
                </a:cubicBezTo>
                <a:cubicBezTo>
                  <a:pt x="53499" y="2400881"/>
                  <a:pt x="54823" y="2401136"/>
                  <a:pt x="56299" y="2401136"/>
                </a:cubicBezTo>
                <a:cubicBezTo>
                  <a:pt x="57992" y="2401136"/>
                  <a:pt x="59441" y="2400805"/>
                  <a:pt x="60646" y="2400143"/>
                </a:cubicBezTo>
                <a:cubicBezTo>
                  <a:pt x="61850" y="2399481"/>
                  <a:pt x="62838" y="2398597"/>
                  <a:pt x="63608" y="2397490"/>
                </a:cubicBezTo>
                <a:cubicBezTo>
                  <a:pt x="64379" y="2396383"/>
                  <a:pt x="64943" y="2395097"/>
                  <a:pt x="65301" y="2393632"/>
                </a:cubicBezTo>
                <a:cubicBezTo>
                  <a:pt x="65659" y="2392167"/>
                  <a:pt x="65838" y="2390621"/>
                  <a:pt x="65838" y="2388993"/>
                </a:cubicBezTo>
                <a:cubicBezTo>
                  <a:pt x="65838" y="2386974"/>
                  <a:pt x="65616" y="2385211"/>
                  <a:pt x="65171" y="2383702"/>
                </a:cubicBezTo>
                <a:cubicBezTo>
                  <a:pt x="64726" y="2382194"/>
                  <a:pt x="64091" y="2380935"/>
                  <a:pt x="63266" y="2379926"/>
                </a:cubicBezTo>
                <a:cubicBezTo>
                  <a:pt x="62442" y="2378917"/>
                  <a:pt x="61438" y="2378157"/>
                  <a:pt x="60255" y="2377647"/>
                </a:cubicBezTo>
                <a:cubicBezTo>
                  <a:pt x="59072" y="2377137"/>
                  <a:pt x="57753" y="2376882"/>
                  <a:pt x="56299" y="2376882"/>
                </a:cubicBezTo>
                <a:close/>
                <a:moveTo>
                  <a:pt x="1208889" y="2376589"/>
                </a:moveTo>
                <a:cubicBezTo>
                  <a:pt x="1207652" y="2376589"/>
                  <a:pt x="1206524" y="2376828"/>
                  <a:pt x="1205504" y="2377305"/>
                </a:cubicBezTo>
                <a:cubicBezTo>
                  <a:pt x="1204483" y="2377783"/>
                  <a:pt x="1203604" y="2378456"/>
                  <a:pt x="1202866" y="2379324"/>
                </a:cubicBezTo>
                <a:cubicBezTo>
                  <a:pt x="1202128" y="2380192"/>
                  <a:pt x="1201532" y="2381234"/>
                  <a:pt x="1201076" y="2382449"/>
                </a:cubicBezTo>
                <a:cubicBezTo>
                  <a:pt x="1200620" y="2383665"/>
                  <a:pt x="1200338" y="2384999"/>
                  <a:pt x="1200229" y="2386453"/>
                </a:cubicBezTo>
                <a:lnTo>
                  <a:pt x="1217419" y="2386453"/>
                </a:lnTo>
                <a:cubicBezTo>
                  <a:pt x="1217484" y="2384999"/>
                  <a:pt x="1217343" y="2383670"/>
                  <a:pt x="1216996" y="2382465"/>
                </a:cubicBezTo>
                <a:cubicBezTo>
                  <a:pt x="1216648" y="2381261"/>
                  <a:pt x="1216111" y="2380224"/>
                  <a:pt x="1215384" y="2379356"/>
                </a:cubicBezTo>
                <a:cubicBezTo>
                  <a:pt x="1214657" y="2378488"/>
                  <a:pt x="1213751" y="2377810"/>
                  <a:pt x="1212666" y="2377322"/>
                </a:cubicBezTo>
                <a:cubicBezTo>
                  <a:pt x="1211581" y="2376833"/>
                  <a:pt x="1210322" y="2376589"/>
                  <a:pt x="1208889" y="2376589"/>
                </a:cubicBezTo>
                <a:close/>
                <a:moveTo>
                  <a:pt x="761214" y="2376589"/>
                </a:moveTo>
                <a:cubicBezTo>
                  <a:pt x="759977" y="2376589"/>
                  <a:pt x="758849" y="2376828"/>
                  <a:pt x="757829" y="2377305"/>
                </a:cubicBezTo>
                <a:cubicBezTo>
                  <a:pt x="756809" y="2377783"/>
                  <a:pt x="755929" y="2378456"/>
                  <a:pt x="755192" y="2379324"/>
                </a:cubicBezTo>
                <a:cubicBezTo>
                  <a:pt x="754454" y="2380192"/>
                  <a:pt x="753857" y="2381234"/>
                  <a:pt x="753401" y="2382449"/>
                </a:cubicBezTo>
                <a:cubicBezTo>
                  <a:pt x="752945" y="2383665"/>
                  <a:pt x="752663" y="2384999"/>
                  <a:pt x="752554" y="2386453"/>
                </a:cubicBezTo>
                <a:lnTo>
                  <a:pt x="769744" y="2386453"/>
                </a:lnTo>
                <a:cubicBezTo>
                  <a:pt x="769809" y="2384999"/>
                  <a:pt x="769668" y="2383670"/>
                  <a:pt x="769321" y="2382465"/>
                </a:cubicBezTo>
                <a:cubicBezTo>
                  <a:pt x="768974" y="2381261"/>
                  <a:pt x="768436" y="2380224"/>
                  <a:pt x="767709" y="2379356"/>
                </a:cubicBezTo>
                <a:cubicBezTo>
                  <a:pt x="766982" y="2378488"/>
                  <a:pt x="766076" y="2377810"/>
                  <a:pt x="764991" y="2377322"/>
                </a:cubicBezTo>
                <a:cubicBezTo>
                  <a:pt x="763906" y="2376833"/>
                  <a:pt x="762647" y="2376589"/>
                  <a:pt x="761214" y="2376589"/>
                </a:cubicBezTo>
                <a:close/>
                <a:moveTo>
                  <a:pt x="513565" y="2376589"/>
                </a:moveTo>
                <a:cubicBezTo>
                  <a:pt x="512327" y="2376589"/>
                  <a:pt x="511199" y="2376828"/>
                  <a:pt x="510179" y="2377305"/>
                </a:cubicBezTo>
                <a:cubicBezTo>
                  <a:pt x="509158" y="2377783"/>
                  <a:pt x="508279" y="2378456"/>
                  <a:pt x="507542" y="2379324"/>
                </a:cubicBezTo>
                <a:cubicBezTo>
                  <a:pt x="506804" y="2380192"/>
                  <a:pt x="506207" y="2381234"/>
                  <a:pt x="505751" y="2382449"/>
                </a:cubicBezTo>
                <a:cubicBezTo>
                  <a:pt x="505295" y="2383665"/>
                  <a:pt x="505013" y="2384999"/>
                  <a:pt x="504905" y="2386453"/>
                </a:cubicBezTo>
                <a:lnTo>
                  <a:pt x="522094" y="2386453"/>
                </a:lnTo>
                <a:cubicBezTo>
                  <a:pt x="522159" y="2384999"/>
                  <a:pt x="522018" y="2383670"/>
                  <a:pt x="521671" y="2382465"/>
                </a:cubicBezTo>
                <a:cubicBezTo>
                  <a:pt x="521324" y="2381261"/>
                  <a:pt x="520787" y="2380224"/>
                  <a:pt x="520059" y="2379356"/>
                </a:cubicBezTo>
                <a:cubicBezTo>
                  <a:pt x="519332" y="2378488"/>
                  <a:pt x="518426" y="2377810"/>
                  <a:pt x="517341" y="2377322"/>
                </a:cubicBezTo>
                <a:cubicBezTo>
                  <a:pt x="516256" y="2376833"/>
                  <a:pt x="514997" y="2376589"/>
                  <a:pt x="513565" y="2376589"/>
                </a:cubicBezTo>
                <a:close/>
                <a:moveTo>
                  <a:pt x="446889" y="2376589"/>
                </a:moveTo>
                <a:cubicBezTo>
                  <a:pt x="445652" y="2376589"/>
                  <a:pt x="444524" y="2376828"/>
                  <a:pt x="443504" y="2377305"/>
                </a:cubicBezTo>
                <a:cubicBezTo>
                  <a:pt x="442484" y="2377783"/>
                  <a:pt x="441604" y="2378456"/>
                  <a:pt x="440867" y="2379324"/>
                </a:cubicBezTo>
                <a:cubicBezTo>
                  <a:pt x="440129" y="2380192"/>
                  <a:pt x="439532" y="2381234"/>
                  <a:pt x="439076" y="2382449"/>
                </a:cubicBezTo>
                <a:cubicBezTo>
                  <a:pt x="438620" y="2383665"/>
                  <a:pt x="438338" y="2384999"/>
                  <a:pt x="438230" y="2386453"/>
                </a:cubicBezTo>
                <a:lnTo>
                  <a:pt x="455419" y="2386453"/>
                </a:lnTo>
                <a:cubicBezTo>
                  <a:pt x="455484" y="2384999"/>
                  <a:pt x="455343" y="2383670"/>
                  <a:pt x="454996" y="2382465"/>
                </a:cubicBezTo>
                <a:cubicBezTo>
                  <a:pt x="454649" y="2381261"/>
                  <a:pt x="454112" y="2380224"/>
                  <a:pt x="453384" y="2379356"/>
                </a:cubicBezTo>
                <a:cubicBezTo>
                  <a:pt x="452657" y="2378488"/>
                  <a:pt x="451751" y="2377810"/>
                  <a:pt x="450666" y="2377322"/>
                </a:cubicBezTo>
                <a:cubicBezTo>
                  <a:pt x="449581" y="2376833"/>
                  <a:pt x="448322" y="2376589"/>
                  <a:pt x="446889" y="2376589"/>
                </a:cubicBezTo>
                <a:close/>
                <a:moveTo>
                  <a:pt x="265914" y="2376589"/>
                </a:moveTo>
                <a:cubicBezTo>
                  <a:pt x="264677" y="2376589"/>
                  <a:pt x="263549" y="2376828"/>
                  <a:pt x="262529" y="2377305"/>
                </a:cubicBezTo>
                <a:cubicBezTo>
                  <a:pt x="261508" y="2377783"/>
                  <a:pt x="260629" y="2378456"/>
                  <a:pt x="259892" y="2379324"/>
                </a:cubicBezTo>
                <a:cubicBezTo>
                  <a:pt x="259154" y="2380192"/>
                  <a:pt x="258557" y="2381234"/>
                  <a:pt x="258101" y="2382449"/>
                </a:cubicBezTo>
                <a:cubicBezTo>
                  <a:pt x="257645" y="2383665"/>
                  <a:pt x="257363" y="2384999"/>
                  <a:pt x="257254" y="2386453"/>
                </a:cubicBezTo>
                <a:lnTo>
                  <a:pt x="274444" y="2386453"/>
                </a:lnTo>
                <a:cubicBezTo>
                  <a:pt x="274509" y="2384999"/>
                  <a:pt x="274368" y="2383670"/>
                  <a:pt x="274021" y="2382465"/>
                </a:cubicBezTo>
                <a:cubicBezTo>
                  <a:pt x="273674" y="2381261"/>
                  <a:pt x="273137" y="2380224"/>
                  <a:pt x="272409" y="2379356"/>
                </a:cubicBezTo>
                <a:cubicBezTo>
                  <a:pt x="271682" y="2378488"/>
                  <a:pt x="270776" y="2377810"/>
                  <a:pt x="269691" y="2377322"/>
                </a:cubicBezTo>
                <a:cubicBezTo>
                  <a:pt x="268606" y="2376833"/>
                  <a:pt x="267347" y="2376589"/>
                  <a:pt x="265914" y="2376589"/>
                </a:cubicBezTo>
                <a:close/>
                <a:moveTo>
                  <a:pt x="132564" y="2376589"/>
                </a:moveTo>
                <a:cubicBezTo>
                  <a:pt x="131327" y="2376589"/>
                  <a:pt x="130199" y="2376828"/>
                  <a:pt x="129179" y="2377305"/>
                </a:cubicBezTo>
                <a:cubicBezTo>
                  <a:pt x="128159" y="2377783"/>
                  <a:pt x="127279" y="2378456"/>
                  <a:pt x="126542" y="2379324"/>
                </a:cubicBezTo>
                <a:cubicBezTo>
                  <a:pt x="125804" y="2380192"/>
                  <a:pt x="125207" y="2381234"/>
                  <a:pt x="124751" y="2382449"/>
                </a:cubicBezTo>
                <a:cubicBezTo>
                  <a:pt x="124295" y="2383665"/>
                  <a:pt x="124013" y="2384999"/>
                  <a:pt x="123904" y="2386453"/>
                </a:cubicBezTo>
                <a:lnTo>
                  <a:pt x="141094" y="2386453"/>
                </a:lnTo>
                <a:cubicBezTo>
                  <a:pt x="141159" y="2384999"/>
                  <a:pt x="141018" y="2383670"/>
                  <a:pt x="140671" y="2382465"/>
                </a:cubicBezTo>
                <a:cubicBezTo>
                  <a:pt x="140324" y="2381261"/>
                  <a:pt x="139786" y="2380224"/>
                  <a:pt x="139059" y="2379356"/>
                </a:cubicBezTo>
                <a:cubicBezTo>
                  <a:pt x="138332" y="2378488"/>
                  <a:pt x="137426" y="2377810"/>
                  <a:pt x="136341" y="2377322"/>
                </a:cubicBezTo>
                <a:cubicBezTo>
                  <a:pt x="135256" y="2376833"/>
                  <a:pt x="133997" y="2376589"/>
                  <a:pt x="132564" y="2376589"/>
                </a:cubicBezTo>
                <a:close/>
                <a:moveTo>
                  <a:pt x="303494" y="2376329"/>
                </a:moveTo>
                <a:cubicBezTo>
                  <a:pt x="302365" y="2376329"/>
                  <a:pt x="301361" y="2376524"/>
                  <a:pt x="300482" y="2376915"/>
                </a:cubicBezTo>
                <a:cubicBezTo>
                  <a:pt x="299603" y="2377305"/>
                  <a:pt x="298865" y="2377821"/>
                  <a:pt x="298268" y="2378461"/>
                </a:cubicBezTo>
                <a:cubicBezTo>
                  <a:pt x="297671" y="2379101"/>
                  <a:pt x="297216" y="2379845"/>
                  <a:pt x="296901" y="2380691"/>
                </a:cubicBezTo>
                <a:cubicBezTo>
                  <a:pt x="296586" y="2381537"/>
                  <a:pt x="296429" y="2382416"/>
                  <a:pt x="296429" y="2383328"/>
                </a:cubicBezTo>
                <a:cubicBezTo>
                  <a:pt x="296429" y="2384370"/>
                  <a:pt x="296602" y="2385325"/>
                  <a:pt x="296950" y="2386193"/>
                </a:cubicBezTo>
                <a:cubicBezTo>
                  <a:pt x="297297" y="2387061"/>
                  <a:pt x="297785" y="2387799"/>
                  <a:pt x="298415" y="2388407"/>
                </a:cubicBezTo>
                <a:cubicBezTo>
                  <a:pt x="299044" y="2389015"/>
                  <a:pt x="299788" y="2389487"/>
                  <a:pt x="300645" y="2389823"/>
                </a:cubicBezTo>
                <a:cubicBezTo>
                  <a:pt x="301502" y="2390160"/>
                  <a:pt x="302452" y="2390328"/>
                  <a:pt x="303494" y="2390328"/>
                </a:cubicBezTo>
                <a:cubicBezTo>
                  <a:pt x="304622" y="2390328"/>
                  <a:pt x="305626" y="2390138"/>
                  <a:pt x="306505" y="2389758"/>
                </a:cubicBezTo>
                <a:cubicBezTo>
                  <a:pt x="307384" y="2389378"/>
                  <a:pt x="308122" y="2388863"/>
                  <a:pt x="308719" y="2388211"/>
                </a:cubicBezTo>
                <a:cubicBezTo>
                  <a:pt x="309316" y="2387560"/>
                  <a:pt x="309771" y="2386812"/>
                  <a:pt x="310086" y="2385965"/>
                </a:cubicBezTo>
                <a:cubicBezTo>
                  <a:pt x="310401" y="2385119"/>
                  <a:pt x="310558" y="2384240"/>
                  <a:pt x="310558" y="2383328"/>
                </a:cubicBezTo>
                <a:cubicBezTo>
                  <a:pt x="310558" y="2382286"/>
                  <a:pt x="310385" y="2381331"/>
                  <a:pt x="310037" y="2380463"/>
                </a:cubicBezTo>
                <a:cubicBezTo>
                  <a:pt x="309690" y="2379595"/>
                  <a:pt x="309202" y="2378857"/>
                  <a:pt x="308572" y="2378249"/>
                </a:cubicBezTo>
                <a:cubicBezTo>
                  <a:pt x="307943" y="2377642"/>
                  <a:pt x="307199" y="2377170"/>
                  <a:pt x="306342" y="2376833"/>
                </a:cubicBezTo>
                <a:cubicBezTo>
                  <a:pt x="305485" y="2376497"/>
                  <a:pt x="304535" y="2376329"/>
                  <a:pt x="303494" y="2376329"/>
                </a:cubicBezTo>
                <a:close/>
                <a:moveTo>
                  <a:pt x="983094" y="2372650"/>
                </a:moveTo>
                <a:lnTo>
                  <a:pt x="989540" y="2372650"/>
                </a:lnTo>
                <a:lnTo>
                  <a:pt x="997809" y="2394267"/>
                </a:lnTo>
                <a:lnTo>
                  <a:pt x="999469" y="2399346"/>
                </a:lnTo>
                <a:lnTo>
                  <a:pt x="1001358" y="2394137"/>
                </a:lnTo>
                <a:lnTo>
                  <a:pt x="1009008" y="2372650"/>
                </a:lnTo>
                <a:lnTo>
                  <a:pt x="1015227" y="2372650"/>
                </a:lnTo>
                <a:lnTo>
                  <a:pt x="1004092" y="2401885"/>
                </a:lnTo>
                <a:cubicBezTo>
                  <a:pt x="1002942" y="2404859"/>
                  <a:pt x="1001754" y="2407420"/>
                  <a:pt x="1000528" y="2409568"/>
                </a:cubicBezTo>
                <a:cubicBezTo>
                  <a:pt x="999301" y="2411717"/>
                  <a:pt x="997961" y="2413481"/>
                  <a:pt x="996507" y="2414859"/>
                </a:cubicBezTo>
                <a:cubicBezTo>
                  <a:pt x="995053" y="2416237"/>
                  <a:pt x="993458" y="2417252"/>
                  <a:pt x="991721" y="2417903"/>
                </a:cubicBezTo>
                <a:cubicBezTo>
                  <a:pt x="989985" y="2418554"/>
                  <a:pt x="988042" y="2418879"/>
                  <a:pt x="985894" y="2418879"/>
                </a:cubicBezTo>
                <a:cubicBezTo>
                  <a:pt x="985329" y="2418879"/>
                  <a:pt x="984819" y="2418869"/>
                  <a:pt x="984363" y="2418847"/>
                </a:cubicBezTo>
                <a:cubicBezTo>
                  <a:pt x="983908" y="2418825"/>
                  <a:pt x="983408" y="2418793"/>
                  <a:pt x="982866" y="2418749"/>
                </a:cubicBezTo>
                <a:lnTo>
                  <a:pt x="982866" y="2413605"/>
                </a:lnTo>
                <a:cubicBezTo>
                  <a:pt x="983343" y="2413670"/>
                  <a:pt x="983864" y="2413730"/>
                  <a:pt x="984429" y="2413784"/>
                </a:cubicBezTo>
                <a:cubicBezTo>
                  <a:pt x="984993" y="2413839"/>
                  <a:pt x="985590" y="2413866"/>
                  <a:pt x="986219" y="2413866"/>
                </a:cubicBezTo>
                <a:cubicBezTo>
                  <a:pt x="987261" y="2413866"/>
                  <a:pt x="988232" y="2413714"/>
                  <a:pt x="989133" y="2413410"/>
                </a:cubicBezTo>
                <a:cubicBezTo>
                  <a:pt x="990034" y="2413106"/>
                  <a:pt x="990886" y="2412612"/>
                  <a:pt x="991689" y="2411929"/>
                </a:cubicBezTo>
                <a:cubicBezTo>
                  <a:pt x="992492" y="2411245"/>
                  <a:pt x="993262" y="2410361"/>
                  <a:pt x="994000" y="2409275"/>
                </a:cubicBezTo>
                <a:cubicBezTo>
                  <a:pt x="994738" y="2408190"/>
                  <a:pt x="995454" y="2406877"/>
                  <a:pt x="996149" y="2405336"/>
                </a:cubicBezTo>
                <a:close/>
                <a:moveTo>
                  <a:pt x="881379" y="2372650"/>
                </a:moveTo>
                <a:lnTo>
                  <a:pt x="887044" y="2372650"/>
                </a:lnTo>
                <a:lnTo>
                  <a:pt x="887044" y="2393551"/>
                </a:lnTo>
                <a:cubicBezTo>
                  <a:pt x="887044" y="2398564"/>
                  <a:pt x="888932" y="2401071"/>
                  <a:pt x="892709" y="2401071"/>
                </a:cubicBezTo>
                <a:cubicBezTo>
                  <a:pt x="893403" y="2401071"/>
                  <a:pt x="894081" y="2400968"/>
                  <a:pt x="894743" y="2400762"/>
                </a:cubicBezTo>
                <a:cubicBezTo>
                  <a:pt x="895405" y="2400556"/>
                  <a:pt x="896100" y="2400198"/>
                  <a:pt x="896827" y="2399688"/>
                </a:cubicBezTo>
                <a:cubicBezTo>
                  <a:pt x="897554" y="2399178"/>
                  <a:pt x="898335" y="2398488"/>
                  <a:pt x="899171" y="2397620"/>
                </a:cubicBezTo>
                <a:cubicBezTo>
                  <a:pt x="900007" y="2396752"/>
                  <a:pt x="900945" y="2395656"/>
                  <a:pt x="901987" y="2394332"/>
                </a:cubicBezTo>
                <a:lnTo>
                  <a:pt x="901987" y="2372650"/>
                </a:lnTo>
                <a:lnTo>
                  <a:pt x="907652" y="2372650"/>
                </a:lnTo>
                <a:lnTo>
                  <a:pt x="907652" y="2405336"/>
                </a:lnTo>
                <a:lnTo>
                  <a:pt x="902573" y="2405336"/>
                </a:lnTo>
                <a:lnTo>
                  <a:pt x="902378" y="2400062"/>
                </a:lnTo>
                <a:cubicBezTo>
                  <a:pt x="901401" y="2401191"/>
                  <a:pt x="900473" y="2402129"/>
                  <a:pt x="899594" y="2402878"/>
                </a:cubicBezTo>
                <a:cubicBezTo>
                  <a:pt x="898715" y="2403627"/>
                  <a:pt x="897842" y="2404229"/>
                  <a:pt x="896973" y="2404685"/>
                </a:cubicBezTo>
                <a:cubicBezTo>
                  <a:pt x="896105" y="2405141"/>
                  <a:pt x="895232" y="2405461"/>
                  <a:pt x="894353" y="2405645"/>
                </a:cubicBezTo>
                <a:cubicBezTo>
                  <a:pt x="893474" y="2405830"/>
                  <a:pt x="892546" y="2405922"/>
                  <a:pt x="891569" y="2405922"/>
                </a:cubicBezTo>
                <a:cubicBezTo>
                  <a:pt x="888205" y="2405922"/>
                  <a:pt x="885666" y="2404935"/>
                  <a:pt x="883951" y="2402959"/>
                </a:cubicBezTo>
                <a:cubicBezTo>
                  <a:pt x="882236" y="2400985"/>
                  <a:pt x="881379" y="2398000"/>
                  <a:pt x="881379" y="2394006"/>
                </a:cubicBezTo>
                <a:close/>
                <a:moveTo>
                  <a:pt x="643254" y="2372650"/>
                </a:moveTo>
                <a:lnTo>
                  <a:pt x="648919" y="2372650"/>
                </a:lnTo>
                <a:lnTo>
                  <a:pt x="648919" y="2393551"/>
                </a:lnTo>
                <a:cubicBezTo>
                  <a:pt x="648919" y="2398564"/>
                  <a:pt x="650807" y="2401071"/>
                  <a:pt x="654584" y="2401071"/>
                </a:cubicBezTo>
                <a:cubicBezTo>
                  <a:pt x="655278" y="2401071"/>
                  <a:pt x="655956" y="2400968"/>
                  <a:pt x="656618" y="2400762"/>
                </a:cubicBezTo>
                <a:cubicBezTo>
                  <a:pt x="657280" y="2400556"/>
                  <a:pt x="657975" y="2400198"/>
                  <a:pt x="658702" y="2399688"/>
                </a:cubicBezTo>
                <a:cubicBezTo>
                  <a:pt x="659429" y="2399178"/>
                  <a:pt x="660210" y="2398488"/>
                  <a:pt x="661046" y="2397620"/>
                </a:cubicBezTo>
                <a:cubicBezTo>
                  <a:pt x="661882" y="2396752"/>
                  <a:pt x="662820" y="2395656"/>
                  <a:pt x="663862" y="2394332"/>
                </a:cubicBezTo>
                <a:lnTo>
                  <a:pt x="663862" y="2372650"/>
                </a:lnTo>
                <a:lnTo>
                  <a:pt x="669527" y="2372650"/>
                </a:lnTo>
                <a:lnTo>
                  <a:pt x="669527" y="2405336"/>
                </a:lnTo>
                <a:lnTo>
                  <a:pt x="664448" y="2405336"/>
                </a:lnTo>
                <a:lnTo>
                  <a:pt x="664253" y="2400062"/>
                </a:lnTo>
                <a:cubicBezTo>
                  <a:pt x="663276" y="2401191"/>
                  <a:pt x="662348" y="2402129"/>
                  <a:pt x="661469" y="2402878"/>
                </a:cubicBezTo>
                <a:cubicBezTo>
                  <a:pt x="660590" y="2403627"/>
                  <a:pt x="659717" y="2404229"/>
                  <a:pt x="658849" y="2404685"/>
                </a:cubicBezTo>
                <a:cubicBezTo>
                  <a:pt x="657980" y="2405141"/>
                  <a:pt x="657107" y="2405461"/>
                  <a:pt x="656228" y="2405645"/>
                </a:cubicBezTo>
                <a:cubicBezTo>
                  <a:pt x="655349" y="2405830"/>
                  <a:pt x="654421" y="2405922"/>
                  <a:pt x="653444" y="2405922"/>
                </a:cubicBezTo>
                <a:cubicBezTo>
                  <a:pt x="650080" y="2405922"/>
                  <a:pt x="647541" y="2404935"/>
                  <a:pt x="645826" y="2402959"/>
                </a:cubicBezTo>
                <a:cubicBezTo>
                  <a:pt x="644111" y="2400985"/>
                  <a:pt x="643254" y="2398000"/>
                  <a:pt x="643254" y="2394006"/>
                </a:cubicBezTo>
                <a:close/>
                <a:moveTo>
                  <a:pt x="330394" y="2372650"/>
                </a:moveTo>
                <a:lnTo>
                  <a:pt x="345793" y="2372650"/>
                </a:lnTo>
                <a:lnTo>
                  <a:pt x="345793" y="2400615"/>
                </a:lnTo>
                <a:lnTo>
                  <a:pt x="355528" y="2400615"/>
                </a:lnTo>
                <a:lnTo>
                  <a:pt x="355528" y="2405336"/>
                </a:lnTo>
                <a:lnTo>
                  <a:pt x="329320" y="2405336"/>
                </a:lnTo>
                <a:lnTo>
                  <a:pt x="329320" y="2400615"/>
                </a:lnTo>
                <a:lnTo>
                  <a:pt x="340063" y="2400615"/>
                </a:lnTo>
                <a:lnTo>
                  <a:pt x="340063" y="2377338"/>
                </a:lnTo>
                <a:lnTo>
                  <a:pt x="330394" y="2377338"/>
                </a:lnTo>
                <a:close/>
                <a:moveTo>
                  <a:pt x="726337" y="2372194"/>
                </a:moveTo>
                <a:cubicBezTo>
                  <a:pt x="728030" y="2372194"/>
                  <a:pt x="729615" y="2372313"/>
                  <a:pt x="731091" y="2372552"/>
                </a:cubicBezTo>
                <a:cubicBezTo>
                  <a:pt x="732567" y="2372791"/>
                  <a:pt x="733977" y="2373181"/>
                  <a:pt x="735323" y="2373724"/>
                </a:cubicBezTo>
                <a:lnTo>
                  <a:pt x="735323" y="2379128"/>
                </a:lnTo>
                <a:cubicBezTo>
                  <a:pt x="733912" y="2378390"/>
                  <a:pt x="732474" y="2377853"/>
                  <a:pt x="731009" y="2377517"/>
                </a:cubicBezTo>
                <a:cubicBezTo>
                  <a:pt x="729544" y="2377180"/>
                  <a:pt x="728030" y="2377012"/>
                  <a:pt x="726468" y="2377012"/>
                </a:cubicBezTo>
                <a:cubicBezTo>
                  <a:pt x="725013" y="2377012"/>
                  <a:pt x="723641" y="2377289"/>
                  <a:pt x="722349" y="2377842"/>
                </a:cubicBezTo>
                <a:cubicBezTo>
                  <a:pt x="721058" y="2378396"/>
                  <a:pt x="719924" y="2379193"/>
                  <a:pt x="718947" y="2380235"/>
                </a:cubicBezTo>
                <a:cubicBezTo>
                  <a:pt x="717971" y="2381277"/>
                  <a:pt x="717200" y="2382547"/>
                  <a:pt x="716636" y="2384044"/>
                </a:cubicBezTo>
                <a:cubicBezTo>
                  <a:pt x="716071" y="2385542"/>
                  <a:pt x="715789" y="2387235"/>
                  <a:pt x="715789" y="2389123"/>
                </a:cubicBezTo>
                <a:cubicBezTo>
                  <a:pt x="715789" y="2393073"/>
                  <a:pt x="716750" y="2396030"/>
                  <a:pt x="718670" y="2397995"/>
                </a:cubicBezTo>
                <a:cubicBezTo>
                  <a:pt x="720591" y="2399959"/>
                  <a:pt x="723255" y="2400941"/>
                  <a:pt x="726663" y="2400941"/>
                </a:cubicBezTo>
                <a:cubicBezTo>
                  <a:pt x="728204" y="2400941"/>
                  <a:pt x="729696" y="2400767"/>
                  <a:pt x="731140" y="2400420"/>
                </a:cubicBezTo>
                <a:cubicBezTo>
                  <a:pt x="732583" y="2400073"/>
                  <a:pt x="733977" y="2399552"/>
                  <a:pt x="735323" y="2398857"/>
                </a:cubicBezTo>
                <a:lnTo>
                  <a:pt x="735323" y="2404131"/>
                </a:lnTo>
                <a:cubicBezTo>
                  <a:pt x="733847" y="2404696"/>
                  <a:pt x="732333" y="2405114"/>
                  <a:pt x="730781" y="2405385"/>
                </a:cubicBezTo>
                <a:cubicBezTo>
                  <a:pt x="729230" y="2405656"/>
                  <a:pt x="727629" y="2405792"/>
                  <a:pt x="725979" y="2405792"/>
                </a:cubicBezTo>
                <a:cubicBezTo>
                  <a:pt x="720814" y="2405792"/>
                  <a:pt x="716837" y="2404392"/>
                  <a:pt x="714048" y="2401592"/>
                </a:cubicBezTo>
                <a:cubicBezTo>
                  <a:pt x="711259" y="2398792"/>
                  <a:pt x="709864" y="2394701"/>
                  <a:pt x="709864" y="2389318"/>
                </a:cubicBezTo>
                <a:cubicBezTo>
                  <a:pt x="709864" y="2386736"/>
                  <a:pt x="710266" y="2384392"/>
                  <a:pt x="711069" y="2382286"/>
                </a:cubicBezTo>
                <a:cubicBezTo>
                  <a:pt x="711872" y="2380181"/>
                  <a:pt x="713000" y="2378380"/>
                  <a:pt x="714454" y="2376882"/>
                </a:cubicBezTo>
                <a:cubicBezTo>
                  <a:pt x="715909" y="2375384"/>
                  <a:pt x="717645" y="2374229"/>
                  <a:pt x="719663" y="2373415"/>
                </a:cubicBezTo>
                <a:cubicBezTo>
                  <a:pt x="721682" y="2372601"/>
                  <a:pt x="723907" y="2372194"/>
                  <a:pt x="726337" y="2372194"/>
                </a:cubicBezTo>
                <a:close/>
                <a:moveTo>
                  <a:pt x="688237" y="2372194"/>
                </a:moveTo>
                <a:cubicBezTo>
                  <a:pt x="689930" y="2372194"/>
                  <a:pt x="691515" y="2372313"/>
                  <a:pt x="692991" y="2372552"/>
                </a:cubicBezTo>
                <a:cubicBezTo>
                  <a:pt x="694467" y="2372791"/>
                  <a:pt x="695877" y="2373181"/>
                  <a:pt x="697223" y="2373724"/>
                </a:cubicBezTo>
                <a:lnTo>
                  <a:pt x="697223" y="2379128"/>
                </a:lnTo>
                <a:cubicBezTo>
                  <a:pt x="695812" y="2378390"/>
                  <a:pt x="694374" y="2377853"/>
                  <a:pt x="692909" y="2377517"/>
                </a:cubicBezTo>
                <a:cubicBezTo>
                  <a:pt x="691444" y="2377180"/>
                  <a:pt x="689930" y="2377012"/>
                  <a:pt x="688368" y="2377012"/>
                </a:cubicBezTo>
                <a:cubicBezTo>
                  <a:pt x="686914" y="2377012"/>
                  <a:pt x="685541" y="2377289"/>
                  <a:pt x="684249" y="2377842"/>
                </a:cubicBezTo>
                <a:cubicBezTo>
                  <a:pt x="682958" y="2378396"/>
                  <a:pt x="681824" y="2379193"/>
                  <a:pt x="680847" y="2380235"/>
                </a:cubicBezTo>
                <a:cubicBezTo>
                  <a:pt x="679871" y="2381277"/>
                  <a:pt x="679100" y="2382547"/>
                  <a:pt x="678536" y="2384044"/>
                </a:cubicBezTo>
                <a:cubicBezTo>
                  <a:pt x="677971" y="2385542"/>
                  <a:pt x="677689" y="2387235"/>
                  <a:pt x="677689" y="2389123"/>
                </a:cubicBezTo>
                <a:cubicBezTo>
                  <a:pt x="677689" y="2393073"/>
                  <a:pt x="678650" y="2396030"/>
                  <a:pt x="680570" y="2397995"/>
                </a:cubicBezTo>
                <a:cubicBezTo>
                  <a:pt x="682491" y="2399959"/>
                  <a:pt x="685156" y="2400941"/>
                  <a:pt x="688563" y="2400941"/>
                </a:cubicBezTo>
                <a:cubicBezTo>
                  <a:pt x="690104" y="2400941"/>
                  <a:pt x="691596" y="2400767"/>
                  <a:pt x="693040" y="2400420"/>
                </a:cubicBezTo>
                <a:cubicBezTo>
                  <a:pt x="694483" y="2400073"/>
                  <a:pt x="695877" y="2399552"/>
                  <a:pt x="697223" y="2398857"/>
                </a:cubicBezTo>
                <a:lnTo>
                  <a:pt x="697223" y="2404131"/>
                </a:lnTo>
                <a:cubicBezTo>
                  <a:pt x="695747" y="2404696"/>
                  <a:pt x="694233" y="2405114"/>
                  <a:pt x="692681" y="2405385"/>
                </a:cubicBezTo>
                <a:cubicBezTo>
                  <a:pt x="691130" y="2405656"/>
                  <a:pt x="689529" y="2405792"/>
                  <a:pt x="687879" y="2405792"/>
                </a:cubicBezTo>
                <a:cubicBezTo>
                  <a:pt x="682714" y="2405792"/>
                  <a:pt x="678736" y="2404392"/>
                  <a:pt x="675948" y="2401592"/>
                </a:cubicBezTo>
                <a:cubicBezTo>
                  <a:pt x="673159" y="2398792"/>
                  <a:pt x="671764" y="2394701"/>
                  <a:pt x="671764" y="2389318"/>
                </a:cubicBezTo>
                <a:cubicBezTo>
                  <a:pt x="671764" y="2386736"/>
                  <a:pt x="672166" y="2384392"/>
                  <a:pt x="672969" y="2382286"/>
                </a:cubicBezTo>
                <a:cubicBezTo>
                  <a:pt x="673772" y="2380181"/>
                  <a:pt x="674900" y="2378380"/>
                  <a:pt x="676354" y="2376882"/>
                </a:cubicBezTo>
                <a:cubicBezTo>
                  <a:pt x="677809" y="2375384"/>
                  <a:pt x="679545" y="2374229"/>
                  <a:pt x="681563" y="2373415"/>
                </a:cubicBezTo>
                <a:cubicBezTo>
                  <a:pt x="683582" y="2372601"/>
                  <a:pt x="685807" y="2372194"/>
                  <a:pt x="688237" y="2372194"/>
                </a:cubicBezTo>
                <a:close/>
                <a:moveTo>
                  <a:pt x="1389799" y="2372064"/>
                </a:moveTo>
                <a:cubicBezTo>
                  <a:pt x="1390472" y="2372064"/>
                  <a:pt x="1391112" y="2372199"/>
                  <a:pt x="1391720" y="2372471"/>
                </a:cubicBezTo>
                <a:cubicBezTo>
                  <a:pt x="1392328" y="2372742"/>
                  <a:pt x="1392860" y="2373106"/>
                  <a:pt x="1393315" y="2373561"/>
                </a:cubicBezTo>
                <a:cubicBezTo>
                  <a:pt x="1393771" y="2374017"/>
                  <a:pt x="1394135" y="2374549"/>
                  <a:pt x="1394406" y="2375157"/>
                </a:cubicBezTo>
                <a:cubicBezTo>
                  <a:pt x="1394677" y="2375764"/>
                  <a:pt x="1394813" y="2376404"/>
                  <a:pt x="1394813" y="2377077"/>
                </a:cubicBezTo>
                <a:cubicBezTo>
                  <a:pt x="1394813" y="2377772"/>
                  <a:pt x="1394677" y="2378418"/>
                  <a:pt x="1394406" y="2379014"/>
                </a:cubicBezTo>
                <a:cubicBezTo>
                  <a:pt x="1394135" y="2379611"/>
                  <a:pt x="1393771" y="2380138"/>
                  <a:pt x="1393315" y="2380593"/>
                </a:cubicBezTo>
                <a:cubicBezTo>
                  <a:pt x="1392860" y="2381049"/>
                  <a:pt x="1392328" y="2381407"/>
                  <a:pt x="1391720" y="2381668"/>
                </a:cubicBezTo>
                <a:cubicBezTo>
                  <a:pt x="1391112" y="2381928"/>
                  <a:pt x="1390472" y="2382058"/>
                  <a:pt x="1389799" y="2382058"/>
                </a:cubicBezTo>
                <a:cubicBezTo>
                  <a:pt x="1389105" y="2382058"/>
                  <a:pt x="1388459" y="2381928"/>
                  <a:pt x="1387862" y="2381668"/>
                </a:cubicBezTo>
                <a:cubicBezTo>
                  <a:pt x="1387265" y="2381407"/>
                  <a:pt x="1386739" y="2381049"/>
                  <a:pt x="1386283" y="2380593"/>
                </a:cubicBezTo>
                <a:cubicBezTo>
                  <a:pt x="1385827" y="2380138"/>
                  <a:pt x="1385469" y="2379611"/>
                  <a:pt x="1385209" y="2379014"/>
                </a:cubicBezTo>
                <a:cubicBezTo>
                  <a:pt x="1384948" y="2378418"/>
                  <a:pt x="1384818" y="2377772"/>
                  <a:pt x="1384818" y="2377077"/>
                </a:cubicBezTo>
                <a:cubicBezTo>
                  <a:pt x="1384818" y="2376404"/>
                  <a:pt x="1384948" y="2375764"/>
                  <a:pt x="1385209" y="2375157"/>
                </a:cubicBezTo>
                <a:cubicBezTo>
                  <a:pt x="1385469" y="2374549"/>
                  <a:pt x="1385827" y="2374017"/>
                  <a:pt x="1386283" y="2373561"/>
                </a:cubicBezTo>
                <a:cubicBezTo>
                  <a:pt x="1386739" y="2373106"/>
                  <a:pt x="1387265" y="2372742"/>
                  <a:pt x="1387862" y="2372471"/>
                </a:cubicBezTo>
                <a:cubicBezTo>
                  <a:pt x="1388459" y="2372199"/>
                  <a:pt x="1389105" y="2372064"/>
                  <a:pt x="1389799" y="2372064"/>
                </a:cubicBezTo>
                <a:close/>
                <a:moveTo>
                  <a:pt x="1251873" y="2372064"/>
                </a:moveTo>
                <a:cubicBezTo>
                  <a:pt x="1255259" y="2372064"/>
                  <a:pt x="1257825" y="2373160"/>
                  <a:pt x="1259572" y="2375352"/>
                </a:cubicBezTo>
                <a:cubicBezTo>
                  <a:pt x="1261320" y="2377544"/>
                  <a:pt x="1262128" y="2380800"/>
                  <a:pt x="1261998" y="2385119"/>
                </a:cubicBezTo>
                <a:lnTo>
                  <a:pt x="1256268" y="2385119"/>
                </a:lnTo>
                <a:cubicBezTo>
                  <a:pt x="1256333" y="2382254"/>
                  <a:pt x="1255915" y="2380176"/>
                  <a:pt x="1255014" y="2378884"/>
                </a:cubicBezTo>
                <a:cubicBezTo>
                  <a:pt x="1254114" y="2377593"/>
                  <a:pt x="1252795" y="2376947"/>
                  <a:pt x="1251059" y="2376947"/>
                </a:cubicBezTo>
                <a:cubicBezTo>
                  <a:pt x="1250299" y="2376947"/>
                  <a:pt x="1249534" y="2377083"/>
                  <a:pt x="1248764" y="2377354"/>
                </a:cubicBezTo>
                <a:cubicBezTo>
                  <a:pt x="1247993" y="2377625"/>
                  <a:pt x="1247201" y="2378059"/>
                  <a:pt x="1246387" y="2378656"/>
                </a:cubicBezTo>
                <a:cubicBezTo>
                  <a:pt x="1245573" y="2379253"/>
                  <a:pt x="1244710" y="2380018"/>
                  <a:pt x="1243799" y="2380951"/>
                </a:cubicBezTo>
                <a:cubicBezTo>
                  <a:pt x="1242887" y="2381885"/>
                  <a:pt x="1241911" y="2383014"/>
                  <a:pt x="1240869" y="2384337"/>
                </a:cubicBezTo>
                <a:lnTo>
                  <a:pt x="1240869" y="2405336"/>
                </a:lnTo>
                <a:lnTo>
                  <a:pt x="1235139" y="2405336"/>
                </a:lnTo>
                <a:lnTo>
                  <a:pt x="1235139" y="2372650"/>
                </a:lnTo>
                <a:lnTo>
                  <a:pt x="1240315" y="2372650"/>
                </a:lnTo>
                <a:lnTo>
                  <a:pt x="1240478" y="2378673"/>
                </a:lnTo>
                <a:cubicBezTo>
                  <a:pt x="1242410" y="2376350"/>
                  <a:pt x="1244314" y="2374668"/>
                  <a:pt x="1246192" y="2373626"/>
                </a:cubicBezTo>
                <a:cubicBezTo>
                  <a:pt x="1248069" y="2372585"/>
                  <a:pt x="1249963" y="2372064"/>
                  <a:pt x="1251873" y="2372064"/>
                </a:cubicBezTo>
                <a:close/>
                <a:moveTo>
                  <a:pt x="1209150" y="2372064"/>
                </a:moveTo>
                <a:cubicBezTo>
                  <a:pt x="1211429" y="2372064"/>
                  <a:pt x="1213447" y="2372422"/>
                  <a:pt x="1215205" y="2373138"/>
                </a:cubicBezTo>
                <a:cubicBezTo>
                  <a:pt x="1216963" y="2373854"/>
                  <a:pt x="1218445" y="2374869"/>
                  <a:pt x="1219649" y="2376182"/>
                </a:cubicBezTo>
                <a:cubicBezTo>
                  <a:pt x="1220854" y="2377495"/>
                  <a:pt x="1221765" y="2379091"/>
                  <a:pt x="1222384" y="2380968"/>
                </a:cubicBezTo>
                <a:cubicBezTo>
                  <a:pt x="1223002" y="2382845"/>
                  <a:pt x="1223312" y="2384945"/>
                  <a:pt x="1223312" y="2387267"/>
                </a:cubicBezTo>
                <a:cubicBezTo>
                  <a:pt x="1223312" y="2388070"/>
                  <a:pt x="1223301" y="2388743"/>
                  <a:pt x="1223279" y="2389286"/>
                </a:cubicBezTo>
                <a:cubicBezTo>
                  <a:pt x="1223258" y="2389829"/>
                  <a:pt x="1223225" y="2390339"/>
                  <a:pt x="1223181" y="2390816"/>
                </a:cubicBezTo>
                <a:lnTo>
                  <a:pt x="1200229" y="2390816"/>
                </a:lnTo>
                <a:cubicBezTo>
                  <a:pt x="1200229" y="2394158"/>
                  <a:pt x="1201163" y="2396725"/>
                  <a:pt x="1203029" y="2398515"/>
                </a:cubicBezTo>
                <a:cubicBezTo>
                  <a:pt x="1204896" y="2400306"/>
                  <a:pt x="1207587" y="2401201"/>
                  <a:pt x="1211103" y="2401201"/>
                </a:cubicBezTo>
                <a:cubicBezTo>
                  <a:pt x="1212058" y="2401201"/>
                  <a:pt x="1213013" y="2401164"/>
                  <a:pt x="1213968" y="2401087"/>
                </a:cubicBezTo>
                <a:cubicBezTo>
                  <a:pt x="1214923" y="2401012"/>
                  <a:pt x="1215845" y="2400908"/>
                  <a:pt x="1216735" y="2400778"/>
                </a:cubicBezTo>
                <a:cubicBezTo>
                  <a:pt x="1217625" y="2400648"/>
                  <a:pt x="1218477" y="2400501"/>
                  <a:pt x="1219291" y="2400339"/>
                </a:cubicBezTo>
                <a:cubicBezTo>
                  <a:pt x="1220105" y="2400176"/>
                  <a:pt x="1220859" y="2399997"/>
                  <a:pt x="1221554" y="2399801"/>
                </a:cubicBezTo>
                <a:lnTo>
                  <a:pt x="1221554" y="2404457"/>
                </a:lnTo>
                <a:cubicBezTo>
                  <a:pt x="1220013" y="2404891"/>
                  <a:pt x="1218271" y="2405244"/>
                  <a:pt x="1216328" y="2405515"/>
                </a:cubicBezTo>
                <a:cubicBezTo>
                  <a:pt x="1214386" y="2405787"/>
                  <a:pt x="1212373" y="2405922"/>
                  <a:pt x="1210289" y="2405922"/>
                </a:cubicBezTo>
                <a:cubicBezTo>
                  <a:pt x="1207489" y="2405922"/>
                  <a:pt x="1205080" y="2405542"/>
                  <a:pt x="1203062" y="2404783"/>
                </a:cubicBezTo>
                <a:cubicBezTo>
                  <a:pt x="1201043" y="2404023"/>
                  <a:pt x="1199388" y="2402922"/>
                  <a:pt x="1198097" y="2401478"/>
                </a:cubicBezTo>
                <a:cubicBezTo>
                  <a:pt x="1196805" y="2400035"/>
                  <a:pt x="1195851" y="2398266"/>
                  <a:pt x="1195232" y="2396171"/>
                </a:cubicBezTo>
                <a:cubicBezTo>
                  <a:pt x="1194613" y="2394077"/>
                  <a:pt x="1194304" y="2391706"/>
                  <a:pt x="1194304" y="2389058"/>
                </a:cubicBezTo>
                <a:cubicBezTo>
                  <a:pt x="1194304" y="2386757"/>
                  <a:pt x="1194635" y="2384581"/>
                  <a:pt x="1195297" y="2382530"/>
                </a:cubicBezTo>
                <a:cubicBezTo>
                  <a:pt x="1195959" y="2380479"/>
                  <a:pt x="1196925" y="2378678"/>
                  <a:pt x="1198195" y="2377126"/>
                </a:cubicBezTo>
                <a:cubicBezTo>
                  <a:pt x="1199464" y="2375574"/>
                  <a:pt x="1201022" y="2374343"/>
                  <a:pt x="1202866" y="2373431"/>
                </a:cubicBezTo>
                <a:cubicBezTo>
                  <a:pt x="1204711" y="2372520"/>
                  <a:pt x="1206806" y="2372064"/>
                  <a:pt x="1209150" y="2372064"/>
                </a:cubicBezTo>
                <a:close/>
                <a:moveTo>
                  <a:pt x="1142475" y="2372064"/>
                </a:moveTo>
                <a:cubicBezTo>
                  <a:pt x="1144819" y="2372064"/>
                  <a:pt x="1146919" y="2372427"/>
                  <a:pt x="1148774" y="2373154"/>
                </a:cubicBezTo>
                <a:cubicBezTo>
                  <a:pt x="1150630" y="2373881"/>
                  <a:pt x="1152204" y="2374945"/>
                  <a:pt x="1153495" y="2376345"/>
                </a:cubicBezTo>
                <a:cubicBezTo>
                  <a:pt x="1154786" y="2377745"/>
                  <a:pt x="1155774" y="2379486"/>
                  <a:pt x="1156458" y="2381570"/>
                </a:cubicBezTo>
                <a:cubicBezTo>
                  <a:pt x="1157141" y="2383654"/>
                  <a:pt x="1157483" y="2386041"/>
                  <a:pt x="1157483" y="2388732"/>
                </a:cubicBezTo>
                <a:cubicBezTo>
                  <a:pt x="1157483" y="2391272"/>
                  <a:pt x="1157125" y="2393600"/>
                  <a:pt x="1156409" y="2395716"/>
                </a:cubicBezTo>
                <a:cubicBezTo>
                  <a:pt x="1155693" y="2397832"/>
                  <a:pt x="1154662" y="2399644"/>
                  <a:pt x="1153316" y="2401153"/>
                </a:cubicBezTo>
                <a:cubicBezTo>
                  <a:pt x="1151970" y="2402661"/>
                  <a:pt x="1150332" y="2403833"/>
                  <a:pt x="1148400" y="2404669"/>
                </a:cubicBezTo>
                <a:cubicBezTo>
                  <a:pt x="1146468" y="2405504"/>
                  <a:pt x="1144276" y="2405922"/>
                  <a:pt x="1141824" y="2405922"/>
                </a:cubicBezTo>
                <a:cubicBezTo>
                  <a:pt x="1139480" y="2405922"/>
                  <a:pt x="1137380" y="2405559"/>
                  <a:pt x="1135524" y="2404831"/>
                </a:cubicBezTo>
                <a:cubicBezTo>
                  <a:pt x="1133668" y="2404104"/>
                  <a:pt x="1132095" y="2403036"/>
                  <a:pt x="1130803" y="2401625"/>
                </a:cubicBezTo>
                <a:cubicBezTo>
                  <a:pt x="1129512" y="2400214"/>
                  <a:pt x="1128524" y="2398467"/>
                  <a:pt x="1127841" y="2396383"/>
                </a:cubicBezTo>
                <a:cubicBezTo>
                  <a:pt x="1127157" y="2394299"/>
                  <a:pt x="1126815" y="2391901"/>
                  <a:pt x="1126815" y="2389188"/>
                </a:cubicBezTo>
                <a:cubicBezTo>
                  <a:pt x="1126815" y="2386649"/>
                  <a:pt x="1127173" y="2384332"/>
                  <a:pt x="1127890" y="2382237"/>
                </a:cubicBezTo>
                <a:cubicBezTo>
                  <a:pt x="1128606" y="2380143"/>
                  <a:pt x="1129637" y="2378342"/>
                  <a:pt x="1130982" y="2376833"/>
                </a:cubicBezTo>
                <a:cubicBezTo>
                  <a:pt x="1132328" y="2375325"/>
                  <a:pt x="1133967" y="2374153"/>
                  <a:pt x="1135898" y="2373317"/>
                </a:cubicBezTo>
                <a:cubicBezTo>
                  <a:pt x="1137830" y="2372481"/>
                  <a:pt x="1140022" y="2372064"/>
                  <a:pt x="1142475" y="2372064"/>
                </a:cubicBezTo>
                <a:close/>
                <a:moveTo>
                  <a:pt x="829289" y="2372064"/>
                </a:moveTo>
                <a:cubicBezTo>
                  <a:pt x="830570" y="2372064"/>
                  <a:pt x="831992" y="2372134"/>
                  <a:pt x="833554" y="2372275"/>
                </a:cubicBezTo>
                <a:cubicBezTo>
                  <a:pt x="835117" y="2372416"/>
                  <a:pt x="836745" y="2372661"/>
                  <a:pt x="838438" y="2373008"/>
                </a:cubicBezTo>
                <a:lnTo>
                  <a:pt x="838438" y="2378054"/>
                </a:lnTo>
                <a:cubicBezTo>
                  <a:pt x="836658" y="2377620"/>
                  <a:pt x="834970" y="2377300"/>
                  <a:pt x="833375" y="2377094"/>
                </a:cubicBezTo>
                <a:cubicBezTo>
                  <a:pt x="831780" y="2376887"/>
                  <a:pt x="830396" y="2376784"/>
                  <a:pt x="829224" y="2376784"/>
                </a:cubicBezTo>
                <a:cubicBezTo>
                  <a:pt x="827813" y="2376784"/>
                  <a:pt x="826625" y="2376893"/>
                  <a:pt x="825659" y="2377110"/>
                </a:cubicBezTo>
                <a:cubicBezTo>
                  <a:pt x="824693" y="2377327"/>
                  <a:pt x="823912" y="2377625"/>
                  <a:pt x="823315" y="2378005"/>
                </a:cubicBezTo>
                <a:cubicBezTo>
                  <a:pt x="822718" y="2378385"/>
                  <a:pt x="822290" y="2378830"/>
                  <a:pt x="822029" y="2379340"/>
                </a:cubicBezTo>
                <a:cubicBezTo>
                  <a:pt x="821769" y="2379850"/>
                  <a:pt x="821639" y="2380398"/>
                  <a:pt x="821639" y="2380984"/>
                </a:cubicBezTo>
                <a:cubicBezTo>
                  <a:pt x="821639" y="2381570"/>
                  <a:pt x="821753" y="2382102"/>
                  <a:pt x="821980" y="2382579"/>
                </a:cubicBezTo>
                <a:cubicBezTo>
                  <a:pt x="822208" y="2383057"/>
                  <a:pt x="822632" y="2383518"/>
                  <a:pt x="823250" y="2383963"/>
                </a:cubicBezTo>
                <a:cubicBezTo>
                  <a:pt x="823869" y="2384408"/>
                  <a:pt x="824731" y="2384853"/>
                  <a:pt x="825838" y="2385298"/>
                </a:cubicBezTo>
                <a:cubicBezTo>
                  <a:pt x="826945" y="2385743"/>
                  <a:pt x="828389" y="2386226"/>
                  <a:pt x="830168" y="2386746"/>
                </a:cubicBezTo>
                <a:cubicBezTo>
                  <a:pt x="832100" y="2387311"/>
                  <a:pt x="833728" y="2387902"/>
                  <a:pt x="835052" y="2388521"/>
                </a:cubicBezTo>
                <a:cubicBezTo>
                  <a:pt x="836376" y="2389139"/>
                  <a:pt x="837450" y="2389829"/>
                  <a:pt x="838275" y="2390588"/>
                </a:cubicBezTo>
                <a:cubicBezTo>
                  <a:pt x="839100" y="2391348"/>
                  <a:pt x="839691" y="2392205"/>
                  <a:pt x="840049" y="2393160"/>
                </a:cubicBezTo>
                <a:cubicBezTo>
                  <a:pt x="840407" y="2394115"/>
                  <a:pt x="840586" y="2395200"/>
                  <a:pt x="840586" y="2396416"/>
                </a:cubicBezTo>
                <a:cubicBezTo>
                  <a:pt x="840586" y="2397566"/>
                  <a:pt x="840391" y="2398597"/>
                  <a:pt x="840000" y="2399508"/>
                </a:cubicBezTo>
                <a:cubicBezTo>
                  <a:pt x="839610" y="2400420"/>
                  <a:pt x="839078" y="2401229"/>
                  <a:pt x="838405" y="2401934"/>
                </a:cubicBezTo>
                <a:cubicBezTo>
                  <a:pt x="837732" y="2402639"/>
                  <a:pt x="836951" y="2403242"/>
                  <a:pt x="836061" y="2403741"/>
                </a:cubicBezTo>
                <a:cubicBezTo>
                  <a:pt x="835171" y="2404240"/>
                  <a:pt x="834222" y="2404652"/>
                  <a:pt x="833212" y="2404978"/>
                </a:cubicBezTo>
                <a:cubicBezTo>
                  <a:pt x="832203" y="2405303"/>
                  <a:pt x="831167" y="2405542"/>
                  <a:pt x="830103" y="2405694"/>
                </a:cubicBezTo>
                <a:cubicBezTo>
                  <a:pt x="829040" y="2405846"/>
                  <a:pt x="827998" y="2405922"/>
                  <a:pt x="826978" y="2405922"/>
                </a:cubicBezTo>
                <a:cubicBezTo>
                  <a:pt x="824764" y="2405922"/>
                  <a:pt x="822729" y="2405824"/>
                  <a:pt x="820874" y="2405629"/>
                </a:cubicBezTo>
                <a:cubicBezTo>
                  <a:pt x="819018" y="2405434"/>
                  <a:pt x="817200" y="2405119"/>
                  <a:pt x="815420" y="2404685"/>
                </a:cubicBezTo>
                <a:lnTo>
                  <a:pt x="815420" y="2399476"/>
                </a:lnTo>
                <a:cubicBezTo>
                  <a:pt x="817330" y="2400019"/>
                  <a:pt x="819229" y="2400431"/>
                  <a:pt x="821118" y="2400713"/>
                </a:cubicBezTo>
                <a:cubicBezTo>
                  <a:pt x="823006" y="2400995"/>
                  <a:pt x="824883" y="2401136"/>
                  <a:pt x="826750" y="2401136"/>
                </a:cubicBezTo>
                <a:cubicBezTo>
                  <a:pt x="829463" y="2401136"/>
                  <a:pt x="831470" y="2400767"/>
                  <a:pt x="832773" y="2400029"/>
                </a:cubicBezTo>
                <a:cubicBezTo>
                  <a:pt x="834075" y="2399292"/>
                  <a:pt x="834726" y="2398239"/>
                  <a:pt x="834726" y="2396871"/>
                </a:cubicBezTo>
                <a:cubicBezTo>
                  <a:pt x="834726" y="2396285"/>
                  <a:pt x="834623" y="2395759"/>
                  <a:pt x="834417" y="2395292"/>
                </a:cubicBezTo>
                <a:cubicBezTo>
                  <a:pt x="834211" y="2394826"/>
                  <a:pt x="833836" y="2394381"/>
                  <a:pt x="833294" y="2393958"/>
                </a:cubicBezTo>
                <a:cubicBezTo>
                  <a:pt x="832751" y="2393534"/>
                  <a:pt x="831910" y="2393095"/>
                  <a:pt x="830771" y="2392639"/>
                </a:cubicBezTo>
                <a:cubicBezTo>
                  <a:pt x="829631" y="2392183"/>
                  <a:pt x="828074" y="2391662"/>
                  <a:pt x="826099" y="2391076"/>
                </a:cubicBezTo>
                <a:cubicBezTo>
                  <a:pt x="824623" y="2390642"/>
                  <a:pt x="823261" y="2390149"/>
                  <a:pt x="822013" y="2389595"/>
                </a:cubicBezTo>
                <a:cubicBezTo>
                  <a:pt x="820765" y="2389042"/>
                  <a:pt x="819685" y="2388385"/>
                  <a:pt x="818774" y="2387625"/>
                </a:cubicBezTo>
                <a:cubicBezTo>
                  <a:pt x="817862" y="2386866"/>
                  <a:pt x="817146" y="2385976"/>
                  <a:pt x="816625" y="2384956"/>
                </a:cubicBezTo>
                <a:cubicBezTo>
                  <a:pt x="816104" y="2383936"/>
                  <a:pt x="815844" y="2382731"/>
                  <a:pt x="815844" y="2381342"/>
                </a:cubicBezTo>
                <a:cubicBezTo>
                  <a:pt x="815844" y="2380431"/>
                  <a:pt x="816055" y="2379432"/>
                  <a:pt x="816478" y="2378347"/>
                </a:cubicBezTo>
                <a:cubicBezTo>
                  <a:pt x="816902" y="2377262"/>
                  <a:pt x="817623" y="2376253"/>
                  <a:pt x="818643" y="2375319"/>
                </a:cubicBezTo>
                <a:cubicBezTo>
                  <a:pt x="819664" y="2374386"/>
                  <a:pt x="821042" y="2373610"/>
                  <a:pt x="822778" y="2372992"/>
                </a:cubicBezTo>
                <a:cubicBezTo>
                  <a:pt x="824514" y="2372373"/>
                  <a:pt x="826685" y="2372064"/>
                  <a:pt x="829289" y="2372064"/>
                </a:cubicBezTo>
                <a:close/>
                <a:moveTo>
                  <a:pt x="791189" y="2372064"/>
                </a:moveTo>
                <a:cubicBezTo>
                  <a:pt x="792470" y="2372064"/>
                  <a:pt x="793892" y="2372134"/>
                  <a:pt x="795454" y="2372275"/>
                </a:cubicBezTo>
                <a:cubicBezTo>
                  <a:pt x="797017" y="2372416"/>
                  <a:pt x="798645" y="2372661"/>
                  <a:pt x="800338" y="2373008"/>
                </a:cubicBezTo>
                <a:lnTo>
                  <a:pt x="800338" y="2378054"/>
                </a:lnTo>
                <a:cubicBezTo>
                  <a:pt x="798558" y="2377620"/>
                  <a:pt x="796870" y="2377300"/>
                  <a:pt x="795275" y="2377094"/>
                </a:cubicBezTo>
                <a:cubicBezTo>
                  <a:pt x="793680" y="2376887"/>
                  <a:pt x="792296" y="2376784"/>
                  <a:pt x="791124" y="2376784"/>
                </a:cubicBezTo>
                <a:cubicBezTo>
                  <a:pt x="789713" y="2376784"/>
                  <a:pt x="788525" y="2376893"/>
                  <a:pt x="787559" y="2377110"/>
                </a:cubicBezTo>
                <a:cubicBezTo>
                  <a:pt x="786593" y="2377327"/>
                  <a:pt x="785812" y="2377625"/>
                  <a:pt x="785215" y="2378005"/>
                </a:cubicBezTo>
                <a:cubicBezTo>
                  <a:pt x="784618" y="2378385"/>
                  <a:pt x="784190" y="2378830"/>
                  <a:pt x="783929" y="2379340"/>
                </a:cubicBezTo>
                <a:cubicBezTo>
                  <a:pt x="783669" y="2379850"/>
                  <a:pt x="783539" y="2380398"/>
                  <a:pt x="783539" y="2380984"/>
                </a:cubicBezTo>
                <a:cubicBezTo>
                  <a:pt x="783539" y="2381570"/>
                  <a:pt x="783653" y="2382102"/>
                  <a:pt x="783880" y="2382579"/>
                </a:cubicBezTo>
                <a:cubicBezTo>
                  <a:pt x="784108" y="2383057"/>
                  <a:pt x="784532" y="2383518"/>
                  <a:pt x="785150" y="2383963"/>
                </a:cubicBezTo>
                <a:cubicBezTo>
                  <a:pt x="785769" y="2384408"/>
                  <a:pt x="786631" y="2384853"/>
                  <a:pt x="787738" y="2385298"/>
                </a:cubicBezTo>
                <a:cubicBezTo>
                  <a:pt x="788845" y="2385743"/>
                  <a:pt x="790289" y="2386226"/>
                  <a:pt x="792068" y="2386746"/>
                </a:cubicBezTo>
                <a:cubicBezTo>
                  <a:pt x="794000" y="2387311"/>
                  <a:pt x="795628" y="2387902"/>
                  <a:pt x="796952" y="2388521"/>
                </a:cubicBezTo>
                <a:cubicBezTo>
                  <a:pt x="798276" y="2389139"/>
                  <a:pt x="799350" y="2389829"/>
                  <a:pt x="800175" y="2390588"/>
                </a:cubicBezTo>
                <a:cubicBezTo>
                  <a:pt x="801000" y="2391348"/>
                  <a:pt x="801591" y="2392205"/>
                  <a:pt x="801949" y="2393160"/>
                </a:cubicBezTo>
                <a:cubicBezTo>
                  <a:pt x="802307" y="2394115"/>
                  <a:pt x="802486" y="2395200"/>
                  <a:pt x="802486" y="2396416"/>
                </a:cubicBezTo>
                <a:cubicBezTo>
                  <a:pt x="802486" y="2397566"/>
                  <a:pt x="802291" y="2398597"/>
                  <a:pt x="801900" y="2399508"/>
                </a:cubicBezTo>
                <a:cubicBezTo>
                  <a:pt x="801510" y="2400420"/>
                  <a:pt x="800978" y="2401229"/>
                  <a:pt x="800305" y="2401934"/>
                </a:cubicBezTo>
                <a:cubicBezTo>
                  <a:pt x="799632" y="2402639"/>
                  <a:pt x="798851" y="2403242"/>
                  <a:pt x="797961" y="2403741"/>
                </a:cubicBezTo>
                <a:cubicBezTo>
                  <a:pt x="797071" y="2404240"/>
                  <a:pt x="796122" y="2404652"/>
                  <a:pt x="795112" y="2404978"/>
                </a:cubicBezTo>
                <a:cubicBezTo>
                  <a:pt x="794103" y="2405303"/>
                  <a:pt x="793067" y="2405542"/>
                  <a:pt x="792003" y="2405694"/>
                </a:cubicBezTo>
                <a:cubicBezTo>
                  <a:pt x="790940" y="2405846"/>
                  <a:pt x="789898" y="2405922"/>
                  <a:pt x="788878" y="2405922"/>
                </a:cubicBezTo>
                <a:cubicBezTo>
                  <a:pt x="786664" y="2405922"/>
                  <a:pt x="784629" y="2405824"/>
                  <a:pt x="782774" y="2405629"/>
                </a:cubicBezTo>
                <a:cubicBezTo>
                  <a:pt x="780918" y="2405434"/>
                  <a:pt x="779100" y="2405119"/>
                  <a:pt x="777320" y="2404685"/>
                </a:cubicBezTo>
                <a:lnTo>
                  <a:pt x="777320" y="2399476"/>
                </a:lnTo>
                <a:cubicBezTo>
                  <a:pt x="779230" y="2400019"/>
                  <a:pt x="781129" y="2400431"/>
                  <a:pt x="783018" y="2400713"/>
                </a:cubicBezTo>
                <a:cubicBezTo>
                  <a:pt x="784906" y="2400995"/>
                  <a:pt x="786783" y="2401136"/>
                  <a:pt x="788650" y="2401136"/>
                </a:cubicBezTo>
                <a:cubicBezTo>
                  <a:pt x="791363" y="2401136"/>
                  <a:pt x="793371" y="2400767"/>
                  <a:pt x="794673" y="2400029"/>
                </a:cubicBezTo>
                <a:cubicBezTo>
                  <a:pt x="795975" y="2399292"/>
                  <a:pt x="796626" y="2398239"/>
                  <a:pt x="796626" y="2396871"/>
                </a:cubicBezTo>
                <a:cubicBezTo>
                  <a:pt x="796626" y="2396285"/>
                  <a:pt x="796523" y="2395759"/>
                  <a:pt x="796317" y="2395292"/>
                </a:cubicBezTo>
                <a:cubicBezTo>
                  <a:pt x="796111" y="2394826"/>
                  <a:pt x="795736" y="2394381"/>
                  <a:pt x="795194" y="2393958"/>
                </a:cubicBezTo>
                <a:cubicBezTo>
                  <a:pt x="794651" y="2393534"/>
                  <a:pt x="793810" y="2393095"/>
                  <a:pt x="792671" y="2392639"/>
                </a:cubicBezTo>
                <a:cubicBezTo>
                  <a:pt x="791531" y="2392183"/>
                  <a:pt x="789974" y="2391662"/>
                  <a:pt x="787999" y="2391076"/>
                </a:cubicBezTo>
                <a:cubicBezTo>
                  <a:pt x="786523" y="2390642"/>
                  <a:pt x="785161" y="2390149"/>
                  <a:pt x="783913" y="2389595"/>
                </a:cubicBezTo>
                <a:cubicBezTo>
                  <a:pt x="782665" y="2389042"/>
                  <a:pt x="781585" y="2388385"/>
                  <a:pt x="780674" y="2387625"/>
                </a:cubicBezTo>
                <a:cubicBezTo>
                  <a:pt x="779762" y="2386866"/>
                  <a:pt x="779046" y="2385976"/>
                  <a:pt x="778525" y="2384956"/>
                </a:cubicBezTo>
                <a:cubicBezTo>
                  <a:pt x="778004" y="2383936"/>
                  <a:pt x="777744" y="2382731"/>
                  <a:pt x="777744" y="2381342"/>
                </a:cubicBezTo>
                <a:cubicBezTo>
                  <a:pt x="777744" y="2380431"/>
                  <a:pt x="777955" y="2379432"/>
                  <a:pt x="778378" y="2378347"/>
                </a:cubicBezTo>
                <a:cubicBezTo>
                  <a:pt x="778802" y="2377262"/>
                  <a:pt x="779523" y="2376253"/>
                  <a:pt x="780543" y="2375319"/>
                </a:cubicBezTo>
                <a:cubicBezTo>
                  <a:pt x="781564" y="2374386"/>
                  <a:pt x="782942" y="2373610"/>
                  <a:pt x="784678" y="2372992"/>
                </a:cubicBezTo>
                <a:cubicBezTo>
                  <a:pt x="786414" y="2372373"/>
                  <a:pt x="788585" y="2372064"/>
                  <a:pt x="791189" y="2372064"/>
                </a:cubicBezTo>
                <a:close/>
                <a:moveTo>
                  <a:pt x="761475" y="2372064"/>
                </a:moveTo>
                <a:cubicBezTo>
                  <a:pt x="763754" y="2372064"/>
                  <a:pt x="765772" y="2372422"/>
                  <a:pt x="767530" y="2373138"/>
                </a:cubicBezTo>
                <a:cubicBezTo>
                  <a:pt x="769288" y="2373854"/>
                  <a:pt x="770770" y="2374869"/>
                  <a:pt x="771974" y="2376182"/>
                </a:cubicBezTo>
                <a:cubicBezTo>
                  <a:pt x="773179" y="2377495"/>
                  <a:pt x="774090" y="2379091"/>
                  <a:pt x="774709" y="2380968"/>
                </a:cubicBezTo>
                <a:cubicBezTo>
                  <a:pt x="775328" y="2382845"/>
                  <a:pt x="775637" y="2384945"/>
                  <a:pt x="775637" y="2387267"/>
                </a:cubicBezTo>
                <a:cubicBezTo>
                  <a:pt x="775637" y="2388070"/>
                  <a:pt x="775626" y="2388743"/>
                  <a:pt x="775604" y="2389286"/>
                </a:cubicBezTo>
                <a:cubicBezTo>
                  <a:pt x="775583" y="2389829"/>
                  <a:pt x="775550" y="2390339"/>
                  <a:pt x="775507" y="2390816"/>
                </a:cubicBezTo>
                <a:lnTo>
                  <a:pt x="752554" y="2390816"/>
                </a:lnTo>
                <a:cubicBezTo>
                  <a:pt x="752554" y="2394158"/>
                  <a:pt x="753488" y="2396725"/>
                  <a:pt x="755354" y="2398515"/>
                </a:cubicBezTo>
                <a:cubicBezTo>
                  <a:pt x="757221" y="2400306"/>
                  <a:pt x="759912" y="2401201"/>
                  <a:pt x="763428" y="2401201"/>
                </a:cubicBezTo>
                <a:cubicBezTo>
                  <a:pt x="764383" y="2401201"/>
                  <a:pt x="765338" y="2401164"/>
                  <a:pt x="766293" y="2401087"/>
                </a:cubicBezTo>
                <a:cubicBezTo>
                  <a:pt x="767248" y="2401012"/>
                  <a:pt x="768171" y="2400908"/>
                  <a:pt x="769060" y="2400778"/>
                </a:cubicBezTo>
                <a:cubicBezTo>
                  <a:pt x="769950" y="2400648"/>
                  <a:pt x="770802" y="2400501"/>
                  <a:pt x="771616" y="2400339"/>
                </a:cubicBezTo>
                <a:cubicBezTo>
                  <a:pt x="772430" y="2400176"/>
                  <a:pt x="773184" y="2399997"/>
                  <a:pt x="773879" y="2399801"/>
                </a:cubicBezTo>
                <a:lnTo>
                  <a:pt x="773879" y="2404457"/>
                </a:lnTo>
                <a:cubicBezTo>
                  <a:pt x="772338" y="2404891"/>
                  <a:pt x="770596" y="2405244"/>
                  <a:pt x="768653" y="2405515"/>
                </a:cubicBezTo>
                <a:cubicBezTo>
                  <a:pt x="766711" y="2405787"/>
                  <a:pt x="764698" y="2405922"/>
                  <a:pt x="762614" y="2405922"/>
                </a:cubicBezTo>
                <a:cubicBezTo>
                  <a:pt x="759814" y="2405922"/>
                  <a:pt x="757405" y="2405542"/>
                  <a:pt x="755387" y="2404783"/>
                </a:cubicBezTo>
                <a:cubicBezTo>
                  <a:pt x="753368" y="2404023"/>
                  <a:pt x="751713" y="2402922"/>
                  <a:pt x="750422" y="2401478"/>
                </a:cubicBezTo>
                <a:cubicBezTo>
                  <a:pt x="749131" y="2400035"/>
                  <a:pt x="748176" y="2398266"/>
                  <a:pt x="747557" y="2396171"/>
                </a:cubicBezTo>
                <a:cubicBezTo>
                  <a:pt x="746938" y="2394077"/>
                  <a:pt x="746629" y="2391706"/>
                  <a:pt x="746629" y="2389058"/>
                </a:cubicBezTo>
                <a:cubicBezTo>
                  <a:pt x="746629" y="2386757"/>
                  <a:pt x="746960" y="2384581"/>
                  <a:pt x="747622" y="2382530"/>
                </a:cubicBezTo>
                <a:cubicBezTo>
                  <a:pt x="748284" y="2380479"/>
                  <a:pt x="749250" y="2378678"/>
                  <a:pt x="750520" y="2377126"/>
                </a:cubicBezTo>
                <a:cubicBezTo>
                  <a:pt x="751789" y="2375574"/>
                  <a:pt x="753347" y="2374343"/>
                  <a:pt x="755192" y="2373431"/>
                </a:cubicBezTo>
                <a:cubicBezTo>
                  <a:pt x="757036" y="2372520"/>
                  <a:pt x="759131" y="2372064"/>
                  <a:pt x="761475" y="2372064"/>
                </a:cubicBezTo>
                <a:close/>
                <a:moveTo>
                  <a:pt x="619739" y="2372064"/>
                </a:moveTo>
                <a:cubicBezTo>
                  <a:pt x="621020" y="2372064"/>
                  <a:pt x="622442" y="2372134"/>
                  <a:pt x="624004" y="2372275"/>
                </a:cubicBezTo>
                <a:cubicBezTo>
                  <a:pt x="625567" y="2372416"/>
                  <a:pt x="627195" y="2372661"/>
                  <a:pt x="628888" y="2373008"/>
                </a:cubicBezTo>
                <a:lnTo>
                  <a:pt x="628888" y="2378054"/>
                </a:lnTo>
                <a:cubicBezTo>
                  <a:pt x="627108" y="2377620"/>
                  <a:pt x="625420" y="2377300"/>
                  <a:pt x="623825" y="2377094"/>
                </a:cubicBezTo>
                <a:cubicBezTo>
                  <a:pt x="622230" y="2376887"/>
                  <a:pt x="620846" y="2376784"/>
                  <a:pt x="619674" y="2376784"/>
                </a:cubicBezTo>
                <a:cubicBezTo>
                  <a:pt x="618263" y="2376784"/>
                  <a:pt x="617075" y="2376893"/>
                  <a:pt x="616109" y="2377110"/>
                </a:cubicBezTo>
                <a:cubicBezTo>
                  <a:pt x="615143" y="2377327"/>
                  <a:pt x="614362" y="2377625"/>
                  <a:pt x="613765" y="2378005"/>
                </a:cubicBezTo>
                <a:cubicBezTo>
                  <a:pt x="613168" y="2378385"/>
                  <a:pt x="612740" y="2378830"/>
                  <a:pt x="612479" y="2379340"/>
                </a:cubicBezTo>
                <a:cubicBezTo>
                  <a:pt x="612219" y="2379850"/>
                  <a:pt x="612089" y="2380398"/>
                  <a:pt x="612089" y="2380984"/>
                </a:cubicBezTo>
                <a:cubicBezTo>
                  <a:pt x="612089" y="2381570"/>
                  <a:pt x="612203" y="2382102"/>
                  <a:pt x="612430" y="2382579"/>
                </a:cubicBezTo>
                <a:cubicBezTo>
                  <a:pt x="612658" y="2383057"/>
                  <a:pt x="613082" y="2383518"/>
                  <a:pt x="613700" y="2383963"/>
                </a:cubicBezTo>
                <a:cubicBezTo>
                  <a:pt x="614319" y="2384408"/>
                  <a:pt x="615181" y="2384853"/>
                  <a:pt x="616288" y="2385298"/>
                </a:cubicBezTo>
                <a:cubicBezTo>
                  <a:pt x="617395" y="2385743"/>
                  <a:pt x="618839" y="2386226"/>
                  <a:pt x="620618" y="2386746"/>
                </a:cubicBezTo>
                <a:cubicBezTo>
                  <a:pt x="622550" y="2387311"/>
                  <a:pt x="624178" y="2387902"/>
                  <a:pt x="625502" y="2388521"/>
                </a:cubicBezTo>
                <a:cubicBezTo>
                  <a:pt x="626826" y="2389139"/>
                  <a:pt x="627900" y="2389829"/>
                  <a:pt x="628725" y="2390588"/>
                </a:cubicBezTo>
                <a:cubicBezTo>
                  <a:pt x="629550" y="2391348"/>
                  <a:pt x="630141" y="2392205"/>
                  <a:pt x="630499" y="2393160"/>
                </a:cubicBezTo>
                <a:cubicBezTo>
                  <a:pt x="630857" y="2394115"/>
                  <a:pt x="631036" y="2395200"/>
                  <a:pt x="631036" y="2396416"/>
                </a:cubicBezTo>
                <a:cubicBezTo>
                  <a:pt x="631036" y="2397566"/>
                  <a:pt x="630841" y="2398597"/>
                  <a:pt x="630450" y="2399508"/>
                </a:cubicBezTo>
                <a:cubicBezTo>
                  <a:pt x="630060" y="2400420"/>
                  <a:pt x="629528" y="2401229"/>
                  <a:pt x="628855" y="2401934"/>
                </a:cubicBezTo>
                <a:cubicBezTo>
                  <a:pt x="628182" y="2402639"/>
                  <a:pt x="627401" y="2403242"/>
                  <a:pt x="626511" y="2403741"/>
                </a:cubicBezTo>
                <a:cubicBezTo>
                  <a:pt x="625621" y="2404240"/>
                  <a:pt x="624672" y="2404652"/>
                  <a:pt x="623662" y="2404978"/>
                </a:cubicBezTo>
                <a:cubicBezTo>
                  <a:pt x="622653" y="2405303"/>
                  <a:pt x="621617" y="2405542"/>
                  <a:pt x="620553" y="2405694"/>
                </a:cubicBezTo>
                <a:cubicBezTo>
                  <a:pt x="619490" y="2405846"/>
                  <a:pt x="618448" y="2405922"/>
                  <a:pt x="617428" y="2405922"/>
                </a:cubicBezTo>
                <a:cubicBezTo>
                  <a:pt x="615214" y="2405922"/>
                  <a:pt x="613179" y="2405824"/>
                  <a:pt x="611324" y="2405629"/>
                </a:cubicBezTo>
                <a:cubicBezTo>
                  <a:pt x="609468" y="2405434"/>
                  <a:pt x="607650" y="2405119"/>
                  <a:pt x="605870" y="2404685"/>
                </a:cubicBezTo>
                <a:lnTo>
                  <a:pt x="605870" y="2399476"/>
                </a:lnTo>
                <a:cubicBezTo>
                  <a:pt x="607780" y="2400019"/>
                  <a:pt x="609680" y="2400431"/>
                  <a:pt x="611568" y="2400713"/>
                </a:cubicBezTo>
                <a:cubicBezTo>
                  <a:pt x="613456" y="2400995"/>
                  <a:pt x="615333" y="2401136"/>
                  <a:pt x="617200" y="2401136"/>
                </a:cubicBezTo>
                <a:cubicBezTo>
                  <a:pt x="619913" y="2401136"/>
                  <a:pt x="621921" y="2400767"/>
                  <a:pt x="623223" y="2400029"/>
                </a:cubicBezTo>
                <a:cubicBezTo>
                  <a:pt x="624525" y="2399292"/>
                  <a:pt x="625176" y="2398239"/>
                  <a:pt x="625176" y="2396871"/>
                </a:cubicBezTo>
                <a:cubicBezTo>
                  <a:pt x="625176" y="2396285"/>
                  <a:pt x="625073" y="2395759"/>
                  <a:pt x="624867" y="2395292"/>
                </a:cubicBezTo>
                <a:cubicBezTo>
                  <a:pt x="624661" y="2394826"/>
                  <a:pt x="624286" y="2394381"/>
                  <a:pt x="623744" y="2393958"/>
                </a:cubicBezTo>
                <a:cubicBezTo>
                  <a:pt x="623201" y="2393534"/>
                  <a:pt x="622360" y="2393095"/>
                  <a:pt x="621221" y="2392639"/>
                </a:cubicBezTo>
                <a:cubicBezTo>
                  <a:pt x="620081" y="2392183"/>
                  <a:pt x="618524" y="2391662"/>
                  <a:pt x="616549" y="2391076"/>
                </a:cubicBezTo>
                <a:cubicBezTo>
                  <a:pt x="615073" y="2390642"/>
                  <a:pt x="613711" y="2390149"/>
                  <a:pt x="612463" y="2389595"/>
                </a:cubicBezTo>
                <a:cubicBezTo>
                  <a:pt x="611215" y="2389042"/>
                  <a:pt x="610135" y="2388385"/>
                  <a:pt x="609224" y="2387625"/>
                </a:cubicBezTo>
                <a:cubicBezTo>
                  <a:pt x="608312" y="2386866"/>
                  <a:pt x="607596" y="2385976"/>
                  <a:pt x="607075" y="2384956"/>
                </a:cubicBezTo>
                <a:cubicBezTo>
                  <a:pt x="606554" y="2383936"/>
                  <a:pt x="606294" y="2382731"/>
                  <a:pt x="606294" y="2381342"/>
                </a:cubicBezTo>
                <a:cubicBezTo>
                  <a:pt x="606294" y="2380431"/>
                  <a:pt x="606505" y="2379432"/>
                  <a:pt x="606929" y="2378347"/>
                </a:cubicBezTo>
                <a:cubicBezTo>
                  <a:pt x="607352" y="2377262"/>
                  <a:pt x="608073" y="2376253"/>
                  <a:pt x="609093" y="2375319"/>
                </a:cubicBezTo>
                <a:cubicBezTo>
                  <a:pt x="610114" y="2374386"/>
                  <a:pt x="611492" y="2373610"/>
                  <a:pt x="613228" y="2372992"/>
                </a:cubicBezTo>
                <a:cubicBezTo>
                  <a:pt x="614964" y="2372373"/>
                  <a:pt x="617135" y="2372064"/>
                  <a:pt x="619739" y="2372064"/>
                </a:cubicBezTo>
                <a:close/>
                <a:moveTo>
                  <a:pt x="513825" y="2372064"/>
                </a:moveTo>
                <a:cubicBezTo>
                  <a:pt x="516104" y="2372064"/>
                  <a:pt x="518122" y="2372422"/>
                  <a:pt x="519880" y="2373138"/>
                </a:cubicBezTo>
                <a:cubicBezTo>
                  <a:pt x="521638" y="2373854"/>
                  <a:pt x="523120" y="2374869"/>
                  <a:pt x="524324" y="2376182"/>
                </a:cubicBezTo>
                <a:cubicBezTo>
                  <a:pt x="525529" y="2377495"/>
                  <a:pt x="526440" y="2379091"/>
                  <a:pt x="527059" y="2380968"/>
                </a:cubicBezTo>
                <a:cubicBezTo>
                  <a:pt x="527678" y="2382845"/>
                  <a:pt x="527987" y="2384945"/>
                  <a:pt x="527987" y="2387267"/>
                </a:cubicBezTo>
                <a:cubicBezTo>
                  <a:pt x="527987" y="2388070"/>
                  <a:pt x="527976" y="2388743"/>
                  <a:pt x="527954" y="2389286"/>
                </a:cubicBezTo>
                <a:cubicBezTo>
                  <a:pt x="527933" y="2389829"/>
                  <a:pt x="527900" y="2390339"/>
                  <a:pt x="527857" y="2390816"/>
                </a:cubicBezTo>
                <a:lnTo>
                  <a:pt x="504905" y="2390816"/>
                </a:lnTo>
                <a:cubicBezTo>
                  <a:pt x="504905" y="2394158"/>
                  <a:pt x="505838" y="2396725"/>
                  <a:pt x="507704" y="2398515"/>
                </a:cubicBezTo>
                <a:cubicBezTo>
                  <a:pt x="509571" y="2400306"/>
                  <a:pt x="512262" y="2401201"/>
                  <a:pt x="515778" y="2401201"/>
                </a:cubicBezTo>
                <a:cubicBezTo>
                  <a:pt x="516733" y="2401201"/>
                  <a:pt x="517688" y="2401164"/>
                  <a:pt x="518643" y="2401087"/>
                </a:cubicBezTo>
                <a:cubicBezTo>
                  <a:pt x="519598" y="2401012"/>
                  <a:pt x="520521" y="2400908"/>
                  <a:pt x="521411" y="2400778"/>
                </a:cubicBezTo>
                <a:cubicBezTo>
                  <a:pt x="522300" y="2400648"/>
                  <a:pt x="523152" y="2400501"/>
                  <a:pt x="523966" y="2400339"/>
                </a:cubicBezTo>
                <a:cubicBezTo>
                  <a:pt x="524780" y="2400176"/>
                  <a:pt x="525534" y="2399997"/>
                  <a:pt x="526229" y="2399801"/>
                </a:cubicBezTo>
                <a:lnTo>
                  <a:pt x="526229" y="2404457"/>
                </a:lnTo>
                <a:cubicBezTo>
                  <a:pt x="524688" y="2404891"/>
                  <a:pt x="522946" y="2405244"/>
                  <a:pt x="521004" y="2405515"/>
                </a:cubicBezTo>
                <a:cubicBezTo>
                  <a:pt x="519061" y="2405787"/>
                  <a:pt x="517048" y="2405922"/>
                  <a:pt x="514964" y="2405922"/>
                </a:cubicBezTo>
                <a:cubicBezTo>
                  <a:pt x="512164" y="2405922"/>
                  <a:pt x="509755" y="2405542"/>
                  <a:pt x="507737" y="2404783"/>
                </a:cubicBezTo>
                <a:cubicBezTo>
                  <a:pt x="505718" y="2404023"/>
                  <a:pt x="504063" y="2402922"/>
                  <a:pt x="502772" y="2401478"/>
                </a:cubicBezTo>
                <a:cubicBezTo>
                  <a:pt x="501481" y="2400035"/>
                  <a:pt x="500526" y="2398266"/>
                  <a:pt x="499907" y="2396171"/>
                </a:cubicBezTo>
                <a:cubicBezTo>
                  <a:pt x="499289" y="2394077"/>
                  <a:pt x="498979" y="2391706"/>
                  <a:pt x="498979" y="2389058"/>
                </a:cubicBezTo>
                <a:cubicBezTo>
                  <a:pt x="498979" y="2386757"/>
                  <a:pt x="499310" y="2384581"/>
                  <a:pt x="499972" y="2382530"/>
                </a:cubicBezTo>
                <a:cubicBezTo>
                  <a:pt x="500634" y="2380479"/>
                  <a:pt x="501600" y="2378678"/>
                  <a:pt x="502870" y="2377126"/>
                </a:cubicBezTo>
                <a:cubicBezTo>
                  <a:pt x="504139" y="2375574"/>
                  <a:pt x="505697" y="2374343"/>
                  <a:pt x="507542" y="2373431"/>
                </a:cubicBezTo>
                <a:cubicBezTo>
                  <a:pt x="509386" y="2372520"/>
                  <a:pt x="511481" y="2372064"/>
                  <a:pt x="513825" y="2372064"/>
                </a:cubicBezTo>
                <a:close/>
                <a:moveTo>
                  <a:pt x="480348" y="2372064"/>
                </a:moveTo>
                <a:cubicBezTo>
                  <a:pt x="483734" y="2372064"/>
                  <a:pt x="486300" y="2373160"/>
                  <a:pt x="488047" y="2375352"/>
                </a:cubicBezTo>
                <a:cubicBezTo>
                  <a:pt x="489795" y="2377544"/>
                  <a:pt x="490603" y="2380800"/>
                  <a:pt x="490473" y="2385119"/>
                </a:cubicBezTo>
                <a:lnTo>
                  <a:pt x="484743" y="2385119"/>
                </a:lnTo>
                <a:cubicBezTo>
                  <a:pt x="484808" y="2382254"/>
                  <a:pt x="484390" y="2380176"/>
                  <a:pt x="483490" y="2378884"/>
                </a:cubicBezTo>
                <a:cubicBezTo>
                  <a:pt x="482589" y="2377593"/>
                  <a:pt x="481270" y="2376947"/>
                  <a:pt x="479534" y="2376947"/>
                </a:cubicBezTo>
                <a:cubicBezTo>
                  <a:pt x="478774" y="2376947"/>
                  <a:pt x="478009" y="2377083"/>
                  <a:pt x="477239" y="2377354"/>
                </a:cubicBezTo>
                <a:cubicBezTo>
                  <a:pt x="476468" y="2377625"/>
                  <a:pt x="475676" y="2378059"/>
                  <a:pt x="474862" y="2378656"/>
                </a:cubicBezTo>
                <a:cubicBezTo>
                  <a:pt x="474048" y="2379253"/>
                  <a:pt x="473186" y="2380018"/>
                  <a:pt x="472274" y="2380951"/>
                </a:cubicBezTo>
                <a:cubicBezTo>
                  <a:pt x="471362" y="2381885"/>
                  <a:pt x="470386" y="2383014"/>
                  <a:pt x="469344" y="2384337"/>
                </a:cubicBezTo>
                <a:lnTo>
                  <a:pt x="469344" y="2405336"/>
                </a:lnTo>
                <a:lnTo>
                  <a:pt x="463614" y="2405336"/>
                </a:lnTo>
                <a:lnTo>
                  <a:pt x="463614" y="2372650"/>
                </a:lnTo>
                <a:lnTo>
                  <a:pt x="468791" y="2372650"/>
                </a:lnTo>
                <a:lnTo>
                  <a:pt x="468953" y="2378673"/>
                </a:lnTo>
                <a:cubicBezTo>
                  <a:pt x="470885" y="2376350"/>
                  <a:pt x="472789" y="2374668"/>
                  <a:pt x="474667" y="2373626"/>
                </a:cubicBezTo>
                <a:cubicBezTo>
                  <a:pt x="476544" y="2372585"/>
                  <a:pt x="478438" y="2372064"/>
                  <a:pt x="480348" y="2372064"/>
                </a:cubicBezTo>
                <a:close/>
                <a:moveTo>
                  <a:pt x="447150" y="2372064"/>
                </a:moveTo>
                <a:cubicBezTo>
                  <a:pt x="449429" y="2372064"/>
                  <a:pt x="451447" y="2372422"/>
                  <a:pt x="453205" y="2373138"/>
                </a:cubicBezTo>
                <a:cubicBezTo>
                  <a:pt x="454963" y="2373854"/>
                  <a:pt x="456445" y="2374869"/>
                  <a:pt x="457649" y="2376182"/>
                </a:cubicBezTo>
                <a:cubicBezTo>
                  <a:pt x="458854" y="2377495"/>
                  <a:pt x="459765" y="2379091"/>
                  <a:pt x="460384" y="2380968"/>
                </a:cubicBezTo>
                <a:cubicBezTo>
                  <a:pt x="461003" y="2382845"/>
                  <a:pt x="461312" y="2384945"/>
                  <a:pt x="461312" y="2387267"/>
                </a:cubicBezTo>
                <a:cubicBezTo>
                  <a:pt x="461312" y="2388070"/>
                  <a:pt x="461301" y="2388743"/>
                  <a:pt x="461279" y="2389286"/>
                </a:cubicBezTo>
                <a:cubicBezTo>
                  <a:pt x="461258" y="2389829"/>
                  <a:pt x="461225" y="2390339"/>
                  <a:pt x="461182" y="2390816"/>
                </a:cubicBezTo>
                <a:lnTo>
                  <a:pt x="438230" y="2390816"/>
                </a:lnTo>
                <a:cubicBezTo>
                  <a:pt x="438230" y="2394158"/>
                  <a:pt x="439163" y="2396725"/>
                  <a:pt x="441029" y="2398515"/>
                </a:cubicBezTo>
                <a:cubicBezTo>
                  <a:pt x="442896" y="2400306"/>
                  <a:pt x="445587" y="2401201"/>
                  <a:pt x="449103" y="2401201"/>
                </a:cubicBezTo>
                <a:cubicBezTo>
                  <a:pt x="450058" y="2401201"/>
                  <a:pt x="451013" y="2401164"/>
                  <a:pt x="451968" y="2401087"/>
                </a:cubicBezTo>
                <a:cubicBezTo>
                  <a:pt x="452923" y="2401012"/>
                  <a:pt x="453846" y="2400908"/>
                  <a:pt x="454736" y="2400778"/>
                </a:cubicBezTo>
                <a:cubicBezTo>
                  <a:pt x="455625" y="2400648"/>
                  <a:pt x="456477" y="2400501"/>
                  <a:pt x="457291" y="2400339"/>
                </a:cubicBezTo>
                <a:cubicBezTo>
                  <a:pt x="458105" y="2400176"/>
                  <a:pt x="458859" y="2399997"/>
                  <a:pt x="459554" y="2399801"/>
                </a:cubicBezTo>
                <a:lnTo>
                  <a:pt x="459554" y="2404457"/>
                </a:lnTo>
                <a:cubicBezTo>
                  <a:pt x="458013" y="2404891"/>
                  <a:pt x="456271" y="2405244"/>
                  <a:pt x="454329" y="2405515"/>
                </a:cubicBezTo>
                <a:cubicBezTo>
                  <a:pt x="452386" y="2405787"/>
                  <a:pt x="450373" y="2405922"/>
                  <a:pt x="448289" y="2405922"/>
                </a:cubicBezTo>
                <a:cubicBezTo>
                  <a:pt x="445490" y="2405922"/>
                  <a:pt x="443080" y="2405542"/>
                  <a:pt x="441062" y="2404783"/>
                </a:cubicBezTo>
                <a:cubicBezTo>
                  <a:pt x="439043" y="2404023"/>
                  <a:pt x="437389" y="2402922"/>
                  <a:pt x="436097" y="2401478"/>
                </a:cubicBezTo>
                <a:cubicBezTo>
                  <a:pt x="434806" y="2400035"/>
                  <a:pt x="433851" y="2398266"/>
                  <a:pt x="433232" y="2396171"/>
                </a:cubicBezTo>
                <a:cubicBezTo>
                  <a:pt x="432614" y="2394077"/>
                  <a:pt x="432304" y="2391706"/>
                  <a:pt x="432304" y="2389058"/>
                </a:cubicBezTo>
                <a:cubicBezTo>
                  <a:pt x="432304" y="2386757"/>
                  <a:pt x="432635" y="2384581"/>
                  <a:pt x="433297" y="2382530"/>
                </a:cubicBezTo>
                <a:cubicBezTo>
                  <a:pt x="433959" y="2380479"/>
                  <a:pt x="434925" y="2378678"/>
                  <a:pt x="436195" y="2377126"/>
                </a:cubicBezTo>
                <a:cubicBezTo>
                  <a:pt x="437464" y="2375574"/>
                  <a:pt x="439022" y="2374343"/>
                  <a:pt x="440867" y="2373431"/>
                </a:cubicBezTo>
                <a:cubicBezTo>
                  <a:pt x="442711" y="2372520"/>
                  <a:pt x="444806" y="2372064"/>
                  <a:pt x="447150" y="2372064"/>
                </a:cubicBezTo>
                <a:close/>
                <a:moveTo>
                  <a:pt x="372089" y="2372064"/>
                </a:moveTo>
                <a:cubicBezTo>
                  <a:pt x="373370" y="2372064"/>
                  <a:pt x="374792" y="2372134"/>
                  <a:pt x="376354" y="2372275"/>
                </a:cubicBezTo>
                <a:cubicBezTo>
                  <a:pt x="377917" y="2372416"/>
                  <a:pt x="379545" y="2372661"/>
                  <a:pt x="381238" y="2373008"/>
                </a:cubicBezTo>
                <a:lnTo>
                  <a:pt x="381238" y="2378054"/>
                </a:lnTo>
                <a:cubicBezTo>
                  <a:pt x="379458" y="2377620"/>
                  <a:pt x="377770" y="2377300"/>
                  <a:pt x="376175" y="2377094"/>
                </a:cubicBezTo>
                <a:cubicBezTo>
                  <a:pt x="374580" y="2376887"/>
                  <a:pt x="373196" y="2376784"/>
                  <a:pt x="372024" y="2376784"/>
                </a:cubicBezTo>
                <a:cubicBezTo>
                  <a:pt x="370614" y="2376784"/>
                  <a:pt x="369425" y="2376893"/>
                  <a:pt x="368459" y="2377110"/>
                </a:cubicBezTo>
                <a:cubicBezTo>
                  <a:pt x="367494" y="2377327"/>
                  <a:pt x="366712" y="2377625"/>
                  <a:pt x="366115" y="2378005"/>
                </a:cubicBezTo>
                <a:cubicBezTo>
                  <a:pt x="365519" y="2378385"/>
                  <a:pt x="365090" y="2378830"/>
                  <a:pt x="364829" y="2379340"/>
                </a:cubicBezTo>
                <a:cubicBezTo>
                  <a:pt x="364569" y="2379850"/>
                  <a:pt x="364439" y="2380398"/>
                  <a:pt x="364439" y="2380984"/>
                </a:cubicBezTo>
                <a:cubicBezTo>
                  <a:pt x="364439" y="2381570"/>
                  <a:pt x="364553" y="2382102"/>
                  <a:pt x="364780" y="2382579"/>
                </a:cubicBezTo>
                <a:cubicBezTo>
                  <a:pt x="365008" y="2383057"/>
                  <a:pt x="365432" y="2383518"/>
                  <a:pt x="366050" y="2383963"/>
                </a:cubicBezTo>
                <a:cubicBezTo>
                  <a:pt x="366669" y="2384408"/>
                  <a:pt x="367532" y="2384853"/>
                  <a:pt x="368638" y="2385298"/>
                </a:cubicBezTo>
                <a:cubicBezTo>
                  <a:pt x="369745" y="2385743"/>
                  <a:pt x="371189" y="2386226"/>
                  <a:pt x="372968" y="2386746"/>
                </a:cubicBezTo>
                <a:cubicBezTo>
                  <a:pt x="374900" y="2387311"/>
                  <a:pt x="376528" y="2387902"/>
                  <a:pt x="377852" y="2388521"/>
                </a:cubicBezTo>
                <a:cubicBezTo>
                  <a:pt x="379176" y="2389139"/>
                  <a:pt x="380250" y="2389829"/>
                  <a:pt x="381075" y="2390588"/>
                </a:cubicBezTo>
                <a:cubicBezTo>
                  <a:pt x="381900" y="2391348"/>
                  <a:pt x="382491" y="2392205"/>
                  <a:pt x="382849" y="2393160"/>
                </a:cubicBezTo>
                <a:cubicBezTo>
                  <a:pt x="383207" y="2394115"/>
                  <a:pt x="383386" y="2395200"/>
                  <a:pt x="383386" y="2396416"/>
                </a:cubicBezTo>
                <a:cubicBezTo>
                  <a:pt x="383386" y="2397566"/>
                  <a:pt x="383191" y="2398597"/>
                  <a:pt x="382800" y="2399508"/>
                </a:cubicBezTo>
                <a:cubicBezTo>
                  <a:pt x="382410" y="2400420"/>
                  <a:pt x="381878" y="2401229"/>
                  <a:pt x="381205" y="2401934"/>
                </a:cubicBezTo>
                <a:cubicBezTo>
                  <a:pt x="380532" y="2402639"/>
                  <a:pt x="379751" y="2403242"/>
                  <a:pt x="378861" y="2403741"/>
                </a:cubicBezTo>
                <a:cubicBezTo>
                  <a:pt x="377971" y="2404240"/>
                  <a:pt x="377021" y="2404652"/>
                  <a:pt x="376012" y="2404978"/>
                </a:cubicBezTo>
                <a:cubicBezTo>
                  <a:pt x="375003" y="2405303"/>
                  <a:pt x="373967" y="2405542"/>
                  <a:pt x="372903" y="2405694"/>
                </a:cubicBezTo>
                <a:cubicBezTo>
                  <a:pt x="371840" y="2405846"/>
                  <a:pt x="370798" y="2405922"/>
                  <a:pt x="369778" y="2405922"/>
                </a:cubicBezTo>
                <a:cubicBezTo>
                  <a:pt x="367564" y="2405922"/>
                  <a:pt x="365529" y="2405824"/>
                  <a:pt x="363674" y="2405629"/>
                </a:cubicBezTo>
                <a:cubicBezTo>
                  <a:pt x="361818" y="2405434"/>
                  <a:pt x="360000" y="2405119"/>
                  <a:pt x="358220" y="2404685"/>
                </a:cubicBezTo>
                <a:lnTo>
                  <a:pt x="358220" y="2399476"/>
                </a:lnTo>
                <a:cubicBezTo>
                  <a:pt x="360130" y="2400019"/>
                  <a:pt x="362029" y="2400431"/>
                  <a:pt x="363918" y="2400713"/>
                </a:cubicBezTo>
                <a:cubicBezTo>
                  <a:pt x="365806" y="2400995"/>
                  <a:pt x="367684" y="2401136"/>
                  <a:pt x="369550" y="2401136"/>
                </a:cubicBezTo>
                <a:cubicBezTo>
                  <a:pt x="372263" y="2401136"/>
                  <a:pt x="374271" y="2400767"/>
                  <a:pt x="375573" y="2400029"/>
                </a:cubicBezTo>
                <a:cubicBezTo>
                  <a:pt x="376875" y="2399292"/>
                  <a:pt x="377526" y="2398239"/>
                  <a:pt x="377526" y="2396871"/>
                </a:cubicBezTo>
                <a:cubicBezTo>
                  <a:pt x="377526" y="2396285"/>
                  <a:pt x="377423" y="2395759"/>
                  <a:pt x="377217" y="2395292"/>
                </a:cubicBezTo>
                <a:cubicBezTo>
                  <a:pt x="377011" y="2394826"/>
                  <a:pt x="376636" y="2394381"/>
                  <a:pt x="376094" y="2393958"/>
                </a:cubicBezTo>
                <a:cubicBezTo>
                  <a:pt x="375551" y="2393534"/>
                  <a:pt x="374710" y="2393095"/>
                  <a:pt x="373571" y="2392639"/>
                </a:cubicBezTo>
                <a:cubicBezTo>
                  <a:pt x="372431" y="2392183"/>
                  <a:pt x="370874" y="2391662"/>
                  <a:pt x="368899" y="2391076"/>
                </a:cubicBezTo>
                <a:cubicBezTo>
                  <a:pt x="367423" y="2390642"/>
                  <a:pt x="366061" y="2390149"/>
                  <a:pt x="364813" y="2389595"/>
                </a:cubicBezTo>
                <a:cubicBezTo>
                  <a:pt x="363565" y="2389042"/>
                  <a:pt x="362485" y="2388385"/>
                  <a:pt x="361574" y="2387625"/>
                </a:cubicBezTo>
                <a:cubicBezTo>
                  <a:pt x="360662" y="2386866"/>
                  <a:pt x="359946" y="2385976"/>
                  <a:pt x="359425" y="2384956"/>
                </a:cubicBezTo>
                <a:cubicBezTo>
                  <a:pt x="358904" y="2383936"/>
                  <a:pt x="358644" y="2382731"/>
                  <a:pt x="358644" y="2381342"/>
                </a:cubicBezTo>
                <a:cubicBezTo>
                  <a:pt x="358644" y="2380431"/>
                  <a:pt x="358855" y="2379432"/>
                  <a:pt x="359279" y="2378347"/>
                </a:cubicBezTo>
                <a:cubicBezTo>
                  <a:pt x="359702" y="2377262"/>
                  <a:pt x="360423" y="2376253"/>
                  <a:pt x="361443" y="2375319"/>
                </a:cubicBezTo>
                <a:cubicBezTo>
                  <a:pt x="362464" y="2374386"/>
                  <a:pt x="363842" y="2373610"/>
                  <a:pt x="365578" y="2372992"/>
                </a:cubicBezTo>
                <a:cubicBezTo>
                  <a:pt x="367315" y="2372373"/>
                  <a:pt x="369485" y="2372064"/>
                  <a:pt x="372089" y="2372064"/>
                </a:cubicBezTo>
                <a:close/>
                <a:moveTo>
                  <a:pt x="303494" y="2372064"/>
                </a:moveTo>
                <a:cubicBezTo>
                  <a:pt x="304297" y="2372064"/>
                  <a:pt x="305067" y="2372118"/>
                  <a:pt x="305805" y="2372227"/>
                </a:cubicBezTo>
                <a:cubicBezTo>
                  <a:pt x="306543" y="2372335"/>
                  <a:pt x="307194" y="2372476"/>
                  <a:pt x="307758" y="2372650"/>
                </a:cubicBezTo>
                <a:lnTo>
                  <a:pt x="319609" y="2372650"/>
                </a:lnTo>
                <a:lnTo>
                  <a:pt x="319609" y="2377273"/>
                </a:lnTo>
                <a:lnTo>
                  <a:pt x="314367" y="2377273"/>
                </a:lnTo>
                <a:cubicBezTo>
                  <a:pt x="314975" y="2378032"/>
                  <a:pt x="315447" y="2378917"/>
                  <a:pt x="315784" y="2379926"/>
                </a:cubicBezTo>
                <a:cubicBezTo>
                  <a:pt x="316120" y="2380935"/>
                  <a:pt x="316288" y="2382026"/>
                  <a:pt x="316288" y="2383198"/>
                </a:cubicBezTo>
                <a:cubicBezTo>
                  <a:pt x="316288" y="2384891"/>
                  <a:pt x="315979" y="2386437"/>
                  <a:pt x="315360" y="2387837"/>
                </a:cubicBezTo>
                <a:cubicBezTo>
                  <a:pt x="314742" y="2389237"/>
                  <a:pt x="313868" y="2390436"/>
                  <a:pt x="312739" y="2391435"/>
                </a:cubicBezTo>
                <a:cubicBezTo>
                  <a:pt x="311611" y="2392433"/>
                  <a:pt x="310260" y="2393209"/>
                  <a:pt x="308686" y="2393762"/>
                </a:cubicBezTo>
                <a:cubicBezTo>
                  <a:pt x="307113" y="2394316"/>
                  <a:pt x="305382" y="2394592"/>
                  <a:pt x="303494" y="2394592"/>
                </a:cubicBezTo>
                <a:cubicBezTo>
                  <a:pt x="302126" y="2394592"/>
                  <a:pt x="300846" y="2394446"/>
                  <a:pt x="299652" y="2394153"/>
                </a:cubicBezTo>
                <a:cubicBezTo>
                  <a:pt x="298458" y="2393860"/>
                  <a:pt x="297514" y="2393497"/>
                  <a:pt x="296820" y="2393062"/>
                </a:cubicBezTo>
                <a:cubicBezTo>
                  <a:pt x="296407" y="2393670"/>
                  <a:pt x="296060" y="2394245"/>
                  <a:pt x="295778" y="2394788"/>
                </a:cubicBezTo>
                <a:cubicBezTo>
                  <a:pt x="295496" y="2395331"/>
                  <a:pt x="295354" y="2395938"/>
                  <a:pt x="295354" y="2396611"/>
                </a:cubicBezTo>
                <a:cubicBezTo>
                  <a:pt x="295354" y="2397436"/>
                  <a:pt x="295751" y="2398120"/>
                  <a:pt x="296543" y="2398662"/>
                </a:cubicBezTo>
                <a:cubicBezTo>
                  <a:pt x="297335" y="2399205"/>
                  <a:pt x="298382" y="2399498"/>
                  <a:pt x="299684" y="2399541"/>
                </a:cubicBezTo>
                <a:lnTo>
                  <a:pt x="308279" y="2399867"/>
                </a:lnTo>
                <a:cubicBezTo>
                  <a:pt x="309907" y="2399910"/>
                  <a:pt x="311410" y="2400116"/>
                  <a:pt x="312788" y="2400485"/>
                </a:cubicBezTo>
                <a:cubicBezTo>
                  <a:pt x="314166" y="2400854"/>
                  <a:pt x="315349" y="2401386"/>
                  <a:pt x="316337" y="2402080"/>
                </a:cubicBezTo>
                <a:cubicBezTo>
                  <a:pt x="317324" y="2402775"/>
                  <a:pt x="318095" y="2403632"/>
                  <a:pt x="318648" y="2404652"/>
                </a:cubicBezTo>
                <a:cubicBezTo>
                  <a:pt x="319202" y="2405673"/>
                  <a:pt x="319479" y="2406855"/>
                  <a:pt x="319479" y="2408201"/>
                </a:cubicBezTo>
                <a:cubicBezTo>
                  <a:pt x="319479" y="2409655"/>
                  <a:pt x="319164" y="2411033"/>
                  <a:pt x="318534" y="2412336"/>
                </a:cubicBezTo>
                <a:cubicBezTo>
                  <a:pt x="317905" y="2413638"/>
                  <a:pt x="316934" y="2414783"/>
                  <a:pt x="315621" y="2415770"/>
                </a:cubicBezTo>
                <a:cubicBezTo>
                  <a:pt x="314308" y="2416758"/>
                  <a:pt x="312642" y="2417545"/>
                  <a:pt x="310623" y="2418131"/>
                </a:cubicBezTo>
                <a:cubicBezTo>
                  <a:pt x="308605" y="2418717"/>
                  <a:pt x="306206" y="2419010"/>
                  <a:pt x="303428" y="2419010"/>
                </a:cubicBezTo>
                <a:cubicBezTo>
                  <a:pt x="300781" y="2419010"/>
                  <a:pt x="298529" y="2418798"/>
                  <a:pt x="296673" y="2418375"/>
                </a:cubicBezTo>
                <a:cubicBezTo>
                  <a:pt x="294817" y="2417952"/>
                  <a:pt x="293293" y="2417366"/>
                  <a:pt x="292099" y="2416617"/>
                </a:cubicBezTo>
                <a:cubicBezTo>
                  <a:pt x="290905" y="2415868"/>
                  <a:pt x="290037" y="2414978"/>
                  <a:pt x="289494" y="2413947"/>
                </a:cubicBezTo>
                <a:cubicBezTo>
                  <a:pt x="288952" y="2412916"/>
                  <a:pt x="288680" y="2411782"/>
                  <a:pt x="288680" y="2410545"/>
                </a:cubicBezTo>
                <a:cubicBezTo>
                  <a:pt x="288680" y="2408961"/>
                  <a:pt x="289050" y="2407572"/>
                  <a:pt x="289787" y="2406378"/>
                </a:cubicBezTo>
                <a:cubicBezTo>
                  <a:pt x="290525" y="2405184"/>
                  <a:pt x="291665" y="2404034"/>
                  <a:pt x="293206" y="2402927"/>
                </a:cubicBezTo>
                <a:cubicBezTo>
                  <a:pt x="292642" y="2402666"/>
                  <a:pt x="292153" y="2402341"/>
                  <a:pt x="291741" y="2401950"/>
                </a:cubicBezTo>
                <a:cubicBezTo>
                  <a:pt x="291328" y="2401559"/>
                  <a:pt x="290992" y="2401131"/>
                  <a:pt x="290731" y="2400664"/>
                </a:cubicBezTo>
                <a:cubicBezTo>
                  <a:pt x="290471" y="2400198"/>
                  <a:pt x="290276" y="2399704"/>
                  <a:pt x="290145" y="2399183"/>
                </a:cubicBezTo>
                <a:cubicBezTo>
                  <a:pt x="290015" y="2398662"/>
                  <a:pt x="289950" y="2398152"/>
                  <a:pt x="289950" y="2397653"/>
                </a:cubicBezTo>
                <a:cubicBezTo>
                  <a:pt x="289950" y="2396242"/>
                  <a:pt x="290281" y="2394951"/>
                  <a:pt x="290943" y="2393779"/>
                </a:cubicBezTo>
                <a:cubicBezTo>
                  <a:pt x="291605" y="2392607"/>
                  <a:pt x="292392" y="2391500"/>
                  <a:pt x="293303" y="2390458"/>
                </a:cubicBezTo>
                <a:cubicBezTo>
                  <a:pt x="292891" y="2389959"/>
                  <a:pt x="292527" y="2389470"/>
                  <a:pt x="292213" y="2388993"/>
                </a:cubicBezTo>
                <a:cubicBezTo>
                  <a:pt x="291898" y="2388516"/>
                  <a:pt x="291627" y="2388000"/>
                  <a:pt x="291399" y="2387446"/>
                </a:cubicBezTo>
                <a:cubicBezTo>
                  <a:pt x="291171" y="2386893"/>
                  <a:pt x="290997" y="2386296"/>
                  <a:pt x="290878" y="2385656"/>
                </a:cubicBezTo>
                <a:cubicBezTo>
                  <a:pt x="290759" y="2385016"/>
                  <a:pt x="290699" y="2384283"/>
                  <a:pt x="290699" y="2383458"/>
                </a:cubicBezTo>
                <a:cubicBezTo>
                  <a:pt x="290699" y="2381765"/>
                  <a:pt x="291008" y="2380219"/>
                  <a:pt x="291627" y="2378819"/>
                </a:cubicBezTo>
                <a:cubicBezTo>
                  <a:pt x="292245" y="2377419"/>
                  <a:pt x="293113" y="2376220"/>
                  <a:pt x="294231" y="2375222"/>
                </a:cubicBezTo>
                <a:cubicBezTo>
                  <a:pt x="295349" y="2374223"/>
                  <a:pt x="296695" y="2373447"/>
                  <a:pt x="298268" y="2372894"/>
                </a:cubicBezTo>
                <a:cubicBezTo>
                  <a:pt x="299842" y="2372340"/>
                  <a:pt x="301584" y="2372064"/>
                  <a:pt x="303494" y="2372064"/>
                </a:cubicBezTo>
                <a:close/>
                <a:moveTo>
                  <a:pt x="242223" y="2372064"/>
                </a:moveTo>
                <a:cubicBezTo>
                  <a:pt x="245609" y="2372064"/>
                  <a:pt x="248175" y="2373160"/>
                  <a:pt x="249922" y="2375352"/>
                </a:cubicBezTo>
                <a:lnTo>
                  <a:pt x="252088" y="2384072"/>
                </a:lnTo>
                <a:lnTo>
                  <a:pt x="252322" y="2382530"/>
                </a:lnTo>
                <a:cubicBezTo>
                  <a:pt x="252984" y="2380479"/>
                  <a:pt x="253950" y="2378678"/>
                  <a:pt x="255220" y="2377126"/>
                </a:cubicBezTo>
                <a:cubicBezTo>
                  <a:pt x="256489" y="2375574"/>
                  <a:pt x="258047" y="2374343"/>
                  <a:pt x="259892" y="2373431"/>
                </a:cubicBezTo>
                <a:cubicBezTo>
                  <a:pt x="261736" y="2372520"/>
                  <a:pt x="263831" y="2372064"/>
                  <a:pt x="266175" y="2372064"/>
                </a:cubicBezTo>
                <a:cubicBezTo>
                  <a:pt x="268454" y="2372064"/>
                  <a:pt x="270472" y="2372422"/>
                  <a:pt x="272230" y="2373138"/>
                </a:cubicBezTo>
                <a:cubicBezTo>
                  <a:pt x="273988" y="2373854"/>
                  <a:pt x="275470" y="2374869"/>
                  <a:pt x="276674" y="2376182"/>
                </a:cubicBezTo>
                <a:cubicBezTo>
                  <a:pt x="277879" y="2377495"/>
                  <a:pt x="278790" y="2379091"/>
                  <a:pt x="279409" y="2380968"/>
                </a:cubicBezTo>
                <a:cubicBezTo>
                  <a:pt x="280028" y="2382845"/>
                  <a:pt x="280337" y="2384945"/>
                  <a:pt x="280337" y="2387267"/>
                </a:cubicBezTo>
                <a:cubicBezTo>
                  <a:pt x="280337" y="2388070"/>
                  <a:pt x="280326" y="2388743"/>
                  <a:pt x="280304" y="2389286"/>
                </a:cubicBezTo>
                <a:cubicBezTo>
                  <a:pt x="280283" y="2389829"/>
                  <a:pt x="280250" y="2390339"/>
                  <a:pt x="280207" y="2390816"/>
                </a:cubicBezTo>
                <a:lnTo>
                  <a:pt x="257254" y="2390816"/>
                </a:lnTo>
                <a:cubicBezTo>
                  <a:pt x="257254" y="2394158"/>
                  <a:pt x="258188" y="2396725"/>
                  <a:pt x="260054" y="2398515"/>
                </a:cubicBezTo>
                <a:cubicBezTo>
                  <a:pt x="261921" y="2400306"/>
                  <a:pt x="264612" y="2401201"/>
                  <a:pt x="268128" y="2401201"/>
                </a:cubicBezTo>
                <a:cubicBezTo>
                  <a:pt x="269083" y="2401201"/>
                  <a:pt x="270038" y="2401164"/>
                  <a:pt x="270993" y="2401087"/>
                </a:cubicBezTo>
                <a:cubicBezTo>
                  <a:pt x="271948" y="2401012"/>
                  <a:pt x="272871" y="2400908"/>
                  <a:pt x="273760" y="2400778"/>
                </a:cubicBezTo>
                <a:cubicBezTo>
                  <a:pt x="274650" y="2400648"/>
                  <a:pt x="275502" y="2400501"/>
                  <a:pt x="276316" y="2400339"/>
                </a:cubicBezTo>
                <a:cubicBezTo>
                  <a:pt x="277130" y="2400176"/>
                  <a:pt x="277884" y="2399997"/>
                  <a:pt x="278579" y="2399801"/>
                </a:cubicBezTo>
                <a:lnTo>
                  <a:pt x="278579" y="2404457"/>
                </a:lnTo>
                <a:cubicBezTo>
                  <a:pt x="277038" y="2404891"/>
                  <a:pt x="275296" y="2405244"/>
                  <a:pt x="273354" y="2405515"/>
                </a:cubicBezTo>
                <a:cubicBezTo>
                  <a:pt x="271411" y="2405787"/>
                  <a:pt x="269398" y="2405922"/>
                  <a:pt x="267314" y="2405922"/>
                </a:cubicBezTo>
                <a:cubicBezTo>
                  <a:pt x="264514" y="2405922"/>
                  <a:pt x="262105" y="2405542"/>
                  <a:pt x="260087" y="2404783"/>
                </a:cubicBezTo>
                <a:cubicBezTo>
                  <a:pt x="258068" y="2404023"/>
                  <a:pt x="256413" y="2402922"/>
                  <a:pt x="255122" y="2401478"/>
                </a:cubicBezTo>
                <a:cubicBezTo>
                  <a:pt x="253831" y="2400035"/>
                  <a:pt x="252876" y="2398266"/>
                  <a:pt x="252257" y="2396171"/>
                </a:cubicBezTo>
                <a:cubicBezTo>
                  <a:pt x="251639" y="2394077"/>
                  <a:pt x="251329" y="2391706"/>
                  <a:pt x="251329" y="2389058"/>
                </a:cubicBezTo>
                <a:lnTo>
                  <a:pt x="251929" y="2385119"/>
                </a:lnTo>
                <a:lnTo>
                  <a:pt x="246618" y="2385119"/>
                </a:lnTo>
                <a:cubicBezTo>
                  <a:pt x="246683" y="2382254"/>
                  <a:pt x="246265" y="2380176"/>
                  <a:pt x="245364" y="2378884"/>
                </a:cubicBezTo>
                <a:cubicBezTo>
                  <a:pt x="244464" y="2377593"/>
                  <a:pt x="243145" y="2376947"/>
                  <a:pt x="241409" y="2376947"/>
                </a:cubicBezTo>
                <a:cubicBezTo>
                  <a:pt x="240649" y="2376947"/>
                  <a:pt x="239884" y="2377083"/>
                  <a:pt x="239114" y="2377354"/>
                </a:cubicBezTo>
                <a:cubicBezTo>
                  <a:pt x="238343" y="2377625"/>
                  <a:pt x="237551" y="2378059"/>
                  <a:pt x="236737" y="2378656"/>
                </a:cubicBezTo>
                <a:cubicBezTo>
                  <a:pt x="235923" y="2379253"/>
                  <a:pt x="235061" y="2380018"/>
                  <a:pt x="234149" y="2380951"/>
                </a:cubicBezTo>
                <a:cubicBezTo>
                  <a:pt x="233237" y="2381885"/>
                  <a:pt x="232261" y="2383014"/>
                  <a:pt x="231219" y="2384337"/>
                </a:cubicBezTo>
                <a:lnTo>
                  <a:pt x="231219" y="2405336"/>
                </a:lnTo>
                <a:lnTo>
                  <a:pt x="225489" y="2405336"/>
                </a:lnTo>
                <a:lnTo>
                  <a:pt x="225489" y="2372650"/>
                </a:lnTo>
                <a:lnTo>
                  <a:pt x="230665" y="2372650"/>
                </a:lnTo>
                <a:lnTo>
                  <a:pt x="230828" y="2378673"/>
                </a:lnTo>
                <a:cubicBezTo>
                  <a:pt x="232760" y="2376350"/>
                  <a:pt x="234664" y="2374668"/>
                  <a:pt x="236542" y="2373626"/>
                </a:cubicBezTo>
                <a:cubicBezTo>
                  <a:pt x="238419" y="2372585"/>
                  <a:pt x="240313" y="2372064"/>
                  <a:pt x="242223" y="2372064"/>
                </a:cubicBezTo>
                <a:close/>
                <a:moveTo>
                  <a:pt x="166023" y="2372064"/>
                </a:moveTo>
                <a:cubicBezTo>
                  <a:pt x="169409" y="2372064"/>
                  <a:pt x="171975" y="2373160"/>
                  <a:pt x="173722" y="2375352"/>
                </a:cubicBezTo>
                <a:cubicBezTo>
                  <a:pt x="175470" y="2377544"/>
                  <a:pt x="176278" y="2380800"/>
                  <a:pt x="176148" y="2385119"/>
                </a:cubicBezTo>
                <a:lnTo>
                  <a:pt x="170418" y="2385119"/>
                </a:lnTo>
                <a:cubicBezTo>
                  <a:pt x="170483" y="2382254"/>
                  <a:pt x="170065" y="2380176"/>
                  <a:pt x="169164" y="2378884"/>
                </a:cubicBezTo>
                <a:cubicBezTo>
                  <a:pt x="168264" y="2377593"/>
                  <a:pt x="166945" y="2376947"/>
                  <a:pt x="165209" y="2376947"/>
                </a:cubicBezTo>
                <a:cubicBezTo>
                  <a:pt x="164449" y="2376947"/>
                  <a:pt x="163684" y="2377083"/>
                  <a:pt x="162914" y="2377354"/>
                </a:cubicBezTo>
                <a:cubicBezTo>
                  <a:pt x="162143" y="2377625"/>
                  <a:pt x="161351" y="2378059"/>
                  <a:pt x="160537" y="2378656"/>
                </a:cubicBezTo>
                <a:cubicBezTo>
                  <a:pt x="159723" y="2379253"/>
                  <a:pt x="158860" y="2380018"/>
                  <a:pt x="157949" y="2380951"/>
                </a:cubicBezTo>
                <a:cubicBezTo>
                  <a:pt x="157037" y="2381885"/>
                  <a:pt x="156061" y="2383014"/>
                  <a:pt x="155019" y="2384337"/>
                </a:cubicBezTo>
                <a:lnTo>
                  <a:pt x="155019" y="2405336"/>
                </a:lnTo>
                <a:lnTo>
                  <a:pt x="149289" y="2405336"/>
                </a:lnTo>
                <a:lnTo>
                  <a:pt x="149289" y="2372650"/>
                </a:lnTo>
                <a:lnTo>
                  <a:pt x="154465" y="2372650"/>
                </a:lnTo>
                <a:lnTo>
                  <a:pt x="154628" y="2378673"/>
                </a:lnTo>
                <a:cubicBezTo>
                  <a:pt x="156560" y="2376350"/>
                  <a:pt x="158465" y="2374668"/>
                  <a:pt x="160342" y="2373626"/>
                </a:cubicBezTo>
                <a:cubicBezTo>
                  <a:pt x="162219" y="2372585"/>
                  <a:pt x="164113" y="2372064"/>
                  <a:pt x="166023" y="2372064"/>
                </a:cubicBezTo>
                <a:close/>
                <a:moveTo>
                  <a:pt x="132825" y="2372064"/>
                </a:moveTo>
                <a:cubicBezTo>
                  <a:pt x="135104" y="2372064"/>
                  <a:pt x="137122" y="2372422"/>
                  <a:pt x="138880" y="2373138"/>
                </a:cubicBezTo>
                <a:cubicBezTo>
                  <a:pt x="140638" y="2373854"/>
                  <a:pt x="142120" y="2374869"/>
                  <a:pt x="143324" y="2376182"/>
                </a:cubicBezTo>
                <a:cubicBezTo>
                  <a:pt x="144529" y="2377495"/>
                  <a:pt x="145440" y="2379091"/>
                  <a:pt x="146059" y="2380968"/>
                </a:cubicBezTo>
                <a:cubicBezTo>
                  <a:pt x="146677" y="2382845"/>
                  <a:pt x="146987" y="2384945"/>
                  <a:pt x="146987" y="2387267"/>
                </a:cubicBezTo>
                <a:cubicBezTo>
                  <a:pt x="146987" y="2388070"/>
                  <a:pt x="146976" y="2388743"/>
                  <a:pt x="146954" y="2389286"/>
                </a:cubicBezTo>
                <a:cubicBezTo>
                  <a:pt x="146933" y="2389829"/>
                  <a:pt x="146900" y="2390339"/>
                  <a:pt x="146857" y="2390816"/>
                </a:cubicBezTo>
                <a:lnTo>
                  <a:pt x="123904" y="2390816"/>
                </a:lnTo>
                <a:cubicBezTo>
                  <a:pt x="123904" y="2394158"/>
                  <a:pt x="124838" y="2396725"/>
                  <a:pt x="126704" y="2398515"/>
                </a:cubicBezTo>
                <a:cubicBezTo>
                  <a:pt x="128571" y="2400306"/>
                  <a:pt x="131262" y="2401201"/>
                  <a:pt x="134778" y="2401201"/>
                </a:cubicBezTo>
                <a:cubicBezTo>
                  <a:pt x="135733" y="2401201"/>
                  <a:pt x="136688" y="2401164"/>
                  <a:pt x="137643" y="2401087"/>
                </a:cubicBezTo>
                <a:cubicBezTo>
                  <a:pt x="138598" y="2401012"/>
                  <a:pt x="139521" y="2400908"/>
                  <a:pt x="140410" y="2400778"/>
                </a:cubicBezTo>
                <a:cubicBezTo>
                  <a:pt x="141300" y="2400648"/>
                  <a:pt x="142152" y="2400501"/>
                  <a:pt x="142966" y="2400339"/>
                </a:cubicBezTo>
                <a:cubicBezTo>
                  <a:pt x="143780" y="2400176"/>
                  <a:pt x="144534" y="2399997"/>
                  <a:pt x="145229" y="2399801"/>
                </a:cubicBezTo>
                <a:lnTo>
                  <a:pt x="145229" y="2404457"/>
                </a:lnTo>
                <a:cubicBezTo>
                  <a:pt x="143688" y="2404891"/>
                  <a:pt x="141946" y="2405244"/>
                  <a:pt x="140003" y="2405515"/>
                </a:cubicBezTo>
                <a:cubicBezTo>
                  <a:pt x="138061" y="2405787"/>
                  <a:pt x="136048" y="2405922"/>
                  <a:pt x="133964" y="2405922"/>
                </a:cubicBezTo>
                <a:cubicBezTo>
                  <a:pt x="131165" y="2405922"/>
                  <a:pt x="128755" y="2405542"/>
                  <a:pt x="126737" y="2404783"/>
                </a:cubicBezTo>
                <a:cubicBezTo>
                  <a:pt x="124718" y="2404023"/>
                  <a:pt x="123064" y="2402922"/>
                  <a:pt x="121772" y="2401478"/>
                </a:cubicBezTo>
                <a:cubicBezTo>
                  <a:pt x="120481" y="2400035"/>
                  <a:pt x="119526" y="2398266"/>
                  <a:pt x="118907" y="2396171"/>
                </a:cubicBezTo>
                <a:cubicBezTo>
                  <a:pt x="118289" y="2394077"/>
                  <a:pt x="117979" y="2391706"/>
                  <a:pt x="117979" y="2389058"/>
                </a:cubicBezTo>
                <a:cubicBezTo>
                  <a:pt x="117979" y="2386757"/>
                  <a:pt x="118310" y="2384581"/>
                  <a:pt x="118972" y="2382530"/>
                </a:cubicBezTo>
                <a:cubicBezTo>
                  <a:pt x="119634" y="2380479"/>
                  <a:pt x="120600" y="2378678"/>
                  <a:pt x="121870" y="2377126"/>
                </a:cubicBezTo>
                <a:cubicBezTo>
                  <a:pt x="123139" y="2375574"/>
                  <a:pt x="124697" y="2374343"/>
                  <a:pt x="126542" y="2373431"/>
                </a:cubicBezTo>
                <a:cubicBezTo>
                  <a:pt x="128386" y="2372520"/>
                  <a:pt x="130481" y="2372064"/>
                  <a:pt x="132825" y="2372064"/>
                </a:cubicBezTo>
                <a:close/>
                <a:moveTo>
                  <a:pt x="56625" y="2372064"/>
                </a:moveTo>
                <a:cubicBezTo>
                  <a:pt x="58969" y="2372064"/>
                  <a:pt x="61069" y="2372427"/>
                  <a:pt x="62924" y="2373154"/>
                </a:cubicBezTo>
                <a:cubicBezTo>
                  <a:pt x="64780" y="2373881"/>
                  <a:pt x="66354" y="2374945"/>
                  <a:pt x="67645" y="2376345"/>
                </a:cubicBezTo>
                <a:cubicBezTo>
                  <a:pt x="68937" y="2377745"/>
                  <a:pt x="69924" y="2379486"/>
                  <a:pt x="70608" y="2381570"/>
                </a:cubicBezTo>
                <a:cubicBezTo>
                  <a:pt x="71291" y="2383654"/>
                  <a:pt x="71633" y="2386041"/>
                  <a:pt x="71633" y="2388732"/>
                </a:cubicBezTo>
                <a:cubicBezTo>
                  <a:pt x="71633" y="2391272"/>
                  <a:pt x="71275" y="2393600"/>
                  <a:pt x="70559" y="2395716"/>
                </a:cubicBezTo>
                <a:cubicBezTo>
                  <a:pt x="69843" y="2397832"/>
                  <a:pt x="68812" y="2399644"/>
                  <a:pt x="67466" y="2401153"/>
                </a:cubicBezTo>
                <a:cubicBezTo>
                  <a:pt x="66120" y="2402661"/>
                  <a:pt x="64482" y="2403833"/>
                  <a:pt x="62550" y="2404669"/>
                </a:cubicBezTo>
                <a:cubicBezTo>
                  <a:pt x="60618" y="2405504"/>
                  <a:pt x="58426" y="2405922"/>
                  <a:pt x="55974" y="2405922"/>
                </a:cubicBezTo>
                <a:cubicBezTo>
                  <a:pt x="53630" y="2405922"/>
                  <a:pt x="51530" y="2405559"/>
                  <a:pt x="49674" y="2404831"/>
                </a:cubicBezTo>
                <a:cubicBezTo>
                  <a:pt x="47818" y="2404104"/>
                  <a:pt x="46245" y="2403036"/>
                  <a:pt x="44953" y="2401625"/>
                </a:cubicBezTo>
                <a:cubicBezTo>
                  <a:pt x="43662" y="2400214"/>
                  <a:pt x="42675" y="2398467"/>
                  <a:pt x="41991" y="2396383"/>
                </a:cubicBezTo>
                <a:cubicBezTo>
                  <a:pt x="41307" y="2394299"/>
                  <a:pt x="40965" y="2391901"/>
                  <a:pt x="40965" y="2389188"/>
                </a:cubicBezTo>
                <a:cubicBezTo>
                  <a:pt x="40965" y="2386649"/>
                  <a:pt x="41323" y="2384332"/>
                  <a:pt x="42040" y="2382237"/>
                </a:cubicBezTo>
                <a:cubicBezTo>
                  <a:pt x="42756" y="2380143"/>
                  <a:pt x="43787" y="2378342"/>
                  <a:pt x="45133" y="2376833"/>
                </a:cubicBezTo>
                <a:cubicBezTo>
                  <a:pt x="46478" y="2375325"/>
                  <a:pt x="48117" y="2374153"/>
                  <a:pt x="50048" y="2373317"/>
                </a:cubicBezTo>
                <a:cubicBezTo>
                  <a:pt x="51980" y="2372481"/>
                  <a:pt x="54172" y="2372064"/>
                  <a:pt x="56625" y="2372064"/>
                </a:cubicBezTo>
                <a:close/>
                <a:moveTo>
                  <a:pt x="1342714" y="2367669"/>
                </a:moveTo>
                <a:lnTo>
                  <a:pt x="1342714" y="2400322"/>
                </a:lnTo>
                <a:lnTo>
                  <a:pt x="1347044" y="2400322"/>
                </a:lnTo>
                <a:cubicBezTo>
                  <a:pt x="1356724" y="2400322"/>
                  <a:pt x="1361564" y="2394885"/>
                  <a:pt x="1361564" y="2384012"/>
                </a:cubicBezTo>
                <a:cubicBezTo>
                  <a:pt x="1361564" y="2380995"/>
                  <a:pt x="1361281" y="2378445"/>
                  <a:pt x="1360717" y="2376361"/>
                </a:cubicBezTo>
                <a:cubicBezTo>
                  <a:pt x="1360153" y="2374278"/>
                  <a:pt x="1359296" y="2372595"/>
                  <a:pt x="1358145" y="2371315"/>
                </a:cubicBezTo>
                <a:cubicBezTo>
                  <a:pt x="1356995" y="2370034"/>
                  <a:pt x="1355552" y="2369107"/>
                  <a:pt x="1353815" y="2368531"/>
                </a:cubicBezTo>
                <a:cubicBezTo>
                  <a:pt x="1352079" y="2367956"/>
                  <a:pt x="1350039" y="2367669"/>
                  <a:pt x="1347695" y="2367669"/>
                </a:cubicBezTo>
                <a:close/>
                <a:moveTo>
                  <a:pt x="1336919" y="2362785"/>
                </a:moveTo>
                <a:lnTo>
                  <a:pt x="1347890" y="2362785"/>
                </a:lnTo>
                <a:cubicBezTo>
                  <a:pt x="1354532" y="2362785"/>
                  <a:pt x="1359486" y="2364494"/>
                  <a:pt x="1362752" y="2367913"/>
                </a:cubicBezTo>
                <a:cubicBezTo>
                  <a:pt x="1366018" y="2371331"/>
                  <a:pt x="1367652" y="2376557"/>
                  <a:pt x="1367652" y="2383588"/>
                </a:cubicBezTo>
                <a:cubicBezTo>
                  <a:pt x="1367652" y="2385629"/>
                  <a:pt x="1367494" y="2387582"/>
                  <a:pt x="1367180" y="2389449"/>
                </a:cubicBezTo>
                <a:cubicBezTo>
                  <a:pt x="1366865" y="2391315"/>
                  <a:pt x="1366360" y="2393052"/>
                  <a:pt x="1365666" y="2394658"/>
                </a:cubicBezTo>
                <a:cubicBezTo>
                  <a:pt x="1364971" y="2396264"/>
                  <a:pt x="1364071" y="2397723"/>
                  <a:pt x="1362964" y="2399036"/>
                </a:cubicBezTo>
                <a:cubicBezTo>
                  <a:pt x="1361857" y="2400350"/>
                  <a:pt x="1360500" y="2401473"/>
                  <a:pt x="1358894" y="2402406"/>
                </a:cubicBezTo>
                <a:cubicBezTo>
                  <a:pt x="1357288" y="2403339"/>
                  <a:pt x="1355421" y="2404061"/>
                  <a:pt x="1353294" y="2404571"/>
                </a:cubicBezTo>
                <a:cubicBezTo>
                  <a:pt x="1351168" y="2405081"/>
                  <a:pt x="1348747" y="2405336"/>
                  <a:pt x="1346034" y="2405336"/>
                </a:cubicBezTo>
                <a:lnTo>
                  <a:pt x="1336919" y="2405336"/>
                </a:lnTo>
                <a:close/>
                <a:moveTo>
                  <a:pt x="1300870" y="2362785"/>
                </a:moveTo>
                <a:lnTo>
                  <a:pt x="1326329" y="2362785"/>
                </a:lnTo>
                <a:lnTo>
                  <a:pt x="1326329" y="2367669"/>
                </a:lnTo>
                <a:lnTo>
                  <a:pt x="1316529" y="2367669"/>
                </a:lnTo>
                <a:lnTo>
                  <a:pt x="1316529" y="2400387"/>
                </a:lnTo>
                <a:lnTo>
                  <a:pt x="1326329" y="2400387"/>
                </a:lnTo>
                <a:lnTo>
                  <a:pt x="1326329" y="2405336"/>
                </a:lnTo>
                <a:lnTo>
                  <a:pt x="1300870" y="2405336"/>
                </a:lnTo>
                <a:lnTo>
                  <a:pt x="1300870" y="2400387"/>
                </a:lnTo>
                <a:lnTo>
                  <a:pt x="1310669" y="2400387"/>
                </a:lnTo>
                <a:lnTo>
                  <a:pt x="1310669" y="2367669"/>
                </a:lnTo>
                <a:lnTo>
                  <a:pt x="1300870" y="2367669"/>
                </a:lnTo>
                <a:close/>
                <a:moveTo>
                  <a:pt x="1085850" y="2362785"/>
                </a:moveTo>
                <a:lnTo>
                  <a:pt x="1092394" y="2362785"/>
                </a:lnTo>
                <a:lnTo>
                  <a:pt x="1101575" y="2391467"/>
                </a:lnTo>
                <a:lnTo>
                  <a:pt x="1104179" y="2399867"/>
                </a:lnTo>
                <a:lnTo>
                  <a:pt x="1106849" y="2391467"/>
                </a:lnTo>
                <a:lnTo>
                  <a:pt x="1116062" y="2362785"/>
                </a:lnTo>
                <a:lnTo>
                  <a:pt x="1122248" y="2362785"/>
                </a:lnTo>
                <a:lnTo>
                  <a:pt x="1107793" y="2405336"/>
                </a:lnTo>
                <a:lnTo>
                  <a:pt x="1099980" y="2405336"/>
                </a:lnTo>
                <a:close/>
                <a:moveTo>
                  <a:pt x="0" y="2362785"/>
                </a:moveTo>
                <a:lnTo>
                  <a:pt x="6544" y="2362785"/>
                </a:lnTo>
                <a:lnTo>
                  <a:pt x="15725" y="2391467"/>
                </a:lnTo>
                <a:lnTo>
                  <a:pt x="18329" y="2399867"/>
                </a:lnTo>
                <a:lnTo>
                  <a:pt x="20999" y="2391467"/>
                </a:lnTo>
                <a:lnTo>
                  <a:pt x="30212" y="2362785"/>
                </a:lnTo>
                <a:lnTo>
                  <a:pt x="36398" y="2362785"/>
                </a:lnTo>
                <a:lnTo>
                  <a:pt x="21943" y="2405336"/>
                </a:lnTo>
                <a:lnTo>
                  <a:pt x="14130" y="2405336"/>
                </a:lnTo>
                <a:close/>
                <a:moveTo>
                  <a:pt x="1455953" y="2362199"/>
                </a:moveTo>
                <a:cubicBezTo>
                  <a:pt x="1457842" y="2362199"/>
                  <a:pt x="1459562" y="2362481"/>
                  <a:pt x="1461113" y="2363046"/>
                </a:cubicBezTo>
                <a:cubicBezTo>
                  <a:pt x="1462665" y="2363610"/>
                  <a:pt x="1464005" y="2364424"/>
                  <a:pt x="1465134" y="2365487"/>
                </a:cubicBezTo>
                <a:cubicBezTo>
                  <a:pt x="1466263" y="2366551"/>
                  <a:pt x="1467136" y="2367853"/>
                  <a:pt x="1467755" y="2369394"/>
                </a:cubicBezTo>
                <a:cubicBezTo>
                  <a:pt x="1468374" y="2370935"/>
                  <a:pt x="1468683" y="2372671"/>
                  <a:pt x="1468683" y="2374603"/>
                </a:cubicBezTo>
                <a:cubicBezTo>
                  <a:pt x="1468683" y="2376231"/>
                  <a:pt x="1468466" y="2377739"/>
                  <a:pt x="1468032" y="2379128"/>
                </a:cubicBezTo>
                <a:cubicBezTo>
                  <a:pt x="1467598" y="2380517"/>
                  <a:pt x="1466941" y="2381901"/>
                  <a:pt x="1466062" y="2383279"/>
                </a:cubicBezTo>
                <a:cubicBezTo>
                  <a:pt x="1465183" y="2384658"/>
                  <a:pt x="1464076" y="2386085"/>
                  <a:pt x="1462741" y="2387560"/>
                </a:cubicBezTo>
                <a:cubicBezTo>
                  <a:pt x="1461406" y="2389036"/>
                  <a:pt x="1459828" y="2390653"/>
                  <a:pt x="1458004" y="2392411"/>
                </a:cubicBezTo>
                <a:lnTo>
                  <a:pt x="1450289" y="2399932"/>
                </a:lnTo>
                <a:lnTo>
                  <a:pt x="1470962" y="2399932"/>
                </a:lnTo>
                <a:lnTo>
                  <a:pt x="1470962" y="2405336"/>
                </a:lnTo>
                <a:lnTo>
                  <a:pt x="1442931" y="2405336"/>
                </a:lnTo>
                <a:lnTo>
                  <a:pt x="1442931" y="2400257"/>
                </a:lnTo>
                <a:lnTo>
                  <a:pt x="1453935" y="2389318"/>
                </a:lnTo>
                <a:cubicBezTo>
                  <a:pt x="1455736" y="2387539"/>
                  <a:pt x="1457201" y="2385998"/>
                  <a:pt x="1458330" y="2384695"/>
                </a:cubicBezTo>
                <a:cubicBezTo>
                  <a:pt x="1459459" y="2383393"/>
                  <a:pt x="1460338" y="2382205"/>
                  <a:pt x="1460967" y="2381131"/>
                </a:cubicBezTo>
                <a:cubicBezTo>
                  <a:pt x="1461596" y="2380056"/>
                  <a:pt x="1462020" y="2379042"/>
                  <a:pt x="1462237" y="2378087"/>
                </a:cubicBezTo>
                <a:cubicBezTo>
                  <a:pt x="1462454" y="2377132"/>
                  <a:pt x="1462562" y="2376101"/>
                  <a:pt x="1462562" y="2374994"/>
                </a:cubicBezTo>
                <a:cubicBezTo>
                  <a:pt x="1462562" y="2373952"/>
                  <a:pt x="1462421" y="2372959"/>
                  <a:pt x="1462139" y="2372015"/>
                </a:cubicBezTo>
                <a:cubicBezTo>
                  <a:pt x="1461857" y="2371071"/>
                  <a:pt x="1461423" y="2370241"/>
                  <a:pt x="1460837" y="2369524"/>
                </a:cubicBezTo>
                <a:cubicBezTo>
                  <a:pt x="1460251" y="2368808"/>
                  <a:pt x="1459491" y="2368244"/>
                  <a:pt x="1458558" y="2367831"/>
                </a:cubicBezTo>
                <a:cubicBezTo>
                  <a:pt x="1457624" y="2367419"/>
                  <a:pt x="1456507" y="2367213"/>
                  <a:pt x="1455205" y="2367213"/>
                </a:cubicBezTo>
                <a:cubicBezTo>
                  <a:pt x="1453403" y="2367213"/>
                  <a:pt x="1451764" y="2367614"/>
                  <a:pt x="1450289" y="2368417"/>
                </a:cubicBezTo>
                <a:cubicBezTo>
                  <a:pt x="1448813" y="2369220"/>
                  <a:pt x="1447456" y="2370262"/>
                  <a:pt x="1446219" y="2371543"/>
                </a:cubicBezTo>
                <a:lnTo>
                  <a:pt x="1443094" y="2367799"/>
                </a:lnTo>
                <a:cubicBezTo>
                  <a:pt x="1444700" y="2366106"/>
                  <a:pt x="1446550" y="2364749"/>
                  <a:pt x="1448644" y="2363729"/>
                </a:cubicBezTo>
                <a:cubicBezTo>
                  <a:pt x="1450739" y="2362709"/>
                  <a:pt x="1453175" y="2362199"/>
                  <a:pt x="1455953" y="2362199"/>
                </a:cubicBezTo>
                <a:close/>
                <a:moveTo>
                  <a:pt x="1178784" y="2362199"/>
                </a:moveTo>
                <a:lnTo>
                  <a:pt x="1178784" y="2372650"/>
                </a:lnTo>
                <a:lnTo>
                  <a:pt x="1193467" y="2372650"/>
                </a:lnTo>
                <a:lnTo>
                  <a:pt x="1193467" y="2377403"/>
                </a:lnTo>
                <a:lnTo>
                  <a:pt x="1178784" y="2377403"/>
                </a:lnTo>
                <a:lnTo>
                  <a:pt x="1178784" y="2394006"/>
                </a:lnTo>
                <a:cubicBezTo>
                  <a:pt x="1178784" y="2396351"/>
                  <a:pt x="1179408" y="2398103"/>
                  <a:pt x="1180656" y="2399264"/>
                </a:cubicBezTo>
                <a:cubicBezTo>
                  <a:pt x="1181904" y="2400426"/>
                  <a:pt x="1183743" y="2401006"/>
                  <a:pt x="1186174" y="2401006"/>
                </a:cubicBezTo>
                <a:cubicBezTo>
                  <a:pt x="1187216" y="2401006"/>
                  <a:pt x="1188356" y="2400925"/>
                  <a:pt x="1189593" y="2400762"/>
                </a:cubicBezTo>
                <a:cubicBezTo>
                  <a:pt x="1190830" y="2400599"/>
                  <a:pt x="1192121" y="2400344"/>
                  <a:pt x="1193467" y="2399997"/>
                </a:cubicBezTo>
                <a:lnTo>
                  <a:pt x="1193467" y="2404880"/>
                </a:lnTo>
                <a:cubicBezTo>
                  <a:pt x="1192187" y="2405206"/>
                  <a:pt x="1190863" y="2405439"/>
                  <a:pt x="1189495" y="2405580"/>
                </a:cubicBezTo>
                <a:cubicBezTo>
                  <a:pt x="1188128" y="2405721"/>
                  <a:pt x="1186739" y="2405792"/>
                  <a:pt x="1185328" y="2405792"/>
                </a:cubicBezTo>
                <a:cubicBezTo>
                  <a:pt x="1181226" y="2405792"/>
                  <a:pt x="1178166" y="2404864"/>
                  <a:pt x="1176147" y="2403008"/>
                </a:cubicBezTo>
                <a:cubicBezTo>
                  <a:pt x="1174129" y="2401153"/>
                  <a:pt x="1173119" y="2398304"/>
                  <a:pt x="1173119" y="2394462"/>
                </a:cubicBezTo>
                <a:lnTo>
                  <a:pt x="1173119" y="2377403"/>
                </a:lnTo>
                <a:lnTo>
                  <a:pt x="1163971" y="2377403"/>
                </a:lnTo>
                <a:lnTo>
                  <a:pt x="1163971" y="2372650"/>
                </a:lnTo>
                <a:lnTo>
                  <a:pt x="1173119" y="2372650"/>
                </a:lnTo>
                <a:lnTo>
                  <a:pt x="1173119" y="2363664"/>
                </a:lnTo>
                <a:close/>
                <a:moveTo>
                  <a:pt x="407259" y="2362199"/>
                </a:moveTo>
                <a:lnTo>
                  <a:pt x="407259" y="2372650"/>
                </a:lnTo>
                <a:lnTo>
                  <a:pt x="421942" y="2372650"/>
                </a:lnTo>
                <a:lnTo>
                  <a:pt x="421942" y="2377403"/>
                </a:lnTo>
                <a:lnTo>
                  <a:pt x="407259" y="2377403"/>
                </a:lnTo>
                <a:lnTo>
                  <a:pt x="407259" y="2394006"/>
                </a:lnTo>
                <a:cubicBezTo>
                  <a:pt x="407259" y="2396351"/>
                  <a:pt x="407883" y="2398103"/>
                  <a:pt x="409131" y="2399264"/>
                </a:cubicBezTo>
                <a:cubicBezTo>
                  <a:pt x="410379" y="2400426"/>
                  <a:pt x="412219" y="2401006"/>
                  <a:pt x="414650" y="2401006"/>
                </a:cubicBezTo>
                <a:cubicBezTo>
                  <a:pt x="415691" y="2401006"/>
                  <a:pt x="416831" y="2400925"/>
                  <a:pt x="418068" y="2400762"/>
                </a:cubicBezTo>
                <a:cubicBezTo>
                  <a:pt x="419305" y="2400599"/>
                  <a:pt x="420596" y="2400344"/>
                  <a:pt x="421942" y="2399997"/>
                </a:cubicBezTo>
                <a:lnTo>
                  <a:pt x="421942" y="2404880"/>
                </a:lnTo>
                <a:cubicBezTo>
                  <a:pt x="420662" y="2405206"/>
                  <a:pt x="419338" y="2405439"/>
                  <a:pt x="417970" y="2405580"/>
                </a:cubicBezTo>
                <a:cubicBezTo>
                  <a:pt x="416603" y="2405721"/>
                  <a:pt x="415214" y="2405792"/>
                  <a:pt x="413803" y="2405792"/>
                </a:cubicBezTo>
                <a:cubicBezTo>
                  <a:pt x="409701" y="2405792"/>
                  <a:pt x="406641" y="2404864"/>
                  <a:pt x="404622" y="2403008"/>
                </a:cubicBezTo>
                <a:cubicBezTo>
                  <a:pt x="402604" y="2401153"/>
                  <a:pt x="401595" y="2398304"/>
                  <a:pt x="401595" y="2394462"/>
                </a:cubicBezTo>
                <a:lnTo>
                  <a:pt x="401595" y="2377403"/>
                </a:lnTo>
                <a:lnTo>
                  <a:pt x="392446" y="2377403"/>
                </a:lnTo>
                <a:lnTo>
                  <a:pt x="392446" y="2372650"/>
                </a:lnTo>
                <a:lnTo>
                  <a:pt x="401595" y="2372650"/>
                </a:lnTo>
                <a:lnTo>
                  <a:pt x="401595" y="2363664"/>
                </a:lnTo>
                <a:close/>
                <a:moveTo>
                  <a:pt x="92934" y="2362199"/>
                </a:moveTo>
                <a:lnTo>
                  <a:pt x="92934" y="2372650"/>
                </a:lnTo>
                <a:lnTo>
                  <a:pt x="107617" y="2372650"/>
                </a:lnTo>
                <a:lnTo>
                  <a:pt x="107617" y="2377403"/>
                </a:lnTo>
                <a:lnTo>
                  <a:pt x="92934" y="2377403"/>
                </a:lnTo>
                <a:lnTo>
                  <a:pt x="92934" y="2394006"/>
                </a:lnTo>
                <a:cubicBezTo>
                  <a:pt x="92934" y="2396351"/>
                  <a:pt x="93558" y="2398103"/>
                  <a:pt x="94806" y="2399264"/>
                </a:cubicBezTo>
                <a:cubicBezTo>
                  <a:pt x="96054" y="2400426"/>
                  <a:pt x="97894" y="2401006"/>
                  <a:pt x="100325" y="2401006"/>
                </a:cubicBezTo>
                <a:cubicBezTo>
                  <a:pt x="101366" y="2401006"/>
                  <a:pt x="102506" y="2400925"/>
                  <a:pt x="103743" y="2400762"/>
                </a:cubicBezTo>
                <a:cubicBezTo>
                  <a:pt x="104980" y="2400599"/>
                  <a:pt x="106271" y="2400344"/>
                  <a:pt x="107617" y="2399997"/>
                </a:cubicBezTo>
                <a:lnTo>
                  <a:pt x="107617" y="2404880"/>
                </a:lnTo>
                <a:cubicBezTo>
                  <a:pt x="106337" y="2405206"/>
                  <a:pt x="105013" y="2405439"/>
                  <a:pt x="103645" y="2405580"/>
                </a:cubicBezTo>
                <a:cubicBezTo>
                  <a:pt x="102278" y="2405721"/>
                  <a:pt x="100889" y="2405792"/>
                  <a:pt x="99478" y="2405792"/>
                </a:cubicBezTo>
                <a:cubicBezTo>
                  <a:pt x="95376" y="2405792"/>
                  <a:pt x="92316" y="2404864"/>
                  <a:pt x="90297" y="2403008"/>
                </a:cubicBezTo>
                <a:cubicBezTo>
                  <a:pt x="88279" y="2401153"/>
                  <a:pt x="87270" y="2398304"/>
                  <a:pt x="87270" y="2394462"/>
                </a:cubicBezTo>
                <a:lnTo>
                  <a:pt x="87270" y="2377403"/>
                </a:lnTo>
                <a:lnTo>
                  <a:pt x="78121" y="2377403"/>
                </a:lnTo>
                <a:lnTo>
                  <a:pt x="78121" y="2372650"/>
                </a:lnTo>
                <a:lnTo>
                  <a:pt x="87270" y="2372650"/>
                </a:lnTo>
                <a:lnTo>
                  <a:pt x="87270" y="2363664"/>
                </a:lnTo>
                <a:close/>
                <a:moveTo>
                  <a:pt x="959044" y="2359334"/>
                </a:moveTo>
                <a:lnTo>
                  <a:pt x="974443" y="2359334"/>
                </a:lnTo>
                <a:lnTo>
                  <a:pt x="974443" y="2400615"/>
                </a:lnTo>
                <a:lnTo>
                  <a:pt x="984177" y="2400615"/>
                </a:lnTo>
                <a:lnTo>
                  <a:pt x="984177" y="2405336"/>
                </a:lnTo>
                <a:lnTo>
                  <a:pt x="957970" y="2405336"/>
                </a:lnTo>
                <a:lnTo>
                  <a:pt x="957970" y="2400615"/>
                </a:lnTo>
                <a:lnTo>
                  <a:pt x="968713" y="2400615"/>
                </a:lnTo>
                <a:lnTo>
                  <a:pt x="968713" y="2363990"/>
                </a:lnTo>
                <a:lnTo>
                  <a:pt x="959044" y="2363990"/>
                </a:lnTo>
                <a:close/>
                <a:moveTo>
                  <a:pt x="920944" y="2359334"/>
                </a:moveTo>
                <a:lnTo>
                  <a:pt x="936343" y="2359334"/>
                </a:lnTo>
                <a:lnTo>
                  <a:pt x="936343" y="2400615"/>
                </a:lnTo>
                <a:lnTo>
                  <a:pt x="946077" y="2400615"/>
                </a:lnTo>
                <a:lnTo>
                  <a:pt x="946077" y="2405336"/>
                </a:lnTo>
                <a:lnTo>
                  <a:pt x="919870" y="2405336"/>
                </a:lnTo>
                <a:lnTo>
                  <a:pt x="919870" y="2400615"/>
                </a:lnTo>
                <a:lnTo>
                  <a:pt x="930613" y="2400615"/>
                </a:lnTo>
                <a:lnTo>
                  <a:pt x="930613" y="2363990"/>
                </a:lnTo>
                <a:lnTo>
                  <a:pt x="920944" y="2363990"/>
                </a:lnTo>
                <a:close/>
                <a:moveTo>
                  <a:pt x="558859" y="2359334"/>
                </a:moveTo>
                <a:lnTo>
                  <a:pt x="564557" y="2359334"/>
                </a:lnTo>
                <a:lnTo>
                  <a:pt x="564557" y="2405336"/>
                </a:lnTo>
                <a:lnTo>
                  <a:pt x="559478" y="2405336"/>
                </a:lnTo>
                <a:lnTo>
                  <a:pt x="559283" y="2399150"/>
                </a:lnTo>
                <a:cubicBezTo>
                  <a:pt x="557698" y="2401451"/>
                  <a:pt x="555984" y="2403155"/>
                  <a:pt x="554139" y="2404262"/>
                </a:cubicBezTo>
                <a:cubicBezTo>
                  <a:pt x="552294" y="2405369"/>
                  <a:pt x="550297" y="2405922"/>
                  <a:pt x="548149" y="2405922"/>
                </a:cubicBezTo>
                <a:cubicBezTo>
                  <a:pt x="546282" y="2405922"/>
                  <a:pt x="544638" y="2405531"/>
                  <a:pt x="543216" y="2404750"/>
                </a:cubicBezTo>
                <a:cubicBezTo>
                  <a:pt x="541795" y="2403969"/>
                  <a:pt x="540612" y="2402867"/>
                  <a:pt x="539667" y="2401446"/>
                </a:cubicBezTo>
                <a:cubicBezTo>
                  <a:pt x="538723" y="2400024"/>
                  <a:pt x="538013" y="2398315"/>
                  <a:pt x="537535" y="2396318"/>
                </a:cubicBezTo>
                <a:cubicBezTo>
                  <a:pt x="537058" y="2394321"/>
                  <a:pt x="536819" y="2392107"/>
                  <a:pt x="536819" y="2389676"/>
                </a:cubicBezTo>
                <a:cubicBezTo>
                  <a:pt x="536819" y="2386898"/>
                  <a:pt x="537199" y="2384430"/>
                  <a:pt x="537958" y="2382270"/>
                </a:cubicBezTo>
                <a:cubicBezTo>
                  <a:pt x="538718" y="2380111"/>
                  <a:pt x="539798" y="2378287"/>
                  <a:pt x="541198" y="2376801"/>
                </a:cubicBezTo>
                <a:cubicBezTo>
                  <a:pt x="542598" y="2375314"/>
                  <a:pt x="544280" y="2374185"/>
                  <a:pt x="546244" y="2373415"/>
                </a:cubicBezTo>
                <a:cubicBezTo>
                  <a:pt x="548208" y="2372644"/>
                  <a:pt x="550395" y="2372259"/>
                  <a:pt x="552804" y="2372259"/>
                </a:cubicBezTo>
                <a:cubicBezTo>
                  <a:pt x="553846" y="2372259"/>
                  <a:pt x="554871" y="2372324"/>
                  <a:pt x="555881" y="2372454"/>
                </a:cubicBezTo>
                <a:cubicBezTo>
                  <a:pt x="556890" y="2372585"/>
                  <a:pt x="557883" y="2372791"/>
                  <a:pt x="558859" y="2373073"/>
                </a:cubicBezTo>
                <a:close/>
                <a:moveTo>
                  <a:pt x="874324" y="2358944"/>
                </a:moveTo>
                <a:cubicBezTo>
                  <a:pt x="876581" y="2358944"/>
                  <a:pt x="879077" y="2359204"/>
                  <a:pt x="881812" y="2359725"/>
                </a:cubicBezTo>
                <a:lnTo>
                  <a:pt x="881812" y="2364608"/>
                </a:lnTo>
                <a:cubicBezTo>
                  <a:pt x="878838" y="2363979"/>
                  <a:pt x="876277" y="2363664"/>
                  <a:pt x="874128" y="2363664"/>
                </a:cubicBezTo>
                <a:cubicBezTo>
                  <a:pt x="869028" y="2363664"/>
                  <a:pt x="866478" y="2366334"/>
                  <a:pt x="866478" y="2371673"/>
                </a:cubicBezTo>
                <a:lnTo>
                  <a:pt x="866478" y="2377403"/>
                </a:lnTo>
                <a:lnTo>
                  <a:pt x="880802" y="2377403"/>
                </a:lnTo>
                <a:lnTo>
                  <a:pt x="880802" y="2382123"/>
                </a:lnTo>
                <a:lnTo>
                  <a:pt x="866478" y="2382123"/>
                </a:lnTo>
                <a:lnTo>
                  <a:pt x="866478" y="2405336"/>
                </a:lnTo>
                <a:lnTo>
                  <a:pt x="860715" y="2405336"/>
                </a:lnTo>
                <a:lnTo>
                  <a:pt x="860715" y="2382123"/>
                </a:lnTo>
                <a:lnTo>
                  <a:pt x="850200" y="2382123"/>
                </a:lnTo>
                <a:lnTo>
                  <a:pt x="850200" y="2377403"/>
                </a:lnTo>
                <a:lnTo>
                  <a:pt x="860715" y="2377403"/>
                </a:lnTo>
                <a:lnTo>
                  <a:pt x="860715" y="2371999"/>
                </a:lnTo>
                <a:cubicBezTo>
                  <a:pt x="860715" y="2363295"/>
                  <a:pt x="865251" y="2358944"/>
                  <a:pt x="874324" y="2358944"/>
                </a:cubicBezTo>
                <a:close/>
                <a:moveTo>
                  <a:pt x="342049" y="2358944"/>
                </a:moveTo>
                <a:cubicBezTo>
                  <a:pt x="342679" y="2358944"/>
                  <a:pt x="343265" y="2359058"/>
                  <a:pt x="343807" y="2359285"/>
                </a:cubicBezTo>
                <a:cubicBezTo>
                  <a:pt x="344350" y="2359513"/>
                  <a:pt x="344822" y="2359833"/>
                  <a:pt x="345224" y="2360246"/>
                </a:cubicBezTo>
                <a:cubicBezTo>
                  <a:pt x="345625" y="2360658"/>
                  <a:pt x="345940" y="2361130"/>
                  <a:pt x="346168" y="2361662"/>
                </a:cubicBezTo>
                <a:cubicBezTo>
                  <a:pt x="346396" y="2362194"/>
                  <a:pt x="346510" y="2362774"/>
                  <a:pt x="346510" y="2363404"/>
                </a:cubicBezTo>
                <a:cubicBezTo>
                  <a:pt x="346510" y="2364011"/>
                  <a:pt x="346396" y="2364587"/>
                  <a:pt x="346168" y="2365129"/>
                </a:cubicBezTo>
                <a:cubicBezTo>
                  <a:pt x="345940" y="2365672"/>
                  <a:pt x="345625" y="2366149"/>
                  <a:pt x="345224" y="2366562"/>
                </a:cubicBezTo>
                <a:cubicBezTo>
                  <a:pt x="344822" y="2366974"/>
                  <a:pt x="344350" y="2367294"/>
                  <a:pt x="343807" y="2367522"/>
                </a:cubicBezTo>
                <a:cubicBezTo>
                  <a:pt x="343265" y="2367750"/>
                  <a:pt x="342679" y="2367864"/>
                  <a:pt x="342049" y="2367864"/>
                </a:cubicBezTo>
                <a:cubicBezTo>
                  <a:pt x="341420" y="2367864"/>
                  <a:pt x="340834" y="2367750"/>
                  <a:pt x="340291" y="2367522"/>
                </a:cubicBezTo>
                <a:cubicBezTo>
                  <a:pt x="339749" y="2367294"/>
                  <a:pt x="339277" y="2366974"/>
                  <a:pt x="338875" y="2366562"/>
                </a:cubicBezTo>
                <a:cubicBezTo>
                  <a:pt x="338474" y="2366149"/>
                  <a:pt x="338159" y="2365672"/>
                  <a:pt x="337931" y="2365129"/>
                </a:cubicBezTo>
                <a:cubicBezTo>
                  <a:pt x="337703" y="2364587"/>
                  <a:pt x="337589" y="2364011"/>
                  <a:pt x="337589" y="2363404"/>
                </a:cubicBezTo>
                <a:cubicBezTo>
                  <a:pt x="337589" y="2362774"/>
                  <a:pt x="337703" y="2362194"/>
                  <a:pt x="337931" y="2361662"/>
                </a:cubicBezTo>
                <a:cubicBezTo>
                  <a:pt x="338159" y="2361130"/>
                  <a:pt x="338474" y="2360658"/>
                  <a:pt x="338875" y="2360246"/>
                </a:cubicBezTo>
                <a:cubicBezTo>
                  <a:pt x="339277" y="2359833"/>
                  <a:pt x="339749" y="2359513"/>
                  <a:pt x="340291" y="2359285"/>
                </a:cubicBezTo>
                <a:cubicBezTo>
                  <a:pt x="340834" y="2359058"/>
                  <a:pt x="341420" y="2358944"/>
                  <a:pt x="342049" y="2358944"/>
                </a:cubicBezTo>
                <a:close/>
                <a:moveTo>
                  <a:pt x="469735" y="2328257"/>
                </a:moveTo>
                <a:cubicBezTo>
                  <a:pt x="469018" y="2328735"/>
                  <a:pt x="468427" y="2329201"/>
                  <a:pt x="467960" y="2329657"/>
                </a:cubicBezTo>
                <a:cubicBezTo>
                  <a:pt x="467494" y="2330113"/>
                  <a:pt x="467130" y="2330574"/>
                  <a:pt x="466870" y="2331041"/>
                </a:cubicBezTo>
                <a:cubicBezTo>
                  <a:pt x="466609" y="2331507"/>
                  <a:pt x="466425" y="2331974"/>
                  <a:pt x="466316" y="2332441"/>
                </a:cubicBezTo>
                <a:cubicBezTo>
                  <a:pt x="466208" y="2332907"/>
                  <a:pt x="466153" y="2333379"/>
                  <a:pt x="466153" y="2333857"/>
                </a:cubicBezTo>
                <a:cubicBezTo>
                  <a:pt x="466153" y="2335398"/>
                  <a:pt x="466957" y="2336521"/>
                  <a:pt x="468563" y="2337226"/>
                </a:cubicBezTo>
                <a:cubicBezTo>
                  <a:pt x="470169" y="2337932"/>
                  <a:pt x="472404" y="2338284"/>
                  <a:pt x="475269" y="2338284"/>
                </a:cubicBezTo>
                <a:cubicBezTo>
                  <a:pt x="477071" y="2338284"/>
                  <a:pt x="478584" y="2338122"/>
                  <a:pt x="479811" y="2337796"/>
                </a:cubicBezTo>
                <a:cubicBezTo>
                  <a:pt x="481037" y="2337471"/>
                  <a:pt x="482025" y="2337042"/>
                  <a:pt x="482773" y="2336510"/>
                </a:cubicBezTo>
                <a:cubicBezTo>
                  <a:pt x="483522" y="2335978"/>
                  <a:pt x="484059" y="2335371"/>
                  <a:pt x="484385" y="2334687"/>
                </a:cubicBezTo>
                <a:cubicBezTo>
                  <a:pt x="484711" y="2334003"/>
                  <a:pt x="484873" y="2333303"/>
                  <a:pt x="484873" y="2332587"/>
                </a:cubicBezTo>
                <a:cubicBezTo>
                  <a:pt x="484873" y="2331263"/>
                  <a:pt x="484331" y="2330286"/>
                  <a:pt x="483245" y="2329657"/>
                </a:cubicBezTo>
                <a:cubicBezTo>
                  <a:pt x="482160" y="2329028"/>
                  <a:pt x="480500" y="2328659"/>
                  <a:pt x="478264" y="2328550"/>
                </a:cubicBezTo>
                <a:close/>
                <a:moveTo>
                  <a:pt x="551599" y="2319727"/>
                </a:moveTo>
                <a:cubicBezTo>
                  <a:pt x="552272" y="2319727"/>
                  <a:pt x="552913" y="2319863"/>
                  <a:pt x="553520" y="2320134"/>
                </a:cubicBezTo>
                <a:cubicBezTo>
                  <a:pt x="554128" y="2320406"/>
                  <a:pt x="554660" y="2320769"/>
                  <a:pt x="555115" y="2321225"/>
                </a:cubicBezTo>
                <a:cubicBezTo>
                  <a:pt x="555571" y="2321681"/>
                  <a:pt x="555935" y="2322212"/>
                  <a:pt x="556206" y="2322820"/>
                </a:cubicBezTo>
                <a:cubicBezTo>
                  <a:pt x="556477" y="2323428"/>
                  <a:pt x="556613" y="2324068"/>
                  <a:pt x="556613" y="2324741"/>
                </a:cubicBezTo>
                <a:cubicBezTo>
                  <a:pt x="556613" y="2325436"/>
                  <a:pt x="556477" y="2326081"/>
                  <a:pt x="556206" y="2326678"/>
                </a:cubicBezTo>
                <a:cubicBezTo>
                  <a:pt x="555935" y="2327275"/>
                  <a:pt x="555571" y="2327801"/>
                  <a:pt x="555115" y="2328257"/>
                </a:cubicBezTo>
                <a:cubicBezTo>
                  <a:pt x="554660" y="2328713"/>
                  <a:pt x="554128" y="2329071"/>
                  <a:pt x="553520" y="2329331"/>
                </a:cubicBezTo>
                <a:cubicBezTo>
                  <a:pt x="552913" y="2329592"/>
                  <a:pt x="552272" y="2329722"/>
                  <a:pt x="551599" y="2329722"/>
                </a:cubicBezTo>
                <a:cubicBezTo>
                  <a:pt x="550905" y="2329722"/>
                  <a:pt x="550259" y="2329592"/>
                  <a:pt x="549662" y="2329331"/>
                </a:cubicBezTo>
                <a:cubicBezTo>
                  <a:pt x="549065" y="2329071"/>
                  <a:pt x="548539" y="2328713"/>
                  <a:pt x="548083" y="2328257"/>
                </a:cubicBezTo>
                <a:cubicBezTo>
                  <a:pt x="547627" y="2327801"/>
                  <a:pt x="547269" y="2327275"/>
                  <a:pt x="547009" y="2326678"/>
                </a:cubicBezTo>
                <a:cubicBezTo>
                  <a:pt x="546748" y="2326081"/>
                  <a:pt x="546618" y="2325436"/>
                  <a:pt x="546618" y="2324741"/>
                </a:cubicBezTo>
                <a:cubicBezTo>
                  <a:pt x="546618" y="2324068"/>
                  <a:pt x="546748" y="2323428"/>
                  <a:pt x="547009" y="2322820"/>
                </a:cubicBezTo>
                <a:cubicBezTo>
                  <a:pt x="547269" y="2322212"/>
                  <a:pt x="547627" y="2321681"/>
                  <a:pt x="548083" y="2321225"/>
                </a:cubicBezTo>
                <a:cubicBezTo>
                  <a:pt x="548539" y="2320769"/>
                  <a:pt x="549065" y="2320406"/>
                  <a:pt x="549662" y="2320134"/>
                </a:cubicBezTo>
                <a:cubicBezTo>
                  <a:pt x="550259" y="2319863"/>
                  <a:pt x="550905" y="2319727"/>
                  <a:pt x="551599" y="2319727"/>
                </a:cubicBezTo>
                <a:close/>
                <a:moveTo>
                  <a:pt x="446889" y="2314258"/>
                </a:moveTo>
                <a:cubicBezTo>
                  <a:pt x="445479" y="2314258"/>
                  <a:pt x="444263" y="2314399"/>
                  <a:pt x="443243" y="2314681"/>
                </a:cubicBezTo>
                <a:cubicBezTo>
                  <a:pt x="442223" y="2314963"/>
                  <a:pt x="441387" y="2315365"/>
                  <a:pt x="440736" y="2315886"/>
                </a:cubicBezTo>
                <a:cubicBezTo>
                  <a:pt x="440085" y="2316407"/>
                  <a:pt x="439602" y="2317031"/>
                  <a:pt x="439288" y="2317758"/>
                </a:cubicBezTo>
                <a:cubicBezTo>
                  <a:pt x="438973" y="2318485"/>
                  <a:pt x="438816" y="2319304"/>
                  <a:pt x="438816" y="2320216"/>
                </a:cubicBezTo>
                <a:cubicBezTo>
                  <a:pt x="438816" y="2320845"/>
                  <a:pt x="438913" y="2321447"/>
                  <a:pt x="439109" y="2322023"/>
                </a:cubicBezTo>
                <a:cubicBezTo>
                  <a:pt x="439304" y="2322598"/>
                  <a:pt x="439619" y="2323108"/>
                  <a:pt x="440053" y="2323553"/>
                </a:cubicBezTo>
                <a:cubicBezTo>
                  <a:pt x="440487" y="2323998"/>
                  <a:pt x="441051" y="2324350"/>
                  <a:pt x="441746" y="2324611"/>
                </a:cubicBezTo>
                <a:cubicBezTo>
                  <a:pt x="442440" y="2324871"/>
                  <a:pt x="443287" y="2325002"/>
                  <a:pt x="444285" y="2325002"/>
                </a:cubicBezTo>
                <a:cubicBezTo>
                  <a:pt x="445587" y="2325002"/>
                  <a:pt x="447079" y="2324605"/>
                  <a:pt x="448762" y="2323813"/>
                </a:cubicBezTo>
                <a:cubicBezTo>
                  <a:pt x="450444" y="2323021"/>
                  <a:pt x="452218" y="2321768"/>
                  <a:pt x="454084" y="2320053"/>
                </a:cubicBezTo>
                <a:lnTo>
                  <a:pt x="454084" y="2314258"/>
                </a:lnTo>
                <a:close/>
                <a:moveTo>
                  <a:pt x="265849" y="2300682"/>
                </a:moveTo>
                <a:cubicBezTo>
                  <a:pt x="264156" y="2300682"/>
                  <a:pt x="262708" y="2301013"/>
                  <a:pt x="261503" y="2301675"/>
                </a:cubicBezTo>
                <a:cubicBezTo>
                  <a:pt x="260298" y="2302337"/>
                  <a:pt x="259311" y="2303221"/>
                  <a:pt x="258540" y="2304328"/>
                </a:cubicBezTo>
                <a:cubicBezTo>
                  <a:pt x="257770" y="2305435"/>
                  <a:pt x="257206" y="2306721"/>
                  <a:pt x="256848" y="2308186"/>
                </a:cubicBezTo>
                <a:cubicBezTo>
                  <a:pt x="256489" y="2309651"/>
                  <a:pt x="256310" y="2311187"/>
                  <a:pt x="256310" y="2312793"/>
                </a:cubicBezTo>
                <a:cubicBezTo>
                  <a:pt x="256310" y="2314811"/>
                  <a:pt x="256533" y="2316580"/>
                  <a:pt x="256978" y="2318100"/>
                </a:cubicBezTo>
                <a:cubicBezTo>
                  <a:pt x="257423" y="2319619"/>
                  <a:pt x="258058" y="2320883"/>
                  <a:pt x="258882" y="2321892"/>
                </a:cubicBezTo>
                <a:cubicBezTo>
                  <a:pt x="259707" y="2322902"/>
                  <a:pt x="260705" y="2323661"/>
                  <a:pt x="261877" y="2324171"/>
                </a:cubicBezTo>
                <a:cubicBezTo>
                  <a:pt x="263049" y="2324681"/>
                  <a:pt x="264373" y="2324936"/>
                  <a:pt x="265849" y="2324936"/>
                </a:cubicBezTo>
                <a:cubicBezTo>
                  <a:pt x="267542" y="2324936"/>
                  <a:pt x="268991" y="2324605"/>
                  <a:pt x="270196" y="2323943"/>
                </a:cubicBezTo>
                <a:cubicBezTo>
                  <a:pt x="271400" y="2323281"/>
                  <a:pt x="272388" y="2322397"/>
                  <a:pt x="273158" y="2321290"/>
                </a:cubicBezTo>
                <a:cubicBezTo>
                  <a:pt x="273929" y="2320183"/>
                  <a:pt x="274493" y="2318897"/>
                  <a:pt x="274851" y="2317432"/>
                </a:cubicBezTo>
                <a:cubicBezTo>
                  <a:pt x="275209" y="2315967"/>
                  <a:pt x="275388" y="2314421"/>
                  <a:pt x="275388" y="2312793"/>
                </a:cubicBezTo>
                <a:cubicBezTo>
                  <a:pt x="275388" y="2310774"/>
                  <a:pt x="275166" y="2309011"/>
                  <a:pt x="274721" y="2307503"/>
                </a:cubicBezTo>
                <a:cubicBezTo>
                  <a:pt x="274276" y="2305994"/>
                  <a:pt x="273641" y="2304735"/>
                  <a:pt x="272816" y="2303726"/>
                </a:cubicBezTo>
                <a:cubicBezTo>
                  <a:pt x="271992" y="2302717"/>
                  <a:pt x="270988" y="2301957"/>
                  <a:pt x="269805" y="2301447"/>
                </a:cubicBezTo>
                <a:cubicBezTo>
                  <a:pt x="268622" y="2300937"/>
                  <a:pt x="267303" y="2300682"/>
                  <a:pt x="265849" y="2300682"/>
                </a:cubicBezTo>
                <a:close/>
                <a:moveTo>
                  <a:pt x="513565" y="2300389"/>
                </a:moveTo>
                <a:cubicBezTo>
                  <a:pt x="512327" y="2300389"/>
                  <a:pt x="511199" y="2300628"/>
                  <a:pt x="510179" y="2301105"/>
                </a:cubicBezTo>
                <a:cubicBezTo>
                  <a:pt x="509158" y="2301583"/>
                  <a:pt x="508279" y="2302256"/>
                  <a:pt x="507542" y="2303124"/>
                </a:cubicBezTo>
                <a:cubicBezTo>
                  <a:pt x="506804" y="2303992"/>
                  <a:pt x="506207" y="2305034"/>
                  <a:pt x="505751" y="2306249"/>
                </a:cubicBezTo>
                <a:cubicBezTo>
                  <a:pt x="505295" y="2307465"/>
                  <a:pt x="505013" y="2308799"/>
                  <a:pt x="504905" y="2310254"/>
                </a:cubicBezTo>
                <a:lnTo>
                  <a:pt x="522094" y="2310254"/>
                </a:lnTo>
                <a:cubicBezTo>
                  <a:pt x="522159" y="2308799"/>
                  <a:pt x="522018" y="2307470"/>
                  <a:pt x="521671" y="2306265"/>
                </a:cubicBezTo>
                <a:cubicBezTo>
                  <a:pt x="521324" y="2305061"/>
                  <a:pt x="520787" y="2304024"/>
                  <a:pt x="520059" y="2303156"/>
                </a:cubicBezTo>
                <a:cubicBezTo>
                  <a:pt x="519332" y="2302288"/>
                  <a:pt x="518426" y="2301610"/>
                  <a:pt x="517341" y="2301122"/>
                </a:cubicBezTo>
                <a:cubicBezTo>
                  <a:pt x="516256" y="2300633"/>
                  <a:pt x="514997" y="2300389"/>
                  <a:pt x="513565" y="2300389"/>
                </a:cubicBezTo>
                <a:close/>
                <a:moveTo>
                  <a:pt x="342115" y="2300389"/>
                </a:moveTo>
                <a:cubicBezTo>
                  <a:pt x="340877" y="2300389"/>
                  <a:pt x="339749" y="2300628"/>
                  <a:pt x="338729" y="2301105"/>
                </a:cubicBezTo>
                <a:cubicBezTo>
                  <a:pt x="337709" y="2301583"/>
                  <a:pt x="336830" y="2302256"/>
                  <a:pt x="336092" y="2303124"/>
                </a:cubicBezTo>
                <a:cubicBezTo>
                  <a:pt x="335354" y="2303992"/>
                  <a:pt x="334757" y="2305034"/>
                  <a:pt x="334301" y="2306249"/>
                </a:cubicBezTo>
                <a:cubicBezTo>
                  <a:pt x="333845" y="2307465"/>
                  <a:pt x="333563" y="2308799"/>
                  <a:pt x="333455" y="2310254"/>
                </a:cubicBezTo>
                <a:lnTo>
                  <a:pt x="350644" y="2310254"/>
                </a:lnTo>
                <a:cubicBezTo>
                  <a:pt x="350709" y="2308799"/>
                  <a:pt x="350568" y="2307470"/>
                  <a:pt x="350221" y="2306265"/>
                </a:cubicBezTo>
                <a:cubicBezTo>
                  <a:pt x="349874" y="2305061"/>
                  <a:pt x="349337" y="2304024"/>
                  <a:pt x="348609" y="2303156"/>
                </a:cubicBezTo>
                <a:cubicBezTo>
                  <a:pt x="347882" y="2302288"/>
                  <a:pt x="346976" y="2301610"/>
                  <a:pt x="345891" y="2301122"/>
                </a:cubicBezTo>
                <a:cubicBezTo>
                  <a:pt x="344806" y="2300633"/>
                  <a:pt x="343547" y="2300389"/>
                  <a:pt x="342115" y="2300389"/>
                </a:cubicBezTo>
                <a:close/>
                <a:moveTo>
                  <a:pt x="132564" y="2300389"/>
                </a:moveTo>
                <a:cubicBezTo>
                  <a:pt x="131327" y="2300389"/>
                  <a:pt x="130199" y="2300628"/>
                  <a:pt x="129179" y="2301105"/>
                </a:cubicBezTo>
                <a:cubicBezTo>
                  <a:pt x="128159" y="2301583"/>
                  <a:pt x="127279" y="2302256"/>
                  <a:pt x="126542" y="2303124"/>
                </a:cubicBezTo>
                <a:cubicBezTo>
                  <a:pt x="125804" y="2303992"/>
                  <a:pt x="125207" y="2305034"/>
                  <a:pt x="124751" y="2306249"/>
                </a:cubicBezTo>
                <a:cubicBezTo>
                  <a:pt x="124295" y="2307465"/>
                  <a:pt x="124013" y="2308799"/>
                  <a:pt x="123904" y="2310254"/>
                </a:cubicBezTo>
                <a:lnTo>
                  <a:pt x="141094" y="2310254"/>
                </a:lnTo>
                <a:cubicBezTo>
                  <a:pt x="141159" y="2308799"/>
                  <a:pt x="141018" y="2307470"/>
                  <a:pt x="140671" y="2306265"/>
                </a:cubicBezTo>
                <a:cubicBezTo>
                  <a:pt x="140324" y="2305061"/>
                  <a:pt x="139786" y="2304024"/>
                  <a:pt x="139059" y="2303156"/>
                </a:cubicBezTo>
                <a:cubicBezTo>
                  <a:pt x="138332" y="2302288"/>
                  <a:pt x="137426" y="2301610"/>
                  <a:pt x="136341" y="2301122"/>
                </a:cubicBezTo>
                <a:cubicBezTo>
                  <a:pt x="135256" y="2300633"/>
                  <a:pt x="133997" y="2300389"/>
                  <a:pt x="132564" y="2300389"/>
                </a:cubicBezTo>
                <a:close/>
                <a:moveTo>
                  <a:pt x="474944" y="2300129"/>
                </a:moveTo>
                <a:cubicBezTo>
                  <a:pt x="473815" y="2300129"/>
                  <a:pt x="472811" y="2300324"/>
                  <a:pt x="471932" y="2300715"/>
                </a:cubicBezTo>
                <a:cubicBezTo>
                  <a:pt x="471053" y="2301105"/>
                  <a:pt x="470315" y="2301621"/>
                  <a:pt x="469718" y="2302261"/>
                </a:cubicBezTo>
                <a:cubicBezTo>
                  <a:pt x="469122" y="2302901"/>
                  <a:pt x="468666" y="2303645"/>
                  <a:pt x="468351" y="2304491"/>
                </a:cubicBezTo>
                <a:cubicBezTo>
                  <a:pt x="468036" y="2305338"/>
                  <a:pt x="467879" y="2306217"/>
                  <a:pt x="467879" y="2307128"/>
                </a:cubicBezTo>
                <a:cubicBezTo>
                  <a:pt x="467879" y="2308170"/>
                  <a:pt x="468052" y="2309125"/>
                  <a:pt x="468400" y="2309993"/>
                </a:cubicBezTo>
                <a:cubicBezTo>
                  <a:pt x="468747" y="2310861"/>
                  <a:pt x="469235" y="2311599"/>
                  <a:pt x="469865" y="2312207"/>
                </a:cubicBezTo>
                <a:cubicBezTo>
                  <a:pt x="470494" y="2312815"/>
                  <a:pt x="471238" y="2313287"/>
                  <a:pt x="472095" y="2313623"/>
                </a:cubicBezTo>
                <a:cubicBezTo>
                  <a:pt x="472952" y="2313959"/>
                  <a:pt x="473902" y="2314128"/>
                  <a:pt x="474944" y="2314128"/>
                </a:cubicBezTo>
                <a:cubicBezTo>
                  <a:pt x="476072" y="2314128"/>
                  <a:pt x="477076" y="2313938"/>
                  <a:pt x="477955" y="2313558"/>
                </a:cubicBezTo>
                <a:cubicBezTo>
                  <a:pt x="478834" y="2313178"/>
                  <a:pt x="479572" y="2312663"/>
                  <a:pt x="480169" y="2312012"/>
                </a:cubicBezTo>
                <a:cubicBezTo>
                  <a:pt x="480766" y="2311360"/>
                  <a:pt x="481221" y="2310612"/>
                  <a:pt x="481536" y="2309765"/>
                </a:cubicBezTo>
                <a:cubicBezTo>
                  <a:pt x="481851" y="2308919"/>
                  <a:pt x="482008" y="2308040"/>
                  <a:pt x="482008" y="2307128"/>
                </a:cubicBezTo>
                <a:cubicBezTo>
                  <a:pt x="482008" y="2306086"/>
                  <a:pt x="481835" y="2305131"/>
                  <a:pt x="481487" y="2304263"/>
                </a:cubicBezTo>
                <a:cubicBezTo>
                  <a:pt x="481140" y="2303395"/>
                  <a:pt x="480652" y="2302657"/>
                  <a:pt x="480022" y="2302049"/>
                </a:cubicBezTo>
                <a:cubicBezTo>
                  <a:pt x="479393" y="2301442"/>
                  <a:pt x="478650" y="2300970"/>
                  <a:pt x="477792" y="2300633"/>
                </a:cubicBezTo>
                <a:cubicBezTo>
                  <a:pt x="476935" y="2300297"/>
                  <a:pt x="475985" y="2300129"/>
                  <a:pt x="474944" y="2300129"/>
                </a:cubicBezTo>
                <a:close/>
                <a:moveTo>
                  <a:pt x="221094" y="2296450"/>
                </a:moveTo>
                <a:lnTo>
                  <a:pt x="227540" y="2296450"/>
                </a:lnTo>
                <a:lnTo>
                  <a:pt x="235549" y="2318067"/>
                </a:lnTo>
                <a:lnTo>
                  <a:pt x="237274" y="2323341"/>
                </a:lnTo>
                <a:lnTo>
                  <a:pt x="239065" y="2317937"/>
                </a:lnTo>
                <a:lnTo>
                  <a:pt x="247009" y="2296450"/>
                </a:lnTo>
                <a:lnTo>
                  <a:pt x="253227" y="2296450"/>
                </a:lnTo>
                <a:lnTo>
                  <a:pt x="240400" y="2329136"/>
                </a:lnTo>
                <a:lnTo>
                  <a:pt x="233888" y="2329136"/>
                </a:lnTo>
                <a:close/>
                <a:moveTo>
                  <a:pt x="551599" y="2295864"/>
                </a:moveTo>
                <a:cubicBezTo>
                  <a:pt x="552272" y="2295864"/>
                  <a:pt x="552913" y="2295999"/>
                  <a:pt x="553520" y="2296271"/>
                </a:cubicBezTo>
                <a:cubicBezTo>
                  <a:pt x="554128" y="2296542"/>
                  <a:pt x="554660" y="2296906"/>
                  <a:pt x="555115" y="2297361"/>
                </a:cubicBezTo>
                <a:cubicBezTo>
                  <a:pt x="555571" y="2297817"/>
                  <a:pt x="555935" y="2298349"/>
                  <a:pt x="556206" y="2298957"/>
                </a:cubicBezTo>
                <a:cubicBezTo>
                  <a:pt x="556477" y="2299564"/>
                  <a:pt x="556613" y="2300204"/>
                  <a:pt x="556613" y="2300877"/>
                </a:cubicBezTo>
                <a:cubicBezTo>
                  <a:pt x="556613" y="2301572"/>
                  <a:pt x="556477" y="2302218"/>
                  <a:pt x="556206" y="2302815"/>
                </a:cubicBezTo>
                <a:cubicBezTo>
                  <a:pt x="555935" y="2303411"/>
                  <a:pt x="555571" y="2303938"/>
                  <a:pt x="555115" y="2304393"/>
                </a:cubicBezTo>
                <a:cubicBezTo>
                  <a:pt x="554660" y="2304849"/>
                  <a:pt x="554128" y="2305207"/>
                  <a:pt x="553520" y="2305468"/>
                </a:cubicBezTo>
                <a:cubicBezTo>
                  <a:pt x="552913" y="2305728"/>
                  <a:pt x="552272" y="2305859"/>
                  <a:pt x="551599" y="2305859"/>
                </a:cubicBezTo>
                <a:cubicBezTo>
                  <a:pt x="550905" y="2305859"/>
                  <a:pt x="550259" y="2305728"/>
                  <a:pt x="549662" y="2305468"/>
                </a:cubicBezTo>
                <a:cubicBezTo>
                  <a:pt x="549065" y="2305207"/>
                  <a:pt x="548539" y="2304849"/>
                  <a:pt x="548083" y="2304393"/>
                </a:cubicBezTo>
                <a:cubicBezTo>
                  <a:pt x="547627" y="2303938"/>
                  <a:pt x="547269" y="2303411"/>
                  <a:pt x="547009" y="2302815"/>
                </a:cubicBezTo>
                <a:cubicBezTo>
                  <a:pt x="546748" y="2302218"/>
                  <a:pt x="546618" y="2301572"/>
                  <a:pt x="546618" y="2300877"/>
                </a:cubicBezTo>
                <a:cubicBezTo>
                  <a:pt x="546618" y="2300204"/>
                  <a:pt x="546748" y="2299564"/>
                  <a:pt x="547009" y="2298957"/>
                </a:cubicBezTo>
                <a:cubicBezTo>
                  <a:pt x="547269" y="2298349"/>
                  <a:pt x="547627" y="2297817"/>
                  <a:pt x="548083" y="2297361"/>
                </a:cubicBezTo>
                <a:cubicBezTo>
                  <a:pt x="548539" y="2296906"/>
                  <a:pt x="549065" y="2296542"/>
                  <a:pt x="549662" y="2296271"/>
                </a:cubicBezTo>
                <a:cubicBezTo>
                  <a:pt x="550259" y="2295999"/>
                  <a:pt x="550905" y="2295864"/>
                  <a:pt x="551599" y="2295864"/>
                </a:cubicBezTo>
                <a:close/>
                <a:moveTo>
                  <a:pt x="513825" y="2295864"/>
                </a:moveTo>
                <a:cubicBezTo>
                  <a:pt x="516104" y="2295864"/>
                  <a:pt x="518122" y="2296222"/>
                  <a:pt x="519880" y="2296938"/>
                </a:cubicBezTo>
                <a:cubicBezTo>
                  <a:pt x="521638" y="2297654"/>
                  <a:pt x="523120" y="2298669"/>
                  <a:pt x="524324" y="2299982"/>
                </a:cubicBezTo>
                <a:cubicBezTo>
                  <a:pt x="525529" y="2301295"/>
                  <a:pt x="526440" y="2302890"/>
                  <a:pt x="527059" y="2304768"/>
                </a:cubicBezTo>
                <a:cubicBezTo>
                  <a:pt x="527678" y="2306645"/>
                  <a:pt x="527987" y="2308745"/>
                  <a:pt x="527987" y="2311067"/>
                </a:cubicBezTo>
                <a:cubicBezTo>
                  <a:pt x="527987" y="2311870"/>
                  <a:pt x="527976" y="2312543"/>
                  <a:pt x="527954" y="2313086"/>
                </a:cubicBezTo>
                <a:cubicBezTo>
                  <a:pt x="527933" y="2313629"/>
                  <a:pt x="527900" y="2314139"/>
                  <a:pt x="527857" y="2314616"/>
                </a:cubicBezTo>
                <a:lnTo>
                  <a:pt x="504905" y="2314616"/>
                </a:lnTo>
                <a:cubicBezTo>
                  <a:pt x="504905" y="2317958"/>
                  <a:pt x="505838" y="2320525"/>
                  <a:pt x="507704" y="2322316"/>
                </a:cubicBezTo>
                <a:cubicBezTo>
                  <a:pt x="509571" y="2324106"/>
                  <a:pt x="512262" y="2325002"/>
                  <a:pt x="515778" y="2325002"/>
                </a:cubicBezTo>
                <a:cubicBezTo>
                  <a:pt x="516733" y="2325002"/>
                  <a:pt x="517688" y="2324963"/>
                  <a:pt x="518643" y="2324888"/>
                </a:cubicBezTo>
                <a:cubicBezTo>
                  <a:pt x="519598" y="2324812"/>
                  <a:pt x="520521" y="2324709"/>
                  <a:pt x="521411" y="2324578"/>
                </a:cubicBezTo>
                <a:cubicBezTo>
                  <a:pt x="522301" y="2324448"/>
                  <a:pt x="523152" y="2324302"/>
                  <a:pt x="523966" y="2324139"/>
                </a:cubicBezTo>
                <a:cubicBezTo>
                  <a:pt x="524780" y="2323976"/>
                  <a:pt x="525534" y="2323797"/>
                  <a:pt x="526229" y="2323602"/>
                </a:cubicBezTo>
                <a:lnTo>
                  <a:pt x="526229" y="2328257"/>
                </a:lnTo>
                <a:cubicBezTo>
                  <a:pt x="524688" y="2328691"/>
                  <a:pt x="522946" y="2329044"/>
                  <a:pt x="521004" y="2329315"/>
                </a:cubicBezTo>
                <a:cubicBezTo>
                  <a:pt x="519061" y="2329586"/>
                  <a:pt x="517048" y="2329722"/>
                  <a:pt x="514964" y="2329722"/>
                </a:cubicBezTo>
                <a:cubicBezTo>
                  <a:pt x="512165" y="2329722"/>
                  <a:pt x="509755" y="2329342"/>
                  <a:pt x="507737" y="2328583"/>
                </a:cubicBezTo>
                <a:cubicBezTo>
                  <a:pt x="505718" y="2327823"/>
                  <a:pt x="504063" y="2326721"/>
                  <a:pt x="502772" y="2325278"/>
                </a:cubicBezTo>
                <a:cubicBezTo>
                  <a:pt x="501481" y="2323835"/>
                  <a:pt x="500526" y="2322066"/>
                  <a:pt x="499907" y="2319972"/>
                </a:cubicBezTo>
                <a:cubicBezTo>
                  <a:pt x="499289" y="2317877"/>
                  <a:pt x="498979" y="2315506"/>
                  <a:pt x="498979" y="2312858"/>
                </a:cubicBezTo>
                <a:cubicBezTo>
                  <a:pt x="498979" y="2310557"/>
                  <a:pt x="499310" y="2308382"/>
                  <a:pt x="499972" y="2306331"/>
                </a:cubicBezTo>
                <a:cubicBezTo>
                  <a:pt x="500634" y="2304280"/>
                  <a:pt x="501600" y="2302478"/>
                  <a:pt x="502870" y="2300926"/>
                </a:cubicBezTo>
                <a:cubicBezTo>
                  <a:pt x="504139" y="2299374"/>
                  <a:pt x="505697" y="2298143"/>
                  <a:pt x="507542" y="2297231"/>
                </a:cubicBezTo>
                <a:cubicBezTo>
                  <a:pt x="509387" y="2296320"/>
                  <a:pt x="511481" y="2295864"/>
                  <a:pt x="513825" y="2295864"/>
                </a:cubicBezTo>
                <a:close/>
                <a:moveTo>
                  <a:pt x="474944" y="2295864"/>
                </a:moveTo>
                <a:cubicBezTo>
                  <a:pt x="475747" y="2295864"/>
                  <a:pt x="476517" y="2295918"/>
                  <a:pt x="477255" y="2296027"/>
                </a:cubicBezTo>
                <a:cubicBezTo>
                  <a:pt x="477993" y="2296135"/>
                  <a:pt x="478644" y="2296276"/>
                  <a:pt x="479208" y="2296450"/>
                </a:cubicBezTo>
                <a:lnTo>
                  <a:pt x="491059" y="2296450"/>
                </a:lnTo>
                <a:lnTo>
                  <a:pt x="491059" y="2301073"/>
                </a:lnTo>
                <a:lnTo>
                  <a:pt x="485817" y="2301073"/>
                </a:lnTo>
                <a:cubicBezTo>
                  <a:pt x="486425" y="2301832"/>
                  <a:pt x="486897" y="2302717"/>
                  <a:pt x="487233" y="2303726"/>
                </a:cubicBezTo>
                <a:cubicBezTo>
                  <a:pt x="487570" y="2304735"/>
                  <a:pt x="487738" y="2305826"/>
                  <a:pt x="487738" y="2306998"/>
                </a:cubicBezTo>
                <a:cubicBezTo>
                  <a:pt x="487738" y="2308691"/>
                  <a:pt x="487429" y="2310237"/>
                  <a:pt x="486810" y="2311637"/>
                </a:cubicBezTo>
                <a:cubicBezTo>
                  <a:pt x="486192" y="2313037"/>
                  <a:pt x="485318" y="2314236"/>
                  <a:pt x="484189" y="2315235"/>
                </a:cubicBezTo>
                <a:cubicBezTo>
                  <a:pt x="483061" y="2316233"/>
                  <a:pt x="481710" y="2317009"/>
                  <a:pt x="480136" y="2317562"/>
                </a:cubicBezTo>
                <a:cubicBezTo>
                  <a:pt x="478563" y="2318116"/>
                  <a:pt x="476832" y="2318393"/>
                  <a:pt x="474944" y="2318393"/>
                </a:cubicBezTo>
                <a:cubicBezTo>
                  <a:pt x="473576" y="2318393"/>
                  <a:pt x="472296" y="2318246"/>
                  <a:pt x="471102" y="2317953"/>
                </a:cubicBezTo>
                <a:cubicBezTo>
                  <a:pt x="469908" y="2317660"/>
                  <a:pt x="468964" y="2317296"/>
                  <a:pt x="468270" y="2316862"/>
                </a:cubicBezTo>
                <a:cubicBezTo>
                  <a:pt x="467857" y="2317470"/>
                  <a:pt x="467510" y="2318045"/>
                  <a:pt x="467228" y="2318588"/>
                </a:cubicBezTo>
                <a:cubicBezTo>
                  <a:pt x="466946" y="2319131"/>
                  <a:pt x="466804" y="2319738"/>
                  <a:pt x="466804" y="2320411"/>
                </a:cubicBezTo>
                <a:cubicBezTo>
                  <a:pt x="466804" y="2321236"/>
                  <a:pt x="467201" y="2321919"/>
                  <a:pt x="467993" y="2322462"/>
                </a:cubicBezTo>
                <a:cubicBezTo>
                  <a:pt x="468785" y="2323005"/>
                  <a:pt x="469832" y="2323298"/>
                  <a:pt x="471135" y="2323341"/>
                </a:cubicBezTo>
                <a:lnTo>
                  <a:pt x="479729" y="2323667"/>
                </a:lnTo>
                <a:cubicBezTo>
                  <a:pt x="481357" y="2323710"/>
                  <a:pt x="482860" y="2323916"/>
                  <a:pt x="484238" y="2324285"/>
                </a:cubicBezTo>
                <a:cubicBezTo>
                  <a:pt x="485617" y="2324654"/>
                  <a:pt x="486800" y="2325186"/>
                  <a:pt x="487787" y="2325881"/>
                </a:cubicBezTo>
                <a:cubicBezTo>
                  <a:pt x="488774" y="2326575"/>
                  <a:pt x="489545" y="2327432"/>
                  <a:pt x="490099" y="2328452"/>
                </a:cubicBezTo>
                <a:cubicBezTo>
                  <a:pt x="490652" y="2329472"/>
                  <a:pt x="490929" y="2330655"/>
                  <a:pt x="490929" y="2332001"/>
                </a:cubicBezTo>
                <a:cubicBezTo>
                  <a:pt x="490929" y="2333455"/>
                  <a:pt x="490614" y="2334833"/>
                  <a:pt x="489984" y="2336136"/>
                </a:cubicBezTo>
                <a:cubicBezTo>
                  <a:pt x="489355" y="2337438"/>
                  <a:pt x="488384" y="2338583"/>
                  <a:pt x="487071" y="2339570"/>
                </a:cubicBezTo>
                <a:cubicBezTo>
                  <a:pt x="485758" y="2340558"/>
                  <a:pt x="484092" y="2341345"/>
                  <a:pt x="482073" y="2341931"/>
                </a:cubicBezTo>
                <a:cubicBezTo>
                  <a:pt x="480055" y="2342517"/>
                  <a:pt x="477657" y="2342810"/>
                  <a:pt x="474878" y="2342810"/>
                </a:cubicBezTo>
                <a:cubicBezTo>
                  <a:pt x="472231" y="2342810"/>
                  <a:pt x="469979" y="2342598"/>
                  <a:pt x="468123" y="2342175"/>
                </a:cubicBezTo>
                <a:cubicBezTo>
                  <a:pt x="466267" y="2341752"/>
                  <a:pt x="464743" y="2341166"/>
                  <a:pt x="463549" y="2340417"/>
                </a:cubicBezTo>
                <a:cubicBezTo>
                  <a:pt x="462355" y="2339668"/>
                  <a:pt x="461487" y="2338778"/>
                  <a:pt x="460944" y="2337747"/>
                </a:cubicBezTo>
                <a:cubicBezTo>
                  <a:pt x="460402" y="2336716"/>
                  <a:pt x="460131" y="2335582"/>
                  <a:pt x="460131" y="2334345"/>
                </a:cubicBezTo>
                <a:cubicBezTo>
                  <a:pt x="460131" y="2332761"/>
                  <a:pt x="460499" y="2331372"/>
                  <a:pt x="461237" y="2330178"/>
                </a:cubicBezTo>
                <a:cubicBezTo>
                  <a:pt x="461975" y="2328984"/>
                  <a:pt x="463115" y="2327834"/>
                  <a:pt x="464656" y="2326727"/>
                </a:cubicBezTo>
                <a:cubicBezTo>
                  <a:pt x="464092" y="2326467"/>
                  <a:pt x="463603" y="2326141"/>
                  <a:pt x="463191" y="2325750"/>
                </a:cubicBezTo>
                <a:cubicBezTo>
                  <a:pt x="462778" y="2325360"/>
                  <a:pt x="462442" y="2324931"/>
                  <a:pt x="462182" y="2324464"/>
                </a:cubicBezTo>
                <a:cubicBezTo>
                  <a:pt x="461921" y="2323998"/>
                  <a:pt x="461726" y="2323504"/>
                  <a:pt x="461596" y="2322983"/>
                </a:cubicBezTo>
                <a:cubicBezTo>
                  <a:pt x="461465" y="2322462"/>
                  <a:pt x="461400" y="2321952"/>
                  <a:pt x="461400" y="2321453"/>
                </a:cubicBezTo>
                <a:cubicBezTo>
                  <a:pt x="461400" y="2320042"/>
                  <a:pt x="461731" y="2318751"/>
                  <a:pt x="462393" y="2317579"/>
                </a:cubicBezTo>
                <a:cubicBezTo>
                  <a:pt x="463055" y="2316407"/>
                  <a:pt x="463842" y="2315300"/>
                  <a:pt x="464753" y="2314258"/>
                </a:cubicBezTo>
                <a:cubicBezTo>
                  <a:pt x="464341" y="2313759"/>
                  <a:pt x="463978" y="2313270"/>
                  <a:pt x="463663" y="2312793"/>
                </a:cubicBezTo>
                <a:cubicBezTo>
                  <a:pt x="463348" y="2312315"/>
                  <a:pt x="463077" y="2311800"/>
                  <a:pt x="462849" y="2311247"/>
                </a:cubicBezTo>
                <a:cubicBezTo>
                  <a:pt x="462621" y="2310693"/>
                  <a:pt x="462447" y="2310096"/>
                  <a:pt x="462328" y="2309456"/>
                </a:cubicBezTo>
                <a:cubicBezTo>
                  <a:pt x="462209" y="2308816"/>
                  <a:pt x="462149" y="2308083"/>
                  <a:pt x="462149" y="2307258"/>
                </a:cubicBezTo>
                <a:cubicBezTo>
                  <a:pt x="462149" y="2305565"/>
                  <a:pt x="462458" y="2304019"/>
                  <a:pt x="463077" y="2302619"/>
                </a:cubicBezTo>
                <a:cubicBezTo>
                  <a:pt x="463696" y="2301219"/>
                  <a:pt x="464564" y="2300020"/>
                  <a:pt x="465681" y="2299022"/>
                </a:cubicBezTo>
                <a:cubicBezTo>
                  <a:pt x="466799" y="2298023"/>
                  <a:pt x="468145" y="2297247"/>
                  <a:pt x="469718" y="2296694"/>
                </a:cubicBezTo>
                <a:cubicBezTo>
                  <a:pt x="471292" y="2296140"/>
                  <a:pt x="473034" y="2295864"/>
                  <a:pt x="474944" y="2295864"/>
                </a:cubicBezTo>
                <a:close/>
                <a:moveTo>
                  <a:pt x="447020" y="2295864"/>
                </a:moveTo>
                <a:cubicBezTo>
                  <a:pt x="448995" y="2295864"/>
                  <a:pt x="450775" y="2296081"/>
                  <a:pt x="452359" y="2296515"/>
                </a:cubicBezTo>
                <a:cubicBezTo>
                  <a:pt x="453943" y="2296949"/>
                  <a:pt x="455284" y="2297611"/>
                  <a:pt x="456380" y="2298501"/>
                </a:cubicBezTo>
                <a:cubicBezTo>
                  <a:pt x="457476" y="2299391"/>
                  <a:pt x="458317" y="2300508"/>
                  <a:pt x="458903" y="2301854"/>
                </a:cubicBezTo>
                <a:cubicBezTo>
                  <a:pt x="459489" y="2303200"/>
                  <a:pt x="459782" y="2304784"/>
                  <a:pt x="459782" y="2306607"/>
                </a:cubicBezTo>
                <a:lnTo>
                  <a:pt x="459782" y="2329136"/>
                </a:lnTo>
                <a:lnTo>
                  <a:pt x="454703" y="2329136"/>
                </a:lnTo>
                <a:lnTo>
                  <a:pt x="454573" y="2324741"/>
                </a:lnTo>
                <a:cubicBezTo>
                  <a:pt x="452793" y="2326499"/>
                  <a:pt x="450986" y="2327769"/>
                  <a:pt x="449152" y="2328550"/>
                </a:cubicBezTo>
                <a:cubicBezTo>
                  <a:pt x="447318" y="2329331"/>
                  <a:pt x="445392" y="2329722"/>
                  <a:pt x="443373" y="2329722"/>
                </a:cubicBezTo>
                <a:cubicBezTo>
                  <a:pt x="441507" y="2329722"/>
                  <a:pt x="439912" y="2329483"/>
                  <a:pt x="438588" y="2329006"/>
                </a:cubicBezTo>
                <a:cubicBezTo>
                  <a:pt x="437264" y="2328528"/>
                  <a:pt x="436173" y="2327872"/>
                  <a:pt x="435316" y="2327036"/>
                </a:cubicBezTo>
                <a:cubicBezTo>
                  <a:pt x="434458" y="2326201"/>
                  <a:pt x="433829" y="2325219"/>
                  <a:pt x="433428" y="2324090"/>
                </a:cubicBezTo>
                <a:cubicBezTo>
                  <a:pt x="433026" y="2322961"/>
                  <a:pt x="432825" y="2321735"/>
                  <a:pt x="432825" y="2320411"/>
                </a:cubicBezTo>
                <a:cubicBezTo>
                  <a:pt x="432825" y="2317134"/>
                  <a:pt x="434046" y="2314567"/>
                  <a:pt x="436488" y="2312712"/>
                </a:cubicBezTo>
                <a:cubicBezTo>
                  <a:pt x="438929" y="2310856"/>
                  <a:pt x="442538" y="2309928"/>
                  <a:pt x="447313" y="2309928"/>
                </a:cubicBezTo>
                <a:lnTo>
                  <a:pt x="454084" y="2309928"/>
                </a:lnTo>
                <a:lnTo>
                  <a:pt x="454084" y="2307063"/>
                </a:lnTo>
                <a:cubicBezTo>
                  <a:pt x="454084" y="2305131"/>
                  <a:pt x="453466" y="2303585"/>
                  <a:pt x="452229" y="2302424"/>
                </a:cubicBezTo>
                <a:cubicBezTo>
                  <a:pt x="450992" y="2301263"/>
                  <a:pt x="449103" y="2300682"/>
                  <a:pt x="446564" y="2300682"/>
                </a:cubicBezTo>
                <a:cubicBezTo>
                  <a:pt x="444719" y="2300682"/>
                  <a:pt x="442901" y="2300888"/>
                  <a:pt x="441111" y="2301301"/>
                </a:cubicBezTo>
                <a:cubicBezTo>
                  <a:pt x="439320" y="2301713"/>
                  <a:pt x="437470" y="2302299"/>
                  <a:pt x="435560" y="2303059"/>
                </a:cubicBezTo>
                <a:lnTo>
                  <a:pt x="435560" y="2297947"/>
                </a:lnTo>
                <a:cubicBezTo>
                  <a:pt x="436276" y="2297687"/>
                  <a:pt x="437074" y="2297432"/>
                  <a:pt x="437953" y="2297182"/>
                </a:cubicBezTo>
                <a:cubicBezTo>
                  <a:pt x="438832" y="2296933"/>
                  <a:pt x="439760" y="2296710"/>
                  <a:pt x="440736" y="2296515"/>
                </a:cubicBezTo>
                <a:cubicBezTo>
                  <a:pt x="441713" y="2296320"/>
                  <a:pt x="442733" y="2296162"/>
                  <a:pt x="443797" y="2296043"/>
                </a:cubicBezTo>
                <a:cubicBezTo>
                  <a:pt x="444860" y="2295923"/>
                  <a:pt x="445935" y="2295864"/>
                  <a:pt x="447020" y="2295864"/>
                </a:cubicBezTo>
                <a:close/>
                <a:moveTo>
                  <a:pt x="375573" y="2295864"/>
                </a:moveTo>
                <a:cubicBezTo>
                  <a:pt x="378959" y="2295864"/>
                  <a:pt x="381525" y="2296960"/>
                  <a:pt x="383272" y="2299152"/>
                </a:cubicBezTo>
                <a:cubicBezTo>
                  <a:pt x="385020" y="2301344"/>
                  <a:pt x="385828" y="2304600"/>
                  <a:pt x="385698" y="2308919"/>
                </a:cubicBezTo>
                <a:lnTo>
                  <a:pt x="379968" y="2308919"/>
                </a:lnTo>
                <a:cubicBezTo>
                  <a:pt x="380033" y="2306054"/>
                  <a:pt x="379615" y="2303976"/>
                  <a:pt x="378715" y="2302684"/>
                </a:cubicBezTo>
                <a:cubicBezTo>
                  <a:pt x="377814" y="2301393"/>
                  <a:pt x="376495" y="2300747"/>
                  <a:pt x="374759" y="2300747"/>
                </a:cubicBezTo>
                <a:cubicBezTo>
                  <a:pt x="373999" y="2300747"/>
                  <a:pt x="373234" y="2300883"/>
                  <a:pt x="372464" y="2301154"/>
                </a:cubicBezTo>
                <a:cubicBezTo>
                  <a:pt x="371693" y="2301425"/>
                  <a:pt x="370901" y="2301859"/>
                  <a:pt x="370087" y="2302456"/>
                </a:cubicBezTo>
                <a:cubicBezTo>
                  <a:pt x="369273" y="2303053"/>
                  <a:pt x="368411" y="2303818"/>
                  <a:pt x="367499" y="2304752"/>
                </a:cubicBezTo>
                <a:cubicBezTo>
                  <a:pt x="366587" y="2305685"/>
                  <a:pt x="365611" y="2306813"/>
                  <a:pt x="364569" y="2308137"/>
                </a:cubicBezTo>
                <a:lnTo>
                  <a:pt x="364569" y="2329136"/>
                </a:lnTo>
                <a:lnTo>
                  <a:pt x="358839" y="2329136"/>
                </a:lnTo>
                <a:lnTo>
                  <a:pt x="358839" y="2296450"/>
                </a:lnTo>
                <a:lnTo>
                  <a:pt x="364016" y="2296450"/>
                </a:lnTo>
                <a:lnTo>
                  <a:pt x="364178" y="2302473"/>
                </a:lnTo>
                <a:cubicBezTo>
                  <a:pt x="366110" y="2300150"/>
                  <a:pt x="368014" y="2298468"/>
                  <a:pt x="369892" y="2297426"/>
                </a:cubicBezTo>
                <a:cubicBezTo>
                  <a:pt x="371769" y="2296385"/>
                  <a:pt x="373663" y="2295864"/>
                  <a:pt x="375573" y="2295864"/>
                </a:cubicBezTo>
                <a:close/>
                <a:moveTo>
                  <a:pt x="342375" y="2295864"/>
                </a:moveTo>
                <a:cubicBezTo>
                  <a:pt x="344654" y="2295864"/>
                  <a:pt x="346672" y="2296222"/>
                  <a:pt x="348430" y="2296938"/>
                </a:cubicBezTo>
                <a:cubicBezTo>
                  <a:pt x="350188" y="2297654"/>
                  <a:pt x="351670" y="2298669"/>
                  <a:pt x="352874" y="2299982"/>
                </a:cubicBezTo>
                <a:cubicBezTo>
                  <a:pt x="354079" y="2301295"/>
                  <a:pt x="354990" y="2302890"/>
                  <a:pt x="355609" y="2304768"/>
                </a:cubicBezTo>
                <a:cubicBezTo>
                  <a:pt x="356228" y="2306645"/>
                  <a:pt x="356537" y="2308745"/>
                  <a:pt x="356537" y="2311067"/>
                </a:cubicBezTo>
                <a:cubicBezTo>
                  <a:pt x="356537" y="2311870"/>
                  <a:pt x="356526" y="2312543"/>
                  <a:pt x="356504" y="2313086"/>
                </a:cubicBezTo>
                <a:cubicBezTo>
                  <a:pt x="356483" y="2313629"/>
                  <a:pt x="356450" y="2314139"/>
                  <a:pt x="356407" y="2314616"/>
                </a:cubicBezTo>
                <a:lnTo>
                  <a:pt x="333455" y="2314616"/>
                </a:lnTo>
                <a:cubicBezTo>
                  <a:pt x="333455" y="2317958"/>
                  <a:pt x="334388" y="2320525"/>
                  <a:pt x="336254" y="2322316"/>
                </a:cubicBezTo>
                <a:cubicBezTo>
                  <a:pt x="338121" y="2324106"/>
                  <a:pt x="340812" y="2325002"/>
                  <a:pt x="344328" y="2325002"/>
                </a:cubicBezTo>
                <a:cubicBezTo>
                  <a:pt x="345283" y="2325002"/>
                  <a:pt x="346238" y="2324963"/>
                  <a:pt x="347193" y="2324888"/>
                </a:cubicBezTo>
                <a:cubicBezTo>
                  <a:pt x="348148" y="2324812"/>
                  <a:pt x="349071" y="2324709"/>
                  <a:pt x="349961" y="2324578"/>
                </a:cubicBezTo>
                <a:cubicBezTo>
                  <a:pt x="350850" y="2324448"/>
                  <a:pt x="351702" y="2324302"/>
                  <a:pt x="352516" y="2324139"/>
                </a:cubicBezTo>
                <a:cubicBezTo>
                  <a:pt x="353330" y="2323976"/>
                  <a:pt x="354084" y="2323797"/>
                  <a:pt x="354779" y="2323602"/>
                </a:cubicBezTo>
                <a:lnTo>
                  <a:pt x="354779" y="2328257"/>
                </a:lnTo>
                <a:cubicBezTo>
                  <a:pt x="353238" y="2328691"/>
                  <a:pt x="351496" y="2329044"/>
                  <a:pt x="349554" y="2329315"/>
                </a:cubicBezTo>
                <a:cubicBezTo>
                  <a:pt x="347611" y="2329586"/>
                  <a:pt x="345598" y="2329722"/>
                  <a:pt x="343514" y="2329722"/>
                </a:cubicBezTo>
                <a:cubicBezTo>
                  <a:pt x="340715" y="2329722"/>
                  <a:pt x="338305" y="2329342"/>
                  <a:pt x="336287" y="2328583"/>
                </a:cubicBezTo>
                <a:cubicBezTo>
                  <a:pt x="334268" y="2327823"/>
                  <a:pt x="332614" y="2326721"/>
                  <a:pt x="331322" y="2325278"/>
                </a:cubicBezTo>
                <a:cubicBezTo>
                  <a:pt x="330031" y="2323835"/>
                  <a:pt x="329076" y="2322066"/>
                  <a:pt x="328457" y="2319972"/>
                </a:cubicBezTo>
                <a:cubicBezTo>
                  <a:pt x="327839" y="2317877"/>
                  <a:pt x="327529" y="2315506"/>
                  <a:pt x="327529" y="2312858"/>
                </a:cubicBezTo>
                <a:cubicBezTo>
                  <a:pt x="327529" y="2310557"/>
                  <a:pt x="327860" y="2308382"/>
                  <a:pt x="328522" y="2306331"/>
                </a:cubicBezTo>
                <a:cubicBezTo>
                  <a:pt x="329184" y="2304280"/>
                  <a:pt x="330150" y="2302478"/>
                  <a:pt x="331420" y="2300926"/>
                </a:cubicBezTo>
                <a:cubicBezTo>
                  <a:pt x="332689" y="2299374"/>
                  <a:pt x="334247" y="2298143"/>
                  <a:pt x="336092" y="2297231"/>
                </a:cubicBezTo>
                <a:cubicBezTo>
                  <a:pt x="337937" y="2296320"/>
                  <a:pt x="340031" y="2295864"/>
                  <a:pt x="342375" y="2295864"/>
                </a:cubicBezTo>
                <a:close/>
                <a:moveTo>
                  <a:pt x="266175" y="2295864"/>
                </a:moveTo>
                <a:cubicBezTo>
                  <a:pt x="268519" y="2295864"/>
                  <a:pt x="270619" y="2296227"/>
                  <a:pt x="272475" y="2296954"/>
                </a:cubicBezTo>
                <a:cubicBezTo>
                  <a:pt x="274330" y="2297681"/>
                  <a:pt x="275904" y="2298745"/>
                  <a:pt x="277195" y="2300145"/>
                </a:cubicBezTo>
                <a:cubicBezTo>
                  <a:pt x="278487" y="2301545"/>
                  <a:pt x="279474" y="2303287"/>
                  <a:pt x="280158" y="2305370"/>
                </a:cubicBezTo>
                <a:cubicBezTo>
                  <a:pt x="280841" y="2307454"/>
                  <a:pt x="281183" y="2309841"/>
                  <a:pt x="281183" y="2312533"/>
                </a:cubicBezTo>
                <a:cubicBezTo>
                  <a:pt x="281183" y="2315072"/>
                  <a:pt x="280825" y="2317400"/>
                  <a:pt x="280109" y="2319516"/>
                </a:cubicBezTo>
                <a:cubicBezTo>
                  <a:pt x="279393" y="2321632"/>
                  <a:pt x="278362" y="2323444"/>
                  <a:pt x="277016" y="2324953"/>
                </a:cubicBezTo>
                <a:cubicBezTo>
                  <a:pt x="275670" y="2326461"/>
                  <a:pt x="274032" y="2327633"/>
                  <a:pt x="272100" y="2328469"/>
                </a:cubicBezTo>
                <a:cubicBezTo>
                  <a:pt x="270168" y="2329304"/>
                  <a:pt x="267976" y="2329722"/>
                  <a:pt x="265524" y="2329722"/>
                </a:cubicBezTo>
                <a:cubicBezTo>
                  <a:pt x="263180" y="2329722"/>
                  <a:pt x="261080" y="2329359"/>
                  <a:pt x="259224" y="2328632"/>
                </a:cubicBezTo>
                <a:cubicBezTo>
                  <a:pt x="257368" y="2327904"/>
                  <a:pt x="255795" y="2326835"/>
                  <a:pt x="254504" y="2325425"/>
                </a:cubicBezTo>
                <a:cubicBezTo>
                  <a:pt x="253212" y="2324014"/>
                  <a:pt x="252225" y="2322267"/>
                  <a:pt x="251541" y="2320183"/>
                </a:cubicBezTo>
                <a:cubicBezTo>
                  <a:pt x="250857" y="2318100"/>
                  <a:pt x="250515" y="2315701"/>
                  <a:pt x="250515" y="2312988"/>
                </a:cubicBezTo>
                <a:cubicBezTo>
                  <a:pt x="250515" y="2310449"/>
                  <a:pt x="250874" y="2308132"/>
                  <a:pt x="251590" y="2306038"/>
                </a:cubicBezTo>
                <a:cubicBezTo>
                  <a:pt x="252306" y="2303943"/>
                  <a:pt x="253337" y="2302142"/>
                  <a:pt x="254683" y="2300633"/>
                </a:cubicBezTo>
                <a:cubicBezTo>
                  <a:pt x="256028" y="2299125"/>
                  <a:pt x="257667" y="2297953"/>
                  <a:pt x="259599" y="2297117"/>
                </a:cubicBezTo>
                <a:cubicBezTo>
                  <a:pt x="261530" y="2296281"/>
                  <a:pt x="263722" y="2295864"/>
                  <a:pt x="266175" y="2295864"/>
                </a:cubicBezTo>
                <a:close/>
                <a:moveTo>
                  <a:pt x="166023" y="2295864"/>
                </a:moveTo>
                <a:cubicBezTo>
                  <a:pt x="169409" y="2295864"/>
                  <a:pt x="171975" y="2296960"/>
                  <a:pt x="173722" y="2299152"/>
                </a:cubicBezTo>
                <a:cubicBezTo>
                  <a:pt x="175470" y="2301344"/>
                  <a:pt x="176278" y="2304600"/>
                  <a:pt x="176148" y="2308919"/>
                </a:cubicBezTo>
                <a:lnTo>
                  <a:pt x="170418" y="2308919"/>
                </a:lnTo>
                <a:cubicBezTo>
                  <a:pt x="170483" y="2306054"/>
                  <a:pt x="170065" y="2303976"/>
                  <a:pt x="169165" y="2302684"/>
                </a:cubicBezTo>
                <a:cubicBezTo>
                  <a:pt x="168264" y="2301393"/>
                  <a:pt x="166945" y="2300747"/>
                  <a:pt x="165209" y="2300747"/>
                </a:cubicBezTo>
                <a:cubicBezTo>
                  <a:pt x="164449" y="2300747"/>
                  <a:pt x="163684" y="2300883"/>
                  <a:pt x="162914" y="2301154"/>
                </a:cubicBezTo>
                <a:cubicBezTo>
                  <a:pt x="162143" y="2301425"/>
                  <a:pt x="161351" y="2301859"/>
                  <a:pt x="160537" y="2302456"/>
                </a:cubicBezTo>
                <a:cubicBezTo>
                  <a:pt x="159723" y="2303053"/>
                  <a:pt x="158860" y="2303818"/>
                  <a:pt x="157949" y="2304752"/>
                </a:cubicBezTo>
                <a:cubicBezTo>
                  <a:pt x="157037" y="2305685"/>
                  <a:pt x="156061" y="2306813"/>
                  <a:pt x="155019" y="2308137"/>
                </a:cubicBezTo>
                <a:lnTo>
                  <a:pt x="155019" y="2329136"/>
                </a:lnTo>
                <a:lnTo>
                  <a:pt x="149289" y="2329136"/>
                </a:lnTo>
                <a:lnTo>
                  <a:pt x="149289" y="2296450"/>
                </a:lnTo>
                <a:lnTo>
                  <a:pt x="154465" y="2296450"/>
                </a:lnTo>
                <a:lnTo>
                  <a:pt x="154628" y="2302473"/>
                </a:lnTo>
                <a:cubicBezTo>
                  <a:pt x="156560" y="2300150"/>
                  <a:pt x="158465" y="2298468"/>
                  <a:pt x="160342" y="2297426"/>
                </a:cubicBezTo>
                <a:cubicBezTo>
                  <a:pt x="162219" y="2296385"/>
                  <a:pt x="164113" y="2295864"/>
                  <a:pt x="166023" y="2295864"/>
                </a:cubicBezTo>
                <a:close/>
                <a:moveTo>
                  <a:pt x="132825" y="2295864"/>
                </a:moveTo>
                <a:cubicBezTo>
                  <a:pt x="135104" y="2295864"/>
                  <a:pt x="137122" y="2296222"/>
                  <a:pt x="138880" y="2296938"/>
                </a:cubicBezTo>
                <a:cubicBezTo>
                  <a:pt x="140638" y="2297654"/>
                  <a:pt x="142120" y="2298669"/>
                  <a:pt x="143324" y="2299982"/>
                </a:cubicBezTo>
                <a:cubicBezTo>
                  <a:pt x="144529" y="2301295"/>
                  <a:pt x="145440" y="2302890"/>
                  <a:pt x="146059" y="2304768"/>
                </a:cubicBezTo>
                <a:cubicBezTo>
                  <a:pt x="146677" y="2306645"/>
                  <a:pt x="146987" y="2308745"/>
                  <a:pt x="146987" y="2311067"/>
                </a:cubicBezTo>
                <a:cubicBezTo>
                  <a:pt x="146987" y="2311870"/>
                  <a:pt x="146976" y="2312543"/>
                  <a:pt x="146954" y="2313086"/>
                </a:cubicBezTo>
                <a:cubicBezTo>
                  <a:pt x="146933" y="2313629"/>
                  <a:pt x="146900" y="2314139"/>
                  <a:pt x="146857" y="2314616"/>
                </a:cubicBezTo>
                <a:lnTo>
                  <a:pt x="123904" y="2314616"/>
                </a:lnTo>
                <a:cubicBezTo>
                  <a:pt x="123904" y="2317958"/>
                  <a:pt x="124838" y="2320525"/>
                  <a:pt x="126704" y="2322316"/>
                </a:cubicBezTo>
                <a:cubicBezTo>
                  <a:pt x="128571" y="2324106"/>
                  <a:pt x="131262" y="2325002"/>
                  <a:pt x="134778" y="2325002"/>
                </a:cubicBezTo>
                <a:cubicBezTo>
                  <a:pt x="135733" y="2325002"/>
                  <a:pt x="136688" y="2324963"/>
                  <a:pt x="137643" y="2324888"/>
                </a:cubicBezTo>
                <a:cubicBezTo>
                  <a:pt x="138598" y="2324812"/>
                  <a:pt x="139521" y="2324709"/>
                  <a:pt x="140410" y="2324578"/>
                </a:cubicBezTo>
                <a:cubicBezTo>
                  <a:pt x="141300" y="2324448"/>
                  <a:pt x="142152" y="2324302"/>
                  <a:pt x="142966" y="2324139"/>
                </a:cubicBezTo>
                <a:cubicBezTo>
                  <a:pt x="143780" y="2323976"/>
                  <a:pt x="144534" y="2323797"/>
                  <a:pt x="145229" y="2323602"/>
                </a:cubicBezTo>
                <a:lnTo>
                  <a:pt x="145229" y="2328257"/>
                </a:lnTo>
                <a:cubicBezTo>
                  <a:pt x="143688" y="2328691"/>
                  <a:pt x="141946" y="2329044"/>
                  <a:pt x="140003" y="2329315"/>
                </a:cubicBezTo>
                <a:cubicBezTo>
                  <a:pt x="138061" y="2329586"/>
                  <a:pt x="136048" y="2329722"/>
                  <a:pt x="133964" y="2329722"/>
                </a:cubicBezTo>
                <a:cubicBezTo>
                  <a:pt x="131165" y="2329722"/>
                  <a:pt x="128755" y="2329342"/>
                  <a:pt x="126737" y="2328583"/>
                </a:cubicBezTo>
                <a:cubicBezTo>
                  <a:pt x="124718" y="2327823"/>
                  <a:pt x="123064" y="2326721"/>
                  <a:pt x="121772" y="2325278"/>
                </a:cubicBezTo>
                <a:cubicBezTo>
                  <a:pt x="120481" y="2323835"/>
                  <a:pt x="119526" y="2322066"/>
                  <a:pt x="118907" y="2319972"/>
                </a:cubicBezTo>
                <a:cubicBezTo>
                  <a:pt x="118289" y="2317877"/>
                  <a:pt x="117979" y="2315506"/>
                  <a:pt x="117979" y="2312858"/>
                </a:cubicBezTo>
                <a:cubicBezTo>
                  <a:pt x="117979" y="2310557"/>
                  <a:pt x="118310" y="2308382"/>
                  <a:pt x="118972" y="2306331"/>
                </a:cubicBezTo>
                <a:cubicBezTo>
                  <a:pt x="119634" y="2304280"/>
                  <a:pt x="120600" y="2302478"/>
                  <a:pt x="121870" y="2300926"/>
                </a:cubicBezTo>
                <a:cubicBezTo>
                  <a:pt x="123139" y="2299374"/>
                  <a:pt x="124697" y="2298143"/>
                  <a:pt x="126542" y="2297231"/>
                </a:cubicBezTo>
                <a:cubicBezTo>
                  <a:pt x="128386" y="2296320"/>
                  <a:pt x="130481" y="2295864"/>
                  <a:pt x="132825" y="2295864"/>
                </a:cubicBezTo>
                <a:close/>
                <a:moveTo>
                  <a:pt x="59229" y="2295864"/>
                </a:moveTo>
                <a:cubicBezTo>
                  <a:pt x="62593" y="2295864"/>
                  <a:pt x="65138" y="2296857"/>
                  <a:pt x="66864" y="2298843"/>
                </a:cubicBezTo>
                <a:cubicBezTo>
                  <a:pt x="68589" y="2300829"/>
                  <a:pt x="69452" y="2303818"/>
                  <a:pt x="69452" y="2307812"/>
                </a:cubicBezTo>
                <a:lnTo>
                  <a:pt x="69452" y="2329136"/>
                </a:lnTo>
                <a:lnTo>
                  <a:pt x="63787" y="2329136"/>
                </a:lnTo>
                <a:lnTo>
                  <a:pt x="63787" y="2308268"/>
                </a:lnTo>
                <a:cubicBezTo>
                  <a:pt x="63787" y="2305706"/>
                  <a:pt x="63310" y="2303813"/>
                  <a:pt x="62355" y="2302587"/>
                </a:cubicBezTo>
                <a:cubicBezTo>
                  <a:pt x="61400" y="2301360"/>
                  <a:pt x="59978" y="2300747"/>
                  <a:pt x="58090" y="2300747"/>
                </a:cubicBezTo>
                <a:cubicBezTo>
                  <a:pt x="57395" y="2300747"/>
                  <a:pt x="56717" y="2300850"/>
                  <a:pt x="56055" y="2301056"/>
                </a:cubicBezTo>
                <a:cubicBezTo>
                  <a:pt x="55393" y="2301263"/>
                  <a:pt x="54704" y="2301621"/>
                  <a:pt x="53988" y="2302131"/>
                </a:cubicBezTo>
                <a:cubicBezTo>
                  <a:pt x="53272" y="2302641"/>
                  <a:pt x="52496" y="2303330"/>
                  <a:pt x="51660" y="2304198"/>
                </a:cubicBezTo>
                <a:cubicBezTo>
                  <a:pt x="50824" y="2305066"/>
                  <a:pt x="49886" y="2306152"/>
                  <a:pt x="48844" y="2307454"/>
                </a:cubicBezTo>
                <a:lnTo>
                  <a:pt x="48844" y="2329136"/>
                </a:lnTo>
                <a:lnTo>
                  <a:pt x="43179" y="2329136"/>
                </a:lnTo>
                <a:lnTo>
                  <a:pt x="43179" y="2296450"/>
                </a:lnTo>
                <a:lnTo>
                  <a:pt x="48225" y="2296450"/>
                </a:lnTo>
                <a:lnTo>
                  <a:pt x="48453" y="2301724"/>
                </a:lnTo>
                <a:cubicBezTo>
                  <a:pt x="49408" y="2300595"/>
                  <a:pt x="50331" y="2299657"/>
                  <a:pt x="51221" y="2298908"/>
                </a:cubicBezTo>
                <a:cubicBezTo>
                  <a:pt x="52110" y="2298159"/>
                  <a:pt x="52984" y="2297557"/>
                  <a:pt x="53841" y="2297101"/>
                </a:cubicBezTo>
                <a:cubicBezTo>
                  <a:pt x="54699" y="2296645"/>
                  <a:pt x="55572" y="2296325"/>
                  <a:pt x="56462" y="2296140"/>
                </a:cubicBezTo>
                <a:cubicBezTo>
                  <a:pt x="57352" y="2295956"/>
                  <a:pt x="58274" y="2295864"/>
                  <a:pt x="59229" y="2295864"/>
                </a:cubicBezTo>
                <a:close/>
                <a:moveTo>
                  <a:pt x="6414" y="2286585"/>
                </a:moveTo>
                <a:lnTo>
                  <a:pt x="30603" y="2286585"/>
                </a:lnTo>
                <a:lnTo>
                  <a:pt x="30603" y="2291469"/>
                </a:lnTo>
                <a:lnTo>
                  <a:pt x="12209" y="2291469"/>
                </a:lnTo>
                <a:lnTo>
                  <a:pt x="12209" y="2304654"/>
                </a:lnTo>
                <a:lnTo>
                  <a:pt x="29887" y="2304654"/>
                </a:lnTo>
                <a:lnTo>
                  <a:pt x="29887" y="2309537"/>
                </a:lnTo>
                <a:lnTo>
                  <a:pt x="12209" y="2309537"/>
                </a:lnTo>
                <a:lnTo>
                  <a:pt x="12209" y="2324188"/>
                </a:lnTo>
                <a:lnTo>
                  <a:pt x="30603" y="2324188"/>
                </a:lnTo>
                <a:lnTo>
                  <a:pt x="30603" y="2329136"/>
                </a:lnTo>
                <a:lnTo>
                  <a:pt x="6414" y="2329136"/>
                </a:lnTo>
                <a:close/>
                <a:moveTo>
                  <a:pt x="655853" y="2285999"/>
                </a:moveTo>
                <a:cubicBezTo>
                  <a:pt x="657742" y="2285999"/>
                  <a:pt x="659462" y="2286281"/>
                  <a:pt x="661014" y="2286846"/>
                </a:cubicBezTo>
                <a:cubicBezTo>
                  <a:pt x="662565" y="2287410"/>
                  <a:pt x="663906" y="2288224"/>
                  <a:pt x="665034" y="2289287"/>
                </a:cubicBezTo>
                <a:cubicBezTo>
                  <a:pt x="666163" y="2290351"/>
                  <a:pt x="667037" y="2291653"/>
                  <a:pt x="667655" y="2293194"/>
                </a:cubicBezTo>
                <a:cubicBezTo>
                  <a:pt x="668274" y="2294735"/>
                  <a:pt x="668583" y="2296471"/>
                  <a:pt x="668583" y="2298403"/>
                </a:cubicBezTo>
                <a:cubicBezTo>
                  <a:pt x="668583" y="2300031"/>
                  <a:pt x="668366" y="2301539"/>
                  <a:pt x="667932" y="2302928"/>
                </a:cubicBezTo>
                <a:cubicBezTo>
                  <a:pt x="667498" y="2304317"/>
                  <a:pt x="666841" y="2305701"/>
                  <a:pt x="665962" y="2307079"/>
                </a:cubicBezTo>
                <a:cubicBezTo>
                  <a:pt x="665083" y="2308457"/>
                  <a:pt x="663976" y="2309885"/>
                  <a:pt x="662641" y="2311360"/>
                </a:cubicBezTo>
                <a:cubicBezTo>
                  <a:pt x="661307" y="2312836"/>
                  <a:pt x="659728" y="2314453"/>
                  <a:pt x="657905" y="2316211"/>
                </a:cubicBezTo>
                <a:lnTo>
                  <a:pt x="650189" y="2323732"/>
                </a:lnTo>
                <a:lnTo>
                  <a:pt x="670862" y="2323732"/>
                </a:lnTo>
                <a:lnTo>
                  <a:pt x="670862" y="2329136"/>
                </a:lnTo>
                <a:lnTo>
                  <a:pt x="642831" y="2329136"/>
                </a:lnTo>
                <a:lnTo>
                  <a:pt x="642831" y="2324057"/>
                </a:lnTo>
                <a:lnTo>
                  <a:pt x="653835" y="2313119"/>
                </a:lnTo>
                <a:cubicBezTo>
                  <a:pt x="655636" y="2311339"/>
                  <a:pt x="657102" y="2309798"/>
                  <a:pt x="658230" y="2308496"/>
                </a:cubicBezTo>
                <a:cubicBezTo>
                  <a:pt x="659359" y="2307193"/>
                  <a:pt x="660238" y="2306005"/>
                  <a:pt x="660867" y="2304931"/>
                </a:cubicBezTo>
                <a:cubicBezTo>
                  <a:pt x="661497" y="2303856"/>
                  <a:pt x="661920" y="2302842"/>
                  <a:pt x="662137" y="2301887"/>
                </a:cubicBezTo>
                <a:cubicBezTo>
                  <a:pt x="662354" y="2300932"/>
                  <a:pt x="662462" y="2299901"/>
                  <a:pt x="662462" y="2298794"/>
                </a:cubicBezTo>
                <a:cubicBezTo>
                  <a:pt x="662462" y="2297752"/>
                  <a:pt x="662321" y="2296759"/>
                  <a:pt x="662039" y="2295815"/>
                </a:cubicBezTo>
                <a:cubicBezTo>
                  <a:pt x="661757" y="2294871"/>
                  <a:pt x="661323" y="2294041"/>
                  <a:pt x="660737" y="2293324"/>
                </a:cubicBezTo>
                <a:cubicBezTo>
                  <a:pt x="660151" y="2292608"/>
                  <a:pt x="659391" y="2292044"/>
                  <a:pt x="658458" y="2291631"/>
                </a:cubicBezTo>
                <a:cubicBezTo>
                  <a:pt x="657525" y="2291219"/>
                  <a:pt x="656407" y="2291013"/>
                  <a:pt x="655105" y="2291013"/>
                </a:cubicBezTo>
                <a:cubicBezTo>
                  <a:pt x="653303" y="2291013"/>
                  <a:pt x="651665" y="2291414"/>
                  <a:pt x="650189" y="2292217"/>
                </a:cubicBezTo>
                <a:cubicBezTo>
                  <a:pt x="648713" y="2293020"/>
                  <a:pt x="647356" y="2294062"/>
                  <a:pt x="646119" y="2295343"/>
                </a:cubicBezTo>
                <a:lnTo>
                  <a:pt x="642994" y="2291599"/>
                </a:lnTo>
                <a:cubicBezTo>
                  <a:pt x="644600" y="2289906"/>
                  <a:pt x="646450" y="2288549"/>
                  <a:pt x="648545" y="2287529"/>
                </a:cubicBezTo>
                <a:cubicBezTo>
                  <a:pt x="650639" y="2286509"/>
                  <a:pt x="653075" y="2285999"/>
                  <a:pt x="655853" y="2285999"/>
                </a:cubicBezTo>
                <a:close/>
                <a:moveTo>
                  <a:pt x="617754" y="2285999"/>
                </a:moveTo>
                <a:cubicBezTo>
                  <a:pt x="619642" y="2285999"/>
                  <a:pt x="621362" y="2286281"/>
                  <a:pt x="622914" y="2286846"/>
                </a:cubicBezTo>
                <a:cubicBezTo>
                  <a:pt x="624465" y="2287410"/>
                  <a:pt x="625806" y="2288224"/>
                  <a:pt x="626934" y="2289287"/>
                </a:cubicBezTo>
                <a:cubicBezTo>
                  <a:pt x="628063" y="2290351"/>
                  <a:pt x="628936" y="2291653"/>
                  <a:pt x="629555" y="2293194"/>
                </a:cubicBezTo>
                <a:cubicBezTo>
                  <a:pt x="630174" y="2294735"/>
                  <a:pt x="630483" y="2296471"/>
                  <a:pt x="630483" y="2298403"/>
                </a:cubicBezTo>
                <a:cubicBezTo>
                  <a:pt x="630483" y="2300031"/>
                  <a:pt x="630266" y="2301539"/>
                  <a:pt x="629832" y="2302928"/>
                </a:cubicBezTo>
                <a:cubicBezTo>
                  <a:pt x="629398" y="2304317"/>
                  <a:pt x="628741" y="2305701"/>
                  <a:pt x="627862" y="2307079"/>
                </a:cubicBezTo>
                <a:cubicBezTo>
                  <a:pt x="626983" y="2308457"/>
                  <a:pt x="625876" y="2309885"/>
                  <a:pt x="624541" y="2311360"/>
                </a:cubicBezTo>
                <a:cubicBezTo>
                  <a:pt x="623207" y="2312836"/>
                  <a:pt x="621628" y="2314453"/>
                  <a:pt x="619805" y="2316211"/>
                </a:cubicBezTo>
                <a:lnTo>
                  <a:pt x="612089" y="2323732"/>
                </a:lnTo>
                <a:lnTo>
                  <a:pt x="632762" y="2323732"/>
                </a:lnTo>
                <a:lnTo>
                  <a:pt x="632762" y="2329136"/>
                </a:lnTo>
                <a:lnTo>
                  <a:pt x="604731" y="2329136"/>
                </a:lnTo>
                <a:lnTo>
                  <a:pt x="604731" y="2324057"/>
                </a:lnTo>
                <a:lnTo>
                  <a:pt x="615735" y="2313119"/>
                </a:lnTo>
                <a:cubicBezTo>
                  <a:pt x="617536" y="2311339"/>
                  <a:pt x="619001" y="2309798"/>
                  <a:pt x="620130" y="2308496"/>
                </a:cubicBezTo>
                <a:cubicBezTo>
                  <a:pt x="621259" y="2307193"/>
                  <a:pt x="622138" y="2306005"/>
                  <a:pt x="622767" y="2304931"/>
                </a:cubicBezTo>
                <a:cubicBezTo>
                  <a:pt x="623397" y="2303856"/>
                  <a:pt x="623820" y="2302842"/>
                  <a:pt x="624037" y="2301887"/>
                </a:cubicBezTo>
                <a:cubicBezTo>
                  <a:pt x="624254" y="2300932"/>
                  <a:pt x="624362" y="2299901"/>
                  <a:pt x="624362" y="2298794"/>
                </a:cubicBezTo>
                <a:cubicBezTo>
                  <a:pt x="624362" y="2297752"/>
                  <a:pt x="624221" y="2296759"/>
                  <a:pt x="623939" y="2295815"/>
                </a:cubicBezTo>
                <a:cubicBezTo>
                  <a:pt x="623657" y="2294871"/>
                  <a:pt x="623223" y="2294041"/>
                  <a:pt x="622637" y="2293324"/>
                </a:cubicBezTo>
                <a:cubicBezTo>
                  <a:pt x="622051" y="2292608"/>
                  <a:pt x="621291" y="2292044"/>
                  <a:pt x="620358" y="2291631"/>
                </a:cubicBezTo>
                <a:cubicBezTo>
                  <a:pt x="619425" y="2291219"/>
                  <a:pt x="618307" y="2291013"/>
                  <a:pt x="617005" y="2291013"/>
                </a:cubicBezTo>
                <a:cubicBezTo>
                  <a:pt x="615203" y="2291013"/>
                  <a:pt x="613565" y="2291414"/>
                  <a:pt x="612089" y="2292217"/>
                </a:cubicBezTo>
                <a:cubicBezTo>
                  <a:pt x="610613" y="2293020"/>
                  <a:pt x="609256" y="2294062"/>
                  <a:pt x="608019" y="2295343"/>
                </a:cubicBezTo>
                <a:lnTo>
                  <a:pt x="604894" y="2291599"/>
                </a:lnTo>
                <a:cubicBezTo>
                  <a:pt x="606500" y="2289906"/>
                  <a:pt x="608350" y="2288549"/>
                  <a:pt x="610445" y="2287529"/>
                </a:cubicBezTo>
                <a:cubicBezTo>
                  <a:pt x="612539" y="2286509"/>
                  <a:pt x="614975" y="2285999"/>
                  <a:pt x="617754" y="2285999"/>
                </a:cubicBezTo>
                <a:close/>
                <a:moveTo>
                  <a:pt x="302484" y="2285999"/>
                </a:moveTo>
                <a:lnTo>
                  <a:pt x="302484" y="2296450"/>
                </a:lnTo>
                <a:lnTo>
                  <a:pt x="317167" y="2296450"/>
                </a:lnTo>
                <a:lnTo>
                  <a:pt x="317167" y="2301203"/>
                </a:lnTo>
                <a:lnTo>
                  <a:pt x="302484" y="2301203"/>
                </a:lnTo>
                <a:lnTo>
                  <a:pt x="302484" y="2317807"/>
                </a:lnTo>
                <a:cubicBezTo>
                  <a:pt x="302484" y="2320151"/>
                  <a:pt x="303108" y="2321903"/>
                  <a:pt x="304356" y="2323064"/>
                </a:cubicBezTo>
                <a:cubicBezTo>
                  <a:pt x="305604" y="2324226"/>
                  <a:pt x="307444" y="2324806"/>
                  <a:pt x="309875" y="2324806"/>
                </a:cubicBezTo>
                <a:cubicBezTo>
                  <a:pt x="310916" y="2324806"/>
                  <a:pt x="312056" y="2324725"/>
                  <a:pt x="313293" y="2324562"/>
                </a:cubicBezTo>
                <a:cubicBezTo>
                  <a:pt x="314530" y="2324399"/>
                  <a:pt x="315821" y="2324144"/>
                  <a:pt x="317167" y="2323797"/>
                </a:cubicBezTo>
                <a:lnTo>
                  <a:pt x="317167" y="2328680"/>
                </a:lnTo>
                <a:cubicBezTo>
                  <a:pt x="315887" y="2329006"/>
                  <a:pt x="314563" y="2329239"/>
                  <a:pt x="313195" y="2329380"/>
                </a:cubicBezTo>
                <a:cubicBezTo>
                  <a:pt x="311828" y="2329521"/>
                  <a:pt x="310439" y="2329592"/>
                  <a:pt x="309028" y="2329592"/>
                </a:cubicBezTo>
                <a:cubicBezTo>
                  <a:pt x="304926" y="2329592"/>
                  <a:pt x="301866" y="2328664"/>
                  <a:pt x="299847" y="2326808"/>
                </a:cubicBezTo>
                <a:cubicBezTo>
                  <a:pt x="297829" y="2324953"/>
                  <a:pt x="296820" y="2322104"/>
                  <a:pt x="296820" y="2318262"/>
                </a:cubicBezTo>
                <a:lnTo>
                  <a:pt x="296820" y="2301203"/>
                </a:lnTo>
                <a:lnTo>
                  <a:pt x="287671" y="2301203"/>
                </a:lnTo>
                <a:lnTo>
                  <a:pt x="287671" y="2296450"/>
                </a:lnTo>
                <a:lnTo>
                  <a:pt x="296820" y="2296450"/>
                </a:lnTo>
                <a:lnTo>
                  <a:pt x="296820" y="2287464"/>
                </a:lnTo>
                <a:close/>
                <a:moveTo>
                  <a:pt x="92934" y="2285999"/>
                </a:moveTo>
                <a:lnTo>
                  <a:pt x="92934" y="2296450"/>
                </a:lnTo>
                <a:lnTo>
                  <a:pt x="107617" y="2296450"/>
                </a:lnTo>
                <a:lnTo>
                  <a:pt x="107617" y="2301203"/>
                </a:lnTo>
                <a:lnTo>
                  <a:pt x="92934" y="2301203"/>
                </a:lnTo>
                <a:lnTo>
                  <a:pt x="92934" y="2317807"/>
                </a:lnTo>
                <a:cubicBezTo>
                  <a:pt x="92934" y="2320151"/>
                  <a:pt x="93558" y="2321903"/>
                  <a:pt x="94806" y="2323064"/>
                </a:cubicBezTo>
                <a:cubicBezTo>
                  <a:pt x="96054" y="2324226"/>
                  <a:pt x="97894" y="2324806"/>
                  <a:pt x="100325" y="2324806"/>
                </a:cubicBezTo>
                <a:cubicBezTo>
                  <a:pt x="101366" y="2324806"/>
                  <a:pt x="102506" y="2324725"/>
                  <a:pt x="103743" y="2324562"/>
                </a:cubicBezTo>
                <a:cubicBezTo>
                  <a:pt x="104980" y="2324399"/>
                  <a:pt x="106271" y="2324144"/>
                  <a:pt x="107617" y="2323797"/>
                </a:cubicBezTo>
                <a:lnTo>
                  <a:pt x="107617" y="2328680"/>
                </a:lnTo>
                <a:cubicBezTo>
                  <a:pt x="106337" y="2329006"/>
                  <a:pt x="105013" y="2329239"/>
                  <a:pt x="103645" y="2329380"/>
                </a:cubicBezTo>
                <a:cubicBezTo>
                  <a:pt x="102278" y="2329521"/>
                  <a:pt x="100889" y="2329592"/>
                  <a:pt x="99478" y="2329592"/>
                </a:cubicBezTo>
                <a:cubicBezTo>
                  <a:pt x="95376" y="2329592"/>
                  <a:pt x="92316" y="2328664"/>
                  <a:pt x="90297" y="2326808"/>
                </a:cubicBezTo>
                <a:cubicBezTo>
                  <a:pt x="88279" y="2324953"/>
                  <a:pt x="87270" y="2322104"/>
                  <a:pt x="87270" y="2318262"/>
                </a:cubicBezTo>
                <a:lnTo>
                  <a:pt x="87270" y="2301203"/>
                </a:lnTo>
                <a:lnTo>
                  <a:pt x="78121" y="2301203"/>
                </a:lnTo>
                <a:lnTo>
                  <a:pt x="78121" y="2296450"/>
                </a:lnTo>
                <a:lnTo>
                  <a:pt x="87270" y="2296450"/>
                </a:lnTo>
                <a:lnTo>
                  <a:pt x="87270" y="2287464"/>
                </a:lnTo>
                <a:close/>
                <a:moveTo>
                  <a:pt x="827824" y="2243527"/>
                </a:moveTo>
                <a:cubicBezTo>
                  <a:pt x="828497" y="2243527"/>
                  <a:pt x="829137" y="2243663"/>
                  <a:pt x="829745" y="2243934"/>
                </a:cubicBezTo>
                <a:cubicBezTo>
                  <a:pt x="830353" y="2244206"/>
                  <a:pt x="830885" y="2244569"/>
                  <a:pt x="831340" y="2245025"/>
                </a:cubicBezTo>
                <a:cubicBezTo>
                  <a:pt x="831796" y="2245481"/>
                  <a:pt x="832160" y="2246012"/>
                  <a:pt x="832431" y="2246620"/>
                </a:cubicBezTo>
                <a:cubicBezTo>
                  <a:pt x="832702" y="2247228"/>
                  <a:pt x="832838" y="2247868"/>
                  <a:pt x="832838" y="2248541"/>
                </a:cubicBezTo>
                <a:cubicBezTo>
                  <a:pt x="832838" y="2249236"/>
                  <a:pt x="832702" y="2249881"/>
                  <a:pt x="832431" y="2250478"/>
                </a:cubicBezTo>
                <a:cubicBezTo>
                  <a:pt x="832160" y="2251075"/>
                  <a:pt x="831796" y="2251601"/>
                  <a:pt x="831340" y="2252057"/>
                </a:cubicBezTo>
                <a:cubicBezTo>
                  <a:pt x="830885" y="2252513"/>
                  <a:pt x="830353" y="2252871"/>
                  <a:pt x="829745" y="2253131"/>
                </a:cubicBezTo>
                <a:cubicBezTo>
                  <a:pt x="829137" y="2253392"/>
                  <a:pt x="828497" y="2253522"/>
                  <a:pt x="827824" y="2253522"/>
                </a:cubicBezTo>
                <a:cubicBezTo>
                  <a:pt x="827130" y="2253522"/>
                  <a:pt x="826484" y="2253392"/>
                  <a:pt x="825887" y="2253131"/>
                </a:cubicBezTo>
                <a:cubicBezTo>
                  <a:pt x="825290" y="2252871"/>
                  <a:pt x="824764" y="2252513"/>
                  <a:pt x="824308" y="2252057"/>
                </a:cubicBezTo>
                <a:cubicBezTo>
                  <a:pt x="823853" y="2251601"/>
                  <a:pt x="823494" y="2251075"/>
                  <a:pt x="823234" y="2250478"/>
                </a:cubicBezTo>
                <a:cubicBezTo>
                  <a:pt x="822974" y="2249881"/>
                  <a:pt x="822843" y="2249236"/>
                  <a:pt x="822843" y="2248541"/>
                </a:cubicBezTo>
                <a:cubicBezTo>
                  <a:pt x="822843" y="2247868"/>
                  <a:pt x="822974" y="2247228"/>
                  <a:pt x="823234" y="2246620"/>
                </a:cubicBezTo>
                <a:cubicBezTo>
                  <a:pt x="823494" y="2246012"/>
                  <a:pt x="823853" y="2245481"/>
                  <a:pt x="824308" y="2245025"/>
                </a:cubicBezTo>
                <a:cubicBezTo>
                  <a:pt x="824764" y="2244569"/>
                  <a:pt x="825290" y="2244206"/>
                  <a:pt x="825887" y="2243934"/>
                </a:cubicBezTo>
                <a:cubicBezTo>
                  <a:pt x="826484" y="2243663"/>
                  <a:pt x="827130" y="2243527"/>
                  <a:pt x="827824" y="2243527"/>
                </a:cubicBezTo>
                <a:close/>
                <a:moveTo>
                  <a:pt x="1037439" y="2238058"/>
                </a:moveTo>
                <a:cubicBezTo>
                  <a:pt x="1036028" y="2238058"/>
                  <a:pt x="1034813" y="2238199"/>
                  <a:pt x="1033793" y="2238481"/>
                </a:cubicBezTo>
                <a:cubicBezTo>
                  <a:pt x="1032773" y="2238763"/>
                  <a:pt x="1031937" y="2239165"/>
                  <a:pt x="1031286" y="2239686"/>
                </a:cubicBezTo>
                <a:cubicBezTo>
                  <a:pt x="1030635" y="2240207"/>
                  <a:pt x="1030152" y="2240831"/>
                  <a:pt x="1029837" y="2241558"/>
                </a:cubicBezTo>
                <a:cubicBezTo>
                  <a:pt x="1029523" y="2242285"/>
                  <a:pt x="1029365" y="2243104"/>
                  <a:pt x="1029365" y="2244016"/>
                </a:cubicBezTo>
                <a:cubicBezTo>
                  <a:pt x="1029365" y="2244645"/>
                  <a:pt x="1029463" y="2245247"/>
                  <a:pt x="1029658" y="2245823"/>
                </a:cubicBezTo>
                <a:cubicBezTo>
                  <a:pt x="1029854" y="2246398"/>
                  <a:pt x="1030168" y="2246908"/>
                  <a:pt x="1030602" y="2247353"/>
                </a:cubicBezTo>
                <a:cubicBezTo>
                  <a:pt x="1031037" y="2247798"/>
                  <a:pt x="1031601" y="2248150"/>
                  <a:pt x="1032295" y="2248411"/>
                </a:cubicBezTo>
                <a:cubicBezTo>
                  <a:pt x="1032990" y="2248671"/>
                  <a:pt x="1033836" y="2248802"/>
                  <a:pt x="1034835" y="2248802"/>
                </a:cubicBezTo>
                <a:cubicBezTo>
                  <a:pt x="1036137" y="2248802"/>
                  <a:pt x="1037629" y="2248405"/>
                  <a:pt x="1039311" y="2247613"/>
                </a:cubicBezTo>
                <a:cubicBezTo>
                  <a:pt x="1040993" y="2246821"/>
                  <a:pt x="1042768" y="2245568"/>
                  <a:pt x="1044634" y="2243853"/>
                </a:cubicBezTo>
                <a:lnTo>
                  <a:pt x="1044634" y="2238058"/>
                </a:lnTo>
                <a:close/>
                <a:moveTo>
                  <a:pt x="656440" y="2238058"/>
                </a:moveTo>
                <a:cubicBezTo>
                  <a:pt x="655029" y="2238058"/>
                  <a:pt x="653813" y="2238199"/>
                  <a:pt x="652793" y="2238481"/>
                </a:cubicBezTo>
                <a:cubicBezTo>
                  <a:pt x="651773" y="2238763"/>
                  <a:pt x="650938" y="2239165"/>
                  <a:pt x="650286" y="2239686"/>
                </a:cubicBezTo>
                <a:cubicBezTo>
                  <a:pt x="649635" y="2240207"/>
                  <a:pt x="649152" y="2240831"/>
                  <a:pt x="648838" y="2241558"/>
                </a:cubicBezTo>
                <a:cubicBezTo>
                  <a:pt x="648523" y="2242285"/>
                  <a:pt x="648366" y="2243104"/>
                  <a:pt x="648366" y="2244016"/>
                </a:cubicBezTo>
                <a:cubicBezTo>
                  <a:pt x="648366" y="2244645"/>
                  <a:pt x="648463" y="2245247"/>
                  <a:pt x="648659" y="2245823"/>
                </a:cubicBezTo>
                <a:cubicBezTo>
                  <a:pt x="648854" y="2246398"/>
                  <a:pt x="649169" y="2246908"/>
                  <a:pt x="649603" y="2247353"/>
                </a:cubicBezTo>
                <a:cubicBezTo>
                  <a:pt x="650037" y="2247798"/>
                  <a:pt x="650601" y="2248150"/>
                  <a:pt x="651296" y="2248411"/>
                </a:cubicBezTo>
                <a:cubicBezTo>
                  <a:pt x="651990" y="2248671"/>
                  <a:pt x="652837" y="2248802"/>
                  <a:pt x="653835" y="2248802"/>
                </a:cubicBezTo>
                <a:cubicBezTo>
                  <a:pt x="655137" y="2248802"/>
                  <a:pt x="656629" y="2248405"/>
                  <a:pt x="658312" y="2247613"/>
                </a:cubicBezTo>
                <a:cubicBezTo>
                  <a:pt x="659994" y="2246821"/>
                  <a:pt x="661768" y="2245568"/>
                  <a:pt x="663634" y="2243853"/>
                </a:cubicBezTo>
                <a:lnTo>
                  <a:pt x="663634" y="2238058"/>
                </a:lnTo>
                <a:close/>
                <a:moveTo>
                  <a:pt x="475464" y="2238058"/>
                </a:moveTo>
                <a:cubicBezTo>
                  <a:pt x="474054" y="2238058"/>
                  <a:pt x="472838" y="2238199"/>
                  <a:pt x="471818" y="2238481"/>
                </a:cubicBezTo>
                <a:cubicBezTo>
                  <a:pt x="470798" y="2238763"/>
                  <a:pt x="469963" y="2239165"/>
                  <a:pt x="469311" y="2239686"/>
                </a:cubicBezTo>
                <a:cubicBezTo>
                  <a:pt x="468660" y="2240207"/>
                  <a:pt x="468177" y="2240831"/>
                  <a:pt x="467863" y="2241558"/>
                </a:cubicBezTo>
                <a:cubicBezTo>
                  <a:pt x="467548" y="2242285"/>
                  <a:pt x="467391" y="2243104"/>
                  <a:pt x="467391" y="2244016"/>
                </a:cubicBezTo>
                <a:cubicBezTo>
                  <a:pt x="467391" y="2244645"/>
                  <a:pt x="467488" y="2245247"/>
                  <a:pt x="467684" y="2245823"/>
                </a:cubicBezTo>
                <a:cubicBezTo>
                  <a:pt x="467879" y="2246398"/>
                  <a:pt x="468194" y="2246908"/>
                  <a:pt x="468628" y="2247353"/>
                </a:cubicBezTo>
                <a:cubicBezTo>
                  <a:pt x="469062" y="2247798"/>
                  <a:pt x="469626" y="2248150"/>
                  <a:pt x="470321" y="2248411"/>
                </a:cubicBezTo>
                <a:cubicBezTo>
                  <a:pt x="471015" y="2248671"/>
                  <a:pt x="471862" y="2248802"/>
                  <a:pt x="472860" y="2248802"/>
                </a:cubicBezTo>
                <a:cubicBezTo>
                  <a:pt x="474162" y="2248802"/>
                  <a:pt x="475654" y="2248405"/>
                  <a:pt x="477337" y="2247613"/>
                </a:cubicBezTo>
                <a:cubicBezTo>
                  <a:pt x="479019" y="2246821"/>
                  <a:pt x="480793" y="2245568"/>
                  <a:pt x="482659" y="2243853"/>
                </a:cubicBezTo>
                <a:lnTo>
                  <a:pt x="482659" y="2238058"/>
                </a:lnTo>
                <a:close/>
                <a:moveTo>
                  <a:pt x="971513" y="2224547"/>
                </a:moveTo>
                <a:cubicBezTo>
                  <a:pt x="968431" y="2224547"/>
                  <a:pt x="966027" y="2225546"/>
                  <a:pt x="964302" y="2227542"/>
                </a:cubicBezTo>
                <a:cubicBezTo>
                  <a:pt x="962576" y="2229539"/>
                  <a:pt x="961714" y="2232664"/>
                  <a:pt x="961714" y="2236919"/>
                </a:cubicBezTo>
                <a:cubicBezTo>
                  <a:pt x="961714" y="2240869"/>
                  <a:pt x="962294" y="2243815"/>
                  <a:pt x="963455" y="2245758"/>
                </a:cubicBezTo>
                <a:cubicBezTo>
                  <a:pt x="964617" y="2247700"/>
                  <a:pt x="966261" y="2248671"/>
                  <a:pt x="968388" y="2248671"/>
                </a:cubicBezTo>
                <a:cubicBezTo>
                  <a:pt x="969820" y="2248671"/>
                  <a:pt x="971334" y="2248031"/>
                  <a:pt x="972929" y="2246750"/>
                </a:cubicBezTo>
                <a:cubicBezTo>
                  <a:pt x="974525" y="2245470"/>
                  <a:pt x="976201" y="2243571"/>
                  <a:pt x="977959" y="2241053"/>
                </a:cubicBezTo>
                <a:lnTo>
                  <a:pt x="977959" y="2225882"/>
                </a:lnTo>
                <a:cubicBezTo>
                  <a:pt x="977026" y="2225448"/>
                  <a:pt x="975995" y="2225117"/>
                  <a:pt x="974866" y="2224889"/>
                </a:cubicBezTo>
                <a:cubicBezTo>
                  <a:pt x="973738" y="2224661"/>
                  <a:pt x="972620" y="2224547"/>
                  <a:pt x="971513" y="2224547"/>
                </a:cubicBezTo>
                <a:close/>
                <a:moveTo>
                  <a:pt x="580174" y="2224482"/>
                </a:moveTo>
                <a:cubicBezTo>
                  <a:pt x="578481" y="2224482"/>
                  <a:pt x="577033" y="2224813"/>
                  <a:pt x="575828" y="2225475"/>
                </a:cubicBezTo>
                <a:cubicBezTo>
                  <a:pt x="574624" y="2226137"/>
                  <a:pt x="573636" y="2227021"/>
                  <a:pt x="572866" y="2228128"/>
                </a:cubicBezTo>
                <a:cubicBezTo>
                  <a:pt x="572095" y="2229235"/>
                  <a:pt x="571531" y="2230521"/>
                  <a:pt x="571173" y="2231986"/>
                </a:cubicBezTo>
                <a:cubicBezTo>
                  <a:pt x="570815" y="2233451"/>
                  <a:pt x="570635" y="2234987"/>
                  <a:pt x="570635" y="2236593"/>
                </a:cubicBezTo>
                <a:cubicBezTo>
                  <a:pt x="570635" y="2238611"/>
                  <a:pt x="570858" y="2240380"/>
                  <a:pt x="571303" y="2241900"/>
                </a:cubicBezTo>
                <a:cubicBezTo>
                  <a:pt x="571748" y="2243419"/>
                  <a:pt x="572383" y="2244683"/>
                  <a:pt x="573207" y="2245692"/>
                </a:cubicBezTo>
                <a:cubicBezTo>
                  <a:pt x="574032" y="2246702"/>
                  <a:pt x="575031" y="2247461"/>
                  <a:pt x="576203" y="2247971"/>
                </a:cubicBezTo>
                <a:cubicBezTo>
                  <a:pt x="577375" y="2248481"/>
                  <a:pt x="578699" y="2248736"/>
                  <a:pt x="580174" y="2248736"/>
                </a:cubicBezTo>
                <a:cubicBezTo>
                  <a:pt x="581867" y="2248736"/>
                  <a:pt x="583316" y="2248405"/>
                  <a:pt x="584521" y="2247743"/>
                </a:cubicBezTo>
                <a:cubicBezTo>
                  <a:pt x="585725" y="2247081"/>
                  <a:pt x="586713" y="2246197"/>
                  <a:pt x="587483" y="2245090"/>
                </a:cubicBezTo>
                <a:cubicBezTo>
                  <a:pt x="588254" y="2243983"/>
                  <a:pt x="588818" y="2242697"/>
                  <a:pt x="589176" y="2241232"/>
                </a:cubicBezTo>
                <a:cubicBezTo>
                  <a:pt x="589534" y="2239767"/>
                  <a:pt x="589713" y="2238221"/>
                  <a:pt x="589713" y="2236593"/>
                </a:cubicBezTo>
                <a:cubicBezTo>
                  <a:pt x="589713" y="2234574"/>
                  <a:pt x="589491" y="2232811"/>
                  <a:pt x="589046" y="2231303"/>
                </a:cubicBezTo>
                <a:cubicBezTo>
                  <a:pt x="588601" y="2229794"/>
                  <a:pt x="587966" y="2228535"/>
                  <a:pt x="587141" y="2227526"/>
                </a:cubicBezTo>
                <a:cubicBezTo>
                  <a:pt x="586317" y="2226517"/>
                  <a:pt x="585313" y="2225757"/>
                  <a:pt x="584130" y="2225247"/>
                </a:cubicBezTo>
                <a:cubicBezTo>
                  <a:pt x="582947" y="2224737"/>
                  <a:pt x="581629" y="2224482"/>
                  <a:pt x="580174" y="2224482"/>
                </a:cubicBezTo>
                <a:close/>
                <a:moveTo>
                  <a:pt x="265849" y="2224482"/>
                </a:moveTo>
                <a:cubicBezTo>
                  <a:pt x="264156" y="2224482"/>
                  <a:pt x="262708" y="2224813"/>
                  <a:pt x="261503" y="2225475"/>
                </a:cubicBezTo>
                <a:cubicBezTo>
                  <a:pt x="260299" y="2226137"/>
                  <a:pt x="259311" y="2227021"/>
                  <a:pt x="258540" y="2228128"/>
                </a:cubicBezTo>
                <a:cubicBezTo>
                  <a:pt x="257770" y="2229235"/>
                  <a:pt x="257206" y="2230521"/>
                  <a:pt x="256848" y="2231986"/>
                </a:cubicBezTo>
                <a:cubicBezTo>
                  <a:pt x="256489" y="2233451"/>
                  <a:pt x="256310" y="2234987"/>
                  <a:pt x="256310" y="2236593"/>
                </a:cubicBezTo>
                <a:cubicBezTo>
                  <a:pt x="256310" y="2238611"/>
                  <a:pt x="256533" y="2240380"/>
                  <a:pt x="256978" y="2241900"/>
                </a:cubicBezTo>
                <a:cubicBezTo>
                  <a:pt x="257423" y="2243419"/>
                  <a:pt x="258058" y="2244683"/>
                  <a:pt x="258882" y="2245692"/>
                </a:cubicBezTo>
                <a:cubicBezTo>
                  <a:pt x="259707" y="2246702"/>
                  <a:pt x="260705" y="2247461"/>
                  <a:pt x="261877" y="2247971"/>
                </a:cubicBezTo>
                <a:cubicBezTo>
                  <a:pt x="263050" y="2248481"/>
                  <a:pt x="264374" y="2248736"/>
                  <a:pt x="265849" y="2248736"/>
                </a:cubicBezTo>
                <a:cubicBezTo>
                  <a:pt x="267542" y="2248736"/>
                  <a:pt x="268991" y="2248405"/>
                  <a:pt x="270196" y="2247743"/>
                </a:cubicBezTo>
                <a:cubicBezTo>
                  <a:pt x="271400" y="2247081"/>
                  <a:pt x="272388" y="2246197"/>
                  <a:pt x="273158" y="2245090"/>
                </a:cubicBezTo>
                <a:cubicBezTo>
                  <a:pt x="273929" y="2243983"/>
                  <a:pt x="274493" y="2242697"/>
                  <a:pt x="274851" y="2241232"/>
                </a:cubicBezTo>
                <a:cubicBezTo>
                  <a:pt x="275209" y="2239767"/>
                  <a:pt x="275388" y="2238221"/>
                  <a:pt x="275388" y="2236593"/>
                </a:cubicBezTo>
                <a:cubicBezTo>
                  <a:pt x="275388" y="2234574"/>
                  <a:pt x="275166" y="2232811"/>
                  <a:pt x="274721" y="2231303"/>
                </a:cubicBezTo>
                <a:cubicBezTo>
                  <a:pt x="274276" y="2229794"/>
                  <a:pt x="273641" y="2228535"/>
                  <a:pt x="272816" y="2227526"/>
                </a:cubicBezTo>
                <a:cubicBezTo>
                  <a:pt x="271992" y="2226517"/>
                  <a:pt x="270988" y="2225757"/>
                  <a:pt x="269805" y="2225247"/>
                </a:cubicBezTo>
                <a:cubicBezTo>
                  <a:pt x="268622" y="2224737"/>
                  <a:pt x="267304" y="2224482"/>
                  <a:pt x="265849" y="2224482"/>
                </a:cubicBezTo>
                <a:close/>
                <a:moveTo>
                  <a:pt x="342115" y="2224189"/>
                </a:moveTo>
                <a:cubicBezTo>
                  <a:pt x="340877" y="2224189"/>
                  <a:pt x="339749" y="2224428"/>
                  <a:pt x="338729" y="2224905"/>
                </a:cubicBezTo>
                <a:cubicBezTo>
                  <a:pt x="337709" y="2225383"/>
                  <a:pt x="336830" y="2226056"/>
                  <a:pt x="336092" y="2226924"/>
                </a:cubicBezTo>
                <a:cubicBezTo>
                  <a:pt x="335354" y="2227792"/>
                  <a:pt x="334757" y="2228834"/>
                  <a:pt x="334301" y="2230049"/>
                </a:cubicBezTo>
                <a:cubicBezTo>
                  <a:pt x="333845" y="2231265"/>
                  <a:pt x="333563" y="2232599"/>
                  <a:pt x="333455" y="2234054"/>
                </a:cubicBezTo>
                <a:lnTo>
                  <a:pt x="350644" y="2234054"/>
                </a:lnTo>
                <a:cubicBezTo>
                  <a:pt x="350709" y="2232599"/>
                  <a:pt x="350568" y="2231270"/>
                  <a:pt x="350221" y="2230065"/>
                </a:cubicBezTo>
                <a:cubicBezTo>
                  <a:pt x="349874" y="2228861"/>
                  <a:pt x="349337" y="2227824"/>
                  <a:pt x="348609" y="2226956"/>
                </a:cubicBezTo>
                <a:cubicBezTo>
                  <a:pt x="347882" y="2226088"/>
                  <a:pt x="346976" y="2225410"/>
                  <a:pt x="345891" y="2224922"/>
                </a:cubicBezTo>
                <a:cubicBezTo>
                  <a:pt x="344806" y="2224433"/>
                  <a:pt x="343547" y="2224189"/>
                  <a:pt x="342115" y="2224189"/>
                </a:cubicBezTo>
                <a:close/>
                <a:moveTo>
                  <a:pt x="132564" y="2224189"/>
                </a:moveTo>
                <a:cubicBezTo>
                  <a:pt x="131327" y="2224189"/>
                  <a:pt x="130199" y="2224428"/>
                  <a:pt x="129179" y="2224905"/>
                </a:cubicBezTo>
                <a:cubicBezTo>
                  <a:pt x="128159" y="2225383"/>
                  <a:pt x="127280" y="2226056"/>
                  <a:pt x="126542" y="2226924"/>
                </a:cubicBezTo>
                <a:cubicBezTo>
                  <a:pt x="125804" y="2227792"/>
                  <a:pt x="125207" y="2228834"/>
                  <a:pt x="124751" y="2230049"/>
                </a:cubicBezTo>
                <a:cubicBezTo>
                  <a:pt x="124295" y="2231265"/>
                  <a:pt x="124013" y="2232599"/>
                  <a:pt x="123905" y="2234054"/>
                </a:cubicBezTo>
                <a:lnTo>
                  <a:pt x="141094" y="2234054"/>
                </a:lnTo>
                <a:cubicBezTo>
                  <a:pt x="141159" y="2232599"/>
                  <a:pt x="141018" y="2231270"/>
                  <a:pt x="140671" y="2230065"/>
                </a:cubicBezTo>
                <a:cubicBezTo>
                  <a:pt x="140324" y="2228861"/>
                  <a:pt x="139786" y="2227824"/>
                  <a:pt x="139059" y="2226956"/>
                </a:cubicBezTo>
                <a:cubicBezTo>
                  <a:pt x="138332" y="2226088"/>
                  <a:pt x="137426" y="2225410"/>
                  <a:pt x="136341" y="2224922"/>
                </a:cubicBezTo>
                <a:cubicBezTo>
                  <a:pt x="135256" y="2224433"/>
                  <a:pt x="133997" y="2224189"/>
                  <a:pt x="132564" y="2224189"/>
                </a:cubicBezTo>
                <a:close/>
                <a:moveTo>
                  <a:pt x="987619" y="2220250"/>
                </a:moveTo>
                <a:lnTo>
                  <a:pt x="1003018" y="2220250"/>
                </a:lnTo>
                <a:lnTo>
                  <a:pt x="1003018" y="2248216"/>
                </a:lnTo>
                <a:lnTo>
                  <a:pt x="1012752" y="2248216"/>
                </a:lnTo>
                <a:lnTo>
                  <a:pt x="1012752" y="2252936"/>
                </a:lnTo>
                <a:lnTo>
                  <a:pt x="986545" y="2252936"/>
                </a:lnTo>
                <a:lnTo>
                  <a:pt x="986545" y="2248216"/>
                </a:lnTo>
                <a:lnTo>
                  <a:pt x="997288" y="2248216"/>
                </a:lnTo>
                <a:lnTo>
                  <a:pt x="997288" y="2224938"/>
                </a:lnTo>
                <a:lnTo>
                  <a:pt x="987619" y="2224938"/>
                </a:lnTo>
                <a:close/>
                <a:moveTo>
                  <a:pt x="711394" y="2220250"/>
                </a:moveTo>
                <a:lnTo>
                  <a:pt x="726793" y="2220250"/>
                </a:lnTo>
                <a:lnTo>
                  <a:pt x="726793" y="2248216"/>
                </a:lnTo>
                <a:lnTo>
                  <a:pt x="736528" y="2248216"/>
                </a:lnTo>
                <a:lnTo>
                  <a:pt x="736528" y="2252936"/>
                </a:lnTo>
                <a:lnTo>
                  <a:pt x="710320" y="2252936"/>
                </a:lnTo>
                <a:lnTo>
                  <a:pt x="710320" y="2248216"/>
                </a:lnTo>
                <a:lnTo>
                  <a:pt x="721064" y="2248216"/>
                </a:lnTo>
                <a:lnTo>
                  <a:pt x="721064" y="2224938"/>
                </a:lnTo>
                <a:lnTo>
                  <a:pt x="711394" y="2224938"/>
                </a:lnTo>
                <a:close/>
                <a:moveTo>
                  <a:pt x="539944" y="2220250"/>
                </a:moveTo>
                <a:lnTo>
                  <a:pt x="555343" y="2220250"/>
                </a:lnTo>
                <a:lnTo>
                  <a:pt x="555343" y="2248216"/>
                </a:lnTo>
                <a:lnTo>
                  <a:pt x="565078" y="2248216"/>
                </a:lnTo>
                <a:lnTo>
                  <a:pt x="565078" y="2252936"/>
                </a:lnTo>
                <a:lnTo>
                  <a:pt x="538870" y="2252936"/>
                </a:lnTo>
                <a:lnTo>
                  <a:pt x="538870" y="2248216"/>
                </a:lnTo>
                <a:lnTo>
                  <a:pt x="549614" y="2248216"/>
                </a:lnTo>
                <a:lnTo>
                  <a:pt x="549614" y="2224938"/>
                </a:lnTo>
                <a:lnTo>
                  <a:pt x="539944" y="2224938"/>
                </a:lnTo>
                <a:close/>
                <a:moveTo>
                  <a:pt x="221094" y="2220250"/>
                </a:moveTo>
                <a:lnTo>
                  <a:pt x="227540" y="2220250"/>
                </a:lnTo>
                <a:lnTo>
                  <a:pt x="235549" y="2241867"/>
                </a:lnTo>
                <a:lnTo>
                  <a:pt x="237274" y="2247141"/>
                </a:lnTo>
                <a:lnTo>
                  <a:pt x="239065" y="2241737"/>
                </a:lnTo>
                <a:lnTo>
                  <a:pt x="247009" y="2220250"/>
                </a:lnTo>
                <a:lnTo>
                  <a:pt x="253227" y="2220250"/>
                </a:lnTo>
                <a:lnTo>
                  <a:pt x="240400" y="2252936"/>
                </a:lnTo>
                <a:lnTo>
                  <a:pt x="233888" y="2252936"/>
                </a:lnTo>
                <a:close/>
                <a:moveTo>
                  <a:pt x="1078404" y="2219664"/>
                </a:moveTo>
                <a:cubicBezTo>
                  <a:pt x="1081768" y="2219664"/>
                  <a:pt x="1084313" y="2220657"/>
                  <a:pt x="1086039" y="2222643"/>
                </a:cubicBezTo>
                <a:cubicBezTo>
                  <a:pt x="1087764" y="2224629"/>
                  <a:pt x="1088627" y="2227618"/>
                  <a:pt x="1088627" y="2231612"/>
                </a:cubicBezTo>
                <a:lnTo>
                  <a:pt x="1088627" y="2252936"/>
                </a:lnTo>
                <a:lnTo>
                  <a:pt x="1082962" y="2252936"/>
                </a:lnTo>
                <a:lnTo>
                  <a:pt x="1082962" y="2232068"/>
                </a:lnTo>
                <a:cubicBezTo>
                  <a:pt x="1082962" y="2229506"/>
                  <a:pt x="1082485" y="2227613"/>
                  <a:pt x="1081530" y="2226387"/>
                </a:cubicBezTo>
                <a:cubicBezTo>
                  <a:pt x="1080575" y="2225160"/>
                  <a:pt x="1079153" y="2224547"/>
                  <a:pt x="1077265" y="2224547"/>
                </a:cubicBezTo>
                <a:cubicBezTo>
                  <a:pt x="1076570" y="2224547"/>
                  <a:pt x="1075892" y="2224650"/>
                  <a:pt x="1075230" y="2224856"/>
                </a:cubicBezTo>
                <a:cubicBezTo>
                  <a:pt x="1074568" y="2225063"/>
                  <a:pt x="1073879" y="2225421"/>
                  <a:pt x="1073163" y="2225931"/>
                </a:cubicBezTo>
                <a:cubicBezTo>
                  <a:pt x="1072446" y="2226441"/>
                  <a:pt x="1071670" y="2227130"/>
                  <a:pt x="1070835" y="2227998"/>
                </a:cubicBezTo>
                <a:cubicBezTo>
                  <a:pt x="1069999" y="2228866"/>
                  <a:pt x="1069061" y="2229952"/>
                  <a:pt x="1068019" y="2231254"/>
                </a:cubicBezTo>
                <a:lnTo>
                  <a:pt x="1068019" y="2252936"/>
                </a:lnTo>
                <a:lnTo>
                  <a:pt x="1062354" y="2252936"/>
                </a:lnTo>
                <a:lnTo>
                  <a:pt x="1062354" y="2220250"/>
                </a:lnTo>
                <a:lnTo>
                  <a:pt x="1067400" y="2220250"/>
                </a:lnTo>
                <a:lnTo>
                  <a:pt x="1067628" y="2225524"/>
                </a:lnTo>
                <a:cubicBezTo>
                  <a:pt x="1068583" y="2224395"/>
                  <a:pt x="1069505" y="2223457"/>
                  <a:pt x="1070395" y="2222708"/>
                </a:cubicBezTo>
                <a:cubicBezTo>
                  <a:pt x="1071285" y="2221959"/>
                  <a:pt x="1072159" y="2221357"/>
                  <a:pt x="1073016" y="2220901"/>
                </a:cubicBezTo>
                <a:cubicBezTo>
                  <a:pt x="1073873" y="2220445"/>
                  <a:pt x="1074747" y="2220125"/>
                  <a:pt x="1075637" y="2219940"/>
                </a:cubicBezTo>
                <a:cubicBezTo>
                  <a:pt x="1076527" y="2219756"/>
                  <a:pt x="1077449" y="2219664"/>
                  <a:pt x="1078404" y="2219664"/>
                </a:cubicBezTo>
                <a:close/>
                <a:moveTo>
                  <a:pt x="1037569" y="2219664"/>
                </a:moveTo>
                <a:cubicBezTo>
                  <a:pt x="1039545" y="2219664"/>
                  <a:pt x="1041324" y="2219881"/>
                  <a:pt x="1042909" y="2220315"/>
                </a:cubicBezTo>
                <a:cubicBezTo>
                  <a:pt x="1044493" y="2220749"/>
                  <a:pt x="1045833" y="2221411"/>
                  <a:pt x="1046929" y="2222301"/>
                </a:cubicBezTo>
                <a:cubicBezTo>
                  <a:pt x="1048025" y="2223191"/>
                  <a:pt x="1048866" y="2224308"/>
                  <a:pt x="1049452" y="2225654"/>
                </a:cubicBezTo>
                <a:cubicBezTo>
                  <a:pt x="1050039" y="2227000"/>
                  <a:pt x="1050332" y="2228584"/>
                  <a:pt x="1050332" y="2230407"/>
                </a:cubicBezTo>
                <a:lnTo>
                  <a:pt x="1050332" y="2252936"/>
                </a:lnTo>
                <a:lnTo>
                  <a:pt x="1045253" y="2252936"/>
                </a:lnTo>
                <a:lnTo>
                  <a:pt x="1045123" y="2248541"/>
                </a:lnTo>
                <a:cubicBezTo>
                  <a:pt x="1043343" y="2250299"/>
                  <a:pt x="1041536" y="2251569"/>
                  <a:pt x="1039702" y="2252350"/>
                </a:cubicBezTo>
                <a:cubicBezTo>
                  <a:pt x="1037868" y="2253131"/>
                  <a:pt x="1035942" y="2253522"/>
                  <a:pt x="1033923" y="2253522"/>
                </a:cubicBezTo>
                <a:cubicBezTo>
                  <a:pt x="1032057" y="2253522"/>
                  <a:pt x="1030461" y="2253283"/>
                  <a:pt x="1029137" y="2252806"/>
                </a:cubicBezTo>
                <a:cubicBezTo>
                  <a:pt x="1027814" y="2252328"/>
                  <a:pt x="1026723" y="2251672"/>
                  <a:pt x="1025866" y="2250836"/>
                </a:cubicBezTo>
                <a:cubicBezTo>
                  <a:pt x="1025008" y="2250001"/>
                  <a:pt x="1024379" y="2249019"/>
                  <a:pt x="1023977" y="2247890"/>
                </a:cubicBezTo>
                <a:cubicBezTo>
                  <a:pt x="1023576" y="2246761"/>
                  <a:pt x="1023375" y="2245535"/>
                  <a:pt x="1023375" y="2244211"/>
                </a:cubicBezTo>
                <a:cubicBezTo>
                  <a:pt x="1023375" y="2240934"/>
                  <a:pt x="1024596" y="2238367"/>
                  <a:pt x="1027038" y="2236512"/>
                </a:cubicBezTo>
                <a:cubicBezTo>
                  <a:pt x="1029479" y="2234656"/>
                  <a:pt x="1033088" y="2233728"/>
                  <a:pt x="1037863" y="2233728"/>
                </a:cubicBezTo>
                <a:lnTo>
                  <a:pt x="1044634" y="2233728"/>
                </a:lnTo>
                <a:lnTo>
                  <a:pt x="1044634" y="2230863"/>
                </a:lnTo>
                <a:cubicBezTo>
                  <a:pt x="1044634" y="2228931"/>
                  <a:pt x="1044016" y="2227385"/>
                  <a:pt x="1042778" y="2226224"/>
                </a:cubicBezTo>
                <a:cubicBezTo>
                  <a:pt x="1041541" y="2225063"/>
                  <a:pt x="1039653" y="2224482"/>
                  <a:pt x="1037114" y="2224482"/>
                </a:cubicBezTo>
                <a:cubicBezTo>
                  <a:pt x="1035269" y="2224482"/>
                  <a:pt x="1033451" y="2224688"/>
                  <a:pt x="1031661" y="2225101"/>
                </a:cubicBezTo>
                <a:cubicBezTo>
                  <a:pt x="1029870" y="2225513"/>
                  <a:pt x="1028020" y="2226099"/>
                  <a:pt x="1026110" y="2226859"/>
                </a:cubicBezTo>
                <a:lnTo>
                  <a:pt x="1026110" y="2221747"/>
                </a:lnTo>
                <a:cubicBezTo>
                  <a:pt x="1026826" y="2221487"/>
                  <a:pt x="1027624" y="2221232"/>
                  <a:pt x="1028503" y="2220982"/>
                </a:cubicBezTo>
                <a:cubicBezTo>
                  <a:pt x="1029382" y="2220733"/>
                  <a:pt x="1030309" y="2220510"/>
                  <a:pt x="1031286" y="2220315"/>
                </a:cubicBezTo>
                <a:cubicBezTo>
                  <a:pt x="1032263" y="2220120"/>
                  <a:pt x="1033283" y="2219962"/>
                  <a:pt x="1034346" y="2219843"/>
                </a:cubicBezTo>
                <a:cubicBezTo>
                  <a:pt x="1035410" y="2219723"/>
                  <a:pt x="1036484" y="2219664"/>
                  <a:pt x="1037569" y="2219664"/>
                </a:cubicBezTo>
                <a:close/>
                <a:moveTo>
                  <a:pt x="935529" y="2219664"/>
                </a:moveTo>
                <a:cubicBezTo>
                  <a:pt x="938893" y="2219664"/>
                  <a:pt x="941438" y="2220657"/>
                  <a:pt x="943164" y="2222643"/>
                </a:cubicBezTo>
                <a:cubicBezTo>
                  <a:pt x="944889" y="2224629"/>
                  <a:pt x="945752" y="2227618"/>
                  <a:pt x="945752" y="2231612"/>
                </a:cubicBezTo>
                <a:lnTo>
                  <a:pt x="945752" y="2252936"/>
                </a:lnTo>
                <a:lnTo>
                  <a:pt x="940087" y="2252936"/>
                </a:lnTo>
                <a:lnTo>
                  <a:pt x="940087" y="2232068"/>
                </a:lnTo>
                <a:cubicBezTo>
                  <a:pt x="940087" y="2229506"/>
                  <a:pt x="939610" y="2227613"/>
                  <a:pt x="938655" y="2226387"/>
                </a:cubicBezTo>
                <a:cubicBezTo>
                  <a:pt x="937700" y="2225160"/>
                  <a:pt x="936278" y="2224547"/>
                  <a:pt x="934390" y="2224547"/>
                </a:cubicBezTo>
                <a:cubicBezTo>
                  <a:pt x="933695" y="2224547"/>
                  <a:pt x="933017" y="2224650"/>
                  <a:pt x="932355" y="2224856"/>
                </a:cubicBezTo>
                <a:cubicBezTo>
                  <a:pt x="931693" y="2225063"/>
                  <a:pt x="931004" y="2225421"/>
                  <a:pt x="930288" y="2225931"/>
                </a:cubicBezTo>
                <a:cubicBezTo>
                  <a:pt x="929571" y="2226441"/>
                  <a:pt x="928796" y="2227130"/>
                  <a:pt x="927960" y="2227998"/>
                </a:cubicBezTo>
                <a:cubicBezTo>
                  <a:pt x="927124" y="2228866"/>
                  <a:pt x="926186" y="2229952"/>
                  <a:pt x="925144" y="2231254"/>
                </a:cubicBezTo>
                <a:lnTo>
                  <a:pt x="925144" y="2252936"/>
                </a:lnTo>
                <a:lnTo>
                  <a:pt x="919479" y="2252936"/>
                </a:lnTo>
                <a:lnTo>
                  <a:pt x="919479" y="2220250"/>
                </a:lnTo>
                <a:lnTo>
                  <a:pt x="924525" y="2220250"/>
                </a:lnTo>
                <a:lnTo>
                  <a:pt x="924753" y="2225524"/>
                </a:lnTo>
                <a:cubicBezTo>
                  <a:pt x="925708" y="2224395"/>
                  <a:pt x="926631" y="2223457"/>
                  <a:pt x="927520" y="2222708"/>
                </a:cubicBezTo>
                <a:cubicBezTo>
                  <a:pt x="928410" y="2221959"/>
                  <a:pt x="929284" y="2221357"/>
                  <a:pt x="930141" y="2220901"/>
                </a:cubicBezTo>
                <a:cubicBezTo>
                  <a:pt x="930999" y="2220445"/>
                  <a:pt x="931872" y="2220125"/>
                  <a:pt x="932762" y="2219940"/>
                </a:cubicBezTo>
                <a:cubicBezTo>
                  <a:pt x="933652" y="2219756"/>
                  <a:pt x="934574" y="2219664"/>
                  <a:pt x="935529" y="2219664"/>
                </a:cubicBezTo>
                <a:close/>
                <a:moveTo>
                  <a:pt x="827824" y="2219664"/>
                </a:moveTo>
                <a:cubicBezTo>
                  <a:pt x="828497" y="2219664"/>
                  <a:pt x="829137" y="2219799"/>
                  <a:pt x="829745" y="2220071"/>
                </a:cubicBezTo>
                <a:cubicBezTo>
                  <a:pt x="830353" y="2220342"/>
                  <a:pt x="830885" y="2220706"/>
                  <a:pt x="831340" y="2221161"/>
                </a:cubicBezTo>
                <a:cubicBezTo>
                  <a:pt x="831796" y="2221617"/>
                  <a:pt x="832160" y="2222149"/>
                  <a:pt x="832431" y="2222757"/>
                </a:cubicBezTo>
                <a:cubicBezTo>
                  <a:pt x="832702" y="2223364"/>
                  <a:pt x="832838" y="2224004"/>
                  <a:pt x="832838" y="2224677"/>
                </a:cubicBezTo>
                <a:cubicBezTo>
                  <a:pt x="832838" y="2225372"/>
                  <a:pt x="832702" y="2226018"/>
                  <a:pt x="832431" y="2226615"/>
                </a:cubicBezTo>
                <a:cubicBezTo>
                  <a:pt x="832160" y="2227211"/>
                  <a:pt x="831796" y="2227738"/>
                  <a:pt x="831340" y="2228193"/>
                </a:cubicBezTo>
                <a:cubicBezTo>
                  <a:pt x="830885" y="2228649"/>
                  <a:pt x="830353" y="2229007"/>
                  <a:pt x="829745" y="2229268"/>
                </a:cubicBezTo>
                <a:cubicBezTo>
                  <a:pt x="829137" y="2229528"/>
                  <a:pt x="828497" y="2229659"/>
                  <a:pt x="827824" y="2229659"/>
                </a:cubicBezTo>
                <a:cubicBezTo>
                  <a:pt x="827130" y="2229659"/>
                  <a:pt x="826484" y="2229528"/>
                  <a:pt x="825887" y="2229268"/>
                </a:cubicBezTo>
                <a:cubicBezTo>
                  <a:pt x="825290" y="2229007"/>
                  <a:pt x="824764" y="2228649"/>
                  <a:pt x="824308" y="2228193"/>
                </a:cubicBezTo>
                <a:cubicBezTo>
                  <a:pt x="823853" y="2227738"/>
                  <a:pt x="823494" y="2227211"/>
                  <a:pt x="823234" y="2226615"/>
                </a:cubicBezTo>
                <a:cubicBezTo>
                  <a:pt x="822974" y="2226018"/>
                  <a:pt x="822843" y="2225372"/>
                  <a:pt x="822843" y="2224677"/>
                </a:cubicBezTo>
                <a:cubicBezTo>
                  <a:pt x="822843" y="2224004"/>
                  <a:pt x="822974" y="2223364"/>
                  <a:pt x="823234" y="2222757"/>
                </a:cubicBezTo>
                <a:cubicBezTo>
                  <a:pt x="823494" y="2222149"/>
                  <a:pt x="823853" y="2221617"/>
                  <a:pt x="824308" y="2221161"/>
                </a:cubicBezTo>
                <a:cubicBezTo>
                  <a:pt x="824764" y="2220706"/>
                  <a:pt x="825290" y="2220342"/>
                  <a:pt x="825887" y="2220071"/>
                </a:cubicBezTo>
                <a:cubicBezTo>
                  <a:pt x="826484" y="2219799"/>
                  <a:pt x="827130" y="2219664"/>
                  <a:pt x="827824" y="2219664"/>
                </a:cubicBezTo>
                <a:close/>
                <a:moveTo>
                  <a:pt x="656570" y="2219664"/>
                </a:moveTo>
                <a:cubicBezTo>
                  <a:pt x="658545" y="2219664"/>
                  <a:pt x="660325" y="2219881"/>
                  <a:pt x="661909" y="2220315"/>
                </a:cubicBezTo>
                <a:cubicBezTo>
                  <a:pt x="663493" y="2220749"/>
                  <a:pt x="664834" y="2221411"/>
                  <a:pt x="665930" y="2222301"/>
                </a:cubicBezTo>
                <a:cubicBezTo>
                  <a:pt x="667026" y="2223191"/>
                  <a:pt x="667867" y="2224308"/>
                  <a:pt x="668453" y="2225654"/>
                </a:cubicBezTo>
                <a:cubicBezTo>
                  <a:pt x="669039" y="2227000"/>
                  <a:pt x="669332" y="2228584"/>
                  <a:pt x="669332" y="2230407"/>
                </a:cubicBezTo>
                <a:lnTo>
                  <a:pt x="669332" y="2252936"/>
                </a:lnTo>
                <a:lnTo>
                  <a:pt x="664253" y="2252936"/>
                </a:lnTo>
                <a:lnTo>
                  <a:pt x="664123" y="2248541"/>
                </a:lnTo>
                <a:cubicBezTo>
                  <a:pt x="662343" y="2250299"/>
                  <a:pt x="660536" y="2251569"/>
                  <a:pt x="658702" y="2252350"/>
                </a:cubicBezTo>
                <a:cubicBezTo>
                  <a:pt x="656868" y="2253131"/>
                  <a:pt x="654942" y="2253522"/>
                  <a:pt x="652923" y="2253522"/>
                </a:cubicBezTo>
                <a:cubicBezTo>
                  <a:pt x="651057" y="2253522"/>
                  <a:pt x="649462" y="2253283"/>
                  <a:pt x="648138" y="2252806"/>
                </a:cubicBezTo>
                <a:cubicBezTo>
                  <a:pt x="646814" y="2252328"/>
                  <a:pt x="645723" y="2251672"/>
                  <a:pt x="644866" y="2250836"/>
                </a:cubicBezTo>
                <a:cubicBezTo>
                  <a:pt x="644008" y="2250001"/>
                  <a:pt x="643379" y="2249019"/>
                  <a:pt x="642978" y="2247890"/>
                </a:cubicBezTo>
                <a:cubicBezTo>
                  <a:pt x="642576" y="2246761"/>
                  <a:pt x="642375" y="2245535"/>
                  <a:pt x="642375" y="2244211"/>
                </a:cubicBezTo>
                <a:cubicBezTo>
                  <a:pt x="642375" y="2240934"/>
                  <a:pt x="643596" y="2238367"/>
                  <a:pt x="646038" y="2236512"/>
                </a:cubicBezTo>
                <a:cubicBezTo>
                  <a:pt x="648480" y="2234656"/>
                  <a:pt x="652088" y="2233728"/>
                  <a:pt x="656863" y="2233728"/>
                </a:cubicBezTo>
                <a:lnTo>
                  <a:pt x="663634" y="2233728"/>
                </a:lnTo>
                <a:lnTo>
                  <a:pt x="663634" y="2230863"/>
                </a:lnTo>
                <a:cubicBezTo>
                  <a:pt x="663634" y="2228931"/>
                  <a:pt x="663016" y="2227385"/>
                  <a:pt x="661779" y="2226224"/>
                </a:cubicBezTo>
                <a:cubicBezTo>
                  <a:pt x="660542" y="2225063"/>
                  <a:pt x="658653" y="2224482"/>
                  <a:pt x="656114" y="2224482"/>
                </a:cubicBezTo>
                <a:cubicBezTo>
                  <a:pt x="654269" y="2224482"/>
                  <a:pt x="652451" y="2224688"/>
                  <a:pt x="650661" y="2225101"/>
                </a:cubicBezTo>
                <a:cubicBezTo>
                  <a:pt x="648870" y="2225513"/>
                  <a:pt x="647020" y="2226099"/>
                  <a:pt x="645110" y="2226859"/>
                </a:cubicBezTo>
                <a:lnTo>
                  <a:pt x="645110" y="2221747"/>
                </a:lnTo>
                <a:cubicBezTo>
                  <a:pt x="645826" y="2221487"/>
                  <a:pt x="646624" y="2221232"/>
                  <a:pt x="647503" y="2220982"/>
                </a:cubicBezTo>
                <a:cubicBezTo>
                  <a:pt x="648382" y="2220733"/>
                  <a:pt x="649310" y="2220510"/>
                  <a:pt x="650286" y="2220315"/>
                </a:cubicBezTo>
                <a:cubicBezTo>
                  <a:pt x="651263" y="2220120"/>
                  <a:pt x="652283" y="2219962"/>
                  <a:pt x="653347" y="2219843"/>
                </a:cubicBezTo>
                <a:cubicBezTo>
                  <a:pt x="654410" y="2219723"/>
                  <a:pt x="655485" y="2219664"/>
                  <a:pt x="656570" y="2219664"/>
                </a:cubicBezTo>
                <a:close/>
                <a:moveTo>
                  <a:pt x="621204" y="2219664"/>
                </a:moveTo>
                <a:cubicBezTo>
                  <a:pt x="624569" y="2219664"/>
                  <a:pt x="627113" y="2220657"/>
                  <a:pt x="628839" y="2222643"/>
                </a:cubicBezTo>
                <a:cubicBezTo>
                  <a:pt x="630564" y="2224629"/>
                  <a:pt x="631427" y="2227618"/>
                  <a:pt x="631427" y="2231612"/>
                </a:cubicBezTo>
                <a:lnTo>
                  <a:pt x="631427" y="2252936"/>
                </a:lnTo>
                <a:lnTo>
                  <a:pt x="625762" y="2252936"/>
                </a:lnTo>
                <a:lnTo>
                  <a:pt x="625762" y="2232068"/>
                </a:lnTo>
                <a:cubicBezTo>
                  <a:pt x="625762" y="2229506"/>
                  <a:pt x="625285" y="2227613"/>
                  <a:pt x="624330" y="2226387"/>
                </a:cubicBezTo>
                <a:cubicBezTo>
                  <a:pt x="623375" y="2225160"/>
                  <a:pt x="621953" y="2224547"/>
                  <a:pt x="620065" y="2224547"/>
                </a:cubicBezTo>
                <a:cubicBezTo>
                  <a:pt x="619370" y="2224547"/>
                  <a:pt x="618692" y="2224650"/>
                  <a:pt x="618030" y="2224856"/>
                </a:cubicBezTo>
                <a:cubicBezTo>
                  <a:pt x="617368" y="2225063"/>
                  <a:pt x="616679" y="2225421"/>
                  <a:pt x="615963" y="2225931"/>
                </a:cubicBezTo>
                <a:cubicBezTo>
                  <a:pt x="615247" y="2226441"/>
                  <a:pt x="614471" y="2227130"/>
                  <a:pt x="613635" y="2227998"/>
                </a:cubicBezTo>
                <a:cubicBezTo>
                  <a:pt x="612800" y="2228866"/>
                  <a:pt x="611861" y="2229952"/>
                  <a:pt x="610819" y="2231254"/>
                </a:cubicBezTo>
                <a:lnTo>
                  <a:pt x="610819" y="2252936"/>
                </a:lnTo>
                <a:lnTo>
                  <a:pt x="605154" y="2252936"/>
                </a:lnTo>
                <a:lnTo>
                  <a:pt x="605154" y="2220250"/>
                </a:lnTo>
                <a:lnTo>
                  <a:pt x="610200" y="2220250"/>
                </a:lnTo>
                <a:lnTo>
                  <a:pt x="610428" y="2225524"/>
                </a:lnTo>
                <a:cubicBezTo>
                  <a:pt x="611383" y="2224395"/>
                  <a:pt x="612306" y="2223457"/>
                  <a:pt x="613196" y="2222708"/>
                </a:cubicBezTo>
                <a:cubicBezTo>
                  <a:pt x="614086" y="2221959"/>
                  <a:pt x="614959" y="2221357"/>
                  <a:pt x="615816" y="2220901"/>
                </a:cubicBezTo>
                <a:cubicBezTo>
                  <a:pt x="616674" y="2220445"/>
                  <a:pt x="617547" y="2220125"/>
                  <a:pt x="618437" y="2219940"/>
                </a:cubicBezTo>
                <a:cubicBezTo>
                  <a:pt x="619327" y="2219756"/>
                  <a:pt x="620249" y="2219664"/>
                  <a:pt x="621204" y="2219664"/>
                </a:cubicBezTo>
                <a:close/>
                <a:moveTo>
                  <a:pt x="580500" y="2219664"/>
                </a:moveTo>
                <a:cubicBezTo>
                  <a:pt x="582844" y="2219664"/>
                  <a:pt x="584944" y="2220027"/>
                  <a:pt x="586800" y="2220754"/>
                </a:cubicBezTo>
                <a:cubicBezTo>
                  <a:pt x="588655" y="2221481"/>
                  <a:pt x="590229" y="2222545"/>
                  <a:pt x="591520" y="2223945"/>
                </a:cubicBezTo>
                <a:cubicBezTo>
                  <a:pt x="592812" y="2225345"/>
                  <a:pt x="593799" y="2227087"/>
                  <a:pt x="594483" y="2229170"/>
                </a:cubicBezTo>
                <a:cubicBezTo>
                  <a:pt x="595166" y="2231254"/>
                  <a:pt x="595508" y="2233641"/>
                  <a:pt x="595508" y="2236333"/>
                </a:cubicBezTo>
                <a:cubicBezTo>
                  <a:pt x="595508" y="2238872"/>
                  <a:pt x="595150" y="2241200"/>
                  <a:pt x="594434" y="2243316"/>
                </a:cubicBezTo>
                <a:cubicBezTo>
                  <a:pt x="593718" y="2245432"/>
                  <a:pt x="592687" y="2247244"/>
                  <a:pt x="591341" y="2248753"/>
                </a:cubicBezTo>
                <a:cubicBezTo>
                  <a:pt x="589996" y="2250261"/>
                  <a:pt x="588357" y="2251433"/>
                  <a:pt x="586425" y="2252269"/>
                </a:cubicBezTo>
                <a:cubicBezTo>
                  <a:pt x="584494" y="2253104"/>
                  <a:pt x="582301" y="2253522"/>
                  <a:pt x="579849" y="2253522"/>
                </a:cubicBezTo>
                <a:cubicBezTo>
                  <a:pt x="577505" y="2253522"/>
                  <a:pt x="575405" y="2253159"/>
                  <a:pt x="573549" y="2252432"/>
                </a:cubicBezTo>
                <a:cubicBezTo>
                  <a:pt x="571694" y="2251704"/>
                  <a:pt x="570120" y="2250635"/>
                  <a:pt x="568829" y="2249225"/>
                </a:cubicBezTo>
                <a:cubicBezTo>
                  <a:pt x="567537" y="2247814"/>
                  <a:pt x="566550" y="2246067"/>
                  <a:pt x="565866" y="2243983"/>
                </a:cubicBezTo>
                <a:cubicBezTo>
                  <a:pt x="565182" y="2241900"/>
                  <a:pt x="564840" y="2239501"/>
                  <a:pt x="564840" y="2236788"/>
                </a:cubicBezTo>
                <a:cubicBezTo>
                  <a:pt x="564840" y="2234249"/>
                  <a:pt x="565199" y="2231932"/>
                  <a:pt x="565915" y="2229838"/>
                </a:cubicBezTo>
                <a:cubicBezTo>
                  <a:pt x="566631" y="2227743"/>
                  <a:pt x="567662" y="2225942"/>
                  <a:pt x="569008" y="2224433"/>
                </a:cubicBezTo>
                <a:cubicBezTo>
                  <a:pt x="570353" y="2222925"/>
                  <a:pt x="571992" y="2221753"/>
                  <a:pt x="573924" y="2220917"/>
                </a:cubicBezTo>
                <a:cubicBezTo>
                  <a:pt x="575855" y="2220081"/>
                  <a:pt x="578047" y="2219664"/>
                  <a:pt x="580500" y="2219664"/>
                </a:cubicBezTo>
                <a:close/>
                <a:moveTo>
                  <a:pt x="475595" y="2219664"/>
                </a:moveTo>
                <a:cubicBezTo>
                  <a:pt x="477570" y="2219664"/>
                  <a:pt x="479350" y="2219881"/>
                  <a:pt x="480934" y="2220315"/>
                </a:cubicBezTo>
                <a:cubicBezTo>
                  <a:pt x="482518" y="2220749"/>
                  <a:pt x="483859" y="2221411"/>
                  <a:pt x="484955" y="2222301"/>
                </a:cubicBezTo>
                <a:cubicBezTo>
                  <a:pt x="486051" y="2223191"/>
                  <a:pt x="486892" y="2224308"/>
                  <a:pt x="487478" y="2225654"/>
                </a:cubicBezTo>
                <a:cubicBezTo>
                  <a:pt x="488064" y="2227000"/>
                  <a:pt x="488357" y="2228584"/>
                  <a:pt x="488357" y="2230407"/>
                </a:cubicBezTo>
                <a:lnTo>
                  <a:pt x="488357" y="2252936"/>
                </a:lnTo>
                <a:lnTo>
                  <a:pt x="483278" y="2252936"/>
                </a:lnTo>
                <a:lnTo>
                  <a:pt x="483148" y="2248541"/>
                </a:lnTo>
                <a:cubicBezTo>
                  <a:pt x="481368" y="2250299"/>
                  <a:pt x="479561" y="2251569"/>
                  <a:pt x="477727" y="2252350"/>
                </a:cubicBezTo>
                <a:cubicBezTo>
                  <a:pt x="475893" y="2253131"/>
                  <a:pt x="473967" y="2253522"/>
                  <a:pt x="471948" y="2253522"/>
                </a:cubicBezTo>
                <a:cubicBezTo>
                  <a:pt x="470082" y="2253522"/>
                  <a:pt x="468487" y="2253283"/>
                  <a:pt x="467163" y="2252806"/>
                </a:cubicBezTo>
                <a:cubicBezTo>
                  <a:pt x="465839" y="2252328"/>
                  <a:pt x="464748" y="2251672"/>
                  <a:pt x="463891" y="2250836"/>
                </a:cubicBezTo>
                <a:cubicBezTo>
                  <a:pt x="463034" y="2250001"/>
                  <a:pt x="462404" y="2249019"/>
                  <a:pt x="462002" y="2247890"/>
                </a:cubicBezTo>
                <a:cubicBezTo>
                  <a:pt x="461601" y="2246761"/>
                  <a:pt x="461400" y="2245535"/>
                  <a:pt x="461400" y="2244211"/>
                </a:cubicBezTo>
                <a:cubicBezTo>
                  <a:pt x="461400" y="2240934"/>
                  <a:pt x="462621" y="2238367"/>
                  <a:pt x="465063" y="2236512"/>
                </a:cubicBezTo>
                <a:cubicBezTo>
                  <a:pt x="467505" y="2234656"/>
                  <a:pt x="471113" y="2233728"/>
                  <a:pt x="475888" y="2233728"/>
                </a:cubicBezTo>
                <a:lnTo>
                  <a:pt x="482659" y="2233728"/>
                </a:lnTo>
                <a:lnTo>
                  <a:pt x="482659" y="2230863"/>
                </a:lnTo>
                <a:cubicBezTo>
                  <a:pt x="482659" y="2228931"/>
                  <a:pt x="482041" y="2227385"/>
                  <a:pt x="480804" y="2226224"/>
                </a:cubicBezTo>
                <a:cubicBezTo>
                  <a:pt x="479567" y="2225063"/>
                  <a:pt x="477678" y="2224482"/>
                  <a:pt x="475139" y="2224482"/>
                </a:cubicBezTo>
                <a:cubicBezTo>
                  <a:pt x="473294" y="2224482"/>
                  <a:pt x="471476" y="2224688"/>
                  <a:pt x="469686" y="2225101"/>
                </a:cubicBezTo>
                <a:cubicBezTo>
                  <a:pt x="467895" y="2225513"/>
                  <a:pt x="466045" y="2226099"/>
                  <a:pt x="464135" y="2226859"/>
                </a:cubicBezTo>
                <a:lnTo>
                  <a:pt x="464135" y="2221747"/>
                </a:lnTo>
                <a:cubicBezTo>
                  <a:pt x="464851" y="2221487"/>
                  <a:pt x="465649" y="2221232"/>
                  <a:pt x="466528" y="2220982"/>
                </a:cubicBezTo>
                <a:cubicBezTo>
                  <a:pt x="467407" y="2220733"/>
                  <a:pt x="468335" y="2220510"/>
                  <a:pt x="469311" y="2220315"/>
                </a:cubicBezTo>
                <a:cubicBezTo>
                  <a:pt x="470288" y="2220120"/>
                  <a:pt x="471308" y="2219962"/>
                  <a:pt x="472372" y="2219843"/>
                </a:cubicBezTo>
                <a:cubicBezTo>
                  <a:pt x="473435" y="2219723"/>
                  <a:pt x="474510" y="2219664"/>
                  <a:pt x="475595" y="2219664"/>
                </a:cubicBezTo>
                <a:close/>
                <a:moveTo>
                  <a:pt x="449754" y="2219664"/>
                </a:moveTo>
                <a:cubicBezTo>
                  <a:pt x="453119" y="2219664"/>
                  <a:pt x="455663" y="2220657"/>
                  <a:pt x="457389" y="2222643"/>
                </a:cubicBezTo>
                <a:cubicBezTo>
                  <a:pt x="459114" y="2224629"/>
                  <a:pt x="459977" y="2227618"/>
                  <a:pt x="459977" y="2231612"/>
                </a:cubicBezTo>
                <a:lnTo>
                  <a:pt x="459977" y="2252936"/>
                </a:lnTo>
                <a:lnTo>
                  <a:pt x="454312" y="2252936"/>
                </a:lnTo>
                <a:lnTo>
                  <a:pt x="454312" y="2232068"/>
                </a:lnTo>
                <a:cubicBezTo>
                  <a:pt x="454312" y="2229506"/>
                  <a:pt x="453835" y="2227613"/>
                  <a:pt x="452880" y="2226387"/>
                </a:cubicBezTo>
                <a:cubicBezTo>
                  <a:pt x="451925" y="2225160"/>
                  <a:pt x="450503" y="2224547"/>
                  <a:pt x="448615" y="2224547"/>
                </a:cubicBezTo>
                <a:cubicBezTo>
                  <a:pt x="447920" y="2224547"/>
                  <a:pt x="447242" y="2224650"/>
                  <a:pt x="446580" y="2224856"/>
                </a:cubicBezTo>
                <a:cubicBezTo>
                  <a:pt x="445918" y="2225063"/>
                  <a:pt x="445229" y="2225421"/>
                  <a:pt x="444513" y="2225931"/>
                </a:cubicBezTo>
                <a:cubicBezTo>
                  <a:pt x="443797" y="2226441"/>
                  <a:pt x="443021" y="2227130"/>
                  <a:pt x="442185" y="2227998"/>
                </a:cubicBezTo>
                <a:cubicBezTo>
                  <a:pt x="441350" y="2228866"/>
                  <a:pt x="440411" y="2229952"/>
                  <a:pt x="439369" y="2231254"/>
                </a:cubicBezTo>
                <a:lnTo>
                  <a:pt x="439369" y="2252936"/>
                </a:lnTo>
                <a:lnTo>
                  <a:pt x="433704" y="2252936"/>
                </a:lnTo>
                <a:lnTo>
                  <a:pt x="433704" y="2220250"/>
                </a:lnTo>
                <a:lnTo>
                  <a:pt x="438751" y="2220250"/>
                </a:lnTo>
                <a:lnTo>
                  <a:pt x="438978" y="2225524"/>
                </a:lnTo>
                <a:cubicBezTo>
                  <a:pt x="439933" y="2224395"/>
                  <a:pt x="440856" y="2223457"/>
                  <a:pt x="441746" y="2222708"/>
                </a:cubicBezTo>
                <a:cubicBezTo>
                  <a:pt x="442636" y="2221959"/>
                  <a:pt x="443509" y="2221357"/>
                  <a:pt x="444366" y="2220901"/>
                </a:cubicBezTo>
                <a:cubicBezTo>
                  <a:pt x="445224" y="2220445"/>
                  <a:pt x="446097" y="2220125"/>
                  <a:pt x="446987" y="2219940"/>
                </a:cubicBezTo>
                <a:cubicBezTo>
                  <a:pt x="447877" y="2219756"/>
                  <a:pt x="448799" y="2219664"/>
                  <a:pt x="449754" y="2219664"/>
                </a:cubicBezTo>
                <a:close/>
                <a:moveTo>
                  <a:pt x="375573" y="2219664"/>
                </a:moveTo>
                <a:cubicBezTo>
                  <a:pt x="378959" y="2219664"/>
                  <a:pt x="381525" y="2220760"/>
                  <a:pt x="383272" y="2222952"/>
                </a:cubicBezTo>
                <a:cubicBezTo>
                  <a:pt x="385020" y="2225144"/>
                  <a:pt x="385828" y="2228400"/>
                  <a:pt x="385698" y="2232719"/>
                </a:cubicBezTo>
                <a:lnTo>
                  <a:pt x="379968" y="2232719"/>
                </a:lnTo>
                <a:cubicBezTo>
                  <a:pt x="380033" y="2229854"/>
                  <a:pt x="379615" y="2227776"/>
                  <a:pt x="378715" y="2226484"/>
                </a:cubicBezTo>
                <a:cubicBezTo>
                  <a:pt x="377814" y="2225193"/>
                  <a:pt x="376495" y="2224547"/>
                  <a:pt x="374759" y="2224547"/>
                </a:cubicBezTo>
                <a:cubicBezTo>
                  <a:pt x="373999" y="2224547"/>
                  <a:pt x="373234" y="2224683"/>
                  <a:pt x="372464" y="2224954"/>
                </a:cubicBezTo>
                <a:cubicBezTo>
                  <a:pt x="371693" y="2225225"/>
                  <a:pt x="370901" y="2225659"/>
                  <a:pt x="370087" y="2226256"/>
                </a:cubicBezTo>
                <a:cubicBezTo>
                  <a:pt x="369273" y="2226853"/>
                  <a:pt x="368411" y="2227618"/>
                  <a:pt x="367499" y="2228552"/>
                </a:cubicBezTo>
                <a:cubicBezTo>
                  <a:pt x="366587" y="2229485"/>
                  <a:pt x="365611" y="2230613"/>
                  <a:pt x="364569" y="2231937"/>
                </a:cubicBezTo>
                <a:lnTo>
                  <a:pt x="364569" y="2252936"/>
                </a:lnTo>
                <a:lnTo>
                  <a:pt x="358839" y="2252936"/>
                </a:lnTo>
                <a:lnTo>
                  <a:pt x="358839" y="2220250"/>
                </a:lnTo>
                <a:lnTo>
                  <a:pt x="364016" y="2220250"/>
                </a:lnTo>
                <a:lnTo>
                  <a:pt x="364178" y="2226273"/>
                </a:lnTo>
                <a:cubicBezTo>
                  <a:pt x="366110" y="2223950"/>
                  <a:pt x="368014" y="2222268"/>
                  <a:pt x="369892" y="2221226"/>
                </a:cubicBezTo>
                <a:cubicBezTo>
                  <a:pt x="371769" y="2220185"/>
                  <a:pt x="373663" y="2219664"/>
                  <a:pt x="375573" y="2219664"/>
                </a:cubicBezTo>
                <a:close/>
                <a:moveTo>
                  <a:pt x="342375" y="2219664"/>
                </a:moveTo>
                <a:cubicBezTo>
                  <a:pt x="344654" y="2219664"/>
                  <a:pt x="346672" y="2220022"/>
                  <a:pt x="348431" y="2220738"/>
                </a:cubicBezTo>
                <a:cubicBezTo>
                  <a:pt x="350188" y="2221454"/>
                  <a:pt x="351670" y="2222469"/>
                  <a:pt x="352874" y="2223782"/>
                </a:cubicBezTo>
                <a:cubicBezTo>
                  <a:pt x="354079" y="2225095"/>
                  <a:pt x="354991" y="2226690"/>
                  <a:pt x="355609" y="2228568"/>
                </a:cubicBezTo>
                <a:cubicBezTo>
                  <a:pt x="356228" y="2230445"/>
                  <a:pt x="356537" y="2232545"/>
                  <a:pt x="356537" y="2234867"/>
                </a:cubicBezTo>
                <a:cubicBezTo>
                  <a:pt x="356537" y="2235670"/>
                  <a:pt x="356526" y="2236343"/>
                  <a:pt x="356504" y="2236886"/>
                </a:cubicBezTo>
                <a:cubicBezTo>
                  <a:pt x="356483" y="2237429"/>
                  <a:pt x="356450" y="2237939"/>
                  <a:pt x="356407" y="2238416"/>
                </a:cubicBezTo>
                <a:lnTo>
                  <a:pt x="333455" y="2238416"/>
                </a:lnTo>
                <a:cubicBezTo>
                  <a:pt x="333455" y="2241758"/>
                  <a:pt x="334388" y="2244325"/>
                  <a:pt x="336254" y="2246116"/>
                </a:cubicBezTo>
                <a:cubicBezTo>
                  <a:pt x="338121" y="2247906"/>
                  <a:pt x="340812" y="2248802"/>
                  <a:pt x="344328" y="2248802"/>
                </a:cubicBezTo>
                <a:cubicBezTo>
                  <a:pt x="345283" y="2248802"/>
                  <a:pt x="346238" y="2248763"/>
                  <a:pt x="347193" y="2248688"/>
                </a:cubicBezTo>
                <a:cubicBezTo>
                  <a:pt x="348148" y="2248612"/>
                  <a:pt x="349071" y="2248509"/>
                  <a:pt x="349961" y="2248378"/>
                </a:cubicBezTo>
                <a:cubicBezTo>
                  <a:pt x="350851" y="2248248"/>
                  <a:pt x="351702" y="2248102"/>
                  <a:pt x="352516" y="2247939"/>
                </a:cubicBezTo>
                <a:cubicBezTo>
                  <a:pt x="353330" y="2247776"/>
                  <a:pt x="354084" y="2247597"/>
                  <a:pt x="354779" y="2247402"/>
                </a:cubicBezTo>
                <a:lnTo>
                  <a:pt x="354779" y="2252057"/>
                </a:lnTo>
                <a:cubicBezTo>
                  <a:pt x="353238" y="2252491"/>
                  <a:pt x="351496" y="2252844"/>
                  <a:pt x="349554" y="2253115"/>
                </a:cubicBezTo>
                <a:cubicBezTo>
                  <a:pt x="347611" y="2253386"/>
                  <a:pt x="345598" y="2253522"/>
                  <a:pt x="343514" y="2253522"/>
                </a:cubicBezTo>
                <a:cubicBezTo>
                  <a:pt x="340715" y="2253522"/>
                  <a:pt x="338305" y="2253142"/>
                  <a:pt x="336287" y="2252383"/>
                </a:cubicBezTo>
                <a:cubicBezTo>
                  <a:pt x="334269" y="2251623"/>
                  <a:pt x="332614" y="2250521"/>
                  <a:pt x="331322" y="2249078"/>
                </a:cubicBezTo>
                <a:cubicBezTo>
                  <a:pt x="330031" y="2247635"/>
                  <a:pt x="329076" y="2245866"/>
                  <a:pt x="328457" y="2243772"/>
                </a:cubicBezTo>
                <a:cubicBezTo>
                  <a:pt x="327839" y="2241677"/>
                  <a:pt x="327529" y="2239306"/>
                  <a:pt x="327529" y="2236658"/>
                </a:cubicBezTo>
                <a:cubicBezTo>
                  <a:pt x="327529" y="2234357"/>
                  <a:pt x="327860" y="2232182"/>
                  <a:pt x="328522" y="2230131"/>
                </a:cubicBezTo>
                <a:cubicBezTo>
                  <a:pt x="329184" y="2228080"/>
                  <a:pt x="330150" y="2226278"/>
                  <a:pt x="331420" y="2224726"/>
                </a:cubicBezTo>
                <a:cubicBezTo>
                  <a:pt x="332690" y="2223174"/>
                  <a:pt x="334247" y="2221943"/>
                  <a:pt x="336092" y="2221031"/>
                </a:cubicBezTo>
                <a:cubicBezTo>
                  <a:pt x="337937" y="2220120"/>
                  <a:pt x="340031" y="2219664"/>
                  <a:pt x="342375" y="2219664"/>
                </a:cubicBezTo>
                <a:close/>
                <a:moveTo>
                  <a:pt x="266175" y="2219664"/>
                </a:moveTo>
                <a:cubicBezTo>
                  <a:pt x="268519" y="2219664"/>
                  <a:pt x="270619" y="2220027"/>
                  <a:pt x="272475" y="2220754"/>
                </a:cubicBezTo>
                <a:cubicBezTo>
                  <a:pt x="274330" y="2221481"/>
                  <a:pt x="275904" y="2222545"/>
                  <a:pt x="277195" y="2223945"/>
                </a:cubicBezTo>
                <a:cubicBezTo>
                  <a:pt x="278487" y="2225345"/>
                  <a:pt x="279474" y="2227087"/>
                  <a:pt x="280158" y="2229170"/>
                </a:cubicBezTo>
                <a:cubicBezTo>
                  <a:pt x="280841" y="2231254"/>
                  <a:pt x="281183" y="2233641"/>
                  <a:pt x="281183" y="2236333"/>
                </a:cubicBezTo>
                <a:cubicBezTo>
                  <a:pt x="281183" y="2238872"/>
                  <a:pt x="280825" y="2241200"/>
                  <a:pt x="280109" y="2243316"/>
                </a:cubicBezTo>
                <a:cubicBezTo>
                  <a:pt x="279393" y="2245432"/>
                  <a:pt x="278362" y="2247244"/>
                  <a:pt x="277016" y="2248753"/>
                </a:cubicBezTo>
                <a:cubicBezTo>
                  <a:pt x="275670" y="2250261"/>
                  <a:pt x="274032" y="2251433"/>
                  <a:pt x="272100" y="2252269"/>
                </a:cubicBezTo>
                <a:cubicBezTo>
                  <a:pt x="270168" y="2253104"/>
                  <a:pt x="267976" y="2253522"/>
                  <a:pt x="265524" y="2253522"/>
                </a:cubicBezTo>
                <a:cubicBezTo>
                  <a:pt x="263180" y="2253522"/>
                  <a:pt x="261080" y="2253159"/>
                  <a:pt x="259224" y="2252432"/>
                </a:cubicBezTo>
                <a:cubicBezTo>
                  <a:pt x="257368" y="2251704"/>
                  <a:pt x="255795" y="2250635"/>
                  <a:pt x="254504" y="2249225"/>
                </a:cubicBezTo>
                <a:cubicBezTo>
                  <a:pt x="253212" y="2247814"/>
                  <a:pt x="252225" y="2246067"/>
                  <a:pt x="251541" y="2243983"/>
                </a:cubicBezTo>
                <a:cubicBezTo>
                  <a:pt x="250857" y="2241900"/>
                  <a:pt x="250515" y="2239501"/>
                  <a:pt x="250515" y="2236788"/>
                </a:cubicBezTo>
                <a:cubicBezTo>
                  <a:pt x="250515" y="2234249"/>
                  <a:pt x="250874" y="2231932"/>
                  <a:pt x="251590" y="2229838"/>
                </a:cubicBezTo>
                <a:cubicBezTo>
                  <a:pt x="252306" y="2227743"/>
                  <a:pt x="253337" y="2225942"/>
                  <a:pt x="254683" y="2224433"/>
                </a:cubicBezTo>
                <a:cubicBezTo>
                  <a:pt x="256028" y="2222925"/>
                  <a:pt x="257667" y="2221753"/>
                  <a:pt x="259599" y="2220917"/>
                </a:cubicBezTo>
                <a:cubicBezTo>
                  <a:pt x="261530" y="2220081"/>
                  <a:pt x="263722" y="2219664"/>
                  <a:pt x="266175" y="2219664"/>
                </a:cubicBezTo>
                <a:close/>
                <a:moveTo>
                  <a:pt x="166023" y="2219664"/>
                </a:moveTo>
                <a:cubicBezTo>
                  <a:pt x="169409" y="2219664"/>
                  <a:pt x="171975" y="2220760"/>
                  <a:pt x="173722" y="2222952"/>
                </a:cubicBezTo>
                <a:cubicBezTo>
                  <a:pt x="175470" y="2225144"/>
                  <a:pt x="176278" y="2228400"/>
                  <a:pt x="176148" y="2232719"/>
                </a:cubicBezTo>
                <a:lnTo>
                  <a:pt x="170418" y="2232719"/>
                </a:lnTo>
                <a:cubicBezTo>
                  <a:pt x="170483" y="2229854"/>
                  <a:pt x="170065" y="2227776"/>
                  <a:pt x="169165" y="2226484"/>
                </a:cubicBezTo>
                <a:cubicBezTo>
                  <a:pt x="168264" y="2225193"/>
                  <a:pt x="166945" y="2224547"/>
                  <a:pt x="165209" y="2224547"/>
                </a:cubicBezTo>
                <a:cubicBezTo>
                  <a:pt x="164449" y="2224547"/>
                  <a:pt x="163684" y="2224683"/>
                  <a:pt x="162914" y="2224954"/>
                </a:cubicBezTo>
                <a:cubicBezTo>
                  <a:pt x="162143" y="2225225"/>
                  <a:pt x="161351" y="2225659"/>
                  <a:pt x="160537" y="2226256"/>
                </a:cubicBezTo>
                <a:cubicBezTo>
                  <a:pt x="159723" y="2226853"/>
                  <a:pt x="158861" y="2227618"/>
                  <a:pt x="157949" y="2228552"/>
                </a:cubicBezTo>
                <a:cubicBezTo>
                  <a:pt x="157037" y="2229485"/>
                  <a:pt x="156061" y="2230613"/>
                  <a:pt x="155019" y="2231937"/>
                </a:cubicBezTo>
                <a:lnTo>
                  <a:pt x="155019" y="2252936"/>
                </a:lnTo>
                <a:lnTo>
                  <a:pt x="149289" y="2252936"/>
                </a:lnTo>
                <a:lnTo>
                  <a:pt x="149289" y="2220250"/>
                </a:lnTo>
                <a:lnTo>
                  <a:pt x="154465" y="2220250"/>
                </a:lnTo>
                <a:lnTo>
                  <a:pt x="154628" y="2226273"/>
                </a:lnTo>
                <a:cubicBezTo>
                  <a:pt x="156560" y="2223950"/>
                  <a:pt x="158465" y="2222268"/>
                  <a:pt x="160342" y="2221226"/>
                </a:cubicBezTo>
                <a:cubicBezTo>
                  <a:pt x="162219" y="2220185"/>
                  <a:pt x="164113" y="2219664"/>
                  <a:pt x="166023" y="2219664"/>
                </a:cubicBezTo>
                <a:close/>
                <a:moveTo>
                  <a:pt x="132825" y="2219664"/>
                </a:moveTo>
                <a:cubicBezTo>
                  <a:pt x="135104" y="2219664"/>
                  <a:pt x="137122" y="2220022"/>
                  <a:pt x="138880" y="2220738"/>
                </a:cubicBezTo>
                <a:cubicBezTo>
                  <a:pt x="140638" y="2221454"/>
                  <a:pt x="142120" y="2222469"/>
                  <a:pt x="143324" y="2223782"/>
                </a:cubicBezTo>
                <a:cubicBezTo>
                  <a:pt x="144529" y="2225095"/>
                  <a:pt x="145440" y="2226690"/>
                  <a:pt x="146059" y="2228568"/>
                </a:cubicBezTo>
                <a:cubicBezTo>
                  <a:pt x="146678" y="2230445"/>
                  <a:pt x="146987" y="2232545"/>
                  <a:pt x="146987" y="2234867"/>
                </a:cubicBezTo>
                <a:cubicBezTo>
                  <a:pt x="146987" y="2235670"/>
                  <a:pt x="146976" y="2236343"/>
                  <a:pt x="146954" y="2236886"/>
                </a:cubicBezTo>
                <a:cubicBezTo>
                  <a:pt x="146933" y="2237429"/>
                  <a:pt x="146900" y="2237939"/>
                  <a:pt x="146857" y="2238416"/>
                </a:cubicBezTo>
                <a:lnTo>
                  <a:pt x="123905" y="2238416"/>
                </a:lnTo>
                <a:cubicBezTo>
                  <a:pt x="123905" y="2241758"/>
                  <a:pt x="124838" y="2244325"/>
                  <a:pt x="126704" y="2246116"/>
                </a:cubicBezTo>
                <a:cubicBezTo>
                  <a:pt x="128571" y="2247906"/>
                  <a:pt x="131262" y="2248802"/>
                  <a:pt x="134778" y="2248802"/>
                </a:cubicBezTo>
                <a:cubicBezTo>
                  <a:pt x="135733" y="2248802"/>
                  <a:pt x="136688" y="2248763"/>
                  <a:pt x="137643" y="2248688"/>
                </a:cubicBezTo>
                <a:cubicBezTo>
                  <a:pt x="138598" y="2248612"/>
                  <a:pt x="139521" y="2248509"/>
                  <a:pt x="140410" y="2248378"/>
                </a:cubicBezTo>
                <a:cubicBezTo>
                  <a:pt x="141300" y="2248248"/>
                  <a:pt x="142152" y="2248102"/>
                  <a:pt x="142966" y="2247939"/>
                </a:cubicBezTo>
                <a:cubicBezTo>
                  <a:pt x="143780" y="2247776"/>
                  <a:pt x="144534" y="2247597"/>
                  <a:pt x="145229" y="2247402"/>
                </a:cubicBezTo>
                <a:lnTo>
                  <a:pt x="145229" y="2252057"/>
                </a:lnTo>
                <a:cubicBezTo>
                  <a:pt x="143688" y="2252491"/>
                  <a:pt x="141946" y="2252844"/>
                  <a:pt x="140004" y="2253115"/>
                </a:cubicBezTo>
                <a:cubicBezTo>
                  <a:pt x="138061" y="2253386"/>
                  <a:pt x="136048" y="2253522"/>
                  <a:pt x="133964" y="2253522"/>
                </a:cubicBezTo>
                <a:cubicBezTo>
                  <a:pt x="131165" y="2253522"/>
                  <a:pt x="128755" y="2253142"/>
                  <a:pt x="126737" y="2252383"/>
                </a:cubicBezTo>
                <a:cubicBezTo>
                  <a:pt x="124718" y="2251623"/>
                  <a:pt x="123064" y="2250521"/>
                  <a:pt x="121772" y="2249078"/>
                </a:cubicBezTo>
                <a:cubicBezTo>
                  <a:pt x="120481" y="2247635"/>
                  <a:pt x="119526" y="2245866"/>
                  <a:pt x="118907" y="2243772"/>
                </a:cubicBezTo>
                <a:cubicBezTo>
                  <a:pt x="118289" y="2241677"/>
                  <a:pt x="117979" y="2239306"/>
                  <a:pt x="117979" y="2236658"/>
                </a:cubicBezTo>
                <a:cubicBezTo>
                  <a:pt x="117979" y="2234357"/>
                  <a:pt x="118310" y="2232182"/>
                  <a:pt x="118972" y="2230131"/>
                </a:cubicBezTo>
                <a:cubicBezTo>
                  <a:pt x="119634" y="2228080"/>
                  <a:pt x="120600" y="2226278"/>
                  <a:pt x="121870" y="2224726"/>
                </a:cubicBezTo>
                <a:cubicBezTo>
                  <a:pt x="123139" y="2223174"/>
                  <a:pt x="124697" y="2221943"/>
                  <a:pt x="126542" y="2221031"/>
                </a:cubicBezTo>
                <a:cubicBezTo>
                  <a:pt x="128386" y="2220120"/>
                  <a:pt x="130481" y="2219664"/>
                  <a:pt x="132825" y="2219664"/>
                </a:cubicBezTo>
                <a:close/>
                <a:moveTo>
                  <a:pt x="59229" y="2219664"/>
                </a:moveTo>
                <a:cubicBezTo>
                  <a:pt x="62594" y="2219664"/>
                  <a:pt x="65138" y="2220657"/>
                  <a:pt x="66864" y="2222643"/>
                </a:cubicBezTo>
                <a:cubicBezTo>
                  <a:pt x="68589" y="2224629"/>
                  <a:pt x="69452" y="2227618"/>
                  <a:pt x="69452" y="2231612"/>
                </a:cubicBezTo>
                <a:lnTo>
                  <a:pt x="69452" y="2252936"/>
                </a:lnTo>
                <a:lnTo>
                  <a:pt x="63787" y="2252936"/>
                </a:lnTo>
                <a:lnTo>
                  <a:pt x="63787" y="2232068"/>
                </a:lnTo>
                <a:cubicBezTo>
                  <a:pt x="63787" y="2229506"/>
                  <a:pt x="63310" y="2227613"/>
                  <a:pt x="62355" y="2226387"/>
                </a:cubicBezTo>
                <a:cubicBezTo>
                  <a:pt x="61400" y="2225160"/>
                  <a:pt x="59978" y="2224547"/>
                  <a:pt x="58090" y="2224547"/>
                </a:cubicBezTo>
                <a:cubicBezTo>
                  <a:pt x="57395" y="2224547"/>
                  <a:pt x="56717" y="2224650"/>
                  <a:pt x="56055" y="2224856"/>
                </a:cubicBezTo>
                <a:cubicBezTo>
                  <a:pt x="55393" y="2225063"/>
                  <a:pt x="54704" y="2225421"/>
                  <a:pt x="53988" y="2225931"/>
                </a:cubicBezTo>
                <a:cubicBezTo>
                  <a:pt x="53272" y="2226441"/>
                  <a:pt x="52496" y="2227130"/>
                  <a:pt x="51660" y="2227998"/>
                </a:cubicBezTo>
                <a:cubicBezTo>
                  <a:pt x="50824" y="2228866"/>
                  <a:pt x="49886" y="2229952"/>
                  <a:pt x="48844" y="2231254"/>
                </a:cubicBezTo>
                <a:lnTo>
                  <a:pt x="48844" y="2252936"/>
                </a:lnTo>
                <a:lnTo>
                  <a:pt x="43179" y="2252936"/>
                </a:lnTo>
                <a:lnTo>
                  <a:pt x="43179" y="2220250"/>
                </a:lnTo>
                <a:lnTo>
                  <a:pt x="48225" y="2220250"/>
                </a:lnTo>
                <a:lnTo>
                  <a:pt x="48453" y="2225524"/>
                </a:lnTo>
                <a:cubicBezTo>
                  <a:pt x="49408" y="2224395"/>
                  <a:pt x="50331" y="2223457"/>
                  <a:pt x="51221" y="2222708"/>
                </a:cubicBezTo>
                <a:cubicBezTo>
                  <a:pt x="52110" y="2221959"/>
                  <a:pt x="52984" y="2221357"/>
                  <a:pt x="53841" y="2220901"/>
                </a:cubicBezTo>
                <a:cubicBezTo>
                  <a:pt x="54699" y="2220445"/>
                  <a:pt x="55572" y="2220125"/>
                  <a:pt x="56462" y="2219940"/>
                </a:cubicBezTo>
                <a:cubicBezTo>
                  <a:pt x="57352" y="2219756"/>
                  <a:pt x="58274" y="2219664"/>
                  <a:pt x="59229" y="2219664"/>
                </a:cubicBezTo>
                <a:close/>
                <a:moveTo>
                  <a:pt x="881770" y="2210385"/>
                </a:moveTo>
                <a:lnTo>
                  <a:pt x="907229" y="2210385"/>
                </a:lnTo>
                <a:lnTo>
                  <a:pt x="907229" y="2215269"/>
                </a:lnTo>
                <a:lnTo>
                  <a:pt x="897429" y="2215269"/>
                </a:lnTo>
                <a:lnTo>
                  <a:pt x="897429" y="2247988"/>
                </a:lnTo>
                <a:lnTo>
                  <a:pt x="907229" y="2247988"/>
                </a:lnTo>
                <a:lnTo>
                  <a:pt x="907229" y="2252936"/>
                </a:lnTo>
                <a:lnTo>
                  <a:pt x="881770" y="2252936"/>
                </a:lnTo>
                <a:lnTo>
                  <a:pt x="881770" y="2247988"/>
                </a:lnTo>
                <a:lnTo>
                  <a:pt x="891569" y="2247988"/>
                </a:lnTo>
                <a:lnTo>
                  <a:pt x="891569" y="2215269"/>
                </a:lnTo>
                <a:lnTo>
                  <a:pt x="881770" y="2215269"/>
                </a:lnTo>
                <a:close/>
                <a:moveTo>
                  <a:pt x="6414" y="2210385"/>
                </a:moveTo>
                <a:lnTo>
                  <a:pt x="30603" y="2210385"/>
                </a:lnTo>
                <a:lnTo>
                  <a:pt x="30603" y="2215269"/>
                </a:lnTo>
                <a:lnTo>
                  <a:pt x="12209" y="2215269"/>
                </a:lnTo>
                <a:lnTo>
                  <a:pt x="12209" y="2228454"/>
                </a:lnTo>
                <a:lnTo>
                  <a:pt x="29887" y="2228454"/>
                </a:lnTo>
                <a:lnTo>
                  <a:pt x="29887" y="2233337"/>
                </a:lnTo>
                <a:lnTo>
                  <a:pt x="12209" y="2233337"/>
                </a:lnTo>
                <a:lnTo>
                  <a:pt x="12209" y="2247988"/>
                </a:lnTo>
                <a:lnTo>
                  <a:pt x="30603" y="2247988"/>
                </a:lnTo>
                <a:lnTo>
                  <a:pt x="30603" y="2252936"/>
                </a:lnTo>
                <a:lnTo>
                  <a:pt x="6414" y="2252936"/>
                </a:lnTo>
                <a:close/>
                <a:moveTo>
                  <a:pt x="759684" y="2209799"/>
                </a:moveTo>
                <a:lnTo>
                  <a:pt x="759684" y="2220250"/>
                </a:lnTo>
                <a:lnTo>
                  <a:pt x="773544" y="2220250"/>
                </a:lnTo>
                <a:lnTo>
                  <a:pt x="774367" y="2220250"/>
                </a:lnTo>
                <a:lnTo>
                  <a:pt x="779990" y="2220250"/>
                </a:lnTo>
                <a:lnTo>
                  <a:pt x="788259" y="2241867"/>
                </a:lnTo>
                <a:lnTo>
                  <a:pt x="789920" y="2246946"/>
                </a:lnTo>
                <a:lnTo>
                  <a:pt x="791808" y="2241737"/>
                </a:lnTo>
                <a:lnTo>
                  <a:pt x="799459" y="2220250"/>
                </a:lnTo>
                <a:lnTo>
                  <a:pt x="805677" y="2220250"/>
                </a:lnTo>
                <a:lnTo>
                  <a:pt x="794543" y="2249485"/>
                </a:lnTo>
                <a:cubicBezTo>
                  <a:pt x="793392" y="2252459"/>
                  <a:pt x="792204" y="2255020"/>
                  <a:pt x="790978" y="2257168"/>
                </a:cubicBezTo>
                <a:cubicBezTo>
                  <a:pt x="789751" y="2259317"/>
                  <a:pt x="788411" y="2261081"/>
                  <a:pt x="786957" y="2262459"/>
                </a:cubicBezTo>
                <a:cubicBezTo>
                  <a:pt x="785503" y="2263837"/>
                  <a:pt x="783908" y="2264852"/>
                  <a:pt x="782171" y="2265503"/>
                </a:cubicBezTo>
                <a:cubicBezTo>
                  <a:pt x="780435" y="2266154"/>
                  <a:pt x="778493" y="2266480"/>
                  <a:pt x="776344" y="2266480"/>
                </a:cubicBezTo>
                <a:cubicBezTo>
                  <a:pt x="775780" y="2266480"/>
                  <a:pt x="775270" y="2266469"/>
                  <a:pt x="774814" y="2266447"/>
                </a:cubicBezTo>
                <a:cubicBezTo>
                  <a:pt x="774358" y="2266425"/>
                  <a:pt x="773859" y="2266393"/>
                  <a:pt x="773316" y="2266349"/>
                </a:cubicBezTo>
                <a:lnTo>
                  <a:pt x="773316" y="2261205"/>
                </a:lnTo>
                <a:cubicBezTo>
                  <a:pt x="773794" y="2261271"/>
                  <a:pt x="774315" y="2261330"/>
                  <a:pt x="774879" y="2261384"/>
                </a:cubicBezTo>
                <a:cubicBezTo>
                  <a:pt x="775443" y="2261439"/>
                  <a:pt x="776040" y="2261466"/>
                  <a:pt x="776669" y="2261466"/>
                </a:cubicBezTo>
                <a:cubicBezTo>
                  <a:pt x="777711" y="2261466"/>
                  <a:pt x="778682" y="2261314"/>
                  <a:pt x="779583" y="2261010"/>
                </a:cubicBezTo>
                <a:cubicBezTo>
                  <a:pt x="780484" y="2260706"/>
                  <a:pt x="781336" y="2260212"/>
                  <a:pt x="782139" y="2259529"/>
                </a:cubicBezTo>
                <a:cubicBezTo>
                  <a:pt x="782942" y="2258845"/>
                  <a:pt x="783712" y="2257961"/>
                  <a:pt x="784450" y="2256875"/>
                </a:cubicBezTo>
                <a:cubicBezTo>
                  <a:pt x="785188" y="2255790"/>
                  <a:pt x="785904" y="2254477"/>
                  <a:pt x="786599" y="2252936"/>
                </a:cubicBezTo>
                <a:lnTo>
                  <a:pt x="774367" y="2222311"/>
                </a:lnTo>
                <a:lnTo>
                  <a:pt x="774367" y="2225003"/>
                </a:lnTo>
                <a:lnTo>
                  <a:pt x="759684" y="2225003"/>
                </a:lnTo>
                <a:lnTo>
                  <a:pt x="759684" y="2241607"/>
                </a:lnTo>
                <a:cubicBezTo>
                  <a:pt x="759684" y="2243951"/>
                  <a:pt x="760308" y="2245703"/>
                  <a:pt x="761556" y="2246864"/>
                </a:cubicBezTo>
                <a:cubicBezTo>
                  <a:pt x="762804" y="2248026"/>
                  <a:pt x="764644" y="2248606"/>
                  <a:pt x="767075" y="2248606"/>
                </a:cubicBezTo>
                <a:cubicBezTo>
                  <a:pt x="768116" y="2248606"/>
                  <a:pt x="769256" y="2248525"/>
                  <a:pt x="770493" y="2248362"/>
                </a:cubicBezTo>
                <a:cubicBezTo>
                  <a:pt x="771730" y="2248199"/>
                  <a:pt x="773021" y="2247944"/>
                  <a:pt x="774367" y="2247597"/>
                </a:cubicBezTo>
                <a:lnTo>
                  <a:pt x="774367" y="2252480"/>
                </a:lnTo>
                <a:cubicBezTo>
                  <a:pt x="773087" y="2252806"/>
                  <a:pt x="771763" y="2253039"/>
                  <a:pt x="770395" y="2253180"/>
                </a:cubicBezTo>
                <a:cubicBezTo>
                  <a:pt x="769028" y="2253321"/>
                  <a:pt x="767639" y="2253392"/>
                  <a:pt x="766228" y="2253392"/>
                </a:cubicBezTo>
                <a:cubicBezTo>
                  <a:pt x="762126" y="2253392"/>
                  <a:pt x="759066" y="2252464"/>
                  <a:pt x="757047" y="2250608"/>
                </a:cubicBezTo>
                <a:cubicBezTo>
                  <a:pt x="755029" y="2248753"/>
                  <a:pt x="754020" y="2245904"/>
                  <a:pt x="754020" y="2242062"/>
                </a:cubicBezTo>
                <a:lnTo>
                  <a:pt x="754020" y="2225003"/>
                </a:lnTo>
                <a:lnTo>
                  <a:pt x="744871" y="2225003"/>
                </a:lnTo>
                <a:lnTo>
                  <a:pt x="744871" y="2220250"/>
                </a:lnTo>
                <a:lnTo>
                  <a:pt x="754020" y="2220250"/>
                </a:lnTo>
                <a:lnTo>
                  <a:pt x="754020" y="2211264"/>
                </a:lnTo>
                <a:close/>
                <a:moveTo>
                  <a:pt x="512034" y="2209799"/>
                </a:moveTo>
                <a:lnTo>
                  <a:pt x="512034" y="2220250"/>
                </a:lnTo>
                <a:lnTo>
                  <a:pt x="526717" y="2220250"/>
                </a:lnTo>
                <a:lnTo>
                  <a:pt x="526717" y="2225003"/>
                </a:lnTo>
                <a:lnTo>
                  <a:pt x="512034" y="2225003"/>
                </a:lnTo>
                <a:lnTo>
                  <a:pt x="512034" y="2241607"/>
                </a:lnTo>
                <a:cubicBezTo>
                  <a:pt x="512034" y="2243951"/>
                  <a:pt x="512658" y="2245703"/>
                  <a:pt x="513906" y="2246864"/>
                </a:cubicBezTo>
                <a:cubicBezTo>
                  <a:pt x="515154" y="2248026"/>
                  <a:pt x="516994" y="2248606"/>
                  <a:pt x="519425" y="2248606"/>
                </a:cubicBezTo>
                <a:cubicBezTo>
                  <a:pt x="520467" y="2248606"/>
                  <a:pt x="521606" y="2248525"/>
                  <a:pt x="522843" y="2248362"/>
                </a:cubicBezTo>
                <a:cubicBezTo>
                  <a:pt x="524080" y="2248199"/>
                  <a:pt x="525372" y="2247944"/>
                  <a:pt x="526717" y="2247597"/>
                </a:cubicBezTo>
                <a:lnTo>
                  <a:pt x="526717" y="2252480"/>
                </a:lnTo>
                <a:cubicBezTo>
                  <a:pt x="525437" y="2252806"/>
                  <a:pt x="524113" y="2253039"/>
                  <a:pt x="522745" y="2253180"/>
                </a:cubicBezTo>
                <a:cubicBezTo>
                  <a:pt x="521378" y="2253321"/>
                  <a:pt x="519989" y="2253392"/>
                  <a:pt x="518578" y="2253392"/>
                </a:cubicBezTo>
                <a:cubicBezTo>
                  <a:pt x="514476" y="2253392"/>
                  <a:pt x="511416" y="2252464"/>
                  <a:pt x="509397" y="2250608"/>
                </a:cubicBezTo>
                <a:cubicBezTo>
                  <a:pt x="507379" y="2248753"/>
                  <a:pt x="506370" y="2245904"/>
                  <a:pt x="506370" y="2242062"/>
                </a:cubicBezTo>
                <a:lnTo>
                  <a:pt x="506370" y="2225003"/>
                </a:lnTo>
                <a:lnTo>
                  <a:pt x="497221" y="2225003"/>
                </a:lnTo>
                <a:lnTo>
                  <a:pt x="497221" y="2220250"/>
                </a:lnTo>
                <a:lnTo>
                  <a:pt x="506370" y="2220250"/>
                </a:lnTo>
                <a:lnTo>
                  <a:pt x="506370" y="2211264"/>
                </a:lnTo>
                <a:close/>
                <a:moveTo>
                  <a:pt x="302484" y="2209799"/>
                </a:moveTo>
                <a:lnTo>
                  <a:pt x="302484" y="2220250"/>
                </a:lnTo>
                <a:lnTo>
                  <a:pt x="317167" y="2220250"/>
                </a:lnTo>
                <a:lnTo>
                  <a:pt x="317167" y="2225003"/>
                </a:lnTo>
                <a:lnTo>
                  <a:pt x="302484" y="2225003"/>
                </a:lnTo>
                <a:lnTo>
                  <a:pt x="302484" y="2241607"/>
                </a:lnTo>
                <a:cubicBezTo>
                  <a:pt x="302484" y="2243951"/>
                  <a:pt x="303108" y="2245703"/>
                  <a:pt x="304356" y="2246864"/>
                </a:cubicBezTo>
                <a:cubicBezTo>
                  <a:pt x="305604" y="2248026"/>
                  <a:pt x="307444" y="2248606"/>
                  <a:pt x="309875" y="2248606"/>
                </a:cubicBezTo>
                <a:cubicBezTo>
                  <a:pt x="310916" y="2248606"/>
                  <a:pt x="312056" y="2248525"/>
                  <a:pt x="313293" y="2248362"/>
                </a:cubicBezTo>
                <a:cubicBezTo>
                  <a:pt x="314530" y="2248199"/>
                  <a:pt x="315821" y="2247944"/>
                  <a:pt x="317167" y="2247597"/>
                </a:cubicBezTo>
                <a:lnTo>
                  <a:pt x="317167" y="2252480"/>
                </a:lnTo>
                <a:cubicBezTo>
                  <a:pt x="315887" y="2252806"/>
                  <a:pt x="314563" y="2253039"/>
                  <a:pt x="313195" y="2253180"/>
                </a:cubicBezTo>
                <a:cubicBezTo>
                  <a:pt x="311828" y="2253321"/>
                  <a:pt x="310439" y="2253392"/>
                  <a:pt x="309028" y="2253392"/>
                </a:cubicBezTo>
                <a:cubicBezTo>
                  <a:pt x="304926" y="2253392"/>
                  <a:pt x="301866" y="2252464"/>
                  <a:pt x="299847" y="2250608"/>
                </a:cubicBezTo>
                <a:cubicBezTo>
                  <a:pt x="297829" y="2248753"/>
                  <a:pt x="296820" y="2245904"/>
                  <a:pt x="296820" y="2242062"/>
                </a:cubicBezTo>
                <a:lnTo>
                  <a:pt x="296820" y="2225003"/>
                </a:lnTo>
                <a:lnTo>
                  <a:pt x="287671" y="2225003"/>
                </a:lnTo>
                <a:lnTo>
                  <a:pt x="287671" y="2220250"/>
                </a:lnTo>
                <a:lnTo>
                  <a:pt x="296820" y="2220250"/>
                </a:lnTo>
                <a:lnTo>
                  <a:pt x="296820" y="2211264"/>
                </a:lnTo>
                <a:close/>
                <a:moveTo>
                  <a:pt x="92934" y="2209799"/>
                </a:moveTo>
                <a:lnTo>
                  <a:pt x="92934" y="2220250"/>
                </a:lnTo>
                <a:lnTo>
                  <a:pt x="107617" y="2220250"/>
                </a:lnTo>
                <a:lnTo>
                  <a:pt x="107617" y="2225003"/>
                </a:lnTo>
                <a:lnTo>
                  <a:pt x="92934" y="2225003"/>
                </a:lnTo>
                <a:lnTo>
                  <a:pt x="92934" y="2241607"/>
                </a:lnTo>
                <a:cubicBezTo>
                  <a:pt x="92934" y="2243951"/>
                  <a:pt x="93558" y="2245703"/>
                  <a:pt x="94806" y="2246864"/>
                </a:cubicBezTo>
                <a:cubicBezTo>
                  <a:pt x="96054" y="2248026"/>
                  <a:pt x="97894" y="2248606"/>
                  <a:pt x="100325" y="2248606"/>
                </a:cubicBezTo>
                <a:cubicBezTo>
                  <a:pt x="101366" y="2248606"/>
                  <a:pt x="102506" y="2248525"/>
                  <a:pt x="103743" y="2248362"/>
                </a:cubicBezTo>
                <a:cubicBezTo>
                  <a:pt x="104980" y="2248199"/>
                  <a:pt x="106271" y="2247944"/>
                  <a:pt x="107617" y="2247597"/>
                </a:cubicBezTo>
                <a:lnTo>
                  <a:pt x="107617" y="2252480"/>
                </a:lnTo>
                <a:cubicBezTo>
                  <a:pt x="106337" y="2252806"/>
                  <a:pt x="105013" y="2253039"/>
                  <a:pt x="103645" y="2253180"/>
                </a:cubicBezTo>
                <a:cubicBezTo>
                  <a:pt x="102278" y="2253321"/>
                  <a:pt x="100889" y="2253392"/>
                  <a:pt x="99478" y="2253392"/>
                </a:cubicBezTo>
                <a:cubicBezTo>
                  <a:pt x="95376" y="2253392"/>
                  <a:pt x="92316" y="2252464"/>
                  <a:pt x="90297" y="2250608"/>
                </a:cubicBezTo>
                <a:cubicBezTo>
                  <a:pt x="88279" y="2248753"/>
                  <a:pt x="87270" y="2245904"/>
                  <a:pt x="87270" y="2242062"/>
                </a:cubicBezTo>
                <a:lnTo>
                  <a:pt x="87270" y="2225003"/>
                </a:lnTo>
                <a:lnTo>
                  <a:pt x="78121" y="2225003"/>
                </a:lnTo>
                <a:lnTo>
                  <a:pt x="78121" y="2220250"/>
                </a:lnTo>
                <a:lnTo>
                  <a:pt x="87270" y="2220250"/>
                </a:lnTo>
                <a:lnTo>
                  <a:pt x="87270" y="2211264"/>
                </a:lnTo>
                <a:close/>
                <a:moveTo>
                  <a:pt x="977959" y="2206934"/>
                </a:moveTo>
                <a:lnTo>
                  <a:pt x="983657" y="2206934"/>
                </a:lnTo>
                <a:lnTo>
                  <a:pt x="983657" y="2252936"/>
                </a:lnTo>
                <a:lnTo>
                  <a:pt x="978578" y="2252936"/>
                </a:lnTo>
                <a:lnTo>
                  <a:pt x="978382" y="2246750"/>
                </a:lnTo>
                <a:cubicBezTo>
                  <a:pt x="976798" y="2249051"/>
                  <a:pt x="975083" y="2250755"/>
                  <a:pt x="973239" y="2251862"/>
                </a:cubicBezTo>
                <a:cubicBezTo>
                  <a:pt x="971394" y="2252969"/>
                  <a:pt x="969397" y="2253522"/>
                  <a:pt x="967248" y="2253522"/>
                </a:cubicBezTo>
                <a:cubicBezTo>
                  <a:pt x="965382" y="2253522"/>
                  <a:pt x="963738" y="2253131"/>
                  <a:pt x="962316" y="2252350"/>
                </a:cubicBezTo>
                <a:cubicBezTo>
                  <a:pt x="960894" y="2251569"/>
                  <a:pt x="959711" y="2250467"/>
                  <a:pt x="958767" y="2249046"/>
                </a:cubicBezTo>
                <a:cubicBezTo>
                  <a:pt x="957823" y="2247624"/>
                  <a:pt x="957112" y="2245915"/>
                  <a:pt x="956635" y="2243918"/>
                </a:cubicBezTo>
                <a:cubicBezTo>
                  <a:pt x="956157" y="2241921"/>
                  <a:pt x="955919" y="2239707"/>
                  <a:pt x="955919" y="2237277"/>
                </a:cubicBezTo>
                <a:cubicBezTo>
                  <a:pt x="955919" y="2234498"/>
                  <a:pt x="956298" y="2232030"/>
                  <a:pt x="957058" y="2229870"/>
                </a:cubicBezTo>
                <a:cubicBezTo>
                  <a:pt x="957818" y="2227711"/>
                  <a:pt x="958898" y="2225887"/>
                  <a:pt x="960297" y="2224401"/>
                </a:cubicBezTo>
                <a:cubicBezTo>
                  <a:pt x="961697" y="2222914"/>
                  <a:pt x="963379" y="2221785"/>
                  <a:pt x="965344" y="2221015"/>
                </a:cubicBezTo>
                <a:cubicBezTo>
                  <a:pt x="967308" y="2220244"/>
                  <a:pt x="969495" y="2219859"/>
                  <a:pt x="971904" y="2219859"/>
                </a:cubicBezTo>
                <a:cubicBezTo>
                  <a:pt x="972946" y="2219859"/>
                  <a:pt x="973971" y="2219924"/>
                  <a:pt x="974980" y="2220054"/>
                </a:cubicBezTo>
                <a:cubicBezTo>
                  <a:pt x="975990" y="2220185"/>
                  <a:pt x="976982" y="2220391"/>
                  <a:pt x="977959" y="2220673"/>
                </a:cubicBezTo>
                <a:close/>
                <a:moveTo>
                  <a:pt x="673294" y="2206934"/>
                </a:moveTo>
                <a:lnTo>
                  <a:pt x="688693" y="2206934"/>
                </a:lnTo>
                <a:lnTo>
                  <a:pt x="688693" y="2248216"/>
                </a:lnTo>
                <a:lnTo>
                  <a:pt x="698428" y="2248216"/>
                </a:lnTo>
                <a:lnTo>
                  <a:pt x="698428" y="2252936"/>
                </a:lnTo>
                <a:lnTo>
                  <a:pt x="672220" y="2252936"/>
                </a:lnTo>
                <a:lnTo>
                  <a:pt x="672220" y="2248216"/>
                </a:lnTo>
                <a:lnTo>
                  <a:pt x="682963" y="2248216"/>
                </a:lnTo>
                <a:lnTo>
                  <a:pt x="682963" y="2211590"/>
                </a:lnTo>
                <a:lnTo>
                  <a:pt x="673294" y="2211590"/>
                </a:lnTo>
                <a:close/>
                <a:moveTo>
                  <a:pt x="999274" y="2206544"/>
                </a:moveTo>
                <a:cubicBezTo>
                  <a:pt x="999904" y="2206544"/>
                  <a:pt x="1000490" y="2206658"/>
                  <a:pt x="1001032" y="2206885"/>
                </a:cubicBezTo>
                <a:cubicBezTo>
                  <a:pt x="1001575" y="2207113"/>
                  <a:pt x="1002047" y="2207433"/>
                  <a:pt x="1002448" y="2207846"/>
                </a:cubicBezTo>
                <a:cubicBezTo>
                  <a:pt x="1002850" y="2208258"/>
                  <a:pt x="1003165" y="2208730"/>
                  <a:pt x="1003393" y="2209262"/>
                </a:cubicBezTo>
                <a:cubicBezTo>
                  <a:pt x="1003620" y="2209794"/>
                  <a:pt x="1003734" y="2210374"/>
                  <a:pt x="1003734" y="2211004"/>
                </a:cubicBezTo>
                <a:cubicBezTo>
                  <a:pt x="1003734" y="2211611"/>
                  <a:pt x="1003620" y="2212187"/>
                  <a:pt x="1003393" y="2212729"/>
                </a:cubicBezTo>
                <a:cubicBezTo>
                  <a:pt x="1003165" y="2213272"/>
                  <a:pt x="1002850" y="2213749"/>
                  <a:pt x="1002448" y="2214162"/>
                </a:cubicBezTo>
                <a:cubicBezTo>
                  <a:pt x="1002047" y="2214574"/>
                  <a:pt x="1001575" y="2214894"/>
                  <a:pt x="1001032" y="2215122"/>
                </a:cubicBezTo>
                <a:cubicBezTo>
                  <a:pt x="1000490" y="2215350"/>
                  <a:pt x="999904" y="2215464"/>
                  <a:pt x="999274" y="2215464"/>
                </a:cubicBezTo>
                <a:cubicBezTo>
                  <a:pt x="998645" y="2215464"/>
                  <a:pt x="998059" y="2215350"/>
                  <a:pt x="997516" y="2215122"/>
                </a:cubicBezTo>
                <a:cubicBezTo>
                  <a:pt x="996974" y="2214894"/>
                  <a:pt x="996502" y="2214574"/>
                  <a:pt x="996100" y="2214162"/>
                </a:cubicBezTo>
                <a:cubicBezTo>
                  <a:pt x="995698" y="2213749"/>
                  <a:pt x="995384" y="2213272"/>
                  <a:pt x="995156" y="2212729"/>
                </a:cubicBezTo>
                <a:cubicBezTo>
                  <a:pt x="994928" y="2212187"/>
                  <a:pt x="994814" y="2211611"/>
                  <a:pt x="994814" y="2211004"/>
                </a:cubicBezTo>
                <a:cubicBezTo>
                  <a:pt x="994814" y="2210374"/>
                  <a:pt x="994928" y="2209794"/>
                  <a:pt x="995156" y="2209262"/>
                </a:cubicBezTo>
                <a:cubicBezTo>
                  <a:pt x="995384" y="2208730"/>
                  <a:pt x="995698" y="2208258"/>
                  <a:pt x="996100" y="2207846"/>
                </a:cubicBezTo>
                <a:cubicBezTo>
                  <a:pt x="996502" y="2207433"/>
                  <a:pt x="996974" y="2207113"/>
                  <a:pt x="997516" y="2206885"/>
                </a:cubicBezTo>
                <a:cubicBezTo>
                  <a:pt x="998059" y="2206658"/>
                  <a:pt x="998645" y="2206544"/>
                  <a:pt x="999274" y="2206544"/>
                </a:cubicBezTo>
                <a:close/>
                <a:moveTo>
                  <a:pt x="723049" y="2206544"/>
                </a:moveTo>
                <a:cubicBezTo>
                  <a:pt x="723679" y="2206544"/>
                  <a:pt x="724265" y="2206658"/>
                  <a:pt x="724807" y="2206885"/>
                </a:cubicBezTo>
                <a:cubicBezTo>
                  <a:pt x="725350" y="2207113"/>
                  <a:pt x="725822" y="2207433"/>
                  <a:pt x="726224" y="2207846"/>
                </a:cubicBezTo>
                <a:cubicBezTo>
                  <a:pt x="726625" y="2208258"/>
                  <a:pt x="726940" y="2208730"/>
                  <a:pt x="727168" y="2209262"/>
                </a:cubicBezTo>
                <a:cubicBezTo>
                  <a:pt x="727396" y="2209794"/>
                  <a:pt x="727510" y="2210374"/>
                  <a:pt x="727510" y="2211004"/>
                </a:cubicBezTo>
                <a:cubicBezTo>
                  <a:pt x="727510" y="2211611"/>
                  <a:pt x="727396" y="2212187"/>
                  <a:pt x="727168" y="2212729"/>
                </a:cubicBezTo>
                <a:cubicBezTo>
                  <a:pt x="726940" y="2213272"/>
                  <a:pt x="726625" y="2213749"/>
                  <a:pt x="726224" y="2214162"/>
                </a:cubicBezTo>
                <a:cubicBezTo>
                  <a:pt x="725822" y="2214574"/>
                  <a:pt x="725350" y="2214894"/>
                  <a:pt x="724807" y="2215122"/>
                </a:cubicBezTo>
                <a:cubicBezTo>
                  <a:pt x="724265" y="2215350"/>
                  <a:pt x="723679" y="2215464"/>
                  <a:pt x="723049" y="2215464"/>
                </a:cubicBezTo>
                <a:cubicBezTo>
                  <a:pt x="722420" y="2215464"/>
                  <a:pt x="721834" y="2215350"/>
                  <a:pt x="721291" y="2215122"/>
                </a:cubicBezTo>
                <a:cubicBezTo>
                  <a:pt x="720749" y="2214894"/>
                  <a:pt x="720277" y="2214574"/>
                  <a:pt x="719875" y="2214162"/>
                </a:cubicBezTo>
                <a:cubicBezTo>
                  <a:pt x="719474" y="2213749"/>
                  <a:pt x="719159" y="2213272"/>
                  <a:pt x="718931" y="2212729"/>
                </a:cubicBezTo>
                <a:cubicBezTo>
                  <a:pt x="718703" y="2212187"/>
                  <a:pt x="718589" y="2211611"/>
                  <a:pt x="718589" y="2211004"/>
                </a:cubicBezTo>
                <a:cubicBezTo>
                  <a:pt x="718589" y="2210374"/>
                  <a:pt x="718703" y="2209794"/>
                  <a:pt x="718931" y="2209262"/>
                </a:cubicBezTo>
                <a:cubicBezTo>
                  <a:pt x="719159" y="2208730"/>
                  <a:pt x="719474" y="2208258"/>
                  <a:pt x="719875" y="2207846"/>
                </a:cubicBezTo>
                <a:cubicBezTo>
                  <a:pt x="720277" y="2207433"/>
                  <a:pt x="720749" y="2207113"/>
                  <a:pt x="721291" y="2206885"/>
                </a:cubicBezTo>
                <a:cubicBezTo>
                  <a:pt x="721834" y="2206658"/>
                  <a:pt x="722420" y="2206544"/>
                  <a:pt x="723049" y="2206544"/>
                </a:cubicBezTo>
                <a:close/>
                <a:moveTo>
                  <a:pt x="551599" y="2206544"/>
                </a:moveTo>
                <a:cubicBezTo>
                  <a:pt x="552229" y="2206544"/>
                  <a:pt x="552815" y="2206658"/>
                  <a:pt x="553357" y="2206885"/>
                </a:cubicBezTo>
                <a:cubicBezTo>
                  <a:pt x="553900" y="2207113"/>
                  <a:pt x="554372" y="2207433"/>
                  <a:pt x="554774" y="2207846"/>
                </a:cubicBezTo>
                <a:cubicBezTo>
                  <a:pt x="555175" y="2208258"/>
                  <a:pt x="555490" y="2208730"/>
                  <a:pt x="555718" y="2209262"/>
                </a:cubicBezTo>
                <a:cubicBezTo>
                  <a:pt x="555946" y="2209794"/>
                  <a:pt x="556060" y="2210374"/>
                  <a:pt x="556060" y="2211004"/>
                </a:cubicBezTo>
                <a:cubicBezTo>
                  <a:pt x="556060" y="2211611"/>
                  <a:pt x="555946" y="2212187"/>
                  <a:pt x="555718" y="2212729"/>
                </a:cubicBezTo>
                <a:cubicBezTo>
                  <a:pt x="555490" y="2213272"/>
                  <a:pt x="555175" y="2213749"/>
                  <a:pt x="554774" y="2214162"/>
                </a:cubicBezTo>
                <a:cubicBezTo>
                  <a:pt x="554372" y="2214574"/>
                  <a:pt x="553900" y="2214894"/>
                  <a:pt x="553357" y="2215122"/>
                </a:cubicBezTo>
                <a:cubicBezTo>
                  <a:pt x="552815" y="2215350"/>
                  <a:pt x="552229" y="2215464"/>
                  <a:pt x="551599" y="2215464"/>
                </a:cubicBezTo>
                <a:cubicBezTo>
                  <a:pt x="550970" y="2215464"/>
                  <a:pt x="550384" y="2215350"/>
                  <a:pt x="549841" y="2215122"/>
                </a:cubicBezTo>
                <a:cubicBezTo>
                  <a:pt x="549299" y="2214894"/>
                  <a:pt x="548827" y="2214574"/>
                  <a:pt x="548425" y="2214162"/>
                </a:cubicBezTo>
                <a:cubicBezTo>
                  <a:pt x="548024" y="2213749"/>
                  <a:pt x="547709" y="2213272"/>
                  <a:pt x="547481" y="2212729"/>
                </a:cubicBezTo>
                <a:cubicBezTo>
                  <a:pt x="547253" y="2212187"/>
                  <a:pt x="547139" y="2211611"/>
                  <a:pt x="547139" y="2211004"/>
                </a:cubicBezTo>
                <a:cubicBezTo>
                  <a:pt x="547139" y="2210374"/>
                  <a:pt x="547253" y="2209794"/>
                  <a:pt x="547481" y="2209262"/>
                </a:cubicBezTo>
                <a:cubicBezTo>
                  <a:pt x="547709" y="2208730"/>
                  <a:pt x="548024" y="2208258"/>
                  <a:pt x="548425" y="2207846"/>
                </a:cubicBezTo>
                <a:cubicBezTo>
                  <a:pt x="548827" y="2207433"/>
                  <a:pt x="549299" y="2207113"/>
                  <a:pt x="549841" y="2206885"/>
                </a:cubicBezTo>
                <a:cubicBezTo>
                  <a:pt x="550384" y="2206658"/>
                  <a:pt x="550970" y="2206544"/>
                  <a:pt x="551599" y="2206544"/>
                </a:cubicBezTo>
                <a:close/>
                <a:moveTo>
                  <a:pt x="580174" y="2167327"/>
                </a:moveTo>
                <a:cubicBezTo>
                  <a:pt x="580847" y="2167327"/>
                  <a:pt x="581488" y="2167463"/>
                  <a:pt x="582095" y="2167734"/>
                </a:cubicBezTo>
                <a:cubicBezTo>
                  <a:pt x="582703" y="2168006"/>
                  <a:pt x="583235" y="2168369"/>
                  <a:pt x="583691" y="2168825"/>
                </a:cubicBezTo>
                <a:cubicBezTo>
                  <a:pt x="584146" y="2169281"/>
                  <a:pt x="584510" y="2169812"/>
                  <a:pt x="584781" y="2170420"/>
                </a:cubicBezTo>
                <a:cubicBezTo>
                  <a:pt x="585052" y="2171028"/>
                  <a:pt x="585188" y="2171668"/>
                  <a:pt x="585188" y="2172341"/>
                </a:cubicBezTo>
                <a:cubicBezTo>
                  <a:pt x="585188" y="2173036"/>
                  <a:pt x="585052" y="2173681"/>
                  <a:pt x="584781" y="2174278"/>
                </a:cubicBezTo>
                <a:cubicBezTo>
                  <a:pt x="584510" y="2174875"/>
                  <a:pt x="584146" y="2175401"/>
                  <a:pt x="583691" y="2175857"/>
                </a:cubicBezTo>
                <a:cubicBezTo>
                  <a:pt x="583235" y="2176313"/>
                  <a:pt x="582703" y="2176671"/>
                  <a:pt x="582095" y="2176931"/>
                </a:cubicBezTo>
                <a:cubicBezTo>
                  <a:pt x="581488" y="2177192"/>
                  <a:pt x="580847" y="2177322"/>
                  <a:pt x="580174" y="2177322"/>
                </a:cubicBezTo>
                <a:cubicBezTo>
                  <a:pt x="579480" y="2177322"/>
                  <a:pt x="578834" y="2177192"/>
                  <a:pt x="578237" y="2176931"/>
                </a:cubicBezTo>
                <a:cubicBezTo>
                  <a:pt x="577641" y="2176671"/>
                  <a:pt x="577114" y="2176313"/>
                  <a:pt x="576658" y="2175857"/>
                </a:cubicBezTo>
                <a:cubicBezTo>
                  <a:pt x="576203" y="2175401"/>
                  <a:pt x="575845" y="2174875"/>
                  <a:pt x="575584" y="2174278"/>
                </a:cubicBezTo>
                <a:cubicBezTo>
                  <a:pt x="575324" y="2173681"/>
                  <a:pt x="575193" y="2173036"/>
                  <a:pt x="575193" y="2172341"/>
                </a:cubicBezTo>
                <a:cubicBezTo>
                  <a:pt x="575193" y="2171668"/>
                  <a:pt x="575324" y="2171028"/>
                  <a:pt x="575584" y="2170420"/>
                </a:cubicBezTo>
                <a:cubicBezTo>
                  <a:pt x="575845" y="2169812"/>
                  <a:pt x="576203" y="2169281"/>
                  <a:pt x="576658" y="2168825"/>
                </a:cubicBezTo>
                <a:cubicBezTo>
                  <a:pt x="577114" y="2168369"/>
                  <a:pt x="577641" y="2168006"/>
                  <a:pt x="578237" y="2167734"/>
                </a:cubicBezTo>
                <a:cubicBezTo>
                  <a:pt x="578834" y="2167463"/>
                  <a:pt x="579480" y="2167327"/>
                  <a:pt x="580174" y="2167327"/>
                </a:cubicBezTo>
                <a:close/>
                <a:moveTo>
                  <a:pt x="685015" y="2161858"/>
                </a:moveTo>
                <a:cubicBezTo>
                  <a:pt x="683604" y="2161858"/>
                  <a:pt x="682388" y="2161999"/>
                  <a:pt x="681368" y="2162281"/>
                </a:cubicBezTo>
                <a:cubicBezTo>
                  <a:pt x="680348" y="2162563"/>
                  <a:pt x="679513" y="2162965"/>
                  <a:pt x="678861" y="2163486"/>
                </a:cubicBezTo>
                <a:cubicBezTo>
                  <a:pt x="678210" y="2164007"/>
                  <a:pt x="677727" y="2164631"/>
                  <a:pt x="677413" y="2165358"/>
                </a:cubicBezTo>
                <a:cubicBezTo>
                  <a:pt x="677098" y="2166085"/>
                  <a:pt x="676941" y="2166904"/>
                  <a:pt x="676941" y="2167816"/>
                </a:cubicBezTo>
                <a:cubicBezTo>
                  <a:pt x="676941" y="2168445"/>
                  <a:pt x="677038" y="2169047"/>
                  <a:pt x="677234" y="2169623"/>
                </a:cubicBezTo>
                <a:cubicBezTo>
                  <a:pt x="677429" y="2170198"/>
                  <a:pt x="677744" y="2170708"/>
                  <a:pt x="678178" y="2171153"/>
                </a:cubicBezTo>
                <a:cubicBezTo>
                  <a:pt x="678612" y="2171598"/>
                  <a:pt x="679176" y="2171950"/>
                  <a:pt x="679871" y="2172211"/>
                </a:cubicBezTo>
                <a:cubicBezTo>
                  <a:pt x="680565" y="2172471"/>
                  <a:pt x="681412" y="2172602"/>
                  <a:pt x="682410" y="2172602"/>
                </a:cubicBezTo>
                <a:cubicBezTo>
                  <a:pt x="683712" y="2172602"/>
                  <a:pt x="685205" y="2172205"/>
                  <a:pt x="686887" y="2171413"/>
                </a:cubicBezTo>
                <a:cubicBezTo>
                  <a:pt x="688569" y="2170621"/>
                  <a:pt x="690343" y="2169368"/>
                  <a:pt x="692210" y="2167653"/>
                </a:cubicBezTo>
                <a:lnTo>
                  <a:pt x="692210" y="2161858"/>
                </a:lnTo>
                <a:close/>
                <a:moveTo>
                  <a:pt x="475465" y="2161858"/>
                </a:moveTo>
                <a:cubicBezTo>
                  <a:pt x="474054" y="2161858"/>
                  <a:pt x="472838" y="2161999"/>
                  <a:pt x="471818" y="2162281"/>
                </a:cubicBezTo>
                <a:cubicBezTo>
                  <a:pt x="470798" y="2162563"/>
                  <a:pt x="469963" y="2162965"/>
                  <a:pt x="469312" y="2163486"/>
                </a:cubicBezTo>
                <a:cubicBezTo>
                  <a:pt x="468660" y="2164007"/>
                  <a:pt x="468177" y="2164631"/>
                  <a:pt x="467863" y="2165358"/>
                </a:cubicBezTo>
                <a:cubicBezTo>
                  <a:pt x="467548" y="2166085"/>
                  <a:pt x="467391" y="2166904"/>
                  <a:pt x="467391" y="2167816"/>
                </a:cubicBezTo>
                <a:cubicBezTo>
                  <a:pt x="467391" y="2168445"/>
                  <a:pt x="467488" y="2169047"/>
                  <a:pt x="467684" y="2169623"/>
                </a:cubicBezTo>
                <a:cubicBezTo>
                  <a:pt x="467879" y="2170198"/>
                  <a:pt x="468194" y="2170708"/>
                  <a:pt x="468628" y="2171153"/>
                </a:cubicBezTo>
                <a:cubicBezTo>
                  <a:pt x="469062" y="2171598"/>
                  <a:pt x="469626" y="2171950"/>
                  <a:pt x="470321" y="2172211"/>
                </a:cubicBezTo>
                <a:cubicBezTo>
                  <a:pt x="471015" y="2172471"/>
                  <a:pt x="471862" y="2172602"/>
                  <a:pt x="472860" y="2172602"/>
                </a:cubicBezTo>
                <a:cubicBezTo>
                  <a:pt x="474162" y="2172602"/>
                  <a:pt x="475654" y="2172205"/>
                  <a:pt x="477337" y="2171413"/>
                </a:cubicBezTo>
                <a:cubicBezTo>
                  <a:pt x="479019" y="2170621"/>
                  <a:pt x="480793" y="2169368"/>
                  <a:pt x="482659" y="2167653"/>
                </a:cubicBezTo>
                <a:lnTo>
                  <a:pt x="482659" y="2161858"/>
                </a:lnTo>
                <a:close/>
                <a:moveTo>
                  <a:pt x="790538" y="2148347"/>
                </a:moveTo>
                <a:cubicBezTo>
                  <a:pt x="787456" y="2148347"/>
                  <a:pt x="785053" y="2149346"/>
                  <a:pt x="783327" y="2151342"/>
                </a:cubicBezTo>
                <a:cubicBezTo>
                  <a:pt x="781602" y="2153339"/>
                  <a:pt x="780739" y="2156464"/>
                  <a:pt x="780739" y="2160719"/>
                </a:cubicBezTo>
                <a:cubicBezTo>
                  <a:pt x="780739" y="2164669"/>
                  <a:pt x="781320" y="2167615"/>
                  <a:pt x="782481" y="2169558"/>
                </a:cubicBezTo>
                <a:cubicBezTo>
                  <a:pt x="783642" y="2171500"/>
                  <a:pt x="785286" y="2172471"/>
                  <a:pt x="787413" y="2172471"/>
                </a:cubicBezTo>
                <a:cubicBezTo>
                  <a:pt x="788845" y="2172471"/>
                  <a:pt x="790359" y="2171831"/>
                  <a:pt x="791954" y="2170550"/>
                </a:cubicBezTo>
                <a:cubicBezTo>
                  <a:pt x="793550" y="2169270"/>
                  <a:pt x="795226" y="2167371"/>
                  <a:pt x="796985" y="2164853"/>
                </a:cubicBezTo>
                <a:lnTo>
                  <a:pt x="796985" y="2149682"/>
                </a:lnTo>
                <a:cubicBezTo>
                  <a:pt x="796051" y="2149248"/>
                  <a:pt x="795020" y="2148917"/>
                  <a:pt x="793892" y="2148689"/>
                </a:cubicBezTo>
                <a:cubicBezTo>
                  <a:pt x="792763" y="2148461"/>
                  <a:pt x="791645" y="2148347"/>
                  <a:pt x="790538" y="2148347"/>
                </a:cubicBezTo>
                <a:close/>
                <a:moveTo>
                  <a:pt x="265849" y="2148282"/>
                </a:moveTo>
                <a:cubicBezTo>
                  <a:pt x="264156" y="2148282"/>
                  <a:pt x="262708" y="2148613"/>
                  <a:pt x="261503" y="2149275"/>
                </a:cubicBezTo>
                <a:cubicBezTo>
                  <a:pt x="260299" y="2149937"/>
                  <a:pt x="259311" y="2150821"/>
                  <a:pt x="258540" y="2151928"/>
                </a:cubicBezTo>
                <a:cubicBezTo>
                  <a:pt x="257770" y="2153035"/>
                  <a:pt x="257206" y="2154321"/>
                  <a:pt x="256848" y="2155786"/>
                </a:cubicBezTo>
                <a:cubicBezTo>
                  <a:pt x="256489" y="2157251"/>
                  <a:pt x="256310" y="2158787"/>
                  <a:pt x="256310" y="2160393"/>
                </a:cubicBezTo>
                <a:cubicBezTo>
                  <a:pt x="256310" y="2162411"/>
                  <a:pt x="256533" y="2164180"/>
                  <a:pt x="256978" y="2165700"/>
                </a:cubicBezTo>
                <a:cubicBezTo>
                  <a:pt x="257423" y="2167219"/>
                  <a:pt x="258058" y="2168483"/>
                  <a:pt x="258882" y="2169492"/>
                </a:cubicBezTo>
                <a:cubicBezTo>
                  <a:pt x="259707" y="2170502"/>
                  <a:pt x="260705" y="2171261"/>
                  <a:pt x="261878" y="2171771"/>
                </a:cubicBezTo>
                <a:cubicBezTo>
                  <a:pt x="263050" y="2172281"/>
                  <a:pt x="264374" y="2172536"/>
                  <a:pt x="265849" y="2172536"/>
                </a:cubicBezTo>
                <a:cubicBezTo>
                  <a:pt x="267542" y="2172536"/>
                  <a:pt x="268991" y="2172205"/>
                  <a:pt x="270196" y="2171543"/>
                </a:cubicBezTo>
                <a:cubicBezTo>
                  <a:pt x="271400" y="2170881"/>
                  <a:pt x="272388" y="2169997"/>
                  <a:pt x="273158" y="2168890"/>
                </a:cubicBezTo>
                <a:cubicBezTo>
                  <a:pt x="273929" y="2167783"/>
                  <a:pt x="274493" y="2166497"/>
                  <a:pt x="274851" y="2165032"/>
                </a:cubicBezTo>
                <a:cubicBezTo>
                  <a:pt x="275209" y="2163567"/>
                  <a:pt x="275388" y="2162021"/>
                  <a:pt x="275388" y="2160393"/>
                </a:cubicBezTo>
                <a:cubicBezTo>
                  <a:pt x="275388" y="2158374"/>
                  <a:pt x="275166" y="2156611"/>
                  <a:pt x="274721" y="2155103"/>
                </a:cubicBezTo>
                <a:cubicBezTo>
                  <a:pt x="274276" y="2153594"/>
                  <a:pt x="273641" y="2152335"/>
                  <a:pt x="272816" y="2151326"/>
                </a:cubicBezTo>
                <a:cubicBezTo>
                  <a:pt x="271992" y="2150317"/>
                  <a:pt x="270988" y="2149557"/>
                  <a:pt x="269805" y="2149047"/>
                </a:cubicBezTo>
                <a:cubicBezTo>
                  <a:pt x="268622" y="2148537"/>
                  <a:pt x="267304" y="2148282"/>
                  <a:pt x="265849" y="2148282"/>
                </a:cubicBezTo>
                <a:close/>
                <a:moveTo>
                  <a:pt x="551664" y="2147989"/>
                </a:moveTo>
                <a:cubicBezTo>
                  <a:pt x="550427" y="2147989"/>
                  <a:pt x="549299" y="2148228"/>
                  <a:pt x="548279" y="2148705"/>
                </a:cubicBezTo>
                <a:cubicBezTo>
                  <a:pt x="547259" y="2149183"/>
                  <a:pt x="546380" y="2149856"/>
                  <a:pt x="545642" y="2150724"/>
                </a:cubicBezTo>
                <a:cubicBezTo>
                  <a:pt x="544904" y="2151592"/>
                  <a:pt x="544307" y="2152634"/>
                  <a:pt x="543851" y="2153849"/>
                </a:cubicBezTo>
                <a:cubicBezTo>
                  <a:pt x="543395" y="2155065"/>
                  <a:pt x="543113" y="2156399"/>
                  <a:pt x="543005" y="2157854"/>
                </a:cubicBezTo>
                <a:lnTo>
                  <a:pt x="560194" y="2157854"/>
                </a:lnTo>
                <a:cubicBezTo>
                  <a:pt x="560259" y="2156399"/>
                  <a:pt x="560118" y="2155070"/>
                  <a:pt x="559771" y="2153865"/>
                </a:cubicBezTo>
                <a:cubicBezTo>
                  <a:pt x="559424" y="2152661"/>
                  <a:pt x="558887" y="2151624"/>
                  <a:pt x="558160" y="2150756"/>
                </a:cubicBezTo>
                <a:cubicBezTo>
                  <a:pt x="557433" y="2149888"/>
                  <a:pt x="556526" y="2149210"/>
                  <a:pt x="555441" y="2148722"/>
                </a:cubicBezTo>
                <a:cubicBezTo>
                  <a:pt x="554356" y="2148233"/>
                  <a:pt x="553097" y="2147989"/>
                  <a:pt x="551664" y="2147989"/>
                </a:cubicBezTo>
                <a:close/>
                <a:moveTo>
                  <a:pt x="342115" y="2147989"/>
                </a:moveTo>
                <a:cubicBezTo>
                  <a:pt x="340877" y="2147989"/>
                  <a:pt x="339749" y="2148228"/>
                  <a:pt x="338729" y="2148705"/>
                </a:cubicBezTo>
                <a:cubicBezTo>
                  <a:pt x="337709" y="2149183"/>
                  <a:pt x="336830" y="2149856"/>
                  <a:pt x="336092" y="2150724"/>
                </a:cubicBezTo>
                <a:cubicBezTo>
                  <a:pt x="335354" y="2151592"/>
                  <a:pt x="334757" y="2152634"/>
                  <a:pt x="334301" y="2153849"/>
                </a:cubicBezTo>
                <a:cubicBezTo>
                  <a:pt x="333845" y="2155065"/>
                  <a:pt x="333563" y="2156399"/>
                  <a:pt x="333455" y="2157854"/>
                </a:cubicBezTo>
                <a:lnTo>
                  <a:pt x="350644" y="2157854"/>
                </a:lnTo>
                <a:cubicBezTo>
                  <a:pt x="350709" y="2156399"/>
                  <a:pt x="350568" y="2155070"/>
                  <a:pt x="350221" y="2153865"/>
                </a:cubicBezTo>
                <a:cubicBezTo>
                  <a:pt x="349874" y="2152661"/>
                  <a:pt x="349337" y="2151624"/>
                  <a:pt x="348609" y="2150756"/>
                </a:cubicBezTo>
                <a:cubicBezTo>
                  <a:pt x="347882" y="2149888"/>
                  <a:pt x="346976" y="2149210"/>
                  <a:pt x="345891" y="2148722"/>
                </a:cubicBezTo>
                <a:cubicBezTo>
                  <a:pt x="344806" y="2148233"/>
                  <a:pt x="343547" y="2147989"/>
                  <a:pt x="342115" y="2147989"/>
                </a:cubicBezTo>
                <a:close/>
                <a:moveTo>
                  <a:pt x="132564" y="2147989"/>
                </a:moveTo>
                <a:cubicBezTo>
                  <a:pt x="131327" y="2147989"/>
                  <a:pt x="130199" y="2148228"/>
                  <a:pt x="129179" y="2148705"/>
                </a:cubicBezTo>
                <a:cubicBezTo>
                  <a:pt x="128159" y="2149183"/>
                  <a:pt x="127280" y="2149856"/>
                  <a:pt x="126542" y="2150724"/>
                </a:cubicBezTo>
                <a:cubicBezTo>
                  <a:pt x="125804" y="2151592"/>
                  <a:pt x="125207" y="2152634"/>
                  <a:pt x="124751" y="2153849"/>
                </a:cubicBezTo>
                <a:cubicBezTo>
                  <a:pt x="124295" y="2155065"/>
                  <a:pt x="124013" y="2156399"/>
                  <a:pt x="123905" y="2157854"/>
                </a:cubicBezTo>
                <a:lnTo>
                  <a:pt x="141094" y="2157854"/>
                </a:lnTo>
                <a:cubicBezTo>
                  <a:pt x="141159" y="2156399"/>
                  <a:pt x="141018" y="2155070"/>
                  <a:pt x="140671" y="2153865"/>
                </a:cubicBezTo>
                <a:cubicBezTo>
                  <a:pt x="140324" y="2152661"/>
                  <a:pt x="139786" y="2151624"/>
                  <a:pt x="139059" y="2150756"/>
                </a:cubicBezTo>
                <a:cubicBezTo>
                  <a:pt x="138332" y="2149888"/>
                  <a:pt x="137426" y="2149210"/>
                  <a:pt x="136341" y="2148722"/>
                </a:cubicBezTo>
                <a:cubicBezTo>
                  <a:pt x="135256" y="2148233"/>
                  <a:pt x="133997" y="2147989"/>
                  <a:pt x="132564" y="2147989"/>
                </a:cubicBezTo>
                <a:close/>
                <a:moveTo>
                  <a:pt x="749494" y="2144050"/>
                </a:moveTo>
                <a:lnTo>
                  <a:pt x="764893" y="2144050"/>
                </a:lnTo>
                <a:lnTo>
                  <a:pt x="764893" y="2172016"/>
                </a:lnTo>
                <a:lnTo>
                  <a:pt x="774628" y="2172016"/>
                </a:lnTo>
                <a:lnTo>
                  <a:pt x="774628" y="2176736"/>
                </a:lnTo>
                <a:lnTo>
                  <a:pt x="748420" y="2176736"/>
                </a:lnTo>
                <a:lnTo>
                  <a:pt x="748420" y="2172016"/>
                </a:lnTo>
                <a:lnTo>
                  <a:pt x="759164" y="2172016"/>
                </a:lnTo>
                <a:lnTo>
                  <a:pt x="759164" y="2148738"/>
                </a:lnTo>
                <a:lnTo>
                  <a:pt x="749494" y="2148738"/>
                </a:lnTo>
                <a:close/>
                <a:moveTo>
                  <a:pt x="706869" y="2144050"/>
                </a:moveTo>
                <a:lnTo>
                  <a:pt x="713315" y="2144050"/>
                </a:lnTo>
                <a:lnTo>
                  <a:pt x="721324" y="2165667"/>
                </a:lnTo>
                <a:lnTo>
                  <a:pt x="723049" y="2170941"/>
                </a:lnTo>
                <a:lnTo>
                  <a:pt x="724840" y="2165537"/>
                </a:lnTo>
                <a:lnTo>
                  <a:pt x="732784" y="2144050"/>
                </a:lnTo>
                <a:lnTo>
                  <a:pt x="739002" y="2144050"/>
                </a:lnTo>
                <a:lnTo>
                  <a:pt x="726175" y="2176736"/>
                </a:lnTo>
                <a:lnTo>
                  <a:pt x="719664" y="2176736"/>
                </a:lnTo>
                <a:close/>
                <a:moveTo>
                  <a:pt x="221094" y="2144050"/>
                </a:moveTo>
                <a:lnTo>
                  <a:pt x="227540" y="2144050"/>
                </a:lnTo>
                <a:lnTo>
                  <a:pt x="235549" y="2165667"/>
                </a:lnTo>
                <a:lnTo>
                  <a:pt x="237274" y="2170941"/>
                </a:lnTo>
                <a:lnTo>
                  <a:pt x="239065" y="2165537"/>
                </a:lnTo>
                <a:lnTo>
                  <a:pt x="247009" y="2144050"/>
                </a:lnTo>
                <a:lnTo>
                  <a:pt x="253227" y="2144050"/>
                </a:lnTo>
                <a:lnTo>
                  <a:pt x="240400" y="2176736"/>
                </a:lnTo>
                <a:lnTo>
                  <a:pt x="233889" y="2176736"/>
                </a:lnTo>
                <a:close/>
                <a:moveTo>
                  <a:pt x="685145" y="2143464"/>
                </a:moveTo>
                <a:cubicBezTo>
                  <a:pt x="687120" y="2143464"/>
                  <a:pt x="688900" y="2143681"/>
                  <a:pt x="690484" y="2144115"/>
                </a:cubicBezTo>
                <a:cubicBezTo>
                  <a:pt x="692068" y="2144549"/>
                  <a:pt x="693409" y="2145211"/>
                  <a:pt x="694505" y="2146101"/>
                </a:cubicBezTo>
                <a:cubicBezTo>
                  <a:pt x="695601" y="2146991"/>
                  <a:pt x="696442" y="2148108"/>
                  <a:pt x="697028" y="2149454"/>
                </a:cubicBezTo>
                <a:cubicBezTo>
                  <a:pt x="697614" y="2150800"/>
                  <a:pt x="697907" y="2152384"/>
                  <a:pt x="697907" y="2154207"/>
                </a:cubicBezTo>
                <a:lnTo>
                  <a:pt x="697907" y="2176736"/>
                </a:lnTo>
                <a:lnTo>
                  <a:pt x="692828" y="2176736"/>
                </a:lnTo>
                <a:lnTo>
                  <a:pt x="692698" y="2172341"/>
                </a:lnTo>
                <a:cubicBezTo>
                  <a:pt x="690918" y="2174099"/>
                  <a:pt x="689111" y="2175369"/>
                  <a:pt x="687277" y="2176150"/>
                </a:cubicBezTo>
                <a:cubicBezTo>
                  <a:pt x="685443" y="2176931"/>
                  <a:pt x="683517" y="2177322"/>
                  <a:pt x="681498" y="2177322"/>
                </a:cubicBezTo>
                <a:cubicBezTo>
                  <a:pt x="679632" y="2177322"/>
                  <a:pt x="678037" y="2177083"/>
                  <a:pt x="676713" y="2176606"/>
                </a:cubicBezTo>
                <a:cubicBezTo>
                  <a:pt x="675389" y="2176128"/>
                  <a:pt x="674298" y="2175472"/>
                  <a:pt x="673441" y="2174636"/>
                </a:cubicBezTo>
                <a:cubicBezTo>
                  <a:pt x="672583" y="2173801"/>
                  <a:pt x="671954" y="2172819"/>
                  <a:pt x="671553" y="2171690"/>
                </a:cubicBezTo>
                <a:cubicBezTo>
                  <a:pt x="671151" y="2170561"/>
                  <a:pt x="670950" y="2169335"/>
                  <a:pt x="670950" y="2168011"/>
                </a:cubicBezTo>
                <a:cubicBezTo>
                  <a:pt x="670950" y="2164734"/>
                  <a:pt x="672171" y="2162167"/>
                  <a:pt x="674613" y="2160312"/>
                </a:cubicBezTo>
                <a:cubicBezTo>
                  <a:pt x="677055" y="2158456"/>
                  <a:pt x="680663" y="2157528"/>
                  <a:pt x="685438" y="2157528"/>
                </a:cubicBezTo>
                <a:lnTo>
                  <a:pt x="692210" y="2157528"/>
                </a:lnTo>
                <a:lnTo>
                  <a:pt x="692210" y="2154663"/>
                </a:lnTo>
                <a:cubicBezTo>
                  <a:pt x="692210" y="2152731"/>
                  <a:pt x="691591" y="2151185"/>
                  <a:pt x="690354" y="2150024"/>
                </a:cubicBezTo>
                <a:cubicBezTo>
                  <a:pt x="689117" y="2148863"/>
                  <a:pt x="687228" y="2148282"/>
                  <a:pt x="684689" y="2148282"/>
                </a:cubicBezTo>
                <a:cubicBezTo>
                  <a:pt x="682844" y="2148282"/>
                  <a:pt x="681026" y="2148488"/>
                  <a:pt x="679236" y="2148901"/>
                </a:cubicBezTo>
                <a:cubicBezTo>
                  <a:pt x="677445" y="2149313"/>
                  <a:pt x="675595" y="2149899"/>
                  <a:pt x="673685" y="2150659"/>
                </a:cubicBezTo>
                <a:lnTo>
                  <a:pt x="673685" y="2145547"/>
                </a:lnTo>
                <a:cubicBezTo>
                  <a:pt x="674401" y="2145287"/>
                  <a:pt x="675199" y="2145032"/>
                  <a:pt x="676078" y="2144782"/>
                </a:cubicBezTo>
                <a:cubicBezTo>
                  <a:pt x="676957" y="2144533"/>
                  <a:pt x="677885" y="2144310"/>
                  <a:pt x="678861" y="2144115"/>
                </a:cubicBezTo>
                <a:cubicBezTo>
                  <a:pt x="679838" y="2143920"/>
                  <a:pt x="680858" y="2143762"/>
                  <a:pt x="681922" y="2143643"/>
                </a:cubicBezTo>
                <a:cubicBezTo>
                  <a:pt x="682985" y="2143523"/>
                  <a:pt x="684059" y="2143464"/>
                  <a:pt x="685145" y="2143464"/>
                </a:cubicBezTo>
                <a:close/>
                <a:moveTo>
                  <a:pt x="580174" y="2143464"/>
                </a:moveTo>
                <a:cubicBezTo>
                  <a:pt x="580847" y="2143464"/>
                  <a:pt x="581488" y="2143599"/>
                  <a:pt x="582095" y="2143871"/>
                </a:cubicBezTo>
                <a:cubicBezTo>
                  <a:pt x="582703" y="2144142"/>
                  <a:pt x="583235" y="2144506"/>
                  <a:pt x="583691" y="2144961"/>
                </a:cubicBezTo>
                <a:cubicBezTo>
                  <a:pt x="584146" y="2145417"/>
                  <a:pt x="584510" y="2145949"/>
                  <a:pt x="584781" y="2146557"/>
                </a:cubicBezTo>
                <a:cubicBezTo>
                  <a:pt x="585052" y="2147164"/>
                  <a:pt x="585188" y="2147804"/>
                  <a:pt x="585188" y="2148477"/>
                </a:cubicBezTo>
                <a:cubicBezTo>
                  <a:pt x="585188" y="2149172"/>
                  <a:pt x="585052" y="2149818"/>
                  <a:pt x="584781" y="2150415"/>
                </a:cubicBezTo>
                <a:cubicBezTo>
                  <a:pt x="584510" y="2151011"/>
                  <a:pt x="584146" y="2151538"/>
                  <a:pt x="583691" y="2151993"/>
                </a:cubicBezTo>
                <a:cubicBezTo>
                  <a:pt x="583235" y="2152449"/>
                  <a:pt x="582703" y="2152807"/>
                  <a:pt x="582095" y="2153068"/>
                </a:cubicBezTo>
                <a:cubicBezTo>
                  <a:pt x="581488" y="2153328"/>
                  <a:pt x="580847" y="2153459"/>
                  <a:pt x="580174" y="2153459"/>
                </a:cubicBezTo>
                <a:cubicBezTo>
                  <a:pt x="579480" y="2153459"/>
                  <a:pt x="578834" y="2153328"/>
                  <a:pt x="578237" y="2153068"/>
                </a:cubicBezTo>
                <a:cubicBezTo>
                  <a:pt x="577641" y="2152807"/>
                  <a:pt x="577114" y="2152449"/>
                  <a:pt x="576658" y="2151993"/>
                </a:cubicBezTo>
                <a:cubicBezTo>
                  <a:pt x="576203" y="2151538"/>
                  <a:pt x="575845" y="2151011"/>
                  <a:pt x="575584" y="2150415"/>
                </a:cubicBezTo>
                <a:cubicBezTo>
                  <a:pt x="575324" y="2149818"/>
                  <a:pt x="575193" y="2149172"/>
                  <a:pt x="575193" y="2148477"/>
                </a:cubicBezTo>
                <a:cubicBezTo>
                  <a:pt x="575193" y="2147804"/>
                  <a:pt x="575324" y="2147164"/>
                  <a:pt x="575584" y="2146557"/>
                </a:cubicBezTo>
                <a:cubicBezTo>
                  <a:pt x="575845" y="2145949"/>
                  <a:pt x="576203" y="2145417"/>
                  <a:pt x="576658" y="2144961"/>
                </a:cubicBezTo>
                <a:cubicBezTo>
                  <a:pt x="577114" y="2144506"/>
                  <a:pt x="577641" y="2144142"/>
                  <a:pt x="578237" y="2143871"/>
                </a:cubicBezTo>
                <a:cubicBezTo>
                  <a:pt x="578834" y="2143599"/>
                  <a:pt x="579480" y="2143464"/>
                  <a:pt x="580174" y="2143464"/>
                </a:cubicBezTo>
                <a:close/>
                <a:moveTo>
                  <a:pt x="551925" y="2143464"/>
                </a:moveTo>
                <a:cubicBezTo>
                  <a:pt x="554204" y="2143464"/>
                  <a:pt x="556222" y="2143822"/>
                  <a:pt x="557980" y="2144538"/>
                </a:cubicBezTo>
                <a:cubicBezTo>
                  <a:pt x="559738" y="2145254"/>
                  <a:pt x="561220" y="2146269"/>
                  <a:pt x="562424" y="2147582"/>
                </a:cubicBezTo>
                <a:cubicBezTo>
                  <a:pt x="563629" y="2148895"/>
                  <a:pt x="564541" y="2150490"/>
                  <a:pt x="565159" y="2152368"/>
                </a:cubicBezTo>
                <a:cubicBezTo>
                  <a:pt x="565778" y="2154245"/>
                  <a:pt x="566087" y="2156345"/>
                  <a:pt x="566087" y="2158667"/>
                </a:cubicBezTo>
                <a:cubicBezTo>
                  <a:pt x="566087" y="2159470"/>
                  <a:pt x="566076" y="2160143"/>
                  <a:pt x="566054" y="2160686"/>
                </a:cubicBezTo>
                <a:cubicBezTo>
                  <a:pt x="566033" y="2161229"/>
                  <a:pt x="566000" y="2161739"/>
                  <a:pt x="565957" y="2162216"/>
                </a:cubicBezTo>
                <a:lnTo>
                  <a:pt x="543005" y="2162216"/>
                </a:lnTo>
                <a:cubicBezTo>
                  <a:pt x="543005" y="2165558"/>
                  <a:pt x="543938" y="2168125"/>
                  <a:pt x="545804" y="2169916"/>
                </a:cubicBezTo>
                <a:cubicBezTo>
                  <a:pt x="547671" y="2171706"/>
                  <a:pt x="550362" y="2172602"/>
                  <a:pt x="553878" y="2172602"/>
                </a:cubicBezTo>
                <a:cubicBezTo>
                  <a:pt x="554833" y="2172602"/>
                  <a:pt x="555788" y="2172563"/>
                  <a:pt x="556743" y="2172488"/>
                </a:cubicBezTo>
                <a:cubicBezTo>
                  <a:pt x="557698" y="2172412"/>
                  <a:pt x="558621" y="2172309"/>
                  <a:pt x="559511" y="2172178"/>
                </a:cubicBezTo>
                <a:cubicBezTo>
                  <a:pt x="560400" y="2172048"/>
                  <a:pt x="561252" y="2171902"/>
                  <a:pt x="562066" y="2171739"/>
                </a:cubicBezTo>
                <a:cubicBezTo>
                  <a:pt x="562880" y="2171576"/>
                  <a:pt x="563634" y="2171397"/>
                  <a:pt x="564329" y="2171202"/>
                </a:cubicBezTo>
                <a:lnTo>
                  <a:pt x="564329" y="2175857"/>
                </a:lnTo>
                <a:cubicBezTo>
                  <a:pt x="562788" y="2176291"/>
                  <a:pt x="561046" y="2176644"/>
                  <a:pt x="559104" y="2176915"/>
                </a:cubicBezTo>
                <a:cubicBezTo>
                  <a:pt x="557161" y="2177186"/>
                  <a:pt x="555148" y="2177322"/>
                  <a:pt x="553064" y="2177322"/>
                </a:cubicBezTo>
                <a:cubicBezTo>
                  <a:pt x="550265" y="2177322"/>
                  <a:pt x="547855" y="2176942"/>
                  <a:pt x="545837" y="2176183"/>
                </a:cubicBezTo>
                <a:cubicBezTo>
                  <a:pt x="543819" y="2175423"/>
                  <a:pt x="542164" y="2174321"/>
                  <a:pt x="540872" y="2172878"/>
                </a:cubicBezTo>
                <a:cubicBezTo>
                  <a:pt x="539581" y="2171435"/>
                  <a:pt x="538626" y="2169666"/>
                  <a:pt x="538007" y="2167572"/>
                </a:cubicBezTo>
                <a:cubicBezTo>
                  <a:pt x="537389" y="2165477"/>
                  <a:pt x="537079" y="2163106"/>
                  <a:pt x="537079" y="2160458"/>
                </a:cubicBezTo>
                <a:cubicBezTo>
                  <a:pt x="537079" y="2158157"/>
                  <a:pt x="537410" y="2155982"/>
                  <a:pt x="538072" y="2153931"/>
                </a:cubicBezTo>
                <a:cubicBezTo>
                  <a:pt x="538734" y="2151880"/>
                  <a:pt x="539700" y="2150078"/>
                  <a:pt x="540970" y="2148526"/>
                </a:cubicBezTo>
                <a:cubicBezTo>
                  <a:pt x="542240" y="2146974"/>
                  <a:pt x="543797" y="2145743"/>
                  <a:pt x="545642" y="2144831"/>
                </a:cubicBezTo>
                <a:cubicBezTo>
                  <a:pt x="547486" y="2143920"/>
                  <a:pt x="549581" y="2143464"/>
                  <a:pt x="551925" y="2143464"/>
                </a:cubicBezTo>
                <a:close/>
                <a:moveTo>
                  <a:pt x="509918" y="2143464"/>
                </a:moveTo>
                <a:cubicBezTo>
                  <a:pt x="511676" y="2143464"/>
                  <a:pt x="513011" y="2144039"/>
                  <a:pt x="513923" y="2145189"/>
                </a:cubicBezTo>
                <a:cubicBezTo>
                  <a:pt x="514834" y="2146339"/>
                  <a:pt x="515290" y="2148119"/>
                  <a:pt x="515290" y="2150528"/>
                </a:cubicBezTo>
                <a:cubicBezTo>
                  <a:pt x="515811" y="2149400"/>
                  <a:pt x="516321" y="2148396"/>
                  <a:pt x="516820" y="2147517"/>
                </a:cubicBezTo>
                <a:cubicBezTo>
                  <a:pt x="517319" y="2146638"/>
                  <a:pt x="517857" y="2145900"/>
                  <a:pt x="518432" y="2145303"/>
                </a:cubicBezTo>
                <a:cubicBezTo>
                  <a:pt x="519007" y="2144706"/>
                  <a:pt x="519642" y="2144250"/>
                  <a:pt x="520336" y="2143936"/>
                </a:cubicBezTo>
                <a:cubicBezTo>
                  <a:pt x="521031" y="2143621"/>
                  <a:pt x="521834" y="2143464"/>
                  <a:pt x="522745" y="2143464"/>
                </a:cubicBezTo>
                <a:cubicBezTo>
                  <a:pt x="526847" y="2143464"/>
                  <a:pt x="528899" y="2146622"/>
                  <a:pt x="528899" y="2152938"/>
                </a:cubicBezTo>
                <a:lnTo>
                  <a:pt x="528899" y="2176736"/>
                </a:lnTo>
                <a:lnTo>
                  <a:pt x="523690" y="2176736"/>
                </a:lnTo>
                <a:lnTo>
                  <a:pt x="523690" y="2153263"/>
                </a:lnTo>
                <a:cubicBezTo>
                  <a:pt x="523690" y="2152243"/>
                  <a:pt x="523652" y="2151407"/>
                  <a:pt x="523576" y="2150756"/>
                </a:cubicBezTo>
                <a:cubicBezTo>
                  <a:pt x="523500" y="2150105"/>
                  <a:pt x="523380" y="2149590"/>
                  <a:pt x="523217" y="2149210"/>
                </a:cubicBezTo>
                <a:cubicBezTo>
                  <a:pt x="523055" y="2148830"/>
                  <a:pt x="522848" y="2148564"/>
                  <a:pt x="522599" y="2148412"/>
                </a:cubicBezTo>
                <a:cubicBezTo>
                  <a:pt x="522349" y="2148260"/>
                  <a:pt x="522040" y="2148184"/>
                  <a:pt x="521671" y="2148184"/>
                </a:cubicBezTo>
                <a:cubicBezTo>
                  <a:pt x="521237" y="2148184"/>
                  <a:pt x="520835" y="2148315"/>
                  <a:pt x="520467" y="2148575"/>
                </a:cubicBezTo>
                <a:cubicBezTo>
                  <a:pt x="520098" y="2148836"/>
                  <a:pt x="519701" y="2149259"/>
                  <a:pt x="519278" y="2149845"/>
                </a:cubicBezTo>
                <a:cubicBezTo>
                  <a:pt x="518855" y="2150431"/>
                  <a:pt x="518388" y="2151207"/>
                  <a:pt x="517878" y="2152173"/>
                </a:cubicBezTo>
                <a:cubicBezTo>
                  <a:pt x="517368" y="2153138"/>
                  <a:pt x="516766" y="2154327"/>
                  <a:pt x="516071" y="2155737"/>
                </a:cubicBezTo>
                <a:lnTo>
                  <a:pt x="516071" y="2176736"/>
                </a:lnTo>
                <a:lnTo>
                  <a:pt x="510895" y="2176736"/>
                </a:lnTo>
                <a:lnTo>
                  <a:pt x="510895" y="2153882"/>
                </a:lnTo>
                <a:cubicBezTo>
                  <a:pt x="510895" y="2152688"/>
                  <a:pt x="510857" y="2151722"/>
                  <a:pt x="510781" y="2150984"/>
                </a:cubicBezTo>
                <a:cubicBezTo>
                  <a:pt x="510705" y="2150246"/>
                  <a:pt x="510586" y="2149671"/>
                  <a:pt x="510423" y="2149259"/>
                </a:cubicBezTo>
                <a:cubicBezTo>
                  <a:pt x="510260" y="2148846"/>
                  <a:pt x="510048" y="2148564"/>
                  <a:pt x="509788" y="2148412"/>
                </a:cubicBezTo>
                <a:cubicBezTo>
                  <a:pt x="509528" y="2148260"/>
                  <a:pt x="509213" y="2148184"/>
                  <a:pt x="508844" y="2148184"/>
                </a:cubicBezTo>
                <a:cubicBezTo>
                  <a:pt x="508453" y="2148184"/>
                  <a:pt x="508084" y="2148293"/>
                  <a:pt x="507737" y="2148510"/>
                </a:cubicBezTo>
                <a:cubicBezTo>
                  <a:pt x="507390" y="2148727"/>
                  <a:pt x="507004" y="2149118"/>
                  <a:pt x="506581" y="2149682"/>
                </a:cubicBezTo>
                <a:cubicBezTo>
                  <a:pt x="506158" y="2150246"/>
                  <a:pt x="505686" y="2151017"/>
                  <a:pt x="505165" y="2151993"/>
                </a:cubicBezTo>
                <a:cubicBezTo>
                  <a:pt x="504644" y="2152970"/>
                  <a:pt x="504026" y="2154218"/>
                  <a:pt x="503309" y="2155737"/>
                </a:cubicBezTo>
                <a:lnTo>
                  <a:pt x="503309" y="2176736"/>
                </a:lnTo>
                <a:lnTo>
                  <a:pt x="498100" y="2176736"/>
                </a:lnTo>
                <a:lnTo>
                  <a:pt x="498100" y="2144050"/>
                </a:lnTo>
                <a:lnTo>
                  <a:pt x="502430" y="2144050"/>
                </a:lnTo>
                <a:lnTo>
                  <a:pt x="502691" y="2150268"/>
                </a:lnTo>
                <a:cubicBezTo>
                  <a:pt x="503255" y="2149031"/>
                  <a:pt x="503803" y="2147978"/>
                  <a:pt x="504335" y="2147110"/>
                </a:cubicBezTo>
                <a:cubicBezTo>
                  <a:pt x="504867" y="2146242"/>
                  <a:pt x="505415" y="2145542"/>
                  <a:pt x="505979" y="2145010"/>
                </a:cubicBezTo>
                <a:cubicBezTo>
                  <a:pt x="506543" y="2144478"/>
                  <a:pt x="507146" y="2144088"/>
                  <a:pt x="507786" y="2143838"/>
                </a:cubicBezTo>
                <a:cubicBezTo>
                  <a:pt x="508426" y="2143588"/>
                  <a:pt x="509137" y="2143464"/>
                  <a:pt x="509918" y="2143464"/>
                </a:cubicBezTo>
                <a:close/>
                <a:moveTo>
                  <a:pt x="475595" y="2143464"/>
                </a:moveTo>
                <a:cubicBezTo>
                  <a:pt x="477570" y="2143464"/>
                  <a:pt x="479350" y="2143681"/>
                  <a:pt x="480934" y="2144115"/>
                </a:cubicBezTo>
                <a:cubicBezTo>
                  <a:pt x="482518" y="2144549"/>
                  <a:pt x="483859" y="2145211"/>
                  <a:pt x="484955" y="2146101"/>
                </a:cubicBezTo>
                <a:cubicBezTo>
                  <a:pt x="486051" y="2146991"/>
                  <a:pt x="486892" y="2148108"/>
                  <a:pt x="487478" y="2149454"/>
                </a:cubicBezTo>
                <a:cubicBezTo>
                  <a:pt x="488064" y="2150800"/>
                  <a:pt x="488357" y="2152384"/>
                  <a:pt x="488357" y="2154207"/>
                </a:cubicBezTo>
                <a:lnTo>
                  <a:pt x="488357" y="2176736"/>
                </a:lnTo>
                <a:lnTo>
                  <a:pt x="483278" y="2176736"/>
                </a:lnTo>
                <a:lnTo>
                  <a:pt x="483148" y="2172341"/>
                </a:lnTo>
                <a:cubicBezTo>
                  <a:pt x="481368" y="2174099"/>
                  <a:pt x="479561" y="2175369"/>
                  <a:pt x="477727" y="2176150"/>
                </a:cubicBezTo>
                <a:cubicBezTo>
                  <a:pt x="475893" y="2176931"/>
                  <a:pt x="473967" y="2177322"/>
                  <a:pt x="471948" y="2177322"/>
                </a:cubicBezTo>
                <a:cubicBezTo>
                  <a:pt x="470082" y="2177322"/>
                  <a:pt x="468487" y="2177083"/>
                  <a:pt x="467163" y="2176606"/>
                </a:cubicBezTo>
                <a:cubicBezTo>
                  <a:pt x="465839" y="2176128"/>
                  <a:pt x="464748" y="2175472"/>
                  <a:pt x="463891" y="2174636"/>
                </a:cubicBezTo>
                <a:cubicBezTo>
                  <a:pt x="463034" y="2173801"/>
                  <a:pt x="462404" y="2172819"/>
                  <a:pt x="462003" y="2171690"/>
                </a:cubicBezTo>
                <a:cubicBezTo>
                  <a:pt x="461601" y="2170561"/>
                  <a:pt x="461400" y="2169335"/>
                  <a:pt x="461400" y="2168011"/>
                </a:cubicBezTo>
                <a:cubicBezTo>
                  <a:pt x="461400" y="2164734"/>
                  <a:pt x="462621" y="2162167"/>
                  <a:pt x="465063" y="2160312"/>
                </a:cubicBezTo>
                <a:cubicBezTo>
                  <a:pt x="467505" y="2158456"/>
                  <a:pt x="471113" y="2157528"/>
                  <a:pt x="475888" y="2157528"/>
                </a:cubicBezTo>
                <a:lnTo>
                  <a:pt x="482659" y="2157528"/>
                </a:lnTo>
                <a:lnTo>
                  <a:pt x="482659" y="2154663"/>
                </a:lnTo>
                <a:cubicBezTo>
                  <a:pt x="482659" y="2152731"/>
                  <a:pt x="482041" y="2151185"/>
                  <a:pt x="480804" y="2150024"/>
                </a:cubicBezTo>
                <a:cubicBezTo>
                  <a:pt x="479567" y="2148863"/>
                  <a:pt x="477678" y="2148282"/>
                  <a:pt x="475139" y="2148282"/>
                </a:cubicBezTo>
                <a:cubicBezTo>
                  <a:pt x="473294" y="2148282"/>
                  <a:pt x="471476" y="2148488"/>
                  <a:pt x="469686" y="2148901"/>
                </a:cubicBezTo>
                <a:cubicBezTo>
                  <a:pt x="467895" y="2149313"/>
                  <a:pt x="466045" y="2149899"/>
                  <a:pt x="464135" y="2150659"/>
                </a:cubicBezTo>
                <a:lnTo>
                  <a:pt x="464135" y="2145547"/>
                </a:lnTo>
                <a:cubicBezTo>
                  <a:pt x="464851" y="2145287"/>
                  <a:pt x="465649" y="2145032"/>
                  <a:pt x="466528" y="2144782"/>
                </a:cubicBezTo>
                <a:cubicBezTo>
                  <a:pt x="467407" y="2144533"/>
                  <a:pt x="468335" y="2144310"/>
                  <a:pt x="469312" y="2144115"/>
                </a:cubicBezTo>
                <a:cubicBezTo>
                  <a:pt x="470288" y="2143920"/>
                  <a:pt x="471308" y="2143762"/>
                  <a:pt x="472372" y="2143643"/>
                </a:cubicBezTo>
                <a:cubicBezTo>
                  <a:pt x="473435" y="2143523"/>
                  <a:pt x="474510" y="2143464"/>
                  <a:pt x="475595" y="2143464"/>
                </a:cubicBezTo>
                <a:close/>
                <a:moveTo>
                  <a:pt x="449754" y="2143464"/>
                </a:moveTo>
                <a:cubicBezTo>
                  <a:pt x="453119" y="2143464"/>
                  <a:pt x="455663" y="2144457"/>
                  <a:pt x="457389" y="2146443"/>
                </a:cubicBezTo>
                <a:cubicBezTo>
                  <a:pt x="459114" y="2148429"/>
                  <a:pt x="459977" y="2151418"/>
                  <a:pt x="459977" y="2155412"/>
                </a:cubicBezTo>
                <a:lnTo>
                  <a:pt x="459977" y="2176736"/>
                </a:lnTo>
                <a:lnTo>
                  <a:pt x="454312" y="2176736"/>
                </a:lnTo>
                <a:lnTo>
                  <a:pt x="454312" y="2155868"/>
                </a:lnTo>
                <a:cubicBezTo>
                  <a:pt x="454312" y="2153306"/>
                  <a:pt x="453835" y="2151413"/>
                  <a:pt x="452880" y="2150187"/>
                </a:cubicBezTo>
                <a:cubicBezTo>
                  <a:pt x="451925" y="2148960"/>
                  <a:pt x="450503" y="2148347"/>
                  <a:pt x="448615" y="2148347"/>
                </a:cubicBezTo>
                <a:cubicBezTo>
                  <a:pt x="447921" y="2148347"/>
                  <a:pt x="447242" y="2148450"/>
                  <a:pt x="446580" y="2148656"/>
                </a:cubicBezTo>
                <a:cubicBezTo>
                  <a:pt x="445918" y="2148863"/>
                  <a:pt x="445229" y="2149221"/>
                  <a:pt x="444513" y="2149731"/>
                </a:cubicBezTo>
                <a:cubicBezTo>
                  <a:pt x="443797" y="2150241"/>
                  <a:pt x="443021" y="2150930"/>
                  <a:pt x="442185" y="2151798"/>
                </a:cubicBezTo>
                <a:cubicBezTo>
                  <a:pt x="441350" y="2152666"/>
                  <a:pt x="440411" y="2153752"/>
                  <a:pt x="439369" y="2155054"/>
                </a:cubicBezTo>
                <a:lnTo>
                  <a:pt x="439369" y="2176736"/>
                </a:lnTo>
                <a:lnTo>
                  <a:pt x="433704" y="2176736"/>
                </a:lnTo>
                <a:lnTo>
                  <a:pt x="433704" y="2144050"/>
                </a:lnTo>
                <a:lnTo>
                  <a:pt x="438751" y="2144050"/>
                </a:lnTo>
                <a:lnTo>
                  <a:pt x="438978" y="2149324"/>
                </a:lnTo>
                <a:cubicBezTo>
                  <a:pt x="439933" y="2148195"/>
                  <a:pt x="440856" y="2147257"/>
                  <a:pt x="441746" y="2146508"/>
                </a:cubicBezTo>
                <a:cubicBezTo>
                  <a:pt x="442636" y="2145759"/>
                  <a:pt x="443509" y="2145157"/>
                  <a:pt x="444366" y="2144701"/>
                </a:cubicBezTo>
                <a:cubicBezTo>
                  <a:pt x="445224" y="2144245"/>
                  <a:pt x="446097" y="2143925"/>
                  <a:pt x="446987" y="2143740"/>
                </a:cubicBezTo>
                <a:cubicBezTo>
                  <a:pt x="447877" y="2143556"/>
                  <a:pt x="448800" y="2143464"/>
                  <a:pt x="449754" y="2143464"/>
                </a:cubicBezTo>
                <a:close/>
                <a:moveTo>
                  <a:pt x="375573" y="2143464"/>
                </a:moveTo>
                <a:cubicBezTo>
                  <a:pt x="378959" y="2143464"/>
                  <a:pt x="381525" y="2144560"/>
                  <a:pt x="383272" y="2146752"/>
                </a:cubicBezTo>
                <a:cubicBezTo>
                  <a:pt x="385020" y="2148944"/>
                  <a:pt x="385828" y="2152200"/>
                  <a:pt x="385698" y="2156519"/>
                </a:cubicBezTo>
                <a:lnTo>
                  <a:pt x="379968" y="2156519"/>
                </a:lnTo>
                <a:cubicBezTo>
                  <a:pt x="380033" y="2153654"/>
                  <a:pt x="379615" y="2151576"/>
                  <a:pt x="378715" y="2150284"/>
                </a:cubicBezTo>
                <a:cubicBezTo>
                  <a:pt x="377814" y="2148993"/>
                  <a:pt x="376495" y="2148347"/>
                  <a:pt x="374759" y="2148347"/>
                </a:cubicBezTo>
                <a:cubicBezTo>
                  <a:pt x="373999" y="2148347"/>
                  <a:pt x="373234" y="2148483"/>
                  <a:pt x="372464" y="2148754"/>
                </a:cubicBezTo>
                <a:cubicBezTo>
                  <a:pt x="371693" y="2149025"/>
                  <a:pt x="370901" y="2149459"/>
                  <a:pt x="370087" y="2150056"/>
                </a:cubicBezTo>
                <a:cubicBezTo>
                  <a:pt x="369273" y="2150653"/>
                  <a:pt x="368411" y="2151418"/>
                  <a:pt x="367499" y="2152352"/>
                </a:cubicBezTo>
                <a:cubicBezTo>
                  <a:pt x="366587" y="2153285"/>
                  <a:pt x="365611" y="2154413"/>
                  <a:pt x="364569" y="2155737"/>
                </a:cubicBezTo>
                <a:lnTo>
                  <a:pt x="364569" y="2176736"/>
                </a:lnTo>
                <a:lnTo>
                  <a:pt x="358839" y="2176736"/>
                </a:lnTo>
                <a:lnTo>
                  <a:pt x="358839" y="2144050"/>
                </a:lnTo>
                <a:lnTo>
                  <a:pt x="364016" y="2144050"/>
                </a:lnTo>
                <a:lnTo>
                  <a:pt x="364178" y="2150073"/>
                </a:lnTo>
                <a:cubicBezTo>
                  <a:pt x="366110" y="2147750"/>
                  <a:pt x="368015" y="2146068"/>
                  <a:pt x="369892" y="2145026"/>
                </a:cubicBezTo>
                <a:cubicBezTo>
                  <a:pt x="371769" y="2143985"/>
                  <a:pt x="373663" y="2143464"/>
                  <a:pt x="375573" y="2143464"/>
                </a:cubicBezTo>
                <a:close/>
                <a:moveTo>
                  <a:pt x="342375" y="2143464"/>
                </a:moveTo>
                <a:cubicBezTo>
                  <a:pt x="344654" y="2143464"/>
                  <a:pt x="346672" y="2143822"/>
                  <a:pt x="348431" y="2144538"/>
                </a:cubicBezTo>
                <a:cubicBezTo>
                  <a:pt x="350189" y="2145254"/>
                  <a:pt x="351670" y="2146269"/>
                  <a:pt x="352874" y="2147582"/>
                </a:cubicBezTo>
                <a:cubicBezTo>
                  <a:pt x="354079" y="2148895"/>
                  <a:pt x="354990" y="2150490"/>
                  <a:pt x="355609" y="2152368"/>
                </a:cubicBezTo>
                <a:cubicBezTo>
                  <a:pt x="356228" y="2154245"/>
                  <a:pt x="356537" y="2156345"/>
                  <a:pt x="356537" y="2158667"/>
                </a:cubicBezTo>
                <a:cubicBezTo>
                  <a:pt x="356537" y="2159470"/>
                  <a:pt x="356526" y="2160143"/>
                  <a:pt x="356504" y="2160686"/>
                </a:cubicBezTo>
                <a:cubicBezTo>
                  <a:pt x="356483" y="2161229"/>
                  <a:pt x="356450" y="2161739"/>
                  <a:pt x="356407" y="2162216"/>
                </a:cubicBezTo>
                <a:lnTo>
                  <a:pt x="333455" y="2162216"/>
                </a:lnTo>
                <a:cubicBezTo>
                  <a:pt x="333455" y="2165558"/>
                  <a:pt x="334388" y="2168125"/>
                  <a:pt x="336255" y="2169916"/>
                </a:cubicBezTo>
                <a:cubicBezTo>
                  <a:pt x="338121" y="2171706"/>
                  <a:pt x="340812" y="2172602"/>
                  <a:pt x="344328" y="2172602"/>
                </a:cubicBezTo>
                <a:cubicBezTo>
                  <a:pt x="345283" y="2172602"/>
                  <a:pt x="346238" y="2172563"/>
                  <a:pt x="347193" y="2172488"/>
                </a:cubicBezTo>
                <a:cubicBezTo>
                  <a:pt x="348148" y="2172412"/>
                  <a:pt x="349071" y="2172309"/>
                  <a:pt x="349961" y="2172178"/>
                </a:cubicBezTo>
                <a:cubicBezTo>
                  <a:pt x="350851" y="2172048"/>
                  <a:pt x="351702" y="2171902"/>
                  <a:pt x="352516" y="2171739"/>
                </a:cubicBezTo>
                <a:cubicBezTo>
                  <a:pt x="353330" y="2171576"/>
                  <a:pt x="354084" y="2171397"/>
                  <a:pt x="354779" y="2171202"/>
                </a:cubicBezTo>
                <a:lnTo>
                  <a:pt x="354779" y="2175857"/>
                </a:lnTo>
                <a:cubicBezTo>
                  <a:pt x="353238" y="2176291"/>
                  <a:pt x="351496" y="2176644"/>
                  <a:pt x="349554" y="2176915"/>
                </a:cubicBezTo>
                <a:cubicBezTo>
                  <a:pt x="347611" y="2177186"/>
                  <a:pt x="345598" y="2177322"/>
                  <a:pt x="343514" y="2177322"/>
                </a:cubicBezTo>
                <a:cubicBezTo>
                  <a:pt x="340715" y="2177322"/>
                  <a:pt x="338305" y="2176942"/>
                  <a:pt x="336287" y="2176183"/>
                </a:cubicBezTo>
                <a:cubicBezTo>
                  <a:pt x="334269" y="2175423"/>
                  <a:pt x="332614" y="2174321"/>
                  <a:pt x="331322" y="2172878"/>
                </a:cubicBezTo>
                <a:cubicBezTo>
                  <a:pt x="330031" y="2171435"/>
                  <a:pt x="329076" y="2169666"/>
                  <a:pt x="328457" y="2167572"/>
                </a:cubicBezTo>
                <a:cubicBezTo>
                  <a:pt x="327839" y="2165477"/>
                  <a:pt x="327529" y="2163106"/>
                  <a:pt x="327529" y="2160458"/>
                </a:cubicBezTo>
                <a:cubicBezTo>
                  <a:pt x="327529" y="2158157"/>
                  <a:pt x="327860" y="2155982"/>
                  <a:pt x="328522" y="2153931"/>
                </a:cubicBezTo>
                <a:cubicBezTo>
                  <a:pt x="329184" y="2151880"/>
                  <a:pt x="330150" y="2150078"/>
                  <a:pt x="331420" y="2148526"/>
                </a:cubicBezTo>
                <a:cubicBezTo>
                  <a:pt x="332690" y="2146974"/>
                  <a:pt x="334247" y="2145743"/>
                  <a:pt x="336092" y="2144831"/>
                </a:cubicBezTo>
                <a:cubicBezTo>
                  <a:pt x="337937" y="2143920"/>
                  <a:pt x="340031" y="2143464"/>
                  <a:pt x="342375" y="2143464"/>
                </a:cubicBezTo>
                <a:close/>
                <a:moveTo>
                  <a:pt x="266175" y="2143464"/>
                </a:moveTo>
                <a:cubicBezTo>
                  <a:pt x="268519" y="2143464"/>
                  <a:pt x="270619" y="2143827"/>
                  <a:pt x="272475" y="2144554"/>
                </a:cubicBezTo>
                <a:cubicBezTo>
                  <a:pt x="274330" y="2145281"/>
                  <a:pt x="275904" y="2146345"/>
                  <a:pt x="277195" y="2147745"/>
                </a:cubicBezTo>
                <a:cubicBezTo>
                  <a:pt x="278487" y="2149145"/>
                  <a:pt x="279474" y="2150887"/>
                  <a:pt x="280158" y="2152970"/>
                </a:cubicBezTo>
                <a:cubicBezTo>
                  <a:pt x="280841" y="2155054"/>
                  <a:pt x="281183" y="2157441"/>
                  <a:pt x="281183" y="2160133"/>
                </a:cubicBezTo>
                <a:cubicBezTo>
                  <a:pt x="281183" y="2162672"/>
                  <a:pt x="280825" y="2165000"/>
                  <a:pt x="280109" y="2167116"/>
                </a:cubicBezTo>
                <a:cubicBezTo>
                  <a:pt x="279393" y="2169232"/>
                  <a:pt x="278362" y="2171044"/>
                  <a:pt x="277016" y="2172553"/>
                </a:cubicBezTo>
                <a:cubicBezTo>
                  <a:pt x="275670" y="2174061"/>
                  <a:pt x="274032" y="2175233"/>
                  <a:pt x="272100" y="2176069"/>
                </a:cubicBezTo>
                <a:cubicBezTo>
                  <a:pt x="270168" y="2176904"/>
                  <a:pt x="267976" y="2177322"/>
                  <a:pt x="265524" y="2177322"/>
                </a:cubicBezTo>
                <a:cubicBezTo>
                  <a:pt x="263180" y="2177322"/>
                  <a:pt x="261080" y="2176959"/>
                  <a:pt x="259224" y="2176232"/>
                </a:cubicBezTo>
                <a:cubicBezTo>
                  <a:pt x="257368" y="2175504"/>
                  <a:pt x="255795" y="2174435"/>
                  <a:pt x="254504" y="2173025"/>
                </a:cubicBezTo>
                <a:cubicBezTo>
                  <a:pt x="253212" y="2171614"/>
                  <a:pt x="252225" y="2169867"/>
                  <a:pt x="251541" y="2167783"/>
                </a:cubicBezTo>
                <a:cubicBezTo>
                  <a:pt x="250857" y="2165700"/>
                  <a:pt x="250515" y="2163301"/>
                  <a:pt x="250515" y="2160588"/>
                </a:cubicBezTo>
                <a:cubicBezTo>
                  <a:pt x="250515" y="2158049"/>
                  <a:pt x="250874" y="2155732"/>
                  <a:pt x="251590" y="2153638"/>
                </a:cubicBezTo>
                <a:cubicBezTo>
                  <a:pt x="252306" y="2151543"/>
                  <a:pt x="253337" y="2149742"/>
                  <a:pt x="254683" y="2148233"/>
                </a:cubicBezTo>
                <a:cubicBezTo>
                  <a:pt x="256028" y="2146725"/>
                  <a:pt x="257667" y="2145553"/>
                  <a:pt x="259599" y="2144717"/>
                </a:cubicBezTo>
                <a:cubicBezTo>
                  <a:pt x="261530" y="2143881"/>
                  <a:pt x="263722" y="2143464"/>
                  <a:pt x="266175" y="2143464"/>
                </a:cubicBezTo>
                <a:close/>
                <a:moveTo>
                  <a:pt x="166023" y="2143464"/>
                </a:moveTo>
                <a:cubicBezTo>
                  <a:pt x="169409" y="2143464"/>
                  <a:pt x="171975" y="2144560"/>
                  <a:pt x="173722" y="2146752"/>
                </a:cubicBezTo>
                <a:cubicBezTo>
                  <a:pt x="175470" y="2148944"/>
                  <a:pt x="176278" y="2152200"/>
                  <a:pt x="176148" y="2156519"/>
                </a:cubicBezTo>
                <a:lnTo>
                  <a:pt x="170418" y="2156519"/>
                </a:lnTo>
                <a:cubicBezTo>
                  <a:pt x="170483" y="2153654"/>
                  <a:pt x="170065" y="2151576"/>
                  <a:pt x="169165" y="2150284"/>
                </a:cubicBezTo>
                <a:cubicBezTo>
                  <a:pt x="168264" y="2148993"/>
                  <a:pt x="166945" y="2148347"/>
                  <a:pt x="165209" y="2148347"/>
                </a:cubicBezTo>
                <a:cubicBezTo>
                  <a:pt x="164449" y="2148347"/>
                  <a:pt x="163684" y="2148483"/>
                  <a:pt x="162914" y="2148754"/>
                </a:cubicBezTo>
                <a:cubicBezTo>
                  <a:pt x="162143" y="2149025"/>
                  <a:pt x="161351" y="2149459"/>
                  <a:pt x="160537" y="2150056"/>
                </a:cubicBezTo>
                <a:cubicBezTo>
                  <a:pt x="159723" y="2150653"/>
                  <a:pt x="158861" y="2151418"/>
                  <a:pt x="157949" y="2152352"/>
                </a:cubicBezTo>
                <a:cubicBezTo>
                  <a:pt x="157038" y="2153285"/>
                  <a:pt x="156061" y="2154413"/>
                  <a:pt x="155019" y="2155737"/>
                </a:cubicBezTo>
                <a:lnTo>
                  <a:pt x="155019" y="2176736"/>
                </a:lnTo>
                <a:lnTo>
                  <a:pt x="149289" y="2176736"/>
                </a:lnTo>
                <a:lnTo>
                  <a:pt x="149289" y="2144050"/>
                </a:lnTo>
                <a:lnTo>
                  <a:pt x="154465" y="2144050"/>
                </a:lnTo>
                <a:lnTo>
                  <a:pt x="154628" y="2150073"/>
                </a:lnTo>
                <a:cubicBezTo>
                  <a:pt x="156560" y="2147750"/>
                  <a:pt x="158465" y="2146068"/>
                  <a:pt x="160342" y="2145026"/>
                </a:cubicBezTo>
                <a:cubicBezTo>
                  <a:pt x="162219" y="2143985"/>
                  <a:pt x="164113" y="2143464"/>
                  <a:pt x="166023" y="2143464"/>
                </a:cubicBezTo>
                <a:close/>
                <a:moveTo>
                  <a:pt x="132825" y="2143464"/>
                </a:moveTo>
                <a:cubicBezTo>
                  <a:pt x="135104" y="2143464"/>
                  <a:pt x="137122" y="2143822"/>
                  <a:pt x="138880" y="2144538"/>
                </a:cubicBezTo>
                <a:cubicBezTo>
                  <a:pt x="140638" y="2145254"/>
                  <a:pt x="142120" y="2146269"/>
                  <a:pt x="143324" y="2147582"/>
                </a:cubicBezTo>
                <a:cubicBezTo>
                  <a:pt x="144529" y="2148895"/>
                  <a:pt x="145440" y="2150490"/>
                  <a:pt x="146059" y="2152368"/>
                </a:cubicBezTo>
                <a:cubicBezTo>
                  <a:pt x="146678" y="2154245"/>
                  <a:pt x="146987" y="2156345"/>
                  <a:pt x="146987" y="2158667"/>
                </a:cubicBezTo>
                <a:cubicBezTo>
                  <a:pt x="146987" y="2159470"/>
                  <a:pt x="146976" y="2160143"/>
                  <a:pt x="146954" y="2160686"/>
                </a:cubicBezTo>
                <a:cubicBezTo>
                  <a:pt x="146933" y="2161229"/>
                  <a:pt x="146900" y="2161739"/>
                  <a:pt x="146857" y="2162216"/>
                </a:cubicBezTo>
                <a:lnTo>
                  <a:pt x="123905" y="2162216"/>
                </a:lnTo>
                <a:cubicBezTo>
                  <a:pt x="123905" y="2165558"/>
                  <a:pt x="124838" y="2168125"/>
                  <a:pt x="126704" y="2169916"/>
                </a:cubicBezTo>
                <a:cubicBezTo>
                  <a:pt x="128571" y="2171706"/>
                  <a:pt x="131262" y="2172602"/>
                  <a:pt x="134778" y="2172602"/>
                </a:cubicBezTo>
                <a:cubicBezTo>
                  <a:pt x="135733" y="2172602"/>
                  <a:pt x="136688" y="2172563"/>
                  <a:pt x="137643" y="2172488"/>
                </a:cubicBezTo>
                <a:cubicBezTo>
                  <a:pt x="138598" y="2172412"/>
                  <a:pt x="139521" y="2172309"/>
                  <a:pt x="140410" y="2172178"/>
                </a:cubicBezTo>
                <a:cubicBezTo>
                  <a:pt x="141300" y="2172048"/>
                  <a:pt x="142152" y="2171902"/>
                  <a:pt x="142966" y="2171739"/>
                </a:cubicBezTo>
                <a:cubicBezTo>
                  <a:pt x="143780" y="2171576"/>
                  <a:pt x="144534" y="2171397"/>
                  <a:pt x="145229" y="2171202"/>
                </a:cubicBezTo>
                <a:lnTo>
                  <a:pt x="145229" y="2175857"/>
                </a:lnTo>
                <a:cubicBezTo>
                  <a:pt x="143688" y="2176291"/>
                  <a:pt x="141946" y="2176644"/>
                  <a:pt x="140004" y="2176915"/>
                </a:cubicBezTo>
                <a:cubicBezTo>
                  <a:pt x="138061" y="2177186"/>
                  <a:pt x="136048" y="2177322"/>
                  <a:pt x="133964" y="2177322"/>
                </a:cubicBezTo>
                <a:cubicBezTo>
                  <a:pt x="131165" y="2177322"/>
                  <a:pt x="128755" y="2176942"/>
                  <a:pt x="126737" y="2176183"/>
                </a:cubicBezTo>
                <a:cubicBezTo>
                  <a:pt x="124718" y="2175423"/>
                  <a:pt x="123064" y="2174321"/>
                  <a:pt x="121772" y="2172878"/>
                </a:cubicBezTo>
                <a:cubicBezTo>
                  <a:pt x="120481" y="2171435"/>
                  <a:pt x="119526" y="2169666"/>
                  <a:pt x="118907" y="2167572"/>
                </a:cubicBezTo>
                <a:cubicBezTo>
                  <a:pt x="118289" y="2165477"/>
                  <a:pt x="117979" y="2163106"/>
                  <a:pt x="117979" y="2160458"/>
                </a:cubicBezTo>
                <a:cubicBezTo>
                  <a:pt x="117979" y="2158157"/>
                  <a:pt x="118310" y="2155982"/>
                  <a:pt x="118972" y="2153931"/>
                </a:cubicBezTo>
                <a:cubicBezTo>
                  <a:pt x="119634" y="2151880"/>
                  <a:pt x="120600" y="2150078"/>
                  <a:pt x="121870" y="2148526"/>
                </a:cubicBezTo>
                <a:cubicBezTo>
                  <a:pt x="123140" y="2146974"/>
                  <a:pt x="124697" y="2145743"/>
                  <a:pt x="126542" y="2144831"/>
                </a:cubicBezTo>
                <a:cubicBezTo>
                  <a:pt x="128386" y="2143920"/>
                  <a:pt x="130481" y="2143464"/>
                  <a:pt x="132825" y="2143464"/>
                </a:cubicBezTo>
                <a:close/>
                <a:moveTo>
                  <a:pt x="59229" y="2143464"/>
                </a:moveTo>
                <a:cubicBezTo>
                  <a:pt x="62594" y="2143464"/>
                  <a:pt x="65138" y="2144457"/>
                  <a:pt x="66864" y="2146443"/>
                </a:cubicBezTo>
                <a:cubicBezTo>
                  <a:pt x="68589" y="2148429"/>
                  <a:pt x="69452" y="2151418"/>
                  <a:pt x="69452" y="2155412"/>
                </a:cubicBezTo>
                <a:lnTo>
                  <a:pt x="69452" y="2176736"/>
                </a:lnTo>
                <a:lnTo>
                  <a:pt x="63787" y="2176736"/>
                </a:lnTo>
                <a:lnTo>
                  <a:pt x="63787" y="2155868"/>
                </a:lnTo>
                <a:cubicBezTo>
                  <a:pt x="63787" y="2153306"/>
                  <a:pt x="63310" y="2151413"/>
                  <a:pt x="62355" y="2150187"/>
                </a:cubicBezTo>
                <a:cubicBezTo>
                  <a:pt x="61400" y="2148960"/>
                  <a:pt x="59978" y="2148347"/>
                  <a:pt x="58090" y="2148347"/>
                </a:cubicBezTo>
                <a:cubicBezTo>
                  <a:pt x="57395" y="2148347"/>
                  <a:pt x="56717" y="2148450"/>
                  <a:pt x="56055" y="2148656"/>
                </a:cubicBezTo>
                <a:cubicBezTo>
                  <a:pt x="55393" y="2148863"/>
                  <a:pt x="54704" y="2149221"/>
                  <a:pt x="53988" y="2149731"/>
                </a:cubicBezTo>
                <a:cubicBezTo>
                  <a:pt x="53272" y="2150241"/>
                  <a:pt x="52496" y="2150930"/>
                  <a:pt x="51660" y="2151798"/>
                </a:cubicBezTo>
                <a:cubicBezTo>
                  <a:pt x="50825" y="2152666"/>
                  <a:pt x="49886" y="2153752"/>
                  <a:pt x="48844" y="2155054"/>
                </a:cubicBezTo>
                <a:lnTo>
                  <a:pt x="48844" y="2176736"/>
                </a:lnTo>
                <a:lnTo>
                  <a:pt x="43179" y="2176736"/>
                </a:lnTo>
                <a:lnTo>
                  <a:pt x="43179" y="2144050"/>
                </a:lnTo>
                <a:lnTo>
                  <a:pt x="48225" y="2144050"/>
                </a:lnTo>
                <a:lnTo>
                  <a:pt x="48453" y="2149324"/>
                </a:lnTo>
                <a:cubicBezTo>
                  <a:pt x="49408" y="2148195"/>
                  <a:pt x="50331" y="2147257"/>
                  <a:pt x="51221" y="2146508"/>
                </a:cubicBezTo>
                <a:cubicBezTo>
                  <a:pt x="52110" y="2145759"/>
                  <a:pt x="52984" y="2145157"/>
                  <a:pt x="53841" y="2144701"/>
                </a:cubicBezTo>
                <a:cubicBezTo>
                  <a:pt x="54699" y="2144245"/>
                  <a:pt x="55572" y="2143925"/>
                  <a:pt x="56462" y="2143740"/>
                </a:cubicBezTo>
                <a:cubicBezTo>
                  <a:pt x="57352" y="2143556"/>
                  <a:pt x="58274" y="2143464"/>
                  <a:pt x="59229" y="2143464"/>
                </a:cubicBezTo>
                <a:close/>
                <a:moveTo>
                  <a:pt x="647389" y="2139069"/>
                </a:moveTo>
                <a:lnTo>
                  <a:pt x="647389" y="2171723"/>
                </a:lnTo>
                <a:lnTo>
                  <a:pt x="651719" y="2171723"/>
                </a:lnTo>
                <a:cubicBezTo>
                  <a:pt x="661399" y="2171723"/>
                  <a:pt x="666239" y="2166286"/>
                  <a:pt x="666239" y="2155412"/>
                </a:cubicBezTo>
                <a:cubicBezTo>
                  <a:pt x="666239" y="2152395"/>
                  <a:pt x="665957" y="2149845"/>
                  <a:pt x="665392" y="2147761"/>
                </a:cubicBezTo>
                <a:cubicBezTo>
                  <a:pt x="664828" y="2145678"/>
                  <a:pt x="663971" y="2143995"/>
                  <a:pt x="662821" y="2142715"/>
                </a:cubicBezTo>
                <a:cubicBezTo>
                  <a:pt x="661670" y="2141434"/>
                  <a:pt x="660227" y="2140507"/>
                  <a:pt x="658491" y="2139931"/>
                </a:cubicBezTo>
                <a:cubicBezTo>
                  <a:pt x="656754" y="2139356"/>
                  <a:pt x="654714" y="2139069"/>
                  <a:pt x="652370" y="2139069"/>
                </a:cubicBezTo>
                <a:close/>
                <a:moveTo>
                  <a:pt x="641594" y="2134185"/>
                </a:moveTo>
                <a:lnTo>
                  <a:pt x="652565" y="2134185"/>
                </a:lnTo>
                <a:cubicBezTo>
                  <a:pt x="659207" y="2134185"/>
                  <a:pt x="664161" y="2135894"/>
                  <a:pt x="667427" y="2139313"/>
                </a:cubicBezTo>
                <a:cubicBezTo>
                  <a:pt x="670694" y="2142731"/>
                  <a:pt x="672327" y="2147957"/>
                  <a:pt x="672327" y="2154989"/>
                </a:cubicBezTo>
                <a:cubicBezTo>
                  <a:pt x="672327" y="2157029"/>
                  <a:pt x="672170" y="2158982"/>
                  <a:pt x="671855" y="2160849"/>
                </a:cubicBezTo>
                <a:cubicBezTo>
                  <a:pt x="671540" y="2162715"/>
                  <a:pt x="671036" y="2164452"/>
                  <a:pt x="670341" y="2166058"/>
                </a:cubicBezTo>
                <a:cubicBezTo>
                  <a:pt x="669647" y="2167664"/>
                  <a:pt x="668746" y="2169123"/>
                  <a:pt x="667639" y="2170437"/>
                </a:cubicBezTo>
                <a:cubicBezTo>
                  <a:pt x="666532" y="2171750"/>
                  <a:pt x="665175" y="2172873"/>
                  <a:pt x="663569" y="2173806"/>
                </a:cubicBezTo>
                <a:cubicBezTo>
                  <a:pt x="661963" y="2174739"/>
                  <a:pt x="660097" y="2175461"/>
                  <a:pt x="657970" y="2175971"/>
                </a:cubicBezTo>
                <a:cubicBezTo>
                  <a:pt x="655843" y="2176481"/>
                  <a:pt x="653423" y="2176736"/>
                  <a:pt x="650710" y="2176736"/>
                </a:cubicBezTo>
                <a:lnTo>
                  <a:pt x="641594" y="2176736"/>
                </a:lnTo>
                <a:close/>
                <a:moveTo>
                  <a:pt x="6414" y="2134185"/>
                </a:moveTo>
                <a:lnTo>
                  <a:pt x="30603" y="2134185"/>
                </a:lnTo>
                <a:lnTo>
                  <a:pt x="30603" y="2139069"/>
                </a:lnTo>
                <a:lnTo>
                  <a:pt x="12209" y="2139069"/>
                </a:lnTo>
                <a:lnTo>
                  <a:pt x="12209" y="2152254"/>
                </a:lnTo>
                <a:lnTo>
                  <a:pt x="29887" y="2152254"/>
                </a:lnTo>
                <a:lnTo>
                  <a:pt x="29887" y="2157137"/>
                </a:lnTo>
                <a:lnTo>
                  <a:pt x="12209" y="2157137"/>
                </a:lnTo>
                <a:lnTo>
                  <a:pt x="12209" y="2171788"/>
                </a:lnTo>
                <a:lnTo>
                  <a:pt x="30603" y="2171788"/>
                </a:lnTo>
                <a:lnTo>
                  <a:pt x="30603" y="2176736"/>
                </a:lnTo>
                <a:lnTo>
                  <a:pt x="6414" y="2176736"/>
                </a:lnTo>
                <a:close/>
                <a:moveTo>
                  <a:pt x="302484" y="2133599"/>
                </a:moveTo>
                <a:lnTo>
                  <a:pt x="302484" y="2144050"/>
                </a:lnTo>
                <a:lnTo>
                  <a:pt x="317167" y="2144050"/>
                </a:lnTo>
                <a:lnTo>
                  <a:pt x="317167" y="2148803"/>
                </a:lnTo>
                <a:lnTo>
                  <a:pt x="302484" y="2148803"/>
                </a:lnTo>
                <a:lnTo>
                  <a:pt x="302484" y="2165407"/>
                </a:lnTo>
                <a:cubicBezTo>
                  <a:pt x="302484" y="2167751"/>
                  <a:pt x="303108" y="2169503"/>
                  <a:pt x="304356" y="2170664"/>
                </a:cubicBezTo>
                <a:cubicBezTo>
                  <a:pt x="305604" y="2171826"/>
                  <a:pt x="307444" y="2172406"/>
                  <a:pt x="309875" y="2172406"/>
                </a:cubicBezTo>
                <a:cubicBezTo>
                  <a:pt x="310916" y="2172406"/>
                  <a:pt x="312056" y="2172325"/>
                  <a:pt x="313293" y="2172162"/>
                </a:cubicBezTo>
                <a:cubicBezTo>
                  <a:pt x="314530" y="2171999"/>
                  <a:pt x="315821" y="2171744"/>
                  <a:pt x="317167" y="2171397"/>
                </a:cubicBezTo>
                <a:lnTo>
                  <a:pt x="317167" y="2176280"/>
                </a:lnTo>
                <a:cubicBezTo>
                  <a:pt x="315887" y="2176606"/>
                  <a:pt x="314563" y="2176839"/>
                  <a:pt x="313195" y="2176980"/>
                </a:cubicBezTo>
                <a:cubicBezTo>
                  <a:pt x="311828" y="2177121"/>
                  <a:pt x="310439" y="2177192"/>
                  <a:pt x="309028" y="2177192"/>
                </a:cubicBezTo>
                <a:cubicBezTo>
                  <a:pt x="304926" y="2177192"/>
                  <a:pt x="301866" y="2176264"/>
                  <a:pt x="299847" y="2174408"/>
                </a:cubicBezTo>
                <a:cubicBezTo>
                  <a:pt x="297829" y="2172553"/>
                  <a:pt x="296820" y="2169704"/>
                  <a:pt x="296820" y="2165862"/>
                </a:cubicBezTo>
                <a:lnTo>
                  <a:pt x="296820" y="2148803"/>
                </a:lnTo>
                <a:lnTo>
                  <a:pt x="287671" y="2148803"/>
                </a:lnTo>
                <a:lnTo>
                  <a:pt x="287671" y="2144050"/>
                </a:lnTo>
                <a:lnTo>
                  <a:pt x="296820" y="2144050"/>
                </a:lnTo>
                <a:lnTo>
                  <a:pt x="296820" y="2135064"/>
                </a:lnTo>
                <a:close/>
                <a:moveTo>
                  <a:pt x="92934" y="2133599"/>
                </a:moveTo>
                <a:lnTo>
                  <a:pt x="92934" y="2144050"/>
                </a:lnTo>
                <a:lnTo>
                  <a:pt x="107617" y="2144050"/>
                </a:lnTo>
                <a:lnTo>
                  <a:pt x="107617" y="2148803"/>
                </a:lnTo>
                <a:lnTo>
                  <a:pt x="92934" y="2148803"/>
                </a:lnTo>
                <a:lnTo>
                  <a:pt x="92934" y="2165407"/>
                </a:lnTo>
                <a:cubicBezTo>
                  <a:pt x="92934" y="2167751"/>
                  <a:pt x="93558" y="2169503"/>
                  <a:pt x="94806" y="2170664"/>
                </a:cubicBezTo>
                <a:cubicBezTo>
                  <a:pt x="96054" y="2171826"/>
                  <a:pt x="97894" y="2172406"/>
                  <a:pt x="100325" y="2172406"/>
                </a:cubicBezTo>
                <a:cubicBezTo>
                  <a:pt x="101366" y="2172406"/>
                  <a:pt x="102506" y="2172325"/>
                  <a:pt x="103743" y="2172162"/>
                </a:cubicBezTo>
                <a:cubicBezTo>
                  <a:pt x="104980" y="2171999"/>
                  <a:pt x="106272" y="2171744"/>
                  <a:pt x="107617" y="2171397"/>
                </a:cubicBezTo>
                <a:lnTo>
                  <a:pt x="107617" y="2176280"/>
                </a:lnTo>
                <a:cubicBezTo>
                  <a:pt x="106337" y="2176606"/>
                  <a:pt x="105013" y="2176839"/>
                  <a:pt x="103645" y="2176980"/>
                </a:cubicBezTo>
                <a:cubicBezTo>
                  <a:pt x="102278" y="2177121"/>
                  <a:pt x="100889" y="2177192"/>
                  <a:pt x="99478" y="2177192"/>
                </a:cubicBezTo>
                <a:cubicBezTo>
                  <a:pt x="95376" y="2177192"/>
                  <a:pt x="92316" y="2176264"/>
                  <a:pt x="90297" y="2174408"/>
                </a:cubicBezTo>
                <a:cubicBezTo>
                  <a:pt x="88279" y="2172553"/>
                  <a:pt x="87270" y="2169704"/>
                  <a:pt x="87270" y="2165862"/>
                </a:cubicBezTo>
                <a:lnTo>
                  <a:pt x="87270" y="2148803"/>
                </a:lnTo>
                <a:lnTo>
                  <a:pt x="78121" y="2148803"/>
                </a:lnTo>
                <a:lnTo>
                  <a:pt x="78121" y="2144050"/>
                </a:lnTo>
                <a:lnTo>
                  <a:pt x="87270" y="2144050"/>
                </a:lnTo>
                <a:lnTo>
                  <a:pt x="87270" y="2135064"/>
                </a:lnTo>
                <a:close/>
                <a:moveTo>
                  <a:pt x="796985" y="2130734"/>
                </a:moveTo>
                <a:lnTo>
                  <a:pt x="802682" y="2130734"/>
                </a:lnTo>
                <a:lnTo>
                  <a:pt x="802682" y="2176736"/>
                </a:lnTo>
                <a:lnTo>
                  <a:pt x="797603" y="2176736"/>
                </a:lnTo>
                <a:lnTo>
                  <a:pt x="797408" y="2170550"/>
                </a:lnTo>
                <a:cubicBezTo>
                  <a:pt x="795823" y="2172851"/>
                  <a:pt x="794109" y="2174555"/>
                  <a:pt x="792264" y="2175662"/>
                </a:cubicBezTo>
                <a:cubicBezTo>
                  <a:pt x="790419" y="2176769"/>
                  <a:pt x="788422" y="2177322"/>
                  <a:pt x="786273" y="2177322"/>
                </a:cubicBezTo>
                <a:cubicBezTo>
                  <a:pt x="784407" y="2177322"/>
                  <a:pt x="782763" y="2176931"/>
                  <a:pt x="781341" y="2176150"/>
                </a:cubicBezTo>
                <a:cubicBezTo>
                  <a:pt x="779919" y="2175369"/>
                  <a:pt x="778737" y="2174267"/>
                  <a:pt x="777793" y="2172846"/>
                </a:cubicBezTo>
                <a:cubicBezTo>
                  <a:pt x="776848" y="2171424"/>
                  <a:pt x="776138" y="2169715"/>
                  <a:pt x="775660" y="2167718"/>
                </a:cubicBezTo>
                <a:cubicBezTo>
                  <a:pt x="775183" y="2165721"/>
                  <a:pt x="774944" y="2163507"/>
                  <a:pt x="774944" y="2161077"/>
                </a:cubicBezTo>
                <a:cubicBezTo>
                  <a:pt x="774944" y="2158298"/>
                  <a:pt x="775324" y="2155830"/>
                  <a:pt x="776083" y="2153670"/>
                </a:cubicBezTo>
                <a:cubicBezTo>
                  <a:pt x="776843" y="2151511"/>
                  <a:pt x="777923" y="2149687"/>
                  <a:pt x="779323" y="2148201"/>
                </a:cubicBezTo>
                <a:cubicBezTo>
                  <a:pt x="780723" y="2146714"/>
                  <a:pt x="782405" y="2145585"/>
                  <a:pt x="784369" y="2144815"/>
                </a:cubicBezTo>
                <a:cubicBezTo>
                  <a:pt x="786333" y="2144044"/>
                  <a:pt x="788520" y="2143659"/>
                  <a:pt x="790929" y="2143659"/>
                </a:cubicBezTo>
                <a:cubicBezTo>
                  <a:pt x="791971" y="2143659"/>
                  <a:pt x="792996" y="2143724"/>
                  <a:pt x="794006" y="2143854"/>
                </a:cubicBezTo>
                <a:cubicBezTo>
                  <a:pt x="795015" y="2143985"/>
                  <a:pt x="796008" y="2144191"/>
                  <a:pt x="796985" y="2144473"/>
                </a:cubicBezTo>
                <a:close/>
                <a:moveTo>
                  <a:pt x="761150" y="2130344"/>
                </a:moveTo>
                <a:cubicBezTo>
                  <a:pt x="761779" y="2130344"/>
                  <a:pt x="762365" y="2130458"/>
                  <a:pt x="762907" y="2130685"/>
                </a:cubicBezTo>
                <a:cubicBezTo>
                  <a:pt x="763450" y="2130913"/>
                  <a:pt x="763922" y="2131233"/>
                  <a:pt x="764324" y="2131646"/>
                </a:cubicBezTo>
                <a:cubicBezTo>
                  <a:pt x="764725" y="2132058"/>
                  <a:pt x="765040" y="2132530"/>
                  <a:pt x="765268" y="2133062"/>
                </a:cubicBezTo>
                <a:cubicBezTo>
                  <a:pt x="765496" y="2133594"/>
                  <a:pt x="765610" y="2134174"/>
                  <a:pt x="765610" y="2134804"/>
                </a:cubicBezTo>
                <a:cubicBezTo>
                  <a:pt x="765610" y="2135411"/>
                  <a:pt x="765496" y="2135987"/>
                  <a:pt x="765268" y="2136529"/>
                </a:cubicBezTo>
                <a:cubicBezTo>
                  <a:pt x="765040" y="2137072"/>
                  <a:pt x="764725" y="2137549"/>
                  <a:pt x="764324" y="2137962"/>
                </a:cubicBezTo>
                <a:cubicBezTo>
                  <a:pt x="763922" y="2138374"/>
                  <a:pt x="763450" y="2138694"/>
                  <a:pt x="762907" y="2138922"/>
                </a:cubicBezTo>
                <a:cubicBezTo>
                  <a:pt x="762365" y="2139150"/>
                  <a:pt x="761779" y="2139264"/>
                  <a:pt x="761150" y="2139264"/>
                </a:cubicBezTo>
                <a:cubicBezTo>
                  <a:pt x="760520" y="2139264"/>
                  <a:pt x="759934" y="2139150"/>
                  <a:pt x="759391" y="2138922"/>
                </a:cubicBezTo>
                <a:cubicBezTo>
                  <a:pt x="758849" y="2138694"/>
                  <a:pt x="758377" y="2138374"/>
                  <a:pt x="757975" y="2137962"/>
                </a:cubicBezTo>
                <a:cubicBezTo>
                  <a:pt x="757574" y="2137549"/>
                  <a:pt x="757259" y="2137072"/>
                  <a:pt x="757031" y="2136529"/>
                </a:cubicBezTo>
                <a:cubicBezTo>
                  <a:pt x="756803" y="2135987"/>
                  <a:pt x="756689" y="2135411"/>
                  <a:pt x="756689" y="2134804"/>
                </a:cubicBezTo>
                <a:cubicBezTo>
                  <a:pt x="756689" y="2134174"/>
                  <a:pt x="756803" y="2133594"/>
                  <a:pt x="757031" y="2133062"/>
                </a:cubicBezTo>
                <a:cubicBezTo>
                  <a:pt x="757259" y="2132530"/>
                  <a:pt x="757574" y="2132058"/>
                  <a:pt x="757975" y="2131646"/>
                </a:cubicBezTo>
                <a:cubicBezTo>
                  <a:pt x="758377" y="2131233"/>
                  <a:pt x="758849" y="2130913"/>
                  <a:pt x="759391" y="2130685"/>
                </a:cubicBezTo>
                <a:cubicBezTo>
                  <a:pt x="759934" y="2130458"/>
                  <a:pt x="760520" y="2130344"/>
                  <a:pt x="761150" y="2130344"/>
                </a:cubicBezTo>
                <a:close/>
                <a:moveTo>
                  <a:pt x="1346034" y="2099657"/>
                </a:moveTo>
                <a:cubicBezTo>
                  <a:pt x="1345318" y="2100135"/>
                  <a:pt x="1344727" y="2100601"/>
                  <a:pt x="1344260" y="2101057"/>
                </a:cubicBezTo>
                <a:cubicBezTo>
                  <a:pt x="1343794" y="2101513"/>
                  <a:pt x="1343430" y="2101974"/>
                  <a:pt x="1343170" y="2102441"/>
                </a:cubicBezTo>
                <a:cubicBezTo>
                  <a:pt x="1342909" y="2102907"/>
                  <a:pt x="1342724" y="2103374"/>
                  <a:pt x="1342616" y="2103841"/>
                </a:cubicBezTo>
                <a:cubicBezTo>
                  <a:pt x="1342508" y="2104307"/>
                  <a:pt x="1342453" y="2104779"/>
                  <a:pt x="1342453" y="2105257"/>
                </a:cubicBezTo>
                <a:cubicBezTo>
                  <a:pt x="1342453" y="2106798"/>
                  <a:pt x="1343256" y="2107921"/>
                  <a:pt x="1344862" y="2108626"/>
                </a:cubicBezTo>
                <a:cubicBezTo>
                  <a:pt x="1346468" y="2109332"/>
                  <a:pt x="1348704" y="2109684"/>
                  <a:pt x="1351569" y="2109684"/>
                </a:cubicBezTo>
                <a:cubicBezTo>
                  <a:pt x="1353370" y="2109684"/>
                  <a:pt x="1354884" y="2109522"/>
                  <a:pt x="1356111" y="2109196"/>
                </a:cubicBezTo>
                <a:cubicBezTo>
                  <a:pt x="1357337" y="2108871"/>
                  <a:pt x="1358324" y="2108442"/>
                  <a:pt x="1359073" y="2107910"/>
                </a:cubicBezTo>
                <a:cubicBezTo>
                  <a:pt x="1359822" y="2107378"/>
                  <a:pt x="1360359" y="2106771"/>
                  <a:pt x="1360685" y="2106087"/>
                </a:cubicBezTo>
                <a:cubicBezTo>
                  <a:pt x="1361010" y="2105403"/>
                  <a:pt x="1361173" y="2104703"/>
                  <a:pt x="1361173" y="2103987"/>
                </a:cubicBezTo>
                <a:cubicBezTo>
                  <a:pt x="1361173" y="2102663"/>
                  <a:pt x="1360630" y="2101686"/>
                  <a:pt x="1359545" y="2101057"/>
                </a:cubicBezTo>
                <a:cubicBezTo>
                  <a:pt x="1358460" y="2100428"/>
                  <a:pt x="1356800" y="2100059"/>
                  <a:pt x="1354564" y="2099950"/>
                </a:cubicBezTo>
                <a:close/>
                <a:moveTo>
                  <a:pt x="1560989" y="2090281"/>
                </a:moveTo>
                <a:cubicBezTo>
                  <a:pt x="1561727" y="2090281"/>
                  <a:pt x="1562427" y="2090422"/>
                  <a:pt x="1563089" y="2090704"/>
                </a:cubicBezTo>
                <a:cubicBezTo>
                  <a:pt x="1563751" y="2090986"/>
                  <a:pt x="1564326" y="2091377"/>
                  <a:pt x="1564814" y="2091876"/>
                </a:cubicBezTo>
                <a:cubicBezTo>
                  <a:pt x="1565302" y="2092375"/>
                  <a:pt x="1565688" y="2092956"/>
                  <a:pt x="1565970" y="2093618"/>
                </a:cubicBezTo>
                <a:cubicBezTo>
                  <a:pt x="1566252" y="2094280"/>
                  <a:pt x="1566393" y="2094991"/>
                  <a:pt x="1566393" y="2095750"/>
                </a:cubicBezTo>
                <a:cubicBezTo>
                  <a:pt x="1566393" y="2096488"/>
                  <a:pt x="1566252" y="2097183"/>
                  <a:pt x="1565970" y="2097834"/>
                </a:cubicBezTo>
                <a:cubicBezTo>
                  <a:pt x="1565688" y="2098485"/>
                  <a:pt x="1565302" y="2099055"/>
                  <a:pt x="1564814" y="2099543"/>
                </a:cubicBezTo>
                <a:cubicBezTo>
                  <a:pt x="1564326" y="2100032"/>
                  <a:pt x="1563751" y="2100417"/>
                  <a:pt x="1563089" y="2100699"/>
                </a:cubicBezTo>
                <a:cubicBezTo>
                  <a:pt x="1562427" y="2100981"/>
                  <a:pt x="1561727" y="2101122"/>
                  <a:pt x="1560989" y="2101122"/>
                </a:cubicBezTo>
                <a:cubicBezTo>
                  <a:pt x="1560229" y="2101122"/>
                  <a:pt x="1559524" y="2100981"/>
                  <a:pt x="1558873" y="2100699"/>
                </a:cubicBezTo>
                <a:cubicBezTo>
                  <a:pt x="1558222" y="2100417"/>
                  <a:pt x="1557652" y="2100032"/>
                  <a:pt x="1557163" y="2099543"/>
                </a:cubicBezTo>
                <a:cubicBezTo>
                  <a:pt x="1556675" y="2099055"/>
                  <a:pt x="1556290" y="2098485"/>
                  <a:pt x="1556008" y="2097834"/>
                </a:cubicBezTo>
                <a:cubicBezTo>
                  <a:pt x="1555726" y="2097183"/>
                  <a:pt x="1555584" y="2096488"/>
                  <a:pt x="1555584" y="2095750"/>
                </a:cubicBezTo>
                <a:cubicBezTo>
                  <a:pt x="1555584" y="2094991"/>
                  <a:pt x="1555726" y="2094280"/>
                  <a:pt x="1556008" y="2093618"/>
                </a:cubicBezTo>
                <a:cubicBezTo>
                  <a:pt x="1556290" y="2092956"/>
                  <a:pt x="1556675" y="2092375"/>
                  <a:pt x="1557163" y="2091876"/>
                </a:cubicBezTo>
                <a:cubicBezTo>
                  <a:pt x="1557652" y="2091377"/>
                  <a:pt x="1558222" y="2090986"/>
                  <a:pt x="1558873" y="2090704"/>
                </a:cubicBezTo>
                <a:cubicBezTo>
                  <a:pt x="1559524" y="2090422"/>
                  <a:pt x="1560229" y="2090281"/>
                  <a:pt x="1560989" y="2090281"/>
                </a:cubicBezTo>
                <a:close/>
                <a:moveTo>
                  <a:pt x="723115" y="2085658"/>
                </a:moveTo>
                <a:cubicBezTo>
                  <a:pt x="721704" y="2085658"/>
                  <a:pt x="720488" y="2085799"/>
                  <a:pt x="719468" y="2086081"/>
                </a:cubicBezTo>
                <a:cubicBezTo>
                  <a:pt x="718448" y="2086363"/>
                  <a:pt x="717613" y="2086765"/>
                  <a:pt x="716962" y="2087286"/>
                </a:cubicBezTo>
                <a:cubicBezTo>
                  <a:pt x="716310" y="2087807"/>
                  <a:pt x="715827" y="2088431"/>
                  <a:pt x="715513" y="2089158"/>
                </a:cubicBezTo>
                <a:cubicBezTo>
                  <a:pt x="715198" y="2089885"/>
                  <a:pt x="715041" y="2090704"/>
                  <a:pt x="715041" y="2091616"/>
                </a:cubicBezTo>
                <a:cubicBezTo>
                  <a:pt x="715041" y="2092245"/>
                  <a:pt x="715138" y="2092847"/>
                  <a:pt x="715334" y="2093423"/>
                </a:cubicBezTo>
                <a:cubicBezTo>
                  <a:pt x="715529" y="2093998"/>
                  <a:pt x="715844" y="2094508"/>
                  <a:pt x="716278" y="2094953"/>
                </a:cubicBezTo>
                <a:cubicBezTo>
                  <a:pt x="716712" y="2095398"/>
                  <a:pt x="717276" y="2095750"/>
                  <a:pt x="717971" y="2096011"/>
                </a:cubicBezTo>
                <a:cubicBezTo>
                  <a:pt x="718665" y="2096271"/>
                  <a:pt x="719512" y="2096402"/>
                  <a:pt x="720510" y="2096402"/>
                </a:cubicBezTo>
                <a:cubicBezTo>
                  <a:pt x="721812" y="2096402"/>
                  <a:pt x="723305" y="2096005"/>
                  <a:pt x="724987" y="2095213"/>
                </a:cubicBezTo>
                <a:cubicBezTo>
                  <a:pt x="726669" y="2094421"/>
                  <a:pt x="728443" y="2093168"/>
                  <a:pt x="730310" y="2091453"/>
                </a:cubicBezTo>
                <a:lnTo>
                  <a:pt x="730310" y="2085658"/>
                </a:lnTo>
                <a:close/>
                <a:moveTo>
                  <a:pt x="579719" y="2081198"/>
                </a:moveTo>
                <a:cubicBezTo>
                  <a:pt x="578243" y="2081914"/>
                  <a:pt x="577000" y="2082625"/>
                  <a:pt x="575991" y="2083330"/>
                </a:cubicBezTo>
                <a:cubicBezTo>
                  <a:pt x="574982" y="2084036"/>
                  <a:pt x="574168" y="2084752"/>
                  <a:pt x="573549" y="2085479"/>
                </a:cubicBezTo>
                <a:cubicBezTo>
                  <a:pt x="572931" y="2086206"/>
                  <a:pt x="572491" y="2086960"/>
                  <a:pt x="572231" y="2087742"/>
                </a:cubicBezTo>
                <a:cubicBezTo>
                  <a:pt x="571970" y="2088523"/>
                  <a:pt x="571840" y="2089348"/>
                  <a:pt x="571840" y="2090216"/>
                </a:cubicBezTo>
                <a:cubicBezTo>
                  <a:pt x="571840" y="2091193"/>
                  <a:pt x="572052" y="2092055"/>
                  <a:pt x="572475" y="2092804"/>
                </a:cubicBezTo>
                <a:cubicBezTo>
                  <a:pt x="572898" y="2093553"/>
                  <a:pt x="573479" y="2094188"/>
                  <a:pt x="574217" y="2094709"/>
                </a:cubicBezTo>
                <a:cubicBezTo>
                  <a:pt x="574955" y="2095230"/>
                  <a:pt x="575834" y="2095620"/>
                  <a:pt x="576854" y="2095881"/>
                </a:cubicBezTo>
                <a:cubicBezTo>
                  <a:pt x="577874" y="2096141"/>
                  <a:pt x="578981" y="2096271"/>
                  <a:pt x="580175" y="2096271"/>
                </a:cubicBezTo>
                <a:cubicBezTo>
                  <a:pt x="581325" y="2096271"/>
                  <a:pt x="582410" y="2096152"/>
                  <a:pt x="583430" y="2095913"/>
                </a:cubicBezTo>
                <a:cubicBezTo>
                  <a:pt x="584450" y="2095674"/>
                  <a:pt x="585335" y="2095311"/>
                  <a:pt x="586083" y="2094823"/>
                </a:cubicBezTo>
                <a:cubicBezTo>
                  <a:pt x="586832" y="2094334"/>
                  <a:pt x="587424" y="2093716"/>
                  <a:pt x="587858" y="2092967"/>
                </a:cubicBezTo>
                <a:cubicBezTo>
                  <a:pt x="588292" y="2092218"/>
                  <a:pt x="588509" y="2091323"/>
                  <a:pt x="588509" y="2090281"/>
                </a:cubicBezTo>
                <a:cubicBezTo>
                  <a:pt x="588509" y="2089478"/>
                  <a:pt x="588379" y="2088696"/>
                  <a:pt x="588118" y="2087937"/>
                </a:cubicBezTo>
                <a:cubicBezTo>
                  <a:pt x="587858" y="2087177"/>
                  <a:pt x="587391" y="2086428"/>
                  <a:pt x="586718" y="2085691"/>
                </a:cubicBezTo>
                <a:cubicBezTo>
                  <a:pt x="586046" y="2084953"/>
                  <a:pt x="585145" y="2084215"/>
                  <a:pt x="584016" y="2083477"/>
                </a:cubicBezTo>
                <a:cubicBezTo>
                  <a:pt x="582888" y="2082739"/>
                  <a:pt x="581455" y="2081979"/>
                  <a:pt x="579719" y="2081198"/>
                </a:cubicBezTo>
                <a:close/>
                <a:moveTo>
                  <a:pt x="449169" y="2072212"/>
                </a:moveTo>
                <a:cubicBezTo>
                  <a:pt x="448452" y="2072212"/>
                  <a:pt x="447725" y="2072326"/>
                  <a:pt x="446987" y="2072554"/>
                </a:cubicBezTo>
                <a:cubicBezTo>
                  <a:pt x="446249" y="2072782"/>
                  <a:pt x="445484" y="2073162"/>
                  <a:pt x="444692" y="2073694"/>
                </a:cubicBezTo>
                <a:cubicBezTo>
                  <a:pt x="443900" y="2074225"/>
                  <a:pt x="443064" y="2074931"/>
                  <a:pt x="442185" y="2075810"/>
                </a:cubicBezTo>
                <a:cubicBezTo>
                  <a:pt x="441306" y="2076689"/>
                  <a:pt x="440368" y="2077779"/>
                  <a:pt x="439369" y="2079082"/>
                </a:cubicBezTo>
                <a:lnTo>
                  <a:pt x="439369" y="2094936"/>
                </a:lnTo>
                <a:cubicBezTo>
                  <a:pt x="440476" y="2095370"/>
                  <a:pt x="441605" y="2095712"/>
                  <a:pt x="442755" y="2095962"/>
                </a:cubicBezTo>
                <a:cubicBezTo>
                  <a:pt x="443905" y="2096212"/>
                  <a:pt x="445001" y="2096336"/>
                  <a:pt x="446043" y="2096336"/>
                </a:cubicBezTo>
                <a:cubicBezTo>
                  <a:pt x="447346" y="2096336"/>
                  <a:pt x="448588" y="2096130"/>
                  <a:pt x="449771" y="2095718"/>
                </a:cubicBezTo>
                <a:cubicBezTo>
                  <a:pt x="450954" y="2095305"/>
                  <a:pt x="451995" y="2094616"/>
                  <a:pt x="452896" y="2093651"/>
                </a:cubicBezTo>
                <a:cubicBezTo>
                  <a:pt x="453797" y="2092685"/>
                  <a:pt x="454513" y="2091404"/>
                  <a:pt x="455045" y="2089809"/>
                </a:cubicBezTo>
                <a:cubicBezTo>
                  <a:pt x="455577" y="2088214"/>
                  <a:pt x="455843" y="2086233"/>
                  <a:pt x="455843" y="2083867"/>
                </a:cubicBezTo>
                <a:cubicBezTo>
                  <a:pt x="455843" y="2082153"/>
                  <a:pt x="455718" y="2080579"/>
                  <a:pt x="455468" y="2079147"/>
                </a:cubicBezTo>
                <a:cubicBezTo>
                  <a:pt x="455218" y="2077714"/>
                  <a:pt x="454822" y="2076488"/>
                  <a:pt x="454280" y="2075468"/>
                </a:cubicBezTo>
                <a:cubicBezTo>
                  <a:pt x="453737" y="2074448"/>
                  <a:pt x="453043" y="2073650"/>
                  <a:pt x="452196" y="2073075"/>
                </a:cubicBezTo>
                <a:cubicBezTo>
                  <a:pt x="451350" y="2072500"/>
                  <a:pt x="450341" y="2072212"/>
                  <a:pt x="449169" y="2072212"/>
                </a:cubicBezTo>
                <a:close/>
                <a:moveTo>
                  <a:pt x="1038188" y="2072147"/>
                </a:moveTo>
                <a:cubicBezTo>
                  <a:pt x="1035106" y="2072147"/>
                  <a:pt x="1032702" y="2073146"/>
                  <a:pt x="1030977" y="2075142"/>
                </a:cubicBezTo>
                <a:cubicBezTo>
                  <a:pt x="1029251" y="2077139"/>
                  <a:pt x="1028389" y="2080264"/>
                  <a:pt x="1028389" y="2084519"/>
                </a:cubicBezTo>
                <a:cubicBezTo>
                  <a:pt x="1028389" y="2088469"/>
                  <a:pt x="1028969" y="2091415"/>
                  <a:pt x="1030130" y="2093358"/>
                </a:cubicBezTo>
                <a:cubicBezTo>
                  <a:pt x="1031292" y="2095300"/>
                  <a:pt x="1032936" y="2096271"/>
                  <a:pt x="1035063" y="2096271"/>
                </a:cubicBezTo>
                <a:cubicBezTo>
                  <a:pt x="1036495" y="2096271"/>
                  <a:pt x="1038009" y="2095631"/>
                  <a:pt x="1039604" y="2094350"/>
                </a:cubicBezTo>
                <a:cubicBezTo>
                  <a:pt x="1041200" y="2093070"/>
                  <a:pt x="1042876" y="2091171"/>
                  <a:pt x="1044634" y="2088653"/>
                </a:cubicBezTo>
                <a:lnTo>
                  <a:pt x="1044634" y="2073482"/>
                </a:lnTo>
                <a:cubicBezTo>
                  <a:pt x="1043701" y="2073048"/>
                  <a:pt x="1042670" y="2072717"/>
                  <a:pt x="1041541" y="2072489"/>
                </a:cubicBezTo>
                <a:cubicBezTo>
                  <a:pt x="1040413" y="2072261"/>
                  <a:pt x="1039295" y="2072147"/>
                  <a:pt x="1038188" y="2072147"/>
                </a:cubicBezTo>
                <a:close/>
                <a:moveTo>
                  <a:pt x="1208824" y="2072082"/>
                </a:moveTo>
                <a:cubicBezTo>
                  <a:pt x="1207131" y="2072082"/>
                  <a:pt x="1205683" y="2072413"/>
                  <a:pt x="1204478" y="2073075"/>
                </a:cubicBezTo>
                <a:cubicBezTo>
                  <a:pt x="1203273" y="2073737"/>
                  <a:pt x="1202286" y="2074621"/>
                  <a:pt x="1201515" y="2075728"/>
                </a:cubicBezTo>
                <a:cubicBezTo>
                  <a:pt x="1200745" y="2076835"/>
                  <a:pt x="1200181" y="2078121"/>
                  <a:pt x="1199822" y="2079586"/>
                </a:cubicBezTo>
                <a:cubicBezTo>
                  <a:pt x="1199464" y="2081051"/>
                  <a:pt x="1199285" y="2082587"/>
                  <a:pt x="1199285" y="2084193"/>
                </a:cubicBezTo>
                <a:cubicBezTo>
                  <a:pt x="1199285" y="2086211"/>
                  <a:pt x="1199508" y="2087980"/>
                  <a:pt x="1199953" y="2089500"/>
                </a:cubicBezTo>
                <a:cubicBezTo>
                  <a:pt x="1200398" y="2091019"/>
                  <a:pt x="1201032" y="2092283"/>
                  <a:pt x="1201857" y="2093292"/>
                </a:cubicBezTo>
                <a:cubicBezTo>
                  <a:pt x="1202682" y="2094302"/>
                  <a:pt x="1203680" y="2095061"/>
                  <a:pt x="1204852" y="2095571"/>
                </a:cubicBezTo>
                <a:cubicBezTo>
                  <a:pt x="1206024" y="2096081"/>
                  <a:pt x="1207348" y="2096336"/>
                  <a:pt x="1208824" y="2096336"/>
                </a:cubicBezTo>
                <a:cubicBezTo>
                  <a:pt x="1210517" y="2096336"/>
                  <a:pt x="1211966" y="2096005"/>
                  <a:pt x="1213170" y="2095343"/>
                </a:cubicBezTo>
                <a:cubicBezTo>
                  <a:pt x="1214375" y="2094681"/>
                  <a:pt x="1215362" y="2093797"/>
                  <a:pt x="1216133" y="2092690"/>
                </a:cubicBezTo>
                <a:cubicBezTo>
                  <a:pt x="1216904" y="2091583"/>
                  <a:pt x="1217468" y="2090297"/>
                  <a:pt x="1217826" y="2088832"/>
                </a:cubicBezTo>
                <a:cubicBezTo>
                  <a:pt x="1218184" y="2087367"/>
                  <a:pt x="1218363" y="2085821"/>
                  <a:pt x="1218363" y="2084193"/>
                </a:cubicBezTo>
                <a:cubicBezTo>
                  <a:pt x="1218363" y="2082174"/>
                  <a:pt x="1218141" y="2080411"/>
                  <a:pt x="1217696" y="2078903"/>
                </a:cubicBezTo>
                <a:cubicBezTo>
                  <a:pt x="1217251" y="2077394"/>
                  <a:pt x="1216616" y="2076135"/>
                  <a:pt x="1215791" y="2075126"/>
                </a:cubicBezTo>
                <a:cubicBezTo>
                  <a:pt x="1214966" y="2074117"/>
                  <a:pt x="1213963" y="2073357"/>
                  <a:pt x="1212780" y="2072847"/>
                </a:cubicBezTo>
                <a:cubicBezTo>
                  <a:pt x="1211597" y="2072337"/>
                  <a:pt x="1210278" y="2072082"/>
                  <a:pt x="1208824" y="2072082"/>
                </a:cubicBezTo>
                <a:close/>
                <a:moveTo>
                  <a:pt x="970699" y="2072082"/>
                </a:moveTo>
                <a:cubicBezTo>
                  <a:pt x="969006" y="2072082"/>
                  <a:pt x="967557" y="2072413"/>
                  <a:pt x="966353" y="2073075"/>
                </a:cubicBezTo>
                <a:cubicBezTo>
                  <a:pt x="965148" y="2073737"/>
                  <a:pt x="964161" y="2074621"/>
                  <a:pt x="963390" y="2075728"/>
                </a:cubicBezTo>
                <a:cubicBezTo>
                  <a:pt x="962620" y="2076835"/>
                  <a:pt x="962056" y="2078121"/>
                  <a:pt x="961697" y="2079586"/>
                </a:cubicBezTo>
                <a:cubicBezTo>
                  <a:pt x="961339" y="2081051"/>
                  <a:pt x="961160" y="2082587"/>
                  <a:pt x="961160" y="2084193"/>
                </a:cubicBezTo>
                <a:cubicBezTo>
                  <a:pt x="961160" y="2086211"/>
                  <a:pt x="961383" y="2087980"/>
                  <a:pt x="961828" y="2089500"/>
                </a:cubicBezTo>
                <a:cubicBezTo>
                  <a:pt x="962272" y="2091019"/>
                  <a:pt x="962907" y="2092283"/>
                  <a:pt x="963732" y="2093292"/>
                </a:cubicBezTo>
                <a:cubicBezTo>
                  <a:pt x="964557" y="2094302"/>
                  <a:pt x="965555" y="2095061"/>
                  <a:pt x="966727" y="2095571"/>
                </a:cubicBezTo>
                <a:cubicBezTo>
                  <a:pt x="967899" y="2096081"/>
                  <a:pt x="969223" y="2096336"/>
                  <a:pt x="970699" y="2096336"/>
                </a:cubicBezTo>
                <a:cubicBezTo>
                  <a:pt x="972392" y="2096336"/>
                  <a:pt x="973841" y="2096005"/>
                  <a:pt x="975045" y="2095343"/>
                </a:cubicBezTo>
                <a:cubicBezTo>
                  <a:pt x="976250" y="2094681"/>
                  <a:pt x="977238" y="2093797"/>
                  <a:pt x="978008" y="2092690"/>
                </a:cubicBezTo>
                <a:cubicBezTo>
                  <a:pt x="978778" y="2091583"/>
                  <a:pt x="979343" y="2090297"/>
                  <a:pt x="979701" y="2088832"/>
                </a:cubicBezTo>
                <a:cubicBezTo>
                  <a:pt x="980059" y="2087367"/>
                  <a:pt x="980238" y="2085821"/>
                  <a:pt x="980238" y="2084193"/>
                </a:cubicBezTo>
                <a:cubicBezTo>
                  <a:pt x="980238" y="2082174"/>
                  <a:pt x="980016" y="2080411"/>
                  <a:pt x="979571" y="2078903"/>
                </a:cubicBezTo>
                <a:cubicBezTo>
                  <a:pt x="979126" y="2077394"/>
                  <a:pt x="978491" y="2076135"/>
                  <a:pt x="977666" y="2075126"/>
                </a:cubicBezTo>
                <a:cubicBezTo>
                  <a:pt x="976841" y="2074117"/>
                  <a:pt x="975838" y="2073357"/>
                  <a:pt x="974655" y="2072847"/>
                </a:cubicBezTo>
                <a:cubicBezTo>
                  <a:pt x="973472" y="2072337"/>
                  <a:pt x="972153" y="2072082"/>
                  <a:pt x="970699" y="2072082"/>
                </a:cubicBezTo>
                <a:close/>
                <a:moveTo>
                  <a:pt x="865924" y="2072082"/>
                </a:moveTo>
                <a:cubicBezTo>
                  <a:pt x="864231" y="2072082"/>
                  <a:pt x="862783" y="2072413"/>
                  <a:pt x="861578" y="2073075"/>
                </a:cubicBezTo>
                <a:cubicBezTo>
                  <a:pt x="860373" y="2073737"/>
                  <a:pt x="859386" y="2074621"/>
                  <a:pt x="858615" y="2075728"/>
                </a:cubicBezTo>
                <a:cubicBezTo>
                  <a:pt x="857845" y="2076835"/>
                  <a:pt x="857281" y="2078121"/>
                  <a:pt x="856922" y="2079586"/>
                </a:cubicBezTo>
                <a:cubicBezTo>
                  <a:pt x="856564" y="2081051"/>
                  <a:pt x="856385" y="2082587"/>
                  <a:pt x="856385" y="2084193"/>
                </a:cubicBezTo>
                <a:cubicBezTo>
                  <a:pt x="856385" y="2086211"/>
                  <a:pt x="856608" y="2087980"/>
                  <a:pt x="857053" y="2089500"/>
                </a:cubicBezTo>
                <a:cubicBezTo>
                  <a:pt x="857498" y="2091019"/>
                  <a:pt x="858132" y="2092283"/>
                  <a:pt x="858957" y="2093292"/>
                </a:cubicBezTo>
                <a:cubicBezTo>
                  <a:pt x="859782" y="2094302"/>
                  <a:pt x="860780" y="2095061"/>
                  <a:pt x="861952" y="2095571"/>
                </a:cubicBezTo>
                <a:cubicBezTo>
                  <a:pt x="863124" y="2096081"/>
                  <a:pt x="864448" y="2096336"/>
                  <a:pt x="865924" y="2096336"/>
                </a:cubicBezTo>
                <a:cubicBezTo>
                  <a:pt x="867617" y="2096336"/>
                  <a:pt x="869066" y="2096005"/>
                  <a:pt x="870270" y="2095343"/>
                </a:cubicBezTo>
                <a:cubicBezTo>
                  <a:pt x="871475" y="2094681"/>
                  <a:pt x="872463" y="2093797"/>
                  <a:pt x="873233" y="2092690"/>
                </a:cubicBezTo>
                <a:cubicBezTo>
                  <a:pt x="874003" y="2091583"/>
                  <a:pt x="874568" y="2090297"/>
                  <a:pt x="874926" y="2088832"/>
                </a:cubicBezTo>
                <a:cubicBezTo>
                  <a:pt x="875284" y="2087367"/>
                  <a:pt x="875463" y="2085821"/>
                  <a:pt x="875463" y="2084193"/>
                </a:cubicBezTo>
                <a:cubicBezTo>
                  <a:pt x="875463" y="2082174"/>
                  <a:pt x="875241" y="2080411"/>
                  <a:pt x="874796" y="2078903"/>
                </a:cubicBezTo>
                <a:cubicBezTo>
                  <a:pt x="874351" y="2077394"/>
                  <a:pt x="873716" y="2076135"/>
                  <a:pt x="872891" y="2075126"/>
                </a:cubicBezTo>
                <a:cubicBezTo>
                  <a:pt x="872066" y="2074117"/>
                  <a:pt x="871063" y="2073357"/>
                  <a:pt x="869880" y="2072847"/>
                </a:cubicBezTo>
                <a:cubicBezTo>
                  <a:pt x="868697" y="2072337"/>
                  <a:pt x="867378" y="2072082"/>
                  <a:pt x="865924" y="2072082"/>
                </a:cubicBezTo>
                <a:close/>
                <a:moveTo>
                  <a:pt x="56299" y="2072082"/>
                </a:moveTo>
                <a:cubicBezTo>
                  <a:pt x="54607" y="2072082"/>
                  <a:pt x="53158" y="2072413"/>
                  <a:pt x="51953" y="2073075"/>
                </a:cubicBezTo>
                <a:cubicBezTo>
                  <a:pt x="50749" y="2073737"/>
                  <a:pt x="49761" y="2074621"/>
                  <a:pt x="48991" y="2075728"/>
                </a:cubicBezTo>
                <a:cubicBezTo>
                  <a:pt x="48220" y="2076835"/>
                  <a:pt x="47656" y="2078121"/>
                  <a:pt x="47298" y="2079586"/>
                </a:cubicBezTo>
                <a:cubicBezTo>
                  <a:pt x="46940" y="2081051"/>
                  <a:pt x="46760" y="2082587"/>
                  <a:pt x="46760" y="2084193"/>
                </a:cubicBezTo>
                <a:cubicBezTo>
                  <a:pt x="46760" y="2086211"/>
                  <a:pt x="46983" y="2087980"/>
                  <a:pt x="47428" y="2089500"/>
                </a:cubicBezTo>
                <a:cubicBezTo>
                  <a:pt x="47873" y="2091019"/>
                  <a:pt x="48508" y="2092283"/>
                  <a:pt x="49332" y="2093292"/>
                </a:cubicBezTo>
                <a:cubicBezTo>
                  <a:pt x="50157" y="2094302"/>
                  <a:pt x="51156" y="2095061"/>
                  <a:pt x="52328" y="2095571"/>
                </a:cubicBezTo>
                <a:cubicBezTo>
                  <a:pt x="53500" y="2096081"/>
                  <a:pt x="54824" y="2096336"/>
                  <a:pt x="56299" y="2096336"/>
                </a:cubicBezTo>
                <a:cubicBezTo>
                  <a:pt x="57992" y="2096336"/>
                  <a:pt x="59441" y="2096005"/>
                  <a:pt x="60646" y="2095343"/>
                </a:cubicBezTo>
                <a:cubicBezTo>
                  <a:pt x="61850" y="2094681"/>
                  <a:pt x="62838" y="2093797"/>
                  <a:pt x="63608" y="2092690"/>
                </a:cubicBezTo>
                <a:cubicBezTo>
                  <a:pt x="64379" y="2091583"/>
                  <a:pt x="64943" y="2090297"/>
                  <a:pt x="65301" y="2088832"/>
                </a:cubicBezTo>
                <a:cubicBezTo>
                  <a:pt x="65659" y="2087367"/>
                  <a:pt x="65838" y="2085821"/>
                  <a:pt x="65838" y="2084193"/>
                </a:cubicBezTo>
                <a:cubicBezTo>
                  <a:pt x="65838" y="2082174"/>
                  <a:pt x="65616" y="2080411"/>
                  <a:pt x="65171" y="2078903"/>
                </a:cubicBezTo>
                <a:cubicBezTo>
                  <a:pt x="64726" y="2077394"/>
                  <a:pt x="64091" y="2076135"/>
                  <a:pt x="63266" y="2075126"/>
                </a:cubicBezTo>
                <a:cubicBezTo>
                  <a:pt x="62442" y="2074117"/>
                  <a:pt x="61438" y="2073357"/>
                  <a:pt x="60255" y="2072847"/>
                </a:cubicBezTo>
                <a:cubicBezTo>
                  <a:pt x="59072" y="2072337"/>
                  <a:pt x="57754" y="2072082"/>
                  <a:pt x="56299" y="2072082"/>
                </a:cubicBezTo>
                <a:close/>
                <a:moveTo>
                  <a:pt x="1494639" y="2071789"/>
                </a:moveTo>
                <a:cubicBezTo>
                  <a:pt x="1493402" y="2071789"/>
                  <a:pt x="1492274" y="2072028"/>
                  <a:pt x="1491254" y="2072505"/>
                </a:cubicBezTo>
                <a:cubicBezTo>
                  <a:pt x="1490233" y="2072983"/>
                  <a:pt x="1489354" y="2073656"/>
                  <a:pt x="1488616" y="2074524"/>
                </a:cubicBezTo>
                <a:cubicBezTo>
                  <a:pt x="1487879" y="2075392"/>
                  <a:pt x="1487282" y="2076434"/>
                  <a:pt x="1486826" y="2077649"/>
                </a:cubicBezTo>
                <a:cubicBezTo>
                  <a:pt x="1486370" y="2078865"/>
                  <a:pt x="1486088" y="2080199"/>
                  <a:pt x="1485979" y="2081654"/>
                </a:cubicBezTo>
                <a:lnTo>
                  <a:pt x="1503169" y="2081654"/>
                </a:lnTo>
                <a:cubicBezTo>
                  <a:pt x="1503234" y="2080199"/>
                  <a:pt x="1503093" y="2078870"/>
                  <a:pt x="1502746" y="2077665"/>
                </a:cubicBezTo>
                <a:cubicBezTo>
                  <a:pt x="1502399" y="2076461"/>
                  <a:pt x="1501861" y="2075424"/>
                  <a:pt x="1501134" y="2074556"/>
                </a:cubicBezTo>
                <a:cubicBezTo>
                  <a:pt x="1500407" y="2073688"/>
                  <a:pt x="1499501" y="2073010"/>
                  <a:pt x="1498416" y="2072522"/>
                </a:cubicBezTo>
                <a:cubicBezTo>
                  <a:pt x="1497331" y="2072033"/>
                  <a:pt x="1496072" y="2071789"/>
                  <a:pt x="1494639" y="2071789"/>
                </a:cubicBezTo>
                <a:close/>
                <a:moveTo>
                  <a:pt x="1313664" y="2071789"/>
                </a:moveTo>
                <a:cubicBezTo>
                  <a:pt x="1312427" y="2071789"/>
                  <a:pt x="1311299" y="2072028"/>
                  <a:pt x="1310279" y="2072505"/>
                </a:cubicBezTo>
                <a:cubicBezTo>
                  <a:pt x="1309259" y="2072983"/>
                  <a:pt x="1308379" y="2073656"/>
                  <a:pt x="1307641" y="2074524"/>
                </a:cubicBezTo>
                <a:cubicBezTo>
                  <a:pt x="1306903" y="2075392"/>
                  <a:pt x="1306307" y="2076434"/>
                  <a:pt x="1305851" y="2077649"/>
                </a:cubicBezTo>
                <a:cubicBezTo>
                  <a:pt x="1305395" y="2078865"/>
                  <a:pt x="1305113" y="2080199"/>
                  <a:pt x="1305004" y="2081654"/>
                </a:cubicBezTo>
                <a:lnTo>
                  <a:pt x="1322194" y="2081654"/>
                </a:lnTo>
                <a:cubicBezTo>
                  <a:pt x="1322259" y="2080199"/>
                  <a:pt x="1322118" y="2078870"/>
                  <a:pt x="1321771" y="2077665"/>
                </a:cubicBezTo>
                <a:cubicBezTo>
                  <a:pt x="1321423" y="2076461"/>
                  <a:pt x="1320886" y="2075424"/>
                  <a:pt x="1320159" y="2074556"/>
                </a:cubicBezTo>
                <a:cubicBezTo>
                  <a:pt x="1319432" y="2073688"/>
                  <a:pt x="1318526" y="2073010"/>
                  <a:pt x="1317441" y="2072522"/>
                </a:cubicBezTo>
                <a:cubicBezTo>
                  <a:pt x="1316356" y="2072033"/>
                  <a:pt x="1315097" y="2071789"/>
                  <a:pt x="1313664" y="2071789"/>
                </a:cubicBezTo>
                <a:close/>
                <a:moveTo>
                  <a:pt x="1075539" y="2071789"/>
                </a:moveTo>
                <a:cubicBezTo>
                  <a:pt x="1074302" y="2071789"/>
                  <a:pt x="1073174" y="2072028"/>
                  <a:pt x="1072153" y="2072505"/>
                </a:cubicBezTo>
                <a:cubicBezTo>
                  <a:pt x="1071133" y="2072983"/>
                  <a:pt x="1070254" y="2073656"/>
                  <a:pt x="1069516" y="2074524"/>
                </a:cubicBezTo>
                <a:cubicBezTo>
                  <a:pt x="1068778" y="2075392"/>
                  <a:pt x="1068182" y="2076434"/>
                  <a:pt x="1067726" y="2077649"/>
                </a:cubicBezTo>
                <a:cubicBezTo>
                  <a:pt x="1067270" y="2078865"/>
                  <a:pt x="1066988" y="2080199"/>
                  <a:pt x="1066879" y="2081654"/>
                </a:cubicBezTo>
                <a:lnTo>
                  <a:pt x="1084069" y="2081654"/>
                </a:lnTo>
                <a:cubicBezTo>
                  <a:pt x="1084134" y="2080199"/>
                  <a:pt x="1083993" y="2078870"/>
                  <a:pt x="1083646" y="2077665"/>
                </a:cubicBezTo>
                <a:cubicBezTo>
                  <a:pt x="1083298" y="2076461"/>
                  <a:pt x="1082761" y="2075424"/>
                  <a:pt x="1082034" y="2074556"/>
                </a:cubicBezTo>
                <a:cubicBezTo>
                  <a:pt x="1081307" y="2073688"/>
                  <a:pt x="1080401" y="2073010"/>
                  <a:pt x="1079316" y="2072522"/>
                </a:cubicBezTo>
                <a:cubicBezTo>
                  <a:pt x="1078231" y="2072033"/>
                  <a:pt x="1076972" y="2071789"/>
                  <a:pt x="1075539" y="2071789"/>
                </a:cubicBezTo>
                <a:close/>
                <a:moveTo>
                  <a:pt x="685015" y="2071789"/>
                </a:moveTo>
                <a:cubicBezTo>
                  <a:pt x="683777" y="2071789"/>
                  <a:pt x="682649" y="2072028"/>
                  <a:pt x="681629" y="2072505"/>
                </a:cubicBezTo>
                <a:cubicBezTo>
                  <a:pt x="680609" y="2072983"/>
                  <a:pt x="679729" y="2073656"/>
                  <a:pt x="678992" y="2074524"/>
                </a:cubicBezTo>
                <a:cubicBezTo>
                  <a:pt x="678254" y="2075392"/>
                  <a:pt x="677657" y="2076434"/>
                  <a:pt x="677201" y="2077649"/>
                </a:cubicBezTo>
                <a:cubicBezTo>
                  <a:pt x="676745" y="2078865"/>
                  <a:pt x="676463" y="2080199"/>
                  <a:pt x="676355" y="2081654"/>
                </a:cubicBezTo>
                <a:lnTo>
                  <a:pt x="693544" y="2081654"/>
                </a:lnTo>
                <a:cubicBezTo>
                  <a:pt x="693609" y="2080199"/>
                  <a:pt x="693468" y="2078870"/>
                  <a:pt x="693121" y="2077665"/>
                </a:cubicBezTo>
                <a:cubicBezTo>
                  <a:pt x="692774" y="2076461"/>
                  <a:pt x="692237" y="2075424"/>
                  <a:pt x="691510" y="2074556"/>
                </a:cubicBezTo>
                <a:cubicBezTo>
                  <a:pt x="690782" y="2073688"/>
                  <a:pt x="689876" y="2073010"/>
                  <a:pt x="688791" y="2072522"/>
                </a:cubicBezTo>
                <a:cubicBezTo>
                  <a:pt x="687706" y="2072033"/>
                  <a:pt x="686447" y="2071789"/>
                  <a:pt x="685015" y="2071789"/>
                </a:cubicBezTo>
                <a:close/>
                <a:moveTo>
                  <a:pt x="475465" y="2071789"/>
                </a:moveTo>
                <a:cubicBezTo>
                  <a:pt x="474227" y="2071789"/>
                  <a:pt x="473099" y="2072028"/>
                  <a:pt x="472079" y="2072505"/>
                </a:cubicBezTo>
                <a:cubicBezTo>
                  <a:pt x="471059" y="2072983"/>
                  <a:pt x="470180" y="2073656"/>
                  <a:pt x="469442" y="2074524"/>
                </a:cubicBezTo>
                <a:cubicBezTo>
                  <a:pt x="468704" y="2075392"/>
                  <a:pt x="468107" y="2076434"/>
                  <a:pt x="467651" y="2077649"/>
                </a:cubicBezTo>
                <a:cubicBezTo>
                  <a:pt x="467195" y="2078865"/>
                  <a:pt x="466913" y="2080199"/>
                  <a:pt x="466805" y="2081654"/>
                </a:cubicBezTo>
                <a:lnTo>
                  <a:pt x="483994" y="2081654"/>
                </a:lnTo>
                <a:cubicBezTo>
                  <a:pt x="484059" y="2080199"/>
                  <a:pt x="483918" y="2078870"/>
                  <a:pt x="483571" y="2077665"/>
                </a:cubicBezTo>
                <a:cubicBezTo>
                  <a:pt x="483224" y="2076461"/>
                  <a:pt x="482687" y="2075424"/>
                  <a:pt x="481960" y="2074556"/>
                </a:cubicBezTo>
                <a:cubicBezTo>
                  <a:pt x="481233" y="2073688"/>
                  <a:pt x="480326" y="2073010"/>
                  <a:pt x="479241" y="2072522"/>
                </a:cubicBezTo>
                <a:cubicBezTo>
                  <a:pt x="478156" y="2072033"/>
                  <a:pt x="476897" y="2071789"/>
                  <a:pt x="475465" y="2071789"/>
                </a:cubicBezTo>
                <a:close/>
                <a:moveTo>
                  <a:pt x="132565" y="2071789"/>
                </a:moveTo>
                <a:cubicBezTo>
                  <a:pt x="131327" y="2071789"/>
                  <a:pt x="130199" y="2072028"/>
                  <a:pt x="129179" y="2072505"/>
                </a:cubicBezTo>
                <a:cubicBezTo>
                  <a:pt x="128159" y="2072983"/>
                  <a:pt x="127280" y="2073656"/>
                  <a:pt x="126542" y="2074524"/>
                </a:cubicBezTo>
                <a:cubicBezTo>
                  <a:pt x="125804" y="2075392"/>
                  <a:pt x="125207" y="2076434"/>
                  <a:pt x="124751" y="2077649"/>
                </a:cubicBezTo>
                <a:cubicBezTo>
                  <a:pt x="124295" y="2078865"/>
                  <a:pt x="124013" y="2080199"/>
                  <a:pt x="123905" y="2081654"/>
                </a:cubicBezTo>
                <a:lnTo>
                  <a:pt x="141094" y="2081654"/>
                </a:lnTo>
                <a:cubicBezTo>
                  <a:pt x="141159" y="2080199"/>
                  <a:pt x="141018" y="2078870"/>
                  <a:pt x="140671" y="2077665"/>
                </a:cubicBezTo>
                <a:cubicBezTo>
                  <a:pt x="140324" y="2076461"/>
                  <a:pt x="139787" y="2075424"/>
                  <a:pt x="139060" y="2074556"/>
                </a:cubicBezTo>
                <a:cubicBezTo>
                  <a:pt x="138332" y="2073688"/>
                  <a:pt x="137426" y="2073010"/>
                  <a:pt x="136341" y="2072522"/>
                </a:cubicBezTo>
                <a:cubicBezTo>
                  <a:pt x="135256" y="2072033"/>
                  <a:pt x="133997" y="2071789"/>
                  <a:pt x="132565" y="2071789"/>
                </a:cubicBezTo>
                <a:close/>
                <a:moveTo>
                  <a:pt x="1351243" y="2071529"/>
                </a:moveTo>
                <a:cubicBezTo>
                  <a:pt x="1350115" y="2071529"/>
                  <a:pt x="1349111" y="2071724"/>
                  <a:pt x="1348232" y="2072115"/>
                </a:cubicBezTo>
                <a:cubicBezTo>
                  <a:pt x="1347353" y="2072505"/>
                  <a:pt x="1346615" y="2073021"/>
                  <a:pt x="1346018" y="2073661"/>
                </a:cubicBezTo>
                <a:cubicBezTo>
                  <a:pt x="1345421" y="2074301"/>
                  <a:pt x="1344966" y="2075045"/>
                  <a:pt x="1344651" y="2075891"/>
                </a:cubicBezTo>
                <a:cubicBezTo>
                  <a:pt x="1344336" y="2076738"/>
                  <a:pt x="1344179" y="2077617"/>
                  <a:pt x="1344179" y="2078528"/>
                </a:cubicBezTo>
                <a:cubicBezTo>
                  <a:pt x="1344179" y="2079570"/>
                  <a:pt x="1344352" y="2080525"/>
                  <a:pt x="1344700" y="2081393"/>
                </a:cubicBezTo>
                <a:cubicBezTo>
                  <a:pt x="1345047" y="2082261"/>
                  <a:pt x="1345535" y="2082999"/>
                  <a:pt x="1346165" y="2083607"/>
                </a:cubicBezTo>
                <a:cubicBezTo>
                  <a:pt x="1346794" y="2084215"/>
                  <a:pt x="1347538" y="2084687"/>
                  <a:pt x="1348395" y="2085023"/>
                </a:cubicBezTo>
                <a:cubicBezTo>
                  <a:pt x="1349252" y="2085359"/>
                  <a:pt x="1350202" y="2085528"/>
                  <a:pt x="1351243" y="2085528"/>
                </a:cubicBezTo>
                <a:cubicBezTo>
                  <a:pt x="1352372" y="2085528"/>
                  <a:pt x="1353376" y="2085338"/>
                  <a:pt x="1354255" y="2084958"/>
                </a:cubicBezTo>
                <a:cubicBezTo>
                  <a:pt x="1355134" y="2084578"/>
                  <a:pt x="1355872" y="2084063"/>
                  <a:pt x="1356469" y="2083412"/>
                </a:cubicBezTo>
                <a:cubicBezTo>
                  <a:pt x="1357065" y="2082760"/>
                  <a:pt x="1357521" y="2082012"/>
                  <a:pt x="1357836" y="2081165"/>
                </a:cubicBezTo>
                <a:cubicBezTo>
                  <a:pt x="1358151" y="2080319"/>
                  <a:pt x="1358308" y="2079440"/>
                  <a:pt x="1358308" y="2078528"/>
                </a:cubicBezTo>
                <a:cubicBezTo>
                  <a:pt x="1358308" y="2077486"/>
                  <a:pt x="1358135" y="2076531"/>
                  <a:pt x="1357787" y="2075663"/>
                </a:cubicBezTo>
                <a:cubicBezTo>
                  <a:pt x="1357440" y="2074795"/>
                  <a:pt x="1356952" y="2074057"/>
                  <a:pt x="1356322" y="2073449"/>
                </a:cubicBezTo>
                <a:cubicBezTo>
                  <a:pt x="1355693" y="2072842"/>
                  <a:pt x="1354949" y="2072370"/>
                  <a:pt x="1354092" y="2072033"/>
                </a:cubicBezTo>
                <a:cubicBezTo>
                  <a:pt x="1353235" y="2071697"/>
                  <a:pt x="1352285" y="2071529"/>
                  <a:pt x="1351243" y="2071529"/>
                </a:cubicBezTo>
                <a:close/>
                <a:moveTo>
                  <a:pt x="1378144" y="2067850"/>
                </a:moveTo>
                <a:lnTo>
                  <a:pt x="1393543" y="2067850"/>
                </a:lnTo>
                <a:lnTo>
                  <a:pt x="1393543" y="2095816"/>
                </a:lnTo>
                <a:lnTo>
                  <a:pt x="1403277" y="2095816"/>
                </a:lnTo>
                <a:lnTo>
                  <a:pt x="1403277" y="2100536"/>
                </a:lnTo>
                <a:lnTo>
                  <a:pt x="1377070" y="2100536"/>
                </a:lnTo>
                <a:lnTo>
                  <a:pt x="1377070" y="2095816"/>
                </a:lnTo>
                <a:lnTo>
                  <a:pt x="1387813" y="2095816"/>
                </a:lnTo>
                <a:lnTo>
                  <a:pt x="1387813" y="2072538"/>
                </a:lnTo>
                <a:lnTo>
                  <a:pt x="1378144" y="2072538"/>
                </a:lnTo>
                <a:close/>
                <a:moveTo>
                  <a:pt x="640194" y="2067850"/>
                </a:moveTo>
                <a:lnTo>
                  <a:pt x="646640" y="2067850"/>
                </a:lnTo>
                <a:lnTo>
                  <a:pt x="654909" y="2089467"/>
                </a:lnTo>
                <a:lnTo>
                  <a:pt x="656570" y="2094546"/>
                </a:lnTo>
                <a:lnTo>
                  <a:pt x="658458" y="2089337"/>
                </a:lnTo>
                <a:lnTo>
                  <a:pt x="666109" y="2067850"/>
                </a:lnTo>
                <a:lnTo>
                  <a:pt x="672327" y="2067850"/>
                </a:lnTo>
                <a:lnTo>
                  <a:pt x="661193" y="2097085"/>
                </a:lnTo>
                <a:cubicBezTo>
                  <a:pt x="660042" y="2100059"/>
                  <a:pt x="658854" y="2102620"/>
                  <a:pt x="657628" y="2104768"/>
                </a:cubicBezTo>
                <a:cubicBezTo>
                  <a:pt x="656402" y="2106917"/>
                  <a:pt x="655061" y="2108681"/>
                  <a:pt x="653607" y="2110059"/>
                </a:cubicBezTo>
                <a:cubicBezTo>
                  <a:pt x="652153" y="2111437"/>
                  <a:pt x="650558" y="2112452"/>
                  <a:pt x="648821" y="2113103"/>
                </a:cubicBezTo>
                <a:cubicBezTo>
                  <a:pt x="647085" y="2113754"/>
                  <a:pt x="645143" y="2114080"/>
                  <a:pt x="642994" y="2114080"/>
                </a:cubicBezTo>
                <a:cubicBezTo>
                  <a:pt x="642430" y="2114080"/>
                  <a:pt x="641920" y="2114069"/>
                  <a:pt x="641464" y="2114047"/>
                </a:cubicBezTo>
                <a:cubicBezTo>
                  <a:pt x="641008" y="2114025"/>
                  <a:pt x="640509" y="2113993"/>
                  <a:pt x="639966" y="2113949"/>
                </a:cubicBezTo>
                <a:lnTo>
                  <a:pt x="639966" y="2108805"/>
                </a:lnTo>
                <a:cubicBezTo>
                  <a:pt x="640444" y="2108871"/>
                  <a:pt x="640965" y="2108930"/>
                  <a:pt x="641529" y="2108984"/>
                </a:cubicBezTo>
                <a:cubicBezTo>
                  <a:pt x="642093" y="2109039"/>
                  <a:pt x="642690" y="2109066"/>
                  <a:pt x="643319" y="2109066"/>
                </a:cubicBezTo>
                <a:cubicBezTo>
                  <a:pt x="644361" y="2109066"/>
                  <a:pt x="645332" y="2108914"/>
                  <a:pt x="646233" y="2108610"/>
                </a:cubicBezTo>
                <a:cubicBezTo>
                  <a:pt x="647134" y="2108306"/>
                  <a:pt x="647986" y="2107812"/>
                  <a:pt x="648789" y="2107129"/>
                </a:cubicBezTo>
                <a:cubicBezTo>
                  <a:pt x="649592" y="2106445"/>
                  <a:pt x="650363" y="2105561"/>
                  <a:pt x="651100" y="2104475"/>
                </a:cubicBezTo>
                <a:cubicBezTo>
                  <a:pt x="651838" y="2103390"/>
                  <a:pt x="652555" y="2102077"/>
                  <a:pt x="653249" y="2100536"/>
                </a:cubicBezTo>
                <a:close/>
                <a:moveTo>
                  <a:pt x="290829" y="2067850"/>
                </a:moveTo>
                <a:lnTo>
                  <a:pt x="296494" y="2067850"/>
                </a:lnTo>
                <a:lnTo>
                  <a:pt x="296494" y="2088751"/>
                </a:lnTo>
                <a:cubicBezTo>
                  <a:pt x="296494" y="2093764"/>
                  <a:pt x="298382" y="2096271"/>
                  <a:pt x="302159" y="2096271"/>
                </a:cubicBezTo>
                <a:cubicBezTo>
                  <a:pt x="302853" y="2096271"/>
                  <a:pt x="303532" y="2096168"/>
                  <a:pt x="304194" y="2095962"/>
                </a:cubicBezTo>
                <a:cubicBezTo>
                  <a:pt x="304856" y="2095756"/>
                  <a:pt x="305550" y="2095398"/>
                  <a:pt x="306277" y="2094888"/>
                </a:cubicBezTo>
                <a:cubicBezTo>
                  <a:pt x="307004" y="2094378"/>
                  <a:pt x="307786" y="2093688"/>
                  <a:pt x="308621" y="2092820"/>
                </a:cubicBezTo>
                <a:cubicBezTo>
                  <a:pt x="309457" y="2091952"/>
                  <a:pt x="310396" y="2090856"/>
                  <a:pt x="311437" y="2089532"/>
                </a:cubicBezTo>
                <a:lnTo>
                  <a:pt x="311437" y="2067850"/>
                </a:lnTo>
                <a:lnTo>
                  <a:pt x="317102" y="2067850"/>
                </a:lnTo>
                <a:lnTo>
                  <a:pt x="317102" y="2100536"/>
                </a:lnTo>
                <a:lnTo>
                  <a:pt x="312023" y="2100536"/>
                </a:lnTo>
                <a:lnTo>
                  <a:pt x="311828" y="2095262"/>
                </a:lnTo>
                <a:cubicBezTo>
                  <a:pt x="310851" y="2096391"/>
                  <a:pt x="309923" y="2097329"/>
                  <a:pt x="309044" y="2098078"/>
                </a:cubicBezTo>
                <a:cubicBezTo>
                  <a:pt x="308165" y="2098827"/>
                  <a:pt x="307292" y="2099429"/>
                  <a:pt x="306424" y="2099885"/>
                </a:cubicBezTo>
                <a:cubicBezTo>
                  <a:pt x="305556" y="2100341"/>
                  <a:pt x="304682" y="2100661"/>
                  <a:pt x="303803" y="2100845"/>
                </a:cubicBezTo>
                <a:cubicBezTo>
                  <a:pt x="302924" y="2101030"/>
                  <a:pt x="301996" y="2101122"/>
                  <a:pt x="301019" y="2101122"/>
                </a:cubicBezTo>
                <a:cubicBezTo>
                  <a:pt x="297655" y="2101122"/>
                  <a:pt x="295116" y="2100135"/>
                  <a:pt x="293401" y="2098160"/>
                </a:cubicBezTo>
                <a:cubicBezTo>
                  <a:pt x="291687" y="2096184"/>
                  <a:pt x="290829" y="2093200"/>
                  <a:pt x="290829" y="2089207"/>
                </a:cubicBezTo>
                <a:close/>
                <a:moveTo>
                  <a:pt x="1528098" y="2067264"/>
                </a:moveTo>
                <a:cubicBezTo>
                  <a:pt x="1531484" y="2067264"/>
                  <a:pt x="1534050" y="2068360"/>
                  <a:pt x="1535797" y="2070552"/>
                </a:cubicBezTo>
                <a:cubicBezTo>
                  <a:pt x="1537545" y="2072744"/>
                  <a:pt x="1538353" y="2076000"/>
                  <a:pt x="1538223" y="2080319"/>
                </a:cubicBezTo>
                <a:lnTo>
                  <a:pt x="1532493" y="2080319"/>
                </a:lnTo>
                <a:cubicBezTo>
                  <a:pt x="1532558" y="2077454"/>
                  <a:pt x="1532140" y="2075376"/>
                  <a:pt x="1531239" y="2074084"/>
                </a:cubicBezTo>
                <a:cubicBezTo>
                  <a:pt x="1530339" y="2072793"/>
                  <a:pt x="1529020" y="2072147"/>
                  <a:pt x="1527284" y="2072147"/>
                </a:cubicBezTo>
                <a:cubicBezTo>
                  <a:pt x="1526524" y="2072147"/>
                  <a:pt x="1525759" y="2072283"/>
                  <a:pt x="1524989" y="2072554"/>
                </a:cubicBezTo>
                <a:cubicBezTo>
                  <a:pt x="1524218" y="2072825"/>
                  <a:pt x="1523426" y="2073259"/>
                  <a:pt x="1522612" y="2073856"/>
                </a:cubicBezTo>
                <a:cubicBezTo>
                  <a:pt x="1521798" y="2074453"/>
                  <a:pt x="1520935" y="2075218"/>
                  <a:pt x="1520024" y="2076152"/>
                </a:cubicBezTo>
                <a:cubicBezTo>
                  <a:pt x="1519112" y="2077085"/>
                  <a:pt x="1518136" y="2078213"/>
                  <a:pt x="1517094" y="2079537"/>
                </a:cubicBezTo>
                <a:lnTo>
                  <a:pt x="1517094" y="2100536"/>
                </a:lnTo>
                <a:lnTo>
                  <a:pt x="1511364" y="2100536"/>
                </a:lnTo>
                <a:lnTo>
                  <a:pt x="1511364" y="2067850"/>
                </a:lnTo>
                <a:lnTo>
                  <a:pt x="1516540" y="2067850"/>
                </a:lnTo>
                <a:lnTo>
                  <a:pt x="1516703" y="2073873"/>
                </a:lnTo>
                <a:cubicBezTo>
                  <a:pt x="1518635" y="2071550"/>
                  <a:pt x="1520539" y="2069868"/>
                  <a:pt x="1522417" y="2068826"/>
                </a:cubicBezTo>
                <a:cubicBezTo>
                  <a:pt x="1524294" y="2067785"/>
                  <a:pt x="1526188" y="2067264"/>
                  <a:pt x="1528098" y="2067264"/>
                </a:cubicBezTo>
                <a:close/>
                <a:moveTo>
                  <a:pt x="1494900" y="2067264"/>
                </a:moveTo>
                <a:cubicBezTo>
                  <a:pt x="1497179" y="2067264"/>
                  <a:pt x="1499197" y="2067622"/>
                  <a:pt x="1500955" y="2068338"/>
                </a:cubicBezTo>
                <a:cubicBezTo>
                  <a:pt x="1502713" y="2069054"/>
                  <a:pt x="1504195" y="2070069"/>
                  <a:pt x="1505399" y="2071382"/>
                </a:cubicBezTo>
                <a:cubicBezTo>
                  <a:pt x="1506604" y="2072695"/>
                  <a:pt x="1507515" y="2074290"/>
                  <a:pt x="1508134" y="2076168"/>
                </a:cubicBezTo>
                <a:cubicBezTo>
                  <a:pt x="1508752" y="2078045"/>
                  <a:pt x="1509062" y="2080145"/>
                  <a:pt x="1509062" y="2082467"/>
                </a:cubicBezTo>
                <a:cubicBezTo>
                  <a:pt x="1509062" y="2083270"/>
                  <a:pt x="1509051" y="2083943"/>
                  <a:pt x="1509029" y="2084486"/>
                </a:cubicBezTo>
                <a:cubicBezTo>
                  <a:pt x="1509008" y="2085029"/>
                  <a:pt x="1508975" y="2085539"/>
                  <a:pt x="1508931" y="2086016"/>
                </a:cubicBezTo>
                <a:lnTo>
                  <a:pt x="1485979" y="2086016"/>
                </a:lnTo>
                <a:cubicBezTo>
                  <a:pt x="1485979" y="2089358"/>
                  <a:pt x="1486913" y="2091925"/>
                  <a:pt x="1488779" y="2093716"/>
                </a:cubicBezTo>
                <a:cubicBezTo>
                  <a:pt x="1490646" y="2095506"/>
                  <a:pt x="1493337" y="2096402"/>
                  <a:pt x="1496853" y="2096402"/>
                </a:cubicBezTo>
                <a:cubicBezTo>
                  <a:pt x="1497808" y="2096402"/>
                  <a:pt x="1498763" y="2096363"/>
                  <a:pt x="1499718" y="2096288"/>
                </a:cubicBezTo>
                <a:cubicBezTo>
                  <a:pt x="1500673" y="2096212"/>
                  <a:pt x="1501595" y="2096109"/>
                  <a:pt x="1502485" y="2095978"/>
                </a:cubicBezTo>
                <a:cubicBezTo>
                  <a:pt x="1503375" y="2095848"/>
                  <a:pt x="1504227" y="2095702"/>
                  <a:pt x="1505041" y="2095539"/>
                </a:cubicBezTo>
                <a:cubicBezTo>
                  <a:pt x="1505855" y="2095376"/>
                  <a:pt x="1506609" y="2095197"/>
                  <a:pt x="1507304" y="2095002"/>
                </a:cubicBezTo>
                <a:lnTo>
                  <a:pt x="1507304" y="2099657"/>
                </a:lnTo>
                <a:cubicBezTo>
                  <a:pt x="1505763" y="2100091"/>
                  <a:pt x="1504021" y="2100444"/>
                  <a:pt x="1502078" y="2100715"/>
                </a:cubicBezTo>
                <a:cubicBezTo>
                  <a:pt x="1500136" y="2100986"/>
                  <a:pt x="1498123" y="2101122"/>
                  <a:pt x="1496039" y="2101122"/>
                </a:cubicBezTo>
                <a:cubicBezTo>
                  <a:pt x="1493239" y="2101122"/>
                  <a:pt x="1490830" y="2100742"/>
                  <a:pt x="1488812" y="2099983"/>
                </a:cubicBezTo>
                <a:cubicBezTo>
                  <a:pt x="1486793" y="2099223"/>
                  <a:pt x="1485138" y="2098121"/>
                  <a:pt x="1483847" y="2096678"/>
                </a:cubicBezTo>
                <a:cubicBezTo>
                  <a:pt x="1482556" y="2095235"/>
                  <a:pt x="1481601" y="2093466"/>
                  <a:pt x="1480982" y="2091372"/>
                </a:cubicBezTo>
                <a:cubicBezTo>
                  <a:pt x="1480363" y="2089277"/>
                  <a:pt x="1480054" y="2086906"/>
                  <a:pt x="1480054" y="2084258"/>
                </a:cubicBezTo>
                <a:cubicBezTo>
                  <a:pt x="1480054" y="2081957"/>
                  <a:pt x="1480385" y="2079782"/>
                  <a:pt x="1481047" y="2077731"/>
                </a:cubicBezTo>
                <a:cubicBezTo>
                  <a:pt x="1481709" y="2075680"/>
                  <a:pt x="1482675" y="2073878"/>
                  <a:pt x="1483945" y="2072326"/>
                </a:cubicBezTo>
                <a:cubicBezTo>
                  <a:pt x="1485214" y="2070774"/>
                  <a:pt x="1486772" y="2069543"/>
                  <a:pt x="1488616" y="2068631"/>
                </a:cubicBezTo>
                <a:cubicBezTo>
                  <a:pt x="1490461" y="2067720"/>
                  <a:pt x="1492556" y="2067264"/>
                  <a:pt x="1494900" y="2067264"/>
                </a:cubicBezTo>
                <a:close/>
                <a:moveTo>
                  <a:pt x="1419839" y="2067264"/>
                </a:moveTo>
                <a:cubicBezTo>
                  <a:pt x="1421120" y="2067264"/>
                  <a:pt x="1422541" y="2067334"/>
                  <a:pt x="1424104" y="2067475"/>
                </a:cubicBezTo>
                <a:cubicBezTo>
                  <a:pt x="1425667" y="2067616"/>
                  <a:pt x="1427295" y="2067861"/>
                  <a:pt x="1428988" y="2068208"/>
                </a:cubicBezTo>
                <a:lnTo>
                  <a:pt x="1428988" y="2073254"/>
                </a:lnTo>
                <a:cubicBezTo>
                  <a:pt x="1427208" y="2072820"/>
                  <a:pt x="1425520" y="2072500"/>
                  <a:pt x="1423925" y="2072294"/>
                </a:cubicBezTo>
                <a:cubicBezTo>
                  <a:pt x="1422330" y="2072087"/>
                  <a:pt x="1420946" y="2071984"/>
                  <a:pt x="1419774" y="2071984"/>
                </a:cubicBezTo>
                <a:cubicBezTo>
                  <a:pt x="1418363" y="2071984"/>
                  <a:pt x="1417175" y="2072093"/>
                  <a:pt x="1416209" y="2072310"/>
                </a:cubicBezTo>
                <a:cubicBezTo>
                  <a:pt x="1415243" y="2072527"/>
                  <a:pt x="1414462" y="2072825"/>
                  <a:pt x="1413865" y="2073205"/>
                </a:cubicBezTo>
                <a:cubicBezTo>
                  <a:pt x="1413268" y="2073585"/>
                  <a:pt x="1412840" y="2074030"/>
                  <a:pt x="1412579" y="2074540"/>
                </a:cubicBezTo>
                <a:cubicBezTo>
                  <a:pt x="1412319" y="2075050"/>
                  <a:pt x="1412189" y="2075598"/>
                  <a:pt x="1412189" y="2076184"/>
                </a:cubicBezTo>
                <a:cubicBezTo>
                  <a:pt x="1412189" y="2076770"/>
                  <a:pt x="1412303" y="2077302"/>
                  <a:pt x="1412530" y="2077779"/>
                </a:cubicBezTo>
                <a:cubicBezTo>
                  <a:pt x="1412758" y="2078257"/>
                  <a:pt x="1413182" y="2078718"/>
                  <a:pt x="1413800" y="2079163"/>
                </a:cubicBezTo>
                <a:cubicBezTo>
                  <a:pt x="1414419" y="2079608"/>
                  <a:pt x="1415281" y="2080053"/>
                  <a:pt x="1416388" y="2080498"/>
                </a:cubicBezTo>
                <a:cubicBezTo>
                  <a:pt x="1417495" y="2080943"/>
                  <a:pt x="1418938" y="2081426"/>
                  <a:pt x="1420718" y="2081947"/>
                </a:cubicBezTo>
                <a:cubicBezTo>
                  <a:pt x="1422650" y="2082511"/>
                  <a:pt x="1424278" y="2083102"/>
                  <a:pt x="1425602" y="2083721"/>
                </a:cubicBezTo>
                <a:cubicBezTo>
                  <a:pt x="1426926" y="2084339"/>
                  <a:pt x="1428000" y="2085029"/>
                  <a:pt x="1428825" y="2085788"/>
                </a:cubicBezTo>
                <a:cubicBezTo>
                  <a:pt x="1429649" y="2086548"/>
                  <a:pt x="1430241" y="2087405"/>
                  <a:pt x="1430599" y="2088360"/>
                </a:cubicBezTo>
                <a:cubicBezTo>
                  <a:pt x="1430957" y="2089315"/>
                  <a:pt x="1431136" y="2090400"/>
                  <a:pt x="1431136" y="2091616"/>
                </a:cubicBezTo>
                <a:cubicBezTo>
                  <a:pt x="1431136" y="2092766"/>
                  <a:pt x="1430941" y="2093797"/>
                  <a:pt x="1430550" y="2094709"/>
                </a:cubicBezTo>
                <a:cubicBezTo>
                  <a:pt x="1430160" y="2095620"/>
                  <a:pt x="1429628" y="2096429"/>
                  <a:pt x="1428955" y="2097134"/>
                </a:cubicBezTo>
                <a:cubicBezTo>
                  <a:pt x="1428282" y="2097839"/>
                  <a:pt x="1427501" y="2098442"/>
                  <a:pt x="1426611" y="2098941"/>
                </a:cubicBezTo>
                <a:cubicBezTo>
                  <a:pt x="1425721" y="2099440"/>
                  <a:pt x="1424772" y="2099852"/>
                  <a:pt x="1423762" y="2100178"/>
                </a:cubicBezTo>
                <a:cubicBezTo>
                  <a:pt x="1422753" y="2100504"/>
                  <a:pt x="1421717" y="2100742"/>
                  <a:pt x="1420653" y="2100894"/>
                </a:cubicBezTo>
                <a:cubicBezTo>
                  <a:pt x="1419590" y="2101046"/>
                  <a:pt x="1418548" y="2101122"/>
                  <a:pt x="1417528" y="2101122"/>
                </a:cubicBezTo>
                <a:cubicBezTo>
                  <a:pt x="1415314" y="2101122"/>
                  <a:pt x="1413279" y="2101024"/>
                  <a:pt x="1411423" y="2100829"/>
                </a:cubicBezTo>
                <a:cubicBezTo>
                  <a:pt x="1409568" y="2100634"/>
                  <a:pt x="1407750" y="2100319"/>
                  <a:pt x="1405970" y="2099885"/>
                </a:cubicBezTo>
                <a:lnTo>
                  <a:pt x="1405970" y="2094676"/>
                </a:lnTo>
                <a:cubicBezTo>
                  <a:pt x="1407880" y="2095219"/>
                  <a:pt x="1409779" y="2095631"/>
                  <a:pt x="1411668" y="2095913"/>
                </a:cubicBezTo>
                <a:cubicBezTo>
                  <a:pt x="1413556" y="2096195"/>
                  <a:pt x="1415433" y="2096336"/>
                  <a:pt x="1417300" y="2096336"/>
                </a:cubicBezTo>
                <a:cubicBezTo>
                  <a:pt x="1420013" y="2096336"/>
                  <a:pt x="1422021" y="2095967"/>
                  <a:pt x="1423323" y="2095230"/>
                </a:cubicBezTo>
                <a:cubicBezTo>
                  <a:pt x="1424625" y="2094491"/>
                  <a:pt x="1425276" y="2093439"/>
                  <a:pt x="1425276" y="2092072"/>
                </a:cubicBezTo>
                <a:cubicBezTo>
                  <a:pt x="1425276" y="2091486"/>
                  <a:pt x="1425173" y="2090959"/>
                  <a:pt x="1424967" y="2090493"/>
                </a:cubicBezTo>
                <a:cubicBezTo>
                  <a:pt x="1424761" y="2090026"/>
                  <a:pt x="1424386" y="2089581"/>
                  <a:pt x="1423844" y="2089158"/>
                </a:cubicBezTo>
                <a:cubicBezTo>
                  <a:pt x="1423301" y="2088735"/>
                  <a:pt x="1422460" y="2088295"/>
                  <a:pt x="1421321" y="2087839"/>
                </a:cubicBezTo>
                <a:cubicBezTo>
                  <a:pt x="1420181" y="2087383"/>
                  <a:pt x="1418624" y="2086863"/>
                  <a:pt x="1416649" y="2086277"/>
                </a:cubicBezTo>
                <a:cubicBezTo>
                  <a:pt x="1415173" y="2085842"/>
                  <a:pt x="1413811" y="2085349"/>
                  <a:pt x="1412563" y="2084795"/>
                </a:cubicBezTo>
                <a:cubicBezTo>
                  <a:pt x="1411315" y="2084242"/>
                  <a:pt x="1410235" y="2083585"/>
                  <a:pt x="1409324" y="2082826"/>
                </a:cubicBezTo>
                <a:cubicBezTo>
                  <a:pt x="1408412" y="2082066"/>
                  <a:pt x="1407696" y="2081176"/>
                  <a:pt x="1407175" y="2080156"/>
                </a:cubicBezTo>
                <a:cubicBezTo>
                  <a:pt x="1406654" y="2079136"/>
                  <a:pt x="1406394" y="2077931"/>
                  <a:pt x="1406394" y="2076542"/>
                </a:cubicBezTo>
                <a:cubicBezTo>
                  <a:pt x="1406394" y="2075631"/>
                  <a:pt x="1406605" y="2074632"/>
                  <a:pt x="1407028" y="2073547"/>
                </a:cubicBezTo>
                <a:cubicBezTo>
                  <a:pt x="1407452" y="2072462"/>
                  <a:pt x="1408173" y="2071453"/>
                  <a:pt x="1409193" y="2070519"/>
                </a:cubicBezTo>
                <a:cubicBezTo>
                  <a:pt x="1410213" y="2069586"/>
                  <a:pt x="1411592" y="2068810"/>
                  <a:pt x="1413328" y="2068192"/>
                </a:cubicBezTo>
                <a:cubicBezTo>
                  <a:pt x="1415064" y="2067573"/>
                  <a:pt x="1417235" y="2067264"/>
                  <a:pt x="1419839" y="2067264"/>
                </a:cubicBezTo>
                <a:close/>
                <a:moveTo>
                  <a:pt x="1351243" y="2067264"/>
                </a:moveTo>
                <a:cubicBezTo>
                  <a:pt x="1352047" y="2067264"/>
                  <a:pt x="1352817" y="2067318"/>
                  <a:pt x="1353555" y="2067427"/>
                </a:cubicBezTo>
                <a:cubicBezTo>
                  <a:pt x="1354293" y="2067535"/>
                  <a:pt x="1354944" y="2067676"/>
                  <a:pt x="1355508" y="2067850"/>
                </a:cubicBezTo>
                <a:lnTo>
                  <a:pt x="1367359" y="2067850"/>
                </a:lnTo>
                <a:lnTo>
                  <a:pt x="1367359" y="2072473"/>
                </a:lnTo>
                <a:lnTo>
                  <a:pt x="1362117" y="2072473"/>
                </a:lnTo>
                <a:cubicBezTo>
                  <a:pt x="1362725" y="2073232"/>
                  <a:pt x="1363197" y="2074117"/>
                  <a:pt x="1363533" y="2075126"/>
                </a:cubicBezTo>
                <a:cubicBezTo>
                  <a:pt x="1363870" y="2076135"/>
                  <a:pt x="1364038" y="2077226"/>
                  <a:pt x="1364038" y="2078398"/>
                </a:cubicBezTo>
                <a:cubicBezTo>
                  <a:pt x="1364038" y="2080091"/>
                  <a:pt x="1363729" y="2081637"/>
                  <a:pt x="1363110" y="2083037"/>
                </a:cubicBezTo>
                <a:cubicBezTo>
                  <a:pt x="1362492" y="2084437"/>
                  <a:pt x="1361618" y="2085636"/>
                  <a:pt x="1360489" y="2086635"/>
                </a:cubicBezTo>
                <a:cubicBezTo>
                  <a:pt x="1359361" y="2087633"/>
                  <a:pt x="1358010" y="2088409"/>
                  <a:pt x="1356436" y="2088962"/>
                </a:cubicBezTo>
                <a:cubicBezTo>
                  <a:pt x="1354863" y="2089516"/>
                  <a:pt x="1353132" y="2089793"/>
                  <a:pt x="1351243" y="2089793"/>
                </a:cubicBezTo>
                <a:cubicBezTo>
                  <a:pt x="1349876" y="2089793"/>
                  <a:pt x="1348596" y="2089646"/>
                  <a:pt x="1347402" y="2089353"/>
                </a:cubicBezTo>
                <a:cubicBezTo>
                  <a:pt x="1346208" y="2089060"/>
                  <a:pt x="1345264" y="2088696"/>
                  <a:pt x="1344569" y="2088262"/>
                </a:cubicBezTo>
                <a:cubicBezTo>
                  <a:pt x="1344157" y="2088870"/>
                  <a:pt x="1343810" y="2089445"/>
                  <a:pt x="1343528" y="2089988"/>
                </a:cubicBezTo>
                <a:cubicBezTo>
                  <a:pt x="1343245" y="2090531"/>
                  <a:pt x="1343104" y="2091138"/>
                  <a:pt x="1343104" y="2091811"/>
                </a:cubicBezTo>
                <a:cubicBezTo>
                  <a:pt x="1343104" y="2092636"/>
                  <a:pt x="1343501" y="2093319"/>
                  <a:pt x="1344293" y="2093862"/>
                </a:cubicBezTo>
                <a:cubicBezTo>
                  <a:pt x="1345085" y="2094405"/>
                  <a:pt x="1346132" y="2094698"/>
                  <a:pt x="1347434" y="2094741"/>
                </a:cubicBezTo>
                <a:lnTo>
                  <a:pt x="1356029" y="2095067"/>
                </a:lnTo>
                <a:cubicBezTo>
                  <a:pt x="1357657" y="2095110"/>
                  <a:pt x="1359160" y="2095316"/>
                  <a:pt x="1360538" y="2095685"/>
                </a:cubicBezTo>
                <a:cubicBezTo>
                  <a:pt x="1361916" y="2096054"/>
                  <a:pt x="1363099" y="2096586"/>
                  <a:pt x="1364087" y="2097281"/>
                </a:cubicBezTo>
                <a:cubicBezTo>
                  <a:pt x="1365074" y="2097975"/>
                  <a:pt x="1365845" y="2098832"/>
                  <a:pt x="1366398" y="2099852"/>
                </a:cubicBezTo>
                <a:cubicBezTo>
                  <a:pt x="1366952" y="2100872"/>
                  <a:pt x="1367229" y="2102055"/>
                  <a:pt x="1367229" y="2103401"/>
                </a:cubicBezTo>
                <a:cubicBezTo>
                  <a:pt x="1367229" y="2104855"/>
                  <a:pt x="1366914" y="2106233"/>
                  <a:pt x="1366284" y="2107536"/>
                </a:cubicBezTo>
                <a:cubicBezTo>
                  <a:pt x="1365655" y="2108838"/>
                  <a:pt x="1364684" y="2109983"/>
                  <a:pt x="1363371" y="2110970"/>
                </a:cubicBezTo>
                <a:cubicBezTo>
                  <a:pt x="1362058" y="2111958"/>
                  <a:pt x="1360392" y="2112745"/>
                  <a:pt x="1358373" y="2113331"/>
                </a:cubicBezTo>
                <a:cubicBezTo>
                  <a:pt x="1356355" y="2113917"/>
                  <a:pt x="1353956" y="2114210"/>
                  <a:pt x="1351178" y="2114210"/>
                </a:cubicBezTo>
                <a:cubicBezTo>
                  <a:pt x="1348531" y="2114210"/>
                  <a:pt x="1346279" y="2113998"/>
                  <a:pt x="1344423" y="2113575"/>
                </a:cubicBezTo>
                <a:cubicBezTo>
                  <a:pt x="1342567" y="2113152"/>
                  <a:pt x="1341043" y="2112566"/>
                  <a:pt x="1339849" y="2111817"/>
                </a:cubicBezTo>
                <a:cubicBezTo>
                  <a:pt x="1338655" y="2111068"/>
                  <a:pt x="1337787" y="2110178"/>
                  <a:pt x="1337244" y="2109147"/>
                </a:cubicBezTo>
                <a:cubicBezTo>
                  <a:pt x="1336702" y="2108116"/>
                  <a:pt x="1336430" y="2106982"/>
                  <a:pt x="1336430" y="2105745"/>
                </a:cubicBezTo>
                <a:cubicBezTo>
                  <a:pt x="1336430" y="2104161"/>
                  <a:pt x="1336799" y="2102772"/>
                  <a:pt x="1337537" y="2101578"/>
                </a:cubicBezTo>
                <a:cubicBezTo>
                  <a:pt x="1338275" y="2100384"/>
                  <a:pt x="1339415" y="2099234"/>
                  <a:pt x="1340956" y="2098127"/>
                </a:cubicBezTo>
                <a:cubicBezTo>
                  <a:pt x="1340391" y="2097867"/>
                  <a:pt x="1339903" y="2097541"/>
                  <a:pt x="1339491" y="2097150"/>
                </a:cubicBezTo>
                <a:cubicBezTo>
                  <a:pt x="1339078" y="2096760"/>
                  <a:pt x="1338742" y="2096331"/>
                  <a:pt x="1338481" y="2095864"/>
                </a:cubicBezTo>
                <a:cubicBezTo>
                  <a:pt x="1338221" y="2095398"/>
                  <a:pt x="1338026" y="2094904"/>
                  <a:pt x="1337895" y="2094383"/>
                </a:cubicBezTo>
                <a:cubicBezTo>
                  <a:pt x="1337765" y="2093862"/>
                  <a:pt x="1337700" y="2093352"/>
                  <a:pt x="1337700" y="2092853"/>
                </a:cubicBezTo>
                <a:cubicBezTo>
                  <a:pt x="1337700" y="2091442"/>
                  <a:pt x="1338031" y="2090151"/>
                  <a:pt x="1338693" y="2088979"/>
                </a:cubicBezTo>
                <a:cubicBezTo>
                  <a:pt x="1339355" y="2087807"/>
                  <a:pt x="1340142" y="2086700"/>
                  <a:pt x="1341053" y="2085658"/>
                </a:cubicBezTo>
                <a:cubicBezTo>
                  <a:pt x="1340641" y="2085159"/>
                  <a:pt x="1340278" y="2084670"/>
                  <a:pt x="1339963" y="2084193"/>
                </a:cubicBezTo>
                <a:cubicBezTo>
                  <a:pt x="1339648" y="2083715"/>
                  <a:pt x="1339377" y="2083200"/>
                  <a:pt x="1339149" y="2082647"/>
                </a:cubicBezTo>
                <a:cubicBezTo>
                  <a:pt x="1338921" y="2082093"/>
                  <a:pt x="1338747" y="2081496"/>
                  <a:pt x="1338628" y="2080856"/>
                </a:cubicBezTo>
                <a:cubicBezTo>
                  <a:pt x="1338508" y="2080216"/>
                  <a:pt x="1338449" y="2079483"/>
                  <a:pt x="1338449" y="2078658"/>
                </a:cubicBezTo>
                <a:cubicBezTo>
                  <a:pt x="1338449" y="2076965"/>
                  <a:pt x="1338758" y="2075419"/>
                  <a:pt x="1339377" y="2074019"/>
                </a:cubicBezTo>
                <a:cubicBezTo>
                  <a:pt x="1339995" y="2072619"/>
                  <a:pt x="1340864" y="2071420"/>
                  <a:pt x="1341981" y="2070422"/>
                </a:cubicBezTo>
                <a:cubicBezTo>
                  <a:pt x="1343099" y="2069423"/>
                  <a:pt x="1344445" y="2068647"/>
                  <a:pt x="1346018" y="2068094"/>
                </a:cubicBezTo>
                <a:cubicBezTo>
                  <a:pt x="1347592" y="2067540"/>
                  <a:pt x="1349333" y="2067264"/>
                  <a:pt x="1351243" y="2067264"/>
                </a:cubicBezTo>
                <a:close/>
                <a:moveTo>
                  <a:pt x="1289973" y="2067264"/>
                </a:moveTo>
                <a:cubicBezTo>
                  <a:pt x="1293359" y="2067264"/>
                  <a:pt x="1295925" y="2068360"/>
                  <a:pt x="1297672" y="2070552"/>
                </a:cubicBezTo>
                <a:lnTo>
                  <a:pt x="1299838" y="2079272"/>
                </a:lnTo>
                <a:lnTo>
                  <a:pt x="1300072" y="2077731"/>
                </a:lnTo>
                <a:cubicBezTo>
                  <a:pt x="1300734" y="2075680"/>
                  <a:pt x="1301700" y="2073878"/>
                  <a:pt x="1302970" y="2072326"/>
                </a:cubicBezTo>
                <a:cubicBezTo>
                  <a:pt x="1304239" y="2070774"/>
                  <a:pt x="1305797" y="2069543"/>
                  <a:pt x="1307641" y="2068631"/>
                </a:cubicBezTo>
                <a:cubicBezTo>
                  <a:pt x="1309486" y="2067720"/>
                  <a:pt x="1311581" y="2067264"/>
                  <a:pt x="1313925" y="2067264"/>
                </a:cubicBezTo>
                <a:cubicBezTo>
                  <a:pt x="1316204" y="2067264"/>
                  <a:pt x="1318222" y="2067622"/>
                  <a:pt x="1319980" y="2068338"/>
                </a:cubicBezTo>
                <a:cubicBezTo>
                  <a:pt x="1321738" y="2069054"/>
                  <a:pt x="1323220" y="2070069"/>
                  <a:pt x="1324424" y="2071382"/>
                </a:cubicBezTo>
                <a:cubicBezTo>
                  <a:pt x="1325629" y="2072695"/>
                  <a:pt x="1326540" y="2074290"/>
                  <a:pt x="1327159" y="2076168"/>
                </a:cubicBezTo>
                <a:cubicBezTo>
                  <a:pt x="1327777" y="2078045"/>
                  <a:pt x="1328087" y="2080145"/>
                  <a:pt x="1328087" y="2082467"/>
                </a:cubicBezTo>
                <a:cubicBezTo>
                  <a:pt x="1328087" y="2083270"/>
                  <a:pt x="1328076" y="2083943"/>
                  <a:pt x="1328054" y="2084486"/>
                </a:cubicBezTo>
                <a:cubicBezTo>
                  <a:pt x="1328032" y="2085029"/>
                  <a:pt x="1328000" y="2085539"/>
                  <a:pt x="1327956" y="2086016"/>
                </a:cubicBezTo>
                <a:lnTo>
                  <a:pt x="1305004" y="2086016"/>
                </a:lnTo>
                <a:cubicBezTo>
                  <a:pt x="1305004" y="2089358"/>
                  <a:pt x="1305938" y="2091925"/>
                  <a:pt x="1307804" y="2093716"/>
                </a:cubicBezTo>
                <a:cubicBezTo>
                  <a:pt x="1309671" y="2095506"/>
                  <a:pt x="1312362" y="2096402"/>
                  <a:pt x="1315878" y="2096402"/>
                </a:cubicBezTo>
                <a:cubicBezTo>
                  <a:pt x="1316833" y="2096402"/>
                  <a:pt x="1317788" y="2096363"/>
                  <a:pt x="1318743" y="2096288"/>
                </a:cubicBezTo>
                <a:cubicBezTo>
                  <a:pt x="1319698" y="2096212"/>
                  <a:pt x="1320621" y="2096109"/>
                  <a:pt x="1321510" y="2095978"/>
                </a:cubicBezTo>
                <a:cubicBezTo>
                  <a:pt x="1322400" y="2095848"/>
                  <a:pt x="1323252" y="2095702"/>
                  <a:pt x="1324066" y="2095539"/>
                </a:cubicBezTo>
                <a:cubicBezTo>
                  <a:pt x="1324880" y="2095376"/>
                  <a:pt x="1325634" y="2095197"/>
                  <a:pt x="1326329" y="2095002"/>
                </a:cubicBezTo>
                <a:lnTo>
                  <a:pt x="1326329" y="2099657"/>
                </a:lnTo>
                <a:cubicBezTo>
                  <a:pt x="1324788" y="2100091"/>
                  <a:pt x="1323046" y="2100444"/>
                  <a:pt x="1321103" y="2100715"/>
                </a:cubicBezTo>
                <a:cubicBezTo>
                  <a:pt x="1319161" y="2100986"/>
                  <a:pt x="1317148" y="2101122"/>
                  <a:pt x="1315064" y="2101122"/>
                </a:cubicBezTo>
                <a:cubicBezTo>
                  <a:pt x="1312264" y="2101122"/>
                  <a:pt x="1309855" y="2100742"/>
                  <a:pt x="1307837" y="2099983"/>
                </a:cubicBezTo>
                <a:cubicBezTo>
                  <a:pt x="1305818" y="2099223"/>
                  <a:pt x="1304163" y="2098121"/>
                  <a:pt x="1302872" y="2096678"/>
                </a:cubicBezTo>
                <a:cubicBezTo>
                  <a:pt x="1301580" y="2095235"/>
                  <a:pt x="1300626" y="2093466"/>
                  <a:pt x="1300007" y="2091372"/>
                </a:cubicBezTo>
                <a:cubicBezTo>
                  <a:pt x="1299388" y="2089277"/>
                  <a:pt x="1299079" y="2086906"/>
                  <a:pt x="1299079" y="2084258"/>
                </a:cubicBezTo>
                <a:lnTo>
                  <a:pt x="1299678" y="2080319"/>
                </a:lnTo>
                <a:lnTo>
                  <a:pt x="1294368" y="2080319"/>
                </a:lnTo>
                <a:cubicBezTo>
                  <a:pt x="1294433" y="2077454"/>
                  <a:pt x="1294015" y="2075376"/>
                  <a:pt x="1293114" y="2074084"/>
                </a:cubicBezTo>
                <a:cubicBezTo>
                  <a:pt x="1292214" y="2072793"/>
                  <a:pt x="1290895" y="2072147"/>
                  <a:pt x="1289159" y="2072147"/>
                </a:cubicBezTo>
                <a:cubicBezTo>
                  <a:pt x="1288399" y="2072147"/>
                  <a:pt x="1287634" y="2072283"/>
                  <a:pt x="1286864" y="2072554"/>
                </a:cubicBezTo>
                <a:cubicBezTo>
                  <a:pt x="1286093" y="2072825"/>
                  <a:pt x="1285301" y="2073259"/>
                  <a:pt x="1284487" y="2073856"/>
                </a:cubicBezTo>
                <a:cubicBezTo>
                  <a:pt x="1283673" y="2074453"/>
                  <a:pt x="1282810" y="2075218"/>
                  <a:pt x="1281899" y="2076152"/>
                </a:cubicBezTo>
                <a:cubicBezTo>
                  <a:pt x="1280987" y="2077085"/>
                  <a:pt x="1280011" y="2078213"/>
                  <a:pt x="1278969" y="2079537"/>
                </a:cubicBezTo>
                <a:lnTo>
                  <a:pt x="1278969" y="2100536"/>
                </a:lnTo>
                <a:lnTo>
                  <a:pt x="1273239" y="2100536"/>
                </a:lnTo>
                <a:lnTo>
                  <a:pt x="1273239" y="2067850"/>
                </a:lnTo>
                <a:lnTo>
                  <a:pt x="1278415" y="2067850"/>
                </a:lnTo>
                <a:lnTo>
                  <a:pt x="1278578" y="2073873"/>
                </a:lnTo>
                <a:cubicBezTo>
                  <a:pt x="1280510" y="2071550"/>
                  <a:pt x="1282414" y="2069868"/>
                  <a:pt x="1284292" y="2068826"/>
                </a:cubicBezTo>
                <a:cubicBezTo>
                  <a:pt x="1286169" y="2067785"/>
                  <a:pt x="1288063" y="2067264"/>
                  <a:pt x="1289973" y="2067264"/>
                </a:cubicBezTo>
                <a:close/>
                <a:moveTo>
                  <a:pt x="1209150" y="2067264"/>
                </a:moveTo>
                <a:cubicBezTo>
                  <a:pt x="1211494" y="2067264"/>
                  <a:pt x="1213594" y="2067627"/>
                  <a:pt x="1215449" y="2068354"/>
                </a:cubicBezTo>
                <a:cubicBezTo>
                  <a:pt x="1217305" y="2069081"/>
                  <a:pt x="1218879" y="2070145"/>
                  <a:pt x="1220170" y="2071545"/>
                </a:cubicBezTo>
                <a:cubicBezTo>
                  <a:pt x="1221461" y="2072945"/>
                  <a:pt x="1222449" y="2074687"/>
                  <a:pt x="1223133" y="2076770"/>
                </a:cubicBezTo>
                <a:cubicBezTo>
                  <a:pt x="1223816" y="2078854"/>
                  <a:pt x="1224158" y="2081241"/>
                  <a:pt x="1224158" y="2083933"/>
                </a:cubicBezTo>
                <a:cubicBezTo>
                  <a:pt x="1224158" y="2086472"/>
                  <a:pt x="1223800" y="2088800"/>
                  <a:pt x="1223084" y="2090916"/>
                </a:cubicBezTo>
                <a:cubicBezTo>
                  <a:pt x="1222368" y="2093032"/>
                  <a:pt x="1221337" y="2094844"/>
                  <a:pt x="1219991" y="2096353"/>
                </a:cubicBezTo>
                <a:cubicBezTo>
                  <a:pt x="1218645" y="2097861"/>
                  <a:pt x="1217007" y="2099033"/>
                  <a:pt x="1215075" y="2099869"/>
                </a:cubicBezTo>
                <a:cubicBezTo>
                  <a:pt x="1213143" y="2100704"/>
                  <a:pt x="1210951" y="2101122"/>
                  <a:pt x="1208499" y="2101122"/>
                </a:cubicBezTo>
                <a:cubicBezTo>
                  <a:pt x="1206155" y="2101122"/>
                  <a:pt x="1204055" y="2100759"/>
                  <a:pt x="1202199" y="2100032"/>
                </a:cubicBezTo>
                <a:cubicBezTo>
                  <a:pt x="1200343" y="2099304"/>
                  <a:pt x="1198770" y="2098235"/>
                  <a:pt x="1197478" y="2096825"/>
                </a:cubicBezTo>
                <a:cubicBezTo>
                  <a:pt x="1196187" y="2095414"/>
                  <a:pt x="1195199" y="2093667"/>
                  <a:pt x="1194516" y="2091583"/>
                </a:cubicBezTo>
                <a:cubicBezTo>
                  <a:pt x="1193832" y="2089500"/>
                  <a:pt x="1193490" y="2087101"/>
                  <a:pt x="1193490" y="2084388"/>
                </a:cubicBezTo>
                <a:cubicBezTo>
                  <a:pt x="1193490" y="2081849"/>
                  <a:pt x="1193848" y="2079532"/>
                  <a:pt x="1194565" y="2077438"/>
                </a:cubicBezTo>
                <a:cubicBezTo>
                  <a:pt x="1195281" y="2075343"/>
                  <a:pt x="1196312" y="2073542"/>
                  <a:pt x="1197657" y="2072033"/>
                </a:cubicBezTo>
                <a:cubicBezTo>
                  <a:pt x="1199003" y="2070525"/>
                  <a:pt x="1200642" y="2069353"/>
                  <a:pt x="1202573" y="2068517"/>
                </a:cubicBezTo>
                <a:cubicBezTo>
                  <a:pt x="1204505" y="2067681"/>
                  <a:pt x="1206697" y="2067264"/>
                  <a:pt x="1209150" y="2067264"/>
                </a:cubicBezTo>
                <a:close/>
                <a:moveTo>
                  <a:pt x="1108998" y="2067264"/>
                </a:moveTo>
                <a:cubicBezTo>
                  <a:pt x="1112384" y="2067264"/>
                  <a:pt x="1114950" y="2068360"/>
                  <a:pt x="1116697" y="2070552"/>
                </a:cubicBezTo>
                <a:cubicBezTo>
                  <a:pt x="1118444" y="2072744"/>
                  <a:pt x="1119253" y="2076000"/>
                  <a:pt x="1119123" y="2080319"/>
                </a:cubicBezTo>
                <a:lnTo>
                  <a:pt x="1113393" y="2080319"/>
                </a:lnTo>
                <a:cubicBezTo>
                  <a:pt x="1113458" y="2077454"/>
                  <a:pt x="1113040" y="2075376"/>
                  <a:pt x="1112139" y="2074084"/>
                </a:cubicBezTo>
                <a:cubicBezTo>
                  <a:pt x="1111239" y="2072793"/>
                  <a:pt x="1109920" y="2072147"/>
                  <a:pt x="1108184" y="2072147"/>
                </a:cubicBezTo>
                <a:cubicBezTo>
                  <a:pt x="1107424" y="2072147"/>
                  <a:pt x="1106659" y="2072283"/>
                  <a:pt x="1105889" y="2072554"/>
                </a:cubicBezTo>
                <a:cubicBezTo>
                  <a:pt x="1105118" y="2072825"/>
                  <a:pt x="1104326" y="2073259"/>
                  <a:pt x="1103512" y="2073856"/>
                </a:cubicBezTo>
                <a:cubicBezTo>
                  <a:pt x="1102698" y="2074453"/>
                  <a:pt x="1101835" y="2075218"/>
                  <a:pt x="1100924" y="2076152"/>
                </a:cubicBezTo>
                <a:cubicBezTo>
                  <a:pt x="1100012" y="2077085"/>
                  <a:pt x="1099036" y="2078213"/>
                  <a:pt x="1097994" y="2079537"/>
                </a:cubicBezTo>
                <a:lnTo>
                  <a:pt x="1097994" y="2100536"/>
                </a:lnTo>
                <a:lnTo>
                  <a:pt x="1092264" y="2100536"/>
                </a:lnTo>
                <a:lnTo>
                  <a:pt x="1092264" y="2067850"/>
                </a:lnTo>
                <a:lnTo>
                  <a:pt x="1097440" y="2067850"/>
                </a:lnTo>
                <a:lnTo>
                  <a:pt x="1097603" y="2073873"/>
                </a:lnTo>
                <a:cubicBezTo>
                  <a:pt x="1099535" y="2071550"/>
                  <a:pt x="1101439" y="2069868"/>
                  <a:pt x="1103317" y="2068826"/>
                </a:cubicBezTo>
                <a:cubicBezTo>
                  <a:pt x="1105194" y="2067785"/>
                  <a:pt x="1107088" y="2067264"/>
                  <a:pt x="1108998" y="2067264"/>
                </a:cubicBezTo>
                <a:close/>
                <a:moveTo>
                  <a:pt x="1075800" y="2067264"/>
                </a:moveTo>
                <a:cubicBezTo>
                  <a:pt x="1078079" y="2067264"/>
                  <a:pt x="1080097" y="2067622"/>
                  <a:pt x="1081855" y="2068338"/>
                </a:cubicBezTo>
                <a:cubicBezTo>
                  <a:pt x="1083613" y="2069054"/>
                  <a:pt x="1085095" y="2070069"/>
                  <a:pt x="1086299" y="2071382"/>
                </a:cubicBezTo>
                <a:cubicBezTo>
                  <a:pt x="1087504" y="2072695"/>
                  <a:pt x="1088415" y="2074290"/>
                  <a:pt x="1089034" y="2076168"/>
                </a:cubicBezTo>
                <a:cubicBezTo>
                  <a:pt x="1089652" y="2078045"/>
                  <a:pt x="1089962" y="2080145"/>
                  <a:pt x="1089962" y="2082467"/>
                </a:cubicBezTo>
                <a:cubicBezTo>
                  <a:pt x="1089962" y="2083270"/>
                  <a:pt x="1089951" y="2083943"/>
                  <a:pt x="1089929" y="2084486"/>
                </a:cubicBezTo>
                <a:cubicBezTo>
                  <a:pt x="1089907" y="2085029"/>
                  <a:pt x="1089875" y="2085539"/>
                  <a:pt x="1089831" y="2086016"/>
                </a:cubicBezTo>
                <a:lnTo>
                  <a:pt x="1066879" y="2086016"/>
                </a:lnTo>
                <a:cubicBezTo>
                  <a:pt x="1066879" y="2089358"/>
                  <a:pt x="1067813" y="2091925"/>
                  <a:pt x="1069679" y="2093716"/>
                </a:cubicBezTo>
                <a:cubicBezTo>
                  <a:pt x="1071546" y="2095506"/>
                  <a:pt x="1074237" y="2096402"/>
                  <a:pt x="1077753" y="2096402"/>
                </a:cubicBezTo>
                <a:cubicBezTo>
                  <a:pt x="1078708" y="2096402"/>
                  <a:pt x="1079663" y="2096363"/>
                  <a:pt x="1080618" y="2096288"/>
                </a:cubicBezTo>
                <a:cubicBezTo>
                  <a:pt x="1081573" y="2096212"/>
                  <a:pt x="1082495" y="2096109"/>
                  <a:pt x="1083385" y="2095978"/>
                </a:cubicBezTo>
                <a:cubicBezTo>
                  <a:pt x="1084275" y="2095848"/>
                  <a:pt x="1085127" y="2095702"/>
                  <a:pt x="1085941" y="2095539"/>
                </a:cubicBezTo>
                <a:cubicBezTo>
                  <a:pt x="1086755" y="2095376"/>
                  <a:pt x="1087509" y="2095197"/>
                  <a:pt x="1088204" y="2095002"/>
                </a:cubicBezTo>
                <a:lnTo>
                  <a:pt x="1088204" y="2099657"/>
                </a:lnTo>
                <a:cubicBezTo>
                  <a:pt x="1086663" y="2100091"/>
                  <a:pt x="1084921" y="2100444"/>
                  <a:pt x="1082978" y="2100715"/>
                </a:cubicBezTo>
                <a:cubicBezTo>
                  <a:pt x="1081036" y="2100986"/>
                  <a:pt x="1079023" y="2101122"/>
                  <a:pt x="1076939" y="2101122"/>
                </a:cubicBezTo>
                <a:cubicBezTo>
                  <a:pt x="1074139" y="2101122"/>
                  <a:pt x="1071730" y="2100742"/>
                  <a:pt x="1069712" y="2099983"/>
                </a:cubicBezTo>
                <a:cubicBezTo>
                  <a:pt x="1067693" y="2099223"/>
                  <a:pt x="1066038" y="2098121"/>
                  <a:pt x="1064747" y="2096678"/>
                </a:cubicBezTo>
                <a:cubicBezTo>
                  <a:pt x="1063455" y="2095235"/>
                  <a:pt x="1062501" y="2093466"/>
                  <a:pt x="1061882" y="2091372"/>
                </a:cubicBezTo>
                <a:cubicBezTo>
                  <a:pt x="1061263" y="2089277"/>
                  <a:pt x="1060954" y="2086906"/>
                  <a:pt x="1060954" y="2084258"/>
                </a:cubicBezTo>
                <a:cubicBezTo>
                  <a:pt x="1060954" y="2081957"/>
                  <a:pt x="1061285" y="2079782"/>
                  <a:pt x="1061947" y="2077731"/>
                </a:cubicBezTo>
                <a:cubicBezTo>
                  <a:pt x="1062609" y="2075680"/>
                  <a:pt x="1063575" y="2073878"/>
                  <a:pt x="1064845" y="2072326"/>
                </a:cubicBezTo>
                <a:cubicBezTo>
                  <a:pt x="1066114" y="2070774"/>
                  <a:pt x="1067672" y="2069543"/>
                  <a:pt x="1069516" y="2068631"/>
                </a:cubicBezTo>
                <a:cubicBezTo>
                  <a:pt x="1071361" y="2067720"/>
                  <a:pt x="1073456" y="2067264"/>
                  <a:pt x="1075800" y="2067264"/>
                </a:cubicBezTo>
                <a:close/>
                <a:moveTo>
                  <a:pt x="971025" y="2067264"/>
                </a:moveTo>
                <a:cubicBezTo>
                  <a:pt x="973369" y="2067264"/>
                  <a:pt x="975469" y="2067627"/>
                  <a:pt x="977324" y="2068354"/>
                </a:cubicBezTo>
                <a:cubicBezTo>
                  <a:pt x="979180" y="2069081"/>
                  <a:pt x="980754" y="2070145"/>
                  <a:pt x="982045" y="2071545"/>
                </a:cubicBezTo>
                <a:cubicBezTo>
                  <a:pt x="983336" y="2072945"/>
                  <a:pt x="984324" y="2074687"/>
                  <a:pt x="985008" y="2076770"/>
                </a:cubicBezTo>
                <a:cubicBezTo>
                  <a:pt x="985691" y="2078854"/>
                  <a:pt x="986033" y="2081241"/>
                  <a:pt x="986033" y="2083933"/>
                </a:cubicBezTo>
                <a:cubicBezTo>
                  <a:pt x="986033" y="2086472"/>
                  <a:pt x="985675" y="2088800"/>
                  <a:pt x="984959" y="2090916"/>
                </a:cubicBezTo>
                <a:cubicBezTo>
                  <a:pt x="984243" y="2093032"/>
                  <a:pt x="983212" y="2094844"/>
                  <a:pt x="981866" y="2096353"/>
                </a:cubicBezTo>
                <a:cubicBezTo>
                  <a:pt x="980520" y="2097861"/>
                  <a:pt x="978882" y="2099033"/>
                  <a:pt x="976950" y="2099869"/>
                </a:cubicBezTo>
                <a:cubicBezTo>
                  <a:pt x="975018" y="2100704"/>
                  <a:pt x="972826" y="2101122"/>
                  <a:pt x="970374" y="2101122"/>
                </a:cubicBezTo>
                <a:cubicBezTo>
                  <a:pt x="968030" y="2101122"/>
                  <a:pt x="965930" y="2100759"/>
                  <a:pt x="964074" y="2100032"/>
                </a:cubicBezTo>
                <a:cubicBezTo>
                  <a:pt x="962218" y="2099304"/>
                  <a:pt x="960645" y="2098235"/>
                  <a:pt x="959353" y="2096825"/>
                </a:cubicBezTo>
                <a:cubicBezTo>
                  <a:pt x="958062" y="2095414"/>
                  <a:pt x="957074" y="2093667"/>
                  <a:pt x="956391" y="2091583"/>
                </a:cubicBezTo>
                <a:cubicBezTo>
                  <a:pt x="955707" y="2089500"/>
                  <a:pt x="955365" y="2087101"/>
                  <a:pt x="955365" y="2084388"/>
                </a:cubicBezTo>
                <a:cubicBezTo>
                  <a:pt x="955365" y="2081849"/>
                  <a:pt x="955723" y="2079532"/>
                  <a:pt x="956440" y="2077438"/>
                </a:cubicBezTo>
                <a:cubicBezTo>
                  <a:pt x="957156" y="2075343"/>
                  <a:pt x="958187" y="2073542"/>
                  <a:pt x="959532" y="2072033"/>
                </a:cubicBezTo>
                <a:cubicBezTo>
                  <a:pt x="960878" y="2070525"/>
                  <a:pt x="962517" y="2069353"/>
                  <a:pt x="964448" y="2068517"/>
                </a:cubicBezTo>
                <a:cubicBezTo>
                  <a:pt x="966380" y="2067681"/>
                  <a:pt x="968572" y="2067264"/>
                  <a:pt x="971025" y="2067264"/>
                </a:cubicBezTo>
                <a:close/>
                <a:moveTo>
                  <a:pt x="899448" y="2067264"/>
                </a:moveTo>
                <a:cubicBezTo>
                  <a:pt x="902834" y="2067264"/>
                  <a:pt x="905400" y="2068360"/>
                  <a:pt x="907147" y="2070552"/>
                </a:cubicBezTo>
                <a:cubicBezTo>
                  <a:pt x="908894" y="2072744"/>
                  <a:pt x="909703" y="2076000"/>
                  <a:pt x="909573" y="2080319"/>
                </a:cubicBezTo>
                <a:lnTo>
                  <a:pt x="903843" y="2080319"/>
                </a:lnTo>
                <a:cubicBezTo>
                  <a:pt x="903908" y="2077454"/>
                  <a:pt x="903490" y="2075376"/>
                  <a:pt x="902589" y="2074084"/>
                </a:cubicBezTo>
                <a:cubicBezTo>
                  <a:pt x="901689" y="2072793"/>
                  <a:pt x="900370" y="2072147"/>
                  <a:pt x="898634" y="2072147"/>
                </a:cubicBezTo>
                <a:cubicBezTo>
                  <a:pt x="897874" y="2072147"/>
                  <a:pt x="897109" y="2072283"/>
                  <a:pt x="896339" y="2072554"/>
                </a:cubicBezTo>
                <a:cubicBezTo>
                  <a:pt x="895568" y="2072825"/>
                  <a:pt x="894776" y="2073259"/>
                  <a:pt x="893962" y="2073856"/>
                </a:cubicBezTo>
                <a:cubicBezTo>
                  <a:pt x="893148" y="2074453"/>
                  <a:pt x="892285" y="2075218"/>
                  <a:pt x="891374" y="2076152"/>
                </a:cubicBezTo>
                <a:cubicBezTo>
                  <a:pt x="890462" y="2077085"/>
                  <a:pt x="889486" y="2078213"/>
                  <a:pt x="888444" y="2079537"/>
                </a:cubicBezTo>
                <a:lnTo>
                  <a:pt x="888444" y="2100536"/>
                </a:lnTo>
                <a:lnTo>
                  <a:pt x="882714" y="2100536"/>
                </a:lnTo>
                <a:lnTo>
                  <a:pt x="882714" y="2067850"/>
                </a:lnTo>
                <a:lnTo>
                  <a:pt x="887890" y="2067850"/>
                </a:lnTo>
                <a:lnTo>
                  <a:pt x="888053" y="2073873"/>
                </a:lnTo>
                <a:cubicBezTo>
                  <a:pt x="889985" y="2071550"/>
                  <a:pt x="891889" y="2069868"/>
                  <a:pt x="893767" y="2068826"/>
                </a:cubicBezTo>
                <a:cubicBezTo>
                  <a:pt x="895644" y="2067785"/>
                  <a:pt x="897538" y="2067264"/>
                  <a:pt x="899448" y="2067264"/>
                </a:cubicBezTo>
                <a:close/>
                <a:moveTo>
                  <a:pt x="866250" y="2067264"/>
                </a:moveTo>
                <a:cubicBezTo>
                  <a:pt x="868594" y="2067264"/>
                  <a:pt x="870694" y="2067627"/>
                  <a:pt x="872549" y="2068354"/>
                </a:cubicBezTo>
                <a:cubicBezTo>
                  <a:pt x="874405" y="2069081"/>
                  <a:pt x="875979" y="2070145"/>
                  <a:pt x="877270" y="2071545"/>
                </a:cubicBezTo>
                <a:cubicBezTo>
                  <a:pt x="878561" y="2072945"/>
                  <a:pt x="879549" y="2074687"/>
                  <a:pt x="880233" y="2076770"/>
                </a:cubicBezTo>
                <a:cubicBezTo>
                  <a:pt x="880916" y="2078854"/>
                  <a:pt x="881258" y="2081241"/>
                  <a:pt x="881258" y="2083933"/>
                </a:cubicBezTo>
                <a:cubicBezTo>
                  <a:pt x="881258" y="2086472"/>
                  <a:pt x="880900" y="2088800"/>
                  <a:pt x="880184" y="2090916"/>
                </a:cubicBezTo>
                <a:cubicBezTo>
                  <a:pt x="879468" y="2093032"/>
                  <a:pt x="878437" y="2094844"/>
                  <a:pt x="877091" y="2096353"/>
                </a:cubicBezTo>
                <a:cubicBezTo>
                  <a:pt x="875745" y="2097861"/>
                  <a:pt x="874107" y="2099033"/>
                  <a:pt x="872175" y="2099869"/>
                </a:cubicBezTo>
                <a:cubicBezTo>
                  <a:pt x="870243" y="2100704"/>
                  <a:pt x="868051" y="2101122"/>
                  <a:pt x="865599" y="2101122"/>
                </a:cubicBezTo>
                <a:cubicBezTo>
                  <a:pt x="863255" y="2101122"/>
                  <a:pt x="861155" y="2100759"/>
                  <a:pt x="859299" y="2100032"/>
                </a:cubicBezTo>
                <a:cubicBezTo>
                  <a:pt x="857443" y="2099304"/>
                  <a:pt x="855870" y="2098235"/>
                  <a:pt x="854578" y="2096825"/>
                </a:cubicBezTo>
                <a:cubicBezTo>
                  <a:pt x="853287" y="2095414"/>
                  <a:pt x="852300" y="2093667"/>
                  <a:pt x="851616" y="2091583"/>
                </a:cubicBezTo>
                <a:cubicBezTo>
                  <a:pt x="850932" y="2089500"/>
                  <a:pt x="850590" y="2087101"/>
                  <a:pt x="850590" y="2084388"/>
                </a:cubicBezTo>
                <a:cubicBezTo>
                  <a:pt x="850590" y="2081849"/>
                  <a:pt x="850949" y="2079532"/>
                  <a:pt x="851665" y="2077438"/>
                </a:cubicBezTo>
                <a:cubicBezTo>
                  <a:pt x="852381" y="2075343"/>
                  <a:pt x="853412" y="2073542"/>
                  <a:pt x="854757" y="2072033"/>
                </a:cubicBezTo>
                <a:cubicBezTo>
                  <a:pt x="856103" y="2070525"/>
                  <a:pt x="857742" y="2069353"/>
                  <a:pt x="859673" y="2068517"/>
                </a:cubicBezTo>
                <a:cubicBezTo>
                  <a:pt x="861605" y="2067681"/>
                  <a:pt x="863797" y="2067264"/>
                  <a:pt x="866250" y="2067264"/>
                </a:cubicBezTo>
                <a:close/>
                <a:moveTo>
                  <a:pt x="791189" y="2067264"/>
                </a:moveTo>
                <a:cubicBezTo>
                  <a:pt x="792470" y="2067264"/>
                  <a:pt x="793892" y="2067334"/>
                  <a:pt x="795454" y="2067475"/>
                </a:cubicBezTo>
                <a:cubicBezTo>
                  <a:pt x="797017" y="2067616"/>
                  <a:pt x="798645" y="2067861"/>
                  <a:pt x="800338" y="2068208"/>
                </a:cubicBezTo>
                <a:lnTo>
                  <a:pt x="800338" y="2073254"/>
                </a:lnTo>
                <a:cubicBezTo>
                  <a:pt x="798558" y="2072820"/>
                  <a:pt x="796871" y="2072500"/>
                  <a:pt x="795275" y="2072294"/>
                </a:cubicBezTo>
                <a:cubicBezTo>
                  <a:pt x="793680" y="2072087"/>
                  <a:pt x="792296" y="2071984"/>
                  <a:pt x="791124" y="2071984"/>
                </a:cubicBezTo>
                <a:cubicBezTo>
                  <a:pt x="789714" y="2071984"/>
                  <a:pt x="788525" y="2072093"/>
                  <a:pt x="787559" y="2072310"/>
                </a:cubicBezTo>
                <a:cubicBezTo>
                  <a:pt x="786594" y="2072527"/>
                  <a:pt x="785812" y="2072825"/>
                  <a:pt x="785215" y="2073205"/>
                </a:cubicBezTo>
                <a:cubicBezTo>
                  <a:pt x="784619" y="2073585"/>
                  <a:pt x="784190" y="2074030"/>
                  <a:pt x="783930" y="2074540"/>
                </a:cubicBezTo>
                <a:cubicBezTo>
                  <a:pt x="783669" y="2075050"/>
                  <a:pt x="783539" y="2075598"/>
                  <a:pt x="783539" y="2076184"/>
                </a:cubicBezTo>
                <a:cubicBezTo>
                  <a:pt x="783539" y="2076770"/>
                  <a:pt x="783653" y="2077302"/>
                  <a:pt x="783881" y="2077779"/>
                </a:cubicBezTo>
                <a:cubicBezTo>
                  <a:pt x="784109" y="2078257"/>
                  <a:pt x="784532" y="2078718"/>
                  <a:pt x="785150" y="2079163"/>
                </a:cubicBezTo>
                <a:cubicBezTo>
                  <a:pt x="785769" y="2079608"/>
                  <a:pt x="786632" y="2080053"/>
                  <a:pt x="787738" y="2080498"/>
                </a:cubicBezTo>
                <a:cubicBezTo>
                  <a:pt x="788845" y="2080943"/>
                  <a:pt x="790289" y="2081426"/>
                  <a:pt x="792068" y="2081947"/>
                </a:cubicBezTo>
                <a:cubicBezTo>
                  <a:pt x="794000" y="2082511"/>
                  <a:pt x="795628" y="2083102"/>
                  <a:pt x="796952" y="2083721"/>
                </a:cubicBezTo>
                <a:cubicBezTo>
                  <a:pt x="798276" y="2084339"/>
                  <a:pt x="799350" y="2085029"/>
                  <a:pt x="800175" y="2085788"/>
                </a:cubicBezTo>
                <a:cubicBezTo>
                  <a:pt x="801000" y="2086548"/>
                  <a:pt x="801591" y="2087405"/>
                  <a:pt x="801949" y="2088360"/>
                </a:cubicBezTo>
                <a:cubicBezTo>
                  <a:pt x="802307" y="2089315"/>
                  <a:pt x="802486" y="2090400"/>
                  <a:pt x="802486" y="2091616"/>
                </a:cubicBezTo>
                <a:cubicBezTo>
                  <a:pt x="802486" y="2092766"/>
                  <a:pt x="802291" y="2093797"/>
                  <a:pt x="801900" y="2094709"/>
                </a:cubicBezTo>
                <a:cubicBezTo>
                  <a:pt x="801510" y="2095620"/>
                  <a:pt x="800978" y="2096429"/>
                  <a:pt x="800305" y="2097134"/>
                </a:cubicBezTo>
                <a:cubicBezTo>
                  <a:pt x="799632" y="2097839"/>
                  <a:pt x="798851" y="2098442"/>
                  <a:pt x="797961" y="2098941"/>
                </a:cubicBezTo>
                <a:cubicBezTo>
                  <a:pt x="797071" y="2099440"/>
                  <a:pt x="796122" y="2099852"/>
                  <a:pt x="795112" y="2100178"/>
                </a:cubicBezTo>
                <a:cubicBezTo>
                  <a:pt x="794103" y="2100504"/>
                  <a:pt x="793067" y="2100742"/>
                  <a:pt x="792003" y="2100894"/>
                </a:cubicBezTo>
                <a:cubicBezTo>
                  <a:pt x="790940" y="2101046"/>
                  <a:pt x="789898" y="2101122"/>
                  <a:pt x="788878" y="2101122"/>
                </a:cubicBezTo>
                <a:cubicBezTo>
                  <a:pt x="786664" y="2101122"/>
                  <a:pt x="784629" y="2101024"/>
                  <a:pt x="782774" y="2100829"/>
                </a:cubicBezTo>
                <a:cubicBezTo>
                  <a:pt x="780918" y="2100634"/>
                  <a:pt x="779100" y="2100319"/>
                  <a:pt x="777321" y="2099885"/>
                </a:cubicBezTo>
                <a:lnTo>
                  <a:pt x="777321" y="2094676"/>
                </a:lnTo>
                <a:cubicBezTo>
                  <a:pt x="779231" y="2095219"/>
                  <a:pt x="781129" y="2095631"/>
                  <a:pt x="783018" y="2095913"/>
                </a:cubicBezTo>
                <a:cubicBezTo>
                  <a:pt x="784906" y="2096195"/>
                  <a:pt x="786784" y="2096336"/>
                  <a:pt x="788650" y="2096336"/>
                </a:cubicBezTo>
                <a:cubicBezTo>
                  <a:pt x="791363" y="2096336"/>
                  <a:pt x="793371" y="2095967"/>
                  <a:pt x="794673" y="2095230"/>
                </a:cubicBezTo>
                <a:cubicBezTo>
                  <a:pt x="795975" y="2094491"/>
                  <a:pt x="796626" y="2093439"/>
                  <a:pt x="796626" y="2092072"/>
                </a:cubicBezTo>
                <a:cubicBezTo>
                  <a:pt x="796626" y="2091486"/>
                  <a:pt x="796523" y="2090959"/>
                  <a:pt x="796317" y="2090493"/>
                </a:cubicBezTo>
                <a:cubicBezTo>
                  <a:pt x="796111" y="2090026"/>
                  <a:pt x="795737" y="2089581"/>
                  <a:pt x="795194" y="2089158"/>
                </a:cubicBezTo>
                <a:cubicBezTo>
                  <a:pt x="794651" y="2088735"/>
                  <a:pt x="793810" y="2088295"/>
                  <a:pt x="792671" y="2087839"/>
                </a:cubicBezTo>
                <a:cubicBezTo>
                  <a:pt x="791531" y="2087383"/>
                  <a:pt x="789974" y="2086863"/>
                  <a:pt x="787999" y="2086277"/>
                </a:cubicBezTo>
                <a:cubicBezTo>
                  <a:pt x="786523" y="2085842"/>
                  <a:pt x="785161" y="2085349"/>
                  <a:pt x="783913" y="2084795"/>
                </a:cubicBezTo>
                <a:cubicBezTo>
                  <a:pt x="782665" y="2084242"/>
                  <a:pt x="781585" y="2083585"/>
                  <a:pt x="780674" y="2082826"/>
                </a:cubicBezTo>
                <a:cubicBezTo>
                  <a:pt x="779762" y="2082066"/>
                  <a:pt x="779046" y="2081176"/>
                  <a:pt x="778525" y="2080156"/>
                </a:cubicBezTo>
                <a:cubicBezTo>
                  <a:pt x="778004" y="2079136"/>
                  <a:pt x="777744" y="2077931"/>
                  <a:pt x="777744" y="2076542"/>
                </a:cubicBezTo>
                <a:cubicBezTo>
                  <a:pt x="777744" y="2075631"/>
                  <a:pt x="777955" y="2074632"/>
                  <a:pt x="778379" y="2073547"/>
                </a:cubicBezTo>
                <a:cubicBezTo>
                  <a:pt x="778802" y="2072462"/>
                  <a:pt x="779524" y="2071453"/>
                  <a:pt x="780544" y="2070519"/>
                </a:cubicBezTo>
                <a:cubicBezTo>
                  <a:pt x="781564" y="2069586"/>
                  <a:pt x="782942" y="2068810"/>
                  <a:pt x="784678" y="2068192"/>
                </a:cubicBezTo>
                <a:cubicBezTo>
                  <a:pt x="786415" y="2067573"/>
                  <a:pt x="788585" y="2067264"/>
                  <a:pt x="791189" y="2067264"/>
                </a:cubicBezTo>
                <a:close/>
                <a:moveTo>
                  <a:pt x="766098" y="2067264"/>
                </a:moveTo>
                <a:cubicBezTo>
                  <a:pt x="769484" y="2067264"/>
                  <a:pt x="772050" y="2068360"/>
                  <a:pt x="773798" y="2070552"/>
                </a:cubicBezTo>
                <a:cubicBezTo>
                  <a:pt x="775545" y="2072744"/>
                  <a:pt x="776353" y="2076000"/>
                  <a:pt x="776223" y="2080319"/>
                </a:cubicBezTo>
                <a:lnTo>
                  <a:pt x="770493" y="2080319"/>
                </a:lnTo>
                <a:cubicBezTo>
                  <a:pt x="770558" y="2077454"/>
                  <a:pt x="770140" y="2075376"/>
                  <a:pt x="769240" y="2074084"/>
                </a:cubicBezTo>
                <a:cubicBezTo>
                  <a:pt x="768339" y="2072793"/>
                  <a:pt x="767021" y="2072147"/>
                  <a:pt x="765284" y="2072147"/>
                </a:cubicBezTo>
                <a:cubicBezTo>
                  <a:pt x="764524" y="2072147"/>
                  <a:pt x="763759" y="2072283"/>
                  <a:pt x="762989" y="2072554"/>
                </a:cubicBezTo>
                <a:cubicBezTo>
                  <a:pt x="762218" y="2072825"/>
                  <a:pt x="761426" y="2073259"/>
                  <a:pt x="760612" y="2073856"/>
                </a:cubicBezTo>
                <a:cubicBezTo>
                  <a:pt x="759798" y="2074453"/>
                  <a:pt x="758936" y="2075218"/>
                  <a:pt x="758024" y="2076152"/>
                </a:cubicBezTo>
                <a:cubicBezTo>
                  <a:pt x="757113" y="2077085"/>
                  <a:pt x="756136" y="2078213"/>
                  <a:pt x="755094" y="2079537"/>
                </a:cubicBezTo>
                <a:lnTo>
                  <a:pt x="755094" y="2100536"/>
                </a:lnTo>
                <a:lnTo>
                  <a:pt x="749364" y="2100536"/>
                </a:lnTo>
                <a:lnTo>
                  <a:pt x="749364" y="2067850"/>
                </a:lnTo>
                <a:lnTo>
                  <a:pt x="754541" y="2067850"/>
                </a:lnTo>
                <a:lnTo>
                  <a:pt x="754703" y="2073873"/>
                </a:lnTo>
                <a:cubicBezTo>
                  <a:pt x="756635" y="2071550"/>
                  <a:pt x="758540" y="2069868"/>
                  <a:pt x="760417" y="2068826"/>
                </a:cubicBezTo>
                <a:cubicBezTo>
                  <a:pt x="762294" y="2067785"/>
                  <a:pt x="764188" y="2067264"/>
                  <a:pt x="766098" y="2067264"/>
                </a:cubicBezTo>
                <a:close/>
                <a:moveTo>
                  <a:pt x="723245" y="2067264"/>
                </a:moveTo>
                <a:cubicBezTo>
                  <a:pt x="725220" y="2067264"/>
                  <a:pt x="727000" y="2067481"/>
                  <a:pt x="728584" y="2067915"/>
                </a:cubicBezTo>
                <a:cubicBezTo>
                  <a:pt x="730168" y="2068349"/>
                  <a:pt x="731509" y="2069011"/>
                  <a:pt x="732605" y="2069901"/>
                </a:cubicBezTo>
                <a:cubicBezTo>
                  <a:pt x="733701" y="2070791"/>
                  <a:pt x="734542" y="2071908"/>
                  <a:pt x="735128" y="2073254"/>
                </a:cubicBezTo>
                <a:cubicBezTo>
                  <a:pt x="735714" y="2074600"/>
                  <a:pt x="736007" y="2076184"/>
                  <a:pt x="736007" y="2078007"/>
                </a:cubicBezTo>
                <a:lnTo>
                  <a:pt x="736007" y="2100536"/>
                </a:lnTo>
                <a:lnTo>
                  <a:pt x="730928" y="2100536"/>
                </a:lnTo>
                <a:lnTo>
                  <a:pt x="730798" y="2096141"/>
                </a:lnTo>
                <a:cubicBezTo>
                  <a:pt x="729018" y="2097899"/>
                  <a:pt x="727211" y="2099169"/>
                  <a:pt x="725377" y="2099950"/>
                </a:cubicBezTo>
                <a:cubicBezTo>
                  <a:pt x="723543" y="2100731"/>
                  <a:pt x="721617" y="2101122"/>
                  <a:pt x="719598" y="2101122"/>
                </a:cubicBezTo>
                <a:cubicBezTo>
                  <a:pt x="717732" y="2101122"/>
                  <a:pt x="716137" y="2100883"/>
                  <a:pt x="714813" y="2100406"/>
                </a:cubicBezTo>
                <a:cubicBezTo>
                  <a:pt x="713489" y="2099928"/>
                  <a:pt x="712398" y="2099272"/>
                  <a:pt x="711541" y="2098436"/>
                </a:cubicBezTo>
                <a:cubicBezTo>
                  <a:pt x="710684" y="2097601"/>
                  <a:pt x="710054" y="2096619"/>
                  <a:pt x="709653" y="2095490"/>
                </a:cubicBezTo>
                <a:cubicBezTo>
                  <a:pt x="709251" y="2094361"/>
                  <a:pt x="709050" y="2093135"/>
                  <a:pt x="709050" y="2091811"/>
                </a:cubicBezTo>
                <a:cubicBezTo>
                  <a:pt x="709050" y="2088534"/>
                  <a:pt x="710271" y="2085967"/>
                  <a:pt x="712713" y="2084112"/>
                </a:cubicBezTo>
                <a:cubicBezTo>
                  <a:pt x="715155" y="2082256"/>
                  <a:pt x="718763" y="2081328"/>
                  <a:pt x="723538" y="2081328"/>
                </a:cubicBezTo>
                <a:lnTo>
                  <a:pt x="730310" y="2081328"/>
                </a:lnTo>
                <a:lnTo>
                  <a:pt x="730310" y="2078463"/>
                </a:lnTo>
                <a:cubicBezTo>
                  <a:pt x="730310" y="2076531"/>
                  <a:pt x="729691" y="2074985"/>
                  <a:pt x="728454" y="2073824"/>
                </a:cubicBezTo>
                <a:cubicBezTo>
                  <a:pt x="727217" y="2072663"/>
                  <a:pt x="725328" y="2072082"/>
                  <a:pt x="722789" y="2072082"/>
                </a:cubicBezTo>
                <a:cubicBezTo>
                  <a:pt x="720944" y="2072082"/>
                  <a:pt x="719126" y="2072288"/>
                  <a:pt x="717336" y="2072701"/>
                </a:cubicBezTo>
                <a:cubicBezTo>
                  <a:pt x="715545" y="2073113"/>
                  <a:pt x="713695" y="2073699"/>
                  <a:pt x="711785" y="2074459"/>
                </a:cubicBezTo>
                <a:lnTo>
                  <a:pt x="711785" y="2069347"/>
                </a:lnTo>
                <a:cubicBezTo>
                  <a:pt x="712501" y="2069087"/>
                  <a:pt x="713299" y="2068832"/>
                  <a:pt x="714178" y="2068582"/>
                </a:cubicBezTo>
                <a:cubicBezTo>
                  <a:pt x="715057" y="2068333"/>
                  <a:pt x="715985" y="2068110"/>
                  <a:pt x="716962" y="2067915"/>
                </a:cubicBezTo>
                <a:cubicBezTo>
                  <a:pt x="717938" y="2067720"/>
                  <a:pt x="718958" y="2067562"/>
                  <a:pt x="720022" y="2067443"/>
                </a:cubicBezTo>
                <a:cubicBezTo>
                  <a:pt x="721085" y="2067323"/>
                  <a:pt x="722160" y="2067264"/>
                  <a:pt x="723245" y="2067264"/>
                </a:cubicBezTo>
                <a:close/>
                <a:moveTo>
                  <a:pt x="685275" y="2067264"/>
                </a:moveTo>
                <a:cubicBezTo>
                  <a:pt x="687554" y="2067264"/>
                  <a:pt x="689572" y="2067622"/>
                  <a:pt x="691331" y="2068338"/>
                </a:cubicBezTo>
                <a:cubicBezTo>
                  <a:pt x="693089" y="2069054"/>
                  <a:pt x="694570" y="2070069"/>
                  <a:pt x="695774" y="2071382"/>
                </a:cubicBezTo>
                <a:cubicBezTo>
                  <a:pt x="696979" y="2072695"/>
                  <a:pt x="697891" y="2074290"/>
                  <a:pt x="698509" y="2076168"/>
                </a:cubicBezTo>
                <a:cubicBezTo>
                  <a:pt x="699128" y="2078045"/>
                  <a:pt x="699437" y="2080145"/>
                  <a:pt x="699437" y="2082467"/>
                </a:cubicBezTo>
                <a:cubicBezTo>
                  <a:pt x="699437" y="2083270"/>
                  <a:pt x="699426" y="2083943"/>
                  <a:pt x="699404" y="2084486"/>
                </a:cubicBezTo>
                <a:cubicBezTo>
                  <a:pt x="699383" y="2085029"/>
                  <a:pt x="699350" y="2085539"/>
                  <a:pt x="699307" y="2086016"/>
                </a:cubicBezTo>
                <a:lnTo>
                  <a:pt x="676355" y="2086016"/>
                </a:lnTo>
                <a:cubicBezTo>
                  <a:pt x="676355" y="2089358"/>
                  <a:pt x="677288" y="2091925"/>
                  <a:pt x="679154" y="2093716"/>
                </a:cubicBezTo>
                <a:cubicBezTo>
                  <a:pt x="681021" y="2095506"/>
                  <a:pt x="683712" y="2096402"/>
                  <a:pt x="687228" y="2096402"/>
                </a:cubicBezTo>
                <a:cubicBezTo>
                  <a:pt x="688183" y="2096402"/>
                  <a:pt x="689138" y="2096363"/>
                  <a:pt x="690093" y="2096288"/>
                </a:cubicBezTo>
                <a:cubicBezTo>
                  <a:pt x="691048" y="2096212"/>
                  <a:pt x="691971" y="2096109"/>
                  <a:pt x="692861" y="2095978"/>
                </a:cubicBezTo>
                <a:cubicBezTo>
                  <a:pt x="693751" y="2095848"/>
                  <a:pt x="694602" y="2095702"/>
                  <a:pt x="695416" y="2095539"/>
                </a:cubicBezTo>
                <a:cubicBezTo>
                  <a:pt x="696230" y="2095376"/>
                  <a:pt x="696984" y="2095197"/>
                  <a:pt x="697679" y="2095002"/>
                </a:cubicBezTo>
                <a:lnTo>
                  <a:pt x="697679" y="2099657"/>
                </a:lnTo>
                <a:cubicBezTo>
                  <a:pt x="696138" y="2100091"/>
                  <a:pt x="694396" y="2100444"/>
                  <a:pt x="692454" y="2100715"/>
                </a:cubicBezTo>
                <a:cubicBezTo>
                  <a:pt x="690511" y="2100986"/>
                  <a:pt x="688498" y="2101122"/>
                  <a:pt x="686414" y="2101122"/>
                </a:cubicBezTo>
                <a:cubicBezTo>
                  <a:pt x="683615" y="2101122"/>
                  <a:pt x="681206" y="2100742"/>
                  <a:pt x="679187" y="2099983"/>
                </a:cubicBezTo>
                <a:cubicBezTo>
                  <a:pt x="677169" y="2099223"/>
                  <a:pt x="675514" y="2098121"/>
                  <a:pt x="674222" y="2096678"/>
                </a:cubicBezTo>
                <a:cubicBezTo>
                  <a:pt x="672931" y="2095235"/>
                  <a:pt x="671976" y="2093466"/>
                  <a:pt x="671357" y="2091372"/>
                </a:cubicBezTo>
                <a:cubicBezTo>
                  <a:pt x="670739" y="2089277"/>
                  <a:pt x="670430" y="2086906"/>
                  <a:pt x="670430" y="2084258"/>
                </a:cubicBezTo>
                <a:cubicBezTo>
                  <a:pt x="670430" y="2081957"/>
                  <a:pt x="670760" y="2079782"/>
                  <a:pt x="671422" y="2077731"/>
                </a:cubicBezTo>
                <a:cubicBezTo>
                  <a:pt x="672084" y="2075680"/>
                  <a:pt x="673050" y="2073878"/>
                  <a:pt x="674320" y="2072326"/>
                </a:cubicBezTo>
                <a:cubicBezTo>
                  <a:pt x="675590" y="2070774"/>
                  <a:pt x="677147" y="2069543"/>
                  <a:pt x="678992" y="2068631"/>
                </a:cubicBezTo>
                <a:cubicBezTo>
                  <a:pt x="680836" y="2067720"/>
                  <a:pt x="682931" y="2067264"/>
                  <a:pt x="685275" y="2067264"/>
                </a:cubicBezTo>
                <a:close/>
                <a:moveTo>
                  <a:pt x="343515" y="2067264"/>
                </a:moveTo>
                <a:cubicBezTo>
                  <a:pt x="344795" y="2067264"/>
                  <a:pt x="346217" y="2067334"/>
                  <a:pt x="347779" y="2067475"/>
                </a:cubicBezTo>
                <a:cubicBezTo>
                  <a:pt x="349342" y="2067616"/>
                  <a:pt x="350970" y="2067861"/>
                  <a:pt x="352663" y="2068208"/>
                </a:cubicBezTo>
                <a:lnTo>
                  <a:pt x="352663" y="2073254"/>
                </a:lnTo>
                <a:cubicBezTo>
                  <a:pt x="350883" y="2072820"/>
                  <a:pt x="349195" y="2072500"/>
                  <a:pt x="347600" y="2072294"/>
                </a:cubicBezTo>
                <a:cubicBezTo>
                  <a:pt x="346005" y="2072087"/>
                  <a:pt x="344621" y="2071984"/>
                  <a:pt x="343449" y="2071984"/>
                </a:cubicBezTo>
                <a:cubicBezTo>
                  <a:pt x="342039" y="2071984"/>
                  <a:pt x="340850" y="2072093"/>
                  <a:pt x="339884" y="2072310"/>
                </a:cubicBezTo>
                <a:cubicBezTo>
                  <a:pt x="338919" y="2072527"/>
                  <a:pt x="338137" y="2072825"/>
                  <a:pt x="337541" y="2073205"/>
                </a:cubicBezTo>
                <a:cubicBezTo>
                  <a:pt x="336944" y="2073585"/>
                  <a:pt x="336515" y="2074030"/>
                  <a:pt x="336255" y="2074540"/>
                </a:cubicBezTo>
                <a:cubicBezTo>
                  <a:pt x="335994" y="2075050"/>
                  <a:pt x="335864" y="2075598"/>
                  <a:pt x="335864" y="2076184"/>
                </a:cubicBezTo>
                <a:cubicBezTo>
                  <a:pt x="335864" y="2076770"/>
                  <a:pt x="335978" y="2077302"/>
                  <a:pt x="336206" y="2077779"/>
                </a:cubicBezTo>
                <a:cubicBezTo>
                  <a:pt x="336434" y="2078257"/>
                  <a:pt x="336857" y="2078718"/>
                  <a:pt x="337475" y="2079163"/>
                </a:cubicBezTo>
                <a:cubicBezTo>
                  <a:pt x="338094" y="2079608"/>
                  <a:pt x="338957" y="2080053"/>
                  <a:pt x="340064" y="2080498"/>
                </a:cubicBezTo>
                <a:cubicBezTo>
                  <a:pt x="341171" y="2080943"/>
                  <a:pt x="342614" y="2081426"/>
                  <a:pt x="344393" y="2081947"/>
                </a:cubicBezTo>
                <a:cubicBezTo>
                  <a:pt x="346325" y="2082511"/>
                  <a:pt x="347953" y="2083102"/>
                  <a:pt x="349277" y="2083721"/>
                </a:cubicBezTo>
                <a:cubicBezTo>
                  <a:pt x="350601" y="2084339"/>
                  <a:pt x="351675" y="2085029"/>
                  <a:pt x="352500" y="2085788"/>
                </a:cubicBezTo>
                <a:cubicBezTo>
                  <a:pt x="353325" y="2086548"/>
                  <a:pt x="353916" y="2087405"/>
                  <a:pt x="354274" y="2088360"/>
                </a:cubicBezTo>
                <a:cubicBezTo>
                  <a:pt x="354632" y="2089315"/>
                  <a:pt x="354812" y="2090400"/>
                  <a:pt x="354812" y="2091616"/>
                </a:cubicBezTo>
                <a:cubicBezTo>
                  <a:pt x="354812" y="2092766"/>
                  <a:pt x="354616" y="2093797"/>
                  <a:pt x="354226" y="2094709"/>
                </a:cubicBezTo>
                <a:cubicBezTo>
                  <a:pt x="353835" y="2095620"/>
                  <a:pt x="353303" y="2096429"/>
                  <a:pt x="352630" y="2097134"/>
                </a:cubicBezTo>
                <a:cubicBezTo>
                  <a:pt x="351957" y="2097839"/>
                  <a:pt x="351176" y="2098442"/>
                  <a:pt x="350286" y="2098941"/>
                </a:cubicBezTo>
                <a:cubicBezTo>
                  <a:pt x="349396" y="2099440"/>
                  <a:pt x="348447" y="2099852"/>
                  <a:pt x="347438" y="2100178"/>
                </a:cubicBezTo>
                <a:cubicBezTo>
                  <a:pt x="346428" y="2100504"/>
                  <a:pt x="345392" y="2100742"/>
                  <a:pt x="344328" y="2100894"/>
                </a:cubicBezTo>
                <a:cubicBezTo>
                  <a:pt x="343265" y="2101046"/>
                  <a:pt x="342223" y="2101122"/>
                  <a:pt x="341203" y="2101122"/>
                </a:cubicBezTo>
                <a:cubicBezTo>
                  <a:pt x="338989" y="2101122"/>
                  <a:pt x="336954" y="2101024"/>
                  <a:pt x="335099" y="2100829"/>
                </a:cubicBezTo>
                <a:cubicBezTo>
                  <a:pt x="333243" y="2100634"/>
                  <a:pt x="331425" y="2100319"/>
                  <a:pt x="329646" y="2099885"/>
                </a:cubicBezTo>
                <a:lnTo>
                  <a:pt x="329646" y="2094676"/>
                </a:lnTo>
                <a:cubicBezTo>
                  <a:pt x="331556" y="2095219"/>
                  <a:pt x="333455" y="2095631"/>
                  <a:pt x="335343" y="2095913"/>
                </a:cubicBezTo>
                <a:cubicBezTo>
                  <a:pt x="337231" y="2096195"/>
                  <a:pt x="339109" y="2096336"/>
                  <a:pt x="340975" y="2096336"/>
                </a:cubicBezTo>
                <a:cubicBezTo>
                  <a:pt x="343688" y="2096336"/>
                  <a:pt x="345696" y="2095967"/>
                  <a:pt x="346998" y="2095230"/>
                </a:cubicBezTo>
                <a:cubicBezTo>
                  <a:pt x="348300" y="2094491"/>
                  <a:pt x="348951" y="2093439"/>
                  <a:pt x="348951" y="2092072"/>
                </a:cubicBezTo>
                <a:cubicBezTo>
                  <a:pt x="348951" y="2091486"/>
                  <a:pt x="348848" y="2090959"/>
                  <a:pt x="348642" y="2090493"/>
                </a:cubicBezTo>
                <a:cubicBezTo>
                  <a:pt x="348436" y="2090026"/>
                  <a:pt x="348062" y="2089581"/>
                  <a:pt x="347519" y="2089158"/>
                </a:cubicBezTo>
                <a:cubicBezTo>
                  <a:pt x="346976" y="2088735"/>
                  <a:pt x="346135" y="2088295"/>
                  <a:pt x="344996" y="2087839"/>
                </a:cubicBezTo>
                <a:cubicBezTo>
                  <a:pt x="343856" y="2087383"/>
                  <a:pt x="342299" y="2086863"/>
                  <a:pt x="340324" y="2086277"/>
                </a:cubicBezTo>
                <a:cubicBezTo>
                  <a:pt x="338848" y="2085842"/>
                  <a:pt x="337486" y="2085349"/>
                  <a:pt x="336238" y="2084795"/>
                </a:cubicBezTo>
                <a:cubicBezTo>
                  <a:pt x="334990" y="2084242"/>
                  <a:pt x="333910" y="2083585"/>
                  <a:pt x="332999" y="2082826"/>
                </a:cubicBezTo>
                <a:cubicBezTo>
                  <a:pt x="332087" y="2082066"/>
                  <a:pt x="331371" y="2081176"/>
                  <a:pt x="330850" y="2080156"/>
                </a:cubicBezTo>
                <a:cubicBezTo>
                  <a:pt x="330329" y="2079136"/>
                  <a:pt x="330069" y="2077931"/>
                  <a:pt x="330069" y="2076542"/>
                </a:cubicBezTo>
                <a:cubicBezTo>
                  <a:pt x="330069" y="2075631"/>
                  <a:pt x="330281" y="2074632"/>
                  <a:pt x="330704" y="2073547"/>
                </a:cubicBezTo>
                <a:cubicBezTo>
                  <a:pt x="331127" y="2072462"/>
                  <a:pt x="331849" y="2071453"/>
                  <a:pt x="332869" y="2070519"/>
                </a:cubicBezTo>
                <a:cubicBezTo>
                  <a:pt x="333889" y="2069586"/>
                  <a:pt x="335267" y="2068810"/>
                  <a:pt x="337003" y="2068192"/>
                </a:cubicBezTo>
                <a:cubicBezTo>
                  <a:pt x="338740" y="2067573"/>
                  <a:pt x="340910" y="2067264"/>
                  <a:pt x="343515" y="2067264"/>
                </a:cubicBezTo>
                <a:close/>
                <a:moveTo>
                  <a:pt x="262268" y="2067264"/>
                </a:moveTo>
                <a:cubicBezTo>
                  <a:pt x="264026" y="2067264"/>
                  <a:pt x="265361" y="2067839"/>
                  <a:pt x="266273" y="2068989"/>
                </a:cubicBezTo>
                <a:cubicBezTo>
                  <a:pt x="267184" y="2070139"/>
                  <a:pt x="267640" y="2071919"/>
                  <a:pt x="267640" y="2074328"/>
                </a:cubicBezTo>
                <a:cubicBezTo>
                  <a:pt x="268161" y="2073200"/>
                  <a:pt x="268671" y="2072196"/>
                  <a:pt x="269170" y="2071317"/>
                </a:cubicBezTo>
                <a:cubicBezTo>
                  <a:pt x="269669" y="2070438"/>
                  <a:pt x="270207" y="2069700"/>
                  <a:pt x="270782" y="2069103"/>
                </a:cubicBezTo>
                <a:cubicBezTo>
                  <a:pt x="271357" y="2068506"/>
                  <a:pt x="271992" y="2068050"/>
                  <a:pt x="272686" y="2067736"/>
                </a:cubicBezTo>
                <a:cubicBezTo>
                  <a:pt x="273381" y="2067421"/>
                  <a:pt x="274184" y="2067264"/>
                  <a:pt x="275095" y="2067264"/>
                </a:cubicBezTo>
                <a:cubicBezTo>
                  <a:pt x="279197" y="2067264"/>
                  <a:pt x="281249" y="2070422"/>
                  <a:pt x="281249" y="2076738"/>
                </a:cubicBezTo>
                <a:lnTo>
                  <a:pt x="281249" y="2100536"/>
                </a:lnTo>
                <a:lnTo>
                  <a:pt x="276039" y="2100536"/>
                </a:lnTo>
                <a:lnTo>
                  <a:pt x="276039" y="2077063"/>
                </a:lnTo>
                <a:cubicBezTo>
                  <a:pt x="276039" y="2076043"/>
                  <a:pt x="276001" y="2075207"/>
                  <a:pt x="275926" y="2074556"/>
                </a:cubicBezTo>
                <a:cubicBezTo>
                  <a:pt x="275850" y="2073905"/>
                  <a:pt x="275730" y="2073390"/>
                  <a:pt x="275567" y="2073010"/>
                </a:cubicBezTo>
                <a:cubicBezTo>
                  <a:pt x="275405" y="2072630"/>
                  <a:pt x="275198" y="2072364"/>
                  <a:pt x="274949" y="2072212"/>
                </a:cubicBezTo>
                <a:cubicBezTo>
                  <a:pt x="274699" y="2072060"/>
                  <a:pt x="274390" y="2071984"/>
                  <a:pt x="274021" y="2071984"/>
                </a:cubicBezTo>
                <a:cubicBezTo>
                  <a:pt x="273587" y="2071984"/>
                  <a:pt x="273185" y="2072115"/>
                  <a:pt x="272817" y="2072375"/>
                </a:cubicBezTo>
                <a:cubicBezTo>
                  <a:pt x="272447" y="2072636"/>
                  <a:pt x="272051" y="2073059"/>
                  <a:pt x="271628" y="2073645"/>
                </a:cubicBezTo>
                <a:cubicBezTo>
                  <a:pt x="271205" y="2074231"/>
                  <a:pt x="270738" y="2075007"/>
                  <a:pt x="270228" y="2075973"/>
                </a:cubicBezTo>
                <a:cubicBezTo>
                  <a:pt x="269718" y="2076938"/>
                  <a:pt x="269116" y="2078127"/>
                  <a:pt x="268421" y="2079537"/>
                </a:cubicBezTo>
                <a:lnTo>
                  <a:pt x="268421" y="2100536"/>
                </a:lnTo>
                <a:lnTo>
                  <a:pt x="263245" y="2100536"/>
                </a:lnTo>
                <a:lnTo>
                  <a:pt x="263245" y="2077682"/>
                </a:lnTo>
                <a:cubicBezTo>
                  <a:pt x="263245" y="2076488"/>
                  <a:pt x="263207" y="2075522"/>
                  <a:pt x="263131" y="2074784"/>
                </a:cubicBezTo>
                <a:cubicBezTo>
                  <a:pt x="263055" y="2074046"/>
                  <a:pt x="262936" y="2073471"/>
                  <a:pt x="262773" y="2073059"/>
                </a:cubicBezTo>
                <a:cubicBezTo>
                  <a:pt x="262610" y="2072646"/>
                  <a:pt x="262399" y="2072364"/>
                  <a:pt x="262138" y="2072212"/>
                </a:cubicBezTo>
                <a:cubicBezTo>
                  <a:pt x="261878" y="2072060"/>
                  <a:pt x="261563" y="2071984"/>
                  <a:pt x="261194" y="2071984"/>
                </a:cubicBezTo>
                <a:cubicBezTo>
                  <a:pt x="260803" y="2071984"/>
                  <a:pt x="260434" y="2072093"/>
                  <a:pt x="260087" y="2072310"/>
                </a:cubicBezTo>
                <a:cubicBezTo>
                  <a:pt x="259740" y="2072527"/>
                  <a:pt x="259354" y="2072918"/>
                  <a:pt x="258931" y="2073482"/>
                </a:cubicBezTo>
                <a:cubicBezTo>
                  <a:pt x="258508" y="2074046"/>
                  <a:pt x="258036" y="2074817"/>
                  <a:pt x="257515" y="2075793"/>
                </a:cubicBezTo>
                <a:cubicBezTo>
                  <a:pt x="256994" y="2076770"/>
                  <a:pt x="256376" y="2078018"/>
                  <a:pt x="255659" y="2079537"/>
                </a:cubicBezTo>
                <a:lnTo>
                  <a:pt x="255659" y="2100536"/>
                </a:lnTo>
                <a:lnTo>
                  <a:pt x="250450" y="2100536"/>
                </a:lnTo>
                <a:lnTo>
                  <a:pt x="250450" y="2067850"/>
                </a:lnTo>
                <a:lnTo>
                  <a:pt x="254780" y="2067850"/>
                </a:lnTo>
                <a:lnTo>
                  <a:pt x="255041" y="2074068"/>
                </a:lnTo>
                <a:cubicBezTo>
                  <a:pt x="255605" y="2072831"/>
                  <a:pt x="256153" y="2071778"/>
                  <a:pt x="256685" y="2070910"/>
                </a:cubicBezTo>
                <a:cubicBezTo>
                  <a:pt x="257217" y="2070042"/>
                  <a:pt x="257765" y="2069342"/>
                  <a:pt x="258329" y="2068810"/>
                </a:cubicBezTo>
                <a:cubicBezTo>
                  <a:pt x="258893" y="2068278"/>
                  <a:pt x="259496" y="2067888"/>
                  <a:pt x="260136" y="2067638"/>
                </a:cubicBezTo>
                <a:cubicBezTo>
                  <a:pt x="260776" y="2067388"/>
                  <a:pt x="261487" y="2067264"/>
                  <a:pt x="262268" y="2067264"/>
                </a:cubicBezTo>
                <a:close/>
                <a:moveTo>
                  <a:pt x="200639" y="2067264"/>
                </a:moveTo>
                <a:cubicBezTo>
                  <a:pt x="201920" y="2067264"/>
                  <a:pt x="203342" y="2067334"/>
                  <a:pt x="204904" y="2067475"/>
                </a:cubicBezTo>
                <a:cubicBezTo>
                  <a:pt x="206467" y="2067616"/>
                  <a:pt x="208095" y="2067861"/>
                  <a:pt x="209788" y="2068208"/>
                </a:cubicBezTo>
                <a:lnTo>
                  <a:pt x="209788" y="2073254"/>
                </a:lnTo>
                <a:cubicBezTo>
                  <a:pt x="208008" y="2072820"/>
                  <a:pt x="206321" y="2072500"/>
                  <a:pt x="204725" y="2072294"/>
                </a:cubicBezTo>
                <a:cubicBezTo>
                  <a:pt x="203130" y="2072087"/>
                  <a:pt x="201746" y="2071984"/>
                  <a:pt x="200574" y="2071984"/>
                </a:cubicBezTo>
                <a:cubicBezTo>
                  <a:pt x="199164" y="2071984"/>
                  <a:pt x="197975" y="2072093"/>
                  <a:pt x="197010" y="2072310"/>
                </a:cubicBezTo>
                <a:cubicBezTo>
                  <a:pt x="196044" y="2072527"/>
                  <a:pt x="195262" y="2072825"/>
                  <a:pt x="194665" y="2073205"/>
                </a:cubicBezTo>
                <a:cubicBezTo>
                  <a:pt x="194069" y="2073585"/>
                  <a:pt x="193640" y="2074030"/>
                  <a:pt x="193379" y="2074540"/>
                </a:cubicBezTo>
                <a:cubicBezTo>
                  <a:pt x="193119" y="2075050"/>
                  <a:pt x="192989" y="2075598"/>
                  <a:pt x="192989" y="2076184"/>
                </a:cubicBezTo>
                <a:cubicBezTo>
                  <a:pt x="192989" y="2076770"/>
                  <a:pt x="193103" y="2077302"/>
                  <a:pt x="193331" y="2077779"/>
                </a:cubicBezTo>
                <a:cubicBezTo>
                  <a:pt x="193558" y="2078257"/>
                  <a:pt x="193982" y="2078718"/>
                  <a:pt x="194600" y="2079163"/>
                </a:cubicBezTo>
                <a:cubicBezTo>
                  <a:pt x="195219" y="2079608"/>
                  <a:pt x="196082" y="2080053"/>
                  <a:pt x="197189" y="2080498"/>
                </a:cubicBezTo>
                <a:cubicBezTo>
                  <a:pt x="198295" y="2080943"/>
                  <a:pt x="199739" y="2081426"/>
                  <a:pt x="201519" y="2081947"/>
                </a:cubicBezTo>
                <a:cubicBezTo>
                  <a:pt x="203450" y="2082511"/>
                  <a:pt x="205078" y="2083102"/>
                  <a:pt x="206402" y="2083721"/>
                </a:cubicBezTo>
                <a:cubicBezTo>
                  <a:pt x="207726" y="2084339"/>
                  <a:pt x="208800" y="2085029"/>
                  <a:pt x="209625" y="2085788"/>
                </a:cubicBezTo>
                <a:cubicBezTo>
                  <a:pt x="210450" y="2086548"/>
                  <a:pt x="211041" y="2087405"/>
                  <a:pt x="211399" y="2088360"/>
                </a:cubicBezTo>
                <a:cubicBezTo>
                  <a:pt x="211757" y="2089315"/>
                  <a:pt x="211937" y="2090400"/>
                  <a:pt x="211937" y="2091616"/>
                </a:cubicBezTo>
                <a:cubicBezTo>
                  <a:pt x="211937" y="2092766"/>
                  <a:pt x="211741" y="2093797"/>
                  <a:pt x="211350" y="2094709"/>
                </a:cubicBezTo>
                <a:cubicBezTo>
                  <a:pt x="210960" y="2095620"/>
                  <a:pt x="210428" y="2096429"/>
                  <a:pt x="209755" y="2097134"/>
                </a:cubicBezTo>
                <a:cubicBezTo>
                  <a:pt x="209082" y="2097839"/>
                  <a:pt x="208301" y="2098442"/>
                  <a:pt x="207411" y="2098941"/>
                </a:cubicBezTo>
                <a:cubicBezTo>
                  <a:pt x="206521" y="2099440"/>
                  <a:pt x="205572" y="2099852"/>
                  <a:pt x="204562" y="2100178"/>
                </a:cubicBezTo>
                <a:cubicBezTo>
                  <a:pt x="203553" y="2100504"/>
                  <a:pt x="202517" y="2100742"/>
                  <a:pt x="201453" y="2100894"/>
                </a:cubicBezTo>
                <a:cubicBezTo>
                  <a:pt x="200390" y="2101046"/>
                  <a:pt x="199348" y="2101122"/>
                  <a:pt x="198328" y="2101122"/>
                </a:cubicBezTo>
                <a:cubicBezTo>
                  <a:pt x="196114" y="2101122"/>
                  <a:pt x="194079" y="2101024"/>
                  <a:pt x="192224" y="2100829"/>
                </a:cubicBezTo>
                <a:cubicBezTo>
                  <a:pt x="190368" y="2100634"/>
                  <a:pt x="188550" y="2100319"/>
                  <a:pt x="186771" y="2099885"/>
                </a:cubicBezTo>
                <a:lnTo>
                  <a:pt x="186771" y="2094676"/>
                </a:lnTo>
                <a:cubicBezTo>
                  <a:pt x="188680" y="2095219"/>
                  <a:pt x="190580" y="2095631"/>
                  <a:pt x="192468" y="2095913"/>
                </a:cubicBezTo>
                <a:cubicBezTo>
                  <a:pt x="194356" y="2096195"/>
                  <a:pt x="196234" y="2096336"/>
                  <a:pt x="198100" y="2096336"/>
                </a:cubicBezTo>
                <a:cubicBezTo>
                  <a:pt x="200813" y="2096336"/>
                  <a:pt x="202821" y="2095967"/>
                  <a:pt x="204123" y="2095230"/>
                </a:cubicBezTo>
                <a:cubicBezTo>
                  <a:pt x="205425" y="2094491"/>
                  <a:pt x="206076" y="2093439"/>
                  <a:pt x="206076" y="2092072"/>
                </a:cubicBezTo>
                <a:cubicBezTo>
                  <a:pt x="206076" y="2091486"/>
                  <a:pt x="205973" y="2090959"/>
                  <a:pt x="205767" y="2090493"/>
                </a:cubicBezTo>
                <a:cubicBezTo>
                  <a:pt x="205561" y="2090026"/>
                  <a:pt x="205186" y="2089581"/>
                  <a:pt x="204644" y="2089158"/>
                </a:cubicBezTo>
                <a:cubicBezTo>
                  <a:pt x="204101" y="2088735"/>
                  <a:pt x="203260" y="2088295"/>
                  <a:pt x="202121" y="2087839"/>
                </a:cubicBezTo>
                <a:cubicBezTo>
                  <a:pt x="200981" y="2087383"/>
                  <a:pt x="199424" y="2086863"/>
                  <a:pt x="197449" y="2086277"/>
                </a:cubicBezTo>
                <a:cubicBezTo>
                  <a:pt x="195973" y="2085842"/>
                  <a:pt x="194611" y="2085349"/>
                  <a:pt x="193363" y="2084795"/>
                </a:cubicBezTo>
                <a:cubicBezTo>
                  <a:pt x="192115" y="2084242"/>
                  <a:pt x="191035" y="2083585"/>
                  <a:pt x="190124" y="2082826"/>
                </a:cubicBezTo>
                <a:cubicBezTo>
                  <a:pt x="189212" y="2082066"/>
                  <a:pt x="188496" y="2081176"/>
                  <a:pt x="187975" y="2080156"/>
                </a:cubicBezTo>
                <a:cubicBezTo>
                  <a:pt x="187454" y="2079136"/>
                  <a:pt x="187194" y="2077931"/>
                  <a:pt x="187194" y="2076542"/>
                </a:cubicBezTo>
                <a:cubicBezTo>
                  <a:pt x="187194" y="2075631"/>
                  <a:pt x="187405" y="2074632"/>
                  <a:pt x="187829" y="2073547"/>
                </a:cubicBezTo>
                <a:cubicBezTo>
                  <a:pt x="188252" y="2072462"/>
                  <a:pt x="188973" y="2071453"/>
                  <a:pt x="189994" y="2070519"/>
                </a:cubicBezTo>
                <a:cubicBezTo>
                  <a:pt x="191014" y="2069586"/>
                  <a:pt x="192392" y="2068810"/>
                  <a:pt x="194128" y="2068192"/>
                </a:cubicBezTo>
                <a:cubicBezTo>
                  <a:pt x="195865" y="2067573"/>
                  <a:pt x="198035" y="2067264"/>
                  <a:pt x="200639" y="2067264"/>
                </a:cubicBezTo>
                <a:close/>
                <a:moveTo>
                  <a:pt x="166023" y="2067264"/>
                </a:moveTo>
                <a:cubicBezTo>
                  <a:pt x="169409" y="2067264"/>
                  <a:pt x="171975" y="2068360"/>
                  <a:pt x="173723" y="2070552"/>
                </a:cubicBezTo>
                <a:cubicBezTo>
                  <a:pt x="175470" y="2072744"/>
                  <a:pt x="176278" y="2076000"/>
                  <a:pt x="176148" y="2080319"/>
                </a:cubicBezTo>
                <a:lnTo>
                  <a:pt x="170418" y="2080319"/>
                </a:lnTo>
                <a:cubicBezTo>
                  <a:pt x="170483" y="2077454"/>
                  <a:pt x="170065" y="2075376"/>
                  <a:pt x="169165" y="2074084"/>
                </a:cubicBezTo>
                <a:cubicBezTo>
                  <a:pt x="168264" y="2072793"/>
                  <a:pt x="166945" y="2072147"/>
                  <a:pt x="165209" y="2072147"/>
                </a:cubicBezTo>
                <a:cubicBezTo>
                  <a:pt x="164449" y="2072147"/>
                  <a:pt x="163684" y="2072283"/>
                  <a:pt x="162914" y="2072554"/>
                </a:cubicBezTo>
                <a:cubicBezTo>
                  <a:pt x="162143" y="2072825"/>
                  <a:pt x="161351" y="2073259"/>
                  <a:pt x="160537" y="2073856"/>
                </a:cubicBezTo>
                <a:cubicBezTo>
                  <a:pt x="159723" y="2074453"/>
                  <a:pt x="158861" y="2075218"/>
                  <a:pt x="157949" y="2076152"/>
                </a:cubicBezTo>
                <a:cubicBezTo>
                  <a:pt x="157038" y="2077085"/>
                  <a:pt x="156061" y="2078213"/>
                  <a:pt x="155019" y="2079537"/>
                </a:cubicBezTo>
                <a:lnTo>
                  <a:pt x="155019" y="2100536"/>
                </a:lnTo>
                <a:lnTo>
                  <a:pt x="149289" y="2100536"/>
                </a:lnTo>
                <a:lnTo>
                  <a:pt x="149289" y="2067850"/>
                </a:lnTo>
                <a:lnTo>
                  <a:pt x="154466" y="2067850"/>
                </a:lnTo>
                <a:lnTo>
                  <a:pt x="154628" y="2073873"/>
                </a:lnTo>
                <a:cubicBezTo>
                  <a:pt x="156560" y="2071550"/>
                  <a:pt x="158465" y="2069868"/>
                  <a:pt x="160342" y="2068826"/>
                </a:cubicBezTo>
                <a:cubicBezTo>
                  <a:pt x="162219" y="2067785"/>
                  <a:pt x="164113" y="2067264"/>
                  <a:pt x="166023" y="2067264"/>
                </a:cubicBezTo>
                <a:close/>
                <a:moveTo>
                  <a:pt x="132825" y="2067264"/>
                </a:moveTo>
                <a:cubicBezTo>
                  <a:pt x="135104" y="2067264"/>
                  <a:pt x="137122" y="2067622"/>
                  <a:pt x="138880" y="2068338"/>
                </a:cubicBezTo>
                <a:cubicBezTo>
                  <a:pt x="140638" y="2069054"/>
                  <a:pt x="142120" y="2070069"/>
                  <a:pt x="143324" y="2071382"/>
                </a:cubicBezTo>
                <a:cubicBezTo>
                  <a:pt x="144529" y="2072695"/>
                  <a:pt x="145440" y="2074290"/>
                  <a:pt x="146059" y="2076168"/>
                </a:cubicBezTo>
                <a:cubicBezTo>
                  <a:pt x="146678" y="2078045"/>
                  <a:pt x="146987" y="2080145"/>
                  <a:pt x="146987" y="2082467"/>
                </a:cubicBezTo>
                <a:cubicBezTo>
                  <a:pt x="146987" y="2083270"/>
                  <a:pt x="146976" y="2083943"/>
                  <a:pt x="146954" y="2084486"/>
                </a:cubicBezTo>
                <a:cubicBezTo>
                  <a:pt x="146933" y="2085029"/>
                  <a:pt x="146900" y="2085539"/>
                  <a:pt x="146857" y="2086016"/>
                </a:cubicBezTo>
                <a:lnTo>
                  <a:pt x="123905" y="2086016"/>
                </a:lnTo>
                <a:cubicBezTo>
                  <a:pt x="123905" y="2089358"/>
                  <a:pt x="124838" y="2091925"/>
                  <a:pt x="126704" y="2093716"/>
                </a:cubicBezTo>
                <a:cubicBezTo>
                  <a:pt x="128571" y="2095506"/>
                  <a:pt x="131262" y="2096402"/>
                  <a:pt x="134778" y="2096402"/>
                </a:cubicBezTo>
                <a:cubicBezTo>
                  <a:pt x="135733" y="2096402"/>
                  <a:pt x="136688" y="2096363"/>
                  <a:pt x="137643" y="2096288"/>
                </a:cubicBezTo>
                <a:cubicBezTo>
                  <a:pt x="138598" y="2096212"/>
                  <a:pt x="139521" y="2096109"/>
                  <a:pt x="140411" y="2095978"/>
                </a:cubicBezTo>
                <a:cubicBezTo>
                  <a:pt x="141300" y="2095848"/>
                  <a:pt x="142152" y="2095702"/>
                  <a:pt x="142966" y="2095539"/>
                </a:cubicBezTo>
                <a:cubicBezTo>
                  <a:pt x="143780" y="2095376"/>
                  <a:pt x="144534" y="2095197"/>
                  <a:pt x="145229" y="2095002"/>
                </a:cubicBezTo>
                <a:lnTo>
                  <a:pt x="145229" y="2099657"/>
                </a:lnTo>
                <a:cubicBezTo>
                  <a:pt x="143688" y="2100091"/>
                  <a:pt x="141946" y="2100444"/>
                  <a:pt x="140004" y="2100715"/>
                </a:cubicBezTo>
                <a:cubicBezTo>
                  <a:pt x="138061" y="2100986"/>
                  <a:pt x="136048" y="2101122"/>
                  <a:pt x="133964" y="2101122"/>
                </a:cubicBezTo>
                <a:cubicBezTo>
                  <a:pt x="131165" y="2101122"/>
                  <a:pt x="128755" y="2100742"/>
                  <a:pt x="126737" y="2099983"/>
                </a:cubicBezTo>
                <a:cubicBezTo>
                  <a:pt x="124718" y="2099223"/>
                  <a:pt x="123064" y="2098121"/>
                  <a:pt x="121772" y="2096678"/>
                </a:cubicBezTo>
                <a:cubicBezTo>
                  <a:pt x="120481" y="2095235"/>
                  <a:pt x="119526" y="2093466"/>
                  <a:pt x="118907" y="2091372"/>
                </a:cubicBezTo>
                <a:cubicBezTo>
                  <a:pt x="118289" y="2089277"/>
                  <a:pt x="117979" y="2086906"/>
                  <a:pt x="117979" y="2084258"/>
                </a:cubicBezTo>
                <a:cubicBezTo>
                  <a:pt x="117979" y="2081957"/>
                  <a:pt x="118310" y="2079782"/>
                  <a:pt x="118972" y="2077731"/>
                </a:cubicBezTo>
                <a:cubicBezTo>
                  <a:pt x="119634" y="2075680"/>
                  <a:pt x="120600" y="2073878"/>
                  <a:pt x="121870" y="2072326"/>
                </a:cubicBezTo>
                <a:cubicBezTo>
                  <a:pt x="123140" y="2070774"/>
                  <a:pt x="124697" y="2069543"/>
                  <a:pt x="126542" y="2068631"/>
                </a:cubicBezTo>
                <a:cubicBezTo>
                  <a:pt x="128386" y="2067720"/>
                  <a:pt x="130481" y="2067264"/>
                  <a:pt x="132825" y="2067264"/>
                </a:cubicBezTo>
                <a:close/>
                <a:moveTo>
                  <a:pt x="56625" y="2067264"/>
                </a:moveTo>
                <a:cubicBezTo>
                  <a:pt x="58969" y="2067264"/>
                  <a:pt x="61069" y="2067627"/>
                  <a:pt x="62925" y="2068354"/>
                </a:cubicBezTo>
                <a:cubicBezTo>
                  <a:pt x="64780" y="2069081"/>
                  <a:pt x="66354" y="2070145"/>
                  <a:pt x="67645" y="2071545"/>
                </a:cubicBezTo>
                <a:cubicBezTo>
                  <a:pt x="68937" y="2072945"/>
                  <a:pt x="69924" y="2074687"/>
                  <a:pt x="70608" y="2076770"/>
                </a:cubicBezTo>
                <a:cubicBezTo>
                  <a:pt x="71292" y="2078854"/>
                  <a:pt x="71633" y="2081241"/>
                  <a:pt x="71633" y="2083933"/>
                </a:cubicBezTo>
                <a:cubicBezTo>
                  <a:pt x="71633" y="2086472"/>
                  <a:pt x="71275" y="2088800"/>
                  <a:pt x="70559" y="2090916"/>
                </a:cubicBezTo>
                <a:cubicBezTo>
                  <a:pt x="69843" y="2093032"/>
                  <a:pt x="68812" y="2094844"/>
                  <a:pt x="67466" y="2096353"/>
                </a:cubicBezTo>
                <a:cubicBezTo>
                  <a:pt x="66121" y="2097861"/>
                  <a:pt x="64482" y="2099033"/>
                  <a:pt x="62550" y="2099869"/>
                </a:cubicBezTo>
                <a:cubicBezTo>
                  <a:pt x="60619" y="2100704"/>
                  <a:pt x="58426" y="2101122"/>
                  <a:pt x="55974" y="2101122"/>
                </a:cubicBezTo>
                <a:cubicBezTo>
                  <a:pt x="53630" y="2101122"/>
                  <a:pt x="51530" y="2100759"/>
                  <a:pt x="49674" y="2100032"/>
                </a:cubicBezTo>
                <a:cubicBezTo>
                  <a:pt x="47819" y="2099304"/>
                  <a:pt x="46245" y="2098235"/>
                  <a:pt x="44954" y="2096825"/>
                </a:cubicBezTo>
                <a:cubicBezTo>
                  <a:pt x="43662" y="2095414"/>
                  <a:pt x="42675" y="2093667"/>
                  <a:pt x="41991" y="2091583"/>
                </a:cubicBezTo>
                <a:cubicBezTo>
                  <a:pt x="41307" y="2089500"/>
                  <a:pt x="40965" y="2087101"/>
                  <a:pt x="40965" y="2084388"/>
                </a:cubicBezTo>
                <a:cubicBezTo>
                  <a:pt x="40965" y="2081849"/>
                  <a:pt x="41324" y="2079532"/>
                  <a:pt x="42040" y="2077438"/>
                </a:cubicBezTo>
                <a:cubicBezTo>
                  <a:pt x="42756" y="2075343"/>
                  <a:pt x="43787" y="2073542"/>
                  <a:pt x="45133" y="2072033"/>
                </a:cubicBezTo>
                <a:cubicBezTo>
                  <a:pt x="46478" y="2070525"/>
                  <a:pt x="48117" y="2069353"/>
                  <a:pt x="50049" y="2068517"/>
                </a:cubicBezTo>
                <a:cubicBezTo>
                  <a:pt x="51980" y="2067681"/>
                  <a:pt x="54172" y="2067264"/>
                  <a:pt x="56625" y="2067264"/>
                </a:cubicBezTo>
                <a:close/>
                <a:moveTo>
                  <a:pt x="580175" y="2062120"/>
                </a:moveTo>
                <a:cubicBezTo>
                  <a:pt x="577744" y="2062120"/>
                  <a:pt x="575850" y="2062586"/>
                  <a:pt x="574494" y="2063520"/>
                </a:cubicBezTo>
                <a:cubicBezTo>
                  <a:pt x="573137" y="2064453"/>
                  <a:pt x="572459" y="2065853"/>
                  <a:pt x="572459" y="2067720"/>
                </a:cubicBezTo>
                <a:cubicBezTo>
                  <a:pt x="572459" y="2068566"/>
                  <a:pt x="572621" y="2069347"/>
                  <a:pt x="572947" y="2070064"/>
                </a:cubicBezTo>
                <a:cubicBezTo>
                  <a:pt x="573273" y="2070780"/>
                  <a:pt x="573777" y="2071453"/>
                  <a:pt x="574461" y="2072082"/>
                </a:cubicBezTo>
                <a:cubicBezTo>
                  <a:pt x="575145" y="2072711"/>
                  <a:pt x="575996" y="2073330"/>
                  <a:pt x="577017" y="2073938"/>
                </a:cubicBezTo>
                <a:cubicBezTo>
                  <a:pt x="578037" y="2074545"/>
                  <a:pt x="579252" y="2075164"/>
                  <a:pt x="580663" y="2075793"/>
                </a:cubicBezTo>
                <a:cubicBezTo>
                  <a:pt x="583116" y="2074643"/>
                  <a:pt x="584939" y="2073444"/>
                  <a:pt x="586132" y="2072196"/>
                </a:cubicBezTo>
                <a:cubicBezTo>
                  <a:pt x="587326" y="2070948"/>
                  <a:pt x="587923" y="2069499"/>
                  <a:pt x="587923" y="2067850"/>
                </a:cubicBezTo>
                <a:cubicBezTo>
                  <a:pt x="587923" y="2065918"/>
                  <a:pt x="587245" y="2064480"/>
                  <a:pt x="585888" y="2063536"/>
                </a:cubicBezTo>
                <a:cubicBezTo>
                  <a:pt x="584532" y="2062592"/>
                  <a:pt x="582627" y="2062120"/>
                  <a:pt x="580175" y="2062120"/>
                </a:cubicBezTo>
                <a:close/>
                <a:moveTo>
                  <a:pt x="1" y="2057985"/>
                </a:moveTo>
                <a:lnTo>
                  <a:pt x="6544" y="2057985"/>
                </a:lnTo>
                <a:lnTo>
                  <a:pt x="15725" y="2086667"/>
                </a:lnTo>
                <a:lnTo>
                  <a:pt x="18330" y="2095067"/>
                </a:lnTo>
                <a:lnTo>
                  <a:pt x="20999" y="2086667"/>
                </a:lnTo>
                <a:lnTo>
                  <a:pt x="30213" y="2057985"/>
                </a:lnTo>
                <a:lnTo>
                  <a:pt x="36398" y="2057985"/>
                </a:lnTo>
                <a:lnTo>
                  <a:pt x="21943" y="2100536"/>
                </a:lnTo>
                <a:lnTo>
                  <a:pt x="14130" y="2100536"/>
                </a:lnTo>
                <a:close/>
                <a:moveTo>
                  <a:pt x="551209" y="2057790"/>
                </a:moveTo>
                <a:lnTo>
                  <a:pt x="556222" y="2057790"/>
                </a:lnTo>
                <a:lnTo>
                  <a:pt x="556222" y="2095262"/>
                </a:lnTo>
                <a:lnTo>
                  <a:pt x="565729" y="2095262"/>
                </a:lnTo>
                <a:lnTo>
                  <a:pt x="565729" y="2100536"/>
                </a:lnTo>
                <a:lnTo>
                  <a:pt x="539000" y="2100536"/>
                </a:lnTo>
                <a:lnTo>
                  <a:pt x="539000" y="2095262"/>
                </a:lnTo>
                <a:lnTo>
                  <a:pt x="549939" y="2095262"/>
                </a:lnTo>
                <a:lnTo>
                  <a:pt x="549939" y="2064203"/>
                </a:lnTo>
                <a:lnTo>
                  <a:pt x="539749" y="2069738"/>
                </a:lnTo>
                <a:lnTo>
                  <a:pt x="537666" y="2064920"/>
                </a:lnTo>
                <a:close/>
                <a:moveTo>
                  <a:pt x="1455009" y="2057399"/>
                </a:moveTo>
                <a:lnTo>
                  <a:pt x="1455009" y="2067850"/>
                </a:lnTo>
                <a:lnTo>
                  <a:pt x="1469692" y="2067850"/>
                </a:lnTo>
                <a:lnTo>
                  <a:pt x="1469692" y="2072603"/>
                </a:lnTo>
                <a:lnTo>
                  <a:pt x="1455009" y="2072603"/>
                </a:lnTo>
                <a:lnTo>
                  <a:pt x="1455009" y="2089207"/>
                </a:lnTo>
                <a:cubicBezTo>
                  <a:pt x="1455009" y="2091551"/>
                  <a:pt x="1455633" y="2093303"/>
                  <a:pt x="1456881" y="2094464"/>
                </a:cubicBezTo>
                <a:cubicBezTo>
                  <a:pt x="1458129" y="2095626"/>
                  <a:pt x="1459968" y="2096206"/>
                  <a:pt x="1462399" y="2096206"/>
                </a:cubicBezTo>
                <a:cubicBezTo>
                  <a:pt x="1463441" y="2096206"/>
                  <a:pt x="1464581" y="2096125"/>
                  <a:pt x="1465818" y="2095962"/>
                </a:cubicBezTo>
                <a:cubicBezTo>
                  <a:pt x="1467055" y="2095799"/>
                  <a:pt x="1468346" y="2095544"/>
                  <a:pt x="1469692" y="2095197"/>
                </a:cubicBezTo>
                <a:lnTo>
                  <a:pt x="1469692" y="2100080"/>
                </a:lnTo>
                <a:cubicBezTo>
                  <a:pt x="1468412" y="2100406"/>
                  <a:pt x="1467088" y="2100639"/>
                  <a:pt x="1465720" y="2100780"/>
                </a:cubicBezTo>
                <a:cubicBezTo>
                  <a:pt x="1464353" y="2100921"/>
                  <a:pt x="1462964" y="2100992"/>
                  <a:pt x="1461553" y="2100992"/>
                </a:cubicBezTo>
                <a:cubicBezTo>
                  <a:pt x="1457451" y="2100992"/>
                  <a:pt x="1454391" y="2100064"/>
                  <a:pt x="1452372" y="2098208"/>
                </a:cubicBezTo>
                <a:cubicBezTo>
                  <a:pt x="1450354" y="2096353"/>
                  <a:pt x="1449344" y="2093504"/>
                  <a:pt x="1449344" y="2089662"/>
                </a:cubicBezTo>
                <a:lnTo>
                  <a:pt x="1449344" y="2072603"/>
                </a:lnTo>
                <a:lnTo>
                  <a:pt x="1440196" y="2072603"/>
                </a:lnTo>
                <a:lnTo>
                  <a:pt x="1440196" y="2067850"/>
                </a:lnTo>
                <a:lnTo>
                  <a:pt x="1449344" y="2067850"/>
                </a:lnTo>
                <a:lnTo>
                  <a:pt x="1449344" y="2058864"/>
                </a:lnTo>
                <a:close/>
                <a:moveTo>
                  <a:pt x="1178784" y="2057399"/>
                </a:moveTo>
                <a:lnTo>
                  <a:pt x="1178784" y="2067850"/>
                </a:lnTo>
                <a:lnTo>
                  <a:pt x="1193467" y="2067850"/>
                </a:lnTo>
                <a:lnTo>
                  <a:pt x="1193467" y="2072603"/>
                </a:lnTo>
                <a:lnTo>
                  <a:pt x="1178784" y="2072603"/>
                </a:lnTo>
                <a:lnTo>
                  <a:pt x="1178784" y="2089207"/>
                </a:lnTo>
                <a:cubicBezTo>
                  <a:pt x="1178784" y="2091551"/>
                  <a:pt x="1179408" y="2093303"/>
                  <a:pt x="1180656" y="2094464"/>
                </a:cubicBezTo>
                <a:cubicBezTo>
                  <a:pt x="1181904" y="2095626"/>
                  <a:pt x="1183743" y="2096206"/>
                  <a:pt x="1186174" y="2096206"/>
                </a:cubicBezTo>
                <a:cubicBezTo>
                  <a:pt x="1187216" y="2096206"/>
                  <a:pt x="1188356" y="2096125"/>
                  <a:pt x="1189593" y="2095962"/>
                </a:cubicBezTo>
                <a:cubicBezTo>
                  <a:pt x="1190830" y="2095799"/>
                  <a:pt x="1192121" y="2095544"/>
                  <a:pt x="1193467" y="2095197"/>
                </a:cubicBezTo>
                <a:lnTo>
                  <a:pt x="1193467" y="2100080"/>
                </a:lnTo>
                <a:cubicBezTo>
                  <a:pt x="1192187" y="2100406"/>
                  <a:pt x="1190863" y="2100639"/>
                  <a:pt x="1189495" y="2100780"/>
                </a:cubicBezTo>
                <a:cubicBezTo>
                  <a:pt x="1188128" y="2100921"/>
                  <a:pt x="1186739" y="2100992"/>
                  <a:pt x="1185328" y="2100992"/>
                </a:cubicBezTo>
                <a:cubicBezTo>
                  <a:pt x="1181226" y="2100992"/>
                  <a:pt x="1178166" y="2100064"/>
                  <a:pt x="1176147" y="2098208"/>
                </a:cubicBezTo>
                <a:cubicBezTo>
                  <a:pt x="1174129" y="2096353"/>
                  <a:pt x="1173119" y="2093504"/>
                  <a:pt x="1173119" y="2089662"/>
                </a:cubicBezTo>
                <a:lnTo>
                  <a:pt x="1173119" y="2072603"/>
                </a:lnTo>
                <a:lnTo>
                  <a:pt x="1163971" y="2072603"/>
                </a:lnTo>
                <a:lnTo>
                  <a:pt x="1163971" y="2067850"/>
                </a:lnTo>
                <a:lnTo>
                  <a:pt x="1173119" y="2067850"/>
                </a:lnTo>
                <a:lnTo>
                  <a:pt x="1173119" y="2058864"/>
                </a:lnTo>
                <a:close/>
                <a:moveTo>
                  <a:pt x="580370" y="2057399"/>
                </a:moveTo>
                <a:cubicBezTo>
                  <a:pt x="582562" y="2057399"/>
                  <a:pt x="584488" y="2057633"/>
                  <a:pt x="586149" y="2058099"/>
                </a:cubicBezTo>
                <a:cubicBezTo>
                  <a:pt x="587809" y="2058566"/>
                  <a:pt x="589203" y="2059233"/>
                  <a:pt x="590332" y="2060101"/>
                </a:cubicBezTo>
                <a:cubicBezTo>
                  <a:pt x="591461" y="2060970"/>
                  <a:pt x="592307" y="2062022"/>
                  <a:pt x="592871" y="2063259"/>
                </a:cubicBezTo>
                <a:cubicBezTo>
                  <a:pt x="593436" y="2064496"/>
                  <a:pt x="593718" y="2065875"/>
                  <a:pt x="593718" y="2067394"/>
                </a:cubicBezTo>
                <a:cubicBezTo>
                  <a:pt x="593718" y="2069868"/>
                  <a:pt x="593029" y="2071974"/>
                  <a:pt x="591651" y="2073710"/>
                </a:cubicBezTo>
                <a:cubicBezTo>
                  <a:pt x="590272" y="2075446"/>
                  <a:pt x="588314" y="2076965"/>
                  <a:pt x="585774" y="2078268"/>
                </a:cubicBezTo>
                <a:cubicBezTo>
                  <a:pt x="587033" y="2078897"/>
                  <a:pt x="588205" y="2079592"/>
                  <a:pt x="589290" y="2080351"/>
                </a:cubicBezTo>
                <a:cubicBezTo>
                  <a:pt x="590375" y="2081111"/>
                  <a:pt x="591320" y="2081957"/>
                  <a:pt x="592123" y="2082891"/>
                </a:cubicBezTo>
                <a:cubicBezTo>
                  <a:pt x="592926" y="2083824"/>
                  <a:pt x="593550" y="2084866"/>
                  <a:pt x="593995" y="2086016"/>
                </a:cubicBezTo>
                <a:cubicBezTo>
                  <a:pt x="594440" y="2087166"/>
                  <a:pt x="594662" y="2088447"/>
                  <a:pt x="594662" y="2089858"/>
                </a:cubicBezTo>
                <a:cubicBezTo>
                  <a:pt x="594662" y="2091659"/>
                  <a:pt x="594293" y="2093260"/>
                  <a:pt x="593555" y="2094660"/>
                </a:cubicBezTo>
                <a:cubicBezTo>
                  <a:pt x="592817" y="2096060"/>
                  <a:pt x="591786" y="2097237"/>
                  <a:pt x="590462" y="2098192"/>
                </a:cubicBezTo>
                <a:cubicBezTo>
                  <a:pt x="589138" y="2099147"/>
                  <a:pt x="587575" y="2099874"/>
                  <a:pt x="585774" y="2100373"/>
                </a:cubicBezTo>
                <a:cubicBezTo>
                  <a:pt x="583973" y="2100872"/>
                  <a:pt x="582019" y="2101122"/>
                  <a:pt x="579914" y="2101122"/>
                </a:cubicBezTo>
                <a:cubicBezTo>
                  <a:pt x="577592" y="2101122"/>
                  <a:pt x="575546" y="2100862"/>
                  <a:pt x="573777" y="2100341"/>
                </a:cubicBezTo>
                <a:cubicBezTo>
                  <a:pt x="572008" y="2099820"/>
                  <a:pt x="570527" y="2099093"/>
                  <a:pt x="569333" y="2098160"/>
                </a:cubicBezTo>
                <a:cubicBezTo>
                  <a:pt x="568140" y="2097226"/>
                  <a:pt x="567239" y="2096119"/>
                  <a:pt x="566631" y="2094839"/>
                </a:cubicBezTo>
                <a:cubicBezTo>
                  <a:pt x="566023" y="2093558"/>
                  <a:pt x="565720" y="2092147"/>
                  <a:pt x="565720" y="2090607"/>
                </a:cubicBezTo>
                <a:cubicBezTo>
                  <a:pt x="565720" y="2088002"/>
                  <a:pt x="566447" y="2085756"/>
                  <a:pt x="567901" y="2083867"/>
                </a:cubicBezTo>
                <a:cubicBezTo>
                  <a:pt x="569355" y="2081979"/>
                  <a:pt x="571601" y="2080264"/>
                  <a:pt x="574640" y="2078724"/>
                </a:cubicBezTo>
                <a:cubicBezTo>
                  <a:pt x="571862" y="2077313"/>
                  <a:pt x="569833" y="2075745"/>
                  <a:pt x="568552" y="2074019"/>
                </a:cubicBezTo>
                <a:cubicBezTo>
                  <a:pt x="567271" y="2072294"/>
                  <a:pt x="566631" y="2070313"/>
                  <a:pt x="566631" y="2068078"/>
                </a:cubicBezTo>
                <a:cubicBezTo>
                  <a:pt x="566631" y="2066710"/>
                  <a:pt x="566913" y="2065386"/>
                  <a:pt x="567478" y="2064106"/>
                </a:cubicBezTo>
                <a:cubicBezTo>
                  <a:pt x="568042" y="2062825"/>
                  <a:pt x="568894" y="2061686"/>
                  <a:pt x="570033" y="2060687"/>
                </a:cubicBezTo>
                <a:cubicBezTo>
                  <a:pt x="571173" y="2059689"/>
                  <a:pt x="572600" y="2058891"/>
                  <a:pt x="574314" y="2058295"/>
                </a:cubicBezTo>
                <a:cubicBezTo>
                  <a:pt x="576029" y="2057698"/>
                  <a:pt x="578047" y="2057399"/>
                  <a:pt x="580370" y="2057399"/>
                </a:cubicBezTo>
                <a:close/>
                <a:moveTo>
                  <a:pt x="369160" y="2057399"/>
                </a:moveTo>
                <a:lnTo>
                  <a:pt x="369160" y="2067850"/>
                </a:lnTo>
                <a:lnTo>
                  <a:pt x="383842" y="2067850"/>
                </a:lnTo>
                <a:lnTo>
                  <a:pt x="383842" y="2072603"/>
                </a:lnTo>
                <a:lnTo>
                  <a:pt x="369160" y="2072603"/>
                </a:lnTo>
                <a:lnTo>
                  <a:pt x="369160" y="2089207"/>
                </a:lnTo>
                <a:cubicBezTo>
                  <a:pt x="369160" y="2091551"/>
                  <a:pt x="369784" y="2093303"/>
                  <a:pt x="371032" y="2094464"/>
                </a:cubicBezTo>
                <a:cubicBezTo>
                  <a:pt x="372279" y="2095626"/>
                  <a:pt x="374119" y="2096206"/>
                  <a:pt x="376550" y="2096206"/>
                </a:cubicBezTo>
                <a:cubicBezTo>
                  <a:pt x="377592" y="2096206"/>
                  <a:pt x="378731" y="2096125"/>
                  <a:pt x="379968" y="2095962"/>
                </a:cubicBezTo>
                <a:cubicBezTo>
                  <a:pt x="381205" y="2095799"/>
                  <a:pt x="382497" y="2095544"/>
                  <a:pt x="383842" y="2095197"/>
                </a:cubicBezTo>
                <a:lnTo>
                  <a:pt x="383842" y="2100080"/>
                </a:lnTo>
                <a:cubicBezTo>
                  <a:pt x="382562" y="2100406"/>
                  <a:pt x="381238" y="2100639"/>
                  <a:pt x="379871" y="2100780"/>
                </a:cubicBezTo>
                <a:cubicBezTo>
                  <a:pt x="378503" y="2100921"/>
                  <a:pt x="377114" y="2100992"/>
                  <a:pt x="375703" y="2100992"/>
                </a:cubicBezTo>
                <a:cubicBezTo>
                  <a:pt x="371601" y="2100992"/>
                  <a:pt x="368541" y="2100064"/>
                  <a:pt x="366522" y="2098208"/>
                </a:cubicBezTo>
                <a:cubicBezTo>
                  <a:pt x="364504" y="2096353"/>
                  <a:pt x="363495" y="2093504"/>
                  <a:pt x="363495" y="2089662"/>
                </a:cubicBezTo>
                <a:lnTo>
                  <a:pt x="363495" y="2072603"/>
                </a:lnTo>
                <a:lnTo>
                  <a:pt x="354347" y="2072603"/>
                </a:lnTo>
                <a:lnTo>
                  <a:pt x="354347" y="2067850"/>
                </a:lnTo>
                <a:lnTo>
                  <a:pt x="363495" y="2067850"/>
                </a:lnTo>
                <a:lnTo>
                  <a:pt x="363495" y="2058864"/>
                </a:lnTo>
                <a:close/>
                <a:moveTo>
                  <a:pt x="92934" y="2057399"/>
                </a:moveTo>
                <a:lnTo>
                  <a:pt x="92934" y="2067850"/>
                </a:lnTo>
                <a:lnTo>
                  <a:pt x="107617" y="2067850"/>
                </a:lnTo>
                <a:lnTo>
                  <a:pt x="107617" y="2072603"/>
                </a:lnTo>
                <a:lnTo>
                  <a:pt x="92934" y="2072603"/>
                </a:lnTo>
                <a:lnTo>
                  <a:pt x="92934" y="2089207"/>
                </a:lnTo>
                <a:cubicBezTo>
                  <a:pt x="92934" y="2091551"/>
                  <a:pt x="93558" y="2093303"/>
                  <a:pt x="94806" y="2094464"/>
                </a:cubicBezTo>
                <a:cubicBezTo>
                  <a:pt x="96054" y="2095626"/>
                  <a:pt x="97894" y="2096206"/>
                  <a:pt x="100325" y="2096206"/>
                </a:cubicBezTo>
                <a:cubicBezTo>
                  <a:pt x="101366" y="2096206"/>
                  <a:pt x="102506" y="2096125"/>
                  <a:pt x="103743" y="2095962"/>
                </a:cubicBezTo>
                <a:cubicBezTo>
                  <a:pt x="104980" y="2095799"/>
                  <a:pt x="106272" y="2095544"/>
                  <a:pt x="107617" y="2095197"/>
                </a:cubicBezTo>
                <a:lnTo>
                  <a:pt x="107617" y="2100080"/>
                </a:lnTo>
                <a:cubicBezTo>
                  <a:pt x="106337" y="2100406"/>
                  <a:pt x="105013" y="2100639"/>
                  <a:pt x="103645" y="2100780"/>
                </a:cubicBezTo>
                <a:cubicBezTo>
                  <a:pt x="102278" y="2100921"/>
                  <a:pt x="100889" y="2100992"/>
                  <a:pt x="99478" y="2100992"/>
                </a:cubicBezTo>
                <a:cubicBezTo>
                  <a:pt x="95376" y="2100992"/>
                  <a:pt x="92316" y="2100064"/>
                  <a:pt x="90297" y="2098208"/>
                </a:cubicBezTo>
                <a:cubicBezTo>
                  <a:pt x="88279" y="2096353"/>
                  <a:pt x="87270" y="2093504"/>
                  <a:pt x="87270" y="2089662"/>
                </a:cubicBezTo>
                <a:lnTo>
                  <a:pt x="87270" y="2072603"/>
                </a:lnTo>
                <a:lnTo>
                  <a:pt x="78121" y="2072603"/>
                </a:lnTo>
                <a:lnTo>
                  <a:pt x="78121" y="2067850"/>
                </a:lnTo>
                <a:lnTo>
                  <a:pt x="87270" y="2067850"/>
                </a:lnTo>
                <a:lnTo>
                  <a:pt x="87270" y="2058864"/>
                </a:lnTo>
                <a:close/>
                <a:moveTo>
                  <a:pt x="1044634" y="2054534"/>
                </a:moveTo>
                <a:lnTo>
                  <a:pt x="1050332" y="2054534"/>
                </a:lnTo>
                <a:lnTo>
                  <a:pt x="1050332" y="2100536"/>
                </a:lnTo>
                <a:lnTo>
                  <a:pt x="1045253" y="2100536"/>
                </a:lnTo>
                <a:lnTo>
                  <a:pt x="1045057" y="2094350"/>
                </a:lnTo>
                <a:cubicBezTo>
                  <a:pt x="1043473" y="2096651"/>
                  <a:pt x="1041758" y="2098355"/>
                  <a:pt x="1039914" y="2099462"/>
                </a:cubicBezTo>
                <a:cubicBezTo>
                  <a:pt x="1038069" y="2100569"/>
                  <a:pt x="1036072" y="2101122"/>
                  <a:pt x="1033923" y="2101122"/>
                </a:cubicBezTo>
                <a:cubicBezTo>
                  <a:pt x="1032057" y="2101122"/>
                  <a:pt x="1030413" y="2100731"/>
                  <a:pt x="1028991" y="2099950"/>
                </a:cubicBezTo>
                <a:cubicBezTo>
                  <a:pt x="1027569" y="2099169"/>
                  <a:pt x="1026386" y="2098067"/>
                  <a:pt x="1025442" y="2096646"/>
                </a:cubicBezTo>
                <a:cubicBezTo>
                  <a:pt x="1024498" y="2095224"/>
                  <a:pt x="1023787" y="2093515"/>
                  <a:pt x="1023310" y="2091518"/>
                </a:cubicBezTo>
                <a:cubicBezTo>
                  <a:pt x="1022832" y="2089521"/>
                  <a:pt x="1022594" y="2087307"/>
                  <a:pt x="1022594" y="2084877"/>
                </a:cubicBezTo>
                <a:cubicBezTo>
                  <a:pt x="1022594" y="2082098"/>
                  <a:pt x="1022973" y="2079630"/>
                  <a:pt x="1023733" y="2077470"/>
                </a:cubicBezTo>
                <a:cubicBezTo>
                  <a:pt x="1024493" y="2075311"/>
                  <a:pt x="1025573" y="2073487"/>
                  <a:pt x="1026972" y="2072001"/>
                </a:cubicBezTo>
                <a:cubicBezTo>
                  <a:pt x="1028372" y="2070514"/>
                  <a:pt x="1030054" y="2069385"/>
                  <a:pt x="1032019" y="2068615"/>
                </a:cubicBezTo>
                <a:cubicBezTo>
                  <a:pt x="1033983" y="2067844"/>
                  <a:pt x="1036170" y="2067459"/>
                  <a:pt x="1038579" y="2067459"/>
                </a:cubicBezTo>
                <a:cubicBezTo>
                  <a:pt x="1039621" y="2067459"/>
                  <a:pt x="1040646" y="2067524"/>
                  <a:pt x="1041655" y="2067654"/>
                </a:cubicBezTo>
                <a:cubicBezTo>
                  <a:pt x="1042665" y="2067785"/>
                  <a:pt x="1043657" y="2067991"/>
                  <a:pt x="1044634" y="2068273"/>
                </a:cubicBezTo>
                <a:close/>
                <a:moveTo>
                  <a:pt x="987619" y="2054534"/>
                </a:moveTo>
                <a:lnTo>
                  <a:pt x="1003018" y="2054534"/>
                </a:lnTo>
                <a:lnTo>
                  <a:pt x="1003018" y="2095816"/>
                </a:lnTo>
                <a:lnTo>
                  <a:pt x="1012752" y="2095816"/>
                </a:lnTo>
                <a:lnTo>
                  <a:pt x="1012752" y="2100536"/>
                </a:lnTo>
                <a:lnTo>
                  <a:pt x="986545" y="2100536"/>
                </a:lnTo>
                <a:lnTo>
                  <a:pt x="986545" y="2095816"/>
                </a:lnTo>
                <a:lnTo>
                  <a:pt x="997288" y="2095816"/>
                </a:lnTo>
                <a:lnTo>
                  <a:pt x="997288" y="2059190"/>
                </a:lnTo>
                <a:lnTo>
                  <a:pt x="987619" y="2059190"/>
                </a:lnTo>
                <a:close/>
                <a:moveTo>
                  <a:pt x="433704" y="2054534"/>
                </a:moveTo>
                <a:lnTo>
                  <a:pt x="439369" y="2054534"/>
                </a:lnTo>
                <a:lnTo>
                  <a:pt x="439369" y="2067199"/>
                </a:lnTo>
                <a:lnTo>
                  <a:pt x="439109" y="2073254"/>
                </a:lnTo>
                <a:cubicBezTo>
                  <a:pt x="440737" y="2071062"/>
                  <a:pt x="442478" y="2069516"/>
                  <a:pt x="444334" y="2068615"/>
                </a:cubicBezTo>
                <a:cubicBezTo>
                  <a:pt x="446190" y="2067714"/>
                  <a:pt x="448181" y="2067264"/>
                  <a:pt x="450308" y="2067264"/>
                </a:cubicBezTo>
                <a:cubicBezTo>
                  <a:pt x="452175" y="2067264"/>
                  <a:pt x="453813" y="2067654"/>
                  <a:pt x="455224" y="2068436"/>
                </a:cubicBezTo>
                <a:cubicBezTo>
                  <a:pt x="456635" y="2069217"/>
                  <a:pt x="457818" y="2070319"/>
                  <a:pt x="458773" y="2071740"/>
                </a:cubicBezTo>
                <a:cubicBezTo>
                  <a:pt x="459728" y="2073162"/>
                  <a:pt x="460444" y="2074876"/>
                  <a:pt x="460921" y="2076884"/>
                </a:cubicBezTo>
                <a:lnTo>
                  <a:pt x="461366" y="2081059"/>
                </a:lnTo>
                <a:lnTo>
                  <a:pt x="461872" y="2077731"/>
                </a:lnTo>
                <a:cubicBezTo>
                  <a:pt x="462534" y="2075680"/>
                  <a:pt x="463500" y="2073878"/>
                  <a:pt x="464770" y="2072326"/>
                </a:cubicBezTo>
                <a:cubicBezTo>
                  <a:pt x="466040" y="2070774"/>
                  <a:pt x="467597" y="2069543"/>
                  <a:pt x="469442" y="2068631"/>
                </a:cubicBezTo>
                <a:cubicBezTo>
                  <a:pt x="471287" y="2067720"/>
                  <a:pt x="473381" y="2067264"/>
                  <a:pt x="475725" y="2067264"/>
                </a:cubicBezTo>
                <a:cubicBezTo>
                  <a:pt x="478004" y="2067264"/>
                  <a:pt x="480023" y="2067622"/>
                  <a:pt x="481781" y="2068338"/>
                </a:cubicBezTo>
                <a:cubicBezTo>
                  <a:pt x="483539" y="2069054"/>
                  <a:pt x="485020" y="2070069"/>
                  <a:pt x="486224" y="2071382"/>
                </a:cubicBezTo>
                <a:cubicBezTo>
                  <a:pt x="487429" y="2072695"/>
                  <a:pt x="488341" y="2074290"/>
                  <a:pt x="488959" y="2076168"/>
                </a:cubicBezTo>
                <a:cubicBezTo>
                  <a:pt x="489578" y="2078045"/>
                  <a:pt x="489887" y="2080145"/>
                  <a:pt x="489887" y="2082467"/>
                </a:cubicBezTo>
                <a:cubicBezTo>
                  <a:pt x="489887" y="2083270"/>
                  <a:pt x="489876" y="2083943"/>
                  <a:pt x="489854" y="2084486"/>
                </a:cubicBezTo>
                <a:cubicBezTo>
                  <a:pt x="489833" y="2085029"/>
                  <a:pt x="489800" y="2085539"/>
                  <a:pt x="489757" y="2086016"/>
                </a:cubicBezTo>
                <a:lnTo>
                  <a:pt x="466805" y="2086016"/>
                </a:lnTo>
                <a:cubicBezTo>
                  <a:pt x="466805" y="2089358"/>
                  <a:pt x="467738" y="2091925"/>
                  <a:pt x="469604" y="2093716"/>
                </a:cubicBezTo>
                <a:cubicBezTo>
                  <a:pt x="471471" y="2095506"/>
                  <a:pt x="474162" y="2096402"/>
                  <a:pt x="477678" y="2096402"/>
                </a:cubicBezTo>
                <a:cubicBezTo>
                  <a:pt x="478633" y="2096402"/>
                  <a:pt x="479588" y="2096363"/>
                  <a:pt x="480543" y="2096288"/>
                </a:cubicBezTo>
                <a:cubicBezTo>
                  <a:pt x="481498" y="2096212"/>
                  <a:pt x="482421" y="2096109"/>
                  <a:pt x="483311" y="2095978"/>
                </a:cubicBezTo>
                <a:cubicBezTo>
                  <a:pt x="484200" y="2095848"/>
                  <a:pt x="485052" y="2095702"/>
                  <a:pt x="485866" y="2095539"/>
                </a:cubicBezTo>
                <a:cubicBezTo>
                  <a:pt x="486680" y="2095376"/>
                  <a:pt x="487434" y="2095197"/>
                  <a:pt x="488129" y="2095002"/>
                </a:cubicBezTo>
                <a:lnTo>
                  <a:pt x="488129" y="2099657"/>
                </a:lnTo>
                <a:cubicBezTo>
                  <a:pt x="486588" y="2100091"/>
                  <a:pt x="484846" y="2100444"/>
                  <a:pt x="482904" y="2100715"/>
                </a:cubicBezTo>
                <a:cubicBezTo>
                  <a:pt x="480961" y="2100986"/>
                  <a:pt x="478948" y="2101122"/>
                  <a:pt x="476864" y="2101122"/>
                </a:cubicBezTo>
                <a:cubicBezTo>
                  <a:pt x="474065" y="2101122"/>
                  <a:pt x="471656" y="2100742"/>
                  <a:pt x="469637" y="2099983"/>
                </a:cubicBezTo>
                <a:cubicBezTo>
                  <a:pt x="467619" y="2099223"/>
                  <a:pt x="465964" y="2098121"/>
                  <a:pt x="464672" y="2096678"/>
                </a:cubicBezTo>
                <a:cubicBezTo>
                  <a:pt x="463381" y="2095235"/>
                  <a:pt x="462426" y="2093466"/>
                  <a:pt x="461807" y="2091372"/>
                </a:cubicBezTo>
                <a:lnTo>
                  <a:pt x="461181" y="2086567"/>
                </a:lnTo>
                <a:lnTo>
                  <a:pt x="460514" y="2090883"/>
                </a:lnTo>
                <a:cubicBezTo>
                  <a:pt x="459766" y="2093021"/>
                  <a:pt x="458702" y="2094833"/>
                  <a:pt x="457324" y="2096320"/>
                </a:cubicBezTo>
                <a:cubicBezTo>
                  <a:pt x="455946" y="2097807"/>
                  <a:pt x="454269" y="2098946"/>
                  <a:pt x="452294" y="2099739"/>
                </a:cubicBezTo>
                <a:cubicBezTo>
                  <a:pt x="450319" y="2100531"/>
                  <a:pt x="448094" y="2100927"/>
                  <a:pt x="445620" y="2100927"/>
                </a:cubicBezTo>
                <a:cubicBezTo>
                  <a:pt x="443688" y="2100927"/>
                  <a:pt x="441713" y="2100742"/>
                  <a:pt x="439695" y="2100373"/>
                </a:cubicBezTo>
                <a:cubicBezTo>
                  <a:pt x="437676" y="2100004"/>
                  <a:pt x="435679" y="2099418"/>
                  <a:pt x="433704" y="2098615"/>
                </a:cubicBezTo>
                <a:close/>
                <a:moveTo>
                  <a:pt x="1389799" y="2054144"/>
                </a:moveTo>
                <a:cubicBezTo>
                  <a:pt x="1390429" y="2054144"/>
                  <a:pt x="1391015" y="2054258"/>
                  <a:pt x="1391557" y="2054485"/>
                </a:cubicBezTo>
                <a:cubicBezTo>
                  <a:pt x="1392100" y="2054713"/>
                  <a:pt x="1392572" y="2055033"/>
                  <a:pt x="1392973" y="2055446"/>
                </a:cubicBezTo>
                <a:cubicBezTo>
                  <a:pt x="1393375" y="2055858"/>
                  <a:pt x="1393690" y="2056330"/>
                  <a:pt x="1393918" y="2056862"/>
                </a:cubicBezTo>
                <a:cubicBezTo>
                  <a:pt x="1394145" y="2057394"/>
                  <a:pt x="1394259" y="2057974"/>
                  <a:pt x="1394259" y="2058604"/>
                </a:cubicBezTo>
                <a:cubicBezTo>
                  <a:pt x="1394259" y="2059211"/>
                  <a:pt x="1394145" y="2059787"/>
                  <a:pt x="1393918" y="2060329"/>
                </a:cubicBezTo>
                <a:cubicBezTo>
                  <a:pt x="1393690" y="2060872"/>
                  <a:pt x="1393375" y="2061349"/>
                  <a:pt x="1392973" y="2061762"/>
                </a:cubicBezTo>
                <a:cubicBezTo>
                  <a:pt x="1392572" y="2062174"/>
                  <a:pt x="1392100" y="2062494"/>
                  <a:pt x="1391557" y="2062722"/>
                </a:cubicBezTo>
                <a:cubicBezTo>
                  <a:pt x="1391015" y="2062950"/>
                  <a:pt x="1390429" y="2063064"/>
                  <a:pt x="1389799" y="2063064"/>
                </a:cubicBezTo>
                <a:cubicBezTo>
                  <a:pt x="1389170" y="2063064"/>
                  <a:pt x="1388584" y="2062950"/>
                  <a:pt x="1388041" y="2062722"/>
                </a:cubicBezTo>
                <a:cubicBezTo>
                  <a:pt x="1387499" y="2062494"/>
                  <a:pt x="1387026" y="2062174"/>
                  <a:pt x="1386625" y="2061762"/>
                </a:cubicBezTo>
                <a:cubicBezTo>
                  <a:pt x="1386224" y="2061349"/>
                  <a:pt x="1385909" y="2060872"/>
                  <a:pt x="1385681" y="2060329"/>
                </a:cubicBezTo>
                <a:cubicBezTo>
                  <a:pt x="1385453" y="2059787"/>
                  <a:pt x="1385339" y="2059211"/>
                  <a:pt x="1385339" y="2058604"/>
                </a:cubicBezTo>
                <a:cubicBezTo>
                  <a:pt x="1385339" y="2057974"/>
                  <a:pt x="1385453" y="2057394"/>
                  <a:pt x="1385681" y="2056862"/>
                </a:cubicBezTo>
                <a:cubicBezTo>
                  <a:pt x="1385909" y="2056330"/>
                  <a:pt x="1386224" y="2055858"/>
                  <a:pt x="1386625" y="2055446"/>
                </a:cubicBezTo>
                <a:cubicBezTo>
                  <a:pt x="1387026" y="2055033"/>
                  <a:pt x="1387499" y="2054713"/>
                  <a:pt x="1388041" y="2054485"/>
                </a:cubicBezTo>
                <a:cubicBezTo>
                  <a:pt x="1388584" y="2054258"/>
                  <a:pt x="1389170" y="2054144"/>
                  <a:pt x="1389799" y="2054144"/>
                </a:cubicBezTo>
                <a:close/>
                <a:moveTo>
                  <a:pt x="469735" y="2023457"/>
                </a:moveTo>
                <a:cubicBezTo>
                  <a:pt x="469019" y="2023935"/>
                  <a:pt x="468427" y="2024401"/>
                  <a:pt x="467960" y="2024857"/>
                </a:cubicBezTo>
                <a:cubicBezTo>
                  <a:pt x="467494" y="2025313"/>
                  <a:pt x="467130" y="2025774"/>
                  <a:pt x="466870" y="2026241"/>
                </a:cubicBezTo>
                <a:cubicBezTo>
                  <a:pt x="466609" y="2026707"/>
                  <a:pt x="466425" y="2027174"/>
                  <a:pt x="466316" y="2027641"/>
                </a:cubicBezTo>
                <a:cubicBezTo>
                  <a:pt x="466208" y="2028107"/>
                  <a:pt x="466154" y="2028579"/>
                  <a:pt x="466154" y="2029057"/>
                </a:cubicBezTo>
                <a:cubicBezTo>
                  <a:pt x="466154" y="2030598"/>
                  <a:pt x="466957" y="2031721"/>
                  <a:pt x="468563" y="2032426"/>
                </a:cubicBezTo>
                <a:cubicBezTo>
                  <a:pt x="470169" y="2033132"/>
                  <a:pt x="472404" y="2033484"/>
                  <a:pt x="475269" y="2033484"/>
                </a:cubicBezTo>
                <a:cubicBezTo>
                  <a:pt x="477071" y="2033484"/>
                  <a:pt x="478584" y="2033322"/>
                  <a:pt x="479811" y="2032996"/>
                </a:cubicBezTo>
                <a:cubicBezTo>
                  <a:pt x="481037" y="2032671"/>
                  <a:pt x="482025" y="2032242"/>
                  <a:pt x="482773" y="2031710"/>
                </a:cubicBezTo>
                <a:cubicBezTo>
                  <a:pt x="483522" y="2031178"/>
                  <a:pt x="484059" y="2030571"/>
                  <a:pt x="484385" y="2029887"/>
                </a:cubicBezTo>
                <a:cubicBezTo>
                  <a:pt x="484711" y="2029203"/>
                  <a:pt x="484873" y="2028503"/>
                  <a:pt x="484873" y="2027787"/>
                </a:cubicBezTo>
                <a:cubicBezTo>
                  <a:pt x="484873" y="2026463"/>
                  <a:pt x="484331" y="2025486"/>
                  <a:pt x="483246" y="2024857"/>
                </a:cubicBezTo>
                <a:cubicBezTo>
                  <a:pt x="482160" y="2024228"/>
                  <a:pt x="480500" y="2023859"/>
                  <a:pt x="478264" y="2023750"/>
                </a:cubicBezTo>
                <a:close/>
                <a:moveTo>
                  <a:pt x="551599" y="2014927"/>
                </a:moveTo>
                <a:cubicBezTo>
                  <a:pt x="552272" y="2014927"/>
                  <a:pt x="552913" y="2015063"/>
                  <a:pt x="553520" y="2015334"/>
                </a:cubicBezTo>
                <a:cubicBezTo>
                  <a:pt x="554128" y="2015606"/>
                  <a:pt x="554660" y="2015969"/>
                  <a:pt x="555116" y="2016425"/>
                </a:cubicBezTo>
                <a:cubicBezTo>
                  <a:pt x="555571" y="2016881"/>
                  <a:pt x="555935" y="2017413"/>
                  <a:pt x="556206" y="2018020"/>
                </a:cubicBezTo>
                <a:cubicBezTo>
                  <a:pt x="556478" y="2018628"/>
                  <a:pt x="556613" y="2019268"/>
                  <a:pt x="556613" y="2019941"/>
                </a:cubicBezTo>
                <a:cubicBezTo>
                  <a:pt x="556613" y="2020636"/>
                  <a:pt x="556478" y="2021281"/>
                  <a:pt x="556206" y="2021878"/>
                </a:cubicBezTo>
                <a:cubicBezTo>
                  <a:pt x="555935" y="2022475"/>
                  <a:pt x="555571" y="2023001"/>
                  <a:pt x="555116" y="2023457"/>
                </a:cubicBezTo>
                <a:cubicBezTo>
                  <a:pt x="554660" y="2023913"/>
                  <a:pt x="554128" y="2024271"/>
                  <a:pt x="553520" y="2024532"/>
                </a:cubicBezTo>
                <a:cubicBezTo>
                  <a:pt x="552913" y="2024792"/>
                  <a:pt x="552272" y="2024922"/>
                  <a:pt x="551599" y="2024922"/>
                </a:cubicBezTo>
                <a:cubicBezTo>
                  <a:pt x="550905" y="2024922"/>
                  <a:pt x="550259" y="2024792"/>
                  <a:pt x="549662" y="2024532"/>
                </a:cubicBezTo>
                <a:cubicBezTo>
                  <a:pt x="549066" y="2024271"/>
                  <a:pt x="548539" y="2023913"/>
                  <a:pt x="548083" y="2023457"/>
                </a:cubicBezTo>
                <a:cubicBezTo>
                  <a:pt x="547628" y="2023001"/>
                  <a:pt x="547270" y="2022475"/>
                  <a:pt x="547009" y="2021878"/>
                </a:cubicBezTo>
                <a:cubicBezTo>
                  <a:pt x="546749" y="2021281"/>
                  <a:pt x="546618" y="2020636"/>
                  <a:pt x="546618" y="2019941"/>
                </a:cubicBezTo>
                <a:cubicBezTo>
                  <a:pt x="546618" y="2019268"/>
                  <a:pt x="546749" y="2018628"/>
                  <a:pt x="547009" y="2018020"/>
                </a:cubicBezTo>
                <a:cubicBezTo>
                  <a:pt x="547270" y="2017413"/>
                  <a:pt x="547628" y="2016881"/>
                  <a:pt x="548083" y="2016425"/>
                </a:cubicBezTo>
                <a:cubicBezTo>
                  <a:pt x="548539" y="2015969"/>
                  <a:pt x="549066" y="2015606"/>
                  <a:pt x="549662" y="2015334"/>
                </a:cubicBezTo>
                <a:cubicBezTo>
                  <a:pt x="550259" y="2015063"/>
                  <a:pt x="550905" y="2014927"/>
                  <a:pt x="551599" y="2014927"/>
                </a:cubicBezTo>
                <a:close/>
                <a:moveTo>
                  <a:pt x="446890" y="2009458"/>
                </a:moveTo>
                <a:cubicBezTo>
                  <a:pt x="445479" y="2009458"/>
                  <a:pt x="444263" y="2009599"/>
                  <a:pt x="443243" y="2009881"/>
                </a:cubicBezTo>
                <a:cubicBezTo>
                  <a:pt x="442223" y="2010163"/>
                  <a:pt x="441388" y="2010565"/>
                  <a:pt x="440737" y="2011086"/>
                </a:cubicBezTo>
                <a:cubicBezTo>
                  <a:pt x="440085" y="2011607"/>
                  <a:pt x="439602" y="2012231"/>
                  <a:pt x="439288" y="2012958"/>
                </a:cubicBezTo>
                <a:cubicBezTo>
                  <a:pt x="438973" y="2013685"/>
                  <a:pt x="438816" y="2014504"/>
                  <a:pt x="438816" y="2015416"/>
                </a:cubicBezTo>
                <a:cubicBezTo>
                  <a:pt x="438816" y="2016045"/>
                  <a:pt x="438913" y="2016647"/>
                  <a:pt x="439109" y="2017223"/>
                </a:cubicBezTo>
                <a:cubicBezTo>
                  <a:pt x="439304" y="2017798"/>
                  <a:pt x="439619" y="2018308"/>
                  <a:pt x="440053" y="2018753"/>
                </a:cubicBezTo>
                <a:cubicBezTo>
                  <a:pt x="440487" y="2019198"/>
                  <a:pt x="441051" y="2019550"/>
                  <a:pt x="441746" y="2019811"/>
                </a:cubicBezTo>
                <a:cubicBezTo>
                  <a:pt x="442440" y="2020071"/>
                  <a:pt x="443287" y="2020202"/>
                  <a:pt x="444285" y="2020202"/>
                </a:cubicBezTo>
                <a:cubicBezTo>
                  <a:pt x="445587" y="2020202"/>
                  <a:pt x="447080" y="2019805"/>
                  <a:pt x="448762" y="2019013"/>
                </a:cubicBezTo>
                <a:cubicBezTo>
                  <a:pt x="450444" y="2018221"/>
                  <a:pt x="452218" y="2016968"/>
                  <a:pt x="454085" y="2015253"/>
                </a:cubicBezTo>
                <a:lnTo>
                  <a:pt x="454085" y="2009458"/>
                </a:lnTo>
                <a:close/>
                <a:moveTo>
                  <a:pt x="265849" y="1995882"/>
                </a:moveTo>
                <a:cubicBezTo>
                  <a:pt x="264157" y="1995882"/>
                  <a:pt x="262708" y="1996213"/>
                  <a:pt x="261503" y="1996875"/>
                </a:cubicBezTo>
                <a:cubicBezTo>
                  <a:pt x="260299" y="1997537"/>
                  <a:pt x="259311" y="1998422"/>
                  <a:pt x="258541" y="1999528"/>
                </a:cubicBezTo>
                <a:cubicBezTo>
                  <a:pt x="257770" y="2000635"/>
                  <a:pt x="257206" y="2001921"/>
                  <a:pt x="256848" y="2003386"/>
                </a:cubicBezTo>
                <a:cubicBezTo>
                  <a:pt x="256490" y="2004851"/>
                  <a:pt x="256311" y="2006387"/>
                  <a:pt x="256311" y="2007993"/>
                </a:cubicBezTo>
                <a:cubicBezTo>
                  <a:pt x="256311" y="2010012"/>
                  <a:pt x="256533" y="2011780"/>
                  <a:pt x="256978" y="2013300"/>
                </a:cubicBezTo>
                <a:cubicBezTo>
                  <a:pt x="257423" y="2014819"/>
                  <a:pt x="258058" y="2016083"/>
                  <a:pt x="258882" y="2017092"/>
                </a:cubicBezTo>
                <a:cubicBezTo>
                  <a:pt x="259707" y="2018102"/>
                  <a:pt x="260706" y="2018861"/>
                  <a:pt x="261878" y="2019371"/>
                </a:cubicBezTo>
                <a:cubicBezTo>
                  <a:pt x="263050" y="2019881"/>
                  <a:pt x="264374" y="2020136"/>
                  <a:pt x="265849" y="2020136"/>
                </a:cubicBezTo>
                <a:cubicBezTo>
                  <a:pt x="267542" y="2020136"/>
                  <a:pt x="268991" y="2019805"/>
                  <a:pt x="270196" y="2019144"/>
                </a:cubicBezTo>
                <a:cubicBezTo>
                  <a:pt x="271400" y="2018481"/>
                  <a:pt x="272388" y="2017597"/>
                  <a:pt x="273158" y="2016490"/>
                </a:cubicBezTo>
                <a:cubicBezTo>
                  <a:pt x="273929" y="2015383"/>
                  <a:pt x="274493" y="2014097"/>
                  <a:pt x="274851" y="2012632"/>
                </a:cubicBezTo>
                <a:cubicBezTo>
                  <a:pt x="275209" y="2011167"/>
                  <a:pt x="275388" y="2009621"/>
                  <a:pt x="275388" y="2007993"/>
                </a:cubicBezTo>
                <a:cubicBezTo>
                  <a:pt x="275388" y="2005975"/>
                  <a:pt x="275166" y="2004211"/>
                  <a:pt x="274721" y="2002703"/>
                </a:cubicBezTo>
                <a:cubicBezTo>
                  <a:pt x="274276" y="2001194"/>
                  <a:pt x="273641" y="1999935"/>
                  <a:pt x="272817" y="1998926"/>
                </a:cubicBezTo>
                <a:cubicBezTo>
                  <a:pt x="271992" y="1997917"/>
                  <a:pt x="270988" y="1997157"/>
                  <a:pt x="269805" y="1996647"/>
                </a:cubicBezTo>
                <a:cubicBezTo>
                  <a:pt x="268622" y="1996137"/>
                  <a:pt x="267304" y="1995882"/>
                  <a:pt x="265849" y="1995882"/>
                </a:cubicBezTo>
                <a:close/>
                <a:moveTo>
                  <a:pt x="513565" y="1995589"/>
                </a:moveTo>
                <a:cubicBezTo>
                  <a:pt x="512327" y="1995589"/>
                  <a:pt x="511199" y="1995828"/>
                  <a:pt x="510179" y="1996305"/>
                </a:cubicBezTo>
                <a:cubicBezTo>
                  <a:pt x="509159" y="1996783"/>
                  <a:pt x="508280" y="1997456"/>
                  <a:pt x="507542" y="1998324"/>
                </a:cubicBezTo>
                <a:cubicBezTo>
                  <a:pt x="506804" y="1999192"/>
                  <a:pt x="506207" y="2000234"/>
                  <a:pt x="505751" y="2001449"/>
                </a:cubicBezTo>
                <a:cubicBezTo>
                  <a:pt x="505295" y="2002665"/>
                  <a:pt x="505013" y="2003999"/>
                  <a:pt x="504905" y="2005454"/>
                </a:cubicBezTo>
                <a:lnTo>
                  <a:pt x="522094" y="2005454"/>
                </a:lnTo>
                <a:cubicBezTo>
                  <a:pt x="522159" y="2003999"/>
                  <a:pt x="522018" y="2002670"/>
                  <a:pt x="521671" y="2001466"/>
                </a:cubicBezTo>
                <a:cubicBezTo>
                  <a:pt x="521324" y="2000261"/>
                  <a:pt x="520787" y="1999225"/>
                  <a:pt x="520060" y="1998356"/>
                </a:cubicBezTo>
                <a:cubicBezTo>
                  <a:pt x="519333" y="1997488"/>
                  <a:pt x="518426" y="1996810"/>
                  <a:pt x="517341" y="1996322"/>
                </a:cubicBezTo>
                <a:cubicBezTo>
                  <a:pt x="516256" y="1995833"/>
                  <a:pt x="514997" y="1995589"/>
                  <a:pt x="513565" y="1995589"/>
                </a:cubicBezTo>
                <a:close/>
                <a:moveTo>
                  <a:pt x="342115" y="1995589"/>
                </a:moveTo>
                <a:cubicBezTo>
                  <a:pt x="340878" y="1995589"/>
                  <a:pt x="339749" y="1995828"/>
                  <a:pt x="338729" y="1996305"/>
                </a:cubicBezTo>
                <a:cubicBezTo>
                  <a:pt x="337709" y="1996783"/>
                  <a:pt x="336830" y="1997456"/>
                  <a:pt x="336092" y="1998324"/>
                </a:cubicBezTo>
                <a:cubicBezTo>
                  <a:pt x="335354" y="1999192"/>
                  <a:pt x="334757" y="2000234"/>
                  <a:pt x="334301" y="2001449"/>
                </a:cubicBezTo>
                <a:cubicBezTo>
                  <a:pt x="333845" y="2002665"/>
                  <a:pt x="333563" y="2003999"/>
                  <a:pt x="333455" y="2005454"/>
                </a:cubicBezTo>
                <a:lnTo>
                  <a:pt x="350644" y="2005454"/>
                </a:lnTo>
                <a:cubicBezTo>
                  <a:pt x="350709" y="2003999"/>
                  <a:pt x="350569" y="2002670"/>
                  <a:pt x="350221" y="2001466"/>
                </a:cubicBezTo>
                <a:cubicBezTo>
                  <a:pt x="349874" y="2000261"/>
                  <a:pt x="349337" y="1999225"/>
                  <a:pt x="348610" y="1998356"/>
                </a:cubicBezTo>
                <a:cubicBezTo>
                  <a:pt x="347882" y="1997488"/>
                  <a:pt x="346976" y="1996810"/>
                  <a:pt x="345891" y="1996322"/>
                </a:cubicBezTo>
                <a:cubicBezTo>
                  <a:pt x="344806" y="1995833"/>
                  <a:pt x="343547" y="1995589"/>
                  <a:pt x="342115" y="1995589"/>
                </a:cubicBezTo>
                <a:close/>
                <a:moveTo>
                  <a:pt x="132565" y="1995589"/>
                </a:moveTo>
                <a:cubicBezTo>
                  <a:pt x="131327" y="1995589"/>
                  <a:pt x="130199" y="1995828"/>
                  <a:pt x="129179" y="1996305"/>
                </a:cubicBezTo>
                <a:cubicBezTo>
                  <a:pt x="128159" y="1996783"/>
                  <a:pt x="127280" y="1997456"/>
                  <a:pt x="126542" y="1998324"/>
                </a:cubicBezTo>
                <a:cubicBezTo>
                  <a:pt x="125804" y="1999192"/>
                  <a:pt x="125207" y="2000234"/>
                  <a:pt x="124751" y="2001449"/>
                </a:cubicBezTo>
                <a:cubicBezTo>
                  <a:pt x="124295" y="2002665"/>
                  <a:pt x="124013" y="2003999"/>
                  <a:pt x="123905" y="2005454"/>
                </a:cubicBezTo>
                <a:lnTo>
                  <a:pt x="141094" y="2005454"/>
                </a:lnTo>
                <a:cubicBezTo>
                  <a:pt x="141159" y="2003999"/>
                  <a:pt x="141018" y="2002670"/>
                  <a:pt x="140671" y="2001466"/>
                </a:cubicBezTo>
                <a:cubicBezTo>
                  <a:pt x="140324" y="2000261"/>
                  <a:pt x="139787" y="1999225"/>
                  <a:pt x="139060" y="1998356"/>
                </a:cubicBezTo>
                <a:cubicBezTo>
                  <a:pt x="138332" y="1997488"/>
                  <a:pt x="137426" y="1996810"/>
                  <a:pt x="136341" y="1996322"/>
                </a:cubicBezTo>
                <a:cubicBezTo>
                  <a:pt x="135256" y="1995833"/>
                  <a:pt x="133997" y="1995589"/>
                  <a:pt x="132565" y="1995589"/>
                </a:cubicBezTo>
                <a:close/>
                <a:moveTo>
                  <a:pt x="474944" y="1995329"/>
                </a:moveTo>
                <a:cubicBezTo>
                  <a:pt x="473815" y="1995329"/>
                  <a:pt x="472811" y="1995524"/>
                  <a:pt x="471932" y="1995915"/>
                </a:cubicBezTo>
                <a:cubicBezTo>
                  <a:pt x="471053" y="1996305"/>
                  <a:pt x="470315" y="1996821"/>
                  <a:pt x="469719" y="1997461"/>
                </a:cubicBezTo>
                <a:cubicBezTo>
                  <a:pt x="469122" y="1998101"/>
                  <a:pt x="468666" y="1998845"/>
                  <a:pt x="468351" y="1999691"/>
                </a:cubicBezTo>
                <a:cubicBezTo>
                  <a:pt x="468036" y="2000538"/>
                  <a:pt x="467879" y="2001417"/>
                  <a:pt x="467879" y="2002328"/>
                </a:cubicBezTo>
                <a:cubicBezTo>
                  <a:pt x="467879" y="2003370"/>
                  <a:pt x="468053" y="2004325"/>
                  <a:pt x="468400" y="2005193"/>
                </a:cubicBezTo>
                <a:cubicBezTo>
                  <a:pt x="468747" y="2006061"/>
                  <a:pt x="469236" y="2006799"/>
                  <a:pt x="469865" y="2007407"/>
                </a:cubicBezTo>
                <a:cubicBezTo>
                  <a:pt x="470494" y="2008015"/>
                  <a:pt x="471238" y="2008487"/>
                  <a:pt x="472095" y="2008823"/>
                </a:cubicBezTo>
                <a:cubicBezTo>
                  <a:pt x="472952" y="2009160"/>
                  <a:pt x="473902" y="2009328"/>
                  <a:pt x="474944" y="2009328"/>
                </a:cubicBezTo>
                <a:cubicBezTo>
                  <a:pt x="476072" y="2009328"/>
                  <a:pt x="477076" y="2009138"/>
                  <a:pt x="477955" y="2008758"/>
                </a:cubicBezTo>
                <a:cubicBezTo>
                  <a:pt x="478834" y="2008378"/>
                  <a:pt x="479572" y="2007863"/>
                  <a:pt x="480169" y="2007212"/>
                </a:cubicBezTo>
                <a:cubicBezTo>
                  <a:pt x="480766" y="2006561"/>
                  <a:pt x="481222" y="2005812"/>
                  <a:pt x="481536" y="2004965"/>
                </a:cubicBezTo>
                <a:cubicBezTo>
                  <a:pt x="481851" y="2004119"/>
                  <a:pt x="482008" y="2003240"/>
                  <a:pt x="482008" y="2002328"/>
                </a:cubicBezTo>
                <a:cubicBezTo>
                  <a:pt x="482008" y="2001286"/>
                  <a:pt x="481835" y="2000331"/>
                  <a:pt x="481488" y="1999463"/>
                </a:cubicBezTo>
                <a:cubicBezTo>
                  <a:pt x="481140" y="1998595"/>
                  <a:pt x="480652" y="1997857"/>
                  <a:pt x="480022" y="1997249"/>
                </a:cubicBezTo>
                <a:cubicBezTo>
                  <a:pt x="479393" y="1996642"/>
                  <a:pt x="478650" y="1996170"/>
                  <a:pt x="477792" y="1995833"/>
                </a:cubicBezTo>
                <a:cubicBezTo>
                  <a:pt x="476935" y="1995497"/>
                  <a:pt x="475986" y="1995329"/>
                  <a:pt x="474944" y="1995329"/>
                </a:cubicBezTo>
                <a:close/>
                <a:moveTo>
                  <a:pt x="221094" y="1991650"/>
                </a:moveTo>
                <a:lnTo>
                  <a:pt x="227540" y="1991650"/>
                </a:lnTo>
                <a:lnTo>
                  <a:pt x="235549" y="2013267"/>
                </a:lnTo>
                <a:lnTo>
                  <a:pt x="237275" y="2018541"/>
                </a:lnTo>
                <a:lnTo>
                  <a:pt x="239065" y="2013137"/>
                </a:lnTo>
                <a:lnTo>
                  <a:pt x="247009" y="1991650"/>
                </a:lnTo>
                <a:lnTo>
                  <a:pt x="253227" y="1991650"/>
                </a:lnTo>
                <a:lnTo>
                  <a:pt x="240400" y="2024336"/>
                </a:lnTo>
                <a:lnTo>
                  <a:pt x="233889" y="2024336"/>
                </a:lnTo>
                <a:close/>
                <a:moveTo>
                  <a:pt x="551599" y="1991064"/>
                </a:moveTo>
                <a:cubicBezTo>
                  <a:pt x="552272" y="1991064"/>
                  <a:pt x="552913" y="1991199"/>
                  <a:pt x="553520" y="1991471"/>
                </a:cubicBezTo>
                <a:cubicBezTo>
                  <a:pt x="554128" y="1991742"/>
                  <a:pt x="554660" y="1992106"/>
                  <a:pt x="555116" y="1992561"/>
                </a:cubicBezTo>
                <a:cubicBezTo>
                  <a:pt x="555571" y="1993017"/>
                  <a:pt x="555935" y="1993549"/>
                  <a:pt x="556206" y="1994157"/>
                </a:cubicBezTo>
                <a:cubicBezTo>
                  <a:pt x="556478" y="1994764"/>
                  <a:pt x="556613" y="1995405"/>
                  <a:pt x="556613" y="1996077"/>
                </a:cubicBezTo>
                <a:cubicBezTo>
                  <a:pt x="556613" y="1996772"/>
                  <a:pt x="556478" y="1997418"/>
                  <a:pt x="556206" y="1998015"/>
                </a:cubicBezTo>
                <a:cubicBezTo>
                  <a:pt x="555935" y="1998611"/>
                  <a:pt x="555571" y="1999138"/>
                  <a:pt x="555116" y="1999594"/>
                </a:cubicBezTo>
                <a:cubicBezTo>
                  <a:pt x="554660" y="2000049"/>
                  <a:pt x="554128" y="2000407"/>
                  <a:pt x="553520" y="2000668"/>
                </a:cubicBezTo>
                <a:cubicBezTo>
                  <a:pt x="552913" y="2000928"/>
                  <a:pt x="552272" y="2001059"/>
                  <a:pt x="551599" y="2001059"/>
                </a:cubicBezTo>
                <a:cubicBezTo>
                  <a:pt x="550905" y="2001059"/>
                  <a:pt x="550259" y="2000928"/>
                  <a:pt x="549662" y="2000668"/>
                </a:cubicBezTo>
                <a:cubicBezTo>
                  <a:pt x="549066" y="2000407"/>
                  <a:pt x="548539" y="2000049"/>
                  <a:pt x="548083" y="1999594"/>
                </a:cubicBezTo>
                <a:cubicBezTo>
                  <a:pt x="547628" y="1999138"/>
                  <a:pt x="547270" y="1998611"/>
                  <a:pt x="547009" y="1998015"/>
                </a:cubicBezTo>
                <a:cubicBezTo>
                  <a:pt x="546749" y="1997418"/>
                  <a:pt x="546618" y="1996772"/>
                  <a:pt x="546618" y="1996077"/>
                </a:cubicBezTo>
                <a:cubicBezTo>
                  <a:pt x="546618" y="1995405"/>
                  <a:pt x="546749" y="1994764"/>
                  <a:pt x="547009" y="1994157"/>
                </a:cubicBezTo>
                <a:cubicBezTo>
                  <a:pt x="547270" y="1993549"/>
                  <a:pt x="547628" y="1993017"/>
                  <a:pt x="548083" y="1992561"/>
                </a:cubicBezTo>
                <a:cubicBezTo>
                  <a:pt x="548539" y="1992106"/>
                  <a:pt x="549066" y="1991742"/>
                  <a:pt x="549662" y="1991471"/>
                </a:cubicBezTo>
                <a:cubicBezTo>
                  <a:pt x="550259" y="1991199"/>
                  <a:pt x="550905" y="1991064"/>
                  <a:pt x="551599" y="1991064"/>
                </a:cubicBezTo>
                <a:close/>
                <a:moveTo>
                  <a:pt x="513825" y="1991064"/>
                </a:moveTo>
                <a:cubicBezTo>
                  <a:pt x="516104" y="1991064"/>
                  <a:pt x="518123" y="1991422"/>
                  <a:pt x="519881" y="1992138"/>
                </a:cubicBezTo>
                <a:cubicBezTo>
                  <a:pt x="521639" y="1992854"/>
                  <a:pt x="523120" y="1993869"/>
                  <a:pt x="524324" y="1995182"/>
                </a:cubicBezTo>
                <a:cubicBezTo>
                  <a:pt x="525529" y="1996495"/>
                  <a:pt x="526441" y="1998090"/>
                  <a:pt x="527059" y="1999968"/>
                </a:cubicBezTo>
                <a:cubicBezTo>
                  <a:pt x="527678" y="2001845"/>
                  <a:pt x="527987" y="2003945"/>
                  <a:pt x="527987" y="2006268"/>
                </a:cubicBezTo>
                <a:cubicBezTo>
                  <a:pt x="527987" y="2007071"/>
                  <a:pt x="527976" y="2007743"/>
                  <a:pt x="527954" y="2008286"/>
                </a:cubicBezTo>
                <a:cubicBezTo>
                  <a:pt x="527933" y="2008829"/>
                  <a:pt x="527900" y="2009339"/>
                  <a:pt x="527857" y="2009816"/>
                </a:cubicBezTo>
                <a:lnTo>
                  <a:pt x="504905" y="2009816"/>
                </a:lnTo>
                <a:cubicBezTo>
                  <a:pt x="504905" y="2013159"/>
                  <a:pt x="505838" y="2015725"/>
                  <a:pt x="507705" y="2017516"/>
                </a:cubicBezTo>
                <a:cubicBezTo>
                  <a:pt x="509571" y="2019306"/>
                  <a:pt x="512262" y="2020202"/>
                  <a:pt x="515778" y="2020202"/>
                </a:cubicBezTo>
                <a:cubicBezTo>
                  <a:pt x="516733" y="2020202"/>
                  <a:pt x="517688" y="2020164"/>
                  <a:pt x="518643" y="2020088"/>
                </a:cubicBezTo>
                <a:cubicBezTo>
                  <a:pt x="519598" y="2020012"/>
                  <a:pt x="520521" y="2019909"/>
                  <a:pt x="521411" y="2019778"/>
                </a:cubicBezTo>
                <a:cubicBezTo>
                  <a:pt x="522301" y="2019648"/>
                  <a:pt x="523152" y="2019502"/>
                  <a:pt x="523966" y="2019339"/>
                </a:cubicBezTo>
                <a:cubicBezTo>
                  <a:pt x="524780" y="2019176"/>
                  <a:pt x="525534" y="2018997"/>
                  <a:pt x="526229" y="2018802"/>
                </a:cubicBezTo>
                <a:lnTo>
                  <a:pt x="526229" y="2023457"/>
                </a:lnTo>
                <a:cubicBezTo>
                  <a:pt x="524688" y="2023891"/>
                  <a:pt x="522946" y="2024244"/>
                  <a:pt x="521004" y="2024515"/>
                </a:cubicBezTo>
                <a:cubicBezTo>
                  <a:pt x="519061" y="2024786"/>
                  <a:pt x="517048" y="2024922"/>
                  <a:pt x="514964" y="2024922"/>
                </a:cubicBezTo>
                <a:cubicBezTo>
                  <a:pt x="512165" y="2024922"/>
                  <a:pt x="509756" y="2024542"/>
                  <a:pt x="507737" y="2023783"/>
                </a:cubicBezTo>
                <a:cubicBezTo>
                  <a:pt x="505719" y="2023023"/>
                  <a:pt x="504064" y="2021922"/>
                  <a:pt x="502772" y="2020478"/>
                </a:cubicBezTo>
                <a:cubicBezTo>
                  <a:pt x="501481" y="2019035"/>
                  <a:pt x="500526" y="2017266"/>
                  <a:pt x="499907" y="2015172"/>
                </a:cubicBezTo>
                <a:cubicBezTo>
                  <a:pt x="499289" y="2013077"/>
                  <a:pt x="498979" y="2010706"/>
                  <a:pt x="498979" y="2008058"/>
                </a:cubicBezTo>
                <a:cubicBezTo>
                  <a:pt x="498979" y="2005757"/>
                  <a:pt x="499310" y="2003582"/>
                  <a:pt x="499972" y="2001531"/>
                </a:cubicBezTo>
                <a:cubicBezTo>
                  <a:pt x="500634" y="1999480"/>
                  <a:pt x="501600" y="1997678"/>
                  <a:pt x="502870" y="1996126"/>
                </a:cubicBezTo>
                <a:cubicBezTo>
                  <a:pt x="504140" y="1994574"/>
                  <a:pt x="505697" y="1993343"/>
                  <a:pt x="507542" y="1992431"/>
                </a:cubicBezTo>
                <a:cubicBezTo>
                  <a:pt x="509387" y="1991520"/>
                  <a:pt x="511481" y="1991064"/>
                  <a:pt x="513825" y="1991064"/>
                </a:cubicBezTo>
                <a:close/>
                <a:moveTo>
                  <a:pt x="474944" y="1991064"/>
                </a:moveTo>
                <a:cubicBezTo>
                  <a:pt x="475747" y="1991064"/>
                  <a:pt x="476517" y="1991118"/>
                  <a:pt x="477255" y="1991227"/>
                </a:cubicBezTo>
                <a:cubicBezTo>
                  <a:pt x="477993" y="1991335"/>
                  <a:pt x="478644" y="1991476"/>
                  <a:pt x="479209" y="1991650"/>
                </a:cubicBezTo>
                <a:lnTo>
                  <a:pt x="491059" y="1991650"/>
                </a:lnTo>
                <a:lnTo>
                  <a:pt x="491059" y="1996273"/>
                </a:lnTo>
                <a:lnTo>
                  <a:pt x="485817" y="1996273"/>
                </a:lnTo>
                <a:cubicBezTo>
                  <a:pt x="486425" y="1997032"/>
                  <a:pt x="486897" y="1997917"/>
                  <a:pt x="487234" y="1998926"/>
                </a:cubicBezTo>
                <a:cubicBezTo>
                  <a:pt x="487570" y="1999935"/>
                  <a:pt x="487738" y="2001026"/>
                  <a:pt x="487738" y="2002198"/>
                </a:cubicBezTo>
                <a:cubicBezTo>
                  <a:pt x="487738" y="2003891"/>
                  <a:pt x="487429" y="2005437"/>
                  <a:pt x="486810" y="2006837"/>
                </a:cubicBezTo>
                <a:cubicBezTo>
                  <a:pt x="486192" y="2008237"/>
                  <a:pt x="485318" y="2009436"/>
                  <a:pt x="484190" y="2010435"/>
                </a:cubicBezTo>
                <a:cubicBezTo>
                  <a:pt x="483061" y="2011433"/>
                  <a:pt x="481710" y="2012209"/>
                  <a:pt x="480136" y="2012763"/>
                </a:cubicBezTo>
                <a:cubicBezTo>
                  <a:pt x="478563" y="2013316"/>
                  <a:pt x="476832" y="2013593"/>
                  <a:pt x="474944" y="2013593"/>
                </a:cubicBezTo>
                <a:cubicBezTo>
                  <a:pt x="473576" y="2013593"/>
                  <a:pt x="472296" y="2013446"/>
                  <a:pt x="471102" y="2013153"/>
                </a:cubicBezTo>
                <a:cubicBezTo>
                  <a:pt x="469908" y="2012860"/>
                  <a:pt x="468964" y="2012497"/>
                  <a:pt x="468270" y="2012063"/>
                </a:cubicBezTo>
                <a:cubicBezTo>
                  <a:pt x="467857" y="2012670"/>
                  <a:pt x="467510" y="2013245"/>
                  <a:pt x="467228" y="2013788"/>
                </a:cubicBezTo>
                <a:cubicBezTo>
                  <a:pt x="466946" y="2014331"/>
                  <a:pt x="466805" y="2014938"/>
                  <a:pt x="466805" y="2015611"/>
                </a:cubicBezTo>
                <a:cubicBezTo>
                  <a:pt x="466805" y="2016436"/>
                  <a:pt x="467201" y="2017120"/>
                  <a:pt x="467993" y="2017662"/>
                </a:cubicBezTo>
                <a:cubicBezTo>
                  <a:pt x="468785" y="2018205"/>
                  <a:pt x="469832" y="2018498"/>
                  <a:pt x="471135" y="2018541"/>
                </a:cubicBezTo>
                <a:lnTo>
                  <a:pt x="479729" y="2018867"/>
                </a:lnTo>
                <a:cubicBezTo>
                  <a:pt x="481357" y="2018910"/>
                  <a:pt x="482860" y="2019116"/>
                  <a:pt x="484239" y="2019485"/>
                </a:cubicBezTo>
                <a:cubicBezTo>
                  <a:pt x="485617" y="2019854"/>
                  <a:pt x="486800" y="2020386"/>
                  <a:pt x="487787" y="2021081"/>
                </a:cubicBezTo>
                <a:cubicBezTo>
                  <a:pt x="488775" y="2021775"/>
                  <a:pt x="489545" y="2022632"/>
                  <a:pt x="490099" y="2023653"/>
                </a:cubicBezTo>
                <a:cubicBezTo>
                  <a:pt x="490652" y="2024673"/>
                  <a:pt x="490929" y="2025855"/>
                  <a:pt x="490929" y="2027201"/>
                </a:cubicBezTo>
                <a:cubicBezTo>
                  <a:pt x="490929" y="2028655"/>
                  <a:pt x="490614" y="2030034"/>
                  <a:pt x="489985" y="2031336"/>
                </a:cubicBezTo>
                <a:cubicBezTo>
                  <a:pt x="489355" y="2032638"/>
                  <a:pt x="488384" y="2033783"/>
                  <a:pt x="487071" y="2034770"/>
                </a:cubicBezTo>
                <a:cubicBezTo>
                  <a:pt x="485758" y="2035758"/>
                  <a:pt x="484092" y="2036545"/>
                  <a:pt x="482074" y="2037131"/>
                </a:cubicBezTo>
                <a:cubicBezTo>
                  <a:pt x="480055" y="2037717"/>
                  <a:pt x="477657" y="2038010"/>
                  <a:pt x="474879" y="2038010"/>
                </a:cubicBezTo>
                <a:cubicBezTo>
                  <a:pt x="472231" y="2038010"/>
                  <a:pt x="469979" y="2037798"/>
                  <a:pt x="468123" y="2037375"/>
                </a:cubicBezTo>
                <a:cubicBezTo>
                  <a:pt x="466268" y="2036952"/>
                  <a:pt x="464743" y="2036366"/>
                  <a:pt x="463549" y="2035617"/>
                </a:cubicBezTo>
                <a:cubicBezTo>
                  <a:pt x="462355" y="2034868"/>
                  <a:pt x="461487" y="2033978"/>
                  <a:pt x="460945" y="2032947"/>
                </a:cubicBezTo>
                <a:cubicBezTo>
                  <a:pt x="460402" y="2031916"/>
                  <a:pt x="460131" y="2030782"/>
                  <a:pt x="460131" y="2029545"/>
                </a:cubicBezTo>
                <a:cubicBezTo>
                  <a:pt x="460131" y="2027961"/>
                  <a:pt x="460500" y="2026572"/>
                  <a:pt x="461238" y="2025378"/>
                </a:cubicBezTo>
                <a:cubicBezTo>
                  <a:pt x="461976" y="2024184"/>
                  <a:pt x="463115" y="2023034"/>
                  <a:pt x="464656" y="2021927"/>
                </a:cubicBezTo>
                <a:cubicBezTo>
                  <a:pt x="464092" y="2021667"/>
                  <a:pt x="463603" y="2021341"/>
                  <a:pt x="463191" y="2020950"/>
                </a:cubicBezTo>
                <a:cubicBezTo>
                  <a:pt x="462779" y="2020560"/>
                  <a:pt x="462442" y="2020131"/>
                  <a:pt x="462182" y="2019664"/>
                </a:cubicBezTo>
                <a:cubicBezTo>
                  <a:pt x="461921" y="2019198"/>
                  <a:pt x="461726" y="2018704"/>
                  <a:pt x="461596" y="2018183"/>
                </a:cubicBezTo>
                <a:cubicBezTo>
                  <a:pt x="461465" y="2017662"/>
                  <a:pt x="461400" y="2017152"/>
                  <a:pt x="461400" y="2016653"/>
                </a:cubicBezTo>
                <a:cubicBezTo>
                  <a:pt x="461400" y="2015242"/>
                  <a:pt x="461731" y="2013951"/>
                  <a:pt x="462393" y="2012779"/>
                </a:cubicBezTo>
                <a:cubicBezTo>
                  <a:pt x="463055" y="2011607"/>
                  <a:pt x="463842" y="2010500"/>
                  <a:pt x="464754" y="2009458"/>
                </a:cubicBezTo>
                <a:cubicBezTo>
                  <a:pt x="464341" y="2008959"/>
                  <a:pt x="463978" y="2008470"/>
                  <a:pt x="463663" y="2007993"/>
                </a:cubicBezTo>
                <a:cubicBezTo>
                  <a:pt x="463348" y="2007515"/>
                  <a:pt x="463077" y="2007000"/>
                  <a:pt x="462849" y="2006447"/>
                </a:cubicBezTo>
                <a:cubicBezTo>
                  <a:pt x="462621" y="2005893"/>
                  <a:pt x="462448" y="2005296"/>
                  <a:pt x="462328" y="2004656"/>
                </a:cubicBezTo>
                <a:cubicBezTo>
                  <a:pt x="462209" y="2004016"/>
                  <a:pt x="462149" y="2003283"/>
                  <a:pt x="462149" y="2002458"/>
                </a:cubicBezTo>
                <a:cubicBezTo>
                  <a:pt x="462149" y="2000766"/>
                  <a:pt x="462458" y="1999219"/>
                  <a:pt x="463077" y="1997819"/>
                </a:cubicBezTo>
                <a:cubicBezTo>
                  <a:pt x="463696" y="1996419"/>
                  <a:pt x="464564" y="1995220"/>
                  <a:pt x="465681" y="1994222"/>
                </a:cubicBezTo>
                <a:cubicBezTo>
                  <a:pt x="466799" y="1993223"/>
                  <a:pt x="468145" y="1992447"/>
                  <a:pt x="469719" y="1991894"/>
                </a:cubicBezTo>
                <a:cubicBezTo>
                  <a:pt x="471292" y="1991341"/>
                  <a:pt x="473034" y="1991064"/>
                  <a:pt x="474944" y="1991064"/>
                </a:cubicBezTo>
                <a:close/>
                <a:moveTo>
                  <a:pt x="447020" y="1991064"/>
                </a:moveTo>
                <a:cubicBezTo>
                  <a:pt x="448995" y="1991064"/>
                  <a:pt x="450775" y="1991281"/>
                  <a:pt x="452359" y="1991715"/>
                </a:cubicBezTo>
                <a:cubicBezTo>
                  <a:pt x="453943" y="1992149"/>
                  <a:pt x="455284" y="1992811"/>
                  <a:pt x="456380" y="1993701"/>
                </a:cubicBezTo>
                <a:cubicBezTo>
                  <a:pt x="457476" y="1994591"/>
                  <a:pt x="458317" y="1995708"/>
                  <a:pt x="458903" y="1997054"/>
                </a:cubicBezTo>
                <a:cubicBezTo>
                  <a:pt x="459489" y="1998400"/>
                  <a:pt x="459782" y="1999984"/>
                  <a:pt x="459782" y="2001807"/>
                </a:cubicBezTo>
                <a:lnTo>
                  <a:pt x="459782" y="2024336"/>
                </a:lnTo>
                <a:lnTo>
                  <a:pt x="454703" y="2024336"/>
                </a:lnTo>
                <a:lnTo>
                  <a:pt x="454573" y="2019941"/>
                </a:lnTo>
                <a:cubicBezTo>
                  <a:pt x="452793" y="2021699"/>
                  <a:pt x="450986" y="2022969"/>
                  <a:pt x="449152" y="2023750"/>
                </a:cubicBezTo>
                <a:cubicBezTo>
                  <a:pt x="447318" y="2024532"/>
                  <a:pt x="445392" y="2024922"/>
                  <a:pt x="443374" y="2024922"/>
                </a:cubicBezTo>
                <a:cubicBezTo>
                  <a:pt x="441507" y="2024922"/>
                  <a:pt x="439912" y="2024683"/>
                  <a:pt x="438588" y="2024206"/>
                </a:cubicBezTo>
                <a:cubicBezTo>
                  <a:pt x="437264" y="2023728"/>
                  <a:pt x="436173" y="2023072"/>
                  <a:pt x="435316" y="2022236"/>
                </a:cubicBezTo>
                <a:cubicBezTo>
                  <a:pt x="434459" y="2021401"/>
                  <a:pt x="433829" y="2020419"/>
                  <a:pt x="433428" y="2019290"/>
                </a:cubicBezTo>
                <a:cubicBezTo>
                  <a:pt x="433026" y="2018161"/>
                  <a:pt x="432825" y="2016935"/>
                  <a:pt x="432825" y="2015611"/>
                </a:cubicBezTo>
                <a:cubicBezTo>
                  <a:pt x="432825" y="2012334"/>
                  <a:pt x="434046" y="2009767"/>
                  <a:pt x="436488" y="2007912"/>
                </a:cubicBezTo>
                <a:cubicBezTo>
                  <a:pt x="438930" y="2006056"/>
                  <a:pt x="442538" y="2005128"/>
                  <a:pt x="447313" y="2005128"/>
                </a:cubicBezTo>
                <a:lnTo>
                  <a:pt x="454085" y="2005128"/>
                </a:lnTo>
                <a:lnTo>
                  <a:pt x="454085" y="2002263"/>
                </a:lnTo>
                <a:cubicBezTo>
                  <a:pt x="454085" y="2000331"/>
                  <a:pt x="453466" y="1998785"/>
                  <a:pt x="452229" y="1997624"/>
                </a:cubicBezTo>
                <a:cubicBezTo>
                  <a:pt x="450992" y="1996463"/>
                  <a:pt x="449103" y="1995882"/>
                  <a:pt x="446564" y="1995882"/>
                </a:cubicBezTo>
                <a:cubicBezTo>
                  <a:pt x="444719" y="1995882"/>
                  <a:pt x="442901" y="1996088"/>
                  <a:pt x="441111" y="1996501"/>
                </a:cubicBezTo>
                <a:cubicBezTo>
                  <a:pt x="439320" y="1996913"/>
                  <a:pt x="437470" y="1997499"/>
                  <a:pt x="435560" y="1998259"/>
                </a:cubicBezTo>
                <a:lnTo>
                  <a:pt x="435560" y="1993147"/>
                </a:lnTo>
                <a:cubicBezTo>
                  <a:pt x="436276" y="1992887"/>
                  <a:pt x="437074" y="1992632"/>
                  <a:pt x="437953" y="1992382"/>
                </a:cubicBezTo>
                <a:cubicBezTo>
                  <a:pt x="438832" y="1992133"/>
                  <a:pt x="439760" y="1991910"/>
                  <a:pt x="440737" y="1991715"/>
                </a:cubicBezTo>
                <a:cubicBezTo>
                  <a:pt x="441713" y="1991520"/>
                  <a:pt x="442733" y="1991362"/>
                  <a:pt x="443797" y="1991243"/>
                </a:cubicBezTo>
                <a:cubicBezTo>
                  <a:pt x="444860" y="1991123"/>
                  <a:pt x="445935" y="1991064"/>
                  <a:pt x="447020" y="1991064"/>
                </a:cubicBezTo>
                <a:close/>
                <a:moveTo>
                  <a:pt x="375573" y="1991064"/>
                </a:moveTo>
                <a:cubicBezTo>
                  <a:pt x="378959" y="1991064"/>
                  <a:pt x="381525" y="1992160"/>
                  <a:pt x="383273" y="1994352"/>
                </a:cubicBezTo>
                <a:cubicBezTo>
                  <a:pt x="385020" y="1996544"/>
                  <a:pt x="385828" y="1999800"/>
                  <a:pt x="385698" y="2004119"/>
                </a:cubicBezTo>
                <a:lnTo>
                  <a:pt x="379968" y="2004119"/>
                </a:lnTo>
                <a:cubicBezTo>
                  <a:pt x="380033" y="2001254"/>
                  <a:pt x="379616" y="1999176"/>
                  <a:pt x="378715" y="1997884"/>
                </a:cubicBezTo>
                <a:cubicBezTo>
                  <a:pt x="377814" y="1996593"/>
                  <a:pt x="376496" y="1995947"/>
                  <a:pt x="374759" y="1995947"/>
                </a:cubicBezTo>
                <a:cubicBezTo>
                  <a:pt x="373999" y="1995947"/>
                  <a:pt x="373234" y="1996083"/>
                  <a:pt x="372464" y="1996354"/>
                </a:cubicBezTo>
                <a:cubicBezTo>
                  <a:pt x="371693" y="1996625"/>
                  <a:pt x="370901" y="1997060"/>
                  <a:pt x="370087" y="1997656"/>
                </a:cubicBezTo>
                <a:cubicBezTo>
                  <a:pt x="369273" y="1998253"/>
                  <a:pt x="368411" y="1999018"/>
                  <a:pt x="367499" y="1999952"/>
                </a:cubicBezTo>
                <a:cubicBezTo>
                  <a:pt x="366588" y="2000885"/>
                  <a:pt x="365611" y="2002013"/>
                  <a:pt x="364569" y="2003337"/>
                </a:cubicBezTo>
                <a:lnTo>
                  <a:pt x="364569" y="2024336"/>
                </a:lnTo>
                <a:lnTo>
                  <a:pt x="358839" y="2024336"/>
                </a:lnTo>
                <a:lnTo>
                  <a:pt x="358839" y="1991650"/>
                </a:lnTo>
                <a:lnTo>
                  <a:pt x="364016" y="1991650"/>
                </a:lnTo>
                <a:lnTo>
                  <a:pt x="364178" y="1997673"/>
                </a:lnTo>
                <a:cubicBezTo>
                  <a:pt x="366110" y="1995350"/>
                  <a:pt x="368015" y="1993668"/>
                  <a:pt x="369892" y="1992627"/>
                </a:cubicBezTo>
                <a:cubicBezTo>
                  <a:pt x="371770" y="1991585"/>
                  <a:pt x="373663" y="1991064"/>
                  <a:pt x="375573" y="1991064"/>
                </a:cubicBezTo>
                <a:close/>
                <a:moveTo>
                  <a:pt x="342375" y="1991064"/>
                </a:moveTo>
                <a:cubicBezTo>
                  <a:pt x="344654" y="1991064"/>
                  <a:pt x="346672" y="1991422"/>
                  <a:pt x="348431" y="1992138"/>
                </a:cubicBezTo>
                <a:cubicBezTo>
                  <a:pt x="350189" y="1992854"/>
                  <a:pt x="351670" y="1993869"/>
                  <a:pt x="352874" y="1995182"/>
                </a:cubicBezTo>
                <a:cubicBezTo>
                  <a:pt x="354079" y="1996495"/>
                  <a:pt x="354991" y="1998090"/>
                  <a:pt x="355609" y="1999968"/>
                </a:cubicBezTo>
                <a:cubicBezTo>
                  <a:pt x="356228" y="2001845"/>
                  <a:pt x="356537" y="2003945"/>
                  <a:pt x="356537" y="2006268"/>
                </a:cubicBezTo>
                <a:cubicBezTo>
                  <a:pt x="356537" y="2007071"/>
                  <a:pt x="356526" y="2007743"/>
                  <a:pt x="356505" y="2008286"/>
                </a:cubicBezTo>
                <a:cubicBezTo>
                  <a:pt x="356483" y="2008829"/>
                  <a:pt x="356450" y="2009339"/>
                  <a:pt x="356407" y="2009816"/>
                </a:cubicBezTo>
                <a:lnTo>
                  <a:pt x="333455" y="2009816"/>
                </a:lnTo>
                <a:cubicBezTo>
                  <a:pt x="333455" y="2013159"/>
                  <a:pt x="334388" y="2015725"/>
                  <a:pt x="336255" y="2017516"/>
                </a:cubicBezTo>
                <a:cubicBezTo>
                  <a:pt x="338121" y="2019306"/>
                  <a:pt x="340812" y="2020202"/>
                  <a:pt x="344328" y="2020202"/>
                </a:cubicBezTo>
                <a:cubicBezTo>
                  <a:pt x="345283" y="2020202"/>
                  <a:pt x="346238" y="2020164"/>
                  <a:pt x="347194" y="2020088"/>
                </a:cubicBezTo>
                <a:cubicBezTo>
                  <a:pt x="348148" y="2020012"/>
                  <a:pt x="349071" y="2019909"/>
                  <a:pt x="349961" y="2019778"/>
                </a:cubicBezTo>
                <a:cubicBezTo>
                  <a:pt x="350851" y="2019648"/>
                  <a:pt x="351703" y="2019502"/>
                  <a:pt x="352516" y="2019339"/>
                </a:cubicBezTo>
                <a:cubicBezTo>
                  <a:pt x="353330" y="2019176"/>
                  <a:pt x="354085" y="2018997"/>
                  <a:pt x="354779" y="2018802"/>
                </a:cubicBezTo>
                <a:lnTo>
                  <a:pt x="354779" y="2023457"/>
                </a:lnTo>
                <a:cubicBezTo>
                  <a:pt x="353238" y="2023891"/>
                  <a:pt x="351496" y="2024244"/>
                  <a:pt x="349554" y="2024515"/>
                </a:cubicBezTo>
                <a:cubicBezTo>
                  <a:pt x="347611" y="2024786"/>
                  <a:pt x="345598" y="2024922"/>
                  <a:pt x="343515" y="2024922"/>
                </a:cubicBezTo>
                <a:cubicBezTo>
                  <a:pt x="340715" y="2024922"/>
                  <a:pt x="338306" y="2024542"/>
                  <a:pt x="336287" y="2023783"/>
                </a:cubicBezTo>
                <a:cubicBezTo>
                  <a:pt x="334269" y="2023023"/>
                  <a:pt x="332614" y="2021922"/>
                  <a:pt x="331322" y="2020478"/>
                </a:cubicBezTo>
                <a:cubicBezTo>
                  <a:pt x="330031" y="2019035"/>
                  <a:pt x="329076" y="2017266"/>
                  <a:pt x="328457" y="2015172"/>
                </a:cubicBezTo>
                <a:cubicBezTo>
                  <a:pt x="327839" y="2013077"/>
                  <a:pt x="327529" y="2010706"/>
                  <a:pt x="327529" y="2008058"/>
                </a:cubicBezTo>
                <a:cubicBezTo>
                  <a:pt x="327529" y="2005757"/>
                  <a:pt x="327860" y="2003582"/>
                  <a:pt x="328522" y="2001531"/>
                </a:cubicBezTo>
                <a:cubicBezTo>
                  <a:pt x="329184" y="1999480"/>
                  <a:pt x="330150" y="1997678"/>
                  <a:pt x="331420" y="1996126"/>
                </a:cubicBezTo>
                <a:cubicBezTo>
                  <a:pt x="332690" y="1994574"/>
                  <a:pt x="334247" y="1993343"/>
                  <a:pt x="336092" y="1992431"/>
                </a:cubicBezTo>
                <a:cubicBezTo>
                  <a:pt x="337937" y="1991520"/>
                  <a:pt x="340031" y="1991064"/>
                  <a:pt x="342375" y="1991064"/>
                </a:cubicBezTo>
                <a:close/>
                <a:moveTo>
                  <a:pt x="266175" y="1991064"/>
                </a:moveTo>
                <a:cubicBezTo>
                  <a:pt x="268519" y="1991064"/>
                  <a:pt x="270619" y="1991427"/>
                  <a:pt x="272475" y="1992154"/>
                </a:cubicBezTo>
                <a:cubicBezTo>
                  <a:pt x="274330" y="1992881"/>
                  <a:pt x="275904" y="1993945"/>
                  <a:pt x="277195" y="1995345"/>
                </a:cubicBezTo>
                <a:cubicBezTo>
                  <a:pt x="278487" y="1996745"/>
                  <a:pt x="279474" y="1998487"/>
                  <a:pt x="280158" y="2000570"/>
                </a:cubicBezTo>
                <a:cubicBezTo>
                  <a:pt x="280842" y="2002654"/>
                  <a:pt x="281183" y="2005041"/>
                  <a:pt x="281183" y="2007733"/>
                </a:cubicBezTo>
                <a:cubicBezTo>
                  <a:pt x="281183" y="2010272"/>
                  <a:pt x="280825" y="2012600"/>
                  <a:pt x="280109" y="2014716"/>
                </a:cubicBezTo>
                <a:cubicBezTo>
                  <a:pt x="279393" y="2016832"/>
                  <a:pt x="278362" y="2018644"/>
                  <a:pt x="277016" y="2020153"/>
                </a:cubicBezTo>
                <a:cubicBezTo>
                  <a:pt x="275671" y="2021661"/>
                  <a:pt x="274032" y="2022833"/>
                  <a:pt x="272100" y="2023669"/>
                </a:cubicBezTo>
                <a:cubicBezTo>
                  <a:pt x="270169" y="2024504"/>
                  <a:pt x="267976" y="2024922"/>
                  <a:pt x="265524" y="2024922"/>
                </a:cubicBezTo>
                <a:cubicBezTo>
                  <a:pt x="263180" y="2024922"/>
                  <a:pt x="261080" y="2024559"/>
                  <a:pt x="259224" y="2023832"/>
                </a:cubicBezTo>
                <a:cubicBezTo>
                  <a:pt x="257369" y="2023104"/>
                  <a:pt x="255795" y="2022035"/>
                  <a:pt x="254504" y="2020625"/>
                </a:cubicBezTo>
                <a:cubicBezTo>
                  <a:pt x="253212" y="2019214"/>
                  <a:pt x="252225" y="2017467"/>
                  <a:pt x="251541" y="2015383"/>
                </a:cubicBezTo>
                <a:cubicBezTo>
                  <a:pt x="250857" y="2013300"/>
                  <a:pt x="250515" y="2010901"/>
                  <a:pt x="250515" y="2008188"/>
                </a:cubicBezTo>
                <a:cubicBezTo>
                  <a:pt x="250515" y="2005649"/>
                  <a:pt x="250874" y="2003332"/>
                  <a:pt x="251590" y="2001238"/>
                </a:cubicBezTo>
                <a:cubicBezTo>
                  <a:pt x="252306" y="1999143"/>
                  <a:pt x="253337" y="1997342"/>
                  <a:pt x="254683" y="1995833"/>
                </a:cubicBezTo>
                <a:cubicBezTo>
                  <a:pt x="256028" y="1994325"/>
                  <a:pt x="257667" y="1993153"/>
                  <a:pt x="259599" y="1992317"/>
                </a:cubicBezTo>
                <a:cubicBezTo>
                  <a:pt x="261530" y="1991482"/>
                  <a:pt x="263722" y="1991064"/>
                  <a:pt x="266175" y="1991064"/>
                </a:cubicBezTo>
                <a:close/>
                <a:moveTo>
                  <a:pt x="166023" y="1991064"/>
                </a:moveTo>
                <a:cubicBezTo>
                  <a:pt x="169409" y="1991064"/>
                  <a:pt x="171975" y="1992160"/>
                  <a:pt x="173723" y="1994352"/>
                </a:cubicBezTo>
                <a:cubicBezTo>
                  <a:pt x="175470" y="1996544"/>
                  <a:pt x="176278" y="1999800"/>
                  <a:pt x="176148" y="2004119"/>
                </a:cubicBezTo>
                <a:lnTo>
                  <a:pt x="170418" y="2004119"/>
                </a:lnTo>
                <a:cubicBezTo>
                  <a:pt x="170483" y="2001254"/>
                  <a:pt x="170065" y="1999176"/>
                  <a:pt x="169165" y="1997884"/>
                </a:cubicBezTo>
                <a:cubicBezTo>
                  <a:pt x="168264" y="1996593"/>
                  <a:pt x="166945" y="1995947"/>
                  <a:pt x="165209" y="1995947"/>
                </a:cubicBezTo>
                <a:cubicBezTo>
                  <a:pt x="164449" y="1995947"/>
                  <a:pt x="163685" y="1996083"/>
                  <a:pt x="162914" y="1996354"/>
                </a:cubicBezTo>
                <a:cubicBezTo>
                  <a:pt x="162143" y="1996625"/>
                  <a:pt x="161351" y="1997060"/>
                  <a:pt x="160537" y="1997656"/>
                </a:cubicBezTo>
                <a:cubicBezTo>
                  <a:pt x="159723" y="1998253"/>
                  <a:pt x="158861" y="1999018"/>
                  <a:pt x="157949" y="1999952"/>
                </a:cubicBezTo>
                <a:cubicBezTo>
                  <a:pt x="157038" y="2000885"/>
                  <a:pt x="156061" y="2002013"/>
                  <a:pt x="155019" y="2003337"/>
                </a:cubicBezTo>
                <a:lnTo>
                  <a:pt x="155019" y="2024336"/>
                </a:lnTo>
                <a:lnTo>
                  <a:pt x="149289" y="2024336"/>
                </a:lnTo>
                <a:lnTo>
                  <a:pt x="149289" y="1991650"/>
                </a:lnTo>
                <a:lnTo>
                  <a:pt x="154466" y="1991650"/>
                </a:lnTo>
                <a:lnTo>
                  <a:pt x="154628" y="1997673"/>
                </a:lnTo>
                <a:cubicBezTo>
                  <a:pt x="156560" y="1995350"/>
                  <a:pt x="158465" y="1993668"/>
                  <a:pt x="160342" y="1992627"/>
                </a:cubicBezTo>
                <a:cubicBezTo>
                  <a:pt x="162219" y="1991585"/>
                  <a:pt x="164113" y="1991064"/>
                  <a:pt x="166023" y="1991064"/>
                </a:cubicBezTo>
                <a:close/>
                <a:moveTo>
                  <a:pt x="132825" y="1991064"/>
                </a:moveTo>
                <a:cubicBezTo>
                  <a:pt x="135104" y="1991064"/>
                  <a:pt x="137122" y="1991422"/>
                  <a:pt x="138880" y="1992138"/>
                </a:cubicBezTo>
                <a:cubicBezTo>
                  <a:pt x="140638" y="1992854"/>
                  <a:pt x="142120" y="1993869"/>
                  <a:pt x="143324" y="1995182"/>
                </a:cubicBezTo>
                <a:cubicBezTo>
                  <a:pt x="144529" y="1996495"/>
                  <a:pt x="145440" y="1998090"/>
                  <a:pt x="146059" y="1999968"/>
                </a:cubicBezTo>
                <a:cubicBezTo>
                  <a:pt x="146678" y="2001845"/>
                  <a:pt x="146987" y="2003945"/>
                  <a:pt x="146987" y="2006268"/>
                </a:cubicBezTo>
                <a:cubicBezTo>
                  <a:pt x="146987" y="2007071"/>
                  <a:pt x="146976" y="2007743"/>
                  <a:pt x="146954" y="2008286"/>
                </a:cubicBezTo>
                <a:cubicBezTo>
                  <a:pt x="146933" y="2008829"/>
                  <a:pt x="146900" y="2009339"/>
                  <a:pt x="146857" y="2009816"/>
                </a:cubicBezTo>
                <a:lnTo>
                  <a:pt x="123905" y="2009816"/>
                </a:lnTo>
                <a:cubicBezTo>
                  <a:pt x="123905" y="2013159"/>
                  <a:pt x="124838" y="2015725"/>
                  <a:pt x="126704" y="2017516"/>
                </a:cubicBezTo>
                <a:cubicBezTo>
                  <a:pt x="128571" y="2019306"/>
                  <a:pt x="131262" y="2020202"/>
                  <a:pt x="134778" y="2020202"/>
                </a:cubicBezTo>
                <a:cubicBezTo>
                  <a:pt x="135733" y="2020202"/>
                  <a:pt x="136688" y="2020164"/>
                  <a:pt x="137643" y="2020088"/>
                </a:cubicBezTo>
                <a:cubicBezTo>
                  <a:pt x="138598" y="2020012"/>
                  <a:pt x="139521" y="2019909"/>
                  <a:pt x="140411" y="2019778"/>
                </a:cubicBezTo>
                <a:cubicBezTo>
                  <a:pt x="141300" y="2019648"/>
                  <a:pt x="142152" y="2019502"/>
                  <a:pt x="142966" y="2019339"/>
                </a:cubicBezTo>
                <a:cubicBezTo>
                  <a:pt x="143780" y="2019176"/>
                  <a:pt x="144534" y="2018997"/>
                  <a:pt x="145229" y="2018802"/>
                </a:cubicBezTo>
                <a:lnTo>
                  <a:pt x="145229" y="2023457"/>
                </a:lnTo>
                <a:cubicBezTo>
                  <a:pt x="143688" y="2023891"/>
                  <a:pt x="141946" y="2024244"/>
                  <a:pt x="140004" y="2024515"/>
                </a:cubicBezTo>
                <a:cubicBezTo>
                  <a:pt x="138061" y="2024786"/>
                  <a:pt x="136048" y="2024922"/>
                  <a:pt x="133964" y="2024922"/>
                </a:cubicBezTo>
                <a:cubicBezTo>
                  <a:pt x="131165" y="2024922"/>
                  <a:pt x="128756" y="2024542"/>
                  <a:pt x="126737" y="2023783"/>
                </a:cubicBezTo>
                <a:cubicBezTo>
                  <a:pt x="124718" y="2023023"/>
                  <a:pt x="123064" y="2021922"/>
                  <a:pt x="121772" y="2020478"/>
                </a:cubicBezTo>
                <a:cubicBezTo>
                  <a:pt x="120481" y="2019035"/>
                  <a:pt x="119526" y="2017266"/>
                  <a:pt x="118907" y="2015172"/>
                </a:cubicBezTo>
                <a:cubicBezTo>
                  <a:pt x="118289" y="2013077"/>
                  <a:pt x="117979" y="2010706"/>
                  <a:pt x="117979" y="2008058"/>
                </a:cubicBezTo>
                <a:cubicBezTo>
                  <a:pt x="117979" y="2005757"/>
                  <a:pt x="118310" y="2003582"/>
                  <a:pt x="118972" y="2001531"/>
                </a:cubicBezTo>
                <a:cubicBezTo>
                  <a:pt x="119634" y="1999480"/>
                  <a:pt x="120600" y="1997678"/>
                  <a:pt x="121870" y="1996126"/>
                </a:cubicBezTo>
                <a:cubicBezTo>
                  <a:pt x="123140" y="1994574"/>
                  <a:pt x="124697" y="1993343"/>
                  <a:pt x="126542" y="1992431"/>
                </a:cubicBezTo>
                <a:cubicBezTo>
                  <a:pt x="128386" y="1991520"/>
                  <a:pt x="130481" y="1991064"/>
                  <a:pt x="132825" y="1991064"/>
                </a:cubicBezTo>
                <a:close/>
                <a:moveTo>
                  <a:pt x="59229" y="1991064"/>
                </a:moveTo>
                <a:cubicBezTo>
                  <a:pt x="62594" y="1991064"/>
                  <a:pt x="65138" y="1992057"/>
                  <a:pt x="66864" y="1994043"/>
                </a:cubicBezTo>
                <a:cubicBezTo>
                  <a:pt x="68589" y="1996029"/>
                  <a:pt x="69452" y="1999018"/>
                  <a:pt x="69452" y="2003012"/>
                </a:cubicBezTo>
                <a:lnTo>
                  <a:pt x="69452" y="2024336"/>
                </a:lnTo>
                <a:lnTo>
                  <a:pt x="63787" y="2024336"/>
                </a:lnTo>
                <a:lnTo>
                  <a:pt x="63787" y="2003468"/>
                </a:lnTo>
                <a:cubicBezTo>
                  <a:pt x="63787" y="2000907"/>
                  <a:pt x="63310" y="1999013"/>
                  <a:pt x="62355" y="1997787"/>
                </a:cubicBezTo>
                <a:cubicBezTo>
                  <a:pt x="61400" y="1996560"/>
                  <a:pt x="59978" y="1995947"/>
                  <a:pt x="58090" y="1995947"/>
                </a:cubicBezTo>
                <a:cubicBezTo>
                  <a:pt x="57395" y="1995947"/>
                  <a:pt x="56717" y="1996050"/>
                  <a:pt x="56055" y="1996257"/>
                </a:cubicBezTo>
                <a:cubicBezTo>
                  <a:pt x="55393" y="1996463"/>
                  <a:pt x="54704" y="1996821"/>
                  <a:pt x="53988" y="1997331"/>
                </a:cubicBezTo>
                <a:cubicBezTo>
                  <a:pt x="53272" y="1997841"/>
                  <a:pt x="52496" y="1998530"/>
                  <a:pt x="51660" y="1999398"/>
                </a:cubicBezTo>
                <a:cubicBezTo>
                  <a:pt x="50825" y="2000266"/>
                  <a:pt x="49886" y="2001352"/>
                  <a:pt x="48844" y="2002654"/>
                </a:cubicBezTo>
                <a:lnTo>
                  <a:pt x="48844" y="2024336"/>
                </a:lnTo>
                <a:lnTo>
                  <a:pt x="43179" y="2024336"/>
                </a:lnTo>
                <a:lnTo>
                  <a:pt x="43179" y="1991650"/>
                </a:lnTo>
                <a:lnTo>
                  <a:pt x="48225" y="1991650"/>
                </a:lnTo>
                <a:lnTo>
                  <a:pt x="48453" y="1996924"/>
                </a:lnTo>
                <a:cubicBezTo>
                  <a:pt x="49408" y="1995795"/>
                  <a:pt x="50331" y="1994857"/>
                  <a:pt x="51221" y="1994108"/>
                </a:cubicBezTo>
                <a:cubicBezTo>
                  <a:pt x="52111" y="1993359"/>
                  <a:pt x="52984" y="1992757"/>
                  <a:pt x="53841" y="1992301"/>
                </a:cubicBezTo>
                <a:cubicBezTo>
                  <a:pt x="54699" y="1991845"/>
                  <a:pt x="55572" y="1991525"/>
                  <a:pt x="56462" y="1991341"/>
                </a:cubicBezTo>
                <a:cubicBezTo>
                  <a:pt x="57352" y="1991156"/>
                  <a:pt x="58275" y="1991064"/>
                  <a:pt x="59229" y="1991064"/>
                </a:cubicBezTo>
                <a:close/>
                <a:moveTo>
                  <a:pt x="641855" y="1981785"/>
                </a:moveTo>
                <a:lnTo>
                  <a:pt x="670634" y="1981785"/>
                </a:lnTo>
                <a:lnTo>
                  <a:pt x="670634" y="1987059"/>
                </a:lnTo>
                <a:lnTo>
                  <a:pt x="652793" y="2024336"/>
                </a:lnTo>
                <a:lnTo>
                  <a:pt x="646315" y="2024336"/>
                </a:lnTo>
                <a:lnTo>
                  <a:pt x="664839" y="1987059"/>
                </a:lnTo>
                <a:lnTo>
                  <a:pt x="641855" y="1987059"/>
                </a:lnTo>
                <a:close/>
                <a:moveTo>
                  <a:pt x="6414" y="1981785"/>
                </a:moveTo>
                <a:lnTo>
                  <a:pt x="30603" y="1981785"/>
                </a:lnTo>
                <a:lnTo>
                  <a:pt x="30603" y="1986669"/>
                </a:lnTo>
                <a:lnTo>
                  <a:pt x="12209" y="1986669"/>
                </a:lnTo>
                <a:lnTo>
                  <a:pt x="12209" y="1999854"/>
                </a:lnTo>
                <a:lnTo>
                  <a:pt x="29887" y="1999854"/>
                </a:lnTo>
                <a:lnTo>
                  <a:pt x="29887" y="2004737"/>
                </a:lnTo>
                <a:lnTo>
                  <a:pt x="12209" y="2004737"/>
                </a:lnTo>
                <a:lnTo>
                  <a:pt x="12209" y="2019388"/>
                </a:lnTo>
                <a:lnTo>
                  <a:pt x="30603" y="2019388"/>
                </a:lnTo>
                <a:lnTo>
                  <a:pt x="30603" y="2024336"/>
                </a:lnTo>
                <a:lnTo>
                  <a:pt x="6414" y="2024336"/>
                </a:lnTo>
                <a:close/>
                <a:moveTo>
                  <a:pt x="617884" y="1981590"/>
                </a:moveTo>
                <a:lnTo>
                  <a:pt x="622898" y="1981590"/>
                </a:lnTo>
                <a:lnTo>
                  <a:pt x="622898" y="2019062"/>
                </a:lnTo>
                <a:lnTo>
                  <a:pt x="632404" y="2019062"/>
                </a:lnTo>
                <a:lnTo>
                  <a:pt x="632404" y="2024336"/>
                </a:lnTo>
                <a:lnTo>
                  <a:pt x="605675" y="2024336"/>
                </a:lnTo>
                <a:lnTo>
                  <a:pt x="605675" y="2019062"/>
                </a:lnTo>
                <a:lnTo>
                  <a:pt x="616614" y="2019062"/>
                </a:lnTo>
                <a:lnTo>
                  <a:pt x="616614" y="1988004"/>
                </a:lnTo>
                <a:lnTo>
                  <a:pt x="606424" y="1993538"/>
                </a:lnTo>
                <a:lnTo>
                  <a:pt x="604340" y="1988720"/>
                </a:lnTo>
                <a:close/>
                <a:moveTo>
                  <a:pt x="302484" y="1981199"/>
                </a:moveTo>
                <a:lnTo>
                  <a:pt x="302484" y="1991650"/>
                </a:lnTo>
                <a:lnTo>
                  <a:pt x="317167" y="1991650"/>
                </a:lnTo>
                <a:lnTo>
                  <a:pt x="317167" y="1996403"/>
                </a:lnTo>
                <a:lnTo>
                  <a:pt x="302484" y="1996403"/>
                </a:lnTo>
                <a:lnTo>
                  <a:pt x="302484" y="2013007"/>
                </a:lnTo>
                <a:cubicBezTo>
                  <a:pt x="302484" y="2015351"/>
                  <a:pt x="303108" y="2017103"/>
                  <a:pt x="304356" y="2018264"/>
                </a:cubicBezTo>
                <a:cubicBezTo>
                  <a:pt x="305604" y="2019426"/>
                  <a:pt x="307444" y="2020006"/>
                  <a:pt x="309875" y="2020006"/>
                </a:cubicBezTo>
                <a:cubicBezTo>
                  <a:pt x="310916" y="2020006"/>
                  <a:pt x="312056" y="2019925"/>
                  <a:pt x="313293" y="2019762"/>
                </a:cubicBezTo>
                <a:cubicBezTo>
                  <a:pt x="314530" y="2019599"/>
                  <a:pt x="315822" y="2019344"/>
                  <a:pt x="317167" y="2018997"/>
                </a:cubicBezTo>
                <a:lnTo>
                  <a:pt x="317167" y="2023880"/>
                </a:lnTo>
                <a:cubicBezTo>
                  <a:pt x="315887" y="2024206"/>
                  <a:pt x="314563" y="2024439"/>
                  <a:pt x="313195" y="2024580"/>
                </a:cubicBezTo>
                <a:cubicBezTo>
                  <a:pt x="311828" y="2024721"/>
                  <a:pt x="310439" y="2024792"/>
                  <a:pt x="309028" y="2024792"/>
                </a:cubicBezTo>
                <a:cubicBezTo>
                  <a:pt x="304926" y="2024792"/>
                  <a:pt x="301866" y="2023864"/>
                  <a:pt x="299847" y="2022008"/>
                </a:cubicBezTo>
                <a:cubicBezTo>
                  <a:pt x="297829" y="2020153"/>
                  <a:pt x="296820" y="2017304"/>
                  <a:pt x="296820" y="2013462"/>
                </a:cubicBezTo>
                <a:lnTo>
                  <a:pt x="296820" y="1996403"/>
                </a:lnTo>
                <a:lnTo>
                  <a:pt x="287671" y="1996403"/>
                </a:lnTo>
                <a:lnTo>
                  <a:pt x="287671" y="1991650"/>
                </a:lnTo>
                <a:lnTo>
                  <a:pt x="296820" y="1991650"/>
                </a:lnTo>
                <a:lnTo>
                  <a:pt x="296820" y="1982664"/>
                </a:lnTo>
                <a:close/>
                <a:moveTo>
                  <a:pt x="92934" y="1981199"/>
                </a:moveTo>
                <a:lnTo>
                  <a:pt x="92934" y="1991650"/>
                </a:lnTo>
                <a:lnTo>
                  <a:pt x="107617" y="1991650"/>
                </a:lnTo>
                <a:lnTo>
                  <a:pt x="107617" y="1996403"/>
                </a:lnTo>
                <a:lnTo>
                  <a:pt x="92934" y="1996403"/>
                </a:lnTo>
                <a:lnTo>
                  <a:pt x="92934" y="2013007"/>
                </a:lnTo>
                <a:cubicBezTo>
                  <a:pt x="92934" y="2015351"/>
                  <a:pt x="93558" y="2017103"/>
                  <a:pt x="94806" y="2018264"/>
                </a:cubicBezTo>
                <a:cubicBezTo>
                  <a:pt x="96054" y="2019426"/>
                  <a:pt x="97894" y="2020006"/>
                  <a:pt x="100325" y="2020006"/>
                </a:cubicBezTo>
                <a:cubicBezTo>
                  <a:pt x="101366" y="2020006"/>
                  <a:pt x="102506" y="2019925"/>
                  <a:pt x="103743" y="2019762"/>
                </a:cubicBezTo>
                <a:cubicBezTo>
                  <a:pt x="104980" y="2019599"/>
                  <a:pt x="106272" y="2019344"/>
                  <a:pt x="107617" y="2018997"/>
                </a:cubicBezTo>
                <a:lnTo>
                  <a:pt x="107617" y="2023880"/>
                </a:lnTo>
                <a:cubicBezTo>
                  <a:pt x="106337" y="2024206"/>
                  <a:pt x="105013" y="2024439"/>
                  <a:pt x="103645" y="2024580"/>
                </a:cubicBezTo>
                <a:cubicBezTo>
                  <a:pt x="102278" y="2024721"/>
                  <a:pt x="100889" y="2024792"/>
                  <a:pt x="99478" y="2024792"/>
                </a:cubicBezTo>
                <a:cubicBezTo>
                  <a:pt x="95376" y="2024792"/>
                  <a:pt x="92316" y="2023864"/>
                  <a:pt x="90297" y="2022008"/>
                </a:cubicBezTo>
                <a:cubicBezTo>
                  <a:pt x="88279" y="2020153"/>
                  <a:pt x="87270" y="2017304"/>
                  <a:pt x="87270" y="2013462"/>
                </a:cubicBezTo>
                <a:lnTo>
                  <a:pt x="87270" y="1996403"/>
                </a:lnTo>
                <a:lnTo>
                  <a:pt x="78121" y="1996403"/>
                </a:lnTo>
                <a:lnTo>
                  <a:pt x="78121" y="1991650"/>
                </a:lnTo>
                <a:lnTo>
                  <a:pt x="87270" y="1991650"/>
                </a:lnTo>
                <a:lnTo>
                  <a:pt x="87270" y="1982664"/>
                </a:lnTo>
                <a:close/>
                <a:moveTo>
                  <a:pt x="827825" y="1938727"/>
                </a:moveTo>
                <a:cubicBezTo>
                  <a:pt x="828497" y="1938727"/>
                  <a:pt x="829138" y="1938863"/>
                  <a:pt x="829745" y="1939134"/>
                </a:cubicBezTo>
                <a:cubicBezTo>
                  <a:pt x="830353" y="1939406"/>
                  <a:pt x="830885" y="1939769"/>
                  <a:pt x="831341" y="1940225"/>
                </a:cubicBezTo>
                <a:cubicBezTo>
                  <a:pt x="831796" y="1940681"/>
                  <a:pt x="832160" y="1941213"/>
                  <a:pt x="832431" y="1941820"/>
                </a:cubicBezTo>
                <a:cubicBezTo>
                  <a:pt x="832702" y="1942428"/>
                  <a:pt x="832838" y="1943068"/>
                  <a:pt x="832838" y="1943741"/>
                </a:cubicBezTo>
                <a:cubicBezTo>
                  <a:pt x="832838" y="1944436"/>
                  <a:pt x="832702" y="1945081"/>
                  <a:pt x="832431" y="1945678"/>
                </a:cubicBezTo>
                <a:cubicBezTo>
                  <a:pt x="832160" y="1946275"/>
                  <a:pt x="831796" y="1946801"/>
                  <a:pt x="831341" y="1947257"/>
                </a:cubicBezTo>
                <a:cubicBezTo>
                  <a:pt x="830885" y="1947713"/>
                  <a:pt x="830353" y="1948071"/>
                  <a:pt x="829745" y="1948332"/>
                </a:cubicBezTo>
                <a:cubicBezTo>
                  <a:pt x="829138" y="1948592"/>
                  <a:pt x="828497" y="1948722"/>
                  <a:pt x="827825" y="1948722"/>
                </a:cubicBezTo>
                <a:cubicBezTo>
                  <a:pt x="827130" y="1948722"/>
                  <a:pt x="826484" y="1948592"/>
                  <a:pt x="825887" y="1948332"/>
                </a:cubicBezTo>
                <a:cubicBezTo>
                  <a:pt x="825291" y="1948071"/>
                  <a:pt x="824764" y="1947713"/>
                  <a:pt x="824308" y="1947257"/>
                </a:cubicBezTo>
                <a:cubicBezTo>
                  <a:pt x="823853" y="1946801"/>
                  <a:pt x="823494" y="1946275"/>
                  <a:pt x="823234" y="1945678"/>
                </a:cubicBezTo>
                <a:cubicBezTo>
                  <a:pt x="822974" y="1945081"/>
                  <a:pt x="822843" y="1944436"/>
                  <a:pt x="822843" y="1943741"/>
                </a:cubicBezTo>
                <a:cubicBezTo>
                  <a:pt x="822843" y="1943068"/>
                  <a:pt x="822974" y="1942428"/>
                  <a:pt x="823234" y="1941820"/>
                </a:cubicBezTo>
                <a:cubicBezTo>
                  <a:pt x="823494" y="1941213"/>
                  <a:pt x="823853" y="1940681"/>
                  <a:pt x="824308" y="1940225"/>
                </a:cubicBezTo>
                <a:cubicBezTo>
                  <a:pt x="824764" y="1939769"/>
                  <a:pt x="825291" y="1939406"/>
                  <a:pt x="825887" y="1939134"/>
                </a:cubicBezTo>
                <a:cubicBezTo>
                  <a:pt x="826484" y="1938863"/>
                  <a:pt x="827130" y="1938727"/>
                  <a:pt x="827825" y="1938727"/>
                </a:cubicBezTo>
                <a:close/>
                <a:moveTo>
                  <a:pt x="1037439" y="1933258"/>
                </a:moveTo>
                <a:cubicBezTo>
                  <a:pt x="1036028" y="1933258"/>
                  <a:pt x="1034813" y="1933399"/>
                  <a:pt x="1033793" y="1933681"/>
                </a:cubicBezTo>
                <a:cubicBezTo>
                  <a:pt x="1032773" y="1933963"/>
                  <a:pt x="1031937" y="1934365"/>
                  <a:pt x="1031286" y="1934886"/>
                </a:cubicBezTo>
                <a:cubicBezTo>
                  <a:pt x="1030635" y="1935407"/>
                  <a:pt x="1030152" y="1936031"/>
                  <a:pt x="1029837" y="1936758"/>
                </a:cubicBezTo>
                <a:cubicBezTo>
                  <a:pt x="1029523" y="1937485"/>
                  <a:pt x="1029365" y="1938304"/>
                  <a:pt x="1029365" y="1939216"/>
                </a:cubicBezTo>
                <a:cubicBezTo>
                  <a:pt x="1029365" y="1939845"/>
                  <a:pt x="1029463" y="1940447"/>
                  <a:pt x="1029658" y="1941023"/>
                </a:cubicBezTo>
                <a:cubicBezTo>
                  <a:pt x="1029854" y="1941598"/>
                  <a:pt x="1030168" y="1942108"/>
                  <a:pt x="1030602" y="1942553"/>
                </a:cubicBezTo>
                <a:cubicBezTo>
                  <a:pt x="1031037" y="1942998"/>
                  <a:pt x="1031601" y="1943350"/>
                  <a:pt x="1032295" y="1943611"/>
                </a:cubicBezTo>
                <a:cubicBezTo>
                  <a:pt x="1032990" y="1943871"/>
                  <a:pt x="1033836" y="1944002"/>
                  <a:pt x="1034835" y="1944002"/>
                </a:cubicBezTo>
                <a:cubicBezTo>
                  <a:pt x="1036137" y="1944002"/>
                  <a:pt x="1037629" y="1943605"/>
                  <a:pt x="1039311" y="1942813"/>
                </a:cubicBezTo>
                <a:cubicBezTo>
                  <a:pt x="1040993" y="1942021"/>
                  <a:pt x="1042768" y="1940768"/>
                  <a:pt x="1044634" y="1939053"/>
                </a:cubicBezTo>
                <a:lnTo>
                  <a:pt x="1044634" y="1933258"/>
                </a:lnTo>
                <a:close/>
                <a:moveTo>
                  <a:pt x="656440" y="1933258"/>
                </a:moveTo>
                <a:cubicBezTo>
                  <a:pt x="655029" y="1933258"/>
                  <a:pt x="653814" y="1933399"/>
                  <a:pt x="652793" y="1933681"/>
                </a:cubicBezTo>
                <a:cubicBezTo>
                  <a:pt x="651773" y="1933963"/>
                  <a:pt x="650938" y="1934365"/>
                  <a:pt x="650287" y="1934886"/>
                </a:cubicBezTo>
                <a:cubicBezTo>
                  <a:pt x="649636" y="1935407"/>
                  <a:pt x="649153" y="1936031"/>
                  <a:pt x="648838" y="1936758"/>
                </a:cubicBezTo>
                <a:cubicBezTo>
                  <a:pt x="648523" y="1937485"/>
                  <a:pt x="648366" y="1938304"/>
                  <a:pt x="648366" y="1939216"/>
                </a:cubicBezTo>
                <a:cubicBezTo>
                  <a:pt x="648366" y="1939845"/>
                  <a:pt x="648464" y="1940447"/>
                  <a:pt x="648659" y="1941023"/>
                </a:cubicBezTo>
                <a:cubicBezTo>
                  <a:pt x="648854" y="1941598"/>
                  <a:pt x="649169" y="1942108"/>
                  <a:pt x="649603" y="1942553"/>
                </a:cubicBezTo>
                <a:cubicBezTo>
                  <a:pt x="650037" y="1942998"/>
                  <a:pt x="650601" y="1943350"/>
                  <a:pt x="651296" y="1943611"/>
                </a:cubicBezTo>
                <a:cubicBezTo>
                  <a:pt x="651990" y="1943871"/>
                  <a:pt x="652837" y="1944002"/>
                  <a:pt x="653835" y="1944002"/>
                </a:cubicBezTo>
                <a:cubicBezTo>
                  <a:pt x="655137" y="1944002"/>
                  <a:pt x="656630" y="1943605"/>
                  <a:pt x="658312" y="1942813"/>
                </a:cubicBezTo>
                <a:cubicBezTo>
                  <a:pt x="659994" y="1942021"/>
                  <a:pt x="661768" y="1940768"/>
                  <a:pt x="663635" y="1939053"/>
                </a:cubicBezTo>
                <a:lnTo>
                  <a:pt x="663635" y="1933258"/>
                </a:lnTo>
                <a:close/>
                <a:moveTo>
                  <a:pt x="475465" y="1933258"/>
                </a:moveTo>
                <a:cubicBezTo>
                  <a:pt x="474054" y="1933258"/>
                  <a:pt x="472838" y="1933399"/>
                  <a:pt x="471818" y="1933681"/>
                </a:cubicBezTo>
                <a:cubicBezTo>
                  <a:pt x="470798" y="1933963"/>
                  <a:pt x="469963" y="1934365"/>
                  <a:pt x="469312" y="1934886"/>
                </a:cubicBezTo>
                <a:cubicBezTo>
                  <a:pt x="468660" y="1935407"/>
                  <a:pt x="468178" y="1936031"/>
                  <a:pt x="467863" y="1936758"/>
                </a:cubicBezTo>
                <a:cubicBezTo>
                  <a:pt x="467548" y="1937485"/>
                  <a:pt x="467391" y="1938304"/>
                  <a:pt x="467391" y="1939216"/>
                </a:cubicBezTo>
                <a:cubicBezTo>
                  <a:pt x="467391" y="1939845"/>
                  <a:pt x="467488" y="1940447"/>
                  <a:pt x="467684" y="1941023"/>
                </a:cubicBezTo>
                <a:cubicBezTo>
                  <a:pt x="467879" y="1941598"/>
                  <a:pt x="468194" y="1942108"/>
                  <a:pt x="468628" y="1942553"/>
                </a:cubicBezTo>
                <a:cubicBezTo>
                  <a:pt x="469062" y="1942998"/>
                  <a:pt x="469626" y="1943350"/>
                  <a:pt x="470321" y="1943611"/>
                </a:cubicBezTo>
                <a:cubicBezTo>
                  <a:pt x="471015" y="1943871"/>
                  <a:pt x="471862" y="1944002"/>
                  <a:pt x="472860" y="1944002"/>
                </a:cubicBezTo>
                <a:cubicBezTo>
                  <a:pt x="474162" y="1944002"/>
                  <a:pt x="475655" y="1943605"/>
                  <a:pt x="477337" y="1942813"/>
                </a:cubicBezTo>
                <a:cubicBezTo>
                  <a:pt x="479019" y="1942021"/>
                  <a:pt x="480793" y="1940768"/>
                  <a:pt x="482660" y="1939053"/>
                </a:cubicBezTo>
                <a:lnTo>
                  <a:pt x="482660" y="1933258"/>
                </a:lnTo>
                <a:close/>
                <a:moveTo>
                  <a:pt x="971513" y="1919747"/>
                </a:moveTo>
                <a:cubicBezTo>
                  <a:pt x="968431" y="1919747"/>
                  <a:pt x="966027" y="1920746"/>
                  <a:pt x="964302" y="1922742"/>
                </a:cubicBezTo>
                <a:cubicBezTo>
                  <a:pt x="962576" y="1924739"/>
                  <a:pt x="961714" y="1927864"/>
                  <a:pt x="961714" y="1932119"/>
                </a:cubicBezTo>
                <a:cubicBezTo>
                  <a:pt x="961714" y="1936069"/>
                  <a:pt x="962294" y="1939015"/>
                  <a:pt x="963455" y="1940958"/>
                </a:cubicBezTo>
                <a:cubicBezTo>
                  <a:pt x="964617" y="1942900"/>
                  <a:pt x="966261" y="1943871"/>
                  <a:pt x="968388" y="1943871"/>
                </a:cubicBezTo>
                <a:cubicBezTo>
                  <a:pt x="969820" y="1943871"/>
                  <a:pt x="971334" y="1943231"/>
                  <a:pt x="972929" y="1941951"/>
                </a:cubicBezTo>
                <a:cubicBezTo>
                  <a:pt x="974525" y="1940670"/>
                  <a:pt x="976201" y="1938771"/>
                  <a:pt x="977959" y="1936253"/>
                </a:cubicBezTo>
                <a:lnTo>
                  <a:pt x="977959" y="1921082"/>
                </a:lnTo>
                <a:cubicBezTo>
                  <a:pt x="977026" y="1920648"/>
                  <a:pt x="975995" y="1920317"/>
                  <a:pt x="974866" y="1920089"/>
                </a:cubicBezTo>
                <a:cubicBezTo>
                  <a:pt x="973738" y="1919861"/>
                  <a:pt x="972620" y="1919747"/>
                  <a:pt x="971513" y="1919747"/>
                </a:cubicBezTo>
                <a:close/>
                <a:moveTo>
                  <a:pt x="580175" y="1919682"/>
                </a:moveTo>
                <a:cubicBezTo>
                  <a:pt x="578482" y="1919682"/>
                  <a:pt x="577033" y="1920013"/>
                  <a:pt x="575828" y="1920675"/>
                </a:cubicBezTo>
                <a:cubicBezTo>
                  <a:pt x="574624" y="1921337"/>
                  <a:pt x="573636" y="1922222"/>
                  <a:pt x="572866" y="1923328"/>
                </a:cubicBezTo>
                <a:cubicBezTo>
                  <a:pt x="572095" y="1924435"/>
                  <a:pt x="571531" y="1925721"/>
                  <a:pt x="571173" y="1927186"/>
                </a:cubicBezTo>
                <a:cubicBezTo>
                  <a:pt x="570815" y="1928651"/>
                  <a:pt x="570636" y="1930187"/>
                  <a:pt x="570636" y="1931793"/>
                </a:cubicBezTo>
                <a:cubicBezTo>
                  <a:pt x="570636" y="1933812"/>
                  <a:pt x="570858" y="1935580"/>
                  <a:pt x="571303" y="1937100"/>
                </a:cubicBezTo>
                <a:cubicBezTo>
                  <a:pt x="571748" y="1938619"/>
                  <a:pt x="572383" y="1939883"/>
                  <a:pt x="573208" y="1940892"/>
                </a:cubicBezTo>
                <a:cubicBezTo>
                  <a:pt x="574032" y="1941902"/>
                  <a:pt x="575031" y="1942661"/>
                  <a:pt x="576203" y="1943171"/>
                </a:cubicBezTo>
                <a:cubicBezTo>
                  <a:pt x="577375" y="1943681"/>
                  <a:pt x="578699" y="1943936"/>
                  <a:pt x="580175" y="1943936"/>
                </a:cubicBezTo>
                <a:cubicBezTo>
                  <a:pt x="581868" y="1943936"/>
                  <a:pt x="583316" y="1943605"/>
                  <a:pt x="584521" y="1942944"/>
                </a:cubicBezTo>
                <a:cubicBezTo>
                  <a:pt x="585725" y="1942281"/>
                  <a:pt x="586713" y="1941397"/>
                  <a:pt x="587483" y="1940290"/>
                </a:cubicBezTo>
                <a:cubicBezTo>
                  <a:pt x="588254" y="1939183"/>
                  <a:pt x="588818" y="1937897"/>
                  <a:pt x="589176" y="1936432"/>
                </a:cubicBezTo>
                <a:cubicBezTo>
                  <a:pt x="589535" y="1934967"/>
                  <a:pt x="589713" y="1933421"/>
                  <a:pt x="589713" y="1931793"/>
                </a:cubicBezTo>
                <a:cubicBezTo>
                  <a:pt x="589713" y="1929775"/>
                  <a:pt x="589491" y="1928011"/>
                  <a:pt x="589046" y="1926503"/>
                </a:cubicBezTo>
                <a:cubicBezTo>
                  <a:pt x="588601" y="1924994"/>
                  <a:pt x="587966" y="1923735"/>
                  <a:pt x="587142" y="1922726"/>
                </a:cubicBezTo>
                <a:cubicBezTo>
                  <a:pt x="586317" y="1921717"/>
                  <a:pt x="585313" y="1920957"/>
                  <a:pt x="584130" y="1920447"/>
                </a:cubicBezTo>
                <a:cubicBezTo>
                  <a:pt x="582947" y="1919937"/>
                  <a:pt x="581629" y="1919682"/>
                  <a:pt x="580175" y="1919682"/>
                </a:cubicBezTo>
                <a:close/>
                <a:moveTo>
                  <a:pt x="265849" y="1919682"/>
                </a:moveTo>
                <a:cubicBezTo>
                  <a:pt x="264157" y="1919682"/>
                  <a:pt x="262708" y="1920013"/>
                  <a:pt x="261503" y="1920675"/>
                </a:cubicBezTo>
                <a:cubicBezTo>
                  <a:pt x="260299" y="1921337"/>
                  <a:pt x="259311" y="1922222"/>
                  <a:pt x="258541" y="1923328"/>
                </a:cubicBezTo>
                <a:cubicBezTo>
                  <a:pt x="257770" y="1924435"/>
                  <a:pt x="257206" y="1925721"/>
                  <a:pt x="256848" y="1927186"/>
                </a:cubicBezTo>
                <a:cubicBezTo>
                  <a:pt x="256490" y="1928651"/>
                  <a:pt x="256311" y="1930187"/>
                  <a:pt x="256311" y="1931793"/>
                </a:cubicBezTo>
                <a:cubicBezTo>
                  <a:pt x="256311" y="1933812"/>
                  <a:pt x="256533" y="1935580"/>
                  <a:pt x="256978" y="1937100"/>
                </a:cubicBezTo>
                <a:cubicBezTo>
                  <a:pt x="257423" y="1938619"/>
                  <a:pt x="258058" y="1939883"/>
                  <a:pt x="258882" y="1940892"/>
                </a:cubicBezTo>
                <a:cubicBezTo>
                  <a:pt x="259707" y="1941902"/>
                  <a:pt x="260706" y="1942661"/>
                  <a:pt x="261878" y="1943171"/>
                </a:cubicBezTo>
                <a:cubicBezTo>
                  <a:pt x="263050" y="1943681"/>
                  <a:pt x="264374" y="1943936"/>
                  <a:pt x="265849" y="1943936"/>
                </a:cubicBezTo>
                <a:cubicBezTo>
                  <a:pt x="267542" y="1943936"/>
                  <a:pt x="268991" y="1943605"/>
                  <a:pt x="270196" y="1942944"/>
                </a:cubicBezTo>
                <a:cubicBezTo>
                  <a:pt x="271400" y="1942281"/>
                  <a:pt x="272388" y="1941397"/>
                  <a:pt x="273158" y="1940290"/>
                </a:cubicBezTo>
                <a:cubicBezTo>
                  <a:pt x="273929" y="1939183"/>
                  <a:pt x="274493" y="1937897"/>
                  <a:pt x="274851" y="1936432"/>
                </a:cubicBezTo>
                <a:cubicBezTo>
                  <a:pt x="275209" y="1934967"/>
                  <a:pt x="275388" y="1933421"/>
                  <a:pt x="275388" y="1931793"/>
                </a:cubicBezTo>
                <a:cubicBezTo>
                  <a:pt x="275388" y="1929775"/>
                  <a:pt x="275166" y="1928011"/>
                  <a:pt x="274721" y="1926503"/>
                </a:cubicBezTo>
                <a:cubicBezTo>
                  <a:pt x="274276" y="1924994"/>
                  <a:pt x="273641" y="1923735"/>
                  <a:pt x="272817" y="1922726"/>
                </a:cubicBezTo>
                <a:cubicBezTo>
                  <a:pt x="271992" y="1921717"/>
                  <a:pt x="270988" y="1920957"/>
                  <a:pt x="269805" y="1920447"/>
                </a:cubicBezTo>
                <a:cubicBezTo>
                  <a:pt x="268622" y="1919937"/>
                  <a:pt x="267304" y="1919682"/>
                  <a:pt x="265849" y="1919682"/>
                </a:cubicBezTo>
                <a:close/>
                <a:moveTo>
                  <a:pt x="342115" y="1919389"/>
                </a:moveTo>
                <a:cubicBezTo>
                  <a:pt x="340878" y="1919389"/>
                  <a:pt x="339749" y="1919628"/>
                  <a:pt x="338729" y="1920105"/>
                </a:cubicBezTo>
                <a:cubicBezTo>
                  <a:pt x="337709" y="1920583"/>
                  <a:pt x="336830" y="1921256"/>
                  <a:pt x="336092" y="1922124"/>
                </a:cubicBezTo>
                <a:cubicBezTo>
                  <a:pt x="335354" y="1922992"/>
                  <a:pt x="334757" y="1924034"/>
                  <a:pt x="334301" y="1925249"/>
                </a:cubicBezTo>
                <a:cubicBezTo>
                  <a:pt x="333845" y="1926465"/>
                  <a:pt x="333563" y="1927799"/>
                  <a:pt x="333455" y="1929254"/>
                </a:cubicBezTo>
                <a:lnTo>
                  <a:pt x="350644" y="1929254"/>
                </a:lnTo>
                <a:cubicBezTo>
                  <a:pt x="350709" y="1927799"/>
                  <a:pt x="350569" y="1926470"/>
                  <a:pt x="350221" y="1925266"/>
                </a:cubicBezTo>
                <a:cubicBezTo>
                  <a:pt x="349874" y="1924061"/>
                  <a:pt x="349337" y="1923025"/>
                  <a:pt x="348610" y="1922156"/>
                </a:cubicBezTo>
                <a:cubicBezTo>
                  <a:pt x="347882" y="1921288"/>
                  <a:pt x="346976" y="1920610"/>
                  <a:pt x="345891" y="1920122"/>
                </a:cubicBezTo>
                <a:cubicBezTo>
                  <a:pt x="344806" y="1919633"/>
                  <a:pt x="343547" y="1919389"/>
                  <a:pt x="342115" y="1919389"/>
                </a:cubicBezTo>
                <a:close/>
                <a:moveTo>
                  <a:pt x="132565" y="1919389"/>
                </a:moveTo>
                <a:cubicBezTo>
                  <a:pt x="131327" y="1919389"/>
                  <a:pt x="130199" y="1919628"/>
                  <a:pt x="129179" y="1920105"/>
                </a:cubicBezTo>
                <a:cubicBezTo>
                  <a:pt x="128159" y="1920583"/>
                  <a:pt x="127280" y="1921256"/>
                  <a:pt x="126542" y="1922124"/>
                </a:cubicBezTo>
                <a:cubicBezTo>
                  <a:pt x="125804" y="1922992"/>
                  <a:pt x="125207" y="1924034"/>
                  <a:pt x="124751" y="1925249"/>
                </a:cubicBezTo>
                <a:cubicBezTo>
                  <a:pt x="124295" y="1926465"/>
                  <a:pt x="124013" y="1927799"/>
                  <a:pt x="123905" y="1929254"/>
                </a:cubicBezTo>
                <a:lnTo>
                  <a:pt x="141094" y="1929254"/>
                </a:lnTo>
                <a:cubicBezTo>
                  <a:pt x="141159" y="1927799"/>
                  <a:pt x="141018" y="1926470"/>
                  <a:pt x="140671" y="1925266"/>
                </a:cubicBezTo>
                <a:cubicBezTo>
                  <a:pt x="140324" y="1924061"/>
                  <a:pt x="139787" y="1923025"/>
                  <a:pt x="139060" y="1922156"/>
                </a:cubicBezTo>
                <a:cubicBezTo>
                  <a:pt x="138332" y="1921288"/>
                  <a:pt x="137426" y="1920610"/>
                  <a:pt x="136341" y="1920122"/>
                </a:cubicBezTo>
                <a:cubicBezTo>
                  <a:pt x="135256" y="1919633"/>
                  <a:pt x="133997" y="1919389"/>
                  <a:pt x="132565" y="1919389"/>
                </a:cubicBezTo>
                <a:close/>
                <a:moveTo>
                  <a:pt x="987619" y="1915450"/>
                </a:moveTo>
                <a:lnTo>
                  <a:pt x="1003018" y="1915450"/>
                </a:lnTo>
                <a:lnTo>
                  <a:pt x="1003018" y="1943416"/>
                </a:lnTo>
                <a:lnTo>
                  <a:pt x="1012752" y="1943416"/>
                </a:lnTo>
                <a:lnTo>
                  <a:pt x="1012752" y="1948136"/>
                </a:lnTo>
                <a:lnTo>
                  <a:pt x="986545" y="1948136"/>
                </a:lnTo>
                <a:lnTo>
                  <a:pt x="986545" y="1943416"/>
                </a:lnTo>
                <a:lnTo>
                  <a:pt x="997288" y="1943416"/>
                </a:lnTo>
                <a:lnTo>
                  <a:pt x="997288" y="1920138"/>
                </a:lnTo>
                <a:lnTo>
                  <a:pt x="987619" y="1920138"/>
                </a:lnTo>
                <a:close/>
                <a:moveTo>
                  <a:pt x="711394" y="1915450"/>
                </a:moveTo>
                <a:lnTo>
                  <a:pt x="726794" y="1915450"/>
                </a:lnTo>
                <a:lnTo>
                  <a:pt x="726794" y="1943416"/>
                </a:lnTo>
                <a:lnTo>
                  <a:pt x="736528" y="1943416"/>
                </a:lnTo>
                <a:lnTo>
                  <a:pt x="736528" y="1948136"/>
                </a:lnTo>
                <a:lnTo>
                  <a:pt x="710320" y="1948136"/>
                </a:lnTo>
                <a:lnTo>
                  <a:pt x="710320" y="1943416"/>
                </a:lnTo>
                <a:lnTo>
                  <a:pt x="721064" y="1943416"/>
                </a:lnTo>
                <a:lnTo>
                  <a:pt x="721064" y="1920138"/>
                </a:lnTo>
                <a:lnTo>
                  <a:pt x="711394" y="1920138"/>
                </a:lnTo>
                <a:close/>
                <a:moveTo>
                  <a:pt x="539945" y="1915450"/>
                </a:moveTo>
                <a:lnTo>
                  <a:pt x="555344" y="1915450"/>
                </a:lnTo>
                <a:lnTo>
                  <a:pt x="555344" y="1943416"/>
                </a:lnTo>
                <a:lnTo>
                  <a:pt x="565078" y="1943416"/>
                </a:lnTo>
                <a:lnTo>
                  <a:pt x="565078" y="1948136"/>
                </a:lnTo>
                <a:lnTo>
                  <a:pt x="538870" y="1948136"/>
                </a:lnTo>
                <a:lnTo>
                  <a:pt x="538870" y="1943416"/>
                </a:lnTo>
                <a:lnTo>
                  <a:pt x="549614" y="1943416"/>
                </a:lnTo>
                <a:lnTo>
                  <a:pt x="549614" y="1920138"/>
                </a:lnTo>
                <a:lnTo>
                  <a:pt x="539945" y="1920138"/>
                </a:lnTo>
                <a:close/>
                <a:moveTo>
                  <a:pt x="221094" y="1915450"/>
                </a:moveTo>
                <a:lnTo>
                  <a:pt x="227540" y="1915450"/>
                </a:lnTo>
                <a:lnTo>
                  <a:pt x="235549" y="1937067"/>
                </a:lnTo>
                <a:lnTo>
                  <a:pt x="237275" y="1942341"/>
                </a:lnTo>
                <a:lnTo>
                  <a:pt x="239065" y="1936937"/>
                </a:lnTo>
                <a:lnTo>
                  <a:pt x="247009" y="1915450"/>
                </a:lnTo>
                <a:lnTo>
                  <a:pt x="253227" y="1915450"/>
                </a:lnTo>
                <a:lnTo>
                  <a:pt x="240400" y="1948136"/>
                </a:lnTo>
                <a:lnTo>
                  <a:pt x="233889" y="1948136"/>
                </a:lnTo>
                <a:close/>
                <a:moveTo>
                  <a:pt x="1078404" y="1914864"/>
                </a:moveTo>
                <a:cubicBezTo>
                  <a:pt x="1081768" y="1914864"/>
                  <a:pt x="1084313" y="1915857"/>
                  <a:pt x="1086039" y="1917843"/>
                </a:cubicBezTo>
                <a:cubicBezTo>
                  <a:pt x="1087764" y="1919829"/>
                  <a:pt x="1088627" y="1922818"/>
                  <a:pt x="1088627" y="1926812"/>
                </a:cubicBezTo>
                <a:lnTo>
                  <a:pt x="1088627" y="1948136"/>
                </a:lnTo>
                <a:lnTo>
                  <a:pt x="1082962" y="1948136"/>
                </a:lnTo>
                <a:lnTo>
                  <a:pt x="1082962" y="1927268"/>
                </a:lnTo>
                <a:cubicBezTo>
                  <a:pt x="1082962" y="1924707"/>
                  <a:pt x="1082485" y="1922813"/>
                  <a:pt x="1081530" y="1921587"/>
                </a:cubicBezTo>
                <a:cubicBezTo>
                  <a:pt x="1080575" y="1920360"/>
                  <a:pt x="1079153" y="1919747"/>
                  <a:pt x="1077265" y="1919747"/>
                </a:cubicBezTo>
                <a:cubicBezTo>
                  <a:pt x="1076570" y="1919747"/>
                  <a:pt x="1075892" y="1919850"/>
                  <a:pt x="1075230" y="1920057"/>
                </a:cubicBezTo>
                <a:cubicBezTo>
                  <a:pt x="1074568" y="1920263"/>
                  <a:pt x="1073879" y="1920621"/>
                  <a:pt x="1073163" y="1921131"/>
                </a:cubicBezTo>
                <a:cubicBezTo>
                  <a:pt x="1072446" y="1921641"/>
                  <a:pt x="1071670" y="1922330"/>
                  <a:pt x="1070835" y="1923198"/>
                </a:cubicBezTo>
                <a:cubicBezTo>
                  <a:pt x="1069999" y="1924066"/>
                  <a:pt x="1069061" y="1925152"/>
                  <a:pt x="1068019" y="1926454"/>
                </a:cubicBezTo>
                <a:lnTo>
                  <a:pt x="1068019" y="1948136"/>
                </a:lnTo>
                <a:lnTo>
                  <a:pt x="1062354" y="1948136"/>
                </a:lnTo>
                <a:lnTo>
                  <a:pt x="1062354" y="1915450"/>
                </a:lnTo>
                <a:lnTo>
                  <a:pt x="1067400" y="1915450"/>
                </a:lnTo>
                <a:lnTo>
                  <a:pt x="1067628" y="1920724"/>
                </a:lnTo>
                <a:cubicBezTo>
                  <a:pt x="1068583" y="1919595"/>
                  <a:pt x="1069505" y="1918657"/>
                  <a:pt x="1070395" y="1917908"/>
                </a:cubicBezTo>
                <a:cubicBezTo>
                  <a:pt x="1071285" y="1917159"/>
                  <a:pt x="1072159" y="1916557"/>
                  <a:pt x="1073016" y="1916101"/>
                </a:cubicBezTo>
                <a:cubicBezTo>
                  <a:pt x="1073873" y="1915645"/>
                  <a:pt x="1074747" y="1915325"/>
                  <a:pt x="1075637" y="1915141"/>
                </a:cubicBezTo>
                <a:cubicBezTo>
                  <a:pt x="1076527" y="1914956"/>
                  <a:pt x="1077449" y="1914864"/>
                  <a:pt x="1078404" y="1914864"/>
                </a:cubicBezTo>
                <a:close/>
                <a:moveTo>
                  <a:pt x="1037569" y="1914864"/>
                </a:moveTo>
                <a:cubicBezTo>
                  <a:pt x="1039545" y="1914864"/>
                  <a:pt x="1041324" y="1915081"/>
                  <a:pt x="1042909" y="1915515"/>
                </a:cubicBezTo>
                <a:cubicBezTo>
                  <a:pt x="1044493" y="1915949"/>
                  <a:pt x="1045833" y="1916611"/>
                  <a:pt x="1046929" y="1917501"/>
                </a:cubicBezTo>
                <a:cubicBezTo>
                  <a:pt x="1048025" y="1918391"/>
                  <a:pt x="1048866" y="1919508"/>
                  <a:pt x="1049452" y="1920854"/>
                </a:cubicBezTo>
                <a:cubicBezTo>
                  <a:pt x="1050039" y="1922200"/>
                  <a:pt x="1050332" y="1923784"/>
                  <a:pt x="1050332" y="1925607"/>
                </a:cubicBezTo>
                <a:lnTo>
                  <a:pt x="1050332" y="1948136"/>
                </a:lnTo>
                <a:lnTo>
                  <a:pt x="1045253" y="1948136"/>
                </a:lnTo>
                <a:lnTo>
                  <a:pt x="1045123" y="1943741"/>
                </a:lnTo>
                <a:cubicBezTo>
                  <a:pt x="1043343" y="1945499"/>
                  <a:pt x="1041536" y="1946769"/>
                  <a:pt x="1039702" y="1947550"/>
                </a:cubicBezTo>
                <a:cubicBezTo>
                  <a:pt x="1037868" y="1948332"/>
                  <a:pt x="1035942" y="1948722"/>
                  <a:pt x="1033923" y="1948722"/>
                </a:cubicBezTo>
                <a:cubicBezTo>
                  <a:pt x="1032057" y="1948722"/>
                  <a:pt x="1030461" y="1948483"/>
                  <a:pt x="1029137" y="1948006"/>
                </a:cubicBezTo>
                <a:cubicBezTo>
                  <a:pt x="1027814" y="1947528"/>
                  <a:pt x="1026723" y="1946872"/>
                  <a:pt x="1025866" y="1946036"/>
                </a:cubicBezTo>
                <a:cubicBezTo>
                  <a:pt x="1025008" y="1945201"/>
                  <a:pt x="1024379" y="1944219"/>
                  <a:pt x="1023977" y="1943090"/>
                </a:cubicBezTo>
                <a:cubicBezTo>
                  <a:pt x="1023576" y="1941961"/>
                  <a:pt x="1023375" y="1940735"/>
                  <a:pt x="1023375" y="1939411"/>
                </a:cubicBezTo>
                <a:cubicBezTo>
                  <a:pt x="1023375" y="1936134"/>
                  <a:pt x="1024596" y="1933567"/>
                  <a:pt x="1027038" y="1931712"/>
                </a:cubicBezTo>
                <a:cubicBezTo>
                  <a:pt x="1029479" y="1929856"/>
                  <a:pt x="1033088" y="1928928"/>
                  <a:pt x="1037863" y="1928928"/>
                </a:cubicBezTo>
                <a:lnTo>
                  <a:pt x="1044634" y="1928928"/>
                </a:lnTo>
                <a:lnTo>
                  <a:pt x="1044634" y="1926063"/>
                </a:lnTo>
                <a:cubicBezTo>
                  <a:pt x="1044634" y="1924131"/>
                  <a:pt x="1044016" y="1922585"/>
                  <a:pt x="1042778" y="1921424"/>
                </a:cubicBezTo>
                <a:cubicBezTo>
                  <a:pt x="1041541" y="1920263"/>
                  <a:pt x="1039653" y="1919682"/>
                  <a:pt x="1037114" y="1919682"/>
                </a:cubicBezTo>
                <a:cubicBezTo>
                  <a:pt x="1035269" y="1919682"/>
                  <a:pt x="1033451" y="1919888"/>
                  <a:pt x="1031661" y="1920301"/>
                </a:cubicBezTo>
                <a:cubicBezTo>
                  <a:pt x="1029870" y="1920713"/>
                  <a:pt x="1028020" y="1921299"/>
                  <a:pt x="1026110" y="1922059"/>
                </a:cubicBezTo>
                <a:lnTo>
                  <a:pt x="1026110" y="1916947"/>
                </a:lnTo>
                <a:cubicBezTo>
                  <a:pt x="1026826" y="1916687"/>
                  <a:pt x="1027624" y="1916432"/>
                  <a:pt x="1028503" y="1916182"/>
                </a:cubicBezTo>
                <a:cubicBezTo>
                  <a:pt x="1029382" y="1915933"/>
                  <a:pt x="1030309" y="1915710"/>
                  <a:pt x="1031286" y="1915515"/>
                </a:cubicBezTo>
                <a:cubicBezTo>
                  <a:pt x="1032263" y="1915320"/>
                  <a:pt x="1033283" y="1915162"/>
                  <a:pt x="1034346" y="1915043"/>
                </a:cubicBezTo>
                <a:cubicBezTo>
                  <a:pt x="1035410" y="1914923"/>
                  <a:pt x="1036484" y="1914864"/>
                  <a:pt x="1037569" y="1914864"/>
                </a:cubicBezTo>
                <a:close/>
                <a:moveTo>
                  <a:pt x="935529" y="1914864"/>
                </a:moveTo>
                <a:cubicBezTo>
                  <a:pt x="938893" y="1914864"/>
                  <a:pt x="941438" y="1915857"/>
                  <a:pt x="943164" y="1917843"/>
                </a:cubicBezTo>
                <a:cubicBezTo>
                  <a:pt x="944889" y="1919829"/>
                  <a:pt x="945752" y="1922818"/>
                  <a:pt x="945752" y="1926812"/>
                </a:cubicBezTo>
                <a:lnTo>
                  <a:pt x="945752" y="1948136"/>
                </a:lnTo>
                <a:lnTo>
                  <a:pt x="940087" y="1948136"/>
                </a:lnTo>
                <a:lnTo>
                  <a:pt x="940087" y="1927268"/>
                </a:lnTo>
                <a:cubicBezTo>
                  <a:pt x="940087" y="1924707"/>
                  <a:pt x="939610" y="1922813"/>
                  <a:pt x="938655" y="1921587"/>
                </a:cubicBezTo>
                <a:cubicBezTo>
                  <a:pt x="937700" y="1920360"/>
                  <a:pt x="936278" y="1919747"/>
                  <a:pt x="934390" y="1919747"/>
                </a:cubicBezTo>
                <a:cubicBezTo>
                  <a:pt x="933695" y="1919747"/>
                  <a:pt x="933017" y="1919850"/>
                  <a:pt x="932355" y="1920057"/>
                </a:cubicBezTo>
                <a:cubicBezTo>
                  <a:pt x="931693" y="1920263"/>
                  <a:pt x="931004" y="1920621"/>
                  <a:pt x="930288" y="1921131"/>
                </a:cubicBezTo>
                <a:cubicBezTo>
                  <a:pt x="929571" y="1921641"/>
                  <a:pt x="928796" y="1922330"/>
                  <a:pt x="927960" y="1923198"/>
                </a:cubicBezTo>
                <a:cubicBezTo>
                  <a:pt x="927124" y="1924066"/>
                  <a:pt x="926186" y="1925152"/>
                  <a:pt x="925144" y="1926454"/>
                </a:cubicBezTo>
                <a:lnTo>
                  <a:pt x="925144" y="1948136"/>
                </a:lnTo>
                <a:lnTo>
                  <a:pt x="919479" y="1948136"/>
                </a:lnTo>
                <a:lnTo>
                  <a:pt x="919479" y="1915450"/>
                </a:lnTo>
                <a:lnTo>
                  <a:pt x="924525" y="1915450"/>
                </a:lnTo>
                <a:lnTo>
                  <a:pt x="924753" y="1920724"/>
                </a:lnTo>
                <a:cubicBezTo>
                  <a:pt x="925708" y="1919595"/>
                  <a:pt x="926631" y="1918657"/>
                  <a:pt x="927520" y="1917908"/>
                </a:cubicBezTo>
                <a:cubicBezTo>
                  <a:pt x="928410" y="1917159"/>
                  <a:pt x="929284" y="1916557"/>
                  <a:pt x="930141" y="1916101"/>
                </a:cubicBezTo>
                <a:cubicBezTo>
                  <a:pt x="930999" y="1915645"/>
                  <a:pt x="931872" y="1915325"/>
                  <a:pt x="932762" y="1915141"/>
                </a:cubicBezTo>
                <a:cubicBezTo>
                  <a:pt x="933652" y="1914956"/>
                  <a:pt x="934574" y="1914864"/>
                  <a:pt x="935529" y="1914864"/>
                </a:cubicBezTo>
                <a:close/>
                <a:moveTo>
                  <a:pt x="827825" y="1914864"/>
                </a:moveTo>
                <a:cubicBezTo>
                  <a:pt x="828497" y="1914864"/>
                  <a:pt x="829138" y="1914999"/>
                  <a:pt x="829745" y="1915271"/>
                </a:cubicBezTo>
                <a:cubicBezTo>
                  <a:pt x="830353" y="1915542"/>
                  <a:pt x="830885" y="1915906"/>
                  <a:pt x="831341" y="1916361"/>
                </a:cubicBezTo>
                <a:cubicBezTo>
                  <a:pt x="831796" y="1916817"/>
                  <a:pt x="832160" y="1917349"/>
                  <a:pt x="832431" y="1917957"/>
                </a:cubicBezTo>
                <a:cubicBezTo>
                  <a:pt x="832702" y="1918564"/>
                  <a:pt x="832838" y="1919205"/>
                  <a:pt x="832838" y="1919877"/>
                </a:cubicBezTo>
                <a:cubicBezTo>
                  <a:pt x="832838" y="1920572"/>
                  <a:pt x="832702" y="1921218"/>
                  <a:pt x="832431" y="1921815"/>
                </a:cubicBezTo>
                <a:cubicBezTo>
                  <a:pt x="832160" y="1922411"/>
                  <a:pt x="831796" y="1922938"/>
                  <a:pt x="831341" y="1923394"/>
                </a:cubicBezTo>
                <a:cubicBezTo>
                  <a:pt x="830885" y="1923849"/>
                  <a:pt x="830353" y="1924207"/>
                  <a:pt x="829745" y="1924468"/>
                </a:cubicBezTo>
                <a:cubicBezTo>
                  <a:pt x="829138" y="1924728"/>
                  <a:pt x="828497" y="1924859"/>
                  <a:pt x="827825" y="1924859"/>
                </a:cubicBezTo>
                <a:cubicBezTo>
                  <a:pt x="827130" y="1924859"/>
                  <a:pt x="826484" y="1924728"/>
                  <a:pt x="825887" y="1924468"/>
                </a:cubicBezTo>
                <a:cubicBezTo>
                  <a:pt x="825291" y="1924207"/>
                  <a:pt x="824764" y="1923849"/>
                  <a:pt x="824308" y="1923394"/>
                </a:cubicBezTo>
                <a:cubicBezTo>
                  <a:pt x="823853" y="1922938"/>
                  <a:pt x="823494" y="1922411"/>
                  <a:pt x="823234" y="1921815"/>
                </a:cubicBezTo>
                <a:cubicBezTo>
                  <a:pt x="822974" y="1921218"/>
                  <a:pt x="822843" y="1920572"/>
                  <a:pt x="822843" y="1919877"/>
                </a:cubicBezTo>
                <a:cubicBezTo>
                  <a:pt x="822843" y="1919205"/>
                  <a:pt x="822974" y="1918564"/>
                  <a:pt x="823234" y="1917957"/>
                </a:cubicBezTo>
                <a:cubicBezTo>
                  <a:pt x="823494" y="1917349"/>
                  <a:pt x="823853" y="1916817"/>
                  <a:pt x="824308" y="1916361"/>
                </a:cubicBezTo>
                <a:cubicBezTo>
                  <a:pt x="824764" y="1915906"/>
                  <a:pt x="825291" y="1915542"/>
                  <a:pt x="825887" y="1915271"/>
                </a:cubicBezTo>
                <a:cubicBezTo>
                  <a:pt x="826484" y="1914999"/>
                  <a:pt x="827130" y="1914864"/>
                  <a:pt x="827825" y="1914864"/>
                </a:cubicBezTo>
                <a:close/>
                <a:moveTo>
                  <a:pt x="656570" y="1914864"/>
                </a:moveTo>
                <a:cubicBezTo>
                  <a:pt x="658545" y="1914864"/>
                  <a:pt x="660325" y="1915081"/>
                  <a:pt x="661909" y="1915515"/>
                </a:cubicBezTo>
                <a:cubicBezTo>
                  <a:pt x="663493" y="1915949"/>
                  <a:pt x="664834" y="1916611"/>
                  <a:pt x="665930" y="1917501"/>
                </a:cubicBezTo>
                <a:cubicBezTo>
                  <a:pt x="667026" y="1918391"/>
                  <a:pt x="667867" y="1919508"/>
                  <a:pt x="668453" y="1920854"/>
                </a:cubicBezTo>
                <a:cubicBezTo>
                  <a:pt x="669039" y="1922200"/>
                  <a:pt x="669332" y="1923784"/>
                  <a:pt x="669332" y="1925607"/>
                </a:cubicBezTo>
                <a:lnTo>
                  <a:pt x="669332" y="1948136"/>
                </a:lnTo>
                <a:lnTo>
                  <a:pt x="664253" y="1948136"/>
                </a:lnTo>
                <a:lnTo>
                  <a:pt x="664123" y="1943741"/>
                </a:lnTo>
                <a:cubicBezTo>
                  <a:pt x="662343" y="1945499"/>
                  <a:pt x="660536" y="1946769"/>
                  <a:pt x="658702" y="1947550"/>
                </a:cubicBezTo>
                <a:cubicBezTo>
                  <a:pt x="656868" y="1948332"/>
                  <a:pt x="654942" y="1948722"/>
                  <a:pt x="652924" y="1948722"/>
                </a:cubicBezTo>
                <a:cubicBezTo>
                  <a:pt x="651057" y="1948722"/>
                  <a:pt x="649462" y="1948483"/>
                  <a:pt x="648138" y="1948006"/>
                </a:cubicBezTo>
                <a:cubicBezTo>
                  <a:pt x="646814" y="1947528"/>
                  <a:pt x="645723" y="1946872"/>
                  <a:pt x="644866" y="1946036"/>
                </a:cubicBezTo>
                <a:cubicBezTo>
                  <a:pt x="644009" y="1945201"/>
                  <a:pt x="643379" y="1944219"/>
                  <a:pt x="642978" y="1943090"/>
                </a:cubicBezTo>
                <a:cubicBezTo>
                  <a:pt x="642576" y="1941961"/>
                  <a:pt x="642375" y="1940735"/>
                  <a:pt x="642375" y="1939411"/>
                </a:cubicBezTo>
                <a:cubicBezTo>
                  <a:pt x="642375" y="1936134"/>
                  <a:pt x="643596" y="1933567"/>
                  <a:pt x="646038" y="1931712"/>
                </a:cubicBezTo>
                <a:cubicBezTo>
                  <a:pt x="648480" y="1929856"/>
                  <a:pt x="652088" y="1928928"/>
                  <a:pt x="656863" y="1928928"/>
                </a:cubicBezTo>
                <a:lnTo>
                  <a:pt x="663635" y="1928928"/>
                </a:lnTo>
                <a:lnTo>
                  <a:pt x="663635" y="1926063"/>
                </a:lnTo>
                <a:cubicBezTo>
                  <a:pt x="663635" y="1924131"/>
                  <a:pt x="663016" y="1922585"/>
                  <a:pt x="661779" y="1921424"/>
                </a:cubicBezTo>
                <a:cubicBezTo>
                  <a:pt x="660542" y="1920263"/>
                  <a:pt x="658654" y="1919682"/>
                  <a:pt x="656114" y="1919682"/>
                </a:cubicBezTo>
                <a:cubicBezTo>
                  <a:pt x="654269" y="1919682"/>
                  <a:pt x="652452" y="1919888"/>
                  <a:pt x="650661" y="1920301"/>
                </a:cubicBezTo>
                <a:cubicBezTo>
                  <a:pt x="648870" y="1920713"/>
                  <a:pt x="647020" y="1921299"/>
                  <a:pt x="645110" y="1922059"/>
                </a:cubicBezTo>
                <a:lnTo>
                  <a:pt x="645110" y="1916947"/>
                </a:lnTo>
                <a:cubicBezTo>
                  <a:pt x="645826" y="1916687"/>
                  <a:pt x="646624" y="1916432"/>
                  <a:pt x="647503" y="1916182"/>
                </a:cubicBezTo>
                <a:cubicBezTo>
                  <a:pt x="648382" y="1915933"/>
                  <a:pt x="649310" y="1915710"/>
                  <a:pt x="650287" y="1915515"/>
                </a:cubicBezTo>
                <a:cubicBezTo>
                  <a:pt x="651263" y="1915320"/>
                  <a:pt x="652283" y="1915162"/>
                  <a:pt x="653347" y="1915043"/>
                </a:cubicBezTo>
                <a:cubicBezTo>
                  <a:pt x="654410" y="1914923"/>
                  <a:pt x="655485" y="1914864"/>
                  <a:pt x="656570" y="1914864"/>
                </a:cubicBezTo>
                <a:close/>
                <a:moveTo>
                  <a:pt x="621205" y="1914864"/>
                </a:moveTo>
                <a:cubicBezTo>
                  <a:pt x="624569" y="1914864"/>
                  <a:pt x="627114" y="1915857"/>
                  <a:pt x="628839" y="1917843"/>
                </a:cubicBezTo>
                <a:cubicBezTo>
                  <a:pt x="630564" y="1919829"/>
                  <a:pt x="631427" y="1922818"/>
                  <a:pt x="631427" y="1926812"/>
                </a:cubicBezTo>
                <a:lnTo>
                  <a:pt x="631427" y="1948136"/>
                </a:lnTo>
                <a:lnTo>
                  <a:pt x="625762" y="1948136"/>
                </a:lnTo>
                <a:lnTo>
                  <a:pt x="625762" y="1927268"/>
                </a:lnTo>
                <a:cubicBezTo>
                  <a:pt x="625762" y="1924707"/>
                  <a:pt x="625285" y="1922813"/>
                  <a:pt x="624330" y="1921587"/>
                </a:cubicBezTo>
                <a:cubicBezTo>
                  <a:pt x="623375" y="1920360"/>
                  <a:pt x="621953" y="1919747"/>
                  <a:pt x="620065" y="1919747"/>
                </a:cubicBezTo>
                <a:cubicBezTo>
                  <a:pt x="619371" y="1919747"/>
                  <a:pt x="618692" y="1919850"/>
                  <a:pt x="618030" y="1920057"/>
                </a:cubicBezTo>
                <a:cubicBezTo>
                  <a:pt x="617368" y="1920263"/>
                  <a:pt x="616679" y="1920621"/>
                  <a:pt x="615963" y="1921131"/>
                </a:cubicBezTo>
                <a:cubicBezTo>
                  <a:pt x="615247" y="1921641"/>
                  <a:pt x="614471" y="1922330"/>
                  <a:pt x="613635" y="1923198"/>
                </a:cubicBezTo>
                <a:cubicBezTo>
                  <a:pt x="612800" y="1924066"/>
                  <a:pt x="611861" y="1925152"/>
                  <a:pt x="610819" y="1926454"/>
                </a:cubicBezTo>
                <a:lnTo>
                  <a:pt x="610819" y="1948136"/>
                </a:lnTo>
                <a:lnTo>
                  <a:pt x="605155" y="1948136"/>
                </a:lnTo>
                <a:lnTo>
                  <a:pt x="605155" y="1915450"/>
                </a:lnTo>
                <a:lnTo>
                  <a:pt x="610201" y="1915450"/>
                </a:lnTo>
                <a:lnTo>
                  <a:pt x="610428" y="1920724"/>
                </a:lnTo>
                <a:cubicBezTo>
                  <a:pt x="611384" y="1919595"/>
                  <a:pt x="612306" y="1918657"/>
                  <a:pt x="613196" y="1917908"/>
                </a:cubicBezTo>
                <a:cubicBezTo>
                  <a:pt x="614086" y="1917159"/>
                  <a:pt x="614959" y="1916557"/>
                  <a:pt x="615817" y="1916101"/>
                </a:cubicBezTo>
                <a:cubicBezTo>
                  <a:pt x="616674" y="1915645"/>
                  <a:pt x="617547" y="1915325"/>
                  <a:pt x="618437" y="1915141"/>
                </a:cubicBezTo>
                <a:cubicBezTo>
                  <a:pt x="619327" y="1914956"/>
                  <a:pt x="620250" y="1914864"/>
                  <a:pt x="621205" y="1914864"/>
                </a:cubicBezTo>
                <a:close/>
                <a:moveTo>
                  <a:pt x="580500" y="1914864"/>
                </a:moveTo>
                <a:cubicBezTo>
                  <a:pt x="582844" y="1914864"/>
                  <a:pt x="584944" y="1915227"/>
                  <a:pt x="586800" y="1915954"/>
                </a:cubicBezTo>
                <a:cubicBezTo>
                  <a:pt x="588656" y="1916681"/>
                  <a:pt x="590229" y="1917745"/>
                  <a:pt x="591520" y="1919145"/>
                </a:cubicBezTo>
                <a:cubicBezTo>
                  <a:pt x="592812" y="1920545"/>
                  <a:pt x="593799" y="1922287"/>
                  <a:pt x="594483" y="1924370"/>
                </a:cubicBezTo>
                <a:cubicBezTo>
                  <a:pt x="595167" y="1926454"/>
                  <a:pt x="595509" y="1928841"/>
                  <a:pt x="595509" y="1931533"/>
                </a:cubicBezTo>
                <a:cubicBezTo>
                  <a:pt x="595509" y="1934072"/>
                  <a:pt x="595150" y="1936400"/>
                  <a:pt x="594434" y="1938516"/>
                </a:cubicBezTo>
                <a:cubicBezTo>
                  <a:pt x="593718" y="1940632"/>
                  <a:pt x="592687" y="1942444"/>
                  <a:pt x="591341" y="1943953"/>
                </a:cubicBezTo>
                <a:cubicBezTo>
                  <a:pt x="589996" y="1945461"/>
                  <a:pt x="588357" y="1946633"/>
                  <a:pt x="586425" y="1947469"/>
                </a:cubicBezTo>
                <a:cubicBezTo>
                  <a:pt x="584494" y="1948304"/>
                  <a:pt x="582302" y="1948722"/>
                  <a:pt x="579849" y="1948722"/>
                </a:cubicBezTo>
                <a:cubicBezTo>
                  <a:pt x="577505" y="1948722"/>
                  <a:pt x="575405" y="1948359"/>
                  <a:pt x="573549" y="1947632"/>
                </a:cubicBezTo>
                <a:cubicBezTo>
                  <a:pt x="571694" y="1946904"/>
                  <a:pt x="570120" y="1945835"/>
                  <a:pt x="568829" y="1944425"/>
                </a:cubicBezTo>
                <a:cubicBezTo>
                  <a:pt x="567537" y="1943014"/>
                  <a:pt x="566550" y="1941267"/>
                  <a:pt x="565866" y="1939183"/>
                </a:cubicBezTo>
                <a:cubicBezTo>
                  <a:pt x="565182" y="1937100"/>
                  <a:pt x="564841" y="1934701"/>
                  <a:pt x="564841" y="1931988"/>
                </a:cubicBezTo>
                <a:cubicBezTo>
                  <a:pt x="564841" y="1929449"/>
                  <a:pt x="565199" y="1927132"/>
                  <a:pt x="565915" y="1925038"/>
                </a:cubicBezTo>
                <a:cubicBezTo>
                  <a:pt x="566631" y="1922943"/>
                  <a:pt x="567662" y="1921142"/>
                  <a:pt x="569008" y="1919633"/>
                </a:cubicBezTo>
                <a:cubicBezTo>
                  <a:pt x="570354" y="1918125"/>
                  <a:pt x="571992" y="1916953"/>
                  <a:pt x="573924" y="1916117"/>
                </a:cubicBezTo>
                <a:cubicBezTo>
                  <a:pt x="575855" y="1915282"/>
                  <a:pt x="578048" y="1914864"/>
                  <a:pt x="580500" y="1914864"/>
                </a:cubicBezTo>
                <a:close/>
                <a:moveTo>
                  <a:pt x="475595" y="1914864"/>
                </a:moveTo>
                <a:cubicBezTo>
                  <a:pt x="477570" y="1914864"/>
                  <a:pt x="479350" y="1915081"/>
                  <a:pt x="480934" y="1915515"/>
                </a:cubicBezTo>
                <a:cubicBezTo>
                  <a:pt x="482518" y="1915949"/>
                  <a:pt x="483859" y="1916611"/>
                  <a:pt x="484955" y="1917501"/>
                </a:cubicBezTo>
                <a:cubicBezTo>
                  <a:pt x="486051" y="1918391"/>
                  <a:pt x="486892" y="1919508"/>
                  <a:pt x="487478" y="1920854"/>
                </a:cubicBezTo>
                <a:cubicBezTo>
                  <a:pt x="488064" y="1922200"/>
                  <a:pt x="488357" y="1923784"/>
                  <a:pt x="488357" y="1925607"/>
                </a:cubicBezTo>
                <a:lnTo>
                  <a:pt x="488357" y="1948136"/>
                </a:lnTo>
                <a:lnTo>
                  <a:pt x="483278" y="1948136"/>
                </a:lnTo>
                <a:lnTo>
                  <a:pt x="483148" y="1943741"/>
                </a:lnTo>
                <a:cubicBezTo>
                  <a:pt x="481368" y="1945499"/>
                  <a:pt x="479561" y="1946769"/>
                  <a:pt x="477727" y="1947550"/>
                </a:cubicBezTo>
                <a:cubicBezTo>
                  <a:pt x="475893" y="1948332"/>
                  <a:pt x="473967" y="1948722"/>
                  <a:pt x="471949" y="1948722"/>
                </a:cubicBezTo>
                <a:cubicBezTo>
                  <a:pt x="470082" y="1948722"/>
                  <a:pt x="468487" y="1948483"/>
                  <a:pt x="467163" y="1948006"/>
                </a:cubicBezTo>
                <a:cubicBezTo>
                  <a:pt x="465839" y="1947528"/>
                  <a:pt x="464748" y="1946872"/>
                  <a:pt x="463891" y="1946036"/>
                </a:cubicBezTo>
                <a:cubicBezTo>
                  <a:pt x="463034" y="1945201"/>
                  <a:pt x="462404" y="1944219"/>
                  <a:pt x="462003" y="1943090"/>
                </a:cubicBezTo>
                <a:cubicBezTo>
                  <a:pt x="461601" y="1941961"/>
                  <a:pt x="461400" y="1940735"/>
                  <a:pt x="461400" y="1939411"/>
                </a:cubicBezTo>
                <a:cubicBezTo>
                  <a:pt x="461400" y="1936134"/>
                  <a:pt x="462621" y="1933567"/>
                  <a:pt x="465063" y="1931712"/>
                </a:cubicBezTo>
                <a:cubicBezTo>
                  <a:pt x="467505" y="1929856"/>
                  <a:pt x="471113" y="1928928"/>
                  <a:pt x="475888" y="1928928"/>
                </a:cubicBezTo>
                <a:lnTo>
                  <a:pt x="482660" y="1928928"/>
                </a:lnTo>
                <a:lnTo>
                  <a:pt x="482660" y="1926063"/>
                </a:lnTo>
                <a:cubicBezTo>
                  <a:pt x="482660" y="1924131"/>
                  <a:pt x="482041" y="1922585"/>
                  <a:pt x="480804" y="1921424"/>
                </a:cubicBezTo>
                <a:cubicBezTo>
                  <a:pt x="479567" y="1920263"/>
                  <a:pt x="477679" y="1919682"/>
                  <a:pt x="475139" y="1919682"/>
                </a:cubicBezTo>
                <a:cubicBezTo>
                  <a:pt x="473294" y="1919682"/>
                  <a:pt x="471477" y="1919888"/>
                  <a:pt x="469686" y="1920301"/>
                </a:cubicBezTo>
                <a:cubicBezTo>
                  <a:pt x="467895" y="1920713"/>
                  <a:pt x="466045" y="1921299"/>
                  <a:pt x="464135" y="1922059"/>
                </a:cubicBezTo>
                <a:lnTo>
                  <a:pt x="464135" y="1916947"/>
                </a:lnTo>
                <a:cubicBezTo>
                  <a:pt x="464851" y="1916687"/>
                  <a:pt x="465649" y="1916432"/>
                  <a:pt x="466528" y="1916182"/>
                </a:cubicBezTo>
                <a:cubicBezTo>
                  <a:pt x="467407" y="1915933"/>
                  <a:pt x="468335" y="1915710"/>
                  <a:pt x="469312" y="1915515"/>
                </a:cubicBezTo>
                <a:cubicBezTo>
                  <a:pt x="470288" y="1915320"/>
                  <a:pt x="471308" y="1915162"/>
                  <a:pt x="472372" y="1915043"/>
                </a:cubicBezTo>
                <a:cubicBezTo>
                  <a:pt x="473435" y="1914923"/>
                  <a:pt x="474510" y="1914864"/>
                  <a:pt x="475595" y="1914864"/>
                </a:cubicBezTo>
                <a:close/>
                <a:moveTo>
                  <a:pt x="449755" y="1914864"/>
                </a:moveTo>
                <a:cubicBezTo>
                  <a:pt x="453119" y="1914864"/>
                  <a:pt x="455664" y="1915857"/>
                  <a:pt x="457389" y="1917843"/>
                </a:cubicBezTo>
                <a:cubicBezTo>
                  <a:pt x="459115" y="1919829"/>
                  <a:pt x="459977" y="1922818"/>
                  <a:pt x="459977" y="1926812"/>
                </a:cubicBezTo>
                <a:lnTo>
                  <a:pt x="459977" y="1948136"/>
                </a:lnTo>
                <a:lnTo>
                  <a:pt x="454312" y="1948136"/>
                </a:lnTo>
                <a:lnTo>
                  <a:pt x="454312" y="1927268"/>
                </a:lnTo>
                <a:cubicBezTo>
                  <a:pt x="454312" y="1924707"/>
                  <a:pt x="453835" y="1922813"/>
                  <a:pt x="452880" y="1921587"/>
                </a:cubicBezTo>
                <a:cubicBezTo>
                  <a:pt x="451925" y="1920360"/>
                  <a:pt x="450503" y="1919747"/>
                  <a:pt x="448615" y="1919747"/>
                </a:cubicBezTo>
                <a:cubicBezTo>
                  <a:pt x="447921" y="1919747"/>
                  <a:pt x="447242" y="1919850"/>
                  <a:pt x="446580" y="1920057"/>
                </a:cubicBezTo>
                <a:cubicBezTo>
                  <a:pt x="445918" y="1920263"/>
                  <a:pt x="445229" y="1920621"/>
                  <a:pt x="444513" y="1921131"/>
                </a:cubicBezTo>
                <a:cubicBezTo>
                  <a:pt x="443797" y="1921641"/>
                  <a:pt x="443021" y="1922330"/>
                  <a:pt x="442185" y="1923198"/>
                </a:cubicBezTo>
                <a:cubicBezTo>
                  <a:pt x="441350" y="1924066"/>
                  <a:pt x="440411" y="1925152"/>
                  <a:pt x="439369" y="1926454"/>
                </a:cubicBezTo>
                <a:lnTo>
                  <a:pt x="439369" y="1948136"/>
                </a:lnTo>
                <a:lnTo>
                  <a:pt x="433704" y="1948136"/>
                </a:lnTo>
                <a:lnTo>
                  <a:pt x="433704" y="1915450"/>
                </a:lnTo>
                <a:lnTo>
                  <a:pt x="438751" y="1915450"/>
                </a:lnTo>
                <a:lnTo>
                  <a:pt x="438979" y="1920724"/>
                </a:lnTo>
                <a:cubicBezTo>
                  <a:pt x="439934" y="1919595"/>
                  <a:pt x="440856" y="1918657"/>
                  <a:pt x="441746" y="1917908"/>
                </a:cubicBezTo>
                <a:cubicBezTo>
                  <a:pt x="442636" y="1917159"/>
                  <a:pt x="443509" y="1916557"/>
                  <a:pt x="444367" y="1916101"/>
                </a:cubicBezTo>
                <a:cubicBezTo>
                  <a:pt x="445224" y="1915645"/>
                  <a:pt x="446097" y="1915325"/>
                  <a:pt x="446987" y="1915141"/>
                </a:cubicBezTo>
                <a:cubicBezTo>
                  <a:pt x="447877" y="1914956"/>
                  <a:pt x="448800" y="1914864"/>
                  <a:pt x="449755" y="1914864"/>
                </a:cubicBezTo>
                <a:close/>
                <a:moveTo>
                  <a:pt x="375573" y="1914864"/>
                </a:moveTo>
                <a:cubicBezTo>
                  <a:pt x="378959" y="1914864"/>
                  <a:pt x="381525" y="1915960"/>
                  <a:pt x="383273" y="1918152"/>
                </a:cubicBezTo>
                <a:cubicBezTo>
                  <a:pt x="385020" y="1920344"/>
                  <a:pt x="385828" y="1923600"/>
                  <a:pt x="385698" y="1927919"/>
                </a:cubicBezTo>
                <a:lnTo>
                  <a:pt x="379968" y="1927919"/>
                </a:lnTo>
                <a:cubicBezTo>
                  <a:pt x="380033" y="1925054"/>
                  <a:pt x="379616" y="1922976"/>
                  <a:pt x="378715" y="1921684"/>
                </a:cubicBezTo>
                <a:cubicBezTo>
                  <a:pt x="377814" y="1920393"/>
                  <a:pt x="376496" y="1919747"/>
                  <a:pt x="374759" y="1919747"/>
                </a:cubicBezTo>
                <a:cubicBezTo>
                  <a:pt x="374000" y="1919747"/>
                  <a:pt x="373234" y="1919883"/>
                  <a:pt x="372464" y="1920154"/>
                </a:cubicBezTo>
                <a:cubicBezTo>
                  <a:pt x="371694" y="1920425"/>
                  <a:pt x="370901" y="1920860"/>
                  <a:pt x="370087" y="1921456"/>
                </a:cubicBezTo>
                <a:cubicBezTo>
                  <a:pt x="369273" y="1922053"/>
                  <a:pt x="368411" y="1922818"/>
                  <a:pt x="367499" y="1923752"/>
                </a:cubicBezTo>
                <a:cubicBezTo>
                  <a:pt x="366588" y="1924685"/>
                  <a:pt x="365611" y="1925813"/>
                  <a:pt x="364569" y="1927137"/>
                </a:cubicBezTo>
                <a:lnTo>
                  <a:pt x="364569" y="1948136"/>
                </a:lnTo>
                <a:lnTo>
                  <a:pt x="358839" y="1948136"/>
                </a:lnTo>
                <a:lnTo>
                  <a:pt x="358839" y="1915450"/>
                </a:lnTo>
                <a:lnTo>
                  <a:pt x="364016" y="1915450"/>
                </a:lnTo>
                <a:lnTo>
                  <a:pt x="364178" y="1921473"/>
                </a:lnTo>
                <a:cubicBezTo>
                  <a:pt x="366110" y="1919150"/>
                  <a:pt x="368015" y="1917468"/>
                  <a:pt x="369892" y="1916427"/>
                </a:cubicBezTo>
                <a:cubicBezTo>
                  <a:pt x="371770" y="1915385"/>
                  <a:pt x="373663" y="1914864"/>
                  <a:pt x="375573" y="1914864"/>
                </a:cubicBezTo>
                <a:close/>
                <a:moveTo>
                  <a:pt x="342375" y="1914864"/>
                </a:moveTo>
                <a:cubicBezTo>
                  <a:pt x="344654" y="1914864"/>
                  <a:pt x="346672" y="1915222"/>
                  <a:pt x="348431" y="1915938"/>
                </a:cubicBezTo>
                <a:cubicBezTo>
                  <a:pt x="350189" y="1916654"/>
                  <a:pt x="351670" y="1917669"/>
                  <a:pt x="352874" y="1918982"/>
                </a:cubicBezTo>
                <a:cubicBezTo>
                  <a:pt x="354079" y="1920295"/>
                  <a:pt x="354991" y="1921890"/>
                  <a:pt x="355609" y="1923768"/>
                </a:cubicBezTo>
                <a:cubicBezTo>
                  <a:pt x="356228" y="1925645"/>
                  <a:pt x="356537" y="1927745"/>
                  <a:pt x="356537" y="1930068"/>
                </a:cubicBezTo>
                <a:cubicBezTo>
                  <a:pt x="356537" y="1930871"/>
                  <a:pt x="356526" y="1931543"/>
                  <a:pt x="356505" y="1932086"/>
                </a:cubicBezTo>
                <a:cubicBezTo>
                  <a:pt x="356483" y="1932629"/>
                  <a:pt x="356450" y="1933139"/>
                  <a:pt x="356407" y="1933616"/>
                </a:cubicBezTo>
                <a:lnTo>
                  <a:pt x="333455" y="1933616"/>
                </a:lnTo>
                <a:cubicBezTo>
                  <a:pt x="333455" y="1936959"/>
                  <a:pt x="334388" y="1939525"/>
                  <a:pt x="336255" y="1941316"/>
                </a:cubicBezTo>
                <a:cubicBezTo>
                  <a:pt x="338121" y="1943106"/>
                  <a:pt x="340812" y="1944002"/>
                  <a:pt x="344328" y="1944002"/>
                </a:cubicBezTo>
                <a:cubicBezTo>
                  <a:pt x="345283" y="1944002"/>
                  <a:pt x="346239" y="1943964"/>
                  <a:pt x="347194" y="1943888"/>
                </a:cubicBezTo>
                <a:cubicBezTo>
                  <a:pt x="348148" y="1943812"/>
                  <a:pt x="349071" y="1943709"/>
                  <a:pt x="349961" y="1943578"/>
                </a:cubicBezTo>
                <a:cubicBezTo>
                  <a:pt x="350851" y="1943448"/>
                  <a:pt x="351703" y="1943302"/>
                  <a:pt x="352516" y="1943139"/>
                </a:cubicBezTo>
                <a:cubicBezTo>
                  <a:pt x="353330" y="1942976"/>
                  <a:pt x="354085" y="1942797"/>
                  <a:pt x="354779" y="1942602"/>
                </a:cubicBezTo>
                <a:lnTo>
                  <a:pt x="354779" y="1947257"/>
                </a:lnTo>
                <a:cubicBezTo>
                  <a:pt x="353238" y="1947691"/>
                  <a:pt x="351496" y="1948044"/>
                  <a:pt x="349554" y="1948315"/>
                </a:cubicBezTo>
                <a:cubicBezTo>
                  <a:pt x="347611" y="1948586"/>
                  <a:pt x="345598" y="1948722"/>
                  <a:pt x="343515" y="1948722"/>
                </a:cubicBezTo>
                <a:cubicBezTo>
                  <a:pt x="340715" y="1948722"/>
                  <a:pt x="338306" y="1948342"/>
                  <a:pt x="336287" y="1947583"/>
                </a:cubicBezTo>
                <a:cubicBezTo>
                  <a:pt x="334269" y="1946823"/>
                  <a:pt x="332614" y="1945722"/>
                  <a:pt x="331322" y="1944278"/>
                </a:cubicBezTo>
                <a:cubicBezTo>
                  <a:pt x="330031" y="1942835"/>
                  <a:pt x="329076" y="1941066"/>
                  <a:pt x="328457" y="1938972"/>
                </a:cubicBezTo>
                <a:cubicBezTo>
                  <a:pt x="327839" y="1936877"/>
                  <a:pt x="327530" y="1934506"/>
                  <a:pt x="327530" y="1931858"/>
                </a:cubicBezTo>
                <a:cubicBezTo>
                  <a:pt x="327530" y="1929557"/>
                  <a:pt x="327860" y="1927382"/>
                  <a:pt x="328522" y="1925331"/>
                </a:cubicBezTo>
                <a:cubicBezTo>
                  <a:pt x="329184" y="1923280"/>
                  <a:pt x="330150" y="1921478"/>
                  <a:pt x="331420" y="1919926"/>
                </a:cubicBezTo>
                <a:cubicBezTo>
                  <a:pt x="332690" y="1918374"/>
                  <a:pt x="334247" y="1917143"/>
                  <a:pt x="336092" y="1916231"/>
                </a:cubicBezTo>
                <a:cubicBezTo>
                  <a:pt x="337937" y="1915320"/>
                  <a:pt x="340031" y="1914864"/>
                  <a:pt x="342375" y="1914864"/>
                </a:cubicBezTo>
                <a:close/>
                <a:moveTo>
                  <a:pt x="266175" y="1914864"/>
                </a:moveTo>
                <a:cubicBezTo>
                  <a:pt x="268519" y="1914864"/>
                  <a:pt x="270619" y="1915227"/>
                  <a:pt x="272475" y="1915954"/>
                </a:cubicBezTo>
                <a:cubicBezTo>
                  <a:pt x="274330" y="1916681"/>
                  <a:pt x="275904" y="1917745"/>
                  <a:pt x="277195" y="1919145"/>
                </a:cubicBezTo>
                <a:cubicBezTo>
                  <a:pt x="278487" y="1920545"/>
                  <a:pt x="279474" y="1922287"/>
                  <a:pt x="280158" y="1924370"/>
                </a:cubicBezTo>
                <a:cubicBezTo>
                  <a:pt x="280842" y="1926454"/>
                  <a:pt x="281183" y="1928841"/>
                  <a:pt x="281183" y="1931533"/>
                </a:cubicBezTo>
                <a:cubicBezTo>
                  <a:pt x="281183" y="1934072"/>
                  <a:pt x="280825" y="1936400"/>
                  <a:pt x="280109" y="1938516"/>
                </a:cubicBezTo>
                <a:cubicBezTo>
                  <a:pt x="279393" y="1940632"/>
                  <a:pt x="278362" y="1942444"/>
                  <a:pt x="277016" y="1943953"/>
                </a:cubicBezTo>
                <a:cubicBezTo>
                  <a:pt x="275671" y="1945461"/>
                  <a:pt x="274032" y="1946633"/>
                  <a:pt x="272100" y="1947469"/>
                </a:cubicBezTo>
                <a:cubicBezTo>
                  <a:pt x="270169" y="1948304"/>
                  <a:pt x="267976" y="1948722"/>
                  <a:pt x="265524" y="1948722"/>
                </a:cubicBezTo>
                <a:cubicBezTo>
                  <a:pt x="263180" y="1948722"/>
                  <a:pt x="261080" y="1948359"/>
                  <a:pt x="259224" y="1947632"/>
                </a:cubicBezTo>
                <a:cubicBezTo>
                  <a:pt x="257369" y="1946904"/>
                  <a:pt x="255795" y="1945835"/>
                  <a:pt x="254504" y="1944425"/>
                </a:cubicBezTo>
                <a:cubicBezTo>
                  <a:pt x="253212" y="1943014"/>
                  <a:pt x="252225" y="1941267"/>
                  <a:pt x="251541" y="1939183"/>
                </a:cubicBezTo>
                <a:cubicBezTo>
                  <a:pt x="250857" y="1937100"/>
                  <a:pt x="250516" y="1934701"/>
                  <a:pt x="250516" y="1931988"/>
                </a:cubicBezTo>
                <a:cubicBezTo>
                  <a:pt x="250516" y="1929449"/>
                  <a:pt x="250874" y="1927132"/>
                  <a:pt x="251590" y="1925038"/>
                </a:cubicBezTo>
                <a:cubicBezTo>
                  <a:pt x="252306" y="1922943"/>
                  <a:pt x="253337" y="1921142"/>
                  <a:pt x="254683" y="1919633"/>
                </a:cubicBezTo>
                <a:cubicBezTo>
                  <a:pt x="256028" y="1918125"/>
                  <a:pt x="257667" y="1916953"/>
                  <a:pt x="259599" y="1916117"/>
                </a:cubicBezTo>
                <a:cubicBezTo>
                  <a:pt x="261530" y="1915282"/>
                  <a:pt x="263722" y="1914864"/>
                  <a:pt x="266175" y="1914864"/>
                </a:cubicBezTo>
                <a:close/>
                <a:moveTo>
                  <a:pt x="166023" y="1914864"/>
                </a:moveTo>
                <a:cubicBezTo>
                  <a:pt x="169409" y="1914864"/>
                  <a:pt x="171975" y="1915960"/>
                  <a:pt x="173723" y="1918152"/>
                </a:cubicBezTo>
                <a:cubicBezTo>
                  <a:pt x="175470" y="1920344"/>
                  <a:pt x="176278" y="1923600"/>
                  <a:pt x="176148" y="1927919"/>
                </a:cubicBezTo>
                <a:lnTo>
                  <a:pt x="170418" y="1927919"/>
                </a:lnTo>
                <a:cubicBezTo>
                  <a:pt x="170483" y="1925054"/>
                  <a:pt x="170065" y="1922976"/>
                  <a:pt x="169165" y="1921684"/>
                </a:cubicBezTo>
                <a:cubicBezTo>
                  <a:pt x="168264" y="1920393"/>
                  <a:pt x="166946" y="1919747"/>
                  <a:pt x="165209" y="1919747"/>
                </a:cubicBezTo>
                <a:cubicBezTo>
                  <a:pt x="164450" y="1919747"/>
                  <a:pt x="163685" y="1919883"/>
                  <a:pt x="162914" y="1920154"/>
                </a:cubicBezTo>
                <a:cubicBezTo>
                  <a:pt x="162144" y="1920425"/>
                  <a:pt x="161351" y="1920860"/>
                  <a:pt x="160537" y="1921456"/>
                </a:cubicBezTo>
                <a:cubicBezTo>
                  <a:pt x="159723" y="1922053"/>
                  <a:pt x="158861" y="1922818"/>
                  <a:pt x="157949" y="1923752"/>
                </a:cubicBezTo>
                <a:cubicBezTo>
                  <a:pt x="157038" y="1924685"/>
                  <a:pt x="156061" y="1925813"/>
                  <a:pt x="155019" y="1927137"/>
                </a:cubicBezTo>
                <a:lnTo>
                  <a:pt x="155019" y="1948136"/>
                </a:lnTo>
                <a:lnTo>
                  <a:pt x="149289" y="1948136"/>
                </a:lnTo>
                <a:lnTo>
                  <a:pt x="149289" y="1915450"/>
                </a:lnTo>
                <a:lnTo>
                  <a:pt x="154466" y="1915450"/>
                </a:lnTo>
                <a:lnTo>
                  <a:pt x="154628" y="1921473"/>
                </a:lnTo>
                <a:cubicBezTo>
                  <a:pt x="156560" y="1919150"/>
                  <a:pt x="158465" y="1917468"/>
                  <a:pt x="160342" y="1916427"/>
                </a:cubicBezTo>
                <a:cubicBezTo>
                  <a:pt x="162219" y="1915385"/>
                  <a:pt x="164113" y="1914864"/>
                  <a:pt x="166023" y="1914864"/>
                </a:cubicBezTo>
                <a:close/>
                <a:moveTo>
                  <a:pt x="132825" y="1914864"/>
                </a:moveTo>
                <a:cubicBezTo>
                  <a:pt x="135104" y="1914864"/>
                  <a:pt x="137122" y="1915222"/>
                  <a:pt x="138880" y="1915938"/>
                </a:cubicBezTo>
                <a:cubicBezTo>
                  <a:pt x="140638" y="1916654"/>
                  <a:pt x="142120" y="1917669"/>
                  <a:pt x="143324" y="1918982"/>
                </a:cubicBezTo>
                <a:cubicBezTo>
                  <a:pt x="144529" y="1920295"/>
                  <a:pt x="145441" y="1921890"/>
                  <a:pt x="146059" y="1923768"/>
                </a:cubicBezTo>
                <a:cubicBezTo>
                  <a:pt x="146678" y="1925645"/>
                  <a:pt x="146987" y="1927745"/>
                  <a:pt x="146987" y="1930068"/>
                </a:cubicBezTo>
                <a:cubicBezTo>
                  <a:pt x="146987" y="1930871"/>
                  <a:pt x="146976" y="1931543"/>
                  <a:pt x="146954" y="1932086"/>
                </a:cubicBezTo>
                <a:cubicBezTo>
                  <a:pt x="146933" y="1932629"/>
                  <a:pt x="146900" y="1933139"/>
                  <a:pt x="146857" y="1933616"/>
                </a:cubicBezTo>
                <a:lnTo>
                  <a:pt x="123905" y="1933616"/>
                </a:lnTo>
                <a:cubicBezTo>
                  <a:pt x="123905" y="1936959"/>
                  <a:pt x="124838" y="1939525"/>
                  <a:pt x="126705" y="1941316"/>
                </a:cubicBezTo>
                <a:cubicBezTo>
                  <a:pt x="128571" y="1943106"/>
                  <a:pt x="131262" y="1944002"/>
                  <a:pt x="134778" y="1944002"/>
                </a:cubicBezTo>
                <a:cubicBezTo>
                  <a:pt x="135733" y="1944002"/>
                  <a:pt x="136688" y="1943964"/>
                  <a:pt x="137643" y="1943888"/>
                </a:cubicBezTo>
                <a:cubicBezTo>
                  <a:pt x="138598" y="1943812"/>
                  <a:pt x="139521" y="1943709"/>
                  <a:pt x="140411" y="1943578"/>
                </a:cubicBezTo>
                <a:cubicBezTo>
                  <a:pt x="141300" y="1943448"/>
                  <a:pt x="142152" y="1943302"/>
                  <a:pt x="142966" y="1943139"/>
                </a:cubicBezTo>
                <a:cubicBezTo>
                  <a:pt x="143780" y="1942976"/>
                  <a:pt x="144534" y="1942797"/>
                  <a:pt x="145229" y="1942602"/>
                </a:cubicBezTo>
                <a:lnTo>
                  <a:pt x="145229" y="1947257"/>
                </a:lnTo>
                <a:cubicBezTo>
                  <a:pt x="143688" y="1947691"/>
                  <a:pt x="141946" y="1948044"/>
                  <a:pt x="140004" y="1948315"/>
                </a:cubicBezTo>
                <a:cubicBezTo>
                  <a:pt x="138061" y="1948586"/>
                  <a:pt x="136048" y="1948722"/>
                  <a:pt x="133965" y="1948722"/>
                </a:cubicBezTo>
                <a:cubicBezTo>
                  <a:pt x="131165" y="1948722"/>
                  <a:pt x="128756" y="1948342"/>
                  <a:pt x="126737" y="1947583"/>
                </a:cubicBezTo>
                <a:cubicBezTo>
                  <a:pt x="124719" y="1946823"/>
                  <a:pt x="123064" y="1945722"/>
                  <a:pt x="121772" y="1944278"/>
                </a:cubicBezTo>
                <a:cubicBezTo>
                  <a:pt x="120481" y="1942835"/>
                  <a:pt x="119526" y="1941066"/>
                  <a:pt x="118907" y="1938972"/>
                </a:cubicBezTo>
                <a:cubicBezTo>
                  <a:pt x="118289" y="1936877"/>
                  <a:pt x="117979" y="1934506"/>
                  <a:pt x="117979" y="1931858"/>
                </a:cubicBezTo>
                <a:cubicBezTo>
                  <a:pt x="117979" y="1929557"/>
                  <a:pt x="118310" y="1927382"/>
                  <a:pt x="118972" y="1925331"/>
                </a:cubicBezTo>
                <a:cubicBezTo>
                  <a:pt x="119634" y="1923280"/>
                  <a:pt x="120600" y="1921478"/>
                  <a:pt x="121870" y="1919926"/>
                </a:cubicBezTo>
                <a:cubicBezTo>
                  <a:pt x="123140" y="1918374"/>
                  <a:pt x="124697" y="1917143"/>
                  <a:pt x="126542" y="1916231"/>
                </a:cubicBezTo>
                <a:cubicBezTo>
                  <a:pt x="128387" y="1915320"/>
                  <a:pt x="130481" y="1914864"/>
                  <a:pt x="132825" y="1914864"/>
                </a:cubicBezTo>
                <a:close/>
                <a:moveTo>
                  <a:pt x="59230" y="1914864"/>
                </a:moveTo>
                <a:cubicBezTo>
                  <a:pt x="62594" y="1914864"/>
                  <a:pt x="65138" y="1915857"/>
                  <a:pt x="66864" y="1917843"/>
                </a:cubicBezTo>
                <a:cubicBezTo>
                  <a:pt x="68589" y="1919829"/>
                  <a:pt x="69452" y="1922818"/>
                  <a:pt x="69452" y="1926812"/>
                </a:cubicBezTo>
                <a:lnTo>
                  <a:pt x="69452" y="1948136"/>
                </a:lnTo>
                <a:lnTo>
                  <a:pt x="63787" y="1948136"/>
                </a:lnTo>
                <a:lnTo>
                  <a:pt x="63787" y="1927268"/>
                </a:lnTo>
                <a:cubicBezTo>
                  <a:pt x="63787" y="1924707"/>
                  <a:pt x="63310" y="1922813"/>
                  <a:pt x="62355" y="1921587"/>
                </a:cubicBezTo>
                <a:cubicBezTo>
                  <a:pt x="61400" y="1920360"/>
                  <a:pt x="59978" y="1919747"/>
                  <a:pt x="58090" y="1919747"/>
                </a:cubicBezTo>
                <a:cubicBezTo>
                  <a:pt x="57396" y="1919747"/>
                  <a:pt x="56717" y="1919850"/>
                  <a:pt x="56055" y="1920057"/>
                </a:cubicBezTo>
                <a:cubicBezTo>
                  <a:pt x="55393" y="1920263"/>
                  <a:pt x="54704" y="1920621"/>
                  <a:pt x="53988" y="1921131"/>
                </a:cubicBezTo>
                <a:cubicBezTo>
                  <a:pt x="53272" y="1921641"/>
                  <a:pt x="52496" y="1922330"/>
                  <a:pt x="51660" y="1923198"/>
                </a:cubicBezTo>
                <a:cubicBezTo>
                  <a:pt x="50825" y="1924066"/>
                  <a:pt x="49886" y="1925152"/>
                  <a:pt x="48844" y="1926454"/>
                </a:cubicBezTo>
                <a:lnTo>
                  <a:pt x="48844" y="1948136"/>
                </a:lnTo>
                <a:lnTo>
                  <a:pt x="43179" y="1948136"/>
                </a:lnTo>
                <a:lnTo>
                  <a:pt x="43179" y="1915450"/>
                </a:lnTo>
                <a:lnTo>
                  <a:pt x="48226" y="1915450"/>
                </a:lnTo>
                <a:lnTo>
                  <a:pt x="48453" y="1920724"/>
                </a:lnTo>
                <a:cubicBezTo>
                  <a:pt x="49408" y="1919595"/>
                  <a:pt x="50331" y="1918657"/>
                  <a:pt x="51221" y="1917908"/>
                </a:cubicBezTo>
                <a:cubicBezTo>
                  <a:pt x="52111" y="1917159"/>
                  <a:pt x="52984" y="1916557"/>
                  <a:pt x="53841" y="1916101"/>
                </a:cubicBezTo>
                <a:cubicBezTo>
                  <a:pt x="54699" y="1915645"/>
                  <a:pt x="55572" y="1915325"/>
                  <a:pt x="56462" y="1915141"/>
                </a:cubicBezTo>
                <a:cubicBezTo>
                  <a:pt x="57352" y="1914956"/>
                  <a:pt x="58275" y="1914864"/>
                  <a:pt x="59230" y="1914864"/>
                </a:cubicBezTo>
                <a:close/>
                <a:moveTo>
                  <a:pt x="881770" y="1905585"/>
                </a:moveTo>
                <a:lnTo>
                  <a:pt x="907229" y="1905585"/>
                </a:lnTo>
                <a:lnTo>
                  <a:pt x="907229" y="1910469"/>
                </a:lnTo>
                <a:lnTo>
                  <a:pt x="897429" y="1910469"/>
                </a:lnTo>
                <a:lnTo>
                  <a:pt x="897429" y="1943188"/>
                </a:lnTo>
                <a:lnTo>
                  <a:pt x="907229" y="1943188"/>
                </a:lnTo>
                <a:lnTo>
                  <a:pt x="907229" y="1948136"/>
                </a:lnTo>
                <a:lnTo>
                  <a:pt x="881770" y="1948136"/>
                </a:lnTo>
                <a:lnTo>
                  <a:pt x="881770" y="1943188"/>
                </a:lnTo>
                <a:lnTo>
                  <a:pt x="891569" y="1943188"/>
                </a:lnTo>
                <a:lnTo>
                  <a:pt x="891569" y="1910469"/>
                </a:lnTo>
                <a:lnTo>
                  <a:pt x="881770" y="1910469"/>
                </a:lnTo>
                <a:close/>
                <a:moveTo>
                  <a:pt x="6414" y="1905585"/>
                </a:moveTo>
                <a:lnTo>
                  <a:pt x="30603" y="1905585"/>
                </a:lnTo>
                <a:lnTo>
                  <a:pt x="30603" y="1910469"/>
                </a:lnTo>
                <a:lnTo>
                  <a:pt x="12209" y="1910469"/>
                </a:lnTo>
                <a:lnTo>
                  <a:pt x="12209" y="1923654"/>
                </a:lnTo>
                <a:lnTo>
                  <a:pt x="29887" y="1923654"/>
                </a:lnTo>
                <a:lnTo>
                  <a:pt x="29887" y="1928537"/>
                </a:lnTo>
                <a:lnTo>
                  <a:pt x="12209" y="1928537"/>
                </a:lnTo>
                <a:lnTo>
                  <a:pt x="12209" y="1943188"/>
                </a:lnTo>
                <a:lnTo>
                  <a:pt x="30603" y="1943188"/>
                </a:lnTo>
                <a:lnTo>
                  <a:pt x="30603" y="1948136"/>
                </a:lnTo>
                <a:lnTo>
                  <a:pt x="6414" y="1948136"/>
                </a:lnTo>
                <a:close/>
                <a:moveTo>
                  <a:pt x="759684" y="1904999"/>
                </a:moveTo>
                <a:lnTo>
                  <a:pt x="759684" y="1915450"/>
                </a:lnTo>
                <a:lnTo>
                  <a:pt x="773544" y="1915450"/>
                </a:lnTo>
                <a:lnTo>
                  <a:pt x="774367" y="1915450"/>
                </a:lnTo>
                <a:lnTo>
                  <a:pt x="779990" y="1915450"/>
                </a:lnTo>
                <a:lnTo>
                  <a:pt x="788259" y="1937067"/>
                </a:lnTo>
                <a:lnTo>
                  <a:pt x="789920" y="1942146"/>
                </a:lnTo>
                <a:lnTo>
                  <a:pt x="791808" y="1936937"/>
                </a:lnTo>
                <a:lnTo>
                  <a:pt x="799459" y="1915450"/>
                </a:lnTo>
                <a:lnTo>
                  <a:pt x="805677" y="1915450"/>
                </a:lnTo>
                <a:lnTo>
                  <a:pt x="794543" y="1944685"/>
                </a:lnTo>
                <a:cubicBezTo>
                  <a:pt x="793393" y="1947659"/>
                  <a:pt x="792204" y="1950220"/>
                  <a:pt x="790978" y="1952369"/>
                </a:cubicBezTo>
                <a:cubicBezTo>
                  <a:pt x="789752" y="1954517"/>
                  <a:pt x="788411" y="1956281"/>
                  <a:pt x="786957" y="1957659"/>
                </a:cubicBezTo>
                <a:cubicBezTo>
                  <a:pt x="785503" y="1959037"/>
                  <a:pt x="783908" y="1960052"/>
                  <a:pt x="782171" y="1960703"/>
                </a:cubicBezTo>
                <a:cubicBezTo>
                  <a:pt x="780435" y="1961354"/>
                  <a:pt x="778493" y="1961680"/>
                  <a:pt x="776344" y="1961680"/>
                </a:cubicBezTo>
                <a:cubicBezTo>
                  <a:pt x="775780" y="1961680"/>
                  <a:pt x="775270" y="1961669"/>
                  <a:pt x="774814" y="1961647"/>
                </a:cubicBezTo>
                <a:cubicBezTo>
                  <a:pt x="774358" y="1961625"/>
                  <a:pt x="773859" y="1961593"/>
                  <a:pt x="773316" y="1961549"/>
                </a:cubicBezTo>
                <a:lnTo>
                  <a:pt x="773316" y="1956405"/>
                </a:lnTo>
                <a:cubicBezTo>
                  <a:pt x="773794" y="1956471"/>
                  <a:pt x="774315" y="1956530"/>
                  <a:pt x="774879" y="1956585"/>
                </a:cubicBezTo>
                <a:cubicBezTo>
                  <a:pt x="775443" y="1956639"/>
                  <a:pt x="776040" y="1956666"/>
                  <a:pt x="776670" y="1956666"/>
                </a:cubicBezTo>
                <a:cubicBezTo>
                  <a:pt x="777711" y="1956666"/>
                  <a:pt x="778683" y="1956514"/>
                  <a:pt x="779583" y="1956210"/>
                </a:cubicBezTo>
                <a:cubicBezTo>
                  <a:pt x="780484" y="1955906"/>
                  <a:pt x="781336" y="1955413"/>
                  <a:pt x="782139" y="1954729"/>
                </a:cubicBezTo>
                <a:cubicBezTo>
                  <a:pt x="782942" y="1954045"/>
                  <a:pt x="783712" y="1953161"/>
                  <a:pt x="784450" y="1952076"/>
                </a:cubicBezTo>
                <a:cubicBezTo>
                  <a:pt x="785188" y="1950990"/>
                  <a:pt x="785905" y="1949677"/>
                  <a:pt x="786599" y="1948136"/>
                </a:cubicBezTo>
                <a:lnTo>
                  <a:pt x="774367" y="1917511"/>
                </a:lnTo>
                <a:lnTo>
                  <a:pt x="774367" y="1920203"/>
                </a:lnTo>
                <a:lnTo>
                  <a:pt x="759684" y="1920203"/>
                </a:lnTo>
                <a:lnTo>
                  <a:pt x="759684" y="1936807"/>
                </a:lnTo>
                <a:cubicBezTo>
                  <a:pt x="759684" y="1939151"/>
                  <a:pt x="760308" y="1940903"/>
                  <a:pt x="761556" y="1942064"/>
                </a:cubicBezTo>
                <a:cubicBezTo>
                  <a:pt x="762804" y="1943226"/>
                  <a:pt x="764644" y="1943806"/>
                  <a:pt x="767075" y="1943806"/>
                </a:cubicBezTo>
                <a:cubicBezTo>
                  <a:pt x="768117" y="1943806"/>
                  <a:pt x="769256" y="1943725"/>
                  <a:pt x="770493" y="1943562"/>
                </a:cubicBezTo>
                <a:cubicBezTo>
                  <a:pt x="771730" y="1943399"/>
                  <a:pt x="773022" y="1943144"/>
                  <a:pt x="774367" y="1942797"/>
                </a:cubicBezTo>
                <a:lnTo>
                  <a:pt x="774367" y="1947680"/>
                </a:lnTo>
                <a:cubicBezTo>
                  <a:pt x="773087" y="1948006"/>
                  <a:pt x="771763" y="1948239"/>
                  <a:pt x="770395" y="1948380"/>
                </a:cubicBezTo>
                <a:cubicBezTo>
                  <a:pt x="769028" y="1948521"/>
                  <a:pt x="767639" y="1948592"/>
                  <a:pt x="766228" y="1948592"/>
                </a:cubicBezTo>
                <a:cubicBezTo>
                  <a:pt x="762126" y="1948592"/>
                  <a:pt x="759066" y="1947664"/>
                  <a:pt x="757047" y="1945808"/>
                </a:cubicBezTo>
                <a:cubicBezTo>
                  <a:pt x="755029" y="1943953"/>
                  <a:pt x="754020" y="1941104"/>
                  <a:pt x="754020" y="1937262"/>
                </a:cubicBezTo>
                <a:lnTo>
                  <a:pt x="754020" y="1920203"/>
                </a:lnTo>
                <a:lnTo>
                  <a:pt x="744871" y="1920203"/>
                </a:lnTo>
                <a:lnTo>
                  <a:pt x="744871" y="1915450"/>
                </a:lnTo>
                <a:lnTo>
                  <a:pt x="754020" y="1915450"/>
                </a:lnTo>
                <a:lnTo>
                  <a:pt x="754020" y="1906464"/>
                </a:lnTo>
                <a:close/>
                <a:moveTo>
                  <a:pt x="512035" y="1904999"/>
                </a:moveTo>
                <a:lnTo>
                  <a:pt x="512035" y="1915450"/>
                </a:lnTo>
                <a:lnTo>
                  <a:pt x="526718" y="1915450"/>
                </a:lnTo>
                <a:lnTo>
                  <a:pt x="526718" y="1920203"/>
                </a:lnTo>
                <a:lnTo>
                  <a:pt x="512035" y="1920203"/>
                </a:lnTo>
                <a:lnTo>
                  <a:pt x="512035" y="1936807"/>
                </a:lnTo>
                <a:cubicBezTo>
                  <a:pt x="512035" y="1939151"/>
                  <a:pt x="512659" y="1940903"/>
                  <a:pt x="513907" y="1942064"/>
                </a:cubicBezTo>
                <a:cubicBezTo>
                  <a:pt x="515155" y="1943226"/>
                  <a:pt x="516994" y="1943806"/>
                  <a:pt x="519425" y="1943806"/>
                </a:cubicBezTo>
                <a:cubicBezTo>
                  <a:pt x="520467" y="1943806"/>
                  <a:pt x="521606" y="1943725"/>
                  <a:pt x="522843" y="1943562"/>
                </a:cubicBezTo>
                <a:cubicBezTo>
                  <a:pt x="524080" y="1943399"/>
                  <a:pt x="525372" y="1943144"/>
                  <a:pt x="526718" y="1942797"/>
                </a:cubicBezTo>
                <a:lnTo>
                  <a:pt x="526718" y="1947680"/>
                </a:lnTo>
                <a:cubicBezTo>
                  <a:pt x="525437" y="1948006"/>
                  <a:pt x="524113" y="1948239"/>
                  <a:pt x="522746" y="1948380"/>
                </a:cubicBezTo>
                <a:cubicBezTo>
                  <a:pt x="521378" y="1948521"/>
                  <a:pt x="519989" y="1948592"/>
                  <a:pt x="518578" y="1948592"/>
                </a:cubicBezTo>
                <a:cubicBezTo>
                  <a:pt x="514476" y="1948592"/>
                  <a:pt x="511416" y="1947664"/>
                  <a:pt x="509398" y="1945808"/>
                </a:cubicBezTo>
                <a:cubicBezTo>
                  <a:pt x="507379" y="1943953"/>
                  <a:pt x="506370" y="1941104"/>
                  <a:pt x="506370" y="1937262"/>
                </a:cubicBezTo>
                <a:lnTo>
                  <a:pt x="506370" y="1920203"/>
                </a:lnTo>
                <a:lnTo>
                  <a:pt x="497222" y="1920203"/>
                </a:lnTo>
                <a:lnTo>
                  <a:pt x="497222" y="1915450"/>
                </a:lnTo>
                <a:lnTo>
                  <a:pt x="506370" y="1915450"/>
                </a:lnTo>
                <a:lnTo>
                  <a:pt x="506370" y="1906464"/>
                </a:lnTo>
                <a:close/>
                <a:moveTo>
                  <a:pt x="302484" y="1904999"/>
                </a:moveTo>
                <a:lnTo>
                  <a:pt x="302484" y="1915450"/>
                </a:lnTo>
                <a:lnTo>
                  <a:pt x="317167" y="1915450"/>
                </a:lnTo>
                <a:lnTo>
                  <a:pt x="317167" y="1920203"/>
                </a:lnTo>
                <a:lnTo>
                  <a:pt x="302484" y="1920203"/>
                </a:lnTo>
                <a:lnTo>
                  <a:pt x="302484" y="1936807"/>
                </a:lnTo>
                <a:cubicBezTo>
                  <a:pt x="302484" y="1939151"/>
                  <a:pt x="303108" y="1940903"/>
                  <a:pt x="304356" y="1942064"/>
                </a:cubicBezTo>
                <a:cubicBezTo>
                  <a:pt x="305604" y="1943226"/>
                  <a:pt x="307444" y="1943806"/>
                  <a:pt x="309875" y="1943806"/>
                </a:cubicBezTo>
                <a:cubicBezTo>
                  <a:pt x="310916" y="1943806"/>
                  <a:pt x="312056" y="1943725"/>
                  <a:pt x="313293" y="1943562"/>
                </a:cubicBezTo>
                <a:cubicBezTo>
                  <a:pt x="314530" y="1943399"/>
                  <a:pt x="315822" y="1943144"/>
                  <a:pt x="317167" y="1942797"/>
                </a:cubicBezTo>
                <a:lnTo>
                  <a:pt x="317167" y="1947680"/>
                </a:lnTo>
                <a:cubicBezTo>
                  <a:pt x="315887" y="1948006"/>
                  <a:pt x="314563" y="1948239"/>
                  <a:pt x="313195" y="1948380"/>
                </a:cubicBezTo>
                <a:cubicBezTo>
                  <a:pt x="311828" y="1948521"/>
                  <a:pt x="310439" y="1948592"/>
                  <a:pt x="309028" y="1948592"/>
                </a:cubicBezTo>
                <a:cubicBezTo>
                  <a:pt x="304926" y="1948592"/>
                  <a:pt x="301866" y="1947664"/>
                  <a:pt x="299847" y="1945808"/>
                </a:cubicBezTo>
                <a:cubicBezTo>
                  <a:pt x="297829" y="1943953"/>
                  <a:pt x="296820" y="1941104"/>
                  <a:pt x="296820" y="1937262"/>
                </a:cubicBezTo>
                <a:lnTo>
                  <a:pt x="296820" y="1920203"/>
                </a:lnTo>
                <a:lnTo>
                  <a:pt x="287671" y="1920203"/>
                </a:lnTo>
                <a:lnTo>
                  <a:pt x="287671" y="1915450"/>
                </a:lnTo>
                <a:lnTo>
                  <a:pt x="296820" y="1915450"/>
                </a:lnTo>
                <a:lnTo>
                  <a:pt x="296820" y="1906464"/>
                </a:lnTo>
                <a:close/>
                <a:moveTo>
                  <a:pt x="92934" y="1904999"/>
                </a:moveTo>
                <a:lnTo>
                  <a:pt x="92934" y="1915450"/>
                </a:lnTo>
                <a:lnTo>
                  <a:pt x="107617" y="1915450"/>
                </a:lnTo>
                <a:lnTo>
                  <a:pt x="107617" y="1920203"/>
                </a:lnTo>
                <a:lnTo>
                  <a:pt x="92934" y="1920203"/>
                </a:lnTo>
                <a:lnTo>
                  <a:pt x="92934" y="1936807"/>
                </a:lnTo>
                <a:cubicBezTo>
                  <a:pt x="92934" y="1939151"/>
                  <a:pt x="93558" y="1940903"/>
                  <a:pt x="94806" y="1942064"/>
                </a:cubicBezTo>
                <a:cubicBezTo>
                  <a:pt x="96054" y="1943226"/>
                  <a:pt x="97894" y="1943806"/>
                  <a:pt x="100325" y="1943806"/>
                </a:cubicBezTo>
                <a:cubicBezTo>
                  <a:pt x="101366" y="1943806"/>
                  <a:pt x="102506" y="1943725"/>
                  <a:pt x="103743" y="1943562"/>
                </a:cubicBezTo>
                <a:cubicBezTo>
                  <a:pt x="104980" y="1943399"/>
                  <a:pt x="106272" y="1943144"/>
                  <a:pt x="107617" y="1942797"/>
                </a:cubicBezTo>
                <a:lnTo>
                  <a:pt x="107617" y="1947680"/>
                </a:lnTo>
                <a:cubicBezTo>
                  <a:pt x="106337" y="1948006"/>
                  <a:pt x="105013" y="1948239"/>
                  <a:pt x="103645" y="1948380"/>
                </a:cubicBezTo>
                <a:cubicBezTo>
                  <a:pt x="102278" y="1948521"/>
                  <a:pt x="100889" y="1948592"/>
                  <a:pt x="99478" y="1948592"/>
                </a:cubicBezTo>
                <a:cubicBezTo>
                  <a:pt x="95376" y="1948592"/>
                  <a:pt x="92316" y="1947664"/>
                  <a:pt x="90297" y="1945808"/>
                </a:cubicBezTo>
                <a:cubicBezTo>
                  <a:pt x="88279" y="1943953"/>
                  <a:pt x="87270" y="1941104"/>
                  <a:pt x="87270" y="1937262"/>
                </a:cubicBezTo>
                <a:lnTo>
                  <a:pt x="87270" y="1920203"/>
                </a:lnTo>
                <a:lnTo>
                  <a:pt x="78121" y="1920203"/>
                </a:lnTo>
                <a:lnTo>
                  <a:pt x="78121" y="1915450"/>
                </a:lnTo>
                <a:lnTo>
                  <a:pt x="87270" y="1915450"/>
                </a:lnTo>
                <a:lnTo>
                  <a:pt x="87270" y="1906464"/>
                </a:lnTo>
                <a:close/>
                <a:moveTo>
                  <a:pt x="977959" y="1902134"/>
                </a:moveTo>
                <a:lnTo>
                  <a:pt x="983657" y="1902134"/>
                </a:lnTo>
                <a:lnTo>
                  <a:pt x="983657" y="1948136"/>
                </a:lnTo>
                <a:lnTo>
                  <a:pt x="978578" y="1948136"/>
                </a:lnTo>
                <a:lnTo>
                  <a:pt x="978382" y="1941951"/>
                </a:lnTo>
                <a:cubicBezTo>
                  <a:pt x="976798" y="1944251"/>
                  <a:pt x="975083" y="1945955"/>
                  <a:pt x="973239" y="1947062"/>
                </a:cubicBezTo>
                <a:cubicBezTo>
                  <a:pt x="971394" y="1948169"/>
                  <a:pt x="969397" y="1948722"/>
                  <a:pt x="967248" y="1948722"/>
                </a:cubicBezTo>
                <a:cubicBezTo>
                  <a:pt x="965382" y="1948722"/>
                  <a:pt x="963738" y="1948332"/>
                  <a:pt x="962316" y="1947550"/>
                </a:cubicBezTo>
                <a:cubicBezTo>
                  <a:pt x="960894" y="1946769"/>
                  <a:pt x="959711" y="1945667"/>
                  <a:pt x="958767" y="1944246"/>
                </a:cubicBezTo>
                <a:cubicBezTo>
                  <a:pt x="957823" y="1942824"/>
                  <a:pt x="957112" y="1941115"/>
                  <a:pt x="956635" y="1939118"/>
                </a:cubicBezTo>
                <a:cubicBezTo>
                  <a:pt x="956157" y="1937121"/>
                  <a:pt x="955919" y="1934908"/>
                  <a:pt x="955919" y="1932477"/>
                </a:cubicBezTo>
                <a:cubicBezTo>
                  <a:pt x="955919" y="1929699"/>
                  <a:pt x="956298" y="1927230"/>
                  <a:pt x="957058" y="1925070"/>
                </a:cubicBezTo>
                <a:cubicBezTo>
                  <a:pt x="957818" y="1922911"/>
                  <a:pt x="958898" y="1921087"/>
                  <a:pt x="960297" y="1919601"/>
                </a:cubicBezTo>
                <a:cubicBezTo>
                  <a:pt x="961697" y="1918114"/>
                  <a:pt x="963379" y="1916985"/>
                  <a:pt x="965344" y="1916215"/>
                </a:cubicBezTo>
                <a:cubicBezTo>
                  <a:pt x="967308" y="1915444"/>
                  <a:pt x="969495" y="1915059"/>
                  <a:pt x="971904" y="1915059"/>
                </a:cubicBezTo>
                <a:cubicBezTo>
                  <a:pt x="972946" y="1915059"/>
                  <a:pt x="973971" y="1915124"/>
                  <a:pt x="974980" y="1915255"/>
                </a:cubicBezTo>
                <a:cubicBezTo>
                  <a:pt x="975990" y="1915385"/>
                  <a:pt x="976982" y="1915591"/>
                  <a:pt x="977959" y="1915873"/>
                </a:cubicBezTo>
                <a:close/>
                <a:moveTo>
                  <a:pt x="673295" y="1902134"/>
                </a:moveTo>
                <a:lnTo>
                  <a:pt x="688694" y="1902134"/>
                </a:lnTo>
                <a:lnTo>
                  <a:pt x="688694" y="1943416"/>
                </a:lnTo>
                <a:lnTo>
                  <a:pt x="698428" y="1943416"/>
                </a:lnTo>
                <a:lnTo>
                  <a:pt x="698428" y="1948136"/>
                </a:lnTo>
                <a:lnTo>
                  <a:pt x="672220" y="1948136"/>
                </a:lnTo>
                <a:lnTo>
                  <a:pt x="672220" y="1943416"/>
                </a:lnTo>
                <a:lnTo>
                  <a:pt x="682964" y="1943416"/>
                </a:lnTo>
                <a:lnTo>
                  <a:pt x="682964" y="1906790"/>
                </a:lnTo>
                <a:lnTo>
                  <a:pt x="673295" y="1906790"/>
                </a:lnTo>
                <a:close/>
                <a:moveTo>
                  <a:pt x="999274" y="1901744"/>
                </a:moveTo>
                <a:cubicBezTo>
                  <a:pt x="999904" y="1901744"/>
                  <a:pt x="1000490" y="1901858"/>
                  <a:pt x="1001032" y="1902086"/>
                </a:cubicBezTo>
                <a:cubicBezTo>
                  <a:pt x="1001575" y="1902313"/>
                  <a:pt x="1002047" y="1902633"/>
                  <a:pt x="1002448" y="1903046"/>
                </a:cubicBezTo>
                <a:cubicBezTo>
                  <a:pt x="1002850" y="1903458"/>
                  <a:pt x="1003165" y="1903930"/>
                  <a:pt x="1003393" y="1904462"/>
                </a:cubicBezTo>
                <a:cubicBezTo>
                  <a:pt x="1003620" y="1904994"/>
                  <a:pt x="1003734" y="1905574"/>
                  <a:pt x="1003734" y="1906204"/>
                </a:cubicBezTo>
                <a:cubicBezTo>
                  <a:pt x="1003734" y="1906812"/>
                  <a:pt x="1003620" y="1907387"/>
                  <a:pt x="1003393" y="1907929"/>
                </a:cubicBezTo>
                <a:cubicBezTo>
                  <a:pt x="1003165" y="1908472"/>
                  <a:pt x="1002850" y="1908949"/>
                  <a:pt x="1002448" y="1909362"/>
                </a:cubicBezTo>
                <a:cubicBezTo>
                  <a:pt x="1002047" y="1909774"/>
                  <a:pt x="1001575" y="1910094"/>
                  <a:pt x="1001032" y="1910322"/>
                </a:cubicBezTo>
                <a:cubicBezTo>
                  <a:pt x="1000490" y="1910550"/>
                  <a:pt x="999904" y="1910664"/>
                  <a:pt x="999274" y="1910664"/>
                </a:cubicBezTo>
                <a:cubicBezTo>
                  <a:pt x="998645" y="1910664"/>
                  <a:pt x="998059" y="1910550"/>
                  <a:pt x="997516" y="1910322"/>
                </a:cubicBezTo>
                <a:cubicBezTo>
                  <a:pt x="996974" y="1910094"/>
                  <a:pt x="996502" y="1909774"/>
                  <a:pt x="996100" y="1909362"/>
                </a:cubicBezTo>
                <a:cubicBezTo>
                  <a:pt x="995698" y="1908949"/>
                  <a:pt x="995384" y="1908472"/>
                  <a:pt x="995156" y="1907929"/>
                </a:cubicBezTo>
                <a:cubicBezTo>
                  <a:pt x="994928" y="1907387"/>
                  <a:pt x="994814" y="1906812"/>
                  <a:pt x="994814" y="1906204"/>
                </a:cubicBezTo>
                <a:cubicBezTo>
                  <a:pt x="994814" y="1905574"/>
                  <a:pt x="994928" y="1904994"/>
                  <a:pt x="995156" y="1904462"/>
                </a:cubicBezTo>
                <a:cubicBezTo>
                  <a:pt x="995384" y="1903930"/>
                  <a:pt x="995698" y="1903458"/>
                  <a:pt x="996100" y="1903046"/>
                </a:cubicBezTo>
                <a:cubicBezTo>
                  <a:pt x="996502" y="1902633"/>
                  <a:pt x="996974" y="1902313"/>
                  <a:pt x="997516" y="1902086"/>
                </a:cubicBezTo>
                <a:cubicBezTo>
                  <a:pt x="998059" y="1901858"/>
                  <a:pt x="998645" y="1901744"/>
                  <a:pt x="999274" y="1901744"/>
                </a:cubicBezTo>
                <a:close/>
                <a:moveTo>
                  <a:pt x="723050" y="1901744"/>
                </a:moveTo>
                <a:cubicBezTo>
                  <a:pt x="723679" y="1901744"/>
                  <a:pt x="724265" y="1901858"/>
                  <a:pt x="724808" y="1902086"/>
                </a:cubicBezTo>
                <a:cubicBezTo>
                  <a:pt x="725350" y="1902313"/>
                  <a:pt x="725822" y="1902633"/>
                  <a:pt x="726224" y="1903046"/>
                </a:cubicBezTo>
                <a:cubicBezTo>
                  <a:pt x="726625" y="1903458"/>
                  <a:pt x="726940" y="1903930"/>
                  <a:pt x="727168" y="1904462"/>
                </a:cubicBezTo>
                <a:cubicBezTo>
                  <a:pt x="727396" y="1904994"/>
                  <a:pt x="727510" y="1905574"/>
                  <a:pt x="727510" y="1906204"/>
                </a:cubicBezTo>
                <a:cubicBezTo>
                  <a:pt x="727510" y="1906812"/>
                  <a:pt x="727396" y="1907387"/>
                  <a:pt x="727168" y="1907929"/>
                </a:cubicBezTo>
                <a:cubicBezTo>
                  <a:pt x="726940" y="1908472"/>
                  <a:pt x="726625" y="1908949"/>
                  <a:pt x="726224" y="1909362"/>
                </a:cubicBezTo>
                <a:cubicBezTo>
                  <a:pt x="725822" y="1909774"/>
                  <a:pt x="725350" y="1910094"/>
                  <a:pt x="724808" y="1910322"/>
                </a:cubicBezTo>
                <a:cubicBezTo>
                  <a:pt x="724265" y="1910550"/>
                  <a:pt x="723679" y="1910664"/>
                  <a:pt x="723050" y="1910664"/>
                </a:cubicBezTo>
                <a:cubicBezTo>
                  <a:pt x="722420" y="1910664"/>
                  <a:pt x="721834" y="1910550"/>
                  <a:pt x="721291" y="1910322"/>
                </a:cubicBezTo>
                <a:cubicBezTo>
                  <a:pt x="720749" y="1910094"/>
                  <a:pt x="720277" y="1909774"/>
                  <a:pt x="719875" y="1909362"/>
                </a:cubicBezTo>
                <a:cubicBezTo>
                  <a:pt x="719474" y="1908949"/>
                  <a:pt x="719159" y="1908472"/>
                  <a:pt x="718931" y="1907929"/>
                </a:cubicBezTo>
                <a:cubicBezTo>
                  <a:pt x="718703" y="1907387"/>
                  <a:pt x="718589" y="1906812"/>
                  <a:pt x="718589" y="1906204"/>
                </a:cubicBezTo>
                <a:cubicBezTo>
                  <a:pt x="718589" y="1905574"/>
                  <a:pt x="718703" y="1904994"/>
                  <a:pt x="718931" y="1904462"/>
                </a:cubicBezTo>
                <a:cubicBezTo>
                  <a:pt x="719159" y="1903930"/>
                  <a:pt x="719474" y="1903458"/>
                  <a:pt x="719875" y="1903046"/>
                </a:cubicBezTo>
                <a:cubicBezTo>
                  <a:pt x="720277" y="1902633"/>
                  <a:pt x="720749" y="1902313"/>
                  <a:pt x="721291" y="1902086"/>
                </a:cubicBezTo>
                <a:cubicBezTo>
                  <a:pt x="721834" y="1901858"/>
                  <a:pt x="722420" y="1901744"/>
                  <a:pt x="723050" y="1901744"/>
                </a:cubicBezTo>
                <a:close/>
                <a:moveTo>
                  <a:pt x="551600" y="1901744"/>
                </a:moveTo>
                <a:cubicBezTo>
                  <a:pt x="552229" y="1901744"/>
                  <a:pt x="552815" y="1901858"/>
                  <a:pt x="553358" y="1902086"/>
                </a:cubicBezTo>
                <a:cubicBezTo>
                  <a:pt x="553900" y="1902313"/>
                  <a:pt x="554372" y="1902633"/>
                  <a:pt x="554774" y="1903046"/>
                </a:cubicBezTo>
                <a:cubicBezTo>
                  <a:pt x="555175" y="1903458"/>
                  <a:pt x="555490" y="1903930"/>
                  <a:pt x="555718" y="1904462"/>
                </a:cubicBezTo>
                <a:cubicBezTo>
                  <a:pt x="555946" y="1904994"/>
                  <a:pt x="556060" y="1905574"/>
                  <a:pt x="556060" y="1906204"/>
                </a:cubicBezTo>
                <a:cubicBezTo>
                  <a:pt x="556060" y="1906812"/>
                  <a:pt x="555946" y="1907387"/>
                  <a:pt x="555718" y="1907929"/>
                </a:cubicBezTo>
                <a:cubicBezTo>
                  <a:pt x="555490" y="1908472"/>
                  <a:pt x="555175" y="1908949"/>
                  <a:pt x="554774" y="1909362"/>
                </a:cubicBezTo>
                <a:cubicBezTo>
                  <a:pt x="554372" y="1909774"/>
                  <a:pt x="553900" y="1910094"/>
                  <a:pt x="553358" y="1910322"/>
                </a:cubicBezTo>
                <a:cubicBezTo>
                  <a:pt x="552815" y="1910550"/>
                  <a:pt x="552229" y="1910664"/>
                  <a:pt x="551600" y="1910664"/>
                </a:cubicBezTo>
                <a:cubicBezTo>
                  <a:pt x="550970" y="1910664"/>
                  <a:pt x="550384" y="1910550"/>
                  <a:pt x="549842" y="1910322"/>
                </a:cubicBezTo>
                <a:cubicBezTo>
                  <a:pt x="549299" y="1910094"/>
                  <a:pt x="548827" y="1909774"/>
                  <a:pt x="548425" y="1909362"/>
                </a:cubicBezTo>
                <a:cubicBezTo>
                  <a:pt x="548024" y="1908949"/>
                  <a:pt x="547709" y="1908472"/>
                  <a:pt x="547481" y="1907929"/>
                </a:cubicBezTo>
                <a:cubicBezTo>
                  <a:pt x="547253" y="1907387"/>
                  <a:pt x="547139" y="1906812"/>
                  <a:pt x="547139" y="1906204"/>
                </a:cubicBezTo>
                <a:cubicBezTo>
                  <a:pt x="547139" y="1905574"/>
                  <a:pt x="547253" y="1904994"/>
                  <a:pt x="547481" y="1904462"/>
                </a:cubicBezTo>
                <a:cubicBezTo>
                  <a:pt x="547709" y="1903930"/>
                  <a:pt x="548024" y="1903458"/>
                  <a:pt x="548425" y="1903046"/>
                </a:cubicBezTo>
                <a:cubicBezTo>
                  <a:pt x="548827" y="1902633"/>
                  <a:pt x="549299" y="1902313"/>
                  <a:pt x="549842" y="1902086"/>
                </a:cubicBezTo>
                <a:cubicBezTo>
                  <a:pt x="550384" y="1901858"/>
                  <a:pt x="550970" y="1901744"/>
                  <a:pt x="551600" y="1901744"/>
                </a:cubicBezTo>
                <a:close/>
                <a:moveTo>
                  <a:pt x="580175" y="1862527"/>
                </a:moveTo>
                <a:cubicBezTo>
                  <a:pt x="580848" y="1862527"/>
                  <a:pt x="581488" y="1862663"/>
                  <a:pt x="582095" y="1862934"/>
                </a:cubicBezTo>
                <a:cubicBezTo>
                  <a:pt x="582703" y="1863206"/>
                  <a:pt x="583235" y="1863569"/>
                  <a:pt x="583691" y="1864025"/>
                </a:cubicBezTo>
                <a:cubicBezTo>
                  <a:pt x="584147" y="1864481"/>
                  <a:pt x="584510" y="1865013"/>
                  <a:pt x="584781" y="1865620"/>
                </a:cubicBezTo>
                <a:cubicBezTo>
                  <a:pt x="585053" y="1866228"/>
                  <a:pt x="585188" y="1866868"/>
                  <a:pt x="585188" y="1867541"/>
                </a:cubicBezTo>
                <a:cubicBezTo>
                  <a:pt x="585188" y="1868236"/>
                  <a:pt x="585053" y="1868881"/>
                  <a:pt x="584781" y="1869478"/>
                </a:cubicBezTo>
                <a:cubicBezTo>
                  <a:pt x="584510" y="1870075"/>
                  <a:pt x="584147" y="1870601"/>
                  <a:pt x="583691" y="1871057"/>
                </a:cubicBezTo>
                <a:cubicBezTo>
                  <a:pt x="583235" y="1871513"/>
                  <a:pt x="582703" y="1871871"/>
                  <a:pt x="582095" y="1872132"/>
                </a:cubicBezTo>
                <a:cubicBezTo>
                  <a:pt x="581488" y="1872392"/>
                  <a:pt x="580848" y="1872522"/>
                  <a:pt x="580175" y="1872522"/>
                </a:cubicBezTo>
                <a:cubicBezTo>
                  <a:pt x="579480" y="1872522"/>
                  <a:pt x="578834" y="1872392"/>
                  <a:pt x="578237" y="1872132"/>
                </a:cubicBezTo>
                <a:cubicBezTo>
                  <a:pt x="577641" y="1871871"/>
                  <a:pt x="577114" y="1871513"/>
                  <a:pt x="576659" y="1871057"/>
                </a:cubicBezTo>
                <a:cubicBezTo>
                  <a:pt x="576203" y="1870601"/>
                  <a:pt x="575845" y="1870075"/>
                  <a:pt x="575584" y="1869478"/>
                </a:cubicBezTo>
                <a:cubicBezTo>
                  <a:pt x="575324" y="1868881"/>
                  <a:pt x="575193" y="1868236"/>
                  <a:pt x="575193" y="1867541"/>
                </a:cubicBezTo>
                <a:cubicBezTo>
                  <a:pt x="575193" y="1866868"/>
                  <a:pt x="575324" y="1866228"/>
                  <a:pt x="575584" y="1865620"/>
                </a:cubicBezTo>
                <a:cubicBezTo>
                  <a:pt x="575845" y="1865013"/>
                  <a:pt x="576203" y="1864481"/>
                  <a:pt x="576659" y="1864025"/>
                </a:cubicBezTo>
                <a:cubicBezTo>
                  <a:pt x="577114" y="1863569"/>
                  <a:pt x="577641" y="1863206"/>
                  <a:pt x="578237" y="1862934"/>
                </a:cubicBezTo>
                <a:cubicBezTo>
                  <a:pt x="578834" y="1862663"/>
                  <a:pt x="579480" y="1862527"/>
                  <a:pt x="580175" y="1862527"/>
                </a:cubicBezTo>
                <a:close/>
                <a:moveTo>
                  <a:pt x="723115" y="1857058"/>
                </a:moveTo>
                <a:cubicBezTo>
                  <a:pt x="721704" y="1857058"/>
                  <a:pt x="720489" y="1857199"/>
                  <a:pt x="719468" y="1857481"/>
                </a:cubicBezTo>
                <a:cubicBezTo>
                  <a:pt x="718448" y="1857763"/>
                  <a:pt x="717613" y="1858165"/>
                  <a:pt x="716962" y="1858686"/>
                </a:cubicBezTo>
                <a:cubicBezTo>
                  <a:pt x="716310" y="1859207"/>
                  <a:pt x="715827" y="1859831"/>
                  <a:pt x="715513" y="1860558"/>
                </a:cubicBezTo>
                <a:cubicBezTo>
                  <a:pt x="715198" y="1861285"/>
                  <a:pt x="715041" y="1862104"/>
                  <a:pt x="715041" y="1863016"/>
                </a:cubicBezTo>
                <a:cubicBezTo>
                  <a:pt x="715041" y="1863645"/>
                  <a:pt x="715138" y="1864247"/>
                  <a:pt x="715334" y="1864823"/>
                </a:cubicBezTo>
                <a:cubicBezTo>
                  <a:pt x="715529" y="1865398"/>
                  <a:pt x="715844" y="1865908"/>
                  <a:pt x="716278" y="1866353"/>
                </a:cubicBezTo>
                <a:cubicBezTo>
                  <a:pt x="716712" y="1866798"/>
                  <a:pt x="717276" y="1867150"/>
                  <a:pt x="717971" y="1867411"/>
                </a:cubicBezTo>
                <a:cubicBezTo>
                  <a:pt x="718665" y="1867671"/>
                  <a:pt x="719512" y="1867802"/>
                  <a:pt x="720510" y="1867802"/>
                </a:cubicBezTo>
                <a:cubicBezTo>
                  <a:pt x="721813" y="1867802"/>
                  <a:pt x="723305" y="1867405"/>
                  <a:pt x="724987" y="1866613"/>
                </a:cubicBezTo>
                <a:cubicBezTo>
                  <a:pt x="726669" y="1865821"/>
                  <a:pt x="728443" y="1864568"/>
                  <a:pt x="730310" y="1862853"/>
                </a:cubicBezTo>
                <a:lnTo>
                  <a:pt x="730310" y="1857058"/>
                </a:lnTo>
                <a:close/>
                <a:moveTo>
                  <a:pt x="475465" y="1857058"/>
                </a:moveTo>
                <a:cubicBezTo>
                  <a:pt x="474054" y="1857058"/>
                  <a:pt x="472838" y="1857199"/>
                  <a:pt x="471818" y="1857481"/>
                </a:cubicBezTo>
                <a:cubicBezTo>
                  <a:pt x="470798" y="1857763"/>
                  <a:pt x="469963" y="1858165"/>
                  <a:pt x="469312" y="1858686"/>
                </a:cubicBezTo>
                <a:cubicBezTo>
                  <a:pt x="468661" y="1859207"/>
                  <a:pt x="468178" y="1859831"/>
                  <a:pt x="467863" y="1860558"/>
                </a:cubicBezTo>
                <a:cubicBezTo>
                  <a:pt x="467548" y="1861285"/>
                  <a:pt x="467391" y="1862104"/>
                  <a:pt x="467391" y="1863016"/>
                </a:cubicBezTo>
                <a:cubicBezTo>
                  <a:pt x="467391" y="1863645"/>
                  <a:pt x="467488" y="1864247"/>
                  <a:pt x="467684" y="1864823"/>
                </a:cubicBezTo>
                <a:cubicBezTo>
                  <a:pt x="467879" y="1865398"/>
                  <a:pt x="468194" y="1865908"/>
                  <a:pt x="468628" y="1866353"/>
                </a:cubicBezTo>
                <a:cubicBezTo>
                  <a:pt x="469062" y="1866798"/>
                  <a:pt x="469626" y="1867150"/>
                  <a:pt x="470321" y="1867411"/>
                </a:cubicBezTo>
                <a:cubicBezTo>
                  <a:pt x="471015" y="1867671"/>
                  <a:pt x="471862" y="1867802"/>
                  <a:pt x="472860" y="1867802"/>
                </a:cubicBezTo>
                <a:cubicBezTo>
                  <a:pt x="474162" y="1867802"/>
                  <a:pt x="475655" y="1867405"/>
                  <a:pt x="477337" y="1866613"/>
                </a:cubicBezTo>
                <a:cubicBezTo>
                  <a:pt x="479019" y="1865821"/>
                  <a:pt x="480793" y="1864568"/>
                  <a:pt x="482660" y="1862853"/>
                </a:cubicBezTo>
                <a:lnTo>
                  <a:pt x="482660" y="1857058"/>
                </a:lnTo>
                <a:close/>
                <a:moveTo>
                  <a:pt x="265849" y="1843482"/>
                </a:moveTo>
                <a:cubicBezTo>
                  <a:pt x="264157" y="1843482"/>
                  <a:pt x="262708" y="1843813"/>
                  <a:pt x="261503" y="1844475"/>
                </a:cubicBezTo>
                <a:cubicBezTo>
                  <a:pt x="260299" y="1845137"/>
                  <a:pt x="259311" y="1846022"/>
                  <a:pt x="258541" y="1847128"/>
                </a:cubicBezTo>
                <a:cubicBezTo>
                  <a:pt x="257770" y="1848235"/>
                  <a:pt x="257206" y="1849521"/>
                  <a:pt x="256848" y="1850986"/>
                </a:cubicBezTo>
                <a:cubicBezTo>
                  <a:pt x="256490" y="1852451"/>
                  <a:pt x="256311" y="1853987"/>
                  <a:pt x="256311" y="1855593"/>
                </a:cubicBezTo>
                <a:cubicBezTo>
                  <a:pt x="256311" y="1857612"/>
                  <a:pt x="256533" y="1859380"/>
                  <a:pt x="256978" y="1860900"/>
                </a:cubicBezTo>
                <a:cubicBezTo>
                  <a:pt x="257423" y="1862419"/>
                  <a:pt x="258058" y="1863683"/>
                  <a:pt x="258882" y="1864692"/>
                </a:cubicBezTo>
                <a:cubicBezTo>
                  <a:pt x="259707" y="1865702"/>
                  <a:pt x="260706" y="1866461"/>
                  <a:pt x="261878" y="1866971"/>
                </a:cubicBezTo>
                <a:cubicBezTo>
                  <a:pt x="263050" y="1867481"/>
                  <a:pt x="264374" y="1867736"/>
                  <a:pt x="265849" y="1867736"/>
                </a:cubicBezTo>
                <a:cubicBezTo>
                  <a:pt x="267543" y="1867736"/>
                  <a:pt x="268991" y="1867405"/>
                  <a:pt x="270196" y="1866744"/>
                </a:cubicBezTo>
                <a:cubicBezTo>
                  <a:pt x="271400" y="1866081"/>
                  <a:pt x="272388" y="1865197"/>
                  <a:pt x="273158" y="1864090"/>
                </a:cubicBezTo>
                <a:cubicBezTo>
                  <a:pt x="273929" y="1862983"/>
                  <a:pt x="274493" y="1861697"/>
                  <a:pt x="274851" y="1860232"/>
                </a:cubicBezTo>
                <a:cubicBezTo>
                  <a:pt x="275209" y="1858767"/>
                  <a:pt x="275388" y="1857221"/>
                  <a:pt x="275388" y="1855593"/>
                </a:cubicBezTo>
                <a:cubicBezTo>
                  <a:pt x="275388" y="1853575"/>
                  <a:pt x="275166" y="1851811"/>
                  <a:pt x="274721" y="1850303"/>
                </a:cubicBezTo>
                <a:cubicBezTo>
                  <a:pt x="274276" y="1848794"/>
                  <a:pt x="273641" y="1847535"/>
                  <a:pt x="272817" y="1846526"/>
                </a:cubicBezTo>
                <a:cubicBezTo>
                  <a:pt x="271992" y="1845517"/>
                  <a:pt x="270988" y="1844757"/>
                  <a:pt x="269805" y="1844247"/>
                </a:cubicBezTo>
                <a:cubicBezTo>
                  <a:pt x="268622" y="1843737"/>
                  <a:pt x="267304" y="1843482"/>
                  <a:pt x="265849" y="1843482"/>
                </a:cubicBezTo>
                <a:close/>
                <a:moveTo>
                  <a:pt x="865989" y="1843189"/>
                </a:moveTo>
                <a:cubicBezTo>
                  <a:pt x="864752" y="1843189"/>
                  <a:pt x="863624" y="1843428"/>
                  <a:pt x="862603" y="1843905"/>
                </a:cubicBezTo>
                <a:cubicBezTo>
                  <a:pt x="861583" y="1844383"/>
                  <a:pt x="860704" y="1845056"/>
                  <a:pt x="859966" y="1845924"/>
                </a:cubicBezTo>
                <a:cubicBezTo>
                  <a:pt x="859229" y="1846792"/>
                  <a:pt x="858632" y="1847834"/>
                  <a:pt x="858176" y="1849049"/>
                </a:cubicBezTo>
                <a:cubicBezTo>
                  <a:pt x="857720" y="1850265"/>
                  <a:pt x="857438" y="1851599"/>
                  <a:pt x="857329" y="1853054"/>
                </a:cubicBezTo>
                <a:lnTo>
                  <a:pt x="874519" y="1853054"/>
                </a:lnTo>
                <a:cubicBezTo>
                  <a:pt x="874584" y="1851599"/>
                  <a:pt x="874443" y="1850270"/>
                  <a:pt x="874096" y="1849066"/>
                </a:cubicBezTo>
                <a:cubicBezTo>
                  <a:pt x="873749" y="1847861"/>
                  <a:pt x="873211" y="1846825"/>
                  <a:pt x="872484" y="1845956"/>
                </a:cubicBezTo>
                <a:cubicBezTo>
                  <a:pt x="871757" y="1845088"/>
                  <a:pt x="870851" y="1844410"/>
                  <a:pt x="869766" y="1843922"/>
                </a:cubicBezTo>
                <a:cubicBezTo>
                  <a:pt x="868681" y="1843433"/>
                  <a:pt x="867422" y="1843189"/>
                  <a:pt x="865989" y="1843189"/>
                </a:cubicBezTo>
                <a:close/>
                <a:moveTo>
                  <a:pt x="551665" y="1843189"/>
                </a:moveTo>
                <a:cubicBezTo>
                  <a:pt x="550428" y="1843189"/>
                  <a:pt x="549299" y="1843428"/>
                  <a:pt x="548279" y="1843905"/>
                </a:cubicBezTo>
                <a:cubicBezTo>
                  <a:pt x="547259" y="1844383"/>
                  <a:pt x="546380" y="1845056"/>
                  <a:pt x="545642" y="1845924"/>
                </a:cubicBezTo>
                <a:cubicBezTo>
                  <a:pt x="544904" y="1846792"/>
                  <a:pt x="544307" y="1847834"/>
                  <a:pt x="543851" y="1849049"/>
                </a:cubicBezTo>
                <a:cubicBezTo>
                  <a:pt x="543395" y="1850265"/>
                  <a:pt x="543113" y="1851599"/>
                  <a:pt x="543005" y="1853054"/>
                </a:cubicBezTo>
                <a:lnTo>
                  <a:pt x="560194" y="1853054"/>
                </a:lnTo>
                <a:cubicBezTo>
                  <a:pt x="560260" y="1851599"/>
                  <a:pt x="560119" y="1850270"/>
                  <a:pt x="559771" y="1849066"/>
                </a:cubicBezTo>
                <a:cubicBezTo>
                  <a:pt x="559424" y="1847861"/>
                  <a:pt x="558887" y="1846825"/>
                  <a:pt x="558160" y="1845956"/>
                </a:cubicBezTo>
                <a:cubicBezTo>
                  <a:pt x="557433" y="1845088"/>
                  <a:pt x="556527" y="1844410"/>
                  <a:pt x="555441" y="1843922"/>
                </a:cubicBezTo>
                <a:cubicBezTo>
                  <a:pt x="554356" y="1843433"/>
                  <a:pt x="553097" y="1843189"/>
                  <a:pt x="551665" y="1843189"/>
                </a:cubicBezTo>
                <a:close/>
                <a:moveTo>
                  <a:pt x="342115" y="1843189"/>
                </a:moveTo>
                <a:cubicBezTo>
                  <a:pt x="340878" y="1843189"/>
                  <a:pt x="339749" y="1843428"/>
                  <a:pt x="338729" y="1843905"/>
                </a:cubicBezTo>
                <a:cubicBezTo>
                  <a:pt x="337709" y="1844383"/>
                  <a:pt x="336830" y="1845056"/>
                  <a:pt x="336092" y="1845924"/>
                </a:cubicBezTo>
                <a:cubicBezTo>
                  <a:pt x="335354" y="1846792"/>
                  <a:pt x="334757" y="1847834"/>
                  <a:pt x="334301" y="1849049"/>
                </a:cubicBezTo>
                <a:cubicBezTo>
                  <a:pt x="333845" y="1850265"/>
                  <a:pt x="333563" y="1851599"/>
                  <a:pt x="333455" y="1853054"/>
                </a:cubicBezTo>
                <a:lnTo>
                  <a:pt x="350644" y="1853054"/>
                </a:lnTo>
                <a:cubicBezTo>
                  <a:pt x="350710" y="1851599"/>
                  <a:pt x="350569" y="1850270"/>
                  <a:pt x="350221" y="1849066"/>
                </a:cubicBezTo>
                <a:cubicBezTo>
                  <a:pt x="349874" y="1847861"/>
                  <a:pt x="349337" y="1846825"/>
                  <a:pt x="348610" y="1845956"/>
                </a:cubicBezTo>
                <a:cubicBezTo>
                  <a:pt x="347883" y="1845088"/>
                  <a:pt x="346976" y="1844410"/>
                  <a:pt x="345891" y="1843922"/>
                </a:cubicBezTo>
                <a:cubicBezTo>
                  <a:pt x="344806" y="1843433"/>
                  <a:pt x="343547" y="1843189"/>
                  <a:pt x="342115" y="1843189"/>
                </a:cubicBezTo>
                <a:close/>
                <a:moveTo>
                  <a:pt x="132565" y="1843189"/>
                </a:moveTo>
                <a:cubicBezTo>
                  <a:pt x="131327" y="1843189"/>
                  <a:pt x="130199" y="1843428"/>
                  <a:pt x="129179" y="1843905"/>
                </a:cubicBezTo>
                <a:cubicBezTo>
                  <a:pt x="128159" y="1844383"/>
                  <a:pt x="127280" y="1845056"/>
                  <a:pt x="126542" y="1845924"/>
                </a:cubicBezTo>
                <a:cubicBezTo>
                  <a:pt x="125804" y="1846792"/>
                  <a:pt x="125207" y="1847834"/>
                  <a:pt x="124751" y="1849049"/>
                </a:cubicBezTo>
                <a:cubicBezTo>
                  <a:pt x="124295" y="1850265"/>
                  <a:pt x="124013" y="1851599"/>
                  <a:pt x="123905" y="1853054"/>
                </a:cubicBezTo>
                <a:lnTo>
                  <a:pt x="141094" y="1853054"/>
                </a:lnTo>
                <a:cubicBezTo>
                  <a:pt x="141159" y="1851599"/>
                  <a:pt x="141018" y="1850270"/>
                  <a:pt x="140671" y="1849066"/>
                </a:cubicBezTo>
                <a:cubicBezTo>
                  <a:pt x="140324" y="1847861"/>
                  <a:pt x="139787" y="1846825"/>
                  <a:pt x="139060" y="1845956"/>
                </a:cubicBezTo>
                <a:cubicBezTo>
                  <a:pt x="138332" y="1845088"/>
                  <a:pt x="137426" y="1844410"/>
                  <a:pt x="136341" y="1843922"/>
                </a:cubicBezTo>
                <a:cubicBezTo>
                  <a:pt x="135256" y="1843433"/>
                  <a:pt x="133997" y="1843189"/>
                  <a:pt x="132565" y="1843189"/>
                </a:cubicBezTo>
                <a:close/>
                <a:moveTo>
                  <a:pt x="816169" y="1839250"/>
                </a:moveTo>
                <a:lnTo>
                  <a:pt x="831569" y="1839250"/>
                </a:lnTo>
                <a:lnTo>
                  <a:pt x="831569" y="1867216"/>
                </a:lnTo>
                <a:lnTo>
                  <a:pt x="841303" y="1867216"/>
                </a:lnTo>
                <a:lnTo>
                  <a:pt x="841303" y="1871936"/>
                </a:lnTo>
                <a:lnTo>
                  <a:pt x="815095" y="1871936"/>
                </a:lnTo>
                <a:lnTo>
                  <a:pt x="815095" y="1867216"/>
                </a:lnTo>
                <a:lnTo>
                  <a:pt x="825839" y="1867216"/>
                </a:lnTo>
                <a:lnTo>
                  <a:pt x="825839" y="1843938"/>
                </a:lnTo>
                <a:lnTo>
                  <a:pt x="816169" y="1843938"/>
                </a:lnTo>
                <a:close/>
                <a:moveTo>
                  <a:pt x="221094" y="1839250"/>
                </a:moveTo>
                <a:lnTo>
                  <a:pt x="227540" y="1839250"/>
                </a:lnTo>
                <a:lnTo>
                  <a:pt x="235549" y="1860867"/>
                </a:lnTo>
                <a:lnTo>
                  <a:pt x="237275" y="1866141"/>
                </a:lnTo>
                <a:lnTo>
                  <a:pt x="239065" y="1860737"/>
                </a:lnTo>
                <a:lnTo>
                  <a:pt x="247009" y="1839250"/>
                </a:lnTo>
                <a:lnTo>
                  <a:pt x="253227" y="1839250"/>
                </a:lnTo>
                <a:lnTo>
                  <a:pt x="240400" y="1871936"/>
                </a:lnTo>
                <a:lnTo>
                  <a:pt x="233889" y="1871936"/>
                </a:lnTo>
                <a:close/>
                <a:moveTo>
                  <a:pt x="866250" y="1838664"/>
                </a:moveTo>
                <a:cubicBezTo>
                  <a:pt x="868529" y="1838664"/>
                  <a:pt x="870547" y="1839022"/>
                  <a:pt x="872305" y="1839738"/>
                </a:cubicBezTo>
                <a:cubicBezTo>
                  <a:pt x="874063" y="1840454"/>
                  <a:pt x="875545" y="1841469"/>
                  <a:pt x="876749" y="1842782"/>
                </a:cubicBezTo>
                <a:cubicBezTo>
                  <a:pt x="877954" y="1844095"/>
                  <a:pt x="878865" y="1845690"/>
                  <a:pt x="879484" y="1847568"/>
                </a:cubicBezTo>
                <a:cubicBezTo>
                  <a:pt x="880102" y="1849445"/>
                  <a:pt x="880412" y="1851545"/>
                  <a:pt x="880412" y="1853868"/>
                </a:cubicBezTo>
                <a:cubicBezTo>
                  <a:pt x="880412" y="1854671"/>
                  <a:pt x="880401" y="1855343"/>
                  <a:pt x="880379" y="1855886"/>
                </a:cubicBezTo>
                <a:cubicBezTo>
                  <a:pt x="880357" y="1856429"/>
                  <a:pt x="880325" y="1856939"/>
                  <a:pt x="880281" y="1857416"/>
                </a:cubicBezTo>
                <a:lnTo>
                  <a:pt x="857329" y="1857416"/>
                </a:lnTo>
                <a:cubicBezTo>
                  <a:pt x="857329" y="1860759"/>
                  <a:pt x="858263" y="1863325"/>
                  <a:pt x="860129" y="1865116"/>
                </a:cubicBezTo>
                <a:cubicBezTo>
                  <a:pt x="861996" y="1866906"/>
                  <a:pt x="864687" y="1867802"/>
                  <a:pt x="868203" y="1867802"/>
                </a:cubicBezTo>
                <a:cubicBezTo>
                  <a:pt x="869158" y="1867802"/>
                  <a:pt x="870113" y="1867764"/>
                  <a:pt x="871068" y="1867688"/>
                </a:cubicBezTo>
                <a:cubicBezTo>
                  <a:pt x="872023" y="1867612"/>
                  <a:pt x="872945" y="1867509"/>
                  <a:pt x="873835" y="1867378"/>
                </a:cubicBezTo>
                <a:cubicBezTo>
                  <a:pt x="874725" y="1867248"/>
                  <a:pt x="875577" y="1867102"/>
                  <a:pt x="876391" y="1866939"/>
                </a:cubicBezTo>
                <a:cubicBezTo>
                  <a:pt x="877205" y="1866776"/>
                  <a:pt x="877959" y="1866597"/>
                  <a:pt x="878654" y="1866402"/>
                </a:cubicBezTo>
                <a:lnTo>
                  <a:pt x="878654" y="1871057"/>
                </a:lnTo>
                <a:cubicBezTo>
                  <a:pt x="877113" y="1871491"/>
                  <a:pt x="875371" y="1871844"/>
                  <a:pt x="873428" y="1872115"/>
                </a:cubicBezTo>
                <a:cubicBezTo>
                  <a:pt x="871486" y="1872386"/>
                  <a:pt x="869473" y="1872522"/>
                  <a:pt x="867389" y="1872522"/>
                </a:cubicBezTo>
                <a:cubicBezTo>
                  <a:pt x="864589" y="1872522"/>
                  <a:pt x="862180" y="1872142"/>
                  <a:pt x="860162" y="1871383"/>
                </a:cubicBezTo>
                <a:cubicBezTo>
                  <a:pt x="858143" y="1870623"/>
                  <a:pt x="856488" y="1869522"/>
                  <a:pt x="855197" y="1868078"/>
                </a:cubicBezTo>
                <a:cubicBezTo>
                  <a:pt x="853906" y="1866635"/>
                  <a:pt x="852951" y="1864866"/>
                  <a:pt x="852332" y="1862772"/>
                </a:cubicBezTo>
                <a:cubicBezTo>
                  <a:pt x="851714" y="1860677"/>
                  <a:pt x="851405" y="1858306"/>
                  <a:pt x="851405" y="1855658"/>
                </a:cubicBezTo>
                <a:cubicBezTo>
                  <a:pt x="851405" y="1853357"/>
                  <a:pt x="851735" y="1851182"/>
                  <a:pt x="852397" y="1849131"/>
                </a:cubicBezTo>
                <a:cubicBezTo>
                  <a:pt x="853060" y="1847080"/>
                  <a:pt x="854025" y="1845278"/>
                  <a:pt x="855295" y="1843726"/>
                </a:cubicBezTo>
                <a:cubicBezTo>
                  <a:pt x="856564" y="1842174"/>
                  <a:pt x="858122" y="1840943"/>
                  <a:pt x="859966" y="1840031"/>
                </a:cubicBezTo>
                <a:cubicBezTo>
                  <a:pt x="861811" y="1839120"/>
                  <a:pt x="863906" y="1838664"/>
                  <a:pt x="866250" y="1838664"/>
                </a:cubicBezTo>
                <a:close/>
                <a:moveTo>
                  <a:pt x="766098" y="1838664"/>
                </a:moveTo>
                <a:cubicBezTo>
                  <a:pt x="769484" y="1838664"/>
                  <a:pt x="772050" y="1839760"/>
                  <a:pt x="773798" y="1841952"/>
                </a:cubicBezTo>
                <a:cubicBezTo>
                  <a:pt x="775545" y="1844144"/>
                  <a:pt x="776353" y="1847400"/>
                  <a:pt x="776223" y="1851719"/>
                </a:cubicBezTo>
                <a:lnTo>
                  <a:pt x="770493" y="1851719"/>
                </a:lnTo>
                <a:cubicBezTo>
                  <a:pt x="770558" y="1848854"/>
                  <a:pt x="770141" y="1846776"/>
                  <a:pt x="769240" y="1845484"/>
                </a:cubicBezTo>
                <a:cubicBezTo>
                  <a:pt x="768339" y="1844193"/>
                  <a:pt x="767021" y="1843547"/>
                  <a:pt x="765284" y="1843547"/>
                </a:cubicBezTo>
                <a:cubicBezTo>
                  <a:pt x="764525" y="1843547"/>
                  <a:pt x="763760" y="1843683"/>
                  <a:pt x="762989" y="1843954"/>
                </a:cubicBezTo>
                <a:cubicBezTo>
                  <a:pt x="762218" y="1844225"/>
                  <a:pt x="761426" y="1844660"/>
                  <a:pt x="760612" y="1845256"/>
                </a:cubicBezTo>
                <a:cubicBezTo>
                  <a:pt x="759798" y="1845853"/>
                  <a:pt x="758936" y="1846618"/>
                  <a:pt x="758024" y="1847552"/>
                </a:cubicBezTo>
                <a:cubicBezTo>
                  <a:pt x="757113" y="1848485"/>
                  <a:pt x="756136" y="1849613"/>
                  <a:pt x="755094" y="1850937"/>
                </a:cubicBezTo>
                <a:lnTo>
                  <a:pt x="755094" y="1871936"/>
                </a:lnTo>
                <a:lnTo>
                  <a:pt x="749364" y="1871936"/>
                </a:lnTo>
                <a:lnTo>
                  <a:pt x="749364" y="1839250"/>
                </a:lnTo>
                <a:lnTo>
                  <a:pt x="754541" y="1839250"/>
                </a:lnTo>
                <a:lnTo>
                  <a:pt x="754704" y="1845273"/>
                </a:lnTo>
                <a:cubicBezTo>
                  <a:pt x="756635" y="1842950"/>
                  <a:pt x="758540" y="1841268"/>
                  <a:pt x="760417" y="1840227"/>
                </a:cubicBezTo>
                <a:cubicBezTo>
                  <a:pt x="762294" y="1839185"/>
                  <a:pt x="764188" y="1838664"/>
                  <a:pt x="766098" y="1838664"/>
                </a:cubicBezTo>
                <a:close/>
                <a:moveTo>
                  <a:pt x="723245" y="1838664"/>
                </a:moveTo>
                <a:cubicBezTo>
                  <a:pt x="725220" y="1838664"/>
                  <a:pt x="727000" y="1838881"/>
                  <a:pt x="728584" y="1839315"/>
                </a:cubicBezTo>
                <a:cubicBezTo>
                  <a:pt x="730169" y="1839749"/>
                  <a:pt x="731509" y="1840411"/>
                  <a:pt x="732605" y="1841301"/>
                </a:cubicBezTo>
                <a:cubicBezTo>
                  <a:pt x="733701" y="1842191"/>
                  <a:pt x="734542" y="1843308"/>
                  <a:pt x="735128" y="1844654"/>
                </a:cubicBezTo>
                <a:cubicBezTo>
                  <a:pt x="735714" y="1846000"/>
                  <a:pt x="736007" y="1847584"/>
                  <a:pt x="736007" y="1849407"/>
                </a:cubicBezTo>
                <a:lnTo>
                  <a:pt x="736007" y="1871936"/>
                </a:lnTo>
                <a:lnTo>
                  <a:pt x="730928" y="1871936"/>
                </a:lnTo>
                <a:lnTo>
                  <a:pt x="730798" y="1867541"/>
                </a:lnTo>
                <a:cubicBezTo>
                  <a:pt x="729018" y="1869299"/>
                  <a:pt x="727211" y="1870569"/>
                  <a:pt x="725377" y="1871350"/>
                </a:cubicBezTo>
                <a:cubicBezTo>
                  <a:pt x="723543" y="1872132"/>
                  <a:pt x="721617" y="1872522"/>
                  <a:pt x="719599" y="1872522"/>
                </a:cubicBezTo>
                <a:cubicBezTo>
                  <a:pt x="717732" y="1872522"/>
                  <a:pt x="716137" y="1872283"/>
                  <a:pt x="714813" y="1871806"/>
                </a:cubicBezTo>
                <a:cubicBezTo>
                  <a:pt x="713489" y="1871328"/>
                  <a:pt x="712398" y="1870672"/>
                  <a:pt x="711541" y="1869836"/>
                </a:cubicBezTo>
                <a:cubicBezTo>
                  <a:pt x="710684" y="1869001"/>
                  <a:pt x="710054" y="1868019"/>
                  <a:pt x="709653" y="1866890"/>
                </a:cubicBezTo>
                <a:cubicBezTo>
                  <a:pt x="709251" y="1865761"/>
                  <a:pt x="709050" y="1864535"/>
                  <a:pt x="709050" y="1863211"/>
                </a:cubicBezTo>
                <a:cubicBezTo>
                  <a:pt x="709050" y="1859934"/>
                  <a:pt x="710271" y="1857367"/>
                  <a:pt x="712713" y="1855512"/>
                </a:cubicBezTo>
                <a:cubicBezTo>
                  <a:pt x="715155" y="1853656"/>
                  <a:pt x="718763" y="1852728"/>
                  <a:pt x="723538" y="1852728"/>
                </a:cubicBezTo>
                <a:lnTo>
                  <a:pt x="730310" y="1852728"/>
                </a:lnTo>
                <a:lnTo>
                  <a:pt x="730310" y="1849863"/>
                </a:lnTo>
                <a:cubicBezTo>
                  <a:pt x="730310" y="1847931"/>
                  <a:pt x="729691" y="1846385"/>
                  <a:pt x="728454" y="1845224"/>
                </a:cubicBezTo>
                <a:cubicBezTo>
                  <a:pt x="727217" y="1844063"/>
                  <a:pt x="725328" y="1843482"/>
                  <a:pt x="722789" y="1843482"/>
                </a:cubicBezTo>
                <a:cubicBezTo>
                  <a:pt x="720944" y="1843482"/>
                  <a:pt x="719126" y="1843688"/>
                  <a:pt x="717336" y="1844101"/>
                </a:cubicBezTo>
                <a:cubicBezTo>
                  <a:pt x="715545" y="1844513"/>
                  <a:pt x="713695" y="1845099"/>
                  <a:pt x="711785" y="1845859"/>
                </a:cubicBezTo>
                <a:lnTo>
                  <a:pt x="711785" y="1840747"/>
                </a:lnTo>
                <a:cubicBezTo>
                  <a:pt x="712501" y="1840487"/>
                  <a:pt x="713299" y="1840232"/>
                  <a:pt x="714178" y="1839982"/>
                </a:cubicBezTo>
                <a:cubicBezTo>
                  <a:pt x="715057" y="1839733"/>
                  <a:pt x="715985" y="1839510"/>
                  <a:pt x="716962" y="1839315"/>
                </a:cubicBezTo>
                <a:cubicBezTo>
                  <a:pt x="717938" y="1839120"/>
                  <a:pt x="718958" y="1838962"/>
                  <a:pt x="720022" y="1838843"/>
                </a:cubicBezTo>
                <a:cubicBezTo>
                  <a:pt x="721085" y="1838723"/>
                  <a:pt x="722160" y="1838664"/>
                  <a:pt x="723245" y="1838664"/>
                </a:cubicBezTo>
                <a:close/>
                <a:moveTo>
                  <a:pt x="580175" y="1838664"/>
                </a:moveTo>
                <a:cubicBezTo>
                  <a:pt x="580848" y="1838664"/>
                  <a:pt x="581488" y="1838799"/>
                  <a:pt x="582095" y="1839071"/>
                </a:cubicBezTo>
                <a:cubicBezTo>
                  <a:pt x="582703" y="1839342"/>
                  <a:pt x="583235" y="1839706"/>
                  <a:pt x="583691" y="1840161"/>
                </a:cubicBezTo>
                <a:cubicBezTo>
                  <a:pt x="584147" y="1840617"/>
                  <a:pt x="584510" y="1841149"/>
                  <a:pt x="584781" y="1841757"/>
                </a:cubicBezTo>
                <a:cubicBezTo>
                  <a:pt x="585053" y="1842364"/>
                  <a:pt x="585188" y="1843005"/>
                  <a:pt x="585188" y="1843677"/>
                </a:cubicBezTo>
                <a:cubicBezTo>
                  <a:pt x="585188" y="1844372"/>
                  <a:pt x="585053" y="1845018"/>
                  <a:pt x="584781" y="1845615"/>
                </a:cubicBezTo>
                <a:cubicBezTo>
                  <a:pt x="584510" y="1846211"/>
                  <a:pt x="584147" y="1846738"/>
                  <a:pt x="583691" y="1847194"/>
                </a:cubicBezTo>
                <a:cubicBezTo>
                  <a:pt x="583235" y="1847649"/>
                  <a:pt x="582703" y="1848007"/>
                  <a:pt x="582095" y="1848268"/>
                </a:cubicBezTo>
                <a:cubicBezTo>
                  <a:pt x="581488" y="1848528"/>
                  <a:pt x="580848" y="1848659"/>
                  <a:pt x="580175" y="1848659"/>
                </a:cubicBezTo>
                <a:cubicBezTo>
                  <a:pt x="579480" y="1848659"/>
                  <a:pt x="578834" y="1848528"/>
                  <a:pt x="578237" y="1848268"/>
                </a:cubicBezTo>
                <a:cubicBezTo>
                  <a:pt x="577641" y="1848007"/>
                  <a:pt x="577114" y="1847649"/>
                  <a:pt x="576659" y="1847194"/>
                </a:cubicBezTo>
                <a:cubicBezTo>
                  <a:pt x="576203" y="1846738"/>
                  <a:pt x="575845" y="1846211"/>
                  <a:pt x="575584" y="1845615"/>
                </a:cubicBezTo>
                <a:cubicBezTo>
                  <a:pt x="575324" y="1845018"/>
                  <a:pt x="575193" y="1844372"/>
                  <a:pt x="575193" y="1843677"/>
                </a:cubicBezTo>
                <a:cubicBezTo>
                  <a:pt x="575193" y="1843005"/>
                  <a:pt x="575324" y="1842364"/>
                  <a:pt x="575584" y="1841757"/>
                </a:cubicBezTo>
                <a:cubicBezTo>
                  <a:pt x="575845" y="1841149"/>
                  <a:pt x="576203" y="1840617"/>
                  <a:pt x="576659" y="1840161"/>
                </a:cubicBezTo>
                <a:cubicBezTo>
                  <a:pt x="577114" y="1839706"/>
                  <a:pt x="577641" y="1839342"/>
                  <a:pt x="578237" y="1839071"/>
                </a:cubicBezTo>
                <a:cubicBezTo>
                  <a:pt x="578834" y="1838799"/>
                  <a:pt x="579480" y="1838664"/>
                  <a:pt x="580175" y="1838664"/>
                </a:cubicBezTo>
                <a:close/>
                <a:moveTo>
                  <a:pt x="551925" y="1838664"/>
                </a:moveTo>
                <a:cubicBezTo>
                  <a:pt x="554204" y="1838664"/>
                  <a:pt x="556223" y="1839022"/>
                  <a:pt x="557981" y="1839738"/>
                </a:cubicBezTo>
                <a:cubicBezTo>
                  <a:pt x="559739" y="1840454"/>
                  <a:pt x="561220" y="1841469"/>
                  <a:pt x="562424" y="1842782"/>
                </a:cubicBezTo>
                <a:cubicBezTo>
                  <a:pt x="563629" y="1844095"/>
                  <a:pt x="564541" y="1845690"/>
                  <a:pt x="565159" y="1847568"/>
                </a:cubicBezTo>
                <a:cubicBezTo>
                  <a:pt x="565778" y="1849445"/>
                  <a:pt x="566087" y="1851545"/>
                  <a:pt x="566087" y="1853868"/>
                </a:cubicBezTo>
                <a:cubicBezTo>
                  <a:pt x="566087" y="1854671"/>
                  <a:pt x="566076" y="1855343"/>
                  <a:pt x="566055" y="1855886"/>
                </a:cubicBezTo>
                <a:cubicBezTo>
                  <a:pt x="566033" y="1856429"/>
                  <a:pt x="566000" y="1856939"/>
                  <a:pt x="565957" y="1857416"/>
                </a:cubicBezTo>
                <a:lnTo>
                  <a:pt x="543005" y="1857416"/>
                </a:lnTo>
                <a:cubicBezTo>
                  <a:pt x="543005" y="1860759"/>
                  <a:pt x="543938" y="1863325"/>
                  <a:pt x="545805" y="1865116"/>
                </a:cubicBezTo>
                <a:cubicBezTo>
                  <a:pt x="547671" y="1866906"/>
                  <a:pt x="550362" y="1867802"/>
                  <a:pt x="553879" y="1867802"/>
                </a:cubicBezTo>
                <a:cubicBezTo>
                  <a:pt x="554834" y="1867802"/>
                  <a:pt x="555788" y="1867764"/>
                  <a:pt x="556743" y="1867688"/>
                </a:cubicBezTo>
                <a:cubicBezTo>
                  <a:pt x="557699" y="1867612"/>
                  <a:pt x="558621" y="1867509"/>
                  <a:pt x="559511" y="1867378"/>
                </a:cubicBezTo>
                <a:cubicBezTo>
                  <a:pt x="560401" y="1867248"/>
                  <a:pt x="561253" y="1867102"/>
                  <a:pt x="562066" y="1866939"/>
                </a:cubicBezTo>
                <a:cubicBezTo>
                  <a:pt x="562880" y="1866776"/>
                  <a:pt x="563635" y="1866597"/>
                  <a:pt x="564329" y="1866402"/>
                </a:cubicBezTo>
                <a:lnTo>
                  <a:pt x="564329" y="1871057"/>
                </a:lnTo>
                <a:cubicBezTo>
                  <a:pt x="562788" y="1871491"/>
                  <a:pt x="561046" y="1871844"/>
                  <a:pt x="559104" y="1872115"/>
                </a:cubicBezTo>
                <a:cubicBezTo>
                  <a:pt x="557161" y="1872386"/>
                  <a:pt x="555148" y="1872522"/>
                  <a:pt x="553065" y="1872522"/>
                </a:cubicBezTo>
                <a:cubicBezTo>
                  <a:pt x="550265" y="1872522"/>
                  <a:pt x="547856" y="1872142"/>
                  <a:pt x="545837" y="1871383"/>
                </a:cubicBezTo>
                <a:cubicBezTo>
                  <a:pt x="543819" y="1870623"/>
                  <a:pt x="542164" y="1869522"/>
                  <a:pt x="540872" y="1868078"/>
                </a:cubicBezTo>
                <a:cubicBezTo>
                  <a:pt x="539581" y="1866635"/>
                  <a:pt x="538626" y="1864866"/>
                  <a:pt x="538007" y="1862772"/>
                </a:cubicBezTo>
                <a:cubicBezTo>
                  <a:pt x="537389" y="1860677"/>
                  <a:pt x="537080" y="1858306"/>
                  <a:pt x="537080" y="1855658"/>
                </a:cubicBezTo>
                <a:cubicBezTo>
                  <a:pt x="537080" y="1853357"/>
                  <a:pt x="537410" y="1851182"/>
                  <a:pt x="538072" y="1849131"/>
                </a:cubicBezTo>
                <a:cubicBezTo>
                  <a:pt x="538735" y="1847080"/>
                  <a:pt x="539700" y="1845278"/>
                  <a:pt x="540970" y="1843726"/>
                </a:cubicBezTo>
                <a:cubicBezTo>
                  <a:pt x="542240" y="1842174"/>
                  <a:pt x="543797" y="1840943"/>
                  <a:pt x="545642" y="1840031"/>
                </a:cubicBezTo>
                <a:cubicBezTo>
                  <a:pt x="547487" y="1839120"/>
                  <a:pt x="549581" y="1838664"/>
                  <a:pt x="551925" y="1838664"/>
                </a:cubicBezTo>
                <a:close/>
                <a:moveTo>
                  <a:pt x="509918" y="1838664"/>
                </a:moveTo>
                <a:cubicBezTo>
                  <a:pt x="511676" y="1838664"/>
                  <a:pt x="513011" y="1839239"/>
                  <a:pt x="513923" y="1840389"/>
                </a:cubicBezTo>
                <a:cubicBezTo>
                  <a:pt x="514834" y="1841540"/>
                  <a:pt x="515290" y="1843319"/>
                  <a:pt x="515290" y="1845729"/>
                </a:cubicBezTo>
                <a:cubicBezTo>
                  <a:pt x="515811" y="1844600"/>
                  <a:pt x="516321" y="1843596"/>
                  <a:pt x="516820" y="1842717"/>
                </a:cubicBezTo>
                <a:cubicBezTo>
                  <a:pt x="517320" y="1841838"/>
                  <a:pt x="517857" y="1841100"/>
                  <a:pt x="518432" y="1840503"/>
                </a:cubicBezTo>
                <a:cubicBezTo>
                  <a:pt x="519007" y="1839906"/>
                  <a:pt x="519642" y="1839451"/>
                  <a:pt x="520336" y="1839136"/>
                </a:cubicBezTo>
                <a:cubicBezTo>
                  <a:pt x="521031" y="1838821"/>
                  <a:pt x="521834" y="1838664"/>
                  <a:pt x="522746" y="1838664"/>
                </a:cubicBezTo>
                <a:cubicBezTo>
                  <a:pt x="526848" y="1838664"/>
                  <a:pt x="528899" y="1841822"/>
                  <a:pt x="528899" y="1848138"/>
                </a:cubicBezTo>
                <a:lnTo>
                  <a:pt x="528899" y="1871936"/>
                </a:lnTo>
                <a:lnTo>
                  <a:pt x="523690" y="1871936"/>
                </a:lnTo>
                <a:lnTo>
                  <a:pt x="523690" y="1848463"/>
                </a:lnTo>
                <a:cubicBezTo>
                  <a:pt x="523690" y="1847443"/>
                  <a:pt x="523652" y="1846608"/>
                  <a:pt x="523576" y="1845956"/>
                </a:cubicBezTo>
                <a:cubicBezTo>
                  <a:pt x="523500" y="1845305"/>
                  <a:pt x="523380" y="1844790"/>
                  <a:pt x="523218" y="1844410"/>
                </a:cubicBezTo>
                <a:cubicBezTo>
                  <a:pt x="523055" y="1844030"/>
                  <a:pt x="522849" y="1843764"/>
                  <a:pt x="522599" y="1843612"/>
                </a:cubicBezTo>
                <a:cubicBezTo>
                  <a:pt x="522350" y="1843460"/>
                  <a:pt x="522040" y="1843384"/>
                  <a:pt x="521671" y="1843384"/>
                </a:cubicBezTo>
                <a:cubicBezTo>
                  <a:pt x="521237" y="1843384"/>
                  <a:pt x="520836" y="1843515"/>
                  <a:pt x="520467" y="1843775"/>
                </a:cubicBezTo>
                <a:cubicBezTo>
                  <a:pt x="520098" y="1844036"/>
                  <a:pt x="519702" y="1844459"/>
                  <a:pt x="519278" y="1845045"/>
                </a:cubicBezTo>
                <a:cubicBezTo>
                  <a:pt x="518855" y="1845631"/>
                  <a:pt x="518389" y="1846407"/>
                  <a:pt x="517878" y="1847373"/>
                </a:cubicBezTo>
                <a:cubicBezTo>
                  <a:pt x="517368" y="1848338"/>
                  <a:pt x="516766" y="1849527"/>
                  <a:pt x="516072" y="1850937"/>
                </a:cubicBezTo>
                <a:lnTo>
                  <a:pt x="516072" y="1871936"/>
                </a:lnTo>
                <a:lnTo>
                  <a:pt x="510895" y="1871936"/>
                </a:lnTo>
                <a:lnTo>
                  <a:pt x="510895" y="1849082"/>
                </a:lnTo>
                <a:cubicBezTo>
                  <a:pt x="510895" y="1847888"/>
                  <a:pt x="510857" y="1846922"/>
                  <a:pt x="510781" y="1846184"/>
                </a:cubicBezTo>
                <a:cubicBezTo>
                  <a:pt x="510705" y="1845446"/>
                  <a:pt x="510586" y="1844871"/>
                  <a:pt x="510423" y="1844459"/>
                </a:cubicBezTo>
                <a:cubicBezTo>
                  <a:pt x="510260" y="1844046"/>
                  <a:pt x="510049" y="1843764"/>
                  <a:pt x="509788" y="1843612"/>
                </a:cubicBezTo>
                <a:cubicBezTo>
                  <a:pt x="509528" y="1843460"/>
                  <a:pt x="509213" y="1843384"/>
                  <a:pt x="508844" y="1843384"/>
                </a:cubicBezTo>
                <a:cubicBezTo>
                  <a:pt x="508453" y="1843384"/>
                  <a:pt x="508084" y="1843493"/>
                  <a:pt x="507737" y="1843710"/>
                </a:cubicBezTo>
                <a:cubicBezTo>
                  <a:pt x="507390" y="1843927"/>
                  <a:pt x="507005" y="1844318"/>
                  <a:pt x="506581" y="1844882"/>
                </a:cubicBezTo>
                <a:cubicBezTo>
                  <a:pt x="506158" y="1845446"/>
                  <a:pt x="505686" y="1846217"/>
                  <a:pt x="505165" y="1847194"/>
                </a:cubicBezTo>
                <a:cubicBezTo>
                  <a:pt x="504644" y="1848170"/>
                  <a:pt x="504026" y="1849418"/>
                  <a:pt x="503310" y="1850937"/>
                </a:cubicBezTo>
                <a:lnTo>
                  <a:pt x="503310" y="1871936"/>
                </a:lnTo>
                <a:lnTo>
                  <a:pt x="498101" y="1871936"/>
                </a:lnTo>
                <a:lnTo>
                  <a:pt x="498101" y="1839250"/>
                </a:lnTo>
                <a:lnTo>
                  <a:pt x="502431" y="1839250"/>
                </a:lnTo>
                <a:lnTo>
                  <a:pt x="502691" y="1845468"/>
                </a:lnTo>
                <a:cubicBezTo>
                  <a:pt x="503255" y="1844231"/>
                  <a:pt x="503803" y="1843178"/>
                  <a:pt x="504335" y="1842310"/>
                </a:cubicBezTo>
                <a:cubicBezTo>
                  <a:pt x="504867" y="1841442"/>
                  <a:pt x="505415" y="1840742"/>
                  <a:pt x="505979" y="1840210"/>
                </a:cubicBezTo>
                <a:cubicBezTo>
                  <a:pt x="506543" y="1839678"/>
                  <a:pt x="507146" y="1839288"/>
                  <a:pt x="507786" y="1839038"/>
                </a:cubicBezTo>
                <a:cubicBezTo>
                  <a:pt x="508426" y="1838789"/>
                  <a:pt x="509137" y="1838664"/>
                  <a:pt x="509918" y="1838664"/>
                </a:cubicBezTo>
                <a:close/>
                <a:moveTo>
                  <a:pt x="475595" y="1838664"/>
                </a:moveTo>
                <a:cubicBezTo>
                  <a:pt x="477570" y="1838664"/>
                  <a:pt x="479350" y="1838881"/>
                  <a:pt x="480934" y="1839315"/>
                </a:cubicBezTo>
                <a:cubicBezTo>
                  <a:pt x="482519" y="1839749"/>
                  <a:pt x="483859" y="1840411"/>
                  <a:pt x="484955" y="1841301"/>
                </a:cubicBezTo>
                <a:cubicBezTo>
                  <a:pt x="486051" y="1842191"/>
                  <a:pt x="486892" y="1843308"/>
                  <a:pt x="487478" y="1844654"/>
                </a:cubicBezTo>
                <a:cubicBezTo>
                  <a:pt x="488064" y="1846000"/>
                  <a:pt x="488357" y="1847584"/>
                  <a:pt x="488357" y="1849407"/>
                </a:cubicBezTo>
                <a:lnTo>
                  <a:pt x="488357" y="1871936"/>
                </a:lnTo>
                <a:lnTo>
                  <a:pt x="483278" y="1871936"/>
                </a:lnTo>
                <a:lnTo>
                  <a:pt x="483148" y="1867541"/>
                </a:lnTo>
                <a:cubicBezTo>
                  <a:pt x="481368" y="1869299"/>
                  <a:pt x="479561" y="1870569"/>
                  <a:pt x="477727" y="1871350"/>
                </a:cubicBezTo>
                <a:cubicBezTo>
                  <a:pt x="475893" y="1872132"/>
                  <a:pt x="473967" y="1872522"/>
                  <a:pt x="471949" y="1872522"/>
                </a:cubicBezTo>
                <a:cubicBezTo>
                  <a:pt x="470082" y="1872522"/>
                  <a:pt x="468487" y="1872283"/>
                  <a:pt x="467163" y="1871806"/>
                </a:cubicBezTo>
                <a:cubicBezTo>
                  <a:pt x="465839" y="1871328"/>
                  <a:pt x="464748" y="1870672"/>
                  <a:pt x="463891" y="1869836"/>
                </a:cubicBezTo>
                <a:cubicBezTo>
                  <a:pt x="463034" y="1869001"/>
                  <a:pt x="462404" y="1868019"/>
                  <a:pt x="462003" y="1866890"/>
                </a:cubicBezTo>
                <a:cubicBezTo>
                  <a:pt x="461601" y="1865761"/>
                  <a:pt x="461400" y="1864535"/>
                  <a:pt x="461400" y="1863211"/>
                </a:cubicBezTo>
                <a:cubicBezTo>
                  <a:pt x="461400" y="1859934"/>
                  <a:pt x="462621" y="1857367"/>
                  <a:pt x="465063" y="1855512"/>
                </a:cubicBezTo>
                <a:cubicBezTo>
                  <a:pt x="467505" y="1853656"/>
                  <a:pt x="471113" y="1852728"/>
                  <a:pt x="475888" y="1852728"/>
                </a:cubicBezTo>
                <a:lnTo>
                  <a:pt x="482660" y="1852728"/>
                </a:lnTo>
                <a:lnTo>
                  <a:pt x="482660" y="1849863"/>
                </a:lnTo>
                <a:cubicBezTo>
                  <a:pt x="482660" y="1847931"/>
                  <a:pt x="482041" y="1846385"/>
                  <a:pt x="480804" y="1845224"/>
                </a:cubicBezTo>
                <a:cubicBezTo>
                  <a:pt x="479567" y="1844063"/>
                  <a:pt x="477679" y="1843482"/>
                  <a:pt x="475139" y="1843482"/>
                </a:cubicBezTo>
                <a:cubicBezTo>
                  <a:pt x="473294" y="1843482"/>
                  <a:pt x="471477" y="1843688"/>
                  <a:pt x="469686" y="1844101"/>
                </a:cubicBezTo>
                <a:cubicBezTo>
                  <a:pt x="467895" y="1844513"/>
                  <a:pt x="466045" y="1845099"/>
                  <a:pt x="464135" y="1845859"/>
                </a:cubicBezTo>
                <a:lnTo>
                  <a:pt x="464135" y="1840747"/>
                </a:lnTo>
                <a:cubicBezTo>
                  <a:pt x="464851" y="1840487"/>
                  <a:pt x="465649" y="1840232"/>
                  <a:pt x="466528" y="1839982"/>
                </a:cubicBezTo>
                <a:cubicBezTo>
                  <a:pt x="467407" y="1839733"/>
                  <a:pt x="468335" y="1839510"/>
                  <a:pt x="469312" y="1839315"/>
                </a:cubicBezTo>
                <a:cubicBezTo>
                  <a:pt x="470288" y="1839120"/>
                  <a:pt x="471308" y="1838962"/>
                  <a:pt x="472372" y="1838843"/>
                </a:cubicBezTo>
                <a:cubicBezTo>
                  <a:pt x="473435" y="1838723"/>
                  <a:pt x="474510" y="1838664"/>
                  <a:pt x="475595" y="1838664"/>
                </a:cubicBezTo>
                <a:close/>
                <a:moveTo>
                  <a:pt x="449755" y="1838664"/>
                </a:moveTo>
                <a:cubicBezTo>
                  <a:pt x="453119" y="1838664"/>
                  <a:pt x="455664" y="1839657"/>
                  <a:pt x="457389" y="1841643"/>
                </a:cubicBezTo>
                <a:cubicBezTo>
                  <a:pt x="459115" y="1843629"/>
                  <a:pt x="459977" y="1846618"/>
                  <a:pt x="459977" y="1850612"/>
                </a:cubicBezTo>
                <a:lnTo>
                  <a:pt x="459977" y="1871936"/>
                </a:lnTo>
                <a:lnTo>
                  <a:pt x="454313" y="1871936"/>
                </a:lnTo>
                <a:lnTo>
                  <a:pt x="454313" y="1851068"/>
                </a:lnTo>
                <a:cubicBezTo>
                  <a:pt x="454313" y="1848507"/>
                  <a:pt x="453835" y="1846613"/>
                  <a:pt x="452880" y="1845387"/>
                </a:cubicBezTo>
                <a:cubicBezTo>
                  <a:pt x="451925" y="1844160"/>
                  <a:pt x="450503" y="1843547"/>
                  <a:pt x="448615" y="1843547"/>
                </a:cubicBezTo>
                <a:cubicBezTo>
                  <a:pt x="447921" y="1843547"/>
                  <a:pt x="447242" y="1843650"/>
                  <a:pt x="446581" y="1843857"/>
                </a:cubicBezTo>
                <a:cubicBezTo>
                  <a:pt x="445918" y="1844063"/>
                  <a:pt x="445229" y="1844421"/>
                  <a:pt x="444513" y="1844931"/>
                </a:cubicBezTo>
                <a:cubicBezTo>
                  <a:pt x="443797" y="1845441"/>
                  <a:pt x="443021" y="1846130"/>
                  <a:pt x="442185" y="1846998"/>
                </a:cubicBezTo>
                <a:cubicBezTo>
                  <a:pt x="441350" y="1847866"/>
                  <a:pt x="440411" y="1848952"/>
                  <a:pt x="439369" y="1850254"/>
                </a:cubicBezTo>
                <a:lnTo>
                  <a:pt x="439369" y="1871936"/>
                </a:lnTo>
                <a:lnTo>
                  <a:pt x="433705" y="1871936"/>
                </a:lnTo>
                <a:lnTo>
                  <a:pt x="433705" y="1839250"/>
                </a:lnTo>
                <a:lnTo>
                  <a:pt x="438751" y="1839250"/>
                </a:lnTo>
                <a:lnTo>
                  <a:pt x="438979" y="1844524"/>
                </a:lnTo>
                <a:cubicBezTo>
                  <a:pt x="439934" y="1843395"/>
                  <a:pt x="440856" y="1842457"/>
                  <a:pt x="441746" y="1841708"/>
                </a:cubicBezTo>
                <a:cubicBezTo>
                  <a:pt x="442636" y="1840959"/>
                  <a:pt x="443509" y="1840357"/>
                  <a:pt x="444367" y="1839901"/>
                </a:cubicBezTo>
                <a:cubicBezTo>
                  <a:pt x="445224" y="1839445"/>
                  <a:pt x="446097" y="1839125"/>
                  <a:pt x="446987" y="1838941"/>
                </a:cubicBezTo>
                <a:cubicBezTo>
                  <a:pt x="447877" y="1838756"/>
                  <a:pt x="448800" y="1838664"/>
                  <a:pt x="449755" y="1838664"/>
                </a:cubicBezTo>
                <a:close/>
                <a:moveTo>
                  <a:pt x="375573" y="1838664"/>
                </a:moveTo>
                <a:cubicBezTo>
                  <a:pt x="378959" y="1838664"/>
                  <a:pt x="381525" y="1839760"/>
                  <a:pt x="383273" y="1841952"/>
                </a:cubicBezTo>
                <a:cubicBezTo>
                  <a:pt x="385020" y="1844144"/>
                  <a:pt x="385828" y="1847400"/>
                  <a:pt x="385698" y="1851719"/>
                </a:cubicBezTo>
                <a:lnTo>
                  <a:pt x="379968" y="1851719"/>
                </a:lnTo>
                <a:cubicBezTo>
                  <a:pt x="380033" y="1848854"/>
                  <a:pt x="379616" y="1846776"/>
                  <a:pt x="378715" y="1845484"/>
                </a:cubicBezTo>
                <a:cubicBezTo>
                  <a:pt x="377814" y="1844193"/>
                  <a:pt x="376496" y="1843547"/>
                  <a:pt x="374759" y="1843547"/>
                </a:cubicBezTo>
                <a:cubicBezTo>
                  <a:pt x="374000" y="1843547"/>
                  <a:pt x="373234" y="1843683"/>
                  <a:pt x="372464" y="1843954"/>
                </a:cubicBezTo>
                <a:cubicBezTo>
                  <a:pt x="371694" y="1844225"/>
                  <a:pt x="370901" y="1844660"/>
                  <a:pt x="370087" y="1845256"/>
                </a:cubicBezTo>
                <a:cubicBezTo>
                  <a:pt x="369274" y="1845853"/>
                  <a:pt x="368411" y="1846618"/>
                  <a:pt x="367499" y="1847552"/>
                </a:cubicBezTo>
                <a:cubicBezTo>
                  <a:pt x="366588" y="1848485"/>
                  <a:pt x="365611" y="1849613"/>
                  <a:pt x="364569" y="1850937"/>
                </a:cubicBezTo>
                <a:lnTo>
                  <a:pt x="364569" y="1871936"/>
                </a:lnTo>
                <a:lnTo>
                  <a:pt x="358839" y="1871936"/>
                </a:lnTo>
                <a:lnTo>
                  <a:pt x="358839" y="1839250"/>
                </a:lnTo>
                <a:lnTo>
                  <a:pt x="364016" y="1839250"/>
                </a:lnTo>
                <a:lnTo>
                  <a:pt x="364179" y="1845273"/>
                </a:lnTo>
                <a:cubicBezTo>
                  <a:pt x="366110" y="1842950"/>
                  <a:pt x="368015" y="1841268"/>
                  <a:pt x="369892" y="1840227"/>
                </a:cubicBezTo>
                <a:cubicBezTo>
                  <a:pt x="371770" y="1839185"/>
                  <a:pt x="373663" y="1838664"/>
                  <a:pt x="375573" y="1838664"/>
                </a:cubicBezTo>
                <a:close/>
                <a:moveTo>
                  <a:pt x="342375" y="1838664"/>
                </a:moveTo>
                <a:cubicBezTo>
                  <a:pt x="344654" y="1838664"/>
                  <a:pt x="346672" y="1839022"/>
                  <a:pt x="348431" y="1839738"/>
                </a:cubicBezTo>
                <a:cubicBezTo>
                  <a:pt x="350189" y="1840454"/>
                  <a:pt x="351670" y="1841469"/>
                  <a:pt x="352874" y="1842782"/>
                </a:cubicBezTo>
                <a:cubicBezTo>
                  <a:pt x="354079" y="1844095"/>
                  <a:pt x="354991" y="1845690"/>
                  <a:pt x="355609" y="1847568"/>
                </a:cubicBezTo>
                <a:cubicBezTo>
                  <a:pt x="356228" y="1849445"/>
                  <a:pt x="356537" y="1851545"/>
                  <a:pt x="356537" y="1853868"/>
                </a:cubicBezTo>
                <a:cubicBezTo>
                  <a:pt x="356537" y="1854671"/>
                  <a:pt x="356526" y="1855343"/>
                  <a:pt x="356505" y="1855886"/>
                </a:cubicBezTo>
                <a:cubicBezTo>
                  <a:pt x="356483" y="1856429"/>
                  <a:pt x="356450" y="1856939"/>
                  <a:pt x="356407" y="1857416"/>
                </a:cubicBezTo>
                <a:lnTo>
                  <a:pt x="333455" y="1857416"/>
                </a:lnTo>
                <a:cubicBezTo>
                  <a:pt x="333455" y="1860759"/>
                  <a:pt x="334388" y="1863325"/>
                  <a:pt x="336255" y="1865116"/>
                </a:cubicBezTo>
                <a:cubicBezTo>
                  <a:pt x="338121" y="1866906"/>
                  <a:pt x="340813" y="1867802"/>
                  <a:pt x="344328" y="1867802"/>
                </a:cubicBezTo>
                <a:cubicBezTo>
                  <a:pt x="345284" y="1867802"/>
                  <a:pt x="346239" y="1867764"/>
                  <a:pt x="347194" y="1867688"/>
                </a:cubicBezTo>
                <a:cubicBezTo>
                  <a:pt x="348148" y="1867612"/>
                  <a:pt x="349071" y="1867509"/>
                  <a:pt x="349961" y="1867378"/>
                </a:cubicBezTo>
                <a:cubicBezTo>
                  <a:pt x="350851" y="1867248"/>
                  <a:pt x="351703" y="1867102"/>
                  <a:pt x="352516" y="1866939"/>
                </a:cubicBezTo>
                <a:cubicBezTo>
                  <a:pt x="353330" y="1866776"/>
                  <a:pt x="354085" y="1866597"/>
                  <a:pt x="354779" y="1866402"/>
                </a:cubicBezTo>
                <a:lnTo>
                  <a:pt x="354779" y="1871057"/>
                </a:lnTo>
                <a:cubicBezTo>
                  <a:pt x="353238" y="1871491"/>
                  <a:pt x="351496" y="1871844"/>
                  <a:pt x="349554" y="1872115"/>
                </a:cubicBezTo>
                <a:cubicBezTo>
                  <a:pt x="347611" y="1872386"/>
                  <a:pt x="345598" y="1872522"/>
                  <a:pt x="343515" y="1872522"/>
                </a:cubicBezTo>
                <a:cubicBezTo>
                  <a:pt x="340715" y="1872522"/>
                  <a:pt x="338306" y="1872142"/>
                  <a:pt x="336287" y="1871383"/>
                </a:cubicBezTo>
                <a:cubicBezTo>
                  <a:pt x="334269" y="1870623"/>
                  <a:pt x="332614" y="1869522"/>
                  <a:pt x="331323" y="1868078"/>
                </a:cubicBezTo>
                <a:cubicBezTo>
                  <a:pt x="330031" y="1866635"/>
                  <a:pt x="329076" y="1864866"/>
                  <a:pt x="328457" y="1862772"/>
                </a:cubicBezTo>
                <a:cubicBezTo>
                  <a:pt x="327839" y="1860677"/>
                  <a:pt x="327530" y="1858306"/>
                  <a:pt x="327530" y="1855658"/>
                </a:cubicBezTo>
                <a:cubicBezTo>
                  <a:pt x="327530" y="1853357"/>
                  <a:pt x="327860" y="1851182"/>
                  <a:pt x="328522" y="1849131"/>
                </a:cubicBezTo>
                <a:cubicBezTo>
                  <a:pt x="329184" y="1847080"/>
                  <a:pt x="330150" y="1845278"/>
                  <a:pt x="331420" y="1843726"/>
                </a:cubicBezTo>
                <a:cubicBezTo>
                  <a:pt x="332690" y="1842174"/>
                  <a:pt x="334247" y="1840943"/>
                  <a:pt x="336092" y="1840031"/>
                </a:cubicBezTo>
                <a:cubicBezTo>
                  <a:pt x="337937" y="1839120"/>
                  <a:pt x="340031" y="1838664"/>
                  <a:pt x="342375" y="1838664"/>
                </a:cubicBezTo>
                <a:close/>
                <a:moveTo>
                  <a:pt x="266175" y="1838664"/>
                </a:moveTo>
                <a:cubicBezTo>
                  <a:pt x="268519" y="1838664"/>
                  <a:pt x="270619" y="1839027"/>
                  <a:pt x="272475" y="1839754"/>
                </a:cubicBezTo>
                <a:cubicBezTo>
                  <a:pt x="274330" y="1840481"/>
                  <a:pt x="275904" y="1841545"/>
                  <a:pt x="277195" y="1842945"/>
                </a:cubicBezTo>
                <a:cubicBezTo>
                  <a:pt x="278487" y="1844345"/>
                  <a:pt x="279474" y="1846087"/>
                  <a:pt x="280158" y="1848170"/>
                </a:cubicBezTo>
                <a:cubicBezTo>
                  <a:pt x="280842" y="1850254"/>
                  <a:pt x="281183" y="1852641"/>
                  <a:pt x="281183" y="1855333"/>
                </a:cubicBezTo>
                <a:cubicBezTo>
                  <a:pt x="281183" y="1857872"/>
                  <a:pt x="280825" y="1860200"/>
                  <a:pt x="280109" y="1862316"/>
                </a:cubicBezTo>
                <a:cubicBezTo>
                  <a:pt x="279393" y="1864432"/>
                  <a:pt x="278362" y="1866244"/>
                  <a:pt x="277016" y="1867753"/>
                </a:cubicBezTo>
                <a:cubicBezTo>
                  <a:pt x="275671" y="1869261"/>
                  <a:pt x="274032" y="1870433"/>
                  <a:pt x="272100" y="1871269"/>
                </a:cubicBezTo>
                <a:cubicBezTo>
                  <a:pt x="270169" y="1872104"/>
                  <a:pt x="267977" y="1872522"/>
                  <a:pt x="265524" y="1872522"/>
                </a:cubicBezTo>
                <a:cubicBezTo>
                  <a:pt x="263180" y="1872522"/>
                  <a:pt x="261080" y="1872159"/>
                  <a:pt x="259224" y="1871432"/>
                </a:cubicBezTo>
                <a:cubicBezTo>
                  <a:pt x="257369" y="1870704"/>
                  <a:pt x="255795" y="1869635"/>
                  <a:pt x="254504" y="1868225"/>
                </a:cubicBezTo>
                <a:cubicBezTo>
                  <a:pt x="253212" y="1866814"/>
                  <a:pt x="252225" y="1865067"/>
                  <a:pt x="251541" y="1862983"/>
                </a:cubicBezTo>
                <a:cubicBezTo>
                  <a:pt x="250857" y="1860900"/>
                  <a:pt x="250516" y="1858501"/>
                  <a:pt x="250516" y="1855788"/>
                </a:cubicBezTo>
                <a:cubicBezTo>
                  <a:pt x="250516" y="1853249"/>
                  <a:pt x="250874" y="1850932"/>
                  <a:pt x="251590" y="1848838"/>
                </a:cubicBezTo>
                <a:cubicBezTo>
                  <a:pt x="252306" y="1846743"/>
                  <a:pt x="253337" y="1844942"/>
                  <a:pt x="254683" y="1843433"/>
                </a:cubicBezTo>
                <a:cubicBezTo>
                  <a:pt x="256028" y="1841925"/>
                  <a:pt x="257667" y="1840753"/>
                  <a:pt x="259599" y="1839917"/>
                </a:cubicBezTo>
                <a:cubicBezTo>
                  <a:pt x="261530" y="1839082"/>
                  <a:pt x="263722" y="1838664"/>
                  <a:pt x="266175" y="1838664"/>
                </a:cubicBezTo>
                <a:close/>
                <a:moveTo>
                  <a:pt x="166023" y="1838664"/>
                </a:moveTo>
                <a:cubicBezTo>
                  <a:pt x="169409" y="1838664"/>
                  <a:pt x="171975" y="1839760"/>
                  <a:pt x="173723" y="1841952"/>
                </a:cubicBezTo>
                <a:cubicBezTo>
                  <a:pt x="175470" y="1844144"/>
                  <a:pt x="176278" y="1847400"/>
                  <a:pt x="176148" y="1851719"/>
                </a:cubicBezTo>
                <a:lnTo>
                  <a:pt x="170418" y="1851719"/>
                </a:lnTo>
                <a:cubicBezTo>
                  <a:pt x="170483" y="1848854"/>
                  <a:pt x="170065" y="1846776"/>
                  <a:pt x="169165" y="1845484"/>
                </a:cubicBezTo>
                <a:cubicBezTo>
                  <a:pt x="168264" y="1844193"/>
                  <a:pt x="166946" y="1843547"/>
                  <a:pt x="165209" y="1843547"/>
                </a:cubicBezTo>
                <a:cubicBezTo>
                  <a:pt x="164450" y="1843547"/>
                  <a:pt x="163685" y="1843683"/>
                  <a:pt x="162914" y="1843954"/>
                </a:cubicBezTo>
                <a:cubicBezTo>
                  <a:pt x="162144" y="1844225"/>
                  <a:pt x="161351" y="1844660"/>
                  <a:pt x="160537" y="1845256"/>
                </a:cubicBezTo>
                <a:cubicBezTo>
                  <a:pt x="159724" y="1845853"/>
                  <a:pt x="158861" y="1846618"/>
                  <a:pt x="157949" y="1847552"/>
                </a:cubicBezTo>
                <a:cubicBezTo>
                  <a:pt x="157038" y="1848485"/>
                  <a:pt x="156061" y="1849613"/>
                  <a:pt x="155019" y="1850937"/>
                </a:cubicBezTo>
                <a:lnTo>
                  <a:pt x="155019" y="1871936"/>
                </a:lnTo>
                <a:lnTo>
                  <a:pt x="149289" y="1871936"/>
                </a:lnTo>
                <a:lnTo>
                  <a:pt x="149289" y="1839250"/>
                </a:lnTo>
                <a:lnTo>
                  <a:pt x="154466" y="1839250"/>
                </a:lnTo>
                <a:lnTo>
                  <a:pt x="154628" y="1845273"/>
                </a:lnTo>
                <a:cubicBezTo>
                  <a:pt x="156560" y="1842950"/>
                  <a:pt x="158465" y="1841268"/>
                  <a:pt x="160342" y="1840227"/>
                </a:cubicBezTo>
                <a:cubicBezTo>
                  <a:pt x="162219" y="1839185"/>
                  <a:pt x="164113" y="1838664"/>
                  <a:pt x="166023" y="1838664"/>
                </a:cubicBezTo>
                <a:close/>
                <a:moveTo>
                  <a:pt x="132825" y="1838664"/>
                </a:moveTo>
                <a:cubicBezTo>
                  <a:pt x="135104" y="1838664"/>
                  <a:pt x="137122" y="1839022"/>
                  <a:pt x="138880" y="1839738"/>
                </a:cubicBezTo>
                <a:cubicBezTo>
                  <a:pt x="140639" y="1840454"/>
                  <a:pt x="142120" y="1841469"/>
                  <a:pt x="143324" y="1842782"/>
                </a:cubicBezTo>
                <a:cubicBezTo>
                  <a:pt x="144529" y="1844095"/>
                  <a:pt x="145441" y="1845690"/>
                  <a:pt x="146059" y="1847568"/>
                </a:cubicBezTo>
                <a:cubicBezTo>
                  <a:pt x="146678" y="1849445"/>
                  <a:pt x="146987" y="1851545"/>
                  <a:pt x="146987" y="1853868"/>
                </a:cubicBezTo>
                <a:cubicBezTo>
                  <a:pt x="146987" y="1854671"/>
                  <a:pt x="146976" y="1855343"/>
                  <a:pt x="146954" y="1855886"/>
                </a:cubicBezTo>
                <a:cubicBezTo>
                  <a:pt x="146933" y="1856429"/>
                  <a:pt x="146900" y="1856939"/>
                  <a:pt x="146857" y="1857416"/>
                </a:cubicBezTo>
                <a:lnTo>
                  <a:pt x="123905" y="1857416"/>
                </a:lnTo>
                <a:cubicBezTo>
                  <a:pt x="123905" y="1860759"/>
                  <a:pt x="124838" y="1863325"/>
                  <a:pt x="126705" y="1865116"/>
                </a:cubicBezTo>
                <a:cubicBezTo>
                  <a:pt x="128571" y="1866906"/>
                  <a:pt x="131262" y="1867802"/>
                  <a:pt x="134778" y="1867802"/>
                </a:cubicBezTo>
                <a:cubicBezTo>
                  <a:pt x="135733" y="1867802"/>
                  <a:pt x="136688" y="1867764"/>
                  <a:pt x="137643" y="1867688"/>
                </a:cubicBezTo>
                <a:cubicBezTo>
                  <a:pt x="138598" y="1867612"/>
                  <a:pt x="139521" y="1867509"/>
                  <a:pt x="140411" y="1867378"/>
                </a:cubicBezTo>
                <a:cubicBezTo>
                  <a:pt x="141300" y="1867248"/>
                  <a:pt x="142152" y="1867102"/>
                  <a:pt x="142966" y="1866939"/>
                </a:cubicBezTo>
                <a:cubicBezTo>
                  <a:pt x="143780" y="1866776"/>
                  <a:pt x="144534" y="1866597"/>
                  <a:pt x="145229" y="1866402"/>
                </a:cubicBezTo>
                <a:lnTo>
                  <a:pt x="145229" y="1871057"/>
                </a:lnTo>
                <a:cubicBezTo>
                  <a:pt x="143688" y="1871491"/>
                  <a:pt x="141946" y="1871844"/>
                  <a:pt x="140004" y="1872115"/>
                </a:cubicBezTo>
                <a:cubicBezTo>
                  <a:pt x="138061" y="1872386"/>
                  <a:pt x="136048" y="1872522"/>
                  <a:pt x="133965" y="1872522"/>
                </a:cubicBezTo>
                <a:cubicBezTo>
                  <a:pt x="131165" y="1872522"/>
                  <a:pt x="128756" y="1872142"/>
                  <a:pt x="126737" y="1871383"/>
                </a:cubicBezTo>
                <a:cubicBezTo>
                  <a:pt x="124719" y="1870623"/>
                  <a:pt x="123064" y="1869522"/>
                  <a:pt x="121772" y="1868078"/>
                </a:cubicBezTo>
                <a:cubicBezTo>
                  <a:pt x="120481" y="1866635"/>
                  <a:pt x="119526" y="1864866"/>
                  <a:pt x="118907" y="1862772"/>
                </a:cubicBezTo>
                <a:cubicBezTo>
                  <a:pt x="118289" y="1860677"/>
                  <a:pt x="117980" y="1858306"/>
                  <a:pt x="117980" y="1855658"/>
                </a:cubicBezTo>
                <a:cubicBezTo>
                  <a:pt x="117980" y="1853357"/>
                  <a:pt x="118310" y="1851182"/>
                  <a:pt x="118972" y="1849131"/>
                </a:cubicBezTo>
                <a:cubicBezTo>
                  <a:pt x="119634" y="1847080"/>
                  <a:pt x="120600" y="1845278"/>
                  <a:pt x="121870" y="1843726"/>
                </a:cubicBezTo>
                <a:cubicBezTo>
                  <a:pt x="123140" y="1842174"/>
                  <a:pt x="124697" y="1840943"/>
                  <a:pt x="126542" y="1840031"/>
                </a:cubicBezTo>
                <a:cubicBezTo>
                  <a:pt x="128387" y="1839120"/>
                  <a:pt x="130481" y="1838664"/>
                  <a:pt x="132825" y="1838664"/>
                </a:cubicBezTo>
                <a:close/>
                <a:moveTo>
                  <a:pt x="59230" y="1838664"/>
                </a:moveTo>
                <a:cubicBezTo>
                  <a:pt x="62594" y="1838664"/>
                  <a:pt x="65139" y="1839657"/>
                  <a:pt x="66864" y="1841643"/>
                </a:cubicBezTo>
                <a:cubicBezTo>
                  <a:pt x="68589" y="1843629"/>
                  <a:pt x="69452" y="1846618"/>
                  <a:pt x="69452" y="1850612"/>
                </a:cubicBezTo>
                <a:lnTo>
                  <a:pt x="69452" y="1871936"/>
                </a:lnTo>
                <a:lnTo>
                  <a:pt x="63787" y="1871936"/>
                </a:lnTo>
                <a:lnTo>
                  <a:pt x="63787" y="1851068"/>
                </a:lnTo>
                <a:cubicBezTo>
                  <a:pt x="63787" y="1848507"/>
                  <a:pt x="63310" y="1846613"/>
                  <a:pt x="62355" y="1845387"/>
                </a:cubicBezTo>
                <a:cubicBezTo>
                  <a:pt x="61400" y="1844160"/>
                  <a:pt x="59978" y="1843547"/>
                  <a:pt x="58090" y="1843547"/>
                </a:cubicBezTo>
                <a:cubicBezTo>
                  <a:pt x="57396" y="1843547"/>
                  <a:pt x="56717" y="1843650"/>
                  <a:pt x="56055" y="1843857"/>
                </a:cubicBezTo>
                <a:cubicBezTo>
                  <a:pt x="55393" y="1844063"/>
                  <a:pt x="54704" y="1844421"/>
                  <a:pt x="53988" y="1844931"/>
                </a:cubicBezTo>
                <a:cubicBezTo>
                  <a:pt x="53272" y="1845441"/>
                  <a:pt x="52496" y="1846130"/>
                  <a:pt x="51660" y="1846998"/>
                </a:cubicBezTo>
                <a:cubicBezTo>
                  <a:pt x="50825" y="1847866"/>
                  <a:pt x="49886" y="1848952"/>
                  <a:pt x="48844" y="1850254"/>
                </a:cubicBezTo>
                <a:lnTo>
                  <a:pt x="48844" y="1871936"/>
                </a:lnTo>
                <a:lnTo>
                  <a:pt x="43179" y="1871936"/>
                </a:lnTo>
                <a:lnTo>
                  <a:pt x="43179" y="1839250"/>
                </a:lnTo>
                <a:lnTo>
                  <a:pt x="48226" y="1839250"/>
                </a:lnTo>
                <a:lnTo>
                  <a:pt x="48453" y="1844524"/>
                </a:lnTo>
                <a:cubicBezTo>
                  <a:pt x="49408" y="1843395"/>
                  <a:pt x="50331" y="1842457"/>
                  <a:pt x="51221" y="1841708"/>
                </a:cubicBezTo>
                <a:cubicBezTo>
                  <a:pt x="52111" y="1840959"/>
                  <a:pt x="52984" y="1840357"/>
                  <a:pt x="53841" y="1839901"/>
                </a:cubicBezTo>
                <a:cubicBezTo>
                  <a:pt x="54699" y="1839445"/>
                  <a:pt x="55572" y="1839125"/>
                  <a:pt x="56462" y="1838941"/>
                </a:cubicBezTo>
                <a:cubicBezTo>
                  <a:pt x="57352" y="1838756"/>
                  <a:pt x="58275" y="1838664"/>
                  <a:pt x="59230" y="1838664"/>
                </a:cubicBezTo>
                <a:close/>
                <a:moveTo>
                  <a:pt x="6414" y="1829385"/>
                </a:moveTo>
                <a:lnTo>
                  <a:pt x="30603" y="1829385"/>
                </a:lnTo>
                <a:lnTo>
                  <a:pt x="30603" y="1834269"/>
                </a:lnTo>
                <a:lnTo>
                  <a:pt x="12209" y="1834269"/>
                </a:lnTo>
                <a:lnTo>
                  <a:pt x="12209" y="1847454"/>
                </a:lnTo>
                <a:lnTo>
                  <a:pt x="29887" y="1847454"/>
                </a:lnTo>
                <a:lnTo>
                  <a:pt x="29887" y="1852337"/>
                </a:lnTo>
                <a:lnTo>
                  <a:pt x="12209" y="1852337"/>
                </a:lnTo>
                <a:lnTo>
                  <a:pt x="12209" y="1866988"/>
                </a:lnTo>
                <a:lnTo>
                  <a:pt x="30603" y="1866988"/>
                </a:lnTo>
                <a:lnTo>
                  <a:pt x="30603" y="1871936"/>
                </a:lnTo>
                <a:lnTo>
                  <a:pt x="6414" y="1871936"/>
                </a:lnTo>
                <a:close/>
                <a:moveTo>
                  <a:pt x="660053" y="1828864"/>
                </a:moveTo>
                <a:cubicBezTo>
                  <a:pt x="662029" y="1828864"/>
                  <a:pt x="663863" y="1829033"/>
                  <a:pt x="665556" y="1829369"/>
                </a:cubicBezTo>
                <a:cubicBezTo>
                  <a:pt x="667248" y="1829705"/>
                  <a:pt x="668876" y="1830221"/>
                  <a:pt x="670439" y="1830915"/>
                </a:cubicBezTo>
                <a:lnTo>
                  <a:pt x="670439" y="1836613"/>
                </a:lnTo>
                <a:cubicBezTo>
                  <a:pt x="668898" y="1835766"/>
                  <a:pt x="667303" y="1835121"/>
                  <a:pt x="665653" y="1834676"/>
                </a:cubicBezTo>
                <a:cubicBezTo>
                  <a:pt x="664004" y="1834231"/>
                  <a:pt x="662202" y="1834008"/>
                  <a:pt x="660249" y="1834008"/>
                </a:cubicBezTo>
                <a:cubicBezTo>
                  <a:pt x="658252" y="1834008"/>
                  <a:pt x="656445" y="1834383"/>
                  <a:pt x="654828" y="1835131"/>
                </a:cubicBezTo>
                <a:cubicBezTo>
                  <a:pt x="653211" y="1835880"/>
                  <a:pt x="651838" y="1836965"/>
                  <a:pt x="650710" y="1838387"/>
                </a:cubicBezTo>
                <a:cubicBezTo>
                  <a:pt x="649581" y="1839809"/>
                  <a:pt x="648713" y="1841545"/>
                  <a:pt x="648105" y="1843596"/>
                </a:cubicBezTo>
                <a:cubicBezTo>
                  <a:pt x="647498" y="1845647"/>
                  <a:pt x="647194" y="1847986"/>
                  <a:pt x="647194" y="1850612"/>
                </a:cubicBezTo>
                <a:cubicBezTo>
                  <a:pt x="647194" y="1856125"/>
                  <a:pt x="648311" y="1860281"/>
                  <a:pt x="650547" y="1863081"/>
                </a:cubicBezTo>
                <a:cubicBezTo>
                  <a:pt x="652783" y="1865881"/>
                  <a:pt x="656060" y="1867281"/>
                  <a:pt x="660379" y="1867281"/>
                </a:cubicBezTo>
                <a:cubicBezTo>
                  <a:pt x="662202" y="1867281"/>
                  <a:pt x="663949" y="1867069"/>
                  <a:pt x="665621" y="1866646"/>
                </a:cubicBezTo>
                <a:cubicBezTo>
                  <a:pt x="667292" y="1866223"/>
                  <a:pt x="668898" y="1865631"/>
                  <a:pt x="670439" y="1864872"/>
                </a:cubicBezTo>
                <a:lnTo>
                  <a:pt x="670439" y="1870341"/>
                </a:lnTo>
                <a:cubicBezTo>
                  <a:pt x="667031" y="1871752"/>
                  <a:pt x="663461" y="1872457"/>
                  <a:pt x="659728" y="1872457"/>
                </a:cubicBezTo>
                <a:cubicBezTo>
                  <a:pt x="653716" y="1872457"/>
                  <a:pt x="649098" y="1870661"/>
                  <a:pt x="645875" y="1867069"/>
                </a:cubicBezTo>
                <a:cubicBezTo>
                  <a:pt x="642652" y="1863477"/>
                  <a:pt x="641041" y="1858165"/>
                  <a:pt x="641041" y="1851133"/>
                </a:cubicBezTo>
                <a:cubicBezTo>
                  <a:pt x="641041" y="1847725"/>
                  <a:pt x="641486" y="1844643"/>
                  <a:pt x="642375" y="1841887"/>
                </a:cubicBezTo>
                <a:cubicBezTo>
                  <a:pt x="643265" y="1839130"/>
                  <a:pt x="644535" y="1836792"/>
                  <a:pt x="646185" y="1834871"/>
                </a:cubicBezTo>
                <a:cubicBezTo>
                  <a:pt x="647834" y="1832950"/>
                  <a:pt x="649831" y="1831469"/>
                  <a:pt x="652175" y="1830427"/>
                </a:cubicBezTo>
                <a:cubicBezTo>
                  <a:pt x="654519" y="1829385"/>
                  <a:pt x="657145" y="1828864"/>
                  <a:pt x="660053" y="1828864"/>
                </a:cubicBezTo>
                <a:close/>
                <a:moveTo>
                  <a:pt x="302484" y="1828799"/>
                </a:moveTo>
                <a:lnTo>
                  <a:pt x="302484" y="1839250"/>
                </a:lnTo>
                <a:lnTo>
                  <a:pt x="317167" y="1839250"/>
                </a:lnTo>
                <a:lnTo>
                  <a:pt x="317167" y="1844003"/>
                </a:lnTo>
                <a:lnTo>
                  <a:pt x="302484" y="1844003"/>
                </a:lnTo>
                <a:lnTo>
                  <a:pt x="302484" y="1860607"/>
                </a:lnTo>
                <a:cubicBezTo>
                  <a:pt x="302484" y="1862951"/>
                  <a:pt x="303108" y="1864703"/>
                  <a:pt x="304357" y="1865864"/>
                </a:cubicBezTo>
                <a:cubicBezTo>
                  <a:pt x="305604" y="1867026"/>
                  <a:pt x="307444" y="1867606"/>
                  <a:pt x="309875" y="1867606"/>
                </a:cubicBezTo>
                <a:cubicBezTo>
                  <a:pt x="310917" y="1867606"/>
                  <a:pt x="312056" y="1867525"/>
                  <a:pt x="313293" y="1867362"/>
                </a:cubicBezTo>
                <a:cubicBezTo>
                  <a:pt x="314530" y="1867199"/>
                  <a:pt x="315822" y="1866944"/>
                  <a:pt x="317167" y="1866597"/>
                </a:cubicBezTo>
                <a:lnTo>
                  <a:pt x="317167" y="1871480"/>
                </a:lnTo>
                <a:cubicBezTo>
                  <a:pt x="315887" y="1871806"/>
                  <a:pt x="314563" y="1872039"/>
                  <a:pt x="313195" y="1872180"/>
                </a:cubicBezTo>
                <a:cubicBezTo>
                  <a:pt x="311828" y="1872321"/>
                  <a:pt x="310439" y="1872392"/>
                  <a:pt x="309028" y="1872392"/>
                </a:cubicBezTo>
                <a:cubicBezTo>
                  <a:pt x="304926" y="1872392"/>
                  <a:pt x="301866" y="1871464"/>
                  <a:pt x="299847" y="1869608"/>
                </a:cubicBezTo>
                <a:cubicBezTo>
                  <a:pt x="297829" y="1867753"/>
                  <a:pt x="296820" y="1864904"/>
                  <a:pt x="296820" y="1861062"/>
                </a:cubicBezTo>
                <a:lnTo>
                  <a:pt x="296820" y="1844003"/>
                </a:lnTo>
                <a:lnTo>
                  <a:pt x="287672" y="1844003"/>
                </a:lnTo>
                <a:lnTo>
                  <a:pt x="287672" y="1839250"/>
                </a:lnTo>
                <a:lnTo>
                  <a:pt x="296820" y="1839250"/>
                </a:lnTo>
                <a:lnTo>
                  <a:pt x="296820" y="1830264"/>
                </a:lnTo>
                <a:close/>
                <a:moveTo>
                  <a:pt x="92934" y="1828799"/>
                </a:moveTo>
                <a:lnTo>
                  <a:pt x="92934" y="1839250"/>
                </a:lnTo>
                <a:lnTo>
                  <a:pt x="107617" y="1839250"/>
                </a:lnTo>
                <a:lnTo>
                  <a:pt x="107617" y="1844003"/>
                </a:lnTo>
                <a:lnTo>
                  <a:pt x="92934" y="1844003"/>
                </a:lnTo>
                <a:lnTo>
                  <a:pt x="92934" y="1860607"/>
                </a:lnTo>
                <a:cubicBezTo>
                  <a:pt x="92934" y="1862951"/>
                  <a:pt x="93558" y="1864703"/>
                  <a:pt x="94806" y="1865864"/>
                </a:cubicBezTo>
                <a:cubicBezTo>
                  <a:pt x="96055" y="1867026"/>
                  <a:pt x="97894" y="1867606"/>
                  <a:pt x="100325" y="1867606"/>
                </a:cubicBezTo>
                <a:cubicBezTo>
                  <a:pt x="101366" y="1867606"/>
                  <a:pt x="102506" y="1867525"/>
                  <a:pt x="103743" y="1867362"/>
                </a:cubicBezTo>
                <a:cubicBezTo>
                  <a:pt x="104980" y="1867199"/>
                  <a:pt x="106272" y="1866944"/>
                  <a:pt x="107617" y="1866597"/>
                </a:cubicBezTo>
                <a:lnTo>
                  <a:pt x="107617" y="1871480"/>
                </a:lnTo>
                <a:cubicBezTo>
                  <a:pt x="106337" y="1871806"/>
                  <a:pt x="105013" y="1872039"/>
                  <a:pt x="103646" y="1872180"/>
                </a:cubicBezTo>
                <a:cubicBezTo>
                  <a:pt x="102278" y="1872321"/>
                  <a:pt x="100889" y="1872392"/>
                  <a:pt x="99478" y="1872392"/>
                </a:cubicBezTo>
                <a:cubicBezTo>
                  <a:pt x="95376" y="1872392"/>
                  <a:pt x="92316" y="1871464"/>
                  <a:pt x="90297" y="1869608"/>
                </a:cubicBezTo>
                <a:cubicBezTo>
                  <a:pt x="88279" y="1867753"/>
                  <a:pt x="87270" y="1864904"/>
                  <a:pt x="87270" y="1861062"/>
                </a:cubicBezTo>
                <a:lnTo>
                  <a:pt x="87270" y="1844003"/>
                </a:lnTo>
                <a:lnTo>
                  <a:pt x="78121" y="1844003"/>
                </a:lnTo>
                <a:lnTo>
                  <a:pt x="78121" y="1839250"/>
                </a:lnTo>
                <a:lnTo>
                  <a:pt x="87270" y="1839250"/>
                </a:lnTo>
                <a:lnTo>
                  <a:pt x="87270" y="1830264"/>
                </a:lnTo>
                <a:close/>
                <a:moveTo>
                  <a:pt x="778069" y="1825934"/>
                </a:moveTo>
                <a:lnTo>
                  <a:pt x="793468" y="1825934"/>
                </a:lnTo>
                <a:lnTo>
                  <a:pt x="793468" y="1867216"/>
                </a:lnTo>
                <a:lnTo>
                  <a:pt x="803203" y="1867216"/>
                </a:lnTo>
                <a:lnTo>
                  <a:pt x="803203" y="1871936"/>
                </a:lnTo>
                <a:lnTo>
                  <a:pt x="776995" y="1871936"/>
                </a:lnTo>
                <a:lnTo>
                  <a:pt x="776995" y="1867216"/>
                </a:lnTo>
                <a:lnTo>
                  <a:pt x="787738" y="1867216"/>
                </a:lnTo>
                <a:lnTo>
                  <a:pt x="787738" y="1830590"/>
                </a:lnTo>
                <a:lnTo>
                  <a:pt x="778069" y="1830590"/>
                </a:lnTo>
                <a:close/>
                <a:moveTo>
                  <a:pt x="671830" y="1825934"/>
                </a:moveTo>
                <a:lnTo>
                  <a:pt x="677494" y="1825934"/>
                </a:lnTo>
                <a:lnTo>
                  <a:pt x="677494" y="1839250"/>
                </a:lnTo>
                <a:lnTo>
                  <a:pt x="677299" y="1844394"/>
                </a:lnTo>
                <a:cubicBezTo>
                  <a:pt x="678189" y="1843330"/>
                  <a:pt x="679062" y="1842435"/>
                  <a:pt x="679920" y="1841708"/>
                </a:cubicBezTo>
                <a:cubicBezTo>
                  <a:pt x="680777" y="1840981"/>
                  <a:pt x="681634" y="1840389"/>
                  <a:pt x="682492" y="1839934"/>
                </a:cubicBezTo>
                <a:cubicBezTo>
                  <a:pt x="683349" y="1839478"/>
                  <a:pt x="684222" y="1839152"/>
                  <a:pt x="685112" y="1838957"/>
                </a:cubicBezTo>
                <a:cubicBezTo>
                  <a:pt x="686002" y="1838761"/>
                  <a:pt x="686925" y="1838664"/>
                  <a:pt x="687880" y="1838664"/>
                </a:cubicBezTo>
                <a:cubicBezTo>
                  <a:pt x="691135" y="1838664"/>
                  <a:pt x="693653" y="1839657"/>
                  <a:pt x="695433" y="1841643"/>
                </a:cubicBezTo>
                <a:cubicBezTo>
                  <a:pt x="697212" y="1843629"/>
                  <a:pt x="698102" y="1846618"/>
                  <a:pt x="698102" y="1850612"/>
                </a:cubicBezTo>
                <a:lnTo>
                  <a:pt x="698102" y="1871936"/>
                </a:lnTo>
                <a:lnTo>
                  <a:pt x="692437" y="1871936"/>
                </a:lnTo>
                <a:lnTo>
                  <a:pt x="692437" y="1851068"/>
                </a:lnTo>
                <a:cubicBezTo>
                  <a:pt x="692437" y="1848550"/>
                  <a:pt x="691965" y="1846667"/>
                  <a:pt x="691021" y="1845419"/>
                </a:cubicBezTo>
                <a:cubicBezTo>
                  <a:pt x="690077" y="1844171"/>
                  <a:pt x="688726" y="1843547"/>
                  <a:pt x="686968" y="1843547"/>
                </a:cubicBezTo>
                <a:cubicBezTo>
                  <a:pt x="686208" y="1843547"/>
                  <a:pt x="685498" y="1843650"/>
                  <a:pt x="684836" y="1843857"/>
                </a:cubicBezTo>
                <a:cubicBezTo>
                  <a:pt x="684174" y="1844063"/>
                  <a:pt x="683485" y="1844421"/>
                  <a:pt x="682768" y="1844931"/>
                </a:cubicBezTo>
                <a:cubicBezTo>
                  <a:pt x="682052" y="1845441"/>
                  <a:pt x="681271" y="1846130"/>
                  <a:pt x="680424" y="1846998"/>
                </a:cubicBezTo>
                <a:cubicBezTo>
                  <a:pt x="679578" y="1847866"/>
                  <a:pt x="678601" y="1848952"/>
                  <a:pt x="677494" y="1850254"/>
                </a:cubicBezTo>
                <a:lnTo>
                  <a:pt x="677494" y="1871936"/>
                </a:lnTo>
                <a:lnTo>
                  <a:pt x="671830" y="1871936"/>
                </a:lnTo>
                <a:close/>
                <a:moveTo>
                  <a:pt x="827825" y="1825544"/>
                </a:moveTo>
                <a:cubicBezTo>
                  <a:pt x="828454" y="1825544"/>
                  <a:pt x="829040" y="1825658"/>
                  <a:pt x="829583" y="1825886"/>
                </a:cubicBezTo>
                <a:cubicBezTo>
                  <a:pt x="830125" y="1826113"/>
                  <a:pt x="830597" y="1826433"/>
                  <a:pt x="830999" y="1826846"/>
                </a:cubicBezTo>
                <a:cubicBezTo>
                  <a:pt x="831400" y="1827258"/>
                  <a:pt x="831715" y="1827730"/>
                  <a:pt x="831943" y="1828262"/>
                </a:cubicBezTo>
                <a:cubicBezTo>
                  <a:pt x="832171" y="1828794"/>
                  <a:pt x="832285" y="1829374"/>
                  <a:pt x="832285" y="1830004"/>
                </a:cubicBezTo>
                <a:cubicBezTo>
                  <a:pt x="832285" y="1830612"/>
                  <a:pt x="832171" y="1831187"/>
                  <a:pt x="831943" y="1831729"/>
                </a:cubicBezTo>
                <a:cubicBezTo>
                  <a:pt x="831715" y="1832272"/>
                  <a:pt x="831400" y="1832749"/>
                  <a:pt x="830999" y="1833162"/>
                </a:cubicBezTo>
                <a:cubicBezTo>
                  <a:pt x="830597" y="1833574"/>
                  <a:pt x="830125" y="1833894"/>
                  <a:pt x="829583" y="1834122"/>
                </a:cubicBezTo>
                <a:cubicBezTo>
                  <a:pt x="829040" y="1834350"/>
                  <a:pt x="828454" y="1834464"/>
                  <a:pt x="827825" y="1834464"/>
                </a:cubicBezTo>
                <a:cubicBezTo>
                  <a:pt x="827195" y="1834464"/>
                  <a:pt x="826609" y="1834350"/>
                  <a:pt x="826067" y="1834122"/>
                </a:cubicBezTo>
                <a:cubicBezTo>
                  <a:pt x="825524" y="1833894"/>
                  <a:pt x="825052" y="1833574"/>
                  <a:pt x="824650" y="1833162"/>
                </a:cubicBezTo>
                <a:cubicBezTo>
                  <a:pt x="824249" y="1832749"/>
                  <a:pt x="823934" y="1832272"/>
                  <a:pt x="823706" y="1831729"/>
                </a:cubicBezTo>
                <a:cubicBezTo>
                  <a:pt x="823478" y="1831187"/>
                  <a:pt x="823364" y="1830612"/>
                  <a:pt x="823364" y="1830004"/>
                </a:cubicBezTo>
                <a:cubicBezTo>
                  <a:pt x="823364" y="1829374"/>
                  <a:pt x="823478" y="1828794"/>
                  <a:pt x="823706" y="1828262"/>
                </a:cubicBezTo>
                <a:cubicBezTo>
                  <a:pt x="823934" y="1827730"/>
                  <a:pt x="824249" y="1827258"/>
                  <a:pt x="824650" y="1826846"/>
                </a:cubicBezTo>
                <a:cubicBezTo>
                  <a:pt x="825052" y="1826433"/>
                  <a:pt x="825524" y="1826113"/>
                  <a:pt x="826067" y="1825886"/>
                </a:cubicBezTo>
                <a:cubicBezTo>
                  <a:pt x="826609" y="1825658"/>
                  <a:pt x="827195" y="1825544"/>
                  <a:pt x="827825" y="1825544"/>
                </a:cubicBezTo>
                <a:close/>
                <a:moveTo>
                  <a:pt x="1384134" y="1794857"/>
                </a:moveTo>
                <a:cubicBezTo>
                  <a:pt x="1383418" y="1795335"/>
                  <a:pt x="1382827" y="1795801"/>
                  <a:pt x="1382360" y="1796257"/>
                </a:cubicBezTo>
                <a:cubicBezTo>
                  <a:pt x="1381894" y="1796713"/>
                  <a:pt x="1381530" y="1797174"/>
                  <a:pt x="1381270" y="1797641"/>
                </a:cubicBezTo>
                <a:cubicBezTo>
                  <a:pt x="1381009" y="1798107"/>
                  <a:pt x="1380824" y="1798574"/>
                  <a:pt x="1380716" y="1799041"/>
                </a:cubicBezTo>
                <a:cubicBezTo>
                  <a:pt x="1380608" y="1799507"/>
                  <a:pt x="1380553" y="1799979"/>
                  <a:pt x="1380553" y="1800457"/>
                </a:cubicBezTo>
                <a:cubicBezTo>
                  <a:pt x="1380553" y="1801998"/>
                  <a:pt x="1381356" y="1803121"/>
                  <a:pt x="1382962" y="1803826"/>
                </a:cubicBezTo>
                <a:cubicBezTo>
                  <a:pt x="1384568" y="1804532"/>
                  <a:pt x="1386804" y="1804884"/>
                  <a:pt x="1389669" y="1804884"/>
                </a:cubicBezTo>
                <a:cubicBezTo>
                  <a:pt x="1391470" y="1804884"/>
                  <a:pt x="1392984" y="1804722"/>
                  <a:pt x="1394211" y="1804396"/>
                </a:cubicBezTo>
                <a:cubicBezTo>
                  <a:pt x="1395437" y="1804071"/>
                  <a:pt x="1396424" y="1803642"/>
                  <a:pt x="1397173" y="1803110"/>
                </a:cubicBezTo>
                <a:cubicBezTo>
                  <a:pt x="1397922" y="1802578"/>
                  <a:pt x="1398459" y="1801971"/>
                  <a:pt x="1398785" y="1801287"/>
                </a:cubicBezTo>
                <a:cubicBezTo>
                  <a:pt x="1399110" y="1800603"/>
                  <a:pt x="1399273" y="1799903"/>
                  <a:pt x="1399273" y="1799187"/>
                </a:cubicBezTo>
                <a:cubicBezTo>
                  <a:pt x="1399273" y="1797863"/>
                  <a:pt x="1398730" y="1796886"/>
                  <a:pt x="1397645" y="1796257"/>
                </a:cubicBezTo>
                <a:cubicBezTo>
                  <a:pt x="1396560" y="1795628"/>
                  <a:pt x="1394900" y="1795259"/>
                  <a:pt x="1392664" y="1795150"/>
                </a:cubicBezTo>
                <a:close/>
                <a:moveTo>
                  <a:pt x="993609" y="1794857"/>
                </a:moveTo>
                <a:cubicBezTo>
                  <a:pt x="992893" y="1795335"/>
                  <a:pt x="992302" y="1795801"/>
                  <a:pt x="991835" y="1796257"/>
                </a:cubicBezTo>
                <a:cubicBezTo>
                  <a:pt x="991368" y="1796713"/>
                  <a:pt x="991005" y="1797174"/>
                  <a:pt x="990744" y="1797641"/>
                </a:cubicBezTo>
                <a:cubicBezTo>
                  <a:pt x="990484" y="1798107"/>
                  <a:pt x="990300" y="1798574"/>
                  <a:pt x="990191" y="1799041"/>
                </a:cubicBezTo>
                <a:cubicBezTo>
                  <a:pt x="990082" y="1799507"/>
                  <a:pt x="990028" y="1799979"/>
                  <a:pt x="990028" y="1800457"/>
                </a:cubicBezTo>
                <a:cubicBezTo>
                  <a:pt x="990028" y="1801998"/>
                  <a:pt x="990831" y="1803121"/>
                  <a:pt x="992437" y="1803826"/>
                </a:cubicBezTo>
                <a:cubicBezTo>
                  <a:pt x="994044" y="1804532"/>
                  <a:pt x="996279" y="1804884"/>
                  <a:pt x="999144" y="1804884"/>
                </a:cubicBezTo>
                <a:cubicBezTo>
                  <a:pt x="1000945" y="1804884"/>
                  <a:pt x="1002459" y="1804722"/>
                  <a:pt x="1003686" y="1804396"/>
                </a:cubicBezTo>
                <a:cubicBezTo>
                  <a:pt x="1004912" y="1804071"/>
                  <a:pt x="1005899" y="1803642"/>
                  <a:pt x="1006648" y="1803110"/>
                </a:cubicBezTo>
                <a:cubicBezTo>
                  <a:pt x="1007397" y="1802578"/>
                  <a:pt x="1007934" y="1801971"/>
                  <a:pt x="1008260" y="1801287"/>
                </a:cubicBezTo>
                <a:cubicBezTo>
                  <a:pt x="1008585" y="1800603"/>
                  <a:pt x="1008748" y="1799903"/>
                  <a:pt x="1008748" y="1799187"/>
                </a:cubicBezTo>
                <a:cubicBezTo>
                  <a:pt x="1008748" y="1797863"/>
                  <a:pt x="1008205" y="1796886"/>
                  <a:pt x="1007120" y="1796257"/>
                </a:cubicBezTo>
                <a:cubicBezTo>
                  <a:pt x="1006035" y="1795628"/>
                  <a:pt x="1004375" y="1795259"/>
                  <a:pt x="1002139" y="1795150"/>
                </a:cubicBezTo>
                <a:close/>
                <a:moveTo>
                  <a:pt x="1941989" y="1785481"/>
                </a:moveTo>
                <a:cubicBezTo>
                  <a:pt x="1942727" y="1785481"/>
                  <a:pt x="1943427" y="1785622"/>
                  <a:pt x="1944089" y="1785904"/>
                </a:cubicBezTo>
                <a:cubicBezTo>
                  <a:pt x="1944751" y="1786186"/>
                  <a:pt x="1945326" y="1786577"/>
                  <a:pt x="1945814" y="1787076"/>
                </a:cubicBezTo>
                <a:cubicBezTo>
                  <a:pt x="1946303" y="1787575"/>
                  <a:pt x="1946688" y="1788156"/>
                  <a:pt x="1946970" y="1788818"/>
                </a:cubicBezTo>
                <a:cubicBezTo>
                  <a:pt x="1947252" y="1789480"/>
                  <a:pt x="1947393" y="1790191"/>
                  <a:pt x="1947393" y="1790950"/>
                </a:cubicBezTo>
                <a:cubicBezTo>
                  <a:pt x="1947393" y="1791688"/>
                  <a:pt x="1947252" y="1792383"/>
                  <a:pt x="1946970" y="1793034"/>
                </a:cubicBezTo>
                <a:cubicBezTo>
                  <a:pt x="1946688" y="1793685"/>
                  <a:pt x="1946303" y="1794255"/>
                  <a:pt x="1945814" y="1794743"/>
                </a:cubicBezTo>
                <a:cubicBezTo>
                  <a:pt x="1945326" y="1795232"/>
                  <a:pt x="1944751" y="1795617"/>
                  <a:pt x="1944089" y="1795899"/>
                </a:cubicBezTo>
                <a:cubicBezTo>
                  <a:pt x="1943427" y="1796181"/>
                  <a:pt x="1942727" y="1796322"/>
                  <a:pt x="1941989" y="1796322"/>
                </a:cubicBezTo>
                <a:cubicBezTo>
                  <a:pt x="1941229" y="1796322"/>
                  <a:pt x="1940524" y="1796181"/>
                  <a:pt x="1939873" y="1795899"/>
                </a:cubicBezTo>
                <a:cubicBezTo>
                  <a:pt x="1939222" y="1795617"/>
                  <a:pt x="1938652" y="1795232"/>
                  <a:pt x="1938164" y="1794743"/>
                </a:cubicBezTo>
                <a:cubicBezTo>
                  <a:pt x="1937675" y="1794255"/>
                  <a:pt x="1937290" y="1793685"/>
                  <a:pt x="1937008" y="1793034"/>
                </a:cubicBezTo>
                <a:cubicBezTo>
                  <a:pt x="1936726" y="1792383"/>
                  <a:pt x="1936585" y="1791688"/>
                  <a:pt x="1936585" y="1790950"/>
                </a:cubicBezTo>
                <a:cubicBezTo>
                  <a:pt x="1936585" y="1790191"/>
                  <a:pt x="1936726" y="1789480"/>
                  <a:pt x="1937008" y="1788818"/>
                </a:cubicBezTo>
                <a:cubicBezTo>
                  <a:pt x="1937290" y="1788156"/>
                  <a:pt x="1937675" y="1787575"/>
                  <a:pt x="1938164" y="1787076"/>
                </a:cubicBezTo>
                <a:cubicBezTo>
                  <a:pt x="1938652" y="1786577"/>
                  <a:pt x="1939222" y="1786186"/>
                  <a:pt x="1939873" y="1785904"/>
                </a:cubicBezTo>
                <a:cubicBezTo>
                  <a:pt x="1940524" y="1785622"/>
                  <a:pt x="1941229" y="1785481"/>
                  <a:pt x="1941989" y="1785481"/>
                </a:cubicBezTo>
                <a:close/>
                <a:moveTo>
                  <a:pt x="1627989" y="1780858"/>
                </a:moveTo>
                <a:cubicBezTo>
                  <a:pt x="1626579" y="1780858"/>
                  <a:pt x="1625363" y="1780999"/>
                  <a:pt x="1624343" y="1781281"/>
                </a:cubicBezTo>
                <a:cubicBezTo>
                  <a:pt x="1623323" y="1781563"/>
                  <a:pt x="1622487" y="1781965"/>
                  <a:pt x="1621836" y="1782486"/>
                </a:cubicBezTo>
                <a:cubicBezTo>
                  <a:pt x="1621185" y="1783007"/>
                  <a:pt x="1620702" y="1783631"/>
                  <a:pt x="1620387" y="1784358"/>
                </a:cubicBezTo>
                <a:cubicBezTo>
                  <a:pt x="1620073" y="1785085"/>
                  <a:pt x="1619915" y="1785904"/>
                  <a:pt x="1619915" y="1786816"/>
                </a:cubicBezTo>
                <a:cubicBezTo>
                  <a:pt x="1619915" y="1787445"/>
                  <a:pt x="1620013" y="1788047"/>
                  <a:pt x="1620208" y="1788623"/>
                </a:cubicBezTo>
                <a:cubicBezTo>
                  <a:pt x="1620404" y="1789198"/>
                  <a:pt x="1620718" y="1789708"/>
                  <a:pt x="1621153" y="1790153"/>
                </a:cubicBezTo>
                <a:cubicBezTo>
                  <a:pt x="1621587" y="1790598"/>
                  <a:pt x="1622151" y="1790950"/>
                  <a:pt x="1622845" y="1791211"/>
                </a:cubicBezTo>
                <a:cubicBezTo>
                  <a:pt x="1623540" y="1791471"/>
                  <a:pt x="1624387" y="1791602"/>
                  <a:pt x="1625385" y="1791602"/>
                </a:cubicBezTo>
                <a:cubicBezTo>
                  <a:pt x="1626687" y="1791602"/>
                  <a:pt x="1628179" y="1791205"/>
                  <a:pt x="1629861" y="1790413"/>
                </a:cubicBezTo>
                <a:cubicBezTo>
                  <a:pt x="1631543" y="1789621"/>
                  <a:pt x="1633318" y="1788368"/>
                  <a:pt x="1635184" y="1786653"/>
                </a:cubicBezTo>
                <a:lnTo>
                  <a:pt x="1635184" y="1780858"/>
                </a:lnTo>
                <a:close/>
                <a:moveTo>
                  <a:pt x="761215" y="1780858"/>
                </a:moveTo>
                <a:cubicBezTo>
                  <a:pt x="759804" y="1780858"/>
                  <a:pt x="758589" y="1780999"/>
                  <a:pt x="757568" y="1781281"/>
                </a:cubicBezTo>
                <a:cubicBezTo>
                  <a:pt x="756548" y="1781563"/>
                  <a:pt x="755713" y="1781965"/>
                  <a:pt x="755062" y="1782486"/>
                </a:cubicBezTo>
                <a:cubicBezTo>
                  <a:pt x="754411" y="1783007"/>
                  <a:pt x="753928" y="1783631"/>
                  <a:pt x="753613" y="1784358"/>
                </a:cubicBezTo>
                <a:cubicBezTo>
                  <a:pt x="753298" y="1785085"/>
                  <a:pt x="753141" y="1785904"/>
                  <a:pt x="753141" y="1786816"/>
                </a:cubicBezTo>
                <a:cubicBezTo>
                  <a:pt x="753141" y="1787445"/>
                  <a:pt x="753239" y="1788047"/>
                  <a:pt x="753434" y="1788623"/>
                </a:cubicBezTo>
                <a:cubicBezTo>
                  <a:pt x="753629" y="1789198"/>
                  <a:pt x="753944" y="1789708"/>
                  <a:pt x="754378" y="1790153"/>
                </a:cubicBezTo>
                <a:cubicBezTo>
                  <a:pt x="754812" y="1790598"/>
                  <a:pt x="755376" y="1790950"/>
                  <a:pt x="756071" y="1791211"/>
                </a:cubicBezTo>
                <a:cubicBezTo>
                  <a:pt x="756765" y="1791471"/>
                  <a:pt x="757612" y="1791602"/>
                  <a:pt x="758610" y="1791602"/>
                </a:cubicBezTo>
                <a:cubicBezTo>
                  <a:pt x="759912" y="1791602"/>
                  <a:pt x="761405" y="1791205"/>
                  <a:pt x="763087" y="1790413"/>
                </a:cubicBezTo>
                <a:cubicBezTo>
                  <a:pt x="764769" y="1789621"/>
                  <a:pt x="766543" y="1788368"/>
                  <a:pt x="768410" y="1786653"/>
                </a:cubicBezTo>
                <a:lnTo>
                  <a:pt x="768410" y="1780858"/>
                </a:lnTo>
                <a:close/>
                <a:moveTo>
                  <a:pt x="342115" y="1780858"/>
                </a:moveTo>
                <a:cubicBezTo>
                  <a:pt x="340704" y="1780858"/>
                  <a:pt x="339488" y="1780999"/>
                  <a:pt x="338469" y="1781281"/>
                </a:cubicBezTo>
                <a:cubicBezTo>
                  <a:pt x="337448" y="1781563"/>
                  <a:pt x="336613" y="1781965"/>
                  <a:pt x="335962" y="1782486"/>
                </a:cubicBezTo>
                <a:cubicBezTo>
                  <a:pt x="335311" y="1783007"/>
                  <a:pt x="334828" y="1783631"/>
                  <a:pt x="334513" y="1784358"/>
                </a:cubicBezTo>
                <a:cubicBezTo>
                  <a:pt x="334198" y="1785085"/>
                  <a:pt x="334041" y="1785904"/>
                  <a:pt x="334041" y="1786816"/>
                </a:cubicBezTo>
                <a:cubicBezTo>
                  <a:pt x="334041" y="1787445"/>
                  <a:pt x="334139" y="1788047"/>
                  <a:pt x="334334" y="1788623"/>
                </a:cubicBezTo>
                <a:cubicBezTo>
                  <a:pt x="334529" y="1789198"/>
                  <a:pt x="334844" y="1789708"/>
                  <a:pt x="335278" y="1790153"/>
                </a:cubicBezTo>
                <a:cubicBezTo>
                  <a:pt x="335712" y="1790598"/>
                  <a:pt x="336276" y="1790950"/>
                  <a:pt x="336971" y="1791211"/>
                </a:cubicBezTo>
                <a:cubicBezTo>
                  <a:pt x="337666" y="1791471"/>
                  <a:pt x="338512" y="1791602"/>
                  <a:pt x="339510" y="1791602"/>
                </a:cubicBezTo>
                <a:cubicBezTo>
                  <a:pt x="340813" y="1791602"/>
                  <a:pt x="342305" y="1791205"/>
                  <a:pt x="343987" y="1790413"/>
                </a:cubicBezTo>
                <a:cubicBezTo>
                  <a:pt x="345669" y="1789621"/>
                  <a:pt x="347443" y="1788368"/>
                  <a:pt x="349310" y="1786653"/>
                </a:cubicBezTo>
                <a:lnTo>
                  <a:pt x="349310" y="1780858"/>
                </a:lnTo>
                <a:close/>
                <a:moveTo>
                  <a:pt x="1077818" y="1767412"/>
                </a:moveTo>
                <a:cubicBezTo>
                  <a:pt x="1077102" y="1767412"/>
                  <a:pt x="1076375" y="1767526"/>
                  <a:pt x="1075637" y="1767754"/>
                </a:cubicBezTo>
                <a:cubicBezTo>
                  <a:pt x="1074899" y="1767982"/>
                  <a:pt x="1074134" y="1768362"/>
                  <a:pt x="1073342" y="1768894"/>
                </a:cubicBezTo>
                <a:cubicBezTo>
                  <a:pt x="1072549" y="1769425"/>
                  <a:pt x="1071714" y="1770131"/>
                  <a:pt x="1070835" y="1771010"/>
                </a:cubicBezTo>
                <a:cubicBezTo>
                  <a:pt x="1069956" y="1771889"/>
                  <a:pt x="1069017" y="1772979"/>
                  <a:pt x="1068019" y="1774282"/>
                </a:cubicBezTo>
                <a:lnTo>
                  <a:pt x="1068019" y="1790137"/>
                </a:lnTo>
                <a:cubicBezTo>
                  <a:pt x="1069126" y="1790571"/>
                  <a:pt x="1070254" y="1790912"/>
                  <a:pt x="1071405" y="1791162"/>
                </a:cubicBezTo>
                <a:cubicBezTo>
                  <a:pt x="1072555" y="1791412"/>
                  <a:pt x="1073651" y="1791536"/>
                  <a:pt x="1074693" y="1791536"/>
                </a:cubicBezTo>
                <a:cubicBezTo>
                  <a:pt x="1075995" y="1791536"/>
                  <a:pt x="1077238" y="1791330"/>
                  <a:pt x="1078420" y="1790918"/>
                </a:cubicBezTo>
                <a:cubicBezTo>
                  <a:pt x="1079603" y="1790505"/>
                  <a:pt x="1080645" y="1789816"/>
                  <a:pt x="1081546" y="1788851"/>
                </a:cubicBezTo>
                <a:cubicBezTo>
                  <a:pt x="1082447" y="1787885"/>
                  <a:pt x="1083163" y="1786604"/>
                  <a:pt x="1083695" y="1785009"/>
                </a:cubicBezTo>
                <a:cubicBezTo>
                  <a:pt x="1084226" y="1783414"/>
                  <a:pt x="1084492" y="1781433"/>
                  <a:pt x="1084492" y="1779067"/>
                </a:cubicBezTo>
                <a:cubicBezTo>
                  <a:pt x="1084492" y="1777353"/>
                  <a:pt x="1084367" y="1775779"/>
                  <a:pt x="1084118" y="1774347"/>
                </a:cubicBezTo>
                <a:cubicBezTo>
                  <a:pt x="1083868" y="1772914"/>
                  <a:pt x="1083472" y="1771688"/>
                  <a:pt x="1082930" y="1770668"/>
                </a:cubicBezTo>
                <a:cubicBezTo>
                  <a:pt x="1082387" y="1769648"/>
                  <a:pt x="1081692" y="1768850"/>
                  <a:pt x="1080846" y="1768275"/>
                </a:cubicBezTo>
                <a:cubicBezTo>
                  <a:pt x="1079999" y="1767700"/>
                  <a:pt x="1078990" y="1767412"/>
                  <a:pt x="1077818" y="1767412"/>
                </a:cubicBezTo>
                <a:close/>
                <a:moveTo>
                  <a:pt x="266664" y="1767347"/>
                </a:moveTo>
                <a:cubicBezTo>
                  <a:pt x="263582" y="1767347"/>
                  <a:pt x="261178" y="1768346"/>
                  <a:pt x="259452" y="1770342"/>
                </a:cubicBezTo>
                <a:cubicBezTo>
                  <a:pt x="257727" y="1772339"/>
                  <a:pt x="256864" y="1775464"/>
                  <a:pt x="256864" y="1779719"/>
                </a:cubicBezTo>
                <a:cubicBezTo>
                  <a:pt x="256864" y="1783669"/>
                  <a:pt x="257445" y="1786615"/>
                  <a:pt x="258606" y="1788558"/>
                </a:cubicBezTo>
                <a:cubicBezTo>
                  <a:pt x="259767" y="1790500"/>
                  <a:pt x="261411" y="1791471"/>
                  <a:pt x="263538" y="1791471"/>
                </a:cubicBezTo>
                <a:cubicBezTo>
                  <a:pt x="264971" y="1791471"/>
                  <a:pt x="266484" y="1790831"/>
                  <a:pt x="268080" y="1789551"/>
                </a:cubicBezTo>
                <a:cubicBezTo>
                  <a:pt x="269675" y="1788270"/>
                  <a:pt x="271352" y="1786371"/>
                  <a:pt x="273110" y="1783853"/>
                </a:cubicBezTo>
                <a:lnTo>
                  <a:pt x="273110" y="1768682"/>
                </a:lnTo>
                <a:cubicBezTo>
                  <a:pt x="272176" y="1768248"/>
                  <a:pt x="271145" y="1767917"/>
                  <a:pt x="270017" y="1767689"/>
                </a:cubicBezTo>
                <a:cubicBezTo>
                  <a:pt x="268888" y="1767461"/>
                  <a:pt x="267770" y="1767347"/>
                  <a:pt x="266664" y="1767347"/>
                </a:cubicBezTo>
                <a:close/>
                <a:moveTo>
                  <a:pt x="1770799" y="1767282"/>
                </a:moveTo>
                <a:cubicBezTo>
                  <a:pt x="1769106" y="1767282"/>
                  <a:pt x="1767658" y="1767613"/>
                  <a:pt x="1766453" y="1768275"/>
                </a:cubicBezTo>
                <a:cubicBezTo>
                  <a:pt x="1765248" y="1768937"/>
                  <a:pt x="1764261" y="1769822"/>
                  <a:pt x="1763490" y="1770928"/>
                </a:cubicBezTo>
                <a:cubicBezTo>
                  <a:pt x="1762720" y="1772035"/>
                  <a:pt x="1762156" y="1773321"/>
                  <a:pt x="1761797" y="1774786"/>
                </a:cubicBezTo>
                <a:cubicBezTo>
                  <a:pt x="1761439" y="1776251"/>
                  <a:pt x="1761260" y="1777787"/>
                  <a:pt x="1761260" y="1779393"/>
                </a:cubicBezTo>
                <a:cubicBezTo>
                  <a:pt x="1761260" y="1781412"/>
                  <a:pt x="1761483" y="1783180"/>
                  <a:pt x="1761928" y="1784700"/>
                </a:cubicBezTo>
                <a:cubicBezTo>
                  <a:pt x="1762373" y="1786219"/>
                  <a:pt x="1763007" y="1787483"/>
                  <a:pt x="1763832" y="1788492"/>
                </a:cubicBezTo>
                <a:cubicBezTo>
                  <a:pt x="1764657" y="1789502"/>
                  <a:pt x="1765655" y="1790261"/>
                  <a:pt x="1766827" y="1790771"/>
                </a:cubicBezTo>
                <a:cubicBezTo>
                  <a:pt x="1767999" y="1791281"/>
                  <a:pt x="1769323" y="1791536"/>
                  <a:pt x="1770799" y="1791536"/>
                </a:cubicBezTo>
                <a:cubicBezTo>
                  <a:pt x="1772492" y="1791536"/>
                  <a:pt x="1773941" y="1791205"/>
                  <a:pt x="1775145" y="1790544"/>
                </a:cubicBezTo>
                <a:cubicBezTo>
                  <a:pt x="1776350" y="1789881"/>
                  <a:pt x="1777338" y="1788997"/>
                  <a:pt x="1778108" y="1787890"/>
                </a:cubicBezTo>
                <a:cubicBezTo>
                  <a:pt x="1778879" y="1786783"/>
                  <a:pt x="1779443" y="1785497"/>
                  <a:pt x="1779801" y="1784032"/>
                </a:cubicBezTo>
                <a:cubicBezTo>
                  <a:pt x="1780159" y="1782567"/>
                  <a:pt x="1780338" y="1781021"/>
                  <a:pt x="1780338" y="1779393"/>
                </a:cubicBezTo>
                <a:cubicBezTo>
                  <a:pt x="1780338" y="1777375"/>
                  <a:pt x="1780116" y="1775611"/>
                  <a:pt x="1779671" y="1774103"/>
                </a:cubicBezTo>
                <a:cubicBezTo>
                  <a:pt x="1779226" y="1772594"/>
                  <a:pt x="1778591" y="1771335"/>
                  <a:pt x="1777766" y="1770326"/>
                </a:cubicBezTo>
                <a:cubicBezTo>
                  <a:pt x="1776941" y="1769317"/>
                  <a:pt x="1775938" y="1768557"/>
                  <a:pt x="1774755" y="1768047"/>
                </a:cubicBezTo>
                <a:cubicBezTo>
                  <a:pt x="1773572" y="1767537"/>
                  <a:pt x="1772253" y="1767282"/>
                  <a:pt x="1770799" y="1767282"/>
                </a:cubicBezTo>
                <a:close/>
                <a:moveTo>
                  <a:pt x="1246924" y="1767282"/>
                </a:moveTo>
                <a:cubicBezTo>
                  <a:pt x="1245231" y="1767282"/>
                  <a:pt x="1243783" y="1767613"/>
                  <a:pt x="1242578" y="1768275"/>
                </a:cubicBezTo>
                <a:cubicBezTo>
                  <a:pt x="1241373" y="1768937"/>
                  <a:pt x="1240386" y="1769822"/>
                  <a:pt x="1239615" y="1770928"/>
                </a:cubicBezTo>
                <a:cubicBezTo>
                  <a:pt x="1238845" y="1772035"/>
                  <a:pt x="1238281" y="1773321"/>
                  <a:pt x="1237922" y="1774786"/>
                </a:cubicBezTo>
                <a:cubicBezTo>
                  <a:pt x="1237564" y="1776251"/>
                  <a:pt x="1237385" y="1777787"/>
                  <a:pt x="1237385" y="1779393"/>
                </a:cubicBezTo>
                <a:cubicBezTo>
                  <a:pt x="1237385" y="1781412"/>
                  <a:pt x="1237608" y="1783180"/>
                  <a:pt x="1238053" y="1784700"/>
                </a:cubicBezTo>
                <a:cubicBezTo>
                  <a:pt x="1238498" y="1786219"/>
                  <a:pt x="1239133" y="1787483"/>
                  <a:pt x="1239957" y="1788492"/>
                </a:cubicBezTo>
                <a:cubicBezTo>
                  <a:pt x="1240782" y="1789502"/>
                  <a:pt x="1241780" y="1790261"/>
                  <a:pt x="1242952" y="1790771"/>
                </a:cubicBezTo>
                <a:cubicBezTo>
                  <a:pt x="1244124" y="1791281"/>
                  <a:pt x="1245448" y="1791536"/>
                  <a:pt x="1246924" y="1791536"/>
                </a:cubicBezTo>
                <a:cubicBezTo>
                  <a:pt x="1248617" y="1791536"/>
                  <a:pt x="1250066" y="1791205"/>
                  <a:pt x="1251270" y="1790544"/>
                </a:cubicBezTo>
                <a:cubicBezTo>
                  <a:pt x="1252475" y="1789881"/>
                  <a:pt x="1253462" y="1788997"/>
                  <a:pt x="1254233" y="1787890"/>
                </a:cubicBezTo>
                <a:cubicBezTo>
                  <a:pt x="1255004" y="1786783"/>
                  <a:pt x="1255568" y="1785497"/>
                  <a:pt x="1255926" y="1784032"/>
                </a:cubicBezTo>
                <a:cubicBezTo>
                  <a:pt x="1256284" y="1782567"/>
                  <a:pt x="1256463" y="1781021"/>
                  <a:pt x="1256463" y="1779393"/>
                </a:cubicBezTo>
                <a:cubicBezTo>
                  <a:pt x="1256463" y="1777375"/>
                  <a:pt x="1256241" y="1775611"/>
                  <a:pt x="1255796" y="1774103"/>
                </a:cubicBezTo>
                <a:cubicBezTo>
                  <a:pt x="1255351" y="1772594"/>
                  <a:pt x="1254716" y="1771335"/>
                  <a:pt x="1253891" y="1770326"/>
                </a:cubicBezTo>
                <a:cubicBezTo>
                  <a:pt x="1253067" y="1769317"/>
                  <a:pt x="1252063" y="1768557"/>
                  <a:pt x="1250880" y="1768047"/>
                </a:cubicBezTo>
                <a:cubicBezTo>
                  <a:pt x="1249697" y="1767537"/>
                  <a:pt x="1248379" y="1767282"/>
                  <a:pt x="1246924" y="1767282"/>
                </a:cubicBezTo>
                <a:close/>
                <a:moveTo>
                  <a:pt x="1837539" y="1766989"/>
                </a:moveTo>
                <a:cubicBezTo>
                  <a:pt x="1836302" y="1766989"/>
                  <a:pt x="1835174" y="1767228"/>
                  <a:pt x="1834154" y="1767705"/>
                </a:cubicBezTo>
                <a:cubicBezTo>
                  <a:pt x="1833133" y="1768183"/>
                  <a:pt x="1832254" y="1768856"/>
                  <a:pt x="1831516" y="1769724"/>
                </a:cubicBezTo>
                <a:cubicBezTo>
                  <a:pt x="1830779" y="1770592"/>
                  <a:pt x="1830182" y="1771634"/>
                  <a:pt x="1829726" y="1772849"/>
                </a:cubicBezTo>
                <a:cubicBezTo>
                  <a:pt x="1829270" y="1774065"/>
                  <a:pt x="1828988" y="1775399"/>
                  <a:pt x="1828879" y="1776854"/>
                </a:cubicBezTo>
                <a:lnTo>
                  <a:pt x="1846069" y="1776854"/>
                </a:lnTo>
                <a:cubicBezTo>
                  <a:pt x="1846134" y="1775399"/>
                  <a:pt x="1845993" y="1774070"/>
                  <a:pt x="1845646" y="1772866"/>
                </a:cubicBezTo>
                <a:cubicBezTo>
                  <a:pt x="1845299" y="1771661"/>
                  <a:pt x="1844761" y="1770625"/>
                  <a:pt x="1844034" y="1769756"/>
                </a:cubicBezTo>
                <a:cubicBezTo>
                  <a:pt x="1843307" y="1768888"/>
                  <a:pt x="1842401" y="1768210"/>
                  <a:pt x="1841316" y="1767722"/>
                </a:cubicBezTo>
                <a:cubicBezTo>
                  <a:pt x="1840231" y="1767233"/>
                  <a:pt x="1838972" y="1766989"/>
                  <a:pt x="1837539" y="1766989"/>
                </a:cubicBezTo>
                <a:close/>
                <a:moveTo>
                  <a:pt x="1523214" y="1766989"/>
                </a:moveTo>
                <a:cubicBezTo>
                  <a:pt x="1521977" y="1766989"/>
                  <a:pt x="1520849" y="1767228"/>
                  <a:pt x="1519829" y="1767705"/>
                </a:cubicBezTo>
                <a:cubicBezTo>
                  <a:pt x="1518809" y="1768183"/>
                  <a:pt x="1517929" y="1768856"/>
                  <a:pt x="1517191" y="1769724"/>
                </a:cubicBezTo>
                <a:cubicBezTo>
                  <a:pt x="1516453" y="1770592"/>
                  <a:pt x="1515857" y="1771634"/>
                  <a:pt x="1515401" y="1772849"/>
                </a:cubicBezTo>
                <a:cubicBezTo>
                  <a:pt x="1514945" y="1774065"/>
                  <a:pt x="1514663" y="1775399"/>
                  <a:pt x="1514554" y="1776854"/>
                </a:cubicBezTo>
                <a:lnTo>
                  <a:pt x="1531744" y="1776854"/>
                </a:lnTo>
                <a:cubicBezTo>
                  <a:pt x="1531809" y="1775399"/>
                  <a:pt x="1531668" y="1774070"/>
                  <a:pt x="1531321" y="1772866"/>
                </a:cubicBezTo>
                <a:cubicBezTo>
                  <a:pt x="1530973" y="1771661"/>
                  <a:pt x="1530436" y="1770625"/>
                  <a:pt x="1529709" y="1769756"/>
                </a:cubicBezTo>
                <a:cubicBezTo>
                  <a:pt x="1528982" y="1768888"/>
                  <a:pt x="1528076" y="1768210"/>
                  <a:pt x="1526991" y="1767722"/>
                </a:cubicBezTo>
                <a:cubicBezTo>
                  <a:pt x="1525906" y="1767233"/>
                  <a:pt x="1524647" y="1766989"/>
                  <a:pt x="1523214" y="1766989"/>
                </a:cubicBezTo>
                <a:close/>
                <a:moveTo>
                  <a:pt x="1351764" y="1766989"/>
                </a:moveTo>
                <a:cubicBezTo>
                  <a:pt x="1350527" y="1766989"/>
                  <a:pt x="1349399" y="1767228"/>
                  <a:pt x="1348379" y="1767705"/>
                </a:cubicBezTo>
                <a:cubicBezTo>
                  <a:pt x="1347359" y="1768183"/>
                  <a:pt x="1346479" y="1768856"/>
                  <a:pt x="1345741" y="1769724"/>
                </a:cubicBezTo>
                <a:cubicBezTo>
                  <a:pt x="1345003" y="1770592"/>
                  <a:pt x="1344407" y="1771634"/>
                  <a:pt x="1343951" y="1772849"/>
                </a:cubicBezTo>
                <a:cubicBezTo>
                  <a:pt x="1343495" y="1774065"/>
                  <a:pt x="1343213" y="1775399"/>
                  <a:pt x="1343104" y="1776854"/>
                </a:cubicBezTo>
                <a:lnTo>
                  <a:pt x="1360294" y="1776854"/>
                </a:lnTo>
                <a:cubicBezTo>
                  <a:pt x="1360359" y="1775399"/>
                  <a:pt x="1360218" y="1774070"/>
                  <a:pt x="1359871" y="1772866"/>
                </a:cubicBezTo>
                <a:cubicBezTo>
                  <a:pt x="1359523" y="1771661"/>
                  <a:pt x="1358986" y="1770625"/>
                  <a:pt x="1358259" y="1769756"/>
                </a:cubicBezTo>
                <a:cubicBezTo>
                  <a:pt x="1357532" y="1768888"/>
                  <a:pt x="1356626" y="1768210"/>
                  <a:pt x="1355541" y="1767722"/>
                </a:cubicBezTo>
                <a:cubicBezTo>
                  <a:pt x="1354456" y="1767233"/>
                  <a:pt x="1353197" y="1766989"/>
                  <a:pt x="1351764" y="1766989"/>
                </a:cubicBezTo>
                <a:close/>
                <a:moveTo>
                  <a:pt x="1142214" y="1766989"/>
                </a:moveTo>
                <a:cubicBezTo>
                  <a:pt x="1140977" y="1766989"/>
                  <a:pt x="1139849" y="1767228"/>
                  <a:pt x="1138829" y="1767705"/>
                </a:cubicBezTo>
                <a:cubicBezTo>
                  <a:pt x="1137808" y="1768183"/>
                  <a:pt x="1136929" y="1768856"/>
                  <a:pt x="1136191" y="1769724"/>
                </a:cubicBezTo>
                <a:cubicBezTo>
                  <a:pt x="1135453" y="1770592"/>
                  <a:pt x="1134857" y="1771634"/>
                  <a:pt x="1134401" y="1772849"/>
                </a:cubicBezTo>
                <a:cubicBezTo>
                  <a:pt x="1133945" y="1774065"/>
                  <a:pt x="1133663" y="1775399"/>
                  <a:pt x="1133554" y="1776854"/>
                </a:cubicBezTo>
                <a:lnTo>
                  <a:pt x="1150744" y="1776854"/>
                </a:lnTo>
                <a:cubicBezTo>
                  <a:pt x="1150809" y="1775399"/>
                  <a:pt x="1150668" y="1774070"/>
                  <a:pt x="1150321" y="1772866"/>
                </a:cubicBezTo>
                <a:cubicBezTo>
                  <a:pt x="1149973" y="1771661"/>
                  <a:pt x="1149436" y="1770625"/>
                  <a:pt x="1148709" y="1769756"/>
                </a:cubicBezTo>
                <a:cubicBezTo>
                  <a:pt x="1147982" y="1768888"/>
                  <a:pt x="1147076" y="1768210"/>
                  <a:pt x="1145991" y="1767722"/>
                </a:cubicBezTo>
                <a:cubicBezTo>
                  <a:pt x="1144906" y="1767233"/>
                  <a:pt x="1143647" y="1766989"/>
                  <a:pt x="1142214" y="1766989"/>
                </a:cubicBezTo>
                <a:close/>
                <a:moveTo>
                  <a:pt x="894564" y="1766989"/>
                </a:moveTo>
                <a:cubicBezTo>
                  <a:pt x="893327" y="1766989"/>
                  <a:pt x="892199" y="1767228"/>
                  <a:pt x="891179" y="1767705"/>
                </a:cubicBezTo>
                <a:cubicBezTo>
                  <a:pt x="890158" y="1768183"/>
                  <a:pt x="889279" y="1768856"/>
                  <a:pt x="888541" y="1769724"/>
                </a:cubicBezTo>
                <a:cubicBezTo>
                  <a:pt x="887804" y="1770592"/>
                  <a:pt x="887207" y="1771634"/>
                  <a:pt x="886751" y="1772849"/>
                </a:cubicBezTo>
                <a:cubicBezTo>
                  <a:pt x="886295" y="1774065"/>
                  <a:pt x="886013" y="1775399"/>
                  <a:pt x="885904" y="1776854"/>
                </a:cubicBezTo>
                <a:lnTo>
                  <a:pt x="903094" y="1776854"/>
                </a:lnTo>
                <a:cubicBezTo>
                  <a:pt x="903159" y="1775399"/>
                  <a:pt x="903018" y="1774070"/>
                  <a:pt x="902671" y="1772866"/>
                </a:cubicBezTo>
                <a:cubicBezTo>
                  <a:pt x="902323" y="1771661"/>
                  <a:pt x="901786" y="1770625"/>
                  <a:pt x="901059" y="1769756"/>
                </a:cubicBezTo>
                <a:cubicBezTo>
                  <a:pt x="900332" y="1768888"/>
                  <a:pt x="899426" y="1768210"/>
                  <a:pt x="898341" y="1767722"/>
                </a:cubicBezTo>
                <a:cubicBezTo>
                  <a:pt x="897256" y="1767233"/>
                  <a:pt x="895997" y="1766989"/>
                  <a:pt x="894564" y="1766989"/>
                </a:cubicBezTo>
                <a:close/>
                <a:moveTo>
                  <a:pt x="827890" y="1766989"/>
                </a:moveTo>
                <a:cubicBezTo>
                  <a:pt x="826653" y="1766989"/>
                  <a:pt x="825524" y="1767228"/>
                  <a:pt x="824504" y="1767705"/>
                </a:cubicBezTo>
                <a:cubicBezTo>
                  <a:pt x="823484" y="1768183"/>
                  <a:pt x="822605" y="1768856"/>
                  <a:pt x="821867" y="1769724"/>
                </a:cubicBezTo>
                <a:cubicBezTo>
                  <a:pt x="821129" y="1770592"/>
                  <a:pt x="820532" y="1771634"/>
                  <a:pt x="820076" y="1772849"/>
                </a:cubicBezTo>
                <a:cubicBezTo>
                  <a:pt x="819620" y="1774065"/>
                  <a:pt x="819338" y="1775399"/>
                  <a:pt x="819230" y="1776854"/>
                </a:cubicBezTo>
                <a:lnTo>
                  <a:pt x="836419" y="1776854"/>
                </a:lnTo>
                <a:cubicBezTo>
                  <a:pt x="836485" y="1775399"/>
                  <a:pt x="836343" y="1774070"/>
                  <a:pt x="835996" y="1772866"/>
                </a:cubicBezTo>
                <a:cubicBezTo>
                  <a:pt x="835649" y="1771661"/>
                  <a:pt x="835112" y="1770625"/>
                  <a:pt x="834385" y="1769756"/>
                </a:cubicBezTo>
                <a:cubicBezTo>
                  <a:pt x="833658" y="1768888"/>
                  <a:pt x="832751" y="1768210"/>
                  <a:pt x="831666" y="1767722"/>
                </a:cubicBezTo>
                <a:cubicBezTo>
                  <a:pt x="830581" y="1767233"/>
                  <a:pt x="829322" y="1766989"/>
                  <a:pt x="827890" y="1766989"/>
                </a:cubicBezTo>
                <a:close/>
                <a:moveTo>
                  <a:pt x="618340" y="1766989"/>
                </a:moveTo>
                <a:cubicBezTo>
                  <a:pt x="617103" y="1766989"/>
                  <a:pt x="615974" y="1767228"/>
                  <a:pt x="614954" y="1767705"/>
                </a:cubicBezTo>
                <a:cubicBezTo>
                  <a:pt x="613934" y="1768183"/>
                  <a:pt x="613055" y="1768856"/>
                  <a:pt x="612317" y="1769724"/>
                </a:cubicBezTo>
                <a:cubicBezTo>
                  <a:pt x="611579" y="1770592"/>
                  <a:pt x="610982" y="1771634"/>
                  <a:pt x="610526" y="1772849"/>
                </a:cubicBezTo>
                <a:cubicBezTo>
                  <a:pt x="610071" y="1774065"/>
                  <a:pt x="609788" y="1775399"/>
                  <a:pt x="609680" y="1776854"/>
                </a:cubicBezTo>
                <a:lnTo>
                  <a:pt x="626869" y="1776854"/>
                </a:lnTo>
                <a:cubicBezTo>
                  <a:pt x="626935" y="1775399"/>
                  <a:pt x="626794" y="1774070"/>
                  <a:pt x="626446" y="1772866"/>
                </a:cubicBezTo>
                <a:cubicBezTo>
                  <a:pt x="626099" y="1771661"/>
                  <a:pt x="625562" y="1770625"/>
                  <a:pt x="624835" y="1769756"/>
                </a:cubicBezTo>
                <a:cubicBezTo>
                  <a:pt x="624108" y="1768888"/>
                  <a:pt x="623202" y="1768210"/>
                  <a:pt x="622116" y="1767722"/>
                </a:cubicBezTo>
                <a:cubicBezTo>
                  <a:pt x="621031" y="1767233"/>
                  <a:pt x="619772" y="1766989"/>
                  <a:pt x="618340" y="1766989"/>
                </a:cubicBezTo>
                <a:close/>
                <a:moveTo>
                  <a:pt x="1389343" y="1766729"/>
                </a:moveTo>
                <a:cubicBezTo>
                  <a:pt x="1388215" y="1766729"/>
                  <a:pt x="1387211" y="1766924"/>
                  <a:pt x="1386332" y="1767315"/>
                </a:cubicBezTo>
                <a:cubicBezTo>
                  <a:pt x="1385453" y="1767705"/>
                  <a:pt x="1384715" y="1768221"/>
                  <a:pt x="1384118" y="1768861"/>
                </a:cubicBezTo>
                <a:cubicBezTo>
                  <a:pt x="1383521" y="1769501"/>
                  <a:pt x="1383066" y="1770245"/>
                  <a:pt x="1382751" y="1771091"/>
                </a:cubicBezTo>
                <a:cubicBezTo>
                  <a:pt x="1382436" y="1771938"/>
                  <a:pt x="1382279" y="1772817"/>
                  <a:pt x="1382279" y="1773728"/>
                </a:cubicBezTo>
                <a:cubicBezTo>
                  <a:pt x="1382279" y="1774770"/>
                  <a:pt x="1382452" y="1775725"/>
                  <a:pt x="1382800" y="1776593"/>
                </a:cubicBezTo>
                <a:cubicBezTo>
                  <a:pt x="1383147" y="1777461"/>
                  <a:pt x="1383635" y="1778199"/>
                  <a:pt x="1384265" y="1778807"/>
                </a:cubicBezTo>
                <a:cubicBezTo>
                  <a:pt x="1384894" y="1779415"/>
                  <a:pt x="1385638" y="1779887"/>
                  <a:pt x="1386495" y="1780223"/>
                </a:cubicBezTo>
                <a:cubicBezTo>
                  <a:pt x="1387352" y="1780560"/>
                  <a:pt x="1388302" y="1780728"/>
                  <a:pt x="1389343" y="1780728"/>
                </a:cubicBezTo>
                <a:cubicBezTo>
                  <a:pt x="1390472" y="1780728"/>
                  <a:pt x="1391476" y="1780538"/>
                  <a:pt x="1392355" y="1780158"/>
                </a:cubicBezTo>
                <a:cubicBezTo>
                  <a:pt x="1393234" y="1779778"/>
                  <a:pt x="1393972" y="1779263"/>
                  <a:pt x="1394569" y="1778612"/>
                </a:cubicBezTo>
                <a:cubicBezTo>
                  <a:pt x="1395165" y="1777961"/>
                  <a:pt x="1395621" y="1777212"/>
                  <a:pt x="1395936" y="1776365"/>
                </a:cubicBezTo>
                <a:cubicBezTo>
                  <a:pt x="1396251" y="1775519"/>
                  <a:pt x="1396408" y="1774640"/>
                  <a:pt x="1396408" y="1773728"/>
                </a:cubicBezTo>
                <a:cubicBezTo>
                  <a:pt x="1396408" y="1772686"/>
                  <a:pt x="1396235" y="1771731"/>
                  <a:pt x="1395887" y="1770863"/>
                </a:cubicBezTo>
                <a:cubicBezTo>
                  <a:pt x="1395540" y="1769995"/>
                  <a:pt x="1395052" y="1769257"/>
                  <a:pt x="1394422" y="1768649"/>
                </a:cubicBezTo>
                <a:cubicBezTo>
                  <a:pt x="1393793" y="1768042"/>
                  <a:pt x="1393049" y="1767570"/>
                  <a:pt x="1392192" y="1767233"/>
                </a:cubicBezTo>
                <a:cubicBezTo>
                  <a:pt x="1391335" y="1766897"/>
                  <a:pt x="1390385" y="1766729"/>
                  <a:pt x="1389343" y="1766729"/>
                </a:cubicBezTo>
                <a:close/>
                <a:moveTo>
                  <a:pt x="998818" y="1766729"/>
                </a:moveTo>
                <a:cubicBezTo>
                  <a:pt x="997690" y="1766729"/>
                  <a:pt x="996686" y="1766924"/>
                  <a:pt x="995807" y="1767315"/>
                </a:cubicBezTo>
                <a:cubicBezTo>
                  <a:pt x="994928" y="1767705"/>
                  <a:pt x="994190" y="1768221"/>
                  <a:pt x="993593" y="1768861"/>
                </a:cubicBezTo>
                <a:cubicBezTo>
                  <a:pt x="992996" y="1769501"/>
                  <a:pt x="992540" y="1770245"/>
                  <a:pt x="992226" y="1771091"/>
                </a:cubicBezTo>
                <a:cubicBezTo>
                  <a:pt x="991911" y="1771938"/>
                  <a:pt x="991754" y="1772817"/>
                  <a:pt x="991754" y="1773728"/>
                </a:cubicBezTo>
                <a:cubicBezTo>
                  <a:pt x="991754" y="1774770"/>
                  <a:pt x="991927" y="1775725"/>
                  <a:pt x="992275" y="1776593"/>
                </a:cubicBezTo>
                <a:cubicBezTo>
                  <a:pt x="992622" y="1777461"/>
                  <a:pt x="993110" y="1778199"/>
                  <a:pt x="993740" y="1778807"/>
                </a:cubicBezTo>
                <a:cubicBezTo>
                  <a:pt x="994369" y="1779415"/>
                  <a:pt x="995112" y="1779887"/>
                  <a:pt x="995970" y="1780223"/>
                </a:cubicBezTo>
                <a:cubicBezTo>
                  <a:pt x="996827" y="1780560"/>
                  <a:pt x="997777" y="1780728"/>
                  <a:pt x="998818" y="1780728"/>
                </a:cubicBezTo>
                <a:cubicBezTo>
                  <a:pt x="999947" y="1780728"/>
                  <a:pt x="1000951" y="1780538"/>
                  <a:pt x="1001830" y="1780158"/>
                </a:cubicBezTo>
                <a:cubicBezTo>
                  <a:pt x="1002709" y="1779778"/>
                  <a:pt x="1003447" y="1779263"/>
                  <a:pt x="1004044" y="1778612"/>
                </a:cubicBezTo>
                <a:cubicBezTo>
                  <a:pt x="1004641" y="1777961"/>
                  <a:pt x="1005096" y="1777212"/>
                  <a:pt x="1005411" y="1776365"/>
                </a:cubicBezTo>
                <a:cubicBezTo>
                  <a:pt x="1005726" y="1775519"/>
                  <a:pt x="1005883" y="1774640"/>
                  <a:pt x="1005883" y="1773728"/>
                </a:cubicBezTo>
                <a:cubicBezTo>
                  <a:pt x="1005883" y="1772686"/>
                  <a:pt x="1005709" y="1771731"/>
                  <a:pt x="1005362" y="1770863"/>
                </a:cubicBezTo>
                <a:cubicBezTo>
                  <a:pt x="1005015" y="1769995"/>
                  <a:pt x="1004527" y="1769257"/>
                  <a:pt x="1003897" y="1768649"/>
                </a:cubicBezTo>
                <a:cubicBezTo>
                  <a:pt x="1003268" y="1768042"/>
                  <a:pt x="1002524" y="1767570"/>
                  <a:pt x="1001667" y="1767233"/>
                </a:cubicBezTo>
                <a:cubicBezTo>
                  <a:pt x="1000810" y="1766897"/>
                  <a:pt x="999860" y="1766729"/>
                  <a:pt x="998818" y="1766729"/>
                </a:cubicBezTo>
                <a:close/>
                <a:moveTo>
                  <a:pt x="1716519" y="1763050"/>
                </a:moveTo>
                <a:lnTo>
                  <a:pt x="1722965" y="1763050"/>
                </a:lnTo>
                <a:lnTo>
                  <a:pt x="1730974" y="1784667"/>
                </a:lnTo>
                <a:lnTo>
                  <a:pt x="1732699" y="1789941"/>
                </a:lnTo>
                <a:lnTo>
                  <a:pt x="1734490" y="1784537"/>
                </a:lnTo>
                <a:lnTo>
                  <a:pt x="1742434" y="1763050"/>
                </a:lnTo>
                <a:lnTo>
                  <a:pt x="1748652" y="1763050"/>
                </a:lnTo>
                <a:lnTo>
                  <a:pt x="1735825" y="1795736"/>
                </a:lnTo>
                <a:lnTo>
                  <a:pt x="1729313" y="1795736"/>
                </a:lnTo>
                <a:close/>
                <a:moveTo>
                  <a:pt x="1406719" y="1763050"/>
                </a:moveTo>
                <a:lnTo>
                  <a:pt x="1422118" y="1763050"/>
                </a:lnTo>
                <a:lnTo>
                  <a:pt x="1422118" y="1791016"/>
                </a:lnTo>
                <a:lnTo>
                  <a:pt x="1431852" y="1791016"/>
                </a:lnTo>
                <a:lnTo>
                  <a:pt x="1431852" y="1795736"/>
                </a:lnTo>
                <a:lnTo>
                  <a:pt x="1405645" y="1795736"/>
                </a:lnTo>
                <a:lnTo>
                  <a:pt x="1405645" y="1791016"/>
                </a:lnTo>
                <a:lnTo>
                  <a:pt x="1416388" y="1791016"/>
                </a:lnTo>
                <a:lnTo>
                  <a:pt x="1416388" y="1767738"/>
                </a:lnTo>
                <a:lnTo>
                  <a:pt x="1406719" y="1767738"/>
                </a:lnTo>
                <a:close/>
                <a:moveTo>
                  <a:pt x="1025719" y="1763050"/>
                </a:moveTo>
                <a:lnTo>
                  <a:pt x="1041118" y="1763050"/>
                </a:lnTo>
                <a:lnTo>
                  <a:pt x="1041118" y="1791016"/>
                </a:lnTo>
                <a:lnTo>
                  <a:pt x="1050852" y="1791016"/>
                </a:lnTo>
                <a:lnTo>
                  <a:pt x="1050852" y="1795736"/>
                </a:lnTo>
                <a:lnTo>
                  <a:pt x="1024645" y="1795736"/>
                </a:lnTo>
                <a:lnTo>
                  <a:pt x="1024645" y="1791016"/>
                </a:lnTo>
                <a:lnTo>
                  <a:pt x="1035388" y="1791016"/>
                </a:lnTo>
                <a:lnTo>
                  <a:pt x="1035388" y="1767738"/>
                </a:lnTo>
                <a:lnTo>
                  <a:pt x="1025719" y="1767738"/>
                </a:lnTo>
                <a:close/>
                <a:moveTo>
                  <a:pt x="959044" y="1763050"/>
                </a:moveTo>
                <a:lnTo>
                  <a:pt x="974443" y="1763050"/>
                </a:lnTo>
                <a:lnTo>
                  <a:pt x="974443" y="1791016"/>
                </a:lnTo>
                <a:lnTo>
                  <a:pt x="984177" y="1791016"/>
                </a:lnTo>
                <a:lnTo>
                  <a:pt x="984177" y="1795736"/>
                </a:lnTo>
                <a:lnTo>
                  <a:pt x="957970" y="1795736"/>
                </a:lnTo>
                <a:lnTo>
                  <a:pt x="957970" y="1791016"/>
                </a:lnTo>
                <a:lnTo>
                  <a:pt x="968713" y="1791016"/>
                </a:lnTo>
                <a:lnTo>
                  <a:pt x="968713" y="1767738"/>
                </a:lnTo>
                <a:lnTo>
                  <a:pt x="959044" y="1767738"/>
                </a:lnTo>
                <a:close/>
                <a:moveTo>
                  <a:pt x="567641" y="1763050"/>
                </a:moveTo>
                <a:lnTo>
                  <a:pt x="592448" y="1763050"/>
                </a:lnTo>
                <a:lnTo>
                  <a:pt x="592448" y="1767477"/>
                </a:lnTo>
                <a:lnTo>
                  <a:pt x="574315" y="1790950"/>
                </a:lnTo>
                <a:lnTo>
                  <a:pt x="593523" y="1790950"/>
                </a:lnTo>
                <a:lnTo>
                  <a:pt x="593523" y="1795736"/>
                </a:lnTo>
                <a:lnTo>
                  <a:pt x="567185" y="1795736"/>
                </a:lnTo>
                <a:lnTo>
                  <a:pt x="567185" y="1791667"/>
                </a:lnTo>
                <a:lnTo>
                  <a:pt x="585644" y="1767803"/>
                </a:lnTo>
                <a:lnTo>
                  <a:pt x="567641" y="1767803"/>
                </a:lnTo>
                <a:close/>
                <a:moveTo>
                  <a:pt x="539945" y="1763050"/>
                </a:moveTo>
                <a:lnTo>
                  <a:pt x="555344" y="1763050"/>
                </a:lnTo>
                <a:lnTo>
                  <a:pt x="555344" y="1791016"/>
                </a:lnTo>
                <a:lnTo>
                  <a:pt x="565078" y="1791016"/>
                </a:lnTo>
                <a:lnTo>
                  <a:pt x="565078" y="1795736"/>
                </a:lnTo>
                <a:lnTo>
                  <a:pt x="538870" y="1795736"/>
                </a:lnTo>
                <a:lnTo>
                  <a:pt x="538870" y="1791016"/>
                </a:lnTo>
                <a:lnTo>
                  <a:pt x="549614" y="1791016"/>
                </a:lnTo>
                <a:lnTo>
                  <a:pt x="549614" y="1767738"/>
                </a:lnTo>
                <a:lnTo>
                  <a:pt x="539945" y="1767738"/>
                </a:lnTo>
                <a:close/>
                <a:moveTo>
                  <a:pt x="463745" y="1763050"/>
                </a:moveTo>
                <a:lnTo>
                  <a:pt x="479144" y="1763050"/>
                </a:lnTo>
                <a:lnTo>
                  <a:pt x="479144" y="1791016"/>
                </a:lnTo>
                <a:lnTo>
                  <a:pt x="488878" y="1791016"/>
                </a:lnTo>
                <a:lnTo>
                  <a:pt x="488878" y="1795736"/>
                </a:lnTo>
                <a:lnTo>
                  <a:pt x="462670" y="1795736"/>
                </a:lnTo>
                <a:lnTo>
                  <a:pt x="462670" y="1791016"/>
                </a:lnTo>
                <a:lnTo>
                  <a:pt x="473414" y="1791016"/>
                </a:lnTo>
                <a:lnTo>
                  <a:pt x="473414" y="1767738"/>
                </a:lnTo>
                <a:lnTo>
                  <a:pt x="463745" y="1767738"/>
                </a:lnTo>
                <a:close/>
                <a:moveTo>
                  <a:pt x="292294" y="1763050"/>
                </a:moveTo>
                <a:lnTo>
                  <a:pt x="307694" y="1763050"/>
                </a:lnTo>
                <a:lnTo>
                  <a:pt x="307694" y="1791016"/>
                </a:lnTo>
                <a:lnTo>
                  <a:pt x="317428" y="1791016"/>
                </a:lnTo>
                <a:lnTo>
                  <a:pt x="317428" y="1795736"/>
                </a:lnTo>
                <a:lnTo>
                  <a:pt x="291220" y="1795736"/>
                </a:lnTo>
                <a:lnTo>
                  <a:pt x="291220" y="1791016"/>
                </a:lnTo>
                <a:lnTo>
                  <a:pt x="301964" y="1791016"/>
                </a:lnTo>
                <a:lnTo>
                  <a:pt x="301964" y="1767738"/>
                </a:lnTo>
                <a:lnTo>
                  <a:pt x="292294" y="1767738"/>
                </a:lnTo>
                <a:close/>
                <a:moveTo>
                  <a:pt x="116319" y="1763050"/>
                </a:moveTo>
                <a:lnTo>
                  <a:pt x="122765" y="1763050"/>
                </a:lnTo>
                <a:lnTo>
                  <a:pt x="131035" y="1784667"/>
                </a:lnTo>
                <a:lnTo>
                  <a:pt x="132695" y="1789746"/>
                </a:lnTo>
                <a:lnTo>
                  <a:pt x="134583" y="1784537"/>
                </a:lnTo>
                <a:lnTo>
                  <a:pt x="142234" y="1763050"/>
                </a:lnTo>
                <a:lnTo>
                  <a:pt x="148452" y="1763050"/>
                </a:lnTo>
                <a:lnTo>
                  <a:pt x="137318" y="1792285"/>
                </a:lnTo>
                <a:cubicBezTo>
                  <a:pt x="136168" y="1795259"/>
                  <a:pt x="134979" y="1797820"/>
                  <a:pt x="133753" y="1799969"/>
                </a:cubicBezTo>
                <a:cubicBezTo>
                  <a:pt x="132527" y="1802117"/>
                  <a:pt x="131187" y="1803881"/>
                  <a:pt x="129732" y="1805259"/>
                </a:cubicBezTo>
                <a:cubicBezTo>
                  <a:pt x="128278" y="1806637"/>
                  <a:pt x="126683" y="1807652"/>
                  <a:pt x="124947" y="1808303"/>
                </a:cubicBezTo>
                <a:cubicBezTo>
                  <a:pt x="123210" y="1808954"/>
                  <a:pt x="121268" y="1809280"/>
                  <a:pt x="119119" y="1809280"/>
                </a:cubicBezTo>
                <a:cubicBezTo>
                  <a:pt x="118555" y="1809280"/>
                  <a:pt x="118045" y="1809269"/>
                  <a:pt x="117589" y="1809247"/>
                </a:cubicBezTo>
                <a:cubicBezTo>
                  <a:pt x="117133" y="1809225"/>
                  <a:pt x="116634" y="1809193"/>
                  <a:pt x="116091" y="1809149"/>
                </a:cubicBezTo>
                <a:lnTo>
                  <a:pt x="116091" y="1804005"/>
                </a:lnTo>
                <a:cubicBezTo>
                  <a:pt x="116569" y="1804071"/>
                  <a:pt x="117090" y="1804130"/>
                  <a:pt x="117654" y="1804185"/>
                </a:cubicBezTo>
                <a:cubicBezTo>
                  <a:pt x="118218" y="1804239"/>
                  <a:pt x="118815" y="1804266"/>
                  <a:pt x="119445" y="1804266"/>
                </a:cubicBezTo>
                <a:cubicBezTo>
                  <a:pt x="120486" y="1804266"/>
                  <a:pt x="121458" y="1804114"/>
                  <a:pt x="122358" y="1803810"/>
                </a:cubicBezTo>
                <a:cubicBezTo>
                  <a:pt x="123259" y="1803506"/>
                  <a:pt x="124111" y="1803013"/>
                  <a:pt x="124914" y="1802329"/>
                </a:cubicBezTo>
                <a:cubicBezTo>
                  <a:pt x="125717" y="1801645"/>
                  <a:pt x="126488" y="1800761"/>
                  <a:pt x="127225" y="1799676"/>
                </a:cubicBezTo>
                <a:cubicBezTo>
                  <a:pt x="127963" y="1798590"/>
                  <a:pt x="128680" y="1797277"/>
                  <a:pt x="129374" y="1795736"/>
                </a:cubicBezTo>
                <a:close/>
                <a:moveTo>
                  <a:pt x="450113" y="1762594"/>
                </a:moveTo>
                <a:cubicBezTo>
                  <a:pt x="451806" y="1762594"/>
                  <a:pt x="453390" y="1762713"/>
                  <a:pt x="454866" y="1762952"/>
                </a:cubicBezTo>
                <a:cubicBezTo>
                  <a:pt x="456342" y="1763191"/>
                  <a:pt x="457753" y="1763581"/>
                  <a:pt x="459098" y="1764124"/>
                </a:cubicBezTo>
                <a:lnTo>
                  <a:pt x="459098" y="1769529"/>
                </a:lnTo>
                <a:cubicBezTo>
                  <a:pt x="457688" y="1768790"/>
                  <a:pt x="456250" y="1768253"/>
                  <a:pt x="454785" y="1767917"/>
                </a:cubicBezTo>
                <a:cubicBezTo>
                  <a:pt x="453320" y="1767581"/>
                  <a:pt x="451806" y="1767412"/>
                  <a:pt x="450243" y="1767412"/>
                </a:cubicBezTo>
                <a:cubicBezTo>
                  <a:pt x="448789" y="1767412"/>
                  <a:pt x="447416" y="1767689"/>
                  <a:pt x="446125" y="1768243"/>
                </a:cubicBezTo>
                <a:cubicBezTo>
                  <a:pt x="444833" y="1768796"/>
                  <a:pt x="443699" y="1769594"/>
                  <a:pt x="442723" y="1770635"/>
                </a:cubicBezTo>
                <a:cubicBezTo>
                  <a:pt x="441746" y="1771677"/>
                  <a:pt x="440975" y="1772947"/>
                  <a:pt x="440411" y="1774444"/>
                </a:cubicBezTo>
                <a:cubicBezTo>
                  <a:pt x="439847" y="1775942"/>
                  <a:pt x="439565" y="1777635"/>
                  <a:pt x="439565" y="1779523"/>
                </a:cubicBezTo>
                <a:cubicBezTo>
                  <a:pt x="439565" y="1783473"/>
                  <a:pt x="440525" y="1786431"/>
                  <a:pt x="442446" y="1788395"/>
                </a:cubicBezTo>
                <a:cubicBezTo>
                  <a:pt x="444367" y="1790359"/>
                  <a:pt x="447031" y="1791341"/>
                  <a:pt x="450438" y="1791341"/>
                </a:cubicBezTo>
                <a:cubicBezTo>
                  <a:pt x="451979" y="1791341"/>
                  <a:pt x="453472" y="1791167"/>
                  <a:pt x="454915" y="1790820"/>
                </a:cubicBezTo>
                <a:cubicBezTo>
                  <a:pt x="456358" y="1790473"/>
                  <a:pt x="457753" y="1789952"/>
                  <a:pt x="459098" y="1789258"/>
                </a:cubicBezTo>
                <a:lnTo>
                  <a:pt x="459098" y="1794532"/>
                </a:lnTo>
                <a:cubicBezTo>
                  <a:pt x="457623" y="1795096"/>
                  <a:pt x="456109" y="1795514"/>
                  <a:pt x="454557" y="1795785"/>
                </a:cubicBezTo>
                <a:cubicBezTo>
                  <a:pt x="453005" y="1796056"/>
                  <a:pt x="451404" y="1796192"/>
                  <a:pt x="449755" y="1796192"/>
                </a:cubicBezTo>
                <a:cubicBezTo>
                  <a:pt x="444589" y="1796192"/>
                  <a:pt x="440612" y="1794792"/>
                  <a:pt x="437823" y="1791992"/>
                </a:cubicBezTo>
                <a:cubicBezTo>
                  <a:pt x="435034" y="1789192"/>
                  <a:pt x="433639" y="1785101"/>
                  <a:pt x="433639" y="1779719"/>
                </a:cubicBezTo>
                <a:cubicBezTo>
                  <a:pt x="433639" y="1777136"/>
                  <a:pt x="434041" y="1774792"/>
                  <a:pt x="434844" y="1772686"/>
                </a:cubicBezTo>
                <a:cubicBezTo>
                  <a:pt x="435647" y="1770581"/>
                  <a:pt x="436776" y="1768780"/>
                  <a:pt x="438230" y="1767282"/>
                </a:cubicBezTo>
                <a:cubicBezTo>
                  <a:pt x="439684" y="1765785"/>
                  <a:pt x="441420" y="1764629"/>
                  <a:pt x="443439" y="1763815"/>
                </a:cubicBezTo>
                <a:cubicBezTo>
                  <a:pt x="445457" y="1763001"/>
                  <a:pt x="447682" y="1762594"/>
                  <a:pt x="450113" y="1762594"/>
                </a:cubicBezTo>
                <a:close/>
                <a:moveTo>
                  <a:pt x="1915139" y="1762464"/>
                </a:moveTo>
                <a:cubicBezTo>
                  <a:pt x="1916420" y="1762464"/>
                  <a:pt x="1917842" y="1762534"/>
                  <a:pt x="1919404" y="1762675"/>
                </a:cubicBezTo>
                <a:cubicBezTo>
                  <a:pt x="1920967" y="1762816"/>
                  <a:pt x="1922595" y="1763061"/>
                  <a:pt x="1924288" y="1763408"/>
                </a:cubicBezTo>
                <a:lnTo>
                  <a:pt x="1924288" y="1768454"/>
                </a:lnTo>
                <a:cubicBezTo>
                  <a:pt x="1922508" y="1768020"/>
                  <a:pt x="1920820" y="1767700"/>
                  <a:pt x="1919225" y="1767494"/>
                </a:cubicBezTo>
                <a:cubicBezTo>
                  <a:pt x="1917630" y="1767288"/>
                  <a:pt x="1916246" y="1767184"/>
                  <a:pt x="1915074" y="1767184"/>
                </a:cubicBezTo>
                <a:cubicBezTo>
                  <a:pt x="1913664" y="1767184"/>
                  <a:pt x="1912475" y="1767293"/>
                  <a:pt x="1911509" y="1767510"/>
                </a:cubicBezTo>
                <a:cubicBezTo>
                  <a:pt x="1910543" y="1767727"/>
                  <a:pt x="1909762" y="1768025"/>
                  <a:pt x="1909165" y="1768405"/>
                </a:cubicBezTo>
                <a:cubicBezTo>
                  <a:pt x="1908569" y="1768785"/>
                  <a:pt x="1908140" y="1769230"/>
                  <a:pt x="1907879" y="1769740"/>
                </a:cubicBezTo>
                <a:cubicBezTo>
                  <a:pt x="1907619" y="1770250"/>
                  <a:pt x="1907489" y="1770798"/>
                  <a:pt x="1907489" y="1771384"/>
                </a:cubicBezTo>
                <a:cubicBezTo>
                  <a:pt x="1907489" y="1771970"/>
                  <a:pt x="1907603" y="1772502"/>
                  <a:pt x="1907831" y="1772979"/>
                </a:cubicBezTo>
                <a:cubicBezTo>
                  <a:pt x="1908058" y="1773457"/>
                  <a:pt x="1908482" y="1773918"/>
                  <a:pt x="1909100" y="1774363"/>
                </a:cubicBezTo>
                <a:cubicBezTo>
                  <a:pt x="1909719" y="1774808"/>
                  <a:pt x="1910582" y="1775253"/>
                  <a:pt x="1911688" y="1775698"/>
                </a:cubicBezTo>
                <a:cubicBezTo>
                  <a:pt x="1912795" y="1776143"/>
                  <a:pt x="1914239" y="1776626"/>
                  <a:pt x="1916018" y="1777147"/>
                </a:cubicBezTo>
                <a:cubicBezTo>
                  <a:pt x="1917950" y="1777711"/>
                  <a:pt x="1919578" y="1778302"/>
                  <a:pt x="1920902" y="1778921"/>
                </a:cubicBezTo>
                <a:cubicBezTo>
                  <a:pt x="1922226" y="1779540"/>
                  <a:pt x="1923300" y="1780229"/>
                  <a:pt x="1924125" y="1780988"/>
                </a:cubicBezTo>
                <a:cubicBezTo>
                  <a:pt x="1924950" y="1781748"/>
                  <a:pt x="1925541" y="1782605"/>
                  <a:pt x="1925899" y="1783560"/>
                </a:cubicBezTo>
                <a:cubicBezTo>
                  <a:pt x="1926257" y="1784515"/>
                  <a:pt x="1926436" y="1785600"/>
                  <a:pt x="1926436" y="1786816"/>
                </a:cubicBezTo>
                <a:cubicBezTo>
                  <a:pt x="1926436" y="1787966"/>
                  <a:pt x="1926241" y="1788997"/>
                  <a:pt x="1925850" y="1789909"/>
                </a:cubicBezTo>
                <a:cubicBezTo>
                  <a:pt x="1925460" y="1790820"/>
                  <a:pt x="1924928" y="1791629"/>
                  <a:pt x="1924255" y="1792334"/>
                </a:cubicBezTo>
                <a:cubicBezTo>
                  <a:pt x="1923582" y="1793039"/>
                  <a:pt x="1922801" y="1793642"/>
                  <a:pt x="1921911" y="1794141"/>
                </a:cubicBezTo>
                <a:cubicBezTo>
                  <a:pt x="1921021" y="1794640"/>
                  <a:pt x="1920072" y="1795053"/>
                  <a:pt x="1919062" y="1795378"/>
                </a:cubicBezTo>
                <a:cubicBezTo>
                  <a:pt x="1918053" y="1795704"/>
                  <a:pt x="1917017" y="1795942"/>
                  <a:pt x="1915953" y="1796094"/>
                </a:cubicBezTo>
                <a:cubicBezTo>
                  <a:pt x="1914890" y="1796246"/>
                  <a:pt x="1913848" y="1796322"/>
                  <a:pt x="1912828" y="1796322"/>
                </a:cubicBezTo>
                <a:cubicBezTo>
                  <a:pt x="1910614" y="1796322"/>
                  <a:pt x="1908579" y="1796225"/>
                  <a:pt x="1906724" y="1796029"/>
                </a:cubicBezTo>
                <a:cubicBezTo>
                  <a:pt x="1904868" y="1795834"/>
                  <a:pt x="1903050" y="1795519"/>
                  <a:pt x="1901270" y="1795085"/>
                </a:cubicBezTo>
                <a:lnTo>
                  <a:pt x="1901270" y="1789876"/>
                </a:lnTo>
                <a:cubicBezTo>
                  <a:pt x="1903181" y="1790419"/>
                  <a:pt x="1905080" y="1790831"/>
                  <a:pt x="1906968" y="1791113"/>
                </a:cubicBezTo>
                <a:cubicBezTo>
                  <a:pt x="1908856" y="1791395"/>
                  <a:pt x="1910734" y="1791536"/>
                  <a:pt x="1912600" y="1791536"/>
                </a:cubicBezTo>
                <a:cubicBezTo>
                  <a:pt x="1915313" y="1791536"/>
                  <a:pt x="1917321" y="1791167"/>
                  <a:pt x="1918623" y="1790430"/>
                </a:cubicBezTo>
                <a:cubicBezTo>
                  <a:pt x="1919925" y="1789692"/>
                  <a:pt x="1920576" y="1788639"/>
                  <a:pt x="1920576" y="1787272"/>
                </a:cubicBezTo>
                <a:cubicBezTo>
                  <a:pt x="1920576" y="1786686"/>
                  <a:pt x="1920473" y="1786159"/>
                  <a:pt x="1920267" y="1785693"/>
                </a:cubicBezTo>
                <a:cubicBezTo>
                  <a:pt x="1920061" y="1785226"/>
                  <a:pt x="1919686" y="1784781"/>
                  <a:pt x="1919144" y="1784358"/>
                </a:cubicBezTo>
                <a:cubicBezTo>
                  <a:pt x="1918601" y="1783935"/>
                  <a:pt x="1917760" y="1783495"/>
                  <a:pt x="1916621" y="1783039"/>
                </a:cubicBezTo>
                <a:cubicBezTo>
                  <a:pt x="1915481" y="1782584"/>
                  <a:pt x="1913924" y="1782063"/>
                  <a:pt x="1911949" y="1781477"/>
                </a:cubicBezTo>
                <a:cubicBezTo>
                  <a:pt x="1910473" y="1781042"/>
                  <a:pt x="1909111" y="1780549"/>
                  <a:pt x="1907863" y="1779995"/>
                </a:cubicBezTo>
                <a:cubicBezTo>
                  <a:pt x="1906615" y="1779442"/>
                  <a:pt x="1905535" y="1778785"/>
                  <a:pt x="1904624" y="1778026"/>
                </a:cubicBezTo>
                <a:cubicBezTo>
                  <a:pt x="1903712" y="1777266"/>
                  <a:pt x="1902996" y="1776376"/>
                  <a:pt x="1902475" y="1775356"/>
                </a:cubicBezTo>
                <a:cubicBezTo>
                  <a:pt x="1901954" y="1774336"/>
                  <a:pt x="1901694" y="1773131"/>
                  <a:pt x="1901694" y="1771742"/>
                </a:cubicBezTo>
                <a:cubicBezTo>
                  <a:pt x="1901694" y="1770831"/>
                  <a:pt x="1901905" y="1769832"/>
                  <a:pt x="1902328" y="1768747"/>
                </a:cubicBezTo>
                <a:cubicBezTo>
                  <a:pt x="1902752" y="1767662"/>
                  <a:pt x="1903474" y="1766653"/>
                  <a:pt x="1904494" y="1765719"/>
                </a:cubicBezTo>
                <a:cubicBezTo>
                  <a:pt x="1905514" y="1764786"/>
                  <a:pt x="1906892" y="1764010"/>
                  <a:pt x="1908628" y="1763392"/>
                </a:cubicBezTo>
                <a:cubicBezTo>
                  <a:pt x="1910364" y="1762773"/>
                  <a:pt x="1912535" y="1762464"/>
                  <a:pt x="1915139" y="1762464"/>
                </a:cubicBezTo>
                <a:close/>
                <a:moveTo>
                  <a:pt x="1880523" y="1762464"/>
                </a:moveTo>
                <a:cubicBezTo>
                  <a:pt x="1883909" y="1762464"/>
                  <a:pt x="1886475" y="1763560"/>
                  <a:pt x="1888222" y="1765752"/>
                </a:cubicBezTo>
                <a:cubicBezTo>
                  <a:pt x="1889969" y="1767944"/>
                  <a:pt x="1890778" y="1771200"/>
                  <a:pt x="1890648" y="1775519"/>
                </a:cubicBezTo>
                <a:lnTo>
                  <a:pt x="1884918" y="1775519"/>
                </a:lnTo>
                <a:cubicBezTo>
                  <a:pt x="1884983" y="1772654"/>
                  <a:pt x="1884565" y="1770576"/>
                  <a:pt x="1883664" y="1769284"/>
                </a:cubicBezTo>
                <a:cubicBezTo>
                  <a:pt x="1882764" y="1767993"/>
                  <a:pt x="1881445" y="1767347"/>
                  <a:pt x="1879709" y="1767347"/>
                </a:cubicBezTo>
                <a:cubicBezTo>
                  <a:pt x="1878949" y="1767347"/>
                  <a:pt x="1878184" y="1767483"/>
                  <a:pt x="1877414" y="1767754"/>
                </a:cubicBezTo>
                <a:cubicBezTo>
                  <a:pt x="1876643" y="1768025"/>
                  <a:pt x="1875851" y="1768460"/>
                  <a:pt x="1875037" y="1769056"/>
                </a:cubicBezTo>
                <a:cubicBezTo>
                  <a:pt x="1874223" y="1769653"/>
                  <a:pt x="1873360" y="1770418"/>
                  <a:pt x="1872449" y="1771352"/>
                </a:cubicBezTo>
                <a:cubicBezTo>
                  <a:pt x="1871537" y="1772285"/>
                  <a:pt x="1870561" y="1773413"/>
                  <a:pt x="1869519" y="1774737"/>
                </a:cubicBezTo>
                <a:lnTo>
                  <a:pt x="1869519" y="1795736"/>
                </a:lnTo>
                <a:lnTo>
                  <a:pt x="1863789" y="1795736"/>
                </a:lnTo>
                <a:lnTo>
                  <a:pt x="1863789" y="1763050"/>
                </a:lnTo>
                <a:lnTo>
                  <a:pt x="1868965" y="1763050"/>
                </a:lnTo>
                <a:lnTo>
                  <a:pt x="1869128" y="1769073"/>
                </a:lnTo>
                <a:cubicBezTo>
                  <a:pt x="1871060" y="1766750"/>
                  <a:pt x="1872964" y="1765068"/>
                  <a:pt x="1874842" y="1764027"/>
                </a:cubicBezTo>
                <a:cubicBezTo>
                  <a:pt x="1876719" y="1762985"/>
                  <a:pt x="1878613" y="1762464"/>
                  <a:pt x="1880523" y="1762464"/>
                </a:cubicBezTo>
                <a:close/>
                <a:moveTo>
                  <a:pt x="1837800" y="1762464"/>
                </a:moveTo>
                <a:cubicBezTo>
                  <a:pt x="1840079" y="1762464"/>
                  <a:pt x="1842097" y="1762822"/>
                  <a:pt x="1843855" y="1763538"/>
                </a:cubicBezTo>
                <a:cubicBezTo>
                  <a:pt x="1845613" y="1764254"/>
                  <a:pt x="1847095" y="1765269"/>
                  <a:pt x="1848299" y="1766582"/>
                </a:cubicBezTo>
                <a:cubicBezTo>
                  <a:pt x="1849504" y="1767895"/>
                  <a:pt x="1850415" y="1769490"/>
                  <a:pt x="1851034" y="1771368"/>
                </a:cubicBezTo>
                <a:cubicBezTo>
                  <a:pt x="1851652" y="1773245"/>
                  <a:pt x="1851962" y="1775345"/>
                  <a:pt x="1851962" y="1777668"/>
                </a:cubicBezTo>
                <a:cubicBezTo>
                  <a:pt x="1851962" y="1778471"/>
                  <a:pt x="1851951" y="1779143"/>
                  <a:pt x="1851929" y="1779686"/>
                </a:cubicBezTo>
                <a:cubicBezTo>
                  <a:pt x="1851908" y="1780229"/>
                  <a:pt x="1851875" y="1780739"/>
                  <a:pt x="1851831" y="1781216"/>
                </a:cubicBezTo>
                <a:lnTo>
                  <a:pt x="1828879" y="1781216"/>
                </a:lnTo>
                <a:cubicBezTo>
                  <a:pt x="1828879" y="1784559"/>
                  <a:pt x="1829813" y="1787125"/>
                  <a:pt x="1831679" y="1788916"/>
                </a:cubicBezTo>
                <a:cubicBezTo>
                  <a:pt x="1833546" y="1790706"/>
                  <a:pt x="1836237" y="1791602"/>
                  <a:pt x="1839753" y="1791602"/>
                </a:cubicBezTo>
                <a:cubicBezTo>
                  <a:pt x="1840708" y="1791602"/>
                  <a:pt x="1841663" y="1791564"/>
                  <a:pt x="1842618" y="1791488"/>
                </a:cubicBezTo>
                <a:cubicBezTo>
                  <a:pt x="1843573" y="1791412"/>
                  <a:pt x="1844495" y="1791309"/>
                  <a:pt x="1845385" y="1791178"/>
                </a:cubicBezTo>
                <a:cubicBezTo>
                  <a:pt x="1846275" y="1791048"/>
                  <a:pt x="1847127" y="1790902"/>
                  <a:pt x="1847941" y="1790739"/>
                </a:cubicBezTo>
                <a:cubicBezTo>
                  <a:pt x="1848755" y="1790576"/>
                  <a:pt x="1849509" y="1790397"/>
                  <a:pt x="1850204" y="1790202"/>
                </a:cubicBezTo>
                <a:lnTo>
                  <a:pt x="1850204" y="1794857"/>
                </a:lnTo>
                <a:cubicBezTo>
                  <a:pt x="1848663" y="1795291"/>
                  <a:pt x="1846921" y="1795644"/>
                  <a:pt x="1844978" y="1795915"/>
                </a:cubicBezTo>
                <a:cubicBezTo>
                  <a:pt x="1843036" y="1796186"/>
                  <a:pt x="1841023" y="1796322"/>
                  <a:pt x="1838939" y="1796322"/>
                </a:cubicBezTo>
                <a:cubicBezTo>
                  <a:pt x="1836139" y="1796322"/>
                  <a:pt x="1833730" y="1795942"/>
                  <a:pt x="1831712" y="1795183"/>
                </a:cubicBezTo>
                <a:cubicBezTo>
                  <a:pt x="1829693" y="1794423"/>
                  <a:pt x="1828038" y="1793322"/>
                  <a:pt x="1826747" y="1791878"/>
                </a:cubicBezTo>
                <a:cubicBezTo>
                  <a:pt x="1825456" y="1790435"/>
                  <a:pt x="1824501" y="1788666"/>
                  <a:pt x="1823882" y="1786572"/>
                </a:cubicBezTo>
                <a:cubicBezTo>
                  <a:pt x="1823263" y="1784477"/>
                  <a:pt x="1822954" y="1782106"/>
                  <a:pt x="1822954" y="1779458"/>
                </a:cubicBezTo>
                <a:cubicBezTo>
                  <a:pt x="1822954" y="1777157"/>
                  <a:pt x="1823285" y="1774982"/>
                  <a:pt x="1823947" y="1772931"/>
                </a:cubicBezTo>
                <a:cubicBezTo>
                  <a:pt x="1824609" y="1770880"/>
                  <a:pt x="1825575" y="1769078"/>
                  <a:pt x="1826845" y="1767526"/>
                </a:cubicBezTo>
                <a:cubicBezTo>
                  <a:pt x="1828114" y="1765974"/>
                  <a:pt x="1829672" y="1764743"/>
                  <a:pt x="1831516" y="1763831"/>
                </a:cubicBezTo>
                <a:cubicBezTo>
                  <a:pt x="1833361" y="1762920"/>
                  <a:pt x="1835456" y="1762464"/>
                  <a:pt x="1837800" y="1762464"/>
                </a:cubicBezTo>
                <a:close/>
                <a:moveTo>
                  <a:pt x="1771125" y="1762464"/>
                </a:moveTo>
                <a:cubicBezTo>
                  <a:pt x="1773469" y="1762464"/>
                  <a:pt x="1775569" y="1762827"/>
                  <a:pt x="1777424" y="1763554"/>
                </a:cubicBezTo>
                <a:cubicBezTo>
                  <a:pt x="1779280" y="1764281"/>
                  <a:pt x="1780854" y="1765345"/>
                  <a:pt x="1782145" y="1766745"/>
                </a:cubicBezTo>
                <a:cubicBezTo>
                  <a:pt x="1783436" y="1768145"/>
                  <a:pt x="1784424" y="1769887"/>
                  <a:pt x="1785108" y="1771970"/>
                </a:cubicBezTo>
                <a:cubicBezTo>
                  <a:pt x="1785791" y="1774054"/>
                  <a:pt x="1786133" y="1776441"/>
                  <a:pt x="1786133" y="1779133"/>
                </a:cubicBezTo>
                <a:cubicBezTo>
                  <a:pt x="1786133" y="1781672"/>
                  <a:pt x="1785775" y="1784000"/>
                  <a:pt x="1785059" y="1786116"/>
                </a:cubicBezTo>
                <a:cubicBezTo>
                  <a:pt x="1784343" y="1788232"/>
                  <a:pt x="1783312" y="1790044"/>
                  <a:pt x="1781966" y="1791553"/>
                </a:cubicBezTo>
                <a:cubicBezTo>
                  <a:pt x="1780620" y="1793061"/>
                  <a:pt x="1778982" y="1794233"/>
                  <a:pt x="1777050" y="1795069"/>
                </a:cubicBezTo>
                <a:cubicBezTo>
                  <a:pt x="1775118" y="1795904"/>
                  <a:pt x="1772926" y="1796322"/>
                  <a:pt x="1770474" y="1796322"/>
                </a:cubicBezTo>
                <a:cubicBezTo>
                  <a:pt x="1768130" y="1796322"/>
                  <a:pt x="1766030" y="1795959"/>
                  <a:pt x="1764174" y="1795232"/>
                </a:cubicBezTo>
                <a:cubicBezTo>
                  <a:pt x="1762318" y="1794504"/>
                  <a:pt x="1760745" y="1793435"/>
                  <a:pt x="1759453" y="1792025"/>
                </a:cubicBezTo>
                <a:cubicBezTo>
                  <a:pt x="1758162" y="1790614"/>
                  <a:pt x="1757174" y="1788867"/>
                  <a:pt x="1756491" y="1786783"/>
                </a:cubicBezTo>
                <a:cubicBezTo>
                  <a:pt x="1755807" y="1784700"/>
                  <a:pt x="1755465" y="1782301"/>
                  <a:pt x="1755465" y="1779588"/>
                </a:cubicBezTo>
                <a:cubicBezTo>
                  <a:pt x="1755465" y="1777049"/>
                  <a:pt x="1755823" y="1774732"/>
                  <a:pt x="1756540" y="1772638"/>
                </a:cubicBezTo>
                <a:cubicBezTo>
                  <a:pt x="1757256" y="1770543"/>
                  <a:pt x="1758287" y="1768742"/>
                  <a:pt x="1759632" y="1767233"/>
                </a:cubicBezTo>
                <a:cubicBezTo>
                  <a:pt x="1760978" y="1765725"/>
                  <a:pt x="1762617" y="1764553"/>
                  <a:pt x="1764548" y="1763717"/>
                </a:cubicBezTo>
                <a:cubicBezTo>
                  <a:pt x="1766480" y="1762882"/>
                  <a:pt x="1768672" y="1762464"/>
                  <a:pt x="1771125" y="1762464"/>
                </a:cubicBezTo>
                <a:close/>
                <a:moveTo>
                  <a:pt x="1667489" y="1762464"/>
                </a:moveTo>
                <a:cubicBezTo>
                  <a:pt x="1668770" y="1762464"/>
                  <a:pt x="1670191" y="1762534"/>
                  <a:pt x="1671754" y="1762675"/>
                </a:cubicBezTo>
                <a:cubicBezTo>
                  <a:pt x="1673317" y="1762816"/>
                  <a:pt x="1674945" y="1763061"/>
                  <a:pt x="1676638" y="1763408"/>
                </a:cubicBezTo>
                <a:lnTo>
                  <a:pt x="1676638" y="1768454"/>
                </a:lnTo>
                <a:cubicBezTo>
                  <a:pt x="1674858" y="1768020"/>
                  <a:pt x="1673170" y="1767700"/>
                  <a:pt x="1671575" y="1767494"/>
                </a:cubicBezTo>
                <a:cubicBezTo>
                  <a:pt x="1669980" y="1767288"/>
                  <a:pt x="1668596" y="1767184"/>
                  <a:pt x="1667424" y="1767184"/>
                </a:cubicBezTo>
                <a:cubicBezTo>
                  <a:pt x="1666013" y="1767184"/>
                  <a:pt x="1664825" y="1767293"/>
                  <a:pt x="1663859" y="1767510"/>
                </a:cubicBezTo>
                <a:cubicBezTo>
                  <a:pt x="1662893" y="1767727"/>
                  <a:pt x="1662112" y="1768025"/>
                  <a:pt x="1661515" y="1768405"/>
                </a:cubicBezTo>
                <a:cubicBezTo>
                  <a:pt x="1660918" y="1768785"/>
                  <a:pt x="1660490" y="1769230"/>
                  <a:pt x="1660229" y="1769740"/>
                </a:cubicBezTo>
                <a:cubicBezTo>
                  <a:pt x="1659969" y="1770250"/>
                  <a:pt x="1659839" y="1770798"/>
                  <a:pt x="1659839" y="1771384"/>
                </a:cubicBezTo>
                <a:cubicBezTo>
                  <a:pt x="1659839" y="1771970"/>
                  <a:pt x="1659953" y="1772502"/>
                  <a:pt x="1660180" y="1772979"/>
                </a:cubicBezTo>
                <a:cubicBezTo>
                  <a:pt x="1660408" y="1773457"/>
                  <a:pt x="1660832" y="1773918"/>
                  <a:pt x="1661450" y="1774363"/>
                </a:cubicBezTo>
                <a:cubicBezTo>
                  <a:pt x="1662069" y="1774808"/>
                  <a:pt x="1662931" y="1775253"/>
                  <a:pt x="1664038" y="1775698"/>
                </a:cubicBezTo>
                <a:cubicBezTo>
                  <a:pt x="1665145" y="1776143"/>
                  <a:pt x="1666589" y="1776626"/>
                  <a:pt x="1668368" y="1777147"/>
                </a:cubicBezTo>
                <a:cubicBezTo>
                  <a:pt x="1670300" y="1777711"/>
                  <a:pt x="1671928" y="1778302"/>
                  <a:pt x="1673252" y="1778921"/>
                </a:cubicBezTo>
                <a:cubicBezTo>
                  <a:pt x="1674576" y="1779540"/>
                  <a:pt x="1675650" y="1780229"/>
                  <a:pt x="1676475" y="1780988"/>
                </a:cubicBezTo>
                <a:cubicBezTo>
                  <a:pt x="1677300" y="1781748"/>
                  <a:pt x="1677891" y="1782605"/>
                  <a:pt x="1678249" y="1783560"/>
                </a:cubicBezTo>
                <a:cubicBezTo>
                  <a:pt x="1678607" y="1784515"/>
                  <a:pt x="1678786" y="1785600"/>
                  <a:pt x="1678786" y="1786816"/>
                </a:cubicBezTo>
                <a:cubicBezTo>
                  <a:pt x="1678786" y="1787966"/>
                  <a:pt x="1678591" y="1788997"/>
                  <a:pt x="1678200" y="1789909"/>
                </a:cubicBezTo>
                <a:cubicBezTo>
                  <a:pt x="1677810" y="1790820"/>
                  <a:pt x="1677278" y="1791629"/>
                  <a:pt x="1676605" y="1792334"/>
                </a:cubicBezTo>
                <a:cubicBezTo>
                  <a:pt x="1675932" y="1793039"/>
                  <a:pt x="1675151" y="1793642"/>
                  <a:pt x="1674261" y="1794141"/>
                </a:cubicBezTo>
                <a:cubicBezTo>
                  <a:pt x="1673371" y="1794640"/>
                  <a:pt x="1672422" y="1795053"/>
                  <a:pt x="1671412" y="1795378"/>
                </a:cubicBezTo>
                <a:cubicBezTo>
                  <a:pt x="1670403" y="1795704"/>
                  <a:pt x="1669367" y="1795942"/>
                  <a:pt x="1668303" y="1796094"/>
                </a:cubicBezTo>
                <a:cubicBezTo>
                  <a:pt x="1667240" y="1796246"/>
                  <a:pt x="1666198" y="1796322"/>
                  <a:pt x="1665178" y="1796322"/>
                </a:cubicBezTo>
                <a:cubicBezTo>
                  <a:pt x="1662964" y="1796322"/>
                  <a:pt x="1660929" y="1796225"/>
                  <a:pt x="1659073" y="1796029"/>
                </a:cubicBezTo>
                <a:cubicBezTo>
                  <a:pt x="1657218" y="1795834"/>
                  <a:pt x="1655400" y="1795519"/>
                  <a:pt x="1653620" y="1795085"/>
                </a:cubicBezTo>
                <a:lnTo>
                  <a:pt x="1653620" y="1789876"/>
                </a:lnTo>
                <a:cubicBezTo>
                  <a:pt x="1655530" y="1790419"/>
                  <a:pt x="1657429" y="1790831"/>
                  <a:pt x="1659318" y="1791113"/>
                </a:cubicBezTo>
                <a:cubicBezTo>
                  <a:pt x="1661206" y="1791395"/>
                  <a:pt x="1663083" y="1791536"/>
                  <a:pt x="1664950" y="1791536"/>
                </a:cubicBezTo>
                <a:cubicBezTo>
                  <a:pt x="1667663" y="1791536"/>
                  <a:pt x="1669671" y="1791167"/>
                  <a:pt x="1670973" y="1790430"/>
                </a:cubicBezTo>
                <a:cubicBezTo>
                  <a:pt x="1672275" y="1789692"/>
                  <a:pt x="1672926" y="1788639"/>
                  <a:pt x="1672926" y="1787272"/>
                </a:cubicBezTo>
                <a:cubicBezTo>
                  <a:pt x="1672926" y="1786686"/>
                  <a:pt x="1672823" y="1786159"/>
                  <a:pt x="1672617" y="1785693"/>
                </a:cubicBezTo>
                <a:cubicBezTo>
                  <a:pt x="1672411" y="1785226"/>
                  <a:pt x="1672036" y="1784781"/>
                  <a:pt x="1671494" y="1784358"/>
                </a:cubicBezTo>
                <a:cubicBezTo>
                  <a:pt x="1670951" y="1783935"/>
                  <a:pt x="1670110" y="1783495"/>
                  <a:pt x="1668971" y="1783039"/>
                </a:cubicBezTo>
                <a:cubicBezTo>
                  <a:pt x="1667831" y="1782584"/>
                  <a:pt x="1666274" y="1782063"/>
                  <a:pt x="1664299" y="1781477"/>
                </a:cubicBezTo>
                <a:cubicBezTo>
                  <a:pt x="1662823" y="1781042"/>
                  <a:pt x="1661461" y="1780549"/>
                  <a:pt x="1660213" y="1779995"/>
                </a:cubicBezTo>
                <a:cubicBezTo>
                  <a:pt x="1658965" y="1779442"/>
                  <a:pt x="1657885" y="1778785"/>
                  <a:pt x="1656974" y="1778026"/>
                </a:cubicBezTo>
                <a:cubicBezTo>
                  <a:pt x="1656062" y="1777266"/>
                  <a:pt x="1655346" y="1776376"/>
                  <a:pt x="1654825" y="1775356"/>
                </a:cubicBezTo>
                <a:cubicBezTo>
                  <a:pt x="1654304" y="1774336"/>
                  <a:pt x="1654044" y="1773131"/>
                  <a:pt x="1654044" y="1771742"/>
                </a:cubicBezTo>
                <a:cubicBezTo>
                  <a:pt x="1654044" y="1770831"/>
                  <a:pt x="1654255" y="1769832"/>
                  <a:pt x="1654678" y="1768747"/>
                </a:cubicBezTo>
                <a:cubicBezTo>
                  <a:pt x="1655102" y="1767662"/>
                  <a:pt x="1655823" y="1766653"/>
                  <a:pt x="1656843" y="1765719"/>
                </a:cubicBezTo>
                <a:cubicBezTo>
                  <a:pt x="1657864" y="1764786"/>
                  <a:pt x="1659242" y="1764010"/>
                  <a:pt x="1660978" y="1763392"/>
                </a:cubicBezTo>
                <a:cubicBezTo>
                  <a:pt x="1662714" y="1762773"/>
                  <a:pt x="1664885" y="1762464"/>
                  <a:pt x="1667489" y="1762464"/>
                </a:cubicBezTo>
                <a:close/>
                <a:moveTo>
                  <a:pt x="1628120" y="1762464"/>
                </a:moveTo>
                <a:cubicBezTo>
                  <a:pt x="1630095" y="1762464"/>
                  <a:pt x="1631874" y="1762681"/>
                  <a:pt x="1633459" y="1763115"/>
                </a:cubicBezTo>
                <a:cubicBezTo>
                  <a:pt x="1635043" y="1763549"/>
                  <a:pt x="1636383" y="1764211"/>
                  <a:pt x="1637479" y="1765101"/>
                </a:cubicBezTo>
                <a:cubicBezTo>
                  <a:pt x="1638575" y="1765991"/>
                  <a:pt x="1639417" y="1767108"/>
                  <a:pt x="1640003" y="1768454"/>
                </a:cubicBezTo>
                <a:cubicBezTo>
                  <a:pt x="1640589" y="1769800"/>
                  <a:pt x="1640882" y="1771384"/>
                  <a:pt x="1640882" y="1773207"/>
                </a:cubicBezTo>
                <a:lnTo>
                  <a:pt x="1640882" y="1795736"/>
                </a:lnTo>
                <a:lnTo>
                  <a:pt x="1635803" y="1795736"/>
                </a:lnTo>
                <a:lnTo>
                  <a:pt x="1635673" y="1791341"/>
                </a:lnTo>
                <a:cubicBezTo>
                  <a:pt x="1633893" y="1793099"/>
                  <a:pt x="1632086" y="1794369"/>
                  <a:pt x="1630252" y="1795150"/>
                </a:cubicBezTo>
                <a:cubicBezTo>
                  <a:pt x="1628418" y="1795932"/>
                  <a:pt x="1626492" y="1796322"/>
                  <a:pt x="1624473" y="1796322"/>
                </a:cubicBezTo>
                <a:cubicBezTo>
                  <a:pt x="1622607" y="1796322"/>
                  <a:pt x="1621011" y="1796083"/>
                  <a:pt x="1619688" y="1795606"/>
                </a:cubicBezTo>
                <a:cubicBezTo>
                  <a:pt x="1618364" y="1795128"/>
                  <a:pt x="1617273" y="1794472"/>
                  <a:pt x="1616416" y="1793636"/>
                </a:cubicBezTo>
                <a:cubicBezTo>
                  <a:pt x="1615558" y="1792801"/>
                  <a:pt x="1614929" y="1791819"/>
                  <a:pt x="1614527" y="1790690"/>
                </a:cubicBezTo>
                <a:cubicBezTo>
                  <a:pt x="1614126" y="1789561"/>
                  <a:pt x="1613925" y="1788335"/>
                  <a:pt x="1613925" y="1787011"/>
                </a:cubicBezTo>
                <a:cubicBezTo>
                  <a:pt x="1613925" y="1783734"/>
                  <a:pt x="1615146" y="1781167"/>
                  <a:pt x="1617588" y="1779312"/>
                </a:cubicBezTo>
                <a:cubicBezTo>
                  <a:pt x="1620029" y="1777456"/>
                  <a:pt x="1623638" y="1776528"/>
                  <a:pt x="1628413" y="1776528"/>
                </a:cubicBezTo>
                <a:lnTo>
                  <a:pt x="1635184" y="1776528"/>
                </a:lnTo>
                <a:lnTo>
                  <a:pt x="1635184" y="1773663"/>
                </a:lnTo>
                <a:cubicBezTo>
                  <a:pt x="1635184" y="1771731"/>
                  <a:pt x="1634566" y="1770185"/>
                  <a:pt x="1633329" y="1769024"/>
                </a:cubicBezTo>
                <a:cubicBezTo>
                  <a:pt x="1632091" y="1767863"/>
                  <a:pt x="1630203" y="1767282"/>
                  <a:pt x="1627664" y="1767282"/>
                </a:cubicBezTo>
                <a:cubicBezTo>
                  <a:pt x="1625819" y="1767282"/>
                  <a:pt x="1624001" y="1767488"/>
                  <a:pt x="1622211" y="1767901"/>
                </a:cubicBezTo>
                <a:cubicBezTo>
                  <a:pt x="1620420" y="1768313"/>
                  <a:pt x="1618570" y="1768899"/>
                  <a:pt x="1616660" y="1769659"/>
                </a:cubicBezTo>
                <a:lnTo>
                  <a:pt x="1616660" y="1764547"/>
                </a:lnTo>
                <a:cubicBezTo>
                  <a:pt x="1617376" y="1764287"/>
                  <a:pt x="1618174" y="1764032"/>
                  <a:pt x="1619053" y="1763782"/>
                </a:cubicBezTo>
                <a:cubicBezTo>
                  <a:pt x="1619932" y="1763533"/>
                  <a:pt x="1620860" y="1763310"/>
                  <a:pt x="1621836" y="1763115"/>
                </a:cubicBezTo>
                <a:cubicBezTo>
                  <a:pt x="1622813" y="1762920"/>
                  <a:pt x="1623833" y="1762762"/>
                  <a:pt x="1624897" y="1762643"/>
                </a:cubicBezTo>
                <a:cubicBezTo>
                  <a:pt x="1625960" y="1762523"/>
                  <a:pt x="1627034" y="1762464"/>
                  <a:pt x="1628120" y="1762464"/>
                </a:cubicBezTo>
                <a:close/>
                <a:moveTo>
                  <a:pt x="1566198" y="1762464"/>
                </a:moveTo>
                <a:cubicBezTo>
                  <a:pt x="1569584" y="1762464"/>
                  <a:pt x="1572150" y="1763560"/>
                  <a:pt x="1573897" y="1765752"/>
                </a:cubicBezTo>
                <a:cubicBezTo>
                  <a:pt x="1575644" y="1767944"/>
                  <a:pt x="1576453" y="1771200"/>
                  <a:pt x="1576323" y="1775519"/>
                </a:cubicBezTo>
                <a:lnTo>
                  <a:pt x="1570593" y="1775519"/>
                </a:lnTo>
                <a:cubicBezTo>
                  <a:pt x="1570658" y="1772654"/>
                  <a:pt x="1570240" y="1770576"/>
                  <a:pt x="1569339" y="1769284"/>
                </a:cubicBezTo>
                <a:cubicBezTo>
                  <a:pt x="1568439" y="1767993"/>
                  <a:pt x="1567120" y="1767347"/>
                  <a:pt x="1565384" y="1767347"/>
                </a:cubicBezTo>
                <a:cubicBezTo>
                  <a:pt x="1564624" y="1767347"/>
                  <a:pt x="1563859" y="1767483"/>
                  <a:pt x="1563089" y="1767754"/>
                </a:cubicBezTo>
                <a:cubicBezTo>
                  <a:pt x="1562318" y="1768025"/>
                  <a:pt x="1561526" y="1768460"/>
                  <a:pt x="1560712" y="1769056"/>
                </a:cubicBezTo>
                <a:cubicBezTo>
                  <a:pt x="1559898" y="1769653"/>
                  <a:pt x="1559035" y="1770418"/>
                  <a:pt x="1558124" y="1771352"/>
                </a:cubicBezTo>
                <a:cubicBezTo>
                  <a:pt x="1557212" y="1772285"/>
                  <a:pt x="1556236" y="1773413"/>
                  <a:pt x="1555194" y="1774737"/>
                </a:cubicBezTo>
                <a:lnTo>
                  <a:pt x="1555194" y="1795736"/>
                </a:lnTo>
                <a:lnTo>
                  <a:pt x="1549464" y="1795736"/>
                </a:lnTo>
                <a:lnTo>
                  <a:pt x="1549464" y="1763050"/>
                </a:lnTo>
                <a:lnTo>
                  <a:pt x="1554640" y="1763050"/>
                </a:lnTo>
                <a:lnTo>
                  <a:pt x="1554803" y="1769073"/>
                </a:lnTo>
                <a:cubicBezTo>
                  <a:pt x="1556735" y="1766750"/>
                  <a:pt x="1558639" y="1765068"/>
                  <a:pt x="1560517" y="1764027"/>
                </a:cubicBezTo>
                <a:cubicBezTo>
                  <a:pt x="1562394" y="1762985"/>
                  <a:pt x="1564288" y="1762464"/>
                  <a:pt x="1566198" y="1762464"/>
                </a:cubicBezTo>
                <a:close/>
                <a:moveTo>
                  <a:pt x="1523475" y="1762464"/>
                </a:moveTo>
                <a:cubicBezTo>
                  <a:pt x="1525754" y="1762464"/>
                  <a:pt x="1527772" y="1762822"/>
                  <a:pt x="1529530" y="1763538"/>
                </a:cubicBezTo>
                <a:cubicBezTo>
                  <a:pt x="1531288" y="1764254"/>
                  <a:pt x="1532770" y="1765269"/>
                  <a:pt x="1533974" y="1766582"/>
                </a:cubicBezTo>
                <a:cubicBezTo>
                  <a:pt x="1535179" y="1767895"/>
                  <a:pt x="1536090" y="1769490"/>
                  <a:pt x="1536709" y="1771368"/>
                </a:cubicBezTo>
                <a:cubicBezTo>
                  <a:pt x="1537327" y="1773245"/>
                  <a:pt x="1537637" y="1775345"/>
                  <a:pt x="1537637" y="1777668"/>
                </a:cubicBezTo>
                <a:cubicBezTo>
                  <a:pt x="1537637" y="1778471"/>
                  <a:pt x="1537626" y="1779143"/>
                  <a:pt x="1537604" y="1779686"/>
                </a:cubicBezTo>
                <a:cubicBezTo>
                  <a:pt x="1537582" y="1780229"/>
                  <a:pt x="1537550" y="1780739"/>
                  <a:pt x="1537506" y="1781216"/>
                </a:cubicBezTo>
                <a:lnTo>
                  <a:pt x="1514554" y="1781216"/>
                </a:lnTo>
                <a:cubicBezTo>
                  <a:pt x="1514554" y="1784559"/>
                  <a:pt x="1515488" y="1787125"/>
                  <a:pt x="1517354" y="1788916"/>
                </a:cubicBezTo>
                <a:cubicBezTo>
                  <a:pt x="1519221" y="1790706"/>
                  <a:pt x="1521912" y="1791602"/>
                  <a:pt x="1525428" y="1791602"/>
                </a:cubicBezTo>
                <a:cubicBezTo>
                  <a:pt x="1526383" y="1791602"/>
                  <a:pt x="1527338" y="1791564"/>
                  <a:pt x="1528293" y="1791488"/>
                </a:cubicBezTo>
                <a:cubicBezTo>
                  <a:pt x="1529248" y="1791412"/>
                  <a:pt x="1530171" y="1791309"/>
                  <a:pt x="1531060" y="1791178"/>
                </a:cubicBezTo>
                <a:cubicBezTo>
                  <a:pt x="1531950" y="1791048"/>
                  <a:pt x="1532802" y="1790902"/>
                  <a:pt x="1533616" y="1790739"/>
                </a:cubicBezTo>
                <a:cubicBezTo>
                  <a:pt x="1534430" y="1790576"/>
                  <a:pt x="1535184" y="1790397"/>
                  <a:pt x="1535879" y="1790202"/>
                </a:cubicBezTo>
                <a:lnTo>
                  <a:pt x="1535879" y="1794857"/>
                </a:lnTo>
                <a:cubicBezTo>
                  <a:pt x="1534338" y="1795291"/>
                  <a:pt x="1532596" y="1795644"/>
                  <a:pt x="1530653" y="1795915"/>
                </a:cubicBezTo>
                <a:cubicBezTo>
                  <a:pt x="1528711" y="1796186"/>
                  <a:pt x="1526698" y="1796322"/>
                  <a:pt x="1524614" y="1796322"/>
                </a:cubicBezTo>
                <a:cubicBezTo>
                  <a:pt x="1521814" y="1796322"/>
                  <a:pt x="1519405" y="1795942"/>
                  <a:pt x="1517387" y="1795183"/>
                </a:cubicBezTo>
                <a:cubicBezTo>
                  <a:pt x="1515368" y="1794423"/>
                  <a:pt x="1513713" y="1793322"/>
                  <a:pt x="1512422" y="1791878"/>
                </a:cubicBezTo>
                <a:cubicBezTo>
                  <a:pt x="1511130" y="1790435"/>
                  <a:pt x="1510176" y="1788666"/>
                  <a:pt x="1509557" y="1786572"/>
                </a:cubicBezTo>
                <a:cubicBezTo>
                  <a:pt x="1508938" y="1784477"/>
                  <a:pt x="1508629" y="1782106"/>
                  <a:pt x="1508629" y="1779458"/>
                </a:cubicBezTo>
                <a:cubicBezTo>
                  <a:pt x="1508629" y="1777157"/>
                  <a:pt x="1508960" y="1774982"/>
                  <a:pt x="1509622" y="1772931"/>
                </a:cubicBezTo>
                <a:cubicBezTo>
                  <a:pt x="1510284" y="1770880"/>
                  <a:pt x="1511250" y="1769078"/>
                  <a:pt x="1512520" y="1767526"/>
                </a:cubicBezTo>
                <a:cubicBezTo>
                  <a:pt x="1513789" y="1765974"/>
                  <a:pt x="1515347" y="1764743"/>
                  <a:pt x="1517191" y="1763831"/>
                </a:cubicBezTo>
                <a:cubicBezTo>
                  <a:pt x="1519036" y="1762920"/>
                  <a:pt x="1521131" y="1762464"/>
                  <a:pt x="1523475" y="1762464"/>
                </a:cubicBezTo>
                <a:close/>
                <a:moveTo>
                  <a:pt x="1457939" y="1762464"/>
                </a:moveTo>
                <a:cubicBezTo>
                  <a:pt x="1459220" y="1762464"/>
                  <a:pt x="1460641" y="1762534"/>
                  <a:pt x="1462204" y="1762675"/>
                </a:cubicBezTo>
                <a:cubicBezTo>
                  <a:pt x="1463767" y="1762816"/>
                  <a:pt x="1465395" y="1763061"/>
                  <a:pt x="1467088" y="1763408"/>
                </a:cubicBezTo>
                <a:lnTo>
                  <a:pt x="1467088" y="1768454"/>
                </a:lnTo>
                <a:cubicBezTo>
                  <a:pt x="1465308" y="1768020"/>
                  <a:pt x="1463620" y="1767700"/>
                  <a:pt x="1462025" y="1767494"/>
                </a:cubicBezTo>
                <a:cubicBezTo>
                  <a:pt x="1460430" y="1767288"/>
                  <a:pt x="1459046" y="1767184"/>
                  <a:pt x="1457874" y="1767184"/>
                </a:cubicBezTo>
                <a:cubicBezTo>
                  <a:pt x="1456463" y="1767184"/>
                  <a:pt x="1455275" y="1767293"/>
                  <a:pt x="1454309" y="1767510"/>
                </a:cubicBezTo>
                <a:cubicBezTo>
                  <a:pt x="1453343" y="1767727"/>
                  <a:pt x="1452562" y="1768025"/>
                  <a:pt x="1451965" y="1768405"/>
                </a:cubicBezTo>
                <a:cubicBezTo>
                  <a:pt x="1451368" y="1768785"/>
                  <a:pt x="1450940" y="1769230"/>
                  <a:pt x="1450679" y="1769740"/>
                </a:cubicBezTo>
                <a:cubicBezTo>
                  <a:pt x="1450419" y="1770250"/>
                  <a:pt x="1450289" y="1770798"/>
                  <a:pt x="1450289" y="1771384"/>
                </a:cubicBezTo>
                <a:cubicBezTo>
                  <a:pt x="1450289" y="1771970"/>
                  <a:pt x="1450403" y="1772502"/>
                  <a:pt x="1450630" y="1772979"/>
                </a:cubicBezTo>
                <a:cubicBezTo>
                  <a:pt x="1450858" y="1773457"/>
                  <a:pt x="1451282" y="1773918"/>
                  <a:pt x="1451900" y="1774363"/>
                </a:cubicBezTo>
                <a:cubicBezTo>
                  <a:pt x="1452519" y="1774808"/>
                  <a:pt x="1453381" y="1775253"/>
                  <a:pt x="1454488" y="1775698"/>
                </a:cubicBezTo>
                <a:cubicBezTo>
                  <a:pt x="1455595" y="1776143"/>
                  <a:pt x="1457038" y="1776626"/>
                  <a:pt x="1458818" y="1777147"/>
                </a:cubicBezTo>
                <a:cubicBezTo>
                  <a:pt x="1460750" y="1777711"/>
                  <a:pt x="1462378" y="1778302"/>
                  <a:pt x="1463702" y="1778921"/>
                </a:cubicBezTo>
                <a:cubicBezTo>
                  <a:pt x="1465026" y="1779540"/>
                  <a:pt x="1466100" y="1780229"/>
                  <a:pt x="1466925" y="1780988"/>
                </a:cubicBezTo>
                <a:cubicBezTo>
                  <a:pt x="1467749" y="1781748"/>
                  <a:pt x="1468341" y="1782605"/>
                  <a:pt x="1468699" y="1783560"/>
                </a:cubicBezTo>
                <a:cubicBezTo>
                  <a:pt x="1469057" y="1784515"/>
                  <a:pt x="1469236" y="1785600"/>
                  <a:pt x="1469236" y="1786816"/>
                </a:cubicBezTo>
                <a:cubicBezTo>
                  <a:pt x="1469236" y="1787966"/>
                  <a:pt x="1469041" y="1788997"/>
                  <a:pt x="1468650" y="1789909"/>
                </a:cubicBezTo>
                <a:cubicBezTo>
                  <a:pt x="1468260" y="1790820"/>
                  <a:pt x="1467728" y="1791629"/>
                  <a:pt x="1467055" y="1792334"/>
                </a:cubicBezTo>
                <a:cubicBezTo>
                  <a:pt x="1466382" y="1793039"/>
                  <a:pt x="1465601" y="1793642"/>
                  <a:pt x="1464711" y="1794141"/>
                </a:cubicBezTo>
                <a:cubicBezTo>
                  <a:pt x="1463821" y="1794640"/>
                  <a:pt x="1462872" y="1795053"/>
                  <a:pt x="1461862" y="1795378"/>
                </a:cubicBezTo>
                <a:cubicBezTo>
                  <a:pt x="1460853" y="1795704"/>
                  <a:pt x="1459817" y="1795942"/>
                  <a:pt x="1458753" y="1796094"/>
                </a:cubicBezTo>
                <a:cubicBezTo>
                  <a:pt x="1457690" y="1796246"/>
                  <a:pt x="1456648" y="1796322"/>
                  <a:pt x="1455628" y="1796322"/>
                </a:cubicBezTo>
                <a:cubicBezTo>
                  <a:pt x="1453414" y="1796322"/>
                  <a:pt x="1451379" y="1796225"/>
                  <a:pt x="1449523" y="1796029"/>
                </a:cubicBezTo>
                <a:cubicBezTo>
                  <a:pt x="1447668" y="1795834"/>
                  <a:pt x="1445850" y="1795519"/>
                  <a:pt x="1444070" y="1795085"/>
                </a:cubicBezTo>
                <a:lnTo>
                  <a:pt x="1444070" y="1789876"/>
                </a:lnTo>
                <a:cubicBezTo>
                  <a:pt x="1445980" y="1790419"/>
                  <a:pt x="1447879" y="1790831"/>
                  <a:pt x="1449768" y="1791113"/>
                </a:cubicBezTo>
                <a:cubicBezTo>
                  <a:pt x="1451656" y="1791395"/>
                  <a:pt x="1453533" y="1791536"/>
                  <a:pt x="1455400" y="1791536"/>
                </a:cubicBezTo>
                <a:cubicBezTo>
                  <a:pt x="1458113" y="1791536"/>
                  <a:pt x="1460121" y="1791167"/>
                  <a:pt x="1461423" y="1790430"/>
                </a:cubicBezTo>
                <a:cubicBezTo>
                  <a:pt x="1462725" y="1789692"/>
                  <a:pt x="1463376" y="1788639"/>
                  <a:pt x="1463376" y="1787272"/>
                </a:cubicBezTo>
                <a:cubicBezTo>
                  <a:pt x="1463376" y="1786686"/>
                  <a:pt x="1463273" y="1786159"/>
                  <a:pt x="1463067" y="1785693"/>
                </a:cubicBezTo>
                <a:cubicBezTo>
                  <a:pt x="1462861" y="1785226"/>
                  <a:pt x="1462486" y="1784781"/>
                  <a:pt x="1461944" y="1784358"/>
                </a:cubicBezTo>
                <a:cubicBezTo>
                  <a:pt x="1461401" y="1783935"/>
                  <a:pt x="1460560" y="1783495"/>
                  <a:pt x="1459421" y="1783039"/>
                </a:cubicBezTo>
                <a:cubicBezTo>
                  <a:pt x="1458281" y="1782584"/>
                  <a:pt x="1456724" y="1782063"/>
                  <a:pt x="1454749" y="1781477"/>
                </a:cubicBezTo>
                <a:cubicBezTo>
                  <a:pt x="1453273" y="1781042"/>
                  <a:pt x="1451911" y="1780549"/>
                  <a:pt x="1450663" y="1779995"/>
                </a:cubicBezTo>
                <a:cubicBezTo>
                  <a:pt x="1449415" y="1779442"/>
                  <a:pt x="1448335" y="1778785"/>
                  <a:pt x="1447424" y="1778026"/>
                </a:cubicBezTo>
                <a:cubicBezTo>
                  <a:pt x="1446512" y="1777266"/>
                  <a:pt x="1445796" y="1776376"/>
                  <a:pt x="1445275" y="1775356"/>
                </a:cubicBezTo>
                <a:cubicBezTo>
                  <a:pt x="1444754" y="1774336"/>
                  <a:pt x="1444494" y="1773131"/>
                  <a:pt x="1444494" y="1771742"/>
                </a:cubicBezTo>
                <a:cubicBezTo>
                  <a:pt x="1444494" y="1770831"/>
                  <a:pt x="1444705" y="1769832"/>
                  <a:pt x="1445128" y="1768747"/>
                </a:cubicBezTo>
                <a:cubicBezTo>
                  <a:pt x="1445552" y="1767662"/>
                  <a:pt x="1446273" y="1766653"/>
                  <a:pt x="1447293" y="1765719"/>
                </a:cubicBezTo>
                <a:cubicBezTo>
                  <a:pt x="1448313" y="1764786"/>
                  <a:pt x="1449692" y="1764010"/>
                  <a:pt x="1451428" y="1763392"/>
                </a:cubicBezTo>
                <a:cubicBezTo>
                  <a:pt x="1453164" y="1762773"/>
                  <a:pt x="1455335" y="1762464"/>
                  <a:pt x="1457939" y="1762464"/>
                </a:cubicBezTo>
                <a:close/>
                <a:moveTo>
                  <a:pt x="1389343" y="1762464"/>
                </a:moveTo>
                <a:cubicBezTo>
                  <a:pt x="1390147" y="1762464"/>
                  <a:pt x="1390917" y="1762518"/>
                  <a:pt x="1391655" y="1762627"/>
                </a:cubicBezTo>
                <a:cubicBezTo>
                  <a:pt x="1392393" y="1762735"/>
                  <a:pt x="1393044" y="1762876"/>
                  <a:pt x="1393608" y="1763050"/>
                </a:cubicBezTo>
                <a:lnTo>
                  <a:pt x="1405459" y="1763050"/>
                </a:lnTo>
                <a:lnTo>
                  <a:pt x="1405459" y="1767673"/>
                </a:lnTo>
                <a:lnTo>
                  <a:pt x="1400217" y="1767673"/>
                </a:lnTo>
                <a:cubicBezTo>
                  <a:pt x="1400825" y="1768432"/>
                  <a:pt x="1401297" y="1769317"/>
                  <a:pt x="1401633" y="1770326"/>
                </a:cubicBezTo>
                <a:cubicBezTo>
                  <a:pt x="1401970" y="1771335"/>
                  <a:pt x="1402138" y="1772426"/>
                  <a:pt x="1402138" y="1773598"/>
                </a:cubicBezTo>
                <a:cubicBezTo>
                  <a:pt x="1402138" y="1775291"/>
                  <a:pt x="1401829" y="1776837"/>
                  <a:pt x="1401210" y="1778237"/>
                </a:cubicBezTo>
                <a:cubicBezTo>
                  <a:pt x="1400592" y="1779637"/>
                  <a:pt x="1399718" y="1780836"/>
                  <a:pt x="1398589" y="1781835"/>
                </a:cubicBezTo>
                <a:cubicBezTo>
                  <a:pt x="1397461" y="1782833"/>
                  <a:pt x="1396110" y="1783609"/>
                  <a:pt x="1394536" y="1784163"/>
                </a:cubicBezTo>
                <a:cubicBezTo>
                  <a:pt x="1392963" y="1784716"/>
                  <a:pt x="1391232" y="1784993"/>
                  <a:pt x="1389343" y="1784993"/>
                </a:cubicBezTo>
                <a:cubicBezTo>
                  <a:pt x="1387976" y="1784993"/>
                  <a:pt x="1386696" y="1784846"/>
                  <a:pt x="1385502" y="1784553"/>
                </a:cubicBezTo>
                <a:cubicBezTo>
                  <a:pt x="1384308" y="1784260"/>
                  <a:pt x="1383364" y="1783897"/>
                  <a:pt x="1382669" y="1783463"/>
                </a:cubicBezTo>
                <a:cubicBezTo>
                  <a:pt x="1382257" y="1784070"/>
                  <a:pt x="1381910" y="1784645"/>
                  <a:pt x="1381628" y="1785188"/>
                </a:cubicBezTo>
                <a:cubicBezTo>
                  <a:pt x="1381345" y="1785731"/>
                  <a:pt x="1381204" y="1786338"/>
                  <a:pt x="1381204" y="1787011"/>
                </a:cubicBezTo>
                <a:cubicBezTo>
                  <a:pt x="1381204" y="1787836"/>
                  <a:pt x="1381601" y="1788520"/>
                  <a:pt x="1382393" y="1789062"/>
                </a:cubicBezTo>
                <a:cubicBezTo>
                  <a:pt x="1383185" y="1789605"/>
                  <a:pt x="1384232" y="1789898"/>
                  <a:pt x="1385534" y="1789941"/>
                </a:cubicBezTo>
                <a:lnTo>
                  <a:pt x="1394129" y="1790267"/>
                </a:lnTo>
                <a:cubicBezTo>
                  <a:pt x="1395757" y="1790310"/>
                  <a:pt x="1397260" y="1790516"/>
                  <a:pt x="1398638" y="1790885"/>
                </a:cubicBezTo>
                <a:cubicBezTo>
                  <a:pt x="1400016" y="1791254"/>
                  <a:pt x="1401199" y="1791786"/>
                  <a:pt x="1402187" y="1792481"/>
                </a:cubicBezTo>
                <a:cubicBezTo>
                  <a:pt x="1403174" y="1793175"/>
                  <a:pt x="1403945" y="1794032"/>
                  <a:pt x="1404498" y="1795053"/>
                </a:cubicBezTo>
                <a:cubicBezTo>
                  <a:pt x="1405052" y="1796073"/>
                  <a:pt x="1405329" y="1797255"/>
                  <a:pt x="1405329" y="1798601"/>
                </a:cubicBezTo>
                <a:cubicBezTo>
                  <a:pt x="1405329" y="1800055"/>
                  <a:pt x="1405014" y="1801434"/>
                  <a:pt x="1404384" y="1802736"/>
                </a:cubicBezTo>
                <a:cubicBezTo>
                  <a:pt x="1403755" y="1804038"/>
                  <a:pt x="1402784" y="1805183"/>
                  <a:pt x="1401471" y="1806170"/>
                </a:cubicBezTo>
                <a:cubicBezTo>
                  <a:pt x="1400158" y="1807158"/>
                  <a:pt x="1398492" y="1807945"/>
                  <a:pt x="1396473" y="1808531"/>
                </a:cubicBezTo>
                <a:cubicBezTo>
                  <a:pt x="1394455" y="1809117"/>
                  <a:pt x="1392056" y="1809410"/>
                  <a:pt x="1389278" y="1809410"/>
                </a:cubicBezTo>
                <a:cubicBezTo>
                  <a:pt x="1386631" y="1809410"/>
                  <a:pt x="1384379" y="1809198"/>
                  <a:pt x="1382523" y="1808775"/>
                </a:cubicBezTo>
                <a:cubicBezTo>
                  <a:pt x="1380667" y="1808352"/>
                  <a:pt x="1379143" y="1807766"/>
                  <a:pt x="1377949" y="1807017"/>
                </a:cubicBezTo>
                <a:cubicBezTo>
                  <a:pt x="1376755" y="1806268"/>
                  <a:pt x="1375887" y="1805378"/>
                  <a:pt x="1375344" y="1804347"/>
                </a:cubicBezTo>
                <a:cubicBezTo>
                  <a:pt x="1374802" y="1803316"/>
                  <a:pt x="1374530" y="1802182"/>
                  <a:pt x="1374530" y="1800945"/>
                </a:cubicBezTo>
                <a:cubicBezTo>
                  <a:pt x="1374530" y="1799361"/>
                  <a:pt x="1374899" y="1797972"/>
                  <a:pt x="1375637" y="1796778"/>
                </a:cubicBezTo>
                <a:cubicBezTo>
                  <a:pt x="1376375" y="1795584"/>
                  <a:pt x="1377515" y="1794434"/>
                  <a:pt x="1379056" y="1793327"/>
                </a:cubicBezTo>
                <a:cubicBezTo>
                  <a:pt x="1378491" y="1793067"/>
                  <a:pt x="1378003" y="1792741"/>
                  <a:pt x="1377591" y="1792350"/>
                </a:cubicBezTo>
                <a:cubicBezTo>
                  <a:pt x="1377178" y="1791960"/>
                  <a:pt x="1376842" y="1791531"/>
                  <a:pt x="1376581" y="1791064"/>
                </a:cubicBezTo>
                <a:cubicBezTo>
                  <a:pt x="1376321" y="1790598"/>
                  <a:pt x="1376126" y="1790104"/>
                  <a:pt x="1375995" y="1789583"/>
                </a:cubicBezTo>
                <a:cubicBezTo>
                  <a:pt x="1375865" y="1789062"/>
                  <a:pt x="1375800" y="1788552"/>
                  <a:pt x="1375800" y="1788053"/>
                </a:cubicBezTo>
                <a:cubicBezTo>
                  <a:pt x="1375800" y="1786642"/>
                  <a:pt x="1376131" y="1785351"/>
                  <a:pt x="1376793" y="1784179"/>
                </a:cubicBezTo>
                <a:cubicBezTo>
                  <a:pt x="1377455" y="1783007"/>
                  <a:pt x="1378242" y="1781900"/>
                  <a:pt x="1379153" y="1780858"/>
                </a:cubicBezTo>
                <a:cubicBezTo>
                  <a:pt x="1378741" y="1780359"/>
                  <a:pt x="1378378" y="1779870"/>
                  <a:pt x="1378063" y="1779393"/>
                </a:cubicBezTo>
                <a:cubicBezTo>
                  <a:pt x="1377748" y="1778915"/>
                  <a:pt x="1377477" y="1778400"/>
                  <a:pt x="1377249" y="1777847"/>
                </a:cubicBezTo>
                <a:cubicBezTo>
                  <a:pt x="1377021" y="1777293"/>
                  <a:pt x="1376847" y="1776696"/>
                  <a:pt x="1376728" y="1776056"/>
                </a:cubicBezTo>
                <a:cubicBezTo>
                  <a:pt x="1376608" y="1775416"/>
                  <a:pt x="1376549" y="1774683"/>
                  <a:pt x="1376549" y="1773858"/>
                </a:cubicBezTo>
                <a:cubicBezTo>
                  <a:pt x="1376549" y="1772166"/>
                  <a:pt x="1376858" y="1770619"/>
                  <a:pt x="1377477" y="1769219"/>
                </a:cubicBezTo>
                <a:cubicBezTo>
                  <a:pt x="1378095" y="1767819"/>
                  <a:pt x="1378964" y="1766620"/>
                  <a:pt x="1380081" y="1765622"/>
                </a:cubicBezTo>
                <a:cubicBezTo>
                  <a:pt x="1381199" y="1764623"/>
                  <a:pt x="1382545" y="1763847"/>
                  <a:pt x="1384118" y="1763294"/>
                </a:cubicBezTo>
                <a:cubicBezTo>
                  <a:pt x="1385692" y="1762741"/>
                  <a:pt x="1387433" y="1762464"/>
                  <a:pt x="1389343" y="1762464"/>
                </a:cubicBezTo>
                <a:close/>
                <a:moveTo>
                  <a:pt x="1352025" y="1762464"/>
                </a:moveTo>
                <a:cubicBezTo>
                  <a:pt x="1354304" y="1762464"/>
                  <a:pt x="1356322" y="1762822"/>
                  <a:pt x="1358080" y="1763538"/>
                </a:cubicBezTo>
                <a:cubicBezTo>
                  <a:pt x="1359838" y="1764254"/>
                  <a:pt x="1361320" y="1765269"/>
                  <a:pt x="1362524" y="1766582"/>
                </a:cubicBezTo>
                <a:cubicBezTo>
                  <a:pt x="1363729" y="1767895"/>
                  <a:pt x="1364640" y="1769490"/>
                  <a:pt x="1365259" y="1771368"/>
                </a:cubicBezTo>
                <a:cubicBezTo>
                  <a:pt x="1365877" y="1773245"/>
                  <a:pt x="1366187" y="1775345"/>
                  <a:pt x="1366187" y="1777668"/>
                </a:cubicBezTo>
                <a:cubicBezTo>
                  <a:pt x="1366187" y="1778471"/>
                  <a:pt x="1366176" y="1779143"/>
                  <a:pt x="1366154" y="1779686"/>
                </a:cubicBezTo>
                <a:cubicBezTo>
                  <a:pt x="1366132" y="1780229"/>
                  <a:pt x="1366100" y="1780739"/>
                  <a:pt x="1366056" y="1781216"/>
                </a:cubicBezTo>
                <a:lnTo>
                  <a:pt x="1343104" y="1781216"/>
                </a:lnTo>
                <a:cubicBezTo>
                  <a:pt x="1343104" y="1784559"/>
                  <a:pt x="1344038" y="1787125"/>
                  <a:pt x="1345904" y="1788916"/>
                </a:cubicBezTo>
                <a:cubicBezTo>
                  <a:pt x="1347771" y="1790706"/>
                  <a:pt x="1350462" y="1791602"/>
                  <a:pt x="1353978" y="1791602"/>
                </a:cubicBezTo>
                <a:cubicBezTo>
                  <a:pt x="1354933" y="1791602"/>
                  <a:pt x="1355888" y="1791564"/>
                  <a:pt x="1356843" y="1791488"/>
                </a:cubicBezTo>
                <a:cubicBezTo>
                  <a:pt x="1357798" y="1791412"/>
                  <a:pt x="1358721" y="1791309"/>
                  <a:pt x="1359610" y="1791178"/>
                </a:cubicBezTo>
                <a:cubicBezTo>
                  <a:pt x="1360500" y="1791048"/>
                  <a:pt x="1361352" y="1790902"/>
                  <a:pt x="1362166" y="1790739"/>
                </a:cubicBezTo>
                <a:cubicBezTo>
                  <a:pt x="1362980" y="1790576"/>
                  <a:pt x="1363734" y="1790397"/>
                  <a:pt x="1364429" y="1790202"/>
                </a:cubicBezTo>
                <a:lnTo>
                  <a:pt x="1364429" y="1794857"/>
                </a:lnTo>
                <a:cubicBezTo>
                  <a:pt x="1362888" y="1795291"/>
                  <a:pt x="1361146" y="1795644"/>
                  <a:pt x="1359203" y="1795915"/>
                </a:cubicBezTo>
                <a:cubicBezTo>
                  <a:pt x="1357261" y="1796186"/>
                  <a:pt x="1355248" y="1796322"/>
                  <a:pt x="1353164" y="1796322"/>
                </a:cubicBezTo>
                <a:cubicBezTo>
                  <a:pt x="1350364" y="1796322"/>
                  <a:pt x="1347955" y="1795942"/>
                  <a:pt x="1345937" y="1795183"/>
                </a:cubicBezTo>
                <a:cubicBezTo>
                  <a:pt x="1343918" y="1794423"/>
                  <a:pt x="1342263" y="1793322"/>
                  <a:pt x="1340972" y="1791878"/>
                </a:cubicBezTo>
                <a:cubicBezTo>
                  <a:pt x="1339680" y="1790435"/>
                  <a:pt x="1338726" y="1788666"/>
                  <a:pt x="1338107" y="1786572"/>
                </a:cubicBezTo>
                <a:cubicBezTo>
                  <a:pt x="1337488" y="1784477"/>
                  <a:pt x="1337179" y="1782106"/>
                  <a:pt x="1337179" y="1779458"/>
                </a:cubicBezTo>
                <a:cubicBezTo>
                  <a:pt x="1337179" y="1777157"/>
                  <a:pt x="1337510" y="1774982"/>
                  <a:pt x="1338172" y="1772931"/>
                </a:cubicBezTo>
                <a:cubicBezTo>
                  <a:pt x="1338834" y="1770880"/>
                  <a:pt x="1339800" y="1769078"/>
                  <a:pt x="1341070" y="1767526"/>
                </a:cubicBezTo>
                <a:cubicBezTo>
                  <a:pt x="1342339" y="1765974"/>
                  <a:pt x="1343897" y="1764743"/>
                  <a:pt x="1345741" y="1763831"/>
                </a:cubicBezTo>
                <a:cubicBezTo>
                  <a:pt x="1347586" y="1762920"/>
                  <a:pt x="1349681" y="1762464"/>
                  <a:pt x="1352025" y="1762464"/>
                </a:cubicBezTo>
                <a:close/>
                <a:moveTo>
                  <a:pt x="1318548" y="1762464"/>
                </a:moveTo>
                <a:cubicBezTo>
                  <a:pt x="1321934" y="1762464"/>
                  <a:pt x="1324500" y="1763560"/>
                  <a:pt x="1326247" y="1765752"/>
                </a:cubicBezTo>
                <a:cubicBezTo>
                  <a:pt x="1327995" y="1767944"/>
                  <a:pt x="1328803" y="1771200"/>
                  <a:pt x="1328673" y="1775519"/>
                </a:cubicBezTo>
                <a:lnTo>
                  <a:pt x="1322943" y="1775519"/>
                </a:lnTo>
                <a:cubicBezTo>
                  <a:pt x="1323008" y="1772654"/>
                  <a:pt x="1322590" y="1770576"/>
                  <a:pt x="1321689" y="1769284"/>
                </a:cubicBezTo>
                <a:cubicBezTo>
                  <a:pt x="1320789" y="1767993"/>
                  <a:pt x="1319470" y="1767347"/>
                  <a:pt x="1317734" y="1767347"/>
                </a:cubicBezTo>
                <a:cubicBezTo>
                  <a:pt x="1316974" y="1767347"/>
                  <a:pt x="1316209" y="1767483"/>
                  <a:pt x="1315439" y="1767754"/>
                </a:cubicBezTo>
                <a:cubicBezTo>
                  <a:pt x="1314668" y="1768025"/>
                  <a:pt x="1313876" y="1768460"/>
                  <a:pt x="1313062" y="1769056"/>
                </a:cubicBezTo>
                <a:cubicBezTo>
                  <a:pt x="1312248" y="1769653"/>
                  <a:pt x="1311385" y="1770418"/>
                  <a:pt x="1310474" y="1771352"/>
                </a:cubicBezTo>
                <a:cubicBezTo>
                  <a:pt x="1309562" y="1772285"/>
                  <a:pt x="1308586" y="1773413"/>
                  <a:pt x="1307544" y="1774737"/>
                </a:cubicBezTo>
                <a:lnTo>
                  <a:pt x="1307544" y="1795736"/>
                </a:lnTo>
                <a:lnTo>
                  <a:pt x="1301814" y="1795736"/>
                </a:lnTo>
                <a:lnTo>
                  <a:pt x="1301814" y="1763050"/>
                </a:lnTo>
                <a:lnTo>
                  <a:pt x="1306990" y="1763050"/>
                </a:lnTo>
                <a:lnTo>
                  <a:pt x="1307153" y="1769073"/>
                </a:lnTo>
                <a:cubicBezTo>
                  <a:pt x="1309085" y="1766750"/>
                  <a:pt x="1310989" y="1765068"/>
                  <a:pt x="1312867" y="1764027"/>
                </a:cubicBezTo>
                <a:cubicBezTo>
                  <a:pt x="1314744" y="1762985"/>
                  <a:pt x="1316638" y="1762464"/>
                  <a:pt x="1318548" y="1762464"/>
                </a:cubicBezTo>
                <a:close/>
                <a:moveTo>
                  <a:pt x="1247250" y="1762464"/>
                </a:moveTo>
                <a:cubicBezTo>
                  <a:pt x="1249594" y="1762464"/>
                  <a:pt x="1251694" y="1762827"/>
                  <a:pt x="1253549" y="1763554"/>
                </a:cubicBezTo>
                <a:cubicBezTo>
                  <a:pt x="1255405" y="1764281"/>
                  <a:pt x="1256979" y="1765345"/>
                  <a:pt x="1258270" y="1766745"/>
                </a:cubicBezTo>
                <a:cubicBezTo>
                  <a:pt x="1259562" y="1768145"/>
                  <a:pt x="1260549" y="1769887"/>
                  <a:pt x="1261233" y="1771970"/>
                </a:cubicBezTo>
                <a:cubicBezTo>
                  <a:pt x="1261916" y="1774054"/>
                  <a:pt x="1262258" y="1776441"/>
                  <a:pt x="1262258" y="1779133"/>
                </a:cubicBezTo>
                <a:cubicBezTo>
                  <a:pt x="1262258" y="1781672"/>
                  <a:pt x="1261900" y="1784000"/>
                  <a:pt x="1261184" y="1786116"/>
                </a:cubicBezTo>
                <a:cubicBezTo>
                  <a:pt x="1260468" y="1788232"/>
                  <a:pt x="1259437" y="1790044"/>
                  <a:pt x="1258091" y="1791553"/>
                </a:cubicBezTo>
                <a:cubicBezTo>
                  <a:pt x="1256745" y="1793061"/>
                  <a:pt x="1255107" y="1794233"/>
                  <a:pt x="1253175" y="1795069"/>
                </a:cubicBezTo>
                <a:cubicBezTo>
                  <a:pt x="1251243" y="1795904"/>
                  <a:pt x="1249051" y="1796322"/>
                  <a:pt x="1246599" y="1796322"/>
                </a:cubicBezTo>
                <a:cubicBezTo>
                  <a:pt x="1244255" y="1796322"/>
                  <a:pt x="1242155" y="1795959"/>
                  <a:pt x="1240299" y="1795232"/>
                </a:cubicBezTo>
                <a:cubicBezTo>
                  <a:pt x="1238443" y="1794504"/>
                  <a:pt x="1236870" y="1793435"/>
                  <a:pt x="1235578" y="1792025"/>
                </a:cubicBezTo>
                <a:cubicBezTo>
                  <a:pt x="1234287" y="1790614"/>
                  <a:pt x="1233299" y="1788867"/>
                  <a:pt x="1232616" y="1786783"/>
                </a:cubicBezTo>
                <a:cubicBezTo>
                  <a:pt x="1231932" y="1784700"/>
                  <a:pt x="1231590" y="1782301"/>
                  <a:pt x="1231590" y="1779588"/>
                </a:cubicBezTo>
                <a:cubicBezTo>
                  <a:pt x="1231590" y="1777049"/>
                  <a:pt x="1231948" y="1774732"/>
                  <a:pt x="1232665" y="1772638"/>
                </a:cubicBezTo>
                <a:cubicBezTo>
                  <a:pt x="1233381" y="1770543"/>
                  <a:pt x="1234412" y="1768742"/>
                  <a:pt x="1235757" y="1767233"/>
                </a:cubicBezTo>
                <a:cubicBezTo>
                  <a:pt x="1237103" y="1765725"/>
                  <a:pt x="1238742" y="1764553"/>
                  <a:pt x="1240673" y="1763717"/>
                </a:cubicBezTo>
                <a:cubicBezTo>
                  <a:pt x="1242605" y="1762882"/>
                  <a:pt x="1244797" y="1762464"/>
                  <a:pt x="1247250" y="1762464"/>
                </a:cubicBezTo>
                <a:close/>
                <a:moveTo>
                  <a:pt x="1142475" y="1762464"/>
                </a:moveTo>
                <a:cubicBezTo>
                  <a:pt x="1144754" y="1762464"/>
                  <a:pt x="1146772" y="1762822"/>
                  <a:pt x="1148530" y="1763538"/>
                </a:cubicBezTo>
                <a:cubicBezTo>
                  <a:pt x="1150288" y="1764254"/>
                  <a:pt x="1151770" y="1765269"/>
                  <a:pt x="1152974" y="1766582"/>
                </a:cubicBezTo>
                <a:cubicBezTo>
                  <a:pt x="1154179" y="1767895"/>
                  <a:pt x="1155090" y="1769490"/>
                  <a:pt x="1155709" y="1771368"/>
                </a:cubicBezTo>
                <a:cubicBezTo>
                  <a:pt x="1156327" y="1773245"/>
                  <a:pt x="1156637" y="1775345"/>
                  <a:pt x="1156637" y="1777668"/>
                </a:cubicBezTo>
                <a:cubicBezTo>
                  <a:pt x="1156637" y="1778471"/>
                  <a:pt x="1156626" y="1779143"/>
                  <a:pt x="1156604" y="1779686"/>
                </a:cubicBezTo>
                <a:cubicBezTo>
                  <a:pt x="1156582" y="1780229"/>
                  <a:pt x="1156550" y="1780739"/>
                  <a:pt x="1156506" y="1781216"/>
                </a:cubicBezTo>
                <a:lnTo>
                  <a:pt x="1133554" y="1781216"/>
                </a:lnTo>
                <a:cubicBezTo>
                  <a:pt x="1133554" y="1784559"/>
                  <a:pt x="1134488" y="1787125"/>
                  <a:pt x="1136354" y="1788916"/>
                </a:cubicBezTo>
                <a:cubicBezTo>
                  <a:pt x="1138221" y="1790706"/>
                  <a:pt x="1140912" y="1791602"/>
                  <a:pt x="1144428" y="1791602"/>
                </a:cubicBezTo>
                <a:cubicBezTo>
                  <a:pt x="1145383" y="1791602"/>
                  <a:pt x="1146338" y="1791564"/>
                  <a:pt x="1147293" y="1791488"/>
                </a:cubicBezTo>
                <a:cubicBezTo>
                  <a:pt x="1148248" y="1791412"/>
                  <a:pt x="1149170" y="1791309"/>
                  <a:pt x="1150060" y="1791178"/>
                </a:cubicBezTo>
                <a:cubicBezTo>
                  <a:pt x="1150950" y="1791048"/>
                  <a:pt x="1151802" y="1790902"/>
                  <a:pt x="1152616" y="1790739"/>
                </a:cubicBezTo>
                <a:cubicBezTo>
                  <a:pt x="1153430" y="1790576"/>
                  <a:pt x="1154184" y="1790397"/>
                  <a:pt x="1154879" y="1790202"/>
                </a:cubicBezTo>
                <a:lnTo>
                  <a:pt x="1154879" y="1794857"/>
                </a:lnTo>
                <a:cubicBezTo>
                  <a:pt x="1153338" y="1795291"/>
                  <a:pt x="1151596" y="1795644"/>
                  <a:pt x="1149653" y="1795915"/>
                </a:cubicBezTo>
                <a:cubicBezTo>
                  <a:pt x="1147711" y="1796186"/>
                  <a:pt x="1145698" y="1796322"/>
                  <a:pt x="1143614" y="1796322"/>
                </a:cubicBezTo>
                <a:cubicBezTo>
                  <a:pt x="1140814" y="1796322"/>
                  <a:pt x="1138405" y="1795942"/>
                  <a:pt x="1136387" y="1795183"/>
                </a:cubicBezTo>
                <a:cubicBezTo>
                  <a:pt x="1134368" y="1794423"/>
                  <a:pt x="1132713" y="1793322"/>
                  <a:pt x="1131422" y="1791878"/>
                </a:cubicBezTo>
                <a:cubicBezTo>
                  <a:pt x="1130130" y="1790435"/>
                  <a:pt x="1129176" y="1788666"/>
                  <a:pt x="1128557" y="1786572"/>
                </a:cubicBezTo>
                <a:cubicBezTo>
                  <a:pt x="1127938" y="1784477"/>
                  <a:pt x="1127629" y="1782106"/>
                  <a:pt x="1127629" y="1779458"/>
                </a:cubicBezTo>
                <a:cubicBezTo>
                  <a:pt x="1127629" y="1777157"/>
                  <a:pt x="1127960" y="1774982"/>
                  <a:pt x="1128622" y="1772931"/>
                </a:cubicBezTo>
                <a:cubicBezTo>
                  <a:pt x="1129284" y="1770880"/>
                  <a:pt x="1130250" y="1769078"/>
                  <a:pt x="1131520" y="1767526"/>
                </a:cubicBezTo>
                <a:cubicBezTo>
                  <a:pt x="1132789" y="1765974"/>
                  <a:pt x="1134347" y="1764743"/>
                  <a:pt x="1136191" y="1763831"/>
                </a:cubicBezTo>
                <a:cubicBezTo>
                  <a:pt x="1138036" y="1762920"/>
                  <a:pt x="1140131" y="1762464"/>
                  <a:pt x="1142475" y="1762464"/>
                </a:cubicBezTo>
                <a:close/>
                <a:moveTo>
                  <a:pt x="998818" y="1762464"/>
                </a:moveTo>
                <a:cubicBezTo>
                  <a:pt x="999621" y="1762464"/>
                  <a:pt x="1000392" y="1762518"/>
                  <a:pt x="1001130" y="1762627"/>
                </a:cubicBezTo>
                <a:cubicBezTo>
                  <a:pt x="1001868" y="1762735"/>
                  <a:pt x="1002519" y="1762876"/>
                  <a:pt x="1003083" y="1763050"/>
                </a:cubicBezTo>
                <a:lnTo>
                  <a:pt x="1014934" y="1763050"/>
                </a:lnTo>
                <a:lnTo>
                  <a:pt x="1014934" y="1767673"/>
                </a:lnTo>
                <a:lnTo>
                  <a:pt x="1009692" y="1767673"/>
                </a:lnTo>
                <a:cubicBezTo>
                  <a:pt x="1010300" y="1768432"/>
                  <a:pt x="1010772" y="1769317"/>
                  <a:pt x="1011108" y="1770326"/>
                </a:cubicBezTo>
                <a:cubicBezTo>
                  <a:pt x="1011445" y="1771335"/>
                  <a:pt x="1011613" y="1772426"/>
                  <a:pt x="1011613" y="1773598"/>
                </a:cubicBezTo>
                <a:cubicBezTo>
                  <a:pt x="1011613" y="1775291"/>
                  <a:pt x="1011304" y="1776837"/>
                  <a:pt x="1010685" y="1778237"/>
                </a:cubicBezTo>
                <a:cubicBezTo>
                  <a:pt x="1010067" y="1779637"/>
                  <a:pt x="1009193" y="1780836"/>
                  <a:pt x="1008064" y="1781835"/>
                </a:cubicBezTo>
                <a:cubicBezTo>
                  <a:pt x="1006936" y="1782833"/>
                  <a:pt x="1005585" y="1783609"/>
                  <a:pt x="1004011" y="1784163"/>
                </a:cubicBezTo>
                <a:cubicBezTo>
                  <a:pt x="1002437" y="1784716"/>
                  <a:pt x="1000707" y="1784993"/>
                  <a:pt x="998818" y="1784993"/>
                </a:cubicBezTo>
                <a:cubicBezTo>
                  <a:pt x="997451" y="1784993"/>
                  <a:pt x="996170" y="1784846"/>
                  <a:pt x="994977" y="1784553"/>
                </a:cubicBezTo>
                <a:cubicBezTo>
                  <a:pt x="993783" y="1784260"/>
                  <a:pt x="992839" y="1783897"/>
                  <a:pt x="992144" y="1783463"/>
                </a:cubicBezTo>
                <a:cubicBezTo>
                  <a:pt x="991732" y="1784070"/>
                  <a:pt x="991385" y="1784645"/>
                  <a:pt x="991103" y="1785188"/>
                </a:cubicBezTo>
                <a:cubicBezTo>
                  <a:pt x="990820" y="1785731"/>
                  <a:pt x="990679" y="1786338"/>
                  <a:pt x="990679" y="1787011"/>
                </a:cubicBezTo>
                <a:cubicBezTo>
                  <a:pt x="990679" y="1787836"/>
                  <a:pt x="991075" y="1788520"/>
                  <a:pt x="991868" y="1789062"/>
                </a:cubicBezTo>
                <a:cubicBezTo>
                  <a:pt x="992660" y="1789605"/>
                  <a:pt x="993707" y="1789898"/>
                  <a:pt x="995009" y="1789941"/>
                </a:cubicBezTo>
                <a:lnTo>
                  <a:pt x="1003604" y="1790267"/>
                </a:lnTo>
                <a:cubicBezTo>
                  <a:pt x="1005232" y="1790310"/>
                  <a:pt x="1006735" y="1790516"/>
                  <a:pt x="1008113" y="1790885"/>
                </a:cubicBezTo>
                <a:cubicBezTo>
                  <a:pt x="1009491" y="1791254"/>
                  <a:pt x="1010674" y="1791786"/>
                  <a:pt x="1011662" y="1792481"/>
                </a:cubicBezTo>
                <a:cubicBezTo>
                  <a:pt x="1012649" y="1793175"/>
                  <a:pt x="1013420" y="1794032"/>
                  <a:pt x="1013973" y="1795053"/>
                </a:cubicBezTo>
                <a:cubicBezTo>
                  <a:pt x="1014527" y="1796073"/>
                  <a:pt x="1014803" y="1797255"/>
                  <a:pt x="1014803" y="1798601"/>
                </a:cubicBezTo>
                <a:cubicBezTo>
                  <a:pt x="1014803" y="1800055"/>
                  <a:pt x="1014489" y="1801434"/>
                  <a:pt x="1013859" y="1802736"/>
                </a:cubicBezTo>
                <a:cubicBezTo>
                  <a:pt x="1013230" y="1804038"/>
                  <a:pt x="1012259" y="1805183"/>
                  <a:pt x="1010946" y="1806170"/>
                </a:cubicBezTo>
                <a:cubicBezTo>
                  <a:pt x="1009632" y="1807158"/>
                  <a:pt x="1007967" y="1807945"/>
                  <a:pt x="1005948" y="1808531"/>
                </a:cubicBezTo>
                <a:cubicBezTo>
                  <a:pt x="1003930" y="1809117"/>
                  <a:pt x="1001531" y="1809410"/>
                  <a:pt x="998753" y="1809410"/>
                </a:cubicBezTo>
                <a:cubicBezTo>
                  <a:pt x="996105" y="1809410"/>
                  <a:pt x="993854" y="1809198"/>
                  <a:pt x="991998" y="1808775"/>
                </a:cubicBezTo>
                <a:cubicBezTo>
                  <a:pt x="990142" y="1808352"/>
                  <a:pt x="988617" y="1807766"/>
                  <a:pt x="987424" y="1807017"/>
                </a:cubicBezTo>
                <a:cubicBezTo>
                  <a:pt x="986230" y="1806268"/>
                  <a:pt x="985362" y="1805378"/>
                  <a:pt x="984819" y="1804347"/>
                </a:cubicBezTo>
                <a:cubicBezTo>
                  <a:pt x="984277" y="1803316"/>
                  <a:pt x="984005" y="1802182"/>
                  <a:pt x="984005" y="1800945"/>
                </a:cubicBezTo>
                <a:cubicBezTo>
                  <a:pt x="984005" y="1799361"/>
                  <a:pt x="984374" y="1797972"/>
                  <a:pt x="985112" y="1796778"/>
                </a:cubicBezTo>
                <a:cubicBezTo>
                  <a:pt x="985850" y="1795584"/>
                  <a:pt x="986990" y="1794434"/>
                  <a:pt x="988531" y="1793327"/>
                </a:cubicBezTo>
                <a:cubicBezTo>
                  <a:pt x="987966" y="1793067"/>
                  <a:pt x="987478" y="1792741"/>
                  <a:pt x="987066" y="1792350"/>
                </a:cubicBezTo>
                <a:cubicBezTo>
                  <a:pt x="986653" y="1791960"/>
                  <a:pt x="986317" y="1791531"/>
                  <a:pt x="986056" y="1791064"/>
                </a:cubicBezTo>
                <a:cubicBezTo>
                  <a:pt x="985796" y="1790598"/>
                  <a:pt x="985601" y="1790104"/>
                  <a:pt x="985470" y="1789583"/>
                </a:cubicBezTo>
                <a:cubicBezTo>
                  <a:pt x="985340" y="1789062"/>
                  <a:pt x="985275" y="1788552"/>
                  <a:pt x="985275" y="1788053"/>
                </a:cubicBezTo>
                <a:cubicBezTo>
                  <a:pt x="985275" y="1786642"/>
                  <a:pt x="985606" y="1785351"/>
                  <a:pt x="986268" y="1784179"/>
                </a:cubicBezTo>
                <a:cubicBezTo>
                  <a:pt x="986930" y="1783007"/>
                  <a:pt x="987717" y="1781900"/>
                  <a:pt x="988628" y="1780858"/>
                </a:cubicBezTo>
                <a:cubicBezTo>
                  <a:pt x="988216" y="1780359"/>
                  <a:pt x="987852" y="1779870"/>
                  <a:pt x="987538" y="1779393"/>
                </a:cubicBezTo>
                <a:cubicBezTo>
                  <a:pt x="987223" y="1778915"/>
                  <a:pt x="986952" y="1778400"/>
                  <a:pt x="986724" y="1777847"/>
                </a:cubicBezTo>
                <a:cubicBezTo>
                  <a:pt x="986496" y="1777293"/>
                  <a:pt x="986322" y="1776696"/>
                  <a:pt x="986203" y="1776056"/>
                </a:cubicBezTo>
                <a:cubicBezTo>
                  <a:pt x="986084" y="1775416"/>
                  <a:pt x="986024" y="1774683"/>
                  <a:pt x="986024" y="1773858"/>
                </a:cubicBezTo>
                <a:cubicBezTo>
                  <a:pt x="986024" y="1772166"/>
                  <a:pt x="986333" y="1770619"/>
                  <a:pt x="986952" y="1769219"/>
                </a:cubicBezTo>
                <a:cubicBezTo>
                  <a:pt x="987570" y="1767819"/>
                  <a:pt x="988438" y="1766620"/>
                  <a:pt x="989556" y="1765622"/>
                </a:cubicBezTo>
                <a:cubicBezTo>
                  <a:pt x="990674" y="1764623"/>
                  <a:pt x="992020" y="1763847"/>
                  <a:pt x="993593" y="1763294"/>
                </a:cubicBezTo>
                <a:cubicBezTo>
                  <a:pt x="995167" y="1762741"/>
                  <a:pt x="996908" y="1762464"/>
                  <a:pt x="998818" y="1762464"/>
                </a:cubicBezTo>
                <a:close/>
                <a:moveTo>
                  <a:pt x="894825" y="1762464"/>
                </a:moveTo>
                <a:cubicBezTo>
                  <a:pt x="897104" y="1762464"/>
                  <a:pt x="899122" y="1762822"/>
                  <a:pt x="900880" y="1763538"/>
                </a:cubicBezTo>
                <a:cubicBezTo>
                  <a:pt x="902638" y="1764254"/>
                  <a:pt x="904120" y="1765269"/>
                  <a:pt x="905324" y="1766582"/>
                </a:cubicBezTo>
                <a:cubicBezTo>
                  <a:pt x="906529" y="1767895"/>
                  <a:pt x="907440" y="1769490"/>
                  <a:pt x="908059" y="1771368"/>
                </a:cubicBezTo>
                <a:cubicBezTo>
                  <a:pt x="908677" y="1773245"/>
                  <a:pt x="908987" y="1775345"/>
                  <a:pt x="908987" y="1777668"/>
                </a:cubicBezTo>
                <a:cubicBezTo>
                  <a:pt x="908987" y="1778471"/>
                  <a:pt x="908976" y="1779143"/>
                  <a:pt x="908954" y="1779686"/>
                </a:cubicBezTo>
                <a:cubicBezTo>
                  <a:pt x="908932" y="1780229"/>
                  <a:pt x="908900" y="1780739"/>
                  <a:pt x="908856" y="1781216"/>
                </a:cubicBezTo>
                <a:lnTo>
                  <a:pt x="885904" y="1781216"/>
                </a:lnTo>
                <a:cubicBezTo>
                  <a:pt x="885904" y="1784559"/>
                  <a:pt x="886838" y="1787125"/>
                  <a:pt x="888704" y="1788916"/>
                </a:cubicBezTo>
                <a:cubicBezTo>
                  <a:pt x="890571" y="1790706"/>
                  <a:pt x="893262" y="1791602"/>
                  <a:pt x="896778" y="1791602"/>
                </a:cubicBezTo>
                <a:cubicBezTo>
                  <a:pt x="897733" y="1791602"/>
                  <a:pt x="898688" y="1791564"/>
                  <a:pt x="899643" y="1791488"/>
                </a:cubicBezTo>
                <a:cubicBezTo>
                  <a:pt x="900598" y="1791412"/>
                  <a:pt x="901520" y="1791309"/>
                  <a:pt x="902410" y="1791178"/>
                </a:cubicBezTo>
                <a:cubicBezTo>
                  <a:pt x="903300" y="1791048"/>
                  <a:pt x="904152" y="1790902"/>
                  <a:pt x="904966" y="1790739"/>
                </a:cubicBezTo>
                <a:cubicBezTo>
                  <a:pt x="905780" y="1790576"/>
                  <a:pt x="906534" y="1790397"/>
                  <a:pt x="907229" y="1790202"/>
                </a:cubicBezTo>
                <a:lnTo>
                  <a:pt x="907229" y="1794857"/>
                </a:lnTo>
                <a:cubicBezTo>
                  <a:pt x="905688" y="1795291"/>
                  <a:pt x="903946" y="1795644"/>
                  <a:pt x="902003" y="1795915"/>
                </a:cubicBezTo>
                <a:cubicBezTo>
                  <a:pt x="900061" y="1796186"/>
                  <a:pt x="898048" y="1796322"/>
                  <a:pt x="895964" y="1796322"/>
                </a:cubicBezTo>
                <a:cubicBezTo>
                  <a:pt x="893164" y="1796322"/>
                  <a:pt x="890755" y="1795942"/>
                  <a:pt x="888737" y="1795183"/>
                </a:cubicBezTo>
                <a:cubicBezTo>
                  <a:pt x="886718" y="1794423"/>
                  <a:pt x="885063" y="1793322"/>
                  <a:pt x="883772" y="1791878"/>
                </a:cubicBezTo>
                <a:cubicBezTo>
                  <a:pt x="882481" y="1790435"/>
                  <a:pt x="881526" y="1788666"/>
                  <a:pt x="880907" y="1786572"/>
                </a:cubicBezTo>
                <a:cubicBezTo>
                  <a:pt x="880289" y="1784477"/>
                  <a:pt x="879979" y="1782106"/>
                  <a:pt x="879979" y="1779458"/>
                </a:cubicBezTo>
                <a:cubicBezTo>
                  <a:pt x="879979" y="1777157"/>
                  <a:pt x="880310" y="1774982"/>
                  <a:pt x="880972" y="1772931"/>
                </a:cubicBezTo>
                <a:cubicBezTo>
                  <a:pt x="881634" y="1770880"/>
                  <a:pt x="882600" y="1769078"/>
                  <a:pt x="883870" y="1767526"/>
                </a:cubicBezTo>
                <a:cubicBezTo>
                  <a:pt x="885139" y="1765974"/>
                  <a:pt x="886697" y="1764743"/>
                  <a:pt x="888541" y="1763831"/>
                </a:cubicBezTo>
                <a:cubicBezTo>
                  <a:pt x="890386" y="1762920"/>
                  <a:pt x="892481" y="1762464"/>
                  <a:pt x="894825" y="1762464"/>
                </a:cubicBezTo>
                <a:close/>
                <a:moveTo>
                  <a:pt x="828150" y="1762464"/>
                </a:moveTo>
                <a:cubicBezTo>
                  <a:pt x="830429" y="1762464"/>
                  <a:pt x="832448" y="1762822"/>
                  <a:pt x="834206" y="1763538"/>
                </a:cubicBezTo>
                <a:cubicBezTo>
                  <a:pt x="835964" y="1764254"/>
                  <a:pt x="837445" y="1765269"/>
                  <a:pt x="838650" y="1766582"/>
                </a:cubicBezTo>
                <a:cubicBezTo>
                  <a:pt x="839854" y="1767895"/>
                  <a:pt x="840766" y="1769490"/>
                  <a:pt x="841384" y="1771368"/>
                </a:cubicBezTo>
                <a:cubicBezTo>
                  <a:pt x="842003" y="1773245"/>
                  <a:pt x="842312" y="1775345"/>
                  <a:pt x="842312" y="1777668"/>
                </a:cubicBezTo>
                <a:cubicBezTo>
                  <a:pt x="842312" y="1778471"/>
                  <a:pt x="842301" y="1779143"/>
                  <a:pt x="842280" y="1779686"/>
                </a:cubicBezTo>
                <a:cubicBezTo>
                  <a:pt x="842258" y="1780229"/>
                  <a:pt x="842225" y="1780739"/>
                  <a:pt x="842182" y="1781216"/>
                </a:cubicBezTo>
                <a:lnTo>
                  <a:pt x="819230" y="1781216"/>
                </a:lnTo>
                <a:cubicBezTo>
                  <a:pt x="819230" y="1784559"/>
                  <a:pt x="820163" y="1787125"/>
                  <a:pt x="822030" y="1788916"/>
                </a:cubicBezTo>
                <a:cubicBezTo>
                  <a:pt x="823896" y="1790706"/>
                  <a:pt x="826587" y="1791602"/>
                  <a:pt x="830103" y="1791602"/>
                </a:cubicBezTo>
                <a:cubicBezTo>
                  <a:pt x="831058" y="1791602"/>
                  <a:pt x="832014" y="1791564"/>
                  <a:pt x="832968" y="1791488"/>
                </a:cubicBezTo>
                <a:cubicBezTo>
                  <a:pt x="833923" y="1791412"/>
                  <a:pt x="834846" y="1791309"/>
                  <a:pt x="835736" y="1791178"/>
                </a:cubicBezTo>
                <a:cubicBezTo>
                  <a:pt x="836626" y="1791048"/>
                  <a:pt x="837477" y="1790902"/>
                  <a:pt x="838291" y="1790739"/>
                </a:cubicBezTo>
                <a:cubicBezTo>
                  <a:pt x="839105" y="1790576"/>
                  <a:pt x="839860" y="1790397"/>
                  <a:pt x="840554" y="1790202"/>
                </a:cubicBezTo>
                <a:lnTo>
                  <a:pt x="840554" y="1794857"/>
                </a:lnTo>
                <a:cubicBezTo>
                  <a:pt x="839013" y="1795291"/>
                  <a:pt x="837271" y="1795644"/>
                  <a:pt x="835329" y="1795915"/>
                </a:cubicBezTo>
                <a:cubicBezTo>
                  <a:pt x="833386" y="1796186"/>
                  <a:pt x="831373" y="1796322"/>
                  <a:pt x="829290" y="1796322"/>
                </a:cubicBezTo>
                <a:cubicBezTo>
                  <a:pt x="826490" y="1796322"/>
                  <a:pt x="824081" y="1795942"/>
                  <a:pt x="822062" y="1795183"/>
                </a:cubicBezTo>
                <a:cubicBezTo>
                  <a:pt x="820044" y="1794423"/>
                  <a:pt x="818389" y="1793322"/>
                  <a:pt x="817097" y="1791878"/>
                </a:cubicBezTo>
                <a:cubicBezTo>
                  <a:pt x="815806" y="1790435"/>
                  <a:pt x="814851" y="1788666"/>
                  <a:pt x="814232" y="1786572"/>
                </a:cubicBezTo>
                <a:cubicBezTo>
                  <a:pt x="813614" y="1784477"/>
                  <a:pt x="813305" y="1782106"/>
                  <a:pt x="813305" y="1779458"/>
                </a:cubicBezTo>
                <a:cubicBezTo>
                  <a:pt x="813305" y="1777157"/>
                  <a:pt x="813636" y="1774982"/>
                  <a:pt x="814298" y="1772931"/>
                </a:cubicBezTo>
                <a:cubicBezTo>
                  <a:pt x="814959" y="1770880"/>
                  <a:pt x="815925" y="1769078"/>
                  <a:pt x="817195" y="1767526"/>
                </a:cubicBezTo>
                <a:cubicBezTo>
                  <a:pt x="818465" y="1765974"/>
                  <a:pt x="820022" y="1764743"/>
                  <a:pt x="821867" y="1763831"/>
                </a:cubicBezTo>
                <a:cubicBezTo>
                  <a:pt x="823712" y="1762920"/>
                  <a:pt x="825806" y="1762464"/>
                  <a:pt x="828150" y="1762464"/>
                </a:cubicBezTo>
                <a:close/>
                <a:moveTo>
                  <a:pt x="794673" y="1762464"/>
                </a:moveTo>
                <a:cubicBezTo>
                  <a:pt x="798059" y="1762464"/>
                  <a:pt x="800625" y="1763560"/>
                  <a:pt x="802373" y="1765752"/>
                </a:cubicBezTo>
                <a:cubicBezTo>
                  <a:pt x="804120" y="1767944"/>
                  <a:pt x="804928" y="1771200"/>
                  <a:pt x="804798" y="1775519"/>
                </a:cubicBezTo>
                <a:lnTo>
                  <a:pt x="799068" y="1775519"/>
                </a:lnTo>
                <a:cubicBezTo>
                  <a:pt x="799133" y="1772654"/>
                  <a:pt x="798716" y="1770576"/>
                  <a:pt x="797815" y="1769284"/>
                </a:cubicBezTo>
                <a:cubicBezTo>
                  <a:pt x="796914" y="1767993"/>
                  <a:pt x="795596" y="1767347"/>
                  <a:pt x="793859" y="1767347"/>
                </a:cubicBezTo>
                <a:cubicBezTo>
                  <a:pt x="793100" y="1767347"/>
                  <a:pt x="792335" y="1767483"/>
                  <a:pt x="791564" y="1767754"/>
                </a:cubicBezTo>
                <a:cubicBezTo>
                  <a:pt x="790794" y="1768025"/>
                  <a:pt x="790001" y="1768460"/>
                  <a:pt x="789187" y="1769056"/>
                </a:cubicBezTo>
                <a:cubicBezTo>
                  <a:pt x="788373" y="1769653"/>
                  <a:pt x="787511" y="1770418"/>
                  <a:pt x="786599" y="1771352"/>
                </a:cubicBezTo>
                <a:cubicBezTo>
                  <a:pt x="785688" y="1772285"/>
                  <a:pt x="784711" y="1773413"/>
                  <a:pt x="783669" y="1774737"/>
                </a:cubicBezTo>
                <a:lnTo>
                  <a:pt x="783669" y="1795736"/>
                </a:lnTo>
                <a:lnTo>
                  <a:pt x="777939" y="1795736"/>
                </a:lnTo>
                <a:lnTo>
                  <a:pt x="777939" y="1763050"/>
                </a:lnTo>
                <a:lnTo>
                  <a:pt x="783116" y="1763050"/>
                </a:lnTo>
                <a:lnTo>
                  <a:pt x="783278" y="1769073"/>
                </a:lnTo>
                <a:cubicBezTo>
                  <a:pt x="785210" y="1766750"/>
                  <a:pt x="787115" y="1765068"/>
                  <a:pt x="788992" y="1764027"/>
                </a:cubicBezTo>
                <a:cubicBezTo>
                  <a:pt x="790870" y="1762985"/>
                  <a:pt x="792763" y="1762464"/>
                  <a:pt x="794673" y="1762464"/>
                </a:cubicBezTo>
                <a:close/>
                <a:moveTo>
                  <a:pt x="761345" y="1762464"/>
                </a:moveTo>
                <a:cubicBezTo>
                  <a:pt x="763320" y="1762464"/>
                  <a:pt x="765100" y="1762681"/>
                  <a:pt x="766684" y="1763115"/>
                </a:cubicBezTo>
                <a:cubicBezTo>
                  <a:pt x="768269" y="1763549"/>
                  <a:pt x="769609" y="1764211"/>
                  <a:pt x="770705" y="1765101"/>
                </a:cubicBezTo>
                <a:cubicBezTo>
                  <a:pt x="771801" y="1765991"/>
                  <a:pt x="772642" y="1767108"/>
                  <a:pt x="773228" y="1768454"/>
                </a:cubicBezTo>
                <a:cubicBezTo>
                  <a:pt x="773814" y="1769800"/>
                  <a:pt x="774107" y="1771384"/>
                  <a:pt x="774107" y="1773207"/>
                </a:cubicBezTo>
                <a:lnTo>
                  <a:pt x="774107" y="1795736"/>
                </a:lnTo>
                <a:lnTo>
                  <a:pt x="769028" y="1795736"/>
                </a:lnTo>
                <a:lnTo>
                  <a:pt x="768898" y="1791341"/>
                </a:lnTo>
                <a:cubicBezTo>
                  <a:pt x="767118" y="1793099"/>
                  <a:pt x="765311" y="1794369"/>
                  <a:pt x="763477" y="1795150"/>
                </a:cubicBezTo>
                <a:cubicBezTo>
                  <a:pt x="761643" y="1795932"/>
                  <a:pt x="759717" y="1796322"/>
                  <a:pt x="757699" y="1796322"/>
                </a:cubicBezTo>
                <a:cubicBezTo>
                  <a:pt x="755832" y="1796322"/>
                  <a:pt x="754237" y="1796083"/>
                  <a:pt x="752913" y="1795606"/>
                </a:cubicBezTo>
                <a:cubicBezTo>
                  <a:pt x="751589" y="1795128"/>
                  <a:pt x="750498" y="1794472"/>
                  <a:pt x="749641" y="1793636"/>
                </a:cubicBezTo>
                <a:cubicBezTo>
                  <a:pt x="748784" y="1792801"/>
                  <a:pt x="748154" y="1791819"/>
                  <a:pt x="747753" y="1790690"/>
                </a:cubicBezTo>
                <a:cubicBezTo>
                  <a:pt x="747351" y="1789561"/>
                  <a:pt x="747150" y="1788335"/>
                  <a:pt x="747150" y="1787011"/>
                </a:cubicBezTo>
                <a:cubicBezTo>
                  <a:pt x="747150" y="1783734"/>
                  <a:pt x="748371" y="1781167"/>
                  <a:pt x="750813" y="1779312"/>
                </a:cubicBezTo>
                <a:cubicBezTo>
                  <a:pt x="753255" y="1777456"/>
                  <a:pt x="756863" y="1776528"/>
                  <a:pt x="761638" y="1776528"/>
                </a:cubicBezTo>
                <a:lnTo>
                  <a:pt x="768410" y="1776528"/>
                </a:lnTo>
                <a:lnTo>
                  <a:pt x="768410" y="1773663"/>
                </a:lnTo>
                <a:cubicBezTo>
                  <a:pt x="768410" y="1771731"/>
                  <a:pt x="767791" y="1770185"/>
                  <a:pt x="766554" y="1769024"/>
                </a:cubicBezTo>
                <a:cubicBezTo>
                  <a:pt x="765317" y="1767863"/>
                  <a:pt x="763429" y="1767282"/>
                  <a:pt x="760889" y="1767282"/>
                </a:cubicBezTo>
                <a:cubicBezTo>
                  <a:pt x="759044" y="1767282"/>
                  <a:pt x="757227" y="1767488"/>
                  <a:pt x="755436" y="1767901"/>
                </a:cubicBezTo>
                <a:cubicBezTo>
                  <a:pt x="753646" y="1768313"/>
                  <a:pt x="751795" y="1768899"/>
                  <a:pt x="749885" y="1769659"/>
                </a:cubicBezTo>
                <a:lnTo>
                  <a:pt x="749885" y="1764547"/>
                </a:lnTo>
                <a:cubicBezTo>
                  <a:pt x="750602" y="1764287"/>
                  <a:pt x="751399" y="1764032"/>
                  <a:pt x="752278" y="1763782"/>
                </a:cubicBezTo>
                <a:cubicBezTo>
                  <a:pt x="753157" y="1763533"/>
                  <a:pt x="754085" y="1763310"/>
                  <a:pt x="755062" y="1763115"/>
                </a:cubicBezTo>
                <a:cubicBezTo>
                  <a:pt x="756038" y="1762920"/>
                  <a:pt x="757058" y="1762762"/>
                  <a:pt x="758122" y="1762643"/>
                </a:cubicBezTo>
                <a:cubicBezTo>
                  <a:pt x="759185" y="1762523"/>
                  <a:pt x="760260" y="1762464"/>
                  <a:pt x="761345" y="1762464"/>
                </a:cubicBezTo>
                <a:close/>
                <a:moveTo>
                  <a:pt x="686415" y="1762464"/>
                </a:moveTo>
                <a:cubicBezTo>
                  <a:pt x="687695" y="1762464"/>
                  <a:pt x="689117" y="1762534"/>
                  <a:pt x="690680" y="1762675"/>
                </a:cubicBezTo>
                <a:cubicBezTo>
                  <a:pt x="692242" y="1762816"/>
                  <a:pt x="693870" y="1763061"/>
                  <a:pt x="695563" y="1763408"/>
                </a:cubicBezTo>
                <a:lnTo>
                  <a:pt x="695563" y="1768454"/>
                </a:lnTo>
                <a:cubicBezTo>
                  <a:pt x="693783" y="1768020"/>
                  <a:pt x="692096" y="1767700"/>
                  <a:pt x="690500" y="1767494"/>
                </a:cubicBezTo>
                <a:cubicBezTo>
                  <a:pt x="688905" y="1767288"/>
                  <a:pt x="687522" y="1767184"/>
                  <a:pt x="686350" y="1767184"/>
                </a:cubicBezTo>
                <a:cubicBezTo>
                  <a:pt x="684939" y="1767184"/>
                  <a:pt x="683750" y="1767293"/>
                  <a:pt x="682785" y="1767510"/>
                </a:cubicBezTo>
                <a:cubicBezTo>
                  <a:pt x="681819" y="1767727"/>
                  <a:pt x="681037" y="1768025"/>
                  <a:pt x="680441" y="1768405"/>
                </a:cubicBezTo>
                <a:cubicBezTo>
                  <a:pt x="679844" y="1768785"/>
                  <a:pt x="679415" y="1769230"/>
                  <a:pt x="679155" y="1769740"/>
                </a:cubicBezTo>
                <a:cubicBezTo>
                  <a:pt x="678894" y="1770250"/>
                  <a:pt x="678764" y="1770798"/>
                  <a:pt x="678764" y="1771384"/>
                </a:cubicBezTo>
                <a:cubicBezTo>
                  <a:pt x="678764" y="1771970"/>
                  <a:pt x="678878" y="1772502"/>
                  <a:pt x="679106" y="1772979"/>
                </a:cubicBezTo>
                <a:cubicBezTo>
                  <a:pt x="679334" y="1773457"/>
                  <a:pt x="679757" y="1773918"/>
                  <a:pt x="680376" y="1774363"/>
                </a:cubicBezTo>
                <a:cubicBezTo>
                  <a:pt x="680994" y="1774808"/>
                  <a:pt x="681857" y="1775253"/>
                  <a:pt x="682964" y="1775698"/>
                </a:cubicBezTo>
                <a:cubicBezTo>
                  <a:pt x="684071" y="1776143"/>
                  <a:pt x="685514" y="1776626"/>
                  <a:pt x="687294" y="1777147"/>
                </a:cubicBezTo>
                <a:cubicBezTo>
                  <a:pt x="689225" y="1777711"/>
                  <a:pt x="690853" y="1778302"/>
                  <a:pt x="692177" y="1778921"/>
                </a:cubicBezTo>
                <a:cubicBezTo>
                  <a:pt x="693501" y="1779540"/>
                  <a:pt x="694575" y="1780229"/>
                  <a:pt x="695400" y="1780988"/>
                </a:cubicBezTo>
                <a:cubicBezTo>
                  <a:pt x="696225" y="1781748"/>
                  <a:pt x="696816" y="1782605"/>
                  <a:pt x="697175" y="1783560"/>
                </a:cubicBezTo>
                <a:cubicBezTo>
                  <a:pt x="697533" y="1784515"/>
                  <a:pt x="697712" y="1785600"/>
                  <a:pt x="697712" y="1786816"/>
                </a:cubicBezTo>
                <a:cubicBezTo>
                  <a:pt x="697712" y="1787966"/>
                  <a:pt x="697516" y="1788997"/>
                  <a:pt x="697126" y="1789909"/>
                </a:cubicBezTo>
                <a:cubicBezTo>
                  <a:pt x="696735" y="1790820"/>
                  <a:pt x="696203" y="1791629"/>
                  <a:pt x="695530" y="1792334"/>
                </a:cubicBezTo>
                <a:cubicBezTo>
                  <a:pt x="694858" y="1793039"/>
                  <a:pt x="694076" y="1793642"/>
                  <a:pt x="693186" y="1794141"/>
                </a:cubicBezTo>
                <a:cubicBezTo>
                  <a:pt x="692296" y="1794640"/>
                  <a:pt x="691347" y="1795053"/>
                  <a:pt x="690338" y="1795378"/>
                </a:cubicBezTo>
                <a:cubicBezTo>
                  <a:pt x="689328" y="1795704"/>
                  <a:pt x="688292" y="1795942"/>
                  <a:pt x="687229" y="1796094"/>
                </a:cubicBezTo>
                <a:cubicBezTo>
                  <a:pt x="686165" y="1796246"/>
                  <a:pt x="685123" y="1796322"/>
                  <a:pt x="684103" y="1796322"/>
                </a:cubicBezTo>
                <a:cubicBezTo>
                  <a:pt x="681889" y="1796322"/>
                  <a:pt x="679855" y="1796225"/>
                  <a:pt x="677999" y="1796029"/>
                </a:cubicBezTo>
                <a:cubicBezTo>
                  <a:pt x="676143" y="1795834"/>
                  <a:pt x="674325" y="1795519"/>
                  <a:pt x="672546" y="1795085"/>
                </a:cubicBezTo>
                <a:lnTo>
                  <a:pt x="672546" y="1789876"/>
                </a:lnTo>
                <a:cubicBezTo>
                  <a:pt x="674456" y="1790419"/>
                  <a:pt x="676355" y="1790831"/>
                  <a:pt x="678243" y="1791113"/>
                </a:cubicBezTo>
                <a:cubicBezTo>
                  <a:pt x="680131" y="1791395"/>
                  <a:pt x="682009" y="1791536"/>
                  <a:pt x="683875" y="1791536"/>
                </a:cubicBezTo>
                <a:cubicBezTo>
                  <a:pt x="686588" y="1791536"/>
                  <a:pt x="688596" y="1791167"/>
                  <a:pt x="689898" y="1790430"/>
                </a:cubicBezTo>
                <a:cubicBezTo>
                  <a:pt x="691200" y="1789692"/>
                  <a:pt x="691851" y="1788639"/>
                  <a:pt x="691851" y="1787272"/>
                </a:cubicBezTo>
                <a:cubicBezTo>
                  <a:pt x="691851" y="1786686"/>
                  <a:pt x="691749" y="1786159"/>
                  <a:pt x="691542" y="1785693"/>
                </a:cubicBezTo>
                <a:cubicBezTo>
                  <a:pt x="691336" y="1785226"/>
                  <a:pt x="690962" y="1784781"/>
                  <a:pt x="690419" y="1784358"/>
                </a:cubicBezTo>
                <a:cubicBezTo>
                  <a:pt x="689877" y="1783935"/>
                  <a:pt x="689035" y="1783495"/>
                  <a:pt x="687896" y="1783039"/>
                </a:cubicBezTo>
                <a:cubicBezTo>
                  <a:pt x="686757" y="1782584"/>
                  <a:pt x="685199" y="1782063"/>
                  <a:pt x="683224" y="1781477"/>
                </a:cubicBezTo>
                <a:cubicBezTo>
                  <a:pt x="681748" y="1781042"/>
                  <a:pt x="680387" y="1780549"/>
                  <a:pt x="679138" y="1779995"/>
                </a:cubicBezTo>
                <a:cubicBezTo>
                  <a:pt x="677890" y="1779442"/>
                  <a:pt x="676811" y="1778785"/>
                  <a:pt x="675899" y="1778026"/>
                </a:cubicBezTo>
                <a:cubicBezTo>
                  <a:pt x="674987" y="1777266"/>
                  <a:pt x="674271" y="1776376"/>
                  <a:pt x="673750" y="1775356"/>
                </a:cubicBezTo>
                <a:cubicBezTo>
                  <a:pt x="673229" y="1774336"/>
                  <a:pt x="672969" y="1773131"/>
                  <a:pt x="672969" y="1771742"/>
                </a:cubicBezTo>
                <a:cubicBezTo>
                  <a:pt x="672969" y="1770831"/>
                  <a:pt x="673181" y="1769832"/>
                  <a:pt x="673604" y="1768747"/>
                </a:cubicBezTo>
                <a:cubicBezTo>
                  <a:pt x="674027" y="1767662"/>
                  <a:pt x="674749" y="1766653"/>
                  <a:pt x="675769" y="1765719"/>
                </a:cubicBezTo>
                <a:cubicBezTo>
                  <a:pt x="676789" y="1764786"/>
                  <a:pt x="678167" y="1764010"/>
                  <a:pt x="679903" y="1763392"/>
                </a:cubicBezTo>
                <a:cubicBezTo>
                  <a:pt x="681640" y="1762773"/>
                  <a:pt x="683810" y="1762464"/>
                  <a:pt x="686415" y="1762464"/>
                </a:cubicBezTo>
                <a:close/>
                <a:moveTo>
                  <a:pt x="659305" y="1762464"/>
                </a:moveTo>
                <a:cubicBezTo>
                  <a:pt x="662669" y="1762464"/>
                  <a:pt x="665214" y="1763457"/>
                  <a:pt x="666939" y="1765443"/>
                </a:cubicBezTo>
                <a:cubicBezTo>
                  <a:pt x="668665" y="1767429"/>
                  <a:pt x="669527" y="1770418"/>
                  <a:pt x="669527" y="1774412"/>
                </a:cubicBezTo>
                <a:lnTo>
                  <a:pt x="669527" y="1795736"/>
                </a:lnTo>
                <a:lnTo>
                  <a:pt x="663863" y="1795736"/>
                </a:lnTo>
                <a:lnTo>
                  <a:pt x="663863" y="1774868"/>
                </a:lnTo>
                <a:cubicBezTo>
                  <a:pt x="663863" y="1772307"/>
                  <a:pt x="663385" y="1770413"/>
                  <a:pt x="662430" y="1769187"/>
                </a:cubicBezTo>
                <a:cubicBezTo>
                  <a:pt x="661475" y="1767960"/>
                  <a:pt x="660053" y="1767347"/>
                  <a:pt x="658165" y="1767347"/>
                </a:cubicBezTo>
                <a:cubicBezTo>
                  <a:pt x="657471" y="1767347"/>
                  <a:pt x="656792" y="1767450"/>
                  <a:pt x="656130" y="1767657"/>
                </a:cubicBezTo>
                <a:cubicBezTo>
                  <a:pt x="655469" y="1767863"/>
                  <a:pt x="654779" y="1768221"/>
                  <a:pt x="654063" y="1768731"/>
                </a:cubicBezTo>
                <a:cubicBezTo>
                  <a:pt x="653347" y="1769241"/>
                  <a:pt x="652571" y="1769930"/>
                  <a:pt x="651735" y="1770798"/>
                </a:cubicBezTo>
                <a:cubicBezTo>
                  <a:pt x="650900" y="1771666"/>
                  <a:pt x="649961" y="1772752"/>
                  <a:pt x="648919" y="1774054"/>
                </a:cubicBezTo>
                <a:lnTo>
                  <a:pt x="648919" y="1795736"/>
                </a:lnTo>
                <a:lnTo>
                  <a:pt x="643254" y="1795736"/>
                </a:lnTo>
                <a:lnTo>
                  <a:pt x="643254" y="1763050"/>
                </a:lnTo>
                <a:lnTo>
                  <a:pt x="648301" y="1763050"/>
                </a:lnTo>
                <a:lnTo>
                  <a:pt x="648529" y="1768324"/>
                </a:lnTo>
                <a:cubicBezTo>
                  <a:pt x="649484" y="1767195"/>
                  <a:pt x="650406" y="1766257"/>
                  <a:pt x="651296" y="1765508"/>
                </a:cubicBezTo>
                <a:cubicBezTo>
                  <a:pt x="652186" y="1764759"/>
                  <a:pt x="653059" y="1764157"/>
                  <a:pt x="653917" y="1763701"/>
                </a:cubicBezTo>
                <a:cubicBezTo>
                  <a:pt x="654774" y="1763245"/>
                  <a:pt x="655648" y="1762925"/>
                  <a:pt x="656537" y="1762741"/>
                </a:cubicBezTo>
                <a:cubicBezTo>
                  <a:pt x="657427" y="1762556"/>
                  <a:pt x="658350" y="1762464"/>
                  <a:pt x="659305" y="1762464"/>
                </a:cubicBezTo>
                <a:close/>
                <a:moveTo>
                  <a:pt x="618600" y="1762464"/>
                </a:moveTo>
                <a:cubicBezTo>
                  <a:pt x="620879" y="1762464"/>
                  <a:pt x="622898" y="1762822"/>
                  <a:pt x="624656" y="1763538"/>
                </a:cubicBezTo>
                <a:cubicBezTo>
                  <a:pt x="626414" y="1764254"/>
                  <a:pt x="627895" y="1765269"/>
                  <a:pt x="629100" y="1766582"/>
                </a:cubicBezTo>
                <a:cubicBezTo>
                  <a:pt x="630304" y="1767895"/>
                  <a:pt x="631216" y="1769490"/>
                  <a:pt x="631834" y="1771368"/>
                </a:cubicBezTo>
                <a:cubicBezTo>
                  <a:pt x="632453" y="1773245"/>
                  <a:pt x="632762" y="1775345"/>
                  <a:pt x="632762" y="1777668"/>
                </a:cubicBezTo>
                <a:cubicBezTo>
                  <a:pt x="632762" y="1778471"/>
                  <a:pt x="632751" y="1779143"/>
                  <a:pt x="632730" y="1779686"/>
                </a:cubicBezTo>
                <a:cubicBezTo>
                  <a:pt x="632708" y="1780229"/>
                  <a:pt x="632675" y="1780739"/>
                  <a:pt x="632632" y="1781216"/>
                </a:cubicBezTo>
                <a:lnTo>
                  <a:pt x="609680" y="1781216"/>
                </a:lnTo>
                <a:cubicBezTo>
                  <a:pt x="609680" y="1784559"/>
                  <a:pt x="610613" y="1787125"/>
                  <a:pt x="612480" y="1788916"/>
                </a:cubicBezTo>
                <a:cubicBezTo>
                  <a:pt x="614346" y="1790706"/>
                  <a:pt x="617038" y="1791602"/>
                  <a:pt x="620554" y="1791602"/>
                </a:cubicBezTo>
                <a:cubicBezTo>
                  <a:pt x="621509" y="1791602"/>
                  <a:pt x="622463" y="1791564"/>
                  <a:pt x="623419" y="1791488"/>
                </a:cubicBezTo>
                <a:cubicBezTo>
                  <a:pt x="624374" y="1791412"/>
                  <a:pt x="625296" y="1791309"/>
                  <a:pt x="626186" y="1791178"/>
                </a:cubicBezTo>
                <a:cubicBezTo>
                  <a:pt x="627076" y="1791048"/>
                  <a:pt x="627928" y="1790902"/>
                  <a:pt x="628742" y="1790739"/>
                </a:cubicBezTo>
                <a:cubicBezTo>
                  <a:pt x="629555" y="1790576"/>
                  <a:pt x="630310" y="1790397"/>
                  <a:pt x="631004" y="1790202"/>
                </a:cubicBezTo>
                <a:lnTo>
                  <a:pt x="631004" y="1794857"/>
                </a:lnTo>
                <a:cubicBezTo>
                  <a:pt x="629463" y="1795291"/>
                  <a:pt x="627721" y="1795644"/>
                  <a:pt x="625779" y="1795915"/>
                </a:cubicBezTo>
                <a:cubicBezTo>
                  <a:pt x="623836" y="1796186"/>
                  <a:pt x="621823" y="1796322"/>
                  <a:pt x="619740" y="1796322"/>
                </a:cubicBezTo>
                <a:cubicBezTo>
                  <a:pt x="616940" y="1796322"/>
                  <a:pt x="614531" y="1795942"/>
                  <a:pt x="612512" y="1795183"/>
                </a:cubicBezTo>
                <a:cubicBezTo>
                  <a:pt x="610494" y="1794423"/>
                  <a:pt x="608839" y="1793322"/>
                  <a:pt x="607547" y="1791878"/>
                </a:cubicBezTo>
                <a:cubicBezTo>
                  <a:pt x="606256" y="1790435"/>
                  <a:pt x="605301" y="1788666"/>
                  <a:pt x="604683" y="1786572"/>
                </a:cubicBezTo>
                <a:cubicBezTo>
                  <a:pt x="604064" y="1784477"/>
                  <a:pt x="603755" y="1782106"/>
                  <a:pt x="603755" y="1779458"/>
                </a:cubicBezTo>
                <a:cubicBezTo>
                  <a:pt x="603755" y="1777157"/>
                  <a:pt x="604086" y="1774982"/>
                  <a:pt x="604748" y="1772931"/>
                </a:cubicBezTo>
                <a:cubicBezTo>
                  <a:pt x="605410" y="1770880"/>
                  <a:pt x="606375" y="1769078"/>
                  <a:pt x="607645" y="1767526"/>
                </a:cubicBezTo>
                <a:cubicBezTo>
                  <a:pt x="608915" y="1765974"/>
                  <a:pt x="610472" y="1764743"/>
                  <a:pt x="612317" y="1763831"/>
                </a:cubicBezTo>
                <a:cubicBezTo>
                  <a:pt x="614162" y="1762920"/>
                  <a:pt x="616256" y="1762464"/>
                  <a:pt x="618600" y="1762464"/>
                </a:cubicBezTo>
                <a:close/>
                <a:moveTo>
                  <a:pt x="373555" y="1762464"/>
                </a:moveTo>
                <a:cubicBezTo>
                  <a:pt x="376919" y="1762464"/>
                  <a:pt x="379464" y="1763457"/>
                  <a:pt x="381189" y="1765443"/>
                </a:cubicBezTo>
                <a:cubicBezTo>
                  <a:pt x="382915" y="1767429"/>
                  <a:pt x="383777" y="1770418"/>
                  <a:pt x="383777" y="1774412"/>
                </a:cubicBezTo>
                <a:lnTo>
                  <a:pt x="383777" y="1795736"/>
                </a:lnTo>
                <a:lnTo>
                  <a:pt x="378112" y="1795736"/>
                </a:lnTo>
                <a:lnTo>
                  <a:pt x="378112" y="1774868"/>
                </a:lnTo>
                <a:cubicBezTo>
                  <a:pt x="378112" y="1772307"/>
                  <a:pt x="377635" y="1770413"/>
                  <a:pt x="376680" y="1769187"/>
                </a:cubicBezTo>
                <a:cubicBezTo>
                  <a:pt x="375725" y="1767960"/>
                  <a:pt x="374303" y="1767347"/>
                  <a:pt x="372415" y="1767347"/>
                </a:cubicBezTo>
                <a:cubicBezTo>
                  <a:pt x="371721" y="1767347"/>
                  <a:pt x="371042" y="1767450"/>
                  <a:pt x="370380" y="1767657"/>
                </a:cubicBezTo>
                <a:cubicBezTo>
                  <a:pt x="369718" y="1767863"/>
                  <a:pt x="369030" y="1768221"/>
                  <a:pt x="368313" y="1768731"/>
                </a:cubicBezTo>
                <a:cubicBezTo>
                  <a:pt x="367597" y="1769241"/>
                  <a:pt x="366821" y="1769930"/>
                  <a:pt x="365985" y="1770798"/>
                </a:cubicBezTo>
                <a:cubicBezTo>
                  <a:pt x="365150" y="1771666"/>
                  <a:pt x="364211" y="1772752"/>
                  <a:pt x="363169" y="1774054"/>
                </a:cubicBezTo>
                <a:lnTo>
                  <a:pt x="363169" y="1795736"/>
                </a:lnTo>
                <a:lnTo>
                  <a:pt x="357505" y="1795736"/>
                </a:lnTo>
                <a:lnTo>
                  <a:pt x="357505" y="1763050"/>
                </a:lnTo>
                <a:lnTo>
                  <a:pt x="362551" y="1763050"/>
                </a:lnTo>
                <a:lnTo>
                  <a:pt x="362779" y="1768324"/>
                </a:lnTo>
                <a:cubicBezTo>
                  <a:pt x="363734" y="1767195"/>
                  <a:pt x="364656" y="1766257"/>
                  <a:pt x="365546" y="1765508"/>
                </a:cubicBezTo>
                <a:cubicBezTo>
                  <a:pt x="366436" y="1764759"/>
                  <a:pt x="367310" y="1764157"/>
                  <a:pt x="368167" y="1763701"/>
                </a:cubicBezTo>
                <a:cubicBezTo>
                  <a:pt x="369024" y="1763245"/>
                  <a:pt x="369898" y="1762925"/>
                  <a:pt x="370787" y="1762741"/>
                </a:cubicBezTo>
                <a:cubicBezTo>
                  <a:pt x="371677" y="1762556"/>
                  <a:pt x="372600" y="1762464"/>
                  <a:pt x="373555" y="1762464"/>
                </a:cubicBezTo>
                <a:close/>
                <a:moveTo>
                  <a:pt x="342245" y="1762464"/>
                </a:moveTo>
                <a:cubicBezTo>
                  <a:pt x="344220" y="1762464"/>
                  <a:pt x="346000" y="1762681"/>
                  <a:pt x="347584" y="1763115"/>
                </a:cubicBezTo>
                <a:cubicBezTo>
                  <a:pt x="349169" y="1763549"/>
                  <a:pt x="350509" y="1764211"/>
                  <a:pt x="351605" y="1765101"/>
                </a:cubicBezTo>
                <a:cubicBezTo>
                  <a:pt x="352701" y="1765991"/>
                  <a:pt x="353542" y="1767108"/>
                  <a:pt x="354128" y="1768454"/>
                </a:cubicBezTo>
                <a:cubicBezTo>
                  <a:pt x="354714" y="1769800"/>
                  <a:pt x="355007" y="1771384"/>
                  <a:pt x="355007" y="1773207"/>
                </a:cubicBezTo>
                <a:lnTo>
                  <a:pt x="355007" y="1795736"/>
                </a:lnTo>
                <a:lnTo>
                  <a:pt x="349928" y="1795736"/>
                </a:lnTo>
                <a:lnTo>
                  <a:pt x="349798" y="1791341"/>
                </a:lnTo>
                <a:cubicBezTo>
                  <a:pt x="348018" y="1793099"/>
                  <a:pt x="346211" y="1794369"/>
                  <a:pt x="344377" y="1795150"/>
                </a:cubicBezTo>
                <a:cubicBezTo>
                  <a:pt x="342543" y="1795932"/>
                  <a:pt x="340617" y="1796322"/>
                  <a:pt x="338599" y="1796322"/>
                </a:cubicBezTo>
                <a:cubicBezTo>
                  <a:pt x="336732" y="1796322"/>
                  <a:pt x="335137" y="1796083"/>
                  <a:pt x="333813" y="1795606"/>
                </a:cubicBezTo>
                <a:cubicBezTo>
                  <a:pt x="332489" y="1795128"/>
                  <a:pt x="331398" y="1794472"/>
                  <a:pt x="330541" y="1793636"/>
                </a:cubicBezTo>
                <a:cubicBezTo>
                  <a:pt x="329684" y="1792801"/>
                  <a:pt x="329054" y="1791819"/>
                  <a:pt x="328653" y="1790690"/>
                </a:cubicBezTo>
                <a:cubicBezTo>
                  <a:pt x="328251" y="1789561"/>
                  <a:pt x="328050" y="1788335"/>
                  <a:pt x="328050" y="1787011"/>
                </a:cubicBezTo>
                <a:cubicBezTo>
                  <a:pt x="328050" y="1783734"/>
                  <a:pt x="329271" y="1781167"/>
                  <a:pt x="331713" y="1779312"/>
                </a:cubicBezTo>
                <a:cubicBezTo>
                  <a:pt x="334155" y="1777456"/>
                  <a:pt x="337763" y="1776528"/>
                  <a:pt x="342538" y="1776528"/>
                </a:cubicBezTo>
                <a:lnTo>
                  <a:pt x="349310" y="1776528"/>
                </a:lnTo>
                <a:lnTo>
                  <a:pt x="349310" y="1773663"/>
                </a:lnTo>
                <a:cubicBezTo>
                  <a:pt x="349310" y="1771731"/>
                  <a:pt x="348691" y="1770185"/>
                  <a:pt x="347454" y="1769024"/>
                </a:cubicBezTo>
                <a:cubicBezTo>
                  <a:pt x="346217" y="1767863"/>
                  <a:pt x="344329" y="1767282"/>
                  <a:pt x="341789" y="1767282"/>
                </a:cubicBezTo>
                <a:cubicBezTo>
                  <a:pt x="339944" y="1767282"/>
                  <a:pt x="338127" y="1767488"/>
                  <a:pt x="336336" y="1767901"/>
                </a:cubicBezTo>
                <a:cubicBezTo>
                  <a:pt x="334546" y="1768313"/>
                  <a:pt x="332695" y="1768899"/>
                  <a:pt x="330785" y="1769659"/>
                </a:cubicBezTo>
                <a:lnTo>
                  <a:pt x="330785" y="1764547"/>
                </a:lnTo>
                <a:cubicBezTo>
                  <a:pt x="331502" y="1764287"/>
                  <a:pt x="332299" y="1764032"/>
                  <a:pt x="333178" y="1763782"/>
                </a:cubicBezTo>
                <a:cubicBezTo>
                  <a:pt x="334057" y="1763533"/>
                  <a:pt x="334985" y="1763310"/>
                  <a:pt x="335962" y="1763115"/>
                </a:cubicBezTo>
                <a:cubicBezTo>
                  <a:pt x="336938" y="1762920"/>
                  <a:pt x="337958" y="1762762"/>
                  <a:pt x="339022" y="1762643"/>
                </a:cubicBezTo>
                <a:cubicBezTo>
                  <a:pt x="340085" y="1762523"/>
                  <a:pt x="341160" y="1762464"/>
                  <a:pt x="342245" y="1762464"/>
                </a:cubicBezTo>
                <a:close/>
                <a:moveTo>
                  <a:pt x="240205" y="1762464"/>
                </a:moveTo>
                <a:cubicBezTo>
                  <a:pt x="243569" y="1762464"/>
                  <a:pt x="246114" y="1763457"/>
                  <a:pt x="247839" y="1765443"/>
                </a:cubicBezTo>
                <a:cubicBezTo>
                  <a:pt x="249565" y="1767429"/>
                  <a:pt x="250427" y="1770418"/>
                  <a:pt x="250427" y="1774412"/>
                </a:cubicBezTo>
                <a:lnTo>
                  <a:pt x="250427" y="1795736"/>
                </a:lnTo>
                <a:lnTo>
                  <a:pt x="244763" y="1795736"/>
                </a:lnTo>
                <a:lnTo>
                  <a:pt x="244763" y="1774868"/>
                </a:lnTo>
                <a:cubicBezTo>
                  <a:pt x="244763" y="1772307"/>
                  <a:pt x="244285" y="1770413"/>
                  <a:pt x="243330" y="1769187"/>
                </a:cubicBezTo>
                <a:cubicBezTo>
                  <a:pt x="242375" y="1767960"/>
                  <a:pt x="240953" y="1767347"/>
                  <a:pt x="239065" y="1767347"/>
                </a:cubicBezTo>
                <a:cubicBezTo>
                  <a:pt x="238371" y="1767347"/>
                  <a:pt x="237692" y="1767450"/>
                  <a:pt x="237030" y="1767657"/>
                </a:cubicBezTo>
                <a:cubicBezTo>
                  <a:pt x="236369" y="1767863"/>
                  <a:pt x="235679" y="1768221"/>
                  <a:pt x="234963" y="1768731"/>
                </a:cubicBezTo>
                <a:cubicBezTo>
                  <a:pt x="234247" y="1769241"/>
                  <a:pt x="233471" y="1769930"/>
                  <a:pt x="232635" y="1770798"/>
                </a:cubicBezTo>
                <a:cubicBezTo>
                  <a:pt x="231800" y="1771666"/>
                  <a:pt x="230861" y="1772752"/>
                  <a:pt x="229819" y="1774054"/>
                </a:cubicBezTo>
                <a:lnTo>
                  <a:pt x="229819" y="1795736"/>
                </a:lnTo>
                <a:lnTo>
                  <a:pt x="224154" y="1795736"/>
                </a:lnTo>
                <a:lnTo>
                  <a:pt x="224154" y="1763050"/>
                </a:lnTo>
                <a:lnTo>
                  <a:pt x="229201" y="1763050"/>
                </a:lnTo>
                <a:lnTo>
                  <a:pt x="229429" y="1768324"/>
                </a:lnTo>
                <a:cubicBezTo>
                  <a:pt x="230384" y="1767195"/>
                  <a:pt x="231306" y="1766257"/>
                  <a:pt x="232196" y="1765508"/>
                </a:cubicBezTo>
                <a:cubicBezTo>
                  <a:pt x="233086" y="1764759"/>
                  <a:pt x="233959" y="1764157"/>
                  <a:pt x="234817" y="1763701"/>
                </a:cubicBezTo>
                <a:cubicBezTo>
                  <a:pt x="235674" y="1763245"/>
                  <a:pt x="236547" y="1762925"/>
                  <a:pt x="237437" y="1762741"/>
                </a:cubicBezTo>
                <a:cubicBezTo>
                  <a:pt x="238327" y="1762556"/>
                  <a:pt x="239250" y="1762464"/>
                  <a:pt x="240205" y="1762464"/>
                </a:cubicBezTo>
                <a:close/>
                <a:moveTo>
                  <a:pt x="59230" y="1762464"/>
                </a:moveTo>
                <a:cubicBezTo>
                  <a:pt x="62594" y="1762464"/>
                  <a:pt x="65139" y="1763457"/>
                  <a:pt x="66864" y="1765443"/>
                </a:cubicBezTo>
                <a:cubicBezTo>
                  <a:pt x="68589" y="1767429"/>
                  <a:pt x="69452" y="1770418"/>
                  <a:pt x="69452" y="1774412"/>
                </a:cubicBezTo>
                <a:lnTo>
                  <a:pt x="69452" y="1795736"/>
                </a:lnTo>
                <a:lnTo>
                  <a:pt x="63787" y="1795736"/>
                </a:lnTo>
                <a:lnTo>
                  <a:pt x="63787" y="1774868"/>
                </a:lnTo>
                <a:cubicBezTo>
                  <a:pt x="63787" y="1772307"/>
                  <a:pt x="63310" y="1770413"/>
                  <a:pt x="62355" y="1769187"/>
                </a:cubicBezTo>
                <a:cubicBezTo>
                  <a:pt x="61400" y="1767960"/>
                  <a:pt x="59978" y="1767347"/>
                  <a:pt x="58090" y="1767347"/>
                </a:cubicBezTo>
                <a:cubicBezTo>
                  <a:pt x="57396" y="1767347"/>
                  <a:pt x="56717" y="1767450"/>
                  <a:pt x="56055" y="1767657"/>
                </a:cubicBezTo>
                <a:cubicBezTo>
                  <a:pt x="55393" y="1767863"/>
                  <a:pt x="54704" y="1768221"/>
                  <a:pt x="53988" y="1768731"/>
                </a:cubicBezTo>
                <a:cubicBezTo>
                  <a:pt x="53272" y="1769241"/>
                  <a:pt x="52496" y="1769930"/>
                  <a:pt x="51660" y="1770798"/>
                </a:cubicBezTo>
                <a:cubicBezTo>
                  <a:pt x="50825" y="1771666"/>
                  <a:pt x="49886" y="1772752"/>
                  <a:pt x="48844" y="1774054"/>
                </a:cubicBezTo>
                <a:lnTo>
                  <a:pt x="48844" y="1795736"/>
                </a:lnTo>
                <a:lnTo>
                  <a:pt x="43179" y="1795736"/>
                </a:lnTo>
                <a:lnTo>
                  <a:pt x="43179" y="1763050"/>
                </a:lnTo>
                <a:lnTo>
                  <a:pt x="48226" y="1763050"/>
                </a:lnTo>
                <a:lnTo>
                  <a:pt x="48453" y="1768324"/>
                </a:lnTo>
                <a:cubicBezTo>
                  <a:pt x="49409" y="1767195"/>
                  <a:pt x="50331" y="1766257"/>
                  <a:pt x="51221" y="1765508"/>
                </a:cubicBezTo>
                <a:cubicBezTo>
                  <a:pt x="52111" y="1764759"/>
                  <a:pt x="52984" y="1764157"/>
                  <a:pt x="53842" y="1763701"/>
                </a:cubicBezTo>
                <a:cubicBezTo>
                  <a:pt x="54699" y="1763245"/>
                  <a:pt x="55572" y="1762925"/>
                  <a:pt x="56462" y="1762741"/>
                </a:cubicBezTo>
                <a:cubicBezTo>
                  <a:pt x="57352" y="1762556"/>
                  <a:pt x="58275" y="1762464"/>
                  <a:pt x="59230" y="1762464"/>
                </a:cubicBezTo>
                <a:close/>
                <a:moveTo>
                  <a:pt x="18200" y="1757678"/>
                </a:moveTo>
                <a:cubicBezTo>
                  <a:pt x="16376" y="1757678"/>
                  <a:pt x="14808" y="1758118"/>
                  <a:pt x="13495" y="1758997"/>
                </a:cubicBezTo>
                <a:cubicBezTo>
                  <a:pt x="12182" y="1759876"/>
                  <a:pt x="11102" y="1761069"/>
                  <a:pt x="10256" y="1762578"/>
                </a:cubicBezTo>
                <a:cubicBezTo>
                  <a:pt x="9409" y="1764086"/>
                  <a:pt x="8780" y="1765855"/>
                  <a:pt x="8368" y="1767884"/>
                </a:cubicBezTo>
                <a:cubicBezTo>
                  <a:pt x="7955" y="1769914"/>
                  <a:pt x="7749" y="1772068"/>
                  <a:pt x="7749" y="1774347"/>
                </a:cubicBezTo>
                <a:cubicBezTo>
                  <a:pt x="7749" y="1776864"/>
                  <a:pt x="7944" y="1779160"/>
                  <a:pt x="8335" y="1781232"/>
                </a:cubicBezTo>
                <a:cubicBezTo>
                  <a:pt x="8726" y="1783305"/>
                  <a:pt x="9339" y="1785085"/>
                  <a:pt x="10174" y="1786572"/>
                </a:cubicBezTo>
                <a:cubicBezTo>
                  <a:pt x="11010" y="1788058"/>
                  <a:pt x="12090" y="1789214"/>
                  <a:pt x="13414" y="1790039"/>
                </a:cubicBezTo>
                <a:cubicBezTo>
                  <a:pt x="14738" y="1790864"/>
                  <a:pt x="16333" y="1791276"/>
                  <a:pt x="18200" y="1791276"/>
                </a:cubicBezTo>
                <a:cubicBezTo>
                  <a:pt x="20023" y="1791276"/>
                  <a:pt x="21596" y="1790837"/>
                  <a:pt x="22920" y="1789957"/>
                </a:cubicBezTo>
                <a:cubicBezTo>
                  <a:pt x="24244" y="1789078"/>
                  <a:pt x="25335" y="1787885"/>
                  <a:pt x="26192" y="1786376"/>
                </a:cubicBezTo>
                <a:cubicBezTo>
                  <a:pt x="27049" y="1784868"/>
                  <a:pt x="27684" y="1783104"/>
                  <a:pt x="28097" y="1781086"/>
                </a:cubicBezTo>
                <a:cubicBezTo>
                  <a:pt x="28509" y="1779067"/>
                  <a:pt x="28715" y="1776908"/>
                  <a:pt x="28715" y="1774607"/>
                </a:cubicBezTo>
                <a:cubicBezTo>
                  <a:pt x="28715" y="1772111"/>
                  <a:pt x="28525" y="1769827"/>
                  <a:pt x="28145" y="1767754"/>
                </a:cubicBezTo>
                <a:cubicBezTo>
                  <a:pt x="27766" y="1765681"/>
                  <a:pt x="27152" y="1763896"/>
                  <a:pt x="26306" y="1762399"/>
                </a:cubicBezTo>
                <a:cubicBezTo>
                  <a:pt x="25460" y="1760901"/>
                  <a:pt x="24369" y="1759740"/>
                  <a:pt x="23034" y="1758915"/>
                </a:cubicBezTo>
                <a:cubicBezTo>
                  <a:pt x="21699" y="1758090"/>
                  <a:pt x="20088" y="1757678"/>
                  <a:pt x="18200" y="1757678"/>
                </a:cubicBezTo>
                <a:close/>
                <a:moveTo>
                  <a:pt x="186445" y="1753185"/>
                </a:moveTo>
                <a:lnTo>
                  <a:pt x="211904" y="1753185"/>
                </a:lnTo>
                <a:lnTo>
                  <a:pt x="211904" y="1758069"/>
                </a:lnTo>
                <a:lnTo>
                  <a:pt x="202105" y="1758069"/>
                </a:lnTo>
                <a:lnTo>
                  <a:pt x="202105" y="1790788"/>
                </a:lnTo>
                <a:lnTo>
                  <a:pt x="211904" y="1790788"/>
                </a:lnTo>
                <a:lnTo>
                  <a:pt x="211904" y="1795736"/>
                </a:lnTo>
                <a:lnTo>
                  <a:pt x="186445" y="1795736"/>
                </a:lnTo>
                <a:lnTo>
                  <a:pt x="186445" y="1790788"/>
                </a:lnTo>
                <a:lnTo>
                  <a:pt x="196244" y="1790788"/>
                </a:lnTo>
                <a:lnTo>
                  <a:pt x="196244" y="1758069"/>
                </a:lnTo>
                <a:lnTo>
                  <a:pt x="186445" y="1758069"/>
                </a:lnTo>
                <a:close/>
                <a:moveTo>
                  <a:pt x="1807434" y="1752599"/>
                </a:moveTo>
                <a:lnTo>
                  <a:pt x="1807434" y="1763050"/>
                </a:lnTo>
                <a:lnTo>
                  <a:pt x="1822117" y="1763050"/>
                </a:lnTo>
                <a:lnTo>
                  <a:pt x="1822117" y="1767803"/>
                </a:lnTo>
                <a:lnTo>
                  <a:pt x="1807434" y="1767803"/>
                </a:lnTo>
                <a:lnTo>
                  <a:pt x="1807434" y="1784407"/>
                </a:lnTo>
                <a:cubicBezTo>
                  <a:pt x="1807434" y="1786751"/>
                  <a:pt x="1808058" y="1788503"/>
                  <a:pt x="1809306" y="1789664"/>
                </a:cubicBezTo>
                <a:cubicBezTo>
                  <a:pt x="1810554" y="1790826"/>
                  <a:pt x="1812394" y="1791406"/>
                  <a:pt x="1814824" y="1791406"/>
                </a:cubicBezTo>
                <a:cubicBezTo>
                  <a:pt x="1815866" y="1791406"/>
                  <a:pt x="1817006" y="1791325"/>
                  <a:pt x="1818243" y="1791162"/>
                </a:cubicBezTo>
                <a:cubicBezTo>
                  <a:pt x="1819480" y="1790999"/>
                  <a:pt x="1820771" y="1790744"/>
                  <a:pt x="1822117" y="1790397"/>
                </a:cubicBezTo>
                <a:lnTo>
                  <a:pt x="1822117" y="1795280"/>
                </a:lnTo>
                <a:cubicBezTo>
                  <a:pt x="1820836" y="1795606"/>
                  <a:pt x="1819513" y="1795839"/>
                  <a:pt x="1818145" y="1795980"/>
                </a:cubicBezTo>
                <a:cubicBezTo>
                  <a:pt x="1816778" y="1796121"/>
                  <a:pt x="1815389" y="1796192"/>
                  <a:pt x="1813978" y="1796192"/>
                </a:cubicBezTo>
                <a:cubicBezTo>
                  <a:pt x="1809876" y="1796192"/>
                  <a:pt x="1806816" y="1795264"/>
                  <a:pt x="1804797" y="1793408"/>
                </a:cubicBezTo>
                <a:cubicBezTo>
                  <a:pt x="1802779" y="1791553"/>
                  <a:pt x="1801769" y="1788704"/>
                  <a:pt x="1801769" y="1784862"/>
                </a:cubicBezTo>
                <a:lnTo>
                  <a:pt x="1801769" y="1767803"/>
                </a:lnTo>
                <a:lnTo>
                  <a:pt x="1792621" y="1767803"/>
                </a:lnTo>
                <a:lnTo>
                  <a:pt x="1792621" y="1763050"/>
                </a:lnTo>
                <a:lnTo>
                  <a:pt x="1801769" y="1763050"/>
                </a:lnTo>
                <a:lnTo>
                  <a:pt x="1801769" y="1754064"/>
                </a:lnTo>
                <a:close/>
                <a:moveTo>
                  <a:pt x="1493109" y="1752599"/>
                </a:moveTo>
                <a:lnTo>
                  <a:pt x="1493109" y="1763050"/>
                </a:lnTo>
                <a:lnTo>
                  <a:pt x="1507792" y="1763050"/>
                </a:lnTo>
                <a:lnTo>
                  <a:pt x="1507792" y="1767803"/>
                </a:lnTo>
                <a:lnTo>
                  <a:pt x="1493109" y="1767803"/>
                </a:lnTo>
                <a:lnTo>
                  <a:pt x="1493109" y="1784407"/>
                </a:lnTo>
                <a:cubicBezTo>
                  <a:pt x="1493109" y="1786751"/>
                  <a:pt x="1493733" y="1788503"/>
                  <a:pt x="1494981" y="1789664"/>
                </a:cubicBezTo>
                <a:cubicBezTo>
                  <a:pt x="1496229" y="1790826"/>
                  <a:pt x="1498069" y="1791406"/>
                  <a:pt x="1500499" y="1791406"/>
                </a:cubicBezTo>
                <a:cubicBezTo>
                  <a:pt x="1501541" y="1791406"/>
                  <a:pt x="1502681" y="1791325"/>
                  <a:pt x="1503918" y="1791162"/>
                </a:cubicBezTo>
                <a:cubicBezTo>
                  <a:pt x="1505155" y="1790999"/>
                  <a:pt x="1506446" y="1790744"/>
                  <a:pt x="1507792" y="1790397"/>
                </a:cubicBezTo>
                <a:lnTo>
                  <a:pt x="1507792" y="1795280"/>
                </a:lnTo>
                <a:cubicBezTo>
                  <a:pt x="1506511" y="1795606"/>
                  <a:pt x="1505188" y="1795839"/>
                  <a:pt x="1503820" y="1795980"/>
                </a:cubicBezTo>
                <a:cubicBezTo>
                  <a:pt x="1502453" y="1796121"/>
                  <a:pt x="1501064" y="1796192"/>
                  <a:pt x="1499653" y="1796192"/>
                </a:cubicBezTo>
                <a:cubicBezTo>
                  <a:pt x="1495551" y="1796192"/>
                  <a:pt x="1492491" y="1795264"/>
                  <a:pt x="1490472" y="1793408"/>
                </a:cubicBezTo>
                <a:cubicBezTo>
                  <a:pt x="1488454" y="1791553"/>
                  <a:pt x="1487444" y="1788704"/>
                  <a:pt x="1487444" y="1784862"/>
                </a:cubicBezTo>
                <a:lnTo>
                  <a:pt x="1487444" y="1767803"/>
                </a:lnTo>
                <a:lnTo>
                  <a:pt x="1478296" y="1767803"/>
                </a:lnTo>
                <a:lnTo>
                  <a:pt x="1478296" y="1763050"/>
                </a:lnTo>
                <a:lnTo>
                  <a:pt x="1487444" y="1763050"/>
                </a:lnTo>
                <a:lnTo>
                  <a:pt x="1487444" y="1754064"/>
                </a:lnTo>
                <a:close/>
                <a:moveTo>
                  <a:pt x="1207359" y="1752599"/>
                </a:moveTo>
                <a:lnTo>
                  <a:pt x="1207359" y="1763050"/>
                </a:lnTo>
                <a:lnTo>
                  <a:pt x="1222042" y="1763050"/>
                </a:lnTo>
                <a:lnTo>
                  <a:pt x="1222042" y="1767803"/>
                </a:lnTo>
                <a:lnTo>
                  <a:pt x="1207359" y="1767803"/>
                </a:lnTo>
                <a:lnTo>
                  <a:pt x="1207359" y="1784407"/>
                </a:lnTo>
                <a:cubicBezTo>
                  <a:pt x="1207359" y="1786751"/>
                  <a:pt x="1207983" y="1788503"/>
                  <a:pt x="1209231" y="1789664"/>
                </a:cubicBezTo>
                <a:cubicBezTo>
                  <a:pt x="1210479" y="1790826"/>
                  <a:pt x="1212318" y="1791406"/>
                  <a:pt x="1214749" y="1791406"/>
                </a:cubicBezTo>
                <a:cubicBezTo>
                  <a:pt x="1215791" y="1791406"/>
                  <a:pt x="1216931" y="1791325"/>
                  <a:pt x="1218168" y="1791162"/>
                </a:cubicBezTo>
                <a:cubicBezTo>
                  <a:pt x="1219405" y="1790999"/>
                  <a:pt x="1220696" y="1790744"/>
                  <a:pt x="1222042" y="1790397"/>
                </a:cubicBezTo>
                <a:lnTo>
                  <a:pt x="1222042" y="1795280"/>
                </a:lnTo>
                <a:cubicBezTo>
                  <a:pt x="1220761" y="1795606"/>
                  <a:pt x="1219438" y="1795839"/>
                  <a:pt x="1218070" y="1795980"/>
                </a:cubicBezTo>
                <a:cubicBezTo>
                  <a:pt x="1216703" y="1796121"/>
                  <a:pt x="1215314" y="1796192"/>
                  <a:pt x="1213903" y="1796192"/>
                </a:cubicBezTo>
                <a:cubicBezTo>
                  <a:pt x="1209801" y="1796192"/>
                  <a:pt x="1206741" y="1795264"/>
                  <a:pt x="1204722" y="1793408"/>
                </a:cubicBezTo>
                <a:cubicBezTo>
                  <a:pt x="1202704" y="1791553"/>
                  <a:pt x="1201694" y="1788704"/>
                  <a:pt x="1201694" y="1784862"/>
                </a:cubicBezTo>
                <a:lnTo>
                  <a:pt x="1201694" y="1767803"/>
                </a:lnTo>
                <a:lnTo>
                  <a:pt x="1192546" y="1767803"/>
                </a:lnTo>
                <a:lnTo>
                  <a:pt x="1192546" y="1763050"/>
                </a:lnTo>
                <a:lnTo>
                  <a:pt x="1201694" y="1763050"/>
                </a:lnTo>
                <a:lnTo>
                  <a:pt x="1201694" y="1754064"/>
                </a:lnTo>
                <a:close/>
                <a:moveTo>
                  <a:pt x="512035" y="1752599"/>
                </a:moveTo>
                <a:lnTo>
                  <a:pt x="512035" y="1763050"/>
                </a:lnTo>
                <a:lnTo>
                  <a:pt x="526718" y="1763050"/>
                </a:lnTo>
                <a:lnTo>
                  <a:pt x="526718" y="1767803"/>
                </a:lnTo>
                <a:lnTo>
                  <a:pt x="512035" y="1767803"/>
                </a:lnTo>
                <a:lnTo>
                  <a:pt x="512035" y="1784407"/>
                </a:lnTo>
                <a:cubicBezTo>
                  <a:pt x="512035" y="1786751"/>
                  <a:pt x="512659" y="1788503"/>
                  <a:pt x="513907" y="1789664"/>
                </a:cubicBezTo>
                <a:cubicBezTo>
                  <a:pt x="515155" y="1790826"/>
                  <a:pt x="516994" y="1791406"/>
                  <a:pt x="519425" y="1791406"/>
                </a:cubicBezTo>
                <a:cubicBezTo>
                  <a:pt x="520467" y="1791406"/>
                  <a:pt x="521606" y="1791325"/>
                  <a:pt x="522843" y="1791162"/>
                </a:cubicBezTo>
                <a:cubicBezTo>
                  <a:pt x="524080" y="1790999"/>
                  <a:pt x="525372" y="1790744"/>
                  <a:pt x="526718" y="1790397"/>
                </a:cubicBezTo>
                <a:lnTo>
                  <a:pt x="526718" y="1795280"/>
                </a:lnTo>
                <a:cubicBezTo>
                  <a:pt x="525437" y="1795606"/>
                  <a:pt x="524113" y="1795839"/>
                  <a:pt x="522746" y="1795980"/>
                </a:cubicBezTo>
                <a:cubicBezTo>
                  <a:pt x="521378" y="1796121"/>
                  <a:pt x="519989" y="1796192"/>
                  <a:pt x="518579" y="1796192"/>
                </a:cubicBezTo>
                <a:cubicBezTo>
                  <a:pt x="514476" y="1796192"/>
                  <a:pt x="511416" y="1795264"/>
                  <a:pt x="509398" y="1793408"/>
                </a:cubicBezTo>
                <a:cubicBezTo>
                  <a:pt x="507379" y="1791553"/>
                  <a:pt x="506370" y="1788704"/>
                  <a:pt x="506370" y="1784862"/>
                </a:cubicBezTo>
                <a:lnTo>
                  <a:pt x="506370" y="1767803"/>
                </a:lnTo>
                <a:lnTo>
                  <a:pt x="497222" y="1767803"/>
                </a:lnTo>
                <a:lnTo>
                  <a:pt x="497222" y="1763050"/>
                </a:lnTo>
                <a:lnTo>
                  <a:pt x="506370" y="1763050"/>
                </a:lnTo>
                <a:lnTo>
                  <a:pt x="506370" y="1754064"/>
                </a:lnTo>
                <a:close/>
                <a:moveTo>
                  <a:pt x="18525" y="1752599"/>
                </a:moveTo>
                <a:cubicBezTo>
                  <a:pt x="21260" y="1752599"/>
                  <a:pt x="23642" y="1753098"/>
                  <a:pt x="25671" y="1754097"/>
                </a:cubicBezTo>
                <a:cubicBezTo>
                  <a:pt x="27701" y="1755095"/>
                  <a:pt x="29388" y="1756522"/>
                  <a:pt x="30734" y="1758378"/>
                </a:cubicBezTo>
                <a:cubicBezTo>
                  <a:pt x="32079" y="1760234"/>
                  <a:pt x="33083" y="1762496"/>
                  <a:pt x="33745" y="1765166"/>
                </a:cubicBezTo>
                <a:cubicBezTo>
                  <a:pt x="34407" y="1767836"/>
                  <a:pt x="34738" y="1770842"/>
                  <a:pt x="34738" y="1774184"/>
                </a:cubicBezTo>
                <a:cubicBezTo>
                  <a:pt x="34738" y="1778004"/>
                  <a:pt x="34288" y="1781303"/>
                  <a:pt x="33387" y="1784081"/>
                </a:cubicBezTo>
                <a:cubicBezTo>
                  <a:pt x="32486" y="1786859"/>
                  <a:pt x="31271" y="1789154"/>
                  <a:pt x="29741" y="1790967"/>
                </a:cubicBezTo>
                <a:cubicBezTo>
                  <a:pt x="28211" y="1792779"/>
                  <a:pt x="26420" y="1794125"/>
                  <a:pt x="24369" y="1795004"/>
                </a:cubicBezTo>
                <a:cubicBezTo>
                  <a:pt x="22318" y="1795883"/>
                  <a:pt x="20153" y="1796322"/>
                  <a:pt x="17874" y="1796322"/>
                </a:cubicBezTo>
                <a:cubicBezTo>
                  <a:pt x="15139" y="1796322"/>
                  <a:pt x="12757" y="1795828"/>
                  <a:pt x="10728" y="1794841"/>
                </a:cubicBezTo>
                <a:cubicBezTo>
                  <a:pt x="8699" y="1793853"/>
                  <a:pt x="7017" y="1792426"/>
                  <a:pt x="5682" y="1790560"/>
                </a:cubicBezTo>
                <a:cubicBezTo>
                  <a:pt x="4347" y="1788693"/>
                  <a:pt x="3354" y="1786420"/>
                  <a:pt x="2703" y="1783739"/>
                </a:cubicBezTo>
                <a:cubicBezTo>
                  <a:pt x="2052" y="1781059"/>
                  <a:pt x="1726" y="1778036"/>
                  <a:pt x="1726" y="1774672"/>
                </a:cubicBezTo>
                <a:cubicBezTo>
                  <a:pt x="1726" y="1770896"/>
                  <a:pt x="2171" y="1767618"/>
                  <a:pt x="3061" y="1764840"/>
                </a:cubicBezTo>
                <a:cubicBezTo>
                  <a:pt x="3951" y="1762062"/>
                  <a:pt x="5161" y="1759767"/>
                  <a:pt x="6691" y="1757955"/>
                </a:cubicBezTo>
                <a:cubicBezTo>
                  <a:pt x="8221" y="1756142"/>
                  <a:pt x="10006" y="1754797"/>
                  <a:pt x="12046" y="1753918"/>
                </a:cubicBezTo>
                <a:cubicBezTo>
                  <a:pt x="14087" y="1753039"/>
                  <a:pt x="16246" y="1752599"/>
                  <a:pt x="18525" y="1752599"/>
                </a:cubicBezTo>
                <a:close/>
                <a:moveTo>
                  <a:pt x="1092394" y="1749734"/>
                </a:moveTo>
                <a:lnTo>
                  <a:pt x="1107793" y="1749734"/>
                </a:lnTo>
                <a:lnTo>
                  <a:pt x="1107793" y="1791016"/>
                </a:lnTo>
                <a:lnTo>
                  <a:pt x="1117527" y="1791016"/>
                </a:lnTo>
                <a:lnTo>
                  <a:pt x="1117527" y="1795736"/>
                </a:lnTo>
                <a:lnTo>
                  <a:pt x="1091320" y="1795736"/>
                </a:lnTo>
                <a:lnTo>
                  <a:pt x="1091320" y="1791016"/>
                </a:lnTo>
                <a:lnTo>
                  <a:pt x="1102063" y="1791016"/>
                </a:lnTo>
                <a:lnTo>
                  <a:pt x="1102063" y="1754390"/>
                </a:lnTo>
                <a:lnTo>
                  <a:pt x="1092394" y="1754390"/>
                </a:lnTo>
                <a:close/>
                <a:moveTo>
                  <a:pt x="1062354" y="1749734"/>
                </a:moveTo>
                <a:lnTo>
                  <a:pt x="1068019" y="1749734"/>
                </a:lnTo>
                <a:lnTo>
                  <a:pt x="1068019" y="1762399"/>
                </a:lnTo>
                <a:lnTo>
                  <a:pt x="1067758" y="1768454"/>
                </a:lnTo>
                <a:cubicBezTo>
                  <a:pt x="1069386" y="1766262"/>
                  <a:pt x="1071128" y="1764716"/>
                  <a:pt x="1072984" y="1763815"/>
                </a:cubicBezTo>
                <a:cubicBezTo>
                  <a:pt x="1074839" y="1762914"/>
                  <a:pt x="1076831" y="1762464"/>
                  <a:pt x="1078958" y="1762464"/>
                </a:cubicBezTo>
                <a:cubicBezTo>
                  <a:pt x="1080824" y="1762464"/>
                  <a:pt x="1082463" y="1762855"/>
                  <a:pt x="1083874" y="1763636"/>
                </a:cubicBezTo>
                <a:cubicBezTo>
                  <a:pt x="1085284" y="1764417"/>
                  <a:pt x="1086467" y="1765519"/>
                  <a:pt x="1087422" y="1766940"/>
                </a:cubicBezTo>
                <a:cubicBezTo>
                  <a:pt x="1088377" y="1768362"/>
                  <a:pt x="1089093" y="1770076"/>
                  <a:pt x="1089571" y="1772084"/>
                </a:cubicBezTo>
                <a:cubicBezTo>
                  <a:pt x="1090048" y="1774092"/>
                  <a:pt x="1090287" y="1776333"/>
                  <a:pt x="1090287" y="1778807"/>
                </a:cubicBezTo>
                <a:cubicBezTo>
                  <a:pt x="1090287" y="1781520"/>
                  <a:pt x="1089913" y="1783945"/>
                  <a:pt x="1089164" y="1786083"/>
                </a:cubicBezTo>
                <a:cubicBezTo>
                  <a:pt x="1088415" y="1788221"/>
                  <a:pt x="1087352" y="1790033"/>
                  <a:pt x="1085974" y="1791520"/>
                </a:cubicBezTo>
                <a:cubicBezTo>
                  <a:pt x="1084595" y="1793007"/>
                  <a:pt x="1082919" y="1794146"/>
                  <a:pt x="1080944" y="1794939"/>
                </a:cubicBezTo>
                <a:cubicBezTo>
                  <a:pt x="1078968" y="1795731"/>
                  <a:pt x="1076744" y="1796127"/>
                  <a:pt x="1074270" y="1796127"/>
                </a:cubicBezTo>
                <a:cubicBezTo>
                  <a:pt x="1072338" y="1796127"/>
                  <a:pt x="1070363" y="1795942"/>
                  <a:pt x="1068344" y="1795573"/>
                </a:cubicBezTo>
                <a:cubicBezTo>
                  <a:pt x="1066326" y="1795204"/>
                  <a:pt x="1064329" y="1794618"/>
                  <a:pt x="1062354" y="1793815"/>
                </a:cubicBezTo>
                <a:close/>
                <a:moveTo>
                  <a:pt x="920944" y="1749734"/>
                </a:moveTo>
                <a:lnTo>
                  <a:pt x="936343" y="1749734"/>
                </a:lnTo>
                <a:lnTo>
                  <a:pt x="936343" y="1791016"/>
                </a:lnTo>
                <a:lnTo>
                  <a:pt x="946077" y="1791016"/>
                </a:lnTo>
                <a:lnTo>
                  <a:pt x="946077" y="1795736"/>
                </a:lnTo>
                <a:lnTo>
                  <a:pt x="919870" y="1795736"/>
                </a:lnTo>
                <a:lnTo>
                  <a:pt x="919870" y="1791016"/>
                </a:lnTo>
                <a:lnTo>
                  <a:pt x="930613" y="1791016"/>
                </a:lnTo>
                <a:lnTo>
                  <a:pt x="930613" y="1754390"/>
                </a:lnTo>
                <a:lnTo>
                  <a:pt x="920944" y="1754390"/>
                </a:lnTo>
                <a:close/>
                <a:moveTo>
                  <a:pt x="273110" y="1749734"/>
                </a:moveTo>
                <a:lnTo>
                  <a:pt x="278807" y="1749734"/>
                </a:lnTo>
                <a:lnTo>
                  <a:pt x="278807" y="1795736"/>
                </a:lnTo>
                <a:lnTo>
                  <a:pt x="273728" y="1795736"/>
                </a:lnTo>
                <a:lnTo>
                  <a:pt x="273533" y="1789551"/>
                </a:lnTo>
                <a:cubicBezTo>
                  <a:pt x="271948" y="1791851"/>
                  <a:pt x="270234" y="1793555"/>
                  <a:pt x="268389" y="1794662"/>
                </a:cubicBezTo>
                <a:cubicBezTo>
                  <a:pt x="266544" y="1795769"/>
                  <a:pt x="264547" y="1796322"/>
                  <a:pt x="262399" y="1796322"/>
                </a:cubicBezTo>
                <a:cubicBezTo>
                  <a:pt x="260532" y="1796322"/>
                  <a:pt x="258888" y="1795932"/>
                  <a:pt x="257466" y="1795150"/>
                </a:cubicBezTo>
                <a:cubicBezTo>
                  <a:pt x="256045" y="1794369"/>
                  <a:pt x="254862" y="1793267"/>
                  <a:pt x="253918" y="1791846"/>
                </a:cubicBezTo>
                <a:cubicBezTo>
                  <a:pt x="252974" y="1790424"/>
                  <a:pt x="252263" y="1788715"/>
                  <a:pt x="251785" y="1786718"/>
                </a:cubicBezTo>
                <a:cubicBezTo>
                  <a:pt x="251308" y="1784721"/>
                  <a:pt x="251069" y="1782508"/>
                  <a:pt x="251069" y="1780077"/>
                </a:cubicBezTo>
                <a:cubicBezTo>
                  <a:pt x="251069" y="1777299"/>
                  <a:pt x="251449" y="1774830"/>
                  <a:pt x="252209" y="1772670"/>
                </a:cubicBezTo>
                <a:cubicBezTo>
                  <a:pt x="252968" y="1770511"/>
                  <a:pt x="254048" y="1768687"/>
                  <a:pt x="255448" y="1767201"/>
                </a:cubicBezTo>
                <a:cubicBezTo>
                  <a:pt x="256848" y="1765714"/>
                  <a:pt x="258530" y="1764585"/>
                  <a:pt x="260494" y="1763815"/>
                </a:cubicBezTo>
                <a:cubicBezTo>
                  <a:pt x="262458" y="1763044"/>
                  <a:pt x="264645" y="1762659"/>
                  <a:pt x="267054" y="1762659"/>
                </a:cubicBezTo>
                <a:cubicBezTo>
                  <a:pt x="268096" y="1762659"/>
                  <a:pt x="269121" y="1762724"/>
                  <a:pt x="270131" y="1762855"/>
                </a:cubicBezTo>
                <a:cubicBezTo>
                  <a:pt x="271140" y="1762985"/>
                  <a:pt x="272133" y="1763191"/>
                  <a:pt x="273110" y="1763473"/>
                </a:cubicBezTo>
                <a:close/>
                <a:moveTo>
                  <a:pt x="82744" y="1749734"/>
                </a:moveTo>
                <a:lnTo>
                  <a:pt x="98144" y="1749734"/>
                </a:lnTo>
                <a:lnTo>
                  <a:pt x="98144" y="1791016"/>
                </a:lnTo>
                <a:lnTo>
                  <a:pt x="107878" y="1791016"/>
                </a:lnTo>
                <a:lnTo>
                  <a:pt x="107878" y="1795736"/>
                </a:lnTo>
                <a:lnTo>
                  <a:pt x="81670" y="1795736"/>
                </a:lnTo>
                <a:lnTo>
                  <a:pt x="81670" y="1791016"/>
                </a:lnTo>
                <a:lnTo>
                  <a:pt x="92414" y="1791016"/>
                </a:lnTo>
                <a:lnTo>
                  <a:pt x="92414" y="1754390"/>
                </a:lnTo>
                <a:lnTo>
                  <a:pt x="82744" y="1754390"/>
                </a:lnTo>
                <a:close/>
                <a:moveTo>
                  <a:pt x="1418374" y="1749344"/>
                </a:moveTo>
                <a:cubicBezTo>
                  <a:pt x="1419004" y="1749344"/>
                  <a:pt x="1419590" y="1749458"/>
                  <a:pt x="1420132" y="1749686"/>
                </a:cubicBezTo>
                <a:cubicBezTo>
                  <a:pt x="1420675" y="1749913"/>
                  <a:pt x="1421147" y="1750233"/>
                  <a:pt x="1421548" y="1750646"/>
                </a:cubicBezTo>
                <a:cubicBezTo>
                  <a:pt x="1421950" y="1751058"/>
                  <a:pt x="1422265" y="1751530"/>
                  <a:pt x="1422493" y="1752062"/>
                </a:cubicBezTo>
                <a:cubicBezTo>
                  <a:pt x="1422720" y="1752594"/>
                  <a:pt x="1422834" y="1753174"/>
                  <a:pt x="1422834" y="1753804"/>
                </a:cubicBezTo>
                <a:cubicBezTo>
                  <a:pt x="1422834" y="1754412"/>
                  <a:pt x="1422720" y="1754987"/>
                  <a:pt x="1422493" y="1755529"/>
                </a:cubicBezTo>
                <a:cubicBezTo>
                  <a:pt x="1422265" y="1756072"/>
                  <a:pt x="1421950" y="1756549"/>
                  <a:pt x="1421548" y="1756962"/>
                </a:cubicBezTo>
                <a:cubicBezTo>
                  <a:pt x="1421147" y="1757374"/>
                  <a:pt x="1420675" y="1757694"/>
                  <a:pt x="1420132" y="1757922"/>
                </a:cubicBezTo>
                <a:cubicBezTo>
                  <a:pt x="1419590" y="1758150"/>
                  <a:pt x="1419004" y="1758264"/>
                  <a:pt x="1418374" y="1758264"/>
                </a:cubicBezTo>
                <a:cubicBezTo>
                  <a:pt x="1417745" y="1758264"/>
                  <a:pt x="1417159" y="1758150"/>
                  <a:pt x="1416616" y="1757922"/>
                </a:cubicBezTo>
                <a:cubicBezTo>
                  <a:pt x="1416074" y="1757694"/>
                  <a:pt x="1415601" y="1757374"/>
                  <a:pt x="1415200" y="1756962"/>
                </a:cubicBezTo>
                <a:cubicBezTo>
                  <a:pt x="1414799" y="1756549"/>
                  <a:pt x="1414484" y="1756072"/>
                  <a:pt x="1414256" y="1755529"/>
                </a:cubicBezTo>
                <a:cubicBezTo>
                  <a:pt x="1414028" y="1754987"/>
                  <a:pt x="1413914" y="1754412"/>
                  <a:pt x="1413914" y="1753804"/>
                </a:cubicBezTo>
                <a:cubicBezTo>
                  <a:pt x="1413914" y="1753174"/>
                  <a:pt x="1414028" y="1752594"/>
                  <a:pt x="1414256" y="1752062"/>
                </a:cubicBezTo>
                <a:cubicBezTo>
                  <a:pt x="1414484" y="1751530"/>
                  <a:pt x="1414799" y="1751058"/>
                  <a:pt x="1415200" y="1750646"/>
                </a:cubicBezTo>
                <a:cubicBezTo>
                  <a:pt x="1415601" y="1750233"/>
                  <a:pt x="1416074" y="1749913"/>
                  <a:pt x="1416616" y="1749686"/>
                </a:cubicBezTo>
                <a:cubicBezTo>
                  <a:pt x="1417159" y="1749458"/>
                  <a:pt x="1417745" y="1749344"/>
                  <a:pt x="1418374" y="1749344"/>
                </a:cubicBezTo>
                <a:close/>
                <a:moveTo>
                  <a:pt x="1037374" y="1749344"/>
                </a:moveTo>
                <a:cubicBezTo>
                  <a:pt x="1038004" y="1749344"/>
                  <a:pt x="1038590" y="1749458"/>
                  <a:pt x="1039132" y="1749686"/>
                </a:cubicBezTo>
                <a:cubicBezTo>
                  <a:pt x="1039675" y="1749913"/>
                  <a:pt x="1040147" y="1750233"/>
                  <a:pt x="1040548" y="1750646"/>
                </a:cubicBezTo>
                <a:cubicBezTo>
                  <a:pt x="1040950" y="1751058"/>
                  <a:pt x="1041265" y="1751530"/>
                  <a:pt x="1041493" y="1752062"/>
                </a:cubicBezTo>
                <a:cubicBezTo>
                  <a:pt x="1041720" y="1752594"/>
                  <a:pt x="1041834" y="1753174"/>
                  <a:pt x="1041834" y="1753804"/>
                </a:cubicBezTo>
                <a:cubicBezTo>
                  <a:pt x="1041834" y="1754412"/>
                  <a:pt x="1041720" y="1754987"/>
                  <a:pt x="1041493" y="1755529"/>
                </a:cubicBezTo>
                <a:cubicBezTo>
                  <a:pt x="1041265" y="1756072"/>
                  <a:pt x="1040950" y="1756549"/>
                  <a:pt x="1040548" y="1756962"/>
                </a:cubicBezTo>
                <a:cubicBezTo>
                  <a:pt x="1040147" y="1757374"/>
                  <a:pt x="1039675" y="1757694"/>
                  <a:pt x="1039132" y="1757922"/>
                </a:cubicBezTo>
                <a:cubicBezTo>
                  <a:pt x="1038590" y="1758150"/>
                  <a:pt x="1038004" y="1758264"/>
                  <a:pt x="1037374" y="1758264"/>
                </a:cubicBezTo>
                <a:cubicBezTo>
                  <a:pt x="1036745" y="1758264"/>
                  <a:pt x="1036159" y="1758150"/>
                  <a:pt x="1035616" y="1757922"/>
                </a:cubicBezTo>
                <a:cubicBezTo>
                  <a:pt x="1035074" y="1757694"/>
                  <a:pt x="1034602" y="1757374"/>
                  <a:pt x="1034200" y="1756962"/>
                </a:cubicBezTo>
                <a:cubicBezTo>
                  <a:pt x="1033798" y="1756549"/>
                  <a:pt x="1033484" y="1756072"/>
                  <a:pt x="1033256" y="1755529"/>
                </a:cubicBezTo>
                <a:cubicBezTo>
                  <a:pt x="1033028" y="1754987"/>
                  <a:pt x="1032914" y="1754412"/>
                  <a:pt x="1032914" y="1753804"/>
                </a:cubicBezTo>
                <a:cubicBezTo>
                  <a:pt x="1032914" y="1753174"/>
                  <a:pt x="1033028" y="1752594"/>
                  <a:pt x="1033256" y="1752062"/>
                </a:cubicBezTo>
                <a:cubicBezTo>
                  <a:pt x="1033484" y="1751530"/>
                  <a:pt x="1033798" y="1751058"/>
                  <a:pt x="1034200" y="1750646"/>
                </a:cubicBezTo>
                <a:cubicBezTo>
                  <a:pt x="1034602" y="1750233"/>
                  <a:pt x="1035074" y="1749913"/>
                  <a:pt x="1035616" y="1749686"/>
                </a:cubicBezTo>
                <a:cubicBezTo>
                  <a:pt x="1036159" y="1749458"/>
                  <a:pt x="1036745" y="1749344"/>
                  <a:pt x="1037374" y="1749344"/>
                </a:cubicBezTo>
                <a:close/>
                <a:moveTo>
                  <a:pt x="970699" y="1749344"/>
                </a:moveTo>
                <a:cubicBezTo>
                  <a:pt x="971329" y="1749344"/>
                  <a:pt x="971915" y="1749458"/>
                  <a:pt x="972457" y="1749686"/>
                </a:cubicBezTo>
                <a:cubicBezTo>
                  <a:pt x="973000" y="1749913"/>
                  <a:pt x="973472" y="1750233"/>
                  <a:pt x="973873" y="1750646"/>
                </a:cubicBezTo>
                <a:cubicBezTo>
                  <a:pt x="974275" y="1751058"/>
                  <a:pt x="974590" y="1751530"/>
                  <a:pt x="974818" y="1752062"/>
                </a:cubicBezTo>
                <a:cubicBezTo>
                  <a:pt x="975045" y="1752594"/>
                  <a:pt x="975159" y="1753174"/>
                  <a:pt x="975159" y="1753804"/>
                </a:cubicBezTo>
                <a:cubicBezTo>
                  <a:pt x="975159" y="1754412"/>
                  <a:pt x="975045" y="1754987"/>
                  <a:pt x="974818" y="1755529"/>
                </a:cubicBezTo>
                <a:cubicBezTo>
                  <a:pt x="974590" y="1756072"/>
                  <a:pt x="974275" y="1756549"/>
                  <a:pt x="973873" y="1756962"/>
                </a:cubicBezTo>
                <a:cubicBezTo>
                  <a:pt x="973472" y="1757374"/>
                  <a:pt x="973000" y="1757694"/>
                  <a:pt x="972457" y="1757922"/>
                </a:cubicBezTo>
                <a:cubicBezTo>
                  <a:pt x="971915" y="1758150"/>
                  <a:pt x="971329" y="1758264"/>
                  <a:pt x="970699" y="1758264"/>
                </a:cubicBezTo>
                <a:cubicBezTo>
                  <a:pt x="970070" y="1758264"/>
                  <a:pt x="969484" y="1758150"/>
                  <a:pt x="968941" y="1757922"/>
                </a:cubicBezTo>
                <a:cubicBezTo>
                  <a:pt x="968399" y="1757694"/>
                  <a:pt x="967927" y="1757374"/>
                  <a:pt x="967525" y="1756962"/>
                </a:cubicBezTo>
                <a:cubicBezTo>
                  <a:pt x="967123" y="1756549"/>
                  <a:pt x="966809" y="1756072"/>
                  <a:pt x="966581" y="1755529"/>
                </a:cubicBezTo>
                <a:cubicBezTo>
                  <a:pt x="966353" y="1754987"/>
                  <a:pt x="966239" y="1754412"/>
                  <a:pt x="966239" y="1753804"/>
                </a:cubicBezTo>
                <a:cubicBezTo>
                  <a:pt x="966239" y="1753174"/>
                  <a:pt x="966353" y="1752594"/>
                  <a:pt x="966581" y="1752062"/>
                </a:cubicBezTo>
                <a:cubicBezTo>
                  <a:pt x="966809" y="1751530"/>
                  <a:pt x="967123" y="1751058"/>
                  <a:pt x="967525" y="1750646"/>
                </a:cubicBezTo>
                <a:cubicBezTo>
                  <a:pt x="967927" y="1750233"/>
                  <a:pt x="968399" y="1749913"/>
                  <a:pt x="968941" y="1749686"/>
                </a:cubicBezTo>
                <a:cubicBezTo>
                  <a:pt x="969484" y="1749458"/>
                  <a:pt x="970070" y="1749344"/>
                  <a:pt x="970699" y="1749344"/>
                </a:cubicBezTo>
                <a:close/>
                <a:moveTo>
                  <a:pt x="551600" y="1749344"/>
                </a:moveTo>
                <a:cubicBezTo>
                  <a:pt x="552229" y="1749344"/>
                  <a:pt x="552815" y="1749458"/>
                  <a:pt x="553358" y="1749686"/>
                </a:cubicBezTo>
                <a:cubicBezTo>
                  <a:pt x="553900" y="1749913"/>
                  <a:pt x="554372" y="1750233"/>
                  <a:pt x="554774" y="1750646"/>
                </a:cubicBezTo>
                <a:cubicBezTo>
                  <a:pt x="555175" y="1751058"/>
                  <a:pt x="555490" y="1751530"/>
                  <a:pt x="555718" y="1752062"/>
                </a:cubicBezTo>
                <a:cubicBezTo>
                  <a:pt x="555946" y="1752594"/>
                  <a:pt x="556060" y="1753174"/>
                  <a:pt x="556060" y="1753804"/>
                </a:cubicBezTo>
                <a:cubicBezTo>
                  <a:pt x="556060" y="1754412"/>
                  <a:pt x="555946" y="1754987"/>
                  <a:pt x="555718" y="1755529"/>
                </a:cubicBezTo>
                <a:cubicBezTo>
                  <a:pt x="555490" y="1756072"/>
                  <a:pt x="555175" y="1756549"/>
                  <a:pt x="554774" y="1756962"/>
                </a:cubicBezTo>
                <a:cubicBezTo>
                  <a:pt x="554372" y="1757374"/>
                  <a:pt x="553900" y="1757694"/>
                  <a:pt x="553358" y="1757922"/>
                </a:cubicBezTo>
                <a:cubicBezTo>
                  <a:pt x="552815" y="1758150"/>
                  <a:pt x="552229" y="1758264"/>
                  <a:pt x="551600" y="1758264"/>
                </a:cubicBezTo>
                <a:cubicBezTo>
                  <a:pt x="550970" y="1758264"/>
                  <a:pt x="550384" y="1758150"/>
                  <a:pt x="549842" y="1757922"/>
                </a:cubicBezTo>
                <a:cubicBezTo>
                  <a:pt x="549299" y="1757694"/>
                  <a:pt x="548827" y="1757374"/>
                  <a:pt x="548425" y="1756962"/>
                </a:cubicBezTo>
                <a:cubicBezTo>
                  <a:pt x="548024" y="1756549"/>
                  <a:pt x="547709" y="1756072"/>
                  <a:pt x="547481" y="1755529"/>
                </a:cubicBezTo>
                <a:cubicBezTo>
                  <a:pt x="547253" y="1754987"/>
                  <a:pt x="547139" y="1754412"/>
                  <a:pt x="547139" y="1753804"/>
                </a:cubicBezTo>
                <a:cubicBezTo>
                  <a:pt x="547139" y="1753174"/>
                  <a:pt x="547253" y="1752594"/>
                  <a:pt x="547481" y="1752062"/>
                </a:cubicBezTo>
                <a:cubicBezTo>
                  <a:pt x="547709" y="1751530"/>
                  <a:pt x="548024" y="1751058"/>
                  <a:pt x="548425" y="1750646"/>
                </a:cubicBezTo>
                <a:cubicBezTo>
                  <a:pt x="548827" y="1750233"/>
                  <a:pt x="549299" y="1749913"/>
                  <a:pt x="549842" y="1749686"/>
                </a:cubicBezTo>
                <a:cubicBezTo>
                  <a:pt x="550384" y="1749458"/>
                  <a:pt x="550970" y="1749344"/>
                  <a:pt x="551600" y="1749344"/>
                </a:cubicBezTo>
                <a:close/>
                <a:moveTo>
                  <a:pt x="475400" y="1749344"/>
                </a:moveTo>
                <a:cubicBezTo>
                  <a:pt x="476029" y="1749344"/>
                  <a:pt x="476615" y="1749458"/>
                  <a:pt x="477158" y="1749686"/>
                </a:cubicBezTo>
                <a:cubicBezTo>
                  <a:pt x="477700" y="1749913"/>
                  <a:pt x="478172" y="1750233"/>
                  <a:pt x="478574" y="1750646"/>
                </a:cubicBezTo>
                <a:cubicBezTo>
                  <a:pt x="478975" y="1751058"/>
                  <a:pt x="479290" y="1751530"/>
                  <a:pt x="479518" y="1752062"/>
                </a:cubicBezTo>
                <a:cubicBezTo>
                  <a:pt x="479746" y="1752594"/>
                  <a:pt x="479860" y="1753174"/>
                  <a:pt x="479860" y="1753804"/>
                </a:cubicBezTo>
                <a:cubicBezTo>
                  <a:pt x="479860" y="1754412"/>
                  <a:pt x="479746" y="1754987"/>
                  <a:pt x="479518" y="1755529"/>
                </a:cubicBezTo>
                <a:cubicBezTo>
                  <a:pt x="479290" y="1756072"/>
                  <a:pt x="478975" y="1756549"/>
                  <a:pt x="478574" y="1756962"/>
                </a:cubicBezTo>
                <a:cubicBezTo>
                  <a:pt x="478172" y="1757374"/>
                  <a:pt x="477700" y="1757694"/>
                  <a:pt x="477158" y="1757922"/>
                </a:cubicBezTo>
                <a:cubicBezTo>
                  <a:pt x="476615" y="1758150"/>
                  <a:pt x="476029" y="1758264"/>
                  <a:pt x="475400" y="1758264"/>
                </a:cubicBezTo>
                <a:cubicBezTo>
                  <a:pt x="474770" y="1758264"/>
                  <a:pt x="474184" y="1758150"/>
                  <a:pt x="473642" y="1757922"/>
                </a:cubicBezTo>
                <a:cubicBezTo>
                  <a:pt x="473099" y="1757694"/>
                  <a:pt x="472627" y="1757374"/>
                  <a:pt x="472225" y="1756962"/>
                </a:cubicBezTo>
                <a:cubicBezTo>
                  <a:pt x="471824" y="1756549"/>
                  <a:pt x="471509" y="1756072"/>
                  <a:pt x="471281" y="1755529"/>
                </a:cubicBezTo>
                <a:cubicBezTo>
                  <a:pt x="471053" y="1754987"/>
                  <a:pt x="470940" y="1754412"/>
                  <a:pt x="470940" y="1753804"/>
                </a:cubicBezTo>
                <a:cubicBezTo>
                  <a:pt x="470940" y="1753174"/>
                  <a:pt x="471053" y="1752594"/>
                  <a:pt x="471281" y="1752062"/>
                </a:cubicBezTo>
                <a:cubicBezTo>
                  <a:pt x="471509" y="1751530"/>
                  <a:pt x="471824" y="1751058"/>
                  <a:pt x="472225" y="1750646"/>
                </a:cubicBezTo>
                <a:cubicBezTo>
                  <a:pt x="472627" y="1750233"/>
                  <a:pt x="473099" y="1749913"/>
                  <a:pt x="473642" y="1749686"/>
                </a:cubicBezTo>
                <a:cubicBezTo>
                  <a:pt x="474184" y="1749458"/>
                  <a:pt x="474770" y="1749344"/>
                  <a:pt x="475400" y="1749344"/>
                </a:cubicBezTo>
                <a:close/>
                <a:moveTo>
                  <a:pt x="303950" y="1749344"/>
                </a:moveTo>
                <a:cubicBezTo>
                  <a:pt x="304579" y="1749344"/>
                  <a:pt x="305165" y="1749458"/>
                  <a:pt x="305708" y="1749686"/>
                </a:cubicBezTo>
                <a:cubicBezTo>
                  <a:pt x="306250" y="1749913"/>
                  <a:pt x="306722" y="1750233"/>
                  <a:pt x="307124" y="1750646"/>
                </a:cubicBezTo>
                <a:cubicBezTo>
                  <a:pt x="307525" y="1751058"/>
                  <a:pt x="307840" y="1751530"/>
                  <a:pt x="308068" y="1752062"/>
                </a:cubicBezTo>
                <a:cubicBezTo>
                  <a:pt x="308296" y="1752594"/>
                  <a:pt x="308410" y="1753174"/>
                  <a:pt x="308410" y="1753804"/>
                </a:cubicBezTo>
                <a:cubicBezTo>
                  <a:pt x="308410" y="1754412"/>
                  <a:pt x="308296" y="1754987"/>
                  <a:pt x="308068" y="1755529"/>
                </a:cubicBezTo>
                <a:cubicBezTo>
                  <a:pt x="307840" y="1756072"/>
                  <a:pt x="307525" y="1756549"/>
                  <a:pt x="307124" y="1756962"/>
                </a:cubicBezTo>
                <a:cubicBezTo>
                  <a:pt x="306722" y="1757374"/>
                  <a:pt x="306250" y="1757694"/>
                  <a:pt x="305708" y="1757922"/>
                </a:cubicBezTo>
                <a:cubicBezTo>
                  <a:pt x="305165" y="1758150"/>
                  <a:pt x="304579" y="1758264"/>
                  <a:pt x="303950" y="1758264"/>
                </a:cubicBezTo>
                <a:cubicBezTo>
                  <a:pt x="303320" y="1758264"/>
                  <a:pt x="302734" y="1758150"/>
                  <a:pt x="302191" y="1757922"/>
                </a:cubicBezTo>
                <a:cubicBezTo>
                  <a:pt x="301649" y="1757694"/>
                  <a:pt x="301177" y="1757374"/>
                  <a:pt x="300775" y="1756962"/>
                </a:cubicBezTo>
                <a:cubicBezTo>
                  <a:pt x="300374" y="1756549"/>
                  <a:pt x="300059" y="1756072"/>
                  <a:pt x="299831" y="1755529"/>
                </a:cubicBezTo>
                <a:cubicBezTo>
                  <a:pt x="299603" y="1754987"/>
                  <a:pt x="299489" y="1754412"/>
                  <a:pt x="299489" y="1753804"/>
                </a:cubicBezTo>
                <a:cubicBezTo>
                  <a:pt x="299489" y="1753174"/>
                  <a:pt x="299603" y="1752594"/>
                  <a:pt x="299831" y="1752062"/>
                </a:cubicBezTo>
                <a:cubicBezTo>
                  <a:pt x="300059" y="1751530"/>
                  <a:pt x="300374" y="1751058"/>
                  <a:pt x="300775" y="1750646"/>
                </a:cubicBezTo>
                <a:cubicBezTo>
                  <a:pt x="301177" y="1750233"/>
                  <a:pt x="301649" y="1749913"/>
                  <a:pt x="302191" y="1749686"/>
                </a:cubicBezTo>
                <a:cubicBezTo>
                  <a:pt x="302734" y="1749458"/>
                  <a:pt x="303320" y="1749344"/>
                  <a:pt x="303950" y="1749344"/>
                </a:cubicBezTo>
                <a:close/>
                <a:moveTo>
                  <a:pt x="827825" y="1710127"/>
                </a:moveTo>
                <a:cubicBezTo>
                  <a:pt x="828498" y="1710127"/>
                  <a:pt x="829138" y="1710263"/>
                  <a:pt x="829745" y="1710534"/>
                </a:cubicBezTo>
                <a:cubicBezTo>
                  <a:pt x="830353" y="1710806"/>
                  <a:pt x="830885" y="1711169"/>
                  <a:pt x="831341" y="1711625"/>
                </a:cubicBezTo>
                <a:cubicBezTo>
                  <a:pt x="831797" y="1712081"/>
                  <a:pt x="832160" y="1712613"/>
                  <a:pt x="832431" y="1713220"/>
                </a:cubicBezTo>
                <a:cubicBezTo>
                  <a:pt x="832703" y="1713828"/>
                  <a:pt x="832838" y="1714468"/>
                  <a:pt x="832838" y="1715141"/>
                </a:cubicBezTo>
                <a:cubicBezTo>
                  <a:pt x="832838" y="1715836"/>
                  <a:pt x="832703" y="1716481"/>
                  <a:pt x="832431" y="1717078"/>
                </a:cubicBezTo>
                <a:cubicBezTo>
                  <a:pt x="832160" y="1717675"/>
                  <a:pt x="831797" y="1718201"/>
                  <a:pt x="831341" y="1718657"/>
                </a:cubicBezTo>
                <a:cubicBezTo>
                  <a:pt x="830885" y="1719113"/>
                  <a:pt x="830353" y="1719471"/>
                  <a:pt x="829745" y="1719732"/>
                </a:cubicBezTo>
                <a:cubicBezTo>
                  <a:pt x="829138" y="1719992"/>
                  <a:pt x="828498" y="1720122"/>
                  <a:pt x="827825" y="1720122"/>
                </a:cubicBezTo>
                <a:cubicBezTo>
                  <a:pt x="827130" y="1720122"/>
                  <a:pt x="826484" y="1719992"/>
                  <a:pt x="825888" y="1719732"/>
                </a:cubicBezTo>
                <a:cubicBezTo>
                  <a:pt x="825291" y="1719471"/>
                  <a:pt x="824764" y="1719113"/>
                  <a:pt x="824309" y="1718657"/>
                </a:cubicBezTo>
                <a:cubicBezTo>
                  <a:pt x="823853" y="1718201"/>
                  <a:pt x="823495" y="1717675"/>
                  <a:pt x="823234" y="1717078"/>
                </a:cubicBezTo>
                <a:cubicBezTo>
                  <a:pt x="822974" y="1716481"/>
                  <a:pt x="822844" y="1715836"/>
                  <a:pt x="822844" y="1715141"/>
                </a:cubicBezTo>
                <a:cubicBezTo>
                  <a:pt x="822844" y="1714468"/>
                  <a:pt x="822974" y="1713828"/>
                  <a:pt x="823234" y="1713220"/>
                </a:cubicBezTo>
                <a:cubicBezTo>
                  <a:pt x="823495" y="1712613"/>
                  <a:pt x="823853" y="1712081"/>
                  <a:pt x="824309" y="1711625"/>
                </a:cubicBezTo>
                <a:cubicBezTo>
                  <a:pt x="824764" y="1711169"/>
                  <a:pt x="825291" y="1710806"/>
                  <a:pt x="825888" y="1710534"/>
                </a:cubicBezTo>
                <a:cubicBezTo>
                  <a:pt x="826484" y="1710263"/>
                  <a:pt x="827130" y="1710127"/>
                  <a:pt x="827825" y="1710127"/>
                </a:cubicBezTo>
                <a:close/>
                <a:moveTo>
                  <a:pt x="1104114" y="1704658"/>
                </a:moveTo>
                <a:cubicBezTo>
                  <a:pt x="1102703" y="1704658"/>
                  <a:pt x="1101488" y="1704799"/>
                  <a:pt x="1100468" y="1705081"/>
                </a:cubicBezTo>
                <a:cubicBezTo>
                  <a:pt x="1099448" y="1705363"/>
                  <a:pt x="1098612" y="1705765"/>
                  <a:pt x="1097961" y="1706286"/>
                </a:cubicBezTo>
                <a:cubicBezTo>
                  <a:pt x="1097310" y="1706807"/>
                  <a:pt x="1096827" y="1707431"/>
                  <a:pt x="1096512" y="1708158"/>
                </a:cubicBezTo>
                <a:cubicBezTo>
                  <a:pt x="1096198" y="1708885"/>
                  <a:pt x="1096040" y="1709704"/>
                  <a:pt x="1096040" y="1710616"/>
                </a:cubicBezTo>
                <a:cubicBezTo>
                  <a:pt x="1096040" y="1711245"/>
                  <a:pt x="1096138" y="1711847"/>
                  <a:pt x="1096333" y="1712423"/>
                </a:cubicBezTo>
                <a:cubicBezTo>
                  <a:pt x="1096529" y="1712998"/>
                  <a:pt x="1096843" y="1713508"/>
                  <a:pt x="1097278" y="1713953"/>
                </a:cubicBezTo>
                <a:cubicBezTo>
                  <a:pt x="1097712" y="1714398"/>
                  <a:pt x="1098276" y="1714750"/>
                  <a:pt x="1098970" y="1715011"/>
                </a:cubicBezTo>
                <a:cubicBezTo>
                  <a:pt x="1099665" y="1715271"/>
                  <a:pt x="1100511" y="1715402"/>
                  <a:pt x="1101510" y="1715402"/>
                </a:cubicBezTo>
                <a:cubicBezTo>
                  <a:pt x="1102812" y="1715402"/>
                  <a:pt x="1104304" y="1715005"/>
                  <a:pt x="1105986" y="1714213"/>
                </a:cubicBezTo>
                <a:cubicBezTo>
                  <a:pt x="1107668" y="1713421"/>
                  <a:pt x="1109443" y="1712168"/>
                  <a:pt x="1111309" y="1710453"/>
                </a:cubicBezTo>
                <a:lnTo>
                  <a:pt x="1111309" y="1704658"/>
                </a:lnTo>
                <a:close/>
                <a:moveTo>
                  <a:pt x="656440" y="1704658"/>
                </a:moveTo>
                <a:cubicBezTo>
                  <a:pt x="655029" y="1704658"/>
                  <a:pt x="653814" y="1704799"/>
                  <a:pt x="652794" y="1705081"/>
                </a:cubicBezTo>
                <a:cubicBezTo>
                  <a:pt x="651774" y="1705363"/>
                  <a:pt x="650938" y="1705765"/>
                  <a:pt x="650287" y="1706286"/>
                </a:cubicBezTo>
                <a:cubicBezTo>
                  <a:pt x="649636" y="1706807"/>
                  <a:pt x="649153" y="1707431"/>
                  <a:pt x="648838" y="1708158"/>
                </a:cubicBezTo>
                <a:cubicBezTo>
                  <a:pt x="648523" y="1708885"/>
                  <a:pt x="648366" y="1709704"/>
                  <a:pt x="648366" y="1710616"/>
                </a:cubicBezTo>
                <a:cubicBezTo>
                  <a:pt x="648366" y="1711245"/>
                  <a:pt x="648464" y="1711847"/>
                  <a:pt x="648659" y="1712423"/>
                </a:cubicBezTo>
                <a:cubicBezTo>
                  <a:pt x="648854" y="1712998"/>
                  <a:pt x="649169" y="1713508"/>
                  <a:pt x="649603" y="1713953"/>
                </a:cubicBezTo>
                <a:cubicBezTo>
                  <a:pt x="650037" y="1714398"/>
                  <a:pt x="650601" y="1714750"/>
                  <a:pt x="651296" y="1715011"/>
                </a:cubicBezTo>
                <a:cubicBezTo>
                  <a:pt x="651990" y="1715271"/>
                  <a:pt x="652837" y="1715402"/>
                  <a:pt x="653835" y="1715402"/>
                </a:cubicBezTo>
                <a:cubicBezTo>
                  <a:pt x="655138" y="1715402"/>
                  <a:pt x="656630" y="1715005"/>
                  <a:pt x="658312" y="1714213"/>
                </a:cubicBezTo>
                <a:cubicBezTo>
                  <a:pt x="659994" y="1713421"/>
                  <a:pt x="661768" y="1712168"/>
                  <a:pt x="663635" y="1710453"/>
                </a:cubicBezTo>
                <a:lnTo>
                  <a:pt x="663635" y="1704658"/>
                </a:lnTo>
                <a:close/>
                <a:moveTo>
                  <a:pt x="475465" y="1704658"/>
                </a:moveTo>
                <a:cubicBezTo>
                  <a:pt x="474054" y="1704658"/>
                  <a:pt x="472839" y="1704799"/>
                  <a:pt x="471818" y="1705081"/>
                </a:cubicBezTo>
                <a:cubicBezTo>
                  <a:pt x="470799" y="1705363"/>
                  <a:pt x="469963" y="1705765"/>
                  <a:pt x="469312" y="1706286"/>
                </a:cubicBezTo>
                <a:cubicBezTo>
                  <a:pt x="468661" y="1706807"/>
                  <a:pt x="468178" y="1707431"/>
                  <a:pt x="467863" y="1708158"/>
                </a:cubicBezTo>
                <a:cubicBezTo>
                  <a:pt x="467548" y="1708885"/>
                  <a:pt x="467391" y="1709704"/>
                  <a:pt x="467391" y="1710616"/>
                </a:cubicBezTo>
                <a:cubicBezTo>
                  <a:pt x="467391" y="1711245"/>
                  <a:pt x="467489" y="1711847"/>
                  <a:pt x="467684" y="1712423"/>
                </a:cubicBezTo>
                <a:cubicBezTo>
                  <a:pt x="467879" y="1712998"/>
                  <a:pt x="468194" y="1713508"/>
                  <a:pt x="468628" y="1713953"/>
                </a:cubicBezTo>
                <a:cubicBezTo>
                  <a:pt x="469062" y="1714398"/>
                  <a:pt x="469627" y="1714750"/>
                  <a:pt x="470321" y="1715011"/>
                </a:cubicBezTo>
                <a:cubicBezTo>
                  <a:pt x="471015" y="1715271"/>
                  <a:pt x="471862" y="1715402"/>
                  <a:pt x="472860" y="1715402"/>
                </a:cubicBezTo>
                <a:cubicBezTo>
                  <a:pt x="474162" y="1715402"/>
                  <a:pt x="475655" y="1715005"/>
                  <a:pt x="477337" y="1714213"/>
                </a:cubicBezTo>
                <a:cubicBezTo>
                  <a:pt x="479019" y="1713421"/>
                  <a:pt x="480793" y="1712168"/>
                  <a:pt x="482660" y="1710453"/>
                </a:cubicBezTo>
                <a:lnTo>
                  <a:pt x="482660" y="1704658"/>
                </a:lnTo>
                <a:close/>
                <a:moveTo>
                  <a:pt x="580175" y="1691082"/>
                </a:moveTo>
                <a:cubicBezTo>
                  <a:pt x="578482" y="1691082"/>
                  <a:pt x="577033" y="1691413"/>
                  <a:pt x="575829" y="1692075"/>
                </a:cubicBezTo>
                <a:cubicBezTo>
                  <a:pt x="574624" y="1692737"/>
                  <a:pt x="573636" y="1693622"/>
                  <a:pt x="572866" y="1694728"/>
                </a:cubicBezTo>
                <a:cubicBezTo>
                  <a:pt x="572095" y="1695835"/>
                  <a:pt x="571531" y="1697121"/>
                  <a:pt x="571173" y="1698586"/>
                </a:cubicBezTo>
                <a:cubicBezTo>
                  <a:pt x="570815" y="1700051"/>
                  <a:pt x="570636" y="1701587"/>
                  <a:pt x="570636" y="1703193"/>
                </a:cubicBezTo>
                <a:cubicBezTo>
                  <a:pt x="570636" y="1705212"/>
                  <a:pt x="570858" y="1706980"/>
                  <a:pt x="571303" y="1708500"/>
                </a:cubicBezTo>
                <a:cubicBezTo>
                  <a:pt x="571748" y="1710019"/>
                  <a:pt x="572383" y="1711283"/>
                  <a:pt x="573208" y="1712292"/>
                </a:cubicBezTo>
                <a:cubicBezTo>
                  <a:pt x="574032" y="1713302"/>
                  <a:pt x="575031" y="1714061"/>
                  <a:pt x="576203" y="1714571"/>
                </a:cubicBezTo>
                <a:cubicBezTo>
                  <a:pt x="577375" y="1715081"/>
                  <a:pt x="578699" y="1715336"/>
                  <a:pt x="580175" y="1715336"/>
                </a:cubicBezTo>
                <a:cubicBezTo>
                  <a:pt x="581868" y="1715336"/>
                  <a:pt x="583316" y="1715005"/>
                  <a:pt x="584521" y="1714344"/>
                </a:cubicBezTo>
                <a:cubicBezTo>
                  <a:pt x="585726" y="1713681"/>
                  <a:pt x="586713" y="1712797"/>
                  <a:pt x="587484" y="1711690"/>
                </a:cubicBezTo>
                <a:cubicBezTo>
                  <a:pt x="588254" y="1710583"/>
                  <a:pt x="588818" y="1709297"/>
                  <a:pt x="589176" y="1707832"/>
                </a:cubicBezTo>
                <a:cubicBezTo>
                  <a:pt x="589535" y="1706367"/>
                  <a:pt x="589714" y="1704821"/>
                  <a:pt x="589714" y="1703193"/>
                </a:cubicBezTo>
                <a:cubicBezTo>
                  <a:pt x="589714" y="1701175"/>
                  <a:pt x="589491" y="1699411"/>
                  <a:pt x="589046" y="1697903"/>
                </a:cubicBezTo>
                <a:cubicBezTo>
                  <a:pt x="588601" y="1696394"/>
                  <a:pt x="587966" y="1695135"/>
                  <a:pt x="587142" y="1694126"/>
                </a:cubicBezTo>
                <a:cubicBezTo>
                  <a:pt x="586317" y="1693117"/>
                  <a:pt x="585313" y="1692357"/>
                  <a:pt x="584130" y="1691847"/>
                </a:cubicBezTo>
                <a:cubicBezTo>
                  <a:pt x="582947" y="1691337"/>
                  <a:pt x="581629" y="1691082"/>
                  <a:pt x="580175" y="1691082"/>
                </a:cubicBezTo>
                <a:close/>
                <a:moveTo>
                  <a:pt x="265850" y="1691082"/>
                </a:moveTo>
                <a:cubicBezTo>
                  <a:pt x="264157" y="1691082"/>
                  <a:pt x="262708" y="1691413"/>
                  <a:pt x="261503" y="1692075"/>
                </a:cubicBezTo>
                <a:cubicBezTo>
                  <a:pt x="260299" y="1692737"/>
                  <a:pt x="259311" y="1693622"/>
                  <a:pt x="258541" y="1694728"/>
                </a:cubicBezTo>
                <a:cubicBezTo>
                  <a:pt x="257770" y="1695835"/>
                  <a:pt x="257206" y="1697121"/>
                  <a:pt x="256848" y="1698586"/>
                </a:cubicBezTo>
                <a:cubicBezTo>
                  <a:pt x="256490" y="1700051"/>
                  <a:pt x="256311" y="1701587"/>
                  <a:pt x="256311" y="1703193"/>
                </a:cubicBezTo>
                <a:cubicBezTo>
                  <a:pt x="256311" y="1705212"/>
                  <a:pt x="256533" y="1706980"/>
                  <a:pt x="256978" y="1708500"/>
                </a:cubicBezTo>
                <a:cubicBezTo>
                  <a:pt x="257423" y="1710019"/>
                  <a:pt x="258058" y="1711283"/>
                  <a:pt x="258883" y="1712292"/>
                </a:cubicBezTo>
                <a:cubicBezTo>
                  <a:pt x="259707" y="1713302"/>
                  <a:pt x="260706" y="1714061"/>
                  <a:pt x="261878" y="1714571"/>
                </a:cubicBezTo>
                <a:cubicBezTo>
                  <a:pt x="263050" y="1715081"/>
                  <a:pt x="264374" y="1715336"/>
                  <a:pt x="265850" y="1715336"/>
                </a:cubicBezTo>
                <a:cubicBezTo>
                  <a:pt x="267543" y="1715336"/>
                  <a:pt x="268991" y="1715005"/>
                  <a:pt x="270196" y="1714344"/>
                </a:cubicBezTo>
                <a:cubicBezTo>
                  <a:pt x="271400" y="1713681"/>
                  <a:pt x="272388" y="1712797"/>
                  <a:pt x="273159" y="1711690"/>
                </a:cubicBezTo>
                <a:cubicBezTo>
                  <a:pt x="273929" y="1710583"/>
                  <a:pt x="274493" y="1709297"/>
                  <a:pt x="274851" y="1707832"/>
                </a:cubicBezTo>
                <a:cubicBezTo>
                  <a:pt x="275210" y="1706367"/>
                  <a:pt x="275389" y="1704821"/>
                  <a:pt x="275389" y="1703193"/>
                </a:cubicBezTo>
                <a:cubicBezTo>
                  <a:pt x="275389" y="1701175"/>
                  <a:pt x="275166" y="1699411"/>
                  <a:pt x="274721" y="1697903"/>
                </a:cubicBezTo>
                <a:cubicBezTo>
                  <a:pt x="274276" y="1696394"/>
                  <a:pt x="273641" y="1695135"/>
                  <a:pt x="272817" y="1694126"/>
                </a:cubicBezTo>
                <a:cubicBezTo>
                  <a:pt x="271992" y="1693117"/>
                  <a:pt x="270988" y="1692357"/>
                  <a:pt x="269805" y="1691847"/>
                </a:cubicBezTo>
                <a:cubicBezTo>
                  <a:pt x="268622" y="1691337"/>
                  <a:pt x="267304" y="1691082"/>
                  <a:pt x="265850" y="1691082"/>
                </a:cubicBezTo>
                <a:close/>
                <a:moveTo>
                  <a:pt x="970764" y="1690789"/>
                </a:moveTo>
                <a:cubicBezTo>
                  <a:pt x="969527" y="1690789"/>
                  <a:pt x="968399" y="1691028"/>
                  <a:pt x="967378" y="1691505"/>
                </a:cubicBezTo>
                <a:cubicBezTo>
                  <a:pt x="966358" y="1691983"/>
                  <a:pt x="965479" y="1692656"/>
                  <a:pt x="964741" y="1693524"/>
                </a:cubicBezTo>
                <a:cubicBezTo>
                  <a:pt x="964003" y="1694392"/>
                  <a:pt x="963407" y="1695434"/>
                  <a:pt x="962951" y="1696649"/>
                </a:cubicBezTo>
                <a:cubicBezTo>
                  <a:pt x="962495" y="1697865"/>
                  <a:pt x="962213" y="1699199"/>
                  <a:pt x="962104" y="1700654"/>
                </a:cubicBezTo>
                <a:lnTo>
                  <a:pt x="979294" y="1700654"/>
                </a:lnTo>
                <a:cubicBezTo>
                  <a:pt x="979359" y="1699199"/>
                  <a:pt x="979218" y="1697870"/>
                  <a:pt x="978871" y="1696666"/>
                </a:cubicBezTo>
                <a:cubicBezTo>
                  <a:pt x="978524" y="1695461"/>
                  <a:pt x="977986" y="1694425"/>
                  <a:pt x="977259" y="1693556"/>
                </a:cubicBezTo>
                <a:cubicBezTo>
                  <a:pt x="976532" y="1692688"/>
                  <a:pt x="975626" y="1692010"/>
                  <a:pt x="974541" y="1691522"/>
                </a:cubicBezTo>
                <a:cubicBezTo>
                  <a:pt x="973456" y="1691033"/>
                  <a:pt x="972197" y="1690789"/>
                  <a:pt x="970764" y="1690789"/>
                </a:cubicBezTo>
                <a:close/>
                <a:moveTo>
                  <a:pt x="342115" y="1690789"/>
                </a:moveTo>
                <a:cubicBezTo>
                  <a:pt x="340878" y="1690789"/>
                  <a:pt x="339749" y="1691028"/>
                  <a:pt x="338729" y="1691505"/>
                </a:cubicBezTo>
                <a:cubicBezTo>
                  <a:pt x="337709" y="1691983"/>
                  <a:pt x="336830" y="1692656"/>
                  <a:pt x="336092" y="1693524"/>
                </a:cubicBezTo>
                <a:cubicBezTo>
                  <a:pt x="335354" y="1694392"/>
                  <a:pt x="334757" y="1695434"/>
                  <a:pt x="334301" y="1696649"/>
                </a:cubicBezTo>
                <a:cubicBezTo>
                  <a:pt x="333846" y="1697865"/>
                  <a:pt x="333563" y="1699199"/>
                  <a:pt x="333455" y="1700654"/>
                </a:cubicBezTo>
                <a:lnTo>
                  <a:pt x="350645" y="1700654"/>
                </a:lnTo>
                <a:cubicBezTo>
                  <a:pt x="350710" y="1699199"/>
                  <a:pt x="350569" y="1697870"/>
                  <a:pt x="350221" y="1696666"/>
                </a:cubicBezTo>
                <a:cubicBezTo>
                  <a:pt x="349874" y="1695461"/>
                  <a:pt x="349337" y="1694425"/>
                  <a:pt x="348610" y="1693556"/>
                </a:cubicBezTo>
                <a:cubicBezTo>
                  <a:pt x="347883" y="1692688"/>
                  <a:pt x="346976" y="1692010"/>
                  <a:pt x="345891" y="1691522"/>
                </a:cubicBezTo>
                <a:cubicBezTo>
                  <a:pt x="344806" y="1691033"/>
                  <a:pt x="343547" y="1690789"/>
                  <a:pt x="342115" y="1690789"/>
                </a:cubicBezTo>
                <a:close/>
                <a:moveTo>
                  <a:pt x="132565" y="1690789"/>
                </a:moveTo>
                <a:cubicBezTo>
                  <a:pt x="131328" y="1690789"/>
                  <a:pt x="130199" y="1691028"/>
                  <a:pt x="129179" y="1691505"/>
                </a:cubicBezTo>
                <a:cubicBezTo>
                  <a:pt x="128159" y="1691983"/>
                  <a:pt x="127280" y="1692656"/>
                  <a:pt x="126542" y="1693524"/>
                </a:cubicBezTo>
                <a:cubicBezTo>
                  <a:pt x="125804" y="1694392"/>
                  <a:pt x="125207" y="1695434"/>
                  <a:pt x="124751" y="1696649"/>
                </a:cubicBezTo>
                <a:cubicBezTo>
                  <a:pt x="124296" y="1697865"/>
                  <a:pt x="124013" y="1699199"/>
                  <a:pt x="123905" y="1700654"/>
                </a:cubicBezTo>
                <a:lnTo>
                  <a:pt x="141094" y="1700654"/>
                </a:lnTo>
                <a:cubicBezTo>
                  <a:pt x="141160" y="1699199"/>
                  <a:pt x="141018" y="1697870"/>
                  <a:pt x="140671" y="1696666"/>
                </a:cubicBezTo>
                <a:cubicBezTo>
                  <a:pt x="140324" y="1695461"/>
                  <a:pt x="139787" y="1694425"/>
                  <a:pt x="139060" y="1693556"/>
                </a:cubicBezTo>
                <a:cubicBezTo>
                  <a:pt x="138333" y="1692688"/>
                  <a:pt x="137426" y="1692010"/>
                  <a:pt x="136341" y="1691522"/>
                </a:cubicBezTo>
                <a:cubicBezTo>
                  <a:pt x="135256" y="1691033"/>
                  <a:pt x="133997" y="1690789"/>
                  <a:pt x="132565" y="1690789"/>
                </a:cubicBezTo>
                <a:close/>
                <a:moveTo>
                  <a:pt x="1025719" y="1686850"/>
                </a:moveTo>
                <a:lnTo>
                  <a:pt x="1041118" y="1686850"/>
                </a:lnTo>
                <a:lnTo>
                  <a:pt x="1041118" y="1714816"/>
                </a:lnTo>
                <a:lnTo>
                  <a:pt x="1050852" y="1714816"/>
                </a:lnTo>
                <a:lnTo>
                  <a:pt x="1050852" y="1719536"/>
                </a:lnTo>
                <a:lnTo>
                  <a:pt x="1024645" y="1719536"/>
                </a:lnTo>
                <a:lnTo>
                  <a:pt x="1024645" y="1714816"/>
                </a:lnTo>
                <a:lnTo>
                  <a:pt x="1035388" y="1714816"/>
                </a:lnTo>
                <a:lnTo>
                  <a:pt x="1035388" y="1691538"/>
                </a:lnTo>
                <a:lnTo>
                  <a:pt x="1025719" y="1691538"/>
                </a:lnTo>
                <a:close/>
                <a:moveTo>
                  <a:pt x="711395" y="1686850"/>
                </a:moveTo>
                <a:lnTo>
                  <a:pt x="726794" y="1686850"/>
                </a:lnTo>
                <a:lnTo>
                  <a:pt x="726794" y="1714816"/>
                </a:lnTo>
                <a:lnTo>
                  <a:pt x="736528" y="1714816"/>
                </a:lnTo>
                <a:lnTo>
                  <a:pt x="736528" y="1719536"/>
                </a:lnTo>
                <a:lnTo>
                  <a:pt x="710320" y="1719536"/>
                </a:lnTo>
                <a:lnTo>
                  <a:pt x="710320" y="1714816"/>
                </a:lnTo>
                <a:lnTo>
                  <a:pt x="721064" y="1714816"/>
                </a:lnTo>
                <a:lnTo>
                  <a:pt x="721064" y="1691538"/>
                </a:lnTo>
                <a:lnTo>
                  <a:pt x="711395" y="1691538"/>
                </a:lnTo>
                <a:close/>
                <a:moveTo>
                  <a:pt x="539945" y="1686850"/>
                </a:moveTo>
                <a:lnTo>
                  <a:pt x="555344" y="1686850"/>
                </a:lnTo>
                <a:lnTo>
                  <a:pt x="555344" y="1714816"/>
                </a:lnTo>
                <a:lnTo>
                  <a:pt x="565078" y="1714816"/>
                </a:lnTo>
                <a:lnTo>
                  <a:pt x="565078" y="1719536"/>
                </a:lnTo>
                <a:lnTo>
                  <a:pt x="538870" y="1719536"/>
                </a:lnTo>
                <a:lnTo>
                  <a:pt x="538870" y="1714816"/>
                </a:lnTo>
                <a:lnTo>
                  <a:pt x="549614" y="1714816"/>
                </a:lnTo>
                <a:lnTo>
                  <a:pt x="549614" y="1691538"/>
                </a:lnTo>
                <a:lnTo>
                  <a:pt x="539945" y="1691538"/>
                </a:lnTo>
                <a:close/>
                <a:moveTo>
                  <a:pt x="221094" y="1686850"/>
                </a:moveTo>
                <a:lnTo>
                  <a:pt x="227540" y="1686850"/>
                </a:lnTo>
                <a:lnTo>
                  <a:pt x="235549" y="1708467"/>
                </a:lnTo>
                <a:lnTo>
                  <a:pt x="237275" y="1713741"/>
                </a:lnTo>
                <a:lnTo>
                  <a:pt x="239065" y="1708337"/>
                </a:lnTo>
                <a:lnTo>
                  <a:pt x="247009" y="1686850"/>
                </a:lnTo>
                <a:lnTo>
                  <a:pt x="253227" y="1686850"/>
                </a:lnTo>
                <a:lnTo>
                  <a:pt x="240400" y="1719536"/>
                </a:lnTo>
                <a:lnTo>
                  <a:pt x="233889" y="1719536"/>
                </a:lnTo>
                <a:close/>
                <a:moveTo>
                  <a:pt x="1078762" y="1686394"/>
                </a:moveTo>
                <a:cubicBezTo>
                  <a:pt x="1080455" y="1686394"/>
                  <a:pt x="1082040" y="1686513"/>
                  <a:pt x="1083516" y="1686752"/>
                </a:cubicBezTo>
                <a:cubicBezTo>
                  <a:pt x="1084991" y="1686991"/>
                  <a:pt x="1086402" y="1687381"/>
                  <a:pt x="1087748" y="1687924"/>
                </a:cubicBezTo>
                <a:lnTo>
                  <a:pt x="1087748" y="1693329"/>
                </a:lnTo>
                <a:cubicBezTo>
                  <a:pt x="1086337" y="1692590"/>
                  <a:pt x="1084899" y="1692053"/>
                  <a:pt x="1083434" y="1691717"/>
                </a:cubicBezTo>
                <a:cubicBezTo>
                  <a:pt x="1081969" y="1691381"/>
                  <a:pt x="1080455" y="1691212"/>
                  <a:pt x="1078893" y="1691212"/>
                </a:cubicBezTo>
                <a:cubicBezTo>
                  <a:pt x="1077438" y="1691212"/>
                  <a:pt x="1076066" y="1691489"/>
                  <a:pt x="1074774" y="1692043"/>
                </a:cubicBezTo>
                <a:cubicBezTo>
                  <a:pt x="1073483" y="1692596"/>
                  <a:pt x="1072349" y="1693394"/>
                  <a:pt x="1071372" y="1694435"/>
                </a:cubicBezTo>
                <a:cubicBezTo>
                  <a:pt x="1070395" y="1695477"/>
                  <a:pt x="1069625" y="1696747"/>
                  <a:pt x="1069061" y="1698244"/>
                </a:cubicBezTo>
                <a:cubicBezTo>
                  <a:pt x="1068496" y="1699742"/>
                  <a:pt x="1068214" y="1701435"/>
                  <a:pt x="1068214" y="1703323"/>
                </a:cubicBezTo>
                <a:cubicBezTo>
                  <a:pt x="1068214" y="1707273"/>
                  <a:pt x="1069175" y="1710231"/>
                  <a:pt x="1071095" y="1712195"/>
                </a:cubicBezTo>
                <a:cubicBezTo>
                  <a:pt x="1073016" y="1714159"/>
                  <a:pt x="1075680" y="1715141"/>
                  <a:pt x="1079088" y="1715141"/>
                </a:cubicBezTo>
                <a:cubicBezTo>
                  <a:pt x="1080629" y="1715141"/>
                  <a:pt x="1082121" y="1714967"/>
                  <a:pt x="1083564" y="1714620"/>
                </a:cubicBezTo>
                <a:cubicBezTo>
                  <a:pt x="1085008" y="1714273"/>
                  <a:pt x="1086402" y="1713752"/>
                  <a:pt x="1087748" y="1713058"/>
                </a:cubicBezTo>
                <a:lnTo>
                  <a:pt x="1087748" y="1718332"/>
                </a:lnTo>
                <a:cubicBezTo>
                  <a:pt x="1086272" y="1718896"/>
                  <a:pt x="1084758" y="1719314"/>
                  <a:pt x="1083206" y="1719585"/>
                </a:cubicBezTo>
                <a:cubicBezTo>
                  <a:pt x="1081654" y="1719856"/>
                  <a:pt x="1080054" y="1719992"/>
                  <a:pt x="1078404" y="1719992"/>
                </a:cubicBezTo>
                <a:cubicBezTo>
                  <a:pt x="1073239" y="1719992"/>
                  <a:pt x="1069261" y="1718592"/>
                  <a:pt x="1066472" y="1715792"/>
                </a:cubicBezTo>
                <a:cubicBezTo>
                  <a:pt x="1063683" y="1712992"/>
                  <a:pt x="1062289" y="1708901"/>
                  <a:pt x="1062289" y="1703519"/>
                </a:cubicBezTo>
                <a:cubicBezTo>
                  <a:pt x="1062289" y="1700936"/>
                  <a:pt x="1062690" y="1698592"/>
                  <a:pt x="1063493" y="1696486"/>
                </a:cubicBezTo>
                <a:cubicBezTo>
                  <a:pt x="1064297" y="1694381"/>
                  <a:pt x="1065425" y="1692580"/>
                  <a:pt x="1066879" y="1691082"/>
                </a:cubicBezTo>
                <a:cubicBezTo>
                  <a:pt x="1068333" y="1689585"/>
                  <a:pt x="1070070" y="1688429"/>
                  <a:pt x="1072088" y="1687615"/>
                </a:cubicBezTo>
                <a:cubicBezTo>
                  <a:pt x="1074107" y="1686801"/>
                  <a:pt x="1076331" y="1686394"/>
                  <a:pt x="1078762" y="1686394"/>
                </a:cubicBezTo>
                <a:close/>
                <a:moveTo>
                  <a:pt x="1145079" y="1686264"/>
                </a:moveTo>
                <a:cubicBezTo>
                  <a:pt x="1148443" y="1686264"/>
                  <a:pt x="1150988" y="1687257"/>
                  <a:pt x="1152714" y="1689243"/>
                </a:cubicBezTo>
                <a:cubicBezTo>
                  <a:pt x="1154439" y="1691229"/>
                  <a:pt x="1155302" y="1694218"/>
                  <a:pt x="1155302" y="1698212"/>
                </a:cubicBezTo>
                <a:lnTo>
                  <a:pt x="1155302" y="1719536"/>
                </a:lnTo>
                <a:lnTo>
                  <a:pt x="1149637" y="1719536"/>
                </a:lnTo>
                <a:lnTo>
                  <a:pt x="1149637" y="1698668"/>
                </a:lnTo>
                <a:cubicBezTo>
                  <a:pt x="1149637" y="1696107"/>
                  <a:pt x="1149160" y="1694213"/>
                  <a:pt x="1148205" y="1692987"/>
                </a:cubicBezTo>
                <a:cubicBezTo>
                  <a:pt x="1147250" y="1691760"/>
                  <a:pt x="1145828" y="1691147"/>
                  <a:pt x="1143940" y="1691147"/>
                </a:cubicBezTo>
                <a:cubicBezTo>
                  <a:pt x="1143245" y="1691147"/>
                  <a:pt x="1142567" y="1691250"/>
                  <a:pt x="1141905" y="1691457"/>
                </a:cubicBezTo>
                <a:cubicBezTo>
                  <a:pt x="1141243" y="1691663"/>
                  <a:pt x="1140554" y="1692021"/>
                  <a:pt x="1139838" y="1692531"/>
                </a:cubicBezTo>
                <a:cubicBezTo>
                  <a:pt x="1139122" y="1693041"/>
                  <a:pt x="1138346" y="1693730"/>
                  <a:pt x="1137510" y="1694598"/>
                </a:cubicBezTo>
                <a:cubicBezTo>
                  <a:pt x="1136674" y="1695466"/>
                  <a:pt x="1135736" y="1696552"/>
                  <a:pt x="1134694" y="1697854"/>
                </a:cubicBezTo>
                <a:lnTo>
                  <a:pt x="1134694" y="1719536"/>
                </a:lnTo>
                <a:lnTo>
                  <a:pt x="1129029" y="1719536"/>
                </a:lnTo>
                <a:lnTo>
                  <a:pt x="1129029" y="1686850"/>
                </a:lnTo>
                <a:lnTo>
                  <a:pt x="1134075" y="1686850"/>
                </a:lnTo>
                <a:lnTo>
                  <a:pt x="1134303" y="1692124"/>
                </a:lnTo>
                <a:cubicBezTo>
                  <a:pt x="1135258" y="1690995"/>
                  <a:pt x="1136181" y="1690057"/>
                  <a:pt x="1137070" y="1689308"/>
                </a:cubicBezTo>
                <a:cubicBezTo>
                  <a:pt x="1137960" y="1688559"/>
                  <a:pt x="1138834" y="1687957"/>
                  <a:pt x="1139691" y="1687501"/>
                </a:cubicBezTo>
                <a:cubicBezTo>
                  <a:pt x="1140548" y="1687045"/>
                  <a:pt x="1141422" y="1686725"/>
                  <a:pt x="1142312" y="1686541"/>
                </a:cubicBezTo>
                <a:cubicBezTo>
                  <a:pt x="1143202" y="1686356"/>
                  <a:pt x="1144124" y="1686264"/>
                  <a:pt x="1145079" y="1686264"/>
                </a:cubicBezTo>
                <a:close/>
                <a:moveTo>
                  <a:pt x="1104245" y="1686264"/>
                </a:moveTo>
                <a:cubicBezTo>
                  <a:pt x="1106220" y="1686264"/>
                  <a:pt x="1107999" y="1686481"/>
                  <a:pt x="1109584" y="1686915"/>
                </a:cubicBezTo>
                <a:cubicBezTo>
                  <a:pt x="1111168" y="1687349"/>
                  <a:pt x="1112508" y="1688011"/>
                  <a:pt x="1113604" y="1688901"/>
                </a:cubicBezTo>
                <a:cubicBezTo>
                  <a:pt x="1114700" y="1689791"/>
                  <a:pt x="1115542" y="1690908"/>
                  <a:pt x="1116128" y="1692254"/>
                </a:cubicBezTo>
                <a:cubicBezTo>
                  <a:pt x="1116714" y="1693600"/>
                  <a:pt x="1117007" y="1695184"/>
                  <a:pt x="1117007" y="1697007"/>
                </a:cubicBezTo>
                <a:lnTo>
                  <a:pt x="1117007" y="1719536"/>
                </a:lnTo>
                <a:lnTo>
                  <a:pt x="1111928" y="1719536"/>
                </a:lnTo>
                <a:lnTo>
                  <a:pt x="1111798" y="1715141"/>
                </a:lnTo>
                <a:cubicBezTo>
                  <a:pt x="1110018" y="1716899"/>
                  <a:pt x="1108211" y="1718169"/>
                  <a:pt x="1106377" y="1718950"/>
                </a:cubicBezTo>
                <a:cubicBezTo>
                  <a:pt x="1104543" y="1719732"/>
                  <a:pt x="1102617" y="1720122"/>
                  <a:pt x="1100598" y="1720122"/>
                </a:cubicBezTo>
                <a:cubicBezTo>
                  <a:pt x="1098732" y="1720122"/>
                  <a:pt x="1097136" y="1719883"/>
                  <a:pt x="1095813" y="1719406"/>
                </a:cubicBezTo>
                <a:cubicBezTo>
                  <a:pt x="1094489" y="1718928"/>
                  <a:pt x="1093398" y="1718272"/>
                  <a:pt x="1092541" y="1717436"/>
                </a:cubicBezTo>
                <a:cubicBezTo>
                  <a:pt x="1091683" y="1716601"/>
                  <a:pt x="1091054" y="1715619"/>
                  <a:pt x="1090652" y="1714490"/>
                </a:cubicBezTo>
                <a:cubicBezTo>
                  <a:pt x="1090251" y="1713361"/>
                  <a:pt x="1090050" y="1712135"/>
                  <a:pt x="1090050" y="1710811"/>
                </a:cubicBezTo>
                <a:cubicBezTo>
                  <a:pt x="1090050" y="1707534"/>
                  <a:pt x="1091271" y="1704967"/>
                  <a:pt x="1093713" y="1703112"/>
                </a:cubicBezTo>
                <a:cubicBezTo>
                  <a:pt x="1096154" y="1701256"/>
                  <a:pt x="1099763" y="1700328"/>
                  <a:pt x="1104538" y="1700328"/>
                </a:cubicBezTo>
                <a:lnTo>
                  <a:pt x="1111309" y="1700328"/>
                </a:lnTo>
                <a:lnTo>
                  <a:pt x="1111309" y="1697463"/>
                </a:lnTo>
                <a:cubicBezTo>
                  <a:pt x="1111309" y="1695531"/>
                  <a:pt x="1110691" y="1693985"/>
                  <a:pt x="1109454" y="1692824"/>
                </a:cubicBezTo>
                <a:cubicBezTo>
                  <a:pt x="1108216" y="1691663"/>
                  <a:pt x="1106328" y="1691082"/>
                  <a:pt x="1103789" y="1691082"/>
                </a:cubicBezTo>
                <a:cubicBezTo>
                  <a:pt x="1101944" y="1691082"/>
                  <a:pt x="1100126" y="1691288"/>
                  <a:pt x="1098336" y="1691701"/>
                </a:cubicBezTo>
                <a:cubicBezTo>
                  <a:pt x="1096545" y="1692113"/>
                  <a:pt x="1094695" y="1692699"/>
                  <a:pt x="1092785" y="1693459"/>
                </a:cubicBezTo>
                <a:lnTo>
                  <a:pt x="1092785" y="1688347"/>
                </a:lnTo>
                <a:cubicBezTo>
                  <a:pt x="1093501" y="1688087"/>
                  <a:pt x="1094299" y="1687832"/>
                  <a:pt x="1095178" y="1687582"/>
                </a:cubicBezTo>
                <a:cubicBezTo>
                  <a:pt x="1096057" y="1687333"/>
                  <a:pt x="1096985" y="1687110"/>
                  <a:pt x="1097961" y="1686915"/>
                </a:cubicBezTo>
                <a:cubicBezTo>
                  <a:pt x="1098938" y="1686720"/>
                  <a:pt x="1099958" y="1686562"/>
                  <a:pt x="1101022" y="1686443"/>
                </a:cubicBezTo>
                <a:cubicBezTo>
                  <a:pt x="1102085" y="1686323"/>
                  <a:pt x="1103159" y="1686264"/>
                  <a:pt x="1104245" y="1686264"/>
                </a:cubicBezTo>
                <a:close/>
                <a:moveTo>
                  <a:pt x="1004223" y="1686264"/>
                </a:moveTo>
                <a:cubicBezTo>
                  <a:pt x="1007609" y="1686264"/>
                  <a:pt x="1010175" y="1687360"/>
                  <a:pt x="1011922" y="1689552"/>
                </a:cubicBezTo>
                <a:cubicBezTo>
                  <a:pt x="1013669" y="1691744"/>
                  <a:pt x="1014478" y="1695000"/>
                  <a:pt x="1014348" y="1699319"/>
                </a:cubicBezTo>
                <a:lnTo>
                  <a:pt x="1008618" y="1699319"/>
                </a:lnTo>
                <a:cubicBezTo>
                  <a:pt x="1008683" y="1696454"/>
                  <a:pt x="1008265" y="1694376"/>
                  <a:pt x="1007364" y="1693084"/>
                </a:cubicBezTo>
                <a:cubicBezTo>
                  <a:pt x="1006464" y="1691793"/>
                  <a:pt x="1005145" y="1691147"/>
                  <a:pt x="1003409" y="1691147"/>
                </a:cubicBezTo>
                <a:cubicBezTo>
                  <a:pt x="1002649" y="1691147"/>
                  <a:pt x="1001884" y="1691283"/>
                  <a:pt x="1001114" y="1691554"/>
                </a:cubicBezTo>
                <a:cubicBezTo>
                  <a:pt x="1000343" y="1691825"/>
                  <a:pt x="999551" y="1692260"/>
                  <a:pt x="998737" y="1692856"/>
                </a:cubicBezTo>
                <a:cubicBezTo>
                  <a:pt x="997923" y="1693453"/>
                  <a:pt x="997060" y="1694218"/>
                  <a:pt x="996149" y="1695152"/>
                </a:cubicBezTo>
                <a:cubicBezTo>
                  <a:pt x="995237" y="1696085"/>
                  <a:pt x="994261" y="1697213"/>
                  <a:pt x="993219" y="1698537"/>
                </a:cubicBezTo>
                <a:lnTo>
                  <a:pt x="993219" y="1719536"/>
                </a:lnTo>
                <a:lnTo>
                  <a:pt x="987489" y="1719536"/>
                </a:lnTo>
                <a:lnTo>
                  <a:pt x="987489" y="1686850"/>
                </a:lnTo>
                <a:lnTo>
                  <a:pt x="992665" y="1686850"/>
                </a:lnTo>
                <a:lnTo>
                  <a:pt x="992828" y="1692873"/>
                </a:lnTo>
                <a:cubicBezTo>
                  <a:pt x="994760" y="1690550"/>
                  <a:pt x="996664" y="1688868"/>
                  <a:pt x="998542" y="1687827"/>
                </a:cubicBezTo>
                <a:cubicBezTo>
                  <a:pt x="1000419" y="1686785"/>
                  <a:pt x="1002313" y="1686264"/>
                  <a:pt x="1004223" y="1686264"/>
                </a:cubicBezTo>
                <a:close/>
                <a:moveTo>
                  <a:pt x="971025" y="1686264"/>
                </a:moveTo>
                <a:cubicBezTo>
                  <a:pt x="973304" y="1686264"/>
                  <a:pt x="975322" y="1686622"/>
                  <a:pt x="977080" y="1687338"/>
                </a:cubicBezTo>
                <a:cubicBezTo>
                  <a:pt x="978838" y="1688054"/>
                  <a:pt x="980320" y="1689069"/>
                  <a:pt x="981524" y="1690382"/>
                </a:cubicBezTo>
                <a:cubicBezTo>
                  <a:pt x="982729" y="1691695"/>
                  <a:pt x="983640" y="1693290"/>
                  <a:pt x="984259" y="1695168"/>
                </a:cubicBezTo>
                <a:cubicBezTo>
                  <a:pt x="984877" y="1697045"/>
                  <a:pt x="985187" y="1699145"/>
                  <a:pt x="985187" y="1701468"/>
                </a:cubicBezTo>
                <a:cubicBezTo>
                  <a:pt x="985187" y="1702271"/>
                  <a:pt x="985176" y="1702943"/>
                  <a:pt x="985154" y="1703486"/>
                </a:cubicBezTo>
                <a:cubicBezTo>
                  <a:pt x="985132" y="1704029"/>
                  <a:pt x="985100" y="1704539"/>
                  <a:pt x="985056" y="1705016"/>
                </a:cubicBezTo>
                <a:lnTo>
                  <a:pt x="962104" y="1705016"/>
                </a:lnTo>
                <a:cubicBezTo>
                  <a:pt x="962104" y="1708359"/>
                  <a:pt x="963038" y="1710925"/>
                  <a:pt x="964904" y="1712716"/>
                </a:cubicBezTo>
                <a:cubicBezTo>
                  <a:pt x="966771" y="1714506"/>
                  <a:pt x="969462" y="1715402"/>
                  <a:pt x="972978" y="1715402"/>
                </a:cubicBezTo>
                <a:cubicBezTo>
                  <a:pt x="973933" y="1715402"/>
                  <a:pt x="974888" y="1715364"/>
                  <a:pt x="975843" y="1715288"/>
                </a:cubicBezTo>
                <a:cubicBezTo>
                  <a:pt x="976798" y="1715212"/>
                  <a:pt x="977720" y="1715109"/>
                  <a:pt x="978610" y="1714978"/>
                </a:cubicBezTo>
                <a:cubicBezTo>
                  <a:pt x="979500" y="1714848"/>
                  <a:pt x="980352" y="1714702"/>
                  <a:pt x="981166" y="1714539"/>
                </a:cubicBezTo>
                <a:cubicBezTo>
                  <a:pt x="981980" y="1714376"/>
                  <a:pt x="982734" y="1714197"/>
                  <a:pt x="983429" y="1714002"/>
                </a:cubicBezTo>
                <a:lnTo>
                  <a:pt x="983429" y="1718657"/>
                </a:lnTo>
                <a:cubicBezTo>
                  <a:pt x="981888" y="1719091"/>
                  <a:pt x="980146" y="1719444"/>
                  <a:pt x="978203" y="1719715"/>
                </a:cubicBezTo>
                <a:cubicBezTo>
                  <a:pt x="976261" y="1719986"/>
                  <a:pt x="974248" y="1720122"/>
                  <a:pt x="972164" y="1720122"/>
                </a:cubicBezTo>
                <a:cubicBezTo>
                  <a:pt x="969364" y="1720122"/>
                  <a:pt x="966955" y="1719742"/>
                  <a:pt x="964937" y="1718983"/>
                </a:cubicBezTo>
                <a:cubicBezTo>
                  <a:pt x="962918" y="1718223"/>
                  <a:pt x="961263" y="1717122"/>
                  <a:pt x="959972" y="1715678"/>
                </a:cubicBezTo>
                <a:cubicBezTo>
                  <a:pt x="958681" y="1714235"/>
                  <a:pt x="957726" y="1712466"/>
                  <a:pt x="957107" y="1710372"/>
                </a:cubicBezTo>
                <a:cubicBezTo>
                  <a:pt x="956488" y="1708277"/>
                  <a:pt x="956179" y="1705906"/>
                  <a:pt x="956179" y="1703258"/>
                </a:cubicBezTo>
                <a:cubicBezTo>
                  <a:pt x="956179" y="1700957"/>
                  <a:pt x="956510" y="1698782"/>
                  <a:pt x="957172" y="1696731"/>
                </a:cubicBezTo>
                <a:cubicBezTo>
                  <a:pt x="957834" y="1694680"/>
                  <a:pt x="958800" y="1692878"/>
                  <a:pt x="960070" y="1691326"/>
                </a:cubicBezTo>
                <a:cubicBezTo>
                  <a:pt x="961339" y="1689774"/>
                  <a:pt x="962897" y="1688543"/>
                  <a:pt x="964741" y="1687631"/>
                </a:cubicBezTo>
                <a:cubicBezTo>
                  <a:pt x="966586" y="1686720"/>
                  <a:pt x="968681" y="1686264"/>
                  <a:pt x="971025" y="1686264"/>
                </a:cubicBezTo>
                <a:close/>
                <a:moveTo>
                  <a:pt x="929018" y="1686264"/>
                </a:moveTo>
                <a:cubicBezTo>
                  <a:pt x="930776" y="1686264"/>
                  <a:pt x="932111" y="1686839"/>
                  <a:pt x="933022" y="1687989"/>
                </a:cubicBezTo>
                <a:cubicBezTo>
                  <a:pt x="933934" y="1689140"/>
                  <a:pt x="934390" y="1690919"/>
                  <a:pt x="934390" y="1693329"/>
                </a:cubicBezTo>
                <a:cubicBezTo>
                  <a:pt x="934911" y="1692200"/>
                  <a:pt x="935421" y="1691196"/>
                  <a:pt x="935920" y="1690317"/>
                </a:cubicBezTo>
                <a:cubicBezTo>
                  <a:pt x="936419" y="1689438"/>
                  <a:pt x="936956" y="1688700"/>
                  <a:pt x="937531" y="1688103"/>
                </a:cubicBezTo>
                <a:cubicBezTo>
                  <a:pt x="938107" y="1687506"/>
                  <a:pt x="938741" y="1687051"/>
                  <a:pt x="939436" y="1686736"/>
                </a:cubicBezTo>
                <a:cubicBezTo>
                  <a:pt x="940131" y="1686421"/>
                  <a:pt x="940934" y="1686264"/>
                  <a:pt x="941845" y="1686264"/>
                </a:cubicBezTo>
                <a:cubicBezTo>
                  <a:pt x="945947" y="1686264"/>
                  <a:pt x="947998" y="1689422"/>
                  <a:pt x="947998" y="1695738"/>
                </a:cubicBezTo>
                <a:lnTo>
                  <a:pt x="947998" y="1719536"/>
                </a:lnTo>
                <a:lnTo>
                  <a:pt x="942789" y="1719536"/>
                </a:lnTo>
                <a:lnTo>
                  <a:pt x="942789" y="1696063"/>
                </a:lnTo>
                <a:cubicBezTo>
                  <a:pt x="942789" y="1695043"/>
                  <a:pt x="942751" y="1694208"/>
                  <a:pt x="942675" y="1693556"/>
                </a:cubicBezTo>
                <a:cubicBezTo>
                  <a:pt x="942599" y="1692905"/>
                  <a:pt x="942480" y="1692390"/>
                  <a:pt x="942317" y="1692010"/>
                </a:cubicBezTo>
                <a:cubicBezTo>
                  <a:pt x="942154" y="1691630"/>
                  <a:pt x="941948" y="1691364"/>
                  <a:pt x="941699" y="1691212"/>
                </a:cubicBezTo>
                <a:cubicBezTo>
                  <a:pt x="941449" y="1691060"/>
                  <a:pt x="941140" y="1690984"/>
                  <a:pt x="940771" y="1690984"/>
                </a:cubicBezTo>
                <a:cubicBezTo>
                  <a:pt x="940337" y="1690984"/>
                  <a:pt x="939935" y="1691115"/>
                  <a:pt x="939566" y="1691375"/>
                </a:cubicBezTo>
                <a:cubicBezTo>
                  <a:pt x="939197" y="1691636"/>
                  <a:pt x="938801" y="1692059"/>
                  <a:pt x="938378" y="1692645"/>
                </a:cubicBezTo>
                <a:cubicBezTo>
                  <a:pt x="937955" y="1693231"/>
                  <a:pt x="937488" y="1694007"/>
                  <a:pt x="936978" y="1694973"/>
                </a:cubicBezTo>
                <a:cubicBezTo>
                  <a:pt x="936468" y="1695938"/>
                  <a:pt x="935866" y="1697127"/>
                  <a:pt x="935171" y="1698537"/>
                </a:cubicBezTo>
                <a:lnTo>
                  <a:pt x="935171" y="1719536"/>
                </a:lnTo>
                <a:lnTo>
                  <a:pt x="929995" y="1719536"/>
                </a:lnTo>
                <a:lnTo>
                  <a:pt x="929995" y="1696682"/>
                </a:lnTo>
                <a:cubicBezTo>
                  <a:pt x="929995" y="1695488"/>
                  <a:pt x="929957" y="1694522"/>
                  <a:pt x="929881" y="1693784"/>
                </a:cubicBezTo>
                <a:cubicBezTo>
                  <a:pt x="929805" y="1693046"/>
                  <a:pt x="929685" y="1692471"/>
                  <a:pt x="929523" y="1692059"/>
                </a:cubicBezTo>
                <a:cubicBezTo>
                  <a:pt x="929360" y="1691646"/>
                  <a:pt x="929148" y="1691364"/>
                  <a:pt x="928888" y="1691212"/>
                </a:cubicBezTo>
                <a:cubicBezTo>
                  <a:pt x="928627" y="1691060"/>
                  <a:pt x="928313" y="1690984"/>
                  <a:pt x="927944" y="1690984"/>
                </a:cubicBezTo>
                <a:cubicBezTo>
                  <a:pt x="927553" y="1690984"/>
                  <a:pt x="927184" y="1691093"/>
                  <a:pt x="926837" y="1691310"/>
                </a:cubicBezTo>
                <a:cubicBezTo>
                  <a:pt x="926490" y="1691527"/>
                  <a:pt x="926104" y="1691918"/>
                  <a:pt x="925681" y="1692482"/>
                </a:cubicBezTo>
                <a:cubicBezTo>
                  <a:pt x="925258" y="1693046"/>
                  <a:pt x="924786" y="1693817"/>
                  <a:pt x="924265" y="1694794"/>
                </a:cubicBezTo>
                <a:cubicBezTo>
                  <a:pt x="923744" y="1695770"/>
                  <a:pt x="923125" y="1697018"/>
                  <a:pt x="922409" y="1698537"/>
                </a:cubicBezTo>
                <a:lnTo>
                  <a:pt x="922409" y="1719536"/>
                </a:lnTo>
                <a:lnTo>
                  <a:pt x="917200" y="1719536"/>
                </a:lnTo>
                <a:lnTo>
                  <a:pt x="917200" y="1686850"/>
                </a:lnTo>
                <a:lnTo>
                  <a:pt x="921530" y="1686850"/>
                </a:lnTo>
                <a:lnTo>
                  <a:pt x="921791" y="1693068"/>
                </a:lnTo>
                <a:cubicBezTo>
                  <a:pt x="922355" y="1691831"/>
                  <a:pt x="922903" y="1690778"/>
                  <a:pt x="923435" y="1689910"/>
                </a:cubicBezTo>
                <a:cubicBezTo>
                  <a:pt x="923966" y="1689042"/>
                  <a:pt x="924514" y="1688342"/>
                  <a:pt x="925079" y="1687810"/>
                </a:cubicBezTo>
                <a:cubicBezTo>
                  <a:pt x="925643" y="1687278"/>
                  <a:pt x="926245" y="1686888"/>
                  <a:pt x="926886" y="1686638"/>
                </a:cubicBezTo>
                <a:cubicBezTo>
                  <a:pt x="927526" y="1686389"/>
                  <a:pt x="928237" y="1686264"/>
                  <a:pt x="929018" y="1686264"/>
                </a:cubicBezTo>
                <a:close/>
                <a:moveTo>
                  <a:pt x="827825" y="1686264"/>
                </a:moveTo>
                <a:cubicBezTo>
                  <a:pt x="828498" y="1686264"/>
                  <a:pt x="829138" y="1686399"/>
                  <a:pt x="829745" y="1686671"/>
                </a:cubicBezTo>
                <a:cubicBezTo>
                  <a:pt x="830353" y="1686942"/>
                  <a:pt x="830885" y="1687306"/>
                  <a:pt x="831341" y="1687761"/>
                </a:cubicBezTo>
                <a:cubicBezTo>
                  <a:pt x="831797" y="1688217"/>
                  <a:pt x="832160" y="1688749"/>
                  <a:pt x="832431" y="1689357"/>
                </a:cubicBezTo>
                <a:cubicBezTo>
                  <a:pt x="832703" y="1689964"/>
                  <a:pt x="832838" y="1690605"/>
                  <a:pt x="832838" y="1691277"/>
                </a:cubicBezTo>
                <a:cubicBezTo>
                  <a:pt x="832838" y="1691972"/>
                  <a:pt x="832703" y="1692618"/>
                  <a:pt x="832431" y="1693215"/>
                </a:cubicBezTo>
                <a:cubicBezTo>
                  <a:pt x="832160" y="1693811"/>
                  <a:pt x="831797" y="1694338"/>
                  <a:pt x="831341" y="1694794"/>
                </a:cubicBezTo>
                <a:cubicBezTo>
                  <a:pt x="830885" y="1695249"/>
                  <a:pt x="830353" y="1695607"/>
                  <a:pt x="829745" y="1695868"/>
                </a:cubicBezTo>
                <a:cubicBezTo>
                  <a:pt x="829138" y="1696128"/>
                  <a:pt x="828498" y="1696259"/>
                  <a:pt x="827825" y="1696259"/>
                </a:cubicBezTo>
                <a:cubicBezTo>
                  <a:pt x="827130" y="1696259"/>
                  <a:pt x="826484" y="1696128"/>
                  <a:pt x="825888" y="1695868"/>
                </a:cubicBezTo>
                <a:cubicBezTo>
                  <a:pt x="825291" y="1695607"/>
                  <a:pt x="824764" y="1695249"/>
                  <a:pt x="824309" y="1694794"/>
                </a:cubicBezTo>
                <a:cubicBezTo>
                  <a:pt x="823853" y="1694338"/>
                  <a:pt x="823495" y="1693811"/>
                  <a:pt x="823234" y="1693215"/>
                </a:cubicBezTo>
                <a:cubicBezTo>
                  <a:pt x="822974" y="1692618"/>
                  <a:pt x="822844" y="1691972"/>
                  <a:pt x="822844" y="1691277"/>
                </a:cubicBezTo>
                <a:cubicBezTo>
                  <a:pt x="822844" y="1690605"/>
                  <a:pt x="822974" y="1689964"/>
                  <a:pt x="823234" y="1689357"/>
                </a:cubicBezTo>
                <a:cubicBezTo>
                  <a:pt x="823495" y="1688749"/>
                  <a:pt x="823853" y="1688217"/>
                  <a:pt x="824309" y="1687761"/>
                </a:cubicBezTo>
                <a:cubicBezTo>
                  <a:pt x="824764" y="1687306"/>
                  <a:pt x="825291" y="1686942"/>
                  <a:pt x="825888" y="1686671"/>
                </a:cubicBezTo>
                <a:cubicBezTo>
                  <a:pt x="826484" y="1686399"/>
                  <a:pt x="827130" y="1686264"/>
                  <a:pt x="827825" y="1686264"/>
                </a:cubicBezTo>
                <a:close/>
                <a:moveTo>
                  <a:pt x="656570" y="1686264"/>
                </a:moveTo>
                <a:cubicBezTo>
                  <a:pt x="658545" y="1686264"/>
                  <a:pt x="660325" y="1686481"/>
                  <a:pt x="661909" y="1686915"/>
                </a:cubicBezTo>
                <a:cubicBezTo>
                  <a:pt x="663494" y="1687349"/>
                  <a:pt x="664834" y="1688011"/>
                  <a:pt x="665930" y="1688901"/>
                </a:cubicBezTo>
                <a:cubicBezTo>
                  <a:pt x="667026" y="1689791"/>
                  <a:pt x="667867" y="1690908"/>
                  <a:pt x="668453" y="1692254"/>
                </a:cubicBezTo>
                <a:cubicBezTo>
                  <a:pt x="669039" y="1693600"/>
                  <a:pt x="669332" y="1695184"/>
                  <a:pt x="669332" y="1697007"/>
                </a:cubicBezTo>
                <a:lnTo>
                  <a:pt x="669332" y="1719536"/>
                </a:lnTo>
                <a:lnTo>
                  <a:pt x="664253" y="1719536"/>
                </a:lnTo>
                <a:lnTo>
                  <a:pt x="664123" y="1715141"/>
                </a:lnTo>
                <a:cubicBezTo>
                  <a:pt x="662343" y="1716899"/>
                  <a:pt x="660536" y="1718169"/>
                  <a:pt x="658703" y="1718950"/>
                </a:cubicBezTo>
                <a:cubicBezTo>
                  <a:pt x="656869" y="1719732"/>
                  <a:pt x="654942" y="1720122"/>
                  <a:pt x="652924" y="1720122"/>
                </a:cubicBezTo>
                <a:cubicBezTo>
                  <a:pt x="651057" y="1720122"/>
                  <a:pt x="649462" y="1719883"/>
                  <a:pt x="648138" y="1719406"/>
                </a:cubicBezTo>
                <a:cubicBezTo>
                  <a:pt x="646814" y="1718928"/>
                  <a:pt x="645723" y="1718272"/>
                  <a:pt x="644866" y="1717436"/>
                </a:cubicBezTo>
                <a:cubicBezTo>
                  <a:pt x="644009" y="1716601"/>
                  <a:pt x="643379" y="1715619"/>
                  <a:pt x="642978" y="1714490"/>
                </a:cubicBezTo>
                <a:cubicBezTo>
                  <a:pt x="642576" y="1713361"/>
                  <a:pt x="642375" y="1712135"/>
                  <a:pt x="642375" y="1710811"/>
                </a:cubicBezTo>
                <a:cubicBezTo>
                  <a:pt x="642375" y="1707534"/>
                  <a:pt x="643596" y="1704967"/>
                  <a:pt x="646038" y="1703112"/>
                </a:cubicBezTo>
                <a:cubicBezTo>
                  <a:pt x="648480" y="1701256"/>
                  <a:pt x="652088" y="1700328"/>
                  <a:pt x="656863" y="1700328"/>
                </a:cubicBezTo>
                <a:lnTo>
                  <a:pt x="663635" y="1700328"/>
                </a:lnTo>
                <a:lnTo>
                  <a:pt x="663635" y="1697463"/>
                </a:lnTo>
                <a:cubicBezTo>
                  <a:pt x="663635" y="1695531"/>
                  <a:pt x="663016" y="1693985"/>
                  <a:pt x="661779" y="1692824"/>
                </a:cubicBezTo>
                <a:cubicBezTo>
                  <a:pt x="660542" y="1691663"/>
                  <a:pt x="658654" y="1691082"/>
                  <a:pt x="656114" y="1691082"/>
                </a:cubicBezTo>
                <a:cubicBezTo>
                  <a:pt x="654269" y="1691082"/>
                  <a:pt x="652452" y="1691288"/>
                  <a:pt x="650661" y="1691701"/>
                </a:cubicBezTo>
                <a:cubicBezTo>
                  <a:pt x="648871" y="1692113"/>
                  <a:pt x="647020" y="1692699"/>
                  <a:pt x="645110" y="1693459"/>
                </a:cubicBezTo>
                <a:lnTo>
                  <a:pt x="645110" y="1688347"/>
                </a:lnTo>
                <a:cubicBezTo>
                  <a:pt x="645826" y="1688087"/>
                  <a:pt x="646624" y="1687832"/>
                  <a:pt x="647503" y="1687582"/>
                </a:cubicBezTo>
                <a:cubicBezTo>
                  <a:pt x="648382" y="1687333"/>
                  <a:pt x="649310" y="1687110"/>
                  <a:pt x="650287" y="1686915"/>
                </a:cubicBezTo>
                <a:cubicBezTo>
                  <a:pt x="651263" y="1686720"/>
                  <a:pt x="652283" y="1686562"/>
                  <a:pt x="653347" y="1686443"/>
                </a:cubicBezTo>
                <a:cubicBezTo>
                  <a:pt x="654410" y="1686323"/>
                  <a:pt x="655485" y="1686264"/>
                  <a:pt x="656570" y="1686264"/>
                </a:cubicBezTo>
                <a:close/>
                <a:moveTo>
                  <a:pt x="621205" y="1686264"/>
                </a:moveTo>
                <a:cubicBezTo>
                  <a:pt x="624569" y="1686264"/>
                  <a:pt x="627114" y="1687257"/>
                  <a:pt x="628839" y="1689243"/>
                </a:cubicBezTo>
                <a:cubicBezTo>
                  <a:pt x="630565" y="1691229"/>
                  <a:pt x="631427" y="1694218"/>
                  <a:pt x="631427" y="1698212"/>
                </a:cubicBezTo>
                <a:lnTo>
                  <a:pt x="631427" y="1719536"/>
                </a:lnTo>
                <a:lnTo>
                  <a:pt x="625763" y="1719536"/>
                </a:lnTo>
                <a:lnTo>
                  <a:pt x="625763" y="1698668"/>
                </a:lnTo>
                <a:cubicBezTo>
                  <a:pt x="625763" y="1696107"/>
                  <a:pt x="625285" y="1694213"/>
                  <a:pt x="624330" y="1692987"/>
                </a:cubicBezTo>
                <a:cubicBezTo>
                  <a:pt x="623375" y="1691760"/>
                  <a:pt x="621954" y="1691147"/>
                  <a:pt x="620065" y="1691147"/>
                </a:cubicBezTo>
                <a:cubicBezTo>
                  <a:pt x="619371" y="1691147"/>
                  <a:pt x="618693" y="1691250"/>
                  <a:pt x="618030" y="1691457"/>
                </a:cubicBezTo>
                <a:cubicBezTo>
                  <a:pt x="617368" y="1691663"/>
                  <a:pt x="616679" y="1692021"/>
                  <a:pt x="615963" y="1692531"/>
                </a:cubicBezTo>
                <a:cubicBezTo>
                  <a:pt x="615247" y="1693041"/>
                  <a:pt x="614471" y="1693730"/>
                  <a:pt x="613636" y="1694598"/>
                </a:cubicBezTo>
                <a:cubicBezTo>
                  <a:pt x="612800" y="1695466"/>
                  <a:pt x="611861" y="1696552"/>
                  <a:pt x="610819" y="1697854"/>
                </a:cubicBezTo>
                <a:lnTo>
                  <a:pt x="610819" y="1719536"/>
                </a:lnTo>
                <a:lnTo>
                  <a:pt x="605155" y="1719536"/>
                </a:lnTo>
                <a:lnTo>
                  <a:pt x="605155" y="1686850"/>
                </a:lnTo>
                <a:lnTo>
                  <a:pt x="610201" y="1686850"/>
                </a:lnTo>
                <a:lnTo>
                  <a:pt x="610428" y="1692124"/>
                </a:lnTo>
                <a:cubicBezTo>
                  <a:pt x="611384" y="1690995"/>
                  <a:pt x="612306" y="1690057"/>
                  <a:pt x="613196" y="1689308"/>
                </a:cubicBezTo>
                <a:cubicBezTo>
                  <a:pt x="614086" y="1688559"/>
                  <a:pt x="614959" y="1687957"/>
                  <a:pt x="615817" y="1687501"/>
                </a:cubicBezTo>
                <a:cubicBezTo>
                  <a:pt x="616674" y="1687045"/>
                  <a:pt x="617548" y="1686725"/>
                  <a:pt x="618438" y="1686541"/>
                </a:cubicBezTo>
                <a:cubicBezTo>
                  <a:pt x="619327" y="1686356"/>
                  <a:pt x="620250" y="1686264"/>
                  <a:pt x="621205" y="1686264"/>
                </a:cubicBezTo>
                <a:close/>
                <a:moveTo>
                  <a:pt x="580500" y="1686264"/>
                </a:moveTo>
                <a:cubicBezTo>
                  <a:pt x="582844" y="1686264"/>
                  <a:pt x="584944" y="1686627"/>
                  <a:pt x="586800" y="1687354"/>
                </a:cubicBezTo>
                <a:cubicBezTo>
                  <a:pt x="588656" y="1688081"/>
                  <a:pt x="590229" y="1689145"/>
                  <a:pt x="591520" y="1690545"/>
                </a:cubicBezTo>
                <a:cubicBezTo>
                  <a:pt x="592812" y="1691945"/>
                  <a:pt x="593799" y="1693687"/>
                  <a:pt x="594483" y="1695770"/>
                </a:cubicBezTo>
                <a:cubicBezTo>
                  <a:pt x="595167" y="1697854"/>
                  <a:pt x="595509" y="1700241"/>
                  <a:pt x="595509" y="1702933"/>
                </a:cubicBezTo>
                <a:cubicBezTo>
                  <a:pt x="595509" y="1705472"/>
                  <a:pt x="595151" y="1707800"/>
                  <a:pt x="594434" y="1709916"/>
                </a:cubicBezTo>
                <a:cubicBezTo>
                  <a:pt x="593718" y="1712032"/>
                  <a:pt x="592687" y="1713844"/>
                  <a:pt x="591341" y="1715353"/>
                </a:cubicBezTo>
                <a:cubicBezTo>
                  <a:pt x="589996" y="1716861"/>
                  <a:pt x="588357" y="1718033"/>
                  <a:pt x="586425" y="1718869"/>
                </a:cubicBezTo>
                <a:cubicBezTo>
                  <a:pt x="584494" y="1719704"/>
                  <a:pt x="582302" y="1720122"/>
                  <a:pt x="579849" y="1720122"/>
                </a:cubicBezTo>
                <a:cubicBezTo>
                  <a:pt x="577505" y="1720122"/>
                  <a:pt x="575405" y="1719759"/>
                  <a:pt x="573550" y="1719032"/>
                </a:cubicBezTo>
                <a:cubicBezTo>
                  <a:pt x="571694" y="1718304"/>
                  <a:pt x="570120" y="1717235"/>
                  <a:pt x="568829" y="1715825"/>
                </a:cubicBezTo>
                <a:cubicBezTo>
                  <a:pt x="567537" y="1714414"/>
                  <a:pt x="566550" y="1712667"/>
                  <a:pt x="565866" y="1710583"/>
                </a:cubicBezTo>
                <a:cubicBezTo>
                  <a:pt x="565183" y="1708500"/>
                  <a:pt x="564841" y="1706101"/>
                  <a:pt x="564841" y="1703388"/>
                </a:cubicBezTo>
                <a:cubicBezTo>
                  <a:pt x="564841" y="1700849"/>
                  <a:pt x="565199" y="1698532"/>
                  <a:pt x="565915" y="1696438"/>
                </a:cubicBezTo>
                <a:cubicBezTo>
                  <a:pt x="566631" y="1694343"/>
                  <a:pt x="567662" y="1692542"/>
                  <a:pt x="569008" y="1691033"/>
                </a:cubicBezTo>
                <a:cubicBezTo>
                  <a:pt x="570354" y="1689525"/>
                  <a:pt x="571992" y="1688353"/>
                  <a:pt x="573924" y="1687517"/>
                </a:cubicBezTo>
                <a:cubicBezTo>
                  <a:pt x="575855" y="1686682"/>
                  <a:pt x="578048" y="1686264"/>
                  <a:pt x="580500" y="1686264"/>
                </a:cubicBezTo>
                <a:close/>
                <a:moveTo>
                  <a:pt x="475595" y="1686264"/>
                </a:moveTo>
                <a:cubicBezTo>
                  <a:pt x="477570" y="1686264"/>
                  <a:pt x="479350" y="1686481"/>
                  <a:pt x="480934" y="1686915"/>
                </a:cubicBezTo>
                <a:cubicBezTo>
                  <a:pt x="482519" y="1687349"/>
                  <a:pt x="483859" y="1688011"/>
                  <a:pt x="484955" y="1688901"/>
                </a:cubicBezTo>
                <a:cubicBezTo>
                  <a:pt x="486051" y="1689791"/>
                  <a:pt x="486892" y="1690908"/>
                  <a:pt x="487478" y="1692254"/>
                </a:cubicBezTo>
                <a:cubicBezTo>
                  <a:pt x="488064" y="1693600"/>
                  <a:pt x="488357" y="1695184"/>
                  <a:pt x="488357" y="1697007"/>
                </a:cubicBezTo>
                <a:lnTo>
                  <a:pt x="488357" y="1719536"/>
                </a:lnTo>
                <a:lnTo>
                  <a:pt x="483278" y="1719536"/>
                </a:lnTo>
                <a:lnTo>
                  <a:pt x="483148" y="1715141"/>
                </a:lnTo>
                <a:cubicBezTo>
                  <a:pt x="481368" y="1716899"/>
                  <a:pt x="479562" y="1718169"/>
                  <a:pt x="477727" y="1718950"/>
                </a:cubicBezTo>
                <a:cubicBezTo>
                  <a:pt x="475894" y="1719732"/>
                  <a:pt x="473967" y="1720122"/>
                  <a:pt x="471949" y="1720122"/>
                </a:cubicBezTo>
                <a:cubicBezTo>
                  <a:pt x="470082" y="1720122"/>
                  <a:pt x="468487" y="1719883"/>
                  <a:pt x="467163" y="1719406"/>
                </a:cubicBezTo>
                <a:cubicBezTo>
                  <a:pt x="465839" y="1718928"/>
                  <a:pt x="464748" y="1718272"/>
                  <a:pt x="463891" y="1717436"/>
                </a:cubicBezTo>
                <a:cubicBezTo>
                  <a:pt x="463034" y="1716601"/>
                  <a:pt x="462404" y="1715619"/>
                  <a:pt x="462003" y="1714490"/>
                </a:cubicBezTo>
                <a:cubicBezTo>
                  <a:pt x="461601" y="1713361"/>
                  <a:pt x="461401" y="1712135"/>
                  <a:pt x="461401" y="1710811"/>
                </a:cubicBezTo>
                <a:cubicBezTo>
                  <a:pt x="461401" y="1707534"/>
                  <a:pt x="462621" y="1704967"/>
                  <a:pt x="465063" y="1703112"/>
                </a:cubicBezTo>
                <a:cubicBezTo>
                  <a:pt x="467505" y="1701256"/>
                  <a:pt x="471113" y="1700328"/>
                  <a:pt x="475888" y="1700328"/>
                </a:cubicBezTo>
                <a:lnTo>
                  <a:pt x="482660" y="1700328"/>
                </a:lnTo>
                <a:lnTo>
                  <a:pt x="482660" y="1697463"/>
                </a:lnTo>
                <a:cubicBezTo>
                  <a:pt x="482660" y="1695531"/>
                  <a:pt x="482041" y="1693985"/>
                  <a:pt x="480804" y="1692824"/>
                </a:cubicBezTo>
                <a:cubicBezTo>
                  <a:pt x="479567" y="1691663"/>
                  <a:pt x="477679" y="1691082"/>
                  <a:pt x="475139" y="1691082"/>
                </a:cubicBezTo>
                <a:cubicBezTo>
                  <a:pt x="473294" y="1691082"/>
                  <a:pt x="471477" y="1691288"/>
                  <a:pt x="469686" y="1691701"/>
                </a:cubicBezTo>
                <a:cubicBezTo>
                  <a:pt x="467895" y="1692113"/>
                  <a:pt x="466045" y="1692699"/>
                  <a:pt x="464135" y="1693459"/>
                </a:cubicBezTo>
                <a:lnTo>
                  <a:pt x="464135" y="1688347"/>
                </a:lnTo>
                <a:cubicBezTo>
                  <a:pt x="464852" y="1688087"/>
                  <a:pt x="465649" y="1687832"/>
                  <a:pt x="466528" y="1687582"/>
                </a:cubicBezTo>
                <a:cubicBezTo>
                  <a:pt x="467407" y="1687333"/>
                  <a:pt x="468335" y="1687110"/>
                  <a:pt x="469312" y="1686915"/>
                </a:cubicBezTo>
                <a:cubicBezTo>
                  <a:pt x="470288" y="1686720"/>
                  <a:pt x="471308" y="1686562"/>
                  <a:pt x="472372" y="1686443"/>
                </a:cubicBezTo>
                <a:cubicBezTo>
                  <a:pt x="473435" y="1686323"/>
                  <a:pt x="474510" y="1686264"/>
                  <a:pt x="475595" y="1686264"/>
                </a:cubicBezTo>
                <a:close/>
                <a:moveTo>
                  <a:pt x="449755" y="1686264"/>
                </a:moveTo>
                <a:cubicBezTo>
                  <a:pt x="453119" y="1686264"/>
                  <a:pt x="455664" y="1687257"/>
                  <a:pt x="457389" y="1689243"/>
                </a:cubicBezTo>
                <a:cubicBezTo>
                  <a:pt x="459115" y="1691229"/>
                  <a:pt x="459977" y="1694218"/>
                  <a:pt x="459977" y="1698212"/>
                </a:cubicBezTo>
                <a:lnTo>
                  <a:pt x="459977" y="1719536"/>
                </a:lnTo>
                <a:lnTo>
                  <a:pt x="454313" y="1719536"/>
                </a:lnTo>
                <a:lnTo>
                  <a:pt x="454313" y="1698668"/>
                </a:lnTo>
                <a:cubicBezTo>
                  <a:pt x="454313" y="1696107"/>
                  <a:pt x="453835" y="1694213"/>
                  <a:pt x="452880" y="1692987"/>
                </a:cubicBezTo>
                <a:cubicBezTo>
                  <a:pt x="451925" y="1691760"/>
                  <a:pt x="450503" y="1691147"/>
                  <a:pt x="448615" y="1691147"/>
                </a:cubicBezTo>
                <a:cubicBezTo>
                  <a:pt x="447921" y="1691147"/>
                  <a:pt x="447242" y="1691250"/>
                  <a:pt x="446581" y="1691457"/>
                </a:cubicBezTo>
                <a:cubicBezTo>
                  <a:pt x="445919" y="1691663"/>
                  <a:pt x="445229" y="1692021"/>
                  <a:pt x="444513" y="1692531"/>
                </a:cubicBezTo>
                <a:cubicBezTo>
                  <a:pt x="443797" y="1693041"/>
                  <a:pt x="443021" y="1693730"/>
                  <a:pt x="442185" y="1694598"/>
                </a:cubicBezTo>
                <a:cubicBezTo>
                  <a:pt x="441350" y="1695466"/>
                  <a:pt x="440411" y="1696552"/>
                  <a:pt x="439369" y="1697854"/>
                </a:cubicBezTo>
                <a:lnTo>
                  <a:pt x="439369" y="1719536"/>
                </a:lnTo>
                <a:lnTo>
                  <a:pt x="433705" y="1719536"/>
                </a:lnTo>
                <a:lnTo>
                  <a:pt x="433705" y="1686850"/>
                </a:lnTo>
                <a:lnTo>
                  <a:pt x="438751" y="1686850"/>
                </a:lnTo>
                <a:lnTo>
                  <a:pt x="438979" y="1692124"/>
                </a:lnTo>
                <a:cubicBezTo>
                  <a:pt x="439934" y="1690995"/>
                  <a:pt x="440856" y="1690057"/>
                  <a:pt x="441746" y="1689308"/>
                </a:cubicBezTo>
                <a:cubicBezTo>
                  <a:pt x="442636" y="1688559"/>
                  <a:pt x="443509" y="1687957"/>
                  <a:pt x="444367" y="1687501"/>
                </a:cubicBezTo>
                <a:cubicBezTo>
                  <a:pt x="445224" y="1687045"/>
                  <a:pt x="446098" y="1686725"/>
                  <a:pt x="446987" y="1686541"/>
                </a:cubicBezTo>
                <a:cubicBezTo>
                  <a:pt x="447877" y="1686356"/>
                  <a:pt x="448800" y="1686264"/>
                  <a:pt x="449755" y="1686264"/>
                </a:cubicBezTo>
                <a:close/>
                <a:moveTo>
                  <a:pt x="375573" y="1686264"/>
                </a:moveTo>
                <a:cubicBezTo>
                  <a:pt x="378959" y="1686264"/>
                  <a:pt x="381526" y="1687360"/>
                  <a:pt x="383273" y="1689552"/>
                </a:cubicBezTo>
                <a:cubicBezTo>
                  <a:pt x="385020" y="1691744"/>
                  <a:pt x="385828" y="1695000"/>
                  <a:pt x="385698" y="1699319"/>
                </a:cubicBezTo>
                <a:lnTo>
                  <a:pt x="379969" y="1699319"/>
                </a:lnTo>
                <a:cubicBezTo>
                  <a:pt x="380033" y="1696454"/>
                  <a:pt x="379616" y="1694376"/>
                  <a:pt x="378715" y="1693084"/>
                </a:cubicBezTo>
                <a:cubicBezTo>
                  <a:pt x="377814" y="1691793"/>
                  <a:pt x="376496" y="1691147"/>
                  <a:pt x="374759" y="1691147"/>
                </a:cubicBezTo>
                <a:cubicBezTo>
                  <a:pt x="374000" y="1691147"/>
                  <a:pt x="373234" y="1691283"/>
                  <a:pt x="372464" y="1691554"/>
                </a:cubicBezTo>
                <a:cubicBezTo>
                  <a:pt x="371694" y="1691825"/>
                  <a:pt x="370902" y="1692260"/>
                  <a:pt x="370088" y="1692856"/>
                </a:cubicBezTo>
                <a:cubicBezTo>
                  <a:pt x="369274" y="1693453"/>
                  <a:pt x="368411" y="1694218"/>
                  <a:pt x="367499" y="1695152"/>
                </a:cubicBezTo>
                <a:cubicBezTo>
                  <a:pt x="366588" y="1696085"/>
                  <a:pt x="365611" y="1697213"/>
                  <a:pt x="364569" y="1698537"/>
                </a:cubicBezTo>
                <a:lnTo>
                  <a:pt x="364569" y="1719536"/>
                </a:lnTo>
                <a:lnTo>
                  <a:pt x="358839" y="1719536"/>
                </a:lnTo>
                <a:lnTo>
                  <a:pt x="358839" y="1686850"/>
                </a:lnTo>
                <a:lnTo>
                  <a:pt x="364016" y="1686850"/>
                </a:lnTo>
                <a:lnTo>
                  <a:pt x="364179" y="1692873"/>
                </a:lnTo>
                <a:cubicBezTo>
                  <a:pt x="366110" y="1690550"/>
                  <a:pt x="368015" y="1688868"/>
                  <a:pt x="369892" y="1687827"/>
                </a:cubicBezTo>
                <a:cubicBezTo>
                  <a:pt x="371770" y="1686785"/>
                  <a:pt x="373663" y="1686264"/>
                  <a:pt x="375573" y="1686264"/>
                </a:cubicBezTo>
                <a:close/>
                <a:moveTo>
                  <a:pt x="342375" y="1686264"/>
                </a:moveTo>
                <a:cubicBezTo>
                  <a:pt x="344654" y="1686264"/>
                  <a:pt x="346673" y="1686622"/>
                  <a:pt x="348431" y="1687338"/>
                </a:cubicBezTo>
                <a:cubicBezTo>
                  <a:pt x="350189" y="1688054"/>
                  <a:pt x="351670" y="1689069"/>
                  <a:pt x="352874" y="1690382"/>
                </a:cubicBezTo>
                <a:cubicBezTo>
                  <a:pt x="354079" y="1691695"/>
                  <a:pt x="354991" y="1693290"/>
                  <a:pt x="355609" y="1695168"/>
                </a:cubicBezTo>
                <a:cubicBezTo>
                  <a:pt x="356228" y="1697045"/>
                  <a:pt x="356537" y="1699145"/>
                  <a:pt x="356537" y="1701468"/>
                </a:cubicBezTo>
                <a:cubicBezTo>
                  <a:pt x="356537" y="1702271"/>
                  <a:pt x="356527" y="1702943"/>
                  <a:pt x="356505" y="1703486"/>
                </a:cubicBezTo>
                <a:cubicBezTo>
                  <a:pt x="356483" y="1704029"/>
                  <a:pt x="356450" y="1704539"/>
                  <a:pt x="356407" y="1705016"/>
                </a:cubicBezTo>
                <a:lnTo>
                  <a:pt x="333455" y="1705016"/>
                </a:lnTo>
                <a:cubicBezTo>
                  <a:pt x="333455" y="1708359"/>
                  <a:pt x="334388" y="1710925"/>
                  <a:pt x="336255" y="1712716"/>
                </a:cubicBezTo>
                <a:cubicBezTo>
                  <a:pt x="338121" y="1714506"/>
                  <a:pt x="340813" y="1715402"/>
                  <a:pt x="344329" y="1715402"/>
                </a:cubicBezTo>
                <a:cubicBezTo>
                  <a:pt x="345284" y="1715402"/>
                  <a:pt x="346239" y="1715364"/>
                  <a:pt x="347194" y="1715288"/>
                </a:cubicBezTo>
                <a:cubicBezTo>
                  <a:pt x="348148" y="1715212"/>
                  <a:pt x="349071" y="1715109"/>
                  <a:pt x="349961" y="1714978"/>
                </a:cubicBezTo>
                <a:cubicBezTo>
                  <a:pt x="350851" y="1714848"/>
                  <a:pt x="351703" y="1714702"/>
                  <a:pt x="352517" y="1714539"/>
                </a:cubicBezTo>
                <a:cubicBezTo>
                  <a:pt x="353330" y="1714376"/>
                  <a:pt x="354085" y="1714197"/>
                  <a:pt x="354779" y="1714002"/>
                </a:cubicBezTo>
                <a:lnTo>
                  <a:pt x="354779" y="1718657"/>
                </a:lnTo>
                <a:cubicBezTo>
                  <a:pt x="353238" y="1719091"/>
                  <a:pt x="351496" y="1719444"/>
                  <a:pt x="349554" y="1719715"/>
                </a:cubicBezTo>
                <a:cubicBezTo>
                  <a:pt x="347611" y="1719986"/>
                  <a:pt x="345598" y="1720122"/>
                  <a:pt x="343515" y="1720122"/>
                </a:cubicBezTo>
                <a:cubicBezTo>
                  <a:pt x="340715" y="1720122"/>
                  <a:pt x="338306" y="1719742"/>
                  <a:pt x="336287" y="1718983"/>
                </a:cubicBezTo>
                <a:cubicBezTo>
                  <a:pt x="334269" y="1718223"/>
                  <a:pt x="332614" y="1717122"/>
                  <a:pt x="331323" y="1715678"/>
                </a:cubicBezTo>
                <a:cubicBezTo>
                  <a:pt x="330031" y="1714235"/>
                  <a:pt x="329076" y="1712466"/>
                  <a:pt x="328457" y="1710372"/>
                </a:cubicBezTo>
                <a:cubicBezTo>
                  <a:pt x="327839" y="1708277"/>
                  <a:pt x="327530" y="1705906"/>
                  <a:pt x="327530" y="1703258"/>
                </a:cubicBezTo>
                <a:cubicBezTo>
                  <a:pt x="327530" y="1700957"/>
                  <a:pt x="327861" y="1698782"/>
                  <a:pt x="328523" y="1696731"/>
                </a:cubicBezTo>
                <a:cubicBezTo>
                  <a:pt x="329184" y="1694680"/>
                  <a:pt x="330150" y="1692878"/>
                  <a:pt x="331420" y="1691326"/>
                </a:cubicBezTo>
                <a:cubicBezTo>
                  <a:pt x="332690" y="1689774"/>
                  <a:pt x="334247" y="1688543"/>
                  <a:pt x="336092" y="1687631"/>
                </a:cubicBezTo>
                <a:cubicBezTo>
                  <a:pt x="337937" y="1686720"/>
                  <a:pt x="340031" y="1686264"/>
                  <a:pt x="342375" y="1686264"/>
                </a:cubicBezTo>
                <a:close/>
                <a:moveTo>
                  <a:pt x="266175" y="1686264"/>
                </a:moveTo>
                <a:cubicBezTo>
                  <a:pt x="268519" y="1686264"/>
                  <a:pt x="270619" y="1686627"/>
                  <a:pt x="272475" y="1687354"/>
                </a:cubicBezTo>
                <a:cubicBezTo>
                  <a:pt x="274331" y="1688081"/>
                  <a:pt x="275904" y="1689145"/>
                  <a:pt x="277195" y="1690545"/>
                </a:cubicBezTo>
                <a:cubicBezTo>
                  <a:pt x="278487" y="1691945"/>
                  <a:pt x="279474" y="1693687"/>
                  <a:pt x="280158" y="1695770"/>
                </a:cubicBezTo>
                <a:cubicBezTo>
                  <a:pt x="280842" y="1697854"/>
                  <a:pt x="281184" y="1700241"/>
                  <a:pt x="281184" y="1702933"/>
                </a:cubicBezTo>
                <a:cubicBezTo>
                  <a:pt x="281184" y="1705472"/>
                  <a:pt x="280825" y="1707800"/>
                  <a:pt x="280109" y="1709916"/>
                </a:cubicBezTo>
                <a:cubicBezTo>
                  <a:pt x="279393" y="1712032"/>
                  <a:pt x="278362" y="1713844"/>
                  <a:pt x="277016" y="1715353"/>
                </a:cubicBezTo>
                <a:cubicBezTo>
                  <a:pt x="275671" y="1716861"/>
                  <a:pt x="274032" y="1718033"/>
                  <a:pt x="272100" y="1718869"/>
                </a:cubicBezTo>
                <a:cubicBezTo>
                  <a:pt x="270169" y="1719704"/>
                  <a:pt x="267977" y="1720122"/>
                  <a:pt x="265524" y="1720122"/>
                </a:cubicBezTo>
                <a:cubicBezTo>
                  <a:pt x="263180" y="1720122"/>
                  <a:pt x="261080" y="1719759"/>
                  <a:pt x="259224" y="1719032"/>
                </a:cubicBezTo>
                <a:cubicBezTo>
                  <a:pt x="257369" y="1718304"/>
                  <a:pt x="255795" y="1717235"/>
                  <a:pt x="254504" y="1715825"/>
                </a:cubicBezTo>
                <a:cubicBezTo>
                  <a:pt x="253212" y="1714414"/>
                  <a:pt x="252225" y="1712667"/>
                  <a:pt x="251541" y="1710583"/>
                </a:cubicBezTo>
                <a:cubicBezTo>
                  <a:pt x="250857" y="1708500"/>
                  <a:pt x="250516" y="1706101"/>
                  <a:pt x="250516" y="1703388"/>
                </a:cubicBezTo>
                <a:cubicBezTo>
                  <a:pt x="250516" y="1700849"/>
                  <a:pt x="250874" y="1698532"/>
                  <a:pt x="251590" y="1696438"/>
                </a:cubicBezTo>
                <a:cubicBezTo>
                  <a:pt x="252306" y="1694343"/>
                  <a:pt x="253337" y="1692542"/>
                  <a:pt x="254683" y="1691033"/>
                </a:cubicBezTo>
                <a:cubicBezTo>
                  <a:pt x="256029" y="1689525"/>
                  <a:pt x="257667" y="1688353"/>
                  <a:pt x="259599" y="1687517"/>
                </a:cubicBezTo>
                <a:cubicBezTo>
                  <a:pt x="261531" y="1686682"/>
                  <a:pt x="263723" y="1686264"/>
                  <a:pt x="266175" y="1686264"/>
                </a:cubicBezTo>
                <a:close/>
                <a:moveTo>
                  <a:pt x="166023" y="1686264"/>
                </a:moveTo>
                <a:cubicBezTo>
                  <a:pt x="169409" y="1686264"/>
                  <a:pt x="171976" y="1687360"/>
                  <a:pt x="173723" y="1689552"/>
                </a:cubicBezTo>
                <a:cubicBezTo>
                  <a:pt x="175470" y="1691744"/>
                  <a:pt x="176278" y="1695000"/>
                  <a:pt x="176148" y="1699319"/>
                </a:cubicBezTo>
                <a:lnTo>
                  <a:pt x="170418" y="1699319"/>
                </a:lnTo>
                <a:cubicBezTo>
                  <a:pt x="170483" y="1696454"/>
                  <a:pt x="170065" y="1694376"/>
                  <a:pt x="169165" y="1693084"/>
                </a:cubicBezTo>
                <a:cubicBezTo>
                  <a:pt x="168264" y="1691793"/>
                  <a:pt x="166946" y="1691147"/>
                  <a:pt x="165209" y="1691147"/>
                </a:cubicBezTo>
                <a:cubicBezTo>
                  <a:pt x="164450" y="1691147"/>
                  <a:pt x="163685" y="1691283"/>
                  <a:pt x="162914" y="1691554"/>
                </a:cubicBezTo>
                <a:cubicBezTo>
                  <a:pt x="162144" y="1691825"/>
                  <a:pt x="161351" y="1692260"/>
                  <a:pt x="160537" y="1692856"/>
                </a:cubicBezTo>
                <a:cubicBezTo>
                  <a:pt x="159724" y="1693453"/>
                  <a:pt x="158861" y="1694218"/>
                  <a:pt x="157949" y="1695152"/>
                </a:cubicBezTo>
                <a:cubicBezTo>
                  <a:pt x="157038" y="1696085"/>
                  <a:pt x="156061" y="1697213"/>
                  <a:pt x="155019" y="1698537"/>
                </a:cubicBezTo>
                <a:lnTo>
                  <a:pt x="155019" y="1719536"/>
                </a:lnTo>
                <a:lnTo>
                  <a:pt x="149289" y="1719536"/>
                </a:lnTo>
                <a:lnTo>
                  <a:pt x="149289" y="1686850"/>
                </a:lnTo>
                <a:lnTo>
                  <a:pt x="154466" y="1686850"/>
                </a:lnTo>
                <a:lnTo>
                  <a:pt x="154629" y="1692873"/>
                </a:lnTo>
                <a:cubicBezTo>
                  <a:pt x="156560" y="1690550"/>
                  <a:pt x="158465" y="1688868"/>
                  <a:pt x="160342" y="1687827"/>
                </a:cubicBezTo>
                <a:cubicBezTo>
                  <a:pt x="162219" y="1686785"/>
                  <a:pt x="164113" y="1686264"/>
                  <a:pt x="166023" y="1686264"/>
                </a:cubicBezTo>
                <a:close/>
                <a:moveTo>
                  <a:pt x="132825" y="1686264"/>
                </a:moveTo>
                <a:cubicBezTo>
                  <a:pt x="135104" y="1686264"/>
                  <a:pt x="137123" y="1686622"/>
                  <a:pt x="138881" y="1687338"/>
                </a:cubicBezTo>
                <a:cubicBezTo>
                  <a:pt x="140639" y="1688054"/>
                  <a:pt x="142120" y="1689069"/>
                  <a:pt x="143324" y="1690382"/>
                </a:cubicBezTo>
                <a:cubicBezTo>
                  <a:pt x="144529" y="1691695"/>
                  <a:pt x="145441" y="1693290"/>
                  <a:pt x="146059" y="1695168"/>
                </a:cubicBezTo>
                <a:cubicBezTo>
                  <a:pt x="146678" y="1697045"/>
                  <a:pt x="146987" y="1699145"/>
                  <a:pt x="146987" y="1701468"/>
                </a:cubicBezTo>
                <a:cubicBezTo>
                  <a:pt x="146987" y="1702271"/>
                  <a:pt x="146976" y="1702943"/>
                  <a:pt x="146954" y="1703486"/>
                </a:cubicBezTo>
                <a:cubicBezTo>
                  <a:pt x="146933" y="1704029"/>
                  <a:pt x="146900" y="1704539"/>
                  <a:pt x="146857" y="1705016"/>
                </a:cubicBezTo>
                <a:lnTo>
                  <a:pt x="123905" y="1705016"/>
                </a:lnTo>
                <a:cubicBezTo>
                  <a:pt x="123905" y="1708359"/>
                  <a:pt x="124838" y="1710925"/>
                  <a:pt x="126705" y="1712716"/>
                </a:cubicBezTo>
                <a:cubicBezTo>
                  <a:pt x="128571" y="1714506"/>
                  <a:pt x="131262" y="1715402"/>
                  <a:pt x="134779" y="1715402"/>
                </a:cubicBezTo>
                <a:cubicBezTo>
                  <a:pt x="135733" y="1715402"/>
                  <a:pt x="136689" y="1715364"/>
                  <a:pt x="137643" y="1715288"/>
                </a:cubicBezTo>
                <a:cubicBezTo>
                  <a:pt x="138598" y="1715212"/>
                  <a:pt x="139521" y="1715109"/>
                  <a:pt x="140411" y="1714978"/>
                </a:cubicBezTo>
                <a:cubicBezTo>
                  <a:pt x="141301" y="1714848"/>
                  <a:pt x="142152" y="1714702"/>
                  <a:pt x="142966" y="1714539"/>
                </a:cubicBezTo>
                <a:cubicBezTo>
                  <a:pt x="143780" y="1714376"/>
                  <a:pt x="144534" y="1714197"/>
                  <a:pt x="145229" y="1714002"/>
                </a:cubicBezTo>
                <a:lnTo>
                  <a:pt x="145229" y="1718657"/>
                </a:lnTo>
                <a:cubicBezTo>
                  <a:pt x="143688" y="1719091"/>
                  <a:pt x="141946" y="1719444"/>
                  <a:pt x="140004" y="1719715"/>
                </a:cubicBezTo>
                <a:cubicBezTo>
                  <a:pt x="138061" y="1719986"/>
                  <a:pt x="136048" y="1720122"/>
                  <a:pt x="133965" y="1720122"/>
                </a:cubicBezTo>
                <a:cubicBezTo>
                  <a:pt x="131165" y="1720122"/>
                  <a:pt x="128756" y="1719742"/>
                  <a:pt x="126737" y="1718983"/>
                </a:cubicBezTo>
                <a:cubicBezTo>
                  <a:pt x="124719" y="1718223"/>
                  <a:pt x="123064" y="1717122"/>
                  <a:pt x="121772" y="1715678"/>
                </a:cubicBezTo>
                <a:cubicBezTo>
                  <a:pt x="120481" y="1714235"/>
                  <a:pt x="119526" y="1712466"/>
                  <a:pt x="118907" y="1710372"/>
                </a:cubicBezTo>
                <a:cubicBezTo>
                  <a:pt x="118289" y="1708277"/>
                  <a:pt x="117980" y="1705906"/>
                  <a:pt x="117980" y="1703258"/>
                </a:cubicBezTo>
                <a:cubicBezTo>
                  <a:pt x="117980" y="1700957"/>
                  <a:pt x="118310" y="1698782"/>
                  <a:pt x="118973" y="1696731"/>
                </a:cubicBezTo>
                <a:cubicBezTo>
                  <a:pt x="119634" y="1694680"/>
                  <a:pt x="120600" y="1692878"/>
                  <a:pt x="121870" y="1691326"/>
                </a:cubicBezTo>
                <a:cubicBezTo>
                  <a:pt x="123140" y="1689774"/>
                  <a:pt x="124697" y="1688543"/>
                  <a:pt x="126542" y="1687631"/>
                </a:cubicBezTo>
                <a:cubicBezTo>
                  <a:pt x="128387" y="1686720"/>
                  <a:pt x="130481" y="1686264"/>
                  <a:pt x="132825" y="1686264"/>
                </a:cubicBezTo>
                <a:close/>
                <a:moveTo>
                  <a:pt x="59230" y="1686264"/>
                </a:moveTo>
                <a:cubicBezTo>
                  <a:pt x="62594" y="1686264"/>
                  <a:pt x="65139" y="1687257"/>
                  <a:pt x="66864" y="1689243"/>
                </a:cubicBezTo>
                <a:cubicBezTo>
                  <a:pt x="68589" y="1691229"/>
                  <a:pt x="69452" y="1694218"/>
                  <a:pt x="69452" y="1698212"/>
                </a:cubicBezTo>
                <a:lnTo>
                  <a:pt x="69452" y="1719536"/>
                </a:lnTo>
                <a:lnTo>
                  <a:pt x="63787" y="1719536"/>
                </a:lnTo>
                <a:lnTo>
                  <a:pt x="63787" y="1698668"/>
                </a:lnTo>
                <a:cubicBezTo>
                  <a:pt x="63787" y="1696107"/>
                  <a:pt x="63310" y="1694213"/>
                  <a:pt x="62355" y="1692987"/>
                </a:cubicBezTo>
                <a:cubicBezTo>
                  <a:pt x="61400" y="1691760"/>
                  <a:pt x="59978" y="1691147"/>
                  <a:pt x="58090" y="1691147"/>
                </a:cubicBezTo>
                <a:cubicBezTo>
                  <a:pt x="57396" y="1691147"/>
                  <a:pt x="56717" y="1691250"/>
                  <a:pt x="56055" y="1691457"/>
                </a:cubicBezTo>
                <a:cubicBezTo>
                  <a:pt x="55393" y="1691663"/>
                  <a:pt x="54704" y="1692021"/>
                  <a:pt x="53988" y="1692531"/>
                </a:cubicBezTo>
                <a:cubicBezTo>
                  <a:pt x="53272" y="1693041"/>
                  <a:pt x="52496" y="1693730"/>
                  <a:pt x="51660" y="1694598"/>
                </a:cubicBezTo>
                <a:cubicBezTo>
                  <a:pt x="50825" y="1695466"/>
                  <a:pt x="49886" y="1696552"/>
                  <a:pt x="48844" y="1697854"/>
                </a:cubicBezTo>
                <a:lnTo>
                  <a:pt x="48844" y="1719536"/>
                </a:lnTo>
                <a:lnTo>
                  <a:pt x="43179" y="1719536"/>
                </a:lnTo>
                <a:lnTo>
                  <a:pt x="43179" y="1686850"/>
                </a:lnTo>
                <a:lnTo>
                  <a:pt x="48226" y="1686850"/>
                </a:lnTo>
                <a:lnTo>
                  <a:pt x="48454" y="1692124"/>
                </a:lnTo>
                <a:cubicBezTo>
                  <a:pt x="49409" y="1690995"/>
                  <a:pt x="50331" y="1690057"/>
                  <a:pt x="51221" y="1689308"/>
                </a:cubicBezTo>
                <a:cubicBezTo>
                  <a:pt x="52111" y="1688559"/>
                  <a:pt x="52984" y="1687957"/>
                  <a:pt x="53842" y="1687501"/>
                </a:cubicBezTo>
                <a:cubicBezTo>
                  <a:pt x="54699" y="1687045"/>
                  <a:pt x="55573" y="1686725"/>
                  <a:pt x="56462" y="1686541"/>
                </a:cubicBezTo>
                <a:cubicBezTo>
                  <a:pt x="57352" y="1686356"/>
                  <a:pt x="58275" y="1686264"/>
                  <a:pt x="59230" y="1686264"/>
                </a:cubicBezTo>
                <a:close/>
                <a:moveTo>
                  <a:pt x="894369" y="1682325"/>
                </a:moveTo>
                <a:lnTo>
                  <a:pt x="887174" y="1705081"/>
                </a:lnTo>
                <a:lnTo>
                  <a:pt x="901564" y="1705081"/>
                </a:lnTo>
                <a:close/>
                <a:moveTo>
                  <a:pt x="890625" y="1676985"/>
                </a:moveTo>
                <a:lnTo>
                  <a:pt x="898569" y="1676985"/>
                </a:lnTo>
                <a:lnTo>
                  <a:pt x="912503" y="1719536"/>
                </a:lnTo>
                <a:lnTo>
                  <a:pt x="906187" y="1719536"/>
                </a:lnTo>
                <a:lnTo>
                  <a:pt x="903224" y="1710258"/>
                </a:lnTo>
                <a:lnTo>
                  <a:pt x="885514" y="1710258"/>
                </a:lnTo>
                <a:lnTo>
                  <a:pt x="882519" y="1719536"/>
                </a:lnTo>
                <a:lnTo>
                  <a:pt x="876496" y="1719536"/>
                </a:lnTo>
                <a:close/>
                <a:moveTo>
                  <a:pt x="6414" y="1676985"/>
                </a:moveTo>
                <a:lnTo>
                  <a:pt x="30603" y="1676985"/>
                </a:lnTo>
                <a:lnTo>
                  <a:pt x="30603" y="1681869"/>
                </a:lnTo>
                <a:lnTo>
                  <a:pt x="12209" y="1681869"/>
                </a:lnTo>
                <a:lnTo>
                  <a:pt x="12209" y="1695054"/>
                </a:lnTo>
                <a:lnTo>
                  <a:pt x="29887" y="1695054"/>
                </a:lnTo>
                <a:lnTo>
                  <a:pt x="29887" y="1699937"/>
                </a:lnTo>
                <a:lnTo>
                  <a:pt x="12209" y="1699937"/>
                </a:lnTo>
                <a:lnTo>
                  <a:pt x="12209" y="1714588"/>
                </a:lnTo>
                <a:lnTo>
                  <a:pt x="30603" y="1714588"/>
                </a:lnTo>
                <a:lnTo>
                  <a:pt x="30603" y="1719536"/>
                </a:lnTo>
                <a:lnTo>
                  <a:pt x="6414" y="1719536"/>
                </a:lnTo>
                <a:close/>
                <a:moveTo>
                  <a:pt x="759685" y="1676399"/>
                </a:moveTo>
                <a:lnTo>
                  <a:pt x="759685" y="1686850"/>
                </a:lnTo>
                <a:lnTo>
                  <a:pt x="773544" y="1686850"/>
                </a:lnTo>
                <a:lnTo>
                  <a:pt x="774367" y="1686850"/>
                </a:lnTo>
                <a:lnTo>
                  <a:pt x="779990" y="1686850"/>
                </a:lnTo>
                <a:lnTo>
                  <a:pt x="788260" y="1708467"/>
                </a:lnTo>
                <a:lnTo>
                  <a:pt x="789920" y="1713546"/>
                </a:lnTo>
                <a:lnTo>
                  <a:pt x="791808" y="1708337"/>
                </a:lnTo>
                <a:lnTo>
                  <a:pt x="799459" y="1686850"/>
                </a:lnTo>
                <a:lnTo>
                  <a:pt x="805677" y="1686850"/>
                </a:lnTo>
                <a:lnTo>
                  <a:pt x="794543" y="1716085"/>
                </a:lnTo>
                <a:cubicBezTo>
                  <a:pt x="793393" y="1719059"/>
                  <a:pt x="792204" y="1721620"/>
                  <a:pt x="790978" y="1723769"/>
                </a:cubicBezTo>
                <a:cubicBezTo>
                  <a:pt x="789752" y="1725917"/>
                  <a:pt x="788412" y="1727681"/>
                  <a:pt x="786957" y="1729059"/>
                </a:cubicBezTo>
                <a:cubicBezTo>
                  <a:pt x="785503" y="1730437"/>
                  <a:pt x="783908" y="1731452"/>
                  <a:pt x="782172" y="1732103"/>
                </a:cubicBezTo>
                <a:cubicBezTo>
                  <a:pt x="780435" y="1732754"/>
                  <a:pt x="778493" y="1733080"/>
                  <a:pt x="776344" y="1733080"/>
                </a:cubicBezTo>
                <a:cubicBezTo>
                  <a:pt x="775780" y="1733080"/>
                  <a:pt x="775270" y="1733069"/>
                  <a:pt x="774814" y="1733047"/>
                </a:cubicBezTo>
                <a:cubicBezTo>
                  <a:pt x="774358" y="1733025"/>
                  <a:pt x="773859" y="1732993"/>
                  <a:pt x="773316" y="1732949"/>
                </a:cubicBezTo>
                <a:lnTo>
                  <a:pt x="773316" y="1727805"/>
                </a:lnTo>
                <a:cubicBezTo>
                  <a:pt x="773794" y="1727871"/>
                  <a:pt x="774315" y="1727930"/>
                  <a:pt x="774879" y="1727985"/>
                </a:cubicBezTo>
                <a:cubicBezTo>
                  <a:pt x="775443" y="1728039"/>
                  <a:pt x="776040" y="1728066"/>
                  <a:pt x="776670" y="1728066"/>
                </a:cubicBezTo>
                <a:cubicBezTo>
                  <a:pt x="777711" y="1728066"/>
                  <a:pt x="778683" y="1727914"/>
                  <a:pt x="779583" y="1727610"/>
                </a:cubicBezTo>
                <a:cubicBezTo>
                  <a:pt x="780484" y="1727306"/>
                  <a:pt x="781336" y="1726813"/>
                  <a:pt x="782139" y="1726129"/>
                </a:cubicBezTo>
                <a:cubicBezTo>
                  <a:pt x="782942" y="1725445"/>
                  <a:pt x="783713" y="1724561"/>
                  <a:pt x="784451" y="1723476"/>
                </a:cubicBezTo>
                <a:cubicBezTo>
                  <a:pt x="785188" y="1722390"/>
                  <a:pt x="785905" y="1721077"/>
                  <a:pt x="786599" y="1719536"/>
                </a:cubicBezTo>
                <a:lnTo>
                  <a:pt x="774367" y="1688911"/>
                </a:lnTo>
                <a:lnTo>
                  <a:pt x="774367" y="1691603"/>
                </a:lnTo>
                <a:lnTo>
                  <a:pt x="759685" y="1691603"/>
                </a:lnTo>
                <a:lnTo>
                  <a:pt x="759685" y="1708207"/>
                </a:lnTo>
                <a:cubicBezTo>
                  <a:pt x="759685" y="1710551"/>
                  <a:pt x="760309" y="1712303"/>
                  <a:pt x="761557" y="1713464"/>
                </a:cubicBezTo>
                <a:cubicBezTo>
                  <a:pt x="762805" y="1714626"/>
                  <a:pt x="764644" y="1715206"/>
                  <a:pt x="767075" y="1715206"/>
                </a:cubicBezTo>
                <a:cubicBezTo>
                  <a:pt x="768117" y="1715206"/>
                  <a:pt x="769256" y="1715125"/>
                  <a:pt x="770493" y="1714962"/>
                </a:cubicBezTo>
                <a:cubicBezTo>
                  <a:pt x="771730" y="1714799"/>
                  <a:pt x="773022" y="1714544"/>
                  <a:pt x="774367" y="1714197"/>
                </a:cubicBezTo>
                <a:lnTo>
                  <a:pt x="774367" y="1719080"/>
                </a:lnTo>
                <a:cubicBezTo>
                  <a:pt x="773087" y="1719406"/>
                  <a:pt x="771763" y="1719639"/>
                  <a:pt x="770396" y="1719780"/>
                </a:cubicBezTo>
                <a:cubicBezTo>
                  <a:pt x="769028" y="1719921"/>
                  <a:pt x="767639" y="1719992"/>
                  <a:pt x="766228" y="1719992"/>
                </a:cubicBezTo>
                <a:cubicBezTo>
                  <a:pt x="762126" y="1719992"/>
                  <a:pt x="759066" y="1719064"/>
                  <a:pt x="757048" y="1717208"/>
                </a:cubicBezTo>
                <a:cubicBezTo>
                  <a:pt x="755029" y="1715353"/>
                  <a:pt x="754020" y="1712504"/>
                  <a:pt x="754020" y="1708662"/>
                </a:cubicBezTo>
                <a:lnTo>
                  <a:pt x="754020" y="1691603"/>
                </a:lnTo>
                <a:lnTo>
                  <a:pt x="744872" y="1691603"/>
                </a:lnTo>
                <a:lnTo>
                  <a:pt x="744872" y="1686850"/>
                </a:lnTo>
                <a:lnTo>
                  <a:pt x="754020" y="1686850"/>
                </a:lnTo>
                <a:lnTo>
                  <a:pt x="754020" y="1677864"/>
                </a:lnTo>
                <a:close/>
                <a:moveTo>
                  <a:pt x="512035" y="1676399"/>
                </a:moveTo>
                <a:lnTo>
                  <a:pt x="512035" y="1686850"/>
                </a:lnTo>
                <a:lnTo>
                  <a:pt x="526718" y="1686850"/>
                </a:lnTo>
                <a:lnTo>
                  <a:pt x="526718" y="1691603"/>
                </a:lnTo>
                <a:lnTo>
                  <a:pt x="512035" y="1691603"/>
                </a:lnTo>
                <a:lnTo>
                  <a:pt x="512035" y="1708207"/>
                </a:lnTo>
                <a:cubicBezTo>
                  <a:pt x="512035" y="1710551"/>
                  <a:pt x="512659" y="1712303"/>
                  <a:pt x="513907" y="1713464"/>
                </a:cubicBezTo>
                <a:cubicBezTo>
                  <a:pt x="515155" y="1714626"/>
                  <a:pt x="516994" y="1715206"/>
                  <a:pt x="519425" y="1715206"/>
                </a:cubicBezTo>
                <a:cubicBezTo>
                  <a:pt x="520467" y="1715206"/>
                  <a:pt x="521606" y="1715125"/>
                  <a:pt x="522843" y="1714962"/>
                </a:cubicBezTo>
                <a:cubicBezTo>
                  <a:pt x="524080" y="1714799"/>
                  <a:pt x="525372" y="1714544"/>
                  <a:pt x="526718" y="1714197"/>
                </a:cubicBezTo>
                <a:lnTo>
                  <a:pt x="526718" y="1719080"/>
                </a:lnTo>
                <a:cubicBezTo>
                  <a:pt x="525437" y="1719406"/>
                  <a:pt x="524113" y="1719639"/>
                  <a:pt x="522746" y="1719780"/>
                </a:cubicBezTo>
                <a:cubicBezTo>
                  <a:pt x="521378" y="1719921"/>
                  <a:pt x="519989" y="1719992"/>
                  <a:pt x="518579" y="1719992"/>
                </a:cubicBezTo>
                <a:cubicBezTo>
                  <a:pt x="514476" y="1719992"/>
                  <a:pt x="511416" y="1719064"/>
                  <a:pt x="509398" y="1717208"/>
                </a:cubicBezTo>
                <a:cubicBezTo>
                  <a:pt x="507379" y="1715353"/>
                  <a:pt x="506370" y="1712504"/>
                  <a:pt x="506370" y="1708662"/>
                </a:cubicBezTo>
                <a:lnTo>
                  <a:pt x="506370" y="1691603"/>
                </a:lnTo>
                <a:lnTo>
                  <a:pt x="497222" y="1691603"/>
                </a:lnTo>
                <a:lnTo>
                  <a:pt x="497222" y="1686850"/>
                </a:lnTo>
                <a:lnTo>
                  <a:pt x="506370" y="1686850"/>
                </a:lnTo>
                <a:lnTo>
                  <a:pt x="506370" y="1677864"/>
                </a:lnTo>
                <a:close/>
                <a:moveTo>
                  <a:pt x="302485" y="1676399"/>
                </a:moveTo>
                <a:lnTo>
                  <a:pt x="302485" y="1686850"/>
                </a:lnTo>
                <a:lnTo>
                  <a:pt x="317167" y="1686850"/>
                </a:lnTo>
                <a:lnTo>
                  <a:pt x="317167" y="1691603"/>
                </a:lnTo>
                <a:lnTo>
                  <a:pt x="302485" y="1691603"/>
                </a:lnTo>
                <a:lnTo>
                  <a:pt x="302485" y="1708207"/>
                </a:lnTo>
                <a:cubicBezTo>
                  <a:pt x="302485" y="1710551"/>
                  <a:pt x="303109" y="1712303"/>
                  <a:pt x="304357" y="1713464"/>
                </a:cubicBezTo>
                <a:cubicBezTo>
                  <a:pt x="305605" y="1714626"/>
                  <a:pt x="307444" y="1715206"/>
                  <a:pt x="309875" y="1715206"/>
                </a:cubicBezTo>
                <a:cubicBezTo>
                  <a:pt x="310917" y="1715206"/>
                  <a:pt x="312056" y="1715125"/>
                  <a:pt x="313293" y="1714962"/>
                </a:cubicBezTo>
                <a:cubicBezTo>
                  <a:pt x="314530" y="1714799"/>
                  <a:pt x="315822" y="1714544"/>
                  <a:pt x="317167" y="1714197"/>
                </a:cubicBezTo>
                <a:lnTo>
                  <a:pt x="317167" y="1719080"/>
                </a:lnTo>
                <a:cubicBezTo>
                  <a:pt x="315887" y="1719406"/>
                  <a:pt x="314563" y="1719639"/>
                  <a:pt x="313196" y="1719780"/>
                </a:cubicBezTo>
                <a:cubicBezTo>
                  <a:pt x="311828" y="1719921"/>
                  <a:pt x="310439" y="1719992"/>
                  <a:pt x="309028" y="1719992"/>
                </a:cubicBezTo>
                <a:cubicBezTo>
                  <a:pt x="304926" y="1719992"/>
                  <a:pt x="301866" y="1719064"/>
                  <a:pt x="299848" y="1717208"/>
                </a:cubicBezTo>
                <a:cubicBezTo>
                  <a:pt x="297829" y="1715353"/>
                  <a:pt x="296820" y="1712504"/>
                  <a:pt x="296820" y="1708662"/>
                </a:cubicBezTo>
                <a:lnTo>
                  <a:pt x="296820" y="1691603"/>
                </a:lnTo>
                <a:lnTo>
                  <a:pt x="287672" y="1691603"/>
                </a:lnTo>
                <a:lnTo>
                  <a:pt x="287672" y="1686850"/>
                </a:lnTo>
                <a:lnTo>
                  <a:pt x="296820" y="1686850"/>
                </a:lnTo>
                <a:lnTo>
                  <a:pt x="296820" y="1677864"/>
                </a:lnTo>
                <a:close/>
                <a:moveTo>
                  <a:pt x="92935" y="1676399"/>
                </a:moveTo>
                <a:lnTo>
                  <a:pt x="92935" y="1686850"/>
                </a:lnTo>
                <a:lnTo>
                  <a:pt x="107617" y="1686850"/>
                </a:lnTo>
                <a:lnTo>
                  <a:pt x="107617" y="1691603"/>
                </a:lnTo>
                <a:lnTo>
                  <a:pt x="92935" y="1691603"/>
                </a:lnTo>
                <a:lnTo>
                  <a:pt x="92935" y="1708207"/>
                </a:lnTo>
                <a:cubicBezTo>
                  <a:pt x="92935" y="1710551"/>
                  <a:pt x="93559" y="1712303"/>
                  <a:pt x="94807" y="1713464"/>
                </a:cubicBezTo>
                <a:cubicBezTo>
                  <a:pt x="96055" y="1714626"/>
                  <a:pt x="97894" y="1715206"/>
                  <a:pt x="100325" y="1715206"/>
                </a:cubicBezTo>
                <a:cubicBezTo>
                  <a:pt x="101367" y="1715206"/>
                  <a:pt x="102506" y="1715125"/>
                  <a:pt x="103743" y="1714962"/>
                </a:cubicBezTo>
                <a:cubicBezTo>
                  <a:pt x="104980" y="1714799"/>
                  <a:pt x="106272" y="1714544"/>
                  <a:pt x="107617" y="1714197"/>
                </a:cubicBezTo>
                <a:lnTo>
                  <a:pt x="107617" y="1719080"/>
                </a:lnTo>
                <a:cubicBezTo>
                  <a:pt x="106337" y="1719406"/>
                  <a:pt x="105013" y="1719639"/>
                  <a:pt x="103646" y="1719780"/>
                </a:cubicBezTo>
                <a:cubicBezTo>
                  <a:pt x="102278" y="1719921"/>
                  <a:pt x="100889" y="1719992"/>
                  <a:pt x="99478" y="1719992"/>
                </a:cubicBezTo>
                <a:cubicBezTo>
                  <a:pt x="95376" y="1719992"/>
                  <a:pt x="92316" y="1719064"/>
                  <a:pt x="90298" y="1717208"/>
                </a:cubicBezTo>
                <a:cubicBezTo>
                  <a:pt x="88279" y="1715353"/>
                  <a:pt x="87270" y="1712504"/>
                  <a:pt x="87270" y="1708662"/>
                </a:cubicBezTo>
                <a:lnTo>
                  <a:pt x="87270" y="1691603"/>
                </a:lnTo>
                <a:lnTo>
                  <a:pt x="78122" y="1691603"/>
                </a:lnTo>
                <a:lnTo>
                  <a:pt x="78122" y="1686850"/>
                </a:lnTo>
                <a:lnTo>
                  <a:pt x="87270" y="1686850"/>
                </a:lnTo>
                <a:lnTo>
                  <a:pt x="87270" y="1677864"/>
                </a:lnTo>
                <a:close/>
                <a:moveTo>
                  <a:pt x="673295" y="1673534"/>
                </a:moveTo>
                <a:lnTo>
                  <a:pt x="688694" y="1673534"/>
                </a:lnTo>
                <a:lnTo>
                  <a:pt x="688694" y="1714816"/>
                </a:lnTo>
                <a:lnTo>
                  <a:pt x="698428" y="1714816"/>
                </a:lnTo>
                <a:lnTo>
                  <a:pt x="698428" y="1719536"/>
                </a:lnTo>
                <a:lnTo>
                  <a:pt x="672220" y="1719536"/>
                </a:lnTo>
                <a:lnTo>
                  <a:pt x="672220" y="1714816"/>
                </a:lnTo>
                <a:lnTo>
                  <a:pt x="682964" y="1714816"/>
                </a:lnTo>
                <a:lnTo>
                  <a:pt x="682964" y="1678190"/>
                </a:lnTo>
                <a:lnTo>
                  <a:pt x="673295" y="1678190"/>
                </a:lnTo>
                <a:close/>
                <a:moveTo>
                  <a:pt x="1037374" y="1673144"/>
                </a:moveTo>
                <a:cubicBezTo>
                  <a:pt x="1038004" y="1673144"/>
                  <a:pt x="1038590" y="1673258"/>
                  <a:pt x="1039132" y="1673486"/>
                </a:cubicBezTo>
                <a:cubicBezTo>
                  <a:pt x="1039675" y="1673713"/>
                  <a:pt x="1040147" y="1674033"/>
                  <a:pt x="1040548" y="1674446"/>
                </a:cubicBezTo>
                <a:cubicBezTo>
                  <a:pt x="1040950" y="1674858"/>
                  <a:pt x="1041265" y="1675330"/>
                  <a:pt x="1041493" y="1675862"/>
                </a:cubicBezTo>
                <a:cubicBezTo>
                  <a:pt x="1041720" y="1676394"/>
                  <a:pt x="1041834" y="1676974"/>
                  <a:pt x="1041834" y="1677604"/>
                </a:cubicBezTo>
                <a:cubicBezTo>
                  <a:pt x="1041834" y="1678212"/>
                  <a:pt x="1041720" y="1678787"/>
                  <a:pt x="1041493" y="1679329"/>
                </a:cubicBezTo>
                <a:cubicBezTo>
                  <a:pt x="1041265" y="1679872"/>
                  <a:pt x="1040950" y="1680349"/>
                  <a:pt x="1040548" y="1680762"/>
                </a:cubicBezTo>
                <a:cubicBezTo>
                  <a:pt x="1040147" y="1681174"/>
                  <a:pt x="1039675" y="1681494"/>
                  <a:pt x="1039132" y="1681722"/>
                </a:cubicBezTo>
                <a:cubicBezTo>
                  <a:pt x="1038590" y="1681950"/>
                  <a:pt x="1038004" y="1682064"/>
                  <a:pt x="1037374" y="1682064"/>
                </a:cubicBezTo>
                <a:cubicBezTo>
                  <a:pt x="1036745" y="1682064"/>
                  <a:pt x="1036159" y="1681950"/>
                  <a:pt x="1035616" y="1681722"/>
                </a:cubicBezTo>
                <a:cubicBezTo>
                  <a:pt x="1035074" y="1681494"/>
                  <a:pt x="1034602" y="1681174"/>
                  <a:pt x="1034200" y="1680762"/>
                </a:cubicBezTo>
                <a:cubicBezTo>
                  <a:pt x="1033798" y="1680349"/>
                  <a:pt x="1033484" y="1679872"/>
                  <a:pt x="1033256" y="1679329"/>
                </a:cubicBezTo>
                <a:cubicBezTo>
                  <a:pt x="1033028" y="1678787"/>
                  <a:pt x="1032914" y="1678212"/>
                  <a:pt x="1032914" y="1677604"/>
                </a:cubicBezTo>
                <a:cubicBezTo>
                  <a:pt x="1032914" y="1676974"/>
                  <a:pt x="1033028" y="1676394"/>
                  <a:pt x="1033256" y="1675862"/>
                </a:cubicBezTo>
                <a:cubicBezTo>
                  <a:pt x="1033484" y="1675330"/>
                  <a:pt x="1033798" y="1674858"/>
                  <a:pt x="1034200" y="1674446"/>
                </a:cubicBezTo>
                <a:cubicBezTo>
                  <a:pt x="1034602" y="1674033"/>
                  <a:pt x="1035074" y="1673713"/>
                  <a:pt x="1035616" y="1673486"/>
                </a:cubicBezTo>
                <a:cubicBezTo>
                  <a:pt x="1036159" y="1673258"/>
                  <a:pt x="1036745" y="1673144"/>
                  <a:pt x="1037374" y="1673144"/>
                </a:cubicBezTo>
                <a:close/>
                <a:moveTo>
                  <a:pt x="723050" y="1673144"/>
                </a:moveTo>
                <a:cubicBezTo>
                  <a:pt x="723679" y="1673144"/>
                  <a:pt x="724265" y="1673258"/>
                  <a:pt x="724808" y="1673486"/>
                </a:cubicBezTo>
                <a:cubicBezTo>
                  <a:pt x="725350" y="1673713"/>
                  <a:pt x="725822" y="1674033"/>
                  <a:pt x="726224" y="1674446"/>
                </a:cubicBezTo>
                <a:cubicBezTo>
                  <a:pt x="726625" y="1674858"/>
                  <a:pt x="726940" y="1675330"/>
                  <a:pt x="727168" y="1675862"/>
                </a:cubicBezTo>
                <a:cubicBezTo>
                  <a:pt x="727396" y="1676394"/>
                  <a:pt x="727510" y="1676974"/>
                  <a:pt x="727510" y="1677604"/>
                </a:cubicBezTo>
                <a:cubicBezTo>
                  <a:pt x="727510" y="1678212"/>
                  <a:pt x="727396" y="1678787"/>
                  <a:pt x="727168" y="1679329"/>
                </a:cubicBezTo>
                <a:cubicBezTo>
                  <a:pt x="726940" y="1679872"/>
                  <a:pt x="726625" y="1680349"/>
                  <a:pt x="726224" y="1680762"/>
                </a:cubicBezTo>
                <a:cubicBezTo>
                  <a:pt x="725822" y="1681174"/>
                  <a:pt x="725350" y="1681494"/>
                  <a:pt x="724808" y="1681722"/>
                </a:cubicBezTo>
                <a:cubicBezTo>
                  <a:pt x="724265" y="1681950"/>
                  <a:pt x="723679" y="1682064"/>
                  <a:pt x="723050" y="1682064"/>
                </a:cubicBezTo>
                <a:cubicBezTo>
                  <a:pt x="722420" y="1682064"/>
                  <a:pt x="721834" y="1681950"/>
                  <a:pt x="721292" y="1681722"/>
                </a:cubicBezTo>
                <a:cubicBezTo>
                  <a:pt x="720749" y="1681494"/>
                  <a:pt x="720277" y="1681174"/>
                  <a:pt x="719875" y="1680762"/>
                </a:cubicBezTo>
                <a:cubicBezTo>
                  <a:pt x="719474" y="1680349"/>
                  <a:pt x="719159" y="1679872"/>
                  <a:pt x="718931" y="1679329"/>
                </a:cubicBezTo>
                <a:cubicBezTo>
                  <a:pt x="718704" y="1678787"/>
                  <a:pt x="718589" y="1678212"/>
                  <a:pt x="718589" y="1677604"/>
                </a:cubicBezTo>
                <a:cubicBezTo>
                  <a:pt x="718589" y="1676974"/>
                  <a:pt x="718704" y="1676394"/>
                  <a:pt x="718931" y="1675862"/>
                </a:cubicBezTo>
                <a:cubicBezTo>
                  <a:pt x="719159" y="1675330"/>
                  <a:pt x="719474" y="1674858"/>
                  <a:pt x="719875" y="1674446"/>
                </a:cubicBezTo>
                <a:cubicBezTo>
                  <a:pt x="720277" y="1674033"/>
                  <a:pt x="720749" y="1673713"/>
                  <a:pt x="721292" y="1673486"/>
                </a:cubicBezTo>
                <a:cubicBezTo>
                  <a:pt x="721834" y="1673258"/>
                  <a:pt x="722420" y="1673144"/>
                  <a:pt x="723050" y="1673144"/>
                </a:cubicBezTo>
                <a:close/>
                <a:moveTo>
                  <a:pt x="551600" y="1673144"/>
                </a:moveTo>
                <a:cubicBezTo>
                  <a:pt x="552229" y="1673144"/>
                  <a:pt x="552815" y="1673258"/>
                  <a:pt x="553358" y="1673486"/>
                </a:cubicBezTo>
                <a:cubicBezTo>
                  <a:pt x="553900" y="1673713"/>
                  <a:pt x="554372" y="1674033"/>
                  <a:pt x="554774" y="1674446"/>
                </a:cubicBezTo>
                <a:cubicBezTo>
                  <a:pt x="555176" y="1674858"/>
                  <a:pt x="555490" y="1675330"/>
                  <a:pt x="555718" y="1675862"/>
                </a:cubicBezTo>
                <a:cubicBezTo>
                  <a:pt x="555946" y="1676394"/>
                  <a:pt x="556060" y="1676974"/>
                  <a:pt x="556060" y="1677604"/>
                </a:cubicBezTo>
                <a:cubicBezTo>
                  <a:pt x="556060" y="1678212"/>
                  <a:pt x="555946" y="1678787"/>
                  <a:pt x="555718" y="1679329"/>
                </a:cubicBezTo>
                <a:cubicBezTo>
                  <a:pt x="555490" y="1679872"/>
                  <a:pt x="555176" y="1680349"/>
                  <a:pt x="554774" y="1680762"/>
                </a:cubicBezTo>
                <a:cubicBezTo>
                  <a:pt x="554372" y="1681174"/>
                  <a:pt x="553900" y="1681494"/>
                  <a:pt x="553358" y="1681722"/>
                </a:cubicBezTo>
                <a:cubicBezTo>
                  <a:pt x="552815" y="1681950"/>
                  <a:pt x="552229" y="1682064"/>
                  <a:pt x="551600" y="1682064"/>
                </a:cubicBezTo>
                <a:cubicBezTo>
                  <a:pt x="550970" y="1682064"/>
                  <a:pt x="550384" y="1681950"/>
                  <a:pt x="549842" y="1681722"/>
                </a:cubicBezTo>
                <a:cubicBezTo>
                  <a:pt x="549299" y="1681494"/>
                  <a:pt x="548827" y="1681174"/>
                  <a:pt x="548425" y="1680762"/>
                </a:cubicBezTo>
                <a:cubicBezTo>
                  <a:pt x="548024" y="1680349"/>
                  <a:pt x="547709" y="1679872"/>
                  <a:pt x="547481" y="1679329"/>
                </a:cubicBezTo>
                <a:cubicBezTo>
                  <a:pt x="547253" y="1678787"/>
                  <a:pt x="547139" y="1678212"/>
                  <a:pt x="547139" y="1677604"/>
                </a:cubicBezTo>
                <a:cubicBezTo>
                  <a:pt x="547139" y="1676974"/>
                  <a:pt x="547253" y="1676394"/>
                  <a:pt x="547481" y="1675862"/>
                </a:cubicBezTo>
                <a:cubicBezTo>
                  <a:pt x="547709" y="1675330"/>
                  <a:pt x="548024" y="1674858"/>
                  <a:pt x="548425" y="1674446"/>
                </a:cubicBezTo>
                <a:cubicBezTo>
                  <a:pt x="548827" y="1674033"/>
                  <a:pt x="549299" y="1673713"/>
                  <a:pt x="549842" y="1673486"/>
                </a:cubicBezTo>
                <a:cubicBezTo>
                  <a:pt x="550384" y="1673258"/>
                  <a:pt x="550970" y="1673144"/>
                  <a:pt x="551600" y="1673144"/>
                </a:cubicBezTo>
                <a:close/>
                <a:moveTo>
                  <a:pt x="580175" y="1633927"/>
                </a:moveTo>
                <a:cubicBezTo>
                  <a:pt x="580848" y="1633927"/>
                  <a:pt x="581488" y="1634063"/>
                  <a:pt x="582096" y="1634334"/>
                </a:cubicBezTo>
                <a:cubicBezTo>
                  <a:pt x="582703" y="1634606"/>
                  <a:pt x="583235" y="1634969"/>
                  <a:pt x="583691" y="1635425"/>
                </a:cubicBezTo>
                <a:cubicBezTo>
                  <a:pt x="584147" y="1635881"/>
                  <a:pt x="584510" y="1636413"/>
                  <a:pt x="584782" y="1637020"/>
                </a:cubicBezTo>
                <a:cubicBezTo>
                  <a:pt x="585053" y="1637628"/>
                  <a:pt x="585188" y="1638268"/>
                  <a:pt x="585188" y="1638941"/>
                </a:cubicBezTo>
                <a:cubicBezTo>
                  <a:pt x="585188" y="1639636"/>
                  <a:pt x="585053" y="1640281"/>
                  <a:pt x="584782" y="1640878"/>
                </a:cubicBezTo>
                <a:cubicBezTo>
                  <a:pt x="584510" y="1641475"/>
                  <a:pt x="584147" y="1642001"/>
                  <a:pt x="583691" y="1642457"/>
                </a:cubicBezTo>
                <a:cubicBezTo>
                  <a:pt x="583235" y="1642913"/>
                  <a:pt x="582703" y="1643271"/>
                  <a:pt x="582096" y="1643532"/>
                </a:cubicBezTo>
                <a:cubicBezTo>
                  <a:pt x="581488" y="1643792"/>
                  <a:pt x="580848" y="1643922"/>
                  <a:pt x="580175" y="1643922"/>
                </a:cubicBezTo>
                <a:cubicBezTo>
                  <a:pt x="579480" y="1643922"/>
                  <a:pt x="578834" y="1643792"/>
                  <a:pt x="578238" y="1643532"/>
                </a:cubicBezTo>
                <a:cubicBezTo>
                  <a:pt x="577641" y="1643271"/>
                  <a:pt x="577114" y="1642913"/>
                  <a:pt x="576659" y="1642457"/>
                </a:cubicBezTo>
                <a:cubicBezTo>
                  <a:pt x="576203" y="1642001"/>
                  <a:pt x="575845" y="1641475"/>
                  <a:pt x="575584" y="1640878"/>
                </a:cubicBezTo>
                <a:cubicBezTo>
                  <a:pt x="575324" y="1640281"/>
                  <a:pt x="575194" y="1639636"/>
                  <a:pt x="575194" y="1638941"/>
                </a:cubicBezTo>
                <a:cubicBezTo>
                  <a:pt x="575194" y="1638268"/>
                  <a:pt x="575324" y="1637628"/>
                  <a:pt x="575584" y="1637020"/>
                </a:cubicBezTo>
                <a:cubicBezTo>
                  <a:pt x="575845" y="1636413"/>
                  <a:pt x="576203" y="1635881"/>
                  <a:pt x="576659" y="1635425"/>
                </a:cubicBezTo>
                <a:cubicBezTo>
                  <a:pt x="577114" y="1634969"/>
                  <a:pt x="577641" y="1634606"/>
                  <a:pt x="578238" y="1634334"/>
                </a:cubicBezTo>
                <a:cubicBezTo>
                  <a:pt x="578834" y="1634063"/>
                  <a:pt x="579480" y="1633927"/>
                  <a:pt x="580175" y="1633927"/>
                </a:cubicBezTo>
                <a:close/>
                <a:moveTo>
                  <a:pt x="475465" y="1628458"/>
                </a:moveTo>
                <a:cubicBezTo>
                  <a:pt x="474054" y="1628458"/>
                  <a:pt x="472839" y="1628599"/>
                  <a:pt x="471819" y="1628881"/>
                </a:cubicBezTo>
                <a:cubicBezTo>
                  <a:pt x="470799" y="1629163"/>
                  <a:pt x="469963" y="1629565"/>
                  <a:pt x="469312" y="1630086"/>
                </a:cubicBezTo>
                <a:cubicBezTo>
                  <a:pt x="468661" y="1630607"/>
                  <a:pt x="468178" y="1631231"/>
                  <a:pt x="467863" y="1631958"/>
                </a:cubicBezTo>
                <a:cubicBezTo>
                  <a:pt x="467548" y="1632685"/>
                  <a:pt x="467391" y="1633504"/>
                  <a:pt x="467391" y="1634416"/>
                </a:cubicBezTo>
                <a:cubicBezTo>
                  <a:pt x="467391" y="1635045"/>
                  <a:pt x="467489" y="1635647"/>
                  <a:pt x="467684" y="1636223"/>
                </a:cubicBezTo>
                <a:cubicBezTo>
                  <a:pt x="467879" y="1636798"/>
                  <a:pt x="468194" y="1637308"/>
                  <a:pt x="468628" y="1637753"/>
                </a:cubicBezTo>
                <a:cubicBezTo>
                  <a:pt x="469062" y="1638198"/>
                  <a:pt x="469626" y="1638550"/>
                  <a:pt x="470321" y="1638811"/>
                </a:cubicBezTo>
                <a:cubicBezTo>
                  <a:pt x="471016" y="1639071"/>
                  <a:pt x="471862" y="1639202"/>
                  <a:pt x="472860" y="1639202"/>
                </a:cubicBezTo>
                <a:cubicBezTo>
                  <a:pt x="474163" y="1639202"/>
                  <a:pt x="475655" y="1638805"/>
                  <a:pt x="477337" y="1638013"/>
                </a:cubicBezTo>
                <a:cubicBezTo>
                  <a:pt x="479019" y="1637221"/>
                  <a:pt x="480793" y="1635968"/>
                  <a:pt x="482660" y="1634253"/>
                </a:cubicBezTo>
                <a:lnTo>
                  <a:pt x="482660" y="1628458"/>
                </a:lnTo>
                <a:close/>
                <a:moveTo>
                  <a:pt x="648984" y="1623803"/>
                </a:moveTo>
                <a:lnTo>
                  <a:pt x="648984" y="1638453"/>
                </a:lnTo>
                <a:lnTo>
                  <a:pt x="655105" y="1638453"/>
                </a:lnTo>
                <a:cubicBezTo>
                  <a:pt x="658426" y="1638453"/>
                  <a:pt x="660900" y="1637834"/>
                  <a:pt x="662528" y="1636597"/>
                </a:cubicBezTo>
                <a:cubicBezTo>
                  <a:pt x="664156" y="1635360"/>
                  <a:pt x="664970" y="1633428"/>
                  <a:pt x="664970" y="1630802"/>
                </a:cubicBezTo>
                <a:cubicBezTo>
                  <a:pt x="664970" y="1629717"/>
                  <a:pt x="664742" y="1628740"/>
                  <a:pt x="664286" y="1627872"/>
                </a:cubicBezTo>
                <a:cubicBezTo>
                  <a:pt x="663830" y="1627004"/>
                  <a:pt x="663168" y="1626271"/>
                  <a:pt x="662300" y="1625674"/>
                </a:cubicBezTo>
                <a:cubicBezTo>
                  <a:pt x="661432" y="1625077"/>
                  <a:pt x="660374" y="1624616"/>
                  <a:pt x="659126" y="1624291"/>
                </a:cubicBezTo>
                <a:cubicBezTo>
                  <a:pt x="657878" y="1623965"/>
                  <a:pt x="656472" y="1623803"/>
                  <a:pt x="654910" y="1623803"/>
                </a:cubicBezTo>
                <a:close/>
                <a:moveTo>
                  <a:pt x="725394" y="1615012"/>
                </a:moveTo>
                <a:cubicBezTo>
                  <a:pt x="724678" y="1615012"/>
                  <a:pt x="723951" y="1615126"/>
                  <a:pt x="723213" y="1615354"/>
                </a:cubicBezTo>
                <a:cubicBezTo>
                  <a:pt x="722474" y="1615582"/>
                  <a:pt x="721710" y="1615962"/>
                  <a:pt x="720917" y="1616494"/>
                </a:cubicBezTo>
                <a:cubicBezTo>
                  <a:pt x="720125" y="1617025"/>
                  <a:pt x="719289" y="1617731"/>
                  <a:pt x="718411" y="1618610"/>
                </a:cubicBezTo>
                <a:cubicBezTo>
                  <a:pt x="717531" y="1619489"/>
                  <a:pt x="716593" y="1620579"/>
                  <a:pt x="715594" y="1621882"/>
                </a:cubicBezTo>
                <a:lnTo>
                  <a:pt x="715594" y="1637737"/>
                </a:lnTo>
                <a:cubicBezTo>
                  <a:pt x="716701" y="1638171"/>
                  <a:pt x="717830" y="1638512"/>
                  <a:pt x="718980" y="1638762"/>
                </a:cubicBezTo>
                <a:cubicBezTo>
                  <a:pt x="720130" y="1639012"/>
                  <a:pt x="721227" y="1639136"/>
                  <a:pt x="722268" y="1639136"/>
                </a:cubicBezTo>
                <a:cubicBezTo>
                  <a:pt x="723571" y="1639136"/>
                  <a:pt x="724813" y="1638930"/>
                  <a:pt x="725996" y="1638518"/>
                </a:cubicBezTo>
                <a:cubicBezTo>
                  <a:pt x="727179" y="1638105"/>
                  <a:pt x="728221" y="1637416"/>
                  <a:pt x="729121" y="1636451"/>
                </a:cubicBezTo>
                <a:cubicBezTo>
                  <a:pt x="730022" y="1635485"/>
                  <a:pt x="730739" y="1634204"/>
                  <a:pt x="731270" y="1632609"/>
                </a:cubicBezTo>
                <a:cubicBezTo>
                  <a:pt x="731802" y="1631014"/>
                  <a:pt x="732068" y="1629033"/>
                  <a:pt x="732068" y="1626667"/>
                </a:cubicBezTo>
                <a:cubicBezTo>
                  <a:pt x="732068" y="1624953"/>
                  <a:pt x="731943" y="1623379"/>
                  <a:pt x="731693" y="1621947"/>
                </a:cubicBezTo>
                <a:cubicBezTo>
                  <a:pt x="731444" y="1620514"/>
                  <a:pt x="731048" y="1619288"/>
                  <a:pt x="730505" y="1618268"/>
                </a:cubicBezTo>
                <a:cubicBezTo>
                  <a:pt x="729962" y="1617248"/>
                  <a:pt x="729268" y="1616450"/>
                  <a:pt x="728421" y="1615875"/>
                </a:cubicBezTo>
                <a:cubicBezTo>
                  <a:pt x="727575" y="1615300"/>
                  <a:pt x="726566" y="1615012"/>
                  <a:pt x="725394" y="1615012"/>
                </a:cubicBezTo>
                <a:close/>
                <a:moveTo>
                  <a:pt x="684950" y="1614882"/>
                </a:moveTo>
                <a:cubicBezTo>
                  <a:pt x="683257" y="1614882"/>
                  <a:pt x="681808" y="1615213"/>
                  <a:pt x="680603" y="1615875"/>
                </a:cubicBezTo>
                <a:cubicBezTo>
                  <a:pt x="679399" y="1616537"/>
                  <a:pt x="678411" y="1617421"/>
                  <a:pt x="677641" y="1618528"/>
                </a:cubicBezTo>
                <a:cubicBezTo>
                  <a:pt x="676870" y="1619635"/>
                  <a:pt x="676306" y="1620921"/>
                  <a:pt x="675948" y="1622386"/>
                </a:cubicBezTo>
                <a:cubicBezTo>
                  <a:pt x="675590" y="1623851"/>
                  <a:pt x="675411" y="1625387"/>
                  <a:pt x="675411" y="1626993"/>
                </a:cubicBezTo>
                <a:cubicBezTo>
                  <a:pt x="675411" y="1629012"/>
                  <a:pt x="675633" y="1630780"/>
                  <a:pt x="676078" y="1632300"/>
                </a:cubicBezTo>
                <a:cubicBezTo>
                  <a:pt x="676523" y="1633819"/>
                  <a:pt x="677158" y="1635083"/>
                  <a:pt x="677983" y="1636092"/>
                </a:cubicBezTo>
                <a:cubicBezTo>
                  <a:pt x="678807" y="1637102"/>
                  <a:pt x="679806" y="1637861"/>
                  <a:pt x="680978" y="1638371"/>
                </a:cubicBezTo>
                <a:cubicBezTo>
                  <a:pt x="682150" y="1638881"/>
                  <a:pt x="683474" y="1639136"/>
                  <a:pt x="684950" y="1639136"/>
                </a:cubicBezTo>
                <a:cubicBezTo>
                  <a:pt x="686643" y="1639136"/>
                  <a:pt x="688091" y="1638805"/>
                  <a:pt x="689296" y="1638144"/>
                </a:cubicBezTo>
                <a:cubicBezTo>
                  <a:pt x="690501" y="1637481"/>
                  <a:pt x="691488" y="1636597"/>
                  <a:pt x="692259" y="1635490"/>
                </a:cubicBezTo>
                <a:cubicBezTo>
                  <a:pt x="693029" y="1634383"/>
                  <a:pt x="693594" y="1633097"/>
                  <a:pt x="693951" y="1631632"/>
                </a:cubicBezTo>
                <a:cubicBezTo>
                  <a:pt x="694310" y="1630167"/>
                  <a:pt x="694489" y="1628621"/>
                  <a:pt x="694489" y="1626993"/>
                </a:cubicBezTo>
                <a:cubicBezTo>
                  <a:pt x="694489" y="1624975"/>
                  <a:pt x="694266" y="1623211"/>
                  <a:pt x="693821" y="1621703"/>
                </a:cubicBezTo>
                <a:cubicBezTo>
                  <a:pt x="693376" y="1620194"/>
                  <a:pt x="692742" y="1618935"/>
                  <a:pt x="691917" y="1617926"/>
                </a:cubicBezTo>
                <a:cubicBezTo>
                  <a:pt x="691092" y="1616917"/>
                  <a:pt x="690088" y="1616157"/>
                  <a:pt x="688905" y="1615647"/>
                </a:cubicBezTo>
                <a:cubicBezTo>
                  <a:pt x="687722" y="1615137"/>
                  <a:pt x="686404" y="1614882"/>
                  <a:pt x="684950" y="1614882"/>
                </a:cubicBezTo>
                <a:close/>
                <a:moveTo>
                  <a:pt x="265850" y="1614882"/>
                </a:moveTo>
                <a:cubicBezTo>
                  <a:pt x="264157" y="1614882"/>
                  <a:pt x="262708" y="1615213"/>
                  <a:pt x="261503" y="1615875"/>
                </a:cubicBezTo>
                <a:cubicBezTo>
                  <a:pt x="260299" y="1616537"/>
                  <a:pt x="259311" y="1617421"/>
                  <a:pt x="258541" y="1618528"/>
                </a:cubicBezTo>
                <a:cubicBezTo>
                  <a:pt x="257770" y="1619635"/>
                  <a:pt x="257206" y="1620921"/>
                  <a:pt x="256848" y="1622386"/>
                </a:cubicBezTo>
                <a:cubicBezTo>
                  <a:pt x="256490" y="1623851"/>
                  <a:pt x="256311" y="1625387"/>
                  <a:pt x="256311" y="1626993"/>
                </a:cubicBezTo>
                <a:cubicBezTo>
                  <a:pt x="256311" y="1629012"/>
                  <a:pt x="256533" y="1630780"/>
                  <a:pt x="256978" y="1632300"/>
                </a:cubicBezTo>
                <a:cubicBezTo>
                  <a:pt x="257423" y="1633819"/>
                  <a:pt x="258058" y="1635083"/>
                  <a:pt x="258883" y="1636092"/>
                </a:cubicBezTo>
                <a:cubicBezTo>
                  <a:pt x="259707" y="1637102"/>
                  <a:pt x="260706" y="1637861"/>
                  <a:pt x="261878" y="1638371"/>
                </a:cubicBezTo>
                <a:cubicBezTo>
                  <a:pt x="263050" y="1638881"/>
                  <a:pt x="264374" y="1639136"/>
                  <a:pt x="265850" y="1639136"/>
                </a:cubicBezTo>
                <a:cubicBezTo>
                  <a:pt x="267543" y="1639136"/>
                  <a:pt x="268991" y="1638805"/>
                  <a:pt x="270196" y="1638144"/>
                </a:cubicBezTo>
                <a:cubicBezTo>
                  <a:pt x="271401" y="1637481"/>
                  <a:pt x="272388" y="1636597"/>
                  <a:pt x="273159" y="1635490"/>
                </a:cubicBezTo>
                <a:cubicBezTo>
                  <a:pt x="273929" y="1634383"/>
                  <a:pt x="274493" y="1633097"/>
                  <a:pt x="274851" y="1631632"/>
                </a:cubicBezTo>
                <a:cubicBezTo>
                  <a:pt x="275210" y="1630167"/>
                  <a:pt x="275389" y="1628621"/>
                  <a:pt x="275389" y="1626993"/>
                </a:cubicBezTo>
                <a:cubicBezTo>
                  <a:pt x="275389" y="1624975"/>
                  <a:pt x="275166" y="1623211"/>
                  <a:pt x="274721" y="1621703"/>
                </a:cubicBezTo>
                <a:cubicBezTo>
                  <a:pt x="274276" y="1620194"/>
                  <a:pt x="273641" y="1618935"/>
                  <a:pt x="272817" y="1617926"/>
                </a:cubicBezTo>
                <a:cubicBezTo>
                  <a:pt x="271992" y="1616917"/>
                  <a:pt x="270988" y="1616157"/>
                  <a:pt x="269805" y="1615647"/>
                </a:cubicBezTo>
                <a:cubicBezTo>
                  <a:pt x="268622" y="1615137"/>
                  <a:pt x="267304" y="1614882"/>
                  <a:pt x="265850" y="1614882"/>
                </a:cubicBezTo>
                <a:close/>
                <a:moveTo>
                  <a:pt x="551665" y="1614589"/>
                </a:moveTo>
                <a:cubicBezTo>
                  <a:pt x="550428" y="1614589"/>
                  <a:pt x="549299" y="1614828"/>
                  <a:pt x="548279" y="1615305"/>
                </a:cubicBezTo>
                <a:cubicBezTo>
                  <a:pt x="547259" y="1615783"/>
                  <a:pt x="546380" y="1616455"/>
                  <a:pt x="545642" y="1617324"/>
                </a:cubicBezTo>
                <a:cubicBezTo>
                  <a:pt x="544904" y="1618192"/>
                  <a:pt x="544307" y="1619234"/>
                  <a:pt x="543851" y="1620449"/>
                </a:cubicBezTo>
                <a:cubicBezTo>
                  <a:pt x="543396" y="1621664"/>
                  <a:pt x="543114" y="1622999"/>
                  <a:pt x="543005" y="1624454"/>
                </a:cubicBezTo>
                <a:lnTo>
                  <a:pt x="560195" y="1624454"/>
                </a:lnTo>
                <a:cubicBezTo>
                  <a:pt x="560260" y="1622999"/>
                  <a:pt x="560119" y="1621670"/>
                  <a:pt x="559771" y="1620466"/>
                </a:cubicBezTo>
                <a:cubicBezTo>
                  <a:pt x="559424" y="1619261"/>
                  <a:pt x="558887" y="1618224"/>
                  <a:pt x="558160" y="1617356"/>
                </a:cubicBezTo>
                <a:cubicBezTo>
                  <a:pt x="557433" y="1616488"/>
                  <a:pt x="556527" y="1615810"/>
                  <a:pt x="555441" y="1615322"/>
                </a:cubicBezTo>
                <a:cubicBezTo>
                  <a:pt x="554356" y="1614833"/>
                  <a:pt x="553097" y="1614589"/>
                  <a:pt x="551665" y="1614589"/>
                </a:cubicBezTo>
                <a:close/>
                <a:moveTo>
                  <a:pt x="342115" y="1614589"/>
                </a:moveTo>
                <a:cubicBezTo>
                  <a:pt x="340878" y="1614589"/>
                  <a:pt x="339749" y="1614828"/>
                  <a:pt x="338729" y="1615305"/>
                </a:cubicBezTo>
                <a:cubicBezTo>
                  <a:pt x="337709" y="1615783"/>
                  <a:pt x="336830" y="1616455"/>
                  <a:pt x="336092" y="1617324"/>
                </a:cubicBezTo>
                <a:cubicBezTo>
                  <a:pt x="335354" y="1618192"/>
                  <a:pt x="334757" y="1619234"/>
                  <a:pt x="334302" y="1620449"/>
                </a:cubicBezTo>
                <a:cubicBezTo>
                  <a:pt x="333846" y="1621664"/>
                  <a:pt x="333563" y="1622999"/>
                  <a:pt x="333455" y="1624454"/>
                </a:cubicBezTo>
                <a:lnTo>
                  <a:pt x="350645" y="1624454"/>
                </a:lnTo>
                <a:cubicBezTo>
                  <a:pt x="350710" y="1622999"/>
                  <a:pt x="350569" y="1621670"/>
                  <a:pt x="350221" y="1620466"/>
                </a:cubicBezTo>
                <a:cubicBezTo>
                  <a:pt x="349874" y="1619261"/>
                  <a:pt x="349337" y="1618224"/>
                  <a:pt x="348610" y="1617356"/>
                </a:cubicBezTo>
                <a:cubicBezTo>
                  <a:pt x="347883" y="1616488"/>
                  <a:pt x="346977" y="1615810"/>
                  <a:pt x="345891" y="1615322"/>
                </a:cubicBezTo>
                <a:cubicBezTo>
                  <a:pt x="344806" y="1614833"/>
                  <a:pt x="343547" y="1614589"/>
                  <a:pt x="342115" y="1614589"/>
                </a:cubicBezTo>
                <a:close/>
                <a:moveTo>
                  <a:pt x="132565" y="1614589"/>
                </a:moveTo>
                <a:cubicBezTo>
                  <a:pt x="131328" y="1614589"/>
                  <a:pt x="130199" y="1614828"/>
                  <a:pt x="129179" y="1615305"/>
                </a:cubicBezTo>
                <a:cubicBezTo>
                  <a:pt x="128159" y="1615783"/>
                  <a:pt x="127280" y="1616455"/>
                  <a:pt x="126542" y="1617324"/>
                </a:cubicBezTo>
                <a:cubicBezTo>
                  <a:pt x="125804" y="1618192"/>
                  <a:pt x="125207" y="1619234"/>
                  <a:pt x="124751" y="1620449"/>
                </a:cubicBezTo>
                <a:cubicBezTo>
                  <a:pt x="124296" y="1621664"/>
                  <a:pt x="124013" y="1622999"/>
                  <a:pt x="123905" y="1624454"/>
                </a:cubicBezTo>
                <a:lnTo>
                  <a:pt x="141095" y="1624454"/>
                </a:lnTo>
                <a:cubicBezTo>
                  <a:pt x="141160" y="1622999"/>
                  <a:pt x="141018" y="1621670"/>
                  <a:pt x="140671" y="1620466"/>
                </a:cubicBezTo>
                <a:cubicBezTo>
                  <a:pt x="140324" y="1619261"/>
                  <a:pt x="139787" y="1618224"/>
                  <a:pt x="139060" y="1617356"/>
                </a:cubicBezTo>
                <a:cubicBezTo>
                  <a:pt x="138333" y="1616488"/>
                  <a:pt x="137426" y="1615810"/>
                  <a:pt x="136341" y="1615322"/>
                </a:cubicBezTo>
                <a:cubicBezTo>
                  <a:pt x="135256" y="1614833"/>
                  <a:pt x="133997" y="1614589"/>
                  <a:pt x="132565" y="1614589"/>
                </a:cubicBezTo>
                <a:close/>
                <a:moveTo>
                  <a:pt x="221094" y="1610650"/>
                </a:moveTo>
                <a:lnTo>
                  <a:pt x="227540" y="1610650"/>
                </a:lnTo>
                <a:lnTo>
                  <a:pt x="235549" y="1632267"/>
                </a:lnTo>
                <a:lnTo>
                  <a:pt x="237275" y="1637541"/>
                </a:lnTo>
                <a:lnTo>
                  <a:pt x="239065" y="1632137"/>
                </a:lnTo>
                <a:lnTo>
                  <a:pt x="247009" y="1610650"/>
                </a:lnTo>
                <a:lnTo>
                  <a:pt x="253227" y="1610650"/>
                </a:lnTo>
                <a:lnTo>
                  <a:pt x="240400" y="1643336"/>
                </a:lnTo>
                <a:lnTo>
                  <a:pt x="233889" y="1643336"/>
                </a:lnTo>
                <a:close/>
                <a:moveTo>
                  <a:pt x="580175" y="1610064"/>
                </a:moveTo>
                <a:cubicBezTo>
                  <a:pt x="580848" y="1610064"/>
                  <a:pt x="581488" y="1610199"/>
                  <a:pt x="582096" y="1610471"/>
                </a:cubicBezTo>
                <a:cubicBezTo>
                  <a:pt x="582703" y="1610742"/>
                  <a:pt x="583235" y="1611106"/>
                  <a:pt x="583691" y="1611561"/>
                </a:cubicBezTo>
                <a:cubicBezTo>
                  <a:pt x="584147" y="1612017"/>
                  <a:pt x="584510" y="1612549"/>
                  <a:pt x="584782" y="1613157"/>
                </a:cubicBezTo>
                <a:cubicBezTo>
                  <a:pt x="585053" y="1613764"/>
                  <a:pt x="585188" y="1614404"/>
                  <a:pt x="585188" y="1615077"/>
                </a:cubicBezTo>
                <a:cubicBezTo>
                  <a:pt x="585188" y="1615772"/>
                  <a:pt x="585053" y="1616418"/>
                  <a:pt x="584782" y="1617014"/>
                </a:cubicBezTo>
                <a:cubicBezTo>
                  <a:pt x="584510" y="1617611"/>
                  <a:pt x="584147" y="1618138"/>
                  <a:pt x="583691" y="1618593"/>
                </a:cubicBezTo>
                <a:cubicBezTo>
                  <a:pt x="583235" y="1619049"/>
                  <a:pt x="582703" y="1619407"/>
                  <a:pt x="582096" y="1619668"/>
                </a:cubicBezTo>
                <a:cubicBezTo>
                  <a:pt x="581488" y="1619928"/>
                  <a:pt x="580848" y="1620059"/>
                  <a:pt x="580175" y="1620059"/>
                </a:cubicBezTo>
                <a:cubicBezTo>
                  <a:pt x="579480" y="1620059"/>
                  <a:pt x="578834" y="1619928"/>
                  <a:pt x="578238" y="1619668"/>
                </a:cubicBezTo>
                <a:cubicBezTo>
                  <a:pt x="577641" y="1619407"/>
                  <a:pt x="577114" y="1619049"/>
                  <a:pt x="576659" y="1618593"/>
                </a:cubicBezTo>
                <a:cubicBezTo>
                  <a:pt x="576203" y="1618138"/>
                  <a:pt x="575845" y="1617611"/>
                  <a:pt x="575584" y="1617014"/>
                </a:cubicBezTo>
                <a:cubicBezTo>
                  <a:pt x="575324" y="1616418"/>
                  <a:pt x="575194" y="1615772"/>
                  <a:pt x="575194" y="1615077"/>
                </a:cubicBezTo>
                <a:cubicBezTo>
                  <a:pt x="575194" y="1614404"/>
                  <a:pt x="575324" y="1613764"/>
                  <a:pt x="575584" y="1613157"/>
                </a:cubicBezTo>
                <a:cubicBezTo>
                  <a:pt x="575845" y="1612549"/>
                  <a:pt x="576203" y="1612017"/>
                  <a:pt x="576659" y="1611561"/>
                </a:cubicBezTo>
                <a:cubicBezTo>
                  <a:pt x="577114" y="1611106"/>
                  <a:pt x="577641" y="1610742"/>
                  <a:pt x="578238" y="1610471"/>
                </a:cubicBezTo>
                <a:cubicBezTo>
                  <a:pt x="578834" y="1610199"/>
                  <a:pt x="579480" y="1610064"/>
                  <a:pt x="580175" y="1610064"/>
                </a:cubicBezTo>
                <a:close/>
                <a:moveTo>
                  <a:pt x="551925" y="1610064"/>
                </a:moveTo>
                <a:cubicBezTo>
                  <a:pt x="554204" y="1610064"/>
                  <a:pt x="556223" y="1610422"/>
                  <a:pt x="557981" y="1611138"/>
                </a:cubicBezTo>
                <a:cubicBezTo>
                  <a:pt x="559739" y="1611854"/>
                  <a:pt x="561220" y="1612869"/>
                  <a:pt x="562425" y="1614182"/>
                </a:cubicBezTo>
                <a:cubicBezTo>
                  <a:pt x="563629" y="1615495"/>
                  <a:pt x="564541" y="1617090"/>
                  <a:pt x="565159" y="1618968"/>
                </a:cubicBezTo>
                <a:cubicBezTo>
                  <a:pt x="565778" y="1620845"/>
                  <a:pt x="566087" y="1622945"/>
                  <a:pt x="566087" y="1625267"/>
                </a:cubicBezTo>
                <a:cubicBezTo>
                  <a:pt x="566087" y="1626071"/>
                  <a:pt x="566076" y="1626743"/>
                  <a:pt x="566055" y="1627286"/>
                </a:cubicBezTo>
                <a:cubicBezTo>
                  <a:pt x="566033" y="1627828"/>
                  <a:pt x="566001" y="1628338"/>
                  <a:pt x="565957" y="1628816"/>
                </a:cubicBezTo>
                <a:lnTo>
                  <a:pt x="543005" y="1628816"/>
                </a:lnTo>
                <a:cubicBezTo>
                  <a:pt x="543005" y="1632159"/>
                  <a:pt x="543938" y="1634725"/>
                  <a:pt x="545805" y="1636516"/>
                </a:cubicBezTo>
                <a:cubicBezTo>
                  <a:pt x="547671" y="1638306"/>
                  <a:pt x="550363" y="1639202"/>
                  <a:pt x="553879" y="1639202"/>
                </a:cubicBezTo>
                <a:cubicBezTo>
                  <a:pt x="554834" y="1639202"/>
                  <a:pt x="555789" y="1639164"/>
                  <a:pt x="556744" y="1639088"/>
                </a:cubicBezTo>
                <a:cubicBezTo>
                  <a:pt x="557699" y="1639012"/>
                  <a:pt x="558621" y="1638909"/>
                  <a:pt x="559511" y="1638778"/>
                </a:cubicBezTo>
                <a:cubicBezTo>
                  <a:pt x="560401" y="1638648"/>
                  <a:pt x="561253" y="1638502"/>
                  <a:pt x="562066" y="1638339"/>
                </a:cubicBezTo>
                <a:cubicBezTo>
                  <a:pt x="562880" y="1638176"/>
                  <a:pt x="563635" y="1637997"/>
                  <a:pt x="564329" y="1637802"/>
                </a:cubicBezTo>
                <a:lnTo>
                  <a:pt x="564329" y="1642457"/>
                </a:lnTo>
                <a:cubicBezTo>
                  <a:pt x="562788" y="1642891"/>
                  <a:pt x="561046" y="1643244"/>
                  <a:pt x="559104" y="1643515"/>
                </a:cubicBezTo>
                <a:cubicBezTo>
                  <a:pt x="557161" y="1643786"/>
                  <a:pt x="555148" y="1643922"/>
                  <a:pt x="553065" y="1643922"/>
                </a:cubicBezTo>
                <a:cubicBezTo>
                  <a:pt x="550265" y="1643922"/>
                  <a:pt x="547856" y="1643542"/>
                  <a:pt x="545837" y="1642783"/>
                </a:cubicBezTo>
                <a:cubicBezTo>
                  <a:pt x="543819" y="1642023"/>
                  <a:pt x="542164" y="1640922"/>
                  <a:pt x="540873" y="1639478"/>
                </a:cubicBezTo>
                <a:cubicBezTo>
                  <a:pt x="539581" y="1638035"/>
                  <a:pt x="538626" y="1636266"/>
                  <a:pt x="538008" y="1634172"/>
                </a:cubicBezTo>
                <a:cubicBezTo>
                  <a:pt x="537389" y="1632077"/>
                  <a:pt x="537080" y="1629706"/>
                  <a:pt x="537080" y="1627058"/>
                </a:cubicBezTo>
                <a:cubicBezTo>
                  <a:pt x="537080" y="1624757"/>
                  <a:pt x="537411" y="1622582"/>
                  <a:pt x="538073" y="1620531"/>
                </a:cubicBezTo>
                <a:cubicBezTo>
                  <a:pt x="538735" y="1618479"/>
                  <a:pt x="539700" y="1616678"/>
                  <a:pt x="540970" y="1615126"/>
                </a:cubicBezTo>
                <a:cubicBezTo>
                  <a:pt x="542240" y="1613574"/>
                  <a:pt x="543797" y="1612343"/>
                  <a:pt x="545642" y="1611431"/>
                </a:cubicBezTo>
                <a:cubicBezTo>
                  <a:pt x="547487" y="1610520"/>
                  <a:pt x="549581" y="1610064"/>
                  <a:pt x="551925" y="1610064"/>
                </a:cubicBezTo>
                <a:close/>
                <a:moveTo>
                  <a:pt x="509919" y="1610064"/>
                </a:moveTo>
                <a:cubicBezTo>
                  <a:pt x="511676" y="1610064"/>
                  <a:pt x="513011" y="1610639"/>
                  <a:pt x="513923" y="1611789"/>
                </a:cubicBezTo>
                <a:cubicBezTo>
                  <a:pt x="514835" y="1612940"/>
                  <a:pt x="515290" y="1614719"/>
                  <a:pt x="515290" y="1617128"/>
                </a:cubicBezTo>
                <a:cubicBezTo>
                  <a:pt x="515811" y="1616000"/>
                  <a:pt x="516321" y="1614996"/>
                  <a:pt x="516821" y="1614117"/>
                </a:cubicBezTo>
                <a:cubicBezTo>
                  <a:pt x="517320" y="1613238"/>
                  <a:pt x="517857" y="1612500"/>
                  <a:pt x="518432" y="1611903"/>
                </a:cubicBezTo>
                <a:cubicBezTo>
                  <a:pt x="519007" y="1611306"/>
                  <a:pt x="519642" y="1610851"/>
                  <a:pt x="520336" y="1610536"/>
                </a:cubicBezTo>
                <a:cubicBezTo>
                  <a:pt x="521031" y="1610221"/>
                  <a:pt x="521834" y="1610064"/>
                  <a:pt x="522746" y="1610064"/>
                </a:cubicBezTo>
                <a:cubicBezTo>
                  <a:pt x="526848" y="1610064"/>
                  <a:pt x="528899" y="1613222"/>
                  <a:pt x="528899" y="1619538"/>
                </a:cubicBezTo>
                <a:lnTo>
                  <a:pt x="528899" y="1643336"/>
                </a:lnTo>
                <a:lnTo>
                  <a:pt x="523690" y="1643336"/>
                </a:lnTo>
                <a:lnTo>
                  <a:pt x="523690" y="1619863"/>
                </a:lnTo>
                <a:cubicBezTo>
                  <a:pt x="523690" y="1618843"/>
                  <a:pt x="523652" y="1618008"/>
                  <a:pt x="523576" y="1617356"/>
                </a:cubicBezTo>
                <a:cubicBezTo>
                  <a:pt x="523500" y="1616705"/>
                  <a:pt x="523380" y="1616190"/>
                  <a:pt x="523218" y="1615810"/>
                </a:cubicBezTo>
                <a:cubicBezTo>
                  <a:pt x="523055" y="1615430"/>
                  <a:pt x="522849" y="1615164"/>
                  <a:pt x="522599" y="1615012"/>
                </a:cubicBezTo>
                <a:cubicBezTo>
                  <a:pt x="522350" y="1614860"/>
                  <a:pt x="522040" y="1614784"/>
                  <a:pt x="521671" y="1614784"/>
                </a:cubicBezTo>
                <a:cubicBezTo>
                  <a:pt x="521237" y="1614784"/>
                  <a:pt x="520836" y="1614915"/>
                  <a:pt x="520467" y="1615175"/>
                </a:cubicBezTo>
                <a:cubicBezTo>
                  <a:pt x="520098" y="1615436"/>
                  <a:pt x="519702" y="1615859"/>
                  <a:pt x="519278" y="1616445"/>
                </a:cubicBezTo>
                <a:cubicBezTo>
                  <a:pt x="518855" y="1617031"/>
                  <a:pt x="518389" y="1617807"/>
                  <a:pt x="517879" y="1618773"/>
                </a:cubicBezTo>
                <a:cubicBezTo>
                  <a:pt x="517369" y="1619738"/>
                  <a:pt x="516766" y="1620927"/>
                  <a:pt x="516072" y="1622337"/>
                </a:cubicBezTo>
                <a:lnTo>
                  <a:pt x="516072" y="1643336"/>
                </a:lnTo>
                <a:lnTo>
                  <a:pt x="510895" y="1643336"/>
                </a:lnTo>
                <a:lnTo>
                  <a:pt x="510895" y="1620482"/>
                </a:lnTo>
                <a:cubicBezTo>
                  <a:pt x="510895" y="1619288"/>
                  <a:pt x="510857" y="1618322"/>
                  <a:pt x="510781" y="1617584"/>
                </a:cubicBezTo>
                <a:cubicBezTo>
                  <a:pt x="510705" y="1616846"/>
                  <a:pt x="510586" y="1616271"/>
                  <a:pt x="510423" y="1615859"/>
                </a:cubicBezTo>
                <a:cubicBezTo>
                  <a:pt x="510260" y="1615446"/>
                  <a:pt x="510049" y="1615164"/>
                  <a:pt x="509788" y="1615012"/>
                </a:cubicBezTo>
                <a:cubicBezTo>
                  <a:pt x="509528" y="1614860"/>
                  <a:pt x="509213" y="1614784"/>
                  <a:pt x="508844" y="1614784"/>
                </a:cubicBezTo>
                <a:cubicBezTo>
                  <a:pt x="508453" y="1614784"/>
                  <a:pt x="508084" y="1614893"/>
                  <a:pt x="507737" y="1615110"/>
                </a:cubicBezTo>
                <a:cubicBezTo>
                  <a:pt x="507390" y="1615327"/>
                  <a:pt x="507005" y="1615718"/>
                  <a:pt x="506581" y="1616282"/>
                </a:cubicBezTo>
                <a:cubicBezTo>
                  <a:pt x="506158" y="1616846"/>
                  <a:pt x="505686" y="1617617"/>
                  <a:pt x="505165" y="1618593"/>
                </a:cubicBezTo>
                <a:cubicBezTo>
                  <a:pt x="504644" y="1619570"/>
                  <a:pt x="504026" y="1620818"/>
                  <a:pt x="503310" y="1622337"/>
                </a:cubicBezTo>
                <a:lnTo>
                  <a:pt x="503310" y="1643336"/>
                </a:lnTo>
                <a:lnTo>
                  <a:pt x="498101" y="1643336"/>
                </a:lnTo>
                <a:lnTo>
                  <a:pt x="498101" y="1610650"/>
                </a:lnTo>
                <a:lnTo>
                  <a:pt x="502431" y="1610650"/>
                </a:lnTo>
                <a:lnTo>
                  <a:pt x="502691" y="1616868"/>
                </a:lnTo>
                <a:cubicBezTo>
                  <a:pt x="503255" y="1615631"/>
                  <a:pt x="503803" y="1614578"/>
                  <a:pt x="504335" y="1613710"/>
                </a:cubicBezTo>
                <a:cubicBezTo>
                  <a:pt x="504867" y="1612842"/>
                  <a:pt x="505415" y="1612142"/>
                  <a:pt x="505979" y="1611610"/>
                </a:cubicBezTo>
                <a:cubicBezTo>
                  <a:pt x="506544" y="1611078"/>
                  <a:pt x="507146" y="1610688"/>
                  <a:pt x="507786" y="1610438"/>
                </a:cubicBezTo>
                <a:cubicBezTo>
                  <a:pt x="508426" y="1610188"/>
                  <a:pt x="509137" y="1610064"/>
                  <a:pt x="509919" y="1610064"/>
                </a:cubicBezTo>
                <a:close/>
                <a:moveTo>
                  <a:pt x="475595" y="1610064"/>
                </a:moveTo>
                <a:cubicBezTo>
                  <a:pt x="477570" y="1610064"/>
                  <a:pt x="479350" y="1610281"/>
                  <a:pt x="480934" y="1610715"/>
                </a:cubicBezTo>
                <a:cubicBezTo>
                  <a:pt x="482519" y="1611149"/>
                  <a:pt x="483859" y="1611811"/>
                  <a:pt x="484955" y="1612701"/>
                </a:cubicBezTo>
                <a:cubicBezTo>
                  <a:pt x="486051" y="1613591"/>
                  <a:pt x="486892" y="1614708"/>
                  <a:pt x="487478" y="1616054"/>
                </a:cubicBezTo>
                <a:cubicBezTo>
                  <a:pt x="488064" y="1617400"/>
                  <a:pt x="488357" y="1618984"/>
                  <a:pt x="488357" y="1620807"/>
                </a:cubicBezTo>
                <a:lnTo>
                  <a:pt x="488357" y="1643336"/>
                </a:lnTo>
                <a:lnTo>
                  <a:pt x="483278" y="1643336"/>
                </a:lnTo>
                <a:lnTo>
                  <a:pt x="483148" y="1638941"/>
                </a:lnTo>
                <a:cubicBezTo>
                  <a:pt x="481368" y="1640699"/>
                  <a:pt x="479562" y="1641969"/>
                  <a:pt x="477727" y="1642750"/>
                </a:cubicBezTo>
                <a:cubicBezTo>
                  <a:pt x="475894" y="1643532"/>
                  <a:pt x="473967" y="1643922"/>
                  <a:pt x="471949" y="1643922"/>
                </a:cubicBezTo>
                <a:cubicBezTo>
                  <a:pt x="470082" y="1643922"/>
                  <a:pt x="468487" y="1643683"/>
                  <a:pt x="467163" y="1643206"/>
                </a:cubicBezTo>
                <a:cubicBezTo>
                  <a:pt x="465839" y="1642728"/>
                  <a:pt x="464748" y="1642072"/>
                  <a:pt x="463891" y="1641236"/>
                </a:cubicBezTo>
                <a:cubicBezTo>
                  <a:pt x="463034" y="1640401"/>
                  <a:pt x="462404" y="1639419"/>
                  <a:pt x="462003" y="1638290"/>
                </a:cubicBezTo>
                <a:cubicBezTo>
                  <a:pt x="461601" y="1637161"/>
                  <a:pt x="461401" y="1635935"/>
                  <a:pt x="461401" y="1634611"/>
                </a:cubicBezTo>
                <a:cubicBezTo>
                  <a:pt x="461401" y="1631334"/>
                  <a:pt x="462621" y="1628767"/>
                  <a:pt x="465063" y="1626912"/>
                </a:cubicBezTo>
                <a:cubicBezTo>
                  <a:pt x="467505" y="1625056"/>
                  <a:pt x="471113" y="1624128"/>
                  <a:pt x="475888" y="1624128"/>
                </a:cubicBezTo>
                <a:lnTo>
                  <a:pt x="482660" y="1624128"/>
                </a:lnTo>
                <a:lnTo>
                  <a:pt x="482660" y="1621263"/>
                </a:lnTo>
                <a:cubicBezTo>
                  <a:pt x="482660" y="1619331"/>
                  <a:pt x="482041" y="1617785"/>
                  <a:pt x="480804" y="1616624"/>
                </a:cubicBezTo>
                <a:cubicBezTo>
                  <a:pt x="479567" y="1615463"/>
                  <a:pt x="477679" y="1614882"/>
                  <a:pt x="475139" y="1614882"/>
                </a:cubicBezTo>
                <a:cubicBezTo>
                  <a:pt x="473294" y="1614882"/>
                  <a:pt x="471477" y="1615088"/>
                  <a:pt x="469686" y="1615501"/>
                </a:cubicBezTo>
                <a:cubicBezTo>
                  <a:pt x="467895" y="1615913"/>
                  <a:pt x="466045" y="1616499"/>
                  <a:pt x="464135" y="1617259"/>
                </a:cubicBezTo>
                <a:lnTo>
                  <a:pt x="464135" y="1612147"/>
                </a:lnTo>
                <a:cubicBezTo>
                  <a:pt x="464852" y="1611887"/>
                  <a:pt x="465649" y="1611632"/>
                  <a:pt x="466528" y="1611382"/>
                </a:cubicBezTo>
                <a:cubicBezTo>
                  <a:pt x="467407" y="1611133"/>
                  <a:pt x="468335" y="1610910"/>
                  <a:pt x="469312" y="1610715"/>
                </a:cubicBezTo>
                <a:cubicBezTo>
                  <a:pt x="470288" y="1610520"/>
                  <a:pt x="471309" y="1610362"/>
                  <a:pt x="472372" y="1610243"/>
                </a:cubicBezTo>
                <a:cubicBezTo>
                  <a:pt x="473436" y="1610123"/>
                  <a:pt x="474510" y="1610064"/>
                  <a:pt x="475595" y="1610064"/>
                </a:cubicBezTo>
                <a:close/>
                <a:moveTo>
                  <a:pt x="449755" y="1610064"/>
                </a:moveTo>
                <a:cubicBezTo>
                  <a:pt x="453119" y="1610064"/>
                  <a:pt x="455664" y="1611057"/>
                  <a:pt x="457389" y="1613043"/>
                </a:cubicBezTo>
                <a:cubicBezTo>
                  <a:pt x="459115" y="1615029"/>
                  <a:pt x="459977" y="1618018"/>
                  <a:pt x="459977" y="1622012"/>
                </a:cubicBezTo>
                <a:lnTo>
                  <a:pt x="459977" y="1643336"/>
                </a:lnTo>
                <a:lnTo>
                  <a:pt x="454313" y="1643336"/>
                </a:lnTo>
                <a:lnTo>
                  <a:pt x="454313" y="1622468"/>
                </a:lnTo>
                <a:cubicBezTo>
                  <a:pt x="454313" y="1619907"/>
                  <a:pt x="453835" y="1618013"/>
                  <a:pt x="452880" y="1616787"/>
                </a:cubicBezTo>
                <a:cubicBezTo>
                  <a:pt x="451925" y="1615560"/>
                  <a:pt x="450504" y="1614947"/>
                  <a:pt x="448615" y="1614947"/>
                </a:cubicBezTo>
                <a:cubicBezTo>
                  <a:pt x="447921" y="1614947"/>
                  <a:pt x="447243" y="1615050"/>
                  <a:pt x="446581" y="1615256"/>
                </a:cubicBezTo>
                <a:cubicBezTo>
                  <a:pt x="445919" y="1615463"/>
                  <a:pt x="445230" y="1615821"/>
                  <a:pt x="444513" y="1616331"/>
                </a:cubicBezTo>
                <a:cubicBezTo>
                  <a:pt x="443797" y="1616841"/>
                  <a:pt x="443021" y="1617530"/>
                  <a:pt x="442186" y="1618398"/>
                </a:cubicBezTo>
                <a:cubicBezTo>
                  <a:pt x="441350" y="1619266"/>
                  <a:pt x="440411" y="1620352"/>
                  <a:pt x="439369" y="1621654"/>
                </a:cubicBezTo>
                <a:lnTo>
                  <a:pt x="439369" y="1643336"/>
                </a:lnTo>
                <a:lnTo>
                  <a:pt x="433705" y="1643336"/>
                </a:lnTo>
                <a:lnTo>
                  <a:pt x="433705" y="1610650"/>
                </a:lnTo>
                <a:lnTo>
                  <a:pt x="438751" y="1610650"/>
                </a:lnTo>
                <a:lnTo>
                  <a:pt x="438979" y="1615924"/>
                </a:lnTo>
                <a:cubicBezTo>
                  <a:pt x="439934" y="1614795"/>
                  <a:pt x="440856" y="1613856"/>
                  <a:pt x="441746" y="1613108"/>
                </a:cubicBezTo>
                <a:cubicBezTo>
                  <a:pt x="442636" y="1612359"/>
                  <a:pt x="443510" y="1611757"/>
                  <a:pt x="444367" y="1611301"/>
                </a:cubicBezTo>
                <a:cubicBezTo>
                  <a:pt x="445224" y="1610845"/>
                  <a:pt x="446098" y="1610525"/>
                  <a:pt x="446987" y="1610340"/>
                </a:cubicBezTo>
                <a:cubicBezTo>
                  <a:pt x="447877" y="1610156"/>
                  <a:pt x="448800" y="1610064"/>
                  <a:pt x="449755" y="1610064"/>
                </a:cubicBezTo>
                <a:close/>
                <a:moveTo>
                  <a:pt x="375573" y="1610064"/>
                </a:moveTo>
                <a:cubicBezTo>
                  <a:pt x="378959" y="1610064"/>
                  <a:pt x="381526" y="1611160"/>
                  <a:pt x="383273" y="1613352"/>
                </a:cubicBezTo>
                <a:cubicBezTo>
                  <a:pt x="385020" y="1615544"/>
                  <a:pt x="385829" y="1618800"/>
                  <a:pt x="385698" y="1623119"/>
                </a:cubicBezTo>
                <a:lnTo>
                  <a:pt x="379969" y="1623119"/>
                </a:lnTo>
                <a:cubicBezTo>
                  <a:pt x="380033" y="1620254"/>
                  <a:pt x="379616" y="1618176"/>
                  <a:pt x="378715" y="1616884"/>
                </a:cubicBezTo>
                <a:cubicBezTo>
                  <a:pt x="377814" y="1615593"/>
                  <a:pt x="376496" y="1614947"/>
                  <a:pt x="374760" y="1614947"/>
                </a:cubicBezTo>
                <a:cubicBezTo>
                  <a:pt x="374000" y="1614947"/>
                  <a:pt x="373235" y="1615083"/>
                  <a:pt x="372464" y="1615354"/>
                </a:cubicBezTo>
                <a:cubicBezTo>
                  <a:pt x="371694" y="1615625"/>
                  <a:pt x="370902" y="1616059"/>
                  <a:pt x="370088" y="1616656"/>
                </a:cubicBezTo>
                <a:cubicBezTo>
                  <a:pt x="369274" y="1617253"/>
                  <a:pt x="368411" y="1618018"/>
                  <a:pt x="367499" y="1618952"/>
                </a:cubicBezTo>
                <a:cubicBezTo>
                  <a:pt x="366588" y="1619885"/>
                  <a:pt x="365611" y="1621013"/>
                  <a:pt x="364569" y="1622337"/>
                </a:cubicBezTo>
                <a:lnTo>
                  <a:pt x="364569" y="1643336"/>
                </a:lnTo>
                <a:lnTo>
                  <a:pt x="358840" y="1643336"/>
                </a:lnTo>
                <a:lnTo>
                  <a:pt x="358840" y="1610650"/>
                </a:lnTo>
                <a:lnTo>
                  <a:pt x="364016" y="1610650"/>
                </a:lnTo>
                <a:lnTo>
                  <a:pt x="364179" y="1616673"/>
                </a:lnTo>
                <a:cubicBezTo>
                  <a:pt x="366110" y="1614350"/>
                  <a:pt x="368015" y="1612668"/>
                  <a:pt x="369892" y="1611626"/>
                </a:cubicBezTo>
                <a:cubicBezTo>
                  <a:pt x="371770" y="1610585"/>
                  <a:pt x="373663" y="1610064"/>
                  <a:pt x="375573" y="1610064"/>
                </a:cubicBezTo>
                <a:close/>
                <a:moveTo>
                  <a:pt x="342375" y="1610064"/>
                </a:moveTo>
                <a:cubicBezTo>
                  <a:pt x="344654" y="1610064"/>
                  <a:pt x="346673" y="1610422"/>
                  <a:pt x="348431" y="1611138"/>
                </a:cubicBezTo>
                <a:cubicBezTo>
                  <a:pt x="350189" y="1611854"/>
                  <a:pt x="351670" y="1612869"/>
                  <a:pt x="352875" y="1614182"/>
                </a:cubicBezTo>
                <a:cubicBezTo>
                  <a:pt x="354079" y="1615495"/>
                  <a:pt x="354991" y="1617090"/>
                  <a:pt x="355610" y="1618968"/>
                </a:cubicBezTo>
                <a:cubicBezTo>
                  <a:pt x="356228" y="1620845"/>
                  <a:pt x="356537" y="1622945"/>
                  <a:pt x="356537" y="1625267"/>
                </a:cubicBezTo>
                <a:cubicBezTo>
                  <a:pt x="356537" y="1626071"/>
                  <a:pt x="356527" y="1626743"/>
                  <a:pt x="356505" y="1627286"/>
                </a:cubicBezTo>
                <a:cubicBezTo>
                  <a:pt x="356483" y="1627828"/>
                  <a:pt x="356450" y="1628338"/>
                  <a:pt x="356407" y="1628816"/>
                </a:cubicBezTo>
                <a:lnTo>
                  <a:pt x="333455" y="1628816"/>
                </a:lnTo>
                <a:cubicBezTo>
                  <a:pt x="333455" y="1632159"/>
                  <a:pt x="334388" y="1634725"/>
                  <a:pt x="336255" y="1636516"/>
                </a:cubicBezTo>
                <a:cubicBezTo>
                  <a:pt x="338121" y="1638306"/>
                  <a:pt x="340813" y="1639202"/>
                  <a:pt x="344329" y="1639202"/>
                </a:cubicBezTo>
                <a:cubicBezTo>
                  <a:pt x="345284" y="1639202"/>
                  <a:pt x="346239" y="1639164"/>
                  <a:pt x="347194" y="1639088"/>
                </a:cubicBezTo>
                <a:cubicBezTo>
                  <a:pt x="348148" y="1639012"/>
                  <a:pt x="349071" y="1638909"/>
                  <a:pt x="349961" y="1638778"/>
                </a:cubicBezTo>
                <a:cubicBezTo>
                  <a:pt x="350851" y="1638648"/>
                  <a:pt x="351703" y="1638502"/>
                  <a:pt x="352517" y="1638339"/>
                </a:cubicBezTo>
                <a:cubicBezTo>
                  <a:pt x="353330" y="1638176"/>
                  <a:pt x="354085" y="1637997"/>
                  <a:pt x="354779" y="1637802"/>
                </a:cubicBezTo>
                <a:lnTo>
                  <a:pt x="354779" y="1642457"/>
                </a:lnTo>
                <a:cubicBezTo>
                  <a:pt x="353238" y="1642891"/>
                  <a:pt x="351497" y="1643244"/>
                  <a:pt x="349554" y="1643515"/>
                </a:cubicBezTo>
                <a:cubicBezTo>
                  <a:pt x="347611" y="1643786"/>
                  <a:pt x="345598" y="1643922"/>
                  <a:pt x="343515" y="1643922"/>
                </a:cubicBezTo>
                <a:cubicBezTo>
                  <a:pt x="340715" y="1643922"/>
                  <a:pt x="338306" y="1643542"/>
                  <a:pt x="336287" y="1642783"/>
                </a:cubicBezTo>
                <a:cubicBezTo>
                  <a:pt x="334269" y="1642023"/>
                  <a:pt x="332614" y="1640922"/>
                  <a:pt x="331323" y="1639478"/>
                </a:cubicBezTo>
                <a:cubicBezTo>
                  <a:pt x="330031" y="1638035"/>
                  <a:pt x="329076" y="1636266"/>
                  <a:pt x="328457" y="1634172"/>
                </a:cubicBezTo>
                <a:cubicBezTo>
                  <a:pt x="327839" y="1632077"/>
                  <a:pt x="327530" y="1629706"/>
                  <a:pt x="327530" y="1627058"/>
                </a:cubicBezTo>
                <a:cubicBezTo>
                  <a:pt x="327530" y="1624757"/>
                  <a:pt x="327861" y="1622582"/>
                  <a:pt x="328523" y="1620531"/>
                </a:cubicBezTo>
                <a:cubicBezTo>
                  <a:pt x="329185" y="1618479"/>
                  <a:pt x="330150" y="1616678"/>
                  <a:pt x="331420" y="1615126"/>
                </a:cubicBezTo>
                <a:cubicBezTo>
                  <a:pt x="332690" y="1613574"/>
                  <a:pt x="334247" y="1612343"/>
                  <a:pt x="336092" y="1611431"/>
                </a:cubicBezTo>
                <a:cubicBezTo>
                  <a:pt x="337937" y="1610520"/>
                  <a:pt x="340031" y="1610064"/>
                  <a:pt x="342375" y="1610064"/>
                </a:cubicBezTo>
                <a:close/>
                <a:moveTo>
                  <a:pt x="266175" y="1610064"/>
                </a:moveTo>
                <a:cubicBezTo>
                  <a:pt x="268519" y="1610064"/>
                  <a:pt x="270619" y="1610427"/>
                  <a:pt x="272475" y="1611154"/>
                </a:cubicBezTo>
                <a:cubicBezTo>
                  <a:pt x="274331" y="1611881"/>
                  <a:pt x="275904" y="1612945"/>
                  <a:pt x="277195" y="1614345"/>
                </a:cubicBezTo>
                <a:cubicBezTo>
                  <a:pt x="278487" y="1615745"/>
                  <a:pt x="279474" y="1617487"/>
                  <a:pt x="280158" y="1619570"/>
                </a:cubicBezTo>
                <a:cubicBezTo>
                  <a:pt x="280842" y="1621654"/>
                  <a:pt x="281184" y="1624041"/>
                  <a:pt x="281184" y="1626732"/>
                </a:cubicBezTo>
                <a:cubicBezTo>
                  <a:pt x="281184" y="1629272"/>
                  <a:pt x="280825" y="1631600"/>
                  <a:pt x="280109" y="1633716"/>
                </a:cubicBezTo>
                <a:cubicBezTo>
                  <a:pt x="279393" y="1635832"/>
                  <a:pt x="278362" y="1637644"/>
                  <a:pt x="277016" y="1639153"/>
                </a:cubicBezTo>
                <a:cubicBezTo>
                  <a:pt x="275671" y="1640661"/>
                  <a:pt x="274032" y="1641833"/>
                  <a:pt x="272100" y="1642669"/>
                </a:cubicBezTo>
                <a:cubicBezTo>
                  <a:pt x="270169" y="1643504"/>
                  <a:pt x="267977" y="1643922"/>
                  <a:pt x="265524" y="1643922"/>
                </a:cubicBezTo>
                <a:cubicBezTo>
                  <a:pt x="263180" y="1643922"/>
                  <a:pt x="261080" y="1643559"/>
                  <a:pt x="259224" y="1642832"/>
                </a:cubicBezTo>
                <a:cubicBezTo>
                  <a:pt x="257369" y="1642104"/>
                  <a:pt x="255795" y="1641035"/>
                  <a:pt x="254504" y="1639625"/>
                </a:cubicBezTo>
                <a:cubicBezTo>
                  <a:pt x="253212" y="1638214"/>
                  <a:pt x="252225" y="1636467"/>
                  <a:pt x="251541" y="1634383"/>
                </a:cubicBezTo>
                <a:cubicBezTo>
                  <a:pt x="250858" y="1632300"/>
                  <a:pt x="250516" y="1629901"/>
                  <a:pt x="250516" y="1627188"/>
                </a:cubicBezTo>
                <a:cubicBezTo>
                  <a:pt x="250516" y="1624649"/>
                  <a:pt x="250874" y="1622332"/>
                  <a:pt x="251590" y="1620238"/>
                </a:cubicBezTo>
                <a:cubicBezTo>
                  <a:pt x="252306" y="1618143"/>
                  <a:pt x="253337" y="1616342"/>
                  <a:pt x="254683" y="1614833"/>
                </a:cubicBezTo>
                <a:cubicBezTo>
                  <a:pt x="256029" y="1613325"/>
                  <a:pt x="257667" y="1612153"/>
                  <a:pt x="259599" y="1611317"/>
                </a:cubicBezTo>
                <a:cubicBezTo>
                  <a:pt x="261531" y="1610482"/>
                  <a:pt x="263723" y="1610064"/>
                  <a:pt x="266175" y="1610064"/>
                </a:cubicBezTo>
                <a:close/>
                <a:moveTo>
                  <a:pt x="166023" y="1610064"/>
                </a:moveTo>
                <a:cubicBezTo>
                  <a:pt x="169409" y="1610064"/>
                  <a:pt x="171976" y="1611160"/>
                  <a:pt x="173723" y="1613352"/>
                </a:cubicBezTo>
                <a:cubicBezTo>
                  <a:pt x="175470" y="1615544"/>
                  <a:pt x="176279" y="1618800"/>
                  <a:pt x="176148" y="1623119"/>
                </a:cubicBezTo>
                <a:lnTo>
                  <a:pt x="170418" y="1623119"/>
                </a:lnTo>
                <a:cubicBezTo>
                  <a:pt x="170483" y="1620254"/>
                  <a:pt x="170066" y="1618176"/>
                  <a:pt x="169165" y="1616884"/>
                </a:cubicBezTo>
                <a:cubicBezTo>
                  <a:pt x="168264" y="1615593"/>
                  <a:pt x="166946" y="1614947"/>
                  <a:pt x="165209" y="1614947"/>
                </a:cubicBezTo>
                <a:cubicBezTo>
                  <a:pt x="164450" y="1614947"/>
                  <a:pt x="163685" y="1615083"/>
                  <a:pt x="162914" y="1615354"/>
                </a:cubicBezTo>
                <a:cubicBezTo>
                  <a:pt x="162144" y="1615625"/>
                  <a:pt x="161351" y="1616059"/>
                  <a:pt x="160537" y="1616656"/>
                </a:cubicBezTo>
                <a:cubicBezTo>
                  <a:pt x="159724" y="1617253"/>
                  <a:pt x="158861" y="1618018"/>
                  <a:pt x="157949" y="1618952"/>
                </a:cubicBezTo>
                <a:cubicBezTo>
                  <a:pt x="157038" y="1619885"/>
                  <a:pt x="156061" y="1621013"/>
                  <a:pt x="155019" y="1622337"/>
                </a:cubicBezTo>
                <a:lnTo>
                  <a:pt x="155019" y="1643336"/>
                </a:lnTo>
                <a:lnTo>
                  <a:pt x="149289" y="1643336"/>
                </a:lnTo>
                <a:lnTo>
                  <a:pt x="149289" y="1610650"/>
                </a:lnTo>
                <a:lnTo>
                  <a:pt x="154466" y="1610650"/>
                </a:lnTo>
                <a:lnTo>
                  <a:pt x="154629" y="1616673"/>
                </a:lnTo>
                <a:cubicBezTo>
                  <a:pt x="156560" y="1614350"/>
                  <a:pt x="158465" y="1612668"/>
                  <a:pt x="160342" y="1611626"/>
                </a:cubicBezTo>
                <a:cubicBezTo>
                  <a:pt x="162219" y="1610585"/>
                  <a:pt x="164113" y="1610064"/>
                  <a:pt x="166023" y="1610064"/>
                </a:cubicBezTo>
                <a:close/>
                <a:moveTo>
                  <a:pt x="132825" y="1610064"/>
                </a:moveTo>
                <a:cubicBezTo>
                  <a:pt x="135104" y="1610064"/>
                  <a:pt x="137123" y="1610422"/>
                  <a:pt x="138881" y="1611138"/>
                </a:cubicBezTo>
                <a:cubicBezTo>
                  <a:pt x="140639" y="1611854"/>
                  <a:pt x="142120" y="1612869"/>
                  <a:pt x="143324" y="1614182"/>
                </a:cubicBezTo>
                <a:cubicBezTo>
                  <a:pt x="144529" y="1615495"/>
                  <a:pt x="145441" y="1617090"/>
                  <a:pt x="146059" y="1618968"/>
                </a:cubicBezTo>
                <a:cubicBezTo>
                  <a:pt x="146678" y="1620845"/>
                  <a:pt x="146987" y="1622945"/>
                  <a:pt x="146987" y="1625267"/>
                </a:cubicBezTo>
                <a:cubicBezTo>
                  <a:pt x="146987" y="1626071"/>
                  <a:pt x="146976" y="1626743"/>
                  <a:pt x="146955" y="1627286"/>
                </a:cubicBezTo>
                <a:cubicBezTo>
                  <a:pt x="146933" y="1627828"/>
                  <a:pt x="146900" y="1628338"/>
                  <a:pt x="146857" y="1628816"/>
                </a:cubicBezTo>
                <a:lnTo>
                  <a:pt x="123905" y="1628816"/>
                </a:lnTo>
                <a:cubicBezTo>
                  <a:pt x="123905" y="1632159"/>
                  <a:pt x="124838" y="1634725"/>
                  <a:pt x="126705" y="1636516"/>
                </a:cubicBezTo>
                <a:cubicBezTo>
                  <a:pt x="128571" y="1638306"/>
                  <a:pt x="131262" y="1639202"/>
                  <a:pt x="134779" y="1639202"/>
                </a:cubicBezTo>
                <a:cubicBezTo>
                  <a:pt x="135733" y="1639202"/>
                  <a:pt x="136689" y="1639164"/>
                  <a:pt x="137643" y="1639088"/>
                </a:cubicBezTo>
                <a:cubicBezTo>
                  <a:pt x="138598" y="1639012"/>
                  <a:pt x="139521" y="1638909"/>
                  <a:pt x="140411" y="1638778"/>
                </a:cubicBezTo>
                <a:cubicBezTo>
                  <a:pt x="141301" y="1638648"/>
                  <a:pt x="142152" y="1638502"/>
                  <a:pt x="142966" y="1638339"/>
                </a:cubicBezTo>
                <a:cubicBezTo>
                  <a:pt x="143780" y="1638176"/>
                  <a:pt x="144535" y="1637997"/>
                  <a:pt x="145229" y="1637802"/>
                </a:cubicBezTo>
                <a:lnTo>
                  <a:pt x="145229" y="1642457"/>
                </a:lnTo>
                <a:cubicBezTo>
                  <a:pt x="143688" y="1642891"/>
                  <a:pt x="141946" y="1643244"/>
                  <a:pt x="140004" y="1643515"/>
                </a:cubicBezTo>
                <a:cubicBezTo>
                  <a:pt x="138061" y="1643786"/>
                  <a:pt x="136048" y="1643922"/>
                  <a:pt x="133965" y="1643922"/>
                </a:cubicBezTo>
                <a:cubicBezTo>
                  <a:pt x="131165" y="1643922"/>
                  <a:pt x="128756" y="1643542"/>
                  <a:pt x="126737" y="1642783"/>
                </a:cubicBezTo>
                <a:cubicBezTo>
                  <a:pt x="124719" y="1642023"/>
                  <a:pt x="123064" y="1640922"/>
                  <a:pt x="121772" y="1639478"/>
                </a:cubicBezTo>
                <a:cubicBezTo>
                  <a:pt x="120481" y="1638035"/>
                  <a:pt x="119526" y="1636266"/>
                  <a:pt x="118908" y="1634172"/>
                </a:cubicBezTo>
                <a:cubicBezTo>
                  <a:pt x="118289" y="1632077"/>
                  <a:pt x="117980" y="1629706"/>
                  <a:pt x="117980" y="1627058"/>
                </a:cubicBezTo>
                <a:cubicBezTo>
                  <a:pt x="117980" y="1624757"/>
                  <a:pt x="118311" y="1622582"/>
                  <a:pt x="118973" y="1620531"/>
                </a:cubicBezTo>
                <a:cubicBezTo>
                  <a:pt x="119634" y="1618479"/>
                  <a:pt x="120600" y="1616678"/>
                  <a:pt x="121870" y="1615126"/>
                </a:cubicBezTo>
                <a:cubicBezTo>
                  <a:pt x="123140" y="1613574"/>
                  <a:pt x="124697" y="1612343"/>
                  <a:pt x="126542" y="1611431"/>
                </a:cubicBezTo>
                <a:cubicBezTo>
                  <a:pt x="128387" y="1610520"/>
                  <a:pt x="130481" y="1610064"/>
                  <a:pt x="132825" y="1610064"/>
                </a:cubicBezTo>
                <a:close/>
                <a:moveTo>
                  <a:pt x="59230" y="1610064"/>
                </a:moveTo>
                <a:cubicBezTo>
                  <a:pt x="62594" y="1610064"/>
                  <a:pt x="65139" y="1611057"/>
                  <a:pt x="66864" y="1613043"/>
                </a:cubicBezTo>
                <a:cubicBezTo>
                  <a:pt x="68590" y="1615029"/>
                  <a:pt x="69452" y="1618018"/>
                  <a:pt x="69452" y="1622012"/>
                </a:cubicBezTo>
                <a:lnTo>
                  <a:pt x="69452" y="1643336"/>
                </a:lnTo>
                <a:lnTo>
                  <a:pt x="63788" y="1643336"/>
                </a:lnTo>
                <a:lnTo>
                  <a:pt x="63788" y="1622468"/>
                </a:lnTo>
                <a:cubicBezTo>
                  <a:pt x="63788" y="1619907"/>
                  <a:pt x="63310" y="1618013"/>
                  <a:pt x="62355" y="1616787"/>
                </a:cubicBezTo>
                <a:cubicBezTo>
                  <a:pt x="61400" y="1615560"/>
                  <a:pt x="59978" y="1614947"/>
                  <a:pt x="58090" y="1614947"/>
                </a:cubicBezTo>
                <a:cubicBezTo>
                  <a:pt x="57396" y="1614947"/>
                  <a:pt x="56717" y="1615050"/>
                  <a:pt x="56055" y="1615256"/>
                </a:cubicBezTo>
                <a:cubicBezTo>
                  <a:pt x="55393" y="1615463"/>
                  <a:pt x="54704" y="1615821"/>
                  <a:pt x="53988" y="1616331"/>
                </a:cubicBezTo>
                <a:cubicBezTo>
                  <a:pt x="53272" y="1616841"/>
                  <a:pt x="52496" y="1617530"/>
                  <a:pt x="51660" y="1618398"/>
                </a:cubicBezTo>
                <a:cubicBezTo>
                  <a:pt x="50825" y="1619266"/>
                  <a:pt x="49886" y="1620352"/>
                  <a:pt x="48844" y="1621654"/>
                </a:cubicBezTo>
                <a:lnTo>
                  <a:pt x="48844" y="1643336"/>
                </a:lnTo>
                <a:lnTo>
                  <a:pt x="43179" y="1643336"/>
                </a:lnTo>
                <a:lnTo>
                  <a:pt x="43179" y="1610650"/>
                </a:lnTo>
                <a:lnTo>
                  <a:pt x="48226" y="1610650"/>
                </a:lnTo>
                <a:lnTo>
                  <a:pt x="48454" y="1615924"/>
                </a:lnTo>
                <a:cubicBezTo>
                  <a:pt x="49409" y="1614795"/>
                  <a:pt x="50331" y="1613856"/>
                  <a:pt x="51221" y="1613108"/>
                </a:cubicBezTo>
                <a:cubicBezTo>
                  <a:pt x="52111" y="1612359"/>
                  <a:pt x="52984" y="1611757"/>
                  <a:pt x="53842" y="1611301"/>
                </a:cubicBezTo>
                <a:cubicBezTo>
                  <a:pt x="54699" y="1610845"/>
                  <a:pt x="55573" y="1610525"/>
                  <a:pt x="56462" y="1610340"/>
                </a:cubicBezTo>
                <a:cubicBezTo>
                  <a:pt x="57352" y="1610156"/>
                  <a:pt x="58275" y="1610064"/>
                  <a:pt x="59230" y="1610064"/>
                </a:cubicBezTo>
                <a:close/>
                <a:moveTo>
                  <a:pt x="648984" y="1605669"/>
                </a:moveTo>
                <a:lnTo>
                  <a:pt x="648984" y="1618984"/>
                </a:lnTo>
                <a:lnTo>
                  <a:pt x="654780" y="1618984"/>
                </a:lnTo>
                <a:cubicBezTo>
                  <a:pt x="656104" y="1618984"/>
                  <a:pt x="657303" y="1618843"/>
                  <a:pt x="658377" y="1618561"/>
                </a:cubicBezTo>
                <a:cubicBezTo>
                  <a:pt x="659451" y="1618279"/>
                  <a:pt x="660374" y="1617845"/>
                  <a:pt x="661144" y="1617259"/>
                </a:cubicBezTo>
                <a:cubicBezTo>
                  <a:pt x="661915" y="1616673"/>
                  <a:pt x="662512" y="1615940"/>
                  <a:pt x="662935" y="1615061"/>
                </a:cubicBezTo>
                <a:cubicBezTo>
                  <a:pt x="663358" y="1614182"/>
                  <a:pt x="663570" y="1613135"/>
                  <a:pt x="663570" y="1611919"/>
                </a:cubicBezTo>
                <a:cubicBezTo>
                  <a:pt x="663570" y="1611051"/>
                  <a:pt x="663439" y="1610232"/>
                  <a:pt x="663179" y="1609461"/>
                </a:cubicBezTo>
                <a:cubicBezTo>
                  <a:pt x="662918" y="1608691"/>
                  <a:pt x="662463" y="1608029"/>
                  <a:pt x="661812" y="1607475"/>
                </a:cubicBezTo>
                <a:cubicBezTo>
                  <a:pt x="661160" y="1606922"/>
                  <a:pt x="660281" y="1606483"/>
                  <a:pt x="659175" y="1606157"/>
                </a:cubicBezTo>
                <a:cubicBezTo>
                  <a:pt x="658068" y="1605831"/>
                  <a:pt x="656668" y="1605669"/>
                  <a:pt x="654975" y="1605669"/>
                </a:cubicBezTo>
                <a:close/>
                <a:moveTo>
                  <a:pt x="643190" y="1600785"/>
                </a:moveTo>
                <a:lnTo>
                  <a:pt x="655366" y="1600785"/>
                </a:lnTo>
                <a:cubicBezTo>
                  <a:pt x="664850" y="1600785"/>
                  <a:pt x="669593" y="1604236"/>
                  <a:pt x="669593" y="1611138"/>
                </a:cubicBezTo>
                <a:cubicBezTo>
                  <a:pt x="669593" y="1613439"/>
                  <a:pt x="669044" y="1615414"/>
                  <a:pt x="667948" y="1617063"/>
                </a:cubicBezTo>
                <a:cubicBezTo>
                  <a:pt x="666852" y="1618713"/>
                  <a:pt x="665067" y="1619939"/>
                  <a:pt x="662593" y="1620742"/>
                </a:cubicBezTo>
                <a:cubicBezTo>
                  <a:pt x="663743" y="1620959"/>
                  <a:pt x="664834" y="1621328"/>
                  <a:pt x="665865" y="1621849"/>
                </a:cubicBezTo>
                <a:cubicBezTo>
                  <a:pt x="666896" y="1622370"/>
                  <a:pt x="667802" y="1623043"/>
                  <a:pt x="668583" y="1623868"/>
                </a:cubicBezTo>
                <a:lnTo>
                  <a:pt x="669826" y="1625829"/>
                </a:lnTo>
                <a:lnTo>
                  <a:pt x="670690" y="1620238"/>
                </a:lnTo>
                <a:cubicBezTo>
                  <a:pt x="671406" y="1618143"/>
                  <a:pt x="672437" y="1616342"/>
                  <a:pt x="673783" y="1614833"/>
                </a:cubicBezTo>
                <a:cubicBezTo>
                  <a:pt x="675129" y="1613325"/>
                  <a:pt x="676767" y="1612153"/>
                  <a:pt x="678699" y="1611317"/>
                </a:cubicBezTo>
                <a:cubicBezTo>
                  <a:pt x="680631" y="1610482"/>
                  <a:pt x="682823" y="1610064"/>
                  <a:pt x="685275" y="1610064"/>
                </a:cubicBezTo>
                <a:cubicBezTo>
                  <a:pt x="687619" y="1610064"/>
                  <a:pt x="689719" y="1610427"/>
                  <a:pt x="691575" y="1611154"/>
                </a:cubicBezTo>
                <a:cubicBezTo>
                  <a:pt x="693431" y="1611881"/>
                  <a:pt x="695004" y="1612945"/>
                  <a:pt x="696295" y="1614345"/>
                </a:cubicBezTo>
                <a:cubicBezTo>
                  <a:pt x="697587" y="1615745"/>
                  <a:pt x="698575" y="1617487"/>
                  <a:pt x="699258" y="1619570"/>
                </a:cubicBezTo>
                <a:cubicBezTo>
                  <a:pt x="699942" y="1621654"/>
                  <a:pt x="700284" y="1624041"/>
                  <a:pt x="700284" y="1626732"/>
                </a:cubicBezTo>
                <a:cubicBezTo>
                  <a:pt x="700284" y="1629272"/>
                  <a:pt x="699925" y="1631600"/>
                  <a:pt x="699209" y="1633716"/>
                </a:cubicBezTo>
                <a:cubicBezTo>
                  <a:pt x="698493" y="1635832"/>
                  <a:pt x="697462" y="1637644"/>
                  <a:pt x="696117" y="1639153"/>
                </a:cubicBezTo>
                <a:cubicBezTo>
                  <a:pt x="694771" y="1640661"/>
                  <a:pt x="693132" y="1641833"/>
                  <a:pt x="691200" y="1642669"/>
                </a:cubicBezTo>
                <a:cubicBezTo>
                  <a:pt x="689269" y="1643504"/>
                  <a:pt x="687077" y="1643922"/>
                  <a:pt x="684624" y="1643922"/>
                </a:cubicBezTo>
                <a:cubicBezTo>
                  <a:pt x="682280" y="1643922"/>
                  <a:pt x="680180" y="1643559"/>
                  <a:pt x="678324" y="1642832"/>
                </a:cubicBezTo>
                <a:cubicBezTo>
                  <a:pt x="676469" y="1642104"/>
                  <a:pt x="674895" y="1641035"/>
                  <a:pt x="673604" y="1639625"/>
                </a:cubicBezTo>
                <a:cubicBezTo>
                  <a:pt x="672312" y="1638214"/>
                  <a:pt x="671325" y="1636467"/>
                  <a:pt x="670641" y="1634383"/>
                </a:cubicBezTo>
                <a:lnTo>
                  <a:pt x="670505" y="1633425"/>
                </a:lnTo>
                <a:lnTo>
                  <a:pt x="669934" y="1636027"/>
                </a:lnTo>
                <a:cubicBezTo>
                  <a:pt x="669142" y="1637601"/>
                  <a:pt x="668013" y="1638930"/>
                  <a:pt x="666549" y="1640015"/>
                </a:cubicBezTo>
                <a:cubicBezTo>
                  <a:pt x="665084" y="1641101"/>
                  <a:pt x="663315" y="1641925"/>
                  <a:pt x="661242" y="1642490"/>
                </a:cubicBezTo>
                <a:cubicBezTo>
                  <a:pt x="659169" y="1643054"/>
                  <a:pt x="656863" y="1643336"/>
                  <a:pt x="654324" y="1643336"/>
                </a:cubicBezTo>
                <a:lnTo>
                  <a:pt x="643190" y="1643336"/>
                </a:lnTo>
                <a:close/>
                <a:moveTo>
                  <a:pt x="6414" y="1600785"/>
                </a:moveTo>
                <a:lnTo>
                  <a:pt x="30603" y="1600785"/>
                </a:lnTo>
                <a:lnTo>
                  <a:pt x="30603" y="1605669"/>
                </a:lnTo>
                <a:lnTo>
                  <a:pt x="12209" y="1605669"/>
                </a:lnTo>
                <a:lnTo>
                  <a:pt x="12209" y="1618854"/>
                </a:lnTo>
                <a:lnTo>
                  <a:pt x="29887" y="1618854"/>
                </a:lnTo>
                <a:lnTo>
                  <a:pt x="29887" y="1623737"/>
                </a:lnTo>
                <a:lnTo>
                  <a:pt x="12209" y="1623737"/>
                </a:lnTo>
                <a:lnTo>
                  <a:pt x="12209" y="1638388"/>
                </a:lnTo>
                <a:lnTo>
                  <a:pt x="30603" y="1638388"/>
                </a:lnTo>
                <a:lnTo>
                  <a:pt x="30603" y="1643336"/>
                </a:lnTo>
                <a:lnTo>
                  <a:pt x="6414" y="1643336"/>
                </a:lnTo>
                <a:close/>
                <a:moveTo>
                  <a:pt x="302485" y="1600199"/>
                </a:moveTo>
                <a:lnTo>
                  <a:pt x="302485" y="1610650"/>
                </a:lnTo>
                <a:lnTo>
                  <a:pt x="317167" y="1610650"/>
                </a:lnTo>
                <a:lnTo>
                  <a:pt x="317167" y="1615403"/>
                </a:lnTo>
                <a:lnTo>
                  <a:pt x="302485" y="1615403"/>
                </a:lnTo>
                <a:lnTo>
                  <a:pt x="302485" y="1632007"/>
                </a:lnTo>
                <a:cubicBezTo>
                  <a:pt x="302485" y="1634351"/>
                  <a:pt x="303109" y="1636103"/>
                  <a:pt x="304357" y="1637264"/>
                </a:cubicBezTo>
                <a:cubicBezTo>
                  <a:pt x="305605" y="1638426"/>
                  <a:pt x="307444" y="1639006"/>
                  <a:pt x="309875" y="1639006"/>
                </a:cubicBezTo>
                <a:cubicBezTo>
                  <a:pt x="310917" y="1639006"/>
                  <a:pt x="312056" y="1638925"/>
                  <a:pt x="313293" y="1638762"/>
                </a:cubicBezTo>
                <a:cubicBezTo>
                  <a:pt x="314530" y="1638599"/>
                  <a:pt x="315822" y="1638344"/>
                  <a:pt x="317167" y="1637997"/>
                </a:cubicBezTo>
                <a:lnTo>
                  <a:pt x="317167" y="1642880"/>
                </a:lnTo>
                <a:cubicBezTo>
                  <a:pt x="315887" y="1643206"/>
                  <a:pt x="314563" y="1643439"/>
                  <a:pt x="313196" y="1643580"/>
                </a:cubicBezTo>
                <a:cubicBezTo>
                  <a:pt x="311828" y="1643721"/>
                  <a:pt x="310439" y="1643792"/>
                  <a:pt x="309028" y="1643792"/>
                </a:cubicBezTo>
                <a:cubicBezTo>
                  <a:pt x="304926" y="1643792"/>
                  <a:pt x="301866" y="1642864"/>
                  <a:pt x="299848" y="1641008"/>
                </a:cubicBezTo>
                <a:cubicBezTo>
                  <a:pt x="297829" y="1639153"/>
                  <a:pt x="296820" y="1636304"/>
                  <a:pt x="296820" y="1632462"/>
                </a:cubicBezTo>
                <a:lnTo>
                  <a:pt x="296820" y="1615403"/>
                </a:lnTo>
                <a:lnTo>
                  <a:pt x="287672" y="1615403"/>
                </a:lnTo>
                <a:lnTo>
                  <a:pt x="287672" y="1610650"/>
                </a:lnTo>
                <a:lnTo>
                  <a:pt x="296820" y="1610650"/>
                </a:lnTo>
                <a:lnTo>
                  <a:pt x="296820" y="1601664"/>
                </a:lnTo>
                <a:close/>
                <a:moveTo>
                  <a:pt x="92935" y="1600199"/>
                </a:moveTo>
                <a:lnTo>
                  <a:pt x="92935" y="1610650"/>
                </a:lnTo>
                <a:lnTo>
                  <a:pt x="107617" y="1610650"/>
                </a:lnTo>
                <a:lnTo>
                  <a:pt x="107617" y="1615403"/>
                </a:lnTo>
                <a:lnTo>
                  <a:pt x="92935" y="1615403"/>
                </a:lnTo>
                <a:lnTo>
                  <a:pt x="92935" y="1632007"/>
                </a:lnTo>
                <a:cubicBezTo>
                  <a:pt x="92935" y="1634351"/>
                  <a:pt x="93559" y="1636103"/>
                  <a:pt x="94807" y="1637264"/>
                </a:cubicBezTo>
                <a:cubicBezTo>
                  <a:pt x="96055" y="1638426"/>
                  <a:pt x="97894" y="1639006"/>
                  <a:pt x="100325" y="1639006"/>
                </a:cubicBezTo>
                <a:cubicBezTo>
                  <a:pt x="101367" y="1639006"/>
                  <a:pt x="102506" y="1638925"/>
                  <a:pt x="103743" y="1638762"/>
                </a:cubicBezTo>
                <a:cubicBezTo>
                  <a:pt x="104980" y="1638599"/>
                  <a:pt x="106272" y="1638344"/>
                  <a:pt x="107617" y="1637997"/>
                </a:cubicBezTo>
                <a:lnTo>
                  <a:pt x="107617" y="1642880"/>
                </a:lnTo>
                <a:cubicBezTo>
                  <a:pt x="106337" y="1643206"/>
                  <a:pt x="105013" y="1643439"/>
                  <a:pt x="103646" y="1643580"/>
                </a:cubicBezTo>
                <a:cubicBezTo>
                  <a:pt x="102278" y="1643721"/>
                  <a:pt x="100889" y="1643792"/>
                  <a:pt x="99478" y="1643792"/>
                </a:cubicBezTo>
                <a:cubicBezTo>
                  <a:pt x="95376" y="1643792"/>
                  <a:pt x="92316" y="1642864"/>
                  <a:pt x="90298" y="1641008"/>
                </a:cubicBezTo>
                <a:cubicBezTo>
                  <a:pt x="88279" y="1639153"/>
                  <a:pt x="87270" y="1636304"/>
                  <a:pt x="87270" y="1632462"/>
                </a:cubicBezTo>
                <a:lnTo>
                  <a:pt x="87270" y="1615403"/>
                </a:lnTo>
                <a:lnTo>
                  <a:pt x="78122" y="1615403"/>
                </a:lnTo>
                <a:lnTo>
                  <a:pt x="78122" y="1610650"/>
                </a:lnTo>
                <a:lnTo>
                  <a:pt x="87270" y="1610650"/>
                </a:lnTo>
                <a:lnTo>
                  <a:pt x="87270" y="1601664"/>
                </a:lnTo>
                <a:close/>
                <a:moveTo>
                  <a:pt x="709930" y="1597334"/>
                </a:moveTo>
                <a:lnTo>
                  <a:pt x="715594" y="1597334"/>
                </a:lnTo>
                <a:lnTo>
                  <a:pt x="715594" y="1609999"/>
                </a:lnTo>
                <a:lnTo>
                  <a:pt x="715334" y="1616054"/>
                </a:lnTo>
                <a:cubicBezTo>
                  <a:pt x="716962" y="1613862"/>
                  <a:pt x="718704" y="1612315"/>
                  <a:pt x="720559" y="1611415"/>
                </a:cubicBezTo>
                <a:cubicBezTo>
                  <a:pt x="722415" y="1610514"/>
                  <a:pt x="724406" y="1610064"/>
                  <a:pt x="726533" y="1610064"/>
                </a:cubicBezTo>
                <a:cubicBezTo>
                  <a:pt x="728400" y="1610064"/>
                  <a:pt x="730038" y="1610454"/>
                  <a:pt x="731449" y="1611236"/>
                </a:cubicBezTo>
                <a:cubicBezTo>
                  <a:pt x="732860" y="1612017"/>
                  <a:pt x="734043" y="1613118"/>
                  <a:pt x="734998" y="1614540"/>
                </a:cubicBezTo>
                <a:cubicBezTo>
                  <a:pt x="735953" y="1615962"/>
                  <a:pt x="736669" y="1617676"/>
                  <a:pt x="737147" y="1619684"/>
                </a:cubicBezTo>
                <a:cubicBezTo>
                  <a:pt x="737624" y="1621692"/>
                  <a:pt x="737863" y="1623933"/>
                  <a:pt x="737863" y="1626407"/>
                </a:cubicBezTo>
                <a:cubicBezTo>
                  <a:pt x="737863" y="1629120"/>
                  <a:pt x="737488" y="1631545"/>
                  <a:pt x="736740" y="1633683"/>
                </a:cubicBezTo>
                <a:cubicBezTo>
                  <a:pt x="735991" y="1635821"/>
                  <a:pt x="734927" y="1637633"/>
                  <a:pt x="733549" y="1639120"/>
                </a:cubicBezTo>
                <a:cubicBezTo>
                  <a:pt x="732171" y="1640607"/>
                  <a:pt x="730494" y="1641746"/>
                  <a:pt x="728519" y="1642539"/>
                </a:cubicBezTo>
                <a:cubicBezTo>
                  <a:pt x="726544" y="1643331"/>
                  <a:pt x="724319" y="1643727"/>
                  <a:pt x="721845" y="1643727"/>
                </a:cubicBezTo>
                <a:cubicBezTo>
                  <a:pt x="719914" y="1643727"/>
                  <a:pt x="717939" y="1643542"/>
                  <a:pt x="715920" y="1643173"/>
                </a:cubicBezTo>
                <a:cubicBezTo>
                  <a:pt x="713902" y="1642804"/>
                  <a:pt x="711905" y="1642218"/>
                  <a:pt x="709930" y="1641415"/>
                </a:cubicBezTo>
                <a:close/>
                <a:moveTo>
                  <a:pt x="298285" y="1566257"/>
                </a:moveTo>
                <a:cubicBezTo>
                  <a:pt x="297569" y="1566735"/>
                  <a:pt x="296977" y="1567201"/>
                  <a:pt x="296511" y="1567657"/>
                </a:cubicBezTo>
                <a:cubicBezTo>
                  <a:pt x="296044" y="1568113"/>
                  <a:pt x="295680" y="1568574"/>
                  <a:pt x="295420" y="1569041"/>
                </a:cubicBezTo>
                <a:cubicBezTo>
                  <a:pt x="295160" y="1569507"/>
                  <a:pt x="294975" y="1569974"/>
                  <a:pt x="294867" y="1570441"/>
                </a:cubicBezTo>
                <a:cubicBezTo>
                  <a:pt x="294758" y="1570907"/>
                  <a:pt x="294704" y="1571379"/>
                  <a:pt x="294704" y="1571857"/>
                </a:cubicBezTo>
                <a:cubicBezTo>
                  <a:pt x="294704" y="1573398"/>
                  <a:pt x="295507" y="1574521"/>
                  <a:pt x="297113" y="1575226"/>
                </a:cubicBezTo>
                <a:cubicBezTo>
                  <a:pt x="298719" y="1575932"/>
                  <a:pt x="300954" y="1576284"/>
                  <a:pt x="303820" y="1576284"/>
                </a:cubicBezTo>
                <a:cubicBezTo>
                  <a:pt x="305621" y="1576284"/>
                  <a:pt x="307135" y="1576122"/>
                  <a:pt x="308361" y="1575796"/>
                </a:cubicBezTo>
                <a:cubicBezTo>
                  <a:pt x="309587" y="1575471"/>
                  <a:pt x="310575" y="1575042"/>
                  <a:pt x="311324" y="1574510"/>
                </a:cubicBezTo>
                <a:cubicBezTo>
                  <a:pt x="312072" y="1573978"/>
                  <a:pt x="312610" y="1573371"/>
                  <a:pt x="312935" y="1572687"/>
                </a:cubicBezTo>
                <a:cubicBezTo>
                  <a:pt x="313261" y="1572003"/>
                  <a:pt x="313424" y="1571303"/>
                  <a:pt x="313424" y="1570587"/>
                </a:cubicBezTo>
                <a:cubicBezTo>
                  <a:pt x="313424" y="1569263"/>
                  <a:pt x="312881" y="1568286"/>
                  <a:pt x="311796" y="1567657"/>
                </a:cubicBezTo>
                <a:cubicBezTo>
                  <a:pt x="310711" y="1567028"/>
                  <a:pt x="309050" y="1566659"/>
                  <a:pt x="306815" y="1566550"/>
                </a:cubicBezTo>
                <a:close/>
                <a:moveTo>
                  <a:pt x="1389799" y="1557727"/>
                </a:moveTo>
                <a:cubicBezTo>
                  <a:pt x="1390472" y="1557727"/>
                  <a:pt x="1391112" y="1557863"/>
                  <a:pt x="1391720" y="1558134"/>
                </a:cubicBezTo>
                <a:cubicBezTo>
                  <a:pt x="1392328" y="1558406"/>
                  <a:pt x="1392860" y="1558769"/>
                  <a:pt x="1393315" y="1559225"/>
                </a:cubicBezTo>
                <a:cubicBezTo>
                  <a:pt x="1393771" y="1559681"/>
                  <a:pt x="1394135" y="1560213"/>
                  <a:pt x="1394406" y="1560820"/>
                </a:cubicBezTo>
                <a:cubicBezTo>
                  <a:pt x="1394677" y="1561428"/>
                  <a:pt x="1394813" y="1562068"/>
                  <a:pt x="1394813" y="1562741"/>
                </a:cubicBezTo>
                <a:cubicBezTo>
                  <a:pt x="1394813" y="1563436"/>
                  <a:pt x="1394677" y="1564081"/>
                  <a:pt x="1394406" y="1564678"/>
                </a:cubicBezTo>
                <a:cubicBezTo>
                  <a:pt x="1394135" y="1565275"/>
                  <a:pt x="1393771" y="1565801"/>
                  <a:pt x="1393315" y="1566257"/>
                </a:cubicBezTo>
                <a:cubicBezTo>
                  <a:pt x="1392860" y="1566713"/>
                  <a:pt x="1392328" y="1567071"/>
                  <a:pt x="1391720" y="1567332"/>
                </a:cubicBezTo>
                <a:cubicBezTo>
                  <a:pt x="1391112" y="1567592"/>
                  <a:pt x="1390472" y="1567722"/>
                  <a:pt x="1389799" y="1567722"/>
                </a:cubicBezTo>
                <a:cubicBezTo>
                  <a:pt x="1389105" y="1567722"/>
                  <a:pt x="1388459" y="1567592"/>
                  <a:pt x="1387862" y="1567332"/>
                </a:cubicBezTo>
                <a:cubicBezTo>
                  <a:pt x="1387265" y="1567071"/>
                  <a:pt x="1386739" y="1566713"/>
                  <a:pt x="1386283" y="1566257"/>
                </a:cubicBezTo>
                <a:cubicBezTo>
                  <a:pt x="1385827" y="1565801"/>
                  <a:pt x="1385469" y="1565275"/>
                  <a:pt x="1385209" y="1564678"/>
                </a:cubicBezTo>
                <a:cubicBezTo>
                  <a:pt x="1384948" y="1564081"/>
                  <a:pt x="1384818" y="1563436"/>
                  <a:pt x="1384818" y="1562741"/>
                </a:cubicBezTo>
                <a:cubicBezTo>
                  <a:pt x="1384818" y="1562068"/>
                  <a:pt x="1384948" y="1561428"/>
                  <a:pt x="1385209" y="1560820"/>
                </a:cubicBezTo>
                <a:cubicBezTo>
                  <a:pt x="1385469" y="1560213"/>
                  <a:pt x="1385827" y="1559681"/>
                  <a:pt x="1386283" y="1559225"/>
                </a:cubicBezTo>
                <a:cubicBezTo>
                  <a:pt x="1386739" y="1558769"/>
                  <a:pt x="1387265" y="1558406"/>
                  <a:pt x="1387862" y="1558134"/>
                </a:cubicBezTo>
                <a:cubicBezTo>
                  <a:pt x="1388459" y="1557863"/>
                  <a:pt x="1389105" y="1557727"/>
                  <a:pt x="1389799" y="1557727"/>
                </a:cubicBezTo>
                <a:close/>
                <a:moveTo>
                  <a:pt x="1037114" y="1556881"/>
                </a:moveTo>
                <a:cubicBezTo>
                  <a:pt x="1037852" y="1556881"/>
                  <a:pt x="1038552" y="1557022"/>
                  <a:pt x="1039214" y="1557304"/>
                </a:cubicBezTo>
                <a:cubicBezTo>
                  <a:pt x="1039876" y="1557586"/>
                  <a:pt x="1040451" y="1557977"/>
                  <a:pt x="1040939" y="1558476"/>
                </a:cubicBezTo>
                <a:cubicBezTo>
                  <a:pt x="1041427" y="1558975"/>
                  <a:pt x="1041813" y="1559556"/>
                  <a:pt x="1042095" y="1560218"/>
                </a:cubicBezTo>
                <a:cubicBezTo>
                  <a:pt x="1042377" y="1560880"/>
                  <a:pt x="1042518" y="1561591"/>
                  <a:pt x="1042518" y="1562350"/>
                </a:cubicBezTo>
                <a:cubicBezTo>
                  <a:pt x="1042518" y="1563088"/>
                  <a:pt x="1042377" y="1563783"/>
                  <a:pt x="1042095" y="1564434"/>
                </a:cubicBezTo>
                <a:cubicBezTo>
                  <a:pt x="1041813" y="1565085"/>
                  <a:pt x="1041427" y="1565655"/>
                  <a:pt x="1040939" y="1566143"/>
                </a:cubicBezTo>
                <a:cubicBezTo>
                  <a:pt x="1040451" y="1566631"/>
                  <a:pt x="1039876" y="1567017"/>
                  <a:pt x="1039214" y="1567299"/>
                </a:cubicBezTo>
                <a:cubicBezTo>
                  <a:pt x="1038552" y="1567581"/>
                  <a:pt x="1037852" y="1567722"/>
                  <a:pt x="1037114" y="1567722"/>
                </a:cubicBezTo>
                <a:cubicBezTo>
                  <a:pt x="1036354" y="1567722"/>
                  <a:pt x="1035649" y="1567581"/>
                  <a:pt x="1034998" y="1567299"/>
                </a:cubicBezTo>
                <a:cubicBezTo>
                  <a:pt x="1034346" y="1567017"/>
                  <a:pt x="1033777" y="1566631"/>
                  <a:pt x="1033288" y="1566143"/>
                </a:cubicBezTo>
                <a:cubicBezTo>
                  <a:pt x="1032800" y="1565655"/>
                  <a:pt x="1032415" y="1565085"/>
                  <a:pt x="1032133" y="1564434"/>
                </a:cubicBezTo>
                <a:cubicBezTo>
                  <a:pt x="1031851" y="1563783"/>
                  <a:pt x="1031709" y="1563088"/>
                  <a:pt x="1031709" y="1562350"/>
                </a:cubicBezTo>
                <a:cubicBezTo>
                  <a:pt x="1031709" y="1561591"/>
                  <a:pt x="1031851" y="1560880"/>
                  <a:pt x="1032133" y="1560218"/>
                </a:cubicBezTo>
                <a:cubicBezTo>
                  <a:pt x="1032415" y="1559556"/>
                  <a:pt x="1032800" y="1558975"/>
                  <a:pt x="1033288" y="1558476"/>
                </a:cubicBezTo>
                <a:cubicBezTo>
                  <a:pt x="1033777" y="1557977"/>
                  <a:pt x="1034346" y="1557586"/>
                  <a:pt x="1034998" y="1557304"/>
                </a:cubicBezTo>
                <a:cubicBezTo>
                  <a:pt x="1035649" y="1557022"/>
                  <a:pt x="1036354" y="1556881"/>
                  <a:pt x="1037114" y="1556881"/>
                </a:cubicBezTo>
                <a:close/>
                <a:moveTo>
                  <a:pt x="552414" y="1538747"/>
                </a:moveTo>
                <a:cubicBezTo>
                  <a:pt x="549332" y="1538747"/>
                  <a:pt x="546928" y="1539745"/>
                  <a:pt x="545203" y="1541742"/>
                </a:cubicBezTo>
                <a:cubicBezTo>
                  <a:pt x="543477" y="1543739"/>
                  <a:pt x="542614" y="1546864"/>
                  <a:pt x="542614" y="1551118"/>
                </a:cubicBezTo>
                <a:cubicBezTo>
                  <a:pt x="542614" y="1555069"/>
                  <a:pt x="543195" y="1558015"/>
                  <a:pt x="544356" y="1559958"/>
                </a:cubicBezTo>
                <a:cubicBezTo>
                  <a:pt x="545517" y="1561900"/>
                  <a:pt x="547161" y="1562871"/>
                  <a:pt x="549288" y="1562871"/>
                </a:cubicBezTo>
                <a:cubicBezTo>
                  <a:pt x="550721" y="1562871"/>
                  <a:pt x="552235" y="1562231"/>
                  <a:pt x="553830" y="1560950"/>
                </a:cubicBezTo>
                <a:cubicBezTo>
                  <a:pt x="555425" y="1559670"/>
                  <a:pt x="557102" y="1557771"/>
                  <a:pt x="558860" y="1555253"/>
                </a:cubicBezTo>
                <a:lnTo>
                  <a:pt x="558860" y="1540082"/>
                </a:lnTo>
                <a:cubicBezTo>
                  <a:pt x="557927" y="1539648"/>
                  <a:pt x="556896" y="1539317"/>
                  <a:pt x="555767" y="1539089"/>
                </a:cubicBezTo>
                <a:cubicBezTo>
                  <a:pt x="554638" y="1538861"/>
                  <a:pt x="553521" y="1538747"/>
                  <a:pt x="552414" y="1538747"/>
                </a:cubicBezTo>
                <a:close/>
                <a:moveTo>
                  <a:pt x="1142149" y="1538682"/>
                </a:moveTo>
                <a:cubicBezTo>
                  <a:pt x="1140456" y="1538682"/>
                  <a:pt x="1139008" y="1539013"/>
                  <a:pt x="1137803" y="1539675"/>
                </a:cubicBezTo>
                <a:cubicBezTo>
                  <a:pt x="1136598" y="1540337"/>
                  <a:pt x="1135611" y="1541221"/>
                  <a:pt x="1134840" y="1542328"/>
                </a:cubicBezTo>
                <a:cubicBezTo>
                  <a:pt x="1134070" y="1543435"/>
                  <a:pt x="1133506" y="1544721"/>
                  <a:pt x="1133147" y="1546186"/>
                </a:cubicBezTo>
                <a:cubicBezTo>
                  <a:pt x="1132789" y="1547651"/>
                  <a:pt x="1132610" y="1549187"/>
                  <a:pt x="1132610" y="1550793"/>
                </a:cubicBezTo>
                <a:cubicBezTo>
                  <a:pt x="1132610" y="1552811"/>
                  <a:pt x="1132833" y="1554580"/>
                  <a:pt x="1133278" y="1556100"/>
                </a:cubicBezTo>
                <a:cubicBezTo>
                  <a:pt x="1133723" y="1557619"/>
                  <a:pt x="1134357" y="1558883"/>
                  <a:pt x="1135182" y="1559892"/>
                </a:cubicBezTo>
                <a:cubicBezTo>
                  <a:pt x="1136007" y="1560902"/>
                  <a:pt x="1137005" y="1561661"/>
                  <a:pt x="1138177" y="1562171"/>
                </a:cubicBezTo>
                <a:cubicBezTo>
                  <a:pt x="1139349" y="1562681"/>
                  <a:pt x="1140673" y="1562936"/>
                  <a:pt x="1142149" y="1562936"/>
                </a:cubicBezTo>
                <a:cubicBezTo>
                  <a:pt x="1143842" y="1562936"/>
                  <a:pt x="1145291" y="1562605"/>
                  <a:pt x="1146495" y="1561943"/>
                </a:cubicBezTo>
                <a:cubicBezTo>
                  <a:pt x="1147700" y="1561281"/>
                  <a:pt x="1148687" y="1560397"/>
                  <a:pt x="1149458" y="1559290"/>
                </a:cubicBezTo>
                <a:cubicBezTo>
                  <a:pt x="1150229" y="1558183"/>
                  <a:pt x="1150793" y="1556897"/>
                  <a:pt x="1151151" y="1555432"/>
                </a:cubicBezTo>
                <a:cubicBezTo>
                  <a:pt x="1151509" y="1553967"/>
                  <a:pt x="1151688" y="1552421"/>
                  <a:pt x="1151688" y="1550793"/>
                </a:cubicBezTo>
                <a:cubicBezTo>
                  <a:pt x="1151688" y="1548774"/>
                  <a:pt x="1151466" y="1547011"/>
                  <a:pt x="1151021" y="1545503"/>
                </a:cubicBezTo>
                <a:cubicBezTo>
                  <a:pt x="1150576" y="1543994"/>
                  <a:pt x="1149941" y="1542735"/>
                  <a:pt x="1149116" y="1541726"/>
                </a:cubicBezTo>
                <a:cubicBezTo>
                  <a:pt x="1148291" y="1540717"/>
                  <a:pt x="1147288" y="1539957"/>
                  <a:pt x="1146105" y="1539447"/>
                </a:cubicBezTo>
                <a:cubicBezTo>
                  <a:pt x="1144922" y="1538937"/>
                  <a:pt x="1143603" y="1538682"/>
                  <a:pt x="1142149" y="1538682"/>
                </a:cubicBezTo>
                <a:close/>
                <a:moveTo>
                  <a:pt x="56300" y="1538682"/>
                </a:moveTo>
                <a:cubicBezTo>
                  <a:pt x="54607" y="1538682"/>
                  <a:pt x="53158" y="1539013"/>
                  <a:pt x="51953" y="1539675"/>
                </a:cubicBezTo>
                <a:cubicBezTo>
                  <a:pt x="50749" y="1540337"/>
                  <a:pt x="49761" y="1541221"/>
                  <a:pt x="48991" y="1542328"/>
                </a:cubicBezTo>
                <a:cubicBezTo>
                  <a:pt x="48220" y="1543435"/>
                  <a:pt x="47656" y="1544721"/>
                  <a:pt x="47298" y="1546186"/>
                </a:cubicBezTo>
                <a:cubicBezTo>
                  <a:pt x="46940" y="1547651"/>
                  <a:pt x="46761" y="1549187"/>
                  <a:pt x="46761" y="1550793"/>
                </a:cubicBezTo>
                <a:cubicBezTo>
                  <a:pt x="46761" y="1552811"/>
                  <a:pt x="46983" y="1554580"/>
                  <a:pt x="47428" y="1556100"/>
                </a:cubicBezTo>
                <a:cubicBezTo>
                  <a:pt x="47873" y="1557619"/>
                  <a:pt x="48508" y="1558883"/>
                  <a:pt x="49333" y="1559892"/>
                </a:cubicBezTo>
                <a:cubicBezTo>
                  <a:pt x="50157" y="1560902"/>
                  <a:pt x="51156" y="1561661"/>
                  <a:pt x="52328" y="1562171"/>
                </a:cubicBezTo>
                <a:cubicBezTo>
                  <a:pt x="53500" y="1562681"/>
                  <a:pt x="54824" y="1562936"/>
                  <a:pt x="56300" y="1562936"/>
                </a:cubicBezTo>
                <a:cubicBezTo>
                  <a:pt x="57993" y="1562936"/>
                  <a:pt x="59441" y="1562605"/>
                  <a:pt x="60646" y="1561943"/>
                </a:cubicBezTo>
                <a:cubicBezTo>
                  <a:pt x="61850" y="1561281"/>
                  <a:pt x="62838" y="1560397"/>
                  <a:pt x="63608" y="1559290"/>
                </a:cubicBezTo>
                <a:cubicBezTo>
                  <a:pt x="64379" y="1558183"/>
                  <a:pt x="64943" y="1556897"/>
                  <a:pt x="65301" y="1555432"/>
                </a:cubicBezTo>
                <a:cubicBezTo>
                  <a:pt x="65659" y="1553967"/>
                  <a:pt x="65839" y="1552421"/>
                  <a:pt x="65839" y="1550793"/>
                </a:cubicBezTo>
                <a:cubicBezTo>
                  <a:pt x="65839" y="1548774"/>
                  <a:pt x="65616" y="1547011"/>
                  <a:pt x="65171" y="1545503"/>
                </a:cubicBezTo>
                <a:cubicBezTo>
                  <a:pt x="64726" y="1543994"/>
                  <a:pt x="64091" y="1542735"/>
                  <a:pt x="63267" y="1541726"/>
                </a:cubicBezTo>
                <a:cubicBezTo>
                  <a:pt x="62442" y="1540717"/>
                  <a:pt x="61438" y="1539957"/>
                  <a:pt x="60255" y="1539447"/>
                </a:cubicBezTo>
                <a:cubicBezTo>
                  <a:pt x="59072" y="1538937"/>
                  <a:pt x="57754" y="1538682"/>
                  <a:pt x="56300" y="1538682"/>
                </a:cubicBezTo>
                <a:close/>
                <a:moveTo>
                  <a:pt x="1208889" y="1538389"/>
                </a:moveTo>
                <a:cubicBezTo>
                  <a:pt x="1207652" y="1538389"/>
                  <a:pt x="1206524" y="1538628"/>
                  <a:pt x="1205504" y="1539105"/>
                </a:cubicBezTo>
                <a:cubicBezTo>
                  <a:pt x="1204483" y="1539583"/>
                  <a:pt x="1203604" y="1540255"/>
                  <a:pt x="1202866" y="1541124"/>
                </a:cubicBezTo>
                <a:cubicBezTo>
                  <a:pt x="1202128" y="1541992"/>
                  <a:pt x="1201532" y="1543034"/>
                  <a:pt x="1201076" y="1544249"/>
                </a:cubicBezTo>
                <a:cubicBezTo>
                  <a:pt x="1200620" y="1545464"/>
                  <a:pt x="1200338" y="1546799"/>
                  <a:pt x="1200229" y="1548254"/>
                </a:cubicBezTo>
                <a:lnTo>
                  <a:pt x="1217419" y="1548254"/>
                </a:lnTo>
                <a:cubicBezTo>
                  <a:pt x="1217484" y="1546799"/>
                  <a:pt x="1217343" y="1545470"/>
                  <a:pt x="1216996" y="1544265"/>
                </a:cubicBezTo>
                <a:cubicBezTo>
                  <a:pt x="1216648" y="1543061"/>
                  <a:pt x="1216111" y="1542024"/>
                  <a:pt x="1215384" y="1541156"/>
                </a:cubicBezTo>
                <a:cubicBezTo>
                  <a:pt x="1214657" y="1540288"/>
                  <a:pt x="1213751" y="1539610"/>
                  <a:pt x="1212666" y="1539122"/>
                </a:cubicBezTo>
                <a:cubicBezTo>
                  <a:pt x="1211581" y="1538633"/>
                  <a:pt x="1210322" y="1538389"/>
                  <a:pt x="1208889" y="1538389"/>
                </a:cubicBezTo>
                <a:close/>
                <a:moveTo>
                  <a:pt x="761215" y="1538389"/>
                </a:moveTo>
                <a:cubicBezTo>
                  <a:pt x="759978" y="1538389"/>
                  <a:pt x="758849" y="1538628"/>
                  <a:pt x="757829" y="1539105"/>
                </a:cubicBezTo>
                <a:cubicBezTo>
                  <a:pt x="756809" y="1539583"/>
                  <a:pt x="755930" y="1540255"/>
                  <a:pt x="755192" y="1541124"/>
                </a:cubicBezTo>
                <a:cubicBezTo>
                  <a:pt x="754454" y="1541992"/>
                  <a:pt x="753857" y="1543034"/>
                  <a:pt x="753401" y="1544249"/>
                </a:cubicBezTo>
                <a:cubicBezTo>
                  <a:pt x="752946" y="1545464"/>
                  <a:pt x="752664" y="1546799"/>
                  <a:pt x="752555" y="1548254"/>
                </a:cubicBezTo>
                <a:lnTo>
                  <a:pt x="769745" y="1548254"/>
                </a:lnTo>
                <a:cubicBezTo>
                  <a:pt x="769810" y="1546799"/>
                  <a:pt x="769669" y="1545470"/>
                  <a:pt x="769321" y="1544265"/>
                </a:cubicBezTo>
                <a:cubicBezTo>
                  <a:pt x="768974" y="1543061"/>
                  <a:pt x="768437" y="1542024"/>
                  <a:pt x="767710" y="1541156"/>
                </a:cubicBezTo>
                <a:cubicBezTo>
                  <a:pt x="766983" y="1540288"/>
                  <a:pt x="766077" y="1539610"/>
                  <a:pt x="764991" y="1539122"/>
                </a:cubicBezTo>
                <a:cubicBezTo>
                  <a:pt x="763906" y="1538633"/>
                  <a:pt x="762647" y="1538389"/>
                  <a:pt x="761215" y="1538389"/>
                </a:cubicBezTo>
                <a:close/>
                <a:moveTo>
                  <a:pt x="513565" y="1538389"/>
                </a:moveTo>
                <a:cubicBezTo>
                  <a:pt x="512328" y="1538389"/>
                  <a:pt x="511199" y="1538628"/>
                  <a:pt x="510179" y="1539105"/>
                </a:cubicBezTo>
                <a:cubicBezTo>
                  <a:pt x="509159" y="1539583"/>
                  <a:pt x="508280" y="1540255"/>
                  <a:pt x="507542" y="1541124"/>
                </a:cubicBezTo>
                <a:cubicBezTo>
                  <a:pt x="506804" y="1541992"/>
                  <a:pt x="506207" y="1543034"/>
                  <a:pt x="505751" y="1544249"/>
                </a:cubicBezTo>
                <a:cubicBezTo>
                  <a:pt x="505296" y="1545464"/>
                  <a:pt x="505014" y="1546799"/>
                  <a:pt x="504905" y="1548254"/>
                </a:cubicBezTo>
                <a:lnTo>
                  <a:pt x="522095" y="1548254"/>
                </a:lnTo>
                <a:cubicBezTo>
                  <a:pt x="522160" y="1546799"/>
                  <a:pt x="522019" y="1545470"/>
                  <a:pt x="521671" y="1544265"/>
                </a:cubicBezTo>
                <a:cubicBezTo>
                  <a:pt x="521324" y="1543061"/>
                  <a:pt x="520787" y="1542024"/>
                  <a:pt x="520060" y="1541156"/>
                </a:cubicBezTo>
                <a:cubicBezTo>
                  <a:pt x="519333" y="1540288"/>
                  <a:pt x="518427" y="1539610"/>
                  <a:pt x="517341" y="1539122"/>
                </a:cubicBezTo>
                <a:cubicBezTo>
                  <a:pt x="516256" y="1538633"/>
                  <a:pt x="514997" y="1538389"/>
                  <a:pt x="513565" y="1538389"/>
                </a:cubicBezTo>
                <a:close/>
                <a:moveTo>
                  <a:pt x="446890" y="1538389"/>
                </a:moveTo>
                <a:cubicBezTo>
                  <a:pt x="445653" y="1538389"/>
                  <a:pt x="444524" y="1538628"/>
                  <a:pt x="443504" y="1539105"/>
                </a:cubicBezTo>
                <a:cubicBezTo>
                  <a:pt x="442484" y="1539583"/>
                  <a:pt x="441605" y="1540255"/>
                  <a:pt x="440867" y="1541124"/>
                </a:cubicBezTo>
                <a:cubicBezTo>
                  <a:pt x="440129" y="1541992"/>
                  <a:pt x="439532" y="1543034"/>
                  <a:pt x="439076" y="1544249"/>
                </a:cubicBezTo>
                <a:cubicBezTo>
                  <a:pt x="438621" y="1545464"/>
                  <a:pt x="438339" y="1546799"/>
                  <a:pt x="438230" y="1548254"/>
                </a:cubicBezTo>
                <a:lnTo>
                  <a:pt x="455420" y="1548254"/>
                </a:lnTo>
                <a:cubicBezTo>
                  <a:pt x="455485" y="1546799"/>
                  <a:pt x="455344" y="1545470"/>
                  <a:pt x="454996" y="1544265"/>
                </a:cubicBezTo>
                <a:cubicBezTo>
                  <a:pt x="454649" y="1543061"/>
                  <a:pt x="454112" y="1542024"/>
                  <a:pt x="453385" y="1541156"/>
                </a:cubicBezTo>
                <a:cubicBezTo>
                  <a:pt x="452658" y="1540288"/>
                  <a:pt x="451752" y="1539610"/>
                  <a:pt x="450666" y="1539122"/>
                </a:cubicBezTo>
                <a:cubicBezTo>
                  <a:pt x="449581" y="1538633"/>
                  <a:pt x="448322" y="1538389"/>
                  <a:pt x="446890" y="1538389"/>
                </a:cubicBezTo>
                <a:close/>
                <a:moveTo>
                  <a:pt x="265915" y="1538389"/>
                </a:moveTo>
                <a:cubicBezTo>
                  <a:pt x="264678" y="1538389"/>
                  <a:pt x="263549" y="1538628"/>
                  <a:pt x="262529" y="1539105"/>
                </a:cubicBezTo>
                <a:cubicBezTo>
                  <a:pt x="261509" y="1539583"/>
                  <a:pt x="260630" y="1540255"/>
                  <a:pt x="259892" y="1541124"/>
                </a:cubicBezTo>
                <a:cubicBezTo>
                  <a:pt x="259154" y="1541992"/>
                  <a:pt x="258557" y="1543034"/>
                  <a:pt x="258101" y="1544249"/>
                </a:cubicBezTo>
                <a:cubicBezTo>
                  <a:pt x="257646" y="1545464"/>
                  <a:pt x="257363" y="1546799"/>
                  <a:pt x="257255" y="1548254"/>
                </a:cubicBezTo>
                <a:lnTo>
                  <a:pt x="274445" y="1548254"/>
                </a:lnTo>
                <a:cubicBezTo>
                  <a:pt x="274510" y="1546799"/>
                  <a:pt x="274369" y="1545470"/>
                  <a:pt x="274021" y="1544265"/>
                </a:cubicBezTo>
                <a:cubicBezTo>
                  <a:pt x="273674" y="1543061"/>
                  <a:pt x="273137" y="1542024"/>
                  <a:pt x="272410" y="1541156"/>
                </a:cubicBezTo>
                <a:cubicBezTo>
                  <a:pt x="271683" y="1540288"/>
                  <a:pt x="270777" y="1539610"/>
                  <a:pt x="269691" y="1539122"/>
                </a:cubicBezTo>
                <a:cubicBezTo>
                  <a:pt x="268606" y="1538633"/>
                  <a:pt x="267347" y="1538389"/>
                  <a:pt x="265915" y="1538389"/>
                </a:cubicBezTo>
                <a:close/>
                <a:moveTo>
                  <a:pt x="132565" y="1538389"/>
                </a:moveTo>
                <a:cubicBezTo>
                  <a:pt x="131328" y="1538389"/>
                  <a:pt x="130199" y="1538628"/>
                  <a:pt x="129179" y="1539105"/>
                </a:cubicBezTo>
                <a:cubicBezTo>
                  <a:pt x="128159" y="1539583"/>
                  <a:pt x="127280" y="1540255"/>
                  <a:pt x="126542" y="1541124"/>
                </a:cubicBezTo>
                <a:cubicBezTo>
                  <a:pt x="125804" y="1541992"/>
                  <a:pt x="125207" y="1543034"/>
                  <a:pt x="124751" y="1544249"/>
                </a:cubicBezTo>
                <a:cubicBezTo>
                  <a:pt x="124296" y="1545464"/>
                  <a:pt x="124013" y="1546799"/>
                  <a:pt x="123905" y="1548254"/>
                </a:cubicBezTo>
                <a:lnTo>
                  <a:pt x="141095" y="1548254"/>
                </a:lnTo>
                <a:cubicBezTo>
                  <a:pt x="141160" y="1546799"/>
                  <a:pt x="141019" y="1545470"/>
                  <a:pt x="140671" y="1544265"/>
                </a:cubicBezTo>
                <a:cubicBezTo>
                  <a:pt x="140324" y="1543061"/>
                  <a:pt x="139787" y="1542024"/>
                  <a:pt x="139060" y="1541156"/>
                </a:cubicBezTo>
                <a:cubicBezTo>
                  <a:pt x="138333" y="1540288"/>
                  <a:pt x="137426" y="1539610"/>
                  <a:pt x="136341" y="1539122"/>
                </a:cubicBezTo>
                <a:cubicBezTo>
                  <a:pt x="135256" y="1538633"/>
                  <a:pt x="133997" y="1538389"/>
                  <a:pt x="132565" y="1538389"/>
                </a:cubicBezTo>
                <a:close/>
                <a:moveTo>
                  <a:pt x="303494" y="1538129"/>
                </a:moveTo>
                <a:cubicBezTo>
                  <a:pt x="302365" y="1538129"/>
                  <a:pt x="301361" y="1538324"/>
                  <a:pt x="300483" y="1538715"/>
                </a:cubicBezTo>
                <a:cubicBezTo>
                  <a:pt x="299603" y="1539105"/>
                  <a:pt x="298865" y="1539621"/>
                  <a:pt x="298269" y="1540261"/>
                </a:cubicBezTo>
                <a:cubicBezTo>
                  <a:pt x="297672" y="1540901"/>
                  <a:pt x="297216" y="1541645"/>
                  <a:pt x="296901" y="1542491"/>
                </a:cubicBezTo>
                <a:cubicBezTo>
                  <a:pt x="296587" y="1543338"/>
                  <a:pt x="296429" y="1544217"/>
                  <a:pt x="296429" y="1545128"/>
                </a:cubicBezTo>
                <a:cubicBezTo>
                  <a:pt x="296429" y="1546170"/>
                  <a:pt x="296603" y="1547125"/>
                  <a:pt x="296950" y="1547993"/>
                </a:cubicBezTo>
                <a:cubicBezTo>
                  <a:pt x="297297" y="1548861"/>
                  <a:pt x="297786" y="1549599"/>
                  <a:pt x="298415" y="1550207"/>
                </a:cubicBezTo>
                <a:cubicBezTo>
                  <a:pt x="299045" y="1550815"/>
                  <a:pt x="299788" y="1551287"/>
                  <a:pt x="300645" y="1551623"/>
                </a:cubicBezTo>
                <a:cubicBezTo>
                  <a:pt x="301503" y="1551960"/>
                  <a:pt x="302452" y="1552128"/>
                  <a:pt x="303494" y="1552128"/>
                </a:cubicBezTo>
                <a:cubicBezTo>
                  <a:pt x="304623" y="1552128"/>
                  <a:pt x="305626" y="1551938"/>
                  <a:pt x="306505" y="1551558"/>
                </a:cubicBezTo>
                <a:cubicBezTo>
                  <a:pt x="307384" y="1551178"/>
                  <a:pt x="308122" y="1550663"/>
                  <a:pt x="308719" y="1550012"/>
                </a:cubicBezTo>
                <a:cubicBezTo>
                  <a:pt x="309316" y="1549360"/>
                  <a:pt x="309772" y="1548612"/>
                  <a:pt x="310087" y="1547765"/>
                </a:cubicBezTo>
                <a:cubicBezTo>
                  <a:pt x="310401" y="1546919"/>
                  <a:pt x="310558" y="1546040"/>
                  <a:pt x="310558" y="1545128"/>
                </a:cubicBezTo>
                <a:cubicBezTo>
                  <a:pt x="310558" y="1544086"/>
                  <a:pt x="310385" y="1543131"/>
                  <a:pt x="310038" y="1542263"/>
                </a:cubicBezTo>
                <a:cubicBezTo>
                  <a:pt x="309690" y="1541395"/>
                  <a:pt x="309202" y="1540657"/>
                  <a:pt x="308573" y="1540049"/>
                </a:cubicBezTo>
                <a:cubicBezTo>
                  <a:pt x="307943" y="1539442"/>
                  <a:pt x="307200" y="1538969"/>
                  <a:pt x="306343" y="1538633"/>
                </a:cubicBezTo>
                <a:cubicBezTo>
                  <a:pt x="305485" y="1538297"/>
                  <a:pt x="304536" y="1538129"/>
                  <a:pt x="303494" y="1538129"/>
                </a:cubicBezTo>
                <a:close/>
                <a:moveTo>
                  <a:pt x="983094" y="1534450"/>
                </a:moveTo>
                <a:lnTo>
                  <a:pt x="989540" y="1534450"/>
                </a:lnTo>
                <a:lnTo>
                  <a:pt x="997809" y="1556067"/>
                </a:lnTo>
                <a:lnTo>
                  <a:pt x="999469" y="1561146"/>
                </a:lnTo>
                <a:lnTo>
                  <a:pt x="1001358" y="1555937"/>
                </a:lnTo>
                <a:lnTo>
                  <a:pt x="1009008" y="1534450"/>
                </a:lnTo>
                <a:lnTo>
                  <a:pt x="1015227" y="1534450"/>
                </a:lnTo>
                <a:lnTo>
                  <a:pt x="1004092" y="1563685"/>
                </a:lnTo>
                <a:cubicBezTo>
                  <a:pt x="1002942" y="1566659"/>
                  <a:pt x="1001754" y="1569220"/>
                  <a:pt x="1000528" y="1571368"/>
                </a:cubicBezTo>
                <a:cubicBezTo>
                  <a:pt x="999301" y="1573517"/>
                  <a:pt x="997961" y="1575281"/>
                  <a:pt x="996507" y="1576659"/>
                </a:cubicBezTo>
                <a:cubicBezTo>
                  <a:pt x="995053" y="1578037"/>
                  <a:pt x="993458" y="1579052"/>
                  <a:pt x="991721" y="1579703"/>
                </a:cubicBezTo>
                <a:cubicBezTo>
                  <a:pt x="989985" y="1580354"/>
                  <a:pt x="988042" y="1580679"/>
                  <a:pt x="985894" y="1580679"/>
                </a:cubicBezTo>
                <a:cubicBezTo>
                  <a:pt x="985329" y="1580679"/>
                  <a:pt x="984819" y="1580669"/>
                  <a:pt x="984363" y="1580647"/>
                </a:cubicBezTo>
                <a:cubicBezTo>
                  <a:pt x="983908" y="1580625"/>
                  <a:pt x="983408" y="1580593"/>
                  <a:pt x="982866" y="1580549"/>
                </a:cubicBezTo>
                <a:lnTo>
                  <a:pt x="982866" y="1575405"/>
                </a:lnTo>
                <a:cubicBezTo>
                  <a:pt x="983343" y="1575471"/>
                  <a:pt x="983864" y="1575530"/>
                  <a:pt x="984429" y="1575585"/>
                </a:cubicBezTo>
                <a:cubicBezTo>
                  <a:pt x="984993" y="1575639"/>
                  <a:pt x="985590" y="1575666"/>
                  <a:pt x="986219" y="1575666"/>
                </a:cubicBezTo>
                <a:cubicBezTo>
                  <a:pt x="987261" y="1575666"/>
                  <a:pt x="988232" y="1575514"/>
                  <a:pt x="989133" y="1575210"/>
                </a:cubicBezTo>
                <a:cubicBezTo>
                  <a:pt x="990034" y="1574906"/>
                  <a:pt x="990886" y="1574413"/>
                  <a:pt x="991689" y="1573729"/>
                </a:cubicBezTo>
                <a:cubicBezTo>
                  <a:pt x="992492" y="1573045"/>
                  <a:pt x="993262" y="1572160"/>
                  <a:pt x="994000" y="1571076"/>
                </a:cubicBezTo>
                <a:cubicBezTo>
                  <a:pt x="994738" y="1569990"/>
                  <a:pt x="995454" y="1568677"/>
                  <a:pt x="996149" y="1567136"/>
                </a:cubicBezTo>
                <a:close/>
                <a:moveTo>
                  <a:pt x="881379" y="1534450"/>
                </a:moveTo>
                <a:lnTo>
                  <a:pt x="887044" y="1534450"/>
                </a:lnTo>
                <a:lnTo>
                  <a:pt x="887044" y="1555351"/>
                </a:lnTo>
                <a:cubicBezTo>
                  <a:pt x="887044" y="1560365"/>
                  <a:pt x="888932" y="1562871"/>
                  <a:pt x="892709" y="1562871"/>
                </a:cubicBezTo>
                <a:cubicBezTo>
                  <a:pt x="893403" y="1562871"/>
                  <a:pt x="894081" y="1562768"/>
                  <a:pt x="894743" y="1562562"/>
                </a:cubicBezTo>
                <a:cubicBezTo>
                  <a:pt x="895405" y="1562356"/>
                  <a:pt x="896100" y="1561998"/>
                  <a:pt x="896827" y="1561488"/>
                </a:cubicBezTo>
                <a:cubicBezTo>
                  <a:pt x="897554" y="1560978"/>
                  <a:pt x="898335" y="1560289"/>
                  <a:pt x="899171" y="1559420"/>
                </a:cubicBezTo>
                <a:cubicBezTo>
                  <a:pt x="900007" y="1558552"/>
                  <a:pt x="900945" y="1557456"/>
                  <a:pt x="901987" y="1556132"/>
                </a:cubicBezTo>
                <a:lnTo>
                  <a:pt x="901987" y="1534450"/>
                </a:lnTo>
                <a:lnTo>
                  <a:pt x="907652" y="1534450"/>
                </a:lnTo>
                <a:lnTo>
                  <a:pt x="907652" y="1567136"/>
                </a:lnTo>
                <a:lnTo>
                  <a:pt x="902573" y="1567136"/>
                </a:lnTo>
                <a:lnTo>
                  <a:pt x="902378" y="1561862"/>
                </a:lnTo>
                <a:cubicBezTo>
                  <a:pt x="901401" y="1562991"/>
                  <a:pt x="900473" y="1563929"/>
                  <a:pt x="899594" y="1564678"/>
                </a:cubicBezTo>
                <a:cubicBezTo>
                  <a:pt x="898715" y="1565427"/>
                  <a:pt x="897842" y="1566029"/>
                  <a:pt x="896973" y="1566485"/>
                </a:cubicBezTo>
                <a:cubicBezTo>
                  <a:pt x="896105" y="1566941"/>
                  <a:pt x="895232" y="1567261"/>
                  <a:pt x="894353" y="1567446"/>
                </a:cubicBezTo>
                <a:cubicBezTo>
                  <a:pt x="893474" y="1567630"/>
                  <a:pt x="892546" y="1567722"/>
                  <a:pt x="891569" y="1567722"/>
                </a:cubicBezTo>
                <a:cubicBezTo>
                  <a:pt x="888205" y="1567722"/>
                  <a:pt x="885666" y="1566735"/>
                  <a:pt x="883951" y="1564760"/>
                </a:cubicBezTo>
                <a:cubicBezTo>
                  <a:pt x="882236" y="1562784"/>
                  <a:pt x="881379" y="1559800"/>
                  <a:pt x="881379" y="1555807"/>
                </a:cubicBezTo>
                <a:close/>
                <a:moveTo>
                  <a:pt x="643255" y="1534450"/>
                </a:moveTo>
                <a:lnTo>
                  <a:pt x="648919" y="1534450"/>
                </a:lnTo>
                <a:lnTo>
                  <a:pt x="648919" y="1555351"/>
                </a:lnTo>
                <a:cubicBezTo>
                  <a:pt x="648919" y="1560365"/>
                  <a:pt x="650808" y="1562871"/>
                  <a:pt x="654584" y="1562871"/>
                </a:cubicBezTo>
                <a:cubicBezTo>
                  <a:pt x="655279" y="1562871"/>
                  <a:pt x="655957" y="1562768"/>
                  <a:pt x="656619" y="1562562"/>
                </a:cubicBezTo>
                <a:cubicBezTo>
                  <a:pt x="657281" y="1562356"/>
                  <a:pt x="657975" y="1561998"/>
                  <a:pt x="658703" y="1561488"/>
                </a:cubicBezTo>
                <a:cubicBezTo>
                  <a:pt x="659430" y="1560978"/>
                  <a:pt x="660211" y="1560289"/>
                  <a:pt x="661047" y="1559420"/>
                </a:cubicBezTo>
                <a:cubicBezTo>
                  <a:pt x="661882" y="1558552"/>
                  <a:pt x="662821" y="1557456"/>
                  <a:pt x="663863" y="1556132"/>
                </a:cubicBezTo>
                <a:lnTo>
                  <a:pt x="663863" y="1534450"/>
                </a:lnTo>
                <a:lnTo>
                  <a:pt x="669528" y="1534450"/>
                </a:lnTo>
                <a:lnTo>
                  <a:pt x="669528" y="1567136"/>
                </a:lnTo>
                <a:lnTo>
                  <a:pt x="664449" y="1567136"/>
                </a:lnTo>
                <a:lnTo>
                  <a:pt x="664253" y="1561862"/>
                </a:lnTo>
                <a:cubicBezTo>
                  <a:pt x="663277" y="1562991"/>
                  <a:pt x="662349" y="1563929"/>
                  <a:pt x="661470" y="1564678"/>
                </a:cubicBezTo>
                <a:cubicBezTo>
                  <a:pt x="660591" y="1565427"/>
                  <a:pt x="659717" y="1566029"/>
                  <a:pt x="658849" y="1566485"/>
                </a:cubicBezTo>
                <a:cubicBezTo>
                  <a:pt x="657981" y="1566941"/>
                  <a:pt x="657107" y="1567261"/>
                  <a:pt x="656228" y="1567446"/>
                </a:cubicBezTo>
                <a:cubicBezTo>
                  <a:pt x="655349" y="1567630"/>
                  <a:pt x="654421" y="1567722"/>
                  <a:pt x="653445" y="1567722"/>
                </a:cubicBezTo>
                <a:cubicBezTo>
                  <a:pt x="650081" y="1567722"/>
                  <a:pt x="647541" y="1566735"/>
                  <a:pt x="645826" y="1564760"/>
                </a:cubicBezTo>
                <a:cubicBezTo>
                  <a:pt x="644112" y="1562784"/>
                  <a:pt x="643255" y="1559800"/>
                  <a:pt x="643255" y="1555807"/>
                </a:cubicBezTo>
                <a:close/>
                <a:moveTo>
                  <a:pt x="330395" y="1534450"/>
                </a:moveTo>
                <a:lnTo>
                  <a:pt x="345794" y="1534450"/>
                </a:lnTo>
                <a:lnTo>
                  <a:pt x="345794" y="1562416"/>
                </a:lnTo>
                <a:lnTo>
                  <a:pt x="355528" y="1562416"/>
                </a:lnTo>
                <a:lnTo>
                  <a:pt x="355528" y="1567136"/>
                </a:lnTo>
                <a:lnTo>
                  <a:pt x="329320" y="1567136"/>
                </a:lnTo>
                <a:lnTo>
                  <a:pt x="329320" y="1562416"/>
                </a:lnTo>
                <a:lnTo>
                  <a:pt x="340064" y="1562416"/>
                </a:lnTo>
                <a:lnTo>
                  <a:pt x="340064" y="1539138"/>
                </a:lnTo>
                <a:lnTo>
                  <a:pt x="330395" y="1539138"/>
                </a:lnTo>
                <a:close/>
                <a:moveTo>
                  <a:pt x="726338" y="1533994"/>
                </a:moveTo>
                <a:cubicBezTo>
                  <a:pt x="728031" y="1533994"/>
                  <a:pt x="729615" y="1534113"/>
                  <a:pt x="731091" y="1534352"/>
                </a:cubicBezTo>
                <a:cubicBezTo>
                  <a:pt x="732567" y="1534591"/>
                  <a:pt x="733978" y="1534981"/>
                  <a:pt x="735323" y="1535524"/>
                </a:cubicBezTo>
                <a:lnTo>
                  <a:pt x="735323" y="1540928"/>
                </a:lnTo>
                <a:cubicBezTo>
                  <a:pt x="733913" y="1540190"/>
                  <a:pt x="732475" y="1539653"/>
                  <a:pt x="731010" y="1539317"/>
                </a:cubicBezTo>
                <a:cubicBezTo>
                  <a:pt x="729545" y="1538981"/>
                  <a:pt x="728031" y="1538812"/>
                  <a:pt x="726468" y="1538812"/>
                </a:cubicBezTo>
                <a:cubicBezTo>
                  <a:pt x="725014" y="1538812"/>
                  <a:pt x="723641" y="1539089"/>
                  <a:pt x="722350" y="1539642"/>
                </a:cubicBezTo>
                <a:cubicBezTo>
                  <a:pt x="721058" y="1540196"/>
                  <a:pt x="719924" y="1540994"/>
                  <a:pt x="718948" y="1542035"/>
                </a:cubicBezTo>
                <a:cubicBezTo>
                  <a:pt x="717971" y="1543077"/>
                  <a:pt x="717201" y="1544347"/>
                  <a:pt x="716636" y="1545844"/>
                </a:cubicBezTo>
                <a:cubicBezTo>
                  <a:pt x="716072" y="1547342"/>
                  <a:pt x="715790" y="1549035"/>
                  <a:pt x="715790" y="1550923"/>
                </a:cubicBezTo>
                <a:cubicBezTo>
                  <a:pt x="715790" y="1554873"/>
                  <a:pt x="716750" y="1557831"/>
                  <a:pt x="718671" y="1559795"/>
                </a:cubicBezTo>
                <a:cubicBezTo>
                  <a:pt x="720592" y="1561759"/>
                  <a:pt x="723256" y="1562741"/>
                  <a:pt x="726663" y="1562741"/>
                </a:cubicBezTo>
                <a:cubicBezTo>
                  <a:pt x="728204" y="1562741"/>
                  <a:pt x="729697" y="1562567"/>
                  <a:pt x="731140" y="1562220"/>
                </a:cubicBezTo>
                <a:cubicBezTo>
                  <a:pt x="732583" y="1561873"/>
                  <a:pt x="733978" y="1561352"/>
                  <a:pt x="735323" y="1560657"/>
                </a:cubicBezTo>
                <a:lnTo>
                  <a:pt x="735323" y="1565932"/>
                </a:lnTo>
                <a:cubicBezTo>
                  <a:pt x="733848" y="1566496"/>
                  <a:pt x="732334" y="1566914"/>
                  <a:pt x="730782" y="1567185"/>
                </a:cubicBezTo>
                <a:cubicBezTo>
                  <a:pt x="729230" y="1567456"/>
                  <a:pt x="727629" y="1567592"/>
                  <a:pt x="725980" y="1567592"/>
                </a:cubicBezTo>
                <a:cubicBezTo>
                  <a:pt x="720814" y="1567592"/>
                  <a:pt x="716837" y="1566192"/>
                  <a:pt x="714048" y="1563392"/>
                </a:cubicBezTo>
                <a:cubicBezTo>
                  <a:pt x="711259" y="1560592"/>
                  <a:pt x="709864" y="1556501"/>
                  <a:pt x="709864" y="1551118"/>
                </a:cubicBezTo>
                <a:cubicBezTo>
                  <a:pt x="709864" y="1548536"/>
                  <a:pt x="710266" y="1546192"/>
                  <a:pt x="711069" y="1544086"/>
                </a:cubicBezTo>
                <a:cubicBezTo>
                  <a:pt x="711872" y="1541981"/>
                  <a:pt x="713001" y="1540180"/>
                  <a:pt x="714455" y="1538682"/>
                </a:cubicBezTo>
                <a:cubicBezTo>
                  <a:pt x="715909" y="1537184"/>
                  <a:pt x="717646" y="1536029"/>
                  <a:pt x="719664" y="1535215"/>
                </a:cubicBezTo>
                <a:cubicBezTo>
                  <a:pt x="721682" y="1534401"/>
                  <a:pt x="723907" y="1533994"/>
                  <a:pt x="726338" y="1533994"/>
                </a:cubicBezTo>
                <a:close/>
                <a:moveTo>
                  <a:pt x="688238" y="1533994"/>
                </a:moveTo>
                <a:cubicBezTo>
                  <a:pt x="689931" y="1533994"/>
                  <a:pt x="691515" y="1534113"/>
                  <a:pt x="692991" y="1534352"/>
                </a:cubicBezTo>
                <a:cubicBezTo>
                  <a:pt x="694467" y="1534591"/>
                  <a:pt x="695878" y="1534981"/>
                  <a:pt x="697223" y="1535524"/>
                </a:cubicBezTo>
                <a:lnTo>
                  <a:pt x="697223" y="1540928"/>
                </a:lnTo>
                <a:cubicBezTo>
                  <a:pt x="695813" y="1540190"/>
                  <a:pt x="694375" y="1539653"/>
                  <a:pt x="692910" y="1539317"/>
                </a:cubicBezTo>
                <a:cubicBezTo>
                  <a:pt x="691445" y="1538981"/>
                  <a:pt x="689931" y="1538812"/>
                  <a:pt x="688368" y="1538812"/>
                </a:cubicBezTo>
                <a:cubicBezTo>
                  <a:pt x="686914" y="1538812"/>
                  <a:pt x="685541" y="1539089"/>
                  <a:pt x="684250" y="1539642"/>
                </a:cubicBezTo>
                <a:cubicBezTo>
                  <a:pt x="682959" y="1540196"/>
                  <a:pt x="681824" y="1540994"/>
                  <a:pt x="680848" y="1542035"/>
                </a:cubicBezTo>
                <a:cubicBezTo>
                  <a:pt x="679871" y="1543077"/>
                  <a:pt x="679100" y="1544347"/>
                  <a:pt x="678536" y="1545844"/>
                </a:cubicBezTo>
                <a:cubicBezTo>
                  <a:pt x="677972" y="1547342"/>
                  <a:pt x="677690" y="1549035"/>
                  <a:pt x="677690" y="1550923"/>
                </a:cubicBezTo>
                <a:cubicBezTo>
                  <a:pt x="677690" y="1554873"/>
                  <a:pt x="678650" y="1557831"/>
                  <a:pt x="680571" y="1559795"/>
                </a:cubicBezTo>
                <a:cubicBezTo>
                  <a:pt x="682492" y="1561759"/>
                  <a:pt x="685156" y="1562741"/>
                  <a:pt x="688563" y="1562741"/>
                </a:cubicBezTo>
                <a:cubicBezTo>
                  <a:pt x="690105" y="1562741"/>
                  <a:pt x="691597" y="1562567"/>
                  <a:pt x="693040" y="1562220"/>
                </a:cubicBezTo>
                <a:cubicBezTo>
                  <a:pt x="694483" y="1561873"/>
                  <a:pt x="695878" y="1561352"/>
                  <a:pt x="697223" y="1560657"/>
                </a:cubicBezTo>
                <a:lnTo>
                  <a:pt x="697223" y="1565932"/>
                </a:lnTo>
                <a:cubicBezTo>
                  <a:pt x="695747" y="1566496"/>
                  <a:pt x="694234" y="1566914"/>
                  <a:pt x="692682" y="1567185"/>
                </a:cubicBezTo>
                <a:cubicBezTo>
                  <a:pt x="691130" y="1567456"/>
                  <a:pt x="689529" y="1567592"/>
                  <a:pt x="687880" y="1567592"/>
                </a:cubicBezTo>
                <a:cubicBezTo>
                  <a:pt x="682714" y="1567592"/>
                  <a:pt x="678737" y="1566192"/>
                  <a:pt x="675948" y="1563392"/>
                </a:cubicBezTo>
                <a:cubicBezTo>
                  <a:pt x="673159" y="1560592"/>
                  <a:pt x="671765" y="1556501"/>
                  <a:pt x="671765" y="1551118"/>
                </a:cubicBezTo>
                <a:cubicBezTo>
                  <a:pt x="671765" y="1548536"/>
                  <a:pt x="672166" y="1546192"/>
                  <a:pt x="672969" y="1544086"/>
                </a:cubicBezTo>
                <a:cubicBezTo>
                  <a:pt x="673772" y="1541981"/>
                  <a:pt x="674901" y="1540180"/>
                  <a:pt x="676355" y="1538682"/>
                </a:cubicBezTo>
                <a:cubicBezTo>
                  <a:pt x="677809" y="1537184"/>
                  <a:pt x="679545" y="1536029"/>
                  <a:pt x="681564" y="1535215"/>
                </a:cubicBezTo>
                <a:cubicBezTo>
                  <a:pt x="683583" y="1534401"/>
                  <a:pt x="685807" y="1533994"/>
                  <a:pt x="688238" y="1533994"/>
                </a:cubicBezTo>
                <a:close/>
                <a:moveTo>
                  <a:pt x="1389799" y="1533864"/>
                </a:moveTo>
                <a:cubicBezTo>
                  <a:pt x="1390472" y="1533864"/>
                  <a:pt x="1391112" y="1533999"/>
                  <a:pt x="1391720" y="1534271"/>
                </a:cubicBezTo>
                <a:cubicBezTo>
                  <a:pt x="1392328" y="1534542"/>
                  <a:pt x="1392860" y="1534906"/>
                  <a:pt x="1393315" y="1535361"/>
                </a:cubicBezTo>
                <a:cubicBezTo>
                  <a:pt x="1393771" y="1535817"/>
                  <a:pt x="1394135" y="1536349"/>
                  <a:pt x="1394406" y="1536957"/>
                </a:cubicBezTo>
                <a:cubicBezTo>
                  <a:pt x="1394677" y="1537564"/>
                  <a:pt x="1394813" y="1538204"/>
                  <a:pt x="1394813" y="1538877"/>
                </a:cubicBezTo>
                <a:cubicBezTo>
                  <a:pt x="1394813" y="1539572"/>
                  <a:pt x="1394677" y="1540218"/>
                  <a:pt x="1394406" y="1540814"/>
                </a:cubicBezTo>
                <a:cubicBezTo>
                  <a:pt x="1394135" y="1541411"/>
                  <a:pt x="1393771" y="1541938"/>
                  <a:pt x="1393315" y="1542393"/>
                </a:cubicBezTo>
                <a:cubicBezTo>
                  <a:pt x="1392860" y="1542849"/>
                  <a:pt x="1392328" y="1543207"/>
                  <a:pt x="1391720" y="1543468"/>
                </a:cubicBezTo>
                <a:cubicBezTo>
                  <a:pt x="1391112" y="1543728"/>
                  <a:pt x="1390472" y="1543859"/>
                  <a:pt x="1389799" y="1543859"/>
                </a:cubicBezTo>
                <a:cubicBezTo>
                  <a:pt x="1389105" y="1543859"/>
                  <a:pt x="1388459" y="1543728"/>
                  <a:pt x="1387862" y="1543468"/>
                </a:cubicBezTo>
                <a:cubicBezTo>
                  <a:pt x="1387265" y="1543207"/>
                  <a:pt x="1386739" y="1542849"/>
                  <a:pt x="1386283" y="1542393"/>
                </a:cubicBezTo>
                <a:cubicBezTo>
                  <a:pt x="1385827" y="1541938"/>
                  <a:pt x="1385469" y="1541411"/>
                  <a:pt x="1385209" y="1540814"/>
                </a:cubicBezTo>
                <a:cubicBezTo>
                  <a:pt x="1384948" y="1540218"/>
                  <a:pt x="1384818" y="1539572"/>
                  <a:pt x="1384818" y="1538877"/>
                </a:cubicBezTo>
                <a:cubicBezTo>
                  <a:pt x="1384818" y="1538204"/>
                  <a:pt x="1384948" y="1537564"/>
                  <a:pt x="1385209" y="1536957"/>
                </a:cubicBezTo>
                <a:cubicBezTo>
                  <a:pt x="1385469" y="1536349"/>
                  <a:pt x="1385827" y="1535817"/>
                  <a:pt x="1386283" y="1535361"/>
                </a:cubicBezTo>
                <a:cubicBezTo>
                  <a:pt x="1386739" y="1534906"/>
                  <a:pt x="1387265" y="1534542"/>
                  <a:pt x="1387862" y="1534271"/>
                </a:cubicBezTo>
                <a:cubicBezTo>
                  <a:pt x="1388459" y="1533999"/>
                  <a:pt x="1389105" y="1533864"/>
                  <a:pt x="1389799" y="1533864"/>
                </a:cubicBezTo>
                <a:close/>
                <a:moveTo>
                  <a:pt x="1251873" y="1533864"/>
                </a:moveTo>
                <a:cubicBezTo>
                  <a:pt x="1255259" y="1533864"/>
                  <a:pt x="1257825" y="1534960"/>
                  <a:pt x="1259572" y="1537152"/>
                </a:cubicBezTo>
                <a:cubicBezTo>
                  <a:pt x="1261320" y="1539344"/>
                  <a:pt x="1262128" y="1542600"/>
                  <a:pt x="1261998" y="1546919"/>
                </a:cubicBezTo>
                <a:lnTo>
                  <a:pt x="1256268" y="1546919"/>
                </a:lnTo>
                <a:cubicBezTo>
                  <a:pt x="1256333" y="1544054"/>
                  <a:pt x="1255915" y="1541976"/>
                  <a:pt x="1255014" y="1540684"/>
                </a:cubicBezTo>
                <a:cubicBezTo>
                  <a:pt x="1254114" y="1539393"/>
                  <a:pt x="1252795" y="1538747"/>
                  <a:pt x="1251059" y="1538747"/>
                </a:cubicBezTo>
                <a:cubicBezTo>
                  <a:pt x="1250299" y="1538747"/>
                  <a:pt x="1249534" y="1538883"/>
                  <a:pt x="1248764" y="1539154"/>
                </a:cubicBezTo>
                <a:cubicBezTo>
                  <a:pt x="1247993" y="1539425"/>
                  <a:pt x="1247201" y="1539859"/>
                  <a:pt x="1246387" y="1540456"/>
                </a:cubicBezTo>
                <a:cubicBezTo>
                  <a:pt x="1245573" y="1541053"/>
                  <a:pt x="1244710" y="1541818"/>
                  <a:pt x="1243799" y="1542752"/>
                </a:cubicBezTo>
                <a:cubicBezTo>
                  <a:pt x="1242887" y="1543685"/>
                  <a:pt x="1241911" y="1544813"/>
                  <a:pt x="1240869" y="1546137"/>
                </a:cubicBezTo>
                <a:lnTo>
                  <a:pt x="1240869" y="1567136"/>
                </a:lnTo>
                <a:lnTo>
                  <a:pt x="1235139" y="1567136"/>
                </a:lnTo>
                <a:lnTo>
                  <a:pt x="1235139" y="1534450"/>
                </a:lnTo>
                <a:lnTo>
                  <a:pt x="1240315" y="1534450"/>
                </a:lnTo>
                <a:lnTo>
                  <a:pt x="1240478" y="1540473"/>
                </a:lnTo>
                <a:cubicBezTo>
                  <a:pt x="1242410" y="1538150"/>
                  <a:pt x="1244314" y="1536468"/>
                  <a:pt x="1246192" y="1535426"/>
                </a:cubicBezTo>
                <a:cubicBezTo>
                  <a:pt x="1248069" y="1534385"/>
                  <a:pt x="1249963" y="1533864"/>
                  <a:pt x="1251873" y="1533864"/>
                </a:cubicBezTo>
                <a:close/>
                <a:moveTo>
                  <a:pt x="1209150" y="1533864"/>
                </a:moveTo>
                <a:cubicBezTo>
                  <a:pt x="1211429" y="1533864"/>
                  <a:pt x="1213447" y="1534222"/>
                  <a:pt x="1215205" y="1534938"/>
                </a:cubicBezTo>
                <a:cubicBezTo>
                  <a:pt x="1216963" y="1535654"/>
                  <a:pt x="1218445" y="1536669"/>
                  <a:pt x="1219649" y="1537982"/>
                </a:cubicBezTo>
                <a:cubicBezTo>
                  <a:pt x="1220854" y="1539295"/>
                  <a:pt x="1221765" y="1540890"/>
                  <a:pt x="1222384" y="1542768"/>
                </a:cubicBezTo>
                <a:cubicBezTo>
                  <a:pt x="1223002" y="1544645"/>
                  <a:pt x="1223312" y="1546745"/>
                  <a:pt x="1223312" y="1549067"/>
                </a:cubicBezTo>
                <a:cubicBezTo>
                  <a:pt x="1223312" y="1549870"/>
                  <a:pt x="1223301" y="1550543"/>
                  <a:pt x="1223279" y="1551086"/>
                </a:cubicBezTo>
                <a:cubicBezTo>
                  <a:pt x="1223258" y="1551629"/>
                  <a:pt x="1223225" y="1552138"/>
                  <a:pt x="1223181" y="1552616"/>
                </a:cubicBezTo>
                <a:lnTo>
                  <a:pt x="1200229" y="1552616"/>
                </a:lnTo>
                <a:cubicBezTo>
                  <a:pt x="1200229" y="1555958"/>
                  <a:pt x="1201163" y="1558525"/>
                  <a:pt x="1203029" y="1560316"/>
                </a:cubicBezTo>
                <a:cubicBezTo>
                  <a:pt x="1204896" y="1562106"/>
                  <a:pt x="1207587" y="1563001"/>
                  <a:pt x="1211103" y="1563001"/>
                </a:cubicBezTo>
                <a:cubicBezTo>
                  <a:pt x="1212058" y="1563001"/>
                  <a:pt x="1213013" y="1562963"/>
                  <a:pt x="1213968" y="1562888"/>
                </a:cubicBezTo>
                <a:cubicBezTo>
                  <a:pt x="1214923" y="1562812"/>
                  <a:pt x="1215845" y="1562708"/>
                  <a:pt x="1216735" y="1562578"/>
                </a:cubicBezTo>
                <a:cubicBezTo>
                  <a:pt x="1217625" y="1562448"/>
                  <a:pt x="1218477" y="1562302"/>
                  <a:pt x="1219291" y="1562139"/>
                </a:cubicBezTo>
                <a:cubicBezTo>
                  <a:pt x="1220105" y="1561976"/>
                  <a:pt x="1220859" y="1561797"/>
                  <a:pt x="1221554" y="1561602"/>
                </a:cubicBezTo>
                <a:lnTo>
                  <a:pt x="1221554" y="1566257"/>
                </a:lnTo>
                <a:cubicBezTo>
                  <a:pt x="1220013" y="1566691"/>
                  <a:pt x="1218271" y="1567044"/>
                  <a:pt x="1216328" y="1567315"/>
                </a:cubicBezTo>
                <a:cubicBezTo>
                  <a:pt x="1214386" y="1567586"/>
                  <a:pt x="1212373" y="1567722"/>
                  <a:pt x="1210289" y="1567722"/>
                </a:cubicBezTo>
                <a:cubicBezTo>
                  <a:pt x="1207489" y="1567722"/>
                  <a:pt x="1205080" y="1567342"/>
                  <a:pt x="1203062" y="1566583"/>
                </a:cubicBezTo>
                <a:cubicBezTo>
                  <a:pt x="1201043" y="1565823"/>
                  <a:pt x="1199388" y="1564722"/>
                  <a:pt x="1198097" y="1563278"/>
                </a:cubicBezTo>
                <a:cubicBezTo>
                  <a:pt x="1196805" y="1561835"/>
                  <a:pt x="1195851" y="1560066"/>
                  <a:pt x="1195232" y="1557972"/>
                </a:cubicBezTo>
                <a:cubicBezTo>
                  <a:pt x="1194613" y="1555877"/>
                  <a:pt x="1194304" y="1553506"/>
                  <a:pt x="1194304" y="1550858"/>
                </a:cubicBezTo>
                <a:cubicBezTo>
                  <a:pt x="1194304" y="1548557"/>
                  <a:pt x="1194635" y="1546382"/>
                  <a:pt x="1195297" y="1544331"/>
                </a:cubicBezTo>
                <a:cubicBezTo>
                  <a:pt x="1195959" y="1542279"/>
                  <a:pt x="1196925" y="1540478"/>
                  <a:pt x="1198195" y="1538926"/>
                </a:cubicBezTo>
                <a:cubicBezTo>
                  <a:pt x="1199464" y="1537374"/>
                  <a:pt x="1201022" y="1536143"/>
                  <a:pt x="1202866" y="1535231"/>
                </a:cubicBezTo>
                <a:cubicBezTo>
                  <a:pt x="1204711" y="1534320"/>
                  <a:pt x="1206806" y="1533864"/>
                  <a:pt x="1209150" y="1533864"/>
                </a:cubicBezTo>
                <a:close/>
                <a:moveTo>
                  <a:pt x="1142475" y="1533864"/>
                </a:moveTo>
                <a:cubicBezTo>
                  <a:pt x="1144819" y="1533864"/>
                  <a:pt x="1146919" y="1534227"/>
                  <a:pt x="1148774" y="1534954"/>
                </a:cubicBezTo>
                <a:cubicBezTo>
                  <a:pt x="1150630" y="1535681"/>
                  <a:pt x="1152204" y="1536745"/>
                  <a:pt x="1153495" y="1538145"/>
                </a:cubicBezTo>
                <a:cubicBezTo>
                  <a:pt x="1154786" y="1539545"/>
                  <a:pt x="1155774" y="1541287"/>
                  <a:pt x="1156458" y="1543370"/>
                </a:cubicBezTo>
                <a:cubicBezTo>
                  <a:pt x="1157141" y="1545454"/>
                  <a:pt x="1157483" y="1547841"/>
                  <a:pt x="1157483" y="1550532"/>
                </a:cubicBezTo>
                <a:cubicBezTo>
                  <a:pt x="1157483" y="1553072"/>
                  <a:pt x="1157125" y="1555400"/>
                  <a:pt x="1156409" y="1557516"/>
                </a:cubicBezTo>
                <a:cubicBezTo>
                  <a:pt x="1155693" y="1559632"/>
                  <a:pt x="1154662" y="1561444"/>
                  <a:pt x="1153316" y="1562953"/>
                </a:cubicBezTo>
                <a:cubicBezTo>
                  <a:pt x="1151970" y="1564461"/>
                  <a:pt x="1150332" y="1565633"/>
                  <a:pt x="1148400" y="1566469"/>
                </a:cubicBezTo>
                <a:cubicBezTo>
                  <a:pt x="1146468" y="1567304"/>
                  <a:pt x="1144276" y="1567722"/>
                  <a:pt x="1141824" y="1567722"/>
                </a:cubicBezTo>
                <a:cubicBezTo>
                  <a:pt x="1139480" y="1567722"/>
                  <a:pt x="1137380" y="1567358"/>
                  <a:pt x="1135524" y="1566631"/>
                </a:cubicBezTo>
                <a:cubicBezTo>
                  <a:pt x="1133668" y="1565904"/>
                  <a:pt x="1132095" y="1564835"/>
                  <a:pt x="1130803" y="1563425"/>
                </a:cubicBezTo>
                <a:cubicBezTo>
                  <a:pt x="1129512" y="1562014"/>
                  <a:pt x="1128524" y="1560267"/>
                  <a:pt x="1127841" y="1558183"/>
                </a:cubicBezTo>
                <a:cubicBezTo>
                  <a:pt x="1127157" y="1556100"/>
                  <a:pt x="1126815" y="1553701"/>
                  <a:pt x="1126815" y="1550988"/>
                </a:cubicBezTo>
                <a:cubicBezTo>
                  <a:pt x="1126815" y="1548449"/>
                  <a:pt x="1127173" y="1546132"/>
                  <a:pt x="1127890" y="1544038"/>
                </a:cubicBezTo>
                <a:cubicBezTo>
                  <a:pt x="1128606" y="1541943"/>
                  <a:pt x="1129637" y="1540142"/>
                  <a:pt x="1130982" y="1538633"/>
                </a:cubicBezTo>
                <a:cubicBezTo>
                  <a:pt x="1132328" y="1537125"/>
                  <a:pt x="1133967" y="1535953"/>
                  <a:pt x="1135898" y="1535117"/>
                </a:cubicBezTo>
                <a:cubicBezTo>
                  <a:pt x="1137830" y="1534282"/>
                  <a:pt x="1140022" y="1533864"/>
                  <a:pt x="1142475" y="1533864"/>
                </a:cubicBezTo>
                <a:close/>
                <a:moveTo>
                  <a:pt x="829290" y="1533864"/>
                </a:moveTo>
                <a:cubicBezTo>
                  <a:pt x="830570" y="1533864"/>
                  <a:pt x="831992" y="1533934"/>
                  <a:pt x="833555" y="1534075"/>
                </a:cubicBezTo>
                <a:cubicBezTo>
                  <a:pt x="835117" y="1534216"/>
                  <a:pt x="836745" y="1534460"/>
                  <a:pt x="838438" y="1534808"/>
                </a:cubicBezTo>
                <a:lnTo>
                  <a:pt x="838438" y="1539854"/>
                </a:lnTo>
                <a:cubicBezTo>
                  <a:pt x="836658" y="1539420"/>
                  <a:pt x="834971" y="1539100"/>
                  <a:pt x="833376" y="1538894"/>
                </a:cubicBezTo>
                <a:cubicBezTo>
                  <a:pt x="831780" y="1538687"/>
                  <a:pt x="830397" y="1538584"/>
                  <a:pt x="829225" y="1538584"/>
                </a:cubicBezTo>
                <a:cubicBezTo>
                  <a:pt x="827814" y="1538584"/>
                  <a:pt x="826626" y="1538693"/>
                  <a:pt x="825660" y="1538910"/>
                </a:cubicBezTo>
                <a:cubicBezTo>
                  <a:pt x="824694" y="1539127"/>
                  <a:pt x="823913" y="1539425"/>
                  <a:pt x="823316" y="1539805"/>
                </a:cubicBezTo>
                <a:cubicBezTo>
                  <a:pt x="822719" y="1540185"/>
                  <a:pt x="822290" y="1540630"/>
                  <a:pt x="822030" y="1541140"/>
                </a:cubicBezTo>
                <a:cubicBezTo>
                  <a:pt x="821769" y="1541650"/>
                  <a:pt x="821639" y="1542198"/>
                  <a:pt x="821639" y="1542784"/>
                </a:cubicBezTo>
                <a:cubicBezTo>
                  <a:pt x="821639" y="1543370"/>
                  <a:pt x="821753" y="1543902"/>
                  <a:pt x="821981" y="1544379"/>
                </a:cubicBezTo>
                <a:cubicBezTo>
                  <a:pt x="822209" y="1544857"/>
                  <a:pt x="822632" y="1545318"/>
                  <a:pt x="823251" y="1545763"/>
                </a:cubicBezTo>
                <a:cubicBezTo>
                  <a:pt x="823869" y="1546208"/>
                  <a:pt x="824732" y="1546653"/>
                  <a:pt x="825839" y="1547098"/>
                </a:cubicBezTo>
                <a:cubicBezTo>
                  <a:pt x="826946" y="1547543"/>
                  <a:pt x="828389" y="1548026"/>
                  <a:pt x="830169" y="1548547"/>
                </a:cubicBezTo>
                <a:cubicBezTo>
                  <a:pt x="832100" y="1549111"/>
                  <a:pt x="833728" y="1549702"/>
                  <a:pt x="835052" y="1550321"/>
                </a:cubicBezTo>
                <a:cubicBezTo>
                  <a:pt x="836376" y="1550940"/>
                  <a:pt x="837451" y="1551629"/>
                  <a:pt x="838275" y="1552388"/>
                </a:cubicBezTo>
                <a:cubicBezTo>
                  <a:pt x="839100" y="1553148"/>
                  <a:pt x="839691" y="1554005"/>
                  <a:pt x="840049" y="1554960"/>
                </a:cubicBezTo>
                <a:cubicBezTo>
                  <a:pt x="840408" y="1555915"/>
                  <a:pt x="840587" y="1557000"/>
                  <a:pt x="840587" y="1558216"/>
                </a:cubicBezTo>
                <a:cubicBezTo>
                  <a:pt x="840587" y="1559366"/>
                  <a:pt x="840391" y="1560397"/>
                  <a:pt x="840001" y="1561309"/>
                </a:cubicBezTo>
                <a:cubicBezTo>
                  <a:pt x="839610" y="1562220"/>
                  <a:pt x="839078" y="1563029"/>
                  <a:pt x="838406" y="1563734"/>
                </a:cubicBezTo>
                <a:cubicBezTo>
                  <a:pt x="837733" y="1564439"/>
                  <a:pt x="836951" y="1565042"/>
                  <a:pt x="836061" y="1565541"/>
                </a:cubicBezTo>
                <a:cubicBezTo>
                  <a:pt x="835171" y="1566040"/>
                  <a:pt x="834222" y="1566452"/>
                  <a:pt x="833213" y="1566778"/>
                </a:cubicBezTo>
                <a:cubicBezTo>
                  <a:pt x="832204" y="1567104"/>
                  <a:pt x="831167" y="1567342"/>
                  <a:pt x="830104" y="1567494"/>
                </a:cubicBezTo>
                <a:cubicBezTo>
                  <a:pt x="829040" y="1567646"/>
                  <a:pt x="827998" y="1567722"/>
                  <a:pt x="826978" y="1567722"/>
                </a:cubicBezTo>
                <a:cubicBezTo>
                  <a:pt x="824764" y="1567722"/>
                  <a:pt x="822730" y="1567624"/>
                  <a:pt x="820874" y="1567429"/>
                </a:cubicBezTo>
                <a:cubicBezTo>
                  <a:pt x="819018" y="1567234"/>
                  <a:pt x="817201" y="1566919"/>
                  <a:pt x="815421" y="1566485"/>
                </a:cubicBezTo>
                <a:lnTo>
                  <a:pt x="815421" y="1561276"/>
                </a:lnTo>
                <a:cubicBezTo>
                  <a:pt x="817331" y="1561819"/>
                  <a:pt x="819230" y="1562231"/>
                  <a:pt x="821118" y="1562513"/>
                </a:cubicBezTo>
                <a:cubicBezTo>
                  <a:pt x="823006" y="1562795"/>
                  <a:pt x="824884" y="1562936"/>
                  <a:pt x="826750" y="1562936"/>
                </a:cubicBezTo>
                <a:cubicBezTo>
                  <a:pt x="829463" y="1562936"/>
                  <a:pt x="831471" y="1562567"/>
                  <a:pt x="832773" y="1561829"/>
                </a:cubicBezTo>
                <a:cubicBezTo>
                  <a:pt x="834075" y="1561092"/>
                  <a:pt x="834727" y="1560039"/>
                  <a:pt x="834727" y="1558672"/>
                </a:cubicBezTo>
                <a:cubicBezTo>
                  <a:pt x="834727" y="1558085"/>
                  <a:pt x="834623" y="1557559"/>
                  <a:pt x="834417" y="1557093"/>
                </a:cubicBezTo>
                <a:cubicBezTo>
                  <a:pt x="834211" y="1556626"/>
                  <a:pt x="833837" y="1556181"/>
                  <a:pt x="833294" y="1555758"/>
                </a:cubicBezTo>
                <a:cubicBezTo>
                  <a:pt x="832751" y="1555335"/>
                  <a:pt x="831911" y="1554895"/>
                  <a:pt x="830771" y="1554439"/>
                </a:cubicBezTo>
                <a:cubicBezTo>
                  <a:pt x="829632" y="1553983"/>
                  <a:pt x="828074" y="1553463"/>
                  <a:pt x="826099" y="1552877"/>
                </a:cubicBezTo>
                <a:cubicBezTo>
                  <a:pt x="824623" y="1552442"/>
                  <a:pt x="823261" y="1551949"/>
                  <a:pt x="822013" y="1551395"/>
                </a:cubicBezTo>
                <a:cubicBezTo>
                  <a:pt x="820765" y="1550842"/>
                  <a:pt x="819686" y="1550185"/>
                  <a:pt x="818774" y="1549426"/>
                </a:cubicBezTo>
                <a:cubicBezTo>
                  <a:pt x="817863" y="1548666"/>
                  <a:pt x="817146" y="1547776"/>
                  <a:pt x="816625" y="1546756"/>
                </a:cubicBezTo>
                <a:cubicBezTo>
                  <a:pt x="816104" y="1545736"/>
                  <a:pt x="815844" y="1544531"/>
                  <a:pt x="815844" y="1543142"/>
                </a:cubicBezTo>
                <a:cubicBezTo>
                  <a:pt x="815844" y="1542231"/>
                  <a:pt x="816056" y="1541232"/>
                  <a:pt x="816479" y="1540147"/>
                </a:cubicBezTo>
                <a:cubicBezTo>
                  <a:pt x="816902" y="1539062"/>
                  <a:pt x="817624" y="1538053"/>
                  <a:pt x="818644" y="1537119"/>
                </a:cubicBezTo>
                <a:cubicBezTo>
                  <a:pt x="819664" y="1536186"/>
                  <a:pt x="821042" y="1535410"/>
                  <a:pt x="822779" y="1534792"/>
                </a:cubicBezTo>
                <a:cubicBezTo>
                  <a:pt x="824515" y="1534173"/>
                  <a:pt x="826685" y="1533864"/>
                  <a:pt x="829290" y="1533864"/>
                </a:cubicBezTo>
                <a:close/>
                <a:moveTo>
                  <a:pt x="791190" y="1533864"/>
                </a:moveTo>
                <a:cubicBezTo>
                  <a:pt x="792470" y="1533864"/>
                  <a:pt x="793892" y="1533934"/>
                  <a:pt x="795455" y="1534075"/>
                </a:cubicBezTo>
                <a:cubicBezTo>
                  <a:pt x="797017" y="1534216"/>
                  <a:pt x="798645" y="1534460"/>
                  <a:pt x="800338" y="1534808"/>
                </a:cubicBezTo>
                <a:lnTo>
                  <a:pt x="800338" y="1539854"/>
                </a:lnTo>
                <a:cubicBezTo>
                  <a:pt x="798558" y="1539420"/>
                  <a:pt x="796871" y="1539100"/>
                  <a:pt x="795275" y="1538894"/>
                </a:cubicBezTo>
                <a:cubicBezTo>
                  <a:pt x="793680" y="1538687"/>
                  <a:pt x="792297" y="1538584"/>
                  <a:pt x="791125" y="1538584"/>
                </a:cubicBezTo>
                <a:cubicBezTo>
                  <a:pt x="789714" y="1538584"/>
                  <a:pt x="788526" y="1538693"/>
                  <a:pt x="787560" y="1538910"/>
                </a:cubicBezTo>
                <a:cubicBezTo>
                  <a:pt x="786594" y="1539127"/>
                  <a:pt x="785813" y="1539425"/>
                  <a:pt x="785216" y="1539805"/>
                </a:cubicBezTo>
                <a:cubicBezTo>
                  <a:pt x="784619" y="1540185"/>
                  <a:pt x="784190" y="1540630"/>
                  <a:pt x="783930" y="1541140"/>
                </a:cubicBezTo>
                <a:cubicBezTo>
                  <a:pt x="783669" y="1541650"/>
                  <a:pt x="783539" y="1542198"/>
                  <a:pt x="783539" y="1542784"/>
                </a:cubicBezTo>
                <a:cubicBezTo>
                  <a:pt x="783539" y="1543370"/>
                  <a:pt x="783653" y="1543902"/>
                  <a:pt x="783881" y="1544379"/>
                </a:cubicBezTo>
                <a:cubicBezTo>
                  <a:pt x="784109" y="1544857"/>
                  <a:pt x="784532" y="1545318"/>
                  <a:pt x="785151" y="1545763"/>
                </a:cubicBezTo>
                <a:cubicBezTo>
                  <a:pt x="785769" y="1546208"/>
                  <a:pt x="786632" y="1546653"/>
                  <a:pt x="787739" y="1547098"/>
                </a:cubicBezTo>
                <a:cubicBezTo>
                  <a:pt x="788846" y="1547543"/>
                  <a:pt x="790289" y="1548026"/>
                  <a:pt x="792069" y="1548547"/>
                </a:cubicBezTo>
                <a:cubicBezTo>
                  <a:pt x="794000" y="1549111"/>
                  <a:pt x="795628" y="1549702"/>
                  <a:pt x="796952" y="1550321"/>
                </a:cubicBezTo>
                <a:cubicBezTo>
                  <a:pt x="798276" y="1550940"/>
                  <a:pt x="799351" y="1551629"/>
                  <a:pt x="800175" y="1552388"/>
                </a:cubicBezTo>
                <a:cubicBezTo>
                  <a:pt x="801000" y="1553148"/>
                  <a:pt x="801591" y="1554005"/>
                  <a:pt x="801950" y="1554960"/>
                </a:cubicBezTo>
                <a:cubicBezTo>
                  <a:pt x="802308" y="1555915"/>
                  <a:pt x="802487" y="1557000"/>
                  <a:pt x="802487" y="1558216"/>
                </a:cubicBezTo>
                <a:cubicBezTo>
                  <a:pt x="802487" y="1559366"/>
                  <a:pt x="802291" y="1560397"/>
                  <a:pt x="801901" y="1561309"/>
                </a:cubicBezTo>
                <a:cubicBezTo>
                  <a:pt x="801510" y="1562220"/>
                  <a:pt x="800978" y="1563029"/>
                  <a:pt x="800306" y="1563734"/>
                </a:cubicBezTo>
                <a:cubicBezTo>
                  <a:pt x="799633" y="1564439"/>
                  <a:pt x="798851" y="1565042"/>
                  <a:pt x="797962" y="1565541"/>
                </a:cubicBezTo>
                <a:cubicBezTo>
                  <a:pt x="797071" y="1566040"/>
                  <a:pt x="796122" y="1566452"/>
                  <a:pt x="795113" y="1566778"/>
                </a:cubicBezTo>
                <a:cubicBezTo>
                  <a:pt x="794103" y="1567104"/>
                  <a:pt x="793067" y="1567342"/>
                  <a:pt x="792004" y="1567494"/>
                </a:cubicBezTo>
                <a:cubicBezTo>
                  <a:pt x="790940" y="1567646"/>
                  <a:pt x="789898" y="1567722"/>
                  <a:pt x="788878" y="1567722"/>
                </a:cubicBezTo>
                <a:cubicBezTo>
                  <a:pt x="786665" y="1567722"/>
                  <a:pt x="784630" y="1567624"/>
                  <a:pt x="782774" y="1567429"/>
                </a:cubicBezTo>
                <a:cubicBezTo>
                  <a:pt x="780918" y="1567234"/>
                  <a:pt x="779101" y="1566919"/>
                  <a:pt x="777321" y="1566485"/>
                </a:cubicBezTo>
                <a:lnTo>
                  <a:pt x="777321" y="1561276"/>
                </a:lnTo>
                <a:cubicBezTo>
                  <a:pt x="779231" y="1561819"/>
                  <a:pt x="781130" y="1562231"/>
                  <a:pt x="783018" y="1562513"/>
                </a:cubicBezTo>
                <a:cubicBezTo>
                  <a:pt x="784906" y="1562795"/>
                  <a:pt x="786784" y="1562936"/>
                  <a:pt x="788650" y="1562936"/>
                </a:cubicBezTo>
                <a:cubicBezTo>
                  <a:pt x="791363" y="1562936"/>
                  <a:pt x="793371" y="1562567"/>
                  <a:pt x="794673" y="1561829"/>
                </a:cubicBezTo>
                <a:cubicBezTo>
                  <a:pt x="795976" y="1561092"/>
                  <a:pt x="796627" y="1560039"/>
                  <a:pt x="796627" y="1558672"/>
                </a:cubicBezTo>
                <a:cubicBezTo>
                  <a:pt x="796627" y="1558085"/>
                  <a:pt x="796523" y="1557559"/>
                  <a:pt x="796317" y="1557093"/>
                </a:cubicBezTo>
                <a:cubicBezTo>
                  <a:pt x="796111" y="1556626"/>
                  <a:pt x="795737" y="1556181"/>
                  <a:pt x="795194" y="1555758"/>
                </a:cubicBezTo>
                <a:cubicBezTo>
                  <a:pt x="794652" y="1555335"/>
                  <a:pt x="793811" y="1554895"/>
                  <a:pt x="792671" y="1554439"/>
                </a:cubicBezTo>
                <a:cubicBezTo>
                  <a:pt x="791532" y="1553983"/>
                  <a:pt x="789974" y="1553463"/>
                  <a:pt x="787999" y="1552877"/>
                </a:cubicBezTo>
                <a:cubicBezTo>
                  <a:pt x="786523" y="1552442"/>
                  <a:pt x="785161" y="1551949"/>
                  <a:pt x="783913" y="1551395"/>
                </a:cubicBezTo>
                <a:cubicBezTo>
                  <a:pt x="782666" y="1550842"/>
                  <a:pt x="781586" y="1550185"/>
                  <a:pt x="780674" y="1549426"/>
                </a:cubicBezTo>
                <a:cubicBezTo>
                  <a:pt x="779763" y="1548666"/>
                  <a:pt x="779046" y="1547776"/>
                  <a:pt x="778525" y="1546756"/>
                </a:cubicBezTo>
                <a:cubicBezTo>
                  <a:pt x="778004" y="1545736"/>
                  <a:pt x="777744" y="1544531"/>
                  <a:pt x="777744" y="1543142"/>
                </a:cubicBezTo>
                <a:cubicBezTo>
                  <a:pt x="777744" y="1542231"/>
                  <a:pt x="777956" y="1541232"/>
                  <a:pt x="778379" y="1540147"/>
                </a:cubicBezTo>
                <a:cubicBezTo>
                  <a:pt x="778802" y="1539062"/>
                  <a:pt x="779524" y="1538053"/>
                  <a:pt x="780544" y="1537119"/>
                </a:cubicBezTo>
                <a:cubicBezTo>
                  <a:pt x="781564" y="1536186"/>
                  <a:pt x="782942" y="1535410"/>
                  <a:pt x="784679" y="1534792"/>
                </a:cubicBezTo>
                <a:cubicBezTo>
                  <a:pt x="786415" y="1534173"/>
                  <a:pt x="788585" y="1533864"/>
                  <a:pt x="791190" y="1533864"/>
                </a:cubicBezTo>
                <a:close/>
                <a:moveTo>
                  <a:pt x="761475" y="1533864"/>
                </a:moveTo>
                <a:cubicBezTo>
                  <a:pt x="763754" y="1533864"/>
                  <a:pt x="765773" y="1534222"/>
                  <a:pt x="767531" y="1534938"/>
                </a:cubicBezTo>
                <a:cubicBezTo>
                  <a:pt x="769289" y="1535654"/>
                  <a:pt x="770770" y="1536669"/>
                  <a:pt x="771975" y="1537982"/>
                </a:cubicBezTo>
                <a:cubicBezTo>
                  <a:pt x="773179" y="1539295"/>
                  <a:pt x="774091" y="1540890"/>
                  <a:pt x="774709" y="1542768"/>
                </a:cubicBezTo>
                <a:cubicBezTo>
                  <a:pt x="775328" y="1544645"/>
                  <a:pt x="775637" y="1546745"/>
                  <a:pt x="775637" y="1549067"/>
                </a:cubicBezTo>
                <a:cubicBezTo>
                  <a:pt x="775637" y="1549870"/>
                  <a:pt x="775626" y="1550543"/>
                  <a:pt x="775605" y="1551086"/>
                </a:cubicBezTo>
                <a:cubicBezTo>
                  <a:pt x="775583" y="1551629"/>
                  <a:pt x="775550" y="1552138"/>
                  <a:pt x="775507" y="1552616"/>
                </a:cubicBezTo>
                <a:lnTo>
                  <a:pt x="752555" y="1552616"/>
                </a:lnTo>
                <a:cubicBezTo>
                  <a:pt x="752555" y="1555958"/>
                  <a:pt x="753488" y="1558525"/>
                  <a:pt x="755355" y="1560316"/>
                </a:cubicBezTo>
                <a:cubicBezTo>
                  <a:pt x="757221" y="1562106"/>
                  <a:pt x="759912" y="1563001"/>
                  <a:pt x="763429" y="1563001"/>
                </a:cubicBezTo>
                <a:cubicBezTo>
                  <a:pt x="764384" y="1563001"/>
                  <a:pt x="765339" y="1562963"/>
                  <a:pt x="766294" y="1562888"/>
                </a:cubicBezTo>
                <a:cubicBezTo>
                  <a:pt x="767249" y="1562812"/>
                  <a:pt x="768171" y="1562708"/>
                  <a:pt x="769061" y="1562578"/>
                </a:cubicBezTo>
                <a:cubicBezTo>
                  <a:pt x="769951" y="1562448"/>
                  <a:pt x="770803" y="1562302"/>
                  <a:pt x="771616" y="1562139"/>
                </a:cubicBezTo>
                <a:cubicBezTo>
                  <a:pt x="772431" y="1561976"/>
                  <a:pt x="773185" y="1561797"/>
                  <a:pt x="773879" y="1561602"/>
                </a:cubicBezTo>
                <a:lnTo>
                  <a:pt x="773879" y="1566257"/>
                </a:lnTo>
                <a:cubicBezTo>
                  <a:pt x="772338" y="1566691"/>
                  <a:pt x="770597" y="1567044"/>
                  <a:pt x="768654" y="1567315"/>
                </a:cubicBezTo>
                <a:cubicBezTo>
                  <a:pt x="766711" y="1567586"/>
                  <a:pt x="764698" y="1567722"/>
                  <a:pt x="762615" y="1567722"/>
                </a:cubicBezTo>
                <a:cubicBezTo>
                  <a:pt x="759815" y="1567722"/>
                  <a:pt x="757406" y="1567342"/>
                  <a:pt x="755387" y="1566583"/>
                </a:cubicBezTo>
                <a:cubicBezTo>
                  <a:pt x="753369" y="1565823"/>
                  <a:pt x="751714" y="1564722"/>
                  <a:pt x="750422" y="1563278"/>
                </a:cubicBezTo>
                <a:cubicBezTo>
                  <a:pt x="749131" y="1561835"/>
                  <a:pt x="748176" y="1560066"/>
                  <a:pt x="747558" y="1557972"/>
                </a:cubicBezTo>
                <a:cubicBezTo>
                  <a:pt x="746939" y="1555877"/>
                  <a:pt x="746630" y="1553506"/>
                  <a:pt x="746630" y="1550858"/>
                </a:cubicBezTo>
                <a:cubicBezTo>
                  <a:pt x="746630" y="1548557"/>
                  <a:pt x="746961" y="1546382"/>
                  <a:pt x="747623" y="1544331"/>
                </a:cubicBezTo>
                <a:cubicBezTo>
                  <a:pt x="748285" y="1542279"/>
                  <a:pt x="749250" y="1540478"/>
                  <a:pt x="750520" y="1538926"/>
                </a:cubicBezTo>
                <a:cubicBezTo>
                  <a:pt x="751790" y="1537374"/>
                  <a:pt x="753347" y="1536143"/>
                  <a:pt x="755192" y="1535231"/>
                </a:cubicBezTo>
                <a:cubicBezTo>
                  <a:pt x="757037" y="1534320"/>
                  <a:pt x="759131" y="1533864"/>
                  <a:pt x="761475" y="1533864"/>
                </a:cubicBezTo>
                <a:close/>
                <a:moveTo>
                  <a:pt x="619740" y="1533864"/>
                </a:moveTo>
                <a:cubicBezTo>
                  <a:pt x="621020" y="1533864"/>
                  <a:pt x="622442" y="1533934"/>
                  <a:pt x="624005" y="1534075"/>
                </a:cubicBezTo>
                <a:cubicBezTo>
                  <a:pt x="625567" y="1534216"/>
                  <a:pt x="627195" y="1534460"/>
                  <a:pt x="628888" y="1534808"/>
                </a:cubicBezTo>
                <a:lnTo>
                  <a:pt x="628888" y="1539854"/>
                </a:lnTo>
                <a:cubicBezTo>
                  <a:pt x="627108" y="1539420"/>
                  <a:pt x="625421" y="1539100"/>
                  <a:pt x="623826" y="1538894"/>
                </a:cubicBezTo>
                <a:cubicBezTo>
                  <a:pt x="622230" y="1538687"/>
                  <a:pt x="620847" y="1538584"/>
                  <a:pt x="619675" y="1538584"/>
                </a:cubicBezTo>
                <a:cubicBezTo>
                  <a:pt x="618264" y="1538584"/>
                  <a:pt x="617075" y="1538693"/>
                  <a:pt x="616110" y="1538910"/>
                </a:cubicBezTo>
                <a:cubicBezTo>
                  <a:pt x="615144" y="1539127"/>
                  <a:pt x="614363" y="1539425"/>
                  <a:pt x="613766" y="1539805"/>
                </a:cubicBezTo>
                <a:cubicBezTo>
                  <a:pt x="613169" y="1540185"/>
                  <a:pt x="612740" y="1540630"/>
                  <a:pt x="612480" y="1541140"/>
                </a:cubicBezTo>
                <a:cubicBezTo>
                  <a:pt x="612219" y="1541650"/>
                  <a:pt x="612089" y="1542198"/>
                  <a:pt x="612089" y="1542784"/>
                </a:cubicBezTo>
                <a:cubicBezTo>
                  <a:pt x="612089" y="1543370"/>
                  <a:pt x="612203" y="1543902"/>
                  <a:pt x="612431" y="1544379"/>
                </a:cubicBezTo>
                <a:cubicBezTo>
                  <a:pt x="612659" y="1544857"/>
                  <a:pt x="613082" y="1545318"/>
                  <a:pt x="613701" y="1545763"/>
                </a:cubicBezTo>
                <a:cubicBezTo>
                  <a:pt x="614319" y="1546208"/>
                  <a:pt x="615182" y="1546653"/>
                  <a:pt x="616289" y="1547098"/>
                </a:cubicBezTo>
                <a:cubicBezTo>
                  <a:pt x="617396" y="1547543"/>
                  <a:pt x="618839" y="1548026"/>
                  <a:pt x="620619" y="1548547"/>
                </a:cubicBezTo>
                <a:cubicBezTo>
                  <a:pt x="622551" y="1549111"/>
                  <a:pt x="624178" y="1549702"/>
                  <a:pt x="625502" y="1550321"/>
                </a:cubicBezTo>
                <a:cubicBezTo>
                  <a:pt x="626826" y="1550940"/>
                  <a:pt x="627900" y="1551629"/>
                  <a:pt x="628725" y="1552388"/>
                </a:cubicBezTo>
                <a:cubicBezTo>
                  <a:pt x="629550" y="1553148"/>
                  <a:pt x="630142" y="1554005"/>
                  <a:pt x="630500" y="1554960"/>
                </a:cubicBezTo>
                <a:cubicBezTo>
                  <a:pt x="630858" y="1555915"/>
                  <a:pt x="631037" y="1557000"/>
                  <a:pt x="631037" y="1558216"/>
                </a:cubicBezTo>
                <a:cubicBezTo>
                  <a:pt x="631037" y="1559366"/>
                  <a:pt x="630841" y="1560397"/>
                  <a:pt x="630451" y="1561309"/>
                </a:cubicBezTo>
                <a:cubicBezTo>
                  <a:pt x="630060" y="1562220"/>
                  <a:pt x="629528" y="1563029"/>
                  <a:pt x="628856" y="1563734"/>
                </a:cubicBezTo>
                <a:cubicBezTo>
                  <a:pt x="628183" y="1564439"/>
                  <a:pt x="627401" y="1565042"/>
                  <a:pt x="626512" y="1565541"/>
                </a:cubicBezTo>
                <a:cubicBezTo>
                  <a:pt x="625622" y="1566040"/>
                  <a:pt x="624672" y="1566452"/>
                  <a:pt x="623663" y="1566778"/>
                </a:cubicBezTo>
                <a:cubicBezTo>
                  <a:pt x="622653" y="1567104"/>
                  <a:pt x="621617" y="1567342"/>
                  <a:pt x="620554" y="1567494"/>
                </a:cubicBezTo>
                <a:cubicBezTo>
                  <a:pt x="619490" y="1567646"/>
                  <a:pt x="618449" y="1567722"/>
                  <a:pt x="617428" y="1567722"/>
                </a:cubicBezTo>
                <a:cubicBezTo>
                  <a:pt x="615214" y="1567722"/>
                  <a:pt x="613180" y="1567624"/>
                  <a:pt x="611324" y="1567429"/>
                </a:cubicBezTo>
                <a:cubicBezTo>
                  <a:pt x="609469" y="1567234"/>
                  <a:pt x="607651" y="1566919"/>
                  <a:pt x="605871" y="1566485"/>
                </a:cubicBezTo>
                <a:lnTo>
                  <a:pt x="605871" y="1561276"/>
                </a:lnTo>
                <a:cubicBezTo>
                  <a:pt x="607781" y="1561819"/>
                  <a:pt x="609680" y="1562231"/>
                  <a:pt x="611568" y="1562513"/>
                </a:cubicBezTo>
                <a:cubicBezTo>
                  <a:pt x="613456" y="1562795"/>
                  <a:pt x="615334" y="1562936"/>
                  <a:pt x="617200" y="1562936"/>
                </a:cubicBezTo>
                <a:cubicBezTo>
                  <a:pt x="619914" y="1562936"/>
                  <a:pt x="621921" y="1562567"/>
                  <a:pt x="623223" y="1561829"/>
                </a:cubicBezTo>
                <a:cubicBezTo>
                  <a:pt x="624526" y="1561092"/>
                  <a:pt x="625177" y="1560039"/>
                  <a:pt x="625177" y="1558672"/>
                </a:cubicBezTo>
                <a:cubicBezTo>
                  <a:pt x="625177" y="1558085"/>
                  <a:pt x="625074" y="1557559"/>
                  <a:pt x="624867" y="1557093"/>
                </a:cubicBezTo>
                <a:cubicBezTo>
                  <a:pt x="624661" y="1556626"/>
                  <a:pt x="624287" y="1556181"/>
                  <a:pt x="623744" y="1555758"/>
                </a:cubicBezTo>
                <a:cubicBezTo>
                  <a:pt x="623202" y="1555335"/>
                  <a:pt x="622360" y="1554895"/>
                  <a:pt x="621221" y="1554439"/>
                </a:cubicBezTo>
                <a:cubicBezTo>
                  <a:pt x="620082" y="1553983"/>
                  <a:pt x="618524" y="1553463"/>
                  <a:pt x="616549" y="1552877"/>
                </a:cubicBezTo>
                <a:cubicBezTo>
                  <a:pt x="615073" y="1552442"/>
                  <a:pt x="613711" y="1551949"/>
                  <a:pt x="612463" y="1551395"/>
                </a:cubicBezTo>
                <a:cubicBezTo>
                  <a:pt x="611216" y="1550842"/>
                  <a:pt x="610136" y="1550185"/>
                  <a:pt x="609224" y="1549426"/>
                </a:cubicBezTo>
                <a:cubicBezTo>
                  <a:pt x="608313" y="1548666"/>
                  <a:pt x="607596" y="1547776"/>
                  <a:pt x="607076" y="1546756"/>
                </a:cubicBezTo>
                <a:cubicBezTo>
                  <a:pt x="606554" y="1545736"/>
                  <a:pt x="606294" y="1544531"/>
                  <a:pt x="606294" y="1543142"/>
                </a:cubicBezTo>
                <a:cubicBezTo>
                  <a:pt x="606294" y="1542231"/>
                  <a:pt x="606506" y="1541232"/>
                  <a:pt x="606929" y="1540147"/>
                </a:cubicBezTo>
                <a:cubicBezTo>
                  <a:pt x="607352" y="1539062"/>
                  <a:pt x="608074" y="1538053"/>
                  <a:pt x="609094" y="1537119"/>
                </a:cubicBezTo>
                <a:cubicBezTo>
                  <a:pt x="610114" y="1536186"/>
                  <a:pt x="611492" y="1535410"/>
                  <a:pt x="613229" y="1534792"/>
                </a:cubicBezTo>
                <a:cubicBezTo>
                  <a:pt x="614965" y="1534173"/>
                  <a:pt x="617135" y="1533864"/>
                  <a:pt x="619740" y="1533864"/>
                </a:cubicBezTo>
                <a:close/>
                <a:moveTo>
                  <a:pt x="513825" y="1533864"/>
                </a:moveTo>
                <a:cubicBezTo>
                  <a:pt x="516104" y="1533864"/>
                  <a:pt x="518123" y="1534222"/>
                  <a:pt x="519881" y="1534938"/>
                </a:cubicBezTo>
                <a:cubicBezTo>
                  <a:pt x="521639" y="1535654"/>
                  <a:pt x="523120" y="1536669"/>
                  <a:pt x="524325" y="1537982"/>
                </a:cubicBezTo>
                <a:cubicBezTo>
                  <a:pt x="525529" y="1539295"/>
                  <a:pt x="526441" y="1540890"/>
                  <a:pt x="527059" y="1542768"/>
                </a:cubicBezTo>
                <a:cubicBezTo>
                  <a:pt x="527678" y="1544645"/>
                  <a:pt x="527987" y="1546745"/>
                  <a:pt x="527987" y="1549067"/>
                </a:cubicBezTo>
                <a:cubicBezTo>
                  <a:pt x="527987" y="1549870"/>
                  <a:pt x="527976" y="1550543"/>
                  <a:pt x="527955" y="1551086"/>
                </a:cubicBezTo>
                <a:cubicBezTo>
                  <a:pt x="527933" y="1551629"/>
                  <a:pt x="527900" y="1552138"/>
                  <a:pt x="527857" y="1552616"/>
                </a:cubicBezTo>
                <a:lnTo>
                  <a:pt x="504905" y="1552616"/>
                </a:lnTo>
                <a:cubicBezTo>
                  <a:pt x="504905" y="1555958"/>
                  <a:pt x="505838" y="1558525"/>
                  <a:pt x="507705" y="1560316"/>
                </a:cubicBezTo>
                <a:cubicBezTo>
                  <a:pt x="509571" y="1562106"/>
                  <a:pt x="512263" y="1563001"/>
                  <a:pt x="515779" y="1563001"/>
                </a:cubicBezTo>
                <a:cubicBezTo>
                  <a:pt x="516734" y="1563001"/>
                  <a:pt x="517689" y="1562963"/>
                  <a:pt x="518644" y="1562888"/>
                </a:cubicBezTo>
                <a:cubicBezTo>
                  <a:pt x="519599" y="1562812"/>
                  <a:pt x="520521" y="1562708"/>
                  <a:pt x="521411" y="1562578"/>
                </a:cubicBezTo>
                <a:cubicBezTo>
                  <a:pt x="522301" y="1562448"/>
                  <a:pt x="523153" y="1562302"/>
                  <a:pt x="523967" y="1562139"/>
                </a:cubicBezTo>
                <a:cubicBezTo>
                  <a:pt x="524781" y="1561976"/>
                  <a:pt x="525535" y="1561797"/>
                  <a:pt x="526229" y="1561602"/>
                </a:cubicBezTo>
                <a:lnTo>
                  <a:pt x="526229" y="1566257"/>
                </a:lnTo>
                <a:cubicBezTo>
                  <a:pt x="524688" y="1566691"/>
                  <a:pt x="522947" y="1567044"/>
                  <a:pt x="521004" y="1567315"/>
                </a:cubicBezTo>
                <a:cubicBezTo>
                  <a:pt x="519062" y="1567586"/>
                  <a:pt x="517048" y="1567722"/>
                  <a:pt x="514965" y="1567722"/>
                </a:cubicBezTo>
                <a:cubicBezTo>
                  <a:pt x="512165" y="1567722"/>
                  <a:pt x="509756" y="1567342"/>
                  <a:pt x="507737" y="1566583"/>
                </a:cubicBezTo>
                <a:cubicBezTo>
                  <a:pt x="505719" y="1565823"/>
                  <a:pt x="504064" y="1564722"/>
                  <a:pt x="502773" y="1563278"/>
                </a:cubicBezTo>
                <a:cubicBezTo>
                  <a:pt x="501481" y="1561835"/>
                  <a:pt x="500526" y="1560066"/>
                  <a:pt x="499907" y="1557972"/>
                </a:cubicBezTo>
                <a:cubicBezTo>
                  <a:pt x="499289" y="1555877"/>
                  <a:pt x="498980" y="1553506"/>
                  <a:pt x="498980" y="1550858"/>
                </a:cubicBezTo>
                <a:cubicBezTo>
                  <a:pt x="498980" y="1548557"/>
                  <a:pt x="499311" y="1546382"/>
                  <a:pt x="499973" y="1544331"/>
                </a:cubicBezTo>
                <a:cubicBezTo>
                  <a:pt x="500635" y="1542279"/>
                  <a:pt x="501601" y="1540478"/>
                  <a:pt x="502870" y="1538926"/>
                </a:cubicBezTo>
                <a:cubicBezTo>
                  <a:pt x="504140" y="1537374"/>
                  <a:pt x="505697" y="1536143"/>
                  <a:pt x="507542" y="1535231"/>
                </a:cubicBezTo>
                <a:cubicBezTo>
                  <a:pt x="509387" y="1534320"/>
                  <a:pt x="511481" y="1533864"/>
                  <a:pt x="513825" y="1533864"/>
                </a:cubicBezTo>
                <a:close/>
                <a:moveTo>
                  <a:pt x="480348" y="1533864"/>
                </a:moveTo>
                <a:cubicBezTo>
                  <a:pt x="483734" y="1533864"/>
                  <a:pt x="486301" y="1534960"/>
                  <a:pt x="488048" y="1537152"/>
                </a:cubicBezTo>
                <a:cubicBezTo>
                  <a:pt x="489795" y="1539344"/>
                  <a:pt x="490604" y="1542600"/>
                  <a:pt x="490473" y="1546919"/>
                </a:cubicBezTo>
                <a:lnTo>
                  <a:pt x="484743" y="1546919"/>
                </a:lnTo>
                <a:cubicBezTo>
                  <a:pt x="484809" y="1544054"/>
                  <a:pt x="484391" y="1541976"/>
                  <a:pt x="483490" y="1540684"/>
                </a:cubicBezTo>
                <a:cubicBezTo>
                  <a:pt x="482589" y="1539393"/>
                  <a:pt x="481271" y="1538747"/>
                  <a:pt x="479534" y="1538747"/>
                </a:cubicBezTo>
                <a:cubicBezTo>
                  <a:pt x="478775" y="1538747"/>
                  <a:pt x="478010" y="1538883"/>
                  <a:pt x="477239" y="1539154"/>
                </a:cubicBezTo>
                <a:cubicBezTo>
                  <a:pt x="476469" y="1539425"/>
                  <a:pt x="475677" y="1539859"/>
                  <a:pt x="474863" y="1540456"/>
                </a:cubicBezTo>
                <a:cubicBezTo>
                  <a:pt x="474049" y="1541053"/>
                  <a:pt x="473186" y="1541818"/>
                  <a:pt x="472274" y="1542752"/>
                </a:cubicBezTo>
                <a:cubicBezTo>
                  <a:pt x="471363" y="1543685"/>
                  <a:pt x="470386" y="1544813"/>
                  <a:pt x="469344" y="1546137"/>
                </a:cubicBezTo>
                <a:lnTo>
                  <a:pt x="469344" y="1567136"/>
                </a:lnTo>
                <a:lnTo>
                  <a:pt x="463614" y="1567136"/>
                </a:lnTo>
                <a:lnTo>
                  <a:pt x="463614" y="1534450"/>
                </a:lnTo>
                <a:lnTo>
                  <a:pt x="468791" y="1534450"/>
                </a:lnTo>
                <a:lnTo>
                  <a:pt x="468954" y="1540473"/>
                </a:lnTo>
                <a:cubicBezTo>
                  <a:pt x="470885" y="1538150"/>
                  <a:pt x="472790" y="1536468"/>
                  <a:pt x="474667" y="1535426"/>
                </a:cubicBezTo>
                <a:cubicBezTo>
                  <a:pt x="476545" y="1534385"/>
                  <a:pt x="478438" y="1533864"/>
                  <a:pt x="480348" y="1533864"/>
                </a:cubicBezTo>
                <a:close/>
                <a:moveTo>
                  <a:pt x="447150" y="1533864"/>
                </a:moveTo>
                <a:cubicBezTo>
                  <a:pt x="449429" y="1533864"/>
                  <a:pt x="451448" y="1534222"/>
                  <a:pt x="453206" y="1534938"/>
                </a:cubicBezTo>
                <a:cubicBezTo>
                  <a:pt x="454964" y="1535654"/>
                  <a:pt x="456445" y="1536669"/>
                  <a:pt x="457650" y="1537982"/>
                </a:cubicBezTo>
                <a:cubicBezTo>
                  <a:pt x="458854" y="1539295"/>
                  <a:pt x="459766" y="1540890"/>
                  <a:pt x="460384" y="1542768"/>
                </a:cubicBezTo>
                <a:cubicBezTo>
                  <a:pt x="461003" y="1544645"/>
                  <a:pt x="461312" y="1546745"/>
                  <a:pt x="461312" y="1549067"/>
                </a:cubicBezTo>
                <a:cubicBezTo>
                  <a:pt x="461312" y="1549870"/>
                  <a:pt x="461301" y="1550543"/>
                  <a:pt x="461280" y="1551086"/>
                </a:cubicBezTo>
                <a:cubicBezTo>
                  <a:pt x="461258" y="1551629"/>
                  <a:pt x="461225" y="1552138"/>
                  <a:pt x="461182" y="1552616"/>
                </a:cubicBezTo>
                <a:lnTo>
                  <a:pt x="438230" y="1552616"/>
                </a:lnTo>
                <a:cubicBezTo>
                  <a:pt x="438230" y="1555958"/>
                  <a:pt x="439163" y="1558525"/>
                  <a:pt x="441030" y="1560316"/>
                </a:cubicBezTo>
                <a:cubicBezTo>
                  <a:pt x="442896" y="1562106"/>
                  <a:pt x="445588" y="1563001"/>
                  <a:pt x="449104" y="1563001"/>
                </a:cubicBezTo>
                <a:cubicBezTo>
                  <a:pt x="450059" y="1563001"/>
                  <a:pt x="451014" y="1562963"/>
                  <a:pt x="451969" y="1562888"/>
                </a:cubicBezTo>
                <a:cubicBezTo>
                  <a:pt x="452924" y="1562812"/>
                  <a:pt x="453846" y="1562708"/>
                  <a:pt x="454736" y="1562578"/>
                </a:cubicBezTo>
                <a:cubicBezTo>
                  <a:pt x="455626" y="1562448"/>
                  <a:pt x="456478" y="1562302"/>
                  <a:pt x="457291" y="1562139"/>
                </a:cubicBezTo>
                <a:cubicBezTo>
                  <a:pt x="458105" y="1561976"/>
                  <a:pt x="458860" y="1561797"/>
                  <a:pt x="459554" y="1561602"/>
                </a:cubicBezTo>
                <a:lnTo>
                  <a:pt x="459554" y="1566257"/>
                </a:lnTo>
                <a:cubicBezTo>
                  <a:pt x="458013" y="1566691"/>
                  <a:pt x="456271" y="1567044"/>
                  <a:pt x="454329" y="1567315"/>
                </a:cubicBezTo>
                <a:cubicBezTo>
                  <a:pt x="452387" y="1567586"/>
                  <a:pt x="450373" y="1567722"/>
                  <a:pt x="448290" y="1567722"/>
                </a:cubicBezTo>
                <a:cubicBezTo>
                  <a:pt x="445490" y="1567722"/>
                  <a:pt x="443081" y="1567342"/>
                  <a:pt x="441062" y="1566583"/>
                </a:cubicBezTo>
                <a:cubicBezTo>
                  <a:pt x="439044" y="1565823"/>
                  <a:pt x="437389" y="1564722"/>
                  <a:pt x="436098" y="1563278"/>
                </a:cubicBezTo>
                <a:cubicBezTo>
                  <a:pt x="434806" y="1561835"/>
                  <a:pt x="433851" y="1560066"/>
                  <a:pt x="433233" y="1557972"/>
                </a:cubicBezTo>
                <a:cubicBezTo>
                  <a:pt x="432614" y="1555877"/>
                  <a:pt x="432305" y="1553506"/>
                  <a:pt x="432305" y="1550858"/>
                </a:cubicBezTo>
                <a:cubicBezTo>
                  <a:pt x="432305" y="1548557"/>
                  <a:pt x="432636" y="1546382"/>
                  <a:pt x="433298" y="1544331"/>
                </a:cubicBezTo>
                <a:cubicBezTo>
                  <a:pt x="433960" y="1542279"/>
                  <a:pt x="434926" y="1540478"/>
                  <a:pt x="436195" y="1538926"/>
                </a:cubicBezTo>
                <a:cubicBezTo>
                  <a:pt x="437465" y="1537374"/>
                  <a:pt x="439022" y="1536143"/>
                  <a:pt x="440867" y="1535231"/>
                </a:cubicBezTo>
                <a:cubicBezTo>
                  <a:pt x="442712" y="1534320"/>
                  <a:pt x="444806" y="1533864"/>
                  <a:pt x="447150" y="1533864"/>
                </a:cubicBezTo>
                <a:close/>
                <a:moveTo>
                  <a:pt x="372090" y="1533864"/>
                </a:moveTo>
                <a:cubicBezTo>
                  <a:pt x="373371" y="1533864"/>
                  <a:pt x="374792" y="1533934"/>
                  <a:pt x="376355" y="1534075"/>
                </a:cubicBezTo>
                <a:cubicBezTo>
                  <a:pt x="377917" y="1534216"/>
                  <a:pt x="379545" y="1534460"/>
                  <a:pt x="381238" y="1534808"/>
                </a:cubicBezTo>
                <a:lnTo>
                  <a:pt x="381238" y="1539854"/>
                </a:lnTo>
                <a:cubicBezTo>
                  <a:pt x="379458" y="1539420"/>
                  <a:pt x="377771" y="1539100"/>
                  <a:pt x="376176" y="1538894"/>
                </a:cubicBezTo>
                <a:cubicBezTo>
                  <a:pt x="374580" y="1538687"/>
                  <a:pt x="373197" y="1538584"/>
                  <a:pt x="372025" y="1538584"/>
                </a:cubicBezTo>
                <a:cubicBezTo>
                  <a:pt x="370614" y="1538584"/>
                  <a:pt x="369426" y="1538693"/>
                  <a:pt x="368460" y="1538910"/>
                </a:cubicBezTo>
                <a:cubicBezTo>
                  <a:pt x="367494" y="1539127"/>
                  <a:pt x="366713" y="1539425"/>
                  <a:pt x="366116" y="1539805"/>
                </a:cubicBezTo>
                <a:cubicBezTo>
                  <a:pt x="365519" y="1540185"/>
                  <a:pt x="365090" y="1540630"/>
                  <a:pt x="364830" y="1541140"/>
                </a:cubicBezTo>
                <a:cubicBezTo>
                  <a:pt x="364570" y="1541650"/>
                  <a:pt x="364439" y="1542198"/>
                  <a:pt x="364439" y="1542784"/>
                </a:cubicBezTo>
                <a:cubicBezTo>
                  <a:pt x="364439" y="1543370"/>
                  <a:pt x="364553" y="1543902"/>
                  <a:pt x="364781" y="1544379"/>
                </a:cubicBezTo>
                <a:cubicBezTo>
                  <a:pt x="365009" y="1544857"/>
                  <a:pt x="365432" y="1545318"/>
                  <a:pt x="366051" y="1545763"/>
                </a:cubicBezTo>
                <a:cubicBezTo>
                  <a:pt x="366669" y="1546208"/>
                  <a:pt x="367532" y="1546653"/>
                  <a:pt x="368639" y="1547098"/>
                </a:cubicBezTo>
                <a:cubicBezTo>
                  <a:pt x="369746" y="1547543"/>
                  <a:pt x="371189" y="1548026"/>
                  <a:pt x="372969" y="1548547"/>
                </a:cubicBezTo>
                <a:cubicBezTo>
                  <a:pt x="374901" y="1549111"/>
                  <a:pt x="376528" y="1549702"/>
                  <a:pt x="377853" y="1550321"/>
                </a:cubicBezTo>
                <a:cubicBezTo>
                  <a:pt x="379176" y="1550940"/>
                  <a:pt x="380251" y="1551629"/>
                  <a:pt x="381075" y="1552388"/>
                </a:cubicBezTo>
                <a:cubicBezTo>
                  <a:pt x="381900" y="1553148"/>
                  <a:pt x="382492" y="1554005"/>
                  <a:pt x="382850" y="1554960"/>
                </a:cubicBezTo>
                <a:cubicBezTo>
                  <a:pt x="383208" y="1555915"/>
                  <a:pt x="383387" y="1557000"/>
                  <a:pt x="383387" y="1558216"/>
                </a:cubicBezTo>
                <a:cubicBezTo>
                  <a:pt x="383387" y="1559366"/>
                  <a:pt x="383192" y="1560397"/>
                  <a:pt x="382801" y="1561309"/>
                </a:cubicBezTo>
                <a:cubicBezTo>
                  <a:pt x="382410" y="1562220"/>
                  <a:pt x="381878" y="1563029"/>
                  <a:pt x="381206" y="1563734"/>
                </a:cubicBezTo>
                <a:cubicBezTo>
                  <a:pt x="380533" y="1564439"/>
                  <a:pt x="379751" y="1565042"/>
                  <a:pt x="378862" y="1565541"/>
                </a:cubicBezTo>
                <a:cubicBezTo>
                  <a:pt x="377972" y="1566040"/>
                  <a:pt x="377022" y="1566452"/>
                  <a:pt x="376013" y="1566778"/>
                </a:cubicBezTo>
                <a:cubicBezTo>
                  <a:pt x="375004" y="1567104"/>
                  <a:pt x="373967" y="1567342"/>
                  <a:pt x="372904" y="1567494"/>
                </a:cubicBezTo>
                <a:cubicBezTo>
                  <a:pt x="371840" y="1567646"/>
                  <a:pt x="370799" y="1567722"/>
                  <a:pt x="369779" y="1567722"/>
                </a:cubicBezTo>
                <a:cubicBezTo>
                  <a:pt x="367564" y="1567722"/>
                  <a:pt x="365530" y="1567624"/>
                  <a:pt x="363674" y="1567429"/>
                </a:cubicBezTo>
                <a:cubicBezTo>
                  <a:pt x="361818" y="1567234"/>
                  <a:pt x="360001" y="1566919"/>
                  <a:pt x="358221" y="1566485"/>
                </a:cubicBezTo>
                <a:lnTo>
                  <a:pt x="358221" y="1561276"/>
                </a:lnTo>
                <a:cubicBezTo>
                  <a:pt x="360131" y="1561819"/>
                  <a:pt x="362030" y="1562231"/>
                  <a:pt x="363918" y="1562513"/>
                </a:cubicBezTo>
                <a:cubicBezTo>
                  <a:pt x="365807" y="1562795"/>
                  <a:pt x="367684" y="1562936"/>
                  <a:pt x="369550" y="1562936"/>
                </a:cubicBezTo>
                <a:cubicBezTo>
                  <a:pt x="372264" y="1562936"/>
                  <a:pt x="374271" y="1562567"/>
                  <a:pt x="375573" y="1561829"/>
                </a:cubicBezTo>
                <a:cubicBezTo>
                  <a:pt x="376876" y="1561092"/>
                  <a:pt x="377527" y="1560039"/>
                  <a:pt x="377527" y="1558672"/>
                </a:cubicBezTo>
                <a:cubicBezTo>
                  <a:pt x="377527" y="1558085"/>
                  <a:pt x="377424" y="1557559"/>
                  <a:pt x="377218" y="1557093"/>
                </a:cubicBezTo>
                <a:cubicBezTo>
                  <a:pt x="377011" y="1556626"/>
                  <a:pt x="376637" y="1556181"/>
                  <a:pt x="376094" y="1555758"/>
                </a:cubicBezTo>
                <a:cubicBezTo>
                  <a:pt x="375552" y="1555335"/>
                  <a:pt x="374711" y="1554895"/>
                  <a:pt x="373571" y="1554439"/>
                </a:cubicBezTo>
                <a:cubicBezTo>
                  <a:pt x="372432" y="1553983"/>
                  <a:pt x="370875" y="1553463"/>
                  <a:pt x="368899" y="1552877"/>
                </a:cubicBezTo>
                <a:cubicBezTo>
                  <a:pt x="367423" y="1552442"/>
                  <a:pt x="366062" y="1551949"/>
                  <a:pt x="364814" y="1551395"/>
                </a:cubicBezTo>
                <a:cubicBezTo>
                  <a:pt x="363566" y="1550842"/>
                  <a:pt x="362486" y="1550185"/>
                  <a:pt x="361574" y="1549426"/>
                </a:cubicBezTo>
                <a:cubicBezTo>
                  <a:pt x="360663" y="1548666"/>
                  <a:pt x="359946" y="1547776"/>
                  <a:pt x="359426" y="1546756"/>
                </a:cubicBezTo>
                <a:cubicBezTo>
                  <a:pt x="358905" y="1545736"/>
                  <a:pt x="358644" y="1544531"/>
                  <a:pt x="358644" y="1543142"/>
                </a:cubicBezTo>
                <a:cubicBezTo>
                  <a:pt x="358644" y="1542231"/>
                  <a:pt x="358856" y="1541232"/>
                  <a:pt x="359279" y="1540147"/>
                </a:cubicBezTo>
                <a:cubicBezTo>
                  <a:pt x="359702" y="1539062"/>
                  <a:pt x="360424" y="1538053"/>
                  <a:pt x="361444" y="1537119"/>
                </a:cubicBezTo>
                <a:cubicBezTo>
                  <a:pt x="362464" y="1536186"/>
                  <a:pt x="363842" y="1535410"/>
                  <a:pt x="365579" y="1534792"/>
                </a:cubicBezTo>
                <a:cubicBezTo>
                  <a:pt x="367315" y="1534173"/>
                  <a:pt x="369485" y="1533864"/>
                  <a:pt x="372090" y="1533864"/>
                </a:cubicBezTo>
                <a:close/>
                <a:moveTo>
                  <a:pt x="303494" y="1533864"/>
                </a:moveTo>
                <a:cubicBezTo>
                  <a:pt x="304297" y="1533864"/>
                  <a:pt x="305067" y="1533918"/>
                  <a:pt x="305805" y="1534026"/>
                </a:cubicBezTo>
                <a:cubicBezTo>
                  <a:pt x="306543" y="1534135"/>
                  <a:pt x="307194" y="1534276"/>
                  <a:pt x="307759" y="1534450"/>
                </a:cubicBezTo>
                <a:lnTo>
                  <a:pt x="319609" y="1534450"/>
                </a:lnTo>
                <a:lnTo>
                  <a:pt x="319609" y="1539073"/>
                </a:lnTo>
                <a:lnTo>
                  <a:pt x="314368" y="1539073"/>
                </a:lnTo>
                <a:cubicBezTo>
                  <a:pt x="314975" y="1539832"/>
                  <a:pt x="315447" y="1540717"/>
                  <a:pt x="315784" y="1541726"/>
                </a:cubicBezTo>
                <a:cubicBezTo>
                  <a:pt x="316120" y="1542735"/>
                  <a:pt x="316288" y="1543826"/>
                  <a:pt x="316288" y="1544998"/>
                </a:cubicBezTo>
                <a:cubicBezTo>
                  <a:pt x="316288" y="1546691"/>
                  <a:pt x="315979" y="1548237"/>
                  <a:pt x="315361" y="1549637"/>
                </a:cubicBezTo>
                <a:cubicBezTo>
                  <a:pt x="314742" y="1551037"/>
                  <a:pt x="313868" y="1552236"/>
                  <a:pt x="312740" y="1553235"/>
                </a:cubicBezTo>
                <a:cubicBezTo>
                  <a:pt x="311611" y="1554233"/>
                  <a:pt x="310260" y="1555009"/>
                  <a:pt x="308687" y="1555562"/>
                </a:cubicBezTo>
                <a:cubicBezTo>
                  <a:pt x="307113" y="1556116"/>
                  <a:pt x="305382" y="1556393"/>
                  <a:pt x="303494" y="1556393"/>
                </a:cubicBezTo>
                <a:cubicBezTo>
                  <a:pt x="302127" y="1556393"/>
                  <a:pt x="300846" y="1556246"/>
                  <a:pt x="299652" y="1555953"/>
                </a:cubicBezTo>
                <a:cubicBezTo>
                  <a:pt x="298459" y="1555660"/>
                  <a:pt x="297515" y="1555297"/>
                  <a:pt x="296820" y="1554862"/>
                </a:cubicBezTo>
                <a:cubicBezTo>
                  <a:pt x="296408" y="1555470"/>
                  <a:pt x="296060" y="1556045"/>
                  <a:pt x="295778" y="1556588"/>
                </a:cubicBezTo>
                <a:cubicBezTo>
                  <a:pt x="295496" y="1557130"/>
                  <a:pt x="295355" y="1557738"/>
                  <a:pt x="295355" y="1558411"/>
                </a:cubicBezTo>
                <a:cubicBezTo>
                  <a:pt x="295355" y="1559236"/>
                  <a:pt x="295751" y="1559920"/>
                  <a:pt x="296543" y="1560462"/>
                </a:cubicBezTo>
                <a:cubicBezTo>
                  <a:pt x="297335" y="1561005"/>
                  <a:pt x="298383" y="1561298"/>
                  <a:pt x="299685" y="1561341"/>
                </a:cubicBezTo>
                <a:lnTo>
                  <a:pt x="308280" y="1561667"/>
                </a:lnTo>
                <a:cubicBezTo>
                  <a:pt x="309908" y="1561710"/>
                  <a:pt x="311411" y="1561916"/>
                  <a:pt x="312789" y="1562285"/>
                </a:cubicBezTo>
                <a:cubicBezTo>
                  <a:pt x="314167" y="1562654"/>
                  <a:pt x="315350" y="1563186"/>
                  <a:pt x="316337" y="1563880"/>
                </a:cubicBezTo>
                <a:cubicBezTo>
                  <a:pt x="317325" y="1564575"/>
                  <a:pt x="318095" y="1565432"/>
                  <a:pt x="318649" y="1566452"/>
                </a:cubicBezTo>
                <a:cubicBezTo>
                  <a:pt x="319202" y="1567472"/>
                  <a:pt x="319479" y="1568655"/>
                  <a:pt x="319479" y="1570001"/>
                </a:cubicBezTo>
                <a:cubicBezTo>
                  <a:pt x="319479" y="1571455"/>
                  <a:pt x="319164" y="1572833"/>
                  <a:pt x="318535" y="1574136"/>
                </a:cubicBezTo>
                <a:cubicBezTo>
                  <a:pt x="317905" y="1575438"/>
                  <a:pt x="316934" y="1576583"/>
                  <a:pt x="315621" y="1577570"/>
                </a:cubicBezTo>
                <a:cubicBezTo>
                  <a:pt x="314308" y="1578558"/>
                  <a:pt x="312642" y="1579345"/>
                  <a:pt x="310624" y="1579931"/>
                </a:cubicBezTo>
                <a:cubicBezTo>
                  <a:pt x="308605" y="1580517"/>
                  <a:pt x="306207" y="1580810"/>
                  <a:pt x="303429" y="1580810"/>
                </a:cubicBezTo>
                <a:cubicBezTo>
                  <a:pt x="300781" y="1580810"/>
                  <a:pt x="298529" y="1580598"/>
                  <a:pt x="296673" y="1580175"/>
                </a:cubicBezTo>
                <a:cubicBezTo>
                  <a:pt x="294818" y="1579752"/>
                  <a:pt x="293293" y="1579166"/>
                  <a:pt x="292099" y="1578417"/>
                </a:cubicBezTo>
                <a:cubicBezTo>
                  <a:pt x="290906" y="1577668"/>
                  <a:pt x="290037" y="1576778"/>
                  <a:pt x="289495" y="1575747"/>
                </a:cubicBezTo>
                <a:cubicBezTo>
                  <a:pt x="288952" y="1574716"/>
                  <a:pt x="288681" y="1573582"/>
                  <a:pt x="288681" y="1572345"/>
                </a:cubicBezTo>
                <a:cubicBezTo>
                  <a:pt x="288681" y="1570761"/>
                  <a:pt x="289050" y="1569372"/>
                  <a:pt x="289788" y="1568178"/>
                </a:cubicBezTo>
                <a:cubicBezTo>
                  <a:pt x="290526" y="1566984"/>
                  <a:pt x="291665" y="1565834"/>
                  <a:pt x="293206" y="1564727"/>
                </a:cubicBezTo>
                <a:cubicBezTo>
                  <a:pt x="292642" y="1564466"/>
                  <a:pt x="292154" y="1564141"/>
                  <a:pt x="291741" y="1563750"/>
                </a:cubicBezTo>
                <a:cubicBezTo>
                  <a:pt x="291329" y="1563360"/>
                  <a:pt x="290992" y="1562931"/>
                  <a:pt x="290732" y="1562464"/>
                </a:cubicBezTo>
                <a:cubicBezTo>
                  <a:pt x="290471" y="1561998"/>
                  <a:pt x="290276" y="1561504"/>
                  <a:pt x="290146" y="1560983"/>
                </a:cubicBezTo>
                <a:cubicBezTo>
                  <a:pt x="290016" y="1560462"/>
                  <a:pt x="289951" y="1559952"/>
                  <a:pt x="289951" y="1559453"/>
                </a:cubicBezTo>
                <a:cubicBezTo>
                  <a:pt x="289951" y="1558042"/>
                  <a:pt x="290282" y="1556751"/>
                  <a:pt x="290944" y="1555579"/>
                </a:cubicBezTo>
                <a:cubicBezTo>
                  <a:pt x="291606" y="1554407"/>
                  <a:pt x="292392" y="1553300"/>
                  <a:pt x="293304" y="1552258"/>
                </a:cubicBezTo>
                <a:cubicBezTo>
                  <a:pt x="292891" y="1551759"/>
                  <a:pt x="292528" y="1551270"/>
                  <a:pt x="292213" y="1550793"/>
                </a:cubicBezTo>
                <a:cubicBezTo>
                  <a:pt x="291899" y="1550315"/>
                  <a:pt x="291627" y="1549800"/>
                  <a:pt x="291399" y="1549246"/>
                </a:cubicBezTo>
                <a:cubicBezTo>
                  <a:pt x="291171" y="1548693"/>
                  <a:pt x="290998" y="1548096"/>
                  <a:pt x="290878" y="1547456"/>
                </a:cubicBezTo>
                <a:cubicBezTo>
                  <a:pt x="290759" y="1546816"/>
                  <a:pt x="290699" y="1546083"/>
                  <a:pt x="290699" y="1545258"/>
                </a:cubicBezTo>
                <a:cubicBezTo>
                  <a:pt x="290699" y="1543565"/>
                  <a:pt x="291009" y="1542019"/>
                  <a:pt x="291627" y="1540619"/>
                </a:cubicBezTo>
                <a:cubicBezTo>
                  <a:pt x="292246" y="1539219"/>
                  <a:pt x="293114" y="1538020"/>
                  <a:pt x="294232" y="1537022"/>
                </a:cubicBezTo>
                <a:cubicBezTo>
                  <a:pt x="295349" y="1536023"/>
                  <a:pt x="296695" y="1535247"/>
                  <a:pt x="298269" y="1534694"/>
                </a:cubicBezTo>
                <a:cubicBezTo>
                  <a:pt x="299842" y="1534140"/>
                  <a:pt x="301584" y="1533864"/>
                  <a:pt x="303494" y="1533864"/>
                </a:cubicBezTo>
                <a:close/>
                <a:moveTo>
                  <a:pt x="242223" y="1533864"/>
                </a:moveTo>
                <a:cubicBezTo>
                  <a:pt x="245609" y="1533864"/>
                  <a:pt x="248175" y="1534960"/>
                  <a:pt x="249923" y="1537152"/>
                </a:cubicBezTo>
                <a:lnTo>
                  <a:pt x="252088" y="1545872"/>
                </a:lnTo>
                <a:lnTo>
                  <a:pt x="252323" y="1544331"/>
                </a:lnTo>
                <a:cubicBezTo>
                  <a:pt x="252985" y="1542279"/>
                  <a:pt x="253950" y="1540478"/>
                  <a:pt x="255220" y="1538926"/>
                </a:cubicBezTo>
                <a:cubicBezTo>
                  <a:pt x="256490" y="1537374"/>
                  <a:pt x="258047" y="1536143"/>
                  <a:pt x="259892" y="1535231"/>
                </a:cubicBezTo>
                <a:cubicBezTo>
                  <a:pt x="261737" y="1534320"/>
                  <a:pt x="263831" y="1533864"/>
                  <a:pt x="266175" y="1533864"/>
                </a:cubicBezTo>
                <a:cubicBezTo>
                  <a:pt x="268454" y="1533864"/>
                  <a:pt x="270473" y="1534222"/>
                  <a:pt x="272231" y="1534938"/>
                </a:cubicBezTo>
                <a:cubicBezTo>
                  <a:pt x="273989" y="1535654"/>
                  <a:pt x="275470" y="1536669"/>
                  <a:pt x="276675" y="1537982"/>
                </a:cubicBezTo>
                <a:cubicBezTo>
                  <a:pt x="277879" y="1539295"/>
                  <a:pt x="278791" y="1540890"/>
                  <a:pt x="279409" y="1542768"/>
                </a:cubicBezTo>
                <a:cubicBezTo>
                  <a:pt x="280028" y="1544645"/>
                  <a:pt x="280337" y="1546745"/>
                  <a:pt x="280337" y="1549067"/>
                </a:cubicBezTo>
                <a:cubicBezTo>
                  <a:pt x="280337" y="1549870"/>
                  <a:pt x="280326" y="1550543"/>
                  <a:pt x="280305" y="1551086"/>
                </a:cubicBezTo>
                <a:cubicBezTo>
                  <a:pt x="280283" y="1551629"/>
                  <a:pt x="280250" y="1552138"/>
                  <a:pt x="280207" y="1552616"/>
                </a:cubicBezTo>
                <a:lnTo>
                  <a:pt x="257255" y="1552616"/>
                </a:lnTo>
                <a:cubicBezTo>
                  <a:pt x="257255" y="1555958"/>
                  <a:pt x="258188" y="1558525"/>
                  <a:pt x="260055" y="1560316"/>
                </a:cubicBezTo>
                <a:cubicBezTo>
                  <a:pt x="261921" y="1562106"/>
                  <a:pt x="264612" y="1563001"/>
                  <a:pt x="268129" y="1563001"/>
                </a:cubicBezTo>
                <a:cubicBezTo>
                  <a:pt x="269084" y="1563001"/>
                  <a:pt x="270038" y="1562963"/>
                  <a:pt x="270994" y="1562888"/>
                </a:cubicBezTo>
                <a:cubicBezTo>
                  <a:pt x="271949" y="1562812"/>
                  <a:pt x="272871" y="1562708"/>
                  <a:pt x="273761" y="1562578"/>
                </a:cubicBezTo>
                <a:cubicBezTo>
                  <a:pt x="274651" y="1562448"/>
                  <a:pt x="275503" y="1562302"/>
                  <a:pt x="276316" y="1562139"/>
                </a:cubicBezTo>
                <a:cubicBezTo>
                  <a:pt x="277130" y="1561976"/>
                  <a:pt x="277885" y="1561797"/>
                  <a:pt x="278579" y="1561602"/>
                </a:cubicBezTo>
                <a:lnTo>
                  <a:pt x="278579" y="1566257"/>
                </a:lnTo>
                <a:cubicBezTo>
                  <a:pt x="277038" y="1566691"/>
                  <a:pt x="275297" y="1567044"/>
                  <a:pt x="273354" y="1567315"/>
                </a:cubicBezTo>
                <a:cubicBezTo>
                  <a:pt x="271411" y="1567586"/>
                  <a:pt x="269398" y="1567722"/>
                  <a:pt x="267315" y="1567722"/>
                </a:cubicBezTo>
                <a:cubicBezTo>
                  <a:pt x="264515" y="1567722"/>
                  <a:pt x="262106" y="1567342"/>
                  <a:pt x="260087" y="1566583"/>
                </a:cubicBezTo>
                <a:cubicBezTo>
                  <a:pt x="258069" y="1565823"/>
                  <a:pt x="256414" y="1564722"/>
                  <a:pt x="255122" y="1563278"/>
                </a:cubicBezTo>
                <a:cubicBezTo>
                  <a:pt x="253831" y="1561835"/>
                  <a:pt x="252876" y="1560066"/>
                  <a:pt x="252258" y="1557972"/>
                </a:cubicBezTo>
                <a:cubicBezTo>
                  <a:pt x="251639" y="1555877"/>
                  <a:pt x="251330" y="1553506"/>
                  <a:pt x="251330" y="1550858"/>
                </a:cubicBezTo>
                <a:lnTo>
                  <a:pt x="251929" y="1546919"/>
                </a:lnTo>
                <a:lnTo>
                  <a:pt x="246618" y="1546919"/>
                </a:lnTo>
                <a:cubicBezTo>
                  <a:pt x="246683" y="1544054"/>
                  <a:pt x="246266" y="1541976"/>
                  <a:pt x="245365" y="1540684"/>
                </a:cubicBezTo>
                <a:cubicBezTo>
                  <a:pt x="244464" y="1539393"/>
                  <a:pt x="243146" y="1538747"/>
                  <a:pt x="241409" y="1538747"/>
                </a:cubicBezTo>
                <a:cubicBezTo>
                  <a:pt x="240650" y="1538747"/>
                  <a:pt x="239885" y="1538883"/>
                  <a:pt x="239114" y="1539154"/>
                </a:cubicBezTo>
                <a:cubicBezTo>
                  <a:pt x="238344" y="1539425"/>
                  <a:pt x="237552" y="1539859"/>
                  <a:pt x="236737" y="1540456"/>
                </a:cubicBezTo>
                <a:cubicBezTo>
                  <a:pt x="235924" y="1541053"/>
                  <a:pt x="235061" y="1541818"/>
                  <a:pt x="234149" y="1542752"/>
                </a:cubicBezTo>
                <a:cubicBezTo>
                  <a:pt x="233238" y="1543685"/>
                  <a:pt x="232261" y="1544813"/>
                  <a:pt x="231219" y="1546137"/>
                </a:cubicBezTo>
                <a:lnTo>
                  <a:pt x="231219" y="1567136"/>
                </a:lnTo>
                <a:lnTo>
                  <a:pt x="225489" y="1567136"/>
                </a:lnTo>
                <a:lnTo>
                  <a:pt x="225489" y="1534450"/>
                </a:lnTo>
                <a:lnTo>
                  <a:pt x="230666" y="1534450"/>
                </a:lnTo>
                <a:lnTo>
                  <a:pt x="230829" y="1540473"/>
                </a:lnTo>
                <a:cubicBezTo>
                  <a:pt x="232760" y="1538150"/>
                  <a:pt x="234665" y="1536468"/>
                  <a:pt x="236542" y="1535426"/>
                </a:cubicBezTo>
                <a:cubicBezTo>
                  <a:pt x="238420" y="1534385"/>
                  <a:pt x="240313" y="1533864"/>
                  <a:pt x="242223" y="1533864"/>
                </a:cubicBezTo>
                <a:close/>
                <a:moveTo>
                  <a:pt x="166023" y="1533864"/>
                </a:moveTo>
                <a:cubicBezTo>
                  <a:pt x="169409" y="1533864"/>
                  <a:pt x="171976" y="1534960"/>
                  <a:pt x="173723" y="1537152"/>
                </a:cubicBezTo>
                <a:cubicBezTo>
                  <a:pt x="175470" y="1539344"/>
                  <a:pt x="176279" y="1542600"/>
                  <a:pt x="176148" y="1546919"/>
                </a:cubicBezTo>
                <a:lnTo>
                  <a:pt x="170418" y="1546919"/>
                </a:lnTo>
                <a:cubicBezTo>
                  <a:pt x="170483" y="1544054"/>
                  <a:pt x="170066" y="1541976"/>
                  <a:pt x="169165" y="1540684"/>
                </a:cubicBezTo>
                <a:cubicBezTo>
                  <a:pt x="168264" y="1539393"/>
                  <a:pt x="166946" y="1538747"/>
                  <a:pt x="165210" y="1538747"/>
                </a:cubicBezTo>
                <a:cubicBezTo>
                  <a:pt x="164450" y="1538747"/>
                  <a:pt x="163685" y="1538883"/>
                  <a:pt x="162914" y="1539154"/>
                </a:cubicBezTo>
                <a:cubicBezTo>
                  <a:pt x="162144" y="1539425"/>
                  <a:pt x="161351" y="1539859"/>
                  <a:pt x="160538" y="1540456"/>
                </a:cubicBezTo>
                <a:cubicBezTo>
                  <a:pt x="159724" y="1541053"/>
                  <a:pt x="158861" y="1541818"/>
                  <a:pt x="157949" y="1542752"/>
                </a:cubicBezTo>
                <a:cubicBezTo>
                  <a:pt x="157038" y="1543685"/>
                  <a:pt x="156061" y="1544813"/>
                  <a:pt x="155019" y="1546137"/>
                </a:cubicBezTo>
                <a:lnTo>
                  <a:pt x="155019" y="1567136"/>
                </a:lnTo>
                <a:lnTo>
                  <a:pt x="149289" y="1567136"/>
                </a:lnTo>
                <a:lnTo>
                  <a:pt x="149289" y="1534450"/>
                </a:lnTo>
                <a:lnTo>
                  <a:pt x="154466" y="1534450"/>
                </a:lnTo>
                <a:lnTo>
                  <a:pt x="154629" y="1540473"/>
                </a:lnTo>
                <a:cubicBezTo>
                  <a:pt x="156560" y="1538150"/>
                  <a:pt x="158465" y="1536468"/>
                  <a:pt x="160342" y="1535426"/>
                </a:cubicBezTo>
                <a:cubicBezTo>
                  <a:pt x="162220" y="1534385"/>
                  <a:pt x="164113" y="1533864"/>
                  <a:pt x="166023" y="1533864"/>
                </a:cubicBezTo>
                <a:close/>
                <a:moveTo>
                  <a:pt x="132825" y="1533864"/>
                </a:moveTo>
                <a:cubicBezTo>
                  <a:pt x="135104" y="1533864"/>
                  <a:pt x="137123" y="1534222"/>
                  <a:pt x="138881" y="1534938"/>
                </a:cubicBezTo>
                <a:cubicBezTo>
                  <a:pt x="140639" y="1535654"/>
                  <a:pt x="142120" y="1536669"/>
                  <a:pt x="143325" y="1537982"/>
                </a:cubicBezTo>
                <a:cubicBezTo>
                  <a:pt x="144529" y="1539295"/>
                  <a:pt x="145441" y="1540890"/>
                  <a:pt x="146059" y="1542768"/>
                </a:cubicBezTo>
                <a:cubicBezTo>
                  <a:pt x="146678" y="1544645"/>
                  <a:pt x="146987" y="1546745"/>
                  <a:pt x="146987" y="1549067"/>
                </a:cubicBezTo>
                <a:cubicBezTo>
                  <a:pt x="146987" y="1549870"/>
                  <a:pt x="146976" y="1550543"/>
                  <a:pt x="146955" y="1551086"/>
                </a:cubicBezTo>
                <a:cubicBezTo>
                  <a:pt x="146933" y="1551629"/>
                  <a:pt x="146900" y="1552138"/>
                  <a:pt x="146857" y="1552616"/>
                </a:cubicBezTo>
                <a:lnTo>
                  <a:pt x="123905" y="1552616"/>
                </a:lnTo>
                <a:cubicBezTo>
                  <a:pt x="123905" y="1555958"/>
                  <a:pt x="124838" y="1558525"/>
                  <a:pt x="126705" y="1560316"/>
                </a:cubicBezTo>
                <a:cubicBezTo>
                  <a:pt x="128571" y="1562106"/>
                  <a:pt x="131263" y="1563001"/>
                  <a:pt x="134779" y="1563001"/>
                </a:cubicBezTo>
                <a:cubicBezTo>
                  <a:pt x="135733" y="1563001"/>
                  <a:pt x="136689" y="1562963"/>
                  <a:pt x="137643" y="1562888"/>
                </a:cubicBezTo>
                <a:cubicBezTo>
                  <a:pt x="138598" y="1562812"/>
                  <a:pt x="139521" y="1562708"/>
                  <a:pt x="140411" y="1562578"/>
                </a:cubicBezTo>
                <a:cubicBezTo>
                  <a:pt x="141301" y="1562448"/>
                  <a:pt x="142153" y="1562302"/>
                  <a:pt x="142966" y="1562139"/>
                </a:cubicBezTo>
                <a:cubicBezTo>
                  <a:pt x="143780" y="1561976"/>
                  <a:pt x="144535" y="1561797"/>
                  <a:pt x="145229" y="1561602"/>
                </a:cubicBezTo>
                <a:lnTo>
                  <a:pt x="145229" y="1566257"/>
                </a:lnTo>
                <a:cubicBezTo>
                  <a:pt x="143688" y="1566691"/>
                  <a:pt x="141946" y="1567044"/>
                  <a:pt x="140004" y="1567315"/>
                </a:cubicBezTo>
                <a:cubicBezTo>
                  <a:pt x="138061" y="1567586"/>
                  <a:pt x="136048" y="1567722"/>
                  <a:pt x="133965" y="1567722"/>
                </a:cubicBezTo>
                <a:cubicBezTo>
                  <a:pt x="131165" y="1567722"/>
                  <a:pt x="128756" y="1567342"/>
                  <a:pt x="126737" y="1566583"/>
                </a:cubicBezTo>
                <a:cubicBezTo>
                  <a:pt x="124719" y="1565823"/>
                  <a:pt x="123064" y="1564722"/>
                  <a:pt x="121772" y="1563278"/>
                </a:cubicBezTo>
                <a:cubicBezTo>
                  <a:pt x="120481" y="1561835"/>
                  <a:pt x="119526" y="1560066"/>
                  <a:pt x="118908" y="1557972"/>
                </a:cubicBezTo>
                <a:cubicBezTo>
                  <a:pt x="118289" y="1555877"/>
                  <a:pt x="117980" y="1553506"/>
                  <a:pt x="117980" y="1550858"/>
                </a:cubicBezTo>
                <a:cubicBezTo>
                  <a:pt x="117980" y="1548557"/>
                  <a:pt x="118311" y="1546382"/>
                  <a:pt x="118973" y="1544331"/>
                </a:cubicBezTo>
                <a:cubicBezTo>
                  <a:pt x="119634" y="1542279"/>
                  <a:pt x="120600" y="1540478"/>
                  <a:pt x="121870" y="1538926"/>
                </a:cubicBezTo>
                <a:cubicBezTo>
                  <a:pt x="123140" y="1537374"/>
                  <a:pt x="124697" y="1536143"/>
                  <a:pt x="126542" y="1535231"/>
                </a:cubicBezTo>
                <a:cubicBezTo>
                  <a:pt x="128387" y="1534320"/>
                  <a:pt x="130481" y="1533864"/>
                  <a:pt x="132825" y="1533864"/>
                </a:cubicBezTo>
                <a:close/>
                <a:moveTo>
                  <a:pt x="56625" y="1533864"/>
                </a:moveTo>
                <a:cubicBezTo>
                  <a:pt x="58969" y="1533864"/>
                  <a:pt x="61069" y="1534227"/>
                  <a:pt x="62925" y="1534954"/>
                </a:cubicBezTo>
                <a:cubicBezTo>
                  <a:pt x="64780" y="1535681"/>
                  <a:pt x="66354" y="1536745"/>
                  <a:pt x="67645" y="1538145"/>
                </a:cubicBezTo>
                <a:cubicBezTo>
                  <a:pt x="68937" y="1539545"/>
                  <a:pt x="69925" y="1541287"/>
                  <a:pt x="70608" y="1543370"/>
                </a:cubicBezTo>
                <a:cubicBezTo>
                  <a:pt x="71292" y="1545454"/>
                  <a:pt x="71634" y="1547841"/>
                  <a:pt x="71634" y="1550532"/>
                </a:cubicBezTo>
                <a:cubicBezTo>
                  <a:pt x="71634" y="1553072"/>
                  <a:pt x="71275" y="1555400"/>
                  <a:pt x="70559" y="1557516"/>
                </a:cubicBezTo>
                <a:cubicBezTo>
                  <a:pt x="69843" y="1559632"/>
                  <a:pt x="68812" y="1561444"/>
                  <a:pt x="67466" y="1562953"/>
                </a:cubicBezTo>
                <a:cubicBezTo>
                  <a:pt x="66121" y="1564461"/>
                  <a:pt x="64482" y="1565633"/>
                  <a:pt x="62550" y="1566469"/>
                </a:cubicBezTo>
                <a:cubicBezTo>
                  <a:pt x="60619" y="1567304"/>
                  <a:pt x="58427" y="1567722"/>
                  <a:pt x="55974" y="1567722"/>
                </a:cubicBezTo>
                <a:cubicBezTo>
                  <a:pt x="53630" y="1567722"/>
                  <a:pt x="51530" y="1567358"/>
                  <a:pt x="49674" y="1566631"/>
                </a:cubicBezTo>
                <a:cubicBezTo>
                  <a:pt x="47819" y="1565904"/>
                  <a:pt x="46245" y="1564835"/>
                  <a:pt x="44954" y="1563425"/>
                </a:cubicBezTo>
                <a:cubicBezTo>
                  <a:pt x="43662" y="1562014"/>
                  <a:pt x="42675" y="1560267"/>
                  <a:pt x="41991" y="1558183"/>
                </a:cubicBezTo>
                <a:cubicBezTo>
                  <a:pt x="41308" y="1556100"/>
                  <a:pt x="40966" y="1553701"/>
                  <a:pt x="40966" y="1550988"/>
                </a:cubicBezTo>
                <a:cubicBezTo>
                  <a:pt x="40966" y="1548449"/>
                  <a:pt x="41324" y="1546132"/>
                  <a:pt x="42040" y="1544038"/>
                </a:cubicBezTo>
                <a:cubicBezTo>
                  <a:pt x="42756" y="1541943"/>
                  <a:pt x="43787" y="1540142"/>
                  <a:pt x="45133" y="1538633"/>
                </a:cubicBezTo>
                <a:cubicBezTo>
                  <a:pt x="46478" y="1537125"/>
                  <a:pt x="48117" y="1535953"/>
                  <a:pt x="50049" y="1535117"/>
                </a:cubicBezTo>
                <a:cubicBezTo>
                  <a:pt x="51981" y="1534282"/>
                  <a:pt x="54173" y="1533864"/>
                  <a:pt x="56625" y="1533864"/>
                </a:cubicBezTo>
                <a:close/>
                <a:moveTo>
                  <a:pt x="1342714" y="1529469"/>
                </a:moveTo>
                <a:lnTo>
                  <a:pt x="1342714" y="1562122"/>
                </a:lnTo>
                <a:lnTo>
                  <a:pt x="1347044" y="1562122"/>
                </a:lnTo>
                <a:cubicBezTo>
                  <a:pt x="1356724" y="1562122"/>
                  <a:pt x="1361564" y="1556686"/>
                  <a:pt x="1361564" y="1545812"/>
                </a:cubicBezTo>
                <a:cubicBezTo>
                  <a:pt x="1361564" y="1542795"/>
                  <a:pt x="1361281" y="1540245"/>
                  <a:pt x="1360717" y="1538161"/>
                </a:cubicBezTo>
                <a:cubicBezTo>
                  <a:pt x="1360153" y="1536078"/>
                  <a:pt x="1359296" y="1534395"/>
                  <a:pt x="1358145" y="1533115"/>
                </a:cubicBezTo>
                <a:cubicBezTo>
                  <a:pt x="1356995" y="1531834"/>
                  <a:pt x="1355552" y="1530906"/>
                  <a:pt x="1353815" y="1530331"/>
                </a:cubicBezTo>
                <a:cubicBezTo>
                  <a:pt x="1352079" y="1529756"/>
                  <a:pt x="1350039" y="1529469"/>
                  <a:pt x="1347695" y="1529469"/>
                </a:cubicBezTo>
                <a:close/>
                <a:moveTo>
                  <a:pt x="1336919" y="1524585"/>
                </a:moveTo>
                <a:lnTo>
                  <a:pt x="1347890" y="1524585"/>
                </a:lnTo>
                <a:cubicBezTo>
                  <a:pt x="1354532" y="1524585"/>
                  <a:pt x="1359486" y="1526295"/>
                  <a:pt x="1362752" y="1529713"/>
                </a:cubicBezTo>
                <a:cubicBezTo>
                  <a:pt x="1366018" y="1533131"/>
                  <a:pt x="1367652" y="1538356"/>
                  <a:pt x="1367652" y="1545389"/>
                </a:cubicBezTo>
                <a:cubicBezTo>
                  <a:pt x="1367652" y="1547429"/>
                  <a:pt x="1367494" y="1549382"/>
                  <a:pt x="1367180" y="1551249"/>
                </a:cubicBezTo>
                <a:cubicBezTo>
                  <a:pt x="1366865" y="1553115"/>
                  <a:pt x="1366360" y="1554852"/>
                  <a:pt x="1365666" y="1556458"/>
                </a:cubicBezTo>
                <a:cubicBezTo>
                  <a:pt x="1364971" y="1558064"/>
                  <a:pt x="1364071" y="1559523"/>
                  <a:pt x="1362964" y="1560836"/>
                </a:cubicBezTo>
                <a:cubicBezTo>
                  <a:pt x="1361857" y="1562150"/>
                  <a:pt x="1360500" y="1563273"/>
                  <a:pt x="1358894" y="1564206"/>
                </a:cubicBezTo>
                <a:cubicBezTo>
                  <a:pt x="1357288" y="1565139"/>
                  <a:pt x="1355421" y="1565861"/>
                  <a:pt x="1353294" y="1566371"/>
                </a:cubicBezTo>
                <a:cubicBezTo>
                  <a:pt x="1351168" y="1566881"/>
                  <a:pt x="1348747" y="1567136"/>
                  <a:pt x="1346034" y="1567136"/>
                </a:cubicBezTo>
                <a:lnTo>
                  <a:pt x="1336919" y="1567136"/>
                </a:lnTo>
                <a:close/>
                <a:moveTo>
                  <a:pt x="1300870" y="1524585"/>
                </a:moveTo>
                <a:lnTo>
                  <a:pt x="1326329" y="1524585"/>
                </a:lnTo>
                <a:lnTo>
                  <a:pt x="1326329" y="1529469"/>
                </a:lnTo>
                <a:lnTo>
                  <a:pt x="1316529" y="1529469"/>
                </a:lnTo>
                <a:lnTo>
                  <a:pt x="1316529" y="1562188"/>
                </a:lnTo>
                <a:lnTo>
                  <a:pt x="1326329" y="1562188"/>
                </a:lnTo>
                <a:lnTo>
                  <a:pt x="1326329" y="1567136"/>
                </a:lnTo>
                <a:lnTo>
                  <a:pt x="1300870" y="1567136"/>
                </a:lnTo>
                <a:lnTo>
                  <a:pt x="1300870" y="1562188"/>
                </a:lnTo>
                <a:lnTo>
                  <a:pt x="1310669" y="1562188"/>
                </a:lnTo>
                <a:lnTo>
                  <a:pt x="1310669" y="1529469"/>
                </a:lnTo>
                <a:lnTo>
                  <a:pt x="1300870" y="1529469"/>
                </a:lnTo>
                <a:close/>
                <a:moveTo>
                  <a:pt x="1085850" y="1524585"/>
                </a:moveTo>
                <a:lnTo>
                  <a:pt x="1092394" y="1524585"/>
                </a:lnTo>
                <a:lnTo>
                  <a:pt x="1101575" y="1553267"/>
                </a:lnTo>
                <a:lnTo>
                  <a:pt x="1104179" y="1561667"/>
                </a:lnTo>
                <a:lnTo>
                  <a:pt x="1106849" y="1553267"/>
                </a:lnTo>
                <a:lnTo>
                  <a:pt x="1116062" y="1524585"/>
                </a:lnTo>
                <a:lnTo>
                  <a:pt x="1122248" y="1524585"/>
                </a:lnTo>
                <a:lnTo>
                  <a:pt x="1107793" y="1567136"/>
                </a:lnTo>
                <a:lnTo>
                  <a:pt x="1099980" y="1567136"/>
                </a:lnTo>
                <a:close/>
                <a:moveTo>
                  <a:pt x="1" y="1524585"/>
                </a:moveTo>
                <a:lnTo>
                  <a:pt x="6545" y="1524585"/>
                </a:lnTo>
                <a:lnTo>
                  <a:pt x="15725" y="1553267"/>
                </a:lnTo>
                <a:lnTo>
                  <a:pt x="18330" y="1561667"/>
                </a:lnTo>
                <a:lnTo>
                  <a:pt x="20999" y="1553267"/>
                </a:lnTo>
                <a:lnTo>
                  <a:pt x="30213" y="1524585"/>
                </a:lnTo>
                <a:lnTo>
                  <a:pt x="36399" y="1524585"/>
                </a:lnTo>
                <a:lnTo>
                  <a:pt x="21944" y="1567136"/>
                </a:lnTo>
                <a:lnTo>
                  <a:pt x="14130" y="1567136"/>
                </a:lnTo>
                <a:close/>
                <a:moveTo>
                  <a:pt x="1456084" y="1524390"/>
                </a:moveTo>
                <a:lnTo>
                  <a:pt x="1461097" y="1524390"/>
                </a:lnTo>
                <a:lnTo>
                  <a:pt x="1461097" y="1561862"/>
                </a:lnTo>
                <a:lnTo>
                  <a:pt x="1470604" y="1561862"/>
                </a:lnTo>
                <a:lnTo>
                  <a:pt x="1470604" y="1567136"/>
                </a:lnTo>
                <a:lnTo>
                  <a:pt x="1443875" y="1567136"/>
                </a:lnTo>
                <a:lnTo>
                  <a:pt x="1443875" y="1561862"/>
                </a:lnTo>
                <a:lnTo>
                  <a:pt x="1454814" y="1561862"/>
                </a:lnTo>
                <a:lnTo>
                  <a:pt x="1454814" y="1530804"/>
                </a:lnTo>
                <a:lnTo>
                  <a:pt x="1444624" y="1536338"/>
                </a:lnTo>
                <a:lnTo>
                  <a:pt x="1442540" y="1531520"/>
                </a:lnTo>
                <a:close/>
                <a:moveTo>
                  <a:pt x="1178784" y="1523999"/>
                </a:moveTo>
                <a:lnTo>
                  <a:pt x="1178784" y="1534450"/>
                </a:lnTo>
                <a:lnTo>
                  <a:pt x="1193467" y="1534450"/>
                </a:lnTo>
                <a:lnTo>
                  <a:pt x="1193467" y="1539203"/>
                </a:lnTo>
                <a:lnTo>
                  <a:pt x="1178784" y="1539203"/>
                </a:lnTo>
                <a:lnTo>
                  <a:pt x="1178784" y="1555807"/>
                </a:lnTo>
                <a:cubicBezTo>
                  <a:pt x="1178784" y="1558151"/>
                  <a:pt x="1179408" y="1559903"/>
                  <a:pt x="1180656" y="1561064"/>
                </a:cubicBezTo>
                <a:cubicBezTo>
                  <a:pt x="1181904" y="1562226"/>
                  <a:pt x="1183743" y="1562806"/>
                  <a:pt x="1186174" y="1562806"/>
                </a:cubicBezTo>
                <a:cubicBezTo>
                  <a:pt x="1187216" y="1562806"/>
                  <a:pt x="1188356" y="1562725"/>
                  <a:pt x="1189593" y="1562562"/>
                </a:cubicBezTo>
                <a:cubicBezTo>
                  <a:pt x="1190830" y="1562399"/>
                  <a:pt x="1192121" y="1562144"/>
                  <a:pt x="1193467" y="1561797"/>
                </a:cubicBezTo>
                <a:lnTo>
                  <a:pt x="1193467" y="1566680"/>
                </a:lnTo>
                <a:cubicBezTo>
                  <a:pt x="1192187" y="1567006"/>
                  <a:pt x="1190863" y="1567239"/>
                  <a:pt x="1189495" y="1567380"/>
                </a:cubicBezTo>
                <a:cubicBezTo>
                  <a:pt x="1188128" y="1567521"/>
                  <a:pt x="1186739" y="1567592"/>
                  <a:pt x="1185328" y="1567592"/>
                </a:cubicBezTo>
                <a:cubicBezTo>
                  <a:pt x="1181226" y="1567592"/>
                  <a:pt x="1178166" y="1566664"/>
                  <a:pt x="1176147" y="1564808"/>
                </a:cubicBezTo>
                <a:cubicBezTo>
                  <a:pt x="1174129" y="1562953"/>
                  <a:pt x="1173119" y="1560104"/>
                  <a:pt x="1173119" y="1556262"/>
                </a:cubicBezTo>
                <a:lnTo>
                  <a:pt x="1173119" y="1539203"/>
                </a:lnTo>
                <a:lnTo>
                  <a:pt x="1163971" y="1539203"/>
                </a:lnTo>
                <a:lnTo>
                  <a:pt x="1163971" y="1534450"/>
                </a:lnTo>
                <a:lnTo>
                  <a:pt x="1173119" y="1534450"/>
                </a:lnTo>
                <a:lnTo>
                  <a:pt x="1173119" y="1525464"/>
                </a:lnTo>
                <a:close/>
                <a:moveTo>
                  <a:pt x="407260" y="1523999"/>
                </a:moveTo>
                <a:lnTo>
                  <a:pt x="407260" y="1534450"/>
                </a:lnTo>
                <a:lnTo>
                  <a:pt x="421943" y="1534450"/>
                </a:lnTo>
                <a:lnTo>
                  <a:pt x="421943" y="1539203"/>
                </a:lnTo>
                <a:lnTo>
                  <a:pt x="407260" y="1539203"/>
                </a:lnTo>
                <a:lnTo>
                  <a:pt x="407260" y="1555807"/>
                </a:lnTo>
                <a:cubicBezTo>
                  <a:pt x="407260" y="1558151"/>
                  <a:pt x="407884" y="1559903"/>
                  <a:pt x="409132" y="1561064"/>
                </a:cubicBezTo>
                <a:cubicBezTo>
                  <a:pt x="410380" y="1562226"/>
                  <a:pt x="412219" y="1562806"/>
                  <a:pt x="414650" y="1562806"/>
                </a:cubicBezTo>
                <a:cubicBezTo>
                  <a:pt x="415692" y="1562806"/>
                  <a:pt x="416831" y="1562725"/>
                  <a:pt x="418068" y="1562562"/>
                </a:cubicBezTo>
                <a:cubicBezTo>
                  <a:pt x="419306" y="1562399"/>
                  <a:pt x="420597" y="1562144"/>
                  <a:pt x="421943" y="1561797"/>
                </a:cubicBezTo>
                <a:lnTo>
                  <a:pt x="421943" y="1566680"/>
                </a:lnTo>
                <a:cubicBezTo>
                  <a:pt x="420662" y="1567006"/>
                  <a:pt x="419338" y="1567239"/>
                  <a:pt x="417971" y="1567380"/>
                </a:cubicBezTo>
                <a:cubicBezTo>
                  <a:pt x="416603" y="1567521"/>
                  <a:pt x="415214" y="1567592"/>
                  <a:pt x="413804" y="1567592"/>
                </a:cubicBezTo>
                <a:cubicBezTo>
                  <a:pt x="409701" y="1567592"/>
                  <a:pt x="406641" y="1566664"/>
                  <a:pt x="404623" y="1564808"/>
                </a:cubicBezTo>
                <a:cubicBezTo>
                  <a:pt x="402604" y="1562953"/>
                  <a:pt x="401595" y="1560104"/>
                  <a:pt x="401595" y="1556262"/>
                </a:cubicBezTo>
                <a:lnTo>
                  <a:pt x="401595" y="1539203"/>
                </a:lnTo>
                <a:lnTo>
                  <a:pt x="392447" y="1539203"/>
                </a:lnTo>
                <a:lnTo>
                  <a:pt x="392447" y="1534450"/>
                </a:lnTo>
                <a:lnTo>
                  <a:pt x="401595" y="1534450"/>
                </a:lnTo>
                <a:lnTo>
                  <a:pt x="401595" y="1525464"/>
                </a:lnTo>
                <a:close/>
                <a:moveTo>
                  <a:pt x="92935" y="1523999"/>
                </a:moveTo>
                <a:lnTo>
                  <a:pt x="92935" y="1534450"/>
                </a:lnTo>
                <a:lnTo>
                  <a:pt x="107617" y="1534450"/>
                </a:lnTo>
                <a:lnTo>
                  <a:pt x="107617" y="1539203"/>
                </a:lnTo>
                <a:lnTo>
                  <a:pt x="92935" y="1539203"/>
                </a:lnTo>
                <a:lnTo>
                  <a:pt x="92935" y="1555807"/>
                </a:lnTo>
                <a:cubicBezTo>
                  <a:pt x="92935" y="1558151"/>
                  <a:pt x="93559" y="1559903"/>
                  <a:pt x="94807" y="1561064"/>
                </a:cubicBezTo>
                <a:cubicBezTo>
                  <a:pt x="96055" y="1562226"/>
                  <a:pt x="97894" y="1562806"/>
                  <a:pt x="100325" y="1562806"/>
                </a:cubicBezTo>
                <a:cubicBezTo>
                  <a:pt x="101367" y="1562806"/>
                  <a:pt x="102506" y="1562725"/>
                  <a:pt x="103743" y="1562562"/>
                </a:cubicBezTo>
                <a:cubicBezTo>
                  <a:pt x="104980" y="1562399"/>
                  <a:pt x="106272" y="1562144"/>
                  <a:pt x="107617" y="1561797"/>
                </a:cubicBezTo>
                <a:lnTo>
                  <a:pt x="107617" y="1566680"/>
                </a:lnTo>
                <a:cubicBezTo>
                  <a:pt x="106337" y="1567006"/>
                  <a:pt x="105013" y="1567239"/>
                  <a:pt x="103646" y="1567380"/>
                </a:cubicBezTo>
                <a:cubicBezTo>
                  <a:pt x="102278" y="1567521"/>
                  <a:pt x="100889" y="1567592"/>
                  <a:pt x="99478" y="1567592"/>
                </a:cubicBezTo>
                <a:cubicBezTo>
                  <a:pt x="95376" y="1567592"/>
                  <a:pt x="92316" y="1566664"/>
                  <a:pt x="90298" y="1564808"/>
                </a:cubicBezTo>
                <a:cubicBezTo>
                  <a:pt x="88279" y="1562953"/>
                  <a:pt x="87270" y="1560104"/>
                  <a:pt x="87270" y="1556262"/>
                </a:cubicBezTo>
                <a:lnTo>
                  <a:pt x="87270" y="1539203"/>
                </a:lnTo>
                <a:lnTo>
                  <a:pt x="78122" y="1539203"/>
                </a:lnTo>
                <a:lnTo>
                  <a:pt x="78122" y="1534450"/>
                </a:lnTo>
                <a:lnTo>
                  <a:pt x="87270" y="1534450"/>
                </a:lnTo>
                <a:lnTo>
                  <a:pt x="87270" y="1525464"/>
                </a:lnTo>
                <a:close/>
                <a:moveTo>
                  <a:pt x="959044" y="1521134"/>
                </a:moveTo>
                <a:lnTo>
                  <a:pt x="974443" y="1521134"/>
                </a:lnTo>
                <a:lnTo>
                  <a:pt x="974443" y="1562416"/>
                </a:lnTo>
                <a:lnTo>
                  <a:pt x="984177" y="1562416"/>
                </a:lnTo>
                <a:lnTo>
                  <a:pt x="984177" y="1567136"/>
                </a:lnTo>
                <a:lnTo>
                  <a:pt x="957970" y="1567136"/>
                </a:lnTo>
                <a:lnTo>
                  <a:pt x="957970" y="1562416"/>
                </a:lnTo>
                <a:lnTo>
                  <a:pt x="968713" y="1562416"/>
                </a:lnTo>
                <a:lnTo>
                  <a:pt x="968713" y="1525790"/>
                </a:lnTo>
                <a:lnTo>
                  <a:pt x="959044" y="1525790"/>
                </a:lnTo>
                <a:close/>
                <a:moveTo>
                  <a:pt x="920944" y="1521134"/>
                </a:moveTo>
                <a:lnTo>
                  <a:pt x="936343" y="1521134"/>
                </a:lnTo>
                <a:lnTo>
                  <a:pt x="936343" y="1562416"/>
                </a:lnTo>
                <a:lnTo>
                  <a:pt x="946077" y="1562416"/>
                </a:lnTo>
                <a:lnTo>
                  <a:pt x="946077" y="1567136"/>
                </a:lnTo>
                <a:lnTo>
                  <a:pt x="919870" y="1567136"/>
                </a:lnTo>
                <a:lnTo>
                  <a:pt x="919870" y="1562416"/>
                </a:lnTo>
                <a:lnTo>
                  <a:pt x="930613" y="1562416"/>
                </a:lnTo>
                <a:lnTo>
                  <a:pt x="930613" y="1525790"/>
                </a:lnTo>
                <a:lnTo>
                  <a:pt x="920944" y="1525790"/>
                </a:lnTo>
                <a:close/>
                <a:moveTo>
                  <a:pt x="558860" y="1521134"/>
                </a:moveTo>
                <a:lnTo>
                  <a:pt x="564557" y="1521134"/>
                </a:lnTo>
                <a:lnTo>
                  <a:pt x="564557" y="1567136"/>
                </a:lnTo>
                <a:lnTo>
                  <a:pt x="559478" y="1567136"/>
                </a:lnTo>
                <a:lnTo>
                  <a:pt x="559283" y="1560950"/>
                </a:lnTo>
                <a:cubicBezTo>
                  <a:pt x="557699" y="1563251"/>
                  <a:pt x="555984" y="1564955"/>
                  <a:pt x="554139" y="1566062"/>
                </a:cubicBezTo>
                <a:cubicBezTo>
                  <a:pt x="552294" y="1567169"/>
                  <a:pt x="550298" y="1567722"/>
                  <a:pt x="548149" y="1567722"/>
                </a:cubicBezTo>
                <a:cubicBezTo>
                  <a:pt x="546282" y="1567722"/>
                  <a:pt x="544638" y="1567332"/>
                  <a:pt x="543217" y="1566550"/>
                </a:cubicBezTo>
                <a:cubicBezTo>
                  <a:pt x="541795" y="1565769"/>
                  <a:pt x="540612" y="1564667"/>
                  <a:pt x="539668" y="1563246"/>
                </a:cubicBezTo>
                <a:cubicBezTo>
                  <a:pt x="538724" y="1561824"/>
                  <a:pt x="538013" y="1560115"/>
                  <a:pt x="537536" y="1558118"/>
                </a:cubicBezTo>
                <a:cubicBezTo>
                  <a:pt x="537058" y="1556121"/>
                  <a:pt x="536819" y="1553907"/>
                  <a:pt x="536819" y="1551477"/>
                </a:cubicBezTo>
                <a:cubicBezTo>
                  <a:pt x="536819" y="1548698"/>
                  <a:pt x="537199" y="1546230"/>
                  <a:pt x="537959" y="1544070"/>
                </a:cubicBezTo>
                <a:cubicBezTo>
                  <a:pt x="538718" y="1541910"/>
                  <a:pt x="539798" y="1540087"/>
                  <a:pt x="541198" y="1538601"/>
                </a:cubicBezTo>
                <a:cubicBezTo>
                  <a:pt x="542598" y="1537114"/>
                  <a:pt x="544280" y="1535985"/>
                  <a:pt x="546244" y="1535215"/>
                </a:cubicBezTo>
                <a:cubicBezTo>
                  <a:pt x="548209" y="1534444"/>
                  <a:pt x="550395" y="1534059"/>
                  <a:pt x="552805" y="1534059"/>
                </a:cubicBezTo>
                <a:cubicBezTo>
                  <a:pt x="553846" y="1534059"/>
                  <a:pt x="554872" y="1534124"/>
                  <a:pt x="555881" y="1534254"/>
                </a:cubicBezTo>
                <a:cubicBezTo>
                  <a:pt x="556890" y="1534385"/>
                  <a:pt x="557883" y="1534591"/>
                  <a:pt x="558860" y="1534873"/>
                </a:cubicBezTo>
                <a:close/>
                <a:moveTo>
                  <a:pt x="874324" y="1520744"/>
                </a:moveTo>
                <a:cubicBezTo>
                  <a:pt x="876581" y="1520744"/>
                  <a:pt x="879077" y="1521004"/>
                  <a:pt x="881812" y="1521525"/>
                </a:cubicBezTo>
                <a:lnTo>
                  <a:pt x="881812" y="1526408"/>
                </a:lnTo>
                <a:cubicBezTo>
                  <a:pt x="878838" y="1525779"/>
                  <a:pt x="876277" y="1525464"/>
                  <a:pt x="874128" y="1525464"/>
                </a:cubicBezTo>
                <a:cubicBezTo>
                  <a:pt x="869028" y="1525464"/>
                  <a:pt x="866478" y="1528134"/>
                  <a:pt x="866478" y="1533473"/>
                </a:cubicBezTo>
                <a:lnTo>
                  <a:pt x="866478" y="1539203"/>
                </a:lnTo>
                <a:lnTo>
                  <a:pt x="880802" y="1539203"/>
                </a:lnTo>
                <a:lnTo>
                  <a:pt x="880802" y="1543924"/>
                </a:lnTo>
                <a:lnTo>
                  <a:pt x="866478" y="1543924"/>
                </a:lnTo>
                <a:lnTo>
                  <a:pt x="866478" y="1567136"/>
                </a:lnTo>
                <a:lnTo>
                  <a:pt x="860715" y="1567136"/>
                </a:lnTo>
                <a:lnTo>
                  <a:pt x="860715" y="1543924"/>
                </a:lnTo>
                <a:lnTo>
                  <a:pt x="850200" y="1543924"/>
                </a:lnTo>
                <a:lnTo>
                  <a:pt x="850200" y="1539203"/>
                </a:lnTo>
                <a:lnTo>
                  <a:pt x="860715" y="1539203"/>
                </a:lnTo>
                <a:lnTo>
                  <a:pt x="860715" y="1533799"/>
                </a:lnTo>
                <a:cubicBezTo>
                  <a:pt x="860715" y="1525095"/>
                  <a:pt x="865251" y="1520744"/>
                  <a:pt x="874324" y="1520744"/>
                </a:cubicBezTo>
                <a:close/>
                <a:moveTo>
                  <a:pt x="342050" y="1520744"/>
                </a:moveTo>
                <a:cubicBezTo>
                  <a:pt x="342679" y="1520744"/>
                  <a:pt x="343265" y="1520858"/>
                  <a:pt x="343808" y="1521085"/>
                </a:cubicBezTo>
                <a:cubicBezTo>
                  <a:pt x="344350" y="1521313"/>
                  <a:pt x="344823" y="1521633"/>
                  <a:pt x="345224" y="1522046"/>
                </a:cubicBezTo>
                <a:cubicBezTo>
                  <a:pt x="345626" y="1522458"/>
                  <a:pt x="345940" y="1522930"/>
                  <a:pt x="346168" y="1523462"/>
                </a:cubicBezTo>
                <a:cubicBezTo>
                  <a:pt x="346396" y="1523994"/>
                  <a:pt x="346510" y="1524574"/>
                  <a:pt x="346510" y="1525204"/>
                </a:cubicBezTo>
                <a:cubicBezTo>
                  <a:pt x="346510" y="1525811"/>
                  <a:pt x="346396" y="1526387"/>
                  <a:pt x="346168" y="1526929"/>
                </a:cubicBezTo>
                <a:cubicBezTo>
                  <a:pt x="345940" y="1527472"/>
                  <a:pt x="345626" y="1527949"/>
                  <a:pt x="345224" y="1528362"/>
                </a:cubicBezTo>
                <a:cubicBezTo>
                  <a:pt x="344823" y="1528774"/>
                  <a:pt x="344350" y="1529094"/>
                  <a:pt x="343808" y="1529322"/>
                </a:cubicBezTo>
                <a:cubicBezTo>
                  <a:pt x="343265" y="1529550"/>
                  <a:pt x="342679" y="1529664"/>
                  <a:pt x="342050" y="1529664"/>
                </a:cubicBezTo>
                <a:cubicBezTo>
                  <a:pt x="341421" y="1529664"/>
                  <a:pt x="340834" y="1529550"/>
                  <a:pt x="340292" y="1529322"/>
                </a:cubicBezTo>
                <a:cubicBezTo>
                  <a:pt x="339749" y="1529094"/>
                  <a:pt x="339277" y="1528774"/>
                  <a:pt x="338876" y="1528362"/>
                </a:cubicBezTo>
                <a:cubicBezTo>
                  <a:pt x="338474" y="1527949"/>
                  <a:pt x="338159" y="1527472"/>
                  <a:pt x="337932" y="1526929"/>
                </a:cubicBezTo>
                <a:cubicBezTo>
                  <a:pt x="337704" y="1526387"/>
                  <a:pt x="337590" y="1525811"/>
                  <a:pt x="337590" y="1525204"/>
                </a:cubicBezTo>
                <a:cubicBezTo>
                  <a:pt x="337590" y="1524574"/>
                  <a:pt x="337704" y="1523994"/>
                  <a:pt x="337932" y="1523462"/>
                </a:cubicBezTo>
                <a:cubicBezTo>
                  <a:pt x="338159" y="1522930"/>
                  <a:pt x="338474" y="1522458"/>
                  <a:pt x="338876" y="1522046"/>
                </a:cubicBezTo>
                <a:cubicBezTo>
                  <a:pt x="339277" y="1521633"/>
                  <a:pt x="339749" y="1521313"/>
                  <a:pt x="340292" y="1521085"/>
                </a:cubicBezTo>
                <a:cubicBezTo>
                  <a:pt x="340834" y="1520858"/>
                  <a:pt x="341421" y="1520744"/>
                  <a:pt x="342050" y="1520744"/>
                </a:cubicBezTo>
                <a:close/>
                <a:moveTo>
                  <a:pt x="469735" y="1490057"/>
                </a:moveTo>
                <a:cubicBezTo>
                  <a:pt x="469019" y="1490535"/>
                  <a:pt x="468427" y="1491001"/>
                  <a:pt x="467961" y="1491457"/>
                </a:cubicBezTo>
                <a:cubicBezTo>
                  <a:pt x="467494" y="1491913"/>
                  <a:pt x="467131" y="1492374"/>
                  <a:pt x="466870" y="1492841"/>
                </a:cubicBezTo>
                <a:cubicBezTo>
                  <a:pt x="466610" y="1493307"/>
                  <a:pt x="466425" y="1493774"/>
                  <a:pt x="466317" y="1494241"/>
                </a:cubicBezTo>
                <a:cubicBezTo>
                  <a:pt x="466208" y="1494707"/>
                  <a:pt x="466154" y="1495179"/>
                  <a:pt x="466154" y="1495657"/>
                </a:cubicBezTo>
                <a:cubicBezTo>
                  <a:pt x="466154" y="1497198"/>
                  <a:pt x="466957" y="1498321"/>
                  <a:pt x="468563" y="1499026"/>
                </a:cubicBezTo>
                <a:cubicBezTo>
                  <a:pt x="470169" y="1499732"/>
                  <a:pt x="472405" y="1500084"/>
                  <a:pt x="475269" y="1500084"/>
                </a:cubicBezTo>
                <a:cubicBezTo>
                  <a:pt x="477071" y="1500084"/>
                  <a:pt x="478585" y="1499922"/>
                  <a:pt x="479811" y="1499596"/>
                </a:cubicBezTo>
                <a:cubicBezTo>
                  <a:pt x="481037" y="1499270"/>
                  <a:pt x="482025" y="1498842"/>
                  <a:pt x="482774" y="1498310"/>
                </a:cubicBezTo>
                <a:cubicBezTo>
                  <a:pt x="483523" y="1497778"/>
                  <a:pt x="484060" y="1497171"/>
                  <a:pt x="484385" y="1496487"/>
                </a:cubicBezTo>
                <a:cubicBezTo>
                  <a:pt x="484711" y="1495803"/>
                  <a:pt x="484874" y="1495103"/>
                  <a:pt x="484874" y="1494387"/>
                </a:cubicBezTo>
                <a:cubicBezTo>
                  <a:pt x="484874" y="1493063"/>
                  <a:pt x="484331" y="1492086"/>
                  <a:pt x="483246" y="1491457"/>
                </a:cubicBezTo>
                <a:cubicBezTo>
                  <a:pt x="482161" y="1490828"/>
                  <a:pt x="480500" y="1490459"/>
                  <a:pt x="478265" y="1490350"/>
                </a:cubicBezTo>
                <a:close/>
                <a:moveTo>
                  <a:pt x="551600" y="1481527"/>
                </a:moveTo>
                <a:cubicBezTo>
                  <a:pt x="552273" y="1481527"/>
                  <a:pt x="552913" y="1481663"/>
                  <a:pt x="553521" y="1481934"/>
                </a:cubicBezTo>
                <a:cubicBezTo>
                  <a:pt x="554128" y="1482206"/>
                  <a:pt x="554660" y="1482569"/>
                  <a:pt x="555116" y="1483025"/>
                </a:cubicBezTo>
                <a:cubicBezTo>
                  <a:pt x="555572" y="1483481"/>
                  <a:pt x="555935" y="1484012"/>
                  <a:pt x="556207" y="1484620"/>
                </a:cubicBezTo>
                <a:cubicBezTo>
                  <a:pt x="556478" y="1485228"/>
                  <a:pt x="556614" y="1485868"/>
                  <a:pt x="556614" y="1486541"/>
                </a:cubicBezTo>
                <a:cubicBezTo>
                  <a:pt x="556614" y="1487235"/>
                  <a:pt x="556478" y="1487881"/>
                  <a:pt x="556207" y="1488478"/>
                </a:cubicBezTo>
                <a:cubicBezTo>
                  <a:pt x="555935" y="1489075"/>
                  <a:pt x="555572" y="1489601"/>
                  <a:pt x="555116" y="1490057"/>
                </a:cubicBezTo>
                <a:cubicBezTo>
                  <a:pt x="554660" y="1490513"/>
                  <a:pt x="554128" y="1490871"/>
                  <a:pt x="553521" y="1491131"/>
                </a:cubicBezTo>
                <a:cubicBezTo>
                  <a:pt x="552913" y="1491392"/>
                  <a:pt x="552273" y="1491522"/>
                  <a:pt x="551600" y="1491522"/>
                </a:cubicBezTo>
                <a:cubicBezTo>
                  <a:pt x="550905" y="1491522"/>
                  <a:pt x="550260" y="1491392"/>
                  <a:pt x="549663" y="1491131"/>
                </a:cubicBezTo>
                <a:cubicBezTo>
                  <a:pt x="549066" y="1490871"/>
                  <a:pt x="548540" y="1490513"/>
                  <a:pt x="548084" y="1490057"/>
                </a:cubicBezTo>
                <a:cubicBezTo>
                  <a:pt x="547628" y="1489601"/>
                  <a:pt x="547270" y="1489075"/>
                  <a:pt x="547010" y="1488478"/>
                </a:cubicBezTo>
                <a:cubicBezTo>
                  <a:pt x="546749" y="1487881"/>
                  <a:pt x="546619" y="1487235"/>
                  <a:pt x="546619" y="1486541"/>
                </a:cubicBezTo>
                <a:cubicBezTo>
                  <a:pt x="546619" y="1485868"/>
                  <a:pt x="546749" y="1485228"/>
                  <a:pt x="547010" y="1484620"/>
                </a:cubicBezTo>
                <a:cubicBezTo>
                  <a:pt x="547270" y="1484012"/>
                  <a:pt x="547628" y="1483481"/>
                  <a:pt x="548084" y="1483025"/>
                </a:cubicBezTo>
                <a:cubicBezTo>
                  <a:pt x="548540" y="1482569"/>
                  <a:pt x="549066" y="1482206"/>
                  <a:pt x="549663" y="1481934"/>
                </a:cubicBezTo>
                <a:cubicBezTo>
                  <a:pt x="550260" y="1481663"/>
                  <a:pt x="550905" y="1481527"/>
                  <a:pt x="551600" y="1481527"/>
                </a:cubicBezTo>
                <a:close/>
                <a:moveTo>
                  <a:pt x="446890" y="1476058"/>
                </a:moveTo>
                <a:cubicBezTo>
                  <a:pt x="445479" y="1476058"/>
                  <a:pt x="444264" y="1476199"/>
                  <a:pt x="443244" y="1476481"/>
                </a:cubicBezTo>
                <a:cubicBezTo>
                  <a:pt x="442224" y="1476763"/>
                  <a:pt x="441388" y="1477165"/>
                  <a:pt x="440737" y="1477686"/>
                </a:cubicBezTo>
                <a:cubicBezTo>
                  <a:pt x="440086" y="1478207"/>
                  <a:pt x="439603" y="1478831"/>
                  <a:pt x="439288" y="1479558"/>
                </a:cubicBezTo>
                <a:cubicBezTo>
                  <a:pt x="438973" y="1480285"/>
                  <a:pt x="438816" y="1481104"/>
                  <a:pt x="438816" y="1482016"/>
                </a:cubicBezTo>
                <a:cubicBezTo>
                  <a:pt x="438816" y="1482645"/>
                  <a:pt x="438914" y="1483247"/>
                  <a:pt x="439109" y="1483823"/>
                </a:cubicBezTo>
                <a:cubicBezTo>
                  <a:pt x="439304" y="1484398"/>
                  <a:pt x="439619" y="1484908"/>
                  <a:pt x="440053" y="1485353"/>
                </a:cubicBezTo>
                <a:cubicBezTo>
                  <a:pt x="440487" y="1485798"/>
                  <a:pt x="441052" y="1486150"/>
                  <a:pt x="441746" y="1486411"/>
                </a:cubicBezTo>
                <a:cubicBezTo>
                  <a:pt x="442440" y="1486671"/>
                  <a:pt x="443287" y="1486801"/>
                  <a:pt x="444286" y="1486801"/>
                </a:cubicBezTo>
                <a:cubicBezTo>
                  <a:pt x="445588" y="1486801"/>
                  <a:pt x="447080" y="1486405"/>
                  <a:pt x="448762" y="1485613"/>
                </a:cubicBezTo>
                <a:cubicBezTo>
                  <a:pt x="450444" y="1484821"/>
                  <a:pt x="452218" y="1483568"/>
                  <a:pt x="454085" y="1481853"/>
                </a:cubicBezTo>
                <a:lnTo>
                  <a:pt x="454085" y="1476058"/>
                </a:lnTo>
                <a:close/>
                <a:moveTo>
                  <a:pt x="265850" y="1462482"/>
                </a:moveTo>
                <a:cubicBezTo>
                  <a:pt x="264157" y="1462482"/>
                  <a:pt x="262708" y="1462813"/>
                  <a:pt x="261503" y="1463475"/>
                </a:cubicBezTo>
                <a:cubicBezTo>
                  <a:pt x="260299" y="1464137"/>
                  <a:pt x="259311" y="1465021"/>
                  <a:pt x="258541" y="1466128"/>
                </a:cubicBezTo>
                <a:cubicBezTo>
                  <a:pt x="257770" y="1467235"/>
                  <a:pt x="257206" y="1468521"/>
                  <a:pt x="256848" y="1469986"/>
                </a:cubicBezTo>
                <a:cubicBezTo>
                  <a:pt x="256490" y="1471451"/>
                  <a:pt x="256311" y="1472987"/>
                  <a:pt x="256311" y="1474593"/>
                </a:cubicBezTo>
                <a:cubicBezTo>
                  <a:pt x="256311" y="1476611"/>
                  <a:pt x="256533" y="1478380"/>
                  <a:pt x="256978" y="1479900"/>
                </a:cubicBezTo>
                <a:cubicBezTo>
                  <a:pt x="257423" y="1481419"/>
                  <a:pt x="258058" y="1482683"/>
                  <a:pt x="258883" y="1483692"/>
                </a:cubicBezTo>
                <a:cubicBezTo>
                  <a:pt x="259707" y="1484702"/>
                  <a:pt x="260706" y="1485461"/>
                  <a:pt x="261878" y="1485971"/>
                </a:cubicBezTo>
                <a:cubicBezTo>
                  <a:pt x="263050" y="1486481"/>
                  <a:pt x="264374" y="1486736"/>
                  <a:pt x="265850" y="1486736"/>
                </a:cubicBezTo>
                <a:cubicBezTo>
                  <a:pt x="267543" y="1486736"/>
                  <a:pt x="268991" y="1486405"/>
                  <a:pt x="270196" y="1485743"/>
                </a:cubicBezTo>
                <a:cubicBezTo>
                  <a:pt x="271401" y="1485081"/>
                  <a:pt x="272388" y="1484197"/>
                  <a:pt x="273159" y="1483090"/>
                </a:cubicBezTo>
                <a:cubicBezTo>
                  <a:pt x="273929" y="1481983"/>
                  <a:pt x="274493" y="1480697"/>
                  <a:pt x="274851" y="1479232"/>
                </a:cubicBezTo>
                <a:cubicBezTo>
                  <a:pt x="275210" y="1477767"/>
                  <a:pt x="275389" y="1476221"/>
                  <a:pt x="275389" y="1474593"/>
                </a:cubicBezTo>
                <a:cubicBezTo>
                  <a:pt x="275389" y="1472574"/>
                  <a:pt x="275166" y="1470811"/>
                  <a:pt x="274721" y="1469303"/>
                </a:cubicBezTo>
                <a:cubicBezTo>
                  <a:pt x="274276" y="1467794"/>
                  <a:pt x="273641" y="1466535"/>
                  <a:pt x="272817" y="1465526"/>
                </a:cubicBezTo>
                <a:cubicBezTo>
                  <a:pt x="271992" y="1464517"/>
                  <a:pt x="270988" y="1463757"/>
                  <a:pt x="269805" y="1463247"/>
                </a:cubicBezTo>
                <a:cubicBezTo>
                  <a:pt x="268622" y="1462737"/>
                  <a:pt x="267304" y="1462482"/>
                  <a:pt x="265850" y="1462482"/>
                </a:cubicBezTo>
                <a:close/>
                <a:moveTo>
                  <a:pt x="513565" y="1462189"/>
                </a:moveTo>
                <a:cubicBezTo>
                  <a:pt x="512328" y="1462189"/>
                  <a:pt x="511199" y="1462428"/>
                  <a:pt x="510179" y="1462905"/>
                </a:cubicBezTo>
                <a:cubicBezTo>
                  <a:pt x="509159" y="1463383"/>
                  <a:pt x="508280" y="1464055"/>
                  <a:pt x="507542" y="1464924"/>
                </a:cubicBezTo>
                <a:cubicBezTo>
                  <a:pt x="506804" y="1465792"/>
                  <a:pt x="506207" y="1466834"/>
                  <a:pt x="505751" y="1468049"/>
                </a:cubicBezTo>
                <a:cubicBezTo>
                  <a:pt x="505296" y="1469265"/>
                  <a:pt x="505014" y="1470599"/>
                  <a:pt x="504905" y="1472054"/>
                </a:cubicBezTo>
                <a:lnTo>
                  <a:pt x="522095" y="1472054"/>
                </a:lnTo>
                <a:cubicBezTo>
                  <a:pt x="522160" y="1470599"/>
                  <a:pt x="522019" y="1469270"/>
                  <a:pt x="521671" y="1468065"/>
                </a:cubicBezTo>
                <a:cubicBezTo>
                  <a:pt x="521324" y="1466861"/>
                  <a:pt x="520787" y="1465824"/>
                  <a:pt x="520060" y="1464956"/>
                </a:cubicBezTo>
                <a:cubicBezTo>
                  <a:pt x="519333" y="1464088"/>
                  <a:pt x="518427" y="1463410"/>
                  <a:pt x="517341" y="1462922"/>
                </a:cubicBezTo>
                <a:cubicBezTo>
                  <a:pt x="516256" y="1462433"/>
                  <a:pt x="514997" y="1462189"/>
                  <a:pt x="513565" y="1462189"/>
                </a:cubicBezTo>
                <a:close/>
                <a:moveTo>
                  <a:pt x="342115" y="1462189"/>
                </a:moveTo>
                <a:cubicBezTo>
                  <a:pt x="340878" y="1462189"/>
                  <a:pt x="339749" y="1462428"/>
                  <a:pt x="338729" y="1462905"/>
                </a:cubicBezTo>
                <a:cubicBezTo>
                  <a:pt x="337709" y="1463383"/>
                  <a:pt x="336830" y="1464055"/>
                  <a:pt x="336092" y="1464924"/>
                </a:cubicBezTo>
                <a:cubicBezTo>
                  <a:pt x="335354" y="1465792"/>
                  <a:pt x="334757" y="1466834"/>
                  <a:pt x="334302" y="1468049"/>
                </a:cubicBezTo>
                <a:cubicBezTo>
                  <a:pt x="333846" y="1469265"/>
                  <a:pt x="333563" y="1470599"/>
                  <a:pt x="333455" y="1472054"/>
                </a:cubicBezTo>
                <a:lnTo>
                  <a:pt x="350645" y="1472054"/>
                </a:lnTo>
                <a:cubicBezTo>
                  <a:pt x="350710" y="1470599"/>
                  <a:pt x="350569" y="1469270"/>
                  <a:pt x="350221" y="1468065"/>
                </a:cubicBezTo>
                <a:cubicBezTo>
                  <a:pt x="349874" y="1466861"/>
                  <a:pt x="349337" y="1465824"/>
                  <a:pt x="348610" y="1464956"/>
                </a:cubicBezTo>
                <a:cubicBezTo>
                  <a:pt x="347883" y="1464088"/>
                  <a:pt x="346977" y="1463410"/>
                  <a:pt x="345892" y="1462922"/>
                </a:cubicBezTo>
                <a:cubicBezTo>
                  <a:pt x="344806" y="1462433"/>
                  <a:pt x="343548" y="1462189"/>
                  <a:pt x="342115" y="1462189"/>
                </a:cubicBezTo>
                <a:close/>
                <a:moveTo>
                  <a:pt x="132565" y="1462189"/>
                </a:moveTo>
                <a:cubicBezTo>
                  <a:pt x="131328" y="1462189"/>
                  <a:pt x="130199" y="1462428"/>
                  <a:pt x="129179" y="1462905"/>
                </a:cubicBezTo>
                <a:cubicBezTo>
                  <a:pt x="128159" y="1463383"/>
                  <a:pt x="127280" y="1464055"/>
                  <a:pt x="126542" y="1464924"/>
                </a:cubicBezTo>
                <a:cubicBezTo>
                  <a:pt x="125804" y="1465792"/>
                  <a:pt x="125207" y="1466834"/>
                  <a:pt x="124751" y="1468049"/>
                </a:cubicBezTo>
                <a:cubicBezTo>
                  <a:pt x="124296" y="1469265"/>
                  <a:pt x="124013" y="1470599"/>
                  <a:pt x="123905" y="1472054"/>
                </a:cubicBezTo>
                <a:lnTo>
                  <a:pt x="141095" y="1472054"/>
                </a:lnTo>
                <a:cubicBezTo>
                  <a:pt x="141160" y="1470599"/>
                  <a:pt x="141019" y="1469270"/>
                  <a:pt x="140671" y="1468065"/>
                </a:cubicBezTo>
                <a:cubicBezTo>
                  <a:pt x="140324" y="1466861"/>
                  <a:pt x="139787" y="1465824"/>
                  <a:pt x="139060" y="1464956"/>
                </a:cubicBezTo>
                <a:cubicBezTo>
                  <a:pt x="138333" y="1464088"/>
                  <a:pt x="137426" y="1463410"/>
                  <a:pt x="136341" y="1462922"/>
                </a:cubicBezTo>
                <a:cubicBezTo>
                  <a:pt x="135256" y="1462433"/>
                  <a:pt x="133997" y="1462189"/>
                  <a:pt x="132565" y="1462189"/>
                </a:cubicBezTo>
                <a:close/>
                <a:moveTo>
                  <a:pt x="474944" y="1461929"/>
                </a:moveTo>
                <a:cubicBezTo>
                  <a:pt x="473816" y="1461929"/>
                  <a:pt x="472812" y="1462124"/>
                  <a:pt x="471933" y="1462515"/>
                </a:cubicBezTo>
                <a:cubicBezTo>
                  <a:pt x="471054" y="1462905"/>
                  <a:pt x="470316" y="1463421"/>
                  <a:pt x="469719" y="1464061"/>
                </a:cubicBezTo>
                <a:cubicBezTo>
                  <a:pt x="469122" y="1464701"/>
                  <a:pt x="468666" y="1465445"/>
                  <a:pt x="468351" y="1466291"/>
                </a:cubicBezTo>
                <a:cubicBezTo>
                  <a:pt x="468037" y="1467138"/>
                  <a:pt x="467879" y="1468017"/>
                  <a:pt x="467879" y="1468928"/>
                </a:cubicBezTo>
                <a:cubicBezTo>
                  <a:pt x="467879" y="1469970"/>
                  <a:pt x="468053" y="1470925"/>
                  <a:pt x="468400" y="1471793"/>
                </a:cubicBezTo>
                <a:cubicBezTo>
                  <a:pt x="468747" y="1472661"/>
                  <a:pt x="469236" y="1473399"/>
                  <a:pt x="469865" y="1474007"/>
                </a:cubicBezTo>
                <a:cubicBezTo>
                  <a:pt x="470495" y="1474615"/>
                  <a:pt x="471238" y="1475087"/>
                  <a:pt x="472095" y="1475423"/>
                </a:cubicBezTo>
                <a:cubicBezTo>
                  <a:pt x="472953" y="1475759"/>
                  <a:pt x="473902" y="1475928"/>
                  <a:pt x="474944" y="1475928"/>
                </a:cubicBezTo>
                <a:cubicBezTo>
                  <a:pt x="476073" y="1475928"/>
                  <a:pt x="477076" y="1475738"/>
                  <a:pt x="477956" y="1475358"/>
                </a:cubicBezTo>
                <a:cubicBezTo>
                  <a:pt x="478835" y="1474978"/>
                  <a:pt x="479572" y="1474463"/>
                  <a:pt x="480169" y="1473812"/>
                </a:cubicBezTo>
                <a:cubicBezTo>
                  <a:pt x="480766" y="1473161"/>
                  <a:pt x="481222" y="1472412"/>
                  <a:pt x="481537" y="1471565"/>
                </a:cubicBezTo>
                <a:cubicBezTo>
                  <a:pt x="481851" y="1470719"/>
                  <a:pt x="482009" y="1469840"/>
                  <a:pt x="482009" y="1468928"/>
                </a:cubicBezTo>
                <a:cubicBezTo>
                  <a:pt x="482009" y="1467886"/>
                  <a:pt x="481835" y="1466931"/>
                  <a:pt x="481488" y="1466063"/>
                </a:cubicBezTo>
                <a:cubicBezTo>
                  <a:pt x="481141" y="1465195"/>
                  <a:pt x="480652" y="1464457"/>
                  <a:pt x="480023" y="1463849"/>
                </a:cubicBezTo>
                <a:cubicBezTo>
                  <a:pt x="479393" y="1463242"/>
                  <a:pt x="478650" y="1462769"/>
                  <a:pt x="477793" y="1462433"/>
                </a:cubicBezTo>
                <a:cubicBezTo>
                  <a:pt x="476935" y="1462097"/>
                  <a:pt x="475986" y="1461929"/>
                  <a:pt x="474944" y="1461929"/>
                </a:cubicBezTo>
                <a:close/>
                <a:moveTo>
                  <a:pt x="221094" y="1458250"/>
                </a:moveTo>
                <a:lnTo>
                  <a:pt x="227540" y="1458250"/>
                </a:lnTo>
                <a:lnTo>
                  <a:pt x="235549" y="1479867"/>
                </a:lnTo>
                <a:lnTo>
                  <a:pt x="237275" y="1485141"/>
                </a:lnTo>
                <a:lnTo>
                  <a:pt x="239065" y="1479737"/>
                </a:lnTo>
                <a:lnTo>
                  <a:pt x="247009" y="1458250"/>
                </a:lnTo>
                <a:lnTo>
                  <a:pt x="253227" y="1458250"/>
                </a:lnTo>
                <a:lnTo>
                  <a:pt x="240400" y="1490936"/>
                </a:lnTo>
                <a:lnTo>
                  <a:pt x="233889" y="1490936"/>
                </a:lnTo>
                <a:close/>
                <a:moveTo>
                  <a:pt x="551600" y="1457664"/>
                </a:moveTo>
                <a:cubicBezTo>
                  <a:pt x="552273" y="1457664"/>
                  <a:pt x="552913" y="1457799"/>
                  <a:pt x="553521" y="1458071"/>
                </a:cubicBezTo>
                <a:cubicBezTo>
                  <a:pt x="554128" y="1458342"/>
                  <a:pt x="554660" y="1458706"/>
                  <a:pt x="555116" y="1459161"/>
                </a:cubicBezTo>
                <a:cubicBezTo>
                  <a:pt x="555572" y="1459617"/>
                  <a:pt x="555935" y="1460149"/>
                  <a:pt x="556207" y="1460757"/>
                </a:cubicBezTo>
                <a:cubicBezTo>
                  <a:pt x="556478" y="1461364"/>
                  <a:pt x="556614" y="1462004"/>
                  <a:pt x="556614" y="1462677"/>
                </a:cubicBezTo>
                <a:cubicBezTo>
                  <a:pt x="556614" y="1463372"/>
                  <a:pt x="556478" y="1464018"/>
                  <a:pt x="556207" y="1464614"/>
                </a:cubicBezTo>
                <a:cubicBezTo>
                  <a:pt x="555935" y="1465211"/>
                  <a:pt x="555572" y="1465738"/>
                  <a:pt x="555116" y="1466194"/>
                </a:cubicBezTo>
                <a:cubicBezTo>
                  <a:pt x="554660" y="1466649"/>
                  <a:pt x="554128" y="1467007"/>
                  <a:pt x="553521" y="1467268"/>
                </a:cubicBezTo>
                <a:cubicBezTo>
                  <a:pt x="552913" y="1467528"/>
                  <a:pt x="552273" y="1467658"/>
                  <a:pt x="551600" y="1467658"/>
                </a:cubicBezTo>
                <a:cubicBezTo>
                  <a:pt x="550905" y="1467658"/>
                  <a:pt x="550260" y="1467528"/>
                  <a:pt x="549663" y="1467268"/>
                </a:cubicBezTo>
                <a:cubicBezTo>
                  <a:pt x="549066" y="1467007"/>
                  <a:pt x="548540" y="1466649"/>
                  <a:pt x="548084" y="1466194"/>
                </a:cubicBezTo>
                <a:cubicBezTo>
                  <a:pt x="547628" y="1465738"/>
                  <a:pt x="547270" y="1465211"/>
                  <a:pt x="547010" y="1464614"/>
                </a:cubicBezTo>
                <a:cubicBezTo>
                  <a:pt x="546749" y="1464018"/>
                  <a:pt x="546619" y="1463372"/>
                  <a:pt x="546619" y="1462677"/>
                </a:cubicBezTo>
                <a:cubicBezTo>
                  <a:pt x="546619" y="1462004"/>
                  <a:pt x="546749" y="1461364"/>
                  <a:pt x="547010" y="1460757"/>
                </a:cubicBezTo>
                <a:cubicBezTo>
                  <a:pt x="547270" y="1460149"/>
                  <a:pt x="547628" y="1459617"/>
                  <a:pt x="548084" y="1459161"/>
                </a:cubicBezTo>
                <a:cubicBezTo>
                  <a:pt x="548540" y="1458706"/>
                  <a:pt x="549066" y="1458342"/>
                  <a:pt x="549663" y="1458071"/>
                </a:cubicBezTo>
                <a:cubicBezTo>
                  <a:pt x="550260" y="1457799"/>
                  <a:pt x="550905" y="1457664"/>
                  <a:pt x="551600" y="1457664"/>
                </a:cubicBezTo>
                <a:close/>
                <a:moveTo>
                  <a:pt x="513825" y="1457664"/>
                </a:moveTo>
                <a:cubicBezTo>
                  <a:pt x="516104" y="1457664"/>
                  <a:pt x="518123" y="1458022"/>
                  <a:pt x="519881" y="1458738"/>
                </a:cubicBezTo>
                <a:cubicBezTo>
                  <a:pt x="521639" y="1459454"/>
                  <a:pt x="523120" y="1460469"/>
                  <a:pt x="524325" y="1461782"/>
                </a:cubicBezTo>
                <a:cubicBezTo>
                  <a:pt x="525529" y="1463095"/>
                  <a:pt x="526441" y="1464690"/>
                  <a:pt x="527059" y="1466568"/>
                </a:cubicBezTo>
                <a:cubicBezTo>
                  <a:pt x="527678" y="1468445"/>
                  <a:pt x="527987" y="1470545"/>
                  <a:pt x="527987" y="1472867"/>
                </a:cubicBezTo>
                <a:cubicBezTo>
                  <a:pt x="527987" y="1473670"/>
                  <a:pt x="527976" y="1474343"/>
                  <a:pt x="527955" y="1474886"/>
                </a:cubicBezTo>
                <a:cubicBezTo>
                  <a:pt x="527933" y="1475429"/>
                  <a:pt x="527900" y="1475938"/>
                  <a:pt x="527857" y="1476416"/>
                </a:cubicBezTo>
                <a:lnTo>
                  <a:pt x="504905" y="1476416"/>
                </a:lnTo>
                <a:cubicBezTo>
                  <a:pt x="504905" y="1479758"/>
                  <a:pt x="505838" y="1482325"/>
                  <a:pt x="507705" y="1484116"/>
                </a:cubicBezTo>
                <a:cubicBezTo>
                  <a:pt x="509571" y="1485906"/>
                  <a:pt x="512263" y="1486801"/>
                  <a:pt x="515779" y="1486801"/>
                </a:cubicBezTo>
                <a:cubicBezTo>
                  <a:pt x="516734" y="1486801"/>
                  <a:pt x="517689" y="1486763"/>
                  <a:pt x="518644" y="1486688"/>
                </a:cubicBezTo>
                <a:cubicBezTo>
                  <a:pt x="519599" y="1486612"/>
                  <a:pt x="520521" y="1486508"/>
                  <a:pt x="521411" y="1486378"/>
                </a:cubicBezTo>
                <a:cubicBezTo>
                  <a:pt x="522301" y="1486248"/>
                  <a:pt x="523153" y="1486102"/>
                  <a:pt x="523967" y="1485939"/>
                </a:cubicBezTo>
                <a:cubicBezTo>
                  <a:pt x="524781" y="1485776"/>
                  <a:pt x="525535" y="1485597"/>
                  <a:pt x="526229" y="1485402"/>
                </a:cubicBezTo>
                <a:lnTo>
                  <a:pt x="526229" y="1490057"/>
                </a:lnTo>
                <a:cubicBezTo>
                  <a:pt x="524688" y="1490491"/>
                  <a:pt x="522947" y="1490844"/>
                  <a:pt x="521004" y="1491115"/>
                </a:cubicBezTo>
                <a:cubicBezTo>
                  <a:pt x="519062" y="1491386"/>
                  <a:pt x="517048" y="1491522"/>
                  <a:pt x="514965" y="1491522"/>
                </a:cubicBezTo>
                <a:cubicBezTo>
                  <a:pt x="512165" y="1491522"/>
                  <a:pt x="509756" y="1491142"/>
                  <a:pt x="507737" y="1490383"/>
                </a:cubicBezTo>
                <a:cubicBezTo>
                  <a:pt x="505719" y="1489623"/>
                  <a:pt x="504064" y="1488521"/>
                  <a:pt x="502773" y="1487078"/>
                </a:cubicBezTo>
                <a:cubicBezTo>
                  <a:pt x="501481" y="1485635"/>
                  <a:pt x="500526" y="1483866"/>
                  <a:pt x="499908" y="1481772"/>
                </a:cubicBezTo>
                <a:cubicBezTo>
                  <a:pt x="499289" y="1479677"/>
                  <a:pt x="498980" y="1477306"/>
                  <a:pt x="498980" y="1474658"/>
                </a:cubicBezTo>
                <a:cubicBezTo>
                  <a:pt x="498980" y="1472357"/>
                  <a:pt x="499311" y="1470182"/>
                  <a:pt x="499973" y="1468131"/>
                </a:cubicBezTo>
                <a:cubicBezTo>
                  <a:pt x="500635" y="1466080"/>
                  <a:pt x="501601" y="1464278"/>
                  <a:pt x="502870" y="1462726"/>
                </a:cubicBezTo>
                <a:cubicBezTo>
                  <a:pt x="504140" y="1461174"/>
                  <a:pt x="505697" y="1459943"/>
                  <a:pt x="507542" y="1459031"/>
                </a:cubicBezTo>
                <a:cubicBezTo>
                  <a:pt x="509387" y="1458119"/>
                  <a:pt x="511481" y="1457664"/>
                  <a:pt x="513825" y="1457664"/>
                </a:cubicBezTo>
                <a:close/>
                <a:moveTo>
                  <a:pt x="474944" y="1457664"/>
                </a:moveTo>
                <a:cubicBezTo>
                  <a:pt x="475747" y="1457664"/>
                  <a:pt x="476517" y="1457718"/>
                  <a:pt x="477256" y="1457827"/>
                </a:cubicBezTo>
                <a:cubicBezTo>
                  <a:pt x="477993" y="1457935"/>
                  <a:pt x="478645" y="1458076"/>
                  <a:pt x="479209" y="1458250"/>
                </a:cubicBezTo>
                <a:lnTo>
                  <a:pt x="491059" y="1458250"/>
                </a:lnTo>
                <a:lnTo>
                  <a:pt x="491059" y="1462873"/>
                </a:lnTo>
                <a:lnTo>
                  <a:pt x="485818" y="1462873"/>
                </a:lnTo>
                <a:cubicBezTo>
                  <a:pt x="486425" y="1463632"/>
                  <a:pt x="486898" y="1464517"/>
                  <a:pt x="487234" y="1465526"/>
                </a:cubicBezTo>
                <a:cubicBezTo>
                  <a:pt x="487570" y="1466535"/>
                  <a:pt x="487739" y="1467626"/>
                  <a:pt x="487739" y="1468798"/>
                </a:cubicBezTo>
                <a:cubicBezTo>
                  <a:pt x="487739" y="1470491"/>
                  <a:pt x="487429" y="1472037"/>
                  <a:pt x="486811" y="1473437"/>
                </a:cubicBezTo>
                <a:cubicBezTo>
                  <a:pt x="486192" y="1474837"/>
                  <a:pt x="485319" y="1476036"/>
                  <a:pt x="484190" y="1477035"/>
                </a:cubicBezTo>
                <a:cubicBezTo>
                  <a:pt x="483061" y="1478033"/>
                  <a:pt x="481710" y="1478809"/>
                  <a:pt x="480137" y="1479363"/>
                </a:cubicBezTo>
                <a:cubicBezTo>
                  <a:pt x="478563" y="1479916"/>
                  <a:pt x="476832" y="1480193"/>
                  <a:pt x="474944" y="1480193"/>
                </a:cubicBezTo>
                <a:cubicBezTo>
                  <a:pt x="473577" y="1480193"/>
                  <a:pt x="472296" y="1480046"/>
                  <a:pt x="471102" y="1479753"/>
                </a:cubicBezTo>
                <a:cubicBezTo>
                  <a:pt x="469909" y="1479460"/>
                  <a:pt x="468964" y="1479096"/>
                  <a:pt x="468270" y="1478662"/>
                </a:cubicBezTo>
                <a:cubicBezTo>
                  <a:pt x="467858" y="1479270"/>
                  <a:pt x="467511" y="1479845"/>
                  <a:pt x="467228" y="1480388"/>
                </a:cubicBezTo>
                <a:cubicBezTo>
                  <a:pt x="466946" y="1480930"/>
                  <a:pt x="466805" y="1481538"/>
                  <a:pt x="466805" y="1482211"/>
                </a:cubicBezTo>
                <a:cubicBezTo>
                  <a:pt x="466805" y="1483036"/>
                  <a:pt x="467201" y="1483720"/>
                  <a:pt x="467993" y="1484262"/>
                </a:cubicBezTo>
                <a:cubicBezTo>
                  <a:pt x="468785" y="1484805"/>
                  <a:pt x="469833" y="1485098"/>
                  <a:pt x="471135" y="1485141"/>
                </a:cubicBezTo>
                <a:lnTo>
                  <a:pt x="479730" y="1485467"/>
                </a:lnTo>
                <a:cubicBezTo>
                  <a:pt x="481358" y="1485510"/>
                  <a:pt x="482861" y="1485716"/>
                  <a:pt x="484239" y="1486085"/>
                </a:cubicBezTo>
                <a:cubicBezTo>
                  <a:pt x="485617" y="1486454"/>
                  <a:pt x="486800" y="1486986"/>
                  <a:pt x="487787" y="1487680"/>
                </a:cubicBezTo>
                <a:cubicBezTo>
                  <a:pt x="488775" y="1488375"/>
                  <a:pt x="489545" y="1489232"/>
                  <a:pt x="490099" y="1490252"/>
                </a:cubicBezTo>
                <a:cubicBezTo>
                  <a:pt x="490652" y="1491272"/>
                  <a:pt x="490929" y="1492455"/>
                  <a:pt x="490929" y="1493801"/>
                </a:cubicBezTo>
                <a:cubicBezTo>
                  <a:pt x="490929" y="1495255"/>
                  <a:pt x="490614" y="1496634"/>
                  <a:pt x="489985" y="1497936"/>
                </a:cubicBezTo>
                <a:cubicBezTo>
                  <a:pt x="489356" y="1499238"/>
                  <a:pt x="488384" y="1500383"/>
                  <a:pt x="487071" y="1501370"/>
                </a:cubicBezTo>
                <a:cubicBezTo>
                  <a:pt x="485758" y="1502358"/>
                  <a:pt x="484092" y="1503145"/>
                  <a:pt x="482074" y="1503731"/>
                </a:cubicBezTo>
                <a:cubicBezTo>
                  <a:pt x="480055" y="1504317"/>
                  <a:pt x="477657" y="1504610"/>
                  <a:pt x="474879" y="1504610"/>
                </a:cubicBezTo>
                <a:cubicBezTo>
                  <a:pt x="472231" y="1504610"/>
                  <a:pt x="469979" y="1504398"/>
                  <a:pt x="468123" y="1503975"/>
                </a:cubicBezTo>
                <a:cubicBezTo>
                  <a:pt x="466268" y="1503552"/>
                  <a:pt x="464743" y="1502966"/>
                  <a:pt x="463549" y="1502217"/>
                </a:cubicBezTo>
                <a:cubicBezTo>
                  <a:pt x="462356" y="1501468"/>
                  <a:pt x="461488" y="1500578"/>
                  <a:pt x="460945" y="1499547"/>
                </a:cubicBezTo>
                <a:cubicBezTo>
                  <a:pt x="460402" y="1498516"/>
                  <a:pt x="460131" y="1497382"/>
                  <a:pt x="460131" y="1496145"/>
                </a:cubicBezTo>
                <a:cubicBezTo>
                  <a:pt x="460131" y="1494561"/>
                  <a:pt x="460500" y="1493172"/>
                  <a:pt x="461238" y="1491978"/>
                </a:cubicBezTo>
                <a:cubicBezTo>
                  <a:pt x="461976" y="1490784"/>
                  <a:pt x="463115" y="1489634"/>
                  <a:pt x="464656" y="1488527"/>
                </a:cubicBezTo>
                <a:cubicBezTo>
                  <a:pt x="464092" y="1488267"/>
                  <a:pt x="463604" y="1487941"/>
                  <a:pt x="463191" y="1487550"/>
                </a:cubicBezTo>
                <a:cubicBezTo>
                  <a:pt x="462779" y="1487160"/>
                  <a:pt x="462442" y="1486731"/>
                  <a:pt x="462182" y="1486264"/>
                </a:cubicBezTo>
                <a:cubicBezTo>
                  <a:pt x="461922" y="1485798"/>
                  <a:pt x="461726" y="1485304"/>
                  <a:pt x="461596" y="1484783"/>
                </a:cubicBezTo>
                <a:cubicBezTo>
                  <a:pt x="461466" y="1484262"/>
                  <a:pt x="461401" y="1483752"/>
                  <a:pt x="461401" y="1483253"/>
                </a:cubicBezTo>
                <a:cubicBezTo>
                  <a:pt x="461401" y="1481842"/>
                  <a:pt x="461732" y="1480551"/>
                  <a:pt x="462394" y="1479379"/>
                </a:cubicBezTo>
                <a:cubicBezTo>
                  <a:pt x="463056" y="1478207"/>
                  <a:pt x="463842" y="1477100"/>
                  <a:pt x="464754" y="1476058"/>
                </a:cubicBezTo>
                <a:cubicBezTo>
                  <a:pt x="464342" y="1475559"/>
                  <a:pt x="463978" y="1475070"/>
                  <a:pt x="463663" y="1474593"/>
                </a:cubicBezTo>
                <a:cubicBezTo>
                  <a:pt x="463349" y="1474115"/>
                  <a:pt x="463077" y="1473600"/>
                  <a:pt x="462849" y="1473047"/>
                </a:cubicBezTo>
                <a:cubicBezTo>
                  <a:pt x="462622" y="1472493"/>
                  <a:pt x="462448" y="1471896"/>
                  <a:pt x="462329" y="1471256"/>
                </a:cubicBezTo>
                <a:cubicBezTo>
                  <a:pt x="462209" y="1470616"/>
                  <a:pt x="462149" y="1469883"/>
                  <a:pt x="462149" y="1469058"/>
                </a:cubicBezTo>
                <a:cubicBezTo>
                  <a:pt x="462149" y="1467366"/>
                  <a:pt x="462459" y="1465819"/>
                  <a:pt x="463077" y="1464419"/>
                </a:cubicBezTo>
                <a:cubicBezTo>
                  <a:pt x="463696" y="1463019"/>
                  <a:pt x="464564" y="1461820"/>
                  <a:pt x="465682" y="1460822"/>
                </a:cubicBezTo>
                <a:cubicBezTo>
                  <a:pt x="466800" y="1459823"/>
                  <a:pt x="468145" y="1459047"/>
                  <a:pt x="469719" y="1458494"/>
                </a:cubicBezTo>
                <a:cubicBezTo>
                  <a:pt x="471292" y="1457941"/>
                  <a:pt x="473034" y="1457664"/>
                  <a:pt x="474944" y="1457664"/>
                </a:cubicBezTo>
                <a:close/>
                <a:moveTo>
                  <a:pt x="447020" y="1457664"/>
                </a:moveTo>
                <a:cubicBezTo>
                  <a:pt x="448995" y="1457664"/>
                  <a:pt x="450775" y="1457881"/>
                  <a:pt x="452359" y="1458315"/>
                </a:cubicBezTo>
                <a:cubicBezTo>
                  <a:pt x="453944" y="1458749"/>
                  <a:pt x="455284" y="1459411"/>
                  <a:pt x="456380" y="1460301"/>
                </a:cubicBezTo>
                <a:cubicBezTo>
                  <a:pt x="457476" y="1461191"/>
                  <a:pt x="458317" y="1462308"/>
                  <a:pt x="458903" y="1463654"/>
                </a:cubicBezTo>
                <a:cubicBezTo>
                  <a:pt x="459489" y="1465000"/>
                  <a:pt x="459782" y="1466584"/>
                  <a:pt x="459782" y="1468407"/>
                </a:cubicBezTo>
                <a:lnTo>
                  <a:pt x="459782" y="1490936"/>
                </a:lnTo>
                <a:lnTo>
                  <a:pt x="454703" y="1490936"/>
                </a:lnTo>
                <a:lnTo>
                  <a:pt x="454573" y="1486541"/>
                </a:lnTo>
                <a:cubicBezTo>
                  <a:pt x="452793" y="1488299"/>
                  <a:pt x="450987" y="1489569"/>
                  <a:pt x="449153" y="1490350"/>
                </a:cubicBezTo>
                <a:cubicBezTo>
                  <a:pt x="447319" y="1491131"/>
                  <a:pt x="445392" y="1491522"/>
                  <a:pt x="443374" y="1491522"/>
                </a:cubicBezTo>
                <a:cubicBezTo>
                  <a:pt x="441507" y="1491522"/>
                  <a:pt x="439912" y="1491283"/>
                  <a:pt x="438588" y="1490806"/>
                </a:cubicBezTo>
                <a:cubicBezTo>
                  <a:pt x="437264" y="1490328"/>
                  <a:pt x="436174" y="1489672"/>
                  <a:pt x="435316" y="1488836"/>
                </a:cubicBezTo>
                <a:cubicBezTo>
                  <a:pt x="434459" y="1488001"/>
                  <a:pt x="433830" y="1487019"/>
                  <a:pt x="433428" y="1485890"/>
                </a:cubicBezTo>
                <a:cubicBezTo>
                  <a:pt x="433026" y="1484761"/>
                  <a:pt x="432826" y="1483535"/>
                  <a:pt x="432826" y="1482211"/>
                </a:cubicBezTo>
                <a:cubicBezTo>
                  <a:pt x="432826" y="1478934"/>
                  <a:pt x="434046" y="1476367"/>
                  <a:pt x="436488" y="1474512"/>
                </a:cubicBezTo>
                <a:cubicBezTo>
                  <a:pt x="438930" y="1472656"/>
                  <a:pt x="442538" y="1471728"/>
                  <a:pt x="447313" y="1471728"/>
                </a:cubicBezTo>
                <a:lnTo>
                  <a:pt x="454085" y="1471728"/>
                </a:lnTo>
                <a:lnTo>
                  <a:pt x="454085" y="1468863"/>
                </a:lnTo>
                <a:cubicBezTo>
                  <a:pt x="454085" y="1466931"/>
                  <a:pt x="453466" y="1465385"/>
                  <a:pt x="452229" y="1464224"/>
                </a:cubicBezTo>
                <a:cubicBezTo>
                  <a:pt x="450992" y="1463063"/>
                  <a:pt x="449104" y="1462482"/>
                  <a:pt x="446564" y="1462482"/>
                </a:cubicBezTo>
                <a:cubicBezTo>
                  <a:pt x="444719" y="1462482"/>
                  <a:pt x="442902" y="1462688"/>
                  <a:pt x="441111" y="1463101"/>
                </a:cubicBezTo>
                <a:cubicBezTo>
                  <a:pt x="439321" y="1463513"/>
                  <a:pt x="437470" y="1464099"/>
                  <a:pt x="435560" y="1464859"/>
                </a:cubicBezTo>
                <a:lnTo>
                  <a:pt x="435560" y="1459747"/>
                </a:lnTo>
                <a:cubicBezTo>
                  <a:pt x="436277" y="1459487"/>
                  <a:pt x="437074" y="1459232"/>
                  <a:pt x="437953" y="1458982"/>
                </a:cubicBezTo>
                <a:cubicBezTo>
                  <a:pt x="438832" y="1458733"/>
                  <a:pt x="439760" y="1458510"/>
                  <a:pt x="440737" y="1458315"/>
                </a:cubicBezTo>
                <a:cubicBezTo>
                  <a:pt x="441713" y="1458119"/>
                  <a:pt x="442734" y="1457962"/>
                  <a:pt x="443797" y="1457843"/>
                </a:cubicBezTo>
                <a:cubicBezTo>
                  <a:pt x="444861" y="1457723"/>
                  <a:pt x="445935" y="1457664"/>
                  <a:pt x="447020" y="1457664"/>
                </a:cubicBezTo>
                <a:close/>
                <a:moveTo>
                  <a:pt x="375573" y="1457664"/>
                </a:moveTo>
                <a:cubicBezTo>
                  <a:pt x="378959" y="1457664"/>
                  <a:pt x="381526" y="1458760"/>
                  <a:pt x="383273" y="1460952"/>
                </a:cubicBezTo>
                <a:cubicBezTo>
                  <a:pt x="385020" y="1463144"/>
                  <a:pt x="385829" y="1466400"/>
                  <a:pt x="385698" y="1470719"/>
                </a:cubicBezTo>
                <a:lnTo>
                  <a:pt x="379969" y="1470719"/>
                </a:lnTo>
                <a:cubicBezTo>
                  <a:pt x="380034" y="1467854"/>
                  <a:pt x="379616" y="1465776"/>
                  <a:pt x="378715" y="1464484"/>
                </a:cubicBezTo>
                <a:cubicBezTo>
                  <a:pt x="377814" y="1463193"/>
                  <a:pt x="376496" y="1462547"/>
                  <a:pt x="374760" y="1462547"/>
                </a:cubicBezTo>
                <a:cubicBezTo>
                  <a:pt x="374000" y="1462547"/>
                  <a:pt x="373235" y="1462683"/>
                  <a:pt x="372464" y="1462954"/>
                </a:cubicBezTo>
                <a:cubicBezTo>
                  <a:pt x="371694" y="1463225"/>
                  <a:pt x="370902" y="1463660"/>
                  <a:pt x="370088" y="1464256"/>
                </a:cubicBezTo>
                <a:cubicBezTo>
                  <a:pt x="369274" y="1464853"/>
                  <a:pt x="368411" y="1465618"/>
                  <a:pt x="367500" y="1466552"/>
                </a:cubicBezTo>
                <a:cubicBezTo>
                  <a:pt x="366588" y="1467485"/>
                  <a:pt x="365611" y="1468613"/>
                  <a:pt x="364569" y="1469937"/>
                </a:cubicBezTo>
                <a:lnTo>
                  <a:pt x="364569" y="1490936"/>
                </a:lnTo>
                <a:lnTo>
                  <a:pt x="358840" y="1490936"/>
                </a:lnTo>
                <a:lnTo>
                  <a:pt x="358840" y="1458250"/>
                </a:lnTo>
                <a:lnTo>
                  <a:pt x="364016" y="1458250"/>
                </a:lnTo>
                <a:lnTo>
                  <a:pt x="364179" y="1464273"/>
                </a:lnTo>
                <a:cubicBezTo>
                  <a:pt x="366111" y="1461950"/>
                  <a:pt x="368015" y="1460268"/>
                  <a:pt x="369892" y="1459227"/>
                </a:cubicBezTo>
                <a:cubicBezTo>
                  <a:pt x="371770" y="1458185"/>
                  <a:pt x="373663" y="1457664"/>
                  <a:pt x="375573" y="1457664"/>
                </a:cubicBezTo>
                <a:close/>
                <a:moveTo>
                  <a:pt x="342375" y="1457664"/>
                </a:moveTo>
                <a:cubicBezTo>
                  <a:pt x="344654" y="1457664"/>
                  <a:pt x="346673" y="1458022"/>
                  <a:pt x="348431" y="1458738"/>
                </a:cubicBezTo>
                <a:cubicBezTo>
                  <a:pt x="350189" y="1459454"/>
                  <a:pt x="351670" y="1460469"/>
                  <a:pt x="352875" y="1461782"/>
                </a:cubicBezTo>
                <a:cubicBezTo>
                  <a:pt x="354079" y="1463095"/>
                  <a:pt x="354991" y="1464690"/>
                  <a:pt x="355610" y="1466568"/>
                </a:cubicBezTo>
                <a:cubicBezTo>
                  <a:pt x="356228" y="1468445"/>
                  <a:pt x="356537" y="1470545"/>
                  <a:pt x="356537" y="1472867"/>
                </a:cubicBezTo>
                <a:cubicBezTo>
                  <a:pt x="356537" y="1473670"/>
                  <a:pt x="356527" y="1474343"/>
                  <a:pt x="356505" y="1474886"/>
                </a:cubicBezTo>
                <a:cubicBezTo>
                  <a:pt x="356483" y="1475429"/>
                  <a:pt x="356451" y="1475938"/>
                  <a:pt x="356407" y="1476416"/>
                </a:cubicBezTo>
                <a:lnTo>
                  <a:pt x="333455" y="1476416"/>
                </a:lnTo>
                <a:cubicBezTo>
                  <a:pt x="333455" y="1479758"/>
                  <a:pt x="334388" y="1482325"/>
                  <a:pt x="336255" y="1484116"/>
                </a:cubicBezTo>
                <a:cubicBezTo>
                  <a:pt x="338121" y="1485906"/>
                  <a:pt x="340813" y="1486801"/>
                  <a:pt x="344329" y="1486801"/>
                </a:cubicBezTo>
                <a:cubicBezTo>
                  <a:pt x="345284" y="1486801"/>
                  <a:pt x="346239" y="1486763"/>
                  <a:pt x="347194" y="1486688"/>
                </a:cubicBezTo>
                <a:cubicBezTo>
                  <a:pt x="348149" y="1486612"/>
                  <a:pt x="349071" y="1486508"/>
                  <a:pt x="349961" y="1486378"/>
                </a:cubicBezTo>
                <a:cubicBezTo>
                  <a:pt x="350851" y="1486248"/>
                  <a:pt x="351703" y="1486102"/>
                  <a:pt x="352517" y="1485939"/>
                </a:cubicBezTo>
                <a:cubicBezTo>
                  <a:pt x="353331" y="1485776"/>
                  <a:pt x="354085" y="1485597"/>
                  <a:pt x="354780" y="1485402"/>
                </a:cubicBezTo>
                <a:lnTo>
                  <a:pt x="354780" y="1490057"/>
                </a:lnTo>
                <a:cubicBezTo>
                  <a:pt x="353238" y="1490491"/>
                  <a:pt x="351497" y="1490844"/>
                  <a:pt x="349554" y="1491115"/>
                </a:cubicBezTo>
                <a:cubicBezTo>
                  <a:pt x="347612" y="1491386"/>
                  <a:pt x="345599" y="1491522"/>
                  <a:pt x="343515" y="1491522"/>
                </a:cubicBezTo>
                <a:cubicBezTo>
                  <a:pt x="340715" y="1491522"/>
                  <a:pt x="338306" y="1491142"/>
                  <a:pt x="336287" y="1490383"/>
                </a:cubicBezTo>
                <a:cubicBezTo>
                  <a:pt x="334269" y="1489623"/>
                  <a:pt x="332614" y="1488521"/>
                  <a:pt x="331323" y="1487078"/>
                </a:cubicBezTo>
                <a:cubicBezTo>
                  <a:pt x="330031" y="1485635"/>
                  <a:pt x="329076" y="1483866"/>
                  <a:pt x="328458" y="1481772"/>
                </a:cubicBezTo>
                <a:cubicBezTo>
                  <a:pt x="327839" y="1479677"/>
                  <a:pt x="327530" y="1477306"/>
                  <a:pt x="327530" y="1474658"/>
                </a:cubicBezTo>
                <a:cubicBezTo>
                  <a:pt x="327530" y="1472357"/>
                  <a:pt x="327861" y="1470182"/>
                  <a:pt x="328523" y="1468131"/>
                </a:cubicBezTo>
                <a:cubicBezTo>
                  <a:pt x="329185" y="1466080"/>
                  <a:pt x="330150" y="1464278"/>
                  <a:pt x="331421" y="1462726"/>
                </a:cubicBezTo>
                <a:cubicBezTo>
                  <a:pt x="332690" y="1461174"/>
                  <a:pt x="334247" y="1459943"/>
                  <a:pt x="336092" y="1459031"/>
                </a:cubicBezTo>
                <a:cubicBezTo>
                  <a:pt x="337937" y="1458119"/>
                  <a:pt x="340031" y="1457664"/>
                  <a:pt x="342375" y="1457664"/>
                </a:cubicBezTo>
                <a:close/>
                <a:moveTo>
                  <a:pt x="266175" y="1457664"/>
                </a:moveTo>
                <a:cubicBezTo>
                  <a:pt x="268519" y="1457664"/>
                  <a:pt x="270619" y="1458027"/>
                  <a:pt x="272475" y="1458754"/>
                </a:cubicBezTo>
                <a:cubicBezTo>
                  <a:pt x="274331" y="1459481"/>
                  <a:pt x="275904" y="1460545"/>
                  <a:pt x="277195" y="1461945"/>
                </a:cubicBezTo>
                <a:cubicBezTo>
                  <a:pt x="278487" y="1463345"/>
                  <a:pt x="279475" y="1465087"/>
                  <a:pt x="280158" y="1467170"/>
                </a:cubicBezTo>
                <a:cubicBezTo>
                  <a:pt x="280842" y="1469254"/>
                  <a:pt x="281184" y="1471641"/>
                  <a:pt x="281184" y="1474333"/>
                </a:cubicBezTo>
                <a:cubicBezTo>
                  <a:pt x="281184" y="1476872"/>
                  <a:pt x="280825" y="1479200"/>
                  <a:pt x="280109" y="1481316"/>
                </a:cubicBezTo>
                <a:cubicBezTo>
                  <a:pt x="279393" y="1483432"/>
                  <a:pt x="278362" y="1485244"/>
                  <a:pt x="277016" y="1486753"/>
                </a:cubicBezTo>
                <a:cubicBezTo>
                  <a:pt x="275671" y="1488261"/>
                  <a:pt x="274032" y="1489433"/>
                  <a:pt x="272100" y="1490269"/>
                </a:cubicBezTo>
                <a:cubicBezTo>
                  <a:pt x="270169" y="1491104"/>
                  <a:pt x="267977" y="1491522"/>
                  <a:pt x="265524" y="1491522"/>
                </a:cubicBezTo>
                <a:cubicBezTo>
                  <a:pt x="263180" y="1491522"/>
                  <a:pt x="261080" y="1491158"/>
                  <a:pt x="259224" y="1490431"/>
                </a:cubicBezTo>
                <a:cubicBezTo>
                  <a:pt x="257369" y="1489704"/>
                  <a:pt x="255795" y="1488635"/>
                  <a:pt x="254504" y="1487225"/>
                </a:cubicBezTo>
                <a:cubicBezTo>
                  <a:pt x="253212" y="1485814"/>
                  <a:pt x="252225" y="1484067"/>
                  <a:pt x="251541" y="1481983"/>
                </a:cubicBezTo>
                <a:cubicBezTo>
                  <a:pt x="250858" y="1479900"/>
                  <a:pt x="250516" y="1477501"/>
                  <a:pt x="250516" y="1474788"/>
                </a:cubicBezTo>
                <a:cubicBezTo>
                  <a:pt x="250516" y="1472249"/>
                  <a:pt x="250874" y="1469932"/>
                  <a:pt x="251590" y="1467838"/>
                </a:cubicBezTo>
                <a:cubicBezTo>
                  <a:pt x="252306" y="1465743"/>
                  <a:pt x="253337" y="1463942"/>
                  <a:pt x="254683" y="1462433"/>
                </a:cubicBezTo>
                <a:cubicBezTo>
                  <a:pt x="256029" y="1460925"/>
                  <a:pt x="257667" y="1459753"/>
                  <a:pt x="259599" y="1458917"/>
                </a:cubicBezTo>
                <a:cubicBezTo>
                  <a:pt x="261531" y="1458081"/>
                  <a:pt x="263723" y="1457664"/>
                  <a:pt x="266175" y="1457664"/>
                </a:cubicBezTo>
                <a:close/>
                <a:moveTo>
                  <a:pt x="166023" y="1457664"/>
                </a:moveTo>
                <a:cubicBezTo>
                  <a:pt x="169409" y="1457664"/>
                  <a:pt x="171976" y="1458760"/>
                  <a:pt x="173723" y="1460952"/>
                </a:cubicBezTo>
                <a:cubicBezTo>
                  <a:pt x="175470" y="1463144"/>
                  <a:pt x="176279" y="1466400"/>
                  <a:pt x="176148" y="1470719"/>
                </a:cubicBezTo>
                <a:lnTo>
                  <a:pt x="170418" y="1470719"/>
                </a:lnTo>
                <a:cubicBezTo>
                  <a:pt x="170484" y="1467854"/>
                  <a:pt x="170066" y="1465776"/>
                  <a:pt x="169165" y="1464484"/>
                </a:cubicBezTo>
                <a:cubicBezTo>
                  <a:pt x="168264" y="1463193"/>
                  <a:pt x="166946" y="1462547"/>
                  <a:pt x="165210" y="1462547"/>
                </a:cubicBezTo>
                <a:cubicBezTo>
                  <a:pt x="164450" y="1462547"/>
                  <a:pt x="163685" y="1462683"/>
                  <a:pt x="162914" y="1462954"/>
                </a:cubicBezTo>
                <a:cubicBezTo>
                  <a:pt x="162144" y="1463225"/>
                  <a:pt x="161351" y="1463660"/>
                  <a:pt x="160538" y="1464256"/>
                </a:cubicBezTo>
                <a:cubicBezTo>
                  <a:pt x="159724" y="1464853"/>
                  <a:pt x="158861" y="1465618"/>
                  <a:pt x="157949" y="1466552"/>
                </a:cubicBezTo>
                <a:cubicBezTo>
                  <a:pt x="157038" y="1467485"/>
                  <a:pt x="156061" y="1468613"/>
                  <a:pt x="155019" y="1469937"/>
                </a:cubicBezTo>
                <a:lnTo>
                  <a:pt x="155019" y="1490936"/>
                </a:lnTo>
                <a:lnTo>
                  <a:pt x="149289" y="1490936"/>
                </a:lnTo>
                <a:lnTo>
                  <a:pt x="149289" y="1458250"/>
                </a:lnTo>
                <a:lnTo>
                  <a:pt x="154466" y="1458250"/>
                </a:lnTo>
                <a:lnTo>
                  <a:pt x="154629" y="1464273"/>
                </a:lnTo>
                <a:cubicBezTo>
                  <a:pt x="156560" y="1461950"/>
                  <a:pt x="158465" y="1460268"/>
                  <a:pt x="160342" y="1459227"/>
                </a:cubicBezTo>
                <a:cubicBezTo>
                  <a:pt x="162220" y="1458185"/>
                  <a:pt x="164113" y="1457664"/>
                  <a:pt x="166023" y="1457664"/>
                </a:cubicBezTo>
                <a:close/>
                <a:moveTo>
                  <a:pt x="132825" y="1457664"/>
                </a:moveTo>
                <a:cubicBezTo>
                  <a:pt x="135104" y="1457664"/>
                  <a:pt x="137123" y="1458022"/>
                  <a:pt x="138881" y="1458738"/>
                </a:cubicBezTo>
                <a:cubicBezTo>
                  <a:pt x="140639" y="1459454"/>
                  <a:pt x="142120" y="1460469"/>
                  <a:pt x="143325" y="1461782"/>
                </a:cubicBezTo>
                <a:cubicBezTo>
                  <a:pt x="144529" y="1463095"/>
                  <a:pt x="145441" y="1464690"/>
                  <a:pt x="146059" y="1466568"/>
                </a:cubicBezTo>
                <a:cubicBezTo>
                  <a:pt x="146678" y="1468445"/>
                  <a:pt x="146987" y="1470545"/>
                  <a:pt x="146987" y="1472867"/>
                </a:cubicBezTo>
                <a:cubicBezTo>
                  <a:pt x="146987" y="1473670"/>
                  <a:pt x="146976" y="1474343"/>
                  <a:pt x="146955" y="1474886"/>
                </a:cubicBezTo>
                <a:cubicBezTo>
                  <a:pt x="146933" y="1475429"/>
                  <a:pt x="146901" y="1475938"/>
                  <a:pt x="146857" y="1476416"/>
                </a:cubicBezTo>
                <a:lnTo>
                  <a:pt x="123905" y="1476416"/>
                </a:lnTo>
                <a:cubicBezTo>
                  <a:pt x="123905" y="1479758"/>
                  <a:pt x="124838" y="1482325"/>
                  <a:pt x="126705" y="1484116"/>
                </a:cubicBezTo>
                <a:cubicBezTo>
                  <a:pt x="128571" y="1485906"/>
                  <a:pt x="131263" y="1486801"/>
                  <a:pt x="134779" y="1486801"/>
                </a:cubicBezTo>
                <a:cubicBezTo>
                  <a:pt x="135734" y="1486801"/>
                  <a:pt x="136689" y="1486763"/>
                  <a:pt x="137644" y="1486688"/>
                </a:cubicBezTo>
                <a:cubicBezTo>
                  <a:pt x="138598" y="1486612"/>
                  <a:pt x="139521" y="1486508"/>
                  <a:pt x="140411" y="1486378"/>
                </a:cubicBezTo>
                <a:cubicBezTo>
                  <a:pt x="141301" y="1486248"/>
                  <a:pt x="142153" y="1486102"/>
                  <a:pt x="142966" y="1485939"/>
                </a:cubicBezTo>
                <a:cubicBezTo>
                  <a:pt x="143780" y="1485776"/>
                  <a:pt x="144535" y="1485597"/>
                  <a:pt x="145229" y="1485402"/>
                </a:cubicBezTo>
                <a:lnTo>
                  <a:pt x="145229" y="1490057"/>
                </a:lnTo>
                <a:cubicBezTo>
                  <a:pt x="143688" y="1490491"/>
                  <a:pt x="141946" y="1490844"/>
                  <a:pt x="140004" y="1491115"/>
                </a:cubicBezTo>
                <a:cubicBezTo>
                  <a:pt x="138061" y="1491386"/>
                  <a:pt x="136048" y="1491522"/>
                  <a:pt x="133965" y="1491522"/>
                </a:cubicBezTo>
                <a:cubicBezTo>
                  <a:pt x="131165" y="1491522"/>
                  <a:pt x="128756" y="1491142"/>
                  <a:pt x="126737" y="1490383"/>
                </a:cubicBezTo>
                <a:cubicBezTo>
                  <a:pt x="124719" y="1489623"/>
                  <a:pt x="123064" y="1488521"/>
                  <a:pt x="121772" y="1487078"/>
                </a:cubicBezTo>
                <a:cubicBezTo>
                  <a:pt x="120481" y="1485635"/>
                  <a:pt x="119526" y="1483866"/>
                  <a:pt x="118908" y="1481772"/>
                </a:cubicBezTo>
                <a:cubicBezTo>
                  <a:pt x="118289" y="1479677"/>
                  <a:pt x="117980" y="1477306"/>
                  <a:pt x="117980" y="1474658"/>
                </a:cubicBezTo>
                <a:cubicBezTo>
                  <a:pt x="117980" y="1472357"/>
                  <a:pt x="118311" y="1470182"/>
                  <a:pt x="118973" y="1468131"/>
                </a:cubicBezTo>
                <a:cubicBezTo>
                  <a:pt x="119635" y="1466080"/>
                  <a:pt x="120600" y="1464278"/>
                  <a:pt x="121870" y="1462726"/>
                </a:cubicBezTo>
                <a:cubicBezTo>
                  <a:pt x="123140" y="1461174"/>
                  <a:pt x="124697" y="1459943"/>
                  <a:pt x="126542" y="1459031"/>
                </a:cubicBezTo>
                <a:cubicBezTo>
                  <a:pt x="128387" y="1458119"/>
                  <a:pt x="130481" y="1457664"/>
                  <a:pt x="132825" y="1457664"/>
                </a:cubicBezTo>
                <a:close/>
                <a:moveTo>
                  <a:pt x="59230" y="1457664"/>
                </a:moveTo>
                <a:cubicBezTo>
                  <a:pt x="62594" y="1457664"/>
                  <a:pt x="65139" y="1458657"/>
                  <a:pt x="66864" y="1460643"/>
                </a:cubicBezTo>
                <a:cubicBezTo>
                  <a:pt x="68590" y="1462629"/>
                  <a:pt x="69452" y="1465618"/>
                  <a:pt x="69452" y="1469612"/>
                </a:cubicBezTo>
                <a:lnTo>
                  <a:pt x="69452" y="1490936"/>
                </a:lnTo>
                <a:lnTo>
                  <a:pt x="63788" y="1490936"/>
                </a:lnTo>
                <a:lnTo>
                  <a:pt x="63788" y="1470068"/>
                </a:lnTo>
                <a:cubicBezTo>
                  <a:pt x="63788" y="1467506"/>
                  <a:pt x="63310" y="1465613"/>
                  <a:pt x="62355" y="1464387"/>
                </a:cubicBezTo>
                <a:cubicBezTo>
                  <a:pt x="61400" y="1463160"/>
                  <a:pt x="59978" y="1462547"/>
                  <a:pt x="58090" y="1462547"/>
                </a:cubicBezTo>
                <a:cubicBezTo>
                  <a:pt x="57396" y="1462547"/>
                  <a:pt x="56717" y="1462650"/>
                  <a:pt x="56055" y="1462857"/>
                </a:cubicBezTo>
                <a:cubicBezTo>
                  <a:pt x="55394" y="1463063"/>
                  <a:pt x="54704" y="1463421"/>
                  <a:pt x="53988" y="1463931"/>
                </a:cubicBezTo>
                <a:cubicBezTo>
                  <a:pt x="53272" y="1464441"/>
                  <a:pt x="52496" y="1465130"/>
                  <a:pt x="51660" y="1465998"/>
                </a:cubicBezTo>
                <a:cubicBezTo>
                  <a:pt x="50825" y="1466866"/>
                  <a:pt x="49886" y="1467951"/>
                  <a:pt x="48844" y="1469254"/>
                </a:cubicBezTo>
                <a:lnTo>
                  <a:pt x="48844" y="1490936"/>
                </a:lnTo>
                <a:lnTo>
                  <a:pt x="43179" y="1490936"/>
                </a:lnTo>
                <a:lnTo>
                  <a:pt x="43179" y="1458250"/>
                </a:lnTo>
                <a:lnTo>
                  <a:pt x="48226" y="1458250"/>
                </a:lnTo>
                <a:lnTo>
                  <a:pt x="48454" y="1463524"/>
                </a:lnTo>
                <a:cubicBezTo>
                  <a:pt x="49409" y="1462395"/>
                  <a:pt x="50331" y="1461457"/>
                  <a:pt x="51221" y="1460708"/>
                </a:cubicBezTo>
                <a:cubicBezTo>
                  <a:pt x="52111" y="1459959"/>
                  <a:pt x="52984" y="1459357"/>
                  <a:pt x="53842" y="1458901"/>
                </a:cubicBezTo>
                <a:cubicBezTo>
                  <a:pt x="54699" y="1458445"/>
                  <a:pt x="55573" y="1458125"/>
                  <a:pt x="56462" y="1457941"/>
                </a:cubicBezTo>
                <a:cubicBezTo>
                  <a:pt x="57352" y="1457756"/>
                  <a:pt x="58275" y="1457664"/>
                  <a:pt x="59230" y="1457664"/>
                </a:cubicBezTo>
                <a:close/>
                <a:moveTo>
                  <a:pt x="644590" y="1448385"/>
                </a:moveTo>
                <a:lnTo>
                  <a:pt x="667509" y="1448385"/>
                </a:lnTo>
                <a:lnTo>
                  <a:pt x="667509" y="1453334"/>
                </a:lnTo>
                <a:lnTo>
                  <a:pt x="649929" y="1453334"/>
                </a:lnTo>
                <a:lnTo>
                  <a:pt x="649929" y="1465282"/>
                </a:lnTo>
                <a:lnTo>
                  <a:pt x="653640" y="1465282"/>
                </a:lnTo>
                <a:cubicBezTo>
                  <a:pt x="655680" y="1465282"/>
                  <a:pt x="657666" y="1465466"/>
                  <a:pt x="659598" y="1465835"/>
                </a:cubicBezTo>
                <a:cubicBezTo>
                  <a:pt x="661529" y="1466204"/>
                  <a:pt x="663250" y="1466850"/>
                  <a:pt x="664758" y="1467773"/>
                </a:cubicBezTo>
                <a:cubicBezTo>
                  <a:pt x="666266" y="1468695"/>
                  <a:pt x="667482" y="1469932"/>
                  <a:pt x="668404" y="1471484"/>
                </a:cubicBezTo>
                <a:cubicBezTo>
                  <a:pt x="669327" y="1473036"/>
                  <a:pt x="669788" y="1474984"/>
                  <a:pt x="669788" y="1477328"/>
                </a:cubicBezTo>
                <a:cubicBezTo>
                  <a:pt x="669788" y="1479433"/>
                  <a:pt x="669332" y="1481354"/>
                  <a:pt x="668421" y="1483090"/>
                </a:cubicBezTo>
                <a:cubicBezTo>
                  <a:pt x="667509" y="1484826"/>
                  <a:pt x="666256" y="1486318"/>
                  <a:pt x="664660" y="1487567"/>
                </a:cubicBezTo>
                <a:cubicBezTo>
                  <a:pt x="663065" y="1488814"/>
                  <a:pt x="661182" y="1489786"/>
                  <a:pt x="659012" y="1490480"/>
                </a:cubicBezTo>
                <a:cubicBezTo>
                  <a:pt x="656841" y="1491175"/>
                  <a:pt x="654498" y="1491522"/>
                  <a:pt x="651980" y="1491522"/>
                </a:cubicBezTo>
                <a:cubicBezTo>
                  <a:pt x="651350" y="1491522"/>
                  <a:pt x="650672" y="1491506"/>
                  <a:pt x="649945" y="1491473"/>
                </a:cubicBezTo>
                <a:cubicBezTo>
                  <a:pt x="649218" y="1491441"/>
                  <a:pt x="648496" y="1491397"/>
                  <a:pt x="647780" y="1491343"/>
                </a:cubicBezTo>
                <a:cubicBezTo>
                  <a:pt x="647064" y="1491289"/>
                  <a:pt x="646364" y="1491229"/>
                  <a:pt x="645680" y="1491164"/>
                </a:cubicBezTo>
                <a:cubicBezTo>
                  <a:pt x="644996" y="1491099"/>
                  <a:pt x="644383" y="1491023"/>
                  <a:pt x="643841" y="1490936"/>
                </a:cubicBezTo>
                <a:lnTo>
                  <a:pt x="643841" y="1485792"/>
                </a:lnTo>
                <a:cubicBezTo>
                  <a:pt x="645013" y="1486074"/>
                  <a:pt x="646353" y="1486281"/>
                  <a:pt x="647861" y="1486411"/>
                </a:cubicBezTo>
                <a:cubicBezTo>
                  <a:pt x="649370" y="1486541"/>
                  <a:pt x="650895" y="1486606"/>
                  <a:pt x="652435" y="1486606"/>
                </a:cubicBezTo>
                <a:cubicBezTo>
                  <a:pt x="654172" y="1486606"/>
                  <a:pt x="655734" y="1486400"/>
                  <a:pt x="657124" y="1485988"/>
                </a:cubicBezTo>
                <a:cubicBezTo>
                  <a:pt x="658513" y="1485575"/>
                  <a:pt x="659696" y="1484984"/>
                  <a:pt x="660672" y="1484213"/>
                </a:cubicBezTo>
                <a:cubicBezTo>
                  <a:pt x="661649" y="1483443"/>
                  <a:pt x="662398" y="1482510"/>
                  <a:pt x="662918" y="1481414"/>
                </a:cubicBezTo>
                <a:cubicBezTo>
                  <a:pt x="663440" y="1480317"/>
                  <a:pt x="663700" y="1479086"/>
                  <a:pt x="663700" y="1477718"/>
                </a:cubicBezTo>
                <a:cubicBezTo>
                  <a:pt x="663700" y="1475070"/>
                  <a:pt x="662750" y="1473144"/>
                  <a:pt x="660851" y="1471940"/>
                </a:cubicBezTo>
                <a:cubicBezTo>
                  <a:pt x="658952" y="1470735"/>
                  <a:pt x="656223" y="1470133"/>
                  <a:pt x="652663" y="1470133"/>
                </a:cubicBezTo>
                <a:lnTo>
                  <a:pt x="644590" y="1470133"/>
                </a:lnTo>
                <a:close/>
                <a:moveTo>
                  <a:pt x="6414" y="1448385"/>
                </a:moveTo>
                <a:lnTo>
                  <a:pt x="30604" y="1448385"/>
                </a:lnTo>
                <a:lnTo>
                  <a:pt x="30604" y="1453269"/>
                </a:lnTo>
                <a:lnTo>
                  <a:pt x="12209" y="1453269"/>
                </a:lnTo>
                <a:lnTo>
                  <a:pt x="12209" y="1466454"/>
                </a:lnTo>
                <a:lnTo>
                  <a:pt x="29887" y="1466454"/>
                </a:lnTo>
                <a:lnTo>
                  <a:pt x="29887" y="1471337"/>
                </a:lnTo>
                <a:lnTo>
                  <a:pt x="12209" y="1471337"/>
                </a:lnTo>
                <a:lnTo>
                  <a:pt x="12209" y="1485988"/>
                </a:lnTo>
                <a:lnTo>
                  <a:pt x="30604" y="1485988"/>
                </a:lnTo>
                <a:lnTo>
                  <a:pt x="30604" y="1490936"/>
                </a:lnTo>
                <a:lnTo>
                  <a:pt x="6414" y="1490936"/>
                </a:lnTo>
                <a:close/>
                <a:moveTo>
                  <a:pt x="617754" y="1447799"/>
                </a:moveTo>
                <a:cubicBezTo>
                  <a:pt x="619642" y="1447799"/>
                  <a:pt x="621362" y="1448081"/>
                  <a:pt x="622914" y="1448646"/>
                </a:cubicBezTo>
                <a:cubicBezTo>
                  <a:pt x="624466" y="1449210"/>
                  <a:pt x="625806" y="1450024"/>
                  <a:pt x="626935" y="1451087"/>
                </a:cubicBezTo>
                <a:cubicBezTo>
                  <a:pt x="628063" y="1452151"/>
                  <a:pt x="628937" y="1453453"/>
                  <a:pt x="629556" y="1454994"/>
                </a:cubicBezTo>
                <a:cubicBezTo>
                  <a:pt x="630174" y="1456535"/>
                  <a:pt x="630484" y="1458271"/>
                  <a:pt x="630484" y="1460203"/>
                </a:cubicBezTo>
                <a:cubicBezTo>
                  <a:pt x="630484" y="1461831"/>
                  <a:pt x="630266" y="1463339"/>
                  <a:pt x="629832" y="1464728"/>
                </a:cubicBezTo>
                <a:cubicBezTo>
                  <a:pt x="629398" y="1466118"/>
                  <a:pt x="628742" y="1467501"/>
                  <a:pt x="627863" y="1468879"/>
                </a:cubicBezTo>
                <a:cubicBezTo>
                  <a:pt x="626984" y="1470257"/>
                  <a:pt x="625877" y="1471685"/>
                  <a:pt x="624542" y="1473161"/>
                </a:cubicBezTo>
                <a:cubicBezTo>
                  <a:pt x="623207" y="1474636"/>
                  <a:pt x="621628" y="1476253"/>
                  <a:pt x="619805" y="1478011"/>
                </a:cubicBezTo>
                <a:lnTo>
                  <a:pt x="612089" y="1485532"/>
                </a:lnTo>
                <a:lnTo>
                  <a:pt x="632762" y="1485532"/>
                </a:lnTo>
                <a:lnTo>
                  <a:pt x="632762" y="1490936"/>
                </a:lnTo>
                <a:lnTo>
                  <a:pt x="604732" y="1490936"/>
                </a:lnTo>
                <a:lnTo>
                  <a:pt x="604732" y="1485857"/>
                </a:lnTo>
                <a:lnTo>
                  <a:pt x="615736" y="1474918"/>
                </a:lnTo>
                <a:cubicBezTo>
                  <a:pt x="617537" y="1473139"/>
                  <a:pt x="619002" y="1471598"/>
                  <a:pt x="620131" y="1470295"/>
                </a:cubicBezTo>
                <a:cubicBezTo>
                  <a:pt x="621259" y="1468993"/>
                  <a:pt x="622138" y="1467805"/>
                  <a:pt x="622767" y="1466731"/>
                </a:cubicBezTo>
                <a:cubicBezTo>
                  <a:pt x="623397" y="1465656"/>
                  <a:pt x="623820" y="1464642"/>
                  <a:pt x="624037" y="1463687"/>
                </a:cubicBezTo>
                <a:cubicBezTo>
                  <a:pt x="624254" y="1462732"/>
                  <a:pt x="624363" y="1461701"/>
                  <a:pt x="624363" y="1460594"/>
                </a:cubicBezTo>
                <a:cubicBezTo>
                  <a:pt x="624363" y="1459552"/>
                  <a:pt x="624222" y="1458559"/>
                  <a:pt x="623940" y="1457615"/>
                </a:cubicBezTo>
                <a:cubicBezTo>
                  <a:pt x="623657" y="1456671"/>
                  <a:pt x="623223" y="1455841"/>
                  <a:pt x="622637" y="1455124"/>
                </a:cubicBezTo>
                <a:cubicBezTo>
                  <a:pt x="622051" y="1454408"/>
                  <a:pt x="621292" y="1453844"/>
                  <a:pt x="620358" y="1453432"/>
                </a:cubicBezTo>
                <a:cubicBezTo>
                  <a:pt x="619425" y="1453019"/>
                  <a:pt x="618307" y="1452813"/>
                  <a:pt x="617005" y="1452813"/>
                </a:cubicBezTo>
                <a:cubicBezTo>
                  <a:pt x="615204" y="1452813"/>
                  <a:pt x="613565" y="1453214"/>
                  <a:pt x="612089" y="1454017"/>
                </a:cubicBezTo>
                <a:cubicBezTo>
                  <a:pt x="610613" y="1454820"/>
                  <a:pt x="609257" y="1455862"/>
                  <a:pt x="608020" y="1457143"/>
                </a:cubicBezTo>
                <a:lnTo>
                  <a:pt x="604894" y="1453399"/>
                </a:lnTo>
                <a:cubicBezTo>
                  <a:pt x="606500" y="1451706"/>
                  <a:pt x="608351" y="1450349"/>
                  <a:pt x="610445" y="1449329"/>
                </a:cubicBezTo>
                <a:cubicBezTo>
                  <a:pt x="612539" y="1448309"/>
                  <a:pt x="614976" y="1447799"/>
                  <a:pt x="617754" y="1447799"/>
                </a:cubicBezTo>
                <a:close/>
                <a:moveTo>
                  <a:pt x="302485" y="1447799"/>
                </a:moveTo>
                <a:lnTo>
                  <a:pt x="302485" y="1458250"/>
                </a:lnTo>
                <a:lnTo>
                  <a:pt x="317167" y="1458250"/>
                </a:lnTo>
                <a:lnTo>
                  <a:pt x="317167" y="1463003"/>
                </a:lnTo>
                <a:lnTo>
                  <a:pt x="302485" y="1463003"/>
                </a:lnTo>
                <a:lnTo>
                  <a:pt x="302485" y="1479607"/>
                </a:lnTo>
                <a:cubicBezTo>
                  <a:pt x="302485" y="1481951"/>
                  <a:pt x="303109" y="1483703"/>
                  <a:pt x="304357" y="1484864"/>
                </a:cubicBezTo>
                <a:cubicBezTo>
                  <a:pt x="305605" y="1486025"/>
                  <a:pt x="307444" y="1486606"/>
                  <a:pt x="309875" y="1486606"/>
                </a:cubicBezTo>
                <a:cubicBezTo>
                  <a:pt x="310917" y="1486606"/>
                  <a:pt x="312056" y="1486525"/>
                  <a:pt x="313293" y="1486362"/>
                </a:cubicBezTo>
                <a:cubicBezTo>
                  <a:pt x="314530" y="1486199"/>
                  <a:pt x="315822" y="1485944"/>
                  <a:pt x="317167" y="1485597"/>
                </a:cubicBezTo>
                <a:lnTo>
                  <a:pt x="317167" y="1490480"/>
                </a:lnTo>
                <a:cubicBezTo>
                  <a:pt x="315887" y="1490806"/>
                  <a:pt x="314563" y="1491039"/>
                  <a:pt x="313196" y="1491180"/>
                </a:cubicBezTo>
                <a:cubicBezTo>
                  <a:pt x="311828" y="1491321"/>
                  <a:pt x="310439" y="1491392"/>
                  <a:pt x="309028" y="1491392"/>
                </a:cubicBezTo>
                <a:cubicBezTo>
                  <a:pt x="304926" y="1491392"/>
                  <a:pt x="301866" y="1490464"/>
                  <a:pt x="299848" y="1488608"/>
                </a:cubicBezTo>
                <a:cubicBezTo>
                  <a:pt x="297829" y="1486753"/>
                  <a:pt x="296820" y="1483904"/>
                  <a:pt x="296820" y="1480062"/>
                </a:cubicBezTo>
                <a:lnTo>
                  <a:pt x="296820" y="1463003"/>
                </a:lnTo>
                <a:lnTo>
                  <a:pt x="287672" y="1463003"/>
                </a:lnTo>
                <a:lnTo>
                  <a:pt x="287672" y="1458250"/>
                </a:lnTo>
                <a:lnTo>
                  <a:pt x="296820" y="1458250"/>
                </a:lnTo>
                <a:lnTo>
                  <a:pt x="296820" y="1449264"/>
                </a:lnTo>
                <a:close/>
                <a:moveTo>
                  <a:pt x="92935" y="1447799"/>
                </a:moveTo>
                <a:lnTo>
                  <a:pt x="92935" y="1458250"/>
                </a:lnTo>
                <a:lnTo>
                  <a:pt x="107617" y="1458250"/>
                </a:lnTo>
                <a:lnTo>
                  <a:pt x="107617" y="1463003"/>
                </a:lnTo>
                <a:lnTo>
                  <a:pt x="92935" y="1463003"/>
                </a:lnTo>
                <a:lnTo>
                  <a:pt x="92935" y="1479607"/>
                </a:lnTo>
                <a:cubicBezTo>
                  <a:pt x="92935" y="1481951"/>
                  <a:pt x="93559" y="1483703"/>
                  <a:pt x="94807" y="1484864"/>
                </a:cubicBezTo>
                <a:cubicBezTo>
                  <a:pt x="96055" y="1486025"/>
                  <a:pt x="97894" y="1486606"/>
                  <a:pt x="100325" y="1486606"/>
                </a:cubicBezTo>
                <a:cubicBezTo>
                  <a:pt x="101367" y="1486606"/>
                  <a:pt x="102506" y="1486525"/>
                  <a:pt x="103743" y="1486362"/>
                </a:cubicBezTo>
                <a:cubicBezTo>
                  <a:pt x="104980" y="1486199"/>
                  <a:pt x="106272" y="1485944"/>
                  <a:pt x="107617" y="1485597"/>
                </a:cubicBezTo>
                <a:lnTo>
                  <a:pt x="107617" y="1490480"/>
                </a:lnTo>
                <a:cubicBezTo>
                  <a:pt x="106337" y="1490806"/>
                  <a:pt x="105013" y="1491039"/>
                  <a:pt x="103646" y="1491180"/>
                </a:cubicBezTo>
                <a:cubicBezTo>
                  <a:pt x="102278" y="1491321"/>
                  <a:pt x="100889" y="1491392"/>
                  <a:pt x="99478" y="1491392"/>
                </a:cubicBezTo>
                <a:cubicBezTo>
                  <a:pt x="95376" y="1491392"/>
                  <a:pt x="92316" y="1490464"/>
                  <a:pt x="90298" y="1488608"/>
                </a:cubicBezTo>
                <a:cubicBezTo>
                  <a:pt x="88279" y="1486753"/>
                  <a:pt x="87270" y="1483904"/>
                  <a:pt x="87270" y="1480062"/>
                </a:cubicBezTo>
                <a:lnTo>
                  <a:pt x="87270" y="1463003"/>
                </a:lnTo>
                <a:lnTo>
                  <a:pt x="78122" y="1463003"/>
                </a:lnTo>
                <a:lnTo>
                  <a:pt x="78122" y="1458250"/>
                </a:lnTo>
                <a:lnTo>
                  <a:pt x="87270" y="1458250"/>
                </a:lnTo>
                <a:lnTo>
                  <a:pt x="87270" y="1449264"/>
                </a:lnTo>
                <a:close/>
                <a:moveTo>
                  <a:pt x="827825" y="1405327"/>
                </a:moveTo>
                <a:cubicBezTo>
                  <a:pt x="828498" y="1405327"/>
                  <a:pt x="829138" y="1405463"/>
                  <a:pt x="829746" y="1405734"/>
                </a:cubicBezTo>
                <a:cubicBezTo>
                  <a:pt x="830353" y="1406006"/>
                  <a:pt x="830885" y="1406369"/>
                  <a:pt x="831341" y="1406825"/>
                </a:cubicBezTo>
                <a:cubicBezTo>
                  <a:pt x="831797" y="1407281"/>
                  <a:pt x="832160" y="1407812"/>
                  <a:pt x="832432" y="1408420"/>
                </a:cubicBezTo>
                <a:cubicBezTo>
                  <a:pt x="832703" y="1409028"/>
                  <a:pt x="832838" y="1409668"/>
                  <a:pt x="832838" y="1410341"/>
                </a:cubicBezTo>
                <a:cubicBezTo>
                  <a:pt x="832838" y="1411035"/>
                  <a:pt x="832703" y="1411681"/>
                  <a:pt x="832432" y="1412278"/>
                </a:cubicBezTo>
                <a:cubicBezTo>
                  <a:pt x="832160" y="1412875"/>
                  <a:pt x="831797" y="1413401"/>
                  <a:pt x="831341" y="1413857"/>
                </a:cubicBezTo>
                <a:cubicBezTo>
                  <a:pt x="830885" y="1414313"/>
                  <a:pt x="830353" y="1414671"/>
                  <a:pt x="829746" y="1414931"/>
                </a:cubicBezTo>
                <a:cubicBezTo>
                  <a:pt x="829138" y="1415192"/>
                  <a:pt x="828498" y="1415322"/>
                  <a:pt x="827825" y="1415322"/>
                </a:cubicBezTo>
                <a:cubicBezTo>
                  <a:pt x="827130" y="1415322"/>
                  <a:pt x="826485" y="1415192"/>
                  <a:pt x="825888" y="1414931"/>
                </a:cubicBezTo>
                <a:cubicBezTo>
                  <a:pt x="825291" y="1414671"/>
                  <a:pt x="824764" y="1414313"/>
                  <a:pt x="824309" y="1413857"/>
                </a:cubicBezTo>
                <a:cubicBezTo>
                  <a:pt x="823853" y="1413401"/>
                  <a:pt x="823495" y="1412875"/>
                  <a:pt x="823234" y="1412278"/>
                </a:cubicBezTo>
                <a:cubicBezTo>
                  <a:pt x="822974" y="1411681"/>
                  <a:pt x="822844" y="1411035"/>
                  <a:pt x="822844" y="1410341"/>
                </a:cubicBezTo>
                <a:cubicBezTo>
                  <a:pt x="822844" y="1409668"/>
                  <a:pt x="822974" y="1409028"/>
                  <a:pt x="823234" y="1408420"/>
                </a:cubicBezTo>
                <a:cubicBezTo>
                  <a:pt x="823495" y="1407812"/>
                  <a:pt x="823853" y="1407281"/>
                  <a:pt x="824309" y="1406825"/>
                </a:cubicBezTo>
                <a:cubicBezTo>
                  <a:pt x="824764" y="1406369"/>
                  <a:pt x="825291" y="1406006"/>
                  <a:pt x="825888" y="1405734"/>
                </a:cubicBezTo>
                <a:cubicBezTo>
                  <a:pt x="826485" y="1405463"/>
                  <a:pt x="827130" y="1405327"/>
                  <a:pt x="827825" y="1405327"/>
                </a:cubicBezTo>
                <a:close/>
                <a:moveTo>
                  <a:pt x="1037439" y="1399858"/>
                </a:moveTo>
                <a:cubicBezTo>
                  <a:pt x="1036028" y="1399858"/>
                  <a:pt x="1034813" y="1399999"/>
                  <a:pt x="1033793" y="1400281"/>
                </a:cubicBezTo>
                <a:cubicBezTo>
                  <a:pt x="1032773" y="1400563"/>
                  <a:pt x="1031937" y="1400965"/>
                  <a:pt x="1031286" y="1401486"/>
                </a:cubicBezTo>
                <a:cubicBezTo>
                  <a:pt x="1030635" y="1402007"/>
                  <a:pt x="1030152" y="1402631"/>
                  <a:pt x="1029837" y="1403358"/>
                </a:cubicBezTo>
                <a:cubicBezTo>
                  <a:pt x="1029523" y="1404085"/>
                  <a:pt x="1029365" y="1404904"/>
                  <a:pt x="1029365" y="1405816"/>
                </a:cubicBezTo>
                <a:cubicBezTo>
                  <a:pt x="1029365" y="1406445"/>
                  <a:pt x="1029463" y="1407047"/>
                  <a:pt x="1029658" y="1407623"/>
                </a:cubicBezTo>
                <a:cubicBezTo>
                  <a:pt x="1029854" y="1408198"/>
                  <a:pt x="1030168" y="1408708"/>
                  <a:pt x="1030602" y="1409153"/>
                </a:cubicBezTo>
                <a:cubicBezTo>
                  <a:pt x="1031037" y="1409598"/>
                  <a:pt x="1031601" y="1409950"/>
                  <a:pt x="1032295" y="1410211"/>
                </a:cubicBezTo>
                <a:cubicBezTo>
                  <a:pt x="1032990" y="1410471"/>
                  <a:pt x="1033836" y="1410601"/>
                  <a:pt x="1034835" y="1410601"/>
                </a:cubicBezTo>
                <a:cubicBezTo>
                  <a:pt x="1036137" y="1410601"/>
                  <a:pt x="1037629" y="1410205"/>
                  <a:pt x="1039311" y="1409413"/>
                </a:cubicBezTo>
                <a:cubicBezTo>
                  <a:pt x="1040993" y="1408621"/>
                  <a:pt x="1042768" y="1407368"/>
                  <a:pt x="1044634" y="1405653"/>
                </a:cubicBezTo>
                <a:lnTo>
                  <a:pt x="1044634" y="1399858"/>
                </a:lnTo>
                <a:close/>
                <a:moveTo>
                  <a:pt x="656440" y="1399858"/>
                </a:moveTo>
                <a:cubicBezTo>
                  <a:pt x="655029" y="1399858"/>
                  <a:pt x="653814" y="1399999"/>
                  <a:pt x="652794" y="1400281"/>
                </a:cubicBezTo>
                <a:cubicBezTo>
                  <a:pt x="651774" y="1400563"/>
                  <a:pt x="650938" y="1400965"/>
                  <a:pt x="650287" y="1401486"/>
                </a:cubicBezTo>
                <a:cubicBezTo>
                  <a:pt x="649636" y="1402007"/>
                  <a:pt x="649153" y="1402631"/>
                  <a:pt x="648838" y="1403358"/>
                </a:cubicBezTo>
                <a:cubicBezTo>
                  <a:pt x="648523" y="1404085"/>
                  <a:pt x="648366" y="1404904"/>
                  <a:pt x="648366" y="1405816"/>
                </a:cubicBezTo>
                <a:cubicBezTo>
                  <a:pt x="648366" y="1406445"/>
                  <a:pt x="648464" y="1407047"/>
                  <a:pt x="648659" y="1407623"/>
                </a:cubicBezTo>
                <a:cubicBezTo>
                  <a:pt x="648854" y="1408198"/>
                  <a:pt x="649169" y="1408708"/>
                  <a:pt x="649603" y="1409153"/>
                </a:cubicBezTo>
                <a:cubicBezTo>
                  <a:pt x="650037" y="1409598"/>
                  <a:pt x="650602" y="1409950"/>
                  <a:pt x="651296" y="1410211"/>
                </a:cubicBezTo>
                <a:cubicBezTo>
                  <a:pt x="651991" y="1410471"/>
                  <a:pt x="652837" y="1410601"/>
                  <a:pt x="653835" y="1410601"/>
                </a:cubicBezTo>
                <a:cubicBezTo>
                  <a:pt x="655138" y="1410601"/>
                  <a:pt x="656630" y="1410205"/>
                  <a:pt x="658312" y="1409413"/>
                </a:cubicBezTo>
                <a:cubicBezTo>
                  <a:pt x="659994" y="1408621"/>
                  <a:pt x="661768" y="1407368"/>
                  <a:pt x="663635" y="1405653"/>
                </a:cubicBezTo>
                <a:lnTo>
                  <a:pt x="663635" y="1399858"/>
                </a:lnTo>
                <a:close/>
                <a:moveTo>
                  <a:pt x="475465" y="1399858"/>
                </a:moveTo>
                <a:cubicBezTo>
                  <a:pt x="474054" y="1399858"/>
                  <a:pt x="472839" y="1399999"/>
                  <a:pt x="471819" y="1400281"/>
                </a:cubicBezTo>
                <a:cubicBezTo>
                  <a:pt x="470799" y="1400563"/>
                  <a:pt x="469963" y="1400965"/>
                  <a:pt x="469312" y="1401486"/>
                </a:cubicBezTo>
                <a:cubicBezTo>
                  <a:pt x="468661" y="1402007"/>
                  <a:pt x="468178" y="1402631"/>
                  <a:pt x="467863" y="1403358"/>
                </a:cubicBezTo>
                <a:cubicBezTo>
                  <a:pt x="467548" y="1404085"/>
                  <a:pt x="467391" y="1404904"/>
                  <a:pt x="467391" y="1405816"/>
                </a:cubicBezTo>
                <a:cubicBezTo>
                  <a:pt x="467391" y="1406445"/>
                  <a:pt x="467489" y="1407047"/>
                  <a:pt x="467684" y="1407623"/>
                </a:cubicBezTo>
                <a:cubicBezTo>
                  <a:pt x="467879" y="1408198"/>
                  <a:pt x="468194" y="1408708"/>
                  <a:pt x="468628" y="1409153"/>
                </a:cubicBezTo>
                <a:cubicBezTo>
                  <a:pt x="469062" y="1409598"/>
                  <a:pt x="469627" y="1409950"/>
                  <a:pt x="470321" y="1410211"/>
                </a:cubicBezTo>
                <a:cubicBezTo>
                  <a:pt x="471016" y="1410471"/>
                  <a:pt x="471862" y="1410601"/>
                  <a:pt x="472861" y="1410601"/>
                </a:cubicBezTo>
                <a:cubicBezTo>
                  <a:pt x="474163" y="1410601"/>
                  <a:pt x="475655" y="1410205"/>
                  <a:pt x="477337" y="1409413"/>
                </a:cubicBezTo>
                <a:cubicBezTo>
                  <a:pt x="479019" y="1408621"/>
                  <a:pt x="480793" y="1407368"/>
                  <a:pt x="482660" y="1405653"/>
                </a:cubicBezTo>
                <a:lnTo>
                  <a:pt x="482660" y="1399858"/>
                </a:lnTo>
                <a:close/>
                <a:moveTo>
                  <a:pt x="971513" y="1386347"/>
                </a:moveTo>
                <a:cubicBezTo>
                  <a:pt x="968431" y="1386347"/>
                  <a:pt x="966027" y="1387346"/>
                  <a:pt x="964302" y="1389342"/>
                </a:cubicBezTo>
                <a:cubicBezTo>
                  <a:pt x="962576" y="1391339"/>
                  <a:pt x="961714" y="1394464"/>
                  <a:pt x="961714" y="1398718"/>
                </a:cubicBezTo>
                <a:cubicBezTo>
                  <a:pt x="961714" y="1402669"/>
                  <a:pt x="962294" y="1405615"/>
                  <a:pt x="963455" y="1407557"/>
                </a:cubicBezTo>
                <a:cubicBezTo>
                  <a:pt x="964617" y="1409500"/>
                  <a:pt x="966261" y="1410471"/>
                  <a:pt x="968388" y="1410471"/>
                </a:cubicBezTo>
                <a:cubicBezTo>
                  <a:pt x="969820" y="1410471"/>
                  <a:pt x="971334" y="1409831"/>
                  <a:pt x="972929" y="1408551"/>
                </a:cubicBezTo>
                <a:cubicBezTo>
                  <a:pt x="974525" y="1407270"/>
                  <a:pt x="976201" y="1405371"/>
                  <a:pt x="977959" y="1402853"/>
                </a:cubicBezTo>
                <a:lnTo>
                  <a:pt x="977959" y="1387682"/>
                </a:lnTo>
                <a:cubicBezTo>
                  <a:pt x="977026" y="1387248"/>
                  <a:pt x="975995" y="1386917"/>
                  <a:pt x="974866" y="1386689"/>
                </a:cubicBezTo>
                <a:cubicBezTo>
                  <a:pt x="973738" y="1386461"/>
                  <a:pt x="972620" y="1386347"/>
                  <a:pt x="971513" y="1386347"/>
                </a:cubicBezTo>
                <a:close/>
                <a:moveTo>
                  <a:pt x="580175" y="1386282"/>
                </a:moveTo>
                <a:cubicBezTo>
                  <a:pt x="578482" y="1386282"/>
                  <a:pt x="577033" y="1386613"/>
                  <a:pt x="575829" y="1387275"/>
                </a:cubicBezTo>
                <a:cubicBezTo>
                  <a:pt x="574624" y="1387937"/>
                  <a:pt x="573636" y="1388822"/>
                  <a:pt x="572866" y="1389928"/>
                </a:cubicBezTo>
                <a:cubicBezTo>
                  <a:pt x="572096" y="1391035"/>
                  <a:pt x="571531" y="1392321"/>
                  <a:pt x="571173" y="1393786"/>
                </a:cubicBezTo>
                <a:cubicBezTo>
                  <a:pt x="570815" y="1395251"/>
                  <a:pt x="570636" y="1396787"/>
                  <a:pt x="570636" y="1398393"/>
                </a:cubicBezTo>
                <a:cubicBezTo>
                  <a:pt x="570636" y="1400412"/>
                  <a:pt x="570858" y="1402180"/>
                  <a:pt x="571303" y="1403700"/>
                </a:cubicBezTo>
                <a:cubicBezTo>
                  <a:pt x="571748" y="1405219"/>
                  <a:pt x="572383" y="1406483"/>
                  <a:pt x="573208" y="1407492"/>
                </a:cubicBezTo>
                <a:cubicBezTo>
                  <a:pt x="574033" y="1408502"/>
                  <a:pt x="575031" y="1409261"/>
                  <a:pt x="576203" y="1409771"/>
                </a:cubicBezTo>
                <a:cubicBezTo>
                  <a:pt x="577375" y="1410281"/>
                  <a:pt x="578699" y="1410536"/>
                  <a:pt x="580175" y="1410536"/>
                </a:cubicBezTo>
                <a:cubicBezTo>
                  <a:pt x="581868" y="1410536"/>
                  <a:pt x="583317" y="1410205"/>
                  <a:pt x="584521" y="1409543"/>
                </a:cubicBezTo>
                <a:cubicBezTo>
                  <a:pt x="585726" y="1408881"/>
                  <a:pt x="586713" y="1407997"/>
                  <a:pt x="587484" y="1406890"/>
                </a:cubicBezTo>
                <a:cubicBezTo>
                  <a:pt x="588254" y="1405783"/>
                  <a:pt x="588819" y="1404497"/>
                  <a:pt x="589177" y="1403032"/>
                </a:cubicBezTo>
                <a:cubicBezTo>
                  <a:pt x="589535" y="1401567"/>
                  <a:pt x="589714" y="1400021"/>
                  <a:pt x="589714" y="1398393"/>
                </a:cubicBezTo>
                <a:cubicBezTo>
                  <a:pt x="589714" y="1396374"/>
                  <a:pt x="589491" y="1394611"/>
                  <a:pt x="589046" y="1393103"/>
                </a:cubicBezTo>
                <a:cubicBezTo>
                  <a:pt x="588601" y="1391594"/>
                  <a:pt x="587967" y="1390335"/>
                  <a:pt x="587142" y="1389326"/>
                </a:cubicBezTo>
                <a:cubicBezTo>
                  <a:pt x="586317" y="1388317"/>
                  <a:pt x="585313" y="1387557"/>
                  <a:pt x="584130" y="1387047"/>
                </a:cubicBezTo>
                <a:cubicBezTo>
                  <a:pt x="582948" y="1386537"/>
                  <a:pt x="581629" y="1386282"/>
                  <a:pt x="580175" y="1386282"/>
                </a:cubicBezTo>
                <a:close/>
                <a:moveTo>
                  <a:pt x="265850" y="1386282"/>
                </a:moveTo>
                <a:cubicBezTo>
                  <a:pt x="264157" y="1386282"/>
                  <a:pt x="262708" y="1386613"/>
                  <a:pt x="261504" y="1387275"/>
                </a:cubicBezTo>
                <a:cubicBezTo>
                  <a:pt x="260299" y="1387937"/>
                  <a:pt x="259311" y="1388822"/>
                  <a:pt x="258541" y="1389928"/>
                </a:cubicBezTo>
                <a:cubicBezTo>
                  <a:pt x="257770" y="1391035"/>
                  <a:pt x="257206" y="1392321"/>
                  <a:pt x="256848" y="1393786"/>
                </a:cubicBezTo>
                <a:cubicBezTo>
                  <a:pt x="256490" y="1395251"/>
                  <a:pt x="256311" y="1396787"/>
                  <a:pt x="256311" y="1398393"/>
                </a:cubicBezTo>
                <a:cubicBezTo>
                  <a:pt x="256311" y="1400412"/>
                  <a:pt x="256533" y="1402180"/>
                  <a:pt x="256978" y="1403700"/>
                </a:cubicBezTo>
                <a:cubicBezTo>
                  <a:pt x="257423" y="1405219"/>
                  <a:pt x="258058" y="1406483"/>
                  <a:pt x="258883" y="1407492"/>
                </a:cubicBezTo>
                <a:cubicBezTo>
                  <a:pt x="259707" y="1408502"/>
                  <a:pt x="260706" y="1409261"/>
                  <a:pt x="261878" y="1409771"/>
                </a:cubicBezTo>
                <a:cubicBezTo>
                  <a:pt x="263050" y="1410281"/>
                  <a:pt x="264374" y="1410536"/>
                  <a:pt x="265850" y="1410536"/>
                </a:cubicBezTo>
                <a:cubicBezTo>
                  <a:pt x="267543" y="1410536"/>
                  <a:pt x="268991" y="1410205"/>
                  <a:pt x="270196" y="1409543"/>
                </a:cubicBezTo>
                <a:cubicBezTo>
                  <a:pt x="271401" y="1408881"/>
                  <a:pt x="272388" y="1407997"/>
                  <a:pt x="273159" y="1406890"/>
                </a:cubicBezTo>
                <a:cubicBezTo>
                  <a:pt x="273929" y="1405783"/>
                  <a:pt x="274494" y="1404497"/>
                  <a:pt x="274851" y="1403032"/>
                </a:cubicBezTo>
                <a:cubicBezTo>
                  <a:pt x="275210" y="1401567"/>
                  <a:pt x="275389" y="1400021"/>
                  <a:pt x="275389" y="1398393"/>
                </a:cubicBezTo>
                <a:cubicBezTo>
                  <a:pt x="275389" y="1396374"/>
                  <a:pt x="275166" y="1394611"/>
                  <a:pt x="274721" y="1393103"/>
                </a:cubicBezTo>
                <a:cubicBezTo>
                  <a:pt x="274276" y="1391594"/>
                  <a:pt x="273641" y="1390335"/>
                  <a:pt x="272817" y="1389326"/>
                </a:cubicBezTo>
                <a:cubicBezTo>
                  <a:pt x="271992" y="1388317"/>
                  <a:pt x="270988" y="1387557"/>
                  <a:pt x="269805" y="1387047"/>
                </a:cubicBezTo>
                <a:cubicBezTo>
                  <a:pt x="268622" y="1386537"/>
                  <a:pt x="267304" y="1386282"/>
                  <a:pt x="265850" y="1386282"/>
                </a:cubicBezTo>
                <a:close/>
                <a:moveTo>
                  <a:pt x="342115" y="1385989"/>
                </a:moveTo>
                <a:cubicBezTo>
                  <a:pt x="340878" y="1385989"/>
                  <a:pt x="339749" y="1386228"/>
                  <a:pt x="338729" y="1386705"/>
                </a:cubicBezTo>
                <a:cubicBezTo>
                  <a:pt x="337709" y="1387183"/>
                  <a:pt x="336830" y="1387855"/>
                  <a:pt x="336092" y="1388724"/>
                </a:cubicBezTo>
                <a:cubicBezTo>
                  <a:pt x="335354" y="1389592"/>
                  <a:pt x="334757" y="1390634"/>
                  <a:pt x="334302" y="1391849"/>
                </a:cubicBezTo>
                <a:cubicBezTo>
                  <a:pt x="333846" y="1393065"/>
                  <a:pt x="333563" y="1394399"/>
                  <a:pt x="333455" y="1395854"/>
                </a:cubicBezTo>
                <a:lnTo>
                  <a:pt x="350645" y="1395854"/>
                </a:lnTo>
                <a:cubicBezTo>
                  <a:pt x="350710" y="1394399"/>
                  <a:pt x="350569" y="1393070"/>
                  <a:pt x="350221" y="1391865"/>
                </a:cubicBezTo>
                <a:cubicBezTo>
                  <a:pt x="349874" y="1390661"/>
                  <a:pt x="349337" y="1389625"/>
                  <a:pt x="348610" y="1388756"/>
                </a:cubicBezTo>
                <a:cubicBezTo>
                  <a:pt x="347883" y="1387888"/>
                  <a:pt x="346977" y="1387210"/>
                  <a:pt x="345892" y="1386722"/>
                </a:cubicBezTo>
                <a:cubicBezTo>
                  <a:pt x="344806" y="1386233"/>
                  <a:pt x="343548" y="1385989"/>
                  <a:pt x="342115" y="1385989"/>
                </a:cubicBezTo>
                <a:close/>
                <a:moveTo>
                  <a:pt x="132565" y="1385989"/>
                </a:moveTo>
                <a:cubicBezTo>
                  <a:pt x="131328" y="1385989"/>
                  <a:pt x="130199" y="1386228"/>
                  <a:pt x="129179" y="1386705"/>
                </a:cubicBezTo>
                <a:cubicBezTo>
                  <a:pt x="128159" y="1387183"/>
                  <a:pt x="127280" y="1387855"/>
                  <a:pt x="126542" y="1388724"/>
                </a:cubicBezTo>
                <a:cubicBezTo>
                  <a:pt x="125804" y="1389592"/>
                  <a:pt x="125207" y="1390634"/>
                  <a:pt x="124751" y="1391849"/>
                </a:cubicBezTo>
                <a:cubicBezTo>
                  <a:pt x="124296" y="1393065"/>
                  <a:pt x="124013" y="1394399"/>
                  <a:pt x="123905" y="1395854"/>
                </a:cubicBezTo>
                <a:lnTo>
                  <a:pt x="141095" y="1395854"/>
                </a:lnTo>
                <a:cubicBezTo>
                  <a:pt x="141160" y="1394399"/>
                  <a:pt x="141019" y="1393070"/>
                  <a:pt x="140671" y="1391865"/>
                </a:cubicBezTo>
                <a:cubicBezTo>
                  <a:pt x="140324" y="1390661"/>
                  <a:pt x="139787" y="1389625"/>
                  <a:pt x="139060" y="1388756"/>
                </a:cubicBezTo>
                <a:cubicBezTo>
                  <a:pt x="138333" y="1387888"/>
                  <a:pt x="137427" y="1387210"/>
                  <a:pt x="136341" y="1386722"/>
                </a:cubicBezTo>
                <a:cubicBezTo>
                  <a:pt x="135256" y="1386233"/>
                  <a:pt x="133997" y="1385989"/>
                  <a:pt x="132565" y="1385989"/>
                </a:cubicBezTo>
                <a:close/>
                <a:moveTo>
                  <a:pt x="987619" y="1382050"/>
                </a:moveTo>
                <a:lnTo>
                  <a:pt x="1003018" y="1382050"/>
                </a:lnTo>
                <a:lnTo>
                  <a:pt x="1003018" y="1410015"/>
                </a:lnTo>
                <a:lnTo>
                  <a:pt x="1012752" y="1410015"/>
                </a:lnTo>
                <a:lnTo>
                  <a:pt x="1012752" y="1414736"/>
                </a:lnTo>
                <a:lnTo>
                  <a:pt x="986545" y="1414736"/>
                </a:lnTo>
                <a:lnTo>
                  <a:pt x="986545" y="1410015"/>
                </a:lnTo>
                <a:lnTo>
                  <a:pt x="997288" y="1410015"/>
                </a:lnTo>
                <a:lnTo>
                  <a:pt x="997288" y="1386738"/>
                </a:lnTo>
                <a:lnTo>
                  <a:pt x="987619" y="1386738"/>
                </a:lnTo>
                <a:close/>
                <a:moveTo>
                  <a:pt x="711395" y="1382050"/>
                </a:moveTo>
                <a:lnTo>
                  <a:pt x="726794" y="1382050"/>
                </a:lnTo>
                <a:lnTo>
                  <a:pt x="726794" y="1410015"/>
                </a:lnTo>
                <a:lnTo>
                  <a:pt x="736528" y="1410015"/>
                </a:lnTo>
                <a:lnTo>
                  <a:pt x="736528" y="1414736"/>
                </a:lnTo>
                <a:lnTo>
                  <a:pt x="710320" y="1414736"/>
                </a:lnTo>
                <a:lnTo>
                  <a:pt x="710320" y="1410015"/>
                </a:lnTo>
                <a:lnTo>
                  <a:pt x="721064" y="1410015"/>
                </a:lnTo>
                <a:lnTo>
                  <a:pt x="721064" y="1386738"/>
                </a:lnTo>
                <a:lnTo>
                  <a:pt x="711395" y="1386738"/>
                </a:lnTo>
                <a:close/>
                <a:moveTo>
                  <a:pt x="539945" y="1382050"/>
                </a:moveTo>
                <a:lnTo>
                  <a:pt x="555344" y="1382050"/>
                </a:lnTo>
                <a:lnTo>
                  <a:pt x="555344" y="1410015"/>
                </a:lnTo>
                <a:lnTo>
                  <a:pt x="565078" y="1410015"/>
                </a:lnTo>
                <a:lnTo>
                  <a:pt x="565078" y="1414736"/>
                </a:lnTo>
                <a:lnTo>
                  <a:pt x="538870" y="1414736"/>
                </a:lnTo>
                <a:lnTo>
                  <a:pt x="538870" y="1410015"/>
                </a:lnTo>
                <a:lnTo>
                  <a:pt x="549614" y="1410015"/>
                </a:lnTo>
                <a:lnTo>
                  <a:pt x="549614" y="1386738"/>
                </a:lnTo>
                <a:lnTo>
                  <a:pt x="539945" y="1386738"/>
                </a:lnTo>
                <a:close/>
                <a:moveTo>
                  <a:pt x="221095" y="1382050"/>
                </a:moveTo>
                <a:lnTo>
                  <a:pt x="227540" y="1382050"/>
                </a:lnTo>
                <a:lnTo>
                  <a:pt x="235549" y="1403667"/>
                </a:lnTo>
                <a:lnTo>
                  <a:pt x="237275" y="1408941"/>
                </a:lnTo>
                <a:lnTo>
                  <a:pt x="239065" y="1403537"/>
                </a:lnTo>
                <a:lnTo>
                  <a:pt x="247009" y="1382050"/>
                </a:lnTo>
                <a:lnTo>
                  <a:pt x="253227" y="1382050"/>
                </a:lnTo>
                <a:lnTo>
                  <a:pt x="240400" y="1414736"/>
                </a:lnTo>
                <a:lnTo>
                  <a:pt x="233889" y="1414736"/>
                </a:lnTo>
                <a:close/>
                <a:moveTo>
                  <a:pt x="1078404" y="1381464"/>
                </a:moveTo>
                <a:cubicBezTo>
                  <a:pt x="1081768" y="1381464"/>
                  <a:pt x="1084313" y="1382457"/>
                  <a:pt x="1086039" y="1384443"/>
                </a:cubicBezTo>
                <a:cubicBezTo>
                  <a:pt x="1087764" y="1386429"/>
                  <a:pt x="1088627" y="1389418"/>
                  <a:pt x="1088627" y="1393412"/>
                </a:cubicBezTo>
                <a:lnTo>
                  <a:pt x="1088627" y="1414736"/>
                </a:lnTo>
                <a:lnTo>
                  <a:pt x="1082962" y="1414736"/>
                </a:lnTo>
                <a:lnTo>
                  <a:pt x="1082962" y="1393868"/>
                </a:lnTo>
                <a:cubicBezTo>
                  <a:pt x="1082962" y="1391306"/>
                  <a:pt x="1082485" y="1389413"/>
                  <a:pt x="1081530" y="1388187"/>
                </a:cubicBezTo>
                <a:cubicBezTo>
                  <a:pt x="1080575" y="1386960"/>
                  <a:pt x="1079153" y="1386347"/>
                  <a:pt x="1077265" y="1386347"/>
                </a:cubicBezTo>
                <a:cubicBezTo>
                  <a:pt x="1076570" y="1386347"/>
                  <a:pt x="1075892" y="1386450"/>
                  <a:pt x="1075230" y="1386656"/>
                </a:cubicBezTo>
                <a:cubicBezTo>
                  <a:pt x="1074568" y="1386863"/>
                  <a:pt x="1073879" y="1387221"/>
                  <a:pt x="1073163" y="1387731"/>
                </a:cubicBezTo>
                <a:cubicBezTo>
                  <a:pt x="1072446" y="1388241"/>
                  <a:pt x="1071670" y="1388930"/>
                  <a:pt x="1070835" y="1389798"/>
                </a:cubicBezTo>
                <a:cubicBezTo>
                  <a:pt x="1069999" y="1390666"/>
                  <a:pt x="1069061" y="1391751"/>
                  <a:pt x="1068019" y="1393054"/>
                </a:cubicBezTo>
                <a:lnTo>
                  <a:pt x="1068019" y="1414736"/>
                </a:lnTo>
                <a:lnTo>
                  <a:pt x="1062354" y="1414736"/>
                </a:lnTo>
                <a:lnTo>
                  <a:pt x="1062354" y="1382050"/>
                </a:lnTo>
                <a:lnTo>
                  <a:pt x="1067400" y="1382050"/>
                </a:lnTo>
                <a:lnTo>
                  <a:pt x="1067628" y="1387324"/>
                </a:lnTo>
                <a:cubicBezTo>
                  <a:pt x="1068583" y="1386195"/>
                  <a:pt x="1069505" y="1385256"/>
                  <a:pt x="1070395" y="1384508"/>
                </a:cubicBezTo>
                <a:cubicBezTo>
                  <a:pt x="1071285" y="1383759"/>
                  <a:pt x="1072159" y="1383157"/>
                  <a:pt x="1073016" y="1382701"/>
                </a:cubicBezTo>
                <a:cubicBezTo>
                  <a:pt x="1073873" y="1382245"/>
                  <a:pt x="1074747" y="1381925"/>
                  <a:pt x="1075637" y="1381741"/>
                </a:cubicBezTo>
                <a:cubicBezTo>
                  <a:pt x="1076527" y="1381556"/>
                  <a:pt x="1077449" y="1381464"/>
                  <a:pt x="1078404" y="1381464"/>
                </a:cubicBezTo>
                <a:close/>
                <a:moveTo>
                  <a:pt x="1037569" y="1381464"/>
                </a:moveTo>
                <a:cubicBezTo>
                  <a:pt x="1039545" y="1381464"/>
                  <a:pt x="1041324" y="1381681"/>
                  <a:pt x="1042909" y="1382115"/>
                </a:cubicBezTo>
                <a:cubicBezTo>
                  <a:pt x="1044493" y="1382549"/>
                  <a:pt x="1045833" y="1383211"/>
                  <a:pt x="1046929" y="1384101"/>
                </a:cubicBezTo>
                <a:cubicBezTo>
                  <a:pt x="1048025" y="1384991"/>
                  <a:pt x="1048866" y="1386108"/>
                  <a:pt x="1049452" y="1387454"/>
                </a:cubicBezTo>
                <a:cubicBezTo>
                  <a:pt x="1050039" y="1388800"/>
                  <a:pt x="1050332" y="1390384"/>
                  <a:pt x="1050332" y="1392207"/>
                </a:cubicBezTo>
                <a:lnTo>
                  <a:pt x="1050332" y="1414736"/>
                </a:lnTo>
                <a:lnTo>
                  <a:pt x="1045253" y="1414736"/>
                </a:lnTo>
                <a:lnTo>
                  <a:pt x="1045123" y="1410341"/>
                </a:lnTo>
                <a:cubicBezTo>
                  <a:pt x="1043343" y="1412099"/>
                  <a:pt x="1041536" y="1413369"/>
                  <a:pt x="1039702" y="1414150"/>
                </a:cubicBezTo>
                <a:cubicBezTo>
                  <a:pt x="1037868" y="1414931"/>
                  <a:pt x="1035942" y="1415322"/>
                  <a:pt x="1033923" y="1415322"/>
                </a:cubicBezTo>
                <a:cubicBezTo>
                  <a:pt x="1032057" y="1415322"/>
                  <a:pt x="1030461" y="1415083"/>
                  <a:pt x="1029137" y="1414606"/>
                </a:cubicBezTo>
                <a:cubicBezTo>
                  <a:pt x="1027814" y="1414128"/>
                  <a:pt x="1026723" y="1413472"/>
                  <a:pt x="1025866" y="1412636"/>
                </a:cubicBezTo>
                <a:cubicBezTo>
                  <a:pt x="1025008" y="1411801"/>
                  <a:pt x="1024379" y="1410819"/>
                  <a:pt x="1023977" y="1409690"/>
                </a:cubicBezTo>
                <a:cubicBezTo>
                  <a:pt x="1023576" y="1408561"/>
                  <a:pt x="1023375" y="1407335"/>
                  <a:pt x="1023375" y="1406011"/>
                </a:cubicBezTo>
                <a:cubicBezTo>
                  <a:pt x="1023375" y="1402734"/>
                  <a:pt x="1024596" y="1400167"/>
                  <a:pt x="1027038" y="1398312"/>
                </a:cubicBezTo>
                <a:cubicBezTo>
                  <a:pt x="1029479" y="1396456"/>
                  <a:pt x="1033088" y="1395528"/>
                  <a:pt x="1037863" y="1395528"/>
                </a:cubicBezTo>
                <a:lnTo>
                  <a:pt x="1044634" y="1395528"/>
                </a:lnTo>
                <a:lnTo>
                  <a:pt x="1044634" y="1392663"/>
                </a:lnTo>
                <a:cubicBezTo>
                  <a:pt x="1044634" y="1390731"/>
                  <a:pt x="1044016" y="1389185"/>
                  <a:pt x="1042778" y="1388024"/>
                </a:cubicBezTo>
                <a:cubicBezTo>
                  <a:pt x="1041541" y="1386863"/>
                  <a:pt x="1039653" y="1386282"/>
                  <a:pt x="1037114" y="1386282"/>
                </a:cubicBezTo>
                <a:cubicBezTo>
                  <a:pt x="1035269" y="1386282"/>
                  <a:pt x="1033451" y="1386488"/>
                  <a:pt x="1031661" y="1386901"/>
                </a:cubicBezTo>
                <a:cubicBezTo>
                  <a:pt x="1029870" y="1387313"/>
                  <a:pt x="1028020" y="1387899"/>
                  <a:pt x="1026110" y="1388659"/>
                </a:cubicBezTo>
                <a:lnTo>
                  <a:pt x="1026110" y="1383547"/>
                </a:lnTo>
                <a:cubicBezTo>
                  <a:pt x="1026826" y="1383287"/>
                  <a:pt x="1027624" y="1383032"/>
                  <a:pt x="1028503" y="1382782"/>
                </a:cubicBezTo>
                <a:cubicBezTo>
                  <a:pt x="1029382" y="1382533"/>
                  <a:pt x="1030309" y="1382310"/>
                  <a:pt x="1031286" y="1382115"/>
                </a:cubicBezTo>
                <a:cubicBezTo>
                  <a:pt x="1032263" y="1381919"/>
                  <a:pt x="1033283" y="1381762"/>
                  <a:pt x="1034346" y="1381643"/>
                </a:cubicBezTo>
                <a:cubicBezTo>
                  <a:pt x="1035410" y="1381523"/>
                  <a:pt x="1036484" y="1381464"/>
                  <a:pt x="1037569" y="1381464"/>
                </a:cubicBezTo>
                <a:close/>
                <a:moveTo>
                  <a:pt x="935529" y="1381464"/>
                </a:moveTo>
                <a:cubicBezTo>
                  <a:pt x="938893" y="1381464"/>
                  <a:pt x="941438" y="1382457"/>
                  <a:pt x="943164" y="1384443"/>
                </a:cubicBezTo>
                <a:cubicBezTo>
                  <a:pt x="944889" y="1386429"/>
                  <a:pt x="945752" y="1389418"/>
                  <a:pt x="945752" y="1393412"/>
                </a:cubicBezTo>
                <a:lnTo>
                  <a:pt x="945752" y="1414736"/>
                </a:lnTo>
                <a:lnTo>
                  <a:pt x="940087" y="1414736"/>
                </a:lnTo>
                <a:lnTo>
                  <a:pt x="940087" y="1393868"/>
                </a:lnTo>
                <a:cubicBezTo>
                  <a:pt x="940087" y="1391306"/>
                  <a:pt x="939610" y="1389413"/>
                  <a:pt x="938655" y="1388187"/>
                </a:cubicBezTo>
                <a:cubicBezTo>
                  <a:pt x="937700" y="1386960"/>
                  <a:pt x="936278" y="1386347"/>
                  <a:pt x="934390" y="1386347"/>
                </a:cubicBezTo>
                <a:cubicBezTo>
                  <a:pt x="933695" y="1386347"/>
                  <a:pt x="933017" y="1386450"/>
                  <a:pt x="932355" y="1386656"/>
                </a:cubicBezTo>
                <a:cubicBezTo>
                  <a:pt x="931693" y="1386863"/>
                  <a:pt x="931004" y="1387221"/>
                  <a:pt x="930288" y="1387731"/>
                </a:cubicBezTo>
                <a:cubicBezTo>
                  <a:pt x="929571" y="1388241"/>
                  <a:pt x="928796" y="1388930"/>
                  <a:pt x="927960" y="1389798"/>
                </a:cubicBezTo>
                <a:cubicBezTo>
                  <a:pt x="927124" y="1390666"/>
                  <a:pt x="926186" y="1391751"/>
                  <a:pt x="925144" y="1393054"/>
                </a:cubicBezTo>
                <a:lnTo>
                  <a:pt x="925144" y="1414736"/>
                </a:lnTo>
                <a:lnTo>
                  <a:pt x="919479" y="1414736"/>
                </a:lnTo>
                <a:lnTo>
                  <a:pt x="919479" y="1382050"/>
                </a:lnTo>
                <a:lnTo>
                  <a:pt x="924525" y="1382050"/>
                </a:lnTo>
                <a:lnTo>
                  <a:pt x="924753" y="1387324"/>
                </a:lnTo>
                <a:cubicBezTo>
                  <a:pt x="925708" y="1386195"/>
                  <a:pt x="926631" y="1385256"/>
                  <a:pt x="927520" y="1384508"/>
                </a:cubicBezTo>
                <a:cubicBezTo>
                  <a:pt x="928410" y="1383759"/>
                  <a:pt x="929284" y="1383157"/>
                  <a:pt x="930141" y="1382701"/>
                </a:cubicBezTo>
                <a:cubicBezTo>
                  <a:pt x="930999" y="1382245"/>
                  <a:pt x="931872" y="1381925"/>
                  <a:pt x="932762" y="1381741"/>
                </a:cubicBezTo>
                <a:cubicBezTo>
                  <a:pt x="933652" y="1381556"/>
                  <a:pt x="934574" y="1381464"/>
                  <a:pt x="935529" y="1381464"/>
                </a:cubicBezTo>
                <a:close/>
                <a:moveTo>
                  <a:pt x="827825" y="1381464"/>
                </a:moveTo>
                <a:cubicBezTo>
                  <a:pt x="828498" y="1381464"/>
                  <a:pt x="829138" y="1381599"/>
                  <a:pt x="829746" y="1381871"/>
                </a:cubicBezTo>
                <a:cubicBezTo>
                  <a:pt x="830353" y="1382142"/>
                  <a:pt x="830885" y="1382506"/>
                  <a:pt x="831341" y="1382961"/>
                </a:cubicBezTo>
                <a:cubicBezTo>
                  <a:pt x="831797" y="1383417"/>
                  <a:pt x="832160" y="1383949"/>
                  <a:pt x="832432" y="1384557"/>
                </a:cubicBezTo>
                <a:cubicBezTo>
                  <a:pt x="832703" y="1385164"/>
                  <a:pt x="832838" y="1385805"/>
                  <a:pt x="832838" y="1386477"/>
                </a:cubicBezTo>
                <a:cubicBezTo>
                  <a:pt x="832838" y="1387172"/>
                  <a:pt x="832703" y="1387818"/>
                  <a:pt x="832432" y="1388414"/>
                </a:cubicBezTo>
                <a:cubicBezTo>
                  <a:pt x="832160" y="1389011"/>
                  <a:pt x="831797" y="1389538"/>
                  <a:pt x="831341" y="1389994"/>
                </a:cubicBezTo>
                <a:cubicBezTo>
                  <a:pt x="830885" y="1390449"/>
                  <a:pt x="830353" y="1390807"/>
                  <a:pt x="829746" y="1391068"/>
                </a:cubicBezTo>
                <a:cubicBezTo>
                  <a:pt x="829138" y="1391328"/>
                  <a:pt x="828498" y="1391458"/>
                  <a:pt x="827825" y="1391458"/>
                </a:cubicBezTo>
                <a:cubicBezTo>
                  <a:pt x="827130" y="1391458"/>
                  <a:pt x="826485" y="1391328"/>
                  <a:pt x="825888" y="1391068"/>
                </a:cubicBezTo>
                <a:cubicBezTo>
                  <a:pt x="825291" y="1390807"/>
                  <a:pt x="824764" y="1390449"/>
                  <a:pt x="824309" y="1389994"/>
                </a:cubicBezTo>
                <a:cubicBezTo>
                  <a:pt x="823853" y="1389538"/>
                  <a:pt x="823495" y="1389011"/>
                  <a:pt x="823234" y="1388414"/>
                </a:cubicBezTo>
                <a:cubicBezTo>
                  <a:pt x="822974" y="1387818"/>
                  <a:pt x="822844" y="1387172"/>
                  <a:pt x="822844" y="1386477"/>
                </a:cubicBezTo>
                <a:cubicBezTo>
                  <a:pt x="822844" y="1385805"/>
                  <a:pt x="822974" y="1385164"/>
                  <a:pt x="823234" y="1384557"/>
                </a:cubicBezTo>
                <a:cubicBezTo>
                  <a:pt x="823495" y="1383949"/>
                  <a:pt x="823853" y="1383417"/>
                  <a:pt x="824309" y="1382961"/>
                </a:cubicBezTo>
                <a:cubicBezTo>
                  <a:pt x="824764" y="1382506"/>
                  <a:pt x="825291" y="1382142"/>
                  <a:pt x="825888" y="1381871"/>
                </a:cubicBezTo>
                <a:cubicBezTo>
                  <a:pt x="826485" y="1381599"/>
                  <a:pt x="827130" y="1381464"/>
                  <a:pt x="827825" y="1381464"/>
                </a:cubicBezTo>
                <a:close/>
                <a:moveTo>
                  <a:pt x="656570" y="1381464"/>
                </a:moveTo>
                <a:cubicBezTo>
                  <a:pt x="658545" y="1381464"/>
                  <a:pt x="660325" y="1381681"/>
                  <a:pt x="661909" y="1382115"/>
                </a:cubicBezTo>
                <a:cubicBezTo>
                  <a:pt x="663494" y="1382549"/>
                  <a:pt x="664834" y="1383211"/>
                  <a:pt x="665930" y="1384101"/>
                </a:cubicBezTo>
                <a:cubicBezTo>
                  <a:pt x="667026" y="1384991"/>
                  <a:pt x="667867" y="1386108"/>
                  <a:pt x="668453" y="1387454"/>
                </a:cubicBezTo>
                <a:cubicBezTo>
                  <a:pt x="669039" y="1388800"/>
                  <a:pt x="669332" y="1390384"/>
                  <a:pt x="669332" y="1392207"/>
                </a:cubicBezTo>
                <a:lnTo>
                  <a:pt x="669332" y="1414736"/>
                </a:lnTo>
                <a:lnTo>
                  <a:pt x="664253" y="1414736"/>
                </a:lnTo>
                <a:lnTo>
                  <a:pt x="664123" y="1410341"/>
                </a:lnTo>
                <a:cubicBezTo>
                  <a:pt x="662343" y="1412099"/>
                  <a:pt x="660536" y="1413369"/>
                  <a:pt x="658703" y="1414150"/>
                </a:cubicBezTo>
                <a:cubicBezTo>
                  <a:pt x="656869" y="1414931"/>
                  <a:pt x="654942" y="1415322"/>
                  <a:pt x="652924" y="1415322"/>
                </a:cubicBezTo>
                <a:cubicBezTo>
                  <a:pt x="651057" y="1415322"/>
                  <a:pt x="649462" y="1415083"/>
                  <a:pt x="648138" y="1414606"/>
                </a:cubicBezTo>
                <a:cubicBezTo>
                  <a:pt x="646814" y="1414128"/>
                  <a:pt x="645724" y="1413472"/>
                  <a:pt x="644866" y="1412636"/>
                </a:cubicBezTo>
                <a:cubicBezTo>
                  <a:pt x="644009" y="1411801"/>
                  <a:pt x="643380" y="1410819"/>
                  <a:pt x="642978" y="1409690"/>
                </a:cubicBezTo>
                <a:cubicBezTo>
                  <a:pt x="642576" y="1408561"/>
                  <a:pt x="642376" y="1407335"/>
                  <a:pt x="642376" y="1406011"/>
                </a:cubicBezTo>
                <a:cubicBezTo>
                  <a:pt x="642376" y="1402734"/>
                  <a:pt x="643597" y="1400167"/>
                  <a:pt x="646038" y="1398312"/>
                </a:cubicBezTo>
                <a:cubicBezTo>
                  <a:pt x="648480" y="1396456"/>
                  <a:pt x="652088" y="1395528"/>
                  <a:pt x="656863" y="1395528"/>
                </a:cubicBezTo>
                <a:lnTo>
                  <a:pt x="663635" y="1395528"/>
                </a:lnTo>
                <a:lnTo>
                  <a:pt x="663635" y="1392663"/>
                </a:lnTo>
                <a:cubicBezTo>
                  <a:pt x="663635" y="1390731"/>
                  <a:pt x="663016" y="1389185"/>
                  <a:pt x="661779" y="1388024"/>
                </a:cubicBezTo>
                <a:cubicBezTo>
                  <a:pt x="660542" y="1386863"/>
                  <a:pt x="658654" y="1386282"/>
                  <a:pt x="656114" y="1386282"/>
                </a:cubicBezTo>
                <a:cubicBezTo>
                  <a:pt x="654269" y="1386282"/>
                  <a:pt x="652452" y="1386488"/>
                  <a:pt x="650661" y="1386901"/>
                </a:cubicBezTo>
                <a:cubicBezTo>
                  <a:pt x="648871" y="1387313"/>
                  <a:pt x="647021" y="1387899"/>
                  <a:pt x="645110" y="1388659"/>
                </a:cubicBezTo>
                <a:lnTo>
                  <a:pt x="645110" y="1383547"/>
                </a:lnTo>
                <a:cubicBezTo>
                  <a:pt x="645827" y="1383287"/>
                  <a:pt x="646624" y="1383032"/>
                  <a:pt x="647503" y="1382782"/>
                </a:cubicBezTo>
                <a:cubicBezTo>
                  <a:pt x="648382" y="1382533"/>
                  <a:pt x="649310" y="1382310"/>
                  <a:pt x="650287" y="1382115"/>
                </a:cubicBezTo>
                <a:cubicBezTo>
                  <a:pt x="651264" y="1381919"/>
                  <a:pt x="652284" y="1381762"/>
                  <a:pt x="653347" y="1381643"/>
                </a:cubicBezTo>
                <a:cubicBezTo>
                  <a:pt x="654411" y="1381523"/>
                  <a:pt x="655485" y="1381464"/>
                  <a:pt x="656570" y="1381464"/>
                </a:cubicBezTo>
                <a:close/>
                <a:moveTo>
                  <a:pt x="621205" y="1381464"/>
                </a:moveTo>
                <a:cubicBezTo>
                  <a:pt x="624569" y="1381464"/>
                  <a:pt x="627114" y="1382457"/>
                  <a:pt x="628839" y="1384443"/>
                </a:cubicBezTo>
                <a:cubicBezTo>
                  <a:pt x="630565" y="1386429"/>
                  <a:pt x="631427" y="1389418"/>
                  <a:pt x="631427" y="1393412"/>
                </a:cubicBezTo>
                <a:lnTo>
                  <a:pt x="631427" y="1414736"/>
                </a:lnTo>
                <a:lnTo>
                  <a:pt x="625763" y="1414736"/>
                </a:lnTo>
                <a:lnTo>
                  <a:pt x="625763" y="1393868"/>
                </a:lnTo>
                <a:cubicBezTo>
                  <a:pt x="625763" y="1391306"/>
                  <a:pt x="625285" y="1389413"/>
                  <a:pt x="624330" y="1388187"/>
                </a:cubicBezTo>
                <a:cubicBezTo>
                  <a:pt x="623375" y="1386960"/>
                  <a:pt x="621954" y="1386347"/>
                  <a:pt x="620065" y="1386347"/>
                </a:cubicBezTo>
                <a:cubicBezTo>
                  <a:pt x="619371" y="1386347"/>
                  <a:pt x="618693" y="1386450"/>
                  <a:pt x="618031" y="1386656"/>
                </a:cubicBezTo>
                <a:cubicBezTo>
                  <a:pt x="617369" y="1386863"/>
                  <a:pt x="616680" y="1387221"/>
                  <a:pt x="615963" y="1387731"/>
                </a:cubicBezTo>
                <a:cubicBezTo>
                  <a:pt x="615247" y="1388241"/>
                  <a:pt x="614471" y="1388930"/>
                  <a:pt x="613636" y="1389798"/>
                </a:cubicBezTo>
                <a:cubicBezTo>
                  <a:pt x="612800" y="1390666"/>
                  <a:pt x="611861" y="1391751"/>
                  <a:pt x="610819" y="1393054"/>
                </a:cubicBezTo>
                <a:lnTo>
                  <a:pt x="610819" y="1414736"/>
                </a:lnTo>
                <a:lnTo>
                  <a:pt x="605155" y="1414736"/>
                </a:lnTo>
                <a:lnTo>
                  <a:pt x="605155" y="1382050"/>
                </a:lnTo>
                <a:lnTo>
                  <a:pt x="610201" y="1382050"/>
                </a:lnTo>
                <a:lnTo>
                  <a:pt x="610429" y="1387324"/>
                </a:lnTo>
                <a:cubicBezTo>
                  <a:pt x="611384" y="1386195"/>
                  <a:pt x="612306" y="1385256"/>
                  <a:pt x="613196" y="1384508"/>
                </a:cubicBezTo>
                <a:cubicBezTo>
                  <a:pt x="614086" y="1383759"/>
                  <a:pt x="614959" y="1383157"/>
                  <a:pt x="615817" y="1382701"/>
                </a:cubicBezTo>
                <a:cubicBezTo>
                  <a:pt x="616674" y="1382245"/>
                  <a:pt x="617548" y="1381925"/>
                  <a:pt x="618438" y="1381741"/>
                </a:cubicBezTo>
                <a:cubicBezTo>
                  <a:pt x="619328" y="1381556"/>
                  <a:pt x="620250" y="1381464"/>
                  <a:pt x="621205" y="1381464"/>
                </a:cubicBezTo>
                <a:close/>
                <a:moveTo>
                  <a:pt x="580500" y="1381464"/>
                </a:moveTo>
                <a:cubicBezTo>
                  <a:pt x="582844" y="1381464"/>
                  <a:pt x="584945" y="1381827"/>
                  <a:pt x="586800" y="1382554"/>
                </a:cubicBezTo>
                <a:cubicBezTo>
                  <a:pt x="588656" y="1383281"/>
                  <a:pt x="590229" y="1384345"/>
                  <a:pt x="591521" y="1385745"/>
                </a:cubicBezTo>
                <a:cubicBezTo>
                  <a:pt x="592812" y="1387145"/>
                  <a:pt x="593800" y="1388887"/>
                  <a:pt x="594483" y="1390970"/>
                </a:cubicBezTo>
                <a:cubicBezTo>
                  <a:pt x="595167" y="1393054"/>
                  <a:pt x="595509" y="1395441"/>
                  <a:pt x="595509" y="1398133"/>
                </a:cubicBezTo>
                <a:cubicBezTo>
                  <a:pt x="595509" y="1400672"/>
                  <a:pt x="595151" y="1403000"/>
                  <a:pt x="594435" y="1405116"/>
                </a:cubicBezTo>
                <a:cubicBezTo>
                  <a:pt x="593718" y="1407232"/>
                  <a:pt x="592687" y="1409044"/>
                  <a:pt x="591342" y="1410553"/>
                </a:cubicBezTo>
                <a:cubicBezTo>
                  <a:pt x="589996" y="1412061"/>
                  <a:pt x="588357" y="1413233"/>
                  <a:pt x="586426" y="1414069"/>
                </a:cubicBezTo>
                <a:cubicBezTo>
                  <a:pt x="584494" y="1414904"/>
                  <a:pt x="582302" y="1415322"/>
                  <a:pt x="579849" y="1415322"/>
                </a:cubicBezTo>
                <a:cubicBezTo>
                  <a:pt x="577505" y="1415322"/>
                  <a:pt x="575405" y="1414959"/>
                  <a:pt x="573550" y="1414232"/>
                </a:cubicBezTo>
                <a:cubicBezTo>
                  <a:pt x="571694" y="1413504"/>
                  <a:pt x="570120" y="1412435"/>
                  <a:pt x="568829" y="1411025"/>
                </a:cubicBezTo>
                <a:cubicBezTo>
                  <a:pt x="567538" y="1409614"/>
                  <a:pt x="566550" y="1407867"/>
                  <a:pt x="565866" y="1405783"/>
                </a:cubicBezTo>
                <a:cubicBezTo>
                  <a:pt x="565183" y="1403700"/>
                  <a:pt x="564841" y="1401301"/>
                  <a:pt x="564841" y="1398588"/>
                </a:cubicBezTo>
                <a:cubicBezTo>
                  <a:pt x="564841" y="1396049"/>
                  <a:pt x="565199" y="1393732"/>
                  <a:pt x="565915" y="1391638"/>
                </a:cubicBezTo>
                <a:cubicBezTo>
                  <a:pt x="566631" y="1389543"/>
                  <a:pt x="567663" y="1387742"/>
                  <a:pt x="569008" y="1386233"/>
                </a:cubicBezTo>
                <a:cubicBezTo>
                  <a:pt x="570354" y="1384725"/>
                  <a:pt x="571992" y="1383553"/>
                  <a:pt x="573924" y="1382717"/>
                </a:cubicBezTo>
                <a:cubicBezTo>
                  <a:pt x="575856" y="1381881"/>
                  <a:pt x="578048" y="1381464"/>
                  <a:pt x="580500" y="1381464"/>
                </a:cubicBezTo>
                <a:close/>
                <a:moveTo>
                  <a:pt x="475595" y="1381464"/>
                </a:moveTo>
                <a:cubicBezTo>
                  <a:pt x="477570" y="1381464"/>
                  <a:pt x="479350" y="1381681"/>
                  <a:pt x="480934" y="1382115"/>
                </a:cubicBezTo>
                <a:cubicBezTo>
                  <a:pt x="482519" y="1382549"/>
                  <a:pt x="483859" y="1383211"/>
                  <a:pt x="484955" y="1384101"/>
                </a:cubicBezTo>
                <a:cubicBezTo>
                  <a:pt x="486051" y="1384991"/>
                  <a:pt x="486892" y="1386108"/>
                  <a:pt x="487478" y="1387454"/>
                </a:cubicBezTo>
                <a:cubicBezTo>
                  <a:pt x="488064" y="1388800"/>
                  <a:pt x="488357" y="1390384"/>
                  <a:pt x="488357" y="1392207"/>
                </a:cubicBezTo>
                <a:lnTo>
                  <a:pt x="488357" y="1414736"/>
                </a:lnTo>
                <a:lnTo>
                  <a:pt x="483278" y="1414736"/>
                </a:lnTo>
                <a:lnTo>
                  <a:pt x="483148" y="1410341"/>
                </a:lnTo>
                <a:cubicBezTo>
                  <a:pt x="481368" y="1412099"/>
                  <a:pt x="479562" y="1413369"/>
                  <a:pt x="477728" y="1414150"/>
                </a:cubicBezTo>
                <a:cubicBezTo>
                  <a:pt x="475894" y="1414931"/>
                  <a:pt x="473967" y="1415322"/>
                  <a:pt x="471949" y="1415322"/>
                </a:cubicBezTo>
                <a:cubicBezTo>
                  <a:pt x="470082" y="1415322"/>
                  <a:pt x="468487" y="1415083"/>
                  <a:pt x="467163" y="1414606"/>
                </a:cubicBezTo>
                <a:cubicBezTo>
                  <a:pt x="465839" y="1414128"/>
                  <a:pt x="464749" y="1413472"/>
                  <a:pt x="463891" y="1412636"/>
                </a:cubicBezTo>
                <a:cubicBezTo>
                  <a:pt x="463034" y="1411801"/>
                  <a:pt x="462405" y="1410819"/>
                  <a:pt x="462003" y="1409690"/>
                </a:cubicBezTo>
                <a:cubicBezTo>
                  <a:pt x="461602" y="1408561"/>
                  <a:pt x="461401" y="1407335"/>
                  <a:pt x="461401" y="1406011"/>
                </a:cubicBezTo>
                <a:cubicBezTo>
                  <a:pt x="461401" y="1402734"/>
                  <a:pt x="462622" y="1400167"/>
                  <a:pt x="465063" y="1398312"/>
                </a:cubicBezTo>
                <a:cubicBezTo>
                  <a:pt x="467505" y="1396456"/>
                  <a:pt x="471113" y="1395528"/>
                  <a:pt x="475888" y="1395528"/>
                </a:cubicBezTo>
                <a:lnTo>
                  <a:pt x="482660" y="1395528"/>
                </a:lnTo>
                <a:lnTo>
                  <a:pt x="482660" y="1392663"/>
                </a:lnTo>
                <a:cubicBezTo>
                  <a:pt x="482660" y="1390731"/>
                  <a:pt x="482041" y="1389185"/>
                  <a:pt x="480804" y="1388024"/>
                </a:cubicBezTo>
                <a:cubicBezTo>
                  <a:pt x="479567" y="1386863"/>
                  <a:pt x="477679" y="1386282"/>
                  <a:pt x="475139" y="1386282"/>
                </a:cubicBezTo>
                <a:cubicBezTo>
                  <a:pt x="473295" y="1386282"/>
                  <a:pt x="471477" y="1386488"/>
                  <a:pt x="469686" y="1386901"/>
                </a:cubicBezTo>
                <a:cubicBezTo>
                  <a:pt x="467896" y="1387313"/>
                  <a:pt x="466045" y="1387899"/>
                  <a:pt x="464135" y="1388659"/>
                </a:cubicBezTo>
                <a:lnTo>
                  <a:pt x="464135" y="1383547"/>
                </a:lnTo>
                <a:cubicBezTo>
                  <a:pt x="464852" y="1383287"/>
                  <a:pt x="465649" y="1383032"/>
                  <a:pt x="466528" y="1382782"/>
                </a:cubicBezTo>
                <a:cubicBezTo>
                  <a:pt x="467407" y="1382533"/>
                  <a:pt x="468335" y="1382310"/>
                  <a:pt x="469312" y="1382115"/>
                </a:cubicBezTo>
                <a:cubicBezTo>
                  <a:pt x="470289" y="1381919"/>
                  <a:pt x="471309" y="1381762"/>
                  <a:pt x="472372" y="1381643"/>
                </a:cubicBezTo>
                <a:cubicBezTo>
                  <a:pt x="473436" y="1381523"/>
                  <a:pt x="474510" y="1381464"/>
                  <a:pt x="475595" y="1381464"/>
                </a:cubicBezTo>
                <a:close/>
                <a:moveTo>
                  <a:pt x="449755" y="1381464"/>
                </a:moveTo>
                <a:cubicBezTo>
                  <a:pt x="453119" y="1381464"/>
                  <a:pt x="455664" y="1382457"/>
                  <a:pt x="457389" y="1384443"/>
                </a:cubicBezTo>
                <a:cubicBezTo>
                  <a:pt x="459115" y="1386429"/>
                  <a:pt x="459978" y="1389418"/>
                  <a:pt x="459978" y="1393412"/>
                </a:cubicBezTo>
                <a:lnTo>
                  <a:pt x="459978" y="1414736"/>
                </a:lnTo>
                <a:lnTo>
                  <a:pt x="454313" y="1414736"/>
                </a:lnTo>
                <a:lnTo>
                  <a:pt x="454313" y="1393868"/>
                </a:lnTo>
                <a:cubicBezTo>
                  <a:pt x="454313" y="1391306"/>
                  <a:pt x="453835" y="1389413"/>
                  <a:pt x="452880" y="1388187"/>
                </a:cubicBezTo>
                <a:cubicBezTo>
                  <a:pt x="451925" y="1386960"/>
                  <a:pt x="450504" y="1386347"/>
                  <a:pt x="448616" y="1386347"/>
                </a:cubicBezTo>
                <a:cubicBezTo>
                  <a:pt x="447921" y="1386347"/>
                  <a:pt x="447243" y="1386450"/>
                  <a:pt x="446581" y="1386656"/>
                </a:cubicBezTo>
                <a:cubicBezTo>
                  <a:pt x="445919" y="1386863"/>
                  <a:pt x="445230" y="1387221"/>
                  <a:pt x="444513" y="1387731"/>
                </a:cubicBezTo>
                <a:cubicBezTo>
                  <a:pt x="443797" y="1388241"/>
                  <a:pt x="443021" y="1388930"/>
                  <a:pt x="442186" y="1389798"/>
                </a:cubicBezTo>
                <a:cubicBezTo>
                  <a:pt x="441350" y="1390666"/>
                  <a:pt x="440411" y="1391751"/>
                  <a:pt x="439369" y="1393054"/>
                </a:cubicBezTo>
                <a:lnTo>
                  <a:pt x="439369" y="1414736"/>
                </a:lnTo>
                <a:lnTo>
                  <a:pt x="433705" y="1414736"/>
                </a:lnTo>
                <a:lnTo>
                  <a:pt x="433705" y="1382050"/>
                </a:lnTo>
                <a:lnTo>
                  <a:pt x="438751" y="1382050"/>
                </a:lnTo>
                <a:lnTo>
                  <a:pt x="438979" y="1387324"/>
                </a:lnTo>
                <a:cubicBezTo>
                  <a:pt x="439934" y="1386195"/>
                  <a:pt x="440856" y="1385256"/>
                  <a:pt x="441746" y="1384508"/>
                </a:cubicBezTo>
                <a:cubicBezTo>
                  <a:pt x="442636" y="1383759"/>
                  <a:pt x="443510" y="1383157"/>
                  <a:pt x="444367" y="1382701"/>
                </a:cubicBezTo>
                <a:cubicBezTo>
                  <a:pt x="445224" y="1382245"/>
                  <a:pt x="446098" y="1381925"/>
                  <a:pt x="446988" y="1381741"/>
                </a:cubicBezTo>
                <a:cubicBezTo>
                  <a:pt x="447878" y="1381556"/>
                  <a:pt x="448800" y="1381464"/>
                  <a:pt x="449755" y="1381464"/>
                </a:cubicBezTo>
                <a:close/>
                <a:moveTo>
                  <a:pt x="375573" y="1381464"/>
                </a:moveTo>
                <a:cubicBezTo>
                  <a:pt x="378959" y="1381464"/>
                  <a:pt x="381526" y="1382560"/>
                  <a:pt x="383273" y="1384752"/>
                </a:cubicBezTo>
                <a:cubicBezTo>
                  <a:pt x="385020" y="1386944"/>
                  <a:pt x="385829" y="1390200"/>
                  <a:pt x="385698" y="1394519"/>
                </a:cubicBezTo>
                <a:lnTo>
                  <a:pt x="379969" y="1394519"/>
                </a:lnTo>
                <a:cubicBezTo>
                  <a:pt x="380034" y="1391654"/>
                  <a:pt x="379616" y="1389576"/>
                  <a:pt x="378715" y="1388284"/>
                </a:cubicBezTo>
                <a:cubicBezTo>
                  <a:pt x="377814" y="1386993"/>
                  <a:pt x="376496" y="1386347"/>
                  <a:pt x="374760" y="1386347"/>
                </a:cubicBezTo>
                <a:cubicBezTo>
                  <a:pt x="374000" y="1386347"/>
                  <a:pt x="373235" y="1386483"/>
                  <a:pt x="372464" y="1386754"/>
                </a:cubicBezTo>
                <a:cubicBezTo>
                  <a:pt x="371694" y="1387025"/>
                  <a:pt x="370902" y="1387460"/>
                  <a:pt x="370088" y="1388056"/>
                </a:cubicBezTo>
                <a:cubicBezTo>
                  <a:pt x="369274" y="1388653"/>
                  <a:pt x="368411" y="1389418"/>
                  <a:pt x="367500" y="1390352"/>
                </a:cubicBezTo>
                <a:cubicBezTo>
                  <a:pt x="366588" y="1391285"/>
                  <a:pt x="365612" y="1392413"/>
                  <a:pt x="364570" y="1393737"/>
                </a:cubicBezTo>
                <a:lnTo>
                  <a:pt x="364570" y="1414736"/>
                </a:lnTo>
                <a:lnTo>
                  <a:pt x="358840" y="1414736"/>
                </a:lnTo>
                <a:lnTo>
                  <a:pt x="358840" y="1382050"/>
                </a:lnTo>
                <a:lnTo>
                  <a:pt x="364016" y="1382050"/>
                </a:lnTo>
                <a:lnTo>
                  <a:pt x="364179" y="1388073"/>
                </a:lnTo>
                <a:cubicBezTo>
                  <a:pt x="366111" y="1385750"/>
                  <a:pt x="368015" y="1384068"/>
                  <a:pt x="369892" y="1383027"/>
                </a:cubicBezTo>
                <a:cubicBezTo>
                  <a:pt x="371770" y="1381985"/>
                  <a:pt x="373663" y="1381464"/>
                  <a:pt x="375573" y="1381464"/>
                </a:cubicBezTo>
                <a:close/>
                <a:moveTo>
                  <a:pt x="342375" y="1381464"/>
                </a:moveTo>
                <a:cubicBezTo>
                  <a:pt x="344654" y="1381464"/>
                  <a:pt x="346673" y="1381822"/>
                  <a:pt x="348431" y="1382538"/>
                </a:cubicBezTo>
                <a:cubicBezTo>
                  <a:pt x="350189" y="1383254"/>
                  <a:pt x="351670" y="1384269"/>
                  <a:pt x="352875" y="1385582"/>
                </a:cubicBezTo>
                <a:cubicBezTo>
                  <a:pt x="354080" y="1386895"/>
                  <a:pt x="354991" y="1388490"/>
                  <a:pt x="355610" y="1390368"/>
                </a:cubicBezTo>
                <a:cubicBezTo>
                  <a:pt x="356228" y="1392245"/>
                  <a:pt x="356537" y="1394345"/>
                  <a:pt x="356537" y="1396667"/>
                </a:cubicBezTo>
                <a:cubicBezTo>
                  <a:pt x="356537" y="1397470"/>
                  <a:pt x="356527" y="1398143"/>
                  <a:pt x="356505" y="1398686"/>
                </a:cubicBezTo>
                <a:cubicBezTo>
                  <a:pt x="356483" y="1399228"/>
                  <a:pt x="356451" y="1399739"/>
                  <a:pt x="356407" y="1400216"/>
                </a:cubicBezTo>
                <a:lnTo>
                  <a:pt x="333455" y="1400216"/>
                </a:lnTo>
                <a:cubicBezTo>
                  <a:pt x="333455" y="1403559"/>
                  <a:pt x="334388" y="1406125"/>
                  <a:pt x="336255" y="1407916"/>
                </a:cubicBezTo>
                <a:cubicBezTo>
                  <a:pt x="338122" y="1409706"/>
                  <a:pt x="340813" y="1410601"/>
                  <a:pt x="344329" y="1410601"/>
                </a:cubicBezTo>
                <a:cubicBezTo>
                  <a:pt x="345284" y="1410601"/>
                  <a:pt x="346239" y="1410563"/>
                  <a:pt x="347194" y="1410488"/>
                </a:cubicBezTo>
                <a:cubicBezTo>
                  <a:pt x="348149" y="1410412"/>
                  <a:pt x="349071" y="1410308"/>
                  <a:pt x="349961" y="1410178"/>
                </a:cubicBezTo>
                <a:cubicBezTo>
                  <a:pt x="350851" y="1410048"/>
                  <a:pt x="351703" y="1409902"/>
                  <a:pt x="352517" y="1409739"/>
                </a:cubicBezTo>
                <a:cubicBezTo>
                  <a:pt x="353331" y="1409576"/>
                  <a:pt x="354085" y="1409397"/>
                  <a:pt x="354780" y="1409202"/>
                </a:cubicBezTo>
                <a:lnTo>
                  <a:pt x="354780" y="1413857"/>
                </a:lnTo>
                <a:cubicBezTo>
                  <a:pt x="353239" y="1414291"/>
                  <a:pt x="351497" y="1414644"/>
                  <a:pt x="349554" y="1414915"/>
                </a:cubicBezTo>
                <a:cubicBezTo>
                  <a:pt x="347612" y="1415186"/>
                  <a:pt x="345599" y="1415322"/>
                  <a:pt x="343515" y="1415322"/>
                </a:cubicBezTo>
                <a:cubicBezTo>
                  <a:pt x="340715" y="1415322"/>
                  <a:pt x="338306" y="1414942"/>
                  <a:pt x="336288" y="1414183"/>
                </a:cubicBezTo>
                <a:cubicBezTo>
                  <a:pt x="334269" y="1413423"/>
                  <a:pt x="332614" y="1412321"/>
                  <a:pt x="331323" y="1410878"/>
                </a:cubicBezTo>
                <a:cubicBezTo>
                  <a:pt x="330031" y="1409435"/>
                  <a:pt x="329076" y="1407666"/>
                  <a:pt x="328458" y="1405572"/>
                </a:cubicBezTo>
                <a:cubicBezTo>
                  <a:pt x="327839" y="1403477"/>
                  <a:pt x="327530" y="1401106"/>
                  <a:pt x="327530" y="1398458"/>
                </a:cubicBezTo>
                <a:cubicBezTo>
                  <a:pt x="327530" y="1396157"/>
                  <a:pt x="327861" y="1393982"/>
                  <a:pt x="328523" y="1391931"/>
                </a:cubicBezTo>
                <a:cubicBezTo>
                  <a:pt x="329185" y="1389880"/>
                  <a:pt x="330151" y="1388078"/>
                  <a:pt x="331421" y="1386526"/>
                </a:cubicBezTo>
                <a:cubicBezTo>
                  <a:pt x="332690" y="1384974"/>
                  <a:pt x="334247" y="1383743"/>
                  <a:pt x="336092" y="1382831"/>
                </a:cubicBezTo>
                <a:cubicBezTo>
                  <a:pt x="337937" y="1381919"/>
                  <a:pt x="340031" y="1381464"/>
                  <a:pt x="342375" y="1381464"/>
                </a:cubicBezTo>
                <a:close/>
                <a:moveTo>
                  <a:pt x="266175" y="1381464"/>
                </a:moveTo>
                <a:cubicBezTo>
                  <a:pt x="268519" y="1381464"/>
                  <a:pt x="270619" y="1381827"/>
                  <a:pt x="272475" y="1382554"/>
                </a:cubicBezTo>
                <a:cubicBezTo>
                  <a:pt x="274331" y="1383281"/>
                  <a:pt x="275904" y="1384345"/>
                  <a:pt x="277196" y="1385745"/>
                </a:cubicBezTo>
                <a:cubicBezTo>
                  <a:pt x="278487" y="1387145"/>
                  <a:pt x="279475" y="1388887"/>
                  <a:pt x="280158" y="1390970"/>
                </a:cubicBezTo>
                <a:cubicBezTo>
                  <a:pt x="280842" y="1393054"/>
                  <a:pt x="281184" y="1395441"/>
                  <a:pt x="281184" y="1398133"/>
                </a:cubicBezTo>
                <a:cubicBezTo>
                  <a:pt x="281184" y="1400672"/>
                  <a:pt x="280826" y="1403000"/>
                  <a:pt x="280109" y="1405116"/>
                </a:cubicBezTo>
                <a:cubicBezTo>
                  <a:pt x="279393" y="1407232"/>
                  <a:pt x="278362" y="1409044"/>
                  <a:pt x="277017" y="1410553"/>
                </a:cubicBezTo>
                <a:cubicBezTo>
                  <a:pt x="275671" y="1412061"/>
                  <a:pt x="274032" y="1413233"/>
                  <a:pt x="272100" y="1414069"/>
                </a:cubicBezTo>
                <a:cubicBezTo>
                  <a:pt x="270169" y="1414904"/>
                  <a:pt x="267977" y="1415322"/>
                  <a:pt x="265524" y="1415322"/>
                </a:cubicBezTo>
                <a:cubicBezTo>
                  <a:pt x="263180" y="1415322"/>
                  <a:pt x="261080" y="1414959"/>
                  <a:pt x="259225" y="1414232"/>
                </a:cubicBezTo>
                <a:cubicBezTo>
                  <a:pt x="257369" y="1413504"/>
                  <a:pt x="255795" y="1412435"/>
                  <a:pt x="254504" y="1411025"/>
                </a:cubicBezTo>
                <a:cubicBezTo>
                  <a:pt x="253212" y="1409614"/>
                  <a:pt x="252225" y="1407867"/>
                  <a:pt x="251541" y="1405783"/>
                </a:cubicBezTo>
                <a:cubicBezTo>
                  <a:pt x="250858" y="1403700"/>
                  <a:pt x="250516" y="1401301"/>
                  <a:pt x="250516" y="1398588"/>
                </a:cubicBezTo>
                <a:cubicBezTo>
                  <a:pt x="250516" y="1396049"/>
                  <a:pt x="250874" y="1393732"/>
                  <a:pt x="251590" y="1391638"/>
                </a:cubicBezTo>
                <a:cubicBezTo>
                  <a:pt x="252306" y="1389543"/>
                  <a:pt x="253337" y="1387742"/>
                  <a:pt x="254683" y="1386233"/>
                </a:cubicBezTo>
                <a:cubicBezTo>
                  <a:pt x="256029" y="1384725"/>
                  <a:pt x="257667" y="1383553"/>
                  <a:pt x="259599" y="1382717"/>
                </a:cubicBezTo>
                <a:cubicBezTo>
                  <a:pt x="261531" y="1381881"/>
                  <a:pt x="263723" y="1381464"/>
                  <a:pt x="266175" y="1381464"/>
                </a:cubicBezTo>
                <a:close/>
                <a:moveTo>
                  <a:pt x="166023" y="1381464"/>
                </a:moveTo>
                <a:cubicBezTo>
                  <a:pt x="169409" y="1381464"/>
                  <a:pt x="171976" y="1382560"/>
                  <a:pt x="173723" y="1384752"/>
                </a:cubicBezTo>
                <a:cubicBezTo>
                  <a:pt x="175470" y="1386944"/>
                  <a:pt x="176279" y="1390200"/>
                  <a:pt x="176148" y="1394519"/>
                </a:cubicBezTo>
                <a:lnTo>
                  <a:pt x="170418" y="1394519"/>
                </a:lnTo>
                <a:cubicBezTo>
                  <a:pt x="170484" y="1391654"/>
                  <a:pt x="170066" y="1389576"/>
                  <a:pt x="169165" y="1388284"/>
                </a:cubicBezTo>
                <a:cubicBezTo>
                  <a:pt x="168264" y="1386993"/>
                  <a:pt x="166946" y="1386347"/>
                  <a:pt x="165210" y="1386347"/>
                </a:cubicBezTo>
                <a:cubicBezTo>
                  <a:pt x="164450" y="1386347"/>
                  <a:pt x="163685" y="1386483"/>
                  <a:pt x="162914" y="1386754"/>
                </a:cubicBezTo>
                <a:cubicBezTo>
                  <a:pt x="162144" y="1387025"/>
                  <a:pt x="161351" y="1387460"/>
                  <a:pt x="160538" y="1388056"/>
                </a:cubicBezTo>
                <a:cubicBezTo>
                  <a:pt x="159724" y="1388653"/>
                  <a:pt x="158861" y="1389418"/>
                  <a:pt x="157949" y="1390352"/>
                </a:cubicBezTo>
                <a:cubicBezTo>
                  <a:pt x="157038" y="1391285"/>
                  <a:pt x="156061" y="1392413"/>
                  <a:pt x="155020" y="1393737"/>
                </a:cubicBezTo>
                <a:lnTo>
                  <a:pt x="155020" y="1414736"/>
                </a:lnTo>
                <a:lnTo>
                  <a:pt x="149289" y="1414736"/>
                </a:lnTo>
                <a:lnTo>
                  <a:pt x="149289" y="1382050"/>
                </a:lnTo>
                <a:lnTo>
                  <a:pt x="154466" y="1382050"/>
                </a:lnTo>
                <a:lnTo>
                  <a:pt x="154629" y="1388073"/>
                </a:lnTo>
                <a:cubicBezTo>
                  <a:pt x="156560" y="1385750"/>
                  <a:pt x="158465" y="1384068"/>
                  <a:pt x="160342" y="1383027"/>
                </a:cubicBezTo>
                <a:cubicBezTo>
                  <a:pt x="162220" y="1381985"/>
                  <a:pt x="164113" y="1381464"/>
                  <a:pt x="166023" y="1381464"/>
                </a:cubicBezTo>
                <a:close/>
                <a:moveTo>
                  <a:pt x="132825" y="1381464"/>
                </a:moveTo>
                <a:cubicBezTo>
                  <a:pt x="135104" y="1381464"/>
                  <a:pt x="137123" y="1381822"/>
                  <a:pt x="138881" y="1382538"/>
                </a:cubicBezTo>
                <a:cubicBezTo>
                  <a:pt x="140639" y="1383254"/>
                  <a:pt x="142120" y="1384269"/>
                  <a:pt x="143325" y="1385582"/>
                </a:cubicBezTo>
                <a:cubicBezTo>
                  <a:pt x="144529" y="1386895"/>
                  <a:pt x="145441" y="1388490"/>
                  <a:pt x="146059" y="1390368"/>
                </a:cubicBezTo>
                <a:cubicBezTo>
                  <a:pt x="146678" y="1392245"/>
                  <a:pt x="146987" y="1394345"/>
                  <a:pt x="146987" y="1396667"/>
                </a:cubicBezTo>
                <a:cubicBezTo>
                  <a:pt x="146987" y="1397470"/>
                  <a:pt x="146976" y="1398143"/>
                  <a:pt x="146955" y="1398686"/>
                </a:cubicBezTo>
                <a:cubicBezTo>
                  <a:pt x="146933" y="1399228"/>
                  <a:pt x="146901" y="1399739"/>
                  <a:pt x="146857" y="1400216"/>
                </a:cubicBezTo>
                <a:lnTo>
                  <a:pt x="123905" y="1400216"/>
                </a:lnTo>
                <a:cubicBezTo>
                  <a:pt x="123905" y="1403559"/>
                  <a:pt x="124838" y="1406125"/>
                  <a:pt x="126705" y="1407916"/>
                </a:cubicBezTo>
                <a:cubicBezTo>
                  <a:pt x="128571" y="1409706"/>
                  <a:pt x="131263" y="1410601"/>
                  <a:pt x="134779" y="1410601"/>
                </a:cubicBezTo>
                <a:cubicBezTo>
                  <a:pt x="135734" y="1410601"/>
                  <a:pt x="136689" y="1410563"/>
                  <a:pt x="137644" y="1410488"/>
                </a:cubicBezTo>
                <a:cubicBezTo>
                  <a:pt x="138599" y="1410412"/>
                  <a:pt x="139521" y="1410308"/>
                  <a:pt x="140411" y="1410178"/>
                </a:cubicBezTo>
                <a:cubicBezTo>
                  <a:pt x="141301" y="1410048"/>
                  <a:pt x="142153" y="1409902"/>
                  <a:pt x="142966" y="1409739"/>
                </a:cubicBezTo>
                <a:cubicBezTo>
                  <a:pt x="143780" y="1409576"/>
                  <a:pt x="144535" y="1409397"/>
                  <a:pt x="145229" y="1409202"/>
                </a:cubicBezTo>
                <a:lnTo>
                  <a:pt x="145229" y="1413857"/>
                </a:lnTo>
                <a:cubicBezTo>
                  <a:pt x="143688" y="1414291"/>
                  <a:pt x="141946" y="1414644"/>
                  <a:pt x="140004" y="1414915"/>
                </a:cubicBezTo>
                <a:cubicBezTo>
                  <a:pt x="138061" y="1415186"/>
                  <a:pt x="136048" y="1415322"/>
                  <a:pt x="133965" y="1415322"/>
                </a:cubicBezTo>
                <a:cubicBezTo>
                  <a:pt x="131165" y="1415322"/>
                  <a:pt x="128756" y="1414942"/>
                  <a:pt x="126737" y="1414183"/>
                </a:cubicBezTo>
                <a:cubicBezTo>
                  <a:pt x="124719" y="1413423"/>
                  <a:pt x="123064" y="1412321"/>
                  <a:pt x="121772" y="1410878"/>
                </a:cubicBezTo>
                <a:cubicBezTo>
                  <a:pt x="120481" y="1409435"/>
                  <a:pt x="119526" y="1407666"/>
                  <a:pt x="118908" y="1405572"/>
                </a:cubicBezTo>
                <a:cubicBezTo>
                  <a:pt x="118289" y="1403477"/>
                  <a:pt x="117980" y="1401106"/>
                  <a:pt x="117980" y="1398458"/>
                </a:cubicBezTo>
                <a:cubicBezTo>
                  <a:pt x="117980" y="1396157"/>
                  <a:pt x="118311" y="1393982"/>
                  <a:pt x="118973" y="1391931"/>
                </a:cubicBezTo>
                <a:cubicBezTo>
                  <a:pt x="119635" y="1389880"/>
                  <a:pt x="120600" y="1388078"/>
                  <a:pt x="121870" y="1386526"/>
                </a:cubicBezTo>
                <a:cubicBezTo>
                  <a:pt x="123140" y="1384974"/>
                  <a:pt x="124697" y="1383743"/>
                  <a:pt x="126542" y="1382831"/>
                </a:cubicBezTo>
                <a:cubicBezTo>
                  <a:pt x="128387" y="1381919"/>
                  <a:pt x="130481" y="1381464"/>
                  <a:pt x="132825" y="1381464"/>
                </a:cubicBezTo>
                <a:close/>
                <a:moveTo>
                  <a:pt x="59230" y="1381464"/>
                </a:moveTo>
                <a:cubicBezTo>
                  <a:pt x="62594" y="1381464"/>
                  <a:pt x="65139" y="1382457"/>
                  <a:pt x="66864" y="1384443"/>
                </a:cubicBezTo>
                <a:cubicBezTo>
                  <a:pt x="68590" y="1386429"/>
                  <a:pt x="69452" y="1389418"/>
                  <a:pt x="69452" y="1393412"/>
                </a:cubicBezTo>
                <a:lnTo>
                  <a:pt x="69452" y="1414736"/>
                </a:lnTo>
                <a:lnTo>
                  <a:pt x="63788" y="1414736"/>
                </a:lnTo>
                <a:lnTo>
                  <a:pt x="63788" y="1393868"/>
                </a:lnTo>
                <a:cubicBezTo>
                  <a:pt x="63788" y="1391306"/>
                  <a:pt x="63310" y="1389413"/>
                  <a:pt x="62355" y="1388187"/>
                </a:cubicBezTo>
                <a:cubicBezTo>
                  <a:pt x="61400" y="1386960"/>
                  <a:pt x="59979" y="1386347"/>
                  <a:pt x="58090" y="1386347"/>
                </a:cubicBezTo>
                <a:cubicBezTo>
                  <a:pt x="57396" y="1386347"/>
                  <a:pt x="56717" y="1386450"/>
                  <a:pt x="56055" y="1386656"/>
                </a:cubicBezTo>
                <a:cubicBezTo>
                  <a:pt x="55394" y="1386863"/>
                  <a:pt x="54704" y="1387221"/>
                  <a:pt x="53988" y="1387731"/>
                </a:cubicBezTo>
                <a:cubicBezTo>
                  <a:pt x="53272" y="1388241"/>
                  <a:pt x="52496" y="1388930"/>
                  <a:pt x="51660" y="1389798"/>
                </a:cubicBezTo>
                <a:cubicBezTo>
                  <a:pt x="50825" y="1390666"/>
                  <a:pt x="49886" y="1391751"/>
                  <a:pt x="48844" y="1393054"/>
                </a:cubicBezTo>
                <a:lnTo>
                  <a:pt x="48844" y="1414736"/>
                </a:lnTo>
                <a:lnTo>
                  <a:pt x="43180" y="1414736"/>
                </a:lnTo>
                <a:lnTo>
                  <a:pt x="43180" y="1382050"/>
                </a:lnTo>
                <a:lnTo>
                  <a:pt x="48226" y="1382050"/>
                </a:lnTo>
                <a:lnTo>
                  <a:pt x="48454" y="1387324"/>
                </a:lnTo>
                <a:cubicBezTo>
                  <a:pt x="49409" y="1386195"/>
                  <a:pt x="50331" y="1385256"/>
                  <a:pt x="51221" y="1384508"/>
                </a:cubicBezTo>
                <a:cubicBezTo>
                  <a:pt x="52111" y="1383759"/>
                  <a:pt x="52984" y="1383157"/>
                  <a:pt x="53842" y="1382701"/>
                </a:cubicBezTo>
                <a:cubicBezTo>
                  <a:pt x="54699" y="1382245"/>
                  <a:pt x="55573" y="1381925"/>
                  <a:pt x="56462" y="1381741"/>
                </a:cubicBezTo>
                <a:cubicBezTo>
                  <a:pt x="57352" y="1381556"/>
                  <a:pt x="58275" y="1381464"/>
                  <a:pt x="59230" y="1381464"/>
                </a:cubicBezTo>
                <a:close/>
                <a:moveTo>
                  <a:pt x="881770" y="1372185"/>
                </a:moveTo>
                <a:lnTo>
                  <a:pt x="907229" y="1372185"/>
                </a:lnTo>
                <a:lnTo>
                  <a:pt x="907229" y="1377069"/>
                </a:lnTo>
                <a:lnTo>
                  <a:pt x="897429" y="1377069"/>
                </a:lnTo>
                <a:lnTo>
                  <a:pt x="897429" y="1409788"/>
                </a:lnTo>
                <a:lnTo>
                  <a:pt x="907229" y="1409788"/>
                </a:lnTo>
                <a:lnTo>
                  <a:pt x="907229" y="1414736"/>
                </a:lnTo>
                <a:lnTo>
                  <a:pt x="881770" y="1414736"/>
                </a:lnTo>
                <a:lnTo>
                  <a:pt x="881770" y="1409788"/>
                </a:lnTo>
                <a:lnTo>
                  <a:pt x="891569" y="1409788"/>
                </a:lnTo>
                <a:lnTo>
                  <a:pt x="891569" y="1377069"/>
                </a:lnTo>
                <a:lnTo>
                  <a:pt x="881770" y="1377069"/>
                </a:lnTo>
                <a:close/>
                <a:moveTo>
                  <a:pt x="6414" y="1372185"/>
                </a:moveTo>
                <a:lnTo>
                  <a:pt x="30604" y="1372185"/>
                </a:lnTo>
                <a:lnTo>
                  <a:pt x="30604" y="1377069"/>
                </a:lnTo>
                <a:lnTo>
                  <a:pt x="12209" y="1377069"/>
                </a:lnTo>
                <a:lnTo>
                  <a:pt x="12209" y="1390254"/>
                </a:lnTo>
                <a:lnTo>
                  <a:pt x="29887" y="1390254"/>
                </a:lnTo>
                <a:lnTo>
                  <a:pt x="29887" y="1395137"/>
                </a:lnTo>
                <a:lnTo>
                  <a:pt x="12209" y="1395137"/>
                </a:lnTo>
                <a:lnTo>
                  <a:pt x="12209" y="1409788"/>
                </a:lnTo>
                <a:lnTo>
                  <a:pt x="30604" y="1409788"/>
                </a:lnTo>
                <a:lnTo>
                  <a:pt x="30604" y="1414736"/>
                </a:lnTo>
                <a:lnTo>
                  <a:pt x="6414" y="1414736"/>
                </a:lnTo>
                <a:close/>
                <a:moveTo>
                  <a:pt x="759685" y="1371599"/>
                </a:moveTo>
                <a:lnTo>
                  <a:pt x="759685" y="1382050"/>
                </a:lnTo>
                <a:lnTo>
                  <a:pt x="773544" y="1382050"/>
                </a:lnTo>
                <a:lnTo>
                  <a:pt x="774368" y="1382050"/>
                </a:lnTo>
                <a:lnTo>
                  <a:pt x="779990" y="1382050"/>
                </a:lnTo>
                <a:lnTo>
                  <a:pt x="788260" y="1403667"/>
                </a:lnTo>
                <a:lnTo>
                  <a:pt x="789920" y="1408746"/>
                </a:lnTo>
                <a:lnTo>
                  <a:pt x="791808" y="1403537"/>
                </a:lnTo>
                <a:lnTo>
                  <a:pt x="799459" y="1382050"/>
                </a:lnTo>
                <a:lnTo>
                  <a:pt x="805677" y="1382050"/>
                </a:lnTo>
                <a:lnTo>
                  <a:pt x="794543" y="1411285"/>
                </a:lnTo>
                <a:cubicBezTo>
                  <a:pt x="793393" y="1414259"/>
                  <a:pt x="792204" y="1416820"/>
                  <a:pt x="790978" y="1418968"/>
                </a:cubicBezTo>
                <a:cubicBezTo>
                  <a:pt x="789752" y="1421117"/>
                  <a:pt x="788412" y="1422881"/>
                  <a:pt x="786957" y="1424259"/>
                </a:cubicBezTo>
                <a:cubicBezTo>
                  <a:pt x="785503" y="1425637"/>
                  <a:pt x="783908" y="1426652"/>
                  <a:pt x="782172" y="1427303"/>
                </a:cubicBezTo>
                <a:cubicBezTo>
                  <a:pt x="780435" y="1427954"/>
                  <a:pt x="778493" y="1428279"/>
                  <a:pt x="776344" y="1428279"/>
                </a:cubicBezTo>
                <a:cubicBezTo>
                  <a:pt x="775780" y="1428279"/>
                  <a:pt x="775270" y="1428269"/>
                  <a:pt x="774814" y="1428247"/>
                </a:cubicBezTo>
                <a:cubicBezTo>
                  <a:pt x="774358" y="1428225"/>
                  <a:pt x="773859" y="1428193"/>
                  <a:pt x="773316" y="1428149"/>
                </a:cubicBezTo>
                <a:lnTo>
                  <a:pt x="773316" y="1423005"/>
                </a:lnTo>
                <a:cubicBezTo>
                  <a:pt x="773794" y="1423070"/>
                  <a:pt x="774315" y="1423130"/>
                  <a:pt x="774879" y="1423184"/>
                </a:cubicBezTo>
                <a:cubicBezTo>
                  <a:pt x="775444" y="1423239"/>
                  <a:pt x="776040" y="1423266"/>
                  <a:pt x="776670" y="1423266"/>
                </a:cubicBezTo>
                <a:cubicBezTo>
                  <a:pt x="777712" y="1423266"/>
                  <a:pt x="778683" y="1423114"/>
                  <a:pt x="779583" y="1422810"/>
                </a:cubicBezTo>
                <a:cubicBezTo>
                  <a:pt x="780484" y="1422506"/>
                  <a:pt x="781336" y="1422012"/>
                  <a:pt x="782139" y="1421329"/>
                </a:cubicBezTo>
                <a:cubicBezTo>
                  <a:pt x="782942" y="1420645"/>
                  <a:pt x="783713" y="1419761"/>
                  <a:pt x="784451" y="1418675"/>
                </a:cubicBezTo>
                <a:cubicBezTo>
                  <a:pt x="785189" y="1417590"/>
                  <a:pt x="785905" y="1416277"/>
                  <a:pt x="786599" y="1414736"/>
                </a:cubicBezTo>
                <a:lnTo>
                  <a:pt x="774368" y="1384111"/>
                </a:lnTo>
                <a:lnTo>
                  <a:pt x="774368" y="1386803"/>
                </a:lnTo>
                <a:lnTo>
                  <a:pt x="759685" y="1386803"/>
                </a:lnTo>
                <a:lnTo>
                  <a:pt x="759685" y="1403407"/>
                </a:lnTo>
                <a:cubicBezTo>
                  <a:pt x="759685" y="1405751"/>
                  <a:pt x="760309" y="1407503"/>
                  <a:pt x="761557" y="1408664"/>
                </a:cubicBezTo>
                <a:cubicBezTo>
                  <a:pt x="762805" y="1409825"/>
                  <a:pt x="764644" y="1410406"/>
                  <a:pt x="767075" y="1410406"/>
                </a:cubicBezTo>
                <a:cubicBezTo>
                  <a:pt x="768117" y="1410406"/>
                  <a:pt x="769256" y="1410325"/>
                  <a:pt x="770493" y="1410162"/>
                </a:cubicBezTo>
                <a:cubicBezTo>
                  <a:pt x="771731" y="1409999"/>
                  <a:pt x="773022" y="1409744"/>
                  <a:pt x="774368" y="1409397"/>
                </a:cubicBezTo>
                <a:lnTo>
                  <a:pt x="774368" y="1414280"/>
                </a:lnTo>
                <a:cubicBezTo>
                  <a:pt x="773087" y="1414606"/>
                  <a:pt x="771763" y="1414839"/>
                  <a:pt x="770396" y="1414980"/>
                </a:cubicBezTo>
                <a:cubicBezTo>
                  <a:pt x="769029" y="1415121"/>
                  <a:pt x="767639" y="1415192"/>
                  <a:pt x="766229" y="1415192"/>
                </a:cubicBezTo>
                <a:cubicBezTo>
                  <a:pt x="762127" y="1415192"/>
                  <a:pt x="759066" y="1414264"/>
                  <a:pt x="757048" y="1412408"/>
                </a:cubicBezTo>
                <a:cubicBezTo>
                  <a:pt x="755029" y="1410553"/>
                  <a:pt x="754020" y="1407704"/>
                  <a:pt x="754020" y="1403862"/>
                </a:cubicBezTo>
                <a:lnTo>
                  <a:pt x="754020" y="1386803"/>
                </a:lnTo>
                <a:lnTo>
                  <a:pt x="744872" y="1386803"/>
                </a:lnTo>
                <a:lnTo>
                  <a:pt x="744872" y="1382050"/>
                </a:lnTo>
                <a:lnTo>
                  <a:pt x="754020" y="1382050"/>
                </a:lnTo>
                <a:lnTo>
                  <a:pt x="754020" y="1373064"/>
                </a:lnTo>
                <a:close/>
                <a:moveTo>
                  <a:pt x="512035" y="1371599"/>
                </a:moveTo>
                <a:lnTo>
                  <a:pt x="512035" y="1382050"/>
                </a:lnTo>
                <a:lnTo>
                  <a:pt x="526718" y="1382050"/>
                </a:lnTo>
                <a:lnTo>
                  <a:pt x="526718" y="1386803"/>
                </a:lnTo>
                <a:lnTo>
                  <a:pt x="512035" y="1386803"/>
                </a:lnTo>
                <a:lnTo>
                  <a:pt x="512035" y="1403407"/>
                </a:lnTo>
                <a:cubicBezTo>
                  <a:pt x="512035" y="1405751"/>
                  <a:pt x="512659" y="1407503"/>
                  <a:pt x="513907" y="1408664"/>
                </a:cubicBezTo>
                <a:cubicBezTo>
                  <a:pt x="515155" y="1409825"/>
                  <a:pt x="516994" y="1410406"/>
                  <a:pt x="519425" y="1410406"/>
                </a:cubicBezTo>
                <a:cubicBezTo>
                  <a:pt x="520467" y="1410406"/>
                  <a:pt x="521606" y="1410325"/>
                  <a:pt x="522844" y="1410162"/>
                </a:cubicBezTo>
                <a:cubicBezTo>
                  <a:pt x="524081" y="1409999"/>
                  <a:pt x="525372" y="1409744"/>
                  <a:pt x="526718" y="1409397"/>
                </a:cubicBezTo>
                <a:lnTo>
                  <a:pt x="526718" y="1414280"/>
                </a:lnTo>
                <a:cubicBezTo>
                  <a:pt x="525437" y="1414606"/>
                  <a:pt x="524113" y="1414839"/>
                  <a:pt x="522746" y="1414980"/>
                </a:cubicBezTo>
                <a:cubicBezTo>
                  <a:pt x="521378" y="1415121"/>
                  <a:pt x="519989" y="1415192"/>
                  <a:pt x="518579" y="1415192"/>
                </a:cubicBezTo>
                <a:cubicBezTo>
                  <a:pt x="514477" y="1415192"/>
                  <a:pt x="511416" y="1414264"/>
                  <a:pt x="509398" y="1412408"/>
                </a:cubicBezTo>
                <a:cubicBezTo>
                  <a:pt x="507379" y="1410553"/>
                  <a:pt x="506370" y="1407704"/>
                  <a:pt x="506370" y="1403862"/>
                </a:cubicBezTo>
                <a:lnTo>
                  <a:pt x="506370" y="1386803"/>
                </a:lnTo>
                <a:lnTo>
                  <a:pt x="497222" y="1386803"/>
                </a:lnTo>
                <a:lnTo>
                  <a:pt x="497222" y="1382050"/>
                </a:lnTo>
                <a:lnTo>
                  <a:pt x="506370" y="1382050"/>
                </a:lnTo>
                <a:lnTo>
                  <a:pt x="506370" y="1373064"/>
                </a:lnTo>
                <a:close/>
                <a:moveTo>
                  <a:pt x="302485" y="1371599"/>
                </a:moveTo>
                <a:lnTo>
                  <a:pt x="302485" y="1382050"/>
                </a:lnTo>
                <a:lnTo>
                  <a:pt x="317168" y="1382050"/>
                </a:lnTo>
                <a:lnTo>
                  <a:pt x="317168" y="1386803"/>
                </a:lnTo>
                <a:lnTo>
                  <a:pt x="302485" y="1386803"/>
                </a:lnTo>
                <a:lnTo>
                  <a:pt x="302485" y="1403407"/>
                </a:lnTo>
                <a:cubicBezTo>
                  <a:pt x="302485" y="1405751"/>
                  <a:pt x="303109" y="1407503"/>
                  <a:pt x="304357" y="1408664"/>
                </a:cubicBezTo>
                <a:cubicBezTo>
                  <a:pt x="305605" y="1409825"/>
                  <a:pt x="307444" y="1410406"/>
                  <a:pt x="309875" y="1410406"/>
                </a:cubicBezTo>
                <a:cubicBezTo>
                  <a:pt x="310917" y="1410406"/>
                  <a:pt x="312056" y="1410325"/>
                  <a:pt x="313293" y="1410162"/>
                </a:cubicBezTo>
                <a:cubicBezTo>
                  <a:pt x="314530" y="1409999"/>
                  <a:pt x="315822" y="1409744"/>
                  <a:pt x="317168" y="1409397"/>
                </a:cubicBezTo>
                <a:lnTo>
                  <a:pt x="317168" y="1414280"/>
                </a:lnTo>
                <a:cubicBezTo>
                  <a:pt x="315887" y="1414606"/>
                  <a:pt x="314563" y="1414839"/>
                  <a:pt x="313196" y="1414980"/>
                </a:cubicBezTo>
                <a:cubicBezTo>
                  <a:pt x="311828" y="1415121"/>
                  <a:pt x="310439" y="1415192"/>
                  <a:pt x="309028" y="1415192"/>
                </a:cubicBezTo>
                <a:cubicBezTo>
                  <a:pt x="304926" y="1415192"/>
                  <a:pt x="301866" y="1414264"/>
                  <a:pt x="299848" y="1412408"/>
                </a:cubicBezTo>
                <a:cubicBezTo>
                  <a:pt x="297829" y="1410553"/>
                  <a:pt x="296820" y="1407704"/>
                  <a:pt x="296820" y="1403862"/>
                </a:cubicBezTo>
                <a:lnTo>
                  <a:pt x="296820" y="1386803"/>
                </a:lnTo>
                <a:lnTo>
                  <a:pt x="287672" y="1386803"/>
                </a:lnTo>
                <a:lnTo>
                  <a:pt x="287672" y="1382050"/>
                </a:lnTo>
                <a:lnTo>
                  <a:pt x="296820" y="1382050"/>
                </a:lnTo>
                <a:lnTo>
                  <a:pt x="296820" y="1373064"/>
                </a:lnTo>
                <a:close/>
                <a:moveTo>
                  <a:pt x="92935" y="1371599"/>
                </a:moveTo>
                <a:lnTo>
                  <a:pt x="92935" y="1382050"/>
                </a:lnTo>
                <a:lnTo>
                  <a:pt x="107618" y="1382050"/>
                </a:lnTo>
                <a:lnTo>
                  <a:pt x="107618" y="1386803"/>
                </a:lnTo>
                <a:lnTo>
                  <a:pt x="92935" y="1386803"/>
                </a:lnTo>
                <a:lnTo>
                  <a:pt x="92935" y="1403407"/>
                </a:lnTo>
                <a:cubicBezTo>
                  <a:pt x="92935" y="1405751"/>
                  <a:pt x="93559" y="1407503"/>
                  <a:pt x="94807" y="1408664"/>
                </a:cubicBezTo>
                <a:cubicBezTo>
                  <a:pt x="96055" y="1409825"/>
                  <a:pt x="97894" y="1410406"/>
                  <a:pt x="100325" y="1410406"/>
                </a:cubicBezTo>
                <a:cubicBezTo>
                  <a:pt x="101367" y="1410406"/>
                  <a:pt x="102506" y="1410325"/>
                  <a:pt x="103743" y="1410162"/>
                </a:cubicBezTo>
                <a:cubicBezTo>
                  <a:pt x="104980" y="1409999"/>
                  <a:pt x="106272" y="1409744"/>
                  <a:pt x="107618" y="1409397"/>
                </a:cubicBezTo>
                <a:lnTo>
                  <a:pt x="107618" y="1414280"/>
                </a:lnTo>
                <a:cubicBezTo>
                  <a:pt x="106337" y="1414606"/>
                  <a:pt x="105013" y="1414839"/>
                  <a:pt x="103646" y="1414980"/>
                </a:cubicBezTo>
                <a:cubicBezTo>
                  <a:pt x="102278" y="1415121"/>
                  <a:pt x="100889" y="1415192"/>
                  <a:pt x="99479" y="1415192"/>
                </a:cubicBezTo>
                <a:cubicBezTo>
                  <a:pt x="95376" y="1415192"/>
                  <a:pt x="92316" y="1414264"/>
                  <a:pt x="90298" y="1412408"/>
                </a:cubicBezTo>
                <a:cubicBezTo>
                  <a:pt x="88279" y="1410553"/>
                  <a:pt x="87270" y="1407704"/>
                  <a:pt x="87270" y="1403862"/>
                </a:cubicBezTo>
                <a:lnTo>
                  <a:pt x="87270" y="1386803"/>
                </a:lnTo>
                <a:lnTo>
                  <a:pt x="78122" y="1386803"/>
                </a:lnTo>
                <a:lnTo>
                  <a:pt x="78122" y="1382050"/>
                </a:lnTo>
                <a:lnTo>
                  <a:pt x="87270" y="1382050"/>
                </a:lnTo>
                <a:lnTo>
                  <a:pt x="87270" y="1373064"/>
                </a:lnTo>
                <a:close/>
                <a:moveTo>
                  <a:pt x="977959" y="1368734"/>
                </a:moveTo>
                <a:lnTo>
                  <a:pt x="983657" y="1368734"/>
                </a:lnTo>
                <a:lnTo>
                  <a:pt x="983657" y="1414736"/>
                </a:lnTo>
                <a:lnTo>
                  <a:pt x="978578" y="1414736"/>
                </a:lnTo>
                <a:lnTo>
                  <a:pt x="978382" y="1408551"/>
                </a:lnTo>
                <a:cubicBezTo>
                  <a:pt x="976798" y="1410851"/>
                  <a:pt x="975083" y="1412555"/>
                  <a:pt x="973239" y="1413662"/>
                </a:cubicBezTo>
                <a:cubicBezTo>
                  <a:pt x="971394" y="1414769"/>
                  <a:pt x="969397" y="1415322"/>
                  <a:pt x="967248" y="1415322"/>
                </a:cubicBezTo>
                <a:cubicBezTo>
                  <a:pt x="965382" y="1415322"/>
                  <a:pt x="963738" y="1414931"/>
                  <a:pt x="962316" y="1414150"/>
                </a:cubicBezTo>
                <a:cubicBezTo>
                  <a:pt x="960894" y="1413369"/>
                  <a:pt x="959711" y="1412267"/>
                  <a:pt x="958767" y="1410846"/>
                </a:cubicBezTo>
                <a:cubicBezTo>
                  <a:pt x="957823" y="1409424"/>
                  <a:pt x="957112" y="1407715"/>
                  <a:pt x="956635" y="1405718"/>
                </a:cubicBezTo>
                <a:cubicBezTo>
                  <a:pt x="956157" y="1403721"/>
                  <a:pt x="955919" y="1401508"/>
                  <a:pt x="955919" y="1399077"/>
                </a:cubicBezTo>
                <a:cubicBezTo>
                  <a:pt x="955919" y="1396298"/>
                  <a:pt x="956298" y="1393830"/>
                  <a:pt x="957058" y="1391670"/>
                </a:cubicBezTo>
                <a:cubicBezTo>
                  <a:pt x="957818" y="1389511"/>
                  <a:pt x="958898" y="1387687"/>
                  <a:pt x="960297" y="1386201"/>
                </a:cubicBezTo>
                <a:cubicBezTo>
                  <a:pt x="961697" y="1384714"/>
                  <a:pt x="963379" y="1383585"/>
                  <a:pt x="965344" y="1382815"/>
                </a:cubicBezTo>
                <a:cubicBezTo>
                  <a:pt x="967308" y="1382044"/>
                  <a:pt x="969495" y="1381659"/>
                  <a:pt x="971904" y="1381659"/>
                </a:cubicBezTo>
                <a:cubicBezTo>
                  <a:pt x="972946" y="1381659"/>
                  <a:pt x="973971" y="1381724"/>
                  <a:pt x="974980" y="1381855"/>
                </a:cubicBezTo>
                <a:cubicBezTo>
                  <a:pt x="975990" y="1381985"/>
                  <a:pt x="976982" y="1382191"/>
                  <a:pt x="977959" y="1382473"/>
                </a:cubicBezTo>
                <a:close/>
                <a:moveTo>
                  <a:pt x="673295" y="1368734"/>
                </a:moveTo>
                <a:lnTo>
                  <a:pt x="688694" y="1368734"/>
                </a:lnTo>
                <a:lnTo>
                  <a:pt x="688694" y="1410015"/>
                </a:lnTo>
                <a:lnTo>
                  <a:pt x="698428" y="1410015"/>
                </a:lnTo>
                <a:lnTo>
                  <a:pt x="698428" y="1414736"/>
                </a:lnTo>
                <a:lnTo>
                  <a:pt x="672220" y="1414736"/>
                </a:lnTo>
                <a:lnTo>
                  <a:pt x="672220" y="1410015"/>
                </a:lnTo>
                <a:lnTo>
                  <a:pt x="682964" y="1410015"/>
                </a:lnTo>
                <a:lnTo>
                  <a:pt x="682964" y="1373390"/>
                </a:lnTo>
                <a:lnTo>
                  <a:pt x="673295" y="1373390"/>
                </a:lnTo>
                <a:close/>
                <a:moveTo>
                  <a:pt x="999274" y="1368344"/>
                </a:moveTo>
                <a:cubicBezTo>
                  <a:pt x="999904" y="1368344"/>
                  <a:pt x="1000490" y="1368458"/>
                  <a:pt x="1001032" y="1368686"/>
                </a:cubicBezTo>
                <a:cubicBezTo>
                  <a:pt x="1001575" y="1368913"/>
                  <a:pt x="1002047" y="1369233"/>
                  <a:pt x="1002448" y="1369646"/>
                </a:cubicBezTo>
                <a:cubicBezTo>
                  <a:pt x="1002850" y="1370058"/>
                  <a:pt x="1003165" y="1370530"/>
                  <a:pt x="1003393" y="1371062"/>
                </a:cubicBezTo>
                <a:cubicBezTo>
                  <a:pt x="1003620" y="1371594"/>
                  <a:pt x="1003734" y="1372174"/>
                  <a:pt x="1003734" y="1372804"/>
                </a:cubicBezTo>
                <a:cubicBezTo>
                  <a:pt x="1003734" y="1373412"/>
                  <a:pt x="1003620" y="1373987"/>
                  <a:pt x="1003393" y="1374529"/>
                </a:cubicBezTo>
                <a:cubicBezTo>
                  <a:pt x="1003165" y="1375072"/>
                  <a:pt x="1002850" y="1375549"/>
                  <a:pt x="1002448" y="1375962"/>
                </a:cubicBezTo>
                <a:cubicBezTo>
                  <a:pt x="1002047" y="1376374"/>
                  <a:pt x="1001575" y="1376694"/>
                  <a:pt x="1001032" y="1376922"/>
                </a:cubicBezTo>
                <a:cubicBezTo>
                  <a:pt x="1000490" y="1377150"/>
                  <a:pt x="999904" y="1377264"/>
                  <a:pt x="999274" y="1377264"/>
                </a:cubicBezTo>
                <a:cubicBezTo>
                  <a:pt x="998645" y="1377264"/>
                  <a:pt x="998059" y="1377150"/>
                  <a:pt x="997516" y="1376922"/>
                </a:cubicBezTo>
                <a:cubicBezTo>
                  <a:pt x="996974" y="1376694"/>
                  <a:pt x="996502" y="1376374"/>
                  <a:pt x="996100" y="1375962"/>
                </a:cubicBezTo>
                <a:cubicBezTo>
                  <a:pt x="995698" y="1375549"/>
                  <a:pt x="995384" y="1375072"/>
                  <a:pt x="995156" y="1374529"/>
                </a:cubicBezTo>
                <a:cubicBezTo>
                  <a:pt x="994928" y="1373987"/>
                  <a:pt x="994814" y="1373412"/>
                  <a:pt x="994814" y="1372804"/>
                </a:cubicBezTo>
                <a:cubicBezTo>
                  <a:pt x="994814" y="1372174"/>
                  <a:pt x="994928" y="1371594"/>
                  <a:pt x="995156" y="1371062"/>
                </a:cubicBezTo>
                <a:cubicBezTo>
                  <a:pt x="995384" y="1370530"/>
                  <a:pt x="995698" y="1370058"/>
                  <a:pt x="996100" y="1369646"/>
                </a:cubicBezTo>
                <a:cubicBezTo>
                  <a:pt x="996502" y="1369233"/>
                  <a:pt x="996974" y="1368913"/>
                  <a:pt x="997516" y="1368686"/>
                </a:cubicBezTo>
                <a:cubicBezTo>
                  <a:pt x="998059" y="1368458"/>
                  <a:pt x="998645" y="1368344"/>
                  <a:pt x="999274" y="1368344"/>
                </a:cubicBezTo>
                <a:close/>
                <a:moveTo>
                  <a:pt x="723050" y="1368344"/>
                </a:moveTo>
                <a:cubicBezTo>
                  <a:pt x="723679" y="1368344"/>
                  <a:pt x="724265" y="1368458"/>
                  <a:pt x="724808" y="1368686"/>
                </a:cubicBezTo>
                <a:cubicBezTo>
                  <a:pt x="725351" y="1368913"/>
                  <a:pt x="725823" y="1369233"/>
                  <a:pt x="726224" y="1369646"/>
                </a:cubicBezTo>
                <a:cubicBezTo>
                  <a:pt x="726625" y="1370058"/>
                  <a:pt x="726940" y="1370530"/>
                  <a:pt x="727168" y="1371062"/>
                </a:cubicBezTo>
                <a:cubicBezTo>
                  <a:pt x="727396" y="1371594"/>
                  <a:pt x="727510" y="1372174"/>
                  <a:pt x="727510" y="1372804"/>
                </a:cubicBezTo>
                <a:cubicBezTo>
                  <a:pt x="727510" y="1373412"/>
                  <a:pt x="727396" y="1373987"/>
                  <a:pt x="727168" y="1374529"/>
                </a:cubicBezTo>
                <a:cubicBezTo>
                  <a:pt x="726940" y="1375072"/>
                  <a:pt x="726625" y="1375549"/>
                  <a:pt x="726224" y="1375962"/>
                </a:cubicBezTo>
                <a:cubicBezTo>
                  <a:pt x="725823" y="1376374"/>
                  <a:pt x="725351" y="1376694"/>
                  <a:pt x="724808" y="1376922"/>
                </a:cubicBezTo>
                <a:cubicBezTo>
                  <a:pt x="724265" y="1377150"/>
                  <a:pt x="723679" y="1377264"/>
                  <a:pt x="723050" y="1377264"/>
                </a:cubicBezTo>
                <a:cubicBezTo>
                  <a:pt x="722421" y="1377264"/>
                  <a:pt x="721834" y="1377150"/>
                  <a:pt x="721292" y="1376922"/>
                </a:cubicBezTo>
                <a:cubicBezTo>
                  <a:pt x="720749" y="1376694"/>
                  <a:pt x="720277" y="1376374"/>
                  <a:pt x="719876" y="1375962"/>
                </a:cubicBezTo>
                <a:cubicBezTo>
                  <a:pt x="719474" y="1375549"/>
                  <a:pt x="719159" y="1375072"/>
                  <a:pt x="718932" y="1374529"/>
                </a:cubicBezTo>
                <a:cubicBezTo>
                  <a:pt x="718704" y="1373987"/>
                  <a:pt x="718590" y="1373412"/>
                  <a:pt x="718590" y="1372804"/>
                </a:cubicBezTo>
                <a:cubicBezTo>
                  <a:pt x="718590" y="1372174"/>
                  <a:pt x="718704" y="1371594"/>
                  <a:pt x="718932" y="1371062"/>
                </a:cubicBezTo>
                <a:cubicBezTo>
                  <a:pt x="719159" y="1370530"/>
                  <a:pt x="719474" y="1370058"/>
                  <a:pt x="719876" y="1369646"/>
                </a:cubicBezTo>
                <a:cubicBezTo>
                  <a:pt x="720277" y="1369233"/>
                  <a:pt x="720749" y="1368913"/>
                  <a:pt x="721292" y="1368686"/>
                </a:cubicBezTo>
                <a:cubicBezTo>
                  <a:pt x="721834" y="1368458"/>
                  <a:pt x="722421" y="1368344"/>
                  <a:pt x="723050" y="1368344"/>
                </a:cubicBezTo>
                <a:close/>
                <a:moveTo>
                  <a:pt x="551600" y="1368344"/>
                </a:moveTo>
                <a:cubicBezTo>
                  <a:pt x="552229" y="1368344"/>
                  <a:pt x="552815" y="1368458"/>
                  <a:pt x="553358" y="1368686"/>
                </a:cubicBezTo>
                <a:cubicBezTo>
                  <a:pt x="553901" y="1368913"/>
                  <a:pt x="554373" y="1369233"/>
                  <a:pt x="554774" y="1369646"/>
                </a:cubicBezTo>
                <a:cubicBezTo>
                  <a:pt x="555176" y="1370058"/>
                  <a:pt x="555490" y="1370530"/>
                  <a:pt x="555718" y="1371062"/>
                </a:cubicBezTo>
                <a:cubicBezTo>
                  <a:pt x="555946" y="1371594"/>
                  <a:pt x="556060" y="1372174"/>
                  <a:pt x="556060" y="1372804"/>
                </a:cubicBezTo>
                <a:cubicBezTo>
                  <a:pt x="556060" y="1373412"/>
                  <a:pt x="555946" y="1373987"/>
                  <a:pt x="555718" y="1374529"/>
                </a:cubicBezTo>
                <a:cubicBezTo>
                  <a:pt x="555490" y="1375072"/>
                  <a:pt x="555176" y="1375549"/>
                  <a:pt x="554774" y="1375962"/>
                </a:cubicBezTo>
                <a:cubicBezTo>
                  <a:pt x="554373" y="1376374"/>
                  <a:pt x="553901" y="1376694"/>
                  <a:pt x="553358" y="1376922"/>
                </a:cubicBezTo>
                <a:cubicBezTo>
                  <a:pt x="552815" y="1377150"/>
                  <a:pt x="552229" y="1377264"/>
                  <a:pt x="551600" y="1377264"/>
                </a:cubicBezTo>
                <a:cubicBezTo>
                  <a:pt x="550970" y="1377264"/>
                  <a:pt x="550384" y="1377150"/>
                  <a:pt x="549842" y="1376922"/>
                </a:cubicBezTo>
                <a:cubicBezTo>
                  <a:pt x="549299" y="1376694"/>
                  <a:pt x="548827" y="1376374"/>
                  <a:pt x="548426" y="1375962"/>
                </a:cubicBezTo>
                <a:cubicBezTo>
                  <a:pt x="548024" y="1375549"/>
                  <a:pt x="547710" y="1375072"/>
                  <a:pt x="547481" y="1374529"/>
                </a:cubicBezTo>
                <a:cubicBezTo>
                  <a:pt x="547254" y="1373987"/>
                  <a:pt x="547140" y="1373412"/>
                  <a:pt x="547140" y="1372804"/>
                </a:cubicBezTo>
                <a:cubicBezTo>
                  <a:pt x="547140" y="1372174"/>
                  <a:pt x="547254" y="1371594"/>
                  <a:pt x="547481" y="1371062"/>
                </a:cubicBezTo>
                <a:cubicBezTo>
                  <a:pt x="547710" y="1370530"/>
                  <a:pt x="548024" y="1370058"/>
                  <a:pt x="548426" y="1369646"/>
                </a:cubicBezTo>
                <a:cubicBezTo>
                  <a:pt x="548827" y="1369233"/>
                  <a:pt x="549299" y="1368913"/>
                  <a:pt x="549842" y="1368686"/>
                </a:cubicBezTo>
                <a:cubicBezTo>
                  <a:pt x="550384" y="1368458"/>
                  <a:pt x="550970" y="1368344"/>
                  <a:pt x="551600" y="1368344"/>
                </a:cubicBezTo>
                <a:close/>
                <a:moveTo>
                  <a:pt x="580175" y="1329127"/>
                </a:moveTo>
                <a:cubicBezTo>
                  <a:pt x="580848" y="1329127"/>
                  <a:pt x="581488" y="1329263"/>
                  <a:pt x="582096" y="1329534"/>
                </a:cubicBezTo>
                <a:cubicBezTo>
                  <a:pt x="582703" y="1329806"/>
                  <a:pt x="583235" y="1330169"/>
                  <a:pt x="583691" y="1330625"/>
                </a:cubicBezTo>
                <a:cubicBezTo>
                  <a:pt x="584147" y="1331081"/>
                  <a:pt x="584510" y="1331612"/>
                  <a:pt x="584782" y="1332220"/>
                </a:cubicBezTo>
                <a:cubicBezTo>
                  <a:pt x="585053" y="1332828"/>
                  <a:pt x="585188" y="1333468"/>
                  <a:pt x="585188" y="1334141"/>
                </a:cubicBezTo>
                <a:cubicBezTo>
                  <a:pt x="585188" y="1334835"/>
                  <a:pt x="585053" y="1335481"/>
                  <a:pt x="584782" y="1336078"/>
                </a:cubicBezTo>
                <a:cubicBezTo>
                  <a:pt x="584510" y="1336675"/>
                  <a:pt x="584147" y="1337201"/>
                  <a:pt x="583691" y="1337657"/>
                </a:cubicBezTo>
                <a:cubicBezTo>
                  <a:pt x="583235" y="1338113"/>
                  <a:pt x="582703" y="1338471"/>
                  <a:pt x="582096" y="1338731"/>
                </a:cubicBezTo>
                <a:cubicBezTo>
                  <a:pt x="581488" y="1338992"/>
                  <a:pt x="580848" y="1339122"/>
                  <a:pt x="580175" y="1339122"/>
                </a:cubicBezTo>
                <a:cubicBezTo>
                  <a:pt x="579480" y="1339122"/>
                  <a:pt x="578835" y="1338992"/>
                  <a:pt x="578238" y="1338731"/>
                </a:cubicBezTo>
                <a:cubicBezTo>
                  <a:pt x="577641" y="1338471"/>
                  <a:pt x="577115" y="1338113"/>
                  <a:pt x="576659" y="1337657"/>
                </a:cubicBezTo>
                <a:cubicBezTo>
                  <a:pt x="576203" y="1337201"/>
                  <a:pt x="575845" y="1336675"/>
                  <a:pt x="575585" y="1336078"/>
                </a:cubicBezTo>
                <a:cubicBezTo>
                  <a:pt x="575324" y="1335481"/>
                  <a:pt x="575194" y="1334835"/>
                  <a:pt x="575194" y="1334141"/>
                </a:cubicBezTo>
                <a:cubicBezTo>
                  <a:pt x="575194" y="1333468"/>
                  <a:pt x="575324" y="1332828"/>
                  <a:pt x="575585" y="1332220"/>
                </a:cubicBezTo>
                <a:cubicBezTo>
                  <a:pt x="575845" y="1331612"/>
                  <a:pt x="576203" y="1331081"/>
                  <a:pt x="576659" y="1330625"/>
                </a:cubicBezTo>
                <a:cubicBezTo>
                  <a:pt x="577115" y="1330169"/>
                  <a:pt x="577641" y="1329806"/>
                  <a:pt x="578238" y="1329534"/>
                </a:cubicBezTo>
                <a:cubicBezTo>
                  <a:pt x="578835" y="1329263"/>
                  <a:pt x="579480" y="1329127"/>
                  <a:pt x="580175" y="1329127"/>
                </a:cubicBezTo>
                <a:close/>
                <a:moveTo>
                  <a:pt x="475465" y="1323658"/>
                </a:moveTo>
                <a:cubicBezTo>
                  <a:pt x="474054" y="1323658"/>
                  <a:pt x="472839" y="1323799"/>
                  <a:pt x="471819" y="1324081"/>
                </a:cubicBezTo>
                <a:cubicBezTo>
                  <a:pt x="470799" y="1324363"/>
                  <a:pt x="469963" y="1324765"/>
                  <a:pt x="469312" y="1325286"/>
                </a:cubicBezTo>
                <a:cubicBezTo>
                  <a:pt x="468661" y="1325807"/>
                  <a:pt x="468178" y="1326431"/>
                  <a:pt x="467863" y="1327158"/>
                </a:cubicBezTo>
                <a:cubicBezTo>
                  <a:pt x="467548" y="1327885"/>
                  <a:pt x="467391" y="1328704"/>
                  <a:pt x="467391" y="1329616"/>
                </a:cubicBezTo>
                <a:cubicBezTo>
                  <a:pt x="467391" y="1330245"/>
                  <a:pt x="467489" y="1330847"/>
                  <a:pt x="467684" y="1331423"/>
                </a:cubicBezTo>
                <a:cubicBezTo>
                  <a:pt x="467879" y="1331998"/>
                  <a:pt x="468194" y="1332508"/>
                  <a:pt x="468628" y="1332953"/>
                </a:cubicBezTo>
                <a:cubicBezTo>
                  <a:pt x="469062" y="1333398"/>
                  <a:pt x="469627" y="1333750"/>
                  <a:pt x="470321" y="1334011"/>
                </a:cubicBezTo>
                <a:cubicBezTo>
                  <a:pt x="471016" y="1334271"/>
                  <a:pt x="471862" y="1334402"/>
                  <a:pt x="472861" y="1334402"/>
                </a:cubicBezTo>
                <a:cubicBezTo>
                  <a:pt x="474163" y="1334402"/>
                  <a:pt x="475655" y="1334005"/>
                  <a:pt x="477337" y="1333213"/>
                </a:cubicBezTo>
                <a:cubicBezTo>
                  <a:pt x="479019" y="1332421"/>
                  <a:pt x="480793" y="1331168"/>
                  <a:pt x="482660" y="1329453"/>
                </a:cubicBezTo>
                <a:lnTo>
                  <a:pt x="482660" y="1323658"/>
                </a:lnTo>
                <a:close/>
                <a:moveTo>
                  <a:pt x="265850" y="1310082"/>
                </a:moveTo>
                <a:cubicBezTo>
                  <a:pt x="264157" y="1310082"/>
                  <a:pt x="262708" y="1310413"/>
                  <a:pt x="261504" y="1311075"/>
                </a:cubicBezTo>
                <a:cubicBezTo>
                  <a:pt x="260299" y="1311737"/>
                  <a:pt x="259311" y="1312622"/>
                  <a:pt x="258541" y="1313728"/>
                </a:cubicBezTo>
                <a:cubicBezTo>
                  <a:pt x="257770" y="1314835"/>
                  <a:pt x="257206" y="1316121"/>
                  <a:pt x="256848" y="1317586"/>
                </a:cubicBezTo>
                <a:cubicBezTo>
                  <a:pt x="256490" y="1319051"/>
                  <a:pt x="256311" y="1320587"/>
                  <a:pt x="256311" y="1322193"/>
                </a:cubicBezTo>
                <a:cubicBezTo>
                  <a:pt x="256311" y="1324212"/>
                  <a:pt x="256533" y="1325980"/>
                  <a:pt x="256978" y="1327500"/>
                </a:cubicBezTo>
                <a:cubicBezTo>
                  <a:pt x="257423" y="1329019"/>
                  <a:pt x="258058" y="1330283"/>
                  <a:pt x="258883" y="1331292"/>
                </a:cubicBezTo>
                <a:cubicBezTo>
                  <a:pt x="259708" y="1332302"/>
                  <a:pt x="260706" y="1333061"/>
                  <a:pt x="261878" y="1333571"/>
                </a:cubicBezTo>
                <a:cubicBezTo>
                  <a:pt x="263050" y="1334081"/>
                  <a:pt x="264374" y="1334336"/>
                  <a:pt x="265850" y="1334336"/>
                </a:cubicBezTo>
                <a:cubicBezTo>
                  <a:pt x="267543" y="1334336"/>
                  <a:pt x="268992" y="1334005"/>
                  <a:pt x="270196" y="1333343"/>
                </a:cubicBezTo>
                <a:cubicBezTo>
                  <a:pt x="271401" y="1332681"/>
                  <a:pt x="272388" y="1331797"/>
                  <a:pt x="273159" y="1330690"/>
                </a:cubicBezTo>
                <a:cubicBezTo>
                  <a:pt x="273929" y="1329583"/>
                  <a:pt x="274494" y="1328297"/>
                  <a:pt x="274852" y="1326832"/>
                </a:cubicBezTo>
                <a:cubicBezTo>
                  <a:pt x="275210" y="1325367"/>
                  <a:pt x="275389" y="1323821"/>
                  <a:pt x="275389" y="1322193"/>
                </a:cubicBezTo>
                <a:cubicBezTo>
                  <a:pt x="275389" y="1320174"/>
                  <a:pt x="275166" y="1318411"/>
                  <a:pt x="274721" y="1316903"/>
                </a:cubicBezTo>
                <a:cubicBezTo>
                  <a:pt x="274276" y="1315394"/>
                  <a:pt x="273641" y="1314135"/>
                  <a:pt x="272817" y="1313126"/>
                </a:cubicBezTo>
                <a:cubicBezTo>
                  <a:pt x="271992" y="1312117"/>
                  <a:pt x="270988" y="1311357"/>
                  <a:pt x="269805" y="1310847"/>
                </a:cubicBezTo>
                <a:cubicBezTo>
                  <a:pt x="268622" y="1310337"/>
                  <a:pt x="267304" y="1310082"/>
                  <a:pt x="265850" y="1310082"/>
                </a:cubicBezTo>
                <a:close/>
                <a:moveTo>
                  <a:pt x="789790" y="1309789"/>
                </a:moveTo>
                <a:cubicBezTo>
                  <a:pt x="788553" y="1309789"/>
                  <a:pt x="787424" y="1310028"/>
                  <a:pt x="786404" y="1310505"/>
                </a:cubicBezTo>
                <a:cubicBezTo>
                  <a:pt x="785384" y="1310983"/>
                  <a:pt x="784505" y="1311656"/>
                  <a:pt x="783767" y="1312524"/>
                </a:cubicBezTo>
                <a:cubicBezTo>
                  <a:pt x="783029" y="1313392"/>
                  <a:pt x="782432" y="1314434"/>
                  <a:pt x="781977" y="1315649"/>
                </a:cubicBezTo>
                <a:cubicBezTo>
                  <a:pt x="781521" y="1316864"/>
                  <a:pt x="781238" y="1318199"/>
                  <a:pt x="781130" y="1319654"/>
                </a:cubicBezTo>
                <a:lnTo>
                  <a:pt x="798320" y="1319654"/>
                </a:lnTo>
                <a:cubicBezTo>
                  <a:pt x="798385" y="1318199"/>
                  <a:pt x="798244" y="1316870"/>
                  <a:pt x="797896" y="1315665"/>
                </a:cubicBezTo>
                <a:cubicBezTo>
                  <a:pt x="797549" y="1314461"/>
                  <a:pt x="797012" y="1313425"/>
                  <a:pt x="796285" y="1312556"/>
                </a:cubicBezTo>
                <a:cubicBezTo>
                  <a:pt x="795558" y="1311688"/>
                  <a:pt x="794652" y="1311010"/>
                  <a:pt x="793566" y="1310522"/>
                </a:cubicBezTo>
                <a:cubicBezTo>
                  <a:pt x="792481" y="1310033"/>
                  <a:pt x="791222" y="1309789"/>
                  <a:pt x="789790" y="1309789"/>
                </a:cubicBezTo>
                <a:close/>
                <a:moveTo>
                  <a:pt x="551665" y="1309789"/>
                </a:moveTo>
                <a:cubicBezTo>
                  <a:pt x="550428" y="1309789"/>
                  <a:pt x="549299" y="1310028"/>
                  <a:pt x="548279" y="1310505"/>
                </a:cubicBezTo>
                <a:cubicBezTo>
                  <a:pt x="547259" y="1310983"/>
                  <a:pt x="546380" y="1311656"/>
                  <a:pt x="545642" y="1312524"/>
                </a:cubicBezTo>
                <a:cubicBezTo>
                  <a:pt x="544904" y="1313392"/>
                  <a:pt x="544307" y="1314434"/>
                  <a:pt x="543851" y="1315649"/>
                </a:cubicBezTo>
                <a:cubicBezTo>
                  <a:pt x="543396" y="1316864"/>
                  <a:pt x="543114" y="1318199"/>
                  <a:pt x="543005" y="1319654"/>
                </a:cubicBezTo>
                <a:lnTo>
                  <a:pt x="560195" y="1319654"/>
                </a:lnTo>
                <a:cubicBezTo>
                  <a:pt x="560260" y="1318199"/>
                  <a:pt x="560119" y="1316870"/>
                  <a:pt x="559771" y="1315665"/>
                </a:cubicBezTo>
                <a:cubicBezTo>
                  <a:pt x="559424" y="1314461"/>
                  <a:pt x="558887" y="1313425"/>
                  <a:pt x="558160" y="1312556"/>
                </a:cubicBezTo>
                <a:cubicBezTo>
                  <a:pt x="557433" y="1311688"/>
                  <a:pt x="556527" y="1311010"/>
                  <a:pt x="555442" y="1310522"/>
                </a:cubicBezTo>
                <a:cubicBezTo>
                  <a:pt x="554356" y="1310033"/>
                  <a:pt x="553097" y="1309789"/>
                  <a:pt x="551665" y="1309789"/>
                </a:cubicBezTo>
                <a:close/>
                <a:moveTo>
                  <a:pt x="342115" y="1309789"/>
                </a:moveTo>
                <a:cubicBezTo>
                  <a:pt x="340878" y="1309789"/>
                  <a:pt x="339749" y="1310028"/>
                  <a:pt x="338729" y="1310505"/>
                </a:cubicBezTo>
                <a:cubicBezTo>
                  <a:pt x="337709" y="1310983"/>
                  <a:pt x="336830" y="1311656"/>
                  <a:pt x="336092" y="1312524"/>
                </a:cubicBezTo>
                <a:cubicBezTo>
                  <a:pt x="335354" y="1313392"/>
                  <a:pt x="334757" y="1314434"/>
                  <a:pt x="334302" y="1315649"/>
                </a:cubicBezTo>
                <a:cubicBezTo>
                  <a:pt x="333846" y="1316864"/>
                  <a:pt x="333564" y="1318199"/>
                  <a:pt x="333455" y="1319654"/>
                </a:cubicBezTo>
                <a:lnTo>
                  <a:pt x="350645" y="1319654"/>
                </a:lnTo>
                <a:cubicBezTo>
                  <a:pt x="350710" y="1318199"/>
                  <a:pt x="350569" y="1316870"/>
                  <a:pt x="350221" y="1315665"/>
                </a:cubicBezTo>
                <a:cubicBezTo>
                  <a:pt x="349874" y="1314461"/>
                  <a:pt x="349337" y="1313425"/>
                  <a:pt x="348610" y="1312556"/>
                </a:cubicBezTo>
                <a:cubicBezTo>
                  <a:pt x="347883" y="1311688"/>
                  <a:pt x="346977" y="1311010"/>
                  <a:pt x="345892" y="1310522"/>
                </a:cubicBezTo>
                <a:cubicBezTo>
                  <a:pt x="344807" y="1310033"/>
                  <a:pt x="343548" y="1309789"/>
                  <a:pt x="342115" y="1309789"/>
                </a:cubicBezTo>
                <a:close/>
                <a:moveTo>
                  <a:pt x="132565" y="1309789"/>
                </a:moveTo>
                <a:cubicBezTo>
                  <a:pt x="131328" y="1309789"/>
                  <a:pt x="130199" y="1310028"/>
                  <a:pt x="129179" y="1310505"/>
                </a:cubicBezTo>
                <a:cubicBezTo>
                  <a:pt x="128159" y="1310983"/>
                  <a:pt x="127280" y="1311656"/>
                  <a:pt x="126542" y="1312524"/>
                </a:cubicBezTo>
                <a:cubicBezTo>
                  <a:pt x="125804" y="1313392"/>
                  <a:pt x="125207" y="1314434"/>
                  <a:pt x="124751" y="1315649"/>
                </a:cubicBezTo>
                <a:cubicBezTo>
                  <a:pt x="124296" y="1316864"/>
                  <a:pt x="124014" y="1318199"/>
                  <a:pt x="123905" y="1319654"/>
                </a:cubicBezTo>
                <a:lnTo>
                  <a:pt x="141095" y="1319654"/>
                </a:lnTo>
                <a:cubicBezTo>
                  <a:pt x="141160" y="1318199"/>
                  <a:pt x="141019" y="1316870"/>
                  <a:pt x="140671" y="1315665"/>
                </a:cubicBezTo>
                <a:cubicBezTo>
                  <a:pt x="140324" y="1314461"/>
                  <a:pt x="139787" y="1313425"/>
                  <a:pt x="139060" y="1312556"/>
                </a:cubicBezTo>
                <a:cubicBezTo>
                  <a:pt x="138333" y="1311688"/>
                  <a:pt x="137427" y="1311010"/>
                  <a:pt x="136342" y="1310522"/>
                </a:cubicBezTo>
                <a:cubicBezTo>
                  <a:pt x="135256" y="1310033"/>
                  <a:pt x="133997" y="1309789"/>
                  <a:pt x="132565" y="1309789"/>
                </a:cubicBezTo>
                <a:close/>
                <a:moveTo>
                  <a:pt x="711395" y="1305850"/>
                </a:moveTo>
                <a:lnTo>
                  <a:pt x="726794" y="1305850"/>
                </a:lnTo>
                <a:lnTo>
                  <a:pt x="726794" y="1333815"/>
                </a:lnTo>
                <a:lnTo>
                  <a:pt x="736528" y="1333815"/>
                </a:lnTo>
                <a:lnTo>
                  <a:pt x="736528" y="1338536"/>
                </a:lnTo>
                <a:lnTo>
                  <a:pt x="710320" y="1338536"/>
                </a:lnTo>
                <a:lnTo>
                  <a:pt x="710320" y="1333815"/>
                </a:lnTo>
                <a:lnTo>
                  <a:pt x="721064" y="1333815"/>
                </a:lnTo>
                <a:lnTo>
                  <a:pt x="721064" y="1310538"/>
                </a:lnTo>
                <a:lnTo>
                  <a:pt x="711395" y="1310538"/>
                </a:lnTo>
                <a:close/>
                <a:moveTo>
                  <a:pt x="221095" y="1305850"/>
                </a:moveTo>
                <a:lnTo>
                  <a:pt x="227541" y="1305850"/>
                </a:lnTo>
                <a:lnTo>
                  <a:pt x="235549" y="1327467"/>
                </a:lnTo>
                <a:lnTo>
                  <a:pt x="237275" y="1332741"/>
                </a:lnTo>
                <a:lnTo>
                  <a:pt x="239065" y="1327337"/>
                </a:lnTo>
                <a:lnTo>
                  <a:pt x="247009" y="1305850"/>
                </a:lnTo>
                <a:lnTo>
                  <a:pt x="253227" y="1305850"/>
                </a:lnTo>
                <a:lnTo>
                  <a:pt x="240400" y="1338536"/>
                </a:lnTo>
                <a:lnTo>
                  <a:pt x="233889" y="1338536"/>
                </a:lnTo>
                <a:close/>
                <a:moveTo>
                  <a:pt x="764438" y="1305394"/>
                </a:moveTo>
                <a:cubicBezTo>
                  <a:pt x="766131" y="1305394"/>
                  <a:pt x="767715" y="1305513"/>
                  <a:pt x="769191" y="1305752"/>
                </a:cubicBezTo>
                <a:cubicBezTo>
                  <a:pt x="770667" y="1305991"/>
                  <a:pt x="772078" y="1306381"/>
                  <a:pt x="773423" y="1306924"/>
                </a:cubicBezTo>
                <a:lnTo>
                  <a:pt x="773423" y="1312329"/>
                </a:lnTo>
                <a:cubicBezTo>
                  <a:pt x="772013" y="1311590"/>
                  <a:pt x="770575" y="1311053"/>
                  <a:pt x="769110" y="1310717"/>
                </a:cubicBezTo>
                <a:cubicBezTo>
                  <a:pt x="767645" y="1310380"/>
                  <a:pt x="766131" y="1310212"/>
                  <a:pt x="764568" y="1310212"/>
                </a:cubicBezTo>
                <a:cubicBezTo>
                  <a:pt x="763114" y="1310212"/>
                  <a:pt x="761741" y="1310489"/>
                  <a:pt x="760450" y="1311043"/>
                </a:cubicBezTo>
                <a:cubicBezTo>
                  <a:pt x="759159" y="1311596"/>
                  <a:pt x="758025" y="1312394"/>
                  <a:pt x="757048" y="1313435"/>
                </a:cubicBezTo>
                <a:cubicBezTo>
                  <a:pt x="756071" y="1314477"/>
                  <a:pt x="755301" y="1315747"/>
                  <a:pt x="754736" y="1317244"/>
                </a:cubicBezTo>
                <a:cubicBezTo>
                  <a:pt x="754172" y="1318742"/>
                  <a:pt x="753890" y="1320435"/>
                  <a:pt x="753890" y="1322323"/>
                </a:cubicBezTo>
                <a:cubicBezTo>
                  <a:pt x="753890" y="1326273"/>
                  <a:pt x="754850" y="1329230"/>
                  <a:pt x="756771" y="1331195"/>
                </a:cubicBezTo>
                <a:cubicBezTo>
                  <a:pt x="758692" y="1333159"/>
                  <a:pt x="761356" y="1334141"/>
                  <a:pt x="764764" y="1334141"/>
                </a:cubicBezTo>
                <a:cubicBezTo>
                  <a:pt x="766305" y="1334141"/>
                  <a:pt x="767797" y="1333967"/>
                  <a:pt x="769240" y="1333620"/>
                </a:cubicBezTo>
                <a:cubicBezTo>
                  <a:pt x="770683" y="1333273"/>
                  <a:pt x="772078" y="1332752"/>
                  <a:pt x="773423" y="1332057"/>
                </a:cubicBezTo>
                <a:lnTo>
                  <a:pt x="773423" y="1337332"/>
                </a:lnTo>
                <a:cubicBezTo>
                  <a:pt x="771948" y="1337896"/>
                  <a:pt x="770434" y="1338314"/>
                  <a:pt x="768882" y="1338585"/>
                </a:cubicBezTo>
                <a:cubicBezTo>
                  <a:pt x="767330" y="1338856"/>
                  <a:pt x="765730" y="1338992"/>
                  <a:pt x="764080" y="1338992"/>
                </a:cubicBezTo>
                <a:cubicBezTo>
                  <a:pt x="758914" y="1338992"/>
                  <a:pt x="754937" y="1337592"/>
                  <a:pt x="752148" y="1334792"/>
                </a:cubicBezTo>
                <a:cubicBezTo>
                  <a:pt x="749359" y="1331992"/>
                  <a:pt x="747965" y="1327901"/>
                  <a:pt x="747965" y="1322519"/>
                </a:cubicBezTo>
                <a:cubicBezTo>
                  <a:pt x="747965" y="1319936"/>
                  <a:pt x="748366" y="1317592"/>
                  <a:pt x="749169" y="1315486"/>
                </a:cubicBezTo>
                <a:cubicBezTo>
                  <a:pt x="749972" y="1313381"/>
                  <a:pt x="751101" y="1311580"/>
                  <a:pt x="752555" y="1310082"/>
                </a:cubicBezTo>
                <a:cubicBezTo>
                  <a:pt x="754009" y="1308585"/>
                  <a:pt x="755745" y="1307429"/>
                  <a:pt x="757764" y="1306615"/>
                </a:cubicBezTo>
                <a:cubicBezTo>
                  <a:pt x="759782" y="1305801"/>
                  <a:pt x="762007" y="1305394"/>
                  <a:pt x="764438" y="1305394"/>
                </a:cubicBezTo>
                <a:close/>
                <a:moveTo>
                  <a:pt x="790050" y="1305264"/>
                </a:moveTo>
                <a:cubicBezTo>
                  <a:pt x="792329" y="1305264"/>
                  <a:pt x="794348" y="1305622"/>
                  <a:pt x="796106" y="1306338"/>
                </a:cubicBezTo>
                <a:cubicBezTo>
                  <a:pt x="797864" y="1307054"/>
                  <a:pt x="799345" y="1308069"/>
                  <a:pt x="800550" y="1309382"/>
                </a:cubicBezTo>
                <a:cubicBezTo>
                  <a:pt x="801754" y="1310695"/>
                  <a:pt x="802666" y="1312290"/>
                  <a:pt x="803285" y="1314168"/>
                </a:cubicBezTo>
                <a:cubicBezTo>
                  <a:pt x="803903" y="1316045"/>
                  <a:pt x="804212" y="1318145"/>
                  <a:pt x="804212" y="1320468"/>
                </a:cubicBezTo>
                <a:cubicBezTo>
                  <a:pt x="804212" y="1321270"/>
                  <a:pt x="804202" y="1321943"/>
                  <a:pt x="804180" y="1322486"/>
                </a:cubicBezTo>
                <a:cubicBezTo>
                  <a:pt x="804158" y="1323028"/>
                  <a:pt x="804126" y="1323539"/>
                  <a:pt x="804082" y="1324016"/>
                </a:cubicBezTo>
                <a:lnTo>
                  <a:pt x="781130" y="1324016"/>
                </a:lnTo>
                <a:cubicBezTo>
                  <a:pt x="781130" y="1327359"/>
                  <a:pt x="782063" y="1329925"/>
                  <a:pt x="783930" y="1331716"/>
                </a:cubicBezTo>
                <a:cubicBezTo>
                  <a:pt x="785796" y="1333506"/>
                  <a:pt x="788488" y="1334402"/>
                  <a:pt x="792004" y="1334402"/>
                </a:cubicBezTo>
                <a:cubicBezTo>
                  <a:pt x="792959" y="1334402"/>
                  <a:pt x="793914" y="1334364"/>
                  <a:pt x="794869" y="1334288"/>
                </a:cubicBezTo>
                <a:cubicBezTo>
                  <a:pt x="795824" y="1334212"/>
                  <a:pt x="796746" y="1334108"/>
                  <a:pt x="797636" y="1333978"/>
                </a:cubicBezTo>
                <a:cubicBezTo>
                  <a:pt x="798526" y="1333848"/>
                  <a:pt x="799378" y="1333702"/>
                  <a:pt x="800192" y="1333539"/>
                </a:cubicBezTo>
                <a:cubicBezTo>
                  <a:pt x="801005" y="1333376"/>
                  <a:pt x="801760" y="1333197"/>
                  <a:pt x="802454" y="1333002"/>
                </a:cubicBezTo>
                <a:lnTo>
                  <a:pt x="802454" y="1337657"/>
                </a:lnTo>
                <a:cubicBezTo>
                  <a:pt x="800913" y="1338091"/>
                  <a:pt x="799172" y="1338444"/>
                  <a:pt x="797229" y="1338715"/>
                </a:cubicBezTo>
                <a:cubicBezTo>
                  <a:pt x="795286" y="1338986"/>
                  <a:pt x="793273" y="1339122"/>
                  <a:pt x="791190" y="1339122"/>
                </a:cubicBezTo>
                <a:cubicBezTo>
                  <a:pt x="788390" y="1339122"/>
                  <a:pt x="785981" y="1338742"/>
                  <a:pt x="783962" y="1337983"/>
                </a:cubicBezTo>
                <a:cubicBezTo>
                  <a:pt x="781944" y="1337223"/>
                  <a:pt x="780289" y="1336121"/>
                  <a:pt x="778998" y="1334678"/>
                </a:cubicBezTo>
                <a:cubicBezTo>
                  <a:pt x="777706" y="1333235"/>
                  <a:pt x="776751" y="1331466"/>
                  <a:pt x="776133" y="1329372"/>
                </a:cubicBezTo>
                <a:cubicBezTo>
                  <a:pt x="775514" y="1327277"/>
                  <a:pt x="775205" y="1324906"/>
                  <a:pt x="775205" y="1322258"/>
                </a:cubicBezTo>
                <a:cubicBezTo>
                  <a:pt x="775205" y="1319957"/>
                  <a:pt x="775536" y="1317782"/>
                  <a:pt x="776198" y="1315731"/>
                </a:cubicBezTo>
                <a:cubicBezTo>
                  <a:pt x="776860" y="1313679"/>
                  <a:pt x="777826" y="1311878"/>
                  <a:pt x="779095" y="1310326"/>
                </a:cubicBezTo>
                <a:cubicBezTo>
                  <a:pt x="780365" y="1308774"/>
                  <a:pt x="781922" y="1307543"/>
                  <a:pt x="783767" y="1306631"/>
                </a:cubicBezTo>
                <a:cubicBezTo>
                  <a:pt x="785612" y="1305719"/>
                  <a:pt x="787707" y="1305264"/>
                  <a:pt x="790050" y="1305264"/>
                </a:cubicBezTo>
                <a:close/>
                <a:moveTo>
                  <a:pt x="580175" y="1305264"/>
                </a:moveTo>
                <a:cubicBezTo>
                  <a:pt x="580848" y="1305264"/>
                  <a:pt x="581488" y="1305399"/>
                  <a:pt x="582096" y="1305671"/>
                </a:cubicBezTo>
                <a:cubicBezTo>
                  <a:pt x="582703" y="1305942"/>
                  <a:pt x="583235" y="1306306"/>
                  <a:pt x="583691" y="1306761"/>
                </a:cubicBezTo>
                <a:cubicBezTo>
                  <a:pt x="584147" y="1307217"/>
                  <a:pt x="584510" y="1307749"/>
                  <a:pt x="584782" y="1308357"/>
                </a:cubicBezTo>
                <a:cubicBezTo>
                  <a:pt x="585053" y="1308964"/>
                  <a:pt x="585188" y="1309605"/>
                  <a:pt x="585188" y="1310277"/>
                </a:cubicBezTo>
                <a:cubicBezTo>
                  <a:pt x="585188" y="1310972"/>
                  <a:pt x="585053" y="1311618"/>
                  <a:pt x="584782" y="1312215"/>
                </a:cubicBezTo>
                <a:cubicBezTo>
                  <a:pt x="584510" y="1312811"/>
                  <a:pt x="584147" y="1313338"/>
                  <a:pt x="583691" y="1313793"/>
                </a:cubicBezTo>
                <a:cubicBezTo>
                  <a:pt x="583235" y="1314249"/>
                  <a:pt x="582703" y="1314607"/>
                  <a:pt x="582096" y="1314868"/>
                </a:cubicBezTo>
                <a:cubicBezTo>
                  <a:pt x="581488" y="1315128"/>
                  <a:pt x="580848" y="1315258"/>
                  <a:pt x="580175" y="1315258"/>
                </a:cubicBezTo>
                <a:cubicBezTo>
                  <a:pt x="579480" y="1315258"/>
                  <a:pt x="578835" y="1315128"/>
                  <a:pt x="578238" y="1314868"/>
                </a:cubicBezTo>
                <a:cubicBezTo>
                  <a:pt x="577641" y="1314607"/>
                  <a:pt x="577115" y="1314249"/>
                  <a:pt x="576659" y="1313793"/>
                </a:cubicBezTo>
                <a:cubicBezTo>
                  <a:pt x="576203" y="1313338"/>
                  <a:pt x="575845" y="1312811"/>
                  <a:pt x="575585" y="1312215"/>
                </a:cubicBezTo>
                <a:cubicBezTo>
                  <a:pt x="575324" y="1311618"/>
                  <a:pt x="575194" y="1310972"/>
                  <a:pt x="575194" y="1310277"/>
                </a:cubicBezTo>
                <a:cubicBezTo>
                  <a:pt x="575194" y="1309605"/>
                  <a:pt x="575324" y="1308964"/>
                  <a:pt x="575585" y="1308357"/>
                </a:cubicBezTo>
                <a:cubicBezTo>
                  <a:pt x="575845" y="1307749"/>
                  <a:pt x="576203" y="1307217"/>
                  <a:pt x="576659" y="1306761"/>
                </a:cubicBezTo>
                <a:cubicBezTo>
                  <a:pt x="577115" y="1306306"/>
                  <a:pt x="577641" y="1305942"/>
                  <a:pt x="578238" y="1305671"/>
                </a:cubicBezTo>
                <a:cubicBezTo>
                  <a:pt x="578835" y="1305399"/>
                  <a:pt x="579480" y="1305264"/>
                  <a:pt x="580175" y="1305264"/>
                </a:cubicBezTo>
                <a:close/>
                <a:moveTo>
                  <a:pt x="551925" y="1305264"/>
                </a:moveTo>
                <a:cubicBezTo>
                  <a:pt x="554204" y="1305264"/>
                  <a:pt x="556223" y="1305622"/>
                  <a:pt x="557981" y="1306338"/>
                </a:cubicBezTo>
                <a:cubicBezTo>
                  <a:pt x="559739" y="1307054"/>
                  <a:pt x="561220" y="1308069"/>
                  <a:pt x="562425" y="1309382"/>
                </a:cubicBezTo>
                <a:cubicBezTo>
                  <a:pt x="563630" y="1310695"/>
                  <a:pt x="564541" y="1312290"/>
                  <a:pt x="565159" y="1314168"/>
                </a:cubicBezTo>
                <a:cubicBezTo>
                  <a:pt x="565778" y="1316045"/>
                  <a:pt x="566087" y="1318145"/>
                  <a:pt x="566087" y="1320468"/>
                </a:cubicBezTo>
                <a:cubicBezTo>
                  <a:pt x="566087" y="1321270"/>
                  <a:pt x="566077" y="1321943"/>
                  <a:pt x="566055" y="1322486"/>
                </a:cubicBezTo>
                <a:cubicBezTo>
                  <a:pt x="566033" y="1323028"/>
                  <a:pt x="566001" y="1323539"/>
                  <a:pt x="565957" y="1324016"/>
                </a:cubicBezTo>
                <a:lnTo>
                  <a:pt x="543005" y="1324016"/>
                </a:lnTo>
                <a:cubicBezTo>
                  <a:pt x="543005" y="1327359"/>
                  <a:pt x="543938" y="1329925"/>
                  <a:pt x="545805" y="1331716"/>
                </a:cubicBezTo>
                <a:cubicBezTo>
                  <a:pt x="547672" y="1333506"/>
                  <a:pt x="550363" y="1334402"/>
                  <a:pt x="553879" y="1334402"/>
                </a:cubicBezTo>
                <a:cubicBezTo>
                  <a:pt x="554834" y="1334402"/>
                  <a:pt x="555789" y="1334364"/>
                  <a:pt x="556744" y="1334288"/>
                </a:cubicBezTo>
                <a:cubicBezTo>
                  <a:pt x="557699" y="1334212"/>
                  <a:pt x="558621" y="1334108"/>
                  <a:pt x="559511" y="1333978"/>
                </a:cubicBezTo>
                <a:cubicBezTo>
                  <a:pt x="560401" y="1333848"/>
                  <a:pt x="561253" y="1333702"/>
                  <a:pt x="562067" y="1333539"/>
                </a:cubicBezTo>
                <a:cubicBezTo>
                  <a:pt x="562881" y="1333376"/>
                  <a:pt x="563635" y="1333197"/>
                  <a:pt x="564329" y="1333002"/>
                </a:cubicBezTo>
                <a:lnTo>
                  <a:pt x="564329" y="1337657"/>
                </a:lnTo>
                <a:cubicBezTo>
                  <a:pt x="562788" y="1338091"/>
                  <a:pt x="561047" y="1338444"/>
                  <a:pt x="559104" y="1338715"/>
                </a:cubicBezTo>
                <a:cubicBezTo>
                  <a:pt x="557162" y="1338986"/>
                  <a:pt x="555149" y="1339122"/>
                  <a:pt x="553065" y="1339122"/>
                </a:cubicBezTo>
                <a:cubicBezTo>
                  <a:pt x="550265" y="1339122"/>
                  <a:pt x="547856" y="1338742"/>
                  <a:pt x="545838" y="1337983"/>
                </a:cubicBezTo>
                <a:cubicBezTo>
                  <a:pt x="543819" y="1337223"/>
                  <a:pt x="542164" y="1336121"/>
                  <a:pt x="540873" y="1334678"/>
                </a:cubicBezTo>
                <a:cubicBezTo>
                  <a:pt x="539581" y="1333235"/>
                  <a:pt x="538626" y="1331466"/>
                  <a:pt x="538008" y="1329372"/>
                </a:cubicBezTo>
                <a:cubicBezTo>
                  <a:pt x="537389" y="1327277"/>
                  <a:pt x="537080" y="1324906"/>
                  <a:pt x="537080" y="1322258"/>
                </a:cubicBezTo>
                <a:cubicBezTo>
                  <a:pt x="537080" y="1319957"/>
                  <a:pt x="537411" y="1317782"/>
                  <a:pt x="538073" y="1315731"/>
                </a:cubicBezTo>
                <a:cubicBezTo>
                  <a:pt x="538735" y="1313679"/>
                  <a:pt x="539701" y="1311878"/>
                  <a:pt x="540970" y="1310326"/>
                </a:cubicBezTo>
                <a:cubicBezTo>
                  <a:pt x="542240" y="1308774"/>
                  <a:pt x="543797" y="1307543"/>
                  <a:pt x="545642" y="1306631"/>
                </a:cubicBezTo>
                <a:cubicBezTo>
                  <a:pt x="547487" y="1305719"/>
                  <a:pt x="549581" y="1305264"/>
                  <a:pt x="551925" y="1305264"/>
                </a:cubicBezTo>
                <a:close/>
                <a:moveTo>
                  <a:pt x="509919" y="1305264"/>
                </a:moveTo>
                <a:cubicBezTo>
                  <a:pt x="511677" y="1305264"/>
                  <a:pt x="513012" y="1305839"/>
                  <a:pt x="513923" y="1306989"/>
                </a:cubicBezTo>
                <a:cubicBezTo>
                  <a:pt x="514835" y="1308139"/>
                  <a:pt x="515291" y="1309919"/>
                  <a:pt x="515291" y="1312329"/>
                </a:cubicBezTo>
                <a:cubicBezTo>
                  <a:pt x="515811" y="1311200"/>
                  <a:pt x="516321" y="1310196"/>
                  <a:pt x="516821" y="1309317"/>
                </a:cubicBezTo>
                <a:cubicBezTo>
                  <a:pt x="517320" y="1308438"/>
                  <a:pt x="517857" y="1307700"/>
                  <a:pt x="518432" y="1307103"/>
                </a:cubicBezTo>
                <a:cubicBezTo>
                  <a:pt x="519007" y="1306506"/>
                  <a:pt x="519642" y="1306051"/>
                  <a:pt x="520337" y="1305736"/>
                </a:cubicBezTo>
                <a:cubicBezTo>
                  <a:pt x="521031" y="1305421"/>
                  <a:pt x="521834" y="1305264"/>
                  <a:pt x="522746" y="1305264"/>
                </a:cubicBezTo>
                <a:cubicBezTo>
                  <a:pt x="526848" y="1305264"/>
                  <a:pt x="528899" y="1308422"/>
                  <a:pt x="528899" y="1314738"/>
                </a:cubicBezTo>
                <a:lnTo>
                  <a:pt x="528899" y="1338536"/>
                </a:lnTo>
                <a:lnTo>
                  <a:pt x="523690" y="1338536"/>
                </a:lnTo>
                <a:lnTo>
                  <a:pt x="523690" y="1315063"/>
                </a:lnTo>
                <a:cubicBezTo>
                  <a:pt x="523690" y="1314043"/>
                  <a:pt x="523652" y="1313207"/>
                  <a:pt x="523576" y="1312556"/>
                </a:cubicBezTo>
                <a:cubicBezTo>
                  <a:pt x="523500" y="1311905"/>
                  <a:pt x="523381" y="1311390"/>
                  <a:pt x="523218" y="1311010"/>
                </a:cubicBezTo>
                <a:cubicBezTo>
                  <a:pt x="523055" y="1310630"/>
                  <a:pt x="522849" y="1310364"/>
                  <a:pt x="522599" y="1310212"/>
                </a:cubicBezTo>
                <a:cubicBezTo>
                  <a:pt x="522350" y="1310060"/>
                  <a:pt x="522041" y="1309984"/>
                  <a:pt x="521671" y="1309984"/>
                </a:cubicBezTo>
                <a:cubicBezTo>
                  <a:pt x="521237" y="1309984"/>
                  <a:pt x="520836" y="1310115"/>
                  <a:pt x="520467" y="1310375"/>
                </a:cubicBezTo>
                <a:cubicBezTo>
                  <a:pt x="520098" y="1310635"/>
                  <a:pt x="519702" y="1311059"/>
                  <a:pt x="519279" y="1311645"/>
                </a:cubicBezTo>
                <a:cubicBezTo>
                  <a:pt x="518855" y="1312231"/>
                  <a:pt x="518389" y="1313007"/>
                  <a:pt x="517879" y="1313972"/>
                </a:cubicBezTo>
                <a:cubicBezTo>
                  <a:pt x="517369" y="1314938"/>
                  <a:pt x="516766" y="1316127"/>
                  <a:pt x="516072" y="1317537"/>
                </a:cubicBezTo>
                <a:lnTo>
                  <a:pt x="516072" y="1338536"/>
                </a:lnTo>
                <a:lnTo>
                  <a:pt x="510895" y="1338536"/>
                </a:lnTo>
                <a:lnTo>
                  <a:pt x="510895" y="1315682"/>
                </a:lnTo>
                <a:cubicBezTo>
                  <a:pt x="510895" y="1314488"/>
                  <a:pt x="510858" y="1313522"/>
                  <a:pt x="510782" y="1312784"/>
                </a:cubicBezTo>
                <a:cubicBezTo>
                  <a:pt x="510706" y="1312046"/>
                  <a:pt x="510586" y="1311471"/>
                  <a:pt x="510423" y="1311059"/>
                </a:cubicBezTo>
                <a:cubicBezTo>
                  <a:pt x="510261" y="1310646"/>
                  <a:pt x="510049" y="1310364"/>
                  <a:pt x="509789" y="1310212"/>
                </a:cubicBezTo>
                <a:cubicBezTo>
                  <a:pt x="509528" y="1310060"/>
                  <a:pt x="509213" y="1309984"/>
                  <a:pt x="508844" y="1309984"/>
                </a:cubicBezTo>
                <a:cubicBezTo>
                  <a:pt x="508454" y="1309984"/>
                  <a:pt x="508085" y="1310093"/>
                  <a:pt x="507738" y="1310310"/>
                </a:cubicBezTo>
                <a:cubicBezTo>
                  <a:pt x="507390" y="1310527"/>
                  <a:pt x="507005" y="1310918"/>
                  <a:pt x="506582" y="1311482"/>
                </a:cubicBezTo>
                <a:cubicBezTo>
                  <a:pt x="506159" y="1312046"/>
                  <a:pt x="505686" y="1312817"/>
                  <a:pt x="505166" y="1313793"/>
                </a:cubicBezTo>
                <a:cubicBezTo>
                  <a:pt x="504645" y="1314770"/>
                  <a:pt x="504026" y="1316018"/>
                  <a:pt x="503310" y="1317537"/>
                </a:cubicBezTo>
                <a:lnTo>
                  <a:pt x="503310" y="1338536"/>
                </a:lnTo>
                <a:lnTo>
                  <a:pt x="498101" y="1338536"/>
                </a:lnTo>
                <a:lnTo>
                  <a:pt x="498101" y="1305850"/>
                </a:lnTo>
                <a:lnTo>
                  <a:pt x="502431" y="1305850"/>
                </a:lnTo>
                <a:lnTo>
                  <a:pt x="502691" y="1312068"/>
                </a:lnTo>
                <a:cubicBezTo>
                  <a:pt x="503256" y="1310831"/>
                  <a:pt x="503804" y="1309778"/>
                  <a:pt x="504335" y="1308910"/>
                </a:cubicBezTo>
                <a:cubicBezTo>
                  <a:pt x="504867" y="1308042"/>
                  <a:pt x="505415" y="1307342"/>
                  <a:pt x="505979" y="1306810"/>
                </a:cubicBezTo>
                <a:cubicBezTo>
                  <a:pt x="506544" y="1306278"/>
                  <a:pt x="507146" y="1305888"/>
                  <a:pt x="507786" y="1305638"/>
                </a:cubicBezTo>
                <a:cubicBezTo>
                  <a:pt x="508427" y="1305388"/>
                  <a:pt x="509137" y="1305264"/>
                  <a:pt x="509919" y="1305264"/>
                </a:cubicBezTo>
                <a:close/>
                <a:moveTo>
                  <a:pt x="475595" y="1305264"/>
                </a:moveTo>
                <a:cubicBezTo>
                  <a:pt x="477570" y="1305264"/>
                  <a:pt x="479350" y="1305481"/>
                  <a:pt x="480934" y="1305915"/>
                </a:cubicBezTo>
                <a:cubicBezTo>
                  <a:pt x="482519" y="1306349"/>
                  <a:pt x="483859" y="1307011"/>
                  <a:pt x="484955" y="1307901"/>
                </a:cubicBezTo>
                <a:cubicBezTo>
                  <a:pt x="486051" y="1308791"/>
                  <a:pt x="486892" y="1309908"/>
                  <a:pt x="487478" y="1311254"/>
                </a:cubicBezTo>
                <a:cubicBezTo>
                  <a:pt x="488064" y="1312600"/>
                  <a:pt x="488357" y="1314184"/>
                  <a:pt x="488357" y="1316007"/>
                </a:cubicBezTo>
                <a:lnTo>
                  <a:pt x="488357" y="1338536"/>
                </a:lnTo>
                <a:lnTo>
                  <a:pt x="483278" y="1338536"/>
                </a:lnTo>
                <a:lnTo>
                  <a:pt x="483148" y="1334141"/>
                </a:lnTo>
                <a:cubicBezTo>
                  <a:pt x="481368" y="1335899"/>
                  <a:pt x="479562" y="1337169"/>
                  <a:pt x="477728" y="1337950"/>
                </a:cubicBezTo>
                <a:cubicBezTo>
                  <a:pt x="475894" y="1338731"/>
                  <a:pt x="473967" y="1339122"/>
                  <a:pt x="471949" y="1339122"/>
                </a:cubicBezTo>
                <a:cubicBezTo>
                  <a:pt x="470083" y="1339122"/>
                  <a:pt x="468487" y="1338883"/>
                  <a:pt x="467163" y="1338406"/>
                </a:cubicBezTo>
                <a:cubicBezTo>
                  <a:pt x="465839" y="1337928"/>
                  <a:pt x="464749" y="1337272"/>
                  <a:pt x="463891" y="1336436"/>
                </a:cubicBezTo>
                <a:cubicBezTo>
                  <a:pt x="463034" y="1335601"/>
                  <a:pt x="462405" y="1334618"/>
                  <a:pt x="462003" y="1333490"/>
                </a:cubicBezTo>
                <a:cubicBezTo>
                  <a:pt x="461602" y="1332361"/>
                  <a:pt x="461401" y="1331135"/>
                  <a:pt x="461401" y="1329811"/>
                </a:cubicBezTo>
                <a:cubicBezTo>
                  <a:pt x="461401" y="1326534"/>
                  <a:pt x="462622" y="1323967"/>
                  <a:pt x="465063" y="1322112"/>
                </a:cubicBezTo>
                <a:cubicBezTo>
                  <a:pt x="467505" y="1320256"/>
                  <a:pt x="471113" y="1319328"/>
                  <a:pt x="475888" y="1319328"/>
                </a:cubicBezTo>
                <a:lnTo>
                  <a:pt x="482660" y="1319328"/>
                </a:lnTo>
                <a:lnTo>
                  <a:pt x="482660" y="1316463"/>
                </a:lnTo>
                <a:cubicBezTo>
                  <a:pt x="482660" y="1314531"/>
                  <a:pt x="482041" y="1312985"/>
                  <a:pt x="480804" y="1311824"/>
                </a:cubicBezTo>
                <a:cubicBezTo>
                  <a:pt x="479567" y="1310663"/>
                  <a:pt x="477679" y="1310082"/>
                  <a:pt x="475139" y="1310082"/>
                </a:cubicBezTo>
                <a:cubicBezTo>
                  <a:pt x="473295" y="1310082"/>
                  <a:pt x="471477" y="1310288"/>
                  <a:pt x="469686" y="1310701"/>
                </a:cubicBezTo>
                <a:cubicBezTo>
                  <a:pt x="467896" y="1311113"/>
                  <a:pt x="466045" y="1311699"/>
                  <a:pt x="464135" y="1312459"/>
                </a:cubicBezTo>
                <a:lnTo>
                  <a:pt x="464135" y="1307347"/>
                </a:lnTo>
                <a:cubicBezTo>
                  <a:pt x="464852" y="1307087"/>
                  <a:pt x="465649" y="1306832"/>
                  <a:pt x="466528" y="1306582"/>
                </a:cubicBezTo>
                <a:cubicBezTo>
                  <a:pt x="467407" y="1306333"/>
                  <a:pt x="468335" y="1306110"/>
                  <a:pt x="469312" y="1305915"/>
                </a:cubicBezTo>
                <a:cubicBezTo>
                  <a:pt x="470289" y="1305719"/>
                  <a:pt x="471309" y="1305562"/>
                  <a:pt x="472372" y="1305443"/>
                </a:cubicBezTo>
                <a:cubicBezTo>
                  <a:pt x="473436" y="1305323"/>
                  <a:pt x="474510" y="1305264"/>
                  <a:pt x="475595" y="1305264"/>
                </a:cubicBezTo>
                <a:close/>
                <a:moveTo>
                  <a:pt x="449755" y="1305264"/>
                </a:moveTo>
                <a:cubicBezTo>
                  <a:pt x="453119" y="1305264"/>
                  <a:pt x="455664" y="1306257"/>
                  <a:pt x="457389" y="1308243"/>
                </a:cubicBezTo>
                <a:cubicBezTo>
                  <a:pt x="459115" y="1310229"/>
                  <a:pt x="459978" y="1313218"/>
                  <a:pt x="459978" y="1317212"/>
                </a:cubicBezTo>
                <a:lnTo>
                  <a:pt x="459978" y="1338536"/>
                </a:lnTo>
                <a:lnTo>
                  <a:pt x="454313" y="1338536"/>
                </a:lnTo>
                <a:lnTo>
                  <a:pt x="454313" y="1317668"/>
                </a:lnTo>
                <a:cubicBezTo>
                  <a:pt x="454313" y="1315106"/>
                  <a:pt x="453835" y="1313213"/>
                  <a:pt x="452881" y="1311987"/>
                </a:cubicBezTo>
                <a:cubicBezTo>
                  <a:pt x="451925" y="1310760"/>
                  <a:pt x="450504" y="1310147"/>
                  <a:pt x="448616" y="1310147"/>
                </a:cubicBezTo>
                <a:cubicBezTo>
                  <a:pt x="447921" y="1310147"/>
                  <a:pt x="447243" y="1310250"/>
                  <a:pt x="446581" y="1310456"/>
                </a:cubicBezTo>
                <a:cubicBezTo>
                  <a:pt x="445919" y="1310663"/>
                  <a:pt x="445230" y="1311021"/>
                  <a:pt x="444513" y="1311531"/>
                </a:cubicBezTo>
                <a:cubicBezTo>
                  <a:pt x="443797" y="1312041"/>
                  <a:pt x="443021" y="1312730"/>
                  <a:pt x="442186" y="1313598"/>
                </a:cubicBezTo>
                <a:cubicBezTo>
                  <a:pt x="441350" y="1314466"/>
                  <a:pt x="440411" y="1315552"/>
                  <a:pt x="439369" y="1316854"/>
                </a:cubicBezTo>
                <a:lnTo>
                  <a:pt x="439369" y="1338536"/>
                </a:lnTo>
                <a:lnTo>
                  <a:pt x="433705" y="1338536"/>
                </a:lnTo>
                <a:lnTo>
                  <a:pt x="433705" y="1305850"/>
                </a:lnTo>
                <a:lnTo>
                  <a:pt x="438751" y="1305850"/>
                </a:lnTo>
                <a:lnTo>
                  <a:pt x="438979" y="1311124"/>
                </a:lnTo>
                <a:cubicBezTo>
                  <a:pt x="439934" y="1309995"/>
                  <a:pt x="440856" y="1309056"/>
                  <a:pt x="441746" y="1308308"/>
                </a:cubicBezTo>
                <a:cubicBezTo>
                  <a:pt x="442636" y="1307559"/>
                  <a:pt x="443510" y="1306957"/>
                  <a:pt x="444367" y="1306501"/>
                </a:cubicBezTo>
                <a:cubicBezTo>
                  <a:pt x="445224" y="1306045"/>
                  <a:pt x="446098" y="1305725"/>
                  <a:pt x="446988" y="1305540"/>
                </a:cubicBezTo>
                <a:cubicBezTo>
                  <a:pt x="447878" y="1305356"/>
                  <a:pt x="448800" y="1305264"/>
                  <a:pt x="449755" y="1305264"/>
                </a:cubicBezTo>
                <a:close/>
                <a:moveTo>
                  <a:pt x="375573" y="1305264"/>
                </a:moveTo>
                <a:cubicBezTo>
                  <a:pt x="378959" y="1305264"/>
                  <a:pt x="381526" y="1306360"/>
                  <a:pt x="383273" y="1308552"/>
                </a:cubicBezTo>
                <a:cubicBezTo>
                  <a:pt x="385020" y="1310744"/>
                  <a:pt x="385829" y="1314000"/>
                  <a:pt x="385698" y="1318319"/>
                </a:cubicBezTo>
                <a:lnTo>
                  <a:pt x="379969" y="1318319"/>
                </a:lnTo>
                <a:cubicBezTo>
                  <a:pt x="380034" y="1315454"/>
                  <a:pt x="379616" y="1313376"/>
                  <a:pt x="378715" y="1312084"/>
                </a:cubicBezTo>
                <a:cubicBezTo>
                  <a:pt x="377814" y="1310793"/>
                  <a:pt x="376496" y="1310147"/>
                  <a:pt x="374760" y="1310147"/>
                </a:cubicBezTo>
                <a:cubicBezTo>
                  <a:pt x="374000" y="1310147"/>
                  <a:pt x="373235" y="1310283"/>
                  <a:pt x="372464" y="1310554"/>
                </a:cubicBezTo>
                <a:cubicBezTo>
                  <a:pt x="371694" y="1310825"/>
                  <a:pt x="370902" y="1311259"/>
                  <a:pt x="370088" y="1311856"/>
                </a:cubicBezTo>
                <a:cubicBezTo>
                  <a:pt x="369274" y="1312453"/>
                  <a:pt x="368411" y="1313218"/>
                  <a:pt x="367500" y="1314152"/>
                </a:cubicBezTo>
                <a:cubicBezTo>
                  <a:pt x="366588" y="1315085"/>
                  <a:pt x="365612" y="1316213"/>
                  <a:pt x="364570" y="1317537"/>
                </a:cubicBezTo>
                <a:lnTo>
                  <a:pt x="364570" y="1338536"/>
                </a:lnTo>
                <a:lnTo>
                  <a:pt x="358840" y="1338536"/>
                </a:lnTo>
                <a:lnTo>
                  <a:pt x="358840" y="1305850"/>
                </a:lnTo>
                <a:lnTo>
                  <a:pt x="364016" y="1305850"/>
                </a:lnTo>
                <a:lnTo>
                  <a:pt x="364179" y="1311873"/>
                </a:lnTo>
                <a:cubicBezTo>
                  <a:pt x="366111" y="1309550"/>
                  <a:pt x="368015" y="1307868"/>
                  <a:pt x="369892" y="1306826"/>
                </a:cubicBezTo>
                <a:cubicBezTo>
                  <a:pt x="371770" y="1305785"/>
                  <a:pt x="373663" y="1305264"/>
                  <a:pt x="375573" y="1305264"/>
                </a:cubicBezTo>
                <a:close/>
                <a:moveTo>
                  <a:pt x="342375" y="1305264"/>
                </a:moveTo>
                <a:cubicBezTo>
                  <a:pt x="344654" y="1305264"/>
                  <a:pt x="346673" y="1305622"/>
                  <a:pt x="348431" y="1306338"/>
                </a:cubicBezTo>
                <a:cubicBezTo>
                  <a:pt x="350189" y="1307054"/>
                  <a:pt x="351670" y="1308069"/>
                  <a:pt x="352875" y="1309382"/>
                </a:cubicBezTo>
                <a:cubicBezTo>
                  <a:pt x="354080" y="1310695"/>
                  <a:pt x="354991" y="1312290"/>
                  <a:pt x="355610" y="1314168"/>
                </a:cubicBezTo>
                <a:cubicBezTo>
                  <a:pt x="356228" y="1316045"/>
                  <a:pt x="356538" y="1318145"/>
                  <a:pt x="356538" y="1320468"/>
                </a:cubicBezTo>
                <a:cubicBezTo>
                  <a:pt x="356538" y="1321270"/>
                  <a:pt x="356527" y="1321943"/>
                  <a:pt x="356505" y="1322486"/>
                </a:cubicBezTo>
                <a:cubicBezTo>
                  <a:pt x="356483" y="1323028"/>
                  <a:pt x="356451" y="1323539"/>
                  <a:pt x="356407" y="1324016"/>
                </a:cubicBezTo>
                <a:lnTo>
                  <a:pt x="333455" y="1324016"/>
                </a:lnTo>
                <a:cubicBezTo>
                  <a:pt x="333455" y="1327359"/>
                  <a:pt x="334388" y="1329925"/>
                  <a:pt x="336255" y="1331716"/>
                </a:cubicBezTo>
                <a:cubicBezTo>
                  <a:pt x="338122" y="1333506"/>
                  <a:pt x="340813" y="1334402"/>
                  <a:pt x="344329" y="1334402"/>
                </a:cubicBezTo>
                <a:cubicBezTo>
                  <a:pt x="345284" y="1334402"/>
                  <a:pt x="346239" y="1334364"/>
                  <a:pt x="347194" y="1334288"/>
                </a:cubicBezTo>
                <a:cubicBezTo>
                  <a:pt x="348149" y="1334212"/>
                  <a:pt x="349071" y="1334108"/>
                  <a:pt x="349961" y="1333978"/>
                </a:cubicBezTo>
                <a:cubicBezTo>
                  <a:pt x="350851" y="1333848"/>
                  <a:pt x="351703" y="1333702"/>
                  <a:pt x="352517" y="1333539"/>
                </a:cubicBezTo>
                <a:cubicBezTo>
                  <a:pt x="353331" y="1333376"/>
                  <a:pt x="354085" y="1333197"/>
                  <a:pt x="354780" y="1333002"/>
                </a:cubicBezTo>
                <a:lnTo>
                  <a:pt x="354780" y="1337657"/>
                </a:lnTo>
                <a:cubicBezTo>
                  <a:pt x="353239" y="1338091"/>
                  <a:pt x="351497" y="1338444"/>
                  <a:pt x="349554" y="1338715"/>
                </a:cubicBezTo>
                <a:cubicBezTo>
                  <a:pt x="347612" y="1338986"/>
                  <a:pt x="345599" y="1339122"/>
                  <a:pt x="343515" y="1339122"/>
                </a:cubicBezTo>
                <a:cubicBezTo>
                  <a:pt x="340715" y="1339122"/>
                  <a:pt x="338306" y="1338742"/>
                  <a:pt x="336288" y="1337983"/>
                </a:cubicBezTo>
                <a:cubicBezTo>
                  <a:pt x="334269" y="1337223"/>
                  <a:pt x="332614" y="1336121"/>
                  <a:pt x="331323" y="1334678"/>
                </a:cubicBezTo>
                <a:cubicBezTo>
                  <a:pt x="330031" y="1333235"/>
                  <a:pt x="329076" y="1331466"/>
                  <a:pt x="328458" y="1329372"/>
                </a:cubicBezTo>
                <a:cubicBezTo>
                  <a:pt x="327839" y="1327277"/>
                  <a:pt x="327530" y="1324906"/>
                  <a:pt x="327530" y="1322258"/>
                </a:cubicBezTo>
                <a:cubicBezTo>
                  <a:pt x="327530" y="1319957"/>
                  <a:pt x="327861" y="1317782"/>
                  <a:pt x="328523" y="1315731"/>
                </a:cubicBezTo>
                <a:cubicBezTo>
                  <a:pt x="329185" y="1313679"/>
                  <a:pt x="330151" y="1311878"/>
                  <a:pt x="331421" y="1310326"/>
                </a:cubicBezTo>
                <a:cubicBezTo>
                  <a:pt x="332690" y="1308774"/>
                  <a:pt x="334247" y="1307543"/>
                  <a:pt x="336092" y="1306631"/>
                </a:cubicBezTo>
                <a:cubicBezTo>
                  <a:pt x="337937" y="1305719"/>
                  <a:pt x="340031" y="1305264"/>
                  <a:pt x="342375" y="1305264"/>
                </a:cubicBezTo>
                <a:close/>
                <a:moveTo>
                  <a:pt x="266175" y="1305264"/>
                </a:moveTo>
                <a:cubicBezTo>
                  <a:pt x="268519" y="1305264"/>
                  <a:pt x="270619" y="1305627"/>
                  <a:pt x="272475" y="1306354"/>
                </a:cubicBezTo>
                <a:cubicBezTo>
                  <a:pt x="274331" y="1307081"/>
                  <a:pt x="275904" y="1308145"/>
                  <a:pt x="277196" y="1309545"/>
                </a:cubicBezTo>
                <a:cubicBezTo>
                  <a:pt x="278487" y="1310945"/>
                  <a:pt x="279475" y="1312687"/>
                  <a:pt x="280158" y="1314770"/>
                </a:cubicBezTo>
                <a:cubicBezTo>
                  <a:pt x="280842" y="1316854"/>
                  <a:pt x="281184" y="1319241"/>
                  <a:pt x="281184" y="1321932"/>
                </a:cubicBezTo>
                <a:cubicBezTo>
                  <a:pt x="281184" y="1324472"/>
                  <a:pt x="280826" y="1326800"/>
                  <a:pt x="280109" y="1328916"/>
                </a:cubicBezTo>
                <a:cubicBezTo>
                  <a:pt x="279393" y="1331032"/>
                  <a:pt x="278362" y="1332844"/>
                  <a:pt x="277017" y="1334353"/>
                </a:cubicBezTo>
                <a:cubicBezTo>
                  <a:pt x="275671" y="1335861"/>
                  <a:pt x="274032" y="1337033"/>
                  <a:pt x="272100" y="1337869"/>
                </a:cubicBezTo>
                <a:cubicBezTo>
                  <a:pt x="270169" y="1338704"/>
                  <a:pt x="267977" y="1339122"/>
                  <a:pt x="265524" y="1339122"/>
                </a:cubicBezTo>
                <a:cubicBezTo>
                  <a:pt x="263180" y="1339122"/>
                  <a:pt x="261080" y="1338759"/>
                  <a:pt x="259225" y="1338032"/>
                </a:cubicBezTo>
                <a:cubicBezTo>
                  <a:pt x="257369" y="1337304"/>
                  <a:pt x="255796" y="1336235"/>
                  <a:pt x="254504" y="1334825"/>
                </a:cubicBezTo>
                <a:cubicBezTo>
                  <a:pt x="253213" y="1333414"/>
                  <a:pt x="252225" y="1331667"/>
                  <a:pt x="251541" y="1329583"/>
                </a:cubicBezTo>
                <a:cubicBezTo>
                  <a:pt x="250858" y="1327500"/>
                  <a:pt x="250516" y="1325101"/>
                  <a:pt x="250516" y="1322388"/>
                </a:cubicBezTo>
                <a:cubicBezTo>
                  <a:pt x="250516" y="1319849"/>
                  <a:pt x="250874" y="1317532"/>
                  <a:pt x="251590" y="1315438"/>
                </a:cubicBezTo>
                <a:cubicBezTo>
                  <a:pt x="252306" y="1313343"/>
                  <a:pt x="253337" y="1311542"/>
                  <a:pt x="254683" y="1310033"/>
                </a:cubicBezTo>
                <a:cubicBezTo>
                  <a:pt x="256029" y="1308525"/>
                  <a:pt x="257667" y="1307353"/>
                  <a:pt x="259599" y="1306517"/>
                </a:cubicBezTo>
                <a:cubicBezTo>
                  <a:pt x="261531" y="1305681"/>
                  <a:pt x="263723" y="1305264"/>
                  <a:pt x="266175" y="1305264"/>
                </a:cubicBezTo>
                <a:close/>
                <a:moveTo>
                  <a:pt x="166023" y="1305264"/>
                </a:moveTo>
                <a:cubicBezTo>
                  <a:pt x="169409" y="1305264"/>
                  <a:pt x="171976" y="1306360"/>
                  <a:pt x="173723" y="1308552"/>
                </a:cubicBezTo>
                <a:cubicBezTo>
                  <a:pt x="175470" y="1310744"/>
                  <a:pt x="176279" y="1314000"/>
                  <a:pt x="176148" y="1318319"/>
                </a:cubicBezTo>
                <a:lnTo>
                  <a:pt x="170418" y="1318319"/>
                </a:lnTo>
                <a:cubicBezTo>
                  <a:pt x="170484" y="1315454"/>
                  <a:pt x="170066" y="1313376"/>
                  <a:pt x="169165" y="1312084"/>
                </a:cubicBezTo>
                <a:cubicBezTo>
                  <a:pt x="168264" y="1310793"/>
                  <a:pt x="166946" y="1310147"/>
                  <a:pt x="165210" y="1310147"/>
                </a:cubicBezTo>
                <a:cubicBezTo>
                  <a:pt x="164450" y="1310147"/>
                  <a:pt x="163685" y="1310283"/>
                  <a:pt x="162914" y="1310554"/>
                </a:cubicBezTo>
                <a:cubicBezTo>
                  <a:pt x="162144" y="1310825"/>
                  <a:pt x="161351" y="1311259"/>
                  <a:pt x="160538" y="1311856"/>
                </a:cubicBezTo>
                <a:cubicBezTo>
                  <a:pt x="159724" y="1312453"/>
                  <a:pt x="158861" y="1313218"/>
                  <a:pt x="157950" y="1314152"/>
                </a:cubicBezTo>
                <a:cubicBezTo>
                  <a:pt x="157038" y="1315085"/>
                  <a:pt x="156061" y="1316213"/>
                  <a:pt x="155020" y="1317537"/>
                </a:cubicBezTo>
                <a:lnTo>
                  <a:pt x="155020" y="1338536"/>
                </a:lnTo>
                <a:lnTo>
                  <a:pt x="149289" y="1338536"/>
                </a:lnTo>
                <a:lnTo>
                  <a:pt x="149289" y="1305850"/>
                </a:lnTo>
                <a:lnTo>
                  <a:pt x="154466" y="1305850"/>
                </a:lnTo>
                <a:lnTo>
                  <a:pt x="154629" y="1311873"/>
                </a:lnTo>
                <a:cubicBezTo>
                  <a:pt x="156560" y="1309550"/>
                  <a:pt x="158465" y="1307868"/>
                  <a:pt x="160342" y="1306826"/>
                </a:cubicBezTo>
                <a:cubicBezTo>
                  <a:pt x="162220" y="1305785"/>
                  <a:pt x="164113" y="1305264"/>
                  <a:pt x="166023" y="1305264"/>
                </a:cubicBezTo>
                <a:close/>
                <a:moveTo>
                  <a:pt x="132825" y="1305264"/>
                </a:moveTo>
                <a:cubicBezTo>
                  <a:pt x="135104" y="1305264"/>
                  <a:pt x="137123" y="1305622"/>
                  <a:pt x="138881" y="1306338"/>
                </a:cubicBezTo>
                <a:cubicBezTo>
                  <a:pt x="140639" y="1307054"/>
                  <a:pt x="142120" y="1308069"/>
                  <a:pt x="143325" y="1309382"/>
                </a:cubicBezTo>
                <a:cubicBezTo>
                  <a:pt x="144529" y="1310695"/>
                  <a:pt x="145441" y="1312290"/>
                  <a:pt x="146059" y="1314168"/>
                </a:cubicBezTo>
                <a:cubicBezTo>
                  <a:pt x="146678" y="1316045"/>
                  <a:pt x="146987" y="1318145"/>
                  <a:pt x="146987" y="1320468"/>
                </a:cubicBezTo>
                <a:cubicBezTo>
                  <a:pt x="146987" y="1321270"/>
                  <a:pt x="146976" y="1321943"/>
                  <a:pt x="146955" y="1322486"/>
                </a:cubicBezTo>
                <a:cubicBezTo>
                  <a:pt x="146933" y="1323028"/>
                  <a:pt x="146901" y="1323539"/>
                  <a:pt x="146857" y="1324016"/>
                </a:cubicBezTo>
                <a:lnTo>
                  <a:pt x="123905" y="1324016"/>
                </a:lnTo>
                <a:cubicBezTo>
                  <a:pt x="123905" y="1327359"/>
                  <a:pt x="124838" y="1329925"/>
                  <a:pt x="126705" y="1331716"/>
                </a:cubicBezTo>
                <a:cubicBezTo>
                  <a:pt x="128572" y="1333506"/>
                  <a:pt x="131263" y="1334402"/>
                  <a:pt x="134779" y="1334402"/>
                </a:cubicBezTo>
                <a:cubicBezTo>
                  <a:pt x="135734" y="1334402"/>
                  <a:pt x="136689" y="1334364"/>
                  <a:pt x="137644" y="1334288"/>
                </a:cubicBezTo>
                <a:cubicBezTo>
                  <a:pt x="138599" y="1334212"/>
                  <a:pt x="139521" y="1334108"/>
                  <a:pt x="140411" y="1333978"/>
                </a:cubicBezTo>
                <a:cubicBezTo>
                  <a:pt x="141301" y="1333848"/>
                  <a:pt x="142153" y="1333702"/>
                  <a:pt x="142967" y="1333539"/>
                </a:cubicBezTo>
                <a:cubicBezTo>
                  <a:pt x="143780" y="1333376"/>
                  <a:pt x="144535" y="1333197"/>
                  <a:pt x="145229" y="1333002"/>
                </a:cubicBezTo>
                <a:lnTo>
                  <a:pt x="145229" y="1337657"/>
                </a:lnTo>
                <a:cubicBezTo>
                  <a:pt x="143688" y="1338091"/>
                  <a:pt x="141946" y="1338444"/>
                  <a:pt x="140004" y="1338715"/>
                </a:cubicBezTo>
                <a:cubicBezTo>
                  <a:pt x="138061" y="1338986"/>
                  <a:pt x="136048" y="1339122"/>
                  <a:pt x="133965" y="1339122"/>
                </a:cubicBezTo>
                <a:cubicBezTo>
                  <a:pt x="131165" y="1339122"/>
                  <a:pt x="128756" y="1338742"/>
                  <a:pt x="126737" y="1337983"/>
                </a:cubicBezTo>
                <a:cubicBezTo>
                  <a:pt x="124719" y="1337223"/>
                  <a:pt x="123064" y="1336121"/>
                  <a:pt x="121773" y="1334678"/>
                </a:cubicBezTo>
                <a:cubicBezTo>
                  <a:pt x="120481" y="1333235"/>
                  <a:pt x="119526" y="1331466"/>
                  <a:pt x="118908" y="1329372"/>
                </a:cubicBezTo>
                <a:cubicBezTo>
                  <a:pt x="118289" y="1327277"/>
                  <a:pt x="117980" y="1324906"/>
                  <a:pt x="117980" y="1322258"/>
                </a:cubicBezTo>
                <a:cubicBezTo>
                  <a:pt x="117980" y="1319957"/>
                  <a:pt x="118311" y="1317782"/>
                  <a:pt x="118973" y="1315731"/>
                </a:cubicBezTo>
                <a:cubicBezTo>
                  <a:pt x="119635" y="1313679"/>
                  <a:pt x="120600" y="1311878"/>
                  <a:pt x="121870" y="1310326"/>
                </a:cubicBezTo>
                <a:cubicBezTo>
                  <a:pt x="123140" y="1308774"/>
                  <a:pt x="124697" y="1307543"/>
                  <a:pt x="126542" y="1306631"/>
                </a:cubicBezTo>
                <a:cubicBezTo>
                  <a:pt x="128387" y="1305719"/>
                  <a:pt x="130481" y="1305264"/>
                  <a:pt x="132825" y="1305264"/>
                </a:cubicBezTo>
                <a:close/>
                <a:moveTo>
                  <a:pt x="59230" y="1305264"/>
                </a:moveTo>
                <a:cubicBezTo>
                  <a:pt x="62594" y="1305264"/>
                  <a:pt x="65139" y="1306257"/>
                  <a:pt x="66864" y="1308243"/>
                </a:cubicBezTo>
                <a:cubicBezTo>
                  <a:pt x="68590" y="1310229"/>
                  <a:pt x="69452" y="1313218"/>
                  <a:pt x="69452" y="1317212"/>
                </a:cubicBezTo>
                <a:lnTo>
                  <a:pt x="69452" y="1338536"/>
                </a:lnTo>
                <a:lnTo>
                  <a:pt x="63788" y="1338536"/>
                </a:lnTo>
                <a:lnTo>
                  <a:pt x="63788" y="1317668"/>
                </a:lnTo>
                <a:cubicBezTo>
                  <a:pt x="63788" y="1315106"/>
                  <a:pt x="63310" y="1313213"/>
                  <a:pt x="62355" y="1311987"/>
                </a:cubicBezTo>
                <a:cubicBezTo>
                  <a:pt x="61400" y="1310760"/>
                  <a:pt x="59979" y="1310147"/>
                  <a:pt x="58090" y="1310147"/>
                </a:cubicBezTo>
                <a:cubicBezTo>
                  <a:pt x="57396" y="1310147"/>
                  <a:pt x="56717" y="1310250"/>
                  <a:pt x="56055" y="1310456"/>
                </a:cubicBezTo>
                <a:cubicBezTo>
                  <a:pt x="55394" y="1310663"/>
                  <a:pt x="54704" y="1311021"/>
                  <a:pt x="53988" y="1311531"/>
                </a:cubicBezTo>
                <a:cubicBezTo>
                  <a:pt x="53272" y="1312041"/>
                  <a:pt x="52496" y="1312730"/>
                  <a:pt x="51661" y="1313598"/>
                </a:cubicBezTo>
                <a:cubicBezTo>
                  <a:pt x="50825" y="1314466"/>
                  <a:pt x="49886" y="1315552"/>
                  <a:pt x="48844" y="1316854"/>
                </a:cubicBezTo>
                <a:lnTo>
                  <a:pt x="48844" y="1338536"/>
                </a:lnTo>
                <a:lnTo>
                  <a:pt x="43180" y="1338536"/>
                </a:lnTo>
                <a:lnTo>
                  <a:pt x="43180" y="1305850"/>
                </a:lnTo>
                <a:lnTo>
                  <a:pt x="48226" y="1305850"/>
                </a:lnTo>
                <a:lnTo>
                  <a:pt x="48454" y="1311124"/>
                </a:lnTo>
                <a:cubicBezTo>
                  <a:pt x="49409" y="1309995"/>
                  <a:pt x="50331" y="1309056"/>
                  <a:pt x="51221" y="1308308"/>
                </a:cubicBezTo>
                <a:cubicBezTo>
                  <a:pt x="52111" y="1307559"/>
                  <a:pt x="52984" y="1306957"/>
                  <a:pt x="53842" y="1306501"/>
                </a:cubicBezTo>
                <a:cubicBezTo>
                  <a:pt x="54699" y="1306045"/>
                  <a:pt x="55573" y="1305725"/>
                  <a:pt x="56463" y="1305540"/>
                </a:cubicBezTo>
                <a:cubicBezTo>
                  <a:pt x="57352" y="1305356"/>
                  <a:pt x="58275" y="1305264"/>
                  <a:pt x="59230" y="1305264"/>
                </a:cubicBezTo>
                <a:close/>
                <a:moveTo>
                  <a:pt x="656245" y="1301324"/>
                </a:moveTo>
                <a:lnTo>
                  <a:pt x="649050" y="1324081"/>
                </a:lnTo>
                <a:lnTo>
                  <a:pt x="663440" y="1324081"/>
                </a:lnTo>
                <a:close/>
                <a:moveTo>
                  <a:pt x="6414" y="1295985"/>
                </a:moveTo>
                <a:lnTo>
                  <a:pt x="30604" y="1295985"/>
                </a:lnTo>
                <a:lnTo>
                  <a:pt x="30604" y="1300869"/>
                </a:lnTo>
                <a:lnTo>
                  <a:pt x="12209" y="1300869"/>
                </a:lnTo>
                <a:lnTo>
                  <a:pt x="12209" y="1314054"/>
                </a:lnTo>
                <a:lnTo>
                  <a:pt x="29887" y="1314054"/>
                </a:lnTo>
                <a:lnTo>
                  <a:pt x="29887" y="1318937"/>
                </a:lnTo>
                <a:lnTo>
                  <a:pt x="12209" y="1318937"/>
                </a:lnTo>
                <a:lnTo>
                  <a:pt x="12209" y="1333588"/>
                </a:lnTo>
                <a:lnTo>
                  <a:pt x="30604" y="1333588"/>
                </a:lnTo>
                <a:lnTo>
                  <a:pt x="30604" y="1338536"/>
                </a:lnTo>
                <a:lnTo>
                  <a:pt x="6414" y="1338536"/>
                </a:lnTo>
                <a:close/>
                <a:moveTo>
                  <a:pt x="302485" y="1295399"/>
                </a:moveTo>
                <a:lnTo>
                  <a:pt x="302485" y="1305850"/>
                </a:lnTo>
                <a:lnTo>
                  <a:pt x="317168" y="1305850"/>
                </a:lnTo>
                <a:lnTo>
                  <a:pt x="317168" y="1310603"/>
                </a:lnTo>
                <a:lnTo>
                  <a:pt x="302485" y="1310603"/>
                </a:lnTo>
                <a:lnTo>
                  <a:pt x="302485" y="1327207"/>
                </a:lnTo>
                <a:cubicBezTo>
                  <a:pt x="302485" y="1329551"/>
                  <a:pt x="303109" y="1331303"/>
                  <a:pt x="304357" y="1332464"/>
                </a:cubicBezTo>
                <a:cubicBezTo>
                  <a:pt x="305605" y="1333625"/>
                  <a:pt x="307444" y="1334206"/>
                  <a:pt x="309875" y="1334206"/>
                </a:cubicBezTo>
                <a:cubicBezTo>
                  <a:pt x="310917" y="1334206"/>
                  <a:pt x="312056" y="1334125"/>
                  <a:pt x="313293" y="1333962"/>
                </a:cubicBezTo>
                <a:cubicBezTo>
                  <a:pt x="314530" y="1333799"/>
                  <a:pt x="315822" y="1333544"/>
                  <a:pt x="317168" y="1333197"/>
                </a:cubicBezTo>
                <a:lnTo>
                  <a:pt x="317168" y="1338080"/>
                </a:lnTo>
                <a:cubicBezTo>
                  <a:pt x="315887" y="1338406"/>
                  <a:pt x="314563" y="1338639"/>
                  <a:pt x="313196" y="1338780"/>
                </a:cubicBezTo>
                <a:cubicBezTo>
                  <a:pt x="311828" y="1338921"/>
                  <a:pt x="310439" y="1338992"/>
                  <a:pt x="309028" y="1338992"/>
                </a:cubicBezTo>
                <a:cubicBezTo>
                  <a:pt x="304926" y="1338992"/>
                  <a:pt x="301866" y="1338064"/>
                  <a:pt x="299848" y="1336208"/>
                </a:cubicBezTo>
                <a:cubicBezTo>
                  <a:pt x="297829" y="1334353"/>
                  <a:pt x="296820" y="1331504"/>
                  <a:pt x="296820" y="1327662"/>
                </a:cubicBezTo>
                <a:lnTo>
                  <a:pt x="296820" y="1310603"/>
                </a:lnTo>
                <a:lnTo>
                  <a:pt x="287672" y="1310603"/>
                </a:lnTo>
                <a:lnTo>
                  <a:pt x="287672" y="1305850"/>
                </a:lnTo>
                <a:lnTo>
                  <a:pt x="296820" y="1305850"/>
                </a:lnTo>
                <a:lnTo>
                  <a:pt x="296820" y="1296864"/>
                </a:lnTo>
                <a:close/>
                <a:moveTo>
                  <a:pt x="92935" y="1295399"/>
                </a:moveTo>
                <a:lnTo>
                  <a:pt x="92935" y="1305850"/>
                </a:lnTo>
                <a:lnTo>
                  <a:pt x="107618" y="1305850"/>
                </a:lnTo>
                <a:lnTo>
                  <a:pt x="107618" y="1310603"/>
                </a:lnTo>
                <a:lnTo>
                  <a:pt x="92935" y="1310603"/>
                </a:lnTo>
                <a:lnTo>
                  <a:pt x="92935" y="1327207"/>
                </a:lnTo>
                <a:cubicBezTo>
                  <a:pt x="92935" y="1329551"/>
                  <a:pt x="93559" y="1331303"/>
                  <a:pt x="94807" y="1332464"/>
                </a:cubicBezTo>
                <a:cubicBezTo>
                  <a:pt x="96055" y="1333625"/>
                  <a:pt x="97894" y="1334206"/>
                  <a:pt x="100325" y="1334206"/>
                </a:cubicBezTo>
                <a:cubicBezTo>
                  <a:pt x="101367" y="1334206"/>
                  <a:pt x="102506" y="1334125"/>
                  <a:pt x="103743" y="1333962"/>
                </a:cubicBezTo>
                <a:cubicBezTo>
                  <a:pt x="104980" y="1333799"/>
                  <a:pt x="106272" y="1333544"/>
                  <a:pt x="107618" y="1333197"/>
                </a:cubicBezTo>
                <a:lnTo>
                  <a:pt x="107618" y="1338080"/>
                </a:lnTo>
                <a:cubicBezTo>
                  <a:pt x="106337" y="1338406"/>
                  <a:pt x="105013" y="1338639"/>
                  <a:pt x="103646" y="1338780"/>
                </a:cubicBezTo>
                <a:cubicBezTo>
                  <a:pt x="102278" y="1338921"/>
                  <a:pt x="100889" y="1338992"/>
                  <a:pt x="99479" y="1338992"/>
                </a:cubicBezTo>
                <a:cubicBezTo>
                  <a:pt x="95376" y="1338992"/>
                  <a:pt x="92316" y="1338064"/>
                  <a:pt x="90298" y="1336208"/>
                </a:cubicBezTo>
                <a:cubicBezTo>
                  <a:pt x="88279" y="1334353"/>
                  <a:pt x="87270" y="1331504"/>
                  <a:pt x="87270" y="1327662"/>
                </a:cubicBezTo>
                <a:lnTo>
                  <a:pt x="87270" y="1310603"/>
                </a:lnTo>
                <a:lnTo>
                  <a:pt x="78122" y="1310603"/>
                </a:lnTo>
                <a:lnTo>
                  <a:pt x="78122" y="1305850"/>
                </a:lnTo>
                <a:lnTo>
                  <a:pt x="87270" y="1305850"/>
                </a:lnTo>
                <a:lnTo>
                  <a:pt x="87270" y="1296864"/>
                </a:lnTo>
                <a:close/>
                <a:moveTo>
                  <a:pt x="673295" y="1292534"/>
                </a:moveTo>
                <a:lnTo>
                  <a:pt x="688694" y="1292534"/>
                </a:lnTo>
                <a:lnTo>
                  <a:pt x="688694" y="1333815"/>
                </a:lnTo>
                <a:lnTo>
                  <a:pt x="698428" y="1333815"/>
                </a:lnTo>
                <a:lnTo>
                  <a:pt x="698428" y="1338536"/>
                </a:lnTo>
                <a:lnTo>
                  <a:pt x="674378" y="1338536"/>
                </a:lnTo>
                <a:lnTo>
                  <a:pt x="672220" y="1338536"/>
                </a:lnTo>
                <a:lnTo>
                  <a:pt x="668063" y="1338536"/>
                </a:lnTo>
                <a:lnTo>
                  <a:pt x="665100" y="1329258"/>
                </a:lnTo>
                <a:lnTo>
                  <a:pt x="647390" y="1329258"/>
                </a:lnTo>
                <a:lnTo>
                  <a:pt x="644394" y="1338536"/>
                </a:lnTo>
                <a:lnTo>
                  <a:pt x="638371" y="1338536"/>
                </a:lnTo>
                <a:lnTo>
                  <a:pt x="652501" y="1295985"/>
                </a:lnTo>
                <a:lnTo>
                  <a:pt x="660444" y="1295985"/>
                </a:lnTo>
                <a:lnTo>
                  <a:pt x="672833" y="1333815"/>
                </a:lnTo>
                <a:lnTo>
                  <a:pt x="682964" y="1333815"/>
                </a:lnTo>
                <a:lnTo>
                  <a:pt x="682964" y="1297190"/>
                </a:lnTo>
                <a:lnTo>
                  <a:pt x="673295" y="1297190"/>
                </a:lnTo>
                <a:close/>
                <a:moveTo>
                  <a:pt x="723050" y="1292144"/>
                </a:moveTo>
                <a:cubicBezTo>
                  <a:pt x="723679" y="1292144"/>
                  <a:pt x="724265" y="1292258"/>
                  <a:pt x="724808" y="1292486"/>
                </a:cubicBezTo>
                <a:cubicBezTo>
                  <a:pt x="725351" y="1292713"/>
                  <a:pt x="725823" y="1293033"/>
                  <a:pt x="726224" y="1293446"/>
                </a:cubicBezTo>
                <a:cubicBezTo>
                  <a:pt x="726626" y="1293858"/>
                  <a:pt x="726940" y="1294330"/>
                  <a:pt x="727168" y="1294862"/>
                </a:cubicBezTo>
                <a:cubicBezTo>
                  <a:pt x="727396" y="1295394"/>
                  <a:pt x="727510" y="1295974"/>
                  <a:pt x="727510" y="1296604"/>
                </a:cubicBezTo>
                <a:cubicBezTo>
                  <a:pt x="727510" y="1297211"/>
                  <a:pt x="727396" y="1297787"/>
                  <a:pt x="727168" y="1298329"/>
                </a:cubicBezTo>
                <a:cubicBezTo>
                  <a:pt x="726940" y="1298872"/>
                  <a:pt x="726626" y="1299349"/>
                  <a:pt x="726224" y="1299762"/>
                </a:cubicBezTo>
                <a:cubicBezTo>
                  <a:pt x="725823" y="1300174"/>
                  <a:pt x="725351" y="1300494"/>
                  <a:pt x="724808" y="1300722"/>
                </a:cubicBezTo>
                <a:cubicBezTo>
                  <a:pt x="724265" y="1300950"/>
                  <a:pt x="723679" y="1301064"/>
                  <a:pt x="723050" y="1301064"/>
                </a:cubicBezTo>
                <a:cubicBezTo>
                  <a:pt x="722421" y="1301064"/>
                  <a:pt x="721834" y="1300950"/>
                  <a:pt x="721292" y="1300722"/>
                </a:cubicBezTo>
                <a:cubicBezTo>
                  <a:pt x="720749" y="1300494"/>
                  <a:pt x="720277" y="1300174"/>
                  <a:pt x="719876" y="1299762"/>
                </a:cubicBezTo>
                <a:cubicBezTo>
                  <a:pt x="719474" y="1299349"/>
                  <a:pt x="719160" y="1298872"/>
                  <a:pt x="718932" y="1298329"/>
                </a:cubicBezTo>
                <a:cubicBezTo>
                  <a:pt x="718704" y="1297787"/>
                  <a:pt x="718590" y="1297211"/>
                  <a:pt x="718590" y="1296604"/>
                </a:cubicBezTo>
                <a:cubicBezTo>
                  <a:pt x="718590" y="1295974"/>
                  <a:pt x="718704" y="1295394"/>
                  <a:pt x="718932" y="1294862"/>
                </a:cubicBezTo>
                <a:cubicBezTo>
                  <a:pt x="719160" y="1294330"/>
                  <a:pt x="719474" y="1293858"/>
                  <a:pt x="719876" y="1293446"/>
                </a:cubicBezTo>
                <a:cubicBezTo>
                  <a:pt x="720277" y="1293033"/>
                  <a:pt x="720749" y="1292713"/>
                  <a:pt x="721292" y="1292486"/>
                </a:cubicBezTo>
                <a:cubicBezTo>
                  <a:pt x="721834" y="1292258"/>
                  <a:pt x="722421" y="1292144"/>
                  <a:pt x="723050" y="1292144"/>
                </a:cubicBezTo>
                <a:close/>
                <a:moveTo>
                  <a:pt x="755485" y="1261457"/>
                </a:moveTo>
                <a:cubicBezTo>
                  <a:pt x="754769" y="1261935"/>
                  <a:pt x="754177" y="1262401"/>
                  <a:pt x="753711" y="1262857"/>
                </a:cubicBezTo>
                <a:cubicBezTo>
                  <a:pt x="753244" y="1263313"/>
                  <a:pt x="752881" y="1263774"/>
                  <a:pt x="752620" y="1264241"/>
                </a:cubicBezTo>
                <a:cubicBezTo>
                  <a:pt x="752360" y="1264707"/>
                  <a:pt x="752175" y="1265174"/>
                  <a:pt x="752067" y="1265641"/>
                </a:cubicBezTo>
                <a:cubicBezTo>
                  <a:pt x="751958" y="1266107"/>
                  <a:pt x="751904" y="1266579"/>
                  <a:pt x="751904" y="1267057"/>
                </a:cubicBezTo>
                <a:cubicBezTo>
                  <a:pt x="751904" y="1268598"/>
                  <a:pt x="752707" y="1269721"/>
                  <a:pt x="754313" y="1270426"/>
                </a:cubicBezTo>
                <a:cubicBezTo>
                  <a:pt x="755919" y="1271132"/>
                  <a:pt x="758155" y="1271484"/>
                  <a:pt x="761020" y="1271484"/>
                </a:cubicBezTo>
                <a:cubicBezTo>
                  <a:pt x="762821" y="1271484"/>
                  <a:pt x="764335" y="1271322"/>
                  <a:pt x="765561" y="1270996"/>
                </a:cubicBezTo>
                <a:cubicBezTo>
                  <a:pt x="766788" y="1270670"/>
                  <a:pt x="767775" y="1270242"/>
                  <a:pt x="768524" y="1269710"/>
                </a:cubicBezTo>
                <a:cubicBezTo>
                  <a:pt x="769273" y="1269178"/>
                  <a:pt x="769810" y="1268571"/>
                  <a:pt x="770135" y="1267887"/>
                </a:cubicBezTo>
                <a:cubicBezTo>
                  <a:pt x="770461" y="1267203"/>
                  <a:pt x="770624" y="1266503"/>
                  <a:pt x="770624" y="1265787"/>
                </a:cubicBezTo>
                <a:cubicBezTo>
                  <a:pt x="770624" y="1264463"/>
                  <a:pt x="770081" y="1263486"/>
                  <a:pt x="768996" y="1262857"/>
                </a:cubicBezTo>
                <a:cubicBezTo>
                  <a:pt x="767911" y="1262228"/>
                  <a:pt x="766250" y="1261859"/>
                  <a:pt x="764015" y="1261750"/>
                </a:cubicBezTo>
                <a:close/>
                <a:moveTo>
                  <a:pt x="469735" y="1261457"/>
                </a:moveTo>
                <a:cubicBezTo>
                  <a:pt x="469019" y="1261935"/>
                  <a:pt x="468428" y="1262401"/>
                  <a:pt x="467961" y="1262857"/>
                </a:cubicBezTo>
                <a:cubicBezTo>
                  <a:pt x="467494" y="1263313"/>
                  <a:pt x="467131" y="1263774"/>
                  <a:pt x="466870" y="1264241"/>
                </a:cubicBezTo>
                <a:cubicBezTo>
                  <a:pt x="466610" y="1264707"/>
                  <a:pt x="466425" y="1265174"/>
                  <a:pt x="466317" y="1265641"/>
                </a:cubicBezTo>
                <a:cubicBezTo>
                  <a:pt x="466208" y="1266107"/>
                  <a:pt x="466154" y="1266579"/>
                  <a:pt x="466154" y="1267057"/>
                </a:cubicBezTo>
                <a:cubicBezTo>
                  <a:pt x="466154" y="1268598"/>
                  <a:pt x="466957" y="1269721"/>
                  <a:pt x="468563" y="1270426"/>
                </a:cubicBezTo>
                <a:cubicBezTo>
                  <a:pt x="470169" y="1271132"/>
                  <a:pt x="472405" y="1271484"/>
                  <a:pt x="475270" y="1271484"/>
                </a:cubicBezTo>
                <a:cubicBezTo>
                  <a:pt x="477071" y="1271484"/>
                  <a:pt x="478585" y="1271322"/>
                  <a:pt x="479811" y="1270996"/>
                </a:cubicBezTo>
                <a:cubicBezTo>
                  <a:pt x="481038" y="1270670"/>
                  <a:pt x="482025" y="1270242"/>
                  <a:pt x="482774" y="1269710"/>
                </a:cubicBezTo>
                <a:cubicBezTo>
                  <a:pt x="483523" y="1269178"/>
                  <a:pt x="484060" y="1268571"/>
                  <a:pt x="484385" y="1267887"/>
                </a:cubicBezTo>
                <a:cubicBezTo>
                  <a:pt x="484711" y="1267203"/>
                  <a:pt x="484874" y="1266503"/>
                  <a:pt x="484874" y="1265787"/>
                </a:cubicBezTo>
                <a:cubicBezTo>
                  <a:pt x="484874" y="1264463"/>
                  <a:pt x="484331" y="1263486"/>
                  <a:pt x="483246" y="1262857"/>
                </a:cubicBezTo>
                <a:cubicBezTo>
                  <a:pt x="482161" y="1262228"/>
                  <a:pt x="480500" y="1261859"/>
                  <a:pt x="478265" y="1261750"/>
                </a:cubicBezTo>
                <a:close/>
                <a:moveTo>
                  <a:pt x="1208889" y="1247458"/>
                </a:moveTo>
                <a:cubicBezTo>
                  <a:pt x="1207479" y="1247458"/>
                  <a:pt x="1206263" y="1247599"/>
                  <a:pt x="1205243" y="1247881"/>
                </a:cubicBezTo>
                <a:cubicBezTo>
                  <a:pt x="1204223" y="1248163"/>
                  <a:pt x="1203387" y="1248565"/>
                  <a:pt x="1202736" y="1249086"/>
                </a:cubicBezTo>
                <a:cubicBezTo>
                  <a:pt x="1202085" y="1249607"/>
                  <a:pt x="1201602" y="1250231"/>
                  <a:pt x="1201287" y="1250958"/>
                </a:cubicBezTo>
                <a:cubicBezTo>
                  <a:pt x="1200973" y="1251685"/>
                  <a:pt x="1200815" y="1252504"/>
                  <a:pt x="1200815" y="1253416"/>
                </a:cubicBezTo>
                <a:cubicBezTo>
                  <a:pt x="1200815" y="1254045"/>
                  <a:pt x="1200913" y="1254647"/>
                  <a:pt x="1201108" y="1255223"/>
                </a:cubicBezTo>
                <a:cubicBezTo>
                  <a:pt x="1201304" y="1255798"/>
                  <a:pt x="1201618" y="1256308"/>
                  <a:pt x="1202053" y="1256753"/>
                </a:cubicBezTo>
                <a:cubicBezTo>
                  <a:pt x="1202487" y="1257198"/>
                  <a:pt x="1203051" y="1257550"/>
                  <a:pt x="1203745" y="1257811"/>
                </a:cubicBezTo>
                <a:cubicBezTo>
                  <a:pt x="1204440" y="1258071"/>
                  <a:pt x="1205286" y="1258202"/>
                  <a:pt x="1206285" y="1258202"/>
                </a:cubicBezTo>
                <a:cubicBezTo>
                  <a:pt x="1207587" y="1258202"/>
                  <a:pt x="1209079" y="1257805"/>
                  <a:pt x="1210761" y="1257013"/>
                </a:cubicBezTo>
                <a:cubicBezTo>
                  <a:pt x="1212443" y="1256221"/>
                  <a:pt x="1214218" y="1254968"/>
                  <a:pt x="1216084" y="1253253"/>
                </a:cubicBezTo>
                <a:lnTo>
                  <a:pt x="1216084" y="1247458"/>
                </a:lnTo>
                <a:close/>
                <a:moveTo>
                  <a:pt x="932664" y="1247458"/>
                </a:moveTo>
                <a:cubicBezTo>
                  <a:pt x="931253" y="1247458"/>
                  <a:pt x="930038" y="1247599"/>
                  <a:pt x="929018" y="1247881"/>
                </a:cubicBezTo>
                <a:cubicBezTo>
                  <a:pt x="927998" y="1248163"/>
                  <a:pt x="927162" y="1248565"/>
                  <a:pt x="926511" y="1249086"/>
                </a:cubicBezTo>
                <a:cubicBezTo>
                  <a:pt x="925860" y="1249607"/>
                  <a:pt x="925377" y="1250231"/>
                  <a:pt x="925062" y="1250958"/>
                </a:cubicBezTo>
                <a:cubicBezTo>
                  <a:pt x="924748" y="1251685"/>
                  <a:pt x="924590" y="1252504"/>
                  <a:pt x="924590" y="1253416"/>
                </a:cubicBezTo>
                <a:cubicBezTo>
                  <a:pt x="924590" y="1254045"/>
                  <a:pt x="924688" y="1254647"/>
                  <a:pt x="924883" y="1255223"/>
                </a:cubicBezTo>
                <a:cubicBezTo>
                  <a:pt x="925079" y="1255798"/>
                  <a:pt x="925393" y="1256308"/>
                  <a:pt x="925828" y="1256753"/>
                </a:cubicBezTo>
                <a:cubicBezTo>
                  <a:pt x="926262" y="1257198"/>
                  <a:pt x="926826" y="1257550"/>
                  <a:pt x="927520" y="1257811"/>
                </a:cubicBezTo>
                <a:cubicBezTo>
                  <a:pt x="928215" y="1258071"/>
                  <a:pt x="929061" y="1258202"/>
                  <a:pt x="930060" y="1258202"/>
                </a:cubicBezTo>
                <a:cubicBezTo>
                  <a:pt x="931362" y="1258202"/>
                  <a:pt x="932854" y="1257805"/>
                  <a:pt x="934536" y="1257013"/>
                </a:cubicBezTo>
                <a:cubicBezTo>
                  <a:pt x="936218" y="1256221"/>
                  <a:pt x="937993" y="1254968"/>
                  <a:pt x="939859" y="1253253"/>
                </a:cubicBezTo>
                <a:lnTo>
                  <a:pt x="939859" y="1247458"/>
                </a:lnTo>
                <a:close/>
                <a:moveTo>
                  <a:pt x="1144493" y="1234012"/>
                </a:moveTo>
                <a:cubicBezTo>
                  <a:pt x="1143777" y="1234012"/>
                  <a:pt x="1143050" y="1234126"/>
                  <a:pt x="1142312" y="1234354"/>
                </a:cubicBezTo>
                <a:cubicBezTo>
                  <a:pt x="1141574" y="1234582"/>
                  <a:pt x="1140809" y="1234962"/>
                  <a:pt x="1140017" y="1235494"/>
                </a:cubicBezTo>
                <a:cubicBezTo>
                  <a:pt x="1139225" y="1236025"/>
                  <a:pt x="1138389" y="1236731"/>
                  <a:pt x="1137510" y="1237610"/>
                </a:cubicBezTo>
                <a:cubicBezTo>
                  <a:pt x="1136631" y="1238489"/>
                  <a:pt x="1135692" y="1239579"/>
                  <a:pt x="1134694" y="1240882"/>
                </a:cubicBezTo>
                <a:lnTo>
                  <a:pt x="1134694" y="1256736"/>
                </a:lnTo>
                <a:cubicBezTo>
                  <a:pt x="1135736" y="1257170"/>
                  <a:pt x="1136832" y="1257512"/>
                  <a:pt x="1137982" y="1257762"/>
                </a:cubicBezTo>
                <a:cubicBezTo>
                  <a:pt x="1139132" y="1258012"/>
                  <a:pt x="1140261" y="1258136"/>
                  <a:pt x="1141368" y="1258136"/>
                </a:cubicBezTo>
                <a:cubicBezTo>
                  <a:pt x="1144428" y="1258136"/>
                  <a:pt x="1146826" y="1257100"/>
                  <a:pt x="1148563" y="1255027"/>
                </a:cubicBezTo>
                <a:cubicBezTo>
                  <a:pt x="1150299" y="1252954"/>
                  <a:pt x="1151167" y="1249835"/>
                  <a:pt x="1151167" y="1245667"/>
                </a:cubicBezTo>
                <a:cubicBezTo>
                  <a:pt x="1151167" y="1243953"/>
                  <a:pt x="1151042" y="1242379"/>
                  <a:pt x="1150793" y="1240947"/>
                </a:cubicBezTo>
                <a:cubicBezTo>
                  <a:pt x="1150543" y="1239514"/>
                  <a:pt x="1150147" y="1238288"/>
                  <a:pt x="1149605" y="1237268"/>
                </a:cubicBezTo>
                <a:cubicBezTo>
                  <a:pt x="1149062" y="1236248"/>
                  <a:pt x="1148367" y="1235450"/>
                  <a:pt x="1147521" y="1234875"/>
                </a:cubicBezTo>
                <a:cubicBezTo>
                  <a:pt x="1146675" y="1234300"/>
                  <a:pt x="1145665" y="1234012"/>
                  <a:pt x="1144493" y="1234012"/>
                </a:cubicBezTo>
                <a:close/>
                <a:moveTo>
                  <a:pt x="1523149" y="1233882"/>
                </a:moveTo>
                <a:cubicBezTo>
                  <a:pt x="1521456" y="1233882"/>
                  <a:pt x="1520008" y="1234213"/>
                  <a:pt x="1518803" y="1234875"/>
                </a:cubicBezTo>
                <a:cubicBezTo>
                  <a:pt x="1517598" y="1235537"/>
                  <a:pt x="1516611" y="1236421"/>
                  <a:pt x="1515840" y="1237528"/>
                </a:cubicBezTo>
                <a:cubicBezTo>
                  <a:pt x="1515070" y="1238635"/>
                  <a:pt x="1514506" y="1239921"/>
                  <a:pt x="1514147" y="1241386"/>
                </a:cubicBezTo>
                <a:cubicBezTo>
                  <a:pt x="1513789" y="1242851"/>
                  <a:pt x="1513610" y="1244387"/>
                  <a:pt x="1513610" y="1245993"/>
                </a:cubicBezTo>
                <a:cubicBezTo>
                  <a:pt x="1513610" y="1248012"/>
                  <a:pt x="1513833" y="1249780"/>
                  <a:pt x="1514278" y="1251300"/>
                </a:cubicBezTo>
                <a:cubicBezTo>
                  <a:pt x="1514723" y="1252819"/>
                  <a:pt x="1515358" y="1254083"/>
                  <a:pt x="1516182" y="1255092"/>
                </a:cubicBezTo>
                <a:cubicBezTo>
                  <a:pt x="1517007" y="1256102"/>
                  <a:pt x="1518005" y="1256861"/>
                  <a:pt x="1519177" y="1257371"/>
                </a:cubicBezTo>
                <a:cubicBezTo>
                  <a:pt x="1520349" y="1257881"/>
                  <a:pt x="1521673" y="1258136"/>
                  <a:pt x="1523149" y="1258136"/>
                </a:cubicBezTo>
                <a:cubicBezTo>
                  <a:pt x="1524842" y="1258136"/>
                  <a:pt x="1526291" y="1257805"/>
                  <a:pt x="1527495" y="1257144"/>
                </a:cubicBezTo>
                <a:cubicBezTo>
                  <a:pt x="1528700" y="1256481"/>
                  <a:pt x="1529687" y="1255597"/>
                  <a:pt x="1530458" y="1254490"/>
                </a:cubicBezTo>
                <a:cubicBezTo>
                  <a:pt x="1531229" y="1253383"/>
                  <a:pt x="1531793" y="1252097"/>
                  <a:pt x="1532151" y="1250632"/>
                </a:cubicBezTo>
                <a:cubicBezTo>
                  <a:pt x="1532509" y="1249167"/>
                  <a:pt x="1532688" y="1247621"/>
                  <a:pt x="1532688" y="1245993"/>
                </a:cubicBezTo>
                <a:cubicBezTo>
                  <a:pt x="1532688" y="1243975"/>
                  <a:pt x="1532466" y="1242211"/>
                  <a:pt x="1532021" y="1240703"/>
                </a:cubicBezTo>
                <a:cubicBezTo>
                  <a:pt x="1531576" y="1239194"/>
                  <a:pt x="1530941" y="1237935"/>
                  <a:pt x="1530116" y="1236926"/>
                </a:cubicBezTo>
                <a:cubicBezTo>
                  <a:pt x="1529292" y="1235917"/>
                  <a:pt x="1528288" y="1235157"/>
                  <a:pt x="1527105" y="1234647"/>
                </a:cubicBezTo>
                <a:cubicBezTo>
                  <a:pt x="1525922" y="1234137"/>
                  <a:pt x="1524604" y="1233882"/>
                  <a:pt x="1523149" y="1233882"/>
                </a:cubicBezTo>
                <a:close/>
                <a:moveTo>
                  <a:pt x="1389799" y="1233882"/>
                </a:moveTo>
                <a:cubicBezTo>
                  <a:pt x="1388106" y="1233882"/>
                  <a:pt x="1386658" y="1234213"/>
                  <a:pt x="1385453" y="1234875"/>
                </a:cubicBezTo>
                <a:cubicBezTo>
                  <a:pt x="1384248" y="1235537"/>
                  <a:pt x="1383261" y="1236421"/>
                  <a:pt x="1382490" y="1237528"/>
                </a:cubicBezTo>
                <a:cubicBezTo>
                  <a:pt x="1381720" y="1238635"/>
                  <a:pt x="1381156" y="1239921"/>
                  <a:pt x="1380797" y="1241386"/>
                </a:cubicBezTo>
                <a:cubicBezTo>
                  <a:pt x="1380439" y="1242851"/>
                  <a:pt x="1380260" y="1244387"/>
                  <a:pt x="1380260" y="1245993"/>
                </a:cubicBezTo>
                <a:cubicBezTo>
                  <a:pt x="1380260" y="1248012"/>
                  <a:pt x="1380483" y="1249780"/>
                  <a:pt x="1380928" y="1251300"/>
                </a:cubicBezTo>
                <a:cubicBezTo>
                  <a:pt x="1381373" y="1252819"/>
                  <a:pt x="1382008" y="1254083"/>
                  <a:pt x="1382832" y="1255092"/>
                </a:cubicBezTo>
                <a:cubicBezTo>
                  <a:pt x="1383657" y="1256102"/>
                  <a:pt x="1384655" y="1256861"/>
                  <a:pt x="1385827" y="1257371"/>
                </a:cubicBezTo>
                <a:cubicBezTo>
                  <a:pt x="1386999" y="1257881"/>
                  <a:pt x="1388323" y="1258136"/>
                  <a:pt x="1389799" y="1258136"/>
                </a:cubicBezTo>
                <a:cubicBezTo>
                  <a:pt x="1391492" y="1258136"/>
                  <a:pt x="1392941" y="1257805"/>
                  <a:pt x="1394145" y="1257144"/>
                </a:cubicBezTo>
                <a:cubicBezTo>
                  <a:pt x="1395350" y="1256481"/>
                  <a:pt x="1396337" y="1255597"/>
                  <a:pt x="1397108" y="1254490"/>
                </a:cubicBezTo>
                <a:cubicBezTo>
                  <a:pt x="1397879" y="1253383"/>
                  <a:pt x="1398443" y="1252097"/>
                  <a:pt x="1398801" y="1250632"/>
                </a:cubicBezTo>
                <a:cubicBezTo>
                  <a:pt x="1399159" y="1249167"/>
                  <a:pt x="1399338" y="1247621"/>
                  <a:pt x="1399338" y="1245993"/>
                </a:cubicBezTo>
                <a:cubicBezTo>
                  <a:pt x="1399338" y="1243975"/>
                  <a:pt x="1399116" y="1242211"/>
                  <a:pt x="1398671" y="1240703"/>
                </a:cubicBezTo>
                <a:cubicBezTo>
                  <a:pt x="1398226" y="1239194"/>
                  <a:pt x="1397591" y="1237935"/>
                  <a:pt x="1396766" y="1236926"/>
                </a:cubicBezTo>
                <a:cubicBezTo>
                  <a:pt x="1395942" y="1235917"/>
                  <a:pt x="1394938" y="1235157"/>
                  <a:pt x="1393755" y="1234647"/>
                </a:cubicBezTo>
                <a:cubicBezTo>
                  <a:pt x="1392572" y="1234137"/>
                  <a:pt x="1391254" y="1233882"/>
                  <a:pt x="1389799" y="1233882"/>
                </a:cubicBezTo>
                <a:close/>
                <a:moveTo>
                  <a:pt x="1037374" y="1233882"/>
                </a:moveTo>
                <a:cubicBezTo>
                  <a:pt x="1035681" y="1233882"/>
                  <a:pt x="1034232" y="1234213"/>
                  <a:pt x="1033028" y="1234875"/>
                </a:cubicBezTo>
                <a:cubicBezTo>
                  <a:pt x="1031823" y="1235537"/>
                  <a:pt x="1030836" y="1236421"/>
                  <a:pt x="1030065" y="1237528"/>
                </a:cubicBezTo>
                <a:cubicBezTo>
                  <a:pt x="1029295" y="1238635"/>
                  <a:pt x="1028731" y="1239921"/>
                  <a:pt x="1028372" y="1241386"/>
                </a:cubicBezTo>
                <a:cubicBezTo>
                  <a:pt x="1028014" y="1242851"/>
                  <a:pt x="1027835" y="1244387"/>
                  <a:pt x="1027835" y="1245993"/>
                </a:cubicBezTo>
                <a:cubicBezTo>
                  <a:pt x="1027835" y="1248012"/>
                  <a:pt x="1028058" y="1249780"/>
                  <a:pt x="1028503" y="1251300"/>
                </a:cubicBezTo>
                <a:cubicBezTo>
                  <a:pt x="1028947" y="1252819"/>
                  <a:pt x="1029582" y="1254083"/>
                  <a:pt x="1030407" y="1255092"/>
                </a:cubicBezTo>
                <a:cubicBezTo>
                  <a:pt x="1031232" y="1256102"/>
                  <a:pt x="1032230" y="1256861"/>
                  <a:pt x="1033402" y="1257371"/>
                </a:cubicBezTo>
                <a:cubicBezTo>
                  <a:pt x="1034574" y="1257881"/>
                  <a:pt x="1035898" y="1258136"/>
                  <a:pt x="1037374" y="1258136"/>
                </a:cubicBezTo>
                <a:cubicBezTo>
                  <a:pt x="1039067" y="1258136"/>
                  <a:pt x="1040516" y="1257805"/>
                  <a:pt x="1041720" y="1257144"/>
                </a:cubicBezTo>
                <a:cubicBezTo>
                  <a:pt x="1042925" y="1256481"/>
                  <a:pt x="1043913" y="1255597"/>
                  <a:pt x="1044683" y="1254490"/>
                </a:cubicBezTo>
                <a:cubicBezTo>
                  <a:pt x="1045453" y="1253383"/>
                  <a:pt x="1046018" y="1252097"/>
                  <a:pt x="1046376" y="1250632"/>
                </a:cubicBezTo>
                <a:cubicBezTo>
                  <a:pt x="1046734" y="1249167"/>
                  <a:pt x="1046913" y="1247621"/>
                  <a:pt x="1046913" y="1245993"/>
                </a:cubicBezTo>
                <a:cubicBezTo>
                  <a:pt x="1046913" y="1243975"/>
                  <a:pt x="1046691" y="1242211"/>
                  <a:pt x="1046246" y="1240703"/>
                </a:cubicBezTo>
                <a:cubicBezTo>
                  <a:pt x="1045801" y="1239194"/>
                  <a:pt x="1045166" y="1237935"/>
                  <a:pt x="1044341" y="1236926"/>
                </a:cubicBezTo>
                <a:cubicBezTo>
                  <a:pt x="1043516" y="1235917"/>
                  <a:pt x="1042513" y="1235157"/>
                  <a:pt x="1041330" y="1234647"/>
                </a:cubicBezTo>
                <a:cubicBezTo>
                  <a:pt x="1040147" y="1234137"/>
                  <a:pt x="1038828" y="1233882"/>
                  <a:pt x="1037374" y="1233882"/>
                </a:cubicBezTo>
                <a:close/>
                <a:moveTo>
                  <a:pt x="1599414" y="1233589"/>
                </a:moveTo>
                <a:cubicBezTo>
                  <a:pt x="1598177" y="1233589"/>
                  <a:pt x="1597049" y="1233828"/>
                  <a:pt x="1596029" y="1234305"/>
                </a:cubicBezTo>
                <a:cubicBezTo>
                  <a:pt x="1595008" y="1234783"/>
                  <a:pt x="1594129" y="1235456"/>
                  <a:pt x="1593391" y="1236324"/>
                </a:cubicBezTo>
                <a:cubicBezTo>
                  <a:pt x="1592654" y="1237192"/>
                  <a:pt x="1592057" y="1238234"/>
                  <a:pt x="1591601" y="1239449"/>
                </a:cubicBezTo>
                <a:cubicBezTo>
                  <a:pt x="1591145" y="1240664"/>
                  <a:pt x="1590863" y="1241999"/>
                  <a:pt x="1590754" y="1243454"/>
                </a:cubicBezTo>
                <a:lnTo>
                  <a:pt x="1607944" y="1243454"/>
                </a:lnTo>
                <a:cubicBezTo>
                  <a:pt x="1608009" y="1241999"/>
                  <a:pt x="1607868" y="1240670"/>
                  <a:pt x="1607521" y="1239466"/>
                </a:cubicBezTo>
                <a:cubicBezTo>
                  <a:pt x="1607174" y="1238261"/>
                  <a:pt x="1606636" y="1237224"/>
                  <a:pt x="1605909" y="1236356"/>
                </a:cubicBezTo>
                <a:cubicBezTo>
                  <a:pt x="1605182" y="1235488"/>
                  <a:pt x="1604276" y="1234810"/>
                  <a:pt x="1603191" y="1234322"/>
                </a:cubicBezTo>
                <a:cubicBezTo>
                  <a:pt x="1602106" y="1233833"/>
                  <a:pt x="1600847" y="1233589"/>
                  <a:pt x="1599414" y="1233589"/>
                </a:cubicBezTo>
                <a:close/>
                <a:moveTo>
                  <a:pt x="1285089" y="1233589"/>
                </a:moveTo>
                <a:cubicBezTo>
                  <a:pt x="1283852" y="1233589"/>
                  <a:pt x="1282724" y="1233828"/>
                  <a:pt x="1281704" y="1234305"/>
                </a:cubicBezTo>
                <a:cubicBezTo>
                  <a:pt x="1280684" y="1234783"/>
                  <a:pt x="1279804" y="1235456"/>
                  <a:pt x="1279066" y="1236324"/>
                </a:cubicBezTo>
                <a:cubicBezTo>
                  <a:pt x="1278328" y="1237192"/>
                  <a:pt x="1277732" y="1238234"/>
                  <a:pt x="1277276" y="1239449"/>
                </a:cubicBezTo>
                <a:cubicBezTo>
                  <a:pt x="1276820" y="1240664"/>
                  <a:pt x="1276538" y="1241999"/>
                  <a:pt x="1276429" y="1243454"/>
                </a:cubicBezTo>
                <a:lnTo>
                  <a:pt x="1293619" y="1243454"/>
                </a:lnTo>
                <a:cubicBezTo>
                  <a:pt x="1293684" y="1241999"/>
                  <a:pt x="1293543" y="1240670"/>
                  <a:pt x="1293196" y="1239466"/>
                </a:cubicBezTo>
                <a:cubicBezTo>
                  <a:pt x="1292848" y="1238261"/>
                  <a:pt x="1292311" y="1237224"/>
                  <a:pt x="1291584" y="1236356"/>
                </a:cubicBezTo>
                <a:cubicBezTo>
                  <a:pt x="1290857" y="1235488"/>
                  <a:pt x="1289951" y="1234810"/>
                  <a:pt x="1288866" y="1234322"/>
                </a:cubicBezTo>
                <a:cubicBezTo>
                  <a:pt x="1287781" y="1233833"/>
                  <a:pt x="1286522" y="1233589"/>
                  <a:pt x="1285089" y="1233589"/>
                </a:cubicBezTo>
                <a:close/>
                <a:moveTo>
                  <a:pt x="723115" y="1233589"/>
                </a:moveTo>
                <a:cubicBezTo>
                  <a:pt x="721878" y="1233589"/>
                  <a:pt x="720749" y="1233828"/>
                  <a:pt x="719729" y="1234305"/>
                </a:cubicBezTo>
                <a:cubicBezTo>
                  <a:pt x="718709" y="1234783"/>
                  <a:pt x="717830" y="1235456"/>
                  <a:pt x="717092" y="1236324"/>
                </a:cubicBezTo>
                <a:cubicBezTo>
                  <a:pt x="716354" y="1237192"/>
                  <a:pt x="715757" y="1238234"/>
                  <a:pt x="715302" y="1239449"/>
                </a:cubicBezTo>
                <a:cubicBezTo>
                  <a:pt x="714846" y="1240664"/>
                  <a:pt x="714563" y="1241999"/>
                  <a:pt x="714455" y="1243454"/>
                </a:cubicBezTo>
                <a:lnTo>
                  <a:pt x="731645" y="1243454"/>
                </a:lnTo>
                <a:cubicBezTo>
                  <a:pt x="731710" y="1241999"/>
                  <a:pt x="731569" y="1240670"/>
                  <a:pt x="731221" y="1239466"/>
                </a:cubicBezTo>
                <a:cubicBezTo>
                  <a:pt x="730874" y="1238261"/>
                  <a:pt x="730337" y="1237224"/>
                  <a:pt x="729610" y="1236356"/>
                </a:cubicBezTo>
                <a:cubicBezTo>
                  <a:pt x="728883" y="1235488"/>
                  <a:pt x="727977" y="1234810"/>
                  <a:pt x="726891" y="1234322"/>
                </a:cubicBezTo>
                <a:cubicBezTo>
                  <a:pt x="725806" y="1233833"/>
                  <a:pt x="724547" y="1233589"/>
                  <a:pt x="723115" y="1233589"/>
                </a:cubicBezTo>
                <a:close/>
                <a:moveTo>
                  <a:pt x="618340" y="1233589"/>
                </a:moveTo>
                <a:cubicBezTo>
                  <a:pt x="617103" y="1233589"/>
                  <a:pt x="615974" y="1233828"/>
                  <a:pt x="614954" y="1234305"/>
                </a:cubicBezTo>
                <a:cubicBezTo>
                  <a:pt x="613934" y="1234783"/>
                  <a:pt x="613055" y="1235456"/>
                  <a:pt x="612317" y="1236324"/>
                </a:cubicBezTo>
                <a:cubicBezTo>
                  <a:pt x="611579" y="1237192"/>
                  <a:pt x="610982" y="1238234"/>
                  <a:pt x="610527" y="1239449"/>
                </a:cubicBezTo>
                <a:cubicBezTo>
                  <a:pt x="610071" y="1240664"/>
                  <a:pt x="609789" y="1241999"/>
                  <a:pt x="609680" y="1243454"/>
                </a:cubicBezTo>
                <a:lnTo>
                  <a:pt x="626870" y="1243454"/>
                </a:lnTo>
                <a:cubicBezTo>
                  <a:pt x="626935" y="1241999"/>
                  <a:pt x="626794" y="1240670"/>
                  <a:pt x="626447" y="1239466"/>
                </a:cubicBezTo>
                <a:cubicBezTo>
                  <a:pt x="626099" y="1238261"/>
                  <a:pt x="625562" y="1237224"/>
                  <a:pt x="624835" y="1236356"/>
                </a:cubicBezTo>
                <a:cubicBezTo>
                  <a:pt x="624108" y="1235488"/>
                  <a:pt x="623202" y="1234810"/>
                  <a:pt x="622117" y="1234322"/>
                </a:cubicBezTo>
                <a:cubicBezTo>
                  <a:pt x="621031" y="1233833"/>
                  <a:pt x="619773" y="1233589"/>
                  <a:pt x="618340" y="1233589"/>
                </a:cubicBezTo>
                <a:close/>
                <a:moveTo>
                  <a:pt x="342115" y="1233589"/>
                </a:moveTo>
                <a:cubicBezTo>
                  <a:pt x="340878" y="1233589"/>
                  <a:pt x="339750" y="1233828"/>
                  <a:pt x="338729" y="1234305"/>
                </a:cubicBezTo>
                <a:cubicBezTo>
                  <a:pt x="337709" y="1234783"/>
                  <a:pt x="336830" y="1235456"/>
                  <a:pt x="336092" y="1236324"/>
                </a:cubicBezTo>
                <a:cubicBezTo>
                  <a:pt x="335354" y="1237192"/>
                  <a:pt x="334757" y="1238234"/>
                  <a:pt x="334302" y="1239449"/>
                </a:cubicBezTo>
                <a:cubicBezTo>
                  <a:pt x="333846" y="1240664"/>
                  <a:pt x="333564" y="1241999"/>
                  <a:pt x="333455" y="1243454"/>
                </a:cubicBezTo>
                <a:lnTo>
                  <a:pt x="350645" y="1243454"/>
                </a:lnTo>
                <a:cubicBezTo>
                  <a:pt x="350710" y="1241999"/>
                  <a:pt x="350569" y="1240670"/>
                  <a:pt x="350222" y="1239466"/>
                </a:cubicBezTo>
                <a:cubicBezTo>
                  <a:pt x="349874" y="1238261"/>
                  <a:pt x="349337" y="1237224"/>
                  <a:pt x="348610" y="1236356"/>
                </a:cubicBezTo>
                <a:cubicBezTo>
                  <a:pt x="347883" y="1235488"/>
                  <a:pt x="346977" y="1234810"/>
                  <a:pt x="345892" y="1234322"/>
                </a:cubicBezTo>
                <a:cubicBezTo>
                  <a:pt x="344807" y="1233833"/>
                  <a:pt x="343548" y="1233589"/>
                  <a:pt x="342115" y="1233589"/>
                </a:cubicBezTo>
                <a:close/>
                <a:moveTo>
                  <a:pt x="237340" y="1233589"/>
                </a:moveTo>
                <a:cubicBezTo>
                  <a:pt x="236103" y="1233589"/>
                  <a:pt x="234974" y="1233828"/>
                  <a:pt x="233954" y="1234305"/>
                </a:cubicBezTo>
                <a:cubicBezTo>
                  <a:pt x="232934" y="1234783"/>
                  <a:pt x="232055" y="1235456"/>
                  <a:pt x="231317" y="1236324"/>
                </a:cubicBezTo>
                <a:cubicBezTo>
                  <a:pt x="230579" y="1237192"/>
                  <a:pt x="229982" y="1238234"/>
                  <a:pt x="229527" y="1239449"/>
                </a:cubicBezTo>
                <a:cubicBezTo>
                  <a:pt x="229071" y="1240664"/>
                  <a:pt x="228789" y="1241999"/>
                  <a:pt x="228680" y="1243454"/>
                </a:cubicBezTo>
                <a:lnTo>
                  <a:pt x="245870" y="1243454"/>
                </a:lnTo>
                <a:cubicBezTo>
                  <a:pt x="245935" y="1241999"/>
                  <a:pt x="245794" y="1240670"/>
                  <a:pt x="245447" y="1239466"/>
                </a:cubicBezTo>
                <a:cubicBezTo>
                  <a:pt x="245099" y="1238261"/>
                  <a:pt x="244562" y="1237224"/>
                  <a:pt x="243835" y="1236356"/>
                </a:cubicBezTo>
                <a:cubicBezTo>
                  <a:pt x="243108" y="1235488"/>
                  <a:pt x="242202" y="1234810"/>
                  <a:pt x="241117" y="1234322"/>
                </a:cubicBezTo>
                <a:cubicBezTo>
                  <a:pt x="240031" y="1233833"/>
                  <a:pt x="238772" y="1233589"/>
                  <a:pt x="237340" y="1233589"/>
                </a:cubicBezTo>
                <a:close/>
                <a:moveTo>
                  <a:pt x="161140" y="1233589"/>
                </a:moveTo>
                <a:cubicBezTo>
                  <a:pt x="159903" y="1233589"/>
                  <a:pt x="158774" y="1233828"/>
                  <a:pt x="157754" y="1234305"/>
                </a:cubicBezTo>
                <a:cubicBezTo>
                  <a:pt x="156734" y="1234783"/>
                  <a:pt x="155855" y="1235456"/>
                  <a:pt x="155117" y="1236324"/>
                </a:cubicBezTo>
                <a:cubicBezTo>
                  <a:pt x="154379" y="1237192"/>
                  <a:pt x="153782" y="1238234"/>
                  <a:pt x="153327" y="1239449"/>
                </a:cubicBezTo>
                <a:cubicBezTo>
                  <a:pt x="152871" y="1240664"/>
                  <a:pt x="152588" y="1241999"/>
                  <a:pt x="152480" y="1243454"/>
                </a:cubicBezTo>
                <a:lnTo>
                  <a:pt x="169670" y="1243454"/>
                </a:lnTo>
                <a:cubicBezTo>
                  <a:pt x="169735" y="1241999"/>
                  <a:pt x="169594" y="1240670"/>
                  <a:pt x="169246" y="1239466"/>
                </a:cubicBezTo>
                <a:cubicBezTo>
                  <a:pt x="168899" y="1238261"/>
                  <a:pt x="168362" y="1237224"/>
                  <a:pt x="167635" y="1236356"/>
                </a:cubicBezTo>
                <a:cubicBezTo>
                  <a:pt x="166908" y="1235488"/>
                  <a:pt x="166002" y="1234810"/>
                  <a:pt x="164917" y="1234322"/>
                </a:cubicBezTo>
                <a:cubicBezTo>
                  <a:pt x="163831" y="1233833"/>
                  <a:pt x="162572" y="1233589"/>
                  <a:pt x="161140" y="1233589"/>
                </a:cubicBezTo>
                <a:close/>
                <a:moveTo>
                  <a:pt x="56365" y="1233589"/>
                </a:moveTo>
                <a:cubicBezTo>
                  <a:pt x="55128" y="1233589"/>
                  <a:pt x="53999" y="1233828"/>
                  <a:pt x="52979" y="1234305"/>
                </a:cubicBezTo>
                <a:cubicBezTo>
                  <a:pt x="51959" y="1234783"/>
                  <a:pt x="51080" y="1235456"/>
                  <a:pt x="50342" y="1236324"/>
                </a:cubicBezTo>
                <a:cubicBezTo>
                  <a:pt x="49604" y="1237192"/>
                  <a:pt x="49007" y="1238234"/>
                  <a:pt x="48551" y="1239449"/>
                </a:cubicBezTo>
                <a:cubicBezTo>
                  <a:pt x="48096" y="1240664"/>
                  <a:pt x="47813" y="1241999"/>
                  <a:pt x="47705" y="1243454"/>
                </a:cubicBezTo>
                <a:lnTo>
                  <a:pt x="64895" y="1243454"/>
                </a:lnTo>
                <a:cubicBezTo>
                  <a:pt x="64960" y="1241999"/>
                  <a:pt x="64819" y="1240670"/>
                  <a:pt x="64471" y="1239466"/>
                </a:cubicBezTo>
                <a:cubicBezTo>
                  <a:pt x="64124" y="1238261"/>
                  <a:pt x="63587" y="1237224"/>
                  <a:pt x="62860" y="1236356"/>
                </a:cubicBezTo>
                <a:cubicBezTo>
                  <a:pt x="62133" y="1235488"/>
                  <a:pt x="61227" y="1234810"/>
                  <a:pt x="60141" y="1234322"/>
                </a:cubicBezTo>
                <a:cubicBezTo>
                  <a:pt x="59056" y="1233833"/>
                  <a:pt x="57797" y="1233589"/>
                  <a:pt x="56365" y="1233589"/>
                </a:cubicBezTo>
                <a:close/>
                <a:moveTo>
                  <a:pt x="760694" y="1233329"/>
                </a:moveTo>
                <a:cubicBezTo>
                  <a:pt x="759566" y="1233329"/>
                  <a:pt x="758562" y="1233524"/>
                  <a:pt x="757683" y="1233915"/>
                </a:cubicBezTo>
                <a:cubicBezTo>
                  <a:pt x="756804" y="1234305"/>
                  <a:pt x="756066" y="1234821"/>
                  <a:pt x="755469" y="1235461"/>
                </a:cubicBezTo>
                <a:cubicBezTo>
                  <a:pt x="754872" y="1236101"/>
                  <a:pt x="754416" y="1236845"/>
                  <a:pt x="754102" y="1237691"/>
                </a:cubicBezTo>
                <a:cubicBezTo>
                  <a:pt x="753787" y="1238538"/>
                  <a:pt x="753629" y="1239417"/>
                  <a:pt x="753629" y="1240328"/>
                </a:cubicBezTo>
                <a:cubicBezTo>
                  <a:pt x="753629" y="1241370"/>
                  <a:pt x="753803" y="1242325"/>
                  <a:pt x="754150" y="1243193"/>
                </a:cubicBezTo>
                <a:cubicBezTo>
                  <a:pt x="754498" y="1244061"/>
                  <a:pt x="754986" y="1244799"/>
                  <a:pt x="755615" y="1245407"/>
                </a:cubicBezTo>
                <a:cubicBezTo>
                  <a:pt x="756245" y="1246015"/>
                  <a:pt x="756988" y="1246487"/>
                  <a:pt x="757845" y="1246823"/>
                </a:cubicBezTo>
                <a:cubicBezTo>
                  <a:pt x="758703" y="1247160"/>
                  <a:pt x="759652" y="1247328"/>
                  <a:pt x="760694" y="1247328"/>
                </a:cubicBezTo>
                <a:cubicBezTo>
                  <a:pt x="761823" y="1247328"/>
                  <a:pt x="762827" y="1247138"/>
                  <a:pt x="763706" y="1246758"/>
                </a:cubicBezTo>
                <a:cubicBezTo>
                  <a:pt x="764585" y="1246378"/>
                  <a:pt x="765323" y="1245863"/>
                  <a:pt x="765919" y="1245212"/>
                </a:cubicBezTo>
                <a:cubicBezTo>
                  <a:pt x="766516" y="1244560"/>
                  <a:pt x="766972" y="1243812"/>
                  <a:pt x="767287" y="1242965"/>
                </a:cubicBezTo>
                <a:cubicBezTo>
                  <a:pt x="767602" y="1242119"/>
                  <a:pt x="767759" y="1241240"/>
                  <a:pt x="767759" y="1240328"/>
                </a:cubicBezTo>
                <a:cubicBezTo>
                  <a:pt x="767759" y="1239286"/>
                  <a:pt x="767585" y="1238331"/>
                  <a:pt x="767238" y="1237463"/>
                </a:cubicBezTo>
                <a:cubicBezTo>
                  <a:pt x="766891" y="1236595"/>
                  <a:pt x="766402" y="1235857"/>
                  <a:pt x="765773" y="1235249"/>
                </a:cubicBezTo>
                <a:cubicBezTo>
                  <a:pt x="765144" y="1234642"/>
                  <a:pt x="764400" y="1234170"/>
                  <a:pt x="763543" y="1233833"/>
                </a:cubicBezTo>
                <a:cubicBezTo>
                  <a:pt x="762686" y="1233497"/>
                  <a:pt x="761736" y="1233329"/>
                  <a:pt x="760694" y="1233329"/>
                </a:cubicBezTo>
                <a:close/>
                <a:moveTo>
                  <a:pt x="474944" y="1233329"/>
                </a:moveTo>
                <a:cubicBezTo>
                  <a:pt x="473816" y="1233329"/>
                  <a:pt x="472812" y="1233524"/>
                  <a:pt x="471933" y="1233915"/>
                </a:cubicBezTo>
                <a:cubicBezTo>
                  <a:pt x="471054" y="1234305"/>
                  <a:pt x="470316" y="1234821"/>
                  <a:pt x="469719" y="1235461"/>
                </a:cubicBezTo>
                <a:cubicBezTo>
                  <a:pt x="469122" y="1236101"/>
                  <a:pt x="468666" y="1236845"/>
                  <a:pt x="468352" y="1237691"/>
                </a:cubicBezTo>
                <a:cubicBezTo>
                  <a:pt x="468037" y="1238538"/>
                  <a:pt x="467879" y="1239417"/>
                  <a:pt x="467879" y="1240328"/>
                </a:cubicBezTo>
                <a:cubicBezTo>
                  <a:pt x="467879" y="1241370"/>
                  <a:pt x="468053" y="1242325"/>
                  <a:pt x="468400" y="1243193"/>
                </a:cubicBezTo>
                <a:cubicBezTo>
                  <a:pt x="468748" y="1244061"/>
                  <a:pt x="469236" y="1244799"/>
                  <a:pt x="469866" y="1245407"/>
                </a:cubicBezTo>
                <a:cubicBezTo>
                  <a:pt x="470495" y="1246015"/>
                  <a:pt x="471238" y="1246487"/>
                  <a:pt x="472096" y="1246823"/>
                </a:cubicBezTo>
                <a:cubicBezTo>
                  <a:pt x="472953" y="1247160"/>
                  <a:pt x="473902" y="1247328"/>
                  <a:pt x="474944" y="1247328"/>
                </a:cubicBezTo>
                <a:cubicBezTo>
                  <a:pt x="476073" y="1247328"/>
                  <a:pt x="477077" y="1247138"/>
                  <a:pt x="477956" y="1246758"/>
                </a:cubicBezTo>
                <a:cubicBezTo>
                  <a:pt x="478835" y="1246378"/>
                  <a:pt x="479573" y="1245863"/>
                  <a:pt x="480169" y="1245212"/>
                </a:cubicBezTo>
                <a:cubicBezTo>
                  <a:pt x="480766" y="1244560"/>
                  <a:pt x="481222" y="1243812"/>
                  <a:pt x="481537" y="1242965"/>
                </a:cubicBezTo>
                <a:cubicBezTo>
                  <a:pt x="481852" y="1242119"/>
                  <a:pt x="482009" y="1241240"/>
                  <a:pt x="482009" y="1240328"/>
                </a:cubicBezTo>
                <a:cubicBezTo>
                  <a:pt x="482009" y="1239286"/>
                  <a:pt x="481835" y="1238331"/>
                  <a:pt x="481488" y="1237463"/>
                </a:cubicBezTo>
                <a:cubicBezTo>
                  <a:pt x="481141" y="1236595"/>
                  <a:pt x="480652" y="1235857"/>
                  <a:pt x="480023" y="1235249"/>
                </a:cubicBezTo>
                <a:cubicBezTo>
                  <a:pt x="479394" y="1234642"/>
                  <a:pt x="478650" y="1234170"/>
                  <a:pt x="477793" y="1233833"/>
                </a:cubicBezTo>
                <a:cubicBezTo>
                  <a:pt x="476935" y="1233497"/>
                  <a:pt x="475986" y="1233329"/>
                  <a:pt x="474944" y="1233329"/>
                </a:cubicBezTo>
                <a:close/>
                <a:moveTo>
                  <a:pt x="1478394" y="1229650"/>
                </a:moveTo>
                <a:lnTo>
                  <a:pt x="1484840" y="1229650"/>
                </a:lnTo>
                <a:lnTo>
                  <a:pt x="1492849" y="1251267"/>
                </a:lnTo>
                <a:lnTo>
                  <a:pt x="1494574" y="1256541"/>
                </a:lnTo>
                <a:lnTo>
                  <a:pt x="1496365" y="1251137"/>
                </a:lnTo>
                <a:lnTo>
                  <a:pt x="1504309" y="1229650"/>
                </a:lnTo>
                <a:lnTo>
                  <a:pt x="1510527" y="1229650"/>
                </a:lnTo>
                <a:lnTo>
                  <a:pt x="1497700" y="1262336"/>
                </a:lnTo>
                <a:lnTo>
                  <a:pt x="1491188" y="1262336"/>
                </a:lnTo>
                <a:close/>
                <a:moveTo>
                  <a:pt x="987619" y="1229650"/>
                </a:moveTo>
                <a:lnTo>
                  <a:pt x="1003018" y="1229650"/>
                </a:lnTo>
                <a:lnTo>
                  <a:pt x="1003018" y="1257615"/>
                </a:lnTo>
                <a:lnTo>
                  <a:pt x="1012752" y="1257615"/>
                </a:lnTo>
                <a:lnTo>
                  <a:pt x="1012752" y="1262336"/>
                </a:lnTo>
                <a:lnTo>
                  <a:pt x="986545" y="1262336"/>
                </a:lnTo>
                <a:lnTo>
                  <a:pt x="986545" y="1257615"/>
                </a:lnTo>
                <a:lnTo>
                  <a:pt x="997288" y="1257615"/>
                </a:lnTo>
                <a:lnTo>
                  <a:pt x="997288" y="1234338"/>
                </a:lnTo>
                <a:lnTo>
                  <a:pt x="987619" y="1234338"/>
                </a:lnTo>
                <a:close/>
                <a:moveTo>
                  <a:pt x="778070" y="1229650"/>
                </a:moveTo>
                <a:lnTo>
                  <a:pt x="793469" y="1229650"/>
                </a:lnTo>
                <a:lnTo>
                  <a:pt x="793469" y="1257615"/>
                </a:lnTo>
                <a:lnTo>
                  <a:pt x="803203" y="1257615"/>
                </a:lnTo>
                <a:lnTo>
                  <a:pt x="803203" y="1262336"/>
                </a:lnTo>
                <a:lnTo>
                  <a:pt x="776995" y="1262336"/>
                </a:lnTo>
                <a:lnTo>
                  <a:pt x="776995" y="1257615"/>
                </a:lnTo>
                <a:lnTo>
                  <a:pt x="787739" y="1257615"/>
                </a:lnTo>
                <a:lnTo>
                  <a:pt x="787739" y="1234338"/>
                </a:lnTo>
                <a:lnTo>
                  <a:pt x="778070" y="1234338"/>
                </a:lnTo>
                <a:close/>
                <a:moveTo>
                  <a:pt x="397070" y="1229650"/>
                </a:moveTo>
                <a:lnTo>
                  <a:pt x="412469" y="1229650"/>
                </a:lnTo>
                <a:lnTo>
                  <a:pt x="412469" y="1257615"/>
                </a:lnTo>
                <a:lnTo>
                  <a:pt x="422203" y="1257615"/>
                </a:lnTo>
                <a:lnTo>
                  <a:pt x="422203" y="1262336"/>
                </a:lnTo>
                <a:lnTo>
                  <a:pt x="395995" y="1262336"/>
                </a:lnTo>
                <a:lnTo>
                  <a:pt x="395995" y="1257615"/>
                </a:lnTo>
                <a:lnTo>
                  <a:pt x="406739" y="1257615"/>
                </a:lnTo>
                <a:lnTo>
                  <a:pt x="406739" y="1234338"/>
                </a:lnTo>
                <a:lnTo>
                  <a:pt x="397070" y="1234338"/>
                </a:lnTo>
                <a:close/>
                <a:moveTo>
                  <a:pt x="1667489" y="1229064"/>
                </a:moveTo>
                <a:cubicBezTo>
                  <a:pt x="1668770" y="1229064"/>
                  <a:pt x="1670191" y="1229134"/>
                  <a:pt x="1671754" y="1229275"/>
                </a:cubicBezTo>
                <a:cubicBezTo>
                  <a:pt x="1673317" y="1229416"/>
                  <a:pt x="1674945" y="1229661"/>
                  <a:pt x="1676638" y="1230008"/>
                </a:cubicBezTo>
                <a:lnTo>
                  <a:pt x="1676638" y="1235054"/>
                </a:lnTo>
                <a:cubicBezTo>
                  <a:pt x="1674858" y="1234620"/>
                  <a:pt x="1673170" y="1234300"/>
                  <a:pt x="1671575" y="1234094"/>
                </a:cubicBezTo>
                <a:cubicBezTo>
                  <a:pt x="1669980" y="1233887"/>
                  <a:pt x="1668596" y="1233784"/>
                  <a:pt x="1667424" y="1233784"/>
                </a:cubicBezTo>
                <a:cubicBezTo>
                  <a:pt x="1666013" y="1233784"/>
                  <a:pt x="1664825" y="1233893"/>
                  <a:pt x="1663859" y="1234110"/>
                </a:cubicBezTo>
                <a:cubicBezTo>
                  <a:pt x="1662893" y="1234327"/>
                  <a:pt x="1662112" y="1234625"/>
                  <a:pt x="1661515" y="1235005"/>
                </a:cubicBezTo>
                <a:cubicBezTo>
                  <a:pt x="1660918" y="1235385"/>
                  <a:pt x="1660490" y="1235830"/>
                  <a:pt x="1660229" y="1236340"/>
                </a:cubicBezTo>
                <a:cubicBezTo>
                  <a:pt x="1659969" y="1236850"/>
                  <a:pt x="1659839" y="1237398"/>
                  <a:pt x="1659839" y="1237984"/>
                </a:cubicBezTo>
                <a:cubicBezTo>
                  <a:pt x="1659839" y="1238570"/>
                  <a:pt x="1659953" y="1239102"/>
                  <a:pt x="1660180" y="1239579"/>
                </a:cubicBezTo>
                <a:cubicBezTo>
                  <a:pt x="1660408" y="1240057"/>
                  <a:pt x="1660832" y="1240518"/>
                  <a:pt x="1661450" y="1240963"/>
                </a:cubicBezTo>
                <a:cubicBezTo>
                  <a:pt x="1662069" y="1241408"/>
                  <a:pt x="1662931" y="1241853"/>
                  <a:pt x="1664038" y="1242298"/>
                </a:cubicBezTo>
                <a:cubicBezTo>
                  <a:pt x="1665145" y="1242743"/>
                  <a:pt x="1666589" y="1243226"/>
                  <a:pt x="1668368" y="1243747"/>
                </a:cubicBezTo>
                <a:cubicBezTo>
                  <a:pt x="1670300" y="1244311"/>
                  <a:pt x="1671928" y="1244902"/>
                  <a:pt x="1673252" y="1245521"/>
                </a:cubicBezTo>
                <a:cubicBezTo>
                  <a:pt x="1674576" y="1246139"/>
                  <a:pt x="1675650" y="1246828"/>
                  <a:pt x="1676475" y="1247588"/>
                </a:cubicBezTo>
                <a:cubicBezTo>
                  <a:pt x="1677300" y="1248348"/>
                  <a:pt x="1677891" y="1249205"/>
                  <a:pt x="1678249" y="1250160"/>
                </a:cubicBezTo>
                <a:cubicBezTo>
                  <a:pt x="1678607" y="1251115"/>
                  <a:pt x="1678786" y="1252200"/>
                  <a:pt x="1678786" y="1253416"/>
                </a:cubicBezTo>
                <a:cubicBezTo>
                  <a:pt x="1678786" y="1254566"/>
                  <a:pt x="1678591" y="1255597"/>
                  <a:pt x="1678200" y="1256509"/>
                </a:cubicBezTo>
                <a:cubicBezTo>
                  <a:pt x="1677810" y="1257420"/>
                  <a:pt x="1677278" y="1258228"/>
                  <a:pt x="1676605" y="1258934"/>
                </a:cubicBezTo>
                <a:cubicBezTo>
                  <a:pt x="1675932" y="1259639"/>
                  <a:pt x="1675151" y="1260242"/>
                  <a:pt x="1674261" y="1260741"/>
                </a:cubicBezTo>
                <a:cubicBezTo>
                  <a:pt x="1673371" y="1261240"/>
                  <a:pt x="1672422" y="1261653"/>
                  <a:pt x="1671412" y="1261978"/>
                </a:cubicBezTo>
                <a:cubicBezTo>
                  <a:pt x="1670403" y="1262304"/>
                  <a:pt x="1669367" y="1262542"/>
                  <a:pt x="1668303" y="1262694"/>
                </a:cubicBezTo>
                <a:cubicBezTo>
                  <a:pt x="1667240" y="1262846"/>
                  <a:pt x="1666198" y="1262922"/>
                  <a:pt x="1665178" y="1262922"/>
                </a:cubicBezTo>
                <a:cubicBezTo>
                  <a:pt x="1662964" y="1262922"/>
                  <a:pt x="1660929" y="1262825"/>
                  <a:pt x="1659073" y="1262629"/>
                </a:cubicBezTo>
                <a:cubicBezTo>
                  <a:pt x="1657218" y="1262434"/>
                  <a:pt x="1655400" y="1262119"/>
                  <a:pt x="1653620" y="1261685"/>
                </a:cubicBezTo>
                <a:lnTo>
                  <a:pt x="1653620" y="1256476"/>
                </a:lnTo>
                <a:cubicBezTo>
                  <a:pt x="1655530" y="1257019"/>
                  <a:pt x="1657429" y="1257431"/>
                  <a:pt x="1659318" y="1257713"/>
                </a:cubicBezTo>
                <a:cubicBezTo>
                  <a:pt x="1661206" y="1257995"/>
                  <a:pt x="1663083" y="1258136"/>
                  <a:pt x="1664950" y="1258136"/>
                </a:cubicBezTo>
                <a:cubicBezTo>
                  <a:pt x="1667663" y="1258136"/>
                  <a:pt x="1669671" y="1257767"/>
                  <a:pt x="1670973" y="1257030"/>
                </a:cubicBezTo>
                <a:cubicBezTo>
                  <a:pt x="1672275" y="1256291"/>
                  <a:pt x="1672926" y="1255239"/>
                  <a:pt x="1672926" y="1253871"/>
                </a:cubicBezTo>
                <a:cubicBezTo>
                  <a:pt x="1672926" y="1253286"/>
                  <a:pt x="1672823" y="1252759"/>
                  <a:pt x="1672617" y="1252293"/>
                </a:cubicBezTo>
                <a:cubicBezTo>
                  <a:pt x="1672411" y="1251826"/>
                  <a:pt x="1672036" y="1251381"/>
                  <a:pt x="1671494" y="1250958"/>
                </a:cubicBezTo>
                <a:cubicBezTo>
                  <a:pt x="1670951" y="1250534"/>
                  <a:pt x="1670110" y="1250095"/>
                  <a:pt x="1668971" y="1249639"/>
                </a:cubicBezTo>
                <a:cubicBezTo>
                  <a:pt x="1667831" y="1249183"/>
                  <a:pt x="1666274" y="1248663"/>
                  <a:pt x="1664299" y="1248076"/>
                </a:cubicBezTo>
                <a:cubicBezTo>
                  <a:pt x="1662823" y="1247642"/>
                  <a:pt x="1661461" y="1247149"/>
                  <a:pt x="1660213" y="1246595"/>
                </a:cubicBezTo>
                <a:cubicBezTo>
                  <a:pt x="1658965" y="1246042"/>
                  <a:pt x="1657885" y="1245385"/>
                  <a:pt x="1656974" y="1244626"/>
                </a:cubicBezTo>
                <a:cubicBezTo>
                  <a:pt x="1656062" y="1243866"/>
                  <a:pt x="1655346" y="1242976"/>
                  <a:pt x="1654825" y="1241956"/>
                </a:cubicBezTo>
                <a:cubicBezTo>
                  <a:pt x="1654304" y="1240936"/>
                  <a:pt x="1654044" y="1239731"/>
                  <a:pt x="1654044" y="1238342"/>
                </a:cubicBezTo>
                <a:cubicBezTo>
                  <a:pt x="1654044" y="1237431"/>
                  <a:pt x="1654255" y="1236432"/>
                  <a:pt x="1654678" y="1235347"/>
                </a:cubicBezTo>
                <a:cubicBezTo>
                  <a:pt x="1655102" y="1234262"/>
                  <a:pt x="1655823" y="1233253"/>
                  <a:pt x="1656843" y="1232319"/>
                </a:cubicBezTo>
                <a:cubicBezTo>
                  <a:pt x="1657864" y="1231386"/>
                  <a:pt x="1659242" y="1230610"/>
                  <a:pt x="1660978" y="1229992"/>
                </a:cubicBezTo>
                <a:cubicBezTo>
                  <a:pt x="1662714" y="1229373"/>
                  <a:pt x="1664885" y="1229064"/>
                  <a:pt x="1667489" y="1229064"/>
                </a:cubicBezTo>
                <a:close/>
                <a:moveTo>
                  <a:pt x="1632873" y="1229064"/>
                </a:moveTo>
                <a:cubicBezTo>
                  <a:pt x="1636259" y="1229064"/>
                  <a:pt x="1638825" y="1230160"/>
                  <a:pt x="1640572" y="1232352"/>
                </a:cubicBezTo>
                <a:cubicBezTo>
                  <a:pt x="1642319" y="1234544"/>
                  <a:pt x="1643128" y="1237800"/>
                  <a:pt x="1642998" y="1242119"/>
                </a:cubicBezTo>
                <a:lnTo>
                  <a:pt x="1637268" y="1242119"/>
                </a:lnTo>
                <a:cubicBezTo>
                  <a:pt x="1637333" y="1239254"/>
                  <a:pt x="1636915" y="1237176"/>
                  <a:pt x="1636014" y="1235884"/>
                </a:cubicBezTo>
                <a:cubicBezTo>
                  <a:pt x="1635114" y="1234593"/>
                  <a:pt x="1633795" y="1233947"/>
                  <a:pt x="1632059" y="1233947"/>
                </a:cubicBezTo>
                <a:cubicBezTo>
                  <a:pt x="1631299" y="1233947"/>
                  <a:pt x="1630534" y="1234083"/>
                  <a:pt x="1629764" y="1234354"/>
                </a:cubicBezTo>
                <a:cubicBezTo>
                  <a:pt x="1628993" y="1234625"/>
                  <a:pt x="1628201" y="1235059"/>
                  <a:pt x="1627387" y="1235656"/>
                </a:cubicBezTo>
                <a:cubicBezTo>
                  <a:pt x="1626573" y="1236253"/>
                  <a:pt x="1625710" y="1237018"/>
                  <a:pt x="1624799" y="1237952"/>
                </a:cubicBezTo>
                <a:cubicBezTo>
                  <a:pt x="1623887" y="1238885"/>
                  <a:pt x="1622911" y="1240013"/>
                  <a:pt x="1621869" y="1241337"/>
                </a:cubicBezTo>
                <a:lnTo>
                  <a:pt x="1621869" y="1262336"/>
                </a:lnTo>
                <a:lnTo>
                  <a:pt x="1616139" y="1262336"/>
                </a:lnTo>
                <a:lnTo>
                  <a:pt x="1616139" y="1229650"/>
                </a:lnTo>
                <a:lnTo>
                  <a:pt x="1621315" y="1229650"/>
                </a:lnTo>
                <a:lnTo>
                  <a:pt x="1621478" y="1235673"/>
                </a:lnTo>
                <a:cubicBezTo>
                  <a:pt x="1623410" y="1233350"/>
                  <a:pt x="1625314" y="1231668"/>
                  <a:pt x="1627192" y="1230626"/>
                </a:cubicBezTo>
                <a:cubicBezTo>
                  <a:pt x="1629069" y="1229585"/>
                  <a:pt x="1630963" y="1229064"/>
                  <a:pt x="1632873" y="1229064"/>
                </a:cubicBezTo>
                <a:close/>
                <a:moveTo>
                  <a:pt x="1599675" y="1229064"/>
                </a:moveTo>
                <a:cubicBezTo>
                  <a:pt x="1601954" y="1229064"/>
                  <a:pt x="1603972" y="1229422"/>
                  <a:pt x="1605730" y="1230138"/>
                </a:cubicBezTo>
                <a:cubicBezTo>
                  <a:pt x="1607488" y="1230854"/>
                  <a:pt x="1608970" y="1231869"/>
                  <a:pt x="1610174" y="1233182"/>
                </a:cubicBezTo>
                <a:cubicBezTo>
                  <a:pt x="1611379" y="1234495"/>
                  <a:pt x="1612290" y="1236090"/>
                  <a:pt x="1612909" y="1237968"/>
                </a:cubicBezTo>
                <a:cubicBezTo>
                  <a:pt x="1613527" y="1239845"/>
                  <a:pt x="1613837" y="1241945"/>
                  <a:pt x="1613837" y="1244268"/>
                </a:cubicBezTo>
                <a:cubicBezTo>
                  <a:pt x="1613837" y="1245071"/>
                  <a:pt x="1613826" y="1245743"/>
                  <a:pt x="1613804" y="1246286"/>
                </a:cubicBezTo>
                <a:cubicBezTo>
                  <a:pt x="1613783" y="1246828"/>
                  <a:pt x="1613750" y="1247338"/>
                  <a:pt x="1613706" y="1247816"/>
                </a:cubicBezTo>
                <a:lnTo>
                  <a:pt x="1590754" y="1247816"/>
                </a:lnTo>
                <a:cubicBezTo>
                  <a:pt x="1590754" y="1251158"/>
                  <a:pt x="1591688" y="1253725"/>
                  <a:pt x="1593554" y="1255516"/>
                </a:cubicBezTo>
                <a:cubicBezTo>
                  <a:pt x="1595421" y="1257306"/>
                  <a:pt x="1598112" y="1258202"/>
                  <a:pt x="1601628" y="1258202"/>
                </a:cubicBezTo>
                <a:cubicBezTo>
                  <a:pt x="1602583" y="1258202"/>
                  <a:pt x="1603538" y="1258164"/>
                  <a:pt x="1604493" y="1258088"/>
                </a:cubicBezTo>
                <a:cubicBezTo>
                  <a:pt x="1605448" y="1258012"/>
                  <a:pt x="1606370" y="1257909"/>
                  <a:pt x="1607260" y="1257778"/>
                </a:cubicBezTo>
                <a:cubicBezTo>
                  <a:pt x="1608150" y="1257648"/>
                  <a:pt x="1609002" y="1257502"/>
                  <a:pt x="1609816" y="1257339"/>
                </a:cubicBezTo>
                <a:cubicBezTo>
                  <a:pt x="1610630" y="1257176"/>
                  <a:pt x="1611384" y="1256997"/>
                  <a:pt x="1612079" y="1256802"/>
                </a:cubicBezTo>
                <a:lnTo>
                  <a:pt x="1612079" y="1261457"/>
                </a:lnTo>
                <a:cubicBezTo>
                  <a:pt x="1610538" y="1261891"/>
                  <a:pt x="1608796" y="1262244"/>
                  <a:pt x="1606853" y="1262515"/>
                </a:cubicBezTo>
                <a:cubicBezTo>
                  <a:pt x="1604911" y="1262786"/>
                  <a:pt x="1602898" y="1262922"/>
                  <a:pt x="1600814" y="1262922"/>
                </a:cubicBezTo>
                <a:cubicBezTo>
                  <a:pt x="1598014" y="1262922"/>
                  <a:pt x="1595605" y="1262542"/>
                  <a:pt x="1593587" y="1261783"/>
                </a:cubicBezTo>
                <a:cubicBezTo>
                  <a:pt x="1591568" y="1261023"/>
                  <a:pt x="1589913" y="1259921"/>
                  <a:pt x="1588622" y="1258478"/>
                </a:cubicBezTo>
                <a:cubicBezTo>
                  <a:pt x="1587331" y="1257035"/>
                  <a:pt x="1586376" y="1255266"/>
                  <a:pt x="1585757" y="1253172"/>
                </a:cubicBezTo>
                <a:cubicBezTo>
                  <a:pt x="1585138" y="1251077"/>
                  <a:pt x="1584829" y="1248706"/>
                  <a:pt x="1584829" y="1246058"/>
                </a:cubicBezTo>
                <a:cubicBezTo>
                  <a:pt x="1584829" y="1243757"/>
                  <a:pt x="1585160" y="1241582"/>
                  <a:pt x="1585822" y="1239531"/>
                </a:cubicBezTo>
                <a:cubicBezTo>
                  <a:pt x="1586484" y="1237479"/>
                  <a:pt x="1587450" y="1235678"/>
                  <a:pt x="1588720" y="1234126"/>
                </a:cubicBezTo>
                <a:cubicBezTo>
                  <a:pt x="1589989" y="1232574"/>
                  <a:pt x="1591547" y="1231343"/>
                  <a:pt x="1593391" y="1230431"/>
                </a:cubicBezTo>
                <a:cubicBezTo>
                  <a:pt x="1595236" y="1229519"/>
                  <a:pt x="1597331" y="1229064"/>
                  <a:pt x="1599675" y="1229064"/>
                </a:cubicBezTo>
                <a:close/>
                <a:moveTo>
                  <a:pt x="1523475" y="1229064"/>
                </a:moveTo>
                <a:cubicBezTo>
                  <a:pt x="1525819" y="1229064"/>
                  <a:pt x="1527919" y="1229427"/>
                  <a:pt x="1529774" y="1230154"/>
                </a:cubicBezTo>
                <a:cubicBezTo>
                  <a:pt x="1531630" y="1230881"/>
                  <a:pt x="1533204" y="1231945"/>
                  <a:pt x="1534495" y="1233345"/>
                </a:cubicBezTo>
                <a:cubicBezTo>
                  <a:pt x="1535787" y="1234745"/>
                  <a:pt x="1536774" y="1236487"/>
                  <a:pt x="1537458" y="1238570"/>
                </a:cubicBezTo>
                <a:cubicBezTo>
                  <a:pt x="1538141" y="1240654"/>
                  <a:pt x="1538483" y="1243041"/>
                  <a:pt x="1538483" y="1245732"/>
                </a:cubicBezTo>
                <a:cubicBezTo>
                  <a:pt x="1538483" y="1248272"/>
                  <a:pt x="1538125" y="1250600"/>
                  <a:pt x="1537409" y="1252716"/>
                </a:cubicBezTo>
                <a:cubicBezTo>
                  <a:pt x="1536693" y="1254832"/>
                  <a:pt x="1535662" y="1256644"/>
                  <a:pt x="1534316" y="1258153"/>
                </a:cubicBezTo>
                <a:cubicBezTo>
                  <a:pt x="1532970" y="1259661"/>
                  <a:pt x="1531332" y="1260833"/>
                  <a:pt x="1529400" y="1261669"/>
                </a:cubicBezTo>
                <a:cubicBezTo>
                  <a:pt x="1527468" y="1262504"/>
                  <a:pt x="1525276" y="1262922"/>
                  <a:pt x="1522824" y="1262922"/>
                </a:cubicBezTo>
                <a:cubicBezTo>
                  <a:pt x="1520480" y="1262922"/>
                  <a:pt x="1518380" y="1262558"/>
                  <a:pt x="1516524" y="1261831"/>
                </a:cubicBezTo>
                <a:cubicBezTo>
                  <a:pt x="1514668" y="1261104"/>
                  <a:pt x="1513095" y="1260035"/>
                  <a:pt x="1511803" y="1258625"/>
                </a:cubicBezTo>
                <a:cubicBezTo>
                  <a:pt x="1510512" y="1257214"/>
                  <a:pt x="1509524" y="1255467"/>
                  <a:pt x="1508841" y="1253383"/>
                </a:cubicBezTo>
                <a:cubicBezTo>
                  <a:pt x="1508157" y="1251300"/>
                  <a:pt x="1507815" y="1248901"/>
                  <a:pt x="1507815" y="1246188"/>
                </a:cubicBezTo>
                <a:cubicBezTo>
                  <a:pt x="1507815" y="1243649"/>
                  <a:pt x="1508173" y="1241332"/>
                  <a:pt x="1508890" y="1239238"/>
                </a:cubicBezTo>
                <a:cubicBezTo>
                  <a:pt x="1509606" y="1237143"/>
                  <a:pt x="1510637" y="1235342"/>
                  <a:pt x="1511982" y="1233833"/>
                </a:cubicBezTo>
                <a:cubicBezTo>
                  <a:pt x="1513328" y="1232325"/>
                  <a:pt x="1514967" y="1231153"/>
                  <a:pt x="1516898" y="1230317"/>
                </a:cubicBezTo>
                <a:cubicBezTo>
                  <a:pt x="1518830" y="1229481"/>
                  <a:pt x="1521022" y="1229064"/>
                  <a:pt x="1523475" y="1229064"/>
                </a:cubicBezTo>
                <a:close/>
                <a:moveTo>
                  <a:pt x="1423323" y="1229064"/>
                </a:moveTo>
                <a:cubicBezTo>
                  <a:pt x="1426709" y="1229064"/>
                  <a:pt x="1429275" y="1230160"/>
                  <a:pt x="1431022" y="1232352"/>
                </a:cubicBezTo>
                <a:cubicBezTo>
                  <a:pt x="1432770" y="1234544"/>
                  <a:pt x="1433578" y="1237800"/>
                  <a:pt x="1433448" y="1242119"/>
                </a:cubicBezTo>
                <a:lnTo>
                  <a:pt x="1427718" y="1242119"/>
                </a:lnTo>
                <a:cubicBezTo>
                  <a:pt x="1427783" y="1239254"/>
                  <a:pt x="1427365" y="1237176"/>
                  <a:pt x="1426464" y="1235884"/>
                </a:cubicBezTo>
                <a:cubicBezTo>
                  <a:pt x="1425564" y="1234593"/>
                  <a:pt x="1424245" y="1233947"/>
                  <a:pt x="1422509" y="1233947"/>
                </a:cubicBezTo>
                <a:cubicBezTo>
                  <a:pt x="1421749" y="1233947"/>
                  <a:pt x="1420984" y="1234083"/>
                  <a:pt x="1420214" y="1234354"/>
                </a:cubicBezTo>
                <a:cubicBezTo>
                  <a:pt x="1419443" y="1234625"/>
                  <a:pt x="1418651" y="1235059"/>
                  <a:pt x="1417837" y="1235656"/>
                </a:cubicBezTo>
                <a:cubicBezTo>
                  <a:pt x="1417023" y="1236253"/>
                  <a:pt x="1416160" y="1237018"/>
                  <a:pt x="1415249" y="1237952"/>
                </a:cubicBezTo>
                <a:cubicBezTo>
                  <a:pt x="1414337" y="1238885"/>
                  <a:pt x="1413361" y="1240013"/>
                  <a:pt x="1412319" y="1241337"/>
                </a:cubicBezTo>
                <a:lnTo>
                  <a:pt x="1412319" y="1262336"/>
                </a:lnTo>
                <a:lnTo>
                  <a:pt x="1406589" y="1262336"/>
                </a:lnTo>
                <a:lnTo>
                  <a:pt x="1406589" y="1229650"/>
                </a:lnTo>
                <a:lnTo>
                  <a:pt x="1411765" y="1229650"/>
                </a:lnTo>
                <a:lnTo>
                  <a:pt x="1411928" y="1235673"/>
                </a:lnTo>
                <a:cubicBezTo>
                  <a:pt x="1413860" y="1233350"/>
                  <a:pt x="1415764" y="1231668"/>
                  <a:pt x="1417642" y="1230626"/>
                </a:cubicBezTo>
                <a:cubicBezTo>
                  <a:pt x="1419519" y="1229585"/>
                  <a:pt x="1421413" y="1229064"/>
                  <a:pt x="1423323" y="1229064"/>
                </a:cubicBezTo>
                <a:close/>
                <a:moveTo>
                  <a:pt x="1390125" y="1229064"/>
                </a:moveTo>
                <a:cubicBezTo>
                  <a:pt x="1392469" y="1229064"/>
                  <a:pt x="1394569" y="1229427"/>
                  <a:pt x="1396424" y="1230154"/>
                </a:cubicBezTo>
                <a:cubicBezTo>
                  <a:pt x="1398280" y="1230881"/>
                  <a:pt x="1399854" y="1231945"/>
                  <a:pt x="1401145" y="1233345"/>
                </a:cubicBezTo>
                <a:cubicBezTo>
                  <a:pt x="1402437" y="1234745"/>
                  <a:pt x="1403424" y="1236487"/>
                  <a:pt x="1404108" y="1238570"/>
                </a:cubicBezTo>
                <a:cubicBezTo>
                  <a:pt x="1404791" y="1240654"/>
                  <a:pt x="1405133" y="1243041"/>
                  <a:pt x="1405133" y="1245732"/>
                </a:cubicBezTo>
                <a:cubicBezTo>
                  <a:pt x="1405133" y="1248272"/>
                  <a:pt x="1404775" y="1250600"/>
                  <a:pt x="1404059" y="1252716"/>
                </a:cubicBezTo>
                <a:cubicBezTo>
                  <a:pt x="1403343" y="1254832"/>
                  <a:pt x="1402312" y="1256644"/>
                  <a:pt x="1400966" y="1258153"/>
                </a:cubicBezTo>
                <a:cubicBezTo>
                  <a:pt x="1399620" y="1259661"/>
                  <a:pt x="1397982" y="1260833"/>
                  <a:pt x="1396050" y="1261669"/>
                </a:cubicBezTo>
                <a:cubicBezTo>
                  <a:pt x="1394118" y="1262504"/>
                  <a:pt x="1391926" y="1262922"/>
                  <a:pt x="1389474" y="1262922"/>
                </a:cubicBezTo>
                <a:cubicBezTo>
                  <a:pt x="1387130" y="1262922"/>
                  <a:pt x="1385030" y="1262558"/>
                  <a:pt x="1383174" y="1261831"/>
                </a:cubicBezTo>
                <a:cubicBezTo>
                  <a:pt x="1381318" y="1261104"/>
                  <a:pt x="1379745" y="1260035"/>
                  <a:pt x="1378453" y="1258625"/>
                </a:cubicBezTo>
                <a:cubicBezTo>
                  <a:pt x="1377162" y="1257214"/>
                  <a:pt x="1376174" y="1255467"/>
                  <a:pt x="1375491" y="1253383"/>
                </a:cubicBezTo>
                <a:cubicBezTo>
                  <a:pt x="1374807" y="1251300"/>
                  <a:pt x="1374465" y="1248901"/>
                  <a:pt x="1374465" y="1246188"/>
                </a:cubicBezTo>
                <a:cubicBezTo>
                  <a:pt x="1374465" y="1243649"/>
                  <a:pt x="1374823" y="1241332"/>
                  <a:pt x="1375540" y="1239238"/>
                </a:cubicBezTo>
                <a:cubicBezTo>
                  <a:pt x="1376256" y="1237143"/>
                  <a:pt x="1377287" y="1235342"/>
                  <a:pt x="1378632" y="1233833"/>
                </a:cubicBezTo>
                <a:cubicBezTo>
                  <a:pt x="1379978" y="1232325"/>
                  <a:pt x="1381617" y="1231153"/>
                  <a:pt x="1383548" y="1230317"/>
                </a:cubicBezTo>
                <a:cubicBezTo>
                  <a:pt x="1385480" y="1229481"/>
                  <a:pt x="1387672" y="1229064"/>
                  <a:pt x="1390125" y="1229064"/>
                </a:cubicBezTo>
                <a:close/>
                <a:moveTo>
                  <a:pt x="1285350" y="1229064"/>
                </a:moveTo>
                <a:cubicBezTo>
                  <a:pt x="1287629" y="1229064"/>
                  <a:pt x="1289647" y="1229422"/>
                  <a:pt x="1291405" y="1230138"/>
                </a:cubicBezTo>
                <a:cubicBezTo>
                  <a:pt x="1293163" y="1230854"/>
                  <a:pt x="1294645" y="1231869"/>
                  <a:pt x="1295849" y="1233182"/>
                </a:cubicBezTo>
                <a:cubicBezTo>
                  <a:pt x="1297054" y="1234495"/>
                  <a:pt x="1297965" y="1236090"/>
                  <a:pt x="1298584" y="1237968"/>
                </a:cubicBezTo>
                <a:cubicBezTo>
                  <a:pt x="1299202" y="1239845"/>
                  <a:pt x="1299512" y="1241945"/>
                  <a:pt x="1299512" y="1244268"/>
                </a:cubicBezTo>
                <a:cubicBezTo>
                  <a:pt x="1299512" y="1245071"/>
                  <a:pt x="1299501" y="1245743"/>
                  <a:pt x="1299479" y="1246286"/>
                </a:cubicBezTo>
                <a:cubicBezTo>
                  <a:pt x="1299457" y="1246828"/>
                  <a:pt x="1299425" y="1247338"/>
                  <a:pt x="1299381" y="1247816"/>
                </a:cubicBezTo>
                <a:lnTo>
                  <a:pt x="1276429" y="1247816"/>
                </a:lnTo>
                <a:cubicBezTo>
                  <a:pt x="1276429" y="1251158"/>
                  <a:pt x="1277363" y="1253725"/>
                  <a:pt x="1279229" y="1255516"/>
                </a:cubicBezTo>
                <a:cubicBezTo>
                  <a:pt x="1281096" y="1257306"/>
                  <a:pt x="1283787" y="1258202"/>
                  <a:pt x="1287303" y="1258202"/>
                </a:cubicBezTo>
                <a:cubicBezTo>
                  <a:pt x="1288258" y="1258202"/>
                  <a:pt x="1289213" y="1258164"/>
                  <a:pt x="1290168" y="1258088"/>
                </a:cubicBezTo>
                <a:cubicBezTo>
                  <a:pt x="1291123" y="1258012"/>
                  <a:pt x="1292046" y="1257909"/>
                  <a:pt x="1292935" y="1257778"/>
                </a:cubicBezTo>
                <a:cubicBezTo>
                  <a:pt x="1293825" y="1257648"/>
                  <a:pt x="1294677" y="1257502"/>
                  <a:pt x="1295491" y="1257339"/>
                </a:cubicBezTo>
                <a:cubicBezTo>
                  <a:pt x="1296305" y="1257176"/>
                  <a:pt x="1297059" y="1256997"/>
                  <a:pt x="1297754" y="1256802"/>
                </a:cubicBezTo>
                <a:lnTo>
                  <a:pt x="1297754" y="1261457"/>
                </a:lnTo>
                <a:cubicBezTo>
                  <a:pt x="1296213" y="1261891"/>
                  <a:pt x="1294471" y="1262244"/>
                  <a:pt x="1292528" y="1262515"/>
                </a:cubicBezTo>
                <a:cubicBezTo>
                  <a:pt x="1290586" y="1262786"/>
                  <a:pt x="1288573" y="1262922"/>
                  <a:pt x="1286489" y="1262922"/>
                </a:cubicBezTo>
                <a:cubicBezTo>
                  <a:pt x="1283689" y="1262922"/>
                  <a:pt x="1281280" y="1262542"/>
                  <a:pt x="1279262" y="1261783"/>
                </a:cubicBezTo>
                <a:cubicBezTo>
                  <a:pt x="1277243" y="1261023"/>
                  <a:pt x="1275588" y="1259921"/>
                  <a:pt x="1274297" y="1258478"/>
                </a:cubicBezTo>
                <a:cubicBezTo>
                  <a:pt x="1273005" y="1257035"/>
                  <a:pt x="1272051" y="1255266"/>
                  <a:pt x="1271432" y="1253172"/>
                </a:cubicBezTo>
                <a:cubicBezTo>
                  <a:pt x="1270813" y="1251077"/>
                  <a:pt x="1270504" y="1248706"/>
                  <a:pt x="1270504" y="1246058"/>
                </a:cubicBezTo>
                <a:cubicBezTo>
                  <a:pt x="1270504" y="1243757"/>
                  <a:pt x="1270835" y="1241582"/>
                  <a:pt x="1271497" y="1239531"/>
                </a:cubicBezTo>
                <a:cubicBezTo>
                  <a:pt x="1272159" y="1237479"/>
                  <a:pt x="1273125" y="1235678"/>
                  <a:pt x="1274395" y="1234126"/>
                </a:cubicBezTo>
                <a:cubicBezTo>
                  <a:pt x="1275664" y="1232574"/>
                  <a:pt x="1277222" y="1231343"/>
                  <a:pt x="1279066" y="1230431"/>
                </a:cubicBezTo>
                <a:cubicBezTo>
                  <a:pt x="1280911" y="1229519"/>
                  <a:pt x="1283006" y="1229064"/>
                  <a:pt x="1285350" y="1229064"/>
                </a:cubicBezTo>
                <a:close/>
                <a:moveTo>
                  <a:pt x="1248389" y="1229064"/>
                </a:moveTo>
                <a:cubicBezTo>
                  <a:pt x="1249670" y="1229064"/>
                  <a:pt x="1251091" y="1229134"/>
                  <a:pt x="1252654" y="1229275"/>
                </a:cubicBezTo>
                <a:cubicBezTo>
                  <a:pt x="1254217" y="1229416"/>
                  <a:pt x="1255845" y="1229661"/>
                  <a:pt x="1257538" y="1230008"/>
                </a:cubicBezTo>
                <a:lnTo>
                  <a:pt x="1257538" y="1235054"/>
                </a:lnTo>
                <a:cubicBezTo>
                  <a:pt x="1255758" y="1234620"/>
                  <a:pt x="1254070" y="1234300"/>
                  <a:pt x="1252475" y="1234094"/>
                </a:cubicBezTo>
                <a:cubicBezTo>
                  <a:pt x="1250880" y="1233887"/>
                  <a:pt x="1249496" y="1233784"/>
                  <a:pt x="1248324" y="1233784"/>
                </a:cubicBezTo>
                <a:cubicBezTo>
                  <a:pt x="1246913" y="1233784"/>
                  <a:pt x="1245725" y="1233893"/>
                  <a:pt x="1244759" y="1234110"/>
                </a:cubicBezTo>
                <a:cubicBezTo>
                  <a:pt x="1243793" y="1234327"/>
                  <a:pt x="1243012" y="1234625"/>
                  <a:pt x="1242415" y="1235005"/>
                </a:cubicBezTo>
                <a:cubicBezTo>
                  <a:pt x="1241818" y="1235385"/>
                  <a:pt x="1241390" y="1235830"/>
                  <a:pt x="1241129" y="1236340"/>
                </a:cubicBezTo>
                <a:cubicBezTo>
                  <a:pt x="1240869" y="1236850"/>
                  <a:pt x="1240739" y="1237398"/>
                  <a:pt x="1240739" y="1237984"/>
                </a:cubicBezTo>
                <a:cubicBezTo>
                  <a:pt x="1240739" y="1238570"/>
                  <a:pt x="1240853" y="1239102"/>
                  <a:pt x="1241080" y="1239579"/>
                </a:cubicBezTo>
                <a:cubicBezTo>
                  <a:pt x="1241308" y="1240057"/>
                  <a:pt x="1241732" y="1240518"/>
                  <a:pt x="1242350" y="1240963"/>
                </a:cubicBezTo>
                <a:cubicBezTo>
                  <a:pt x="1242969" y="1241408"/>
                  <a:pt x="1243831" y="1241853"/>
                  <a:pt x="1244938" y="1242298"/>
                </a:cubicBezTo>
                <a:cubicBezTo>
                  <a:pt x="1246045" y="1242743"/>
                  <a:pt x="1247488" y="1243226"/>
                  <a:pt x="1249268" y="1243747"/>
                </a:cubicBezTo>
                <a:cubicBezTo>
                  <a:pt x="1251200" y="1244311"/>
                  <a:pt x="1252828" y="1244902"/>
                  <a:pt x="1254152" y="1245521"/>
                </a:cubicBezTo>
                <a:cubicBezTo>
                  <a:pt x="1255476" y="1246139"/>
                  <a:pt x="1256550" y="1246828"/>
                  <a:pt x="1257375" y="1247588"/>
                </a:cubicBezTo>
                <a:cubicBezTo>
                  <a:pt x="1258199" y="1248348"/>
                  <a:pt x="1258791" y="1249205"/>
                  <a:pt x="1259149" y="1250160"/>
                </a:cubicBezTo>
                <a:cubicBezTo>
                  <a:pt x="1259507" y="1251115"/>
                  <a:pt x="1259686" y="1252200"/>
                  <a:pt x="1259686" y="1253416"/>
                </a:cubicBezTo>
                <a:cubicBezTo>
                  <a:pt x="1259686" y="1254566"/>
                  <a:pt x="1259491" y="1255597"/>
                  <a:pt x="1259100" y="1256509"/>
                </a:cubicBezTo>
                <a:cubicBezTo>
                  <a:pt x="1258710" y="1257420"/>
                  <a:pt x="1258178" y="1258228"/>
                  <a:pt x="1257505" y="1258934"/>
                </a:cubicBezTo>
                <a:cubicBezTo>
                  <a:pt x="1256832" y="1259639"/>
                  <a:pt x="1256051" y="1260242"/>
                  <a:pt x="1255161" y="1260741"/>
                </a:cubicBezTo>
                <a:cubicBezTo>
                  <a:pt x="1254271" y="1261240"/>
                  <a:pt x="1253322" y="1261653"/>
                  <a:pt x="1252312" y="1261978"/>
                </a:cubicBezTo>
                <a:cubicBezTo>
                  <a:pt x="1251303" y="1262304"/>
                  <a:pt x="1250267" y="1262542"/>
                  <a:pt x="1249203" y="1262694"/>
                </a:cubicBezTo>
                <a:cubicBezTo>
                  <a:pt x="1248140" y="1262846"/>
                  <a:pt x="1247098" y="1262922"/>
                  <a:pt x="1246078" y="1262922"/>
                </a:cubicBezTo>
                <a:cubicBezTo>
                  <a:pt x="1243864" y="1262922"/>
                  <a:pt x="1241829" y="1262825"/>
                  <a:pt x="1239973" y="1262629"/>
                </a:cubicBezTo>
                <a:cubicBezTo>
                  <a:pt x="1238118" y="1262434"/>
                  <a:pt x="1236300" y="1262119"/>
                  <a:pt x="1234520" y="1261685"/>
                </a:cubicBezTo>
                <a:lnTo>
                  <a:pt x="1234520" y="1256476"/>
                </a:lnTo>
                <a:cubicBezTo>
                  <a:pt x="1236430" y="1257019"/>
                  <a:pt x="1238329" y="1257431"/>
                  <a:pt x="1240218" y="1257713"/>
                </a:cubicBezTo>
                <a:cubicBezTo>
                  <a:pt x="1242106" y="1257995"/>
                  <a:pt x="1243983" y="1258136"/>
                  <a:pt x="1245850" y="1258136"/>
                </a:cubicBezTo>
                <a:cubicBezTo>
                  <a:pt x="1248563" y="1258136"/>
                  <a:pt x="1250571" y="1257767"/>
                  <a:pt x="1251873" y="1257030"/>
                </a:cubicBezTo>
                <a:cubicBezTo>
                  <a:pt x="1253175" y="1256291"/>
                  <a:pt x="1253826" y="1255239"/>
                  <a:pt x="1253826" y="1253871"/>
                </a:cubicBezTo>
                <a:cubicBezTo>
                  <a:pt x="1253826" y="1253286"/>
                  <a:pt x="1253723" y="1252759"/>
                  <a:pt x="1253517" y="1252293"/>
                </a:cubicBezTo>
                <a:cubicBezTo>
                  <a:pt x="1253311" y="1251826"/>
                  <a:pt x="1252936" y="1251381"/>
                  <a:pt x="1252394" y="1250958"/>
                </a:cubicBezTo>
                <a:cubicBezTo>
                  <a:pt x="1251851" y="1250534"/>
                  <a:pt x="1251010" y="1250095"/>
                  <a:pt x="1249871" y="1249639"/>
                </a:cubicBezTo>
                <a:cubicBezTo>
                  <a:pt x="1248731" y="1249183"/>
                  <a:pt x="1247174" y="1248663"/>
                  <a:pt x="1245199" y="1248076"/>
                </a:cubicBezTo>
                <a:cubicBezTo>
                  <a:pt x="1243723" y="1247642"/>
                  <a:pt x="1242361" y="1247149"/>
                  <a:pt x="1241113" y="1246595"/>
                </a:cubicBezTo>
                <a:cubicBezTo>
                  <a:pt x="1239865" y="1246042"/>
                  <a:pt x="1238785" y="1245385"/>
                  <a:pt x="1237874" y="1244626"/>
                </a:cubicBezTo>
                <a:cubicBezTo>
                  <a:pt x="1236962" y="1243866"/>
                  <a:pt x="1236246" y="1242976"/>
                  <a:pt x="1235725" y="1241956"/>
                </a:cubicBezTo>
                <a:cubicBezTo>
                  <a:pt x="1235204" y="1240936"/>
                  <a:pt x="1234944" y="1239731"/>
                  <a:pt x="1234944" y="1238342"/>
                </a:cubicBezTo>
                <a:cubicBezTo>
                  <a:pt x="1234944" y="1237431"/>
                  <a:pt x="1235155" y="1236432"/>
                  <a:pt x="1235578" y="1235347"/>
                </a:cubicBezTo>
                <a:cubicBezTo>
                  <a:pt x="1236002" y="1234262"/>
                  <a:pt x="1236723" y="1233253"/>
                  <a:pt x="1237743" y="1232319"/>
                </a:cubicBezTo>
                <a:cubicBezTo>
                  <a:pt x="1238763" y="1231386"/>
                  <a:pt x="1240142" y="1230610"/>
                  <a:pt x="1241878" y="1229992"/>
                </a:cubicBezTo>
                <a:cubicBezTo>
                  <a:pt x="1243614" y="1229373"/>
                  <a:pt x="1245785" y="1229064"/>
                  <a:pt x="1248389" y="1229064"/>
                </a:cubicBezTo>
                <a:close/>
                <a:moveTo>
                  <a:pt x="1209020" y="1229064"/>
                </a:moveTo>
                <a:cubicBezTo>
                  <a:pt x="1210995" y="1229064"/>
                  <a:pt x="1212774" y="1229281"/>
                  <a:pt x="1214359" y="1229715"/>
                </a:cubicBezTo>
                <a:cubicBezTo>
                  <a:pt x="1215943" y="1230149"/>
                  <a:pt x="1217283" y="1230811"/>
                  <a:pt x="1218379" y="1231701"/>
                </a:cubicBezTo>
                <a:cubicBezTo>
                  <a:pt x="1219475" y="1232591"/>
                  <a:pt x="1220317" y="1233708"/>
                  <a:pt x="1220903" y="1235054"/>
                </a:cubicBezTo>
                <a:cubicBezTo>
                  <a:pt x="1221489" y="1236400"/>
                  <a:pt x="1221782" y="1237984"/>
                  <a:pt x="1221782" y="1239807"/>
                </a:cubicBezTo>
                <a:lnTo>
                  <a:pt x="1221782" y="1262336"/>
                </a:lnTo>
                <a:lnTo>
                  <a:pt x="1216703" y="1262336"/>
                </a:lnTo>
                <a:lnTo>
                  <a:pt x="1216573" y="1257941"/>
                </a:lnTo>
                <a:cubicBezTo>
                  <a:pt x="1214793" y="1259699"/>
                  <a:pt x="1212986" y="1260969"/>
                  <a:pt x="1211152" y="1261750"/>
                </a:cubicBezTo>
                <a:cubicBezTo>
                  <a:pt x="1209318" y="1262531"/>
                  <a:pt x="1207392" y="1262922"/>
                  <a:pt x="1205373" y="1262922"/>
                </a:cubicBezTo>
                <a:cubicBezTo>
                  <a:pt x="1203507" y="1262922"/>
                  <a:pt x="1201911" y="1262683"/>
                  <a:pt x="1200588" y="1262206"/>
                </a:cubicBezTo>
                <a:cubicBezTo>
                  <a:pt x="1199263" y="1261728"/>
                  <a:pt x="1198173" y="1261072"/>
                  <a:pt x="1197316" y="1260236"/>
                </a:cubicBezTo>
                <a:cubicBezTo>
                  <a:pt x="1196458" y="1259401"/>
                  <a:pt x="1195829" y="1258418"/>
                  <a:pt x="1195427" y="1257290"/>
                </a:cubicBezTo>
                <a:cubicBezTo>
                  <a:pt x="1195026" y="1256161"/>
                  <a:pt x="1194825" y="1254935"/>
                  <a:pt x="1194825" y="1253611"/>
                </a:cubicBezTo>
                <a:cubicBezTo>
                  <a:pt x="1194825" y="1250334"/>
                  <a:pt x="1196046" y="1247767"/>
                  <a:pt x="1198488" y="1245912"/>
                </a:cubicBezTo>
                <a:cubicBezTo>
                  <a:pt x="1200929" y="1244056"/>
                  <a:pt x="1204538" y="1243128"/>
                  <a:pt x="1209313" y="1243128"/>
                </a:cubicBezTo>
                <a:lnTo>
                  <a:pt x="1216084" y="1243128"/>
                </a:lnTo>
                <a:lnTo>
                  <a:pt x="1216084" y="1240263"/>
                </a:lnTo>
                <a:cubicBezTo>
                  <a:pt x="1216084" y="1238331"/>
                  <a:pt x="1215466" y="1236785"/>
                  <a:pt x="1214229" y="1235624"/>
                </a:cubicBezTo>
                <a:cubicBezTo>
                  <a:pt x="1212991" y="1234463"/>
                  <a:pt x="1211103" y="1233882"/>
                  <a:pt x="1208564" y="1233882"/>
                </a:cubicBezTo>
                <a:cubicBezTo>
                  <a:pt x="1206719" y="1233882"/>
                  <a:pt x="1204901" y="1234088"/>
                  <a:pt x="1203111" y="1234501"/>
                </a:cubicBezTo>
                <a:cubicBezTo>
                  <a:pt x="1201320" y="1234913"/>
                  <a:pt x="1199470" y="1235499"/>
                  <a:pt x="1197560" y="1236259"/>
                </a:cubicBezTo>
                <a:lnTo>
                  <a:pt x="1197560" y="1231147"/>
                </a:lnTo>
                <a:cubicBezTo>
                  <a:pt x="1198276" y="1230887"/>
                  <a:pt x="1199074" y="1230632"/>
                  <a:pt x="1199953" y="1230382"/>
                </a:cubicBezTo>
                <a:cubicBezTo>
                  <a:pt x="1200832" y="1230133"/>
                  <a:pt x="1201760" y="1229910"/>
                  <a:pt x="1202736" y="1229715"/>
                </a:cubicBezTo>
                <a:cubicBezTo>
                  <a:pt x="1203713" y="1229519"/>
                  <a:pt x="1204733" y="1229362"/>
                  <a:pt x="1205797" y="1229243"/>
                </a:cubicBezTo>
                <a:cubicBezTo>
                  <a:pt x="1206860" y="1229123"/>
                  <a:pt x="1207934" y="1229064"/>
                  <a:pt x="1209020" y="1229064"/>
                </a:cubicBezTo>
                <a:close/>
                <a:moveTo>
                  <a:pt x="1145633" y="1229064"/>
                </a:moveTo>
                <a:cubicBezTo>
                  <a:pt x="1147499" y="1229064"/>
                  <a:pt x="1149138" y="1229454"/>
                  <a:pt x="1150549" y="1230236"/>
                </a:cubicBezTo>
                <a:cubicBezTo>
                  <a:pt x="1151959" y="1231017"/>
                  <a:pt x="1153142" y="1232118"/>
                  <a:pt x="1154097" y="1233540"/>
                </a:cubicBezTo>
                <a:cubicBezTo>
                  <a:pt x="1155052" y="1234962"/>
                  <a:pt x="1155768" y="1236676"/>
                  <a:pt x="1156246" y="1238684"/>
                </a:cubicBezTo>
                <a:cubicBezTo>
                  <a:pt x="1156723" y="1240692"/>
                  <a:pt x="1156962" y="1242933"/>
                  <a:pt x="1156962" y="1245407"/>
                </a:cubicBezTo>
                <a:cubicBezTo>
                  <a:pt x="1156962" y="1248315"/>
                  <a:pt x="1156555" y="1250855"/>
                  <a:pt x="1155741" y="1253025"/>
                </a:cubicBezTo>
                <a:cubicBezTo>
                  <a:pt x="1154928" y="1255195"/>
                  <a:pt x="1153804" y="1256997"/>
                  <a:pt x="1152372" y="1258429"/>
                </a:cubicBezTo>
                <a:cubicBezTo>
                  <a:pt x="1150939" y="1259862"/>
                  <a:pt x="1149246" y="1260936"/>
                  <a:pt x="1147293" y="1261653"/>
                </a:cubicBezTo>
                <a:cubicBezTo>
                  <a:pt x="1145340" y="1262369"/>
                  <a:pt x="1143224" y="1262727"/>
                  <a:pt x="1140945" y="1262727"/>
                </a:cubicBezTo>
                <a:cubicBezTo>
                  <a:pt x="1139903" y="1262727"/>
                  <a:pt x="1138866" y="1262673"/>
                  <a:pt x="1137836" y="1262564"/>
                </a:cubicBezTo>
                <a:cubicBezTo>
                  <a:pt x="1136805" y="1262455"/>
                  <a:pt x="1135757" y="1262271"/>
                  <a:pt x="1134694" y="1262011"/>
                </a:cubicBezTo>
                <a:lnTo>
                  <a:pt x="1134694" y="1275684"/>
                </a:lnTo>
                <a:lnTo>
                  <a:pt x="1129029" y="1275684"/>
                </a:lnTo>
                <a:lnTo>
                  <a:pt x="1129029" y="1229650"/>
                </a:lnTo>
                <a:lnTo>
                  <a:pt x="1134075" y="1229650"/>
                </a:lnTo>
                <a:lnTo>
                  <a:pt x="1134433" y="1235119"/>
                </a:lnTo>
                <a:cubicBezTo>
                  <a:pt x="1136061" y="1232884"/>
                  <a:pt x="1137797" y="1231315"/>
                  <a:pt x="1139642" y="1230415"/>
                </a:cubicBezTo>
                <a:cubicBezTo>
                  <a:pt x="1141487" y="1229514"/>
                  <a:pt x="1143484" y="1229064"/>
                  <a:pt x="1145633" y="1229064"/>
                </a:cubicBezTo>
                <a:close/>
                <a:moveTo>
                  <a:pt x="1078404" y="1229064"/>
                </a:moveTo>
                <a:cubicBezTo>
                  <a:pt x="1081768" y="1229064"/>
                  <a:pt x="1084313" y="1230057"/>
                  <a:pt x="1086039" y="1232043"/>
                </a:cubicBezTo>
                <a:cubicBezTo>
                  <a:pt x="1087764" y="1234029"/>
                  <a:pt x="1088627" y="1237018"/>
                  <a:pt x="1088627" y="1241012"/>
                </a:cubicBezTo>
                <a:lnTo>
                  <a:pt x="1088627" y="1262336"/>
                </a:lnTo>
                <a:lnTo>
                  <a:pt x="1082962" y="1262336"/>
                </a:lnTo>
                <a:lnTo>
                  <a:pt x="1082962" y="1241468"/>
                </a:lnTo>
                <a:cubicBezTo>
                  <a:pt x="1082962" y="1238907"/>
                  <a:pt x="1082485" y="1237013"/>
                  <a:pt x="1081530" y="1235787"/>
                </a:cubicBezTo>
                <a:cubicBezTo>
                  <a:pt x="1080575" y="1234560"/>
                  <a:pt x="1079153" y="1233947"/>
                  <a:pt x="1077265" y="1233947"/>
                </a:cubicBezTo>
                <a:cubicBezTo>
                  <a:pt x="1076570" y="1233947"/>
                  <a:pt x="1075892" y="1234050"/>
                  <a:pt x="1075230" y="1234256"/>
                </a:cubicBezTo>
                <a:cubicBezTo>
                  <a:pt x="1074568" y="1234463"/>
                  <a:pt x="1073879" y="1234821"/>
                  <a:pt x="1073163" y="1235331"/>
                </a:cubicBezTo>
                <a:cubicBezTo>
                  <a:pt x="1072446" y="1235841"/>
                  <a:pt x="1071670" y="1236530"/>
                  <a:pt x="1070835" y="1237398"/>
                </a:cubicBezTo>
                <a:cubicBezTo>
                  <a:pt x="1069999" y="1238266"/>
                  <a:pt x="1069061" y="1239352"/>
                  <a:pt x="1068019" y="1240654"/>
                </a:cubicBezTo>
                <a:lnTo>
                  <a:pt x="1068019" y="1262336"/>
                </a:lnTo>
                <a:lnTo>
                  <a:pt x="1062354" y="1262336"/>
                </a:lnTo>
                <a:lnTo>
                  <a:pt x="1062354" y="1229650"/>
                </a:lnTo>
                <a:lnTo>
                  <a:pt x="1067400" y="1229650"/>
                </a:lnTo>
                <a:lnTo>
                  <a:pt x="1067628" y="1234924"/>
                </a:lnTo>
                <a:cubicBezTo>
                  <a:pt x="1068583" y="1233795"/>
                  <a:pt x="1069505" y="1232856"/>
                  <a:pt x="1070395" y="1232108"/>
                </a:cubicBezTo>
                <a:cubicBezTo>
                  <a:pt x="1071285" y="1231359"/>
                  <a:pt x="1072159" y="1230757"/>
                  <a:pt x="1073016" y="1230301"/>
                </a:cubicBezTo>
                <a:cubicBezTo>
                  <a:pt x="1073873" y="1229845"/>
                  <a:pt x="1074747" y="1229525"/>
                  <a:pt x="1075637" y="1229340"/>
                </a:cubicBezTo>
                <a:cubicBezTo>
                  <a:pt x="1076527" y="1229156"/>
                  <a:pt x="1077449" y="1229064"/>
                  <a:pt x="1078404" y="1229064"/>
                </a:cubicBezTo>
                <a:close/>
                <a:moveTo>
                  <a:pt x="1037700" y="1229064"/>
                </a:moveTo>
                <a:cubicBezTo>
                  <a:pt x="1040044" y="1229064"/>
                  <a:pt x="1042144" y="1229427"/>
                  <a:pt x="1043999" y="1230154"/>
                </a:cubicBezTo>
                <a:cubicBezTo>
                  <a:pt x="1045855" y="1230881"/>
                  <a:pt x="1047429" y="1231945"/>
                  <a:pt x="1048720" y="1233345"/>
                </a:cubicBezTo>
                <a:cubicBezTo>
                  <a:pt x="1050011" y="1234745"/>
                  <a:pt x="1050999" y="1236487"/>
                  <a:pt x="1051683" y="1238570"/>
                </a:cubicBezTo>
                <a:cubicBezTo>
                  <a:pt x="1052366" y="1240654"/>
                  <a:pt x="1052708" y="1243041"/>
                  <a:pt x="1052708" y="1245732"/>
                </a:cubicBezTo>
                <a:cubicBezTo>
                  <a:pt x="1052708" y="1248272"/>
                  <a:pt x="1052350" y="1250600"/>
                  <a:pt x="1051634" y="1252716"/>
                </a:cubicBezTo>
                <a:cubicBezTo>
                  <a:pt x="1050918" y="1254832"/>
                  <a:pt x="1049887" y="1256644"/>
                  <a:pt x="1048541" y="1258153"/>
                </a:cubicBezTo>
                <a:cubicBezTo>
                  <a:pt x="1047195" y="1259661"/>
                  <a:pt x="1045557" y="1260833"/>
                  <a:pt x="1043625" y="1261669"/>
                </a:cubicBezTo>
                <a:cubicBezTo>
                  <a:pt x="1041693" y="1262504"/>
                  <a:pt x="1039501" y="1262922"/>
                  <a:pt x="1037049" y="1262922"/>
                </a:cubicBezTo>
                <a:cubicBezTo>
                  <a:pt x="1034705" y="1262922"/>
                  <a:pt x="1032605" y="1262558"/>
                  <a:pt x="1030749" y="1261831"/>
                </a:cubicBezTo>
                <a:cubicBezTo>
                  <a:pt x="1028893" y="1261104"/>
                  <a:pt x="1027320" y="1260035"/>
                  <a:pt x="1026028" y="1258625"/>
                </a:cubicBezTo>
                <a:cubicBezTo>
                  <a:pt x="1024737" y="1257214"/>
                  <a:pt x="1023749" y="1255467"/>
                  <a:pt x="1023066" y="1253383"/>
                </a:cubicBezTo>
                <a:cubicBezTo>
                  <a:pt x="1022382" y="1251300"/>
                  <a:pt x="1022040" y="1248901"/>
                  <a:pt x="1022040" y="1246188"/>
                </a:cubicBezTo>
                <a:cubicBezTo>
                  <a:pt x="1022040" y="1243649"/>
                  <a:pt x="1022398" y="1241332"/>
                  <a:pt x="1023115" y="1239238"/>
                </a:cubicBezTo>
                <a:cubicBezTo>
                  <a:pt x="1023831" y="1237143"/>
                  <a:pt x="1024862" y="1235342"/>
                  <a:pt x="1026207" y="1233833"/>
                </a:cubicBezTo>
                <a:cubicBezTo>
                  <a:pt x="1027553" y="1232325"/>
                  <a:pt x="1029192" y="1231153"/>
                  <a:pt x="1031123" y="1230317"/>
                </a:cubicBezTo>
                <a:cubicBezTo>
                  <a:pt x="1033055" y="1229481"/>
                  <a:pt x="1035247" y="1229064"/>
                  <a:pt x="1037700" y="1229064"/>
                </a:cubicBezTo>
                <a:close/>
                <a:moveTo>
                  <a:pt x="932795" y="1229064"/>
                </a:moveTo>
                <a:cubicBezTo>
                  <a:pt x="934770" y="1229064"/>
                  <a:pt x="936549" y="1229281"/>
                  <a:pt x="938134" y="1229715"/>
                </a:cubicBezTo>
                <a:cubicBezTo>
                  <a:pt x="939718" y="1230149"/>
                  <a:pt x="941058" y="1230811"/>
                  <a:pt x="942154" y="1231701"/>
                </a:cubicBezTo>
                <a:cubicBezTo>
                  <a:pt x="943250" y="1232591"/>
                  <a:pt x="944092" y="1233708"/>
                  <a:pt x="944678" y="1235054"/>
                </a:cubicBezTo>
                <a:cubicBezTo>
                  <a:pt x="945264" y="1236400"/>
                  <a:pt x="945557" y="1237984"/>
                  <a:pt x="945557" y="1239807"/>
                </a:cubicBezTo>
                <a:lnTo>
                  <a:pt x="945557" y="1262336"/>
                </a:lnTo>
                <a:lnTo>
                  <a:pt x="940478" y="1262336"/>
                </a:lnTo>
                <a:lnTo>
                  <a:pt x="940348" y="1257941"/>
                </a:lnTo>
                <a:cubicBezTo>
                  <a:pt x="938568" y="1259699"/>
                  <a:pt x="936761" y="1260969"/>
                  <a:pt x="934927" y="1261750"/>
                </a:cubicBezTo>
                <a:cubicBezTo>
                  <a:pt x="933093" y="1262531"/>
                  <a:pt x="931167" y="1262922"/>
                  <a:pt x="929148" y="1262922"/>
                </a:cubicBezTo>
                <a:cubicBezTo>
                  <a:pt x="927282" y="1262922"/>
                  <a:pt x="925686" y="1262683"/>
                  <a:pt x="924362" y="1262206"/>
                </a:cubicBezTo>
                <a:cubicBezTo>
                  <a:pt x="923039" y="1261728"/>
                  <a:pt x="921948" y="1261072"/>
                  <a:pt x="921091" y="1260236"/>
                </a:cubicBezTo>
                <a:cubicBezTo>
                  <a:pt x="920233" y="1259401"/>
                  <a:pt x="919604" y="1258418"/>
                  <a:pt x="919202" y="1257290"/>
                </a:cubicBezTo>
                <a:cubicBezTo>
                  <a:pt x="918801" y="1256161"/>
                  <a:pt x="918600" y="1254935"/>
                  <a:pt x="918600" y="1253611"/>
                </a:cubicBezTo>
                <a:cubicBezTo>
                  <a:pt x="918600" y="1250334"/>
                  <a:pt x="919821" y="1247767"/>
                  <a:pt x="922263" y="1245912"/>
                </a:cubicBezTo>
                <a:cubicBezTo>
                  <a:pt x="924704" y="1244056"/>
                  <a:pt x="928313" y="1243128"/>
                  <a:pt x="933088" y="1243128"/>
                </a:cubicBezTo>
                <a:lnTo>
                  <a:pt x="939859" y="1243128"/>
                </a:lnTo>
                <a:lnTo>
                  <a:pt x="939859" y="1240263"/>
                </a:lnTo>
                <a:cubicBezTo>
                  <a:pt x="939859" y="1238331"/>
                  <a:pt x="939241" y="1236785"/>
                  <a:pt x="938004" y="1235624"/>
                </a:cubicBezTo>
                <a:cubicBezTo>
                  <a:pt x="936766" y="1234463"/>
                  <a:pt x="934878" y="1233882"/>
                  <a:pt x="932339" y="1233882"/>
                </a:cubicBezTo>
                <a:cubicBezTo>
                  <a:pt x="930494" y="1233882"/>
                  <a:pt x="928676" y="1234088"/>
                  <a:pt x="926886" y="1234501"/>
                </a:cubicBezTo>
                <a:cubicBezTo>
                  <a:pt x="925095" y="1234913"/>
                  <a:pt x="923245" y="1235499"/>
                  <a:pt x="921335" y="1236259"/>
                </a:cubicBezTo>
                <a:lnTo>
                  <a:pt x="921335" y="1231147"/>
                </a:lnTo>
                <a:cubicBezTo>
                  <a:pt x="922051" y="1230887"/>
                  <a:pt x="922849" y="1230632"/>
                  <a:pt x="923728" y="1230382"/>
                </a:cubicBezTo>
                <a:cubicBezTo>
                  <a:pt x="924607" y="1230133"/>
                  <a:pt x="925535" y="1229910"/>
                  <a:pt x="926511" y="1229715"/>
                </a:cubicBezTo>
                <a:cubicBezTo>
                  <a:pt x="927488" y="1229519"/>
                  <a:pt x="928508" y="1229362"/>
                  <a:pt x="929571" y="1229243"/>
                </a:cubicBezTo>
                <a:cubicBezTo>
                  <a:pt x="930635" y="1229123"/>
                  <a:pt x="931709" y="1229064"/>
                  <a:pt x="932795" y="1229064"/>
                </a:cubicBezTo>
                <a:close/>
                <a:moveTo>
                  <a:pt x="899448" y="1229064"/>
                </a:moveTo>
                <a:cubicBezTo>
                  <a:pt x="902834" y="1229064"/>
                  <a:pt x="905400" y="1230160"/>
                  <a:pt x="907147" y="1232352"/>
                </a:cubicBezTo>
                <a:cubicBezTo>
                  <a:pt x="908894" y="1234544"/>
                  <a:pt x="909703" y="1237800"/>
                  <a:pt x="909573" y="1242119"/>
                </a:cubicBezTo>
                <a:lnTo>
                  <a:pt x="903843" y="1242119"/>
                </a:lnTo>
                <a:cubicBezTo>
                  <a:pt x="903908" y="1239254"/>
                  <a:pt x="903490" y="1237176"/>
                  <a:pt x="902589" y="1235884"/>
                </a:cubicBezTo>
                <a:cubicBezTo>
                  <a:pt x="901689" y="1234593"/>
                  <a:pt x="900370" y="1233947"/>
                  <a:pt x="898634" y="1233947"/>
                </a:cubicBezTo>
                <a:cubicBezTo>
                  <a:pt x="897874" y="1233947"/>
                  <a:pt x="897109" y="1234083"/>
                  <a:pt x="896339" y="1234354"/>
                </a:cubicBezTo>
                <a:cubicBezTo>
                  <a:pt x="895568" y="1234625"/>
                  <a:pt x="894776" y="1235059"/>
                  <a:pt x="893962" y="1235656"/>
                </a:cubicBezTo>
                <a:cubicBezTo>
                  <a:pt x="893148" y="1236253"/>
                  <a:pt x="892285" y="1237018"/>
                  <a:pt x="891374" y="1237952"/>
                </a:cubicBezTo>
                <a:cubicBezTo>
                  <a:pt x="890462" y="1238885"/>
                  <a:pt x="889486" y="1240013"/>
                  <a:pt x="888444" y="1241337"/>
                </a:cubicBezTo>
                <a:lnTo>
                  <a:pt x="888444" y="1262336"/>
                </a:lnTo>
                <a:lnTo>
                  <a:pt x="882714" y="1262336"/>
                </a:lnTo>
                <a:lnTo>
                  <a:pt x="882714" y="1229650"/>
                </a:lnTo>
                <a:lnTo>
                  <a:pt x="887890" y="1229650"/>
                </a:lnTo>
                <a:lnTo>
                  <a:pt x="888053" y="1235673"/>
                </a:lnTo>
                <a:cubicBezTo>
                  <a:pt x="889985" y="1233350"/>
                  <a:pt x="891889" y="1231668"/>
                  <a:pt x="893767" y="1230626"/>
                </a:cubicBezTo>
                <a:cubicBezTo>
                  <a:pt x="895644" y="1229585"/>
                  <a:pt x="897538" y="1229064"/>
                  <a:pt x="899448" y="1229064"/>
                </a:cubicBezTo>
                <a:close/>
                <a:moveTo>
                  <a:pt x="829290" y="1229064"/>
                </a:moveTo>
                <a:cubicBezTo>
                  <a:pt x="830570" y="1229064"/>
                  <a:pt x="831992" y="1229134"/>
                  <a:pt x="833555" y="1229275"/>
                </a:cubicBezTo>
                <a:cubicBezTo>
                  <a:pt x="835118" y="1229416"/>
                  <a:pt x="836745" y="1229661"/>
                  <a:pt x="838438" y="1230008"/>
                </a:cubicBezTo>
                <a:lnTo>
                  <a:pt x="838438" y="1235054"/>
                </a:lnTo>
                <a:cubicBezTo>
                  <a:pt x="836658" y="1234620"/>
                  <a:pt x="834971" y="1234300"/>
                  <a:pt x="833376" y="1234094"/>
                </a:cubicBezTo>
                <a:cubicBezTo>
                  <a:pt x="831781" y="1233887"/>
                  <a:pt x="830397" y="1233784"/>
                  <a:pt x="829225" y="1233784"/>
                </a:cubicBezTo>
                <a:cubicBezTo>
                  <a:pt x="827814" y="1233784"/>
                  <a:pt x="826626" y="1233893"/>
                  <a:pt x="825660" y="1234110"/>
                </a:cubicBezTo>
                <a:cubicBezTo>
                  <a:pt x="824694" y="1234327"/>
                  <a:pt x="823913" y="1234625"/>
                  <a:pt x="823316" y="1235005"/>
                </a:cubicBezTo>
                <a:cubicBezTo>
                  <a:pt x="822719" y="1235385"/>
                  <a:pt x="822290" y="1235830"/>
                  <a:pt x="822030" y="1236340"/>
                </a:cubicBezTo>
                <a:cubicBezTo>
                  <a:pt x="821769" y="1236850"/>
                  <a:pt x="821639" y="1237398"/>
                  <a:pt x="821639" y="1237984"/>
                </a:cubicBezTo>
                <a:cubicBezTo>
                  <a:pt x="821639" y="1238570"/>
                  <a:pt x="821753" y="1239102"/>
                  <a:pt x="821981" y="1239579"/>
                </a:cubicBezTo>
                <a:cubicBezTo>
                  <a:pt x="822209" y="1240057"/>
                  <a:pt x="822632" y="1240518"/>
                  <a:pt x="823251" y="1240963"/>
                </a:cubicBezTo>
                <a:cubicBezTo>
                  <a:pt x="823869" y="1241408"/>
                  <a:pt x="824732" y="1241853"/>
                  <a:pt x="825839" y="1242298"/>
                </a:cubicBezTo>
                <a:cubicBezTo>
                  <a:pt x="826946" y="1242743"/>
                  <a:pt x="828389" y="1243226"/>
                  <a:pt x="830169" y="1243747"/>
                </a:cubicBezTo>
                <a:cubicBezTo>
                  <a:pt x="832101" y="1244311"/>
                  <a:pt x="833728" y="1244902"/>
                  <a:pt x="835052" y="1245521"/>
                </a:cubicBezTo>
                <a:cubicBezTo>
                  <a:pt x="836376" y="1246139"/>
                  <a:pt x="837451" y="1246828"/>
                  <a:pt x="838275" y="1247588"/>
                </a:cubicBezTo>
                <a:cubicBezTo>
                  <a:pt x="839100" y="1248348"/>
                  <a:pt x="839691" y="1249205"/>
                  <a:pt x="840050" y="1250160"/>
                </a:cubicBezTo>
                <a:cubicBezTo>
                  <a:pt x="840408" y="1251115"/>
                  <a:pt x="840587" y="1252200"/>
                  <a:pt x="840587" y="1253416"/>
                </a:cubicBezTo>
                <a:cubicBezTo>
                  <a:pt x="840587" y="1254566"/>
                  <a:pt x="840392" y="1255597"/>
                  <a:pt x="840001" y="1256509"/>
                </a:cubicBezTo>
                <a:cubicBezTo>
                  <a:pt x="839610" y="1257420"/>
                  <a:pt x="839078" y="1258228"/>
                  <a:pt x="838406" y="1258934"/>
                </a:cubicBezTo>
                <a:cubicBezTo>
                  <a:pt x="837733" y="1259639"/>
                  <a:pt x="836952" y="1260242"/>
                  <a:pt x="836062" y="1260741"/>
                </a:cubicBezTo>
                <a:cubicBezTo>
                  <a:pt x="835172" y="1261240"/>
                  <a:pt x="834222" y="1261653"/>
                  <a:pt x="833213" y="1261978"/>
                </a:cubicBezTo>
                <a:cubicBezTo>
                  <a:pt x="832204" y="1262304"/>
                  <a:pt x="831167" y="1262542"/>
                  <a:pt x="830104" y="1262694"/>
                </a:cubicBezTo>
                <a:cubicBezTo>
                  <a:pt x="829040" y="1262846"/>
                  <a:pt x="827998" y="1262922"/>
                  <a:pt x="826978" y="1262922"/>
                </a:cubicBezTo>
                <a:cubicBezTo>
                  <a:pt x="824764" y="1262922"/>
                  <a:pt x="822730" y="1262825"/>
                  <a:pt x="820874" y="1262629"/>
                </a:cubicBezTo>
                <a:cubicBezTo>
                  <a:pt x="819019" y="1262434"/>
                  <a:pt x="817201" y="1262119"/>
                  <a:pt x="815421" y="1261685"/>
                </a:cubicBezTo>
                <a:lnTo>
                  <a:pt x="815421" y="1256476"/>
                </a:lnTo>
                <a:cubicBezTo>
                  <a:pt x="817331" y="1257019"/>
                  <a:pt x="819230" y="1257431"/>
                  <a:pt x="821118" y="1257713"/>
                </a:cubicBezTo>
                <a:cubicBezTo>
                  <a:pt x="823007" y="1257995"/>
                  <a:pt x="824884" y="1258136"/>
                  <a:pt x="826751" y="1258136"/>
                </a:cubicBezTo>
                <a:cubicBezTo>
                  <a:pt x="829463" y="1258136"/>
                  <a:pt x="831471" y="1257767"/>
                  <a:pt x="832774" y="1257030"/>
                </a:cubicBezTo>
                <a:cubicBezTo>
                  <a:pt x="834076" y="1256291"/>
                  <a:pt x="834727" y="1255239"/>
                  <a:pt x="834727" y="1253871"/>
                </a:cubicBezTo>
                <a:cubicBezTo>
                  <a:pt x="834727" y="1253286"/>
                  <a:pt x="834624" y="1252759"/>
                  <a:pt x="834418" y="1252293"/>
                </a:cubicBezTo>
                <a:cubicBezTo>
                  <a:pt x="834211" y="1251826"/>
                  <a:pt x="833837" y="1251381"/>
                  <a:pt x="833294" y="1250958"/>
                </a:cubicBezTo>
                <a:cubicBezTo>
                  <a:pt x="832752" y="1250534"/>
                  <a:pt x="831911" y="1250095"/>
                  <a:pt x="830771" y="1249639"/>
                </a:cubicBezTo>
                <a:cubicBezTo>
                  <a:pt x="829632" y="1249183"/>
                  <a:pt x="828074" y="1248663"/>
                  <a:pt x="826099" y="1248076"/>
                </a:cubicBezTo>
                <a:cubicBezTo>
                  <a:pt x="824624" y="1247642"/>
                  <a:pt x="823262" y="1247149"/>
                  <a:pt x="822014" y="1246595"/>
                </a:cubicBezTo>
                <a:cubicBezTo>
                  <a:pt x="820766" y="1246042"/>
                  <a:pt x="819686" y="1245385"/>
                  <a:pt x="818774" y="1244626"/>
                </a:cubicBezTo>
                <a:cubicBezTo>
                  <a:pt x="817863" y="1243866"/>
                  <a:pt x="817147" y="1242976"/>
                  <a:pt x="816626" y="1241956"/>
                </a:cubicBezTo>
                <a:cubicBezTo>
                  <a:pt x="816105" y="1240936"/>
                  <a:pt x="815844" y="1239731"/>
                  <a:pt x="815844" y="1238342"/>
                </a:cubicBezTo>
                <a:cubicBezTo>
                  <a:pt x="815844" y="1237431"/>
                  <a:pt x="816056" y="1236432"/>
                  <a:pt x="816479" y="1235347"/>
                </a:cubicBezTo>
                <a:cubicBezTo>
                  <a:pt x="816902" y="1234262"/>
                  <a:pt x="817624" y="1233253"/>
                  <a:pt x="818644" y="1232319"/>
                </a:cubicBezTo>
                <a:cubicBezTo>
                  <a:pt x="819664" y="1231386"/>
                  <a:pt x="821042" y="1230610"/>
                  <a:pt x="822779" y="1229992"/>
                </a:cubicBezTo>
                <a:cubicBezTo>
                  <a:pt x="824515" y="1229373"/>
                  <a:pt x="826685" y="1229064"/>
                  <a:pt x="829290" y="1229064"/>
                </a:cubicBezTo>
                <a:close/>
                <a:moveTo>
                  <a:pt x="760694" y="1229064"/>
                </a:moveTo>
                <a:cubicBezTo>
                  <a:pt x="761497" y="1229064"/>
                  <a:pt x="762267" y="1229118"/>
                  <a:pt x="763006" y="1229226"/>
                </a:cubicBezTo>
                <a:cubicBezTo>
                  <a:pt x="763743" y="1229335"/>
                  <a:pt x="764395" y="1229476"/>
                  <a:pt x="764959" y="1229650"/>
                </a:cubicBezTo>
                <a:lnTo>
                  <a:pt x="776809" y="1229650"/>
                </a:lnTo>
                <a:lnTo>
                  <a:pt x="776809" y="1234273"/>
                </a:lnTo>
                <a:lnTo>
                  <a:pt x="771568" y="1234273"/>
                </a:lnTo>
                <a:cubicBezTo>
                  <a:pt x="772176" y="1235032"/>
                  <a:pt x="772648" y="1235917"/>
                  <a:pt x="772984" y="1236926"/>
                </a:cubicBezTo>
                <a:cubicBezTo>
                  <a:pt x="773321" y="1237935"/>
                  <a:pt x="773489" y="1239026"/>
                  <a:pt x="773489" y="1240198"/>
                </a:cubicBezTo>
                <a:cubicBezTo>
                  <a:pt x="773489" y="1241891"/>
                  <a:pt x="773179" y="1243437"/>
                  <a:pt x="772561" y="1244837"/>
                </a:cubicBezTo>
                <a:cubicBezTo>
                  <a:pt x="771942" y="1246237"/>
                  <a:pt x="771069" y="1247436"/>
                  <a:pt x="769940" y="1248435"/>
                </a:cubicBezTo>
                <a:cubicBezTo>
                  <a:pt x="768811" y="1249433"/>
                  <a:pt x="767460" y="1250209"/>
                  <a:pt x="765887" y="1250762"/>
                </a:cubicBezTo>
                <a:cubicBezTo>
                  <a:pt x="764313" y="1251316"/>
                  <a:pt x="762582" y="1251593"/>
                  <a:pt x="760694" y="1251593"/>
                </a:cubicBezTo>
                <a:cubicBezTo>
                  <a:pt x="759327" y="1251593"/>
                  <a:pt x="758046" y="1251446"/>
                  <a:pt x="756853" y="1251153"/>
                </a:cubicBezTo>
                <a:cubicBezTo>
                  <a:pt x="755659" y="1250860"/>
                  <a:pt x="754715" y="1250496"/>
                  <a:pt x="754020" y="1250063"/>
                </a:cubicBezTo>
                <a:cubicBezTo>
                  <a:pt x="753608" y="1250670"/>
                  <a:pt x="753261" y="1251245"/>
                  <a:pt x="752978" y="1251788"/>
                </a:cubicBezTo>
                <a:cubicBezTo>
                  <a:pt x="752696" y="1252330"/>
                  <a:pt x="752555" y="1252938"/>
                  <a:pt x="752555" y="1253611"/>
                </a:cubicBezTo>
                <a:cubicBezTo>
                  <a:pt x="752555" y="1254436"/>
                  <a:pt x="752951" y="1255119"/>
                  <a:pt x="753743" y="1255662"/>
                </a:cubicBezTo>
                <a:cubicBezTo>
                  <a:pt x="754535" y="1256205"/>
                  <a:pt x="755583" y="1256498"/>
                  <a:pt x="756885" y="1256541"/>
                </a:cubicBezTo>
                <a:lnTo>
                  <a:pt x="765480" y="1256867"/>
                </a:lnTo>
                <a:cubicBezTo>
                  <a:pt x="767108" y="1256910"/>
                  <a:pt x="768611" y="1257116"/>
                  <a:pt x="769989" y="1257485"/>
                </a:cubicBezTo>
                <a:cubicBezTo>
                  <a:pt x="771367" y="1257854"/>
                  <a:pt x="772550" y="1258386"/>
                  <a:pt x="773538" y="1259081"/>
                </a:cubicBezTo>
                <a:cubicBezTo>
                  <a:pt x="774525" y="1259775"/>
                  <a:pt x="775295" y="1260632"/>
                  <a:pt x="775849" y="1261653"/>
                </a:cubicBezTo>
                <a:cubicBezTo>
                  <a:pt x="776403" y="1262673"/>
                  <a:pt x="776679" y="1263855"/>
                  <a:pt x="776679" y="1265201"/>
                </a:cubicBezTo>
                <a:cubicBezTo>
                  <a:pt x="776679" y="1266655"/>
                  <a:pt x="776364" y="1268033"/>
                  <a:pt x="775735" y="1269336"/>
                </a:cubicBezTo>
                <a:cubicBezTo>
                  <a:pt x="775106" y="1270638"/>
                  <a:pt x="774134" y="1271783"/>
                  <a:pt x="772821" y="1272770"/>
                </a:cubicBezTo>
                <a:cubicBezTo>
                  <a:pt x="771508" y="1273758"/>
                  <a:pt x="769842" y="1274545"/>
                  <a:pt x="767824" y="1275131"/>
                </a:cubicBezTo>
                <a:cubicBezTo>
                  <a:pt x="765805" y="1275717"/>
                  <a:pt x="763407" y="1276010"/>
                  <a:pt x="760629" y="1276010"/>
                </a:cubicBezTo>
                <a:cubicBezTo>
                  <a:pt x="757981" y="1276010"/>
                  <a:pt x="755729" y="1275798"/>
                  <a:pt x="753874" y="1275375"/>
                </a:cubicBezTo>
                <a:cubicBezTo>
                  <a:pt x="752018" y="1274952"/>
                  <a:pt x="750493" y="1274366"/>
                  <a:pt x="749299" y="1273617"/>
                </a:cubicBezTo>
                <a:cubicBezTo>
                  <a:pt x="748106" y="1272868"/>
                  <a:pt x="747238" y="1271978"/>
                  <a:pt x="746695" y="1270947"/>
                </a:cubicBezTo>
                <a:cubicBezTo>
                  <a:pt x="746152" y="1269916"/>
                  <a:pt x="745881" y="1268782"/>
                  <a:pt x="745881" y="1267545"/>
                </a:cubicBezTo>
                <a:cubicBezTo>
                  <a:pt x="745881" y="1265961"/>
                  <a:pt x="746250" y="1264572"/>
                  <a:pt x="746988" y="1263378"/>
                </a:cubicBezTo>
                <a:cubicBezTo>
                  <a:pt x="747726" y="1262184"/>
                  <a:pt x="748865" y="1261034"/>
                  <a:pt x="750406" y="1259927"/>
                </a:cubicBezTo>
                <a:cubicBezTo>
                  <a:pt x="749842" y="1259666"/>
                  <a:pt x="749354" y="1259341"/>
                  <a:pt x="748942" y="1258950"/>
                </a:cubicBezTo>
                <a:cubicBezTo>
                  <a:pt x="748529" y="1258560"/>
                  <a:pt x="748193" y="1258131"/>
                  <a:pt x="747932" y="1257664"/>
                </a:cubicBezTo>
                <a:cubicBezTo>
                  <a:pt x="747672" y="1257198"/>
                  <a:pt x="747476" y="1256704"/>
                  <a:pt x="747346" y="1256183"/>
                </a:cubicBezTo>
                <a:cubicBezTo>
                  <a:pt x="747216" y="1255662"/>
                  <a:pt x="747151" y="1255152"/>
                  <a:pt x="747151" y="1254653"/>
                </a:cubicBezTo>
                <a:cubicBezTo>
                  <a:pt x="747151" y="1253242"/>
                  <a:pt x="747482" y="1251951"/>
                  <a:pt x="748144" y="1250779"/>
                </a:cubicBezTo>
                <a:cubicBezTo>
                  <a:pt x="748806" y="1249607"/>
                  <a:pt x="749593" y="1248500"/>
                  <a:pt x="750504" y="1247458"/>
                </a:cubicBezTo>
                <a:cubicBezTo>
                  <a:pt x="750092" y="1246959"/>
                  <a:pt x="749728" y="1246470"/>
                  <a:pt x="749414" y="1245993"/>
                </a:cubicBezTo>
                <a:cubicBezTo>
                  <a:pt x="749099" y="1245515"/>
                  <a:pt x="748828" y="1245000"/>
                  <a:pt x="748599" y="1244446"/>
                </a:cubicBezTo>
                <a:cubicBezTo>
                  <a:pt x="748372" y="1243893"/>
                  <a:pt x="748198" y="1243296"/>
                  <a:pt x="748079" y="1242656"/>
                </a:cubicBezTo>
                <a:cubicBezTo>
                  <a:pt x="747959" y="1242016"/>
                  <a:pt x="747900" y="1241283"/>
                  <a:pt x="747900" y="1240458"/>
                </a:cubicBezTo>
                <a:cubicBezTo>
                  <a:pt x="747900" y="1238765"/>
                  <a:pt x="748209" y="1237219"/>
                  <a:pt x="748828" y="1235819"/>
                </a:cubicBezTo>
                <a:cubicBezTo>
                  <a:pt x="749446" y="1234419"/>
                  <a:pt x="750314" y="1233220"/>
                  <a:pt x="751432" y="1232222"/>
                </a:cubicBezTo>
                <a:cubicBezTo>
                  <a:pt x="752550" y="1231223"/>
                  <a:pt x="753895" y="1230447"/>
                  <a:pt x="755469" y="1229894"/>
                </a:cubicBezTo>
                <a:cubicBezTo>
                  <a:pt x="757042" y="1229340"/>
                  <a:pt x="758784" y="1229064"/>
                  <a:pt x="760694" y="1229064"/>
                </a:cubicBezTo>
                <a:close/>
                <a:moveTo>
                  <a:pt x="723376" y="1229064"/>
                </a:moveTo>
                <a:cubicBezTo>
                  <a:pt x="725655" y="1229064"/>
                  <a:pt x="727673" y="1229422"/>
                  <a:pt x="729431" y="1230138"/>
                </a:cubicBezTo>
                <a:cubicBezTo>
                  <a:pt x="731189" y="1230854"/>
                  <a:pt x="732670" y="1231869"/>
                  <a:pt x="733875" y="1233182"/>
                </a:cubicBezTo>
                <a:cubicBezTo>
                  <a:pt x="735080" y="1234495"/>
                  <a:pt x="735991" y="1236090"/>
                  <a:pt x="736610" y="1237968"/>
                </a:cubicBezTo>
                <a:cubicBezTo>
                  <a:pt x="737228" y="1239845"/>
                  <a:pt x="737537" y="1241945"/>
                  <a:pt x="737537" y="1244268"/>
                </a:cubicBezTo>
                <a:cubicBezTo>
                  <a:pt x="737537" y="1245071"/>
                  <a:pt x="737527" y="1245743"/>
                  <a:pt x="737505" y="1246286"/>
                </a:cubicBezTo>
                <a:cubicBezTo>
                  <a:pt x="737483" y="1246828"/>
                  <a:pt x="737451" y="1247338"/>
                  <a:pt x="737407" y="1247816"/>
                </a:cubicBezTo>
                <a:lnTo>
                  <a:pt x="714455" y="1247816"/>
                </a:lnTo>
                <a:cubicBezTo>
                  <a:pt x="714455" y="1251158"/>
                  <a:pt x="715388" y="1253725"/>
                  <a:pt x="717255" y="1255516"/>
                </a:cubicBezTo>
                <a:cubicBezTo>
                  <a:pt x="719122" y="1257306"/>
                  <a:pt x="721813" y="1258202"/>
                  <a:pt x="725329" y="1258202"/>
                </a:cubicBezTo>
                <a:cubicBezTo>
                  <a:pt x="726284" y="1258202"/>
                  <a:pt x="727239" y="1258164"/>
                  <a:pt x="728194" y="1258088"/>
                </a:cubicBezTo>
                <a:cubicBezTo>
                  <a:pt x="729149" y="1258012"/>
                  <a:pt x="730071" y="1257909"/>
                  <a:pt x="730961" y="1257778"/>
                </a:cubicBezTo>
                <a:cubicBezTo>
                  <a:pt x="731851" y="1257648"/>
                  <a:pt x="732703" y="1257502"/>
                  <a:pt x="733517" y="1257339"/>
                </a:cubicBezTo>
                <a:cubicBezTo>
                  <a:pt x="734331" y="1257176"/>
                  <a:pt x="735085" y="1256997"/>
                  <a:pt x="735779" y="1256802"/>
                </a:cubicBezTo>
                <a:lnTo>
                  <a:pt x="735779" y="1261457"/>
                </a:lnTo>
                <a:cubicBezTo>
                  <a:pt x="734238" y="1261891"/>
                  <a:pt x="732497" y="1262244"/>
                  <a:pt x="730554" y="1262515"/>
                </a:cubicBezTo>
                <a:cubicBezTo>
                  <a:pt x="728612" y="1262786"/>
                  <a:pt x="726598" y="1262922"/>
                  <a:pt x="724515" y="1262922"/>
                </a:cubicBezTo>
                <a:cubicBezTo>
                  <a:pt x="721715" y="1262922"/>
                  <a:pt x="719306" y="1262542"/>
                  <a:pt x="717287" y="1261783"/>
                </a:cubicBezTo>
                <a:cubicBezTo>
                  <a:pt x="715269" y="1261023"/>
                  <a:pt x="713614" y="1259921"/>
                  <a:pt x="712323" y="1258478"/>
                </a:cubicBezTo>
                <a:cubicBezTo>
                  <a:pt x="711031" y="1257035"/>
                  <a:pt x="710077" y="1255266"/>
                  <a:pt x="709458" y="1253172"/>
                </a:cubicBezTo>
                <a:cubicBezTo>
                  <a:pt x="708839" y="1251077"/>
                  <a:pt x="708530" y="1248706"/>
                  <a:pt x="708530" y="1246058"/>
                </a:cubicBezTo>
                <a:cubicBezTo>
                  <a:pt x="708530" y="1243757"/>
                  <a:pt x="708861" y="1241582"/>
                  <a:pt x="709523" y="1239531"/>
                </a:cubicBezTo>
                <a:cubicBezTo>
                  <a:pt x="710185" y="1237479"/>
                  <a:pt x="711151" y="1235678"/>
                  <a:pt x="712420" y="1234126"/>
                </a:cubicBezTo>
                <a:cubicBezTo>
                  <a:pt x="713690" y="1232574"/>
                  <a:pt x="715247" y="1231343"/>
                  <a:pt x="717092" y="1230431"/>
                </a:cubicBezTo>
                <a:cubicBezTo>
                  <a:pt x="718937" y="1229519"/>
                  <a:pt x="721031" y="1229064"/>
                  <a:pt x="723376" y="1229064"/>
                </a:cubicBezTo>
                <a:close/>
                <a:moveTo>
                  <a:pt x="618600" y="1229064"/>
                </a:moveTo>
                <a:cubicBezTo>
                  <a:pt x="620880" y="1229064"/>
                  <a:pt x="622898" y="1229422"/>
                  <a:pt x="624656" y="1230138"/>
                </a:cubicBezTo>
                <a:cubicBezTo>
                  <a:pt x="626414" y="1230854"/>
                  <a:pt x="627895" y="1231869"/>
                  <a:pt x="629100" y="1233182"/>
                </a:cubicBezTo>
                <a:cubicBezTo>
                  <a:pt x="630304" y="1234495"/>
                  <a:pt x="631216" y="1236090"/>
                  <a:pt x="631835" y="1237968"/>
                </a:cubicBezTo>
                <a:cubicBezTo>
                  <a:pt x="632453" y="1239845"/>
                  <a:pt x="632762" y="1241945"/>
                  <a:pt x="632762" y="1244268"/>
                </a:cubicBezTo>
                <a:cubicBezTo>
                  <a:pt x="632762" y="1245071"/>
                  <a:pt x="632752" y="1245743"/>
                  <a:pt x="632730" y="1246286"/>
                </a:cubicBezTo>
                <a:cubicBezTo>
                  <a:pt x="632708" y="1246828"/>
                  <a:pt x="632676" y="1247338"/>
                  <a:pt x="632632" y="1247816"/>
                </a:cubicBezTo>
                <a:lnTo>
                  <a:pt x="609680" y="1247816"/>
                </a:lnTo>
                <a:cubicBezTo>
                  <a:pt x="609680" y="1251158"/>
                  <a:pt x="610613" y="1253725"/>
                  <a:pt x="612480" y="1255516"/>
                </a:cubicBezTo>
                <a:cubicBezTo>
                  <a:pt x="614347" y="1257306"/>
                  <a:pt x="617038" y="1258202"/>
                  <a:pt x="620554" y="1258202"/>
                </a:cubicBezTo>
                <a:cubicBezTo>
                  <a:pt x="621509" y="1258202"/>
                  <a:pt x="622464" y="1258164"/>
                  <a:pt x="623419" y="1258088"/>
                </a:cubicBezTo>
                <a:cubicBezTo>
                  <a:pt x="624374" y="1258012"/>
                  <a:pt x="625296" y="1257909"/>
                  <a:pt x="626186" y="1257778"/>
                </a:cubicBezTo>
                <a:cubicBezTo>
                  <a:pt x="627076" y="1257648"/>
                  <a:pt x="627928" y="1257502"/>
                  <a:pt x="628742" y="1257339"/>
                </a:cubicBezTo>
                <a:cubicBezTo>
                  <a:pt x="629556" y="1257176"/>
                  <a:pt x="630310" y="1256997"/>
                  <a:pt x="631004" y="1256802"/>
                </a:cubicBezTo>
                <a:lnTo>
                  <a:pt x="631004" y="1261457"/>
                </a:lnTo>
                <a:cubicBezTo>
                  <a:pt x="629463" y="1261891"/>
                  <a:pt x="627722" y="1262244"/>
                  <a:pt x="625779" y="1262515"/>
                </a:cubicBezTo>
                <a:cubicBezTo>
                  <a:pt x="623837" y="1262786"/>
                  <a:pt x="621823" y="1262922"/>
                  <a:pt x="619740" y="1262922"/>
                </a:cubicBezTo>
                <a:cubicBezTo>
                  <a:pt x="616940" y="1262922"/>
                  <a:pt x="614531" y="1262542"/>
                  <a:pt x="612512" y="1261783"/>
                </a:cubicBezTo>
                <a:cubicBezTo>
                  <a:pt x="610494" y="1261023"/>
                  <a:pt x="608839" y="1259921"/>
                  <a:pt x="607548" y="1258478"/>
                </a:cubicBezTo>
                <a:cubicBezTo>
                  <a:pt x="606256" y="1257035"/>
                  <a:pt x="605302" y="1255266"/>
                  <a:pt x="604683" y="1253172"/>
                </a:cubicBezTo>
                <a:cubicBezTo>
                  <a:pt x="604064" y="1251077"/>
                  <a:pt x="603755" y="1248706"/>
                  <a:pt x="603755" y="1246058"/>
                </a:cubicBezTo>
                <a:cubicBezTo>
                  <a:pt x="603755" y="1243757"/>
                  <a:pt x="604086" y="1241582"/>
                  <a:pt x="604748" y="1239531"/>
                </a:cubicBezTo>
                <a:cubicBezTo>
                  <a:pt x="605410" y="1237479"/>
                  <a:pt x="606376" y="1235678"/>
                  <a:pt x="607645" y="1234126"/>
                </a:cubicBezTo>
                <a:cubicBezTo>
                  <a:pt x="608915" y="1232574"/>
                  <a:pt x="610472" y="1231343"/>
                  <a:pt x="612317" y="1230431"/>
                </a:cubicBezTo>
                <a:cubicBezTo>
                  <a:pt x="614162" y="1229519"/>
                  <a:pt x="616256" y="1229064"/>
                  <a:pt x="618600" y="1229064"/>
                </a:cubicBezTo>
                <a:close/>
                <a:moveTo>
                  <a:pt x="474944" y="1229064"/>
                </a:moveTo>
                <a:cubicBezTo>
                  <a:pt x="475747" y="1229064"/>
                  <a:pt x="476518" y="1229118"/>
                  <a:pt x="477256" y="1229226"/>
                </a:cubicBezTo>
                <a:cubicBezTo>
                  <a:pt x="477994" y="1229335"/>
                  <a:pt x="478645" y="1229476"/>
                  <a:pt x="479209" y="1229650"/>
                </a:cubicBezTo>
                <a:lnTo>
                  <a:pt x="491059" y="1229650"/>
                </a:lnTo>
                <a:lnTo>
                  <a:pt x="491059" y="1234273"/>
                </a:lnTo>
                <a:lnTo>
                  <a:pt x="485818" y="1234273"/>
                </a:lnTo>
                <a:cubicBezTo>
                  <a:pt x="486426" y="1235032"/>
                  <a:pt x="486898" y="1235917"/>
                  <a:pt x="487234" y="1236926"/>
                </a:cubicBezTo>
                <a:cubicBezTo>
                  <a:pt x="487571" y="1237935"/>
                  <a:pt x="487739" y="1239026"/>
                  <a:pt x="487739" y="1240198"/>
                </a:cubicBezTo>
                <a:cubicBezTo>
                  <a:pt x="487739" y="1241891"/>
                  <a:pt x="487429" y="1243437"/>
                  <a:pt x="486811" y="1244837"/>
                </a:cubicBezTo>
                <a:cubicBezTo>
                  <a:pt x="486192" y="1246237"/>
                  <a:pt x="485319" y="1247436"/>
                  <a:pt x="484190" y="1248435"/>
                </a:cubicBezTo>
                <a:cubicBezTo>
                  <a:pt x="483062" y="1249433"/>
                  <a:pt x="481710" y="1250209"/>
                  <a:pt x="480137" y="1250762"/>
                </a:cubicBezTo>
                <a:cubicBezTo>
                  <a:pt x="478563" y="1251316"/>
                  <a:pt x="476833" y="1251593"/>
                  <a:pt x="474944" y="1251593"/>
                </a:cubicBezTo>
                <a:cubicBezTo>
                  <a:pt x="473577" y="1251593"/>
                  <a:pt x="472296" y="1251446"/>
                  <a:pt x="471103" y="1251153"/>
                </a:cubicBezTo>
                <a:cubicBezTo>
                  <a:pt x="469909" y="1250860"/>
                  <a:pt x="468965" y="1250496"/>
                  <a:pt x="468270" y="1250063"/>
                </a:cubicBezTo>
                <a:cubicBezTo>
                  <a:pt x="467858" y="1250670"/>
                  <a:pt x="467511" y="1251245"/>
                  <a:pt x="467228" y="1251788"/>
                </a:cubicBezTo>
                <a:cubicBezTo>
                  <a:pt x="466946" y="1252330"/>
                  <a:pt x="466805" y="1252938"/>
                  <a:pt x="466805" y="1253611"/>
                </a:cubicBezTo>
                <a:cubicBezTo>
                  <a:pt x="466805" y="1254436"/>
                  <a:pt x="467201" y="1255119"/>
                  <a:pt x="467993" y="1255662"/>
                </a:cubicBezTo>
                <a:cubicBezTo>
                  <a:pt x="468786" y="1256205"/>
                  <a:pt x="469833" y="1256498"/>
                  <a:pt x="471135" y="1256541"/>
                </a:cubicBezTo>
                <a:lnTo>
                  <a:pt x="479730" y="1256867"/>
                </a:lnTo>
                <a:cubicBezTo>
                  <a:pt x="481358" y="1256910"/>
                  <a:pt x="482861" y="1257116"/>
                  <a:pt x="484239" y="1257485"/>
                </a:cubicBezTo>
                <a:cubicBezTo>
                  <a:pt x="485617" y="1257854"/>
                  <a:pt x="486800" y="1258386"/>
                  <a:pt x="487788" y="1259081"/>
                </a:cubicBezTo>
                <a:cubicBezTo>
                  <a:pt x="488775" y="1259775"/>
                  <a:pt x="489546" y="1260632"/>
                  <a:pt x="490099" y="1261653"/>
                </a:cubicBezTo>
                <a:cubicBezTo>
                  <a:pt x="490653" y="1262673"/>
                  <a:pt x="490929" y="1263855"/>
                  <a:pt x="490929" y="1265201"/>
                </a:cubicBezTo>
                <a:cubicBezTo>
                  <a:pt x="490929" y="1266655"/>
                  <a:pt x="490615" y="1268033"/>
                  <a:pt x="489985" y="1269336"/>
                </a:cubicBezTo>
                <a:cubicBezTo>
                  <a:pt x="489356" y="1270638"/>
                  <a:pt x="488384" y="1271783"/>
                  <a:pt x="487071" y="1272770"/>
                </a:cubicBezTo>
                <a:cubicBezTo>
                  <a:pt x="485758" y="1273758"/>
                  <a:pt x="484092" y="1274545"/>
                  <a:pt x="482074" y="1275131"/>
                </a:cubicBezTo>
                <a:cubicBezTo>
                  <a:pt x="480056" y="1275717"/>
                  <a:pt x="477657" y="1276010"/>
                  <a:pt x="474879" y="1276010"/>
                </a:cubicBezTo>
                <a:cubicBezTo>
                  <a:pt x="472231" y="1276010"/>
                  <a:pt x="469979" y="1275798"/>
                  <a:pt x="468124" y="1275375"/>
                </a:cubicBezTo>
                <a:cubicBezTo>
                  <a:pt x="466268" y="1274952"/>
                  <a:pt x="464743" y="1274366"/>
                  <a:pt x="463550" y="1273617"/>
                </a:cubicBezTo>
                <a:cubicBezTo>
                  <a:pt x="462356" y="1272868"/>
                  <a:pt x="461488" y="1271978"/>
                  <a:pt x="460945" y="1270947"/>
                </a:cubicBezTo>
                <a:cubicBezTo>
                  <a:pt x="460402" y="1269916"/>
                  <a:pt x="460131" y="1268782"/>
                  <a:pt x="460131" y="1267545"/>
                </a:cubicBezTo>
                <a:cubicBezTo>
                  <a:pt x="460131" y="1265961"/>
                  <a:pt x="460500" y="1264572"/>
                  <a:pt x="461238" y="1263378"/>
                </a:cubicBezTo>
                <a:cubicBezTo>
                  <a:pt x="461976" y="1262184"/>
                  <a:pt x="463116" y="1261034"/>
                  <a:pt x="464656" y="1259927"/>
                </a:cubicBezTo>
                <a:cubicBezTo>
                  <a:pt x="464092" y="1259666"/>
                  <a:pt x="463604" y="1259341"/>
                  <a:pt x="463191" y="1258950"/>
                </a:cubicBezTo>
                <a:cubicBezTo>
                  <a:pt x="462779" y="1258560"/>
                  <a:pt x="462442" y="1258131"/>
                  <a:pt x="462182" y="1257664"/>
                </a:cubicBezTo>
                <a:cubicBezTo>
                  <a:pt x="461922" y="1257198"/>
                  <a:pt x="461726" y="1256704"/>
                  <a:pt x="461596" y="1256183"/>
                </a:cubicBezTo>
                <a:cubicBezTo>
                  <a:pt x="461466" y="1255662"/>
                  <a:pt x="461401" y="1255152"/>
                  <a:pt x="461401" y="1254653"/>
                </a:cubicBezTo>
                <a:cubicBezTo>
                  <a:pt x="461401" y="1253242"/>
                  <a:pt x="461732" y="1251951"/>
                  <a:pt x="462394" y="1250779"/>
                </a:cubicBezTo>
                <a:cubicBezTo>
                  <a:pt x="463056" y="1249607"/>
                  <a:pt x="463843" y="1248500"/>
                  <a:pt x="464754" y="1247458"/>
                </a:cubicBezTo>
                <a:cubicBezTo>
                  <a:pt x="464342" y="1246959"/>
                  <a:pt x="463978" y="1246470"/>
                  <a:pt x="463663" y="1245993"/>
                </a:cubicBezTo>
                <a:cubicBezTo>
                  <a:pt x="463349" y="1245515"/>
                  <a:pt x="463077" y="1245000"/>
                  <a:pt x="462850" y="1244446"/>
                </a:cubicBezTo>
                <a:cubicBezTo>
                  <a:pt x="462622" y="1243893"/>
                  <a:pt x="462448" y="1243296"/>
                  <a:pt x="462329" y="1242656"/>
                </a:cubicBezTo>
                <a:cubicBezTo>
                  <a:pt x="462209" y="1242016"/>
                  <a:pt x="462150" y="1241283"/>
                  <a:pt x="462150" y="1240458"/>
                </a:cubicBezTo>
                <a:cubicBezTo>
                  <a:pt x="462150" y="1238765"/>
                  <a:pt x="462459" y="1237219"/>
                  <a:pt x="463077" y="1235819"/>
                </a:cubicBezTo>
                <a:cubicBezTo>
                  <a:pt x="463696" y="1234419"/>
                  <a:pt x="464564" y="1233220"/>
                  <a:pt x="465682" y="1232222"/>
                </a:cubicBezTo>
                <a:cubicBezTo>
                  <a:pt x="466800" y="1231223"/>
                  <a:pt x="468146" y="1230447"/>
                  <a:pt x="469719" y="1229894"/>
                </a:cubicBezTo>
                <a:cubicBezTo>
                  <a:pt x="471293" y="1229340"/>
                  <a:pt x="473034" y="1229064"/>
                  <a:pt x="474944" y="1229064"/>
                </a:cubicBezTo>
                <a:close/>
                <a:moveTo>
                  <a:pt x="449755" y="1229064"/>
                </a:moveTo>
                <a:cubicBezTo>
                  <a:pt x="453119" y="1229064"/>
                  <a:pt x="455664" y="1230057"/>
                  <a:pt x="457389" y="1232043"/>
                </a:cubicBezTo>
                <a:cubicBezTo>
                  <a:pt x="459115" y="1234029"/>
                  <a:pt x="459978" y="1237018"/>
                  <a:pt x="459978" y="1241012"/>
                </a:cubicBezTo>
                <a:lnTo>
                  <a:pt x="459978" y="1262336"/>
                </a:lnTo>
                <a:lnTo>
                  <a:pt x="454313" y="1262336"/>
                </a:lnTo>
                <a:lnTo>
                  <a:pt x="454313" y="1241468"/>
                </a:lnTo>
                <a:cubicBezTo>
                  <a:pt x="454313" y="1238907"/>
                  <a:pt x="453835" y="1237013"/>
                  <a:pt x="452881" y="1235787"/>
                </a:cubicBezTo>
                <a:cubicBezTo>
                  <a:pt x="451925" y="1234560"/>
                  <a:pt x="450504" y="1233947"/>
                  <a:pt x="448616" y="1233947"/>
                </a:cubicBezTo>
                <a:cubicBezTo>
                  <a:pt x="447921" y="1233947"/>
                  <a:pt x="447243" y="1234050"/>
                  <a:pt x="446581" y="1234256"/>
                </a:cubicBezTo>
                <a:cubicBezTo>
                  <a:pt x="445919" y="1234463"/>
                  <a:pt x="445230" y="1234821"/>
                  <a:pt x="444513" y="1235331"/>
                </a:cubicBezTo>
                <a:cubicBezTo>
                  <a:pt x="443797" y="1235841"/>
                  <a:pt x="443021" y="1236530"/>
                  <a:pt x="442186" y="1237398"/>
                </a:cubicBezTo>
                <a:cubicBezTo>
                  <a:pt x="441350" y="1238266"/>
                  <a:pt x="440411" y="1239352"/>
                  <a:pt x="439370" y="1240654"/>
                </a:cubicBezTo>
                <a:lnTo>
                  <a:pt x="439370" y="1262336"/>
                </a:lnTo>
                <a:lnTo>
                  <a:pt x="433705" y="1262336"/>
                </a:lnTo>
                <a:lnTo>
                  <a:pt x="433705" y="1229650"/>
                </a:lnTo>
                <a:lnTo>
                  <a:pt x="438751" y="1229650"/>
                </a:lnTo>
                <a:lnTo>
                  <a:pt x="438979" y="1234924"/>
                </a:lnTo>
                <a:cubicBezTo>
                  <a:pt x="439934" y="1233795"/>
                  <a:pt x="440856" y="1232856"/>
                  <a:pt x="441746" y="1232108"/>
                </a:cubicBezTo>
                <a:cubicBezTo>
                  <a:pt x="442636" y="1231359"/>
                  <a:pt x="443510" y="1230757"/>
                  <a:pt x="444367" y="1230301"/>
                </a:cubicBezTo>
                <a:cubicBezTo>
                  <a:pt x="445224" y="1229845"/>
                  <a:pt x="446098" y="1229525"/>
                  <a:pt x="446988" y="1229340"/>
                </a:cubicBezTo>
                <a:cubicBezTo>
                  <a:pt x="447878" y="1229156"/>
                  <a:pt x="448800" y="1229064"/>
                  <a:pt x="449755" y="1229064"/>
                </a:cubicBezTo>
                <a:close/>
                <a:moveTo>
                  <a:pt x="375573" y="1229064"/>
                </a:moveTo>
                <a:cubicBezTo>
                  <a:pt x="378959" y="1229064"/>
                  <a:pt x="381526" y="1230160"/>
                  <a:pt x="383273" y="1232352"/>
                </a:cubicBezTo>
                <a:cubicBezTo>
                  <a:pt x="385020" y="1234544"/>
                  <a:pt x="385829" y="1237800"/>
                  <a:pt x="385698" y="1242119"/>
                </a:cubicBezTo>
                <a:lnTo>
                  <a:pt x="379969" y="1242119"/>
                </a:lnTo>
                <a:cubicBezTo>
                  <a:pt x="380034" y="1239254"/>
                  <a:pt x="379616" y="1237176"/>
                  <a:pt x="378715" y="1235884"/>
                </a:cubicBezTo>
                <a:cubicBezTo>
                  <a:pt x="377814" y="1234593"/>
                  <a:pt x="376496" y="1233947"/>
                  <a:pt x="374760" y="1233947"/>
                </a:cubicBezTo>
                <a:cubicBezTo>
                  <a:pt x="374000" y="1233947"/>
                  <a:pt x="373235" y="1234083"/>
                  <a:pt x="372464" y="1234354"/>
                </a:cubicBezTo>
                <a:cubicBezTo>
                  <a:pt x="371694" y="1234625"/>
                  <a:pt x="370902" y="1235059"/>
                  <a:pt x="370088" y="1235656"/>
                </a:cubicBezTo>
                <a:cubicBezTo>
                  <a:pt x="369274" y="1236253"/>
                  <a:pt x="368411" y="1237018"/>
                  <a:pt x="367500" y="1237952"/>
                </a:cubicBezTo>
                <a:cubicBezTo>
                  <a:pt x="366588" y="1238885"/>
                  <a:pt x="365612" y="1240013"/>
                  <a:pt x="364570" y="1241337"/>
                </a:cubicBezTo>
                <a:lnTo>
                  <a:pt x="364570" y="1262336"/>
                </a:lnTo>
                <a:lnTo>
                  <a:pt x="358840" y="1262336"/>
                </a:lnTo>
                <a:lnTo>
                  <a:pt x="358840" y="1229650"/>
                </a:lnTo>
                <a:lnTo>
                  <a:pt x="364016" y="1229650"/>
                </a:lnTo>
                <a:lnTo>
                  <a:pt x="364179" y="1235673"/>
                </a:lnTo>
                <a:cubicBezTo>
                  <a:pt x="366111" y="1233350"/>
                  <a:pt x="368015" y="1231668"/>
                  <a:pt x="369892" y="1230626"/>
                </a:cubicBezTo>
                <a:cubicBezTo>
                  <a:pt x="371770" y="1229585"/>
                  <a:pt x="373664" y="1229064"/>
                  <a:pt x="375573" y="1229064"/>
                </a:cubicBezTo>
                <a:close/>
                <a:moveTo>
                  <a:pt x="342376" y="1229064"/>
                </a:moveTo>
                <a:cubicBezTo>
                  <a:pt x="344655" y="1229064"/>
                  <a:pt x="346673" y="1229422"/>
                  <a:pt x="348431" y="1230138"/>
                </a:cubicBezTo>
                <a:cubicBezTo>
                  <a:pt x="350189" y="1230854"/>
                  <a:pt x="351670" y="1231869"/>
                  <a:pt x="352875" y="1233182"/>
                </a:cubicBezTo>
                <a:cubicBezTo>
                  <a:pt x="354080" y="1234495"/>
                  <a:pt x="354991" y="1236090"/>
                  <a:pt x="355610" y="1237968"/>
                </a:cubicBezTo>
                <a:cubicBezTo>
                  <a:pt x="356228" y="1239845"/>
                  <a:pt x="356538" y="1241945"/>
                  <a:pt x="356538" y="1244268"/>
                </a:cubicBezTo>
                <a:cubicBezTo>
                  <a:pt x="356538" y="1245071"/>
                  <a:pt x="356527" y="1245743"/>
                  <a:pt x="356505" y="1246286"/>
                </a:cubicBezTo>
                <a:cubicBezTo>
                  <a:pt x="356483" y="1246828"/>
                  <a:pt x="356451" y="1247338"/>
                  <a:pt x="356407" y="1247816"/>
                </a:cubicBezTo>
                <a:lnTo>
                  <a:pt x="333455" y="1247816"/>
                </a:lnTo>
                <a:cubicBezTo>
                  <a:pt x="333455" y="1251158"/>
                  <a:pt x="334388" y="1253725"/>
                  <a:pt x="336255" y="1255516"/>
                </a:cubicBezTo>
                <a:cubicBezTo>
                  <a:pt x="338122" y="1257306"/>
                  <a:pt x="340813" y="1258202"/>
                  <a:pt x="344329" y="1258202"/>
                </a:cubicBezTo>
                <a:cubicBezTo>
                  <a:pt x="345284" y="1258202"/>
                  <a:pt x="346239" y="1258164"/>
                  <a:pt x="347194" y="1258088"/>
                </a:cubicBezTo>
                <a:cubicBezTo>
                  <a:pt x="348149" y="1258012"/>
                  <a:pt x="349071" y="1257909"/>
                  <a:pt x="349961" y="1257778"/>
                </a:cubicBezTo>
                <a:cubicBezTo>
                  <a:pt x="350851" y="1257648"/>
                  <a:pt x="351703" y="1257502"/>
                  <a:pt x="352517" y="1257339"/>
                </a:cubicBezTo>
                <a:cubicBezTo>
                  <a:pt x="353331" y="1257176"/>
                  <a:pt x="354085" y="1256997"/>
                  <a:pt x="354780" y="1256802"/>
                </a:cubicBezTo>
                <a:lnTo>
                  <a:pt x="354780" y="1261457"/>
                </a:lnTo>
                <a:cubicBezTo>
                  <a:pt x="353239" y="1261891"/>
                  <a:pt x="351497" y="1262244"/>
                  <a:pt x="349554" y="1262515"/>
                </a:cubicBezTo>
                <a:cubicBezTo>
                  <a:pt x="347612" y="1262786"/>
                  <a:pt x="345599" y="1262922"/>
                  <a:pt x="343515" y="1262922"/>
                </a:cubicBezTo>
                <a:cubicBezTo>
                  <a:pt x="340715" y="1262922"/>
                  <a:pt x="338306" y="1262542"/>
                  <a:pt x="336288" y="1261783"/>
                </a:cubicBezTo>
                <a:cubicBezTo>
                  <a:pt x="334269" y="1261023"/>
                  <a:pt x="332614" y="1259921"/>
                  <a:pt x="331323" y="1258478"/>
                </a:cubicBezTo>
                <a:cubicBezTo>
                  <a:pt x="330031" y="1257035"/>
                  <a:pt x="329076" y="1255266"/>
                  <a:pt x="328458" y="1253172"/>
                </a:cubicBezTo>
                <a:cubicBezTo>
                  <a:pt x="327839" y="1251077"/>
                  <a:pt x="327530" y="1248706"/>
                  <a:pt x="327530" y="1246058"/>
                </a:cubicBezTo>
                <a:cubicBezTo>
                  <a:pt x="327530" y="1243757"/>
                  <a:pt x="327861" y="1241582"/>
                  <a:pt x="328523" y="1239531"/>
                </a:cubicBezTo>
                <a:cubicBezTo>
                  <a:pt x="329185" y="1237479"/>
                  <a:pt x="330151" y="1235678"/>
                  <a:pt x="331421" y="1234126"/>
                </a:cubicBezTo>
                <a:cubicBezTo>
                  <a:pt x="332690" y="1232574"/>
                  <a:pt x="334247" y="1231343"/>
                  <a:pt x="336092" y="1230431"/>
                </a:cubicBezTo>
                <a:cubicBezTo>
                  <a:pt x="337937" y="1229519"/>
                  <a:pt x="340031" y="1229064"/>
                  <a:pt x="342376" y="1229064"/>
                </a:cubicBezTo>
                <a:close/>
                <a:moveTo>
                  <a:pt x="268780" y="1229064"/>
                </a:moveTo>
                <a:cubicBezTo>
                  <a:pt x="272144" y="1229064"/>
                  <a:pt x="274689" y="1230057"/>
                  <a:pt x="276414" y="1232043"/>
                </a:cubicBezTo>
                <a:cubicBezTo>
                  <a:pt x="278140" y="1234029"/>
                  <a:pt x="279003" y="1237018"/>
                  <a:pt x="279003" y="1241012"/>
                </a:cubicBezTo>
                <a:lnTo>
                  <a:pt x="279003" y="1262336"/>
                </a:lnTo>
                <a:lnTo>
                  <a:pt x="273338" y="1262336"/>
                </a:lnTo>
                <a:lnTo>
                  <a:pt x="273338" y="1241468"/>
                </a:lnTo>
                <a:cubicBezTo>
                  <a:pt x="273338" y="1238907"/>
                  <a:pt x="272860" y="1237013"/>
                  <a:pt x="271905" y="1235787"/>
                </a:cubicBezTo>
                <a:cubicBezTo>
                  <a:pt x="270950" y="1234560"/>
                  <a:pt x="269529" y="1233947"/>
                  <a:pt x="267640" y="1233947"/>
                </a:cubicBezTo>
                <a:cubicBezTo>
                  <a:pt x="266946" y="1233947"/>
                  <a:pt x="266268" y="1234050"/>
                  <a:pt x="265606" y="1234256"/>
                </a:cubicBezTo>
                <a:cubicBezTo>
                  <a:pt x="264944" y="1234463"/>
                  <a:pt x="264255" y="1234821"/>
                  <a:pt x="263538" y="1235331"/>
                </a:cubicBezTo>
                <a:cubicBezTo>
                  <a:pt x="262822" y="1235841"/>
                  <a:pt x="262046" y="1236530"/>
                  <a:pt x="261211" y="1237398"/>
                </a:cubicBezTo>
                <a:cubicBezTo>
                  <a:pt x="260375" y="1238266"/>
                  <a:pt x="259436" y="1239352"/>
                  <a:pt x="258394" y="1240654"/>
                </a:cubicBezTo>
                <a:lnTo>
                  <a:pt x="258394" y="1262336"/>
                </a:lnTo>
                <a:lnTo>
                  <a:pt x="252730" y="1262336"/>
                </a:lnTo>
                <a:lnTo>
                  <a:pt x="252730" y="1229650"/>
                </a:lnTo>
                <a:lnTo>
                  <a:pt x="257776" y="1229650"/>
                </a:lnTo>
                <a:lnTo>
                  <a:pt x="258004" y="1234924"/>
                </a:lnTo>
                <a:cubicBezTo>
                  <a:pt x="258959" y="1233795"/>
                  <a:pt x="259881" y="1232856"/>
                  <a:pt x="260771" y="1232108"/>
                </a:cubicBezTo>
                <a:cubicBezTo>
                  <a:pt x="261661" y="1231359"/>
                  <a:pt x="262534" y="1230757"/>
                  <a:pt x="263392" y="1230301"/>
                </a:cubicBezTo>
                <a:cubicBezTo>
                  <a:pt x="264249" y="1229845"/>
                  <a:pt x="265123" y="1229525"/>
                  <a:pt x="266013" y="1229340"/>
                </a:cubicBezTo>
                <a:cubicBezTo>
                  <a:pt x="266903" y="1229156"/>
                  <a:pt x="267825" y="1229064"/>
                  <a:pt x="268780" y="1229064"/>
                </a:cubicBezTo>
                <a:close/>
                <a:moveTo>
                  <a:pt x="237601" y="1229064"/>
                </a:moveTo>
                <a:cubicBezTo>
                  <a:pt x="239879" y="1229064"/>
                  <a:pt x="241898" y="1229422"/>
                  <a:pt x="243656" y="1230138"/>
                </a:cubicBezTo>
                <a:cubicBezTo>
                  <a:pt x="245414" y="1230854"/>
                  <a:pt x="246895" y="1231869"/>
                  <a:pt x="248100" y="1233182"/>
                </a:cubicBezTo>
                <a:cubicBezTo>
                  <a:pt x="249304" y="1234495"/>
                  <a:pt x="250216" y="1236090"/>
                  <a:pt x="250835" y="1237968"/>
                </a:cubicBezTo>
                <a:cubicBezTo>
                  <a:pt x="251453" y="1239845"/>
                  <a:pt x="251762" y="1241945"/>
                  <a:pt x="251762" y="1244268"/>
                </a:cubicBezTo>
                <a:cubicBezTo>
                  <a:pt x="251762" y="1245071"/>
                  <a:pt x="251752" y="1245743"/>
                  <a:pt x="251730" y="1246286"/>
                </a:cubicBezTo>
                <a:cubicBezTo>
                  <a:pt x="251708" y="1246828"/>
                  <a:pt x="251676" y="1247338"/>
                  <a:pt x="251632" y="1247816"/>
                </a:cubicBezTo>
                <a:lnTo>
                  <a:pt x="228680" y="1247816"/>
                </a:lnTo>
                <a:cubicBezTo>
                  <a:pt x="228680" y="1251158"/>
                  <a:pt x="229613" y="1253725"/>
                  <a:pt x="231480" y="1255516"/>
                </a:cubicBezTo>
                <a:cubicBezTo>
                  <a:pt x="233347" y="1257306"/>
                  <a:pt x="236038" y="1258202"/>
                  <a:pt x="239554" y="1258202"/>
                </a:cubicBezTo>
                <a:cubicBezTo>
                  <a:pt x="240509" y="1258202"/>
                  <a:pt x="241464" y="1258164"/>
                  <a:pt x="242419" y="1258088"/>
                </a:cubicBezTo>
                <a:cubicBezTo>
                  <a:pt x="243374" y="1258012"/>
                  <a:pt x="244296" y="1257909"/>
                  <a:pt x="245186" y="1257778"/>
                </a:cubicBezTo>
                <a:cubicBezTo>
                  <a:pt x="246076" y="1257648"/>
                  <a:pt x="246928" y="1257502"/>
                  <a:pt x="247742" y="1257339"/>
                </a:cubicBezTo>
                <a:cubicBezTo>
                  <a:pt x="248556" y="1257176"/>
                  <a:pt x="249310" y="1256997"/>
                  <a:pt x="250004" y="1256802"/>
                </a:cubicBezTo>
                <a:lnTo>
                  <a:pt x="250004" y="1261457"/>
                </a:lnTo>
                <a:cubicBezTo>
                  <a:pt x="248463" y="1261891"/>
                  <a:pt x="246721" y="1262244"/>
                  <a:pt x="244779" y="1262515"/>
                </a:cubicBezTo>
                <a:cubicBezTo>
                  <a:pt x="242836" y="1262786"/>
                  <a:pt x="240824" y="1262922"/>
                  <a:pt x="238740" y="1262922"/>
                </a:cubicBezTo>
                <a:cubicBezTo>
                  <a:pt x="235940" y="1262922"/>
                  <a:pt x="233531" y="1262542"/>
                  <a:pt x="231513" y="1261783"/>
                </a:cubicBezTo>
                <a:cubicBezTo>
                  <a:pt x="229494" y="1261023"/>
                  <a:pt x="227839" y="1259921"/>
                  <a:pt x="226547" y="1258478"/>
                </a:cubicBezTo>
                <a:cubicBezTo>
                  <a:pt x="225256" y="1257035"/>
                  <a:pt x="224301" y="1255266"/>
                  <a:pt x="223683" y="1253172"/>
                </a:cubicBezTo>
                <a:cubicBezTo>
                  <a:pt x="223064" y="1251077"/>
                  <a:pt x="222755" y="1248706"/>
                  <a:pt x="222755" y="1246058"/>
                </a:cubicBezTo>
                <a:cubicBezTo>
                  <a:pt x="222755" y="1243757"/>
                  <a:pt x="223086" y="1241582"/>
                  <a:pt x="223748" y="1239531"/>
                </a:cubicBezTo>
                <a:cubicBezTo>
                  <a:pt x="224410" y="1237479"/>
                  <a:pt x="225376" y="1235678"/>
                  <a:pt x="226645" y="1234126"/>
                </a:cubicBezTo>
                <a:cubicBezTo>
                  <a:pt x="227915" y="1232574"/>
                  <a:pt x="229472" y="1231343"/>
                  <a:pt x="231317" y="1230431"/>
                </a:cubicBezTo>
                <a:cubicBezTo>
                  <a:pt x="233162" y="1229519"/>
                  <a:pt x="235257" y="1229064"/>
                  <a:pt x="237601" y="1229064"/>
                </a:cubicBezTo>
                <a:close/>
                <a:moveTo>
                  <a:pt x="137448" y="1229064"/>
                </a:moveTo>
                <a:cubicBezTo>
                  <a:pt x="140834" y="1229064"/>
                  <a:pt x="143401" y="1230160"/>
                  <a:pt x="145148" y="1232352"/>
                </a:cubicBezTo>
                <a:lnTo>
                  <a:pt x="147313" y="1241072"/>
                </a:lnTo>
                <a:lnTo>
                  <a:pt x="147548" y="1239531"/>
                </a:lnTo>
                <a:cubicBezTo>
                  <a:pt x="148210" y="1237479"/>
                  <a:pt x="149176" y="1235678"/>
                  <a:pt x="150445" y="1234126"/>
                </a:cubicBezTo>
                <a:cubicBezTo>
                  <a:pt x="151715" y="1232574"/>
                  <a:pt x="153272" y="1231343"/>
                  <a:pt x="155117" y="1230431"/>
                </a:cubicBezTo>
                <a:cubicBezTo>
                  <a:pt x="156962" y="1229519"/>
                  <a:pt x="159056" y="1229064"/>
                  <a:pt x="161400" y="1229064"/>
                </a:cubicBezTo>
                <a:cubicBezTo>
                  <a:pt x="163679" y="1229064"/>
                  <a:pt x="165698" y="1229422"/>
                  <a:pt x="167456" y="1230138"/>
                </a:cubicBezTo>
                <a:cubicBezTo>
                  <a:pt x="169214" y="1230854"/>
                  <a:pt x="170695" y="1231869"/>
                  <a:pt x="171900" y="1233182"/>
                </a:cubicBezTo>
                <a:cubicBezTo>
                  <a:pt x="173104" y="1234495"/>
                  <a:pt x="174016" y="1236090"/>
                  <a:pt x="174634" y="1237968"/>
                </a:cubicBezTo>
                <a:cubicBezTo>
                  <a:pt x="175253" y="1239845"/>
                  <a:pt x="175562" y="1241945"/>
                  <a:pt x="175562" y="1244268"/>
                </a:cubicBezTo>
                <a:cubicBezTo>
                  <a:pt x="175562" y="1245071"/>
                  <a:pt x="175551" y="1245743"/>
                  <a:pt x="175530" y="1246286"/>
                </a:cubicBezTo>
                <a:cubicBezTo>
                  <a:pt x="175508" y="1246828"/>
                  <a:pt x="175475" y="1247338"/>
                  <a:pt x="175432" y="1247816"/>
                </a:cubicBezTo>
                <a:lnTo>
                  <a:pt x="152480" y="1247816"/>
                </a:lnTo>
                <a:cubicBezTo>
                  <a:pt x="152480" y="1251158"/>
                  <a:pt x="153413" y="1253725"/>
                  <a:pt x="155280" y="1255516"/>
                </a:cubicBezTo>
                <a:cubicBezTo>
                  <a:pt x="157146" y="1257306"/>
                  <a:pt x="159838" y="1258202"/>
                  <a:pt x="163354" y="1258202"/>
                </a:cubicBezTo>
                <a:cubicBezTo>
                  <a:pt x="164309" y="1258202"/>
                  <a:pt x="165264" y="1258164"/>
                  <a:pt x="166219" y="1258088"/>
                </a:cubicBezTo>
                <a:cubicBezTo>
                  <a:pt x="167174" y="1258012"/>
                  <a:pt x="168096" y="1257909"/>
                  <a:pt x="168986" y="1257778"/>
                </a:cubicBezTo>
                <a:cubicBezTo>
                  <a:pt x="169876" y="1257648"/>
                  <a:pt x="170728" y="1257502"/>
                  <a:pt x="171542" y="1257339"/>
                </a:cubicBezTo>
                <a:cubicBezTo>
                  <a:pt x="172356" y="1257176"/>
                  <a:pt x="173110" y="1256997"/>
                  <a:pt x="173804" y="1256802"/>
                </a:cubicBezTo>
                <a:lnTo>
                  <a:pt x="173804" y="1261457"/>
                </a:lnTo>
                <a:cubicBezTo>
                  <a:pt x="172263" y="1261891"/>
                  <a:pt x="170522" y="1262244"/>
                  <a:pt x="168579" y="1262515"/>
                </a:cubicBezTo>
                <a:cubicBezTo>
                  <a:pt x="166637" y="1262786"/>
                  <a:pt x="164624" y="1262922"/>
                  <a:pt x="162540" y="1262922"/>
                </a:cubicBezTo>
                <a:cubicBezTo>
                  <a:pt x="159740" y="1262922"/>
                  <a:pt x="157331" y="1262542"/>
                  <a:pt x="155312" y="1261783"/>
                </a:cubicBezTo>
                <a:cubicBezTo>
                  <a:pt x="153294" y="1261023"/>
                  <a:pt x="151639" y="1259921"/>
                  <a:pt x="150348" y="1258478"/>
                </a:cubicBezTo>
                <a:cubicBezTo>
                  <a:pt x="149056" y="1257035"/>
                  <a:pt x="148101" y="1255266"/>
                  <a:pt x="147483" y="1253172"/>
                </a:cubicBezTo>
                <a:cubicBezTo>
                  <a:pt x="146864" y="1251077"/>
                  <a:pt x="146555" y="1248706"/>
                  <a:pt x="146555" y="1246058"/>
                </a:cubicBezTo>
                <a:lnTo>
                  <a:pt x="147154" y="1242119"/>
                </a:lnTo>
                <a:lnTo>
                  <a:pt x="141843" y="1242119"/>
                </a:lnTo>
                <a:cubicBezTo>
                  <a:pt x="141908" y="1239254"/>
                  <a:pt x="141491" y="1237176"/>
                  <a:pt x="140590" y="1235884"/>
                </a:cubicBezTo>
                <a:cubicBezTo>
                  <a:pt x="139689" y="1234593"/>
                  <a:pt x="138371" y="1233947"/>
                  <a:pt x="136635" y="1233947"/>
                </a:cubicBezTo>
                <a:cubicBezTo>
                  <a:pt x="135875" y="1233947"/>
                  <a:pt x="135110" y="1234083"/>
                  <a:pt x="134339" y="1234354"/>
                </a:cubicBezTo>
                <a:cubicBezTo>
                  <a:pt x="133569" y="1234625"/>
                  <a:pt x="132776" y="1235059"/>
                  <a:pt x="131963" y="1235656"/>
                </a:cubicBezTo>
                <a:cubicBezTo>
                  <a:pt x="131149" y="1236253"/>
                  <a:pt x="130286" y="1237018"/>
                  <a:pt x="129374" y="1237952"/>
                </a:cubicBezTo>
                <a:cubicBezTo>
                  <a:pt x="128463" y="1238885"/>
                  <a:pt x="127486" y="1240013"/>
                  <a:pt x="126445" y="1241337"/>
                </a:cubicBezTo>
                <a:lnTo>
                  <a:pt x="126445" y="1262336"/>
                </a:lnTo>
                <a:lnTo>
                  <a:pt x="120715" y="1262336"/>
                </a:lnTo>
                <a:lnTo>
                  <a:pt x="120715" y="1229650"/>
                </a:lnTo>
                <a:lnTo>
                  <a:pt x="125891" y="1229650"/>
                </a:lnTo>
                <a:lnTo>
                  <a:pt x="126054" y="1235673"/>
                </a:lnTo>
                <a:cubicBezTo>
                  <a:pt x="127985" y="1233350"/>
                  <a:pt x="129890" y="1231668"/>
                  <a:pt x="131767" y="1230626"/>
                </a:cubicBezTo>
                <a:cubicBezTo>
                  <a:pt x="133645" y="1229585"/>
                  <a:pt x="135538" y="1229064"/>
                  <a:pt x="137448" y="1229064"/>
                </a:cubicBezTo>
                <a:close/>
                <a:moveTo>
                  <a:pt x="56625" y="1229064"/>
                </a:moveTo>
                <a:cubicBezTo>
                  <a:pt x="58904" y="1229064"/>
                  <a:pt x="60923" y="1229422"/>
                  <a:pt x="62681" y="1230138"/>
                </a:cubicBezTo>
                <a:cubicBezTo>
                  <a:pt x="64439" y="1230854"/>
                  <a:pt x="65920" y="1231869"/>
                  <a:pt x="67125" y="1233182"/>
                </a:cubicBezTo>
                <a:cubicBezTo>
                  <a:pt x="68329" y="1234495"/>
                  <a:pt x="69241" y="1236090"/>
                  <a:pt x="69859" y="1237968"/>
                </a:cubicBezTo>
                <a:cubicBezTo>
                  <a:pt x="70478" y="1239845"/>
                  <a:pt x="70787" y="1241945"/>
                  <a:pt x="70787" y="1244268"/>
                </a:cubicBezTo>
                <a:cubicBezTo>
                  <a:pt x="70787" y="1245071"/>
                  <a:pt x="70776" y="1245743"/>
                  <a:pt x="70755" y="1246286"/>
                </a:cubicBezTo>
                <a:cubicBezTo>
                  <a:pt x="70733" y="1246828"/>
                  <a:pt x="70700" y="1247338"/>
                  <a:pt x="70657" y="1247816"/>
                </a:cubicBezTo>
                <a:lnTo>
                  <a:pt x="47705" y="1247816"/>
                </a:lnTo>
                <a:cubicBezTo>
                  <a:pt x="47705" y="1251158"/>
                  <a:pt x="48638" y="1253725"/>
                  <a:pt x="50505" y="1255516"/>
                </a:cubicBezTo>
                <a:cubicBezTo>
                  <a:pt x="52371" y="1257306"/>
                  <a:pt x="55063" y="1258202"/>
                  <a:pt x="58579" y="1258202"/>
                </a:cubicBezTo>
                <a:cubicBezTo>
                  <a:pt x="59534" y="1258202"/>
                  <a:pt x="60489" y="1258164"/>
                  <a:pt x="61444" y="1258088"/>
                </a:cubicBezTo>
                <a:cubicBezTo>
                  <a:pt x="62399" y="1258012"/>
                  <a:pt x="63321" y="1257909"/>
                  <a:pt x="64211" y="1257778"/>
                </a:cubicBezTo>
                <a:cubicBezTo>
                  <a:pt x="65101" y="1257648"/>
                  <a:pt x="65953" y="1257502"/>
                  <a:pt x="66767" y="1257339"/>
                </a:cubicBezTo>
                <a:cubicBezTo>
                  <a:pt x="67581" y="1257176"/>
                  <a:pt x="68335" y="1256997"/>
                  <a:pt x="69029" y="1256802"/>
                </a:cubicBezTo>
                <a:lnTo>
                  <a:pt x="69029" y="1261457"/>
                </a:lnTo>
                <a:cubicBezTo>
                  <a:pt x="67488" y="1261891"/>
                  <a:pt x="65746" y="1262244"/>
                  <a:pt x="63804" y="1262515"/>
                </a:cubicBezTo>
                <a:cubicBezTo>
                  <a:pt x="61861" y="1262786"/>
                  <a:pt x="59848" y="1262922"/>
                  <a:pt x="57765" y="1262922"/>
                </a:cubicBezTo>
                <a:cubicBezTo>
                  <a:pt x="54965" y="1262922"/>
                  <a:pt x="52556" y="1262542"/>
                  <a:pt x="50537" y="1261783"/>
                </a:cubicBezTo>
                <a:cubicBezTo>
                  <a:pt x="48519" y="1261023"/>
                  <a:pt x="46864" y="1259921"/>
                  <a:pt x="45572" y="1258478"/>
                </a:cubicBezTo>
                <a:cubicBezTo>
                  <a:pt x="44281" y="1257035"/>
                  <a:pt x="43326" y="1255266"/>
                  <a:pt x="42708" y="1253172"/>
                </a:cubicBezTo>
                <a:cubicBezTo>
                  <a:pt x="42089" y="1251077"/>
                  <a:pt x="41780" y="1248706"/>
                  <a:pt x="41780" y="1246058"/>
                </a:cubicBezTo>
                <a:cubicBezTo>
                  <a:pt x="41780" y="1243757"/>
                  <a:pt x="42111" y="1241582"/>
                  <a:pt x="42773" y="1239531"/>
                </a:cubicBezTo>
                <a:cubicBezTo>
                  <a:pt x="43435" y="1237479"/>
                  <a:pt x="44400" y="1235678"/>
                  <a:pt x="45670" y="1234126"/>
                </a:cubicBezTo>
                <a:cubicBezTo>
                  <a:pt x="46940" y="1232574"/>
                  <a:pt x="48497" y="1231343"/>
                  <a:pt x="50342" y="1230431"/>
                </a:cubicBezTo>
                <a:cubicBezTo>
                  <a:pt x="52187" y="1229519"/>
                  <a:pt x="54281" y="1229064"/>
                  <a:pt x="56625" y="1229064"/>
                </a:cubicBezTo>
                <a:close/>
                <a:moveTo>
                  <a:pt x="677950" y="1224669"/>
                </a:moveTo>
                <a:lnTo>
                  <a:pt x="677950" y="1238733"/>
                </a:lnTo>
                <a:lnTo>
                  <a:pt x="682639" y="1238733"/>
                </a:lnTo>
                <a:cubicBezTo>
                  <a:pt x="684006" y="1238733"/>
                  <a:pt x="685237" y="1238575"/>
                  <a:pt x="686333" y="1238261"/>
                </a:cubicBezTo>
                <a:cubicBezTo>
                  <a:pt x="687430" y="1237946"/>
                  <a:pt x="688363" y="1237479"/>
                  <a:pt x="689133" y="1236861"/>
                </a:cubicBezTo>
                <a:cubicBezTo>
                  <a:pt x="689904" y="1236242"/>
                  <a:pt x="690501" y="1235483"/>
                  <a:pt x="690924" y="1234582"/>
                </a:cubicBezTo>
                <a:cubicBezTo>
                  <a:pt x="691347" y="1233681"/>
                  <a:pt x="691559" y="1232645"/>
                  <a:pt x="691559" y="1231473"/>
                </a:cubicBezTo>
                <a:cubicBezTo>
                  <a:pt x="691559" y="1229194"/>
                  <a:pt x="690848" y="1227490"/>
                  <a:pt x="689427" y="1226362"/>
                </a:cubicBezTo>
                <a:cubicBezTo>
                  <a:pt x="688005" y="1225233"/>
                  <a:pt x="686003" y="1224669"/>
                  <a:pt x="683420" y="1224669"/>
                </a:cubicBezTo>
                <a:close/>
                <a:moveTo>
                  <a:pt x="672155" y="1219785"/>
                </a:moveTo>
                <a:lnTo>
                  <a:pt x="683550" y="1219785"/>
                </a:lnTo>
                <a:cubicBezTo>
                  <a:pt x="686024" y="1219785"/>
                  <a:pt x="688151" y="1220056"/>
                  <a:pt x="689931" y="1220599"/>
                </a:cubicBezTo>
                <a:cubicBezTo>
                  <a:pt x="691711" y="1221142"/>
                  <a:pt x="693170" y="1221901"/>
                  <a:pt x="694310" y="1222878"/>
                </a:cubicBezTo>
                <a:cubicBezTo>
                  <a:pt x="695449" y="1223855"/>
                  <a:pt x="696285" y="1225032"/>
                  <a:pt x="696817" y="1226410"/>
                </a:cubicBezTo>
                <a:cubicBezTo>
                  <a:pt x="697348" y="1227788"/>
                  <a:pt x="697614" y="1229313"/>
                  <a:pt x="697614" y="1230985"/>
                </a:cubicBezTo>
                <a:cubicBezTo>
                  <a:pt x="697614" y="1232309"/>
                  <a:pt x="697419" y="1233562"/>
                  <a:pt x="697028" y="1234745"/>
                </a:cubicBezTo>
                <a:cubicBezTo>
                  <a:pt x="696637" y="1235928"/>
                  <a:pt x="696057" y="1237002"/>
                  <a:pt x="695287" y="1237968"/>
                </a:cubicBezTo>
                <a:cubicBezTo>
                  <a:pt x="694516" y="1238934"/>
                  <a:pt x="693561" y="1239769"/>
                  <a:pt x="692421" y="1240475"/>
                </a:cubicBezTo>
                <a:cubicBezTo>
                  <a:pt x="691282" y="1241180"/>
                  <a:pt x="689975" y="1241706"/>
                  <a:pt x="688499" y="1242054"/>
                </a:cubicBezTo>
                <a:cubicBezTo>
                  <a:pt x="689692" y="1242466"/>
                  <a:pt x="690707" y="1243188"/>
                  <a:pt x="691543" y="1244219"/>
                </a:cubicBezTo>
                <a:cubicBezTo>
                  <a:pt x="692378" y="1245249"/>
                  <a:pt x="693230" y="1246622"/>
                  <a:pt x="694098" y="1248337"/>
                </a:cubicBezTo>
                <a:lnTo>
                  <a:pt x="700838" y="1262336"/>
                </a:lnTo>
                <a:lnTo>
                  <a:pt x="694294" y="1262336"/>
                </a:lnTo>
                <a:lnTo>
                  <a:pt x="687945" y="1248728"/>
                </a:lnTo>
                <a:cubicBezTo>
                  <a:pt x="687468" y="1247686"/>
                  <a:pt x="686979" y="1246823"/>
                  <a:pt x="686480" y="1246139"/>
                </a:cubicBezTo>
                <a:cubicBezTo>
                  <a:pt x="685981" y="1245456"/>
                  <a:pt x="685444" y="1244913"/>
                  <a:pt x="684868" y="1244512"/>
                </a:cubicBezTo>
                <a:cubicBezTo>
                  <a:pt x="684293" y="1244110"/>
                  <a:pt x="683664" y="1243823"/>
                  <a:pt x="682980" y="1243649"/>
                </a:cubicBezTo>
                <a:cubicBezTo>
                  <a:pt x="682297" y="1243475"/>
                  <a:pt x="681531" y="1243388"/>
                  <a:pt x="680685" y="1243388"/>
                </a:cubicBezTo>
                <a:lnTo>
                  <a:pt x="677950" y="1243388"/>
                </a:lnTo>
                <a:lnTo>
                  <a:pt x="677950" y="1262336"/>
                </a:lnTo>
                <a:lnTo>
                  <a:pt x="672155" y="1262336"/>
                </a:lnTo>
                <a:close/>
                <a:moveTo>
                  <a:pt x="1336" y="1219785"/>
                </a:moveTo>
                <a:lnTo>
                  <a:pt x="6805" y="1219785"/>
                </a:lnTo>
                <a:lnTo>
                  <a:pt x="8465" y="1248728"/>
                </a:lnTo>
                <a:lnTo>
                  <a:pt x="8954" y="1256671"/>
                </a:lnTo>
                <a:lnTo>
                  <a:pt x="11005" y="1249932"/>
                </a:lnTo>
                <a:lnTo>
                  <a:pt x="16149" y="1234142"/>
                </a:lnTo>
                <a:lnTo>
                  <a:pt x="20153" y="1234142"/>
                </a:lnTo>
                <a:lnTo>
                  <a:pt x="26078" y="1251072"/>
                </a:lnTo>
                <a:lnTo>
                  <a:pt x="28064" y="1256671"/>
                </a:lnTo>
                <a:lnTo>
                  <a:pt x="28195" y="1250811"/>
                </a:lnTo>
                <a:lnTo>
                  <a:pt x="29887" y="1219785"/>
                </a:lnTo>
                <a:lnTo>
                  <a:pt x="35064" y="1219785"/>
                </a:lnTo>
                <a:lnTo>
                  <a:pt x="32199" y="1262336"/>
                </a:lnTo>
                <a:lnTo>
                  <a:pt x="24678" y="1262336"/>
                </a:lnTo>
                <a:lnTo>
                  <a:pt x="19404" y="1247197"/>
                </a:lnTo>
                <a:lnTo>
                  <a:pt x="17939" y="1242347"/>
                </a:lnTo>
                <a:lnTo>
                  <a:pt x="16409" y="1247588"/>
                </a:lnTo>
                <a:lnTo>
                  <a:pt x="11526" y="1262336"/>
                </a:lnTo>
                <a:lnTo>
                  <a:pt x="4266" y="1262336"/>
                </a:lnTo>
                <a:close/>
                <a:moveTo>
                  <a:pt x="1559784" y="1219199"/>
                </a:moveTo>
                <a:lnTo>
                  <a:pt x="1559784" y="1229650"/>
                </a:lnTo>
                <a:lnTo>
                  <a:pt x="1574467" y="1229650"/>
                </a:lnTo>
                <a:lnTo>
                  <a:pt x="1574467" y="1234403"/>
                </a:lnTo>
                <a:lnTo>
                  <a:pt x="1559784" y="1234403"/>
                </a:lnTo>
                <a:lnTo>
                  <a:pt x="1559784" y="1251007"/>
                </a:lnTo>
                <a:cubicBezTo>
                  <a:pt x="1559784" y="1253351"/>
                  <a:pt x="1560408" y="1255103"/>
                  <a:pt x="1561656" y="1256264"/>
                </a:cubicBezTo>
                <a:cubicBezTo>
                  <a:pt x="1562904" y="1257425"/>
                  <a:pt x="1564744" y="1258006"/>
                  <a:pt x="1567174" y="1258006"/>
                </a:cubicBezTo>
                <a:cubicBezTo>
                  <a:pt x="1568216" y="1258006"/>
                  <a:pt x="1569356" y="1257925"/>
                  <a:pt x="1570593" y="1257762"/>
                </a:cubicBezTo>
                <a:cubicBezTo>
                  <a:pt x="1571830" y="1257599"/>
                  <a:pt x="1573121" y="1257344"/>
                  <a:pt x="1574467" y="1256997"/>
                </a:cubicBezTo>
                <a:lnTo>
                  <a:pt x="1574467" y="1261880"/>
                </a:lnTo>
                <a:cubicBezTo>
                  <a:pt x="1573186" y="1262206"/>
                  <a:pt x="1571863" y="1262439"/>
                  <a:pt x="1570495" y="1262580"/>
                </a:cubicBezTo>
                <a:cubicBezTo>
                  <a:pt x="1569128" y="1262721"/>
                  <a:pt x="1567739" y="1262792"/>
                  <a:pt x="1566328" y="1262792"/>
                </a:cubicBezTo>
                <a:cubicBezTo>
                  <a:pt x="1562226" y="1262792"/>
                  <a:pt x="1559166" y="1261864"/>
                  <a:pt x="1557147" y="1260008"/>
                </a:cubicBezTo>
                <a:cubicBezTo>
                  <a:pt x="1555129" y="1258153"/>
                  <a:pt x="1554119" y="1255304"/>
                  <a:pt x="1554119" y="1251462"/>
                </a:cubicBezTo>
                <a:lnTo>
                  <a:pt x="1554119" y="1234403"/>
                </a:lnTo>
                <a:lnTo>
                  <a:pt x="1544971" y="1234403"/>
                </a:lnTo>
                <a:lnTo>
                  <a:pt x="1544971" y="1229650"/>
                </a:lnTo>
                <a:lnTo>
                  <a:pt x="1554119" y="1229650"/>
                </a:lnTo>
                <a:lnTo>
                  <a:pt x="1554119" y="1220664"/>
                </a:lnTo>
                <a:close/>
                <a:moveTo>
                  <a:pt x="969234" y="1219199"/>
                </a:moveTo>
                <a:lnTo>
                  <a:pt x="969234" y="1229650"/>
                </a:lnTo>
                <a:lnTo>
                  <a:pt x="983917" y="1229650"/>
                </a:lnTo>
                <a:lnTo>
                  <a:pt x="983917" y="1234403"/>
                </a:lnTo>
                <a:lnTo>
                  <a:pt x="969234" y="1234403"/>
                </a:lnTo>
                <a:lnTo>
                  <a:pt x="969234" y="1251007"/>
                </a:lnTo>
                <a:cubicBezTo>
                  <a:pt x="969234" y="1253351"/>
                  <a:pt x="969858" y="1255103"/>
                  <a:pt x="971106" y="1256264"/>
                </a:cubicBezTo>
                <a:cubicBezTo>
                  <a:pt x="972354" y="1257425"/>
                  <a:pt x="974194" y="1258006"/>
                  <a:pt x="976624" y="1258006"/>
                </a:cubicBezTo>
                <a:cubicBezTo>
                  <a:pt x="977666" y="1258006"/>
                  <a:pt x="978806" y="1257925"/>
                  <a:pt x="980043" y="1257762"/>
                </a:cubicBezTo>
                <a:cubicBezTo>
                  <a:pt x="981280" y="1257599"/>
                  <a:pt x="982571" y="1257344"/>
                  <a:pt x="983917" y="1256997"/>
                </a:cubicBezTo>
                <a:lnTo>
                  <a:pt x="983917" y="1261880"/>
                </a:lnTo>
                <a:cubicBezTo>
                  <a:pt x="982636" y="1262206"/>
                  <a:pt x="981312" y="1262439"/>
                  <a:pt x="979945" y="1262580"/>
                </a:cubicBezTo>
                <a:cubicBezTo>
                  <a:pt x="978578" y="1262721"/>
                  <a:pt x="977189" y="1262792"/>
                  <a:pt x="975778" y="1262792"/>
                </a:cubicBezTo>
                <a:cubicBezTo>
                  <a:pt x="971676" y="1262792"/>
                  <a:pt x="968616" y="1261864"/>
                  <a:pt x="966597" y="1260008"/>
                </a:cubicBezTo>
                <a:cubicBezTo>
                  <a:pt x="964579" y="1258153"/>
                  <a:pt x="963569" y="1255304"/>
                  <a:pt x="963569" y="1251462"/>
                </a:cubicBezTo>
                <a:lnTo>
                  <a:pt x="963569" y="1234403"/>
                </a:lnTo>
                <a:lnTo>
                  <a:pt x="954421" y="1234403"/>
                </a:lnTo>
                <a:lnTo>
                  <a:pt x="954421" y="1229650"/>
                </a:lnTo>
                <a:lnTo>
                  <a:pt x="963569" y="1229650"/>
                </a:lnTo>
                <a:lnTo>
                  <a:pt x="963569" y="1220664"/>
                </a:lnTo>
                <a:close/>
                <a:moveTo>
                  <a:pt x="864459" y="1219199"/>
                </a:moveTo>
                <a:lnTo>
                  <a:pt x="864459" y="1229650"/>
                </a:lnTo>
                <a:lnTo>
                  <a:pt x="879142" y="1229650"/>
                </a:lnTo>
                <a:lnTo>
                  <a:pt x="879142" y="1234403"/>
                </a:lnTo>
                <a:lnTo>
                  <a:pt x="864459" y="1234403"/>
                </a:lnTo>
                <a:lnTo>
                  <a:pt x="864459" y="1251007"/>
                </a:lnTo>
                <a:cubicBezTo>
                  <a:pt x="864459" y="1253351"/>
                  <a:pt x="865083" y="1255103"/>
                  <a:pt x="866331" y="1256264"/>
                </a:cubicBezTo>
                <a:cubicBezTo>
                  <a:pt x="867579" y="1257425"/>
                  <a:pt x="869419" y="1258006"/>
                  <a:pt x="871849" y="1258006"/>
                </a:cubicBezTo>
                <a:cubicBezTo>
                  <a:pt x="872891" y="1258006"/>
                  <a:pt x="874031" y="1257925"/>
                  <a:pt x="875268" y="1257762"/>
                </a:cubicBezTo>
                <a:cubicBezTo>
                  <a:pt x="876505" y="1257599"/>
                  <a:pt x="877796" y="1257344"/>
                  <a:pt x="879142" y="1256997"/>
                </a:cubicBezTo>
                <a:lnTo>
                  <a:pt x="879142" y="1261880"/>
                </a:lnTo>
                <a:cubicBezTo>
                  <a:pt x="877861" y="1262206"/>
                  <a:pt x="876537" y="1262439"/>
                  <a:pt x="875170" y="1262580"/>
                </a:cubicBezTo>
                <a:cubicBezTo>
                  <a:pt x="873803" y="1262721"/>
                  <a:pt x="872414" y="1262792"/>
                  <a:pt x="871003" y="1262792"/>
                </a:cubicBezTo>
                <a:cubicBezTo>
                  <a:pt x="866901" y="1262792"/>
                  <a:pt x="863841" y="1261864"/>
                  <a:pt x="861822" y="1260008"/>
                </a:cubicBezTo>
                <a:cubicBezTo>
                  <a:pt x="859804" y="1258153"/>
                  <a:pt x="858794" y="1255304"/>
                  <a:pt x="858794" y="1251462"/>
                </a:cubicBezTo>
                <a:lnTo>
                  <a:pt x="858794" y="1234403"/>
                </a:lnTo>
                <a:lnTo>
                  <a:pt x="849647" y="1234403"/>
                </a:lnTo>
                <a:lnTo>
                  <a:pt x="849647" y="1229650"/>
                </a:lnTo>
                <a:lnTo>
                  <a:pt x="858794" y="1229650"/>
                </a:lnTo>
                <a:lnTo>
                  <a:pt x="858794" y="1220664"/>
                </a:lnTo>
                <a:close/>
                <a:moveTo>
                  <a:pt x="550135" y="1219199"/>
                </a:moveTo>
                <a:lnTo>
                  <a:pt x="550135" y="1229650"/>
                </a:lnTo>
                <a:lnTo>
                  <a:pt x="564818" y="1229650"/>
                </a:lnTo>
                <a:lnTo>
                  <a:pt x="564818" y="1234403"/>
                </a:lnTo>
                <a:lnTo>
                  <a:pt x="550135" y="1234403"/>
                </a:lnTo>
                <a:lnTo>
                  <a:pt x="550135" y="1251007"/>
                </a:lnTo>
                <a:cubicBezTo>
                  <a:pt x="550135" y="1253351"/>
                  <a:pt x="550759" y="1255103"/>
                  <a:pt x="552007" y="1256264"/>
                </a:cubicBezTo>
                <a:cubicBezTo>
                  <a:pt x="553255" y="1257425"/>
                  <a:pt x="555094" y="1258006"/>
                  <a:pt x="557525" y="1258006"/>
                </a:cubicBezTo>
                <a:cubicBezTo>
                  <a:pt x="558567" y="1258006"/>
                  <a:pt x="559707" y="1257925"/>
                  <a:pt x="560944" y="1257762"/>
                </a:cubicBezTo>
                <a:cubicBezTo>
                  <a:pt x="562181" y="1257599"/>
                  <a:pt x="563472" y="1257344"/>
                  <a:pt x="564818" y="1256997"/>
                </a:cubicBezTo>
                <a:lnTo>
                  <a:pt x="564818" y="1261880"/>
                </a:lnTo>
                <a:cubicBezTo>
                  <a:pt x="563537" y="1262206"/>
                  <a:pt x="562213" y="1262439"/>
                  <a:pt x="560846" y="1262580"/>
                </a:cubicBezTo>
                <a:cubicBezTo>
                  <a:pt x="559479" y="1262721"/>
                  <a:pt x="558089" y="1262792"/>
                  <a:pt x="556679" y="1262792"/>
                </a:cubicBezTo>
                <a:cubicBezTo>
                  <a:pt x="552577" y="1262792"/>
                  <a:pt x="549516" y="1261864"/>
                  <a:pt x="547498" y="1260008"/>
                </a:cubicBezTo>
                <a:cubicBezTo>
                  <a:pt x="545479" y="1258153"/>
                  <a:pt x="544470" y="1255304"/>
                  <a:pt x="544470" y="1251462"/>
                </a:cubicBezTo>
                <a:lnTo>
                  <a:pt x="544470" y="1234403"/>
                </a:lnTo>
                <a:lnTo>
                  <a:pt x="535322" y="1234403"/>
                </a:lnTo>
                <a:lnTo>
                  <a:pt x="535322" y="1229650"/>
                </a:lnTo>
                <a:lnTo>
                  <a:pt x="544470" y="1229650"/>
                </a:lnTo>
                <a:lnTo>
                  <a:pt x="544470" y="1220664"/>
                </a:lnTo>
                <a:close/>
                <a:moveTo>
                  <a:pt x="302485" y="1219199"/>
                </a:moveTo>
                <a:lnTo>
                  <a:pt x="302485" y="1229650"/>
                </a:lnTo>
                <a:lnTo>
                  <a:pt x="317168" y="1229650"/>
                </a:lnTo>
                <a:lnTo>
                  <a:pt x="317168" y="1234403"/>
                </a:lnTo>
                <a:lnTo>
                  <a:pt x="302485" y="1234403"/>
                </a:lnTo>
                <a:lnTo>
                  <a:pt x="302485" y="1251007"/>
                </a:lnTo>
                <a:cubicBezTo>
                  <a:pt x="302485" y="1253351"/>
                  <a:pt x="303109" y="1255103"/>
                  <a:pt x="304357" y="1256264"/>
                </a:cubicBezTo>
                <a:cubicBezTo>
                  <a:pt x="305605" y="1257425"/>
                  <a:pt x="307444" y="1258006"/>
                  <a:pt x="309875" y="1258006"/>
                </a:cubicBezTo>
                <a:cubicBezTo>
                  <a:pt x="310917" y="1258006"/>
                  <a:pt x="312056" y="1257925"/>
                  <a:pt x="313293" y="1257762"/>
                </a:cubicBezTo>
                <a:cubicBezTo>
                  <a:pt x="314531" y="1257599"/>
                  <a:pt x="315822" y="1257344"/>
                  <a:pt x="317168" y="1256997"/>
                </a:cubicBezTo>
                <a:lnTo>
                  <a:pt x="317168" y="1261880"/>
                </a:lnTo>
                <a:cubicBezTo>
                  <a:pt x="315887" y="1262206"/>
                  <a:pt x="314563" y="1262439"/>
                  <a:pt x="313196" y="1262580"/>
                </a:cubicBezTo>
                <a:cubicBezTo>
                  <a:pt x="311828" y="1262721"/>
                  <a:pt x="310439" y="1262792"/>
                  <a:pt x="309029" y="1262792"/>
                </a:cubicBezTo>
                <a:cubicBezTo>
                  <a:pt x="304926" y="1262792"/>
                  <a:pt x="301866" y="1261864"/>
                  <a:pt x="299848" y="1260008"/>
                </a:cubicBezTo>
                <a:cubicBezTo>
                  <a:pt x="297829" y="1258153"/>
                  <a:pt x="296820" y="1255304"/>
                  <a:pt x="296820" y="1251462"/>
                </a:cubicBezTo>
                <a:lnTo>
                  <a:pt x="296820" y="1234403"/>
                </a:lnTo>
                <a:lnTo>
                  <a:pt x="287672" y="1234403"/>
                </a:lnTo>
                <a:lnTo>
                  <a:pt x="287672" y="1229650"/>
                </a:lnTo>
                <a:lnTo>
                  <a:pt x="296820" y="1229650"/>
                </a:lnTo>
                <a:lnTo>
                  <a:pt x="296820" y="1220664"/>
                </a:lnTo>
                <a:close/>
                <a:moveTo>
                  <a:pt x="1167129" y="1216334"/>
                </a:moveTo>
                <a:lnTo>
                  <a:pt x="1172794" y="1216334"/>
                </a:lnTo>
                <a:lnTo>
                  <a:pt x="1172794" y="1229650"/>
                </a:lnTo>
                <a:lnTo>
                  <a:pt x="1172599" y="1234794"/>
                </a:lnTo>
                <a:cubicBezTo>
                  <a:pt x="1173488" y="1233730"/>
                  <a:pt x="1174362" y="1232835"/>
                  <a:pt x="1175219" y="1232108"/>
                </a:cubicBezTo>
                <a:cubicBezTo>
                  <a:pt x="1176077" y="1231381"/>
                  <a:pt x="1176934" y="1230789"/>
                  <a:pt x="1177791" y="1230334"/>
                </a:cubicBezTo>
                <a:cubicBezTo>
                  <a:pt x="1178648" y="1229878"/>
                  <a:pt x="1179522" y="1229552"/>
                  <a:pt x="1180412" y="1229357"/>
                </a:cubicBezTo>
                <a:cubicBezTo>
                  <a:pt x="1181302" y="1229161"/>
                  <a:pt x="1182224" y="1229064"/>
                  <a:pt x="1183179" y="1229064"/>
                </a:cubicBezTo>
                <a:cubicBezTo>
                  <a:pt x="1186435" y="1229064"/>
                  <a:pt x="1188952" y="1230057"/>
                  <a:pt x="1190732" y="1232043"/>
                </a:cubicBezTo>
                <a:cubicBezTo>
                  <a:pt x="1192512" y="1234029"/>
                  <a:pt x="1193402" y="1237018"/>
                  <a:pt x="1193402" y="1241012"/>
                </a:cubicBezTo>
                <a:lnTo>
                  <a:pt x="1193402" y="1262336"/>
                </a:lnTo>
                <a:lnTo>
                  <a:pt x="1187737" y="1262336"/>
                </a:lnTo>
                <a:lnTo>
                  <a:pt x="1187737" y="1241468"/>
                </a:lnTo>
                <a:cubicBezTo>
                  <a:pt x="1187737" y="1238950"/>
                  <a:pt x="1187265" y="1237067"/>
                  <a:pt x="1186321" y="1235819"/>
                </a:cubicBezTo>
                <a:cubicBezTo>
                  <a:pt x="1185377" y="1234571"/>
                  <a:pt x="1184026" y="1233947"/>
                  <a:pt x="1182268" y="1233947"/>
                </a:cubicBezTo>
                <a:cubicBezTo>
                  <a:pt x="1181508" y="1233947"/>
                  <a:pt x="1180797" y="1234050"/>
                  <a:pt x="1180135" y="1234256"/>
                </a:cubicBezTo>
                <a:cubicBezTo>
                  <a:pt x="1179473" y="1234463"/>
                  <a:pt x="1178784" y="1234821"/>
                  <a:pt x="1178068" y="1235331"/>
                </a:cubicBezTo>
                <a:cubicBezTo>
                  <a:pt x="1177352" y="1235841"/>
                  <a:pt x="1176570" y="1236530"/>
                  <a:pt x="1175724" y="1237398"/>
                </a:cubicBezTo>
                <a:cubicBezTo>
                  <a:pt x="1174877" y="1238266"/>
                  <a:pt x="1173901" y="1239352"/>
                  <a:pt x="1172794" y="1240654"/>
                </a:cubicBezTo>
                <a:lnTo>
                  <a:pt x="1172794" y="1262336"/>
                </a:lnTo>
                <a:lnTo>
                  <a:pt x="1167129" y="1262336"/>
                </a:lnTo>
                <a:close/>
                <a:moveTo>
                  <a:pt x="567055" y="1216334"/>
                </a:moveTo>
                <a:lnTo>
                  <a:pt x="572720" y="1216334"/>
                </a:lnTo>
                <a:lnTo>
                  <a:pt x="572720" y="1229650"/>
                </a:lnTo>
                <a:lnTo>
                  <a:pt x="572524" y="1234794"/>
                </a:lnTo>
                <a:cubicBezTo>
                  <a:pt x="573414" y="1233730"/>
                  <a:pt x="574288" y="1232835"/>
                  <a:pt x="575145" y="1232108"/>
                </a:cubicBezTo>
                <a:cubicBezTo>
                  <a:pt x="576002" y="1231381"/>
                  <a:pt x="576860" y="1230789"/>
                  <a:pt x="577717" y="1230334"/>
                </a:cubicBezTo>
                <a:cubicBezTo>
                  <a:pt x="578574" y="1229878"/>
                  <a:pt x="579448" y="1229552"/>
                  <a:pt x="580338" y="1229357"/>
                </a:cubicBezTo>
                <a:cubicBezTo>
                  <a:pt x="581228" y="1229161"/>
                  <a:pt x="582150" y="1229064"/>
                  <a:pt x="583105" y="1229064"/>
                </a:cubicBezTo>
                <a:cubicBezTo>
                  <a:pt x="586360" y="1229064"/>
                  <a:pt x="588878" y="1230057"/>
                  <a:pt x="590658" y="1232043"/>
                </a:cubicBezTo>
                <a:cubicBezTo>
                  <a:pt x="592438" y="1234029"/>
                  <a:pt x="593328" y="1237018"/>
                  <a:pt x="593328" y="1241012"/>
                </a:cubicBezTo>
                <a:lnTo>
                  <a:pt x="593328" y="1262336"/>
                </a:lnTo>
                <a:lnTo>
                  <a:pt x="587663" y="1262336"/>
                </a:lnTo>
                <a:lnTo>
                  <a:pt x="587663" y="1241468"/>
                </a:lnTo>
                <a:cubicBezTo>
                  <a:pt x="587663" y="1238950"/>
                  <a:pt x="587191" y="1237067"/>
                  <a:pt x="586247" y="1235819"/>
                </a:cubicBezTo>
                <a:cubicBezTo>
                  <a:pt x="585302" y="1234571"/>
                  <a:pt x="583952" y="1233947"/>
                  <a:pt x="582194" y="1233947"/>
                </a:cubicBezTo>
                <a:cubicBezTo>
                  <a:pt x="581434" y="1233947"/>
                  <a:pt x="580723" y="1234050"/>
                  <a:pt x="580061" y="1234256"/>
                </a:cubicBezTo>
                <a:cubicBezTo>
                  <a:pt x="579399" y="1234463"/>
                  <a:pt x="578710" y="1234821"/>
                  <a:pt x="577994" y="1235331"/>
                </a:cubicBezTo>
                <a:cubicBezTo>
                  <a:pt x="577278" y="1235841"/>
                  <a:pt x="576496" y="1236530"/>
                  <a:pt x="575650" y="1237398"/>
                </a:cubicBezTo>
                <a:cubicBezTo>
                  <a:pt x="574803" y="1238266"/>
                  <a:pt x="573827" y="1239352"/>
                  <a:pt x="572720" y="1240654"/>
                </a:cubicBezTo>
                <a:lnTo>
                  <a:pt x="572720" y="1262336"/>
                </a:lnTo>
                <a:lnTo>
                  <a:pt x="567055" y="1262336"/>
                </a:lnTo>
                <a:close/>
                <a:moveTo>
                  <a:pt x="90688" y="1216334"/>
                </a:moveTo>
                <a:lnTo>
                  <a:pt x="98144" y="1216334"/>
                </a:lnTo>
                <a:lnTo>
                  <a:pt x="97200" y="1231603"/>
                </a:lnTo>
                <a:lnTo>
                  <a:pt x="91600" y="1231603"/>
                </a:lnTo>
                <a:close/>
                <a:moveTo>
                  <a:pt x="1360099" y="1215944"/>
                </a:moveTo>
                <a:cubicBezTo>
                  <a:pt x="1362356" y="1215944"/>
                  <a:pt x="1364852" y="1216204"/>
                  <a:pt x="1367587" y="1216725"/>
                </a:cubicBezTo>
                <a:lnTo>
                  <a:pt x="1367587" y="1221608"/>
                </a:lnTo>
                <a:cubicBezTo>
                  <a:pt x="1364613" y="1220979"/>
                  <a:pt x="1362052" y="1220664"/>
                  <a:pt x="1359903" y="1220664"/>
                </a:cubicBezTo>
                <a:cubicBezTo>
                  <a:pt x="1354803" y="1220664"/>
                  <a:pt x="1352253" y="1223334"/>
                  <a:pt x="1352253" y="1228673"/>
                </a:cubicBezTo>
                <a:lnTo>
                  <a:pt x="1352253" y="1234403"/>
                </a:lnTo>
                <a:lnTo>
                  <a:pt x="1366577" y="1234403"/>
                </a:lnTo>
                <a:lnTo>
                  <a:pt x="1366577" y="1239124"/>
                </a:lnTo>
                <a:lnTo>
                  <a:pt x="1352253" y="1239124"/>
                </a:lnTo>
                <a:lnTo>
                  <a:pt x="1352253" y="1262336"/>
                </a:lnTo>
                <a:lnTo>
                  <a:pt x="1346490" y="1262336"/>
                </a:lnTo>
                <a:lnTo>
                  <a:pt x="1346490" y="1239124"/>
                </a:lnTo>
                <a:lnTo>
                  <a:pt x="1335975" y="1239124"/>
                </a:lnTo>
                <a:lnTo>
                  <a:pt x="1335975" y="1234403"/>
                </a:lnTo>
                <a:lnTo>
                  <a:pt x="1346490" y="1234403"/>
                </a:lnTo>
                <a:lnTo>
                  <a:pt x="1346490" y="1228999"/>
                </a:lnTo>
                <a:cubicBezTo>
                  <a:pt x="1346490" y="1220295"/>
                  <a:pt x="1351026" y="1215944"/>
                  <a:pt x="1360099" y="1215944"/>
                </a:cubicBezTo>
                <a:close/>
                <a:moveTo>
                  <a:pt x="999274" y="1215944"/>
                </a:moveTo>
                <a:cubicBezTo>
                  <a:pt x="999904" y="1215944"/>
                  <a:pt x="1000490" y="1216058"/>
                  <a:pt x="1001032" y="1216285"/>
                </a:cubicBezTo>
                <a:cubicBezTo>
                  <a:pt x="1001575" y="1216513"/>
                  <a:pt x="1002047" y="1216833"/>
                  <a:pt x="1002448" y="1217246"/>
                </a:cubicBezTo>
                <a:cubicBezTo>
                  <a:pt x="1002850" y="1217658"/>
                  <a:pt x="1003165" y="1218130"/>
                  <a:pt x="1003393" y="1218662"/>
                </a:cubicBezTo>
                <a:cubicBezTo>
                  <a:pt x="1003620" y="1219194"/>
                  <a:pt x="1003734" y="1219774"/>
                  <a:pt x="1003734" y="1220404"/>
                </a:cubicBezTo>
                <a:cubicBezTo>
                  <a:pt x="1003734" y="1221011"/>
                  <a:pt x="1003620" y="1221587"/>
                  <a:pt x="1003393" y="1222129"/>
                </a:cubicBezTo>
                <a:cubicBezTo>
                  <a:pt x="1003165" y="1222672"/>
                  <a:pt x="1002850" y="1223149"/>
                  <a:pt x="1002448" y="1223562"/>
                </a:cubicBezTo>
                <a:cubicBezTo>
                  <a:pt x="1002047" y="1223974"/>
                  <a:pt x="1001575" y="1224294"/>
                  <a:pt x="1001032" y="1224522"/>
                </a:cubicBezTo>
                <a:cubicBezTo>
                  <a:pt x="1000490" y="1224750"/>
                  <a:pt x="999904" y="1224864"/>
                  <a:pt x="999274" y="1224864"/>
                </a:cubicBezTo>
                <a:cubicBezTo>
                  <a:pt x="998645" y="1224864"/>
                  <a:pt x="998059" y="1224750"/>
                  <a:pt x="997516" y="1224522"/>
                </a:cubicBezTo>
                <a:cubicBezTo>
                  <a:pt x="996974" y="1224294"/>
                  <a:pt x="996502" y="1223974"/>
                  <a:pt x="996100" y="1223562"/>
                </a:cubicBezTo>
                <a:cubicBezTo>
                  <a:pt x="995698" y="1223149"/>
                  <a:pt x="995384" y="1222672"/>
                  <a:pt x="995156" y="1222129"/>
                </a:cubicBezTo>
                <a:cubicBezTo>
                  <a:pt x="994928" y="1221587"/>
                  <a:pt x="994814" y="1221011"/>
                  <a:pt x="994814" y="1220404"/>
                </a:cubicBezTo>
                <a:cubicBezTo>
                  <a:pt x="994814" y="1219774"/>
                  <a:pt x="994928" y="1219194"/>
                  <a:pt x="995156" y="1218662"/>
                </a:cubicBezTo>
                <a:cubicBezTo>
                  <a:pt x="995384" y="1218130"/>
                  <a:pt x="995698" y="1217658"/>
                  <a:pt x="996100" y="1217246"/>
                </a:cubicBezTo>
                <a:cubicBezTo>
                  <a:pt x="996502" y="1216833"/>
                  <a:pt x="996974" y="1216513"/>
                  <a:pt x="997516" y="1216285"/>
                </a:cubicBezTo>
                <a:cubicBezTo>
                  <a:pt x="998059" y="1216058"/>
                  <a:pt x="998645" y="1215944"/>
                  <a:pt x="999274" y="1215944"/>
                </a:cubicBezTo>
                <a:close/>
                <a:moveTo>
                  <a:pt x="789725" y="1215944"/>
                </a:moveTo>
                <a:cubicBezTo>
                  <a:pt x="790354" y="1215944"/>
                  <a:pt x="790940" y="1216058"/>
                  <a:pt x="791483" y="1216285"/>
                </a:cubicBezTo>
                <a:cubicBezTo>
                  <a:pt x="792025" y="1216513"/>
                  <a:pt x="792498" y="1216833"/>
                  <a:pt x="792899" y="1217246"/>
                </a:cubicBezTo>
                <a:cubicBezTo>
                  <a:pt x="793301" y="1217658"/>
                  <a:pt x="793615" y="1218130"/>
                  <a:pt x="793843" y="1218662"/>
                </a:cubicBezTo>
                <a:cubicBezTo>
                  <a:pt x="794071" y="1219194"/>
                  <a:pt x="794185" y="1219774"/>
                  <a:pt x="794185" y="1220404"/>
                </a:cubicBezTo>
                <a:cubicBezTo>
                  <a:pt x="794185" y="1221011"/>
                  <a:pt x="794071" y="1221587"/>
                  <a:pt x="793843" y="1222129"/>
                </a:cubicBezTo>
                <a:cubicBezTo>
                  <a:pt x="793615" y="1222672"/>
                  <a:pt x="793301" y="1223149"/>
                  <a:pt x="792899" y="1223562"/>
                </a:cubicBezTo>
                <a:cubicBezTo>
                  <a:pt x="792498" y="1223974"/>
                  <a:pt x="792025" y="1224294"/>
                  <a:pt x="791483" y="1224522"/>
                </a:cubicBezTo>
                <a:cubicBezTo>
                  <a:pt x="790940" y="1224750"/>
                  <a:pt x="790354" y="1224864"/>
                  <a:pt x="789725" y="1224864"/>
                </a:cubicBezTo>
                <a:cubicBezTo>
                  <a:pt x="789096" y="1224864"/>
                  <a:pt x="788509" y="1224750"/>
                  <a:pt x="787967" y="1224522"/>
                </a:cubicBezTo>
                <a:cubicBezTo>
                  <a:pt x="787424" y="1224294"/>
                  <a:pt x="786952" y="1223974"/>
                  <a:pt x="786551" y="1223562"/>
                </a:cubicBezTo>
                <a:cubicBezTo>
                  <a:pt x="786149" y="1223149"/>
                  <a:pt x="785834" y="1222672"/>
                  <a:pt x="785606" y="1222129"/>
                </a:cubicBezTo>
                <a:cubicBezTo>
                  <a:pt x="785379" y="1221587"/>
                  <a:pt x="785265" y="1221011"/>
                  <a:pt x="785265" y="1220404"/>
                </a:cubicBezTo>
                <a:cubicBezTo>
                  <a:pt x="785265" y="1219774"/>
                  <a:pt x="785379" y="1219194"/>
                  <a:pt x="785606" y="1218662"/>
                </a:cubicBezTo>
                <a:cubicBezTo>
                  <a:pt x="785834" y="1218130"/>
                  <a:pt x="786149" y="1217658"/>
                  <a:pt x="786551" y="1217246"/>
                </a:cubicBezTo>
                <a:cubicBezTo>
                  <a:pt x="786952" y="1216833"/>
                  <a:pt x="787424" y="1216513"/>
                  <a:pt x="787967" y="1216285"/>
                </a:cubicBezTo>
                <a:cubicBezTo>
                  <a:pt x="788509" y="1216058"/>
                  <a:pt x="789096" y="1215944"/>
                  <a:pt x="789725" y="1215944"/>
                </a:cubicBezTo>
                <a:close/>
                <a:moveTo>
                  <a:pt x="408725" y="1215944"/>
                </a:moveTo>
                <a:cubicBezTo>
                  <a:pt x="409354" y="1215944"/>
                  <a:pt x="409940" y="1216058"/>
                  <a:pt x="410483" y="1216285"/>
                </a:cubicBezTo>
                <a:cubicBezTo>
                  <a:pt x="411026" y="1216513"/>
                  <a:pt x="411498" y="1216833"/>
                  <a:pt x="411899" y="1217246"/>
                </a:cubicBezTo>
                <a:cubicBezTo>
                  <a:pt x="412301" y="1217658"/>
                  <a:pt x="412616" y="1218130"/>
                  <a:pt x="412843" y="1218662"/>
                </a:cubicBezTo>
                <a:cubicBezTo>
                  <a:pt x="413071" y="1219194"/>
                  <a:pt x="413185" y="1219774"/>
                  <a:pt x="413185" y="1220404"/>
                </a:cubicBezTo>
                <a:cubicBezTo>
                  <a:pt x="413185" y="1221011"/>
                  <a:pt x="413071" y="1221587"/>
                  <a:pt x="412843" y="1222129"/>
                </a:cubicBezTo>
                <a:cubicBezTo>
                  <a:pt x="412616" y="1222672"/>
                  <a:pt x="412301" y="1223149"/>
                  <a:pt x="411899" y="1223562"/>
                </a:cubicBezTo>
                <a:cubicBezTo>
                  <a:pt x="411498" y="1223974"/>
                  <a:pt x="411026" y="1224294"/>
                  <a:pt x="410483" y="1224522"/>
                </a:cubicBezTo>
                <a:cubicBezTo>
                  <a:pt x="409940" y="1224750"/>
                  <a:pt x="409354" y="1224864"/>
                  <a:pt x="408725" y="1224864"/>
                </a:cubicBezTo>
                <a:cubicBezTo>
                  <a:pt x="408096" y="1224864"/>
                  <a:pt x="407510" y="1224750"/>
                  <a:pt x="406967" y="1224522"/>
                </a:cubicBezTo>
                <a:cubicBezTo>
                  <a:pt x="406424" y="1224294"/>
                  <a:pt x="405952" y="1223974"/>
                  <a:pt x="405551" y="1223562"/>
                </a:cubicBezTo>
                <a:cubicBezTo>
                  <a:pt x="405149" y="1223149"/>
                  <a:pt x="404835" y="1222672"/>
                  <a:pt x="404607" y="1222129"/>
                </a:cubicBezTo>
                <a:cubicBezTo>
                  <a:pt x="404379" y="1221587"/>
                  <a:pt x="404265" y="1221011"/>
                  <a:pt x="404265" y="1220404"/>
                </a:cubicBezTo>
                <a:cubicBezTo>
                  <a:pt x="404265" y="1219774"/>
                  <a:pt x="404379" y="1219194"/>
                  <a:pt x="404607" y="1218662"/>
                </a:cubicBezTo>
                <a:cubicBezTo>
                  <a:pt x="404835" y="1218130"/>
                  <a:pt x="405149" y="1217658"/>
                  <a:pt x="405551" y="1217246"/>
                </a:cubicBezTo>
                <a:cubicBezTo>
                  <a:pt x="405952" y="1216833"/>
                  <a:pt x="406424" y="1216513"/>
                  <a:pt x="406967" y="1216285"/>
                </a:cubicBezTo>
                <a:cubicBezTo>
                  <a:pt x="407510" y="1216058"/>
                  <a:pt x="408096" y="1215944"/>
                  <a:pt x="408725" y="1215944"/>
                </a:cubicBezTo>
                <a:close/>
                <a:moveTo>
                  <a:pt x="1939775" y="1178127"/>
                </a:moveTo>
                <a:cubicBezTo>
                  <a:pt x="1940383" y="1178127"/>
                  <a:pt x="1940947" y="1178241"/>
                  <a:pt x="1941468" y="1178469"/>
                </a:cubicBezTo>
                <a:cubicBezTo>
                  <a:pt x="1941989" y="1178697"/>
                  <a:pt x="1942439" y="1179006"/>
                  <a:pt x="1942819" y="1179397"/>
                </a:cubicBezTo>
                <a:cubicBezTo>
                  <a:pt x="1943199" y="1179788"/>
                  <a:pt x="1943497" y="1180249"/>
                  <a:pt x="1943714" y="1180781"/>
                </a:cubicBezTo>
                <a:cubicBezTo>
                  <a:pt x="1943931" y="1181312"/>
                  <a:pt x="1944040" y="1181871"/>
                  <a:pt x="1944040" y="1182457"/>
                </a:cubicBezTo>
                <a:cubicBezTo>
                  <a:pt x="1944040" y="1183043"/>
                  <a:pt x="1943931" y="1183597"/>
                  <a:pt x="1943714" y="1184118"/>
                </a:cubicBezTo>
                <a:cubicBezTo>
                  <a:pt x="1943497" y="1184639"/>
                  <a:pt x="1943199" y="1185089"/>
                  <a:pt x="1942819" y="1185469"/>
                </a:cubicBezTo>
                <a:cubicBezTo>
                  <a:pt x="1942439" y="1185848"/>
                  <a:pt x="1941989" y="1186152"/>
                  <a:pt x="1941468" y="1186380"/>
                </a:cubicBezTo>
                <a:cubicBezTo>
                  <a:pt x="1940947" y="1186608"/>
                  <a:pt x="1940383" y="1186722"/>
                  <a:pt x="1939775" y="1186722"/>
                </a:cubicBezTo>
                <a:cubicBezTo>
                  <a:pt x="1939189" y="1186722"/>
                  <a:pt x="1938636" y="1186608"/>
                  <a:pt x="1938115" y="1186380"/>
                </a:cubicBezTo>
                <a:cubicBezTo>
                  <a:pt x="1937594" y="1186152"/>
                  <a:pt x="1937138" y="1185848"/>
                  <a:pt x="1936747" y="1185469"/>
                </a:cubicBezTo>
                <a:cubicBezTo>
                  <a:pt x="1936357" y="1185089"/>
                  <a:pt x="1936053" y="1184639"/>
                  <a:pt x="1935836" y="1184118"/>
                </a:cubicBezTo>
                <a:cubicBezTo>
                  <a:pt x="1935619" y="1183597"/>
                  <a:pt x="1935510" y="1183043"/>
                  <a:pt x="1935510" y="1182457"/>
                </a:cubicBezTo>
                <a:cubicBezTo>
                  <a:pt x="1935510" y="1181871"/>
                  <a:pt x="1935619" y="1181312"/>
                  <a:pt x="1935836" y="1180781"/>
                </a:cubicBezTo>
                <a:cubicBezTo>
                  <a:pt x="1936053" y="1180249"/>
                  <a:pt x="1936357" y="1179788"/>
                  <a:pt x="1936747" y="1179397"/>
                </a:cubicBezTo>
                <a:cubicBezTo>
                  <a:pt x="1937138" y="1179006"/>
                  <a:pt x="1937594" y="1178697"/>
                  <a:pt x="1938115" y="1178469"/>
                </a:cubicBezTo>
                <a:cubicBezTo>
                  <a:pt x="1938636" y="1178241"/>
                  <a:pt x="1939189" y="1178127"/>
                  <a:pt x="1939775" y="1178127"/>
                </a:cubicBezTo>
                <a:close/>
                <a:moveTo>
                  <a:pt x="2189899" y="1176727"/>
                </a:moveTo>
                <a:cubicBezTo>
                  <a:pt x="2190572" y="1176727"/>
                  <a:pt x="2191212" y="1176863"/>
                  <a:pt x="2191820" y="1177134"/>
                </a:cubicBezTo>
                <a:cubicBezTo>
                  <a:pt x="2192428" y="1177406"/>
                  <a:pt x="2192960" y="1177769"/>
                  <a:pt x="2193416" y="1178225"/>
                </a:cubicBezTo>
                <a:cubicBezTo>
                  <a:pt x="2193871" y="1178681"/>
                  <a:pt x="2194235" y="1179213"/>
                  <a:pt x="2194506" y="1179820"/>
                </a:cubicBezTo>
                <a:cubicBezTo>
                  <a:pt x="2194777" y="1180428"/>
                  <a:pt x="2194913" y="1181068"/>
                  <a:pt x="2194913" y="1181741"/>
                </a:cubicBezTo>
                <a:cubicBezTo>
                  <a:pt x="2194913" y="1182436"/>
                  <a:pt x="2194777" y="1183081"/>
                  <a:pt x="2194506" y="1183678"/>
                </a:cubicBezTo>
                <a:cubicBezTo>
                  <a:pt x="2194235" y="1184275"/>
                  <a:pt x="2193871" y="1184801"/>
                  <a:pt x="2193416" y="1185257"/>
                </a:cubicBezTo>
                <a:cubicBezTo>
                  <a:pt x="2192960" y="1185713"/>
                  <a:pt x="2192428" y="1186071"/>
                  <a:pt x="2191820" y="1186332"/>
                </a:cubicBezTo>
                <a:cubicBezTo>
                  <a:pt x="2191212" y="1186592"/>
                  <a:pt x="2190572" y="1186722"/>
                  <a:pt x="2189899" y="1186722"/>
                </a:cubicBezTo>
                <a:cubicBezTo>
                  <a:pt x="2189205" y="1186722"/>
                  <a:pt x="2188559" y="1186592"/>
                  <a:pt x="2187962" y="1186332"/>
                </a:cubicBezTo>
                <a:cubicBezTo>
                  <a:pt x="2187365" y="1186071"/>
                  <a:pt x="2186839" y="1185713"/>
                  <a:pt x="2186383" y="1185257"/>
                </a:cubicBezTo>
                <a:cubicBezTo>
                  <a:pt x="2185928" y="1184801"/>
                  <a:pt x="2185569" y="1184275"/>
                  <a:pt x="2185309" y="1183678"/>
                </a:cubicBezTo>
                <a:cubicBezTo>
                  <a:pt x="2185049" y="1183081"/>
                  <a:pt x="2184918" y="1182436"/>
                  <a:pt x="2184918" y="1181741"/>
                </a:cubicBezTo>
                <a:cubicBezTo>
                  <a:pt x="2184918" y="1181068"/>
                  <a:pt x="2185049" y="1180428"/>
                  <a:pt x="2185309" y="1179820"/>
                </a:cubicBezTo>
                <a:cubicBezTo>
                  <a:pt x="2185569" y="1179213"/>
                  <a:pt x="2185928" y="1178681"/>
                  <a:pt x="2186383" y="1178225"/>
                </a:cubicBezTo>
                <a:cubicBezTo>
                  <a:pt x="2186839" y="1177769"/>
                  <a:pt x="2187365" y="1177406"/>
                  <a:pt x="2187962" y="1177134"/>
                </a:cubicBezTo>
                <a:cubicBezTo>
                  <a:pt x="2188559" y="1176863"/>
                  <a:pt x="2189205" y="1176727"/>
                  <a:pt x="2189899" y="1176727"/>
                </a:cubicBezTo>
                <a:close/>
                <a:moveTo>
                  <a:pt x="1808964" y="1171258"/>
                </a:moveTo>
                <a:cubicBezTo>
                  <a:pt x="1807554" y="1171258"/>
                  <a:pt x="1806338" y="1171399"/>
                  <a:pt x="1805318" y="1171681"/>
                </a:cubicBezTo>
                <a:cubicBezTo>
                  <a:pt x="1804298" y="1171963"/>
                  <a:pt x="1803462" y="1172365"/>
                  <a:pt x="1802811" y="1172886"/>
                </a:cubicBezTo>
                <a:cubicBezTo>
                  <a:pt x="1802160" y="1173407"/>
                  <a:pt x="1801677" y="1174031"/>
                  <a:pt x="1801362" y="1174758"/>
                </a:cubicBezTo>
                <a:cubicBezTo>
                  <a:pt x="1801048" y="1175485"/>
                  <a:pt x="1800890" y="1176304"/>
                  <a:pt x="1800890" y="1177216"/>
                </a:cubicBezTo>
                <a:cubicBezTo>
                  <a:pt x="1800890" y="1177845"/>
                  <a:pt x="1800988" y="1178447"/>
                  <a:pt x="1801183" y="1179023"/>
                </a:cubicBezTo>
                <a:cubicBezTo>
                  <a:pt x="1801379" y="1179598"/>
                  <a:pt x="1801693" y="1180108"/>
                  <a:pt x="1802128" y="1180553"/>
                </a:cubicBezTo>
                <a:cubicBezTo>
                  <a:pt x="1802562" y="1180998"/>
                  <a:pt x="1803126" y="1181350"/>
                  <a:pt x="1803820" y="1181611"/>
                </a:cubicBezTo>
                <a:cubicBezTo>
                  <a:pt x="1804515" y="1181871"/>
                  <a:pt x="1805362" y="1182001"/>
                  <a:pt x="1806360" y="1182001"/>
                </a:cubicBezTo>
                <a:cubicBezTo>
                  <a:pt x="1807662" y="1182001"/>
                  <a:pt x="1809154" y="1181605"/>
                  <a:pt x="1810836" y="1180813"/>
                </a:cubicBezTo>
                <a:cubicBezTo>
                  <a:pt x="1812518" y="1180021"/>
                  <a:pt x="1814293" y="1178768"/>
                  <a:pt x="1816159" y="1177053"/>
                </a:cubicBezTo>
                <a:lnTo>
                  <a:pt x="1816159" y="1171258"/>
                </a:lnTo>
                <a:close/>
                <a:moveTo>
                  <a:pt x="1627989" y="1171258"/>
                </a:moveTo>
                <a:cubicBezTo>
                  <a:pt x="1626579" y="1171258"/>
                  <a:pt x="1625363" y="1171399"/>
                  <a:pt x="1624343" y="1171681"/>
                </a:cubicBezTo>
                <a:cubicBezTo>
                  <a:pt x="1623323" y="1171963"/>
                  <a:pt x="1622487" y="1172365"/>
                  <a:pt x="1621836" y="1172886"/>
                </a:cubicBezTo>
                <a:cubicBezTo>
                  <a:pt x="1621185" y="1173407"/>
                  <a:pt x="1620702" y="1174031"/>
                  <a:pt x="1620387" y="1174758"/>
                </a:cubicBezTo>
                <a:cubicBezTo>
                  <a:pt x="1620073" y="1175485"/>
                  <a:pt x="1619915" y="1176304"/>
                  <a:pt x="1619915" y="1177216"/>
                </a:cubicBezTo>
                <a:cubicBezTo>
                  <a:pt x="1619915" y="1177845"/>
                  <a:pt x="1620013" y="1178447"/>
                  <a:pt x="1620208" y="1179023"/>
                </a:cubicBezTo>
                <a:cubicBezTo>
                  <a:pt x="1620404" y="1179598"/>
                  <a:pt x="1620718" y="1180108"/>
                  <a:pt x="1621153" y="1180553"/>
                </a:cubicBezTo>
                <a:cubicBezTo>
                  <a:pt x="1621587" y="1180998"/>
                  <a:pt x="1622151" y="1181350"/>
                  <a:pt x="1622845" y="1181611"/>
                </a:cubicBezTo>
                <a:cubicBezTo>
                  <a:pt x="1623540" y="1181871"/>
                  <a:pt x="1624387" y="1182001"/>
                  <a:pt x="1625385" y="1182001"/>
                </a:cubicBezTo>
                <a:cubicBezTo>
                  <a:pt x="1626687" y="1182001"/>
                  <a:pt x="1628179" y="1181605"/>
                  <a:pt x="1629861" y="1180813"/>
                </a:cubicBezTo>
                <a:cubicBezTo>
                  <a:pt x="1631543" y="1180021"/>
                  <a:pt x="1633318" y="1178768"/>
                  <a:pt x="1635184" y="1177053"/>
                </a:cubicBezTo>
                <a:lnTo>
                  <a:pt x="1635184" y="1171258"/>
                </a:lnTo>
                <a:close/>
                <a:moveTo>
                  <a:pt x="1104114" y="1171258"/>
                </a:moveTo>
                <a:cubicBezTo>
                  <a:pt x="1102703" y="1171258"/>
                  <a:pt x="1101488" y="1171399"/>
                  <a:pt x="1100468" y="1171681"/>
                </a:cubicBezTo>
                <a:cubicBezTo>
                  <a:pt x="1099448" y="1171963"/>
                  <a:pt x="1098612" y="1172365"/>
                  <a:pt x="1097961" y="1172886"/>
                </a:cubicBezTo>
                <a:cubicBezTo>
                  <a:pt x="1097310" y="1173407"/>
                  <a:pt x="1096827" y="1174031"/>
                  <a:pt x="1096512" y="1174758"/>
                </a:cubicBezTo>
                <a:cubicBezTo>
                  <a:pt x="1096198" y="1175485"/>
                  <a:pt x="1096040" y="1176304"/>
                  <a:pt x="1096040" y="1177216"/>
                </a:cubicBezTo>
                <a:cubicBezTo>
                  <a:pt x="1096040" y="1177845"/>
                  <a:pt x="1096138" y="1178447"/>
                  <a:pt x="1096333" y="1179023"/>
                </a:cubicBezTo>
                <a:cubicBezTo>
                  <a:pt x="1096529" y="1179598"/>
                  <a:pt x="1096843" y="1180108"/>
                  <a:pt x="1097278" y="1180553"/>
                </a:cubicBezTo>
                <a:cubicBezTo>
                  <a:pt x="1097712" y="1180998"/>
                  <a:pt x="1098276" y="1181350"/>
                  <a:pt x="1098970" y="1181611"/>
                </a:cubicBezTo>
                <a:cubicBezTo>
                  <a:pt x="1099665" y="1181871"/>
                  <a:pt x="1100512" y="1182001"/>
                  <a:pt x="1101510" y="1182001"/>
                </a:cubicBezTo>
                <a:cubicBezTo>
                  <a:pt x="1102812" y="1182001"/>
                  <a:pt x="1104304" y="1181605"/>
                  <a:pt x="1105986" y="1180813"/>
                </a:cubicBezTo>
                <a:cubicBezTo>
                  <a:pt x="1107668" y="1180021"/>
                  <a:pt x="1109443" y="1178768"/>
                  <a:pt x="1111309" y="1177053"/>
                </a:cubicBezTo>
                <a:lnTo>
                  <a:pt x="1111309" y="1171258"/>
                </a:lnTo>
                <a:close/>
                <a:moveTo>
                  <a:pt x="723115" y="1171258"/>
                </a:moveTo>
                <a:cubicBezTo>
                  <a:pt x="721704" y="1171258"/>
                  <a:pt x="720489" y="1171399"/>
                  <a:pt x="719469" y="1171681"/>
                </a:cubicBezTo>
                <a:cubicBezTo>
                  <a:pt x="718449" y="1171963"/>
                  <a:pt x="717613" y="1172365"/>
                  <a:pt x="716962" y="1172886"/>
                </a:cubicBezTo>
                <a:cubicBezTo>
                  <a:pt x="716311" y="1173407"/>
                  <a:pt x="715828" y="1174031"/>
                  <a:pt x="715513" y="1174758"/>
                </a:cubicBezTo>
                <a:cubicBezTo>
                  <a:pt x="715198" y="1175485"/>
                  <a:pt x="715041" y="1176304"/>
                  <a:pt x="715041" y="1177216"/>
                </a:cubicBezTo>
                <a:cubicBezTo>
                  <a:pt x="715041" y="1177845"/>
                  <a:pt x="715139" y="1178447"/>
                  <a:pt x="715334" y="1179023"/>
                </a:cubicBezTo>
                <a:cubicBezTo>
                  <a:pt x="715530" y="1179598"/>
                  <a:pt x="715844" y="1180108"/>
                  <a:pt x="716278" y="1180553"/>
                </a:cubicBezTo>
                <a:cubicBezTo>
                  <a:pt x="716712" y="1180998"/>
                  <a:pt x="717276" y="1181350"/>
                  <a:pt x="717971" y="1181611"/>
                </a:cubicBezTo>
                <a:cubicBezTo>
                  <a:pt x="718666" y="1181871"/>
                  <a:pt x="719512" y="1182001"/>
                  <a:pt x="720511" y="1182001"/>
                </a:cubicBezTo>
                <a:cubicBezTo>
                  <a:pt x="721813" y="1182001"/>
                  <a:pt x="723305" y="1181605"/>
                  <a:pt x="724987" y="1180813"/>
                </a:cubicBezTo>
                <a:cubicBezTo>
                  <a:pt x="726669" y="1180021"/>
                  <a:pt x="728444" y="1178768"/>
                  <a:pt x="730310" y="1177053"/>
                </a:cubicBezTo>
                <a:lnTo>
                  <a:pt x="730310" y="1171258"/>
                </a:lnTo>
                <a:close/>
                <a:moveTo>
                  <a:pt x="580240" y="1171258"/>
                </a:moveTo>
                <a:cubicBezTo>
                  <a:pt x="578829" y="1171258"/>
                  <a:pt x="577614" y="1171399"/>
                  <a:pt x="576594" y="1171681"/>
                </a:cubicBezTo>
                <a:cubicBezTo>
                  <a:pt x="575574" y="1171963"/>
                  <a:pt x="574738" y="1172365"/>
                  <a:pt x="574087" y="1172886"/>
                </a:cubicBezTo>
                <a:cubicBezTo>
                  <a:pt x="573436" y="1173407"/>
                  <a:pt x="572953" y="1174031"/>
                  <a:pt x="572638" y="1174758"/>
                </a:cubicBezTo>
                <a:cubicBezTo>
                  <a:pt x="572324" y="1175485"/>
                  <a:pt x="572166" y="1176304"/>
                  <a:pt x="572166" y="1177216"/>
                </a:cubicBezTo>
                <a:cubicBezTo>
                  <a:pt x="572166" y="1177845"/>
                  <a:pt x="572264" y="1178447"/>
                  <a:pt x="572459" y="1179023"/>
                </a:cubicBezTo>
                <a:cubicBezTo>
                  <a:pt x="572655" y="1179598"/>
                  <a:pt x="572969" y="1180108"/>
                  <a:pt x="573403" y="1180553"/>
                </a:cubicBezTo>
                <a:cubicBezTo>
                  <a:pt x="573837" y="1180998"/>
                  <a:pt x="574402" y="1181350"/>
                  <a:pt x="575096" y="1181611"/>
                </a:cubicBezTo>
                <a:cubicBezTo>
                  <a:pt x="575791" y="1181871"/>
                  <a:pt x="576637" y="1182001"/>
                  <a:pt x="577635" y="1182001"/>
                </a:cubicBezTo>
                <a:cubicBezTo>
                  <a:pt x="578938" y="1182001"/>
                  <a:pt x="580430" y="1181605"/>
                  <a:pt x="582112" y="1180813"/>
                </a:cubicBezTo>
                <a:cubicBezTo>
                  <a:pt x="583794" y="1180021"/>
                  <a:pt x="585568" y="1178768"/>
                  <a:pt x="587435" y="1177053"/>
                </a:cubicBezTo>
                <a:lnTo>
                  <a:pt x="587435" y="1171258"/>
                </a:lnTo>
                <a:close/>
                <a:moveTo>
                  <a:pt x="304015" y="1171258"/>
                </a:moveTo>
                <a:cubicBezTo>
                  <a:pt x="302604" y="1171258"/>
                  <a:pt x="301389" y="1171399"/>
                  <a:pt x="300369" y="1171681"/>
                </a:cubicBezTo>
                <a:cubicBezTo>
                  <a:pt x="299349" y="1171963"/>
                  <a:pt x="298513" y="1172365"/>
                  <a:pt x="297862" y="1172886"/>
                </a:cubicBezTo>
                <a:cubicBezTo>
                  <a:pt x="297211" y="1173407"/>
                  <a:pt x="296728" y="1174031"/>
                  <a:pt x="296413" y="1174758"/>
                </a:cubicBezTo>
                <a:cubicBezTo>
                  <a:pt x="296098" y="1175485"/>
                  <a:pt x="295941" y="1176304"/>
                  <a:pt x="295941" y="1177216"/>
                </a:cubicBezTo>
                <a:cubicBezTo>
                  <a:pt x="295941" y="1177845"/>
                  <a:pt x="296039" y="1178447"/>
                  <a:pt x="296234" y="1179023"/>
                </a:cubicBezTo>
                <a:cubicBezTo>
                  <a:pt x="296429" y="1179598"/>
                  <a:pt x="296744" y="1180108"/>
                  <a:pt x="297178" y="1180553"/>
                </a:cubicBezTo>
                <a:cubicBezTo>
                  <a:pt x="297612" y="1180998"/>
                  <a:pt x="298177" y="1181350"/>
                  <a:pt x="298871" y="1181611"/>
                </a:cubicBezTo>
                <a:cubicBezTo>
                  <a:pt x="299566" y="1181871"/>
                  <a:pt x="300412" y="1182001"/>
                  <a:pt x="301411" y="1182001"/>
                </a:cubicBezTo>
                <a:cubicBezTo>
                  <a:pt x="302713" y="1182001"/>
                  <a:pt x="304205" y="1181605"/>
                  <a:pt x="305887" y="1180813"/>
                </a:cubicBezTo>
                <a:cubicBezTo>
                  <a:pt x="307569" y="1180021"/>
                  <a:pt x="309343" y="1178768"/>
                  <a:pt x="311210" y="1177053"/>
                </a:cubicBezTo>
                <a:lnTo>
                  <a:pt x="311210" y="1171258"/>
                </a:lnTo>
                <a:close/>
                <a:moveTo>
                  <a:pt x="1771613" y="1157747"/>
                </a:moveTo>
                <a:cubicBezTo>
                  <a:pt x="1768531" y="1157747"/>
                  <a:pt x="1766127" y="1158745"/>
                  <a:pt x="1764402" y="1160742"/>
                </a:cubicBezTo>
                <a:cubicBezTo>
                  <a:pt x="1762676" y="1162739"/>
                  <a:pt x="1761814" y="1165864"/>
                  <a:pt x="1761814" y="1170119"/>
                </a:cubicBezTo>
                <a:cubicBezTo>
                  <a:pt x="1761814" y="1174069"/>
                  <a:pt x="1762394" y="1177015"/>
                  <a:pt x="1763555" y="1178957"/>
                </a:cubicBezTo>
                <a:cubicBezTo>
                  <a:pt x="1764717" y="1180900"/>
                  <a:pt x="1766361" y="1181871"/>
                  <a:pt x="1768488" y="1181871"/>
                </a:cubicBezTo>
                <a:cubicBezTo>
                  <a:pt x="1769920" y="1181871"/>
                  <a:pt x="1771434" y="1181231"/>
                  <a:pt x="1773029" y="1179950"/>
                </a:cubicBezTo>
                <a:cubicBezTo>
                  <a:pt x="1774625" y="1178670"/>
                  <a:pt x="1776301" y="1176771"/>
                  <a:pt x="1778059" y="1174253"/>
                </a:cubicBezTo>
                <a:lnTo>
                  <a:pt x="1778059" y="1159082"/>
                </a:lnTo>
                <a:cubicBezTo>
                  <a:pt x="1777126" y="1158648"/>
                  <a:pt x="1776095" y="1158317"/>
                  <a:pt x="1774966" y="1158089"/>
                </a:cubicBezTo>
                <a:cubicBezTo>
                  <a:pt x="1773838" y="1157861"/>
                  <a:pt x="1772720" y="1157747"/>
                  <a:pt x="1771613" y="1157747"/>
                </a:cubicBezTo>
                <a:close/>
                <a:moveTo>
                  <a:pt x="1704938" y="1157747"/>
                </a:moveTo>
                <a:cubicBezTo>
                  <a:pt x="1701856" y="1157747"/>
                  <a:pt x="1699452" y="1158745"/>
                  <a:pt x="1697727" y="1160742"/>
                </a:cubicBezTo>
                <a:cubicBezTo>
                  <a:pt x="1696001" y="1162739"/>
                  <a:pt x="1695139" y="1165864"/>
                  <a:pt x="1695139" y="1170119"/>
                </a:cubicBezTo>
                <a:cubicBezTo>
                  <a:pt x="1695139" y="1174069"/>
                  <a:pt x="1695719" y="1177015"/>
                  <a:pt x="1696880" y="1178957"/>
                </a:cubicBezTo>
                <a:cubicBezTo>
                  <a:pt x="1698042" y="1180900"/>
                  <a:pt x="1699686" y="1181871"/>
                  <a:pt x="1701813" y="1181871"/>
                </a:cubicBezTo>
                <a:cubicBezTo>
                  <a:pt x="1703245" y="1181871"/>
                  <a:pt x="1704759" y="1181231"/>
                  <a:pt x="1706354" y="1179950"/>
                </a:cubicBezTo>
                <a:cubicBezTo>
                  <a:pt x="1707950" y="1178670"/>
                  <a:pt x="1709626" y="1176771"/>
                  <a:pt x="1711384" y="1174253"/>
                </a:cubicBezTo>
                <a:lnTo>
                  <a:pt x="1711384" y="1159082"/>
                </a:lnTo>
                <a:cubicBezTo>
                  <a:pt x="1710451" y="1158648"/>
                  <a:pt x="1709420" y="1158317"/>
                  <a:pt x="1708291" y="1158089"/>
                </a:cubicBezTo>
                <a:cubicBezTo>
                  <a:pt x="1707163" y="1157861"/>
                  <a:pt x="1706045" y="1157747"/>
                  <a:pt x="1704938" y="1157747"/>
                </a:cubicBezTo>
                <a:close/>
                <a:moveTo>
                  <a:pt x="933413" y="1157747"/>
                </a:moveTo>
                <a:cubicBezTo>
                  <a:pt x="930331" y="1157747"/>
                  <a:pt x="927927" y="1158745"/>
                  <a:pt x="926202" y="1160742"/>
                </a:cubicBezTo>
                <a:cubicBezTo>
                  <a:pt x="924477" y="1162739"/>
                  <a:pt x="923614" y="1165864"/>
                  <a:pt x="923614" y="1170119"/>
                </a:cubicBezTo>
                <a:cubicBezTo>
                  <a:pt x="923614" y="1174069"/>
                  <a:pt x="924194" y="1177015"/>
                  <a:pt x="925355" y="1178957"/>
                </a:cubicBezTo>
                <a:cubicBezTo>
                  <a:pt x="926517" y="1180900"/>
                  <a:pt x="928161" y="1181871"/>
                  <a:pt x="930288" y="1181871"/>
                </a:cubicBezTo>
                <a:cubicBezTo>
                  <a:pt x="931720" y="1181871"/>
                  <a:pt x="933234" y="1181231"/>
                  <a:pt x="934829" y="1179950"/>
                </a:cubicBezTo>
                <a:cubicBezTo>
                  <a:pt x="936425" y="1178670"/>
                  <a:pt x="938101" y="1176771"/>
                  <a:pt x="939859" y="1174253"/>
                </a:cubicBezTo>
                <a:lnTo>
                  <a:pt x="939859" y="1159082"/>
                </a:lnTo>
                <a:cubicBezTo>
                  <a:pt x="938926" y="1158648"/>
                  <a:pt x="937895" y="1158317"/>
                  <a:pt x="936766" y="1158089"/>
                </a:cubicBezTo>
                <a:cubicBezTo>
                  <a:pt x="935638" y="1157861"/>
                  <a:pt x="934520" y="1157747"/>
                  <a:pt x="933413" y="1157747"/>
                </a:cubicBezTo>
                <a:close/>
                <a:moveTo>
                  <a:pt x="1389799" y="1157682"/>
                </a:moveTo>
                <a:cubicBezTo>
                  <a:pt x="1388106" y="1157682"/>
                  <a:pt x="1386658" y="1158013"/>
                  <a:pt x="1385453" y="1158675"/>
                </a:cubicBezTo>
                <a:cubicBezTo>
                  <a:pt x="1384248" y="1159337"/>
                  <a:pt x="1383261" y="1160221"/>
                  <a:pt x="1382490" y="1161328"/>
                </a:cubicBezTo>
                <a:cubicBezTo>
                  <a:pt x="1381720" y="1162435"/>
                  <a:pt x="1381156" y="1163721"/>
                  <a:pt x="1380797" y="1165186"/>
                </a:cubicBezTo>
                <a:cubicBezTo>
                  <a:pt x="1380439" y="1166651"/>
                  <a:pt x="1380260" y="1168187"/>
                  <a:pt x="1380260" y="1169793"/>
                </a:cubicBezTo>
                <a:cubicBezTo>
                  <a:pt x="1380260" y="1171811"/>
                  <a:pt x="1380483" y="1173580"/>
                  <a:pt x="1380928" y="1175100"/>
                </a:cubicBezTo>
                <a:cubicBezTo>
                  <a:pt x="1381373" y="1176619"/>
                  <a:pt x="1382008" y="1177883"/>
                  <a:pt x="1382832" y="1178892"/>
                </a:cubicBezTo>
                <a:cubicBezTo>
                  <a:pt x="1383657" y="1179902"/>
                  <a:pt x="1384655" y="1180661"/>
                  <a:pt x="1385827" y="1181171"/>
                </a:cubicBezTo>
                <a:cubicBezTo>
                  <a:pt x="1386999" y="1181681"/>
                  <a:pt x="1388323" y="1181936"/>
                  <a:pt x="1389799" y="1181936"/>
                </a:cubicBezTo>
                <a:cubicBezTo>
                  <a:pt x="1391492" y="1181936"/>
                  <a:pt x="1392941" y="1181605"/>
                  <a:pt x="1394145" y="1180944"/>
                </a:cubicBezTo>
                <a:cubicBezTo>
                  <a:pt x="1395350" y="1180281"/>
                  <a:pt x="1396337" y="1179397"/>
                  <a:pt x="1397108" y="1178290"/>
                </a:cubicBezTo>
                <a:cubicBezTo>
                  <a:pt x="1397879" y="1177183"/>
                  <a:pt x="1398443" y="1175897"/>
                  <a:pt x="1398801" y="1174432"/>
                </a:cubicBezTo>
                <a:cubicBezTo>
                  <a:pt x="1399159" y="1172967"/>
                  <a:pt x="1399338" y="1171421"/>
                  <a:pt x="1399338" y="1169793"/>
                </a:cubicBezTo>
                <a:cubicBezTo>
                  <a:pt x="1399338" y="1167775"/>
                  <a:pt x="1399116" y="1166011"/>
                  <a:pt x="1398671" y="1164503"/>
                </a:cubicBezTo>
                <a:cubicBezTo>
                  <a:pt x="1398226" y="1162994"/>
                  <a:pt x="1397591" y="1161735"/>
                  <a:pt x="1396766" y="1160726"/>
                </a:cubicBezTo>
                <a:cubicBezTo>
                  <a:pt x="1395942" y="1159717"/>
                  <a:pt x="1394938" y="1158957"/>
                  <a:pt x="1393755" y="1158447"/>
                </a:cubicBezTo>
                <a:cubicBezTo>
                  <a:pt x="1392572" y="1157937"/>
                  <a:pt x="1391254" y="1157682"/>
                  <a:pt x="1389799" y="1157682"/>
                </a:cubicBezTo>
                <a:close/>
                <a:moveTo>
                  <a:pt x="1208824" y="1157682"/>
                </a:moveTo>
                <a:cubicBezTo>
                  <a:pt x="1207131" y="1157682"/>
                  <a:pt x="1205683" y="1158013"/>
                  <a:pt x="1204478" y="1158675"/>
                </a:cubicBezTo>
                <a:cubicBezTo>
                  <a:pt x="1203273" y="1159337"/>
                  <a:pt x="1202286" y="1160221"/>
                  <a:pt x="1201515" y="1161328"/>
                </a:cubicBezTo>
                <a:cubicBezTo>
                  <a:pt x="1200745" y="1162435"/>
                  <a:pt x="1200181" y="1163721"/>
                  <a:pt x="1199822" y="1165186"/>
                </a:cubicBezTo>
                <a:cubicBezTo>
                  <a:pt x="1199464" y="1166651"/>
                  <a:pt x="1199285" y="1168187"/>
                  <a:pt x="1199285" y="1169793"/>
                </a:cubicBezTo>
                <a:cubicBezTo>
                  <a:pt x="1199285" y="1171811"/>
                  <a:pt x="1199508" y="1173580"/>
                  <a:pt x="1199953" y="1175100"/>
                </a:cubicBezTo>
                <a:cubicBezTo>
                  <a:pt x="1200398" y="1176619"/>
                  <a:pt x="1201032" y="1177883"/>
                  <a:pt x="1201857" y="1178892"/>
                </a:cubicBezTo>
                <a:cubicBezTo>
                  <a:pt x="1202682" y="1179902"/>
                  <a:pt x="1203680" y="1180661"/>
                  <a:pt x="1204852" y="1181171"/>
                </a:cubicBezTo>
                <a:cubicBezTo>
                  <a:pt x="1206024" y="1181681"/>
                  <a:pt x="1207348" y="1181936"/>
                  <a:pt x="1208824" y="1181936"/>
                </a:cubicBezTo>
                <a:cubicBezTo>
                  <a:pt x="1210517" y="1181936"/>
                  <a:pt x="1211966" y="1181605"/>
                  <a:pt x="1213170" y="1180944"/>
                </a:cubicBezTo>
                <a:cubicBezTo>
                  <a:pt x="1214375" y="1180281"/>
                  <a:pt x="1215362" y="1179397"/>
                  <a:pt x="1216133" y="1178290"/>
                </a:cubicBezTo>
                <a:cubicBezTo>
                  <a:pt x="1216904" y="1177183"/>
                  <a:pt x="1217468" y="1175897"/>
                  <a:pt x="1217826" y="1174432"/>
                </a:cubicBezTo>
                <a:cubicBezTo>
                  <a:pt x="1218184" y="1172967"/>
                  <a:pt x="1218363" y="1171421"/>
                  <a:pt x="1218363" y="1169793"/>
                </a:cubicBezTo>
                <a:cubicBezTo>
                  <a:pt x="1218363" y="1167775"/>
                  <a:pt x="1218141" y="1166011"/>
                  <a:pt x="1217696" y="1164503"/>
                </a:cubicBezTo>
                <a:cubicBezTo>
                  <a:pt x="1217251" y="1162994"/>
                  <a:pt x="1216616" y="1161735"/>
                  <a:pt x="1215791" y="1160726"/>
                </a:cubicBezTo>
                <a:cubicBezTo>
                  <a:pt x="1214966" y="1159717"/>
                  <a:pt x="1213963" y="1158957"/>
                  <a:pt x="1212780" y="1158447"/>
                </a:cubicBezTo>
                <a:cubicBezTo>
                  <a:pt x="1211597" y="1157937"/>
                  <a:pt x="1210278" y="1157682"/>
                  <a:pt x="1208824" y="1157682"/>
                </a:cubicBezTo>
                <a:close/>
                <a:moveTo>
                  <a:pt x="894499" y="1157682"/>
                </a:moveTo>
                <a:cubicBezTo>
                  <a:pt x="892806" y="1157682"/>
                  <a:pt x="891358" y="1158013"/>
                  <a:pt x="890153" y="1158675"/>
                </a:cubicBezTo>
                <a:cubicBezTo>
                  <a:pt x="888948" y="1159337"/>
                  <a:pt x="887961" y="1160221"/>
                  <a:pt x="887190" y="1161328"/>
                </a:cubicBezTo>
                <a:cubicBezTo>
                  <a:pt x="886420" y="1162435"/>
                  <a:pt x="885856" y="1163721"/>
                  <a:pt x="885497" y="1165186"/>
                </a:cubicBezTo>
                <a:cubicBezTo>
                  <a:pt x="885139" y="1166651"/>
                  <a:pt x="884960" y="1168187"/>
                  <a:pt x="884960" y="1169793"/>
                </a:cubicBezTo>
                <a:cubicBezTo>
                  <a:pt x="884960" y="1171811"/>
                  <a:pt x="885183" y="1173580"/>
                  <a:pt x="885628" y="1175100"/>
                </a:cubicBezTo>
                <a:cubicBezTo>
                  <a:pt x="886073" y="1176619"/>
                  <a:pt x="886707" y="1177883"/>
                  <a:pt x="887532" y="1178892"/>
                </a:cubicBezTo>
                <a:cubicBezTo>
                  <a:pt x="888357" y="1179902"/>
                  <a:pt x="889355" y="1180661"/>
                  <a:pt x="890527" y="1181171"/>
                </a:cubicBezTo>
                <a:cubicBezTo>
                  <a:pt x="891699" y="1181681"/>
                  <a:pt x="893023" y="1181936"/>
                  <a:pt x="894499" y="1181936"/>
                </a:cubicBezTo>
                <a:cubicBezTo>
                  <a:pt x="896192" y="1181936"/>
                  <a:pt x="897641" y="1181605"/>
                  <a:pt x="898845" y="1180944"/>
                </a:cubicBezTo>
                <a:cubicBezTo>
                  <a:pt x="900050" y="1180281"/>
                  <a:pt x="901038" y="1179397"/>
                  <a:pt x="901808" y="1178290"/>
                </a:cubicBezTo>
                <a:cubicBezTo>
                  <a:pt x="902579" y="1177183"/>
                  <a:pt x="903143" y="1175897"/>
                  <a:pt x="903501" y="1174432"/>
                </a:cubicBezTo>
                <a:cubicBezTo>
                  <a:pt x="903859" y="1172967"/>
                  <a:pt x="904038" y="1171421"/>
                  <a:pt x="904038" y="1169793"/>
                </a:cubicBezTo>
                <a:cubicBezTo>
                  <a:pt x="904038" y="1167775"/>
                  <a:pt x="903816" y="1166011"/>
                  <a:pt x="903371" y="1164503"/>
                </a:cubicBezTo>
                <a:cubicBezTo>
                  <a:pt x="902926" y="1162994"/>
                  <a:pt x="902291" y="1161735"/>
                  <a:pt x="901466" y="1160726"/>
                </a:cubicBezTo>
                <a:cubicBezTo>
                  <a:pt x="900641" y="1159717"/>
                  <a:pt x="899638" y="1158957"/>
                  <a:pt x="898455" y="1158447"/>
                </a:cubicBezTo>
                <a:cubicBezTo>
                  <a:pt x="897272" y="1157937"/>
                  <a:pt x="895953" y="1157682"/>
                  <a:pt x="894499" y="1157682"/>
                </a:cubicBezTo>
                <a:close/>
                <a:moveTo>
                  <a:pt x="475400" y="1157682"/>
                </a:moveTo>
                <a:cubicBezTo>
                  <a:pt x="473707" y="1157682"/>
                  <a:pt x="472258" y="1158013"/>
                  <a:pt x="471054" y="1158675"/>
                </a:cubicBezTo>
                <a:cubicBezTo>
                  <a:pt x="469849" y="1159337"/>
                  <a:pt x="468862" y="1160221"/>
                  <a:pt x="468091" y="1161328"/>
                </a:cubicBezTo>
                <a:cubicBezTo>
                  <a:pt x="467321" y="1162435"/>
                  <a:pt x="466756" y="1163721"/>
                  <a:pt x="466398" y="1165186"/>
                </a:cubicBezTo>
                <a:cubicBezTo>
                  <a:pt x="466040" y="1166651"/>
                  <a:pt x="465861" y="1168187"/>
                  <a:pt x="465861" y="1169793"/>
                </a:cubicBezTo>
                <a:cubicBezTo>
                  <a:pt x="465861" y="1171811"/>
                  <a:pt x="466083" y="1173580"/>
                  <a:pt x="466528" y="1175100"/>
                </a:cubicBezTo>
                <a:cubicBezTo>
                  <a:pt x="466973" y="1176619"/>
                  <a:pt x="467608" y="1177883"/>
                  <a:pt x="468433" y="1178892"/>
                </a:cubicBezTo>
                <a:cubicBezTo>
                  <a:pt x="469258" y="1179902"/>
                  <a:pt x="470256" y="1180661"/>
                  <a:pt x="471428" y="1181171"/>
                </a:cubicBezTo>
                <a:cubicBezTo>
                  <a:pt x="472600" y="1181681"/>
                  <a:pt x="473924" y="1181936"/>
                  <a:pt x="475400" y="1181936"/>
                </a:cubicBezTo>
                <a:cubicBezTo>
                  <a:pt x="477093" y="1181936"/>
                  <a:pt x="478542" y="1181605"/>
                  <a:pt x="479746" y="1180944"/>
                </a:cubicBezTo>
                <a:cubicBezTo>
                  <a:pt x="480951" y="1180281"/>
                  <a:pt x="481938" y="1179397"/>
                  <a:pt x="482709" y="1178290"/>
                </a:cubicBezTo>
                <a:cubicBezTo>
                  <a:pt x="483479" y="1177183"/>
                  <a:pt x="484044" y="1175897"/>
                  <a:pt x="484402" y="1174432"/>
                </a:cubicBezTo>
                <a:cubicBezTo>
                  <a:pt x="484760" y="1172967"/>
                  <a:pt x="484939" y="1171421"/>
                  <a:pt x="484939" y="1169793"/>
                </a:cubicBezTo>
                <a:cubicBezTo>
                  <a:pt x="484939" y="1167775"/>
                  <a:pt x="484717" y="1166011"/>
                  <a:pt x="484272" y="1164503"/>
                </a:cubicBezTo>
                <a:cubicBezTo>
                  <a:pt x="483827" y="1162994"/>
                  <a:pt x="483192" y="1161735"/>
                  <a:pt x="482367" y="1160726"/>
                </a:cubicBezTo>
                <a:cubicBezTo>
                  <a:pt x="481542" y="1159717"/>
                  <a:pt x="480538" y="1158957"/>
                  <a:pt x="479355" y="1158447"/>
                </a:cubicBezTo>
                <a:cubicBezTo>
                  <a:pt x="478173" y="1157937"/>
                  <a:pt x="476854" y="1157682"/>
                  <a:pt x="475400" y="1157682"/>
                </a:cubicBezTo>
                <a:close/>
                <a:moveTo>
                  <a:pt x="161075" y="1157682"/>
                </a:moveTo>
                <a:cubicBezTo>
                  <a:pt x="159382" y="1157682"/>
                  <a:pt x="157933" y="1158013"/>
                  <a:pt x="156729" y="1158675"/>
                </a:cubicBezTo>
                <a:cubicBezTo>
                  <a:pt x="155524" y="1159337"/>
                  <a:pt x="154537" y="1160221"/>
                  <a:pt x="153766" y="1161328"/>
                </a:cubicBezTo>
                <a:cubicBezTo>
                  <a:pt x="152995" y="1162435"/>
                  <a:pt x="152431" y="1163721"/>
                  <a:pt x="152073" y="1165186"/>
                </a:cubicBezTo>
                <a:cubicBezTo>
                  <a:pt x="151715" y="1166651"/>
                  <a:pt x="151536" y="1168187"/>
                  <a:pt x="151536" y="1169793"/>
                </a:cubicBezTo>
                <a:cubicBezTo>
                  <a:pt x="151536" y="1171811"/>
                  <a:pt x="151758" y="1173580"/>
                  <a:pt x="152203" y="1175100"/>
                </a:cubicBezTo>
                <a:cubicBezTo>
                  <a:pt x="152648" y="1176619"/>
                  <a:pt x="153283" y="1177883"/>
                  <a:pt x="154108" y="1178892"/>
                </a:cubicBezTo>
                <a:cubicBezTo>
                  <a:pt x="154933" y="1179902"/>
                  <a:pt x="155931" y="1180661"/>
                  <a:pt x="157103" y="1181171"/>
                </a:cubicBezTo>
                <a:cubicBezTo>
                  <a:pt x="158275" y="1181681"/>
                  <a:pt x="159599" y="1181936"/>
                  <a:pt x="161075" y="1181936"/>
                </a:cubicBezTo>
                <a:cubicBezTo>
                  <a:pt x="162768" y="1181936"/>
                  <a:pt x="164217" y="1181605"/>
                  <a:pt x="165421" y="1180944"/>
                </a:cubicBezTo>
                <a:cubicBezTo>
                  <a:pt x="166626" y="1180281"/>
                  <a:pt x="167613" y="1179397"/>
                  <a:pt x="168384" y="1178290"/>
                </a:cubicBezTo>
                <a:cubicBezTo>
                  <a:pt x="169154" y="1177183"/>
                  <a:pt x="169719" y="1175897"/>
                  <a:pt x="170077" y="1174432"/>
                </a:cubicBezTo>
                <a:cubicBezTo>
                  <a:pt x="170435" y="1172967"/>
                  <a:pt x="170614" y="1171421"/>
                  <a:pt x="170614" y="1169793"/>
                </a:cubicBezTo>
                <a:cubicBezTo>
                  <a:pt x="170614" y="1167775"/>
                  <a:pt x="170391" y="1166011"/>
                  <a:pt x="169947" y="1164503"/>
                </a:cubicBezTo>
                <a:cubicBezTo>
                  <a:pt x="169501" y="1162994"/>
                  <a:pt x="168867" y="1161735"/>
                  <a:pt x="168042" y="1160726"/>
                </a:cubicBezTo>
                <a:cubicBezTo>
                  <a:pt x="167217" y="1159717"/>
                  <a:pt x="166213" y="1158957"/>
                  <a:pt x="165030" y="1158447"/>
                </a:cubicBezTo>
                <a:cubicBezTo>
                  <a:pt x="163848" y="1157937"/>
                  <a:pt x="162529" y="1157682"/>
                  <a:pt x="161075" y="1157682"/>
                </a:cubicBezTo>
                <a:close/>
                <a:moveTo>
                  <a:pt x="56300" y="1157682"/>
                </a:moveTo>
                <a:cubicBezTo>
                  <a:pt x="54607" y="1157682"/>
                  <a:pt x="53158" y="1158013"/>
                  <a:pt x="51954" y="1158675"/>
                </a:cubicBezTo>
                <a:cubicBezTo>
                  <a:pt x="50749" y="1159337"/>
                  <a:pt x="49761" y="1160221"/>
                  <a:pt x="48991" y="1161328"/>
                </a:cubicBezTo>
                <a:cubicBezTo>
                  <a:pt x="48220" y="1162435"/>
                  <a:pt x="47656" y="1163721"/>
                  <a:pt x="47298" y="1165186"/>
                </a:cubicBezTo>
                <a:cubicBezTo>
                  <a:pt x="46940" y="1166651"/>
                  <a:pt x="46761" y="1168187"/>
                  <a:pt x="46761" y="1169793"/>
                </a:cubicBezTo>
                <a:cubicBezTo>
                  <a:pt x="46761" y="1171811"/>
                  <a:pt x="46983" y="1173580"/>
                  <a:pt x="47428" y="1175100"/>
                </a:cubicBezTo>
                <a:cubicBezTo>
                  <a:pt x="47873" y="1176619"/>
                  <a:pt x="48508" y="1177883"/>
                  <a:pt x="49333" y="1178892"/>
                </a:cubicBezTo>
                <a:cubicBezTo>
                  <a:pt x="50158" y="1179902"/>
                  <a:pt x="51156" y="1180661"/>
                  <a:pt x="52328" y="1181171"/>
                </a:cubicBezTo>
                <a:cubicBezTo>
                  <a:pt x="53500" y="1181681"/>
                  <a:pt x="54824" y="1181936"/>
                  <a:pt x="56300" y="1181936"/>
                </a:cubicBezTo>
                <a:cubicBezTo>
                  <a:pt x="57993" y="1181936"/>
                  <a:pt x="59441" y="1181605"/>
                  <a:pt x="60646" y="1180944"/>
                </a:cubicBezTo>
                <a:cubicBezTo>
                  <a:pt x="61851" y="1180281"/>
                  <a:pt x="62838" y="1179397"/>
                  <a:pt x="63609" y="1178290"/>
                </a:cubicBezTo>
                <a:cubicBezTo>
                  <a:pt x="64379" y="1177183"/>
                  <a:pt x="64943" y="1175897"/>
                  <a:pt x="65302" y="1174432"/>
                </a:cubicBezTo>
                <a:cubicBezTo>
                  <a:pt x="65660" y="1172967"/>
                  <a:pt x="65839" y="1171421"/>
                  <a:pt x="65839" y="1169793"/>
                </a:cubicBezTo>
                <a:cubicBezTo>
                  <a:pt x="65839" y="1167775"/>
                  <a:pt x="65616" y="1166011"/>
                  <a:pt x="65171" y="1164503"/>
                </a:cubicBezTo>
                <a:cubicBezTo>
                  <a:pt x="64726" y="1162994"/>
                  <a:pt x="64092" y="1161735"/>
                  <a:pt x="63267" y="1160726"/>
                </a:cubicBezTo>
                <a:cubicBezTo>
                  <a:pt x="62442" y="1159717"/>
                  <a:pt x="61438" y="1158957"/>
                  <a:pt x="60255" y="1158447"/>
                </a:cubicBezTo>
                <a:cubicBezTo>
                  <a:pt x="59072" y="1157937"/>
                  <a:pt x="57754" y="1157682"/>
                  <a:pt x="56300" y="1157682"/>
                </a:cubicBezTo>
                <a:close/>
                <a:moveTo>
                  <a:pt x="1875639" y="1157389"/>
                </a:moveTo>
                <a:cubicBezTo>
                  <a:pt x="1874402" y="1157389"/>
                  <a:pt x="1873274" y="1157628"/>
                  <a:pt x="1872254" y="1158105"/>
                </a:cubicBezTo>
                <a:cubicBezTo>
                  <a:pt x="1871233" y="1158583"/>
                  <a:pt x="1870354" y="1159256"/>
                  <a:pt x="1869616" y="1160124"/>
                </a:cubicBezTo>
                <a:cubicBezTo>
                  <a:pt x="1868879" y="1160992"/>
                  <a:pt x="1868282" y="1162034"/>
                  <a:pt x="1867826" y="1163249"/>
                </a:cubicBezTo>
                <a:cubicBezTo>
                  <a:pt x="1867370" y="1164464"/>
                  <a:pt x="1867088" y="1165799"/>
                  <a:pt x="1866979" y="1167254"/>
                </a:cubicBezTo>
                <a:lnTo>
                  <a:pt x="1884169" y="1167254"/>
                </a:lnTo>
                <a:cubicBezTo>
                  <a:pt x="1884234" y="1165799"/>
                  <a:pt x="1884093" y="1164470"/>
                  <a:pt x="1883746" y="1163266"/>
                </a:cubicBezTo>
                <a:cubicBezTo>
                  <a:pt x="1883399" y="1162061"/>
                  <a:pt x="1882861" y="1161024"/>
                  <a:pt x="1882134" y="1160156"/>
                </a:cubicBezTo>
                <a:cubicBezTo>
                  <a:pt x="1881407" y="1159288"/>
                  <a:pt x="1880501" y="1158610"/>
                  <a:pt x="1879416" y="1158122"/>
                </a:cubicBezTo>
                <a:cubicBezTo>
                  <a:pt x="1878331" y="1157633"/>
                  <a:pt x="1877072" y="1157389"/>
                  <a:pt x="1875639" y="1157389"/>
                </a:cubicBezTo>
                <a:close/>
                <a:moveTo>
                  <a:pt x="1523214" y="1157389"/>
                </a:moveTo>
                <a:cubicBezTo>
                  <a:pt x="1521977" y="1157389"/>
                  <a:pt x="1520849" y="1157628"/>
                  <a:pt x="1519829" y="1158105"/>
                </a:cubicBezTo>
                <a:cubicBezTo>
                  <a:pt x="1518809" y="1158583"/>
                  <a:pt x="1517929" y="1159256"/>
                  <a:pt x="1517191" y="1160124"/>
                </a:cubicBezTo>
                <a:cubicBezTo>
                  <a:pt x="1516453" y="1160992"/>
                  <a:pt x="1515857" y="1162034"/>
                  <a:pt x="1515401" y="1163249"/>
                </a:cubicBezTo>
                <a:cubicBezTo>
                  <a:pt x="1514945" y="1164464"/>
                  <a:pt x="1514663" y="1165799"/>
                  <a:pt x="1514554" y="1167254"/>
                </a:cubicBezTo>
                <a:lnTo>
                  <a:pt x="1531744" y="1167254"/>
                </a:lnTo>
                <a:cubicBezTo>
                  <a:pt x="1531809" y="1165799"/>
                  <a:pt x="1531668" y="1164470"/>
                  <a:pt x="1531321" y="1163266"/>
                </a:cubicBezTo>
                <a:cubicBezTo>
                  <a:pt x="1530973" y="1162061"/>
                  <a:pt x="1530436" y="1161024"/>
                  <a:pt x="1529709" y="1160156"/>
                </a:cubicBezTo>
                <a:cubicBezTo>
                  <a:pt x="1528982" y="1159288"/>
                  <a:pt x="1528076" y="1158610"/>
                  <a:pt x="1526991" y="1158122"/>
                </a:cubicBezTo>
                <a:cubicBezTo>
                  <a:pt x="1525906" y="1157633"/>
                  <a:pt x="1524647" y="1157389"/>
                  <a:pt x="1523214" y="1157389"/>
                </a:cubicBezTo>
                <a:close/>
                <a:moveTo>
                  <a:pt x="656440" y="1157389"/>
                </a:moveTo>
                <a:cubicBezTo>
                  <a:pt x="655203" y="1157389"/>
                  <a:pt x="654074" y="1157628"/>
                  <a:pt x="653054" y="1158105"/>
                </a:cubicBezTo>
                <a:cubicBezTo>
                  <a:pt x="652034" y="1158583"/>
                  <a:pt x="651155" y="1159256"/>
                  <a:pt x="650417" y="1160124"/>
                </a:cubicBezTo>
                <a:cubicBezTo>
                  <a:pt x="649679" y="1160992"/>
                  <a:pt x="649082" y="1162034"/>
                  <a:pt x="648627" y="1163249"/>
                </a:cubicBezTo>
                <a:cubicBezTo>
                  <a:pt x="648171" y="1164464"/>
                  <a:pt x="647889" y="1165799"/>
                  <a:pt x="647780" y="1167254"/>
                </a:cubicBezTo>
                <a:lnTo>
                  <a:pt x="664970" y="1167254"/>
                </a:lnTo>
                <a:cubicBezTo>
                  <a:pt x="665035" y="1165799"/>
                  <a:pt x="664894" y="1164470"/>
                  <a:pt x="664547" y="1163266"/>
                </a:cubicBezTo>
                <a:cubicBezTo>
                  <a:pt x="664199" y="1162061"/>
                  <a:pt x="663662" y="1161024"/>
                  <a:pt x="662935" y="1160156"/>
                </a:cubicBezTo>
                <a:cubicBezTo>
                  <a:pt x="662208" y="1159288"/>
                  <a:pt x="661302" y="1158610"/>
                  <a:pt x="660217" y="1158122"/>
                </a:cubicBezTo>
                <a:cubicBezTo>
                  <a:pt x="659131" y="1157633"/>
                  <a:pt x="657873" y="1157389"/>
                  <a:pt x="656440" y="1157389"/>
                </a:cubicBezTo>
                <a:close/>
                <a:moveTo>
                  <a:pt x="1721044" y="1153450"/>
                </a:moveTo>
                <a:lnTo>
                  <a:pt x="1736443" y="1153450"/>
                </a:lnTo>
                <a:lnTo>
                  <a:pt x="1736443" y="1181415"/>
                </a:lnTo>
                <a:lnTo>
                  <a:pt x="1746177" y="1181415"/>
                </a:lnTo>
                <a:lnTo>
                  <a:pt x="1746177" y="1186136"/>
                </a:lnTo>
                <a:lnTo>
                  <a:pt x="1719970" y="1186136"/>
                </a:lnTo>
                <a:lnTo>
                  <a:pt x="1719970" y="1181415"/>
                </a:lnTo>
                <a:lnTo>
                  <a:pt x="1730713" y="1181415"/>
                </a:lnTo>
                <a:lnTo>
                  <a:pt x="1730713" y="1158138"/>
                </a:lnTo>
                <a:lnTo>
                  <a:pt x="1721044" y="1158138"/>
                </a:lnTo>
                <a:close/>
                <a:moveTo>
                  <a:pt x="1168594" y="1153450"/>
                </a:moveTo>
                <a:lnTo>
                  <a:pt x="1183993" y="1153450"/>
                </a:lnTo>
                <a:lnTo>
                  <a:pt x="1183993" y="1181415"/>
                </a:lnTo>
                <a:lnTo>
                  <a:pt x="1193727" y="1181415"/>
                </a:lnTo>
                <a:lnTo>
                  <a:pt x="1193727" y="1186136"/>
                </a:lnTo>
                <a:lnTo>
                  <a:pt x="1167520" y="1186136"/>
                </a:lnTo>
                <a:lnTo>
                  <a:pt x="1167520" y="1181415"/>
                </a:lnTo>
                <a:lnTo>
                  <a:pt x="1178263" y="1181415"/>
                </a:lnTo>
                <a:lnTo>
                  <a:pt x="1178263" y="1158138"/>
                </a:lnTo>
                <a:lnTo>
                  <a:pt x="1168594" y="1158138"/>
                </a:lnTo>
                <a:close/>
                <a:moveTo>
                  <a:pt x="1025719" y="1153450"/>
                </a:moveTo>
                <a:lnTo>
                  <a:pt x="1041118" y="1153450"/>
                </a:lnTo>
                <a:lnTo>
                  <a:pt x="1041118" y="1181415"/>
                </a:lnTo>
                <a:lnTo>
                  <a:pt x="1050852" y="1181415"/>
                </a:lnTo>
                <a:lnTo>
                  <a:pt x="1050852" y="1186136"/>
                </a:lnTo>
                <a:lnTo>
                  <a:pt x="1024645" y="1186136"/>
                </a:lnTo>
                <a:lnTo>
                  <a:pt x="1024645" y="1181415"/>
                </a:lnTo>
                <a:lnTo>
                  <a:pt x="1035388" y="1181415"/>
                </a:lnTo>
                <a:lnTo>
                  <a:pt x="1035388" y="1158138"/>
                </a:lnTo>
                <a:lnTo>
                  <a:pt x="1025719" y="1158138"/>
                </a:lnTo>
                <a:close/>
                <a:moveTo>
                  <a:pt x="959044" y="1153450"/>
                </a:moveTo>
                <a:lnTo>
                  <a:pt x="974443" y="1153450"/>
                </a:lnTo>
                <a:lnTo>
                  <a:pt x="974443" y="1181415"/>
                </a:lnTo>
                <a:lnTo>
                  <a:pt x="984177" y="1181415"/>
                </a:lnTo>
                <a:lnTo>
                  <a:pt x="984177" y="1186136"/>
                </a:lnTo>
                <a:lnTo>
                  <a:pt x="957970" y="1186136"/>
                </a:lnTo>
                <a:lnTo>
                  <a:pt x="957970" y="1181415"/>
                </a:lnTo>
                <a:lnTo>
                  <a:pt x="968713" y="1181415"/>
                </a:lnTo>
                <a:lnTo>
                  <a:pt x="968713" y="1158138"/>
                </a:lnTo>
                <a:lnTo>
                  <a:pt x="959044" y="1158138"/>
                </a:lnTo>
                <a:close/>
                <a:moveTo>
                  <a:pt x="773545" y="1153450"/>
                </a:moveTo>
                <a:lnTo>
                  <a:pt x="779990" y="1153450"/>
                </a:lnTo>
                <a:lnTo>
                  <a:pt x="788260" y="1175067"/>
                </a:lnTo>
                <a:lnTo>
                  <a:pt x="789920" y="1180146"/>
                </a:lnTo>
                <a:lnTo>
                  <a:pt x="791809" y="1174937"/>
                </a:lnTo>
                <a:lnTo>
                  <a:pt x="799459" y="1153450"/>
                </a:lnTo>
                <a:lnTo>
                  <a:pt x="805677" y="1153450"/>
                </a:lnTo>
                <a:lnTo>
                  <a:pt x="794543" y="1182685"/>
                </a:lnTo>
                <a:cubicBezTo>
                  <a:pt x="793393" y="1185659"/>
                  <a:pt x="792204" y="1188220"/>
                  <a:pt x="790978" y="1190368"/>
                </a:cubicBezTo>
                <a:cubicBezTo>
                  <a:pt x="789752" y="1192517"/>
                  <a:pt x="788412" y="1194281"/>
                  <a:pt x="786958" y="1195659"/>
                </a:cubicBezTo>
                <a:cubicBezTo>
                  <a:pt x="785503" y="1197037"/>
                  <a:pt x="783908" y="1198052"/>
                  <a:pt x="782172" y="1198703"/>
                </a:cubicBezTo>
                <a:cubicBezTo>
                  <a:pt x="780436" y="1199354"/>
                  <a:pt x="778493" y="1199679"/>
                  <a:pt x="776344" y="1199679"/>
                </a:cubicBezTo>
                <a:cubicBezTo>
                  <a:pt x="775780" y="1199679"/>
                  <a:pt x="775270" y="1199669"/>
                  <a:pt x="774814" y="1199647"/>
                </a:cubicBezTo>
                <a:cubicBezTo>
                  <a:pt x="774358" y="1199625"/>
                  <a:pt x="773859" y="1199593"/>
                  <a:pt x="773317" y="1199549"/>
                </a:cubicBezTo>
                <a:lnTo>
                  <a:pt x="773317" y="1194405"/>
                </a:lnTo>
                <a:cubicBezTo>
                  <a:pt x="773794" y="1194471"/>
                  <a:pt x="774315" y="1194530"/>
                  <a:pt x="774879" y="1194585"/>
                </a:cubicBezTo>
                <a:cubicBezTo>
                  <a:pt x="775444" y="1194639"/>
                  <a:pt x="776040" y="1194666"/>
                  <a:pt x="776670" y="1194666"/>
                </a:cubicBezTo>
                <a:cubicBezTo>
                  <a:pt x="777712" y="1194666"/>
                  <a:pt x="778683" y="1194514"/>
                  <a:pt x="779583" y="1194210"/>
                </a:cubicBezTo>
                <a:cubicBezTo>
                  <a:pt x="780484" y="1193906"/>
                  <a:pt x="781336" y="1193412"/>
                  <a:pt x="782139" y="1192729"/>
                </a:cubicBezTo>
                <a:cubicBezTo>
                  <a:pt x="782943" y="1192045"/>
                  <a:pt x="783713" y="1191160"/>
                  <a:pt x="784451" y="1190076"/>
                </a:cubicBezTo>
                <a:cubicBezTo>
                  <a:pt x="785189" y="1188990"/>
                  <a:pt x="785905" y="1187677"/>
                  <a:pt x="786600" y="1186136"/>
                </a:cubicBezTo>
                <a:close/>
                <a:moveTo>
                  <a:pt x="248725" y="1153450"/>
                </a:moveTo>
                <a:lnTo>
                  <a:pt x="254260" y="1153450"/>
                </a:lnTo>
                <a:lnTo>
                  <a:pt x="256995" y="1175653"/>
                </a:lnTo>
                <a:lnTo>
                  <a:pt x="257581" y="1180602"/>
                </a:lnTo>
                <a:lnTo>
                  <a:pt x="258980" y="1176272"/>
                </a:lnTo>
                <a:lnTo>
                  <a:pt x="263734" y="1161589"/>
                </a:lnTo>
                <a:lnTo>
                  <a:pt x="267803" y="1161589"/>
                </a:lnTo>
                <a:lnTo>
                  <a:pt x="272915" y="1176076"/>
                </a:lnTo>
                <a:lnTo>
                  <a:pt x="274380" y="1180406"/>
                </a:lnTo>
                <a:lnTo>
                  <a:pt x="274868" y="1175816"/>
                </a:lnTo>
                <a:lnTo>
                  <a:pt x="277407" y="1153450"/>
                </a:lnTo>
                <a:lnTo>
                  <a:pt x="283007" y="1153450"/>
                </a:lnTo>
                <a:lnTo>
                  <a:pt x="278254" y="1186136"/>
                </a:lnTo>
                <a:lnTo>
                  <a:pt x="271384" y="1186136"/>
                </a:lnTo>
                <a:lnTo>
                  <a:pt x="266664" y="1172463"/>
                </a:lnTo>
                <a:lnTo>
                  <a:pt x="265720" y="1169142"/>
                </a:lnTo>
                <a:lnTo>
                  <a:pt x="264645" y="1172658"/>
                </a:lnTo>
                <a:lnTo>
                  <a:pt x="260120" y="1186136"/>
                </a:lnTo>
                <a:lnTo>
                  <a:pt x="253446" y="1186136"/>
                </a:lnTo>
                <a:close/>
                <a:moveTo>
                  <a:pt x="186055" y="1153450"/>
                </a:moveTo>
                <a:lnTo>
                  <a:pt x="191719" y="1153450"/>
                </a:lnTo>
                <a:lnTo>
                  <a:pt x="191719" y="1174351"/>
                </a:lnTo>
                <a:cubicBezTo>
                  <a:pt x="191719" y="1179365"/>
                  <a:pt x="193608" y="1181871"/>
                  <a:pt x="197384" y="1181871"/>
                </a:cubicBezTo>
                <a:cubicBezTo>
                  <a:pt x="198079" y="1181871"/>
                  <a:pt x="198757" y="1181768"/>
                  <a:pt x="199419" y="1181562"/>
                </a:cubicBezTo>
                <a:cubicBezTo>
                  <a:pt x="200081" y="1181356"/>
                  <a:pt x="200775" y="1180998"/>
                  <a:pt x="201503" y="1180488"/>
                </a:cubicBezTo>
                <a:cubicBezTo>
                  <a:pt x="202230" y="1179978"/>
                  <a:pt x="203011" y="1179289"/>
                  <a:pt x="203847" y="1178420"/>
                </a:cubicBezTo>
                <a:cubicBezTo>
                  <a:pt x="204682" y="1177552"/>
                  <a:pt x="205621" y="1176456"/>
                  <a:pt x="206663" y="1175132"/>
                </a:cubicBezTo>
                <a:lnTo>
                  <a:pt x="206663" y="1153450"/>
                </a:lnTo>
                <a:lnTo>
                  <a:pt x="212328" y="1153450"/>
                </a:lnTo>
                <a:lnTo>
                  <a:pt x="212328" y="1186136"/>
                </a:lnTo>
                <a:lnTo>
                  <a:pt x="207249" y="1186136"/>
                </a:lnTo>
                <a:lnTo>
                  <a:pt x="207053" y="1180862"/>
                </a:lnTo>
                <a:cubicBezTo>
                  <a:pt x="206077" y="1181991"/>
                  <a:pt x="205149" y="1182929"/>
                  <a:pt x="204270" y="1183678"/>
                </a:cubicBezTo>
                <a:cubicBezTo>
                  <a:pt x="203391" y="1184427"/>
                  <a:pt x="202518" y="1185029"/>
                  <a:pt x="201649" y="1185485"/>
                </a:cubicBezTo>
                <a:cubicBezTo>
                  <a:pt x="200781" y="1185941"/>
                  <a:pt x="199907" y="1186261"/>
                  <a:pt x="199028" y="1186445"/>
                </a:cubicBezTo>
                <a:cubicBezTo>
                  <a:pt x="198149" y="1186630"/>
                  <a:pt x="197222" y="1186722"/>
                  <a:pt x="196245" y="1186722"/>
                </a:cubicBezTo>
                <a:cubicBezTo>
                  <a:pt x="192881" y="1186722"/>
                  <a:pt x="190341" y="1185735"/>
                  <a:pt x="188627" y="1183760"/>
                </a:cubicBezTo>
                <a:cubicBezTo>
                  <a:pt x="186912" y="1181784"/>
                  <a:pt x="186055" y="1178800"/>
                  <a:pt x="186055" y="1174807"/>
                </a:cubicBezTo>
                <a:close/>
                <a:moveTo>
                  <a:pt x="116319" y="1153450"/>
                </a:moveTo>
                <a:lnTo>
                  <a:pt x="122766" y="1153450"/>
                </a:lnTo>
                <a:lnTo>
                  <a:pt x="131035" y="1175067"/>
                </a:lnTo>
                <a:lnTo>
                  <a:pt x="132695" y="1180146"/>
                </a:lnTo>
                <a:lnTo>
                  <a:pt x="134583" y="1174937"/>
                </a:lnTo>
                <a:lnTo>
                  <a:pt x="142234" y="1153450"/>
                </a:lnTo>
                <a:lnTo>
                  <a:pt x="148453" y="1153450"/>
                </a:lnTo>
                <a:lnTo>
                  <a:pt x="137318" y="1182685"/>
                </a:lnTo>
                <a:cubicBezTo>
                  <a:pt x="136168" y="1185659"/>
                  <a:pt x="134979" y="1188220"/>
                  <a:pt x="133754" y="1190368"/>
                </a:cubicBezTo>
                <a:cubicBezTo>
                  <a:pt x="132527" y="1192517"/>
                  <a:pt x="131187" y="1194281"/>
                  <a:pt x="129733" y="1195659"/>
                </a:cubicBezTo>
                <a:cubicBezTo>
                  <a:pt x="128279" y="1197037"/>
                  <a:pt x="126683" y="1198052"/>
                  <a:pt x="124947" y="1198703"/>
                </a:cubicBezTo>
                <a:cubicBezTo>
                  <a:pt x="123210" y="1199354"/>
                  <a:pt x="121268" y="1199679"/>
                  <a:pt x="119119" y="1199679"/>
                </a:cubicBezTo>
                <a:cubicBezTo>
                  <a:pt x="118555" y="1199679"/>
                  <a:pt x="118045" y="1199669"/>
                  <a:pt x="117589" y="1199647"/>
                </a:cubicBezTo>
                <a:cubicBezTo>
                  <a:pt x="117133" y="1199625"/>
                  <a:pt x="116634" y="1199593"/>
                  <a:pt x="116092" y="1199549"/>
                </a:cubicBezTo>
                <a:lnTo>
                  <a:pt x="116092" y="1194405"/>
                </a:lnTo>
                <a:cubicBezTo>
                  <a:pt x="116569" y="1194471"/>
                  <a:pt x="117090" y="1194530"/>
                  <a:pt x="117654" y="1194585"/>
                </a:cubicBezTo>
                <a:cubicBezTo>
                  <a:pt x="118219" y="1194639"/>
                  <a:pt x="118815" y="1194666"/>
                  <a:pt x="119445" y="1194666"/>
                </a:cubicBezTo>
                <a:cubicBezTo>
                  <a:pt x="120487" y="1194666"/>
                  <a:pt x="121458" y="1194514"/>
                  <a:pt x="122359" y="1194210"/>
                </a:cubicBezTo>
                <a:cubicBezTo>
                  <a:pt x="123259" y="1193906"/>
                  <a:pt x="124111" y="1193412"/>
                  <a:pt x="124914" y="1192729"/>
                </a:cubicBezTo>
                <a:cubicBezTo>
                  <a:pt x="125717" y="1192045"/>
                  <a:pt x="126488" y="1191160"/>
                  <a:pt x="127226" y="1190076"/>
                </a:cubicBezTo>
                <a:cubicBezTo>
                  <a:pt x="127964" y="1188990"/>
                  <a:pt x="128680" y="1187677"/>
                  <a:pt x="129374" y="1186136"/>
                </a:cubicBezTo>
                <a:close/>
                <a:moveTo>
                  <a:pt x="1602637" y="1152994"/>
                </a:moveTo>
                <a:cubicBezTo>
                  <a:pt x="1604330" y="1152994"/>
                  <a:pt x="1605915" y="1153113"/>
                  <a:pt x="1607391" y="1153352"/>
                </a:cubicBezTo>
                <a:cubicBezTo>
                  <a:pt x="1608867" y="1153591"/>
                  <a:pt x="1610277" y="1153981"/>
                  <a:pt x="1611623" y="1154524"/>
                </a:cubicBezTo>
                <a:lnTo>
                  <a:pt x="1611623" y="1159928"/>
                </a:lnTo>
                <a:cubicBezTo>
                  <a:pt x="1610212" y="1159190"/>
                  <a:pt x="1608774" y="1158653"/>
                  <a:pt x="1607309" y="1158317"/>
                </a:cubicBezTo>
                <a:cubicBezTo>
                  <a:pt x="1605844" y="1157980"/>
                  <a:pt x="1604330" y="1157812"/>
                  <a:pt x="1602768" y="1157812"/>
                </a:cubicBezTo>
                <a:cubicBezTo>
                  <a:pt x="1601314" y="1157812"/>
                  <a:pt x="1599941" y="1158089"/>
                  <a:pt x="1598649" y="1158642"/>
                </a:cubicBezTo>
                <a:cubicBezTo>
                  <a:pt x="1597358" y="1159196"/>
                  <a:pt x="1596224" y="1159994"/>
                  <a:pt x="1595247" y="1161035"/>
                </a:cubicBezTo>
                <a:cubicBezTo>
                  <a:pt x="1594270" y="1162077"/>
                  <a:pt x="1593500" y="1163347"/>
                  <a:pt x="1592936" y="1164844"/>
                </a:cubicBezTo>
                <a:cubicBezTo>
                  <a:pt x="1592371" y="1166342"/>
                  <a:pt x="1592089" y="1168035"/>
                  <a:pt x="1592089" y="1169923"/>
                </a:cubicBezTo>
                <a:cubicBezTo>
                  <a:pt x="1592089" y="1173873"/>
                  <a:pt x="1593050" y="1176831"/>
                  <a:pt x="1594970" y="1178795"/>
                </a:cubicBezTo>
                <a:cubicBezTo>
                  <a:pt x="1596891" y="1180759"/>
                  <a:pt x="1599555" y="1181741"/>
                  <a:pt x="1602963" y="1181741"/>
                </a:cubicBezTo>
                <a:cubicBezTo>
                  <a:pt x="1604504" y="1181741"/>
                  <a:pt x="1605996" y="1181567"/>
                  <a:pt x="1607439" y="1181220"/>
                </a:cubicBezTo>
                <a:cubicBezTo>
                  <a:pt x="1608883" y="1180873"/>
                  <a:pt x="1610277" y="1180352"/>
                  <a:pt x="1611623" y="1179658"/>
                </a:cubicBezTo>
                <a:lnTo>
                  <a:pt x="1611623" y="1184932"/>
                </a:lnTo>
                <a:cubicBezTo>
                  <a:pt x="1610147" y="1185496"/>
                  <a:pt x="1608633" y="1185914"/>
                  <a:pt x="1607081" y="1186185"/>
                </a:cubicBezTo>
                <a:cubicBezTo>
                  <a:pt x="1605530" y="1186456"/>
                  <a:pt x="1603929" y="1186592"/>
                  <a:pt x="1602279" y="1186592"/>
                </a:cubicBezTo>
                <a:cubicBezTo>
                  <a:pt x="1597114" y="1186592"/>
                  <a:pt x="1593136" y="1185192"/>
                  <a:pt x="1590347" y="1182392"/>
                </a:cubicBezTo>
                <a:cubicBezTo>
                  <a:pt x="1587559" y="1179592"/>
                  <a:pt x="1586164" y="1175501"/>
                  <a:pt x="1586164" y="1170119"/>
                </a:cubicBezTo>
                <a:cubicBezTo>
                  <a:pt x="1586164" y="1167536"/>
                  <a:pt x="1586566" y="1165192"/>
                  <a:pt x="1587369" y="1163086"/>
                </a:cubicBezTo>
                <a:cubicBezTo>
                  <a:pt x="1588172" y="1160981"/>
                  <a:pt x="1589300" y="1159180"/>
                  <a:pt x="1590754" y="1157682"/>
                </a:cubicBezTo>
                <a:cubicBezTo>
                  <a:pt x="1592209" y="1156185"/>
                  <a:pt x="1593945" y="1155029"/>
                  <a:pt x="1595963" y="1154215"/>
                </a:cubicBezTo>
                <a:cubicBezTo>
                  <a:pt x="1597982" y="1153401"/>
                  <a:pt x="1600207" y="1152994"/>
                  <a:pt x="1602637" y="1152994"/>
                </a:cubicBezTo>
                <a:close/>
                <a:moveTo>
                  <a:pt x="1078762" y="1152994"/>
                </a:moveTo>
                <a:cubicBezTo>
                  <a:pt x="1080455" y="1152994"/>
                  <a:pt x="1082040" y="1153113"/>
                  <a:pt x="1083516" y="1153352"/>
                </a:cubicBezTo>
                <a:cubicBezTo>
                  <a:pt x="1084991" y="1153591"/>
                  <a:pt x="1086402" y="1153981"/>
                  <a:pt x="1087748" y="1154524"/>
                </a:cubicBezTo>
                <a:lnTo>
                  <a:pt x="1087748" y="1159928"/>
                </a:lnTo>
                <a:cubicBezTo>
                  <a:pt x="1086337" y="1159190"/>
                  <a:pt x="1084899" y="1158653"/>
                  <a:pt x="1083434" y="1158317"/>
                </a:cubicBezTo>
                <a:cubicBezTo>
                  <a:pt x="1081969" y="1157980"/>
                  <a:pt x="1080455" y="1157812"/>
                  <a:pt x="1078893" y="1157812"/>
                </a:cubicBezTo>
                <a:cubicBezTo>
                  <a:pt x="1077438" y="1157812"/>
                  <a:pt x="1076066" y="1158089"/>
                  <a:pt x="1074774" y="1158642"/>
                </a:cubicBezTo>
                <a:cubicBezTo>
                  <a:pt x="1073483" y="1159196"/>
                  <a:pt x="1072349" y="1159994"/>
                  <a:pt x="1071372" y="1161035"/>
                </a:cubicBezTo>
                <a:cubicBezTo>
                  <a:pt x="1070395" y="1162077"/>
                  <a:pt x="1069625" y="1163347"/>
                  <a:pt x="1069061" y="1164844"/>
                </a:cubicBezTo>
                <a:cubicBezTo>
                  <a:pt x="1068496" y="1166342"/>
                  <a:pt x="1068214" y="1168035"/>
                  <a:pt x="1068214" y="1169923"/>
                </a:cubicBezTo>
                <a:cubicBezTo>
                  <a:pt x="1068214" y="1173873"/>
                  <a:pt x="1069175" y="1176831"/>
                  <a:pt x="1071095" y="1178795"/>
                </a:cubicBezTo>
                <a:cubicBezTo>
                  <a:pt x="1073016" y="1180759"/>
                  <a:pt x="1075680" y="1181741"/>
                  <a:pt x="1079088" y="1181741"/>
                </a:cubicBezTo>
                <a:cubicBezTo>
                  <a:pt x="1080629" y="1181741"/>
                  <a:pt x="1082121" y="1181567"/>
                  <a:pt x="1083564" y="1181220"/>
                </a:cubicBezTo>
                <a:cubicBezTo>
                  <a:pt x="1085008" y="1180873"/>
                  <a:pt x="1086402" y="1180352"/>
                  <a:pt x="1087748" y="1179658"/>
                </a:cubicBezTo>
                <a:lnTo>
                  <a:pt x="1087748" y="1184932"/>
                </a:lnTo>
                <a:cubicBezTo>
                  <a:pt x="1086272" y="1185496"/>
                  <a:pt x="1084758" y="1185914"/>
                  <a:pt x="1083206" y="1186185"/>
                </a:cubicBezTo>
                <a:cubicBezTo>
                  <a:pt x="1081654" y="1186456"/>
                  <a:pt x="1080054" y="1186592"/>
                  <a:pt x="1078404" y="1186592"/>
                </a:cubicBezTo>
                <a:cubicBezTo>
                  <a:pt x="1073239" y="1186592"/>
                  <a:pt x="1069261" y="1185192"/>
                  <a:pt x="1066472" y="1182392"/>
                </a:cubicBezTo>
                <a:cubicBezTo>
                  <a:pt x="1063683" y="1179592"/>
                  <a:pt x="1062289" y="1175501"/>
                  <a:pt x="1062289" y="1170119"/>
                </a:cubicBezTo>
                <a:cubicBezTo>
                  <a:pt x="1062289" y="1167536"/>
                  <a:pt x="1062690" y="1165192"/>
                  <a:pt x="1063494" y="1163086"/>
                </a:cubicBezTo>
                <a:cubicBezTo>
                  <a:pt x="1064297" y="1160981"/>
                  <a:pt x="1065425" y="1159180"/>
                  <a:pt x="1066879" y="1157682"/>
                </a:cubicBezTo>
                <a:cubicBezTo>
                  <a:pt x="1068333" y="1156185"/>
                  <a:pt x="1070070" y="1155029"/>
                  <a:pt x="1072088" y="1154215"/>
                </a:cubicBezTo>
                <a:cubicBezTo>
                  <a:pt x="1074107" y="1153401"/>
                  <a:pt x="1076331" y="1152994"/>
                  <a:pt x="1078762" y="1152994"/>
                </a:cubicBezTo>
                <a:close/>
                <a:moveTo>
                  <a:pt x="2189899" y="1152864"/>
                </a:moveTo>
                <a:cubicBezTo>
                  <a:pt x="2190572" y="1152864"/>
                  <a:pt x="2191212" y="1152999"/>
                  <a:pt x="2191820" y="1153271"/>
                </a:cubicBezTo>
                <a:cubicBezTo>
                  <a:pt x="2192428" y="1153542"/>
                  <a:pt x="2192960" y="1153906"/>
                  <a:pt x="2193416" y="1154361"/>
                </a:cubicBezTo>
                <a:cubicBezTo>
                  <a:pt x="2193871" y="1154817"/>
                  <a:pt x="2194235" y="1155349"/>
                  <a:pt x="2194506" y="1155957"/>
                </a:cubicBezTo>
                <a:cubicBezTo>
                  <a:pt x="2194777" y="1156564"/>
                  <a:pt x="2194913" y="1157204"/>
                  <a:pt x="2194913" y="1157877"/>
                </a:cubicBezTo>
                <a:cubicBezTo>
                  <a:pt x="2194913" y="1158572"/>
                  <a:pt x="2194777" y="1159218"/>
                  <a:pt x="2194506" y="1159814"/>
                </a:cubicBezTo>
                <a:cubicBezTo>
                  <a:pt x="2194235" y="1160411"/>
                  <a:pt x="2193871" y="1160938"/>
                  <a:pt x="2193416" y="1161393"/>
                </a:cubicBezTo>
                <a:cubicBezTo>
                  <a:pt x="2192960" y="1161849"/>
                  <a:pt x="2192428" y="1162207"/>
                  <a:pt x="2191820" y="1162468"/>
                </a:cubicBezTo>
                <a:cubicBezTo>
                  <a:pt x="2191212" y="1162728"/>
                  <a:pt x="2190572" y="1162859"/>
                  <a:pt x="2189899" y="1162859"/>
                </a:cubicBezTo>
                <a:cubicBezTo>
                  <a:pt x="2189205" y="1162859"/>
                  <a:pt x="2188559" y="1162728"/>
                  <a:pt x="2187962" y="1162468"/>
                </a:cubicBezTo>
                <a:cubicBezTo>
                  <a:pt x="2187365" y="1162207"/>
                  <a:pt x="2186839" y="1161849"/>
                  <a:pt x="2186383" y="1161393"/>
                </a:cubicBezTo>
                <a:cubicBezTo>
                  <a:pt x="2185928" y="1160938"/>
                  <a:pt x="2185569" y="1160411"/>
                  <a:pt x="2185309" y="1159814"/>
                </a:cubicBezTo>
                <a:cubicBezTo>
                  <a:pt x="2185049" y="1159218"/>
                  <a:pt x="2184918" y="1158572"/>
                  <a:pt x="2184918" y="1157877"/>
                </a:cubicBezTo>
                <a:cubicBezTo>
                  <a:pt x="2184918" y="1157204"/>
                  <a:pt x="2185049" y="1156564"/>
                  <a:pt x="2185309" y="1155957"/>
                </a:cubicBezTo>
                <a:cubicBezTo>
                  <a:pt x="2185569" y="1155349"/>
                  <a:pt x="2185928" y="1154817"/>
                  <a:pt x="2186383" y="1154361"/>
                </a:cubicBezTo>
                <a:cubicBezTo>
                  <a:pt x="2186839" y="1153906"/>
                  <a:pt x="2187365" y="1153542"/>
                  <a:pt x="2187962" y="1153271"/>
                </a:cubicBezTo>
                <a:cubicBezTo>
                  <a:pt x="2188559" y="1152999"/>
                  <a:pt x="2189205" y="1152864"/>
                  <a:pt x="2189899" y="1152864"/>
                </a:cubicBezTo>
                <a:close/>
                <a:moveTo>
                  <a:pt x="1915139" y="1152864"/>
                </a:moveTo>
                <a:cubicBezTo>
                  <a:pt x="1916420" y="1152864"/>
                  <a:pt x="1917842" y="1152934"/>
                  <a:pt x="1919404" y="1153075"/>
                </a:cubicBezTo>
                <a:cubicBezTo>
                  <a:pt x="1920967" y="1153216"/>
                  <a:pt x="1922595" y="1153461"/>
                  <a:pt x="1924288" y="1153808"/>
                </a:cubicBezTo>
                <a:lnTo>
                  <a:pt x="1924288" y="1158854"/>
                </a:lnTo>
                <a:cubicBezTo>
                  <a:pt x="1922508" y="1158420"/>
                  <a:pt x="1920820" y="1158100"/>
                  <a:pt x="1919225" y="1157894"/>
                </a:cubicBezTo>
                <a:cubicBezTo>
                  <a:pt x="1917630" y="1157687"/>
                  <a:pt x="1916246" y="1157584"/>
                  <a:pt x="1915074" y="1157584"/>
                </a:cubicBezTo>
                <a:cubicBezTo>
                  <a:pt x="1913664" y="1157584"/>
                  <a:pt x="1912475" y="1157693"/>
                  <a:pt x="1911509" y="1157910"/>
                </a:cubicBezTo>
                <a:cubicBezTo>
                  <a:pt x="1910543" y="1158127"/>
                  <a:pt x="1909762" y="1158425"/>
                  <a:pt x="1909165" y="1158805"/>
                </a:cubicBezTo>
                <a:cubicBezTo>
                  <a:pt x="1908569" y="1159185"/>
                  <a:pt x="1908140" y="1159630"/>
                  <a:pt x="1907879" y="1160140"/>
                </a:cubicBezTo>
                <a:cubicBezTo>
                  <a:pt x="1907619" y="1160650"/>
                  <a:pt x="1907489" y="1161198"/>
                  <a:pt x="1907489" y="1161784"/>
                </a:cubicBezTo>
                <a:cubicBezTo>
                  <a:pt x="1907489" y="1162370"/>
                  <a:pt x="1907603" y="1162902"/>
                  <a:pt x="1907831" y="1163379"/>
                </a:cubicBezTo>
                <a:cubicBezTo>
                  <a:pt x="1908058" y="1163857"/>
                  <a:pt x="1908482" y="1164318"/>
                  <a:pt x="1909100" y="1164763"/>
                </a:cubicBezTo>
                <a:cubicBezTo>
                  <a:pt x="1909719" y="1165208"/>
                  <a:pt x="1910582" y="1165653"/>
                  <a:pt x="1911688" y="1166098"/>
                </a:cubicBezTo>
                <a:cubicBezTo>
                  <a:pt x="1912795" y="1166543"/>
                  <a:pt x="1914239" y="1167026"/>
                  <a:pt x="1916018" y="1167547"/>
                </a:cubicBezTo>
                <a:cubicBezTo>
                  <a:pt x="1917950" y="1168111"/>
                  <a:pt x="1919578" y="1168702"/>
                  <a:pt x="1920902" y="1169321"/>
                </a:cubicBezTo>
                <a:cubicBezTo>
                  <a:pt x="1922226" y="1169939"/>
                  <a:pt x="1923300" y="1170628"/>
                  <a:pt x="1924125" y="1171388"/>
                </a:cubicBezTo>
                <a:cubicBezTo>
                  <a:pt x="1924950" y="1172148"/>
                  <a:pt x="1925541" y="1173005"/>
                  <a:pt x="1925899" y="1173960"/>
                </a:cubicBezTo>
                <a:cubicBezTo>
                  <a:pt x="1926257" y="1174915"/>
                  <a:pt x="1926436" y="1176000"/>
                  <a:pt x="1926436" y="1177216"/>
                </a:cubicBezTo>
                <a:cubicBezTo>
                  <a:pt x="1926436" y="1178366"/>
                  <a:pt x="1926241" y="1179397"/>
                  <a:pt x="1925850" y="1180309"/>
                </a:cubicBezTo>
                <a:cubicBezTo>
                  <a:pt x="1925460" y="1181220"/>
                  <a:pt x="1924928" y="1182028"/>
                  <a:pt x="1924255" y="1182734"/>
                </a:cubicBezTo>
                <a:cubicBezTo>
                  <a:pt x="1923582" y="1183439"/>
                  <a:pt x="1922801" y="1184042"/>
                  <a:pt x="1921911" y="1184541"/>
                </a:cubicBezTo>
                <a:cubicBezTo>
                  <a:pt x="1921021" y="1185040"/>
                  <a:pt x="1920072" y="1185453"/>
                  <a:pt x="1919062" y="1185778"/>
                </a:cubicBezTo>
                <a:cubicBezTo>
                  <a:pt x="1918053" y="1186104"/>
                  <a:pt x="1917017" y="1186342"/>
                  <a:pt x="1915953" y="1186494"/>
                </a:cubicBezTo>
                <a:cubicBezTo>
                  <a:pt x="1914890" y="1186646"/>
                  <a:pt x="1913848" y="1186722"/>
                  <a:pt x="1912828" y="1186722"/>
                </a:cubicBezTo>
                <a:cubicBezTo>
                  <a:pt x="1910614" y="1186722"/>
                  <a:pt x="1908579" y="1186625"/>
                  <a:pt x="1906724" y="1186429"/>
                </a:cubicBezTo>
                <a:cubicBezTo>
                  <a:pt x="1904868" y="1186234"/>
                  <a:pt x="1903050" y="1185919"/>
                  <a:pt x="1901270" y="1185485"/>
                </a:cubicBezTo>
                <a:lnTo>
                  <a:pt x="1901270" y="1180276"/>
                </a:lnTo>
                <a:cubicBezTo>
                  <a:pt x="1903181" y="1180819"/>
                  <a:pt x="1905080" y="1181231"/>
                  <a:pt x="1906968" y="1181513"/>
                </a:cubicBezTo>
                <a:cubicBezTo>
                  <a:pt x="1908856" y="1181795"/>
                  <a:pt x="1910734" y="1181936"/>
                  <a:pt x="1912600" y="1181936"/>
                </a:cubicBezTo>
                <a:cubicBezTo>
                  <a:pt x="1915313" y="1181936"/>
                  <a:pt x="1917321" y="1181567"/>
                  <a:pt x="1918623" y="1180829"/>
                </a:cubicBezTo>
                <a:cubicBezTo>
                  <a:pt x="1919925" y="1180091"/>
                  <a:pt x="1920576" y="1179039"/>
                  <a:pt x="1920576" y="1177671"/>
                </a:cubicBezTo>
                <a:cubicBezTo>
                  <a:pt x="1920576" y="1177086"/>
                  <a:pt x="1920473" y="1176559"/>
                  <a:pt x="1920267" y="1176093"/>
                </a:cubicBezTo>
                <a:cubicBezTo>
                  <a:pt x="1920061" y="1175626"/>
                  <a:pt x="1919686" y="1175181"/>
                  <a:pt x="1919144" y="1174758"/>
                </a:cubicBezTo>
                <a:cubicBezTo>
                  <a:pt x="1918601" y="1174335"/>
                  <a:pt x="1917760" y="1173895"/>
                  <a:pt x="1916621" y="1173439"/>
                </a:cubicBezTo>
                <a:cubicBezTo>
                  <a:pt x="1915481" y="1172983"/>
                  <a:pt x="1913924" y="1172463"/>
                  <a:pt x="1911949" y="1171876"/>
                </a:cubicBezTo>
                <a:cubicBezTo>
                  <a:pt x="1910473" y="1171442"/>
                  <a:pt x="1909111" y="1170949"/>
                  <a:pt x="1907863" y="1170395"/>
                </a:cubicBezTo>
                <a:cubicBezTo>
                  <a:pt x="1906615" y="1169842"/>
                  <a:pt x="1905535" y="1169185"/>
                  <a:pt x="1904624" y="1168426"/>
                </a:cubicBezTo>
                <a:cubicBezTo>
                  <a:pt x="1903712" y="1167666"/>
                  <a:pt x="1902996" y="1166776"/>
                  <a:pt x="1902475" y="1165756"/>
                </a:cubicBezTo>
                <a:cubicBezTo>
                  <a:pt x="1901954" y="1164736"/>
                  <a:pt x="1901694" y="1163531"/>
                  <a:pt x="1901694" y="1162142"/>
                </a:cubicBezTo>
                <a:cubicBezTo>
                  <a:pt x="1901694" y="1161231"/>
                  <a:pt x="1901905" y="1160232"/>
                  <a:pt x="1902328" y="1159147"/>
                </a:cubicBezTo>
                <a:cubicBezTo>
                  <a:pt x="1902752" y="1158062"/>
                  <a:pt x="1903474" y="1157053"/>
                  <a:pt x="1904494" y="1156119"/>
                </a:cubicBezTo>
                <a:cubicBezTo>
                  <a:pt x="1905514" y="1155186"/>
                  <a:pt x="1906892" y="1154410"/>
                  <a:pt x="1908628" y="1153792"/>
                </a:cubicBezTo>
                <a:cubicBezTo>
                  <a:pt x="1910364" y="1153173"/>
                  <a:pt x="1912535" y="1152864"/>
                  <a:pt x="1915139" y="1152864"/>
                </a:cubicBezTo>
                <a:close/>
                <a:moveTo>
                  <a:pt x="1875900" y="1152864"/>
                </a:moveTo>
                <a:cubicBezTo>
                  <a:pt x="1878179" y="1152864"/>
                  <a:pt x="1880197" y="1153222"/>
                  <a:pt x="1881955" y="1153938"/>
                </a:cubicBezTo>
                <a:cubicBezTo>
                  <a:pt x="1883713" y="1154654"/>
                  <a:pt x="1885195" y="1155669"/>
                  <a:pt x="1886399" y="1156982"/>
                </a:cubicBezTo>
                <a:cubicBezTo>
                  <a:pt x="1887604" y="1158295"/>
                  <a:pt x="1888515" y="1159890"/>
                  <a:pt x="1889134" y="1161768"/>
                </a:cubicBezTo>
                <a:cubicBezTo>
                  <a:pt x="1889752" y="1163645"/>
                  <a:pt x="1890062" y="1165745"/>
                  <a:pt x="1890062" y="1168067"/>
                </a:cubicBezTo>
                <a:cubicBezTo>
                  <a:pt x="1890062" y="1168871"/>
                  <a:pt x="1890051" y="1169543"/>
                  <a:pt x="1890029" y="1170086"/>
                </a:cubicBezTo>
                <a:cubicBezTo>
                  <a:pt x="1890008" y="1170628"/>
                  <a:pt x="1889975" y="1171138"/>
                  <a:pt x="1889931" y="1171616"/>
                </a:cubicBezTo>
                <a:lnTo>
                  <a:pt x="1866979" y="1171616"/>
                </a:lnTo>
                <a:cubicBezTo>
                  <a:pt x="1866979" y="1174958"/>
                  <a:pt x="1867913" y="1177525"/>
                  <a:pt x="1869779" y="1179316"/>
                </a:cubicBezTo>
                <a:cubicBezTo>
                  <a:pt x="1871646" y="1181106"/>
                  <a:pt x="1874337" y="1182001"/>
                  <a:pt x="1877853" y="1182001"/>
                </a:cubicBezTo>
                <a:cubicBezTo>
                  <a:pt x="1878808" y="1182001"/>
                  <a:pt x="1879763" y="1181963"/>
                  <a:pt x="1880718" y="1181888"/>
                </a:cubicBezTo>
                <a:cubicBezTo>
                  <a:pt x="1881673" y="1181812"/>
                  <a:pt x="1882595" y="1181709"/>
                  <a:pt x="1883485" y="1181578"/>
                </a:cubicBezTo>
                <a:cubicBezTo>
                  <a:pt x="1884375" y="1181448"/>
                  <a:pt x="1885227" y="1181302"/>
                  <a:pt x="1886041" y="1181139"/>
                </a:cubicBezTo>
                <a:cubicBezTo>
                  <a:pt x="1886855" y="1180976"/>
                  <a:pt x="1887609" y="1180797"/>
                  <a:pt x="1888304" y="1180602"/>
                </a:cubicBezTo>
                <a:lnTo>
                  <a:pt x="1888304" y="1185257"/>
                </a:lnTo>
                <a:cubicBezTo>
                  <a:pt x="1886763" y="1185691"/>
                  <a:pt x="1885021" y="1186044"/>
                  <a:pt x="1883078" y="1186315"/>
                </a:cubicBezTo>
                <a:cubicBezTo>
                  <a:pt x="1881136" y="1186586"/>
                  <a:pt x="1879123" y="1186722"/>
                  <a:pt x="1877039" y="1186722"/>
                </a:cubicBezTo>
                <a:cubicBezTo>
                  <a:pt x="1874239" y="1186722"/>
                  <a:pt x="1871830" y="1186342"/>
                  <a:pt x="1869812" y="1185583"/>
                </a:cubicBezTo>
                <a:cubicBezTo>
                  <a:pt x="1867793" y="1184823"/>
                  <a:pt x="1866138" y="1183722"/>
                  <a:pt x="1864847" y="1182278"/>
                </a:cubicBezTo>
                <a:cubicBezTo>
                  <a:pt x="1863556" y="1180835"/>
                  <a:pt x="1862601" y="1179066"/>
                  <a:pt x="1861982" y="1176972"/>
                </a:cubicBezTo>
                <a:cubicBezTo>
                  <a:pt x="1861363" y="1174877"/>
                  <a:pt x="1861054" y="1172506"/>
                  <a:pt x="1861054" y="1169858"/>
                </a:cubicBezTo>
                <a:cubicBezTo>
                  <a:pt x="1861054" y="1167557"/>
                  <a:pt x="1861385" y="1165382"/>
                  <a:pt x="1862047" y="1163331"/>
                </a:cubicBezTo>
                <a:cubicBezTo>
                  <a:pt x="1862709" y="1161279"/>
                  <a:pt x="1863675" y="1159478"/>
                  <a:pt x="1864945" y="1157926"/>
                </a:cubicBezTo>
                <a:cubicBezTo>
                  <a:pt x="1866214" y="1156374"/>
                  <a:pt x="1867772" y="1155143"/>
                  <a:pt x="1869616" y="1154231"/>
                </a:cubicBezTo>
                <a:cubicBezTo>
                  <a:pt x="1871461" y="1153320"/>
                  <a:pt x="1873556" y="1152864"/>
                  <a:pt x="1875900" y="1152864"/>
                </a:cubicBezTo>
                <a:close/>
                <a:moveTo>
                  <a:pt x="1809095" y="1152864"/>
                </a:moveTo>
                <a:cubicBezTo>
                  <a:pt x="1811070" y="1152864"/>
                  <a:pt x="1812849" y="1153081"/>
                  <a:pt x="1814434" y="1153515"/>
                </a:cubicBezTo>
                <a:cubicBezTo>
                  <a:pt x="1816018" y="1153949"/>
                  <a:pt x="1817358" y="1154611"/>
                  <a:pt x="1818454" y="1155501"/>
                </a:cubicBezTo>
                <a:cubicBezTo>
                  <a:pt x="1819550" y="1156391"/>
                  <a:pt x="1820392" y="1157508"/>
                  <a:pt x="1820978" y="1158854"/>
                </a:cubicBezTo>
                <a:cubicBezTo>
                  <a:pt x="1821564" y="1160200"/>
                  <a:pt x="1821857" y="1161784"/>
                  <a:pt x="1821857" y="1163607"/>
                </a:cubicBezTo>
                <a:lnTo>
                  <a:pt x="1821857" y="1186136"/>
                </a:lnTo>
                <a:lnTo>
                  <a:pt x="1816778" y="1186136"/>
                </a:lnTo>
                <a:lnTo>
                  <a:pt x="1816648" y="1181741"/>
                </a:lnTo>
                <a:cubicBezTo>
                  <a:pt x="1814868" y="1183499"/>
                  <a:pt x="1813061" y="1184769"/>
                  <a:pt x="1811227" y="1185550"/>
                </a:cubicBezTo>
                <a:cubicBezTo>
                  <a:pt x="1809393" y="1186332"/>
                  <a:pt x="1807467" y="1186722"/>
                  <a:pt x="1805448" y="1186722"/>
                </a:cubicBezTo>
                <a:cubicBezTo>
                  <a:pt x="1803582" y="1186722"/>
                  <a:pt x="1801986" y="1186483"/>
                  <a:pt x="1800663" y="1186006"/>
                </a:cubicBezTo>
                <a:cubicBezTo>
                  <a:pt x="1799339" y="1185528"/>
                  <a:pt x="1798248" y="1184872"/>
                  <a:pt x="1797391" y="1184036"/>
                </a:cubicBezTo>
                <a:cubicBezTo>
                  <a:pt x="1796533" y="1183201"/>
                  <a:pt x="1795904" y="1182218"/>
                  <a:pt x="1795502" y="1181090"/>
                </a:cubicBezTo>
                <a:cubicBezTo>
                  <a:pt x="1795101" y="1179961"/>
                  <a:pt x="1794900" y="1178735"/>
                  <a:pt x="1794900" y="1177411"/>
                </a:cubicBezTo>
                <a:cubicBezTo>
                  <a:pt x="1794900" y="1174134"/>
                  <a:pt x="1796121" y="1171567"/>
                  <a:pt x="1798563" y="1169712"/>
                </a:cubicBezTo>
                <a:cubicBezTo>
                  <a:pt x="1801004" y="1167856"/>
                  <a:pt x="1804613" y="1166928"/>
                  <a:pt x="1809388" y="1166928"/>
                </a:cubicBezTo>
                <a:lnTo>
                  <a:pt x="1816159" y="1166928"/>
                </a:lnTo>
                <a:lnTo>
                  <a:pt x="1816159" y="1164063"/>
                </a:lnTo>
                <a:cubicBezTo>
                  <a:pt x="1816159" y="1162131"/>
                  <a:pt x="1815541" y="1160585"/>
                  <a:pt x="1814304" y="1159424"/>
                </a:cubicBezTo>
                <a:cubicBezTo>
                  <a:pt x="1813066" y="1158263"/>
                  <a:pt x="1811178" y="1157682"/>
                  <a:pt x="1808639" y="1157682"/>
                </a:cubicBezTo>
                <a:cubicBezTo>
                  <a:pt x="1806794" y="1157682"/>
                  <a:pt x="1804976" y="1157888"/>
                  <a:pt x="1803186" y="1158301"/>
                </a:cubicBezTo>
                <a:cubicBezTo>
                  <a:pt x="1801395" y="1158713"/>
                  <a:pt x="1799545" y="1159299"/>
                  <a:pt x="1797635" y="1160059"/>
                </a:cubicBezTo>
                <a:lnTo>
                  <a:pt x="1797635" y="1154947"/>
                </a:lnTo>
                <a:cubicBezTo>
                  <a:pt x="1798351" y="1154687"/>
                  <a:pt x="1799149" y="1154432"/>
                  <a:pt x="1800028" y="1154182"/>
                </a:cubicBezTo>
                <a:cubicBezTo>
                  <a:pt x="1800907" y="1153933"/>
                  <a:pt x="1801835" y="1153710"/>
                  <a:pt x="1802811" y="1153515"/>
                </a:cubicBezTo>
                <a:cubicBezTo>
                  <a:pt x="1803788" y="1153320"/>
                  <a:pt x="1804808" y="1153162"/>
                  <a:pt x="1805872" y="1153043"/>
                </a:cubicBezTo>
                <a:cubicBezTo>
                  <a:pt x="1806935" y="1152923"/>
                  <a:pt x="1808009" y="1152864"/>
                  <a:pt x="1809095" y="1152864"/>
                </a:cubicBezTo>
                <a:close/>
                <a:moveTo>
                  <a:pt x="1668954" y="1152864"/>
                </a:moveTo>
                <a:cubicBezTo>
                  <a:pt x="1672318" y="1152864"/>
                  <a:pt x="1674863" y="1153857"/>
                  <a:pt x="1676589" y="1155843"/>
                </a:cubicBezTo>
                <a:cubicBezTo>
                  <a:pt x="1678314" y="1157829"/>
                  <a:pt x="1679177" y="1160818"/>
                  <a:pt x="1679177" y="1164812"/>
                </a:cubicBezTo>
                <a:lnTo>
                  <a:pt x="1679177" y="1186136"/>
                </a:lnTo>
                <a:lnTo>
                  <a:pt x="1673512" y="1186136"/>
                </a:lnTo>
                <a:lnTo>
                  <a:pt x="1673512" y="1165268"/>
                </a:lnTo>
                <a:cubicBezTo>
                  <a:pt x="1673512" y="1162707"/>
                  <a:pt x="1673035" y="1160813"/>
                  <a:pt x="1672080" y="1159587"/>
                </a:cubicBezTo>
                <a:cubicBezTo>
                  <a:pt x="1671125" y="1158360"/>
                  <a:pt x="1669703" y="1157747"/>
                  <a:pt x="1667815" y="1157747"/>
                </a:cubicBezTo>
                <a:cubicBezTo>
                  <a:pt x="1667120" y="1157747"/>
                  <a:pt x="1666442" y="1157850"/>
                  <a:pt x="1665780" y="1158056"/>
                </a:cubicBezTo>
                <a:cubicBezTo>
                  <a:pt x="1665118" y="1158263"/>
                  <a:pt x="1664429" y="1158621"/>
                  <a:pt x="1663713" y="1159131"/>
                </a:cubicBezTo>
                <a:cubicBezTo>
                  <a:pt x="1662997" y="1159641"/>
                  <a:pt x="1662221" y="1160330"/>
                  <a:pt x="1661385" y="1161198"/>
                </a:cubicBezTo>
                <a:cubicBezTo>
                  <a:pt x="1660549" y="1162066"/>
                  <a:pt x="1659611" y="1163152"/>
                  <a:pt x="1658569" y="1164454"/>
                </a:cubicBezTo>
                <a:lnTo>
                  <a:pt x="1658569" y="1186136"/>
                </a:lnTo>
                <a:lnTo>
                  <a:pt x="1652904" y="1186136"/>
                </a:lnTo>
                <a:lnTo>
                  <a:pt x="1652904" y="1153450"/>
                </a:lnTo>
                <a:lnTo>
                  <a:pt x="1657950" y="1153450"/>
                </a:lnTo>
                <a:lnTo>
                  <a:pt x="1658178" y="1158724"/>
                </a:lnTo>
                <a:cubicBezTo>
                  <a:pt x="1659133" y="1157595"/>
                  <a:pt x="1660056" y="1156656"/>
                  <a:pt x="1660945" y="1155908"/>
                </a:cubicBezTo>
                <a:cubicBezTo>
                  <a:pt x="1661835" y="1155159"/>
                  <a:pt x="1662709" y="1154557"/>
                  <a:pt x="1663566" y="1154101"/>
                </a:cubicBezTo>
                <a:cubicBezTo>
                  <a:pt x="1664424" y="1153645"/>
                  <a:pt x="1665297" y="1153325"/>
                  <a:pt x="1666187" y="1153140"/>
                </a:cubicBezTo>
                <a:cubicBezTo>
                  <a:pt x="1667077" y="1152956"/>
                  <a:pt x="1667999" y="1152864"/>
                  <a:pt x="1668954" y="1152864"/>
                </a:cubicBezTo>
                <a:close/>
                <a:moveTo>
                  <a:pt x="1628120" y="1152864"/>
                </a:moveTo>
                <a:cubicBezTo>
                  <a:pt x="1630095" y="1152864"/>
                  <a:pt x="1631874" y="1153081"/>
                  <a:pt x="1633459" y="1153515"/>
                </a:cubicBezTo>
                <a:cubicBezTo>
                  <a:pt x="1635043" y="1153949"/>
                  <a:pt x="1636383" y="1154611"/>
                  <a:pt x="1637479" y="1155501"/>
                </a:cubicBezTo>
                <a:cubicBezTo>
                  <a:pt x="1638575" y="1156391"/>
                  <a:pt x="1639417" y="1157508"/>
                  <a:pt x="1640003" y="1158854"/>
                </a:cubicBezTo>
                <a:cubicBezTo>
                  <a:pt x="1640589" y="1160200"/>
                  <a:pt x="1640882" y="1161784"/>
                  <a:pt x="1640882" y="1163607"/>
                </a:cubicBezTo>
                <a:lnTo>
                  <a:pt x="1640882" y="1186136"/>
                </a:lnTo>
                <a:lnTo>
                  <a:pt x="1635803" y="1186136"/>
                </a:lnTo>
                <a:lnTo>
                  <a:pt x="1635673" y="1181741"/>
                </a:lnTo>
                <a:cubicBezTo>
                  <a:pt x="1633893" y="1183499"/>
                  <a:pt x="1632086" y="1184769"/>
                  <a:pt x="1630252" y="1185550"/>
                </a:cubicBezTo>
                <a:cubicBezTo>
                  <a:pt x="1628418" y="1186332"/>
                  <a:pt x="1626492" y="1186722"/>
                  <a:pt x="1624473" y="1186722"/>
                </a:cubicBezTo>
                <a:cubicBezTo>
                  <a:pt x="1622607" y="1186722"/>
                  <a:pt x="1621011" y="1186483"/>
                  <a:pt x="1619688" y="1186006"/>
                </a:cubicBezTo>
                <a:cubicBezTo>
                  <a:pt x="1618364" y="1185528"/>
                  <a:pt x="1617273" y="1184872"/>
                  <a:pt x="1616416" y="1184036"/>
                </a:cubicBezTo>
                <a:cubicBezTo>
                  <a:pt x="1615558" y="1183201"/>
                  <a:pt x="1614929" y="1182218"/>
                  <a:pt x="1614527" y="1181090"/>
                </a:cubicBezTo>
                <a:cubicBezTo>
                  <a:pt x="1614126" y="1179961"/>
                  <a:pt x="1613925" y="1178735"/>
                  <a:pt x="1613925" y="1177411"/>
                </a:cubicBezTo>
                <a:cubicBezTo>
                  <a:pt x="1613925" y="1174134"/>
                  <a:pt x="1615146" y="1171567"/>
                  <a:pt x="1617588" y="1169712"/>
                </a:cubicBezTo>
                <a:cubicBezTo>
                  <a:pt x="1620029" y="1167856"/>
                  <a:pt x="1623638" y="1166928"/>
                  <a:pt x="1628413" y="1166928"/>
                </a:cubicBezTo>
                <a:lnTo>
                  <a:pt x="1635184" y="1166928"/>
                </a:lnTo>
                <a:lnTo>
                  <a:pt x="1635184" y="1164063"/>
                </a:lnTo>
                <a:cubicBezTo>
                  <a:pt x="1635184" y="1162131"/>
                  <a:pt x="1634566" y="1160585"/>
                  <a:pt x="1633329" y="1159424"/>
                </a:cubicBezTo>
                <a:cubicBezTo>
                  <a:pt x="1632091" y="1158263"/>
                  <a:pt x="1630203" y="1157682"/>
                  <a:pt x="1627664" y="1157682"/>
                </a:cubicBezTo>
                <a:cubicBezTo>
                  <a:pt x="1625819" y="1157682"/>
                  <a:pt x="1624001" y="1157888"/>
                  <a:pt x="1622211" y="1158301"/>
                </a:cubicBezTo>
                <a:cubicBezTo>
                  <a:pt x="1620420" y="1158713"/>
                  <a:pt x="1618570" y="1159299"/>
                  <a:pt x="1616660" y="1160059"/>
                </a:cubicBezTo>
                <a:lnTo>
                  <a:pt x="1616660" y="1154947"/>
                </a:lnTo>
                <a:cubicBezTo>
                  <a:pt x="1617376" y="1154687"/>
                  <a:pt x="1618174" y="1154432"/>
                  <a:pt x="1619053" y="1154182"/>
                </a:cubicBezTo>
                <a:cubicBezTo>
                  <a:pt x="1619932" y="1153933"/>
                  <a:pt x="1620860" y="1153710"/>
                  <a:pt x="1621836" y="1153515"/>
                </a:cubicBezTo>
                <a:cubicBezTo>
                  <a:pt x="1622813" y="1153320"/>
                  <a:pt x="1623833" y="1153162"/>
                  <a:pt x="1624897" y="1153043"/>
                </a:cubicBezTo>
                <a:cubicBezTo>
                  <a:pt x="1625960" y="1152923"/>
                  <a:pt x="1627034" y="1152864"/>
                  <a:pt x="1628120" y="1152864"/>
                </a:cubicBezTo>
                <a:close/>
                <a:moveTo>
                  <a:pt x="1523475" y="1152864"/>
                </a:moveTo>
                <a:cubicBezTo>
                  <a:pt x="1525754" y="1152864"/>
                  <a:pt x="1527772" y="1153222"/>
                  <a:pt x="1529530" y="1153938"/>
                </a:cubicBezTo>
                <a:cubicBezTo>
                  <a:pt x="1531288" y="1154654"/>
                  <a:pt x="1532770" y="1155669"/>
                  <a:pt x="1533974" y="1156982"/>
                </a:cubicBezTo>
                <a:cubicBezTo>
                  <a:pt x="1535179" y="1158295"/>
                  <a:pt x="1536090" y="1159890"/>
                  <a:pt x="1536709" y="1161768"/>
                </a:cubicBezTo>
                <a:cubicBezTo>
                  <a:pt x="1537327" y="1163645"/>
                  <a:pt x="1537637" y="1165745"/>
                  <a:pt x="1537637" y="1168067"/>
                </a:cubicBezTo>
                <a:cubicBezTo>
                  <a:pt x="1537637" y="1168871"/>
                  <a:pt x="1537626" y="1169543"/>
                  <a:pt x="1537604" y="1170086"/>
                </a:cubicBezTo>
                <a:cubicBezTo>
                  <a:pt x="1537582" y="1170628"/>
                  <a:pt x="1537550" y="1171138"/>
                  <a:pt x="1537506" y="1171616"/>
                </a:cubicBezTo>
                <a:lnTo>
                  <a:pt x="1514554" y="1171616"/>
                </a:lnTo>
                <a:cubicBezTo>
                  <a:pt x="1514554" y="1174958"/>
                  <a:pt x="1515488" y="1177525"/>
                  <a:pt x="1517354" y="1179316"/>
                </a:cubicBezTo>
                <a:cubicBezTo>
                  <a:pt x="1519221" y="1181106"/>
                  <a:pt x="1521912" y="1182001"/>
                  <a:pt x="1525428" y="1182001"/>
                </a:cubicBezTo>
                <a:cubicBezTo>
                  <a:pt x="1526383" y="1182001"/>
                  <a:pt x="1527338" y="1181963"/>
                  <a:pt x="1528293" y="1181888"/>
                </a:cubicBezTo>
                <a:cubicBezTo>
                  <a:pt x="1529248" y="1181812"/>
                  <a:pt x="1530171" y="1181709"/>
                  <a:pt x="1531060" y="1181578"/>
                </a:cubicBezTo>
                <a:cubicBezTo>
                  <a:pt x="1531950" y="1181448"/>
                  <a:pt x="1532802" y="1181302"/>
                  <a:pt x="1533616" y="1181139"/>
                </a:cubicBezTo>
                <a:cubicBezTo>
                  <a:pt x="1534430" y="1180976"/>
                  <a:pt x="1535184" y="1180797"/>
                  <a:pt x="1535879" y="1180602"/>
                </a:cubicBezTo>
                <a:lnTo>
                  <a:pt x="1535879" y="1185257"/>
                </a:lnTo>
                <a:cubicBezTo>
                  <a:pt x="1534338" y="1185691"/>
                  <a:pt x="1532596" y="1186044"/>
                  <a:pt x="1530653" y="1186315"/>
                </a:cubicBezTo>
                <a:cubicBezTo>
                  <a:pt x="1528711" y="1186586"/>
                  <a:pt x="1526698" y="1186722"/>
                  <a:pt x="1524614" y="1186722"/>
                </a:cubicBezTo>
                <a:cubicBezTo>
                  <a:pt x="1521814" y="1186722"/>
                  <a:pt x="1519405" y="1186342"/>
                  <a:pt x="1517387" y="1185583"/>
                </a:cubicBezTo>
                <a:cubicBezTo>
                  <a:pt x="1515368" y="1184823"/>
                  <a:pt x="1513713" y="1183722"/>
                  <a:pt x="1512422" y="1182278"/>
                </a:cubicBezTo>
                <a:cubicBezTo>
                  <a:pt x="1511130" y="1180835"/>
                  <a:pt x="1510176" y="1179066"/>
                  <a:pt x="1509557" y="1176972"/>
                </a:cubicBezTo>
                <a:cubicBezTo>
                  <a:pt x="1508938" y="1174877"/>
                  <a:pt x="1508629" y="1172506"/>
                  <a:pt x="1508629" y="1169858"/>
                </a:cubicBezTo>
                <a:cubicBezTo>
                  <a:pt x="1508629" y="1167557"/>
                  <a:pt x="1508960" y="1165382"/>
                  <a:pt x="1509622" y="1163331"/>
                </a:cubicBezTo>
                <a:cubicBezTo>
                  <a:pt x="1510284" y="1161279"/>
                  <a:pt x="1511250" y="1159478"/>
                  <a:pt x="1512520" y="1157926"/>
                </a:cubicBezTo>
                <a:cubicBezTo>
                  <a:pt x="1513789" y="1156374"/>
                  <a:pt x="1515347" y="1155143"/>
                  <a:pt x="1517191" y="1154231"/>
                </a:cubicBezTo>
                <a:cubicBezTo>
                  <a:pt x="1519036" y="1153320"/>
                  <a:pt x="1521131" y="1152864"/>
                  <a:pt x="1523475" y="1152864"/>
                </a:cubicBezTo>
                <a:close/>
                <a:moveTo>
                  <a:pt x="1390125" y="1152864"/>
                </a:moveTo>
                <a:cubicBezTo>
                  <a:pt x="1392469" y="1152864"/>
                  <a:pt x="1394569" y="1153227"/>
                  <a:pt x="1396424" y="1153954"/>
                </a:cubicBezTo>
                <a:cubicBezTo>
                  <a:pt x="1398280" y="1154682"/>
                  <a:pt x="1399854" y="1155745"/>
                  <a:pt x="1401145" y="1157145"/>
                </a:cubicBezTo>
                <a:cubicBezTo>
                  <a:pt x="1402437" y="1158545"/>
                  <a:pt x="1403424" y="1160287"/>
                  <a:pt x="1404108" y="1162370"/>
                </a:cubicBezTo>
                <a:cubicBezTo>
                  <a:pt x="1404791" y="1164454"/>
                  <a:pt x="1405133" y="1166841"/>
                  <a:pt x="1405133" y="1169532"/>
                </a:cubicBezTo>
                <a:cubicBezTo>
                  <a:pt x="1405133" y="1172072"/>
                  <a:pt x="1404775" y="1174400"/>
                  <a:pt x="1404059" y="1176516"/>
                </a:cubicBezTo>
                <a:cubicBezTo>
                  <a:pt x="1403343" y="1178632"/>
                  <a:pt x="1402312" y="1180444"/>
                  <a:pt x="1400966" y="1181953"/>
                </a:cubicBezTo>
                <a:cubicBezTo>
                  <a:pt x="1399620" y="1183461"/>
                  <a:pt x="1397982" y="1184633"/>
                  <a:pt x="1396050" y="1185469"/>
                </a:cubicBezTo>
                <a:cubicBezTo>
                  <a:pt x="1394118" y="1186304"/>
                  <a:pt x="1391926" y="1186722"/>
                  <a:pt x="1389474" y="1186722"/>
                </a:cubicBezTo>
                <a:cubicBezTo>
                  <a:pt x="1387130" y="1186722"/>
                  <a:pt x="1385030" y="1186358"/>
                  <a:pt x="1383174" y="1185631"/>
                </a:cubicBezTo>
                <a:cubicBezTo>
                  <a:pt x="1381318" y="1184904"/>
                  <a:pt x="1379745" y="1183835"/>
                  <a:pt x="1378453" y="1182425"/>
                </a:cubicBezTo>
                <a:cubicBezTo>
                  <a:pt x="1377162" y="1181014"/>
                  <a:pt x="1376174" y="1179267"/>
                  <a:pt x="1375491" y="1177183"/>
                </a:cubicBezTo>
                <a:cubicBezTo>
                  <a:pt x="1374807" y="1175100"/>
                  <a:pt x="1374465" y="1172701"/>
                  <a:pt x="1374465" y="1169988"/>
                </a:cubicBezTo>
                <a:cubicBezTo>
                  <a:pt x="1374465" y="1167449"/>
                  <a:pt x="1374823" y="1165132"/>
                  <a:pt x="1375540" y="1163038"/>
                </a:cubicBezTo>
                <a:cubicBezTo>
                  <a:pt x="1376256" y="1160943"/>
                  <a:pt x="1377287" y="1159142"/>
                  <a:pt x="1378632" y="1157633"/>
                </a:cubicBezTo>
                <a:cubicBezTo>
                  <a:pt x="1379978" y="1156125"/>
                  <a:pt x="1381617" y="1154953"/>
                  <a:pt x="1383548" y="1154117"/>
                </a:cubicBezTo>
                <a:cubicBezTo>
                  <a:pt x="1385480" y="1153282"/>
                  <a:pt x="1387672" y="1152864"/>
                  <a:pt x="1390125" y="1152864"/>
                </a:cubicBezTo>
                <a:close/>
                <a:moveTo>
                  <a:pt x="1286489" y="1152864"/>
                </a:moveTo>
                <a:cubicBezTo>
                  <a:pt x="1287770" y="1152864"/>
                  <a:pt x="1289191" y="1152934"/>
                  <a:pt x="1290754" y="1153075"/>
                </a:cubicBezTo>
                <a:cubicBezTo>
                  <a:pt x="1292317" y="1153216"/>
                  <a:pt x="1293945" y="1153461"/>
                  <a:pt x="1295638" y="1153808"/>
                </a:cubicBezTo>
                <a:lnTo>
                  <a:pt x="1295638" y="1158854"/>
                </a:lnTo>
                <a:cubicBezTo>
                  <a:pt x="1293858" y="1158420"/>
                  <a:pt x="1292170" y="1158100"/>
                  <a:pt x="1290575" y="1157894"/>
                </a:cubicBezTo>
                <a:cubicBezTo>
                  <a:pt x="1288980" y="1157687"/>
                  <a:pt x="1287596" y="1157584"/>
                  <a:pt x="1286424" y="1157584"/>
                </a:cubicBezTo>
                <a:cubicBezTo>
                  <a:pt x="1285013" y="1157584"/>
                  <a:pt x="1283825" y="1157693"/>
                  <a:pt x="1282859" y="1157910"/>
                </a:cubicBezTo>
                <a:cubicBezTo>
                  <a:pt x="1281893" y="1158127"/>
                  <a:pt x="1281112" y="1158425"/>
                  <a:pt x="1280515" y="1158805"/>
                </a:cubicBezTo>
                <a:cubicBezTo>
                  <a:pt x="1279918" y="1159185"/>
                  <a:pt x="1279490" y="1159630"/>
                  <a:pt x="1279229" y="1160140"/>
                </a:cubicBezTo>
                <a:cubicBezTo>
                  <a:pt x="1278969" y="1160650"/>
                  <a:pt x="1278839" y="1161198"/>
                  <a:pt x="1278839" y="1161784"/>
                </a:cubicBezTo>
                <a:cubicBezTo>
                  <a:pt x="1278839" y="1162370"/>
                  <a:pt x="1278953" y="1162902"/>
                  <a:pt x="1279180" y="1163379"/>
                </a:cubicBezTo>
                <a:cubicBezTo>
                  <a:pt x="1279408" y="1163857"/>
                  <a:pt x="1279832" y="1164318"/>
                  <a:pt x="1280450" y="1164763"/>
                </a:cubicBezTo>
                <a:cubicBezTo>
                  <a:pt x="1281069" y="1165208"/>
                  <a:pt x="1281931" y="1165653"/>
                  <a:pt x="1283038" y="1166098"/>
                </a:cubicBezTo>
                <a:cubicBezTo>
                  <a:pt x="1284145" y="1166543"/>
                  <a:pt x="1285588" y="1167026"/>
                  <a:pt x="1287368" y="1167547"/>
                </a:cubicBezTo>
                <a:cubicBezTo>
                  <a:pt x="1289300" y="1168111"/>
                  <a:pt x="1290928" y="1168702"/>
                  <a:pt x="1292252" y="1169321"/>
                </a:cubicBezTo>
                <a:cubicBezTo>
                  <a:pt x="1293576" y="1169939"/>
                  <a:pt x="1294650" y="1170628"/>
                  <a:pt x="1295475" y="1171388"/>
                </a:cubicBezTo>
                <a:cubicBezTo>
                  <a:pt x="1296299" y="1172148"/>
                  <a:pt x="1296891" y="1173005"/>
                  <a:pt x="1297249" y="1173960"/>
                </a:cubicBezTo>
                <a:cubicBezTo>
                  <a:pt x="1297607" y="1174915"/>
                  <a:pt x="1297786" y="1176000"/>
                  <a:pt x="1297786" y="1177216"/>
                </a:cubicBezTo>
                <a:cubicBezTo>
                  <a:pt x="1297786" y="1178366"/>
                  <a:pt x="1297591" y="1179397"/>
                  <a:pt x="1297200" y="1180309"/>
                </a:cubicBezTo>
                <a:cubicBezTo>
                  <a:pt x="1296810" y="1181220"/>
                  <a:pt x="1296278" y="1182028"/>
                  <a:pt x="1295605" y="1182734"/>
                </a:cubicBezTo>
                <a:cubicBezTo>
                  <a:pt x="1294932" y="1183439"/>
                  <a:pt x="1294151" y="1184042"/>
                  <a:pt x="1293261" y="1184541"/>
                </a:cubicBezTo>
                <a:cubicBezTo>
                  <a:pt x="1292371" y="1185040"/>
                  <a:pt x="1291422" y="1185453"/>
                  <a:pt x="1290412" y="1185778"/>
                </a:cubicBezTo>
                <a:cubicBezTo>
                  <a:pt x="1289403" y="1186104"/>
                  <a:pt x="1288367" y="1186342"/>
                  <a:pt x="1287303" y="1186494"/>
                </a:cubicBezTo>
                <a:cubicBezTo>
                  <a:pt x="1286240" y="1186646"/>
                  <a:pt x="1285198" y="1186722"/>
                  <a:pt x="1284178" y="1186722"/>
                </a:cubicBezTo>
                <a:cubicBezTo>
                  <a:pt x="1281964" y="1186722"/>
                  <a:pt x="1279929" y="1186625"/>
                  <a:pt x="1278073" y="1186429"/>
                </a:cubicBezTo>
                <a:cubicBezTo>
                  <a:pt x="1276218" y="1186234"/>
                  <a:pt x="1274400" y="1185919"/>
                  <a:pt x="1272620" y="1185485"/>
                </a:cubicBezTo>
                <a:lnTo>
                  <a:pt x="1272620" y="1180276"/>
                </a:lnTo>
                <a:cubicBezTo>
                  <a:pt x="1274530" y="1180819"/>
                  <a:pt x="1276429" y="1181231"/>
                  <a:pt x="1278318" y="1181513"/>
                </a:cubicBezTo>
                <a:cubicBezTo>
                  <a:pt x="1280206" y="1181795"/>
                  <a:pt x="1282083" y="1181936"/>
                  <a:pt x="1283950" y="1181936"/>
                </a:cubicBezTo>
                <a:cubicBezTo>
                  <a:pt x="1286663" y="1181936"/>
                  <a:pt x="1288671" y="1181567"/>
                  <a:pt x="1289973" y="1180829"/>
                </a:cubicBezTo>
                <a:cubicBezTo>
                  <a:pt x="1291275" y="1180091"/>
                  <a:pt x="1291926" y="1179039"/>
                  <a:pt x="1291926" y="1177671"/>
                </a:cubicBezTo>
                <a:cubicBezTo>
                  <a:pt x="1291926" y="1177086"/>
                  <a:pt x="1291823" y="1176559"/>
                  <a:pt x="1291617" y="1176093"/>
                </a:cubicBezTo>
                <a:cubicBezTo>
                  <a:pt x="1291411" y="1175626"/>
                  <a:pt x="1291036" y="1175181"/>
                  <a:pt x="1290494" y="1174758"/>
                </a:cubicBezTo>
                <a:cubicBezTo>
                  <a:pt x="1289951" y="1174335"/>
                  <a:pt x="1289110" y="1173895"/>
                  <a:pt x="1287971" y="1173439"/>
                </a:cubicBezTo>
                <a:cubicBezTo>
                  <a:pt x="1286831" y="1172983"/>
                  <a:pt x="1285274" y="1172463"/>
                  <a:pt x="1283299" y="1171876"/>
                </a:cubicBezTo>
                <a:cubicBezTo>
                  <a:pt x="1281823" y="1171442"/>
                  <a:pt x="1280461" y="1170949"/>
                  <a:pt x="1279213" y="1170395"/>
                </a:cubicBezTo>
                <a:cubicBezTo>
                  <a:pt x="1277965" y="1169842"/>
                  <a:pt x="1276885" y="1169185"/>
                  <a:pt x="1275974" y="1168426"/>
                </a:cubicBezTo>
                <a:cubicBezTo>
                  <a:pt x="1275062" y="1167666"/>
                  <a:pt x="1274346" y="1166776"/>
                  <a:pt x="1273825" y="1165756"/>
                </a:cubicBezTo>
                <a:cubicBezTo>
                  <a:pt x="1273304" y="1164736"/>
                  <a:pt x="1273044" y="1163531"/>
                  <a:pt x="1273044" y="1162142"/>
                </a:cubicBezTo>
                <a:cubicBezTo>
                  <a:pt x="1273044" y="1161231"/>
                  <a:pt x="1273255" y="1160232"/>
                  <a:pt x="1273678" y="1159147"/>
                </a:cubicBezTo>
                <a:cubicBezTo>
                  <a:pt x="1274102" y="1158062"/>
                  <a:pt x="1274823" y="1157053"/>
                  <a:pt x="1275843" y="1156119"/>
                </a:cubicBezTo>
                <a:cubicBezTo>
                  <a:pt x="1276863" y="1155186"/>
                  <a:pt x="1278242" y="1154410"/>
                  <a:pt x="1279978" y="1153792"/>
                </a:cubicBezTo>
                <a:cubicBezTo>
                  <a:pt x="1281714" y="1153173"/>
                  <a:pt x="1283885" y="1152864"/>
                  <a:pt x="1286489" y="1152864"/>
                </a:cubicBezTo>
                <a:close/>
                <a:moveTo>
                  <a:pt x="1249854" y="1152864"/>
                </a:moveTo>
                <a:cubicBezTo>
                  <a:pt x="1253218" y="1152864"/>
                  <a:pt x="1255763" y="1153857"/>
                  <a:pt x="1257489" y="1155843"/>
                </a:cubicBezTo>
                <a:cubicBezTo>
                  <a:pt x="1259214" y="1157829"/>
                  <a:pt x="1260077" y="1160818"/>
                  <a:pt x="1260077" y="1164812"/>
                </a:cubicBezTo>
                <a:lnTo>
                  <a:pt x="1260077" y="1186136"/>
                </a:lnTo>
                <a:lnTo>
                  <a:pt x="1254412" y="1186136"/>
                </a:lnTo>
                <a:lnTo>
                  <a:pt x="1254412" y="1165268"/>
                </a:lnTo>
                <a:cubicBezTo>
                  <a:pt x="1254412" y="1162707"/>
                  <a:pt x="1253935" y="1160813"/>
                  <a:pt x="1252980" y="1159587"/>
                </a:cubicBezTo>
                <a:cubicBezTo>
                  <a:pt x="1252025" y="1158360"/>
                  <a:pt x="1250603" y="1157747"/>
                  <a:pt x="1248715" y="1157747"/>
                </a:cubicBezTo>
                <a:cubicBezTo>
                  <a:pt x="1248020" y="1157747"/>
                  <a:pt x="1247342" y="1157850"/>
                  <a:pt x="1246680" y="1158056"/>
                </a:cubicBezTo>
                <a:cubicBezTo>
                  <a:pt x="1246018" y="1158263"/>
                  <a:pt x="1245329" y="1158621"/>
                  <a:pt x="1244613" y="1159131"/>
                </a:cubicBezTo>
                <a:cubicBezTo>
                  <a:pt x="1243897" y="1159641"/>
                  <a:pt x="1243121" y="1160330"/>
                  <a:pt x="1242285" y="1161198"/>
                </a:cubicBezTo>
                <a:cubicBezTo>
                  <a:pt x="1241449" y="1162066"/>
                  <a:pt x="1240511" y="1163152"/>
                  <a:pt x="1239469" y="1164454"/>
                </a:cubicBezTo>
                <a:lnTo>
                  <a:pt x="1239469" y="1186136"/>
                </a:lnTo>
                <a:lnTo>
                  <a:pt x="1233804" y="1186136"/>
                </a:lnTo>
                <a:lnTo>
                  <a:pt x="1233804" y="1153450"/>
                </a:lnTo>
                <a:lnTo>
                  <a:pt x="1238850" y="1153450"/>
                </a:lnTo>
                <a:lnTo>
                  <a:pt x="1239078" y="1158724"/>
                </a:lnTo>
                <a:cubicBezTo>
                  <a:pt x="1240033" y="1157595"/>
                  <a:pt x="1240956" y="1156656"/>
                  <a:pt x="1241845" y="1155908"/>
                </a:cubicBezTo>
                <a:cubicBezTo>
                  <a:pt x="1242735" y="1155159"/>
                  <a:pt x="1243609" y="1154557"/>
                  <a:pt x="1244466" y="1154101"/>
                </a:cubicBezTo>
                <a:cubicBezTo>
                  <a:pt x="1245323" y="1153645"/>
                  <a:pt x="1246197" y="1153325"/>
                  <a:pt x="1247087" y="1153140"/>
                </a:cubicBezTo>
                <a:cubicBezTo>
                  <a:pt x="1247977" y="1152956"/>
                  <a:pt x="1248899" y="1152864"/>
                  <a:pt x="1249854" y="1152864"/>
                </a:cubicBezTo>
                <a:close/>
                <a:moveTo>
                  <a:pt x="1209150" y="1152864"/>
                </a:moveTo>
                <a:cubicBezTo>
                  <a:pt x="1211494" y="1152864"/>
                  <a:pt x="1213594" y="1153227"/>
                  <a:pt x="1215449" y="1153954"/>
                </a:cubicBezTo>
                <a:cubicBezTo>
                  <a:pt x="1217305" y="1154682"/>
                  <a:pt x="1218879" y="1155745"/>
                  <a:pt x="1220170" y="1157145"/>
                </a:cubicBezTo>
                <a:cubicBezTo>
                  <a:pt x="1221461" y="1158545"/>
                  <a:pt x="1222449" y="1160287"/>
                  <a:pt x="1223133" y="1162370"/>
                </a:cubicBezTo>
                <a:cubicBezTo>
                  <a:pt x="1223816" y="1164454"/>
                  <a:pt x="1224158" y="1166841"/>
                  <a:pt x="1224158" y="1169532"/>
                </a:cubicBezTo>
                <a:cubicBezTo>
                  <a:pt x="1224158" y="1172072"/>
                  <a:pt x="1223800" y="1174400"/>
                  <a:pt x="1223084" y="1176516"/>
                </a:cubicBezTo>
                <a:cubicBezTo>
                  <a:pt x="1222368" y="1178632"/>
                  <a:pt x="1221337" y="1180444"/>
                  <a:pt x="1219991" y="1181953"/>
                </a:cubicBezTo>
                <a:cubicBezTo>
                  <a:pt x="1218645" y="1183461"/>
                  <a:pt x="1217007" y="1184633"/>
                  <a:pt x="1215075" y="1185469"/>
                </a:cubicBezTo>
                <a:cubicBezTo>
                  <a:pt x="1213143" y="1186304"/>
                  <a:pt x="1210951" y="1186722"/>
                  <a:pt x="1208499" y="1186722"/>
                </a:cubicBezTo>
                <a:cubicBezTo>
                  <a:pt x="1206155" y="1186722"/>
                  <a:pt x="1204055" y="1186358"/>
                  <a:pt x="1202199" y="1185631"/>
                </a:cubicBezTo>
                <a:cubicBezTo>
                  <a:pt x="1200343" y="1184904"/>
                  <a:pt x="1198770" y="1183835"/>
                  <a:pt x="1197478" y="1182425"/>
                </a:cubicBezTo>
                <a:cubicBezTo>
                  <a:pt x="1196187" y="1181014"/>
                  <a:pt x="1195199" y="1179267"/>
                  <a:pt x="1194516" y="1177183"/>
                </a:cubicBezTo>
                <a:cubicBezTo>
                  <a:pt x="1193832" y="1175100"/>
                  <a:pt x="1193490" y="1172701"/>
                  <a:pt x="1193490" y="1169988"/>
                </a:cubicBezTo>
                <a:cubicBezTo>
                  <a:pt x="1193490" y="1167449"/>
                  <a:pt x="1193848" y="1165132"/>
                  <a:pt x="1194565" y="1163038"/>
                </a:cubicBezTo>
                <a:cubicBezTo>
                  <a:pt x="1195281" y="1160943"/>
                  <a:pt x="1196312" y="1159142"/>
                  <a:pt x="1197657" y="1157633"/>
                </a:cubicBezTo>
                <a:cubicBezTo>
                  <a:pt x="1199003" y="1156125"/>
                  <a:pt x="1200642" y="1154953"/>
                  <a:pt x="1202573" y="1154117"/>
                </a:cubicBezTo>
                <a:cubicBezTo>
                  <a:pt x="1204505" y="1153282"/>
                  <a:pt x="1206697" y="1152864"/>
                  <a:pt x="1209150" y="1152864"/>
                </a:cubicBezTo>
                <a:close/>
                <a:moveTo>
                  <a:pt x="1104245" y="1152864"/>
                </a:moveTo>
                <a:cubicBezTo>
                  <a:pt x="1106220" y="1152864"/>
                  <a:pt x="1107999" y="1153081"/>
                  <a:pt x="1109584" y="1153515"/>
                </a:cubicBezTo>
                <a:cubicBezTo>
                  <a:pt x="1111168" y="1153949"/>
                  <a:pt x="1112508" y="1154611"/>
                  <a:pt x="1113604" y="1155501"/>
                </a:cubicBezTo>
                <a:cubicBezTo>
                  <a:pt x="1114700" y="1156391"/>
                  <a:pt x="1115542" y="1157508"/>
                  <a:pt x="1116128" y="1158854"/>
                </a:cubicBezTo>
                <a:cubicBezTo>
                  <a:pt x="1116714" y="1160200"/>
                  <a:pt x="1117007" y="1161784"/>
                  <a:pt x="1117007" y="1163607"/>
                </a:cubicBezTo>
                <a:lnTo>
                  <a:pt x="1117007" y="1186136"/>
                </a:lnTo>
                <a:lnTo>
                  <a:pt x="1111928" y="1186136"/>
                </a:lnTo>
                <a:lnTo>
                  <a:pt x="1111798" y="1181741"/>
                </a:lnTo>
                <a:cubicBezTo>
                  <a:pt x="1110018" y="1183499"/>
                  <a:pt x="1108211" y="1184769"/>
                  <a:pt x="1106377" y="1185550"/>
                </a:cubicBezTo>
                <a:cubicBezTo>
                  <a:pt x="1104543" y="1186332"/>
                  <a:pt x="1102617" y="1186722"/>
                  <a:pt x="1100598" y="1186722"/>
                </a:cubicBezTo>
                <a:cubicBezTo>
                  <a:pt x="1098732" y="1186722"/>
                  <a:pt x="1097136" y="1186483"/>
                  <a:pt x="1095813" y="1186006"/>
                </a:cubicBezTo>
                <a:cubicBezTo>
                  <a:pt x="1094489" y="1185528"/>
                  <a:pt x="1093398" y="1184872"/>
                  <a:pt x="1092541" y="1184036"/>
                </a:cubicBezTo>
                <a:cubicBezTo>
                  <a:pt x="1091683" y="1183201"/>
                  <a:pt x="1091054" y="1182218"/>
                  <a:pt x="1090652" y="1181090"/>
                </a:cubicBezTo>
                <a:cubicBezTo>
                  <a:pt x="1090251" y="1179961"/>
                  <a:pt x="1090050" y="1178735"/>
                  <a:pt x="1090050" y="1177411"/>
                </a:cubicBezTo>
                <a:cubicBezTo>
                  <a:pt x="1090050" y="1174134"/>
                  <a:pt x="1091271" y="1171567"/>
                  <a:pt x="1093713" y="1169712"/>
                </a:cubicBezTo>
                <a:cubicBezTo>
                  <a:pt x="1096154" y="1167856"/>
                  <a:pt x="1099763" y="1166928"/>
                  <a:pt x="1104538" y="1166928"/>
                </a:cubicBezTo>
                <a:lnTo>
                  <a:pt x="1111309" y="1166928"/>
                </a:lnTo>
                <a:lnTo>
                  <a:pt x="1111309" y="1164063"/>
                </a:lnTo>
                <a:cubicBezTo>
                  <a:pt x="1111309" y="1162131"/>
                  <a:pt x="1110691" y="1160585"/>
                  <a:pt x="1109454" y="1159424"/>
                </a:cubicBezTo>
                <a:cubicBezTo>
                  <a:pt x="1108216" y="1158263"/>
                  <a:pt x="1106328" y="1157682"/>
                  <a:pt x="1103789" y="1157682"/>
                </a:cubicBezTo>
                <a:cubicBezTo>
                  <a:pt x="1101944" y="1157682"/>
                  <a:pt x="1100126" y="1157888"/>
                  <a:pt x="1098336" y="1158301"/>
                </a:cubicBezTo>
                <a:cubicBezTo>
                  <a:pt x="1096545" y="1158713"/>
                  <a:pt x="1094695" y="1159299"/>
                  <a:pt x="1092785" y="1160059"/>
                </a:cubicBezTo>
                <a:lnTo>
                  <a:pt x="1092785" y="1154947"/>
                </a:lnTo>
                <a:cubicBezTo>
                  <a:pt x="1093501" y="1154687"/>
                  <a:pt x="1094299" y="1154432"/>
                  <a:pt x="1095178" y="1154182"/>
                </a:cubicBezTo>
                <a:cubicBezTo>
                  <a:pt x="1096057" y="1153933"/>
                  <a:pt x="1096985" y="1153710"/>
                  <a:pt x="1097961" y="1153515"/>
                </a:cubicBezTo>
                <a:cubicBezTo>
                  <a:pt x="1098938" y="1153320"/>
                  <a:pt x="1099958" y="1153162"/>
                  <a:pt x="1101022" y="1153043"/>
                </a:cubicBezTo>
                <a:cubicBezTo>
                  <a:pt x="1102085" y="1152923"/>
                  <a:pt x="1103159" y="1152864"/>
                  <a:pt x="1104245" y="1152864"/>
                </a:cubicBezTo>
                <a:close/>
                <a:moveTo>
                  <a:pt x="862343" y="1152864"/>
                </a:moveTo>
                <a:cubicBezTo>
                  <a:pt x="864101" y="1152864"/>
                  <a:pt x="865436" y="1153439"/>
                  <a:pt x="866347" y="1154589"/>
                </a:cubicBezTo>
                <a:cubicBezTo>
                  <a:pt x="867259" y="1155740"/>
                  <a:pt x="867715" y="1157519"/>
                  <a:pt x="867715" y="1159928"/>
                </a:cubicBezTo>
                <a:cubicBezTo>
                  <a:pt x="868236" y="1158800"/>
                  <a:pt x="868746" y="1157796"/>
                  <a:pt x="869245" y="1156917"/>
                </a:cubicBezTo>
                <a:cubicBezTo>
                  <a:pt x="869744" y="1156038"/>
                  <a:pt x="870281" y="1155300"/>
                  <a:pt x="870856" y="1154703"/>
                </a:cubicBezTo>
                <a:cubicBezTo>
                  <a:pt x="871432" y="1154106"/>
                  <a:pt x="872066" y="1153651"/>
                  <a:pt x="872761" y="1153336"/>
                </a:cubicBezTo>
                <a:cubicBezTo>
                  <a:pt x="873456" y="1153021"/>
                  <a:pt x="874259" y="1152864"/>
                  <a:pt x="875170" y="1152864"/>
                </a:cubicBezTo>
                <a:cubicBezTo>
                  <a:pt x="877221" y="1152864"/>
                  <a:pt x="878759" y="1153653"/>
                  <a:pt x="879785" y="1155232"/>
                </a:cubicBezTo>
                <a:lnTo>
                  <a:pt x="881136" y="1161471"/>
                </a:lnTo>
                <a:lnTo>
                  <a:pt x="883333" y="1157633"/>
                </a:lnTo>
                <a:cubicBezTo>
                  <a:pt x="884678" y="1156125"/>
                  <a:pt x="886317" y="1154953"/>
                  <a:pt x="888248" y="1154117"/>
                </a:cubicBezTo>
                <a:cubicBezTo>
                  <a:pt x="890180" y="1153282"/>
                  <a:pt x="892372" y="1152864"/>
                  <a:pt x="894825" y="1152864"/>
                </a:cubicBezTo>
                <a:cubicBezTo>
                  <a:pt x="897169" y="1152864"/>
                  <a:pt x="899269" y="1153227"/>
                  <a:pt x="901124" y="1153954"/>
                </a:cubicBezTo>
                <a:cubicBezTo>
                  <a:pt x="902980" y="1154682"/>
                  <a:pt x="904554" y="1155745"/>
                  <a:pt x="905845" y="1157145"/>
                </a:cubicBezTo>
                <a:cubicBezTo>
                  <a:pt x="907137" y="1158545"/>
                  <a:pt x="908124" y="1160287"/>
                  <a:pt x="908808" y="1162370"/>
                </a:cubicBezTo>
                <a:cubicBezTo>
                  <a:pt x="909491" y="1164454"/>
                  <a:pt x="909833" y="1166841"/>
                  <a:pt x="909833" y="1169532"/>
                </a:cubicBezTo>
                <a:cubicBezTo>
                  <a:pt x="909833" y="1172072"/>
                  <a:pt x="909475" y="1174400"/>
                  <a:pt x="908759" y="1176516"/>
                </a:cubicBezTo>
                <a:cubicBezTo>
                  <a:pt x="908043" y="1178632"/>
                  <a:pt x="907012" y="1180444"/>
                  <a:pt x="905666" y="1181953"/>
                </a:cubicBezTo>
                <a:cubicBezTo>
                  <a:pt x="904320" y="1183461"/>
                  <a:pt x="902682" y="1184633"/>
                  <a:pt x="900750" y="1185469"/>
                </a:cubicBezTo>
                <a:cubicBezTo>
                  <a:pt x="898818" y="1186304"/>
                  <a:pt x="896626" y="1186722"/>
                  <a:pt x="894174" y="1186722"/>
                </a:cubicBezTo>
                <a:cubicBezTo>
                  <a:pt x="891830" y="1186722"/>
                  <a:pt x="889730" y="1186358"/>
                  <a:pt x="887874" y="1185631"/>
                </a:cubicBezTo>
                <a:cubicBezTo>
                  <a:pt x="886018" y="1184904"/>
                  <a:pt x="884445" y="1183835"/>
                  <a:pt x="883153" y="1182425"/>
                </a:cubicBezTo>
                <a:lnTo>
                  <a:pt x="881323" y="1179187"/>
                </a:lnTo>
                <a:lnTo>
                  <a:pt x="881323" y="1186136"/>
                </a:lnTo>
                <a:lnTo>
                  <a:pt x="876114" y="1186136"/>
                </a:lnTo>
                <a:lnTo>
                  <a:pt x="876114" y="1162663"/>
                </a:lnTo>
                <a:cubicBezTo>
                  <a:pt x="876114" y="1161643"/>
                  <a:pt x="876076" y="1160808"/>
                  <a:pt x="876000" y="1160156"/>
                </a:cubicBezTo>
                <a:cubicBezTo>
                  <a:pt x="875924" y="1159505"/>
                  <a:pt x="875805" y="1158990"/>
                  <a:pt x="875642" y="1158610"/>
                </a:cubicBezTo>
                <a:cubicBezTo>
                  <a:pt x="875479" y="1158230"/>
                  <a:pt x="875273" y="1157964"/>
                  <a:pt x="875024" y="1157812"/>
                </a:cubicBezTo>
                <a:cubicBezTo>
                  <a:pt x="874774" y="1157660"/>
                  <a:pt x="874465" y="1157584"/>
                  <a:pt x="874096" y="1157584"/>
                </a:cubicBezTo>
                <a:cubicBezTo>
                  <a:pt x="873662" y="1157584"/>
                  <a:pt x="873260" y="1157715"/>
                  <a:pt x="872891" y="1157975"/>
                </a:cubicBezTo>
                <a:cubicBezTo>
                  <a:pt x="872522" y="1158236"/>
                  <a:pt x="872126" y="1158659"/>
                  <a:pt x="871703" y="1159245"/>
                </a:cubicBezTo>
                <a:cubicBezTo>
                  <a:pt x="871280" y="1159831"/>
                  <a:pt x="870813" y="1160607"/>
                  <a:pt x="870303" y="1161573"/>
                </a:cubicBezTo>
                <a:cubicBezTo>
                  <a:pt x="869793" y="1162538"/>
                  <a:pt x="869191" y="1163727"/>
                  <a:pt x="868496" y="1165137"/>
                </a:cubicBezTo>
                <a:lnTo>
                  <a:pt x="868496" y="1186136"/>
                </a:lnTo>
                <a:lnTo>
                  <a:pt x="863320" y="1186136"/>
                </a:lnTo>
                <a:lnTo>
                  <a:pt x="863320" y="1163282"/>
                </a:lnTo>
                <a:cubicBezTo>
                  <a:pt x="863320" y="1162088"/>
                  <a:pt x="863282" y="1161122"/>
                  <a:pt x="863206" y="1160384"/>
                </a:cubicBezTo>
                <a:cubicBezTo>
                  <a:pt x="863130" y="1159646"/>
                  <a:pt x="863010" y="1159071"/>
                  <a:pt x="862848" y="1158659"/>
                </a:cubicBezTo>
                <a:cubicBezTo>
                  <a:pt x="862685" y="1158246"/>
                  <a:pt x="862473" y="1157964"/>
                  <a:pt x="862213" y="1157812"/>
                </a:cubicBezTo>
                <a:cubicBezTo>
                  <a:pt x="861952" y="1157660"/>
                  <a:pt x="861638" y="1157584"/>
                  <a:pt x="861269" y="1157584"/>
                </a:cubicBezTo>
                <a:cubicBezTo>
                  <a:pt x="860878" y="1157584"/>
                  <a:pt x="860509" y="1157693"/>
                  <a:pt x="860162" y="1157910"/>
                </a:cubicBezTo>
                <a:cubicBezTo>
                  <a:pt x="859815" y="1158127"/>
                  <a:pt x="859429" y="1158518"/>
                  <a:pt x="859006" y="1159082"/>
                </a:cubicBezTo>
                <a:cubicBezTo>
                  <a:pt x="858583" y="1159646"/>
                  <a:pt x="858111" y="1160417"/>
                  <a:pt x="857590" y="1161393"/>
                </a:cubicBezTo>
                <a:cubicBezTo>
                  <a:pt x="857069" y="1162370"/>
                  <a:pt x="856450" y="1163618"/>
                  <a:pt x="855734" y="1165137"/>
                </a:cubicBezTo>
                <a:lnTo>
                  <a:pt x="855734" y="1186136"/>
                </a:lnTo>
                <a:lnTo>
                  <a:pt x="850526" y="1186136"/>
                </a:lnTo>
                <a:lnTo>
                  <a:pt x="850526" y="1153450"/>
                </a:lnTo>
                <a:lnTo>
                  <a:pt x="854855" y="1153450"/>
                </a:lnTo>
                <a:lnTo>
                  <a:pt x="855116" y="1159668"/>
                </a:lnTo>
                <a:cubicBezTo>
                  <a:pt x="855680" y="1158431"/>
                  <a:pt x="856228" y="1157378"/>
                  <a:pt x="856760" y="1156510"/>
                </a:cubicBezTo>
                <a:cubicBezTo>
                  <a:pt x="857292" y="1155642"/>
                  <a:pt x="857839" y="1154942"/>
                  <a:pt x="858404" y="1154410"/>
                </a:cubicBezTo>
                <a:cubicBezTo>
                  <a:pt x="858968" y="1153878"/>
                  <a:pt x="859570" y="1153488"/>
                  <a:pt x="860211" y="1153238"/>
                </a:cubicBezTo>
                <a:cubicBezTo>
                  <a:pt x="860851" y="1152988"/>
                  <a:pt x="861562" y="1152864"/>
                  <a:pt x="862343" y="1152864"/>
                </a:cubicBezTo>
                <a:close/>
                <a:moveTo>
                  <a:pt x="764080" y="1152864"/>
                </a:moveTo>
                <a:cubicBezTo>
                  <a:pt x="767444" y="1152864"/>
                  <a:pt x="769989" y="1153857"/>
                  <a:pt x="771714" y="1155843"/>
                </a:cubicBezTo>
                <a:cubicBezTo>
                  <a:pt x="773440" y="1157829"/>
                  <a:pt x="774303" y="1160818"/>
                  <a:pt x="774303" y="1164812"/>
                </a:cubicBezTo>
                <a:lnTo>
                  <a:pt x="774303" y="1186136"/>
                </a:lnTo>
                <a:lnTo>
                  <a:pt x="768638" y="1186136"/>
                </a:lnTo>
                <a:lnTo>
                  <a:pt x="768638" y="1165268"/>
                </a:lnTo>
                <a:cubicBezTo>
                  <a:pt x="768638" y="1162707"/>
                  <a:pt x="768160" y="1160813"/>
                  <a:pt x="767205" y="1159587"/>
                </a:cubicBezTo>
                <a:cubicBezTo>
                  <a:pt x="766251" y="1158360"/>
                  <a:pt x="764829" y="1157747"/>
                  <a:pt x="762940" y="1157747"/>
                </a:cubicBezTo>
                <a:cubicBezTo>
                  <a:pt x="762246" y="1157747"/>
                  <a:pt x="761568" y="1157850"/>
                  <a:pt x="760906" y="1158056"/>
                </a:cubicBezTo>
                <a:cubicBezTo>
                  <a:pt x="760244" y="1158263"/>
                  <a:pt x="759555" y="1158621"/>
                  <a:pt x="758839" y="1159131"/>
                </a:cubicBezTo>
                <a:cubicBezTo>
                  <a:pt x="758122" y="1159641"/>
                  <a:pt x="757346" y="1160330"/>
                  <a:pt x="756511" y="1161198"/>
                </a:cubicBezTo>
                <a:cubicBezTo>
                  <a:pt x="755675" y="1162066"/>
                  <a:pt x="754737" y="1163152"/>
                  <a:pt x="753695" y="1164454"/>
                </a:cubicBezTo>
                <a:lnTo>
                  <a:pt x="753695" y="1186136"/>
                </a:lnTo>
                <a:lnTo>
                  <a:pt x="748030" y="1186136"/>
                </a:lnTo>
                <a:lnTo>
                  <a:pt x="748030" y="1153450"/>
                </a:lnTo>
                <a:lnTo>
                  <a:pt x="753076" y="1153450"/>
                </a:lnTo>
                <a:lnTo>
                  <a:pt x="753304" y="1158724"/>
                </a:lnTo>
                <a:cubicBezTo>
                  <a:pt x="754259" y="1157595"/>
                  <a:pt x="755181" y="1156656"/>
                  <a:pt x="756071" y="1155908"/>
                </a:cubicBezTo>
                <a:cubicBezTo>
                  <a:pt x="756961" y="1155159"/>
                  <a:pt x="757835" y="1154557"/>
                  <a:pt x="758692" y="1154101"/>
                </a:cubicBezTo>
                <a:cubicBezTo>
                  <a:pt x="759549" y="1153645"/>
                  <a:pt x="760423" y="1153325"/>
                  <a:pt x="761313" y="1153140"/>
                </a:cubicBezTo>
                <a:cubicBezTo>
                  <a:pt x="762203" y="1152956"/>
                  <a:pt x="763125" y="1152864"/>
                  <a:pt x="764080" y="1152864"/>
                </a:cubicBezTo>
                <a:close/>
                <a:moveTo>
                  <a:pt x="723245" y="1152864"/>
                </a:moveTo>
                <a:cubicBezTo>
                  <a:pt x="725220" y="1152864"/>
                  <a:pt x="727000" y="1153081"/>
                  <a:pt x="728585" y="1153515"/>
                </a:cubicBezTo>
                <a:cubicBezTo>
                  <a:pt x="730169" y="1153949"/>
                  <a:pt x="731509" y="1154611"/>
                  <a:pt x="732605" y="1155501"/>
                </a:cubicBezTo>
                <a:cubicBezTo>
                  <a:pt x="733701" y="1156391"/>
                  <a:pt x="734542" y="1157508"/>
                  <a:pt x="735128" y="1158854"/>
                </a:cubicBezTo>
                <a:cubicBezTo>
                  <a:pt x="735714" y="1160200"/>
                  <a:pt x="736007" y="1161784"/>
                  <a:pt x="736007" y="1163607"/>
                </a:cubicBezTo>
                <a:lnTo>
                  <a:pt x="736007" y="1186136"/>
                </a:lnTo>
                <a:lnTo>
                  <a:pt x="730929" y="1186136"/>
                </a:lnTo>
                <a:lnTo>
                  <a:pt x="730798" y="1181741"/>
                </a:lnTo>
                <a:cubicBezTo>
                  <a:pt x="729019" y="1183499"/>
                  <a:pt x="727212" y="1184769"/>
                  <a:pt x="725378" y="1185550"/>
                </a:cubicBezTo>
                <a:cubicBezTo>
                  <a:pt x="723544" y="1186332"/>
                  <a:pt x="721618" y="1186722"/>
                  <a:pt x="719599" y="1186722"/>
                </a:cubicBezTo>
                <a:cubicBezTo>
                  <a:pt x="717732" y="1186722"/>
                  <a:pt x="716137" y="1186483"/>
                  <a:pt x="714813" y="1186006"/>
                </a:cubicBezTo>
                <a:cubicBezTo>
                  <a:pt x="713490" y="1185528"/>
                  <a:pt x="712399" y="1184872"/>
                  <a:pt x="711541" y="1184036"/>
                </a:cubicBezTo>
                <a:cubicBezTo>
                  <a:pt x="710684" y="1183201"/>
                  <a:pt x="710055" y="1182218"/>
                  <a:pt x="709653" y="1181090"/>
                </a:cubicBezTo>
                <a:cubicBezTo>
                  <a:pt x="709252" y="1179961"/>
                  <a:pt x="709051" y="1178735"/>
                  <a:pt x="709051" y="1177411"/>
                </a:cubicBezTo>
                <a:cubicBezTo>
                  <a:pt x="709051" y="1174134"/>
                  <a:pt x="710272" y="1171567"/>
                  <a:pt x="712713" y="1169712"/>
                </a:cubicBezTo>
                <a:cubicBezTo>
                  <a:pt x="715155" y="1167856"/>
                  <a:pt x="718764" y="1166928"/>
                  <a:pt x="723538" y="1166928"/>
                </a:cubicBezTo>
                <a:lnTo>
                  <a:pt x="730310" y="1166928"/>
                </a:lnTo>
                <a:lnTo>
                  <a:pt x="730310" y="1164063"/>
                </a:lnTo>
                <a:cubicBezTo>
                  <a:pt x="730310" y="1162131"/>
                  <a:pt x="729691" y="1160585"/>
                  <a:pt x="728454" y="1159424"/>
                </a:cubicBezTo>
                <a:cubicBezTo>
                  <a:pt x="727217" y="1158263"/>
                  <a:pt x="725329" y="1157682"/>
                  <a:pt x="722789" y="1157682"/>
                </a:cubicBezTo>
                <a:cubicBezTo>
                  <a:pt x="720945" y="1157682"/>
                  <a:pt x="719127" y="1157888"/>
                  <a:pt x="717336" y="1158301"/>
                </a:cubicBezTo>
                <a:cubicBezTo>
                  <a:pt x="715546" y="1158713"/>
                  <a:pt x="713696" y="1159299"/>
                  <a:pt x="711786" y="1160059"/>
                </a:cubicBezTo>
                <a:lnTo>
                  <a:pt x="711786" y="1154947"/>
                </a:lnTo>
                <a:cubicBezTo>
                  <a:pt x="712502" y="1154687"/>
                  <a:pt x="713300" y="1154432"/>
                  <a:pt x="714178" y="1154182"/>
                </a:cubicBezTo>
                <a:cubicBezTo>
                  <a:pt x="715057" y="1153933"/>
                  <a:pt x="715985" y="1153710"/>
                  <a:pt x="716962" y="1153515"/>
                </a:cubicBezTo>
                <a:cubicBezTo>
                  <a:pt x="717939" y="1153320"/>
                  <a:pt x="718959" y="1153162"/>
                  <a:pt x="720022" y="1153043"/>
                </a:cubicBezTo>
                <a:cubicBezTo>
                  <a:pt x="721086" y="1152923"/>
                  <a:pt x="722160" y="1152864"/>
                  <a:pt x="723245" y="1152864"/>
                </a:cubicBezTo>
                <a:close/>
                <a:moveTo>
                  <a:pt x="656701" y="1152864"/>
                </a:moveTo>
                <a:cubicBezTo>
                  <a:pt x="658980" y="1152864"/>
                  <a:pt x="660998" y="1153222"/>
                  <a:pt x="662756" y="1153938"/>
                </a:cubicBezTo>
                <a:cubicBezTo>
                  <a:pt x="664514" y="1154654"/>
                  <a:pt x="665995" y="1155669"/>
                  <a:pt x="667200" y="1156982"/>
                </a:cubicBezTo>
                <a:cubicBezTo>
                  <a:pt x="668405" y="1158295"/>
                  <a:pt x="669316" y="1159890"/>
                  <a:pt x="669935" y="1161768"/>
                </a:cubicBezTo>
                <a:cubicBezTo>
                  <a:pt x="670553" y="1163645"/>
                  <a:pt x="670862" y="1165745"/>
                  <a:pt x="670862" y="1168067"/>
                </a:cubicBezTo>
                <a:cubicBezTo>
                  <a:pt x="670862" y="1168871"/>
                  <a:pt x="670852" y="1169543"/>
                  <a:pt x="670830" y="1170086"/>
                </a:cubicBezTo>
                <a:cubicBezTo>
                  <a:pt x="670808" y="1170628"/>
                  <a:pt x="670776" y="1171138"/>
                  <a:pt x="670732" y="1171616"/>
                </a:cubicBezTo>
                <a:lnTo>
                  <a:pt x="647780" y="1171616"/>
                </a:lnTo>
                <a:cubicBezTo>
                  <a:pt x="647780" y="1174958"/>
                  <a:pt x="648713" y="1177525"/>
                  <a:pt x="650580" y="1179316"/>
                </a:cubicBezTo>
                <a:cubicBezTo>
                  <a:pt x="652446" y="1181106"/>
                  <a:pt x="655138" y="1182001"/>
                  <a:pt x="658654" y="1182001"/>
                </a:cubicBezTo>
                <a:cubicBezTo>
                  <a:pt x="659609" y="1182001"/>
                  <a:pt x="660564" y="1181963"/>
                  <a:pt x="661519" y="1181888"/>
                </a:cubicBezTo>
                <a:cubicBezTo>
                  <a:pt x="662474" y="1181812"/>
                  <a:pt x="663396" y="1181709"/>
                  <a:pt x="664286" y="1181578"/>
                </a:cubicBezTo>
                <a:cubicBezTo>
                  <a:pt x="665176" y="1181448"/>
                  <a:pt x="666028" y="1181302"/>
                  <a:pt x="666842" y="1181139"/>
                </a:cubicBezTo>
                <a:cubicBezTo>
                  <a:pt x="667656" y="1180976"/>
                  <a:pt x="668410" y="1180797"/>
                  <a:pt x="669104" y="1180602"/>
                </a:cubicBezTo>
                <a:lnTo>
                  <a:pt x="669104" y="1185257"/>
                </a:lnTo>
                <a:cubicBezTo>
                  <a:pt x="667563" y="1185691"/>
                  <a:pt x="665822" y="1186044"/>
                  <a:pt x="663879" y="1186315"/>
                </a:cubicBezTo>
                <a:cubicBezTo>
                  <a:pt x="661937" y="1186586"/>
                  <a:pt x="659924" y="1186722"/>
                  <a:pt x="657840" y="1186722"/>
                </a:cubicBezTo>
                <a:cubicBezTo>
                  <a:pt x="655040" y="1186722"/>
                  <a:pt x="652631" y="1186342"/>
                  <a:pt x="650613" y="1185583"/>
                </a:cubicBezTo>
                <a:cubicBezTo>
                  <a:pt x="648594" y="1184823"/>
                  <a:pt x="646939" y="1183722"/>
                  <a:pt x="645648" y="1182278"/>
                </a:cubicBezTo>
                <a:cubicBezTo>
                  <a:pt x="644357" y="1180835"/>
                  <a:pt x="643401" y="1179066"/>
                  <a:pt x="642783" y="1176972"/>
                </a:cubicBezTo>
                <a:cubicBezTo>
                  <a:pt x="642164" y="1174877"/>
                  <a:pt x="641855" y="1172506"/>
                  <a:pt x="641855" y="1169858"/>
                </a:cubicBezTo>
                <a:cubicBezTo>
                  <a:pt x="641855" y="1167557"/>
                  <a:pt x="642186" y="1165382"/>
                  <a:pt x="642848" y="1163331"/>
                </a:cubicBezTo>
                <a:cubicBezTo>
                  <a:pt x="643510" y="1161279"/>
                  <a:pt x="644476" y="1159478"/>
                  <a:pt x="645745" y="1157926"/>
                </a:cubicBezTo>
                <a:cubicBezTo>
                  <a:pt x="647015" y="1156374"/>
                  <a:pt x="648572" y="1155143"/>
                  <a:pt x="650417" y="1154231"/>
                </a:cubicBezTo>
                <a:cubicBezTo>
                  <a:pt x="652262" y="1153320"/>
                  <a:pt x="654356" y="1152864"/>
                  <a:pt x="656701" y="1152864"/>
                </a:cubicBezTo>
                <a:close/>
                <a:moveTo>
                  <a:pt x="548019" y="1152864"/>
                </a:moveTo>
                <a:cubicBezTo>
                  <a:pt x="549777" y="1152864"/>
                  <a:pt x="551112" y="1153439"/>
                  <a:pt x="552023" y="1154589"/>
                </a:cubicBezTo>
                <a:cubicBezTo>
                  <a:pt x="552935" y="1155740"/>
                  <a:pt x="553391" y="1157519"/>
                  <a:pt x="553391" y="1159928"/>
                </a:cubicBezTo>
                <a:cubicBezTo>
                  <a:pt x="553912" y="1158800"/>
                  <a:pt x="554422" y="1157796"/>
                  <a:pt x="554921" y="1156917"/>
                </a:cubicBezTo>
                <a:cubicBezTo>
                  <a:pt x="555420" y="1156038"/>
                  <a:pt x="555957" y="1155300"/>
                  <a:pt x="556532" y="1154703"/>
                </a:cubicBezTo>
                <a:cubicBezTo>
                  <a:pt x="557107" y="1154106"/>
                  <a:pt x="557742" y="1153651"/>
                  <a:pt x="558437" y="1153336"/>
                </a:cubicBezTo>
                <a:cubicBezTo>
                  <a:pt x="559131" y="1153021"/>
                  <a:pt x="559935" y="1152864"/>
                  <a:pt x="560846" y="1152864"/>
                </a:cubicBezTo>
                <a:cubicBezTo>
                  <a:pt x="564948" y="1152864"/>
                  <a:pt x="566999" y="1156022"/>
                  <a:pt x="566999" y="1162338"/>
                </a:cubicBezTo>
                <a:lnTo>
                  <a:pt x="566999" y="1175680"/>
                </a:lnTo>
                <a:lnTo>
                  <a:pt x="569838" y="1169712"/>
                </a:lnTo>
                <a:cubicBezTo>
                  <a:pt x="572280" y="1167856"/>
                  <a:pt x="575888" y="1166928"/>
                  <a:pt x="580663" y="1166928"/>
                </a:cubicBezTo>
                <a:lnTo>
                  <a:pt x="587435" y="1166928"/>
                </a:lnTo>
                <a:lnTo>
                  <a:pt x="587435" y="1164063"/>
                </a:lnTo>
                <a:cubicBezTo>
                  <a:pt x="587435" y="1162131"/>
                  <a:pt x="586817" y="1160585"/>
                  <a:pt x="585579" y="1159424"/>
                </a:cubicBezTo>
                <a:cubicBezTo>
                  <a:pt x="584342" y="1158263"/>
                  <a:pt x="582454" y="1157682"/>
                  <a:pt x="579915" y="1157682"/>
                </a:cubicBezTo>
                <a:cubicBezTo>
                  <a:pt x="578070" y="1157682"/>
                  <a:pt x="576252" y="1157888"/>
                  <a:pt x="574461" y="1158301"/>
                </a:cubicBezTo>
                <a:cubicBezTo>
                  <a:pt x="572671" y="1158713"/>
                  <a:pt x="570820" y="1159299"/>
                  <a:pt x="568911" y="1160059"/>
                </a:cubicBezTo>
                <a:lnTo>
                  <a:pt x="568911" y="1154947"/>
                </a:lnTo>
                <a:cubicBezTo>
                  <a:pt x="569627" y="1154687"/>
                  <a:pt x="570425" y="1154432"/>
                  <a:pt x="571304" y="1154182"/>
                </a:cubicBezTo>
                <a:cubicBezTo>
                  <a:pt x="572182" y="1153933"/>
                  <a:pt x="573110" y="1153710"/>
                  <a:pt x="574087" y="1153515"/>
                </a:cubicBezTo>
                <a:cubicBezTo>
                  <a:pt x="575064" y="1153320"/>
                  <a:pt x="576084" y="1153162"/>
                  <a:pt x="577147" y="1153043"/>
                </a:cubicBezTo>
                <a:cubicBezTo>
                  <a:pt x="578211" y="1152923"/>
                  <a:pt x="579285" y="1152864"/>
                  <a:pt x="580370" y="1152864"/>
                </a:cubicBezTo>
                <a:cubicBezTo>
                  <a:pt x="582345" y="1152864"/>
                  <a:pt x="584125" y="1153081"/>
                  <a:pt x="585710" y="1153515"/>
                </a:cubicBezTo>
                <a:cubicBezTo>
                  <a:pt x="587294" y="1153949"/>
                  <a:pt x="588634" y="1154611"/>
                  <a:pt x="589730" y="1155501"/>
                </a:cubicBezTo>
                <a:cubicBezTo>
                  <a:pt x="590826" y="1156391"/>
                  <a:pt x="591667" y="1157508"/>
                  <a:pt x="592253" y="1158854"/>
                </a:cubicBezTo>
                <a:cubicBezTo>
                  <a:pt x="592839" y="1160200"/>
                  <a:pt x="593132" y="1161784"/>
                  <a:pt x="593132" y="1163607"/>
                </a:cubicBezTo>
                <a:lnTo>
                  <a:pt x="593132" y="1186136"/>
                </a:lnTo>
                <a:lnTo>
                  <a:pt x="588054" y="1186136"/>
                </a:lnTo>
                <a:lnTo>
                  <a:pt x="587924" y="1181741"/>
                </a:lnTo>
                <a:cubicBezTo>
                  <a:pt x="586144" y="1183499"/>
                  <a:pt x="584337" y="1184769"/>
                  <a:pt x="582503" y="1185550"/>
                </a:cubicBezTo>
                <a:cubicBezTo>
                  <a:pt x="580669" y="1186332"/>
                  <a:pt x="578743" y="1186722"/>
                  <a:pt x="576724" y="1186722"/>
                </a:cubicBezTo>
                <a:cubicBezTo>
                  <a:pt x="574858" y="1186722"/>
                  <a:pt x="573262" y="1186483"/>
                  <a:pt x="571938" y="1186006"/>
                </a:cubicBezTo>
                <a:cubicBezTo>
                  <a:pt x="570614" y="1185528"/>
                  <a:pt x="569524" y="1184872"/>
                  <a:pt x="568666" y="1184036"/>
                </a:cubicBezTo>
                <a:lnTo>
                  <a:pt x="566999" y="1181435"/>
                </a:lnTo>
                <a:lnTo>
                  <a:pt x="566999" y="1186136"/>
                </a:lnTo>
                <a:lnTo>
                  <a:pt x="561790" y="1186136"/>
                </a:lnTo>
                <a:lnTo>
                  <a:pt x="561790" y="1162663"/>
                </a:lnTo>
                <a:cubicBezTo>
                  <a:pt x="561790" y="1161643"/>
                  <a:pt x="561752" y="1160808"/>
                  <a:pt x="561676" y="1160156"/>
                </a:cubicBezTo>
                <a:cubicBezTo>
                  <a:pt x="561600" y="1159505"/>
                  <a:pt x="561481" y="1158990"/>
                  <a:pt x="561318" y="1158610"/>
                </a:cubicBezTo>
                <a:cubicBezTo>
                  <a:pt x="561155" y="1158230"/>
                  <a:pt x="560949" y="1157964"/>
                  <a:pt x="560699" y="1157812"/>
                </a:cubicBezTo>
                <a:cubicBezTo>
                  <a:pt x="560450" y="1157660"/>
                  <a:pt x="560140" y="1157584"/>
                  <a:pt x="559772" y="1157584"/>
                </a:cubicBezTo>
                <a:cubicBezTo>
                  <a:pt x="559338" y="1157584"/>
                  <a:pt x="558936" y="1157715"/>
                  <a:pt x="558567" y="1157975"/>
                </a:cubicBezTo>
                <a:cubicBezTo>
                  <a:pt x="558198" y="1158236"/>
                  <a:pt x="557802" y="1158659"/>
                  <a:pt x="557379" y="1159245"/>
                </a:cubicBezTo>
                <a:cubicBezTo>
                  <a:pt x="556956" y="1159831"/>
                  <a:pt x="556489" y="1160607"/>
                  <a:pt x="555979" y="1161573"/>
                </a:cubicBezTo>
                <a:cubicBezTo>
                  <a:pt x="555469" y="1162538"/>
                  <a:pt x="554867" y="1163727"/>
                  <a:pt x="554172" y="1165137"/>
                </a:cubicBezTo>
                <a:lnTo>
                  <a:pt x="554172" y="1186136"/>
                </a:lnTo>
                <a:lnTo>
                  <a:pt x="548996" y="1186136"/>
                </a:lnTo>
                <a:lnTo>
                  <a:pt x="548996" y="1163282"/>
                </a:lnTo>
                <a:cubicBezTo>
                  <a:pt x="548996" y="1162088"/>
                  <a:pt x="548957" y="1161122"/>
                  <a:pt x="548882" y="1160384"/>
                </a:cubicBezTo>
                <a:cubicBezTo>
                  <a:pt x="548806" y="1159646"/>
                  <a:pt x="548686" y="1159071"/>
                  <a:pt x="548524" y="1158659"/>
                </a:cubicBezTo>
                <a:cubicBezTo>
                  <a:pt x="548361" y="1158246"/>
                  <a:pt x="548149" y="1157964"/>
                  <a:pt x="547889" y="1157812"/>
                </a:cubicBezTo>
                <a:cubicBezTo>
                  <a:pt x="547628" y="1157660"/>
                  <a:pt x="547313" y="1157584"/>
                  <a:pt x="546945" y="1157584"/>
                </a:cubicBezTo>
                <a:cubicBezTo>
                  <a:pt x="546554" y="1157584"/>
                  <a:pt x="546185" y="1157693"/>
                  <a:pt x="545838" y="1157910"/>
                </a:cubicBezTo>
                <a:cubicBezTo>
                  <a:pt x="545490" y="1158127"/>
                  <a:pt x="545105" y="1158518"/>
                  <a:pt x="544682" y="1159082"/>
                </a:cubicBezTo>
                <a:cubicBezTo>
                  <a:pt x="544259" y="1159646"/>
                  <a:pt x="543787" y="1160417"/>
                  <a:pt x="543266" y="1161393"/>
                </a:cubicBezTo>
                <a:cubicBezTo>
                  <a:pt x="542745" y="1162370"/>
                  <a:pt x="542126" y="1163618"/>
                  <a:pt x="541410" y="1165137"/>
                </a:cubicBezTo>
                <a:lnTo>
                  <a:pt x="541410" y="1186136"/>
                </a:lnTo>
                <a:lnTo>
                  <a:pt x="536201" y="1186136"/>
                </a:lnTo>
                <a:lnTo>
                  <a:pt x="536201" y="1153450"/>
                </a:lnTo>
                <a:lnTo>
                  <a:pt x="540531" y="1153450"/>
                </a:lnTo>
                <a:lnTo>
                  <a:pt x="540791" y="1159668"/>
                </a:lnTo>
                <a:cubicBezTo>
                  <a:pt x="541356" y="1158431"/>
                  <a:pt x="541904" y="1157378"/>
                  <a:pt x="542435" y="1156510"/>
                </a:cubicBezTo>
                <a:cubicBezTo>
                  <a:pt x="542967" y="1155642"/>
                  <a:pt x="543515" y="1154942"/>
                  <a:pt x="544079" y="1154410"/>
                </a:cubicBezTo>
                <a:cubicBezTo>
                  <a:pt x="544644" y="1153878"/>
                  <a:pt x="545246" y="1153488"/>
                  <a:pt x="545887" y="1153238"/>
                </a:cubicBezTo>
                <a:cubicBezTo>
                  <a:pt x="546527" y="1152988"/>
                  <a:pt x="547238" y="1152864"/>
                  <a:pt x="548019" y="1152864"/>
                </a:cubicBezTo>
                <a:close/>
                <a:moveTo>
                  <a:pt x="475726" y="1152864"/>
                </a:moveTo>
                <a:cubicBezTo>
                  <a:pt x="478070" y="1152864"/>
                  <a:pt x="480169" y="1153227"/>
                  <a:pt x="482025" y="1153954"/>
                </a:cubicBezTo>
                <a:cubicBezTo>
                  <a:pt x="483881" y="1154682"/>
                  <a:pt x="485455" y="1155745"/>
                  <a:pt x="486746" y="1157145"/>
                </a:cubicBezTo>
                <a:cubicBezTo>
                  <a:pt x="488037" y="1158545"/>
                  <a:pt x="489025" y="1160287"/>
                  <a:pt x="489708" y="1162370"/>
                </a:cubicBezTo>
                <a:cubicBezTo>
                  <a:pt x="490392" y="1164454"/>
                  <a:pt x="490734" y="1166841"/>
                  <a:pt x="490734" y="1169532"/>
                </a:cubicBezTo>
                <a:cubicBezTo>
                  <a:pt x="490734" y="1172072"/>
                  <a:pt x="490376" y="1174400"/>
                  <a:pt x="489660" y="1176516"/>
                </a:cubicBezTo>
                <a:cubicBezTo>
                  <a:pt x="488943" y="1178632"/>
                  <a:pt x="487912" y="1180444"/>
                  <a:pt x="486567" y="1181953"/>
                </a:cubicBezTo>
                <a:cubicBezTo>
                  <a:pt x="485221" y="1183461"/>
                  <a:pt x="483582" y="1184633"/>
                  <a:pt x="481651" y="1185469"/>
                </a:cubicBezTo>
                <a:cubicBezTo>
                  <a:pt x="479719" y="1186304"/>
                  <a:pt x="477527" y="1186722"/>
                  <a:pt x="475075" y="1186722"/>
                </a:cubicBezTo>
                <a:cubicBezTo>
                  <a:pt x="472730" y="1186722"/>
                  <a:pt x="470631" y="1186358"/>
                  <a:pt x="468775" y="1185631"/>
                </a:cubicBezTo>
                <a:cubicBezTo>
                  <a:pt x="466919" y="1184904"/>
                  <a:pt x="465346" y="1183835"/>
                  <a:pt x="464054" y="1182425"/>
                </a:cubicBezTo>
                <a:cubicBezTo>
                  <a:pt x="462763" y="1181014"/>
                  <a:pt x="461775" y="1179267"/>
                  <a:pt x="461092" y="1177183"/>
                </a:cubicBezTo>
                <a:cubicBezTo>
                  <a:pt x="460408" y="1175100"/>
                  <a:pt x="460066" y="1172701"/>
                  <a:pt x="460066" y="1169988"/>
                </a:cubicBezTo>
                <a:cubicBezTo>
                  <a:pt x="460066" y="1167449"/>
                  <a:pt x="460424" y="1165132"/>
                  <a:pt x="461140" y="1163038"/>
                </a:cubicBezTo>
                <a:cubicBezTo>
                  <a:pt x="461857" y="1160943"/>
                  <a:pt x="462888" y="1159142"/>
                  <a:pt x="464233" y="1157633"/>
                </a:cubicBezTo>
                <a:cubicBezTo>
                  <a:pt x="465579" y="1156125"/>
                  <a:pt x="467218" y="1154953"/>
                  <a:pt x="469149" y="1154117"/>
                </a:cubicBezTo>
                <a:cubicBezTo>
                  <a:pt x="471081" y="1153282"/>
                  <a:pt x="473273" y="1152864"/>
                  <a:pt x="475726" y="1152864"/>
                </a:cubicBezTo>
                <a:close/>
                <a:moveTo>
                  <a:pt x="344980" y="1152864"/>
                </a:moveTo>
                <a:cubicBezTo>
                  <a:pt x="348344" y="1152864"/>
                  <a:pt x="350889" y="1153857"/>
                  <a:pt x="352615" y="1155843"/>
                </a:cubicBezTo>
                <a:cubicBezTo>
                  <a:pt x="354340" y="1157829"/>
                  <a:pt x="355203" y="1160818"/>
                  <a:pt x="355203" y="1164812"/>
                </a:cubicBezTo>
                <a:lnTo>
                  <a:pt x="355203" y="1186136"/>
                </a:lnTo>
                <a:lnTo>
                  <a:pt x="349538" y="1186136"/>
                </a:lnTo>
                <a:lnTo>
                  <a:pt x="349538" y="1165268"/>
                </a:lnTo>
                <a:cubicBezTo>
                  <a:pt x="349538" y="1162707"/>
                  <a:pt x="349061" y="1160813"/>
                  <a:pt x="348106" y="1159587"/>
                </a:cubicBezTo>
                <a:cubicBezTo>
                  <a:pt x="347151" y="1158360"/>
                  <a:pt x="345729" y="1157747"/>
                  <a:pt x="343841" y="1157747"/>
                </a:cubicBezTo>
                <a:cubicBezTo>
                  <a:pt x="343146" y="1157747"/>
                  <a:pt x="342468" y="1157850"/>
                  <a:pt x="341806" y="1158056"/>
                </a:cubicBezTo>
                <a:cubicBezTo>
                  <a:pt x="341144" y="1158263"/>
                  <a:pt x="340455" y="1158621"/>
                  <a:pt x="339738" y="1159131"/>
                </a:cubicBezTo>
                <a:cubicBezTo>
                  <a:pt x="339022" y="1159641"/>
                  <a:pt x="338246" y="1160330"/>
                  <a:pt x="337411" y="1161198"/>
                </a:cubicBezTo>
                <a:cubicBezTo>
                  <a:pt x="336575" y="1162066"/>
                  <a:pt x="335636" y="1163152"/>
                  <a:pt x="334595" y="1164454"/>
                </a:cubicBezTo>
                <a:lnTo>
                  <a:pt x="334595" y="1186136"/>
                </a:lnTo>
                <a:lnTo>
                  <a:pt x="328930" y="1186136"/>
                </a:lnTo>
                <a:lnTo>
                  <a:pt x="328930" y="1153450"/>
                </a:lnTo>
                <a:lnTo>
                  <a:pt x="333976" y="1153450"/>
                </a:lnTo>
                <a:lnTo>
                  <a:pt x="334204" y="1158724"/>
                </a:lnTo>
                <a:cubicBezTo>
                  <a:pt x="335159" y="1157595"/>
                  <a:pt x="336082" y="1156656"/>
                  <a:pt x="336971" y="1155908"/>
                </a:cubicBezTo>
                <a:cubicBezTo>
                  <a:pt x="337861" y="1155159"/>
                  <a:pt x="338735" y="1154557"/>
                  <a:pt x="339592" y="1154101"/>
                </a:cubicBezTo>
                <a:cubicBezTo>
                  <a:pt x="340450" y="1153645"/>
                  <a:pt x="341323" y="1153325"/>
                  <a:pt x="342213" y="1153140"/>
                </a:cubicBezTo>
                <a:cubicBezTo>
                  <a:pt x="343103" y="1152956"/>
                  <a:pt x="344025" y="1152864"/>
                  <a:pt x="344980" y="1152864"/>
                </a:cubicBezTo>
                <a:close/>
                <a:moveTo>
                  <a:pt x="304145" y="1152864"/>
                </a:moveTo>
                <a:cubicBezTo>
                  <a:pt x="306120" y="1152864"/>
                  <a:pt x="307900" y="1153081"/>
                  <a:pt x="309484" y="1153515"/>
                </a:cubicBezTo>
                <a:cubicBezTo>
                  <a:pt x="311069" y="1153949"/>
                  <a:pt x="312409" y="1154611"/>
                  <a:pt x="313505" y="1155501"/>
                </a:cubicBezTo>
                <a:cubicBezTo>
                  <a:pt x="314601" y="1156391"/>
                  <a:pt x="315442" y="1157508"/>
                  <a:pt x="316028" y="1158854"/>
                </a:cubicBezTo>
                <a:cubicBezTo>
                  <a:pt x="316614" y="1160200"/>
                  <a:pt x="316907" y="1161784"/>
                  <a:pt x="316907" y="1163607"/>
                </a:cubicBezTo>
                <a:lnTo>
                  <a:pt x="316907" y="1186136"/>
                </a:lnTo>
                <a:lnTo>
                  <a:pt x="311828" y="1186136"/>
                </a:lnTo>
                <a:lnTo>
                  <a:pt x="311698" y="1181741"/>
                </a:lnTo>
                <a:cubicBezTo>
                  <a:pt x="309918" y="1183499"/>
                  <a:pt x="308112" y="1184769"/>
                  <a:pt x="306278" y="1185550"/>
                </a:cubicBezTo>
                <a:cubicBezTo>
                  <a:pt x="304444" y="1186332"/>
                  <a:pt x="302517" y="1186722"/>
                  <a:pt x="300499" y="1186722"/>
                </a:cubicBezTo>
                <a:cubicBezTo>
                  <a:pt x="298632" y="1186722"/>
                  <a:pt x="297037" y="1186483"/>
                  <a:pt x="295713" y="1186006"/>
                </a:cubicBezTo>
                <a:cubicBezTo>
                  <a:pt x="294389" y="1185528"/>
                  <a:pt x="293299" y="1184872"/>
                  <a:pt x="292441" y="1184036"/>
                </a:cubicBezTo>
                <a:cubicBezTo>
                  <a:pt x="291584" y="1183201"/>
                  <a:pt x="290955" y="1182218"/>
                  <a:pt x="290553" y="1181090"/>
                </a:cubicBezTo>
                <a:cubicBezTo>
                  <a:pt x="290152" y="1179961"/>
                  <a:pt x="289951" y="1178735"/>
                  <a:pt x="289951" y="1177411"/>
                </a:cubicBezTo>
                <a:cubicBezTo>
                  <a:pt x="289951" y="1174134"/>
                  <a:pt x="291172" y="1171567"/>
                  <a:pt x="293613" y="1169712"/>
                </a:cubicBezTo>
                <a:cubicBezTo>
                  <a:pt x="296055" y="1167856"/>
                  <a:pt x="299663" y="1166928"/>
                  <a:pt x="304438" y="1166928"/>
                </a:cubicBezTo>
                <a:lnTo>
                  <a:pt x="311210" y="1166928"/>
                </a:lnTo>
                <a:lnTo>
                  <a:pt x="311210" y="1164063"/>
                </a:lnTo>
                <a:cubicBezTo>
                  <a:pt x="311210" y="1162131"/>
                  <a:pt x="310591" y="1160585"/>
                  <a:pt x="309354" y="1159424"/>
                </a:cubicBezTo>
                <a:cubicBezTo>
                  <a:pt x="308117" y="1158263"/>
                  <a:pt x="306229" y="1157682"/>
                  <a:pt x="303689" y="1157682"/>
                </a:cubicBezTo>
                <a:cubicBezTo>
                  <a:pt x="301845" y="1157682"/>
                  <a:pt x="300027" y="1157888"/>
                  <a:pt x="298236" y="1158301"/>
                </a:cubicBezTo>
                <a:cubicBezTo>
                  <a:pt x="296446" y="1158713"/>
                  <a:pt x="294595" y="1159299"/>
                  <a:pt x="292685" y="1160059"/>
                </a:cubicBezTo>
                <a:lnTo>
                  <a:pt x="292685" y="1154947"/>
                </a:lnTo>
                <a:cubicBezTo>
                  <a:pt x="293402" y="1154687"/>
                  <a:pt x="294199" y="1154432"/>
                  <a:pt x="295078" y="1154182"/>
                </a:cubicBezTo>
                <a:cubicBezTo>
                  <a:pt x="295957" y="1153933"/>
                  <a:pt x="296885" y="1153710"/>
                  <a:pt x="297862" y="1153515"/>
                </a:cubicBezTo>
                <a:cubicBezTo>
                  <a:pt x="298839" y="1153320"/>
                  <a:pt x="299859" y="1153162"/>
                  <a:pt x="300922" y="1153043"/>
                </a:cubicBezTo>
                <a:cubicBezTo>
                  <a:pt x="301986" y="1152923"/>
                  <a:pt x="303060" y="1152864"/>
                  <a:pt x="304145" y="1152864"/>
                </a:cubicBezTo>
                <a:close/>
                <a:moveTo>
                  <a:pt x="161400" y="1152864"/>
                </a:moveTo>
                <a:cubicBezTo>
                  <a:pt x="163744" y="1152864"/>
                  <a:pt x="165845" y="1153227"/>
                  <a:pt x="167700" y="1153954"/>
                </a:cubicBezTo>
                <a:cubicBezTo>
                  <a:pt x="169556" y="1154682"/>
                  <a:pt x="171129" y="1155745"/>
                  <a:pt x="172421" y="1157145"/>
                </a:cubicBezTo>
                <a:cubicBezTo>
                  <a:pt x="173712" y="1158545"/>
                  <a:pt x="174700" y="1160287"/>
                  <a:pt x="175383" y="1162370"/>
                </a:cubicBezTo>
                <a:cubicBezTo>
                  <a:pt x="176067" y="1164454"/>
                  <a:pt x="176409" y="1166841"/>
                  <a:pt x="176409" y="1169532"/>
                </a:cubicBezTo>
                <a:cubicBezTo>
                  <a:pt x="176409" y="1172072"/>
                  <a:pt x="176051" y="1174400"/>
                  <a:pt x="175335" y="1176516"/>
                </a:cubicBezTo>
                <a:cubicBezTo>
                  <a:pt x="174618" y="1178632"/>
                  <a:pt x="173587" y="1180444"/>
                  <a:pt x="172242" y="1181953"/>
                </a:cubicBezTo>
                <a:cubicBezTo>
                  <a:pt x="170896" y="1183461"/>
                  <a:pt x="169257" y="1184633"/>
                  <a:pt x="167326" y="1185469"/>
                </a:cubicBezTo>
                <a:cubicBezTo>
                  <a:pt x="165394" y="1186304"/>
                  <a:pt x="163202" y="1186722"/>
                  <a:pt x="160750" y="1186722"/>
                </a:cubicBezTo>
                <a:cubicBezTo>
                  <a:pt x="158405" y="1186722"/>
                  <a:pt x="156305" y="1186358"/>
                  <a:pt x="154450" y="1185631"/>
                </a:cubicBezTo>
                <a:cubicBezTo>
                  <a:pt x="152594" y="1184904"/>
                  <a:pt x="151021" y="1183835"/>
                  <a:pt x="149729" y="1182425"/>
                </a:cubicBezTo>
                <a:cubicBezTo>
                  <a:pt x="148438" y="1181014"/>
                  <a:pt x="147450" y="1179267"/>
                  <a:pt x="146766" y="1177183"/>
                </a:cubicBezTo>
                <a:cubicBezTo>
                  <a:pt x="146083" y="1175100"/>
                  <a:pt x="145741" y="1172701"/>
                  <a:pt x="145741" y="1169988"/>
                </a:cubicBezTo>
                <a:cubicBezTo>
                  <a:pt x="145741" y="1167449"/>
                  <a:pt x="146099" y="1165132"/>
                  <a:pt x="146815" y="1163038"/>
                </a:cubicBezTo>
                <a:cubicBezTo>
                  <a:pt x="147531" y="1160943"/>
                  <a:pt x="148562" y="1159142"/>
                  <a:pt x="149908" y="1157633"/>
                </a:cubicBezTo>
                <a:cubicBezTo>
                  <a:pt x="151254" y="1156125"/>
                  <a:pt x="152893" y="1154953"/>
                  <a:pt x="154824" y="1154117"/>
                </a:cubicBezTo>
                <a:cubicBezTo>
                  <a:pt x="156756" y="1153282"/>
                  <a:pt x="158948" y="1152864"/>
                  <a:pt x="161400" y="1152864"/>
                </a:cubicBezTo>
                <a:close/>
                <a:moveTo>
                  <a:pt x="56625" y="1152864"/>
                </a:moveTo>
                <a:cubicBezTo>
                  <a:pt x="58969" y="1152864"/>
                  <a:pt x="61069" y="1153227"/>
                  <a:pt x="62925" y="1153954"/>
                </a:cubicBezTo>
                <a:cubicBezTo>
                  <a:pt x="64781" y="1154682"/>
                  <a:pt x="66354" y="1155745"/>
                  <a:pt x="67646" y="1157145"/>
                </a:cubicBezTo>
                <a:cubicBezTo>
                  <a:pt x="68937" y="1158545"/>
                  <a:pt x="69925" y="1160287"/>
                  <a:pt x="70608" y="1162370"/>
                </a:cubicBezTo>
                <a:cubicBezTo>
                  <a:pt x="71292" y="1164454"/>
                  <a:pt x="71634" y="1166841"/>
                  <a:pt x="71634" y="1169532"/>
                </a:cubicBezTo>
                <a:cubicBezTo>
                  <a:pt x="71634" y="1172072"/>
                  <a:pt x="71276" y="1174400"/>
                  <a:pt x="70559" y="1176516"/>
                </a:cubicBezTo>
                <a:cubicBezTo>
                  <a:pt x="69843" y="1178632"/>
                  <a:pt x="68812" y="1180444"/>
                  <a:pt x="67467" y="1181953"/>
                </a:cubicBezTo>
                <a:cubicBezTo>
                  <a:pt x="66121" y="1183461"/>
                  <a:pt x="64482" y="1184633"/>
                  <a:pt x="62551" y="1185469"/>
                </a:cubicBezTo>
                <a:cubicBezTo>
                  <a:pt x="60619" y="1186304"/>
                  <a:pt x="58427" y="1186722"/>
                  <a:pt x="55974" y="1186722"/>
                </a:cubicBezTo>
                <a:cubicBezTo>
                  <a:pt x="53630" y="1186722"/>
                  <a:pt x="51530" y="1186358"/>
                  <a:pt x="49675" y="1185631"/>
                </a:cubicBezTo>
                <a:cubicBezTo>
                  <a:pt x="47819" y="1184904"/>
                  <a:pt x="46245" y="1183835"/>
                  <a:pt x="44954" y="1182425"/>
                </a:cubicBezTo>
                <a:cubicBezTo>
                  <a:pt x="43663" y="1181014"/>
                  <a:pt x="42675" y="1179267"/>
                  <a:pt x="41991" y="1177183"/>
                </a:cubicBezTo>
                <a:cubicBezTo>
                  <a:pt x="41308" y="1175100"/>
                  <a:pt x="40966" y="1172701"/>
                  <a:pt x="40966" y="1169988"/>
                </a:cubicBezTo>
                <a:cubicBezTo>
                  <a:pt x="40966" y="1167449"/>
                  <a:pt x="41324" y="1165132"/>
                  <a:pt x="42040" y="1163038"/>
                </a:cubicBezTo>
                <a:cubicBezTo>
                  <a:pt x="42756" y="1160943"/>
                  <a:pt x="43787" y="1159142"/>
                  <a:pt x="45133" y="1157633"/>
                </a:cubicBezTo>
                <a:cubicBezTo>
                  <a:pt x="46479" y="1156125"/>
                  <a:pt x="48117" y="1154953"/>
                  <a:pt x="50049" y="1154117"/>
                </a:cubicBezTo>
                <a:cubicBezTo>
                  <a:pt x="51981" y="1153282"/>
                  <a:pt x="54173" y="1152864"/>
                  <a:pt x="56625" y="1152864"/>
                </a:cubicBezTo>
                <a:close/>
                <a:moveTo>
                  <a:pt x="9214" y="1148469"/>
                </a:moveTo>
                <a:lnTo>
                  <a:pt x="9214" y="1181122"/>
                </a:lnTo>
                <a:lnTo>
                  <a:pt x="13544" y="1181122"/>
                </a:lnTo>
                <a:cubicBezTo>
                  <a:pt x="23224" y="1181122"/>
                  <a:pt x="28064" y="1175686"/>
                  <a:pt x="28064" y="1164812"/>
                </a:cubicBezTo>
                <a:cubicBezTo>
                  <a:pt x="28064" y="1161795"/>
                  <a:pt x="27782" y="1159245"/>
                  <a:pt x="27218" y="1157161"/>
                </a:cubicBezTo>
                <a:cubicBezTo>
                  <a:pt x="26654" y="1155078"/>
                  <a:pt x="25796" y="1153396"/>
                  <a:pt x="24646" y="1152115"/>
                </a:cubicBezTo>
                <a:cubicBezTo>
                  <a:pt x="23496" y="1150834"/>
                  <a:pt x="22052" y="1149907"/>
                  <a:pt x="20316" y="1149331"/>
                </a:cubicBezTo>
                <a:cubicBezTo>
                  <a:pt x="18580" y="1148756"/>
                  <a:pt x="16539" y="1148469"/>
                  <a:pt x="14195" y="1148469"/>
                </a:cubicBezTo>
                <a:close/>
                <a:moveTo>
                  <a:pt x="2242120" y="1143585"/>
                </a:moveTo>
                <a:lnTo>
                  <a:pt x="2249575" y="1143585"/>
                </a:lnTo>
                <a:lnTo>
                  <a:pt x="2261393" y="1168719"/>
                </a:lnTo>
                <a:lnTo>
                  <a:pt x="2265658" y="1178453"/>
                </a:lnTo>
                <a:lnTo>
                  <a:pt x="2265658" y="1155664"/>
                </a:lnTo>
                <a:lnTo>
                  <a:pt x="2265658" y="1143585"/>
                </a:lnTo>
                <a:lnTo>
                  <a:pt x="2271062" y="1143585"/>
                </a:lnTo>
                <a:lnTo>
                  <a:pt x="2271062" y="1186136"/>
                </a:lnTo>
                <a:lnTo>
                  <a:pt x="2263509" y="1186136"/>
                </a:lnTo>
                <a:lnTo>
                  <a:pt x="2251105" y="1159603"/>
                </a:lnTo>
                <a:lnTo>
                  <a:pt x="2247524" y="1151073"/>
                </a:lnTo>
                <a:lnTo>
                  <a:pt x="2247524" y="1172528"/>
                </a:lnTo>
                <a:lnTo>
                  <a:pt x="2247524" y="1186136"/>
                </a:lnTo>
                <a:lnTo>
                  <a:pt x="2242120" y="1186136"/>
                </a:lnTo>
                <a:close/>
                <a:moveTo>
                  <a:pt x="2108769" y="1143585"/>
                </a:moveTo>
                <a:lnTo>
                  <a:pt x="2116225" y="1143585"/>
                </a:lnTo>
                <a:lnTo>
                  <a:pt x="2128043" y="1168719"/>
                </a:lnTo>
                <a:lnTo>
                  <a:pt x="2132307" y="1178453"/>
                </a:lnTo>
                <a:lnTo>
                  <a:pt x="2132307" y="1155664"/>
                </a:lnTo>
                <a:lnTo>
                  <a:pt x="2132307" y="1143585"/>
                </a:lnTo>
                <a:lnTo>
                  <a:pt x="2137712" y="1143585"/>
                </a:lnTo>
                <a:lnTo>
                  <a:pt x="2137712" y="1186136"/>
                </a:lnTo>
                <a:lnTo>
                  <a:pt x="2130159" y="1186136"/>
                </a:lnTo>
                <a:lnTo>
                  <a:pt x="2117755" y="1159603"/>
                </a:lnTo>
                <a:lnTo>
                  <a:pt x="2114174" y="1151073"/>
                </a:lnTo>
                <a:lnTo>
                  <a:pt x="2114174" y="1172528"/>
                </a:lnTo>
                <a:lnTo>
                  <a:pt x="2114174" y="1186136"/>
                </a:lnTo>
                <a:lnTo>
                  <a:pt x="2108769" y="1186136"/>
                </a:lnTo>
                <a:close/>
                <a:moveTo>
                  <a:pt x="2028695" y="1143585"/>
                </a:moveTo>
                <a:lnTo>
                  <a:pt x="2035695" y="1143585"/>
                </a:lnTo>
                <a:lnTo>
                  <a:pt x="2044159" y="1159147"/>
                </a:lnTo>
                <a:lnTo>
                  <a:pt x="2047285" y="1165398"/>
                </a:lnTo>
                <a:lnTo>
                  <a:pt x="2050150" y="1159733"/>
                </a:lnTo>
                <a:lnTo>
                  <a:pt x="2058712" y="1143585"/>
                </a:lnTo>
                <a:lnTo>
                  <a:pt x="2065353" y="1143585"/>
                </a:lnTo>
                <a:lnTo>
                  <a:pt x="2049954" y="1170932"/>
                </a:lnTo>
                <a:lnTo>
                  <a:pt x="2049954" y="1186136"/>
                </a:lnTo>
                <a:lnTo>
                  <a:pt x="2044094" y="1186136"/>
                </a:lnTo>
                <a:lnTo>
                  <a:pt x="2044094" y="1170802"/>
                </a:lnTo>
                <a:close/>
                <a:moveTo>
                  <a:pt x="3419" y="1143585"/>
                </a:moveTo>
                <a:lnTo>
                  <a:pt x="14391" y="1143585"/>
                </a:lnTo>
                <a:cubicBezTo>
                  <a:pt x="21032" y="1143585"/>
                  <a:pt x="25986" y="1145294"/>
                  <a:pt x="29253" y="1148713"/>
                </a:cubicBezTo>
                <a:cubicBezTo>
                  <a:pt x="32519" y="1152131"/>
                  <a:pt x="34152" y="1157356"/>
                  <a:pt x="34152" y="1164389"/>
                </a:cubicBezTo>
                <a:cubicBezTo>
                  <a:pt x="34152" y="1166429"/>
                  <a:pt x="33995" y="1168382"/>
                  <a:pt x="33680" y="1170249"/>
                </a:cubicBezTo>
                <a:cubicBezTo>
                  <a:pt x="33366" y="1172115"/>
                  <a:pt x="32861" y="1173852"/>
                  <a:pt x="32166" y="1175458"/>
                </a:cubicBezTo>
                <a:cubicBezTo>
                  <a:pt x="31472" y="1177064"/>
                  <a:pt x="30571" y="1178523"/>
                  <a:pt x="29464" y="1179836"/>
                </a:cubicBezTo>
                <a:cubicBezTo>
                  <a:pt x="28357" y="1181150"/>
                  <a:pt x="27001" y="1182273"/>
                  <a:pt x="25395" y="1183206"/>
                </a:cubicBezTo>
                <a:cubicBezTo>
                  <a:pt x="23789" y="1184139"/>
                  <a:pt x="21922" y="1184861"/>
                  <a:pt x="19795" y="1185371"/>
                </a:cubicBezTo>
                <a:cubicBezTo>
                  <a:pt x="17668" y="1185881"/>
                  <a:pt x="15248" y="1186136"/>
                  <a:pt x="12535" y="1186136"/>
                </a:cubicBezTo>
                <a:lnTo>
                  <a:pt x="3419" y="1186136"/>
                </a:lnTo>
                <a:close/>
                <a:moveTo>
                  <a:pt x="1836009" y="1142999"/>
                </a:moveTo>
                <a:lnTo>
                  <a:pt x="1836009" y="1153450"/>
                </a:lnTo>
                <a:lnTo>
                  <a:pt x="1850692" y="1153450"/>
                </a:lnTo>
                <a:lnTo>
                  <a:pt x="1850692" y="1158203"/>
                </a:lnTo>
                <a:lnTo>
                  <a:pt x="1836009" y="1158203"/>
                </a:lnTo>
                <a:lnTo>
                  <a:pt x="1836009" y="1174807"/>
                </a:lnTo>
                <a:cubicBezTo>
                  <a:pt x="1836009" y="1177151"/>
                  <a:pt x="1836633" y="1178903"/>
                  <a:pt x="1837881" y="1180064"/>
                </a:cubicBezTo>
                <a:cubicBezTo>
                  <a:pt x="1839129" y="1181226"/>
                  <a:pt x="1840969" y="1181806"/>
                  <a:pt x="1843399" y="1181806"/>
                </a:cubicBezTo>
                <a:cubicBezTo>
                  <a:pt x="1844441" y="1181806"/>
                  <a:pt x="1845581" y="1181725"/>
                  <a:pt x="1846818" y="1181562"/>
                </a:cubicBezTo>
                <a:cubicBezTo>
                  <a:pt x="1848055" y="1181399"/>
                  <a:pt x="1849346" y="1181144"/>
                  <a:pt x="1850692" y="1180797"/>
                </a:cubicBezTo>
                <a:lnTo>
                  <a:pt x="1850692" y="1185680"/>
                </a:lnTo>
                <a:cubicBezTo>
                  <a:pt x="1849411" y="1186006"/>
                  <a:pt x="1848088" y="1186239"/>
                  <a:pt x="1846720" y="1186380"/>
                </a:cubicBezTo>
                <a:cubicBezTo>
                  <a:pt x="1845353" y="1186521"/>
                  <a:pt x="1843964" y="1186592"/>
                  <a:pt x="1842553" y="1186592"/>
                </a:cubicBezTo>
                <a:cubicBezTo>
                  <a:pt x="1838451" y="1186592"/>
                  <a:pt x="1835391" y="1185664"/>
                  <a:pt x="1833372" y="1183808"/>
                </a:cubicBezTo>
                <a:cubicBezTo>
                  <a:pt x="1831354" y="1181953"/>
                  <a:pt x="1830344" y="1179104"/>
                  <a:pt x="1830344" y="1175262"/>
                </a:cubicBezTo>
                <a:lnTo>
                  <a:pt x="1830344" y="1158203"/>
                </a:lnTo>
                <a:lnTo>
                  <a:pt x="1821196" y="1158203"/>
                </a:lnTo>
                <a:lnTo>
                  <a:pt x="1821196" y="1153450"/>
                </a:lnTo>
                <a:lnTo>
                  <a:pt x="1830344" y="1153450"/>
                </a:lnTo>
                <a:lnTo>
                  <a:pt x="1830344" y="1144464"/>
                </a:lnTo>
                <a:close/>
                <a:moveTo>
                  <a:pt x="1455009" y="1142999"/>
                </a:moveTo>
                <a:lnTo>
                  <a:pt x="1455009" y="1153450"/>
                </a:lnTo>
                <a:lnTo>
                  <a:pt x="1469692" y="1153450"/>
                </a:lnTo>
                <a:lnTo>
                  <a:pt x="1469692" y="1158203"/>
                </a:lnTo>
                <a:lnTo>
                  <a:pt x="1455009" y="1158203"/>
                </a:lnTo>
                <a:lnTo>
                  <a:pt x="1455009" y="1174807"/>
                </a:lnTo>
                <a:cubicBezTo>
                  <a:pt x="1455009" y="1177151"/>
                  <a:pt x="1455633" y="1178903"/>
                  <a:pt x="1456881" y="1180064"/>
                </a:cubicBezTo>
                <a:cubicBezTo>
                  <a:pt x="1458129" y="1181226"/>
                  <a:pt x="1459968" y="1181806"/>
                  <a:pt x="1462399" y="1181806"/>
                </a:cubicBezTo>
                <a:cubicBezTo>
                  <a:pt x="1463441" y="1181806"/>
                  <a:pt x="1464581" y="1181725"/>
                  <a:pt x="1465818" y="1181562"/>
                </a:cubicBezTo>
                <a:cubicBezTo>
                  <a:pt x="1467055" y="1181399"/>
                  <a:pt x="1468346" y="1181144"/>
                  <a:pt x="1469692" y="1180797"/>
                </a:cubicBezTo>
                <a:lnTo>
                  <a:pt x="1469692" y="1185680"/>
                </a:lnTo>
                <a:cubicBezTo>
                  <a:pt x="1468412" y="1186006"/>
                  <a:pt x="1467088" y="1186239"/>
                  <a:pt x="1465720" y="1186380"/>
                </a:cubicBezTo>
                <a:cubicBezTo>
                  <a:pt x="1464353" y="1186521"/>
                  <a:pt x="1462964" y="1186592"/>
                  <a:pt x="1461553" y="1186592"/>
                </a:cubicBezTo>
                <a:cubicBezTo>
                  <a:pt x="1457451" y="1186592"/>
                  <a:pt x="1454391" y="1185664"/>
                  <a:pt x="1452372" y="1183808"/>
                </a:cubicBezTo>
                <a:cubicBezTo>
                  <a:pt x="1450354" y="1181953"/>
                  <a:pt x="1449344" y="1179104"/>
                  <a:pt x="1449344" y="1175262"/>
                </a:cubicBezTo>
                <a:lnTo>
                  <a:pt x="1449344" y="1158203"/>
                </a:lnTo>
                <a:lnTo>
                  <a:pt x="1440196" y="1158203"/>
                </a:lnTo>
                <a:lnTo>
                  <a:pt x="1440196" y="1153450"/>
                </a:lnTo>
                <a:lnTo>
                  <a:pt x="1449344" y="1153450"/>
                </a:lnTo>
                <a:lnTo>
                  <a:pt x="1449344" y="1144464"/>
                </a:lnTo>
                <a:close/>
                <a:moveTo>
                  <a:pt x="1350234" y="1142999"/>
                </a:moveTo>
                <a:lnTo>
                  <a:pt x="1350234" y="1153450"/>
                </a:lnTo>
                <a:lnTo>
                  <a:pt x="1364917" y="1153450"/>
                </a:lnTo>
                <a:lnTo>
                  <a:pt x="1364917" y="1158203"/>
                </a:lnTo>
                <a:lnTo>
                  <a:pt x="1350234" y="1158203"/>
                </a:lnTo>
                <a:lnTo>
                  <a:pt x="1350234" y="1174807"/>
                </a:lnTo>
                <a:cubicBezTo>
                  <a:pt x="1350234" y="1177151"/>
                  <a:pt x="1350858" y="1178903"/>
                  <a:pt x="1352106" y="1180064"/>
                </a:cubicBezTo>
                <a:cubicBezTo>
                  <a:pt x="1353354" y="1181226"/>
                  <a:pt x="1355193" y="1181806"/>
                  <a:pt x="1357624" y="1181806"/>
                </a:cubicBezTo>
                <a:cubicBezTo>
                  <a:pt x="1358666" y="1181806"/>
                  <a:pt x="1359806" y="1181725"/>
                  <a:pt x="1361043" y="1181562"/>
                </a:cubicBezTo>
                <a:cubicBezTo>
                  <a:pt x="1362280" y="1181399"/>
                  <a:pt x="1363571" y="1181144"/>
                  <a:pt x="1364917" y="1180797"/>
                </a:cubicBezTo>
                <a:lnTo>
                  <a:pt x="1364917" y="1185680"/>
                </a:lnTo>
                <a:cubicBezTo>
                  <a:pt x="1363637" y="1186006"/>
                  <a:pt x="1362313" y="1186239"/>
                  <a:pt x="1360945" y="1186380"/>
                </a:cubicBezTo>
                <a:cubicBezTo>
                  <a:pt x="1359578" y="1186521"/>
                  <a:pt x="1358189" y="1186592"/>
                  <a:pt x="1356778" y="1186592"/>
                </a:cubicBezTo>
                <a:cubicBezTo>
                  <a:pt x="1352676" y="1186592"/>
                  <a:pt x="1349616" y="1185664"/>
                  <a:pt x="1347597" y="1183808"/>
                </a:cubicBezTo>
                <a:cubicBezTo>
                  <a:pt x="1345579" y="1181953"/>
                  <a:pt x="1344569" y="1179104"/>
                  <a:pt x="1344569" y="1175262"/>
                </a:cubicBezTo>
                <a:lnTo>
                  <a:pt x="1344569" y="1158203"/>
                </a:lnTo>
                <a:lnTo>
                  <a:pt x="1335421" y="1158203"/>
                </a:lnTo>
                <a:lnTo>
                  <a:pt x="1335421" y="1153450"/>
                </a:lnTo>
                <a:lnTo>
                  <a:pt x="1344569" y="1153450"/>
                </a:lnTo>
                <a:lnTo>
                  <a:pt x="1344569" y="1144464"/>
                </a:lnTo>
                <a:close/>
                <a:moveTo>
                  <a:pt x="1140684" y="1142999"/>
                </a:moveTo>
                <a:lnTo>
                  <a:pt x="1140684" y="1153450"/>
                </a:lnTo>
                <a:lnTo>
                  <a:pt x="1155367" y="1153450"/>
                </a:lnTo>
                <a:lnTo>
                  <a:pt x="1155367" y="1158203"/>
                </a:lnTo>
                <a:lnTo>
                  <a:pt x="1140684" y="1158203"/>
                </a:lnTo>
                <a:lnTo>
                  <a:pt x="1140684" y="1174807"/>
                </a:lnTo>
                <a:cubicBezTo>
                  <a:pt x="1140684" y="1177151"/>
                  <a:pt x="1141308" y="1178903"/>
                  <a:pt x="1142556" y="1180064"/>
                </a:cubicBezTo>
                <a:cubicBezTo>
                  <a:pt x="1143804" y="1181226"/>
                  <a:pt x="1145643" y="1181806"/>
                  <a:pt x="1148074" y="1181806"/>
                </a:cubicBezTo>
                <a:cubicBezTo>
                  <a:pt x="1149116" y="1181806"/>
                  <a:pt x="1150256" y="1181725"/>
                  <a:pt x="1151493" y="1181562"/>
                </a:cubicBezTo>
                <a:cubicBezTo>
                  <a:pt x="1152730" y="1181399"/>
                  <a:pt x="1154021" y="1181144"/>
                  <a:pt x="1155367" y="1180797"/>
                </a:cubicBezTo>
                <a:lnTo>
                  <a:pt x="1155367" y="1185680"/>
                </a:lnTo>
                <a:cubicBezTo>
                  <a:pt x="1154086" y="1186006"/>
                  <a:pt x="1152763" y="1186239"/>
                  <a:pt x="1151395" y="1186380"/>
                </a:cubicBezTo>
                <a:cubicBezTo>
                  <a:pt x="1150028" y="1186521"/>
                  <a:pt x="1148639" y="1186592"/>
                  <a:pt x="1147228" y="1186592"/>
                </a:cubicBezTo>
                <a:cubicBezTo>
                  <a:pt x="1143126" y="1186592"/>
                  <a:pt x="1140066" y="1185664"/>
                  <a:pt x="1138047" y="1183808"/>
                </a:cubicBezTo>
                <a:cubicBezTo>
                  <a:pt x="1136029" y="1181953"/>
                  <a:pt x="1135019" y="1179104"/>
                  <a:pt x="1135019" y="1175262"/>
                </a:cubicBezTo>
                <a:lnTo>
                  <a:pt x="1135019" y="1158203"/>
                </a:lnTo>
                <a:lnTo>
                  <a:pt x="1125871" y="1158203"/>
                </a:lnTo>
                <a:lnTo>
                  <a:pt x="1125871" y="1153450"/>
                </a:lnTo>
                <a:lnTo>
                  <a:pt x="1135019" y="1153450"/>
                </a:lnTo>
                <a:lnTo>
                  <a:pt x="1135019" y="1144464"/>
                </a:lnTo>
                <a:close/>
                <a:moveTo>
                  <a:pt x="445360" y="1142999"/>
                </a:moveTo>
                <a:lnTo>
                  <a:pt x="445360" y="1153450"/>
                </a:lnTo>
                <a:lnTo>
                  <a:pt x="460043" y="1153450"/>
                </a:lnTo>
                <a:lnTo>
                  <a:pt x="460043" y="1158203"/>
                </a:lnTo>
                <a:lnTo>
                  <a:pt x="445360" y="1158203"/>
                </a:lnTo>
                <a:lnTo>
                  <a:pt x="445360" y="1174807"/>
                </a:lnTo>
                <a:cubicBezTo>
                  <a:pt x="445360" y="1177151"/>
                  <a:pt x="445984" y="1178903"/>
                  <a:pt x="447232" y="1180064"/>
                </a:cubicBezTo>
                <a:cubicBezTo>
                  <a:pt x="448480" y="1181226"/>
                  <a:pt x="450319" y="1181806"/>
                  <a:pt x="452750" y="1181806"/>
                </a:cubicBezTo>
                <a:cubicBezTo>
                  <a:pt x="453792" y="1181806"/>
                  <a:pt x="454931" y="1181725"/>
                  <a:pt x="456169" y="1181562"/>
                </a:cubicBezTo>
                <a:cubicBezTo>
                  <a:pt x="457406" y="1181399"/>
                  <a:pt x="458697" y="1181144"/>
                  <a:pt x="460043" y="1180797"/>
                </a:cubicBezTo>
                <a:lnTo>
                  <a:pt x="460043" y="1185680"/>
                </a:lnTo>
                <a:cubicBezTo>
                  <a:pt x="458762" y="1186006"/>
                  <a:pt x="457438" y="1186239"/>
                  <a:pt x="456071" y="1186380"/>
                </a:cubicBezTo>
                <a:cubicBezTo>
                  <a:pt x="454704" y="1186521"/>
                  <a:pt x="453315" y="1186592"/>
                  <a:pt x="451904" y="1186592"/>
                </a:cubicBezTo>
                <a:cubicBezTo>
                  <a:pt x="447802" y="1186592"/>
                  <a:pt x="444742" y="1185664"/>
                  <a:pt x="442723" y="1183808"/>
                </a:cubicBezTo>
                <a:cubicBezTo>
                  <a:pt x="440704" y="1181953"/>
                  <a:pt x="439695" y="1179104"/>
                  <a:pt x="439695" y="1175262"/>
                </a:cubicBezTo>
                <a:lnTo>
                  <a:pt x="439695" y="1158203"/>
                </a:lnTo>
                <a:lnTo>
                  <a:pt x="430547" y="1158203"/>
                </a:lnTo>
                <a:lnTo>
                  <a:pt x="430547" y="1153450"/>
                </a:lnTo>
                <a:lnTo>
                  <a:pt x="439695" y="1153450"/>
                </a:lnTo>
                <a:lnTo>
                  <a:pt x="439695" y="1144464"/>
                </a:lnTo>
                <a:close/>
                <a:moveTo>
                  <a:pt x="369160" y="1142999"/>
                </a:moveTo>
                <a:lnTo>
                  <a:pt x="369160" y="1153450"/>
                </a:lnTo>
                <a:lnTo>
                  <a:pt x="383843" y="1153450"/>
                </a:lnTo>
                <a:lnTo>
                  <a:pt x="383843" y="1158203"/>
                </a:lnTo>
                <a:lnTo>
                  <a:pt x="369160" y="1158203"/>
                </a:lnTo>
                <a:lnTo>
                  <a:pt x="369160" y="1174807"/>
                </a:lnTo>
                <a:cubicBezTo>
                  <a:pt x="369160" y="1177151"/>
                  <a:pt x="369784" y="1178903"/>
                  <a:pt x="371032" y="1180064"/>
                </a:cubicBezTo>
                <a:cubicBezTo>
                  <a:pt x="372280" y="1181226"/>
                  <a:pt x="374119" y="1181806"/>
                  <a:pt x="376550" y="1181806"/>
                </a:cubicBezTo>
                <a:cubicBezTo>
                  <a:pt x="377592" y="1181806"/>
                  <a:pt x="378732" y="1181725"/>
                  <a:pt x="379969" y="1181562"/>
                </a:cubicBezTo>
                <a:cubicBezTo>
                  <a:pt x="381206" y="1181399"/>
                  <a:pt x="382497" y="1181144"/>
                  <a:pt x="383843" y="1180797"/>
                </a:cubicBezTo>
                <a:lnTo>
                  <a:pt x="383843" y="1185680"/>
                </a:lnTo>
                <a:cubicBezTo>
                  <a:pt x="382562" y="1186006"/>
                  <a:pt x="381238" y="1186239"/>
                  <a:pt x="379871" y="1186380"/>
                </a:cubicBezTo>
                <a:cubicBezTo>
                  <a:pt x="378504" y="1186521"/>
                  <a:pt x="377115" y="1186592"/>
                  <a:pt x="375704" y="1186592"/>
                </a:cubicBezTo>
                <a:cubicBezTo>
                  <a:pt x="371602" y="1186592"/>
                  <a:pt x="368542" y="1185664"/>
                  <a:pt x="366523" y="1183808"/>
                </a:cubicBezTo>
                <a:cubicBezTo>
                  <a:pt x="364505" y="1181953"/>
                  <a:pt x="363495" y="1179104"/>
                  <a:pt x="363495" y="1175262"/>
                </a:cubicBezTo>
                <a:lnTo>
                  <a:pt x="363495" y="1158203"/>
                </a:lnTo>
                <a:lnTo>
                  <a:pt x="354347" y="1158203"/>
                </a:lnTo>
                <a:lnTo>
                  <a:pt x="354347" y="1153450"/>
                </a:lnTo>
                <a:lnTo>
                  <a:pt x="363495" y="1153450"/>
                </a:lnTo>
                <a:lnTo>
                  <a:pt x="363495" y="1144464"/>
                </a:lnTo>
                <a:close/>
                <a:moveTo>
                  <a:pt x="2092873" y="1140134"/>
                </a:moveTo>
                <a:lnTo>
                  <a:pt x="2098277" y="1140134"/>
                </a:lnTo>
                <a:lnTo>
                  <a:pt x="2075943" y="1193136"/>
                </a:lnTo>
                <a:lnTo>
                  <a:pt x="2070539" y="1193136"/>
                </a:lnTo>
                <a:close/>
                <a:moveTo>
                  <a:pt x="1933785" y="1140134"/>
                </a:moveTo>
                <a:lnTo>
                  <a:pt x="1934664" y="1140134"/>
                </a:lnTo>
                <a:cubicBezTo>
                  <a:pt x="1936856" y="1140134"/>
                  <a:pt x="1938858" y="1140340"/>
                  <a:pt x="1940670" y="1140753"/>
                </a:cubicBezTo>
                <a:cubicBezTo>
                  <a:pt x="1942483" y="1141165"/>
                  <a:pt x="1944100" y="1141724"/>
                  <a:pt x="1945521" y="1142429"/>
                </a:cubicBezTo>
                <a:cubicBezTo>
                  <a:pt x="1946943" y="1143135"/>
                  <a:pt x="1948180" y="1143965"/>
                  <a:pt x="1949233" y="1144920"/>
                </a:cubicBezTo>
                <a:cubicBezTo>
                  <a:pt x="1950285" y="1145875"/>
                  <a:pt x="1951164" y="1146884"/>
                  <a:pt x="1951870" y="1147948"/>
                </a:cubicBezTo>
                <a:cubicBezTo>
                  <a:pt x="1952575" y="1149011"/>
                  <a:pt x="1953096" y="1150113"/>
                  <a:pt x="1953432" y="1151252"/>
                </a:cubicBezTo>
                <a:cubicBezTo>
                  <a:pt x="1953769" y="1152392"/>
                  <a:pt x="1953937" y="1153504"/>
                  <a:pt x="1953937" y="1154589"/>
                </a:cubicBezTo>
                <a:cubicBezTo>
                  <a:pt x="1953937" y="1158105"/>
                  <a:pt x="1952960" y="1160769"/>
                  <a:pt x="1951007" y="1162582"/>
                </a:cubicBezTo>
                <a:cubicBezTo>
                  <a:pt x="1949054" y="1164394"/>
                  <a:pt x="1946221" y="1165419"/>
                  <a:pt x="1942510" y="1165658"/>
                </a:cubicBezTo>
                <a:lnTo>
                  <a:pt x="1942249" y="1173667"/>
                </a:lnTo>
                <a:lnTo>
                  <a:pt x="1937398" y="1173667"/>
                </a:lnTo>
                <a:lnTo>
                  <a:pt x="1936975" y="1161198"/>
                </a:lnTo>
                <a:lnTo>
                  <a:pt x="1940784" y="1161198"/>
                </a:lnTo>
                <a:cubicBezTo>
                  <a:pt x="1942108" y="1161198"/>
                  <a:pt x="1943215" y="1161057"/>
                  <a:pt x="1944105" y="1160775"/>
                </a:cubicBezTo>
                <a:cubicBezTo>
                  <a:pt x="1944995" y="1160493"/>
                  <a:pt x="1945711" y="1160091"/>
                  <a:pt x="1946254" y="1159570"/>
                </a:cubicBezTo>
                <a:cubicBezTo>
                  <a:pt x="1946796" y="1159049"/>
                  <a:pt x="1947187" y="1158415"/>
                  <a:pt x="1947426" y="1157666"/>
                </a:cubicBezTo>
                <a:cubicBezTo>
                  <a:pt x="1947665" y="1156917"/>
                  <a:pt x="1947784" y="1156076"/>
                  <a:pt x="1947784" y="1155143"/>
                </a:cubicBezTo>
                <a:cubicBezTo>
                  <a:pt x="1947784" y="1153558"/>
                  <a:pt x="1947458" y="1152148"/>
                  <a:pt x="1946807" y="1150910"/>
                </a:cubicBezTo>
                <a:cubicBezTo>
                  <a:pt x="1946156" y="1149673"/>
                  <a:pt x="1945245" y="1148631"/>
                  <a:pt x="1944073" y="1147785"/>
                </a:cubicBezTo>
                <a:cubicBezTo>
                  <a:pt x="1942900" y="1146938"/>
                  <a:pt x="1941506" y="1146298"/>
                  <a:pt x="1939889" y="1145864"/>
                </a:cubicBezTo>
                <a:cubicBezTo>
                  <a:pt x="1938272" y="1145430"/>
                  <a:pt x="1936509" y="1145213"/>
                  <a:pt x="1934599" y="1145213"/>
                </a:cubicBezTo>
                <a:lnTo>
                  <a:pt x="1933785" y="1145213"/>
                </a:lnTo>
                <a:close/>
                <a:moveTo>
                  <a:pt x="1778059" y="1140134"/>
                </a:moveTo>
                <a:lnTo>
                  <a:pt x="1783757" y="1140134"/>
                </a:lnTo>
                <a:lnTo>
                  <a:pt x="1783757" y="1186136"/>
                </a:lnTo>
                <a:lnTo>
                  <a:pt x="1778678" y="1186136"/>
                </a:lnTo>
                <a:lnTo>
                  <a:pt x="1778482" y="1179950"/>
                </a:lnTo>
                <a:cubicBezTo>
                  <a:pt x="1776898" y="1182251"/>
                  <a:pt x="1775183" y="1183955"/>
                  <a:pt x="1773339" y="1185062"/>
                </a:cubicBezTo>
                <a:cubicBezTo>
                  <a:pt x="1771494" y="1186169"/>
                  <a:pt x="1769497" y="1186722"/>
                  <a:pt x="1767348" y="1186722"/>
                </a:cubicBezTo>
                <a:cubicBezTo>
                  <a:pt x="1765482" y="1186722"/>
                  <a:pt x="1763838" y="1186332"/>
                  <a:pt x="1762416" y="1185550"/>
                </a:cubicBezTo>
                <a:cubicBezTo>
                  <a:pt x="1760994" y="1184769"/>
                  <a:pt x="1759812" y="1183667"/>
                  <a:pt x="1758867" y="1182246"/>
                </a:cubicBezTo>
                <a:cubicBezTo>
                  <a:pt x="1757923" y="1180824"/>
                  <a:pt x="1757212" y="1179115"/>
                  <a:pt x="1756735" y="1177118"/>
                </a:cubicBezTo>
                <a:cubicBezTo>
                  <a:pt x="1756258" y="1175121"/>
                  <a:pt x="1756019" y="1172907"/>
                  <a:pt x="1756019" y="1170477"/>
                </a:cubicBezTo>
                <a:cubicBezTo>
                  <a:pt x="1756019" y="1167699"/>
                  <a:pt x="1756399" y="1165230"/>
                  <a:pt x="1757158" y="1163070"/>
                </a:cubicBezTo>
                <a:cubicBezTo>
                  <a:pt x="1757918" y="1160910"/>
                  <a:pt x="1758998" y="1159087"/>
                  <a:pt x="1760398" y="1157601"/>
                </a:cubicBezTo>
                <a:cubicBezTo>
                  <a:pt x="1761797" y="1156114"/>
                  <a:pt x="1763479" y="1154985"/>
                  <a:pt x="1765444" y="1154215"/>
                </a:cubicBezTo>
                <a:cubicBezTo>
                  <a:pt x="1767408" y="1153444"/>
                  <a:pt x="1769595" y="1153059"/>
                  <a:pt x="1772004" y="1153059"/>
                </a:cubicBezTo>
                <a:cubicBezTo>
                  <a:pt x="1773046" y="1153059"/>
                  <a:pt x="1774071" y="1153124"/>
                  <a:pt x="1775080" y="1153254"/>
                </a:cubicBezTo>
                <a:cubicBezTo>
                  <a:pt x="1776090" y="1153385"/>
                  <a:pt x="1777083" y="1153591"/>
                  <a:pt x="1778059" y="1153873"/>
                </a:cubicBezTo>
                <a:close/>
                <a:moveTo>
                  <a:pt x="1711384" y="1140134"/>
                </a:moveTo>
                <a:lnTo>
                  <a:pt x="1717082" y="1140134"/>
                </a:lnTo>
                <a:lnTo>
                  <a:pt x="1717082" y="1186136"/>
                </a:lnTo>
                <a:lnTo>
                  <a:pt x="1712003" y="1186136"/>
                </a:lnTo>
                <a:lnTo>
                  <a:pt x="1711807" y="1179950"/>
                </a:lnTo>
                <a:cubicBezTo>
                  <a:pt x="1710223" y="1182251"/>
                  <a:pt x="1708508" y="1183955"/>
                  <a:pt x="1706664" y="1185062"/>
                </a:cubicBezTo>
                <a:cubicBezTo>
                  <a:pt x="1704819" y="1186169"/>
                  <a:pt x="1702822" y="1186722"/>
                  <a:pt x="1700673" y="1186722"/>
                </a:cubicBezTo>
                <a:cubicBezTo>
                  <a:pt x="1698807" y="1186722"/>
                  <a:pt x="1697163" y="1186332"/>
                  <a:pt x="1695741" y="1185550"/>
                </a:cubicBezTo>
                <a:cubicBezTo>
                  <a:pt x="1694319" y="1184769"/>
                  <a:pt x="1693137" y="1183667"/>
                  <a:pt x="1692192" y="1182246"/>
                </a:cubicBezTo>
                <a:cubicBezTo>
                  <a:pt x="1691248" y="1180824"/>
                  <a:pt x="1690537" y="1179115"/>
                  <a:pt x="1690060" y="1177118"/>
                </a:cubicBezTo>
                <a:cubicBezTo>
                  <a:pt x="1689583" y="1175121"/>
                  <a:pt x="1689344" y="1172907"/>
                  <a:pt x="1689344" y="1170477"/>
                </a:cubicBezTo>
                <a:cubicBezTo>
                  <a:pt x="1689344" y="1167699"/>
                  <a:pt x="1689724" y="1165230"/>
                  <a:pt x="1690483" y="1163070"/>
                </a:cubicBezTo>
                <a:cubicBezTo>
                  <a:pt x="1691243" y="1160910"/>
                  <a:pt x="1692323" y="1159087"/>
                  <a:pt x="1693723" y="1157601"/>
                </a:cubicBezTo>
                <a:cubicBezTo>
                  <a:pt x="1695122" y="1156114"/>
                  <a:pt x="1696804" y="1154985"/>
                  <a:pt x="1698769" y="1154215"/>
                </a:cubicBezTo>
                <a:cubicBezTo>
                  <a:pt x="1700733" y="1153444"/>
                  <a:pt x="1702920" y="1153059"/>
                  <a:pt x="1705329" y="1153059"/>
                </a:cubicBezTo>
                <a:cubicBezTo>
                  <a:pt x="1706371" y="1153059"/>
                  <a:pt x="1707396" y="1153124"/>
                  <a:pt x="1708405" y="1153254"/>
                </a:cubicBezTo>
                <a:cubicBezTo>
                  <a:pt x="1709415" y="1153385"/>
                  <a:pt x="1710408" y="1153591"/>
                  <a:pt x="1711384" y="1153873"/>
                </a:cubicBezTo>
                <a:close/>
                <a:moveTo>
                  <a:pt x="1481454" y="1140134"/>
                </a:moveTo>
                <a:lnTo>
                  <a:pt x="1487119" y="1140134"/>
                </a:lnTo>
                <a:lnTo>
                  <a:pt x="1487119" y="1153450"/>
                </a:lnTo>
                <a:lnTo>
                  <a:pt x="1486924" y="1158594"/>
                </a:lnTo>
                <a:cubicBezTo>
                  <a:pt x="1487813" y="1157530"/>
                  <a:pt x="1488687" y="1156635"/>
                  <a:pt x="1489544" y="1155908"/>
                </a:cubicBezTo>
                <a:cubicBezTo>
                  <a:pt x="1490402" y="1155181"/>
                  <a:pt x="1491259" y="1154589"/>
                  <a:pt x="1492116" y="1154133"/>
                </a:cubicBezTo>
                <a:cubicBezTo>
                  <a:pt x="1492974" y="1153678"/>
                  <a:pt x="1493847" y="1153352"/>
                  <a:pt x="1494737" y="1153157"/>
                </a:cubicBezTo>
                <a:cubicBezTo>
                  <a:pt x="1495627" y="1152961"/>
                  <a:pt x="1496549" y="1152864"/>
                  <a:pt x="1497504" y="1152864"/>
                </a:cubicBezTo>
                <a:cubicBezTo>
                  <a:pt x="1500760" y="1152864"/>
                  <a:pt x="1503278" y="1153857"/>
                  <a:pt x="1505057" y="1155843"/>
                </a:cubicBezTo>
                <a:cubicBezTo>
                  <a:pt x="1506837" y="1157829"/>
                  <a:pt x="1507727" y="1160818"/>
                  <a:pt x="1507727" y="1164812"/>
                </a:cubicBezTo>
                <a:lnTo>
                  <a:pt x="1507727" y="1186136"/>
                </a:lnTo>
                <a:lnTo>
                  <a:pt x="1502062" y="1186136"/>
                </a:lnTo>
                <a:lnTo>
                  <a:pt x="1502062" y="1165268"/>
                </a:lnTo>
                <a:cubicBezTo>
                  <a:pt x="1502062" y="1162750"/>
                  <a:pt x="1501590" y="1160867"/>
                  <a:pt x="1500646" y="1159619"/>
                </a:cubicBezTo>
                <a:cubicBezTo>
                  <a:pt x="1499702" y="1158371"/>
                  <a:pt x="1498351" y="1157747"/>
                  <a:pt x="1496593" y="1157747"/>
                </a:cubicBezTo>
                <a:cubicBezTo>
                  <a:pt x="1495833" y="1157747"/>
                  <a:pt x="1495122" y="1157850"/>
                  <a:pt x="1494460" y="1158056"/>
                </a:cubicBezTo>
                <a:cubicBezTo>
                  <a:pt x="1493798" y="1158263"/>
                  <a:pt x="1493109" y="1158621"/>
                  <a:pt x="1492393" y="1159131"/>
                </a:cubicBezTo>
                <a:cubicBezTo>
                  <a:pt x="1491677" y="1159641"/>
                  <a:pt x="1490895" y="1160330"/>
                  <a:pt x="1490049" y="1161198"/>
                </a:cubicBezTo>
                <a:cubicBezTo>
                  <a:pt x="1489202" y="1162066"/>
                  <a:pt x="1488226" y="1163152"/>
                  <a:pt x="1487119" y="1164454"/>
                </a:cubicBezTo>
                <a:lnTo>
                  <a:pt x="1487119" y="1186136"/>
                </a:lnTo>
                <a:lnTo>
                  <a:pt x="1481454" y="1186136"/>
                </a:lnTo>
                <a:close/>
                <a:moveTo>
                  <a:pt x="939859" y="1140134"/>
                </a:moveTo>
                <a:lnTo>
                  <a:pt x="945557" y="1140134"/>
                </a:lnTo>
                <a:lnTo>
                  <a:pt x="945557" y="1186136"/>
                </a:lnTo>
                <a:lnTo>
                  <a:pt x="940478" y="1186136"/>
                </a:lnTo>
                <a:lnTo>
                  <a:pt x="940282" y="1179950"/>
                </a:lnTo>
                <a:cubicBezTo>
                  <a:pt x="938698" y="1182251"/>
                  <a:pt x="936983" y="1183955"/>
                  <a:pt x="935139" y="1185062"/>
                </a:cubicBezTo>
                <a:cubicBezTo>
                  <a:pt x="933294" y="1186169"/>
                  <a:pt x="931297" y="1186722"/>
                  <a:pt x="929148" y="1186722"/>
                </a:cubicBezTo>
                <a:cubicBezTo>
                  <a:pt x="927282" y="1186722"/>
                  <a:pt x="925638" y="1186332"/>
                  <a:pt x="924216" y="1185550"/>
                </a:cubicBezTo>
                <a:cubicBezTo>
                  <a:pt x="922794" y="1184769"/>
                  <a:pt x="921611" y="1183667"/>
                  <a:pt x="920667" y="1182246"/>
                </a:cubicBezTo>
                <a:cubicBezTo>
                  <a:pt x="919723" y="1180824"/>
                  <a:pt x="919012" y="1179115"/>
                  <a:pt x="918535" y="1177118"/>
                </a:cubicBezTo>
                <a:cubicBezTo>
                  <a:pt x="918058" y="1175121"/>
                  <a:pt x="917819" y="1172907"/>
                  <a:pt x="917819" y="1170477"/>
                </a:cubicBezTo>
                <a:cubicBezTo>
                  <a:pt x="917819" y="1167699"/>
                  <a:pt x="918198" y="1165230"/>
                  <a:pt x="918958" y="1163070"/>
                </a:cubicBezTo>
                <a:cubicBezTo>
                  <a:pt x="919718" y="1160910"/>
                  <a:pt x="920798" y="1159087"/>
                  <a:pt x="922198" y="1157601"/>
                </a:cubicBezTo>
                <a:cubicBezTo>
                  <a:pt x="923597" y="1156114"/>
                  <a:pt x="925280" y="1154985"/>
                  <a:pt x="927244" y="1154215"/>
                </a:cubicBezTo>
                <a:cubicBezTo>
                  <a:pt x="929208" y="1153444"/>
                  <a:pt x="931395" y="1153059"/>
                  <a:pt x="933804" y="1153059"/>
                </a:cubicBezTo>
                <a:cubicBezTo>
                  <a:pt x="934846" y="1153059"/>
                  <a:pt x="935871" y="1153124"/>
                  <a:pt x="936880" y="1153254"/>
                </a:cubicBezTo>
                <a:cubicBezTo>
                  <a:pt x="937890" y="1153385"/>
                  <a:pt x="938883" y="1153591"/>
                  <a:pt x="939859" y="1153873"/>
                </a:cubicBezTo>
                <a:close/>
                <a:moveTo>
                  <a:pt x="605871" y="1140134"/>
                </a:moveTo>
                <a:lnTo>
                  <a:pt x="611536" y="1140134"/>
                </a:lnTo>
                <a:lnTo>
                  <a:pt x="611536" y="1168393"/>
                </a:lnTo>
                <a:lnTo>
                  <a:pt x="626219" y="1153450"/>
                </a:lnTo>
                <a:lnTo>
                  <a:pt x="633707" y="1153450"/>
                </a:lnTo>
                <a:lnTo>
                  <a:pt x="618373" y="1168523"/>
                </a:lnTo>
                <a:lnTo>
                  <a:pt x="634553" y="1186136"/>
                </a:lnTo>
                <a:lnTo>
                  <a:pt x="626772" y="1186136"/>
                </a:lnTo>
                <a:lnTo>
                  <a:pt x="611536" y="1168621"/>
                </a:lnTo>
                <a:lnTo>
                  <a:pt x="611536" y="1186136"/>
                </a:lnTo>
                <a:lnTo>
                  <a:pt x="605871" y="1186136"/>
                </a:lnTo>
                <a:close/>
                <a:moveTo>
                  <a:pt x="1732699" y="1139744"/>
                </a:moveTo>
                <a:cubicBezTo>
                  <a:pt x="1733329" y="1139744"/>
                  <a:pt x="1733915" y="1139858"/>
                  <a:pt x="1734457" y="1140085"/>
                </a:cubicBezTo>
                <a:cubicBezTo>
                  <a:pt x="1735000" y="1140313"/>
                  <a:pt x="1735472" y="1140634"/>
                  <a:pt x="1735873" y="1141046"/>
                </a:cubicBezTo>
                <a:cubicBezTo>
                  <a:pt x="1736275" y="1141458"/>
                  <a:pt x="1736590" y="1141930"/>
                  <a:pt x="1736818" y="1142462"/>
                </a:cubicBezTo>
                <a:cubicBezTo>
                  <a:pt x="1737045" y="1142994"/>
                  <a:pt x="1737159" y="1143574"/>
                  <a:pt x="1737159" y="1144204"/>
                </a:cubicBezTo>
                <a:cubicBezTo>
                  <a:pt x="1737159" y="1144811"/>
                  <a:pt x="1737045" y="1145387"/>
                  <a:pt x="1736818" y="1145929"/>
                </a:cubicBezTo>
                <a:cubicBezTo>
                  <a:pt x="1736590" y="1146472"/>
                  <a:pt x="1736275" y="1146949"/>
                  <a:pt x="1735873" y="1147362"/>
                </a:cubicBezTo>
                <a:cubicBezTo>
                  <a:pt x="1735472" y="1147774"/>
                  <a:pt x="1735000" y="1148094"/>
                  <a:pt x="1734457" y="1148322"/>
                </a:cubicBezTo>
                <a:cubicBezTo>
                  <a:pt x="1733915" y="1148550"/>
                  <a:pt x="1733329" y="1148664"/>
                  <a:pt x="1732699" y="1148664"/>
                </a:cubicBezTo>
                <a:cubicBezTo>
                  <a:pt x="1732070" y="1148664"/>
                  <a:pt x="1731484" y="1148550"/>
                  <a:pt x="1730941" y="1148322"/>
                </a:cubicBezTo>
                <a:cubicBezTo>
                  <a:pt x="1730399" y="1148094"/>
                  <a:pt x="1729927" y="1147774"/>
                  <a:pt x="1729525" y="1147362"/>
                </a:cubicBezTo>
                <a:cubicBezTo>
                  <a:pt x="1729123" y="1146949"/>
                  <a:pt x="1728809" y="1146472"/>
                  <a:pt x="1728581" y="1145929"/>
                </a:cubicBezTo>
                <a:cubicBezTo>
                  <a:pt x="1728353" y="1145387"/>
                  <a:pt x="1728239" y="1144811"/>
                  <a:pt x="1728239" y="1144204"/>
                </a:cubicBezTo>
                <a:cubicBezTo>
                  <a:pt x="1728239" y="1143574"/>
                  <a:pt x="1728353" y="1142994"/>
                  <a:pt x="1728581" y="1142462"/>
                </a:cubicBezTo>
                <a:cubicBezTo>
                  <a:pt x="1728809" y="1141930"/>
                  <a:pt x="1729123" y="1141458"/>
                  <a:pt x="1729525" y="1141046"/>
                </a:cubicBezTo>
                <a:cubicBezTo>
                  <a:pt x="1729927" y="1140634"/>
                  <a:pt x="1730399" y="1140313"/>
                  <a:pt x="1730941" y="1140085"/>
                </a:cubicBezTo>
                <a:cubicBezTo>
                  <a:pt x="1731484" y="1139858"/>
                  <a:pt x="1732070" y="1139744"/>
                  <a:pt x="1732699" y="1139744"/>
                </a:cubicBezTo>
                <a:close/>
                <a:moveTo>
                  <a:pt x="1180249" y="1139744"/>
                </a:moveTo>
                <a:cubicBezTo>
                  <a:pt x="1180879" y="1139744"/>
                  <a:pt x="1181465" y="1139858"/>
                  <a:pt x="1182007" y="1140085"/>
                </a:cubicBezTo>
                <a:cubicBezTo>
                  <a:pt x="1182550" y="1140313"/>
                  <a:pt x="1183022" y="1140634"/>
                  <a:pt x="1183423" y="1141046"/>
                </a:cubicBezTo>
                <a:cubicBezTo>
                  <a:pt x="1183825" y="1141458"/>
                  <a:pt x="1184140" y="1141930"/>
                  <a:pt x="1184368" y="1142462"/>
                </a:cubicBezTo>
                <a:cubicBezTo>
                  <a:pt x="1184595" y="1142994"/>
                  <a:pt x="1184709" y="1143574"/>
                  <a:pt x="1184709" y="1144204"/>
                </a:cubicBezTo>
                <a:cubicBezTo>
                  <a:pt x="1184709" y="1144811"/>
                  <a:pt x="1184595" y="1145387"/>
                  <a:pt x="1184368" y="1145929"/>
                </a:cubicBezTo>
                <a:cubicBezTo>
                  <a:pt x="1184140" y="1146472"/>
                  <a:pt x="1183825" y="1146949"/>
                  <a:pt x="1183423" y="1147362"/>
                </a:cubicBezTo>
                <a:cubicBezTo>
                  <a:pt x="1183022" y="1147774"/>
                  <a:pt x="1182550" y="1148094"/>
                  <a:pt x="1182007" y="1148322"/>
                </a:cubicBezTo>
                <a:cubicBezTo>
                  <a:pt x="1181465" y="1148550"/>
                  <a:pt x="1180879" y="1148664"/>
                  <a:pt x="1180249" y="1148664"/>
                </a:cubicBezTo>
                <a:cubicBezTo>
                  <a:pt x="1179620" y="1148664"/>
                  <a:pt x="1179034" y="1148550"/>
                  <a:pt x="1178491" y="1148322"/>
                </a:cubicBezTo>
                <a:cubicBezTo>
                  <a:pt x="1177949" y="1148094"/>
                  <a:pt x="1177476" y="1147774"/>
                  <a:pt x="1177075" y="1147362"/>
                </a:cubicBezTo>
                <a:cubicBezTo>
                  <a:pt x="1176674" y="1146949"/>
                  <a:pt x="1176359" y="1146472"/>
                  <a:pt x="1176131" y="1145929"/>
                </a:cubicBezTo>
                <a:cubicBezTo>
                  <a:pt x="1175903" y="1145387"/>
                  <a:pt x="1175789" y="1144811"/>
                  <a:pt x="1175789" y="1144204"/>
                </a:cubicBezTo>
                <a:cubicBezTo>
                  <a:pt x="1175789" y="1143574"/>
                  <a:pt x="1175903" y="1142994"/>
                  <a:pt x="1176131" y="1142462"/>
                </a:cubicBezTo>
                <a:cubicBezTo>
                  <a:pt x="1176359" y="1141930"/>
                  <a:pt x="1176674" y="1141458"/>
                  <a:pt x="1177075" y="1141046"/>
                </a:cubicBezTo>
                <a:cubicBezTo>
                  <a:pt x="1177476" y="1140634"/>
                  <a:pt x="1177949" y="1140313"/>
                  <a:pt x="1178491" y="1140085"/>
                </a:cubicBezTo>
                <a:cubicBezTo>
                  <a:pt x="1179034" y="1139858"/>
                  <a:pt x="1179620" y="1139744"/>
                  <a:pt x="1180249" y="1139744"/>
                </a:cubicBezTo>
                <a:close/>
                <a:moveTo>
                  <a:pt x="1037374" y="1139744"/>
                </a:moveTo>
                <a:cubicBezTo>
                  <a:pt x="1038004" y="1139744"/>
                  <a:pt x="1038590" y="1139858"/>
                  <a:pt x="1039132" y="1140085"/>
                </a:cubicBezTo>
                <a:cubicBezTo>
                  <a:pt x="1039675" y="1140313"/>
                  <a:pt x="1040147" y="1140634"/>
                  <a:pt x="1040548" y="1141046"/>
                </a:cubicBezTo>
                <a:cubicBezTo>
                  <a:pt x="1040950" y="1141458"/>
                  <a:pt x="1041265" y="1141930"/>
                  <a:pt x="1041493" y="1142462"/>
                </a:cubicBezTo>
                <a:cubicBezTo>
                  <a:pt x="1041720" y="1142994"/>
                  <a:pt x="1041834" y="1143574"/>
                  <a:pt x="1041834" y="1144204"/>
                </a:cubicBezTo>
                <a:cubicBezTo>
                  <a:pt x="1041834" y="1144811"/>
                  <a:pt x="1041720" y="1145387"/>
                  <a:pt x="1041493" y="1145929"/>
                </a:cubicBezTo>
                <a:cubicBezTo>
                  <a:pt x="1041265" y="1146472"/>
                  <a:pt x="1040950" y="1146949"/>
                  <a:pt x="1040548" y="1147362"/>
                </a:cubicBezTo>
                <a:cubicBezTo>
                  <a:pt x="1040147" y="1147774"/>
                  <a:pt x="1039675" y="1148094"/>
                  <a:pt x="1039132" y="1148322"/>
                </a:cubicBezTo>
                <a:cubicBezTo>
                  <a:pt x="1038590" y="1148550"/>
                  <a:pt x="1038004" y="1148664"/>
                  <a:pt x="1037374" y="1148664"/>
                </a:cubicBezTo>
                <a:cubicBezTo>
                  <a:pt x="1036745" y="1148664"/>
                  <a:pt x="1036159" y="1148550"/>
                  <a:pt x="1035616" y="1148322"/>
                </a:cubicBezTo>
                <a:cubicBezTo>
                  <a:pt x="1035074" y="1148094"/>
                  <a:pt x="1034602" y="1147774"/>
                  <a:pt x="1034200" y="1147362"/>
                </a:cubicBezTo>
                <a:cubicBezTo>
                  <a:pt x="1033798" y="1146949"/>
                  <a:pt x="1033484" y="1146472"/>
                  <a:pt x="1033256" y="1145929"/>
                </a:cubicBezTo>
                <a:cubicBezTo>
                  <a:pt x="1033028" y="1145387"/>
                  <a:pt x="1032914" y="1144811"/>
                  <a:pt x="1032914" y="1144204"/>
                </a:cubicBezTo>
                <a:cubicBezTo>
                  <a:pt x="1032914" y="1143574"/>
                  <a:pt x="1033028" y="1142994"/>
                  <a:pt x="1033256" y="1142462"/>
                </a:cubicBezTo>
                <a:cubicBezTo>
                  <a:pt x="1033484" y="1141930"/>
                  <a:pt x="1033798" y="1141458"/>
                  <a:pt x="1034200" y="1141046"/>
                </a:cubicBezTo>
                <a:cubicBezTo>
                  <a:pt x="1034602" y="1140634"/>
                  <a:pt x="1035074" y="1140313"/>
                  <a:pt x="1035616" y="1140085"/>
                </a:cubicBezTo>
                <a:cubicBezTo>
                  <a:pt x="1036159" y="1139858"/>
                  <a:pt x="1036745" y="1139744"/>
                  <a:pt x="1037374" y="1139744"/>
                </a:cubicBezTo>
                <a:close/>
                <a:moveTo>
                  <a:pt x="1007674" y="1139744"/>
                </a:moveTo>
                <a:cubicBezTo>
                  <a:pt x="1009931" y="1139744"/>
                  <a:pt x="1012427" y="1140004"/>
                  <a:pt x="1015162" y="1140525"/>
                </a:cubicBezTo>
                <a:lnTo>
                  <a:pt x="1015162" y="1145408"/>
                </a:lnTo>
                <a:cubicBezTo>
                  <a:pt x="1012188" y="1144779"/>
                  <a:pt x="1009627" y="1144464"/>
                  <a:pt x="1007478" y="1144464"/>
                </a:cubicBezTo>
                <a:cubicBezTo>
                  <a:pt x="1002378" y="1144464"/>
                  <a:pt x="999828" y="1147134"/>
                  <a:pt x="999828" y="1152473"/>
                </a:cubicBezTo>
                <a:lnTo>
                  <a:pt x="999828" y="1158203"/>
                </a:lnTo>
                <a:lnTo>
                  <a:pt x="1014152" y="1158203"/>
                </a:lnTo>
                <a:lnTo>
                  <a:pt x="1014152" y="1162924"/>
                </a:lnTo>
                <a:lnTo>
                  <a:pt x="999828" y="1162924"/>
                </a:lnTo>
                <a:lnTo>
                  <a:pt x="999828" y="1186136"/>
                </a:lnTo>
                <a:lnTo>
                  <a:pt x="994065" y="1186136"/>
                </a:lnTo>
                <a:lnTo>
                  <a:pt x="994065" y="1162924"/>
                </a:lnTo>
                <a:lnTo>
                  <a:pt x="983550" y="1162924"/>
                </a:lnTo>
                <a:lnTo>
                  <a:pt x="983550" y="1158203"/>
                </a:lnTo>
                <a:lnTo>
                  <a:pt x="994065" y="1158203"/>
                </a:lnTo>
                <a:lnTo>
                  <a:pt x="994065" y="1152799"/>
                </a:lnTo>
                <a:cubicBezTo>
                  <a:pt x="994065" y="1144095"/>
                  <a:pt x="998601" y="1139744"/>
                  <a:pt x="1007674" y="1139744"/>
                </a:cubicBezTo>
                <a:close/>
                <a:moveTo>
                  <a:pt x="970699" y="1139744"/>
                </a:moveTo>
                <a:cubicBezTo>
                  <a:pt x="971329" y="1139744"/>
                  <a:pt x="971915" y="1139858"/>
                  <a:pt x="972457" y="1140085"/>
                </a:cubicBezTo>
                <a:cubicBezTo>
                  <a:pt x="973000" y="1140313"/>
                  <a:pt x="973472" y="1140634"/>
                  <a:pt x="973873" y="1141046"/>
                </a:cubicBezTo>
                <a:cubicBezTo>
                  <a:pt x="974275" y="1141458"/>
                  <a:pt x="974590" y="1141930"/>
                  <a:pt x="974818" y="1142462"/>
                </a:cubicBezTo>
                <a:cubicBezTo>
                  <a:pt x="975045" y="1142994"/>
                  <a:pt x="975159" y="1143574"/>
                  <a:pt x="975159" y="1144204"/>
                </a:cubicBezTo>
                <a:cubicBezTo>
                  <a:pt x="975159" y="1144811"/>
                  <a:pt x="975045" y="1145387"/>
                  <a:pt x="974818" y="1145929"/>
                </a:cubicBezTo>
                <a:cubicBezTo>
                  <a:pt x="974590" y="1146472"/>
                  <a:pt x="974275" y="1146949"/>
                  <a:pt x="973873" y="1147362"/>
                </a:cubicBezTo>
                <a:cubicBezTo>
                  <a:pt x="973472" y="1147774"/>
                  <a:pt x="973000" y="1148094"/>
                  <a:pt x="972457" y="1148322"/>
                </a:cubicBezTo>
                <a:cubicBezTo>
                  <a:pt x="971915" y="1148550"/>
                  <a:pt x="971329" y="1148664"/>
                  <a:pt x="970699" y="1148664"/>
                </a:cubicBezTo>
                <a:cubicBezTo>
                  <a:pt x="970070" y="1148664"/>
                  <a:pt x="969484" y="1148550"/>
                  <a:pt x="968941" y="1148322"/>
                </a:cubicBezTo>
                <a:cubicBezTo>
                  <a:pt x="968399" y="1148094"/>
                  <a:pt x="967927" y="1147774"/>
                  <a:pt x="967525" y="1147362"/>
                </a:cubicBezTo>
                <a:cubicBezTo>
                  <a:pt x="967123" y="1146949"/>
                  <a:pt x="966809" y="1146472"/>
                  <a:pt x="966581" y="1145929"/>
                </a:cubicBezTo>
                <a:cubicBezTo>
                  <a:pt x="966353" y="1145387"/>
                  <a:pt x="966239" y="1144811"/>
                  <a:pt x="966239" y="1144204"/>
                </a:cubicBezTo>
                <a:cubicBezTo>
                  <a:pt x="966239" y="1143574"/>
                  <a:pt x="966353" y="1142994"/>
                  <a:pt x="966581" y="1142462"/>
                </a:cubicBezTo>
                <a:cubicBezTo>
                  <a:pt x="966809" y="1141930"/>
                  <a:pt x="967123" y="1141458"/>
                  <a:pt x="967525" y="1141046"/>
                </a:cubicBezTo>
                <a:cubicBezTo>
                  <a:pt x="967927" y="1140634"/>
                  <a:pt x="968399" y="1140313"/>
                  <a:pt x="968941" y="1140085"/>
                </a:cubicBezTo>
                <a:cubicBezTo>
                  <a:pt x="969484" y="1139858"/>
                  <a:pt x="970070" y="1139744"/>
                  <a:pt x="970699" y="1139744"/>
                </a:cubicBezTo>
                <a:close/>
                <a:moveTo>
                  <a:pt x="2145353" y="1137660"/>
                </a:moveTo>
                <a:cubicBezTo>
                  <a:pt x="2155359" y="1146928"/>
                  <a:pt x="2160362" y="1157237"/>
                  <a:pt x="2160362" y="1168588"/>
                </a:cubicBezTo>
                <a:cubicBezTo>
                  <a:pt x="2160362" y="1170932"/>
                  <a:pt x="2160123" y="1173363"/>
                  <a:pt x="2159645" y="1175881"/>
                </a:cubicBezTo>
                <a:cubicBezTo>
                  <a:pt x="2159168" y="1178398"/>
                  <a:pt x="2158354" y="1180976"/>
                  <a:pt x="2157204" y="1183613"/>
                </a:cubicBezTo>
                <a:cubicBezTo>
                  <a:pt x="2156053" y="1186250"/>
                  <a:pt x="2154507" y="1188925"/>
                  <a:pt x="2152564" y="1191638"/>
                </a:cubicBezTo>
                <a:cubicBezTo>
                  <a:pt x="2150622" y="1194351"/>
                  <a:pt x="2148175" y="1197075"/>
                  <a:pt x="2145223" y="1199810"/>
                </a:cubicBezTo>
                <a:lnTo>
                  <a:pt x="2141935" y="1196456"/>
                </a:lnTo>
                <a:cubicBezTo>
                  <a:pt x="2146167" y="1192267"/>
                  <a:pt x="2149325" y="1187894"/>
                  <a:pt x="2151409" y="1183336"/>
                </a:cubicBezTo>
                <a:cubicBezTo>
                  <a:pt x="2153492" y="1178778"/>
                  <a:pt x="2154534" y="1174003"/>
                  <a:pt x="2154534" y="1169012"/>
                </a:cubicBezTo>
                <a:cubicBezTo>
                  <a:pt x="2154534" y="1158680"/>
                  <a:pt x="2150334" y="1149391"/>
                  <a:pt x="2141935" y="1141143"/>
                </a:cubicBezTo>
                <a:close/>
                <a:moveTo>
                  <a:pt x="2025026" y="1137660"/>
                </a:moveTo>
                <a:lnTo>
                  <a:pt x="2028314" y="1141013"/>
                </a:lnTo>
                <a:cubicBezTo>
                  <a:pt x="2019893" y="1149326"/>
                  <a:pt x="2015682" y="1158539"/>
                  <a:pt x="2015682" y="1168653"/>
                </a:cubicBezTo>
                <a:cubicBezTo>
                  <a:pt x="2015682" y="1173689"/>
                  <a:pt x="2016746" y="1178529"/>
                  <a:pt x="2018873" y="1183173"/>
                </a:cubicBezTo>
                <a:cubicBezTo>
                  <a:pt x="2020999" y="1187818"/>
                  <a:pt x="2024147" y="1192202"/>
                  <a:pt x="2028314" y="1196326"/>
                </a:cubicBezTo>
                <a:lnTo>
                  <a:pt x="2024895" y="1199810"/>
                </a:lnTo>
                <a:cubicBezTo>
                  <a:pt x="2014890" y="1190542"/>
                  <a:pt x="2009887" y="1180298"/>
                  <a:pt x="2009887" y="1169077"/>
                </a:cubicBezTo>
                <a:cubicBezTo>
                  <a:pt x="2009887" y="1166450"/>
                  <a:pt x="2010153" y="1163830"/>
                  <a:pt x="2010685" y="1161214"/>
                </a:cubicBezTo>
                <a:cubicBezTo>
                  <a:pt x="2011216" y="1158599"/>
                  <a:pt x="2012074" y="1155978"/>
                  <a:pt x="2013257" y="1153352"/>
                </a:cubicBezTo>
                <a:cubicBezTo>
                  <a:pt x="2014439" y="1150726"/>
                  <a:pt x="2016002" y="1148100"/>
                  <a:pt x="2017945" y="1145474"/>
                </a:cubicBezTo>
                <a:cubicBezTo>
                  <a:pt x="2019887" y="1142847"/>
                  <a:pt x="2022248" y="1140243"/>
                  <a:pt x="2025026" y="1137660"/>
                </a:cubicBezTo>
                <a:close/>
                <a:moveTo>
                  <a:pt x="751025" y="1088677"/>
                </a:moveTo>
                <a:lnTo>
                  <a:pt x="771275" y="1088677"/>
                </a:lnTo>
                <a:lnTo>
                  <a:pt x="771275" y="1095742"/>
                </a:lnTo>
                <a:lnTo>
                  <a:pt x="751025" y="1095742"/>
                </a:lnTo>
                <a:close/>
                <a:moveTo>
                  <a:pt x="712925" y="1088677"/>
                </a:moveTo>
                <a:lnTo>
                  <a:pt x="733175" y="1088677"/>
                </a:lnTo>
                <a:lnTo>
                  <a:pt x="733175" y="1095742"/>
                </a:lnTo>
                <a:lnTo>
                  <a:pt x="712925" y="1095742"/>
                </a:lnTo>
                <a:close/>
                <a:moveTo>
                  <a:pt x="674825" y="1088677"/>
                </a:moveTo>
                <a:lnTo>
                  <a:pt x="695075" y="1088677"/>
                </a:lnTo>
                <a:lnTo>
                  <a:pt x="695075" y="1095742"/>
                </a:lnTo>
                <a:lnTo>
                  <a:pt x="674825" y="1095742"/>
                </a:lnTo>
                <a:close/>
                <a:moveTo>
                  <a:pt x="646250" y="1088677"/>
                </a:moveTo>
                <a:lnTo>
                  <a:pt x="666500" y="1088677"/>
                </a:lnTo>
                <a:lnTo>
                  <a:pt x="666500" y="1095742"/>
                </a:lnTo>
                <a:lnTo>
                  <a:pt x="646250" y="1095742"/>
                </a:lnTo>
                <a:close/>
                <a:moveTo>
                  <a:pt x="608150" y="1088677"/>
                </a:moveTo>
                <a:lnTo>
                  <a:pt x="628400" y="1088677"/>
                </a:lnTo>
                <a:lnTo>
                  <a:pt x="628400" y="1095742"/>
                </a:lnTo>
                <a:lnTo>
                  <a:pt x="608150" y="1095742"/>
                </a:lnTo>
                <a:close/>
                <a:moveTo>
                  <a:pt x="570050" y="1088677"/>
                </a:moveTo>
                <a:lnTo>
                  <a:pt x="590300" y="1088677"/>
                </a:lnTo>
                <a:lnTo>
                  <a:pt x="590300" y="1095742"/>
                </a:lnTo>
                <a:lnTo>
                  <a:pt x="570050" y="1095742"/>
                </a:lnTo>
                <a:close/>
                <a:moveTo>
                  <a:pt x="541475" y="1088677"/>
                </a:moveTo>
                <a:lnTo>
                  <a:pt x="561725" y="1088677"/>
                </a:lnTo>
                <a:lnTo>
                  <a:pt x="561725" y="1095742"/>
                </a:lnTo>
                <a:lnTo>
                  <a:pt x="541475" y="1095742"/>
                </a:lnTo>
                <a:close/>
                <a:moveTo>
                  <a:pt x="503375" y="1088677"/>
                </a:moveTo>
                <a:lnTo>
                  <a:pt x="523625" y="1088677"/>
                </a:lnTo>
                <a:lnTo>
                  <a:pt x="523625" y="1095742"/>
                </a:lnTo>
                <a:lnTo>
                  <a:pt x="503375" y="1095742"/>
                </a:lnTo>
                <a:close/>
                <a:moveTo>
                  <a:pt x="465275" y="1088677"/>
                </a:moveTo>
                <a:lnTo>
                  <a:pt x="485525" y="1088677"/>
                </a:lnTo>
                <a:lnTo>
                  <a:pt x="485525" y="1095742"/>
                </a:lnTo>
                <a:lnTo>
                  <a:pt x="465275" y="1095742"/>
                </a:lnTo>
                <a:close/>
                <a:moveTo>
                  <a:pt x="436700" y="1088677"/>
                </a:moveTo>
                <a:lnTo>
                  <a:pt x="456950" y="1088677"/>
                </a:lnTo>
                <a:lnTo>
                  <a:pt x="456950" y="1095742"/>
                </a:lnTo>
                <a:lnTo>
                  <a:pt x="436700" y="1095742"/>
                </a:lnTo>
                <a:close/>
                <a:moveTo>
                  <a:pt x="398600" y="1088677"/>
                </a:moveTo>
                <a:lnTo>
                  <a:pt x="418850" y="1088677"/>
                </a:lnTo>
                <a:lnTo>
                  <a:pt x="418850" y="1095742"/>
                </a:lnTo>
                <a:lnTo>
                  <a:pt x="398600" y="1095742"/>
                </a:lnTo>
                <a:close/>
                <a:moveTo>
                  <a:pt x="360500" y="1088677"/>
                </a:moveTo>
                <a:lnTo>
                  <a:pt x="380750" y="1088677"/>
                </a:lnTo>
                <a:lnTo>
                  <a:pt x="380750" y="1095742"/>
                </a:lnTo>
                <a:lnTo>
                  <a:pt x="360500" y="1095742"/>
                </a:lnTo>
                <a:close/>
                <a:moveTo>
                  <a:pt x="331925" y="1088677"/>
                </a:moveTo>
                <a:lnTo>
                  <a:pt x="352175" y="1088677"/>
                </a:lnTo>
                <a:lnTo>
                  <a:pt x="352175" y="1095742"/>
                </a:lnTo>
                <a:lnTo>
                  <a:pt x="331925" y="1095742"/>
                </a:lnTo>
                <a:close/>
                <a:moveTo>
                  <a:pt x="293825" y="1088677"/>
                </a:moveTo>
                <a:lnTo>
                  <a:pt x="314075" y="1088677"/>
                </a:lnTo>
                <a:lnTo>
                  <a:pt x="314075" y="1095742"/>
                </a:lnTo>
                <a:lnTo>
                  <a:pt x="293825" y="1095742"/>
                </a:lnTo>
                <a:close/>
                <a:moveTo>
                  <a:pt x="255725" y="1088677"/>
                </a:moveTo>
                <a:lnTo>
                  <a:pt x="275975" y="1088677"/>
                </a:lnTo>
                <a:lnTo>
                  <a:pt x="275975" y="1095742"/>
                </a:lnTo>
                <a:lnTo>
                  <a:pt x="255725" y="1095742"/>
                </a:lnTo>
                <a:close/>
                <a:moveTo>
                  <a:pt x="227150" y="1088677"/>
                </a:moveTo>
                <a:lnTo>
                  <a:pt x="247400" y="1088677"/>
                </a:lnTo>
                <a:lnTo>
                  <a:pt x="247400" y="1095742"/>
                </a:lnTo>
                <a:lnTo>
                  <a:pt x="227150" y="1095742"/>
                </a:lnTo>
                <a:close/>
                <a:moveTo>
                  <a:pt x="189050" y="1088677"/>
                </a:moveTo>
                <a:lnTo>
                  <a:pt x="209300" y="1088677"/>
                </a:lnTo>
                <a:lnTo>
                  <a:pt x="209300" y="1095742"/>
                </a:lnTo>
                <a:lnTo>
                  <a:pt x="189050" y="1095742"/>
                </a:lnTo>
                <a:close/>
                <a:moveTo>
                  <a:pt x="150950" y="1088677"/>
                </a:moveTo>
                <a:lnTo>
                  <a:pt x="171200" y="1088677"/>
                </a:lnTo>
                <a:lnTo>
                  <a:pt x="171200" y="1095742"/>
                </a:lnTo>
                <a:lnTo>
                  <a:pt x="150950" y="1095742"/>
                </a:lnTo>
                <a:close/>
                <a:moveTo>
                  <a:pt x="122375" y="1088677"/>
                </a:moveTo>
                <a:lnTo>
                  <a:pt x="142625" y="1088677"/>
                </a:lnTo>
                <a:lnTo>
                  <a:pt x="142625" y="1095742"/>
                </a:lnTo>
                <a:lnTo>
                  <a:pt x="122375" y="1095742"/>
                </a:lnTo>
                <a:close/>
                <a:moveTo>
                  <a:pt x="84275" y="1088677"/>
                </a:moveTo>
                <a:lnTo>
                  <a:pt x="104525" y="1088677"/>
                </a:lnTo>
                <a:lnTo>
                  <a:pt x="104525" y="1095742"/>
                </a:lnTo>
                <a:lnTo>
                  <a:pt x="84275" y="1095742"/>
                </a:lnTo>
                <a:close/>
                <a:moveTo>
                  <a:pt x="46175" y="1088677"/>
                </a:moveTo>
                <a:lnTo>
                  <a:pt x="66425" y="1088677"/>
                </a:lnTo>
                <a:lnTo>
                  <a:pt x="66425" y="1095742"/>
                </a:lnTo>
                <a:lnTo>
                  <a:pt x="46175" y="1095742"/>
                </a:lnTo>
                <a:close/>
                <a:moveTo>
                  <a:pt x="8075" y="1088677"/>
                </a:moveTo>
                <a:lnTo>
                  <a:pt x="28325" y="1088677"/>
                </a:lnTo>
                <a:lnTo>
                  <a:pt x="28325" y="1095742"/>
                </a:lnTo>
                <a:lnTo>
                  <a:pt x="8075" y="1095742"/>
                </a:lnTo>
                <a:close/>
                <a:moveTo>
                  <a:pt x="446825" y="1024327"/>
                </a:moveTo>
                <a:cubicBezTo>
                  <a:pt x="447498" y="1024327"/>
                  <a:pt x="448138" y="1024463"/>
                  <a:pt x="448746" y="1024734"/>
                </a:cubicBezTo>
                <a:cubicBezTo>
                  <a:pt x="449354" y="1025006"/>
                  <a:pt x="449885" y="1025369"/>
                  <a:pt x="450341" y="1025825"/>
                </a:cubicBezTo>
                <a:cubicBezTo>
                  <a:pt x="450797" y="1026281"/>
                  <a:pt x="451160" y="1026812"/>
                  <a:pt x="451432" y="1027420"/>
                </a:cubicBezTo>
                <a:cubicBezTo>
                  <a:pt x="451703" y="1028028"/>
                  <a:pt x="451839" y="1028668"/>
                  <a:pt x="451839" y="1029341"/>
                </a:cubicBezTo>
                <a:cubicBezTo>
                  <a:pt x="451839" y="1030036"/>
                  <a:pt x="451703" y="1030681"/>
                  <a:pt x="451432" y="1031278"/>
                </a:cubicBezTo>
                <a:cubicBezTo>
                  <a:pt x="451160" y="1031875"/>
                  <a:pt x="450797" y="1032401"/>
                  <a:pt x="450341" y="1032857"/>
                </a:cubicBezTo>
                <a:cubicBezTo>
                  <a:pt x="449885" y="1033313"/>
                  <a:pt x="449354" y="1033671"/>
                  <a:pt x="448746" y="1033931"/>
                </a:cubicBezTo>
                <a:cubicBezTo>
                  <a:pt x="448138" y="1034192"/>
                  <a:pt x="447498" y="1034322"/>
                  <a:pt x="446825" y="1034322"/>
                </a:cubicBezTo>
                <a:cubicBezTo>
                  <a:pt x="446130" y="1034322"/>
                  <a:pt x="445485" y="1034192"/>
                  <a:pt x="444888" y="1033931"/>
                </a:cubicBezTo>
                <a:cubicBezTo>
                  <a:pt x="444291" y="1033671"/>
                  <a:pt x="443765" y="1033313"/>
                  <a:pt x="443309" y="1032857"/>
                </a:cubicBezTo>
                <a:cubicBezTo>
                  <a:pt x="442853" y="1032401"/>
                  <a:pt x="442495" y="1031875"/>
                  <a:pt x="442235" y="1031278"/>
                </a:cubicBezTo>
                <a:cubicBezTo>
                  <a:pt x="441974" y="1030681"/>
                  <a:pt x="441844" y="1030036"/>
                  <a:pt x="441844" y="1029341"/>
                </a:cubicBezTo>
                <a:cubicBezTo>
                  <a:pt x="441844" y="1028668"/>
                  <a:pt x="441974" y="1028028"/>
                  <a:pt x="442235" y="1027420"/>
                </a:cubicBezTo>
                <a:cubicBezTo>
                  <a:pt x="442495" y="1026812"/>
                  <a:pt x="442853" y="1026281"/>
                  <a:pt x="443309" y="1025825"/>
                </a:cubicBezTo>
                <a:cubicBezTo>
                  <a:pt x="443765" y="1025369"/>
                  <a:pt x="444291" y="1025006"/>
                  <a:pt x="444888" y="1024734"/>
                </a:cubicBezTo>
                <a:cubicBezTo>
                  <a:pt x="445485" y="1024463"/>
                  <a:pt x="446130" y="1024327"/>
                  <a:pt x="446825" y="1024327"/>
                </a:cubicBezTo>
                <a:close/>
                <a:moveTo>
                  <a:pt x="237340" y="1018858"/>
                </a:moveTo>
                <a:cubicBezTo>
                  <a:pt x="235929" y="1018858"/>
                  <a:pt x="234714" y="1018999"/>
                  <a:pt x="233694" y="1019281"/>
                </a:cubicBezTo>
                <a:cubicBezTo>
                  <a:pt x="232674" y="1019563"/>
                  <a:pt x="231838" y="1019965"/>
                  <a:pt x="231187" y="1020486"/>
                </a:cubicBezTo>
                <a:cubicBezTo>
                  <a:pt x="230536" y="1021007"/>
                  <a:pt x="230053" y="1021631"/>
                  <a:pt x="229738" y="1022358"/>
                </a:cubicBezTo>
                <a:cubicBezTo>
                  <a:pt x="229423" y="1023085"/>
                  <a:pt x="229266" y="1023904"/>
                  <a:pt x="229266" y="1024816"/>
                </a:cubicBezTo>
                <a:cubicBezTo>
                  <a:pt x="229266" y="1025445"/>
                  <a:pt x="229364" y="1026047"/>
                  <a:pt x="229559" y="1026623"/>
                </a:cubicBezTo>
                <a:cubicBezTo>
                  <a:pt x="229755" y="1027198"/>
                  <a:pt x="230069" y="1027708"/>
                  <a:pt x="230503" y="1028153"/>
                </a:cubicBezTo>
                <a:cubicBezTo>
                  <a:pt x="230937" y="1028598"/>
                  <a:pt x="231502" y="1028950"/>
                  <a:pt x="232196" y="1029211"/>
                </a:cubicBezTo>
                <a:cubicBezTo>
                  <a:pt x="232891" y="1029471"/>
                  <a:pt x="233737" y="1029601"/>
                  <a:pt x="234736" y="1029601"/>
                </a:cubicBezTo>
                <a:cubicBezTo>
                  <a:pt x="236038" y="1029601"/>
                  <a:pt x="237530" y="1029205"/>
                  <a:pt x="239212" y="1028413"/>
                </a:cubicBezTo>
                <a:cubicBezTo>
                  <a:pt x="240894" y="1027621"/>
                  <a:pt x="242668" y="1026368"/>
                  <a:pt x="244535" y="1024653"/>
                </a:cubicBezTo>
                <a:lnTo>
                  <a:pt x="244535" y="1018858"/>
                </a:lnTo>
                <a:close/>
                <a:moveTo>
                  <a:pt x="56365" y="1018858"/>
                </a:moveTo>
                <a:cubicBezTo>
                  <a:pt x="54954" y="1018858"/>
                  <a:pt x="53739" y="1018999"/>
                  <a:pt x="52719" y="1019281"/>
                </a:cubicBezTo>
                <a:cubicBezTo>
                  <a:pt x="51699" y="1019563"/>
                  <a:pt x="50863" y="1019965"/>
                  <a:pt x="50212" y="1020486"/>
                </a:cubicBezTo>
                <a:cubicBezTo>
                  <a:pt x="49561" y="1021007"/>
                  <a:pt x="49078" y="1021631"/>
                  <a:pt x="48763" y="1022358"/>
                </a:cubicBezTo>
                <a:cubicBezTo>
                  <a:pt x="48448" y="1023085"/>
                  <a:pt x="48291" y="1023904"/>
                  <a:pt x="48291" y="1024816"/>
                </a:cubicBezTo>
                <a:cubicBezTo>
                  <a:pt x="48291" y="1025445"/>
                  <a:pt x="48389" y="1026047"/>
                  <a:pt x="48584" y="1026623"/>
                </a:cubicBezTo>
                <a:cubicBezTo>
                  <a:pt x="48779" y="1027198"/>
                  <a:pt x="49094" y="1027708"/>
                  <a:pt x="49528" y="1028153"/>
                </a:cubicBezTo>
                <a:cubicBezTo>
                  <a:pt x="49962" y="1028598"/>
                  <a:pt x="50527" y="1028950"/>
                  <a:pt x="51221" y="1029211"/>
                </a:cubicBezTo>
                <a:cubicBezTo>
                  <a:pt x="51916" y="1029471"/>
                  <a:pt x="52762" y="1029601"/>
                  <a:pt x="53760" y="1029601"/>
                </a:cubicBezTo>
                <a:cubicBezTo>
                  <a:pt x="55063" y="1029601"/>
                  <a:pt x="56555" y="1029205"/>
                  <a:pt x="58237" y="1028413"/>
                </a:cubicBezTo>
                <a:cubicBezTo>
                  <a:pt x="59919" y="1027621"/>
                  <a:pt x="61693" y="1026368"/>
                  <a:pt x="63560" y="1024653"/>
                </a:cubicBezTo>
                <a:lnTo>
                  <a:pt x="63560" y="1018858"/>
                </a:lnTo>
                <a:close/>
                <a:moveTo>
                  <a:pt x="199989" y="1005347"/>
                </a:moveTo>
                <a:cubicBezTo>
                  <a:pt x="196907" y="1005347"/>
                  <a:pt x="194503" y="1006346"/>
                  <a:pt x="192778" y="1008342"/>
                </a:cubicBezTo>
                <a:cubicBezTo>
                  <a:pt x="191052" y="1010339"/>
                  <a:pt x="190190" y="1013465"/>
                  <a:pt x="190190" y="1017718"/>
                </a:cubicBezTo>
                <a:cubicBezTo>
                  <a:pt x="190190" y="1021669"/>
                  <a:pt x="190770" y="1024615"/>
                  <a:pt x="191931" y="1026558"/>
                </a:cubicBezTo>
                <a:cubicBezTo>
                  <a:pt x="193092" y="1028500"/>
                  <a:pt x="194736" y="1029471"/>
                  <a:pt x="196863" y="1029471"/>
                </a:cubicBezTo>
                <a:cubicBezTo>
                  <a:pt x="198296" y="1029471"/>
                  <a:pt x="199810" y="1028831"/>
                  <a:pt x="201405" y="1027550"/>
                </a:cubicBezTo>
                <a:cubicBezTo>
                  <a:pt x="203000" y="1026270"/>
                  <a:pt x="204677" y="1024371"/>
                  <a:pt x="206435" y="1021853"/>
                </a:cubicBezTo>
                <a:lnTo>
                  <a:pt x="206435" y="1006682"/>
                </a:lnTo>
                <a:cubicBezTo>
                  <a:pt x="205502" y="1006248"/>
                  <a:pt x="204471" y="1005917"/>
                  <a:pt x="203342" y="1005689"/>
                </a:cubicBezTo>
                <a:cubicBezTo>
                  <a:pt x="202214" y="1005461"/>
                  <a:pt x="201096" y="1005347"/>
                  <a:pt x="199989" y="1005347"/>
                </a:cubicBezTo>
                <a:close/>
                <a:moveTo>
                  <a:pt x="133314" y="1005347"/>
                </a:moveTo>
                <a:cubicBezTo>
                  <a:pt x="130232" y="1005347"/>
                  <a:pt x="127828" y="1006346"/>
                  <a:pt x="126103" y="1008342"/>
                </a:cubicBezTo>
                <a:cubicBezTo>
                  <a:pt x="124377" y="1010339"/>
                  <a:pt x="123514" y="1013465"/>
                  <a:pt x="123514" y="1017718"/>
                </a:cubicBezTo>
                <a:cubicBezTo>
                  <a:pt x="123514" y="1021669"/>
                  <a:pt x="124095" y="1024615"/>
                  <a:pt x="125256" y="1026558"/>
                </a:cubicBezTo>
                <a:cubicBezTo>
                  <a:pt x="126417" y="1028500"/>
                  <a:pt x="128061" y="1029471"/>
                  <a:pt x="130188" y="1029471"/>
                </a:cubicBezTo>
                <a:cubicBezTo>
                  <a:pt x="131621" y="1029471"/>
                  <a:pt x="133135" y="1028831"/>
                  <a:pt x="134730" y="1027550"/>
                </a:cubicBezTo>
                <a:cubicBezTo>
                  <a:pt x="136325" y="1026270"/>
                  <a:pt x="138002" y="1024371"/>
                  <a:pt x="139760" y="1021853"/>
                </a:cubicBezTo>
                <a:lnTo>
                  <a:pt x="139760" y="1006682"/>
                </a:lnTo>
                <a:cubicBezTo>
                  <a:pt x="138827" y="1006248"/>
                  <a:pt x="137796" y="1005917"/>
                  <a:pt x="136667" y="1005689"/>
                </a:cubicBezTo>
                <a:cubicBezTo>
                  <a:pt x="135538" y="1005461"/>
                  <a:pt x="134421" y="1005347"/>
                  <a:pt x="133314" y="1005347"/>
                </a:cubicBezTo>
                <a:close/>
                <a:moveTo>
                  <a:pt x="304015" y="1004989"/>
                </a:moveTo>
                <a:cubicBezTo>
                  <a:pt x="302778" y="1004989"/>
                  <a:pt x="301649" y="1005228"/>
                  <a:pt x="300629" y="1005705"/>
                </a:cubicBezTo>
                <a:cubicBezTo>
                  <a:pt x="299609" y="1006183"/>
                  <a:pt x="298730" y="1006856"/>
                  <a:pt x="297992" y="1007724"/>
                </a:cubicBezTo>
                <a:cubicBezTo>
                  <a:pt x="297254" y="1008592"/>
                  <a:pt x="296657" y="1009634"/>
                  <a:pt x="296201" y="1010849"/>
                </a:cubicBezTo>
                <a:cubicBezTo>
                  <a:pt x="295746" y="1012065"/>
                  <a:pt x="295464" y="1013399"/>
                  <a:pt x="295355" y="1014854"/>
                </a:cubicBezTo>
                <a:lnTo>
                  <a:pt x="312545" y="1014854"/>
                </a:lnTo>
                <a:cubicBezTo>
                  <a:pt x="312610" y="1013399"/>
                  <a:pt x="312469" y="1012070"/>
                  <a:pt x="312121" y="1010865"/>
                </a:cubicBezTo>
                <a:cubicBezTo>
                  <a:pt x="311774" y="1009661"/>
                  <a:pt x="311237" y="1008624"/>
                  <a:pt x="310510" y="1007756"/>
                </a:cubicBezTo>
                <a:cubicBezTo>
                  <a:pt x="309783" y="1006888"/>
                  <a:pt x="308877" y="1006210"/>
                  <a:pt x="307792" y="1005722"/>
                </a:cubicBezTo>
                <a:cubicBezTo>
                  <a:pt x="306706" y="1005233"/>
                  <a:pt x="305447" y="1004989"/>
                  <a:pt x="304015" y="1004989"/>
                </a:cubicBezTo>
                <a:close/>
                <a:moveTo>
                  <a:pt x="149420" y="1001050"/>
                </a:moveTo>
                <a:lnTo>
                  <a:pt x="164819" y="1001050"/>
                </a:lnTo>
                <a:lnTo>
                  <a:pt x="164819" y="1029016"/>
                </a:lnTo>
                <a:lnTo>
                  <a:pt x="174553" y="1029016"/>
                </a:lnTo>
                <a:lnTo>
                  <a:pt x="174553" y="1033736"/>
                </a:lnTo>
                <a:lnTo>
                  <a:pt x="148346" y="1033736"/>
                </a:lnTo>
                <a:lnTo>
                  <a:pt x="148346" y="1029016"/>
                </a:lnTo>
                <a:lnTo>
                  <a:pt x="159089" y="1029016"/>
                </a:lnTo>
                <a:lnTo>
                  <a:pt x="159089" y="1005738"/>
                </a:lnTo>
                <a:lnTo>
                  <a:pt x="149420" y="1005738"/>
                </a:lnTo>
                <a:close/>
                <a:moveTo>
                  <a:pt x="446825" y="1000464"/>
                </a:moveTo>
                <a:cubicBezTo>
                  <a:pt x="447498" y="1000464"/>
                  <a:pt x="448138" y="1000599"/>
                  <a:pt x="448746" y="1000871"/>
                </a:cubicBezTo>
                <a:cubicBezTo>
                  <a:pt x="449354" y="1001142"/>
                  <a:pt x="449885" y="1001506"/>
                  <a:pt x="450341" y="1001961"/>
                </a:cubicBezTo>
                <a:cubicBezTo>
                  <a:pt x="450797" y="1002417"/>
                  <a:pt x="451160" y="1002949"/>
                  <a:pt x="451432" y="1003557"/>
                </a:cubicBezTo>
                <a:cubicBezTo>
                  <a:pt x="451703" y="1004164"/>
                  <a:pt x="451839" y="1004804"/>
                  <a:pt x="451839" y="1005477"/>
                </a:cubicBezTo>
                <a:cubicBezTo>
                  <a:pt x="451839" y="1006172"/>
                  <a:pt x="451703" y="1006818"/>
                  <a:pt x="451432" y="1007414"/>
                </a:cubicBezTo>
                <a:cubicBezTo>
                  <a:pt x="451160" y="1008011"/>
                  <a:pt x="450797" y="1008538"/>
                  <a:pt x="450341" y="1008994"/>
                </a:cubicBezTo>
                <a:cubicBezTo>
                  <a:pt x="449885" y="1009449"/>
                  <a:pt x="449354" y="1009807"/>
                  <a:pt x="448746" y="1010068"/>
                </a:cubicBezTo>
                <a:cubicBezTo>
                  <a:pt x="448138" y="1010328"/>
                  <a:pt x="447498" y="1010458"/>
                  <a:pt x="446825" y="1010458"/>
                </a:cubicBezTo>
                <a:cubicBezTo>
                  <a:pt x="446130" y="1010458"/>
                  <a:pt x="445485" y="1010328"/>
                  <a:pt x="444888" y="1010068"/>
                </a:cubicBezTo>
                <a:cubicBezTo>
                  <a:pt x="444291" y="1009807"/>
                  <a:pt x="443765" y="1009449"/>
                  <a:pt x="443309" y="1008994"/>
                </a:cubicBezTo>
                <a:cubicBezTo>
                  <a:pt x="442853" y="1008538"/>
                  <a:pt x="442495" y="1008011"/>
                  <a:pt x="442235" y="1007414"/>
                </a:cubicBezTo>
                <a:cubicBezTo>
                  <a:pt x="441974" y="1006818"/>
                  <a:pt x="441844" y="1006172"/>
                  <a:pt x="441844" y="1005477"/>
                </a:cubicBezTo>
                <a:cubicBezTo>
                  <a:pt x="441844" y="1004804"/>
                  <a:pt x="441974" y="1004164"/>
                  <a:pt x="442235" y="1003557"/>
                </a:cubicBezTo>
                <a:cubicBezTo>
                  <a:pt x="442495" y="1002949"/>
                  <a:pt x="442853" y="1002417"/>
                  <a:pt x="443309" y="1001961"/>
                </a:cubicBezTo>
                <a:cubicBezTo>
                  <a:pt x="443765" y="1001506"/>
                  <a:pt x="444291" y="1001142"/>
                  <a:pt x="444888" y="1000871"/>
                </a:cubicBezTo>
                <a:cubicBezTo>
                  <a:pt x="445485" y="1000599"/>
                  <a:pt x="446130" y="1000464"/>
                  <a:pt x="446825" y="1000464"/>
                </a:cubicBezTo>
                <a:close/>
                <a:moveTo>
                  <a:pt x="304276" y="1000464"/>
                </a:moveTo>
                <a:cubicBezTo>
                  <a:pt x="306554" y="1000464"/>
                  <a:pt x="308573" y="1000822"/>
                  <a:pt x="310331" y="1001538"/>
                </a:cubicBezTo>
                <a:cubicBezTo>
                  <a:pt x="312089" y="1002254"/>
                  <a:pt x="313570" y="1003269"/>
                  <a:pt x="314775" y="1004582"/>
                </a:cubicBezTo>
                <a:cubicBezTo>
                  <a:pt x="315979" y="1005895"/>
                  <a:pt x="316891" y="1007490"/>
                  <a:pt x="317509" y="1009368"/>
                </a:cubicBezTo>
                <a:cubicBezTo>
                  <a:pt x="318128" y="1011245"/>
                  <a:pt x="318437" y="1013345"/>
                  <a:pt x="318437" y="1015667"/>
                </a:cubicBezTo>
                <a:cubicBezTo>
                  <a:pt x="318437" y="1016470"/>
                  <a:pt x="318426" y="1017143"/>
                  <a:pt x="318405" y="1017686"/>
                </a:cubicBezTo>
                <a:cubicBezTo>
                  <a:pt x="318383" y="1018229"/>
                  <a:pt x="318351" y="1018739"/>
                  <a:pt x="318307" y="1019216"/>
                </a:cubicBezTo>
                <a:lnTo>
                  <a:pt x="295355" y="1019216"/>
                </a:lnTo>
                <a:cubicBezTo>
                  <a:pt x="295355" y="1022558"/>
                  <a:pt x="296288" y="1025125"/>
                  <a:pt x="298155" y="1026916"/>
                </a:cubicBezTo>
                <a:cubicBezTo>
                  <a:pt x="300021" y="1028706"/>
                  <a:pt x="302713" y="1029601"/>
                  <a:pt x="306229" y="1029601"/>
                </a:cubicBezTo>
                <a:cubicBezTo>
                  <a:pt x="307184" y="1029601"/>
                  <a:pt x="308139" y="1029563"/>
                  <a:pt x="309094" y="1029488"/>
                </a:cubicBezTo>
                <a:cubicBezTo>
                  <a:pt x="310049" y="1029412"/>
                  <a:pt x="310971" y="1029308"/>
                  <a:pt x="311861" y="1029178"/>
                </a:cubicBezTo>
                <a:cubicBezTo>
                  <a:pt x="312751" y="1029048"/>
                  <a:pt x="313603" y="1028902"/>
                  <a:pt x="314417" y="1028739"/>
                </a:cubicBezTo>
                <a:cubicBezTo>
                  <a:pt x="315231" y="1028576"/>
                  <a:pt x="315985" y="1028397"/>
                  <a:pt x="316679" y="1028202"/>
                </a:cubicBezTo>
                <a:lnTo>
                  <a:pt x="316679" y="1032857"/>
                </a:lnTo>
                <a:cubicBezTo>
                  <a:pt x="315138" y="1033291"/>
                  <a:pt x="313397" y="1033644"/>
                  <a:pt x="311454" y="1033915"/>
                </a:cubicBezTo>
                <a:cubicBezTo>
                  <a:pt x="309512" y="1034186"/>
                  <a:pt x="307499" y="1034322"/>
                  <a:pt x="305415" y="1034322"/>
                </a:cubicBezTo>
                <a:cubicBezTo>
                  <a:pt x="302615" y="1034322"/>
                  <a:pt x="300206" y="1033942"/>
                  <a:pt x="298187" y="1033183"/>
                </a:cubicBezTo>
                <a:cubicBezTo>
                  <a:pt x="296169" y="1032423"/>
                  <a:pt x="294514" y="1031321"/>
                  <a:pt x="293223" y="1029878"/>
                </a:cubicBezTo>
                <a:cubicBezTo>
                  <a:pt x="291931" y="1028435"/>
                  <a:pt x="290976" y="1026666"/>
                  <a:pt x="290358" y="1024572"/>
                </a:cubicBezTo>
                <a:cubicBezTo>
                  <a:pt x="289739" y="1022477"/>
                  <a:pt x="289430" y="1020106"/>
                  <a:pt x="289430" y="1017458"/>
                </a:cubicBezTo>
                <a:cubicBezTo>
                  <a:pt x="289430" y="1015157"/>
                  <a:pt x="289761" y="1012982"/>
                  <a:pt x="290423" y="1010931"/>
                </a:cubicBezTo>
                <a:cubicBezTo>
                  <a:pt x="291085" y="1008880"/>
                  <a:pt x="292051" y="1007078"/>
                  <a:pt x="293320" y="1005526"/>
                </a:cubicBezTo>
                <a:cubicBezTo>
                  <a:pt x="294590" y="1003974"/>
                  <a:pt x="296147" y="1002743"/>
                  <a:pt x="297992" y="1001831"/>
                </a:cubicBezTo>
                <a:cubicBezTo>
                  <a:pt x="299837" y="1000919"/>
                  <a:pt x="301931" y="1000464"/>
                  <a:pt x="304276" y="1000464"/>
                </a:cubicBezTo>
                <a:close/>
                <a:moveTo>
                  <a:pt x="237470" y="1000464"/>
                </a:moveTo>
                <a:cubicBezTo>
                  <a:pt x="239445" y="1000464"/>
                  <a:pt x="241225" y="1000681"/>
                  <a:pt x="242809" y="1001115"/>
                </a:cubicBezTo>
                <a:cubicBezTo>
                  <a:pt x="244394" y="1001549"/>
                  <a:pt x="245734" y="1002211"/>
                  <a:pt x="246830" y="1003101"/>
                </a:cubicBezTo>
                <a:cubicBezTo>
                  <a:pt x="247926" y="1003991"/>
                  <a:pt x="248767" y="1005108"/>
                  <a:pt x="249353" y="1006454"/>
                </a:cubicBezTo>
                <a:cubicBezTo>
                  <a:pt x="249939" y="1007800"/>
                  <a:pt x="250232" y="1009384"/>
                  <a:pt x="250232" y="1011207"/>
                </a:cubicBezTo>
                <a:lnTo>
                  <a:pt x="250232" y="1033736"/>
                </a:lnTo>
                <a:lnTo>
                  <a:pt x="245154" y="1033736"/>
                </a:lnTo>
                <a:lnTo>
                  <a:pt x="245023" y="1029341"/>
                </a:lnTo>
                <a:cubicBezTo>
                  <a:pt x="243244" y="1031099"/>
                  <a:pt x="241437" y="1032369"/>
                  <a:pt x="239603" y="1033150"/>
                </a:cubicBezTo>
                <a:cubicBezTo>
                  <a:pt x="237769" y="1033931"/>
                  <a:pt x="235843" y="1034322"/>
                  <a:pt x="233824" y="1034322"/>
                </a:cubicBezTo>
                <a:cubicBezTo>
                  <a:pt x="231958" y="1034322"/>
                  <a:pt x="230362" y="1034083"/>
                  <a:pt x="229038" y="1033606"/>
                </a:cubicBezTo>
                <a:cubicBezTo>
                  <a:pt x="227714" y="1033128"/>
                  <a:pt x="226624" y="1032472"/>
                  <a:pt x="225766" y="1031636"/>
                </a:cubicBezTo>
                <a:cubicBezTo>
                  <a:pt x="224909" y="1030801"/>
                  <a:pt x="224280" y="1029819"/>
                  <a:pt x="223878" y="1028690"/>
                </a:cubicBezTo>
                <a:cubicBezTo>
                  <a:pt x="223477" y="1027561"/>
                  <a:pt x="223276" y="1026335"/>
                  <a:pt x="223276" y="1025011"/>
                </a:cubicBezTo>
                <a:cubicBezTo>
                  <a:pt x="223276" y="1021734"/>
                  <a:pt x="224497" y="1019167"/>
                  <a:pt x="226938" y="1017312"/>
                </a:cubicBezTo>
                <a:cubicBezTo>
                  <a:pt x="229380" y="1015456"/>
                  <a:pt x="232988" y="1014528"/>
                  <a:pt x="237763" y="1014528"/>
                </a:cubicBezTo>
                <a:lnTo>
                  <a:pt x="244535" y="1014528"/>
                </a:lnTo>
                <a:lnTo>
                  <a:pt x="244535" y="1011663"/>
                </a:lnTo>
                <a:cubicBezTo>
                  <a:pt x="244535" y="1009731"/>
                  <a:pt x="243916" y="1008185"/>
                  <a:pt x="242679" y="1007024"/>
                </a:cubicBezTo>
                <a:cubicBezTo>
                  <a:pt x="241442" y="1005863"/>
                  <a:pt x="239554" y="1005282"/>
                  <a:pt x="237015" y="1005282"/>
                </a:cubicBezTo>
                <a:cubicBezTo>
                  <a:pt x="235170" y="1005282"/>
                  <a:pt x="233352" y="1005488"/>
                  <a:pt x="231561" y="1005901"/>
                </a:cubicBezTo>
                <a:cubicBezTo>
                  <a:pt x="229771" y="1006313"/>
                  <a:pt x="227920" y="1006899"/>
                  <a:pt x="226010" y="1007659"/>
                </a:cubicBezTo>
                <a:lnTo>
                  <a:pt x="226010" y="1002547"/>
                </a:lnTo>
                <a:cubicBezTo>
                  <a:pt x="226727" y="1002287"/>
                  <a:pt x="227524" y="1002032"/>
                  <a:pt x="228403" y="1001782"/>
                </a:cubicBezTo>
                <a:cubicBezTo>
                  <a:pt x="229282" y="1001533"/>
                  <a:pt x="230210" y="1001310"/>
                  <a:pt x="231187" y="1001115"/>
                </a:cubicBezTo>
                <a:cubicBezTo>
                  <a:pt x="232164" y="1000919"/>
                  <a:pt x="233184" y="1000762"/>
                  <a:pt x="234247" y="1000643"/>
                </a:cubicBezTo>
                <a:cubicBezTo>
                  <a:pt x="235311" y="1000523"/>
                  <a:pt x="236385" y="1000464"/>
                  <a:pt x="237470" y="1000464"/>
                </a:cubicBezTo>
                <a:close/>
                <a:moveTo>
                  <a:pt x="97330" y="1000464"/>
                </a:moveTo>
                <a:cubicBezTo>
                  <a:pt x="100694" y="1000464"/>
                  <a:pt x="103239" y="1001457"/>
                  <a:pt x="104964" y="1003443"/>
                </a:cubicBezTo>
                <a:cubicBezTo>
                  <a:pt x="106690" y="1005429"/>
                  <a:pt x="107553" y="1008418"/>
                  <a:pt x="107553" y="1012412"/>
                </a:cubicBezTo>
                <a:lnTo>
                  <a:pt x="107553" y="1033736"/>
                </a:lnTo>
                <a:lnTo>
                  <a:pt x="101888" y="1033736"/>
                </a:lnTo>
                <a:lnTo>
                  <a:pt x="101888" y="1012868"/>
                </a:lnTo>
                <a:cubicBezTo>
                  <a:pt x="101888" y="1010306"/>
                  <a:pt x="101410" y="1008413"/>
                  <a:pt x="100455" y="1007187"/>
                </a:cubicBezTo>
                <a:cubicBezTo>
                  <a:pt x="99500" y="1005960"/>
                  <a:pt x="98079" y="1005347"/>
                  <a:pt x="96190" y="1005347"/>
                </a:cubicBezTo>
                <a:cubicBezTo>
                  <a:pt x="95496" y="1005347"/>
                  <a:pt x="94818" y="1005450"/>
                  <a:pt x="94156" y="1005657"/>
                </a:cubicBezTo>
                <a:cubicBezTo>
                  <a:pt x="93494" y="1005863"/>
                  <a:pt x="92805" y="1006221"/>
                  <a:pt x="92088" y="1006731"/>
                </a:cubicBezTo>
                <a:cubicBezTo>
                  <a:pt x="91372" y="1007241"/>
                  <a:pt x="90596" y="1007930"/>
                  <a:pt x="89761" y="1008798"/>
                </a:cubicBezTo>
                <a:cubicBezTo>
                  <a:pt x="88925" y="1009666"/>
                  <a:pt x="87986" y="1010751"/>
                  <a:pt x="86944" y="1012054"/>
                </a:cubicBezTo>
                <a:lnTo>
                  <a:pt x="86944" y="1033736"/>
                </a:lnTo>
                <a:lnTo>
                  <a:pt x="81280" y="1033736"/>
                </a:lnTo>
                <a:lnTo>
                  <a:pt x="81280" y="1001050"/>
                </a:lnTo>
                <a:lnTo>
                  <a:pt x="86326" y="1001050"/>
                </a:lnTo>
                <a:lnTo>
                  <a:pt x="86554" y="1006324"/>
                </a:lnTo>
                <a:cubicBezTo>
                  <a:pt x="87509" y="1005195"/>
                  <a:pt x="88431" y="1004257"/>
                  <a:pt x="89321" y="1003508"/>
                </a:cubicBezTo>
                <a:cubicBezTo>
                  <a:pt x="90211" y="1002759"/>
                  <a:pt x="91085" y="1002157"/>
                  <a:pt x="91942" y="1001701"/>
                </a:cubicBezTo>
                <a:cubicBezTo>
                  <a:pt x="92799" y="1001245"/>
                  <a:pt x="93673" y="1000925"/>
                  <a:pt x="94563" y="1000741"/>
                </a:cubicBezTo>
                <a:cubicBezTo>
                  <a:pt x="95453" y="1000556"/>
                  <a:pt x="96375" y="1000464"/>
                  <a:pt x="97330" y="1000464"/>
                </a:cubicBezTo>
                <a:close/>
                <a:moveTo>
                  <a:pt x="56495" y="1000464"/>
                </a:moveTo>
                <a:cubicBezTo>
                  <a:pt x="58470" y="1000464"/>
                  <a:pt x="60250" y="1000681"/>
                  <a:pt x="61834" y="1001115"/>
                </a:cubicBezTo>
                <a:cubicBezTo>
                  <a:pt x="63419" y="1001549"/>
                  <a:pt x="64759" y="1002211"/>
                  <a:pt x="65855" y="1003101"/>
                </a:cubicBezTo>
                <a:cubicBezTo>
                  <a:pt x="66951" y="1003991"/>
                  <a:pt x="67792" y="1005108"/>
                  <a:pt x="68378" y="1006454"/>
                </a:cubicBezTo>
                <a:cubicBezTo>
                  <a:pt x="68964" y="1007800"/>
                  <a:pt x="69257" y="1009384"/>
                  <a:pt x="69257" y="1011207"/>
                </a:cubicBezTo>
                <a:lnTo>
                  <a:pt x="69257" y="1033736"/>
                </a:lnTo>
                <a:lnTo>
                  <a:pt x="64178" y="1033736"/>
                </a:lnTo>
                <a:lnTo>
                  <a:pt x="64048" y="1029341"/>
                </a:lnTo>
                <a:cubicBezTo>
                  <a:pt x="62268" y="1031099"/>
                  <a:pt x="60462" y="1032369"/>
                  <a:pt x="58628" y="1033150"/>
                </a:cubicBezTo>
                <a:cubicBezTo>
                  <a:pt x="56794" y="1033931"/>
                  <a:pt x="54867" y="1034322"/>
                  <a:pt x="52849" y="1034322"/>
                </a:cubicBezTo>
                <a:cubicBezTo>
                  <a:pt x="50982" y="1034322"/>
                  <a:pt x="49387" y="1034083"/>
                  <a:pt x="48063" y="1033606"/>
                </a:cubicBezTo>
                <a:cubicBezTo>
                  <a:pt x="46739" y="1033128"/>
                  <a:pt x="45649" y="1032472"/>
                  <a:pt x="44791" y="1031636"/>
                </a:cubicBezTo>
                <a:cubicBezTo>
                  <a:pt x="43934" y="1030801"/>
                  <a:pt x="43305" y="1029819"/>
                  <a:pt x="42903" y="1028690"/>
                </a:cubicBezTo>
                <a:cubicBezTo>
                  <a:pt x="42501" y="1027561"/>
                  <a:pt x="42301" y="1026335"/>
                  <a:pt x="42301" y="1025011"/>
                </a:cubicBezTo>
                <a:cubicBezTo>
                  <a:pt x="42301" y="1021734"/>
                  <a:pt x="43522" y="1019167"/>
                  <a:pt x="45963" y="1017312"/>
                </a:cubicBezTo>
                <a:cubicBezTo>
                  <a:pt x="48405" y="1015456"/>
                  <a:pt x="52013" y="1014528"/>
                  <a:pt x="56788" y="1014528"/>
                </a:cubicBezTo>
                <a:lnTo>
                  <a:pt x="63560" y="1014528"/>
                </a:lnTo>
                <a:lnTo>
                  <a:pt x="63560" y="1011663"/>
                </a:lnTo>
                <a:cubicBezTo>
                  <a:pt x="63560" y="1009731"/>
                  <a:pt x="62941" y="1008185"/>
                  <a:pt x="61704" y="1007024"/>
                </a:cubicBezTo>
                <a:cubicBezTo>
                  <a:pt x="60467" y="1005863"/>
                  <a:pt x="58579" y="1005282"/>
                  <a:pt x="56039" y="1005282"/>
                </a:cubicBezTo>
                <a:cubicBezTo>
                  <a:pt x="54195" y="1005282"/>
                  <a:pt x="52377" y="1005488"/>
                  <a:pt x="50586" y="1005901"/>
                </a:cubicBezTo>
                <a:cubicBezTo>
                  <a:pt x="48796" y="1006313"/>
                  <a:pt x="46945" y="1006899"/>
                  <a:pt x="45035" y="1007659"/>
                </a:cubicBezTo>
                <a:lnTo>
                  <a:pt x="45035" y="1002547"/>
                </a:lnTo>
                <a:cubicBezTo>
                  <a:pt x="45752" y="1002287"/>
                  <a:pt x="46549" y="1002032"/>
                  <a:pt x="47428" y="1001782"/>
                </a:cubicBezTo>
                <a:cubicBezTo>
                  <a:pt x="48307" y="1001533"/>
                  <a:pt x="49235" y="1001310"/>
                  <a:pt x="50212" y="1001115"/>
                </a:cubicBezTo>
                <a:cubicBezTo>
                  <a:pt x="51188" y="1000919"/>
                  <a:pt x="52209" y="1000762"/>
                  <a:pt x="53272" y="1000643"/>
                </a:cubicBezTo>
                <a:cubicBezTo>
                  <a:pt x="54336" y="1000523"/>
                  <a:pt x="55410" y="1000464"/>
                  <a:pt x="56495" y="1000464"/>
                </a:cubicBezTo>
                <a:close/>
                <a:moveTo>
                  <a:pt x="399740" y="996069"/>
                </a:moveTo>
                <a:lnTo>
                  <a:pt x="399740" y="1028722"/>
                </a:lnTo>
                <a:lnTo>
                  <a:pt x="404069" y="1028722"/>
                </a:lnTo>
                <a:cubicBezTo>
                  <a:pt x="413750" y="1028722"/>
                  <a:pt x="418589" y="1023286"/>
                  <a:pt x="418589" y="1012412"/>
                </a:cubicBezTo>
                <a:cubicBezTo>
                  <a:pt x="418589" y="1009395"/>
                  <a:pt x="418308" y="1006845"/>
                  <a:pt x="417743" y="1004761"/>
                </a:cubicBezTo>
                <a:cubicBezTo>
                  <a:pt x="417179" y="1002678"/>
                  <a:pt x="416321" y="1000995"/>
                  <a:pt x="415171" y="999715"/>
                </a:cubicBezTo>
                <a:cubicBezTo>
                  <a:pt x="414021" y="998434"/>
                  <a:pt x="412578" y="997506"/>
                  <a:pt x="410841" y="996931"/>
                </a:cubicBezTo>
                <a:cubicBezTo>
                  <a:pt x="409105" y="996356"/>
                  <a:pt x="407065" y="996069"/>
                  <a:pt x="404721" y="996069"/>
                </a:cubicBezTo>
                <a:close/>
                <a:moveTo>
                  <a:pt x="393945" y="991185"/>
                </a:moveTo>
                <a:lnTo>
                  <a:pt x="404916" y="991185"/>
                </a:lnTo>
                <a:cubicBezTo>
                  <a:pt x="411557" y="991185"/>
                  <a:pt x="416512" y="992895"/>
                  <a:pt x="419778" y="996313"/>
                </a:cubicBezTo>
                <a:cubicBezTo>
                  <a:pt x="423044" y="999731"/>
                  <a:pt x="424678" y="1004956"/>
                  <a:pt x="424678" y="1011989"/>
                </a:cubicBezTo>
                <a:cubicBezTo>
                  <a:pt x="424678" y="1014029"/>
                  <a:pt x="424520" y="1015982"/>
                  <a:pt x="424206" y="1017849"/>
                </a:cubicBezTo>
                <a:cubicBezTo>
                  <a:pt x="423891" y="1019715"/>
                  <a:pt x="423386" y="1021452"/>
                  <a:pt x="422692" y="1023058"/>
                </a:cubicBezTo>
                <a:cubicBezTo>
                  <a:pt x="421997" y="1024664"/>
                  <a:pt x="421096" y="1026123"/>
                  <a:pt x="419989" y="1027436"/>
                </a:cubicBezTo>
                <a:cubicBezTo>
                  <a:pt x="418883" y="1028750"/>
                  <a:pt x="417526" y="1029873"/>
                  <a:pt x="415920" y="1030806"/>
                </a:cubicBezTo>
                <a:cubicBezTo>
                  <a:pt x="414314" y="1031739"/>
                  <a:pt x="412447" y="1032461"/>
                  <a:pt x="410320" y="1032971"/>
                </a:cubicBezTo>
                <a:cubicBezTo>
                  <a:pt x="408193" y="1033481"/>
                  <a:pt x="405773" y="1033736"/>
                  <a:pt x="403060" y="1033736"/>
                </a:cubicBezTo>
                <a:lnTo>
                  <a:pt x="393945" y="1033736"/>
                </a:lnTo>
                <a:close/>
                <a:moveTo>
                  <a:pt x="357896" y="991185"/>
                </a:moveTo>
                <a:lnTo>
                  <a:pt x="383354" y="991185"/>
                </a:lnTo>
                <a:lnTo>
                  <a:pt x="383354" y="996069"/>
                </a:lnTo>
                <a:lnTo>
                  <a:pt x="373555" y="996069"/>
                </a:lnTo>
                <a:lnTo>
                  <a:pt x="373555" y="1028788"/>
                </a:lnTo>
                <a:lnTo>
                  <a:pt x="383354" y="1028788"/>
                </a:lnTo>
                <a:lnTo>
                  <a:pt x="383354" y="1033736"/>
                </a:lnTo>
                <a:lnTo>
                  <a:pt x="357896" y="1033736"/>
                </a:lnTo>
                <a:lnTo>
                  <a:pt x="357896" y="1028788"/>
                </a:lnTo>
                <a:lnTo>
                  <a:pt x="367695" y="1028788"/>
                </a:lnTo>
                <a:lnTo>
                  <a:pt x="367695" y="996069"/>
                </a:lnTo>
                <a:lnTo>
                  <a:pt x="357896" y="996069"/>
                </a:lnTo>
                <a:close/>
                <a:moveTo>
                  <a:pt x="513110" y="990990"/>
                </a:moveTo>
                <a:lnTo>
                  <a:pt x="518123" y="990990"/>
                </a:lnTo>
                <a:lnTo>
                  <a:pt x="518123" y="1028462"/>
                </a:lnTo>
                <a:lnTo>
                  <a:pt x="527629" y="1028462"/>
                </a:lnTo>
                <a:lnTo>
                  <a:pt x="527629" y="1033736"/>
                </a:lnTo>
                <a:lnTo>
                  <a:pt x="500901" y="1033736"/>
                </a:lnTo>
                <a:lnTo>
                  <a:pt x="500901" y="1028462"/>
                </a:lnTo>
                <a:lnTo>
                  <a:pt x="511840" y="1028462"/>
                </a:lnTo>
                <a:lnTo>
                  <a:pt x="511840" y="997404"/>
                </a:lnTo>
                <a:lnTo>
                  <a:pt x="501650" y="1002938"/>
                </a:lnTo>
                <a:lnTo>
                  <a:pt x="499566" y="998120"/>
                </a:lnTo>
                <a:close/>
                <a:moveTo>
                  <a:pt x="21879" y="990664"/>
                </a:moveTo>
                <a:cubicBezTo>
                  <a:pt x="23854" y="990664"/>
                  <a:pt x="25688" y="990832"/>
                  <a:pt x="27381" y="991169"/>
                </a:cubicBezTo>
                <a:cubicBezTo>
                  <a:pt x="29074" y="991505"/>
                  <a:pt x="30701" y="992021"/>
                  <a:pt x="32264" y="992715"/>
                </a:cubicBezTo>
                <a:lnTo>
                  <a:pt x="32264" y="998413"/>
                </a:lnTo>
                <a:cubicBezTo>
                  <a:pt x="30723" y="997566"/>
                  <a:pt x="29128" y="996921"/>
                  <a:pt x="27478" y="996476"/>
                </a:cubicBezTo>
                <a:cubicBezTo>
                  <a:pt x="25829" y="996031"/>
                  <a:pt x="24027" y="995808"/>
                  <a:pt x="22074" y="995808"/>
                </a:cubicBezTo>
                <a:cubicBezTo>
                  <a:pt x="20077" y="995808"/>
                  <a:pt x="18270" y="996183"/>
                  <a:pt x="16653" y="996931"/>
                </a:cubicBezTo>
                <a:cubicBezTo>
                  <a:pt x="15036" y="997680"/>
                  <a:pt x="13664" y="998765"/>
                  <a:pt x="12535" y="1000187"/>
                </a:cubicBezTo>
                <a:cubicBezTo>
                  <a:pt x="11406" y="1001609"/>
                  <a:pt x="10538" y="1003345"/>
                  <a:pt x="9931" y="1005396"/>
                </a:cubicBezTo>
                <a:cubicBezTo>
                  <a:pt x="9323" y="1007447"/>
                  <a:pt x="9019" y="1009786"/>
                  <a:pt x="9019" y="1012412"/>
                </a:cubicBezTo>
                <a:cubicBezTo>
                  <a:pt x="9019" y="1017925"/>
                  <a:pt x="10137" y="1022081"/>
                  <a:pt x="12372" y="1024881"/>
                </a:cubicBezTo>
                <a:cubicBezTo>
                  <a:pt x="14608" y="1027681"/>
                  <a:pt x="17885" y="1029081"/>
                  <a:pt x="22204" y="1029081"/>
                </a:cubicBezTo>
                <a:cubicBezTo>
                  <a:pt x="24027" y="1029081"/>
                  <a:pt x="25775" y="1028869"/>
                  <a:pt x="27446" y="1028446"/>
                </a:cubicBezTo>
                <a:cubicBezTo>
                  <a:pt x="29117" y="1028022"/>
                  <a:pt x="30723" y="1027431"/>
                  <a:pt x="32264" y="1026672"/>
                </a:cubicBezTo>
                <a:lnTo>
                  <a:pt x="32264" y="1032141"/>
                </a:lnTo>
                <a:cubicBezTo>
                  <a:pt x="28857" y="1033552"/>
                  <a:pt x="25286" y="1034257"/>
                  <a:pt x="21553" y="1034257"/>
                </a:cubicBezTo>
                <a:cubicBezTo>
                  <a:pt x="15541" y="1034257"/>
                  <a:pt x="10924" y="1032461"/>
                  <a:pt x="7700" y="1028869"/>
                </a:cubicBezTo>
                <a:cubicBezTo>
                  <a:pt x="4477" y="1025277"/>
                  <a:pt x="2866" y="1019965"/>
                  <a:pt x="2866" y="1012933"/>
                </a:cubicBezTo>
                <a:cubicBezTo>
                  <a:pt x="2866" y="1009525"/>
                  <a:pt x="3311" y="1006443"/>
                  <a:pt x="4201" y="1003687"/>
                </a:cubicBezTo>
                <a:cubicBezTo>
                  <a:pt x="5091" y="1000930"/>
                  <a:pt x="6360" y="998592"/>
                  <a:pt x="8010" y="996671"/>
                </a:cubicBezTo>
                <a:cubicBezTo>
                  <a:pt x="9659" y="994750"/>
                  <a:pt x="11656" y="993269"/>
                  <a:pt x="14000" y="992227"/>
                </a:cubicBezTo>
                <a:cubicBezTo>
                  <a:pt x="16344" y="991185"/>
                  <a:pt x="18970" y="990664"/>
                  <a:pt x="21879" y="990664"/>
                </a:cubicBezTo>
                <a:close/>
                <a:moveTo>
                  <a:pt x="264385" y="990599"/>
                </a:moveTo>
                <a:lnTo>
                  <a:pt x="264385" y="1001050"/>
                </a:lnTo>
                <a:lnTo>
                  <a:pt x="279068" y="1001050"/>
                </a:lnTo>
                <a:lnTo>
                  <a:pt x="279068" y="1005803"/>
                </a:lnTo>
                <a:lnTo>
                  <a:pt x="264385" y="1005803"/>
                </a:lnTo>
                <a:lnTo>
                  <a:pt x="264385" y="1022407"/>
                </a:lnTo>
                <a:cubicBezTo>
                  <a:pt x="264385" y="1024751"/>
                  <a:pt x="265009" y="1026503"/>
                  <a:pt x="266257" y="1027664"/>
                </a:cubicBezTo>
                <a:cubicBezTo>
                  <a:pt x="267505" y="1028825"/>
                  <a:pt x="269344" y="1029406"/>
                  <a:pt x="271775" y="1029406"/>
                </a:cubicBezTo>
                <a:cubicBezTo>
                  <a:pt x="272817" y="1029406"/>
                  <a:pt x="273956" y="1029325"/>
                  <a:pt x="275194" y="1029162"/>
                </a:cubicBezTo>
                <a:cubicBezTo>
                  <a:pt x="276431" y="1028999"/>
                  <a:pt x="277722" y="1028744"/>
                  <a:pt x="279068" y="1028397"/>
                </a:cubicBezTo>
                <a:lnTo>
                  <a:pt x="279068" y="1033280"/>
                </a:lnTo>
                <a:cubicBezTo>
                  <a:pt x="277787" y="1033606"/>
                  <a:pt x="276463" y="1033839"/>
                  <a:pt x="275096" y="1033980"/>
                </a:cubicBezTo>
                <a:cubicBezTo>
                  <a:pt x="273728" y="1034121"/>
                  <a:pt x="272339" y="1034192"/>
                  <a:pt x="270929" y="1034192"/>
                </a:cubicBezTo>
                <a:cubicBezTo>
                  <a:pt x="266827" y="1034192"/>
                  <a:pt x="263766" y="1033264"/>
                  <a:pt x="261748" y="1031408"/>
                </a:cubicBezTo>
                <a:cubicBezTo>
                  <a:pt x="259729" y="1029553"/>
                  <a:pt x="258720" y="1026704"/>
                  <a:pt x="258720" y="1022862"/>
                </a:cubicBezTo>
                <a:lnTo>
                  <a:pt x="258720" y="1005803"/>
                </a:lnTo>
                <a:lnTo>
                  <a:pt x="249572" y="1005803"/>
                </a:lnTo>
                <a:lnTo>
                  <a:pt x="249572" y="1001050"/>
                </a:lnTo>
                <a:lnTo>
                  <a:pt x="258720" y="1001050"/>
                </a:lnTo>
                <a:lnTo>
                  <a:pt x="258720" y="992064"/>
                </a:lnTo>
                <a:close/>
                <a:moveTo>
                  <a:pt x="206435" y="987734"/>
                </a:moveTo>
                <a:lnTo>
                  <a:pt x="212133" y="987734"/>
                </a:lnTo>
                <a:lnTo>
                  <a:pt x="212133" y="1033736"/>
                </a:lnTo>
                <a:lnTo>
                  <a:pt x="207054" y="1033736"/>
                </a:lnTo>
                <a:lnTo>
                  <a:pt x="206858" y="1027550"/>
                </a:lnTo>
                <a:cubicBezTo>
                  <a:pt x="205274" y="1029851"/>
                  <a:pt x="203559" y="1031555"/>
                  <a:pt x="201714" y="1032662"/>
                </a:cubicBezTo>
                <a:cubicBezTo>
                  <a:pt x="199869" y="1033769"/>
                  <a:pt x="197873" y="1034322"/>
                  <a:pt x="195724" y="1034322"/>
                </a:cubicBezTo>
                <a:cubicBezTo>
                  <a:pt x="193857" y="1034322"/>
                  <a:pt x="192214" y="1033931"/>
                  <a:pt x="190792" y="1033150"/>
                </a:cubicBezTo>
                <a:cubicBezTo>
                  <a:pt x="189370" y="1032369"/>
                  <a:pt x="188187" y="1031267"/>
                  <a:pt x="187243" y="1029846"/>
                </a:cubicBezTo>
                <a:cubicBezTo>
                  <a:pt x="186299" y="1028424"/>
                  <a:pt x="185588" y="1026715"/>
                  <a:pt x="185111" y="1024718"/>
                </a:cubicBezTo>
                <a:cubicBezTo>
                  <a:pt x="184633" y="1022721"/>
                  <a:pt x="184395" y="1020507"/>
                  <a:pt x="184395" y="1018077"/>
                </a:cubicBezTo>
                <a:cubicBezTo>
                  <a:pt x="184395" y="1015298"/>
                  <a:pt x="184774" y="1012830"/>
                  <a:pt x="185534" y="1010670"/>
                </a:cubicBezTo>
                <a:cubicBezTo>
                  <a:pt x="186293" y="1008510"/>
                  <a:pt x="187373" y="1006687"/>
                  <a:pt x="188773" y="1005201"/>
                </a:cubicBezTo>
                <a:cubicBezTo>
                  <a:pt x="190173" y="1003714"/>
                  <a:pt x="191855" y="1002585"/>
                  <a:pt x="193819" y="1001815"/>
                </a:cubicBezTo>
                <a:cubicBezTo>
                  <a:pt x="195784" y="1001044"/>
                  <a:pt x="197971" y="1000659"/>
                  <a:pt x="200380" y="1000659"/>
                </a:cubicBezTo>
                <a:cubicBezTo>
                  <a:pt x="201421" y="1000659"/>
                  <a:pt x="202447" y="1000724"/>
                  <a:pt x="203456" y="1000854"/>
                </a:cubicBezTo>
                <a:cubicBezTo>
                  <a:pt x="204465" y="1000985"/>
                  <a:pt x="205458" y="1001191"/>
                  <a:pt x="206435" y="1001473"/>
                </a:cubicBezTo>
                <a:close/>
                <a:moveTo>
                  <a:pt x="139760" y="987734"/>
                </a:moveTo>
                <a:lnTo>
                  <a:pt x="145457" y="987734"/>
                </a:lnTo>
                <a:lnTo>
                  <a:pt x="145457" y="1033736"/>
                </a:lnTo>
                <a:lnTo>
                  <a:pt x="140378" y="1033736"/>
                </a:lnTo>
                <a:lnTo>
                  <a:pt x="140183" y="1027550"/>
                </a:lnTo>
                <a:cubicBezTo>
                  <a:pt x="138599" y="1029851"/>
                  <a:pt x="136884" y="1031555"/>
                  <a:pt x="135039" y="1032662"/>
                </a:cubicBezTo>
                <a:cubicBezTo>
                  <a:pt x="133194" y="1033769"/>
                  <a:pt x="131198" y="1034322"/>
                  <a:pt x="129049" y="1034322"/>
                </a:cubicBezTo>
                <a:cubicBezTo>
                  <a:pt x="127182" y="1034322"/>
                  <a:pt x="125538" y="1033931"/>
                  <a:pt x="124117" y="1033150"/>
                </a:cubicBezTo>
                <a:cubicBezTo>
                  <a:pt x="122695" y="1032369"/>
                  <a:pt x="121512" y="1031267"/>
                  <a:pt x="120568" y="1029846"/>
                </a:cubicBezTo>
                <a:cubicBezTo>
                  <a:pt x="119624" y="1028424"/>
                  <a:pt x="118913" y="1026715"/>
                  <a:pt x="118436" y="1024718"/>
                </a:cubicBezTo>
                <a:cubicBezTo>
                  <a:pt x="117958" y="1022721"/>
                  <a:pt x="117719" y="1020507"/>
                  <a:pt x="117719" y="1018077"/>
                </a:cubicBezTo>
                <a:cubicBezTo>
                  <a:pt x="117719" y="1015298"/>
                  <a:pt x="118099" y="1012830"/>
                  <a:pt x="118859" y="1010670"/>
                </a:cubicBezTo>
                <a:cubicBezTo>
                  <a:pt x="119619" y="1008510"/>
                  <a:pt x="120698" y="1006687"/>
                  <a:pt x="122098" y="1005201"/>
                </a:cubicBezTo>
                <a:cubicBezTo>
                  <a:pt x="123498" y="1003714"/>
                  <a:pt x="125180" y="1002585"/>
                  <a:pt x="127144" y="1001815"/>
                </a:cubicBezTo>
                <a:cubicBezTo>
                  <a:pt x="129109" y="1001044"/>
                  <a:pt x="131295" y="1000659"/>
                  <a:pt x="133705" y="1000659"/>
                </a:cubicBezTo>
                <a:cubicBezTo>
                  <a:pt x="134746" y="1000659"/>
                  <a:pt x="135772" y="1000724"/>
                  <a:pt x="136781" y="1000854"/>
                </a:cubicBezTo>
                <a:cubicBezTo>
                  <a:pt x="137790" y="1000985"/>
                  <a:pt x="138783" y="1001191"/>
                  <a:pt x="139760" y="1001473"/>
                </a:cubicBezTo>
                <a:close/>
                <a:moveTo>
                  <a:pt x="161075" y="987344"/>
                </a:moveTo>
                <a:cubicBezTo>
                  <a:pt x="161704" y="987344"/>
                  <a:pt x="162290" y="987458"/>
                  <a:pt x="162833" y="987685"/>
                </a:cubicBezTo>
                <a:cubicBezTo>
                  <a:pt x="163376" y="987913"/>
                  <a:pt x="163848" y="988233"/>
                  <a:pt x="164249" y="988646"/>
                </a:cubicBezTo>
                <a:cubicBezTo>
                  <a:pt x="164651" y="989058"/>
                  <a:pt x="164965" y="989530"/>
                  <a:pt x="165193" y="990062"/>
                </a:cubicBezTo>
                <a:cubicBezTo>
                  <a:pt x="165421" y="990594"/>
                  <a:pt x="165535" y="991174"/>
                  <a:pt x="165535" y="991804"/>
                </a:cubicBezTo>
                <a:cubicBezTo>
                  <a:pt x="165535" y="992412"/>
                  <a:pt x="165421" y="992987"/>
                  <a:pt x="165193" y="993529"/>
                </a:cubicBezTo>
                <a:cubicBezTo>
                  <a:pt x="164965" y="994072"/>
                  <a:pt x="164651" y="994549"/>
                  <a:pt x="164249" y="994962"/>
                </a:cubicBezTo>
                <a:cubicBezTo>
                  <a:pt x="163848" y="995374"/>
                  <a:pt x="163376" y="995694"/>
                  <a:pt x="162833" y="995922"/>
                </a:cubicBezTo>
                <a:cubicBezTo>
                  <a:pt x="162290" y="996150"/>
                  <a:pt x="161704" y="996264"/>
                  <a:pt x="161075" y="996264"/>
                </a:cubicBezTo>
                <a:cubicBezTo>
                  <a:pt x="160445" y="996264"/>
                  <a:pt x="159859" y="996150"/>
                  <a:pt x="159317" y="995922"/>
                </a:cubicBezTo>
                <a:cubicBezTo>
                  <a:pt x="158774" y="995694"/>
                  <a:pt x="158302" y="995374"/>
                  <a:pt x="157901" y="994962"/>
                </a:cubicBezTo>
                <a:cubicBezTo>
                  <a:pt x="157499" y="994549"/>
                  <a:pt x="157184" y="994072"/>
                  <a:pt x="156957" y="993529"/>
                </a:cubicBezTo>
                <a:cubicBezTo>
                  <a:pt x="156729" y="992987"/>
                  <a:pt x="156615" y="992412"/>
                  <a:pt x="156615" y="991804"/>
                </a:cubicBezTo>
                <a:cubicBezTo>
                  <a:pt x="156615" y="991174"/>
                  <a:pt x="156729" y="990594"/>
                  <a:pt x="156957" y="990062"/>
                </a:cubicBezTo>
                <a:cubicBezTo>
                  <a:pt x="157184" y="989530"/>
                  <a:pt x="157499" y="989058"/>
                  <a:pt x="157901" y="988646"/>
                </a:cubicBezTo>
                <a:cubicBezTo>
                  <a:pt x="158302" y="988233"/>
                  <a:pt x="158774" y="987913"/>
                  <a:pt x="159317" y="987685"/>
                </a:cubicBezTo>
                <a:cubicBezTo>
                  <a:pt x="159859" y="987458"/>
                  <a:pt x="160445" y="987344"/>
                  <a:pt x="161075" y="987344"/>
                </a:cubicBezTo>
                <a:close/>
                <a:moveTo>
                  <a:pt x="513500" y="948127"/>
                </a:moveTo>
                <a:cubicBezTo>
                  <a:pt x="514173" y="948127"/>
                  <a:pt x="514813" y="948263"/>
                  <a:pt x="515421" y="948534"/>
                </a:cubicBezTo>
                <a:cubicBezTo>
                  <a:pt x="516029" y="948806"/>
                  <a:pt x="516560" y="949169"/>
                  <a:pt x="517016" y="949625"/>
                </a:cubicBezTo>
                <a:cubicBezTo>
                  <a:pt x="517472" y="950081"/>
                  <a:pt x="517835" y="950612"/>
                  <a:pt x="518107" y="951220"/>
                </a:cubicBezTo>
                <a:cubicBezTo>
                  <a:pt x="518378" y="951828"/>
                  <a:pt x="518514" y="952468"/>
                  <a:pt x="518514" y="953141"/>
                </a:cubicBezTo>
                <a:cubicBezTo>
                  <a:pt x="518514" y="953836"/>
                  <a:pt x="518378" y="954481"/>
                  <a:pt x="518107" y="955078"/>
                </a:cubicBezTo>
                <a:cubicBezTo>
                  <a:pt x="517835" y="955675"/>
                  <a:pt x="517472" y="956201"/>
                  <a:pt x="517016" y="956657"/>
                </a:cubicBezTo>
                <a:cubicBezTo>
                  <a:pt x="516560" y="957113"/>
                  <a:pt x="516029" y="957471"/>
                  <a:pt x="515421" y="957731"/>
                </a:cubicBezTo>
                <a:cubicBezTo>
                  <a:pt x="514813" y="957992"/>
                  <a:pt x="514173" y="958122"/>
                  <a:pt x="513500" y="958122"/>
                </a:cubicBezTo>
                <a:cubicBezTo>
                  <a:pt x="512806" y="958122"/>
                  <a:pt x="512160" y="957992"/>
                  <a:pt x="511563" y="957731"/>
                </a:cubicBezTo>
                <a:cubicBezTo>
                  <a:pt x="510966" y="957471"/>
                  <a:pt x="510440" y="957113"/>
                  <a:pt x="509984" y="956657"/>
                </a:cubicBezTo>
                <a:cubicBezTo>
                  <a:pt x="509528" y="956201"/>
                  <a:pt x="509170" y="955675"/>
                  <a:pt x="508910" y="955078"/>
                </a:cubicBezTo>
                <a:cubicBezTo>
                  <a:pt x="508649" y="954481"/>
                  <a:pt x="508519" y="953836"/>
                  <a:pt x="508519" y="953141"/>
                </a:cubicBezTo>
                <a:cubicBezTo>
                  <a:pt x="508519" y="952468"/>
                  <a:pt x="508649" y="951828"/>
                  <a:pt x="508910" y="951220"/>
                </a:cubicBezTo>
                <a:cubicBezTo>
                  <a:pt x="509170" y="950612"/>
                  <a:pt x="509528" y="950081"/>
                  <a:pt x="509984" y="949625"/>
                </a:cubicBezTo>
                <a:cubicBezTo>
                  <a:pt x="510440" y="949169"/>
                  <a:pt x="510966" y="948806"/>
                  <a:pt x="511563" y="948534"/>
                </a:cubicBezTo>
                <a:cubicBezTo>
                  <a:pt x="512160" y="948263"/>
                  <a:pt x="512806" y="948127"/>
                  <a:pt x="513500" y="948127"/>
                </a:cubicBezTo>
                <a:close/>
                <a:moveTo>
                  <a:pt x="408790" y="942658"/>
                </a:moveTo>
                <a:cubicBezTo>
                  <a:pt x="407379" y="942658"/>
                  <a:pt x="406164" y="942799"/>
                  <a:pt x="405144" y="943081"/>
                </a:cubicBezTo>
                <a:cubicBezTo>
                  <a:pt x="404124" y="943363"/>
                  <a:pt x="403288" y="943765"/>
                  <a:pt x="402637" y="944286"/>
                </a:cubicBezTo>
                <a:cubicBezTo>
                  <a:pt x="401986" y="944807"/>
                  <a:pt x="401503" y="945431"/>
                  <a:pt x="401188" y="946158"/>
                </a:cubicBezTo>
                <a:cubicBezTo>
                  <a:pt x="400874" y="946885"/>
                  <a:pt x="400716" y="947704"/>
                  <a:pt x="400716" y="948616"/>
                </a:cubicBezTo>
                <a:cubicBezTo>
                  <a:pt x="400716" y="949245"/>
                  <a:pt x="400814" y="949847"/>
                  <a:pt x="401009" y="950423"/>
                </a:cubicBezTo>
                <a:cubicBezTo>
                  <a:pt x="401205" y="950998"/>
                  <a:pt x="401520" y="951508"/>
                  <a:pt x="401953" y="951953"/>
                </a:cubicBezTo>
                <a:cubicBezTo>
                  <a:pt x="402387" y="952398"/>
                  <a:pt x="402952" y="952750"/>
                  <a:pt x="403646" y="953011"/>
                </a:cubicBezTo>
                <a:cubicBezTo>
                  <a:pt x="404341" y="953271"/>
                  <a:pt x="405187" y="953401"/>
                  <a:pt x="406186" y="953401"/>
                </a:cubicBezTo>
                <a:cubicBezTo>
                  <a:pt x="407488" y="953401"/>
                  <a:pt x="408980" y="953005"/>
                  <a:pt x="410662" y="952213"/>
                </a:cubicBezTo>
                <a:cubicBezTo>
                  <a:pt x="412344" y="951421"/>
                  <a:pt x="414119" y="950168"/>
                  <a:pt x="415985" y="948453"/>
                </a:cubicBezTo>
                <a:lnTo>
                  <a:pt x="415985" y="942658"/>
                </a:lnTo>
                <a:close/>
                <a:moveTo>
                  <a:pt x="237340" y="942658"/>
                </a:moveTo>
                <a:cubicBezTo>
                  <a:pt x="235929" y="942658"/>
                  <a:pt x="234714" y="942799"/>
                  <a:pt x="233694" y="943081"/>
                </a:cubicBezTo>
                <a:cubicBezTo>
                  <a:pt x="232674" y="943363"/>
                  <a:pt x="231838" y="943765"/>
                  <a:pt x="231187" y="944286"/>
                </a:cubicBezTo>
                <a:cubicBezTo>
                  <a:pt x="230536" y="944807"/>
                  <a:pt x="230053" y="945431"/>
                  <a:pt x="229738" y="946158"/>
                </a:cubicBezTo>
                <a:cubicBezTo>
                  <a:pt x="229424" y="946885"/>
                  <a:pt x="229266" y="947704"/>
                  <a:pt x="229266" y="948616"/>
                </a:cubicBezTo>
                <a:cubicBezTo>
                  <a:pt x="229266" y="949245"/>
                  <a:pt x="229364" y="949847"/>
                  <a:pt x="229559" y="950423"/>
                </a:cubicBezTo>
                <a:cubicBezTo>
                  <a:pt x="229755" y="950998"/>
                  <a:pt x="230069" y="951508"/>
                  <a:pt x="230503" y="951953"/>
                </a:cubicBezTo>
                <a:cubicBezTo>
                  <a:pt x="230937" y="952398"/>
                  <a:pt x="231502" y="952750"/>
                  <a:pt x="232196" y="953011"/>
                </a:cubicBezTo>
                <a:cubicBezTo>
                  <a:pt x="232891" y="953271"/>
                  <a:pt x="233737" y="953401"/>
                  <a:pt x="234736" y="953401"/>
                </a:cubicBezTo>
                <a:cubicBezTo>
                  <a:pt x="236038" y="953401"/>
                  <a:pt x="237530" y="953005"/>
                  <a:pt x="239212" y="952213"/>
                </a:cubicBezTo>
                <a:cubicBezTo>
                  <a:pt x="240894" y="951421"/>
                  <a:pt x="242669" y="950168"/>
                  <a:pt x="244535" y="948453"/>
                </a:cubicBezTo>
                <a:lnTo>
                  <a:pt x="244535" y="942658"/>
                </a:lnTo>
                <a:close/>
                <a:moveTo>
                  <a:pt x="56365" y="942658"/>
                </a:moveTo>
                <a:cubicBezTo>
                  <a:pt x="54954" y="942658"/>
                  <a:pt x="53739" y="942799"/>
                  <a:pt x="52719" y="943081"/>
                </a:cubicBezTo>
                <a:cubicBezTo>
                  <a:pt x="51699" y="943363"/>
                  <a:pt x="50863" y="943765"/>
                  <a:pt x="50212" y="944286"/>
                </a:cubicBezTo>
                <a:cubicBezTo>
                  <a:pt x="49561" y="944807"/>
                  <a:pt x="49078" y="945431"/>
                  <a:pt x="48763" y="946158"/>
                </a:cubicBezTo>
                <a:cubicBezTo>
                  <a:pt x="48448" y="946885"/>
                  <a:pt x="48291" y="947704"/>
                  <a:pt x="48291" y="948616"/>
                </a:cubicBezTo>
                <a:cubicBezTo>
                  <a:pt x="48291" y="949245"/>
                  <a:pt x="48389" y="949847"/>
                  <a:pt x="48584" y="950423"/>
                </a:cubicBezTo>
                <a:cubicBezTo>
                  <a:pt x="48779" y="950998"/>
                  <a:pt x="49094" y="951508"/>
                  <a:pt x="49528" y="951953"/>
                </a:cubicBezTo>
                <a:cubicBezTo>
                  <a:pt x="49962" y="952398"/>
                  <a:pt x="50527" y="952750"/>
                  <a:pt x="51221" y="953011"/>
                </a:cubicBezTo>
                <a:cubicBezTo>
                  <a:pt x="51916" y="953271"/>
                  <a:pt x="52762" y="953401"/>
                  <a:pt x="53760" y="953401"/>
                </a:cubicBezTo>
                <a:cubicBezTo>
                  <a:pt x="55063" y="953401"/>
                  <a:pt x="56555" y="953005"/>
                  <a:pt x="58237" y="952213"/>
                </a:cubicBezTo>
                <a:cubicBezTo>
                  <a:pt x="59919" y="951421"/>
                  <a:pt x="61693" y="950168"/>
                  <a:pt x="63560" y="948453"/>
                </a:cubicBezTo>
                <a:lnTo>
                  <a:pt x="63560" y="942658"/>
                </a:lnTo>
                <a:close/>
                <a:moveTo>
                  <a:pt x="199989" y="929147"/>
                </a:moveTo>
                <a:cubicBezTo>
                  <a:pt x="196907" y="929147"/>
                  <a:pt x="194503" y="930146"/>
                  <a:pt x="192778" y="932142"/>
                </a:cubicBezTo>
                <a:cubicBezTo>
                  <a:pt x="191052" y="934139"/>
                  <a:pt x="190190" y="937265"/>
                  <a:pt x="190190" y="941518"/>
                </a:cubicBezTo>
                <a:cubicBezTo>
                  <a:pt x="190190" y="945469"/>
                  <a:pt x="190770" y="948415"/>
                  <a:pt x="191931" y="950357"/>
                </a:cubicBezTo>
                <a:cubicBezTo>
                  <a:pt x="193092" y="952300"/>
                  <a:pt x="194736" y="953271"/>
                  <a:pt x="196863" y="953271"/>
                </a:cubicBezTo>
                <a:cubicBezTo>
                  <a:pt x="198296" y="953271"/>
                  <a:pt x="199810" y="952631"/>
                  <a:pt x="201405" y="951351"/>
                </a:cubicBezTo>
                <a:cubicBezTo>
                  <a:pt x="203000" y="950070"/>
                  <a:pt x="204677" y="948171"/>
                  <a:pt x="206435" y="945653"/>
                </a:cubicBezTo>
                <a:lnTo>
                  <a:pt x="206435" y="930482"/>
                </a:lnTo>
                <a:cubicBezTo>
                  <a:pt x="205502" y="930048"/>
                  <a:pt x="204471" y="929717"/>
                  <a:pt x="203342" y="929489"/>
                </a:cubicBezTo>
                <a:cubicBezTo>
                  <a:pt x="202214" y="929261"/>
                  <a:pt x="201096" y="929147"/>
                  <a:pt x="199989" y="929147"/>
                </a:cubicBezTo>
                <a:close/>
                <a:moveTo>
                  <a:pt x="133314" y="929147"/>
                </a:moveTo>
                <a:cubicBezTo>
                  <a:pt x="130232" y="929147"/>
                  <a:pt x="127828" y="930146"/>
                  <a:pt x="126103" y="932142"/>
                </a:cubicBezTo>
                <a:cubicBezTo>
                  <a:pt x="124377" y="934139"/>
                  <a:pt x="123514" y="937265"/>
                  <a:pt x="123514" y="941518"/>
                </a:cubicBezTo>
                <a:cubicBezTo>
                  <a:pt x="123514" y="945469"/>
                  <a:pt x="124095" y="948415"/>
                  <a:pt x="125256" y="950357"/>
                </a:cubicBezTo>
                <a:cubicBezTo>
                  <a:pt x="126417" y="952300"/>
                  <a:pt x="128061" y="953271"/>
                  <a:pt x="130188" y="953271"/>
                </a:cubicBezTo>
                <a:cubicBezTo>
                  <a:pt x="131621" y="953271"/>
                  <a:pt x="133135" y="952631"/>
                  <a:pt x="134730" y="951351"/>
                </a:cubicBezTo>
                <a:cubicBezTo>
                  <a:pt x="136325" y="950070"/>
                  <a:pt x="138002" y="948171"/>
                  <a:pt x="139760" y="945653"/>
                </a:cubicBezTo>
                <a:lnTo>
                  <a:pt x="139760" y="930482"/>
                </a:lnTo>
                <a:cubicBezTo>
                  <a:pt x="138827" y="930048"/>
                  <a:pt x="137796" y="929717"/>
                  <a:pt x="136667" y="929489"/>
                </a:cubicBezTo>
                <a:cubicBezTo>
                  <a:pt x="135538" y="929261"/>
                  <a:pt x="134421" y="929147"/>
                  <a:pt x="133314" y="929147"/>
                </a:cubicBezTo>
                <a:close/>
                <a:moveTo>
                  <a:pt x="618275" y="929082"/>
                </a:moveTo>
                <a:cubicBezTo>
                  <a:pt x="616582" y="929082"/>
                  <a:pt x="615133" y="929413"/>
                  <a:pt x="613929" y="930075"/>
                </a:cubicBezTo>
                <a:cubicBezTo>
                  <a:pt x="612724" y="930737"/>
                  <a:pt x="611737" y="931621"/>
                  <a:pt x="610966" y="932728"/>
                </a:cubicBezTo>
                <a:cubicBezTo>
                  <a:pt x="610196" y="933835"/>
                  <a:pt x="609631" y="935121"/>
                  <a:pt x="609273" y="936586"/>
                </a:cubicBezTo>
                <a:cubicBezTo>
                  <a:pt x="608915" y="938051"/>
                  <a:pt x="608736" y="939587"/>
                  <a:pt x="608736" y="941193"/>
                </a:cubicBezTo>
                <a:cubicBezTo>
                  <a:pt x="608736" y="943211"/>
                  <a:pt x="608959" y="944980"/>
                  <a:pt x="609403" y="946500"/>
                </a:cubicBezTo>
                <a:cubicBezTo>
                  <a:pt x="609848" y="948019"/>
                  <a:pt x="610483" y="949283"/>
                  <a:pt x="611308" y="950292"/>
                </a:cubicBezTo>
                <a:cubicBezTo>
                  <a:pt x="612133" y="951302"/>
                  <a:pt x="613131" y="952061"/>
                  <a:pt x="614303" y="952571"/>
                </a:cubicBezTo>
                <a:cubicBezTo>
                  <a:pt x="615475" y="953081"/>
                  <a:pt x="616799" y="953336"/>
                  <a:pt x="618275" y="953336"/>
                </a:cubicBezTo>
                <a:cubicBezTo>
                  <a:pt x="619968" y="953336"/>
                  <a:pt x="621417" y="953005"/>
                  <a:pt x="622621" y="952343"/>
                </a:cubicBezTo>
                <a:cubicBezTo>
                  <a:pt x="623826" y="951681"/>
                  <a:pt x="624814" y="950797"/>
                  <a:pt x="625584" y="949690"/>
                </a:cubicBezTo>
                <a:cubicBezTo>
                  <a:pt x="626354" y="948583"/>
                  <a:pt x="626919" y="947297"/>
                  <a:pt x="627277" y="945832"/>
                </a:cubicBezTo>
                <a:cubicBezTo>
                  <a:pt x="627635" y="944367"/>
                  <a:pt x="627814" y="942821"/>
                  <a:pt x="627814" y="941193"/>
                </a:cubicBezTo>
                <a:cubicBezTo>
                  <a:pt x="627814" y="939174"/>
                  <a:pt x="627591" y="937411"/>
                  <a:pt x="627147" y="935903"/>
                </a:cubicBezTo>
                <a:cubicBezTo>
                  <a:pt x="626702" y="934394"/>
                  <a:pt x="626067" y="933135"/>
                  <a:pt x="625242" y="932126"/>
                </a:cubicBezTo>
                <a:cubicBezTo>
                  <a:pt x="624417" y="931117"/>
                  <a:pt x="623414" y="930357"/>
                  <a:pt x="622230" y="929847"/>
                </a:cubicBezTo>
                <a:cubicBezTo>
                  <a:pt x="621048" y="929337"/>
                  <a:pt x="619729" y="929082"/>
                  <a:pt x="618275" y="929082"/>
                </a:cubicBezTo>
                <a:close/>
                <a:moveTo>
                  <a:pt x="475465" y="928789"/>
                </a:moveTo>
                <a:cubicBezTo>
                  <a:pt x="474228" y="928789"/>
                  <a:pt x="473099" y="929028"/>
                  <a:pt x="472079" y="929505"/>
                </a:cubicBezTo>
                <a:cubicBezTo>
                  <a:pt x="471059" y="929983"/>
                  <a:pt x="470180" y="930656"/>
                  <a:pt x="469442" y="931524"/>
                </a:cubicBezTo>
                <a:cubicBezTo>
                  <a:pt x="468704" y="932392"/>
                  <a:pt x="468107" y="933434"/>
                  <a:pt x="467652" y="934649"/>
                </a:cubicBezTo>
                <a:cubicBezTo>
                  <a:pt x="467196" y="935865"/>
                  <a:pt x="466914" y="937199"/>
                  <a:pt x="466805" y="938654"/>
                </a:cubicBezTo>
                <a:lnTo>
                  <a:pt x="483995" y="938654"/>
                </a:lnTo>
                <a:cubicBezTo>
                  <a:pt x="484060" y="937199"/>
                  <a:pt x="483919" y="935870"/>
                  <a:pt x="483572" y="934665"/>
                </a:cubicBezTo>
                <a:cubicBezTo>
                  <a:pt x="483224" y="933461"/>
                  <a:pt x="482687" y="932424"/>
                  <a:pt x="481960" y="931556"/>
                </a:cubicBezTo>
                <a:cubicBezTo>
                  <a:pt x="481233" y="930688"/>
                  <a:pt x="480327" y="930010"/>
                  <a:pt x="479242" y="929522"/>
                </a:cubicBezTo>
                <a:cubicBezTo>
                  <a:pt x="478156" y="929033"/>
                  <a:pt x="476898" y="928789"/>
                  <a:pt x="475465" y="928789"/>
                </a:cubicBezTo>
                <a:close/>
                <a:moveTo>
                  <a:pt x="304015" y="928789"/>
                </a:moveTo>
                <a:cubicBezTo>
                  <a:pt x="302778" y="928789"/>
                  <a:pt x="301649" y="929028"/>
                  <a:pt x="300629" y="929505"/>
                </a:cubicBezTo>
                <a:cubicBezTo>
                  <a:pt x="299609" y="929983"/>
                  <a:pt x="298730" y="930656"/>
                  <a:pt x="297992" y="931524"/>
                </a:cubicBezTo>
                <a:cubicBezTo>
                  <a:pt x="297254" y="932392"/>
                  <a:pt x="296657" y="933434"/>
                  <a:pt x="296202" y="934649"/>
                </a:cubicBezTo>
                <a:cubicBezTo>
                  <a:pt x="295746" y="935865"/>
                  <a:pt x="295464" y="937199"/>
                  <a:pt x="295355" y="938654"/>
                </a:cubicBezTo>
                <a:lnTo>
                  <a:pt x="312545" y="938654"/>
                </a:lnTo>
                <a:cubicBezTo>
                  <a:pt x="312610" y="937199"/>
                  <a:pt x="312469" y="935870"/>
                  <a:pt x="312121" y="934665"/>
                </a:cubicBezTo>
                <a:cubicBezTo>
                  <a:pt x="311774" y="933461"/>
                  <a:pt x="311237" y="932424"/>
                  <a:pt x="310510" y="931556"/>
                </a:cubicBezTo>
                <a:cubicBezTo>
                  <a:pt x="309783" y="930688"/>
                  <a:pt x="308877" y="930010"/>
                  <a:pt x="307792" y="929522"/>
                </a:cubicBezTo>
                <a:cubicBezTo>
                  <a:pt x="306706" y="929033"/>
                  <a:pt x="305447" y="928789"/>
                  <a:pt x="304015" y="928789"/>
                </a:cubicBezTo>
                <a:close/>
                <a:moveTo>
                  <a:pt x="149420" y="924850"/>
                </a:moveTo>
                <a:lnTo>
                  <a:pt x="164819" y="924850"/>
                </a:lnTo>
                <a:lnTo>
                  <a:pt x="164819" y="952815"/>
                </a:lnTo>
                <a:lnTo>
                  <a:pt x="174553" y="952815"/>
                </a:lnTo>
                <a:lnTo>
                  <a:pt x="174553" y="957536"/>
                </a:lnTo>
                <a:lnTo>
                  <a:pt x="148346" y="957536"/>
                </a:lnTo>
                <a:lnTo>
                  <a:pt x="148346" y="952815"/>
                </a:lnTo>
                <a:lnTo>
                  <a:pt x="159089" y="952815"/>
                </a:lnTo>
                <a:lnTo>
                  <a:pt x="159089" y="929538"/>
                </a:lnTo>
                <a:lnTo>
                  <a:pt x="149420" y="929538"/>
                </a:lnTo>
                <a:close/>
                <a:moveTo>
                  <a:pt x="687880" y="924264"/>
                </a:moveTo>
                <a:cubicBezTo>
                  <a:pt x="691244" y="924264"/>
                  <a:pt x="693789" y="925257"/>
                  <a:pt x="695514" y="927243"/>
                </a:cubicBezTo>
                <a:cubicBezTo>
                  <a:pt x="697240" y="929229"/>
                  <a:pt x="698103" y="932218"/>
                  <a:pt x="698103" y="936212"/>
                </a:cubicBezTo>
                <a:lnTo>
                  <a:pt x="698103" y="957536"/>
                </a:lnTo>
                <a:lnTo>
                  <a:pt x="692438" y="957536"/>
                </a:lnTo>
                <a:lnTo>
                  <a:pt x="692438" y="936668"/>
                </a:lnTo>
                <a:cubicBezTo>
                  <a:pt x="692438" y="934107"/>
                  <a:pt x="691961" y="932213"/>
                  <a:pt x="691005" y="930987"/>
                </a:cubicBezTo>
                <a:cubicBezTo>
                  <a:pt x="690050" y="929760"/>
                  <a:pt x="688629" y="929147"/>
                  <a:pt x="686741" y="929147"/>
                </a:cubicBezTo>
                <a:cubicBezTo>
                  <a:pt x="686046" y="929147"/>
                  <a:pt x="685368" y="929250"/>
                  <a:pt x="684706" y="929456"/>
                </a:cubicBezTo>
                <a:cubicBezTo>
                  <a:pt x="684044" y="929663"/>
                  <a:pt x="683355" y="930021"/>
                  <a:pt x="682639" y="930531"/>
                </a:cubicBezTo>
                <a:cubicBezTo>
                  <a:pt x="681922" y="931041"/>
                  <a:pt x="681146" y="931730"/>
                  <a:pt x="680311" y="932598"/>
                </a:cubicBezTo>
                <a:cubicBezTo>
                  <a:pt x="679475" y="933466"/>
                  <a:pt x="678536" y="934551"/>
                  <a:pt x="677495" y="935854"/>
                </a:cubicBezTo>
                <a:lnTo>
                  <a:pt x="677495" y="957536"/>
                </a:lnTo>
                <a:lnTo>
                  <a:pt x="671830" y="957536"/>
                </a:lnTo>
                <a:lnTo>
                  <a:pt x="671830" y="924850"/>
                </a:lnTo>
                <a:lnTo>
                  <a:pt x="676876" y="924850"/>
                </a:lnTo>
                <a:lnTo>
                  <a:pt x="677104" y="930124"/>
                </a:lnTo>
                <a:cubicBezTo>
                  <a:pt x="678059" y="928995"/>
                  <a:pt x="678981" y="928057"/>
                  <a:pt x="679871" y="927308"/>
                </a:cubicBezTo>
                <a:cubicBezTo>
                  <a:pt x="680761" y="926559"/>
                  <a:pt x="681635" y="925957"/>
                  <a:pt x="682492" y="925501"/>
                </a:cubicBezTo>
                <a:cubicBezTo>
                  <a:pt x="683349" y="925045"/>
                  <a:pt x="684223" y="924725"/>
                  <a:pt x="685113" y="924541"/>
                </a:cubicBezTo>
                <a:cubicBezTo>
                  <a:pt x="686003" y="924356"/>
                  <a:pt x="686925" y="924264"/>
                  <a:pt x="687880" y="924264"/>
                </a:cubicBezTo>
                <a:close/>
                <a:moveTo>
                  <a:pt x="618600" y="924264"/>
                </a:moveTo>
                <a:cubicBezTo>
                  <a:pt x="620945" y="924264"/>
                  <a:pt x="623044" y="924627"/>
                  <a:pt x="624900" y="925354"/>
                </a:cubicBezTo>
                <a:cubicBezTo>
                  <a:pt x="626756" y="926081"/>
                  <a:pt x="628329" y="927145"/>
                  <a:pt x="629621" y="928545"/>
                </a:cubicBezTo>
                <a:cubicBezTo>
                  <a:pt x="630912" y="929945"/>
                  <a:pt x="631900" y="931687"/>
                  <a:pt x="632584" y="933770"/>
                </a:cubicBezTo>
                <a:cubicBezTo>
                  <a:pt x="633267" y="935854"/>
                  <a:pt x="633609" y="938241"/>
                  <a:pt x="633609" y="940933"/>
                </a:cubicBezTo>
                <a:cubicBezTo>
                  <a:pt x="633609" y="943472"/>
                  <a:pt x="633251" y="945800"/>
                  <a:pt x="632535" y="947916"/>
                </a:cubicBezTo>
                <a:cubicBezTo>
                  <a:pt x="631818" y="950032"/>
                  <a:pt x="630788" y="951844"/>
                  <a:pt x="629442" y="953353"/>
                </a:cubicBezTo>
                <a:cubicBezTo>
                  <a:pt x="628096" y="954861"/>
                  <a:pt x="626457" y="956033"/>
                  <a:pt x="624526" y="956869"/>
                </a:cubicBezTo>
                <a:cubicBezTo>
                  <a:pt x="622594" y="957704"/>
                  <a:pt x="620402" y="958122"/>
                  <a:pt x="617949" y="958122"/>
                </a:cubicBezTo>
                <a:cubicBezTo>
                  <a:pt x="615606" y="958122"/>
                  <a:pt x="613505" y="957759"/>
                  <a:pt x="611650" y="957032"/>
                </a:cubicBezTo>
                <a:cubicBezTo>
                  <a:pt x="609794" y="956304"/>
                  <a:pt x="608221" y="955235"/>
                  <a:pt x="606929" y="953825"/>
                </a:cubicBezTo>
                <a:cubicBezTo>
                  <a:pt x="605638" y="952414"/>
                  <a:pt x="604650" y="950667"/>
                  <a:pt x="603967" y="948583"/>
                </a:cubicBezTo>
                <a:cubicBezTo>
                  <a:pt x="603283" y="946500"/>
                  <a:pt x="602941" y="944101"/>
                  <a:pt x="602941" y="941388"/>
                </a:cubicBezTo>
                <a:cubicBezTo>
                  <a:pt x="602941" y="938849"/>
                  <a:pt x="603299" y="936532"/>
                  <a:pt x="604015" y="934438"/>
                </a:cubicBezTo>
                <a:cubicBezTo>
                  <a:pt x="604732" y="932343"/>
                  <a:pt x="605763" y="930542"/>
                  <a:pt x="607108" y="929033"/>
                </a:cubicBezTo>
                <a:cubicBezTo>
                  <a:pt x="608454" y="927525"/>
                  <a:pt x="610092" y="926353"/>
                  <a:pt x="612024" y="925517"/>
                </a:cubicBezTo>
                <a:cubicBezTo>
                  <a:pt x="613956" y="924682"/>
                  <a:pt x="616148" y="924264"/>
                  <a:pt x="618600" y="924264"/>
                </a:cubicBezTo>
                <a:close/>
                <a:moveTo>
                  <a:pt x="513500" y="924264"/>
                </a:moveTo>
                <a:cubicBezTo>
                  <a:pt x="514173" y="924264"/>
                  <a:pt x="514813" y="924399"/>
                  <a:pt x="515421" y="924671"/>
                </a:cubicBezTo>
                <a:cubicBezTo>
                  <a:pt x="516029" y="924942"/>
                  <a:pt x="516560" y="925306"/>
                  <a:pt x="517016" y="925761"/>
                </a:cubicBezTo>
                <a:cubicBezTo>
                  <a:pt x="517472" y="926217"/>
                  <a:pt x="517835" y="926749"/>
                  <a:pt x="518107" y="927357"/>
                </a:cubicBezTo>
                <a:cubicBezTo>
                  <a:pt x="518378" y="927964"/>
                  <a:pt x="518514" y="928605"/>
                  <a:pt x="518514" y="929277"/>
                </a:cubicBezTo>
                <a:cubicBezTo>
                  <a:pt x="518514" y="929972"/>
                  <a:pt x="518378" y="930618"/>
                  <a:pt x="518107" y="931214"/>
                </a:cubicBezTo>
                <a:cubicBezTo>
                  <a:pt x="517835" y="931811"/>
                  <a:pt x="517472" y="932338"/>
                  <a:pt x="517016" y="932794"/>
                </a:cubicBezTo>
                <a:cubicBezTo>
                  <a:pt x="516560" y="933249"/>
                  <a:pt x="516029" y="933607"/>
                  <a:pt x="515421" y="933868"/>
                </a:cubicBezTo>
                <a:cubicBezTo>
                  <a:pt x="514813" y="934128"/>
                  <a:pt x="514173" y="934258"/>
                  <a:pt x="513500" y="934258"/>
                </a:cubicBezTo>
                <a:cubicBezTo>
                  <a:pt x="512806" y="934258"/>
                  <a:pt x="512160" y="934128"/>
                  <a:pt x="511563" y="933868"/>
                </a:cubicBezTo>
                <a:cubicBezTo>
                  <a:pt x="510966" y="933607"/>
                  <a:pt x="510440" y="933249"/>
                  <a:pt x="509984" y="932794"/>
                </a:cubicBezTo>
                <a:cubicBezTo>
                  <a:pt x="509528" y="932338"/>
                  <a:pt x="509170" y="931811"/>
                  <a:pt x="508910" y="931214"/>
                </a:cubicBezTo>
                <a:cubicBezTo>
                  <a:pt x="508649" y="930618"/>
                  <a:pt x="508519" y="929972"/>
                  <a:pt x="508519" y="929277"/>
                </a:cubicBezTo>
                <a:cubicBezTo>
                  <a:pt x="508519" y="928605"/>
                  <a:pt x="508649" y="927964"/>
                  <a:pt x="508910" y="927357"/>
                </a:cubicBezTo>
                <a:cubicBezTo>
                  <a:pt x="509170" y="926749"/>
                  <a:pt x="509528" y="926217"/>
                  <a:pt x="509984" y="925761"/>
                </a:cubicBezTo>
                <a:cubicBezTo>
                  <a:pt x="510440" y="925306"/>
                  <a:pt x="510966" y="924942"/>
                  <a:pt x="511563" y="924671"/>
                </a:cubicBezTo>
                <a:cubicBezTo>
                  <a:pt x="512160" y="924399"/>
                  <a:pt x="512806" y="924264"/>
                  <a:pt x="513500" y="924264"/>
                </a:cubicBezTo>
                <a:close/>
                <a:moveTo>
                  <a:pt x="443244" y="924264"/>
                </a:moveTo>
                <a:cubicBezTo>
                  <a:pt x="445002" y="924264"/>
                  <a:pt x="446337" y="924839"/>
                  <a:pt x="447248" y="925989"/>
                </a:cubicBezTo>
                <a:cubicBezTo>
                  <a:pt x="448160" y="927140"/>
                  <a:pt x="448616" y="928919"/>
                  <a:pt x="448616" y="931328"/>
                </a:cubicBezTo>
                <a:cubicBezTo>
                  <a:pt x="449137" y="930200"/>
                  <a:pt x="449647" y="929196"/>
                  <a:pt x="450146" y="928317"/>
                </a:cubicBezTo>
                <a:cubicBezTo>
                  <a:pt x="450645" y="927438"/>
                  <a:pt x="451182" y="926700"/>
                  <a:pt x="451757" y="926103"/>
                </a:cubicBezTo>
                <a:cubicBezTo>
                  <a:pt x="452332" y="925506"/>
                  <a:pt x="452967" y="925050"/>
                  <a:pt x="453662" y="924736"/>
                </a:cubicBezTo>
                <a:cubicBezTo>
                  <a:pt x="454356" y="924421"/>
                  <a:pt x="455159" y="924264"/>
                  <a:pt x="456071" y="924264"/>
                </a:cubicBezTo>
                <a:cubicBezTo>
                  <a:pt x="460173" y="924264"/>
                  <a:pt x="462224" y="927422"/>
                  <a:pt x="462224" y="933738"/>
                </a:cubicBezTo>
                <a:lnTo>
                  <a:pt x="462224" y="934076"/>
                </a:lnTo>
                <a:lnTo>
                  <a:pt x="464771" y="929326"/>
                </a:lnTo>
                <a:cubicBezTo>
                  <a:pt x="466040" y="927774"/>
                  <a:pt x="467597" y="926543"/>
                  <a:pt x="469442" y="925631"/>
                </a:cubicBezTo>
                <a:cubicBezTo>
                  <a:pt x="471287" y="924720"/>
                  <a:pt x="473382" y="924264"/>
                  <a:pt x="475726" y="924264"/>
                </a:cubicBezTo>
                <a:cubicBezTo>
                  <a:pt x="478005" y="924264"/>
                  <a:pt x="480023" y="924622"/>
                  <a:pt x="481781" y="925338"/>
                </a:cubicBezTo>
                <a:cubicBezTo>
                  <a:pt x="483539" y="926054"/>
                  <a:pt x="485020" y="927069"/>
                  <a:pt x="486225" y="928382"/>
                </a:cubicBezTo>
                <a:cubicBezTo>
                  <a:pt x="487430" y="929695"/>
                  <a:pt x="488341" y="931290"/>
                  <a:pt x="488960" y="933168"/>
                </a:cubicBezTo>
                <a:cubicBezTo>
                  <a:pt x="489578" y="935045"/>
                  <a:pt x="489888" y="937145"/>
                  <a:pt x="489888" y="939467"/>
                </a:cubicBezTo>
                <a:cubicBezTo>
                  <a:pt x="489888" y="940270"/>
                  <a:pt x="489877" y="940943"/>
                  <a:pt x="489855" y="941486"/>
                </a:cubicBezTo>
                <a:cubicBezTo>
                  <a:pt x="489833" y="942028"/>
                  <a:pt x="489801" y="942539"/>
                  <a:pt x="489757" y="943016"/>
                </a:cubicBezTo>
                <a:lnTo>
                  <a:pt x="466805" y="943016"/>
                </a:lnTo>
                <a:cubicBezTo>
                  <a:pt x="466805" y="946359"/>
                  <a:pt x="467739" y="948925"/>
                  <a:pt x="469605" y="950716"/>
                </a:cubicBezTo>
                <a:cubicBezTo>
                  <a:pt x="471472" y="952506"/>
                  <a:pt x="474163" y="953401"/>
                  <a:pt x="477679" y="953401"/>
                </a:cubicBezTo>
                <a:cubicBezTo>
                  <a:pt x="478634" y="953401"/>
                  <a:pt x="479589" y="953363"/>
                  <a:pt x="480544" y="953288"/>
                </a:cubicBezTo>
                <a:cubicBezTo>
                  <a:pt x="481499" y="953212"/>
                  <a:pt x="482421" y="953108"/>
                  <a:pt x="483311" y="952978"/>
                </a:cubicBezTo>
                <a:cubicBezTo>
                  <a:pt x="484201" y="952848"/>
                  <a:pt x="485053" y="952702"/>
                  <a:pt x="485867" y="952539"/>
                </a:cubicBezTo>
                <a:cubicBezTo>
                  <a:pt x="486681" y="952376"/>
                  <a:pt x="487435" y="952197"/>
                  <a:pt x="488130" y="952002"/>
                </a:cubicBezTo>
                <a:lnTo>
                  <a:pt x="488130" y="956657"/>
                </a:lnTo>
                <a:cubicBezTo>
                  <a:pt x="486589" y="957091"/>
                  <a:pt x="484847" y="957444"/>
                  <a:pt x="482904" y="957715"/>
                </a:cubicBezTo>
                <a:cubicBezTo>
                  <a:pt x="480962" y="957986"/>
                  <a:pt x="478949" y="958122"/>
                  <a:pt x="476865" y="958122"/>
                </a:cubicBezTo>
                <a:cubicBezTo>
                  <a:pt x="474065" y="958122"/>
                  <a:pt x="471656" y="957742"/>
                  <a:pt x="469638" y="956983"/>
                </a:cubicBezTo>
                <a:cubicBezTo>
                  <a:pt x="467619" y="956223"/>
                  <a:pt x="465964" y="955122"/>
                  <a:pt x="464673" y="953678"/>
                </a:cubicBezTo>
                <a:lnTo>
                  <a:pt x="462224" y="949143"/>
                </a:lnTo>
                <a:lnTo>
                  <a:pt x="462224" y="957536"/>
                </a:lnTo>
                <a:lnTo>
                  <a:pt x="457015" y="957536"/>
                </a:lnTo>
                <a:lnTo>
                  <a:pt x="457015" y="934063"/>
                </a:lnTo>
                <a:cubicBezTo>
                  <a:pt x="457015" y="933043"/>
                  <a:pt x="456977" y="932207"/>
                  <a:pt x="456901" y="931556"/>
                </a:cubicBezTo>
                <a:cubicBezTo>
                  <a:pt x="456825" y="930905"/>
                  <a:pt x="456706" y="930390"/>
                  <a:pt x="456543" y="930010"/>
                </a:cubicBezTo>
                <a:cubicBezTo>
                  <a:pt x="456380" y="929630"/>
                  <a:pt x="456174" y="929364"/>
                  <a:pt x="455925" y="929212"/>
                </a:cubicBezTo>
                <a:cubicBezTo>
                  <a:pt x="455675" y="929060"/>
                  <a:pt x="455366" y="928984"/>
                  <a:pt x="454996" y="928984"/>
                </a:cubicBezTo>
                <a:cubicBezTo>
                  <a:pt x="454563" y="928984"/>
                  <a:pt x="454161" y="929115"/>
                  <a:pt x="453792" y="929375"/>
                </a:cubicBezTo>
                <a:cubicBezTo>
                  <a:pt x="453423" y="929636"/>
                  <a:pt x="453027" y="930059"/>
                  <a:pt x="452604" y="930645"/>
                </a:cubicBezTo>
                <a:cubicBezTo>
                  <a:pt x="452181" y="931231"/>
                  <a:pt x="451714" y="932007"/>
                  <a:pt x="451204" y="932973"/>
                </a:cubicBezTo>
                <a:cubicBezTo>
                  <a:pt x="450694" y="933938"/>
                  <a:pt x="450092" y="935127"/>
                  <a:pt x="449397" y="936537"/>
                </a:cubicBezTo>
                <a:lnTo>
                  <a:pt x="449397" y="957536"/>
                </a:lnTo>
                <a:lnTo>
                  <a:pt x="444221" y="957536"/>
                </a:lnTo>
                <a:lnTo>
                  <a:pt x="444221" y="934682"/>
                </a:lnTo>
                <a:cubicBezTo>
                  <a:pt x="444221" y="933488"/>
                  <a:pt x="444183" y="932522"/>
                  <a:pt x="444107" y="931784"/>
                </a:cubicBezTo>
                <a:cubicBezTo>
                  <a:pt x="444031" y="931046"/>
                  <a:pt x="443911" y="930471"/>
                  <a:pt x="443749" y="930059"/>
                </a:cubicBezTo>
                <a:cubicBezTo>
                  <a:pt x="443586" y="929646"/>
                  <a:pt x="443374" y="929364"/>
                  <a:pt x="443114" y="929212"/>
                </a:cubicBezTo>
                <a:cubicBezTo>
                  <a:pt x="442853" y="929060"/>
                  <a:pt x="442539" y="928984"/>
                  <a:pt x="442170" y="928984"/>
                </a:cubicBezTo>
                <a:cubicBezTo>
                  <a:pt x="441779" y="928984"/>
                  <a:pt x="441410" y="929093"/>
                  <a:pt x="441063" y="929310"/>
                </a:cubicBezTo>
                <a:cubicBezTo>
                  <a:pt x="440715" y="929527"/>
                  <a:pt x="440330" y="929918"/>
                  <a:pt x="439907" y="930482"/>
                </a:cubicBezTo>
                <a:cubicBezTo>
                  <a:pt x="439484" y="931046"/>
                  <a:pt x="439012" y="931817"/>
                  <a:pt x="438491" y="932794"/>
                </a:cubicBezTo>
                <a:cubicBezTo>
                  <a:pt x="437970" y="933770"/>
                  <a:pt x="437351" y="935018"/>
                  <a:pt x="436635" y="936537"/>
                </a:cubicBezTo>
                <a:lnTo>
                  <a:pt x="436635" y="957536"/>
                </a:lnTo>
                <a:lnTo>
                  <a:pt x="431426" y="957536"/>
                </a:lnTo>
                <a:lnTo>
                  <a:pt x="431426" y="924850"/>
                </a:lnTo>
                <a:lnTo>
                  <a:pt x="435756" y="924850"/>
                </a:lnTo>
                <a:lnTo>
                  <a:pt x="436016" y="931068"/>
                </a:lnTo>
                <a:cubicBezTo>
                  <a:pt x="436581" y="929831"/>
                  <a:pt x="437129" y="928778"/>
                  <a:pt x="437660" y="927910"/>
                </a:cubicBezTo>
                <a:cubicBezTo>
                  <a:pt x="438192" y="927042"/>
                  <a:pt x="438740" y="926342"/>
                  <a:pt x="439305" y="925810"/>
                </a:cubicBezTo>
                <a:cubicBezTo>
                  <a:pt x="439869" y="925278"/>
                  <a:pt x="440471" y="924888"/>
                  <a:pt x="441112" y="924638"/>
                </a:cubicBezTo>
                <a:cubicBezTo>
                  <a:pt x="441752" y="924389"/>
                  <a:pt x="442462" y="924264"/>
                  <a:pt x="443244" y="924264"/>
                </a:cubicBezTo>
                <a:close/>
                <a:moveTo>
                  <a:pt x="408920" y="924264"/>
                </a:moveTo>
                <a:cubicBezTo>
                  <a:pt x="410895" y="924264"/>
                  <a:pt x="412675" y="924481"/>
                  <a:pt x="414260" y="924915"/>
                </a:cubicBezTo>
                <a:cubicBezTo>
                  <a:pt x="415844" y="925349"/>
                  <a:pt x="417184" y="926011"/>
                  <a:pt x="418280" y="926901"/>
                </a:cubicBezTo>
                <a:cubicBezTo>
                  <a:pt x="419376" y="927791"/>
                  <a:pt x="420217" y="928908"/>
                  <a:pt x="420804" y="930254"/>
                </a:cubicBezTo>
                <a:cubicBezTo>
                  <a:pt x="421389" y="931600"/>
                  <a:pt x="421682" y="933184"/>
                  <a:pt x="421682" y="935007"/>
                </a:cubicBezTo>
                <a:lnTo>
                  <a:pt x="421682" y="957536"/>
                </a:lnTo>
                <a:lnTo>
                  <a:pt x="416604" y="957536"/>
                </a:lnTo>
                <a:lnTo>
                  <a:pt x="416474" y="953141"/>
                </a:lnTo>
                <a:cubicBezTo>
                  <a:pt x="414694" y="954899"/>
                  <a:pt x="412887" y="956169"/>
                  <a:pt x="411053" y="956950"/>
                </a:cubicBezTo>
                <a:cubicBezTo>
                  <a:pt x="409219" y="957731"/>
                  <a:pt x="407293" y="958122"/>
                  <a:pt x="405274" y="958122"/>
                </a:cubicBezTo>
                <a:cubicBezTo>
                  <a:pt x="403408" y="958122"/>
                  <a:pt x="401812" y="957883"/>
                  <a:pt x="400488" y="957406"/>
                </a:cubicBezTo>
                <a:cubicBezTo>
                  <a:pt x="399165" y="956928"/>
                  <a:pt x="398074" y="956272"/>
                  <a:pt x="397216" y="955436"/>
                </a:cubicBezTo>
                <a:cubicBezTo>
                  <a:pt x="396359" y="954601"/>
                  <a:pt x="395730" y="953619"/>
                  <a:pt x="395328" y="952490"/>
                </a:cubicBezTo>
                <a:cubicBezTo>
                  <a:pt x="394927" y="951361"/>
                  <a:pt x="394726" y="950135"/>
                  <a:pt x="394726" y="948811"/>
                </a:cubicBezTo>
                <a:cubicBezTo>
                  <a:pt x="394726" y="945534"/>
                  <a:pt x="395947" y="942967"/>
                  <a:pt x="398389" y="941112"/>
                </a:cubicBezTo>
                <a:cubicBezTo>
                  <a:pt x="400830" y="939256"/>
                  <a:pt x="404439" y="938328"/>
                  <a:pt x="409213" y="938328"/>
                </a:cubicBezTo>
                <a:lnTo>
                  <a:pt x="415985" y="938328"/>
                </a:lnTo>
                <a:lnTo>
                  <a:pt x="415985" y="935463"/>
                </a:lnTo>
                <a:cubicBezTo>
                  <a:pt x="415985" y="933531"/>
                  <a:pt x="415367" y="931985"/>
                  <a:pt x="414129" y="930824"/>
                </a:cubicBezTo>
                <a:cubicBezTo>
                  <a:pt x="412892" y="929663"/>
                  <a:pt x="411004" y="929082"/>
                  <a:pt x="408465" y="929082"/>
                </a:cubicBezTo>
                <a:cubicBezTo>
                  <a:pt x="406620" y="929082"/>
                  <a:pt x="404802" y="929288"/>
                  <a:pt x="403012" y="929701"/>
                </a:cubicBezTo>
                <a:cubicBezTo>
                  <a:pt x="401221" y="930113"/>
                  <a:pt x="399371" y="930699"/>
                  <a:pt x="397461" y="931459"/>
                </a:cubicBezTo>
                <a:lnTo>
                  <a:pt x="397461" y="926347"/>
                </a:lnTo>
                <a:cubicBezTo>
                  <a:pt x="398177" y="926087"/>
                  <a:pt x="398975" y="925832"/>
                  <a:pt x="399854" y="925582"/>
                </a:cubicBezTo>
                <a:cubicBezTo>
                  <a:pt x="400732" y="925333"/>
                  <a:pt x="401660" y="925110"/>
                  <a:pt x="402637" y="924915"/>
                </a:cubicBezTo>
                <a:cubicBezTo>
                  <a:pt x="403614" y="924720"/>
                  <a:pt x="404634" y="924562"/>
                  <a:pt x="405697" y="924443"/>
                </a:cubicBezTo>
                <a:cubicBezTo>
                  <a:pt x="406761" y="924323"/>
                  <a:pt x="407835" y="924264"/>
                  <a:pt x="408920" y="924264"/>
                </a:cubicBezTo>
                <a:close/>
                <a:moveTo>
                  <a:pt x="304276" y="924264"/>
                </a:moveTo>
                <a:cubicBezTo>
                  <a:pt x="306554" y="924264"/>
                  <a:pt x="308573" y="924622"/>
                  <a:pt x="310331" y="925338"/>
                </a:cubicBezTo>
                <a:cubicBezTo>
                  <a:pt x="312089" y="926054"/>
                  <a:pt x="313570" y="927069"/>
                  <a:pt x="314775" y="928382"/>
                </a:cubicBezTo>
                <a:cubicBezTo>
                  <a:pt x="315979" y="929695"/>
                  <a:pt x="316891" y="931290"/>
                  <a:pt x="317509" y="933168"/>
                </a:cubicBezTo>
                <a:cubicBezTo>
                  <a:pt x="318128" y="935045"/>
                  <a:pt x="318437" y="937145"/>
                  <a:pt x="318437" y="939467"/>
                </a:cubicBezTo>
                <a:cubicBezTo>
                  <a:pt x="318437" y="940270"/>
                  <a:pt x="318426" y="940943"/>
                  <a:pt x="318405" y="941486"/>
                </a:cubicBezTo>
                <a:cubicBezTo>
                  <a:pt x="318383" y="942028"/>
                  <a:pt x="318351" y="942539"/>
                  <a:pt x="318307" y="943016"/>
                </a:cubicBezTo>
                <a:lnTo>
                  <a:pt x="295355" y="943016"/>
                </a:lnTo>
                <a:cubicBezTo>
                  <a:pt x="295355" y="946359"/>
                  <a:pt x="296288" y="948925"/>
                  <a:pt x="298155" y="950716"/>
                </a:cubicBezTo>
                <a:cubicBezTo>
                  <a:pt x="300022" y="952506"/>
                  <a:pt x="302713" y="953401"/>
                  <a:pt x="306229" y="953401"/>
                </a:cubicBezTo>
                <a:cubicBezTo>
                  <a:pt x="307184" y="953401"/>
                  <a:pt x="308139" y="953363"/>
                  <a:pt x="309094" y="953288"/>
                </a:cubicBezTo>
                <a:cubicBezTo>
                  <a:pt x="310049" y="953212"/>
                  <a:pt x="310971" y="953108"/>
                  <a:pt x="311861" y="952978"/>
                </a:cubicBezTo>
                <a:cubicBezTo>
                  <a:pt x="312751" y="952848"/>
                  <a:pt x="313603" y="952702"/>
                  <a:pt x="314417" y="952539"/>
                </a:cubicBezTo>
                <a:cubicBezTo>
                  <a:pt x="315231" y="952376"/>
                  <a:pt x="315985" y="952197"/>
                  <a:pt x="316679" y="952002"/>
                </a:cubicBezTo>
                <a:lnTo>
                  <a:pt x="316679" y="956657"/>
                </a:lnTo>
                <a:cubicBezTo>
                  <a:pt x="315138" y="957091"/>
                  <a:pt x="313397" y="957444"/>
                  <a:pt x="311454" y="957715"/>
                </a:cubicBezTo>
                <a:cubicBezTo>
                  <a:pt x="309512" y="957986"/>
                  <a:pt x="307499" y="958122"/>
                  <a:pt x="305415" y="958122"/>
                </a:cubicBezTo>
                <a:cubicBezTo>
                  <a:pt x="302615" y="958122"/>
                  <a:pt x="300206" y="957742"/>
                  <a:pt x="298188" y="956983"/>
                </a:cubicBezTo>
                <a:cubicBezTo>
                  <a:pt x="296169" y="956223"/>
                  <a:pt x="294514" y="955122"/>
                  <a:pt x="293223" y="953678"/>
                </a:cubicBezTo>
                <a:cubicBezTo>
                  <a:pt x="291931" y="952235"/>
                  <a:pt x="290976" y="950466"/>
                  <a:pt x="290358" y="948372"/>
                </a:cubicBezTo>
                <a:cubicBezTo>
                  <a:pt x="289739" y="946277"/>
                  <a:pt x="289430" y="943906"/>
                  <a:pt x="289430" y="941258"/>
                </a:cubicBezTo>
                <a:cubicBezTo>
                  <a:pt x="289430" y="938957"/>
                  <a:pt x="289761" y="936782"/>
                  <a:pt x="290423" y="934731"/>
                </a:cubicBezTo>
                <a:cubicBezTo>
                  <a:pt x="291085" y="932680"/>
                  <a:pt x="292051" y="930878"/>
                  <a:pt x="293320" y="929326"/>
                </a:cubicBezTo>
                <a:cubicBezTo>
                  <a:pt x="294590" y="927774"/>
                  <a:pt x="296147" y="926543"/>
                  <a:pt x="297992" y="925631"/>
                </a:cubicBezTo>
                <a:cubicBezTo>
                  <a:pt x="299837" y="924720"/>
                  <a:pt x="301931" y="924264"/>
                  <a:pt x="304276" y="924264"/>
                </a:cubicBezTo>
                <a:close/>
                <a:moveTo>
                  <a:pt x="237470" y="924264"/>
                </a:moveTo>
                <a:cubicBezTo>
                  <a:pt x="239445" y="924264"/>
                  <a:pt x="241225" y="924481"/>
                  <a:pt x="242809" y="924915"/>
                </a:cubicBezTo>
                <a:cubicBezTo>
                  <a:pt x="244394" y="925349"/>
                  <a:pt x="245734" y="926011"/>
                  <a:pt x="246830" y="926901"/>
                </a:cubicBezTo>
                <a:cubicBezTo>
                  <a:pt x="247926" y="927791"/>
                  <a:pt x="248767" y="928908"/>
                  <a:pt x="249353" y="930254"/>
                </a:cubicBezTo>
                <a:cubicBezTo>
                  <a:pt x="249939" y="931600"/>
                  <a:pt x="250232" y="933184"/>
                  <a:pt x="250232" y="935007"/>
                </a:cubicBezTo>
                <a:lnTo>
                  <a:pt x="250232" y="957536"/>
                </a:lnTo>
                <a:lnTo>
                  <a:pt x="245154" y="957536"/>
                </a:lnTo>
                <a:lnTo>
                  <a:pt x="245023" y="953141"/>
                </a:lnTo>
                <a:cubicBezTo>
                  <a:pt x="243244" y="954899"/>
                  <a:pt x="241437" y="956169"/>
                  <a:pt x="239603" y="956950"/>
                </a:cubicBezTo>
                <a:cubicBezTo>
                  <a:pt x="237769" y="957731"/>
                  <a:pt x="235843" y="958122"/>
                  <a:pt x="233824" y="958122"/>
                </a:cubicBezTo>
                <a:cubicBezTo>
                  <a:pt x="231958" y="958122"/>
                  <a:pt x="230362" y="957883"/>
                  <a:pt x="229038" y="957406"/>
                </a:cubicBezTo>
                <a:cubicBezTo>
                  <a:pt x="227715" y="956928"/>
                  <a:pt x="226624" y="956272"/>
                  <a:pt x="225766" y="955436"/>
                </a:cubicBezTo>
                <a:cubicBezTo>
                  <a:pt x="224909" y="954601"/>
                  <a:pt x="224280" y="953619"/>
                  <a:pt x="223878" y="952490"/>
                </a:cubicBezTo>
                <a:cubicBezTo>
                  <a:pt x="223477" y="951361"/>
                  <a:pt x="223276" y="950135"/>
                  <a:pt x="223276" y="948811"/>
                </a:cubicBezTo>
                <a:cubicBezTo>
                  <a:pt x="223276" y="945534"/>
                  <a:pt x="224497" y="942967"/>
                  <a:pt x="226938" y="941112"/>
                </a:cubicBezTo>
                <a:cubicBezTo>
                  <a:pt x="229380" y="939256"/>
                  <a:pt x="232988" y="938328"/>
                  <a:pt x="237763" y="938328"/>
                </a:cubicBezTo>
                <a:lnTo>
                  <a:pt x="244535" y="938328"/>
                </a:lnTo>
                <a:lnTo>
                  <a:pt x="244535" y="935463"/>
                </a:lnTo>
                <a:cubicBezTo>
                  <a:pt x="244535" y="933531"/>
                  <a:pt x="243916" y="931985"/>
                  <a:pt x="242679" y="930824"/>
                </a:cubicBezTo>
                <a:cubicBezTo>
                  <a:pt x="241442" y="929663"/>
                  <a:pt x="239554" y="929082"/>
                  <a:pt x="237015" y="929082"/>
                </a:cubicBezTo>
                <a:cubicBezTo>
                  <a:pt x="235170" y="929082"/>
                  <a:pt x="233352" y="929288"/>
                  <a:pt x="231561" y="929701"/>
                </a:cubicBezTo>
                <a:cubicBezTo>
                  <a:pt x="229771" y="930113"/>
                  <a:pt x="227921" y="930699"/>
                  <a:pt x="226010" y="931459"/>
                </a:cubicBezTo>
                <a:lnTo>
                  <a:pt x="226010" y="926347"/>
                </a:lnTo>
                <a:cubicBezTo>
                  <a:pt x="226727" y="926087"/>
                  <a:pt x="227524" y="925832"/>
                  <a:pt x="228403" y="925582"/>
                </a:cubicBezTo>
                <a:cubicBezTo>
                  <a:pt x="229282" y="925333"/>
                  <a:pt x="230210" y="925110"/>
                  <a:pt x="231187" y="924915"/>
                </a:cubicBezTo>
                <a:cubicBezTo>
                  <a:pt x="232164" y="924720"/>
                  <a:pt x="233184" y="924562"/>
                  <a:pt x="234247" y="924443"/>
                </a:cubicBezTo>
                <a:cubicBezTo>
                  <a:pt x="235311" y="924323"/>
                  <a:pt x="236385" y="924264"/>
                  <a:pt x="237470" y="924264"/>
                </a:cubicBezTo>
                <a:close/>
                <a:moveTo>
                  <a:pt x="97330" y="924264"/>
                </a:moveTo>
                <a:cubicBezTo>
                  <a:pt x="100694" y="924264"/>
                  <a:pt x="103239" y="925257"/>
                  <a:pt x="104964" y="927243"/>
                </a:cubicBezTo>
                <a:cubicBezTo>
                  <a:pt x="106690" y="929229"/>
                  <a:pt x="107553" y="932218"/>
                  <a:pt x="107553" y="936212"/>
                </a:cubicBezTo>
                <a:lnTo>
                  <a:pt x="107553" y="957536"/>
                </a:lnTo>
                <a:lnTo>
                  <a:pt x="101888" y="957536"/>
                </a:lnTo>
                <a:lnTo>
                  <a:pt x="101888" y="936668"/>
                </a:lnTo>
                <a:cubicBezTo>
                  <a:pt x="101888" y="934107"/>
                  <a:pt x="101410" y="932213"/>
                  <a:pt x="100455" y="930987"/>
                </a:cubicBezTo>
                <a:cubicBezTo>
                  <a:pt x="99500" y="929760"/>
                  <a:pt x="98079" y="929147"/>
                  <a:pt x="96190" y="929147"/>
                </a:cubicBezTo>
                <a:cubicBezTo>
                  <a:pt x="95496" y="929147"/>
                  <a:pt x="94818" y="929250"/>
                  <a:pt x="94156" y="929456"/>
                </a:cubicBezTo>
                <a:cubicBezTo>
                  <a:pt x="93494" y="929663"/>
                  <a:pt x="92805" y="930021"/>
                  <a:pt x="92088" y="930531"/>
                </a:cubicBezTo>
                <a:cubicBezTo>
                  <a:pt x="91372" y="931041"/>
                  <a:pt x="90596" y="931730"/>
                  <a:pt x="89761" y="932598"/>
                </a:cubicBezTo>
                <a:cubicBezTo>
                  <a:pt x="88925" y="933466"/>
                  <a:pt x="87986" y="934551"/>
                  <a:pt x="86945" y="935854"/>
                </a:cubicBezTo>
                <a:lnTo>
                  <a:pt x="86945" y="957536"/>
                </a:lnTo>
                <a:lnTo>
                  <a:pt x="81280" y="957536"/>
                </a:lnTo>
                <a:lnTo>
                  <a:pt x="81280" y="924850"/>
                </a:lnTo>
                <a:lnTo>
                  <a:pt x="86326" y="924850"/>
                </a:lnTo>
                <a:lnTo>
                  <a:pt x="86554" y="930124"/>
                </a:lnTo>
                <a:cubicBezTo>
                  <a:pt x="87509" y="928995"/>
                  <a:pt x="88431" y="928057"/>
                  <a:pt x="89321" y="927308"/>
                </a:cubicBezTo>
                <a:cubicBezTo>
                  <a:pt x="90211" y="926559"/>
                  <a:pt x="91085" y="925957"/>
                  <a:pt x="91942" y="925501"/>
                </a:cubicBezTo>
                <a:cubicBezTo>
                  <a:pt x="92799" y="925045"/>
                  <a:pt x="93673" y="924725"/>
                  <a:pt x="94563" y="924541"/>
                </a:cubicBezTo>
                <a:cubicBezTo>
                  <a:pt x="95453" y="924356"/>
                  <a:pt x="96375" y="924264"/>
                  <a:pt x="97330" y="924264"/>
                </a:cubicBezTo>
                <a:close/>
                <a:moveTo>
                  <a:pt x="56495" y="924264"/>
                </a:moveTo>
                <a:cubicBezTo>
                  <a:pt x="58470" y="924264"/>
                  <a:pt x="60250" y="924481"/>
                  <a:pt x="61834" y="924915"/>
                </a:cubicBezTo>
                <a:cubicBezTo>
                  <a:pt x="63419" y="925349"/>
                  <a:pt x="64759" y="926011"/>
                  <a:pt x="65855" y="926901"/>
                </a:cubicBezTo>
                <a:cubicBezTo>
                  <a:pt x="66951" y="927791"/>
                  <a:pt x="67792" y="928908"/>
                  <a:pt x="68378" y="930254"/>
                </a:cubicBezTo>
                <a:cubicBezTo>
                  <a:pt x="68964" y="931600"/>
                  <a:pt x="69257" y="933184"/>
                  <a:pt x="69257" y="935007"/>
                </a:cubicBezTo>
                <a:lnTo>
                  <a:pt x="69257" y="957536"/>
                </a:lnTo>
                <a:lnTo>
                  <a:pt x="64178" y="957536"/>
                </a:lnTo>
                <a:lnTo>
                  <a:pt x="64048" y="953141"/>
                </a:lnTo>
                <a:cubicBezTo>
                  <a:pt x="62268" y="954899"/>
                  <a:pt x="60462" y="956169"/>
                  <a:pt x="58628" y="956950"/>
                </a:cubicBezTo>
                <a:cubicBezTo>
                  <a:pt x="56794" y="957731"/>
                  <a:pt x="54867" y="958122"/>
                  <a:pt x="52849" y="958122"/>
                </a:cubicBezTo>
                <a:cubicBezTo>
                  <a:pt x="50982" y="958122"/>
                  <a:pt x="49387" y="957883"/>
                  <a:pt x="48063" y="957406"/>
                </a:cubicBezTo>
                <a:cubicBezTo>
                  <a:pt x="46739" y="956928"/>
                  <a:pt x="45649" y="956272"/>
                  <a:pt x="44791" y="955436"/>
                </a:cubicBezTo>
                <a:cubicBezTo>
                  <a:pt x="43934" y="954601"/>
                  <a:pt x="43305" y="953619"/>
                  <a:pt x="42903" y="952490"/>
                </a:cubicBezTo>
                <a:cubicBezTo>
                  <a:pt x="42501" y="951361"/>
                  <a:pt x="42301" y="950135"/>
                  <a:pt x="42301" y="948811"/>
                </a:cubicBezTo>
                <a:cubicBezTo>
                  <a:pt x="42301" y="945534"/>
                  <a:pt x="43522" y="942967"/>
                  <a:pt x="45963" y="941112"/>
                </a:cubicBezTo>
                <a:cubicBezTo>
                  <a:pt x="48405" y="939256"/>
                  <a:pt x="52013" y="938328"/>
                  <a:pt x="56788" y="938328"/>
                </a:cubicBezTo>
                <a:lnTo>
                  <a:pt x="63560" y="938328"/>
                </a:lnTo>
                <a:lnTo>
                  <a:pt x="63560" y="935463"/>
                </a:lnTo>
                <a:cubicBezTo>
                  <a:pt x="63560" y="933531"/>
                  <a:pt x="62941" y="931985"/>
                  <a:pt x="61704" y="930824"/>
                </a:cubicBezTo>
                <a:cubicBezTo>
                  <a:pt x="60467" y="929663"/>
                  <a:pt x="58579" y="929082"/>
                  <a:pt x="56039" y="929082"/>
                </a:cubicBezTo>
                <a:cubicBezTo>
                  <a:pt x="54195" y="929082"/>
                  <a:pt x="52377" y="929288"/>
                  <a:pt x="50586" y="929701"/>
                </a:cubicBezTo>
                <a:cubicBezTo>
                  <a:pt x="48796" y="930113"/>
                  <a:pt x="46945" y="930699"/>
                  <a:pt x="45035" y="931459"/>
                </a:cubicBezTo>
                <a:lnTo>
                  <a:pt x="45035" y="926347"/>
                </a:lnTo>
                <a:cubicBezTo>
                  <a:pt x="45752" y="926087"/>
                  <a:pt x="46549" y="925832"/>
                  <a:pt x="47428" y="925582"/>
                </a:cubicBezTo>
                <a:cubicBezTo>
                  <a:pt x="48307" y="925333"/>
                  <a:pt x="49235" y="925110"/>
                  <a:pt x="50212" y="924915"/>
                </a:cubicBezTo>
                <a:cubicBezTo>
                  <a:pt x="51189" y="924720"/>
                  <a:pt x="52209" y="924562"/>
                  <a:pt x="53272" y="924443"/>
                </a:cubicBezTo>
                <a:cubicBezTo>
                  <a:pt x="54336" y="924323"/>
                  <a:pt x="55410" y="924264"/>
                  <a:pt x="56495" y="924264"/>
                </a:cubicBezTo>
                <a:close/>
                <a:moveTo>
                  <a:pt x="568325" y="914985"/>
                </a:moveTo>
                <a:lnTo>
                  <a:pt x="590398" y="914985"/>
                </a:lnTo>
                <a:lnTo>
                  <a:pt x="590398" y="944546"/>
                </a:lnTo>
                <a:cubicBezTo>
                  <a:pt x="590398" y="946369"/>
                  <a:pt x="590126" y="948100"/>
                  <a:pt x="589584" y="949739"/>
                </a:cubicBezTo>
                <a:cubicBezTo>
                  <a:pt x="589041" y="951378"/>
                  <a:pt x="588217" y="952805"/>
                  <a:pt x="587110" y="954020"/>
                </a:cubicBezTo>
                <a:cubicBezTo>
                  <a:pt x="586003" y="955235"/>
                  <a:pt x="584613" y="956201"/>
                  <a:pt x="582942" y="956918"/>
                </a:cubicBezTo>
                <a:cubicBezTo>
                  <a:pt x="581271" y="957634"/>
                  <a:pt x="579307" y="957992"/>
                  <a:pt x="577050" y="957992"/>
                </a:cubicBezTo>
                <a:cubicBezTo>
                  <a:pt x="576203" y="957992"/>
                  <a:pt x="575340" y="957932"/>
                  <a:pt x="574461" y="957813"/>
                </a:cubicBezTo>
                <a:cubicBezTo>
                  <a:pt x="573582" y="957693"/>
                  <a:pt x="572736" y="957531"/>
                  <a:pt x="571922" y="957325"/>
                </a:cubicBezTo>
                <a:cubicBezTo>
                  <a:pt x="571108" y="957118"/>
                  <a:pt x="570343" y="956869"/>
                  <a:pt x="569627" y="956576"/>
                </a:cubicBezTo>
                <a:cubicBezTo>
                  <a:pt x="568911" y="956283"/>
                  <a:pt x="568292" y="955963"/>
                  <a:pt x="567771" y="955615"/>
                </a:cubicBezTo>
                <a:lnTo>
                  <a:pt x="567771" y="949788"/>
                </a:lnTo>
                <a:cubicBezTo>
                  <a:pt x="569117" y="950764"/>
                  <a:pt x="570609" y="951535"/>
                  <a:pt x="572248" y="952099"/>
                </a:cubicBezTo>
                <a:cubicBezTo>
                  <a:pt x="573886" y="952664"/>
                  <a:pt x="575509" y="952946"/>
                  <a:pt x="577115" y="952946"/>
                </a:cubicBezTo>
                <a:cubicBezTo>
                  <a:pt x="579480" y="952946"/>
                  <a:pt x="581304" y="952224"/>
                  <a:pt x="582584" y="950781"/>
                </a:cubicBezTo>
                <a:cubicBezTo>
                  <a:pt x="583865" y="949337"/>
                  <a:pt x="584505" y="947259"/>
                  <a:pt x="584505" y="944546"/>
                </a:cubicBezTo>
                <a:lnTo>
                  <a:pt x="584505" y="919999"/>
                </a:lnTo>
                <a:lnTo>
                  <a:pt x="568325" y="919999"/>
                </a:lnTo>
                <a:close/>
                <a:moveTo>
                  <a:pt x="356170" y="914985"/>
                </a:moveTo>
                <a:lnTo>
                  <a:pt x="363626" y="914985"/>
                </a:lnTo>
                <a:lnTo>
                  <a:pt x="375443" y="940119"/>
                </a:lnTo>
                <a:lnTo>
                  <a:pt x="379708" y="949853"/>
                </a:lnTo>
                <a:lnTo>
                  <a:pt x="379708" y="927064"/>
                </a:lnTo>
                <a:lnTo>
                  <a:pt x="379708" y="914985"/>
                </a:lnTo>
                <a:lnTo>
                  <a:pt x="385113" y="914985"/>
                </a:lnTo>
                <a:lnTo>
                  <a:pt x="385113" y="957536"/>
                </a:lnTo>
                <a:lnTo>
                  <a:pt x="377560" y="957536"/>
                </a:lnTo>
                <a:lnTo>
                  <a:pt x="365156" y="931003"/>
                </a:lnTo>
                <a:lnTo>
                  <a:pt x="361575" y="922473"/>
                </a:lnTo>
                <a:lnTo>
                  <a:pt x="361575" y="943928"/>
                </a:lnTo>
                <a:lnTo>
                  <a:pt x="361575" y="957536"/>
                </a:lnTo>
                <a:lnTo>
                  <a:pt x="356170" y="957536"/>
                </a:lnTo>
                <a:close/>
                <a:moveTo>
                  <a:pt x="21879" y="914464"/>
                </a:moveTo>
                <a:cubicBezTo>
                  <a:pt x="23854" y="914464"/>
                  <a:pt x="25688" y="914633"/>
                  <a:pt x="27381" y="914969"/>
                </a:cubicBezTo>
                <a:cubicBezTo>
                  <a:pt x="29074" y="915305"/>
                  <a:pt x="30701" y="915821"/>
                  <a:pt x="32264" y="916515"/>
                </a:cubicBezTo>
                <a:lnTo>
                  <a:pt x="32264" y="922213"/>
                </a:lnTo>
                <a:cubicBezTo>
                  <a:pt x="30723" y="921366"/>
                  <a:pt x="29128" y="920721"/>
                  <a:pt x="27478" y="920276"/>
                </a:cubicBezTo>
                <a:cubicBezTo>
                  <a:pt x="25829" y="919831"/>
                  <a:pt x="24027" y="919608"/>
                  <a:pt x="22074" y="919608"/>
                </a:cubicBezTo>
                <a:cubicBezTo>
                  <a:pt x="20077" y="919608"/>
                  <a:pt x="18270" y="919983"/>
                  <a:pt x="16653" y="920731"/>
                </a:cubicBezTo>
                <a:cubicBezTo>
                  <a:pt x="15037" y="921480"/>
                  <a:pt x="13664" y="922565"/>
                  <a:pt x="12535" y="923987"/>
                </a:cubicBezTo>
                <a:cubicBezTo>
                  <a:pt x="11406" y="925409"/>
                  <a:pt x="10538" y="927145"/>
                  <a:pt x="9931" y="929196"/>
                </a:cubicBezTo>
                <a:cubicBezTo>
                  <a:pt x="9323" y="931247"/>
                  <a:pt x="9019" y="933586"/>
                  <a:pt x="9019" y="936212"/>
                </a:cubicBezTo>
                <a:cubicBezTo>
                  <a:pt x="9019" y="941725"/>
                  <a:pt x="10137" y="945881"/>
                  <a:pt x="12372" y="948681"/>
                </a:cubicBezTo>
                <a:cubicBezTo>
                  <a:pt x="14608" y="951481"/>
                  <a:pt x="17885" y="952881"/>
                  <a:pt x="22204" y="952881"/>
                </a:cubicBezTo>
                <a:cubicBezTo>
                  <a:pt x="24027" y="952881"/>
                  <a:pt x="25775" y="952669"/>
                  <a:pt x="27446" y="952246"/>
                </a:cubicBezTo>
                <a:cubicBezTo>
                  <a:pt x="29117" y="951823"/>
                  <a:pt x="30723" y="951231"/>
                  <a:pt x="32264" y="950472"/>
                </a:cubicBezTo>
                <a:lnTo>
                  <a:pt x="32264" y="955941"/>
                </a:lnTo>
                <a:cubicBezTo>
                  <a:pt x="28857" y="957352"/>
                  <a:pt x="25286" y="958057"/>
                  <a:pt x="21553" y="958057"/>
                </a:cubicBezTo>
                <a:cubicBezTo>
                  <a:pt x="15541" y="958057"/>
                  <a:pt x="10924" y="956261"/>
                  <a:pt x="7701" y="952669"/>
                </a:cubicBezTo>
                <a:cubicBezTo>
                  <a:pt x="4477" y="949077"/>
                  <a:pt x="2866" y="943765"/>
                  <a:pt x="2866" y="936733"/>
                </a:cubicBezTo>
                <a:cubicBezTo>
                  <a:pt x="2866" y="933325"/>
                  <a:pt x="3311" y="930243"/>
                  <a:pt x="4201" y="927487"/>
                </a:cubicBezTo>
                <a:cubicBezTo>
                  <a:pt x="5091" y="924730"/>
                  <a:pt x="6360" y="922392"/>
                  <a:pt x="8010" y="920471"/>
                </a:cubicBezTo>
                <a:cubicBezTo>
                  <a:pt x="9659" y="918550"/>
                  <a:pt x="11656" y="917069"/>
                  <a:pt x="14000" y="916027"/>
                </a:cubicBezTo>
                <a:cubicBezTo>
                  <a:pt x="16344" y="914985"/>
                  <a:pt x="18970" y="914464"/>
                  <a:pt x="21879" y="914464"/>
                </a:cubicBezTo>
                <a:close/>
                <a:moveTo>
                  <a:pt x="264385" y="914399"/>
                </a:moveTo>
                <a:lnTo>
                  <a:pt x="264385" y="924850"/>
                </a:lnTo>
                <a:lnTo>
                  <a:pt x="279068" y="924850"/>
                </a:lnTo>
                <a:lnTo>
                  <a:pt x="279068" y="929603"/>
                </a:lnTo>
                <a:lnTo>
                  <a:pt x="264385" y="929603"/>
                </a:lnTo>
                <a:lnTo>
                  <a:pt x="264385" y="946207"/>
                </a:lnTo>
                <a:cubicBezTo>
                  <a:pt x="264385" y="948551"/>
                  <a:pt x="265009" y="950303"/>
                  <a:pt x="266257" y="951464"/>
                </a:cubicBezTo>
                <a:cubicBezTo>
                  <a:pt x="267505" y="952626"/>
                  <a:pt x="269344" y="953206"/>
                  <a:pt x="271775" y="953206"/>
                </a:cubicBezTo>
                <a:cubicBezTo>
                  <a:pt x="272817" y="953206"/>
                  <a:pt x="273956" y="953125"/>
                  <a:pt x="275194" y="952962"/>
                </a:cubicBezTo>
                <a:cubicBezTo>
                  <a:pt x="276431" y="952799"/>
                  <a:pt x="277722" y="952544"/>
                  <a:pt x="279068" y="952197"/>
                </a:cubicBezTo>
                <a:lnTo>
                  <a:pt x="279068" y="957080"/>
                </a:lnTo>
                <a:cubicBezTo>
                  <a:pt x="277787" y="957406"/>
                  <a:pt x="276463" y="957639"/>
                  <a:pt x="275096" y="957780"/>
                </a:cubicBezTo>
                <a:cubicBezTo>
                  <a:pt x="273729" y="957921"/>
                  <a:pt x="272339" y="957992"/>
                  <a:pt x="270929" y="957992"/>
                </a:cubicBezTo>
                <a:cubicBezTo>
                  <a:pt x="266827" y="957992"/>
                  <a:pt x="263766" y="957064"/>
                  <a:pt x="261748" y="955208"/>
                </a:cubicBezTo>
                <a:cubicBezTo>
                  <a:pt x="259729" y="953353"/>
                  <a:pt x="258720" y="950504"/>
                  <a:pt x="258720" y="946662"/>
                </a:cubicBezTo>
                <a:lnTo>
                  <a:pt x="258720" y="929603"/>
                </a:lnTo>
                <a:lnTo>
                  <a:pt x="249572" y="929603"/>
                </a:lnTo>
                <a:lnTo>
                  <a:pt x="249572" y="924850"/>
                </a:lnTo>
                <a:lnTo>
                  <a:pt x="258720" y="924850"/>
                </a:lnTo>
                <a:lnTo>
                  <a:pt x="258720" y="915864"/>
                </a:lnTo>
                <a:close/>
                <a:moveTo>
                  <a:pt x="643255" y="911534"/>
                </a:moveTo>
                <a:lnTo>
                  <a:pt x="648920" y="911534"/>
                </a:lnTo>
                <a:lnTo>
                  <a:pt x="648920" y="924850"/>
                </a:lnTo>
                <a:lnTo>
                  <a:pt x="648724" y="929994"/>
                </a:lnTo>
                <a:cubicBezTo>
                  <a:pt x="649614" y="928930"/>
                  <a:pt x="650488" y="928035"/>
                  <a:pt x="651345" y="927308"/>
                </a:cubicBezTo>
                <a:cubicBezTo>
                  <a:pt x="652202" y="926581"/>
                  <a:pt x="653060" y="925989"/>
                  <a:pt x="653917" y="925533"/>
                </a:cubicBezTo>
                <a:cubicBezTo>
                  <a:pt x="654774" y="925078"/>
                  <a:pt x="655648" y="924752"/>
                  <a:pt x="656538" y="924557"/>
                </a:cubicBezTo>
                <a:cubicBezTo>
                  <a:pt x="657428" y="924361"/>
                  <a:pt x="658350" y="924264"/>
                  <a:pt x="659305" y="924264"/>
                </a:cubicBezTo>
                <a:cubicBezTo>
                  <a:pt x="662561" y="924264"/>
                  <a:pt x="665078" y="925257"/>
                  <a:pt x="666858" y="927243"/>
                </a:cubicBezTo>
                <a:cubicBezTo>
                  <a:pt x="668638" y="929229"/>
                  <a:pt x="669528" y="932218"/>
                  <a:pt x="669528" y="936212"/>
                </a:cubicBezTo>
                <a:lnTo>
                  <a:pt x="669528" y="957536"/>
                </a:lnTo>
                <a:lnTo>
                  <a:pt x="663863" y="957536"/>
                </a:lnTo>
                <a:lnTo>
                  <a:pt x="663863" y="936668"/>
                </a:lnTo>
                <a:cubicBezTo>
                  <a:pt x="663863" y="934150"/>
                  <a:pt x="663391" y="932267"/>
                  <a:pt x="662447" y="931019"/>
                </a:cubicBezTo>
                <a:cubicBezTo>
                  <a:pt x="661503" y="929771"/>
                  <a:pt x="660152" y="929147"/>
                  <a:pt x="658394" y="929147"/>
                </a:cubicBezTo>
                <a:cubicBezTo>
                  <a:pt x="657634" y="929147"/>
                  <a:pt x="656923" y="929250"/>
                  <a:pt x="656261" y="929456"/>
                </a:cubicBezTo>
                <a:cubicBezTo>
                  <a:pt x="655599" y="929663"/>
                  <a:pt x="654910" y="930021"/>
                  <a:pt x="654194" y="930531"/>
                </a:cubicBezTo>
                <a:cubicBezTo>
                  <a:pt x="653477" y="931041"/>
                  <a:pt x="652696" y="931730"/>
                  <a:pt x="651850" y="932598"/>
                </a:cubicBezTo>
                <a:cubicBezTo>
                  <a:pt x="651003" y="933466"/>
                  <a:pt x="650027" y="934551"/>
                  <a:pt x="648920" y="935854"/>
                </a:cubicBezTo>
                <a:lnTo>
                  <a:pt x="648920" y="957536"/>
                </a:lnTo>
                <a:lnTo>
                  <a:pt x="643255" y="957536"/>
                </a:lnTo>
                <a:close/>
                <a:moveTo>
                  <a:pt x="206435" y="911534"/>
                </a:moveTo>
                <a:lnTo>
                  <a:pt x="212133" y="911534"/>
                </a:lnTo>
                <a:lnTo>
                  <a:pt x="212133" y="957536"/>
                </a:lnTo>
                <a:lnTo>
                  <a:pt x="207054" y="957536"/>
                </a:lnTo>
                <a:lnTo>
                  <a:pt x="206858" y="951351"/>
                </a:lnTo>
                <a:cubicBezTo>
                  <a:pt x="205274" y="953651"/>
                  <a:pt x="203559" y="955355"/>
                  <a:pt x="201714" y="956462"/>
                </a:cubicBezTo>
                <a:cubicBezTo>
                  <a:pt x="199869" y="957569"/>
                  <a:pt x="197873" y="958122"/>
                  <a:pt x="195724" y="958122"/>
                </a:cubicBezTo>
                <a:cubicBezTo>
                  <a:pt x="193857" y="958122"/>
                  <a:pt x="192214" y="957731"/>
                  <a:pt x="190792" y="956950"/>
                </a:cubicBezTo>
                <a:cubicBezTo>
                  <a:pt x="189370" y="956169"/>
                  <a:pt x="188187" y="955067"/>
                  <a:pt x="187243" y="953646"/>
                </a:cubicBezTo>
                <a:cubicBezTo>
                  <a:pt x="186299" y="952224"/>
                  <a:pt x="185588" y="950515"/>
                  <a:pt x="185111" y="948518"/>
                </a:cubicBezTo>
                <a:cubicBezTo>
                  <a:pt x="184633" y="946521"/>
                  <a:pt x="184395" y="944307"/>
                  <a:pt x="184395" y="941877"/>
                </a:cubicBezTo>
                <a:cubicBezTo>
                  <a:pt x="184395" y="939098"/>
                  <a:pt x="184774" y="936630"/>
                  <a:pt x="185534" y="934470"/>
                </a:cubicBezTo>
                <a:cubicBezTo>
                  <a:pt x="186293" y="932311"/>
                  <a:pt x="187373" y="930487"/>
                  <a:pt x="188773" y="929001"/>
                </a:cubicBezTo>
                <a:cubicBezTo>
                  <a:pt x="190173" y="927514"/>
                  <a:pt x="191855" y="926385"/>
                  <a:pt x="193819" y="925615"/>
                </a:cubicBezTo>
                <a:cubicBezTo>
                  <a:pt x="195784" y="924844"/>
                  <a:pt x="197971" y="924459"/>
                  <a:pt x="200380" y="924459"/>
                </a:cubicBezTo>
                <a:cubicBezTo>
                  <a:pt x="201421" y="924459"/>
                  <a:pt x="202447" y="924524"/>
                  <a:pt x="203456" y="924654"/>
                </a:cubicBezTo>
                <a:cubicBezTo>
                  <a:pt x="204465" y="924785"/>
                  <a:pt x="205458" y="924991"/>
                  <a:pt x="206435" y="925273"/>
                </a:cubicBezTo>
                <a:close/>
                <a:moveTo>
                  <a:pt x="139760" y="911534"/>
                </a:moveTo>
                <a:lnTo>
                  <a:pt x="145457" y="911534"/>
                </a:lnTo>
                <a:lnTo>
                  <a:pt x="145457" y="957536"/>
                </a:lnTo>
                <a:lnTo>
                  <a:pt x="140378" y="957536"/>
                </a:lnTo>
                <a:lnTo>
                  <a:pt x="140183" y="951351"/>
                </a:lnTo>
                <a:cubicBezTo>
                  <a:pt x="138599" y="953651"/>
                  <a:pt x="136884" y="955355"/>
                  <a:pt x="135039" y="956462"/>
                </a:cubicBezTo>
                <a:cubicBezTo>
                  <a:pt x="133194" y="957569"/>
                  <a:pt x="131198" y="958122"/>
                  <a:pt x="129049" y="958122"/>
                </a:cubicBezTo>
                <a:cubicBezTo>
                  <a:pt x="127182" y="958122"/>
                  <a:pt x="125538" y="957731"/>
                  <a:pt x="124117" y="956950"/>
                </a:cubicBezTo>
                <a:cubicBezTo>
                  <a:pt x="122695" y="956169"/>
                  <a:pt x="121512" y="955067"/>
                  <a:pt x="120568" y="953646"/>
                </a:cubicBezTo>
                <a:cubicBezTo>
                  <a:pt x="119624" y="952224"/>
                  <a:pt x="118913" y="950515"/>
                  <a:pt x="118436" y="948518"/>
                </a:cubicBezTo>
                <a:cubicBezTo>
                  <a:pt x="117958" y="946521"/>
                  <a:pt x="117719" y="944307"/>
                  <a:pt x="117719" y="941877"/>
                </a:cubicBezTo>
                <a:cubicBezTo>
                  <a:pt x="117719" y="939098"/>
                  <a:pt x="118099" y="936630"/>
                  <a:pt x="118859" y="934470"/>
                </a:cubicBezTo>
                <a:cubicBezTo>
                  <a:pt x="119619" y="932311"/>
                  <a:pt x="120698" y="930487"/>
                  <a:pt x="122098" y="929001"/>
                </a:cubicBezTo>
                <a:cubicBezTo>
                  <a:pt x="123498" y="927514"/>
                  <a:pt x="125180" y="926385"/>
                  <a:pt x="127144" y="925615"/>
                </a:cubicBezTo>
                <a:cubicBezTo>
                  <a:pt x="129109" y="924844"/>
                  <a:pt x="131295" y="924459"/>
                  <a:pt x="133705" y="924459"/>
                </a:cubicBezTo>
                <a:cubicBezTo>
                  <a:pt x="134746" y="924459"/>
                  <a:pt x="135772" y="924524"/>
                  <a:pt x="136781" y="924654"/>
                </a:cubicBezTo>
                <a:cubicBezTo>
                  <a:pt x="137790" y="924785"/>
                  <a:pt x="138783" y="924991"/>
                  <a:pt x="139760" y="925273"/>
                </a:cubicBezTo>
                <a:close/>
                <a:moveTo>
                  <a:pt x="161075" y="911144"/>
                </a:moveTo>
                <a:cubicBezTo>
                  <a:pt x="161704" y="911144"/>
                  <a:pt x="162290" y="911258"/>
                  <a:pt x="162833" y="911486"/>
                </a:cubicBezTo>
                <a:cubicBezTo>
                  <a:pt x="163376" y="911713"/>
                  <a:pt x="163848" y="912033"/>
                  <a:pt x="164249" y="912446"/>
                </a:cubicBezTo>
                <a:cubicBezTo>
                  <a:pt x="164651" y="912858"/>
                  <a:pt x="164965" y="913330"/>
                  <a:pt x="165193" y="913862"/>
                </a:cubicBezTo>
                <a:cubicBezTo>
                  <a:pt x="165421" y="914394"/>
                  <a:pt x="165535" y="914974"/>
                  <a:pt x="165535" y="915604"/>
                </a:cubicBezTo>
                <a:cubicBezTo>
                  <a:pt x="165535" y="916212"/>
                  <a:pt x="165421" y="916787"/>
                  <a:pt x="165193" y="917329"/>
                </a:cubicBezTo>
                <a:cubicBezTo>
                  <a:pt x="164965" y="917872"/>
                  <a:pt x="164651" y="918349"/>
                  <a:pt x="164249" y="918762"/>
                </a:cubicBezTo>
                <a:cubicBezTo>
                  <a:pt x="163848" y="919174"/>
                  <a:pt x="163376" y="919494"/>
                  <a:pt x="162833" y="919722"/>
                </a:cubicBezTo>
                <a:cubicBezTo>
                  <a:pt x="162290" y="919950"/>
                  <a:pt x="161704" y="920064"/>
                  <a:pt x="161075" y="920064"/>
                </a:cubicBezTo>
                <a:cubicBezTo>
                  <a:pt x="160445" y="920064"/>
                  <a:pt x="159859" y="919950"/>
                  <a:pt x="159317" y="919722"/>
                </a:cubicBezTo>
                <a:cubicBezTo>
                  <a:pt x="158774" y="919494"/>
                  <a:pt x="158302" y="919174"/>
                  <a:pt x="157901" y="918762"/>
                </a:cubicBezTo>
                <a:cubicBezTo>
                  <a:pt x="157499" y="918349"/>
                  <a:pt x="157184" y="917872"/>
                  <a:pt x="156957" y="917329"/>
                </a:cubicBezTo>
                <a:cubicBezTo>
                  <a:pt x="156729" y="916787"/>
                  <a:pt x="156615" y="916212"/>
                  <a:pt x="156615" y="915604"/>
                </a:cubicBezTo>
                <a:cubicBezTo>
                  <a:pt x="156615" y="914974"/>
                  <a:pt x="156729" y="914394"/>
                  <a:pt x="156957" y="913862"/>
                </a:cubicBezTo>
                <a:cubicBezTo>
                  <a:pt x="157184" y="913330"/>
                  <a:pt x="157499" y="912858"/>
                  <a:pt x="157901" y="912446"/>
                </a:cubicBezTo>
                <a:cubicBezTo>
                  <a:pt x="158302" y="912033"/>
                  <a:pt x="158774" y="911713"/>
                  <a:pt x="159317" y="911486"/>
                </a:cubicBezTo>
                <a:cubicBezTo>
                  <a:pt x="159859" y="911258"/>
                  <a:pt x="160445" y="911144"/>
                  <a:pt x="161075" y="911144"/>
                </a:cubicBezTo>
                <a:close/>
                <a:moveTo>
                  <a:pt x="751025" y="860077"/>
                </a:moveTo>
                <a:lnTo>
                  <a:pt x="771275" y="860077"/>
                </a:lnTo>
                <a:lnTo>
                  <a:pt x="771275" y="867142"/>
                </a:lnTo>
                <a:lnTo>
                  <a:pt x="751025" y="867142"/>
                </a:lnTo>
                <a:close/>
                <a:moveTo>
                  <a:pt x="712925" y="860077"/>
                </a:moveTo>
                <a:lnTo>
                  <a:pt x="733175" y="860077"/>
                </a:lnTo>
                <a:lnTo>
                  <a:pt x="733175" y="867142"/>
                </a:lnTo>
                <a:lnTo>
                  <a:pt x="712925" y="867142"/>
                </a:lnTo>
                <a:close/>
                <a:moveTo>
                  <a:pt x="674825" y="860077"/>
                </a:moveTo>
                <a:lnTo>
                  <a:pt x="695075" y="860077"/>
                </a:lnTo>
                <a:lnTo>
                  <a:pt x="695075" y="867142"/>
                </a:lnTo>
                <a:lnTo>
                  <a:pt x="674825" y="867142"/>
                </a:lnTo>
                <a:close/>
                <a:moveTo>
                  <a:pt x="646250" y="860077"/>
                </a:moveTo>
                <a:lnTo>
                  <a:pt x="666500" y="860077"/>
                </a:lnTo>
                <a:lnTo>
                  <a:pt x="666500" y="867142"/>
                </a:lnTo>
                <a:lnTo>
                  <a:pt x="646250" y="867142"/>
                </a:lnTo>
                <a:close/>
                <a:moveTo>
                  <a:pt x="608150" y="860077"/>
                </a:moveTo>
                <a:lnTo>
                  <a:pt x="628400" y="860077"/>
                </a:lnTo>
                <a:lnTo>
                  <a:pt x="628400" y="867142"/>
                </a:lnTo>
                <a:lnTo>
                  <a:pt x="608150" y="867142"/>
                </a:lnTo>
                <a:close/>
                <a:moveTo>
                  <a:pt x="570050" y="860077"/>
                </a:moveTo>
                <a:lnTo>
                  <a:pt x="590300" y="860077"/>
                </a:lnTo>
                <a:lnTo>
                  <a:pt x="590300" y="867142"/>
                </a:lnTo>
                <a:lnTo>
                  <a:pt x="570050" y="867142"/>
                </a:lnTo>
                <a:close/>
                <a:moveTo>
                  <a:pt x="541475" y="860077"/>
                </a:moveTo>
                <a:lnTo>
                  <a:pt x="561725" y="860077"/>
                </a:lnTo>
                <a:lnTo>
                  <a:pt x="561725" y="867142"/>
                </a:lnTo>
                <a:lnTo>
                  <a:pt x="541475" y="867142"/>
                </a:lnTo>
                <a:close/>
                <a:moveTo>
                  <a:pt x="503375" y="860077"/>
                </a:moveTo>
                <a:lnTo>
                  <a:pt x="523625" y="860077"/>
                </a:lnTo>
                <a:lnTo>
                  <a:pt x="523625" y="867142"/>
                </a:lnTo>
                <a:lnTo>
                  <a:pt x="503375" y="867142"/>
                </a:lnTo>
                <a:close/>
                <a:moveTo>
                  <a:pt x="465275" y="860077"/>
                </a:moveTo>
                <a:lnTo>
                  <a:pt x="485525" y="860077"/>
                </a:lnTo>
                <a:lnTo>
                  <a:pt x="485525" y="867142"/>
                </a:lnTo>
                <a:lnTo>
                  <a:pt x="465275" y="867142"/>
                </a:lnTo>
                <a:close/>
                <a:moveTo>
                  <a:pt x="436700" y="860077"/>
                </a:moveTo>
                <a:lnTo>
                  <a:pt x="456950" y="860077"/>
                </a:lnTo>
                <a:lnTo>
                  <a:pt x="456950" y="867142"/>
                </a:lnTo>
                <a:lnTo>
                  <a:pt x="436700" y="867142"/>
                </a:lnTo>
                <a:close/>
                <a:moveTo>
                  <a:pt x="398600" y="860077"/>
                </a:moveTo>
                <a:lnTo>
                  <a:pt x="418850" y="860077"/>
                </a:lnTo>
                <a:lnTo>
                  <a:pt x="418850" y="867142"/>
                </a:lnTo>
                <a:lnTo>
                  <a:pt x="398600" y="867142"/>
                </a:lnTo>
                <a:close/>
                <a:moveTo>
                  <a:pt x="360500" y="860077"/>
                </a:moveTo>
                <a:lnTo>
                  <a:pt x="380750" y="860077"/>
                </a:lnTo>
                <a:lnTo>
                  <a:pt x="380750" y="867142"/>
                </a:lnTo>
                <a:lnTo>
                  <a:pt x="360500" y="867142"/>
                </a:lnTo>
                <a:close/>
                <a:moveTo>
                  <a:pt x="331925" y="860077"/>
                </a:moveTo>
                <a:lnTo>
                  <a:pt x="352175" y="860077"/>
                </a:lnTo>
                <a:lnTo>
                  <a:pt x="352175" y="867142"/>
                </a:lnTo>
                <a:lnTo>
                  <a:pt x="331925" y="867142"/>
                </a:lnTo>
                <a:close/>
                <a:moveTo>
                  <a:pt x="293825" y="860077"/>
                </a:moveTo>
                <a:lnTo>
                  <a:pt x="314075" y="860077"/>
                </a:lnTo>
                <a:lnTo>
                  <a:pt x="314075" y="867142"/>
                </a:lnTo>
                <a:lnTo>
                  <a:pt x="293825" y="867142"/>
                </a:lnTo>
                <a:close/>
                <a:moveTo>
                  <a:pt x="255725" y="860077"/>
                </a:moveTo>
                <a:lnTo>
                  <a:pt x="275975" y="860077"/>
                </a:lnTo>
                <a:lnTo>
                  <a:pt x="275975" y="867142"/>
                </a:lnTo>
                <a:lnTo>
                  <a:pt x="255725" y="867142"/>
                </a:lnTo>
                <a:close/>
                <a:moveTo>
                  <a:pt x="227150" y="860077"/>
                </a:moveTo>
                <a:lnTo>
                  <a:pt x="247400" y="860077"/>
                </a:lnTo>
                <a:lnTo>
                  <a:pt x="247400" y="867142"/>
                </a:lnTo>
                <a:lnTo>
                  <a:pt x="227150" y="867142"/>
                </a:lnTo>
                <a:close/>
                <a:moveTo>
                  <a:pt x="189050" y="860077"/>
                </a:moveTo>
                <a:lnTo>
                  <a:pt x="209300" y="860077"/>
                </a:lnTo>
                <a:lnTo>
                  <a:pt x="209300" y="867142"/>
                </a:lnTo>
                <a:lnTo>
                  <a:pt x="189050" y="867142"/>
                </a:lnTo>
                <a:close/>
                <a:moveTo>
                  <a:pt x="150950" y="860077"/>
                </a:moveTo>
                <a:lnTo>
                  <a:pt x="171200" y="860077"/>
                </a:lnTo>
                <a:lnTo>
                  <a:pt x="171200" y="867142"/>
                </a:lnTo>
                <a:lnTo>
                  <a:pt x="150950" y="867142"/>
                </a:lnTo>
                <a:close/>
                <a:moveTo>
                  <a:pt x="122375" y="860077"/>
                </a:moveTo>
                <a:lnTo>
                  <a:pt x="142625" y="860077"/>
                </a:lnTo>
                <a:lnTo>
                  <a:pt x="142625" y="867142"/>
                </a:lnTo>
                <a:lnTo>
                  <a:pt x="122375" y="867142"/>
                </a:lnTo>
                <a:close/>
                <a:moveTo>
                  <a:pt x="84275" y="860077"/>
                </a:moveTo>
                <a:lnTo>
                  <a:pt x="104525" y="860077"/>
                </a:lnTo>
                <a:lnTo>
                  <a:pt x="104525" y="867142"/>
                </a:lnTo>
                <a:lnTo>
                  <a:pt x="84275" y="867142"/>
                </a:lnTo>
                <a:close/>
                <a:moveTo>
                  <a:pt x="46175" y="860077"/>
                </a:moveTo>
                <a:lnTo>
                  <a:pt x="66425" y="860077"/>
                </a:lnTo>
                <a:lnTo>
                  <a:pt x="66425" y="867142"/>
                </a:lnTo>
                <a:lnTo>
                  <a:pt x="46175" y="867142"/>
                </a:lnTo>
                <a:close/>
                <a:moveTo>
                  <a:pt x="8075" y="860077"/>
                </a:moveTo>
                <a:lnTo>
                  <a:pt x="28325" y="860077"/>
                </a:lnTo>
                <a:lnTo>
                  <a:pt x="28325" y="867142"/>
                </a:lnTo>
                <a:lnTo>
                  <a:pt x="8075" y="867142"/>
                </a:lnTo>
                <a:close/>
                <a:moveTo>
                  <a:pt x="446825" y="795727"/>
                </a:moveTo>
                <a:cubicBezTo>
                  <a:pt x="447498" y="795727"/>
                  <a:pt x="448138" y="795863"/>
                  <a:pt x="448746" y="796134"/>
                </a:cubicBezTo>
                <a:cubicBezTo>
                  <a:pt x="449354" y="796406"/>
                  <a:pt x="449885" y="796769"/>
                  <a:pt x="450341" y="797225"/>
                </a:cubicBezTo>
                <a:cubicBezTo>
                  <a:pt x="450797" y="797681"/>
                  <a:pt x="451160" y="798212"/>
                  <a:pt x="451432" y="798820"/>
                </a:cubicBezTo>
                <a:cubicBezTo>
                  <a:pt x="451703" y="799428"/>
                  <a:pt x="451839" y="800068"/>
                  <a:pt x="451839" y="800741"/>
                </a:cubicBezTo>
                <a:cubicBezTo>
                  <a:pt x="451839" y="801436"/>
                  <a:pt x="451703" y="802081"/>
                  <a:pt x="451432" y="802678"/>
                </a:cubicBezTo>
                <a:cubicBezTo>
                  <a:pt x="451160" y="803275"/>
                  <a:pt x="450797" y="803801"/>
                  <a:pt x="450341" y="804257"/>
                </a:cubicBezTo>
                <a:cubicBezTo>
                  <a:pt x="449885" y="804713"/>
                  <a:pt x="449354" y="805071"/>
                  <a:pt x="448746" y="805331"/>
                </a:cubicBezTo>
                <a:cubicBezTo>
                  <a:pt x="448138" y="805592"/>
                  <a:pt x="447498" y="805722"/>
                  <a:pt x="446825" y="805722"/>
                </a:cubicBezTo>
                <a:cubicBezTo>
                  <a:pt x="446130" y="805722"/>
                  <a:pt x="445485" y="805592"/>
                  <a:pt x="444888" y="805331"/>
                </a:cubicBezTo>
                <a:cubicBezTo>
                  <a:pt x="444291" y="805071"/>
                  <a:pt x="443765" y="804713"/>
                  <a:pt x="443309" y="804257"/>
                </a:cubicBezTo>
                <a:cubicBezTo>
                  <a:pt x="442853" y="803801"/>
                  <a:pt x="442495" y="803275"/>
                  <a:pt x="442235" y="802678"/>
                </a:cubicBezTo>
                <a:cubicBezTo>
                  <a:pt x="441974" y="802081"/>
                  <a:pt x="441844" y="801436"/>
                  <a:pt x="441844" y="800741"/>
                </a:cubicBezTo>
                <a:cubicBezTo>
                  <a:pt x="441844" y="800068"/>
                  <a:pt x="441974" y="799428"/>
                  <a:pt x="442235" y="798820"/>
                </a:cubicBezTo>
                <a:cubicBezTo>
                  <a:pt x="442495" y="798212"/>
                  <a:pt x="442853" y="797681"/>
                  <a:pt x="443309" y="797225"/>
                </a:cubicBezTo>
                <a:cubicBezTo>
                  <a:pt x="443765" y="796769"/>
                  <a:pt x="444291" y="796406"/>
                  <a:pt x="444888" y="796134"/>
                </a:cubicBezTo>
                <a:cubicBezTo>
                  <a:pt x="445485" y="795863"/>
                  <a:pt x="446130" y="795727"/>
                  <a:pt x="446825" y="795727"/>
                </a:cubicBezTo>
                <a:close/>
                <a:moveTo>
                  <a:pt x="237340" y="790258"/>
                </a:moveTo>
                <a:cubicBezTo>
                  <a:pt x="235929" y="790258"/>
                  <a:pt x="234714" y="790399"/>
                  <a:pt x="233694" y="790681"/>
                </a:cubicBezTo>
                <a:cubicBezTo>
                  <a:pt x="232674" y="790963"/>
                  <a:pt x="231838" y="791365"/>
                  <a:pt x="231187" y="791886"/>
                </a:cubicBezTo>
                <a:cubicBezTo>
                  <a:pt x="230536" y="792407"/>
                  <a:pt x="230053" y="793031"/>
                  <a:pt x="229738" y="793758"/>
                </a:cubicBezTo>
                <a:cubicBezTo>
                  <a:pt x="229424" y="794485"/>
                  <a:pt x="229266" y="795304"/>
                  <a:pt x="229266" y="796216"/>
                </a:cubicBezTo>
                <a:cubicBezTo>
                  <a:pt x="229266" y="796845"/>
                  <a:pt x="229364" y="797447"/>
                  <a:pt x="229559" y="798023"/>
                </a:cubicBezTo>
                <a:cubicBezTo>
                  <a:pt x="229755" y="798598"/>
                  <a:pt x="230069" y="799108"/>
                  <a:pt x="230503" y="799553"/>
                </a:cubicBezTo>
                <a:cubicBezTo>
                  <a:pt x="230938" y="799998"/>
                  <a:pt x="231502" y="800350"/>
                  <a:pt x="232196" y="800611"/>
                </a:cubicBezTo>
                <a:cubicBezTo>
                  <a:pt x="232891" y="800871"/>
                  <a:pt x="233737" y="801002"/>
                  <a:pt x="234736" y="801002"/>
                </a:cubicBezTo>
                <a:cubicBezTo>
                  <a:pt x="236038" y="801002"/>
                  <a:pt x="237530" y="800605"/>
                  <a:pt x="239212" y="799813"/>
                </a:cubicBezTo>
                <a:cubicBezTo>
                  <a:pt x="240894" y="799021"/>
                  <a:pt x="242669" y="797768"/>
                  <a:pt x="244535" y="796053"/>
                </a:cubicBezTo>
                <a:lnTo>
                  <a:pt x="244535" y="790258"/>
                </a:lnTo>
                <a:close/>
                <a:moveTo>
                  <a:pt x="56365" y="790258"/>
                </a:moveTo>
                <a:cubicBezTo>
                  <a:pt x="54954" y="790258"/>
                  <a:pt x="53739" y="790399"/>
                  <a:pt x="52719" y="790681"/>
                </a:cubicBezTo>
                <a:cubicBezTo>
                  <a:pt x="51699" y="790963"/>
                  <a:pt x="50863" y="791365"/>
                  <a:pt x="50212" y="791886"/>
                </a:cubicBezTo>
                <a:cubicBezTo>
                  <a:pt x="49561" y="792407"/>
                  <a:pt x="49078" y="793031"/>
                  <a:pt x="48763" y="793758"/>
                </a:cubicBezTo>
                <a:cubicBezTo>
                  <a:pt x="48448" y="794485"/>
                  <a:pt x="48291" y="795304"/>
                  <a:pt x="48291" y="796216"/>
                </a:cubicBezTo>
                <a:cubicBezTo>
                  <a:pt x="48291" y="796845"/>
                  <a:pt x="48389" y="797447"/>
                  <a:pt x="48584" y="798023"/>
                </a:cubicBezTo>
                <a:cubicBezTo>
                  <a:pt x="48779" y="798598"/>
                  <a:pt x="49094" y="799108"/>
                  <a:pt x="49528" y="799553"/>
                </a:cubicBezTo>
                <a:cubicBezTo>
                  <a:pt x="49962" y="799998"/>
                  <a:pt x="50527" y="800350"/>
                  <a:pt x="51221" y="800611"/>
                </a:cubicBezTo>
                <a:cubicBezTo>
                  <a:pt x="51916" y="800871"/>
                  <a:pt x="52762" y="801002"/>
                  <a:pt x="53761" y="801002"/>
                </a:cubicBezTo>
                <a:cubicBezTo>
                  <a:pt x="55063" y="801002"/>
                  <a:pt x="56555" y="800605"/>
                  <a:pt x="58237" y="799813"/>
                </a:cubicBezTo>
                <a:cubicBezTo>
                  <a:pt x="59919" y="799021"/>
                  <a:pt x="61693" y="797768"/>
                  <a:pt x="63560" y="796053"/>
                </a:cubicBezTo>
                <a:lnTo>
                  <a:pt x="63560" y="790258"/>
                </a:lnTo>
                <a:close/>
                <a:moveTo>
                  <a:pt x="199989" y="776747"/>
                </a:moveTo>
                <a:cubicBezTo>
                  <a:pt x="196907" y="776747"/>
                  <a:pt x="194503" y="777745"/>
                  <a:pt x="192778" y="779742"/>
                </a:cubicBezTo>
                <a:cubicBezTo>
                  <a:pt x="191052" y="781739"/>
                  <a:pt x="190190" y="784864"/>
                  <a:pt x="190190" y="789119"/>
                </a:cubicBezTo>
                <a:cubicBezTo>
                  <a:pt x="190190" y="793069"/>
                  <a:pt x="190770" y="796015"/>
                  <a:pt x="191931" y="797957"/>
                </a:cubicBezTo>
                <a:cubicBezTo>
                  <a:pt x="193092" y="799900"/>
                  <a:pt x="194737" y="800871"/>
                  <a:pt x="196863" y="800871"/>
                </a:cubicBezTo>
                <a:cubicBezTo>
                  <a:pt x="198296" y="800871"/>
                  <a:pt x="199810" y="800231"/>
                  <a:pt x="201405" y="798950"/>
                </a:cubicBezTo>
                <a:cubicBezTo>
                  <a:pt x="203000" y="797670"/>
                  <a:pt x="204677" y="795771"/>
                  <a:pt x="206435" y="793253"/>
                </a:cubicBezTo>
                <a:lnTo>
                  <a:pt x="206435" y="778082"/>
                </a:lnTo>
                <a:cubicBezTo>
                  <a:pt x="205502" y="777648"/>
                  <a:pt x="204471" y="777317"/>
                  <a:pt x="203342" y="777089"/>
                </a:cubicBezTo>
                <a:cubicBezTo>
                  <a:pt x="202214" y="776861"/>
                  <a:pt x="201096" y="776747"/>
                  <a:pt x="199989" y="776747"/>
                </a:cubicBezTo>
                <a:close/>
                <a:moveTo>
                  <a:pt x="133314" y="776747"/>
                </a:moveTo>
                <a:cubicBezTo>
                  <a:pt x="130232" y="776747"/>
                  <a:pt x="127828" y="777745"/>
                  <a:pt x="126103" y="779742"/>
                </a:cubicBezTo>
                <a:cubicBezTo>
                  <a:pt x="124377" y="781739"/>
                  <a:pt x="123514" y="784864"/>
                  <a:pt x="123514" y="789119"/>
                </a:cubicBezTo>
                <a:cubicBezTo>
                  <a:pt x="123514" y="793069"/>
                  <a:pt x="124095" y="796015"/>
                  <a:pt x="125256" y="797957"/>
                </a:cubicBezTo>
                <a:cubicBezTo>
                  <a:pt x="126417" y="799900"/>
                  <a:pt x="128062" y="800871"/>
                  <a:pt x="130188" y="800871"/>
                </a:cubicBezTo>
                <a:cubicBezTo>
                  <a:pt x="131621" y="800871"/>
                  <a:pt x="133135" y="800231"/>
                  <a:pt x="134730" y="798950"/>
                </a:cubicBezTo>
                <a:cubicBezTo>
                  <a:pt x="136325" y="797670"/>
                  <a:pt x="138002" y="795771"/>
                  <a:pt x="139760" y="793253"/>
                </a:cubicBezTo>
                <a:lnTo>
                  <a:pt x="139760" y="778082"/>
                </a:lnTo>
                <a:cubicBezTo>
                  <a:pt x="138827" y="777648"/>
                  <a:pt x="137796" y="777317"/>
                  <a:pt x="136667" y="777089"/>
                </a:cubicBezTo>
                <a:cubicBezTo>
                  <a:pt x="135539" y="776861"/>
                  <a:pt x="134421" y="776747"/>
                  <a:pt x="133314" y="776747"/>
                </a:cubicBezTo>
                <a:close/>
                <a:moveTo>
                  <a:pt x="304015" y="776389"/>
                </a:moveTo>
                <a:cubicBezTo>
                  <a:pt x="302778" y="776389"/>
                  <a:pt x="301649" y="776628"/>
                  <a:pt x="300629" y="777105"/>
                </a:cubicBezTo>
                <a:cubicBezTo>
                  <a:pt x="299609" y="777583"/>
                  <a:pt x="298730" y="778256"/>
                  <a:pt x="297992" y="779124"/>
                </a:cubicBezTo>
                <a:cubicBezTo>
                  <a:pt x="297254" y="779992"/>
                  <a:pt x="296657" y="781034"/>
                  <a:pt x="296202" y="782249"/>
                </a:cubicBezTo>
                <a:cubicBezTo>
                  <a:pt x="295746" y="783465"/>
                  <a:pt x="295464" y="784799"/>
                  <a:pt x="295355" y="786254"/>
                </a:cubicBezTo>
                <a:lnTo>
                  <a:pt x="312545" y="786254"/>
                </a:lnTo>
                <a:cubicBezTo>
                  <a:pt x="312610" y="784799"/>
                  <a:pt x="312469" y="783470"/>
                  <a:pt x="312122" y="782265"/>
                </a:cubicBezTo>
                <a:cubicBezTo>
                  <a:pt x="311774" y="781061"/>
                  <a:pt x="311237" y="780024"/>
                  <a:pt x="310510" y="779156"/>
                </a:cubicBezTo>
                <a:cubicBezTo>
                  <a:pt x="309783" y="778288"/>
                  <a:pt x="308877" y="777610"/>
                  <a:pt x="307792" y="777122"/>
                </a:cubicBezTo>
                <a:cubicBezTo>
                  <a:pt x="306706" y="776633"/>
                  <a:pt x="305448" y="776389"/>
                  <a:pt x="304015" y="776389"/>
                </a:cubicBezTo>
                <a:close/>
                <a:moveTo>
                  <a:pt x="149420" y="772450"/>
                </a:moveTo>
                <a:lnTo>
                  <a:pt x="164819" y="772450"/>
                </a:lnTo>
                <a:lnTo>
                  <a:pt x="164819" y="800415"/>
                </a:lnTo>
                <a:lnTo>
                  <a:pt x="174554" y="800415"/>
                </a:lnTo>
                <a:lnTo>
                  <a:pt x="174554" y="805136"/>
                </a:lnTo>
                <a:lnTo>
                  <a:pt x="148346" y="805136"/>
                </a:lnTo>
                <a:lnTo>
                  <a:pt x="148346" y="800415"/>
                </a:lnTo>
                <a:lnTo>
                  <a:pt x="159089" y="800415"/>
                </a:lnTo>
                <a:lnTo>
                  <a:pt x="159089" y="777138"/>
                </a:lnTo>
                <a:lnTo>
                  <a:pt x="149420" y="777138"/>
                </a:lnTo>
                <a:close/>
                <a:moveTo>
                  <a:pt x="446825" y="771864"/>
                </a:moveTo>
                <a:cubicBezTo>
                  <a:pt x="447498" y="771864"/>
                  <a:pt x="448138" y="771999"/>
                  <a:pt x="448746" y="772271"/>
                </a:cubicBezTo>
                <a:cubicBezTo>
                  <a:pt x="449354" y="772542"/>
                  <a:pt x="449885" y="772906"/>
                  <a:pt x="450341" y="773361"/>
                </a:cubicBezTo>
                <a:cubicBezTo>
                  <a:pt x="450797" y="773817"/>
                  <a:pt x="451160" y="774349"/>
                  <a:pt x="451432" y="774957"/>
                </a:cubicBezTo>
                <a:cubicBezTo>
                  <a:pt x="451703" y="775564"/>
                  <a:pt x="451839" y="776205"/>
                  <a:pt x="451839" y="776877"/>
                </a:cubicBezTo>
                <a:cubicBezTo>
                  <a:pt x="451839" y="777572"/>
                  <a:pt x="451703" y="778218"/>
                  <a:pt x="451432" y="778815"/>
                </a:cubicBezTo>
                <a:cubicBezTo>
                  <a:pt x="451160" y="779411"/>
                  <a:pt x="450797" y="779938"/>
                  <a:pt x="450341" y="780393"/>
                </a:cubicBezTo>
                <a:cubicBezTo>
                  <a:pt x="449885" y="780849"/>
                  <a:pt x="449354" y="781207"/>
                  <a:pt x="448746" y="781468"/>
                </a:cubicBezTo>
                <a:cubicBezTo>
                  <a:pt x="448138" y="781728"/>
                  <a:pt x="447498" y="781858"/>
                  <a:pt x="446825" y="781858"/>
                </a:cubicBezTo>
                <a:cubicBezTo>
                  <a:pt x="446130" y="781858"/>
                  <a:pt x="445485" y="781728"/>
                  <a:pt x="444888" y="781468"/>
                </a:cubicBezTo>
                <a:cubicBezTo>
                  <a:pt x="444291" y="781207"/>
                  <a:pt x="443765" y="780849"/>
                  <a:pt x="443309" y="780393"/>
                </a:cubicBezTo>
                <a:cubicBezTo>
                  <a:pt x="442853" y="779938"/>
                  <a:pt x="442495" y="779411"/>
                  <a:pt x="442235" y="778815"/>
                </a:cubicBezTo>
                <a:cubicBezTo>
                  <a:pt x="441974" y="778218"/>
                  <a:pt x="441844" y="777572"/>
                  <a:pt x="441844" y="776877"/>
                </a:cubicBezTo>
                <a:cubicBezTo>
                  <a:pt x="441844" y="776205"/>
                  <a:pt x="441974" y="775564"/>
                  <a:pt x="442235" y="774957"/>
                </a:cubicBezTo>
                <a:cubicBezTo>
                  <a:pt x="442495" y="774349"/>
                  <a:pt x="442853" y="773817"/>
                  <a:pt x="443309" y="773361"/>
                </a:cubicBezTo>
                <a:cubicBezTo>
                  <a:pt x="443765" y="772906"/>
                  <a:pt x="444291" y="772542"/>
                  <a:pt x="444888" y="772271"/>
                </a:cubicBezTo>
                <a:cubicBezTo>
                  <a:pt x="445485" y="771999"/>
                  <a:pt x="446130" y="771864"/>
                  <a:pt x="446825" y="771864"/>
                </a:cubicBezTo>
                <a:close/>
                <a:moveTo>
                  <a:pt x="304276" y="771864"/>
                </a:moveTo>
                <a:cubicBezTo>
                  <a:pt x="306555" y="771864"/>
                  <a:pt x="308573" y="772222"/>
                  <a:pt x="310331" y="772938"/>
                </a:cubicBezTo>
                <a:cubicBezTo>
                  <a:pt x="312089" y="773654"/>
                  <a:pt x="313570" y="774669"/>
                  <a:pt x="314775" y="775982"/>
                </a:cubicBezTo>
                <a:cubicBezTo>
                  <a:pt x="315979" y="777295"/>
                  <a:pt x="316891" y="778890"/>
                  <a:pt x="317510" y="780768"/>
                </a:cubicBezTo>
                <a:cubicBezTo>
                  <a:pt x="318128" y="782645"/>
                  <a:pt x="318437" y="784745"/>
                  <a:pt x="318437" y="787068"/>
                </a:cubicBezTo>
                <a:cubicBezTo>
                  <a:pt x="318437" y="787871"/>
                  <a:pt x="318427" y="788543"/>
                  <a:pt x="318405" y="789086"/>
                </a:cubicBezTo>
                <a:cubicBezTo>
                  <a:pt x="318383" y="789628"/>
                  <a:pt x="318351" y="790139"/>
                  <a:pt x="318307" y="790616"/>
                </a:cubicBezTo>
                <a:lnTo>
                  <a:pt x="295355" y="790616"/>
                </a:lnTo>
                <a:cubicBezTo>
                  <a:pt x="295355" y="793958"/>
                  <a:pt x="296288" y="796525"/>
                  <a:pt x="298155" y="798316"/>
                </a:cubicBezTo>
                <a:cubicBezTo>
                  <a:pt x="300022" y="800106"/>
                  <a:pt x="302713" y="801002"/>
                  <a:pt x="306229" y="801002"/>
                </a:cubicBezTo>
                <a:cubicBezTo>
                  <a:pt x="307184" y="801002"/>
                  <a:pt x="308139" y="800964"/>
                  <a:pt x="309094" y="800888"/>
                </a:cubicBezTo>
                <a:cubicBezTo>
                  <a:pt x="310049" y="800812"/>
                  <a:pt x="310971" y="800709"/>
                  <a:pt x="311861" y="800578"/>
                </a:cubicBezTo>
                <a:cubicBezTo>
                  <a:pt x="312751" y="800448"/>
                  <a:pt x="313603" y="800302"/>
                  <a:pt x="314417" y="800139"/>
                </a:cubicBezTo>
                <a:cubicBezTo>
                  <a:pt x="315231" y="799976"/>
                  <a:pt x="315985" y="799797"/>
                  <a:pt x="316679" y="799602"/>
                </a:cubicBezTo>
                <a:lnTo>
                  <a:pt x="316679" y="804257"/>
                </a:lnTo>
                <a:cubicBezTo>
                  <a:pt x="315138" y="804691"/>
                  <a:pt x="313397" y="805044"/>
                  <a:pt x="311454" y="805315"/>
                </a:cubicBezTo>
                <a:cubicBezTo>
                  <a:pt x="309512" y="805587"/>
                  <a:pt x="307499" y="805722"/>
                  <a:pt x="305415" y="805722"/>
                </a:cubicBezTo>
                <a:cubicBezTo>
                  <a:pt x="302615" y="805722"/>
                  <a:pt x="300206" y="805342"/>
                  <a:pt x="298188" y="804583"/>
                </a:cubicBezTo>
                <a:cubicBezTo>
                  <a:pt x="296169" y="803823"/>
                  <a:pt x="294514" y="802722"/>
                  <a:pt x="293223" y="801278"/>
                </a:cubicBezTo>
                <a:cubicBezTo>
                  <a:pt x="291931" y="799835"/>
                  <a:pt x="290976" y="798066"/>
                  <a:pt x="290358" y="795972"/>
                </a:cubicBezTo>
                <a:cubicBezTo>
                  <a:pt x="289739" y="793877"/>
                  <a:pt x="289430" y="791506"/>
                  <a:pt x="289430" y="788858"/>
                </a:cubicBezTo>
                <a:cubicBezTo>
                  <a:pt x="289430" y="786557"/>
                  <a:pt x="289761" y="784382"/>
                  <a:pt x="290423" y="782331"/>
                </a:cubicBezTo>
                <a:cubicBezTo>
                  <a:pt x="291085" y="780280"/>
                  <a:pt x="292051" y="778478"/>
                  <a:pt x="293320" y="776926"/>
                </a:cubicBezTo>
                <a:cubicBezTo>
                  <a:pt x="294590" y="775374"/>
                  <a:pt x="296148" y="774143"/>
                  <a:pt x="297992" y="773231"/>
                </a:cubicBezTo>
                <a:cubicBezTo>
                  <a:pt x="299837" y="772320"/>
                  <a:pt x="301931" y="771864"/>
                  <a:pt x="304276" y="771864"/>
                </a:cubicBezTo>
                <a:close/>
                <a:moveTo>
                  <a:pt x="237470" y="771864"/>
                </a:moveTo>
                <a:cubicBezTo>
                  <a:pt x="239445" y="771864"/>
                  <a:pt x="241225" y="772081"/>
                  <a:pt x="242809" y="772515"/>
                </a:cubicBezTo>
                <a:cubicBezTo>
                  <a:pt x="244394" y="772949"/>
                  <a:pt x="245734" y="773611"/>
                  <a:pt x="246830" y="774501"/>
                </a:cubicBezTo>
                <a:cubicBezTo>
                  <a:pt x="247926" y="775391"/>
                  <a:pt x="248767" y="776508"/>
                  <a:pt x="249353" y="777854"/>
                </a:cubicBezTo>
                <a:cubicBezTo>
                  <a:pt x="249939" y="779200"/>
                  <a:pt x="250232" y="780784"/>
                  <a:pt x="250232" y="782607"/>
                </a:cubicBezTo>
                <a:lnTo>
                  <a:pt x="250232" y="805136"/>
                </a:lnTo>
                <a:lnTo>
                  <a:pt x="245154" y="805136"/>
                </a:lnTo>
                <a:lnTo>
                  <a:pt x="245023" y="800741"/>
                </a:lnTo>
                <a:cubicBezTo>
                  <a:pt x="243244" y="802499"/>
                  <a:pt x="241437" y="803769"/>
                  <a:pt x="239603" y="804550"/>
                </a:cubicBezTo>
                <a:cubicBezTo>
                  <a:pt x="237769" y="805331"/>
                  <a:pt x="235843" y="805722"/>
                  <a:pt x="233824" y="805722"/>
                </a:cubicBezTo>
                <a:cubicBezTo>
                  <a:pt x="231958" y="805722"/>
                  <a:pt x="230362" y="805483"/>
                  <a:pt x="229038" y="805006"/>
                </a:cubicBezTo>
                <a:cubicBezTo>
                  <a:pt x="227715" y="804528"/>
                  <a:pt x="226624" y="803872"/>
                  <a:pt x="225766" y="803036"/>
                </a:cubicBezTo>
                <a:cubicBezTo>
                  <a:pt x="224909" y="802201"/>
                  <a:pt x="224280" y="801218"/>
                  <a:pt x="223878" y="800090"/>
                </a:cubicBezTo>
                <a:cubicBezTo>
                  <a:pt x="223477" y="798961"/>
                  <a:pt x="223276" y="797735"/>
                  <a:pt x="223276" y="796411"/>
                </a:cubicBezTo>
                <a:cubicBezTo>
                  <a:pt x="223276" y="793134"/>
                  <a:pt x="224497" y="790567"/>
                  <a:pt x="226938" y="788712"/>
                </a:cubicBezTo>
                <a:cubicBezTo>
                  <a:pt x="229380" y="786856"/>
                  <a:pt x="232988" y="785928"/>
                  <a:pt x="237763" y="785928"/>
                </a:cubicBezTo>
                <a:lnTo>
                  <a:pt x="244535" y="785928"/>
                </a:lnTo>
                <a:lnTo>
                  <a:pt x="244535" y="783063"/>
                </a:lnTo>
                <a:cubicBezTo>
                  <a:pt x="244535" y="781131"/>
                  <a:pt x="243916" y="779585"/>
                  <a:pt x="242680" y="778424"/>
                </a:cubicBezTo>
                <a:cubicBezTo>
                  <a:pt x="241442" y="777263"/>
                  <a:pt x="239554" y="776682"/>
                  <a:pt x="237015" y="776682"/>
                </a:cubicBezTo>
                <a:cubicBezTo>
                  <a:pt x="235170" y="776682"/>
                  <a:pt x="233352" y="776888"/>
                  <a:pt x="231561" y="777301"/>
                </a:cubicBezTo>
                <a:cubicBezTo>
                  <a:pt x="229771" y="777713"/>
                  <a:pt x="227921" y="778299"/>
                  <a:pt x="226010" y="779059"/>
                </a:cubicBezTo>
                <a:lnTo>
                  <a:pt x="226010" y="773947"/>
                </a:lnTo>
                <a:cubicBezTo>
                  <a:pt x="226727" y="773687"/>
                  <a:pt x="227524" y="773432"/>
                  <a:pt x="228403" y="773182"/>
                </a:cubicBezTo>
                <a:cubicBezTo>
                  <a:pt x="229282" y="772933"/>
                  <a:pt x="230210" y="772710"/>
                  <a:pt x="231187" y="772515"/>
                </a:cubicBezTo>
                <a:cubicBezTo>
                  <a:pt x="232164" y="772320"/>
                  <a:pt x="233184" y="772162"/>
                  <a:pt x="234247" y="772043"/>
                </a:cubicBezTo>
                <a:cubicBezTo>
                  <a:pt x="235311" y="771923"/>
                  <a:pt x="236385" y="771864"/>
                  <a:pt x="237470" y="771864"/>
                </a:cubicBezTo>
                <a:close/>
                <a:moveTo>
                  <a:pt x="97330" y="771864"/>
                </a:moveTo>
                <a:cubicBezTo>
                  <a:pt x="100694" y="771864"/>
                  <a:pt x="103239" y="772857"/>
                  <a:pt x="104964" y="774843"/>
                </a:cubicBezTo>
                <a:cubicBezTo>
                  <a:pt x="106690" y="776829"/>
                  <a:pt x="107553" y="779818"/>
                  <a:pt x="107553" y="783812"/>
                </a:cubicBezTo>
                <a:lnTo>
                  <a:pt x="107553" y="805136"/>
                </a:lnTo>
                <a:lnTo>
                  <a:pt x="101888" y="805136"/>
                </a:lnTo>
                <a:lnTo>
                  <a:pt x="101888" y="784268"/>
                </a:lnTo>
                <a:cubicBezTo>
                  <a:pt x="101888" y="781707"/>
                  <a:pt x="101410" y="779813"/>
                  <a:pt x="100455" y="778587"/>
                </a:cubicBezTo>
                <a:cubicBezTo>
                  <a:pt x="99500" y="777360"/>
                  <a:pt x="98079" y="776747"/>
                  <a:pt x="96191" y="776747"/>
                </a:cubicBezTo>
                <a:cubicBezTo>
                  <a:pt x="95496" y="776747"/>
                  <a:pt x="94818" y="776850"/>
                  <a:pt x="94156" y="777056"/>
                </a:cubicBezTo>
                <a:cubicBezTo>
                  <a:pt x="93494" y="777263"/>
                  <a:pt x="92805" y="777621"/>
                  <a:pt x="92089" y="778131"/>
                </a:cubicBezTo>
                <a:cubicBezTo>
                  <a:pt x="91372" y="778641"/>
                  <a:pt x="90596" y="779330"/>
                  <a:pt x="89761" y="780198"/>
                </a:cubicBezTo>
                <a:cubicBezTo>
                  <a:pt x="88925" y="781066"/>
                  <a:pt x="87986" y="782152"/>
                  <a:pt x="86945" y="783454"/>
                </a:cubicBezTo>
                <a:lnTo>
                  <a:pt x="86945" y="805136"/>
                </a:lnTo>
                <a:lnTo>
                  <a:pt x="81280" y="805136"/>
                </a:lnTo>
                <a:lnTo>
                  <a:pt x="81280" y="772450"/>
                </a:lnTo>
                <a:lnTo>
                  <a:pt x="86326" y="772450"/>
                </a:lnTo>
                <a:lnTo>
                  <a:pt x="86554" y="777724"/>
                </a:lnTo>
                <a:cubicBezTo>
                  <a:pt x="87509" y="776595"/>
                  <a:pt x="88431" y="775657"/>
                  <a:pt x="89321" y="774908"/>
                </a:cubicBezTo>
                <a:cubicBezTo>
                  <a:pt x="90211" y="774159"/>
                  <a:pt x="91085" y="773557"/>
                  <a:pt x="91942" y="773101"/>
                </a:cubicBezTo>
                <a:cubicBezTo>
                  <a:pt x="92799" y="772645"/>
                  <a:pt x="93673" y="772325"/>
                  <a:pt x="94563" y="772140"/>
                </a:cubicBezTo>
                <a:cubicBezTo>
                  <a:pt x="95453" y="771956"/>
                  <a:pt x="96375" y="771864"/>
                  <a:pt x="97330" y="771864"/>
                </a:cubicBezTo>
                <a:close/>
                <a:moveTo>
                  <a:pt x="56495" y="771864"/>
                </a:moveTo>
                <a:cubicBezTo>
                  <a:pt x="58470" y="771864"/>
                  <a:pt x="60250" y="772081"/>
                  <a:pt x="61834" y="772515"/>
                </a:cubicBezTo>
                <a:cubicBezTo>
                  <a:pt x="63419" y="772949"/>
                  <a:pt x="64759" y="773611"/>
                  <a:pt x="65855" y="774501"/>
                </a:cubicBezTo>
                <a:cubicBezTo>
                  <a:pt x="66951" y="775391"/>
                  <a:pt x="67792" y="776508"/>
                  <a:pt x="68378" y="777854"/>
                </a:cubicBezTo>
                <a:cubicBezTo>
                  <a:pt x="68964" y="779200"/>
                  <a:pt x="69257" y="780784"/>
                  <a:pt x="69257" y="782607"/>
                </a:cubicBezTo>
                <a:lnTo>
                  <a:pt x="69257" y="805136"/>
                </a:lnTo>
                <a:lnTo>
                  <a:pt x="64178" y="805136"/>
                </a:lnTo>
                <a:lnTo>
                  <a:pt x="64048" y="800741"/>
                </a:lnTo>
                <a:cubicBezTo>
                  <a:pt x="62269" y="802499"/>
                  <a:pt x="60462" y="803769"/>
                  <a:pt x="58628" y="804550"/>
                </a:cubicBezTo>
                <a:cubicBezTo>
                  <a:pt x="56794" y="805331"/>
                  <a:pt x="54867" y="805722"/>
                  <a:pt x="52849" y="805722"/>
                </a:cubicBezTo>
                <a:cubicBezTo>
                  <a:pt x="50982" y="805722"/>
                  <a:pt x="49387" y="805483"/>
                  <a:pt x="48063" y="805006"/>
                </a:cubicBezTo>
                <a:cubicBezTo>
                  <a:pt x="46739" y="804528"/>
                  <a:pt x="45649" y="803872"/>
                  <a:pt x="44791" y="803036"/>
                </a:cubicBezTo>
                <a:cubicBezTo>
                  <a:pt x="43934" y="802201"/>
                  <a:pt x="43305" y="801218"/>
                  <a:pt x="42903" y="800090"/>
                </a:cubicBezTo>
                <a:cubicBezTo>
                  <a:pt x="42502" y="798961"/>
                  <a:pt x="42301" y="797735"/>
                  <a:pt x="42301" y="796411"/>
                </a:cubicBezTo>
                <a:cubicBezTo>
                  <a:pt x="42301" y="793134"/>
                  <a:pt x="43522" y="790567"/>
                  <a:pt x="45963" y="788712"/>
                </a:cubicBezTo>
                <a:cubicBezTo>
                  <a:pt x="48405" y="786856"/>
                  <a:pt x="52013" y="785928"/>
                  <a:pt x="56788" y="785928"/>
                </a:cubicBezTo>
                <a:lnTo>
                  <a:pt x="63560" y="785928"/>
                </a:lnTo>
                <a:lnTo>
                  <a:pt x="63560" y="783063"/>
                </a:lnTo>
                <a:cubicBezTo>
                  <a:pt x="63560" y="781131"/>
                  <a:pt x="62941" y="779585"/>
                  <a:pt x="61704" y="778424"/>
                </a:cubicBezTo>
                <a:cubicBezTo>
                  <a:pt x="60467" y="777263"/>
                  <a:pt x="58579" y="776682"/>
                  <a:pt x="56039" y="776682"/>
                </a:cubicBezTo>
                <a:cubicBezTo>
                  <a:pt x="54195" y="776682"/>
                  <a:pt x="52377" y="776888"/>
                  <a:pt x="50586" y="777301"/>
                </a:cubicBezTo>
                <a:cubicBezTo>
                  <a:pt x="48796" y="777713"/>
                  <a:pt x="46945" y="778299"/>
                  <a:pt x="45035" y="779059"/>
                </a:cubicBezTo>
                <a:lnTo>
                  <a:pt x="45035" y="773947"/>
                </a:lnTo>
                <a:cubicBezTo>
                  <a:pt x="45752" y="773687"/>
                  <a:pt x="46549" y="773432"/>
                  <a:pt x="47428" y="773182"/>
                </a:cubicBezTo>
                <a:cubicBezTo>
                  <a:pt x="48307" y="772933"/>
                  <a:pt x="49235" y="772710"/>
                  <a:pt x="50212" y="772515"/>
                </a:cubicBezTo>
                <a:cubicBezTo>
                  <a:pt x="51189" y="772320"/>
                  <a:pt x="52209" y="772162"/>
                  <a:pt x="53272" y="772043"/>
                </a:cubicBezTo>
                <a:cubicBezTo>
                  <a:pt x="54336" y="771923"/>
                  <a:pt x="55410" y="771864"/>
                  <a:pt x="56495" y="771864"/>
                </a:cubicBezTo>
                <a:close/>
                <a:moveTo>
                  <a:pt x="399740" y="767469"/>
                </a:moveTo>
                <a:lnTo>
                  <a:pt x="399740" y="800122"/>
                </a:lnTo>
                <a:lnTo>
                  <a:pt x="404069" y="800122"/>
                </a:lnTo>
                <a:cubicBezTo>
                  <a:pt x="413750" y="800122"/>
                  <a:pt x="418589" y="794686"/>
                  <a:pt x="418589" y="783812"/>
                </a:cubicBezTo>
                <a:cubicBezTo>
                  <a:pt x="418589" y="780795"/>
                  <a:pt x="418308" y="778245"/>
                  <a:pt x="417743" y="776161"/>
                </a:cubicBezTo>
                <a:cubicBezTo>
                  <a:pt x="417179" y="774078"/>
                  <a:pt x="416322" y="772395"/>
                  <a:pt x="415171" y="771115"/>
                </a:cubicBezTo>
                <a:cubicBezTo>
                  <a:pt x="414021" y="769834"/>
                  <a:pt x="412578" y="768907"/>
                  <a:pt x="410841" y="768331"/>
                </a:cubicBezTo>
                <a:cubicBezTo>
                  <a:pt x="409105" y="767756"/>
                  <a:pt x="407065" y="767469"/>
                  <a:pt x="404721" y="767469"/>
                </a:cubicBezTo>
                <a:close/>
                <a:moveTo>
                  <a:pt x="393945" y="762585"/>
                </a:moveTo>
                <a:lnTo>
                  <a:pt x="404916" y="762585"/>
                </a:lnTo>
                <a:cubicBezTo>
                  <a:pt x="411557" y="762585"/>
                  <a:pt x="416512" y="764294"/>
                  <a:pt x="419778" y="767713"/>
                </a:cubicBezTo>
                <a:cubicBezTo>
                  <a:pt x="423044" y="771131"/>
                  <a:pt x="424678" y="776357"/>
                  <a:pt x="424678" y="783389"/>
                </a:cubicBezTo>
                <a:cubicBezTo>
                  <a:pt x="424678" y="785429"/>
                  <a:pt x="424520" y="787382"/>
                  <a:pt x="424206" y="789249"/>
                </a:cubicBezTo>
                <a:cubicBezTo>
                  <a:pt x="423891" y="791115"/>
                  <a:pt x="423386" y="792852"/>
                  <a:pt x="422692" y="794458"/>
                </a:cubicBezTo>
                <a:cubicBezTo>
                  <a:pt x="421997" y="796064"/>
                  <a:pt x="421096" y="797523"/>
                  <a:pt x="419989" y="798837"/>
                </a:cubicBezTo>
                <a:cubicBezTo>
                  <a:pt x="418883" y="800150"/>
                  <a:pt x="417526" y="801273"/>
                  <a:pt x="415920" y="802206"/>
                </a:cubicBezTo>
                <a:cubicBezTo>
                  <a:pt x="414314" y="803139"/>
                  <a:pt x="412447" y="803861"/>
                  <a:pt x="410320" y="804371"/>
                </a:cubicBezTo>
                <a:cubicBezTo>
                  <a:pt x="408193" y="804881"/>
                  <a:pt x="405773" y="805136"/>
                  <a:pt x="403061" y="805136"/>
                </a:cubicBezTo>
                <a:lnTo>
                  <a:pt x="393945" y="805136"/>
                </a:lnTo>
                <a:close/>
                <a:moveTo>
                  <a:pt x="357896" y="762585"/>
                </a:moveTo>
                <a:lnTo>
                  <a:pt x="383354" y="762585"/>
                </a:lnTo>
                <a:lnTo>
                  <a:pt x="383354" y="767469"/>
                </a:lnTo>
                <a:lnTo>
                  <a:pt x="373555" y="767469"/>
                </a:lnTo>
                <a:lnTo>
                  <a:pt x="373555" y="800188"/>
                </a:lnTo>
                <a:lnTo>
                  <a:pt x="383354" y="800188"/>
                </a:lnTo>
                <a:lnTo>
                  <a:pt x="383354" y="805136"/>
                </a:lnTo>
                <a:lnTo>
                  <a:pt x="357896" y="805136"/>
                </a:lnTo>
                <a:lnTo>
                  <a:pt x="357896" y="800188"/>
                </a:lnTo>
                <a:lnTo>
                  <a:pt x="367695" y="800188"/>
                </a:lnTo>
                <a:lnTo>
                  <a:pt x="367695" y="767469"/>
                </a:lnTo>
                <a:lnTo>
                  <a:pt x="357896" y="767469"/>
                </a:lnTo>
                <a:close/>
                <a:moveTo>
                  <a:pt x="513110" y="762390"/>
                </a:moveTo>
                <a:lnTo>
                  <a:pt x="518123" y="762390"/>
                </a:lnTo>
                <a:lnTo>
                  <a:pt x="518123" y="799862"/>
                </a:lnTo>
                <a:lnTo>
                  <a:pt x="527629" y="799862"/>
                </a:lnTo>
                <a:lnTo>
                  <a:pt x="527629" y="805136"/>
                </a:lnTo>
                <a:lnTo>
                  <a:pt x="500901" y="805136"/>
                </a:lnTo>
                <a:lnTo>
                  <a:pt x="500901" y="799862"/>
                </a:lnTo>
                <a:lnTo>
                  <a:pt x="511840" y="799862"/>
                </a:lnTo>
                <a:lnTo>
                  <a:pt x="511840" y="768803"/>
                </a:lnTo>
                <a:lnTo>
                  <a:pt x="501650" y="774338"/>
                </a:lnTo>
                <a:lnTo>
                  <a:pt x="499566" y="769520"/>
                </a:lnTo>
                <a:close/>
                <a:moveTo>
                  <a:pt x="21879" y="762064"/>
                </a:moveTo>
                <a:cubicBezTo>
                  <a:pt x="23854" y="762064"/>
                  <a:pt x="25688" y="762232"/>
                  <a:pt x="27381" y="762569"/>
                </a:cubicBezTo>
                <a:cubicBezTo>
                  <a:pt x="29074" y="762905"/>
                  <a:pt x="30701" y="763421"/>
                  <a:pt x="32264" y="764115"/>
                </a:cubicBezTo>
                <a:lnTo>
                  <a:pt x="32264" y="769813"/>
                </a:lnTo>
                <a:cubicBezTo>
                  <a:pt x="30723" y="768966"/>
                  <a:pt x="29128" y="768320"/>
                  <a:pt x="27478" y="767876"/>
                </a:cubicBezTo>
                <a:cubicBezTo>
                  <a:pt x="25829" y="767431"/>
                  <a:pt x="24027" y="767208"/>
                  <a:pt x="22074" y="767208"/>
                </a:cubicBezTo>
                <a:cubicBezTo>
                  <a:pt x="20077" y="767208"/>
                  <a:pt x="18270" y="767583"/>
                  <a:pt x="16654" y="768331"/>
                </a:cubicBezTo>
                <a:cubicBezTo>
                  <a:pt x="15037" y="769080"/>
                  <a:pt x="13664" y="770165"/>
                  <a:pt x="12535" y="771587"/>
                </a:cubicBezTo>
                <a:cubicBezTo>
                  <a:pt x="11407" y="773009"/>
                  <a:pt x="10538" y="774745"/>
                  <a:pt x="9931" y="776796"/>
                </a:cubicBezTo>
                <a:cubicBezTo>
                  <a:pt x="9323" y="778847"/>
                  <a:pt x="9019" y="781186"/>
                  <a:pt x="9019" y="783812"/>
                </a:cubicBezTo>
                <a:cubicBezTo>
                  <a:pt x="9019" y="789325"/>
                  <a:pt x="10137" y="793481"/>
                  <a:pt x="12372" y="796281"/>
                </a:cubicBezTo>
                <a:cubicBezTo>
                  <a:pt x="14608" y="799081"/>
                  <a:pt x="17885" y="800481"/>
                  <a:pt x="22204" y="800481"/>
                </a:cubicBezTo>
                <a:cubicBezTo>
                  <a:pt x="24027" y="800481"/>
                  <a:pt x="25775" y="800269"/>
                  <a:pt x="27446" y="799846"/>
                </a:cubicBezTo>
                <a:cubicBezTo>
                  <a:pt x="29117" y="799423"/>
                  <a:pt x="30723" y="798831"/>
                  <a:pt x="32264" y="798071"/>
                </a:cubicBezTo>
                <a:lnTo>
                  <a:pt x="32264" y="803541"/>
                </a:lnTo>
                <a:cubicBezTo>
                  <a:pt x="28857" y="804952"/>
                  <a:pt x="25286" y="805657"/>
                  <a:pt x="21553" y="805657"/>
                </a:cubicBezTo>
                <a:cubicBezTo>
                  <a:pt x="15541" y="805657"/>
                  <a:pt x="10924" y="803861"/>
                  <a:pt x="7701" y="800269"/>
                </a:cubicBezTo>
                <a:cubicBezTo>
                  <a:pt x="4478" y="796677"/>
                  <a:pt x="2866" y="791365"/>
                  <a:pt x="2866" y="784333"/>
                </a:cubicBezTo>
                <a:cubicBezTo>
                  <a:pt x="2866" y="780925"/>
                  <a:pt x="3311" y="777843"/>
                  <a:pt x="4201" y="775087"/>
                </a:cubicBezTo>
                <a:cubicBezTo>
                  <a:pt x="5091" y="772330"/>
                  <a:pt x="6360" y="769992"/>
                  <a:pt x="8010" y="768071"/>
                </a:cubicBezTo>
                <a:cubicBezTo>
                  <a:pt x="9659" y="766150"/>
                  <a:pt x="11656" y="764669"/>
                  <a:pt x="14000" y="763627"/>
                </a:cubicBezTo>
                <a:cubicBezTo>
                  <a:pt x="16344" y="762585"/>
                  <a:pt x="18970" y="762064"/>
                  <a:pt x="21879" y="762064"/>
                </a:cubicBezTo>
                <a:close/>
                <a:moveTo>
                  <a:pt x="264385" y="761999"/>
                </a:moveTo>
                <a:lnTo>
                  <a:pt x="264385" y="772450"/>
                </a:lnTo>
                <a:lnTo>
                  <a:pt x="279068" y="772450"/>
                </a:lnTo>
                <a:lnTo>
                  <a:pt x="279068" y="777203"/>
                </a:lnTo>
                <a:lnTo>
                  <a:pt x="264385" y="777203"/>
                </a:lnTo>
                <a:lnTo>
                  <a:pt x="264385" y="793807"/>
                </a:lnTo>
                <a:cubicBezTo>
                  <a:pt x="264385" y="796151"/>
                  <a:pt x="265009" y="797903"/>
                  <a:pt x="266257" y="799064"/>
                </a:cubicBezTo>
                <a:cubicBezTo>
                  <a:pt x="267505" y="800226"/>
                  <a:pt x="269344" y="800806"/>
                  <a:pt x="271775" y="800806"/>
                </a:cubicBezTo>
                <a:cubicBezTo>
                  <a:pt x="272817" y="800806"/>
                  <a:pt x="273956" y="800725"/>
                  <a:pt x="275194" y="800562"/>
                </a:cubicBezTo>
                <a:cubicBezTo>
                  <a:pt x="276431" y="800399"/>
                  <a:pt x="277722" y="800144"/>
                  <a:pt x="279068" y="799797"/>
                </a:cubicBezTo>
                <a:lnTo>
                  <a:pt x="279068" y="804680"/>
                </a:lnTo>
                <a:cubicBezTo>
                  <a:pt x="277787" y="805006"/>
                  <a:pt x="276463" y="805239"/>
                  <a:pt x="275096" y="805380"/>
                </a:cubicBezTo>
                <a:cubicBezTo>
                  <a:pt x="273729" y="805521"/>
                  <a:pt x="272340" y="805592"/>
                  <a:pt x="270929" y="805592"/>
                </a:cubicBezTo>
                <a:cubicBezTo>
                  <a:pt x="266827" y="805592"/>
                  <a:pt x="263766" y="804664"/>
                  <a:pt x="261748" y="802808"/>
                </a:cubicBezTo>
                <a:cubicBezTo>
                  <a:pt x="259729" y="800953"/>
                  <a:pt x="258720" y="798104"/>
                  <a:pt x="258720" y="794262"/>
                </a:cubicBezTo>
                <a:lnTo>
                  <a:pt x="258720" y="777203"/>
                </a:lnTo>
                <a:lnTo>
                  <a:pt x="249572" y="777203"/>
                </a:lnTo>
                <a:lnTo>
                  <a:pt x="249572" y="772450"/>
                </a:lnTo>
                <a:lnTo>
                  <a:pt x="258720" y="772450"/>
                </a:lnTo>
                <a:lnTo>
                  <a:pt x="258720" y="763464"/>
                </a:lnTo>
                <a:close/>
                <a:moveTo>
                  <a:pt x="206435" y="759134"/>
                </a:moveTo>
                <a:lnTo>
                  <a:pt x="212133" y="759134"/>
                </a:lnTo>
                <a:lnTo>
                  <a:pt x="212133" y="805136"/>
                </a:lnTo>
                <a:lnTo>
                  <a:pt x="207054" y="805136"/>
                </a:lnTo>
                <a:lnTo>
                  <a:pt x="206858" y="798950"/>
                </a:lnTo>
                <a:cubicBezTo>
                  <a:pt x="205274" y="801251"/>
                  <a:pt x="203559" y="802955"/>
                  <a:pt x="201714" y="804062"/>
                </a:cubicBezTo>
                <a:cubicBezTo>
                  <a:pt x="199870" y="805169"/>
                  <a:pt x="197873" y="805722"/>
                  <a:pt x="195724" y="805722"/>
                </a:cubicBezTo>
                <a:cubicBezTo>
                  <a:pt x="193857" y="805722"/>
                  <a:pt x="192214" y="805331"/>
                  <a:pt x="190792" y="804550"/>
                </a:cubicBezTo>
                <a:cubicBezTo>
                  <a:pt x="189370" y="803769"/>
                  <a:pt x="188187" y="802667"/>
                  <a:pt x="187243" y="801246"/>
                </a:cubicBezTo>
                <a:cubicBezTo>
                  <a:pt x="186299" y="799824"/>
                  <a:pt x="185588" y="798115"/>
                  <a:pt x="185111" y="796118"/>
                </a:cubicBezTo>
                <a:cubicBezTo>
                  <a:pt x="184633" y="794121"/>
                  <a:pt x="184395" y="791907"/>
                  <a:pt x="184395" y="789477"/>
                </a:cubicBezTo>
                <a:cubicBezTo>
                  <a:pt x="184395" y="786699"/>
                  <a:pt x="184774" y="784230"/>
                  <a:pt x="185534" y="782070"/>
                </a:cubicBezTo>
                <a:cubicBezTo>
                  <a:pt x="186294" y="779910"/>
                  <a:pt x="187373" y="778087"/>
                  <a:pt x="188773" y="776601"/>
                </a:cubicBezTo>
                <a:cubicBezTo>
                  <a:pt x="190173" y="775114"/>
                  <a:pt x="191855" y="773985"/>
                  <a:pt x="193819" y="773215"/>
                </a:cubicBezTo>
                <a:cubicBezTo>
                  <a:pt x="195784" y="772444"/>
                  <a:pt x="197971" y="772059"/>
                  <a:pt x="200380" y="772059"/>
                </a:cubicBezTo>
                <a:cubicBezTo>
                  <a:pt x="201421" y="772059"/>
                  <a:pt x="202447" y="772124"/>
                  <a:pt x="203456" y="772254"/>
                </a:cubicBezTo>
                <a:cubicBezTo>
                  <a:pt x="204465" y="772385"/>
                  <a:pt x="205459" y="772591"/>
                  <a:pt x="206435" y="772873"/>
                </a:cubicBezTo>
                <a:close/>
                <a:moveTo>
                  <a:pt x="139760" y="759134"/>
                </a:moveTo>
                <a:lnTo>
                  <a:pt x="145457" y="759134"/>
                </a:lnTo>
                <a:lnTo>
                  <a:pt x="145457" y="805136"/>
                </a:lnTo>
                <a:lnTo>
                  <a:pt x="140378" y="805136"/>
                </a:lnTo>
                <a:lnTo>
                  <a:pt x="140183" y="798950"/>
                </a:lnTo>
                <a:cubicBezTo>
                  <a:pt x="138599" y="801251"/>
                  <a:pt x="136884" y="802955"/>
                  <a:pt x="135039" y="804062"/>
                </a:cubicBezTo>
                <a:cubicBezTo>
                  <a:pt x="133194" y="805169"/>
                  <a:pt x="131198" y="805722"/>
                  <a:pt x="129049" y="805722"/>
                </a:cubicBezTo>
                <a:cubicBezTo>
                  <a:pt x="127183" y="805722"/>
                  <a:pt x="125538" y="805331"/>
                  <a:pt x="124117" y="804550"/>
                </a:cubicBezTo>
                <a:cubicBezTo>
                  <a:pt x="122695" y="803769"/>
                  <a:pt x="121512" y="802667"/>
                  <a:pt x="120568" y="801246"/>
                </a:cubicBezTo>
                <a:cubicBezTo>
                  <a:pt x="119624" y="799824"/>
                  <a:pt x="118913" y="798115"/>
                  <a:pt x="118436" y="796118"/>
                </a:cubicBezTo>
                <a:cubicBezTo>
                  <a:pt x="117958" y="794121"/>
                  <a:pt x="117720" y="791907"/>
                  <a:pt x="117720" y="789477"/>
                </a:cubicBezTo>
                <a:cubicBezTo>
                  <a:pt x="117720" y="786699"/>
                  <a:pt x="118100" y="784230"/>
                  <a:pt x="118859" y="782070"/>
                </a:cubicBezTo>
                <a:cubicBezTo>
                  <a:pt x="119619" y="779910"/>
                  <a:pt x="120698" y="778087"/>
                  <a:pt x="122098" y="776601"/>
                </a:cubicBezTo>
                <a:cubicBezTo>
                  <a:pt x="123498" y="775114"/>
                  <a:pt x="125180" y="773985"/>
                  <a:pt x="127144" y="773215"/>
                </a:cubicBezTo>
                <a:cubicBezTo>
                  <a:pt x="129109" y="772444"/>
                  <a:pt x="131296" y="772059"/>
                  <a:pt x="133705" y="772059"/>
                </a:cubicBezTo>
                <a:cubicBezTo>
                  <a:pt x="134746" y="772059"/>
                  <a:pt x="135772" y="772124"/>
                  <a:pt x="136781" y="772254"/>
                </a:cubicBezTo>
                <a:cubicBezTo>
                  <a:pt x="137790" y="772385"/>
                  <a:pt x="138783" y="772591"/>
                  <a:pt x="139760" y="772873"/>
                </a:cubicBezTo>
                <a:close/>
                <a:moveTo>
                  <a:pt x="161075" y="758744"/>
                </a:moveTo>
                <a:cubicBezTo>
                  <a:pt x="161704" y="758744"/>
                  <a:pt x="162290" y="758858"/>
                  <a:pt x="162833" y="759085"/>
                </a:cubicBezTo>
                <a:cubicBezTo>
                  <a:pt x="163376" y="759313"/>
                  <a:pt x="163848" y="759633"/>
                  <a:pt x="164249" y="760046"/>
                </a:cubicBezTo>
                <a:cubicBezTo>
                  <a:pt x="164651" y="760458"/>
                  <a:pt x="164965" y="760930"/>
                  <a:pt x="165193" y="761462"/>
                </a:cubicBezTo>
                <a:cubicBezTo>
                  <a:pt x="165421" y="761994"/>
                  <a:pt x="165535" y="762574"/>
                  <a:pt x="165535" y="763204"/>
                </a:cubicBezTo>
                <a:cubicBezTo>
                  <a:pt x="165535" y="763811"/>
                  <a:pt x="165421" y="764387"/>
                  <a:pt x="165193" y="764929"/>
                </a:cubicBezTo>
                <a:cubicBezTo>
                  <a:pt x="164965" y="765472"/>
                  <a:pt x="164651" y="765949"/>
                  <a:pt x="164249" y="766362"/>
                </a:cubicBezTo>
                <a:cubicBezTo>
                  <a:pt x="163848" y="766774"/>
                  <a:pt x="163376" y="767094"/>
                  <a:pt x="162833" y="767322"/>
                </a:cubicBezTo>
                <a:cubicBezTo>
                  <a:pt x="162290" y="767550"/>
                  <a:pt x="161704" y="767664"/>
                  <a:pt x="161075" y="767664"/>
                </a:cubicBezTo>
                <a:cubicBezTo>
                  <a:pt x="160446" y="767664"/>
                  <a:pt x="159859" y="767550"/>
                  <a:pt x="159317" y="767322"/>
                </a:cubicBezTo>
                <a:cubicBezTo>
                  <a:pt x="158774" y="767094"/>
                  <a:pt x="158302" y="766774"/>
                  <a:pt x="157901" y="766362"/>
                </a:cubicBezTo>
                <a:cubicBezTo>
                  <a:pt x="157499" y="765949"/>
                  <a:pt x="157184" y="765472"/>
                  <a:pt x="156957" y="764929"/>
                </a:cubicBezTo>
                <a:cubicBezTo>
                  <a:pt x="156729" y="764387"/>
                  <a:pt x="156615" y="763811"/>
                  <a:pt x="156615" y="763204"/>
                </a:cubicBezTo>
                <a:cubicBezTo>
                  <a:pt x="156615" y="762574"/>
                  <a:pt x="156729" y="761994"/>
                  <a:pt x="156957" y="761462"/>
                </a:cubicBezTo>
                <a:cubicBezTo>
                  <a:pt x="157184" y="760930"/>
                  <a:pt x="157499" y="760458"/>
                  <a:pt x="157901" y="760046"/>
                </a:cubicBezTo>
                <a:cubicBezTo>
                  <a:pt x="158302" y="759633"/>
                  <a:pt x="158774" y="759313"/>
                  <a:pt x="159317" y="759085"/>
                </a:cubicBezTo>
                <a:cubicBezTo>
                  <a:pt x="159859" y="758858"/>
                  <a:pt x="160446" y="758744"/>
                  <a:pt x="161075" y="758744"/>
                </a:cubicBezTo>
                <a:close/>
                <a:moveTo>
                  <a:pt x="513500" y="719527"/>
                </a:moveTo>
                <a:cubicBezTo>
                  <a:pt x="514173" y="719527"/>
                  <a:pt x="514813" y="719663"/>
                  <a:pt x="515421" y="719934"/>
                </a:cubicBezTo>
                <a:cubicBezTo>
                  <a:pt x="516029" y="720206"/>
                  <a:pt x="516560" y="720569"/>
                  <a:pt x="517016" y="721025"/>
                </a:cubicBezTo>
                <a:cubicBezTo>
                  <a:pt x="517472" y="721481"/>
                  <a:pt x="517835" y="722013"/>
                  <a:pt x="518107" y="722620"/>
                </a:cubicBezTo>
                <a:cubicBezTo>
                  <a:pt x="518378" y="723228"/>
                  <a:pt x="518514" y="723868"/>
                  <a:pt x="518514" y="724541"/>
                </a:cubicBezTo>
                <a:cubicBezTo>
                  <a:pt x="518514" y="725236"/>
                  <a:pt x="518378" y="725881"/>
                  <a:pt x="518107" y="726478"/>
                </a:cubicBezTo>
                <a:cubicBezTo>
                  <a:pt x="517835" y="727075"/>
                  <a:pt x="517472" y="727601"/>
                  <a:pt x="517016" y="728057"/>
                </a:cubicBezTo>
                <a:cubicBezTo>
                  <a:pt x="516560" y="728513"/>
                  <a:pt x="516029" y="728871"/>
                  <a:pt x="515421" y="729132"/>
                </a:cubicBezTo>
                <a:cubicBezTo>
                  <a:pt x="514813" y="729392"/>
                  <a:pt x="514173" y="729522"/>
                  <a:pt x="513500" y="729522"/>
                </a:cubicBezTo>
                <a:cubicBezTo>
                  <a:pt x="512806" y="729522"/>
                  <a:pt x="512160" y="729392"/>
                  <a:pt x="511563" y="729132"/>
                </a:cubicBezTo>
                <a:cubicBezTo>
                  <a:pt x="510966" y="728871"/>
                  <a:pt x="510440" y="728513"/>
                  <a:pt x="509984" y="728057"/>
                </a:cubicBezTo>
                <a:cubicBezTo>
                  <a:pt x="509528" y="727601"/>
                  <a:pt x="509170" y="727075"/>
                  <a:pt x="508910" y="726478"/>
                </a:cubicBezTo>
                <a:cubicBezTo>
                  <a:pt x="508649" y="725881"/>
                  <a:pt x="508519" y="725236"/>
                  <a:pt x="508519" y="724541"/>
                </a:cubicBezTo>
                <a:cubicBezTo>
                  <a:pt x="508519" y="723868"/>
                  <a:pt x="508649" y="723228"/>
                  <a:pt x="508910" y="722620"/>
                </a:cubicBezTo>
                <a:cubicBezTo>
                  <a:pt x="509170" y="722013"/>
                  <a:pt x="509528" y="721481"/>
                  <a:pt x="509984" y="721025"/>
                </a:cubicBezTo>
                <a:cubicBezTo>
                  <a:pt x="510440" y="720569"/>
                  <a:pt x="510966" y="720206"/>
                  <a:pt x="511563" y="719934"/>
                </a:cubicBezTo>
                <a:cubicBezTo>
                  <a:pt x="512160" y="719663"/>
                  <a:pt x="512806" y="719527"/>
                  <a:pt x="513500" y="719527"/>
                </a:cubicBezTo>
                <a:close/>
                <a:moveTo>
                  <a:pt x="408790" y="714058"/>
                </a:moveTo>
                <a:cubicBezTo>
                  <a:pt x="407379" y="714058"/>
                  <a:pt x="406164" y="714199"/>
                  <a:pt x="405144" y="714481"/>
                </a:cubicBezTo>
                <a:cubicBezTo>
                  <a:pt x="404124" y="714763"/>
                  <a:pt x="403288" y="715165"/>
                  <a:pt x="402637" y="715686"/>
                </a:cubicBezTo>
                <a:cubicBezTo>
                  <a:pt x="401986" y="716207"/>
                  <a:pt x="401503" y="716831"/>
                  <a:pt x="401188" y="717558"/>
                </a:cubicBezTo>
                <a:cubicBezTo>
                  <a:pt x="400874" y="718285"/>
                  <a:pt x="400716" y="719104"/>
                  <a:pt x="400716" y="720016"/>
                </a:cubicBezTo>
                <a:cubicBezTo>
                  <a:pt x="400716" y="720645"/>
                  <a:pt x="400814" y="721247"/>
                  <a:pt x="401009" y="721823"/>
                </a:cubicBezTo>
                <a:cubicBezTo>
                  <a:pt x="401205" y="722398"/>
                  <a:pt x="401520" y="722908"/>
                  <a:pt x="401953" y="723353"/>
                </a:cubicBezTo>
                <a:cubicBezTo>
                  <a:pt x="402387" y="723798"/>
                  <a:pt x="402952" y="724150"/>
                  <a:pt x="403646" y="724411"/>
                </a:cubicBezTo>
                <a:cubicBezTo>
                  <a:pt x="404341" y="724671"/>
                  <a:pt x="405187" y="724801"/>
                  <a:pt x="406186" y="724801"/>
                </a:cubicBezTo>
                <a:cubicBezTo>
                  <a:pt x="407488" y="724801"/>
                  <a:pt x="408980" y="724405"/>
                  <a:pt x="410662" y="723613"/>
                </a:cubicBezTo>
                <a:cubicBezTo>
                  <a:pt x="412344" y="722821"/>
                  <a:pt x="414119" y="721568"/>
                  <a:pt x="415985" y="719853"/>
                </a:cubicBezTo>
                <a:lnTo>
                  <a:pt x="415985" y="714058"/>
                </a:lnTo>
                <a:close/>
                <a:moveTo>
                  <a:pt x="237340" y="714058"/>
                </a:moveTo>
                <a:cubicBezTo>
                  <a:pt x="235929" y="714058"/>
                  <a:pt x="234714" y="714199"/>
                  <a:pt x="233694" y="714481"/>
                </a:cubicBezTo>
                <a:cubicBezTo>
                  <a:pt x="232674" y="714763"/>
                  <a:pt x="231838" y="715165"/>
                  <a:pt x="231187" y="715686"/>
                </a:cubicBezTo>
                <a:cubicBezTo>
                  <a:pt x="230536" y="716207"/>
                  <a:pt x="230053" y="716831"/>
                  <a:pt x="229738" y="717558"/>
                </a:cubicBezTo>
                <a:cubicBezTo>
                  <a:pt x="229424" y="718285"/>
                  <a:pt x="229266" y="719104"/>
                  <a:pt x="229266" y="720016"/>
                </a:cubicBezTo>
                <a:cubicBezTo>
                  <a:pt x="229266" y="720645"/>
                  <a:pt x="229364" y="721247"/>
                  <a:pt x="229559" y="721823"/>
                </a:cubicBezTo>
                <a:cubicBezTo>
                  <a:pt x="229755" y="722398"/>
                  <a:pt x="230069" y="722908"/>
                  <a:pt x="230503" y="723353"/>
                </a:cubicBezTo>
                <a:cubicBezTo>
                  <a:pt x="230938" y="723798"/>
                  <a:pt x="231502" y="724150"/>
                  <a:pt x="232196" y="724411"/>
                </a:cubicBezTo>
                <a:cubicBezTo>
                  <a:pt x="232891" y="724671"/>
                  <a:pt x="233737" y="724801"/>
                  <a:pt x="234736" y="724801"/>
                </a:cubicBezTo>
                <a:cubicBezTo>
                  <a:pt x="236038" y="724801"/>
                  <a:pt x="237530" y="724405"/>
                  <a:pt x="239212" y="723613"/>
                </a:cubicBezTo>
                <a:cubicBezTo>
                  <a:pt x="240894" y="722821"/>
                  <a:pt x="242669" y="721568"/>
                  <a:pt x="244535" y="719853"/>
                </a:cubicBezTo>
                <a:lnTo>
                  <a:pt x="244535" y="714058"/>
                </a:lnTo>
                <a:close/>
                <a:moveTo>
                  <a:pt x="56365" y="714058"/>
                </a:moveTo>
                <a:cubicBezTo>
                  <a:pt x="54954" y="714058"/>
                  <a:pt x="53739" y="714199"/>
                  <a:pt x="52719" y="714481"/>
                </a:cubicBezTo>
                <a:cubicBezTo>
                  <a:pt x="51699" y="714763"/>
                  <a:pt x="50863" y="715165"/>
                  <a:pt x="50212" y="715686"/>
                </a:cubicBezTo>
                <a:cubicBezTo>
                  <a:pt x="49561" y="716207"/>
                  <a:pt x="49078" y="716831"/>
                  <a:pt x="48763" y="717558"/>
                </a:cubicBezTo>
                <a:cubicBezTo>
                  <a:pt x="48448" y="718285"/>
                  <a:pt x="48291" y="719104"/>
                  <a:pt x="48291" y="720016"/>
                </a:cubicBezTo>
                <a:cubicBezTo>
                  <a:pt x="48291" y="720645"/>
                  <a:pt x="48389" y="721247"/>
                  <a:pt x="48584" y="721823"/>
                </a:cubicBezTo>
                <a:cubicBezTo>
                  <a:pt x="48779" y="722398"/>
                  <a:pt x="49094" y="722908"/>
                  <a:pt x="49528" y="723353"/>
                </a:cubicBezTo>
                <a:cubicBezTo>
                  <a:pt x="49962" y="723798"/>
                  <a:pt x="50527" y="724150"/>
                  <a:pt x="51221" y="724411"/>
                </a:cubicBezTo>
                <a:cubicBezTo>
                  <a:pt x="51916" y="724671"/>
                  <a:pt x="52762" y="724801"/>
                  <a:pt x="53761" y="724801"/>
                </a:cubicBezTo>
                <a:cubicBezTo>
                  <a:pt x="55063" y="724801"/>
                  <a:pt x="56555" y="724405"/>
                  <a:pt x="58237" y="723613"/>
                </a:cubicBezTo>
                <a:cubicBezTo>
                  <a:pt x="59919" y="722821"/>
                  <a:pt x="61693" y="721568"/>
                  <a:pt x="63560" y="719853"/>
                </a:cubicBezTo>
                <a:lnTo>
                  <a:pt x="63560" y="714058"/>
                </a:lnTo>
                <a:close/>
                <a:moveTo>
                  <a:pt x="199989" y="700547"/>
                </a:moveTo>
                <a:cubicBezTo>
                  <a:pt x="196907" y="700547"/>
                  <a:pt x="194503" y="701545"/>
                  <a:pt x="192778" y="703542"/>
                </a:cubicBezTo>
                <a:cubicBezTo>
                  <a:pt x="191052" y="705539"/>
                  <a:pt x="190190" y="708664"/>
                  <a:pt x="190190" y="712919"/>
                </a:cubicBezTo>
                <a:cubicBezTo>
                  <a:pt x="190190" y="716869"/>
                  <a:pt x="190770" y="719815"/>
                  <a:pt x="191931" y="721757"/>
                </a:cubicBezTo>
                <a:cubicBezTo>
                  <a:pt x="193093" y="723700"/>
                  <a:pt x="194737" y="724671"/>
                  <a:pt x="196863" y="724671"/>
                </a:cubicBezTo>
                <a:cubicBezTo>
                  <a:pt x="198296" y="724671"/>
                  <a:pt x="199810" y="724031"/>
                  <a:pt x="201405" y="722750"/>
                </a:cubicBezTo>
                <a:cubicBezTo>
                  <a:pt x="203000" y="721470"/>
                  <a:pt x="204677" y="719571"/>
                  <a:pt x="206435" y="717053"/>
                </a:cubicBezTo>
                <a:lnTo>
                  <a:pt x="206435" y="701882"/>
                </a:lnTo>
                <a:cubicBezTo>
                  <a:pt x="205502" y="701448"/>
                  <a:pt x="204471" y="701117"/>
                  <a:pt x="203342" y="700889"/>
                </a:cubicBezTo>
                <a:cubicBezTo>
                  <a:pt x="202214" y="700661"/>
                  <a:pt x="201096" y="700547"/>
                  <a:pt x="199989" y="700547"/>
                </a:cubicBezTo>
                <a:close/>
                <a:moveTo>
                  <a:pt x="133314" y="700547"/>
                </a:moveTo>
                <a:cubicBezTo>
                  <a:pt x="130232" y="700547"/>
                  <a:pt x="127828" y="701545"/>
                  <a:pt x="126103" y="703542"/>
                </a:cubicBezTo>
                <a:cubicBezTo>
                  <a:pt x="124377" y="705539"/>
                  <a:pt x="123514" y="708664"/>
                  <a:pt x="123514" y="712919"/>
                </a:cubicBezTo>
                <a:cubicBezTo>
                  <a:pt x="123514" y="716869"/>
                  <a:pt x="124095" y="719815"/>
                  <a:pt x="125256" y="721757"/>
                </a:cubicBezTo>
                <a:cubicBezTo>
                  <a:pt x="126417" y="723700"/>
                  <a:pt x="128062" y="724671"/>
                  <a:pt x="130188" y="724671"/>
                </a:cubicBezTo>
                <a:cubicBezTo>
                  <a:pt x="131621" y="724671"/>
                  <a:pt x="133135" y="724031"/>
                  <a:pt x="134730" y="722750"/>
                </a:cubicBezTo>
                <a:cubicBezTo>
                  <a:pt x="136325" y="721470"/>
                  <a:pt x="138002" y="719571"/>
                  <a:pt x="139760" y="717053"/>
                </a:cubicBezTo>
                <a:lnTo>
                  <a:pt x="139760" y="701882"/>
                </a:lnTo>
                <a:cubicBezTo>
                  <a:pt x="138827" y="701448"/>
                  <a:pt x="137796" y="701117"/>
                  <a:pt x="136667" y="700889"/>
                </a:cubicBezTo>
                <a:cubicBezTo>
                  <a:pt x="135539" y="700661"/>
                  <a:pt x="134421" y="700547"/>
                  <a:pt x="133314" y="700547"/>
                </a:cubicBezTo>
                <a:close/>
                <a:moveTo>
                  <a:pt x="618275" y="700482"/>
                </a:moveTo>
                <a:cubicBezTo>
                  <a:pt x="616582" y="700482"/>
                  <a:pt x="615134" y="700813"/>
                  <a:pt x="613929" y="701475"/>
                </a:cubicBezTo>
                <a:cubicBezTo>
                  <a:pt x="612724" y="702137"/>
                  <a:pt x="611737" y="703021"/>
                  <a:pt x="610966" y="704128"/>
                </a:cubicBezTo>
                <a:cubicBezTo>
                  <a:pt x="610196" y="705235"/>
                  <a:pt x="609631" y="706521"/>
                  <a:pt x="609273" y="707986"/>
                </a:cubicBezTo>
                <a:cubicBezTo>
                  <a:pt x="608915" y="709451"/>
                  <a:pt x="608736" y="710987"/>
                  <a:pt x="608736" y="712593"/>
                </a:cubicBezTo>
                <a:cubicBezTo>
                  <a:pt x="608736" y="714611"/>
                  <a:pt x="608959" y="716380"/>
                  <a:pt x="609404" y="717900"/>
                </a:cubicBezTo>
                <a:cubicBezTo>
                  <a:pt x="609848" y="719419"/>
                  <a:pt x="610483" y="720683"/>
                  <a:pt x="611308" y="721692"/>
                </a:cubicBezTo>
                <a:cubicBezTo>
                  <a:pt x="612133" y="722702"/>
                  <a:pt x="613131" y="723461"/>
                  <a:pt x="614303" y="723971"/>
                </a:cubicBezTo>
                <a:cubicBezTo>
                  <a:pt x="615475" y="724481"/>
                  <a:pt x="616799" y="724736"/>
                  <a:pt x="618275" y="724736"/>
                </a:cubicBezTo>
                <a:cubicBezTo>
                  <a:pt x="619968" y="724736"/>
                  <a:pt x="621417" y="724405"/>
                  <a:pt x="622621" y="723743"/>
                </a:cubicBezTo>
                <a:cubicBezTo>
                  <a:pt x="623826" y="723081"/>
                  <a:pt x="624814" y="722197"/>
                  <a:pt x="625584" y="721090"/>
                </a:cubicBezTo>
                <a:cubicBezTo>
                  <a:pt x="626355" y="719983"/>
                  <a:pt x="626919" y="718697"/>
                  <a:pt x="627277" y="717232"/>
                </a:cubicBezTo>
                <a:cubicBezTo>
                  <a:pt x="627635" y="715767"/>
                  <a:pt x="627814" y="714221"/>
                  <a:pt x="627814" y="712593"/>
                </a:cubicBezTo>
                <a:cubicBezTo>
                  <a:pt x="627814" y="710575"/>
                  <a:pt x="627592" y="708811"/>
                  <a:pt x="627147" y="707303"/>
                </a:cubicBezTo>
                <a:cubicBezTo>
                  <a:pt x="626702" y="705794"/>
                  <a:pt x="626067" y="704535"/>
                  <a:pt x="625242" y="703526"/>
                </a:cubicBezTo>
                <a:cubicBezTo>
                  <a:pt x="624417" y="702517"/>
                  <a:pt x="623414" y="701757"/>
                  <a:pt x="622230" y="701247"/>
                </a:cubicBezTo>
                <a:cubicBezTo>
                  <a:pt x="621048" y="700737"/>
                  <a:pt x="619729" y="700482"/>
                  <a:pt x="618275" y="700482"/>
                </a:cubicBezTo>
                <a:close/>
                <a:moveTo>
                  <a:pt x="475465" y="700189"/>
                </a:moveTo>
                <a:cubicBezTo>
                  <a:pt x="474228" y="700189"/>
                  <a:pt x="473099" y="700428"/>
                  <a:pt x="472079" y="700905"/>
                </a:cubicBezTo>
                <a:cubicBezTo>
                  <a:pt x="471060" y="701383"/>
                  <a:pt x="470180" y="702056"/>
                  <a:pt x="469442" y="702924"/>
                </a:cubicBezTo>
                <a:cubicBezTo>
                  <a:pt x="468705" y="703792"/>
                  <a:pt x="468108" y="704834"/>
                  <a:pt x="467652" y="706049"/>
                </a:cubicBezTo>
                <a:cubicBezTo>
                  <a:pt x="467196" y="707265"/>
                  <a:pt x="466914" y="708599"/>
                  <a:pt x="466805" y="710054"/>
                </a:cubicBezTo>
                <a:lnTo>
                  <a:pt x="483995" y="710054"/>
                </a:lnTo>
                <a:cubicBezTo>
                  <a:pt x="484060" y="708599"/>
                  <a:pt x="483919" y="707270"/>
                  <a:pt x="483572" y="706065"/>
                </a:cubicBezTo>
                <a:cubicBezTo>
                  <a:pt x="483224" y="704861"/>
                  <a:pt x="482687" y="703824"/>
                  <a:pt x="481960" y="702956"/>
                </a:cubicBezTo>
                <a:cubicBezTo>
                  <a:pt x="481233" y="702088"/>
                  <a:pt x="480327" y="701410"/>
                  <a:pt x="479242" y="700922"/>
                </a:cubicBezTo>
                <a:cubicBezTo>
                  <a:pt x="478156" y="700433"/>
                  <a:pt x="476898" y="700189"/>
                  <a:pt x="475465" y="700189"/>
                </a:cubicBezTo>
                <a:close/>
                <a:moveTo>
                  <a:pt x="304015" y="700189"/>
                </a:moveTo>
                <a:cubicBezTo>
                  <a:pt x="302778" y="700189"/>
                  <a:pt x="301649" y="700428"/>
                  <a:pt x="300629" y="700905"/>
                </a:cubicBezTo>
                <a:cubicBezTo>
                  <a:pt x="299609" y="701383"/>
                  <a:pt x="298730" y="702056"/>
                  <a:pt x="297992" y="702924"/>
                </a:cubicBezTo>
                <a:cubicBezTo>
                  <a:pt x="297254" y="703792"/>
                  <a:pt x="296657" y="704834"/>
                  <a:pt x="296202" y="706049"/>
                </a:cubicBezTo>
                <a:cubicBezTo>
                  <a:pt x="295746" y="707265"/>
                  <a:pt x="295464" y="708599"/>
                  <a:pt x="295355" y="710054"/>
                </a:cubicBezTo>
                <a:lnTo>
                  <a:pt x="312545" y="710054"/>
                </a:lnTo>
                <a:cubicBezTo>
                  <a:pt x="312610" y="708599"/>
                  <a:pt x="312469" y="707270"/>
                  <a:pt x="312122" y="706065"/>
                </a:cubicBezTo>
                <a:cubicBezTo>
                  <a:pt x="311774" y="704861"/>
                  <a:pt x="311237" y="703824"/>
                  <a:pt x="310510" y="702956"/>
                </a:cubicBezTo>
                <a:cubicBezTo>
                  <a:pt x="309783" y="702088"/>
                  <a:pt x="308877" y="701410"/>
                  <a:pt x="307792" y="700922"/>
                </a:cubicBezTo>
                <a:cubicBezTo>
                  <a:pt x="306706" y="700433"/>
                  <a:pt x="305448" y="700189"/>
                  <a:pt x="304015" y="700189"/>
                </a:cubicBezTo>
                <a:close/>
                <a:moveTo>
                  <a:pt x="149420" y="696250"/>
                </a:moveTo>
                <a:lnTo>
                  <a:pt x="164819" y="696250"/>
                </a:lnTo>
                <a:lnTo>
                  <a:pt x="164819" y="724215"/>
                </a:lnTo>
                <a:lnTo>
                  <a:pt x="174554" y="724215"/>
                </a:lnTo>
                <a:lnTo>
                  <a:pt x="174554" y="728936"/>
                </a:lnTo>
                <a:lnTo>
                  <a:pt x="148346" y="728936"/>
                </a:lnTo>
                <a:lnTo>
                  <a:pt x="148346" y="724215"/>
                </a:lnTo>
                <a:lnTo>
                  <a:pt x="159089" y="724215"/>
                </a:lnTo>
                <a:lnTo>
                  <a:pt x="159089" y="700938"/>
                </a:lnTo>
                <a:lnTo>
                  <a:pt x="149420" y="700938"/>
                </a:lnTo>
                <a:close/>
                <a:moveTo>
                  <a:pt x="687880" y="695664"/>
                </a:moveTo>
                <a:cubicBezTo>
                  <a:pt x="691244" y="695664"/>
                  <a:pt x="693789" y="696657"/>
                  <a:pt x="695514" y="698643"/>
                </a:cubicBezTo>
                <a:cubicBezTo>
                  <a:pt x="697240" y="700629"/>
                  <a:pt x="698103" y="703618"/>
                  <a:pt x="698103" y="707612"/>
                </a:cubicBezTo>
                <a:lnTo>
                  <a:pt x="698103" y="728936"/>
                </a:lnTo>
                <a:lnTo>
                  <a:pt x="692438" y="728936"/>
                </a:lnTo>
                <a:lnTo>
                  <a:pt x="692438" y="708068"/>
                </a:lnTo>
                <a:cubicBezTo>
                  <a:pt x="692438" y="705507"/>
                  <a:pt x="691961" y="703613"/>
                  <a:pt x="691005" y="702387"/>
                </a:cubicBezTo>
                <a:cubicBezTo>
                  <a:pt x="690050" y="701160"/>
                  <a:pt x="688629" y="700547"/>
                  <a:pt x="686741" y="700547"/>
                </a:cubicBezTo>
                <a:cubicBezTo>
                  <a:pt x="686046" y="700547"/>
                  <a:pt x="685368" y="700650"/>
                  <a:pt x="684706" y="700856"/>
                </a:cubicBezTo>
                <a:cubicBezTo>
                  <a:pt x="684044" y="701063"/>
                  <a:pt x="683355" y="701421"/>
                  <a:pt x="682639" y="701931"/>
                </a:cubicBezTo>
                <a:cubicBezTo>
                  <a:pt x="681922" y="702441"/>
                  <a:pt x="681146" y="703130"/>
                  <a:pt x="680311" y="703998"/>
                </a:cubicBezTo>
                <a:cubicBezTo>
                  <a:pt x="679475" y="704866"/>
                  <a:pt x="678536" y="705952"/>
                  <a:pt x="677495" y="707254"/>
                </a:cubicBezTo>
                <a:lnTo>
                  <a:pt x="677495" y="728936"/>
                </a:lnTo>
                <a:lnTo>
                  <a:pt x="671830" y="728936"/>
                </a:lnTo>
                <a:lnTo>
                  <a:pt x="671830" y="696250"/>
                </a:lnTo>
                <a:lnTo>
                  <a:pt x="676876" y="696250"/>
                </a:lnTo>
                <a:lnTo>
                  <a:pt x="677104" y="701524"/>
                </a:lnTo>
                <a:cubicBezTo>
                  <a:pt x="678059" y="700395"/>
                  <a:pt x="678981" y="699457"/>
                  <a:pt x="679871" y="698708"/>
                </a:cubicBezTo>
                <a:cubicBezTo>
                  <a:pt x="680761" y="697959"/>
                  <a:pt x="681635" y="697357"/>
                  <a:pt x="682492" y="696901"/>
                </a:cubicBezTo>
                <a:cubicBezTo>
                  <a:pt x="683350" y="696445"/>
                  <a:pt x="684223" y="696125"/>
                  <a:pt x="685113" y="695940"/>
                </a:cubicBezTo>
                <a:cubicBezTo>
                  <a:pt x="686003" y="695756"/>
                  <a:pt x="686925" y="695664"/>
                  <a:pt x="687880" y="695664"/>
                </a:cubicBezTo>
                <a:close/>
                <a:moveTo>
                  <a:pt x="618601" y="695664"/>
                </a:moveTo>
                <a:cubicBezTo>
                  <a:pt x="620945" y="695664"/>
                  <a:pt x="623044" y="696027"/>
                  <a:pt x="624900" y="696754"/>
                </a:cubicBezTo>
                <a:cubicBezTo>
                  <a:pt x="626756" y="697481"/>
                  <a:pt x="628330" y="698545"/>
                  <a:pt x="629621" y="699945"/>
                </a:cubicBezTo>
                <a:cubicBezTo>
                  <a:pt x="630913" y="701345"/>
                  <a:pt x="631900" y="703087"/>
                  <a:pt x="632584" y="705170"/>
                </a:cubicBezTo>
                <a:cubicBezTo>
                  <a:pt x="633267" y="707254"/>
                  <a:pt x="633609" y="709641"/>
                  <a:pt x="633609" y="712332"/>
                </a:cubicBezTo>
                <a:cubicBezTo>
                  <a:pt x="633609" y="714872"/>
                  <a:pt x="633251" y="717200"/>
                  <a:pt x="632535" y="719316"/>
                </a:cubicBezTo>
                <a:cubicBezTo>
                  <a:pt x="631819" y="721432"/>
                  <a:pt x="630788" y="723244"/>
                  <a:pt x="629442" y="724753"/>
                </a:cubicBezTo>
                <a:cubicBezTo>
                  <a:pt x="628096" y="726261"/>
                  <a:pt x="626458" y="727433"/>
                  <a:pt x="624526" y="728269"/>
                </a:cubicBezTo>
                <a:cubicBezTo>
                  <a:pt x="622594" y="729104"/>
                  <a:pt x="620402" y="729522"/>
                  <a:pt x="617950" y="729522"/>
                </a:cubicBezTo>
                <a:cubicBezTo>
                  <a:pt x="615606" y="729522"/>
                  <a:pt x="613505" y="729159"/>
                  <a:pt x="611650" y="728432"/>
                </a:cubicBezTo>
                <a:cubicBezTo>
                  <a:pt x="609794" y="727704"/>
                  <a:pt x="608221" y="726636"/>
                  <a:pt x="606929" y="725225"/>
                </a:cubicBezTo>
                <a:cubicBezTo>
                  <a:pt x="605638" y="723814"/>
                  <a:pt x="604650" y="722067"/>
                  <a:pt x="603967" y="719983"/>
                </a:cubicBezTo>
                <a:cubicBezTo>
                  <a:pt x="603283" y="717900"/>
                  <a:pt x="602941" y="715501"/>
                  <a:pt x="602941" y="712788"/>
                </a:cubicBezTo>
                <a:cubicBezTo>
                  <a:pt x="602941" y="710249"/>
                  <a:pt x="603299" y="707932"/>
                  <a:pt x="604015" y="705838"/>
                </a:cubicBezTo>
                <a:cubicBezTo>
                  <a:pt x="604732" y="703743"/>
                  <a:pt x="605763" y="701942"/>
                  <a:pt x="607108" y="700433"/>
                </a:cubicBezTo>
                <a:cubicBezTo>
                  <a:pt x="608454" y="698925"/>
                  <a:pt x="610092" y="697753"/>
                  <a:pt x="612024" y="696917"/>
                </a:cubicBezTo>
                <a:cubicBezTo>
                  <a:pt x="613956" y="696082"/>
                  <a:pt x="616148" y="695664"/>
                  <a:pt x="618601" y="695664"/>
                </a:cubicBezTo>
                <a:close/>
                <a:moveTo>
                  <a:pt x="513500" y="695664"/>
                </a:moveTo>
                <a:cubicBezTo>
                  <a:pt x="514173" y="695664"/>
                  <a:pt x="514813" y="695799"/>
                  <a:pt x="515421" y="696071"/>
                </a:cubicBezTo>
                <a:cubicBezTo>
                  <a:pt x="516029" y="696342"/>
                  <a:pt x="516560" y="696706"/>
                  <a:pt x="517016" y="697161"/>
                </a:cubicBezTo>
                <a:cubicBezTo>
                  <a:pt x="517472" y="697617"/>
                  <a:pt x="517835" y="698149"/>
                  <a:pt x="518107" y="698757"/>
                </a:cubicBezTo>
                <a:cubicBezTo>
                  <a:pt x="518378" y="699364"/>
                  <a:pt x="518514" y="700005"/>
                  <a:pt x="518514" y="700677"/>
                </a:cubicBezTo>
                <a:cubicBezTo>
                  <a:pt x="518514" y="701372"/>
                  <a:pt x="518378" y="702018"/>
                  <a:pt x="518107" y="702614"/>
                </a:cubicBezTo>
                <a:cubicBezTo>
                  <a:pt x="517835" y="703211"/>
                  <a:pt x="517472" y="703738"/>
                  <a:pt x="517016" y="704193"/>
                </a:cubicBezTo>
                <a:cubicBezTo>
                  <a:pt x="516560" y="704649"/>
                  <a:pt x="516029" y="705007"/>
                  <a:pt x="515421" y="705268"/>
                </a:cubicBezTo>
                <a:cubicBezTo>
                  <a:pt x="514813" y="705528"/>
                  <a:pt x="514173" y="705659"/>
                  <a:pt x="513500" y="705659"/>
                </a:cubicBezTo>
                <a:cubicBezTo>
                  <a:pt x="512806" y="705659"/>
                  <a:pt x="512160" y="705528"/>
                  <a:pt x="511563" y="705268"/>
                </a:cubicBezTo>
                <a:cubicBezTo>
                  <a:pt x="510966" y="705007"/>
                  <a:pt x="510440" y="704649"/>
                  <a:pt x="509984" y="704193"/>
                </a:cubicBezTo>
                <a:cubicBezTo>
                  <a:pt x="509528" y="703738"/>
                  <a:pt x="509170" y="703211"/>
                  <a:pt x="508910" y="702614"/>
                </a:cubicBezTo>
                <a:cubicBezTo>
                  <a:pt x="508649" y="702018"/>
                  <a:pt x="508519" y="701372"/>
                  <a:pt x="508519" y="700677"/>
                </a:cubicBezTo>
                <a:cubicBezTo>
                  <a:pt x="508519" y="700005"/>
                  <a:pt x="508649" y="699364"/>
                  <a:pt x="508910" y="698757"/>
                </a:cubicBezTo>
                <a:cubicBezTo>
                  <a:pt x="509170" y="698149"/>
                  <a:pt x="509528" y="697617"/>
                  <a:pt x="509984" y="697161"/>
                </a:cubicBezTo>
                <a:cubicBezTo>
                  <a:pt x="510440" y="696706"/>
                  <a:pt x="510966" y="696342"/>
                  <a:pt x="511563" y="696071"/>
                </a:cubicBezTo>
                <a:cubicBezTo>
                  <a:pt x="512160" y="695799"/>
                  <a:pt x="512806" y="695664"/>
                  <a:pt x="513500" y="695664"/>
                </a:cubicBezTo>
                <a:close/>
                <a:moveTo>
                  <a:pt x="443244" y="695664"/>
                </a:moveTo>
                <a:cubicBezTo>
                  <a:pt x="445002" y="695664"/>
                  <a:pt x="446337" y="696239"/>
                  <a:pt x="447248" y="697389"/>
                </a:cubicBezTo>
                <a:cubicBezTo>
                  <a:pt x="448160" y="698540"/>
                  <a:pt x="448616" y="700319"/>
                  <a:pt x="448616" y="702728"/>
                </a:cubicBezTo>
                <a:cubicBezTo>
                  <a:pt x="449137" y="701600"/>
                  <a:pt x="449647" y="700596"/>
                  <a:pt x="450146" y="699717"/>
                </a:cubicBezTo>
                <a:cubicBezTo>
                  <a:pt x="450645" y="698838"/>
                  <a:pt x="451182" y="698100"/>
                  <a:pt x="451757" y="697503"/>
                </a:cubicBezTo>
                <a:cubicBezTo>
                  <a:pt x="452332" y="696906"/>
                  <a:pt x="452967" y="696450"/>
                  <a:pt x="453662" y="696136"/>
                </a:cubicBezTo>
                <a:cubicBezTo>
                  <a:pt x="454357" y="695821"/>
                  <a:pt x="455159" y="695664"/>
                  <a:pt x="456071" y="695664"/>
                </a:cubicBezTo>
                <a:cubicBezTo>
                  <a:pt x="460173" y="695664"/>
                  <a:pt x="462224" y="698822"/>
                  <a:pt x="462224" y="705138"/>
                </a:cubicBezTo>
                <a:lnTo>
                  <a:pt x="462224" y="705476"/>
                </a:lnTo>
                <a:lnTo>
                  <a:pt x="464771" y="700726"/>
                </a:lnTo>
                <a:cubicBezTo>
                  <a:pt x="466040" y="699174"/>
                  <a:pt x="467598" y="697943"/>
                  <a:pt x="469442" y="697031"/>
                </a:cubicBezTo>
                <a:cubicBezTo>
                  <a:pt x="471287" y="696120"/>
                  <a:pt x="473382" y="695664"/>
                  <a:pt x="475726" y="695664"/>
                </a:cubicBezTo>
                <a:cubicBezTo>
                  <a:pt x="478005" y="695664"/>
                  <a:pt x="480023" y="696022"/>
                  <a:pt x="481781" y="696738"/>
                </a:cubicBezTo>
                <a:cubicBezTo>
                  <a:pt x="483539" y="697454"/>
                  <a:pt x="485020" y="698469"/>
                  <a:pt x="486225" y="699782"/>
                </a:cubicBezTo>
                <a:cubicBezTo>
                  <a:pt x="487430" y="701095"/>
                  <a:pt x="488341" y="702690"/>
                  <a:pt x="488960" y="704568"/>
                </a:cubicBezTo>
                <a:cubicBezTo>
                  <a:pt x="489578" y="706445"/>
                  <a:pt x="489888" y="708545"/>
                  <a:pt x="489888" y="710867"/>
                </a:cubicBezTo>
                <a:cubicBezTo>
                  <a:pt x="489888" y="711671"/>
                  <a:pt x="489877" y="712343"/>
                  <a:pt x="489855" y="712886"/>
                </a:cubicBezTo>
                <a:cubicBezTo>
                  <a:pt x="489833" y="713428"/>
                  <a:pt x="489801" y="713939"/>
                  <a:pt x="489757" y="714416"/>
                </a:cubicBezTo>
                <a:lnTo>
                  <a:pt x="466805" y="714416"/>
                </a:lnTo>
                <a:cubicBezTo>
                  <a:pt x="466805" y="717758"/>
                  <a:pt x="467739" y="720325"/>
                  <a:pt x="469605" y="722116"/>
                </a:cubicBezTo>
                <a:cubicBezTo>
                  <a:pt x="471472" y="723906"/>
                  <a:pt x="474163" y="724801"/>
                  <a:pt x="477679" y="724801"/>
                </a:cubicBezTo>
                <a:cubicBezTo>
                  <a:pt x="478634" y="724801"/>
                  <a:pt x="479589" y="724763"/>
                  <a:pt x="480544" y="724688"/>
                </a:cubicBezTo>
                <a:cubicBezTo>
                  <a:pt x="481499" y="724612"/>
                  <a:pt x="482422" y="724509"/>
                  <a:pt x="483311" y="724378"/>
                </a:cubicBezTo>
                <a:cubicBezTo>
                  <a:pt x="484201" y="724248"/>
                  <a:pt x="485053" y="724102"/>
                  <a:pt x="485867" y="723939"/>
                </a:cubicBezTo>
                <a:cubicBezTo>
                  <a:pt x="486681" y="723776"/>
                  <a:pt x="487435" y="723597"/>
                  <a:pt x="488130" y="723402"/>
                </a:cubicBezTo>
                <a:lnTo>
                  <a:pt x="488130" y="728057"/>
                </a:lnTo>
                <a:cubicBezTo>
                  <a:pt x="486589" y="728491"/>
                  <a:pt x="484847" y="728844"/>
                  <a:pt x="482904" y="729115"/>
                </a:cubicBezTo>
                <a:cubicBezTo>
                  <a:pt x="480962" y="729387"/>
                  <a:pt x="478949" y="729522"/>
                  <a:pt x="476865" y="729522"/>
                </a:cubicBezTo>
                <a:cubicBezTo>
                  <a:pt x="474065" y="729522"/>
                  <a:pt x="471656" y="729142"/>
                  <a:pt x="469638" y="728383"/>
                </a:cubicBezTo>
                <a:cubicBezTo>
                  <a:pt x="467619" y="727623"/>
                  <a:pt x="465964" y="726522"/>
                  <a:pt x="464673" y="725078"/>
                </a:cubicBezTo>
                <a:lnTo>
                  <a:pt x="462224" y="720543"/>
                </a:lnTo>
                <a:lnTo>
                  <a:pt x="462224" y="728936"/>
                </a:lnTo>
                <a:lnTo>
                  <a:pt x="457015" y="728936"/>
                </a:lnTo>
                <a:lnTo>
                  <a:pt x="457015" y="705463"/>
                </a:lnTo>
                <a:cubicBezTo>
                  <a:pt x="457015" y="704443"/>
                  <a:pt x="456977" y="703607"/>
                  <a:pt x="456901" y="702956"/>
                </a:cubicBezTo>
                <a:cubicBezTo>
                  <a:pt x="456825" y="702305"/>
                  <a:pt x="456706" y="701790"/>
                  <a:pt x="456543" y="701410"/>
                </a:cubicBezTo>
                <a:cubicBezTo>
                  <a:pt x="456380" y="701030"/>
                  <a:pt x="456174" y="700764"/>
                  <a:pt x="455925" y="700612"/>
                </a:cubicBezTo>
                <a:cubicBezTo>
                  <a:pt x="455675" y="700460"/>
                  <a:pt x="455366" y="700384"/>
                  <a:pt x="454996" y="700384"/>
                </a:cubicBezTo>
                <a:cubicBezTo>
                  <a:pt x="454563" y="700384"/>
                  <a:pt x="454161" y="700515"/>
                  <a:pt x="453792" y="700775"/>
                </a:cubicBezTo>
                <a:cubicBezTo>
                  <a:pt x="453423" y="701036"/>
                  <a:pt x="453027" y="701459"/>
                  <a:pt x="452604" y="702045"/>
                </a:cubicBezTo>
                <a:cubicBezTo>
                  <a:pt x="452181" y="702631"/>
                  <a:pt x="451714" y="703407"/>
                  <a:pt x="451204" y="704373"/>
                </a:cubicBezTo>
                <a:cubicBezTo>
                  <a:pt x="450694" y="705338"/>
                  <a:pt x="450092" y="706527"/>
                  <a:pt x="449397" y="707937"/>
                </a:cubicBezTo>
                <a:lnTo>
                  <a:pt x="449397" y="728936"/>
                </a:lnTo>
                <a:lnTo>
                  <a:pt x="444221" y="728936"/>
                </a:lnTo>
                <a:lnTo>
                  <a:pt x="444221" y="706082"/>
                </a:lnTo>
                <a:cubicBezTo>
                  <a:pt x="444221" y="704888"/>
                  <a:pt x="444183" y="703922"/>
                  <a:pt x="444107" y="703184"/>
                </a:cubicBezTo>
                <a:cubicBezTo>
                  <a:pt x="444031" y="702446"/>
                  <a:pt x="443912" y="701871"/>
                  <a:pt x="443749" y="701459"/>
                </a:cubicBezTo>
                <a:cubicBezTo>
                  <a:pt x="443586" y="701046"/>
                  <a:pt x="443374" y="700764"/>
                  <a:pt x="443114" y="700612"/>
                </a:cubicBezTo>
                <a:cubicBezTo>
                  <a:pt x="442853" y="700460"/>
                  <a:pt x="442539" y="700384"/>
                  <a:pt x="442170" y="700384"/>
                </a:cubicBezTo>
                <a:cubicBezTo>
                  <a:pt x="441779" y="700384"/>
                  <a:pt x="441410" y="700493"/>
                  <a:pt x="441063" y="700710"/>
                </a:cubicBezTo>
                <a:cubicBezTo>
                  <a:pt x="440715" y="700927"/>
                  <a:pt x="440330" y="701318"/>
                  <a:pt x="439907" y="701882"/>
                </a:cubicBezTo>
                <a:cubicBezTo>
                  <a:pt x="439484" y="702446"/>
                  <a:pt x="439012" y="703217"/>
                  <a:pt x="438491" y="704193"/>
                </a:cubicBezTo>
                <a:cubicBezTo>
                  <a:pt x="437970" y="705170"/>
                  <a:pt x="437351" y="706418"/>
                  <a:pt x="436635" y="707937"/>
                </a:cubicBezTo>
                <a:lnTo>
                  <a:pt x="436635" y="728936"/>
                </a:lnTo>
                <a:lnTo>
                  <a:pt x="431426" y="728936"/>
                </a:lnTo>
                <a:lnTo>
                  <a:pt x="431426" y="696250"/>
                </a:lnTo>
                <a:lnTo>
                  <a:pt x="435756" y="696250"/>
                </a:lnTo>
                <a:lnTo>
                  <a:pt x="436016" y="702468"/>
                </a:lnTo>
                <a:cubicBezTo>
                  <a:pt x="436581" y="701231"/>
                  <a:pt x="437129" y="700178"/>
                  <a:pt x="437661" y="699310"/>
                </a:cubicBezTo>
                <a:cubicBezTo>
                  <a:pt x="438192" y="698442"/>
                  <a:pt x="438740" y="697742"/>
                  <a:pt x="439305" y="697210"/>
                </a:cubicBezTo>
                <a:cubicBezTo>
                  <a:pt x="439869" y="696678"/>
                  <a:pt x="440471" y="696288"/>
                  <a:pt x="441112" y="696038"/>
                </a:cubicBezTo>
                <a:cubicBezTo>
                  <a:pt x="441752" y="695789"/>
                  <a:pt x="442463" y="695664"/>
                  <a:pt x="443244" y="695664"/>
                </a:cubicBezTo>
                <a:close/>
                <a:moveTo>
                  <a:pt x="408920" y="695664"/>
                </a:moveTo>
                <a:cubicBezTo>
                  <a:pt x="410896" y="695664"/>
                  <a:pt x="412675" y="695881"/>
                  <a:pt x="414260" y="696315"/>
                </a:cubicBezTo>
                <a:cubicBezTo>
                  <a:pt x="415844" y="696749"/>
                  <a:pt x="417184" y="697411"/>
                  <a:pt x="418280" y="698301"/>
                </a:cubicBezTo>
                <a:cubicBezTo>
                  <a:pt x="419376" y="699191"/>
                  <a:pt x="420218" y="700308"/>
                  <a:pt x="420804" y="701654"/>
                </a:cubicBezTo>
                <a:cubicBezTo>
                  <a:pt x="421389" y="703000"/>
                  <a:pt x="421682" y="704584"/>
                  <a:pt x="421682" y="706407"/>
                </a:cubicBezTo>
                <a:lnTo>
                  <a:pt x="421682" y="728936"/>
                </a:lnTo>
                <a:lnTo>
                  <a:pt x="416604" y="728936"/>
                </a:lnTo>
                <a:lnTo>
                  <a:pt x="416474" y="724541"/>
                </a:lnTo>
                <a:cubicBezTo>
                  <a:pt x="414694" y="726299"/>
                  <a:pt x="412887" y="727569"/>
                  <a:pt x="411053" y="728350"/>
                </a:cubicBezTo>
                <a:cubicBezTo>
                  <a:pt x="409219" y="729132"/>
                  <a:pt x="407293" y="729522"/>
                  <a:pt x="405274" y="729522"/>
                </a:cubicBezTo>
                <a:cubicBezTo>
                  <a:pt x="403408" y="729522"/>
                  <a:pt x="401813" y="729283"/>
                  <a:pt x="400488" y="728806"/>
                </a:cubicBezTo>
                <a:cubicBezTo>
                  <a:pt x="399165" y="728328"/>
                  <a:pt x="398074" y="727672"/>
                  <a:pt x="397216" y="726836"/>
                </a:cubicBezTo>
                <a:cubicBezTo>
                  <a:pt x="396359" y="726001"/>
                  <a:pt x="395730" y="725018"/>
                  <a:pt x="395329" y="723890"/>
                </a:cubicBezTo>
                <a:cubicBezTo>
                  <a:pt x="394927" y="722761"/>
                  <a:pt x="394726" y="721535"/>
                  <a:pt x="394726" y="720211"/>
                </a:cubicBezTo>
                <a:cubicBezTo>
                  <a:pt x="394726" y="716934"/>
                  <a:pt x="395947" y="714367"/>
                  <a:pt x="398389" y="712512"/>
                </a:cubicBezTo>
                <a:cubicBezTo>
                  <a:pt x="400830" y="710656"/>
                  <a:pt x="404439" y="709728"/>
                  <a:pt x="409213" y="709728"/>
                </a:cubicBezTo>
                <a:lnTo>
                  <a:pt x="415985" y="709728"/>
                </a:lnTo>
                <a:lnTo>
                  <a:pt x="415985" y="706863"/>
                </a:lnTo>
                <a:cubicBezTo>
                  <a:pt x="415985" y="704931"/>
                  <a:pt x="415367" y="703385"/>
                  <a:pt x="414130" y="702224"/>
                </a:cubicBezTo>
                <a:cubicBezTo>
                  <a:pt x="412892" y="701063"/>
                  <a:pt x="411004" y="700482"/>
                  <a:pt x="408465" y="700482"/>
                </a:cubicBezTo>
                <a:cubicBezTo>
                  <a:pt x="406620" y="700482"/>
                  <a:pt x="404802" y="700688"/>
                  <a:pt x="403012" y="701101"/>
                </a:cubicBezTo>
                <a:cubicBezTo>
                  <a:pt x="401221" y="701513"/>
                  <a:pt x="399371" y="702099"/>
                  <a:pt x="397461" y="702859"/>
                </a:cubicBezTo>
                <a:lnTo>
                  <a:pt x="397461" y="697747"/>
                </a:lnTo>
                <a:cubicBezTo>
                  <a:pt x="398177" y="697487"/>
                  <a:pt x="398975" y="697232"/>
                  <a:pt x="399854" y="696982"/>
                </a:cubicBezTo>
                <a:cubicBezTo>
                  <a:pt x="400732" y="696733"/>
                  <a:pt x="401660" y="696510"/>
                  <a:pt x="402637" y="696315"/>
                </a:cubicBezTo>
                <a:cubicBezTo>
                  <a:pt x="403614" y="696120"/>
                  <a:pt x="404634" y="695962"/>
                  <a:pt x="405698" y="695843"/>
                </a:cubicBezTo>
                <a:cubicBezTo>
                  <a:pt x="406761" y="695723"/>
                  <a:pt x="407835" y="695664"/>
                  <a:pt x="408920" y="695664"/>
                </a:cubicBezTo>
                <a:close/>
                <a:moveTo>
                  <a:pt x="304276" y="695664"/>
                </a:moveTo>
                <a:cubicBezTo>
                  <a:pt x="306555" y="695664"/>
                  <a:pt x="308573" y="696022"/>
                  <a:pt x="310331" y="696738"/>
                </a:cubicBezTo>
                <a:cubicBezTo>
                  <a:pt x="312089" y="697454"/>
                  <a:pt x="313570" y="698469"/>
                  <a:pt x="314775" y="699782"/>
                </a:cubicBezTo>
                <a:cubicBezTo>
                  <a:pt x="315979" y="701095"/>
                  <a:pt x="316891" y="702690"/>
                  <a:pt x="317510" y="704568"/>
                </a:cubicBezTo>
                <a:cubicBezTo>
                  <a:pt x="318128" y="706445"/>
                  <a:pt x="318437" y="708545"/>
                  <a:pt x="318437" y="710867"/>
                </a:cubicBezTo>
                <a:cubicBezTo>
                  <a:pt x="318437" y="711671"/>
                  <a:pt x="318427" y="712343"/>
                  <a:pt x="318405" y="712886"/>
                </a:cubicBezTo>
                <a:cubicBezTo>
                  <a:pt x="318383" y="713428"/>
                  <a:pt x="318351" y="713939"/>
                  <a:pt x="318307" y="714416"/>
                </a:cubicBezTo>
                <a:lnTo>
                  <a:pt x="295355" y="714416"/>
                </a:lnTo>
                <a:cubicBezTo>
                  <a:pt x="295355" y="717758"/>
                  <a:pt x="296288" y="720325"/>
                  <a:pt x="298155" y="722116"/>
                </a:cubicBezTo>
                <a:cubicBezTo>
                  <a:pt x="300022" y="723906"/>
                  <a:pt x="302713" y="724801"/>
                  <a:pt x="306229" y="724801"/>
                </a:cubicBezTo>
                <a:cubicBezTo>
                  <a:pt x="307184" y="724801"/>
                  <a:pt x="308139" y="724763"/>
                  <a:pt x="309094" y="724688"/>
                </a:cubicBezTo>
                <a:cubicBezTo>
                  <a:pt x="310049" y="724612"/>
                  <a:pt x="310971" y="724509"/>
                  <a:pt x="311861" y="724378"/>
                </a:cubicBezTo>
                <a:cubicBezTo>
                  <a:pt x="312751" y="724248"/>
                  <a:pt x="313603" y="724102"/>
                  <a:pt x="314417" y="723939"/>
                </a:cubicBezTo>
                <a:cubicBezTo>
                  <a:pt x="315231" y="723776"/>
                  <a:pt x="315985" y="723597"/>
                  <a:pt x="316679" y="723402"/>
                </a:cubicBezTo>
                <a:lnTo>
                  <a:pt x="316679" y="728057"/>
                </a:lnTo>
                <a:cubicBezTo>
                  <a:pt x="315138" y="728491"/>
                  <a:pt x="313397" y="728844"/>
                  <a:pt x="311454" y="729115"/>
                </a:cubicBezTo>
                <a:cubicBezTo>
                  <a:pt x="309512" y="729387"/>
                  <a:pt x="307499" y="729522"/>
                  <a:pt x="305415" y="729522"/>
                </a:cubicBezTo>
                <a:cubicBezTo>
                  <a:pt x="302615" y="729522"/>
                  <a:pt x="300206" y="729142"/>
                  <a:pt x="298188" y="728383"/>
                </a:cubicBezTo>
                <a:cubicBezTo>
                  <a:pt x="296169" y="727623"/>
                  <a:pt x="294514" y="726522"/>
                  <a:pt x="293223" y="725078"/>
                </a:cubicBezTo>
                <a:cubicBezTo>
                  <a:pt x="291931" y="723635"/>
                  <a:pt x="290977" y="721866"/>
                  <a:pt x="290358" y="719772"/>
                </a:cubicBezTo>
                <a:cubicBezTo>
                  <a:pt x="289739" y="717677"/>
                  <a:pt x="289430" y="715306"/>
                  <a:pt x="289430" y="712658"/>
                </a:cubicBezTo>
                <a:cubicBezTo>
                  <a:pt x="289430" y="710357"/>
                  <a:pt x="289761" y="708182"/>
                  <a:pt x="290423" y="706131"/>
                </a:cubicBezTo>
                <a:cubicBezTo>
                  <a:pt x="291085" y="704080"/>
                  <a:pt x="292051" y="702278"/>
                  <a:pt x="293320" y="700726"/>
                </a:cubicBezTo>
                <a:cubicBezTo>
                  <a:pt x="294590" y="699174"/>
                  <a:pt x="296148" y="697943"/>
                  <a:pt x="297992" y="697031"/>
                </a:cubicBezTo>
                <a:cubicBezTo>
                  <a:pt x="299837" y="696120"/>
                  <a:pt x="301931" y="695664"/>
                  <a:pt x="304276" y="695664"/>
                </a:cubicBezTo>
                <a:close/>
                <a:moveTo>
                  <a:pt x="237470" y="695664"/>
                </a:moveTo>
                <a:cubicBezTo>
                  <a:pt x="239445" y="695664"/>
                  <a:pt x="241225" y="695881"/>
                  <a:pt x="242810" y="696315"/>
                </a:cubicBezTo>
                <a:cubicBezTo>
                  <a:pt x="244394" y="696749"/>
                  <a:pt x="245734" y="697411"/>
                  <a:pt x="246830" y="698301"/>
                </a:cubicBezTo>
                <a:cubicBezTo>
                  <a:pt x="247926" y="699191"/>
                  <a:pt x="248767" y="700308"/>
                  <a:pt x="249353" y="701654"/>
                </a:cubicBezTo>
                <a:cubicBezTo>
                  <a:pt x="249939" y="703000"/>
                  <a:pt x="250232" y="704584"/>
                  <a:pt x="250232" y="706407"/>
                </a:cubicBezTo>
                <a:lnTo>
                  <a:pt x="250232" y="728936"/>
                </a:lnTo>
                <a:lnTo>
                  <a:pt x="245154" y="728936"/>
                </a:lnTo>
                <a:lnTo>
                  <a:pt x="245023" y="724541"/>
                </a:lnTo>
                <a:cubicBezTo>
                  <a:pt x="243244" y="726299"/>
                  <a:pt x="241437" y="727569"/>
                  <a:pt x="239603" y="728350"/>
                </a:cubicBezTo>
                <a:cubicBezTo>
                  <a:pt x="237769" y="729132"/>
                  <a:pt x="235843" y="729522"/>
                  <a:pt x="233824" y="729522"/>
                </a:cubicBezTo>
                <a:cubicBezTo>
                  <a:pt x="231958" y="729522"/>
                  <a:pt x="230362" y="729283"/>
                  <a:pt x="229038" y="728806"/>
                </a:cubicBezTo>
                <a:cubicBezTo>
                  <a:pt x="227715" y="728328"/>
                  <a:pt x="226624" y="727672"/>
                  <a:pt x="225766" y="726836"/>
                </a:cubicBezTo>
                <a:cubicBezTo>
                  <a:pt x="224909" y="726001"/>
                  <a:pt x="224280" y="725018"/>
                  <a:pt x="223878" y="723890"/>
                </a:cubicBezTo>
                <a:cubicBezTo>
                  <a:pt x="223477" y="722761"/>
                  <a:pt x="223276" y="721535"/>
                  <a:pt x="223276" y="720211"/>
                </a:cubicBezTo>
                <a:cubicBezTo>
                  <a:pt x="223276" y="716934"/>
                  <a:pt x="224497" y="714367"/>
                  <a:pt x="226938" y="712512"/>
                </a:cubicBezTo>
                <a:cubicBezTo>
                  <a:pt x="229380" y="710656"/>
                  <a:pt x="232988" y="709728"/>
                  <a:pt x="237763" y="709728"/>
                </a:cubicBezTo>
                <a:lnTo>
                  <a:pt x="244535" y="709728"/>
                </a:lnTo>
                <a:lnTo>
                  <a:pt x="244535" y="706863"/>
                </a:lnTo>
                <a:cubicBezTo>
                  <a:pt x="244535" y="704931"/>
                  <a:pt x="243917" y="703385"/>
                  <a:pt x="242680" y="702224"/>
                </a:cubicBezTo>
                <a:cubicBezTo>
                  <a:pt x="241442" y="701063"/>
                  <a:pt x="239554" y="700482"/>
                  <a:pt x="237015" y="700482"/>
                </a:cubicBezTo>
                <a:cubicBezTo>
                  <a:pt x="235170" y="700482"/>
                  <a:pt x="233352" y="700688"/>
                  <a:pt x="231562" y="701101"/>
                </a:cubicBezTo>
                <a:cubicBezTo>
                  <a:pt x="229771" y="701513"/>
                  <a:pt x="227921" y="702099"/>
                  <a:pt x="226011" y="702859"/>
                </a:cubicBezTo>
                <a:lnTo>
                  <a:pt x="226011" y="697747"/>
                </a:lnTo>
                <a:cubicBezTo>
                  <a:pt x="226727" y="697487"/>
                  <a:pt x="227524" y="697232"/>
                  <a:pt x="228404" y="696982"/>
                </a:cubicBezTo>
                <a:cubicBezTo>
                  <a:pt x="229282" y="696733"/>
                  <a:pt x="230210" y="696510"/>
                  <a:pt x="231187" y="696315"/>
                </a:cubicBezTo>
                <a:cubicBezTo>
                  <a:pt x="232164" y="696120"/>
                  <a:pt x="233184" y="695962"/>
                  <a:pt x="234247" y="695843"/>
                </a:cubicBezTo>
                <a:cubicBezTo>
                  <a:pt x="235311" y="695723"/>
                  <a:pt x="236385" y="695664"/>
                  <a:pt x="237470" y="695664"/>
                </a:cubicBezTo>
                <a:close/>
                <a:moveTo>
                  <a:pt x="97330" y="695664"/>
                </a:moveTo>
                <a:cubicBezTo>
                  <a:pt x="100694" y="695664"/>
                  <a:pt x="103239" y="696657"/>
                  <a:pt x="104964" y="698643"/>
                </a:cubicBezTo>
                <a:cubicBezTo>
                  <a:pt x="106690" y="700629"/>
                  <a:pt x="107553" y="703618"/>
                  <a:pt x="107553" y="707612"/>
                </a:cubicBezTo>
                <a:lnTo>
                  <a:pt x="107553" y="728936"/>
                </a:lnTo>
                <a:lnTo>
                  <a:pt x="101888" y="728936"/>
                </a:lnTo>
                <a:lnTo>
                  <a:pt x="101888" y="708068"/>
                </a:lnTo>
                <a:cubicBezTo>
                  <a:pt x="101888" y="705507"/>
                  <a:pt x="101410" y="703613"/>
                  <a:pt x="100455" y="702387"/>
                </a:cubicBezTo>
                <a:cubicBezTo>
                  <a:pt x="99501" y="701160"/>
                  <a:pt x="98079" y="700547"/>
                  <a:pt x="96191" y="700547"/>
                </a:cubicBezTo>
                <a:cubicBezTo>
                  <a:pt x="95496" y="700547"/>
                  <a:pt x="94818" y="700650"/>
                  <a:pt x="94156" y="700856"/>
                </a:cubicBezTo>
                <a:cubicBezTo>
                  <a:pt x="93494" y="701063"/>
                  <a:pt x="92805" y="701421"/>
                  <a:pt x="92089" y="701931"/>
                </a:cubicBezTo>
                <a:cubicBezTo>
                  <a:pt x="91372" y="702441"/>
                  <a:pt x="90596" y="703130"/>
                  <a:pt x="89761" y="703998"/>
                </a:cubicBezTo>
                <a:cubicBezTo>
                  <a:pt x="88925" y="704866"/>
                  <a:pt x="87986" y="705952"/>
                  <a:pt x="86945" y="707254"/>
                </a:cubicBezTo>
                <a:lnTo>
                  <a:pt x="86945" y="728936"/>
                </a:lnTo>
                <a:lnTo>
                  <a:pt x="81280" y="728936"/>
                </a:lnTo>
                <a:lnTo>
                  <a:pt x="81280" y="696250"/>
                </a:lnTo>
                <a:lnTo>
                  <a:pt x="86326" y="696250"/>
                </a:lnTo>
                <a:lnTo>
                  <a:pt x="86554" y="701524"/>
                </a:lnTo>
                <a:cubicBezTo>
                  <a:pt x="87509" y="700395"/>
                  <a:pt x="88431" y="699457"/>
                  <a:pt x="89321" y="698708"/>
                </a:cubicBezTo>
                <a:cubicBezTo>
                  <a:pt x="90211" y="697959"/>
                  <a:pt x="91085" y="697357"/>
                  <a:pt x="91942" y="696901"/>
                </a:cubicBezTo>
                <a:cubicBezTo>
                  <a:pt x="92799" y="696445"/>
                  <a:pt x="93673" y="696125"/>
                  <a:pt x="94563" y="695940"/>
                </a:cubicBezTo>
                <a:cubicBezTo>
                  <a:pt x="95453" y="695756"/>
                  <a:pt x="96375" y="695664"/>
                  <a:pt x="97330" y="695664"/>
                </a:cubicBezTo>
                <a:close/>
                <a:moveTo>
                  <a:pt x="56495" y="695664"/>
                </a:moveTo>
                <a:cubicBezTo>
                  <a:pt x="58470" y="695664"/>
                  <a:pt x="60250" y="695881"/>
                  <a:pt x="61834" y="696315"/>
                </a:cubicBezTo>
                <a:cubicBezTo>
                  <a:pt x="63419" y="696749"/>
                  <a:pt x="64759" y="697411"/>
                  <a:pt x="65855" y="698301"/>
                </a:cubicBezTo>
                <a:cubicBezTo>
                  <a:pt x="66951" y="699191"/>
                  <a:pt x="67792" y="700308"/>
                  <a:pt x="68378" y="701654"/>
                </a:cubicBezTo>
                <a:cubicBezTo>
                  <a:pt x="68964" y="703000"/>
                  <a:pt x="69257" y="704584"/>
                  <a:pt x="69257" y="706407"/>
                </a:cubicBezTo>
                <a:lnTo>
                  <a:pt x="69257" y="728936"/>
                </a:lnTo>
                <a:lnTo>
                  <a:pt x="64179" y="728936"/>
                </a:lnTo>
                <a:lnTo>
                  <a:pt x="64048" y="724541"/>
                </a:lnTo>
                <a:cubicBezTo>
                  <a:pt x="62269" y="726299"/>
                  <a:pt x="60462" y="727569"/>
                  <a:pt x="58628" y="728350"/>
                </a:cubicBezTo>
                <a:cubicBezTo>
                  <a:pt x="56794" y="729132"/>
                  <a:pt x="54867" y="729522"/>
                  <a:pt x="52849" y="729522"/>
                </a:cubicBezTo>
                <a:cubicBezTo>
                  <a:pt x="50982" y="729522"/>
                  <a:pt x="49387" y="729283"/>
                  <a:pt x="48063" y="728806"/>
                </a:cubicBezTo>
                <a:cubicBezTo>
                  <a:pt x="46739" y="728328"/>
                  <a:pt x="45649" y="727672"/>
                  <a:pt x="44791" y="726836"/>
                </a:cubicBezTo>
                <a:cubicBezTo>
                  <a:pt x="43934" y="726001"/>
                  <a:pt x="43305" y="725018"/>
                  <a:pt x="42903" y="723890"/>
                </a:cubicBezTo>
                <a:cubicBezTo>
                  <a:pt x="42502" y="722761"/>
                  <a:pt x="42301" y="721535"/>
                  <a:pt x="42301" y="720211"/>
                </a:cubicBezTo>
                <a:cubicBezTo>
                  <a:pt x="42301" y="716934"/>
                  <a:pt x="43522" y="714367"/>
                  <a:pt x="45963" y="712512"/>
                </a:cubicBezTo>
                <a:cubicBezTo>
                  <a:pt x="48405" y="710656"/>
                  <a:pt x="52013" y="709728"/>
                  <a:pt x="56788" y="709728"/>
                </a:cubicBezTo>
                <a:lnTo>
                  <a:pt x="63560" y="709728"/>
                </a:lnTo>
                <a:lnTo>
                  <a:pt x="63560" y="706863"/>
                </a:lnTo>
                <a:cubicBezTo>
                  <a:pt x="63560" y="704931"/>
                  <a:pt x="62941" y="703385"/>
                  <a:pt x="61704" y="702224"/>
                </a:cubicBezTo>
                <a:cubicBezTo>
                  <a:pt x="60467" y="701063"/>
                  <a:pt x="58579" y="700482"/>
                  <a:pt x="56040" y="700482"/>
                </a:cubicBezTo>
                <a:cubicBezTo>
                  <a:pt x="54195" y="700482"/>
                  <a:pt x="52377" y="700688"/>
                  <a:pt x="50586" y="701101"/>
                </a:cubicBezTo>
                <a:cubicBezTo>
                  <a:pt x="48796" y="701513"/>
                  <a:pt x="46946" y="702099"/>
                  <a:pt x="45036" y="702859"/>
                </a:cubicBezTo>
                <a:lnTo>
                  <a:pt x="45036" y="697747"/>
                </a:lnTo>
                <a:cubicBezTo>
                  <a:pt x="45752" y="697487"/>
                  <a:pt x="46549" y="697232"/>
                  <a:pt x="47428" y="696982"/>
                </a:cubicBezTo>
                <a:cubicBezTo>
                  <a:pt x="48307" y="696733"/>
                  <a:pt x="49235" y="696510"/>
                  <a:pt x="50212" y="696315"/>
                </a:cubicBezTo>
                <a:cubicBezTo>
                  <a:pt x="51189" y="696120"/>
                  <a:pt x="52209" y="695962"/>
                  <a:pt x="53272" y="695843"/>
                </a:cubicBezTo>
                <a:cubicBezTo>
                  <a:pt x="54336" y="695723"/>
                  <a:pt x="55410" y="695664"/>
                  <a:pt x="56495" y="695664"/>
                </a:cubicBezTo>
                <a:close/>
                <a:moveTo>
                  <a:pt x="568325" y="686385"/>
                </a:moveTo>
                <a:lnTo>
                  <a:pt x="590398" y="686385"/>
                </a:lnTo>
                <a:lnTo>
                  <a:pt x="590398" y="715946"/>
                </a:lnTo>
                <a:cubicBezTo>
                  <a:pt x="590398" y="717769"/>
                  <a:pt x="590127" y="719500"/>
                  <a:pt x="589584" y="721139"/>
                </a:cubicBezTo>
                <a:cubicBezTo>
                  <a:pt x="589041" y="722778"/>
                  <a:pt x="588217" y="724205"/>
                  <a:pt x="587110" y="725420"/>
                </a:cubicBezTo>
                <a:cubicBezTo>
                  <a:pt x="586003" y="726636"/>
                  <a:pt x="584614" y="727601"/>
                  <a:pt x="582943" y="728318"/>
                </a:cubicBezTo>
                <a:cubicBezTo>
                  <a:pt x="581271" y="729034"/>
                  <a:pt x="579307" y="729392"/>
                  <a:pt x="577050" y="729392"/>
                </a:cubicBezTo>
                <a:cubicBezTo>
                  <a:pt x="576203" y="729392"/>
                  <a:pt x="575340" y="729332"/>
                  <a:pt x="574461" y="729213"/>
                </a:cubicBezTo>
                <a:cubicBezTo>
                  <a:pt x="573583" y="729094"/>
                  <a:pt x="572736" y="728931"/>
                  <a:pt x="571922" y="728725"/>
                </a:cubicBezTo>
                <a:cubicBezTo>
                  <a:pt x="571108" y="728518"/>
                  <a:pt x="570343" y="728269"/>
                  <a:pt x="569627" y="727976"/>
                </a:cubicBezTo>
                <a:cubicBezTo>
                  <a:pt x="568911" y="727683"/>
                  <a:pt x="568292" y="727363"/>
                  <a:pt x="567771" y="727015"/>
                </a:cubicBezTo>
                <a:lnTo>
                  <a:pt x="567771" y="721188"/>
                </a:lnTo>
                <a:cubicBezTo>
                  <a:pt x="569117" y="722165"/>
                  <a:pt x="570609" y="722935"/>
                  <a:pt x="572248" y="723499"/>
                </a:cubicBezTo>
                <a:cubicBezTo>
                  <a:pt x="573886" y="724064"/>
                  <a:pt x="575509" y="724346"/>
                  <a:pt x="577115" y="724346"/>
                </a:cubicBezTo>
                <a:cubicBezTo>
                  <a:pt x="579481" y="724346"/>
                  <a:pt x="581304" y="723624"/>
                  <a:pt x="582584" y="722181"/>
                </a:cubicBezTo>
                <a:cubicBezTo>
                  <a:pt x="583865" y="720737"/>
                  <a:pt x="584505" y="718659"/>
                  <a:pt x="584505" y="715946"/>
                </a:cubicBezTo>
                <a:lnTo>
                  <a:pt x="584505" y="691399"/>
                </a:lnTo>
                <a:lnTo>
                  <a:pt x="568325" y="691399"/>
                </a:lnTo>
                <a:close/>
                <a:moveTo>
                  <a:pt x="356170" y="686385"/>
                </a:moveTo>
                <a:lnTo>
                  <a:pt x="363626" y="686385"/>
                </a:lnTo>
                <a:lnTo>
                  <a:pt x="375443" y="711519"/>
                </a:lnTo>
                <a:lnTo>
                  <a:pt x="379708" y="721253"/>
                </a:lnTo>
                <a:lnTo>
                  <a:pt x="379708" y="698464"/>
                </a:lnTo>
                <a:lnTo>
                  <a:pt x="379708" y="686385"/>
                </a:lnTo>
                <a:lnTo>
                  <a:pt x="385113" y="686385"/>
                </a:lnTo>
                <a:lnTo>
                  <a:pt x="385113" y="728936"/>
                </a:lnTo>
                <a:lnTo>
                  <a:pt x="377560" y="728936"/>
                </a:lnTo>
                <a:lnTo>
                  <a:pt x="365156" y="702403"/>
                </a:lnTo>
                <a:lnTo>
                  <a:pt x="361575" y="693873"/>
                </a:lnTo>
                <a:lnTo>
                  <a:pt x="361575" y="715328"/>
                </a:lnTo>
                <a:lnTo>
                  <a:pt x="361575" y="728936"/>
                </a:lnTo>
                <a:lnTo>
                  <a:pt x="356170" y="728936"/>
                </a:lnTo>
                <a:close/>
                <a:moveTo>
                  <a:pt x="21879" y="685864"/>
                </a:moveTo>
                <a:cubicBezTo>
                  <a:pt x="23854" y="685864"/>
                  <a:pt x="25688" y="686032"/>
                  <a:pt x="27381" y="686369"/>
                </a:cubicBezTo>
                <a:cubicBezTo>
                  <a:pt x="29074" y="686705"/>
                  <a:pt x="30701" y="687221"/>
                  <a:pt x="32264" y="687915"/>
                </a:cubicBezTo>
                <a:lnTo>
                  <a:pt x="32264" y="693613"/>
                </a:lnTo>
                <a:cubicBezTo>
                  <a:pt x="30723" y="692766"/>
                  <a:pt x="29128" y="692120"/>
                  <a:pt x="27478" y="691676"/>
                </a:cubicBezTo>
                <a:cubicBezTo>
                  <a:pt x="25829" y="691231"/>
                  <a:pt x="24028" y="691008"/>
                  <a:pt x="22074" y="691008"/>
                </a:cubicBezTo>
                <a:cubicBezTo>
                  <a:pt x="20077" y="691008"/>
                  <a:pt x="18270" y="691383"/>
                  <a:pt x="16654" y="692131"/>
                </a:cubicBezTo>
                <a:cubicBezTo>
                  <a:pt x="15037" y="692880"/>
                  <a:pt x="13664" y="693965"/>
                  <a:pt x="12535" y="695387"/>
                </a:cubicBezTo>
                <a:cubicBezTo>
                  <a:pt x="11407" y="696809"/>
                  <a:pt x="10538" y="698545"/>
                  <a:pt x="9931" y="700596"/>
                </a:cubicBezTo>
                <a:cubicBezTo>
                  <a:pt x="9323" y="702647"/>
                  <a:pt x="9019" y="704986"/>
                  <a:pt x="9019" y="707612"/>
                </a:cubicBezTo>
                <a:cubicBezTo>
                  <a:pt x="9019" y="713125"/>
                  <a:pt x="10137" y="717281"/>
                  <a:pt x="12372" y="720081"/>
                </a:cubicBezTo>
                <a:cubicBezTo>
                  <a:pt x="14608" y="722881"/>
                  <a:pt x="17885" y="724281"/>
                  <a:pt x="22204" y="724281"/>
                </a:cubicBezTo>
                <a:cubicBezTo>
                  <a:pt x="24028" y="724281"/>
                  <a:pt x="25775" y="724069"/>
                  <a:pt x="27446" y="723646"/>
                </a:cubicBezTo>
                <a:cubicBezTo>
                  <a:pt x="29117" y="723223"/>
                  <a:pt x="30723" y="722631"/>
                  <a:pt x="32264" y="721871"/>
                </a:cubicBezTo>
                <a:lnTo>
                  <a:pt x="32264" y="727341"/>
                </a:lnTo>
                <a:cubicBezTo>
                  <a:pt x="28857" y="728752"/>
                  <a:pt x="25286" y="729457"/>
                  <a:pt x="21553" y="729457"/>
                </a:cubicBezTo>
                <a:cubicBezTo>
                  <a:pt x="15541" y="729457"/>
                  <a:pt x="10924" y="727661"/>
                  <a:pt x="7701" y="724069"/>
                </a:cubicBezTo>
                <a:cubicBezTo>
                  <a:pt x="4478" y="720477"/>
                  <a:pt x="2866" y="715165"/>
                  <a:pt x="2866" y="708133"/>
                </a:cubicBezTo>
                <a:cubicBezTo>
                  <a:pt x="2866" y="704725"/>
                  <a:pt x="3311" y="701643"/>
                  <a:pt x="4201" y="698887"/>
                </a:cubicBezTo>
                <a:cubicBezTo>
                  <a:pt x="5091" y="696130"/>
                  <a:pt x="6360" y="693792"/>
                  <a:pt x="8010" y="691871"/>
                </a:cubicBezTo>
                <a:cubicBezTo>
                  <a:pt x="9659" y="689950"/>
                  <a:pt x="11656" y="688469"/>
                  <a:pt x="14000" y="687427"/>
                </a:cubicBezTo>
                <a:cubicBezTo>
                  <a:pt x="16344" y="686385"/>
                  <a:pt x="18970" y="685864"/>
                  <a:pt x="21879" y="685864"/>
                </a:cubicBezTo>
                <a:close/>
                <a:moveTo>
                  <a:pt x="264385" y="685799"/>
                </a:moveTo>
                <a:lnTo>
                  <a:pt x="264385" y="696250"/>
                </a:lnTo>
                <a:lnTo>
                  <a:pt x="279068" y="696250"/>
                </a:lnTo>
                <a:lnTo>
                  <a:pt x="279068" y="701003"/>
                </a:lnTo>
                <a:lnTo>
                  <a:pt x="264385" y="701003"/>
                </a:lnTo>
                <a:lnTo>
                  <a:pt x="264385" y="717607"/>
                </a:lnTo>
                <a:cubicBezTo>
                  <a:pt x="264385" y="719951"/>
                  <a:pt x="265009" y="721703"/>
                  <a:pt x="266257" y="722864"/>
                </a:cubicBezTo>
                <a:cubicBezTo>
                  <a:pt x="267505" y="724026"/>
                  <a:pt x="269344" y="724606"/>
                  <a:pt x="271775" y="724606"/>
                </a:cubicBezTo>
                <a:cubicBezTo>
                  <a:pt x="272817" y="724606"/>
                  <a:pt x="273956" y="724525"/>
                  <a:pt x="275194" y="724362"/>
                </a:cubicBezTo>
                <a:cubicBezTo>
                  <a:pt x="276431" y="724199"/>
                  <a:pt x="277722" y="723944"/>
                  <a:pt x="279068" y="723597"/>
                </a:cubicBezTo>
                <a:lnTo>
                  <a:pt x="279068" y="728480"/>
                </a:lnTo>
                <a:cubicBezTo>
                  <a:pt x="277787" y="728806"/>
                  <a:pt x="276463" y="729039"/>
                  <a:pt x="275096" y="729180"/>
                </a:cubicBezTo>
                <a:cubicBezTo>
                  <a:pt x="273729" y="729321"/>
                  <a:pt x="272340" y="729392"/>
                  <a:pt x="270929" y="729392"/>
                </a:cubicBezTo>
                <a:cubicBezTo>
                  <a:pt x="266827" y="729392"/>
                  <a:pt x="263766" y="728464"/>
                  <a:pt x="261748" y="726608"/>
                </a:cubicBezTo>
                <a:cubicBezTo>
                  <a:pt x="259729" y="724753"/>
                  <a:pt x="258720" y="721904"/>
                  <a:pt x="258720" y="718062"/>
                </a:cubicBezTo>
                <a:lnTo>
                  <a:pt x="258720" y="701003"/>
                </a:lnTo>
                <a:lnTo>
                  <a:pt x="249572" y="701003"/>
                </a:lnTo>
                <a:lnTo>
                  <a:pt x="249572" y="696250"/>
                </a:lnTo>
                <a:lnTo>
                  <a:pt x="258720" y="696250"/>
                </a:lnTo>
                <a:lnTo>
                  <a:pt x="258720" y="687264"/>
                </a:lnTo>
                <a:close/>
                <a:moveTo>
                  <a:pt x="643255" y="682934"/>
                </a:moveTo>
                <a:lnTo>
                  <a:pt x="648920" y="682934"/>
                </a:lnTo>
                <a:lnTo>
                  <a:pt x="648920" y="696250"/>
                </a:lnTo>
                <a:lnTo>
                  <a:pt x="648724" y="701394"/>
                </a:lnTo>
                <a:cubicBezTo>
                  <a:pt x="649614" y="700330"/>
                  <a:pt x="650488" y="699435"/>
                  <a:pt x="651345" y="698708"/>
                </a:cubicBezTo>
                <a:cubicBezTo>
                  <a:pt x="652202" y="697981"/>
                  <a:pt x="653060" y="697389"/>
                  <a:pt x="653917" y="696933"/>
                </a:cubicBezTo>
                <a:cubicBezTo>
                  <a:pt x="654774" y="696478"/>
                  <a:pt x="655648" y="696152"/>
                  <a:pt x="656538" y="695957"/>
                </a:cubicBezTo>
                <a:cubicBezTo>
                  <a:pt x="657428" y="695761"/>
                  <a:pt x="658350" y="695664"/>
                  <a:pt x="659305" y="695664"/>
                </a:cubicBezTo>
                <a:cubicBezTo>
                  <a:pt x="662561" y="695664"/>
                  <a:pt x="665079" y="696657"/>
                  <a:pt x="666858" y="698643"/>
                </a:cubicBezTo>
                <a:cubicBezTo>
                  <a:pt x="668638" y="700629"/>
                  <a:pt x="669528" y="703618"/>
                  <a:pt x="669528" y="707612"/>
                </a:cubicBezTo>
                <a:lnTo>
                  <a:pt x="669528" y="728936"/>
                </a:lnTo>
                <a:lnTo>
                  <a:pt x="663863" y="728936"/>
                </a:lnTo>
                <a:lnTo>
                  <a:pt x="663863" y="708068"/>
                </a:lnTo>
                <a:cubicBezTo>
                  <a:pt x="663863" y="705550"/>
                  <a:pt x="663391" y="703667"/>
                  <a:pt x="662447" y="702419"/>
                </a:cubicBezTo>
                <a:cubicBezTo>
                  <a:pt x="661503" y="701171"/>
                  <a:pt x="660152" y="700547"/>
                  <a:pt x="658394" y="700547"/>
                </a:cubicBezTo>
                <a:cubicBezTo>
                  <a:pt x="657634" y="700547"/>
                  <a:pt x="656923" y="700650"/>
                  <a:pt x="656261" y="700856"/>
                </a:cubicBezTo>
                <a:cubicBezTo>
                  <a:pt x="655599" y="701063"/>
                  <a:pt x="654910" y="701421"/>
                  <a:pt x="654194" y="701931"/>
                </a:cubicBezTo>
                <a:cubicBezTo>
                  <a:pt x="653478" y="702441"/>
                  <a:pt x="652696" y="703130"/>
                  <a:pt x="651850" y="703998"/>
                </a:cubicBezTo>
                <a:cubicBezTo>
                  <a:pt x="651003" y="704866"/>
                  <a:pt x="650027" y="705952"/>
                  <a:pt x="648920" y="707254"/>
                </a:cubicBezTo>
                <a:lnTo>
                  <a:pt x="648920" y="728936"/>
                </a:lnTo>
                <a:lnTo>
                  <a:pt x="643255" y="728936"/>
                </a:lnTo>
                <a:close/>
                <a:moveTo>
                  <a:pt x="206435" y="682934"/>
                </a:moveTo>
                <a:lnTo>
                  <a:pt x="212133" y="682934"/>
                </a:lnTo>
                <a:lnTo>
                  <a:pt x="212133" y="728936"/>
                </a:lnTo>
                <a:lnTo>
                  <a:pt x="207054" y="728936"/>
                </a:lnTo>
                <a:lnTo>
                  <a:pt x="206858" y="722750"/>
                </a:lnTo>
                <a:cubicBezTo>
                  <a:pt x="205274" y="725051"/>
                  <a:pt x="203559" y="726755"/>
                  <a:pt x="201714" y="727862"/>
                </a:cubicBezTo>
                <a:cubicBezTo>
                  <a:pt x="199870" y="728969"/>
                  <a:pt x="197873" y="729522"/>
                  <a:pt x="195724" y="729522"/>
                </a:cubicBezTo>
                <a:cubicBezTo>
                  <a:pt x="193857" y="729522"/>
                  <a:pt x="192214" y="729132"/>
                  <a:pt x="190792" y="728350"/>
                </a:cubicBezTo>
                <a:cubicBezTo>
                  <a:pt x="189370" y="727569"/>
                  <a:pt x="188187" y="726467"/>
                  <a:pt x="187243" y="725046"/>
                </a:cubicBezTo>
                <a:cubicBezTo>
                  <a:pt x="186299" y="723624"/>
                  <a:pt x="185588" y="721915"/>
                  <a:pt x="185111" y="719918"/>
                </a:cubicBezTo>
                <a:cubicBezTo>
                  <a:pt x="184633" y="717921"/>
                  <a:pt x="184395" y="715707"/>
                  <a:pt x="184395" y="713277"/>
                </a:cubicBezTo>
                <a:cubicBezTo>
                  <a:pt x="184395" y="710499"/>
                  <a:pt x="184775" y="708030"/>
                  <a:pt x="185534" y="705870"/>
                </a:cubicBezTo>
                <a:cubicBezTo>
                  <a:pt x="186294" y="703710"/>
                  <a:pt x="187373" y="701887"/>
                  <a:pt x="188773" y="700401"/>
                </a:cubicBezTo>
                <a:cubicBezTo>
                  <a:pt x="190173" y="698914"/>
                  <a:pt x="191855" y="697785"/>
                  <a:pt x="193819" y="697015"/>
                </a:cubicBezTo>
                <a:cubicBezTo>
                  <a:pt x="195784" y="696244"/>
                  <a:pt x="197971" y="695859"/>
                  <a:pt x="200380" y="695859"/>
                </a:cubicBezTo>
                <a:cubicBezTo>
                  <a:pt x="201421" y="695859"/>
                  <a:pt x="202447" y="695924"/>
                  <a:pt x="203456" y="696054"/>
                </a:cubicBezTo>
                <a:cubicBezTo>
                  <a:pt x="204465" y="696185"/>
                  <a:pt x="205459" y="696391"/>
                  <a:pt x="206435" y="696673"/>
                </a:cubicBezTo>
                <a:close/>
                <a:moveTo>
                  <a:pt x="139760" y="682934"/>
                </a:moveTo>
                <a:lnTo>
                  <a:pt x="145457" y="682934"/>
                </a:lnTo>
                <a:lnTo>
                  <a:pt x="145457" y="728936"/>
                </a:lnTo>
                <a:lnTo>
                  <a:pt x="140379" y="728936"/>
                </a:lnTo>
                <a:lnTo>
                  <a:pt x="140183" y="722750"/>
                </a:lnTo>
                <a:cubicBezTo>
                  <a:pt x="138599" y="725051"/>
                  <a:pt x="136884" y="726755"/>
                  <a:pt x="135039" y="727862"/>
                </a:cubicBezTo>
                <a:cubicBezTo>
                  <a:pt x="133194" y="728969"/>
                  <a:pt x="131198" y="729522"/>
                  <a:pt x="129049" y="729522"/>
                </a:cubicBezTo>
                <a:cubicBezTo>
                  <a:pt x="127183" y="729522"/>
                  <a:pt x="125538" y="729132"/>
                  <a:pt x="124117" y="728350"/>
                </a:cubicBezTo>
                <a:cubicBezTo>
                  <a:pt x="122695" y="727569"/>
                  <a:pt x="121512" y="726467"/>
                  <a:pt x="120568" y="725046"/>
                </a:cubicBezTo>
                <a:cubicBezTo>
                  <a:pt x="119624" y="723624"/>
                  <a:pt x="118913" y="721915"/>
                  <a:pt x="118436" y="719918"/>
                </a:cubicBezTo>
                <a:cubicBezTo>
                  <a:pt x="117958" y="717921"/>
                  <a:pt x="117720" y="715707"/>
                  <a:pt x="117720" y="713277"/>
                </a:cubicBezTo>
                <a:cubicBezTo>
                  <a:pt x="117720" y="710499"/>
                  <a:pt x="118100" y="708030"/>
                  <a:pt x="118859" y="705870"/>
                </a:cubicBezTo>
                <a:cubicBezTo>
                  <a:pt x="119619" y="703710"/>
                  <a:pt x="120698" y="701887"/>
                  <a:pt x="122098" y="700401"/>
                </a:cubicBezTo>
                <a:cubicBezTo>
                  <a:pt x="123498" y="698914"/>
                  <a:pt x="125180" y="697785"/>
                  <a:pt x="127145" y="697015"/>
                </a:cubicBezTo>
                <a:cubicBezTo>
                  <a:pt x="129109" y="696244"/>
                  <a:pt x="131296" y="695859"/>
                  <a:pt x="133705" y="695859"/>
                </a:cubicBezTo>
                <a:cubicBezTo>
                  <a:pt x="134746" y="695859"/>
                  <a:pt x="135772" y="695924"/>
                  <a:pt x="136781" y="696054"/>
                </a:cubicBezTo>
                <a:cubicBezTo>
                  <a:pt x="137790" y="696185"/>
                  <a:pt x="138783" y="696391"/>
                  <a:pt x="139760" y="696673"/>
                </a:cubicBezTo>
                <a:close/>
                <a:moveTo>
                  <a:pt x="161075" y="682544"/>
                </a:moveTo>
                <a:cubicBezTo>
                  <a:pt x="161704" y="682544"/>
                  <a:pt x="162290" y="682658"/>
                  <a:pt x="162833" y="682885"/>
                </a:cubicBezTo>
                <a:cubicBezTo>
                  <a:pt x="163376" y="683113"/>
                  <a:pt x="163848" y="683434"/>
                  <a:pt x="164249" y="683846"/>
                </a:cubicBezTo>
                <a:cubicBezTo>
                  <a:pt x="164651" y="684258"/>
                  <a:pt x="164965" y="684730"/>
                  <a:pt x="165194" y="685262"/>
                </a:cubicBezTo>
                <a:cubicBezTo>
                  <a:pt x="165421" y="685794"/>
                  <a:pt x="165535" y="686374"/>
                  <a:pt x="165535" y="687004"/>
                </a:cubicBezTo>
                <a:cubicBezTo>
                  <a:pt x="165535" y="687611"/>
                  <a:pt x="165421" y="688187"/>
                  <a:pt x="165194" y="688729"/>
                </a:cubicBezTo>
                <a:cubicBezTo>
                  <a:pt x="164965" y="689272"/>
                  <a:pt x="164651" y="689749"/>
                  <a:pt x="164249" y="690162"/>
                </a:cubicBezTo>
                <a:cubicBezTo>
                  <a:pt x="163848" y="690574"/>
                  <a:pt x="163376" y="690894"/>
                  <a:pt x="162833" y="691122"/>
                </a:cubicBezTo>
                <a:cubicBezTo>
                  <a:pt x="162290" y="691350"/>
                  <a:pt x="161704" y="691464"/>
                  <a:pt x="161075" y="691464"/>
                </a:cubicBezTo>
                <a:cubicBezTo>
                  <a:pt x="160446" y="691464"/>
                  <a:pt x="159860" y="691350"/>
                  <a:pt x="159317" y="691122"/>
                </a:cubicBezTo>
                <a:cubicBezTo>
                  <a:pt x="158774" y="690894"/>
                  <a:pt x="158302" y="690574"/>
                  <a:pt x="157901" y="690162"/>
                </a:cubicBezTo>
                <a:cubicBezTo>
                  <a:pt x="157499" y="689749"/>
                  <a:pt x="157184" y="689272"/>
                  <a:pt x="156957" y="688729"/>
                </a:cubicBezTo>
                <a:cubicBezTo>
                  <a:pt x="156729" y="688187"/>
                  <a:pt x="156615" y="687611"/>
                  <a:pt x="156615" y="687004"/>
                </a:cubicBezTo>
                <a:cubicBezTo>
                  <a:pt x="156615" y="686374"/>
                  <a:pt x="156729" y="685794"/>
                  <a:pt x="156957" y="685262"/>
                </a:cubicBezTo>
                <a:cubicBezTo>
                  <a:pt x="157184" y="684730"/>
                  <a:pt x="157499" y="684258"/>
                  <a:pt x="157901" y="683846"/>
                </a:cubicBezTo>
                <a:cubicBezTo>
                  <a:pt x="158302" y="683434"/>
                  <a:pt x="158774" y="683113"/>
                  <a:pt x="159317" y="682885"/>
                </a:cubicBezTo>
                <a:cubicBezTo>
                  <a:pt x="159860" y="682658"/>
                  <a:pt x="160446" y="682544"/>
                  <a:pt x="161075" y="682544"/>
                </a:cubicBezTo>
                <a:close/>
                <a:moveTo>
                  <a:pt x="88735" y="651857"/>
                </a:moveTo>
                <a:cubicBezTo>
                  <a:pt x="88019" y="652335"/>
                  <a:pt x="87428" y="652801"/>
                  <a:pt x="86961" y="653257"/>
                </a:cubicBezTo>
                <a:cubicBezTo>
                  <a:pt x="86494" y="653713"/>
                  <a:pt x="86131" y="654174"/>
                  <a:pt x="85870" y="654641"/>
                </a:cubicBezTo>
                <a:cubicBezTo>
                  <a:pt x="85610" y="655107"/>
                  <a:pt x="85425" y="655574"/>
                  <a:pt x="85317" y="656041"/>
                </a:cubicBezTo>
                <a:cubicBezTo>
                  <a:pt x="85208" y="656507"/>
                  <a:pt x="85154" y="656979"/>
                  <a:pt x="85154" y="657457"/>
                </a:cubicBezTo>
                <a:cubicBezTo>
                  <a:pt x="85154" y="658998"/>
                  <a:pt x="85957" y="660121"/>
                  <a:pt x="87563" y="660826"/>
                </a:cubicBezTo>
                <a:cubicBezTo>
                  <a:pt x="89169" y="661532"/>
                  <a:pt x="91405" y="661884"/>
                  <a:pt x="94270" y="661884"/>
                </a:cubicBezTo>
                <a:cubicBezTo>
                  <a:pt x="96071" y="661884"/>
                  <a:pt x="97585" y="661722"/>
                  <a:pt x="98811" y="661396"/>
                </a:cubicBezTo>
                <a:cubicBezTo>
                  <a:pt x="100038" y="661071"/>
                  <a:pt x="101025" y="660642"/>
                  <a:pt x="101774" y="660110"/>
                </a:cubicBezTo>
                <a:cubicBezTo>
                  <a:pt x="102523" y="659578"/>
                  <a:pt x="103060" y="658971"/>
                  <a:pt x="103386" y="658287"/>
                </a:cubicBezTo>
                <a:cubicBezTo>
                  <a:pt x="103711" y="657603"/>
                  <a:pt x="103874" y="656903"/>
                  <a:pt x="103874" y="656187"/>
                </a:cubicBezTo>
                <a:cubicBezTo>
                  <a:pt x="103874" y="654863"/>
                  <a:pt x="103331" y="653886"/>
                  <a:pt x="102246" y="653257"/>
                </a:cubicBezTo>
                <a:cubicBezTo>
                  <a:pt x="101161" y="652628"/>
                  <a:pt x="99501" y="652259"/>
                  <a:pt x="97265" y="652150"/>
                </a:cubicBezTo>
                <a:close/>
                <a:moveTo>
                  <a:pt x="761150" y="643327"/>
                </a:moveTo>
                <a:cubicBezTo>
                  <a:pt x="761823" y="643327"/>
                  <a:pt x="762463" y="643463"/>
                  <a:pt x="763071" y="643734"/>
                </a:cubicBezTo>
                <a:cubicBezTo>
                  <a:pt x="763679" y="644006"/>
                  <a:pt x="764210" y="644369"/>
                  <a:pt x="764666" y="644825"/>
                </a:cubicBezTo>
                <a:cubicBezTo>
                  <a:pt x="765122" y="645281"/>
                  <a:pt x="765485" y="645813"/>
                  <a:pt x="765757" y="646420"/>
                </a:cubicBezTo>
                <a:cubicBezTo>
                  <a:pt x="766028" y="647028"/>
                  <a:pt x="766164" y="647668"/>
                  <a:pt x="766164" y="648341"/>
                </a:cubicBezTo>
                <a:cubicBezTo>
                  <a:pt x="766164" y="649036"/>
                  <a:pt x="766028" y="649681"/>
                  <a:pt x="765757" y="650278"/>
                </a:cubicBezTo>
                <a:cubicBezTo>
                  <a:pt x="765485" y="650875"/>
                  <a:pt x="765122" y="651401"/>
                  <a:pt x="764666" y="651857"/>
                </a:cubicBezTo>
                <a:cubicBezTo>
                  <a:pt x="764210" y="652313"/>
                  <a:pt x="763679" y="652671"/>
                  <a:pt x="763071" y="652932"/>
                </a:cubicBezTo>
                <a:cubicBezTo>
                  <a:pt x="762463" y="653192"/>
                  <a:pt x="761823" y="653322"/>
                  <a:pt x="761150" y="653322"/>
                </a:cubicBezTo>
                <a:cubicBezTo>
                  <a:pt x="760456" y="653322"/>
                  <a:pt x="759810" y="653192"/>
                  <a:pt x="759213" y="652932"/>
                </a:cubicBezTo>
                <a:cubicBezTo>
                  <a:pt x="758616" y="652671"/>
                  <a:pt x="758090" y="652313"/>
                  <a:pt x="757634" y="651857"/>
                </a:cubicBezTo>
                <a:cubicBezTo>
                  <a:pt x="757178" y="651401"/>
                  <a:pt x="756820" y="650875"/>
                  <a:pt x="756560" y="650278"/>
                </a:cubicBezTo>
                <a:cubicBezTo>
                  <a:pt x="756299" y="649681"/>
                  <a:pt x="756169" y="649036"/>
                  <a:pt x="756169" y="648341"/>
                </a:cubicBezTo>
                <a:cubicBezTo>
                  <a:pt x="756169" y="647668"/>
                  <a:pt x="756299" y="647028"/>
                  <a:pt x="756560" y="646420"/>
                </a:cubicBezTo>
                <a:cubicBezTo>
                  <a:pt x="756820" y="645813"/>
                  <a:pt x="757178" y="645281"/>
                  <a:pt x="757634" y="644825"/>
                </a:cubicBezTo>
                <a:cubicBezTo>
                  <a:pt x="758090" y="644369"/>
                  <a:pt x="758616" y="644006"/>
                  <a:pt x="759213" y="643734"/>
                </a:cubicBezTo>
                <a:cubicBezTo>
                  <a:pt x="759810" y="643463"/>
                  <a:pt x="760456" y="643327"/>
                  <a:pt x="761150" y="643327"/>
                </a:cubicBezTo>
                <a:close/>
                <a:moveTo>
                  <a:pt x="618340" y="637858"/>
                </a:moveTo>
                <a:cubicBezTo>
                  <a:pt x="616929" y="637858"/>
                  <a:pt x="615714" y="637999"/>
                  <a:pt x="614694" y="638281"/>
                </a:cubicBezTo>
                <a:cubicBezTo>
                  <a:pt x="613674" y="638563"/>
                  <a:pt x="612838" y="638965"/>
                  <a:pt x="612187" y="639486"/>
                </a:cubicBezTo>
                <a:cubicBezTo>
                  <a:pt x="611536" y="640007"/>
                  <a:pt x="611053" y="640631"/>
                  <a:pt x="610739" y="641358"/>
                </a:cubicBezTo>
                <a:cubicBezTo>
                  <a:pt x="610424" y="642085"/>
                  <a:pt x="610266" y="642904"/>
                  <a:pt x="610266" y="643816"/>
                </a:cubicBezTo>
                <a:cubicBezTo>
                  <a:pt x="610266" y="644445"/>
                  <a:pt x="610364" y="645047"/>
                  <a:pt x="610559" y="645623"/>
                </a:cubicBezTo>
                <a:cubicBezTo>
                  <a:pt x="610755" y="646198"/>
                  <a:pt x="611069" y="646708"/>
                  <a:pt x="611504" y="647153"/>
                </a:cubicBezTo>
                <a:cubicBezTo>
                  <a:pt x="611937" y="647598"/>
                  <a:pt x="612502" y="647950"/>
                  <a:pt x="613196" y="648211"/>
                </a:cubicBezTo>
                <a:cubicBezTo>
                  <a:pt x="613891" y="648471"/>
                  <a:pt x="614737" y="648601"/>
                  <a:pt x="615736" y="648601"/>
                </a:cubicBezTo>
                <a:cubicBezTo>
                  <a:pt x="617038" y="648601"/>
                  <a:pt x="618530" y="648205"/>
                  <a:pt x="620212" y="647413"/>
                </a:cubicBezTo>
                <a:cubicBezTo>
                  <a:pt x="621894" y="646621"/>
                  <a:pt x="623669" y="645368"/>
                  <a:pt x="625535" y="643653"/>
                </a:cubicBezTo>
                <a:lnTo>
                  <a:pt x="625535" y="637858"/>
                </a:lnTo>
                <a:close/>
                <a:moveTo>
                  <a:pt x="446890" y="637858"/>
                </a:moveTo>
                <a:cubicBezTo>
                  <a:pt x="445479" y="637858"/>
                  <a:pt x="444264" y="637999"/>
                  <a:pt x="443244" y="638281"/>
                </a:cubicBezTo>
                <a:cubicBezTo>
                  <a:pt x="442224" y="638563"/>
                  <a:pt x="441388" y="638965"/>
                  <a:pt x="440737" y="639486"/>
                </a:cubicBezTo>
                <a:cubicBezTo>
                  <a:pt x="440086" y="640007"/>
                  <a:pt x="439603" y="640631"/>
                  <a:pt x="439289" y="641358"/>
                </a:cubicBezTo>
                <a:cubicBezTo>
                  <a:pt x="438974" y="642085"/>
                  <a:pt x="438816" y="642904"/>
                  <a:pt x="438816" y="643816"/>
                </a:cubicBezTo>
                <a:cubicBezTo>
                  <a:pt x="438816" y="644445"/>
                  <a:pt x="438914" y="645047"/>
                  <a:pt x="439110" y="645623"/>
                </a:cubicBezTo>
                <a:cubicBezTo>
                  <a:pt x="439305" y="646198"/>
                  <a:pt x="439619" y="646708"/>
                  <a:pt x="440054" y="647153"/>
                </a:cubicBezTo>
                <a:cubicBezTo>
                  <a:pt x="440487" y="647598"/>
                  <a:pt x="441052" y="647950"/>
                  <a:pt x="441746" y="648211"/>
                </a:cubicBezTo>
                <a:cubicBezTo>
                  <a:pt x="442441" y="648471"/>
                  <a:pt x="443288" y="648601"/>
                  <a:pt x="444286" y="648601"/>
                </a:cubicBezTo>
                <a:cubicBezTo>
                  <a:pt x="445588" y="648601"/>
                  <a:pt x="447080" y="648205"/>
                  <a:pt x="448762" y="647413"/>
                </a:cubicBezTo>
                <a:cubicBezTo>
                  <a:pt x="450444" y="646621"/>
                  <a:pt x="452219" y="645368"/>
                  <a:pt x="454085" y="643653"/>
                </a:cubicBezTo>
                <a:lnTo>
                  <a:pt x="454085" y="637858"/>
                </a:lnTo>
                <a:close/>
                <a:moveTo>
                  <a:pt x="580989" y="624347"/>
                </a:moveTo>
                <a:cubicBezTo>
                  <a:pt x="577907" y="624347"/>
                  <a:pt x="575503" y="625345"/>
                  <a:pt x="573778" y="627342"/>
                </a:cubicBezTo>
                <a:cubicBezTo>
                  <a:pt x="572052" y="629339"/>
                  <a:pt x="571190" y="632464"/>
                  <a:pt x="571190" y="636718"/>
                </a:cubicBezTo>
                <a:cubicBezTo>
                  <a:pt x="571190" y="640669"/>
                  <a:pt x="571770" y="643615"/>
                  <a:pt x="572932" y="645558"/>
                </a:cubicBezTo>
                <a:cubicBezTo>
                  <a:pt x="574093" y="647500"/>
                  <a:pt x="575737" y="648471"/>
                  <a:pt x="577864" y="648471"/>
                </a:cubicBezTo>
                <a:cubicBezTo>
                  <a:pt x="579296" y="648471"/>
                  <a:pt x="580810" y="647831"/>
                  <a:pt x="582405" y="646550"/>
                </a:cubicBezTo>
                <a:cubicBezTo>
                  <a:pt x="584000" y="645270"/>
                  <a:pt x="585677" y="643371"/>
                  <a:pt x="587435" y="640853"/>
                </a:cubicBezTo>
                <a:lnTo>
                  <a:pt x="587435" y="625682"/>
                </a:lnTo>
                <a:cubicBezTo>
                  <a:pt x="586502" y="625248"/>
                  <a:pt x="585471" y="624917"/>
                  <a:pt x="584343" y="624689"/>
                </a:cubicBezTo>
                <a:cubicBezTo>
                  <a:pt x="583214" y="624461"/>
                  <a:pt x="582096" y="624347"/>
                  <a:pt x="580989" y="624347"/>
                </a:cubicBezTo>
                <a:close/>
                <a:moveTo>
                  <a:pt x="514314" y="624347"/>
                </a:moveTo>
                <a:cubicBezTo>
                  <a:pt x="511232" y="624347"/>
                  <a:pt x="508828" y="625345"/>
                  <a:pt x="507103" y="627342"/>
                </a:cubicBezTo>
                <a:cubicBezTo>
                  <a:pt x="505377" y="629339"/>
                  <a:pt x="504515" y="632464"/>
                  <a:pt x="504515" y="636718"/>
                </a:cubicBezTo>
                <a:cubicBezTo>
                  <a:pt x="504515" y="640669"/>
                  <a:pt x="505095" y="643615"/>
                  <a:pt x="506257" y="645558"/>
                </a:cubicBezTo>
                <a:cubicBezTo>
                  <a:pt x="507417" y="647500"/>
                  <a:pt x="509062" y="648471"/>
                  <a:pt x="511189" y="648471"/>
                </a:cubicBezTo>
                <a:cubicBezTo>
                  <a:pt x="512621" y="648471"/>
                  <a:pt x="514135" y="647831"/>
                  <a:pt x="515730" y="646550"/>
                </a:cubicBezTo>
                <a:cubicBezTo>
                  <a:pt x="517326" y="645270"/>
                  <a:pt x="519002" y="643371"/>
                  <a:pt x="520760" y="640853"/>
                </a:cubicBezTo>
                <a:lnTo>
                  <a:pt x="520760" y="625682"/>
                </a:lnTo>
                <a:cubicBezTo>
                  <a:pt x="519827" y="625248"/>
                  <a:pt x="518796" y="624917"/>
                  <a:pt x="517667" y="624689"/>
                </a:cubicBezTo>
                <a:cubicBezTo>
                  <a:pt x="516539" y="624461"/>
                  <a:pt x="515421" y="624347"/>
                  <a:pt x="514314" y="624347"/>
                </a:cubicBezTo>
                <a:close/>
                <a:moveTo>
                  <a:pt x="342864" y="624347"/>
                </a:moveTo>
                <a:cubicBezTo>
                  <a:pt x="339782" y="624347"/>
                  <a:pt x="337378" y="625345"/>
                  <a:pt x="335653" y="627342"/>
                </a:cubicBezTo>
                <a:cubicBezTo>
                  <a:pt x="333927" y="629339"/>
                  <a:pt x="333065" y="632464"/>
                  <a:pt x="333065" y="636718"/>
                </a:cubicBezTo>
                <a:cubicBezTo>
                  <a:pt x="333065" y="640669"/>
                  <a:pt x="333645" y="643615"/>
                  <a:pt x="334807" y="645558"/>
                </a:cubicBezTo>
                <a:cubicBezTo>
                  <a:pt x="335967" y="647500"/>
                  <a:pt x="337612" y="648471"/>
                  <a:pt x="339739" y="648471"/>
                </a:cubicBezTo>
                <a:cubicBezTo>
                  <a:pt x="341171" y="648471"/>
                  <a:pt x="342685" y="647831"/>
                  <a:pt x="344280" y="646550"/>
                </a:cubicBezTo>
                <a:cubicBezTo>
                  <a:pt x="345876" y="645270"/>
                  <a:pt x="347552" y="643371"/>
                  <a:pt x="349310" y="640853"/>
                </a:cubicBezTo>
                <a:lnTo>
                  <a:pt x="349310" y="625682"/>
                </a:lnTo>
                <a:cubicBezTo>
                  <a:pt x="348377" y="625248"/>
                  <a:pt x="347346" y="624917"/>
                  <a:pt x="346217" y="624689"/>
                </a:cubicBezTo>
                <a:cubicBezTo>
                  <a:pt x="345089" y="624461"/>
                  <a:pt x="343971" y="624347"/>
                  <a:pt x="342864" y="624347"/>
                </a:cubicBezTo>
                <a:close/>
                <a:moveTo>
                  <a:pt x="685015" y="623989"/>
                </a:moveTo>
                <a:cubicBezTo>
                  <a:pt x="683778" y="623989"/>
                  <a:pt x="682650" y="624228"/>
                  <a:pt x="681629" y="624705"/>
                </a:cubicBezTo>
                <a:cubicBezTo>
                  <a:pt x="680609" y="625183"/>
                  <a:pt x="679730" y="625856"/>
                  <a:pt x="678992" y="626724"/>
                </a:cubicBezTo>
                <a:cubicBezTo>
                  <a:pt x="678254" y="627592"/>
                  <a:pt x="677657" y="628634"/>
                  <a:pt x="677202" y="629849"/>
                </a:cubicBezTo>
                <a:cubicBezTo>
                  <a:pt x="676746" y="631065"/>
                  <a:pt x="676464" y="632399"/>
                  <a:pt x="676355" y="633854"/>
                </a:cubicBezTo>
                <a:lnTo>
                  <a:pt x="693545" y="633854"/>
                </a:lnTo>
                <a:cubicBezTo>
                  <a:pt x="693610" y="632399"/>
                  <a:pt x="693469" y="631070"/>
                  <a:pt x="693122" y="629865"/>
                </a:cubicBezTo>
                <a:cubicBezTo>
                  <a:pt x="692775" y="628661"/>
                  <a:pt x="692237" y="627624"/>
                  <a:pt x="691510" y="626756"/>
                </a:cubicBezTo>
                <a:cubicBezTo>
                  <a:pt x="690783" y="625888"/>
                  <a:pt x="689877" y="625210"/>
                  <a:pt x="688792" y="624722"/>
                </a:cubicBezTo>
                <a:cubicBezTo>
                  <a:pt x="687706" y="624233"/>
                  <a:pt x="686448" y="623989"/>
                  <a:pt x="685015" y="623989"/>
                </a:cubicBezTo>
                <a:close/>
                <a:moveTo>
                  <a:pt x="304015" y="623989"/>
                </a:moveTo>
                <a:cubicBezTo>
                  <a:pt x="302778" y="623989"/>
                  <a:pt x="301649" y="624228"/>
                  <a:pt x="300629" y="624705"/>
                </a:cubicBezTo>
                <a:cubicBezTo>
                  <a:pt x="299609" y="625183"/>
                  <a:pt x="298730" y="625856"/>
                  <a:pt x="297993" y="626724"/>
                </a:cubicBezTo>
                <a:cubicBezTo>
                  <a:pt x="297254" y="627592"/>
                  <a:pt x="296658" y="628634"/>
                  <a:pt x="296202" y="629849"/>
                </a:cubicBezTo>
                <a:cubicBezTo>
                  <a:pt x="295746" y="631065"/>
                  <a:pt x="295464" y="632399"/>
                  <a:pt x="295355" y="633854"/>
                </a:cubicBezTo>
                <a:lnTo>
                  <a:pt x="312545" y="633854"/>
                </a:lnTo>
                <a:cubicBezTo>
                  <a:pt x="312610" y="632399"/>
                  <a:pt x="312469" y="631070"/>
                  <a:pt x="312122" y="629865"/>
                </a:cubicBezTo>
                <a:cubicBezTo>
                  <a:pt x="311774" y="628661"/>
                  <a:pt x="311237" y="627624"/>
                  <a:pt x="310510" y="626756"/>
                </a:cubicBezTo>
                <a:cubicBezTo>
                  <a:pt x="309783" y="625888"/>
                  <a:pt x="308877" y="625210"/>
                  <a:pt x="307792" y="624722"/>
                </a:cubicBezTo>
                <a:cubicBezTo>
                  <a:pt x="306706" y="624233"/>
                  <a:pt x="305448" y="623989"/>
                  <a:pt x="304015" y="623989"/>
                </a:cubicBezTo>
                <a:close/>
                <a:moveTo>
                  <a:pt x="237340" y="623989"/>
                </a:moveTo>
                <a:cubicBezTo>
                  <a:pt x="236103" y="623989"/>
                  <a:pt x="234975" y="624228"/>
                  <a:pt x="233954" y="624705"/>
                </a:cubicBezTo>
                <a:cubicBezTo>
                  <a:pt x="232934" y="625183"/>
                  <a:pt x="232055" y="625856"/>
                  <a:pt x="231317" y="626724"/>
                </a:cubicBezTo>
                <a:cubicBezTo>
                  <a:pt x="230579" y="627592"/>
                  <a:pt x="229983" y="628634"/>
                  <a:pt x="229527" y="629849"/>
                </a:cubicBezTo>
                <a:cubicBezTo>
                  <a:pt x="229071" y="631065"/>
                  <a:pt x="228789" y="632399"/>
                  <a:pt x="228680" y="633854"/>
                </a:cubicBezTo>
                <a:lnTo>
                  <a:pt x="245870" y="633854"/>
                </a:lnTo>
                <a:cubicBezTo>
                  <a:pt x="245935" y="632399"/>
                  <a:pt x="245794" y="631070"/>
                  <a:pt x="245447" y="629865"/>
                </a:cubicBezTo>
                <a:cubicBezTo>
                  <a:pt x="245100" y="628661"/>
                  <a:pt x="244562" y="627624"/>
                  <a:pt x="243835" y="626756"/>
                </a:cubicBezTo>
                <a:cubicBezTo>
                  <a:pt x="243108" y="625888"/>
                  <a:pt x="242202" y="625210"/>
                  <a:pt x="241117" y="624722"/>
                </a:cubicBezTo>
                <a:cubicBezTo>
                  <a:pt x="240032" y="624233"/>
                  <a:pt x="238773" y="623989"/>
                  <a:pt x="237340" y="623989"/>
                </a:cubicBezTo>
                <a:close/>
                <a:moveTo>
                  <a:pt x="56365" y="623989"/>
                </a:moveTo>
                <a:cubicBezTo>
                  <a:pt x="55128" y="623989"/>
                  <a:pt x="53999" y="624228"/>
                  <a:pt x="52979" y="624705"/>
                </a:cubicBezTo>
                <a:cubicBezTo>
                  <a:pt x="51959" y="625183"/>
                  <a:pt x="51080" y="625856"/>
                  <a:pt x="50342" y="626724"/>
                </a:cubicBezTo>
                <a:cubicBezTo>
                  <a:pt x="49604" y="627592"/>
                  <a:pt x="49007" y="628634"/>
                  <a:pt x="48552" y="629849"/>
                </a:cubicBezTo>
                <a:cubicBezTo>
                  <a:pt x="48096" y="631065"/>
                  <a:pt x="47814" y="632399"/>
                  <a:pt x="47705" y="633854"/>
                </a:cubicBezTo>
                <a:lnTo>
                  <a:pt x="64895" y="633854"/>
                </a:lnTo>
                <a:cubicBezTo>
                  <a:pt x="64960" y="632399"/>
                  <a:pt x="64819" y="631070"/>
                  <a:pt x="64472" y="629865"/>
                </a:cubicBezTo>
                <a:cubicBezTo>
                  <a:pt x="64124" y="628661"/>
                  <a:pt x="63587" y="627624"/>
                  <a:pt x="62860" y="626756"/>
                </a:cubicBezTo>
                <a:cubicBezTo>
                  <a:pt x="62133" y="625888"/>
                  <a:pt x="61227" y="625210"/>
                  <a:pt x="60142" y="624722"/>
                </a:cubicBezTo>
                <a:cubicBezTo>
                  <a:pt x="59056" y="624233"/>
                  <a:pt x="57798" y="623989"/>
                  <a:pt x="56365" y="623989"/>
                </a:cubicBezTo>
                <a:close/>
                <a:moveTo>
                  <a:pt x="93944" y="623729"/>
                </a:moveTo>
                <a:cubicBezTo>
                  <a:pt x="92816" y="623729"/>
                  <a:pt x="91812" y="623924"/>
                  <a:pt x="90933" y="624315"/>
                </a:cubicBezTo>
                <a:cubicBezTo>
                  <a:pt x="90054" y="624705"/>
                  <a:pt x="89316" y="625221"/>
                  <a:pt x="88719" y="625861"/>
                </a:cubicBezTo>
                <a:cubicBezTo>
                  <a:pt x="88122" y="626501"/>
                  <a:pt x="87666" y="627245"/>
                  <a:pt x="87352" y="628091"/>
                </a:cubicBezTo>
                <a:cubicBezTo>
                  <a:pt x="87037" y="628938"/>
                  <a:pt x="86880" y="629817"/>
                  <a:pt x="86880" y="630728"/>
                </a:cubicBezTo>
                <a:cubicBezTo>
                  <a:pt x="86880" y="631770"/>
                  <a:pt x="87053" y="632725"/>
                  <a:pt x="87401" y="633593"/>
                </a:cubicBezTo>
                <a:cubicBezTo>
                  <a:pt x="87748" y="634461"/>
                  <a:pt x="88236" y="635199"/>
                  <a:pt x="88865" y="635807"/>
                </a:cubicBezTo>
                <a:cubicBezTo>
                  <a:pt x="89495" y="636415"/>
                  <a:pt x="90238" y="636887"/>
                  <a:pt x="91096" y="637223"/>
                </a:cubicBezTo>
                <a:cubicBezTo>
                  <a:pt x="91953" y="637560"/>
                  <a:pt x="92902" y="637728"/>
                  <a:pt x="93944" y="637728"/>
                </a:cubicBezTo>
                <a:cubicBezTo>
                  <a:pt x="95073" y="637728"/>
                  <a:pt x="96077" y="637538"/>
                  <a:pt x="96956" y="637158"/>
                </a:cubicBezTo>
                <a:cubicBezTo>
                  <a:pt x="97835" y="636778"/>
                  <a:pt x="98573" y="636263"/>
                  <a:pt x="99170" y="635612"/>
                </a:cubicBezTo>
                <a:cubicBezTo>
                  <a:pt x="99766" y="634960"/>
                  <a:pt x="100222" y="634212"/>
                  <a:pt x="100537" y="633365"/>
                </a:cubicBezTo>
                <a:cubicBezTo>
                  <a:pt x="100852" y="632519"/>
                  <a:pt x="101009" y="631640"/>
                  <a:pt x="101009" y="630728"/>
                </a:cubicBezTo>
                <a:cubicBezTo>
                  <a:pt x="101009" y="629686"/>
                  <a:pt x="100835" y="628731"/>
                  <a:pt x="100488" y="627863"/>
                </a:cubicBezTo>
                <a:cubicBezTo>
                  <a:pt x="100141" y="626995"/>
                  <a:pt x="99652" y="626257"/>
                  <a:pt x="99023" y="625649"/>
                </a:cubicBezTo>
                <a:cubicBezTo>
                  <a:pt x="98394" y="625042"/>
                  <a:pt x="97650" y="624570"/>
                  <a:pt x="96793" y="624233"/>
                </a:cubicBezTo>
                <a:cubicBezTo>
                  <a:pt x="95936" y="623897"/>
                  <a:pt x="94986" y="623729"/>
                  <a:pt x="93944" y="623729"/>
                </a:cubicBezTo>
                <a:close/>
                <a:moveTo>
                  <a:pt x="539945" y="620050"/>
                </a:moveTo>
                <a:lnTo>
                  <a:pt x="555344" y="620050"/>
                </a:lnTo>
                <a:lnTo>
                  <a:pt x="555344" y="648016"/>
                </a:lnTo>
                <a:lnTo>
                  <a:pt x="565079" y="648016"/>
                </a:lnTo>
                <a:lnTo>
                  <a:pt x="565079" y="652736"/>
                </a:lnTo>
                <a:lnTo>
                  <a:pt x="538871" y="652736"/>
                </a:lnTo>
                <a:lnTo>
                  <a:pt x="538871" y="648016"/>
                </a:lnTo>
                <a:lnTo>
                  <a:pt x="549614" y="648016"/>
                </a:lnTo>
                <a:lnTo>
                  <a:pt x="549614" y="624738"/>
                </a:lnTo>
                <a:lnTo>
                  <a:pt x="539945" y="624738"/>
                </a:lnTo>
                <a:close/>
                <a:moveTo>
                  <a:pt x="120845" y="620050"/>
                </a:moveTo>
                <a:lnTo>
                  <a:pt x="136244" y="620050"/>
                </a:lnTo>
                <a:lnTo>
                  <a:pt x="136244" y="648016"/>
                </a:lnTo>
                <a:lnTo>
                  <a:pt x="145978" y="648016"/>
                </a:lnTo>
                <a:lnTo>
                  <a:pt x="145978" y="652736"/>
                </a:lnTo>
                <a:lnTo>
                  <a:pt x="119771" y="652736"/>
                </a:lnTo>
                <a:lnTo>
                  <a:pt x="119771" y="648016"/>
                </a:lnTo>
                <a:lnTo>
                  <a:pt x="130514" y="648016"/>
                </a:lnTo>
                <a:lnTo>
                  <a:pt x="130514" y="624738"/>
                </a:lnTo>
                <a:lnTo>
                  <a:pt x="120845" y="624738"/>
                </a:lnTo>
                <a:close/>
                <a:moveTo>
                  <a:pt x="412013" y="619594"/>
                </a:moveTo>
                <a:cubicBezTo>
                  <a:pt x="413706" y="619594"/>
                  <a:pt x="415291" y="619713"/>
                  <a:pt x="416767" y="619952"/>
                </a:cubicBezTo>
                <a:cubicBezTo>
                  <a:pt x="418242" y="620191"/>
                  <a:pt x="419653" y="620581"/>
                  <a:pt x="420999" y="621124"/>
                </a:cubicBezTo>
                <a:lnTo>
                  <a:pt x="420999" y="626528"/>
                </a:lnTo>
                <a:cubicBezTo>
                  <a:pt x="419588" y="625791"/>
                  <a:pt x="418150" y="625253"/>
                  <a:pt x="416686" y="624917"/>
                </a:cubicBezTo>
                <a:cubicBezTo>
                  <a:pt x="415220" y="624580"/>
                  <a:pt x="413706" y="624412"/>
                  <a:pt x="412144" y="624412"/>
                </a:cubicBezTo>
                <a:cubicBezTo>
                  <a:pt x="410689" y="624412"/>
                  <a:pt x="409317" y="624689"/>
                  <a:pt x="408025" y="625242"/>
                </a:cubicBezTo>
                <a:cubicBezTo>
                  <a:pt x="406734" y="625796"/>
                  <a:pt x="405600" y="626594"/>
                  <a:pt x="404623" y="627635"/>
                </a:cubicBezTo>
                <a:cubicBezTo>
                  <a:pt x="403646" y="628677"/>
                  <a:pt x="402876" y="629947"/>
                  <a:pt x="402312" y="631444"/>
                </a:cubicBezTo>
                <a:cubicBezTo>
                  <a:pt x="401747" y="632942"/>
                  <a:pt x="401465" y="634635"/>
                  <a:pt x="401465" y="636523"/>
                </a:cubicBezTo>
                <a:cubicBezTo>
                  <a:pt x="401465" y="640473"/>
                  <a:pt x="402426" y="643431"/>
                  <a:pt x="404347" y="645395"/>
                </a:cubicBezTo>
                <a:cubicBezTo>
                  <a:pt x="406267" y="647359"/>
                  <a:pt x="408931" y="648341"/>
                  <a:pt x="412339" y="648341"/>
                </a:cubicBezTo>
                <a:cubicBezTo>
                  <a:pt x="413880" y="648341"/>
                  <a:pt x="415372" y="648167"/>
                  <a:pt x="416816" y="647820"/>
                </a:cubicBezTo>
                <a:cubicBezTo>
                  <a:pt x="418259" y="647473"/>
                  <a:pt x="419653" y="646952"/>
                  <a:pt x="420999" y="646257"/>
                </a:cubicBezTo>
                <a:lnTo>
                  <a:pt x="420999" y="651532"/>
                </a:lnTo>
                <a:cubicBezTo>
                  <a:pt x="419523" y="652096"/>
                  <a:pt x="418009" y="652514"/>
                  <a:pt x="416457" y="652785"/>
                </a:cubicBezTo>
                <a:cubicBezTo>
                  <a:pt x="414906" y="653056"/>
                  <a:pt x="413305" y="653192"/>
                  <a:pt x="411655" y="653192"/>
                </a:cubicBezTo>
                <a:cubicBezTo>
                  <a:pt x="406490" y="653192"/>
                  <a:pt x="402512" y="651792"/>
                  <a:pt x="399724" y="648992"/>
                </a:cubicBezTo>
                <a:cubicBezTo>
                  <a:pt x="396934" y="646192"/>
                  <a:pt x="395540" y="642101"/>
                  <a:pt x="395540" y="636718"/>
                </a:cubicBezTo>
                <a:cubicBezTo>
                  <a:pt x="395540" y="634136"/>
                  <a:pt x="395941" y="631792"/>
                  <a:pt x="396745" y="629686"/>
                </a:cubicBezTo>
                <a:cubicBezTo>
                  <a:pt x="397548" y="627581"/>
                  <a:pt x="398676" y="625780"/>
                  <a:pt x="400130" y="624282"/>
                </a:cubicBezTo>
                <a:cubicBezTo>
                  <a:pt x="401584" y="622784"/>
                  <a:pt x="403321" y="621629"/>
                  <a:pt x="405339" y="620815"/>
                </a:cubicBezTo>
                <a:cubicBezTo>
                  <a:pt x="407358" y="620001"/>
                  <a:pt x="409582" y="619594"/>
                  <a:pt x="412013" y="619594"/>
                </a:cubicBezTo>
                <a:close/>
                <a:moveTo>
                  <a:pt x="761150" y="619464"/>
                </a:moveTo>
                <a:cubicBezTo>
                  <a:pt x="761823" y="619464"/>
                  <a:pt x="762463" y="619599"/>
                  <a:pt x="763071" y="619871"/>
                </a:cubicBezTo>
                <a:cubicBezTo>
                  <a:pt x="763679" y="620142"/>
                  <a:pt x="764210" y="620506"/>
                  <a:pt x="764666" y="620961"/>
                </a:cubicBezTo>
                <a:cubicBezTo>
                  <a:pt x="765122" y="621417"/>
                  <a:pt x="765485" y="621949"/>
                  <a:pt x="765757" y="622557"/>
                </a:cubicBezTo>
                <a:cubicBezTo>
                  <a:pt x="766028" y="623164"/>
                  <a:pt x="766164" y="623805"/>
                  <a:pt x="766164" y="624477"/>
                </a:cubicBezTo>
                <a:cubicBezTo>
                  <a:pt x="766164" y="625172"/>
                  <a:pt x="766028" y="625818"/>
                  <a:pt x="765757" y="626414"/>
                </a:cubicBezTo>
                <a:cubicBezTo>
                  <a:pt x="765485" y="627011"/>
                  <a:pt x="765122" y="627538"/>
                  <a:pt x="764666" y="627993"/>
                </a:cubicBezTo>
                <a:cubicBezTo>
                  <a:pt x="764210" y="628449"/>
                  <a:pt x="763679" y="628807"/>
                  <a:pt x="763071" y="629068"/>
                </a:cubicBezTo>
                <a:cubicBezTo>
                  <a:pt x="762463" y="629328"/>
                  <a:pt x="761823" y="629459"/>
                  <a:pt x="761150" y="629459"/>
                </a:cubicBezTo>
                <a:cubicBezTo>
                  <a:pt x="760456" y="629459"/>
                  <a:pt x="759810" y="629328"/>
                  <a:pt x="759213" y="629068"/>
                </a:cubicBezTo>
                <a:cubicBezTo>
                  <a:pt x="758616" y="628807"/>
                  <a:pt x="758090" y="628449"/>
                  <a:pt x="757634" y="627993"/>
                </a:cubicBezTo>
                <a:cubicBezTo>
                  <a:pt x="757178" y="627538"/>
                  <a:pt x="756820" y="627011"/>
                  <a:pt x="756560" y="626414"/>
                </a:cubicBezTo>
                <a:cubicBezTo>
                  <a:pt x="756299" y="625818"/>
                  <a:pt x="756169" y="625172"/>
                  <a:pt x="756169" y="624477"/>
                </a:cubicBezTo>
                <a:cubicBezTo>
                  <a:pt x="756169" y="623805"/>
                  <a:pt x="756299" y="623164"/>
                  <a:pt x="756560" y="622557"/>
                </a:cubicBezTo>
                <a:cubicBezTo>
                  <a:pt x="756820" y="621949"/>
                  <a:pt x="757178" y="621417"/>
                  <a:pt x="757634" y="620961"/>
                </a:cubicBezTo>
                <a:cubicBezTo>
                  <a:pt x="758090" y="620506"/>
                  <a:pt x="758616" y="620142"/>
                  <a:pt x="759213" y="619871"/>
                </a:cubicBezTo>
                <a:cubicBezTo>
                  <a:pt x="759810" y="619599"/>
                  <a:pt x="760456" y="619464"/>
                  <a:pt x="761150" y="619464"/>
                </a:cubicBezTo>
                <a:close/>
                <a:moveTo>
                  <a:pt x="724515" y="619464"/>
                </a:moveTo>
                <a:cubicBezTo>
                  <a:pt x="725796" y="619464"/>
                  <a:pt x="727217" y="619534"/>
                  <a:pt x="728780" y="619675"/>
                </a:cubicBezTo>
                <a:cubicBezTo>
                  <a:pt x="730343" y="619816"/>
                  <a:pt x="731971" y="620061"/>
                  <a:pt x="733663" y="620408"/>
                </a:cubicBezTo>
                <a:lnTo>
                  <a:pt x="733663" y="625454"/>
                </a:lnTo>
                <a:cubicBezTo>
                  <a:pt x="731884" y="625020"/>
                  <a:pt x="730196" y="624700"/>
                  <a:pt x="728601" y="624494"/>
                </a:cubicBezTo>
                <a:cubicBezTo>
                  <a:pt x="727006" y="624287"/>
                  <a:pt x="725622" y="624184"/>
                  <a:pt x="724450" y="624184"/>
                </a:cubicBezTo>
                <a:cubicBezTo>
                  <a:pt x="723039" y="624184"/>
                  <a:pt x="721851" y="624293"/>
                  <a:pt x="720885" y="624510"/>
                </a:cubicBezTo>
                <a:cubicBezTo>
                  <a:pt x="719919" y="624727"/>
                  <a:pt x="719138" y="625025"/>
                  <a:pt x="718541" y="625405"/>
                </a:cubicBezTo>
                <a:cubicBezTo>
                  <a:pt x="717944" y="625785"/>
                  <a:pt x="717516" y="626230"/>
                  <a:pt x="717255" y="626740"/>
                </a:cubicBezTo>
                <a:cubicBezTo>
                  <a:pt x="716994" y="627250"/>
                  <a:pt x="716864" y="627798"/>
                  <a:pt x="716864" y="628384"/>
                </a:cubicBezTo>
                <a:cubicBezTo>
                  <a:pt x="716864" y="628970"/>
                  <a:pt x="716978" y="629502"/>
                  <a:pt x="717206" y="629979"/>
                </a:cubicBezTo>
                <a:cubicBezTo>
                  <a:pt x="717434" y="630457"/>
                  <a:pt x="717858" y="630918"/>
                  <a:pt x="718476" y="631363"/>
                </a:cubicBezTo>
                <a:cubicBezTo>
                  <a:pt x="719095" y="631808"/>
                  <a:pt x="719957" y="632253"/>
                  <a:pt x="721064" y="632698"/>
                </a:cubicBezTo>
                <a:cubicBezTo>
                  <a:pt x="722171" y="633143"/>
                  <a:pt x="723615" y="633626"/>
                  <a:pt x="725394" y="634147"/>
                </a:cubicBezTo>
                <a:cubicBezTo>
                  <a:pt x="727326" y="634711"/>
                  <a:pt x="728954" y="635302"/>
                  <a:pt x="730278" y="635921"/>
                </a:cubicBezTo>
                <a:cubicBezTo>
                  <a:pt x="731602" y="636539"/>
                  <a:pt x="732676" y="637229"/>
                  <a:pt x="733500" y="637988"/>
                </a:cubicBezTo>
                <a:cubicBezTo>
                  <a:pt x="734325" y="638748"/>
                  <a:pt x="734917" y="639605"/>
                  <a:pt x="735275" y="640560"/>
                </a:cubicBezTo>
                <a:cubicBezTo>
                  <a:pt x="735633" y="641515"/>
                  <a:pt x="735812" y="642600"/>
                  <a:pt x="735812" y="643816"/>
                </a:cubicBezTo>
                <a:cubicBezTo>
                  <a:pt x="735812" y="644966"/>
                  <a:pt x="735617" y="645997"/>
                  <a:pt x="735226" y="646909"/>
                </a:cubicBezTo>
                <a:cubicBezTo>
                  <a:pt x="734836" y="647820"/>
                  <a:pt x="734304" y="648629"/>
                  <a:pt x="733631" y="649334"/>
                </a:cubicBezTo>
                <a:cubicBezTo>
                  <a:pt x="732958" y="650039"/>
                  <a:pt x="732177" y="650642"/>
                  <a:pt x="731287" y="651141"/>
                </a:cubicBezTo>
                <a:cubicBezTo>
                  <a:pt x="730397" y="651640"/>
                  <a:pt x="729447" y="652052"/>
                  <a:pt x="728438" y="652378"/>
                </a:cubicBezTo>
                <a:cubicBezTo>
                  <a:pt x="727429" y="652704"/>
                  <a:pt x="726393" y="652942"/>
                  <a:pt x="725329" y="653094"/>
                </a:cubicBezTo>
                <a:cubicBezTo>
                  <a:pt x="724265" y="653246"/>
                  <a:pt x="723224" y="653322"/>
                  <a:pt x="722204" y="653322"/>
                </a:cubicBezTo>
                <a:cubicBezTo>
                  <a:pt x="719990" y="653322"/>
                  <a:pt x="717955" y="653224"/>
                  <a:pt x="716099" y="653029"/>
                </a:cubicBezTo>
                <a:cubicBezTo>
                  <a:pt x="714244" y="652834"/>
                  <a:pt x="712426" y="652519"/>
                  <a:pt x="710646" y="652085"/>
                </a:cubicBezTo>
                <a:lnTo>
                  <a:pt x="710646" y="646876"/>
                </a:lnTo>
                <a:cubicBezTo>
                  <a:pt x="712556" y="647419"/>
                  <a:pt x="714455" y="647831"/>
                  <a:pt x="716344" y="648113"/>
                </a:cubicBezTo>
                <a:cubicBezTo>
                  <a:pt x="718232" y="648395"/>
                  <a:pt x="720109" y="648536"/>
                  <a:pt x="721976" y="648536"/>
                </a:cubicBezTo>
                <a:cubicBezTo>
                  <a:pt x="724689" y="648536"/>
                  <a:pt x="726696" y="648167"/>
                  <a:pt x="727999" y="647429"/>
                </a:cubicBezTo>
                <a:cubicBezTo>
                  <a:pt x="729301" y="646692"/>
                  <a:pt x="729952" y="645639"/>
                  <a:pt x="729952" y="644272"/>
                </a:cubicBezTo>
                <a:cubicBezTo>
                  <a:pt x="729952" y="643686"/>
                  <a:pt x="729849" y="643159"/>
                  <a:pt x="729643" y="642693"/>
                </a:cubicBezTo>
                <a:cubicBezTo>
                  <a:pt x="729436" y="642226"/>
                  <a:pt x="729062" y="641781"/>
                  <a:pt x="728519" y="641358"/>
                </a:cubicBezTo>
                <a:cubicBezTo>
                  <a:pt x="727977" y="640935"/>
                  <a:pt x="727136" y="640495"/>
                  <a:pt x="725996" y="640039"/>
                </a:cubicBezTo>
                <a:cubicBezTo>
                  <a:pt x="724857" y="639583"/>
                  <a:pt x="723300" y="639063"/>
                  <a:pt x="721324" y="638477"/>
                </a:cubicBezTo>
                <a:cubicBezTo>
                  <a:pt x="719849" y="638042"/>
                  <a:pt x="718487" y="637549"/>
                  <a:pt x="717239" y="636995"/>
                </a:cubicBezTo>
                <a:cubicBezTo>
                  <a:pt x="715991" y="636442"/>
                  <a:pt x="714911" y="635785"/>
                  <a:pt x="714000" y="635026"/>
                </a:cubicBezTo>
                <a:cubicBezTo>
                  <a:pt x="713088" y="634266"/>
                  <a:pt x="712372" y="633376"/>
                  <a:pt x="711851" y="632356"/>
                </a:cubicBezTo>
                <a:cubicBezTo>
                  <a:pt x="711330" y="631336"/>
                  <a:pt x="711069" y="630131"/>
                  <a:pt x="711069" y="628742"/>
                </a:cubicBezTo>
                <a:cubicBezTo>
                  <a:pt x="711069" y="627831"/>
                  <a:pt x="711281" y="626832"/>
                  <a:pt x="711704" y="625747"/>
                </a:cubicBezTo>
                <a:cubicBezTo>
                  <a:pt x="712127" y="624662"/>
                  <a:pt x="712849" y="623653"/>
                  <a:pt x="713869" y="622719"/>
                </a:cubicBezTo>
                <a:cubicBezTo>
                  <a:pt x="714890" y="621786"/>
                  <a:pt x="716268" y="621010"/>
                  <a:pt x="718004" y="620392"/>
                </a:cubicBezTo>
                <a:cubicBezTo>
                  <a:pt x="719740" y="619773"/>
                  <a:pt x="721911" y="619464"/>
                  <a:pt x="724515" y="619464"/>
                </a:cubicBezTo>
                <a:close/>
                <a:moveTo>
                  <a:pt x="685276" y="619464"/>
                </a:moveTo>
                <a:cubicBezTo>
                  <a:pt x="687555" y="619464"/>
                  <a:pt x="689573" y="619822"/>
                  <a:pt x="691331" y="620538"/>
                </a:cubicBezTo>
                <a:cubicBezTo>
                  <a:pt x="693089" y="621254"/>
                  <a:pt x="694570" y="622269"/>
                  <a:pt x="695775" y="623582"/>
                </a:cubicBezTo>
                <a:cubicBezTo>
                  <a:pt x="696980" y="624895"/>
                  <a:pt x="697891" y="626490"/>
                  <a:pt x="698510" y="628368"/>
                </a:cubicBezTo>
                <a:cubicBezTo>
                  <a:pt x="699128" y="630245"/>
                  <a:pt x="699438" y="632345"/>
                  <a:pt x="699438" y="634667"/>
                </a:cubicBezTo>
                <a:cubicBezTo>
                  <a:pt x="699438" y="635470"/>
                  <a:pt x="699427" y="636143"/>
                  <a:pt x="699405" y="636686"/>
                </a:cubicBezTo>
                <a:cubicBezTo>
                  <a:pt x="699383" y="637229"/>
                  <a:pt x="699351" y="637739"/>
                  <a:pt x="699307" y="638216"/>
                </a:cubicBezTo>
                <a:lnTo>
                  <a:pt x="676355" y="638216"/>
                </a:lnTo>
                <a:cubicBezTo>
                  <a:pt x="676355" y="641558"/>
                  <a:pt x="677289" y="644125"/>
                  <a:pt x="679155" y="645916"/>
                </a:cubicBezTo>
                <a:cubicBezTo>
                  <a:pt x="681022" y="647706"/>
                  <a:pt x="683713" y="648601"/>
                  <a:pt x="687229" y="648601"/>
                </a:cubicBezTo>
                <a:cubicBezTo>
                  <a:pt x="688184" y="648601"/>
                  <a:pt x="689139" y="648563"/>
                  <a:pt x="690094" y="648488"/>
                </a:cubicBezTo>
                <a:cubicBezTo>
                  <a:pt x="691049" y="648412"/>
                  <a:pt x="691971" y="648308"/>
                  <a:pt x="692861" y="648178"/>
                </a:cubicBezTo>
                <a:cubicBezTo>
                  <a:pt x="693751" y="648048"/>
                  <a:pt x="694603" y="647902"/>
                  <a:pt x="695417" y="647739"/>
                </a:cubicBezTo>
                <a:cubicBezTo>
                  <a:pt x="696231" y="647576"/>
                  <a:pt x="696985" y="647397"/>
                  <a:pt x="697680" y="647202"/>
                </a:cubicBezTo>
                <a:lnTo>
                  <a:pt x="697680" y="651857"/>
                </a:lnTo>
                <a:cubicBezTo>
                  <a:pt x="696138" y="652291"/>
                  <a:pt x="694397" y="652644"/>
                  <a:pt x="692454" y="652915"/>
                </a:cubicBezTo>
                <a:cubicBezTo>
                  <a:pt x="690512" y="653186"/>
                  <a:pt x="688499" y="653322"/>
                  <a:pt x="686415" y="653322"/>
                </a:cubicBezTo>
                <a:cubicBezTo>
                  <a:pt x="683616" y="653322"/>
                  <a:pt x="681206" y="652942"/>
                  <a:pt x="679188" y="652183"/>
                </a:cubicBezTo>
                <a:cubicBezTo>
                  <a:pt x="677169" y="651423"/>
                  <a:pt x="675514" y="650322"/>
                  <a:pt x="674223" y="648878"/>
                </a:cubicBezTo>
                <a:cubicBezTo>
                  <a:pt x="672932" y="647435"/>
                  <a:pt x="671977" y="645666"/>
                  <a:pt x="671358" y="643572"/>
                </a:cubicBezTo>
                <a:cubicBezTo>
                  <a:pt x="670739" y="641477"/>
                  <a:pt x="670430" y="639106"/>
                  <a:pt x="670430" y="636458"/>
                </a:cubicBezTo>
                <a:cubicBezTo>
                  <a:pt x="670430" y="634157"/>
                  <a:pt x="670761" y="631982"/>
                  <a:pt x="671423" y="629931"/>
                </a:cubicBezTo>
                <a:cubicBezTo>
                  <a:pt x="672085" y="627880"/>
                  <a:pt x="673051" y="626078"/>
                  <a:pt x="674321" y="624526"/>
                </a:cubicBezTo>
                <a:cubicBezTo>
                  <a:pt x="675590" y="622974"/>
                  <a:pt x="677147" y="621743"/>
                  <a:pt x="678992" y="620831"/>
                </a:cubicBezTo>
                <a:cubicBezTo>
                  <a:pt x="680837" y="619920"/>
                  <a:pt x="682932" y="619464"/>
                  <a:pt x="685276" y="619464"/>
                </a:cubicBezTo>
                <a:close/>
                <a:moveTo>
                  <a:pt x="618471" y="619464"/>
                </a:moveTo>
                <a:cubicBezTo>
                  <a:pt x="620445" y="619464"/>
                  <a:pt x="622225" y="619681"/>
                  <a:pt x="623810" y="620115"/>
                </a:cubicBezTo>
                <a:cubicBezTo>
                  <a:pt x="625394" y="620549"/>
                  <a:pt x="626734" y="621211"/>
                  <a:pt x="627830" y="622101"/>
                </a:cubicBezTo>
                <a:cubicBezTo>
                  <a:pt x="628926" y="622991"/>
                  <a:pt x="629767" y="624108"/>
                  <a:pt x="630353" y="625454"/>
                </a:cubicBezTo>
                <a:cubicBezTo>
                  <a:pt x="630939" y="626800"/>
                  <a:pt x="631233" y="628384"/>
                  <a:pt x="631233" y="630207"/>
                </a:cubicBezTo>
                <a:lnTo>
                  <a:pt x="631233" y="652736"/>
                </a:lnTo>
                <a:lnTo>
                  <a:pt x="626154" y="652736"/>
                </a:lnTo>
                <a:lnTo>
                  <a:pt x="626023" y="648341"/>
                </a:lnTo>
                <a:cubicBezTo>
                  <a:pt x="624244" y="650099"/>
                  <a:pt x="622437" y="651369"/>
                  <a:pt x="620603" y="652150"/>
                </a:cubicBezTo>
                <a:cubicBezTo>
                  <a:pt x="618769" y="652932"/>
                  <a:pt x="616843" y="653322"/>
                  <a:pt x="614824" y="653322"/>
                </a:cubicBezTo>
                <a:cubicBezTo>
                  <a:pt x="612958" y="653322"/>
                  <a:pt x="611362" y="653083"/>
                  <a:pt x="610039" y="652606"/>
                </a:cubicBezTo>
                <a:cubicBezTo>
                  <a:pt x="608715" y="652128"/>
                  <a:pt x="607624" y="651472"/>
                  <a:pt x="606767" y="650636"/>
                </a:cubicBezTo>
                <a:cubicBezTo>
                  <a:pt x="605909" y="649801"/>
                  <a:pt x="605280" y="648818"/>
                  <a:pt x="604878" y="647690"/>
                </a:cubicBezTo>
                <a:cubicBezTo>
                  <a:pt x="604477" y="646561"/>
                  <a:pt x="604276" y="645335"/>
                  <a:pt x="604276" y="644011"/>
                </a:cubicBezTo>
                <a:cubicBezTo>
                  <a:pt x="604276" y="640734"/>
                  <a:pt x="605497" y="638167"/>
                  <a:pt x="607939" y="636312"/>
                </a:cubicBezTo>
                <a:cubicBezTo>
                  <a:pt x="610380" y="634456"/>
                  <a:pt x="613989" y="633528"/>
                  <a:pt x="618764" y="633528"/>
                </a:cubicBezTo>
                <a:lnTo>
                  <a:pt x="625535" y="633528"/>
                </a:lnTo>
                <a:lnTo>
                  <a:pt x="625535" y="630663"/>
                </a:lnTo>
                <a:cubicBezTo>
                  <a:pt x="625535" y="628731"/>
                  <a:pt x="624917" y="627185"/>
                  <a:pt x="623679" y="626024"/>
                </a:cubicBezTo>
                <a:cubicBezTo>
                  <a:pt x="622443" y="624863"/>
                  <a:pt x="620554" y="624282"/>
                  <a:pt x="618015" y="624282"/>
                </a:cubicBezTo>
                <a:cubicBezTo>
                  <a:pt x="616170" y="624282"/>
                  <a:pt x="614352" y="624488"/>
                  <a:pt x="612561" y="624901"/>
                </a:cubicBezTo>
                <a:cubicBezTo>
                  <a:pt x="610771" y="625313"/>
                  <a:pt x="608921" y="625899"/>
                  <a:pt x="607011" y="626659"/>
                </a:cubicBezTo>
                <a:lnTo>
                  <a:pt x="607011" y="621547"/>
                </a:lnTo>
                <a:cubicBezTo>
                  <a:pt x="607727" y="621287"/>
                  <a:pt x="608525" y="621032"/>
                  <a:pt x="609404" y="620782"/>
                </a:cubicBezTo>
                <a:cubicBezTo>
                  <a:pt x="610283" y="620533"/>
                  <a:pt x="611210" y="620310"/>
                  <a:pt x="612187" y="620115"/>
                </a:cubicBezTo>
                <a:cubicBezTo>
                  <a:pt x="613164" y="619920"/>
                  <a:pt x="614184" y="619762"/>
                  <a:pt x="615248" y="619643"/>
                </a:cubicBezTo>
                <a:cubicBezTo>
                  <a:pt x="616311" y="619523"/>
                  <a:pt x="617385" y="619464"/>
                  <a:pt x="618471" y="619464"/>
                </a:cubicBezTo>
                <a:close/>
                <a:moveTo>
                  <a:pt x="478330" y="619464"/>
                </a:moveTo>
                <a:cubicBezTo>
                  <a:pt x="481694" y="619464"/>
                  <a:pt x="484239" y="620457"/>
                  <a:pt x="485965" y="622443"/>
                </a:cubicBezTo>
                <a:cubicBezTo>
                  <a:pt x="487690" y="624429"/>
                  <a:pt x="488553" y="627418"/>
                  <a:pt x="488553" y="631412"/>
                </a:cubicBezTo>
                <a:lnTo>
                  <a:pt x="488553" y="652736"/>
                </a:lnTo>
                <a:lnTo>
                  <a:pt x="482888" y="652736"/>
                </a:lnTo>
                <a:lnTo>
                  <a:pt x="482888" y="631868"/>
                </a:lnTo>
                <a:cubicBezTo>
                  <a:pt x="482888" y="629307"/>
                  <a:pt x="482411" y="627413"/>
                  <a:pt x="481456" y="626187"/>
                </a:cubicBezTo>
                <a:cubicBezTo>
                  <a:pt x="480501" y="624960"/>
                  <a:pt x="479079" y="624347"/>
                  <a:pt x="477191" y="624347"/>
                </a:cubicBezTo>
                <a:cubicBezTo>
                  <a:pt x="476496" y="624347"/>
                  <a:pt x="475818" y="624450"/>
                  <a:pt x="475156" y="624657"/>
                </a:cubicBezTo>
                <a:cubicBezTo>
                  <a:pt x="474494" y="624863"/>
                  <a:pt x="473805" y="625221"/>
                  <a:pt x="473089" y="625731"/>
                </a:cubicBezTo>
                <a:cubicBezTo>
                  <a:pt x="472372" y="626241"/>
                  <a:pt x="471596" y="626930"/>
                  <a:pt x="470761" y="627798"/>
                </a:cubicBezTo>
                <a:cubicBezTo>
                  <a:pt x="469925" y="628666"/>
                  <a:pt x="468987" y="629751"/>
                  <a:pt x="467945" y="631054"/>
                </a:cubicBezTo>
                <a:lnTo>
                  <a:pt x="467945" y="652736"/>
                </a:lnTo>
                <a:lnTo>
                  <a:pt x="462280" y="652736"/>
                </a:lnTo>
                <a:lnTo>
                  <a:pt x="462280" y="620050"/>
                </a:lnTo>
                <a:lnTo>
                  <a:pt x="467326" y="620050"/>
                </a:lnTo>
                <a:lnTo>
                  <a:pt x="467554" y="625324"/>
                </a:lnTo>
                <a:cubicBezTo>
                  <a:pt x="468509" y="624195"/>
                  <a:pt x="469432" y="623257"/>
                  <a:pt x="470321" y="622508"/>
                </a:cubicBezTo>
                <a:cubicBezTo>
                  <a:pt x="471211" y="621759"/>
                  <a:pt x="472085" y="621157"/>
                  <a:pt x="472942" y="620701"/>
                </a:cubicBezTo>
                <a:cubicBezTo>
                  <a:pt x="473799" y="620245"/>
                  <a:pt x="474673" y="619925"/>
                  <a:pt x="475563" y="619740"/>
                </a:cubicBezTo>
                <a:cubicBezTo>
                  <a:pt x="476453" y="619556"/>
                  <a:pt x="477375" y="619464"/>
                  <a:pt x="478330" y="619464"/>
                </a:cubicBezTo>
                <a:close/>
                <a:moveTo>
                  <a:pt x="447021" y="619464"/>
                </a:moveTo>
                <a:cubicBezTo>
                  <a:pt x="448996" y="619464"/>
                  <a:pt x="450775" y="619681"/>
                  <a:pt x="452360" y="620115"/>
                </a:cubicBezTo>
                <a:cubicBezTo>
                  <a:pt x="453944" y="620549"/>
                  <a:pt x="455284" y="621211"/>
                  <a:pt x="456380" y="622101"/>
                </a:cubicBezTo>
                <a:cubicBezTo>
                  <a:pt x="457477" y="622991"/>
                  <a:pt x="458317" y="624108"/>
                  <a:pt x="458904" y="625454"/>
                </a:cubicBezTo>
                <a:cubicBezTo>
                  <a:pt x="459490" y="626800"/>
                  <a:pt x="459783" y="628384"/>
                  <a:pt x="459783" y="630207"/>
                </a:cubicBezTo>
                <a:lnTo>
                  <a:pt x="459783" y="652736"/>
                </a:lnTo>
                <a:lnTo>
                  <a:pt x="454704" y="652736"/>
                </a:lnTo>
                <a:lnTo>
                  <a:pt x="454573" y="648341"/>
                </a:lnTo>
                <a:cubicBezTo>
                  <a:pt x="452794" y="650099"/>
                  <a:pt x="450987" y="651369"/>
                  <a:pt x="449153" y="652150"/>
                </a:cubicBezTo>
                <a:cubicBezTo>
                  <a:pt x="447319" y="652932"/>
                  <a:pt x="445393" y="653322"/>
                  <a:pt x="443374" y="653322"/>
                </a:cubicBezTo>
                <a:cubicBezTo>
                  <a:pt x="441508" y="653322"/>
                  <a:pt x="439912" y="653083"/>
                  <a:pt x="438589" y="652606"/>
                </a:cubicBezTo>
                <a:cubicBezTo>
                  <a:pt x="437264" y="652128"/>
                  <a:pt x="436174" y="651472"/>
                  <a:pt x="435317" y="650636"/>
                </a:cubicBezTo>
                <a:cubicBezTo>
                  <a:pt x="434459" y="649801"/>
                  <a:pt x="433830" y="648818"/>
                  <a:pt x="433428" y="647690"/>
                </a:cubicBezTo>
                <a:cubicBezTo>
                  <a:pt x="433027" y="646561"/>
                  <a:pt x="432826" y="645335"/>
                  <a:pt x="432826" y="644011"/>
                </a:cubicBezTo>
                <a:cubicBezTo>
                  <a:pt x="432826" y="640734"/>
                  <a:pt x="434047" y="638167"/>
                  <a:pt x="436488" y="636312"/>
                </a:cubicBezTo>
                <a:cubicBezTo>
                  <a:pt x="438930" y="634456"/>
                  <a:pt x="442539" y="633528"/>
                  <a:pt x="447313" y="633528"/>
                </a:cubicBezTo>
                <a:lnTo>
                  <a:pt x="454085" y="633528"/>
                </a:lnTo>
                <a:lnTo>
                  <a:pt x="454085" y="630663"/>
                </a:lnTo>
                <a:cubicBezTo>
                  <a:pt x="454085" y="628731"/>
                  <a:pt x="453467" y="627185"/>
                  <a:pt x="452229" y="626024"/>
                </a:cubicBezTo>
                <a:cubicBezTo>
                  <a:pt x="450992" y="624863"/>
                  <a:pt x="449104" y="624282"/>
                  <a:pt x="446565" y="624282"/>
                </a:cubicBezTo>
                <a:cubicBezTo>
                  <a:pt x="444720" y="624282"/>
                  <a:pt x="442902" y="624488"/>
                  <a:pt x="441112" y="624901"/>
                </a:cubicBezTo>
                <a:cubicBezTo>
                  <a:pt x="439321" y="625313"/>
                  <a:pt x="437471" y="625899"/>
                  <a:pt x="435561" y="626659"/>
                </a:cubicBezTo>
                <a:lnTo>
                  <a:pt x="435561" y="621547"/>
                </a:lnTo>
                <a:cubicBezTo>
                  <a:pt x="436277" y="621287"/>
                  <a:pt x="437075" y="621032"/>
                  <a:pt x="437954" y="620782"/>
                </a:cubicBezTo>
                <a:cubicBezTo>
                  <a:pt x="438833" y="620533"/>
                  <a:pt x="439761" y="620310"/>
                  <a:pt x="440737" y="620115"/>
                </a:cubicBezTo>
                <a:cubicBezTo>
                  <a:pt x="441714" y="619920"/>
                  <a:pt x="442734" y="619762"/>
                  <a:pt x="443798" y="619643"/>
                </a:cubicBezTo>
                <a:cubicBezTo>
                  <a:pt x="444861" y="619523"/>
                  <a:pt x="445935" y="619464"/>
                  <a:pt x="447021" y="619464"/>
                </a:cubicBezTo>
                <a:close/>
                <a:moveTo>
                  <a:pt x="304276" y="619464"/>
                </a:moveTo>
                <a:cubicBezTo>
                  <a:pt x="306555" y="619464"/>
                  <a:pt x="308573" y="619822"/>
                  <a:pt x="310331" y="620538"/>
                </a:cubicBezTo>
                <a:cubicBezTo>
                  <a:pt x="312089" y="621254"/>
                  <a:pt x="313570" y="622269"/>
                  <a:pt x="314775" y="623582"/>
                </a:cubicBezTo>
                <a:cubicBezTo>
                  <a:pt x="315980" y="624895"/>
                  <a:pt x="316891" y="626490"/>
                  <a:pt x="317510" y="628368"/>
                </a:cubicBezTo>
                <a:cubicBezTo>
                  <a:pt x="318128" y="630245"/>
                  <a:pt x="318437" y="632345"/>
                  <a:pt x="318437" y="634667"/>
                </a:cubicBezTo>
                <a:cubicBezTo>
                  <a:pt x="318437" y="635470"/>
                  <a:pt x="318427" y="636143"/>
                  <a:pt x="318405" y="636686"/>
                </a:cubicBezTo>
                <a:cubicBezTo>
                  <a:pt x="318383" y="637229"/>
                  <a:pt x="318351" y="637739"/>
                  <a:pt x="318307" y="638216"/>
                </a:cubicBezTo>
                <a:lnTo>
                  <a:pt x="295355" y="638216"/>
                </a:lnTo>
                <a:cubicBezTo>
                  <a:pt x="295355" y="641558"/>
                  <a:pt x="296288" y="644125"/>
                  <a:pt x="298155" y="645916"/>
                </a:cubicBezTo>
                <a:cubicBezTo>
                  <a:pt x="300022" y="647706"/>
                  <a:pt x="302713" y="648601"/>
                  <a:pt x="306229" y="648601"/>
                </a:cubicBezTo>
                <a:cubicBezTo>
                  <a:pt x="307184" y="648601"/>
                  <a:pt x="308139" y="648563"/>
                  <a:pt x="309094" y="648488"/>
                </a:cubicBezTo>
                <a:cubicBezTo>
                  <a:pt x="310049" y="648412"/>
                  <a:pt x="310971" y="648308"/>
                  <a:pt x="311861" y="648178"/>
                </a:cubicBezTo>
                <a:cubicBezTo>
                  <a:pt x="312751" y="648048"/>
                  <a:pt x="313603" y="647902"/>
                  <a:pt x="314417" y="647739"/>
                </a:cubicBezTo>
                <a:cubicBezTo>
                  <a:pt x="315231" y="647576"/>
                  <a:pt x="315985" y="647397"/>
                  <a:pt x="316679" y="647202"/>
                </a:cubicBezTo>
                <a:lnTo>
                  <a:pt x="316679" y="651857"/>
                </a:lnTo>
                <a:cubicBezTo>
                  <a:pt x="315138" y="652291"/>
                  <a:pt x="313397" y="652644"/>
                  <a:pt x="311454" y="652915"/>
                </a:cubicBezTo>
                <a:cubicBezTo>
                  <a:pt x="309512" y="653186"/>
                  <a:pt x="307499" y="653322"/>
                  <a:pt x="305415" y="653322"/>
                </a:cubicBezTo>
                <a:cubicBezTo>
                  <a:pt x="302615" y="653322"/>
                  <a:pt x="300206" y="652942"/>
                  <a:pt x="298188" y="652183"/>
                </a:cubicBezTo>
                <a:cubicBezTo>
                  <a:pt x="296169" y="651423"/>
                  <a:pt x="294514" y="650322"/>
                  <a:pt x="293223" y="648878"/>
                </a:cubicBezTo>
                <a:cubicBezTo>
                  <a:pt x="291931" y="647435"/>
                  <a:pt x="290977" y="645666"/>
                  <a:pt x="290358" y="643572"/>
                </a:cubicBezTo>
                <a:cubicBezTo>
                  <a:pt x="289739" y="641477"/>
                  <a:pt x="289430" y="639106"/>
                  <a:pt x="289430" y="636458"/>
                </a:cubicBezTo>
                <a:cubicBezTo>
                  <a:pt x="289430" y="634157"/>
                  <a:pt x="289761" y="631982"/>
                  <a:pt x="290423" y="629931"/>
                </a:cubicBezTo>
                <a:cubicBezTo>
                  <a:pt x="291085" y="627880"/>
                  <a:pt x="292051" y="626078"/>
                  <a:pt x="293321" y="624526"/>
                </a:cubicBezTo>
                <a:cubicBezTo>
                  <a:pt x="294590" y="622974"/>
                  <a:pt x="296148" y="621743"/>
                  <a:pt x="297993" y="620831"/>
                </a:cubicBezTo>
                <a:cubicBezTo>
                  <a:pt x="299837" y="619920"/>
                  <a:pt x="301932" y="619464"/>
                  <a:pt x="304276" y="619464"/>
                </a:cubicBezTo>
                <a:close/>
                <a:moveTo>
                  <a:pt x="270799" y="619464"/>
                </a:moveTo>
                <a:cubicBezTo>
                  <a:pt x="274184" y="619464"/>
                  <a:pt x="276751" y="620560"/>
                  <a:pt x="278498" y="622752"/>
                </a:cubicBezTo>
                <a:cubicBezTo>
                  <a:pt x="280245" y="624944"/>
                  <a:pt x="281054" y="628200"/>
                  <a:pt x="280924" y="632519"/>
                </a:cubicBezTo>
                <a:lnTo>
                  <a:pt x="275194" y="632519"/>
                </a:lnTo>
                <a:cubicBezTo>
                  <a:pt x="275259" y="629654"/>
                  <a:pt x="274841" y="627576"/>
                  <a:pt x="273940" y="626284"/>
                </a:cubicBezTo>
                <a:cubicBezTo>
                  <a:pt x="273040" y="624993"/>
                  <a:pt x="271721" y="624347"/>
                  <a:pt x="269985" y="624347"/>
                </a:cubicBezTo>
                <a:cubicBezTo>
                  <a:pt x="269225" y="624347"/>
                  <a:pt x="268460" y="624483"/>
                  <a:pt x="267689" y="624754"/>
                </a:cubicBezTo>
                <a:cubicBezTo>
                  <a:pt x="266919" y="625025"/>
                  <a:pt x="266127" y="625459"/>
                  <a:pt x="265313" y="626056"/>
                </a:cubicBezTo>
                <a:cubicBezTo>
                  <a:pt x="264499" y="626653"/>
                  <a:pt x="263636" y="627418"/>
                  <a:pt x="262725" y="628352"/>
                </a:cubicBezTo>
                <a:cubicBezTo>
                  <a:pt x="261813" y="629285"/>
                  <a:pt x="260836" y="630413"/>
                  <a:pt x="259795" y="631737"/>
                </a:cubicBezTo>
                <a:lnTo>
                  <a:pt x="259795" y="652736"/>
                </a:lnTo>
                <a:lnTo>
                  <a:pt x="254065" y="652736"/>
                </a:lnTo>
                <a:lnTo>
                  <a:pt x="254065" y="620050"/>
                </a:lnTo>
                <a:lnTo>
                  <a:pt x="259241" y="620050"/>
                </a:lnTo>
                <a:lnTo>
                  <a:pt x="259404" y="626073"/>
                </a:lnTo>
                <a:cubicBezTo>
                  <a:pt x="261336" y="623750"/>
                  <a:pt x="263240" y="622068"/>
                  <a:pt x="265118" y="621026"/>
                </a:cubicBezTo>
                <a:cubicBezTo>
                  <a:pt x="266995" y="619985"/>
                  <a:pt x="268889" y="619464"/>
                  <a:pt x="270799" y="619464"/>
                </a:cubicBezTo>
                <a:close/>
                <a:moveTo>
                  <a:pt x="237601" y="619464"/>
                </a:moveTo>
                <a:cubicBezTo>
                  <a:pt x="239880" y="619464"/>
                  <a:pt x="241898" y="619822"/>
                  <a:pt x="243656" y="620538"/>
                </a:cubicBezTo>
                <a:cubicBezTo>
                  <a:pt x="245414" y="621254"/>
                  <a:pt x="246896" y="622269"/>
                  <a:pt x="248100" y="623582"/>
                </a:cubicBezTo>
                <a:cubicBezTo>
                  <a:pt x="249305" y="624895"/>
                  <a:pt x="250216" y="626490"/>
                  <a:pt x="250835" y="628368"/>
                </a:cubicBezTo>
                <a:cubicBezTo>
                  <a:pt x="251453" y="630245"/>
                  <a:pt x="251763" y="632345"/>
                  <a:pt x="251763" y="634667"/>
                </a:cubicBezTo>
                <a:cubicBezTo>
                  <a:pt x="251763" y="635470"/>
                  <a:pt x="251752" y="636143"/>
                  <a:pt x="251730" y="636686"/>
                </a:cubicBezTo>
                <a:cubicBezTo>
                  <a:pt x="251708" y="637229"/>
                  <a:pt x="251676" y="637739"/>
                  <a:pt x="251632" y="638216"/>
                </a:cubicBezTo>
                <a:lnTo>
                  <a:pt x="228680" y="638216"/>
                </a:lnTo>
                <a:cubicBezTo>
                  <a:pt x="228680" y="641558"/>
                  <a:pt x="229613" y="644125"/>
                  <a:pt x="231480" y="645916"/>
                </a:cubicBezTo>
                <a:cubicBezTo>
                  <a:pt x="233347" y="647706"/>
                  <a:pt x="236038" y="648601"/>
                  <a:pt x="239554" y="648601"/>
                </a:cubicBezTo>
                <a:cubicBezTo>
                  <a:pt x="240509" y="648601"/>
                  <a:pt x="241464" y="648563"/>
                  <a:pt x="242419" y="648488"/>
                </a:cubicBezTo>
                <a:cubicBezTo>
                  <a:pt x="243374" y="648412"/>
                  <a:pt x="244296" y="648308"/>
                  <a:pt x="245186" y="648178"/>
                </a:cubicBezTo>
                <a:cubicBezTo>
                  <a:pt x="246076" y="648048"/>
                  <a:pt x="246928" y="647902"/>
                  <a:pt x="247742" y="647739"/>
                </a:cubicBezTo>
                <a:cubicBezTo>
                  <a:pt x="248556" y="647576"/>
                  <a:pt x="249310" y="647397"/>
                  <a:pt x="250004" y="647202"/>
                </a:cubicBezTo>
                <a:lnTo>
                  <a:pt x="250004" y="651857"/>
                </a:lnTo>
                <a:cubicBezTo>
                  <a:pt x="248464" y="652291"/>
                  <a:pt x="246722" y="652644"/>
                  <a:pt x="244779" y="652915"/>
                </a:cubicBezTo>
                <a:cubicBezTo>
                  <a:pt x="242837" y="653186"/>
                  <a:pt x="240824" y="653322"/>
                  <a:pt x="238740" y="653322"/>
                </a:cubicBezTo>
                <a:cubicBezTo>
                  <a:pt x="235940" y="653322"/>
                  <a:pt x="233531" y="652942"/>
                  <a:pt x="231513" y="652183"/>
                </a:cubicBezTo>
                <a:cubicBezTo>
                  <a:pt x="229494" y="651423"/>
                  <a:pt x="227839" y="650322"/>
                  <a:pt x="226548" y="648878"/>
                </a:cubicBezTo>
                <a:cubicBezTo>
                  <a:pt x="225256" y="647435"/>
                  <a:pt x="224301" y="645666"/>
                  <a:pt x="223683" y="643572"/>
                </a:cubicBezTo>
                <a:cubicBezTo>
                  <a:pt x="223064" y="641477"/>
                  <a:pt x="222755" y="639106"/>
                  <a:pt x="222755" y="636458"/>
                </a:cubicBezTo>
                <a:cubicBezTo>
                  <a:pt x="222755" y="634157"/>
                  <a:pt x="223086" y="631982"/>
                  <a:pt x="223748" y="629931"/>
                </a:cubicBezTo>
                <a:cubicBezTo>
                  <a:pt x="224410" y="627880"/>
                  <a:pt x="225376" y="626078"/>
                  <a:pt x="226645" y="624526"/>
                </a:cubicBezTo>
                <a:cubicBezTo>
                  <a:pt x="227915" y="622974"/>
                  <a:pt x="229473" y="621743"/>
                  <a:pt x="231317" y="620831"/>
                </a:cubicBezTo>
                <a:cubicBezTo>
                  <a:pt x="233162" y="619920"/>
                  <a:pt x="235257" y="619464"/>
                  <a:pt x="237601" y="619464"/>
                </a:cubicBezTo>
                <a:close/>
                <a:moveTo>
                  <a:pt x="162540" y="619464"/>
                </a:moveTo>
                <a:cubicBezTo>
                  <a:pt x="163821" y="619464"/>
                  <a:pt x="165242" y="619534"/>
                  <a:pt x="166805" y="619675"/>
                </a:cubicBezTo>
                <a:cubicBezTo>
                  <a:pt x="168368" y="619816"/>
                  <a:pt x="169995" y="620061"/>
                  <a:pt x="171688" y="620408"/>
                </a:cubicBezTo>
                <a:lnTo>
                  <a:pt x="171688" y="625454"/>
                </a:lnTo>
                <a:cubicBezTo>
                  <a:pt x="169909" y="625020"/>
                  <a:pt x="168221" y="624700"/>
                  <a:pt x="166626" y="624494"/>
                </a:cubicBezTo>
                <a:cubicBezTo>
                  <a:pt x="165031" y="624287"/>
                  <a:pt x="163647" y="624184"/>
                  <a:pt x="162475" y="624184"/>
                </a:cubicBezTo>
                <a:cubicBezTo>
                  <a:pt x="161064" y="624184"/>
                  <a:pt x="159876" y="624293"/>
                  <a:pt x="158910" y="624510"/>
                </a:cubicBezTo>
                <a:cubicBezTo>
                  <a:pt x="157944" y="624727"/>
                  <a:pt x="157163" y="625025"/>
                  <a:pt x="156566" y="625405"/>
                </a:cubicBezTo>
                <a:cubicBezTo>
                  <a:pt x="155969" y="625785"/>
                  <a:pt x="155541" y="626230"/>
                  <a:pt x="155280" y="626740"/>
                </a:cubicBezTo>
                <a:cubicBezTo>
                  <a:pt x="155020" y="627250"/>
                  <a:pt x="154889" y="627798"/>
                  <a:pt x="154889" y="628384"/>
                </a:cubicBezTo>
                <a:cubicBezTo>
                  <a:pt x="154889" y="628970"/>
                  <a:pt x="155003" y="629502"/>
                  <a:pt x="155231" y="629979"/>
                </a:cubicBezTo>
                <a:cubicBezTo>
                  <a:pt x="155459" y="630457"/>
                  <a:pt x="155882" y="630918"/>
                  <a:pt x="156501" y="631363"/>
                </a:cubicBezTo>
                <a:cubicBezTo>
                  <a:pt x="157120" y="631808"/>
                  <a:pt x="157982" y="632253"/>
                  <a:pt x="159089" y="632698"/>
                </a:cubicBezTo>
                <a:cubicBezTo>
                  <a:pt x="160196" y="633143"/>
                  <a:pt x="161640" y="633626"/>
                  <a:pt x="163419" y="634147"/>
                </a:cubicBezTo>
                <a:cubicBezTo>
                  <a:pt x="165351" y="634711"/>
                  <a:pt x="166979" y="635302"/>
                  <a:pt x="168302" y="635921"/>
                </a:cubicBezTo>
                <a:cubicBezTo>
                  <a:pt x="169627" y="636539"/>
                  <a:pt x="170701" y="637229"/>
                  <a:pt x="171526" y="637988"/>
                </a:cubicBezTo>
                <a:cubicBezTo>
                  <a:pt x="172350" y="638748"/>
                  <a:pt x="172942" y="639605"/>
                  <a:pt x="173300" y="640560"/>
                </a:cubicBezTo>
                <a:cubicBezTo>
                  <a:pt x="173658" y="641515"/>
                  <a:pt x="173837" y="642600"/>
                  <a:pt x="173837" y="643816"/>
                </a:cubicBezTo>
                <a:cubicBezTo>
                  <a:pt x="173837" y="644966"/>
                  <a:pt x="173642" y="645997"/>
                  <a:pt x="173251" y="646909"/>
                </a:cubicBezTo>
                <a:cubicBezTo>
                  <a:pt x="172860" y="647820"/>
                  <a:pt x="172329" y="648629"/>
                  <a:pt x="171656" y="649334"/>
                </a:cubicBezTo>
                <a:cubicBezTo>
                  <a:pt x="170983" y="650039"/>
                  <a:pt x="170202" y="650642"/>
                  <a:pt x="169312" y="651141"/>
                </a:cubicBezTo>
                <a:cubicBezTo>
                  <a:pt x="168422" y="651640"/>
                  <a:pt x="167472" y="652052"/>
                  <a:pt x="166463" y="652378"/>
                </a:cubicBezTo>
                <a:cubicBezTo>
                  <a:pt x="165454" y="652704"/>
                  <a:pt x="164418" y="652942"/>
                  <a:pt x="163354" y="653094"/>
                </a:cubicBezTo>
                <a:cubicBezTo>
                  <a:pt x="162290" y="653246"/>
                  <a:pt x="161249" y="653322"/>
                  <a:pt x="160229" y="653322"/>
                </a:cubicBezTo>
                <a:cubicBezTo>
                  <a:pt x="158015" y="653322"/>
                  <a:pt x="155980" y="653224"/>
                  <a:pt x="154125" y="653029"/>
                </a:cubicBezTo>
                <a:cubicBezTo>
                  <a:pt x="152269" y="652834"/>
                  <a:pt x="150451" y="652519"/>
                  <a:pt x="148671" y="652085"/>
                </a:cubicBezTo>
                <a:lnTo>
                  <a:pt x="148671" y="646876"/>
                </a:lnTo>
                <a:cubicBezTo>
                  <a:pt x="150581" y="647419"/>
                  <a:pt x="152480" y="647831"/>
                  <a:pt x="154369" y="648113"/>
                </a:cubicBezTo>
                <a:cubicBezTo>
                  <a:pt x="156257" y="648395"/>
                  <a:pt x="158134" y="648536"/>
                  <a:pt x="160001" y="648536"/>
                </a:cubicBezTo>
                <a:cubicBezTo>
                  <a:pt x="162714" y="648536"/>
                  <a:pt x="164721" y="648167"/>
                  <a:pt x="166024" y="647429"/>
                </a:cubicBezTo>
                <a:cubicBezTo>
                  <a:pt x="167326" y="646692"/>
                  <a:pt x="167977" y="645639"/>
                  <a:pt x="167977" y="644272"/>
                </a:cubicBezTo>
                <a:cubicBezTo>
                  <a:pt x="167977" y="643686"/>
                  <a:pt x="167874" y="643159"/>
                  <a:pt x="167668" y="642693"/>
                </a:cubicBezTo>
                <a:cubicBezTo>
                  <a:pt x="167461" y="642226"/>
                  <a:pt x="167087" y="641781"/>
                  <a:pt x="166544" y="641358"/>
                </a:cubicBezTo>
                <a:cubicBezTo>
                  <a:pt x="166002" y="640935"/>
                  <a:pt x="165161" y="640495"/>
                  <a:pt x="164022" y="640039"/>
                </a:cubicBezTo>
                <a:cubicBezTo>
                  <a:pt x="162882" y="639583"/>
                  <a:pt x="161325" y="639063"/>
                  <a:pt x="159350" y="638477"/>
                </a:cubicBezTo>
                <a:cubicBezTo>
                  <a:pt x="157874" y="638042"/>
                  <a:pt x="156512" y="637549"/>
                  <a:pt x="155264" y="636995"/>
                </a:cubicBezTo>
                <a:cubicBezTo>
                  <a:pt x="154016" y="636442"/>
                  <a:pt x="152936" y="635785"/>
                  <a:pt x="152025" y="635026"/>
                </a:cubicBezTo>
                <a:cubicBezTo>
                  <a:pt x="151113" y="634266"/>
                  <a:pt x="150397" y="633376"/>
                  <a:pt x="149876" y="632356"/>
                </a:cubicBezTo>
                <a:cubicBezTo>
                  <a:pt x="149355" y="631336"/>
                  <a:pt x="149094" y="630131"/>
                  <a:pt x="149094" y="628742"/>
                </a:cubicBezTo>
                <a:cubicBezTo>
                  <a:pt x="149094" y="627831"/>
                  <a:pt x="149306" y="626832"/>
                  <a:pt x="149729" y="625747"/>
                </a:cubicBezTo>
                <a:cubicBezTo>
                  <a:pt x="150153" y="624662"/>
                  <a:pt x="150874" y="623653"/>
                  <a:pt x="151894" y="622719"/>
                </a:cubicBezTo>
                <a:cubicBezTo>
                  <a:pt x="152914" y="621786"/>
                  <a:pt x="154293" y="621010"/>
                  <a:pt x="156029" y="620392"/>
                </a:cubicBezTo>
                <a:cubicBezTo>
                  <a:pt x="157765" y="619773"/>
                  <a:pt x="159936" y="619464"/>
                  <a:pt x="162540" y="619464"/>
                </a:cubicBezTo>
                <a:close/>
                <a:moveTo>
                  <a:pt x="93944" y="619464"/>
                </a:moveTo>
                <a:cubicBezTo>
                  <a:pt x="94747" y="619464"/>
                  <a:pt x="95518" y="619518"/>
                  <a:pt x="96256" y="619627"/>
                </a:cubicBezTo>
                <a:cubicBezTo>
                  <a:pt x="96994" y="619735"/>
                  <a:pt x="97645" y="619876"/>
                  <a:pt x="98209" y="620050"/>
                </a:cubicBezTo>
                <a:lnTo>
                  <a:pt x="110059" y="620050"/>
                </a:lnTo>
                <a:lnTo>
                  <a:pt x="110059" y="624673"/>
                </a:lnTo>
                <a:lnTo>
                  <a:pt x="104818" y="624673"/>
                </a:lnTo>
                <a:cubicBezTo>
                  <a:pt x="105426" y="625432"/>
                  <a:pt x="105898" y="626317"/>
                  <a:pt x="106234" y="627326"/>
                </a:cubicBezTo>
                <a:cubicBezTo>
                  <a:pt x="106571" y="628335"/>
                  <a:pt x="106739" y="629426"/>
                  <a:pt x="106739" y="630598"/>
                </a:cubicBezTo>
                <a:cubicBezTo>
                  <a:pt x="106739" y="632291"/>
                  <a:pt x="106429" y="633837"/>
                  <a:pt x="105811" y="635237"/>
                </a:cubicBezTo>
                <a:cubicBezTo>
                  <a:pt x="105192" y="636637"/>
                  <a:pt x="104319" y="637836"/>
                  <a:pt x="103190" y="638835"/>
                </a:cubicBezTo>
                <a:cubicBezTo>
                  <a:pt x="102062" y="639833"/>
                  <a:pt x="100711" y="640609"/>
                  <a:pt x="99137" y="641162"/>
                </a:cubicBezTo>
                <a:cubicBezTo>
                  <a:pt x="97563" y="641716"/>
                  <a:pt x="95833" y="641993"/>
                  <a:pt x="93944" y="641993"/>
                </a:cubicBezTo>
                <a:cubicBezTo>
                  <a:pt x="92577" y="641993"/>
                  <a:pt x="91296" y="641846"/>
                  <a:pt x="90103" y="641553"/>
                </a:cubicBezTo>
                <a:cubicBezTo>
                  <a:pt x="88909" y="641260"/>
                  <a:pt x="87965" y="640897"/>
                  <a:pt x="87270" y="640462"/>
                </a:cubicBezTo>
                <a:cubicBezTo>
                  <a:pt x="86858" y="641070"/>
                  <a:pt x="86511" y="641645"/>
                  <a:pt x="86229" y="642188"/>
                </a:cubicBezTo>
                <a:cubicBezTo>
                  <a:pt x="85946" y="642730"/>
                  <a:pt x="85805" y="643338"/>
                  <a:pt x="85805" y="644011"/>
                </a:cubicBezTo>
                <a:cubicBezTo>
                  <a:pt x="85805" y="644836"/>
                  <a:pt x="86201" y="645520"/>
                  <a:pt x="86993" y="646062"/>
                </a:cubicBezTo>
                <a:cubicBezTo>
                  <a:pt x="87786" y="646605"/>
                  <a:pt x="88833" y="646898"/>
                  <a:pt x="90135" y="646941"/>
                </a:cubicBezTo>
                <a:lnTo>
                  <a:pt x="98730" y="647267"/>
                </a:lnTo>
                <a:cubicBezTo>
                  <a:pt x="100358" y="647310"/>
                  <a:pt x="101861" y="647516"/>
                  <a:pt x="103239" y="647885"/>
                </a:cubicBezTo>
                <a:cubicBezTo>
                  <a:pt x="104617" y="648254"/>
                  <a:pt x="105800" y="648786"/>
                  <a:pt x="106788" y="649481"/>
                </a:cubicBezTo>
                <a:cubicBezTo>
                  <a:pt x="107775" y="650175"/>
                  <a:pt x="108546" y="651032"/>
                  <a:pt x="109099" y="652052"/>
                </a:cubicBezTo>
                <a:cubicBezTo>
                  <a:pt x="109653" y="653073"/>
                  <a:pt x="109929" y="654255"/>
                  <a:pt x="109929" y="655601"/>
                </a:cubicBezTo>
                <a:cubicBezTo>
                  <a:pt x="109929" y="657055"/>
                  <a:pt x="109615" y="658433"/>
                  <a:pt x="108985" y="659736"/>
                </a:cubicBezTo>
                <a:cubicBezTo>
                  <a:pt x="108356" y="661038"/>
                  <a:pt x="107384" y="662183"/>
                  <a:pt x="106071" y="663170"/>
                </a:cubicBezTo>
                <a:cubicBezTo>
                  <a:pt x="104758" y="664158"/>
                  <a:pt x="103093" y="664945"/>
                  <a:pt x="101074" y="665531"/>
                </a:cubicBezTo>
                <a:cubicBezTo>
                  <a:pt x="99056" y="666117"/>
                  <a:pt x="96657" y="666410"/>
                  <a:pt x="93879" y="666410"/>
                </a:cubicBezTo>
                <a:cubicBezTo>
                  <a:pt x="91231" y="666410"/>
                  <a:pt x="88979" y="666198"/>
                  <a:pt x="87124" y="665775"/>
                </a:cubicBezTo>
                <a:cubicBezTo>
                  <a:pt x="85268" y="665352"/>
                  <a:pt x="83743" y="664766"/>
                  <a:pt x="82550" y="664017"/>
                </a:cubicBezTo>
                <a:cubicBezTo>
                  <a:pt x="81356" y="663268"/>
                  <a:pt x="80488" y="662378"/>
                  <a:pt x="79945" y="661347"/>
                </a:cubicBezTo>
                <a:cubicBezTo>
                  <a:pt x="79403" y="660316"/>
                  <a:pt x="79131" y="659182"/>
                  <a:pt x="79131" y="657945"/>
                </a:cubicBezTo>
                <a:cubicBezTo>
                  <a:pt x="79131" y="656361"/>
                  <a:pt x="79500" y="654972"/>
                  <a:pt x="80238" y="653778"/>
                </a:cubicBezTo>
                <a:cubicBezTo>
                  <a:pt x="80976" y="652584"/>
                  <a:pt x="82116" y="651434"/>
                  <a:pt x="83656" y="650327"/>
                </a:cubicBezTo>
                <a:cubicBezTo>
                  <a:pt x="83092" y="650067"/>
                  <a:pt x="82604" y="649741"/>
                  <a:pt x="82192" y="649350"/>
                </a:cubicBezTo>
                <a:cubicBezTo>
                  <a:pt x="81779" y="648960"/>
                  <a:pt x="81443" y="648531"/>
                  <a:pt x="81182" y="648064"/>
                </a:cubicBezTo>
                <a:cubicBezTo>
                  <a:pt x="80922" y="647598"/>
                  <a:pt x="80726" y="647104"/>
                  <a:pt x="80596" y="646583"/>
                </a:cubicBezTo>
                <a:cubicBezTo>
                  <a:pt x="80466" y="646062"/>
                  <a:pt x="80401" y="645552"/>
                  <a:pt x="80401" y="645053"/>
                </a:cubicBezTo>
                <a:cubicBezTo>
                  <a:pt x="80401" y="643642"/>
                  <a:pt x="80732" y="642351"/>
                  <a:pt x="81394" y="641179"/>
                </a:cubicBezTo>
                <a:cubicBezTo>
                  <a:pt x="82056" y="640007"/>
                  <a:pt x="82843" y="638900"/>
                  <a:pt x="83754" y="637858"/>
                </a:cubicBezTo>
                <a:cubicBezTo>
                  <a:pt x="83342" y="637359"/>
                  <a:pt x="82978" y="636870"/>
                  <a:pt x="82664" y="636393"/>
                </a:cubicBezTo>
                <a:cubicBezTo>
                  <a:pt x="82349" y="635915"/>
                  <a:pt x="82078" y="635400"/>
                  <a:pt x="81850" y="634847"/>
                </a:cubicBezTo>
                <a:cubicBezTo>
                  <a:pt x="81622" y="634293"/>
                  <a:pt x="81448" y="633696"/>
                  <a:pt x="81329" y="633056"/>
                </a:cubicBezTo>
                <a:cubicBezTo>
                  <a:pt x="81209" y="632416"/>
                  <a:pt x="81150" y="631683"/>
                  <a:pt x="81150" y="630858"/>
                </a:cubicBezTo>
                <a:cubicBezTo>
                  <a:pt x="81150" y="629165"/>
                  <a:pt x="81459" y="627619"/>
                  <a:pt x="82078" y="626219"/>
                </a:cubicBezTo>
                <a:cubicBezTo>
                  <a:pt x="82696" y="624819"/>
                  <a:pt x="83564" y="623620"/>
                  <a:pt x="84682" y="622622"/>
                </a:cubicBezTo>
                <a:cubicBezTo>
                  <a:pt x="85800" y="621623"/>
                  <a:pt x="87145" y="620847"/>
                  <a:pt x="88719" y="620294"/>
                </a:cubicBezTo>
                <a:cubicBezTo>
                  <a:pt x="90292" y="619740"/>
                  <a:pt x="92034" y="619464"/>
                  <a:pt x="93944" y="619464"/>
                </a:cubicBezTo>
                <a:close/>
                <a:moveTo>
                  <a:pt x="56626" y="619464"/>
                </a:moveTo>
                <a:cubicBezTo>
                  <a:pt x="58905" y="619464"/>
                  <a:pt x="60923" y="619822"/>
                  <a:pt x="62681" y="620538"/>
                </a:cubicBezTo>
                <a:cubicBezTo>
                  <a:pt x="64439" y="621254"/>
                  <a:pt x="65920" y="622269"/>
                  <a:pt x="67125" y="623582"/>
                </a:cubicBezTo>
                <a:cubicBezTo>
                  <a:pt x="68330" y="624895"/>
                  <a:pt x="69241" y="626490"/>
                  <a:pt x="69860" y="628368"/>
                </a:cubicBezTo>
                <a:cubicBezTo>
                  <a:pt x="70478" y="630245"/>
                  <a:pt x="70788" y="632345"/>
                  <a:pt x="70788" y="634667"/>
                </a:cubicBezTo>
                <a:cubicBezTo>
                  <a:pt x="70788" y="635470"/>
                  <a:pt x="70777" y="636143"/>
                  <a:pt x="70755" y="636686"/>
                </a:cubicBezTo>
                <a:cubicBezTo>
                  <a:pt x="70733" y="637229"/>
                  <a:pt x="70701" y="637739"/>
                  <a:pt x="70657" y="638216"/>
                </a:cubicBezTo>
                <a:lnTo>
                  <a:pt x="47705" y="638216"/>
                </a:lnTo>
                <a:cubicBezTo>
                  <a:pt x="47705" y="641558"/>
                  <a:pt x="48638" y="644125"/>
                  <a:pt x="50505" y="645916"/>
                </a:cubicBezTo>
                <a:cubicBezTo>
                  <a:pt x="52371" y="647706"/>
                  <a:pt x="55063" y="648601"/>
                  <a:pt x="58579" y="648601"/>
                </a:cubicBezTo>
                <a:cubicBezTo>
                  <a:pt x="59534" y="648601"/>
                  <a:pt x="60489" y="648563"/>
                  <a:pt x="61444" y="648488"/>
                </a:cubicBezTo>
                <a:cubicBezTo>
                  <a:pt x="62399" y="648412"/>
                  <a:pt x="63321" y="648308"/>
                  <a:pt x="64211" y="648178"/>
                </a:cubicBezTo>
                <a:cubicBezTo>
                  <a:pt x="65101" y="648048"/>
                  <a:pt x="65953" y="647902"/>
                  <a:pt x="66767" y="647739"/>
                </a:cubicBezTo>
                <a:cubicBezTo>
                  <a:pt x="67581" y="647576"/>
                  <a:pt x="68335" y="647397"/>
                  <a:pt x="69030" y="647202"/>
                </a:cubicBezTo>
                <a:lnTo>
                  <a:pt x="69030" y="651857"/>
                </a:lnTo>
                <a:cubicBezTo>
                  <a:pt x="67488" y="652291"/>
                  <a:pt x="65747" y="652644"/>
                  <a:pt x="63804" y="652915"/>
                </a:cubicBezTo>
                <a:cubicBezTo>
                  <a:pt x="61862" y="653186"/>
                  <a:pt x="59849" y="653322"/>
                  <a:pt x="57765" y="653322"/>
                </a:cubicBezTo>
                <a:cubicBezTo>
                  <a:pt x="54965" y="653322"/>
                  <a:pt x="52556" y="652942"/>
                  <a:pt x="50538" y="652183"/>
                </a:cubicBezTo>
                <a:cubicBezTo>
                  <a:pt x="48519" y="651423"/>
                  <a:pt x="46864" y="650322"/>
                  <a:pt x="45573" y="648878"/>
                </a:cubicBezTo>
                <a:cubicBezTo>
                  <a:pt x="44281" y="647435"/>
                  <a:pt x="43326" y="645666"/>
                  <a:pt x="42708" y="643572"/>
                </a:cubicBezTo>
                <a:cubicBezTo>
                  <a:pt x="42089" y="641477"/>
                  <a:pt x="41780" y="639106"/>
                  <a:pt x="41780" y="636458"/>
                </a:cubicBezTo>
                <a:cubicBezTo>
                  <a:pt x="41780" y="634157"/>
                  <a:pt x="42111" y="631982"/>
                  <a:pt x="42773" y="629931"/>
                </a:cubicBezTo>
                <a:cubicBezTo>
                  <a:pt x="43435" y="627880"/>
                  <a:pt x="44401" y="626078"/>
                  <a:pt x="45670" y="624526"/>
                </a:cubicBezTo>
                <a:cubicBezTo>
                  <a:pt x="46940" y="622974"/>
                  <a:pt x="48497" y="621743"/>
                  <a:pt x="50342" y="620831"/>
                </a:cubicBezTo>
                <a:cubicBezTo>
                  <a:pt x="52187" y="619920"/>
                  <a:pt x="54282" y="619464"/>
                  <a:pt x="56626" y="619464"/>
                </a:cubicBezTo>
                <a:close/>
                <a:moveTo>
                  <a:pt x="11200" y="615069"/>
                </a:moveTo>
                <a:lnTo>
                  <a:pt x="11200" y="629133"/>
                </a:lnTo>
                <a:lnTo>
                  <a:pt x="15888" y="629133"/>
                </a:lnTo>
                <a:cubicBezTo>
                  <a:pt x="17256" y="629133"/>
                  <a:pt x="18488" y="628976"/>
                  <a:pt x="19584" y="628661"/>
                </a:cubicBezTo>
                <a:cubicBezTo>
                  <a:pt x="20680" y="628346"/>
                  <a:pt x="21613" y="627880"/>
                  <a:pt x="22383" y="627261"/>
                </a:cubicBezTo>
                <a:cubicBezTo>
                  <a:pt x="23154" y="626642"/>
                  <a:pt x="23751" y="625883"/>
                  <a:pt x="24174" y="624982"/>
                </a:cubicBezTo>
                <a:cubicBezTo>
                  <a:pt x="24597" y="624081"/>
                  <a:pt x="24809" y="623045"/>
                  <a:pt x="24809" y="621873"/>
                </a:cubicBezTo>
                <a:cubicBezTo>
                  <a:pt x="24809" y="619594"/>
                  <a:pt x="24098" y="617890"/>
                  <a:pt x="22677" y="616762"/>
                </a:cubicBezTo>
                <a:cubicBezTo>
                  <a:pt x="21255" y="615633"/>
                  <a:pt x="19253" y="615069"/>
                  <a:pt x="16670" y="615069"/>
                </a:cubicBezTo>
                <a:close/>
                <a:moveTo>
                  <a:pt x="5405" y="610185"/>
                </a:moveTo>
                <a:lnTo>
                  <a:pt x="16800" y="610185"/>
                </a:lnTo>
                <a:cubicBezTo>
                  <a:pt x="19274" y="610185"/>
                  <a:pt x="21401" y="610457"/>
                  <a:pt x="23181" y="610999"/>
                </a:cubicBezTo>
                <a:cubicBezTo>
                  <a:pt x="24961" y="611542"/>
                  <a:pt x="26420" y="612301"/>
                  <a:pt x="27560" y="613278"/>
                </a:cubicBezTo>
                <a:cubicBezTo>
                  <a:pt x="28699" y="614255"/>
                  <a:pt x="29535" y="615432"/>
                  <a:pt x="30067" y="616810"/>
                </a:cubicBezTo>
                <a:cubicBezTo>
                  <a:pt x="30598" y="618189"/>
                  <a:pt x="30864" y="619713"/>
                  <a:pt x="30864" y="621385"/>
                </a:cubicBezTo>
                <a:cubicBezTo>
                  <a:pt x="30864" y="622708"/>
                  <a:pt x="30669" y="623962"/>
                  <a:pt x="30278" y="625145"/>
                </a:cubicBezTo>
                <a:cubicBezTo>
                  <a:pt x="29888" y="626328"/>
                  <a:pt x="29307" y="627402"/>
                  <a:pt x="28537" y="628368"/>
                </a:cubicBezTo>
                <a:cubicBezTo>
                  <a:pt x="27766" y="629334"/>
                  <a:pt x="26811" y="630169"/>
                  <a:pt x="25672" y="630875"/>
                </a:cubicBezTo>
                <a:cubicBezTo>
                  <a:pt x="24532" y="631580"/>
                  <a:pt x="23224" y="632106"/>
                  <a:pt x="21749" y="632454"/>
                </a:cubicBezTo>
                <a:cubicBezTo>
                  <a:pt x="22942" y="632866"/>
                  <a:pt x="23957" y="633588"/>
                  <a:pt x="24793" y="634619"/>
                </a:cubicBezTo>
                <a:cubicBezTo>
                  <a:pt x="25628" y="635650"/>
                  <a:pt x="26480" y="637022"/>
                  <a:pt x="27348" y="638737"/>
                </a:cubicBezTo>
                <a:lnTo>
                  <a:pt x="34087" y="652736"/>
                </a:lnTo>
                <a:lnTo>
                  <a:pt x="27544" y="652736"/>
                </a:lnTo>
                <a:lnTo>
                  <a:pt x="21195" y="639128"/>
                </a:lnTo>
                <a:cubicBezTo>
                  <a:pt x="20718" y="638086"/>
                  <a:pt x="20229" y="637223"/>
                  <a:pt x="19730" y="636539"/>
                </a:cubicBezTo>
                <a:cubicBezTo>
                  <a:pt x="19231" y="635856"/>
                  <a:pt x="18694" y="635313"/>
                  <a:pt x="18119" y="634912"/>
                </a:cubicBezTo>
                <a:cubicBezTo>
                  <a:pt x="17543" y="634510"/>
                  <a:pt x="16914" y="634222"/>
                  <a:pt x="16230" y="634049"/>
                </a:cubicBezTo>
                <a:cubicBezTo>
                  <a:pt x="15547" y="633875"/>
                  <a:pt x="14782" y="633788"/>
                  <a:pt x="13935" y="633788"/>
                </a:cubicBezTo>
                <a:lnTo>
                  <a:pt x="11200" y="633788"/>
                </a:lnTo>
                <a:lnTo>
                  <a:pt x="11200" y="652736"/>
                </a:lnTo>
                <a:lnTo>
                  <a:pt x="5405" y="652736"/>
                </a:lnTo>
                <a:close/>
                <a:moveTo>
                  <a:pt x="654910" y="609599"/>
                </a:moveTo>
                <a:lnTo>
                  <a:pt x="654910" y="620050"/>
                </a:lnTo>
                <a:lnTo>
                  <a:pt x="669593" y="620050"/>
                </a:lnTo>
                <a:lnTo>
                  <a:pt x="669593" y="624803"/>
                </a:lnTo>
                <a:lnTo>
                  <a:pt x="654910" y="624803"/>
                </a:lnTo>
                <a:lnTo>
                  <a:pt x="654910" y="641407"/>
                </a:lnTo>
                <a:cubicBezTo>
                  <a:pt x="654910" y="643751"/>
                  <a:pt x="655534" y="645503"/>
                  <a:pt x="656782" y="646664"/>
                </a:cubicBezTo>
                <a:cubicBezTo>
                  <a:pt x="658030" y="647826"/>
                  <a:pt x="659870" y="648406"/>
                  <a:pt x="662300" y="648406"/>
                </a:cubicBezTo>
                <a:cubicBezTo>
                  <a:pt x="663342" y="648406"/>
                  <a:pt x="664481" y="648325"/>
                  <a:pt x="665719" y="648162"/>
                </a:cubicBezTo>
                <a:cubicBezTo>
                  <a:pt x="666956" y="647999"/>
                  <a:pt x="668247" y="647744"/>
                  <a:pt x="669593" y="647397"/>
                </a:cubicBezTo>
                <a:lnTo>
                  <a:pt x="669593" y="652280"/>
                </a:lnTo>
                <a:cubicBezTo>
                  <a:pt x="668313" y="652606"/>
                  <a:pt x="666988" y="652839"/>
                  <a:pt x="665621" y="652980"/>
                </a:cubicBezTo>
                <a:cubicBezTo>
                  <a:pt x="664254" y="653121"/>
                  <a:pt x="662865" y="653192"/>
                  <a:pt x="661454" y="653192"/>
                </a:cubicBezTo>
                <a:cubicBezTo>
                  <a:pt x="657352" y="653192"/>
                  <a:pt x="654291" y="652264"/>
                  <a:pt x="652273" y="650408"/>
                </a:cubicBezTo>
                <a:cubicBezTo>
                  <a:pt x="650255" y="648553"/>
                  <a:pt x="649245" y="645704"/>
                  <a:pt x="649245" y="641862"/>
                </a:cubicBezTo>
                <a:lnTo>
                  <a:pt x="649245" y="624803"/>
                </a:lnTo>
                <a:lnTo>
                  <a:pt x="640097" y="624803"/>
                </a:lnTo>
                <a:lnTo>
                  <a:pt x="640097" y="620050"/>
                </a:lnTo>
                <a:lnTo>
                  <a:pt x="649245" y="620050"/>
                </a:lnTo>
                <a:lnTo>
                  <a:pt x="649245" y="611064"/>
                </a:lnTo>
                <a:close/>
                <a:moveTo>
                  <a:pt x="197710" y="609599"/>
                </a:moveTo>
                <a:lnTo>
                  <a:pt x="197710" y="620050"/>
                </a:lnTo>
                <a:lnTo>
                  <a:pt x="212393" y="620050"/>
                </a:lnTo>
                <a:lnTo>
                  <a:pt x="212393" y="624803"/>
                </a:lnTo>
                <a:lnTo>
                  <a:pt x="197710" y="624803"/>
                </a:lnTo>
                <a:lnTo>
                  <a:pt x="197710" y="641407"/>
                </a:lnTo>
                <a:cubicBezTo>
                  <a:pt x="197710" y="643751"/>
                  <a:pt x="198334" y="645503"/>
                  <a:pt x="199582" y="646664"/>
                </a:cubicBezTo>
                <a:cubicBezTo>
                  <a:pt x="200830" y="647826"/>
                  <a:pt x="202669" y="648406"/>
                  <a:pt x="205100" y="648406"/>
                </a:cubicBezTo>
                <a:cubicBezTo>
                  <a:pt x="206142" y="648406"/>
                  <a:pt x="207282" y="648325"/>
                  <a:pt x="208519" y="648162"/>
                </a:cubicBezTo>
                <a:cubicBezTo>
                  <a:pt x="209756" y="647999"/>
                  <a:pt x="211047" y="647744"/>
                  <a:pt x="212393" y="647397"/>
                </a:cubicBezTo>
                <a:lnTo>
                  <a:pt x="212393" y="652280"/>
                </a:lnTo>
                <a:cubicBezTo>
                  <a:pt x="211112" y="652606"/>
                  <a:pt x="209788" y="652839"/>
                  <a:pt x="208421" y="652980"/>
                </a:cubicBezTo>
                <a:cubicBezTo>
                  <a:pt x="207054" y="653121"/>
                  <a:pt x="205665" y="653192"/>
                  <a:pt x="204254" y="653192"/>
                </a:cubicBezTo>
                <a:cubicBezTo>
                  <a:pt x="200152" y="653192"/>
                  <a:pt x="197092" y="652264"/>
                  <a:pt x="195073" y="650408"/>
                </a:cubicBezTo>
                <a:cubicBezTo>
                  <a:pt x="193055" y="648553"/>
                  <a:pt x="192046" y="645704"/>
                  <a:pt x="192046" y="641862"/>
                </a:cubicBezTo>
                <a:lnTo>
                  <a:pt x="192046" y="624803"/>
                </a:lnTo>
                <a:lnTo>
                  <a:pt x="182897" y="624803"/>
                </a:lnTo>
                <a:lnTo>
                  <a:pt x="182897" y="620050"/>
                </a:lnTo>
                <a:lnTo>
                  <a:pt x="192046" y="620050"/>
                </a:lnTo>
                <a:lnTo>
                  <a:pt x="192046" y="611064"/>
                </a:lnTo>
                <a:close/>
                <a:moveTo>
                  <a:pt x="587435" y="606734"/>
                </a:moveTo>
                <a:lnTo>
                  <a:pt x="593133" y="606734"/>
                </a:lnTo>
                <a:lnTo>
                  <a:pt x="593133" y="652736"/>
                </a:lnTo>
                <a:lnTo>
                  <a:pt x="588054" y="652736"/>
                </a:lnTo>
                <a:lnTo>
                  <a:pt x="587859" y="646550"/>
                </a:lnTo>
                <a:cubicBezTo>
                  <a:pt x="586274" y="648851"/>
                  <a:pt x="584560" y="650555"/>
                  <a:pt x="582715" y="651662"/>
                </a:cubicBezTo>
                <a:cubicBezTo>
                  <a:pt x="580870" y="652769"/>
                  <a:pt x="578873" y="653322"/>
                  <a:pt x="576724" y="653322"/>
                </a:cubicBezTo>
                <a:cubicBezTo>
                  <a:pt x="574858" y="653322"/>
                  <a:pt x="573213" y="652932"/>
                  <a:pt x="571792" y="652150"/>
                </a:cubicBezTo>
                <a:cubicBezTo>
                  <a:pt x="570370" y="651369"/>
                  <a:pt x="569187" y="650267"/>
                  <a:pt x="568243" y="648846"/>
                </a:cubicBezTo>
                <a:cubicBezTo>
                  <a:pt x="567299" y="647424"/>
                  <a:pt x="566589" y="645715"/>
                  <a:pt x="566111" y="643718"/>
                </a:cubicBezTo>
                <a:cubicBezTo>
                  <a:pt x="565634" y="641721"/>
                  <a:pt x="565395" y="639507"/>
                  <a:pt x="565395" y="637077"/>
                </a:cubicBezTo>
                <a:cubicBezTo>
                  <a:pt x="565395" y="634298"/>
                  <a:pt x="565774" y="631830"/>
                  <a:pt x="566534" y="629670"/>
                </a:cubicBezTo>
                <a:cubicBezTo>
                  <a:pt x="567294" y="627510"/>
                  <a:pt x="568373" y="625687"/>
                  <a:pt x="569773" y="624201"/>
                </a:cubicBezTo>
                <a:cubicBezTo>
                  <a:pt x="571173" y="622714"/>
                  <a:pt x="572856" y="621585"/>
                  <a:pt x="574820" y="620815"/>
                </a:cubicBezTo>
                <a:cubicBezTo>
                  <a:pt x="576784" y="620044"/>
                  <a:pt x="578970" y="619659"/>
                  <a:pt x="581380" y="619659"/>
                </a:cubicBezTo>
                <a:cubicBezTo>
                  <a:pt x="582422" y="619659"/>
                  <a:pt x="583447" y="619724"/>
                  <a:pt x="584456" y="619854"/>
                </a:cubicBezTo>
                <a:cubicBezTo>
                  <a:pt x="585466" y="619985"/>
                  <a:pt x="586458" y="620191"/>
                  <a:pt x="587435" y="620473"/>
                </a:cubicBezTo>
                <a:close/>
                <a:moveTo>
                  <a:pt x="520760" y="606734"/>
                </a:moveTo>
                <a:lnTo>
                  <a:pt x="526457" y="606734"/>
                </a:lnTo>
                <a:lnTo>
                  <a:pt x="526457" y="652736"/>
                </a:lnTo>
                <a:lnTo>
                  <a:pt x="521379" y="652736"/>
                </a:lnTo>
                <a:lnTo>
                  <a:pt x="521183" y="646550"/>
                </a:lnTo>
                <a:cubicBezTo>
                  <a:pt x="519599" y="648851"/>
                  <a:pt x="517884" y="650555"/>
                  <a:pt x="516040" y="651662"/>
                </a:cubicBezTo>
                <a:cubicBezTo>
                  <a:pt x="514195" y="652769"/>
                  <a:pt x="512198" y="653322"/>
                  <a:pt x="510049" y="653322"/>
                </a:cubicBezTo>
                <a:cubicBezTo>
                  <a:pt x="508182" y="653322"/>
                  <a:pt x="506539" y="652932"/>
                  <a:pt x="505117" y="652150"/>
                </a:cubicBezTo>
                <a:cubicBezTo>
                  <a:pt x="503695" y="651369"/>
                  <a:pt x="502513" y="650267"/>
                  <a:pt x="501568" y="648846"/>
                </a:cubicBezTo>
                <a:cubicBezTo>
                  <a:pt x="500624" y="647424"/>
                  <a:pt x="499913" y="645715"/>
                  <a:pt x="499436" y="643718"/>
                </a:cubicBezTo>
                <a:cubicBezTo>
                  <a:pt x="498958" y="641721"/>
                  <a:pt x="498720" y="639507"/>
                  <a:pt x="498720" y="637077"/>
                </a:cubicBezTo>
                <a:cubicBezTo>
                  <a:pt x="498720" y="634298"/>
                  <a:pt x="499099" y="631830"/>
                  <a:pt x="499859" y="629670"/>
                </a:cubicBezTo>
                <a:cubicBezTo>
                  <a:pt x="500619" y="627510"/>
                  <a:pt x="501699" y="625687"/>
                  <a:pt x="503099" y="624201"/>
                </a:cubicBezTo>
                <a:cubicBezTo>
                  <a:pt x="504498" y="622714"/>
                  <a:pt x="506180" y="621585"/>
                  <a:pt x="508145" y="620815"/>
                </a:cubicBezTo>
                <a:cubicBezTo>
                  <a:pt x="510109" y="620044"/>
                  <a:pt x="512296" y="619659"/>
                  <a:pt x="514705" y="619659"/>
                </a:cubicBezTo>
                <a:cubicBezTo>
                  <a:pt x="515747" y="619659"/>
                  <a:pt x="516772" y="619724"/>
                  <a:pt x="517781" y="619854"/>
                </a:cubicBezTo>
                <a:cubicBezTo>
                  <a:pt x="518790" y="619985"/>
                  <a:pt x="519783" y="620191"/>
                  <a:pt x="520760" y="620473"/>
                </a:cubicBezTo>
                <a:close/>
                <a:moveTo>
                  <a:pt x="349310" y="606734"/>
                </a:moveTo>
                <a:lnTo>
                  <a:pt x="355008" y="606734"/>
                </a:lnTo>
                <a:lnTo>
                  <a:pt x="355008" y="652736"/>
                </a:lnTo>
                <a:lnTo>
                  <a:pt x="349929" y="652736"/>
                </a:lnTo>
                <a:lnTo>
                  <a:pt x="349733" y="646550"/>
                </a:lnTo>
                <a:cubicBezTo>
                  <a:pt x="348149" y="648851"/>
                  <a:pt x="346434" y="650555"/>
                  <a:pt x="344590" y="651662"/>
                </a:cubicBezTo>
                <a:cubicBezTo>
                  <a:pt x="342745" y="652769"/>
                  <a:pt x="340748" y="653322"/>
                  <a:pt x="338599" y="653322"/>
                </a:cubicBezTo>
                <a:cubicBezTo>
                  <a:pt x="336733" y="653322"/>
                  <a:pt x="335089" y="652932"/>
                  <a:pt x="333667" y="652150"/>
                </a:cubicBezTo>
                <a:cubicBezTo>
                  <a:pt x="332245" y="651369"/>
                  <a:pt x="331063" y="650267"/>
                  <a:pt x="330118" y="648846"/>
                </a:cubicBezTo>
                <a:cubicBezTo>
                  <a:pt x="329174" y="647424"/>
                  <a:pt x="328463" y="645715"/>
                  <a:pt x="327986" y="643718"/>
                </a:cubicBezTo>
                <a:cubicBezTo>
                  <a:pt x="327508" y="641721"/>
                  <a:pt x="327270" y="639507"/>
                  <a:pt x="327270" y="637077"/>
                </a:cubicBezTo>
                <a:cubicBezTo>
                  <a:pt x="327270" y="634298"/>
                  <a:pt x="327649" y="631830"/>
                  <a:pt x="328409" y="629670"/>
                </a:cubicBezTo>
                <a:cubicBezTo>
                  <a:pt x="329169" y="627510"/>
                  <a:pt x="330249" y="625687"/>
                  <a:pt x="331649" y="624201"/>
                </a:cubicBezTo>
                <a:cubicBezTo>
                  <a:pt x="333048" y="622714"/>
                  <a:pt x="334730" y="621585"/>
                  <a:pt x="336695" y="620815"/>
                </a:cubicBezTo>
                <a:cubicBezTo>
                  <a:pt x="338659" y="620044"/>
                  <a:pt x="340846" y="619659"/>
                  <a:pt x="343255" y="619659"/>
                </a:cubicBezTo>
                <a:cubicBezTo>
                  <a:pt x="344297" y="619659"/>
                  <a:pt x="345322" y="619724"/>
                  <a:pt x="346331" y="619854"/>
                </a:cubicBezTo>
                <a:cubicBezTo>
                  <a:pt x="347341" y="619985"/>
                  <a:pt x="348334" y="620191"/>
                  <a:pt x="349310" y="620473"/>
                </a:cubicBezTo>
                <a:close/>
                <a:moveTo>
                  <a:pt x="551600" y="606344"/>
                </a:moveTo>
                <a:cubicBezTo>
                  <a:pt x="552230" y="606344"/>
                  <a:pt x="552816" y="606458"/>
                  <a:pt x="553358" y="606685"/>
                </a:cubicBezTo>
                <a:cubicBezTo>
                  <a:pt x="553901" y="606913"/>
                  <a:pt x="554373" y="607234"/>
                  <a:pt x="554774" y="607646"/>
                </a:cubicBezTo>
                <a:cubicBezTo>
                  <a:pt x="555176" y="608058"/>
                  <a:pt x="555490" y="608530"/>
                  <a:pt x="555718" y="609062"/>
                </a:cubicBezTo>
                <a:cubicBezTo>
                  <a:pt x="555946" y="609594"/>
                  <a:pt x="556060" y="610174"/>
                  <a:pt x="556060" y="610804"/>
                </a:cubicBezTo>
                <a:cubicBezTo>
                  <a:pt x="556060" y="611411"/>
                  <a:pt x="555946" y="611987"/>
                  <a:pt x="555718" y="612529"/>
                </a:cubicBezTo>
                <a:cubicBezTo>
                  <a:pt x="555490" y="613072"/>
                  <a:pt x="555176" y="613549"/>
                  <a:pt x="554774" y="613962"/>
                </a:cubicBezTo>
                <a:cubicBezTo>
                  <a:pt x="554373" y="614374"/>
                  <a:pt x="553901" y="614694"/>
                  <a:pt x="553358" y="614922"/>
                </a:cubicBezTo>
                <a:cubicBezTo>
                  <a:pt x="552816" y="615150"/>
                  <a:pt x="552230" y="615264"/>
                  <a:pt x="551600" y="615264"/>
                </a:cubicBezTo>
                <a:cubicBezTo>
                  <a:pt x="550971" y="615264"/>
                  <a:pt x="550385" y="615150"/>
                  <a:pt x="549842" y="614922"/>
                </a:cubicBezTo>
                <a:cubicBezTo>
                  <a:pt x="549300" y="614694"/>
                  <a:pt x="548827" y="614374"/>
                  <a:pt x="548426" y="613962"/>
                </a:cubicBezTo>
                <a:cubicBezTo>
                  <a:pt x="548024" y="613549"/>
                  <a:pt x="547710" y="613072"/>
                  <a:pt x="547482" y="612529"/>
                </a:cubicBezTo>
                <a:cubicBezTo>
                  <a:pt x="547254" y="611987"/>
                  <a:pt x="547140" y="611411"/>
                  <a:pt x="547140" y="610804"/>
                </a:cubicBezTo>
                <a:cubicBezTo>
                  <a:pt x="547140" y="610174"/>
                  <a:pt x="547254" y="609594"/>
                  <a:pt x="547482" y="609062"/>
                </a:cubicBezTo>
                <a:cubicBezTo>
                  <a:pt x="547710" y="608530"/>
                  <a:pt x="548024" y="608058"/>
                  <a:pt x="548426" y="607646"/>
                </a:cubicBezTo>
                <a:cubicBezTo>
                  <a:pt x="548827" y="607234"/>
                  <a:pt x="549300" y="606913"/>
                  <a:pt x="549842" y="606685"/>
                </a:cubicBezTo>
                <a:cubicBezTo>
                  <a:pt x="550385" y="606458"/>
                  <a:pt x="550971" y="606344"/>
                  <a:pt x="551600" y="606344"/>
                </a:cubicBezTo>
                <a:close/>
                <a:moveTo>
                  <a:pt x="132500" y="606344"/>
                </a:moveTo>
                <a:cubicBezTo>
                  <a:pt x="133130" y="606344"/>
                  <a:pt x="133715" y="606458"/>
                  <a:pt x="134258" y="606685"/>
                </a:cubicBezTo>
                <a:cubicBezTo>
                  <a:pt x="134801" y="606913"/>
                  <a:pt x="135273" y="607234"/>
                  <a:pt x="135674" y="607646"/>
                </a:cubicBezTo>
                <a:cubicBezTo>
                  <a:pt x="136076" y="608058"/>
                  <a:pt x="136391" y="608530"/>
                  <a:pt x="136618" y="609062"/>
                </a:cubicBezTo>
                <a:cubicBezTo>
                  <a:pt x="136846" y="609594"/>
                  <a:pt x="136960" y="610174"/>
                  <a:pt x="136960" y="610804"/>
                </a:cubicBezTo>
                <a:cubicBezTo>
                  <a:pt x="136960" y="611411"/>
                  <a:pt x="136846" y="611987"/>
                  <a:pt x="136618" y="612529"/>
                </a:cubicBezTo>
                <a:cubicBezTo>
                  <a:pt x="136391" y="613072"/>
                  <a:pt x="136076" y="613549"/>
                  <a:pt x="135674" y="613962"/>
                </a:cubicBezTo>
                <a:cubicBezTo>
                  <a:pt x="135273" y="614374"/>
                  <a:pt x="134801" y="614694"/>
                  <a:pt x="134258" y="614922"/>
                </a:cubicBezTo>
                <a:cubicBezTo>
                  <a:pt x="133715" y="615150"/>
                  <a:pt x="133130" y="615264"/>
                  <a:pt x="132500" y="615264"/>
                </a:cubicBezTo>
                <a:cubicBezTo>
                  <a:pt x="131871" y="615264"/>
                  <a:pt x="131285" y="615150"/>
                  <a:pt x="130742" y="614922"/>
                </a:cubicBezTo>
                <a:cubicBezTo>
                  <a:pt x="130199" y="614694"/>
                  <a:pt x="129727" y="614374"/>
                  <a:pt x="129326" y="613962"/>
                </a:cubicBezTo>
                <a:cubicBezTo>
                  <a:pt x="128924" y="613549"/>
                  <a:pt x="128610" y="613072"/>
                  <a:pt x="128382" y="612529"/>
                </a:cubicBezTo>
                <a:cubicBezTo>
                  <a:pt x="128154" y="611987"/>
                  <a:pt x="128040" y="611411"/>
                  <a:pt x="128040" y="610804"/>
                </a:cubicBezTo>
                <a:cubicBezTo>
                  <a:pt x="128040" y="610174"/>
                  <a:pt x="128154" y="609594"/>
                  <a:pt x="128382" y="609062"/>
                </a:cubicBezTo>
                <a:cubicBezTo>
                  <a:pt x="128610" y="608530"/>
                  <a:pt x="128924" y="608058"/>
                  <a:pt x="129326" y="607646"/>
                </a:cubicBezTo>
                <a:cubicBezTo>
                  <a:pt x="129727" y="607234"/>
                  <a:pt x="130199" y="606913"/>
                  <a:pt x="130742" y="606685"/>
                </a:cubicBezTo>
                <a:cubicBezTo>
                  <a:pt x="131285" y="606458"/>
                  <a:pt x="131871" y="606344"/>
                  <a:pt x="132500" y="606344"/>
                </a:cubicBezTo>
                <a:close/>
                <a:moveTo>
                  <a:pt x="1349225" y="568528"/>
                </a:moveTo>
                <a:cubicBezTo>
                  <a:pt x="1349833" y="568528"/>
                  <a:pt x="1350397" y="568642"/>
                  <a:pt x="1350918" y="568870"/>
                </a:cubicBezTo>
                <a:cubicBezTo>
                  <a:pt x="1351439" y="569097"/>
                  <a:pt x="1351889" y="569407"/>
                  <a:pt x="1352269" y="569797"/>
                </a:cubicBezTo>
                <a:cubicBezTo>
                  <a:pt x="1352649" y="570188"/>
                  <a:pt x="1352947" y="570649"/>
                  <a:pt x="1353164" y="571181"/>
                </a:cubicBezTo>
                <a:cubicBezTo>
                  <a:pt x="1353381" y="571713"/>
                  <a:pt x="1353490" y="572272"/>
                  <a:pt x="1353490" y="572858"/>
                </a:cubicBezTo>
                <a:cubicBezTo>
                  <a:pt x="1353490" y="573444"/>
                  <a:pt x="1353381" y="573997"/>
                  <a:pt x="1353164" y="574518"/>
                </a:cubicBezTo>
                <a:cubicBezTo>
                  <a:pt x="1352947" y="575039"/>
                  <a:pt x="1352649" y="575489"/>
                  <a:pt x="1352269" y="575869"/>
                </a:cubicBezTo>
                <a:cubicBezTo>
                  <a:pt x="1351889" y="576249"/>
                  <a:pt x="1351439" y="576553"/>
                  <a:pt x="1350918" y="576781"/>
                </a:cubicBezTo>
                <a:cubicBezTo>
                  <a:pt x="1350397" y="577009"/>
                  <a:pt x="1349833" y="577123"/>
                  <a:pt x="1349225" y="577123"/>
                </a:cubicBezTo>
                <a:cubicBezTo>
                  <a:pt x="1348639" y="577123"/>
                  <a:pt x="1348086" y="577009"/>
                  <a:pt x="1347565" y="576781"/>
                </a:cubicBezTo>
                <a:cubicBezTo>
                  <a:pt x="1347044" y="576553"/>
                  <a:pt x="1346588" y="576249"/>
                  <a:pt x="1346197" y="575869"/>
                </a:cubicBezTo>
                <a:cubicBezTo>
                  <a:pt x="1345807" y="575489"/>
                  <a:pt x="1345503" y="575039"/>
                  <a:pt x="1345286" y="574518"/>
                </a:cubicBezTo>
                <a:cubicBezTo>
                  <a:pt x="1345069" y="573997"/>
                  <a:pt x="1344960" y="573444"/>
                  <a:pt x="1344960" y="572858"/>
                </a:cubicBezTo>
                <a:cubicBezTo>
                  <a:pt x="1344960" y="572272"/>
                  <a:pt x="1345069" y="571713"/>
                  <a:pt x="1345286" y="571181"/>
                </a:cubicBezTo>
                <a:cubicBezTo>
                  <a:pt x="1345503" y="570649"/>
                  <a:pt x="1345807" y="570188"/>
                  <a:pt x="1346197" y="569797"/>
                </a:cubicBezTo>
                <a:cubicBezTo>
                  <a:pt x="1346588" y="569407"/>
                  <a:pt x="1347044" y="569097"/>
                  <a:pt x="1347565" y="568870"/>
                </a:cubicBezTo>
                <a:cubicBezTo>
                  <a:pt x="1348086" y="568642"/>
                  <a:pt x="1348639" y="568528"/>
                  <a:pt x="1349225" y="568528"/>
                </a:cubicBezTo>
                <a:close/>
                <a:moveTo>
                  <a:pt x="1599349" y="567128"/>
                </a:moveTo>
                <a:cubicBezTo>
                  <a:pt x="1600022" y="567128"/>
                  <a:pt x="1600662" y="567264"/>
                  <a:pt x="1601270" y="567535"/>
                </a:cubicBezTo>
                <a:cubicBezTo>
                  <a:pt x="1601878" y="567806"/>
                  <a:pt x="1602410" y="568170"/>
                  <a:pt x="1602865" y="568625"/>
                </a:cubicBezTo>
                <a:cubicBezTo>
                  <a:pt x="1603321" y="569081"/>
                  <a:pt x="1603685" y="569613"/>
                  <a:pt x="1603956" y="570221"/>
                </a:cubicBezTo>
                <a:cubicBezTo>
                  <a:pt x="1604227" y="570828"/>
                  <a:pt x="1604363" y="571469"/>
                  <a:pt x="1604363" y="572141"/>
                </a:cubicBezTo>
                <a:cubicBezTo>
                  <a:pt x="1604363" y="572836"/>
                  <a:pt x="1604227" y="573481"/>
                  <a:pt x="1603956" y="574079"/>
                </a:cubicBezTo>
                <a:cubicBezTo>
                  <a:pt x="1603685" y="574675"/>
                  <a:pt x="1603321" y="575202"/>
                  <a:pt x="1602865" y="575658"/>
                </a:cubicBezTo>
                <a:cubicBezTo>
                  <a:pt x="1602410" y="576113"/>
                  <a:pt x="1601878" y="576471"/>
                  <a:pt x="1601270" y="576732"/>
                </a:cubicBezTo>
                <a:cubicBezTo>
                  <a:pt x="1600662" y="576992"/>
                  <a:pt x="1600022" y="577123"/>
                  <a:pt x="1599349" y="577123"/>
                </a:cubicBezTo>
                <a:cubicBezTo>
                  <a:pt x="1598655" y="577123"/>
                  <a:pt x="1598009" y="576992"/>
                  <a:pt x="1597412" y="576732"/>
                </a:cubicBezTo>
                <a:cubicBezTo>
                  <a:pt x="1596815" y="576471"/>
                  <a:pt x="1596289" y="576113"/>
                  <a:pt x="1595833" y="575658"/>
                </a:cubicBezTo>
                <a:cubicBezTo>
                  <a:pt x="1595377" y="575202"/>
                  <a:pt x="1595019" y="574675"/>
                  <a:pt x="1594759" y="574079"/>
                </a:cubicBezTo>
                <a:cubicBezTo>
                  <a:pt x="1594498" y="573481"/>
                  <a:pt x="1594368" y="572836"/>
                  <a:pt x="1594368" y="572141"/>
                </a:cubicBezTo>
                <a:cubicBezTo>
                  <a:pt x="1594368" y="571469"/>
                  <a:pt x="1594498" y="570828"/>
                  <a:pt x="1594759" y="570221"/>
                </a:cubicBezTo>
                <a:cubicBezTo>
                  <a:pt x="1595019" y="569613"/>
                  <a:pt x="1595377" y="569081"/>
                  <a:pt x="1595833" y="568625"/>
                </a:cubicBezTo>
                <a:cubicBezTo>
                  <a:pt x="1596289" y="568170"/>
                  <a:pt x="1596815" y="567806"/>
                  <a:pt x="1597412" y="567535"/>
                </a:cubicBezTo>
                <a:cubicBezTo>
                  <a:pt x="1598009" y="567264"/>
                  <a:pt x="1598655" y="567128"/>
                  <a:pt x="1599349" y="567128"/>
                </a:cubicBezTo>
                <a:close/>
                <a:moveTo>
                  <a:pt x="1037439" y="561658"/>
                </a:moveTo>
                <a:cubicBezTo>
                  <a:pt x="1036028" y="561658"/>
                  <a:pt x="1034813" y="561799"/>
                  <a:pt x="1033793" y="562082"/>
                </a:cubicBezTo>
                <a:cubicBezTo>
                  <a:pt x="1032773" y="562364"/>
                  <a:pt x="1031937" y="562765"/>
                  <a:pt x="1031286" y="563286"/>
                </a:cubicBezTo>
                <a:cubicBezTo>
                  <a:pt x="1030635" y="563807"/>
                  <a:pt x="1030152" y="564431"/>
                  <a:pt x="1029837" y="565158"/>
                </a:cubicBezTo>
                <a:cubicBezTo>
                  <a:pt x="1029523" y="565885"/>
                  <a:pt x="1029365" y="566705"/>
                  <a:pt x="1029365" y="567616"/>
                </a:cubicBezTo>
                <a:cubicBezTo>
                  <a:pt x="1029365" y="568246"/>
                  <a:pt x="1029463" y="568848"/>
                  <a:pt x="1029658" y="569423"/>
                </a:cubicBezTo>
                <a:cubicBezTo>
                  <a:pt x="1029854" y="569998"/>
                  <a:pt x="1030168" y="570508"/>
                  <a:pt x="1030602" y="570953"/>
                </a:cubicBezTo>
                <a:cubicBezTo>
                  <a:pt x="1031037" y="571398"/>
                  <a:pt x="1031601" y="571751"/>
                  <a:pt x="1032295" y="572011"/>
                </a:cubicBezTo>
                <a:cubicBezTo>
                  <a:pt x="1032990" y="572272"/>
                  <a:pt x="1033836" y="572402"/>
                  <a:pt x="1034835" y="572402"/>
                </a:cubicBezTo>
                <a:cubicBezTo>
                  <a:pt x="1036137" y="572402"/>
                  <a:pt x="1037629" y="572006"/>
                  <a:pt x="1039311" y="571214"/>
                </a:cubicBezTo>
                <a:cubicBezTo>
                  <a:pt x="1040993" y="570421"/>
                  <a:pt x="1042768" y="569168"/>
                  <a:pt x="1044634" y="567453"/>
                </a:cubicBezTo>
                <a:lnTo>
                  <a:pt x="1044634" y="561658"/>
                </a:lnTo>
                <a:close/>
                <a:moveTo>
                  <a:pt x="865989" y="561658"/>
                </a:moveTo>
                <a:cubicBezTo>
                  <a:pt x="864578" y="561658"/>
                  <a:pt x="863363" y="561799"/>
                  <a:pt x="862343" y="562082"/>
                </a:cubicBezTo>
                <a:cubicBezTo>
                  <a:pt x="861323" y="562364"/>
                  <a:pt x="860487" y="562765"/>
                  <a:pt x="859836" y="563286"/>
                </a:cubicBezTo>
                <a:cubicBezTo>
                  <a:pt x="859185" y="563807"/>
                  <a:pt x="858702" y="564431"/>
                  <a:pt x="858387" y="565158"/>
                </a:cubicBezTo>
                <a:cubicBezTo>
                  <a:pt x="858073" y="565885"/>
                  <a:pt x="857915" y="566705"/>
                  <a:pt x="857915" y="567616"/>
                </a:cubicBezTo>
                <a:cubicBezTo>
                  <a:pt x="857915" y="568246"/>
                  <a:pt x="858013" y="568848"/>
                  <a:pt x="858208" y="569423"/>
                </a:cubicBezTo>
                <a:cubicBezTo>
                  <a:pt x="858404" y="569998"/>
                  <a:pt x="858718" y="570508"/>
                  <a:pt x="859153" y="570953"/>
                </a:cubicBezTo>
                <a:cubicBezTo>
                  <a:pt x="859587" y="571398"/>
                  <a:pt x="860151" y="571751"/>
                  <a:pt x="860845" y="572011"/>
                </a:cubicBezTo>
                <a:cubicBezTo>
                  <a:pt x="861540" y="572272"/>
                  <a:pt x="862386" y="572402"/>
                  <a:pt x="863385" y="572402"/>
                </a:cubicBezTo>
                <a:cubicBezTo>
                  <a:pt x="864687" y="572402"/>
                  <a:pt x="866179" y="572006"/>
                  <a:pt x="867861" y="571214"/>
                </a:cubicBezTo>
                <a:cubicBezTo>
                  <a:pt x="869543" y="570421"/>
                  <a:pt x="871318" y="569168"/>
                  <a:pt x="873184" y="567453"/>
                </a:cubicBezTo>
                <a:lnTo>
                  <a:pt x="873184" y="561658"/>
                </a:lnTo>
                <a:close/>
                <a:moveTo>
                  <a:pt x="723115" y="561658"/>
                </a:moveTo>
                <a:cubicBezTo>
                  <a:pt x="721705" y="561658"/>
                  <a:pt x="720489" y="561799"/>
                  <a:pt x="719469" y="562082"/>
                </a:cubicBezTo>
                <a:cubicBezTo>
                  <a:pt x="718449" y="562364"/>
                  <a:pt x="717614" y="562765"/>
                  <a:pt x="716962" y="563286"/>
                </a:cubicBezTo>
                <a:cubicBezTo>
                  <a:pt x="716311" y="563807"/>
                  <a:pt x="715828" y="564431"/>
                  <a:pt x="715513" y="565158"/>
                </a:cubicBezTo>
                <a:cubicBezTo>
                  <a:pt x="715199" y="565885"/>
                  <a:pt x="715041" y="566705"/>
                  <a:pt x="715041" y="567616"/>
                </a:cubicBezTo>
                <a:cubicBezTo>
                  <a:pt x="715041" y="568246"/>
                  <a:pt x="715139" y="568848"/>
                  <a:pt x="715334" y="569423"/>
                </a:cubicBezTo>
                <a:cubicBezTo>
                  <a:pt x="715530" y="569998"/>
                  <a:pt x="715844" y="570508"/>
                  <a:pt x="716278" y="570953"/>
                </a:cubicBezTo>
                <a:cubicBezTo>
                  <a:pt x="716712" y="571398"/>
                  <a:pt x="717277" y="571751"/>
                  <a:pt x="717971" y="572011"/>
                </a:cubicBezTo>
                <a:cubicBezTo>
                  <a:pt x="718666" y="572272"/>
                  <a:pt x="719513" y="572402"/>
                  <a:pt x="720511" y="572402"/>
                </a:cubicBezTo>
                <a:cubicBezTo>
                  <a:pt x="721813" y="572402"/>
                  <a:pt x="723305" y="572006"/>
                  <a:pt x="724987" y="571214"/>
                </a:cubicBezTo>
                <a:cubicBezTo>
                  <a:pt x="726669" y="570421"/>
                  <a:pt x="728444" y="569168"/>
                  <a:pt x="730310" y="567453"/>
                </a:cubicBezTo>
                <a:lnTo>
                  <a:pt x="730310" y="561658"/>
                </a:lnTo>
                <a:close/>
                <a:moveTo>
                  <a:pt x="304015" y="561658"/>
                </a:moveTo>
                <a:cubicBezTo>
                  <a:pt x="302604" y="561658"/>
                  <a:pt x="301389" y="561799"/>
                  <a:pt x="300369" y="562082"/>
                </a:cubicBezTo>
                <a:cubicBezTo>
                  <a:pt x="299349" y="562364"/>
                  <a:pt x="298513" y="562765"/>
                  <a:pt x="297862" y="563286"/>
                </a:cubicBezTo>
                <a:cubicBezTo>
                  <a:pt x="297211" y="563807"/>
                  <a:pt x="296728" y="564431"/>
                  <a:pt x="296413" y="565158"/>
                </a:cubicBezTo>
                <a:cubicBezTo>
                  <a:pt x="296099" y="565885"/>
                  <a:pt x="295941" y="566705"/>
                  <a:pt x="295941" y="567616"/>
                </a:cubicBezTo>
                <a:cubicBezTo>
                  <a:pt x="295941" y="568246"/>
                  <a:pt x="296039" y="568848"/>
                  <a:pt x="296234" y="569423"/>
                </a:cubicBezTo>
                <a:cubicBezTo>
                  <a:pt x="296430" y="569998"/>
                  <a:pt x="296744" y="570508"/>
                  <a:pt x="297178" y="570953"/>
                </a:cubicBezTo>
                <a:cubicBezTo>
                  <a:pt x="297613" y="571398"/>
                  <a:pt x="298177" y="571751"/>
                  <a:pt x="298871" y="572011"/>
                </a:cubicBezTo>
                <a:cubicBezTo>
                  <a:pt x="299566" y="572272"/>
                  <a:pt x="300412" y="572402"/>
                  <a:pt x="301411" y="572402"/>
                </a:cubicBezTo>
                <a:cubicBezTo>
                  <a:pt x="302713" y="572402"/>
                  <a:pt x="304205" y="572006"/>
                  <a:pt x="305887" y="571214"/>
                </a:cubicBezTo>
                <a:cubicBezTo>
                  <a:pt x="307569" y="570421"/>
                  <a:pt x="309343" y="569168"/>
                  <a:pt x="311210" y="567453"/>
                </a:cubicBezTo>
                <a:lnTo>
                  <a:pt x="311210" y="561658"/>
                </a:lnTo>
                <a:close/>
                <a:moveTo>
                  <a:pt x="658719" y="548213"/>
                </a:moveTo>
                <a:cubicBezTo>
                  <a:pt x="658003" y="548213"/>
                  <a:pt x="657276" y="548327"/>
                  <a:pt x="656538" y="548555"/>
                </a:cubicBezTo>
                <a:cubicBezTo>
                  <a:pt x="655800" y="548782"/>
                  <a:pt x="655035" y="549162"/>
                  <a:pt x="654243" y="549694"/>
                </a:cubicBezTo>
                <a:cubicBezTo>
                  <a:pt x="653450" y="550226"/>
                  <a:pt x="652615" y="550931"/>
                  <a:pt x="651736" y="551810"/>
                </a:cubicBezTo>
                <a:cubicBezTo>
                  <a:pt x="650857" y="552689"/>
                  <a:pt x="649918" y="553780"/>
                  <a:pt x="648920" y="555082"/>
                </a:cubicBezTo>
                <a:lnTo>
                  <a:pt x="648920" y="570937"/>
                </a:lnTo>
                <a:cubicBezTo>
                  <a:pt x="649962" y="571371"/>
                  <a:pt x="651058" y="571713"/>
                  <a:pt x="652208" y="571962"/>
                </a:cubicBezTo>
                <a:cubicBezTo>
                  <a:pt x="653358" y="572212"/>
                  <a:pt x="654487" y="572337"/>
                  <a:pt x="655594" y="572337"/>
                </a:cubicBezTo>
                <a:cubicBezTo>
                  <a:pt x="658654" y="572337"/>
                  <a:pt x="661052" y="571300"/>
                  <a:pt x="662789" y="569228"/>
                </a:cubicBezTo>
                <a:cubicBezTo>
                  <a:pt x="664525" y="567155"/>
                  <a:pt x="665393" y="564035"/>
                  <a:pt x="665393" y="559868"/>
                </a:cubicBezTo>
                <a:cubicBezTo>
                  <a:pt x="665393" y="558153"/>
                  <a:pt x="665268" y="556580"/>
                  <a:pt x="665019" y="555147"/>
                </a:cubicBezTo>
                <a:cubicBezTo>
                  <a:pt x="664769" y="553715"/>
                  <a:pt x="664373" y="552488"/>
                  <a:pt x="663830" y="551468"/>
                </a:cubicBezTo>
                <a:cubicBezTo>
                  <a:pt x="663288" y="550448"/>
                  <a:pt x="662593" y="549651"/>
                  <a:pt x="661747" y="549075"/>
                </a:cubicBezTo>
                <a:cubicBezTo>
                  <a:pt x="660900" y="548500"/>
                  <a:pt x="659891" y="548213"/>
                  <a:pt x="658719" y="548213"/>
                </a:cubicBezTo>
                <a:close/>
                <a:moveTo>
                  <a:pt x="1000088" y="548147"/>
                </a:moveTo>
                <a:cubicBezTo>
                  <a:pt x="997006" y="548147"/>
                  <a:pt x="994602" y="549146"/>
                  <a:pt x="992877" y="551143"/>
                </a:cubicBezTo>
                <a:cubicBezTo>
                  <a:pt x="991151" y="553140"/>
                  <a:pt x="990289" y="556265"/>
                  <a:pt x="990289" y="560519"/>
                </a:cubicBezTo>
                <a:cubicBezTo>
                  <a:pt x="990289" y="564469"/>
                  <a:pt x="990869" y="567416"/>
                  <a:pt x="992030" y="569358"/>
                </a:cubicBezTo>
                <a:cubicBezTo>
                  <a:pt x="993192" y="571300"/>
                  <a:pt x="994836" y="572272"/>
                  <a:pt x="996963" y="572272"/>
                </a:cubicBezTo>
                <a:cubicBezTo>
                  <a:pt x="998395" y="572272"/>
                  <a:pt x="999909" y="571631"/>
                  <a:pt x="1001504" y="570351"/>
                </a:cubicBezTo>
                <a:cubicBezTo>
                  <a:pt x="1003100" y="569070"/>
                  <a:pt x="1004776" y="567171"/>
                  <a:pt x="1006534" y="564654"/>
                </a:cubicBezTo>
                <a:lnTo>
                  <a:pt x="1006534" y="549482"/>
                </a:lnTo>
                <a:cubicBezTo>
                  <a:pt x="1005601" y="549048"/>
                  <a:pt x="1004570" y="548717"/>
                  <a:pt x="1003441" y="548489"/>
                </a:cubicBezTo>
                <a:cubicBezTo>
                  <a:pt x="1002313" y="548261"/>
                  <a:pt x="1001195" y="548147"/>
                  <a:pt x="1000088" y="548147"/>
                </a:cubicBezTo>
                <a:close/>
                <a:moveTo>
                  <a:pt x="933413" y="548147"/>
                </a:moveTo>
                <a:cubicBezTo>
                  <a:pt x="930331" y="548147"/>
                  <a:pt x="927927" y="549146"/>
                  <a:pt x="926202" y="551143"/>
                </a:cubicBezTo>
                <a:cubicBezTo>
                  <a:pt x="924476" y="553140"/>
                  <a:pt x="923614" y="556265"/>
                  <a:pt x="923614" y="560519"/>
                </a:cubicBezTo>
                <a:cubicBezTo>
                  <a:pt x="923614" y="564469"/>
                  <a:pt x="924194" y="567416"/>
                  <a:pt x="925355" y="569358"/>
                </a:cubicBezTo>
                <a:cubicBezTo>
                  <a:pt x="926517" y="571300"/>
                  <a:pt x="928161" y="572272"/>
                  <a:pt x="930288" y="572272"/>
                </a:cubicBezTo>
                <a:cubicBezTo>
                  <a:pt x="931720" y="572272"/>
                  <a:pt x="933234" y="571631"/>
                  <a:pt x="934829" y="570351"/>
                </a:cubicBezTo>
                <a:cubicBezTo>
                  <a:pt x="936425" y="569070"/>
                  <a:pt x="938101" y="567171"/>
                  <a:pt x="939859" y="564654"/>
                </a:cubicBezTo>
                <a:lnTo>
                  <a:pt x="939859" y="549482"/>
                </a:lnTo>
                <a:cubicBezTo>
                  <a:pt x="938926" y="549048"/>
                  <a:pt x="937895" y="548717"/>
                  <a:pt x="936766" y="548489"/>
                </a:cubicBezTo>
                <a:cubicBezTo>
                  <a:pt x="935638" y="548261"/>
                  <a:pt x="934520" y="548147"/>
                  <a:pt x="933413" y="548147"/>
                </a:cubicBezTo>
                <a:close/>
                <a:moveTo>
                  <a:pt x="552414" y="548147"/>
                </a:moveTo>
                <a:cubicBezTo>
                  <a:pt x="549332" y="548147"/>
                  <a:pt x="546928" y="549146"/>
                  <a:pt x="545203" y="551143"/>
                </a:cubicBezTo>
                <a:cubicBezTo>
                  <a:pt x="543478" y="553140"/>
                  <a:pt x="542615" y="556265"/>
                  <a:pt x="542615" y="560519"/>
                </a:cubicBezTo>
                <a:cubicBezTo>
                  <a:pt x="542615" y="564469"/>
                  <a:pt x="543195" y="567416"/>
                  <a:pt x="544356" y="569358"/>
                </a:cubicBezTo>
                <a:cubicBezTo>
                  <a:pt x="545518" y="571300"/>
                  <a:pt x="547162" y="572272"/>
                  <a:pt x="549289" y="572272"/>
                </a:cubicBezTo>
                <a:cubicBezTo>
                  <a:pt x="550721" y="572272"/>
                  <a:pt x="552235" y="571631"/>
                  <a:pt x="553830" y="570351"/>
                </a:cubicBezTo>
                <a:cubicBezTo>
                  <a:pt x="555425" y="569070"/>
                  <a:pt x="557102" y="567171"/>
                  <a:pt x="558860" y="564654"/>
                </a:cubicBezTo>
                <a:lnTo>
                  <a:pt x="558860" y="549482"/>
                </a:lnTo>
                <a:cubicBezTo>
                  <a:pt x="557927" y="549048"/>
                  <a:pt x="556896" y="548717"/>
                  <a:pt x="555767" y="548489"/>
                </a:cubicBezTo>
                <a:cubicBezTo>
                  <a:pt x="554639" y="548261"/>
                  <a:pt x="553521" y="548147"/>
                  <a:pt x="552414" y="548147"/>
                </a:cubicBezTo>
                <a:close/>
                <a:moveTo>
                  <a:pt x="475400" y="548082"/>
                </a:moveTo>
                <a:cubicBezTo>
                  <a:pt x="473707" y="548082"/>
                  <a:pt x="472259" y="548413"/>
                  <a:pt x="471054" y="549075"/>
                </a:cubicBezTo>
                <a:cubicBezTo>
                  <a:pt x="469849" y="549737"/>
                  <a:pt x="468862" y="550622"/>
                  <a:pt x="468091" y="551729"/>
                </a:cubicBezTo>
                <a:cubicBezTo>
                  <a:pt x="467321" y="552835"/>
                  <a:pt x="466756" y="554121"/>
                  <a:pt x="466399" y="555587"/>
                </a:cubicBezTo>
                <a:cubicBezTo>
                  <a:pt x="466040" y="557052"/>
                  <a:pt x="465861" y="558587"/>
                  <a:pt x="465861" y="560193"/>
                </a:cubicBezTo>
                <a:cubicBezTo>
                  <a:pt x="465861" y="562212"/>
                  <a:pt x="466084" y="563981"/>
                  <a:pt x="466529" y="565500"/>
                </a:cubicBezTo>
                <a:cubicBezTo>
                  <a:pt x="466974" y="567019"/>
                  <a:pt x="467608" y="568283"/>
                  <a:pt x="468433" y="569293"/>
                </a:cubicBezTo>
                <a:cubicBezTo>
                  <a:pt x="469258" y="570302"/>
                  <a:pt x="470256" y="571062"/>
                  <a:pt x="471428" y="571572"/>
                </a:cubicBezTo>
                <a:cubicBezTo>
                  <a:pt x="472600" y="572082"/>
                  <a:pt x="473924" y="572337"/>
                  <a:pt x="475400" y="572337"/>
                </a:cubicBezTo>
                <a:cubicBezTo>
                  <a:pt x="477093" y="572337"/>
                  <a:pt x="478542" y="572006"/>
                  <a:pt x="479747" y="571344"/>
                </a:cubicBezTo>
                <a:cubicBezTo>
                  <a:pt x="480951" y="570682"/>
                  <a:pt x="481939" y="569797"/>
                  <a:pt x="482709" y="568691"/>
                </a:cubicBezTo>
                <a:cubicBezTo>
                  <a:pt x="483480" y="567584"/>
                  <a:pt x="484044" y="566298"/>
                  <a:pt x="484402" y="564832"/>
                </a:cubicBezTo>
                <a:cubicBezTo>
                  <a:pt x="484760" y="563368"/>
                  <a:pt x="484939" y="561821"/>
                  <a:pt x="484939" y="560193"/>
                </a:cubicBezTo>
                <a:cubicBezTo>
                  <a:pt x="484939" y="558175"/>
                  <a:pt x="484717" y="556411"/>
                  <a:pt x="484272" y="554903"/>
                </a:cubicBezTo>
                <a:cubicBezTo>
                  <a:pt x="483827" y="553395"/>
                  <a:pt x="483192" y="552136"/>
                  <a:pt x="482367" y="551126"/>
                </a:cubicBezTo>
                <a:cubicBezTo>
                  <a:pt x="481543" y="550117"/>
                  <a:pt x="480539" y="549358"/>
                  <a:pt x="479356" y="548848"/>
                </a:cubicBezTo>
                <a:cubicBezTo>
                  <a:pt x="478173" y="548338"/>
                  <a:pt x="476854" y="548082"/>
                  <a:pt x="475400" y="548082"/>
                </a:cubicBezTo>
                <a:close/>
                <a:moveTo>
                  <a:pt x="161075" y="548082"/>
                </a:moveTo>
                <a:cubicBezTo>
                  <a:pt x="159382" y="548082"/>
                  <a:pt x="157933" y="548413"/>
                  <a:pt x="156729" y="549075"/>
                </a:cubicBezTo>
                <a:cubicBezTo>
                  <a:pt x="155524" y="549737"/>
                  <a:pt x="154537" y="550622"/>
                  <a:pt x="153766" y="551729"/>
                </a:cubicBezTo>
                <a:cubicBezTo>
                  <a:pt x="152996" y="552835"/>
                  <a:pt x="152431" y="554121"/>
                  <a:pt x="152074" y="555587"/>
                </a:cubicBezTo>
                <a:cubicBezTo>
                  <a:pt x="151715" y="557052"/>
                  <a:pt x="151536" y="558587"/>
                  <a:pt x="151536" y="560193"/>
                </a:cubicBezTo>
                <a:cubicBezTo>
                  <a:pt x="151536" y="562212"/>
                  <a:pt x="151759" y="563981"/>
                  <a:pt x="152204" y="565500"/>
                </a:cubicBezTo>
                <a:cubicBezTo>
                  <a:pt x="152649" y="567019"/>
                  <a:pt x="153284" y="568283"/>
                  <a:pt x="154108" y="569293"/>
                </a:cubicBezTo>
                <a:cubicBezTo>
                  <a:pt x="154933" y="570302"/>
                  <a:pt x="155931" y="571062"/>
                  <a:pt x="157103" y="571572"/>
                </a:cubicBezTo>
                <a:cubicBezTo>
                  <a:pt x="158275" y="572082"/>
                  <a:pt x="159599" y="572337"/>
                  <a:pt x="161075" y="572337"/>
                </a:cubicBezTo>
                <a:cubicBezTo>
                  <a:pt x="162768" y="572337"/>
                  <a:pt x="164217" y="572006"/>
                  <a:pt x="165421" y="571344"/>
                </a:cubicBezTo>
                <a:cubicBezTo>
                  <a:pt x="166626" y="570682"/>
                  <a:pt x="167614" y="569797"/>
                  <a:pt x="168384" y="568691"/>
                </a:cubicBezTo>
                <a:cubicBezTo>
                  <a:pt x="169155" y="567584"/>
                  <a:pt x="169719" y="566298"/>
                  <a:pt x="170077" y="564832"/>
                </a:cubicBezTo>
                <a:cubicBezTo>
                  <a:pt x="170435" y="563368"/>
                  <a:pt x="170614" y="561821"/>
                  <a:pt x="170614" y="560193"/>
                </a:cubicBezTo>
                <a:cubicBezTo>
                  <a:pt x="170614" y="558175"/>
                  <a:pt x="170392" y="556411"/>
                  <a:pt x="169947" y="554903"/>
                </a:cubicBezTo>
                <a:cubicBezTo>
                  <a:pt x="169502" y="553395"/>
                  <a:pt x="168867" y="552136"/>
                  <a:pt x="168042" y="551126"/>
                </a:cubicBezTo>
                <a:cubicBezTo>
                  <a:pt x="167217" y="550117"/>
                  <a:pt x="166213" y="549358"/>
                  <a:pt x="165031" y="548848"/>
                </a:cubicBezTo>
                <a:cubicBezTo>
                  <a:pt x="163848" y="548338"/>
                  <a:pt x="162529" y="548082"/>
                  <a:pt x="161075" y="548082"/>
                </a:cubicBezTo>
                <a:close/>
                <a:moveTo>
                  <a:pt x="56300" y="548082"/>
                </a:moveTo>
                <a:cubicBezTo>
                  <a:pt x="54607" y="548082"/>
                  <a:pt x="53158" y="548413"/>
                  <a:pt x="51954" y="549075"/>
                </a:cubicBezTo>
                <a:cubicBezTo>
                  <a:pt x="50749" y="549737"/>
                  <a:pt x="49762" y="550622"/>
                  <a:pt x="48991" y="551729"/>
                </a:cubicBezTo>
                <a:cubicBezTo>
                  <a:pt x="48221" y="552835"/>
                  <a:pt x="47656" y="554121"/>
                  <a:pt x="47298" y="555587"/>
                </a:cubicBezTo>
                <a:cubicBezTo>
                  <a:pt x="46940" y="557052"/>
                  <a:pt x="46761" y="558587"/>
                  <a:pt x="46761" y="560193"/>
                </a:cubicBezTo>
                <a:cubicBezTo>
                  <a:pt x="46761" y="562212"/>
                  <a:pt x="46984" y="563981"/>
                  <a:pt x="47428" y="565500"/>
                </a:cubicBezTo>
                <a:cubicBezTo>
                  <a:pt x="47873" y="567019"/>
                  <a:pt x="48508" y="568283"/>
                  <a:pt x="49333" y="569293"/>
                </a:cubicBezTo>
                <a:cubicBezTo>
                  <a:pt x="50158" y="570302"/>
                  <a:pt x="51156" y="571062"/>
                  <a:pt x="52328" y="571572"/>
                </a:cubicBezTo>
                <a:cubicBezTo>
                  <a:pt x="53500" y="572082"/>
                  <a:pt x="54824" y="572337"/>
                  <a:pt x="56300" y="572337"/>
                </a:cubicBezTo>
                <a:cubicBezTo>
                  <a:pt x="57993" y="572337"/>
                  <a:pt x="59442" y="572006"/>
                  <a:pt x="60646" y="571344"/>
                </a:cubicBezTo>
                <a:cubicBezTo>
                  <a:pt x="61851" y="570682"/>
                  <a:pt x="62838" y="569797"/>
                  <a:pt x="63609" y="568691"/>
                </a:cubicBezTo>
                <a:cubicBezTo>
                  <a:pt x="64379" y="567584"/>
                  <a:pt x="64944" y="566298"/>
                  <a:pt x="65302" y="564832"/>
                </a:cubicBezTo>
                <a:cubicBezTo>
                  <a:pt x="65660" y="563368"/>
                  <a:pt x="65839" y="561821"/>
                  <a:pt x="65839" y="560193"/>
                </a:cubicBezTo>
                <a:cubicBezTo>
                  <a:pt x="65839" y="558175"/>
                  <a:pt x="65617" y="556411"/>
                  <a:pt x="65172" y="554903"/>
                </a:cubicBezTo>
                <a:cubicBezTo>
                  <a:pt x="64727" y="553395"/>
                  <a:pt x="64092" y="552136"/>
                  <a:pt x="63267" y="551126"/>
                </a:cubicBezTo>
                <a:cubicBezTo>
                  <a:pt x="62442" y="550117"/>
                  <a:pt x="61438" y="549358"/>
                  <a:pt x="60256" y="548848"/>
                </a:cubicBezTo>
                <a:cubicBezTo>
                  <a:pt x="59073" y="548338"/>
                  <a:pt x="57754" y="548082"/>
                  <a:pt x="56300" y="548082"/>
                </a:cubicBezTo>
                <a:close/>
                <a:moveTo>
                  <a:pt x="1104114" y="547789"/>
                </a:moveTo>
                <a:cubicBezTo>
                  <a:pt x="1102877" y="547789"/>
                  <a:pt x="1101749" y="548028"/>
                  <a:pt x="1100729" y="548506"/>
                </a:cubicBezTo>
                <a:cubicBezTo>
                  <a:pt x="1099708" y="548983"/>
                  <a:pt x="1098829" y="549656"/>
                  <a:pt x="1098091" y="550524"/>
                </a:cubicBezTo>
                <a:cubicBezTo>
                  <a:pt x="1097353" y="551392"/>
                  <a:pt x="1096757" y="552434"/>
                  <a:pt x="1096301" y="553650"/>
                </a:cubicBezTo>
                <a:cubicBezTo>
                  <a:pt x="1095845" y="554865"/>
                  <a:pt x="1095563" y="556200"/>
                  <a:pt x="1095454" y="557654"/>
                </a:cubicBezTo>
                <a:lnTo>
                  <a:pt x="1112644" y="557654"/>
                </a:lnTo>
                <a:cubicBezTo>
                  <a:pt x="1112709" y="556200"/>
                  <a:pt x="1112568" y="554870"/>
                  <a:pt x="1112221" y="553666"/>
                </a:cubicBezTo>
                <a:cubicBezTo>
                  <a:pt x="1111874" y="552461"/>
                  <a:pt x="1111336" y="551425"/>
                  <a:pt x="1110609" y="550557"/>
                </a:cubicBezTo>
                <a:cubicBezTo>
                  <a:pt x="1109882" y="549689"/>
                  <a:pt x="1108976" y="549010"/>
                  <a:pt x="1107891" y="548522"/>
                </a:cubicBezTo>
                <a:cubicBezTo>
                  <a:pt x="1106806" y="548034"/>
                  <a:pt x="1105547" y="547789"/>
                  <a:pt x="1104114" y="547789"/>
                </a:cubicBezTo>
                <a:close/>
                <a:moveTo>
                  <a:pt x="1235269" y="543850"/>
                </a:moveTo>
                <a:lnTo>
                  <a:pt x="1250668" y="543850"/>
                </a:lnTo>
                <a:lnTo>
                  <a:pt x="1250668" y="571816"/>
                </a:lnTo>
                <a:lnTo>
                  <a:pt x="1260402" y="571816"/>
                </a:lnTo>
                <a:lnTo>
                  <a:pt x="1260402" y="576536"/>
                </a:lnTo>
                <a:lnTo>
                  <a:pt x="1234195" y="576536"/>
                </a:lnTo>
                <a:lnTo>
                  <a:pt x="1234195" y="571816"/>
                </a:lnTo>
                <a:lnTo>
                  <a:pt x="1244938" y="571816"/>
                </a:lnTo>
                <a:lnTo>
                  <a:pt x="1244938" y="548538"/>
                </a:lnTo>
                <a:lnTo>
                  <a:pt x="1235269" y="548538"/>
                </a:lnTo>
                <a:close/>
                <a:moveTo>
                  <a:pt x="959044" y="543850"/>
                </a:moveTo>
                <a:lnTo>
                  <a:pt x="974443" y="543850"/>
                </a:lnTo>
                <a:lnTo>
                  <a:pt x="974443" y="571816"/>
                </a:lnTo>
                <a:lnTo>
                  <a:pt x="984177" y="571816"/>
                </a:lnTo>
                <a:lnTo>
                  <a:pt x="984177" y="576536"/>
                </a:lnTo>
                <a:lnTo>
                  <a:pt x="957970" y="576536"/>
                </a:lnTo>
                <a:lnTo>
                  <a:pt x="957970" y="571816"/>
                </a:lnTo>
                <a:lnTo>
                  <a:pt x="968713" y="571816"/>
                </a:lnTo>
                <a:lnTo>
                  <a:pt x="968713" y="548538"/>
                </a:lnTo>
                <a:lnTo>
                  <a:pt x="959044" y="548538"/>
                </a:lnTo>
                <a:close/>
                <a:moveTo>
                  <a:pt x="744970" y="543850"/>
                </a:moveTo>
                <a:lnTo>
                  <a:pt x="751416" y="543850"/>
                </a:lnTo>
                <a:lnTo>
                  <a:pt x="759685" y="565467"/>
                </a:lnTo>
                <a:lnTo>
                  <a:pt x="761346" y="570546"/>
                </a:lnTo>
                <a:lnTo>
                  <a:pt x="763234" y="565337"/>
                </a:lnTo>
                <a:lnTo>
                  <a:pt x="770885" y="543850"/>
                </a:lnTo>
                <a:lnTo>
                  <a:pt x="777103" y="543850"/>
                </a:lnTo>
                <a:lnTo>
                  <a:pt x="765968" y="573086"/>
                </a:lnTo>
                <a:cubicBezTo>
                  <a:pt x="764818" y="576059"/>
                  <a:pt x="763630" y="578620"/>
                  <a:pt x="762404" y="580768"/>
                </a:cubicBezTo>
                <a:cubicBezTo>
                  <a:pt x="761177" y="582917"/>
                  <a:pt x="759837" y="584681"/>
                  <a:pt x="758383" y="586059"/>
                </a:cubicBezTo>
                <a:cubicBezTo>
                  <a:pt x="756929" y="587437"/>
                  <a:pt x="755333" y="588452"/>
                  <a:pt x="753597" y="589103"/>
                </a:cubicBezTo>
                <a:cubicBezTo>
                  <a:pt x="751861" y="589754"/>
                  <a:pt x="749918" y="590079"/>
                  <a:pt x="747770" y="590079"/>
                </a:cubicBezTo>
                <a:cubicBezTo>
                  <a:pt x="747205" y="590079"/>
                  <a:pt x="746695" y="590069"/>
                  <a:pt x="746239" y="590047"/>
                </a:cubicBezTo>
                <a:cubicBezTo>
                  <a:pt x="745784" y="590025"/>
                  <a:pt x="745285" y="589993"/>
                  <a:pt x="744742" y="589949"/>
                </a:cubicBezTo>
                <a:lnTo>
                  <a:pt x="744742" y="584805"/>
                </a:lnTo>
                <a:cubicBezTo>
                  <a:pt x="745219" y="584870"/>
                  <a:pt x="745740" y="584930"/>
                  <a:pt x="746304" y="584984"/>
                </a:cubicBezTo>
                <a:cubicBezTo>
                  <a:pt x="746869" y="585039"/>
                  <a:pt x="747466" y="585066"/>
                  <a:pt x="748095" y="585066"/>
                </a:cubicBezTo>
                <a:cubicBezTo>
                  <a:pt x="749137" y="585066"/>
                  <a:pt x="750108" y="584914"/>
                  <a:pt x="751009" y="584610"/>
                </a:cubicBezTo>
                <a:cubicBezTo>
                  <a:pt x="751909" y="584306"/>
                  <a:pt x="752761" y="583812"/>
                  <a:pt x="753565" y="583129"/>
                </a:cubicBezTo>
                <a:cubicBezTo>
                  <a:pt x="754368" y="582445"/>
                  <a:pt x="755138" y="581561"/>
                  <a:pt x="755876" y="580475"/>
                </a:cubicBezTo>
                <a:cubicBezTo>
                  <a:pt x="756614" y="579391"/>
                  <a:pt x="757330" y="578077"/>
                  <a:pt x="758025" y="576536"/>
                </a:cubicBezTo>
                <a:close/>
                <a:moveTo>
                  <a:pt x="568520" y="543850"/>
                </a:moveTo>
                <a:lnTo>
                  <a:pt x="583919" y="543850"/>
                </a:lnTo>
                <a:lnTo>
                  <a:pt x="583919" y="571816"/>
                </a:lnTo>
                <a:lnTo>
                  <a:pt x="593653" y="571816"/>
                </a:lnTo>
                <a:lnTo>
                  <a:pt x="593653" y="576536"/>
                </a:lnTo>
                <a:lnTo>
                  <a:pt x="567446" y="576536"/>
                </a:lnTo>
                <a:lnTo>
                  <a:pt x="567446" y="571816"/>
                </a:lnTo>
                <a:lnTo>
                  <a:pt x="578189" y="571816"/>
                </a:lnTo>
                <a:lnTo>
                  <a:pt x="578189" y="548538"/>
                </a:lnTo>
                <a:lnTo>
                  <a:pt x="568520" y="548538"/>
                </a:lnTo>
                <a:close/>
                <a:moveTo>
                  <a:pt x="248726" y="543850"/>
                </a:moveTo>
                <a:lnTo>
                  <a:pt x="254260" y="543850"/>
                </a:lnTo>
                <a:lnTo>
                  <a:pt x="256995" y="566053"/>
                </a:lnTo>
                <a:lnTo>
                  <a:pt x="257581" y="571002"/>
                </a:lnTo>
                <a:lnTo>
                  <a:pt x="258981" y="566672"/>
                </a:lnTo>
                <a:lnTo>
                  <a:pt x="263734" y="551989"/>
                </a:lnTo>
                <a:lnTo>
                  <a:pt x="267804" y="551989"/>
                </a:lnTo>
                <a:lnTo>
                  <a:pt x="272915" y="566477"/>
                </a:lnTo>
                <a:lnTo>
                  <a:pt x="274380" y="570806"/>
                </a:lnTo>
                <a:lnTo>
                  <a:pt x="274868" y="566216"/>
                </a:lnTo>
                <a:lnTo>
                  <a:pt x="277408" y="543850"/>
                </a:lnTo>
                <a:lnTo>
                  <a:pt x="283007" y="543850"/>
                </a:lnTo>
                <a:lnTo>
                  <a:pt x="278254" y="576536"/>
                </a:lnTo>
                <a:lnTo>
                  <a:pt x="271385" y="576536"/>
                </a:lnTo>
                <a:lnTo>
                  <a:pt x="266664" y="562863"/>
                </a:lnTo>
                <a:lnTo>
                  <a:pt x="265720" y="559542"/>
                </a:lnTo>
                <a:lnTo>
                  <a:pt x="264646" y="563058"/>
                </a:lnTo>
                <a:lnTo>
                  <a:pt x="260120" y="576536"/>
                </a:lnTo>
                <a:lnTo>
                  <a:pt x="253446" y="576536"/>
                </a:lnTo>
                <a:close/>
                <a:moveTo>
                  <a:pt x="186055" y="543850"/>
                </a:moveTo>
                <a:lnTo>
                  <a:pt x="191720" y="543850"/>
                </a:lnTo>
                <a:lnTo>
                  <a:pt x="191720" y="564751"/>
                </a:lnTo>
                <a:cubicBezTo>
                  <a:pt x="191720" y="569765"/>
                  <a:pt x="193608" y="572272"/>
                  <a:pt x="197385" y="572272"/>
                </a:cubicBezTo>
                <a:cubicBezTo>
                  <a:pt x="198079" y="572272"/>
                  <a:pt x="198757" y="572169"/>
                  <a:pt x="199419" y="571962"/>
                </a:cubicBezTo>
                <a:cubicBezTo>
                  <a:pt x="200081" y="571756"/>
                  <a:pt x="200776" y="571398"/>
                  <a:pt x="201503" y="570888"/>
                </a:cubicBezTo>
                <a:cubicBezTo>
                  <a:pt x="202230" y="570378"/>
                  <a:pt x="203011" y="569689"/>
                  <a:pt x="203847" y="568821"/>
                </a:cubicBezTo>
                <a:cubicBezTo>
                  <a:pt x="204682" y="567953"/>
                  <a:pt x="205621" y="566857"/>
                  <a:pt x="206663" y="565532"/>
                </a:cubicBezTo>
                <a:lnTo>
                  <a:pt x="206663" y="543850"/>
                </a:lnTo>
                <a:lnTo>
                  <a:pt x="212328" y="543850"/>
                </a:lnTo>
                <a:lnTo>
                  <a:pt x="212328" y="576536"/>
                </a:lnTo>
                <a:lnTo>
                  <a:pt x="207249" y="576536"/>
                </a:lnTo>
                <a:lnTo>
                  <a:pt x="207054" y="571262"/>
                </a:lnTo>
                <a:cubicBezTo>
                  <a:pt x="206077" y="572391"/>
                  <a:pt x="205149" y="573330"/>
                  <a:pt x="204270" y="574079"/>
                </a:cubicBezTo>
                <a:cubicBezTo>
                  <a:pt x="203391" y="574827"/>
                  <a:pt x="202518" y="575430"/>
                  <a:pt x="201650" y="575885"/>
                </a:cubicBezTo>
                <a:cubicBezTo>
                  <a:pt x="200781" y="576341"/>
                  <a:pt x="199908" y="576661"/>
                  <a:pt x="199029" y="576846"/>
                </a:cubicBezTo>
                <a:cubicBezTo>
                  <a:pt x="198150" y="577030"/>
                  <a:pt x="197222" y="577123"/>
                  <a:pt x="196245" y="577123"/>
                </a:cubicBezTo>
                <a:cubicBezTo>
                  <a:pt x="192881" y="577123"/>
                  <a:pt x="190342" y="576135"/>
                  <a:pt x="188627" y="574160"/>
                </a:cubicBezTo>
                <a:cubicBezTo>
                  <a:pt x="186913" y="572185"/>
                  <a:pt x="186055" y="569201"/>
                  <a:pt x="186055" y="565207"/>
                </a:cubicBezTo>
                <a:close/>
                <a:moveTo>
                  <a:pt x="116320" y="543850"/>
                </a:moveTo>
                <a:lnTo>
                  <a:pt x="122766" y="543850"/>
                </a:lnTo>
                <a:lnTo>
                  <a:pt x="131035" y="565467"/>
                </a:lnTo>
                <a:lnTo>
                  <a:pt x="132695" y="570546"/>
                </a:lnTo>
                <a:lnTo>
                  <a:pt x="134584" y="565337"/>
                </a:lnTo>
                <a:lnTo>
                  <a:pt x="142234" y="543850"/>
                </a:lnTo>
                <a:lnTo>
                  <a:pt x="148453" y="543850"/>
                </a:lnTo>
                <a:lnTo>
                  <a:pt x="137319" y="573086"/>
                </a:lnTo>
                <a:cubicBezTo>
                  <a:pt x="136168" y="576059"/>
                  <a:pt x="134980" y="578620"/>
                  <a:pt x="133754" y="580768"/>
                </a:cubicBezTo>
                <a:cubicBezTo>
                  <a:pt x="132527" y="582917"/>
                  <a:pt x="131187" y="584681"/>
                  <a:pt x="129733" y="586059"/>
                </a:cubicBezTo>
                <a:cubicBezTo>
                  <a:pt x="128279" y="587437"/>
                  <a:pt x="126683" y="588452"/>
                  <a:pt x="124947" y="589103"/>
                </a:cubicBezTo>
                <a:cubicBezTo>
                  <a:pt x="123211" y="589754"/>
                  <a:pt x="121268" y="590079"/>
                  <a:pt x="119119" y="590079"/>
                </a:cubicBezTo>
                <a:cubicBezTo>
                  <a:pt x="118555" y="590079"/>
                  <a:pt x="118045" y="590069"/>
                  <a:pt x="117589" y="590047"/>
                </a:cubicBezTo>
                <a:cubicBezTo>
                  <a:pt x="117134" y="590025"/>
                  <a:pt x="116634" y="589993"/>
                  <a:pt x="116092" y="589949"/>
                </a:cubicBezTo>
                <a:lnTo>
                  <a:pt x="116092" y="584805"/>
                </a:lnTo>
                <a:cubicBezTo>
                  <a:pt x="116569" y="584870"/>
                  <a:pt x="117090" y="584930"/>
                  <a:pt x="117654" y="584984"/>
                </a:cubicBezTo>
                <a:cubicBezTo>
                  <a:pt x="118219" y="585039"/>
                  <a:pt x="118816" y="585066"/>
                  <a:pt x="119445" y="585066"/>
                </a:cubicBezTo>
                <a:cubicBezTo>
                  <a:pt x="120487" y="585066"/>
                  <a:pt x="121458" y="584914"/>
                  <a:pt x="122359" y="584610"/>
                </a:cubicBezTo>
                <a:cubicBezTo>
                  <a:pt x="123260" y="584306"/>
                  <a:pt x="124111" y="583812"/>
                  <a:pt x="124914" y="583129"/>
                </a:cubicBezTo>
                <a:cubicBezTo>
                  <a:pt x="125718" y="582445"/>
                  <a:pt x="126488" y="581561"/>
                  <a:pt x="127226" y="580475"/>
                </a:cubicBezTo>
                <a:cubicBezTo>
                  <a:pt x="127964" y="579391"/>
                  <a:pt x="128680" y="578077"/>
                  <a:pt x="129375" y="576536"/>
                </a:cubicBezTo>
                <a:close/>
                <a:moveTo>
                  <a:pt x="831113" y="543394"/>
                </a:moveTo>
                <a:cubicBezTo>
                  <a:pt x="832806" y="543394"/>
                  <a:pt x="834391" y="543514"/>
                  <a:pt x="835867" y="543752"/>
                </a:cubicBezTo>
                <a:cubicBezTo>
                  <a:pt x="837342" y="543991"/>
                  <a:pt x="838753" y="544382"/>
                  <a:pt x="840099" y="544925"/>
                </a:cubicBezTo>
                <a:lnTo>
                  <a:pt x="840099" y="550329"/>
                </a:lnTo>
                <a:cubicBezTo>
                  <a:pt x="838688" y="549591"/>
                  <a:pt x="837250" y="549054"/>
                  <a:pt x="835785" y="548717"/>
                </a:cubicBezTo>
                <a:cubicBezTo>
                  <a:pt x="834320" y="548381"/>
                  <a:pt x="832806" y="548213"/>
                  <a:pt x="831243" y="548213"/>
                </a:cubicBezTo>
                <a:cubicBezTo>
                  <a:pt x="829790" y="548213"/>
                  <a:pt x="828417" y="548489"/>
                  <a:pt x="827125" y="549043"/>
                </a:cubicBezTo>
                <a:cubicBezTo>
                  <a:pt x="825834" y="549596"/>
                  <a:pt x="824700" y="550394"/>
                  <a:pt x="823723" y="551436"/>
                </a:cubicBezTo>
                <a:cubicBezTo>
                  <a:pt x="822746" y="552477"/>
                  <a:pt x="821976" y="553747"/>
                  <a:pt x="821412" y="555245"/>
                </a:cubicBezTo>
                <a:cubicBezTo>
                  <a:pt x="820847" y="556742"/>
                  <a:pt x="820565" y="558435"/>
                  <a:pt x="820565" y="560324"/>
                </a:cubicBezTo>
                <a:cubicBezTo>
                  <a:pt x="820565" y="564274"/>
                  <a:pt x="821525" y="567231"/>
                  <a:pt x="823446" y="569195"/>
                </a:cubicBezTo>
                <a:cubicBezTo>
                  <a:pt x="825367" y="571159"/>
                  <a:pt x="828031" y="572141"/>
                  <a:pt x="831439" y="572141"/>
                </a:cubicBezTo>
                <a:cubicBezTo>
                  <a:pt x="832980" y="572141"/>
                  <a:pt x="834472" y="571968"/>
                  <a:pt x="835915" y="571621"/>
                </a:cubicBezTo>
                <a:cubicBezTo>
                  <a:pt x="837359" y="571273"/>
                  <a:pt x="838753" y="570752"/>
                  <a:pt x="840099" y="570058"/>
                </a:cubicBezTo>
                <a:lnTo>
                  <a:pt x="840099" y="575332"/>
                </a:lnTo>
                <a:cubicBezTo>
                  <a:pt x="838623" y="575896"/>
                  <a:pt x="837109" y="576314"/>
                  <a:pt x="835557" y="576585"/>
                </a:cubicBezTo>
                <a:cubicBezTo>
                  <a:pt x="834005" y="576856"/>
                  <a:pt x="832405" y="576992"/>
                  <a:pt x="830755" y="576992"/>
                </a:cubicBezTo>
                <a:cubicBezTo>
                  <a:pt x="825590" y="576992"/>
                  <a:pt x="821612" y="575592"/>
                  <a:pt x="818823" y="572793"/>
                </a:cubicBezTo>
                <a:cubicBezTo>
                  <a:pt x="816034" y="569993"/>
                  <a:pt x="814640" y="565902"/>
                  <a:pt x="814640" y="560519"/>
                </a:cubicBezTo>
                <a:cubicBezTo>
                  <a:pt x="814640" y="557936"/>
                  <a:pt x="815041" y="555592"/>
                  <a:pt x="815844" y="553487"/>
                </a:cubicBezTo>
                <a:cubicBezTo>
                  <a:pt x="816648" y="551381"/>
                  <a:pt x="817776" y="549580"/>
                  <a:pt x="819230" y="548082"/>
                </a:cubicBezTo>
                <a:cubicBezTo>
                  <a:pt x="820685" y="546585"/>
                  <a:pt x="822421" y="545429"/>
                  <a:pt x="824439" y="544615"/>
                </a:cubicBezTo>
                <a:cubicBezTo>
                  <a:pt x="826458" y="543801"/>
                  <a:pt x="828682" y="543394"/>
                  <a:pt x="831113" y="543394"/>
                </a:cubicBezTo>
                <a:close/>
                <a:moveTo>
                  <a:pt x="1599349" y="543264"/>
                </a:moveTo>
                <a:cubicBezTo>
                  <a:pt x="1600022" y="543264"/>
                  <a:pt x="1600662" y="543400"/>
                  <a:pt x="1601270" y="543671"/>
                </a:cubicBezTo>
                <a:cubicBezTo>
                  <a:pt x="1601878" y="543942"/>
                  <a:pt x="1602410" y="544306"/>
                  <a:pt x="1602865" y="544762"/>
                </a:cubicBezTo>
                <a:cubicBezTo>
                  <a:pt x="1603321" y="545217"/>
                  <a:pt x="1603685" y="545749"/>
                  <a:pt x="1603956" y="546357"/>
                </a:cubicBezTo>
                <a:cubicBezTo>
                  <a:pt x="1604227" y="546965"/>
                  <a:pt x="1604363" y="547605"/>
                  <a:pt x="1604363" y="548278"/>
                </a:cubicBezTo>
                <a:cubicBezTo>
                  <a:pt x="1604363" y="548972"/>
                  <a:pt x="1604227" y="549618"/>
                  <a:pt x="1603956" y="550215"/>
                </a:cubicBezTo>
                <a:cubicBezTo>
                  <a:pt x="1603685" y="550812"/>
                  <a:pt x="1603321" y="551338"/>
                  <a:pt x="1602865" y="551794"/>
                </a:cubicBezTo>
                <a:cubicBezTo>
                  <a:pt x="1602410" y="552250"/>
                  <a:pt x="1601878" y="552608"/>
                  <a:pt x="1601270" y="552868"/>
                </a:cubicBezTo>
                <a:cubicBezTo>
                  <a:pt x="1600662" y="553129"/>
                  <a:pt x="1600022" y="553259"/>
                  <a:pt x="1599349" y="553259"/>
                </a:cubicBezTo>
                <a:cubicBezTo>
                  <a:pt x="1598655" y="553259"/>
                  <a:pt x="1598009" y="553129"/>
                  <a:pt x="1597412" y="552868"/>
                </a:cubicBezTo>
                <a:cubicBezTo>
                  <a:pt x="1596815" y="552608"/>
                  <a:pt x="1596289" y="552250"/>
                  <a:pt x="1595833" y="551794"/>
                </a:cubicBezTo>
                <a:cubicBezTo>
                  <a:pt x="1595377" y="551338"/>
                  <a:pt x="1595019" y="550812"/>
                  <a:pt x="1594759" y="550215"/>
                </a:cubicBezTo>
                <a:cubicBezTo>
                  <a:pt x="1594498" y="549618"/>
                  <a:pt x="1594368" y="548972"/>
                  <a:pt x="1594368" y="548278"/>
                </a:cubicBezTo>
                <a:cubicBezTo>
                  <a:pt x="1594368" y="547605"/>
                  <a:pt x="1594498" y="546965"/>
                  <a:pt x="1594759" y="546357"/>
                </a:cubicBezTo>
                <a:cubicBezTo>
                  <a:pt x="1595019" y="545749"/>
                  <a:pt x="1595377" y="545217"/>
                  <a:pt x="1595833" y="544762"/>
                </a:cubicBezTo>
                <a:cubicBezTo>
                  <a:pt x="1596289" y="544306"/>
                  <a:pt x="1596815" y="543942"/>
                  <a:pt x="1597412" y="543671"/>
                </a:cubicBezTo>
                <a:cubicBezTo>
                  <a:pt x="1598009" y="543400"/>
                  <a:pt x="1598655" y="543264"/>
                  <a:pt x="1599349" y="543264"/>
                </a:cubicBezTo>
                <a:close/>
                <a:moveTo>
                  <a:pt x="1286489" y="543264"/>
                </a:moveTo>
                <a:cubicBezTo>
                  <a:pt x="1287770" y="543264"/>
                  <a:pt x="1289191" y="543335"/>
                  <a:pt x="1290754" y="543476"/>
                </a:cubicBezTo>
                <a:cubicBezTo>
                  <a:pt x="1292317" y="543617"/>
                  <a:pt x="1293945" y="543861"/>
                  <a:pt x="1295638" y="544208"/>
                </a:cubicBezTo>
                <a:lnTo>
                  <a:pt x="1295638" y="549254"/>
                </a:lnTo>
                <a:cubicBezTo>
                  <a:pt x="1293858" y="548820"/>
                  <a:pt x="1292170" y="548500"/>
                  <a:pt x="1290575" y="548294"/>
                </a:cubicBezTo>
                <a:cubicBezTo>
                  <a:pt x="1288980" y="548088"/>
                  <a:pt x="1287596" y="547985"/>
                  <a:pt x="1286424" y="547985"/>
                </a:cubicBezTo>
                <a:cubicBezTo>
                  <a:pt x="1285013" y="547985"/>
                  <a:pt x="1283825" y="548093"/>
                  <a:pt x="1282859" y="548310"/>
                </a:cubicBezTo>
                <a:cubicBezTo>
                  <a:pt x="1281893" y="548527"/>
                  <a:pt x="1281112" y="548826"/>
                  <a:pt x="1280515" y="549206"/>
                </a:cubicBezTo>
                <a:cubicBezTo>
                  <a:pt x="1279918" y="549586"/>
                  <a:pt x="1279490" y="550030"/>
                  <a:pt x="1279229" y="550540"/>
                </a:cubicBezTo>
                <a:cubicBezTo>
                  <a:pt x="1278969" y="551050"/>
                  <a:pt x="1278839" y="551599"/>
                  <a:pt x="1278839" y="552184"/>
                </a:cubicBezTo>
                <a:cubicBezTo>
                  <a:pt x="1278839" y="552770"/>
                  <a:pt x="1278953" y="553302"/>
                  <a:pt x="1279180" y="553780"/>
                </a:cubicBezTo>
                <a:cubicBezTo>
                  <a:pt x="1279408" y="554257"/>
                  <a:pt x="1279832" y="554718"/>
                  <a:pt x="1280450" y="555164"/>
                </a:cubicBezTo>
                <a:cubicBezTo>
                  <a:pt x="1281069" y="555608"/>
                  <a:pt x="1281931" y="556053"/>
                  <a:pt x="1283038" y="556498"/>
                </a:cubicBezTo>
                <a:cubicBezTo>
                  <a:pt x="1284145" y="556943"/>
                  <a:pt x="1285588" y="557426"/>
                  <a:pt x="1287368" y="557947"/>
                </a:cubicBezTo>
                <a:cubicBezTo>
                  <a:pt x="1289300" y="558511"/>
                  <a:pt x="1290928" y="559103"/>
                  <a:pt x="1292252" y="559721"/>
                </a:cubicBezTo>
                <a:cubicBezTo>
                  <a:pt x="1293576" y="560340"/>
                  <a:pt x="1294650" y="561029"/>
                  <a:pt x="1295475" y="561789"/>
                </a:cubicBezTo>
                <a:cubicBezTo>
                  <a:pt x="1296299" y="562548"/>
                  <a:pt x="1296891" y="563406"/>
                  <a:pt x="1297249" y="564361"/>
                </a:cubicBezTo>
                <a:cubicBezTo>
                  <a:pt x="1297607" y="565316"/>
                  <a:pt x="1297786" y="566401"/>
                  <a:pt x="1297786" y="567616"/>
                </a:cubicBezTo>
                <a:cubicBezTo>
                  <a:pt x="1297786" y="568767"/>
                  <a:pt x="1297591" y="569797"/>
                  <a:pt x="1297200" y="570709"/>
                </a:cubicBezTo>
                <a:cubicBezTo>
                  <a:pt x="1296810" y="571621"/>
                  <a:pt x="1296278" y="572429"/>
                  <a:pt x="1295605" y="573134"/>
                </a:cubicBezTo>
                <a:cubicBezTo>
                  <a:pt x="1294932" y="573840"/>
                  <a:pt x="1294151" y="574442"/>
                  <a:pt x="1293261" y="574941"/>
                </a:cubicBezTo>
                <a:cubicBezTo>
                  <a:pt x="1292371" y="575440"/>
                  <a:pt x="1291422" y="575853"/>
                  <a:pt x="1290412" y="576179"/>
                </a:cubicBezTo>
                <a:cubicBezTo>
                  <a:pt x="1289403" y="576504"/>
                  <a:pt x="1288367" y="576743"/>
                  <a:pt x="1287303" y="576895"/>
                </a:cubicBezTo>
                <a:cubicBezTo>
                  <a:pt x="1286240" y="577047"/>
                  <a:pt x="1285198" y="577123"/>
                  <a:pt x="1284178" y="577123"/>
                </a:cubicBezTo>
                <a:cubicBezTo>
                  <a:pt x="1281964" y="577123"/>
                  <a:pt x="1279929" y="577025"/>
                  <a:pt x="1278073" y="576829"/>
                </a:cubicBezTo>
                <a:cubicBezTo>
                  <a:pt x="1276218" y="576634"/>
                  <a:pt x="1274400" y="576319"/>
                  <a:pt x="1272620" y="575885"/>
                </a:cubicBezTo>
                <a:lnTo>
                  <a:pt x="1272620" y="570677"/>
                </a:lnTo>
                <a:cubicBezTo>
                  <a:pt x="1274530" y="571219"/>
                  <a:pt x="1276429" y="571631"/>
                  <a:pt x="1278318" y="571914"/>
                </a:cubicBezTo>
                <a:cubicBezTo>
                  <a:pt x="1280206" y="572196"/>
                  <a:pt x="1282083" y="572337"/>
                  <a:pt x="1283950" y="572337"/>
                </a:cubicBezTo>
                <a:cubicBezTo>
                  <a:pt x="1286663" y="572337"/>
                  <a:pt x="1288671" y="571968"/>
                  <a:pt x="1289973" y="571230"/>
                </a:cubicBezTo>
                <a:cubicBezTo>
                  <a:pt x="1291275" y="570492"/>
                  <a:pt x="1291926" y="569439"/>
                  <a:pt x="1291926" y="568072"/>
                </a:cubicBezTo>
                <a:cubicBezTo>
                  <a:pt x="1291926" y="567486"/>
                  <a:pt x="1291823" y="566960"/>
                  <a:pt x="1291617" y="566493"/>
                </a:cubicBezTo>
                <a:cubicBezTo>
                  <a:pt x="1291411" y="566026"/>
                  <a:pt x="1291036" y="565581"/>
                  <a:pt x="1290494" y="565158"/>
                </a:cubicBezTo>
                <a:cubicBezTo>
                  <a:pt x="1289951" y="564735"/>
                  <a:pt x="1289110" y="564295"/>
                  <a:pt x="1287971" y="563839"/>
                </a:cubicBezTo>
                <a:cubicBezTo>
                  <a:pt x="1286831" y="563384"/>
                  <a:pt x="1285274" y="562863"/>
                  <a:pt x="1283299" y="562277"/>
                </a:cubicBezTo>
                <a:cubicBezTo>
                  <a:pt x="1281823" y="561843"/>
                  <a:pt x="1280461" y="561349"/>
                  <a:pt x="1279213" y="560796"/>
                </a:cubicBezTo>
                <a:cubicBezTo>
                  <a:pt x="1277965" y="560242"/>
                  <a:pt x="1276885" y="559585"/>
                  <a:pt x="1275974" y="558826"/>
                </a:cubicBezTo>
                <a:cubicBezTo>
                  <a:pt x="1275062" y="558066"/>
                  <a:pt x="1274346" y="557177"/>
                  <a:pt x="1273825" y="556157"/>
                </a:cubicBezTo>
                <a:cubicBezTo>
                  <a:pt x="1273304" y="555136"/>
                  <a:pt x="1273044" y="553932"/>
                  <a:pt x="1273044" y="552543"/>
                </a:cubicBezTo>
                <a:cubicBezTo>
                  <a:pt x="1273044" y="551631"/>
                  <a:pt x="1273255" y="550633"/>
                  <a:pt x="1273678" y="549547"/>
                </a:cubicBezTo>
                <a:cubicBezTo>
                  <a:pt x="1274102" y="548462"/>
                  <a:pt x="1274823" y="547453"/>
                  <a:pt x="1275843" y="546520"/>
                </a:cubicBezTo>
                <a:cubicBezTo>
                  <a:pt x="1276863" y="545586"/>
                  <a:pt x="1278242" y="544811"/>
                  <a:pt x="1279978" y="544192"/>
                </a:cubicBezTo>
                <a:cubicBezTo>
                  <a:pt x="1281714" y="543573"/>
                  <a:pt x="1283885" y="543264"/>
                  <a:pt x="1286489" y="543264"/>
                </a:cubicBezTo>
                <a:close/>
                <a:moveTo>
                  <a:pt x="1143614" y="543264"/>
                </a:moveTo>
                <a:cubicBezTo>
                  <a:pt x="1144895" y="543264"/>
                  <a:pt x="1146316" y="543335"/>
                  <a:pt x="1147879" y="543476"/>
                </a:cubicBezTo>
                <a:cubicBezTo>
                  <a:pt x="1149442" y="543617"/>
                  <a:pt x="1151070" y="543861"/>
                  <a:pt x="1152763" y="544208"/>
                </a:cubicBezTo>
                <a:lnTo>
                  <a:pt x="1152763" y="549254"/>
                </a:lnTo>
                <a:cubicBezTo>
                  <a:pt x="1150983" y="548820"/>
                  <a:pt x="1149295" y="548500"/>
                  <a:pt x="1147700" y="548294"/>
                </a:cubicBezTo>
                <a:cubicBezTo>
                  <a:pt x="1146105" y="548088"/>
                  <a:pt x="1144721" y="547985"/>
                  <a:pt x="1143549" y="547985"/>
                </a:cubicBezTo>
                <a:cubicBezTo>
                  <a:pt x="1142138" y="547985"/>
                  <a:pt x="1140950" y="548093"/>
                  <a:pt x="1139984" y="548310"/>
                </a:cubicBezTo>
                <a:cubicBezTo>
                  <a:pt x="1139018" y="548527"/>
                  <a:pt x="1138237" y="548826"/>
                  <a:pt x="1137640" y="549206"/>
                </a:cubicBezTo>
                <a:cubicBezTo>
                  <a:pt x="1137043" y="549586"/>
                  <a:pt x="1136615" y="550030"/>
                  <a:pt x="1136354" y="550540"/>
                </a:cubicBezTo>
                <a:cubicBezTo>
                  <a:pt x="1136094" y="551050"/>
                  <a:pt x="1135964" y="551599"/>
                  <a:pt x="1135964" y="552184"/>
                </a:cubicBezTo>
                <a:cubicBezTo>
                  <a:pt x="1135964" y="552770"/>
                  <a:pt x="1136078" y="553302"/>
                  <a:pt x="1136305" y="553780"/>
                </a:cubicBezTo>
                <a:cubicBezTo>
                  <a:pt x="1136533" y="554257"/>
                  <a:pt x="1136957" y="554718"/>
                  <a:pt x="1137575" y="555164"/>
                </a:cubicBezTo>
                <a:cubicBezTo>
                  <a:pt x="1138194" y="555608"/>
                  <a:pt x="1139056" y="556053"/>
                  <a:pt x="1140163" y="556498"/>
                </a:cubicBezTo>
                <a:cubicBezTo>
                  <a:pt x="1141270" y="556943"/>
                  <a:pt x="1142713" y="557426"/>
                  <a:pt x="1144493" y="557947"/>
                </a:cubicBezTo>
                <a:cubicBezTo>
                  <a:pt x="1146425" y="558511"/>
                  <a:pt x="1148053" y="559103"/>
                  <a:pt x="1149377" y="559721"/>
                </a:cubicBezTo>
                <a:cubicBezTo>
                  <a:pt x="1150701" y="560340"/>
                  <a:pt x="1151775" y="561029"/>
                  <a:pt x="1152600" y="561789"/>
                </a:cubicBezTo>
                <a:cubicBezTo>
                  <a:pt x="1153424" y="562548"/>
                  <a:pt x="1154016" y="563406"/>
                  <a:pt x="1154374" y="564361"/>
                </a:cubicBezTo>
                <a:cubicBezTo>
                  <a:pt x="1154732" y="565316"/>
                  <a:pt x="1154911" y="566401"/>
                  <a:pt x="1154911" y="567616"/>
                </a:cubicBezTo>
                <a:cubicBezTo>
                  <a:pt x="1154911" y="568767"/>
                  <a:pt x="1154716" y="569797"/>
                  <a:pt x="1154325" y="570709"/>
                </a:cubicBezTo>
                <a:cubicBezTo>
                  <a:pt x="1153935" y="571621"/>
                  <a:pt x="1153403" y="572429"/>
                  <a:pt x="1152730" y="573134"/>
                </a:cubicBezTo>
                <a:cubicBezTo>
                  <a:pt x="1152057" y="573840"/>
                  <a:pt x="1151276" y="574442"/>
                  <a:pt x="1150386" y="574941"/>
                </a:cubicBezTo>
                <a:cubicBezTo>
                  <a:pt x="1149496" y="575440"/>
                  <a:pt x="1148547" y="575853"/>
                  <a:pt x="1147537" y="576179"/>
                </a:cubicBezTo>
                <a:cubicBezTo>
                  <a:pt x="1146528" y="576504"/>
                  <a:pt x="1145492" y="576743"/>
                  <a:pt x="1144428" y="576895"/>
                </a:cubicBezTo>
                <a:cubicBezTo>
                  <a:pt x="1143365" y="577047"/>
                  <a:pt x="1142323" y="577123"/>
                  <a:pt x="1141303" y="577123"/>
                </a:cubicBezTo>
                <a:cubicBezTo>
                  <a:pt x="1139089" y="577123"/>
                  <a:pt x="1137054" y="577025"/>
                  <a:pt x="1135198" y="576829"/>
                </a:cubicBezTo>
                <a:cubicBezTo>
                  <a:pt x="1133343" y="576634"/>
                  <a:pt x="1131525" y="576319"/>
                  <a:pt x="1129745" y="575885"/>
                </a:cubicBezTo>
                <a:lnTo>
                  <a:pt x="1129745" y="570677"/>
                </a:lnTo>
                <a:cubicBezTo>
                  <a:pt x="1131655" y="571219"/>
                  <a:pt x="1133554" y="571631"/>
                  <a:pt x="1135443" y="571914"/>
                </a:cubicBezTo>
                <a:cubicBezTo>
                  <a:pt x="1137331" y="572196"/>
                  <a:pt x="1139208" y="572337"/>
                  <a:pt x="1141075" y="572337"/>
                </a:cubicBezTo>
                <a:cubicBezTo>
                  <a:pt x="1143788" y="572337"/>
                  <a:pt x="1145796" y="571968"/>
                  <a:pt x="1147098" y="571230"/>
                </a:cubicBezTo>
                <a:cubicBezTo>
                  <a:pt x="1148400" y="570492"/>
                  <a:pt x="1149051" y="569439"/>
                  <a:pt x="1149051" y="568072"/>
                </a:cubicBezTo>
                <a:cubicBezTo>
                  <a:pt x="1149051" y="567486"/>
                  <a:pt x="1148948" y="566960"/>
                  <a:pt x="1148742" y="566493"/>
                </a:cubicBezTo>
                <a:cubicBezTo>
                  <a:pt x="1148536" y="566026"/>
                  <a:pt x="1148161" y="565581"/>
                  <a:pt x="1147619" y="565158"/>
                </a:cubicBezTo>
                <a:cubicBezTo>
                  <a:pt x="1147076" y="564735"/>
                  <a:pt x="1146235" y="564295"/>
                  <a:pt x="1145096" y="563839"/>
                </a:cubicBezTo>
                <a:cubicBezTo>
                  <a:pt x="1143956" y="563384"/>
                  <a:pt x="1142399" y="562863"/>
                  <a:pt x="1140424" y="562277"/>
                </a:cubicBezTo>
                <a:cubicBezTo>
                  <a:pt x="1138948" y="561843"/>
                  <a:pt x="1137586" y="561349"/>
                  <a:pt x="1136338" y="560796"/>
                </a:cubicBezTo>
                <a:cubicBezTo>
                  <a:pt x="1135090" y="560242"/>
                  <a:pt x="1134010" y="559585"/>
                  <a:pt x="1133099" y="558826"/>
                </a:cubicBezTo>
                <a:cubicBezTo>
                  <a:pt x="1132187" y="558066"/>
                  <a:pt x="1131471" y="557177"/>
                  <a:pt x="1130950" y="556157"/>
                </a:cubicBezTo>
                <a:cubicBezTo>
                  <a:pt x="1130429" y="555136"/>
                  <a:pt x="1130169" y="553932"/>
                  <a:pt x="1130169" y="552543"/>
                </a:cubicBezTo>
                <a:cubicBezTo>
                  <a:pt x="1130169" y="551631"/>
                  <a:pt x="1130380" y="550633"/>
                  <a:pt x="1130803" y="549547"/>
                </a:cubicBezTo>
                <a:cubicBezTo>
                  <a:pt x="1131227" y="548462"/>
                  <a:pt x="1131948" y="547453"/>
                  <a:pt x="1132968" y="546520"/>
                </a:cubicBezTo>
                <a:cubicBezTo>
                  <a:pt x="1133988" y="545586"/>
                  <a:pt x="1135367" y="544811"/>
                  <a:pt x="1137103" y="544192"/>
                </a:cubicBezTo>
                <a:cubicBezTo>
                  <a:pt x="1138839" y="543573"/>
                  <a:pt x="1141010" y="543264"/>
                  <a:pt x="1143614" y="543264"/>
                </a:cubicBezTo>
                <a:close/>
                <a:moveTo>
                  <a:pt x="1104375" y="543264"/>
                </a:moveTo>
                <a:cubicBezTo>
                  <a:pt x="1106654" y="543264"/>
                  <a:pt x="1108672" y="543622"/>
                  <a:pt x="1110430" y="544338"/>
                </a:cubicBezTo>
                <a:cubicBezTo>
                  <a:pt x="1112188" y="545055"/>
                  <a:pt x="1113670" y="546069"/>
                  <a:pt x="1114874" y="547382"/>
                </a:cubicBezTo>
                <a:cubicBezTo>
                  <a:pt x="1116079" y="548695"/>
                  <a:pt x="1116990" y="550291"/>
                  <a:pt x="1117609" y="552168"/>
                </a:cubicBezTo>
                <a:cubicBezTo>
                  <a:pt x="1118227" y="554046"/>
                  <a:pt x="1118537" y="556146"/>
                  <a:pt x="1118537" y="558468"/>
                </a:cubicBezTo>
                <a:cubicBezTo>
                  <a:pt x="1118537" y="559271"/>
                  <a:pt x="1118526" y="559944"/>
                  <a:pt x="1118504" y="560486"/>
                </a:cubicBezTo>
                <a:cubicBezTo>
                  <a:pt x="1118482" y="561029"/>
                  <a:pt x="1118450" y="561539"/>
                  <a:pt x="1118406" y="562017"/>
                </a:cubicBezTo>
                <a:lnTo>
                  <a:pt x="1095454" y="562017"/>
                </a:lnTo>
                <a:cubicBezTo>
                  <a:pt x="1095454" y="565359"/>
                  <a:pt x="1096388" y="567925"/>
                  <a:pt x="1098254" y="569716"/>
                </a:cubicBezTo>
                <a:cubicBezTo>
                  <a:pt x="1100121" y="571507"/>
                  <a:pt x="1102812" y="572402"/>
                  <a:pt x="1106328" y="572402"/>
                </a:cubicBezTo>
                <a:cubicBezTo>
                  <a:pt x="1107283" y="572402"/>
                  <a:pt x="1108238" y="572364"/>
                  <a:pt x="1109193" y="572288"/>
                </a:cubicBezTo>
                <a:cubicBezTo>
                  <a:pt x="1110148" y="572212"/>
                  <a:pt x="1111070" y="572109"/>
                  <a:pt x="1111960" y="571979"/>
                </a:cubicBezTo>
                <a:cubicBezTo>
                  <a:pt x="1112850" y="571848"/>
                  <a:pt x="1113702" y="571702"/>
                  <a:pt x="1114516" y="571539"/>
                </a:cubicBezTo>
                <a:cubicBezTo>
                  <a:pt x="1115330" y="571376"/>
                  <a:pt x="1116084" y="571197"/>
                  <a:pt x="1116779" y="571002"/>
                </a:cubicBezTo>
                <a:lnTo>
                  <a:pt x="1116779" y="575658"/>
                </a:lnTo>
                <a:cubicBezTo>
                  <a:pt x="1115238" y="576092"/>
                  <a:pt x="1113496" y="576444"/>
                  <a:pt x="1111553" y="576716"/>
                </a:cubicBezTo>
                <a:cubicBezTo>
                  <a:pt x="1109611" y="576987"/>
                  <a:pt x="1107598" y="577123"/>
                  <a:pt x="1105514" y="577123"/>
                </a:cubicBezTo>
                <a:cubicBezTo>
                  <a:pt x="1102714" y="577123"/>
                  <a:pt x="1100305" y="576743"/>
                  <a:pt x="1098287" y="575983"/>
                </a:cubicBezTo>
                <a:cubicBezTo>
                  <a:pt x="1096268" y="575224"/>
                  <a:pt x="1094613" y="574122"/>
                  <a:pt x="1093322" y="572678"/>
                </a:cubicBezTo>
                <a:cubicBezTo>
                  <a:pt x="1092031" y="571235"/>
                  <a:pt x="1091076" y="569466"/>
                  <a:pt x="1090457" y="567372"/>
                </a:cubicBezTo>
                <a:cubicBezTo>
                  <a:pt x="1089838" y="565278"/>
                  <a:pt x="1089529" y="562906"/>
                  <a:pt x="1089529" y="560258"/>
                </a:cubicBezTo>
                <a:cubicBezTo>
                  <a:pt x="1089529" y="557958"/>
                  <a:pt x="1089860" y="555782"/>
                  <a:pt x="1090522" y="553731"/>
                </a:cubicBezTo>
                <a:cubicBezTo>
                  <a:pt x="1091184" y="551680"/>
                  <a:pt x="1092150" y="549878"/>
                  <a:pt x="1093420" y="548327"/>
                </a:cubicBezTo>
                <a:cubicBezTo>
                  <a:pt x="1094689" y="546774"/>
                  <a:pt x="1096247" y="545543"/>
                  <a:pt x="1098091" y="544631"/>
                </a:cubicBezTo>
                <a:cubicBezTo>
                  <a:pt x="1099936" y="543720"/>
                  <a:pt x="1102031" y="543264"/>
                  <a:pt x="1104375" y="543264"/>
                </a:cubicBezTo>
                <a:close/>
                <a:moveTo>
                  <a:pt x="1037569" y="543264"/>
                </a:moveTo>
                <a:cubicBezTo>
                  <a:pt x="1039545" y="543264"/>
                  <a:pt x="1041324" y="543481"/>
                  <a:pt x="1042909" y="543915"/>
                </a:cubicBezTo>
                <a:cubicBezTo>
                  <a:pt x="1044493" y="544349"/>
                  <a:pt x="1045833" y="545011"/>
                  <a:pt x="1046929" y="545901"/>
                </a:cubicBezTo>
                <a:cubicBezTo>
                  <a:pt x="1048025" y="546791"/>
                  <a:pt x="1048866" y="547909"/>
                  <a:pt x="1049452" y="549254"/>
                </a:cubicBezTo>
                <a:cubicBezTo>
                  <a:pt x="1050039" y="550600"/>
                  <a:pt x="1050332" y="552184"/>
                  <a:pt x="1050332" y="554008"/>
                </a:cubicBezTo>
                <a:lnTo>
                  <a:pt x="1050332" y="576536"/>
                </a:lnTo>
                <a:lnTo>
                  <a:pt x="1045253" y="576536"/>
                </a:lnTo>
                <a:lnTo>
                  <a:pt x="1045123" y="572141"/>
                </a:lnTo>
                <a:cubicBezTo>
                  <a:pt x="1043343" y="573899"/>
                  <a:pt x="1041536" y="575169"/>
                  <a:pt x="1039702" y="575950"/>
                </a:cubicBezTo>
                <a:cubicBezTo>
                  <a:pt x="1037868" y="576732"/>
                  <a:pt x="1035942" y="577123"/>
                  <a:pt x="1033923" y="577123"/>
                </a:cubicBezTo>
                <a:cubicBezTo>
                  <a:pt x="1032057" y="577123"/>
                  <a:pt x="1030461" y="576884"/>
                  <a:pt x="1029137" y="576406"/>
                </a:cubicBezTo>
                <a:cubicBezTo>
                  <a:pt x="1027814" y="575929"/>
                  <a:pt x="1026723" y="575272"/>
                  <a:pt x="1025866" y="574437"/>
                </a:cubicBezTo>
                <a:cubicBezTo>
                  <a:pt x="1025008" y="573601"/>
                  <a:pt x="1024379" y="572619"/>
                  <a:pt x="1023977" y="571490"/>
                </a:cubicBezTo>
                <a:cubicBezTo>
                  <a:pt x="1023576" y="570362"/>
                  <a:pt x="1023375" y="569135"/>
                  <a:pt x="1023375" y="567812"/>
                </a:cubicBezTo>
                <a:cubicBezTo>
                  <a:pt x="1023375" y="564534"/>
                  <a:pt x="1024596" y="561968"/>
                  <a:pt x="1027038" y="560112"/>
                </a:cubicBezTo>
                <a:cubicBezTo>
                  <a:pt x="1029479" y="558256"/>
                  <a:pt x="1033088" y="557328"/>
                  <a:pt x="1037863" y="557328"/>
                </a:cubicBezTo>
                <a:lnTo>
                  <a:pt x="1044634" y="557328"/>
                </a:lnTo>
                <a:lnTo>
                  <a:pt x="1044634" y="554464"/>
                </a:lnTo>
                <a:cubicBezTo>
                  <a:pt x="1044634" y="552532"/>
                  <a:pt x="1044016" y="550985"/>
                  <a:pt x="1042778" y="549824"/>
                </a:cubicBezTo>
                <a:cubicBezTo>
                  <a:pt x="1041541" y="548663"/>
                  <a:pt x="1039653" y="548082"/>
                  <a:pt x="1037114" y="548082"/>
                </a:cubicBezTo>
                <a:cubicBezTo>
                  <a:pt x="1035269" y="548082"/>
                  <a:pt x="1033451" y="548289"/>
                  <a:pt x="1031661" y="548701"/>
                </a:cubicBezTo>
                <a:cubicBezTo>
                  <a:pt x="1029870" y="549113"/>
                  <a:pt x="1028020" y="549699"/>
                  <a:pt x="1026110" y="550459"/>
                </a:cubicBezTo>
                <a:lnTo>
                  <a:pt x="1026110" y="545348"/>
                </a:lnTo>
                <a:cubicBezTo>
                  <a:pt x="1026826" y="545087"/>
                  <a:pt x="1027624" y="544832"/>
                  <a:pt x="1028503" y="544583"/>
                </a:cubicBezTo>
                <a:cubicBezTo>
                  <a:pt x="1029382" y="544333"/>
                  <a:pt x="1030309" y="544111"/>
                  <a:pt x="1031286" y="543915"/>
                </a:cubicBezTo>
                <a:cubicBezTo>
                  <a:pt x="1032263" y="543720"/>
                  <a:pt x="1033283" y="543563"/>
                  <a:pt x="1034346" y="543443"/>
                </a:cubicBezTo>
                <a:cubicBezTo>
                  <a:pt x="1035410" y="543324"/>
                  <a:pt x="1036484" y="543264"/>
                  <a:pt x="1037569" y="543264"/>
                </a:cubicBezTo>
                <a:close/>
                <a:moveTo>
                  <a:pt x="897429" y="543264"/>
                </a:moveTo>
                <a:cubicBezTo>
                  <a:pt x="900793" y="543264"/>
                  <a:pt x="903338" y="544257"/>
                  <a:pt x="905064" y="546243"/>
                </a:cubicBezTo>
                <a:cubicBezTo>
                  <a:pt x="906789" y="548229"/>
                  <a:pt x="907652" y="551219"/>
                  <a:pt x="907652" y="555212"/>
                </a:cubicBezTo>
                <a:lnTo>
                  <a:pt x="907652" y="576536"/>
                </a:lnTo>
                <a:lnTo>
                  <a:pt x="901987" y="576536"/>
                </a:lnTo>
                <a:lnTo>
                  <a:pt x="901987" y="555668"/>
                </a:lnTo>
                <a:cubicBezTo>
                  <a:pt x="901987" y="553107"/>
                  <a:pt x="901510" y="551213"/>
                  <a:pt x="900555" y="549987"/>
                </a:cubicBezTo>
                <a:cubicBezTo>
                  <a:pt x="899600" y="548761"/>
                  <a:pt x="898178" y="548147"/>
                  <a:pt x="896290" y="548147"/>
                </a:cubicBezTo>
                <a:cubicBezTo>
                  <a:pt x="895595" y="548147"/>
                  <a:pt x="894917" y="548251"/>
                  <a:pt x="894255" y="548457"/>
                </a:cubicBezTo>
                <a:cubicBezTo>
                  <a:pt x="893593" y="548663"/>
                  <a:pt x="892904" y="549021"/>
                  <a:pt x="892188" y="549531"/>
                </a:cubicBezTo>
                <a:cubicBezTo>
                  <a:pt x="891471" y="550041"/>
                  <a:pt x="890696" y="550730"/>
                  <a:pt x="889860" y="551599"/>
                </a:cubicBezTo>
                <a:cubicBezTo>
                  <a:pt x="889024" y="552467"/>
                  <a:pt x="888086" y="553552"/>
                  <a:pt x="887044" y="554854"/>
                </a:cubicBezTo>
                <a:lnTo>
                  <a:pt x="887044" y="576536"/>
                </a:lnTo>
                <a:lnTo>
                  <a:pt x="881379" y="576536"/>
                </a:lnTo>
                <a:lnTo>
                  <a:pt x="881379" y="543850"/>
                </a:lnTo>
                <a:lnTo>
                  <a:pt x="886425" y="543850"/>
                </a:lnTo>
                <a:lnTo>
                  <a:pt x="886653" y="549124"/>
                </a:lnTo>
                <a:cubicBezTo>
                  <a:pt x="887608" y="547996"/>
                  <a:pt x="888531" y="547057"/>
                  <a:pt x="889420" y="546308"/>
                </a:cubicBezTo>
                <a:cubicBezTo>
                  <a:pt x="890310" y="545559"/>
                  <a:pt x="891184" y="544957"/>
                  <a:pt x="892041" y="544501"/>
                </a:cubicBezTo>
                <a:cubicBezTo>
                  <a:pt x="892898" y="544045"/>
                  <a:pt x="893772" y="543725"/>
                  <a:pt x="894662" y="543541"/>
                </a:cubicBezTo>
                <a:cubicBezTo>
                  <a:pt x="895552" y="543356"/>
                  <a:pt x="896474" y="543264"/>
                  <a:pt x="897429" y="543264"/>
                </a:cubicBezTo>
                <a:close/>
                <a:moveTo>
                  <a:pt x="866120" y="543264"/>
                </a:moveTo>
                <a:cubicBezTo>
                  <a:pt x="868095" y="543264"/>
                  <a:pt x="869874" y="543481"/>
                  <a:pt x="871459" y="543915"/>
                </a:cubicBezTo>
                <a:cubicBezTo>
                  <a:pt x="873043" y="544349"/>
                  <a:pt x="874383" y="545011"/>
                  <a:pt x="875479" y="545901"/>
                </a:cubicBezTo>
                <a:cubicBezTo>
                  <a:pt x="876575" y="546791"/>
                  <a:pt x="877417" y="547909"/>
                  <a:pt x="878003" y="549254"/>
                </a:cubicBezTo>
                <a:cubicBezTo>
                  <a:pt x="878589" y="550600"/>
                  <a:pt x="878882" y="552184"/>
                  <a:pt x="878882" y="554008"/>
                </a:cubicBezTo>
                <a:lnTo>
                  <a:pt x="878882" y="576536"/>
                </a:lnTo>
                <a:lnTo>
                  <a:pt x="873803" y="576536"/>
                </a:lnTo>
                <a:lnTo>
                  <a:pt x="873673" y="572141"/>
                </a:lnTo>
                <a:cubicBezTo>
                  <a:pt x="871893" y="573899"/>
                  <a:pt x="870086" y="575169"/>
                  <a:pt x="868252" y="575950"/>
                </a:cubicBezTo>
                <a:cubicBezTo>
                  <a:pt x="866418" y="576732"/>
                  <a:pt x="864492" y="577123"/>
                  <a:pt x="862473" y="577123"/>
                </a:cubicBezTo>
                <a:cubicBezTo>
                  <a:pt x="860607" y="577123"/>
                  <a:pt x="859011" y="576884"/>
                  <a:pt x="857687" y="576406"/>
                </a:cubicBezTo>
                <a:cubicBezTo>
                  <a:pt x="856364" y="575929"/>
                  <a:pt x="855273" y="575272"/>
                  <a:pt x="854416" y="574437"/>
                </a:cubicBezTo>
                <a:cubicBezTo>
                  <a:pt x="853559" y="573601"/>
                  <a:pt x="852930" y="572619"/>
                  <a:pt x="852528" y="571490"/>
                </a:cubicBezTo>
                <a:cubicBezTo>
                  <a:pt x="852127" y="570362"/>
                  <a:pt x="851926" y="569135"/>
                  <a:pt x="851926" y="567812"/>
                </a:cubicBezTo>
                <a:cubicBezTo>
                  <a:pt x="851926" y="564534"/>
                  <a:pt x="853147" y="561968"/>
                  <a:pt x="855588" y="560112"/>
                </a:cubicBezTo>
                <a:cubicBezTo>
                  <a:pt x="858029" y="558256"/>
                  <a:pt x="861638" y="557328"/>
                  <a:pt x="866413" y="557328"/>
                </a:cubicBezTo>
                <a:lnTo>
                  <a:pt x="873184" y="557328"/>
                </a:lnTo>
                <a:lnTo>
                  <a:pt x="873184" y="554464"/>
                </a:lnTo>
                <a:cubicBezTo>
                  <a:pt x="873184" y="552532"/>
                  <a:pt x="872566" y="550985"/>
                  <a:pt x="871329" y="549824"/>
                </a:cubicBezTo>
                <a:cubicBezTo>
                  <a:pt x="870091" y="548663"/>
                  <a:pt x="868203" y="548082"/>
                  <a:pt x="865664" y="548082"/>
                </a:cubicBezTo>
                <a:cubicBezTo>
                  <a:pt x="863819" y="548082"/>
                  <a:pt x="862001" y="548289"/>
                  <a:pt x="860211" y="548701"/>
                </a:cubicBezTo>
                <a:cubicBezTo>
                  <a:pt x="858420" y="549113"/>
                  <a:pt x="856570" y="549699"/>
                  <a:pt x="854660" y="550459"/>
                </a:cubicBezTo>
                <a:lnTo>
                  <a:pt x="854660" y="545348"/>
                </a:lnTo>
                <a:cubicBezTo>
                  <a:pt x="855376" y="545087"/>
                  <a:pt x="856174" y="544832"/>
                  <a:pt x="857053" y="544583"/>
                </a:cubicBezTo>
                <a:cubicBezTo>
                  <a:pt x="857932" y="544333"/>
                  <a:pt x="858860" y="544111"/>
                  <a:pt x="859836" y="543915"/>
                </a:cubicBezTo>
                <a:cubicBezTo>
                  <a:pt x="860813" y="543720"/>
                  <a:pt x="861833" y="543563"/>
                  <a:pt x="862896" y="543443"/>
                </a:cubicBezTo>
                <a:cubicBezTo>
                  <a:pt x="863960" y="543324"/>
                  <a:pt x="865034" y="543264"/>
                  <a:pt x="866120" y="543264"/>
                </a:cubicBezTo>
                <a:close/>
                <a:moveTo>
                  <a:pt x="723246" y="543264"/>
                </a:moveTo>
                <a:cubicBezTo>
                  <a:pt x="725221" y="543264"/>
                  <a:pt x="727000" y="543481"/>
                  <a:pt x="728585" y="543915"/>
                </a:cubicBezTo>
                <a:cubicBezTo>
                  <a:pt x="730169" y="544349"/>
                  <a:pt x="731509" y="545011"/>
                  <a:pt x="732605" y="545901"/>
                </a:cubicBezTo>
                <a:cubicBezTo>
                  <a:pt x="733701" y="546791"/>
                  <a:pt x="734543" y="547909"/>
                  <a:pt x="735128" y="549254"/>
                </a:cubicBezTo>
                <a:cubicBezTo>
                  <a:pt x="735715" y="550600"/>
                  <a:pt x="736008" y="552184"/>
                  <a:pt x="736008" y="554008"/>
                </a:cubicBezTo>
                <a:lnTo>
                  <a:pt x="736008" y="576536"/>
                </a:lnTo>
                <a:lnTo>
                  <a:pt x="730929" y="576536"/>
                </a:lnTo>
                <a:lnTo>
                  <a:pt x="730799" y="572141"/>
                </a:lnTo>
                <a:cubicBezTo>
                  <a:pt x="729019" y="573899"/>
                  <a:pt x="727212" y="575169"/>
                  <a:pt x="725378" y="575950"/>
                </a:cubicBezTo>
                <a:cubicBezTo>
                  <a:pt x="723544" y="576732"/>
                  <a:pt x="721618" y="577123"/>
                  <a:pt x="719599" y="577123"/>
                </a:cubicBezTo>
                <a:cubicBezTo>
                  <a:pt x="717733" y="577123"/>
                  <a:pt x="716137" y="576884"/>
                  <a:pt x="714813" y="576406"/>
                </a:cubicBezTo>
                <a:cubicBezTo>
                  <a:pt x="713490" y="575929"/>
                  <a:pt x="712399" y="575272"/>
                  <a:pt x="711542" y="574437"/>
                </a:cubicBezTo>
                <a:cubicBezTo>
                  <a:pt x="710684" y="573601"/>
                  <a:pt x="710055" y="572619"/>
                  <a:pt x="709653" y="571490"/>
                </a:cubicBezTo>
                <a:cubicBezTo>
                  <a:pt x="709252" y="570362"/>
                  <a:pt x="709051" y="569135"/>
                  <a:pt x="709051" y="567812"/>
                </a:cubicBezTo>
                <a:cubicBezTo>
                  <a:pt x="709051" y="564534"/>
                  <a:pt x="710272" y="561968"/>
                  <a:pt x="712714" y="560112"/>
                </a:cubicBezTo>
                <a:cubicBezTo>
                  <a:pt x="715155" y="558256"/>
                  <a:pt x="718764" y="557328"/>
                  <a:pt x="723539" y="557328"/>
                </a:cubicBezTo>
                <a:lnTo>
                  <a:pt x="730310" y="557328"/>
                </a:lnTo>
                <a:lnTo>
                  <a:pt x="730310" y="554464"/>
                </a:lnTo>
                <a:cubicBezTo>
                  <a:pt x="730310" y="552532"/>
                  <a:pt x="729692" y="550985"/>
                  <a:pt x="728455" y="549824"/>
                </a:cubicBezTo>
                <a:cubicBezTo>
                  <a:pt x="727217" y="548663"/>
                  <a:pt x="725329" y="548082"/>
                  <a:pt x="722790" y="548082"/>
                </a:cubicBezTo>
                <a:cubicBezTo>
                  <a:pt x="720945" y="548082"/>
                  <a:pt x="719127" y="548289"/>
                  <a:pt x="717337" y="548701"/>
                </a:cubicBezTo>
                <a:cubicBezTo>
                  <a:pt x="715546" y="549113"/>
                  <a:pt x="713696" y="549699"/>
                  <a:pt x="711786" y="550459"/>
                </a:cubicBezTo>
                <a:lnTo>
                  <a:pt x="711786" y="545348"/>
                </a:lnTo>
                <a:cubicBezTo>
                  <a:pt x="712502" y="545087"/>
                  <a:pt x="713300" y="544832"/>
                  <a:pt x="714179" y="544583"/>
                </a:cubicBezTo>
                <a:cubicBezTo>
                  <a:pt x="715058" y="544333"/>
                  <a:pt x="715986" y="544111"/>
                  <a:pt x="716962" y="543915"/>
                </a:cubicBezTo>
                <a:cubicBezTo>
                  <a:pt x="717939" y="543720"/>
                  <a:pt x="718959" y="543563"/>
                  <a:pt x="720022" y="543443"/>
                </a:cubicBezTo>
                <a:cubicBezTo>
                  <a:pt x="721086" y="543324"/>
                  <a:pt x="722160" y="543264"/>
                  <a:pt x="723246" y="543264"/>
                </a:cubicBezTo>
                <a:close/>
                <a:moveTo>
                  <a:pt x="659859" y="543264"/>
                </a:moveTo>
                <a:cubicBezTo>
                  <a:pt x="661725" y="543264"/>
                  <a:pt x="663364" y="543655"/>
                  <a:pt x="664774" y="544436"/>
                </a:cubicBezTo>
                <a:cubicBezTo>
                  <a:pt x="666185" y="545217"/>
                  <a:pt x="667368" y="546319"/>
                  <a:pt x="668323" y="547741"/>
                </a:cubicBezTo>
                <a:cubicBezTo>
                  <a:pt x="669278" y="549162"/>
                  <a:pt x="669995" y="550877"/>
                  <a:pt x="670472" y="552884"/>
                </a:cubicBezTo>
                <a:cubicBezTo>
                  <a:pt x="670950" y="554892"/>
                  <a:pt x="671188" y="557133"/>
                  <a:pt x="671188" y="559607"/>
                </a:cubicBezTo>
                <a:cubicBezTo>
                  <a:pt x="671188" y="562516"/>
                  <a:pt x="670781" y="565055"/>
                  <a:pt x="669967" y="567226"/>
                </a:cubicBezTo>
                <a:cubicBezTo>
                  <a:pt x="669153" y="569396"/>
                  <a:pt x="668030" y="571197"/>
                  <a:pt x="666598" y="572630"/>
                </a:cubicBezTo>
                <a:cubicBezTo>
                  <a:pt x="665165" y="574062"/>
                  <a:pt x="663472" y="575137"/>
                  <a:pt x="661519" y="575853"/>
                </a:cubicBezTo>
                <a:cubicBezTo>
                  <a:pt x="659566" y="576569"/>
                  <a:pt x="657449" y="576927"/>
                  <a:pt x="655171" y="576927"/>
                </a:cubicBezTo>
                <a:cubicBezTo>
                  <a:pt x="654129" y="576927"/>
                  <a:pt x="653092" y="576873"/>
                  <a:pt x="652061" y="576765"/>
                </a:cubicBezTo>
                <a:cubicBezTo>
                  <a:pt x="651030" y="576656"/>
                  <a:pt x="649983" y="576471"/>
                  <a:pt x="648920" y="576211"/>
                </a:cubicBezTo>
                <a:lnTo>
                  <a:pt x="648920" y="589884"/>
                </a:lnTo>
                <a:lnTo>
                  <a:pt x="643255" y="589884"/>
                </a:lnTo>
                <a:lnTo>
                  <a:pt x="643255" y="543850"/>
                </a:lnTo>
                <a:lnTo>
                  <a:pt x="648301" y="543850"/>
                </a:lnTo>
                <a:lnTo>
                  <a:pt x="648659" y="549320"/>
                </a:lnTo>
                <a:cubicBezTo>
                  <a:pt x="650287" y="547084"/>
                  <a:pt x="652023" y="545516"/>
                  <a:pt x="653868" y="544615"/>
                </a:cubicBezTo>
                <a:cubicBezTo>
                  <a:pt x="655713" y="543714"/>
                  <a:pt x="657710" y="543264"/>
                  <a:pt x="659859" y="543264"/>
                </a:cubicBezTo>
                <a:close/>
                <a:moveTo>
                  <a:pt x="619740" y="543264"/>
                </a:moveTo>
                <a:cubicBezTo>
                  <a:pt x="621021" y="543264"/>
                  <a:pt x="622443" y="543335"/>
                  <a:pt x="624005" y="543476"/>
                </a:cubicBezTo>
                <a:cubicBezTo>
                  <a:pt x="625568" y="543617"/>
                  <a:pt x="627196" y="543861"/>
                  <a:pt x="628888" y="544208"/>
                </a:cubicBezTo>
                <a:lnTo>
                  <a:pt x="628888" y="549254"/>
                </a:lnTo>
                <a:cubicBezTo>
                  <a:pt x="627109" y="548820"/>
                  <a:pt x="625421" y="548500"/>
                  <a:pt x="623826" y="548294"/>
                </a:cubicBezTo>
                <a:cubicBezTo>
                  <a:pt x="622231" y="548088"/>
                  <a:pt x="620847" y="547985"/>
                  <a:pt x="619675" y="547985"/>
                </a:cubicBezTo>
                <a:cubicBezTo>
                  <a:pt x="618264" y="547985"/>
                  <a:pt x="617076" y="548093"/>
                  <a:pt x="616110" y="548310"/>
                </a:cubicBezTo>
                <a:cubicBezTo>
                  <a:pt x="615144" y="548527"/>
                  <a:pt x="614363" y="548826"/>
                  <a:pt x="613766" y="549206"/>
                </a:cubicBezTo>
                <a:cubicBezTo>
                  <a:pt x="613169" y="549586"/>
                  <a:pt x="612741" y="550030"/>
                  <a:pt x="612480" y="550540"/>
                </a:cubicBezTo>
                <a:cubicBezTo>
                  <a:pt x="612220" y="551050"/>
                  <a:pt x="612090" y="551599"/>
                  <a:pt x="612090" y="552184"/>
                </a:cubicBezTo>
                <a:cubicBezTo>
                  <a:pt x="612090" y="552770"/>
                  <a:pt x="612204" y="553302"/>
                  <a:pt x="612431" y="553780"/>
                </a:cubicBezTo>
                <a:cubicBezTo>
                  <a:pt x="612659" y="554257"/>
                  <a:pt x="613082" y="554718"/>
                  <a:pt x="613701" y="555164"/>
                </a:cubicBezTo>
                <a:cubicBezTo>
                  <a:pt x="614319" y="555608"/>
                  <a:pt x="615182" y="556053"/>
                  <a:pt x="616289" y="556498"/>
                </a:cubicBezTo>
                <a:cubicBezTo>
                  <a:pt x="617396" y="556943"/>
                  <a:pt x="618839" y="557426"/>
                  <a:pt x="620619" y="557947"/>
                </a:cubicBezTo>
                <a:cubicBezTo>
                  <a:pt x="622551" y="558511"/>
                  <a:pt x="624179" y="559103"/>
                  <a:pt x="625503" y="559721"/>
                </a:cubicBezTo>
                <a:cubicBezTo>
                  <a:pt x="626827" y="560340"/>
                  <a:pt x="627901" y="561029"/>
                  <a:pt x="628726" y="561789"/>
                </a:cubicBezTo>
                <a:cubicBezTo>
                  <a:pt x="629551" y="562548"/>
                  <a:pt x="630142" y="563406"/>
                  <a:pt x="630500" y="564361"/>
                </a:cubicBezTo>
                <a:cubicBezTo>
                  <a:pt x="630858" y="565316"/>
                  <a:pt x="631037" y="566401"/>
                  <a:pt x="631037" y="567616"/>
                </a:cubicBezTo>
                <a:cubicBezTo>
                  <a:pt x="631037" y="568767"/>
                  <a:pt x="630842" y="569797"/>
                  <a:pt x="630451" y="570709"/>
                </a:cubicBezTo>
                <a:cubicBezTo>
                  <a:pt x="630060" y="571621"/>
                  <a:pt x="629529" y="572429"/>
                  <a:pt x="628856" y="573134"/>
                </a:cubicBezTo>
                <a:cubicBezTo>
                  <a:pt x="628183" y="573840"/>
                  <a:pt x="627402" y="574442"/>
                  <a:pt x="626512" y="574941"/>
                </a:cubicBezTo>
                <a:cubicBezTo>
                  <a:pt x="625622" y="575440"/>
                  <a:pt x="624672" y="575853"/>
                  <a:pt x="623663" y="576179"/>
                </a:cubicBezTo>
                <a:cubicBezTo>
                  <a:pt x="622654" y="576504"/>
                  <a:pt x="621618" y="576743"/>
                  <a:pt x="620554" y="576895"/>
                </a:cubicBezTo>
                <a:cubicBezTo>
                  <a:pt x="619491" y="577047"/>
                  <a:pt x="618449" y="577123"/>
                  <a:pt x="617429" y="577123"/>
                </a:cubicBezTo>
                <a:cubicBezTo>
                  <a:pt x="615215" y="577123"/>
                  <a:pt x="613180" y="577025"/>
                  <a:pt x="611325" y="576829"/>
                </a:cubicBezTo>
                <a:cubicBezTo>
                  <a:pt x="609469" y="576634"/>
                  <a:pt x="607651" y="576319"/>
                  <a:pt x="605871" y="575885"/>
                </a:cubicBezTo>
                <a:lnTo>
                  <a:pt x="605871" y="570677"/>
                </a:lnTo>
                <a:cubicBezTo>
                  <a:pt x="607781" y="571219"/>
                  <a:pt x="609680" y="571631"/>
                  <a:pt x="611569" y="571914"/>
                </a:cubicBezTo>
                <a:cubicBezTo>
                  <a:pt x="613457" y="572196"/>
                  <a:pt x="615334" y="572337"/>
                  <a:pt x="617201" y="572337"/>
                </a:cubicBezTo>
                <a:cubicBezTo>
                  <a:pt x="619914" y="572337"/>
                  <a:pt x="621921" y="571968"/>
                  <a:pt x="623224" y="571230"/>
                </a:cubicBezTo>
                <a:cubicBezTo>
                  <a:pt x="624526" y="570492"/>
                  <a:pt x="625177" y="569439"/>
                  <a:pt x="625177" y="568072"/>
                </a:cubicBezTo>
                <a:cubicBezTo>
                  <a:pt x="625177" y="567486"/>
                  <a:pt x="625074" y="566960"/>
                  <a:pt x="624868" y="566493"/>
                </a:cubicBezTo>
                <a:cubicBezTo>
                  <a:pt x="624662" y="566026"/>
                  <a:pt x="624287" y="565581"/>
                  <a:pt x="623745" y="565158"/>
                </a:cubicBezTo>
                <a:cubicBezTo>
                  <a:pt x="623202" y="564735"/>
                  <a:pt x="622361" y="564295"/>
                  <a:pt x="621222" y="563839"/>
                </a:cubicBezTo>
                <a:cubicBezTo>
                  <a:pt x="620082" y="563384"/>
                  <a:pt x="618525" y="562863"/>
                  <a:pt x="616550" y="562277"/>
                </a:cubicBezTo>
                <a:cubicBezTo>
                  <a:pt x="615074" y="561843"/>
                  <a:pt x="613712" y="561349"/>
                  <a:pt x="612464" y="560796"/>
                </a:cubicBezTo>
                <a:cubicBezTo>
                  <a:pt x="611216" y="560242"/>
                  <a:pt x="610136" y="559585"/>
                  <a:pt x="609225" y="558826"/>
                </a:cubicBezTo>
                <a:cubicBezTo>
                  <a:pt x="608313" y="558066"/>
                  <a:pt x="607597" y="557177"/>
                  <a:pt x="607076" y="556157"/>
                </a:cubicBezTo>
                <a:cubicBezTo>
                  <a:pt x="606555" y="555136"/>
                  <a:pt x="606295" y="553932"/>
                  <a:pt x="606295" y="552543"/>
                </a:cubicBezTo>
                <a:cubicBezTo>
                  <a:pt x="606295" y="551631"/>
                  <a:pt x="606506" y="550633"/>
                  <a:pt x="606929" y="549547"/>
                </a:cubicBezTo>
                <a:cubicBezTo>
                  <a:pt x="607353" y="548462"/>
                  <a:pt x="608074" y="547453"/>
                  <a:pt x="609094" y="546520"/>
                </a:cubicBezTo>
                <a:cubicBezTo>
                  <a:pt x="610115" y="545586"/>
                  <a:pt x="611492" y="544811"/>
                  <a:pt x="613229" y="544192"/>
                </a:cubicBezTo>
                <a:cubicBezTo>
                  <a:pt x="614965" y="543573"/>
                  <a:pt x="617136" y="543264"/>
                  <a:pt x="619740" y="543264"/>
                </a:cubicBezTo>
                <a:close/>
                <a:moveTo>
                  <a:pt x="475726" y="543264"/>
                </a:moveTo>
                <a:cubicBezTo>
                  <a:pt x="478070" y="543264"/>
                  <a:pt x="480170" y="543628"/>
                  <a:pt x="482025" y="544355"/>
                </a:cubicBezTo>
                <a:cubicBezTo>
                  <a:pt x="483881" y="545082"/>
                  <a:pt x="485455" y="546145"/>
                  <a:pt x="486746" y="547545"/>
                </a:cubicBezTo>
                <a:cubicBezTo>
                  <a:pt x="488037" y="548945"/>
                  <a:pt x="489025" y="550687"/>
                  <a:pt x="489709" y="552770"/>
                </a:cubicBezTo>
                <a:cubicBezTo>
                  <a:pt x="490393" y="554854"/>
                  <a:pt x="490734" y="557241"/>
                  <a:pt x="490734" y="559933"/>
                </a:cubicBezTo>
                <a:cubicBezTo>
                  <a:pt x="490734" y="562472"/>
                  <a:pt x="490376" y="564800"/>
                  <a:pt x="489660" y="566916"/>
                </a:cubicBezTo>
                <a:cubicBezTo>
                  <a:pt x="488944" y="569032"/>
                  <a:pt x="487913" y="570844"/>
                  <a:pt x="486567" y="572353"/>
                </a:cubicBezTo>
                <a:cubicBezTo>
                  <a:pt x="485221" y="573862"/>
                  <a:pt x="483582" y="575034"/>
                  <a:pt x="481651" y="575869"/>
                </a:cubicBezTo>
                <a:cubicBezTo>
                  <a:pt x="479719" y="576705"/>
                  <a:pt x="477527" y="577123"/>
                  <a:pt x="475075" y="577123"/>
                </a:cubicBezTo>
                <a:cubicBezTo>
                  <a:pt x="472731" y="577123"/>
                  <a:pt x="470631" y="576759"/>
                  <a:pt x="468775" y="576032"/>
                </a:cubicBezTo>
                <a:cubicBezTo>
                  <a:pt x="466919" y="575305"/>
                  <a:pt x="465346" y="574236"/>
                  <a:pt x="464054" y="572825"/>
                </a:cubicBezTo>
                <a:cubicBezTo>
                  <a:pt x="462763" y="571414"/>
                  <a:pt x="461775" y="569667"/>
                  <a:pt x="461092" y="567584"/>
                </a:cubicBezTo>
                <a:cubicBezTo>
                  <a:pt x="460408" y="565500"/>
                  <a:pt x="460066" y="563102"/>
                  <a:pt x="460066" y="560389"/>
                </a:cubicBezTo>
                <a:cubicBezTo>
                  <a:pt x="460066" y="557849"/>
                  <a:pt x="460424" y="555532"/>
                  <a:pt x="461140" y="553438"/>
                </a:cubicBezTo>
                <a:cubicBezTo>
                  <a:pt x="461857" y="551344"/>
                  <a:pt x="462888" y="549542"/>
                  <a:pt x="464234" y="548034"/>
                </a:cubicBezTo>
                <a:cubicBezTo>
                  <a:pt x="465579" y="546525"/>
                  <a:pt x="467218" y="545353"/>
                  <a:pt x="469149" y="544518"/>
                </a:cubicBezTo>
                <a:cubicBezTo>
                  <a:pt x="471081" y="543682"/>
                  <a:pt x="473273" y="543264"/>
                  <a:pt x="475726" y="543264"/>
                </a:cubicBezTo>
                <a:close/>
                <a:moveTo>
                  <a:pt x="344980" y="543264"/>
                </a:moveTo>
                <a:cubicBezTo>
                  <a:pt x="348344" y="543264"/>
                  <a:pt x="350889" y="544257"/>
                  <a:pt x="352615" y="546243"/>
                </a:cubicBezTo>
                <a:cubicBezTo>
                  <a:pt x="354340" y="548229"/>
                  <a:pt x="355203" y="551219"/>
                  <a:pt x="355203" y="555212"/>
                </a:cubicBezTo>
                <a:lnTo>
                  <a:pt x="355203" y="576536"/>
                </a:lnTo>
                <a:lnTo>
                  <a:pt x="349538" y="576536"/>
                </a:lnTo>
                <a:lnTo>
                  <a:pt x="349538" y="555668"/>
                </a:lnTo>
                <a:cubicBezTo>
                  <a:pt x="349538" y="553107"/>
                  <a:pt x="349061" y="551213"/>
                  <a:pt x="348106" y="549987"/>
                </a:cubicBezTo>
                <a:cubicBezTo>
                  <a:pt x="347151" y="548761"/>
                  <a:pt x="345729" y="548147"/>
                  <a:pt x="343841" y="548147"/>
                </a:cubicBezTo>
                <a:cubicBezTo>
                  <a:pt x="343147" y="548147"/>
                  <a:pt x="342468" y="548251"/>
                  <a:pt x="341806" y="548457"/>
                </a:cubicBezTo>
                <a:cubicBezTo>
                  <a:pt x="341144" y="548663"/>
                  <a:pt x="340455" y="549021"/>
                  <a:pt x="339739" y="549531"/>
                </a:cubicBezTo>
                <a:cubicBezTo>
                  <a:pt x="339023" y="550041"/>
                  <a:pt x="338247" y="550730"/>
                  <a:pt x="337411" y="551599"/>
                </a:cubicBezTo>
                <a:cubicBezTo>
                  <a:pt x="336576" y="552467"/>
                  <a:pt x="335637" y="553552"/>
                  <a:pt x="334595" y="554854"/>
                </a:cubicBezTo>
                <a:lnTo>
                  <a:pt x="334595" y="576536"/>
                </a:lnTo>
                <a:lnTo>
                  <a:pt x="328930" y="576536"/>
                </a:lnTo>
                <a:lnTo>
                  <a:pt x="328930" y="543850"/>
                </a:lnTo>
                <a:lnTo>
                  <a:pt x="333976" y="543850"/>
                </a:lnTo>
                <a:lnTo>
                  <a:pt x="334204" y="549124"/>
                </a:lnTo>
                <a:cubicBezTo>
                  <a:pt x="335159" y="547996"/>
                  <a:pt x="336082" y="547057"/>
                  <a:pt x="336972" y="546308"/>
                </a:cubicBezTo>
                <a:cubicBezTo>
                  <a:pt x="337861" y="545559"/>
                  <a:pt x="338735" y="544957"/>
                  <a:pt x="339593" y="544501"/>
                </a:cubicBezTo>
                <a:cubicBezTo>
                  <a:pt x="340450" y="544045"/>
                  <a:pt x="341323" y="543725"/>
                  <a:pt x="342213" y="543541"/>
                </a:cubicBezTo>
                <a:cubicBezTo>
                  <a:pt x="343103" y="543356"/>
                  <a:pt x="344026" y="543264"/>
                  <a:pt x="344980" y="543264"/>
                </a:cubicBezTo>
                <a:close/>
                <a:moveTo>
                  <a:pt x="304145" y="543264"/>
                </a:moveTo>
                <a:cubicBezTo>
                  <a:pt x="306120" y="543264"/>
                  <a:pt x="307900" y="543481"/>
                  <a:pt x="309485" y="543915"/>
                </a:cubicBezTo>
                <a:cubicBezTo>
                  <a:pt x="311069" y="544349"/>
                  <a:pt x="312409" y="545011"/>
                  <a:pt x="313505" y="545901"/>
                </a:cubicBezTo>
                <a:cubicBezTo>
                  <a:pt x="314601" y="546791"/>
                  <a:pt x="315442" y="547909"/>
                  <a:pt x="316028" y="549254"/>
                </a:cubicBezTo>
                <a:cubicBezTo>
                  <a:pt x="316614" y="550600"/>
                  <a:pt x="316907" y="552184"/>
                  <a:pt x="316907" y="554008"/>
                </a:cubicBezTo>
                <a:lnTo>
                  <a:pt x="316907" y="576536"/>
                </a:lnTo>
                <a:lnTo>
                  <a:pt x="311829" y="576536"/>
                </a:lnTo>
                <a:lnTo>
                  <a:pt x="311698" y="572141"/>
                </a:lnTo>
                <a:cubicBezTo>
                  <a:pt x="309919" y="573899"/>
                  <a:pt x="308112" y="575169"/>
                  <a:pt x="306278" y="575950"/>
                </a:cubicBezTo>
                <a:cubicBezTo>
                  <a:pt x="304444" y="576732"/>
                  <a:pt x="302518" y="577123"/>
                  <a:pt x="300499" y="577123"/>
                </a:cubicBezTo>
                <a:cubicBezTo>
                  <a:pt x="298633" y="577123"/>
                  <a:pt x="297037" y="576884"/>
                  <a:pt x="295713" y="576406"/>
                </a:cubicBezTo>
                <a:cubicBezTo>
                  <a:pt x="294390" y="575929"/>
                  <a:pt x="293299" y="575272"/>
                  <a:pt x="292442" y="574437"/>
                </a:cubicBezTo>
                <a:cubicBezTo>
                  <a:pt x="291584" y="573601"/>
                  <a:pt x="290955" y="572619"/>
                  <a:pt x="290553" y="571490"/>
                </a:cubicBezTo>
                <a:cubicBezTo>
                  <a:pt x="290152" y="570362"/>
                  <a:pt x="289951" y="569135"/>
                  <a:pt x="289951" y="567812"/>
                </a:cubicBezTo>
                <a:cubicBezTo>
                  <a:pt x="289951" y="564534"/>
                  <a:pt x="291172" y="561968"/>
                  <a:pt x="293614" y="560112"/>
                </a:cubicBezTo>
                <a:cubicBezTo>
                  <a:pt x="296055" y="558256"/>
                  <a:pt x="299664" y="557328"/>
                  <a:pt x="304438" y="557328"/>
                </a:cubicBezTo>
                <a:lnTo>
                  <a:pt x="311210" y="557328"/>
                </a:lnTo>
                <a:lnTo>
                  <a:pt x="311210" y="554464"/>
                </a:lnTo>
                <a:cubicBezTo>
                  <a:pt x="311210" y="552532"/>
                  <a:pt x="310592" y="550985"/>
                  <a:pt x="309354" y="549824"/>
                </a:cubicBezTo>
                <a:cubicBezTo>
                  <a:pt x="308117" y="548663"/>
                  <a:pt x="306229" y="548082"/>
                  <a:pt x="303690" y="548082"/>
                </a:cubicBezTo>
                <a:cubicBezTo>
                  <a:pt x="301845" y="548082"/>
                  <a:pt x="300027" y="548289"/>
                  <a:pt x="298237" y="548701"/>
                </a:cubicBezTo>
                <a:cubicBezTo>
                  <a:pt x="296446" y="549113"/>
                  <a:pt x="294596" y="549699"/>
                  <a:pt x="292686" y="550459"/>
                </a:cubicBezTo>
                <a:lnTo>
                  <a:pt x="292686" y="545348"/>
                </a:lnTo>
                <a:cubicBezTo>
                  <a:pt x="293402" y="545087"/>
                  <a:pt x="294200" y="544832"/>
                  <a:pt x="295079" y="544583"/>
                </a:cubicBezTo>
                <a:cubicBezTo>
                  <a:pt x="295958" y="544333"/>
                  <a:pt x="296885" y="544111"/>
                  <a:pt x="297862" y="543915"/>
                </a:cubicBezTo>
                <a:cubicBezTo>
                  <a:pt x="298839" y="543720"/>
                  <a:pt x="299859" y="543563"/>
                  <a:pt x="300923" y="543443"/>
                </a:cubicBezTo>
                <a:cubicBezTo>
                  <a:pt x="301986" y="543324"/>
                  <a:pt x="303060" y="543264"/>
                  <a:pt x="304145" y="543264"/>
                </a:cubicBezTo>
                <a:close/>
                <a:moveTo>
                  <a:pt x="161401" y="543264"/>
                </a:moveTo>
                <a:cubicBezTo>
                  <a:pt x="163745" y="543264"/>
                  <a:pt x="165845" y="543628"/>
                  <a:pt x="167701" y="544355"/>
                </a:cubicBezTo>
                <a:cubicBezTo>
                  <a:pt x="169556" y="545082"/>
                  <a:pt x="171130" y="546145"/>
                  <a:pt x="172421" y="547545"/>
                </a:cubicBezTo>
                <a:cubicBezTo>
                  <a:pt x="173712" y="548945"/>
                  <a:pt x="174700" y="550687"/>
                  <a:pt x="175384" y="552770"/>
                </a:cubicBezTo>
                <a:cubicBezTo>
                  <a:pt x="176067" y="554854"/>
                  <a:pt x="176409" y="557241"/>
                  <a:pt x="176409" y="559933"/>
                </a:cubicBezTo>
                <a:cubicBezTo>
                  <a:pt x="176409" y="562472"/>
                  <a:pt x="176051" y="564800"/>
                  <a:pt x="175335" y="566916"/>
                </a:cubicBezTo>
                <a:cubicBezTo>
                  <a:pt x="174618" y="569032"/>
                  <a:pt x="173588" y="570844"/>
                  <a:pt x="172242" y="572353"/>
                </a:cubicBezTo>
                <a:cubicBezTo>
                  <a:pt x="170896" y="573862"/>
                  <a:pt x="169258" y="575034"/>
                  <a:pt x="167326" y="575869"/>
                </a:cubicBezTo>
                <a:cubicBezTo>
                  <a:pt x="165394" y="576705"/>
                  <a:pt x="163202" y="577123"/>
                  <a:pt x="160750" y="577123"/>
                </a:cubicBezTo>
                <a:cubicBezTo>
                  <a:pt x="158405" y="577123"/>
                  <a:pt x="156306" y="576759"/>
                  <a:pt x="154450" y="576032"/>
                </a:cubicBezTo>
                <a:cubicBezTo>
                  <a:pt x="152594" y="575305"/>
                  <a:pt x="151021" y="574236"/>
                  <a:pt x="149729" y="572825"/>
                </a:cubicBezTo>
                <a:cubicBezTo>
                  <a:pt x="148438" y="571414"/>
                  <a:pt x="147451" y="569667"/>
                  <a:pt x="146767" y="567584"/>
                </a:cubicBezTo>
                <a:cubicBezTo>
                  <a:pt x="146083" y="565500"/>
                  <a:pt x="145741" y="563102"/>
                  <a:pt x="145741" y="560389"/>
                </a:cubicBezTo>
                <a:cubicBezTo>
                  <a:pt x="145741" y="557849"/>
                  <a:pt x="146099" y="555532"/>
                  <a:pt x="146816" y="553438"/>
                </a:cubicBezTo>
                <a:cubicBezTo>
                  <a:pt x="147532" y="551344"/>
                  <a:pt x="148563" y="549542"/>
                  <a:pt x="149908" y="548034"/>
                </a:cubicBezTo>
                <a:cubicBezTo>
                  <a:pt x="151254" y="546525"/>
                  <a:pt x="152893" y="545353"/>
                  <a:pt x="154824" y="544518"/>
                </a:cubicBezTo>
                <a:cubicBezTo>
                  <a:pt x="156756" y="543682"/>
                  <a:pt x="158948" y="543264"/>
                  <a:pt x="161401" y="543264"/>
                </a:cubicBezTo>
                <a:close/>
                <a:moveTo>
                  <a:pt x="56626" y="543264"/>
                </a:moveTo>
                <a:cubicBezTo>
                  <a:pt x="58970" y="543264"/>
                  <a:pt x="61069" y="543628"/>
                  <a:pt x="62925" y="544355"/>
                </a:cubicBezTo>
                <a:cubicBezTo>
                  <a:pt x="64781" y="545082"/>
                  <a:pt x="66354" y="546145"/>
                  <a:pt x="67646" y="547545"/>
                </a:cubicBezTo>
                <a:cubicBezTo>
                  <a:pt x="68937" y="548945"/>
                  <a:pt x="69925" y="550687"/>
                  <a:pt x="70608" y="552770"/>
                </a:cubicBezTo>
                <a:cubicBezTo>
                  <a:pt x="71292" y="554854"/>
                  <a:pt x="71634" y="557241"/>
                  <a:pt x="71634" y="559933"/>
                </a:cubicBezTo>
                <a:cubicBezTo>
                  <a:pt x="71634" y="562472"/>
                  <a:pt x="71276" y="564800"/>
                  <a:pt x="70560" y="566916"/>
                </a:cubicBezTo>
                <a:cubicBezTo>
                  <a:pt x="69843" y="569032"/>
                  <a:pt x="68812" y="570844"/>
                  <a:pt x="67467" y="572353"/>
                </a:cubicBezTo>
                <a:cubicBezTo>
                  <a:pt x="66121" y="573862"/>
                  <a:pt x="64483" y="575034"/>
                  <a:pt x="62551" y="575869"/>
                </a:cubicBezTo>
                <a:cubicBezTo>
                  <a:pt x="60619" y="576705"/>
                  <a:pt x="58427" y="577123"/>
                  <a:pt x="55974" y="577123"/>
                </a:cubicBezTo>
                <a:cubicBezTo>
                  <a:pt x="53630" y="577123"/>
                  <a:pt x="51531" y="576759"/>
                  <a:pt x="49675" y="576032"/>
                </a:cubicBezTo>
                <a:cubicBezTo>
                  <a:pt x="47819" y="575305"/>
                  <a:pt x="46246" y="574236"/>
                  <a:pt x="44954" y="572825"/>
                </a:cubicBezTo>
                <a:cubicBezTo>
                  <a:pt x="43663" y="571414"/>
                  <a:pt x="42675" y="569667"/>
                  <a:pt x="41992" y="567584"/>
                </a:cubicBezTo>
                <a:cubicBezTo>
                  <a:pt x="41308" y="565500"/>
                  <a:pt x="40966" y="563102"/>
                  <a:pt x="40966" y="560389"/>
                </a:cubicBezTo>
                <a:cubicBezTo>
                  <a:pt x="40966" y="557849"/>
                  <a:pt x="41324" y="555532"/>
                  <a:pt x="42040" y="553438"/>
                </a:cubicBezTo>
                <a:cubicBezTo>
                  <a:pt x="42757" y="551344"/>
                  <a:pt x="43788" y="549542"/>
                  <a:pt x="45133" y="548034"/>
                </a:cubicBezTo>
                <a:cubicBezTo>
                  <a:pt x="46479" y="546525"/>
                  <a:pt x="48118" y="545353"/>
                  <a:pt x="50049" y="544518"/>
                </a:cubicBezTo>
                <a:cubicBezTo>
                  <a:pt x="51981" y="543682"/>
                  <a:pt x="54173" y="543264"/>
                  <a:pt x="56626" y="543264"/>
                </a:cubicBezTo>
                <a:close/>
                <a:moveTo>
                  <a:pt x="9215" y="538869"/>
                </a:moveTo>
                <a:lnTo>
                  <a:pt x="9215" y="571523"/>
                </a:lnTo>
                <a:lnTo>
                  <a:pt x="13545" y="571523"/>
                </a:lnTo>
                <a:cubicBezTo>
                  <a:pt x="23225" y="571523"/>
                  <a:pt x="28065" y="566086"/>
                  <a:pt x="28065" y="555212"/>
                </a:cubicBezTo>
                <a:cubicBezTo>
                  <a:pt x="28065" y="552195"/>
                  <a:pt x="27782" y="549645"/>
                  <a:pt x="27218" y="547561"/>
                </a:cubicBezTo>
                <a:cubicBezTo>
                  <a:pt x="26654" y="545478"/>
                  <a:pt x="25796" y="543796"/>
                  <a:pt x="24646" y="542515"/>
                </a:cubicBezTo>
                <a:cubicBezTo>
                  <a:pt x="23496" y="541235"/>
                  <a:pt x="22052" y="540307"/>
                  <a:pt x="20316" y="539732"/>
                </a:cubicBezTo>
                <a:cubicBezTo>
                  <a:pt x="18580" y="539156"/>
                  <a:pt x="16540" y="538869"/>
                  <a:pt x="14196" y="538869"/>
                </a:cubicBezTo>
                <a:close/>
                <a:moveTo>
                  <a:pt x="1609595" y="533986"/>
                </a:moveTo>
                <a:lnTo>
                  <a:pt x="1616595" y="533986"/>
                </a:lnTo>
                <a:lnTo>
                  <a:pt x="1625059" y="549547"/>
                </a:lnTo>
                <a:lnTo>
                  <a:pt x="1628185" y="555798"/>
                </a:lnTo>
                <a:lnTo>
                  <a:pt x="1631050" y="550133"/>
                </a:lnTo>
                <a:lnTo>
                  <a:pt x="1639612" y="533986"/>
                </a:lnTo>
                <a:lnTo>
                  <a:pt x="1646253" y="533986"/>
                </a:lnTo>
                <a:lnTo>
                  <a:pt x="1630854" y="561333"/>
                </a:lnTo>
                <a:lnTo>
                  <a:pt x="1630854" y="576536"/>
                </a:lnTo>
                <a:lnTo>
                  <a:pt x="1624994" y="576536"/>
                </a:lnTo>
                <a:lnTo>
                  <a:pt x="1624994" y="561203"/>
                </a:lnTo>
                <a:close/>
                <a:moveTo>
                  <a:pt x="1508694" y="533986"/>
                </a:moveTo>
                <a:lnTo>
                  <a:pt x="1516150" y="533986"/>
                </a:lnTo>
                <a:lnTo>
                  <a:pt x="1527968" y="559119"/>
                </a:lnTo>
                <a:lnTo>
                  <a:pt x="1532232" y="568853"/>
                </a:lnTo>
                <a:lnTo>
                  <a:pt x="1532232" y="546064"/>
                </a:lnTo>
                <a:lnTo>
                  <a:pt x="1532232" y="533986"/>
                </a:lnTo>
                <a:lnTo>
                  <a:pt x="1537637" y="533986"/>
                </a:lnTo>
                <a:lnTo>
                  <a:pt x="1537637" y="576536"/>
                </a:lnTo>
                <a:lnTo>
                  <a:pt x="1530084" y="576536"/>
                </a:lnTo>
                <a:lnTo>
                  <a:pt x="1517680" y="550003"/>
                </a:lnTo>
                <a:lnTo>
                  <a:pt x="1514099" y="541474"/>
                </a:lnTo>
                <a:lnTo>
                  <a:pt x="1514099" y="562928"/>
                </a:lnTo>
                <a:lnTo>
                  <a:pt x="1514099" y="576536"/>
                </a:lnTo>
                <a:lnTo>
                  <a:pt x="1508694" y="576536"/>
                </a:lnTo>
                <a:close/>
                <a:moveTo>
                  <a:pt x="1438145" y="533986"/>
                </a:moveTo>
                <a:lnTo>
                  <a:pt x="1445145" y="533986"/>
                </a:lnTo>
                <a:lnTo>
                  <a:pt x="1453609" y="549547"/>
                </a:lnTo>
                <a:lnTo>
                  <a:pt x="1456735" y="555798"/>
                </a:lnTo>
                <a:lnTo>
                  <a:pt x="1459600" y="550133"/>
                </a:lnTo>
                <a:lnTo>
                  <a:pt x="1468162" y="533986"/>
                </a:lnTo>
                <a:lnTo>
                  <a:pt x="1474803" y="533986"/>
                </a:lnTo>
                <a:lnTo>
                  <a:pt x="1459404" y="561333"/>
                </a:lnTo>
                <a:lnTo>
                  <a:pt x="1459404" y="576536"/>
                </a:lnTo>
                <a:lnTo>
                  <a:pt x="1453544" y="576536"/>
                </a:lnTo>
                <a:lnTo>
                  <a:pt x="1453544" y="561203"/>
                </a:lnTo>
                <a:close/>
                <a:moveTo>
                  <a:pt x="3420" y="533986"/>
                </a:moveTo>
                <a:lnTo>
                  <a:pt x="14391" y="533986"/>
                </a:lnTo>
                <a:cubicBezTo>
                  <a:pt x="21032" y="533986"/>
                  <a:pt x="25986" y="535695"/>
                  <a:pt x="29253" y="539113"/>
                </a:cubicBezTo>
                <a:cubicBezTo>
                  <a:pt x="32519" y="542532"/>
                  <a:pt x="34153" y="547757"/>
                  <a:pt x="34153" y="554789"/>
                </a:cubicBezTo>
                <a:cubicBezTo>
                  <a:pt x="34153" y="556829"/>
                  <a:pt x="33995" y="558783"/>
                  <a:pt x="33680" y="560649"/>
                </a:cubicBezTo>
                <a:cubicBezTo>
                  <a:pt x="33366" y="562516"/>
                  <a:pt x="32861" y="564252"/>
                  <a:pt x="32167" y="565858"/>
                </a:cubicBezTo>
                <a:cubicBezTo>
                  <a:pt x="31472" y="567464"/>
                  <a:pt x="30571" y="568924"/>
                  <a:pt x="29464" y="570237"/>
                </a:cubicBezTo>
                <a:cubicBezTo>
                  <a:pt x="28358" y="571550"/>
                  <a:pt x="27001" y="572673"/>
                  <a:pt x="25395" y="573606"/>
                </a:cubicBezTo>
                <a:cubicBezTo>
                  <a:pt x="23789" y="574540"/>
                  <a:pt x="21922" y="575261"/>
                  <a:pt x="19795" y="575772"/>
                </a:cubicBezTo>
                <a:cubicBezTo>
                  <a:pt x="17668" y="576281"/>
                  <a:pt x="15248" y="576536"/>
                  <a:pt x="12535" y="576536"/>
                </a:cubicBezTo>
                <a:lnTo>
                  <a:pt x="3420" y="576536"/>
                </a:lnTo>
                <a:close/>
                <a:moveTo>
                  <a:pt x="1312134" y="533399"/>
                </a:moveTo>
                <a:lnTo>
                  <a:pt x="1312134" y="543850"/>
                </a:lnTo>
                <a:lnTo>
                  <a:pt x="1326817" y="543850"/>
                </a:lnTo>
                <a:lnTo>
                  <a:pt x="1326817" y="548603"/>
                </a:lnTo>
                <a:lnTo>
                  <a:pt x="1312134" y="548603"/>
                </a:lnTo>
                <a:lnTo>
                  <a:pt x="1312134" y="565207"/>
                </a:lnTo>
                <a:cubicBezTo>
                  <a:pt x="1312134" y="567551"/>
                  <a:pt x="1312758" y="569304"/>
                  <a:pt x="1314006" y="570465"/>
                </a:cubicBezTo>
                <a:cubicBezTo>
                  <a:pt x="1315254" y="571626"/>
                  <a:pt x="1317093" y="572207"/>
                  <a:pt x="1319524" y="572207"/>
                </a:cubicBezTo>
                <a:cubicBezTo>
                  <a:pt x="1320566" y="572207"/>
                  <a:pt x="1321706" y="572125"/>
                  <a:pt x="1322943" y="571962"/>
                </a:cubicBezTo>
                <a:cubicBezTo>
                  <a:pt x="1324180" y="571799"/>
                  <a:pt x="1325471" y="571545"/>
                  <a:pt x="1326817" y="571197"/>
                </a:cubicBezTo>
                <a:lnTo>
                  <a:pt x="1326817" y="576081"/>
                </a:lnTo>
                <a:cubicBezTo>
                  <a:pt x="1325537" y="576406"/>
                  <a:pt x="1324213" y="576640"/>
                  <a:pt x="1322845" y="576781"/>
                </a:cubicBezTo>
                <a:cubicBezTo>
                  <a:pt x="1321478" y="576922"/>
                  <a:pt x="1320089" y="576992"/>
                  <a:pt x="1318678" y="576992"/>
                </a:cubicBezTo>
                <a:cubicBezTo>
                  <a:pt x="1314576" y="576992"/>
                  <a:pt x="1311516" y="576065"/>
                  <a:pt x="1309497" y="574209"/>
                </a:cubicBezTo>
                <a:cubicBezTo>
                  <a:pt x="1307479" y="572353"/>
                  <a:pt x="1306469" y="569505"/>
                  <a:pt x="1306469" y="565663"/>
                </a:cubicBezTo>
                <a:lnTo>
                  <a:pt x="1306469" y="548603"/>
                </a:lnTo>
                <a:lnTo>
                  <a:pt x="1297321" y="548603"/>
                </a:lnTo>
                <a:lnTo>
                  <a:pt x="1297321" y="543850"/>
                </a:lnTo>
                <a:lnTo>
                  <a:pt x="1306469" y="543850"/>
                </a:lnTo>
                <a:lnTo>
                  <a:pt x="1306469" y="534865"/>
                </a:lnTo>
                <a:close/>
                <a:moveTo>
                  <a:pt x="1074009" y="533399"/>
                </a:moveTo>
                <a:lnTo>
                  <a:pt x="1074009" y="543850"/>
                </a:lnTo>
                <a:lnTo>
                  <a:pt x="1088692" y="543850"/>
                </a:lnTo>
                <a:lnTo>
                  <a:pt x="1088692" y="548603"/>
                </a:lnTo>
                <a:lnTo>
                  <a:pt x="1074009" y="548603"/>
                </a:lnTo>
                <a:lnTo>
                  <a:pt x="1074009" y="565207"/>
                </a:lnTo>
                <a:cubicBezTo>
                  <a:pt x="1074009" y="567551"/>
                  <a:pt x="1074633" y="569304"/>
                  <a:pt x="1075881" y="570465"/>
                </a:cubicBezTo>
                <a:cubicBezTo>
                  <a:pt x="1077129" y="571626"/>
                  <a:pt x="1078968" y="572207"/>
                  <a:pt x="1081399" y="572207"/>
                </a:cubicBezTo>
                <a:cubicBezTo>
                  <a:pt x="1082441" y="572207"/>
                  <a:pt x="1083581" y="572125"/>
                  <a:pt x="1084818" y="571962"/>
                </a:cubicBezTo>
                <a:cubicBezTo>
                  <a:pt x="1086055" y="571799"/>
                  <a:pt x="1087346" y="571545"/>
                  <a:pt x="1088692" y="571197"/>
                </a:cubicBezTo>
                <a:lnTo>
                  <a:pt x="1088692" y="576081"/>
                </a:lnTo>
                <a:cubicBezTo>
                  <a:pt x="1087411" y="576406"/>
                  <a:pt x="1086087" y="576640"/>
                  <a:pt x="1084720" y="576781"/>
                </a:cubicBezTo>
                <a:cubicBezTo>
                  <a:pt x="1083353" y="576922"/>
                  <a:pt x="1081964" y="576992"/>
                  <a:pt x="1080553" y="576992"/>
                </a:cubicBezTo>
                <a:cubicBezTo>
                  <a:pt x="1076451" y="576992"/>
                  <a:pt x="1073391" y="576065"/>
                  <a:pt x="1071372" y="574209"/>
                </a:cubicBezTo>
                <a:cubicBezTo>
                  <a:pt x="1069354" y="572353"/>
                  <a:pt x="1068344" y="569505"/>
                  <a:pt x="1068344" y="565663"/>
                </a:cubicBezTo>
                <a:lnTo>
                  <a:pt x="1068344" y="548603"/>
                </a:lnTo>
                <a:lnTo>
                  <a:pt x="1059196" y="548603"/>
                </a:lnTo>
                <a:lnTo>
                  <a:pt x="1059196" y="543850"/>
                </a:lnTo>
                <a:lnTo>
                  <a:pt x="1068344" y="543850"/>
                </a:lnTo>
                <a:lnTo>
                  <a:pt x="1068344" y="534865"/>
                </a:lnTo>
                <a:close/>
                <a:moveTo>
                  <a:pt x="445360" y="533399"/>
                </a:moveTo>
                <a:lnTo>
                  <a:pt x="445360" y="543850"/>
                </a:lnTo>
                <a:lnTo>
                  <a:pt x="460043" y="543850"/>
                </a:lnTo>
                <a:lnTo>
                  <a:pt x="460043" y="548603"/>
                </a:lnTo>
                <a:lnTo>
                  <a:pt x="445360" y="548603"/>
                </a:lnTo>
                <a:lnTo>
                  <a:pt x="445360" y="565207"/>
                </a:lnTo>
                <a:cubicBezTo>
                  <a:pt x="445360" y="567551"/>
                  <a:pt x="445984" y="569304"/>
                  <a:pt x="447232" y="570465"/>
                </a:cubicBezTo>
                <a:cubicBezTo>
                  <a:pt x="448480" y="571626"/>
                  <a:pt x="450319" y="572207"/>
                  <a:pt x="452750" y="572207"/>
                </a:cubicBezTo>
                <a:cubicBezTo>
                  <a:pt x="453792" y="572207"/>
                  <a:pt x="454932" y="572125"/>
                  <a:pt x="456169" y="571962"/>
                </a:cubicBezTo>
                <a:cubicBezTo>
                  <a:pt x="457406" y="571799"/>
                  <a:pt x="458697" y="571545"/>
                  <a:pt x="460043" y="571197"/>
                </a:cubicBezTo>
                <a:lnTo>
                  <a:pt x="460043" y="576081"/>
                </a:lnTo>
                <a:cubicBezTo>
                  <a:pt x="458763" y="576406"/>
                  <a:pt x="457438" y="576640"/>
                  <a:pt x="456071" y="576781"/>
                </a:cubicBezTo>
                <a:cubicBezTo>
                  <a:pt x="454704" y="576922"/>
                  <a:pt x="453315" y="576992"/>
                  <a:pt x="451904" y="576992"/>
                </a:cubicBezTo>
                <a:cubicBezTo>
                  <a:pt x="447802" y="576992"/>
                  <a:pt x="444742" y="576065"/>
                  <a:pt x="442723" y="574209"/>
                </a:cubicBezTo>
                <a:cubicBezTo>
                  <a:pt x="440704" y="572353"/>
                  <a:pt x="439695" y="569505"/>
                  <a:pt x="439695" y="565663"/>
                </a:cubicBezTo>
                <a:lnTo>
                  <a:pt x="439695" y="548603"/>
                </a:lnTo>
                <a:lnTo>
                  <a:pt x="430547" y="548603"/>
                </a:lnTo>
                <a:lnTo>
                  <a:pt x="430547" y="543850"/>
                </a:lnTo>
                <a:lnTo>
                  <a:pt x="439695" y="543850"/>
                </a:lnTo>
                <a:lnTo>
                  <a:pt x="439695" y="534865"/>
                </a:lnTo>
                <a:close/>
                <a:moveTo>
                  <a:pt x="369160" y="533399"/>
                </a:moveTo>
                <a:lnTo>
                  <a:pt x="369160" y="543850"/>
                </a:lnTo>
                <a:lnTo>
                  <a:pt x="383843" y="543850"/>
                </a:lnTo>
                <a:lnTo>
                  <a:pt x="383843" y="548603"/>
                </a:lnTo>
                <a:lnTo>
                  <a:pt x="369160" y="548603"/>
                </a:lnTo>
                <a:lnTo>
                  <a:pt x="369160" y="565207"/>
                </a:lnTo>
                <a:cubicBezTo>
                  <a:pt x="369160" y="567551"/>
                  <a:pt x="369784" y="569304"/>
                  <a:pt x="371032" y="570465"/>
                </a:cubicBezTo>
                <a:cubicBezTo>
                  <a:pt x="372281" y="571626"/>
                  <a:pt x="374120" y="572207"/>
                  <a:pt x="376550" y="572207"/>
                </a:cubicBezTo>
                <a:cubicBezTo>
                  <a:pt x="377592" y="572207"/>
                  <a:pt x="378732" y="572125"/>
                  <a:pt x="379969" y="571962"/>
                </a:cubicBezTo>
                <a:cubicBezTo>
                  <a:pt x="381206" y="571799"/>
                  <a:pt x="382497" y="571545"/>
                  <a:pt x="383843" y="571197"/>
                </a:cubicBezTo>
                <a:lnTo>
                  <a:pt x="383843" y="576081"/>
                </a:lnTo>
                <a:cubicBezTo>
                  <a:pt x="382563" y="576406"/>
                  <a:pt x="381239" y="576640"/>
                  <a:pt x="379871" y="576781"/>
                </a:cubicBezTo>
                <a:cubicBezTo>
                  <a:pt x="378504" y="576922"/>
                  <a:pt x="377115" y="576992"/>
                  <a:pt x="375704" y="576992"/>
                </a:cubicBezTo>
                <a:cubicBezTo>
                  <a:pt x="371602" y="576992"/>
                  <a:pt x="368542" y="576065"/>
                  <a:pt x="366524" y="574209"/>
                </a:cubicBezTo>
                <a:cubicBezTo>
                  <a:pt x="364505" y="572353"/>
                  <a:pt x="363495" y="569505"/>
                  <a:pt x="363495" y="565663"/>
                </a:cubicBezTo>
                <a:lnTo>
                  <a:pt x="363495" y="548603"/>
                </a:lnTo>
                <a:lnTo>
                  <a:pt x="354347" y="548603"/>
                </a:lnTo>
                <a:lnTo>
                  <a:pt x="354347" y="543850"/>
                </a:lnTo>
                <a:lnTo>
                  <a:pt x="363495" y="543850"/>
                </a:lnTo>
                <a:lnTo>
                  <a:pt x="363495" y="534865"/>
                </a:lnTo>
                <a:close/>
                <a:moveTo>
                  <a:pt x="1502323" y="530535"/>
                </a:moveTo>
                <a:lnTo>
                  <a:pt x="1507727" y="530535"/>
                </a:lnTo>
                <a:lnTo>
                  <a:pt x="1485393" y="583536"/>
                </a:lnTo>
                <a:lnTo>
                  <a:pt x="1479989" y="583536"/>
                </a:lnTo>
                <a:close/>
                <a:moveTo>
                  <a:pt x="1343235" y="530535"/>
                </a:moveTo>
                <a:lnTo>
                  <a:pt x="1344114" y="530535"/>
                </a:lnTo>
                <a:cubicBezTo>
                  <a:pt x="1346306" y="530535"/>
                  <a:pt x="1348308" y="530741"/>
                  <a:pt x="1350120" y="531153"/>
                </a:cubicBezTo>
                <a:cubicBezTo>
                  <a:pt x="1351933" y="531566"/>
                  <a:pt x="1353549" y="532125"/>
                  <a:pt x="1354971" y="532830"/>
                </a:cubicBezTo>
                <a:cubicBezTo>
                  <a:pt x="1356393" y="533535"/>
                  <a:pt x="1357630" y="534365"/>
                  <a:pt x="1358683" y="535320"/>
                </a:cubicBezTo>
                <a:cubicBezTo>
                  <a:pt x="1359735" y="536276"/>
                  <a:pt x="1360614" y="537285"/>
                  <a:pt x="1361320" y="538348"/>
                </a:cubicBezTo>
                <a:cubicBezTo>
                  <a:pt x="1362025" y="539412"/>
                  <a:pt x="1362546" y="540513"/>
                  <a:pt x="1362882" y="541653"/>
                </a:cubicBezTo>
                <a:cubicBezTo>
                  <a:pt x="1363219" y="542792"/>
                  <a:pt x="1363387" y="543904"/>
                  <a:pt x="1363387" y="544989"/>
                </a:cubicBezTo>
                <a:cubicBezTo>
                  <a:pt x="1363387" y="548506"/>
                  <a:pt x="1362410" y="551170"/>
                  <a:pt x="1360457" y="552982"/>
                </a:cubicBezTo>
                <a:cubicBezTo>
                  <a:pt x="1358503" y="554794"/>
                  <a:pt x="1355671" y="555820"/>
                  <a:pt x="1351960" y="556059"/>
                </a:cubicBezTo>
                <a:lnTo>
                  <a:pt x="1351699" y="564067"/>
                </a:lnTo>
                <a:lnTo>
                  <a:pt x="1346848" y="564067"/>
                </a:lnTo>
                <a:lnTo>
                  <a:pt x="1346425" y="551599"/>
                </a:lnTo>
                <a:lnTo>
                  <a:pt x="1350234" y="551599"/>
                </a:lnTo>
                <a:cubicBezTo>
                  <a:pt x="1351558" y="551599"/>
                  <a:pt x="1352665" y="551457"/>
                  <a:pt x="1353555" y="551175"/>
                </a:cubicBezTo>
                <a:cubicBezTo>
                  <a:pt x="1354445" y="550893"/>
                  <a:pt x="1355161" y="550492"/>
                  <a:pt x="1355704" y="549971"/>
                </a:cubicBezTo>
                <a:cubicBezTo>
                  <a:pt x="1356246" y="549450"/>
                  <a:pt x="1356637" y="548815"/>
                  <a:pt x="1356876" y="548066"/>
                </a:cubicBezTo>
                <a:cubicBezTo>
                  <a:pt x="1357114" y="547318"/>
                  <a:pt x="1357234" y="546476"/>
                  <a:pt x="1357234" y="545543"/>
                </a:cubicBezTo>
                <a:cubicBezTo>
                  <a:pt x="1357234" y="543958"/>
                  <a:pt x="1356908" y="542548"/>
                  <a:pt x="1356257" y="541311"/>
                </a:cubicBezTo>
                <a:cubicBezTo>
                  <a:pt x="1355606" y="540074"/>
                  <a:pt x="1354694" y="539032"/>
                  <a:pt x="1353522" y="538185"/>
                </a:cubicBezTo>
                <a:cubicBezTo>
                  <a:pt x="1352350" y="537339"/>
                  <a:pt x="1350956" y="536699"/>
                  <a:pt x="1349339" y="536265"/>
                </a:cubicBezTo>
                <a:cubicBezTo>
                  <a:pt x="1347722" y="535830"/>
                  <a:pt x="1345959" y="535614"/>
                  <a:pt x="1344049" y="535614"/>
                </a:cubicBezTo>
                <a:lnTo>
                  <a:pt x="1343235" y="535614"/>
                </a:lnTo>
                <a:close/>
                <a:moveTo>
                  <a:pt x="1197169" y="530535"/>
                </a:moveTo>
                <a:lnTo>
                  <a:pt x="1212568" y="530535"/>
                </a:lnTo>
                <a:lnTo>
                  <a:pt x="1212568" y="571816"/>
                </a:lnTo>
                <a:lnTo>
                  <a:pt x="1222302" y="571816"/>
                </a:lnTo>
                <a:lnTo>
                  <a:pt x="1222302" y="576536"/>
                </a:lnTo>
                <a:lnTo>
                  <a:pt x="1196095" y="576536"/>
                </a:lnTo>
                <a:lnTo>
                  <a:pt x="1196095" y="571816"/>
                </a:lnTo>
                <a:lnTo>
                  <a:pt x="1206838" y="571816"/>
                </a:lnTo>
                <a:lnTo>
                  <a:pt x="1206838" y="535190"/>
                </a:lnTo>
                <a:lnTo>
                  <a:pt x="1197169" y="535190"/>
                </a:lnTo>
                <a:close/>
                <a:moveTo>
                  <a:pt x="1006534" y="530535"/>
                </a:moveTo>
                <a:lnTo>
                  <a:pt x="1012232" y="530535"/>
                </a:lnTo>
                <a:lnTo>
                  <a:pt x="1012232" y="576536"/>
                </a:lnTo>
                <a:lnTo>
                  <a:pt x="1007153" y="576536"/>
                </a:lnTo>
                <a:lnTo>
                  <a:pt x="1006957" y="570351"/>
                </a:lnTo>
                <a:cubicBezTo>
                  <a:pt x="1005373" y="572651"/>
                  <a:pt x="1003658" y="574355"/>
                  <a:pt x="1001814" y="575462"/>
                </a:cubicBezTo>
                <a:cubicBezTo>
                  <a:pt x="999969" y="576569"/>
                  <a:pt x="997972" y="577123"/>
                  <a:pt x="995823" y="577123"/>
                </a:cubicBezTo>
                <a:cubicBezTo>
                  <a:pt x="993957" y="577123"/>
                  <a:pt x="992313" y="576732"/>
                  <a:pt x="990891" y="575950"/>
                </a:cubicBezTo>
                <a:cubicBezTo>
                  <a:pt x="989469" y="575169"/>
                  <a:pt x="988286" y="574068"/>
                  <a:pt x="987342" y="572646"/>
                </a:cubicBezTo>
                <a:cubicBezTo>
                  <a:pt x="986398" y="571224"/>
                  <a:pt x="985687" y="569515"/>
                  <a:pt x="985210" y="567518"/>
                </a:cubicBezTo>
                <a:cubicBezTo>
                  <a:pt x="984732" y="565522"/>
                  <a:pt x="984494" y="563308"/>
                  <a:pt x="984494" y="560877"/>
                </a:cubicBezTo>
                <a:cubicBezTo>
                  <a:pt x="984494" y="558099"/>
                  <a:pt x="984873" y="555630"/>
                  <a:pt x="985633" y="553471"/>
                </a:cubicBezTo>
                <a:cubicBezTo>
                  <a:pt x="986393" y="551311"/>
                  <a:pt x="987473" y="549488"/>
                  <a:pt x="988872" y="548001"/>
                </a:cubicBezTo>
                <a:cubicBezTo>
                  <a:pt x="990272" y="546514"/>
                  <a:pt x="991954" y="545386"/>
                  <a:pt x="993919" y="544615"/>
                </a:cubicBezTo>
                <a:cubicBezTo>
                  <a:pt x="995883" y="543845"/>
                  <a:pt x="998070" y="543460"/>
                  <a:pt x="1000479" y="543460"/>
                </a:cubicBezTo>
                <a:cubicBezTo>
                  <a:pt x="1001521" y="543460"/>
                  <a:pt x="1002546" y="543525"/>
                  <a:pt x="1003555" y="543655"/>
                </a:cubicBezTo>
                <a:cubicBezTo>
                  <a:pt x="1004565" y="543785"/>
                  <a:pt x="1005557" y="543991"/>
                  <a:pt x="1006534" y="544273"/>
                </a:cubicBezTo>
                <a:close/>
                <a:moveTo>
                  <a:pt x="939859" y="530535"/>
                </a:moveTo>
                <a:lnTo>
                  <a:pt x="945557" y="530535"/>
                </a:lnTo>
                <a:lnTo>
                  <a:pt x="945557" y="576536"/>
                </a:lnTo>
                <a:lnTo>
                  <a:pt x="940478" y="576536"/>
                </a:lnTo>
                <a:lnTo>
                  <a:pt x="940282" y="570351"/>
                </a:lnTo>
                <a:cubicBezTo>
                  <a:pt x="938698" y="572651"/>
                  <a:pt x="936983" y="574355"/>
                  <a:pt x="935139" y="575462"/>
                </a:cubicBezTo>
                <a:cubicBezTo>
                  <a:pt x="933294" y="576569"/>
                  <a:pt x="931297" y="577123"/>
                  <a:pt x="929148" y="577123"/>
                </a:cubicBezTo>
                <a:cubicBezTo>
                  <a:pt x="927282" y="577123"/>
                  <a:pt x="925638" y="576732"/>
                  <a:pt x="924216" y="575950"/>
                </a:cubicBezTo>
                <a:cubicBezTo>
                  <a:pt x="922794" y="575169"/>
                  <a:pt x="921611" y="574068"/>
                  <a:pt x="920667" y="572646"/>
                </a:cubicBezTo>
                <a:cubicBezTo>
                  <a:pt x="919723" y="571224"/>
                  <a:pt x="919012" y="569515"/>
                  <a:pt x="918535" y="567518"/>
                </a:cubicBezTo>
                <a:cubicBezTo>
                  <a:pt x="918057" y="565522"/>
                  <a:pt x="917819" y="563308"/>
                  <a:pt x="917819" y="560877"/>
                </a:cubicBezTo>
                <a:cubicBezTo>
                  <a:pt x="917819" y="558099"/>
                  <a:pt x="918198" y="555630"/>
                  <a:pt x="918958" y="553471"/>
                </a:cubicBezTo>
                <a:cubicBezTo>
                  <a:pt x="919718" y="551311"/>
                  <a:pt x="920798" y="549488"/>
                  <a:pt x="922198" y="548001"/>
                </a:cubicBezTo>
                <a:cubicBezTo>
                  <a:pt x="923597" y="546514"/>
                  <a:pt x="925279" y="545386"/>
                  <a:pt x="927244" y="544615"/>
                </a:cubicBezTo>
                <a:cubicBezTo>
                  <a:pt x="929208" y="543845"/>
                  <a:pt x="931395" y="543460"/>
                  <a:pt x="933804" y="543460"/>
                </a:cubicBezTo>
                <a:cubicBezTo>
                  <a:pt x="934846" y="543460"/>
                  <a:pt x="935871" y="543525"/>
                  <a:pt x="936880" y="543655"/>
                </a:cubicBezTo>
                <a:cubicBezTo>
                  <a:pt x="937890" y="543785"/>
                  <a:pt x="938883" y="543991"/>
                  <a:pt x="939859" y="544273"/>
                </a:cubicBezTo>
                <a:close/>
                <a:moveTo>
                  <a:pt x="673295" y="530535"/>
                </a:moveTo>
                <a:lnTo>
                  <a:pt x="688694" y="530535"/>
                </a:lnTo>
                <a:lnTo>
                  <a:pt x="688694" y="571816"/>
                </a:lnTo>
                <a:lnTo>
                  <a:pt x="698428" y="571816"/>
                </a:lnTo>
                <a:lnTo>
                  <a:pt x="698428" y="576536"/>
                </a:lnTo>
                <a:lnTo>
                  <a:pt x="672221" y="576536"/>
                </a:lnTo>
                <a:lnTo>
                  <a:pt x="672221" y="571816"/>
                </a:lnTo>
                <a:lnTo>
                  <a:pt x="682964" y="571816"/>
                </a:lnTo>
                <a:lnTo>
                  <a:pt x="682964" y="535190"/>
                </a:lnTo>
                <a:lnTo>
                  <a:pt x="673295" y="535190"/>
                </a:lnTo>
                <a:close/>
                <a:moveTo>
                  <a:pt x="558860" y="530535"/>
                </a:moveTo>
                <a:lnTo>
                  <a:pt x="564558" y="530535"/>
                </a:lnTo>
                <a:lnTo>
                  <a:pt x="564558" y="576536"/>
                </a:lnTo>
                <a:lnTo>
                  <a:pt x="559479" y="576536"/>
                </a:lnTo>
                <a:lnTo>
                  <a:pt x="559284" y="570351"/>
                </a:lnTo>
                <a:cubicBezTo>
                  <a:pt x="557699" y="572651"/>
                  <a:pt x="555985" y="574355"/>
                  <a:pt x="554140" y="575462"/>
                </a:cubicBezTo>
                <a:cubicBezTo>
                  <a:pt x="552295" y="576569"/>
                  <a:pt x="550298" y="577123"/>
                  <a:pt x="548149" y="577123"/>
                </a:cubicBezTo>
                <a:cubicBezTo>
                  <a:pt x="546283" y="577123"/>
                  <a:pt x="544639" y="576732"/>
                  <a:pt x="543217" y="575950"/>
                </a:cubicBezTo>
                <a:cubicBezTo>
                  <a:pt x="541795" y="575169"/>
                  <a:pt x="540612" y="574068"/>
                  <a:pt x="539668" y="572646"/>
                </a:cubicBezTo>
                <a:cubicBezTo>
                  <a:pt x="538724" y="571224"/>
                  <a:pt x="538013" y="569515"/>
                  <a:pt x="537536" y="567518"/>
                </a:cubicBezTo>
                <a:cubicBezTo>
                  <a:pt x="537058" y="565522"/>
                  <a:pt x="536820" y="563308"/>
                  <a:pt x="536820" y="560877"/>
                </a:cubicBezTo>
                <a:cubicBezTo>
                  <a:pt x="536820" y="558099"/>
                  <a:pt x="537200" y="555630"/>
                  <a:pt x="537959" y="553471"/>
                </a:cubicBezTo>
                <a:cubicBezTo>
                  <a:pt x="538719" y="551311"/>
                  <a:pt x="539799" y="549488"/>
                  <a:pt x="541199" y="548001"/>
                </a:cubicBezTo>
                <a:cubicBezTo>
                  <a:pt x="542598" y="546514"/>
                  <a:pt x="544281" y="545386"/>
                  <a:pt x="546245" y="544615"/>
                </a:cubicBezTo>
                <a:cubicBezTo>
                  <a:pt x="548209" y="543845"/>
                  <a:pt x="550396" y="543460"/>
                  <a:pt x="552805" y="543460"/>
                </a:cubicBezTo>
                <a:cubicBezTo>
                  <a:pt x="553847" y="543460"/>
                  <a:pt x="554872" y="543525"/>
                  <a:pt x="555881" y="543655"/>
                </a:cubicBezTo>
                <a:cubicBezTo>
                  <a:pt x="556891" y="543785"/>
                  <a:pt x="557884" y="543991"/>
                  <a:pt x="558860" y="544273"/>
                </a:cubicBezTo>
                <a:close/>
                <a:moveTo>
                  <a:pt x="1246924" y="530144"/>
                </a:moveTo>
                <a:cubicBezTo>
                  <a:pt x="1247554" y="530144"/>
                  <a:pt x="1248140" y="530258"/>
                  <a:pt x="1248682" y="530486"/>
                </a:cubicBezTo>
                <a:cubicBezTo>
                  <a:pt x="1249225" y="530714"/>
                  <a:pt x="1249697" y="531034"/>
                  <a:pt x="1250098" y="531446"/>
                </a:cubicBezTo>
                <a:cubicBezTo>
                  <a:pt x="1250500" y="531859"/>
                  <a:pt x="1250815" y="532331"/>
                  <a:pt x="1251043" y="532862"/>
                </a:cubicBezTo>
                <a:cubicBezTo>
                  <a:pt x="1251270" y="533394"/>
                  <a:pt x="1251384" y="533975"/>
                  <a:pt x="1251384" y="534604"/>
                </a:cubicBezTo>
                <a:cubicBezTo>
                  <a:pt x="1251384" y="535212"/>
                  <a:pt x="1251270" y="535787"/>
                  <a:pt x="1251043" y="536330"/>
                </a:cubicBezTo>
                <a:cubicBezTo>
                  <a:pt x="1250815" y="536872"/>
                  <a:pt x="1250500" y="537350"/>
                  <a:pt x="1250098" y="537762"/>
                </a:cubicBezTo>
                <a:cubicBezTo>
                  <a:pt x="1249697" y="538175"/>
                  <a:pt x="1249225" y="538495"/>
                  <a:pt x="1248682" y="538723"/>
                </a:cubicBezTo>
                <a:cubicBezTo>
                  <a:pt x="1248140" y="538951"/>
                  <a:pt x="1247554" y="539064"/>
                  <a:pt x="1246924" y="539064"/>
                </a:cubicBezTo>
                <a:cubicBezTo>
                  <a:pt x="1246295" y="539064"/>
                  <a:pt x="1245709" y="538951"/>
                  <a:pt x="1245166" y="538723"/>
                </a:cubicBezTo>
                <a:cubicBezTo>
                  <a:pt x="1244624" y="538495"/>
                  <a:pt x="1244151" y="538175"/>
                  <a:pt x="1243750" y="537762"/>
                </a:cubicBezTo>
                <a:cubicBezTo>
                  <a:pt x="1243349" y="537350"/>
                  <a:pt x="1243034" y="536872"/>
                  <a:pt x="1242806" y="536330"/>
                </a:cubicBezTo>
                <a:cubicBezTo>
                  <a:pt x="1242578" y="535787"/>
                  <a:pt x="1242464" y="535212"/>
                  <a:pt x="1242464" y="534604"/>
                </a:cubicBezTo>
                <a:cubicBezTo>
                  <a:pt x="1242464" y="533975"/>
                  <a:pt x="1242578" y="533394"/>
                  <a:pt x="1242806" y="532862"/>
                </a:cubicBezTo>
                <a:cubicBezTo>
                  <a:pt x="1243034" y="532331"/>
                  <a:pt x="1243349" y="531859"/>
                  <a:pt x="1243750" y="531446"/>
                </a:cubicBezTo>
                <a:cubicBezTo>
                  <a:pt x="1244151" y="531034"/>
                  <a:pt x="1244624" y="530714"/>
                  <a:pt x="1245166" y="530486"/>
                </a:cubicBezTo>
                <a:cubicBezTo>
                  <a:pt x="1245709" y="530258"/>
                  <a:pt x="1246295" y="530144"/>
                  <a:pt x="1246924" y="530144"/>
                </a:cubicBezTo>
                <a:close/>
                <a:moveTo>
                  <a:pt x="970699" y="530144"/>
                </a:moveTo>
                <a:cubicBezTo>
                  <a:pt x="971329" y="530144"/>
                  <a:pt x="971915" y="530258"/>
                  <a:pt x="972457" y="530486"/>
                </a:cubicBezTo>
                <a:cubicBezTo>
                  <a:pt x="973000" y="530714"/>
                  <a:pt x="973472" y="531034"/>
                  <a:pt x="973873" y="531446"/>
                </a:cubicBezTo>
                <a:cubicBezTo>
                  <a:pt x="974275" y="531859"/>
                  <a:pt x="974590" y="532331"/>
                  <a:pt x="974818" y="532862"/>
                </a:cubicBezTo>
                <a:cubicBezTo>
                  <a:pt x="975045" y="533394"/>
                  <a:pt x="975159" y="533975"/>
                  <a:pt x="975159" y="534604"/>
                </a:cubicBezTo>
                <a:cubicBezTo>
                  <a:pt x="975159" y="535212"/>
                  <a:pt x="975045" y="535787"/>
                  <a:pt x="974818" y="536330"/>
                </a:cubicBezTo>
                <a:cubicBezTo>
                  <a:pt x="974590" y="536872"/>
                  <a:pt x="974275" y="537350"/>
                  <a:pt x="973873" y="537762"/>
                </a:cubicBezTo>
                <a:cubicBezTo>
                  <a:pt x="973472" y="538175"/>
                  <a:pt x="973000" y="538495"/>
                  <a:pt x="972457" y="538723"/>
                </a:cubicBezTo>
                <a:cubicBezTo>
                  <a:pt x="971915" y="538951"/>
                  <a:pt x="971329" y="539064"/>
                  <a:pt x="970699" y="539064"/>
                </a:cubicBezTo>
                <a:cubicBezTo>
                  <a:pt x="970070" y="539064"/>
                  <a:pt x="969484" y="538951"/>
                  <a:pt x="968941" y="538723"/>
                </a:cubicBezTo>
                <a:cubicBezTo>
                  <a:pt x="968399" y="538495"/>
                  <a:pt x="967927" y="538175"/>
                  <a:pt x="967525" y="537762"/>
                </a:cubicBezTo>
                <a:cubicBezTo>
                  <a:pt x="967123" y="537350"/>
                  <a:pt x="966809" y="536872"/>
                  <a:pt x="966581" y="536330"/>
                </a:cubicBezTo>
                <a:cubicBezTo>
                  <a:pt x="966353" y="535787"/>
                  <a:pt x="966239" y="535212"/>
                  <a:pt x="966239" y="534604"/>
                </a:cubicBezTo>
                <a:cubicBezTo>
                  <a:pt x="966239" y="533975"/>
                  <a:pt x="966353" y="533394"/>
                  <a:pt x="966581" y="532862"/>
                </a:cubicBezTo>
                <a:cubicBezTo>
                  <a:pt x="966809" y="532331"/>
                  <a:pt x="967123" y="531859"/>
                  <a:pt x="967525" y="531446"/>
                </a:cubicBezTo>
                <a:cubicBezTo>
                  <a:pt x="967927" y="531034"/>
                  <a:pt x="968399" y="530714"/>
                  <a:pt x="968941" y="530486"/>
                </a:cubicBezTo>
                <a:cubicBezTo>
                  <a:pt x="969484" y="530258"/>
                  <a:pt x="970070" y="530144"/>
                  <a:pt x="970699" y="530144"/>
                </a:cubicBezTo>
                <a:close/>
                <a:moveTo>
                  <a:pt x="580175" y="530144"/>
                </a:moveTo>
                <a:cubicBezTo>
                  <a:pt x="580805" y="530144"/>
                  <a:pt x="581391" y="530258"/>
                  <a:pt x="581933" y="530486"/>
                </a:cubicBezTo>
                <a:cubicBezTo>
                  <a:pt x="582476" y="530714"/>
                  <a:pt x="582948" y="531034"/>
                  <a:pt x="583349" y="531446"/>
                </a:cubicBezTo>
                <a:cubicBezTo>
                  <a:pt x="583751" y="531859"/>
                  <a:pt x="584066" y="532331"/>
                  <a:pt x="584293" y="532862"/>
                </a:cubicBezTo>
                <a:cubicBezTo>
                  <a:pt x="584522" y="533394"/>
                  <a:pt x="584635" y="533975"/>
                  <a:pt x="584635" y="534604"/>
                </a:cubicBezTo>
                <a:cubicBezTo>
                  <a:pt x="584635" y="535212"/>
                  <a:pt x="584522" y="535787"/>
                  <a:pt x="584293" y="536330"/>
                </a:cubicBezTo>
                <a:cubicBezTo>
                  <a:pt x="584066" y="536872"/>
                  <a:pt x="583751" y="537350"/>
                  <a:pt x="583349" y="537762"/>
                </a:cubicBezTo>
                <a:cubicBezTo>
                  <a:pt x="582948" y="538175"/>
                  <a:pt x="582476" y="538495"/>
                  <a:pt x="581933" y="538723"/>
                </a:cubicBezTo>
                <a:cubicBezTo>
                  <a:pt x="581391" y="538951"/>
                  <a:pt x="580805" y="539064"/>
                  <a:pt x="580175" y="539064"/>
                </a:cubicBezTo>
                <a:cubicBezTo>
                  <a:pt x="579546" y="539064"/>
                  <a:pt x="578960" y="538951"/>
                  <a:pt x="578417" y="538723"/>
                </a:cubicBezTo>
                <a:cubicBezTo>
                  <a:pt x="577874" y="538495"/>
                  <a:pt x="577402" y="538175"/>
                  <a:pt x="577001" y="537762"/>
                </a:cubicBezTo>
                <a:cubicBezTo>
                  <a:pt x="576599" y="537350"/>
                  <a:pt x="576285" y="536872"/>
                  <a:pt x="576057" y="536330"/>
                </a:cubicBezTo>
                <a:cubicBezTo>
                  <a:pt x="575829" y="535787"/>
                  <a:pt x="575715" y="535212"/>
                  <a:pt x="575715" y="534604"/>
                </a:cubicBezTo>
                <a:cubicBezTo>
                  <a:pt x="575715" y="533975"/>
                  <a:pt x="575829" y="533394"/>
                  <a:pt x="576057" y="532862"/>
                </a:cubicBezTo>
                <a:cubicBezTo>
                  <a:pt x="576285" y="532331"/>
                  <a:pt x="576599" y="531859"/>
                  <a:pt x="577001" y="531446"/>
                </a:cubicBezTo>
                <a:cubicBezTo>
                  <a:pt x="577402" y="531034"/>
                  <a:pt x="577874" y="530714"/>
                  <a:pt x="578417" y="530486"/>
                </a:cubicBezTo>
                <a:cubicBezTo>
                  <a:pt x="578960" y="530258"/>
                  <a:pt x="579546" y="530144"/>
                  <a:pt x="580175" y="530144"/>
                </a:cubicBezTo>
                <a:close/>
                <a:moveTo>
                  <a:pt x="1554803" y="528060"/>
                </a:moveTo>
                <a:cubicBezTo>
                  <a:pt x="1564809" y="537328"/>
                  <a:pt x="1569812" y="547637"/>
                  <a:pt x="1569812" y="558989"/>
                </a:cubicBezTo>
                <a:cubicBezTo>
                  <a:pt x="1569812" y="561333"/>
                  <a:pt x="1569573" y="563764"/>
                  <a:pt x="1569095" y="566281"/>
                </a:cubicBezTo>
                <a:cubicBezTo>
                  <a:pt x="1568618" y="568799"/>
                  <a:pt x="1567804" y="571376"/>
                  <a:pt x="1566654" y="574013"/>
                </a:cubicBezTo>
                <a:cubicBezTo>
                  <a:pt x="1565503" y="576651"/>
                  <a:pt x="1563957" y="579325"/>
                  <a:pt x="1562014" y="582038"/>
                </a:cubicBezTo>
                <a:cubicBezTo>
                  <a:pt x="1560072" y="584751"/>
                  <a:pt x="1557625" y="587475"/>
                  <a:pt x="1554673" y="590210"/>
                </a:cubicBezTo>
                <a:lnTo>
                  <a:pt x="1551385" y="586856"/>
                </a:lnTo>
                <a:cubicBezTo>
                  <a:pt x="1555617" y="582668"/>
                  <a:pt x="1558775" y="578294"/>
                  <a:pt x="1560859" y="573737"/>
                </a:cubicBezTo>
                <a:cubicBezTo>
                  <a:pt x="1562942" y="569179"/>
                  <a:pt x="1563984" y="564404"/>
                  <a:pt x="1563984" y="559412"/>
                </a:cubicBezTo>
                <a:cubicBezTo>
                  <a:pt x="1563984" y="549081"/>
                  <a:pt x="1559784" y="539791"/>
                  <a:pt x="1551385" y="531544"/>
                </a:cubicBezTo>
                <a:close/>
                <a:moveTo>
                  <a:pt x="1424951" y="528060"/>
                </a:moveTo>
                <a:lnTo>
                  <a:pt x="1428239" y="531414"/>
                </a:lnTo>
                <a:cubicBezTo>
                  <a:pt x="1419817" y="539726"/>
                  <a:pt x="1415607" y="548940"/>
                  <a:pt x="1415607" y="559054"/>
                </a:cubicBezTo>
                <a:cubicBezTo>
                  <a:pt x="1415607" y="564089"/>
                  <a:pt x="1416671" y="568929"/>
                  <a:pt x="1418797" y="573574"/>
                </a:cubicBezTo>
                <a:cubicBezTo>
                  <a:pt x="1420924" y="578219"/>
                  <a:pt x="1424072" y="582602"/>
                  <a:pt x="1428239" y="586726"/>
                </a:cubicBezTo>
                <a:lnTo>
                  <a:pt x="1424820" y="590210"/>
                </a:lnTo>
                <a:cubicBezTo>
                  <a:pt x="1414815" y="580942"/>
                  <a:pt x="1409812" y="570698"/>
                  <a:pt x="1409812" y="559477"/>
                </a:cubicBezTo>
                <a:cubicBezTo>
                  <a:pt x="1409812" y="556851"/>
                  <a:pt x="1410078" y="554230"/>
                  <a:pt x="1410610" y="551615"/>
                </a:cubicBezTo>
                <a:cubicBezTo>
                  <a:pt x="1411141" y="549000"/>
                  <a:pt x="1411999" y="546379"/>
                  <a:pt x="1413182" y="543752"/>
                </a:cubicBezTo>
                <a:cubicBezTo>
                  <a:pt x="1414364" y="541126"/>
                  <a:pt x="1415927" y="538500"/>
                  <a:pt x="1417870" y="535874"/>
                </a:cubicBezTo>
                <a:cubicBezTo>
                  <a:pt x="1419812" y="533248"/>
                  <a:pt x="1422173" y="530643"/>
                  <a:pt x="1424951" y="528060"/>
                </a:cubicBezTo>
                <a:close/>
                <a:moveTo>
                  <a:pt x="441160" y="499457"/>
                </a:moveTo>
                <a:cubicBezTo>
                  <a:pt x="440444" y="499935"/>
                  <a:pt x="439853" y="500402"/>
                  <a:pt x="439386" y="500857"/>
                </a:cubicBezTo>
                <a:cubicBezTo>
                  <a:pt x="438920" y="501313"/>
                  <a:pt x="438556" y="501774"/>
                  <a:pt x="438296" y="502241"/>
                </a:cubicBezTo>
                <a:cubicBezTo>
                  <a:pt x="438035" y="502708"/>
                  <a:pt x="437851" y="503174"/>
                  <a:pt x="437742" y="503641"/>
                </a:cubicBezTo>
                <a:cubicBezTo>
                  <a:pt x="437633" y="504107"/>
                  <a:pt x="437579" y="504580"/>
                  <a:pt x="437579" y="505057"/>
                </a:cubicBezTo>
                <a:cubicBezTo>
                  <a:pt x="437579" y="506598"/>
                  <a:pt x="438382" y="507721"/>
                  <a:pt x="439989" y="508427"/>
                </a:cubicBezTo>
                <a:cubicBezTo>
                  <a:pt x="441595" y="509132"/>
                  <a:pt x="443830" y="509485"/>
                  <a:pt x="446695" y="509485"/>
                </a:cubicBezTo>
                <a:cubicBezTo>
                  <a:pt x="448497" y="509485"/>
                  <a:pt x="450010" y="509322"/>
                  <a:pt x="451237" y="508996"/>
                </a:cubicBezTo>
                <a:cubicBezTo>
                  <a:pt x="452463" y="508671"/>
                  <a:pt x="453451" y="508242"/>
                  <a:pt x="454199" y="507710"/>
                </a:cubicBezTo>
                <a:cubicBezTo>
                  <a:pt x="454948" y="507179"/>
                  <a:pt x="455485" y="506571"/>
                  <a:pt x="455811" y="505888"/>
                </a:cubicBezTo>
                <a:cubicBezTo>
                  <a:pt x="456136" y="505203"/>
                  <a:pt x="456299" y="504504"/>
                  <a:pt x="456299" y="503787"/>
                </a:cubicBezTo>
                <a:cubicBezTo>
                  <a:pt x="456299" y="502464"/>
                  <a:pt x="455757" y="501487"/>
                  <a:pt x="454671" y="500857"/>
                </a:cubicBezTo>
                <a:cubicBezTo>
                  <a:pt x="453586" y="500228"/>
                  <a:pt x="451926" y="499859"/>
                  <a:pt x="449690" y="499751"/>
                </a:cubicBezTo>
                <a:close/>
                <a:moveTo>
                  <a:pt x="1180184" y="492328"/>
                </a:moveTo>
                <a:cubicBezTo>
                  <a:pt x="1180770" y="492328"/>
                  <a:pt x="1181324" y="492442"/>
                  <a:pt x="1181844" y="492669"/>
                </a:cubicBezTo>
                <a:cubicBezTo>
                  <a:pt x="1182365" y="492897"/>
                  <a:pt x="1182816" y="493207"/>
                  <a:pt x="1183196" y="493597"/>
                </a:cubicBezTo>
                <a:cubicBezTo>
                  <a:pt x="1183575" y="493988"/>
                  <a:pt x="1183879" y="494449"/>
                  <a:pt x="1184107" y="494981"/>
                </a:cubicBezTo>
                <a:cubicBezTo>
                  <a:pt x="1184335" y="495513"/>
                  <a:pt x="1184449" y="496072"/>
                  <a:pt x="1184449" y="496658"/>
                </a:cubicBezTo>
                <a:cubicBezTo>
                  <a:pt x="1184449" y="497244"/>
                  <a:pt x="1184335" y="497797"/>
                  <a:pt x="1184107" y="498318"/>
                </a:cubicBezTo>
                <a:cubicBezTo>
                  <a:pt x="1183879" y="498839"/>
                  <a:pt x="1183575" y="499289"/>
                  <a:pt x="1183196" y="499669"/>
                </a:cubicBezTo>
                <a:cubicBezTo>
                  <a:pt x="1182816" y="500049"/>
                  <a:pt x="1182365" y="500353"/>
                  <a:pt x="1181844" y="500581"/>
                </a:cubicBezTo>
                <a:cubicBezTo>
                  <a:pt x="1181324" y="500808"/>
                  <a:pt x="1180770" y="500922"/>
                  <a:pt x="1180184" y="500922"/>
                </a:cubicBezTo>
                <a:cubicBezTo>
                  <a:pt x="1179576" y="500922"/>
                  <a:pt x="1179012" y="500808"/>
                  <a:pt x="1178491" y="500581"/>
                </a:cubicBezTo>
                <a:cubicBezTo>
                  <a:pt x="1177970" y="500353"/>
                  <a:pt x="1177515" y="500049"/>
                  <a:pt x="1177124" y="499669"/>
                </a:cubicBezTo>
                <a:cubicBezTo>
                  <a:pt x="1176733" y="499289"/>
                  <a:pt x="1176424" y="498839"/>
                  <a:pt x="1176196" y="498318"/>
                </a:cubicBezTo>
                <a:cubicBezTo>
                  <a:pt x="1175968" y="497797"/>
                  <a:pt x="1175854" y="497244"/>
                  <a:pt x="1175854" y="496658"/>
                </a:cubicBezTo>
                <a:cubicBezTo>
                  <a:pt x="1175854" y="496072"/>
                  <a:pt x="1175968" y="495513"/>
                  <a:pt x="1176196" y="494981"/>
                </a:cubicBezTo>
                <a:cubicBezTo>
                  <a:pt x="1176424" y="494449"/>
                  <a:pt x="1176733" y="493988"/>
                  <a:pt x="1177124" y="493597"/>
                </a:cubicBezTo>
                <a:cubicBezTo>
                  <a:pt x="1177515" y="493207"/>
                  <a:pt x="1177970" y="492897"/>
                  <a:pt x="1178491" y="492669"/>
                </a:cubicBezTo>
                <a:cubicBezTo>
                  <a:pt x="1179012" y="492442"/>
                  <a:pt x="1179576" y="492328"/>
                  <a:pt x="1180184" y="492328"/>
                </a:cubicBezTo>
                <a:close/>
                <a:moveTo>
                  <a:pt x="237340" y="485458"/>
                </a:moveTo>
                <a:cubicBezTo>
                  <a:pt x="235929" y="485458"/>
                  <a:pt x="234714" y="485600"/>
                  <a:pt x="233694" y="485882"/>
                </a:cubicBezTo>
                <a:cubicBezTo>
                  <a:pt x="232674" y="486164"/>
                  <a:pt x="231838" y="486565"/>
                  <a:pt x="231187" y="487086"/>
                </a:cubicBezTo>
                <a:cubicBezTo>
                  <a:pt x="230536" y="487607"/>
                  <a:pt x="230053" y="488231"/>
                  <a:pt x="229738" y="488958"/>
                </a:cubicBezTo>
                <a:cubicBezTo>
                  <a:pt x="229424" y="489685"/>
                  <a:pt x="229267" y="490505"/>
                  <a:pt x="229267" y="491416"/>
                </a:cubicBezTo>
                <a:cubicBezTo>
                  <a:pt x="229267" y="492046"/>
                  <a:pt x="229364" y="492648"/>
                  <a:pt x="229560" y="493223"/>
                </a:cubicBezTo>
                <a:cubicBezTo>
                  <a:pt x="229755" y="493798"/>
                  <a:pt x="230069" y="494308"/>
                  <a:pt x="230503" y="494753"/>
                </a:cubicBezTo>
                <a:cubicBezTo>
                  <a:pt x="230938" y="495198"/>
                  <a:pt x="231502" y="495551"/>
                  <a:pt x="232196" y="495811"/>
                </a:cubicBezTo>
                <a:cubicBezTo>
                  <a:pt x="232891" y="496072"/>
                  <a:pt x="233737" y="496202"/>
                  <a:pt x="234736" y="496202"/>
                </a:cubicBezTo>
                <a:cubicBezTo>
                  <a:pt x="236038" y="496202"/>
                  <a:pt x="237530" y="495806"/>
                  <a:pt x="239212" y="495014"/>
                </a:cubicBezTo>
                <a:cubicBezTo>
                  <a:pt x="240894" y="494221"/>
                  <a:pt x="242669" y="492968"/>
                  <a:pt x="244535" y="491253"/>
                </a:cubicBezTo>
                <a:lnTo>
                  <a:pt x="244535" y="485458"/>
                </a:lnTo>
                <a:close/>
                <a:moveTo>
                  <a:pt x="56365" y="485458"/>
                </a:moveTo>
                <a:cubicBezTo>
                  <a:pt x="54954" y="485458"/>
                  <a:pt x="53739" y="485600"/>
                  <a:pt x="52719" y="485882"/>
                </a:cubicBezTo>
                <a:cubicBezTo>
                  <a:pt x="51699" y="486164"/>
                  <a:pt x="50863" y="486565"/>
                  <a:pt x="50212" y="487086"/>
                </a:cubicBezTo>
                <a:cubicBezTo>
                  <a:pt x="49561" y="487607"/>
                  <a:pt x="49078" y="488231"/>
                  <a:pt x="48763" y="488958"/>
                </a:cubicBezTo>
                <a:cubicBezTo>
                  <a:pt x="48449" y="489685"/>
                  <a:pt x="48291" y="490505"/>
                  <a:pt x="48291" y="491416"/>
                </a:cubicBezTo>
                <a:cubicBezTo>
                  <a:pt x="48291" y="492046"/>
                  <a:pt x="48389" y="492648"/>
                  <a:pt x="48584" y="493223"/>
                </a:cubicBezTo>
                <a:cubicBezTo>
                  <a:pt x="48780" y="493798"/>
                  <a:pt x="49094" y="494308"/>
                  <a:pt x="49528" y="494753"/>
                </a:cubicBezTo>
                <a:cubicBezTo>
                  <a:pt x="49963" y="495198"/>
                  <a:pt x="50527" y="495551"/>
                  <a:pt x="51221" y="495811"/>
                </a:cubicBezTo>
                <a:cubicBezTo>
                  <a:pt x="51916" y="496072"/>
                  <a:pt x="52762" y="496202"/>
                  <a:pt x="53761" y="496202"/>
                </a:cubicBezTo>
                <a:cubicBezTo>
                  <a:pt x="55063" y="496202"/>
                  <a:pt x="56555" y="495806"/>
                  <a:pt x="58237" y="495014"/>
                </a:cubicBezTo>
                <a:cubicBezTo>
                  <a:pt x="59919" y="494221"/>
                  <a:pt x="61694" y="492968"/>
                  <a:pt x="63560" y="491253"/>
                </a:cubicBezTo>
                <a:lnTo>
                  <a:pt x="63560" y="485458"/>
                </a:lnTo>
                <a:close/>
                <a:moveTo>
                  <a:pt x="685764" y="471947"/>
                </a:moveTo>
                <a:cubicBezTo>
                  <a:pt x="682682" y="471947"/>
                  <a:pt x="680278" y="472946"/>
                  <a:pt x="678553" y="474943"/>
                </a:cubicBezTo>
                <a:cubicBezTo>
                  <a:pt x="676827" y="476940"/>
                  <a:pt x="675965" y="480065"/>
                  <a:pt x="675965" y="484319"/>
                </a:cubicBezTo>
                <a:cubicBezTo>
                  <a:pt x="675965" y="488269"/>
                  <a:pt x="676545" y="491215"/>
                  <a:pt x="677707" y="493158"/>
                </a:cubicBezTo>
                <a:cubicBezTo>
                  <a:pt x="678867" y="495100"/>
                  <a:pt x="680512" y="496072"/>
                  <a:pt x="682639" y="496072"/>
                </a:cubicBezTo>
                <a:cubicBezTo>
                  <a:pt x="684071" y="496072"/>
                  <a:pt x="685585" y="495431"/>
                  <a:pt x="687180" y="494151"/>
                </a:cubicBezTo>
                <a:cubicBezTo>
                  <a:pt x="688776" y="492870"/>
                  <a:pt x="690452" y="490971"/>
                  <a:pt x="692210" y="488454"/>
                </a:cubicBezTo>
                <a:lnTo>
                  <a:pt x="692210" y="473282"/>
                </a:lnTo>
                <a:cubicBezTo>
                  <a:pt x="691277" y="472848"/>
                  <a:pt x="690246" y="472517"/>
                  <a:pt x="689118" y="472289"/>
                </a:cubicBezTo>
                <a:cubicBezTo>
                  <a:pt x="687989" y="472061"/>
                  <a:pt x="686871" y="471947"/>
                  <a:pt x="685764" y="471947"/>
                </a:cubicBezTo>
                <a:close/>
                <a:moveTo>
                  <a:pt x="199989" y="471947"/>
                </a:moveTo>
                <a:cubicBezTo>
                  <a:pt x="196907" y="471947"/>
                  <a:pt x="194503" y="472946"/>
                  <a:pt x="192778" y="474943"/>
                </a:cubicBezTo>
                <a:cubicBezTo>
                  <a:pt x="191052" y="476940"/>
                  <a:pt x="190190" y="480065"/>
                  <a:pt x="190190" y="484319"/>
                </a:cubicBezTo>
                <a:cubicBezTo>
                  <a:pt x="190190" y="488269"/>
                  <a:pt x="190770" y="491215"/>
                  <a:pt x="191932" y="493158"/>
                </a:cubicBezTo>
                <a:cubicBezTo>
                  <a:pt x="193093" y="495100"/>
                  <a:pt x="194737" y="496072"/>
                  <a:pt x="196864" y="496072"/>
                </a:cubicBezTo>
                <a:cubicBezTo>
                  <a:pt x="198296" y="496072"/>
                  <a:pt x="199810" y="495431"/>
                  <a:pt x="201405" y="494151"/>
                </a:cubicBezTo>
                <a:cubicBezTo>
                  <a:pt x="203001" y="492870"/>
                  <a:pt x="204677" y="490971"/>
                  <a:pt x="206435" y="488454"/>
                </a:cubicBezTo>
                <a:lnTo>
                  <a:pt x="206435" y="473282"/>
                </a:lnTo>
                <a:cubicBezTo>
                  <a:pt x="205502" y="472848"/>
                  <a:pt x="204471" y="472517"/>
                  <a:pt x="203342" y="472289"/>
                </a:cubicBezTo>
                <a:cubicBezTo>
                  <a:pt x="202214" y="472061"/>
                  <a:pt x="201096" y="471947"/>
                  <a:pt x="199989" y="471947"/>
                </a:cubicBezTo>
                <a:close/>
                <a:moveTo>
                  <a:pt x="133314" y="471947"/>
                </a:moveTo>
                <a:cubicBezTo>
                  <a:pt x="130232" y="471947"/>
                  <a:pt x="127828" y="472946"/>
                  <a:pt x="126103" y="474943"/>
                </a:cubicBezTo>
                <a:cubicBezTo>
                  <a:pt x="124377" y="476940"/>
                  <a:pt x="123515" y="480065"/>
                  <a:pt x="123515" y="484319"/>
                </a:cubicBezTo>
                <a:cubicBezTo>
                  <a:pt x="123515" y="488269"/>
                  <a:pt x="124095" y="491215"/>
                  <a:pt x="125256" y="493158"/>
                </a:cubicBezTo>
                <a:cubicBezTo>
                  <a:pt x="126418" y="495100"/>
                  <a:pt x="128062" y="496072"/>
                  <a:pt x="130189" y="496072"/>
                </a:cubicBezTo>
                <a:cubicBezTo>
                  <a:pt x="131621" y="496072"/>
                  <a:pt x="133135" y="495431"/>
                  <a:pt x="134731" y="494151"/>
                </a:cubicBezTo>
                <a:cubicBezTo>
                  <a:pt x="136325" y="492870"/>
                  <a:pt x="138002" y="490971"/>
                  <a:pt x="139760" y="488454"/>
                </a:cubicBezTo>
                <a:lnTo>
                  <a:pt x="139760" y="473282"/>
                </a:lnTo>
                <a:cubicBezTo>
                  <a:pt x="138827" y="472848"/>
                  <a:pt x="137796" y="472517"/>
                  <a:pt x="136667" y="472289"/>
                </a:cubicBezTo>
                <a:cubicBezTo>
                  <a:pt x="135539" y="472061"/>
                  <a:pt x="134421" y="471947"/>
                  <a:pt x="133314" y="471947"/>
                </a:cubicBezTo>
                <a:close/>
                <a:moveTo>
                  <a:pt x="894564" y="471589"/>
                </a:moveTo>
                <a:cubicBezTo>
                  <a:pt x="893327" y="471589"/>
                  <a:pt x="892199" y="471828"/>
                  <a:pt x="891178" y="472306"/>
                </a:cubicBezTo>
                <a:cubicBezTo>
                  <a:pt x="890158" y="472783"/>
                  <a:pt x="889279" y="473456"/>
                  <a:pt x="888541" y="474324"/>
                </a:cubicBezTo>
                <a:cubicBezTo>
                  <a:pt x="887803" y="475193"/>
                  <a:pt x="887207" y="476234"/>
                  <a:pt x="886751" y="477449"/>
                </a:cubicBezTo>
                <a:cubicBezTo>
                  <a:pt x="886295" y="478665"/>
                  <a:pt x="886013" y="480000"/>
                  <a:pt x="885904" y="481454"/>
                </a:cubicBezTo>
                <a:lnTo>
                  <a:pt x="903094" y="481454"/>
                </a:lnTo>
                <a:cubicBezTo>
                  <a:pt x="903159" y="480000"/>
                  <a:pt x="903018" y="478670"/>
                  <a:pt x="902671" y="477466"/>
                </a:cubicBezTo>
                <a:cubicBezTo>
                  <a:pt x="902323" y="476261"/>
                  <a:pt x="901786" y="475225"/>
                  <a:pt x="901059" y="474357"/>
                </a:cubicBezTo>
                <a:cubicBezTo>
                  <a:pt x="900332" y="473489"/>
                  <a:pt x="899426" y="472810"/>
                  <a:pt x="898341" y="472322"/>
                </a:cubicBezTo>
                <a:cubicBezTo>
                  <a:pt x="897256" y="471834"/>
                  <a:pt x="895997" y="471589"/>
                  <a:pt x="894564" y="471589"/>
                </a:cubicBezTo>
                <a:close/>
                <a:moveTo>
                  <a:pt x="656440" y="471589"/>
                </a:moveTo>
                <a:cubicBezTo>
                  <a:pt x="655203" y="471589"/>
                  <a:pt x="654075" y="471828"/>
                  <a:pt x="653055" y="472306"/>
                </a:cubicBezTo>
                <a:cubicBezTo>
                  <a:pt x="652034" y="472783"/>
                  <a:pt x="651155" y="473456"/>
                  <a:pt x="650418" y="474324"/>
                </a:cubicBezTo>
                <a:cubicBezTo>
                  <a:pt x="649679" y="475193"/>
                  <a:pt x="649083" y="476234"/>
                  <a:pt x="648627" y="477449"/>
                </a:cubicBezTo>
                <a:cubicBezTo>
                  <a:pt x="648171" y="478665"/>
                  <a:pt x="647889" y="480000"/>
                  <a:pt x="647780" y="481454"/>
                </a:cubicBezTo>
                <a:lnTo>
                  <a:pt x="664970" y="481454"/>
                </a:lnTo>
                <a:cubicBezTo>
                  <a:pt x="665035" y="480000"/>
                  <a:pt x="664894" y="478670"/>
                  <a:pt x="664547" y="477466"/>
                </a:cubicBezTo>
                <a:cubicBezTo>
                  <a:pt x="664199" y="476261"/>
                  <a:pt x="663662" y="475225"/>
                  <a:pt x="662935" y="474357"/>
                </a:cubicBezTo>
                <a:cubicBezTo>
                  <a:pt x="662208" y="473489"/>
                  <a:pt x="661302" y="472810"/>
                  <a:pt x="660217" y="472322"/>
                </a:cubicBezTo>
                <a:cubicBezTo>
                  <a:pt x="659132" y="471834"/>
                  <a:pt x="657873" y="471589"/>
                  <a:pt x="656440" y="471589"/>
                </a:cubicBezTo>
                <a:close/>
                <a:moveTo>
                  <a:pt x="580240" y="471589"/>
                </a:moveTo>
                <a:cubicBezTo>
                  <a:pt x="579003" y="471589"/>
                  <a:pt x="577874" y="471828"/>
                  <a:pt x="576855" y="472306"/>
                </a:cubicBezTo>
                <a:cubicBezTo>
                  <a:pt x="575834" y="472783"/>
                  <a:pt x="574955" y="473456"/>
                  <a:pt x="574217" y="474324"/>
                </a:cubicBezTo>
                <a:cubicBezTo>
                  <a:pt x="573480" y="475193"/>
                  <a:pt x="572882" y="476234"/>
                  <a:pt x="572427" y="477449"/>
                </a:cubicBezTo>
                <a:cubicBezTo>
                  <a:pt x="571971" y="478665"/>
                  <a:pt x="571689" y="480000"/>
                  <a:pt x="571580" y="481454"/>
                </a:cubicBezTo>
                <a:lnTo>
                  <a:pt x="588770" y="481454"/>
                </a:lnTo>
                <a:cubicBezTo>
                  <a:pt x="588835" y="480000"/>
                  <a:pt x="588694" y="478670"/>
                  <a:pt x="588347" y="477466"/>
                </a:cubicBezTo>
                <a:cubicBezTo>
                  <a:pt x="587999" y="476261"/>
                  <a:pt x="587462" y="475225"/>
                  <a:pt x="586735" y="474357"/>
                </a:cubicBezTo>
                <a:cubicBezTo>
                  <a:pt x="586008" y="473489"/>
                  <a:pt x="585102" y="472810"/>
                  <a:pt x="584017" y="472322"/>
                </a:cubicBezTo>
                <a:cubicBezTo>
                  <a:pt x="582932" y="471834"/>
                  <a:pt x="581673" y="471589"/>
                  <a:pt x="580240" y="471589"/>
                </a:cubicBezTo>
                <a:close/>
                <a:moveTo>
                  <a:pt x="408790" y="471589"/>
                </a:moveTo>
                <a:cubicBezTo>
                  <a:pt x="407553" y="471589"/>
                  <a:pt x="406424" y="471828"/>
                  <a:pt x="405405" y="472306"/>
                </a:cubicBezTo>
                <a:cubicBezTo>
                  <a:pt x="404385" y="472783"/>
                  <a:pt x="403505" y="473456"/>
                  <a:pt x="402768" y="474324"/>
                </a:cubicBezTo>
                <a:cubicBezTo>
                  <a:pt x="402030" y="475193"/>
                  <a:pt x="401433" y="476234"/>
                  <a:pt x="400977" y="477449"/>
                </a:cubicBezTo>
                <a:cubicBezTo>
                  <a:pt x="400521" y="478665"/>
                  <a:pt x="400239" y="480000"/>
                  <a:pt x="400130" y="481454"/>
                </a:cubicBezTo>
                <a:lnTo>
                  <a:pt x="417320" y="481454"/>
                </a:lnTo>
                <a:cubicBezTo>
                  <a:pt x="417385" y="480000"/>
                  <a:pt x="417244" y="478670"/>
                  <a:pt x="416897" y="477466"/>
                </a:cubicBezTo>
                <a:cubicBezTo>
                  <a:pt x="416549" y="476261"/>
                  <a:pt x="416012" y="475225"/>
                  <a:pt x="415285" y="474357"/>
                </a:cubicBezTo>
                <a:cubicBezTo>
                  <a:pt x="414558" y="473489"/>
                  <a:pt x="413652" y="472810"/>
                  <a:pt x="412567" y="472322"/>
                </a:cubicBezTo>
                <a:cubicBezTo>
                  <a:pt x="411482" y="471834"/>
                  <a:pt x="410223" y="471589"/>
                  <a:pt x="408790" y="471589"/>
                </a:cubicBezTo>
                <a:close/>
                <a:moveTo>
                  <a:pt x="304015" y="471589"/>
                </a:moveTo>
                <a:cubicBezTo>
                  <a:pt x="302778" y="471589"/>
                  <a:pt x="301649" y="471828"/>
                  <a:pt x="300630" y="472306"/>
                </a:cubicBezTo>
                <a:cubicBezTo>
                  <a:pt x="299609" y="472783"/>
                  <a:pt x="298730" y="473456"/>
                  <a:pt x="297993" y="474324"/>
                </a:cubicBezTo>
                <a:cubicBezTo>
                  <a:pt x="297254" y="475193"/>
                  <a:pt x="296658" y="476234"/>
                  <a:pt x="296202" y="477449"/>
                </a:cubicBezTo>
                <a:cubicBezTo>
                  <a:pt x="295746" y="478665"/>
                  <a:pt x="295464" y="480000"/>
                  <a:pt x="295355" y="481454"/>
                </a:cubicBezTo>
                <a:lnTo>
                  <a:pt x="312545" y="481454"/>
                </a:lnTo>
                <a:cubicBezTo>
                  <a:pt x="312610" y="480000"/>
                  <a:pt x="312469" y="478670"/>
                  <a:pt x="312122" y="477466"/>
                </a:cubicBezTo>
                <a:cubicBezTo>
                  <a:pt x="311775" y="476261"/>
                  <a:pt x="311237" y="475225"/>
                  <a:pt x="310510" y="474357"/>
                </a:cubicBezTo>
                <a:cubicBezTo>
                  <a:pt x="309783" y="473489"/>
                  <a:pt x="308877" y="472810"/>
                  <a:pt x="307792" y="472322"/>
                </a:cubicBezTo>
                <a:cubicBezTo>
                  <a:pt x="306707" y="471834"/>
                  <a:pt x="305448" y="471589"/>
                  <a:pt x="304015" y="471589"/>
                </a:cubicBezTo>
                <a:close/>
                <a:moveTo>
                  <a:pt x="446369" y="471329"/>
                </a:moveTo>
                <a:cubicBezTo>
                  <a:pt x="445241" y="471329"/>
                  <a:pt x="444237" y="471524"/>
                  <a:pt x="443358" y="471915"/>
                </a:cubicBezTo>
                <a:cubicBezTo>
                  <a:pt x="442479" y="472306"/>
                  <a:pt x="441741" y="472821"/>
                  <a:pt x="441144" y="473461"/>
                </a:cubicBezTo>
                <a:cubicBezTo>
                  <a:pt x="440547" y="474102"/>
                  <a:pt x="440091" y="474845"/>
                  <a:pt x="439777" y="475692"/>
                </a:cubicBezTo>
                <a:cubicBezTo>
                  <a:pt x="439462" y="476538"/>
                  <a:pt x="439305" y="477417"/>
                  <a:pt x="439305" y="478329"/>
                </a:cubicBezTo>
                <a:cubicBezTo>
                  <a:pt x="439305" y="479370"/>
                  <a:pt x="439478" y="480325"/>
                  <a:pt x="439826" y="481193"/>
                </a:cubicBezTo>
                <a:cubicBezTo>
                  <a:pt x="440173" y="482062"/>
                  <a:pt x="440661" y="482799"/>
                  <a:pt x="441290" y="483407"/>
                </a:cubicBezTo>
                <a:cubicBezTo>
                  <a:pt x="441920" y="484015"/>
                  <a:pt x="442664" y="484487"/>
                  <a:pt x="443521" y="484824"/>
                </a:cubicBezTo>
                <a:cubicBezTo>
                  <a:pt x="444378" y="485160"/>
                  <a:pt x="445328" y="485328"/>
                  <a:pt x="446369" y="485328"/>
                </a:cubicBezTo>
                <a:cubicBezTo>
                  <a:pt x="447498" y="485328"/>
                  <a:pt x="448502" y="485138"/>
                  <a:pt x="449381" y="484758"/>
                </a:cubicBezTo>
                <a:cubicBezTo>
                  <a:pt x="450260" y="484378"/>
                  <a:pt x="450998" y="483863"/>
                  <a:pt x="451595" y="483212"/>
                </a:cubicBezTo>
                <a:cubicBezTo>
                  <a:pt x="452192" y="482561"/>
                  <a:pt x="452647" y="481812"/>
                  <a:pt x="452962" y="480966"/>
                </a:cubicBezTo>
                <a:cubicBezTo>
                  <a:pt x="453277" y="480119"/>
                  <a:pt x="453434" y="479240"/>
                  <a:pt x="453434" y="478329"/>
                </a:cubicBezTo>
                <a:cubicBezTo>
                  <a:pt x="453434" y="477287"/>
                  <a:pt x="453261" y="476332"/>
                  <a:pt x="452913" y="475464"/>
                </a:cubicBezTo>
                <a:cubicBezTo>
                  <a:pt x="452566" y="474595"/>
                  <a:pt x="452077" y="473857"/>
                  <a:pt x="451448" y="473250"/>
                </a:cubicBezTo>
                <a:cubicBezTo>
                  <a:pt x="450819" y="472642"/>
                  <a:pt x="450075" y="472170"/>
                  <a:pt x="449218" y="471834"/>
                </a:cubicBezTo>
                <a:cubicBezTo>
                  <a:pt x="448361" y="471497"/>
                  <a:pt x="447411" y="471329"/>
                  <a:pt x="446369" y="471329"/>
                </a:cubicBezTo>
                <a:close/>
                <a:moveTo>
                  <a:pt x="1125969" y="467650"/>
                </a:moveTo>
                <a:lnTo>
                  <a:pt x="1132415" y="467650"/>
                </a:lnTo>
                <a:lnTo>
                  <a:pt x="1140684" y="489267"/>
                </a:lnTo>
                <a:lnTo>
                  <a:pt x="1142345" y="494346"/>
                </a:lnTo>
                <a:lnTo>
                  <a:pt x="1144233" y="489137"/>
                </a:lnTo>
                <a:lnTo>
                  <a:pt x="1151884" y="467650"/>
                </a:lnTo>
                <a:lnTo>
                  <a:pt x="1158102" y="467650"/>
                </a:lnTo>
                <a:lnTo>
                  <a:pt x="1146968" y="496886"/>
                </a:lnTo>
                <a:cubicBezTo>
                  <a:pt x="1145817" y="499859"/>
                  <a:pt x="1144629" y="502420"/>
                  <a:pt x="1143403" y="504569"/>
                </a:cubicBezTo>
                <a:cubicBezTo>
                  <a:pt x="1142176" y="506718"/>
                  <a:pt x="1140836" y="508481"/>
                  <a:pt x="1139382" y="509859"/>
                </a:cubicBezTo>
                <a:cubicBezTo>
                  <a:pt x="1137928" y="511237"/>
                  <a:pt x="1136332" y="512252"/>
                  <a:pt x="1134596" y="512903"/>
                </a:cubicBezTo>
                <a:cubicBezTo>
                  <a:pt x="1132860" y="513554"/>
                  <a:pt x="1130917" y="513880"/>
                  <a:pt x="1128769" y="513880"/>
                </a:cubicBezTo>
                <a:cubicBezTo>
                  <a:pt x="1128204" y="513880"/>
                  <a:pt x="1127694" y="513869"/>
                  <a:pt x="1127238" y="513848"/>
                </a:cubicBezTo>
                <a:cubicBezTo>
                  <a:pt x="1126783" y="513826"/>
                  <a:pt x="1126283" y="513793"/>
                  <a:pt x="1125741" y="513750"/>
                </a:cubicBezTo>
                <a:lnTo>
                  <a:pt x="1125741" y="508606"/>
                </a:lnTo>
                <a:cubicBezTo>
                  <a:pt x="1126218" y="508671"/>
                  <a:pt x="1126739" y="508731"/>
                  <a:pt x="1127304" y="508785"/>
                </a:cubicBezTo>
                <a:cubicBezTo>
                  <a:pt x="1127868" y="508839"/>
                  <a:pt x="1128465" y="508866"/>
                  <a:pt x="1129094" y="508866"/>
                </a:cubicBezTo>
                <a:cubicBezTo>
                  <a:pt x="1130136" y="508866"/>
                  <a:pt x="1131107" y="508714"/>
                  <a:pt x="1132008" y="508411"/>
                </a:cubicBezTo>
                <a:cubicBezTo>
                  <a:pt x="1132909" y="508107"/>
                  <a:pt x="1133761" y="507613"/>
                  <a:pt x="1134564" y="506929"/>
                </a:cubicBezTo>
                <a:cubicBezTo>
                  <a:pt x="1135367" y="506245"/>
                  <a:pt x="1136137" y="505361"/>
                  <a:pt x="1136875" y="504276"/>
                </a:cubicBezTo>
                <a:cubicBezTo>
                  <a:pt x="1137613" y="503191"/>
                  <a:pt x="1138329" y="501878"/>
                  <a:pt x="1139024" y="500337"/>
                </a:cubicBezTo>
                <a:close/>
                <a:moveTo>
                  <a:pt x="1024254" y="467650"/>
                </a:moveTo>
                <a:lnTo>
                  <a:pt x="1029919" y="467650"/>
                </a:lnTo>
                <a:lnTo>
                  <a:pt x="1029919" y="488551"/>
                </a:lnTo>
                <a:cubicBezTo>
                  <a:pt x="1029919" y="493565"/>
                  <a:pt x="1031807" y="496072"/>
                  <a:pt x="1035584" y="496072"/>
                </a:cubicBezTo>
                <a:cubicBezTo>
                  <a:pt x="1036278" y="496072"/>
                  <a:pt x="1036956" y="495969"/>
                  <a:pt x="1037618" y="495762"/>
                </a:cubicBezTo>
                <a:cubicBezTo>
                  <a:pt x="1038280" y="495556"/>
                  <a:pt x="1038975" y="495198"/>
                  <a:pt x="1039702" y="494688"/>
                </a:cubicBezTo>
                <a:cubicBezTo>
                  <a:pt x="1040429" y="494178"/>
                  <a:pt x="1041210" y="493489"/>
                  <a:pt x="1042046" y="492621"/>
                </a:cubicBezTo>
                <a:cubicBezTo>
                  <a:pt x="1042882" y="491753"/>
                  <a:pt x="1043820" y="490657"/>
                  <a:pt x="1044862" y="489332"/>
                </a:cubicBezTo>
                <a:lnTo>
                  <a:pt x="1044862" y="467650"/>
                </a:lnTo>
                <a:lnTo>
                  <a:pt x="1050527" y="467650"/>
                </a:lnTo>
                <a:lnTo>
                  <a:pt x="1050527" y="500337"/>
                </a:lnTo>
                <a:lnTo>
                  <a:pt x="1045448" y="500337"/>
                </a:lnTo>
                <a:lnTo>
                  <a:pt x="1045253" y="495062"/>
                </a:lnTo>
                <a:cubicBezTo>
                  <a:pt x="1044276" y="496191"/>
                  <a:pt x="1043348" y="497130"/>
                  <a:pt x="1042469" y="497878"/>
                </a:cubicBezTo>
                <a:cubicBezTo>
                  <a:pt x="1041590" y="498627"/>
                  <a:pt x="1040717" y="499230"/>
                  <a:pt x="1039848" y="499685"/>
                </a:cubicBezTo>
                <a:cubicBezTo>
                  <a:pt x="1038980" y="500141"/>
                  <a:pt x="1038107" y="500461"/>
                  <a:pt x="1037228" y="500646"/>
                </a:cubicBezTo>
                <a:cubicBezTo>
                  <a:pt x="1036349" y="500830"/>
                  <a:pt x="1035421" y="500922"/>
                  <a:pt x="1034444" y="500922"/>
                </a:cubicBezTo>
                <a:cubicBezTo>
                  <a:pt x="1031080" y="500922"/>
                  <a:pt x="1028541" y="499935"/>
                  <a:pt x="1026826" y="497960"/>
                </a:cubicBezTo>
                <a:cubicBezTo>
                  <a:pt x="1025111" y="495985"/>
                  <a:pt x="1024254" y="493001"/>
                  <a:pt x="1024254" y="489007"/>
                </a:cubicBezTo>
                <a:close/>
                <a:moveTo>
                  <a:pt x="776605" y="467650"/>
                </a:moveTo>
                <a:lnTo>
                  <a:pt x="782270" y="467650"/>
                </a:lnTo>
                <a:lnTo>
                  <a:pt x="782270" y="488551"/>
                </a:lnTo>
                <a:cubicBezTo>
                  <a:pt x="782270" y="493565"/>
                  <a:pt x="784158" y="496072"/>
                  <a:pt x="787935" y="496072"/>
                </a:cubicBezTo>
                <a:cubicBezTo>
                  <a:pt x="788629" y="496072"/>
                  <a:pt x="789307" y="495969"/>
                  <a:pt x="789969" y="495762"/>
                </a:cubicBezTo>
                <a:cubicBezTo>
                  <a:pt x="790631" y="495556"/>
                  <a:pt x="791326" y="495198"/>
                  <a:pt x="792053" y="494688"/>
                </a:cubicBezTo>
                <a:cubicBezTo>
                  <a:pt x="792780" y="494178"/>
                  <a:pt x="793561" y="493489"/>
                  <a:pt x="794397" y="492621"/>
                </a:cubicBezTo>
                <a:cubicBezTo>
                  <a:pt x="795233" y="491753"/>
                  <a:pt x="796172" y="490657"/>
                  <a:pt x="797213" y="489332"/>
                </a:cubicBezTo>
                <a:lnTo>
                  <a:pt x="797213" y="467650"/>
                </a:lnTo>
                <a:lnTo>
                  <a:pt x="802878" y="467650"/>
                </a:lnTo>
                <a:lnTo>
                  <a:pt x="802878" y="500337"/>
                </a:lnTo>
                <a:lnTo>
                  <a:pt x="797799" y="500337"/>
                </a:lnTo>
                <a:lnTo>
                  <a:pt x="797604" y="495062"/>
                </a:lnTo>
                <a:cubicBezTo>
                  <a:pt x="796627" y="496191"/>
                  <a:pt x="795699" y="497130"/>
                  <a:pt x="794820" y="497878"/>
                </a:cubicBezTo>
                <a:cubicBezTo>
                  <a:pt x="793941" y="498627"/>
                  <a:pt x="793068" y="499230"/>
                  <a:pt x="792200" y="499685"/>
                </a:cubicBezTo>
                <a:cubicBezTo>
                  <a:pt x="791331" y="500141"/>
                  <a:pt x="790458" y="500461"/>
                  <a:pt x="789578" y="500646"/>
                </a:cubicBezTo>
                <a:cubicBezTo>
                  <a:pt x="788700" y="500830"/>
                  <a:pt x="787772" y="500922"/>
                  <a:pt x="786795" y="500922"/>
                </a:cubicBezTo>
                <a:cubicBezTo>
                  <a:pt x="783431" y="500922"/>
                  <a:pt x="780892" y="499935"/>
                  <a:pt x="779177" y="497960"/>
                </a:cubicBezTo>
                <a:cubicBezTo>
                  <a:pt x="777462" y="495985"/>
                  <a:pt x="776605" y="493001"/>
                  <a:pt x="776605" y="489007"/>
                </a:cubicBezTo>
                <a:close/>
                <a:moveTo>
                  <a:pt x="463745" y="467650"/>
                </a:moveTo>
                <a:lnTo>
                  <a:pt x="479144" y="467650"/>
                </a:lnTo>
                <a:lnTo>
                  <a:pt x="479144" y="495616"/>
                </a:lnTo>
                <a:lnTo>
                  <a:pt x="488878" y="495616"/>
                </a:lnTo>
                <a:lnTo>
                  <a:pt x="488878" y="500337"/>
                </a:lnTo>
                <a:lnTo>
                  <a:pt x="462671" y="500337"/>
                </a:lnTo>
                <a:lnTo>
                  <a:pt x="462671" y="495616"/>
                </a:lnTo>
                <a:lnTo>
                  <a:pt x="473414" y="495616"/>
                </a:lnTo>
                <a:lnTo>
                  <a:pt x="473414" y="472338"/>
                </a:lnTo>
                <a:lnTo>
                  <a:pt x="463745" y="472338"/>
                </a:lnTo>
                <a:close/>
                <a:moveTo>
                  <a:pt x="149420" y="467650"/>
                </a:moveTo>
                <a:lnTo>
                  <a:pt x="164819" y="467650"/>
                </a:lnTo>
                <a:lnTo>
                  <a:pt x="164819" y="495616"/>
                </a:lnTo>
                <a:lnTo>
                  <a:pt x="174554" y="495616"/>
                </a:lnTo>
                <a:lnTo>
                  <a:pt x="174554" y="500337"/>
                </a:lnTo>
                <a:lnTo>
                  <a:pt x="148346" y="500337"/>
                </a:lnTo>
                <a:lnTo>
                  <a:pt x="148346" y="495616"/>
                </a:lnTo>
                <a:lnTo>
                  <a:pt x="159089" y="495616"/>
                </a:lnTo>
                <a:lnTo>
                  <a:pt x="159089" y="472338"/>
                </a:lnTo>
                <a:lnTo>
                  <a:pt x="149420" y="472338"/>
                </a:lnTo>
                <a:close/>
                <a:moveTo>
                  <a:pt x="869212" y="467194"/>
                </a:moveTo>
                <a:cubicBezTo>
                  <a:pt x="870905" y="467194"/>
                  <a:pt x="872490" y="467314"/>
                  <a:pt x="873966" y="467553"/>
                </a:cubicBezTo>
                <a:cubicBezTo>
                  <a:pt x="875441" y="467791"/>
                  <a:pt x="876852" y="468182"/>
                  <a:pt x="878198" y="468725"/>
                </a:cubicBezTo>
                <a:lnTo>
                  <a:pt x="878198" y="474129"/>
                </a:lnTo>
                <a:cubicBezTo>
                  <a:pt x="876787" y="473391"/>
                  <a:pt x="875349" y="472854"/>
                  <a:pt x="873884" y="472517"/>
                </a:cubicBezTo>
                <a:cubicBezTo>
                  <a:pt x="872419" y="472181"/>
                  <a:pt x="870905" y="472013"/>
                  <a:pt x="869343" y="472013"/>
                </a:cubicBezTo>
                <a:cubicBezTo>
                  <a:pt x="867888" y="472013"/>
                  <a:pt x="866516" y="472289"/>
                  <a:pt x="865224" y="472843"/>
                </a:cubicBezTo>
                <a:cubicBezTo>
                  <a:pt x="863933" y="473396"/>
                  <a:pt x="862799" y="474194"/>
                  <a:pt x="861822" y="475236"/>
                </a:cubicBezTo>
                <a:cubicBezTo>
                  <a:pt x="860845" y="476277"/>
                  <a:pt x="860075" y="477547"/>
                  <a:pt x="859511" y="479045"/>
                </a:cubicBezTo>
                <a:cubicBezTo>
                  <a:pt x="858946" y="480542"/>
                  <a:pt x="858664" y="482235"/>
                  <a:pt x="858664" y="484123"/>
                </a:cubicBezTo>
                <a:cubicBezTo>
                  <a:pt x="858664" y="488074"/>
                  <a:pt x="859625" y="491031"/>
                  <a:pt x="861545" y="492995"/>
                </a:cubicBezTo>
                <a:cubicBezTo>
                  <a:pt x="863466" y="494959"/>
                  <a:pt x="866130" y="495941"/>
                  <a:pt x="869538" y="495941"/>
                </a:cubicBezTo>
                <a:cubicBezTo>
                  <a:pt x="871079" y="495941"/>
                  <a:pt x="872571" y="495768"/>
                  <a:pt x="874014" y="495421"/>
                </a:cubicBezTo>
                <a:cubicBezTo>
                  <a:pt x="875458" y="495073"/>
                  <a:pt x="876852" y="494552"/>
                  <a:pt x="878198" y="493858"/>
                </a:cubicBezTo>
                <a:lnTo>
                  <a:pt x="878198" y="499132"/>
                </a:lnTo>
                <a:cubicBezTo>
                  <a:pt x="876722" y="499696"/>
                  <a:pt x="875208" y="500114"/>
                  <a:pt x="873656" y="500385"/>
                </a:cubicBezTo>
                <a:cubicBezTo>
                  <a:pt x="872104" y="500656"/>
                  <a:pt x="870504" y="500792"/>
                  <a:pt x="868854" y="500792"/>
                </a:cubicBezTo>
                <a:cubicBezTo>
                  <a:pt x="863689" y="500792"/>
                  <a:pt x="859711" y="499392"/>
                  <a:pt x="856922" y="496593"/>
                </a:cubicBezTo>
                <a:cubicBezTo>
                  <a:pt x="854133" y="493793"/>
                  <a:pt x="852740" y="489702"/>
                  <a:pt x="852740" y="484319"/>
                </a:cubicBezTo>
                <a:cubicBezTo>
                  <a:pt x="852740" y="481736"/>
                  <a:pt x="853142" y="479392"/>
                  <a:pt x="853944" y="477287"/>
                </a:cubicBezTo>
                <a:cubicBezTo>
                  <a:pt x="854747" y="475182"/>
                  <a:pt x="855875" y="473380"/>
                  <a:pt x="857329" y="471882"/>
                </a:cubicBezTo>
                <a:cubicBezTo>
                  <a:pt x="858783" y="470385"/>
                  <a:pt x="860520" y="469229"/>
                  <a:pt x="862538" y="468415"/>
                </a:cubicBezTo>
                <a:cubicBezTo>
                  <a:pt x="864557" y="467601"/>
                  <a:pt x="866782" y="467194"/>
                  <a:pt x="869212" y="467194"/>
                </a:cubicBezTo>
                <a:close/>
                <a:moveTo>
                  <a:pt x="831113" y="467194"/>
                </a:moveTo>
                <a:cubicBezTo>
                  <a:pt x="832806" y="467194"/>
                  <a:pt x="834391" y="467314"/>
                  <a:pt x="835867" y="467553"/>
                </a:cubicBezTo>
                <a:cubicBezTo>
                  <a:pt x="837342" y="467791"/>
                  <a:pt x="838753" y="468182"/>
                  <a:pt x="840099" y="468725"/>
                </a:cubicBezTo>
                <a:lnTo>
                  <a:pt x="840099" y="474129"/>
                </a:lnTo>
                <a:cubicBezTo>
                  <a:pt x="838688" y="473391"/>
                  <a:pt x="837250" y="472854"/>
                  <a:pt x="835785" y="472517"/>
                </a:cubicBezTo>
                <a:cubicBezTo>
                  <a:pt x="834320" y="472181"/>
                  <a:pt x="832806" y="472013"/>
                  <a:pt x="831243" y="472013"/>
                </a:cubicBezTo>
                <a:cubicBezTo>
                  <a:pt x="829790" y="472013"/>
                  <a:pt x="828417" y="472289"/>
                  <a:pt x="827125" y="472843"/>
                </a:cubicBezTo>
                <a:cubicBezTo>
                  <a:pt x="825834" y="473396"/>
                  <a:pt x="824700" y="474194"/>
                  <a:pt x="823723" y="475236"/>
                </a:cubicBezTo>
                <a:cubicBezTo>
                  <a:pt x="822747" y="476277"/>
                  <a:pt x="821976" y="477547"/>
                  <a:pt x="821412" y="479045"/>
                </a:cubicBezTo>
                <a:cubicBezTo>
                  <a:pt x="820847" y="480542"/>
                  <a:pt x="820565" y="482235"/>
                  <a:pt x="820565" y="484123"/>
                </a:cubicBezTo>
                <a:cubicBezTo>
                  <a:pt x="820565" y="488074"/>
                  <a:pt x="821526" y="491031"/>
                  <a:pt x="823446" y="492995"/>
                </a:cubicBezTo>
                <a:cubicBezTo>
                  <a:pt x="825367" y="494959"/>
                  <a:pt x="828031" y="495941"/>
                  <a:pt x="831439" y="495941"/>
                </a:cubicBezTo>
                <a:cubicBezTo>
                  <a:pt x="832980" y="495941"/>
                  <a:pt x="834472" y="495768"/>
                  <a:pt x="835915" y="495421"/>
                </a:cubicBezTo>
                <a:cubicBezTo>
                  <a:pt x="837359" y="495073"/>
                  <a:pt x="838753" y="494552"/>
                  <a:pt x="840099" y="493858"/>
                </a:cubicBezTo>
                <a:lnTo>
                  <a:pt x="840099" y="499132"/>
                </a:lnTo>
                <a:cubicBezTo>
                  <a:pt x="838623" y="499696"/>
                  <a:pt x="837109" y="500114"/>
                  <a:pt x="835557" y="500385"/>
                </a:cubicBezTo>
                <a:cubicBezTo>
                  <a:pt x="834006" y="500656"/>
                  <a:pt x="832405" y="500792"/>
                  <a:pt x="830755" y="500792"/>
                </a:cubicBezTo>
                <a:cubicBezTo>
                  <a:pt x="825590" y="500792"/>
                  <a:pt x="821612" y="499392"/>
                  <a:pt x="818823" y="496593"/>
                </a:cubicBezTo>
                <a:cubicBezTo>
                  <a:pt x="816034" y="493793"/>
                  <a:pt x="814640" y="489702"/>
                  <a:pt x="814640" y="484319"/>
                </a:cubicBezTo>
                <a:cubicBezTo>
                  <a:pt x="814640" y="481736"/>
                  <a:pt x="815041" y="479392"/>
                  <a:pt x="815844" y="477287"/>
                </a:cubicBezTo>
                <a:cubicBezTo>
                  <a:pt x="816648" y="475182"/>
                  <a:pt x="817776" y="473380"/>
                  <a:pt x="819230" y="471882"/>
                </a:cubicBezTo>
                <a:cubicBezTo>
                  <a:pt x="820685" y="470385"/>
                  <a:pt x="822421" y="469229"/>
                  <a:pt x="824439" y="468415"/>
                </a:cubicBezTo>
                <a:cubicBezTo>
                  <a:pt x="826458" y="467601"/>
                  <a:pt x="828683" y="467194"/>
                  <a:pt x="831113" y="467194"/>
                </a:cubicBezTo>
                <a:close/>
                <a:moveTo>
                  <a:pt x="972164" y="467064"/>
                </a:moveTo>
                <a:cubicBezTo>
                  <a:pt x="973445" y="467064"/>
                  <a:pt x="974866" y="467135"/>
                  <a:pt x="976429" y="467276"/>
                </a:cubicBezTo>
                <a:cubicBezTo>
                  <a:pt x="977992" y="467417"/>
                  <a:pt x="979620" y="467661"/>
                  <a:pt x="981312" y="468008"/>
                </a:cubicBezTo>
                <a:lnTo>
                  <a:pt x="981312" y="473054"/>
                </a:lnTo>
                <a:cubicBezTo>
                  <a:pt x="979533" y="472620"/>
                  <a:pt x="977845" y="472300"/>
                  <a:pt x="976250" y="472094"/>
                </a:cubicBezTo>
                <a:cubicBezTo>
                  <a:pt x="974655" y="471888"/>
                  <a:pt x="973271" y="471785"/>
                  <a:pt x="972099" y="471785"/>
                </a:cubicBezTo>
                <a:cubicBezTo>
                  <a:pt x="970688" y="471785"/>
                  <a:pt x="969500" y="471893"/>
                  <a:pt x="968534" y="472110"/>
                </a:cubicBezTo>
                <a:cubicBezTo>
                  <a:pt x="967568" y="472327"/>
                  <a:pt x="966787" y="472626"/>
                  <a:pt x="966190" y="473006"/>
                </a:cubicBezTo>
                <a:cubicBezTo>
                  <a:pt x="965593" y="473386"/>
                  <a:pt x="965165" y="473830"/>
                  <a:pt x="964904" y="474340"/>
                </a:cubicBezTo>
                <a:cubicBezTo>
                  <a:pt x="964644" y="474850"/>
                  <a:pt x="964513" y="475398"/>
                  <a:pt x="964513" y="475985"/>
                </a:cubicBezTo>
                <a:cubicBezTo>
                  <a:pt x="964513" y="476571"/>
                  <a:pt x="964627" y="477102"/>
                  <a:pt x="964855" y="477580"/>
                </a:cubicBezTo>
                <a:cubicBezTo>
                  <a:pt x="965083" y="478057"/>
                  <a:pt x="965506" y="478518"/>
                  <a:pt x="966125" y="478963"/>
                </a:cubicBezTo>
                <a:cubicBezTo>
                  <a:pt x="966744" y="479408"/>
                  <a:pt x="967606" y="479853"/>
                  <a:pt x="968713" y="480298"/>
                </a:cubicBezTo>
                <a:cubicBezTo>
                  <a:pt x="969820" y="480743"/>
                  <a:pt x="971264" y="481226"/>
                  <a:pt x="973043" y="481747"/>
                </a:cubicBezTo>
                <a:cubicBezTo>
                  <a:pt x="974975" y="482311"/>
                  <a:pt x="976603" y="482903"/>
                  <a:pt x="977927" y="483521"/>
                </a:cubicBezTo>
                <a:cubicBezTo>
                  <a:pt x="979251" y="484140"/>
                  <a:pt x="980325" y="484829"/>
                  <a:pt x="981150" y="485589"/>
                </a:cubicBezTo>
                <a:cubicBezTo>
                  <a:pt x="981974" y="486348"/>
                  <a:pt x="982566" y="487205"/>
                  <a:pt x="982924" y="488161"/>
                </a:cubicBezTo>
                <a:cubicBezTo>
                  <a:pt x="983282" y="489115"/>
                  <a:pt x="983461" y="490201"/>
                  <a:pt x="983461" y="491416"/>
                </a:cubicBezTo>
                <a:cubicBezTo>
                  <a:pt x="983461" y="492566"/>
                  <a:pt x="983266" y="493597"/>
                  <a:pt x="982875" y="494509"/>
                </a:cubicBezTo>
                <a:cubicBezTo>
                  <a:pt x="982484" y="495421"/>
                  <a:pt x="981953" y="496229"/>
                  <a:pt x="981280" y="496934"/>
                </a:cubicBezTo>
                <a:cubicBezTo>
                  <a:pt x="980607" y="497640"/>
                  <a:pt x="979826" y="498242"/>
                  <a:pt x="978936" y="498741"/>
                </a:cubicBezTo>
                <a:cubicBezTo>
                  <a:pt x="978046" y="499240"/>
                  <a:pt x="977096" y="499653"/>
                  <a:pt x="976087" y="499978"/>
                </a:cubicBezTo>
                <a:cubicBezTo>
                  <a:pt x="975078" y="500304"/>
                  <a:pt x="974042" y="500543"/>
                  <a:pt x="972978" y="500695"/>
                </a:cubicBezTo>
                <a:cubicBezTo>
                  <a:pt x="971915" y="500847"/>
                  <a:pt x="970873" y="500922"/>
                  <a:pt x="969853" y="500922"/>
                </a:cubicBezTo>
                <a:cubicBezTo>
                  <a:pt x="967639" y="500922"/>
                  <a:pt x="965604" y="500825"/>
                  <a:pt x="963748" y="500629"/>
                </a:cubicBezTo>
                <a:cubicBezTo>
                  <a:pt x="961893" y="500434"/>
                  <a:pt x="960075" y="500120"/>
                  <a:pt x="958295" y="499685"/>
                </a:cubicBezTo>
                <a:lnTo>
                  <a:pt x="958295" y="494476"/>
                </a:lnTo>
                <a:cubicBezTo>
                  <a:pt x="960205" y="495019"/>
                  <a:pt x="962104" y="495431"/>
                  <a:pt x="963993" y="495713"/>
                </a:cubicBezTo>
                <a:cubicBezTo>
                  <a:pt x="965881" y="495995"/>
                  <a:pt x="967758" y="496137"/>
                  <a:pt x="969625" y="496137"/>
                </a:cubicBezTo>
                <a:cubicBezTo>
                  <a:pt x="972338" y="496137"/>
                  <a:pt x="974345" y="495768"/>
                  <a:pt x="975648" y="495030"/>
                </a:cubicBezTo>
                <a:cubicBezTo>
                  <a:pt x="976950" y="494292"/>
                  <a:pt x="977601" y="493239"/>
                  <a:pt x="977601" y="491872"/>
                </a:cubicBezTo>
                <a:cubicBezTo>
                  <a:pt x="977601" y="491286"/>
                  <a:pt x="977498" y="490759"/>
                  <a:pt x="977292" y="490293"/>
                </a:cubicBezTo>
                <a:cubicBezTo>
                  <a:pt x="977086" y="489826"/>
                  <a:pt x="976711" y="489381"/>
                  <a:pt x="976169" y="488958"/>
                </a:cubicBezTo>
                <a:cubicBezTo>
                  <a:pt x="975626" y="488535"/>
                  <a:pt x="974785" y="488095"/>
                  <a:pt x="973645" y="487640"/>
                </a:cubicBezTo>
                <a:cubicBezTo>
                  <a:pt x="972506" y="487184"/>
                  <a:pt x="970949" y="486663"/>
                  <a:pt x="968974" y="486077"/>
                </a:cubicBezTo>
                <a:cubicBezTo>
                  <a:pt x="967498" y="485643"/>
                  <a:pt x="966136" y="485149"/>
                  <a:pt x="964888" y="484596"/>
                </a:cubicBezTo>
                <a:cubicBezTo>
                  <a:pt x="963640" y="484042"/>
                  <a:pt x="962560" y="483386"/>
                  <a:pt x="961649" y="482626"/>
                </a:cubicBezTo>
                <a:cubicBezTo>
                  <a:pt x="960737" y="481866"/>
                  <a:pt x="960021" y="480976"/>
                  <a:pt x="959500" y="479956"/>
                </a:cubicBezTo>
                <a:cubicBezTo>
                  <a:pt x="958979" y="478936"/>
                  <a:pt x="958718" y="477732"/>
                  <a:pt x="958718" y="476343"/>
                </a:cubicBezTo>
                <a:cubicBezTo>
                  <a:pt x="958718" y="475431"/>
                  <a:pt x="958930" y="474433"/>
                  <a:pt x="959353" y="473348"/>
                </a:cubicBezTo>
                <a:cubicBezTo>
                  <a:pt x="959777" y="472262"/>
                  <a:pt x="960498" y="471253"/>
                  <a:pt x="961518" y="470320"/>
                </a:cubicBezTo>
                <a:cubicBezTo>
                  <a:pt x="962538" y="469387"/>
                  <a:pt x="963917" y="468611"/>
                  <a:pt x="965653" y="467992"/>
                </a:cubicBezTo>
                <a:cubicBezTo>
                  <a:pt x="967389" y="467373"/>
                  <a:pt x="969560" y="467064"/>
                  <a:pt x="972164" y="467064"/>
                </a:cubicBezTo>
                <a:close/>
                <a:moveTo>
                  <a:pt x="934064" y="467064"/>
                </a:moveTo>
                <a:cubicBezTo>
                  <a:pt x="935345" y="467064"/>
                  <a:pt x="936766" y="467135"/>
                  <a:pt x="938329" y="467276"/>
                </a:cubicBezTo>
                <a:cubicBezTo>
                  <a:pt x="939892" y="467417"/>
                  <a:pt x="941520" y="467661"/>
                  <a:pt x="943212" y="468008"/>
                </a:cubicBezTo>
                <a:lnTo>
                  <a:pt x="943212" y="473054"/>
                </a:lnTo>
                <a:cubicBezTo>
                  <a:pt x="941433" y="472620"/>
                  <a:pt x="939745" y="472300"/>
                  <a:pt x="938150" y="472094"/>
                </a:cubicBezTo>
                <a:cubicBezTo>
                  <a:pt x="936555" y="471888"/>
                  <a:pt x="935171" y="471785"/>
                  <a:pt x="933999" y="471785"/>
                </a:cubicBezTo>
                <a:cubicBezTo>
                  <a:pt x="932588" y="471785"/>
                  <a:pt x="931400" y="471893"/>
                  <a:pt x="930434" y="472110"/>
                </a:cubicBezTo>
                <a:cubicBezTo>
                  <a:pt x="929468" y="472327"/>
                  <a:pt x="928687" y="472626"/>
                  <a:pt x="928090" y="473006"/>
                </a:cubicBezTo>
                <a:cubicBezTo>
                  <a:pt x="927493" y="473386"/>
                  <a:pt x="927065" y="473830"/>
                  <a:pt x="926804" y="474340"/>
                </a:cubicBezTo>
                <a:cubicBezTo>
                  <a:pt x="926544" y="474850"/>
                  <a:pt x="926414" y="475398"/>
                  <a:pt x="926414" y="475985"/>
                </a:cubicBezTo>
                <a:cubicBezTo>
                  <a:pt x="926414" y="476571"/>
                  <a:pt x="926527" y="477102"/>
                  <a:pt x="926755" y="477580"/>
                </a:cubicBezTo>
                <a:cubicBezTo>
                  <a:pt x="926983" y="478057"/>
                  <a:pt x="927406" y="478518"/>
                  <a:pt x="928025" y="478963"/>
                </a:cubicBezTo>
                <a:cubicBezTo>
                  <a:pt x="928644" y="479408"/>
                  <a:pt x="929506" y="479853"/>
                  <a:pt x="930613" y="480298"/>
                </a:cubicBezTo>
                <a:cubicBezTo>
                  <a:pt x="931720" y="480743"/>
                  <a:pt x="933164" y="481226"/>
                  <a:pt x="934943" y="481747"/>
                </a:cubicBezTo>
                <a:cubicBezTo>
                  <a:pt x="936875" y="482311"/>
                  <a:pt x="938503" y="482903"/>
                  <a:pt x="939827" y="483521"/>
                </a:cubicBezTo>
                <a:cubicBezTo>
                  <a:pt x="941151" y="484140"/>
                  <a:pt x="942225" y="484829"/>
                  <a:pt x="943050" y="485589"/>
                </a:cubicBezTo>
                <a:cubicBezTo>
                  <a:pt x="943875" y="486348"/>
                  <a:pt x="944466" y="487205"/>
                  <a:pt x="944824" y="488161"/>
                </a:cubicBezTo>
                <a:cubicBezTo>
                  <a:pt x="945182" y="489115"/>
                  <a:pt x="945361" y="490201"/>
                  <a:pt x="945361" y="491416"/>
                </a:cubicBezTo>
                <a:cubicBezTo>
                  <a:pt x="945361" y="492566"/>
                  <a:pt x="945166" y="493597"/>
                  <a:pt x="944775" y="494509"/>
                </a:cubicBezTo>
                <a:cubicBezTo>
                  <a:pt x="944385" y="495421"/>
                  <a:pt x="943853" y="496229"/>
                  <a:pt x="943180" y="496934"/>
                </a:cubicBezTo>
                <a:cubicBezTo>
                  <a:pt x="942507" y="497640"/>
                  <a:pt x="941726" y="498242"/>
                  <a:pt x="940836" y="498741"/>
                </a:cubicBezTo>
                <a:cubicBezTo>
                  <a:pt x="939946" y="499240"/>
                  <a:pt x="938996" y="499653"/>
                  <a:pt x="937987" y="499978"/>
                </a:cubicBezTo>
                <a:cubicBezTo>
                  <a:pt x="936978" y="500304"/>
                  <a:pt x="935942" y="500543"/>
                  <a:pt x="934878" y="500695"/>
                </a:cubicBezTo>
                <a:cubicBezTo>
                  <a:pt x="933815" y="500847"/>
                  <a:pt x="932773" y="500922"/>
                  <a:pt x="931753" y="500922"/>
                </a:cubicBezTo>
                <a:cubicBezTo>
                  <a:pt x="929539" y="500922"/>
                  <a:pt x="927504" y="500825"/>
                  <a:pt x="925648" y="500629"/>
                </a:cubicBezTo>
                <a:cubicBezTo>
                  <a:pt x="923793" y="500434"/>
                  <a:pt x="921975" y="500120"/>
                  <a:pt x="920195" y="499685"/>
                </a:cubicBezTo>
                <a:lnTo>
                  <a:pt x="920195" y="494476"/>
                </a:lnTo>
                <a:cubicBezTo>
                  <a:pt x="922105" y="495019"/>
                  <a:pt x="924004" y="495431"/>
                  <a:pt x="925893" y="495713"/>
                </a:cubicBezTo>
                <a:cubicBezTo>
                  <a:pt x="927781" y="495995"/>
                  <a:pt x="929658" y="496137"/>
                  <a:pt x="931525" y="496137"/>
                </a:cubicBezTo>
                <a:cubicBezTo>
                  <a:pt x="934238" y="496137"/>
                  <a:pt x="936245" y="495768"/>
                  <a:pt x="937548" y="495030"/>
                </a:cubicBezTo>
                <a:cubicBezTo>
                  <a:pt x="938850" y="494292"/>
                  <a:pt x="939501" y="493239"/>
                  <a:pt x="939501" y="491872"/>
                </a:cubicBezTo>
                <a:cubicBezTo>
                  <a:pt x="939501" y="491286"/>
                  <a:pt x="939398" y="490759"/>
                  <a:pt x="939192" y="490293"/>
                </a:cubicBezTo>
                <a:cubicBezTo>
                  <a:pt x="938986" y="489826"/>
                  <a:pt x="938611" y="489381"/>
                  <a:pt x="938069" y="488958"/>
                </a:cubicBezTo>
                <a:cubicBezTo>
                  <a:pt x="937526" y="488535"/>
                  <a:pt x="936685" y="488095"/>
                  <a:pt x="935546" y="487640"/>
                </a:cubicBezTo>
                <a:cubicBezTo>
                  <a:pt x="934406" y="487184"/>
                  <a:pt x="932849" y="486663"/>
                  <a:pt x="930874" y="486077"/>
                </a:cubicBezTo>
                <a:cubicBezTo>
                  <a:pt x="929398" y="485643"/>
                  <a:pt x="928036" y="485149"/>
                  <a:pt x="926788" y="484596"/>
                </a:cubicBezTo>
                <a:cubicBezTo>
                  <a:pt x="925540" y="484042"/>
                  <a:pt x="924460" y="483386"/>
                  <a:pt x="923549" y="482626"/>
                </a:cubicBezTo>
                <a:cubicBezTo>
                  <a:pt x="922637" y="481866"/>
                  <a:pt x="921921" y="480976"/>
                  <a:pt x="921400" y="479956"/>
                </a:cubicBezTo>
                <a:cubicBezTo>
                  <a:pt x="920879" y="478936"/>
                  <a:pt x="920619" y="477732"/>
                  <a:pt x="920619" y="476343"/>
                </a:cubicBezTo>
                <a:cubicBezTo>
                  <a:pt x="920619" y="475431"/>
                  <a:pt x="920830" y="474433"/>
                  <a:pt x="921253" y="473348"/>
                </a:cubicBezTo>
                <a:cubicBezTo>
                  <a:pt x="921677" y="472262"/>
                  <a:pt x="922398" y="471253"/>
                  <a:pt x="923418" y="470320"/>
                </a:cubicBezTo>
                <a:cubicBezTo>
                  <a:pt x="924438" y="469387"/>
                  <a:pt x="925817" y="468611"/>
                  <a:pt x="927553" y="467992"/>
                </a:cubicBezTo>
                <a:cubicBezTo>
                  <a:pt x="929289" y="467373"/>
                  <a:pt x="931460" y="467064"/>
                  <a:pt x="934064" y="467064"/>
                </a:cubicBezTo>
                <a:close/>
                <a:moveTo>
                  <a:pt x="894825" y="467064"/>
                </a:moveTo>
                <a:cubicBezTo>
                  <a:pt x="897104" y="467064"/>
                  <a:pt x="899122" y="467422"/>
                  <a:pt x="900880" y="468138"/>
                </a:cubicBezTo>
                <a:cubicBezTo>
                  <a:pt x="902638" y="468855"/>
                  <a:pt x="904120" y="469870"/>
                  <a:pt x="905324" y="471182"/>
                </a:cubicBezTo>
                <a:cubicBezTo>
                  <a:pt x="906529" y="472495"/>
                  <a:pt x="907440" y="474091"/>
                  <a:pt x="908059" y="475968"/>
                </a:cubicBezTo>
                <a:cubicBezTo>
                  <a:pt x="908677" y="477846"/>
                  <a:pt x="908987" y="479945"/>
                  <a:pt x="908987" y="482268"/>
                </a:cubicBezTo>
                <a:cubicBezTo>
                  <a:pt x="908987" y="483071"/>
                  <a:pt x="908976" y="483744"/>
                  <a:pt x="908954" y="484286"/>
                </a:cubicBezTo>
                <a:cubicBezTo>
                  <a:pt x="908932" y="484829"/>
                  <a:pt x="908900" y="485339"/>
                  <a:pt x="908856" y="485817"/>
                </a:cubicBezTo>
                <a:lnTo>
                  <a:pt x="885904" y="485817"/>
                </a:lnTo>
                <a:cubicBezTo>
                  <a:pt x="885904" y="489159"/>
                  <a:pt x="886838" y="491725"/>
                  <a:pt x="888704" y="493516"/>
                </a:cubicBezTo>
                <a:cubicBezTo>
                  <a:pt x="890571" y="495306"/>
                  <a:pt x="893262" y="496202"/>
                  <a:pt x="896778" y="496202"/>
                </a:cubicBezTo>
                <a:cubicBezTo>
                  <a:pt x="897733" y="496202"/>
                  <a:pt x="898688" y="496164"/>
                  <a:pt x="899643" y="496088"/>
                </a:cubicBezTo>
                <a:cubicBezTo>
                  <a:pt x="900598" y="496012"/>
                  <a:pt x="901520" y="495909"/>
                  <a:pt x="902410" y="495779"/>
                </a:cubicBezTo>
                <a:cubicBezTo>
                  <a:pt x="903300" y="495648"/>
                  <a:pt x="904152" y="495502"/>
                  <a:pt x="904966" y="495339"/>
                </a:cubicBezTo>
                <a:cubicBezTo>
                  <a:pt x="905780" y="495176"/>
                  <a:pt x="906534" y="494997"/>
                  <a:pt x="907229" y="494802"/>
                </a:cubicBezTo>
                <a:lnTo>
                  <a:pt x="907229" y="499457"/>
                </a:lnTo>
                <a:cubicBezTo>
                  <a:pt x="905688" y="499892"/>
                  <a:pt x="903946" y="500244"/>
                  <a:pt x="902003" y="500515"/>
                </a:cubicBezTo>
                <a:cubicBezTo>
                  <a:pt x="900061" y="500787"/>
                  <a:pt x="898048" y="500922"/>
                  <a:pt x="895964" y="500922"/>
                </a:cubicBezTo>
                <a:cubicBezTo>
                  <a:pt x="893164" y="500922"/>
                  <a:pt x="890755" y="500543"/>
                  <a:pt x="888737" y="499783"/>
                </a:cubicBezTo>
                <a:cubicBezTo>
                  <a:pt x="886718" y="499024"/>
                  <a:pt x="885063" y="497922"/>
                  <a:pt x="883772" y="496479"/>
                </a:cubicBezTo>
                <a:cubicBezTo>
                  <a:pt x="882481" y="495035"/>
                  <a:pt x="881526" y="493266"/>
                  <a:pt x="880907" y="491172"/>
                </a:cubicBezTo>
                <a:cubicBezTo>
                  <a:pt x="880288" y="489078"/>
                  <a:pt x="879979" y="486706"/>
                  <a:pt x="879979" y="484059"/>
                </a:cubicBezTo>
                <a:cubicBezTo>
                  <a:pt x="879979" y="481758"/>
                  <a:pt x="880310" y="479582"/>
                  <a:pt x="880972" y="477531"/>
                </a:cubicBezTo>
                <a:cubicBezTo>
                  <a:pt x="881634" y="475480"/>
                  <a:pt x="882600" y="473678"/>
                  <a:pt x="883870" y="472126"/>
                </a:cubicBezTo>
                <a:cubicBezTo>
                  <a:pt x="885139" y="470575"/>
                  <a:pt x="886697" y="469343"/>
                  <a:pt x="888541" y="468432"/>
                </a:cubicBezTo>
                <a:cubicBezTo>
                  <a:pt x="890386" y="467520"/>
                  <a:pt x="892481" y="467064"/>
                  <a:pt x="894825" y="467064"/>
                </a:cubicBezTo>
                <a:close/>
                <a:moveTo>
                  <a:pt x="762615" y="467064"/>
                </a:moveTo>
                <a:cubicBezTo>
                  <a:pt x="763896" y="467064"/>
                  <a:pt x="765317" y="467135"/>
                  <a:pt x="766880" y="467276"/>
                </a:cubicBezTo>
                <a:cubicBezTo>
                  <a:pt x="768443" y="467417"/>
                  <a:pt x="770071" y="467661"/>
                  <a:pt x="771764" y="468008"/>
                </a:cubicBezTo>
                <a:lnTo>
                  <a:pt x="771764" y="473054"/>
                </a:lnTo>
                <a:cubicBezTo>
                  <a:pt x="769984" y="472620"/>
                  <a:pt x="768296" y="472300"/>
                  <a:pt x="766701" y="472094"/>
                </a:cubicBezTo>
                <a:cubicBezTo>
                  <a:pt x="765106" y="471888"/>
                  <a:pt x="763722" y="471785"/>
                  <a:pt x="762550" y="471785"/>
                </a:cubicBezTo>
                <a:cubicBezTo>
                  <a:pt x="761139" y="471785"/>
                  <a:pt x="759951" y="471893"/>
                  <a:pt x="758985" y="472110"/>
                </a:cubicBezTo>
                <a:cubicBezTo>
                  <a:pt x="758019" y="472327"/>
                  <a:pt x="757238" y="472626"/>
                  <a:pt x="756641" y="473006"/>
                </a:cubicBezTo>
                <a:cubicBezTo>
                  <a:pt x="756044" y="473386"/>
                  <a:pt x="755616" y="473830"/>
                  <a:pt x="755355" y="474340"/>
                </a:cubicBezTo>
                <a:cubicBezTo>
                  <a:pt x="755095" y="474850"/>
                  <a:pt x="754964" y="475398"/>
                  <a:pt x="754964" y="475985"/>
                </a:cubicBezTo>
                <a:cubicBezTo>
                  <a:pt x="754964" y="476571"/>
                  <a:pt x="755079" y="477102"/>
                  <a:pt x="755306" y="477580"/>
                </a:cubicBezTo>
                <a:cubicBezTo>
                  <a:pt x="755534" y="478057"/>
                  <a:pt x="755957" y="478518"/>
                  <a:pt x="756576" y="478963"/>
                </a:cubicBezTo>
                <a:cubicBezTo>
                  <a:pt x="757194" y="479408"/>
                  <a:pt x="758057" y="479853"/>
                  <a:pt x="759164" y="480298"/>
                </a:cubicBezTo>
                <a:cubicBezTo>
                  <a:pt x="760271" y="480743"/>
                  <a:pt x="761714" y="481226"/>
                  <a:pt x="763494" y="481747"/>
                </a:cubicBezTo>
                <a:cubicBezTo>
                  <a:pt x="765426" y="482311"/>
                  <a:pt x="767054" y="482903"/>
                  <a:pt x="768377" y="483521"/>
                </a:cubicBezTo>
                <a:cubicBezTo>
                  <a:pt x="769702" y="484140"/>
                  <a:pt x="770776" y="484829"/>
                  <a:pt x="771601" y="485589"/>
                </a:cubicBezTo>
                <a:cubicBezTo>
                  <a:pt x="772426" y="486348"/>
                  <a:pt x="773017" y="487205"/>
                  <a:pt x="773375" y="488161"/>
                </a:cubicBezTo>
                <a:cubicBezTo>
                  <a:pt x="773733" y="489115"/>
                  <a:pt x="773912" y="490201"/>
                  <a:pt x="773912" y="491416"/>
                </a:cubicBezTo>
                <a:cubicBezTo>
                  <a:pt x="773912" y="492566"/>
                  <a:pt x="773717" y="493597"/>
                  <a:pt x="773326" y="494509"/>
                </a:cubicBezTo>
                <a:cubicBezTo>
                  <a:pt x="772935" y="495421"/>
                  <a:pt x="772404" y="496229"/>
                  <a:pt x="771731" y="496934"/>
                </a:cubicBezTo>
                <a:cubicBezTo>
                  <a:pt x="771058" y="497640"/>
                  <a:pt x="770277" y="498242"/>
                  <a:pt x="769387" y="498741"/>
                </a:cubicBezTo>
                <a:cubicBezTo>
                  <a:pt x="768497" y="499240"/>
                  <a:pt x="767547" y="499653"/>
                  <a:pt x="766538" y="499978"/>
                </a:cubicBezTo>
                <a:cubicBezTo>
                  <a:pt x="765529" y="500304"/>
                  <a:pt x="764493" y="500543"/>
                  <a:pt x="763429" y="500695"/>
                </a:cubicBezTo>
                <a:cubicBezTo>
                  <a:pt x="762366" y="500847"/>
                  <a:pt x="761324" y="500922"/>
                  <a:pt x="760304" y="500922"/>
                </a:cubicBezTo>
                <a:cubicBezTo>
                  <a:pt x="758090" y="500922"/>
                  <a:pt x="756055" y="500825"/>
                  <a:pt x="754200" y="500629"/>
                </a:cubicBezTo>
                <a:cubicBezTo>
                  <a:pt x="752344" y="500434"/>
                  <a:pt x="750526" y="500120"/>
                  <a:pt x="748746" y="499685"/>
                </a:cubicBezTo>
                <a:lnTo>
                  <a:pt x="748746" y="494476"/>
                </a:lnTo>
                <a:cubicBezTo>
                  <a:pt x="750656" y="495019"/>
                  <a:pt x="752555" y="495431"/>
                  <a:pt x="754444" y="495713"/>
                </a:cubicBezTo>
                <a:cubicBezTo>
                  <a:pt x="756332" y="495995"/>
                  <a:pt x="758209" y="496137"/>
                  <a:pt x="760076" y="496137"/>
                </a:cubicBezTo>
                <a:cubicBezTo>
                  <a:pt x="762789" y="496137"/>
                  <a:pt x="764796" y="495768"/>
                  <a:pt x="766099" y="495030"/>
                </a:cubicBezTo>
                <a:cubicBezTo>
                  <a:pt x="767401" y="494292"/>
                  <a:pt x="768052" y="493239"/>
                  <a:pt x="768052" y="491872"/>
                </a:cubicBezTo>
                <a:cubicBezTo>
                  <a:pt x="768052" y="491286"/>
                  <a:pt x="767949" y="490759"/>
                  <a:pt x="767743" y="490293"/>
                </a:cubicBezTo>
                <a:cubicBezTo>
                  <a:pt x="767537" y="489826"/>
                  <a:pt x="767162" y="489381"/>
                  <a:pt x="766620" y="488958"/>
                </a:cubicBezTo>
                <a:cubicBezTo>
                  <a:pt x="766077" y="488535"/>
                  <a:pt x="765236" y="488095"/>
                  <a:pt x="764096" y="487640"/>
                </a:cubicBezTo>
                <a:cubicBezTo>
                  <a:pt x="762957" y="487184"/>
                  <a:pt x="761400" y="486663"/>
                  <a:pt x="759425" y="486077"/>
                </a:cubicBezTo>
                <a:cubicBezTo>
                  <a:pt x="757949" y="485643"/>
                  <a:pt x="756587" y="485149"/>
                  <a:pt x="755339" y="484596"/>
                </a:cubicBezTo>
                <a:cubicBezTo>
                  <a:pt x="754091" y="484042"/>
                  <a:pt x="753011" y="483386"/>
                  <a:pt x="752100" y="482626"/>
                </a:cubicBezTo>
                <a:cubicBezTo>
                  <a:pt x="751188" y="481866"/>
                  <a:pt x="750472" y="480976"/>
                  <a:pt x="749951" y="479956"/>
                </a:cubicBezTo>
                <a:cubicBezTo>
                  <a:pt x="749430" y="478936"/>
                  <a:pt x="749170" y="477732"/>
                  <a:pt x="749170" y="476343"/>
                </a:cubicBezTo>
                <a:cubicBezTo>
                  <a:pt x="749170" y="475431"/>
                  <a:pt x="749381" y="474433"/>
                  <a:pt x="749805" y="473348"/>
                </a:cubicBezTo>
                <a:cubicBezTo>
                  <a:pt x="750228" y="472262"/>
                  <a:pt x="750949" y="471253"/>
                  <a:pt x="751969" y="470320"/>
                </a:cubicBezTo>
                <a:cubicBezTo>
                  <a:pt x="752989" y="469387"/>
                  <a:pt x="754368" y="468611"/>
                  <a:pt x="756104" y="467992"/>
                </a:cubicBezTo>
                <a:cubicBezTo>
                  <a:pt x="757840" y="467373"/>
                  <a:pt x="760011" y="467064"/>
                  <a:pt x="762615" y="467064"/>
                </a:cubicBezTo>
                <a:close/>
                <a:moveTo>
                  <a:pt x="623224" y="467064"/>
                </a:moveTo>
                <a:cubicBezTo>
                  <a:pt x="626610" y="467064"/>
                  <a:pt x="629176" y="468160"/>
                  <a:pt x="630923" y="470352"/>
                </a:cubicBezTo>
                <a:cubicBezTo>
                  <a:pt x="632670" y="472544"/>
                  <a:pt x="633479" y="475800"/>
                  <a:pt x="633349" y="480119"/>
                </a:cubicBezTo>
                <a:lnTo>
                  <a:pt x="627619" y="480119"/>
                </a:lnTo>
                <a:cubicBezTo>
                  <a:pt x="627684" y="477254"/>
                  <a:pt x="627266" y="475176"/>
                  <a:pt x="626365" y="473885"/>
                </a:cubicBezTo>
                <a:cubicBezTo>
                  <a:pt x="625465" y="472593"/>
                  <a:pt x="624146" y="471947"/>
                  <a:pt x="622410" y="471947"/>
                </a:cubicBezTo>
                <a:cubicBezTo>
                  <a:pt x="621650" y="471947"/>
                  <a:pt x="620885" y="472083"/>
                  <a:pt x="620115" y="472354"/>
                </a:cubicBezTo>
                <a:cubicBezTo>
                  <a:pt x="619344" y="472626"/>
                  <a:pt x="618552" y="473060"/>
                  <a:pt x="617738" y="473657"/>
                </a:cubicBezTo>
                <a:cubicBezTo>
                  <a:pt x="616924" y="474254"/>
                  <a:pt x="616061" y="475019"/>
                  <a:pt x="615150" y="475952"/>
                </a:cubicBezTo>
                <a:cubicBezTo>
                  <a:pt x="614238" y="476885"/>
                  <a:pt x="613261" y="478014"/>
                  <a:pt x="612220" y="479338"/>
                </a:cubicBezTo>
                <a:lnTo>
                  <a:pt x="612220" y="500337"/>
                </a:lnTo>
                <a:lnTo>
                  <a:pt x="606490" y="500337"/>
                </a:lnTo>
                <a:lnTo>
                  <a:pt x="606490" y="467650"/>
                </a:lnTo>
                <a:lnTo>
                  <a:pt x="611666" y="467650"/>
                </a:lnTo>
                <a:lnTo>
                  <a:pt x="611829" y="473673"/>
                </a:lnTo>
                <a:cubicBezTo>
                  <a:pt x="613761" y="471351"/>
                  <a:pt x="615665" y="469669"/>
                  <a:pt x="617543" y="468627"/>
                </a:cubicBezTo>
                <a:cubicBezTo>
                  <a:pt x="619420" y="467585"/>
                  <a:pt x="621314" y="467064"/>
                  <a:pt x="623224" y="467064"/>
                </a:cubicBezTo>
                <a:close/>
                <a:moveTo>
                  <a:pt x="580501" y="467064"/>
                </a:moveTo>
                <a:cubicBezTo>
                  <a:pt x="582780" y="467064"/>
                  <a:pt x="584798" y="467422"/>
                  <a:pt x="586556" y="468138"/>
                </a:cubicBezTo>
                <a:cubicBezTo>
                  <a:pt x="588314" y="468855"/>
                  <a:pt x="589796" y="469870"/>
                  <a:pt x="591000" y="471182"/>
                </a:cubicBezTo>
                <a:cubicBezTo>
                  <a:pt x="592205" y="472495"/>
                  <a:pt x="593117" y="474091"/>
                  <a:pt x="593735" y="475968"/>
                </a:cubicBezTo>
                <a:cubicBezTo>
                  <a:pt x="594354" y="477846"/>
                  <a:pt x="594663" y="479945"/>
                  <a:pt x="594663" y="482268"/>
                </a:cubicBezTo>
                <a:cubicBezTo>
                  <a:pt x="594663" y="483071"/>
                  <a:pt x="594652" y="483744"/>
                  <a:pt x="594630" y="484286"/>
                </a:cubicBezTo>
                <a:cubicBezTo>
                  <a:pt x="594608" y="484829"/>
                  <a:pt x="594576" y="485339"/>
                  <a:pt x="594532" y="485817"/>
                </a:cubicBezTo>
                <a:lnTo>
                  <a:pt x="571580" y="485817"/>
                </a:lnTo>
                <a:cubicBezTo>
                  <a:pt x="571580" y="489159"/>
                  <a:pt x="572514" y="491725"/>
                  <a:pt x="574380" y="493516"/>
                </a:cubicBezTo>
                <a:cubicBezTo>
                  <a:pt x="576247" y="495306"/>
                  <a:pt x="578938" y="496202"/>
                  <a:pt x="582454" y="496202"/>
                </a:cubicBezTo>
                <a:cubicBezTo>
                  <a:pt x="583409" y="496202"/>
                  <a:pt x="584364" y="496164"/>
                  <a:pt x="585319" y="496088"/>
                </a:cubicBezTo>
                <a:cubicBezTo>
                  <a:pt x="586274" y="496012"/>
                  <a:pt x="587196" y="495909"/>
                  <a:pt x="588086" y="495779"/>
                </a:cubicBezTo>
                <a:cubicBezTo>
                  <a:pt x="588976" y="495648"/>
                  <a:pt x="589828" y="495502"/>
                  <a:pt x="590642" y="495339"/>
                </a:cubicBezTo>
                <a:cubicBezTo>
                  <a:pt x="591456" y="495176"/>
                  <a:pt x="592210" y="494997"/>
                  <a:pt x="592905" y="494802"/>
                </a:cubicBezTo>
                <a:lnTo>
                  <a:pt x="592905" y="499457"/>
                </a:lnTo>
                <a:cubicBezTo>
                  <a:pt x="591364" y="499892"/>
                  <a:pt x="589622" y="500244"/>
                  <a:pt x="587680" y="500515"/>
                </a:cubicBezTo>
                <a:cubicBezTo>
                  <a:pt x="585737" y="500787"/>
                  <a:pt x="583724" y="500922"/>
                  <a:pt x="581640" y="500922"/>
                </a:cubicBezTo>
                <a:cubicBezTo>
                  <a:pt x="578840" y="500922"/>
                  <a:pt x="576431" y="500543"/>
                  <a:pt x="574413" y="499783"/>
                </a:cubicBezTo>
                <a:cubicBezTo>
                  <a:pt x="572394" y="499024"/>
                  <a:pt x="570739" y="497922"/>
                  <a:pt x="569448" y="496479"/>
                </a:cubicBezTo>
                <a:cubicBezTo>
                  <a:pt x="568157" y="495035"/>
                  <a:pt x="567202" y="493266"/>
                  <a:pt x="566583" y="491172"/>
                </a:cubicBezTo>
                <a:cubicBezTo>
                  <a:pt x="565965" y="489078"/>
                  <a:pt x="565655" y="486706"/>
                  <a:pt x="565655" y="484059"/>
                </a:cubicBezTo>
                <a:cubicBezTo>
                  <a:pt x="565655" y="481758"/>
                  <a:pt x="565986" y="479582"/>
                  <a:pt x="566648" y="477531"/>
                </a:cubicBezTo>
                <a:cubicBezTo>
                  <a:pt x="567310" y="475480"/>
                  <a:pt x="568276" y="473678"/>
                  <a:pt x="569546" y="472126"/>
                </a:cubicBezTo>
                <a:cubicBezTo>
                  <a:pt x="570815" y="470575"/>
                  <a:pt x="572372" y="469343"/>
                  <a:pt x="574217" y="468432"/>
                </a:cubicBezTo>
                <a:cubicBezTo>
                  <a:pt x="576062" y="467520"/>
                  <a:pt x="578157" y="467064"/>
                  <a:pt x="580501" y="467064"/>
                </a:cubicBezTo>
                <a:close/>
                <a:moveTo>
                  <a:pt x="514965" y="467064"/>
                </a:moveTo>
                <a:cubicBezTo>
                  <a:pt x="516246" y="467064"/>
                  <a:pt x="517668" y="467135"/>
                  <a:pt x="519230" y="467276"/>
                </a:cubicBezTo>
                <a:cubicBezTo>
                  <a:pt x="520793" y="467417"/>
                  <a:pt x="522421" y="467661"/>
                  <a:pt x="524113" y="468008"/>
                </a:cubicBezTo>
                <a:lnTo>
                  <a:pt x="524113" y="473054"/>
                </a:lnTo>
                <a:cubicBezTo>
                  <a:pt x="522334" y="472620"/>
                  <a:pt x="520647" y="472300"/>
                  <a:pt x="519051" y="472094"/>
                </a:cubicBezTo>
                <a:cubicBezTo>
                  <a:pt x="517456" y="471888"/>
                  <a:pt x="516072" y="471785"/>
                  <a:pt x="514900" y="471785"/>
                </a:cubicBezTo>
                <a:cubicBezTo>
                  <a:pt x="513489" y="471785"/>
                  <a:pt x="512301" y="471893"/>
                  <a:pt x="511335" y="472110"/>
                </a:cubicBezTo>
                <a:cubicBezTo>
                  <a:pt x="510369" y="472327"/>
                  <a:pt x="509588" y="472626"/>
                  <a:pt x="508991" y="473006"/>
                </a:cubicBezTo>
                <a:cubicBezTo>
                  <a:pt x="508394" y="473386"/>
                  <a:pt x="507966" y="473830"/>
                  <a:pt x="507705" y="474340"/>
                </a:cubicBezTo>
                <a:cubicBezTo>
                  <a:pt x="507445" y="474850"/>
                  <a:pt x="507315" y="475398"/>
                  <a:pt x="507315" y="475985"/>
                </a:cubicBezTo>
                <a:cubicBezTo>
                  <a:pt x="507315" y="476571"/>
                  <a:pt x="507428" y="477102"/>
                  <a:pt x="507657" y="477580"/>
                </a:cubicBezTo>
                <a:cubicBezTo>
                  <a:pt x="507884" y="478057"/>
                  <a:pt x="508308" y="478518"/>
                  <a:pt x="508926" y="478963"/>
                </a:cubicBezTo>
                <a:cubicBezTo>
                  <a:pt x="509545" y="479408"/>
                  <a:pt x="510407" y="479853"/>
                  <a:pt x="511514" y="480298"/>
                </a:cubicBezTo>
                <a:cubicBezTo>
                  <a:pt x="512621" y="480743"/>
                  <a:pt x="514065" y="481226"/>
                  <a:pt x="515844" y="481747"/>
                </a:cubicBezTo>
                <a:cubicBezTo>
                  <a:pt x="517776" y="482311"/>
                  <a:pt x="519404" y="482903"/>
                  <a:pt x="520728" y="483521"/>
                </a:cubicBezTo>
                <a:cubicBezTo>
                  <a:pt x="522052" y="484140"/>
                  <a:pt x="523126" y="484829"/>
                  <a:pt x="523951" y="485589"/>
                </a:cubicBezTo>
                <a:cubicBezTo>
                  <a:pt x="524775" y="486348"/>
                  <a:pt x="525367" y="487205"/>
                  <a:pt x="525725" y="488161"/>
                </a:cubicBezTo>
                <a:cubicBezTo>
                  <a:pt x="526083" y="489115"/>
                  <a:pt x="526262" y="490201"/>
                  <a:pt x="526262" y="491416"/>
                </a:cubicBezTo>
                <a:cubicBezTo>
                  <a:pt x="526262" y="492566"/>
                  <a:pt x="526067" y="493597"/>
                  <a:pt x="525676" y="494509"/>
                </a:cubicBezTo>
                <a:cubicBezTo>
                  <a:pt x="525286" y="495421"/>
                  <a:pt x="524754" y="496229"/>
                  <a:pt x="524081" y="496934"/>
                </a:cubicBezTo>
                <a:cubicBezTo>
                  <a:pt x="523408" y="497640"/>
                  <a:pt x="522627" y="498242"/>
                  <a:pt x="521737" y="498741"/>
                </a:cubicBezTo>
                <a:cubicBezTo>
                  <a:pt x="520847" y="499240"/>
                  <a:pt x="519897" y="499653"/>
                  <a:pt x="518888" y="499978"/>
                </a:cubicBezTo>
                <a:cubicBezTo>
                  <a:pt x="517879" y="500304"/>
                  <a:pt x="516843" y="500543"/>
                  <a:pt x="515779" y="500695"/>
                </a:cubicBezTo>
                <a:cubicBezTo>
                  <a:pt x="514716" y="500847"/>
                  <a:pt x="513674" y="500922"/>
                  <a:pt x="512654" y="500922"/>
                </a:cubicBezTo>
                <a:cubicBezTo>
                  <a:pt x="510440" y="500922"/>
                  <a:pt x="508405" y="500825"/>
                  <a:pt x="506550" y="500629"/>
                </a:cubicBezTo>
                <a:cubicBezTo>
                  <a:pt x="504694" y="500434"/>
                  <a:pt x="502876" y="500120"/>
                  <a:pt x="501096" y="499685"/>
                </a:cubicBezTo>
                <a:lnTo>
                  <a:pt x="501096" y="494476"/>
                </a:lnTo>
                <a:cubicBezTo>
                  <a:pt x="503006" y="495019"/>
                  <a:pt x="504905" y="495431"/>
                  <a:pt x="506794" y="495713"/>
                </a:cubicBezTo>
                <a:cubicBezTo>
                  <a:pt x="508682" y="495995"/>
                  <a:pt x="510559" y="496137"/>
                  <a:pt x="512426" y="496137"/>
                </a:cubicBezTo>
                <a:cubicBezTo>
                  <a:pt x="515139" y="496137"/>
                  <a:pt x="517147" y="495768"/>
                  <a:pt x="518449" y="495030"/>
                </a:cubicBezTo>
                <a:cubicBezTo>
                  <a:pt x="519751" y="494292"/>
                  <a:pt x="520402" y="493239"/>
                  <a:pt x="520402" y="491872"/>
                </a:cubicBezTo>
                <a:cubicBezTo>
                  <a:pt x="520402" y="491286"/>
                  <a:pt x="520299" y="490759"/>
                  <a:pt x="520093" y="490293"/>
                </a:cubicBezTo>
                <a:cubicBezTo>
                  <a:pt x="519886" y="489826"/>
                  <a:pt x="519512" y="489381"/>
                  <a:pt x="518970" y="488958"/>
                </a:cubicBezTo>
                <a:cubicBezTo>
                  <a:pt x="518427" y="488535"/>
                  <a:pt x="517586" y="488095"/>
                  <a:pt x="516446" y="487640"/>
                </a:cubicBezTo>
                <a:cubicBezTo>
                  <a:pt x="515307" y="487184"/>
                  <a:pt x="513750" y="486663"/>
                  <a:pt x="511775" y="486077"/>
                </a:cubicBezTo>
                <a:cubicBezTo>
                  <a:pt x="510299" y="485643"/>
                  <a:pt x="508937" y="485149"/>
                  <a:pt x="507689" y="484596"/>
                </a:cubicBezTo>
                <a:cubicBezTo>
                  <a:pt x="506441" y="484042"/>
                  <a:pt x="505361" y="483386"/>
                  <a:pt x="504450" y="482626"/>
                </a:cubicBezTo>
                <a:cubicBezTo>
                  <a:pt x="503538" y="481866"/>
                  <a:pt x="502822" y="480976"/>
                  <a:pt x="502301" y="479956"/>
                </a:cubicBezTo>
                <a:cubicBezTo>
                  <a:pt x="501780" y="478936"/>
                  <a:pt x="501520" y="477732"/>
                  <a:pt x="501520" y="476343"/>
                </a:cubicBezTo>
                <a:cubicBezTo>
                  <a:pt x="501520" y="475431"/>
                  <a:pt x="501731" y="474433"/>
                  <a:pt x="502154" y="473348"/>
                </a:cubicBezTo>
                <a:cubicBezTo>
                  <a:pt x="502578" y="472262"/>
                  <a:pt x="503299" y="471253"/>
                  <a:pt x="504319" y="470320"/>
                </a:cubicBezTo>
                <a:cubicBezTo>
                  <a:pt x="505340" y="469387"/>
                  <a:pt x="506718" y="468611"/>
                  <a:pt x="508454" y="467992"/>
                </a:cubicBezTo>
                <a:cubicBezTo>
                  <a:pt x="510191" y="467373"/>
                  <a:pt x="512361" y="467064"/>
                  <a:pt x="514965" y="467064"/>
                </a:cubicBezTo>
                <a:close/>
                <a:moveTo>
                  <a:pt x="446369" y="467064"/>
                </a:moveTo>
                <a:cubicBezTo>
                  <a:pt x="447173" y="467064"/>
                  <a:pt x="447943" y="467118"/>
                  <a:pt x="448681" y="467227"/>
                </a:cubicBezTo>
                <a:cubicBezTo>
                  <a:pt x="449419" y="467335"/>
                  <a:pt x="450070" y="467477"/>
                  <a:pt x="450634" y="467650"/>
                </a:cubicBezTo>
                <a:lnTo>
                  <a:pt x="462485" y="467650"/>
                </a:lnTo>
                <a:lnTo>
                  <a:pt x="462485" y="472273"/>
                </a:lnTo>
                <a:lnTo>
                  <a:pt x="457243" y="472273"/>
                </a:lnTo>
                <a:cubicBezTo>
                  <a:pt x="457851" y="473033"/>
                  <a:pt x="458323" y="473917"/>
                  <a:pt x="458659" y="474926"/>
                </a:cubicBezTo>
                <a:cubicBezTo>
                  <a:pt x="458996" y="475936"/>
                  <a:pt x="459164" y="477026"/>
                  <a:pt x="459164" y="478198"/>
                </a:cubicBezTo>
                <a:cubicBezTo>
                  <a:pt x="459164" y="479891"/>
                  <a:pt x="458855" y="481437"/>
                  <a:pt x="458236" y="482837"/>
                </a:cubicBezTo>
                <a:cubicBezTo>
                  <a:pt x="457618" y="484237"/>
                  <a:pt x="456744" y="485437"/>
                  <a:pt x="455616" y="486435"/>
                </a:cubicBezTo>
                <a:cubicBezTo>
                  <a:pt x="454487" y="487433"/>
                  <a:pt x="453136" y="488209"/>
                  <a:pt x="451562" y="488763"/>
                </a:cubicBezTo>
                <a:cubicBezTo>
                  <a:pt x="449989" y="489316"/>
                  <a:pt x="448258" y="489593"/>
                  <a:pt x="446369" y="489593"/>
                </a:cubicBezTo>
                <a:cubicBezTo>
                  <a:pt x="445002" y="489593"/>
                  <a:pt x="443721" y="489447"/>
                  <a:pt x="442528" y="489153"/>
                </a:cubicBezTo>
                <a:cubicBezTo>
                  <a:pt x="441334" y="488860"/>
                  <a:pt x="440390" y="488497"/>
                  <a:pt x="439695" y="488063"/>
                </a:cubicBezTo>
                <a:cubicBezTo>
                  <a:pt x="439283" y="488671"/>
                  <a:pt x="438936" y="489246"/>
                  <a:pt x="438654" y="489788"/>
                </a:cubicBezTo>
                <a:cubicBezTo>
                  <a:pt x="438371" y="490331"/>
                  <a:pt x="438230" y="490939"/>
                  <a:pt x="438230" y="491611"/>
                </a:cubicBezTo>
                <a:cubicBezTo>
                  <a:pt x="438230" y="492436"/>
                  <a:pt x="438627" y="493120"/>
                  <a:pt x="439419" y="493662"/>
                </a:cubicBezTo>
                <a:cubicBezTo>
                  <a:pt x="440211" y="494205"/>
                  <a:pt x="441258" y="494498"/>
                  <a:pt x="442560" y="494542"/>
                </a:cubicBezTo>
                <a:lnTo>
                  <a:pt x="451155" y="494867"/>
                </a:lnTo>
                <a:cubicBezTo>
                  <a:pt x="452783" y="494911"/>
                  <a:pt x="454286" y="495117"/>
                  <a:pt x="455664" y="495485"/>
                </a:cubicBezTo>
                <a:cubicBezTo>
                  <a:pt x="457043" y="495854"/>
                  <a:pt x="458225" y="496386"/>
                  <a:pt x="459213" y="497081"/>
                </a:cubicBezTo>
                <a:cubicBezTo>
                  <a:pt x="460200" y="497776"/>
                  <a:pt x="460971" y="498633"/>
                  <a:pt x="461524" y="499653"/>
                </a:cubicBezTo>
                <a:cubicBezTo>
                  <a:pt x="462078" y="500673"/>
                  <a:pt x="462355" y="501856"/>
                  <a:pt x="462355" y="503202"/>
                </a:cubicBezTo>
                <a:cubicBezTo>
                  <a:pt x="462355" y="504656"/>
                  <a:pt x="462040" y="506034"/>
                  <a:pt x="461410" y="507336"/>
                </a:cubicBezTo>
                <a:cubicBezTo>
                  <a:pt x="460781" y="508638"/>
                  <a:pt x="459810" y="509783"/>
                  <a:pt x="458496" y="510771"/>
                </a:cubicBezTo>
                <a:cubicBezTo>
                  <a:pt x="457184" y="511758"/>
                  <a:pt x="455518" y="512545"/>
                  <a:pt x="453499" y="513131"/>
                </a:cubicBezTo>
                <a:cubicBezTo>
                  <a:pt x="451481" y="513717"/>
                  <a:pt x="449083" y="514010"/>
                  <a:pt x="446305" y="514010"/>
                </a:cubicBezTo>
                <a:cubicBezTo>
                  <a:pt x="443656" y="514010"/>
                  <a:pt x="441405" y="513798"/>
                  <a:pt x="439549" y="513375"/>
                </a:cubicBezTo>
                <a:cubicBezTo>
                  <a:pt x="437693" y="512952"/>
                  <a:pt x="436169" y="512366"/>
                  <a:pt x="434975" y="511617"/>
                </a:cubicBezTo>
                <a:cubicBezTo>
                  <a:pt x="433781" y="510868"/>
                  <a:pt x="432913" y="509979"/>
                  <a:pt x="432370" y="508948"/>
                </a:cubicBezTo>
                <a:cubicBezTo>
                  <a:pt x="431828" y="507917"/>
                  <a:pt x="431556" y="506783"/>
                  <a:pt x="431556" y="505546"/>
                </a:cubicBezTo>
                <a:cubicBezTo>
                  <a:pt x="431556" y="503961"/>
                  <a:pt x="431926" y="502572"/>
                  <a:pt x="432663" y="501378"/>
                </a:cubicBezTo>
                <a:cubicBezTo>
                  <a:pt x="433401" y="500184"/>
                  <a:pt x="434541" y="499034"/>
                  <a:pt x="436082" y="497928"/>
                </a:cubicBezTo>
                <a:cubicBezTo>
                  <a:pt x="435518" y="497667"/>
                  <a:pt x="435029" y="497341"/>
                  <a:pt x="434616" y="496951"/>
                </a:cubicBezTo>
                <a:cubicBezTo>
                  <a:pt x="434204" y="496560"/>
                  <a:pt x="433868" y="496131"/>
                  <a:pt x="433608" y="495665"/>
                </a:cubicBezTo>
                <a:cubicBezTo>
                  <a:pt x="433347" y="495198"/>
                  <a:pt x="433152" y="494704"/>
                  <a:pt x="433022" y="494183"/>
                </a:cubicBezTo>
                <a:cubicBezTo>
                  <a:pt x="432891" y="493662"/>
                  <a:pt x="432826" y="493152"/>
                  <a:pt x="432826" y="492653"/>
                </a:cubicBezTo>
                <a:cubicBezTo>
                  <a:pt x="432826" y="491243"/>
                  <a:pt x="433157" y="489951"/>
                  <a:pt x="433819" y="488779"/>
                </a:cubicBezTo>
                <a:cubicBezTo>
                  <a:pt x="434481" y="487607"/>
                  <a:pt x="435268" y="486500"/>
                  <a:pt x="436179" y="485458"/>
                </a:cubicBezTo>
                <a:cubicBezTo>
                  <a:pt x="435767" y="484959"/>
                  <a:pt x="435403" y="484471"/>
                  <a:pt x="435089" y="483993"/>
                </a:cubicBezTo>
                <a:cubicBezTo>
                  <a:pt x="434774" y="483516"/>
                  <a:pt x="434503" y="483000"/>
                  <a:pt x="434275" y="482447"/>
                </a:cubicBezTo>
                <a:cubicBezTo>
                  <a:pt x="434047" y="481893"/>
                  <a:pt x="433873" y="481297"/>
                  <a:pt x="433754" y="480657"/>
                </a:cubicBezTo>
                <a:cubicBezTo>
                  <a:pt x="433635" y="480016"/>
                  <a:pt x="433575" y="479283"/>
                  <a:pt x="433575" y="478459"/>
                </a:cubicBezTo>
                <a:cubicBezTo>
                  <a:pt x="433575" y="476766"/>
                  <a:pt x="433884" y="475220"/>
                  <a:pt x="434503" y="473819"/>
                </a:cubicBezTo>
                <a:cubicBezTo>
                  <a:pt x="435121" y="472420"/>
                  <a:pt x="435990" y="471220"/>
                  <a:pt x="437107" y="470222"/>
                </a:cubicBezTo>
                <a:cubicBezTo>
                  <a:pt x="438225" y="469224"/>
                  <a:pt x="439571" y="468448"/>
                  <a:pt x="441144" y="467894"/>
                </a:cubicBezTo>
                <a:cubicBezTo>
                  <a:pt x="442717" y="467341"/>
                  <a:pt x="444459" y="467064"/>
                  <a:pt x="446369" y="467064"/>
                </a:cubicBezTo>
                <a:close/>
                <a:moveTo>
                  <a:pt x="409050" y="467064"/>
                </a:moveTo>
                <a:cubicBezTo>
                  <a:pt x="411330" y="467064"/>
                  <a:pt x="413348" y="467422"/>
                  <a:pt x="415106" y="468138"/>
                </a:cubicBezTo>
                <a:cubicBezTo>
                  <a:pt x="416865" y="468855"/>
                  <a:pt x="418346" y="469870"/>
                  <a:pt x="419550" y="471182"/>
                </a:cubicBezTo>
                <a:cubicBezTo>
                  <a:pt x="420755" y="472495"/>
                  <a:pt x="421666" y="474091"/>
                  <a:pt x="422285" y="475968"/>
                </a:cubicBezTo>
                <a:cubicBezTo>
                  <a:pt x="422904" y="477846"/>
                  <a:pt x="423213" y="479945"/>
                  <a:pt x="423213" y="482268"/>
                </a:cubicBezTo>
                <a:cubicBezTo>
                  <a:pt x="423213" y="483071"/>
                  <a:pt x="423202" y="483744"/>
                  <a:pt x="423180" y="484286"/>
                </a:cubicBezTo>
                <a:cubicBezTo>
                  <a:pt x="423158" y="484829"/>
                  <a:pt x="423126" y="485339"/>
                  <a:pt x="423083" y="485817"/>
                </a:cubicBezTo>
                <a:lnTo>
                  <a:pt x="400130" y="485817"/>
                </a:lnTo>
                <a:cubicBezTo>
                  <a:pt x="400130" y="489159"/>
                  <a:pt x="401064" y="491725"/>
                  <a:pt x="402930" y="493516"/>
                </a:cubicBezTo>
                <a:cubicBezTo>
                  <a:pt x="404797" y="495306"/>
                  <a:pt x="407488" y="496202"/>
                  <a:pt x="411004" y="496202"/>
                </a:cubicBezTo>
                <a:cubicBezTo>
                  <a:pt x="411959" y="496202"/>
                  <a:pt x="412914" y="496164"/>
                  <a:pt x="413869" y="496088"/>
                </a:cubicBezTo>
                <a:cubicBezTo>
                  <a:pt x="414824" y="496012"/>
                  <a:pt x="415747" y="495909"/>
                  <a:pt x="416636" y="495779"/>
                </a:cubicBezTo>
                <a:cubicBezTo>
                  <a:pt x="417526" y="495648"/>
                  <a:pt x="418378" y="495502"/>
                  <a:pt x="419192" y="495339"/>
                </a:cubicBezTo>
                <a:cubicBezTo>
                  <a:pt x="420006" y="495176"/>
                  <a:pt x="420760" y="494997"/>
                  <a:pt x="421455" y="494802"/>
                </a:cubicBezTo>
                <a:lnTo>
                  <a:pt x="421455" y="499457"/>
                </a:lnTo>
                <a:cubicBezTo>
                  <a:pt x="419914" y="499892"/>
                  <a:pt x="418172" y="500244"/>
                  <a:pt x="416229" y="500515"/>
                </a:cubicBezTo>
                <a:cubicBezTo>
                  <a:pt x="414287" y="500787"/>
                  <a:pt x="412274" y="500922"/>
                  <a:pt x="410190" y="500922"/>
                </a:cubicBezTo>
                <a:cubicBezTo>
                  <a:pt x="407390" y="500922"/>
                  <a:pt x="404981" y="500543"/>
                  <a:pt x="402963" y="499783"/>
                </a:cubicBezTo>
                <a:cubicBezTo>
                  <a:pt x="400945" y="499024"/>
                  <a:pt x="399289" y="497922"/>
                  <a:pt x="397998" y="496479"/>
                </a:cubicBezTo>
                <a:cubicBezTo>
                  <a:pt x="396707" y="495035"/>
                  <a:pt x="395752" y="493266"/>
                  <a:pt x="395133" y="491172"/>
                </a:cubicBezTo>
                <a:cubicBezTo>
                  <a:pt x="394514" y="489078"/>
                  <a:pt x="394205" y="486706"/>
                  <a:pt x="394205" y="484059"/>
                </a:cubicBezTo>
                <a:cubicBezTo>
                  <a:pt x="394205" y="481758"/>
                  <a:pt x="394536" y="479582"/>
                  <a:pt x="395198" y="477531"/>
                </a:cubicBezTo>
                <a:cubicBezTo>
                  <a:pt x="395860" y="475480"/>
                  <a:pt x="396826" y="473678"/>
                  <a:pt x="398096" y="472126"/>
                </a:cubicBezTo>
                <a:cubicBezTo>
                  <a:pt x="399366" y="470575"/>
                  <a:pt x="400923" y="469343"/>
                  <a:pt x="402768" y="468432"/>
                </a:cubicBezTo>
                <a:cubicBezTo>
                  <a:pt x="404612" y="467520"/>
                  <a:pt x="406707" y="467064"/>
                  <a:pt x="409050" y="467064"/>
                </a:cubicBezTo>
                <a:close/>
                <a:moveTo>
                  <a:pt x="375574" y="467064"/>
                </a:moveTo>
                <a:cubicBezTo>
                  <a:pt x="378960" y="467064"/>
                  <a:pt x="381527" y="468160"/>
                  <a:pt x="383273" y="470352"/>
                </a:cubicBezTo>
                <a:cubicBezTo>
                  <a:pt x="385021" y="472544"/>
                  <a:pt x="385829" y="475800"/>
                  <a:pt x="385699" y="480119"/>
                </a:cubicBezTo>
                <a:lnTo>
                  <a:pt x="379969" y="480119"/>
                </a:lnTo>
                <a:cubicBezTo>
                  <a:pt x="380034" y="477254"/>
                  <a:pt x="379616" y="475176"/>
                  <a:pt x="378716" y="473885"/>
                </a:cubicBezTo>
                <a:cubicBezTo>
                  <a:pt x="377815" y="472593"/>
                  <a:pt x="376496" y="471947"/>
                  <a:pt x="374760" y="471947"/>
                </a:cubicBezTo>
                <a:cubicBezTo>
                  <a:pt x="374001" y="471947"/>
                  <a:pt x="373235" y="472083"/>
                  <a:pt x="372464" y="472354"/>
                </a:cubicBezTo>
                <a:cubicBezTo>
                  <a:pt x="371694" y="472626"/>
                  <a:pt x="370902" y="473060"/>
                  <a:pt x="370088" y="473657"/>
                </a:cubicBezTo>
                <a:cubicBezTo>
                  <a:pt x="369274" y="474254"/>
                  <a:pt x="368411" y="475019"/>
                  <a:pt x="367500" y="475952"/>
                </a:cubicBezTo>
                <a:cubicBezTo>
                  <a:pt x="366588" y="476885"/>
                  <a:pt x="365612" y="478014"/>
                  <a:pt x="364570" y="479338"/>
                </a:cubicBezTo>
                <a:lnTo>
                  <a:pt x="364570" y="500337"/>
                </a:lnTo>
                <a:lnTo>
                  <a:pt x="358840" y="500337"/>
                </a:lnTo>
                <a:lnTo>
                  <a:pt x="358840" y="467650"/>
                </a:lnTo>
                <a:lnTo>
                  <a:pt x="364017" y="467650"/>
                </a:lnTo>
                <a:lnTo>
                  <a:pt x="364179" y="473673"/>
                </a:lnTo>
                <a:cubicBezTo>
                  <a:pt x="366111" y="471351"/>
                  <a:pt x="368015" y="469669"/>
                  <a:pt x="369893" y="468627"/>
                </a:cubicBezTo>
                <a:cubicBezTo>
                  <a:pt x="371770" y="467585"/>
                  <a:pt x="373664" y="467064"/>
                  <a:pt x="375574" y="467064"/>
                </a:cubicBezTo>
                <a:close/>
                <a:moveTo>
                  <a:pt x="304276" y="467064"/>
                </a:moveTo>
                <a:cubicBezTo>
                  <a:pt x="306555" y="467064"/>
                  <a:pt x="308573" y="467422"/>
                  <a:pt x="310331" y="468138"/>
                </a:cubicBezTo>
                <a:cubicBezTo>
                  <a:pt x="312089" y="468855"/>
                  <a:pt x="313571" y="469870"/>
                  <a:pt x="314775" y="471182"/>
                </a:cubicBezTo>
                <a:cubicBezTo>
                  <a:pt x="315980" y="472495"/>
                  <a:pt x="316891" y="474091"/>
                  <a:pt x="317510" y="475968"/>
                </a:cubicBezTo>
                <a:cubicBezTo>
                  <a:pt x="318128" y="477846"/>
                  <a:pt x="318438" y="479945"/>
                  <a:pt x="318438" y="482268"/>
                </a:cubicBezTo>
                <a:cubicBezTo>
                  <a:pt x="318438" y="483071"/>
                  <a:pt x="318427" y="483744"/>
                  <a:pt x="318405" y="484286"/>
                </a:cubicBezTo>
                <a:cubicBezTo>
                  <a:pt x="318383" y="484829"/>
                  <a:pt x="318351" y="485339"/>
                  <a:pt x="318307" y="485817"/>
                </a:cubicBezTo>
                <a:lnTo>
                  <a:pt x="295355" y="485817"/>
                </a:lnTo>
                <a:cubicBezTo>
                  <a:pt x="295355" y="489159"/>
                  <a:pt x="296289" y="491725"/>
                  <a:pt x="298155" y="493516"/>
                </a:cubicBezTo>
                <a:cubicBezTo>
                  <a:pt x="300022" y="495306"/>
                  <a:pt x="302713" y="496202"/>
                  <a:pt x="306229" y="496202"/>
                </a:cubicBezTo>
                <a:cubicBezTo>
                  <a:pt x="307184" y="496202"/>
                  <a:pt x="308139" y="496164"/>
                  <a:pt x="309094" y="496088"/>
                </a:cubicBezTo>
                <a:cubicBezTo>
                  <a:pt x="310049" y="496012"/>
                  <a:pt x="310971" y="495909"/>
                  <a:pt x="311861" y="495779"/>
                </a:cubicBezTo>
                <a:cubicBezTo>
                  <a:pt x="312751" y="495648"/>
                  <a:pt x="313603" y="495502"/>
                  <a:pt x="314417" y="495339"/>
                </a:cubicBezTo>
                <a:cubicBezTo>
                  <a:pt x="315231" y="495176"/>
                  <a:pt x="315985" y="494997"/>
                  <a:pt x="316680" y="494802"/>
                </a:cubicBezTo>
                <a:lnTo>
                  <a:pt x="316680" y="499457"/>
                </a:lnTo>
                <a:cubicBezTo>
                  <a:pt x="315139" y="499892"/>
                  <a:pt x="313397" y="500244"/>
                  <a:pt x="311454" y="500515"/>
                </a:cubicBezTo>
                <a:cubicBezTo>
                  <a:pt x="309512" y="500787"/>
                  <a:pt x="307499" y="500922"/>
                  <a:pt x="305415" y="500922"/>
                </a:cubicBezTo>
                <a:cubicBezTo>
                  <a:pt x="302615" y="500922"/>
                  <a:pt x="300206" y="500543"/>
                  <a:pt x="298188" y="499783"/>
                </a:cubicBezTo>
                <a:cubicBezTo>
                  <a:pt x="296169" y="499024"/>
                  <a:pt x="294514" y="497922"/>
                  <a:pt x="293223" y="496479"/>
                </a:cubicBezTo>
                <a:cubicBezTo>
                  <a:pt x="291932" y="495035"/>
                  <a:pt x="290977" y="493266"/>
                  <a:pt x="290358" y="491172"/>
                </a:cubicBezTo>
                <a:cubicBezTo>
                  <a:pt x="289739" y="489078"/>
                  <a:pt x="289430" y="486706"/>
                  <a:pt x="289430" y="484059"/>
                </a:cubicBezTo>
                <a:cubicBezTo>
                  <a:pt x="289430" y="481758"/>
                  <a:pt x="289761" y="479582"/>
                  <a:pt x="290423" y="477531"/>
                </a:cubicBezTo>
                <a:cubicBezTo>
                  <a:pt x="291085" y="475480"/>
                  <a:pt x="292051" y="473678"/>
                  <a:pt x="293321" y="472126"/>
                </a:cubicBezTo>
                <a:cubicBezTo>
                  <a:pt x="294590" y="470575"/>
                  <a:pt x="296148" y="469343"/>
                  <a:pt x="297993" y="468432"/>
                </a:cubicBezTo>
                <a:cubicBezTo>
                  <a:pt x="299837" y="467520"/>
                  <a:pt x="301932" y="467064"/>
                  <a:pt x="304276" y="467064"/>
                </a:cubicBezTo>
                <a:close/>
                <a:moveTo>
                  <a:pt x="237470" y="467064"/>
                </a:moveTo>
                <a:cubicBezTo>
                  <a:pt x="239446" y="467064"/>
                  <a:pt x="241225" y="467281"/>
                  <a:pt x="242810" y="467715"/>
                </a:cubicBezTo>
                <a:cubicBezTo>
                  <a:pt x="244394" y="468149"/>
                  <a:pt x="245734" y="468811"/>
                  <a:pt x="246830" y="469701"/>
                </a:cubicBezTo>
                <a:cubicBezTo>
                  <a:pt x="247926" y="470591"/>
                  <a:pt x="248768" y="471709"/>
                  <a:pt x="249354" y="473054"/>
                </a:cubicBezTo>
                <a:cubicBezTo>
                  <a:pt x="249940" y="474400"/>
                  <a:pt x="250233" y="475985"/>
                  <a:pt x="250233" y="477808"/>
                </a:cubicBezTo>
                <a:lnTo>
                  <a:pt x="250233" y="500337"/>
                </a:lnTo>
                <a:lnTo>
                  <a:pt x="245154" y="500337"/>
                </a:lnTo>
                <a:lnTo>
                  <a:pt x="245024" y="495941"/>
                </a:lnTo>
                <a:cubicBezTo>
                  <a:pt x="243244" y="497700"/>
                  <a:pt x="241437" y="498969"/>
                  <a:pt x="239603" y="499751"/>
                </a:cubicBezTo>
                <a:cubicBezTo>
                  <a:pt x="237769" y="500532"/>
                  <a:pt x="235843" y="500922"/>
                  <a:pt x="233824" y="500922"/>
                </a:cubicBezTo>
                <a:cubicBezTo>
                  <a:pt x="231958" y="500922"/>
                  <a:pt x="230363" y="500684"/>
                  <a:pt x="229038" y="500206"/>
                </a:cubicBezTo>
                <a:cubicBezTo>
                  <a:pt x="227715" y="499729"/>
                  <a:pt x="226624" y="499072"/>
                  <a:pt x="225767" y="498237"/>
                </a:cubicBezTo>
                <a:cubicBezTo>
                  <a:pt x="224909" y="497401"/>
                  <a:pt x="224280" y="496419"/>
                  <a:pt x="223878" y="495290"/>
                </a:cubicBezTo>
                <a:cubicBezTo>
                  <a:pt x="223477" y="494162"/>
                  <a:pt x="223276" y="492935"/>
                  <a:pt x="223276" y="491611"/>
                </a:cubicBezTo>
                <a:cubicBezTo>
                  <a:pt x="223276" y="488334"/>
                  <a:pt x="224497" y="485768"/>
                  <a:pt x="226939" y="483912"/>
                </a:cubicBezTo>
                <a:cubicBezTo>
                  <a:pt x="229380" y="482056"/>
                  <a:pt x="232989" y="481128"/>
                  <a:pt x="237763" y="481128"/>
                </a:cubicBezTo>
                <a:lnTo>
                  <a:pt x="244535" y="481128"/>
                </a:lnTo>
                <a:lnTo>
                  <a:pt x="244535" y="478263"/>
                </a:lnTo>
                <a:cubicBezTo>
                  <a:pt x="244535" y="476332"/>
                  <a:pt x="243917" y="474785"/>
                  <a:pt x="242680" y="473624"/>
                </a:cubicBezTo>
                <a:cubicBezTo>
                  <a:pt x="241442" y="472463"/>
                  <a:pt x="239554" y="471882"/>
                  <a:pt x="237015" y="471882"/>
                </a:cubicBezTo>
                <a:cubicBezTo>
                  <a:pt x="235170" y="471882"/>
                  <a:pt x="233352" y="472089"/>
                  <a:pt x="231562" y="472501"/>
                </a:cubicBezTo>
                <a:cubicBezTo>
                  <a:pt x="229771" y="472913"/>
                  <a:pt x="227921" y="473499"/>
                  <a:pt x="226011" y="474259"/>
                </a:cubicBezTo>
                <a:lnTo>
                  <a:pt x="226011" y="469148"/>
                </a:lnTo>
                <a:cubicBezTo>
                  <a:pt x="226727" y="468887"/>
                  <a:pt x="227524" y="468632"/>
                  <a:pt x="228404" y="468383"/>
                </a:cubicBezTo>
                <a:cubicBezTo>
                  <a:pt x="229283" y="468133"/>
                  <a:pt x="230210" y="467911"/>
                  <a:pt x="231187" y="467715"/>
                </a:cubicBezTo>
                <a:cubicBezTo>
                  <a:pt x="232164" y="467520"/>
                  <a:pt x="233184" y="467363"/>
                  <a:pt x="234247" y="467243"/>
                </a:cubicBezTo>
                <a:cubicBezTo>
                  <a:pt x="235311" y="467124"/>
                  <a:pt x="236385" y="467064"/>
                  <a:pt x="237470" y="467064"/>
                </a:cubicBezTo>
                <a:close/>
                <a:moveTo>
                  <a:pt x="97330" y="467064"/>
                </a:moveTo>
                <a:cubicBezTo>
                  <a:pt x="100694" y="467064"/>
                  <a:pt x="103239" y="468057"/>
                  <a:pt x="104965" y="470043"/>
                </a:cubicBezTo>
                <a:cubicBezTo>
                  <a:pt x="106690" y="472029"/>
                  <a:pt x="107553" y="475019"/>
                  <a:pt x="107553" y="479012"/>
                </a:cubicBezTo>
                <a:lnTo>
                  <a:pt x="107553" y="500337"/>
                </a:lnTo>
                <a:lnTo>
                  <a:pt x="101888" y="500337"/>
                </a:lnTo>
                <a:lnTo>
                  <a:pt x="101888" y="479468"/>
                </a:lnTo>
                <a:cubicBezTo>
                  <a:pt x="101888" y="476907"/>
                  <a:pt x="101411" y="475013"/>
                  <a:pt x="100455" y="473787"/>
                </a:cubicBezTo>
                <a:cubicBezTo>
                  <a:pt x="99501" y="472561"/>
                  <a:pt x="98079" y="471947"/>
                  <a:pt x="96191" y="471947"/>
                </a:cubicBezTo>
                <a:cubicBezTo>
                  <a:pt x="95496" y="471947"/>
                  <a:pt x="94818" y="472050"/>
                  <a:pt x="94156" y="472257"/>
                </a:cubicBezTo>
                <a:cubicBezTo>
                  <a:pt x="93494" y="472463"/>
                  <a:pt x="92805" y="472821"/>
                  <a:pt x="92089" y="473331"/>
                </a:cubicBezTo>
                <a:cubicBezTo>
                  <a:pt x="91372" y="473841"/>
                  <a:pt x="90596" y="474530"/>
                  <a:pt x="89761" y="475398"/>
                </a:cubicBezTo>
                <a:cubicBezTo>
                  <a:pt x="88925" y="476267"/>
                  <a:pt x="87987" y="477352"/>
                  <a:pt x="86945" y="478654"/>
                </a:cubicBezTo>
                <a:lnTo>
                  <a:pt x="86945" y="500337"/>
                </a:lnTo>
                <a:lnTo>
                  <a:pt x="81280" y="500337"/>
                </a:lnTo>
                <a:lnTo>
                  <a:pt x="81280" y="467650"/>
                </a:lnTo>
                <a:lnTo>
                  <a:pt x="86326" y="467650"/>
                </a:lnTo>
                <a:lnTo>
                  <a:pt x="86554" y="472924"/>
                </a:lnTo>
                <a:cubicBezTo>
                  <a:pt x="87509" y="471796"/>
                  <a:pt x="88432" y="470857"/>
                  <a:pt x="89321" y="470108"/>
                </a:cubicBezTo>
                <a:cubicBezTo>
                  <a:pt x="90211" y="469359"/>
                  <a:pt x="91085" y="468757"/>
                  <a:pt x="91942" y="468301"/>
                </a:cubicBezTo>
                <a:cubicBezTo>
                  <a:pt x="92799" y="467845"/>
                  <a:pt x="93673" y="467525"/>
                  <a:pt x="94563" y="467341"/>
                </a:cubicBezTo>
                <a:cubicBezTo>
                  <a:pt x="95453" y="467156"/>
                  <a:pt x="96375" y="467064"/>
                  <a:pt x="97330" y="467064"/>
                </a:cubicBezTo>
                <a:close/>
                <a:moveTo>
                  <a:pt x="56495" y="467064"/>
                </a:moveTo>
                <a:cubicBezTo>
                  <a:pt x="58471" y="467064"/>
                  <a:pt x="60250" y="467281"/>
                  <a:pt x="61835" y="467715"/>
                </a:cubicBezTo>
                <a:cubicBezTo>
                  <a:pt x="63419" y="468149"/>
                  <a:pt x="64759" y="468811"/>
                  <a:pt x="65855" y="469701"/>
                </a:cubicBezTo>
                <a:cubicBezTo>
                  <a:pt x="66951" y="470591"/>
                  <a:pt x="67792" y="471709"/>
                  <a:pt x="68378" y="473054"/>
                </a:cubicBezTo>
                <a:cubicBezTo>
                  <a:pt x="68965" y="474400"/>
                  <a:pt x="69257" y="475985"/>
                  <a:pt x="69257" y="477808"/>
                </a:cubicBezTo>
                <a:lnTo>
                  <a:pt x="69257" y="500337"/>
                </a:lnTo>
                <a:lnTo>
                  <a:pt x="64179" y="500337"/>
                </a:lnTo>
                <a:lnTo>
                  <a:pt x="64048" y="495941"/>
                </a:lnTo>
                <a:cubicBezTo>
                  <a:pt x="62269" y="497700"/>
                  <a:pt x="60462" y="498969"/>
                  <a:pt x="58628" y="499751"/>
                </a:cubicBezTo>
                <a:cubicBezTo>
                  <a:pt x="56794" y="500532"/>
                  <a:pt x="54868" y="500922"/>
                  <a:pt x="52849" y="500922"/>
                </a:cubicBezTo>
                <a:cubicBezTo>
                  <a:pt x="50983" y="500922"/>
                  <a:pt x="49387" y="500684"/>
                  <a:pt x="48063" y="500206"/>
                </a:cubicBezTo>
                <a:cubicBezTo>
                  <a:pt x="46739" y="499729"/>
                  <a:pt x="45649" y="499072"/>
                  <a:pt x="44791" y="498237"/>
                </a:cubicBezTo>
                <a:cubicBezTo>
                  <a:pt x="43934" y="497401"/>
                  <a:pt x="43305" y="496419"/>
                  <a:pt x="42903" y="495290"/>
                </a:cubicBezTo>
                <a:cubicBezTo>
                  <a:pt x="42502" y="494162"/>
                  <a:pt x="42301" y="492935"/>
                  <a:pt x="42301" y="491611"/>
                </a:cubicBezTo>
                <a:cubicBezTo>
                  <a:pt x="42301" y="488334"/>
                  <a:pt x="43522" y="485768"/>
                  <a:pt x="45963" y="483912"/>
                </a:cubicBezTo>
                <a:cubicBezTo>
                  <a:pt x="48405" y="482056"/>
                  <a:pt x="52013" y="481128"/>
                  <a:pt x="56788" y="481128"/>
                </a:cubicBezTo>
                <a:lnTo>
                  <a:pt x="63560" y="481128"/>
                </a:lnTo>
                <a:lnTo>
                  <a:pt x="63560" y="478263"/>
                </a:lnTo>
                <a:cubicBezTo>
                  <a:pt x="63560" y="476332"/>
                  <a:pt x="62941" y="474785"/>
                  <a:pt x="61704" y="473624"/>
                </a:cubicBezTo>
                <a:cubicBezTo>
                  <a:pt x="60467" y="472463"/>
                  <a:pt x="58579" y="471882"/>
                  <a:pt x="56040" y="471882"/>
                </a:cubicBezTo>
                <a:cubicBezTo>
                  <a:pt x="54195" y="471882"/>
                  <a:pt x="52377" y="472089"/>
                  <a:pt x="50586" y="472501"/>
                </a:cubicBezTo>
                <a:cubicBezTo>
                  <a:pt x="48796" y="472913"/>
                  <a:pt x="46946" y="473499"/>
                  <a:pt x="45036" y="474259"/>
                </a:cubicBezTo>
                <a:lnTo>
                  <a:pt x="45036" y="469148"/>
                </a:lnTo>
                <a:cubicBezTo>
                  <a:pt x="45752" y="468887"/>
                  <a:pt x="46549" y="468632"/>
                  <a:pt x="47428" y="468383"/>
                </a:cubicBezTo>
                <a:cubicBezTo>
                  <a:pt x="48307" y="468133"/>
                  <a:pt x="49235" y="467911"/>
                  <a:pt x="50212" y="467715"/>
                </a:cubicBezTo>
                <a:cubicBezTo>
                  <a:pt x="51189" y="467520"/>
                  <a:pt x="52209" y="467363"/>
                  <a:pt x="53272" y="467243"/>
                </a:cubicBezTo>
                <a:cubicBezTo>
                  <a:pt x="54336" y="467124"/>
                  <a:pt x="55410" y="467064"/>
                  <a:pt x="56495" y="467064"/>
                </a:cubicBezTo>
                <a:close/>
                <a:moveTo>
                  <a:pt x="21879" y="457265"/>
                </a:moveTo>
                <a:cubicBezTo>
                  <a:pt x="23854" y="457265"/>
                  <a:pt x="25688" y="457433"/>
                  <a:pt x="27381" y="457769"/>
                </a:cubicBezTo>
                <a:cubicBezTo>
                  <a:pt x="29074" y="458106"/>
                  <a:pt x="30702" y="458621"/>
                  <a:pt x="32264" y="459316"/>
                </a:cubicBezTo>
                <a:lnTo>
                  <a:pt x="32264" y="465013"/>
                </a:lnTo>
                <a:cubicBezTo>
                  <a:pt x="30723" y="464167"/>
                  <a:pt x="29128" y="463521"/>
                  <a:pt x="27479" y="463076"/>
                </a:cubicBezTo>
                <a:cubicBezTo>
                  <a:pt x="25829" y="462631"/>
                  <a:pt x="24028" y="462409"/>
                  <a:pt x="22074" y="462409"/>
                </a:cubicBezTo>
                <a:cubicBezTo>
                  <a:pt x="20077" y="462409"/>
                  <a:pt x="18271" y="462783"/>
                  <a:pt x="16654" y="463532"/>
                </a:cubicBezTo>
                <a:cubicBezTo>
                  <a:pt x="15037" y="464281"/>
                  <a:pt x="13664" y="465366"/>
                  <a:pt x="12535" y="466787"/>
                </a:cubicBezTo>
                <a:cubicBezTo>
                  <a:pt x="11407" y="468209"/>
                  <a:pt x="10539" y="469945"/>
                  <a:pt x="9931" y="471996"/>
                </a:cubicBezTo>
                <a:cubicBezTo>
                  <a:pt x="9323" y="474047"/>
                  <a:pt x="9019" y="476386"/>
                  <a:pt x="9019" y="479012"/>
                </a:cubicBezTo>
                <a:cubicBezTo>
                  <a:pt x="9019" y="484525"/>
                  <a:pt x="10137" y="488681"/>
                  <a:pt x="12373" y="491481"/>
                </a:cubicBezTo>
                <a:cubicBezTo>
                  <a:pt x="14608" y="494281"/>
                  <a:pt x="17885" y="495681"/>
                  <a:pt x="22204" y="495681"/>
                </a:cubicBezTo>
                <a:cubicBezTo>
                  <a:pt x="24028" y="495681"/>
                  <a:pt x="25775" y="495469"/>
                  <a:pt x="27446" y="495046"/>
                </a:cubicBezTo>
                <a:cubicBezTo>
                  <a:pt x="29117" y="494623"/>
                  <a:pt x="30723" y="494031"/>
                  <a:pt x="32264" y="493272"/>
                </a:cubicBezTo>
                <a:lnTo>
                  <a:pt x="32264" y="498741"/>
                </a:lnTo>
                <a:cubicBezTo>
                  <a:pt x="28857" y="500152"/>
                  <a:pt x="25286" y="500857"/>
                  <a:pt x="21553" y="500857"/>
                </a:cubicBezTo>
                <a:cubicBezTo>
                  <a:pt x="15541" y="500857"/>
                  <a:pt x="10924" y="499062"/>
                  <a:pt x="7701" y="495469"/>
                </a:cubicBezTo>
                <a:cubicBezTo>
                  <a:pt x="4478" y="491877"/>
                  <a:pt x="2866" y="486565"/>
                  <a:pt x="2866" y="479533"/>
                </a:cubicBezTo>
                <a:cubicBezTo>
                  <a:pt x="2866" y="476125"/>
                  <a:pt x="3311" y="473044"/>
                  <a:pt x="4201" y="470287"/>
                </a:cubicBezTo>
                <a:cubicBezTo>
                  <a:pt x="5091" y="467531"/>
                  <a:pt x="6360" y="465192"/>
                  <a:pt x="8010" y="463271"/>
                </a:cubicBezTo>
                <a:cubicBezTo>
                  <a:pt x="9660" y="461350"/>
                  <a:pt x="11656" y="459869"/>
                  <a:pt x="14000" y="458828"/>
                </a:cubicBezTo>
                <a:cubicBezTo>
                  <a:pt x="16344" y="457786"/>
                  <a:pt x="18971" y="457265"/>
                  <a:pt x="21879" y="457265"/>
                </a:cubicBezTo>
                <a:close/>
                <a:moveTo>
                  <a:pt x="550135" y="457199"/>
                </a:moveTo>
                <a:lnTo>
                  <a:pt x="550135" y="467650"/>
                </a:lnTo>
                <a:lnTo>
                  <a:pt x="564818" y="467650"/>
                </a:lnTo>
                <a:lnTo>
                  <a:pt x="564818" y="472403"/>
                </a:lnTo>
                <a:lnTo>
                  <a:pt x="550135" y="472403"/>
                </a:lnTo>
                <a:lnTo>
                  <a:pt x="550135" y="489007"/>
                </a:lnTo>
                <a:cubicBezTo>
                  <a:pt x="550135" y="491351"/>
                  <a:pt x="550759" y="493104"/>
                  <a:pt x="552007" y="494265"/>
                </a:cubicBezTo>
                <a:cubicBezTo>
                  <a:pt x="553255" y="495426"/>
                  <a:pt x="555094" y="496006"/>
                  <a:pt x="557526" y="496006"/>
                </a:cubicBezTo>
                <a:cubicBezTo>
                  <a:pt x="558567" y="496006"/>
                  <a:pt x="559707" y="495925"/>
                  <a:pt x="560944" y="495762"/>
                </a:cubicBezTo>
                <a:cubicBezTo>
                  <a:pt x="562181" y="495600"/>
                  <a:pt x="563473" y="495345"/>
                  <a:pt x="564818" y="494997"/>
                </a:cubicBezTo>
                <a:lnTo>
                  <a:pt x="564818" y="499881"/>
                </a:lnTo>
                <a:cubicBezTo>
                  <a:pt x="563537" y="500206"/>
                  <a:pt x="562214" y="500440"/>
                  <a:pt x="560846" y="500581"/>
                </a:cubicBezTo>
                <a:cubicBezTo>
                  <a:pt x="559479" y="500722"/>
                  <a:pt x="558090" y="500792"/>
                  <a:pt x="556679" y="500792"/>
                </a:cubicBezTo>
                <a:cubicBezTo>
                  <a:pt x="552577" y="500792"/>
                  <a:pt x="549517" y="499864"/>
                  <a:pt x="547498" y="498009"/>
                </a:cubicBezTo>
                <a:cubicBezTo>
                  <a:pt x="545480" y="496153"/>
                  <a:pt x="544470" y="493304"/>
                  <a:pt x="544470" y="489463"/>
                </a:cubicBezTo>
                <a:lnTo>
                  <a:pt x="544470" y="472403"/>
                </a:lnTo>
                <a:lnTo>
                  <a:pt x="535322" y="472403"/>
                </a:lnTo>
                <a:lnTo>
                  <a:pt x="535322" y="467650"/>
                </a:lnTo>
                <a:lnTo>
                  <a:pt x="544470" y="467650"/>
                </a:lnTo>
                <a:lnTo>
                  <a:pt x="544470" y="458665"/>
                </a:lnTo>
                <a:close/>
                <a:moveTo>
                  <a:pt x="264385" y="457199"/>
                </a:moveTo>
                <a:lnTo>
                  <a:pt x="264385" y="467650"/>
                </a:lnTo>
                <a:lnTo>
                  <a:pt x="279068" y="467650"/>
                </a:lnTo>
                <a:lnTo>
                  <a:pt x="279068" y="472403"/>
                </a:lnTo>
                <a:lnTo>
                  <a:pt x="264385" y="472403"/>
                </a:lnTo>
                <a:lnTo>
                  <a:pt x="264385" y="489007"/>
                </a:lnTo>
                <a:cubicBezTo>
                  <a:pt x="264385" y="491351"/>
                  <a:pt x="265009" y="493104"/>
                  <a:pt x="266257" y="494265"/>
                </a:cubicBezTo>
                <a:cubicBezTo>
                  <a:pt x="267505" y="495426"/>
                  <a:pt x="269344" y="496006"/>
                  <a:pt x="271775" y="496006"/>
                </a:cubicBezTo>
                <a:cubicBezTo>
                  <a:pt x="272817" y="496006"/>
                  <a:pt x="273957" y="495925"/>
                  <a:pt x="275194" y="495762"/>
                </a:cubicBezTo>
                <a:cubicBezTo>
                  <a:pt x="276431" y="495600"/>
                  <a:pt x="277722" y="495345"/>
                  <a:pt x="279068" y="494997"/>
                </a:cubicBezTo>
                <a:lnTo>
                  <a:pt x="279068" y="499881"/>
                </a:lnTo>
                <a:cubicBezTo>
                  <a:pt x="277787" y="500206"/>
                  <a:pt x="276463" y="500440"/>
                  <a:pt x="275096" y="500581"/>
                </a:cubicBezTo>
                <a:cubicBezTo>
                  <a:pt x="273729" y="500722"/>
                  <a:pt x="272340" y="500792"/>
                  <a:pt x="270929" y="500792"/>
                </a:cubicBezTo>
                <a:cubicBezTo>
                  <a:pt x="266827" y="500792"/>
                  <a:pt x="263766" y="499864"/>
                  <a:pt x="261748" y="498009"/>
                </a:cubicBezTo>
                <a:cubicBezTo>
                  <a:pt x="259730" y="496153"/>
                  <a:pt x="258720" y="493304"/>
                  <a:pt x="258720" y="489463"/>
                </a:cubicBezTo>
                <a:lnTo>
                  <a:pt x="258720" y="472403"/>
                </a:lnTo>
                <a:lnTo>
                  <a:pt x="249572" y="472403"/>
                </a:lnTo>
                <a:lnTo>
                  <a:pt x="249572" y="467650"/>
                </a:lnTo>
                <a:lnTo>
                  <a:pt x="258720" y="467650"/>
                </a:lnTo>
                <a:lnTo>
                  <a:pt x="258720" y="458665"/>
                </a:lnTo>
                <a:close/>
                <a:moveTo>
                  <a:pt x="1176733" y="454335"/>
                </a:moveTo>
                <a:lnTo>
                  <a:pt x="1183603" y="454335"/>
                </a:lnTo>
                <a:lnTo>
                  <a:pt x="1182724" y="487867"/>
                </a:lnTo>
                <a:lnTo>
                  <a:pt x="1177710" y="487867"/>
                </a:lnTo>
                <a:close/>
                <a:moveTo>
                  <a:pt x="1092394" y="454335"/>
                </a:moveTo>
                <a:lnTo>
                  <a:pt x="1107793" y="454335"/>
                </a:lnTo>
                <a:lnTo>
                  <a:pt x="1107793" y="495616"/>
                </a:lnTo>
                <a:lnTo>
                  <a:pt x="1117527" y="495616"/>
                </a:lnTo>
                <a:lnTo>
                  <a:pt x="1117527" y="500337"/>
                </a:lnTo>
                <a:lnTo>
                  <a:pt x="1091320" y="500337"/>
                </a:lnTo>
                <a:lnTo>
                  <a:pt x="1091320" y="495616"/>
                </a:lnTo>
                <a:lnTo>
                  <a:pt x="1102063" y="495616"/>
                </a:lnTo>
                <a:lnTo>
                  <a:pt x="1102063" y="458990"/>
                </a:lnTo>
                <a:lnTo>
                  <a:pt x="1092394" y="458990"/>
                </a:lnTo>
                <a:close/>
                <a:moveTo>
                  <a:pt x="1063819" y="454335"/>
                </a:moveTo>
                <a:lnTo>
                  <a:pt x="1079218" y="454335"/>
                </a:lnTo>
                <a:lnTo>
                  <a:pt x="1079218" y="495616"/>
                </a:lnTo>
                <a:lnTo>
                  <a:pt x="1088952" y="495616"/>
                </a:lnTo>
                <a:lnTo>
                  <a:pt x="1088952" y="500337"/>
                </a:lnTo>
                <a:lnTo>
                  <a:pt x="1062745" y="500337"/>
                </a:lnTo>
                <a:lnTo>
                  <a:pt x="1062745" y="495616"/>
                </a:lnTo>
                <a:lnTo>
                  <a:pt x="1073488" y="495616"/>
                </a:lnTo>
                <a:lnTo>
                  <a:pt x="1073488" y="458990"/>
                </a:lnTo>
                <a:lnTo>
                  <a:pt x="1063819" y="458990"/>
                </a:lnTo>
                <a:close/>
                <a:moveTo>
                  <a:pt x="692210" y="454335"/>
                </a:moveTo>
                <a:lnTo>
                  <a:pt x="697907" y="454335"/>
                </a:lnTo>
                <a:lnTo>
                  <a:pt x="697907" y="500337"/>
                </a:lnTo>
                <a:lnTo>
                  <a:pt x="692829" y="500337"/>
                </a:lnTo>
                <a:lnTo>
                  <a:pt x="692634" y="494151"/>
                </a:lnTo>
                <a:cubicBezTo>
                  <a:pt x="691049" y="496452"/>
                  <a:pt x="689334" y="498155"/>
                  <a:pt x="687490" y="499262"/>
                </a:cubicBezTo>
                <a:cubicBezTo>
                  <a:pt x="685645" y="500369"/>
                  <a:pt x="683648" y="500922"/>
                  <a:pt x="681499" y="500922"/>
                </a:cubicBezTo>
                <a:cubicBezTo>
                  <a:pt x="679633" y="500922"/>
                  <a:pt x="677989" y="500532"/>
                  <a:pt x="676567" y="499751"/>
                </a:cubicBezTo>
                <a:cubicBezTo>
                  <a:pt x="675145" y="498969"/>
                  <a:pt x="673963" y="497868"/>
                  <a:pt x="673018" y="496446"/>
                </a:cubicBezTo>
                <a:cubicBezTo>
                  <a:pt x="672074" y="495024"/>
                  <a:pt x="671363" y="493315"/>
                  <a:pt x="670886" y="491318"/>
                </a:cubicBezTo>
                <a:lnTo>
                  <a:pt x="670292" y="485817"/>
                </a:lnTo>
                <a:lnTo>
                  <a:pt x="647780" y="485817"/>
                </a:lnTo>
                <a:cubicBezTo>
                  <a:pt x="647780" y="489159"/>
                  <a:pt x="648713" y="491725"/>
                  <a:pt x="650580" y="493516"/>
                </a:cubicBezTo>
                <a:cubicBezTo>
                  <a:pt x="652447" y="495306"/>
                  <a:pt x="655138" y="496202"/>
                  <a:pt x="658654" y="496202"/>
                </a:cubicBezTo>
                <a:cubicBezTo>
                  <a:pt x="659609" y="496202"/>
                  <a:pt x="660564" y="496164"/>
                  <a:pt x="661519" y="496088"/>
                </a:cubicBezTo>
                <a:cubicBezTo>
                  <a:pt x="662474" y="496012"/>
                  <a:pt x="663396" y="495909"/>
                  <a:pt x="664286" y="495779"/>
                </a:cubicBezTo>
                <a:cubicBezTo>
                  <a:pt x="665176" y="495648"/>
                  <a:pt x="666028" y="495502"/>
                  <a:pt x="666842" y="495339"/>
                </a:cubicBezTo>
                <a:cubicBezTo>
                  <a:pt x="667656" y="495176"/>
                  <a:pt x="668410" y="494997"/>
                  <a:pt x="669105" y="494802"/>
                </a:cubicBezTo>
                <a:lnTo>
                  <a:pt x="669105" y="499457"/>
                </a:lnTo>
                <a:cubicBezTo>
                  <a:pt x="667564" y="499892"/>
                  <a:pt x="665822" y="500244"/>
                  <a:pt x="663879" y="500515"/>
                </a:cubicBezTo>
                <a:cubicBezTo>
                  <a:pt x="661937" y="500787"/>
                  <a:pt x="659924" y="500922"/>
                  <a:pt x="657840" y="500922"/>
                </a:cubicBezTo>
                <a:cubicBezTo>
                  <a:pt x="655040" y="500922"/>
                  <a:pt x="652631" y="500543"/>
                  <a:pt x="650613" y="499783"/>
                </a:cubicBezTo>
                <a:cubicBezTo>
                  <a:pt x="648594" y="499024"/>
                  <a:pt x="646939" y="497922"/>
                  <a:pt x="645648" y="496479"/>
                </a:cubicBezTo>
                <a:cubicBezTo>
                  <a:pt x="644357" y="495035"/>
                  <a:pt x="643402" y="493266"/>
                  <a:pt x="642783" y="491172"/>
                </a:cubicBezTo>
                <a:cubicBezTo>
                  <a:pt x="642164" y="489078"/>
                  <a:pt x="641855" y="486706"/>
                  <a:pt x="641855" y="484059"/>
                </a:cubicBezTo>
                <a:cubicBezTo>
                  <a:pt x="641855" y="481758"/>
                  <a:pt x="642186" y="479582"/>
                  <a:pt x="642848" y="477531"/>
                </a:cubicBezTo>
                <a:cubicBezTo>
                  <a:pt x="643510" y="475480"/>
                  <a:pt x="644476" y="473678"/>
                  <a:pt x="645746" y="472126"/>
                </a:cubicBezTo>
                <a:cubicBezTo>
                  <a:pt x="647015" y="470575"/>
                  <a:pt x="648572" y="469343"/>
                  <a:pt x="650418" y="468432"/>
                </a:cubicBezTo>
                <a:cubicBezTo>
                  <a:pt x="652262" y="467520"/>
                  <a:pt x="654357" y="467064"/>
                  <a:pt x="656701" y="467064"/>
                </a:cubicBezTo>
                <a:cubicBezTo>
                  <a:pt x="658980" y="467064"/>
                  <a:pt x="660998" y="467422"/>
                  <a:pt x="662756" y="468138"/>
                </a:cubicBezTo>
                <a:cubicBezTo>
                  <a:pt x="664514" y="468855"/>
                  <a:pt x="665996" y="469870"/>
                  <a:pt x="667200" y="471182"/>
                </a:cubicBezTo>
                <a:cubicBezTo>
                  <a:pt x="668405" y="472495"/>
                  <a:pt x="669316" y="474091"/>
                  <a:pt x="669935" y="475968"/>
                </a:cubicBezTo>
                <a:lnTo>
                  <a:pt x="670705" y="481197"/>
                </a:lnTo>
                <a:lnTo>
                  <a:pt x="671309" y="477270"/>
                </a:lnTo>
                <a:cubicBezTo>
                  <a:pt x="672069" y="475111"/>
                  <a:pt x="673149" y="473288"/>
                  <a:pt x="674549" y="471801"/>
                </a:cubicBezTo>
                <a:cubicBezTo>
                  <a:pt x="675949" y="470314"/>
                  <a:pt x="677631" y="469186"/>
                  <a:pt x="679595" y="468415"/>
                </a:cubicBezTo>
                <a:cubicBezTo>
                  <a:pt x="681559" y="467645"/>
                  <a:pt x="683746" y="467260"/>
                  <a:pt x="686155" y="467260"/>
                </a:cubicBezTo>
                <a:cubicBezTo>
                  <a:pt x="687197" y="467260"/>
                  <a:pt x="688222" y="467325"/>
                  <a:pt x="689231" y="467455"/>
                </a:cubicBezTo>
                <a:cubicBezTo>
                  <a:pt x="690240" y="467585"/>
                  <a:pt x="691234" y="467791"/>
                  <a:pt x="692210" y="468073"/>
                </a:cubicBezTo>
                <a:close/>
                <a:moveTo>
                  <a:pt x="206435" y="454335"/>
                </a:moveTo>
                <a:lnTo>
                  <a:pt x="212133" y="454335"/>
                </a:lnTo>
                <a:lnTo>
                  <a:pt x="212133" y="500337"/>
                </a:lnTo>
                <a:lnTo>
                  <a:pt x="207054" y="500337"/>
                </a:lnTo>
                <a:lnTo>
                  <a:pt x="206858" y="494151"/>
                </a:lnTo>
                <a:cubicBezTo>
                  <a:pt x="205274" y="496452"/>
                  <a:pt x="203559" y="498155"/>
                  <a:pt x="201714" y="499262"/>
                </a:cubicBezTo>
                <a:cubicBezTo>
                  <a:pt x="199870" y="500369"/>
                  <a:pt x="197873" y="500922"/>
                  <a:pt x="195724" y="500922"/>
                </a:cubicBezTo>
                <a:cubicBezTo>
                  <a:pt x="193858" y="500922"/>
                  <a:pt x="192214" y="500532"/>
                  <a:pt x="190792" y="499751"/>
                </a:cubicBezTo>
                <a:cubicBezTo>
                  <a:pt x="189370" y="498969"/>
                  <a:pt x="188187" y="497868"/>
                  <a:pt x="187244" y="496446"/>
                </a:cubicBezTo>
                <a:cubicBezTo>
                  <a:pt x="186299" y="495024"/>
                  <a:pt x="185588" y="493315"/>
                  <a:pt x="185111" y="491318"/>
                </a:cubicBezTo>
                <a:cubicBezTo>
                  <a:pt x="184633" y="489322"/>
                  <a:pt x="184395" y="487108"/>
                  <a:pt x="184395" y="484677"/>
                </a:cubicBezTo>
                <a:cubicBezTo>
                  <a:pt x="184395" y="481899"/>
                  <a:pt x="184775" y="479430"/>
                  <a:pt x="185534" y="477270"/>
                </a:cubicBezTo>
                <a:cubicBezTo>
                  <a:pt x="186294" y="475111"/>
                  <a:pt x="187374" y="473288"/>
                  <a:pt x="188773" y="471801"/>
                </a:cubicBezTo>
                <a:cubicBezTo>
                  <a:pt x="190174" y="470314"/>
                  <a:pt x="191855" y="469186"/>
                  <a:pt x="193820" y="468415"/>
                </a:cubicBezTo>
                <a:cubicBezTo>
                  <a:pt x="195784" y="467645"/>
                  <a:pt x="197971" y="467260"/>
                  <a:pt x="200380" y="467260"/>
                </a:cubicBezTo>
                <a:cubicBezTo>
                  <a:pt x="201422" y="467260"/>
                  <a:pt x="202447" y="467325"/>
                  <a:pt x="203457" y="467455"/>
                </a:cubicBezTo>
                <a:cubicBezTo>
                  <a:pt x="204466" y="467585"/>
                  <a:pt x="205459" y="467791"/>
                  <a:pt x="206435" y="468073"/>
                </a:cubicBezTo>
                <a:close/>
                <a:moveTo>
                  <a:pt x="139760" y="454335"/>
                </a:moveTo>
                <a:lnTo>
                  <a:pt x="145458" y="454335"/>
                </a:lnTo>
                <a:lnTo>
                  <a:pt x="145458" y="500337"/>
                </a:lnTo>
                <a:lnTo>
                  <a:pt x="140379" y="500337"/>
                </a:lnTo>
                <a:lnTo>
                  <a:pt x="140183" y="494151"/>
                </a:lnTo>
                <a:cubicBezTo>
                  <a:pt x="138599" y="496452"/>
                  <a:pt x="136884" y="498155"/>
                  <a:pt x="135039" y="499262"/>
                </a:cubicBezTo>
                <a:cubicBezTo>
                  <a:pt x="133195" y="500369"/>
                  <a:pt x="131198" y="500922"/>
                  <a:pt x="129049" y="500922"/>
                </a:cubicBezTo>
                <a:cubicBezTo>
                  <a:pt x="127183" y="500922"/>
                  <a:pt x="125539" y="500532"/>
                  <a:pt x="124117" y="499751"/>
                </a:cubicBezTo>
                <a:cubicBezTo>
                  <a:pt x="122695" y="498969"/>
                  <a:pt x="121512" y="497868"/>
                  <a:pt x="120568" y="496446"/>
                </a:cubicBezTo>
                <a:cubicBezTo>
                  <a:pt x="119624" y="495024"/>
                  <a:pt x="118913" y="493315"/>
                  <a:pt x="118436" y="491318"/>
                </a:cubicBezTo>
                <a:cubicBezTo>
                  <a:pt x="117958" y="489322"/>
                  <a:pt x="117720" y="487108"/>
                  <a:pt x="117720" y="484677"/>
                </a:cubicBezTo>
                <a:cubicBezTo>
                  <a:pt x="117720" y="481899"/>
                  <a:pt x="118100" y="479430"/>
                  <a:pt x="118859" y="477270"/>
                </a:cubicBezTo>
                <a:cubicBezTo>
                  <a:pt x="119619" y="475111"/>
                  <a:pt x="120699" y="473288"/>
                  <a:pt x="122099" y="471801"/>
                </a:cubicBezTo>
                <a:cubicBezTo>
                  <a:pt x="123498" y="470314"/>
                  <a:pt x="125180" y="469186"/>
                  <a:pt x="127145" y="468415"/>
                </a:cubicBezTo>
                <a:cubicBezTo>
                  <a:pt x="129109" y="467645"/>
                  <a:pt x="131296" y="467260"/>
                  <a:pt x="133705" y="467260"/>
                </a:cubicBezTo>
                <a:cubicBezTo>
                  <a:pt x="134746" y="467260"/>
                  <a:pt x="135772" y="467325"/>
                  <a:pt x="136781" y="467455"/>
                </a:cubicBezTo>
                <a:cubicBezTo>
                  <a:pt x="137790" y="467585"/>
                  <a:pt x="138783" y="467791"/>
                  <a:pt x="139760" y="468073"/>
                </a:cubicBezTo>
                <a:close/>
                <a:moveTo>
                  <a:pt x="1007674" y="453944"/>
                </a:moveTo>
                <a:cubicBezTo>
                  <a:pt x="1009931" y="453944"/>
                  <a:pt x="1012427" y="454204"/>
                  <a:pt x="1015162" y="454725"/>
                </a:cubicBezTo>
                <a:lnTo>
                  <a:pt x="1015162" y="459609"/>
                </a:lnTo>
                <a:cubicBezTo>
                  <a:pt x="1012188" y="458979"/>
                  <a:pt x="1009627" y="458665"/>
                  <a:pt x="1007478" y="458665"/>
                </a:cubicBezTo>
                <a:cubicBezTo>
                  <a:pt x="1002378" y="458665"/>
                  <a:pt x="999828" y="461334"/>
                  <a:pt x="999828" y="466673"/>
                </a:cubicBezTo>
                <a:lnTo>
                  <a:pt x="999828" y="472403"/>
                </a:lnTo>
                <a:lnTo>
                  <a:pt x="1014152" y="472403"/>
                </a:lnTo>
                <a:lnTo>
                  <a:pt x="1014152" y="477124"/>
                </a:lnTo>
                <a:lnTo>
                  <a:pt x="999828" y="477124"/>
                </a:lnTo>
                <a:lnTo>
                  <a:pt x="999828" y="500337"/>
                </a:lnTo>
                <a:lnTo>
                  <a:pt x="994065" y="500337"/>
                </a:lnTo>
                <a:lnTo>
                  <a:pt x="994065" y="477124"/>
                </a:lnTo>
                <a:lnTo>
                  <a:pt x="983550" y="477124"/>
                </a:lnTo>
                <a:lnTo>
                  <a:pt x="983550" y="472403"/>
                </a:lnTo>
                <a:lnTo>
                  <a:pt x="994065" y="472403"/>
                </a:lnTo>
                <a:lnTo>
                  <a:pt x="994065" y="466999"/>
                </a:lnTo>
                <a:cubicBezTo>
                  <a:pt x="994065" y="458296"/>
                  <a:pt x="998601" y="453944"/>
                  <a:pt x="1007674" y="453944"/>
                </a:cubicBezTo>
                <a:close/>
                <a:moveTo>
                  <a:pt x="475400" y="453944"/>
                </a:moveTo>
                <a:cubicBezTo>
                  <a:pt x="476030" y="453944"/>
                  <a:pt x="476616" y="454058"/>
                  <a:pt x="477158" y="454286"/>
                </a:cubicBezTo>
                <a:cubicBezTo>
                  <a:pt x="477701" y="454514"/>
                  <a:pt x="478173" y="454834"/>
                  <a:pt x="478575" y="455246"/>
                </a:cubicBezTo>
                <a:cubicBezTo>
                  <a:pt x="478976" y="455659"/>
                  <a:pt x="479291" y="456131"/>
                  <a:pt x="479519" y="456662"/>
                </a:cubicBezTo>
                <a:cubicBezTo>
                  <a:pt x="479747" y="457194"/>
                  <a:pt x="479860" y="457775"/>
                  <a:pt x="479860" y="458404"/>
                </a:cubicBezTo>
                <a:cubicBezTo>
                  <a:pt x="479860" y="459012"/>
                  <a:pt x="479747" y="459587"/>
                  <a:pt x="479519" y="460130"/>
                </a:cubicBezTo>
                <a:cubicBezTo>
                  <a:pt x="479291" y="460672"/>
                  <a:pt x="478976" y="461150"/>
                  <a:pt x="478575" y="461562"/>
                </a:cubicBezTo>
                <a:cubicBezTo>
                  <a:pt x="478173" y="461974"/>
                  <a:pt x="477701" y="462295"/>
                  <a:pt x="477158" y="462522"/>
                </a:cubicBezTo>
                <a:cubicBezTo>
                  <a:pt x="476616" y="462751"/>
                  <a:pt x="476030" y="462864"/>
                  <a:pt x="475400" y="462864"/>
                </a:cubicBezTo>
                <a:cubicBezTo>
                  <a:pt x="474771" y="462864"/>
                  <a:pt x="474185" y="462751"/>
                  <a:pt x="473642" y="462522"/>
                </a:cubicBezTo>
                <a:cubicBezTo>
                  <a:pt x="473100" y="462295"/>
                  <a:pt x="472628" y="461974"/>
                  <a:pt x="472226" y="461562"/>
                </a:cubicBezTo>
                <a:cubicBezTo>
                  <a:pt x="471824" y="461150"/>
                  <a:pt x="471510" y="460672"/>
                  <a:pt x="471282" y="460130"/>
                </a:cubicBezTo>
                <a:cubicBezTo>
                  <a:pt x="471054" y="459587"/>
                  <a:pt x="470940" y="459012"/>
                  <a:pt x="470940" y="458404"/>
                </a:cubicBezTo>
                <a:cubicBezTo>
                  <a:pt x="470940" y="457775"/>
                  <a:pt x="471054" y="457194"/>
                  <a:pt x="471282" y="456662"/>
                </a:cubicBezTo>
                <a:cubicBezTo>
                  <a:pt x="471510" y="456131"/>
                  <a:pt x="471824" y="455659"/>
                  <a:pt x="472226" y="455246"/>
                </a:cubicBezTo>
                <a:cubicBezTo>
                  <a:pt x="472628" y="454834"/>
                  <a:pt x="473100" y="454514"/>
                  <a:pt x="473642" y="454286"/>
                </a:cubicBezTo>
                <a:cubicBezTo>
                  <a:pt x="474185" y="454058"/>
                  <a:pt x="474771" y="453944"/>
                  <a:pt x="475400" y="453944"/>
                </a:cubicBezTo>
                <a:close/>
                <a:moveTo>
                  <a:pt x="161075" y="453944"/>
                </a:moveTo>
                <a:cubicBezTo>
                  <a:pt x="161704" y="453944"/>
                  <a:pt x="162291" y="454058"/>
                  <a:pt x="162833" y="454286"/>
                </a:cubicBezTo>
                <a:cubicBezTo>
                  <a:pt x="163376" y="454514"/>
                  <a:pt x="163848" y="454834"/>
                  <a:pt x="164249" y="455246"/>
                </a:cubicBezTo>
                <a:cubicBezTo>
                  <a:pt x="164651" y="455659"/>
                  <a:pt x="164966" y="456131"/>
                  <a:pt x="165194" y="456662"/>
                </a:cubicBezTo>
                <a:cubicBezTo>
                  <a:pt x="165421" y="457194"/>
                  <a:pt x="165535" y="457775"/>
                  <a:pt x="165535" y="458404"/>
                </a:cubicBezTo>
                <a:cubicBezTo>
                  <a:pt x="165535" y="459012"/>
                  <a:pt x="165421" y="459587"/>
                  <a:pt x="165194" y="460130"/>
                </a:cubicBezTo>
                <a:cubicBezTo>
                  <a:pt x="164966" y="460672"/>
                  <a:pt x="164651" y="461150"/>
                  <a:pt x="164249" y="461562"/>
                </a:cubicBezTo>
                <a:cubicBezTo>
                  <a:pt x="163848" y="461974"/>
                  <a:pt x="163376" y="462295"/>
                  <a:pt x="162833" y="462522"/>
                </a:cubicBezTo>
                <a:cubicBezTo>
                  <a:pt x="162291" y="462751"/>
                  <a:pt x="161704" y="462864"/>
                  <a:pt x="161075" y="462864"/>
                </a:cubicBezTo>
                <a:cubicBezTo>
                  <a:pt x="160446" y="462864"/>
                  <a:pt x="159860" y="462751"/>
                  <a:pt x="159317" y="462522"/>
                </a:cubicBezTo>
                <a:cubicBezTo>
                  <a:pt x="158774" y="462295"/>
                  <a:pt x="158303" y="461974"/>
                  <a:pt x="157901" y="461562"/>
                </a:cubicBezTo>
                <a:cubicBezTo>
                  <a:pt x="157499" y="461150"/>
                  <a:pt x="157185" y="460672"/>
                  <a:pt x="156957" y="460130"/>
                </a:cubicBezTo>
                <a:cubicBezTo>
                  <a:pt x="156729" y="459587"/>
                  <a:pt x="156615" y="459012"/>
                  <a:pt x="156615" y="458404"/>
                </a:cubicBezTo>
                <a:cubicBezTo>
                  <a:pt x="156615" y="457775"/>
                  <a:pt x="156729" y="457194"/>
                  <a:pt x="156957" y="456662"/>
                </a:cubicBezTo>
                <a:cubicBezTo>
                  <a:pt x="157185" y="456131"/>
                  <a:pt x="157499" y="455659"/>
                  <a:pt x="157901" y="455246"/>
                </a:cubicBezTo>
                <a:cubicBezTo>
                  <a:pt x="158303" y="454834"/>
                  <a:pt x="158774" y="454514"/>
                  <a:pt x="159317" y="454286"/>
                </a:cubicBezTo>
                <a:cubicBezTo>
                  <a:pt x="159860" y="454058"/>
                  <a:pt x="160446" y="453944"/>
                  <a:pt x="161075" y="453944"/>
                </a:cubicBezTo>
                <a:close/>
                <a:moveTo>
                  <a:pt x="1037374" y="414728"/>
                </a:moveTo>
                <a:cubicBezTo>
                  <a:pt x="1038047" y="414728"/>
                  <a:pt x="1038687" y="414863"/>
                  <a:pt x="1039295" y="415135"/>
                </a:cubicBezTo>
                <a:cubicBezTo>
                  <a:pt x="1039903" y="415406"/>
                  <a:pt x="1040434" y="415769"/>
                  <a:pt x="1040890" y="416225"/>
                </a:cubicBezTo>
                <a:cubicBezTo>
                  <a:pt x="1041346" y="416681"/>
                  <a:pt x="1041710" y="417213"/>
                  <a:pt x="1041981" y="417821"/>
                </a:cubicBezTo>
                <a:cubicBezTo>
                  <a:pt x="1042252" y="418428"/>
                  <a:pt x="1042388" y="419069"/>
                  <a:pt x="1042388" y="419741"/>
                </a:cubicBezTo>
                <a:cubicBezTo>
                  <a:pt x="1042388" y="420436"/>
                  <a:pt x="1042252" y="421082"/>
                  <a:pt x="1041981" y="421678"/>
                </a:cubicBezTo>
                <a:cubicBezTo>
                  <a:pt x="1041710" y="422275"/>
                  <a:pt x="1041346" y="422802"/>
                  <a:pt x="1040890" y="423257"/>
                </a:cubicBezTo>
                <a:cubicBezTo>
                  <a:pt x="1040434" y="423713"/>
                  <a:pt x="1039903" y="424072"/>
                  <a:pt x="1039295" y="424332"/>
                </a:cubicBezTo>
                <a:cubicBezTo>
                  <a:pt x="1038687" y="424592"/>
                  <a:pt x="1038047" y="424723"/>
                  <a:pt x="1037374" y="424723"/>
                </a:cubicBezTo>
                <a:cubicBezTo>
                  <a:pt x="1036680" y="424723"/>
                  <a:pt x="1036034" y="424592"/>
                  <a:pt x="1035437" y="424332"/>
                </a:cubicBezTo>
                <a:cubicBezTo>
                  <a:pt x="1034840" y="424072"/>
                  <a:pt x="1034314" y="423713"/>
                  <a:pt x="1033858" y="423257"/>
                </a:cubicBezTo>
                <a:cubicBezTo>
                  <a:pt x="1033402" y="422802"/>
                  <a:pt x="1033044" y="422275"/>
                  <a:pt x="1032784" y="421678"/>
                </a:cubicBezTo>
                <a:cubicBezTo>
                  <a:pt x="1032523" y="421082"/>
                  <a:pt x="1032393" y="420436"/>
                  <a:pt x="1032393" y="419741"/>
                </a:cubicBezTo>
                <a:cubicBezTo>
                  <a:pt x="1032393" y="419069"/>
                  <a:pt x="1032523" y="418428"/>
                  <a:pt x="1032784" y="417821"/>
                </a:cubicBezTo>
                <a:cubicBezTo>
                  <a:pt x="1033044" y="417213"/>
                  <a:pt x="1033402" y="416681"/>
                  <a:pt x="1033858" y="416225"/>
                </a:cubicBezTo>
                <a:cubicBezTo>
                  <a:pt x="1034314" y="415769"/>
                  <a:pt x="1034840" y="415406"/>
                  <a:pt x="1035437" y="415135"/>
                </a:cubicBezTo>
                <a:cubicBezTo>
                  <a:pt x="1036034" y="414863"/>
                  <a:pt x="1036680" y="414728"/>
                  <a:pt x="1037374" y="414728"/>
                </a:cubicBezTo>
                <a:close/>
                <a:moveTo>
                  <a:pt x="932664" y="409258"/>
                </a:moveTo>
                <a:cubicBezTo>
                  <a:pt x="931253" y="409258"/>
                  <a:pt x="930038" y="409399"/>
                  <a:pt x="929018" y="409682"/>
                </a:cubicBezTo>
                <a:cubicBezTo>
                  <a:pt x="927998" y="409964"/>
                  <a:pt x="927162" y="410365"/>
                  <a:pt x="926511" y="410886"/>
                </a:cubicBezTo>
                <a:cubicBezTo>
                  <a:pt x="925860" y="411407"/>
                  <a:pt x="925377" y="412031"/>
                  <a:pt x="925062" y="412758"/>
                </a:cubicBezTo>
                <a:cubicBezTo>
                  <a:pt x="924748" y="413485"/>
                  <a:pt x="924590" y="414305"/>
                  <a:pt x="924590" y="415216"/>
                </a:cubicBezTo>
                <a:cubicBezTo>
                  <a:pt x="924590" y="415845"/>
                  <a:pt x="924688" y="416448"/>
                  <a:pt x="924883" y="417023"/>
                </a:cubicBezTo>
                <a:cubicBezTo>
                  <a:pt x="925079" y="417598"/>
                  <a:pt x="925393" y="418108"/>
                  <a:pt x="925828" y="418553"/>
                </a:cubicBezTo>
                <a:cubicBezTo>
                  <a:pt x="926262" y="418998"/>
                  <a:pt x="926826" y="419351"/>
                  <a:pt x="927520" y="419611"/>
                </a:cubicBezTo>
                <a:cubicBezTo>
                  <a:pt x="928215" y="419872"/>
                  <a:pt x="929061" y="420002"/>
                  <a:pt x="930060" y="420002"/>
                </a:cubicBezTo>
                <a:cubicBezTo>
                  <a:pt x="931362" y="420002"/>
                  <a:pt x="932854" y="419606"/>
                  <a:pt x="934536" y="418814"/>
                </a:cubicBezTo>
                <a:cubicBezTo>
                  <a:pt x="936218" y="418021"/>
                  <a:pt x="937993" y="416768"/>
                  <a:pt x="939859" y="415053"/>
                </a:cubicBezTo>
                <a:lnTo>
                  <a:pt x="939859" y="409258"/>
                </a:lnTo>
                <a:close/>
                <a:moveTo>
                  <a:pt x="761215" y="409258"/>
                </a:moveTo>
                <a:cubicBezTo>
                  <a:pt x="759805" y="409258"/>
                  <a:pt x="758589" y="409399"/>
                  <a:pt x="757569" y="409682"/>
                </a:cubicBezTo>
                <a:cubicBezTo>
                  <a:pt x="756549" y="409964"/>
                  <a:pt x="755713" y="410365"/>
                  <a:pt x="755062" y="410886"/>
                </a:cubicBezTo>
                <a:cubicBezTo>
                  <a:pt x="754411" y="411407"/>
                  <a:pt x="753928" y="412031"/>
                  <a:pt x="753613" y="412758"/>
                </a:cubicBezTo>
                <a:cubicBezTo>
                  <a:pt x="753299" y="413485"/>
                  <a:pt x="753141" y="414305"/>
                  <a:pt x="753141" y="415216"/>
                </a:cubicBezTo>
                <a:cubicBezTo>
                  <a:pt x="753141" y="415845"/>
                  <a:pt x="753239" y="416448"/>
                  <a:pt x="753435" y="417023"/>
                </a:cubicBezTo>
                <a:cubicBezTo>
                  <a:pt x="753630" y="417598"/>
                  <a:pt x="753945" y="418108"/>
                  <a:pt x="754378" y="418553"/>
                </a:cubicBezTo>
                <a:cubicBezTo>
                  <a:pt x="754813" y="418998"/>
                  <a:pt x="755377" y="419351"/>
                  <a:pt x="756072" y="419611"/>
                </a:cubicBezTo>
                <a:cubicBezTo>
                  <a:pt x="756766" y="419872"/>
                  <a:pt x="757612" y="420002"/>
                  <a:pt x="758611" y="420002"/>
                </a:cubicBezTo>
                <a:cubicBezTo>
                  <a:pt x="759913" y="420002"/>
                  <a:pt x="761405" y="419606"/>
                  <a:pt x="763087" y="418814"/>
                </a:cubicBezTo>
                <a:cubicBezTo>
                  <a:pt x="764769" y="418021"/>
                  <a:pt x="766544" y="416768"/>
                  <a:pt x="768410" y="415053"/>
                </a:cubicBezTo>
                <a:lnTo>
                  <a:pt x="768410" y="409258"/>
                </a:lnTo>
                <a:close/>
                <a:moveTo>
                  <a:pt x="895313" y="395747"/>
                </a:moveTo>
                <a:cubicBezTo>
                  <a:pt x="892231" y="395747"/>
                  <a:pt x="889827" y="396746"/>
                  <a:pt x="888102" y="398743"/>
                </a:cubicBezTo>
                <a:cubicBezTo>
                  <a:pt x="886376" y="400740"/>
                  <a:pt x="885514" y="403865"/>
                  <a:pt x="885514" y="408119"/>
                </a:cubicBezTo>
                <a:cubicBezTo>
                  <a:pt x="885514" y="412069"/>
                  <a:pt x="886094" y="415015"/>
                  <a:pt x="887255" y="416958"/>
                </a:cubicBezTo>
                <a:cubicBezTo>
                  <a:pt x="888417" y="418900"/>
                  <a:pt x="890061" y="419872"/>
                  <a:pt x="892188" y="419872"/>
                </a:cubicBezTo>
                <a:cubicBezTo>
                  <a:pt x="893620" y="419872"/>
                  <a:pt x="895134" y="419231"/>
                  <a:pt x="896729" y="417951"/>
                </a:cubicBezTo>
                <a:cubicBezTo>
                  <a:pt x="898325" y="416670"/>
                  <a:pt x="900001" y="414771"/>
                  <a:pt x="901759" y="412253"/>
                </a:cubicBezTo>
                <a:lnTo>
                  <a:pt x="901759" y="397083"/>
                </a:lnTo>
                <a:cubicBezTo>
                  <a:pt x="900826" y="396648"/>
                  <a:pt x="899795" y="396317"/>
                  <a:pt x="898666" y="396090"/>
                </a:cubicBezTo>
                <a:cubicBezTo>
                  <a:pt x="897538" y="395862"/>
                  <a:pt x="896420" y="395747"/>
                  <a:pt x="895313" y="395747"/>
                </a:cubicBezTo>
                <a:close/>
                <a:moveTo>
                  <a:pt x="828639" y="395747"/>
                </a:moveTo>
                <a:cubicBezTo>
                  <a:pt x="825557" y="395747"/>
                  <a:pt x="823153" y="396746"/>
                  <a:pt x="821428" y="398743"/>
                </a:cubicBezTo>
                <a:cubicBezTo>
                  <a:pt x="819702" y="400740"/>
                  <a:pt x="818840" y="403865"/>
                  <a:pt x="818840" y="408119"/>
                </a:cubicBezTo>
                <a:cubicBezTo>
                  <a:pt x="818840" y="412069"/>
                  <a:pt x="819420" y="415015"/>
                  <a:pt x="820582" y="416958"/>
                </a:cubicBezTo>
                <a:cubicBezTo>
                  <a:pt x="821743" y="418900"/>
                  <a:pt x="823387" y="419872"/>
                  <a:pt x="825514" y="419872"/>
                </a:cubicBezTo>
                <a:cubicBezTo>
                  <a:pt x="826946" y="419872"/>
                  <a:pt x="828460" y="419231"/>
                  <a:pt x="830055" y="417951"/>
                </a:cubicBezTo>
                <a:cubicBezTo>
                  <a:pt x="831651" y="416670"/>
                  <a:pt x="833327" y="414771"/>
                  <a:pt x="835085" y="412253"/>
                </a:cubicBezTo>
                <a:lnTo>
                  <a:pt x="835085" y="397083"/>
                </a:lnTo>
                <a:cubicBezTo>
                  <a:pt x="834152" y="396648"/>
                  <a:pt x="833121" y="396317"/>
                  <a:pt x="831993" y="396090"/>
                </a:cubicBezTo>
                <a:cubicBezTo>
                  <a:pt x="830864" y="395862"/>
                  <a:pt x="829746" y="395747"/>
                  <a:pt x="828639" y="395747"/>
                </a:cubicBezTo>
                <a:close/>
                <a:moveTo>
                  <a:pt x="475400" y="395682"/>
                </a:moveTo>
                <a:cubicBezTo>
                  <a:pt x="473707" y="395682"/>
                  <a:pt x="472259" y="396013"/>
                  <a:pt x="471054" y="396675"/>
                </a:cubicBezTo>
                <a:cubicBezTo>
                  <a:pt x="469850" y="397337"/>
                  <a:pt x="468862" y="398222"/>
                  <a:pt x="468092" y="399329"/>
                </a:cubicBezTo>
                <a:cubicBezTo>
                  <a:pt x="467321" y="400436"/>
                  <a:pt x="466757" y="401722"/>
                  <a:pt x="466399" y="403186"/>
                </a:cubicBezTo>
                <a:cubicBezTo>
                  <a:pt x="466040" y="404652"/>
                  <a:pt x="465861" y="406187"/>
                  <a:pt x="465861" y="407793"/>
                </a:cubicBezTo>
                <a:cubicBezTo>
                  <a:pt x="465861" y="409812"/>
                  <a:pt x="466084" y="411581"/>
                  <a:pt x="466529" y="413100"/>
                </a:cubicBezTo>
                <a:cubicBezTo>
                  <a:pt x="466974" y="414619"/>
                  <a:pt x="467608" y="415884"/>
                  <a:pt x="468433" y="416893"/>
                </a:cubicBezTo>
                <a:cubicBezTo>
                  <a:pt x="469258" y="417902"/>
                  <a:pt x="470256" y="418662"/>
                  <a:pt x="471428" y="419171"/>
                </a:cubicBezTo>
                <a:cubicBezTo>
                  <a:pt x="472600" y="419682"/>
                  <a:pt x="473924" y="419937"/>
                  <a:pt x="475400" y="419937"/>
                </a:cubicBezTo>
                <a:cubicBezTo>
                  <a:pt x="477093" y="419937"/>
                  <a:pt x="478542" y="419606"/>
                  <a:pt x="479747" y="418944"/>
                </a:cubicBezTo>
                <a:cubicBezTo>
                  <a:pt x="480951" y="418282"/>
                  <a:pt x="481939" y="417397"/>
                  <a:pt x="482709" y="416291"/>
                </a:cubicBezTo>
                <a:cubicBezTo>
                  <a:pt x="483480" y="415184"/>
                  <a:pt x="484044" y="413898"/>
                  <a:pt x="484402" y="412432"/>
                </a:cubicBezTo>
                <a:cubicBezTo>
                  <a:pt x="484760" y="410968"/>
                  <a:pt x="484939" y="409421"/>
                  <a:pt x="484939" y="407793"/>
                </a:cubicBezTo>
                <a:cubicBezTo>
                  <a:pt x="484939" y="405775"/>
                  <a:pt x="484717" y="404011"/>
                  <a:pt x="484272" y="402503"/>
                </a:cubicBezTo>
                <a:cubicBezTo>
                  <a:pt x="483827" y="400994"/>
                  <a:pt x="483192" y="399736"/>
                  <a:pt x="482367" y="398726"/>
                </a:cubicBezTo>
                <a:cubicBezTo>
                  <a:pt x="481543" y="397717"/>
                  <a:pt x="480539" y="396958"/>
                  <a:pt x="479356" y="396447"/>
                </a:cubicBezTo>
                <a:cubicBezTo>
                  <a:pt x="478173" y="395937"/>
                  <a:pt x="476855" y="395682"/>
                  <a:pt x="475400" y="395682"/>
                </a:cubicBezTo>
                <a:close/>
                <a:moveTo>
                  <a:pt x="999339" y="395389"/>
                </a:moveTo>
                <a:cubicBezTo>
                  <a:pt x="998102" y="395389"/>
                  <a:pt x="996974" y="395628"/>
                  <a:pt x="995953" y="396106"/>
                </a:cubicBezTo>
                <a:cubicBezTo>
                  <a:pt x="994933" y="396583"/>
                  <a:pt x="994054" y="397256"/>
                  <a:pt x="993316" y="398124"/>
                </a:cubicBezTo>
                <a:cubicBezTo>
                  <a:pt x="992578" y="398992"/>
                  <a:pt x="991982" y="400034"/>
                  <a:pt x="991526" y="401250"/>
                </a:cubicBezTo>
                <a:cubicBezTo>
                  <a:pt x="991070" y="402465"/>
                  <a:pt x="990788" y="403800"/>
                  <a:pt x="990679" y="405254"/>
                </a:cubicBezTo>
                <a:lnTo>
                  <a:pt x="1007869" y="405254"/>
                </a:lnTo>
                <a:cubicBezTo>
                  <a:pt x="1007934" y="403800"/>
                  <a:pt x="1007793" y="402470"/>
                  <a:pt x="1007446" y="401266"/>
                </a:cubicBezTo>
                <a:cubicBezTo>
                  <a:pt x="1007099" y="400061"/>
                  <a:pt x="1006561" y="399025"/>
                  <a:pt x="1005834" y="398157"/>
                </a:cubicBezTo>
                <a:cubicBezTo>
                  <a:pt x="1005107" y="397288"/>
                  <a:pt x="1004201" y="396610"/>
                  <a:pt x="1003116" y="396122"/>
                </a:cubicBezTo>
                <a:cubicBezTo>
                  <a:pt x="1002031" y="395634"/>
                  <a:pt x="1000772" y="395389"/>
                  <a:pt x="999339" y="395389"/>
                </a:cubicBezTo>
                <a:close/>
                <a:moveTo>
                  <a:pt x="656440" y="395389"/>
                </a:moveTo>
                <a:cubicBezTo>
                  <a:pt x="655203" y="395389"/>
                  <a:pt x="654075" y="395628"/>
                  <a:pt x="653055" y="396106"/>
                </a:cubicBezTo>
                <a:cubicBezTo>
                  <a:pt x="652034" y="396583"/>
                  <a:pt x="651155" y="397256"/>
                  <a:pt x="650418" y="398124"/>
                </a:cubicBezTo>
                <a:cubicBezTo>
                  <a:pt x="649679" y="398992"/>
                  <a:pt x="649083" y="400034"/>
                  <a:pt x="648627" y="401250"/>
                </a:cubicBezTo>
                <a:cubicBezTo>
                  <a:pt x="648171" y="402465"/>
                  <a:pt x="647889" y="403800"/>
                  <a:pt x="647780" y="405254"/>
                </a:cubicBezTo>
                <a:lnTo>
                  <a:pt x="664970" y="405254"/>
                </a:lnTo>
                <a:cubicBezTo>
                  <a:pt x="665035" y="403800"/>
                  <a:pt x="664894" y="402470"/>
                  <a:pt x="664547" y="401266"/>
                </a:cubicBezTo>
                <a:cubicBezTo>
                  <a:pt x="664199" y="400061"/>
                  <a:pt x="663662" y="399025"/>
                  <a:pt x="662935" y="398157"/>
                </a:cubicBezTo>
                <a:cubicBezTo>
                  <a:pt x="662208" y="397288"/>
                  <a:pt x="661302" y="396610"/>
                  <a:pt x="660217" y="396122"/>
                </a:cubicBezTo>
                <a:cubicBezTo>
                  <a:pt x="659132" y="395634"/>
                  <a:pt x="657873" y="395389"/>
                  <a:pt x="656440" y="395389"/>
                </a:cubicBezTo>
                <a:close/>
                <a:moveTo>
                  <a:pt x="304015" y="395389"/>
                </a:moveTo>
                <a:cubicBezTo>
                  <a:pt x="302778" y="395389"/>
                  <a:pt x="301649" y="395628"/>
                  <a:pt x="300630" y="396106"/>
                </a:cubicBezTo>
                <a:cubicBezTo>
                  <a:pt x="299609" y="396583"/>
                  <a:pt x="298730" y="397256"/>
                  <a:pt x="297993" y="398124"/>
                </a:cubicBezTo>
                <a:cubicBezTo>
                  <a:pt x="297254" y="398992"/>
                  <a:pt x="296658" y="400034"/>
                  <a:pt x="296202" y="401250"/>
                </a:cubicBezTo>
                <a:cubicBezTo>
                  <a:pt x="295746" y="402465"/>
                  <a:pt x="295464" y="403800"/>
                  <a:pt x="295355" y="405254"/>
                </a:cubicBezTo>
                <a:lnTo>
                  <a:pt x="312545" y="405254"/>
                </a:lnTo>
                <a:cubicBezTo>
                  <a:pt x="312610" y="403800"/>
                  <a:pt x="312469" y="402470"/>
                  <a:pt x="312122" y="401266"/>
                </a:cubicBezTo>
                <a:cubicBezTo>
                  <a:pt x="311775" y="400061"/>
                  <a:pt x="311237" y="399025"/>
                  <a:pt x="310510" y="398157"/>
                </a:cubicBezTo>
                <a:cubicBezTo>
                  <a:pt x="309783" y="397288"/>
                  <a:pt x="308877" y="396610"/>
                  <a:pt x="307792" y="396122"/>
                </a:cubicBezTo>
                <a:cubicBezTo>
                  <a:pt x="306707" y="395634"/>
                  <a:pt x="305448" y="395389"/>
                  <a:pt x="304015" y="395389"/>
                </a:cubicBezTo>
                <a:close/>
                <a:moveTo>
                  <a:pt x="132565" y="395389"/>
                </a:moveTo>
                <a:cubicBezTo>
                  <a:pt x="131328" y="395389"/>
                  <a:pt x="130200" y="395628"/>
                  <a:pt x="129179" y="396106"/>
                </a:cubicBezTo>
                <a:cubicBezTo>
                  <a:pt x="128159" y="396583"/>
                  <a:pt x="127280" y="397256"/>
                  <a:pt x="126542" y="398124"/>
                </a:cubicBezTo>
                <a:cubicBezTo>
                  <a:pt x="125804" y="398992"/>
                  <a:pt x="125208" y="400034"/>
                  <a:pt x="124752" y="401250"/>
                </a:cubicBezTo>
                <a:cubicBezTo>
                  <a:pt x="124296" y="402465"/>
                  <a:pt x="124014" y="403800"/>
                  <a:pt x="123905" y="405254"/>
                </a:cubicBezTo>
                <a:lnTo>
                  <a:pt x="141095" y="405254"/>
                </a:lnTo>
                <a:cubicBezTo>
                  <a:pt x="141160" y="403800"/>
                  <a:pt x="141019" y="402470"/>
                  <a:pt x="140672" y="401266"/>
                </a:cubicBezTo>
                <a:cubicBezTo>
                  <a:pt x="140325" y="400061"/>
                  <a:pt x="139787" y="399025"/>
                  <a:pt x="139060" y="398157"/>
                </a:cubicBezTo>
                <a:cubicBezTo>
                  <a:pt x="138333" y="397288"/>
                  <a:pt x="137427" y="396610"/>
                  <a:pt x="136342" y="396122"/>
                </a:cubicBezTo>
                <a:cubicBezTo>
                  <a:pt x="135257" y="395634"/>
                  <a:pt x="133998" y="395389"/>
                  <a:pt x="132565" y="395389"/>
                </a:cubicBezTo>
                <a:close/>
                <a:moveTo>
                  <a:pt x="854269" y="391450"/>
                </a:moveTo>
                <a:lnTo>
                  <a:pt x="869668" y="391450"/>
                </a:lnTo>
                <a:lnTo>
                  <a:pt x="869668" y="419416"/>
                </a:lnTo>
                <a:lnTo>
                  <a:pt x="879402" y="419416"/>
                </a:lnTo>
                <a:lnTo>
                  <a:pt x="879402" y="424136"/>
                </a:lnTo>
                <a:lnTo>
                  <a:pt x="853196" y="424136"/>
                </a:lnTo>
                <a:lnTo>
                  <a:pt x="853196" y="419416"/>
                </a:lnTo>
                <a:lnTo>
                  <a:pt x="863938" y="419416"/>
                </a:lnTo>
                <a:lnTo>
                  <a:pt x="863938" y="396138"/>
                </a:lnTo>
                <a:lnTo>
                  <a:pt x="854269" y="396138"/>
                </a:lnTo>
                <a:close/>
                <a:moveTo>
                  <a:pt x="726338" y="390994"/>
                </a:moveTo>
                <a:cubicBezTo>
                  <a:pt x="728031" y="390994"/>
                  <a:pt x="729616" y="391114"/>
                  <a:pt x="731092" y="391352"/>
                </a:cubicBezTo>
                <a:cubicBezTo>
                  <a:pt x="732567" y="391591"/>
                  <a:pt x="733978" y="391982"/>
                  <a:pt x="735324" y="392524"/>
                </a:cubicBezTo>
                <a:lnTo>
                  <a:pt x="735324" y="397929"/>
                </a:lnTo>
                <a:cubicBezTo>
                  <a:pt x="733913" y="397191"/>
                  <a:pt x="732475" y="396654"/>
                  <a:pt x="731010" y="396317"/>
                </a:cubicBezTo>
                <a:cubicBezTo>
                  <a:pt x="729545" y="395981"/>
                  <a:pt x="728031" y="395813"/>
                  <a:pt x="726469" y="395813"/>
                </a:cubicBezTo>
                <a:cubicBezTo>
                  <a:pt x="725014" y="395813"/>
                  <a:pt x="723642" y="396090"/>
                  <a:pt x="722350" y="396643"/>
                </a:cubicBezTo>
                <a:cubicBezTo>
                  <a:pt x="721059" y="397196"/>
                  <a:pt x="719925" y="397994"/>
                  <a:pt x="718948" y="399036"/>
                </a:cubicBezTo>
                <a:cubicBezTo>
                  <a:pt x="717972" y="400077"/>
                  <a:pt x="717201" y="401347"/>
                  <a:pt x="716637" y="402845"/>
                </a:cubicBezTo>
                <a:cubicBezTo>
                  <a:pt x="716072" y="404342"/>
                  <a:pt x="715790" y="406036"/>
                  <a:pt x="715790" y="407923"/>
                </a:cubicBezTo>
                <a:cubicBezTo>
                  <a:pt x="715790" y="411874"/>
                  <a:pt x="716751" y="414831"/>
                  <a:pt x="718671" y="416795"/>
                </a:cubicBezTo>
                <a:cubicBezTo>
                  <a:pt x="720592" y="418760"/>
                  <a:pt x="723256" y="419741"/>
                  <a:pt x="726664" y="419741"/>
                </a:cubicBezTo>
                <a:cubicBezTo>
                  <a:pt x="728205" y="419741"/>
                  <a:pt x="729697" y="419568"/>
                  <a:pt x="731140" y="419221"/>
                </a:cubicBezTo>
                <a:cubicBezTo>
                  <a:pt x="732584" y="418873"/>
                  <a:pt x="733978" y="418352"/>
                  <a:pt x="735324" y="417658"/>
                </a:cubicBezTo>
                <a:lnTo>
                  <a:pt x="735324" y="422932"/>
                </a:lnTo>
                <a:cubicBezTo>
                  <a:pt x="733848" y="423496"/>
                  <a:pt x="732334" y="423914"/>
                  <a:pt x="730782" y="424185"/>
                </a:cubicBezTo>
                <a:cubicBezTo>
                  <a:pt x="729230" y="424457"/>
                  <a:pt x="727630" y="424592"/>
                  <a:pt x="725980" y="424592"/>
                </a:cubicBezTo>
                <a:cubicBezTo>
                  <a:pt x="720815" y="424592"/>
                  <a:pt x="716838" y="423192"/>
                  <a:pt x="714048" y="420392"/>
                </a:cubicBezTo>
                <a:cubicBezTo>
                  <a:pt x="711259" y="417592"/>
                  <a:pt x="709865" y="413501"/>
                  <a:pt x="709865" y="408119"/>
                </a:cubicBezTo>
                <a:cubicBezTo>
                  <a:pt x="709865" y="405536"/>
                  <a:pt x="710266" y="403192"/>
                  <a:pt x="711069" y="401087"/>
                </a:cubicBezTo>
                <a:cubicBezTo>
                  <a:pt x="711873" y="398981"/>
                  <a:pt x="713001" y="397180"/>
                  <a:pt x="714455" y="395682"/>
                </a:cubicBezTo>
                <a:cubicBezTo>
                  <a:pt x="715910" y="394185"/>
                  <a:pt x="717646" y="393029"/>
                  <a:pt x="719664" y="392215"/>
                </a:cubicBezTo>
                <a:cubicBezTo>
                  <a:pt x="721683" y="391401"/>
                  <a:pt x="723908" y="390994"/>
                  <a:pt x="726338" y="390994"/>
                </a:cubicBezTo>
                <a:close/>
                <a:moveTo>
                  <a:pt x="1037374" y="390864"/>
                </a:moveTo>
                <a:cubicBezTo>
                  <a:pt x="1038047" y="390864"/>
                  <a:pt x="1038687" y="391000"/>
                  <a:pt x="1039295" y="391271"/>
                </a:cubicBezTo>
                <a:cubicBezTo>
                  <a:pt x="1039903" y="391542"/>
                  <a:pt x="1040434" y="391906"/>
                  <a:pt x="1040890" y="392361"/>
                </a:cubicBezTo>
                <a:cubicBezTo>
                  <a:pt x="1041346" y="392818"/>
                  <a:pt x="1041710" y="393349"/>
                  <a:pt x="1041981" y="393957"/>
                </a:cubicBezTo>
                <a:cubicBezTo>
                  <a:pt x="1042252" y="394565"/>
                  <a:pt x="1042388" y="395205"/>
                  <a:pt x="1042388" y="395878"/>
                </a:cubicBezTo>
                <a:cubicBezTo>
                  <a:pt x="1042388" y="396572"/>
                  <a:pt x="1042252" y="397218"/>
                  <a:pt x="1041981" y="397815"/>
                </a:cubicBezTo>
                <a:cubicBezTo>
                  <a:pt x="1041710" y="398412"/>
                  <a:pt x="1041346" y="398938"/>
                  <a:pt x="1040890" y="399394"/>
                </a:cubicBezTo>
                <a:cubicBezTo>
                  <a:pt x="1040434" y="399850"/>
                  <a:pt x="1039903" y="400208"/>
                  <a:pt x="1039295" y="400468"/>
                </a:cubicBezTo>
                <a:cubicBezTo>
                  <a:pt x="1038687" y="400729"/>
                  <a:pt x="1038047" y="400859"/>
                  <a:pt x="1037374" y="400859"/>
                </a:cubicBezTo>
                <a:cubicBezTo>
                  <a:pt x="1036680" y="400859"/>
                  <a:pt x="1036034" y="400729"/>
                  <a:pt x="1035437" y="400468"/>
                </a:cubicBezTo>
                <a:cubicBezTo>
                  <a:pt x="1034840" y="400208"/>
                  <a:pt x="1034314" y="399850"/>
                  <a:pt x="1033858" y="399394"/>
                </a:cubicBezTo>
                <a:cubicBezTo>
                  <a:pt x="1033402" y="398938"/>
                  <a:pt x="1033044" y="398412"/>
                  <a:pt x="1032784" y="397815"/>
                </a:cubicBezTo>
                <a:cubicBezTo>
                  <a:pt x="1032523" y="397218"/>
                  <a:pt x="1032393" y="396572"/>
                  <a:pt x="1032393" y="395878"/>
                </a:cubicBezTo>
                <a:cubicBezTo>
                  <a:pt x="1032393" y="395205"/>
                  <a:pt x="1032523" y="394565"/>
                  <a:pt x="1032784" y="393957"/>
                </a:cubicBezTo>
                <a:cubicBezTo>
                  <a:pt x="1033044" y="393349"/>
                  <a:pt x="1033402" y="392818"/>
                  <a:pt x="1033858" y="392361"/>
                </a:cubicBezTo>
                <a:cubicBezTo>
                  <a:pt x="1034314" y="391906"/>
                  <a:pt x="1034840" y="391542"/>
                  <a:pt x="1035437" y="391271"/>
                </a:cubicBezTo>
                <a:cubicBezTo>
                  <a:pt x="1036034" y="391000"/>
                  <a:pt x="1036680" y="390864"/>
                  <a:pt x="1037374" y="390864"/>
                </a:cubicBezTo>
                <a:close/>
                <a:moveTo>
                  <a:pt x="999600" y="390864"/>
                </a:moveTo>
                <a:cubicBezTo>
                  <a:pt x="1001879" y="390864"/>
                  <a:pt x="1003897" y="391222"/>
                  <a:pt x="1005655" y="391938"/>
                </a:cubicBezTo>
                <a:cubicBezTo>
                  <a:pt x="1007413" y="392655"/>
                  <a:pt x="1008895" y="393670"/>
                  <a:pt x="1010099" y="394982"/>
                </a:cubicBezTo>
                <a:cubicBezTo>
                  <a:pt x="1011304" y="396296"/>
                  <a:pt x="1012215" y="397891"/>
                  <a:pt x="1012834" y="399768"/>
                </a:cubicBezTo>
                <a:cubicBezTo>
                  <a:pt x="1013452" y="401646"/>
                  <a:pt x="1013762" y="403745"/>
                  <a:pt x="1013762" y="406068"/>
                </a:cubicBezTo>
                <a:cubicBezTo>
                  <a:pt x="1013762" y="406871"/>
                  <a:pt x="1013751" y="407544"/>
                  <a:pt x="1013729" y="408086"/>
                </a:cubicBezTo>
                <a:cubicBezTo>
                  <a:pt x="1013707" y="408629"/>
                  <a:pt x="1013675" y="409139"/>
                  <a:pt x="1013631" y="409616"/>
                </a:cubicBezTo>
                <a:lnTo>
                  <a:pt x="990679" y="409616"/>
                </a:lnTo>
                <a:cubicBezTo>
                  <a:pt x="990679" y="412959"/>
                  <a:pt x="991613" y="415526"/>
                  <a:pt x="993479" y="417316"/>
                </a:cubicBezTo>
                <a:cubicBezTo>
                  <a:pt x="995346" y="419107"/>
                  <a:pt x="998037" y="420002"/>
                  <a:pt x="1001553" y="420002"/>
                </a:cubicBezTo>
                <a:cubicBezTo>
                  <a:pt x="1002508" y="420002"/>
                  <a:pt x="1003463" y="419964"/>
                  <a:pt x="1004418" y="419888"/>
                </a:cubicBezTo>
                <a:cubicBezTo>
                  <a:pt x="1005373" y="419812"/>
                  <a:pt x="1006295" y="419709"/>
                  <a:pt x="1007185" y="419578"/>
                </a:cubicBezTo>
                <a:cubicBezTo>
                  <a:pt x="1008075" y="419448"/>
                  <a:pt x="1008927" y="419302"/>
                  <a:pt x="1009741" y="419139"/>
                </a:cubicBezTo>
                <a:cubicBezTo>
                  <a:pt x="1010555" y="418977"/>
                  <a:pt x="1011309" y="418797"/>
                  <a:pt x="1012004" y="418602"/>
                </a:cubicBezTo>
                <a:lnTo>
                  <a:pt x="1012004" y="423257"/>
                </a:lnTo>
                <a:cubicBezTo>
                  <a:pt x="1010463" y="423692"/>
                  <a:pt x="1008721" y="424044"/>
                  <a:pt x="1006778" y="424316"/>
                </a:cubicBezTo>
                <a:cubicBezTo>
                  <a:pt x="1004836" y="424587"/>
                  <a:pt x="1002823" y="424723"/>
                  <a:pt x="1000739" y="424723"/>
                </a:cubicBezTo>
                <a:cubicBezTo>
                  <a:pt x="997939" y="424723"/>
                  <a:pt x="995530" y="424343"/>
                  <a:pt x="993512" y="423583"/>
                </a:cubicBezTo>
                <a:cubicBezTo>
                  <a:pt x="991493" y="422823"/>
                  <a:pt x="989838" y="421722"/>
                  <a:pt x="988547" y="420279"/>
                </a:cubicBezTo>
                <a:cubicBezTo>
                  <a:pt x="987256" y="418835"/>
                  <a:pt x="986301" y="417066"/>
                  <a:pt x="985682" y="414972"/>
                </a:cubicBezTo>
                <a:cubicBezTo>
                  <a:pt x="985063" y="412878"/>
                  <a:pt x="984754" y="410506"/>
                  <a:pt x="984754" y="407858"/>
                </a:cubicBezTo>
                <a:cubicBezTo>
                  <a:pt x="984754" y="405557"/>
                  <a:pt x="985085" y="403382"/>
                  <a:pt x="985747" y="401331"/>
                </a:cubicBezTo>
                <a:cubicBezTo>
                  <a:pt x="986409" y="399280"/>
                  <a:pt x="987375" y="397478"/>
                  <a:pt x="988645" y="395927"/>
                </a:cubicBezTo>
                <a:cubicBezTo>
                  <a:pt x="989914" y="394375"/>
                  <a:pt x="991472" y="393143"/>
                  <a:pt x="993316" y="392232"/>
                </a:cubicBezTo>
                <a:cubicBezTo>
                  <a:pt x="995161" y="391320"/>
                  <a:pt x="997256" y="390864"/>
                  <a:pt x="999600" y="390864"/>
                </a:cubicBezTo>
                <a:close/>
                <a:moveTo>
                  <a:pt x="932795" y="390864"/>
                </a:moveTo>
                <a:cubicBezTo>
                  <a:pt x="934770" y="390864"/>
                  <a:pt x="936549" y="391081"/>
                  <a:pt x="938134" y="391515"/>
                </a:cubicBezTo>
                <a:cubicBezTo>
                  <a:pt x="939718" y="391949"/>
                  <a:pt x="941058" y="392611"/>
                  <a:pt x="942154" y="393501"/>
                </a:cubicBezTo>
                <a:cubicBezTo>
                  <a:pt x="943250" y="394391"/>
                  <a:pt x="944092" y="395509"/>
                  <a:pt x="944678" y="396854"/>
                </a:cubicBezTo>
                <a:cubicBezTo>
                  <a:pt x="945264" y="398200"/>
                  <a:pt x="945557" y="399784"/>
                  <a:pt x="945557" y="401607"/>
                </a:cubicBezTo>
                <a:lnTo>
                  <a:pt x="945557" y="424136"/>
                </a:lnTo>
                <a:lnTo>
                  <a:pt x="940478" y="424136"/>
                </a:lnTo>
                <a:lnTo>
                  <a:pt x="940348" y="419741"/>
                </a:lnTo>
                <a:cubicBezTo>
                  <a:pt x="938568" y="421500"/>
                  <a:pt x="936761" y="422769"/>
                  <a:pt x="934927" y="423551"/>
                </a:cubicBezTo>
                <a:cubicBezTo>
                  <a:pt x="933093" y="424332"/>
                  <a:pt x="931167" y="424723"/>
                  <a:pt x="929148" y="424723"/>
                </a:cubicBezTo>
                <a:cubicBezTo>
                  <a:pt x="927282" y="424723"/>
                  <a:pt x="925686" y="424484"/>
                  <a:pt x="924362" y="424006"/>
                </a:cubicBezTo>
                <a:cubicBezTo>
                  <a:pt x="923039" y="423529"/>
                  <a:pt x="921948" y="422872"/>
                  <a:pt x="921091" y="422036"/>
                </a:cubicBezTo>
                <a:cubicBezTo>
                  <a:pt x="920233" y="421201"/>
                  <a:pt x="919604" y="420219"/>
                  <a:pt x="919202" y="419090"/>
                </a:cubicBezTo>
                <a:cubicBezTo>
                  <a:pt x="918801" y="417962"/>
                  <a:pt x="918600" y="416735"/>
                  <a:pt x="918600" y="415411"/>
                </a:cubicBezTo>
                <a:cubicBezTo>
                  <a:pt x="918600" y="412134"/>
                  <a:pt x="919821" y="409568"/>
                  <a:pt x="922263" y="407712"/>
                </a:cubicBezTo>
                <a:cubicBezTo>
                  <a:pt x="924704" y="405856"/>
                  <a:pt x="928313" y="404928"/>
                  <a:pt x="933088" y="404928"/>
                </a:cubicBezTo>
                <a:lnTo>
                  <a:pt x="939859" y="404928"/>
                </a:lnTo>
                <a:lnTo>
                  <a:pt x="939859" y="402063"/>
                </a:lnTo>
                <a:cubicBezTo>
                  <a:pt x="939859" y="400132"/>
                  <a:pt x="939241" y="398585"/>
                  <a:pt x="938004" y="397424"/>
                </a:cubicBezTo>
                <a:cubicBezTo>
                  <a:pt x="936766" y="396263"/>
                  <a:pt x="934878" y="395682"/>
                  <a:pt x="932339" y="395682"/>
                </a:cubicBezTo>
                <a:cubicBezTo>
                  <a:pt x="930494" y="395682"/>
                  <a:pt x="928676" y="395889"/>
                  <a:pt x="926886" y="396301"/>
                </a:cubicBezTo>
                <a:cubicBezTo>
                  <a:pt x="925095" y="396713"/>
                  <a:pt x="923245" y="397299"/>
                  <a:pt x="921335" y="398059"/>
                </a:cubicBezTo>
                <a:lnTo>
                  <a:pt x="921335" y="392948"/>
                </a:lnTo>
                <a:cubicBezTo>
                  <a:pt x="922051" y="392687"/>
                  <a:pt x="922849" y="392432"/>
                  <a:pt x="923728" y="392183"/>
                </a:cubicBezTo>
                <a:cubicBezTo>
                  <a:pt x="924607" y="391933"/>
                  <a:pt x="925535" y="391711"/>
                  <a:pt x="926511" y="391515"/>
                </a:cubicBezTo>
                <a:cubicBezTo>
                  <a:pt x="927488" y="391320"/>
                  <a:pt x="928508" y="391163"/>
                  <a:pt x="929571" y="391043"/>
                </a:cubicBezTo>
                <a:cubicBezTo>
                  <a:pt x="930635" y="390924"/>
                  <a:pt x="931709" y="390864"/>
                  <a:pt x="932795" y="390864"/>
                </a:cubicBezTo>
                <a:close/>
                <a:moveTo>
                  <a:pt x="792655" y="390864"/>
                </a:moveTo>
                <a:cubicBezTo>
                  <a:pt x="796019" y="390864"/>
                  <a:pt x="798564" y="391857"/>
                  <a:pt x="800290" y="393843"/>
                </a:cubicBezTo>
                <a:cubicBezTo>
                  <a:pt x="802015" y="395829"/>
                  <a:pt x="802878" y="398819"/>
                  <a:pt x="802878" y="402812"/>
                </a:cubicBezTo>
                <a:lnTo>
                  <a:pt x="802878" y="424136"/>
                </a:lnTo>
                <a:lnTo>
                  <a:pt x="797213" y="424136"/>
                </a:lnTo>
                <a:lnTo>
                  <a:pt x="797213" y="403268"/>
                </a:lnTo>
                <a:cubicBezTo>
                  <a:pt x="797213" y="400707"/>
                  <a:pt x="796736" y="398813"/>
                  <a:pt x="795781" y="397587"/>
                </a:cubicBezTo>
                <a:cubicBezTo>
                  <a:pt x="794826" y="396361"/>
                  <a:pt x="793404" y="395747"/>
                  <a:pt x="791516" y="395747"/>
                </a:cubicBezTo>
                <a:cubicBezTo>
                  <a:pt x="790821" y="395747"/>
                  <a:pt x="790143" y="395851"/>
                  <a:pt x="789481" y="396057"/>
                </a:cubicBezTo>
                <a:cubicBezTo>
                  <a:pt x="788819" y="396263"/>
                  <a:pt x="788130" y="396621"/>
                  <a:pt x="787414" y="397131"/>
                </a:cubicBezTo>
                <a:cubicBezTo>
                  <a:pt x="786697" y="397641"/>
                  <a:pt x="785921" y="398330"/>
                  <a:pt x="785086" y="399198"/>
                </a:cubicBezTo>
                <a:cubicBezTo>
                  <a:pt x="784250" y="400067"/>
                  <a:pt x="783312" y="401152"/>
                  <a:pt x="782270" y="402454"/>
                </a:cubicBezTo>
                <a:lnTo>
                  <a:pt x="782270" y="424136"/>
                </a:lnTo>
                <a:lnTo>
                  <a:pt x="776605" y="424136"/>
                </a:lnTo>
                <a:lnTo>
                  <a:pt x="776605" y="391450"/>
                </a:lnTo>
                <a:lnTo>
                  <a:pt x="781651" y="391450"/>
                </a:lnTo>
                <a:lnTo>
                  <a:pt x="781879" y="396724"/>
                </a:lnTo>
                <a:cubicBezTo>
                  <a:pt x="782834" y="395596"/>
                  <a:pt x="783757" y="394657"/>
                  <a:pt x="784646" y="393908"/>
                </a:cubicBezTo>
                <a:cubicBezTo>
                  <a:pt x="785536" y="393159"/>
                  <a:pt x="786410" y="392557"/>
                  <a:pt x="787267" y="392101"/>
                </a:cubicBezTo>
                <a:cubicBezTo>
                  <a:pt x="788124" y="391645"/>
                  <a:pt x="788998" y="391326"/>
                  <a:pt x="789888" y="391141"/>
                </a:cubicBezTo>
                <a:cubicBezTo>
                  <a:pt x="790778" y="390956"/>
                  <a:pt x="791700" y="390864"/>
                  <a:pt x="792655" y="390864"/>
                </a:cubicBezTo>
                <a:close/>
                <a:moveTo>
                  <a:pt x="761346" y="390864"/>
                </a:moveTo>
                <a:cubicBezTo>
                  <a:pt x="763321" y="390864"/>
                  <a:pt x="765101" y="391081"/>
                  <a:pt x="766684" y="391515"/>
                </a:cubicBezTo>
                <a:cubicBezTo>
                  <a:pt x="768269" y="391949"/>
                  <a:pt x="769609" y="392611"/>
                  <a:pt x="770706" y="393501"/>
                </a:cubicBezTo>
                <a:cubicBezTo>
                  <a:pt x="771802" y="394391"/>
                  <a:pt x="772642" y="395509"/>
                  <a:pt x="773228" y="396854"/>
                </a:cubicBezTo>
                <a:cubicBezTo>
                  <a:pt x="773815" y="398200"/>
                  <a:pt x="774108" y="399784"/>
                  <a:pt x="774108" y="401607"/>
                </a:cubicBezTo>
                <a:lnTo>
                  <a:pt x="774108" y="424136"/>
                </a:lnTo>
                <a:lnTo>
                  <a:pt x="769029" y="424136"/>
                </a:lnTo>
                <a:lnTo>
                  <a:pt x="768899" y="419741"/>
                </a:lnTo>
                <a:cubicBezTo>
                  <a:pt x="767119" y="421500"/>
                  <a:pt x="765312" y="422769"/>
                  <a:pt x="763478" y="423551"/>
                </a:cubicBezTo>
                <a:cubicBezTo>
                  <a:pt x="761644" y="424332"/>
                  <a:pt x="759718" y="424723"/>
                  <a:pt x="757699" y="424723"/>
                </a:cubicBezTo>
                <a:cubicBezTo>
                  <a:pt x="755833" y="424723"/>
                  <a:pt x="754238" y="424484"/>
                  <a:pt x="752914" y="424006"/>
                </a:cubicBezTo>
                <a:cubicBezTo>
                  <a:pt x="751589" y="423529"/>
                  <a:pt x="750499" y="422872"/>
                  <a:pt x="749642" y="422036"/>
                </a:cubicBezTo>
                <a:cubicBezTo>
                  <a:pt x="748784" y="421201"/>
                  <a:pt x="748155" y="420219"/>
                  <a:pt x="747753" y="419090"/>
                </a:cubicBezTo>
                <a:cubicBezTo>
                  <a:pt x="747352" y="417962"/>
                  <a:pt x="747151" y="416735"/>
                  <a:pt x="747151" y="415411"/>
                </a:cubicBezTo>
                <a:cubicBezTo>
                  <a:pt x="747151" y="412134"/>
                  <a:pt x="748372" y="409568"/>
                  <a:pt x="750814" y="407712"/>
                </a:cubicBezTo>
                <a:cubicBezTo>
                  <a:pt x="753255" y="405856"/>
                  <a:pt x="756864" y="404928"/>
                  <a:pt x="761639" y="404928"/>
                </a:cubicBezTo>
                <a:lnTo>
                  <a:pt x="768410" y="404928"/>
                </a:lnTo>
                <a:lnTo>
                  <a:pt x="768410" y="402063"/>
                </a:lnTo>
                <a:cubicBezTo>
                  <a:pt x="768410" y="400132"/>
                  <a:pt x="767791" y="398585"/>
                  <a:pt x="766554" y="397424"/>
                </a:cubicBezTo>
                <a:cubicBezTo>
                  <a:pt x="765317" y="396263"/>
                  <a:pt x="763429" y="395682"/>
                  <a:pt x="760890" y="395682"/>
                </a:cubicBezTo>
                <a:cubicBezTo>
                  <a:pt x="759045" y="395682"/>
                  <a:pt x="757227" y="395889"/>
                  <a:pt x="755437" y="396301"/>
                </a:cubicBezTo>
                <a:cubicBezTo>
                  <a:pt x="753646" y="396713"/>
                  <a:pt x="751796" y="397299"/>
                  <a:pt x="749886" y="398059"/>
                </a:cubicBezTo>
                <a:lnTo>
                  <a:pt x="749886" y="392948"/>
                </a:lnTo>
                <a:cubicBezTo>
                  <a:pt x="750602" y="392687"/>
                  <a:pt x="751400" y="392432"/>
                  <a:pt x="752279" y="392183"/>
                </a:cubicBezTo>
                <a:cubicBezTo>
                  <a:pt x="753158" y="391933"/>
                  <a:pt x="754085" y="391711"/>
                  <a:pt x="755062" y="391515"/>
                </a:cubicBezTo>
                <a:cubicBezTo>
                  <a:pt x="756039" y="391320"/>
                  <a:pt x="757059" y="391163"/>
                  <a:pt x="758122" y="391043"/>
                </a:cubicBezTo>
                <a:cubicBezTo>
                  <a:pt x="759186" y="390924"/>
                  <a:pt x="760261" y="390864"/>
                  <a:pt x="761346" y="390864"/>
                </a:cubicBezTo>
                <a:close/>
                <a:moveTo>
                  <a:pt x="656701" y="390864"/>
                </a:moveTo>
                <a:cubicBezTo>
                  <a:pt x="658980" y="390864"/>
                  <a:pt x="660998" y="391222"/>
                  <a:pt x="662756" y="391938"/>
                </a:cubicBezTo>
                <a:cubicBezTo>
                  <a:pt x="664514" y="392655"/>
                  <a:pt x="665996" y="393670"/>
                  <a:pt x="667200" y="394982"/>
                </a:cubicBezTo>
                <a:cubicBezTo>
                  <a:pt x="668405" y="396296"/>
                  <a:pt x="669316" y="397891"/>
                  <a:pt x="669935" y="399768"/>
                </a:cubicBezTo>
                <a:cubicBezTo>
                  <a:pt x="670553" y="401646"/>
                  <a:pt x="670863" y="403745"/>
                  <a:pt x="670863" y="406068"/>
                </a:cubicBezTo>
                <a:cubicBezTo>
                  <a:pt x="670863" y="406871"/>
                  <a:pt x="670852" y="407544"/>
                  <a:pt x="670830" y="408086"/>
                </a:cubicBezTo>
                <a:cubicBezTo>
                  <a:pt x="670808" y="408629"/>
                  <a:pt x="670776" y="409139"/>
                  <a:pt x="670733" y="409616"/>
                </a:cubicBezTo>
                <a:lnTo>
                  <a:pt x="647780" y="409616"/>
                </a:lnTo>
                <a:cubicBezTo>
                  <a:pt x="647780" y="412959"/>
                  <a:pt x="648713" y="415526"/>
                  <a:pt x="650580" y="417316"/>
                </a:cubicBezTo>
                <a:cubicBezTo>
                  <a:pt x="652447" y="419107"/>
                  <a:pt x="655138" y="420002"/>
                  <a:pt x="658654" y="420002"/>
                </a:cubicBezTo>
                <a:cubicBezTo>
                  <a:pt x="659609" y="420002"/>
                  <a:pt x="660564" y="419964"/>
                  <a:pt x="661519" y="419888"/>
                </a:cubicBezTo>
                <a:cubicBezTo>
                  <a:pt x="662474" y="419812"/>
                  <a:pt x="663397" y="419709"/>
                  <a:pt x="664286" y="419578"/>
                </a:cubicBezTo>
                <a:cubicBezTo>
                  <a:pt x="665176" y="419448"/>
                  <a:pt x="666028" y="419302"/>
                  <a:pt x="666842" y="419139"/>
                </a:cubicBezTo>
                <a:cubicBezTo>
                  <a:pt x="667656" y="418977"/>
                  <a:pt x="668410" y="418797"/>
                  <a:pt x="669105" y="418602"/>
                </a:cubicBezTo>
                <a:lnTo>
                  <a:pt x="669105" y="423257"/>
                </a:lnTo>
                <a:cubicBezTo>
                  <a:pt x="667564" y="423692"/>
                  <a:pt x="665822" y="424044"/>
                  <a:pt x="663879" y="424316"/>
                </a:cubicBezTo>
                <a:cubicBezTo>
                  <a:pt x="661937" y="424587"/>
                  <a:pt x="659924" y="424723"/>
                  <a:pt x="657840" y="424723"/>
                </a:cubicBezTo>
                <a:cubicBezTo>
                  <a:pt x="655040" y="424723"/>
                  <a:pt x="652631" y="424343"/>
                  <a:pt x="650613" y="423583"/>
                </a:cubicBezTo>
                <a:cubicBezTo>
                  <a:pt x="648594" y="422823"/>
                  <a:pt x="646939" y="421722"/>
                  <a:pt x="645648" y="420279"/>
                </a:cubicBezTo>
                <a:cubicBezTo>
                  <a:pt x="644357" y="418835"/>
                  <a:pt x="643402" y="417066"/>
                  <a:pt x="642783" y="414972"/>
                </a:cubicBezTo>
                <a:cubicBezTo>
                  <a:pt x="642164" y="412878"/>
                  <a:pt x="641855" y="410506"/>
                  <a:pt x="641855" y="407858"/>
                </a:cubicBezTo>
                <a:cubicBezTo>
                  <a:pt x="641855" y="405557"/>
                  <a:pt x="642186" y="403382"/>
                  <a:pt x="642848" y="401331"/>
                </a:cubicBezTo>
                <a:cubicBezTo>
                  <a:pt x="643510" y="399280"/>
                  <a:pt x="644476" y="397478"/>
                  <a:pt x="645746" y="395927"/>
                </a:cubicBezTo>
                <a:cubicBezTo>
                  <a:pt x="647015" y="394375"/>
                  <a:pt x="648572" y="393143"/>
                  <a:pt x="650418" y="392232"/>
                </a:cubicBezTo>
                <a:cubicBezTo>
                  <a:pt x="652262" y="391320"/>
                  <a:pt x="654357" y="390864"/>
                  <a:pt x="656701" y="390864"/>
                </a:cubicBezTo>
                <a:close/>
                <a:moveTo>
                  <a:pt x="475726" y="390864"/>
                </a:moveTo>
                <a:cubicBezTo>
                  <a:pt x="478070" y="390864"/>
                  <a:pt x="480170" y="391228"/>
                  <a:pt x="482025" y="391955"/>
                </a:cubicBezTo>
                <a:cubicBezTo>
                  <a:pt x="483881" y="392682"/>
                  <a:pt x="485455" y="393745"/>
                  <a:pt x="486746" y="395145"/>
                </a:cubicBezTo>
                <a:cubicBezTo>
                  <a:pt x="488037" y="396545"/>
                  <a:pt x="489025" y="398287"/>
                  <a:pt x="489709" y="400370"/>
                </a:cubicBezTo>
                <a:cubicBezTo>
                  <a:pt x="490393" y="402454"/>
                  <a:pt x="490734" y="404842"/>
                  <a:pt x="490734" y="407533"/>
                </a:cubicBezTo>
                <a:cubicBezTo>
                  <a:pt x="490734" y="410072"/>
                  <a:pt x="490376" y="412400"/>
                  <a:pt x="489660" y="414516"/>
                </a:cubicBezTo>
                <a:cubicBezTo>
                  <a:pt x="488944" y="416632"/>
                  <a:pt x="487913" y="418445"/>
                  <a:pt x="486567" y="419953"/>
                </a:cubicBezTo>
                <a:cubicBezTo>
                  <a:pt x="485221" y="421462"/>
                  <a:pt x="483582" y="422634"/>
                  <a:pt x="481651" y="423469"/>
                </a:cubicBezTo>
                <a:cubicBezTo>
                  <a:pt x="479719" y="424305"/>
                  <a:pt x="477527" y="424723"/>
                  <a:pt x="475075" y="424723"/>
                </a:cubicBezTo>
                <a:cubicBezTo>
                  <a:pt x="472731" y="424723"/>
                  <a:pt x="470631" y="424359"/>
                  <a:pt x="468775" y="423632"/>
                </a:cubicBezTo>
                <a:cubicBezTo>
                  <a:pt x="466919" y="422905"/>
                  <a:pt x="465346" y="421836"/>
                  <a:pt x="464054" y="420425"/>
                </a:cubicBezTo>
                <a:cubicBezTo>
                  <a:pt x="462763" y="419014"/>
                  <a:pt x="461776" y="417267"/>
                  <a:pt x="461092" y="415184"/>
                </a:cubicBezTo>
                <a:cubicBezTo>
                  <a:pt x="460408" y="413100"/>
                  <a:pt x="460066" y="410702"/>
                  <a:pt x="460066" y="407988"/>
                </a:cubicBezTo>
                <a:cubicBezTo>
                  <a:pt x="460066" y="405449"/>
                  <a:pt x="460424" y="403132"/>
                  <a:pt x="461140" y="401038"/>
                </a:cubicBezTo>
                <a:cubicBezTo>
                  <a:pt x="461857" y="398944"/>
                  <a:pt x="462888" y="397142"/>
                  <a:pt x="464234" y="395634"/>
                </a:cubicBezTo>
                <a:cubicBezTo>
                  <a:pt x="465579" y="394125"/>
                  <a:pt x="467218" y="392953"/>
                  <a:pt x="469149" y="392118"/>
                </a:cubicBezTo>
                <a:cubicBezTo>
                  <a:pt x="471081" y="391282"/>
                  <a:pt x="473273" y="390864"/>
                  <a:pt x="475726" y="390864"/>
                </a:cubicBezTo>
                <a:close/>
                <a:moveTo>
                  <a:pt x="304276" y="390864"/>
                </a:moveTo>
                <a:cubicBezTo>
                  <a:pt x="306555" y="390864"/>
                  <a:pt x="308573" y="391222"/>
                  <a:pt x="310331" y="391938"/>
                </a:cubicBezTo>
                <a:cubicBezTo>
                  <a:pt x="312089" y="392655"/>
                  <a:pt x="313571" y="393670"/>
                  <a:pt x="314775" y="394982"/>
                </a:cubicBezTo>
                <a:cubicBezTo>
                  <a:pt x="315980" y="396296"/>
                  <a:pt x="316891" y="397891"/>
                  <a:pt x="317510" y="399768"/>
                </a:cubicBezTo>
                <a:cubicBezTo>
                  <a:pt x="318128" y="401646"/>
                  <a:pt x="318438" y="403745"/>
                  <a:pt x="318438" y="406068"/>
                </a:cubicBezTo>
                <a:cubicBezTo>
                  <a:pt x="318438" y="406871"/>
                  <a:pt x="318427" y="407544"/>
                  <a:pt x="318405" y="408086"/>
                </a:cubicBezTo>
                <a:cubicBezTo>
                  <a:pt x="318383" y="408629"/>
                  <a:pt x="318351" y="409139"/>
                  <a:pt x="318308" y="409616"/>
                </a:cubicBezTo>
                <a:lnTo>
                  <a:pt x="295355" y="409616"/>
                </a:lnTo>
                <a:cubicBezTo>
                  <a:pt x="295355" y="412959"/>
                  <a:pt x="296289" y="415526"/>
                  <a:pt x="298155" y="417316"/>
                </a:cubicBezTo>
                <a:cubicBezTo>
                  <a:pt x="300022" y="419107"/>
                  <a:pt x="302713" y="420002"/>
                  <a:pt x="306229" y="420002"/>
                </a:cubicBezTo>
                <a:cubicBezTo>
                  <a:pt x="307184" y="420002"/>
                  <a:pt x="308139" y="419964"/>
                  <a:pt x="309094" y="419888"/>
                </a:cubicBezTo>
                <a:cubicBezTo>
                  <a:pt x="310049" y="419812"/>
                  <a:pt x="310971" y="419709"/>
                  <a:pt x="311861" y="419578"/>
                </a:cubicBezTo>
                <a:cubicBezTo>
                  <a:pt x="312751" y="419448"/>
                  <a:pt x="313603" y="419302"/>
                  <a:pt x="314417" y="419139"/>
                </a:cubicBezTo>
                <a:cubicBezTo>
                  <a:pt x="315231" y="418977"/>
                  <a:pt x="315985" y="418797"/>
                  <a:pt x="316680" y="418602"/>
                </a:cubicBezTo>
                <a:lnTo>
                  <a:pt x="316680" y="423257"/>
                </a:lnTo>
                <a:cubicBezTo>
                  <a:pt x="315139" y="423692"/>
                  <a:pt x="313397" y="424044"/>
                  <a:pt x="311454" y="424316"/>
                </a:cubicBezTo>
                <a:cubicBezTo>
                  <a:pt x="309512" y="424587"/>
                  <a:pt x="307499" y="424723"/>
                  <a:pt x="305415" y="424723"/>
                </a:cubicBezTo>
                <a:cubicBezTo>
                  <a:pt x="302615" y="424723"/>
                  <a:pt x="300206" y="424343"/>
                  <a:pt x="298188" y="423583"/>
                </a:cubicBezTo>
                <a:cubicBezTo>
                  <a:pt x="296169" y="422823"/>
                  <a:pt x="294514" y="421722"/>
                  <a:pt x="293223" y="420279"/>
                </a:cubicBezTo>
                <a:cubicBezTo>
                  <a:pt x="291932" y="418835"/>
                  <a:pt x="290977" y="417066"/>
                  <a:pt x="290358" y="414972"/>
                </a:cubicBezTo>
                <a:cubicBezTo>
                  <a:pt x="289739" y="412878"/>
                  <a:pt x="289430" y="410506"/>
                  <a:pt x="289430" y="407858"/>
                </a:cubicBezTo>
                <a:cubicBezTo>
                  <a:pt x="289430" y="405557"/>
                  <a:pt x="289761" y="403382"/>
                  <a:pt x="290423" y="401331"/>
                </a:cubicBezTo>
                <a:cubicBezTo>
                  <a:pt x="291085" y="399280"/>
                  <a:pt x="292051" y="397478"/>
                  <a:pt x="293321" y="395927"/>
                </a:cubicBezTo>
                <a:cubicBezTo>
                  <a:pt x="294590" y="394375"/>
                  <a:pt x="296148" y="393143"/>
                  <a:pt x="297993" y="392232"/>
                </a:cubicBezTo>
                <a:cubicBezTo>
                  <a:pt x="299837" y="391320"/>
                  <a:pt x="301932" y="390864"/>
                  <a:pt x="304276" y="390864"/>
                </a:cubicBezTo>
                <a:close/>
                <a:moveTo>
                  <a:pt x="166024" y="390864"/>
                </a:moveTo>
                <a:cubicBezTo>
                  <a:pt x="169410" y="390864"/>
                  <a:pt x="171976" y="391960"/>
                  <a:pt x="173723" y="394152"/>
                </a:cubicBezTo>
                <a:cubicBezTo>
                  <a:pt x="175471" y="396344"/>
                  <a:pt x="176279" y="399600"/>
                  <a:pt x="176149" y="403919"/>
                </a:cubicBezTo>
                <a:lnTo>
                  <a:pt x="170419" y="403919"/>
                </a:lnTo>
                <a:cubicBezTo>
                  <a:pt x="170484" y="401054"/>
                  <a:pt x="170066" y="398976"/>
                  <a:pt x="169166" y="397685"/>
                </a:cubicBezTo>
                <a:cubicBezTo>
                  <a:pt x="168265" y="396393"/>
                  <a:pt x="166946" y="395747"/>
                  <a:pt x="165210" y="395747"/>
                </a:cubicBezTo>
                <a:cubicBezTo>
                  <a:pt x="164450" y="395747"/>
                  <a:pt x="163685" y="395883"/>
                  <a:pt x="162915" y="396154"/>
                </a:cubicBezTo>
                <a:cubicBezTo>
                  <a:pt x="162144" y="396426"/>
                  <a:pt x="161352" y="396860"/>
                  <a:pt x="160538" y="397457"/>
                </a:cubicBezTo>
                <a:cubicBezTo>
                  <a:pt x="159724" y="398054"/>
                  <a:pt x="158861" y="398819"/>
                  <a:pt x="157950" y="399752"/>
                </a:cubicBezTo>
                <a:cubicBezTo>
                  <a:pt x="157038" y="400685"/>
                  <a:pt x="156061" y="401814"/>
                  <a:pt x="155020" y="403138"/>
                </a:cubicBezTo>
                <a:lnTo>
                  <a:pt x="155020" y="424136"/>
                </a:lnTo>
                <a:lnTo>
                  <a:pt x="149290" y="424136"/>
                </a:lnTo>
                <a:lnTo>
                  <a:pt x="149290" y="391450"/>
                </a:lnTo>
                <a:lnTo>
                  <a:pt x="154467" y="391450"/>
                </a:lnTo>
                <a:lnTo>
                  <a:pt x="154629" y="397473"/>
                </a:lnTo>
                <a:cubicBezTo>
                  <a:pt x="156561" y="395151"/>
                  <a:pt x="158465" y="393469"/>
                  <a:pt x="160343" y="392427"/>
                </a:cubicBezTo>
                <a:cubicBezTo>
                  <a:pt x="162220" y="391385"/>
                  <a:pt x="164114" y="390864"/>
                  <a:pt x="166024" y="390864"/>
                </a:cubicBezTo>
                <a:close/>
                <a:moveTo>
                  <a:pt x="132826" y="390864"/>
                </a:moveTo>
                <a:cubicBezTo>
                  <a:pt x="135105" y="390864"/>
                  <a:pt x="137123" y="391222"/>
                  <a:pt x="138881" y="391938"/>
                </a:cubicBezTo>
                <a:cubicBezTo>
                  <a:pt x="140639" y="392655"/>
                  <a:pt x="142121" y="393670"/>
                  <a:pt x="143325" y="394982"/>
                </a:cubicBezTo>
                <a:cubicBezTo>
                  <a:pt x="144530" y="396296"/>
                  <a:pt x="145441" y="397891"/>
                  <a:pt x="146060" y="399768"/>
                </a:cubicBezTo>
                <a:cubicBezTo>
                  <a:pt x="146678" y="401646"/>
                  <a:pt x="146988" y="403745"/>
                  <a:pt x="146988" y="406068"/>
                </a:cubicBezTo>
                <a:cubicBezTo>
                  <a:pt x="146988" y="406871"/>
                  <a:pt x="146977" y="407544"/>
                  <a:pt x="146955" y="408086"/>
                </a:cubicBezTo>
                <a:cubicBezTo>
                  <a:pt x="146934" y="408629"/>
                  <a:pt x="146901" y="409139"/>
                  <a:pt x="146857" y="409616"/>
                </a:cubicBezTo>
                <a:lnTo>
                  <a:pt x="123905" y="409616"/>
                </a:lnTo>
                <a:cubicBezTo>
                  <a:pt x="123905" y="412959"/>
                  <a:pt x="124839" y="415526"/>
                  <a:pt x="126705" y="417316"/>
                </a:cubicBezTo>
                <a:cubicBezTo>
                  <a:pt x="128572" y="419107"/>
                  <a:pt x="131263" y="420002"/>
                  <a:pt x="134779" y="420002"/>
                </a:cubicBezTo>
                <a:cubicBezTo>
                  <a:pt x="135734" y="420002"/>
                  <a:pt x="136689" y="419964"/>
                  <a:pt x="137644" y="419888"/>
                </a:cubicBezTo>
                <a:cubicBezTo>
                  <a:pt x="138599" y="419812"/>
                  <a:pt x="139521" y="419709"/>
                  <a:pt x="140411" y="419578"/>
                </a:cubicBezTo>
                <a:cubicBezTo>
                  <a:pt x="141301" y="419448"/>
                  <a:pt x="142153" y="419302"/>
                  <a:pt x="142967" y="419139"/>
                </a:cubicBezTo>
                <a:cubicBezTo>
                  <a:pt x="143781" y="418977"/>
                  <a:pt x="144535" y="418797"/>
                  <a:pt x="145229" y="418602"/>
                </a:cubicBezTo>
                <a:lnTo>
                  <a:pt x="145229" y="423257"/>
                </a:lnTo>
                <a:cubicBezTo>
                  <a:pt x="143689" y="423692"/>
                  <a:pt x="141947" y="424044"/>
                  <a:pt x="140004" y="424316"/>
                </a:cubicBezTo>
                <a:cubicBezTo>
                  <a:pt x="138062" y="424587"/>
                  <a:pt x="136049" y="424723"/>
                  <a:pt x="133965" y="424723"/>
                </a:cubicBezTo>
                <a:cubicBezTo>
                  <a:pt x="131165" y="424723"/>
                  <a:pt x="128756" y="424343"/>
                  <a:pt x="126738" y="423583"/>
                </a:cubicBezTo>
                <a:cubicBezTo>
                  <a:pt x="124719" y="422823"/>
                  <a:pt x="123064" y="421722"/>
                  <a:pt x="121773" y="420279"/>
                </a:cubicBezTo>
                <a:cubicBezTo>
                  <a:pt x="120482" y="418835"/>
                  <a:pt x="119527" y="417066"/>
                  <a:pt x="118908" y="414972"/>
                </a:cubicBezTo>
                <a:cubicBezTo>
                  <a:pt x="118289" y="412878"/>
                  <a:pt x="117980" y="410506"/>
                  <a:pt x="117980" y="407858"/>
                </a:cubicBezTo>
                <a:cubicBezTo>
                  <a:pt x="117980" y="405557"/>
                  <a:pt x="118311" y="403382"/>
                  <a:pt x="118973" y="401331"/>
                </a:cubicBezTo>
                <a:cubicBezTo>
                  <a:pt x="119635" y="399280"/>
                  <a:pt x="120601" y="397478"/>
                  <a:pt x="121870" y="395927"/>
                </a:cubicBezTo>
                <a:cubicBezTo>
                  <a:pt x="123140" y="394375"/>
                  <a:pt x="124698" y="393143"/>
                  <a:pt x="126542" y="392232"/>
                </a:cubicBezTo>
                <a:cubicBezTo>
                  <a:pt x="128387" y="391320"/>
                  <a:pt x="130482" y="390864"/>
                  <a:pt x="132826" y="390864"/>
                </a:cubicBezTo>
                <a:close/>
                <a:moveTo>
                  <a:pt x="59230" y="390864"/>
                </a:moveTo>
                <a:cubicBezTo>
                  <a:pt x="62594" y="390864"/>
                  <a:pt x="65139" y="391857"/>
                  <a:pt x="66865" y="393843"/>
                </a:cubicBezTo>
                <a:cubicBezTo>
                  <a:pt x="68590" y="395829"/>
                  <a:pt x="69453" y="398819"/>
                  <a:pt x="69453" y="402812"/>
                </a:cubicBezTo>
                <a:lnTo>
                  <a:pt x="69453" y="424136"/>
                </a:lnTo>
                <a:lnTo>
                  <a:pt x="63788" y="424136"/>
                </a:lnTo>
                <a:lnTo>
                  <a:pt x="63788" y="403268"/>
                </a:lnTo>
                <a:cubicBezTo>
                  <a:pt x="63788" y="400707"/>
                  <a:pt x="63310" y="398813"/>
                  <a:pt x="62356" y="397587"/>
                </a:cubicBezTo>
                <a:cubicBezTo>
                  <a:pt x="61401" y="396361"/>
                  <a:pt x="59979" y="395747"/>
                  <a:pt x="58091" y="395747"/>
                </a:cubicBezTo>
                <a:cubicBezTo>
                  <a:pt x="57396" y="395747"/>
                  <a:pt x="56718" y="395851"/>
                  <a:pt x="56056" y="396057"/>
                </a:cubicBezTo>
                <a:cubicBezTo>
                  <a:pt x="55394" y="396263"/>
                  <a:pt x="54705" y="396621"/>
                  <a:pt x="53989" y="397131"/>
                </a:cubicBezTo>
                <a:cubicBezTo>
                  <a:pt x="53272" y="397641"/>
                  <a:pt x="52496" y="398330"/>
                  <a:pt x="51661" y="399198"/>
                </a:cubicBezTo>
                <a:cubicBezTo>
                  <a:pt x="50825" y="400067"/>
                  <a:pt x="49887" y="401152"/>
                  <a:pt x="48845" y="402454"/>
                </a:cubicBezTo>
                <a:lnTo>
                  <a:pt x="48845" y="424136"/>
                </a:lnTo>
                <a:lnTo>
                  <a:pt x="43180" y="424136"/>
                </a:lnTo>
                <a:lnTo>
                  <a:pt x="43180" y="391450"/>
                </a:lnTo>
                <a:lnTo>
                  <a:pt x="48226" y="391450"/>
                </a:lnTo>
                <a:lnTo>
                  <a:pt x="48454" y="396724"/>
                </a:lnTo>
                <a:cubicBezTo>
                  <a:pt x="49409" y="395596"/>
                  <a:pt x="50331" y="394657"/>
                  <a:pt x="51221" y="393908"/>
                </a:cubicBezTo>
                <a:cubicBezTo>
                  <a:pt x="52111" y="393159"/>
                  <a:pt x="52985" y="392557"/>
                  <a:pt x="53842" y="392101"/>
                </a:cubicBezTo>
                <a:cubicBezTo>
                  <a:pt x="54699" y="391645"/>
                  <a:pt x="55573" y="391326"/>
                  <a:pt x="56463" y="391141"/>
                </a:cubicBezTo>
                <a:cubicBezTo>
                  <a:pt x="57353" y="390956"/>
                  <a:pt x="58275" y="390864"/>
                  <a:pt x="59230" y="390864"/>
                </a:cubicBezTo>
                <a:close/>
                <a:moveTo>
                  <a:pt x="399740" y="386469"/>
                </a:moveTo>
                <a:lnTo>
                  <a:pt x="399740" y="419123"/>
                </a:lnTo>
                <a:lnTo>
                  <a:pt x="404070" y="419123"/>
                </a:lnTo>
                <a:cubicBezTo>
                  <a:pt x="413750" y="419123"/>
                  <a:pt x="418589" y="413686"/>
                  <a:pt x="418589" y="402812"/>
                </a:cubicBezTo>
                <a:cubicBezTo>
                  <a:pt x="418589" y="399795"/>
                  <a:pt x="418308" y="397245"/>
                  <a:pt x="417743" y="395161"/>
                </a:cubicBezTo>
                <a:cubicBezTo>
                  <a:pt x="417179" y="393078"/>
                  <a:pt x="416322" y="391396"/>
                  <a:pt x="415171" y="390115"/>
                </a:cubicBezTo>
                <a:cubicBezTo>
                  <a:pt x="414021" y="388835"/>
                  <a:pt x="412578" y="387907"/>
                  <a:pt x="410841" y="387332"/>
                </a:cubicBezTo>
                <a:cubicBezTo>
                  <a:pt x="409105" y="386756"/>
                  <a:pt x="407065" y="386469"/>
                  <a:pt x="404721" y="386469"/>
                </a:cubicBezTo>
                <a:close/>
                <a:moveTo>
                  <a:pt x="393945" y="381585"/>
                </a:moveTo>
                <a:lnTo>
                  <a:pt x="404916" y="381585"/>
                </a:lnTo>
                <a:cubicBezTo>
                  <a:pt x="411558" y="381585"/>
                  <a:pt x="416512" y="383295"/>
                  <a:pt x="419778" y="386713"/>
                </a:cubicBezTo>
                <a:cubicBezTo>
                  <a:pt x="423045" y="390131"/>
                  <a:pt x="424678" y="395357"/>
                  <a:pt x="424678" y="402389"/>
                </a:cubicBezTo>
                <a:cubicBezTo>
                  <a:pt x="424678" y="404429"/>
                  <a:pt x="424521" y="406382"/>
                  <a:pt x="424206" y="408249"/>
                </a:cubicBezTo>
                <a:cubicBezTo>
                  <a:pt x="423891" y="410116"/>
                  <a:pt x="423387" y="411852"/>
                  <a:pt x="422692" y="413458"/>
                </a:cubicBezTo>
                <a:cubicBezTo>
                  <a:pt x="421998" y="415064"/>
                  <a:pt x="421096" y="416524"/>
                  <a:pt x="419990" y="417837"/>
                </a:cubicBezTo>
                <a:cubicBezTo>
                  <a:pt x="418883" y="419150"/>
                  <a:pt x="417526" y="420273"/>
                  <a:pt x="415920" y="421206"/>
                </a:cubicBezTo>
                <a:cubicBezTo>
                  <a:pt x="414314" y="422140"/>
                  <a:pt x="412448" y="422861"/>
                  <a:pt x="410321" y="423371"/>
                </a:cubicBezTo>
                <a:cubicBezTo>
                  <a:pt x="408193" y="423881"/>
                  <a:pt x="405774" y="424136"/>
                  <a:pt x="403061" y="424136"/>
                </a:cubicBezTo>
                <a:lnTo>
                  <a:pt x="393945" y="424136"/>
                </a:lnTo>
                <a:close/>
                <a:moveTo>
                  <a:pt x="357896" y="381585"/>
                </a:moveTo>
                <a:lnTo>
                  <a:pt x="383355" y="381585"/>
                </a:lnTo>
                <a:lnTo>
                  <a:pt x="383355" y="386469"/>
                </a:lnTo>
                <a:lnTo>
                  <a:pt x="373555" y="386469"/>
                </a:lnTo>
                <a:lnTo>
                  <a:pt x="373555" y="419188"/>
                </a:lnTo>
                <a:lnTo>
                  <a:pt x="383355" y="419188"/>
                </a:lnTo>
                <a:lnTo>
                  <a:pt x="383355" y="424136"/>
                </a:lnTo>
                <a:lnTo>
                  <a:pt x="357896" y="424136"/>
                </a:lnTo>
                <a:lnTo>
                  <a:pt x="357896" y="419188"/>
                </a:lnTo>
                <a:lnTo>
                  <a:pt x="367695" y="419188"/>
                </a:lnTo>
                <a:lnTo>
                  <a:pt x="367695" y="386469"/>
                </a:lnTo>
                <a:lnTo>
                  <a:pt x="357896" y="386469"/>
                </a:lnTo>
                <a:close/>
                <a:moveTo>
                  <a:pt x="6415" y="381585"/>
                </a:moveTo>
                <a:lnTo>
                  <a:pt x="30604" y="381585"/>
                </a:lnTo>
                <a:lnTo>
                  <a:pt x="30604" y="386469"/>
                </a:lnTo>
                <a:lnTo>
                  <a:pt x="12210" y="386469"/>
                </a:lnTo>
                <a:lnTo>
                  <a:pt x="12210" y="399654"/>
                </a:lnTo>
                <a:lnTo>
                  <a:pt x="29888" y="399654"/>
                </a:lnTo>
                <a:lnTo>
                  <a:pt x="29888" y="404538"/>
                </a:lnTo>
                <a:lnTo>
                  <a:pt x="12210" y="404538"/>
                </a:lnTo>
                <a:lnTo>
                  <a:pt x="12210" y="419188"/>
                </a:lnTo>
                <a:lnTo>
                  <a:pt x="30604" y="419188"/>
                </a:lnTo>
                <a:lnTo>
                  <a:pt x="30604" y="424136"/>
                </a:lnTo>
                <a:lnTo>
                  <a:pt x="6415" y="424136"/>
                </a:lnTo>
                <a:close/>
                <a:moveTo>
                  <a:pt x="1103528" y="381000"/>
                </a:moveTo>
                <a:cubicBezTo>
                  <a:pt x="1105417" y="381000"/>
                  <a:pt x="1107137" y="381282"/>
                  <a:pt x="1108688" y="381846"/>
                </a:cubicBezTo>
                <a:cubicBezTo>
                  <a:pt x="1110240" y="382410"/>
                  <a:pt x="1111581" y="383224"/>
                  <a:pt x="1112709" y="384288"/>
                </a:cubicBezTo>
                <a:cubicBezTo>
                  <a:pt x="1113838" y="385351"/>
                  <a:pt x="1114711" y="386653"/>
                  <a:pt x="1115330" y="388194"/>
                </a:cubicBezTo>
                <a:cubicBezTo>
                  <a:pt x="1115949" y="389736"/>
                  <a:pt x="1116258" y="391472"/>
                  <a:pt x="1116258" y="393404"/>
                </a:cubicBezTo>
                <a:cubicBezTo>
                  <a:pt x="1116258" y="395031"/>
                  <a:pt x="1116041" y="396540"/>
                  <a:pt x="1115607" y="397929"/>
                </a:cubicBezTo>
                <a:cubicBezTo>
                  <a:pt x="1115172" y="399318"/>
                  <a:pt x="1114516" y="400701"/>
                  <a:pt x="1113637" y="402080"/>
                </a:cubicBezTo>
                <a:cubicBezTo>
                  <a:pt x="1112758" y="403458"/>
                  <a:pt x="1111651" y="404885"/>
                  <a:pt x="1110316" y="406361"/>
                </a:cubicBezTo>
                <a:cubicBezTo>
                  <a:pt x="1108981" y="407837"/>
                  <a:pt x="1107403" y="409454"/>
                  <a:pt x="1105579" y="411212"/>
                </a:cubicBezTo>
                <a:lnTo>
                  <a:pt x="1097864" y="418732"/>
                </a:lnTo>
                <a:lnTo>
                  <a:pt x="1118537" y="418732"/>
                </a:lnTo>
                <a:lnTo>
                  <a:pt x="1118537" y="424136"/>
                </a:lnTo>
                <a:lnTo>
                  <a:pt x="1090506" y="424136"/>
                </a:lnTo>
                <a:lnTo>
                  <a:pt x="1090506" y="419058"/>
                </a:lnTo>
                <a:lnTo>
                  <a:pt x="1101510" y="408119"/>
                </a:lnTo>
                <a:cubicBezTo>
                  <a:pt x="1103311" y="406339"/>
                  <a:pt x="1104776" y="404798"/>
                  <a:pt x="1105905" y="403496"/>
                </a:cubicBezTo>
                <a:cubicBezTo>
                  <a:pt x="1107033" y="402194"/>
                  <a:pt x="1107912" y="401005"/>
                  <a:pt x="1108542" y="399931"/>
                </a:cubicBezTo>
                <a:cubicBezTo>
                  <a:pt x="1109171" y="398857"/>
                  <a:pt x="1109595" y="397842"/>
                  <a:pt x="1109812" y="396887"/>
                </a:cubicBezTo>
                <a:cubicBezTo>
                  <a:pt x="1110029" y="395932"/>
                  <a:pt x="1110137" y="394901"/>
                  <a:pt x="1110137" y="393794"/>
                </a:cubicBezTo>
                <a:cubicBezTo>
                  <a:pt x="1110137" y="392752"/>
                  <a:pt x="1109996" y="391759"/>
                  <a:pt x="1109714" y="390815"/>
                </a:cubicBezTo>
                <a:cubicBezTo>
                  <a:pt x="1109432" y="389871"/>
                  <a:pt x="1108998" y="389041"/>
                  <a:pt x="1108412" y="388325"/>
                </a:cubicBezTo>
                <a:cubicBezTo>
                  <a:pt x="1107826" y="387609"/>
                  <a:pt x="1107066" y="387044"/>
                  <a:pt x="1106133" y="386632"/>
                </a:cubicBezTo>
                <a:cubicBezTo>
                  <a:pt x="1105200" y="386219"/>
                  <a:pt x="1104082" y="386013"/>
                  <a:pt x="1102780" y="386013"/>
                </a:cubicBezTo>
                <a:cubicBezTo>
                  <a:pt x="1100978" y="386013"/>
                  <a:pt x="1099339" y="386415"/>
                  <a:pt x="1097864" y="387218"/>
                </a:cubicBezTo>
                <a:cubicBezTo>
                  <a:pt x="1096388" y="388021"/>
                  <a:pt x="1095031" y="389063"/>
                  <a:pt x="1093794" y="390343"/>
                </a:cubicBezTo>
                <a:lnTo>
                  <a:pt x="1090669" y="386599"/>
                </a:lnTo>
                <a:cubicBezTo>
                  <a:pt x="1092275" y="384906"/>
                  <a:pt x="1094125" y="383550"/>
                  <a:pt x="1096219" y="382530"/>
                </a:cubicBezTo>
                <a:cubicBezTo>
                  <a:pt x="1098314" y="381510"/>
                  <a:pt x="1100750" y="381000"/>
                  <a:pt x="1103528" y="381000"/>
                </a:cubicBezTo>
                <a:close/>
                <a:moveTo>
                  <a:pt x="969234" y="381000"/>
                </a:moveTo>
                <a:lnTo>
                  <a:pt x="969234" y="391450"/>
                </a:lnTo>
                <a:lnTo>
                  <a:pt x="983917" y="391450"/>
                </a:lnTo>
                <a:lnTo>
                  <a:pt x="983917" y="396203"/>
                </a:lnTo>
                <a:lnTo>
                  <a:pt x="969234" y="396203"/>
                </a:lnTo>
                <a:lnTo>
                  <a:pt x="969234" y="412807"/>
                </a:lnTo>
                <a:cubicBezTo>
                  <a:pt x="969234" y="415151"/>
                  <a:pt x="969858" y="416904"/>
                  <a:pt x="971106" y="418065"/>
                </a:cubicBezTo>
                <a:cubicBezTo>
                  <a:pt x="972354" y="419226"/>
                  <a:pt x="974194" y="419807"/>
                  <a:pt x="976624" y="419807"/>
                </a:cubicBezTo>
                <a:cubicBezTo>
                  <a:pt x="977666" y="419807"/>
                  <a:pt x="978806" y="419725"/>
                  <a:pt x="980043" y="419562"/>
                </a:cubicBezTo>
                <a:cubicBezTo>
                  <a:pt x="981280" y="419399"/>
                  <a:pt x="982571" y="419144"/>
                  <a:pt x="983917" y="418797"/>
                </a:cubicBezTo>
                <a:lnTo>
                  <a:pt x="983917" y="423681"/>
                </a:lnTo>
                <a:cubicBezTo>
                  <a:pt x="982636" y="424006"/>
                  <a:pt x="981312" y="424240"/>
                  <a:pt x="979945" y="424381"/>
                </a:cubicBezTo>
                <a:cubicBezTo>
                  <a:pt x="978578" y="424522"/>
                  <a:pt x="977189" y="424592"/>
                  <a:pt x="975778" y="424592"/>
                </a:cubicBezTo>
                <a:cubicBezTo>
                  <a:pt x="971676" y="424592"/>
                  <a:pt x="968616" y="423664"/>
                  <a:pt x="966597" y="421809"/>
                </a:cubicBezTo>
                <a:cubicBezTo>
                  <a:pt x="964579" y="419953"/>
                  <a:pt x="963569" y="417104"/>
                  <a:pt x="963569" y="413263"/>
                </a:cubicBezTo>
                <a:lnTo>
                  <a:pt x="963569" y="396203"/>
                </a:lnTo>
                <a:lnTo>
                  <a:pt x="954421" y="396203"/>
                </a:lnTo>
                <a:lnTo>
                  <a:pt x="954421" y="391450"/>
                </a:lnTo>
                <a:lnTo>
                  <a:pt x="963569" y="391450"/>
                </a:lnTo>
                <a:lnTo>
                  <a:pt x="963569" y="382465"/>
                </a:lnTo>
                <a:close/>
                <a:moveTo>
                  <a:pt x="578710" y="381000"/>
                </a:moveTo>
                <a:lnTo>
                  <a:pt x="578710" y="391450"/>
                </a:lnTo>
                <a:lnTo>
                  <a:pt x="593393" y="391450"/>
                </a:lnTo>
                <a:lnTo>
                  <a:pt x="593393" y="396203"/>
                </a:lnTo>
                <a:lnTo>
                  <a:pt x="578710" y="396203"/>
                </a:lnTo>
                <a:lnTo>
                  <a:pt x="578710" y="412807"/>
                </a:lnTo>
                <a:cubicBezTo>
                  <a:pt x="578710" y="415151"/>
                  <a:pt x="579334" y="416904"/>
                  <a:pt x="580582" y="418065"/>
                </a:cubicBezTo>
                <a:cubicBezTo>
                  <a:pt x="581830" y="419226"/>
                  <a:pt x="583670" y="419807"/>
                  <a:pt x="586101" y="419807"/>
                </a:cubicBezTo>
                <a:cubicBezTo>
                  <a:pt x="587142" y="419807"/>
                  <a:pt x="588282" y="419725"/>
                  <a:pt x="589519" y="419562"/>
                </a:cubicBezTo>
                <a:cubicBezTo>
                  <a:pt x="590756" y="419399"/>
                  <a:pt x="592047" y="419144"/>
                  <a:pt x="593393" y="418797"/>
                </a:cubicBezTo>
                <a:lnTo>
                  <a:pt x="593393" y="423681"/>
                </a:lnTo>
                <a:cubicBezTo>
                  <a:pt x="592112" y="424006"/>
                  <a:pt x="590789" y="424240"/>
                  <a:pt x="589421" y="424381"/>
                </a:cubicBezTo>
                <a:cubicBezTo>
                  <a:pt x="588054" y="424522"/>
                  <a:pt x="586665" y="424592"/>
                  <a:pt x="585254" y="424592"/>
                </a:cubicBezTo>
                <a:cubicBezTo>
                  <a:pt x="581152" y="424592"/>
                  <a:pt x="578092" y="423664"/>
                  <a:pt x="576073" y="421809"/>
                </a:cubicBezTo>
                <a:cubicBezTo>
                  <a:pt x="574055" y="419953"/>
                  <a:pt x="573045" y="417104"/>
                  <a:pt x="573045" y="413263"/>
                </a:cubicBezTo>
                <a:lnTo>
                  <a:pt x="573045" y="396203"/>
                </a:lnTo>
                <a:lnTo>
                  <a:pt x="563897" y="396203"/>
                </a:lnTo>
                <a:lnTo>
                  <a:pt x="563897" y="391450"/>
                </a:lnTo>
                <a:lnTo>
                  <a:pt x="573045" y="391450"/>
                </a:lnTo>
                <a:lnTo>
                  <a:pt x="573045" y="382465"/>
                </a:lnTo>
                <a:close/>
                <a:moveTo>
                  <a:pt x="235810" y="381000"/>
                </a:moveTo>
                <a:lnTo>
                  <a:pt x="235810" y="391450"/>
                </a:lnTo>
                <a:lnTo>
                  <a:pt x="250493" y="391450"/>
                </a:lnTo>
                <a:lnTo>
                  <a:pt x="250493" y="396203"/>
                </a:lnTo>
                <a:lnTo>
                  <a:pt x="235810" y="396203"/>
                </a:lnTo>
                <a:lnTo>
                  <a:pt x="235810" y="412807"/>
                </a:lnTo>
                <a:cubicBezTo>
                  <a:pt x="235810" y="415151"/>
                  <a:pt x="236434" y="416904"/>
                  <a:pt x="237682" y="418065"/>
                </a:cubicBezTo>
                <a:cubicBezTo>
                  <a:pt x="238930" y="419226"/>
                  <a:pt x="240769" y="419807"/>
                  <a:pt x="243200" y="419807"/>
                </a:cubicBezTo>
                <a:cubicBezTo>
                  <a:pt x="244242" y="419807"/>
                  <a:pt x="245382" y="419725"/>
                  <a:pt x="246619" y="419562"/>
                </a:cubicBezTo>
                <a:cubicBezTo>
                  <a:pt x="247856" y="419399"/>
                  <a:pt x="249147" y="419144"/>
                  <a:pt x="250493" y="418797"/>
                </a:cubicBezTo>
                <a:lnTo>
                  <a:pt x="250493" y="423681"/>
                </a:lnTo>
                <a:cubicBezTo>
                  <a:pt x="249212" y="424006"/>
                  <a:pt x="247889" y="424240"/>
                  <a:pt x="246521" y="424381"/>
                </a:cubicBezTo>
                <a:cubicBezTo>
                  <a:pt x="245154" y="424522"/>
                  <a:pt x="243765" y="424592"/>
                  <a:pt x="242354" y="424592"/>
                </a:cubicBezTo>
                <a:cubicBezTo>
                  <a:pt x="238252" y="424592"/>
                  <a:pt x="235192" y="423664"/>
                  <a:pt x="233173" y="421809"/>
                </a:cubicBezTo>
                <a:cubicBezTo>
                  <a:pt x="231155" y="419953"/>
                  <a:pt x="230145" y="417104"/>
                  <a:pt x="230145" y="413263"/>
                </a:cubicBezTo>
                <a:lnTo>
                  <a:pt x="230145" y="396203"/>
                </a:lnTo>
                <a:lnTo>
                  <a:pt x="220997" y="396203"/>
                </a:lnTo>
                <a:lnTo>
                  <a:pt x="220997" y="391450"/>
                </a:lnTo>
                <a:lnTo>
                  <a:pt x="230145" y="391450"/>
                </a:lnTo>
                <a:lnTo>
                  <a:pt x="230145" y="382465"/>
                </a:lnTo>
                <a:close/>
                <a:moveTo>
                  <a:pt x="92935" y="381000"/>
                </a:moveTo>
                <a:lnTo>
                  <a:pt x="92935" y="391450"/>
                </a:lnTo>
                <a:lnTo>
                  <a:pt x="107618" y="391450"/>
                </a:lnTo>
                <a:lnTo>
                  <a:pt x="107618" y="396203"/>
                </a:lnTo>
                <a:lnTo>
                  <a:pt x="92935" y="396203"/>
                </a:lnTo>
                <a:lnTo>
                  <a:pt x="92935" y="412807"/>
                </a:lnTo>
                <a:cubicBezTo>
                  <a:pt x="92935" y="415151"/>
                  <a:pt x="93559" y="416904"/>
                  <a:pt x="94807" y="418065"/>
                </a:cubicBezTo>
                <a:cubicBezTo>
                  <a:pt x="96055" y="419226"/>
                  <a:pt x="97895" y="419807"/>
                  <a:pt x="100325" y="419807"/>
                </a:cubicBezTo>
                <a:cubicBezTo>
                  <a:pt x="101367" y="419807"/>
                  <a:pt x="102507" y="419725"/>
                  <a:pt x="103744" y="419562"/>
                </a:cubicBezTo>
                <a:cubicBezTo>
                  <a:pt x="104981" y="419399"/>
                  <a:pt x="106272" y="419144"/>
                  <a:pt x="107618" y="418797"/>
                </a:cubicBezTo>
                <a:lnTo>
                  <a:pt x="107618" y="423681"/>
                </a:lnTo>
                <a:cubicBezTo>
                  <a:pt x="106337" y="424006"/>
                  <a:pt x="105013" y="424240"/>
                  <a:pt x="103646" y="424381"/>
                </a:cubicBezTo>
                <a:cubicBezTo>
                  <a:pt x="102279" y="424522"/>
                  <a:pt x="100890" y="424592"/>
                  <a:pt x="99479" y="424592"/>
                </a:cubicBezTo>
                <a:cubicBezTo>
                  <a:pt x="95377" y="424592"/>
                  <a:pt x="92317" y="423664"/>
                  <a:pt x="90298" y="421809"/>
                </a:cubicBezTo>
                <a:cubicBezTo>
                  <a:pt x="88280" y="419953"/>
                  <a:pt x="87270" y="417104"/>
                  <a:pt x="87270" y="413263"/>
                </a:cubicBezTo>
                <a:lnTo>
                  <a:pt x="87270" y="396203"/>
                </a:lnTo>
                <a:lnTo>
                  <a:pt x="78122" y="396203"/>
                </a:lnTo>
                <a:lnTo>
                  <a:pt x="78122" y="391450"/>
                </a:lnTo>
                <a:lnTo>
                  <a:pt x="87270" y="391450"/>
                </a:lnTo>
                <a:lnTo>
                  <a:pt x="87270" y="382465"/>
                </a:lnTo>
                <a:close/>
                <a:moveTo>
                  <a:pt x="901759" y="378135"/>
                </a:moveTo>
                <a:lnTo>
                  <a:pt x="907457" y="378135"/>
                </a:lnTo>
                <a:lnTo>
                  <a:pt x="907457" y="424136"/>
                </a:lnTo>
                <a:lnTo>
                  <a:pt x="902378" y="424136"/>
                </a:lnTo>
                <a:lnTo>
                  <a:pt x="902182" y="417951"/>
                </a:lnTo>
                <a:cubicBezTo>
                  <a:pt x="900598" y="420252"/>
                  <a:pt x="898883" y="421955"/>
                  <a:pt x="897039" y="423062"/>
                </a:cubicBezTo>
                <a:cubicBezTo>
                  <a:pt x="895194" y="424169"/>
                  <a:pt x="893197" y="424723"/>
                  <a:pt x="891048" y="424723"/>
                </a:cubicBezTo>
                <a:cubicBezTo>
                  <a:pt x="889182" y="424723"/>
                  <a:pt x="887538" y="424332"/>
                  <a:pt x="886116" y="423551"/>
                </a:cubicBezTo>
                <a:cubicBezTo>
                  <a:pt x="884694" y="422769"/>
                  <a:pt x="883511" y="421668"/>
                  <a:pt x="882567" y="420246"/>
                </a:cubicBezTo>
                <a:cubicBezTo>
                  <a:pt x="881623" y="418824"/>
                  <a:pt x="880912" y="417115"/>
                  <a:pt x="880435" y="415119"/>
                </a:cubicBezTo>
                <a:cubicBezTo>
                  <a:pt x="879957" y="413122"/>
                  <a:pt x="879719" y="410908"/>
                  <a:pt x="879719" y="408477"/>
                </a:cubicBezTo>
                <a:cubicBezTo>
                  <a:pt x="879719" y="405699"/>
                  <a:pt x="880099" y="403230"/>
                  <a:pt x="880858" y="401070"/>
                </a:cubicBezTo>
                <a:cubicBezTo>
                  <a:pt x="881618" y="398911"/>
                  <a:pt x="882698" y="397088"/>
                  <a:pt x="884098" y="395601"/>
                </a:cubicBezTo>
                <a:cubicBezTo>
                  <a:pt x="885497" y="394114"/>
                  <a:pt x="887180" y="392986"/>
                  <a:pt x="889144" y="392215"/>
                </a:cubicBezTo>
                <a:cubicBezTo>
                  <a:pt x="891108" y="391445"/>
                  <a:pt x="893295" y="391059"/>
                  <a:pt x="895704" y="391059"/>
                </a:cubicBezTo>
                <a:cubicBezTo>
                  <a:pt x="896746" y="391059"/>
                  <a:pt x="897771" y="391125"/>
                  <a:pt x="898780" y="391255"/>
                </a:cubicBezTo>
                <a:cubicBezTo>
                  <a:pt x="899790" y="391385"/>
                  <a:pt x="900783" y="391591"/>
                  <a:pt x="901759" y="391873"/>
                </a:cubicBezTo>
                <a:close/>
                <a:moveTo>
                  <a:pt x="835085" y="378135"/>
                </a:moveTo>
                <a:lnTo>
                  <a:pt x="840782" y="378135"/>
                </a:lnTo>
                <a:lnTo>
                  <a:pt x="840782" y="424136"/>
                </a:lnTo>
                <a:lnTo>
                  <a:pt x="835704" y="424136"/>
                </a:lnTo>
                <a:lnTo>
                  <a:pt x="835508" y="417951"/>
                </a:lnTo>
                <a:cubicBezTo>
                  <a:pt x="833924" y="420252"/>
                  <a:pt x="832209" y="421955"/>
                  <a:pt x="830365" y="423062"/>
                </a:cubicBezTo>
                <a:cubicBezTo>
                  <a:pt x="828520" y="424169"/>
                  <a:pt x="826523" y="424723"/>
                  <a:pt x="824374" y="424723"/>
                </a:cubicBezTo>
                <a:cubicBezTo>
                  <a:pt x="822508" y="424723"/>
                  <a:pt x="820864" y="424332"/>
                  <a:pt x="819442" y="423551"/>
                </a:cubicBezTo>
                <a:cubicBezTo>
                  <a:pt x="818020" y="422769"/>
                  <a:pt x="816838" y="421668"/>
                  <a:pt x="815893" y="420246"/>
                </a:cubicBezTo>
                <a:cubicBezTo>
                  <a:pt x="814949" y="418824"/>
                  <a:pt x="814238" y="417115"/>
                  <a:pt x="813761" y="415119"/>
                </a:cubicBezTo>
                <a:cubicBezTo>
                  <a:pt x="813283" y="413122"/>
                  <a:pt x="813045" y="410908"/>
                  <a:pt x="813045" y="408477"/>
                </a:cubicBezTo>
                <a:cubicBezTo>
                  <a:pt x="813045" y="405699"/>
                  <a:pt x="813425" y="403230"/>
                  <a:pt x="814184" y="401070"/>
                </a:cubicBezTo>
                <a:cubicBezTo>
                  <a:pt x="814944" y="398911"/>
                  <a:pt x="816024" y="397088"/>
                  <a:pt x="817424" y="395601"/>
                </a:cubicBezTo>
                <a:cubicBezTo>
                  <a:pt x="818823" y="394114"/>
                  <a:pt x="820506" y="392986"/>
                  <a:pt x="822470" y="392215"/>
                </a:cubicBezTo>
                <a:cubicBezTo>
                  <a:pt x="824434" y="391445"/>
                  <a:pt x="826621" y="391059"/>
                  <a:pt x="829030" y="391059"/>
                </a:cubicBezTo>
                <a:cubicBezTo>
                  <a:pt x="830072" y="391059"/>
                  <a:pt x="831097" y="391125"/>
                  <a:pt x="832106" y="391255"/>
                </a:cubicBezTo>
                <a:cubicBezTo>
                  <a:pt x="833116" y="391385"/>
                  <a:pt x="834108" y="391591"/>
                  <a:pt x="835085" y="391873"/>
                </a:cubicBezTo>
                <a:close/>
                <a:moveTo>
                  <a:pt x="605155" y="378135"/>
                </a:moveTo>
                <a:lnTo>
                  <a:pt x="610820" y="378135"/>
                </a:lnTo>
                <a:lnTo>
                  <a:pt x="610820" y="391450"/>
                </a:lnTo>
                <a:lnTo>
                  <a:pt x="610624" y="396594"/>
                </a:lnTo>
                <a:cubicBezTo>
                  <a:pt x="611514" y="395530"/>
                  <a:pt x="612388" y="394635"/>
                  <a:pt x="613245" y="393908"/>
                </a:cubicBezTo>
                <a:cubicBezTo>
                  <a:pt x="614103" y="393181"/>
                  <a:pt x="614960" y="392590"/>
                  <a:pt x="615817" y="392134"/>
                </a:cubicBezTo>
                <a:cubicBezTo>
                  <a:pt x="616675" y="391678"/>
                  <a:pt x="617548" y="391352"/>
                  <a:pt x="618438" y="391157"/>
                </a:cubicBezTo>
                <a:cubicBezTo>
                  <a:pt x="619328" y="390962"/>
                  <a:pt x="620250" y="390864"/>
                  <a:pt x="621205" y="390864"/>
                </a:cubicBezTo>
                <a:cubicBezTo>
                  <a:pt x="624461" y="390864"/>
                  <a:pt x="626978" y="391857"/>
                  <a:pt x="628758" y="393843"/>
                </a:cubicBezTo>
                <a:cubicBezTo>
                  <a:pt x="630538" y="395829"/>
                  <a:pt x="631428" y="398819"/>
                  <a:pt x="631428" y="402812"/>
                </a:cubicBezTo>
                <a:lnTo>
                  <a:pt x="631428" y="424136"/>
                </a:lnTo>
                <a:lnTo>
                  <a:pt x="625763" y="424136"/>
                </a:lnTo>
                <a:lnTo>
                  <a:pt x="625763" y="403268"/>
                </a:lnTo>
                <a:cubicBezTo>
                  <a:pt x="625763" y="400750"/>
                  <a:pt x="625291" y="398867"/>
                  <a:pt x="624347" y="397619"/>
                </a:cubicBezTo>
                <a:cubicBezTo>
                  <a:pt x="623403" y="396372"/>
                  <a:pt x="622052" y="395747"/>
                  <a:pt x="620294" y="395747"/>
                </a:cubicBezTo>
                <a:cubicBezTo>
                  <a:pt x="619534" y="395747"/>
                  <a:pt x="618823" y="395851"/>
                  <a:pt x="618161" y="396057"/>
                </a:cubicBezTo>
                <a:cubicBezTo>
                  <a:pt x="617499" y="396263"/>
                  <a:pt x="616810" y="396621"/>
                  <a:pt x="616094" y="397131"/>
                </a:cubicBezTo>
                <a:cubicBezTo>
                  <a:pt x="615378" y="397641"/>
                  <a:pt x="614596" y="398330"/>
                  <a:pt x="613750" y="399198"/>
                </a:cubicBezTo>
                <a:cubicBezTo>
                  <a:pt x="612904" y="400067"/>
                  <a:pt x="611927" y="401152"/>
                  <a:pt x="610820" y="402454"/>
                </a:cubicBezTo>
                <a:lnTo>
                  <a:pt x="610820" y="424136"/>
                </a:lnTo>
                <a:lnTo>
                  <a:pt x="605155" y="424136"/>
                </a:lnTo>
                <a:close/>
                <a:moveTo>
                  <a:pt x="252730" y="378135"/>
                </a:moveTo>
                <a:lnTo>
                  <a:pt x="258395" y="378135"/>
                </a:lnTo>
                <a:lnTo>
                  <a:pt x="258395" y="391450"/>
                </a:lnTo>
                <a:lnTo>
                  <a:pt x="258199" y="396594"/>
                </a:lnTo>
                <a:cubicBezTo>
                  <a:pt x="259089" y="395530"/>
                  <a:pt x="259963" y="394635"/>
                  <a:pt x="260820" y="393908"/>
                </a:cubicBezTo>
                <a:cubicBezTo>
                  <a:pt x="261677" y="393181"/>
                  <a:pt x="262535" y="392590"/>
                  <a:pt x="263392" y="392134"/>
                </a:cubicBezTo>
                <a:cubicBezTo>
                  <a:pt x="264249" y="391678"/>
                  <a:pt x="265123" y="391352"/>
                  <a:pt x="266013" y="391157"/>
                </a:cubicBezTo>
                <a:cubicBezTo>
                  <a:pt x="266903" y="390962"/>
                  <a:pt x="267825" y="390864"/>
                  <a:pt x="268780" y="390864"/>
                </a:cubicBezTo>
                <a:cubicBezTo>
                  <a:pt x="272036" y="390864"/>
                  <a:pt x="274554" y="391857"/>
                  <a:pt x="276333" y="393843"/>
                </a:cubicBezTo>
                <a:cubicBezTo>
                  <a:pt x="278113" y="395829"/>
                  <a:pt x="279003" y="398819"/>
                  <a:pt x="279003" y="402812"/>
                </a:cubicBezTo>
                <a:lnTo>
                  <a:pt x="279003" y="424136"/>
                </a:lnTo>
                <a:lnTo>
                  <a:pt x="273338" y="424136"/>
                </a:lnTo>
                <a:lnTo>
                  <a:pt x="273338" y="403268"/>
                </a:lnTo>
                <a:cubicBezTo>
                  <a:pt x="273338" y="400750"/>
                  <a:pt x="272866" y="398867"/>
                  <a:pt x="271922" y="397619"/>
                </a:cubicBezTo>
                <a:cubicBezTo>
                  <a:pt x="270978" y="396372"/>
                  <a:pt x="269627" y="395747"/>
                  <a:pt x="267869" y="395747"/>
                </a:cubicBezTo>
                <a:cubicBezTo>
                  <a:pt x="267109" y="395747"/>
                  <a:pt x="266398" y="395851"/>
                  <a:pt x="265736" y="396057"/>
                </a:cubicBezTo>
                <a:cubicBezTo>
                  <a:pt x="265074" y="396263"/>
                  <a:pt x="264385" y="396621"/>
                  <a:pt x="263669" y="397131"/>
                </a:cubicBezTo>
                <a:cubicBezTo>
                  <a:pt x="262953" y="397641"/>
                  <a:pt x="262171" y="398330"/>
                  <a:pt x="261325" y="399198"/>
                </a:cubicBezTo>
                <a:cubicBezTo>
                  <a:pt x="260478" y="400067"/>
                  <a:pt x="259502" y="401152"/>
                  <a:pt x="258395" y="402454"/>
                </a:cubicBezTo>
                <a:lnTo>
                  <a:pt x="258395" y="424136"/>
                </a:lnTo>
                <a:lnTo>
                  <a:pt x="252730" y="424136"/>
                </a:lnTo>
                <a:close/>
                <a:moveTo>
                  <a:pt x="865924" y="377744"/>
                </a:moveTo>
                <a:cubicBezTo>
                  <a:pt x="866554" y="377744"/>
                  <a:pt x="867140" y="377858"/>
                  <a:pt x="867682" y="378086"/>
                </a:cubicBezTo>
                <a:cubicBezTo>
                  <a:pt x="868225" y="378314"/>
                  <a:pt x="868697" y="378634"/>
                  <a:pt x="869098" y="379046"/>
                </a:cubicBezTo>
                <a:cubicBezTo>
                  <a:pt x="869500" y="379459"/>
                  <a:pt x="869815" y="379930"/>
                  <a:pt x="870043" y="380462"/>
                </a:cubicBezTo>
                <a:cubicBezTo>
                  <a:pt x="870270" y="380994"/>
                  <a:pt x="870384" y="381575"/>
                  <a:pt x="870384" y="382204"/>
                </a:cubicBezTo>
                <a:cubicBezTo>
                  <a:pt x="870384" y="382812"/>
                  <a:pt x="870270" y="383387"/>
                  <a:pt x="870043" y="383930"/>
                </a:cubicBezTo>
                <a:cubicBezTo>
                  <a:pt x="869815" y="384472"/>
                  <a:pt x="869500" y="384950"/>
                  <a:pt x="869098" y="385362"/>
                </a:cubicBezTo>
                <a:cubicBezTo>
                  <a:pt x="868697" y="385775"/>
                  <a:pt x="868225" y="386095"/>
                  <a:pt x="867682" y="386323"/>
                </a:cubicBezTo>
                <a:cubicBezTo>
                  <a:pt x="867140" y="386550"/>
                  <a:pt x="866554" y="386664"/>
                  <a:pt x="865924" y="386664"/>
                </a:cubicBezTo>
                <a:cubicBezTo>
                  <a:pt x="865295" y="386664"/>
                  <a:pt x="864709" y="386550"/>
                  <a:pt x="864166" y="386323"/>
                </a:cubicBezTo>
                <a:cubicBezTo>
                  <a:pt x="863624" y="386095"/>
                  <a:pt x="863152" y="385775"/>
                  <a:pt x="862750" y="385362"/>
                </a:cubicBezTo>
                <a:cubicBezTo>
                  <a:pt x="862348" y="384950"/>
                  <a:pt x="862034" y="384472"/>
                  <a:pt x="861806" y="383930"/>
                </a:cubicBezTo>
                <a:cubicBezTo>
                  <a:pt x="861578" y="383387"/>
                  <a:pt x="861464" y="382812"/>
                  <a:pt x="861464" y="382204"/>
                </a:cubicBezTo>
                <a:cubicBezTo>
                  <a:pt x="861464" y="381575"/>
                  <a:pt x="861578" y="380994"/>
                  <a:pt x="861806" y="380462"/>
                </a:cubicBezTo>
                <a:cubicBezTo>
                  <a:pt x="862034" y="379930"/>
                  <a:pt x="862348" y="379459"/>
                  <a:pt x="862750" y="379046"/>
                </a:cubicBezTo>
                <a:cubicBezTo>
                  <a:pt x="863152" y="378634"/>
                  <a:pt x="863624" y="378314"/>
                  <a:pt x="864166" y="378086"/>
                </a:cubicBezTo>
                <a:cubicBezTo>
                  <a:pt x="864709" y="377858"/>
                  <a:pt x="865295" y="377744"/>
                  <a:pt x="865924" y="377744"/>
                </a:cubicBezTo>
                <a:close/>
                <a:moveTo>
                  <a:pt x="521900" y="377744"/>
                </a:moveTo>
                <a:cubicBezTo>
                  <a:pt x="524157" y="377744"/>
                  <a:pt x="526653" y="378004"/>
                  <a:pt x="529388" y="378526"/>
                </a:cubicBezTo>
                <a:lnTo>
                  <a:pt x="529388" y="383409"/>
                </a:lnTo>
                <a:cubicBezTo>
                  <a:pt x="526414" y="382779"/>
                  <a:pt x="523853" y="382465"/>
                  <a:pt x="521704" y="382465"/>
                </a:cubicBezTo>
                <a:cubicBezTo>
                  <a:pt x="516604" y="382465"/>
                  <a:pt x="514054" y="385134"/>
                  <a:pt x="514054" y="390473"/>
                </a:cubicBezTo>
                <a:lnTo>
                  <a:pt x="514054" y="396203"/>
                </a:lnTo>
                <a:lnTo>
                  <a:pt x="528378" y="396203"/>
                </a:lnTo>
                <a:lnTo>
                  <a:pt x="528378" y="400924"/>
                </a:lnTo>
                <a:lnTo>
                  <a:pt x="514054" y="400924"/>
                </a:lnTo>
                <a:lnTo>
                  <a:pt x="514054" y="424136"/>
                </a:lnTo>
                <a:lnTo>
                  <a:pt x="508291" y="424136"/>
                </a:lnTo>
                <a:lnTo>
                  <a:pt x="508291" y="400924"/>
                </a:lnTo>
                <a:lnTo>
                  <a:pt x="497776" y="400924"/>
                </a:lnTo>
                <a:lnTo>
                  <a:pt x="497776" y="396203"/>
                </a:lnTo>
                <a:lnTo>
                  <a:pt x="508291" y="396203"/>
                </a:lnTo>
                <a:lnTo>
                  <a:pt x="508291" y="390799"/>
                </a:lnTo>
                <a:cubicBezTo>
                  <a:pt x="508291" y="382096"/>
                  <a:pt x="512828" y="377744"/>
                  <a:pt x="521900" y="377744"/>
                </a:cubicBezTo>
                <a:close/>
                <a:moveTo>
                  <a:pt x="1104049" y="338528"/>
                </a:moveTo>
                <a:cubicBezTo>
                  <a:pt x="1104722" y="338528"/>
                  <a:pt x="1105362" y="338663"/>
                  <a:pt x="1105970" y="338935"/>
                </a:cubicBezTo>
                <a:cubicBezTo>
                  <a:pt x="1106578" y="339206"/>
                  <a:pt x="1107110" y="339570"/>
                  <a:pt x="1107565" y="340026"/>
                </a:cubicBezTo>
                <a:cubicBezTo>
                  <a:pt x="1108021" y="340481"/>
                  <a:pt x="1108385" y="341013"/>
                  <a:pt x="1108656" y="341620"/>
                </a:cubicBezTo>
                <a:cubicBezTo>
                  <a:pt x="1108927" y="342228"/>
                  <a:pt x="1109063" y="342869"/>
                  <a:pt x="1109063" y="343541"/>
                </a:cubicBezTo>
                <a:cubicBezTo>
                  <a:pt x="1109063" y="344236"/>
                  <a:pt x="1108927" y="344882"/>
                  <a:pt x="1108656" y="345479"/>
                </a:cubicBezTo>
                <a:cubicBezTo>
                  <a:pt x="1108385" y="346076"/>
                  <a:pt x="1108021" y="346602"/>
                  <a:pt x="1107565" y="347057"/>
                </a:cubicBezTo>
                <a:cubicBezTo>
                  <a:pt x="1107110" y="347513"/>
                  <a:pt x="1106578" y="347871"/>
                  <a:pt x="1105970" y="348132"/>
                </a:cubicBezTo>
                <a:cubicBezTo>
                  <a:pt x="1105362" y="348392"/>
                  <a:pt x="1104722" y="348522"/>
                  <a:pt x="1104049" y="348522"/>
                </a:cubicBezTo>
                <a:cubicBezTo>
                  <a:pt x="1103355" y="348522"/>
                  <a:pt x="1102709" y="348392"/>
                  <a:pt x="1102112" y="348132"/>
                </a:cubicBezTo>
                <a:cubicBezTo>
                  <a:pt x="1101515" y="347871"/>
                  <a:pt x="1100989" y="347513"/>
                  <a:pt x="1100533" y="347057"/>
                </a:cubicBezTo>
                <a:cubicBezTo>
                  <a:pt x="1100077" y="346602"/>
                  <a:pt x="1099719" y="346076"/>
                  <a:pt x="1099459" y="345479"/>
                </a:cubicBezTo>
                <a:cubicBezTo>
                  <a:pt x="1099198" y="344882"/>
                  <a:pt x="1099068" y="344236"/>
                  <a:pt x="1099068" y="343541"/>
                </a:cubicBezTo>
                <a:cubicBezTo>
                  <a:pt x="1099068" y="342869"/>
                  <a:pt x="1099198" y="342228"/>
                  <a:pt x="1099459" y="341620"/>
                </a:cubicBezTo>
                <a:cubicBezTo>
                  <a:pt x="1099719" y="341013"/>
                  <a:pt x="1100077" y="340481"/>
                  <a:pt x="1100533" y="340026"/>
                </a:cubicBezTo>
                <a:cubicBezTo>
                  <a:pt x="1100989" y="339570"/>
                  <a:pt x="1101515" y="339206"/>
                  <a:pt x="1102112" y="338935"/>
                </a:cubicBezTo>
                <a:cubicBezTo>
                  <a:pt x="1102709" y="338663"/>
                  <a:pt x="1103355" y="338528"/>
                  <a:pt x="1104049" y="338528"/>
                </a:cubicBezTo>
                <a:close/>
                <a:moveTo>
                  <a:pt x="999339" y="333058"/>
                </a:moveTo>
                <a:cubicBezTo>
                  <a:pt x="997928" y="333058"/>
                  <a:pt x="996713" y="333200"/>
                  <a:pt x="995693" y="333481"/>
                </a:cubicBezTo>
                <a:cubicBezTo>
                  <a:pt x="994673" y="333764"/>
                  <a:pt x="993837" y="334165"/>
                  <a:pt x="993186" y="334686"/>
                </a:cubicBezTo>
                <a:cubicBezTo>
                  <a:pt x="992535" y="335207"/>
                  <a:pt x="992052" y="335831"/>
                  <a:pt x="991737" y="336558"/>
                </a:cubicBezTo>
                <a:cubicBezTo>
                  <a:pt x="991423" y="337285"/>
                  <a:pt x="991265" y="338105"/>
                  <a:pt x="991265" y="339016"/>
                </a:cubicBezTo>
                <a:cubicBezTo>
                  <a:pt x="991265" y="339645"/>
                  <a:pt x="991363" y="340248"/>
                  <a:pt x="991558" y="340823"/>
                </a:cubicBezTo>
                <a:cubicBezTo>
                  <a:pt x="991754" y="341398"/>
                  <a:pt x="992068" y="341908"/>
                  <a:pt x="992502" y="342353"/>
                </a:cubicBezTo>
                <a:cubicBezTo>
                  <a:pt x="992937" y="342798"/>
                  <a:pt x="993501" y="343151"/>
                  <a:pt x="994195" y="343411"/>
                </a:cubicBezTo>
                <a:cubicBezTo>
                  <a:pt x="994890" y="343672"/>
                  <a:pt x="995736" y="343802"/>
                  <a:pt x="996735" y="343802"/>
                </a:cubicBezTo>
                <a:cubicBezTo>
                  <a:pt x="998037" y="343802"/>
                  <a:pt x="999529" y="343406"/>
                  <a:pt x="1001211" y="342614"/>
                </a:cubicBezTo>
                <a:cubicBezTo>
                  <a:pt x="1002893" y="341821"/>
                  <a:pt x="1004668" y="340568"/>
                  <a:pt x="1006534" y="338853"/>
                </a:cubicBezTo>
                <a:lnTo>
                  <a:pt x="1006534" y="333058"/>
                </a:lnTo>
                <a:close/>
                <a:moveTo>
                  <a:pt x="827890" y="333058"/>
                </a:moveTo>
                <a:cubicBezTo>
                  <a:pt x="826480" y="333058"/>
                  <a:pt x="825264" y="333200"/>
                  <a:pt x="824244" y="333481"/>
                </a:cubicBezTo>
                <a:cubicBezTo>
                  <a:pt x="823224" y="333764"/>
                  <a:pt x="822388" y="334165"/>
                  <a:pt x="821737" y="334686"/>
                </a:cubicBezTo>
                <a:cubicBezTo>
                  <a:pt x="821086" y="335207"/>
                  <a:pt x="820603" y="335831"/>
                  <a:pt x="820289" y="336558"/>
                </a:cubicBezTo>
                <a:cubicBezTo>
                  <a:pt x="819974" y="337285"/>
                  <a:pt x="819817" y="338105"/>
                  <a:pt x="819817" y="339016"/>
                </a:cubicBezTo>
                <a:cubicBezTo>
                  <a:pt x="819817" y="339645"/>
                  <a:pt x="819914" y="340248"/>
                  <a:pt x="820110" y="340823"/>
                </a:cubicBezTo>
                <a:cubicBezTo>
                  <a:pt x="820305" y="341398"/>
                  <a:pt x="820619" y="341908"/>
                  <a:pt x="821054" y="342353"/>
                </a:cubicBezTo>
                <a:cubicBezTo>
                  <a:pt x="821488" y="342798"/>
                  <a:pt x="822052" y="343151"/>
                  <a:pt x="822747" y="343411"/>
                </a:cubicBezTo>
                <a:cubicBezTo>
                  <a:pt x="823441" y="343672"/>
                  <a:pt x="824288" y="343802"/>
                  <a:pt x="825286" y="343802"/>
                </a:cubicBezTo>
                <a:cubicBezTo>
                  <a:pt x="826588" y="343802"/>
                  <a:pt x="828080" y="343406"/>
                  <a:pt x="829762" y="342614"/>
                </a:cubicBezTo>
                <a:cubicBezTo>
                  <a:pt x="831444" y="341821"/>
                  <a:pt x="833219" y="340568"/>
                  <a:pt x="835085" y="338853"/>
                </a:cubicBezTo>
                <a:lnTo>
                  <a:pt x="835085" y="333058"/>
                </a:lnTo>
                <a:close/>
                <a:moveTo>
                  <a:pt x="408791" y="333058"/>
                </a:moveTo>
                <a:cubicBezTo>
                  <a:pt x="407380" y="333058"/>
                  <a:pt x="406164" y="333200"/>
                  <a:pt x="405144" y="333481"/>
                </a:cubicBezTo>
                <a:cubicBezTo>
                  <a:pt x="404124" y="333764"/>
                  <a:pt x="403289" y="334165"/>
                  <a:pt x="402637" y="334686"/>
                </a:cubicBezTo>
                <a:cubicBezTo>
                  <a:pt x="401986" y="335207"/>
                  <a:pt x="401503" y="335831"/>
                  <a:pt x="401188" y="336558"/>
                </a:cubicBezTo>
                <a:cubicBezTo>
                  <a:pt x="400874" y="337285"/>
                  <a:pt x="400716" y="338105"/>
                  <a:pt x="400716" y="339016"/>
                </a:cubicBezTo>
                <a:cubicBezTo>
                  <a:pt x="400716" y="339645"/>
                  <a:pt x="400814" y="340248"/>
                  <a:pt x="401009" y="340823"/>
                </a:cubicBezTo>
                <a:cubicBezTo>
                  <a:pt x="401205" y="341398"/>
                  <a:pt x="401520" y="341908"/>
                  <a:pt x="401953" y="342353"/>
                </a:cubicBezTo>
                <a:cubicBezTo>
                  <a:pt x="402388" y="342798"/>
                  <a:pt x="402952" y="343151"/>
                  <a:pt x="403646" y="343411"/>
                </a:cubicBezTo>
                <a:cubicBezTo>
                  <a:pt x="404341" y="343672"/>
                  <a:pt x="405188" y="343802"/>
                  <a:pt x="406186" y="343802"/>
                </a:cubicBezTo>
                <a:cubicBezTo>
                  <a:pt x="407488" y="343802"/>
                  <a:pt x="408980" y="343406"/>
                  <a:pt x="410663" y="342614"/>
                </a:cubicBezTo>
                <a:cubicBezTo>
                  <a:pt x="412345" y="341821"/>
                  <a:pt x="414119" y="340568"/>
                  <a:pt x="415985" y="338853"/>
                </a:cubicBezTo>
                <a:lnTo>
                  <a:pt x="415985" y="333058"/>
                </a:lnTo>
                <a:close/>
                <a:moveTo>
                  <a:pt x="971513" y="319548"/>
                </a:moveTo>
                <a:cubicBezTo>
                  <a:pt x="968431" y="319548"/>
                  <a:pt x="966027" y="320546"/>
                  <a:pt x="964302" y="322543"/>
                </a:cubicBezTo>
                <a:cubicBezTo>
                  <a:pt x="962576" y="324539"/>
                  <a:pt x="961714" y="327665"/>
                  <a:pt x="961714" y="331919"/>
                </a:cubicBezTo>
                <a:cubicBezTo>
                  <a:pt x="961714" y="335869"/>
                  <a:pt x="962294" y="338815"/>
                  <a:pt x="963455" y="340758"/>
                </a:cubicBezTo>
                <a:cubicBezTo>
                  <a:pt x="964617" y="342700"/>
                  <a:pt x="966261" y="343672"/>
                  <a:pt x="968388" y="343672"/>
                </a:cubicBezTo>
                <a:cubicBezTo>
                  <a:pt x="969820" y="343672"/>
                  <a:pt x="971334" y="343031"/>
                  <a:pt x="972929" y="341751"/>
                </a:cubicBezTo>
                <a:cubicBezTo>
                  <a:pt x="974525" y="340470"/>
                  <a:pt x="976201" y="338571"/>
                  <a:pt x="977959" y="336053"/>
                </a:cubicBezTo>
                <a:lnTo>
                  <a:pt x="977959" y="320882"/>
                </a:lnTo>
                <a:cubicBezTo>
                  <a:pt x="977026" y="320448"/>
                  <a:pt x="975995" y="320117"/>
                  <a:pt x="974866" y="319889"/>
                </a:cubicBezTo>
                <a:cubicBezTo>
                  <a:pt x="973738" y="319661"/>
                  <a:pt x="972620" y="319548"/>
                  <a:pt x="971513" y="319548"/>
                </a:cubicBezTo>
                <a:close/>
                <a:moveTo>
                  <a:pt x="895313" y="319548"/>
                </a:moveTo>
                <a:cubicBezTo>
                  <a:pt x="892231" y="319548"/>
                  <a:pt x="889827" y="320546"/>
                  <a:pt x="888102" y="322543"/>
                </a:cubicBezTo>
                <a:cubicBezTo>
                  <a:pt x="886376" y="324539"/>
                  <a:pt x="885514" y="327665"/>
                  <a:pt x="885514" y="331919"/>
                </a:cubicBezTo>
                <a:cubicBezTo>
                  <a:pt x="885514" y="335869"/>
                  <a:pt x="886094" y="338815"/>
                  <a:pt x="887255" y="340758"/>
                </a:cubicBezTo>
                <a:cubicBezTo>
                  <a:pt x="888417" y="342700"/>
                  <a:pt x="890061" y="343672"/>
                  <a:pt x="892188" y="343672"/>
                </a:cubicBezTo>
                <a:cubicBezTo>
                  <a:pt x="893620" y="343672"/>
                  <a:pt x="895134" y="343031"/>
                  <a:pt x="896729" y="341751"/>
                </a:cubicBezTo>
                <a:cubicBezTo>
                  <a:pt x="898325" y="340470"/>
                  <a:pt x="900001" y="338571"/>
                  <a:pt x="901759" y="336053"/>
                </a:cubicBezTo>
                <a:lnTo>
                  <a:pt x="901759" y="320882"/>
                </a:lnTo>
                <a:cubicBezTo>
                  <a:pt x="900826" y="320448"/>
                  <a:pt x="899795" y="320117"/>
                  <a:pt x="898666" y="319889"/>
                </a:cubicBezTo>
                <a:cubicBezTo>
                  <a:pt x="897538" y="319661"/>
                  <a:pt x="896420" y="319548"/>
                  <a:pt x="895313" y="319548"/>
                </a:cubicBezTo>
                <a:close/>
                <a:moveTo>
                  <a:pt x="551600" y="319483"/>
                </a:moveTo>
                <a:cubicBezTo>
                  <a:pt x="549907" y="319483"/>
                  <a:pt x="548459" y="319813"/>
                  <a:pt x="547254" y="320475"/>
                </a:cubicBezTo>
                <a:cubicBezTo>
                  <a:pt x="546050" y="321137"/>
                  <a:pt x="545062" y="322022"/>
                  <a:pt x="544292" y="323129"/>
                </a:cubicBezTo>
                <a:cubicBezTo>
                  <a:pt x="543521" y="324236"/>
                  <a:pt x="542956" y="325521"/>
                  <a:pt x="542599" y="326987"/>
                </a:cubicBezTo>
                <a:cubicBezTo>
                  <a:pt x="542240" y="328452"/>
                  <a:pt x="542061" y="329987"/>
                  <a:pt x="542061" y="331593"/>
                </a:cubicBezTo>
                <a:cubicBezTo>
                  <a:pt x="542061" y="333612"/>
                  <a:pt x="542284" y="335381"/>
                  <a:pt x="542729" y="336900"/>
                </a:cubicBezTo>
                <a:cubicBezTo>
                  <a:pt x="543174" y="338419"/>
                  <a:pt x="543809" y="339683"/>
                  <a:pt x="544633" y="340693"/>
                </a:cubicBezTo>
                <a:cubicBezTo>
                  <a:pt x="545458" y="341702"/>
                  <a:pt x="546456" y="342462"/>
                  <a:pt x="547628" y="342972"/>
                </a:cubicBezTo>
                <a:cubicBezTo>
                  <a:pt x="548800" y="343482"/>
                  <a:pt x="550124" y="343737"/>
                  <a:pt x="551600" y="343737"/>
                </a:cubicBezTo>
                <a:cubicBezTo>
                  <a:pt x="553293" y="343737"/>
                  <a:pt x="554742" y="343406"/>
                  <a:pt x="555947" y="342744"/>
                </a:cubicBezTo>
                <a:cubicBezTo>
                  <a:pt x="557151" y="342082"/>
                  <a:pt x="558139" y="341197"/>
                  <a:pt x="558909" y="340091"/>
                </a:cubicBezTo>
                <a:cubicBezTo>
                  <a:pt x="559680" y="338984"/>
                  <a:pt x="560244" y="337697"/>
                  <a:pt x="560602" y="336233"/>
                </a:cubicBezTo>
                <a:cubicBezTo>
                  <a:pt x="560960" y="334767"/>
                  <a:pt x="561139" y="333221"/>
                  <a:pt x="561139" y="331593"/>
                </a:cubicBezTo>
                <a:cubicBezTo>
                  <a:pt x="561139" y="329575"/>
                  <a:pt x="560917" y="327811"/>
                  <a:pt x="560472" y="326303"/>
                </a:cubicBezTo>
                <a:cubicBezTo>
                  <a:pt x="560027" y="324795"/>
                  <a:pt x="559392" y="323536"/>
                  <a:pt x="558567" y="322526"/>
                </a:cubicBezTo>
                <a:cubicBezTo>
                  <a:pt x="557742" y="321517"/>
                  <a:pt x="556739" y="320757"/>
                  <a:pt x="555556" y="320248"/>
                </a:cubicBezTo>
                <a:cubicBezTo>
                  <a:pt x="554373" y="319738"/>
                  <a:pt x="553055" y="319483"/>
                  <a:pt x="551600" y="319483"/>
                </a:cubicBezTo>
                <a:close/>
                <a:moveTo>
                  <a:pt x="1075539" y="319189"/>
                </a:moveTo>
                <a:cubicBezTo>
                  <a:pt x="1074302" y="319189"/>
                  <a:pt x="1073174" y="319428"/>
                  <a:pt x="1072153" y="319906"/>
                </a:cubicBezTo>
                <a:cubicBezTo>
                  <a:pt x="1071133" y="320383"/>
                  <a:pt x="1070254" y="321056"/>
                  <a:pt x="1069516" y="321924"/>
                </a:cubicBezTo>
                <a:cubicBezTo>
                  <a:pt x="1068778" y="322792"/>
                  <a:pt x="1068182" y="323834"/>
                  <a:pt x="1067726" y="325050"/>
                </a:cubicBezTo>
                <a:cubicBezTo>
                  <a:pt x="1067270" y="326265"/>
                  <a:pt x="1066988" y="327600"/>
                  <a:pt x="1066879" y="329054"/>
                </a:cubicBezTo>
                <a:lnTo>
                  <a:pt x="1084069" y="329054"/>
                </a:lnTo>
                <a:cubicBezTo>
                  <a:pt x="1084134" y="327600"/>
                  <a:pt x="1083993" y="326270"/>
                  <a:pt x="1083646" y="325066"/>
                </a:cubicBezTo>
                <a:cubicBezTo>
                  <a:pt x="1083298" y="323861"/>
                  <a:pt x="1082761" y="322825"/>
                  <a:pt x="1082034" y="321957"/>
                </a:cubicBezTo>
                <a:cubicBezTo>
                  <a:pt x="1081307" y="321088"/>
                  <a:pt x="1080401" y="320410"/>
                  <a:pt x="1079316" y="319922"/>
                </a:cubicBezTo>
                <a:cubicBezTo>
                  <a:pt x="1078231" y="319433"/>
                  <a:pt x="1076972" y="319189"/>
                  <a:pt x="1075539" y="319189"/>
                </a:cubicBezTo>
                <a:close/>
                <a:moveTo>
                  <a:pt x="723115" y="319189"/>
                </a:moveTo>
                <a:cubicBezTo>
                  <a:pt x="721878" y="319189"/>
                  <a:pt x="720749" y="319428"/>
                  <a:pt x="719729" y="319906"/>
                </a:cubicBezTo>
                <a:cubicBezTo>
                  <a:pt x="718710" y="320383"/>
                  <a:pt x="717830" y="321056"/>
                  <a:pt x="717093" y="321924"/>
                </a:cubicBezTo>
                <a:cubicBezTo>
                  <a:pt x="716355" y="322792"/>
                  <a:pt x="715758" y="323834"/>
                  <a:pt x="715302" y="325050"/>
                </a:cubicBezTo>
                <a:cubicBezTo>
                  <a:pt x="714846" y="326265"/>
                  <a:pt x="714564" y="327600"/>
                  <a:pt x="714455" y="329054"/>
                </a:cubicBezTo>
                <a:lnTo>
                  <a:pt x="731645" y="329054"/>
                </a:lnTo>
                <a:cubicBezTo>
                  <a:pt x="731710" y="327600"/>
                  <a:pt x="731569" y="326270"/>
                  <a:pt x="731222" y="325066"/>
                </a:cubicBezTo>
                <a:cubicBezTo>
                  <a:pt x="730874" y="323861"/>
                  <a:pt x="730338" y="322825"/>
                  <a:pt x="729611" y="321957"/>
                </a:cubicBezTo>
                <a:cubicBezTo>
                  <a:pt x="728883" y="321088"/>
                  <a:pt x="727977" y="320410"/>
                  <a:pt x="726892" y="319922"/>
                </a:cubicBezTo>
                <a:cubicBezTo>
                  <a:pt x="725807" y="319433"/>
                  <a:pt x="724548" y="319189"/>
                  <a:pt x="723115" y="319189"/>
                </a:cubicBezTo>
                <a:close/>
                <a:moveTo>
                  <a:pt x="475466" y="319189"/>
                </a:moveTo>
                <a:cubicBezTo>
                  <a:pt x="474228" y="319189"/>
                  <a:pt x="473100" y="319428"/>
                  <a:pt x="472079" y="319906"/>
                </a:cubicBezTo>
                <a:cubicBezTo>
                  <a:pt x="471060" y="320383"/>
                  <a:pt x="470181" y="321056"/>
                  <a:pt x="469442" y="321924"/>
                </a:cubicBezTo>
                <a:cubicBezTo>
                  <a:pt x="468705" y="322792"/>
                  <a:pt x="468108" y="323834"/>
                  <a:pt x="467652" y="325050"/>
                </a:cubicBezTo>
                <a:cubicBezTo>
                  <a:pt x="467196" y="326265"/>
                  <a:pt x="466914" y="327600"/>
                  <a:pt x="466805" y="329054"/>
                </a:cubicBezTo>
                <a:lnTo>
                  <a:pt x="483995" y="329054"/>
                </a:lnTo>
                <a:cubicBezTo>
                  <a:pt x="484060" y="327600"/>
                  <a:pt x="483919" y="326270"/>
                  <a:pt x="483572" y="325066"/>
                </a:cubicBezTo>
                <a:cubicBezTo>
                  <a:pt x="483225" y="323861"/>
                  <a:pt x="482687" y="322825"/>
                  <a:pt x="481960" y="321957"/>
                </a:cubicBezTo>
                <a:cubicBezTo>
                  <a:pt x="481233" y="321088"/>
                  <a:pt x="480327" y="320410"/>
                  <a:pt x="479242" y="319922"/>
                </a:cubicBezTo>
                <a:cubicBezTo>
                  <a:pt x="478156" y="319433"/>
                  <a:pt x="476898" y="319189"/>
                  <a:pt x="475466" y="319189"/>
                </a:cubicBezTo>
                <a:close/>
                <a:moveTo>
                  <a:pt x="304015" y="319189"/>
                </a:moveTo>
                <a:cubicBezTo>
                  <a:pt x="302778" y="319189"/>
                  <a:pt x="301650" y="319428"/>
                  <a:pt x="300630" y="319906"/>
                </a:cubicBezTo>
                <a:cubicBezTo>
                  <a:pt x="299609" y="320383"/>
                  <a:pt x="298730" y="321056"/>
                  <a:pt x="297993" y="321924"/>
                </a:cubicBezTo>
                <a:cubicBezTo>
                  <a:pt x="297254" y="322792"/>
                  <a:pt x="296658" y="323834"/>
                  <a:pt x="296202" y="325050"/>
                </a:cubicBezTo>
                <a:cubicBezTo>
                  <a:pt x="295746" y="326265"/>
                  <a:pt x="295464" y="327600"/>
                  <a:pt x="295355" y="329054"/>
                </a:cubicBezTo>
                <a:lnTo>
                  <a:pt x="312545" y="329054"/>
                </a:lnTo>
                <a:cubicBezTo>
                  <a:pt x="312610" y="327600"/>
                  <a:pt x="312469" y="326270"/>
                  <a:pt x="312122" y="325066"/>
                </a:cubicBezTo>
                <a:cubicBezTo>
                  <a:pt x="311775" y="323861"/>
                  <a:pt x="311237" y="322825"/>
                  <a:pt x="310510" y="321957"/>
                </a:cubicBezTo>
                <a:cubicBezTo>
                  <a:pt x="309783" y="321088"/>
                  <a:pt x="308877" y="320410"/>
                  <a:pt x="307792" y="319922"/>
                </a:cubicBezTo>
                <a:cubicBezTo>
                  <a:pt x="306707" y="319433"/>
                  <a:pt x="305448" y="319189"/>
                  <a:pt x="304015" y="319189"/>
                </a:cubicBezTo>
                <a:close/>
                <a:moveTo>
                  <a:pt x="132565" y="319189"/>
                </a:moveTo>
                <a:cubicBezTo>
                  <a:pt x="131328" y="319189"/>
                  <a:pt x="130200" y="319428"/>
                  <a:pt x="129179" y="319906"/>
                </a:cubicBezTo>
                <a:cubicBezTo>
                  <a:pt x="128159" y="320383"/>
                  <a:pt x="127280" y="321056"/>
                  <a:pt x="126542" y="321924"/>
                </a:cubicBezTo>
                <a:cubicBezTo>
                  <a:pt x="125804" y="322792"/>
                  <a:pt x="125208" y="323834"/>
                  <a:pt x="124752" y="325050"/>
                </a:cubicBezTo>
                <a:cubicBezTo>
                  <a:pt x="124296" y="326265"/>
                  <a:pt x="124014" y="327600"/>
                  <a:pt x="123905" y="329054"/>
                </a:cubicBezTo>
                <a:lnTo>
                  <a:pt x="141095" y="329054"/>
                </a:lnTo>
                <a:cubicBezTo>
                  <a:pt x="141160" y="327600"/>
                  <a:pt x="141019" y="326270"/>
                  <a:pt x="140672" y="325066"/>
                </a:cubicBezTo>
                <a:cubicBezTo>
                  <a:pt x="140325" y="323861"/>
                  <a:pt x="139787" y="322825"/>
                  <a:pt x="139060" y="321957"/>
                </a:cubicBezTo>
                <a:cubicBezTo>
                  <a:pt x="138333" y="321088"/>
                  <a:pt x="137427" y="320410"/>
                  <a:pt x="136342" y="319922"/>
                </a:cubicBezTo>
                <a:cubicBezTo>
                  <a:pt x="135257" y="319433"/>
                  <a:pt x="133998" y="319189"/>
                  <a:pt x="132565" y="319189"/>
                </a:cubicBezTo>
                <a:close/>
                <a:moveTo>
                  <a:pt x="1235269" y="315250"/>
                </a:moveTo>
                <a:lnTo>
                  <a:pt x="1250668" y="315250"/>
                </a:lnTo>
                <a:lnTo>
                  <a:pt x="1250668" y="343216"/>
                </a:lnTo>
                <a:lnTo>
                  <a:pt x="1260402" y="343216"/>
                </a:lnTo>
                <a:lnTo>
                  <a:pt x="1260402" y="347937"/>
                </a:lnTo>
                <a:lnTo>
                  <a:pt x="1234195" y="347937"/>
                </a:lnTo>
                <a:lnTo>
                  <a:pt x="1234195" y="343216"/>
                </a:lnTo>
                <a:lnTo>
                  <a:pt x="1244938" y="343216"/>
                </a:lnTo>
                <a:lnTo>
                  <a:pt x="1244938" y="319938"/>
                </a:lnTo>
                <a:lnTo>
                  <a:pt x="1235269" y="319938"/>
                </a:lnTo>
                <a:close/>
                <a:moveTo>
                  <a:pt x="920944" y="315250"/>
                </a:moveTo>
                <a:lnTo>
                  <a:pt x="936343" y="315250"/>
                </a:lnTo>
                <a:lnTo>
                  <a:pt x="936343" y="343216"/>
                </a:lnTo>
                <a:lnTo>
                  <a:pt x="946077" y="343216"/>
                </a:lnTo>
                <a:lnTo>
                  <a:pt x="946077" y="347937"/>
                </a:lnTo>
                <a:lnTo>
                  <a:pt x="919870" y="347937"/>
                </a:lnTo>
                <a:lnTo>
                  <a:pt x="919870" y="343216"/>
                </a:lnTo>
                <a:lnTo>
                  <a:pt x="930613" y="343216"/>
                </a:lnTo>
                <a:lnTo>
                  <a:pt x="930613" y="319938"/>
                </a:lnTo>
                <a:lnTo>
                  <a:pt x="920944" y="319938"/>
                </a:lnTo>
                <a:close/>
                <a:moveTo>
                  <a:pt x="793014" y="314794"/>
                </a:moveTo>
                <a:cubicBezTo>
                  <a:pt x="794706" y="314794"/>
                  <a:pt x="796291" y="314914"/>
                  <a:pt x="797766" y="315152"/>
                </a:cubicBezTo>
                <a:cubicBezTo>
                  <a:pt x="799243" y="315391"/>
                  <a:pt x="800653" y="315782"/>
                  <a:pt x="801999" y="316325"/>
                </a:cubicBezTo>
                <a:lnTo>
                  <a:pt x="801999" y="321729"/>
                </a:lnTo>
                <a:cubicBezTo>
                  <a:pt x="800588" y="320991"/>
                  <a:pt x="799150" y="320454"/>
                  <a:pt x="797685" y="320117"/>
                </a:cubicBezTo>
                <a:cubicBezTo>
                  <a:pt x="796220" y="319781"/>
                  <a:pt x="794706" y="319613"/>
                  <a:pt x="793144" y="319613"/>
                </a:cubicBezTo>
                <a:cubicBezTo>
                  <a:pt x="791689" y="319613"/>
                  <a:pt x="790317" y="319889"/>
                  <a:pt x="789025" y="320443"/>
                </a:cubicBezTo>
                <a:cubicBezTo>
                  <a:pt x="787734" y="320996"/>
                  <a:pt x="786600" y="321794"/>
                  <a:pt x="785623" y="322836"/>
                </a:cubicBezTo>
                <a:cubicBezTo>
                  <a:pt x="784646" y="323878"/>
                  <a:pt x="783876" y="325147"/>
                  <a:pt x="783312" y="326645"/>
                </a:cubicBezTo>
                <a:cubicBezTo>
                  <a:pt x="782748" y="328142"/>
                  <a:pt x="782465" y="329835"/>
                  <a:pt x="782465" y="331723"/>
                </a:cubicBezTo>
                <a:cubicBezTo>
                  <a:pt x="782465" y="335674"/>
                  <a:pt x="783426" y="338631"/>
                  <a:pt x="785346" y="340595"/>
                </a:cubicBezTo>
                <a:cubicBezTo>
                  <a:pt x="787267" y="342559"/>
                  <a:pt x="789932" y="343541"/>
                  <a:pt x="793339" y="343541"/>
                </a:cubicBezTo>
                <a:cubicBezTo>
                  <a:pt x="794880" y="343541"/>
                  <a:pt x="796372" y="343368"/>
                  <a:pt x="797815" y="343021"/>
                </a:cubicBezTo>
                <a:cubicBezTo>
                  <a:pt x="799259" y="342673"/>
                  <a:pt x="800653" y="342152"/>
                  <a:pt x="801999" y="341458"/>
                </a:cubicBezTo>
                <a:lnTo>
                  <a:pt x="801999" y="346732"/>
                </a:lnTo>
                <a:cubicBezTo>
                  <a:pt x="800523" y="347296"/>
                  <a:pt x="799009" y="347714"/>
                  <a:pt x="797457" y="347985"/>
                </a:cubicBezTo>
                <a:cubicBezTo>
                  <a:pt x="795905" y="348257"/>
                  <a:pt x="794305" y="348392"/>
                  <a:pt x="792655" y="348392"/>
                </a:cubicBezTo>
                <a:cubicBezTo>
                  <a:pt x="787490" y="348392"/>
                  <a:pt x="783513" y="346992"/>
                  <a:pt x="780724" y="344193"/>
                </a:cubicBezTo>
                <a:cubicBezTo>
                  <a:pt x="777935" y="341393"/>
                  <a:pt x="776540" y="337302"/>
                  <a:pt x="776540" y="331919"/>
                </a:cubicBezTo>
                <a:cubicBezTo>
                  <a:pt x="776540" y="329336"/>
                  <a:pt x="776942" y="326992"/>
                  <a:pt x="777745" y="324887"/>
                </a:cubicBezTo>
                <a:cubicBezTo>
                  <a:pt x="778548" y="322781"/>
                  <a:pt x="779676" y="320980"/>
                  <a:pt x="781130" y="319483"/>
                </a:cubicBezTo>
                <a:cubicBezTo>
                  <a:pt x="782585" y="317985"/>
                  <a:pt x="784321" y="316829"/>
                  <a:pt x="786340" y="316015"/>
                </a:cubicBezTo>
                <a:cubicBezTo>
                  <a:pt x="788358" y="315201"/>
                  <a:pt x="790582" y="314794"/>
                  <a:pt x="793014" y="314794"/>
                </a:cubicBezTo>
                <a:close/>
                <a:moveTo>
                  <a:pt x="1205243" y="314664"/>
                </a:moveTo>
                <a:cubicBezTo>
                  <a:pt x="1207001" y="314664"/>
                  <a:pt x="1208336" y="315239"/>
                  <a:pt x="1209247" y="316390"/>
                </a:cubicBezTo>
                <a:cubicBezTo>
                  <a:pt x="1210159" y="317540"/>
                  <a:pt x="1210615" y="319320"/>
                  <a:pt x="1210615" y="321729"/>
                </a:cubicBezTo>
                <a:cubicBezTo>
                  <a:pt x="1211136" y="320600"/>
                  <a:pt x="1211646" y="319596"/>
                  <a:pt x="1212145" y="318717"/>
                </a:cubicBezTo>
                <a:cubicBezTo>
                  <a:pt x="1212644" y="317838"/>
                  <a:pt x="1213181" y="317100"/>
                  <a:pt x="1213756" y="316504"/>
                </a:cubicBezTo>
                <a:cubicBezTo>
                  <a:pt x="1214332" y="315907"/>
                  <a:pt x="1214966" y="315451"/>
                  <a:pt x="1215661" y="315136"/>
                </a:cubicBezTo>
                <a:cubicBezTo>
                  <a:pt x="1216355" y="314822"/>
                  <a:pt x="1217159" y="314664"/>
                  <a:pt x="1218070" y="314664"/>
                </a:cubicBezTo>
                <a:cubicBezTo>
                  <a:pt x="1222172" y="314664"/>
                  <a:pt x="1224223" y="317822"/>
                  <a:pt x="1224223" y="324138"/>
                </a:cubicBezTo>
                <a:lnTo>
                  <a:pt x="1224223" y="347937"/>
                </a:lnTo>
                <a:lnTo>
                  <a:pt x="1219014" y="347937"/>
                </a:lnTo>
                <a:lnTo>
                  <a:pt x="1219014" y="324464"/>
                </a:lnTo>
                <a:cubicBezTo>
                  <a:pt x="1219014" y="323444"/>
                  <a:pt x="1218976" y="322608"/>
                  <a:pt x="1218900" y="321957"/>
                </a:cubicBezTo>
                <a:cubicBezTo>
                  <a:pt x="1218824" y="321305"/>
                  <a:pt x="1218705" y="320790"/>
                  <a:pt x="1218542" y="320410"/>
                </a:cubicBezTo>
                <a:cubicBezTo>
                  <a:pt x="1218379" y="320030"/>
                  <a:pt x="1218173" y="319765"/>
                  <a:pt x="1217924" y="319613"/>
                </a:cubicBezTo>
                <a:cubicBezTo>
                  <a:pt x="1217674" y="319461"/>
                  <a:pt x="1217365" y="319385"/>
                  <a:pt x="1216996" y="319385"/>
                </a:cubicBezTo>
                <a:cubicBezTo>
                  <a:pt x="1216562" y="319385"/>
                  <a:pt x="1216160" y="319515"/>
                  <a:pt x="1215791" y="319775"/>
                </a:cubicBezTo>
                <a:cubicBezTo>
                  <a:pt x="1215422" y="320036"/>
                  <a:pt x="1215026" y="320459"/>
                  <a:pt x="1214603" y="321045"/>
                </a:cubicBezTo>
                <a:cubicBezTo>
                  <a:pt x="1214180" y="321631"/>
                  <a:pt x="1213713" y="322407"/>
                  <a:pt x="1213203" y="323373"/>
                </a:cubicBezTo>
                <a:cubicBezTo>
                  <a:pt x="1212693" y="324339"/>
                  <a:pt x="1212091" y="325527"/>
                  <a:pt x="1211396" y="326938"/>
                </a:cubicBezTo>
                <a:lnTo>
                  <a:pt x="1211396" y="347937"/>
                </a:lnTo>
                <a:lnTo>
                  <a:pt x="1206220" y="347937"/>
                </a:lnTo>
                <a:lnTo>
                  <a:pt x="1206220" y="325082"/>
                </a:lnTo>
                <a:cubicBezTo>
                  <a:pt x="1206220" y="323888"/>
                  <a:pt x="1206182" y="322923"/>
                  <a:pt x="1206106" y="322184"/>
                </a:cubicBezTo>
                <a:cubicBezTo>
                  <a:pt x="1206030" y="321447"/>
                  <a:pt x="1205910" y="320871"/>
                  <a:pt x="1205748" y="320459"/>
                </a:cubicBezTo>
                <a:cubicBezTo>
                  <a:pt x="1205585" y="320047"/>
                  <a:pt x="1205373" y="319765"/>
                  <a:pt x="1205113" y="319613"/>
                </a:cubicBezTo>
                <a:cubicBezTo>
                  <a:pt x="1204852" y="319461"/>
                  <a:pt x="1204538" y="319385"/>
                  <a:pt x="1204169" y="319385"/>
                </a:cubicBezTo>
                <a:cubicBezTo>
                  <a:pt x="1203778" y="319385"/>
                  <a:pt x="1203409" y="319493"/>
                  <a:pt x="1203062" y="319710"/>
                </a:cubicBezTo>
                <a:cubicBezTo>
                  <a:pt x="1202714" y="319927"/>
                  <a:pt x="1202329" y="320318"/>
                  <a:pt x="1201906" y="320882"/>
                </a:cubicBezTo>
                <a:cubicBezTo>
                  <a:pt x="1201483" y="321447"/>
                  <a:pt x="1201011" y="322217"/>
                  <a:pt x="1200490" y="323194"/>
                </a:cubicBezTo>
                <a:cubicBezTo>
                  <a:pt x="1199969" y="324171"/>
                  <a:pt x="1199350" y="325418"/>
                  <a:pt x="1198634" y="326938"/>
                </a:cubicBezTo>
                <a:lnTo>
                  <a:pt x="1198634" y="347937"/>
                </a:lnTo>
                <a:lnTo>
                  <a:pt x="1193425" y="347937"/>
                </a:lnTo>
                <a:lnTo>
                  <a:pt x="1193425" y="315250"/>
                </a:lnTo>
                <a:lnTo>
                  <a:pt x="1197755" y="315250"/>
                </a:lnTo>
                <a:lnTo>
                  <a:pt x="1198016" y="321468"/>
                </a:lnTo>
                <a:cubicBezTo>
                  <a:pt x="1198580" y="320231"/>
                  <a:pt x="1199128" y="319179"/>
                  <a:pt x="1199660" y="318310"/>
                </a:cubicBezTo>
                <a:cubicBezTo>
                  <a:pt x="1200191" y="317442"/>
                  <a:pt x="1200739" y="316742"/>
                  <a:pt x="1201304" y="316211"/>
                </a:cubicBezTo>
                <a:cubicBezTo>
                  <a:pt x="1201868" y="315679"/>
                  <a:pt x="1202470" y="315288"/>
                  <a:pt x="1203111" y="315038"/>
                </a:cubicBezTo>
                <a:cubicBezTo>
                  <a:pt x="1203751" y="314789"/>
                  <a:pt x="1204462" y="314664"/>
                  <a:pt x="1205243" y="314664"/>
                </a:cubicBezTo>
                <a:close/>
                <a:moveTo>
                  <a:pt x="1181714" y="314664"/>
                </a:moveTo>
                <a:cubicBezTo>
                  <a:pt x="1182995" y="314664"/>
                  <a:pt x="1184416" y="314735"/>
                  <a:pt x="1185979" y="314876"/>
                </a:cubicBezTo>
                <a:cubicBezTo>
                  <a:pt x="1187542" y="315017"/>
                  <a:pt x="1189170" y="315261"/>
                  <a:pt x="1190863" y="315608"/>
                </a:cubicBezTo>
                <a:lnTo>
                  <a:pt x="1190863" y="320654"/>
                </a:lnTo>
                <a:cubicBezTo>
                  <a:pt x="1189083" y="320220"/>
                  <a:pt x="1187395" y="319900"/>
                  <a:pt x="1185800" y="319694"/>
                </a:cubicBezTo>
                <a:cubicBezTo>
                  <a:pt x="1184205" y="319488"/>
                  <a:pt x="1182821" y="319385"/>
                  <a:pt x="1181649" y="319385"/>
                </a:cubicBezTo>
                <a:cubicBezTo>
                  <a:pt x="1180238" y="319385"/>
                  <a:pt x="1179050" y="319493"/>
                  <a:pt x="1178084" y="319710"/>
                </a:cubicBezTo>
                <a:cubicBezTo>
                  <a:pt x="1177118" y="319927"/>
                  <a:pt x="1176337" y="320226"/>
                  <a:pt x="1175740" y="320606"/>
                </a:cubicBezTo>
                <a:cubicBezTo>
                  <a:pt x="1175143" y="320986"/>
                  <a:pt x="1174715" y="321431"/>
                  <a:pt x="1174454" y="321940"/>
                </a:cubicBezTo>
                <a:cubicBezTo>
                  <a:pt x="1174194" y="322451"/>
                  <a:pt x="1174064" y="322999"/>
                  <a:pt x="1174064" y="323585"/>
                </a:cubicBezTo>
                <a:cubicBezTo>
                  <a:pt x="1174064" y="324171"/>
                  <a:pt x="1174178" y="324702"/>
                  <a:pt x="1174405" y="325180"/>
                </a:cubicBezTo>
                <a:cubicBezTo>
                  <a:pt x="1174633" y="325657"/>
                  <a:pt x="1175057" y="326119"/>
                  <a:pt x="1175675" y="326563"/>
                </a:cubicBezTo>
                <a:cubicBezTo>
                  <a:pt x="1176294" y="327008"/>
                  <a:pt x="1177156" y="327453"/>
                  <a:pt x="1178263" y="327898"/>
                </a:cubicBezTo>
                <a:cubicBezTo>
                  <a:pt x="1179370" y="328343"/>
                  <a:pt x="1180813" y="328826"/>
                  <a:pt x="1182593" y="329347"/>
                </a:cubicBezTo>
                <a:cubicBezTo>
                  <a:pt x="1184525" y="329911"/>
                  <a:pt x="1186153" y="330503"/>
                  <a:pt x="1187477" y="331121"/>
                </a:cubicBezTo>
                <a:cubicBezTo>
                  <a:pt x="1188801" y="331740"/>
                  <a:pt x="1189875" y="332429"/>
                  <a:pt x="1190700" y="333189"/>
                </a:cubicBezTo>
                <a:cubicBezTo>
                  <a:pt x="1191524" y="333948"/>
                  <a:pt x="1192116" y="334806"/>
                  <a:pt x="1192474" y="335761"/>
                </a:cubicBezTo>
                <a:cubicBezTo>
                  <a:pt x="1192832" y="336716"/>
                  <a:pt x="1193011" y="337801"/>
                  <a:pt x="1193011" y="339016"/>
                </a:cubicBezTo>
                <a:cubicBezTo>
                  <a:pt x="1193011" y="340166"/>
                  <a:pt x="1192816" y="341197"/>
                  <a:pt x="1192425" y="342109"/>
                </a:cubicBezTo>
                <a:cubicBezTo>
                  <a:pt x="1192035" y="343021"/>
                  <a:pt x="1191503" y="343829"/>
                  <a:pt x="1190830" y="344534"/>
                </a:cubicBezTo>
                <a:cubicBezTo>
                  <a:pt x="1190157" y="345240"/>
                  <a:pt x="1189376" y="345842"/>
                  <a:pt x="1188486" y="346341"/>
                </a:cubicBezTo>
                <a:cubicBezTo>
                  <a:pt x="1187596" y="346840"/>
                  <a:pt x="1186647" y="347253"/>
                  <a:pt x="1185637" y="347578"/>
                </a:cubicBezTo>
                <a:cubicBezTo>
                  <a:pt x="1184628" y="347904"/>
                  <a:pt x="1183592" y="348143"/>
                  <a:pt x="1182528" y="348295"/>
                </a:cubicBezTo>
                <a:cubicBezTo>
                  <a:pt x="1181465" y="348447"/>
                  <a:pt x="1180423" y="348522"/>
                  <a:pt x="1179403" y="348522"/>
                </a:cubicBezTo>
                <a:cubicBezTo>
                  <a:pt x="1177189" y="348522"/>
                  <a:pt x="1175154" y="348425"/>
                  <a:pt x="1173298" y="348229"/>
                </a:cubicBezTo>
                <a:cubicBezTo>
                  <a:pt x="1171443" y="348034"/>
                  <a:pt x="1169625" y="347720"/>
                  <a:pt x="1167845" y="347285"/>
                </a:cubicBezTo>
                <a:lnTo>
                  <a:pt x="1167845" y="342076"/>
                </a:lnTo>
                <a:cubicBezTo>
                  <a:pt x="1169755" y="342619"/>
                  <a:pt x="1171654" y="343031"/>
                  <a:pt x="1173543" y="343313"/>
                </a:cubicBezTo>
                <a:cubicBezTo>
                  <a:pt x="1175431" y="343596"/>
                  <a:pt x="1177308" y="343737"/>
                  <a:pt x="1179175" y="343737"/>
                </a:cubicBezTo>
                <a:cubicBezTo>
                  <a:pt x="1181888" y="343737"/>
                  <a:pt x="1183896" y="343368"/>
                  <a:pt x="1185198" y="342630"/>
                </a:cubicBezTo>
                <a:cubicBezTo>
                  <a:pt x="1186500" y="341892"/>
                  <a:pt x="1187151" y="340839"/>
                  <a:pt x="1187151" y="339472"/>
                </a:cubicBezTo>
                <a:cubicBezTo>
                  <a:pt x="1187151" y="338886"/>
                  <a:pt x="1187048" y="338360"/>
                  <a:pt x="1186842" y="337893"/>
                </a:cubicBezTo>
                <a:cubicBezTo>
                  <a:pt x="1186636" y="337426"/>
                  <a:pt x="1186261" y="336981"/>
                  <a:pt x="1185719" y="336558"/>
                </a:cubicBezTo>
                <a:cubicBezTo>
                  <a:pt x="1185176" y="336135"/>
                  <a:pt x="1184335" y="335696"/>
                  <a:pt x="1183196" y="335240"/>
                </a:cubicBezTo>
                <a:cubicBezTo>
                  <a:pt x="1182056" y="334784"/>
                  <a:pt x="1180499" y="334263"/>
                  <a:pt x="1178524" y="333677"/>
                </a:cubicBezTo>
                <a:cubicBezTo>
                  <a:pt x="1177048" y="333243"/>
                  <a:pt x="1175686" y="332749"/>
                  <a:pt x="1174438" y="332196"/>
                </a:cubicBezTo>
                <a:cubicBezTo>
                  <a:pt x="1173190" y="331642"/>
                  <a:pt x="1172110" y="330986"/>
                  <a:pt x="1171199" y="330226"/>
                </a:cubicBezTo>
                <a:cubicBezTo>
                  <a:pt x="1170287" y="329466"/>
                  <a:pt x="1169571" y="328577"/>
                  <a:pt x="1169050" y="327557"/>
                </a:cubicBezTo>
                <a:cubicBezTo>
                  <a:pt x="1168529" y="326536"/>
                  <a:pt x="1168269" y="325332"/>
                  <a:pt x="1168269" y="323943"/>
                </a:cubicBezTo>
                <a:cubicBezTo>
                  <a:pt x="1168269" y="323031"/>
                  <a:pt x="1168480" y="322033"/>
                  <a:pt x="1168903" y="320947"/>
                </a:cubicBezTo>
                <a:cubicBezTo>
                  <a:pt x="1169327" y="319862"/>
                  <a:pt x="1170048" y="318853"/>
                  <a:pt x="1171068" y="317920"/>
                </a:cubicBezTo>
                <a:cubicBezTo>
                  <a:pt x="1172088" y="316986"/>
                  <a:pt x="1173467" y="316211"/>
                  <a:pt x="1175203" y="315592"/>
                </a:cubicBezTo>
                <a:cubicBezTo>
                  <a:pt x="1176939" y="314974"/>
                  <a:pt x="1179110" y="314664"/>
                  <a:pt x="1181714" y="314664"/>
                </a:cubicBezTo>
                <a:close/>
                <a:moveTo>
                  <a:pt x="1104049" y="314664"/>
                </a:moveTo>
                <a:cubicBezTo>
                  <a:pt x="1104722" y="314664"/>
                  <a:pt x="1105362" y="314800"/>
                  <a:pt x="1105970" y="315071"/>
                </a:cubicBezTo>
                <a:cubicBezTo>
                  <a:pt x="1106578" y="315342"/>
                  <a:pt x="1107110" y="315706"/>
                  <a:pt x="1107565" y="316162"/>
                </a:cubicBezTo>
                <a:cubicBezTo>
                  <a:pt x="1108021" y="316618"/>
                  <a:pt x="1108385" y="317149"/>
                  <a:pt x="1108656" y="317757"/>
                </a:cubicBezTo>
                <a:cubicBezTo>
                  <a:pt x="1108927" y="318365"/>
                  <a:pt x="1109063" y="319005"/>
                  <a:pt x="1109063" y="319678"/>
                </a:cubicBezTo>
                <a:cubicBezTo>
                  <a:pt x="1109063" y="320372"/>
                  <a:pt x="1108927" y="321018"/>
                  <a:pt x="1108656" y="321615"/>
                </a:cubicBezTo>
                <a:cubicBezTo>
                  <a:pt x="1108385" y="322212"/>
                  <a:pt x="1108021" y="322738"/>
                  <a:pt x="1107565" y="323194"/>
                </a:cubicBezTo>
                <a:cubicBezTo>
                  <a:pt x="1107110" y="323650"/>
                  <a:pt x="1106578" y="324008"/>
                  <a:pt x="1105970" y="324268"/>
                </a:cubicBezTo>
                <a:cubicBezTo>
                  <a:pt x="1105362" y="324529"/>
                  <a:pt x="1104722" y="324659"/>
                  <a:pt x="1104049" y="324659"/>
                </a:cubicBezTo>
                <a:cubicBezTo>
                  <a:pt x="1103355" y="324659"/>
                  <a:pt x="1102709" y="324529"/>
                  <a:pt x="1102112" y="324268"/>
                </a:cubicBezTo>
                <a:cubicBezTo>
                  <a:pt x="1101515" y="324008"/>
                  <a:pt x="1100989" y="323650"/>
                  <a:pt x="1100533" y="323194"/>
                </a:cubicBezTo>
                <a:cubicBezTo>
                  <a:pt x="1100077" y="322738"/>
                  <a:pt x="1099719" y="322212"/>
                  <a:pt x="1099459" y="321615"/>
                </a:cubicBezTo>
                <a:cubicBezTo>
                  <a:pt x="1099198" y="321018"/>
                  <a:pt x="1099068" y="320372"/>
                  <a:pt x="1099068" y="319678"/>
                </a:cubicBezTo>
                <a:cubicBezTo>
                  <a:pt x="1099068" y="319005"/>
                  <a:pt x="1099198" y="318365"/>
                  <a:pt x="1099459" y="317757"/>
                </a:cubicBezTo>
                <a:cubicBezTo>
                  <a:pt x="1099719" y="317149"/>
                  <a:pt x="1100077" y="316618"/>
                  <a:pt x="1100533" y="316162"/>
                </a:cubicBezTo>
                <a:cubicBezTo>
                  <a:pt x="1100989" y="315706"/>
                  <a:pt x="1101515" y="315342"/>
                  <a:pt x="1102112" y="315071"/>
                </a:cubicBezTo>
                <a:cubicBezTo>
                  <a:pt x="1102709" y="314800"/>
                  <a:pt x="1103355" y="314664"/>
                  <a:pt x="1104049" y="314664"/>
                </a:cubicBezTo>
                <a:close/>
                <a:moveTo>
                  <a:pt x="1075800" y="314664"/>
                </a:moveTo>
                <a:cubicBezTo>
                  <a:pt x="1078079" y="314664"/>
                  <a:pt x="1080097" y="315022"/>
                  <a:pt x="1081855" y="315738"/>
                </a:cubicBezTo>
                <a:cubicBezTo>
                  <a:pt x="1083613" y="316455"/>
                  <a:pt x="1085095" y="317470"/>
                  <a:pt x="1086299" y="318782"/>
                </a:cubicBezTo>
                <a:cubicBezTo>
                  <a:pt x="1087504" y="320096"/>
                  <a:pt x="1088415" y="321691"/>
                  <a:pt x="1089034" y="323568"/>
                </a:cubicBezTo>
                <a:cubicBezTo>
                  <a:pt x="1089652" y="325445"/>
                  <a:pt x="1089962" y="327546"/>
                  <a:pt x="1089962" y="329868"/>
                </a:cubicBezTo>
                <a:cubicBezTo>
                  <a:pt x="1089962" y="330671"/>
                  <a:pt x="1089951" y="331344"/>
                  <a:pt x="1089929" y="331886"/>
                </a:cubicBezTo>
                <a:cubicBezTo>
                  <a:pt x="1089907" y="332429"/>
                  <a:pt x="1089875" y="332939"/>
                  <a:pt x="1089831" y="333416"/>
                </a:cubicBezTo>
                <a:lnTo>
                  <a:pt x="1066879" y="333416"/>
                </a:lnTo>
                <a:cubicBezTo>
                  <a:pt x="1066879" y="336759"/>
                  <a:pt x="1067813" y="339325"/>
                  <a:pt x="1069679" y="341116"/>
                </a:cubicBezTo>
                <a:cubicBezTo>
                  <a:pt x="1071546" y="342906"/>
                  <a:pt x="1074237" y="343802"/>
                  <a:pt x="1077753" y="343802"/>
                </a:cubicBezTo>
                <a:cubicBezTo>
                  <a:pt x="1078708" y="343802"/>
                  <a:pt x="1079663" y="343764"/>
                  <a:pt x="1080618" y="343688"/>
                </a:cubicBezTo>
                <a:cubicBezTo>
                  <a:pt x="1081573" y="343612"/>
                  <a:pt x="1082495" y="343509"/>
                  <a:pt x="1083385" y="343378"/>
                </a:cubicBezTo>
                <a:cubicBezTo>
                  <a:pt x="1084275" y="343248"/>
                  <a:pt x="1085127" y="343102"/>
                  <a:pt x="1085941" y="342939"/>
                </a:cubicBezTo>
                <a:cubicBezTo>
                  <a:pt x="1086755" y="342776"/>
                  <a:pt x="1087509" y="342597"/>
                  <a:pt x="1088204" y="342402"/>
                </a:cubicBezTo>
                <a:lnTo>
                  <a:pt x="1088204" y="347057"/>
                </a:lnTo>
                <a:cubicBezTo>
                  <a:pt x="1086663" y="347492"/>
                  <a:pt x="1084921" y="347844"/>
                  <a:pt x="1082978" y="348115"/>
                </a:cubicBezTo>
                <a:cubicBezTo>
                  <a:pt x="1081036" y="348387"/>
                  <a:pt x="1079023" y="348522"/>
                  <a:pt x="1076939" y="348522"/>
                </a:cubicBezTo>
                <a:cubicBezTo>
                  <a:pt x="1074139" y="348522"/>
                  <a:pt x="1071730" y="348143"/>
                  <a:pt x="1069712" y="347383"/>
                </a:cubicBezTo>
                <a:cubicBezTo>
                  <a:pt x="1067693" y="346623"/>
                  <a:pt x="1066038" y="345522"/>
                  <a:pt x="1064747" y="344079"/>
                </a:cubicBezTo>
                <a:cubicBezTo>
                  <a:pt x="1063455" y="342635"/>
                  <a:pt x="1062501" y="340867"/>
                  <a:pt x="1061882" y="338772"/>
                </a:cubicBezTo>
                <a:cubicBezTo>
                  <a:pt x="1061263" y="336678"/>
                  <a:pt x="1060954" y="334306"/>
                  <a:pt x="1060954" y="331658"/>
                </a:cubicBezTo>
                <a:cubicBezTo>
                  <a:pt x="1060954" y="329358"/>
                  <a:pt x="1061285" y="327182"/>
                  <a:pt x="1061947" y="325131"/>
                </a:cubicBezTo>
                <a:cubicBezTo>
                  <a:pt x="1062609" y="323080"/>
                  <a:pt x="1063575" y="321279"/>
                  <a:pt x="1064845" y="319727"/>
                </a:cubicBezTo>
                <a:cubicBezTo>
                  <a:pt x="1066114" y="318175"/>
                  <a:pt x="1067672" y="316943"/>
                  <a:pt x="1069516" y="316031"/>
                </a:cubicBezTo>
                <a:cubicBezTo>
                  <a:pt x="1071361" y="315120"/>
                  <a:pt x="1073456" y="314664"/>
                  <a:pt x="1075800" y="314664"/>
                </a:cubicBezTo>
                <a:close/>
                <a:moveTo>
                  <a:pt x="999469" y="314664"/>
                </a:moveTo>
                <a:cubicBezTo>
                  <a:pt x="1001445" y="314664"/>
                  <a:pt x="1003224" y="314881"/>
                  <a:pt x="1004809" y="315315"/>
                </a:cubicBezTo>
                <a:cubicBezTo>
                  <a:pt x="1006393" y="315749"/>
                  <a:pt x="1007733" y="316411"/>
                  <a:pt x="1008829" y="317301"/>
                </a:cubicBezTo>
                <a:cubicBezTo>
                  <a:pt x="1009925" y="318191"/>
                  <a:pt x="1010766" y="319309"/>
                  <a:pt x="1011352" y="320654"/>
                </a:cubicBezTo>
                <a:cubicBezTo>
                  <a:pt x="1011939" y="322000"/>
                  <a:pt x="1012232" y="323585"/>
                  <a:pt x="1012232" y="325408"/>
                </a:cubicBezTo>
                <a:lnTo>
                  <a:pt x="1012232" y="347937"/>
                </a:lnTo>
                <a:lnTo>
                  <a:pt x="1007153" y="347937"/>
                </a:lnTo>
                <a:lnTo>
                  <a:pt x="1007023" y="343541"/>
                </a:lnTo>
                <a:cubicBezTo>
                  <a:pt x="1005243" y="345299"/>
                  <a:pt x="1003436" y="346569"/>
                  <a:pt x="1001602" y="347350"/>
                </a:cubicBezTo>
                <a:cubicBezTo>
                  <a:pt x="999768" y="348132"/>
                  <a:pt x="997842" y="348522"/>
                  <a:pt x="995823" y="348522"/>
                </a:cubicBezTo>
                <a:cubicBezTo>
                  <a:pt x="993957" y="348522"/>
                  <a:pt x="992361" y="348284"/>
                  <a:pt x="991037" y="347806"/>
                </a:cubicBezTo>
                <a:cubicBezTo>
                  <a:pt x="989714" y="347329"/>
                  <a:pt x="988623" y="346672"/>
                  <a:pt x="987766" y="345837"/>
                </a:cubicBezTo>
                <a:cubicBezTo>
                  <a:pt x="986908" y="345001"/>
                  <a:pt x="986279" y="344019"/>
                  <a:pt x="985877" y="342890"/>
                </a:cubicBezTo>
                <a:cubicBezTo>
                  <a:pt x="985476" y="341761"/>
                  <a:pt x="985275" y="340535"/>
                  <a:pt x="985275" y="339211"/>
                </a:cubicBezTo>
                <a:cubicBezTo>
                  <a:pt x="985275" y="335934"/>
                  <a:pt x="986496" y="333368"/>
                  <a:pt x="988938" y="331512"/>
                </a:cubicBezTo>
                <a:cubicBezTo>
                  <a:pt x="991379" y="329656"/>
                  <a:pt x="994988" y="328728"/>
                  <a:pt x="999763" y="328728"/>
                </a:cubicBezTo>
                <a:lnTo>
                  <a:pt x="1006534" y="328728"/>
                </a:lnTo>
                <a:lnTo>
                  <a:pt x="1006534" y="325863"/>
                </a:lnTo>
                <a:cubicBezTo>
                  <a:pt x="1006534" y="323932"/>
                  <a:pt x="1005916" y="322385"/>
                  <a:pt x="1004678" y="321224"/>
                </a:cubicBezTo>
                <a:cubicBezTo>
                  <a:pt x="1003441" y="320063"/>
                  <a:pt x="1001553" y="319483"/>
                  <a:pt x="999014" y="319483"/>
                </a:cubicBezTo>
                <a:cubicBezTo>
                  <a:pt x="997169" y="319483"/>
                  <a:pt x="995351" y="319688"/>
                  <a:pt x="993561" y="320101"/>
                </a:cubicBezTo>
                <a:cubicBezTo>
                  <a:pt x="991770" y="320513"/>
                  <a:pt x="989920" y="321100"/>
                  <a:pt x="988010" y="321859"/>
                </a:cubicBezTo>
                <a:lnTo>
                  <a:pt x="988010" y="316748"/>
                </a:lnTo>
                <a:cubicBezTo>
                  <a:pt x="988726" y="316487"/>
                  <a:pt x="989524" y="316232"/>
                  <a:pt x="990403" y="315983"/>
                </a:cubicBezTo>
                <a:cubicBezTo>
                  <a:pt x="991282" y="315733"/>
                  <a:pt x="992209" y="315511"/>
                  <a:pt x="993186" y="315315"/>
                </a:cubicBezTo>
                <a:cubicBezTo>
                  <a:pt x="994163" y="315120"/>
                  <a:pt x="995183" y="314963"/>
                  <a:pt x="996246" y="314843"/>
                </a:cubicBezTo>
                <a:cubicBezTo>
                  <a:pt x="997310" y="314724"/>
                  <a:pt x="998384" y="314664"/>
                  <a:pt x="999469" y="314664"/>
                </a:cubicBezTo>
                <a:close/>
                <a:moveTo>
                  <a:pt x="868854" y="314664"/>
                </a:moveTo>
                <a:cubicBezTo>
                  <a:pt x="872218" y="314664"/>
                  <a:pt x="874763" y="315657"/>
                  <a:pt x="876489" y="317643"/>
                </a:cubicBezTo>
                <a:cubicBezTo>
                  <a:pt x="878214" y="319629"/>
                  <a:pt x="879077" y="322619"/>
                  <a:pt x="879077" y="326612"/>
                </a:cubicBezTo>
                <a:lnTo>
                  <a:pt x="879077" y="347937"/>
                </a:lnTo>
                <a:lnTo>
                  <a:pt x="873412" y="347937"/>
                </a:lnTo>
                <a:lnTo>
                  <a:pt x="873412" y="327068"/>
                </a:lnTo>
                <a:cubicBezTo>
                  <a:pt x="873412" y="324507"/>
                  <a:pt x="872935" y="322613"/>
                  <a:pt x="871980" y="321387"/>
                </a:cubicBezTo>
                <a:cubicBezTo>
                  <a:pt x="871025" y="320161"/>
                  <a:pt x="869603" y="319548"/>
                  <a:pt x="867715" y="319548"/>
                </a:cubicBezTo>
                <a:cubicBezTo>
                  <a:pt x="867020" y="319548"/>
                  <a:pt x="866342" y="319650"/>
                  <a:pt x="865680" y="319857"/>
                </a:cubicBezTo>
                <a:cubicBezTo>
                  <a:pt x="865018" y="320063"/>
                  <a:pt x="864329" y="320421"/>
                  <a:pt x="863613" y="320931"/>
                </a:cubicBezTo>
                <a:cubicBezTo>
                  <a:pt x="862896" y="321441"/>
                  <a:pt x="862121" y="322130"/>
                  <a:pt x="861285" y="322999"/>
                </a:cubicBezTo>
                <a:cubicBezTo>
                  <a:pt x="860449" y="323867"/>
                  <a:pt x="859511" y="324952"/>
                  <a:pt x="858469" y="326254"/>
                </a:cubicBezTo>
                <a:lnTo>
                  <a:pt x="858469" y="347937"/>
                </a:lnTo>
                <a:lnTo>
                  <a:pt x="852805" y="347937"/>
                </a:lnTo>
                <a:lnTo>
                  <a:pt x="852805" y="315250"/>
                </a:lnTo>
                <a:lnTo>
                  <a:pt x="857850" y="315250"/>
                </a:lnTo>
                <a:lnTo>
                  <a:pt x="858078" y="320524"/>
                </a:lnTo>
                <a:cubicBezTo>
                  <a:pt x="859033" y="319396"/>
                  <a:pt x="859956" y="318457"/>
                  <a:pt x="860845" y="317708"/>
                </a:cubicBezTo>
                <a:cubicBezTo>
                  <a:pt x="861735" y="316959"/>
                  <a:pt x="862609" y="316357"/>
                  <a:pt x="863466" y="315901"/>
                </a:cubicBezTo>
                <a:cubicBezTo>
                  <a:pt x="864324" y="315445"/>
                  <a:pt x="865197" y="315126"/>
                  <a:pt x="866087" y="314941"/>
                </a:cubicBezTo>
                <a:cubicBezTo>
                  <a:pt x="866977" y="314756"/>
                  <a:pt x="867899" y="314664"/>
                  <a:pt x="868854" y="314664"/>
                </a:cubicBezTo>
                <a:close/>
                <a:moveTo>
                  <a:pt x="828021" y="314664"/>
                </a:moveTo>
                <a:cubicBezTo>
                  <a:pt x="829996" y="314664"/>
                  <a:pt x="831775" y="314881"/>
                  <a:pt x="833360" y="315315"/>
                </a:cubicBezTo>
                <a:cubicBezTo>
                  <a:pt x="834944" y="315749"/>
                  <a:pt x="836284" y="316411"/>
                  <a:pt x="837381" y="317301"/>
                </a:cubicBezTo>
                <a:cubicBezTo>
                  <a:pt x="838477" y="318191"/>
                  <a:pt x="839318" y="319309"/>
                  <a:pt x="839904" y="320654"/>
                </a:cubicBezTo>
                <a:cubicBezTo>
                  <a:pt x="840490" y="322000"/>
                  <a:pt x="840782" y="323585"/>
                  <a:pt x="840782" y="325408"/>
                </a:cubicBezTo>
                <a:lnTo>
                  <a:pt x="840782" y="347937"/>
                </a:lnTo>
                <a:lnTo>
                  <a:pt x="835704" y="347937"/>
                </a:lnTo>
                <a:lnTo>
                  <a:pt x="835573" y="343541"/>
                </a:lnTo>
                <a:cubicBezTo>
                  <a:pt x="833794" y="345299"/>
                  <a:pt x="831987" y="346569"/>
                  <a:pt x="830153" y="347350"/>
                </a:cubicBezTo>
                <a:cubicBezTo>
                  <a:pt x="828319" y="348132"/>
                  <a:pt x="826393" y="348522"/>
                  <a:pt x="824374" y="348522"/>
                </a:cubicBezTo>
                <a:cubicBezTo>
                  <a:pt x="822508" y="348522"/>
                  <a:pt x="820913" y="348284"/>
                  <a:pt x="819589" y="347806"/>
                </a:cubicBezTo>
                <a:cubicBezTo>
                  <a:pt x="818265" y="347329"/>
                  <a:pt x="817174" y="346672"/>
                  <a:pt x="816317" y="345837"/>
                </a:cubicBezTo>
                <a:cubicBezTo>
                  <a:pt x="815459" y="345001"/>
                  <a:pt x="814830" y="344019"/>
                  <a:pt x="814428" y="342890"/>
                </a:cubicBezTo>
                <a:cubicBezTo>
                  <a:pt x="814027" y="341761"/>
                  <a:pt x="813826" y="340535"/>
                  <a:pt x="813826" y="339211"/>
                </a:cubicBezTo>
                <a:cubicBezTo>
                  <a:pt x="813826" y="335934"/>
                  <a:pt x="815047" y="333368"/>
                  <a:pt x="817489" y="331512"/>
                </a:cubicBezTo>
                <a:cubicBezTo>
                  <a:pt x="819931" y="329656"/>
                  <a:pt x="823539" y="328728"/>
                  <a:pt x="828314" y="328728"/>
                </a:cubicBezTo>
                <a:lnTo>
                  <a:pt x="835085" y="328728"/>
                </a:lnTo>
                <a:lnTo>
                  <a:pt x="835085" y="325863"/>
                </a:lnTo>
                <a:cubicBezTo>
                  <a:pt x="835085" y="323932"/>
                  <a:pt x="834467" y="322385"/>
                  <a:pt x="833229" y="321224"/>
                </a:cubicBezTo>
                <a:cubicBezTo>
                  <a:pt x="831993" y="320063"/>
                  <a:pt x="830104" y="319483"/>
                  <a:pt x="827565" y="319483"/>
                </a:cubicBezTo>
                <a:cubicBezTo>
                  <a:pt x="825720" y="319483"/>
                  <a:pt x="823902" y="319688"/>
                  <a:pt x="822112" y="320101"/>
                </a:cubicBezTo>
                <a:cubicBezTo>
                  <a:pt x="820321" y="320513"/>
                  <a:pt x="818471" y="321100"/>
                  <a:pt x="816561" y="321859"/>
                </a:cubicBezTo>
                <a:lnTo>
                  <a:pt x="816561" y="316748"/>
                </a:lnTo>
                <a:cubicBezTo>
                  <a:pt x="817277" y="316487"/>
                  <a:pt x="818075" y="316232"/>
                  <a:pt x="818954" y="315983"/>
                </a:cubicBezTo>
                <a:cubicBezTo>
                  <a:pt x="819833" y="315733"/>
                  <a:pt x="820760" y="315511"/>
                  <a:pt x="821737" y="315315"/>
                </a:cubicBezTo>
                <a:cubicBezTo>
                  <a:pt x="822714" y="315120"/>
                  <a:pt x="823734" y="314963"/>
                  <a:pt x="824798" y="314843"/>
                </a:cubicBezTo>
                <a:cubicBezTo>
                  <a:pt x="825861" y="314724"/>
                  <a:pt x="826935" y="314664"/>
                  <a:pt x="828021" y="314664"/>
                </a:cubicBezTo>
                <a:close/>
                <a:moveTo>
                  <a:pt x="723376" y="314664"/>
                </a:moveTo>
                <a:cubicBezTo>
                  <a:pt x="725655" y="314664"/>
                  <a:pt x="727673" y="315022"/>
                  <a:pt x="729431" y="315738"/>
                </a:cubicBezTo>
                <a:cubicBezTo>
                  <a:pt x="731189" y="316455"/>
                  <a:pt x="732671" y="317470"/>
                  <a:pt x="733875" y="318782"/>
                </a:cubicBezTo>
                <a:cubicBezTo>
                  <a:pt x="735080" y="320096"/>
                  <a:pt x="735991" y="321691"/>
                  <a:pt x="736610" y="323568"/>
                </a:cubicBezTo>
                <a:cubicBezTo>
                  <a:pt x="737229" y="325445"/>
                  <a:pt x="737538" y="327546"/>
                  <a:pt x="737538" y="329868"/>
                </a:cubicBezTo>
                <a:cubicBezTo>
                  <a:pt x="737538" y="330671"/>
                  <a:pt x="737527" y="331344"/>
                  <a:pt x="737505" y="331886"/>
                </a:cubicBezTo>
                <a:cubicBezTo>
                  <a:pt x="737483" y="332429"/>
                  <a:pt x="737451" y="332939"/>
                  <a:pt x="737408" y="333416"/>
                </a:cubicBezTo>
                <a:lnTo>
                  <a:pt x="714455" y="333416"/>
                </a:lnTo>
                <a:cubicBezTo>
                  <a:pt x="714455" y="336759"/>
                  <a:pt x="715389" y="339325"/>
                  <a:pt x="717255" y="341116"/>
                </a:cubicBezTo>
                <a:cubicBezTo>
                  <a:pt x="719122" y="342906"/>
                  <a:pt x="721813" y="343802"/>
                  <a:pt x="725329" y="343802"/>
                </a:cubicBezTo>
                <a:cubicBezTo>
                  <a:pt x="726284" y="343802"/>
                  <a:pt x="727239" y="343764"/>
                  <a:pt x="728194" y="343688"/>
                </a:cubicBezTo>
                <a:cubicBezTo>
                  <a:pt x="729149" y="343612"/>
                  <a:pt x="730072" y="343509"/>
                  <a:pt x="730961" y="343378"/>
                </a:cubicBezTo>
                <a:cubicBezTo>
                  <a:pt x="731851" y="343248"/>
                  <a:pt x="732703" y="343102"/>
                  <a:pt x="733517" y="342939"/>
                </a:cubicBezTo>
                <a:cubicBezTo>
                  <a:pt x="734331" y="342776"/>
                  <a:pt x="735085" y="342597"/>
                  <a:pt x="735780" y="342402"/>
                </a:cubicBezTo>
                <a:lnTo>
                  <a:pt x="735780" y="347057"/>
                </a:lnTo>
                <a:cubicBezTo>
                  <a:pt x="734239" y="347492"/>
                  <a:pt x="732497" y="347844"/>
                  <a:pt x="730554" y="348115"/>
                </a:cubicBezTo>
                <a:cubicBezTo>
                  <a:pt x="728612" y="348387"/>
                  <a:pt x="726599" y="348522"/>
                  <a:pt x="724515" y="348522"/>
                </a:cubicBezTo>
                <a:cubicBezTo>
                  <a:pt x="721715" y="348522"/>
                  <a:pt x="719306" y="348143"/>
                  <a:pt x="717288" y="347383"/>
                </a:cubicBezTo>
                <a:cubicBezTo>
                  <a:pt x="715269" y="346623"/>
                  <a:pt x="713614" y="345522"/>
                  <a:pt x="712323" y="344079"/>
                </a:cubicBezTo>
                <a:cubicBezTo>
                  <a:pt x="711032" y="342635"/>
                  <a:pt x="710077" y="340867"/>
                  <a:pt x="709458" y="338772"/>
                </a:cubicBezTo>
                <a:cubicBezTo>
                  <a:pt x="708840" y="336678"/>
                  <a:pt x="708530" y="334306"/>
                  <a:pt x="708530" y="331658"/>
                </a:cubicBezTo>
                <a:cubicBezTo>
                  <a:pt x="708530" y="329358"/>
                  <a:pt x="708861" y="327182"/>
                  <a:pt x="709523" y="325131"/>
                </a:cubicBezTo>
                <a:cubicBezTo>
                  <a:pt x="710185" y="323080"/>
                  <a:pt x="711151" y="321279"/>
                  <a:pt x="712421" y="319727"/>
                </a:cubicBezTo>
                <a:cubicBezTo>
                  <a:pt x="713691" y="318175"/>
                  <a:pt x="715248" y="316943"/>
                  <a:pt x="717093" y="316031"/>
                </a:cubicBezTo>
                <a:cubicBezTo>
                  <a:pt x="718937" y="315120"/>
                  <a:pt x="721032" y="314664"/>
                  <a:pt x="723376" y="314664"/>
                </a:cubicBezTo>
                <a:close/>
                <a:moveTo>
                  <a:pt x="443244" y="314664"/>
                </a:moveTo>
                <a:cubicBezTo>
                  <a:pt x="445002" y="314664"/>
                  <a:pt x="446337" y="315239"/>
                  <a:pt x="447248" y="316390"/>
                </a:cubicBezTo>
                <a:cubicBezTo>
                  <a:pt x="448160" y="317540"/>
                  <a:pt x="448616" y="319320"/>
                  <a:pt x="448616" y="321729"/>
                </a:cubicBezTo>
                <a:cubicBezTo>
                  <a:pt x="449137" y="320600"/>
                  <a:pt x="449647" y="319596"/>
                  <a:pt x="450146" y="318717"/>
                </a:cubicBezTo>
                <a:cubicBezTo>
                  <a:pt x="450645" y="317838"/>
                  <a:pt x="451182" y="317100"/>
                  <a:pt x="451758" y="316504"/>
                </a:cubicBezTo>
                <a:cubicBezTo>
                  <a:pt x="452333" y="315907"/>
                  <a:pt x="452968" y="315451"/>
                  <a:pt x="453662" y="315136"/>
                </a:cubicBezTo>
                <a:cubicBezTo>
                  <a:pt x="454357" y="314822"/>
                  <a:pt x="455160" y="314664"/>
                  <a:pt x="456071" y="314664"/>
                </a:cubicBezTo>
                <a:cubicBezTo>
                  <a:pt x="460173" y="314664"/>
                  <a:pt x="462224" y="317822"/>
                  <a:pt x="462224" y="324138"/>
                </a:cubicBezTo>
                <a:lnTo>
                  <a:pt x="462224" y="324476"/>
                </a:lnTo>
                <a:lnTo>
                  <a:pt x="464771" y="319727"/>
                </a:lnTo>
                <a:cubicBezTo>
                  <a:pt x="466040" y="318175"/>
                  <a:pt x="467598" y="316943"/>
                  <a:pt x="469442" y="316031"/>
                </a:cubicBezTo>
                <a:cubicBezTo>
                  <a:pt x="471287" y="315120"/>
                  <a:pt x="473382" y="314664"/>
                  <a:pt x="475726" y="314664"/>
                </a:cubicBezTo>
                <a:cubicBezTo>
                  <a:pt x="478005" y="314664"/>
                  <a:pt x="480023" y="315022"/>
                  <a:pt x="481781" y="315738"/>
                </a:cubicBezTo>
                <a:cubicBezTo>
                  <a:pt x="483539" y="316455"/>
                  <a:pt x="485020" y="317470"/>
                  <a:pt x="486225" y="318782"/>
                </a:cubicBezTo>
                <a:cubicBezTo>
                  <a:pt x="487430" y="320096"/>
                  <a:pt x="488341" y="321691"/>
                  <a:pt x="488960" y="323568"/>
                </a:cubicBezTo>
                <a:cubicBezTo>
                  <a:pt x="489578" y="325445"/>
                  <a:pt x="489888" y="327546"/>
                  <a:pt x="489888" y="329868"/>
                </a:cubicBezTo>
                <a:cubicBezTo>
                  <a:pt x="489888" y="330671"/>
                  <a:pt x="489877" y="331344"/>
                  <a:pt x="489855" y="331886"/>
                </a:cubicBezTo>
                <a:cubicBezTo>
                  <a:pt x="489833" y="332429"/>
                  <a:pt x="489801" y="332939"/>
                  <a:pt x="489758" y="333416"/>
                </a:cubicBezTo>
                <a:lnTo>
                  <a:pt x="466805" y="333416"/>
                </a:lnTo>
                <a:cubicBezTo>
                  <a:pt x="466805" y="336759"/>
                  <a:pt x="467739" y="339325"/>
                  <a:pt x="469605" y="341116"/>
                </a:cubicBezTo>
                <a:cubicBezTo>
                  <a:pt x="471472" y="342906"/>
                  <a:pt x="474163" y="343802"/>
                  <a:pt x="477679" y="343802"/>
                </a:cubicBezTo>
                <a:cubicBezTo>
                  <a:pt x="478634" y="343802"/>
                  <a:pt x="479589" y="343764"/>
                  <a:pt x="480544" y="343688"/>
                </a:cubicBezTo>
                <a:cubicBezTo>
                  <a:pt x="481499" y="343612"/>
                  <a:pt x="482422" y="343509"/>
                  <a:pt x="483311" y="343378"/>
                </a:cubicBezTo>
                <a:cubicBezTo>
                  <a:pt x="484201" y="343248"/>
                  <a:pt x="485053" y="343102"/>
                  <a:pt x="485867" y="342939"/>
                </a:cubicBezTo>
                <a:cubicBezTo>
                  <a:pt x="486681" y="342776"/>
                  <a:pt x="487435" y="342597"/>
                  <a:pt x="488130" y="342402"/>
                </a:cubicBezTo>
                <a:lnTo>
                  <a:pt x="488130" y="347057"/>
                </a:lnTo>
                <a:cubicBezTo>
                  <a:pt x="486589" y="347492"/>
                  <a:pt x="484847" y="347844"/>
                  <a:pt x="482905" y="348115"/>
                </a:cubicBezTo>
                <a:cubicBezTo>
                  <a:pt x="480962" y="348387"/>
                  <a:pt x="478949" y="348522"/>
                  <a:pt x="476865" y="348522"/>
                </a:cubicBezTo>
                <a:cubicBezTo>
                  <a:pt x="474066" y="348522"/>
                  <a:pt x="471656" y="348143"/>
                  <a:pt x="469638" y="347383"/>
                </a:cubicBezTo>
                <a:cubicBezTo>
                  <a:pt x="467619" y="346623"/>
                  <a:pt x="465965" y="345522"/>
                  <a:pt x="464673" y="344079"/>
                </a:cubicBezTo>
                <a:lnTo>
                  <a:pt x="462224" y="339543"/>
                </a:lnTo>
                <a:lnTo>
                  <a:pt x="462224" y="347937"/>
                </a:lnTo>
                <a:lnTo>
                  <a:pt x="457015" y="347937"/>
                </a:lnTo>
                <a:lnTo>
                  <a:pt x="457015" y="324464"/>
                </a:lnTo>
                <a:cubicBezTo>
                  <a:pt x="457015" y="323444"/>
                  <a:pt x="456977" y="322608"/>
                  <a:pt x="456902" y="321957"/>
                </a:cubicBezTo>
                <a:cubicBezTo>
                  <a:pt x="456825" y="321305"/>
                  <a:pt x="456706" y="320790"/>
                  <a:pt x="456543" y="320410"/>
                </a:cubicBezTo>
                <a:cubicBezTo>
                  <a:pt x="456381" y="320030"/>
                  <a:pt x="456174" y="319765"/>
                  <a:pt x="455925" y="319613"/>
                </a:cubicBezTo>
                <a:cubicBezTo>
                  <a:pt x="455675" y="319461"/>
                  <a:pt x="455366" y="319385"/>
                  <a:pt x="454997" y="319385"/>
                </a:cubicBezTo>
                <a:cubicBezTo>
                  <a:pt x="454563" y="319385"/>
                  <a:pt x="454161" y="319515"/>
                  <a:pt x="453793" y="319775"/>
                </a:cubicBezTo>
                <a:cubicBezTo>
                  <a:pt x="453423" y="320036"/>
                  <a:pt x="453027" y="320459"/>
                  <a:pt x="452604" y="321045"/>
                </a:cubicBezTo>
                <a:cubicBezTo>
                  <a:pt x="452181" y="321631"/>
                  <a:pt x="451714" y="322407"/>
                  <a:pt x="451204" y="323373"/>
                </a:cubicBezTo>
                <a:cubicBezTo>
                  <a:pt x="450694" y="324339"/>
                  <a:pt x="450092" y="325527"/>
                  <a:pt x="449397" y="326938"/>
                </a:cubicBezTo>
                <a:lnTo>
                  <a:pt x="449397" y="347937"/>
                </a:lnTo>
                <a:lnTo>
                  <a:pt x="444221" y="347937"/>
                </a:lnTo>
                <a:lnTo>
                  <a:pt x="444221" y="325082"/>
                </a:lnTo>
                <a:cubicBezTo>
                  <a:pt x="444221" y="323888"/>
                  <a:pt x="444183" y="322923"/>
                  <a:pt x="444107" y="322184"/>
                </a:cubicBezTo>
                <a:cubicBezTo>
                  <a:pt x="444031" y="321447"/>
                  <a:pt x="443912" y="320871"/>
                  <a:pt x="443749" y="320459"/>
                </a:cubicBezTo>
                <a:cubicBezTo>
                  <a:pt x="443586" y="320047"/>
                  <a:pt x="443375" y="319765"/>
                  <a:pt x="443114" y="319613"/>
                </a:cubicBezTo>
                <a:cubicBezTo>
                  <a:pt x="442854" y="319461"/>
                  <a:pt x="442539" y="319385"/>
                  <a:pt x="442170" y="319385"/>
                </a:cubicBezTo>
                <a:cubicBezTo>
                  <a:pt x="441779" y="319385"/>
                  <a:pt x="441410" y="319493"/>
                  <a:pt x="441063" y="319710"/>
                </a:cubicBezTo>
                <a:cubicBezTo>
                  <a:pt x="440715" y="319927"/>
                  <a:pt x="440330" y="320318"/>
                  <a:pt x="439907" y="320882"/>
                </a:cubicBezTo>
                <a:cubicBezTo>
                  <a:pt x="439484" y="321447"/>
                  <a:pt x="439012" y="322217"/>
                  <a:pt x="438491" y="323194"/>
                </a:cubicBezTo>
                <a:cubicBezTo>
                  <a:pt x="437970" y="324171"/>
                  <a:pt x="437351" y="325418"/>
                  <a:pt x="436635" y="326938"/>
                </a:cubicBezTo>
                <a:lnTo>
                  <a:pt x="436635" y="347937"/>
                </a:lnTo>
                <a:lnTo>
                  <a:pt x="431426" y="347937"/>
                </a:lnTo>
                <a:lnTo>
                  <a:pt x="431426" y="315250"/>
                </a:lnTo>
                <a:lnTo>
                  <a:pt x="435756" y="315250"/>
                </a:lnTo>
                <a:lnTo>
                  <a:pt x="436017" y="321468"/>
                </a:lnTo>
                <a:cubicBezTo>
                  <a:pt x="436581" y="320231"/>
                  <a:pt x="437129" y="319179"/>
                  <a:pt x="437661" y="318310"/>
                </a:cubicBezTo>
                <a:cubicBezTo>
                  <a:pt x="438193" y="317442"/>
                  <a:pt x="438740" y="316742"/>
                  <a:pt x="439305" y="316211"/>
                </a:cubicBezTo>
                <a:cubicBezTo>
                  <a:pt x="439869" y="315679"/>
                  <a:pt x="440471" y="315288"/>
                  <a:pt x="441112" y="315038"/>
                </a:cubicBezTo>
                <a:cubicBezTo>
                  <a:pt x="441752" y="314789"/>
                  <a:pt x="442463" y="314664"/>
                  <a:pt x="443244" y="314664"/>
                </a:cubicBezTo>
                <a:close/>
                <a:moveTo>
                  <a:pt x="408921" y="314664"/>
                </a:moveTo>
                <a:cubicBezTo>
                  <a:pt x="410896" y="314664"/>
                  <a:pt x="412676" y="314881"/>
                  <a:pt x="414260" y="315315"/>
                </a:cubicBezTo>
                <a:cubicBezTo>
                  <a:pt x="415844" y="315749"/>
                  <a:pt x="417185" y="316411"/>
                  <a:pt x="418281" y="317301"/>
                </a:cubicBezTo>
                <a:cubicBezTo>
                  <a:pt x="419376" y="318191"/>
                  <a:pt x="420218" y="319309"/>
                  <a:pt x="420804" y="320654"/>
                </a:cubicBezTo>
                <a:cubicBezTo>
                  <a:pt x="421390" y="322000"/>
                  <a:pt x="421683" y="323585"/>
                  <a:pt x="421683" y="325408"/>
                </a:cubicBezTo>
                <a:lnTo>
                  <a:pt x="421683" y="347937"/>
                </a:lnTo>
                <a:lnTo>
                  <a:pt x="416604" y="347937"/>
                </a:lnTo>
                <a:lnTo>
                  <a:pt x="416474" y="343541"/>
                </a:lnTo>
                <a:cubicBezTo>
                  <a:pt x="414694" y="345299"/>
                  <a:pt x="412887" y="346569"/>
                  <a:pt x="411053" y="347350"/>
                </a:cubicBezTo>
                <a:cubicBezTo>
                  <a:pt x="409219" y="348132"/>
                  <a:pt x="407293" y="348522"/>
                  <a:pt x="405274" y="348522"/>
                </a:cubicBezTo>
                <a:cubicBezTo>
                  <a:pt x="403408" y="348522"/>
                  <a:pt x="401813" y="348284"/>
                  <a:pt x="400489" y="347806"/>
                </a:cubicBezTo>
                <a:cubicBezTo>
                  <a:pt x="399165" y="347329"/>
                  <a:pt x="398074" y="346672"/>
                  <a:pt x="397217" y="345837"/>
                </a:cubicBezTo>
                <a:cubicBezTo>
                  <a:pt x="396359" y="345001"/>
                  <a:pt x="395730" y="344019"/>
                  <a:pt x="395329" y="342890"/>
                </a:cubicBezTo>
                <a:cubicBezTo>
                  <a:pt x="394927" y="341761"/>
                  <a:pt x="394726" y="340535"/>
                  <a:pt x="394726" y="339211"/>
                </a:cubicBezTo>
                <a:cubicBezTo>
                  <a:pt x="394726" y="335934"/>
                  <a:pt x="395947" y="333368"/>
                  <a:pt x="398389" y="331512"/>
                </a:cubicBezTo>
                <a:cubicBezTo>
                  <a:pt x="400830" y="329656"/>
                  <a:pt x="404439" y="328728"/>
                  <a:pt x="409214" y="328728"/>
                </a:cubicBezTo>
                <a:lnTo>
                  <a:pt x="415985" y="328728"/>
                </a:lnTo>
                <a:lnTo>
                  <a:pt x="415985" y="325863"/>
                </a:lnTo>
                <a:cubicBezTo>
                  <a:pt x="415985" y="323932"/>
                  <a:pt x="415367" y="322385"/>
                  <a:pt x="414130" y="321224"/>
                </a:cubicBezTo>
                <a:cubicBezTo>
                  <a:pt x="412892" y="320063"/>
                  <a:pt x="411004" y="319483"/>
                  <a:pt x="408465" y="319483"/>
                </a:cubicBezTo>
                <a:cubicBezTo>
                  <a:pt x="406620" y="319483"/>
                  <a:pt x="404802" y="319688"/>
                  <a:pt x="403012" y="320101"/>
                </a:cubicBezTo>
                <a:cubicBezTo>
                  <a:pt x="401221" y="320513"/>
                  <a:pt x="399371" y="321100"/>
                  <a:pt x="397461" y="321859"/>
                </a:cubicBezTo>
                <a:lnTo>
                  <a:pt x="397461" y="316748"/>
                </a:lnTo>
                <a:cubicBezTo>
                  <a:pt x="398177" y="316487"/>
                  <a:pt x="398975" y="316232"/>
                  <a:pt x="399854" y="315983"/>
                </a:cubicBezTo>
                <a:cubicBezTo>
                  <a:pt x="400733" y="315733"/>
                  <a:pt x="401660" y="315511"/>
                  <a:pt x="402637" y="315315"/>
                </a:cubicBezTo>
                <a:cubicBezTo>
                  <a:pt x="403614" y="315120"/>
                  <a:pt x="404634" y="314963"/>
                  <a:pt x="405698" y="314843"/>
                </a:cubicBezTo>
                <a:cubicBezTo>
                  <a:pt x="406761" y="314724"/>
                  <a:pt x="407836" y="314664"/>
                  <a:pt x="408921" y="314664"/>
                </a:cubicBezTo>
                <a:close/>
                <a:moveTo>
                  <a:pt x="373556" y="314664"/>
                </a:moveTo>
                <a:cubicBezTo>
                  <a:pt x="376919" y="314664"/>
                  <a:pt x="379464" y="315657"/>
                  <a:pt x="381190" y="317643"/>
                </a:cubicBezTo>
                <a:cubicBezTo>
                  <a:pt x="382916" y="319629"/>
                  <a:pt x="383778" y="322619"/>
                  <a:pt x="383778" y="326612"/>
                </a:cubicBezTo>
                <a:lnTo>
                  <a:pt x="383778" y="347937"/>
                </a:lnTo>
                <a:lnTo>
                  <a:pt x="378113" y="347937"/>
                </a:lnTo>
                <a:lnTo>
                  <a:pt x="378113" y="327068"/>
                </a:lnTo>
                <a:cubicBezTo>
                  <a:pt x="378113" y="324507"/>
                  <a:pt x="377636" y="322613"/>
                  <a:pt x="376681" y="321387"/>
                </a:cubicBezTo>
                <a:cubicBezTo>
                  <a:pt x="375726" y="320161"/>
                  <a:pt x="374304" y="319548"/>
                  <a:pt x="372416" y="319548"/>
                </a:cubicBezTo>
                <a:cubicBezTo>
                  <a:pt x="371721" y="319548"/>
                  <a:pt x="371043" y="319650"/>
                  <a:pt x="370381" y="319857"/>
                </a:cubicBezTo>
                <a:cubicBezTo>
                  <a:pt x="369719" y="320063"/>
                  <a:pt x="369030" y="320421"/>
                  <a:pt x="368314" y="320931"/>
                </a:cubicBezTo>
                <a:cubicBezTo>
                  <a:pt x="367598" y="321441"/>
                  <a:pt x="366822" y="322130"/>
                  <a:pt x="365986" y="322999"/>
                </a:cubicBezTo>
                <a:cubicBezTo>
                  <a:pt x="365151" y="323867"/>
                  <a:pt x="364212" y="324952"/>
                  <a:pt x="363170" y="326254"/>
                </a:cubicBezTo>
                <a:lnTo>
                  <a:pt x="363170" y="347937"/>
                </a:lnTo>
                <a:lnTo>
                  <a:pt x="357505" y="347937"/>
                </a:lnTo>
                <a:lnTo>
                  <a:pt x="357505" y="315250"/>
                </a:lnTo>
                <a:lnTo>
                  <a:pt x="362552" y="315250"/>
                </a:lnTo>
                <a:lnTo>
                  <a:pt x="362779" y="320524"/>
                </a:lnTo>
                <a:cubicBezTo>
                  <a:pt x="363734" y="319396"/>
                  <a:pt x="364657" y="318457"/>
                  <a:pt x="365546" y="317708"/>
                </a:cubicBezTo>
                <a:cubicBezTo>
                  <a:pt x="366436" y="316959"/>
                  <a:pt x="367310" y="316357"/>
                  <a:pt x="368167" y="315901"/>
                </a:cubicBezTo>
                <a:cubicBezTo>
                  <a:pt x="369025" y="315445"/>
                  <a:pt x="369898" y="315126"/>
                  <a:pt x="370788" y="314941"/>
                </a:cubicBezTo>
                <a:cubicBezTo>
                  <a:pt x="371678" y="314756"/>
                  <a:pt x="372600" y="314664"/>
                  <a:pt x="373556" y="314664"/>
                </a:cubicBezTo>
                <a:close/>
                <a:moveTo>
                  <a:pt x="304276" y="314664"/>
                </a:moveTo>
                <a:cubicBezTo>
                  <a:pt x="306555" y="314664"/>
                  <a:pt x="308573" y="315022"/>
                  <a:pt x="310331" y="315738"/>
                </a:cubicBezTo>
                <a:cubicBezTo>
                  <a:pt x="312089" y="316455"/>
                  <a:pt x="313571" y="317470"/>
                  <a:pt x="314775" y="318782"/>
                </a:cubicBezTo>
                <a:cubicBezTo>
                  <a:pt x="315980" y="320096"/>
                  <a:pt x="316891" y="321691"/>
                  <a:pt x="317510" y="323568"/>
                </a:cubicBezTo>
                <a:cubicBezTo>
                  <a:pt x="318128" y="325445"/>
                  <a:pt x="318438" y="327546"/>
                  <a:pt x="318438" y="329868"/>
                </a:cubicBezTo>
                <a:cubicBezTo>
                  <a:pt x="318438" y="330671"/>
                  <a:pt x="318427" y="331344"/>
                  <a:pt x="318405" y="331886"/>
                </a:cubicBezTo>
                <a:cubicBezTo>
                  <a:pt x="318383" y="332429"/>
                  <a:pt x="318351" y="332939"/>
                  <a:pt x="318308" y="333416"/>
                </a:cubicBezTo>
                <a:lnTo>
                  <a:pt x="295355" y="333416"/>
                </a:lnTo>
                <a:cubicBezTo>
                  <a:pt x="295355" y="336759"/>
                  <a:pt x="296289" y="339325"/>
                  <a:pt x="298155" y="341116"/>
                </a:cubicBezTo>
                <a:cubicBezTo>
                  <a:pt x="300022" y="342906"/>
                  <a:pt x="302713" y="343802"/>
                  <a:pt x="306229" y="343802"/>
                </a:cubicBezTo>
                <a:cubicBezTo>
                  <a:pt x="307184" y="343802"/>
                  <a:pt x="308139" y="343764"/>
                  <a:pt x="309094" y="343688"/>
                </a:cubicBezTo>
                <a:cubicBezTo>
                  <a:pt x="310049" y="343612"/>
                  <a:pt x="310971" y="343509"/>
                  <a:pt x="311861" y="343378"/>
                </a:cubicBezTo>
                <a:cubicBezTo>
                  <a:pt x="312751" y="343248"/>
                  <a:pt x="313603" y="343102"/>
                  <a:pt x="314417" y="342939"/>
                </a:cubicBezTo>
                <a:cubicBezTo>
                  <a:pt x="315231" y="342776"/>
                  <a:pt x="315985" y="342597"/>
                  <a:pt x="316680" y="342402"/>
                </a:cubicBezTo>
                <a:lnTo>
                  <a:pt x="316680" y="347057"/>
                </a:lnTo>
                <a:cubicBezTo>
                  <a:pt x="315139" y="347492"/>
                  <a:pt x="313397" y="347844"/>
                  <a:pt x="311454" y="348115"/>
                </a:cubicBezTo>
                <a:cubicBezTo>
                  <a:pt x="309512" y="348387"/>
                  <a:pt x="307499" y="348522"/>
                  <a:pt x="305415" y="348522"/>
                </a:cubicBezTo>
                <a:cubicBezTo>
                  <a:pt x="302615" y="348522"/>
                  <a:pt x="300206" y="348143"/>
                  <a:pt x="298188" y="347383"/>
                </a:cubicBezTo>
                <a:cubicBezTo>
                  <a:pt x="296169" y="346623"/>
                  <a:pt x="294514" y="345522"/>
                  <a:pt x="293223" y="344079"/>
                </a:cubicBezTo>
                <a:cubicBezTo>
                  <a:pt x="291932" y="342635"/>
                  <a:pt x="290977" y="340867"/>
                  <a:pt x="290358" y="338772"/>
                </a:cubicBezTo>
                <a:cubicBezTo>
                  <a:pt x="289739" y="336678"/>
                  <a:pt x="289430" y="334306"/>
                  <a:pt x="289430" y="331658"/>
                </a:cubicBezTo>
                <a:cubicBezTo>
                  <a:pt x="289430" y="329358"/>
                  <a:pt x="289761" y="327182"/>
                  <a:pt x="290423" y="325131"/>
                </a:cubicBezTo>
                <a:cubicBezTo>
                  <a:pt x="291085" y="323080"/>
                  <a:pt x="292051" y="321279"/>
                  <a:pt x="293321" y="319727"/>
                </a:cubicBezTo>
                <a:cubicBezTo>
                  <a:pt x="294590" y="318175"/>
                  <a:pt x="296148" y="316943"/>
                  <a:pt x="297993" y="316031"/>
                </a:cubicBezTo>
                <a:cubicBezTo>
                  <a:pt x="299837" y="315120"/>
                  <a:pt x="301932" y="314664"/>
                  <a:pt x="304276" y="314664"/>
                </a:cubicBezTo>
                <a:close/>
                <a:moveTo>
                  <a:pt x="166024" y="314664"/>
                </a:moveTo>
                <a:cubicBezTo>
                  <a:pt x="169410" y="314664"/>
                  <a:pt x="171976" y="315760"/>
                  <a:pt x="173723" y="317952"/>
                </a:cubicBezTo>
                <a:cubicBezTo>
                  <a:pt x="175471" y="320144"/>
                  <a:pt x="176279" y="323400"/>
                  <a:pt x="176149" y="327719"/>
                </a:cubicBezTo>
                <a:lnTo>
                  <a:pt x="170419" y="327719"/>
                </a:lnTo>
                <a:cubicBezTo>
                  <a:pt x="170484" y="324854"/>
                  <a:pt x="170066" y="322776"/>
                  <a:pt x="169166" y="321485"/>
                </a:cubicBezTo>
                <a:cubicBezTo>
                  <a:pt x="168265" y="320193"/>
                  <a:pt x="166946" y="319548"/>
                  <a:pt x="165210" y="319548"/>
                </a:cubicBezTo>
                <a:cubicBezTo>
                  <a:pt x="164450" y="319548"/>
                  <a:pt x="163685" y="319683"/>
                  <a:pt x="162915" y="319955"/>
                </a:cubicBezTo>
                <a:cubicBezTo>
                  <a:pt x="162144" y="320226"/>
                  <a:pt x="161352" y="320660"/>
                  <a:pt x="160538" y="321257"/>
                </a:cubicBezTo>
                <a:cubicBezTo>
                  <a:pt x="159724" y="321854"/>
                  <a:pt x="158861" y="322619"/>
                  <a:pt x="157950" y="323552"/>
                </a:cubicBezTo>
                <a:cubicBezTo>
                  <a:pt x="157038" y="324485"/>
                  <a:pt x="156061" y="325614"/>
                  <a:pt x="155020" y="326938"/>
                </a:cubicBezTo>
                <a:lnTo>
                  <a:pt x="155020" y="347937"/>
                </a:lnTo>
                <a:lnTo>
                  <a:pt x="149290" y="347937"/>
                </a:lnTo>
                <a:lnTo>
                  <a:pt x="149290" y="315250"/>
                </a:lnTo>
                <a:lnTo>
                  <a:pt x="154467" y="315250"/>
                </a:lnTo>
                <a:lnTo>
                  <a:pt x="154629" y="321273"/>
                </a:lnTo>
                <a:cubicBezTo>
                  <a:pt x="156561" y="318951"/>
                  <a:pt x="158465" y="317269"/>
                  <a:pt x="160343" y="316227"/>
                </a:cubicBezTo>
                <a:cubicBezTo>
                  <a:pt x="162220" y="315185"/>
                  <a:pt x="164114" y="314664"/>
                  <a:pt x="166024" y="314664"/>
                </a:cubicBezTo>
                <a:close/>
                <a:moveTo>
                  <a:pt x="132826" y="314664"/>
                </a:moveTo>
                <a:cubicBezTo>
                  <a:pt x="135105" y="314664"/>
                  <a:pt x="137123" y="315022"/>
                  <a:pt x="138881" y="315738"/>
                </a:cubicBezTo>
                <a:cubicBezTo>
                  <a:pt x="140639" y="316455"/>
                  <a:pt x="142121" y="317470"/>
                  <a:pt x="143325" y="318782"/>
                </a:cubicBezTo>
                <a:cubicBezTo>
                  <a:pt x="144530" y="320096"/>
                  <a:pt x="145441" y="321691"/>
                  <a:pt x="146060" y="323568"/>
                </a:cubicBezTo>
                <a:cubicBezTo>
                  <a:pt x="146679" y="325445"/>
                  <a:pt x="146988" y="327546"/>
                  <a:pt x="146988" y="329868"/>
                </a:cubicBezTo>
                <a:cubicBezTo>
                  <a:pt x="146988" y="330671"/>
                  <a:pt x="146977" y="331344"/>
                  <a:pt x="146955" y="331886"/>
                </a:cubicBezTo>
                <a:cubicBezTo>
                  <a:pt x="146934" y="332429"/>
                  <a:pt x="146901" y="332939"/>
                  <a:pt x="146857" y="333416"/>
                </a:cubicBezTo>
                <a:lnTo>
                  <a:pt x="123905" y="333416"/>
                </a:lnTo>
                <a:cubicBezTo>
                  <a:pt x="123905" y="336759"/>
                  <a:pt x="124839" y="339325"/>
                  <a:pt x="126705" y="341116"/>
                </a:cubicBezTo>
                <a:cubicBezTo>
                  <a:pt x="128572" y="342906"/>
                  <a:pt x="131263" y="343802"/>
                  <a:pt x="134779" y="343802"/>
                </a:cubicBezTo>
                <a:cubicBezTo>
                  <a:pt x="135734" y="343802"/>
                  <a:pt x="136689" y="343764"/>
                  <a:pt x="137644" y="343688"/>
                </a:cubicBezTo>
                <a:cubicBezTo>
                  <a:pt x="138599" y="343612"/>
                  <a:pt x="139521" y="343509"/>
                  <a:pt x="140411" y="343378"/>
                </a:cubicBezTo>
                <a:cubicBezTo>
                  <a:pt x="141301" y="343248"/>
                  <a:pt x="142153" y="343102"/>
                  <a:pt x="142967" y="342939"/>
                </a:cubicBezTo>
                <a:cubicBezTo>
                  <a:pt x="143781" y="342776"/>
                  <a:pt x="144535" y="342597"/>
                  <a:pt x="145230" y="342402"/>
                </a:cubicBezTo>
                <a:lnTo>
                  <a:pt x="145230" y="347057"/>
                </a:lnTo>
                <a:cubicBezTo>
                  <a:pt x="143689" y="347492"/>
                  <a:pt x="141947" y="347844"/>
                  <a:pt x="140004" y="348115"/>
                </a:cubicBezTo>
                <a:cubicBezTo>
                  <a:pt x="138062" y="348387"/>
                  <a:pt x="136049" y="348522"/>
                  <a:pt x="133965" y="348522"/>
                </a:cubicBezTo>
                <a:cubicBezTo>
                  <a:pt x="131165" y="348522"/>
                  <a:pt x="128756" y="348143"/>
                  <a:pt x="126738" y="347383"/>
                </a:cubicBezTo>
                <a:cubicBezTo>
                  <a:pt x="124719" y="346623"/>
                  <a:pt x="123064" y="345522"/>
                  <a:pt x="121773" y="344079"/>
                </a:cubicBezTo>
                <a:cubicBezTo>
                  <a:pt x="120482" y="342635"/>
                  <a:pt x="119527" y="340867"/>
                  <a:pt x="118908" y="338772"/>
                </a:cubicBezTo>
                <a:cubicBezTo>
                  <a:pt x="118289" y="336678"/>
                  <a:pt x="117980" y="334306"/>
                  <a:pt x="117980" y="331658"/>
                </a:cubicBezTo>
                <a:cubicBezTo>
                  <a:pt x="117980" y="329358"/>
                  <a:pt x="118311" y="327182"/>
                  <a:pt x="118973" y="325131"/>
                </a:cubicBezTo>
                <a:cubicBezTo>
                  <a:pt x="119635" y="323080"/>
                  <a:pt x="120601" y="321279"/>
                  <a:pt x="121871" y="319727"/>
                </a:cubicBezTo>
                <a:cubicBezTo>
                  <a:pt x="123140" y="318175"/>
                  <a:pt x="124698" y="316943"/>
                  <a:pt x="126542" y="316031"/>
                </a:cubicBezTo>
                <a:cubicBezTo>
                  <a:pt x="128387" y="315120"/>
                  <a:pt x="130482" y="314664"/>
                  <a:pt x="132826" y="314664"/>
                </a:cubicBezTo>
                <a:close/>
                <a:moveTo>
                  <a:pt x="59230" y="314664"/>
                </a:moveTo>
                <a:cubicBezTo>
                  <a:pt x="62594" y="314664"/>
                  <a:pt x="65139" y="315657"/>
                  <a:pt x="66865" y="317643"/>
                </a:cubicBezTo>
                <a:cubicBezTo>
                  <a:pt x="68590" y="319629"/>
                  <a:pt x="69453" y="322619"/>
                  <a:pt x="69453" y="326612"/>
                </a:cubicBezTo>
                <a:lnTo>
                  <a:pt x="69453" y="347937"/>
                </a:lnTo>
                <a:lnTo>
                  <a:pt x="63788" y="347937"/>
                </a:lnTo>
                <a:lnTo>
                  <a:pt x="63788" y="327068"/>
                </a:lnTo>
                <a:cubicBezTo>
                  <a:pt x="63788" y="324507"/>
                  <a:pt x="63311" y="322613"/>
                  <a:pt x="62356" y="321387"/>
                </a:cubicBezTo>
                <a:cubicBezTo>
                  <a:pt x="61401" y="320161"/>
                  <a:pt x="59979" y="319548"/>
                  <a:pt x="58091" y="319548"/>
                </a:cubicBezTo>
                <a:cubicBezTo>
                  <a:pt x="57396" y="319548"/>
                  <a:pt x="56718" y="319650"/>
                  <a:pt x="56056" y="319857"/>
                </a:cubicBezTo>
                <a:cubicBezTo>
                  <a:pt x="55394" y="320063"/>
                  <a:pt x="54705" y="320421"/>
                  <a:pt x="53989" y="320931"/>
                </a:cubicBezTo>
                <a:cubicBezTo>
                  <a:pt x="53272" y="321441"/>
                  <a:pt x="52497" y="322130"/>
                  <a:pt x="51661" y="322999"/>
                </a:cubicBezTo>
                <a:cubicBezTo>
                  <a:pt x="50825" y="323867"/>
                  <a:pt x="49887" y="324952"/>
                  <a:pt x="48845" y="326254"/>
                </a:cubicBezTo>
                <a:lnTo>
                  <a:pt x="48845" y="347937"/>
                </a:lnTo>
                <a:lnTo>
                  <a:pt x="43180" y="347937"/>
                </a:lnTo>
                <a:lnTo>
                  <a:pt x="43180" y="315250"/>
                </a:lnTo>
                <a:lnTo>
                  <a:pt x="48226" y="315250"/>
                </a:lnTo>
                <a:lnTo>
                  <a:pt x="48454" y="320524"/>
                </a:lnTo>
                <a:cubicBezTo>
                  <a:pt x="49409" y="319396"/>
                  <a:pt x="50331" y="318457"/>
                  <a:pt x="51221" y="317708"/>
                </a:cubicBezTo>
                <a:cubicBezTo>
                  <a:pt x="52111" y="316959"/>
                  <a:pt x="52985" y="316357"/>
                  <a:pt x="53842" y="315901"/>
                </a:cubicBezTo>
                <a:cubicBezTo>
                  <a:pt x="54699" y="315445"/>
                  <a:pt x="55573" y="315126"/>
                  <a:pt x="56463" y="314941"/>
                </a:cubicBezTo>
                <a:cubicBezTo>
                  <a:pt x="57353" y="314756"/>
                  <a:pt x="58275" y="314664"/>
                  <a:pt x="59230" y="314664"/>
                </a:cubicBezTo>
                <a:close/>
                <a:moveTo>
                  <a:pt x="6415" y="305386"/>
                </a:moveTo>
                <a:lnTo>
                  <a:pt x="30604" y="305386"/>
                </a:lnTo>
                <a:lnTo>
                  <a:pt x="30604" y="310269"/>
                </a:lnTo>
                <a:lnTo>
                  <a:pt x="12210" y="310269"/>
                </a:lnTo>
                <a:lnTo>
                  <a:pt x="12210" y="323454"/>
                </a:lnTo>
                <a:lnTo>
                  <a:pt x="29888" y="323454"/>
                </a:lnTo>
                <a:lnTo>
                  <a:pt x="29888" y="328337"/>
                </a:lnTo>
                <a:lnTo>
                  <a:pt x="12210" y="328337"/>
                </a:lnTo>
                <a:lnTo>
                  <a:pt x="12210" y="342988"/>
                </a:lnTo>
                <a:lnTo>
                  <a:pt x="30604" y="342988"/>
                </a:lnTo>
                <a:lnTo>
                  <a:pt x="30604" y="347937"/>
                </a:lnTo>
                <a:lnTo>
                  <a:pt x="6415" y="347937"/>
                </a:lnTo>
                <a:close/>
                <a:moveTo>
                  <a:pt x="1283559" y="304800"/>
                </a:moveTo>
                <a:lnTo>
                  <a:pt x="1283559" y="315250"/>
                </a:lnTo>
                <a:lnTo>
                  <a:pt x="1298242" y="315250"/>
                </a:lnTo>
                <a:lnTo>
                  <a:pt x="1298242" y="320003"/>
                </a:lnTo>
                <a:lnTo>
                  <a:pt x="1283559" y="320003"/>
                </a:lnTo>
                <a:lnTo>
                  <a:pt x="1283559" y="336607"/>
                </a:lnTo>
                <a:cubicBezTo>
                  <a:pt x="1283559" y="338951"/>
                  <a:pt x="1284183" y="340704"/>
                  <a:pt x="1285431" y="341865"/>
                </a:cubicBezTo>
                <a:cubicBezTo>
                  <a:pt x="1286679" y="343026"/>
                  <a:pt x="1288518" y="343607"/>
                  <a:pt x="1290949" y="343607"/>
                </a:cubicBezTo>
                <a:cubicBezTo>
                  <a:pt x="1291991" y="343607"/>
                  <a:pt x="1293131" y="343525"/>
                  <a:pt x="1294368" y="343362"/>
                </a:cubicBezTo>
                <a:cubicBezTo>
                  <a:pt x="1295605" y="343199"/>
                  <a:pt x="1296896" y="342945"/>
                  <a:pt x="1298242" y="342597"/>
                </a:cubicBezTo>
                <a:lnTo>
                  <a:pt x="1298242" y="347481"/>
                </a:lnTo>
                <a:cubicBezTo>
                  <a:pt x="1296962" y="347806"/>
                  <a:pt x="1295638" y="348040"/>
                  <a:pt x="1294270" y="348181"/>
                </a:cubicBezTo>
                <a:cubicBezTo>
                  <a:pt x="1292903" y="348322"/>
                  <a:pt x="1291514" y="348392"/>
                  <a:pt x="1290103" y="348392"/>
                </a:cubicBezTo>
                <a:cubicBezTo>
                  <a:pt x="1286001" y="348392"/>
                  <a:pt x="1282941" y="347465"/>
                  <a:pt x="1280922" y="345609"/>
                </a:cubicBezTo>
                <a:cubicBezTo>
                  <a:pt x="1278904" y="343753"/>
                  <a:pt x="1277894" y="340904"/>
                  <a:pt x="1277894" y="337063"/>
                </a:cubicBezTo>
                <a:lnTo>
                  <a:pt x="1277894" y="320003"/>
                </a:lnTo>
                <a:lnTo>
                  <a:pt x="1268746" y="320003"/>
                </a:lnTo>
                <a:lnTo>
                  <a:pt x="1268746" y="315250"/>
                </a:lnTo>
                <a:lnTo>
                  <a:pt x="1277894" y="315250"/>
                </a:lnTo>
                <a:lnTo>
                  <a:pt x="1277894" y="306264"/>
                </a:lnTo>
                <a:close/>
                <a:moveTo>
                  <a:pt x="1035909" y="304800"/>
                </a:moveTo>
                <a:lnTo>
                  <a:pt x="1035909" y="315250"/>
                </a:lnTo>
                <a:lnTo>
                  <a:pt x="1050592" y="315250"/>
                </a:lnTo>
                <a:lnTo>
                  <a:pt x="1050592" y="320003"/>
                </a:lnTo>
                <a:lnTo>
                  <a:pt x="1035909" y="320003"/>
                </a:lnTo>
                <a:lnTo>
                  <a:pt x="1035909" y="336607"/>
                </a:lnTo>
                <a:cubicBezTo>
                  <a:pt x="1035909" y="338951"/>
                  <a:pt x="1036533" y="340704"/>
                  <a:pt x="1037781" y="341865"/>
                </a:cubicBezTo>
                <a:cubicBezTo>
                  <a:pt x="1039029" y="343026"/>
                  <a:pt x="1040869" y="343607"/>
                  <a:pt x="1043299" y="343607"/>
                </a:cubicBezTo>
                <a:cubicBezTo>
                  <a:pt x="1044341" y="343607"/>
                  <a:pt x="1045481" y="343525"/>
                  <a:pt x="1046718" y="343362"/>
                </a:cubicBezTo>
                <a:cubicBezTo>
                  <a:pt x="1047955" y="343199"/>
                  <a:pt x="1049246" y="342945"/>
                  <a:pt x="1050592" y="342597"/>
                </a:cubicBezTo>
                <a:lnTo>
                  <a:pt x="1050592" y="347481"/>
                </a:lnTo>
                <a:cubicBezTo>
                  <a:pt x="1049311" y="347806"/>
                  <a:pt x="1047987" y="348040"/>
                  <a:pt x="1046620" y="348181"/>
                </a:cubicBezTo>
                <a:cubicBezTo>
                  <a:pt x="1045253" y="348322"/>
                  <a:pt x="1043864" y="348392"/>
                  <a:pt x="1042453" y="348392"/>
                </a:cubicBezTo>
                <a:cubicBezTo>
                  <a:pt x="1038351" y="348392"/>
                  <a:pt x="1035291" y="347465"/>
                  <a:pt x="1033272" y="345609"/>
                </a:cubicBezTo>
                <a:cubicBezTo>
                  <a:pt x="1031254" y="343753"/>
                  <a:pt x="1030244" y="340904"/>
                  <a:pt x="1030244" y="337063"/>
                </a:cubicBezTo>
                <a:lnTo>
                  <a:pt x="1030244" y="320003"/>
                </a:lnTo>
                <a:lnTo>
                  <a:pt x="1021096" y="320003"/>
                </a:lnTo>
                <a:lnTo>
                  <a:pt x="1021096" y="315250"/>
                </a:lnTo>
                <a:lnTo>
                  <a:pt x="1030244" y="315250"/>
                </a:lnTo>
                <a:lnTo>
                  <a:pt x="1030244" y="306264"/>
                </a:lnTo>
                <a:close/>
                <a:moveTo>
                  <a:pt x="654910" y="304800"/>
                </a:moveTo>
                <a:lnTo>
                  <a:pt x="654910" y="315250"/>
                </a:lnTo>
                <a:lnTo>
                  <a:pt x="669593" y="315250"/>
                </a:lnTo>
                <a:lnTo>
                  <a:pt x="669593" y="320003"/>
                </a:lnTo>
                <a:lnTo>
                  <a:pt x="654910" y="320003"/>
                </a:lnTo>
                <a:lnTo>
                  <a:pt x="654910" y="336607"/>
                </a:lnTo>
                <a:cubicBezTo>
                  <a:pt x="654910" y="338951"/>
                  <a:pt x="655534" y="340704"/>
                  <a:pt x="656782" y="341865"/>
                </a:cubicBezTo>
                <a:cubicBezTo>
                  <a:pt x="658030" y="343026"/>
                  <a:pt x="659870" y="343607"/>
                  <a:pt x="662300" y="343607"/>
                </a:cubicBezTo>
                <a:cubicBezTo>
                  <a:pt x="663342" y="343607"/>
                  <a:pt x="664481" y="343525"/>
                  <a:pt x="665719" y="343362"/>
                </a:cubicBezTo>
                <a:cubicBezTo>
                  <a:pt x="666956" y="343199"/>
                  <a:pt x="668247" y="342945"/>
                  <a:pt x="669593" y="342597"/>
                </a:cubicBezTo>
                <a:lnTo>
                  <a:pt x="669593" y="347481"/>
                </a:lnTo>
                <a:cubicBezTo>
                  <a:pt x="668313" y="347806"/>
                  <a:pt x="666988" y="348040"/>
                  <a:pt x="665621" y="348181"/>
                </a:cubicBezTo>
                <a:cubicBezTo>
                  <a:pt x="664254" y="348322"/>
                  <a:pt x="662865" y="348392"/>
                  <a:pt x="661454" y="348392"/>
                </a:cubicBezTo>
                <a:cubicBezTo>
                  <a:pt x="657352" y="348392"/>
                  <a:pt x="654292" y="347465"/>
                  <a:pt x="652273" y="345609"/>
                </a:cubicBezTo>
                <a:cubicBezTo>
                  <a:pt x="650255" y="343753"/>
                  <a:pt x="649245" y="340904"/>
                  <a:pt x="649245" y="337063"/>
                </a:cubicBezTo>
                <a:lnTo>
                  <a:pt x="649245" y="320003"/>
                </a:lnTo>
                <a:lnTo>
                  <a:pt x="640097" y="320003"/>
                </a:lnTo>
                <a:lnTo>
                  <a:pt x="640097" y="315250"/>
                </a:lnTo>
                <a:lnTo>
                  <a:pt x="649245" y="315250"/>
                </a:lnTo>
                <a:lnTo>
                  <a:pt x="649245" y="306264"/>
                </a:lnTo>
                <a:close/>
                <a:moveTo>
                  <a:pt x="235810" y="304800"/>
                </a:moveTo>
                <a:lnTo>
                  <a:pt x="235810" y="315250"/>
                </a:lnTo>
                <a:lnTo>
                  <a:pt x="250493" y="315250"/>
                </a:lnTo>
                <a:lnTo>
                  <a:pt x="250493" y="320003"/>
                </a:lnTo>
                <a:lnTo>
                  <a:pt x="235810" y="320003"/>
                </a:lnTo>
                <a:lnTo>
                  <a:pt x="235810" y="336607"/>
                </a:lnTo>
                <a:cubicBezTo>
                  <a:pt x="235810" y="338951"/>
                  <a:pt x="236434" y="340704"/>
                  <a:pt x="237682" y="341865"/>
                </a:cubicBezTo>
                <a:cubicBezTo>
                  <a:pt x="238930" y="343026"/>
                  <a:pt x="240769" y="343607"/>
                  <a:pt x="243200" y="343607"/>
                </a:cubicBezTo>
                <a:cubicBezTo>
                  <a:pt x="244242" y="343607"/>
                  <a:pt x="245382" y="343525"/>
                  <a:pt x="246619" y="343362"/>
                </a:cubicBezTo>
                <a:cubicBezTo>
                  <a:pt x="247856" y="343199"/>
                  <a:pt x="249147" y="342945"/>
                  <a:pt x="250493" y="342597"/>
                </a:cubicBezTo>
                <a:lnTo>
                  <a:pt x="250493" y="347481"/>
                </a:lnTo>
                <a:cubicBezTo>
                  <a:pt x="249212" y="347806"/>
                  <a:pt x="247889" y="348040"/>
                  <a:pt x="246521" y="348181"/>
                </a:cubicBezTo>
                <a:cubicBezTo>
                  <a:pt x="245154" y="348322"/>
                  <a:pt x="243765" y="348392"/>
                  <a:pt x="242354" y="348392"/>
                </a:cubicBezTo>
                <a:cubicBezTo>
                  <a:pt x="238252" y="348392"/>
                  <a:pt x="235192" y="347465"/>
                  <a:pt x="233173" y="345609"/>
                </a:cubicBezTo>
                <a:cubicBezTo>
                  <a:pt x="231155" y="343753"/>
                  <a:pt x="230146" y="340904"/>
                  <a:pt x="230146" y="337063"/>
                </a:cubicBezTo>
                <a:lnTo>
                  <a:pt x="230146" y="320003"/>
                </a:lnTo>
                <a:lnTo>
                  <a:pt x="220997" y="320003"/>
                </a:lnTo>
                <a:lnTo>
                  <a:pt x="220997" y="315250"/>
                </a:lnTo>
                <a:lnTo>
                  <a:pt x="230146" y="315250"/>
                </a:lnTo>
                <a:lnTo>
                  <a:pt x="230146" y="306264"/>
                </a:lnTo>
                <a:close/>
                <a:moveTo>
                  <a:pt x="92935" y="304800"/>
                </a:moveTo>
                <a:lnTo>
                  <a:pt x="92935" y="315250"/>
                </a:lnTo>
                <a:lnTo>
                  <a:pt x="107618" y="315250"/>
                </a:lnTo>
                <a:lnTo>
                  <a:pt x="107618" y="320003"/>
                </a:lnTo>
                <a:lnTo>
                  <a:pt x="92935" y="320003"/>
                </a:lnTo>
                <a:lnTo>
                  <a:pt x="92935" y="336607"/>
                </a:lnTo>
                <a:cubicBezTo>
                  <a:pt x="92935" y="338951"/>
                  <a:pt x="93559" y="340704"/>
                  <a:pt x="94807" y="341865"/>
                </a:cubicBezTo>
                <a:cubicBezTo>
                  <a:pt x="96055" y="343026"/>
                  <a:pt x="97895" y="343607"/>
                  <a:pt x="100326" y="343607"/>
                </a:cubicBezTo>
                <a:cubicBezTo>
                  <a:pt x="101367" y="343607"/>
                  <a:pt x="102507" y="343525"/>
                  <a:pt x="103744" y="343362"/>
                </a:cubicBezTo>
                <a:cubicBezTo>
                  <a:pt x="104981" y="343199"/>
                  <a:pt x="106272" y="342945"/>
                  <a:pt x="107618" y="342597"/>
                </a:cubicBezTo>
                <a:lnTo>
                  <a:pt x="107618" y="347481"/>
                </a:lnTo>
                <a:cubicBezTo>
                  <a:pt x="106337" y="347806"/>
                  <a:pt x="105013" y="348040"/>
                  <a:pt x="103646" y="348181"/>
                </a:cubicBezTo>
                <a:cubicBezTo>
                  <a:pt x="102279" y="348322"/>
                  <a:pt x="100890" y="348392"/>
                  <a:pt x="99479" y="348392"/>
                </a:cubicBezTo>
                <a:cubicBezTo>
                  <a:pt x="95377" y="348392"/>
                  <a:pt x="92317" y="347465"/>
                  <a:pt x="90298" y="345609"/>
                </a:cubicBezTo>
                <a:cubicBezTo>
                  <a:pt x="88280" y="343753"/>
                  <a:pt x="87270" y="340904"/>
                  <a:pt x="87270" y="337063"/>
                </a:cubicBezTo>
                <a:lnTo>
                  <a:pt x="87270" y="320003"/>
                </a:lnTo>
                <a:lnTo>
                  <a:pt x="78122" y="320003"/>
                </a:lnTo>
                <a:lnTo>
                  <a:pt x="78122" y="315250"/>
                </a:lnTo>
                <a:lnTo>
                  <a:pt x="87270" y="315250"/>
                </a:lnTo>
                <a:lnTo>
                  <a:pt x="87270" y="306264"/>
                </a:lnTo>
                <a:close/>
                <a:moveTo>
                  <a:pt x="1300479" y="301935"/>
                </a:moveTo>
                <a:lnTo>
                  <a:pt x="1306144" y="301935"/>
                </a:lnTo>
                <a:lnTo>
                  <a:pt x="1306144" y="315250"/>
                </a:lnTo>
                <a:lnTo>
                  <a:pt x="1305949" y="320394"/>
                </a:lnTo>
                <a:cubicBezTo>
                  <a:pt x="1306838" y="319331"/>
                  <a:pt x="1307712" y="318435"/>
                  <a:pt x="1308569" y="317708"/>
                </a:cubicBezTo>
                <a:cubicBezTo>
                  <a:pt x="1309427" y="316981"/>
                  <a:pt x="1310284" y="316390"/>
                  <a:pt x="1311141" y="315934"/>
                </a:cubicBezTo>
                <a:cubicBezTo>
                  <a:pt x="1311998" y="315478"/>
                  <a:pt x="1312872" y="315152"/>
                  <a:pt x="1313762" y="314957"/>
                </a:cubicBezTo>
                <a:cubicBezTo>
                  <a:pt x="1314652" y="314762"/>
                  <a:pt x="1315574" y="314664"/>
                  <a:pt x="1316529" y="314664"/>
                </a:cubicBezTo>
                <a:cubicBezTo>
                  <a:pt x="1319785" y="314664"/>
                  <a:pt x="1322302" y="315657"/>
                  <a:pt x="1324082" y="317643"/>
                </a:cubicBezTo>
                <a:cubicBezTo>
                  <a:pt x="1325862" y="319629"/>
                  <a:pt x="1326752" y="322619"/>
                  <a:pt x="1326752" y="326612"/>
                </a:cubicBezTo>
                <a:lnTo>
                  <a:pt x="1326752" y="347937"/>
                </a:lnTo>
                <a:lnTo>
                  <a:pt x="1321087" y="347937"/>
                </a:lnTo>
                <a:lnTo>
                  <a:pt x="1321087" y="327068"/>
                </a:lnTo>
                <a:cubicBezTo>
                  <a:pt x="1321087" y="324550"/>
                  <a:pt x="1320615" y="322667"/>
                  <a:pt x="1319671" y="321420"/>
                </a:cubicBezTo>
                <a:cubicBezTo>
                  <a:pt x="1318727" y="320172"/>
                  <a:pt x="1317376" y="319548"/>
                  <a:pt x="1315618" y="319548"/>
                </a:cubicBezTo>
                <a:cubicBezTo>
                  <a:pt x="1314858" y="319548"/>
                  <a:pt x="1314147" y="319650"/>
                  <a:pt x="1313485" y="319857"/>
                </a:cubicBezTo>
                <a:cubicBezTo>
                  <a:pt x="1312823" y="320063"/>
                  <a:pt x="1312134" y="320421"/>
                  <a:pt x="1311418" y="320931"/>
                </a:cubicBezTo>
                <a:cubicBezTo>
                  <a:pt x="1310702" y="321441"/>
                  <a:pt x="1309920" y="322130"/>
                  <a:pt x="1309074" y="322999"/>
                </a:cubicBezTo>
                <a:cubicBezTo>
                  <a:pt x="1308227" y="323867"/>
                  <a:pt x="1307251" y="324952"/>
                  <a:pt x="1306144" y="326254"/>
                </a:cubicBezTo>
                <a:lnTo>
                  <a:pt x="1306144" y="347937"/>
                </a:lnTo>
                <a:lnTo>
                  <a:pt x="1300479" y="347937"/>
                </a:lnTo>
                <a:close/>
                <a:moveTo>
                  <a:pt x="977959" y="301935"/>
                </a:moveTo>
                <a:lnTo>
                  <a:pt x="983657" y="301935"/>
                </a:lnTo>
                <a:lnTo>
                  <a:pt x="983657" y="347937"/>
                </a:lnTo>
                <a:lnTo>
                  <a:pt x="978578" y="347937"/>
                </a:lnTo>
                <a:lnTo>
                  <a:pt x="978382" y="341751"/>
                </a:lnTo>
                <a:cubicBezTo>
                  <a:pt x="976798" y="344051"/>
                  <a:pt x="975083" y="345755"/>
                  <a:pt x="973239" y="346862"/>
                </a:cubicBezTo>
                <a:cubicBezTo>
                  <a:pt x="971394" y="347969"/>
                  <a:pt x="969397" y="348522"/>
                  <a:pt x="967248" y="348522"/>
                </a:cubicBezTo>
                <a:cubicBezTo>
                  <a:pt x="965382" y="348522"/>
                  <a:pt x="963738" y="348132"/>
                  <a:pt x="962316" y="347350"/>
                </a:cubicBezTo>
                <a:cubicBezTo>
                  <a:pt x="960894" y="346569"/>
                  <a:pt x="959711" y="345468"/>
                  <a:pt x="958767" y="344046"/>
                </a:cubicBezTo>
                <a:cubicBezTo>
                  <a:pt x="957823" y="342624"/>
                  <a:pt x="957112" y="340915"/>
                  <a:pt x="956635" y="338918"/>
                </a:cubicBezTo>
                <a:cubicBezTo>
                  <a:pt x="956157" y="336922"/>
                  <a:pt x="955919" y="334708"/>
                  <a:pt x="955919" y="332277"/>
                </a:cubicBezTo>
                <a:cubicBezTo>
                  <a:pt x="955919" y="329499"/>
                  <a:pt x="956298" y="327030"/>
                  <a:pt x="957058" y="324871"/>
                </a:cubicBezTo>
                <a:cubicBezTo>
                  <a:pt x="957818" y="322711"/>
                  <a:pt x="958898" y="320888"/>
                  <a:pt x="960297" y="319401"/>
                </a:cubicBezTo>
                <a:cubicBezTo>
                  <a:pt x="961697" y="317914"/>
                  <a:pt x="963379" y="316786"/>
                  <a:pt x="965344" y="316015"/>
                </a:cubicBezTo>
                <a:cubicBezTo>
                  <a:pt x="967308" y="315245"/>
                  <a:pt x="969495" y="314859"/>
                  <a:pt x="971904" y="314859"/>
                </a:cubicBezTo>
                <a:cubicBezTo>
                  <a:pt x="972946" y="314859"/>
                  <a:pt x="973971" y="314925"/>
                  <a:pt x="974980" y="315055"/>
                </a:cubicBezTo>
                <a:cubicBezTo>
                  <a:pt x="975990" y="315185"/>
                  <a:pt x="976982" y="315391"/>
                  <a:pt x="977959" y="315673"/>
                </a:cubicBezTo>
                <a:close/>
                <a:moveTo>
                  <a:pt x="901759" y="301935"/>
                </a:moveTo>
                <a:lnTo>
                  <a:pt x="907457" y="301935"/>
                </a:lnTo>
                <a:lnTo>
                  <a:pt x="907457" y="347937"/>
                </a:lnTo>
                <a:lnTo>
                  <a:pt x="902378" y="347937"/>
                </a:lnTo>
                <a:lnTo>
                  <a:pt x="902182" y="341751"/>
                </a:lnTo>
                <a:cubicBezTo>
                  <a:pt x="900598" y="344051"/>
                  <a:pt x="898883" y="345755"/>
                  <a:pt x="897039" y="346862"/>
                </a:cubicBezTo>
                <a:cubicBezTo>
                  <a:pt x="895194" y="347969"/>
                  <a:pt x="893197" y="348522"/>
                  <a:pt x="891048" y="348522"/>
                </a:cubicBezTo>
                <a:cubicBezTo>
                  <a:pt x="889182" y="348522"/>
                  <a:pt x="887538" y="348132"/>
                  <a:pt x="886116" y="347350"/>
                </a:cubicBezTo>
                <a:cubicBezTo>
                  <a:pt x="884694" y="346569"/>
                  <a:pt x="883511" y="345468"/>
                  <a:pt x="882567" y="344046"/>
                </a:cubicBezTo>
                <a:cubicBezTo>
                  <a:pt x="881623" y="342624"/>
                  <a:pt x="880912" y="340915"/>
                  <a:pt x="880435" y="338918"/>
                </a:cubicBezTo>
                <a:cubicBezTo>
                  <a:pt x="879957" y="336922"/>
                  <a:pt x="879719" y="334708"/>
                  <a:pt x="879719" y="332277"/>
                </a:cubicBezTo>
                <a:cubicBezTo>
                  <a:pt x="879719" y="329499"/>
                  <a:pt x="880099" y="327030"/>
                  <a:pt x="880858" y="324871"/>
                </a:cubicBezTo>
                <a:cubicBezTo>
                  <a:pt x="881618" y="322711"/>
                  <a:pt x="882698" y="320888"/>
                  <a:pt x="884098" y="319401"/>
                </a:cubicBezTo>
                <a:cubicBezTo>
                  <a:pt x="885497" y="317914"/>
                  <a:pt x="887180" y="316786"/>
                  <a:pt x="889144" y="316015"/>
                </a:cubicBezTo>
                <a:cubicBezTo>
                  <a:pt x="891108" y="315245"/>
                  <a:pt x="893295" y="314859"/>
                  <a:pt x="895704" y="314859"/>
                </a:cubicBezTo>
                <a:cubicBezTo>
                  <a:pt x="896746" y="314859"/>
                  <a:pt x="897771" y="314925"/>
                  <a:pt x="898780" y="315055"/>
                </a:cubicBezTo>
                <a:cubicBezTo>
                  <a:pt x="899790" y="315185"/>
                  <a:pt x="900783" y="315391"/>
                  <a:pt x="901759" y="315673"/>
                </a:cubicBezTo>
                <a:close/>
                <a:moveTo>
                  <a:pt x="671830" y="301935"/>
                </a:moveTo>
                <a:lnTo>
                  <a:pt x="677495" y="301935"/>
                </a:lnTo>
                <a:lnTo>
                  <a:pt x="677495" y="315250"/>
                </a:lnTo>
                <a:lnTo>
                  <a:pt x="677299" y="320394"/>
                </a:lnTo>
                <a:cubicBezTo>
                  <a:pt x="678190" y="319331"/>
                  <a:pt x="679063" y="318435"/>
                  <a:pt x="679920" y="317708"/>
                </a:cubicBezTo>
                <a:cubicBezTo>
                  <a:pt x="680778" y="316981"/>
                  <a:pt x="681635" y="316390"/>
                  <a:pt x="682492" y="315934"/>
                </a:cubicBezTo>
                <a:cubicBezTo>
                  <a:pt x="683350" y="315478"/>
                  <a:pt x="684223" y="315152"/>
                  <a:pt x="685113" y="314957"/>
                </a:cubicBezTo>
                <a:cubicBezTo>
                  <a:pt x="686003" y="314762"/>
                  <a:pt x="686925" y="314664"/>
                  <a:pt x="687880" y="314664"/>
                </a:cubicBezTo>
                <a:cubicBezTo>
                  <a:pt x="691136" y="314664"/>
                  <a:pt x="693654" y="315657"/>
                  <a:pt x="695433" y="317643"/>
                </a:cubicBezTo>
                <a:cubicBezTo>
                  <a:pt x="697213" y="319629"/>
                  <a:pt x="698103" y="322619"/>
                  <a:pt x="698103" y="326612"/>
                </a:cubicBezTo>
                <a:lnTo>
                  <a:pt x="698103" y="347937"/>
                </a:lnTo>
                <a:lnTo>
                  <a:pt x="692438" y="347937"/>
                </a:lnTo>
                <a:lnTo>
                  <a:pt x="692438" y="327068"/>
                </a:lnTo>
                <a:cubicBezTo>
                  <a:pt x="692438" y="324550"/>
                  <a:pt x="691966" y="322667"/>
                  <a:pt x="691022" y="321420"/>
                </a:cubicBezTo>
                <a:cubicBezTo>
                  <a:pt x="690078" y="320172"/>
                  <a:pt x="688727" y="319548"/>
                  <a:pt x="686969" y="319548"/>
                </a:cubicBezTo>
                <a:cubicBezTo>
                  <a:pt x="686209" y="319548"/>
                  <a:pt x="685498" y="319650"/>
                  <a:pt x="684836" y="319857"/>
                </a:cubicBezTo>
                <a:cubicBezTo>
                  <a:pt x="684174" y="320063"/>
                  <a:pt x="683485" y="320421"/>
                  <a:pt x="682769" y="320931"/>
                </a:cubicBezTo>
                <a:cubicBezTo>
                  <a:pt x="682053" y="321441"/>
                  <a:pt x="681271" y="322130"/>
                  <a:pt x="680425" y="322999"/>
                </a:cubicBezTo>
                <a:cubicBezTo>
                  <a:pt x="679579" y="323867"/>
                  <a:pt x="678602" y="324952"/>
                  <a:pt x="677495" y="326254"/>
                </a:cubicBezTo>
                <a:lnTo>
                  <a:pt x="677495" y="347937"/>
                </a:lnTo>
                <a:lnTo>
                  <a:pt x="671830" y="347937"/>
                </a:lnTo>
                <a:close/>
                <a:moveTo>
                  <a:pt x="252730" y="301935"/>
                </a:moveTo>
                <a:lnTo>
                  <a:pt x="258395" y="301935"/>
                </a:lnTo>
                <a:lnTo>
                  <a:pt x="258395" y="315250"/>
                </a:lnTo>
                <a:lnTo>
                  <a:pt x="258200" y="320394"/>
                </a:lnTo>
                <a:cubicBezTo>
                  <a:pt x="259089" y="319331"/>
                  <a:pt x="259963" y="318435"/>
                  <a:pt x="260820" y="317708"/>
                </a:cubicBezTo>
                <a:cubicBezTo>
                  <a:pt x="261677" y="316981"/>
                  <a:pt x="262535" y="316390"/>
                  <a:pt x="263392" y="315934"/>
                </a:cubicBezTo>
                <a:cubicBezTo>
                  <a:pt x="264250" y="315478"/>
                  <a:pt x="265123" y="315152"/>
                  <a:pt x="266013" y="314957"/>
                </a:cubicBezTo>
                <a:cubicBezTo>
                  <a:pt x="266903" y="314762"/>
                  <a:pt x="267825" y="314664"/>
                  <a:pt x="268780" y="314664"/>
                </a:cubicBezTo>
                <a:cubicBezTo>
                  <a:pt x="272036" y="314664"/>
                  <a:pt x="274554" y="315657"/>
                  <a:pt x="276333" y="317643"/>
                </a:cubicBezTo>
                <a:cubicBezTo>
                  <a:pt x="278113" y="319629"/>
                  <a:pt x="279003" y="322619"/>
                  <a:pt x="279003" y="326612"/>
                </a:cubicBezTo>
                <a:lnTo>
                  <a:pt x="279003" y="347937"/>
                </a:lnTo>
                <a:lnTo>
                  <a:pt x="273338" y="347937"/>
                </a:lnTo>
                <a:lnTo>
                  <a:pt x="273338" y="327068"/>
                </a:lnTo>
                <a:cubicBezTo>
                  <a:pt x="273338" y="324550"/>
                  <a:pt x="272866" y="322667"/>
                  <a:pt x="271922" y="321420"/>
                </a:cubicBezTo>
                <a:cubicBezTo>
                  <a:pt x="270978" y="320172"/>
                  <a:pt x="269627" y="319548"/>
                  <a:pt x="267869" y="319548"/>
                </a:cubicBezTo>
                <a:cubicBezTo>
                  <a:pt x="267109" y="319548"/>
                  <a:pt x="266398" y="319650"/>
                  <a:pt x="265736" y="319857"/>
                </a:cubicBezTo>
                <a:cubicBezTo>
                  <a:pt x="265074" y="320063"/>
                  <a:pt x="264385" y="320421"/>
                  <a:pt x="263669" y="320931"/>
                </a:cubicBezTo>
                <a:cubicBezTo>
                  <a:pt x="262953" y="321441"/>
                  <a:pt x="262171" y="322130"/>
                  <a:pt x="261325" y="322999"/>
                </a:cubicBezTo>
                <a:cubicBezTo>
                  <a:pt x="260478" y="323867"/>
                  <a:pt x="259502" y="324952"/>
                  <a:pt x="258395" y="326254"/>
                </a:cubicBezTo>
                <a:lnTo>
                  <a:pt x="258395" y="347937"/>
                </a:lnTo>
                <a:lnTo>
                  <a:pt x="252730" y="347937"/>
                </a:lnTo>
                <a:close/>
                <a:moveTo>
                  <a:pt x="1246924" y="301544"/>
                </a:moveTo>
                <a:cubicBezTo>
                  <a:pt x="1247554" y="301544"/>
                  <a:pt x="1248140" y="301658"/>
                  <a:pt x="1248682" y="301886"/>
                </a:cubicBezTo>
                <a:cubicBezTo>
                  <a:pt x="1249225" y="302114"/>
                  <a:pt x="1249697" y="302434"/>
                  <a:pt x="1250098" y="302846"/>
                </a:cubicBezTo>
                <a:cubicBezTo>
                  <a:pt x="1250500" y="303259"/>
                  <a:pt x="1250815" y="303731"/>
                  <a:pt x="1251043" y="304262"/>
                </a:cubicBezTo>
                <a:cubicBezTo>
                  <a:pt x="1251270" y="304794"/>
                  <a:pt x="1251384" y="305375"/>
                  <a:pt x="1251384" y="306004"/>
                </a:cubicBezTo>
                <a:cubicBezTo>
                  <a:pt x="1251384" y="306612"/>
                  <a:pt x="1251270" y="307187"/>
                  <a:pt x="1251043" y="307730"/>
                </a:cubicBezTo>
                <a:cubicBezTo>
                  <a:pt x="1250815" y="308272"/>
                  <a:pt x="1250500" y="308750"/>
                  <a:pt x="1250098" y="309162"/>
                </a:cubicBezTo>
                <a:cubicBezTo>
                  <a:pt x="1249697" y="309575"/>
                  <a:pt x="1249225" y="309895"/>
                  <a:pt x="1248682" y="310122"/>
                </a:cubicBezTo>
                <a:cubicBezTo>
                  <a:pt x="1248140" y="310350"/>
                  <a:pt x="1247554" y="310464"/>
                  <a:pt x="1246924" y="310464"/>
                </a:cubicBezTo>
                <a:cubicBezTo>
                  <a:pt x="1246295" y="310464"/>
                  <a:pt x="1245709" y="310350"/>
                  <a:pt x="1245166" y="310122"/>
                </a:cubicBezTo>
                <a:cubicBezTo>
                  <a:pt x="1244624" y="309895"/>
                  <a:pt x="1244151" y="309575"/>
                  <a:pt x="1243750" y="309162"/>
                </a:cubicBezTo>
                <a:cubicBezTo>
                  <a:pt x="1243349" y="308750"/>
                  <a:pt x="1243034" y="308272"/>
                  <a:pt x="1242806" y="307730"/>
                </a:cubicBezTo>
                <a:cubicBezTo>
                  <a:pt x="1242578" y="307187"/>
                  <a:pt x="1242464" y="306612"/>
                  <a:pt x="1242464" y="306004"/>
                </a:cubicBezTo>
                <a:cubicBezTo>
                  <a:pt x="1242464" y="305375"/>
                  <a:pt x="1242578" y="304794"/>
                  <a:pt x="1242806" y="304262"/>
                </a:cubicBezTo>
                <a:cubicBezTo>
                  <a:pt x="1243034" y="303731"/>
                  <a:pt x="1243349" y="303259"/>
                  <a:pt x="1243750" y="302846"/>
                </a:cubicBezTo>
                <a:cubicBezTo>
                  <a:pt x="1244151" y="302434"/>
                  <a:pt x="1244624" y="302114"/>
                  <a:pt x="1245166" y="301886"/>
                </a:cubicBezTo>
                <a:cubicBezTo>
                  <a:pt x="1245709" y="301658"/>
                  <a:pt x="1246295" y="301544"/>
                  <a:pt x="1246924" y="301544"/>
                </a:cubicBezTo>
                <a:close/>
                <a:moveTo>
                  <a:pt x="932599" y="301544"/>
                </a:moveTo>
                <a:cubicBezTo>
                  <a:pt x="933229" y="301544"/>
                  <a:pt x="933815" y="301658"/>
                  <a:pt x="934357" y="301886"/>
                </a:cubicBezTo>
                <a:cubicBezTo>
                  <a:pt x="934900" y="302114"/>
                  <a:pt x="935372" y="302434"/>
                  <a:pt x="935773" y="302846"/>
                </a:cubicBezTo>
                <a:cubicBezTo>
                  <a:pt x="936175" y="303259"/>
                  <a:pt x="936490" y="303731"/>
                  <a:pt x="936718" y="304262"/>
                </a:cubicBezTo>
                <a:cubicBezTo>
                  <a:pt x="936945" y="304794"/>
                  <a:pt x="937059" y="305375"/>
                  <a:pt x="937059" y="306004"/>
                </a:cubicBezTo>
                <a:cubicBezTo>
                  <a:pt x="937059" y="306612"/>
                  <a:pt x="936945" y="307187"/>
                  <a:pt x="936718" y="307730"/>
                </a:cubicBezTo>
                <a:cubicBezTo>
                  <a:pt x="936490" y="308272"/>
                  <a:pt x="936175" y="308750"/>
                  <a:pt x="935773" y="309162"/>
                </a:cubicBezTo>
                <a:cubicBezTo>
                  <a:pt x="935372" y="309575"/>
                  <a:pt x="934900" y="309895"/>
                  <a:pt x="934357" y="310122"/>
                </a:cubicBezTo>
                <a:cubicBezTo>
                  <a:pt x="933815" y="310350"/>
                  <a:pt x="933229" y="310464"/>
                  <a:pt x="932599" y="310464"/>
                </a:cubicBezTo>
                <a:cubicBezTo>
                  <a:pt x="931970" y="310464"/>
                  <a:pt x="931384" y="310350"/>
                  <a:pt x="930841" y="310122"/>
                </a:cubicBezTo>
                <a:cubicBezTo>
                  <a:pt x="930299" y="309895"/>
                  <a:pt x="929827" y="309575"/>
                  <a:pt x="929425" y="309162"/>
                </a:cubicBezTo>
                <a:cubicBezTo>
                  <a:pt x="929023" y="308750"/>
                  <a:pt x="928709" y="308272"/>
                  <a:pt x="928481" y="307730"/>
                </a:cubicBezTo>
                <a:cubicBezTo>
                  <a:pt x="928253" y="307187"/>
                  <a:pt x="928139" y="306612"/>
                  <a:pt x="928139" y="306004"/>
                </a:cubicBezTo>
                <a:cubicBezTo>
                  <a:pt x="928139" y="305375"/>
                  <a:pt x="928253" y="304794"/>
                  <a:pt x="928481" y="304262"/>
                </a:cubicBezTo>
                <a:cubicBezTo>
                  <a:pt x="928709" y="303731"/>
                  <a:pt x="929023" y="303259"/>
                  <a:pt x="929425" y="302846"/>
                </a:cubicBezTo>
                <a:cubicBezTo>
                  <a:pt x="929827" y="302434"/>
                  <a:pt x="930299" y="302114"/>
                  <a:pt x="930841" y="301886"/>
                </a:cubicBezTo>
                <a:cubicBezTo>
                  <a:pt x="931384" y="301658"/>
                  <a:pt x="931970" y="301544"/>
                  <a:pt x="932599" y="301544"/>
                </a:cubicBezTo>
                <a:close/>
                <a:moveTo>
                  <a:pt x="588575" y="301544"/>
                </a:moveTo>
                <a:cubicBezTo>
                  <a:pt x="590832" y="301544"/>
                  <a:pt x="593328" y="301805"/>
                  <a:pt x="596063" y="302325"/>
                </a:cubicBezTo>
                <a:lnTo>
                  <a:pt x="596063" y="307209"/>
                </a:lnTo>
                <a:cubicBezTo>
                  <a:pt x="593089" y="306579"/>
                  <a:pt x="590528" y="306264"/>
                  <a:pt x="588379" y="306264"/>
                </a:cubicBezTo>
                <a:cubicBezTo>
                  <a:pt x="583279" y="306264"/>
                  <a:pt x="580729" y="308934"/>
                  <a:pt x="580729" y="314273"/>
                </a:cubicBezTo>
                <a:lnTo>
                  <a:pt x="580729" y="320003"/>
                </a:lnTo>
                <a:lnTo>
                  <a:pt x="595053" y="320003"/>
                </a:lnTo>
                <a:lnTo>
                  <a:pt x="595053" y="324724"/>
                </a:lnTo>
                <a:lnTo>
                  <a:pt x="580729" y="324724"/>
                </a:lnTo>
                <a:lnTo>
                  <a:pt x="580729" y="347937"/>
                </a:lnTo>
                <a:lnTo>
                  <a:pt x="574966" y="347937"/>
                </a:lnTo>
                <a:lnTo>
                  <a:pt x="574966" y="324724"/>
                </a:lnTo>
                <a:lnTo>
                  <a:pt x="565988" y="324724"/>
                </a:lnTo>
                <a:lnTo>
                  <a:pt x="566934" y="331333"/>
                </a:lnTo>
                <a:cubicBezTo>
                  <a:pt x="566934" y="333872"/>
                  <a:pt x="566576" y="336200"/>
                  <a:pt x="565860" y="338316"/>
                </a:cubicBezTo>
                <a:cubicBezTo>
                  <a:pt x="565144" y="340432"/>
                  <a:pt x="564113" y="342245"/>
                  <a:pt x="562767" y="343753"/>
                </a:cubicBezTo>
                <a:cubicBezTo>
                  <a:pt x="561421" y="345262"/>
                  <a:pt x="559783" y="346433"/>
                  <a:pt x="557851" y="347269"/>
                </a:cubicBezTo>
                <a:cubicBezTo>
                  <a:pt x="555919" y="348105"/>
                  <a:pt x="553727" y="348522"/>
                  <a:pt x="551275" y="348522"/>
                </a:cubicBezTo>
                <a:cubicBezTo>
                  <a:pt x="548931" y="348522"/>
                  <a:pt x="546831" y="348159"/>
                  <a:pt x="544975" y="347432"/>
                </a:cubicBezTo>
                <a:cubicBezTo>
                  <a:pt x="543119" y="346705"/>
                  <a:pt x="541546" y="345636"/>
                  <a:pt x="540255" y="344225"/>
                </a:cubicBezTo>
                <a:cubicBezTo>
                  <a:pt x="538963" y="342815"/>
                  <a:pt x="537975" y="341067"/>
                  <a:pt x="537292" y="338984"/>
                </a:cubicBezTo>
                <a:cubicBezTo>
                  <a:pt x="536608" y="336900"/>
                  <a:pt x="536266" y="334502"/>
                  <a:pt x="536266" y="331789"/>
                </a:cubicBezTo>
                <a:cubicBezTo>
                  <a:pt x="536266" y="329249"/>
                  <a:pt x="536624" y="326932"/>
                  <a:pt x="537341" y="324838"/>
                </a:cubicBezTo>
                <a:cubicBezTo>
                  <a:pt x="538057" y="322743"/>
                  <a:pt x="539088" y="320942"/>
                  <a:pt x="540434" y="319433"/>
                </a:cubicBezTo>
                <a:cubicBezTo>
                  <a:pt x="541779" y="317925"/>
                  <a:pt x="543418" y="316753"/>
                  <a:pt x="545349" y="315917"/>
                </a:cubicBezTo>
                <a:cubicBezTo>
                  <a:pt x="547281" y="315082"/>
                  <a:pt x="549473" y="314664"/>
                  <a:pt x="551926" y="314664"/>
                </a:cubicBezTo>
                <a:cubicBezTo>
                  <a:pt x="554270" y="314664"/>
                  <a:pt x="556370" y="315028"/>
                  <a:pt x="558226" y="315755"/>
                </a:cubicBezTo>
                <a:cubicBezTo>
                  <a:pt x="560081" y="316482"/>
                  <a:pt x="561655" y="317545"/>
                  <a:pt x="562946" y="318945"/>
                </a:cubicBezTo>
                <a:lnTo>
                  <a:pt x="564451" y="321599"/>
                </a:lnTo>
                <a:lnTo>
                  <a:pt x="564451" y="320003"/>
                </a:lnTo>
                <a:lnTo>
                  <a:pt x="574966" y="320003"/>
                </a:lnTo>
                <a:lnTo>
                  <a:pt x="574966" y="314599"/>
                </a:lnTo>
                <a:cubicBezTo>
                  <a:pt x="574966" y="305896"/>
                  <a:pt x="579503" y="301544"/>
                  <a:pt x="588575" y="301544"/>
                </a:cubicBezTo>
                <a:close/>
                <a:moveTo>
                  <a:pt x="441160" y="270857"/>
                </a:moveTo>
                <a:cubicBezTo>
                  <a:pt x="440444" y="271335"/>
                  <a:pt x="439853" y="271802"/>
                  <a:pt x="439386" y="272257"/>
                </a:cubicBezTo>
                <a:cubicBezTo>
                  <a:pt x="438920" y="272713"/>
                  <a:pt x="438556" y="273174"/>
                  <a:pt x="438296" y="273641"/>
                </a:cubicBezTo>
                <a:cubicBezTo>
                  <a:pt x="438035" y="274107"/>
                  <a:pt x="437851" y="274574"/>
                  <a:pt x="437742" y="275041"/>
                </a:cubicBezTo>
                <a:cubicBezTo>
                  <a:pt x="437633" y="275508"/>
                  <a:pt x="437580" y="275980"/>
                  <a:pt x="437580" y="276457"/>
                </a:cubicBezTo>
                <a:cubicBezTo>
                  <a:pt x="437580" y="277998"/>
                  <a:pt x="438383" y="279121"/>
                  <a:pt x="439989" y="279827"/>
                </a:cubicBezTo>
                <a:cubicBezTo>
                  <a:pt x="441595" y="280532"/>
                  <a:pt x="443830" y="280885"/>
                  <a:pt x="446695" y="280885"/>
                </a:cubicBezTo>
                <a:cubicBezTo>
                  <a:pt x="448497" y="280885"/>
                  <a:pt x="450010" y="280722"/>
                  <a:pt x="451237" y="280397"/>
                </a:cubicBezTo>
                <a:cubicBezTo>
                  <a:pt x="452463" y="280071"/>
                  <a:pt x="453451" y="279642"/>
                  <a:pt x="454199" y="279110"/>
                </a:cubicBezTo>
                <a:cubicBezTo>
                  <a:pt x="454948" y="278579"/>
                  <a:pt x="455485" y="277971"/>
                  <a:pt x="455811" y="277288"/>
                </a:cubicBezTo>
                <a:cubicBezTo>
                  <a:pt x="456137" y="276604"/>
                  <a:pt x="456299" y="275904"/>
                  <a:pt x="456299" y="275187"/>
                </a:cubicBezTo>
                <a:cubicBezTo>
                  <a:pt x="456299" y="273863"/>
                  <a:pt x="455757" y="272887"/>
                  <a:pt x="454671" y="272257"/>
                </a:cubicBezTo>
                <a:cubicBezTo>
                  <a:pt x="453586" y="271628"/>
                  <a:pt x="451926" y="271259"/>
                  <a:pt x="449690" y="271151"/>
                </a:cubicBezTo>
                <a:close/>
                <a:moveTo>
                  <a:pt x="1180184" y="263728"/>
                </a:moveTo>
                <a:cubicBezTo>
                  <a:pt x="1180770" y="263728"/>
                  <a:pt x="1181324" y="263842"/>
                  <a:pt x="1181844" y="264070"/>
                </a:cubicBezTo>
                <a:cubicBezTo>
                  <a:pt x="1182365" y="264297"/>
                  <a:pt x="1182816" y="264607"/>
                  <a:pt x="1183196" y="264997"/>
                </a:cubicBezTo>
                <a:cubicBezTo>
                  <a:pt x="1183575" y="265388"/>
                  <a:pt x="1183879" y="265849"/>
                  <a:pt x="1184107" y="266381"/>
                </a:cubicBezTo>
                <a:cubicBezTo>
                  <a:pt x="1184335" y="266913"/>
                  <a:pt x="1184449" y="267472"/>
                  <a:pt x="1184449" y="268058"/>
                </a:cubicBezTo>
                <a:cubicBezTo>
                  <a:pt x="1184449" y="268644"/>
                  <a:pt x="1184335" y="269197"/>
                  <a:pt x="1184107" y="269718"/>
                </a:cubicBezTo>
                <a:cubicBezTo>
                  <a:pt x="1183879" y="270239"/>
                  <a:pt x="1183575" y="270689"/>
                  <a:pt x="1183196" y="271069"/>
                </a:cubicBezTo>
                <a:cubicBezTo>
                  <a:pt x="1182816" y="271449"/>
                  <a:pt x="1182365" y="271753"/>
                  <a:pt x="1181844" y="271980"/>
                </a:cubicBezTo>
                <a:cubicBezTo>
                  <a:pt x="1181324" y="272208"/>
                  <a:pt x="1180770" y="272323"/>
                  <a:pt x="1180184" y="272323"/>
                </a:cubicBezTo>
                <a:cubicBezTo>
                  <a:pt x="1179576" y="272323"/>
                  <a:pt x="1179012" y="272208"/>
                  <a:pt x="1178491" y="271980"/>
                </a:cubicBezTo>
                <a:cubicBezTo>
                  <a:pt x="1177970" y="271753"/>
                  <a:pt x="1177515" y="271449"/>
                  <a:pt x="1177124" y="271069"/>
                </a:cubicBezTo>
                <a:cubicBezTo>
                  <a:pt x="1176733" y="270689"/>
                  <a:pt x="1176424" y="270239"/>
                  <a:pt x="1176196" y="269718"/>
                </a:cubicBezTo>
                <a:cubicBezTo>
                  <a:pt x="1175968" y="269197"/>
                  <a:pt x="1175854" y="268644"/>
                  <a:pt x="1175854" y="268058"/>
                </a:cubicBezTo>
                <a:cubicBezTo>
                  <a:pt x="1175854" y="267472"/>
                  <a:pt x="1175968" y="266913"/>
                  <a:pt x="1176196" y="266381"/>
                </a:cubicBezTo>
                <a:cubicBezTo>
                  <a:pt x="1176424" y="265849"/>
                  <a:pt x="1176733" y="265388"/>
                  <a:pt x="1177124" y="264997"/>
                </a:cubicBezTo>
                <a:cubicBezTo>
                  <a:pt x="1177515" y="264607"/>
                  <a:pt x="1177970" y="264297"/>
                  <a:pt x="1178491" y="264070"/>
                </a:cubicBezTo>
                <a:cubicBezTo>
                  <a:pt x="1179012" y="263842"/>
                  <a:pt x="1179576" y="263728"/>
                  <a:pt x="1180184" y="263728"/>
                </a:cubicBezTo>
                <a:close/>
                <a:moveTo>
                  <a:pt x="237340" y="256858"/>
                </a:moveTo>
                <a:cubicBezTo>
                  <a:pt x="235929" y="256858"/>
                  <a:pt x="234714" y="256999"/>
                  <a:pt x="233694" y="257282"/>
                </a:cubicBezTo>
                <a:cubicBezTo>
                  <a:pt x="232674" y="257564"/>
                  <a:pt x="231838" y="257965"/>
                  <a:pt x="231187" y="258486"/>
                </a:cubicBezTo>
                <a:cubicBezTo>
                  <a:pt x="230536" y="259007"/>
                  <a:pt x="230053" y="259631"/>
                  <a:pt x="229738" y="260358"/>
                </a:cubicBezTo>
                <a:cubicBezTo>
                  <a:pt x="229424" y="261085"/>
                  <a:pt x="229267" y="261904"/>
                  <a:pt x="229267" y="262816"/>
                </a:cubicBezTo>
                <a:cubicBezTo>
                  <a:pt x="229267" y="263445"/>
                  <a:pt x="229364" y="264048"/>
                  <a:pt x="229560" y="264623"/>
                </a:cubicBezTo>
                <a:cubicBezTo>
                  <a:pt x="229755" y="265198"/>
                  <a:pt x="230070" y="265708"/>
                  <a:pt x="230504" y="266153"/>
                </a:cubicBezTo>
                <a:cubicBezTo>
                  <a:pt x="230938" y="266598"/>
                  <a:pt x="231502" y="266951"/>
                  <a:pt x="232197" y="267211"/>
                </a:cubicBezTo>
                <a:cubicBezTo>
                  <a:pt x="232891" y="267472"/>
                  <a:pt x="233738" y="267602"/>
                  <a:pt x="234736" y="267602"/>
                </a:cubicBezTo>
                <a:cubicBezTo>
                  <a:pt x="236038" y="267602"/>
                  <a:pt x="237530" y="267206"/>
                  <a:pt x="239212" y="266414"/>
                </a:cubicBezTo>
                <a:cubicBezTo>
                  <a:pt x="240895" y="265621"/>
                  <a:pt x="242669" y="264368"/>
                  <a:pt x="244535" y="262653"/>
                </a:cubicBezTo>
                <a:lnTo>
                  <a:pt x="244535" y="256858"/>
                </a:lnTo>
                <a:close/>
                <a:moveTo>
                  <a:pt x="56365" y="256858"/>
                </a:moveTo>
                <a:cubicBezTo>
                  <a:pt x="54954" y="256858"/>
                  <a:pt x="53739" y="256999"/>
                  <a:pt x="52719" y="257282"/>
                </a:cubicBezTo>
                <a:cubicBezTo>
                  <a:pt x="51699" y="257564"/>
                  <a:pt x="50863" y="257965"/>
                  <a:pt x="50212" y="258486"/>
                </a:cubicBezTo>
                <a:cubicBezTo>
                  <a:pt x="49561" y="259007"/>
                  <a:pt x="49078" y="259631"/>
                  <a:pt x="48763" y="260358"/>
                </a:cubicBezTo>
                <a:cubicBezTo>
                  <a:pt x="48449" y="261085"/>
                  <a:pt x="48291" y="261904"/>
                  <a:pt x="48291" y="262816"/>
                </a:cubicBezTo>
                <a:cubicBezTo>
                  <a:pt x="48291" y="263445"/>
                  <a:pt x="48389" y="264048"/>
                  <a:pt x="48584" y="264623"/>
                </a:cubicBezTo>
                <a:cubicBezTo>
                  <a:pt x="48780" y="265198"/>
                  <a:pt x="49094" y="265708"/>
                  <a:pt x="49528" y="266153"/>
                </a:cubicBezTo>
                <a:cubicBezTo>
                  <a:pt x="49963" y="266598"/>
                  <a:pt x="50527" y="266951"/>
                  <a:pt x="51221" y="267211"/>
                </a:cubicBezTo>
                <a:cubicBezTo>
                  <a:pt x="51916" y="267472"/>
                  <a:pt x="52762" y="267602"/>
                  <a:pt x="53761" y="267602"/>
                </a:cubicBezTo>
                <a:cubicBezTo>
                  <a:pt x="55063" y="267602"/>
                  <a:pt x="56555" y="267206"/>
                  <a:pt x="58237" y="266414"/>
                </a:cubicBezTo>
                <a:cubicBezTo>
                  <a:pt x="59919" y="265621"/>
                  <a:pt x="61694" y="264368"/>
                  <a:pt x="63560" y="262653"/>
                </a:cubicBezTo>
                <a:lnTo>
                  <a:pt x="63560" y="256858"/>
                </a:lnTo>
                <a:close/>
                <a:moveTo>
                  <a:pt x="685764" y="243347"/>
                </a:moveTo>
                <a:cubicBezTo>
                  <a:pt x="682682" y="243347"/>
                  <a:pt x="680279" y="244346"/>
                  <a:pt x="678553" y="246343"/>
                </a:cubicBezTo>
                <a:cubicBezTo>
                  <a:pt x="676827" y="248339"/>
                  <a:pt x="675965" y="251465"/>
                  <a:pt x="675965" y="255719"/>
                </a:cubicBezTo>
                <a:cubicBezTo>
                  <a:pt x="675965" y="259669"/>
                  <a:pt x="676545" y="262615"/>
                  <a:pt x="677707" y="264558"/>
                </a:cubicBezTo>
                <a:cubicBezTo>
                  <a:pt x="678867" y="266500"/>
                  <a:pt x="680512" y="267472"/>
                  <a:pt x="682639" y="267472"/>
                </a:cubicBezTo>
                <a:cubicBezTo>
                  <a:pt x="684071" y="267472"/>
                  <a:pt x="685585" y="266831"/>
                  <a:pt x="687180" y="265551"/>
                </a:cubicBezTo>
                <a:cubicBezTo>
                  <a:pt x="688776" y="264270"/>
                  <a:pt x="690452" y="262371"/>
                  <a:pt x="692210" y="259854"/>
                </a:cubicBezTo>
                <a:lnTo>
                  <a:pt x="692210" y="244682"/>
                </a:lnTo>
                <a:cubicBezTo>
                  <a:pt x="691277" y="244248"/>
                  <a:pt x="690246" y="243917"/>
                  <a:pt x="689118" y="243689"/>
                </a:cubicBezTo>
                <a:cubicBezTo>
                  <a:pt x="687989" y="243461"/>
                  <a:pt x="686871" y="243347"/>
                  <a:pt x="685764" y="243347"/>
                </a:cubicBezTo>
                <a:close/>
                <a:moveTo>
                  <a:pt x="199989" y="243347"/>
                </a:moveTo>
                <a:cubicBezTo>
                  <a:pt x="196907" y="243347"/>
                  <a:pt x="194503" y="244346"/>
                  <a:pt x="192778" y="246343"/>
                </a:cubicBezTo>
                <a:cubicBezTo>
                  <a:pt x="191053" y="248339"/>
                  <a:pt x="190190" y="251465"/>
                  <a:pt x="190190" y="255719"/>
                </a:cubicBezTo>
                <a:cubicBezTo>
                  <a:pt x="190190" y="259669"/>
                  <a:pt x="190770" y="262615"/>
                  <a:pt x="191932" y="264558"/>
                </a:cubicBezTo>
                <a:cubicBezTo>
                  <a:pt x="193093" y="266500"/>
                  <a:pt x="194737" y="267472"/>
                  <a:pt x="196864" y="267472"/>
                </a:cubicBezTo>
                <a:cubicBezTo>
                  <a:pt x="198296" y="267472"/>
                  <a:pt x="199810" y="266831"/>
                  <a:pt x="201405" y="265551"/>
                </a:cubicBezTo>
                <a:cubicBezTo>
                  <a:pt x="203001" y="264270"/>
                  <a:pt x="204677" y="262371"/>
                  <a:pt x="206435" y="259854"/>
                </a:cubicBezTo>
                <a:lnTo>
                  <a:pt x="206435" y="244682"/>
                </a:lnTo>
                <a:cubicBezTo>
                  <a:pt x="205502" y="244248"/>
                  <a:pt x="204471" y="243917"/>
                  <a:pt x="203342" y="243689"/>
                </a:cubicBezTo>
                <a:cubicBezTo>
                  <a:pt x="202214" y="243461"/>
                  <a:pt x="201096" y="243347"/>
                  <a:pt x="199989" y="243347"/>
                </a:cubicBezTo>
                <a:close/>
                <a:moveTo>
                  <a:pt x="133314" y="243347"/>
                </a:moveTo>
                <a:cubicBezTo>
                  <a:pt x="130232" y="243347"/>
                  <a:pt x="127828" y="244346"/>
                  <a:pt x="126103" y="246343"/>
                </a:cubicBezTo>
                <a:cubicBezTo>
                  <a:pt x="124378" y="248339"/>
                  <a:pt x="123515" y="251465"/>
                  <a:pt x="123515" y="255719"/>
                </a:cubicBezTo>
                <a:cubicBezTo>
                  <a:pt x="123515" y="259669"/>
                  <a:pt x="124095" y="262615"/>
                  <a:pt x="125256" y="264558"/>
                </a:cubicBezTo>
                <a:cubicBezTo>
                  <a:pt x="126418" y="266500"/>
                  <a:pt x="128062" y="267472"/>
                  <a:pt x="130189" y="267472"/>
                </a:cubicBezTo>
                <a:cubicBezTo>
                  <a:pt x="131621" y="267472"/>
                  <a:pt x="133135" y="266831"/>
                  <a:pt x="134731" y="265551"/>
                </a:cubicBezTo>
                <a:cubicBezTo>
                  <a:pt x="136326" y="264270"/>
                  <a:pt x="138002" y="262371"/>
                  <a:pt x="139760" y="259854"/>
                </a:cubicBezTo>
                <a:lnTo>
                  <a:pt x="139760" y="244682"/>
                </a:lnTo>
                <a:cubicBezTo>
                  <a:pt x="138827" y="244248"/>
                  <a:pt x="137796" y="243917"/>
                  <a:pt x="136667" y="243689"/>
                </a:cubicBezTo>
                <a:cubicBezTo>
                  <a:pt x="135539" y="243461"/>
                  <a:pt x="134421" y="243347"/>
                  <a:pt x="133314" y="243347"/>
                </a:cubicBezTo>
                <a:close/>
                <a:moveTo>
                  <a:pt x="894564" y="242989"/>
                </a:moveTo>
                <a:cubicBezTo>
                  <a:pt x="893327" y="242989"/>
                  <a:pt x="892199" y="243228"/>
                  <a:pt x="891178" y="243706"/>
                </a:cubicBezTo>
                <a:cubicBezTo>
                  <a:pt x="890158" y="244183"/>
                  <a:pt x="889279" y="244856"/>
                  <a:pt x="888541" y="245724"/>
                </a:cubicBezTo>
                <a:cubicBezTo>
                  <a:pt x="887803" y="246592"/>
                  <a:pt x="887207" y="247634"/>
                  <a:pt x="886751" y="248849"/>
                </a:cubicBezTo>
                <a:cubicBezTo>
                  <a:pt x="886295" y="250065"/>
                  <a:pt x="886013" y="251400"/>
                  <a:pt x="885904" y="252854"/>
                </a:cubicBezTo>
                <a:lnTo>
                  <a:pt x="903094" y="252854"/>
                </a:lnTo>
                <a:cubicBezTo>
                  <a:pt x="903159" y="251400"/>
                  <a:pt x="903018" y="250070"/>
                  <a:pt x="902671" y="248866"/>
                </a:cubicBezTo>
                <a:cubicBezTo>
                  <a:pt x="902323" y="247661"/>
                  <a:pt x="901786" y="246625"/>
                  <a:pt x="901059" y="245757"/>
                </a:cubicBezTo>
                <a:cubicBezTo>
                  <a:pt x="900332" y="244888"/>
                  <a:pt x="899426" y="244210"/>
                  <a:pt x="898341" y="243722"/>
                </a:cubicBezTo>
                <a:cubicBezTo>
                  <a:pt x="897256" y="243234"/>
                  <a:pt x="895997" y="242989"/>
                  <a:pt x="894564" y="242989"/>
                </a:cubicBezTo>
                <a:close/>
                <a:moveTo>
                  <a:pt x="656440" y="242989"/>
                </a:moveTo>
                <a:cubicBezTo>
                  <a:pt x="655203" y="242989"/>
                  <a:pt x="654075" y="243228"/>
                  <a:pt x="653055" y="243706"/>
                </a:cubicBezTo>
                <a:cubicBezTo>
                  <a:pt x="652034" y="244183"/>
                  <a:pt x="651155" y="244856"/>
                  <a:pt x="650418" y="245724"/>
                </a:cubicBezTo>
                <a:cubicBezTo>
                  <a:pt x="649679" y="246592"/>
                  <a:pt x="649083" y="247634"/>
                  <a:pt x="648627" y="248849"/>
                </a:cubicBezTo>
                <a:cubicBezTo>
                  <a:pt x="648171" y="250065"/>
                  <a:pt x="647889" y="251400"/>
                  <a:pt x="647781" y="252854"/>
                </a:cubicBezTo>
                <a:lnTo>
                  <a:pt x="664970" y="252854"/>
                </a:lnTo>
                <a:cubicBezTo>
                  <a:pt x="665035" y="251400"/>
                  <a:pt x="664894" y="250070"/>
                  <a:pt x="664547" y="248866"/>
                </a:cubicBezTo>
                <a:cubicBezTo>
                  <a:pt x="664199" y="247661"/>
                  <a:pt x="663663" y="246625"/>
                  <a:pt x="662936" y="245757"/>
                </a:cubicBezTo>
                <a:cubicBezTo>
                  <a:pt x="662208" y="244888"/>
                  <a:pt x="661302" y="244210"/>
                  <a:pt x="660217" y="243722"/>
                </a:cubicBezTo>
                <a:cubicBezTo>
                  <a:pt x="659132" y="243234"/>
                  <a:pt x="657873" y="242989"/>
                  <a:pt x="656440" y="242989"/>
                </a:cubicBezTo>
                <a:close/>
                <a:moveTo>
                  <a:pt x="580240" y="242989"/>
                </a:moveTo>
                <a:cubicBezTo>
                  <a:pt x="579003" y="242989"/>
                  <a:pt x="577874" y="243228"/>
                  <a:pt x="576855" y="243706"/>
                </a:cubicBezTo>
                <a:cubicBezTo>
                  <a:pt x="575835" y="244183"/>
                  <a:pt x="574955" y="244856"/>
                  <a:pt x="574218" y="245724"/>
                </a:cubicBezTo>
                <a:cubicBezTo>
                  <a:pt x="573480" y="246592"/>
                  <a:pt x="572882" y="247634"/>
                  <a:pt x="572427" y="248849"/>
                </a:cubicBezTo>
                <a:cubicBezTo>
                  <a:pt x="571971" y="250065"/>
                  <a:pt x="571689" y="251400"/>
                  <a:pt x="571581" y="252854"/>
                </a:cubicBezTo>
                <a:lnTo>
                  <a:pt x="588770" y="252854"/>
                </a:lnTo>
                <a:cubicBezTo>
                  <a:pt x="588835" y="251400"/>
                  <a:pt x="588694" y="250070"/>
                  <a:pt x="588347" y="248866"/>
                </a:cubicBezTo>
                <a:cubicBezTo>
                  <a:pt x="588000" y="247661"/>
                  <a:pt x="587462" y="246625"/>
                  <a:pt x="586735" y="245757"/>
                </a:cubicBezTo>
                <a:cubicBezTo>
                  <a:pt x="586008" y="244888"/>
                  <a:pt x="585102" y="244210"/>
                  <a:pt x="584017" y="243722"/>
                </a:cubicBezTo>
                <a:cubicBezTo>
                  <a:pt x="582932" y="243234"/>
                  <a:pt x="581673" y="242989"/>
                  <a:pt x="580240" y="242989"/>
                </a:cubicBezTo>
                <a:close/>
                <a:moveTo>
                  <a:pt x="408791" y="242989"/>
                </a:moveTo>
                <a:cubicBezTo>
                  <a:pt x="407554" y="242989"/>
                  <a:pt x="406424" y="243228"/>
                  <a:pt x="405405" y="243706"/>
                </a:cubicBezTo>
                <a:cubicBezTo>
                  <a:pt x="404385" y="244183"/>
                  <a:pt x="403505" y="244856"/>
                  <a:pt x="402768" y="245724"/>
                </a:cubicBezTo>
                <a:cubicBezTo>
                  <a:pt x="402030" y="246592"/>
                  <a:pt x="401433" y="247634"/>
                  <a:pt x="400977" y="248849"/>
                </a:cubicBezTo>
                <a:cubicBezTo>
                  <a:pt x="400521" y="250065"/>
                  <a:pt x="400239" y="251400"/>
                  <a:pt x="400130" y="252854"/>
                </a:cubicBezTo>
                <a:lnTo>
                  <a:pt x="417320" y="252854"/>
                </a:lnTo>
                <a:cubicBezTo>
                  <a:pt x="417385" y="251400"/>
                  <a:pt x="417244" y="250070"/>
                  <a:pt x="416897" y="248866"/>
                </a:cubicBezTo>
                <a:cubicBezTo>
                  <a:pt x="416550" y="247661"/>
                  <a:pt x="416012" y="246625"/>
                  <a:pt x="415286" y="245757"/>
                </a:cubicBezTo>
                <a:cubicBezTo>
                  <a:pt x="414559" y="244888"/>
                  <a:pt x="413652" y="244210"/>
                  <a:pt x="412567" y="243722"/>
                </a:cubicBezTo>
                <a:cubicBezTo>
                  <a:pt x="411482" y="243234"/>
                  <a:pt x="410223" y="242989"/>
                  <a:pt x="408791" y="242989"/>
                </a:cubicBezTo>
                <a:close/>
                <a:moveTo>
                  <a:pt x="304015" y="242989"/>
                </a:moveTo>
                <a:cubicBezTo>
                  <a:pt x="302778" y="242989"/>
                  <a:pt x="301650" y="243228"/>
                  <a:pt x="300630" y="243706"/>
                </a:cubicBezTo>
                <a:cubicBezTo>
                  <a:pt x="299609" y="244183"/>
                  <a:pt x="298730" y="244856"/>
                  <a:pt x="297993" y="245724"/>
                </a:cubicBezTo>
                <a:cubicBezTo>
                  <a:pt x="297254" y="246592"/>
                  <a:pt x="296658" y="247634"/>
                  <a:pt x="296202" y="248849"/>
                </a:cubicBezTo>
                <a:cubicBezTo>
                  <a:pt x="295746" y="250065"/>
                  <a:pt x="295464" y="251400"/>
                  <a:pt x="295355" y="252854"/>
                </a:cubicBezTo>
                <a:lnTo>
                  <a:pt x="312545" y="252854"/>
                </a:lnTo>
                <a:cubicBezTo>
                  <a:pt x="312610" y="251400"/>
                  <a:pt x="312469" y="250070"/>
                  <a:pt x="312122" y="248866"/>
                </a:cubicBezTo>
                <a:cubicBezTo>
                  <a:pt x="311775" y="247661"/>
                  <a:pt x="311237" y="246625"/>
                  <a:pt x="310510" y="245757"/>
                </a:cubicBezTo>
                <a:cubicBezTo>
                  <a:pt x="309783" y="244888"/>
                  <a:pt x="308877" y="244210"/>
                  <a:pt x="307792" y="243722"/>
                </a:cubicBezTo>
                <a:cubicBezTo>
                  <a:pt x="306707" y="243234"/>
                  <a:pt x="305448" y="242989"/>
                  <a:pt x="304015" y="242989"/>
                </a:cubicBezTo>
                <a:close/>
                <a:moveTo>
                  <a:pt x="446369" y="242729"/>
                </a:moveTo>
                <a:cubicBezTo>
                  <a:pt x="445241" y="242729"/>
                  <a:pt x="444237" y="242924"/>
                  <a:pt x="443358" y="243315"/>
                </a:cubicBezTo>
                <a:cubicBezTo>
                  <a:pt x="442479" y="243706"/>
                  <a:pt x="441741" y="244221"/>
                  <a:pt x="441144" y="244861"/>
                </a:cubicBezTo>
                <a:cubicBezTo>
                  <a:pt x="440547" y="245502"/>
                  <a:pt x="440091" y="246245"/>
                  <a:pt x="439777" y="247092"/>
                </a:cubicBezTo>
                <a:cubicBezTo>
                  <a:pt x="439462" y="247938"/>
                  <a:pt x="439305" y="248817"/>
                  <a:pt x="439305" y="249729"/>
                </a:cubicBezTo>
                <a:cubicBezTo>
                  <a:pt x="439305" y="250770"/>
                  <a:pt x="439478" y="251725"/>
                  <a:pt x="439826" y="252594"/>
                </a:cubicBezTo>
                <a:cubicBezTo>
                  <a:pt x="440173" y="253462"/>
                  <a:pt x="440661" y="254200"/>
                  <a:pt x="441291" y="254807"/>
                </a:cubicBezTo>
                <a:cubicBezTo>
                  <a:pt x="441920" y="255415"/>
                  <a:pt x="442664" y="255887"/>
                  <a:pt x="443521" y="256223"/>
                </a:cubicBezTo>
                <a:cubicBezTo>
                  <a:pt x="444378" y="256560"/>
                  <a:pt x="445328" y="256728"/>
                  <a:pt x="446369" y="256728"/>
                </a:cubicBezTo>
                <a:cubicBezTo>
                  <a:pt x="447498" y="256728"/>
                  <a:pt x="448502" y="256538"/>
                  <a:pt x="449381" y="256158"/>
                </a:cubicBezTo>
                <a:cubicBezTo>
                  <a:pt x="450260" y="255779"/>
                  <a:pt x="450998" y="255263"/>
                  <a:pt x="451595" y="254612"/>
                </a:cubicBezTo>
                <a:cubicBezTo>
                  <a:pt x="452192" y="253961"/>
                  <a:pt x="452647" y="253212"/>
                  <a:pt x="452962" y="252366"/>
                </a:cubicBezTo>
                <a:cubicBezTo>
                  <a:pt x="453277" y="251519"/>
                  <a:pt x="453434" y="250640"/>
                  <a:pt x="453434" y="249729"/>
                </a:cubicBezTo>
                <a:cubicBezTo>
                  <a:pt x="453434" y="248687"/>
                  <a:pt x="453261" y="247732"/>
                  <a:pt x="452913" y="246864"/>
                </a:cubicBezTo>
                <a:cubicBezTo>
                  <a:pt x="452566" y="245995"/>
                  <a:pt x="452077" y="245258"/>
                  <a:pt x="451448" y="244650"/>
                </a:cubicBezTo>
                <a:cubicBezTo>
                  <a:pt x="450819" y="244042"/>
                  <a:pt x="450075" y="243570"/>
                  <a:pt x="449218" y="243234"/>
                </a:cubicBezTo>
                <a:cubicBezTo>
                  <a:pt x="448361" y="242897"/>
                  <a:pt x="447412" y="242729"/>
                  <a:pt x="446369" y="242729"/>
                </a:cubicBezTo>
                <a:close/>
                <a:moveTo>
                  <a:pt x="1125969" y="239050"/>
                </a:moveTo>
                <a:lnTo>
                  <a:pt x="1132415" y="239050"/>
                </a:lnTo>
                <a:lnTo>
                  <a:pt x="1140684" y="260667"/>
                </a:lnTo>
                <a:lnTo>
                  <a:pt x="1142345" y="265746"/>
                </a:lnTo>
                <a:lnTo>
                  <a:pt x="1144233" y="260537"/>
                </a:lnTo>
                <a:lnTo>
                  <a:pt x="1151884" y="239050"/>
                </a:lnTo>
                <a:lnTo>
                  <a:pt x="1158102" y="239050"/>
                </a:lnTo>
                <a:lnTo>
                  <a:pt x="1146968" y="268285"/>
                </a:lnTo>
                <a:cubicBezTo>
                  <a:pt x="1145817" y="271259"/>
                  <a:pt x="1144629" y="273820"/>
                  <a:pt x="1143403" y="275969"/>
                </a:cubicBezTo>
                <a:cubicBezTo>
                  <a:pt x="1142176" y="278118"/>
                  <a:pt x="1140836" y="279881"/>
                  <a:pt x="1139382" y="281259"/>
                </a:cubicBezTo>
                <a:cubicBezTo>
                  <a:pt x="1137928" y="282637"/>
                  <a:pt x="1136332" y="283652"/>
                  <a:pt x="1134596" y="284303"/>
                </a:cubicBezTo>
                <a:cubicBezTo>
                  <a:pt x="1132860" y="284954"/>
                  <a:pt x="1130917" y="285280"/>
                  <a:pt x="1128769" y="285280"/>
                </a:cubicBezTo>
                <a:cubicBezTo>
                  <a:pt x="1128204" y="285280"/>
                  <a:pt x="1127694" y="285269"/>
                  <a:pt x="1127238" y="285247"/>
                </a:cubicBezTo>
                <a:cubicBezTo>
                  <a:pt x="1126783" y="285226"/>
                  <a:pt x="1126283" y="285193"/>
                  <a:pt x="1125741" y="285150"/>
                </a:cubicBezTo>
                <a:lnTo>
                  <a:pt x="1125741" y="280006"/>
                </a:lnTo>
                <a:cubicBezTo>
                  <a:pt x="1126218" y="280071"/>
                  <a:pt x="1126739" y="280131"/>
                  <a:pt x="1127304" y="280185"/>
                </a:cubicBezTo>
                <a:cubicBezTo>
                  <a:pt x="1127868" y="280239"/>
                  <a:pt x="1128465" y="280266"/>
                  <a:pt x="1129094" y="280266"/>
                </a:cubicBezTo>
                <a:cubicBezTo>
                  <a:pt x="1130136" y="280266"/>
                  <a:pt x="1131107" y="280114"/>
                  <a:pt x="1132008" y="279810"/>
                </a:cubicBezTo>
                <a:cubicBezTo>
                  <a:pt x="1132909" y="279507"/>
                  <a:pt x="1133761" y="279013"/>
                  <a:pt x="1134564" y="278329"/>
                </a:cubicBezTo>
                <a:cubicBezTo>
                  <a:pt x="1135367" y="277645"/>
                  <a:pt x="1136137" y="276761"/>
                  <a:pt x="1136875" y="275676"/>
                </a:cubicBezTo>
                <a:cubicBezTo>
                  <a:pt x="1137613" y="274591"/>
                  <a:pt x="1138329" y="273278"/>
                  <a:pt x="1139024" y="271736"/>
                </a:cubicBezTo>
                <a:close/>
                <a:moveTo>
                  <a:pt x="1024254" y="239050"/>
                </a:moveTo>
                <a:lnTo>
                  <a:pt x="1029919" y="239050"/>
                </a:lnTo>
                <a:lnTo>
                  <a:pt x="1029919" y="259951"/>
                </a:lnTo>
                <a:cubicBezTo>
                  <a:pt x="1029919" y="264965"/>
                  <a:pt x="1031807" y="267472"/>
                  <a:pt x="1035584" y="267472"/>
                </a:cubicBezTo>
                <a:cubicBezTo>
                  <a:pt x="1036278" y="267472"/>
                  <a:pt x="1036956" y="267368"/>
                  <a:pt x="1037618" y="267163"/>
                </a:cubicBezTo>
                <a:cubicBezTo>
                  <a:pt x="1038280" y="266956"/>
                  <a:pt x="1038975" y="266598"/>
                  <a:pt x="1039702" y="266088"/>
                </a:cubicBezTo>
                <a:cubicBezTo>
                  <a:pt x="1040429" y="265578"/>
                  <a:pt x="1041210" y="264889"/>
                  <a:pt x="1042046" y="264021"/>
                </a:cubicBezTo>
                <a:cubicBezTo>
                  <a:pt x="1042882" y="263153"/>
                  <a:pt x="1043820" y="262056"/>
                  <a:pt x="1044862" y="260732"/>
                </a:cubicBezTo>
                <a:lnTo>
                  <a:pt x="1044862" y="239050"/>
                </a:lnTo>
                <a:lnTo>
                  <a:pt x="1050527" y="239050"/>
                </a:lnTo>
                <a:lnTo>
                  <a:pt x="1050527" y="271736"/>
                </a:lnTo>
                <a:lnTo>
                  <a:pt x="1045448" y="271736"/>
                </a:lnTo>
                <a:lnTo>
                  <a:pt x="1045253" y="266463"/>
                </a:lnTo>
                <a:cubicBezTo>
                  <a:pt x="1044276" y="267591"/>
                  <a:pt x="1043348" y="268530"/>
                  <a:pt x="1042469" y="269278"/>
                </a:cubicBezTo>
                <a:cubicBezTo>
                  <a:pt x="1041590" y="270027"/>
                  <a:pt x="1040717" y="270630"/>
                  <a:pt x="1039848" y="271085"/>
                </a:cubicBezTo>
                <a:cubicBezTo>
                  <a:pt x="1038980" y="271541"/>
                  <a:pt x="1038107" y="271861"/>
                  <a:pt x="1037228" y="272046"/>
                </a:cubicBezTo>
                <a:cubicBezTo>
                  <a:pt x="1036349" y="272230"/>
                  <a:pt x="1035421" y="272323"/>
                  <a:pt x="1034444" y="272323"/>
                </a:cubicBezTo>
                <a:cubicBezTo>
                  <a:pt x="1031080" y="272323"/>
                  <a:pt x="1028541" y="271335"/>
                  <a:pt x="1026826" y="269360"/>
                </a:cubicBezTo>
                <a:cubicBezTo>
                  <a:pt x="1025111" y="267385"/>
                  <a:pt x="1024254" y="264401"/>
                  <a:pt x="1024254" y="260407"/>
                </a:cubicBezTo>
                <a:close/>
                <a:moveTo>
                  <a:pt x="776605" y="239050"/>
                </a:moveTo>
                <a:lnTo>
                  <a:pt x="782270" y="239050"/>
                </a:lnTo>
                <a:lnTo>
                  <a:pt x="782270" y="259951"/>
                </a:lnTo>
                <a:cubicBezTo>
                  <a:pt x="782270" y="264965"/>
                  <a:pt x="784158" y="267472"/>
                  <a:pt x="787935" y="267472"/>
                </a:cubicBezTo>
                <a:cubicBezTo>
                  <a:pt x="788629" y="267472"/>
                  <a:pt x="789308" y="267368"/>
                  <a:pt x="789969" y="267163"/>
                </a:cubicBezTo>
                <a:cubicBezTo>
                  <a:pt x="790631" y="266956"/>
                  <a:pt x="791326" y="266598"/>
                  <a:pt x="792053" y="266088"/>
                </a:cubicBezTo>
                <a:cubicBezTo>
                  <a:pt x="792780" y="265578"/>
                  <a:pt x="793561" y="264889"/>
                  <a:pt x="794397" y="264021"/>
                </a:cubicBezTo>
                <a:cubicBezTo>
                  <a:pt x="795233" y="263153"/>
                  <a:pt x="796172" y="262056"/>
                  <a:pt x="797213" y="260732"/>
                </a:cubicBezTo>
                <a:lnTo>
                  <a:pt x="797213" y="239050"/>
                </a:lnTo>
                <a:lnTo>
                  <a:pt x="802878" y="239050"/>
                </a:lnTo>
                <a:lnTo>
                  <a:pt x="802878" y="271736"/>
                </a:lnTo>
                <a:lnTo>
                  <a:pt x="797799" y="271736"/>
                </a:lnTo>
                <a:lnTo>
                  <a:pt x="797604" y="266463"/>
                </a:lnTo>
                <a:cubicBezTo>
                  <a:pt x="796627" y="267591"/>
                  <a:pt x="795699" y="268530"/>
                  <a:pt x="794820" y="269278"/>
                </a:cubicBezTo>
                <a:cubicBezTo>
                  <a:pt x="793941" y="270027"/>
                  <a:pt x="793068" y="270630"/>
                  <a:pt x="792200" y="271085"/>
                </a:cubicBezTo>
                <a:cubicBezTo>
                  <a:pt x="791332" y="271541"/>
                  <a:pt x="790458" y="271861"/>
                  <a:pt x="789579" y="272046"/>
                </a:cubicBezTo>
                <a:cubicBezTo>
                  <a:pt x="788700" y="272230"/>
                  <a:pt x="787772" y="272323"/>
                  <a:pt x="786795" y="272323"/>
                </a:cubicBezTo>
                <a:cubicBezTo>
                  <a:pt x="783431" y="272323"/>
                  <a:pt x="780892" y="271335"/>
                  <a:pt x="779177" y="269360"/>
                </a:cubicBezTo>
                <a:cubicBezTo>
                  <a:pt x="777463" y="267385"/>
                  <a:pt x="776605" y="264401"/>
                  <a:pt x="776605" y="260407"/>
                </a:cubicBezTo>
                <a:close/>
                <a:moveTo>
                  <a:pt x="463745" y="239050"/>
                </a:moveTo>
                <a:lnTo>
                  <a:pt x="479144" y="239050"/>
                </a:lnTo>
                <a:lnTo>
                  <a:pt x="479144" y="267016"/>
                </a:lnTo>
                <a:lnTo>
                  <a:pt x="488879" y="267016"/>
                </a:lnTo>
                <a:lnTo>
                  <a:pt x="488879" y="271736"/>
                </a:lnTo>
                <a:lnTo>
                  <a:pt x="462671" y="271736"/>
                </a:lnTo>
                <a:lnTo>
                  <a:pt x="462671" y="267016"/>
                </a:lnTo>
                <a:lnTo>
                  <a:pt x="473414" y="267016"/>
                </a:lnTo>
                <a:lnTo>
                  <a:pt x="473414" y="243738"/>
                </a:lnTo>
                <a:lnTo>
                  <a:pt x="463745" y="243738"/>
                </a:lnTo>
                <a:close/>
                <a:moveTo>
                  <a:pt x="149420" y="239050"/>
                </a:moveTo>
                <a:lnTo>
                  <a:pt x="164819" y="239050"/>
                </a:lnTo>
                <a:lnTo>
                  <a:pt x="164819" y="267016"/>
                </a:lnTo>
                <a:lnTo>
                  <a:pt x="174554" y="267016"/>
                </a:lnTo>
                <a:lnTo>
                  <a:pt x="174554" y="271736"/>
                </a:lnTo>
                <a:lnTo>
                  <a:pt x="148346" y="271736"/>
                </a:lnTo>
                <a:lnTo>
                  <a:pt x="148346" y="267016"/>
                </a:lnTo>
                <a:lnTo>
                  <a:pt x="159089" y="267016"/>
                </a:lnTo>
                <a:lnTo>
                  <a:pt x="159089" y="243738"/>
                </a:lnTo>
                <a:lnTo>
                  <a:pt x="149420" y="243738"/>
                </a:lnTo>
                <a:close/>
                <a:moveTo>
                  <a:pt x="869212" y="238594"/>
                </a:moveTo>
                <a:cubicBezTo>
                  <a:pt x="870905" y="238594"/>
                  <a:pt x="872490" y="238714"/>
                  <a:pt x="873966" y="238952"/>
                </a:cubicBezTo>
                <a:cubicBezTo>
                  <a:pt x="875441" y="239191"/>
                  <a:pt x="876852" y="239582"/>
                  <a:pt x="878198" y="240125"/>
                </a:cubicBezTo>
                <a:lnTo>
                  <a:pt x="878198" y="245529"/>
                </a:lnTo>
                <a:cubicBezTo>
                  <a:pt x="876787" y="244791"/>
                  <a:pt x="875349" y="244254"/>
                  <a:pt x="873884" y="243917"/>
                </a:cubicBezTo>
                <a:cubicBezTo>
                  <a:pt x="872419" y="243581"/>
                  <a:pt x="870905" y="243413"/>
                  <a:pt x="869343" y="243413"/>
                </a:cubicBezTo>
                <a:cubicBezTo>
                  <a:pt x="867888" y="243413"/>
                  <a:pt x="866516" y="243689"/>
                  <a:pt x="865224" y="244243"/>
                </a:cubicBezTo>
                <a:cubicBezTo>
                  <a:pt x="863933" y="244796"/>
                  <a:pt x="862799" y="245594"/>
                  <a:pt x="861822" y="246636"/>
                </a:cubicBezTo>
                <a:cubicBezTo>
                  <a:pt x="860845" y="247678"/>
                  <a:pt x="860075" y="248947"/>
                  <a:pt x="859511" y="250445"/>
                </a:cubicBezTo>
                <a:cubicBezTo>
                  <a:pt x="858946" y="251942"/>
                  <a:pt x="858664" y="253635"/>
                  <a:pt x="858664" y="255523"/>
                </a:cubicBezTo>
                <a:cubicBezTo>
                  <a:pt x="858664" y="259474"/>
                  <a:pt x="859625" y="262431"/>
                  <a:pt x="861545" y="264395"/>
                </a:cubicBezTo>
                <a:cubicBezTo>
                  <a:pt x="863466" y="266359"/>
                  <a:pt x="866130" y="267341"/>
                  <a:pt x="869538" y="267341"/>
                </a:cubicBezTo>
                <a:cubicBezTo>
                  <a:pt x="871079" y="267341"/>
                  <a:pt x="872571" y="267168"/>
                  <a:pt x="874014" y="266820"/>
                </a:cubicBezTo>
                <a:cubicBezTo>
                  <a:pt x="875458" y="266473"/>
                  <a:pt x="876852" y="265952"/>
                  <a:pt x="878198" y="265258"/>
                </a:cubicBezTo>
                <a:lnTo>
                  <a:pt x="878198" y="270532"/>
                </a:lnTo>
                <a:cubicBezTo>
                  <a:pt x="876722" y="271096"/>
                  <a:pt x="875208" y="271514"/>
                  <a:pt x="873656" y="271785"/>
                </a:cubicBezTo>
                <a:cubicBezTo>
                  <a:pt x="872104" y="272056"/>
                  <a:pt x="870504" y="272192"/>
                  <a:pt x="868854" y="272192"/>
                </a:cubicBezTo>
                <a:cubicBezTo>
                  <a:pt x="863689" y="272192"/>
                  <a:pt x="859711" y="270793"/>
                  <a:pt x="856922" y="267992"/>
                </a:cubicBezTo>
                <a:cubicBezTo>
                  <a:pt x="854133" y="265193"/>
                  <a:pt x="852740" y="261102"/>
                  <a:pt x="852740" y="255719"/>
                </a:cubicBezTo>
                <a:cubicBezTo>
                  <a:pt x="852740" y="253136"/>
                  <a:pt x="853142" y="250792"/>
                  <a:pt x="853944" y="248687"/>
                </a:cubicBezTo>
                <a:cubicBezTo>
                  <a:pt x="854747" y="246581"/>
                  <a:pt x="855875" y="244780"/>
                  <a:pt x="857329" y="243282"/>
                </a:cubicBezTo>
                <a:cubicBezTo>
                  <a:pt x="858783" y="241785"/>
                  <a:pt x="860520" y="240629"/>
                  <a:pt x="862538" y="239815"/>
                </a:cubicBezTo>
                <a:cubicBezTo>
                  <a:pt x="864557" y="239001"/>
                  <a:pt x="866782" y="238594"/>
                  <a:pt x="869212" y="238594"/>
                </a:cubicBezTo>
                <a:close/>
                <a:moveTo>
                  <a:pt x="831113" y="238594"/>
                </a:moveTo>
                <a:cubicBezTo>
                  <a:pt x="832807" y="238594"/>
                  <a:pt x="834391" y="238714"/>
                  <a:pt x="835867" y="238952"/>
                </a:cubicBezTo>
                <a:cubicBezTo>
                  <a:pt x="837342" y="239191"/>
                  <a:pt x="838753" y="239582"/>
                  <a:pt x="840099" y="240125"/>
                </a:cubicBezTo>
                <a:lnTo>
                  <a:pt x="840099" y="245529"/>
                </a:lnTo>
                <a:cubicBezTo>
                  <a:pt x="838688" y="244791"/>
                  <a:pt x="837250" y="244254"/>
                  <a:pt x="835785" y="243917"/>
                </a:cubicBezTo>
                <a:cubicBezTo>
                  <a:pt x="834320" y="243581"/>
                  <a:pt x="832807" y="243413"/>
                  <a:pt x="831243" y="243413"/>
                </a:cubicBezTo>
                <a:cubicBezTo>
                  <a:pt x="829790" y="243413"/>
                  <a:pt x="828417" y="243689"/>
                  <a:pt x="827125" y="244243"/>
                </a:cubicBezTo>
                <a:cubicBezTo>
                  <a:pt x="825834" y="244796"/>
                  <a:pt x="824700" y="245594"/>
                  <a:pt x="823723" y="246636"/>
                </a:cubicBezTo>
                <a:cubicBezTo>
                  <a:pt x="822747" y="247678"/>
                  <a:pt x="821976" y="248947"/>
                  <a:pt x="821412" y="250445"/>
                </a:cubicBezTo>
                <a:cubicBezTo>
                  <a:pt x="820847" y="251942"/>
                  <a:pt x="820565" y="253635"/>
                  <a:pt x="820565" y="255523"/>
                </a:cubicBezTo>
                <a:cubicBezTo>
                  <a:pt x="820565" y="259474"/>
                  <a:pt x="821526" y="262431"/>
                  <a:pt x="823446" y="264395"/>
                </a:cubicBezTo>
                <a:cubicBezTo>
                  <a:pt x="825367" y="266359"/>
                  <a:pt x="828031" y="267341"/>
                  <a:pt x="831439" y="267341"/>
                </a:cubicBezTo>
                <a:cubicBezTo>
                  <a:pt x="832980" y="267341"/>
                  <a:pt x="834472" y="267168"/>
                  <a:pt x="835915" y="266820"/>
                </a:cubicBezTo>
                <a:cubicBezTo>
                  <a:pt x="837359" y="266473"/>
                  <a:pt x="838753" y="265952"/>
                  <a:pt x="840099" y="265258"/>
                </a:cubicBezTo>
                <a:lnTo>
                  <a:pt x="840099" y="270532"/>
                </a:lnTo>
                <a:cubicBezTo>
                  <a:pt x="838623" y="271096"/>
                  <a:pt x="837109" y="271514"/>
                  <a:pt x="835557" y="271785"/>
                </a:cubicBezTo>
                <a:cubicBezTo>
                  <a:pt x="834006" y="272056"/>
                  <a:pt x="832405" y="272192"/>
                  <a:pt x="830756" y="272192"/>
                </a:cubicBezTo>
                <a:cubicBezTo>
                  <a:pt x="825590" y="272192"/>
                  <a:pt x="821612" y="270793"/>
                  <a:pt x="818823" y="267992"/>
                </a:cubicBezTo>
                <a:cubicBezTo>
                  <a:pt x="816034" y="265193"/>
                  <a:pt x="814640" y="261102"/>
                  <a:pt x="814640" y="255719"/>
                </a:cubicBezTo>
                <a:cubicBezTo>
                  <a:pt x="814640" y="253136"/>
                  <a:pt x="815041" y="250792"/>
                  <a:pt x="815844" y="248687"/>
                </a:cubicBezTo>
                <a:cubicBezTo>
                  <a:pt x="816648" y="246581"/>
                  <a:pt x="817776" y="244780"/>
                  <a:pt x="819230" y="243282"/>
                </a:cubicBezTo>
                <a:cubicBezTo>
                  <a:pt x="820685" y="241785"/>
                  <a:pt x="822421" y="240629"/>
                  <a:pt x="824439" y="239815"/>
                </a:cubicBezTo>
                <a:cubicBezTo>
                  <a:pt x="826458" y="239001"/>
                  <a:pt x="828683" y="238594"/>
                  <a:pt x="831113" y="238594"/>
                </a:cubicBezTo>
                <a:close/>
                <a:moveTo>
                  <a:pt x="972164" y="238464"/>
                </a:moveTo>
                <a:cubicBezTo>
                  <a:pt x="973445" y="238464"/>
                  <a:pt x="974866" y="238535"/>
                  <a:pt x="976429" y="238676"/>
                </a:cubicBezTo>
                <a:cubicBezTo>
                  <a:pt x="977992" y="238817"/>
                  <a:pt x="979620" y="239061"/>
                  <a:pt x="981312" y="239408"/>
                </a:cubicBezTo>
                <a:lnTo>
                  <a:pt x="981312" y="244455"/>
                </a:lnTo>
                <a:cubicBezTo>
                  <a:pt x="979533" y="244020"/>
                  <a:pt x="977845" y="243700"/>
                  <a:pt x="976250" y="243494"/>
                </a:cubicBezTo>
                <a:cubicBezTo>
                  <a:pt x="974655" y="243288"/>
                  <a:pt x="973271" y="243185"/>
                  <a:pt x="972099" y="243185"/>
                </a:cubicBezTo>
                <a:cubicBezTo>
                  <a:pt x="970688" y="243185"/>
                  <a:pt x="969500" y="243293"/>
                  <a:pt x="968534" y="243510"/>
                </a:cubicBezTo>
                <a:cubicBezTo>
                  <a:pt x="967568" y="243727"/>
                  <a:pt x="966787" y="244026"/>
                  <a:pt x="966190" y="244405"/>
                </a:cubicBezTo>
                <a:cubicBezTo>
                  <a:pt x="965593" y="244785"/>
                  <a:pt x="965165" y="245230"/>
                  <a:pt x="964904" y="245740"/>
                </a:cubicBezTo>
                <a:cubicBezTo>
                  <a:pt x="964644" y="246251"/>
                  <a:pt x="964513" y="246799"/>
                  <a:pt x="964513" y="247384"/>
                </a:cubicBezTo>
                <a:cubicBezTo>
                  <a:pt x="964513" y="247971"/>
                  <a:pt x="964627" y="248502"/>
                  <a:pt x="964855" y="248980"/>
                </a:cubicBezTo>
                <a:cubicBezTo>
                  <a:pt x="965083" y="249457"/>
                  <a:pt x="965506" y="249919"/>
                  <a:pt x="966125" y="250363"/>
                </a:cubicBezTo>
                <a:cubicBezTo>
                  <a:pt x="966744" y="250808"/>
                  <a:pt x="967606" y="251253"/>
                  <a:pt x="968713" y="251698"/>
                </a:cubicBezTo>
                <a:cubicBezTo>
                  <a:pt x="969820" y="252143"/>
                  <a:pt x="971264" y="252626"/>
                  <a:pt x="973043" y="253147"/>
                </a:cubicBezTo>
                <a:cubicBezTo>
                  <a:pt x="974975" y="253711"/>
                  <a:pt x="976603" y="254303"/>
                  <a:pt x="977927" y="254921"/>
                </a:cubicBezTo>
                <a:cubicBezTo>
                  <a:pt x="979251" y="255540"/>
                  <a:pt x="980325" y="256229"/>
                  <a:pt x="981150" y="256989"/>
                </a:cubicBezTo>
                <a:cubicBezTo>
                  <a:pt x="981974" y="257748"/>
                  <a:pt x="982566" y="258605"/>
                  <a:pt x="982924" y="259560"/>
                </a:cubicBezTo>
                <a:cubicBezTo>
                  <a:pt x="983282" y="260515"/>
                  <a:pt x="983461" y="261601"/>
                  <a:pt x="983461" y="262816"/>
                </a:cubicBezTo>
                <a:cubicBezTo>
                  <a:pt x="983461" y="263966"/>
                  <a:pt x="983266" y="264997"/>
                  <a:pt x="982875" y="265909"/>
                </a:cubicBezTo>
                <a:cubicBezTo>
                  <a:pt x="982484" y="266820"/>
                  <a:pt x="981953" y="267629"/>
                  <a:pt x="981280" y="268334"/>
                </a:cubicBezTo>
                <a:cubicBezTo>
                  <a:pt x="980607" y="269040"/>
                  <a:pt x="979826" y="269642"/>
                  <a:pt x="978936" y="270141"/>
                </a:cubicBezTo>
                <a:cubicBezTo>
                  <a:pt x="978046" y="270641"/>
                  <a:pt x="977096" y="271053"/>
                  <a:pt x="976087" y="271378"/>
                </a:cubicBezTo>
                <a:cubicBezTo>
                  <a:pt x="975078" y="271704"/>
                  <a:pt x="974042" y="271943"/>
                  <a:pt x="972978" y="272095"/>
                </a:cubicBezTo>
                <a:cubicBezTo>
                  <a:pt x="971915" y="272247"/>
                  <a:pt x="970873" y="272323"/>
                  <a:pt x="969853" y="272323"/>
                </a:cubicBezTo>
                <a:cubicBezTo>
                  <a:pt x="967639" y="272323"/>
                  <a:pt x="965604" y="272225"/>
                  <a:pt x="963748" y="272029"/>
                </a:cubicBezTo>
                <a:cubicBezTo>
                  <a:pt x="961893" y="271834"/>
                  <a:pt x="960075" y="271520"/>
                  <a:pt x="958295" y="271085"/>
                </a:cubicBezTo>
                <a:lnTo>
                  <a:pt x="958295" y="265876"/>
                </a:lnTo>
                <a:cubicBezTo>
                  <a:pt x="960205" y="266419"/>
                  <a:pt x="962104" y="266831"/>
                  <a:pt x="963993" y="267113"/>
                </a:cubicBezTo>
                <a:cubicBezTo>
                  <a:pt x="965881" y="267396"/>
                  <a:pt x="967758" y="267537"/>
                  <a:pt x="969625" y="267537"/>
                </a:cubicBezTo>
                <a:cubicBezTo>
                  <a:pt x="972338" y="267537"/>
                  <a:pt x="974345" y="267168"/>
                  <a:pt x="975648" y="266430"/>
                </a:cubicBezTo>
                <a:cubicBezTo>
                  <a:pt x="976950" y="265692"/>
                  <a:pt x="977601" y="264639"/>
                  <a:pt x="977601" y="263272"/>
                </a:cubicBezTo>
                <a:cubicBezTo>
                  <a:pt x="977601" y="262686"/>
                  <a:pt x="977498" y="262160"/>
                  <a:pt x="977292" y="261693"/>
                </a:cubicBezTo>
                <a:cubicBezTo>
                  <a:pt x="977086" y="261226"/>
                  <a:pt x="976711" y="260781"/>
                  <a:pt x="976169" y="260358"/>
                </a:cubicBezTo>
                <a:cubicBezTo>
                  <a:pt x="975626" y="259935"/>
                  <a:pt x="974785" y="259495"/>
                  <a:pt x="973645" y="259040"/>
                </a:cubicBezTo>
                <a:cubicBezTo>
                  <a:pt x="972506" y="258584"/>
                  <a:pt x="970949" y="258063"/>
                  <a:pt x="968974" y="257477"/>
                </a:cubicBezTo>
                <a:cubicBezTo>
                  <a:pt x="967498" y="257043"/>
                  <a:pt x="966136" y="256549"/>
                  <a:pt x="964888" y="255996"/>
                </a:cubicBezTo>
                <a:cubicBezTo>
                  <a:pt x="963640" y="255442"/>
                  <a:pt x="962560" y="254786"/>
                  <a:pt x="961649" y="254026"/>
                </a:cubicBezTo>
                <a:cubicBezTo>
                  <a:pt x="960737" y="253266"/>
                  <a:pt x="960021" y="252376"/>
                  <a:pt x="959500" y="251356"/>
                </a:cubicBezTo>
                <a:cubicBezTo>
                  <a:pt x="958979" y="250336"/>
                  <a:pt x="958718" y="249132"/>
                  <a:pt x="958718" y="247742"/>
                </a:cubicBezTo>
                <a:cubicBezTo>
                  <a:pt x="958718" y="246831"/>
                  <a:pt x="958930" y="245832"/>
                  <a:pt x="959353" y="244747"/>
                </a:cubicBezTo>
                <a:cubicBezTo>
                  <a:pt x="959777" y="243662"/>
                  <a:pt x="960498" y="242653"/>
                  <a:pt x="961518" y="241720"/>
                </a:cubicBezTo>
                <a:cubicBezTo>
                  <a:pt x="962538" y="240786"/>
                  <a:pt x="963917" y="240011"/>
                  <a:pt x="965653" y="239392"/>
                </a:cubicBezTo>
                <a:cubicBezTo>
                  <a:pt x="967389" y="238773"/>
                  <a:pt x="969560" y="238464"/>
                  <a:pt x="972164" y="238464"/>
                </a:cubicBezTo>
                <a:close/>
                <a:moveTo>
                  <a:pt x="934064" y="238464"/>
                </a:moveTo>
                <a:cubicBezTo>
                  <a:pt x="935345" y="238464"/>
                  <a:pt x="936766" y="238535"/>
                  <a:pt x="938329" y="238676"/>
                </a:cubicBezTo>
                <a:cubicBezTo>
                  <a:pt x="939892" y="238817"/>
                  <a:pt x="941520" y="239061"/>
                  <a:pt x="943212" y="239408"/>
                </a:cubicBezTo>
                <a:lnTo>
                  <a:pt x="943212" y="244455"/>
                </a:lnTo>
                <a:cubicBezTo>
                  <a:pt x="941433" y="244020"/>
                  <a:pt x="939745" y="243700"/>
                  <a:pt x="938150" y="243494"/>
                </a:cubicBezTo>
                <a:cubicBezTo>
                  <a:pt x="936555" y="243288"/>
                  <a:pt x="935171" y="243185"/>
                  <a:pt x="933999" y="243185"/>
                </a:cubicBezTo>
                <a:cubicBezTo>
                  <a:pt x="932588" y="243185"/>
                  <a:pt x="931400" y="243293"/>
                  <a:pt x="930434" y="243510"/>
                </a:cubicBezTo>
                <a:cubicBezTo>
                  <a:pt x="929468" y="243727"/>
                  <a:pt x="928687" y="244026"/>
                  <a:pt x="928090" y="244405"/>
                </a:cubicBezTo>
                <a:cubicBezTo>
                  <a:pt x="927493" y="244785"/>
                  <a:pt x="927065" y="245230"/>
                  <a:pt x="926804" y="245740"/>
                </a:cubicBezTo>
                <a:cubicBezTo>
                  <a:pt x="926544" y="246251"/>
                  <a:pt x="926414" y="246799"/>
                  <a:pt x="926414" y="247384"/>
                </a:cubicBezTo>
                <a:cubicBezTo>
                  <a:pt x="926414" y="247971"/>
                  <a:pt x="926527" y="248502"/>
                  <a:pt x="926755" y="248980"/>
                </a:cubicBezTo>
                <a:cubicBezTo>
                  <a:pt x="926983" y="249457"/>
                  <a:pt x="927406" y="249919"/>
                  <a:pt x="928025" y="250363"/>
                </a:cubicBezTo>
                <a:cubicBezTo>
                  <a:pt x="928644" y="250808"/>
                  <a:pt x="929506" y="251253"/>
                  <a:pt x="930613" y="251698"/>
                </a:cubicBezTo>
                <a:cubicBezTo>
                  <a:pt x="931720" y="252143"/>
                  <a:pt x="933164" y="252626"/>
                  <a:pt x="934943" y="253147"/>
                </a:cubicBezTo>
                <a:cubicBezTo>
                  <a:pt x="936875" y="253711"/>
                  <a:pt x="938503" y="254303"/>
                  <a:pt x="939827" y="254921"/>
                </a:cubicBezTo>
                <a:cubicBezTo>
                  <a:pt x="941151" y="255540"/>
                  <a:pt x="942225" y="256229"/>
                  <a:pt x="943050" y="256989"/>
                </a:cubicBezTo>
                <a:cubicBezTo>
                  <a:pt x="943875" y="257748"/>
                  <a:pt x="944466" y="258605"/>
                  <a:pt x="944824" y="259560"/>
                </a:cubicBezTo>
                <a:cubicBezTo>
                  <a:pt x="945182" y="260515"/>
                  <a:pt x="945361" y="261601"/>
                  <a:pt x="945361" y="262816"/>
                </a:cubicBezTo>
                <a:cubicBezTo>
                  <a:pt x="945361" y="263966"/>
                  <a:pt x="945166" y="264997"/>
                  <a:pt x="944775" y="265909"/>
                </a:cubicBezTo>
                <a:cubicBezTo>
                  <a:pt x="944385" y="266820"/>
                  <a:pt x="943853" y="267629"/>
                  <a:pt x="943180" y="268334"/>
                </a:cubicBezTo>
                <a:cubicBezTo>
                  <a:pt x="942507" y="269040"/>
                  <a:pt x="941726" y="269642"/>
                  <a:pt x="940836" y="270141"/>
                </a:cubicBezTo>
                <a:cubicBezTo>
                  <a:pt x="939946" y="270641"/>
                  <a:pt x="938996" y="271053"/>
                  <a:pt x="937987" y="271378"/>
                </a:cubicBezTo>
                <a:cubicBezTo>
                  <a:pt x="936978" y="271704"/>
                  <a:pt x="935942" y="271943"/>
                  <a:pt x="934878" y="272095"/>
                </a:cubicBezTo>
                <a:cubicBezTo>
                  <a:pt x="933815" y="272247"/>
                  <a:pt x="932773" y="272323"/>
                  <a:pt x="931753" y="272323"/>
                </a:cubicBezTo>
                <a:cubicBezTo>
                  <a:pt x="929539" y="272323"/>
                  <a:pt x="927504" y="272225"/>
                  <a:pt x="925648" y="272029"/>
                </a:cubicBezTo>
                <a:cubicBezTo>
                  <a:pt x="923793" y="271834"/>
                  <a:pt x="921975" y="271520"/>
                  <a:pt x="920195" y="271085"/>
                </a:cubicBezTo>
                <a:lnTo>
                  <a:pt x="920195" y="265876"/>
                </a:lnTo>
                <a:cubicBezTo>
                  <a:pt x="922105" y="266419"/>
                  <a:pt x="924004" y="266831"/>
                  <a:pt x="925893" y="267113"/>
                </a:cubicBezTo>
                <a:cubicBezTo>
                  <a:pt x="927781" y="267396"/>
                  <a:pt x="929658" y="267537"/>
                  <a:pt x="931525" y="267537"/>
                </a:cubicBezTo>
                <a:cubicBezTo>
                  <a:pt x="934238" y="267537"/>
                  <a:pt x="936245" y="267168"/>
                  <a:pt x="937548" y="266430"/>
                </a:cubicBezTo>
                <a:cubicBezTo>
                  <a:pt x="938850" y="265692"/>
                  <a:pt x="939501" y="264639"/>
                  <a:pt x="939501" y="263272"/>
                </a:cubicBezTo>
                <a:cubicBezTo>
                  <a:pt x="939501" y="262686"/>
                  <a:pt x="939398" y="262160"/>
                  <a:pt x="939192" y="261693"/>
                </a:cubicBezTo>
                <a:cubicBezTo>
                  <a:pt x="938986" y="261226"/>
                  <a:pt x="938611" y="260781"/>
                  <a:pt x="938069" y="260358"/>
                </a:cubicBezTo>
                <a:cubicBezTo>
                  <a:pt x="937526" y="259935"/>
                  <a:pt x="936685" y="259495"/>
                  <a:pt x="935546" y="259040"/>
                </a:cubicBezTo>
                <a:cubicBezTo>
                  <a:pt x="934406" y="258584"/>
                  <a:pt x="932849" y="258063"/>
                  <a:pt x="930874" y="257477"/>
                </a:cubicBezTo>
                <a:cubicBezTo>
                  <a:pt x="929398" y="257043"/>
                  <a:pt x="928036" y="256549"/>
                  <a:pt x="926788" y="255996"/>
                </a:cubicBezTo>
                <a:cubicBezTo>
                  <a:pt x="925540" y="255442"/>
                  <a:pt x="924460" y="254786"/>
                  <a:pt x="923549" y="254026"/>
                </a:cubicBezTo>
                <a:cubicBezTo>
                  <a:pt x="922637" y="253266"/>
                  <a:pt x="921921" y="252376"/>
                  <a:pt x="921400" y="251356"/>
                </a:cubicBezTo>
                <a:cubicBezTo>
                  <a:pt x="920879" y="250336"/>
                  <a:pt x="920619" y="249132"/>
                  <a:pt x="920619" y="247742"/>
                </a:cubicBezTo>
                <a:cubicBezTo>
                  <a:pt x="920619" y="246831"/>
                  <a:pt x="920830" y="245832"/>
                  <a:pt x="921253" y="244747"/>
                </a:cubicBezTo>
                <a:cubicBezTo>
                  <a:pt x="921677" y="243662"/>
                  <a:pt x="922398" y="242653"/>
                  <a:pt x="923418" y="241720"/>
                </a:cubicBezTo>
                <a:cubicBezTo>
                  <a:pt x="924438" y="240786"/>
                  <a:pt x="925817" y="240011"/>
                  <a:pt x="927553" y="239392"/>
                </a:cubicBezTo>
                <a:cubicBezTo>
                  <a:pt x="929289" y="238773"/>
                  <a:pt x="931460" y="238464"/>
                  <a:pt x="934064" y="238464"/>
                </a:cubicBezTo>
                <a:close/>
                <a:moveTo>
                  <a:pt x="894825" y="238464"/>
                </a:moveTo>
                <a:cubicBezTo>
                  <a:pt x="897104" y="238464"/>
                  <a:pt x="899122" y="238822"/>
                  <a:pt x="900880" y="239539"/>
                </a:cubicBezTo>
                <a:cubicBezTo>
                  <a:pt x="902638" y="240255"/>
                  <a:pt x="904120" y="241269"/>
                  <a:pt x="905324" y="242582"/>
                </a:cubicBezTo>
                <a:cubicBezTo>
                  <a:pt x="906529" y="243896"/>
                  <a:pt x="907440" y="245491"/>
                  <a:pt x="908059" y="247368"/>
                </a:cubicBezTo>
                <a:cubicBezTo>
                  <a:pt x="908677" y="249246"/>
                  <a:pt x="908987" y="251346"/>
                  <a:pt x="908987" y="253668"/>
                </a:cubicBezTo>
                <a:cubicBezTo>
                  <a:pt x="908987" y="254471"/>
                  <a:pt x="908976" y="255144"/>
                  <a:pt x="908954" y="255686"/>
                </a:cubicBezTo>
                <a:cubicBezTo>
                  <a:pt x="908932" y="256229"/>
                  <a:pt x="908900" y="256739"/>
                  <a:pt x="908856" y="257217"/>
                </a:cubicBezTo>
                <a:lnTo>
                  <a:pt x="885904" y="257217"/>
                </a:lnTo>
                <a:cubicBezTo>
                  <a:pt x="885904" y="260559"/>
                  <a:pt x="886838" y="263125"/>
                  <a:pt x="888704" y="264916"/>
                </a:cubicBezTo>
                <a:cubicBezTo>
                  <a:pt x="890571" y="266707"/>
                  <a:pt x="893262" y="267602"/>
                  <a:pt x="896778" y="267602"/>
                </a:cubicBezTo>
                <a:cubicBezTo>
                  <a:pt x="897733" y="267602"/>
                  <a:pt x="898688" y="267564"/>
                  <a:pt x="899643" y="267488"/>
                </a:cubicBezTo>
                <a:cubicBezTo>
                  <a:pt x="900598" y="267412"/>
                  <a:pt x="901520" y="267309"/>
                  <a:pt x="902410" y="267179"/>
                </a:cubicBezTo>
                <a:cubicBezTo>
                  <a:pt x="903300" y="267048"/>
                  <a:pt x="904152" y="266902"/>
                  <a:pt x="904966" y="266739"/>
                </a:cubicBezTo>
                <a:cubicBezTo>
                  <a:pt x="905780" y="266576"/>
                  <a:pt x="906534" y="266397"/>
                  <a:pt x="907229" y="266202"/>
                </a:cubicBezTo>
                <a:lnTo>
                  <a:pt x="907229" y="270857"/>
                </a:lnTo>
                <a:cubicBezTo>
                  <a:pt x="905688" y="271292"/>
                  <a:pt x="903946" y="271644"/>
                  <a:pt x="902003" y="271915"/>
                </a:cubicBezTo>
                <a:cubicBezTo>
                  <a:pt x="900061" y="272187"/>
                  <a:pt x="898048" y="272323"/>
                  <a:pt x="895964" y="272323"/>
                </a:cubicBezTo>
                <a:cubicBezTo>
                  <a:pt x="893164" y="272323"/>
                  <a:pt x="890755" y="271943"/>
                  <a:pt x="888737" y="271183"/>
                </a:cubicBezTo>
                <a:cubicBezTo>
                  <a:pt x="886718" y="270423"/>
                  <a:pt x="885063" y="269322"/>
                  <a:pt x="883772" y="267879"/>
                </a:cubicBezTo>
                <a:cubicBezTo>
                  <a:pt x="882481" y="266435"/>
                  <a:pt x="881526" y="264666"/>
                  <a:pt x="880907" y="262572"/>
                </a:cubicBezTo>
                <a:cubicBezTo>
                  <a:pt x="880288" y="260478"/>
                  <a:pt x="879979" y="258106"/>
                  <a:pt x="879979" y="255458"/>
                </a:cubicBezTo>
                <a:cubicBezTo>
                  <a:pt x="879979" y="253158"/>
                  <a:pt x="880310" y="250982"/>
                  <a:pt x="880972" y="248931"/>
                </a:cubicBezTo>
                <a:cubicBezTo>
                  <a:pt x="881634" y="246880"/>
                  <a:pt x="882600" y="245079"/>
                  <a:pt x="883870" y="243527"/>
                </a:cubicBezTo>
                <a:cubicBezTo>
                  <a:pt x="885139" y="241975"/>
                  <a:pt x="886697" y="240743"/>
                  <a:pt x="888541" y="239831"/>
                </a:cubicBezTo>
                <a:cubicBezTo>
                  <a:pt x="890386" y="238920"/>
                  <a:pt x="892481" y="238464"/>
                  <a:pt x="894825" y="238464"/>
                </a:cubicBezTo>
                <a:close/>
                <a:moveTo>
                  <a:pt x="762615" y="238464"/>
                </a:moveTo>
                <a:cubicBezTo>
                  <a:pt x="763896" y="238464"/>
                  <a:pt x="765317" y="238535"/>
                  <a:pt x="766880" y="238676"/>
                </a:cubicBezTo>
                <a:cubicBezTo>
                  <a:pt x="768443" y="238817"/>
                  <a:pt x="770071" y="239061"/>
                  <a:pt x="771764" y="239408"/>
                </a:cubicBezTo>
                <a:lnTo>
                  <a:pt x="771764" y="244455"/>
                </a:lnTo>
                <a:cubicBezTo>
                  <a:pt x="769984" y="244020"/>
                  <a:pt x="768296" y="243700"/>
                  <a:pt x="766701" y="243494"/>
                </a:cubicBezTo>
                <a:cubicBezTo>
                  <a:pt x="765106" y="243288"/>
                  <a:pt x="763722" y="243185"/>
                  <a:pt x="762550" y="243185"/>
                </a:cubicBezTo>
                <a:cubicBezTo>
                  <a:pt x="761139" y="243185"/>
                  <a:pt x="759951" y="243293"/>
                  <a:pt x="758985" y="243510"/>
                </a:cubicBezTo>
                <a:cubicBezTo>
                  <a:pt x="758019" y="243727"/>
                  <a:pt x="757238" y="244026"/>
                  <a:pt x="756641" y="244405"/>
                </a:cubicBezTo>
                <a:cubicBezTo>
                  <a:pt x="756044" y="244785"/>
                  <a:pt x="755616" y="245230"/>
                  <a:pt x="755356" y="245740"/>
                </a:cubicBezTo>
                <a:cubicBezTo>
                  <a:pt x="755095" y="246251"/>
                  <a:pt x="754965" y="246799"/>
                  <a:pt x="754965" y="247384"/>
                </a:cubicBezTo>
                <a:cubicBezTo>
                  <a:pt x="754965" y="247971"/>
                  <a:pt x="755079" y="248502"/>
                  <a:pt x="755307" y="248980"/>
                </a:cubicBezTo>
                <a:cubicBezTo>
                  <a:pt x="755534" y="249457"/>
                  <a:pt x="755957" y="249919"/>
                  <a:pt x="756576" y="250363"/>
                </a:cubicBezTo>
                <a:cubicBezTo>
                  <a:pt x="757195" y="250808"/>
                  <a:pt x="758057" y="251253"/>
                  <a:pt x="759164" y="251698"/>
                </a:cubicBezTo>
                <a:cubicBezTo>
                  <a:pt x="760271" y="252143"/>
                  <a:pt x="761715" y="252626"/>
                  <a:pt x="763494" y="253147"/>
                </a:cubicBezTo>
                <a:cubicBezTo>
                  <a:pt x="765426" y="253711"/>
                  <a:pt x="767054" y="254303"/>
                  <a:pt x="768378" y="254921"/>
                </a:cubicBezTo>
                <a:cubicBezTo>
                  <a:pt x="769702" y="255540"/>
                  <a:pt x="770776" y="256229"/>
                  <a:pt x="771601" y="256989"/>
                </a:cubicBezTo>
                <a:cubicBezTo>
                  <a:pt x="772426" y="257748"/>
                  <a:pt x="773017" y="258605"/>
                  <a:pt x="773375" y="259560"/>
                </a:cubicBezTo>
                <a:cubicBezTo>
                  <a:pt x="773734" y="260515"/>
                  <a:pt x="773912" y="261601"/>
                  <a:pt x="773912" y="262816"/>
                </a:cubicBezTo>
                <a:cubicBezTo>
                  <a:pt x="773912" y="263966"/>
                  <a:pt x="773717" y="264997"/>
                  <a:pt x="773326" y="265909"/>
                </a:cubicBezTo>
                <a:cubicBezTo>
                  <a:pt x="772935" y="266820"/>
                  <a:pt x="772404" y="267629"/>
                  <a:pt x="771731" y="268334"/>
                </a:cubicBezTo>
                <a:cubicBezTo>
                  <a:pt x="771058" y="269040"/>
                  <a:pt x="770277" y="269642"/>
                  <a:pt x="769387" y="270141"/>
                </a:cubicBezTo>
                <a:cubicBezTo>
                  <a:pt x="768497" y="270641"/>
                  <a:pt x="767547" y="271053"/>
                  <a:pt x="766538" y="271378"/>
                </a:cubicBezTo>
                <a:cubicBezTo>
                  <a:pt x="765529" y="271704"/>
                  <a:pt x="764493" y="271943"/>
                  <a:pt x="763430" y="272095"/>
                </a:cubicBezTo>
                <a:cubicBezTo>
                  <a:pt x="762366" y="272247"/>
                  <a:pt x="761324" y="272323"/>
                  <a:pt x="760304" y="272323"/>
                </a:cubicBezTo>
                <a:cubicBezTo>
                  <a:pt x="758090" y="272323"/>
                  <a:pt x="756055" y="272225"/>
                  <a:pt x="754200" y="272029"/>
                </a:cubicBezTo>
                <a:cubicBezTo>
                  <a:pt x="752344" y="271834"/>
                  <a:pt x="750526" y="271520"/>
                  <a:pt x="748746" y="271085"/>
                </a:cubicBezTo>
                <a:lnTo>
                  <a:pt x="748746" y="265876"/>
                </a:lnTo>
                <a:cubicBezTo>
                  <a:pt x="750656" y="266419"/>
                  <a:pt x="752555" y="266831"/>
                  <a:pt x="754444" y="267113"/>
                </a:cubicBezTo>
                <a:cubicBezTo>
                  <a:pt x="756332" y="267396"/>
                  <a:pt x="758209" y="267537"/>
                  <a:pt x="760076" y="267537"/>
                </a:cubicBezTo>
                <a:cubicBezTo>
                  <a:pt x="762789" y="267537"/>
                  <a:pt x="764797" y="267168"/>
                  <a:pt x="766099" y="266430"/>
                </a:cubicBezTo>
                <a:cubicBezTo>
                  <a:pt x="767401" y="265692"/>
                  <a:pt x="768052" y="264639"/>
                  <a:pt x="768052" y="263272"/>
                </a:cubicBezTo>
                <a:cubicBezTo>
                  <a:pt x="768052" y="262686"/>
                  <a:pt x="767949" y="262160"/>
                  <a:pt x="767743" y="261693"/>
                </a:cubicBezTo>
                <a:cubicBezTo>
                  <a:pt x="767537" y="261226"/>
                  <a:pt x="767163" y="260781"/>
                  <a:pt x="766620" y="260358"/>
                </a:cubicBezTo>
                <a:cubicBezTo>
                  <a:pt x="766077" y="259935"/>
                  <a:pt x="765236" y="259495"/>
                  <a:pt x="764096" y="259040"/>
                </a:cubicBezTo>
                <a:cubicBezTo>
                  <a:pt x="762957" y="258584"/>
                  <a:pt x="761400" y="258063"/>
                  <a:pt x="759425" y="257477"/>
                </a:cubicBezTo>
                <a:cubicBezTo>
                  <a:pt x="757949" y="257043"/>
                  <a:pt x="756587" y="256549"/>
                  <a:pt x="755339" y="255996"/>
                </a:cubicBezTo>
                <a:cubicBezTo>
                  <a:pt x="754091" y="255442"/>
                  <a:pt x="753011" y="254786"/>
                  <a:pt x="752100" y="254026"/>
                </a:cubicBezTo>
                <a:cubicBezTo>
                  <a:pt x="751188" y="253266"/>
                  <a:pt x="750472" y="252376"/>
                  <a:pt x="749951" y="251356"/>
                </a:cubicBezTo>
                <a:cubicBezTo>
                  <a:pt x="749430" y="250336"/>
                  <a:pt x="749170" y="249132"/>
                  <a:pt x="749170" y="247742"/>
                </a:cubicBezTo>
                <a:cubicBezTo>
                  <a:pt x="749170" y="246831"/>
                  <a:pt x="749381" y="245832"/>
                  <a:pt x="749805" y="244747"/>
                </a:cubicBezTo>
                <a:cubicBezTo>
                  <a:pt x="750228" y="243662"/>
                  <a:pt x="750950" y="242653"/>
                  <a:pt x="751969" y="241720"/>
                </a:cubicBezTo>
                <a:cubicBezTo>
                  <a:pt x="752989" y="240786"/>
                  <a:pt x="754368" y="240011"/>
                  <a:pt x="756104" y="239392"/>
                </a:cubicBezTo>
                <a:cubicBezTo>
                  <a:pt x="757840" y="238773"/>
                  <a:pt x="760011" y="238464"/>
                  <a:pt x="762615" y="238464"/>
                </a:cubicBezTo>
                <a:close/>
                <a:moveTo>
                  <a:pt x="623224" y="238464"/>
                </a:moveTo>
                <a:cubicBezTo>
                  <a:pt x="626610" y="238464"/>
                  <a:pt x="629176" y="239560"/>
                  <a:pt x="630923" y="241752"/>
                </a:cubicBezTo>
                <a:cubicBezTo>
                  <a:pt x="632671" y="243944"/>
                  <a:pt x="633479" y="247200"/>
                  <a:pt x="633349" y="251519"/>
                </a:cubicBezTo>
                <a:lnTo>
                  <a:pt x="627619" y="251519"/>
                </a:lnTo>
                <a:cubicBezTo>
                  <a:pt x="627684" y="248654"/>
                  <a:pt x="627266" y="246576"/>
                  <a:pt x="626365" y="245285"/>
                </a:cubicBezTo>
                <a:cubicBezTo>
                  <a:pt x="625465" y="243993"/>
                  <a:pt x="624146" y="243347"/>
                  <a:pt x="622410" y="243347"/>
                </a:cubicBezTo>
                <a:cubicBezTo>
                  <a:pt x="621650" y="243347"/>
                  <a:pt x="620885" y="243483"/>
                  <a:pt x="620115" y="243755"/>
                </a:cubicBezTo>
                <a:cubicBezTo>
                  <a:pt x="619344" y="244026"/>
                  <a:pt x="618552" y="244460"/>
                  <a:pt x="617738" y="245057"/>
                </a:cubicBezTo>
                <a:cubicBezTo>
                  <a:pt x="616924" y="245654"/>
                  <a:pt x="616061" y="246419"/>
                  <a:pt x="615150" y="247352"/>
                </a:cubicBezTo>
                <a:cubicBezTo>
                  <a:pt x="614238" y="248285"/>
                  <a:pt x="613261" y="249414"/>
                  <a:pt x="612220" y="250738"/>
                </a:cubicBezTo>
                <a:lnTo>
                  <a:pt x="612220" y="271736"/>
                </a:lnTo>
                <a:lnTo>
                  <a:pt x="606490" y="271736"/>
                </a:lnTo>
                <a:lnTo>
                  <a:pt x="606490" y="239050"/>
                </a:lnTo>
                <a:lnTo>
                  <a:pt x="611666" y="239050"/>
                </a:lnTo>
                <a:lnTo>
                  <a:pt x="611829" y="245073"/>
                </a:lnTo>
                <a:cubicBezTo>
                  <a:pt x="613761" y="242751"/>
                  <a:pt x="615665" y="241068"/>
                  <a:pt x="617543" y="240027"/>
                </a:cubicBezTo>
                <a:cubicBezTo>
                  <a:pt x="619420" y="238985"/>
                  <a:pt x="621314" y="238464"/>
                  <a:pt x="623224" y="238464"/>
                </a:cubicBezTo>
                <a:close/>
                <a:moveTo>
                  <a:pt x="580501" y="238464"/>
                </a:moveTo>
                <a:cubicBezTo>
                  <a:pt x="582780" y="238464"/>
                  <a:pt x="584798" y="238822"/>
                  <a:pt x="586556" y="239539"/>
                </a:cubicBezTo>
                <a:cubicBezTo>
                  <a:pt x="588314" y="240255"/>
                  <a:pt x="589796" y="241269"/>
                  <a:pt x="591000" y="242582"/>
                </a:cubicBezTo>
                <a:cubicBezTo>
                  <a:pt x="592205" y="243896"/>
                  <a:pt x="593117" y="245491"/>
                  <a:pt x="593735" y="247368"/>
                </a:cubicBezTo>
                <a:cubicBezTo>
                  <a:pt x="594354" y="249246"/>
                  <a:pt x="594663" y="251346"/>
                  <a:pt x="594663" y="253668"/>
                </a:cubicBezTo>
                <a:cubicBezTo>
                  <a:pt x="594663" y="254471"/>
                  <a:pt x="594652" y="255144"/>
                  <a:pt x="594630" y="255686"/>
                </a:cubicBezTo>
                <a:cubicBezTo>
                  <a:pt x="594608" y="256229"/>
                  <a:pt x="594576" y="256739"/>
                  <a:pt x="594532" y="257217"/>
                </a:cubicBezTo>
                <a:lnTo>
                  <a:pt x="571581" y="257217"/>
                </a:lnTo>
                <a:cubicBezTo>
                  <a:pt x="571581" y="260559"/>
                  <a:pt x="572514" y="263125"/>
                  <a:pt x="574380" y="264916"/>
                </a:cubicBezTo>
                <a:cubicBezTo>
                  <a:pt x="576247" y="266707"/>
                  <a:pt x="578938" y="267602"/>
                  <a:pt x="582454" y="267602"/>
                </a:cubicBezTo>
                <a:cubicBezTo>
                  <a:pt x="583409" y="267602"/>
                  <a:pt x="584364" y="267564"/>
                  <a:pt x="585319" y="267488"/>
                </a:cubicBezTo>
                <a:cubicBezTo>
                  <a:pt x="586274" y="267412"/>
                  <a:pt x="587197" y="267309"/>
                  <a:pt x="588086" y="267179"/>
                </a:cubicBezTo>
                <a:cubicBezTo>
                  <a:pt x="588976" y="267048"/>
                  <a:pt x="589828" y="266902"/>
                  <a:pt x="590642" y="266739"/>
                </a:cubicBezTo>
                <a:cubicBezTo>
                  <a:pt x="591456" y="266576"/>
                  <a:pt x="592210" y="266397"/>
                  <a:pt x="592905" y="266202"/>
                </a:cubicBezTo>
                <a:lnTo>
                  <a:pt x="592905" y="270857"/>
                </a:lnTo>
                <a:cubicBezTo>
                  <a:pt x="591364" y="271292"/>
                  <a:pt x="589622" y="271644"/>
                  <a:pt x="587680" y="271915"/>
                </a:cubicBezTo>
                <a:cubicBezTo>
                  <a:pt x="585737" y="272187"/>
                  <a:pt x="583724" y="272323"/>
                  <a:pt x="581640" y="272323"/>
                </a:cubicBezTo>
                <a:cubicBezTo>
                  <a:pt x="578840" y="272323"/>
                  <a:pt x="576431" y="271943"/>
                  <a:pt x="574413" y="271183"/>
                </a:cubicBezTo>
                <a:cubicBezTo>
                  <a:pt x="572394" y="270423"/>
                  <a:pt x="570739" y="269322"/>
                  <a:pt x="569448" y="267879"/>
                </a:cubicBezTo>
                <a:cubicBezTo>
                  <a:pt x="568157" y="266435"/>
                  <a:pt x="567202" y="264666"/>
                  <a:pt x="566583" y="262572"/>
                </a:cubicBezTo>
                <a:cubicBezTo>
                  <a:pt x="565965" y="260478"/>
                  <a:pt x="565655" y="258106"/>
                  <a:pt x="565655" y="255458"/>
                </a:cubicBezTo>
                <a:cubicBezTo>
                  <a:pt x="565655" y="253158"/>
                  <a:pt x="565986" y="250982"/>
                  <a:pt x="566648" y="248931"/>
                </a:cubicBezTo>
                <a:cubicBezTo>
                  <a:pt x="567310" y="246880"/>
                  <a:pt x="568276" y="245079"/>
                  <a:pt x="569546" y="243527"/>
                </a:cubicBezTo>
                <a:cubicBezTo>
                  <a:pt x="570815" y="241975"/>
                  <a:pt x="572373" y="240743"/>
                  <a:pt x="574218" y="239831"/>
                </a:cubicBezTo>
                <a:cubicBezTo>
                  <a:pt x="576062" y="238920"/>
                  <a:pt x="578157" y="238464"/>
                  <a:pt x="580501" y="238464"/>
                </a:cubicBezTo>
                <a:close/>
                <a:moveTo>
                  <a:pt x="514965" y="238464"/>
                </a:moveTo>
                <a:cubicBezTo>
                  <a:pt x="516246" y="238464"/>
                  <a:pt x="517668" y="238535"/>
                  <a:pt x="519230" y="238676"/>
                </a:cubicBezTo>
                <a:cubicBezTo>
                  <a:pt x="520793" y="238817"/>
                  <a:pt x="522421" y="239061"/>
                  <a:pt x="524113" y="239408"/>
                </a:cubicBezTo>
                <a:lnTo>
                  <a:pt x="524113" y="244455"/>
                </a:lnTo>
                <a:cubicBezTo>
                  <a:pt x="522334" y="244020"/>
                  <a:pt x="520647" y="243700"/>
                  <a:pt x="519051" y="243494"/>
                </a:cubicBezTo>
                <a:cubicBezTo>
                  <a:pt x="517456" y="243288"/>
                  <a:pt x="516072" y="243185"/>
                  <a:pt x="514900" y="243185"/>
                </a:cubicBezTo>
                <a:cubicBezTo>
                  <a:pt x="513490" y="243185"/>
                  <a:pt x="512301" y="243293"/>
                  <a:pt x="511335" y="243510"/>
                </a:cubicBezTo>
                <a:cubicBezTo>
                  <a:pt x="510370" y="243727"/>
                  <a:pt x="509588" y="244026"/>
                  <a:pt x="508992" y="244405"/>
                </a:cubicBezTo>
                <a:cubicBezTo>
                  <a:pt x="508394" y="244785"/>
                  <a:pt x="507966" y="245230"/>
                  <a:pt x="507705" y="245740"/>
                </a:cubicBezTo>
                <a:cubicBezTo>
                  <a:pt x="507445" y="246251"/>
                  <a:pt x="507315" y="246799"/>
                  <a:pt x="507315" y="247384"/>
                </a:cubicBezTo>
                <a:cubicBezTo>
                  <a:pt x="507315" y="247971"/>
                  <a:pt x="507429" y="248502"/>
                  <a:pt x="507657" y="248980"/>
                </a:cubicBezTo>
                <a:cubicBezTo>
                  <a:pt x="507885" y="249457"/>
                  <a:pt x="508308" y="249919"/>
                  <a:pt x="508926" y="250363"/>
                </a:cubicBezTo>
                <a:cubicBezTo>
                  <a:pt x="509545" y="250808"/>
                  <a:pt x="510407" y="251253"/>
                  <a:pt x="511514" y="251698"/>
                </a:cubicBezTo>
                <a:cubicBezTo>
                  <a:pt x="512621" y="252143"/>
                  <a:pt x="514065" y="252626"/>
                  <a:pt x="515844" y="253147"/>
                </a:cubicBezTo>
                <a:cubicBezTo>
                  <a:pt x="517776" y="253711"/>
                  <a:pt x="519404" y="254303"/>
                  <a:pt x="520728" y="254921"/>
                </a:cubicBezTo>
                <a:cubicBezTo>
                  <a:pt x="522052" y="255540"/>
                  <a:pt x="523126" y="256229"/>
                  <a:pt x="523951" y="256989"/>
                </a:cubicBezTo>
                <a:cubicBezTo>
                  <a:pt x="524775" y="257748"/>
                  <a:pt x="525367" y="258605"/>
                  <a:pt x="525725" y="259560"/>
                </a:cubicBezTo>
                <a:cubicBezTo>
                  <a:pt x="526083" y="260515"/>
                  <a:pt x="526262" y="261601"/>
                  <a:pt x="526262" y="262816"/>
                </a:cubicBezTo>
                <a:cubicBezTo>
                  <a:pt x="526262" y="263966"/>
                  <a:pt x="526067" y="264997"/>
                  <a:pt x="525676" y="265909"/>
                </a:cubicBezTo>
                <a:cubicBezTo>
                  <a:pt x="525286" y="266820"/>
                  <a:pt x="524754" y="267629"/>
                  <a:pt x="524081" y="268334"/>
                </a:cubicBezTo>
                <a:cubicBezTo>
                  <a:pt x="523408" y="269040"/>
                  <a:pt x="522627" y="269642"/>
                  <a:pt x="521737" y="270141"/>
                </a:cubicBezTo>
                <a:cubicBezTo>
                  <a:pt x="520847" y="270641"/>
                  <a:pt x="519897" y="271053"/>
                  <a:pt x="518888" y="271378"/>
                </a:cubicBezTo>
                <a:cubicBezTo>
                  <a:pt x="517879" y="271704"/>
                  <a:pt x="516843" y="271943"/>
                  <a:pt x="515779" y="272095"/>
                </a:cubicBezTo>
                <a:cubicBezTo>
                  <a:pt x="514716" y="272247"/>
                  <a:pt x="513674" y="272323"/>
                  <a:pt x="512654" y="272323"/>
                </a:cubicBezTo>
                <a:cubicBezTo>
                  <a:pt x="510440" y="272323"/>
                  <a:pt x="508405" y="272225"/>
                  <a:pt x="506550" y="272029"/>
                </a:cubicBezTo>
                <a:cubicBezTo>
                  <a:pt x="504694" y="271834"/>
                  <a:pt x="502876" y="271520"/>
                  <a:pt x="501096" y="271085"/>
                </a:cubicBezTo>
                <a:lnTo>
                  <a:pt x="501096" y="265876"/>
                </a:lnTo>
                <a:cubicBezTo>
                  <a:pt x="503006" y="266419"/>
                  <a:pt x="504905" y="266831"/>
                  <a:pt x="506794" y="267113"/>
                </a:cubicBezTo>
                <a:cubicBezTo>
                  <a:pt x="508682" y="267396"/>
                  <a:pt x="510559" y="267537"/>
                  <a:pt x="512426" y="267537"/>
                </a:cubicBezTo>
                <a:cubicBezTo>
                  <a:pt x="515139" y="267537"/>
                  <a:pt x="517147" y="267168"/>
                  <a:pt x="518449" y="266430"/>
                </a:cubicBezTo>
                <a:cubicBezTo>
                  <a:pt x="519751" y="265692"/>
                  <a:pt x="520402" y="264639"/>
                  <a:pt x="520402" y="263272"/>
                </a:cubicBezTo>
                <a:cubicBezTo>
                  <a:pt x="520402" y="262686"/>
                  <a:pt x="520299" y="262160"/>
                  <a:pt x="520093" y="261693"/>
                </a:cubicBezTo>
                <a:cubicBezTo>
                  <a:pt x="519887" y="261226"/>
                  <a:pt x="519512" y="260781"/>
                  <a:pt x="518970" y="260358"/>
                </a:cubicBezTo>
                <a:cubicBezTo>
                  <a:pt x="518427" y="259935"/>
                  <a:pt x="517586" y="259495"/>
                  <a:pt x="516447" y="259040"/>
                </a:cubicBezTo>
                <a:cubicBezTo>
                  <a:pt x="515307" y="258584"/>
                  <a:pt x="513750" y="258063"/>
                  <a:pt x="511775" y="257477"/>
                </a:cubicBezTo>
                <a:cubicBezTo>
                  <a:pt x="510299" y="257043"/>
                  <a:pt x="508937" y="256549"/>
                  <a:pt x="507689" y="255996"/>
                </a:cubicBezTo>
                <a:cubicBezTo>
                  <a:pt x="506441" y="255442"/>
                  <a:pt x="505361" y="254786"/>
                  <a:pt x="504450" y="254026"/>
                </a:cubicBezTo>
                <a:cubicBezTo>
                  <a:pt x="503538" y="253266"/>
                  <a:pt x="502822" y="252376"/>
                  <a:pt x="502301" y="251356"/>
                </a:cubicBezTo>
                <a:cubicBezTo>
                  <a:pt x="501780" y="250336"/>
                  <a:pt x="501520" y="249132"/>
                  <a:pt x="501520" y="247742"/>
                </a:cubicBezTo>
                <a:cubicBezTo>
                  <a:pt x="501520" y="246831"/>
                  <a:pt x="501731" y="245832"/>
                  <a:pt x="502154" y="244747"/>
                </a:cubicBezTo>
                <a:cubicBezTo>
                  <a:pt x="502578" y="243662"/>
                  <a:pt x="503299" y="242653"/>
                  <a:pt x="504319" y="241720"/>
                </a:cubicBezTo>
                <a:cubicBezTo>
                  <a:pt x="505340" y="240786"/>
                  <a:pt x="506718" y="240011"/>
                  <a:pt x="508454" y="239392"/>
                </a:cubicBezTo>
                <a:cubicBezTo>
                  <a:pt x="510191" y="238773"/>
                  <a:pt x="512361" y="238464"/>
                  <a:pt x="514965" y="238464"/>
                </a:cubicBezTo>
                <a:close/>
                <a:moveTo>
                  <a:pt x="446369" y="238464"/>
                </a:moveTo>
                <a:cubicBezTo>
                  <a:pt x="447173" y="238464"/>
                  <a:pt x="447943" y="238519"/>
                  <a:pt x="448681" y="238627"/>
                </a:cubicBezTo>
                <a:cubicBezTo>
                  <a:pt x="449419" y="238735"/>
                  <a:pt x="450070" y="238877"/>
                  <a:pt x="450634" y="239050"/>
                </a:cubicBezTo>
                <a:lnTo>
                  <a:pt x="462485" y="239050"/>
                </a:lnTo>
                <a:lnTo>
                  <a:pt x="462485" y="243673"/>
                </a:lnTo>
                <a:lnTo>
                  <a:pt x="457243" y="243673"/>
                </a:lnTo>
                <a:cubicBezTo>
                  <a:pt x="457851" y="244433"/>
                  <a:pt x="458323" y="245317"/>
                  <a:pt x="458659" y="246327"/>
                </a:cubicBezTo>
                <a:cubicBezTo>
                  <a:pt x="458996" y="247336"/>
                  <a:pt x="459164" y="248426"/>
                  <a:pt x="459164" y="249598"/>
                </a:cubicBezTo>
                <a:cubicBezTo>
                  <a:pt x="459164" y="251291"/>
                  <a:pt x="458855" y="252838"/>
                  <a:pt x="458236" y="254238"/>
                </a:cubicBezTo>
                <a:cubicBezTo>
                  <a:pt x="457618" y="255638"/>
                  <a:pt x="456744" y="256837"/>
                  <a:pt x="455616" y="257835"/>
                </a:cubicBezTo>
                <a:cubicBezTo>
                  <a:pt x="454487" y="258833"/>
                  <a:pt x="453136" y="259609"/>
                  <a:pt x="451562" y="260163"/>
                </a:cubicBezTo>
                <a:cubicBezTo>
                  <a:pt x="449989" y="260717"/>
                  <a:pt x="448258" y="260993"/>
                  <a:pt x="446369" y="260993"/>
                </a:cubicBezTo>
                <a:cubicBezTo>
                  <a:pt x="445002" y="260993"/>
                  <a:pt x="443721" y="260847"/>
                  <a:pt x="442528" y="260554"/>
                </a:cubicBezTo>
                <a:cubicBezTo>
                  <a:pt x="441334" y="260261"/>
                  <a:pt x="440390" y="259897"/>
                  <a:pt x="439695" y="259463"/>
                </a:cubicBezTo>
                <a:cubicBezTo>
                  <a:pt x="439283" y="260071"/>
                  <a:pt x="438936" y="260646"/>
                  <a:pt x="438654" y="261188"/>
                </a:cubicBezTo>
                <a:cubicBezTo>
                  <a:pt x="438371" y="261731"/>
                  <a:pt x="438230" y="262339"/>
                  <a:pt x="438230" y="263011"/>
                </a:cubicBezTo>
                <a:cubicBezTo>
                  <a:pt x="438230" y="263836"/>
                  <a:pt x="438627" y="264520"/>
                  <a:pt x="439419" y="265062"/>
                </a:cubicBezTo>
                <a:cubicBezTo>
                  <a:pt x="440211" y="265605"/>
                  <a:pt x="441258" y="265898"/>
                  <a:pt x="442561" y="265941"/>
                </a:cubicBezTo>
                <a:lnTo>
                  <a:pt x="451156" y="266267"/>
                </a:lnTo>
                <a:cubicBezTo>
                  <a:pt x="452783" y="266311"/>
                  <a:pt x="454286" y="266517"/>
                  <a:pt x="455665" y="266886"/>
                </a:cubicBezTo>
                <a:cubicBezTo>
                  <a:pt x="457043" y="267255"/>
                  <a:pt x="458225" y="267786"/>
                  <a:pt x="459213" y="268481"/>
                </a:cubicBezTo>
                <a:cubicBezTo>
                  <a:pt x="460200" y="269175"/>
                  <a:pt x="460971" y="270033"/>
                  <a:pt x="461524" y="271053"/>
                </a:cubicBezTo>
                <a:cubicBezTo>
                  <a:pt x="462078" y="272073"/>
                  <a:pt x="462355" y="273256"/>
                  <a:pt x="462355" y="274602"/>
                </a:cubicBezTo>
                <a:cubicBezTo>
                  <a:pt x="462355" y="276056"/>
                  <a:pt x="462040" y="277434"/>
                  <a:pt x="461411" y="278736"/>
                </a:cubicBezTo>
                <a:cubicBezTo>
                  <a:pt x="460781" y="280038"/>
                  <a:pt x="459810" y="281183"/>
                  <a:pt x="458496" y="282171"/>
                </a:cubicBezTo>
                <a:cubicBezTo>
                  <a:pt x="457184" y="283158"/>
                  <a:pt x="455518" y="283945"/>
                  <a:pt x="453499" y="284531"/>
                </a:cubicBezTo>
                <a:cubicBezTo>
                  <a:pt x="451481" y="285117"/>
                  <a:pt x="449083" y="285410"/>
                  <a:pt x="446305" y="285410"/>
                </a:cubicBezTo>
                <a:cubicBezTo>
                  <a:pt x="443657" y="285410"/>
                  <a:pt x="441405" y="285199"/>
                  <a:pt x="439549" y="284775"/>
                </a:cubicBezTo>
                <a:cubicBezTo>
                  <a:pt x="437693" y="284352"/>
                  <a:pt x="436169" y="283766"/>
                  <a:pt x="434975" y="283017"/>
                </a:cubicBezTo>
                <a:cubicBezTo>
                  <a:pt x="433781" y="282268"/>
                  <a:pt x="432913" y="281379"/>
                  <a:pt x="432370" y="280348"/>
                </a:cubicBezTo>
                <a:cubicBezTo>
                  <a:pt x="431828" y="279316"/>
                  <a:pt x="431556" y="278182"/>
                  <a:pt x="431556" y="276946"/>
                </a:cubicBezTo>
                <a:cubicBezTo>
                  <a:pt x="431556" y="275361"/>
                  <a:pt x="431926" y="273972"/>
                  <a:pt x="432663" y="272778"/>
                </a:cubicBezTo>
                <a:cubicBezTo>
                  <a:pt x="433402" y="271584"/>
                  <a:pt x="434541" y="270434"/>
                  <a:pt x="436082" y="269327"/>
                </a:cubicBezTo>
                <a:cubicBezTo>
                  <a:pt x="435518" y="269067"/>
                  <a:pt x="435029" y="268741"/>
                  <a:pt x="434617" y="268351"/>
                </a:cubicBezTo>
                <a:cubicBezTo>
                  <a:pt x="434204" y="267960"/>
                  <a:pt x="433868" y="267531"/>
                  <a:pt x="433608" y="267065"/>
                </a:cubicBezTo>
                <a:cubicBezTo>
                  <a:pt x="433347" y="266598"/>
                  <a:pt x="433152" y="266104"/>
                  <a:pt x="433022" y="265583"/>
                </a:cubicBezTo>
                <a:cubicBezTo>
                  <a:pt x="432891" y="265062"/>
                  <a:pt x="432826" y="264553"/>
                  <a:pt x="432826" y="264053"/>
                </a:cubicBezTo>
                <a:cubicBezTo>
                  <a:pt x="432826" y="262642"/>
                  <a:pt x="433157" y="261351"/>
                  <a:pt x="433819" y="260179"/>
                </a:cubicBezTo>
                <a:cubicBezTo>
                  <a:pt x="434481" y="259007"/>
                  <a:pt x="435268" y="257900"/>
                  <a:pt x="436179" y="256858"/>
                </a:cubicBezTo>
                <a:cubicBezTo>
                  <a:pt x="435767" y="256359"/>
                  <a:pt x="435404" y="255871"/>
                  <a:pt x="435089" y="255393"/>
                </a:cubicBezTo>
                <a:cubicBezTo>
                  <a:pt x="434774" y="254916"/>
                  <a:pt x="434503" y="254400"/>
                  <a:pt x="434275" y="253847"/>
                </a:cubicBezTo>
                <a:cubicBezTo>
                  <a:pt x="434047" y="253294"/>
                  <a:pt x="433873" y="252697"/>
                  <a:pt x="433754" y="252056"/>
                </a:cubicBezTo>
                <a:cubicBezTo>
                  <a:pt x="433635" y="251416"/>
                  <a:pt x="433575" y="250683"/>
                  <a:pt x="433575" y="249859"/>
                </a:cubicBezTo>
                <a:cubicBezTo>
                  <a:pt x="433575" y="248166"/>
                  <a:pt x="433884" y="246620"/>
                  <a:pt x="434503" y="245220"/>
                </a:cubicBezTo>
                <a:cubicBezTo>
                  <a:pt x="435121" y="243820"/>
                  <a:pt x="435990" y="242620"/>
                  <a:pt x="437108" y="241622"/>
                </a:cubicBezTo>
                <a:cubicBezTo>
                  <a:pt x="438225" y="240624"/>
                  <a:pt x="439571" y="239848"/>
                  <a:pt x="441144" y="239294"/>
                </a:cubicBezTo>
                <a:cubicBezTo>
                  <a:pt x="442718" y="238741"/>
                  <a:pt x="444459" y="238464"/>
                  <a:pt x="446369" y="238464"/>
                </a:cubicBezTo>
                <a:close/>
                <a:moveTo>
                  <a:pt x="409050" y="238464"/>
                </a:moveTo>
                <a:cubicBezTo>
                  <a:pt x="411330" y="238464"/>
                  <a:pt x="413348" y="238822"/>
                  <a:pt x="415106" y="239539"/>
                </a:cubicBezTo>
                <a:cubicBezTo>
                  <a:pt x="416865" y="240255"/>
                  <a:pt x="418346" y="241269"/>
                  <a:pt x="419550" y="242582"/>
                </a:cubicBezTo>
                <a:cubicBezTo>
                  <a:pt x="420755" y="243896"/>
                  <a:pt x="421666" y="245491"/>
                  <a:pt x="422285" y="247368"/>
                </a:cubicBezTo>
                <a:cubicBezTo>
                  <a:pt x="422904" y="249246"/>
                  <a:pt x="423213" y="251346"/>
                  <a:pt x="423213" y="253668"/>
                </a:cubicBezTo>
                <a:cubicBezTo>
                  <a:pt x="423213" y="254471"/>
                  <a:pt x="423202" y="255144"/>
                  <a:pt x="423180" y="255686"/>
                </a:cubicBezTo>
                <a:cubicBezTo>
                  <a:pt x="423158" y="256229"/>
                  <a:pt x="423126" y="256739"/>
                  <a:pt x="423083" y="257217"/>
                </a:cubicBezTo>
                <a:lnTo>
                  <a:pt x="400130" y="257217"/>
                </a:lnTo>
                <a:cubicBezTo>
                  <a:pt x="400130" y="260559"/>
                  <a:pt x="401064" y="263125"/>
                  <a:pt x="402930" y="264916"/>
                </a:cubicBezTo>
                <a:cubicBezTo>
                  <a:pt x="404797" y="266707"/>
                  <a:pt x="407488" y="267602"/>
                  <a:pt x="411004" y="267602"/>
                </a:cubicBezTo>
                <a:cubicBezTo>
                  <a:pt x="411959" y="267602"/>
                  <a:pt x="412914" y="267564"/>
                  <a:pt x="413869" y="267488"/>
                </a:cubicBezTo>
                <a:cubicBezTo>
                  <a:pt x="414824" y="267412"/>
                  <a:pt x="415747" y="267309"/>
                  <a:pt x="416636" y="267179"/>
                </a:cubicBezTo>
                <a:cubicBezTo>
                  <a:pt x="417527" y="267048"/>
                  <a:pt x="418378" y="266902"/>
                  <a:pt x="419192" y="266739"/>
                </a:cubicBezTo>
                <a:cubicBezTo>
                  <a:pt x="420006" y="266576"/>
                  <a:pt x="420760" y="266397"/>
                  <a:pt x="421455" y="266202"/>
                </a:cubicBezTo>
                <a:lnTo>
                  <a:pt x="421455" y="270857"/>
                </a:lnTo>
                <a:cubicBezTo>
                  <a:pt x="419914" y="271292"/>
                  <a:pt x="418172" y="271644"/>
                  <a:pt x="416230" y="271915"/>
                </a:cubicBezTo>
                <a:cubicBezTo>
                  <a:pt x="414287" y="272187"/>
                  <a:pt x="412274" y="272323"/>
                  <a:pt x="410191" y="272323"/>
                </a:cubicBezTo>
                <a:cubicBezTo>
                  <a:pt x="407390" y="272323"/>
                  <a:pt x="404981" y="271943"/>
                  <a:pt x="402963" y="271183"/>
                </a:cubicBezTo>
                <a:cubicBezTo>
                  <a:pt x="400945" y="270423"/>
                  <a:pt x="399289" y="269322"/>
                  <a:pt x="397998" y="267879"/>
                </a:cubicBezTo>
                <a:cubicBezTo>
                  <a:pt x="396707" y="266435"/>
                  <a:pt x="395752" y="264666"/>
                  <a:pt x="395133" y="262572"/>
                </a:cubicBezTo>
                <a:cubicBezTo>
                  <a:pt x="394514" y="260478"/>
                  <a:pt x="394205" y="258106"/>
                  <a:pt x="394205" y="255458"/>
                </a:cubicBezTo>
                <a:cubicBezTo>
                  <a:pt x="394205" y="253158"/>
                  <a:pt x="394536" y="250982"/>
                  <a:pt x="395198" y="248931"/>
                </a:cubicBezTo>
                <a:cubicBezTo>
                  <a:pt x="395861" y="246880"/>
                  <a:pt x="396826" y="245079"/>
                  <a:pt x="398096" y="243527"/>
                </a:cubicBezTo>
                <a:cubicBezTo>
                  <a:pt x="399366" y="241975"/>
                  <a:pt x="400923" y="240743"/>
                  <a:pt x="402768" y="239831"/>
                </a:cubicBezTo>
                <a:cubicBezTo>
                  <a:pt x="404612" y="238920"/>
                  <a:pt x="406707" y="238464"/>
                  <a:pt x="409050" y="238464"/>
                </a:cubicBezTo>
                <a:close/>
                <a:moveTo>
                  <a:pt x="375574" y="238464"/>
                </a:moveTo>
                <a:cubicBezTo>
                  <a:pt x="378960" y="238464"/>
                  <a:pt x="381527" y="239560"/>
                  <a:pt x="383273" y="241752"/>
                </a:cubicBezTo>
                <a:cubicBezTo>
                  <a:pt x="385021" y="243944"/>
                  <a:pt x="385829" y="247200"/>
                  <a:pt x="385699" y="251519"/>
                </a:cubicBezTo>
                <a:lnTo>
                  <a:pt x="379969" y="251519"/>
                </a:lnTo>
                <a:cubicBezTo>
                  <a:pt x="380034" y="248654"/>
                  <a:pt x="379616" y="246576"/>
                  <a:pt x="378716" y="245285"/>
                </a:cubicBezTo>
                <a:cubicBezTo>
                  <a:pt x="377815" y="243993"/>
                  <a:pt x="376496" y="243347"/>
                  <a:pt x="374760" y="243347"/>
                </a:cubicBezTo>
                <a:cubicBezTo>
                  <a:pt x="374001" y="243347"/>
                  <a:pt x="373235" y="243483"/>
                  <a:pt x="372465" y="243755"/>
                </a:cubicBezTo>
                <a:cubicBezTo>
                  <a:pt x="371694" y="244026"/>
                  <a:pt x="370902" y="244460"/>
                  <a:pt x="370088" y="245057"/>
                </a:cubicBezTo>
                <a:cubicBezTo>
                  <a:pt x="369274" y="245654"/>
                  <a:pt x="368412" y="246419"/>
                  <a:pt x="367500" y="247352"/>
                </a:cubicBezTo>
                <a:cubicBezTo>
                  <a:pt x="366588" y="248285"/>
                  <a:pt x="365612" y="249414"/>
                  <a:pt x="364570" y="250738"/>
                </a:cubicBezTo>
                <a:lnTo>
                  <a:pt x="364570" y="271736"/>
                </a:lnTo>
                <a:lnTo>
                  <a:pt x="358840" y="271736"/>
                </a:lnTo>
                <a:lnTo>
                  <a:pt x="358840" y="239050"/>
                </a:lnTo>
                <a:lnTo>
                  <a:pt x="364017" y="239050"/>
                </a:lnTo>
                <a:lnTo>
                  <a:pt x="364179" y="245073"/>
                </a:lnTo>
                <a:cubicBezTo>
                  <a:pt x="366111" y="242751"/>
                  <a:pt x="368015" y="241068"/>
                  <a:pt x="369893" y="240027"/>
                </a:cubicBezTo>
                <a:cubicBezTo>
                  <a:pt x="371770" y="238985"/>
                  <a:pt x="373664" y="238464"/>
                  <a:pt x="375574" y="238464"/>
                </a:cubicBezTo>
                <a:close/>
                <a:moveTo>
                  <a:pt x="304276" y="238464"/>
                </a:moveTo>
                <a:cubicBezTo>
                  <a:pt x="306555" y="238464"/>
                  <a:pt x="308573" y="238822"/>
                  <a:pt x="310331" y="239539"/>
                </a:cubicBezTo>
                <a:cubicBezTo>
                  <a:pt x="312089" y="240255"/>
                  <a:pt x="313571" y="241269"/>
                  <a:pt x="314775" y="242582"/>
                </a:cubicBezTo>
                <a:cubicBezTo>
                  <a:pt x="315980" y="243896"/>
                  <a:pt x="316891" y="245491"/>
                  <a:pt x="317510" y="247368"/>
                </a:cubicBezTo>
                <a:cubicBezTo>
                  <a:pt x="318128" y="249246"/>
                  <a:pt x="318438" y="251346"/>
                  <a:pt x="318438" y="253668"/>
                </a:cubicBezTo>
                <a:cubicBezTo>
                  <a:pt x="318438" y="254471"/>
                  <a:pt x="318427" y="255144"/>
                  <a:pt x="318405" y="255686"/>
                </a:cubicBezTo>
                <a:cubicBezTo>
                  <a:pt x="318384" y="256229"/>
                  <a:pt x="318351" y="256739"/>
                  <a:pt x="318308" y="257217"/>
                </a:cubicBezTo>
                <a:lnTo>
                  <a:pt x="295355" y="257217"/>
                </a:lnTo>
                <a:cubicBezTo>
                  <a:pt x="295355" y="260559"/>
                  <a:pt x="296289" y="263125"/>
                  <a:pt x="298155" y="264916"/>
                </a:cubicBezTo>
                <a:cubicBezTo>
                  <a:pt x="300022" y="266707"/>
                  <a:pt x="302713" y="267602"/>
                  <a:pt x="306229" y="267602"/>
                </a:cubicBezTo>
                <a:cubicBezTo>
                  <a:pt x="307184" y="267602"/>
                  <a:pt x="308139" y="267564"/>
                  <a:pt x="309094" y="267488"/>
                </a:cubicBezTo>
                <a:cubicBezTo>
                  <a:pt x="310049" y="267412"/>
                  <a:pt x="310971" y="267309"/>
                  <a:pt x="311861" y="267179"/>
                </a:cubicBezTo>
                <a:cubicBezTo>
                  <a:pt x="312751" y="267048"/>
                  <a:pt x="313603" y="266902"/>
                  <a:pt x="314417" y="266739"/>
                </a:cubicBezTo>
                <a:cubicBezTo>
                  <a:pt x="315231" y="266576"/>
                  <a:pt x="315985" y="266397"/>
                  <a:pt x="316680" y="266202"/>
                </a:cubicBezTo>
                <a:lnTo>
                  <a:pt x="316680" y="270857"/>
                </a:lnTo>
                <a:cubicBezTo>
                  <a:pt x="315139" y="271292"/>
                  <a:pt x="313397" y="271644"/>
                  <a:pt x="311455" y="271915"/>
                </a:cubicBezTo>
                <a:cubicBezTo>
                  <a:pt x="309512" y="272187"/>
                  <a:pt x="307499" y="272323"/>
                  <a:pt x="305415" y="272323"/>
                </a:cubicBezTo>
                <a:cubicBezTo>
                  <a:pt x="302615" y="272323"/>
                  <a:pt x="300206" y="271943"/>
                  <a:pt x="298188" y="271183"/>
                </a:cubicBezTo>
                <a:cubicBezTo>
                  <a:pt x="296169" y="270423"/>
                  <a:pt x="294514" y="269322"/>
                  <a:pt x="293223" y="267879"/>
                </a:cubicBezTo>
                <a:cubicBezTo>
                  <a:pt x="291932" y="266435"/>
                  <a:pt x="290977" y="264666"/>
                  <a:pt x="290358" y="262572"/>
                </a:cubicBezTo>
                <a:cubicBezTo>
                  <a:pt x="289739" y="260478"/>
                  <a:pt x="289430" y="258106"/>
                  <a:pt x="289430" y="255458"/>
                </a:cubicBezTo>
                <a:cubicBezTo>
                  <a:pt x="289430" y="253158"/>
                  <a:pt x="289761" y="250982"/>
                  <a:pt x="290423" y="248931"/>
                </a:cubicBezTo>
                <a:cubicBezTo>
                  <a:pt x="291085" y="246880"/>
                  <a:pt x="292051" y="245079"/>
                  <a:pt x="293321" y="243527"/>
                </a:cubicBezTo>
                <a:cubicBezTo>
                  <a:pt x="294590" y="241975"/>
                  <a:pt x="296148" y="240743"/>
                  <a:pt x="297993" y="239831"/>
                </a:cubicBezTo>
                <a:cubicBezTo>
                  <a:pt x="299837" y="238920"/>
                  <a:pt x="301932" y="238464"/>
                  <a:pt x="304276" y="238464"/>
                </a:cubicBezTo>
                <a:close/>
                <a:moveTo>
                  <a:pt x="237470" y="238464"/>
                </a:moveTo>
                <a:cubicBezTo>
                  <a:pt x="239446" y="238464"/>
                  <a:pt x="241225" y="238681"/>
                  <a:pt x="242810" y="239115"/>
                </a:cubicBezTo>
                <a:cubicBezTo>
                  <a:pt x="244394" y="239549"/>
                  <a:pt x="245734" y="240211"/>
                  <a:pt x="246830" y="241101"/>
                </a:cubicBezTo>
                <a:cubicBezTo>
                  <a:pt x="247926" y="241991"/>
                  <a:pt x="248768" y="243109"/>
                  <a:pt x="249354" y="244455"/>
                </a:cubicBezTo>
                <a:cubicBezTo>
                  <a:pt x="249940" y="245800"/>
                  <a:pt x="250233" y="247384"/>
                  <a:pt x="250233" y="249208"/>
                </a:cubicBezTo>
                <a:lnTo>
                  <a:pt x="250233" y="271736"/>
                </a:lnTo>
                <a:lnTo>
                  <a:pt x="245154" y="271736"/>
                </a:lnTo>
                <a:lnTo>
                  <a:pt x="245024" y="267341"/>
                </a:lnTo>
                <a:cubicBezTo>
                  <a:pt x="243244" y="269099"/>
                  <a:pt x="241437" y="270369"/>
                  <a:pt x="239603" y="271151"/>
                </a:cubicBezTo>
                <a:cubicBezTo>
                  <a:pt x="237769" y="271932"/>
                  <a:pt x="235843" y="272323"/>
                  <a:pt x="233824" y="272323"/>
                </a:cubicBezTo>
                <a:cubicBezTo>
                  <a:pt x="231958" y="272323"/>
                  <a:pt x="230363" y="272084"/>
                  <a:pt x="229039" y="271606"/>
                </a:cubicBezTo>
                <a:cubicBezTo>
                  <a:pt x="227715" y="271129"/>
                  <a:pt x="226624" y="270472"/>
                  <a:pt x="225767" y="269637"/>
                </a:cubicBezTo>
                <a:cubicBezTo>
                  <a:pt x="224909" y="268801"/>
                  <a:pt x="224280" y="267819"/>
                  <a:pt x="223879" y="266690"/>
                </a:cubicBezTo>
                <a:cubicBezTo>
                  <a:pt x="223477" y="265562"/>
                  <a:pt x="223276" y="264335"/>
                  <a:pt x="223276" y="263011"/>
                </a:cubicBezTo>
                <a:cubicBezTo>
                  <a:pt x="223276" y="259734"/>
                  <a:pt x="224497" y="257167"/>
                  <a:pt x="226939" y="255312"/>
                </a:cubicBezTo>
                <a:cubicBezTo>
                  <a:pt x="229380" y="253457"/>
                  <a:pt x="232989" y="252528"/>
                  <a:pt x="237764" y="252528"/>
                </a:cubicBezTo>
                <a:lnTo>
                  <a:pt x="244535" y="252528"/>
                </a:lnTo>
                <a:lnTo>
                  <a:pt x="244535" y="249664"/>
                </a:lnTo>
                <a:cubicBezTo>
                  <a:pt x="244535" y="247732"/>
                  <a:pt x="243917" y="246186"/>
                  <a:pt x="242680" y="245024"/>
                </a:cubicBezTo>
                <a:cubicBezTo>
                  <a:pt x="241442" y="243863"/>
                  <a:pt x="239554" y="243282"/>
                  <a:pt x="237015" y="243282"/>
                </a:cubicBezTo>
                <a:cubicBezTo>
                  <a:pt x="235170" y="243282"/>
                  <a:pt x="233352" y="243488"/>
                  <a:pt x="231562" y="243901"/>
                </a:cubicBezTo>
                <a:cubicBezTo>
                  <a:pt x="229771" y="244313"/>
                  <a:pt x="227921" y="244899"/>
                  <a:pt x="226011" y="245659"/>
                </a:cubicBezTo>
                <a:lnTo>
                  <a:pt x="226011" y="240548"/>
                </a:lnTo>
                <a:cubicBezTo>
                  <a:pt x="226727" y="240287"/>
                  <a:pt x="227525" y="240032"/>
                  <a:pt x="228404" y="239782"/>
                </a:cubicBezTo>
                <a:cubicBezTo>
                  <a:pt x="229283" y="239533"/>
                  <a:pt x="230210" y="239311"/>
                  <a:pt x="231187" y="239115"/>
                </a:cubicBezTo>
                <a:cubicBezTo>
                  <a:pt x="232164" y="238920"/>
                  <a:pt x="233184" y="238762"/>
                  <a:pt x="234248" y="238643"/>
                </a:cubicBezTo>
                <a:cubicBezTo>
                  <a:pt x="235311" y="238524"/>
                  <a:pt x="236385" y="238464"/>
                  <a:pt x="237470" y="238464"/>
                </a:cubicBezTo>
                <a:close/>
                <a:moveTo>
                  <a:pt x="97330" y="238464"/>
                </a:moveTo>
                <a:cubicBezTo>
                  <a:pt x="100694" y="238464"/>
                  <a:pt x="103239" y="239457"/>
                  <a:pt x="104965" y="241443"/>
                </a:cubicBezTo>
                <a:cubicBezTo>
                  <a:pt x="106690" y="243429"/>
                  <a:pt x="107553" y="246419"/>
                  <a:pt x="107553" y="250412"/>
                </a:cubicBezTo>
                <a:lnTo>
                  <a:pt x="107553" y="271736"/>
                </a:lnTo>
                <a:lnTo>
                  <a:pt x="101888" y="271736"/>
                </a:lnTo>
                <a:lnTo>
                  <a:pt x="101888" y="250868"/>
                </a:lnTo>
                <a:cubicBezTo>
                  <a:pt x="101888" y="248307"/>
                  <a:pt x="101411" y="246413"/>
                  <a:pt x="100456" y="245187"/>
                </a:cubicBezTo>
                <a:cubicBezTo>
                  <a:pt x="99501" y="243961"/>
                  <a:pt x="98079" y="243347"/>
                  <a:pt x="96191" y="243347"/>
                </a:cubicBezTo>
                <a:cubicBezTo>
                  <a:pt x="95496" y="243347"/>
                  <a:pt x="94818" y="243450"/>
                  <a:pt x="94156" y="243657"/>
                </a:cubicBezTo>
                <a:cubicBezTo>
                  <a:pt x="93494" y="243863"/>
                  <a:pt x="92805" y="244221"/>
                  <a:pt x="92089" y="244731"/>
                </a:cubicBezTo>
                <a:cubicBezTo>
                  <a:pt x="91373" y="245241"/>
                  <a:pt x="90597" y="245930"/>
                  <a:pt x="89761" y="246799"/>
                </a:cubicBezTo>
                <a:cubicBezTo>
                  <a:pt x="88925" y="247667"/>
                  <a:pt x="87987" y="248752"/>
                  <a:pt x="86945" y="250054"/>
                </a:cubicBezTo>
                <a:lnTo>
                  <a:pt x="86945" y="271736"/>
                </a:lnTo>
                <a:lnTo>
                  <a:pt x="81280" y="271736"/>
                </a:lnTo>
                <a:lnTo>
                  <a:pt x="81280" y="239050"/>
                </a:lnTo>
                <a:lnTo>
                  <a:pt x="86326" y="239050"/>
                </a:lnTo>
                <a:lnTo>
                  <a:pt x="86554" y="244324"/>
                </a:lnTo>
                <a:cubicBezTo>
                  <a:pt x="87509" y="243196"/>
                  <a:pt x="88432" y="242257"/>
                  <a:pt x="89321" y="241508"/>
                </a:cubicBezTo>
                <a:cubicBezTo>
                  <a:pt x="90211" y="240759"/>
                  <a:pt x="91085" y="240157"/>
                  <a:pt x="91942" y="239701"/>
                </a:cubicBezTo>
                <a:cubicBezTo>
                  <a:pt x="92800" y="239245"/>
                  <a:pt x="93673" y="238925"/>
                  <a:pt x="94563" y="238741"/>
                </a:cubicBezTo>
                <a:cubicBezTo>
                  <a:pt x="95453" y="238556"/>
                  <a:pt x="96375" y="238464"/>
                  <a:pt x="97330" y="238464"/>
                </a:cubicBezTo>
                <a:close/>
                <a:moveTo>
                  <a:pt x="56495" y="238464"/>
                </a:moveTo>
                <a:cubicBezTo>
                  <a:pt x="58471" y="238464"/>
                  <a:pt x="60250" y="238681"/>
                  <a:pt x="61835" y="239115"/>
                </a:cubicBezTo>
                <a:cubicBezTo>
                  <a:pt x="63419" y="239549"/>
                  <a:pt x="64759" y="240211"/>
                  <a:pt x="65855" y="241101"/>
                </a:cubicBezTo>
                <a:cubicBezTo>
                  <a:pt x="66951" y="241991"/>
                  <a:pt x="67792" y="243109"/>
                  <a:pt x="68378" y="244455"/>
                </a:cubicBezTo>
                <a:cubicBezTo>
                  <a:pt x="68965" y="245800"/>
                  <a:pt x="69258" y="247384"/>
                  <a:pt x="69258" y="249208"/>
                </a:cubicBezTo>
                <a:lnTo>
                  <a:pt x="69258" y="271736"/>
                </a:lnTo>
                <a:lnTo>
                  <a:pt x="64179" y="271736"/>
                </a:lnTo>
                <a:lnTo>
                  <a:pt x="64049" y="267341"/>
                </a:lnTo>
                <a:cubicBezTo>
                  <a:pt x="62269" y="269099"/>
                  <a:pt x="60462" y="270369"/>
                  <a:pt x="58628" y="271151"/>
                </a:cubicBezTo>
                <a:cubicBezTo>
                  <a:pt x="56794" y="271932"/>
                  <a:pt x="54868" y="272323"/>
                  <a:pt x="52849" y="272323"/>
                </a:cubicBezTo>
                <a:cubicBezTo>
                  <a:pt x="50983" y="272323"/>
                  <a:pt x="49387" y="272084"/>
                  <a:pt x="48063" y="271606"/>
                </a:cubicBezTo>
                <a:cubicBezTo>
                  <a:pt x="46739" y="271129"/>
                  <a:pt x="45649" y="270472"/>
                  <a:pt x="44792" y="269637"/>
                </a:cubicBezTo>
                <a:cubicBezTo>
                  <a:pt x="43934" y="268801"/>
                  <a:pt x="43305" y="267819"/>
                  <a:pt x="42903" y="266690"/>
                </a:cubicBezTo>
                <a:cubicBezTo>
                  <a:pt x="42502" y="265562"/>
                  <a:pt x="42301" y="264335"/>
                  <a:pt x="42301" y="263011"/>
                </a:cubicBezTo>
                <a:cubicBezTo>
                  <a:pt x="42301" y="259734"/>
                  <a:pt x="43522" y="257167"/>
                  <a:pt x="45964" y="255312"/>
                </a:cubicBezTo>
                <a:cubicBezTo>
                  <a:pt x="48405" y="253457"/>
                  <a:pt x="52014" y="252528"/>
                  <a:pt x="56788" y="252528"/>
                </a:cubicBezTo>
                <a:lnTo>
                  <a:pt x="63560" y="252528"/>
                </a:lnTo>
                <a:lnTo>
                  <a:pt x="63560" y="249664"/>
                </a:lnTo>
                <a:cubicBezTo>
                  <a:pt x="63560" y="247732"/>
                  <a:pt x="62942" y="246186"/>
                  <a:pt x="61704" y="245024"/>
                </a:cubicBezTo>
                <a:cubicBezTo>
                  <a:pt x="60467" y="243863"/>
                  <a:pt x="58579" y="243282"/>
                  <a:pt x="56040" y="243282"/>
                </a:cubicBezTo>
                <a:cubicBezTo>
                  <a:pt x="54195" y="243282"/>
                  <a:pt x="52377" y="243488"/>
                  <a:pt x="50587" y="243901"/>
                </a:cubicBezTo>
                <a:cubicBezTo>
                  <a:pt x="48796" y="244313"/>
                  <a:pt x="46946" y="244899"/>
                  <a:pt x="45036" y="245659"/>
                </a:cubicBezTo>
                <a:lnTo>
                  <a:pt x="45036" y="240548"/>
                </a:lnTo>
                <a:cubicBezTo>
                  <a:pt x="45752" y="240287"/>
                  <a:pt x="46550" y="240032"/>
                  <a:pt x="47429" y="239782"/>
                </a:cubicBezTo>
                <a:cubicBezTo>
                  <a:pt x="48308" y="239533"/>
                  <a:pt x="49235" y="239311"/>
                  <a:pt x="50212" y="239115"/>
                </a:cubicBezTo>
                <a:cubicBezTo>
                  <a:pt x="51189" y="238920"/>
                  <a:pt x="52209" y="238762"/>
                  <a:pt x="53272" y="238643"/>
                </a:cubicBezTo>
                <a:cubicBezTo>
                  <a:pt x="54336" y="238524"/>
                  <a:pt x="55410" y="238464"/>
                  <a:pt x="56495" y="238464"/>
                </a:cubicBezTo>
                <a:close/>
                <a:moveTo>
                  <a:pt x="21879" y="228665"/>
                </a:moveTo>
                <a:cubicBezTo>
                  <a:pt x="23854" y="228665"/>
                  <a:pt x="25688" y="228833"/>
                  <a:pt x="27381" y="229169"/>
                </a:cubicBezTo>
                <a:cubicBezTo>
                  <a:pt x="29074" y="229506"/>
                  <a:pt x="30702" y="230021"/>
                  <a:pt x="32264" y="230716"/>
                </a:cubicBezTo>
                <a:lnTo>
                  <a:pt x="32264" y="236413"/>
                </a:lnTo>
                <a:cubicBezTo>
                  <a:pt x="30723" y="235567"/>
                  <a:pt x="29128" y="234921"/>
                  <a:pt x="27479" y="234476"/>
                </a:cubicBezTo>
                <a:cubicBezTo>
                  <a:pt x="25829" y="234031"/>
                  <a:pt x="24028" y="233809"/>
                  <a:pt x="22074" y="233809"/>
                </a:cubicBezTo>
                <a:cubicBezTo>
                  <a:pt x="20078" y="233809"/>
                  <a:pt x="18271" y="234183"/>
                  <a:pt x="16654" y="234932"/>
                </a:cubicBezTo>
                <a:cubicBezTo>
                  <a:pt x="15037" y="235680"/>
                  <a:pt x="13664" y="236766"/>
                  <a:pt x="12535" y="238188"/>
                </a:cubicBezTo>
                <a:cubicBezTo>
                  <a:pt x="11407" y="239609"/>
                  <a:pt x="10539" y="241345"/>
                  <a:pt x="9931" y="243396"/>
                </a:cubicBezTo>
                <a:cubicBezTo>
                  <a:pt x="9323" y="245447"/>
                  <a:pt x="9019" y="247786"/>
                  <a:pt x="9019" y="250412"/>
                </a:cubicBezTo>
                <a:cubicBezTo>
                  <a:pt x="9019" y="255925"/>
                  <a:pt x="10137" y="260081"/>
                  <a:pt x="12373" y="262881"/>
                </a:cubicBezTo>
                <a:cubicBezTo>
                  <a:pt x="14608" y="265681"/>
                  <a:pt x="17885" y="267081"/>
                  <a:pt x="22205" y="267081"/>
                </a:cubicBezTo>
                <a:cubicBezTo>
                  <a:pt x="24028" y="267081"/>
                  <a:pt x="25775" y="266869"/>
                  <a:pt x="27446" y="266446"/>
                </a:cubicBezTo>
                <a:cubicBezTo>
                  <a:pt x="29117" y="266023"/>
                  <a:pt x="30723" y="265431"/>
                  <a:pt x="32264" y="264672"/>
                </a:cubicBezTo>
                <a:lnTo>
                  <a:pt x="32264" y="270141"/>
                </a:lnTo>
                <a:cubicBezTo>
                  <a:pt x="28857" y="271552"/>
                  <a:pt x="25287" y="272257"/>
                  <a:pt x="21553" y="272257"/>
                </a:cubicBezTo>
                <a:cubicBezTo>
                  <a:pt x="15541" y="272257"/>
                  <a:pt x="10924" y="270461"/>
                  <a:pt x="7701" y="266869"/>
                </a:cubicBezTo>
                <a:cubicBezTo>
                  <a:pt x="4478" y="263277"/>
                  <a:pt x="2866" y="257965"/>
                  <a:pt x="2866" y="250933"/>
                </a:cubicBezTo>
                <a:cubicBezTo>
                  <a:pt x="2866" y="247526"/>
                  <a:pt x="3311" y="244444"/>
                  <a:pt x="4201" y="241687"/>
                </a:cubicBezTo>
                <a:cubicBezTo>
                  <a:pt x="5091" y="238931"/>
                  <a:pt x="6361" y="236592"/>
                  <a:pt x="8010" y="234671"/>
                </a:cubicBezTo>
                <a:cubicBezTo>
                  <a:pt x="9660" y="232751"/>
                  <a:pt x="11656" y="231269"/>
                  <a:pt x="14000" y="230228"/>
                </a:cubicBezTo>
                <a:cubicBezTo>
                  <a:pt x="16344" y="229185"/>
                  <a:pt x="18971" y="228665"/>
                  <a:pt x="21879" y="228665"/>
                </a:cubicBezTo>
                <a:close/>
                <a:moveTo>
                  <a:pt x="550135" y="228600"/>
                </a:moveTo>
                <a:lnTo>
                  <a:pt x="550135" y="239050"/>
                </a:lnTo>
                <a:lnTo>
                  <a:pt x="564818" y="239050"/>
                </a:lnTo>
                <a:lnTo>
                  <a:pt x="564818" y="243803"/>
                </a:lnTo>
                <a:lnTo>
                  <a:pt x="550135" y="243803"/>
                </a:lnTo>
                <a:lnTo>
                  <a:pt x="550135" y="260407"/>
                </a:lnTo>
                <a:cubicBezTo>
                  <a:pt x="550135" y="262751"/>
                  <a:pt x="550759" y="264504"/>
                  <a:pt x="552007" y="265665"/>
                </a:cubicBezTo>
                <a:cubicBezTo>
                  <a:pt x="553255" y="266826"/>
                  <a:pt x="555095" y="267407"/>
                  <a:pt x="557526" y="267407"/>
                </a:cubicBezTo>
                <a:cubicBezTo>
                  <a:pt x="558567" y="267407"/>
                  <a:pt x="559707" y="267325"/>
                  <a:pt x="560944" y="267163"/>
                </a:cubicBezTo>
                <a:cubicBezTo>
                  <a:pt x="562181" y="267000"/>
                  <a:pt x="563473" y="266745"/>
                  <a:pt x="564818" y="266397"/>
                </a:cubicBezTo>
                <a:lnTo>
                  <a:pt x="564818" y="271281"/>
                </a:lnTo>
                <a:cubicBezTo>
                  <a:pt x="563537" y="271606"/>
                  <a:pt x="562214" y="271840"/>
                  <a:pt x="560846" y="271980"/>
                </a:cubicBezTo>
                <a:cubicBezTo>
                  <a:pt x="559479" y="272122"/>
                  <a:pt x="558090" y="272192"/>
                  <a:pt x="556679" y="272192"/>
                </a:cubicBezTo>
                <a:cubicBezTo>
                  <a:pt x="552577" y="272192"/>
                  <a:pt x="549517" y="271264"/>
                  <a:pt x="547498" y="269409"/>
                </a:cubicBezTo>
                <a:cubicBezTo>
                  <a:pt x="545480" y="267553"/>
                  <a:pt x="544471" y="264704"/>
                  <a:pt x="544471" y="260863"/>
                </a:cubicBezTo>
                <a:lnTo>
                  <a:pt x="544471" y="243803"/>
                </a:lnTo>
                <a:lnTo>
                  <a:pt x="535322" y="243803"/>
                </a:lnTo>
                <a:lnTo>
                  <a:pt x="535322" y="239050"/>
                </a:lnTo>
                <a:lnTo>
                  <a:pt x="544471" y="239050"/>
                </a:lnTo>
                <a:lnTo>
                  <a:pt x="544471" y="230065"/>
                </a:lnTo>
                <a:close/>
                <a:moveTo>
                  <a:pt x="264385" y="228600"/>
                </a:moveTo>
                <a:lnTo>
                  <a:pt x="264385" y="239050"/>
                </a:lnTo>
                <a:lnTo>
                  <a:pt x="279068" y="239050"/>
                </a:lnTo>
                <a:lnTo>
                  <a:pt x="279068" y="243803"/>
                </a:lnTo>
                <a:lnTo>
                  <a:pt x="264385" y="243803"/>
                </a:lnTo>
                <a:lnTo>
                  <a:pt x="264385" y="260407"/>
                </a:lnTo>
                <a:cubicBezTo>
                  <a:pt x="264385" y="262751"/>
                  <a:pt x="265009" y="264504"/>
                  <a:pt x="266257" y="265665"/>
                </a:cubicBezTo>
                <a:cubicBezTo>
                  <a:pt x="267505" y="266826"/>
                  <a:pt x="269345" y="267407"/>
                  <a:pt x="271776" y="267407"/>
                </a:cubicBezTo>
                <a:cubicBezTo>
                  <a:pt x="272817" y="267407"/>
                  <a:pt x="273957" y="267325"/>
                  <a:pt x="275194" y="267163"/>
                </a:cubicBezTo>
                <a:cubicBezTo>
                  <a:pt x="276431" y="267000"/>
                  <a:pt x="277722" y="266745"/>
                  <a:pt x="279068" y="266397"/>
                </a:cubicBezTo>
                <a:lnTo>
                  <a:pt x="279068" y="271281"/>
                </a:lnTo>
                <a:cubicBezTo>
                  <a:pt x="277788" y="271606"/>
                  <a:pt x="276464" y="271840"/>
                  <a:pt x="275096" y="271980"/>
                </a:cubicBezTo>
                <a:cubicBezTo>
                  <a:pt x="273729" y="272122"/>
                  <a:pt x="272340" y="272192"/>
                  <a:pt x="270929" y="272192"/>
                </a:cubicBezTo>
                <a:cubicBezTo>
                  <a:pt x="266827" y="272192"/>
                  <a:pt x="263767" y="271264"/>
                  <a:pt x="261748" y="269409"/>
                </a:cubicBezTo>
                <a:cubicBezTo>
                  <a:pt x="259730" y="267553"/>
                  <a:pt x="258720" y="264704"/>
                  <a:pt x="258720" y="260863"/>
                </a:cubicBezTo>
                <a:lnTo>
                  <a:pt x="258720" y="243803"/>
                </a:lnTo>
                <a:lnTo>
                  <a:pt x="249572" y="243803"/>
                </a:lnTo>
                <a:lnTo>
                  <a:pt x="249572" y="239050"/>
                </a:lnTo>
                <a:lnTo>
                  <a:pt x="258720" y="239050"/>
                </a:lnTo>
                <a:lnTo>
                  <a:pt x="258720" y="230065"/>
                </a:lnTo>
                <a:close/>
                <a:moveTo>
                  <a:pt x="1176733" y="225735"/>
                </a:moveTo>
                <a:lnTo>
                  <a:pt x="1183603" y="225735"/>
                </a:lnTo>
                <a:lnTo>
                  <a:pt x="1182724" y="259267"/>
                </a:lnTo>
                <a:lnTo>
                  <a:pt x="1177710" y="259267"/>
                </a:lnTo>
                <a:close/>
                <a:moveTo>
                  <a:pt x="1092394" y="225735"/>
                </a:moveTo>
                <a:lnTo>
                  <a:pt x="1107793" y="225735"/>
                </a:lnTo>
                <a:lnTo>
                  <a:pt x="1107793" y="267016"/>
                </a:lnTo>
                <a:lnTo>
                  <a:pt x="1117527" y="267016"/>
                </a:lnTo>
                <a:lnTo>
                  <a:pt x="1117527" y="271736"/>
                </a:lnTo>
                <a:lnTo>
                  <a:pt x="1091320" y="271736"/>
                </a:lnTo>
                <a:lnTo>
                  <a:pt x="1091320" y="267016"/>
                </a:lnTo>
                <a:lnTo>
                  <a:pt x="1102063" y="267016"/>
                </a:lnTo>
                <a:lnTo>
                  <a:pt x="1102063" y="230390"/>
                </a:lnTo>
                <a:lnTo>
                  <a:pt x="1092394" y="230390"/>
                </a:lnTo>
                <a:close/>
                <a:moveTo>
                  <a:pt x="1063819" y="225735"/>
                </a:moveTo>
                <a:lnTo>
                  <a:pt x="1079218" y="225735"/>
                </a:lnTo>
                <a:lnTo>
                  <a:pt x="1079218" y="267016"/>
                </a:lnTo>
                <a:lnTo>
                  <a:pt x="1088952" y="267016"/>
                </a:lnTo>
                <a:lnTo>
                  <a:pt x="1088952" y="271736"/>
                </a:lnTo>
                <a:lnTo>
                  <a:pt x="1062745" y="271736"/>
                </a:lnTo>
                <a:lnTo>
                  <a:pt x="1062745" y="267016"/>
                </a:lnTo>
                <a:lnTo>
                  <a:pt x="1073488" y="267016"/>
                </a:lnTo>
                <a:lnTo>
                  <a:pt x="1073488" y="230390"/>
                </a:lnTo>
                <a:lnTo>
                  <a:pt x="1063819" y="230390"/>
                </a:lnTo>
                <a:close/>
                <a:moveTo>
                  <a:pt x="692210" y="225735"/>
                </a:moveTo>
                <a:lnTo>
                  <a:pt x="697907" y="225735"/>
                </a:lnTo>
                <a:lnTo>
                  <a:pt x="697907" y="271736"/>
                </a:lnTo>
                <a:lnTo>
                  <a:pt x="692829" y="271736"/>
                </a:lnTo>
                <a:lnTo>
                  <a:pt x="692634" y="265551"/>
                </a:lnTo>
                <a:cubicBezTo>
                  <a:pt x="691049" y="267851"/>
                  <a:pt x="689334" y="269555"/>
                  <a:pt x="687490" y="270662"/>
                </a:cubicBezTo>
                <a:cubicBezTo>
                  <a:pt x="685645" y="271769"/>
                  <a:pt x="683648" y="272323"/>
                  <a:pt x="681499" y="272323"/>
                </a:cubicBezTo>
                <a:cubicBezTo>
                  <a:pt x="679633" y="272323"/>
                  <a:pt x="677989" y="271932"/>
                  <a:pt x="676567" y="271151"/>
                </a:cubicBezTo>
                <a:cubicBezTo>
                  <a:pt x="675145" y="270369"/>
                  <a:pt x="673963" y="269268"/>
                  <a:pt x="673018" y="267846"/>
                </a:cubicBezTo>
                <a:cubicBezTo>
                  <a:pt x="672074" y="266424"/>
                  <a:pt x="671364" y="264715"/>
                  <a:pt x="670886" y="262718"/>
                </a:cubicBezTo>
                <a:lnTo>
                  <a:pt x="670293" y="257217"/>
                </a:lnTo>
                <a:lnTo>
                  <a:pt x="647781" y="257217"/>
                </a:lnTo>
                <a:cubicBezTo>
                  <a:pt x="647781" y="260559"/>
                  <a:pt x="648714" y="263125"/>
                  <a:pt x="650580" y="264916"/>
                </a:cubicBezTo>
                <a:cubicBezTo>
                  <a:pt x="652447" y="266707"/>
                  <a:pt x="655138" y="267602"/>
                  <a:pt x="658654" y="267602"/>
                </a:cubicBezTo>
                <a:cubicBezTo>
                  <a:pt x="659609" y="267602"/>
                  <a:pt x="660564" y="267564"/>
                  <a:pt x="661519" y="267488"/>
                </a:cubicBezTo>
                <a:cubicBezTo>
                  <a:pt x="662474" y="267412"/>
                  <a:pt x="663397" y="267309"/>
                  <a:pt x="664286" y="267179"/>
                </a:cubicBezTo>
                <a:cubicBezTo>
                  <a:pt x="665176" y="267048"/>
                  <a:pt x="666028" y="266902"/>
                  <a:pt x="666842" y="266739"/>
                </a:cubicBezTo>
                <a:cubicBezTo>
                  <a:pt x="667656" y="266576"/>
                  <a:pt x="668411" y="266397"/>
                  <a:pt x="669105" y="266202"/>
                </a:cubicBezTo>
                <a:lnTo>
                  <a:pt x="669105" y="270857"/>
                </a:lnTo>
                <a:cubicBezTo>
                  <a:pt x="667564" y="271292"/>
                  <a:pt x="665822" y="271644"/>
                  <a:pt x="663880" y="271915"/>
                </a:cubicBezTo>
                <a:cubicBezTo>
                  <a:pt x="661937" y="272187"/>
                  <a:pt x="659924" y="272323"/>
                  <a:pt x="657840" y="272323"/>
                </a:cubicBezTo>
                <a:cubicBezTo>
                  <a:pt x="655040" y="272323"/>
                  <a:pt x="652631" y="271943"/>
                  <a:pt x="650613" y="271183"/>
                </a:cubicBezTo>
                <a:cubicBezTo>
                  <a:pt x="648595" y="270423"/>
                  <a:pt x="646939" y="269322"/>
                  <a:pt x="645648" y="267879"/>
                </a:cubicBezTo>
                <a:cubicBezTo>
                  <a:pt x="644357" y="266435"/>
                  <a:pt x="643402" y="264666"/>
                  <a:pt x="642783" y="262572"/>
                </a:cubicBezTo>
                <a:cubicBezTo>
                  <a:pt x="642165" y="260478"/>
                  <a:pt x="641855" y="258106"/>
                  <a:pt x="641855" y="255458"/>
                </a:cubicBezTo>
                <a:cubicBezTo>
                  <a:pt x="641855" y="253158"/>
                  <a:pt x="642186" y="250982"/>
                  <a:pt x="642848" y="248931"/>
                </a:cubicBezTo>
                <a:cubicBezTo>
                  <a:pt x="643510" y="246880"/>
                  <a:pt x="644476" y="245079"/>
                  <a:pt x="645746" y="243527"/>
                </a:cubicBezTo>
                <a:cubicBezTo>
                  <a:pt x="647016" y="241975"/>
                  <a:pt x="648572" y="240743"/>
                  <a:pt x="650418" y="239831"/>
                </a:cubicBezTo>
                <a:cubicBezTo>
                  <a:pt x="652262" y="238920"/>
                  <a:pt x="654357" y="238464"/>
                  <a:pt x="656701" y="238464"/>
                </a:cubicBezTo>
                <a:cubicBezTo>
                  <a:pt x="658980" y="238464"/>
                  <a:pt x="660998" y="238822"/>
                  <a:pt x="662756" y="239539"/>
                </a:cubicBezTo>
                <a:cubicBezTo>
                  <a:pt x="664514" y="240255"/>
                  <a:pt x="665996" y="241269"/>
                  <a:pt x="667200" y="242582"/>
                </a:cubicBezTo>
                <a:cubicBezTo>
                  <a:pt x="668405" y="243896"/>
                  <a:pt x="669317" y="245491"/>
                  <a:pt x="669935" y="247368"/>
                </a:cubicBezTo>
                <a:lnTo>
                  <a:pt x="670705" y="252597"/>
                </a:lnTo>
                <a:lnTo>
                  <a:pt x="671309" y="248671"/>
                </a:lnTo>
                <a:cubicBezTo>
                  <a:pt x="672069" y="246511"/>
                  <a:pt x="673149" y="244688"/>
                  <a:pt x="674549" y="243201"/>
                </a:cubicBezTo>
                <a:cubicBezTo>
                  <a:pt x="675949" y="241714"/>
                  <a:pt x="677631" y="240586"/>
                  <a:pt x="679595" y="239815"/>
                </a:cubicBezTo>
                <a:cubicBezTo>
                  <a:pt x="681559" y="239045"/>
                  <a:pt x="683746" y="238659"/>
                  <a:pt x="686155" y="238659"/>
                </a:cubicBezTo>
                <a:cubicBezTo>
                  <a:pt x="687197" y="238659"/>
                  <a:pt x="688222" y="238724"/>
                  <a:pt x="689231" y="238855"/>
                </a:cubicBezTo>
                <a:cubicBezTo>
                  <a:pt x="690241" y="238985"/>
                  <a:pt x="691234" y="239191"/>
                  <a:pt x="692210" y="239473"/>
                </a:cubicBezTo>
                <a:close/>
                <a:moveTo>
                  <a:pt x="206435" y="225735"/>
                </a:moveTo>
                <a:lnTo>
                  <a:pt x="212133" y="225735"/>
                </a:lnTo>
                <a:lnTo>
                  <a:pt x="212133" y="271736"/>
                </a:lnTo>
                <a:lnTo>
                  <a:pt x="207054" y="271736"/>
                </a:lnTo>
                <a:lnTo>
                  <a:pt x="206858" y="265551"/>
                </a:lnTo>
                <a:cubicBezTo>
                  <a:pt x="205274" y="267851"/>
                  <a:pt x="203559" y="269555"/>
                  <a:pt x="201715" y="270662"/>
                </a:cubicBezTo>
                <a:cubicBezTo>
                  <a:pt x="199870" y="271769"/>
                  <a:pt x="197873" y="272323"/>
                  <a:pt x="195724" y="272323"/>
                </a:cubicBezTo>
                <a:cubicBezTo>
                  <a:pt x="193858" y="272323"/>
                  <a:pt x="192214" y="271932"/>
                  <a:pt x="190792" y="271151"/>
                </a:cubicBezTo>
                <a:cubicBezTo>
                  <a:pt x="189370" y="270369"/>
                  <a:pt x="188188" y="269268"/>
                  <a:pt x="187244" y="267846"/>
                </a:cubicBezTo>
                <a:cubicBezTo>
                  <a:pt x="186299" y="266424"/>
                  <a:pt x="185588" y="264715"/>
                  <a:pt x="185111" y="262718"/>
                </a:cubicBezTo>
                <a:cubicBezTo>
                  <a:pt x="184633" y="260722"/>
                  <a:pt x="184395" y="258508"/>
                  <a:pt x="184395" y="256077"/>
                </a:cubicBezTo>
                <a:cubicBezTo>
                  <a:pt x="184395" y="253299"/>
                  <a:pt x="184775" y="250830"/>
                  <a:pt x="185534" y="248671"/>
                </a:cubicBezTo>
                <a:cubicBezTo>
                  <a:pt x="186294" y="246511"/>
                  <a:pt x="187374" y="244688"/>
                  <a:pt x="188773" y="243201"/>
                </a:cubicBezTo>
                <a:cubicBezTo>
                  <a:pt x="190174" y="241714"/>
                  <a:pt x="191856" y="240586"/>
                  <a:pt x="193820" y="239815"/>
                </a:cubicBezTo>
                <a:cubicBezTo>
                  <a:pt x="195784" y="239045"/>
                  <a:pt x="197971" y="238659"/>
                  <a:pt x="200380" y="238659"/>
                </a:cubicBezTo>
                <a:cubicBezTo>
                  <a:pt x="201422" y="238659"/>
                  <a:pt x="202447" y="238724"/>
                  <a:pt x="203457" y="238855"/>
                </a:cubicBezTo>
                <a:cubicBezTo>
                  <a:pt x="204466" y="238985"/>
                  <a:pt x="205459" y="239191"/>
                  <a:pt x="206435" y="239473"/>
                </a:cubicBezTo>
                <a:close/>
                <a:moveTo>
                  <a:pt x="139760" y="225735"/>
                </a:moveTo>
                <a:lnTo>
                  <a:pt x="145458" y="225735"/>
                </a:lnTo>
                <a:lnTo>
                  <a:pt x="145458" y="271736"/>
                </a:lnTo>
                <a:lnTo>
                  <a:pt x="140379" y="271736"/>
                </a:lnTo>
                <a:lnTo>
                  <a:pt x="140183" y="265551"/>
                </a:lnTo>
                <a:cubicBezTo>
                  <a:pt x="138599" y="267851"/>
                  <a:pt x="136884" y="269555"/>
                  <a:pt x="135040" y="270662"/>
                </a:cubicBezTo>
                <a:cubicBezTo>
                  <a:pt x="133195" y="271769"/>
                  <a:pt x="131198" y="272323"/>
                  <a:pt x="129049" y="272323"/>
                </a:cubicBezTo>
                <a:cubicBezTo>
                  <a:pt x="127183" y="272323"/>
                  <a:pt x="125539" y="271932"/>
                  <a:pt x="124117" y="271151"/>
                </a:cubicBezTo>
                <a:cubicBezTo>
                  <a:pt x="122695" y="270369"/>
                  <a:pt x="121512" y="269268"/>
                  <a:pt x="120568" y="267846"/>
                </a:cubicBezTo>
                <a:cubicBezTo>
                  <a:pt x="119624" y="266424"/>
                  <a:pt x="118913" y="264715"/>
                  <a:pt x="118436" y="262718"/>
                </a:cubicBezTo>
                <a:cubicBezTo>
                  <a:pt x="117958" y="260722"/>
                  <a:pt x="117720" y="258508"/>
                  <a:pt x="117720" y="256077"/>
                </a:cubicBezTo>
                <a:cubicBezTo>
                  <a:pt x="117720" y="253299"/>
                  <a:pt x="118100" y="250830"/>
                  <a:pt x="118859" y="248671"/>
                </a:cubicBezTo>
                <a:cubicBezTo>
                  <a:pt x="119619" y="246511"/>
                  <a:pt x="120699" y="244688"/>
                  <a:pt x="122099" y="243201"/>
                </a:cubicBezTo>
                <a:cubicBezTo>
                  <a:pt x="123498" y="241714"/>
                  <a:pt x="125181" y="240586"/>
                  <a:pt x="127145" y="239815"/>
                </a:cubicBezTo>
                <a:cubicBezTo>
                  <a:pt x="129109" y="239045"/>
                  <a:pt x="131296" y="238659"/>
                  <a:pt x="133705" y="238659"/>
                </a:cubicBezTo>
                <a:cubicBezTo>
                  <a:pt x="134747" y="238659"/>
                  <a:pt x="135772" y="238724"/>
                  <a:pt x="136782" y="238855"/>
                </a:cubicBezTo>
                <a:cubicBezTo>
                  <a:pt x="137791" y="238985"/>
                  <a:pt x="138784" y="239191"/>
                  <a:pt x="139760" y="239473"/>
                </a:cubicBezTo>
                <a:close/>
                <a:moveTo>
                  <a:pt x="1007674" y="225344"/>
                </a:moveTo>
                <a:cubicBezTo>
                  <a:pt x="1009931" y="225344"/>
                  <a:pt x="1012427" y="225605"/>
                  <a:pt x="1015162" y="226125"/>
                </a:cubicBezTo>
                <a:lnTo>
                  <a:pt x="1015162" y="231009"/>
                </a:lnTo>
                <a:cubicBezTo>
                  <a:pt x="1012188" y="230379"/>
                  <a:pt x="1009627" y="230065"/>
                  <a:pt x="1007478" y="230065"/>
                </a:cubicBezTo>
                <a:cubicBezTo>
                  <a:pt x="1002378" y="230065"/>
                  <a:pt x="999828" y="232734"/>
                  <a:pt x="999828" y="238073"/>
                </a:cubicBezTo>
                <a:lnTo>
                  <a:pt x="999828" y="243803"/>
                </a:lnTo>
                <a:lnTo>
                  <a:pt x="1014152" y="243803"/>
                </a:lnTo>
                <a:lnTo>
                  <a:pt x="1014152" y="248524"/>
                </a:lnTo>
                <a:lnTo>
                  <a:pt x="999828" y="248524"/>
                </a:lnTo>
                <a:lnTo>
                  <a:pt x="999828" y="271736"/>
                </a:lnTo>
                <a:lnTo>
                  <a:pt x="994065" y="271736"/>
                </a:lnTo>
                <a:lnTo>
                  <a:pt x="994065" y="248524"/>
                </a:lnTo>
                <a:lnTo>
                  <a:pt x="983550" y="248524"/>
                </a:lnTo>
                <a:lnTo>
                  <a:pt x="983550" y="243803"/>
                </a:lnTo>
                <a:lnTo>
                  <a:pt x="994065" y="243803"/>
                </a:lnTo>
                <a:lnTo>
                  <a:pt x="994065" y="238399"/>
                </a:lnTo>
                <a:cubicBezTo>
                  <a:pt x="994065" y="229695"/>
                  <a:pt x="998601" y="225344"/>
                  <a:pt x="1007674" y="225344"/>
                </a:cubicBezTo>
                <a:close/>
                <a:moveTo>
                  <a:pt x="475400" y="225344"/>
                </a:moveTo>
                <a:cubicBezTo>
                  <a:pt x="476030" y="225344"/>
                  <a:pt x="476616" y="225458"/>
                  <a:pt x="477158" y="225686"/>
                </a:cubicBezTo>
                <a:cubicBezTo>
                  <a:pt x="477701" y="225914"/>
                  <a:pt x="478173" y="226234"/>
                  <a:pt x="478575" y="226646"/>
                </a:cubicBezTo>
                <a:cubicBezTo>
                  <a:pt x="478976" y="227059"/>
                  <a:pt x="479291" y="227531"/>
                  <a:pt x="479519" y="228062"/>
                </a:cubicBezTo>
                <a:cubicBezTo>
                  <a:pt x="479747" y="228594"/>
                  <a:pt x="479860" y="229175"/>
                  <a:pt x="479860" y="229804"/>
                </a:cubicBezTo>
                <a:cubicBezTo>
                  <a:pt x="479860" y="230412"/>
                  <a:pt x="479747" y="230987"/>
                  <a:pt x="479519" y="231530"/>
                </a:cubicBezTo>
                <a:cubicBezTo>
                  <a:pt x="479291" y="232072"/>
                  <a:pt x="478976" y="232550"/>
                  <a:pt x="478575" y="232962"/>
                </a:cubicBezTo>
                <a:cubicBezTo>
                  <a:pt x="478173" y="233374"/>
                  <a:pt x="477701" y="233695"/>
                  <a:pt x="477158" y="233922"/>
                </a:cubicBezTo>
                <a:cubicBezTo>
                  <a:pt x="476616" y="234150"/>
                  <a:pt x="476030" y="234265"/>
                  <a:pt x="475400" y="234265"/>
                </a:cubicBezTo>
                <a:cubicBezTo>
                  <a:pt x="474771" y="234265"/>
                  <a:pt x="474185" y="234150"/>
                  <a:pt x="473642" y="233922"/>
                </a:cubicBezTo>
                <a:cubicBezTo>
                  <a:pt x="473100" y="233695"/>
                  <a:pt x="472628" y="233374"/>
                  <a:pt x="472226" y="232962"/>
                </a:cubicBezTo>
                <a:cubicBezTo>
                  <a:pt x="471824" y="232550"/>
                  <a:pt x="471510" y="232072"/>
                  <a:pt x="471282" y="231530"/>
                </a:cubicBezTo>
                <a:cubicBezTo>
                  <a:pt x="471054" y="230987"/>
                  <a:pt x="470940" y="230412"/>
                  <a:pt x="470940" y="229804"/>
                </a:cubicBezTo>
                <a:cubicBezTo>
                  <a:pt x="470940" y="229175"/>
                  <a:pt x="471054" y="228594"/>
                  <a:pt x="471282" y="228062"/>
                </a:cubicBezTo>
                <a:cubicBezTo>
                  <a:pt x="471510" y="227531"/>
                  <a:pt x="471824" y="227059"/>
                  <a:pt x="472226" y="226646"/>
                </a:cubicBezTo>
                <a:cubicBezTo>
                  <a:pt x="472628" y="226234"/>
                  <a:pt x="473100" y="225914"/>
                  <a:pt x="473642" y="225686"/>
                </a:cubicBezTo>
                <a:cubicBezTo>
                  <a:pt x="474185" y="225458"/>
                  <a:pt x="474771" y="225344"/>
                  <a:pt x="475400" y="225344"/>
                </a:cubicBezTo>
                <a:close/>
                <a:moveTo>
                  <a:pt x="161075" y="225344"/>
                </a:moveTo>
                <a:cubicBezTo>
                  <a:pt x="161705" y="225344"/>
                  <a:pt x="162291" y="225458"/>
                  <a:pt x="162833" y="225686"/>
                </a:cubicBezTo>
                <a:cubicBezTo>
                  <a:pt x="163376" y="225914"/>
                  <a:pt x="163848" y="226234"/>
                  <a:pt x="164250" y="226646"/>
                </a:cubicBezTo>
                <a:cubicBezTo>
                  <a:pt x="164651" y="227059"/>
                  <a:pt x="164966" y="227531"/>
                  <a:pt x="165194" y="228062"/>
                </a:cubicBezTo>
                <a:cubicBezTo>
                  <a:pt x="165421" y="228594"/>
                  <a:pt x="165536" y="229175"/>
                  <a:pt x="165536" y="229804"/>
                </a:cubicBezTo>
                <a:cubicBezTo>
                  <a:pt x="165536" y="230412"/>
                  <a:pt x="165421" y="230987"/>
                  <a:pt x="165194" y="231530"/>
                </a:cubicBezTo>
                <a:cubicBezTo>
                  <a:pt x="164966" y="232072"/>
                  <a:pt x="164651" y="232550"/>
                  <a:pt x="164250" y="232962"/>
                </a:cubicBezTo>
                <a:cubicBezTo>
                  <a:pt x="163848" y="233374"/>
                  <a:pt x="163376" y="233695"/>
                  <a:pt x="162833" y="233922"/>
                </a:cubicBezTo>
                <a:cubicBezTo>
                  <a:pt x="162291" y="234150"/>
                  <a:pt x="161705" y="234265"/>
                  <a:pt x="161075" y="234265"/>
                </a:cubicBezTo>
                <a:cubicBezTo>
                  <a:pt x="160446" y="234265"/>
                  <a:pt x="159860" y="234150"/>
                  <a:pt x="159317" y="233922"/>
                </a:cubicBezTo>
                <a:cubicBezTo>
                  <a:pt x="158775" y="233695"/>
                  <a:pt x="158303" y="233374"/>
                  <a:pt x="157901" y="232962"/>
                </a:cubicBezTo>
                <a:cubicBezTo>
                  <a:pt x="157499" y="232550"/>
                  <a:pt x="157185" y="232072"/>
                  <a:pt x="156957" y="231530"/>
                </a:cubicBezTo>
                <a:cubicBezTo>
                  <a:pt x="156729" y="230987"/>
                  <a:pt x="156615" y="230412"/>
                  <a:pt x="156615" y="229804"/>
                </a:cubicBezTo>
                <a:cubicBezTo>
                  <a:pt x="156615" y="229175"/>
                  <a:pt x="156729" y="228594"/>
                  <a:pt x="156957" y="228062"/>
                </a:cubicBezTo>
                <a:cubicBezTo>
                  <a:pt x="157185" y="227531"/>
                  <a:pt x="157499" y="227059"/>
                  <a:pt x="157901" y="226646"/>
                </a:cubicBezTo>
                <a:cubicBezTo>
                  <a:pt x="158303" y="226234"/>
                  <a:pt x="158775" y="225914"/>
                  <a:pt x="159317" y="225686"/>
                </a:cubicBezTo>
                <a:cubicBezTo>
                  <a:pt x="159860" y="225458"/>
                  <a:pt x="160446" y="225344"/>
                  <a:pt x="161075" y="225344"/>
                </a:cubicBezTo>
                <a:close/>
                <a:moveTo>
                  <a:pt x="1037374" y="186128"/>
                </a:moveTo>
                <a:cubicBezTo>
                  <a:pt x="1038047" y="186128"/>
                  <a:pt x="1038687" y="186263"/>
                  <a:pt x="1039295" y="186535"/>
                </a:cubicBezTo>
                <a:cubicBezTo>
                  <a:pt x="1039903" y="186806"/>
                  <a:pt x="1040434" y="187169"/>
                  <a:pt x="1040890" y="187625"/>
                </a:cubicBezTo>
                <a:cubicBezTo>
                  <a:pt x="1041346" y="188081"/>
                  <a:pt x="1041710" y="188613"/>
                  <a:pt x="1041981" y="189221"/>
                </a:cubicBezTo>
                <a:cubicBezTo>
                  <a:pt x="1042252" y="189828"/>
                  <a:pt x="1042388" y="190469"/>
                  <a:pt x="1042388" y="191141"/>
                </a:cubicBezTo>
                <a:cubicBezTo>
                  <a:pt x="1042388" y="191836"/>
                  <a:pt x="1042252" y="192482"/>
                  <a:pt x="1041981" y="193079"/>
                </a:cubicBezTo>
                <a:cubicBezTo>
                  <a:pt x="1041710" y="193675"/>
                  <a:pt x="1041346" y="194202"/>
                  <a:pt x="1040890" y="194658"/>
                </a:cubicBezTo>
                <a:cubicBezTo>
                  <a:pt x="1040434" y="195113"/>
                  <a:pt x="1039903" y="195471"/>
                  <a:pt x="1039295" y="195732"/>
                </a:cubicBezTo>
                <a:cubicBezTo>
                  <a:pt x="1038687" y="195992"/>
                  <a:pt x="1038047" y="196122"/>
                  <a:pt x="1037374" y="196122"/>
                </a:cubicBezTo>
                <a:cubicBezTo>
                  <a:pt x="1036680" y="196122"/>
                  <a:pt x="1036034" y="195992"/>
                  <a:pt x="1035437" y="195732"/>
                </a:cubicBezTo>
                <a:cubicBezTo>
                  <a:pt x="1034840" y="195471"/>
                  <a:pt x="1034314" y="195113"/>
                  <a:pt x="1033858" y="194658"/>
                </a:cubicBezTo>
                <a:cubicBezTo>
                  <a:pt x="1033402" y="194202"/>
                  <a:pt x="1033044" y="193675"/>
                  <a:pt x="1032784" y="193079"/>
                </a:cubicBezTo>
                <a:cubicBezTo>
                  <a:pt x="1032523" y="192482"/>
                  <a:pt x="1032393" y="191836"/>
                  <a:pt x="1032393" y="191141"/>
                </a:cubicBezTo>
                <a:cubicBezTo>
                  <a:pt x="1032393" y="190469"/>
                  <a:pt x="1032523" y="189828"/>
                  <a:pt x="1032784" y="189221"/>
                </a:cubicBezTo>
                <a:cubicBezTo>
                  <a:pt x="1033044" y="188613"/>
                  <a:pt x="1033402" y="188081"/>
                  <a:pt x="1033858" y="187625"/>
                </a:cubicBezTo>
                <a:cubicBezTo>
                  <a:pt x="1034314" y="187169"/>
                  <a:pt x="1034840" y="186806"/>
                  <a:pt x="1035437" y="186535"/>
                </a:cubicBezTo>
                <a:cubicBezTo>
                  <a:pt x="1036034" y="186263"/>
                  <a:pt x="1036680" y="186128"/>
                  <a:pt x="1037374" y="186128"/>
                </a:cubicBezTo>
                <a:close/>
                <a:moveTo>
                  <a:pt x="932664" y="180658"/>
                </a:moveTo>
                <a:cubicBezTo>
                  <a:pt x="931253" y="180658"/>
                  <a:pt x="930038" y="180799"/>
                  <a:pt x="929018" y="181082"/>
                </a:cubicBezTo>
                <a:cubicBezTo>
                  <a:pt x="927998" y="181364"/>
                  <a:pt x="927162" y="181765"/>
                  <a:pt x="926511" y="182286"/>
                </a:cubicBezTo>
                <a:cubicBezTo>
                  <a:pt x="925860" y="182807"/>
                  <a:pt x="925377" y="183431"/>
                  <a:pt x="925062" y="184158"/>
                </a:cubicBezTo>
                <a:cubicBezTo>
                  <a:pt x="924748" y="184885"/>
                  <a:pt x="924590" y="185704"/>
                  <a:pt x="924590" y="186616"/>
                </a:cubicBezTo>
                <a:cubicBezTo>
                  <a:pt x="924590" y="187245"/>
                  <a:pt x="924688" y="187848"/>
                  <a:pt x="924883" y="188423"/>
                </a:cubicBezTo>
                <a:cubicBezTo>
                  <a:pt x="925079" y="188998"/>
                  <a:pt x="925393" y="189508"/>
                  <a:pt x="925828" y="189953"/>
                </a:cubicBezTo>
                <a:cubicBezTo>
                  <a:pt x="926262" y="190398"/>
                  <a:pt x="926826" y="190751"/>
                  <a:pt x="927520" y="191011"/>
                </a:cubicBezTo>
                <a:cubicBezTo>
                  <a:pt x="928215" y="191272"/>
                  <a:pt x="929061" y="191402"/>
                  <a:pt x="930060" y="191402"/>
                </a:cubicBezTo>
                <a:cubicBezTo>
                  <a:pt x="931362" y="191402"/>
                  <a:pt x="932854" y="191006"/>
                  <a:pt x="934536" y="190214"/>
                </a:cubicBezTo>
                <a:cubicBezTo>
                  <a:pt x="936218" y="189421"/>
                  <a:pt x="937993" y="188168"/>
                  <a:pt x="939859" y="186453"/>
                </a:cubicBezTo>
                <a:lnTo>
                  <a:pt x="939859" y="180658"/>
                </a:lnTo>
                <a:close/>
                <a:moveTo>
                  <a:pt x="761216" y="180658"/>
                </a:moveTo>
                <a:cubicBezTo>
                  <a:pt x="759805" y="180658"/>
                  <a:pt x="758589" y="180799"/>
                  <a:pt x="757569" y="181082"/>
                </a:cubicBezTo>
                <a:cubicBezTo>
                  <a:pt x="756549" y="181364"/>
                  <a:pt x="755713" y="181765"/>
                  <a:pt x="755062" y="182286"/>
                </a:cubicBezTo>
                <a:cubicBezTo>
                  <a:pt x="754411" y="182807"/>
                  <a:pt x="753928" y="183431"/>
                  <a:pt x="753613" y="184158"/>
                </a:cubicBezTo>
                <a:cubicBezTo>
                  <a:pt x="753299" y="184885"/>
                  <a:pt x="753142" y="185704"/>
                  <a:pt x="753142" y="186616"/>
                </a:cubicBezTo>
                <a:cubicBezTo>
                  <a:pt x="753142" y="187245"/>
                  <a:pt x="753239" y="187848"/>
                  <a:pt x="753435" y="188423"/>
                </a:cubicBezTo>
                <a:cubicBezTo>
                  <a:pt x="753630" y="188998"/>
                  <a:pt x="753945" y="189508"/>
                  <a:pt x="754379" y="189953"/>
                </a:cubicBezTo>
                <a:cubicBezTo>
                  <a:pt x="754813" y="190398"/>
                  <a:pt x="755377" y="190751"/>
                  <a:pt x="756072" y="191011"/>
                </a:cubicBezTo>
                <a:cubicBezTo>
                  <a:pt x="756766" y="191272"/>
                  <a:pt x="757613" y="191402"/>
                  <a:pt x="758611" y="191402"/>
                </a:cubicBezTo>
                <a:cubicBezTo>
                  <a:pt x="759913" y="191402"/>
                  <a:pt x="761406" y="191006"/>
                  <a:pt x="763087" y="190214"/>
                </a:cubicBezTo>
                <a:cubicBezTo>
                  <a:pt x="764769" y="189421"/>
                  <a:pt x="766544" y="188168"/>
                  <a:pt x="768411" y="186453"/>
                </a:cubicBezTo>
                <a:lnTo>
                  <a:pt x="768411" y="180658"/>
                </a:lnTo>
                <a:close/>
                <a:moveTo>
                  <a:pt x="895313" y="167148"/>
                </a:moveTo>
                <a:cubicBezTo>
                  <a:pt x="892231" y="167148"/>
                  <a:pt x="889827" y="168146"/>
                  <a:pt x="888102" y="170143"/>
                </a:cubicBezTo>
                <a:cubicBezTo>
                  <a:pt x="886376" y="172140"/>
                  <a:pt x="885514" y="175265"/>
                  <a:pt x="885514" y="179519"/>
                </a:cubicBezTo>
                <a:cubicBezTo>
                  <a:pt x="885514" y="183469"/>
                  <a:pt x="886094" y="186415"/>
                  <a:pt x="887255" y="188358"/>
                </a:cubicBezTo>
                <a:cubicBezTo>
                  <a:pt x="888417" y="190300"/>
                  <a:pt x="890061" y="191272"/>
                  <a:pt x="892188" y="191272"/>
                </a:cubicBezTo>
                <a:cubicBezTo>
                  <a:pt x="893620" y="191272"/>
                  <a:pt x="895134" y="190631"/>
                  <a:pt x="896729" y="189351"/>
                </a:cubicBezTo>
                <a:cubicBezTo>
                  <a:pt x="898325" y="188070"/>
                  <a:pt x="900001" y="186171"/>
                  <a:pt x="901759" y="183653"/>
                </a:cubicBezTo>
                <a:lnTo>
                  <a:pt x="901759" y="168482"/>
                </a:lnTo>
                <a:cubicBezTo>
                  <a:pt x="900826" y="168048"/>
                  <a:pt x="899795" y="167717"/>
                  <a:pt x="898666" y="167489"/>
                </a:cubicBezTo>
                <a:cubicBezTo>
                  <a:pt x="897538" y="167261"/>
                  <a:pt x="896420" y="167148"/>
                  <a:pt x="895313" y="167148"/>
                </a:cubicBezTo>
                <a:close/>
                <a:moveTo>
                  <a:pt x="828639" y="167148"/>
                </a:moveTo>
                <a:cubicBezTo>
                  <a:pt x="825557" y="167148"/>
                  <a:pt x="823153" y="168146"/>
                  <a:pt x="821428" y="170143"/>
                </a:cubicBezTo>
                <a:cubicBezTo>
                  <a:pt x="819702" y="172140"/>
                  <a:pt x="818840" y="175265"/>
                  <a:pt x="818840" y="179519"/>
                </a:cubicBezTo>
                <a:cubicBezTo>
                  <a:pt x="818840" y="183469"/>
                  <a:pt x="819420" y="186415"/>
                  <a:pt x="820582" y="188358"/>
                </a:cubicBezTo>
                <a:cubicBezTo>
                  <a:pt x="821743" y="190300"/>
                  <a:pt x="823387" y="191272"/>
                  <a:pt x="825514" y="191272"/>
                </a:cubicBezTo>
                <a:cubicBezTo>
                  <a:pt x="826946" y="191272"/>
                  <a:pt x="828460" y="190631"/>
                  <a:pt x="830055" y="189351"/>
                </a:cubicBezTo>
                <a:cubicBezTo>
                  <a:pt x="831651" y="188070"/>
                  <a:pt x="833327" y="186171"/>
                  <a:pt x="835085" y="183653"/>
                </a:cubicBezTo>
                <a:lnTo>
                  <a:pt x="835085" y="168482"/>
                </a:lnTo>
                <a:cubicBezTo>
                  <a:pt x="834152" y="168048"/>
                  <a:pt x="833121" y="167717"/>
                  <a:pt x="831993" y="167489"/>
                </a:cubicBezTo>
                <a:cubicBezTo>
                  <a:pt x="830864" y="167261"/>
                  <a:pt x="829746" y="167148"/>
                  <a:pt x="828639" y="167148"/>
                </a:cubicBezTo>
                <a:close/>
                <a:moveTo>
                  <a:pt x="475400" y="167083"/>
                </a:moveTo>
                <a:cubicBezTo>
                  <a:pt x="473707" y="167083"/>
                  <a:pt x="472259" y="167413"/>
                  <a:pt x="471054" y="168075"/>
                </a:cubicBezTo>
                <a:cubicBezTo>
                  <a:pt x="469850" y="168737"/>
                  <a:pt x="468862" y="169622"/>
                  <a:pt x="468092" y="170729"/>
                </a:cubicBezTo>
                <a:cubicBezTo>
                  <a:pt x="467321" y="171836"/>
                  <a:pt x="466757" y="173122"/>
                  <a:pt x="466399" y="174587"/>
                </a:cubicBezTo>
                <a:cubicBezTo>
                  <a:pt x="466040" y="176051"/>
                  <a:pt x="465861" y="177587"/>
                  <a:pt x="465861" y="179193"/>
                </a:cubicBezTo>
                <a:cubicBezTo>
                  <a:pt x="465861" y="181212"/>
                  <a:pt x="466084" y="182981"/>
                  <a:pt x="466529" y="184500"/>
                </a:cubicBezTo>
                <a:cubicBezTo>
                  <a:pt x="466974" y="186019"/>
                  <a:pt x="467608" y="187283"/>
                  <a:pt x="468433" y="188293"/>
                </a:cubicBezTo>
                <a:cubicBezTo>
                  <a:pt x="469258" y="189302"/>
                  <a:pt x="470256" y="190062"/>
                  <a:pt x="471429" y="190572"/>
                </a:cubicBezTo>
                <a:cubicBezTo>
                  <a:pt x="472600" y="191082"/>
                  <a:pt x="473925" y="191337"/>
                  <a:pt x="475400" y="191337"/>
                </a:cubicBezTo>
                <a:cubicBezTo>
                  <a:pt x="477093" y="191337"/>
                  <a:pt x="478542" y="191006"/>
                  <a:pt x="479747" y="190344"/>
                </a:cubicBezTo>
                <a:cubicBezTo>
                  <a:pt x="480951" y="189682"/>
                  <a:pt x="481939" y="188797"/>
                  <a:pt x="482709" y="187690"/>
                </a:cubicBezTo>
                <a:cubicBezTo>
                  <a:pt x="483480" y="186583"/>
                  <a:pt x="484044" y="185297"/>
                  <a:pt x="484402" y="183833"/>
                </a:cubicBezTo>
                <a:cubicBezTo>
                  <a:pt x="484760" y="182367"/>
                  <a:pt x="484939" y="180821"/>
                  <a:pt x="484939" y="179193"/>
                </a:cubicBezTo>
                <a:cubicBezTo>
                  <a:pt x="484939" y="177175"/>
                  <a:pt x="484717" y="175411"/>
                  <a:pt x="484272" y="173903"/>
                </a:cubicBezTo>
                <a:cubicBezTo>
                  <a:pt x="483827" y="172395"/>
                  <a:pt x="483192" y="171136"/>
                  <a:pt x="482367" y="170126"/>
                </a:cubicBezTo>
                <a:cubicBezTo>
                  <a:pt x="481543" y="169117"/>
                  <a:pt x="480539" y="168358"/>
                  <a:pt x="479356" y="167848"/>
                </a:cubicBezTo>
                <a:cubicBezTo>
                  <a:pt x="478173" y="167337"/>
                  <a:pt x="476855" y="167083"/>
                  <a:pt x="475400" y="167083"/>
                </a:cubicBezTo>
                <a:close/>
                <a:moveTo>
                  <a:pt x="999339" y="166789"/>
                </a:moveTo>
                <a:cubicBezTo>
                  <a:pt x="998102" y="166789"/>
                  <a:pt x="996974" y="167028"/>
                  <a:pt x="995953" y="167506"/>
                </a:cubicBezTo>
                <a:cubicBezTo>
                  <a:pt x="994933" y="167983"/>
                  <a:pt x="994054" y="168656"/>
                  <a:pt x="993316" y="169524"/>
                </a:cubicBezTo>
                <a:cubicBezTo>
                  <a:pt x="992578" y="170392"/>
                  <a:pt x="991982" y="171434"/>
                  <a:pt x="991526" y="172650"/>
                </a:cubicBezTo>
                <a:cubicBezTo>
                  <a:pt x="991070" y="173865"/>
                  <a:pt x="990788" y="175200"/>
                  <a:pt x="990679" y="176654"/>
                </a:cubicBezTo>
                <a:lnTo>
                  <a:pt x="1007869" y="176654"/>
                </a:lnTo>
                <a:cubicBezTo>
                  <a:pt x="1007934" y="175200"/>
                  <a:pt x="1007793" y="173871"/>
                  <a:pt x="1007446" y="172666"/>
                </a:cubicBezTo>
                <a:cubicBezTo>
                  <a:pt x="1007099" y="171461"/>
                  <a:pt x="1006561" y="170425"/>
                  <a:pt x="1005834" y="169557"/>
                </a:cubicBezTo>
                <a:cubicBezTo>
                  <a:pt x="1005107" y="168689"/>
                  <a:pt x="1004201" y="168010"/>
                  <a:pt x="1003116" y="167522"/>
                </a:cubicBezTo>
                <a:cubicBezTo>
                  <a:pt x="1002031" y="167034"/>
                  <a:pt x="1000772" y="166789"/>
                  <a:pt x="999339" y="166789"/>
                </a:cubicBezTo>
                <a:close/>
                <a:moveTo>
                  <a:pt x="656440" y="166789"/>
                </a:moveTo>
                <a:cubicBezTo>
                  <a:pt x="655203" y="166789"/>
                  <a:pt x="654075" y="167028"/>
                  <a:pt x="653055" y="167506"/>
                </a:cubicBezTo>
                <a:cubicBezTo>
                  <a:pt x="652034" y="167983"/>
                  <a:pt x="651155" y="168656"/>
                  <a:pt x="650418" y="169524"/>
                </a:cubicBezTo>
                <a:cubicBezTo>
                  <a:pt x="649679" y="170392"/>
                  <a:pt x="649083" y="171434"/>
                  <a:pt x="648627" y="172650"/>
                </a:cubicBezTo>
                <a:cubicBezTo>
                  <a:pt x="648171" y="173865"/>
                  <a:pt x="647889" y="175200"/>
                  <a:pt x="647781" y="176654"/>
                </a:cubicBezTo>
                <a:lnTo>
                  <a:pt x="664970" y="176654"/>
                </a:lnTo>
                <a:cubicBezTo>
                  <a:pt x="665035" y="175200"/>
                  <a:pt x="664894" y="173871"/>
                  <a:pt x="664547" y="172666"/>
                </a:cubicBezTo>
                <a:cubicBezTo>
                  <a:pt x="664199" y="171461"/>
                  <a:pt x="663663" y="170425"/>
                  <a:pt x="662936" y="169557"/>
                </a:cubicBezTo>
                <a:cubicBezTo>
                  <a:pt x="662208" y="168689"/>
                  <a:pt x="661302" y="168010"/>
                  <a:pt x="660217" y="167522"/>
                </a:cubicBezTo>
                <a:cubicBezTo>
                  <a:pt x="659132" y="167034"/>
                  <a:pt x="657873" y="166789"/>
                  <a:pt x="656440" y="166789"/>
                </a:cubicBezTo>
                <a:close/>
                <a:moveTo>
                  <a:pt x="304015" y="166789"/>
                </a:moveTo>
                <a:cubicBezTo>
                  <a:pt x="302778" y="166789"/>
                  <a:pt x="301650" y="167028"/>
                  <a:pt x="300630" y="167506"/>
                </a:cubicBezTo>
                <a:cubicBezTo>
                  <a:pt x="299609" y="167983"/>
                  <a:pt x="298730" y="168656"/>
                  <a:pt x="297993" y="169524"/>
                </a:cubicBezTo>
                <a:cubicBezTo>
                  <a:pt x="297255" y="170392"/>
                  <a:pt x="296658" y="171434"/>
                  <a:pt x="296202" y="172650"/>
                </a:cubicBezTo>
                <a:cubicBezTo>
                  <a:pt x="295746" y="173865"/>
                  <a:pt x="295464" y="175200"/>
                  <a:pt x="295355" y="176654"/>
                </a:cubicBezTo>
                <a:lnTo>
                  <a:pt x="312545" y="176654"/>
                </a:lnTo>
                <a:cubicBezTo>
                  <a:pt x="312610" y="175200"/>
                  <a:pt x="312469" y="173871"/>
                  <a:pt x="312122" y="172666"/>
                </a:cubicBezTo>
                <a:cubicBezTo>
                  <a:pt x="311775" y="171461"/>
                  <a:pt x="311237" y="170425"/>
                  <a:pt x="310510" y="169557"/>
                </a:cubicBezTo>
                <a:cubicBezTo>
                  <a:pt x="309783" y="168689"/>
                  <a:pt x="308877" y="168010"/>
                  <a:pt x="307792" y="167522"/>
                </a:cubicBezTo>
                <a:cubicBezTo>
                  <a:pt x="306707" y="167034"/>
                  <a:pt x="305448" y="166789"/>
                  <a:pt x="304015" y="166789"/>
                </a:cubicBezTo>
                <a:close/>
                <a:moveTo>
                  <a:pt x="132565" y="166789"/>
                </a:moveTo>
                <a:cubicBezTo>
                  <a:pt x="131328" y="166789"/>
                  <a:pt x="130200" y="167028"/>
                  <a:pt x="129180" y="167506"/>
                </a:cubicBezTo>
                <a:cubicBezTo>
                  <a:pt x="128159" y="167983"/>
                  <a:pt x="127280" y="168656"/>
                  <a:pt x="126542" y="169524"/>
                </a:cubicBezTo>
                <a:cubicBezTo>
                  <a:pt x="125804" y="170392"/>
                  <a:pt x="125208" y="171434"/>
                  <a:pt x="124752" y="172650"/>
                </a:cubicBezTo>
                <a:cubicBezTo>
                  <a:pt x="124296" y="173865"/>
                  <a:pt x="124014" y="175200"/>
                  <a:pt x="123905" y="176654"/>
                </a:cubicBezTo>
                <a:lnTo>
                  <a:pt x="141095" y="176654"/>
                </a:lnTo>
                <a:cubicBezTo>
                  <a:pt x="141160" y="175200"/>
                  <a:pt x="141019" y="173871"/>
                  <a:pt x="140672" y="172666"/>
                </a:cubicBezTo>
                <a:cubicBezTo>
                  <a:pt x="140325" y="171461"/>
                  <a:pt x="139787" y="170425"/>
                  <a:pt x="139060" y="169557"/>
                </a:cubicBezTo>
                <a:cubicBezTo>
                  <a:pt x="138333" y="168689"/>
                  <a:pt x="137427" y="168010"/>
                  <a:pt x="136342" y="167522"/>
                </a:cubicBezTo>
                <a:cubicBezTo>
                  <a:pt x="135257" y="167034"/>
                  <a:pt x="133998" y="166789"/>
                  <a:pt x="132565" y="166789"/>
                </a:cubicBezTo>
                <a:close/>
                <a:moveTo>
                  <a:pt x="854269" y="162850"/>
                </a:moveTo>
                <a:lnTo>
                  <a:pt x="869668" y="162850"/>
                </a:lnTo>
                <a:lnTo>
                  <a:pt x="869668" y="190816"/>
                </a:lnTo>
                <a:lnTo>
                  <a:pt x="879402" y="190816"/>
                </a:lnTo>
                <a:lnTo>
                  <a:pt x="879402" y="195537"/>
                </a:lnTo>
                <a:lnTo>
                  <a:pt x="853196" y="195537"/>
                </a:lnTo>
                <a:lnTo>
                  <a:pt x="853196" y="190816"/>
                </a:lnTo>
                <a:lnTo>
                  <a:pt x="863938" y="190816"/>
                </a:lnTo>
                <a:lnTo>
                  <a:pt x="863938" y="167538"/>
                </a:lnTo>
                <a:lnTo>
                  <a:pt x="854269" y="167538"/>
                </a:lnTo>
                <a:close/>
                <a:moveTo>
                  <a:pt x="726339" y="162395"/>
                </a:moveTo>
                <a:cubicBezTo>
                  <a:pt x="728031" y="162395"/>
                  <a:pt x="729616" y="162514"/>
                  <a:pt x="731092" y="162752"/>
                </a:cubicBezTo>
                <a:cubicBezTo>
                  <a:pt x="732568" y="162991"/>
                  <a:pt x="733978" y="163382"/>
                  <a:pt x="735324" y="163925"/>
                </a:cubicBezTo>
                <a:lnTo>
                  <a:pt x="735324" y="169329"/>
                </a:lnTo>
                <a:cubicBezTo>
                  <a:pt x="733913" y="168591"/>
                  <a:pt x="732475" y="168054"/>
                  <a:pt x="731010" y="167717"/>
                </a:cubicBezTo>
                <a:cubicBezTo>
                  <a:pt x="729545" y="167381"/>
                  <a:pt x="728031" y="167213"/>
                  <a:pt x="726469" y="167213"/>
                </a:cubicBezTo>
                <a:cubicBezTo>
                  <a:pt x="725014" y="167213"/>
                  <a:pt x="723642" y="167489"/>
                  <a:pt x="722350" y="168043"/>
                </a:cubicBezTo>
                <a:cubicBezTo>
                  <a:pt x="721059" y="168596"/>
                  <a:pt x="719925" y="169394"/>
                  <a:pt x="718948" y="170436"/>
                </a:cubicBezTo>
                <a:cubicBezTo>
                  <a:pt x="717972" y="171478"/>
                  <a:pt x="717201" y="172747"/>
                  <a:pt x="716637" y="174245"/>
                </a:cubicBezTo>
                <a:cubicBezTo>
                  <a:pt x="716073" y="175742"/>
                  <a:pt x="715790" y="177435"/>
                  <a:pt x="715790" y="179323"/>
                </a:cubicBezTo>
                <a:cubicBezTo>
                  <a:pt x="715790" y="183274"/>
                  <a:pt x="716751" y="186231"/>
                  <a:pt x="718671" y="188195"/>
                </a:cubicBezTo>
                <a:cubicBezTo>
                  <a:pt x="720593" y="190159"/>
                  <a:pt x="723257" y="191141"/>
                  <a:pt x="726664" y="191141"/>
                </a:cubicBezTo>
                <a:cubicBezTo>
                  <a:pt x="728205" y="191141"/>
                  <a:pt x="729697" y="190968"/>
                  <a:pt x="731140" y="190620"/>
                </a:cubicBezTo>
                <a:cubicBezTo>
                  <a:pt x="732584" y="190273"/>
                  <a:pt x="733978" y="189752"/>
                  <a:pt x="735324" y="189058"/>
                </a:cubicBezTo>
                <a:lnTo>
                  <a:pt x="735324" y="194332"/>
                </a:lnTo>
                <a:cubicBezTo>
                  <a:pt x="733848" y="194896"/>
                  <a:pt x="732334" y="195314"/>
                  <a:pt x="730782" y="195585"/>
                </a:cubicBezTo>
                <a:cubicBezTo>
                  <a:pt x="729230" y="195857"/>
                  <a:pt x="727630" y="195992"/>
                  <a:pt x="725980" y="195992"/>
                </a:cubicBezTo>
                <a:cubicBezTo>
                  <a:pt x="720815" y="195992"/>
                  <a:pt x="716838" y="194592"/>
                  <a:pt x="714048" y="191792"/>
                </a:cubicBezTo>
                <a:cubicBezTo>
                  <a:pt x="711260" y="188993"/>
                  <a:pt x="709865" y="184901"/>
                  <a:pt x="709865" y="179519"/>
                </a:cubicBezTo>
                <a:cubicBezTo>
                  <a:pt x="709865" y="176936"/>
                  <a:pt x="710267" y="174592"/>
                  <a:pt x="711070" y="172487"/>
                </a:cubicBezTo>
                <a:cubicBezTo>
                  <a:pt x="711873" y="170382"/>
                  <a:pt x="713001" y="168580"/>
                  <a:pt x="714455" y="167083"/>
                </a:cubicBezTo>
                <a:cubicBezTo>
                  <a:pt x="715910" y="165585"/>
                  <a:pt x="717646" y="164429"/>
                  <a:pt x="719664" y="163615"/>
                </a:cubicBezTo>
                <a:cubicBezTo>
                  <a:pt x="721683" y="162801"/>
                  <a:pt x="723908" y="162395"/>
                  <a:pt x="726339" y="162395"/>
                </a:cubicBezTo>
                <a:close/>
                <a:moveTo>
                  <a:pt x="1037374" y="162264"/>
                </a:moveTo>
                <a:cubicBezTo>
                  <a:pt x="1038047" y="162264"/>
                  <a:pt x="1038687" y="162400"/>
                  <a:pt x="1039295" y="162671"/>
                </a:cubicBezTo>
                <a:cubicBezTo>
                  <a:pt x="1039903" y="162942"/>
                  <a:pt x="1040434" y="163306"/>
                  <a:pt x="1040890" y="163762"/>
                </a:cubicBezTo>
                <a:cubicBezTo>
                  <a:pt x="1041346" y="164218"/>
                  <a:pt x="1041710" y="164749"/>
                  <a:pt x="1041981" y="165357"/>
                </a:cubicBezTo>
                <a:cubicBezTo>
                  <a:pt x="1042252" y="165965"/>
                  <a:pt x="1042388" y="166605"/>
                  <a:pt x="1042388" y="167278"/>
                </a:cubicBezTo>
                <a:cubicBezTo>
                  <a:pt x="1042388" y="167972"/>
                  <a:pt x="1042252" y="168618"/>
                  <a:pt x="1041981" y="169215"/>
                </a:cubicBezTo>
                <a:cubicBezTo>
                  <a:pt x="1041710" y="169812"/>
                  <a:pt x="1041346" y="170338"/>
                  <a:pt x="1040890" y="170794"/>
                </a:cubicBezTo>
                <a:cubicBezTo>
                  <a:pt x="1040434" y="171250"/>
                  <a:pt x="1039903" y="171608"/>
                  <a:pt x="1039295" y="171868"/>
                </a:cubicBezTo>
                <a:cubicBezTo>
                  <a:pt x="1038687" y="172129"/>
                  <a:pt x="1038047" y="172259"/>
                  <a:pt x="1037374" y="172259"/>
                </a:cubicBezTo>
                <a:cubicBezTo>
                  <a:pt x="1036680" y="172259"/>
                  <a:pt x="1036034" y="172129"/>
                  <a:pt x="1035437" y="171868"/>
                </a:cubicBezTo>
                <a:cubicBezTo>
                  <a:pt x="1034840" y="171608"/>
                  <a:pt x="1034314" y="171250"/>
                  <a:pt x="1033858" y="170794"/>
                </a:cubicBezTo>
                <a:cubicBezTo>
                  <a:pt x="1033402" y="170338"/>
                  <a:pt x="1033044" y="169812"/>
                  <a:pt x="1032784" y="169215"/>
                </a:cubicBezTo>
                <a:cubicBezTo>
                  <a:pt x="1032523" y="168618"/>
                  <a:pt x="1032393" y="167972"/>
                  <a:pt x="1032393" y="167278"/>
                </a:cubicBezTo>
                <a:cubicBezTo>
                  <a:pt x="1032393" y="166605"/>
                  <a:pt x="1032523" y="165965"/>
                  <a:pt x="1032784" y="165357"/>
                </a:cubicBezTo>
                <a:cubicBezTo>
                  <a:pt x="1033044" y="164749"/>
                  <a:pt x="1033402" y="164218"/>
                  <a:pt x="1033858" y="163762"/>
                </a:cubicBezTo>
                <a:cubicBezTo>
                  <a:pt x="1034314" y="163306"/>
                  <a:pt x="1034840" y="162942"/>
                  <a:pt x="1035437" y="162671"/>
                </a:cubicBezTo>
                <a:cubicBezTo>
                  <a:pt x="1036034" y="162400"/>
                  <a:pt x="1036680" y="162264"/>
                  <a:pt x="1037374" y="162264"/>
                </a:cubicBezTo>
                <a:close/>
                <a:moveTo>
                  <a:pt x="999600" y="162264"/>
                </a:moveTo>
                <a:cubicBezTo>
                  <a:pt x="1001879" y="162264"/>
                  <a:pt x="1003897" y="162622"/>
                  <a:pt x="1005655" y="163339"/>
                </a:cubicBezTo>
                <a:cubicBezTo>
                  <a:pt x="1007413" y="164055"/>
                  <a:pt x="1008895" y="165069"/>
                  <a:pt x="1010099" y="166382"/>
                </a:cubicBezTo>
                <a:cubicBezTo>
                  <a:pt x="1011304" y="167696"/>
                  <a:pt x="1012215" y="169291"/>
                  <a:pt x="1012834" y="171168"/>
                </a:cubicBezTo>
                <a:cubicBezTo>
                  <a:pt x="1013452" y="173046"/>
                  <a:pt x="1013762" y="175146"/>
                  <a:pt x="1013762" y="177468"/>
                </a:cubicBezTo>
                <a:cubicBezTo>
                  <a:pt x="1013762" y="178271"/>
                  <a:pt x="1013751" y="178944"/>
                  <a:pt x="1013729" y="179486"/>
                </a:cubicBezTo>
                <a:cubicBezTo>
                  <a:pt x="1013707" y="180029"/>
                  <a:pt x="1013675" y="180539"/>
                  <a:pt x="1013631" y="181017"/>
                </a:cubicBezTo>
                <a:lnTo>
                  <a:pt x="990679" y="181017"/>
                </a:lnTo>
                <a:cubicBezTo>
                  <a:pt x="990679" y="184359"/>
                  <a:pt x="991613" y="186925"/>
                  <a:pt x="993479" y="188716"/>
                </a:cubicBezTo>
                <a:cubicBezTo>
                  <a:pt x="995346" y="190506"/>
                  <a:pt x="998037" y="191402"/>
                  <a:pt x="1001553" y="191402"/>
                </a:cubicBezTo>
                <a:cubicBezTo>
                  <a:pt x="1002508" y="191402"/>
                  <a:pt x="1003463" y="191364"/>
                  <a:pt x="1004418" y="191288"/>
                </a:cubicBezTo>
                <a:cubicBezTo>
                  <a:pt x="1005373" y="191212"/>
                  <a:pt x="1006295" y="191109"/>
                  <a:pt x="1007185" y="190979"/>
                </a:cubicBezTo>
                <a:cubicBezTo>
                  <a:pt x="1008075" y="190848"/>
                  <a:pt x="1008927" y="190702"/>
                  <a:pt x="1009741" y="190539"/>
                </a:cubicBezTo>
                <a:cubicBezTo>
                  <a:pt x="1010555" y="190376"/>
                  <a:pt x="1011309" y="190197"/>
                  <a:pt x="1012004" y="190002"/>
                </a:cubicBezTo>
                <a:lnTo>
                  <a:pt x="1012004" y="194658"/>
                </a:lnTo>
                <a:cubicBezTo>
                  <a:pt x="1010463" y="195091"/>
                  <a:pt x="1008721" y="195444"/>
                  <a:pt x="1006778" y="195716"/>
                </a:cubicBezTo>
                <a:cubicBezTo>
                  <a:pt x="1004836" y="195987"/>
                  <a:pt x="1002823" y="196122"/>
                  <a:pt x="1000739" y="196122"/>
                </a:cubicBezTo>
                <a:cubicBezTo>
                  <a:pt x="997939" y="196122"/>
                  <a:pt x="995530" y="195743"/>
                  <a:pt x="993512" y="194983"/>
                </a:cubicBezTo>
                <a:cubicBezTo>
                  <a:pt x="991493" y="194223"/>
                  <a:pt x="989838" y="193122"/>
                  <a:pt x="988547" y="191679"/>
                </a:cubicBezTo>
                <a:cubicBezTo>
                  <a:pt x="987256" y="190235"/>
                  <a:pt x="986301" y="188466"/>
                  <a:pt x="985682" y="186372"/>
                </a:cubicBezTo>
                <a:cubicBezTo>
                  <a:pt x="985063" y="184278"/>
                  <a:pt x="984754" y="181906"/>
                  <a:pt x="984754" y="179258"/>
                </a:cubicBezTo>
                <a:cubicBezTo>
                  <a:pt x="984754" y="176958"/>
                  <a:pt x="985085" y="174782"/>
                  <a:pt x="985747" y="172731"/>
                </a:cubicBezTo>
                <a:cubicBezTo>
                  <a:pt x="986409" y="170680"/>
                  <a:pt x="987375" y="168878"/>
                  <a:pt x="988645" y="167327"/>
                </a:cubicBezTo>
                <a:cubicBezTo>
                  <a:pt x="989914" y="165775"/>
                  <a:pt x="991472" y="164543"/>
                  <a:pt x="993316" y="163631"/>
                </a:cubicBezTo>
                <a:cubicBezTo>
                  <a:pt x="995161" y="162720"/>
                  <a:pt x="997256" y="162264"/>
                  <a:pt x="999600" y="162264"/>
                </a:cubicBezTo>
                <a:close/>
                <a:moveTo>
                  <a:pt x="932795" y="162264"/>
                </a:moveTo>
                <a:cubicBezTo>
                  <a:pt x="934770" y="162264"/>
                  <a:pt x="936549" y="162481"/>
                  <a:pt x="938134" y="162915"/>
                </a:cubicBezTo>
                <a:cubicBezTo>
                  <a:pt x="939718" y="163349"/>
                  <a:pt x="941058" y="164011"/>
                  <a:pt x="942154" y="164901"/>
                </a:cubicBezTo>
                <a:cubicBezTo>
                  <a:pt x="943250" y="165791"/>
                  <a:pt x="944092" y="166909"/>
                  <a:pt x="944678" y="168254"/>
                </a:cubicBezTo>
                <a:cubicBezTo>
                  <a:pt x="945264" y="169600"/>
                  <a:pt x="945557" y="171184"/>
                  <a:pt x="945557" y="173008"/>
                </a:cubicBezTo>
                <a:lnTo>
                  <a:pt x="945557" y="195537"/>
                </a:lnTo>
                <a:lnTo>
                  <a:pt x="940478" y="195537"/>
                </a:lnTo>
                <a:lnTo>
                  <a:pt x="940348" y="191141"/>
                </a:lnTo>
                <a:cubicBezTo>
                  <a:pt x="938568" y="192899"/>
                  <a:pt x="936761" y="194169"/>
                  <a:pt x="934927" y="194950"/>
                </a:cubicBezTo>
                <a:cubicBezTo>
                  <a:pt x="933093" y="195732"/>
                  <a:pt x="931167" y="196122"/>
                  <a:pt x="929148" y="196122"/>
                </a:cubicBezTo>
                <a:cubicBezTo>
                  <a:pt x="927282" y="196122"/>
                  <a:pt x="925686" y="195884"/>
                  <a:pt x="924362" y="195406"/>
                </a:cubicBezTo>
                <a:cubicBezTo>
                  <a:pt x="923039" y="194929"/>
                  <a:pt x="921948" y="194272"/>
                  <a:pt x="921091" y="193437"/>
                </a:cubicBezTo>
                <a:cubicBezTo>
                  <a:pt x="920233" y="192601"/>
                  <a:pt x="919604" y="191619"/>
                  <a:pt x="919202" y="190490"/>
                </a:cubicBezTo>
                <a:cubicBezTo>
                  <a:pt x="918801" y="189362"/>
                  <a:pt x="918600" y="188135"/>
                  <a:pt x="918600" y="186811"/>
                </a:cubicBezTo>
                <a:cubicBezTo>
                  <a:pt x="918600" y="183534"/>
                  <a:pt x="919821" y="180968"/>
                  <a:pt x="922263" y="179112"/>
                </a:cubicBezTo>
                <a:cubicBezTo>
                  <a:pt x="924704" y="177256"/>
                  <a:pt x="928313" y="176328"/>
                  <a:pt x="933088" y="176328"/>
                </a:cubicBezTo>
                <a:lnTo>
                  <a:pt x="939859" y="176328"/>
                </a:lnTo>
                <a:lnTo>
                  <a:pt x="939859" y="173463"/>
                </a:lnTo>
                <a:cubicBezTo>
                  <a:pt x="939859" y="171532"/>
                  <a:pt x="939241" y="169985"/>
                  <a:pt x="938004" y="168824"/>
                </a:cubicBezTo>
                <a:cubicBezTo>
                  <a:pt x="936766" y="167663"/>
                  <a:pt x="934878" y="167083"/>
                  <a:pt x="932339" y="167083"/>
                </a:cubicBezTo>
                <a:cubicBezTo>
                  <a:pt x="930494" y="167083"/>
                  <a:pt x="928676" y="167289"/>
                  <a:pt x="926886" y="167701"/>
                </a:cubicBezTo>
                <a:cubicBezTo>
                  <a:pt x="925095" y="168113"/>
                  <a:pt x="923245" y="168699"/>
                  <a:pt x="921335" y="169459"/>
                </a:cubicBezTo>
                <a:lnTo>
                  <a:pt x="921335" y="164348"/>
                </a:lnTo>
                <a:cubicBezTo>
                  <a:pt x="922051" y="164087"/>
                  <a:pt x="922849" y="163832"/>
                  <a:pt x="923728" y="163583"/>
                </a:cubicBezTo>
                <a:cubicBezTo>
                  <a:pt x="924607" y="163333"/>
                  <a:pt x="925535" y="163111"/>
                  <a:pt x="926511" y="162915"/>
                </a:cubicBezTo>
                <a:cubicBezTo>
                  <a:pt x="927488" y="162720"/>
                  <a:pt x="928508" y="162562"/>
                  <a:pt x="929571" y="162443"/>
                </a:cubicBezTo>
                <a:cubicBezTo>
                  <a:pt x="930635" y="162324"/>
                  <a:pt x="931709" y="162264"/>
                  <a:pt x="932795" y="162264"/>
                </a:cubicBezTo>
                <a:close/>
                <a:moveTo>
                  <a:pt x="792655" y="162264"/>
                </a:moveTo>
                <a:cubicBezTo>
                  <a:pt x="796020" y="162264"/>
                  <a:pt x="798564" y="163257"/>
                  <a:pt x="800290" y="165243"/>
                </a:cubicBezTo>
                <a:cubicBezTo>
                  <a:pt x="802015" y="167229"/>
                  <a:pt x="802878" y="170219"/>
                  <a:pt x="802878" y="174212"/>
                </a:cubicBezTo>
                <a:lnTo>
                  <a:pt x="802878" y="195537"/>
                </a:lnTo>
                <a:lnTo>
                  <a:pt x="797213" y="195537"/>
                </a:lnTo>
                <a:lnTo>
                  <a:pt x="797213" y="174668"/>
                </a:lnTo>
                <a:cubicBezTo>
                  <a:pt x="797213" y="172107"/>
                  <a:pt x="796736" y="170213"/>
                  <a:pt x="795781" y="168987"/>
                </a:cubicBezTo>
                <a:cubicBezTo>
                  <a:pt x="794826" y="167761"/>
                  <a:pt x="793404" y="167148"/>
                  <a:pt x="791516" y="167148"/>
                </a:cubicBezTo>
                <a:cubicBezTo>
                  <a:pt x="790821" y="167148"/>
                  <a:pt x="790143" y="167251"/>
                  <a:pt x="789481" y="167457"/>
                </a:cubicBezTo>
                <a:cubicBezTo>
                  <a:pt x="788819" y="167663"/>
                  <a:pt x="788130" y="168021"/>
                  <a:pt x="787414" y="168531"/>
                </a:cubicBezTo>
                <a:cubicBezTo>
                  <a:pt x="786698" y="169041"/>
                  <a:pt x="785922" y="169730"/>
                  <a:pt x="785086" y="170598"/>
                </a:cubicBezTo>
                <a:cubicBezTo>
                  <a:pt x="784250" y="171467"/>
                  <a:pt x="783312" y="172552"/>
                  <a:pt x="782270" y="173854"/>
                </a:cubicBezTo>
                <a:lnTo>
                  <a:pt x="782270" y="195537"/>
                </a:lnTo>
                <a:lnTo>
                  <a:pt x="776605" y="195537"/>
                </a:lnTo>
                <a:lnTo>
                  <a:pt x="776605" y="162850"/>
                </a:lnTo>
                <a:lnTo>
                  <a:pt x="781651" y="162850"/>
                </a:lnTo>
                <a:lnTo>
                  <a:pt x="781879" y="168124"/>
                </a:lnTo>
                <a:cubicBezTo>
                  <a:pt x="782834" y="166996"/>
                  <a:pt x="783757" y="166057"/>
                  <a:pt x="784646" y="165308"/>
                </a:cubicBezTo>
                <a:cubicBezTo>
                  <a:pt x="785536" y="164559"/>
                  <a:pt x="786410" y="163957"/>
                  <a:pt x="787267" y="163501"/>
                </a:cubicBezTo>
                <a:cubicBezTo>
                  <a:pt x="788124" y="163046"/>
                  <a:pt x="788998" y="162725"/>
                  <a:pt x="789888" y="162541"/>
                </a:cubicBezTo>
                <a:cubicBezTo>
                  <a:pt x="790778" y="162356"/>
                  <a:pt x="791700" y="162264"/>
                  <a:pt x="792655" y="162264"/>
                </a:cubicBezTo>
                <a:close/>
                <a:moveTo>
                  <a:pt x="761346" y="162264"/>
                </a:moveTo>
                <a:cubicBezTo>
                  <a:pt x="763321" y="162264"/>
                  <a:pt x="765101" y="162481"/>
                  <a:pt x="766685" y="162915"/>
                </a:cubicBezTo>
                <a:cubicBezTo>
                  <a:pt x="768269" y="163349"/>
                  <a:pt x="769609" y="164011"/>
                  <a:pt x="770706" y="164901"/>
                </a:cubicBezTo>
                <a:cubicBezTo>
                  <a:pt x="771802" y="165791"/>
                  <a:pt x="772642" y="166909"/>
                  <a:pt x="773229" y="168254"/>
                </a:cubicBezTo>
                <a:cubicBezTo>
                  <a:pt x="773815" y="169600"/>
                  <a:pt x="774108" y="171184"/>
                  <a:pt x="774108" y="173008"/>
                </a:cubicBezTo>
                <a:lnTo>
                  <a:pt x="774108" y="195537"/>
                </a:lnTo>
                <a:lnTo>
                  <a:pt x="769029" y="195537"/>
                </a:lnTo>
                <a:lnTo>
                  <a:pt x="768899" y="191141"/>
                </a:lnTo>
                <a:cubicBezTo>
                  <a:pt x="767119" y="192899"/>
                  <a:pt x="765312" y="194169"/>
                  <a:pt x="763478" y="194950"/>
                </a:cubicBezTo>
                <a:cubicBezTo>
                  <a:pt x="761644" y="195732"/>
                  <a:pt x="759718" y="196122"/>
                  <a:pt x="757699" y="196122"/>
                </a:cubicBezTo>
                <a:cubicBezTo>
                  <a:pt x="755833" y="196122"/>
                  <a:pt x="754238" y="195884"/>
                  <a:pt x="752914" y="195406"/>
                </a:cubicBezTo>
                <a:cubicBezTo>
                  <a:pt x="751589" y="194929"/>
                  <a:pt x="750499" y="194272"/>
                  <a:pt x="749642" y="193437"/>
                </a:cubicBezTo>
                <a:cubicBezTo>
                  <a:pt x="748784" y="192601"/>
                  <a:pt x="748155" y="191619"/>
                  <a:pt x="747753" y="190490"/>
                </a:cubicBezTo>
                <a:cubicBezTo>
                  <a:pt x="747352" y="189362"/>
                  <a:pt x="747151" y="188135"/>
                  <a:pt x="747151" y="186811"/>
                </a:cubicBezTo>
                <a:cubicBezTo>
                  <a:pt x="747151" y="183534"/>
                  <a:pt x="748372" y="180968"/>
                  <a:pt x="750814" y="179112"/>
                </a:cubicBezTo>
                <a:cubicBezTo>
                  <a:pt x="753255" y="177256"/>
                  <a:pt x="756864" y="176328"/>
                  <a:pt x="761639" y="176328"/>
                </a:cubicBezTo>
                <a:lnTo>
                  <a:pt x="768411" y="176328"/>
                </a:lnTo>
                <a:lnTo>
                  <a:pt x="768411" y="173463"/>
                </a:lnTo>
                <a:cubicBezTo>
                  <a:pt x="768411" y="171532"/>
                  <a:pt x="767792" y="169985"/>
                  <a:pt x="766555" y="168824"/>
                </a:cubicBezTo>
                <a:cubicBezTo>
                  <a:pt x="765317" y="167663"/>
                  <a:pt x="763430" y="167083"/>
                  <a:pt x="760890" y="167083"/>
                </a:cubicBezTo>
                <a:cubicBezTo>
                  <a:pt x="759045" y="167083"/>
                  <a:pt x="757227" y="167289"/>
                  <a:pt x="755437" y="167701"/>
                </a:cubicBezTo>
                <a:cubicBezTo>
                  <a:pt x="753646" y="168113"/>
                  <a:pt x="751796" y="168699"/>
                  <a:pt x="749886" y="169459"/>
                </a:cubicBezTo>
                <a:lnTo>
                  <a:pt x="749886" y="164348"/>
                </a:lnTo>
                <a:cubicBezTo>
                  <a:pt x="750602" y="164087"/>
                  <a:pt x="751400" y="163832"/>
                  <a:pt x="752279" y="163583"/>
                </a:cubicBezTo>
                <a:cubicBezTo>
                  <a:pt x="753158" y="163333"/>
                  <a:pt x="754086" y="163111"/>
                  <a:pt x="755062" y="162915"/>
                </a:cubicBezTo>
                <a:cubicBezTo>
                  <a:pt x="756039" y="162720"/>
                  <a:pt x="757059" y="162562"/>
                  <a:pt x="758123" y="162443"/>
                </a:cubicBezTo>
                <a:cubicBezTo>
                  <a:pt x="759186" y="162324"/>
                  <a:pt x="760261" y="162264"/>
                  <a:pt x="761346" y="162264"/>
                </a:cubicBezTo>
                <a:close/>
                <a:moveTo>
                  <a:pt x="656701" y="162264"/>
                </a:moveTo>
                <a:cubicBezTo>
                  <a:pt x="658980" y="162264"/>
                  <a:pt x="660998" y="162622"/>
                  <a:pt x="662756" y="163339"/>
                </a:cubicBezTo>
                <a:cubicBezTo>
                  <a:pt x="664514" y="164055"/>
                  <a:pt x="665996" y="165069"/>
                  <a:pt x="667200" y="166382"/>
                </a:cubicBezTo>
                <a:cubicBezTo>
                  <a:pt x="668405" y="167696"/>
                  <a:pt x="669317" y="169291"/>
                  <a:pt x="669935" y="171168"/>
                </a:cubicBezTo>
                <a:cubicBezTo>
                  <a:pt x="670554" y="173046"/>
                  <a:pt x="670863" y="175146"/>
                  <a:pt x="670863" y="177468"/>
                </a:cubicBezTo>
                <a:cubicBezTo>
                  <a:pt x="670863" y="178271"/>
                  <a:pt x="670852" y="178944"/>
                  <a:pt x="670830" y="179486"/>
                </a:cubicBezTo>
                <a:cubicBezTo>
                  <a:pt x="670808" y="180029"/>
                  <a:pt x="670776" y="180539"/>
                  <a:pt x="670733" y="181017"/>
                </a:cubicBezTo>
                <a:lnTo>
                  <a:pt x="647781" y="181017"/>
                </a:lnTo>
                <a:cubicBezTo>
                  <a:pt x="647781" y="184359"/>
                  <a:pt x="648714" y="186925"/>
                  <a:pt x="650580" y="188716"/>
                </a:cubicBezTo>
                <a:cubicBezTo>
                  <a:pt x="652447" y="190506"/>
                  <a:pt x="655138" y="191402"/>
                  <a:pt x="658654" y="191402"/>
                </a:cubicBezTo>
                <a:cubicBezTo>
                  <a:pt x="659609" y="191402"/>
                  <a:pt x="660564" y="191364"/>
                  <a:pt x="661519" y="191288"/>
                </a:cubicBezTo>
                <a:cubicBezTo>
                  <a:pt x="662474" y="191212"/>
                  <a:pt x="663397" y="191109"/>
                  <a:pt x="664286" y="190979"/>
                </a:cubicBezTo>
                <a:cubicBezTo>
                  <a:pt x="665176" y="190848"/>
                  <a:pt x="666028" y="190702"/>
                  <a:pt x="666842" y="190539"/>
                </a:cubicBezTo>
                <a:cubicBezTo>
                  <a:pt x="667656" y="190376"/>
                  <a:pt x="668411" y="190197"/>
                  <a:pt x="669105" y="190002"/>
                </a:cubicBezTo>
                <a:lnTo>
                  <a:pt x="669105" y="194658"/>
                </a:lnTo>
                <a:cubicBezTo>
                  <a:pt x="667564" y="195091"/>
                  <a:pt x="665822" y="195444"/>
                  <a:pt x="663880" y="195716"/>
                </a:cubicBezTo>
                <a:cubicBezTo>
                  <a:pt x="661937" y="195987"/>
                  <a:pt x="659924" y="196122"/>
                  <a:pt x="657840" y="196122"/>
                </a:cubicBezTo>
                <a:cubicBezTo>
                  <a:pt x="655040" y="196122"/>
                  <a:pt x="652632" y="195743"/>
                  <a:pt x="650613" y="194983"/>
                </a:cubicBezTo>
                <a:cubicBezTo>
                  <a:pt x="648595" y="194223"/>
                  <a:pt x="646939" y="193122"/>
                  <a:pt x="645648" y="191679"/>
                </a:cubicBezTo>
                <a:cubicBezTo>
                  <a:pt x="644357" y="190235"/>
                  <a:pt x="643402" y="188466"/>
                  <a:pt x="642783" y="186372"/>
                </a:cubicBezTo>
                <a:cubicBezTo>
                  <a:pt x="642165" y="184278"/>
                  <a:pt x="641855" y="181906"/>
                  <a:pt x="641855" y="179258"/>
                </a:cubicBezTo>
                <a:cubicBezTo>
                  <a:pt x="641855" y="176958"/>
                  <a:pt x="642186" y="174782"/>
                  <a:pt x="642848" y="172731"/>
                </a:cubicBezTo>
                <a:cubicBezTo>
                  <a:pt x="643510" y="170680"/>
                  <a:pt x="644476" y="168878"/>
                  <a:pt x="645746" y="167327"/>
                </a:cubicBezTo>
                <a:cubicBezTo>
                  <a:pt x="647016" y="165775"/>
                  <a:pt x="648572" y="164543"/>
                  <a:pt x="650418" y="163631"/>
                </a:cubicBezTo>
                <a:cubicBezTo>
                  <a:pt x="652262" y="162720"/>
                  <a:pt x="654357" y="162264"/>
                  <a:pt x="656701" y="162264"/>
                </a:cubicBezTo>
                <a:close/>
                <a:moveTo>
                  <a:pt x="475726" y="162264"/>
                </a:moveTo>
                <a:cubicBezTo>
                  <a:pt x="478070" y="162264"/>
                  <a:pt x="480170" y="162628"/>
                  <a:pt x="482026" y="163355"/>
                </a:cubicBezTo>
                <a:cubicBezTo>
                  <a:pt x="483881" y="164082"/>
                  <a:pt x="485455" y="165145"/>
                  <a:pt x="486746" y="166545"/>
                </a:cubicBezTo>
                <a:cubicBezTo>
                  <a:pt x="488037" y="167945"/>
                  <a:pt x="489025" y="169687"/>
                  <a:pt x="489709" y="171770"/>
                </a:cubicBezTo>
                <a:cubicBezTo>
                  <a:pt x="490393" y="173854"/>
                  <a:pt x="490734" y="176242"/>
                  <a:pt x="490734" y="178933"/>
                </a:cubicBezTo>
                <a:cubicBezTo>
                  <a:pt x="490734" y="181472"/>
                  <a:pt x="490376" y="183800"/>
                  <a:pt x="489660" y="185916"/>
                </a:cubicBezTo>
                <a:cubicBezTo>
                  <a:pt x="488944" y="188033"/>
                  <a:pt x="487913" y="189845"/>
                  <a:pt x="486567" y="191353"/>
                </a:cubicBezTo>
                <a:cubicBezTo>
                  <a:pt x="485221" y="192861"/>
                  <a:pt x="483583" y="194034"/>
                  <a:pt x="481651" y="194869"/>
                </a:cubicBezTo>
                <a:cubicBezTo>
                  <a:pt x="479719" y="195705"/>
                  <a:pt x="477528" y="196122"/>
                  <a:pt x="475075" y="196122"/>
                </a:cubicBezTo>
                <a:cubicBezTo>
                  <a:pt x="472731" y="196122"/>
                  <a:pt x="470631" y="195759"/>
                  <a:pt x="468775" y="195032"/>
                </a:cubicBezTo>
                <a:cubicBezTo>
                  <a:pt x="466919" y="194305"/>
                  <a:pt x="465346" y="193236"/>
                  <a:pt x="464055" y="191825"/>
                </a:cubicBezTo>
                <a:cubicBezTo>
                  <a:pt x="462763" y="190414"/>
                  <a:pt x="461776" y="188667"/>
                  <a:pt x="461092" y="186583"/>
                </a:cubicBezTo>
                <a:cubicBezTo>
                  <a:pt x="460408" y="184500"/>
                  <a:pt x="460067" y="182102"/>
                  <a:pt x="460067" y="179389"/>
                </a:cubicBezTo>
                <a:cubicBezTo>
                  <a:pt x="460067" y="176849"/>
                  <a:pt x="460424" y="174532"/>
                  <a:pt x="461140" y="172438"/>
                </a:cubicBezTo>
                <a:cubicBezTo>
                  <a:pt x="461857" y="170343"/>
                  <a:pt x="462888" y="168542"/>
                  <a:pt x="464234" y="167034"/>
                </a:cubicBezTo>
                <a:cubicBezTo>
                  <a:pt x="465579" y="165525"/>
                  <a:pt x="467218" y="164353"/>
                  <a:pt x="469149" y="163518"/>
                </a:cubicBezTo>
                <a:cubicBezTo>
                  <a:pt x="471081" y="162682"/>
                  <a:pt x="473273" y="162264"/>
                  <a:pt x="475726" y="162264"/>
                </a:cubicBezTo>
                <a:close/>
                <a:moveTo>
                  <a:pt x="304276" y="162264"/>
                </a:moveTo>
                <a:cubicBezTo>
                  <a:pt x="306555" y="162264"/>
                  <a:pt x="308573" y="162622"/>
                  <a:pt x="310331" y="163339"/>
                </a:cubicBezTo>
                <a:cubicBezTo>
                  <a:pt x="312089" y="164055"/>
                  <a:pt x="313571" y="165069"/>
                  <a:pt x="314775" y="166382"/>
                </a:cubicBezTo>
                <a:cubicBezTo>
                  <a:pt x="315980" y="167696"/>
                  <a:pt x="316891" y="169291"/>
                  <a:pt x="317510" y="171168"/>
                </a:cubicBezTo>
                <a:cubicBezTo>
                  <a:pt x="318128" y="173046"/>
                  <a:pt x="318438" y="175146"/>
                  <a:pt x="318438" y="177468"/>
                </a:cubicBezTo>
                <a:cubicBezTo>
                  <a:pt x="318438" y="178271"/>
                  <a:pt x="318427" y="178944"/>
                  <a:pt x="318405" y="179486"/>
                </a:cubicBezTo>
                <a:cubicBezTo>
                  <a:pt x="318384" y="180029"/>
                  <a:pt x="318351" y="180539"/>
                  <a:pt x="318308" y="181017"/>
                </a:cubicBezTo>
                <a:lnTo>
                  <a:pt x="295355" y="181017"/>
                </a:lnTo>
                <a:cubicBezTo>
                  <a:pt x="295355" y="184359"/>
                  <a:pt x="296289" y="186925"/>
                  <a:pt x="298155" y="188716"/>
                </a:cubicBezTo>
                <a:cubicBezTo>
                  <a:pt x="300022" y="190506"/>
                  <a:pt x="302713" y="191402"/>
                  <a:pt x="306229" y="191402"/>
                </a:cubicBezTo>
                <a:cubicBezTo>
                  <a:pt x="307184" y="191402"/>
                  <a:pt x="308139" y="191364"/>
                  <a:pt x="309094" y="191288"/>
                </a:cubicBezTo>
                <a:cubicBezTo>
                  <a:pt x="310049" y="191212"/>
                  <a:pt x="310971" y="191109"/>
                  <a:pt x="311861" y="190979"/>
                </a:cubicBezTo>
                <a:cubicBezTo>
                  <a:pt x="312751" y="190848"/>
                  <a:pt x="313603" y="190702"/>
                  <a:pt x="314417" y="190539"/>
                </a:cubicBezTo>
                <a:cubicBezTo>
                  <a:pt x="315231" y="190376"/>
                  <a:pt x="315985" y="190197"/>
                  <a:pt x="316680" y="190002"/>
                </a:cubicBezTo>
                <a:lnTo>
                  <a:pt x="316680" y="194658"/>
                </a:lnTo>
                <a:cubicBezTo>
                  <a:pt x="315139" y="195091"/>
                  <a:pt x="313397" y="195444"/>
                  <a:pt x="311454" y="195716"/>
                </a:cubicBezTo>
                <a:cubicBezTo>
                  <a:pt x="309512" y="195987"/>
                  <a:pt x="307499" y="196122"/>
                  <a:pt x="305415" y="196122"/>
                </a:cubicBezTo>
                <a:cubicBezTo>
                  <a:pt x="302615" y="196122"/>
                  <a:pt x="300206" y="195743"/>
                  <a:pt x="298188" y="194983"/>
                </a:cubicBezTo>
                <a:cubicBezTo>
                  <a:pt x="296169" y="194223"/>
                  <a:pt x="294514" y="193122"/>
                  <a:pt x="293223" y="191679"/>
                </a:cubicBezTo>
                <a:cubicBezTo>
                  <a:pt x="291932" y="190235"/>
                  <a:pt x="290977" y="188466"/>
                  <a:pt x="290358" y="186372"/>
                </a:cubicBezTo>
                <a:cubicBezTo>
                  <a:pt x="289740" y="184278"/>
                  <a:pt x="289430" y="181906"/>
                  <a:pt x="289430" y="179258"/>
                </a:cubicBezTo>
                <a:cubicBezTo>
                  <a:pt x="289430" y="176958"/>
                  <a:pt x="289761" y="174782"/>
                  <a:pt x="290423" y="172731"/>
                </a:cubicBezTo>
                <a:cubicBezTo>
                  <a:pt x="291085" y="170680"/>
                  <a:pt x="292051" y="168878"/>
                  <a:pt x="293321" y="167327"/>
                </a:cubicBezTo>
                <a:cubicBezTo>
                  <a:pt x="294590" y="165775"/>
                  <a:pt x="296148" y="164543"/>
                  <a:pt x="297993" y="163631"/>
                </a:cubicBezTo>
                <a:cubicBezTo>
                  <a:pt x="299837" y="162720"/>
                  <a:pt x="301932" y="162264"/>
                  <a:pt x="304276" y="162264"/>
                </a:cubicBezTo>
                <a:close/>
                <a:moveTo>
                  <a:pt x="166024" y="162264"/>
                </a:moveTo>
                <a:cubicBezTo>
                  <a:pt x="169410" y="162264"/>
                  <a:pt x="171976" y="163360"/>
                  <a:pt x="173724" y="165552"/>
                </a:cubicBezTo>
                <a:cubicBezTo>
                  <a:pt x="175471" y="167745"/>
                  <a:pt x="176279" y="171000"/>
                  <a:pt x="176149" y="175319"/>
                </a:cubicBezTo>
                <a:lnTo>
                  <a:pt x="170419" y="175319"/>
                </a:lnTo>
                <a:cubicBezTo>
                  <a:pt x="170484" y="172454"/>
                  <a:pt x="170066" y="170376"/>
                  <a:pt x="169166" y="169084"/>
                </a:cubicBezTo>
                <a:cubicBezTo>
                  <a:pt x="168265" y="167793"/>
                  <a:pt x="166946" y="167148"/>
                  <a:pt x="165210" y="167148"/>
                </a:cubicBezTo>
                <a:cubicBezTo>
                  <a:pt x="164450" y="167148"/>
                  <a:pt x="163685" y="167283"/>
                  <a:pt x="162915" y="167554"/>
                </a:cubicBezTo>
                <a:cubicBezTo>
                  <a:pt x="162144" y="167826"/>
                  <a:pt x="161352" y="168260"/>
                  <a:pt x="160538" y="168857"/>
                </a:cubicBezTo>
                <a:cubicBezTo>
                  <a:pt x="159724" y="169454"/>
                  <a:pt x="158861" y="170219"/>
                  <a:pt x="157950" y="171152"/>
                </a:cubicBezTo>
                <a:cubicBezTo>
                  <a:pt x="157038" y="172085"/>
                  <a:pt x="156062" y="173214"/>
                  <a:pt x="155020" y="174538"/>
                </a:cubicBezTo>
                <a:lnTo>
                  <a:pt x="155020" y="195537"/>
                </a:lnTo>
                <a:lnTo>
                  <a:pt x="149290" y="195537"/>
                </a:lnTo>
                <a:lnTo>
                  <a:pt x="149290" y="162850"/>
                </a:lnTo>
                <a:lnTo>
                  <a:pt x="154467" y="162850"/>
                </a:lnTo>
                <a:lnTo>
                  <a:pt x="154629" y="168873"/>
                </a:lnTo>
                <a:cubicBezTo>
                  <a:pt x="156561" y="166551"/>
                  <a:pt x="158465" y="164869"/>
                  <a:pt x="160343" y="163827"/>
                </a:cubicBezTo>
                <a:cubicBezTo>
                  <a:pt x="162220" y="162785"/>
                  <a:pt x="164114" y="162264"/>
                  <a:pt x="166024" y="162264"/>
                </a:cubicBezTo>
                <a:close/>
                <a:moveTo>
                  <a:pt x="132826" y="162264"/>
                </a:moveTo>
                <a:cubicBezTo>
                  <a:pt x="135105" y="162264"/>
                  <a:pt x="137123" y="162622"/>
                  <a:pt x="138881" y="163339"/>
                </a:cubicBezTo>
                <a:cubicBezTo>
                  <a:pt x="140639" y="164055"/>
                  <a:pt x="142121" y="165069"/>
                  <a:pt x="143325" y="166382"/>
                </a:cubicBezTo>
                <a:cubicBezTo>
                  <a:pt x="144530" y="167696"/>
                  <a:pt x="145441" y="169291"/>
                  <a:pt x="146060" y="171168"/>
                </a:cubicBezTo>
                <a:cubicBezTo>
                  <a:pt x="146679" y="173046"/>
                  <a:pt x="146988" y="175146"/>
                  <a:pt x="146988" y="177468"/>
                </a:cubicBezTo>
                <a:cubicBezTo>
                  <a:pt x="146988" y="178271"/>
                  <a:pt x="146977" y="178944"/>
                  <a:pt x="146955" y="179486"/>
                </a:cubicBezTo>
                <a:cubicBezTo>
                  <a:pt x="146934" y="180029"/>
                  <a:pt x="146901" y="180539"/>
                  <a:pt x="146858" y="181017"/>
                </a:cubicBezTo>
                <a:lnTo>
                  <a:pt x="123905" y="181017"/>
                </a:lnTo>
                <a:cubicBezTo>
                  <a:pt x="123905" y="184359"/>
                  <a:pt x="124839" y="186925"/>
                  <a:pt x="126705" y="188716"/>
                </a:cubicBezTo>
                <a:cubicBezTo>
                  <a:pt x="128572" y="190506"/>
                  <a:pt x="131263" y="191402"/>
                  <a:pt x="134779" y="191402"/>
                </a:cubicBezTo>
                <a:cubicBezTo>
                  <a:pt x="135734" y="191402"/>
                  <a:pt x="136689" y="191364"/>
                  <a:pt x="137644" y="191288"/>
                </a:cubicBezTo>
                <a:cubicBezTo>
                  <a:pt x="138599" y="191212"/>
                  <a:pt x="139522" y="191109"/>
                  <a:pt x="140411" y="190979"/>
                </a:cubicBezTo>
                <a:cubicBezTo>
                  <a:pt x="141301" y="190848"/>
                  <a:pt x="142153" y="190702"/>
                  <a:pt x="142967" y="190539"/>
                </a:cubicBezTo>
                <a:cubicBezTo>
                  <a:pt x="143781" y="190376"/>
                  <a:pt x="144535" y="190197"/>
                  <a:pt x="145230" y="190002"/>
                </a:cubicBezTo>
                <a:lnTo>
                  <a:pt x="145230" y="194658"/>
                </a:lnTo>
                <a:cubicBezTo>
                  <a:pt x="143689" y="195091"/>
                  <a:pt x="141947" y="195444"/>
                  <a:pt x="140004" y="195716"/>
                </a:cubicBezTo>
                <a:cubicBezTo>
                  <a:pt x="138062" y="195987"/>
                  <a:pt x="136049" y="196122"/>
                  <a:pt x="133965" y="196122"/>
                </a:cubicBezTo>
                <a:cubicBezTo>
                  <a:pt x="131165" y="196122"/>
                  <a:pt x="128756" y="195743"/>
                  <a:pt x="126738" y="194983"/>
                </a:cubicBezTo>
                <a:cubicBezTo>
                  <a:pt x="124720" y="194223"/>
                  <a:pt x="123064" y="193122"/>
                  <a:pt x="121773" y="191679"/>
                </a:cubicBezTo>
                <a:cubicBezTo>
                  <a:pt x="120482" y="190235"/>
                  <a:pt x="119527" y="188466"/>
                  <a:pt x="118908" y="186372"/>
                </a:cubicBezTo>
                <a:cubicBezTo>
                  <a:pt x="118289" y="184278"/>
                  <a:pt x="117980" y="181906"/>
                  <a:pt x="117980" y="179258"/>
                </a:cubicBezTo>
                <a:cubicBezTo>
                  <a:pt x="117980" y="176958"/>
                  <a:pt x="118311" y="174782"/>
                  <a:pt x="118973" y="172731"/>
                </a:cubicBezTo>
                <a:cubicBezTo>
                  <a:pt x="119635" y="170680"/>
                  <a:pt x="120601" y="168878"/>
                  <a:pt x="121871" y="167327"/>
                </a:cubicBezTo>
                <a:cubicBezTo>
                  <a:pt x="123140" y="165775"/>
                  <a:pt x="124698" y="164543"/>
                  <a:pt x="126542" y="163631"/>
                </a:cubicBezTo>
                <a:cubicBezTo>
                  <a:pt x="128387" y="162720"/>
                  <a:pt x="130482" y="162264"/>
                  <a:pt x="132826" y="162264"/>
                </a:cubicBezTo>
                <a:close/>
                <a:moveTo>
                  <a:pt x="59230" y="162264"/>
                </a:moveTo>
                <a:cubicBezTo>
                  <a:pt x="62594" y="162264"/>
                  <a:pt x="65139" y="163257"/>
                  <a:pt x="66865" y="165243"/>
                </a:cubicBezTo>
                <a:cubicBezTo>
                  <a:pt x="68590" y="167229"/>
                  <a:pt x="69453" y="170219"/>
                  <a:pt x="69453" y="174212"/>
                </a:cubicBezTo>
                <a:lnTo>
                  <a:pt x="69453" y="195537"/>
                </a:lnTo>
                <a:lnTo>
                  <a:pt x="63788" y="195537"/>
                </a:lnTo>
                <a:lnTo>
                  <a:pt x="63788" y="174668"/>
                </a:lnTo>
                <a:cubicBezTo>
                  <a:pt x="63788" y="172107"/>
                  <a:pt x="63311" y="170213"/>
                  <a:pt x="62356" y="168987"/>
                </a:cubicBezTo>
                <a:cubicBezTo>
                  <a:pt x="61401" y="167761"/>
                  <a:pt x="59979" y="167148"/>
                  <a:pt x="58091" y="167148"/>
                </a:cubicBezTo>
                <a:cubicBezTo>
                  <a:pt x="57396" y="167148"/>
                  <a:pt x="56718" y="167251"/>
                  <a:pt x="56056" y="167457"/>
                </a:cubicBezTo>
                <a:cubicBezTo>
                  <a:pt x="55394" y="167663"/>
                  <a:pt x="54705" y="168021"/>
                  <a:pt x="53989" y="168531"/>
                </a:cubicBezTo>
                <a:cubicBezTo>
                  <a:pt x="53272" y="169041"/>
                  <a:pt x="52497" y="169730"/>
                  <a:pt x="51661" y="170598"/>
                </a:cubicBezTo>
                <a:cubicBezTo>
                  <a:pt x="50825" y="171467"/>
                  <a:pt x="49887" y="172552"/>
                  <a:pt x="48845" y="173854"/>
                </a:cubicBezTo>
                <a:lnTo>
                  <a:pt x="48845" y="195537"/>
                </a:lnTo>
                <a:lnTo>
                  <a:pt x="43180" y="195537"/>
                </a:lnTo>
                <a:lnTo>
                  <a:pt x="43180" y="162850"/>
                </a:lnTo>
                <a:lnTo>
                  <a:pt x="48226" y="162850"/>
                </a:lnTo>
                <a:lnTo>
                  <a:pt x="48454" y="168124"/>
                </a:lnTo>
                <a:cubicBezTo>
                  <a:pt x="49409" y="166996"/>
                  <a:pt x="50332" y="166057"/>
                  <a:pt x="51221" y="165308"/>
                </a:cubicBezTo>
                <a:cubicBezTo>
                  <a:pt x="52111" y="164559"/>
                  <a:pt x="52985" y="163957"/>
                  <a:pt x="53842" y="163501"/>
                </a:cubicBezTo>
                <a:cubicBezTo>
                  <a:pt x="54699" y="163046"/>
                  <a:pt x="55573" y="162725"/>
                  <a:pt x="56463" y="162541"/>
                </a:cubicBezTo>
                <a:cubicBezTo>
                  <a:pt x="57353" y="162356"/>
                  <a:pt x="58275" y="162264"/>
                  <a:pt x="59230" y="162264"/>
                </a:cubicBezTo>
                <a:close/>
                <a:moveTo>
                  <a:pt x="399740" y="157869"/>
                </a:moveTo>
                <a:lnTo>
                  <a:pt x="399740" y="190523"/>
                </a:lnTo>
                <a:lnTo>
                  <a:pt x="404070" y="190523"/>
                </a:lnTo>
                <a:cubicBezTo>
                  <a:pt x="413750" y="190523"/>
                  <a:pt x="418589" y="185086"/>
                  <a:pt x="418589" y="174212"/>
                </a:cubicBezTo>
                <a:cubicBezTo>
                  <a:pt x="418589" y="171195"/>
                  <a:pt x="418308" y="168645"/>
                  <a:pt x="417743" y="166562"/>
                </a:cubicBezTo>
                <a:cubicBezTo>
                  <a:pt x="417179" y="164478"/>
                  <a:pt x="416322" y="162796"/>
                  <a:pt x="415172" y="161515"/>
                </a:cubicBezTo>
                <a:cubicBezTo>
                  <a:pt x="414021" y="160235"/>
                  <a:pt x="412578" y="159307"/>
                  <a:pt x="410841" y="158732"/>
                </a:cubicBezTo>
                <a:cubicBezTo>
                  <a:pt x="409105" y="158157"/>
                  <a:pt x="407065" y="157869"/>
                  <a:pt x="404721" y="157869"/>
                </a:cubicBezTo>
                <a:close/>
                <a:moveTo>
                  <a:pt x="393945" y="152985"/>
                </a:moveTo>
                <a:lnTo>
                  <a:pt x="404917" y="152985"/>
                </a:lnTo>
                <a:cubicBezTo>
                  <a:pt x="411558" y="152985"/>
                  <a:pt x="416512" y="154695"/>
                  <a:pt x="419778" y="158113"/>
                </a:cubicBezTo>
                <a:cubicBezTo>
                  <a:pt x="423045" y="161532"/>
                  <a:pt x="424678" y="166757"/>
                  <a:pt x="424678" y="173789"/>
                </a:cubicBezTo>
                <a:cubicBezTo>
                  <a:pt x="424678" y="175829"/>
                  <a:pt x="424521" y="177783"/>
                  <a:pt x="424206" y="179649"/>
                </a:cubicBezTo>
                <a:cubicBezTo>
                  <a:pt x="423891" y="181516"/>
                  <a:pt x="423387" y="183252"/>
                  <a:pt x="422692" y="184858"/>
                </a:cubicBezTo>
                <a:cubicBezTo>
                  <a:pt x="421998" y="186464"/>
                  <a:pt x="421096" y="187924"/>
                  <a:pt x="419990" y="189237"/>
                </a:cubicBezTo>
                <a:cubicBezTo>
                  <a:pt x="418883" y="190550"/>
                  <a:pt x="417527" y="191673"/>
                  <a:pt x="415920" y="192606"/>
                </a:cubicBezTo>
                <a:cubicBezTo>
                  <a:pt x="414314" y="193540"/>
                  <a:pt x="412448" y="194261"/>
                  <a:pt x="410321" y="194771"/>
                </a:cubicBezTo>
                <a:cubicBezTo>
                  <a:pt x="408193" y="195281"/>
                  <a:pt x="405774" y="195537"/>
                  <a:pt x="403061" y="195537"/>
                </a:cubicBezTo>
                <a:lnTo>
                  <a:pt x="393945" y="195537"/>
                </a:lnTo>
                <a:close/>
                <a:moveTo>
                  <a:pt x="357896" y="152985"/>
                </a:moveTo>
                <a:lnTo>
                  <a:pt x="383355" y="152985"/>
                </a:lnTo>
                <a:lnTo>
                  <a:pt x="383355" y="157869"/>
                </a:lnTo>
                <a:lnTo>
                  <a:pt x="373556" y="157869"/>
                </a:lnTo>
                <a:lnTo>
                  <a:pt x="373556" y="190588"/>
                </a:lnTo>
                <a:lnTo>
                  <a:pt x="383355" y="190588"/>
                </a:lnTo>
                <a:lnTo>
                  <a:pt x="383355" y="195537"/>
                </a:lnTo>
                <a:lnTo>
                  <a:pt x="357896" y="195537"/>
                </a:lnTo>
                <a:lnTo>
                  <a:pt x="357896" y="190588"/>
                </a:lnTo>
                <a:lnTo>
                  <a:pt x="367695" y="190588"/>
                </a:lnTo>
                <a:lnTo>
                  <a:pt x="367695" y="157869"/>
                </a:lnTo>
                <a:lnTo>
                  <a:pt x="357896" y="157869"/>
                </a:lnTo>
                <a:close/>
                <a:moveTo>
                  <a:pt x="6415" y="152985"/>
                </a:moveTo>
                <a:lnTo>
                  <a:pt x="30604" y="152985"/>
                </a:lnTo>
                <a:lnTo>
                  <a:pt x="30604" y="157869"/>
                </a:lnTo>
                <a:lnTo>
                  <a:pt x="12210" y="157869"/>
                </a:lnTo>
                <a:lnTo>
                  <a:pt x="12210" y="171054"/>
                </a:lnTo>
                <a:lnTo>
                  <a:pt x="29888" y="171054"/>
                </a:lnTo>
                <a:lnTo>
                  <a:pt x="29888" y="175938"/>
                </a:lnTo>
                <a:lnTo>
                  <a:pt x="12210" y="175938"/>
                </a:lnTo>
                <a:lnTo>
                  <a:pt x="12210" y="190588"/>
                </a:lnTo>
                <a:lnTo>
                  <a:pt x="30604" y="190588"/>
                </a:lnTo>
                <a:lnTo>
                  <a:pt x="30604" y="195537"/>
                </a:lnTo>
                <a:lnTo>
                  <a:pt x="6415" y="195537"/>
                </a:lnTo>
                <a:close/>
                <a:moveTo>
                  <a:pt x="1103659" y="152790"/>
                </a:moveTo>
                <a:lnTo>
                  <a:pt x="1108672" y="152790"/>
                </a:lnTo>
                <a:lnTo>
                  <a:pt x="1108672" y="190262"/>
                </a:lnTo>
                <a:lnTo>
                  <a:pt x="1118179" y="190262"/>
                </a:lnTo>
                <a:lnTo>
                  <a:pt x="1118179" y="195537"/>
                </a:lnTo>
                <a:lnTo>
                  <a:pt x="1091450" y="195537"/>
                </a:lnTo>
                <a:lnTo>
                  <a:pt x="1091450" y="190262"/>
                </a:lnTo>
                <a:lnTo>
                  <a:pt x="1102389" y="190262"/>
                </a:lnTo>
                <a:lnTo>
                  <a:pt x="1102389" y="159204"/>
                </a:lnTo>
                <a:lnTo>
                  <a:pt x="1092199" y="164738"/>
                </a:lnTo>
                <a:lnTo>
                  <a:pt x="1090115" y="159920"/>
                </a:lnTo>
                <a:close/>
                <a:moveTo>
                  <a:pt x="969234" y="152399"/>
                </a:moveTo>
                <a:lnTo>
                  <a:pt x="969234" y="162850"/>
                </a:lnTo>
                <a:lnTo>
                  <a:pt x="983917" y="162850"/>
                </a:lnTo>
                <a:lnTo>
                  <a:pt x="983917" y="167603"/>
                </a:lnTo>
                <a:lnTo>
                  <a:pt x="969234" y="167603"/>
                </a:lnTo>
                <a:lnTo>
                  <a:pt x="969234" y="184207"/>
                </a:lnTo>
                <a:cubicBezTo>
                  <a:pt x="969234" y="186551"/>
                  <a:pt x="969858" y="188304"/>
                  <a:pt x="971106" y="189464"/>
                </a:cubicBezTo>
                <a:cubicBezTo>
                  <a:pt x="972354" y="190626"/>
                  <a:pt x="974194" y="191207"/>
                  <a:pt x="976624" y="191207"/>
                </a:cubicBezTo>
                <a:cubicBezTo>
                  <a:pt x="977666" y="191207"/>
                  <a:pt x="978806" y="191125"/>
                  <a:pt x="980043" y="190962"/>
                </a:cubicBezTo>
                <a:cubicBezTo>
                  <a:pt x="981280" y="190799"/>
                  <a:pt x="982571" y="190545"/>
                  <a:pt x="983917" y="190197"/>
                </a:cubicBezTo>
                <a:lnTo>
                  <a:pt x="983917" y="195081"/>
                </a:lnTo>
                <a:cubicBezTo>
                  <a:pt x="982636" y="195406"/>
                  <a:pt x="981312" y="195640"/>
                  <a:pt x="979945" y="195781"/>
                </a:cubicBezTo>
                <a:cubicBezTo>
                  <a:pt x="978578" y="195922"/>
                  <a:pt x="977189" y="195992"/>
                  <a:pt x="975778" y="195992"/>
                </a:cubicBezTo>
                <a:cubicBezTo>
                  <a:pt x="971676" y="195992"/>
                  <a:pt x="968616" y="195064"/>
                  <a:pt x="966597" y="193209"/>
                </a:cubicBezTo>
                <a:cubicBezTo>
                  <a:pt x="964579" y="191353"/>
                  <a:pt x="963569" y="188504"/>
                  <a:pt x="963569" y="184663"/>
                </a:cubicBezTo>
                <a:lnTo>
                  <a:pt x="963569" y="167603"/>
                </a:lnTo>
                <a:lnTo>
                  <a:pt x="954421" y="167603"/>
                </a:lnTo>
                <a:lnTo>
                  <a:pt x="954421" y="162850"/>
                </a:lnTo>
                <a:lnTo>
                  <a:pt x="963569" y="162850"/>
                </a:lnTo>
                <a:lnTo>
                  <a:pt x="963569" y="153865"/>
                </a:lnTo>
                <a:close/>
                <a:moveTo>
                  <a:pt x="578710" y="152399"/>
                </a:moveTo>
                <a:lnTo>
                  <a:pt x="578710" y="162850"/>
                </a:lnTo>
                <a:lnTo>
                  <a:pt x="593393" y="162850"/>
                </a:lnTo>
                <a:lnTo>
                  <a:pt x="593393" y="167603"/>
                </a:lnTo>
                <a:lnTo>
                  <a:pt x="578710" y="167603"/>
                </a:lnTo>
                <a:lnTo>
                  <a:pt x="578710" y="184207"/>
                </a:lnTo>
                <a:cubicBezTo>
                  <a:pt x="578710" y="186551"/>
                  <a:pt x="579334" y="188304"/>
                  <a:pt x="580582" y="189464"/>
                </a:cubicBezTo>
                <a:cubicBezTo>
                  <a:pt x="581830" y="190626"/>
                  <a:pt x="583670" y="191207"/>
                  <a:pt x="586101" y="191207"/>
                </a:cubicBezTo>
                <a:cubicBezTo>
                  <a:pt x="587142" y="191207"/>
                  <a:pt x="588282" y="191125"/>
                  <a:pt x="589519" y="190962"/>
                </a:cubicBezTo>
                <a:cubicBezTo>
                  <a:pt x="590756" y="190799"/>
                  <a:pt x="592047" y="190545"/>
                  <a:pt x="593393" y="190197"/>
                </a:cubicBezTo>
                <a:lnTo>
                  <a:pt x="593393" y="195081"/>
                </a:lnTo>
                <a:cubicBezTo>
                  <a:pt x="592112" y="195406"/>
                  <a:pt x="590789" y="195640"/>
                  <a:pt x="589422" y="195781"/>
                </a:cubicBezTo>
                <a:cubicBezTo>
                  <a:pt x="588054" y="195922"/>
                  <a:pt x="586665" y="195992"/>
                  <a:pt x="585254" y="195992"/>
                </a:cubicBezTo>
                <a:cubicBezTo>
                  <a:pt x="581152" y="195992"/>
                  <a:pt x="578092" y="195064"/>
                  <a:pt x="576073" y="193209"/>
                </a:cubicBezTo>
                <a:cubicBezTo>
                  <a:pt x="574055" y="191353"/>
                  <a:pt x="573045" y="188504"/>
                  <a:pt x="573045" y="184663"/>
                </a:cubicBezTo>
                <a:lnTo>
                  <a:pt x="573045" y="167603"/>
                </a:lnTo>
                <a:lnTo>
                  <a:pt x="563897" y="167603"/>
                </a:lnTo>
                <a:lnTo>
                  <a:pt x="563897" y="162850"/>
                </a:lnTo>
                <a:lnTo>
                  <a:pt x="573045" y="162850"/>
                </a:lnTo>
                <a:lnTo>
                  <a:pt x="573045" y="153865"/>
                </a:lnTo>
                <a:close/>
                <a:moveTo>
                  <a:pt x="235810" y="152399"/>
                </a:moveTo>
                <a:lnTo>
                  <a:pt x="235810" y="162850"/>
                </a:lnTo>
                <a:lnTo>
                  <a:pt x="250493" y="162850"/>
                </a:lnTo>
                <a:lnTo>
                  <a:pt x="250493" y="167603"/>
                </a:lnTo>
                <a:lnTo>
                  <a:pt x="235810" y="167603"/>
                </a:lnTo>
                <a:lnTo>
                  <a:pt x="235810" y="184207"/>
                </a:lnTo>
                <a:cubicBezTo>
                  <a:pt x="235810" y="186551"/>
                  <a:pt x="236434" y="188304"/>
                  <a:pt x="237682" y="189464"/>
                </a:cubicBezTo>
                <a:cubicBezTo>
                  <a:pt x="238930" y="190626"/>
                  <a:pt x="240770" y="191207"/>
                  <a:pt x="243200" y="191207"/>
                </a:cubicBezTo>
                <a:cubicBezTo>
                  <a:pt x="244242" y="191207"/>
                  <a:pt x="245382" y="191125"/>
                  <a:pt x="246619" y="190962"/>
                </a:cubicBezTo>
                <a:cubicBezTo>
                  <a:pt x="247856" y="190799"/>
                  <a:pt x="249147" y="190545"/>
                  <a:pt x="250493" y="190197"/>
                </a:cubicBezTo>
                <a:lnTo>
                  <a:pt x="250493" y="195081"/>
                </a:lnTo>
                <a:cubicBezTo>
                  <a:pt x="249212" y="195406"/>
                  <a:pt x="247889" y="195640"/>
                  <a:pt x="246521" y="195781"/>
                </a:cubicBezTo>
                <a:cubicBezTo>
                  <a:pt x="245154" y="195922"/>
                  <a:pt x="243765" y="195992"/>
                  <a:pt x="242354" y="195992"/>
                </a:cubicBezTo>
                <a:cubicBezTo>
                  <a:pt x="238252" y="195992"/>
                  <a:pt x="235192" y="195064"/>
                  <a:pt x="233173" y="193209"/>
                </a:cubicBezTo>
                <a:cubicBezTo>
                  <a:pt x="231155" y="191353"/>
                  <a:pt x="230146" y="188504"/>
                  <a:pt x="230146" y="184663"/>
                </a:cubicBezTo>
                <a:lnTo>
                  <a:pt x="230146" y="167603"/>
                </a:lnTo>
                <a:lnTo>
                  <a:pt x="220997" y="167603"/>
                </a:lnTo>
                <a:lnTo>
                  <a:pt x="220997" y="162850"/>
                </a:lnTo>
                <a:lnTo>
                  <a:pt x="230146" y="162850"/>
                </a:lnTo>
                <a:lnTo>
                  <a:pt x="230146" y="153865"/>
                </a:lnTo>
                <a:close/>
                <a:moveTo>
                  <a:pt x="92935" y="152399"/>
                </a:moveTo>
                <a:lnTo>
                  <a:pt x="92935" y="162850"/>
                </a:lnTo>
                <a:lnTo>
                  <a:pt x="107618" y="162850"/>
                </a:lnTo>
                <a:lnTo>
                  <a:pt x="107618" y="167603"/>
                </a:lnTo>
                <a:lnTo>
                  <a:pt x="92935" y="167603"/>
                </a:lnTo>
                <a:lnTo>
                  <a:pt x="92935" y="184207"/>
                </a:lnTo>
                <a:cubicBezTo>
                  <a:pt x="92935" y="186551"/>
                  <a:pt x="93559" y="188304"/>
                  <a:pt x="94807" y="189464"/>
                </a:cubicBezTo>
                <a:cubicBezTo>
                  <a:pt x="96055" y="190626"/>
                  <a:pt x="97895" y="191207"/>
                  <a:pt x="100326" y="191207"/>
                </a:cubicBezTo>
                <a:cubicBezTo>
                  <a:pt x="101367" y="191207"/>
                  <a:pt x="102507" y="191125"/>
                  <a:pt x="103744" y="190962"/>
                </a:cubicBezTo>
                <a:cubicBezTo>
                  <a:pt x="104981" y="190799"/>
                  <a:pt x="106272" y="190545"/>
                  <a:pt x="107618" y="190197"/>
                </a:cubicBezTo>
                <a:lnTo>
                  <a:pt x="107618" y="195081"/>
                </a:lnTo>
                <a:cubicBezTo>
                  <a:pt x="106338" y="195406"/>
                  <a:pt x="105013" y="195640"/>
                  <a:pt x="103646" y="195781"/>
                </a:cubicBezTo>
                <a:cubicBezTo>
                  <a:pt x="102279" y="195922"/>
                  <a:pt x="100890" y="195992"/>
                  <a:pt x="99479" y="195992"/>
                </a:cubicBezTo>
                <a:cubicBezTo>
                  <a:pt x="95377" y="195992"/>
                  <a:pt x="92317" y="195064"/>
                  <a:pt x="90298" y="193209"/>
                </a:cubicBezTo>
                <a:cubicBezTo>
                  <a:pt x="88280" y="191353"/>
                  <a:pt x="87270" y="188504"/>
                  <a:pt x="87270" y="184663"/>
                </a:cubicBezTo>
                <a:lnTo>
                  <a:pt x="87270" y="167603"/>
                </a:lnTo>
                <a:lnTo>
                  <a:pt x="78122" y="167603"/>
                </a:lnTo>
                <a:lnTo>
                  <a:pt x="78122" y="162850"/>
                </a:lnTo>
                <a:lnTo>
                  <a:pt x="87270" y="162850"/>
                </a:lnTo>
                <a:lnTo>
                  <a:pt x="87270" y="153865"/>
                </a:lnTo>
                <a:close/>
                <a:moveTo>
                  <a:pt x="901759" y="149535"/>
                </a:moveTo>
                <a:lnTo>
                  <a:pt x="907457" y="149535"/>
                </a:lnTo>
                <a:lnTo>
                  <a:pt x="907457" y="195537"/>
                </a:lnTo>
                <a:lnTo>
                  <a:pt x="902378" y="195537"/>
                </a:lnTo>
                <a:lnTo>
                  <a:pt x="902182" y="189351"/>
                </a:lnTo>
                <a:cubicBezTo>
                  <a:pt x="900598" y="191652"/>
                  <a:pt x="898883" y="193355"/>
                  <a:pt x="897039" y="194462"/>
                </a:cubicBezTo>
                <a:cubicBezTo>
                  <a:pt x="895194" y="195569"/>
                  <a:pt x="893197" y="196122"/>
                  <a:pt x="891048" y="196122"/>
                </a:cubicBezTo>
                <a:cubicBezTo>
                  <a:pt x="889182" y="196122"/>
                  <a:pt x="887538" y="195732"/>
                  <a:pt x="886116" y="194950"/>
                </a:cubicBezTo>
                <a:cubicBezTo>
                  <a:pt x="884694" y="194169"/>
                  <a:pt x="883511" y="193068"/>
                  <a:pt x="882567" y="191646"/>
                </a:cubicBezTo>
                <a:cubicBezTo>
                  <a:pt x="881623" y="190224"/>
                  <a:pt x="880912" y="188515"/>
                  <a:pt x="880435" y="186518"/>
                </a:cubicBezTo>
                <a:cubicBezTo>
                  <a:pt x="879957" y="184522"/>
                  <a:pt x="879719" y="182308"/>
                  <a:pt x="879719" y="179877"/>
                </a:cubicBezTo>
                <a:cubicBezTo>
                  <a:pt x="879719" y="177099"/>
                  <a:pt x="880099" y="174630"/>
                  <a:pt x="880858" y="172471"/>
                </a:cubicBezTo>
                <a:cubicBezTo>
                  <a:pt x="881618" y="170311"/>
                  <a:pt x="882698" y="168488"/>
                  <a:pt x="884098" y="167001"/>
                </a:cubicBezTo>
                <a:cubicBezTo>
                  <a:pt x="885497" y="165514"/>
                  <a:pt x="887180" y="164386"/>
                  <a:pt x="889144" y="163615"/>
                </a:cubicBezTo>
                <a:cubicBezTo>
                  <a:pt x="891108" y="162845"/>
                  <a:pt x="893295" y="162460"/>
                  <a:pt x="895704" y="162460"/>
                </a:cubicBezTo>
                <a:cubicBezTo>
                  <a:pt x="896746" y="162460"/>
                  <a:pt x="897771" y="162525"/>
                  <a:pt x="898780" y="162655"/>
                </a:cubicBezTo>
                <a:cubicBezTo>
                  <a:pt x="899790" y="162785"/>
                  <a:pt x="900783" y="162991"/>
                  <a:pt x="901759" y="163273"/>
                </a:cubicBezTo>
                <a:close/>
                <a:moveTo>
                  <a:pt x="835085" y="149535"/>
                </a:moveTo>
                <a:lnTo>
                  <a:pt x="840782" y="149535"/>
                </a:lnTo>
                <a:lnTo>
                  <a:pt x="840782" y="195537"/>
                </a:lnTo>
                <a:lnTo>
                  <a:pt x="835704" y="195537"/>
                </a:lnTo>
                <a:lnTo>
                  <a:pt x="835508" y="189351"/>
                </a:lnTo>
                <a:cubicBezTo>
                  <a:pt x="833924" y="191652"/>
                  <a:pt x="832209" y="193355"/>
                  <a:pt x="830365" y="194462"/>
                </a:cubicBezTo>
                <a:cubicBezTo>
                  <a:pt x="828520" y="195569"/>
                  <a:pt x="826523" y="196122"/>
                  <a:pt x="824375" y="196122"/>
                </a:cubicBezTo>
                <a:cubicBezTo>
                  <a:pt x="822508" y="196122"/>
                  <a:pt x="820864" y="195732"/>
                  <a:pt x="819442" y="194950"/>
                </a:cubicBezTo>
                <a:cubicBezTo>
                  <a:pt x="818021" y="194169"/>
                  <a:pt x="816838" y="193068"/>
                  <a:pt x="815893" y="191646"/>
                </a:cubicBezTo>
                <a:cubicBezTo>
                  <a:pt x="814949" y="190224"/>
                  <a:pt x="814239" y="188515"/>
                  <a:pt x="813761" y="186518"/>
                </a:cubicBezTo>
                <a:cubicBezTo>
                  <a:pt x="813284" y="184522"/>
                  <a:pt x="813045" y="182308"/>
                  <a:pt x="813045" y="179877"/>
                </a:cubicBezTo>
                <a:cubicBezTo>
                  <a:pt x="813045" y="177099"/>
                  <a:pt x="813425" y="174630"/>
                  <a:pt x="814184" y="172471"/>
                </a:cubicBezTo>
                <a:cubicBezTo>
                  <a:pt x="814944" y="170311"/>
                  <a:pt x="816024" y="168488"/>
                  <a:pt x="817424" y="167001"/>
                </a:cubicBezTo>
                <a:cubicBezTo>
                  <a:pt x="818823" y="165514"/>
                  <a:pt x="820506" y="164386"/>
                  <a:pt x="822470" y="163615"/>
                </a:cubicBezTo>
                <a:cubicBezTo>
                  <a:pt x="824434" y="162845"/>
                  <a:pt x="826621" y="162460"/>
                  <a:pt x="829030" y="162460"/>
                </a:cubicBezTo>
                <a:cubicBezTo>
                  <a:pt x="830072" y="162460"/>
                  <a:pt x="831097" y="162525"/>
                  <a:pt x="832106" y="162655"/>
                </a:cubicBezTo>
                <a:cubicBezTo>
                  <a:pt x="833116" y="162785"/>
                  <a:pt x="834108" y="162991"/>
                  <a:pt x="835085" y="163273"/>
                </a:cubicBezTo>
                <a:close/>
                <a:moveTo>
                  <a:pt x="605155" y="149535"/>
                </a:moveTo>
                <a:lnTo>
                  <a:pt x="610820" y="149535"/>
                </a:lnTo>
                <a:lnTo>
                  <a:pt x="610820" y="162850"/>
                </a:lnTo>
                <a:lnTo>
                  <a:pt x="610624" y="167994"/>
                </a:lnTo>
                <a:cubicBezTo>
                  <a:pt x="611515" y="166931"/>
                  <a:pt x="612388" y="166035"/>
                  <a:pt x="613246" y="165308"/>
                </a:cubicBezTo>
                <a:cubicBezTo>
                  <a:pt x="614103" y="164581"/>
                  <a:pt x="614960" y="163990"/>
                  <a:pt x="615817" y="163534"/>
                </a:cubicBezTo>
                <a:cubicBezTo>
                  <a:pt x="616675" y="163078"/>
                  <a:pt x="617548" y="162752"/>
                  <a:pt x="618438" y="162557"/>
                </a:cubicBezTo>
                <a:cubicBezTo>
                  <a:pt x="619328" y="162362"/>
                  <a:pt x="620250" y="162264"/>
                  <a:pt x="621205" y="162264"/>
                </a:cubicBezTo>
                <a:cubicBezTo>
                  <a:pt x="624461" y="162264"/>
                  <a:pt x="626978" y="163257"/>
                  <a:pt x="628758" y="165243"/>
                </a:cubicBezTo>
                <a:cubicBezTo>
                  <a:pt x="630538" y="167229"/>
                  <a:pt x="631428" y="170219"/>
                  <a:pt x="631428" y="174212"/>
                </a:cubicBezTo>
                <a:lnTo>
                  <a:pt x="631428" y="195537"/>
                </a:lnTo>
                <a:lnTo>
                  <a:pt x="625763" y="195537"/>
                </a:lnTo>
                <a:lnTo>
                  <a:pt x="625763" y="174668"/>
                </a:lnTo>
                <a:cubicBezTo>
                  <a:pt x="625763" y="172150"/>
                  <a:pt x="625291" y="170268"/>
                  <a:pt x="624347" y="169020"/>
                </a:cubicBezTo>
                <a:cubicBezTo>
                  <a:pt x="623403" y="167771"/>
                  <a:pt x="622052" y="167148"/>
                  <a:pt x="620294" y="167148"/>
                </a:cubicBezTo>
                <a:cubicBezTo>
                  <a:pt x="619534" y="167148"/>
                  <a:pt x="618824" y="167251"/>
                  <a:pt x="618161" y="167457"/>
                </a:cubicBezTo>
                <a:cubicBezTo>
                  <a:pt x="617499" y="167663"/>
                  <a:pt x="616810" y="168021"/>
                  <a:pt x="616094" y="168531"/>
                </a:cubicBezTo>
                <a:cubicBezTo>
                  <a:pt x="615378" y="169041"/>
                  <a:pt x="614597" y="169730"/>
                  <a:pt x="613750" y="170598"/>
                </a:cubicBezTo>
                <a:cubicBezTo>
                  <a:pt x="612904" y="171467"/>
                  <a:pt x="611927" y="172552"/>
                  <a:pt x="610820" y="173854"/>
                </a:cubicBezTo>
                <a:lnTo>
                  <a:pt x="610820" y="195537"/>
                </a:lnTo>
                <a:lnTo>
                  <a:pt x="605155" y="195537"/>
                </a:lnTo>
                <a:close/>
                <a:moveTo>
                  <a:pt x="252730" y="149535"/>
                </a:moveTo>
                <a:lnTo>
                  <a:pt x="258395" y="149535"/>
                </a:lnTo>
                <a:lnTo>
                  <a:pt x="258395" y="162850"/>
                </a:lnTo>
                <a:lnTo>
                  <a:pt x="258200" y="167994"/>
                </a:lnTo>
                <a:cubicBezTo>
                  <a:pt x="259089" y="166931"/>
                  <a:pt x="259963" y="166035"/>
                  <a:pt x="260820" y="165308"/>
                </a:cubicBezTo>
                <a:cubicBezTo>
                  <a:pt x="261678" y="164581"/>
                  <a:pt x="262535" y="163990"/>
                  <a:pt x="263392" y="163534"/>
                </a:cubicBezTo>
                <a:cubicBezTo>
                  <a:pt x="264250" y="163078"/>
                  <a:pt x="265123" y="162752"/>
                  <a:pt x="266013" y="162557"/>
                </a:cubicBezTo>
                <a:cubicBezTo>
                  <a:pt x="266903" y="162362"/>
                  <a:pt x="267825" y="162264"/>
                  <a:pt x="268780" y="162264"/>
                </a:cubicBezTo>
                <a:cubicBezTo>
                  <a:pt x="272036" y="162264"/>
                  <a:pt x="274554" y="163257"/>
                  <a:pt x="276333" y="165243"/>
                </a:cubicBezTo>
                <a:cubicBezTo>
                  <a:pt x="278113" y="167229"/>
                  <a:pt x="279003" y="170219"/>
                  <a:pt x="279003" y="174212"/>
                </a:cubicBezTo>
                <a:lnTo>
                  <a:pt x="279003" y="195537"/>
                </a:lnTo>
                <a:lnTo>
                  <a:pt x="273338" y="195537"/>
                </a:lnTo>
                <a:lnTo>
                  <a:pt x="273338" y="174668"/>
                </a:lnTo>
                <a:cubicBezTo>
                  <a:pt x="273338" y="172150"/>
                  <a:pt x="272866" y="170268"/>
                  <a:pt x="271922" y="169020"/>
                </a:cubicBezTo>
                <a:cubicBezTo>
                  <a:pt x="270978" y="167771"/>
                  <a:pt x="269627" y="167148"/>
                  <a:pt x="267869" y="167148"/>
                </a:cubicBezTo>
                <a:cubicBezTo>
                  <a:pt x="267109" y="167148"/>
                  <a:pt x="266398" y="167251"/>
                  <a:pt x="265736" y="167457"/>
                </a:cubicBezTo>
                <a:cubicBezTo>
                  <a:pt x="265074" y="167663"/>
                  <a:pt x="264385" y="168021"/>
                  <a:pt x="263669" y="168531"/>
                </a:cubicBezTo>
                <a:cubicBezTo>
                  <a:pt x="262953" y="169041"/>
                  <a:pt x="262171" y="169730"/>
                  <a:pt x="261325" y="170598"/>
                </a:cubicBezTo>
                <a:cubicBezTo>
                  <a:pt x="260479" y="171467"/>
                  <a:pt x="259502" y="172552"/>
                  <a:pt x="258395" y="173854"/>
                </a:cubicBezTo>
                <a:lnTo>
                  <a:pt x="258395" y="195537"/>
                </a:lnTo>
                <a:lnTo>
                  <a:pt x="252730" y="195537"/>
                </a:lnTo>
                <a:close/>
                <a:moveTo>
                  <a:pt x="865924" y="149144"/>
                </a:moveTo>
                <a:cubicBezTo>
                  <a:pt x="866554" y="149144"/>
                  <a:pt x="867140" y="149258"/>
                  <a:pt x="867682" y="149486"/>
                </a:cubicBezTo>
                <a:cubicBezTo>
                  <a:pt x="868225" y="149714"/>
                  <a:pt x="868697" y="150034"/>
                  <a:pt x="869098" y="150446"/>
                </a:cubicBezTo>
                <a:cubicBezTo>
                  <a:pt x="869500" y="150859"/>
                  <a:pt x="869815" y="151331"/>
                  <a:pt x="870043" y="151863"/>
                </a:cubicBezTo>
                <a:cubicBezTo>
                  <a:pt x="870270" y="152394"/>
                  <a:pt x="870384" y="152975"/>
                  <a:pt x="870384" y="153604"/>
                </a:cubicBezTo>
                <a:cubicBezTo>
                  <a:pt x="870384" y="154212"/>
                  <a:pt x="870270" y="154787"/>
                  <a:pt x="870043" y="155330"/>
                </a:cubicBezTo>
                <a:cubicBezTo>
                  <a:pt x="869815" y="155872"/>
                  <a:pt x="869500" y="156350"/>
                  <a:pt x="869098" y="156762"/>
                </a:cubicBezTo>
                <a:cubicBezTo>
                  <a:pt x="868697" y="157174"/>
                  <a:pt x="868225" y="157495"/>
                  <a:pt x="867682" y="157723"/>
                </a:cubicBezTo>
                <a:cubicBezTo>
                  <a:pt x="867140" y="157950"/>
                  <a:pt x="866554" y="158065"/>
                  <a:pt x="865924" y="158065"/>
                </a:cubicBezTo>
                <a:cubicBezTo>
                  <a:pt x="865295" y="158065"/>
                  <a:pt x="864709" y="157950"/>
                  <a:pt x="864166" y="157723"/>
                </a:cubicBezTo>
                <a:cubicBezTo>
                  <a:pt x="863624" y="157495"/>
                  <a:pt x="863152" y="157174"/>
                  <a:pt x="862750" y="156762"/>
                </a:cubicBezTo>
                <a:cubicBezTo>
                  <a:pt x="862348" y="156350"/>
                  <a:pt x="862034" y="155872"/>
                  <a:pt x="861806" y="155330"/>
                </a:cubicBezTo>
                <a:cubicBezTo>
                  <a:pt x="861578" y="154787"/>
                  <a:pt x="861464" y="154212"/>
                  <a:pt x="861464" y="153604"/>
                </a:cubicBezTo>
                <a:cubicBezTo>
                  <a:pt x="861464" y="152975"/>
                  <a:pt x="861578" y="152394"/>
                  <a:pt x="861806" y="151863"/>
                </a:cubicBezTo>
                <a:cubicBezTo>
                  <a:pt x="862034" y="151331"/>
                  <a:pt x="862348" y="150859"/>
                  <a:pt x="862750" y="150446"/>
                </a:cubicBezTo>
                <a:cubicBezTo>
                  <a:pt x="863152" y="150034"/>
                  <a:pt x="863624" y="149714"/>
                  <a:pt x="864166" y="149486"/>
                </a:cubicBezTo>
                <a:cubicBezTo>
                  <a:pt x="864709" y="149258"/>
                  <a:pt x="865295" y="149144"/>
                  <a:pt x="865924" y="149144"/>
                </a:cubicBezTo>
                <a:close/>
                <a:moveTo>
                  <a:pt x="521900" y="149144"/>
                </a:moveTo>
                <a:cubicBezTo>
                  <a:pt x="524157" y="149144"/>
                  <a:pt x="526653" y="149405"/>
                  <a:pt x="529388" y="149925"/>
                </a:cubicBezTo>
                <a:lnTo>
                  <a:pt x="529388" y="154809"/>
                </a:lnTo>
                <a:cubicBezTo>
                  <a:pt x="526414" y="154180"/>
                  <a:pt x="523853" y="153865"/>
                  <a:pt x="521704" y="153865"/>
                </a:cubicBezTo>
                <a:cubicBezTo>
                  <a:pt x="516604" y="153865"/>
                  <a:pt x="514054" y="156534"/>
                  <a:pt x="514054" y="161874"/>
                </a:cubicBezTo>
                <a:lnTo>
                  <a:pt x="514054" y="167603"/>
                </a:lnTo>
                <a:lnTo>
                  <a:pt x="528378" y="167603"/>
                </a:lnTo>
                <a:lnTo>
                  <a:pt x="528378" y="172324"/>
                </a:lnTo>
                <a:lnTo>
                  <a:pt x="514054" y="172324"/>
                </a:lnTo>
                <a:lnTo>
                  <a:pt x="514054" y="195537"/>
                </a:lnTo>
                <a:lnTo>
                  <a:pt x="508291" y="195537"/>
                </a:lnTo>
                <a:lnTo>
                  <a:pt x="508291" y="172324"/>
                </a:lnTo>
                <a:lnTo>
                  <a:pt x="497776" y="172324"/>
                </a:lnTo>
                <a:lnTo>
                  <a:pt x="497776" y="167603"/>
                </a:lnTo>
                <a:lnTo>
                  <a:pt x="508291" y="167603"/>
                </a:lnTo>
                <a:lnTo>
                  <a:pt x="508291" y="162199"/>
                </a:lnTo>
                <a:cubicBezTo>
                  <a:pt x="508291" y="153496"/>
                  <a:pt x="512828" y="149144"/>
                  <a:pt x="521900" y="149144"/>
                </a:cubicBezTo>
                <a:close/>
                <a:moveTo>
                  <a:pt x="1104049" y="109928"/>
                </a:moveTo>
                <a:cubicBezTo>
                  <a:pt x="1104722" y="109928"/>
                  <a:pt x="1105362" y="110063"/>
                  <a:pt x="1105970" y="110335"/>
                </a:cubicBezTo>
                <a:cubicBezTo>
                  <a:pt x="1106578" y="110606"/>
                  <a:pt x="1107110" y="110970"/>
                  <a:pt x="1107565" y="111425"/>
                </a:cubicBezTo>
                <a:cubicBezTo>
                  <a:pt x="1108021" y="111881"/>
                  <a:pt x="1108385" y="112413"/>
                  <a:pt x="1108656" y="113021"/>
                </a:cubicBezTo>
                <a:cubicBezTo>
                  <a:pt x="1108927" y="113628"/>
                  <a:pt x="1109063" y="114269"/>
                  <a:pt x="1109063" y="114941"/>
                </a:cubicBezTo>
                <a:cubicBezTo>
                  <a:pt x="1109063" y="115636"/>
                  <a:pt x="1108927" y="116282"/>
                  <a:pt x="1108656" y="116879"/>
                </a:cubicBezTo>
                <a:cubicBezTo>
                  <a:pt x="1108385" y="117475"/>
                  <a:pt x="1108021" y="118002"/>
                  <a:pt x="1107565" y="118457"/>
                </a:cubicBezTo>
                <a:cubicBezTo>
                  <a:pt x="1107110" y="118913"/>
                  <a:pt x="1106578" y="119271"/>
                  <a:pt x="1105970" y="119532"/>
                </a:cubicBezTo>
                <a:cubicBezTo>
                  <a:pt x="1105362" y="119792"/>
                  <a:pt x="1104722" y="119922"/>
                  <a:pt x="1104049" y="119922"/>
                </a:cubicBezTo>
                <a:cubicBezTo>
                  <a:pt x="1103355" y="119922"/>
                  <a:pt x="1102709" y="119792"/>
                  <a:pt x="1102112" y="119532"/>
                </a:cubicBezTo>
                <a:cubicBezTo>
                  <a:pt x="1101515" y="119271"/>
                  <a:pt x="1100989" y="118913"/>
                  <a:pt x="1100533" y="118457"/>
                </a:cubicBezTo>
                <a:cubicBezTo>
                  <a:pt x="1100077" y="118002"/>
                  <a:pt x="1099719" y="117475"/>
                  <a:pt x="1099459" y="116879"/>
                </a:cubicBezTo>
                <a:cubicBezTo>
                  <a:pt x="1099198" y="116282"/>
                  <a:pt x="1099068" y="115636"/>
                  <a:pt x="1099068" y="114941"/>
                </a:cubicBezTo>
                <a:cubicBezTo>
                  <a:pt x="1099068" y="114269"/>
                  <a:pt x="1099198" y="113628"/>
                  <a:pt x="1099459" y="113021"/>
                </a:cubicBezTo>
                <a:cubicBezTo>
                  <a:pt x="1099719" y="112413"/>
                  <a:pt x="1100077" y="111881"/>
                  <a:pt x="1100533" y="111425"/>
                </a:cubicBezTo>
                <a:cubicBezTo>
                  <a:pt x="1100989" y="110970"/>
                  <a:pt x="1101515" y="110606"/>
                  <a:pt x="1102112" y="110335"/>
                </a:cubicBezTo>
                <a:cubicBezTo>
                  <a:pt x="1102709" y="110063"/>
                  <a:pt x="1103355" y="109928"/>
                  <a:pt x="1104049" y="109928"/>
                </a:cubicBezTo>
                <a:close/>
                <a:moveTo>
                  <a:pt x="999339" y="104458"/>
                </a:moveTo>
                <a:cubicBezTo>
                  <a:pt x="997928" y="104458"/>
                  <a:pt x="996713" y="104599"/>
                  <a:pt x="995693" y="104882"/>
                </a:cubicBezTo>
                <a:cubicBezTo>
                  <a:pt x="994673" y="105164"/>
                  <a:pt x="993837" y="105565"/>
                  <a:pt x="993186" y="106086"/>
                </a:cubicBezTo>
                <a:cubicBezTo>
                  <a:pt x="992535" y="106607"/>
                  <a:pt x="992052" y="107231"/>
                  <a:pt x="991737" y="107958"/>
                </a:cubicBezTo>
                <a:cubicBezTo>
                  <a:pt x="991423" y="108685"/>
                  <a:pt x="991265" y="109504"/>
                  <a:pt x="991265" y="110416"/>
                </a:cubicBezTo>
                <a:cubicBezTo>
                  <a:pt x="991265" y="111045"/>
                  <a:pt x="991363" y="111648"/>
                  <a:pt x="991558" y="112223"/>
                </a:cubicBezTo>
                <a:cubicBezTo>
                  <a:pt x="991754" y="112798"/>
                  <a:pt x="992068" y="113308"/>
                  <a:pt x="992502" y="113753"/>
                </a:cubicBezTo>
                <a:cubicBezTo>
                  <a:pt x="992937" y="114198"/>
                  <a:pt x="993501" y="114551"/>
                  <a:pt x="994195" y="114811"/>
                </a:cubicBezTo>
                <a:cubicBezTo>
                  <a:pt x="994890" y="115072"/>
                  <a:pt x="995736" y="115202"/>
                  <a:pt x="996735" y="115202"/>
                </a:cubicBezTo>
                <a:cubicBezTo>
                  <a:pt x="998037" y="115202"/>
                  <a:pt x="999529" y="114806"/>
                  <a:pt x="1001211" y="114013"/>
                </a:cubicBezTo>
                <a:cubicBezTo>
                  <a:pt x="1002893" y="113221"/>
                  <a:pt x="1004668" y="111968"/>
                  <a:pt x="1006534" y="110253"/>
                </a:cubicBezTo>
                <a:lnTo>
                  <a:pt x="1006534" y="104458"/>
                </a:lnTo>
                <a:close/>
                <a:moveTo>
                  <a:pt x="827890" y="104458"/>
                </a:moveTo>
                <a:cubicBezTo>
                  <a:pt x="826480" y="104458"/>
                  <a:pt x="825264" y="104599"/>
                  <a:pt x="824244" y="104882"/>
                </a:cubicBezTo>
                <a:cubicBezTo>
                  <a:pt x="823224" y="105164"/>
                  <a:pt x="822388" y="105565"/>
                  <a:pt x="821737" y="106086"/>
                </a:cubicBezTo>
                <a:cubicBezTo>
                  <a:pt x="821086" y="106607"/>
                  <a:pt x="820603" y="107231"/>
                  <a:pt x="820289" y="107958"/>
                </a:cubicBezTo>
                <a:cubicBezTo>
                  <a:pt x="819974" y="108685"/>
                  <a:pt x="819817" y="109504"/>
                  <a:pt x="819817" y="110416"/>
                </a:cubicBezTo>
                <a:cubicBezTo>
                  <a:pt x="819817" y="111045"/>
                  <a:pt x="819914" y="111648"/>
                  <a:pt x="820110" y="112223"/>
                </a:cubicBezTo>
                <a:cubicBezTo>
                  <a:pt x="820305" y="112798"/>
                  <a:pt x="820620" y="113308"/>
                  <a:pt x="821054" y="113753"/>
                </a:cubicBezTo>
                <a:cubicBezTo>
                  <a:pt x="821488" y="114198"/>
                  <a:pt x="822052" y="114551"/>
                  <a:pt x="822747" y="114811"/>
                </a:cubicBezTo>
                <a:cubicBezTo>
                  <a:pt x="823441" y="115072"/>
                  <a:pt x="824288" y="115202"/>
                  <a:pt x="825286" y="115202"/>
                </a:cubicBezTo>
                <a:cubicBezTo>
                  <a:pt x="826588" y="115202"/>
                  <a:pt x="828080" y="114806"/>
                  <a:pt x="829762" y="114013"/>
                </a:cubicBezTo>
                <a:cubicBezTo>
                  <a:pt x="831444" y="113221"/>
                  <a:pt x="833219" y="111968"/>
                  <a:pt x="835085" y="110253"/>
                </a:cubicBezTo>
                <a:lnTo>
                  <a:pt x="835085" y="104458"/>
                </a:lnTo>
                <a:close/>
                <a:moveTo>
                  <a:pt x="408791" y="104458"/>
                </a:moveTo>
                <a:cubicBezTo>
                  <a:pt x="407380" y="104458"/>
                  <a:pt x="406164" y="104599"/>
                  <a:pt x="405144" y="104882"/>
                </a:cubicBezTo>
                <a:cubicBezTo>
                  <a:pt x="404124" y="105164"/>
                  <a:pt x="403289" y="105565"/>
                  <a:pt x="402637" y="106086"/>
                </a:cubicBezTo>
                <a:cubicBezTo>
                  <a:pt x="401986" y="106607"/>
                  <a:pt x="401504" y="107231"/>
                  <a:pt x="401188" y="107958"/>
                </a:cubicBezTo>
                <a:cubicBezTo>
                  <a:pt x="400874" y="108685"/>
                  <a:pt x="400716" y="109504"/>
                  <a:pt x="400716" y="110416"/>
                </a:cubicBezTo>
                <a:cubicBezTo>
                  <a:pt x="400716" y="111045"/>
                  <a:pt x="400814" y="111648"/>
                  <a:pt x="401009" y="112223"/>
                </a:cubicBezTo>
                <a:cubicBezTo>
                  <a:pt x="401205" y="112798"/>
                  <a:pt x="401520" y="113308"/>
                  <a:pt x="401953" y="113753"/>
                </a:cubicBezTo>
                <a:cubicBezTo>
                  <a:pt x="402388" y="114198"/>
                  <a:pt x="402952" y="114551"/>
                  <a:pt x="403647" y="114811"/>
                </a:cubicBezTo>
                <a:cubicBezTo>
                  <a:pt x="404341" y="115072"/>
                  <a:pt x="405188" y="115202"/>
                  <a:pt x="406186" y="115202"/>
                </a:cubicBezTo>
                <a:cubicBezTo>
                  <a:pt x="407488" y="115202"/>
                  <a:pt x="408980" y="114806"/>
                  <a:pt x="410663" y="114013"/>
                </a:cubicBezTo>
                <a:cubicBezTo>
                  <a:pt x="412345" y="113221"/>
                  <a:pt x="414119" y="111968"/>
                  <a:pt x="415985" y="110253"/>
                </a:cubicBezTo>
                <a:lnTo>
                  <a:pt x="415985" y="104458"/>
                </a:lnTo>
                <a:close/>
                <a:moveTo>
                  <a:pt x="971513" y="90947"/>
                </a:moveTo>
                <a:cubicBezTo>
                  <a:pt x="968431" y="90947"/>
                  <a:pt x="966027" y="91946"/>
                  <a:pt x="964302" y="93943"/>
                </a:cubicBezTo>
                <a:cubicBezTo>
                  <a:pt x="962576" y="95939"/>
                  <a:pt x="961714" y="99065"/>
                  <a:pt x="961714" y="103319"/>
                </a:cubicBezTo>
                <a:cubicBezTo>
                  <a:pt x="961714" y="107269"/>
                  <a:pt x="962294" y="110215"/>
                  <a:pt x="963455" y="112158"/>
                </a:cubicBezTo>
                <a:cubicBezTo>
                  <a:pt x="964617" y="114101"/>
                  <a:pt x="966261" y="115072"/>
                  <a:pt x="968388" y="115072"/>
                </a:cubicBezTo>
                <a:cubicBezTo>
                  <a:pt x="969820" y="115072"/>
                  <a:pt x="971334" y="114431"/>
                  <a:pt x="972929" y="113151"/>
                </a:cubicBezTo>
                <a:cubicBezTo>
                  <a:pt x="974525" y="111870"/>
                  <a:pt x="976201" y="109971"/>
                  <a:pt x="977959" y="107454"/>
                </a:cubicBezTo>
                <a:lnTo>
                  <a:pt x="977959" y="92282"/>
                </a:lnTo>
                <a:cubicBezTo>
                  <a:pt x="977026" y="91848"/>
                  <a:pt x="975995" y="91517"/>
                  <a:pt x="974866" y="91289"/>
                </a:cubicBezTo>
                <a:cubicBezTo>
                  <a:pt x="973738" y="91062"/>
                  <a:pt x="972620" y="90947"/>
                  <a:pt x="971513" y="90947"/>
                </a:cubicBezTo>
                <a:close/>
                <a:moveTo>
                  <a:pt x="895313" y="90947"/>
                </a:moveTo>
                <a:cubicBezTo>
                  <a:pt x="892231" y="90947"/>
                  <a:pt x="889827" y="91946"/>
                  <a:pt x="888102" y="93943"/>
                </a:cubicBezTo>
                <a:cubicBezTo>
                  <a:pt x="886376" y="95939"/>
                  <a:pt x="885514" y="99065"/>
                  <a:pt x="885514" y="103319"/>
                </a:cubicBezTo>
                <a:cubicBezTo>
                  <a:pt x="885514" y="107269"/>
                  <a:pt x="886094" y="110215"/>
                  <a:pt x="887255" y="112158"/>
                </a:cubicBezTo>
                <a:cubicBezTo>
                  <a:pt x="888417" y="114101"/>
                  <a:pt x="890061" y="115072"/>
                  <a:pt x="892188" y="115072"/>
                </a:cubicBezTo>
                <a:cubicBezTo>
                  <a:pt x="893620" y="115072"/>
                  <a:pt x="895134" y="114431"/>
                  <a:pt x="896729" y="113151"/>
                </a:cubicBezTo>
                <a:cubicBezTo>
                  <a:pt x="898325" y="111870"/>
                  <a:pt x="900001" y="109971"/>
                  <a:pt x="901759" y="107454"/>
                </a:cubicBezTo>
                <a:lnTo>
                  <a:pt x="901759" y="92282"/>
                </a:lnTo>
                <a:cubicBezTo>
                  <a:pt x="900826" y="91848"/>
                  <a:pt x="899795" y="91517"/>
                  <a:pt x="898666" y="91289"/>
                </a:cubicBezTo>
                <a:cubicBezTo>
                  <a:pt x="897538" y="91062"/>
                  <a:pt x="896420" y="90947"/>
                  <a:pt x="895313" y="90947"/>
                </a:cubicBezTo>
                <a:close/>
                <a:moveTo>
                  <a:pt x="1208824" y="90882"/>
                </a:moveTo>
                <a:cubicBezTo>
                  <a:pt x="1207131" y="90882"/>
                  <a:pt x="1205683" y="91213"/>
                  <a:pt x="1204478" y="91875"/>
                </a:cubicBezTo>
                <a:cubicBezTo>
                  <a:pt x="1203273" y="92538"/>
                  <a:pt x="1202286" y="93422"/>
                  <a:pt x="1201515" y="94529"/>
                </a:cubicBezTo>
                <a:cubicBezTo>
                  <a:pt x="1200745" y="95635"/>
                  <a:pt x="1200181" y="96922"/>
                  <a:pt x="1199822" y="98386"/>
                </a:cubicBezTo>
                <a:cubicBezTo>
                  <a:pt x="1199464" y="99852"/>
                  <a:pt x="1199285" y="101387"/>
                  <a:pt x="1199285" y="102993"/>
                </a:cubicBezTo>
                <a:cubicBezTo>
                  <a:pt x="1199285" y="105012"/>
                  <a:pt x="1199508" y="106781"/>
                  <a:pt x="1199953" y="108300"/>
                </a:cubicBezTo>
                <a:cubicBezTo>
                  <a:pt x="1200398" y="109819"/>
                  <a:pt x="1201032" y="111083"/>
                  <a:pt x="1201857" y="112093"/>
                </a:cubicBezTo>
                <a:cubicBezTo>
                  <a:pt x="1202682" y="113102"/>
                  <a:pt x="1203680" y="113861"/>
                  <a:pt x="1204852" y="114372"/>
                </a:cubicBezTo>
                <a:cubicBezTo>
                  <a:pt x="1206024" y="114882"/>
                  <a:pt x="1207348" y="115137"/>
                  <a:pt x="1208824" y="115137"/>
                </a:cubicBezTo>
                <a:cubicBezTo>
                  <a:pt x="1210517" y="115137"/>
                  <a:pt x="1211966" y="114806"/>
                  <a:pt x="1213170" y="114144"/>
                </a:cubicBezTo>
                <a:cubicBezTo>
                  <a:pt x="1214375" y="113482"/>
                  <a:pt x="1215362" y="112597"/>
                  <a:pt x="1216133" y="111490"/>
                </a:cubicBezTo>
                <a:cubicBezTo>
                  <a:pt x="1216904" y="110383"/>
                  <a:pt x="1217468" y="109098"/>
                  <a:pt x="1217826" y="107632"/>
                </a:cubicBezTo>
                <a:cubicBezTo>
                  <a:pt x="1218184" y="106167"/>
                  <a:pt x="1218363" y="104621"/>
                  <a:pt x="1218363" y="102993"/>
                </a:cubicBezTo>
                <a:cubicBezTo>
                  <a:pt x="1218363" y="100975"/>
                  <a:pt x="1218141" y="99212"/>
                  <a:pt x="1217696" y="97703"/>
                </a:cubicBezTo>
                <a:cubicBezTo>
                  <a:pt x="1217251" y="96194"/>
                  <a:pt x="1216616" y="94936"/>
                  <a:pt x="1215791" y="93926"/>
                </a:cubicBezTo>
                <a:cubicBezTo>
                  <a:pt x="1214966" y="92917"/>
                  <a:pt x="1213963" y="92157"/>
                  <a:pt x="1212780" y="91647"/>
                </a:cubicBezTo>
                <a:cubicBezTo>
                  <a:pt x="1211597" y="91137"/>
                  <a:pt x="1210278" y="90882"/>
                  <a:pt x="1208824" y="90882"/>
                </a:cubicBezTo>
                <a:close/>
                <a:moveTo>
                  <a:pt x="551600" y="90882"/>
                </a:moveTo>
                <a:cubicBezTo>
                  <a:pt x="549907" y="90882"/>
                  <a:pt x="548459" y="91213"/>
                  <a:pt x="547254" y="91875"/>
                </a:cubicBezTo>
                <a:cubicBezTo>
                  <a:pt x="546050" y="92538"/>
                  <a:pt x="545062" y="93422"/>
                  <a:pt x="544292" y="94529"/>
                </a:cubicBezTo>
                <a:cubicBezTo>
                  <a:pt x="543521" y="95635"/>
                  <a:pt x="542957" y="96922"/>
                  <a:pt x="542599" y="98386"/>
                </a:cubicBezTo>
                <a:cubicBezTo>
                  <a:pt x="542240" y="99852"/>
                  <a:pt x="542061" y="101387"/>
                  <a:pt x="542061" y="102993"/>
                </a:cubicBezTo>
                <a:cubicBezTo>
                  <a:pt x="542061" y="105012"/>
                  <a:pt x="542284" y="106781"/>
                  <a:pt x="542729" y="108300"/>
                </a:cubicBezTo>
                <a:cubicBezTo>
                  <a:pt x="543174" y="109819"/>
                  <a:pt x="543809" y="111083"/>
                  <a:pt x="544633" y="112093"/>
                </a:cubicBezTo>
                <a:cubicBezTo>
                  <a:pt x="545458" y="113102"/>
                  <a:pt x="546456" y="113861"/>
                  <a:pt x="547629" y="114372"/>
                </a:cubicBezTo>
                <a:cubicBezTo>
                  <a:pt x="548800" y="114882"/>
                  <a:pt x="550124" y="115137"/>
                  <a:pt x="551600" y="115137"/>
                </a:cubicBezTo>
                <a:cubicBezTo>
                  <a:pt x="553293" y="115137"/>
                  <a:pt x="554742" y="114806"/>
                  <a:pt x="555947" y="114144"/>
                </a:cubicBezTo>
                <a:cubicBezTo>
                  <a:pt x="557151" y="113482"/>
                  <a:pt x="558139" y="112597"/>
                  <a:pt x="558909" y="111490"/>
                </a:cubicBezTo>
                <a:cubicBezTo>
                  <a:pt x="559680" y="110383"/>
                  <a:pt x="560244" y="109098"/>
                  <a:pt x="560602" y="107632"/>
                </a:cubicBezTo>
                <a:cubicBezTo>
                  <a:pt x="560960" y="106167"/>
                  <a:pt x="561139" y="104621"/>
                  <a:pt x="561139" y="102993"/>
                </a:cubicBezTo>
                <a:cubicBezTo>
                  <a:pt x="561139" y="100975"/>
                  <a:pt x="560917" y="99212"/>
                  <a:pt x="560472" y="97703"/>
                </a:cubicBezTo>
                <a:cubicBezTo>
                  <a:pt x="560027" y="96194"/>
                  <a:pt x="559392" y="94936"/>
                  <a:pt x="558567" y="93926"/>
                </a:cubicBezTo>
                <a:cubicBezTo>
                  <a:pt x="557743" y="92917"/>
                  <a:pt x="556739" y="92157"/>
                  <a:pt x="555556" y="91647"/>
                </a:cubicBezTo>
                <a:cubicBezTo>
                  <a:pt x="554373" y="91137"/>
                  <a:pt x="553055" y="90882"/>
                  <a:pt x="551600" y="90882"/>
                </a:cubicBezTo>
                <a:close/>
                <a:moveTo>
                  <a:pt x="1075539" y="90590"/>
                </a:moveTo>
                <a:cubicBezTo>
                  <a:pt x="1074302" y="90590"/>
                  <a:pt x="1073174" y="90828"/>
                  <a:pt x="1072153" y="91306"/>
                </a:cubicBezTo>
                <a:cubicBezTo>
                  <a:pt x="1071133" y="91783"/>
                  <a:pt x="1070254" y="92456"/>
                  <a:pt x="1069516" y="93324"/>
                </a:cubicBezTo>
                <a:cubicBezTo>
                  <a:pt x="1068778" y="94193"/>
                  <a:pt x="1068182" y="95234"/>
                  <a:pt x="1067726" y="96450"/>
                </a:cubicBezTo>
                <a:cubicBezTo>
                  <a:pt x="1067270" y="97665"/>
                  <a:pt x="1066988" y="99000"/>
                  <a:pt x="1066879" y="100454"/>
                </a:cubicBezTo>
                <a:lnTo>
                  <a:pt x="1084069" y="100454"/>
                </a:lnTo>
                <a:cubicBezTo>
                  <a:pt x="1084134" y="99000"/>
                  <a:pt x="1083993" y="97670"/>
                  <a:pt x="1083646" y="96466"/>
                </a:cubicBezTo>
                <a:cubicBezTo>
                  <a:pt x="1083298" y="95261"/>
                  <a:pt x="1082761" y="94225"/>
                  <a:pt x="1082034" y="93356"/>
                </a:cubicBezTo>
                <a:cubicBezTo>
                  <a:pt x="1081307" y="92489"/>
                  <a:pt x="1080401" y="91810"/>
                  <a:pt x="1079316" y="91322"/>
                </a:cubicBezTo>
                <a:cubicBezTo>
                  <a:pt x="1078231" y="90834"/>
                  <a:pt x="1076972" y="90590"/>
                  <a:pt x="1075539" y="90590"/>
                </a:cubicBezTo>
                <a:close/>
                <a:moveTo>
                  <a:pt x="723115" y="90590"/>
                </a:moveTo>
                <a:cubicBezTo>
                  <a:pt x="721878" y="90590"/>
                  <a:pt x="720750" y="90828"/>
                  <a:pt x="719729" y="91306"/>
                </a:cubicBezTo>
                <a:cubicBezTo>
                  <a:pt x="718710" y="91783"/>
                  <a:pt x="717830" y="92456"/>
                  <a:pt x="717093" y="93324"/>
                </a:cubicBezTo>
                <a:cubicBezTo>
                  <a:pt x="716355" y="94193"/>
                  <a:pt x="715758" y="95234"/>
                  <a:pt x="715302" y="96450"/>
                </a:cubicBezTo>
                <a:cubicBezTo>
                  <a:pt x="714846" y="97665"/>
                  <a:pt x="714564" y="99000"/>
                  <a:pt x="714455" y="100454"/>
                </a:cubicBezTo>
                <a:lnTo>
                  <a:pt x="731645" y="100454"/>
                </a:lnTo>
                <a:cubicBezTo>
                  <a:pt x="731710" y="99000"/>
                  <a:pt x="731569" y="97670"/>
                  <a:pt x="731222" y="96466"/>
                </a:cubicBezTo>
                <a:cubicBezTo>
                  <a:pt x="730875" y="95261"/>
                  <a:pt x="730338" y="94225"/>
                  <a:pt x="729611" y="93356"/>
                </a:cubicBezTo>
                <a:cubicBezTo>
                  <a:pt x="728884" y="92489"/>
                  <a:pt x="727977" y="91810"/>
                  <a:pt x="726892" y="91322"/>
                </a:cubicBezTo>
                <a:cubicBezTo>
                  <a:pt x="725807" y="90834"/>
                  <a:pt x="724548" y="90590"/>
                  <a:pt x="723115" y="90590"/>
                </a:cubicBezTo>
                <a:close/>
                <a:moveTo>
                  <a:pt x="475466" y="90590"/>
                </a:moveTo>
                <a:cubicBezTo>
                  <a:pt x="474229" y="90590"/>
                  <a:pt x="473100" y="90828"/>
                  <a:pt x="472080" y="91306"/>
                </a:cubicBezTo>
                <a:cubicBezTo>
                  <a:pt x="471060" y="91783"/>
                  <a:pt x="470181" y="92456"/>
                  <a:pt x="469443" y="93324"/>
                </a:cubicBezTo>
                <a:cubicBezTo>
                  <a:pt x="468705" y="94193"/>
                  <a:pt x="468108" y="95234"/>
                  <a:pt x="467652" y="96450"/>
                </a:cubicBezTo>
                <a:cubicBezTo>
                  <a:pt x="467196" y="97665"/>
                  <a:pt x="466914" y="99000"/>
                  <a:pt x="466805" y="100454"/>
                </a:cubicBezTo>
                <a:lnTo>
                  <a:pt x="483995" y="100454"/>
                </a:lnTo>
                <a:cubicBezTo>
                  <a:pt x="484061" y="99000"/>
                  <a:pt x="483919" y="97670"/>
                  <a:pt x="483572" y="96466"/>
                </a:cubicBezTo>
                <a:cubicBezTo>
                  <a:pt x="483225" y="95261"/>
                  <a:pt x="482688" y="94225"/>
                  <a:pt x="481960" y="93356"/>
                </a:cubicBezTo>
                <a:cubicBezTo>
                  <a:pt x="481233" y="92489"/>
                  <a:pt x="480327" y="91810"/>
                  <a:pt x="479242" y="91322"/>
                </a:cubicBezTo>
                <a:cubicBezTo>
                  <a:pt x="478157" y="90834"/>
                  <a:pt x="476898" y="90590"/>
                  <a:pt x="475466" y="90590"/>
                </a:cubicBezTo>
                <a:close/>
                <a:moveTo>
                  <a:pt x="304015" y="90590"/>
                </a:moveTo>
                <a:cubicBezTo>
                  <a:pt x="302778" y="90590"/>
                  <a:pt x="301650" y="90828"/>
                  <a:pt x="300630" y="91306"/>
                </a:cubicBezTo>
                <a:cubicBezTo>
                  <a:pt x="299609" y="91783"/>
                  <a:pt x="298730" y="92456"/>
                  <a:pt x="297993" y="93324"/>
                </a:cubicBezTo>
                <a:cubicBezTo>
                  <a:pt x="297255" y="94193"/>
                  <a:pt x="296658" y="95234"/>
                  <a:pt x="296202" y="96450"/>
                </a:cubicBezTo>
                <a:cubicBezTo>
                  <a:pt x="295746" y="97665"/>
                  <a:pt x="295464" y="99000"/>
                  <a:pt x="295355" y="100454"/>
                </a:cubicBezTo>
                <a:lnTo>
                  <a:pt x="312545" y="100454"/>
                </a:lnTo>
                <a:cubicBezTo>
                  <a:pt x="312610" y="99000"/>
                  <a:pt x="312469" y="97670"/>
                  <a:pt x="312122" y="96466"/>
                </a:cubicBezTo>
                <a:cubicBezTo>
                  <a:pt x="311775" y="95261"/>
                  <a:pt x="311237" y="94225"/>
                  <a:pt x="310510" y="93356"/>
                </a:cubicBezTo>
                <a:cubicBezTo>
                  <a:pt x="309783" y="92489"/>
                  <a:pt x="308877" y="91810"/>
                  <a:pt x="307792" y="91322"/>
                </a:cubicBezTo>
                <a:cubicBezTo>
                  <a:pt x="306707" y="90834"/>
                  <a:pt x="305448" y="90590"/>
                  <a:pt x="304015" y="90590"/>
                </a:cubicBezTo>
                <a:close/>
                <a:moveTo>
                  <a:pt x="132565" y="90590"/>
                </a:moveTo>
                <a:cubicBezTo>
                  <a:pt x="131328" y="90590"/>
                  <a:pt x="130200" y="90828"/>
                  <a:pt x="129180" y="91306"/>
                </a:cubicBezTo>
                <a:cubicBezTo>
                  <a:pt x="128160" y="91783"/>
                  <a:pt x="127280" y="92456"/>
                  <a:pt x="126542" y="93324"/>
                </a:cubicBezTo>
                <a:cubicBezTo>
                  <a:pt x="125804" y="94193"/>
                  <a:pt x="125208" y="95234"/>
                  <a:pt x="124752" y="96450"/>
                </a:cubicBezTo>
                <a:cubicBezTo>
                  <a:pt x="124296" y="97665"/>
                  <a:pt x="124014" y="99000"/>
                  <a:pt x="123905" y="100454"/>
                </a:cubicBezTo>
                <a:lnTo>
                  <a:pt x="141095" y="100454"/>
                </a:lnTo>
                <a:cubicBezTo>
                  <a:pt x="141160" y="99000"/>
                  <a:pt x="141019" y="97670"/>
                  <a:pt x="140672" y="96466"/>
                </a:cubicBezTo>
                <a:cubicBezTo>
                  <a:pt x="140325" y="95261"/>
                  <a:pt x="139787" y="94225"/>
                  <a:pt x="139060" y="93356"/>
                </a:cubicBezTo>
                <a:cubicBezTo>
                  <a:pt x="138333" y="92489"/>
                  <a:pt x="137427" y="91810"/>
                  <a:pt x="136342" y="91322"/>
                </a:cubicBezTo>
                <a:cubicBezTo>
                  <a:pt x="135257" y="90834"/>
                  <a:pt x="133998" y="90590"/>
                  <a:pt x="132565" y="90590"/>
                </a:cubicBezTo>
                <a:close/>
                <a:moveTo>
                  <a:pt x="920944" y="86650"/>
                </a:moveTo>
                <a:lnTo>
                  <a:pt x="936343" y="86650"/>
                </a:lnTo>
                <a:lnTo>
                  <a:pt x="936343" y="114616"/>
                </a:lnTo>
                <a:lnTo>
                  <a:pt x="946077" y="114616"/>
                </a:lnTo>
                <a:lnTo>
                  <a:pt x="946077" y="119337"/>
                </a:lnTo>
                <a:lnTo>
                  <a:pt x="919870" y="119337"/>
                </a:lnTo>
                <a:lnTo>
                  <a:pt x="919870" y="114616"/>
                </a:lnTo>
                <a:lnTo>
                  <a:pt x="930613" y="114616"/>
                </a:lnTo>
                <a:lnTo>
                  <a:pt x="930613" y="91338"/>
                </a:lnTo>
                <a:lnTo>
                  <a:pt x="920944" y="91338"/>
                </a:lnTo>
                <a:close/>
                <a:moveTo>
                  <a:pt x="793014" y="86194"/>
                </a:moveTo>
                <a:cubicBezTo>
                  <a:pt x="794706" y="86194"/>
                  <a:pt x="796291" y="86314"/>
                  <a:pt x="797766" y="86552"/>
                </a:cubicBezTo>
                <a:cubicBezTo>
                  <a:pt x="799243" y="86791"/>
                  <a:pt x="800653" y="87182"/>
                  <a:pt x="801999" y="87724"/>
                </a:cubicBezTo>
                <a:lnTo>
                  <a:pt x="801999" y="93129"/>
                </a:lnTo>
                <a:cubicBezTo>
                  <a:pt x="800588" y="92391"/>
                  <a:pt x="799151" y="91854"/>
                  <a:pt x="797685" y="91517"/>
                </a:cubicBezTo>
                <a:cubicBezTo>
                  <a:pt x="796221" y="91181"/>
                  <a:pt x="794706" y="91013"/>
                  <a:pt x="793144" y="91013"/>
                </a:cubicBezTo>
                <a:cubicBezTo>
                  <a:pt x="791689" y="91013"/>
                  <a:pt x="790317" y="91289"/>
                  <a:pt x="789026" y="91843"/>
                </a:cubicBezTo>
                <a:cubicBezTo>
                  <a:pt x="787734" y="92396"/>
                  <a:pt x="786600" y="93194"/>
                  <a:pt x="785623" y="94235"/>
                </a:cubicBezTo>
                <a:cubicBezTo>
                  <a:pt x="784647" y="95277"/>
                  <a:pt x="783876" y="96547"/>
                  <a:pt x="783312" y="98045"/>
                </a:cubicBezTo>
                <a:cubicBezTo>
                  <a:pt x="782748" y="99542"/>
                  <a:pt x="782465" y="101235"/>
                  <a:pt x="782465" y="103124"/>
                </a:cubicBezTo>
                <a:cubicBezTo>
                  <a:pt x="782465" y="107074"/>
                  <a:pt x="783426" y="110031"/>
                  <a:pt x="785346" y="111995"/>
                </a:cubicBezTo>
                <a:cubicBezTo>
                  <a:pt x="787267" y="113959"/>
                  <a:pt x="789932" y="114941"/>
                  <a:pt x="793339" y="114941"/>
                </a:cubicBezTo>
                <a:cubicBezTo>
                  <a:pt x="794880" y="114941"/>
                  <a:pt x="796372" y="114768"/>
                  <a:pt x="797815" y="114421"/>
                </a:cubicBezTo>
                <a:cubicBezTo>
                  <a:pt x="799259" y="114073"/>
                  <a:pt x="800653" y="113552"/>
                  <a:pt x="801999" y="112858"/>
                </a:cubicBezTo>
                <a:lnTo>
                  <a:pt x="801999" y="118132"/>
                </a:lnTo>
                <a:cubicBezTo>
                  <a:pt x="800523" y="118696"/>
                  <a:pt x="799009" y="119114"/>
                  <a:pt x="797458" y="119385"/>
                </a:cubicBezTo>
                <a:cubicBezTo>
                  <a:pt x="795906" y="119657"/>
                  <a:pt x="794305" y="119792"/>
                  <a:pt x="792655" y="119792"/>
                </a:cubicBezTo>
                <a:cubicBezTo>
                  <a:pt x="787490" y="119792"/>
                  <a:pt x="783513" y="118392"/>
                  <a:pt x="780724" y="115592"/>
                </a:cubicBezTo>
                <a:cubicBezTo>
                  <a:pt x="777935" y="112793"/>
                  <a:pt x="776540" y="108701"/>
                  <a:pt x="776540" y="103319"/>
                </a:cubicBezTo>
                <a:cubicBezTo>
                  <a:pt x="776540" y="100736"/>
                  <a:pt x="776942" y="98392"/>
                  <a:pt x="777745" y="96287"/>
                </a:cubicBezTo>
                <a:cubicBezTo>
                  <a:pt x="778548" y="94182"/>
                  <a:pt x="779676" y="92380"/>
                  <a:pt x="781130" y="90882"/>
                </a:cubicBezTo>
                <a:cubicBezTo>
                  <a:pt x="782585" y="89385"/>
                  <a:pt x="784321" y="88229"/>
                  <a:pt x="786340" y="87415"/>
                </a:cubicBezTo>
                <a:cubicBezTo>
                  <a:pt x="788358" y="86601"/>
                  <a:pt x="790582" y="86194"/>
                  <a:pt x="793014" y="86194"/>
                </a:cubicBezTo>
                <a:close/>
                <a:moveTo>
                  <a:pt x="1287954" y="86064"/>
                </a:moveTo>
                <a:cubicBezTo>
                  <a:pt x="1291318" y="86064"/>
                  <a:pt x="1293863" y="87057"/>
                  <a:pt x="1295589" y="89043"/>
                </a:cubicBezTo>
                <a:cubicBezTo>
                  <a:pt x="1297314" y="91029"/>
                  <a:pt x="1298177" y="94019"/>
                  <a:pt x="1298177" y="98012"/>
                </a:cubicBezTo>
                <a:lnTo>
                  <a:pt x="1298177" y="119337"/>
                </a:lnTo>
                <a:lnTo>
                  <a:pt x="1292512" y="119337"/>
                </a:lnTo>
                <a:lnTo>
                  <a:pt x="1292512" y="98468"/>
                </a:lnTo>
                <a:cubicBezTo>
                  <a:pt x="1292512" y="95907"/>
                  <a:pt x="1292035" y="94013"/>
                  <a:pt x="1291080" y="92787"/>
                </a:cubicBezTo>
                <a:cubicBezTo>
                  <a:pt x="1290125" y="91561"/>
                  <a:pt x="1288703" y="90947"/>
                  <a:pt x="1286815" y="90947"/>
                </a:cubicBezTo>
                <a:cubicBezTo>
                  <a:pt x="1286120" y="90947"/>
                  <a:pt x="1285442" y="91051"/>
                  <a:pt x="1284780" y="91257"/>
                </a:cubicBezTo>
                <a:cubicBezTo>
                  <a:pt x="1284118" y="91463"/>
                  <a:pt x="1283429" y="91821"/>
                  <a:pt x="1282713" y="92331"/>
                </a:cubicBezTo>
                <a:cubicBezTo>
                  <a:pt x="1281997" y="92841"/>
                  <a:pt x="1281221" y="93530"/>
                  <a:pt x="1280385" y="94398"/>
                </a:cubicBezTo>
                <a:cubicBezTo>
                  <a:pt x="1279549" y="95267"/>
                  <a:pt x="1278611" y="96352"/>
                  <a:pt x="1277569" y="97654"/>
                </a:cubicBezTo>
                <a:lnTo>
                  <a:pt x="1277569" y="119337"/>
                </a:lnTo>
                <a:lnTo>
                  <a:pt x="1271904" y="119337"/>
                </a:lnTo>
                <a:lnTo>
                  <a:pt x="1271904" y="86650"/>
                </a:lnTo>
                <a:lnTo>
                  <a:pt x="1276950" y="86650"/>
                </a:lnTo>
                <a:lnTo>
                  <a:pt x="1277178" y="91924"/>
                </a:lnTo>
                <a:cubicBezTo>
                  <a:pt x="1278133" y="90796"/>
                  <a:pt x="1279056" y="89857"/>
                  <a:pt x="1279945" y="89108"/>
                </a:cubicBezTo>
                <a:cubicBezTo>
                  <a:pt x="1280835" y="88359"/>
                  <a:pt x="1281709" y="87757"/>
                  <a:pt x="1282566" y="87301"/>
                </a:cubicBezTo>
                <a:cubicBezTo>
                  <a:pt x="1283423" y="86845"/>
                  <a:pt x="1284297" y="86525"/>
                  <a:pt x="1285187" y="86341"/>
                </a:cubicBezTo>
                <a:cubicBezTo>
                  <a:pt x="1286077" y="86156"/>
                  <a:pt x="1286999" y="86064"/>
                  <a:pt x="1287954" y="86064"/>
                </a:cubicBezTo>
                <a:close/>
                <a:moveTo>
                  <a:pt x="1209150" y="86064"/>
                </a:moveTo>
                <a:cubicBezTo>
                  <a:pt x="1211494" y="86064"/>
                  <a:pt x="1213594" y="86427"/>
                  <a:pt x="1215449" y="87155"/>
                </a:cubicBezTo>
                <a:cubicBezTo>
                  <a:pt x="1217305" y="87882"/>
                  <a:pt x="1218879" y="88945"/>
                  <a:pt x="1220170" y="90345"/>
                </a:cubicBezTo>
                <a:cubicBezTo>
                  <a:pt x="1221461" y="91745"/>
                  <a:pt x="1222449" y="93487"/>
                  <a:pt x="1223133" y="95571"/>
                </a:cubicBezTo>
                <a:cubicBezTo>
                  <a:pt x="1223816" y="97654"/>
                  <a:pt x="1224158" y="100042"/>
                  <a:pt x="1224158" y="102733"/>
                </a:cubicBezTo>
                <a:cubicBezTo>
                  <a:pt x="1224158" y="105272"/>
                  <a:pt x="1223800" y="107600"/>
                  <a:pt x="1223084" y="109716"/>
                </a:cubicBezTo>
                <a:cubicBezTo>
                  <a:pt x="1222368" y="111832"/>
                  <a:pt x="1221337" y="113644"/>
                  <a:pt x="1219991" y="115153"/>
                </a:cubicBezTo>
                <a:cubicBezTo>
                  <a:pt x="1218645" y="116661"/>
                  <a:pt x="1217007" y="117834"/>
                  <a:pt x="1215075" y="118669"/>
                </a:cubicBezTo>
                <a:cubicBezTo>
                  <a:pt x="1213143" y="119505"/>
                  <a:pt x="1210951" y="119922"/>
                  <a:pt x="1208499" y="119922"/>
                </a:cubicBezTo>
                <a:cubicBezTo>
                  <a:pt x="1206155" y="119922"/>
                  <a:pt x="1204055" y="119559"/>
                  <a:pt x="1202199" y="118832"/>
                </a:cubicBezTo>
                <a:cubicBezTo>
                  <a:pt x="1200343" y="118105"/>
                  <a:pt x="1198770" y="117036"/>
                  <a:pt x="1197478" y="115625"/>
                </a:cubicBezTo>
                <a:cubicBezTo>
                  <a:pt x="1196187" y="114214"/>
                  <a:pt x="1195199" y="112467"/>
                  <a:pt x="1194516" y="110383"/>
                </a:cubicBezTo>
                <a:cubicBezTo>
                  <a:pt x="1193832" y="108300"/>
                  <a:pt x="1193490" y="105901"/>
                  <a:pt x="1193490" y="103189"/>
                </a:cubicBezTo>
                <a:cubicBezTo>
                  <a:pt x="1193490" y="100649"/>
                  <a:pt x="1193848" y="98332"/>
                  <a:pt x="1194565" y="96238"/>
                </a:cubicBezTo>
                <a:cubicBezTo>
                  <a:pt x="1195281" y="94143"/>
                  <a:pt x="1196312" y="92342"/>
                  <a:pt x="1197657" y="90834"/>
                </a:cubicBezTo>
                <a:cubicBezTo>
                  <a:pt x="1199003" y="89325"/>
                  <a:pt x="1200642" y="88153"/>
                  <a:pt x="1202573" y="87317"/>
                </a:cubicBezTo>
                <a:cubicBezTo>
                  <a:pt x="1204505" y="86482"/>
                  <a:pt x="1206697" y="86064"/>
                  <a:pt x="1209150" y="86064"/>
                </a:cubicBezTo>
                <a:close/>
                <a:moveTo>
                  <a:pt x="1104049" y="86064"/>
                </a:moveTo>
                <a:cubicBezTo>
                  <a:pt x="1104722" y="86064"/>
                  <a:pt x="1105362" y="86200"/>
                  <a:pt x="1105970" y="86471"/>
                </a:cubicBezTo>
                <a:cubicBezTo>
                  <a:pt x="1106578" y="86742"/>
                  <a:pt x="1107110" y="87106"/>
                  <a:pt x="1107565" y="87562"/>
                </a:cubicBezTo>
                <a:cubicBezTo>
                  <a:pt x="1108021" y="88017"/>
                  <a:pt x="1108385" y="88549"/>
                  <a:pt x="1108656" y="89157"/>
                </a:cubicBezTo>
                <a:cubicBezTo>
                  <a:pt x="1108927" y="89765"/>
                  <a:pt x="1109063" y="90405"/>
                  <a:pt x="1109063" y="91078"/>
                </a:cubicBezTo>
                <a:cubicBezTo>
                  <a:pt x="1109063" y="91772"/>
                  <a:pt x="1108927" y="92418"/>
                  <a:pt x="1108656" y="93015"/>
                </a:cubicBezTo>
                <a:cubicBezTo>
                  <a:pt x="1108385" y="93612"/>
                  <a:pt x="1108021" y="94138"/>
                  <a:pt x="1107565" y="94594"/>
                </a:cubicBezTo>
                <a:cubicBezTo>
                  <a:pt x="1107110" y="95050"/>
                  <a:pt x="1106578" y="95408"/>
                  <a:pt x="1105970" y="95668"/>
                </a:cubicBezTo>
                <a:cubicBezTo>
                  <a:pt x="1105362" y="95929"/>
                  <a:pt x="1104722" y="96059"/>
                  <a:pt x="1104049" y="96059"/>
                </a:cubicBezTo>
                <a:cubicBezTo>
                  <a:pt x="1103355" y="96059"/>
                  <a:pt x="1102709" y="95929"/>
                  <a:pt x="1102112" y="95668"/>
                </a:cubicBezTo>
                <a:cubicBezTo>
                  <a:pt x="1101515" y="95408"/>
                  <a:pt x="1100989" y="95050"/>
                  <a:pt x="1100533" y="94594"/>
                </a:cubicBezTo>
                <a:cubicBezTo>
                  <a:pt x="1100077" y="94138"/>
                  <a:pt x="1099719" y="93612"/>
                  <a:pt x="1099459" y="93015"/>
                </a:cubicBezTo>
                <a:cubicBezTo>
                  <a:pt x="1099198" y="92418"/>
                  <a:pt x="1099068" y="91772"/>
                  <a:pt x="1099068" y="91078"/>
                </a:cubicBezTo>
                <a:cubicBezTo>
                  <a:pt x="1099068" y="90405"/>
                  <a:pt x="1099198" y="89765"/>
                  <a:pt x="1099459" y="89157"/>
                </a:cubicBezTo>
                <a:cubicBezTo>
                  <a:pt x="1099719" y="88549"/>
                  <a:pt x="1100077" y="88017"/>
                  <a:pt x="1100533" y="87562"/>
                </a:cubicBezTo>
                <a:cubicBezTo>
                  <a:pt x="1100989" y="87106"/>
                  <a:pt x="1101515" y="86742"/>
                  <a:pt x="1102112" y="86471"/>
                </a:cubicBezTo>
                <a:cubicBezTo>
                  <a:pt x="1102709" y="86200"/>
                  <a:pt x="1103355" y="86064"/>
                  <a:pt x="1104049" y="86064"/>
                </a:cubicBezTo>
                <a:close/>
                <a:moveTo>
                  <a:pt x="1075800" y="86064"/>
                </a:moveTo>
                <a:cubicBezTo>
                  <a:pt x="1078079" y="86064"/>
                  <a:pt x="1080097" y="86422"/>
                  <a:pt x="1081855" y="87139"/>
                </a:cubicBezTo>
                <a:cubicBezTo>
                  <a:pt x="1083613" y="87855"/>
                  <a:pt x="1085095" y="88869"/>
                  <a:pt x="1086299" y="90183"/>
                </a:cubicBezTo>
                <a:cubicBezTo>
                  <a:pt x="1087504" y="91495"/>
                  <a:pt x="1088415" y="93091"/>
                  <a:pt x="1089034" y="94968"/>
                </a:cubicBezTo>
                <a:cubicBezTo>
                  <a:pt x="1089652" y="96846"/>
                  <a:pt x="1089962" y="98945"/>
                  <a:pt x="1089962" y="101268"/>
                </a:cubicBezTo>
                <a:cubicBezTo>
                  <a:pt x="1089962" y="102071"/>
                  <a:pt x="1089951" y="102744"/>
                  <a:pt x="1089929" y="103286"/>
                </a:cubicBezTo>
                <a:cubicBezTo>
                  <a:pt x="1089907" y="103829"/>
                  <a:pt x="1089875" y="104339"/>
                  <a:pt x="1089831" y="104816"/>
                </a:cubicBezTo>
                <a:lnTo>
                  <a:pt x="1066879" y="104816"/>
                </a:lnTo>
                <a:cubicBezTo>
                  <a:pt x="1066879" y="108159"/>
                  <a:pt x="1067813" y="110726"/>
                  <a:pt x="1069679" y="112516"/>
                </a:cubicBezTo>
                <a:cubicBezTo>
                  <a:pt x="1071546" y="114306"/>
                  <a:pt x="1074237" y="115202"/>
                  <a:pt x="1077753" y="115202"/>
                </a:cubicBezTo>
                <a:cubicBezTo>
                  <a:pt x="1078708" y="115202"/>
                  <a:pt x="1079663" y="115164"/>
                  <a:pt x="1080618" y="115088"/>
                </a:cubicBezTo>
                <a:cubicBezTo>
                  <a:pt x="1081573" y="115012"/>
                  <a:pt x="1082495" y="114909"/>
                  <a:pt x="1083385" y="114779"/>
                </a:cubicBezTo>
                <a:cubicBezTo>
                  <a:pt x="1084275" y="114648"/>
                  <a:pt x="1085127" y="114502"/>
                  <a:pt x="1085941" y="114339"/>
                </a:cubicBezTo>
                <a:cubicBezTo>
                  <a:pt x="1086755" y="114176"/>
                  <a:pt x="1087509" y="113997"/>
                  <a:pt x="1088204" y="113802"/>
                </a:cubicBezTo>
                <a:lnTo>
                  <a:pt x="1088204" y="118457"/>
                </a:lnTo>
                <a:cubicBezTo>
                  <a:pt x="1086663" y="118892"/>
                  <a:pt x="1084921" y="119244"/>
                  <a:pt x="1082978" y="119515"/>
                </a:cubicBezTo>
                <a:cubicBezTo>
                  <a:pt x="1081036" y="119787"/>
                  <a:pt x="1079023" y="119922"/>
                  <a:pt x="1076939" y="119922"/>
                </a:cubicBezTo>
                <a:cubicBezTo>
                  <a:pt x="1074139" y="119922"/>
                  <a:pt x="1071730" y="119543"/>
                  <a:pt x="1069712" y="118783"/>
                </a:cubicBezTo>
                <a:cubicBezTo>
                  <a:pt x="1067693" y="118023"/>
                  <a:pt x="1066038" y="116922"/>
                  <a:pt x="1064747" y="115479"/>
                </a:cubicBezTo>
                <a:cubicBezTo>
                  <a:pt x="1063455" y="114035"/>
                  <a:pt x="1062501" y="112266"/>
                  <a:pt x="1061882" y="110172"/>
                </a:cubicBezTo>
                <a:cubicBezTo>
                  <a:pt x="1061263" y="108077"/>
                  <a:pt x="1060954" y="105706"/>
                  <a:pt x="1060954" y="103058"/>
                </a:cubicBezTo>
                <a:cubicBezTo>
                  <a:pt x="1060954" y="100758"/>
                  <a:pt x="1061285" y="98582"/>
                  <a:pt x="1061947" y="96531"/>
                </a:cubicBezTo>
                <a:cubicBezTo>
                  <a:pt x="1062609" y="94480"/>
                  <a:pt x="1063575" y="92678"/>
                  <a:pt x="1064845" y="91127"/>
                </a:cubicBezTo>
                <a:cubicBezTo>
                  <a:pt x="1066114" y="89575"/>
                  <a:pt x="1067672" y="88343"/>
                  <a:pt x="1069516" y="87432"/>
                </a:cubicBezTo>
                <a:cubicBezTo>
                  <a:pt x="1071361" y="86520"/>
                  <a:pt x="1073456" y="86064"/>
                  <a:pt x="1075800" y="86064"/>
                </a:cubicBezTo>
                <a:close/>
                <a:moveTo>
                  <a:pt x="999469" y="86064"/>
                </a:moveTo>
                <a:cubicBezTo>
                  <a:pt x="1001445" y="86064"/>
                  <a:pt x="1003224" y="86281"/>
                  <a:pt x="1004809" y="86715"/>
                </a:cubicBezTo>
                <a:cubicBezTo>
                  <a:pt x="1006393" y="87150"/>
                  <a:pt x="1007733" y="87811"/>
                  <a:pt x="1008829" y="88701"/>
                </a:cubicBezTo>
                <a:cubicBezTo>
                  <a:pt x="1009925" y="89591"/>
                  <a:pt x="1010766" y="90709"/>
                  <a:pt x="1011352" y="92054"/>
                </a:cubicBezTo>
                <a:cubicBezTo>
                  <a:pt x="1011939" y="93400"/>
                  <a:pt x="1012232" y="94985"/>
                  <a:pt x="1012232" y="96807"/>
                </a:cubicBezTo>
                <a:lnTo>
                  <a:pt x="1012232" y="119337"/>
                </a:lnTo>
                <a:lnTo>
                  <a:pt x="1007153" y="119337"/>
                </a:lnTo>
                <a:lnTo>
                  <a:pt x="1007023" y="114941"/>
                </a:lnTo>
                <a:cubicBezTo>
                  <a:pt x="1005243" y="116699"/>
                  <a:pt x="1003436" y="117969"/>
                  <a:pt x="1001602" y="118750"/>
                </a:cubicBezTo>
                <a:cubicBezTo>
                  <a:pt x="999768" y="119532"/>
                  <a:pt x="997842" y="119922"/>
                  <a:pt x="995823" y="119922"/>
                </a:cubicBezTo>
                <a:cubicBezTo>
                  <a:pt x="993957" y="119922"/>
                  <a:pt x="992361" y="119684"/>
                  <a:pt x="991037" y="119206"/>
                </a:cubicBezTo>
                <a:cubicBezTo>
                  <a:pt x="989714" y="118729"/>
                  <a:pt x="988623" y="118072"/>
                  <a:pt x="987766" y="117237"/>
                </a:cubicBezTo>
                <a:cubicBezTo>
                  <a:pt x="986908" y="116401"/>
                  <a:pt x="986279" y="115419"/>
                  <a:pt x="985877" y="114290"/>
                </a:cubicBezTo>
                <a:cubicBezTo>
                  <a:pt x="985476" y="113162"/>
                  <a:pt x="985275" y="111935"/>
                  <a:pt x="985275" y="110611"/>
                </a:cubicBezTo>
                <a:cubicBezTo>
                  <a:pt x="985275" y="107334"/>
                  <a:pt x="986496" y="104768"/>
                  <a:pt x="988938" y="102912"/>
                </a:cubicBezTo>
                <a:cubicBezTo>
                  <a:pt x="991379" y="101056"/>
                  <a:pt x="994988" y="100129"/>
                  <a:pt x="999763" y="100129"/>
                </a:cubicBezTo>
                <a:lnTo>
                  <a:pt x="1006534" y="100129"/>
                </a:lnTo>
                <a:lnTo>
                  <a:pt x="1006534" y="97263"/>
                </a:lnTo>
                <a:cubicBezTo>
                  <a:pt x="1006534" y="95332"/>
                  <a:pt x="1005916" y="93785"/>
                  <a:pt x="1004678" y="92624"/>
                </a:cubicBezTo>
                <a:cubicBezTo>
                  <a:pt x="1003441" y="91463"/>
                  <a:pt x="1001553" y="90882"/>
                  <a:pt x="999014" y="90882"/>
                </a:cubicBezTo>
                <a:cubicBezTo>
                  <a:pt x="997169" y="90882"/>
                  <a:pt x="995351" y="91089"/>
                  <a:pt x="993561" y="91501"/>
                </a:cubicBezTo>
                <a:cubicBezTo>
                  <a:pt x="991770" y="91913"/>
                  <a:pt x="989920" y="92500"/>
                  <a:pt x="988010" y="93259"/>
                </a:cubicBezTo>
                <a:lnTo>
                  <a:pt x="988010" y="88148"/>
                </a:lnTo>
                <a:cubicBezTo>
                  <a:pt x="988726" y="87887"/>
                  <a:pt x="989524" y="87632"/>
                  <a:pt x="990403" y="87383"/>
                </a:cubicBezTo>
                <a:cubicBezTo>
                  <a:pt x="991282" y="87133"/>
                  <a:pt x="992209" y="86911"/>
                  <a:pt x="993186" y="86715"/>
                </a:cubicBezTo>
                <a:cubicBezTo>
                  <a:pt x="994163" y="86520"/>
                  <a:pt x="995183" y="86362"/>
                  <a:pt x="996246" y="86243"/>
                </a:cubicBezTo>
                <a:cubicBezTo>
                  <a:pt x="997310" y="86124"/>
                  <a:pt x="998384" y="86064"/>
                  <a:pt x="999469" y="86064"/>
                </a:cubicBezTo>
                <a:close/>
                <a:moveTo>
                  <a:pt x="868854" y="86064"/>
                </a:moveTo>
                <a:cubicBezTo>
                  <a:pt x="872218" y="86064"/>
                  <a:pt x="874763" y="87057"/>
                  <a:pt x="876489" y="89043"/>
                </a:cubicBezTo>
                <a:cubicBezTo>
                  <a:pt x="878214" y="91029"/>
                  <a:pt x="879077" y="94019"/>
                  <a:pt x="879077" y="98012"/>
                </a:cubicBezTo>
                <a:lnTo>
                  <a:pt x="879077" y="119337"/>
                </a:lnTo>
                <a:lnTo>
                  <a:pt x="873412" y="119337"/>
                </a:lnTo>
                <a:lnTo>
                  <a:pt x="873412" y="98468"/>
                </a:lnTo>
                <a:cubicBezTo>
                  <a:pt x="873412" y="95907"/>
                  <a:pt x="872935" y="94013"/>
                  <a:pt x="871980" y="92787"/>
                </a:cubicBezTo>
                <a:cubicBezTo>
                  <a:pt x="871025" y="91561"/>
                  <a:pt x="869603" y="90947"/>
                  <a:pt x="867715" y="90947"/>
                </a:cubicBezTo>
                <a:cubicBezTo>
                  <a:pt x="867020" y="90947"/>
                  <a:pt x="866342" y="91051"/>
                  <a:pt x="865680" y="91257"/>
                </a:cubicBezTo>
                <a:cubicBezTo>
                  <a:pt x="865018" y="91463"/>
                  <a:pt x="864329" y="91821"/>
                  <a:pt x="863613" y="92331"/>
                </a:cubicBezTo>
                <a:cubicBezTo>
                  <a:pt x="862896" y="92841"/>
                  <a:pt x="862121" y="93530"/>
                  <a:pt x="861285" y="94398"/>
                </a:cubicBezTo>
                <a:cubicBezTo>
                  <a:pt x="860449" y="95267"/>
                  <a:pt x="859511" y="96352"/>
                  <a:pt x="858469" y="97654"/>
                </a:cubicBezTo>
                <a:lnTo>
                  <a:pt x="858469" y="119337"/>
                </a:lnTo>
                <a:lnTo>
                  <a:pt x="852805" y="119337"/>
                </a:lnTo>
                <a:lnTo>
                  <a:pt x="852805" y="86650"/>
                </a:lnTo>
                <a:lnTo>
                  <a:pt x="857850" y="86650"/>
                </a:lnTo>
                <a:lnTo>
                  <a:pt x="858078" y="91924"/>
                </a:lnTo>
                <a:cubicBezTo>
                  <a:pt x="859033" y="90796"/>
                  <a:pt x="859956" y="89857"/>
                  <a:pt x="860845" y="89108"/>
                </a:cubicBezTo>
                <a:cubicBezTo>
                  <a:pt x="861735" y="88359"/>
                  <a:pt x="862609" y="87757"/>
                  <a:pt x="863466" y="87301"/>
                </a:cubicBezTo>
                <a:cubicBezTo>
                  <a:pt x="864324" y="86845"/>
                  <a:pt x="865197" y="86525"/>
                  <a:pt x="866087" y="86341"/>
                </a:cubicBezTo>
                <a:cubicBezTo>
                  <a:pt x="866977" y="86156"/>
                  <a:pt x="867899" y="86064"/>
                  <a:pt x="868854" y="86064"/>
                </a:cubicBezTo>
                <a:close/>
                <a:moveTo>
                  <a:pt x="828021" y="86064"/>
                </a:moveTo>
                <a:cubicBezTo>
                  <a:pt x="829996" y="86064"/>
                  <a:pt x="831775" y="86281"/>
                  <a:pt x="833360" y="86715"/>
                </a:cubicBezTo>
                <a:cubicBezTo>
                  <a:pt x="834944" y="87150"/>
                  <a:pt x="836284" y="87811"/>
                  <a:pt x="837381" y="88701"/>
                </a:cubicBezTo>
                <a:cubicBezTo>
                  <a:pt x="838477" y="89591"/>
                  <a:pt x="839318" y="90709"/>
                  <a:pt x="839904" y="92054"/>
                </a:cubicBezTo>
                <a:cubicBezTo>
                  <a:pt x="840490" y="93400"/>
                  <a:pt x="840782" y="94985"/>
                  <a:pt x="840782" y="96807"/>
                </a:cubicBezTo>
                <a:lnTo>
                  <a:pt x="840782" y="119337"/>
                </a:lnTo>
                <a:lnTo>
                  <a:pt x="835704" y="119337"/>
                </a:lnTo>
                <a:lnTo>
                  <a:pt x="835574" y="114941"/>
                </a:lnTo>
                <a:cubicBezTo>
                  <a:pt x="833794" y="116699"/>
                  <a:pt x="831987" y="117969"/>
                  <a:pt x="830153" y="118750"/>
                </a:cubicBezTo>
                <a:cubicBezTo>
                  <a:pt x="828319" y="119532"/>
                  <a:pt x="826393" y="119922"/>
                  <a:pt x="824375" y="119922"/>
                </a:cubicBezTo>
                <a:cubicBezTo>
                  <a:pt x="822508" y="119922"/>
                  <a:pt x="820913" y="119684"/>
                  <a:pt x="819589" y="119206"/>
                </a:cubicBezTo>
                <a:cubicBezTo>
                  <a:pt x="818265" y="118729"/>
                  <a:pt x="817174" y="118072"/>
                  <a:pt x="816317" y="117237"/>
                </a:cubicBezTo>
                <a:cubicBezTo>
                  <a:pt x="815459" y="116401"/>
                  <a:pt x="814830" y="115419"/>
                  <a:pt x="814429" y="114290"/>
                </a:cubicBezTo>
                <a:cubicBezTo>
                  <a:pt x="814027" y="113162"/>
                  <a:pt x="813826" y="111935"/>
                  <a:pt x="813826" y="110611"/>
                </a:cubicBezTo>
                <a:cubicBezTo>
                  <a:pt x="813826" y="107334"/>
                  <a:pt x="815047" y="104768"/>
                  <a:pt x="817489" y="102912"/>
                </a:cubicBezTo>
                <a:cubicBezTo>
                  <a:pt x="819931" y="101056"/>
                  <a:pt x="823539" y="100129"/>
                  <a:pt x="828314" y="100129"/>
                </a:cubicBezTo>
                <a:lnTo>
                  <a:pt x="835085" y="100129"/>
                </a:lnTo>
                <a:lnTo>
                  <a:pt x="835085" y="97263"/>
                </a:lnTo>
                <a:cubicBezTo>
                  <a:pt x="835085" y="95332"/>
                  <a:pt x="834467" y="93785"/>
                  <a:pt x="833230" y="92624"/>
                </a:cubicBezTo>
                <a:cubicBezTo>
                  <a:pt x="831993" y="91463"/>
                  <a:pt x="830104" y="90882"/>
                  <a:pt x="827565" y="90882"/>
                </a:cubicBezTo>
                <a:cubicBezTo>
                  <a:pt x="825720" y="90882"/>
                  <a:pt x="823902" y="91089"/>
                  <a:pt x="822112" y="91501"/>
                </a:cubicBezTo>
                <a:cubicBezTo>
                  <a:pt x="820321" y="91913"/>
                  <a:pt x="818471" y="92500"/>
                  <a:pt x="816561" y="93259"/>
                </a:cubicBezTo>
                <a:lnTo>
                  <a:pt x="816561" y="88148"/>
                </a:lnTo>
                <a:cubicBezTo>
                  <a:pt x="817277" y="87887"/>
                  <a:pt x="818075" y="87632"/>
                  <a:pt x="818954" y="87383"/>
                </a:cubicBezTo>
                <a:cubicBezTo>
                  <a:pt x="819833" y="87133"/>
                  <a:pt x="820761" y="86911"/>
                  <a:pt x="821737" y="86715"/>
                </a:cubicBezTo>
                <a:cubicBezTo>
                  <a:pt x="822714" y="86520"/>
                  <a:pt x="823734" y="86362"/>
                  <a:pt x="824798" y="86243"/>
                </a:cubicBezTo>
                <a:cubicBezTo>
                  <a:pt x="825861" y="86124"/>
                  <a:pt x="826935" y="86064"/>
                  <a:pt x="828021" y="86064"/>
                </a:cubicBezTo>
                <a:close/>
                <a:moveTo>
                  <a:pt x="723376" y="86064"/>
                </a:moveTo>
                <a:cubicBezTo>
                  <a:pt x="725655" y="86064"/>
                  <a:pt x="727673" y="86422"/>
                  <a:pt x="729431" y="87139"/>
                </a:cubicBezTo>
                <a:cubicBezTo>
                  <a:pt x="731189" y="87855"/>
                  <a:pt x="732671" y="88869"/>
                  <a:pt x="733875" y="90183"/>
                </a:cubicBezTo>
                <a:cubicBezTo>
                  <a:pt x="735080" y="91495"/>
                  <a:pt x="735991" y="93091"/>
                  <a:pt x="736610" y="94968"/>
                </a:cubicBezTo>
                <a:cubicBezTo>
                  <a:pt x="737229" y="96846"/>
                  <a:pt x="737538" y="98945"/>
                  <a:pt x="737538" y="101268"/>
                </a:cubicBezTo>
                <a:cubicBezTo>
                  <a:pt x="737538" y="102071"/>
                  <a:pt x="737527" y="102744"/>
                  <a:pt x="737505" y="103286"/>
                </a:cubicBezTo>
                <a:cubicBezTo>
                  <a:pt x="737483" y="103829"/>
                  <a:pt x="737451" y="104339"/>
                  <a:pt x="737408" y="104816"/>
                </a:cubicBezTo>
                <a:lnTo>
                  <a:pt x="714455" y="104816"/>
                </a:lnTo>
                <a:cubicBezTo>
                  <a:pt x="714455" y="108159"/>
                  <a:pt x="715389" y="110726"/>
                  <a:pt x="717255" y="112516"/>
                </a:cubicBezTo>
                <a:cubicBezTo>
                  <a:pt x="719122" y="114306"/>
                  <a:pt x="721813" y="115202"/>
                  <a:pt x="725329" y="115202"/>
                </a:cubicBezTo>
                <a:cubicBezTo>
                  <a:pt x="726284" y="115202"/>
                  <a:pt x="727239" y="115164"/>
                  <a:pt x="728194" y="115088"/>
                </a:cubicBezTo>
                <a:cubicBezTo>
                  <a:pt x="729149" y="115012"/>
                  <a:pt x="730072" y="114909"/>
                  <a:pt x="730961" y="114779"/>
                </a:cubicBezTo>
                <a:cubicBezTo>
                  <a:pt x="731851" y="114648"/>
                  <a:pt x="732703" y="114502"/>
                  <a:pt x="733517" y="114339"/>
                </a:cubicBezTo>
                <a:cubicBezTo>
                  <a:pt x="734331" y="114176"/>
                  <a:pt x="735085" y="113997"/>
                  <a:pt x="735780" y="113802"/>
                </a:cubicBezTo>
                <a:lnTo>
                  <a:pt x="735780" y="118457"/>
                </a:lnTo>
                <a:cubicBezTo>
                  <a:pt x="734239" y="118892"/>
                  <a:pt x="732497" y="119244"/>
                  <a:pt x="730555" y="119515"/>
                </a:cubicBezTo>
                <a:cubicBezTo>
                  <a:pt x="728612" y="119787"/>
                  <a:pt x="726599" y="119922"/>
                  <a:pt x="724516" y="119922"/>
                </a:cubicBezTo>
                <a:cubicBezTo>
                  <a:pt x="721716" y="119922"/>
                  <a:pt x="719306" y="119543"/>
                  <a:pt x="717288" y="118783"/>
                </a:cubicBezTo>
                <a:cubicBezTo>
                  <a:pt x="715269" y="118023"/>
                  <a:pt x="713614" y="116922"/>
                  <a:pt x="712323" y="115479"/>
                </a:cubicBezTo>
                <a:cubicBezTo>
                  <a:pt x="711032" y="114035"/>
                  <a:pt x="710077" y="112266"/>
                  <a:pt x="709458" y="110172"/>
                </a:cubicBezTo>
                <a:cubicBezTo>
                  <a:pt x="708840" y="108077"/>
                  <a:pt x="708530" y="105706"/>
                  <a:pt x="708530" y="103058"/>
                </a:cubicBezTo>
                <a:cubicBezTo>
                  <a:pt x="708530" y="100758"/>
                  <a:pt x="708861" y="98582"/>
                  <a:pt x="709523" y="96531"/>
                </a:cubicBezTo>
                <a:cubicBezTo>
                  <a:pt x="710185" y="94480"/>
                  <a:pt x="711151" y="92678"/>
                  <a:pt x="712421" y="91127"/>
                </a:cubicBezTo>
                <a:cubicBezTo>
                  <a:pt x="713691" y="89575"/>
                  <a:pt x="715248" y="88343"/>
                  <a:pt x="717093" y="87432"/>
                </a:cubicBezTo>
                <a:cubicBezTo>
                  <a:pt x="718937" y="86520"/>
                  <a:pt x="721032" y="86064"/>
                  <a:pt x="723376" y="86064"/>
                </a:cubicBezTo>
                <a:close/>
                <a:moveTo>
                  <a:pt x="443244" y="86064"/>
                </a:moveTo>
                <a:cubicBezTo>
                  <a:pt x="445002" y="86064"/>
                  <a:pt x="446337" y="86639"/>
                  <a:pt x="447249" y="87790"/>
                </a:cubicBezTo>
                <a:cubicBezTo>
                  <a:pt x="448160" y="88940"/>
                  <a:pt x="448616" y="90720"/>
                  <a:pt x="448616" y="93129"/>
                </a:cubicBezTo>
                <a:cubicBezTo>
                  <a:pt x="449137" y="92000"/>
                  <a:pt x="449647" y="90996"/>
                  <a:pt x="450146" y="90117"/>
                </a:cubicBezTo>
                <a:cubicBezTo>
                  <a:pt x="450645" y="89238"/>
                  <a:pt x="451182" y="88500"/>
                  <a:pt x="451758" y="87904"/>
                </a:cubicBezTo>
                <a:cubicBezTo>
                  <a:pt x="452333" y="87307"/>
                  <a:pt x="452968" y="86851"/>
                  <a:pt x="453662" y="86536"/>
                </a:cubicBezTo>
                <a:cubicBezTo>
                  <a:pt x="454357" y="86222"/>
                  <a:pt x="455160" y="86064"/>
                  <a:pt x="456071" y="86064"/>
                </a:cubicBezTo>
                <a:cubicBezTo>
                  <a:pt x="460174" y="86064"/>
                  <a:pt x="462225" y="89222"/>
                  <a:pt x="462225" y="95538"/>
                </a:cubicBezTo>
                <a:lnTo>
                  <a:pt x="462225" y="95876"/>
                </a:lnTo>
                <a:lnTo>
                  <a:pt x="464771" y="91127"/>
                </a:lnTo>
                <a:cubicBezTo>
                  <a:pt x="466040" y="89575"/>
                  <a:pt x="467598" y="88343"/>
                  <a:pt x="469443" y="87432"/>
                </a:cubicBezTo>
                <a:cubicBezTo>
                  <a:pt x="471288" y="86520"/>
                  <a:pt x="473382" y="86064"/>
                  <a:pt x="475726" y="86064"/>
                </a:cubicBezTo>
                <a:cubicBezTo>
                  <a:pt x="478005" y="86064"/>
                  <a:pt x="480023" y="86422"/>
                  <a:pt x="481781" y="87139"/>
                </a:cubicBezTo>
                <a:cubicBezTo>
                  <a:pt x="483539" y="87855"/>
                  <a:pt x="485020" y="88869"/>
                  <a:pt x="486225" y="90183"/>
                </a:cubicBezTo>
                <a:cubicBezTo>
                  <a:pt x="487430" y="91495"/>
                  <a:pt x="488341" y="93091"/>
                  <a:pt x="488960" y="94968"/>
                </a:cubicBezTo>
                <a:cubicBezTo>
                  <a:pt x="489578" y="96846"/>
                  <a:pt x="489888" y="98945"/>
                  <a:pt x="489888" y="101268"/>
                </a:cubicBezTo>
                <a:cubicBezTo>
                  <a:pt x="489888" y="102071"/>
                  <a:pt x="489877" y="102744"/>
                  <a:pt x="489856" y="103286"/>
                </a:cubicBezTo>
                <a:cubicBezTo>
                  <a:pt x="489833" y="103829"/>
                  <a:pt x="489801" y="104339"/>
                  <a:pt x="489758" y="104816"/>
                </a:cubicBezTo>
                <a:lnTo>
                  <a:pt x="466805" y="104816"/>
                </a:lnTo>
                <a:cubicBezTo>
                  <a:pt x="466805" y="108159"/>
                  <a:pt x="467739" y="110726"/>
                  <a:pt x="469605" y="112516"/>
                </a:cubicBezTo>
                <a:cubicBezTo>
                  <a:pt x="471472" y="114306"/>
                  <a:pt x="474163" y="115202"/>
                  <a:pt x="477680" y="115202"/>
                </a:cubicBezTo>
                <a:cubicBezTo>
                  <a:pt x="478634" y="115202"/>
                  <a:pt x="479589" y="115164"/>
                  <a:pt x="480544" y="115088"/>
                </a:cubicBezTo>
                <a:cubicBezTo>
                  <a:pt x="481499" y="115012"/>
                  <a:pt x="482422" y="114909"/>
                  <a:pt x="483312" y="114779"/>
                </a:cubicBezTo>
                <a:cubicBezTo>
                  <a:pt x="484201" y="114648"/>
                  <a:pt x="485053" y="114502"/>
                  <a:pt x="485867" y="114339"/>
                </a:cubicBezTo>
                <a:cubicBezTo>
                  <a:pt x="486681" y="114176"/>
                  <a:pt x="487435" y="113997"/>
                  <a:pt x="488130" y="113802"/>
                </a:cubicBezTo>
                <a:lnTo>
                  <a:pt x="488130" y="118457"/>
                </a:lnTo>
                <a:cubicBezTo>
                  <a:pt x="486589" y="118892"/>
                  <a:pt x="484847" y="119244"/>
                  <a:pt x="482905" y="119515"/>
                </a:cubicBezTo>
                <a:cubicBezTo>
                  <a:pt x="480962" y="119787"/>
                  <a:pt x="478949" y="119922"/>
                  <a:pt x="476866" y="119922"/>
                </a:cubicBezTo>
                <a:cubicBezTo>
                  <a:pt x="474066" y="119922"/>
                  <a:pt x="471656" y="119543"/>
                  <a:pt x="469638" y="118783"/>
                </a:cubicBezTo>
                <a:cubicBezTo>
                  <a:pt x="467619" y="118023"/>
                  <a:pt x="465965" y="116922"/>
                  <a:pt x="464673" y="115479"/>
                </a:cubicBezTo>
                <a:lnTo>
                  <a:pt x="462225" y="110943"/>
                </a:lnTo>
                <a:lnTo>
                  <a:pt x="462225" y="119337"/>
                </a:lnTo>
                <a:lnTo>
                  <a:pt x="457015" y="119337"/>
                </a:lnTo>
                <a:lnTo>
                  <a:pt x="457015" y="95864"/>
                </a:lnTo>
                <a:cubicBezTo>
                  <a:pt x="457015" y="94843"/>
                  <a:pt x="456977" y="94008"/>
                  <a:pt x="456902" y="93356"/>
                </a:cubicBezTo>
                <a:cubicBezTo>
                  <a:pt x="456825" y="92706"/>
                  <a:pt x="456706" y="92190"/>
                  <a:pt x="456543" y="91810"/>
                </a:cubicBezTo>
                <a:cubicBezTo>
                  <a:pt x="456381" y="91430"/>
                  <a:pt x="456174" y="91165"/>
                  <a:pt x="455925" y="91013"/>
                </a:cubicBezTo>
                <a:cubicBezTo>
                  <a:pt x="455675" y="90861"/>
                  <a:pt x="455366" y="90785"/>
                  <a:pt x="454997" y="90785"/>
                </a:cubicBezTo>
                <a:cubicBezTo>
                  <a:pt x="454563" y="90785"/>
                  <a:pt x="454161" y="90915"/>
                  <a:pt x="453793" y="91176"/>
                </a:cubicBezTo>
                <a:cubicBezTo>
                  <a:pt x="453423" y="91436"/>
                  <a:pt x="453028" y="91859"/>
                  <a:pt x="452604" y="92445"/>
                </a:cubicBezTo>
                <a:cubicBezTo>
                  <a:pt x="452181" y="93031"/>
                  <a:pt x="451714" y="93807"/>
                  <a:pt x="451204" y="94773"/>
                </a:cubicBezTo>
                <a:cubicBezTo>
                  <a:pt x="450694" y="95739"/>
                  <a:pt x="450092" y="96927"/>
                  <a:pt x="449397" y="98338"/>
                </a:cubicBezTo>
                <a:lnTo>
                  <a:pt x="449397" y="119337"/>
                </a:lnTo>
                <a:lnTo>
                  <a:pt x="444221" y="119337"/>
                </a:lnTo>
                <a:lnTo>
                  <a:pt x="444221" y="96482"/>
                </a:lnTo>
                <a:cubicBezTo>
                  <a:pt x="444221" y="95288"/>
                  <a:pt x="444183" y="94322"/>
                  <a:pt x="444107" y="93585"/>
                </a:cubicBezTo>
                <a:cubicBezTo>
                  <a:pt x="444031" y="92847"/>
                  <a:pt x="443912" y="92271"/>
                  <a:pt x="443749" y="91859"/>
                </a:cubicBezTo>
                <a:cubicBezTo>
                  <a:pt x="443586" y="91447"/>
                  <a:pt x="443375" y="91165"/>
                  <a:pt x="443114" y="91013"/>
                </a:cubicBezTo>
                <a:cubicBezTo>
                  <a:pt x="442854" y="90861"/>
                  <a:pt x="442539" y="90785"/>
                  <a:pt x="442170" y="90785"/>
                </a:cubicBezTo>
                <a:cubicBezTo>
                  <a:pt x="441779" y="90785"/>
                  <a:pt x="441410" y="90893"/>
                  <a:pt x="441063" y="91110"/>
                </a:cubicBezTo>
                <a:cubicBezTo>
                  <a:pt x="440716" y="91328"/>
                  <a:pt x="440330" y="91718"/>
                  <a:pt x="439907" y="92282"/>
                </a:cubicBezTo>
                <a:cubicBezTo>
                  <a:pt x="439484" y="92847"/>
                  <a:pt x="439012" y="93617"/>
                  <a:pt x="438491" y="94594"/>
                </a:cubicBezTo>
                <a:cubicBezTo>
                  <a:pt x="437970" y="95571"/>
                  <a:pt x="437351" y="96818"/>
                  <a:pt x="436635" y="98338"/>
                </a:cubicBezTo>
                <a:lnTo>
                  <a:pt x="436635" y="119337"/>
                </a:lnTo>
                <a:lnTo>
                  <a:pt x="431426" y="119337"/>
                </a:lnTo>
                <a:lnTo>
                  <a:pt x="431426" y="86650"/>
                </a:lnTo>
                <a:lnTo>
                  <a:pt x="435756" y="86650"/>
                </a:lnTo>
                <a:lnTo>
                  <a:pt x="436017" y="92868"/>
                </a:lnTo>
                <a:cubicBezTo>
                  <a:pt x="436581" y="91631"/>
                  <a:pt x="437129" y="90579"/>
                  <a:pt x="437661" y="89710"/>
                </a:cubicBezTo>
                <a:cubicBezTo>
                  <a:pt x="438193" y="88842"/>
                  <a:pt x="438740" y="88142"/>
                  <a:pt x="439305" y="87610"/>
                </a:cubicBezTo>
                <a:cubicBezTo>
                  <a:pt x="439869" y="87079"/>
                  <a:pt x="440471" y="86688"/>
                  <a:pt x="441112" y="86438"/>
                </a:cubicBezTo>
                <a:cubicBezTo>
                  <a:pt x="441752" y="86189"/>
                  <a:pt x="442463" y="86064"/>
                  <a:pt x="443244" y="86064"/>
                </a:cubicBezTo>
                <a:close/>
                <a:moveTo>
                  <a:pt x="408921" y="86064"/>
                </a:moveTo>
                <a:cubicBezTo>
                  <a:pt x="410896" y="86064"/>
                  <a:pt x="412676" y="86281"/>
                  <a:pt x="414260" y="86715"/>
                </a:cubicBezTo>
                <a:cubicBezTo>
                  <a:pt x="415844" y="87150"/>
                  <a:pt x="417185" y="87811"/>
                  <a:pt x="418281" y="88701"/>
                </a:cubicBezTo>
                <a:cubicBezTo>
                  <a:pt x="419376" y="89591"/>
                  <a:pt x="420218" y="90709"/>
                  <a:pt x="420804" y="92054"/>
                </a:cubicBezTo>
                <a:cubicBezTo>
                  <a:pt x="421390" y="93400"/>
                  <a:pt x="421683" y="94985"/>
                  <a:pt x="421683" y="96807"/>
                </a:cubicBezTo>
                <a:lnTo>
                  <a:pt x="421683" y="119337"/>
                </a:lnTo>
                <a:lnTo>
                  <a:pt x="416604" y="119337"/>
                </a:lnTo>
                <a:lnTo>
                  <a:pt x="416474" y="114941"/>
                </a:lnTo>
                <a:cubicBezTo>
                  <a:pt x="414694" y="116699"/>
                  <a:pt x="412887" y="117969"/>
                  <a:pt x="411053" y="118750"/>
                </a:cubicBezTo>
                <a:cubicBezTo>
                  <a:pt x="409219" y="119532"/>
                  <a:pt x="407293" y="119922"/>
                  <a:pt x="405274" y="119922"/>
                </a:cubicBezTo>
                <a:cubicBezTo>
                  <a:pt x="403408" y="119922"/>
                  <a:pt x="401813" y="119684"/>
                  <a:pt x="400489" y="119206"/>
                </a:cubicBezTo>
                <a:cubicBezTo>
                  <a:pt x="399165" y="118729"/>
                  <a:pt x="398074" y="118072"/>
                  <a:pt x="397217" y="117237"/>
                </a:cubicBezTo>
                <a:cubicBezTo>
                  <a:pt x="396359" y="116401"/>
                  <a:pt x="395730" y="115419"/>
                  <a:pt x="395329" y="114290"/>
                </a:cubicBezTo>
                <a:cubicBezTo>
                  <a:pt x="394927" y="113162"/>
                  <a:pt x="394726" y="111935"/>
                  <a:pt x="394726" y="110611"/>
                </a:cubicBezTo>
                <a:cubicBezTo>
                  <a:pt x="394726" y="107334"/>
                  <a:pt x="395947" y="104768"/>
                  <a:pt x="398389" y="102912"/>
                </a:cubicBezTo>
                <a:cubicBezTo>
                  <a:pt x="400831" y="101056"/>
                  <a:pt x="404439" y="100129"/>
                  <a:pt x="409214" y="100129"/>
                </a:cubicBezTo>
                <a:lnTo>
                  <a:pt x="415985" y="100129"/>
                </a:lnTo>
                <a:lnTo>
                  <a:pt x="415985" y="97263"/>
                </a:lnTo>
                <a:cubicBezTo>
                  <a:pt x="415985" y="95332"/>
                  <a:pt x="415367" y="93785"/>
                  <a:pt x="414130" y="92624"/>
                </a:cubicBezTo>
                <a:cubicBezTo>
                  <a:pt x="412892" y="91463"/>
                  <a:pt x="411004" y="90882"/>
                  <a:pt x="408465" y="90882"/>
                </a:cubicBezTo>
                <a:cubicBezTo>
                  <a:pt x="406620" y="90882"/>
                  <a:pt x="404802" y="91089"/>
                  <a:pt x="403012" y="91501"/>
                </a:cubicBezTo>
                <a:cubicBezTo>
                  <a:pt x="401221" y="91913"/>
                  <a:pt x="399371" y="92500"/>
                  <a:pt x="397461" y="93259"/>
                </a:cubicBezTo>
                <a:lnTo>
                  <a:pt x="397461" y="88148"/>
                </a:lnTo>
                <a:cubicBezTo>
                  <a:pt x="398177" y="87887"/>
                  <a:pt x="398975" y="87632"/>
                  <a:pt x="399854" y="87383"/>
                </a:cubicBezTo>
                <a:cubicBezTo>
                  <a:pt x="400733" y="87133"/>
                  <a:pt x="401660" y="86911"/>
                  <a:pt x="402637" y="86715"/>
                </a:cubicBezTo>
                <a:cubicBezTo>
                  <a:pt x="403614" y="86520"/>
                  <a:pt x="404634" y="86362"/>
                  <a:pt x="405698" y="86243"/>
                </a:cubicBezTo>
                <a:cubicBezTo>
                  <a:pt x="406761" y="86124"/>
                  <a:pt x="407836" y="86064"/>
                  <a:pt x="408921" y="86064"/>
                </a:cubicBezTo>
                <a:close/>
                <a:moveTo>
                  <a:pt x="373556" y="86064"/>
                </a:moveTo>
                <a:cubicBezTo>
                  <a:pt x="376919" y="86064"/>
                  <a:pt x="379464" y="87057"/>
                  <a:pt x="381190" y="89043"/>
                </a:cubicBezTo>
                <a:cubicBezTo>
                  <a:pt x="382916" y="91029"/>
                  <a:pt x="383778" y="94019"/>
                  <a:pt x="383778" y="98012"/>
                </a:cubicBezTo>
                <a:lnTo>
                  <a:pt x="383778" y="119337"/>
                </a:lnTo>
                <a:lnTo>
                  <a:pt x="378113" y="119337"/>
                </a:lnTo>
                <a:lnTo>
                  <a:pt x="378113" y="98468"/>
                </a:lnTo>
                <a:cubicBezTo>
                  <a:pt x="378113" y="95907"/>
                  <a:pt x="377636" y="94013"/>
                  <a:pt x="376681" y="92787"/>
                </a:cubicBezTo>
                <a:cubicBezTo>
                  <a:pt x="375726" y="91561"/>
                  <a:pt x="374304" y="90947"/>
                  <a:pt x="372416" y="90947"/>
                </a:cubicBezTo>
                <a:cubicBezTo>
                  <a:pt x="371722" y="90947"/>
                  <a:pt x="371043" y="91051"/>
                  <a:pt x="370381" y="91257"/>
                </a:cubicBezTo>
                <a:cubicBezTo>
                  <a:pt x="369720" y="91463"/>
                  <a:pt x="369030" y="91821"/>
                  <a:pt x="368314" y="92331"/>
                </a:cubicBezTo>
                <a:cubicBezTo>
                  <a:pt x="367598" y="92841"/>
                  <a:pt x="366822" y="93530"/>
                  <a:pt x="365986" y="94398"/>
                </a:cubicBezTo>
                <a:cubicBezTo>
                  <a:pt x="365151" y="95267"/>
                  <a:pt x="364212" y="96352"/>
                  <a:pt x="363170" y="97654"/>
                </a:cubicBezTo>
                <a:lnTo>
                  <a:pt x="363170" y="119337"/>
                </a:lnTo>
                <a:lnTo>
                  <a:pt x="357505" y="119337"/>
                </a:lnTo>
                <a:lnTo>
                  <a:pt x="357505" y="86650"/>
                </a:lnTo>
                <a:lnTo>
                  <a:pt x="362552" y="86650"/>
                </a:lnTo>
                <a:lnTo>
                  <a:pt x="362779" y="91924"/>
                </a:lnTo>
                <a:cubicBezTo>
                  <a:pt x="363734" y="90796"/>
                  <a:pt x="364657" y="89857"/>
                  <a:pt x="365546" y="89108"/>
                </a:cubicBezTo>
                <a:cubicBezTo>
                  <a:pt x="366436" y="88359"/>
                  <a:pt x="367310" y="87757"/>
                  <a:pt x="368167" y="87301"/>
                </a:cubicBezTo>
                <a:cubicBezTo>
                  <a:pt x="369025" y="86845"/>
                  <a:pt x="369898" y="86525"/>
                  <a:pt x="370788" y="86341"/>
                </a:cubicBezTo>
                <a:cubicBezTo>
                  <a:pt x="371678" y="86156"/>
                  <a:pt x="372601" y="86064"/>
                  <a:pt x="373556" y="86064"/>
                </a:cubicBezTo>
                <a:close/>
                <a:moveTo>
                  <a:pt x="304276" y="86064"/>
                </a:moveTo>
                <a:cubicBezTo>
                  <a:pt x="306555" y="86064"/>
                  <a:pt x="308573" y="86422"/>
                  <a:pt x="310331" y="87139"/>
                </a:cubicBezTo>
                <a:cubicBezTo>
                  <a:pt x="312089" y="87855"/>
                  <a:pt x="313571" y="88869"/>
                  <a:pt x="314775" y="90183"/>
                </a:cubicBezTo>
                <a:cubicBezTo>
                  <a:pt x="315980" y="91495"/>
                  <a:pt x="316891" y="93091"/>
                  <a:pt x="317510" y="94968"/>
                </a:cubicBezTo>
                <a:cubicBezTo>
                  <a:pt x="318128" y="96846"/>
                  <a:pt x="318438" y="98945"/>
                  <a:pt x="318438" y="101268"/>
                </a:cubicBezTo>
                <a:cubicBezTo>
                  <a:pt x="318438" y="102071"/>
                  <a:pt x="318427" y="102744"/>
                  <a:pt x="318405" y="103286"/>
                </a:cubicBezTo>
                <a:cubicBezTo>
                  <a:pt x="318384" y="103829"/>
                  <a:pt x="318351" y="104339"/>
                  <a:pt x="318308" y="104816"/>
                </a:cubicBezTo>
                <a:lnTo>
                  <a:pt x="295355" y="104816"/>
                </a:lnTo>
                <a:cubicBezTo>
                  <a:pt x="295355" y="108159"/>
                  <a:pt x="296289" y="110726"/>
                  <a:pt x="298155" y="112516"/>
                </a:cubicBezTo>
                <a:cubicBezTo>
                  <a:pt x="300022" y="114306"/>
                  <a:pt x="302713" y="115202"/>
                  <a:pt x="306229" y="115202"/>
                </a:cubicBezTo>
                <a:cubicBezTo>
                  <a:pt x="307184" y="115202"/>
                  <a:pt x="308139" y="115164"/>
                  <a:pt x="309094" y="115088"/>
                </a:cubicBezTo>
                <a:cubicBezTo>
                  <a:pt x="310049" y="115012"/>
                  <a:pt x="310971" y="114909"/>
                  <a:pt x="311861" y="114779"/>
                </a:cubicBezTo>
                <a:cubicBezTo>
                  <a:pt x="312751" y="114648"/>
                  <a:pt x="313603" y="114502"/>
                  <a:pt x="314417" y="114339"/>
                </a:cubicBezTo>
                <a:cubicBezTo>
                  <a:pt x="315231" y="114176"/>
                  <a:pt x="315985" y="113997"/>
                  <a:pt x="316680" y="113802"/>
                </a:cubicBezTo>
                <a:lnTo>
                  <a:pt x="316680" y="118457"/>
                </a:lnTo>
                <a:cubicBezTo>
                  <a:pt x="315139" y="118892"/>
                  <a:pt x="313397" y="119244"/>
                  <a:pt x="311455" y="119515"/>
                </a:cubicBezTo>
                <a:cubicBezTo>
                  <a:pt x="309512" y="119787"/>
                  <a:pt x="307499" y="119922"/>
                  <a:pt x="305415" y="119922"/>
                </a:cubicBezTo>
                <a:cubicBezTo>
                  <a:pt x="302615" y="119922"/>
                  <a:pt x="300206" y="119543"/>
                  <a:pt x="298188" y="118783"/>
                </a:cubicBezTo>
                <a:cubicBezTo>
                  <a:pt x="296169" y="118023"/>
                  <a:pt x="294514" y="116922"/>
                  <a:pt x="293223" y="115479"/>
                </a:cubicBezTo>
                <a:cubicBezTo>
                  <a:pt x="291932" y="114035"/>
                  <a:pt x="290977" y="112266"/>
                  <a:pt x="290358" y="110172"/>
                </a:cubicBezTo>
                <a:cubicBezTo>
                  <a:pt x="289740" y="108077"/>
                  <a:pt x="289430" y="105706"/>
                  <a:pt x="289430" y="103058"/>
                </a:cubicBezTo>
                <a:cubicBezTo>
                  <a:pt x="289430" y="100758"/>
                  <a:pt x="289761" y="98582"/>
                  <a:pt x="290423" y="96531"/>
                </a:cubicBezTo>
                <a:cubicBezTo>
                  <a:pt x="291085" y="94480"/>
                  <a:pt x="292051" y="92678"/>
                  <a:pt x="293321" y="91127"/>
                </a:cubicBezTo>
                <a:cubicBezTo>
                  <a:pt x="294590" y="89575"/>
                  <a:pt x="296148" y="88343"/>
                  <a:pt x="297993" y="87432"/>
                </a:cubicBezTo>
                <a:cubicBezTo>
                  <a:pt x="299837" y="86520"/>
                  <a:pt x="301932" y="86064"/>
                  <a:pt x="304276" y="86064"/>
                </a:cubicBezTo>
                <a:close/>
                <a:moveTo>
                  <a:pt x="166024" y="86064"/>
                </a:moveTo>
                <a:cubicBezTo>
                  <a:pt x="169410" y="86064"/>
                  <a:pt x="171976" y="87160"/>
                  <a:pt x="173724" y="89352"/>
                </a:cubicBezTo>
                <a:cubicBezTo>
                  <a:pt x="175471" y="91544"/>
                  <a:pt x="176279" y="94800"/>
                  <a:pt x="176149" y="99119"/>
                </a:cubicBezTo>
                <a:lnTo>
                  <a:pt x="170419" y="99119"/>
                </a:lnTo>
                <a:cubicBezTo>
                  <a:pt x="170484" y="96254"/>
                  <a:pt x="170066" y="94176"/>
                  <a:pt x="169166" y="92885"/>
                </a:cubicBezTo>
                <a:cubicBezTo>
                  <a:pt x="168265" y="91593"/>
                  <a:pt x="166946" y="90947"/>
                  <a:pt x="165210" y="90947"/>
                </a:cubicBezTo>
                <a:cubicBezTo>
                  <a:pt x="164450" y="90947"/>
                  <a:pt x="163685" y="91083"/>
                  <a:pt x="162915" y="91354"/>
                </a:cubicBezTo>
                <a:cubicBezTo>
                  <a:pt x="162144" y="91626"/>
                  <a:pt x="161352" y="92060"/>
                  <a:pt x="160538" y="92657"/>
                </a:cubicBezTo>
                <a:cubicBezTo>
                  <a:pt x="159724" y="93254"/>
                  <a:pt x="158861" y="94019"/>
                  <a:pt x="157950" y="94952"/>
                </a:cubicBezTo>
                <a:cubicBezTo>
                  <a:pt x="157038" y="95885"/>
                  <a:pt x="156062" y="97014"/>
                  <a:pt x="155020" y="98338"/>
                </a:cubicBezTo>
                <a:lnTo>
                  <a:pt x="155020" y="119337"/>
                </a:lnTo>
                <a:lnTo>
                  <a:pt x="149290" y="119337"/>
                </a:lnTo>
                <a:lnTo>
                  <a:pt x="149290" y="86650"/>
                </a:lnTo>
                <a:lnTo>
                  <a:pt x="154467" y="86650"/>
                </a:lnTo>
                <a:lnTo>
                  <a:pt x="154629" y="92673"/>
                </a:lnTo>
                <a:cubicBezTo>
                  <a:pt x="156561" y="90351"/>
                  <a:pt x="158465" y="88669"/>
                  <a:pt x="160343" y="87627"/>
                </a:cubicBezTo>
                <a:cubicBezTo>
                  <a:pt x="162220" y="86585"/>
                  <a:pt x="164114" y="86064"/>
                  <a:pt x="166024" y="86064"/>
                </a:cubicBezTo>
                <a:close/>
                <a:moveTo>
                  <a:pt x="132826" y="86064"/>
                </a:moveTo>
                <a:cubicBezTo>
                  <a:pt x="135105" y="86064"/>
                  <a:pt x="137123" y="86422"/>
                  <a:pt x="138881" y="87139"/>
                </a:cubicBezTo>
                <a:cubicBezTo>
                  <a:pt x="140639" y="87855"/>
                  <a:pt x="142121" y="88869"/>
                  <a:pt x="143325" y="90183"/>
                </a:cubicBezTo>
                <a:cubicBezTo>
                  <a:pt x="144530" y="91495"/>
                  <a:pt x="145441" y="93091"/>
                  <a:pt x="146060" y="94968"/>
                </a:cubicBezTo>
                <a:cubicBezTo>
                  <a:pt x="146679" y="96846"/>
                  <a:pt x="146988" y="98945"/>
                  <a:pt x="146988" y="101268"/>
                </a:cubicBezTo>
                <a:cubicBezTo>
                  <a:pt x="146988" y="102071"/>
                  <a:pt x="146977" y="102744"/>
                  <a:pt x="146955" y="103286"/>
                </a:cubicBezTo>
                <a:cubicBezTo>
                  <a:pt x="146934" y="103829"/>
                  <a:pt x="146901" y="104339"/>
                  <a:pt x="146858" y="104816"/>
                </a:cubicBezTo>
                <a:lnTo>
                  <a:pt x="123905" y="104816"/>
                </a:lnTo>
                <a:cubicBezTo>
                  <a:pt x="123905" y="108159"/>
                  <a:pt x="124839" y="110726"/>
                  <a:pt x="126705" y="112516"/>
                </a:cubicBezTo>
                <a:cubicBezTo>
                  <a:pt x="128572" y="114306"/>
                  <a:pt x="131263" y="115202"/>
                  <a:pt x="134779" y="115202"/>
                </a:cubicBezTo>
                <a:cubicBezTo>
                  <a:pt x="135734" y="115202"/>
                  <a:pt x="136689" y="115164"/>
                  <a:pt x="137644" y="115088"/>
                </a:cubicBezTo>
                <a:cubicBezTo>
                  <a:pt x="138599" y="115012"/>
                  <a:pt x="139522" y="114909"/>
                  <a:pt x="140411" y="114779"/>
                </a:cubicBezTo>
                <a:cubicBezTo>
                  <a:pt x="141301" y="114648"/>
                  <a:pt x="142153" y="114502"/>
                  <a:pt x="142967" y="114339"/>
                </a:cubicBezTo>
                <a:cubicBezTo>
                  <a:pt x="143781" y="114176"/>
                  <a:pt x="144535" y="113997"/>
                  <a:pt x="145230" y="113802"/>
                </a:cubicBezTo>
                <a:lnTo>
                  <a:pt x="145230" y="118457"/>
                </a:lnTo>
                <a:cubicBezTo>
                  <a:pt x="143689" y="118892"/>
                  <a:pt x="141947" y="119244"/>
                  <a:pt x="140005" y="119515"/>
                </a:cubicBezTo>
                <a:cubicBezTo>
                  <a:pt x="138062" y="119787"/>
                  <a:pt x="136049" y="119922"/>
                  <a:pt x="133965" y="119922"/>
                </a:cubicBezTo>
                <a:cubicBezTo>
                  <a:pt x="131165" y="119922"/>
                  <a:pt x="128756" y="119543"/>
                  <a:pt x="126738" y="118783"/>
                </a:cubicBezTo>
                <a:cubicBezTo>
                  <a:pt x="124720" y="118023"/>
                  <a:pt x="123064" y="116922"/>
                  <a:pt x="121773" y="115479"/>
                </a:cubicBezTo>
                <a:cubicBezTo>
                  <a:pt x="120482" y="114035"/>
                  <a:pt x="119527" y="112266"/>
                  <a:pt x="118908" y="110172"/>
                </a:cubicBezTo>
                <a:cubicBezTo>
                  <a:pt x="118289" y="108077"/>
                  <a:pt x="117980" y="105706"/>
                  <a:pt x="117980" y="103058"/>
                </a:cubicBezTo>
                <a:cubicBezTo>
                  <a:pt x="117980" y="100758"/>
                  <a:pt x="118311" y="98582"/>
                  <a:pt x="118973" y="96531"/>
                </a:cubicBezTo>
                <a:cubicBezTo>
                  <a:pt x="119635" y="94480"/>
                  <a:pt x="120601" y="92678"/>
                  <a:pt x="121871" y="91127"/>
                </a:cubicBezTo>
                <a:cubicBezTo>
                  <a:pt x="123140" y="89575"/>
                  <a:pt x="124698" y="88343"/>
                  <a:pt x="126542" y="87432"/>
                </a:cubicBezTo>
                <a:cubicBezTo>
                  <a:pt x="128387" y="86520"/>
                  <a:pt x="130482" y="86064"/>
                  <a:pt x="132826" y="86064"/>
                </a:cubicBezTo>
                <a:close/>
                <a:moveTo>
                  <a:pt x="59230" y="86064"/>
                </a:moveTo>
                <a:cubicBezTo>
                  <a:pt x="62594" y="86064"/>
                  <a:pt x="65139" y="87057"/>
                  <a:pt x="66865" y="89043"/>
                </a:cubicBezTo>
                <a:cubicBezTo>
                  <a:pt x="68590" y="91029"/>
                  <a:pt x="69453" y="94019"/>
                  <a:pt x="69453" y="98012"/>
                </a:cubicBezTo>
                <a:lnTo>
                  <a:pt x="69453" y="119337"/>
                </a:lnTo>
                <a:lnTo>
                  <a:pt x="63788" y="119337"/>
                </a:lnTo>
                <a:lnTo>
                  <a:pt x="63788" y="98468"/>
                </a:lnTo>
                <a:cubicBezTo>
                  <a:pt x="63788" y="95907"/>
                  <a:pt x="63311" y="94013"/>
                  <a:pt x="62356" y="92787"/>
                </a:cubicBezTo>
                <a:cubicBezTo>
                  <a:pt x="61401" y="91561"/>
                  <a:pt x="59979" y="90947"/>
                  <a:pt x="58091" y="90947"/>
                </a:cubicBezTo>
                <a:cubicBezTo>
                  <a:pt x="57396" y="90947"/>
                  <a:pt x="56718" y="91051"/>
                  <a:pt x="56056" y="91257"/>
                </a:cubicBezTo>
                <a:cubicBezTo>
                  <a:pt x="55394" y="91463"/>
                  <a:pt x="54705" y="91821"/>
                  <a:pt x="53989" y="92331"/>
                </a:cubicBezTo>
                <a:cubicBezTo>
                  <a:pt x="53273" y="92841"/>
                  <a:pt x="52497" y="93530"/>
                  <a:pt x="51661" y="94398"/>
                </a:cubicBezTo>
                <a:cubicBezTo>
                  <a:pt x="50825" y="95267"/>
                  <a:pt x="49887" y="96352"/>
                  <a:pt x="48845" y="97654"/>
                </a:cubicBezTo>
                <a:lnTo>
                  <a:pt x="48845" y="119337"/>
                </a:lnTo>
                <a:lnTo>
                  <a:pt x="43180" y="119337"/>
                </a:lnTo>
                <a:lnTo>
                  <a:pt x="43180" y="86650"/>
                </a:lnTo>
                <a:lnTo>
                  <a:pt x="48226" y="86650"/>
                </a:lnTo>
                <a:lnTo>
                  <a:pt x="48454" y="91924"/>
                </a:lnTo>
                <a:cubicBezTo>
                  <a:pt x="49409" y="90796"/>
                  <a:pt x="50332" y="89857"/>
                  <a:pt x="51221" y="89108"/>
                </a:cubicBezTo>
                <a:cubicBezTo>
                  <a:pt x="52111" y="88359"/>
                  <a:pt x="52985" y="87757"/>
                  <a:pt x="53842" y="87301"/>
                </a:cubicBezTo>
                <a:cubicBezTo>
                  <a:pt x="54699" y="86845"/>
                  <a:pt x="55573" y="86525"/>
                  <a:pt x="56463" y="86341"/>
                </a:cubicBezTo>
                <a:cubicBezTo>
                  <a:pt x="57353" y="86156"/>
                  <a:pt x="58275" y="86064"/>
                  <a:pt x="59230" y="86064"/>
                </a:cubicBezTo>
                <a:close/>
                <a:moveTo>
                  <a:pt x="1168399" y="76786"/>
                </a:moveTo>
                <a:lnTo>
                  <a:pt x="1190472" y="76786"/>
                </a:lnTo>
                <a:lnTo>
                  <a:pt x="1190472" y="106346"/>
                </a:lnTo>
                <a:cubicBezTo>
                  <a:pt x="1190472" y="108170"/>
                  <a:pt x="1190201" y="109901"/>
                  <a:pt x="1189658" y="111539"/>
                </a:cubicBezTo>
                <a:cubicBezTo>
                  <a:pt x="1189115" y="113178"/>
                  <a:pt x="1188291" y="114605"/>
                  <a:pt x="1187184" y="115820"/>
                </a:cubicBezTo>
                <a:cubicBezTo>
                  <a:pt x="1186077" y="117036"/>
                  <a:pt x="1184688" y="118002"/>
                  <a:pt x="1183017" y="118718"/>
                </a:cubicBezTo>
                <a:cubicBezTo>
                  <a:pt x="1181345" y="119434"/>
                  <a:pt x="1179381" y="119792"/>
                  <a:pt x="1177124" y="119792"/>
                </a:cubicBezTo>
                <a:cubicBezTo>
                  <a:pt x="1176277" y="119792"/>
                  <a:pt x="1175415" y="119733"/>
                  <a:pt x="1174536" y="119613"/>
                </a:cubicBezTo>
                <a:cubicBezTo>
                  <a:pt x="1173657" y="119494"/>
                  <a:pt x="1172810" y="119331"/>
                  <a:pt x="1171996" y="119125"/>
                </a:cubicBezTo>
                <a:cubicBezTo>
                  <a:pt x="1171182" y="118919"/>
                  <a:pt x="1170417" y="118669"/>
                  <a:pt x="1169701" y="118376"/>
                </a:cubicBezTo>
                <a:cubicBezTo>
                  <a:pt x="1168985" y="118083"/>
                  <a:pt x="1168366" y="117763"/>
                  <a:pt x="1167845" y="117416"/>
                </a:cubicBezTo>
                <a:lnTo>
                  <a:pt x="1167845" y="111588"/>
                </a:lnTo>
                <a:cubicBezTo>
                  <a:pt x="1169191" y="112565"/>
                  <a:pt x="1170683" y="113335"/>
                  <a:pt x="1172322" y="113900"/>
                </a:cubicBezTo>
                <a:cubicBezTo>
                  <a:pt x="1173960" y="114464"/>
                  <a:pt x="1175583" y="114746"/>
                  <a:pt x="1177189" y="114746"/>
                </a:cubicBezTo>
                <a:cubicBezTo>
                  <a:pt x="1179555" y="114746"/>
                  <a:pt x="1181378" y="114025"/>
                  <a:pt x="1182658" y="112581"/>
                </a:cubicBezTo>
                <a:cubicBezTo>
                  <a:pt x="1183939" y="111138"/>
                  <a:pt x="1184579" y="109060"/>
                  <a:pt x="1184579" y="106346"/>
                </a:cubicBezTo>
                <a:lnTo>
                  <a:pt x="1184579" y="81799"/>
                </a:lnTo>
                <a:lnTo>
                  <a:pt x="1168399" y="81799"/>
                </a:lnTo>
                <a:close/>
                <a:moveTo>
                  <a:pt x="6415" y="76786"/>
                </a:moveTo>
                <a:lnTo>
                  <a:pt x="30604" y="76786"/>
                </a:lnTo>
                <a:lnTo>
                  <a:pt x="30604" y="81669"/>
                </a:lnTo>
                <a:lnTo>
                  <a:pt x="12210" y="81669"/>
                </a:lnTo>
                <a:lnTo>
                  <a:pt x="12210" y="94854"/>
                </a:lnTo>
                <a:lnTo>
                  <a:pt x="29888" y="94854"/>
                </a:lnTo>
                <a:lnTo>
                  <a:pt x="29888" y="99738"/>
                </a:lnTo>
                <a:lnTo>
                  <a:pt x="12210" y="99738"/>
                </a:lnTo>
                <a:lnTo>
                  <a:pt x="12210" y="114388"/>
                </a:lnTo>
                <a:lnTo>
                  <a:pt x="30604" y="114388"/>
                </a:lnTo>
                <a:lnTo>
                  <a:pt x="30604" y="119337"/>
                </a:lnTo>
                <a:lnTo>
                  <a:pt x="6415" y="119337"/>
                </a:lnTo>
                <a:close/>
                <a:moveTo>
                  <a:pt x="1035909" y="76200"/>
                </a:moveTo>
                <a:lnTo>
                  <a:pt x="1035909" y="86650"/>
                </a:lnTo>
                <a:lnTo>
                  <a:pt x="1050592" y="86650"/>
                </a:lnTo>
                <a:lnTo>
                  <a:pt x="1050592" y="91403"/>
                </a:lnTo>
                <a:lnTo>
                  <a:pt x="1035909" y="91403"/>
                </a:lnTo>
                <a:lnTo>
                  <a:pt x="1035909" y="108007"/>
                </a:lnTo>
                <a:cubicBezTo>
                  <a:pt x="1035909" y="110351"/>
                  <a:pt x="1036533" y="112104"/>
                  <a:pt x="1037781" y="113265"/>
                </a:cubicBezTo>
                <a:cubicBezTo>
                  <a:pt x="1039029" y="114426"/>
                  <a:pt x="1040869" y="115007"/>
                  <a:pt x="1043299" y="115007"/>
                </a:cubicBezTo>
                <a:cubicBezTo>
                  <a:pt x="1044341" y="115007"/>
                  <a:pt x="1045481" y="114925"/>
                  <a:pt x="1046718" y="114762"/>
                </a:cubicBezTo>
                <a:cubicBezTo>
                  <a:pt x="1047955" y="114600"/>
                  <a:pt x="1049246" y="114344"/>
                  <a:pt x="1050592" y="113997"/>
                </a:cubicBezTo>
                <a:lnTo>
                  <a:pt x="1050592" y="118881"/>
                </a:lnTo>
                <a:cubicBezTo>
                  <a:pt x="1049311" y="119206"/>
                  <a:pt x="1047987" y="119440"/>
                  <a:pt x="1046620" y="119581"/>
                </a:cubicBezTo>
                <a:cubicBezTo>
                  <a:pt x="1045253" y="119722"/>
                  <a:pt x="1043864" y="119792"/>
                  <a:pt x="1042453" y="119792"/>
                </a:cubicBezTo>
                <a:cubicBezTo>
                  <a:pt x="1038351" y="119792"/>
                  <a:pt x="1035291" y="118865"/>
                  <a:pt x="1033272" y="117009"/>
                </a:cubicBezTo>
                <a:cubicBezTo>
                  <a:pt x="1031254" y="115153"/>
                  <a:pt x="1030244" y="112304"/>
                  <a:pt x="1030244" y="108463"/>
                </a:cubicBezTo>
                <a:lnTo>
                  <a:pt x="1030244" y="91403"/>
                </a:lnTo>
                <a:lnTo>
                  <a:pt x="1021096" y="91403"/>
                </a:lnTo>
                <a:lnTo>
                  <a:pt x="1021096" y="86650"/>
                </a:lnTo>
                <a:lnTo>
                  <a:pt x="1030244" y="86650"/>
                </a:lnTo>
                <a:lnTo>
                  <a:pt x="1030244" y="77665"/>
                </a:lnTo>
                <a:close/>
                <a:moveTo>
                  <a:pt x="654910" y="76200"/>
                </a:moveTo>
                <a:lnTo>
                  <a:pt x="654910" y="86650"/>
                </a:lnTo>
                <a:lnTo>
                  <a:pt x="669593" y="86650"/>
                </a:lnTo>
                <a:lnTo>
                  <a:pt x="669593" y="91403"/>
                </a:lnTo>
                <a:lnTo>
                  <a:pt x="654910" y="91403"/>
                </a:lnTo>
                <a:lnTo>
                  <a:pt x="654910" y="108007"/>
                </a:lnTo>
                <a:cubicBezTo>
                  <a:pt x="654910" y="110351"/>
                  <a:pt x="655534" y="112104"/>
                  <a:pt x="656782" y="113265"/>
                </a:cubicBezTo>
                <a:cubicBezTo>
                  <a:pt x="658030" y="114426"/>
                  <a:pt x="659870" y="115007"/>
                  <a:pt x="662301" y="115007"/>
                </a:cubicBezTo>
                <a:cubicBezTo>
                  <a:pt x="663342" y="115007"/>
                  <a:pt x="664482" y="114925"/>
                  <a:pt x="665719" y="114762"/>
                </a:cubicBezTo>
                <a:cubicBezTo>
                  <a:pt x="666956" y="114600"/>
                  <a:pt x="668247" y="114344"/>
                  <a:pt x="669593" y="113997"/>
                </a:cubicBezTo>
                <a:lnTo>
                  <a:pt x="669593" y="118881"/>
                </a:lnTo>
                <a:cubicBezTo>
                  <a:pt x="668313" y="119206"/>
                  <a:pt x="666989" y="119440"/>
                  <a:pt x="665621" y="119581"/>
                </a:cubicBezTo>
                <a:cubicBezTo>
                  <a:pt x="664254" y="119722"/>
                  <a:pt x="662865" y="119792"/>
                  <a:pt x="661454" y="119792"/>
                </a:cubicBezTo>
                <a:cubicBezTo>
                  <a:pt x="657352" y="119792"/>
                  <a:pt x="654292" y="118865"/>
                  <a:pt x="652273" y="117009"/>
                </a:cubicBezTo>
                <a:cubicBezTo>
                  <a:pt x="650255" y="115153"/>
                  <a:pt x="649246" y="112304"/>
                  <a:pt x="649246" y="108463"/>
                </a:cubicBezTo>
                <a:lnTo>
                  <a:pt x="649246" y="91403"/>
                </a:lnTo>
                <a:lnTo>
                  <a:pt x="640097" y="91403"/>
                </a:lnTo>
                <a:lnTo>
                  <a:pt x="640097" y="86650"/>
                </a:lnTo>
                <a:lnTo>
                  <a:pt x="649246" y="86650"/>
                </a:lnTo>
                <a:lnTo>
                  <a:pt x="649246" y="77665"/>
                </a:lnTo>
                <a:close/>
                <a:moveTo>
                  <a:pt x="235810" y="76200"/>
                </a:moveTo>
                <a:lnTo>
                  <a:pt x="235810" y="86650"/>
                </a:lnTo>
                <a:lnTo>
                  <a:pt x="250493" y="86650"/>
                </a:lnTo>
                <a:lnTo>
                  <a:pt x="250493" y="91403"/>
                </a:lnTo>
                <a:lnTo>
                  <a:pt x="235810" y="91403"/>
                </a:lnTo>
                <a:lnTo>
                  <a:pt x="235810" y="108007"/>
                </a:lnTo>
                <a:cubicBezTo>
                  <a:pt x="235810" y="110351"/>
                  <a:pt x="236434" y="112104"/>
                  <a:pt x="237682" y="113265"/>
                </a:cubicBezTo>
                <a:cubicBezTo>
                  <a:pt x="238930" y="114426"/>
                  <a:pt x="240770" y="115007"/>
                  <a:pt x="243201" y="115007"/>
                </a:cubicBezTo>
                <a:cubicBezTo>
                  <a:pt x="244242" y="115007"/>
                  <a:pt x="245382" y="114925"/>
                  <a:pt x="246619" y="114762"/>
                </a:cubicBezTo>
                <a:cubicBezTo>
                  <a:pt x="247856" y="114600"/>
                  <a:pt x="249147" y="114344"/>
                  <a:pt x="250493" y="113997"/>
                </a:cubicBezTo>
                <a:lnTo>
                  <a:pt x="250493" y="118881"/>
                </a:lnTo>
                <a:cubicBezTo>
                  <a:pt x="249213" y="119206"/>
                  <a:pt x="247889" y="119440"/>
                  <a:pt x="246521" y="119581"/>
                </a:cubicBezTo>
                <a:cubicBezTo>
                  <a:pt x="245154" y="119722"/>
                  <a:pt x="243765" y="119792"/>
                  <a:pt x="242354" y="119792"/>
                </a:cubicBezTo>
                <a:cubicBezTo>
                  <a:pt x="238252" y="119792"/>
                  <a:pt x="235192" y="118865"/>
                  <a:pt x="233173" y="117009"/>
                </a:cubicBezTo>
                <a:cubicBezTo>
                  <a:pt x="231155" y="115153"/>
                  <a:pt x="230146" y="112304"/>
                  <a:pt x="230146" y="108463"/>
                </a:cubicBezTo>
                <a:lnTo>
                  <a:pt x="230146" y="91403"/>
                </a:lnTo>
                <a:lnTo>
                  <a:pt x="220997" y="91403"/>
                </a:lnTo>
                <a:lnTo>
                  <a:pt x="220997" y="86650"/>
                </a:lnTo>
                <a:lnTo>
                  <a:pt x="230146" y="86650"/>
                </a:lnTo>
                <a:lnTo>
                  <a:pt x="230146" y="77665"/>
                </a:lnTo>
                <a:close/>
                <a:moveTo>
                  <a:pt x="92935" y="76200"/>
                </a:moveTo>
                <a:lnTo>
                  <a:pt x="92935" y="86650"/>
                </a:lnTo>
                <a:lnTo>
                  <a:pt x="107618" y="86650"/>
                </a:lnTo>
                <a:lnTo>
                  <a:pt x="107618" y="91403"/>
                </a:lnTo>
                <a:lnTo>
                  <a:pt x="92935" y="91403"/>
                </a:lnTo>
                <a:lnTo>
                  <a:pt x="92935" y="108007"/>
                </a:lnTo>
                <a:cubicBezTo>
                  <a:pt x="92935" y="110351"/>
                  <a:pt x="93559" y="112104"/>
                  <a:pt x="94807" y="113265"/>
                </a:cubicBezTo>
                <a:cubicBezTo>
                  <a:pt x="96055" y="114426"/>
                  <a:pt x="97895" y="115007"/>
                  <a:pt x="100326" y="115007"/>
                </a:cubicBezTo>
                <a:cubicBezTo>
                  <a:pt x="101367" y="115007"/>
                  <a:pt x="102507" y="114925"/>
                  <a:pt x="103744" y="114762"/>
                </a:cubicBezTo>
                <a:cubicBezTo>
                  <a:pt x="104981" y="114600"/>
                  <a:pt x="106272" y="114344"/>
                  <a:pt x="107618" y="113997"/>
                </a:cubicBezTo>
                <a:lnTo>
                  <a:pt x="107618" y="118881"/>
                </a:lnTo>
                <a:cubicBezTo>
                  <a:pt x="106338" y="119206"/>
                  <a:pt x="105014" y="119440"/>
                  <a:pt x="103646" y="119581"/>
                </a:cubicBezTo>
                <a:cubicBezTo>
                  <a:pt x="102279" y="119722"/>
                  <a:pt x="100890" y="119792"/>
                  <a:pt x="99479" y="119792"/>
                </a:cubicBezTo>
                <a:cubicBezTo>
                  <a:pt x="95377" y="119792"/>
                  <a:pt x="92317" y="118865"/>
                  <a:pt x="90298" y="117009"/>
                </a:cubicBezTo>
                <a:cubicBezTo>
                  <a:pt x="88280" y="115153"/>
                  <a:pt x="87270" y="112304"/>
                  <a:pt x="87270" y="108463"/>
                </a:cubicBezTo>
                <a:lnTo>
                  <a:pt x="87270" y="91403"/>
                </a:lnTo>
                <a:lnTo>
                  <a:pt x="78122" y="91403"/>
                </a:lnTo>
                <a:lnTo>
                  <a:pt x="78122" y="86650"/>
                </a:lnTo>
                <a:lnTo>
                  <a:pt x="87270" y="86650"/>
                </a:lnTo>
                <a:lnTo>
                  <a:pt x="87270" y="77665"/>
                </a:lnTo>
                <a:close/>
                <a:moveTo>
                  <a:pt x="1233804" y="73335"/>
                </a:moveTo>
                <a:lnTo>
                  <a:pt x="1239469" y="73335"/>
                </a:lnTo>
                <a:lnTo>
                  <a:pt x="1239469" y="86650"/>
                </a:lnTo>
                <a:lnTo>
                  <a:pt x="1239274" y="91794"/>
                </a:lnTo>
                <a:cubicBezTo>
                  <a:pt x="1240163" y="90731"/>
                  <a:pt x="1241037" y="89835"/>
                  <a:pt x="1241894" y="89108"/>
                </a:cubicBezTo>
                <a:cubicBezTo>
                  <a:pt x="1242752" y="88381"/>
                  <a:pt x="1243609" y="87790"/>
                  <a:pt x="1244466" y="87334"/>
                </a:cubicBezTo>
                <a:cubicBezTo>
                  <a:pt x="1245323" y="86878"/>
                  <a:pt x="1246197" y="86552"/>
                  <a:pt x="1247087" y="86357"/>
                </a:cubicBezTo>
                <a:cubicBezTo>
                  <a:pt x="1247977" y="86162"/>
                  <a:pt x="1248899" y="86064"/>
                  <a:pt x="1249854" y="86064"/>
                </a:cubicBezTo>
                <a:cubicBezTo>
                  <a:pt x="1253110" y="86064"/>
                  <a:pt x="1255627" y="87057"/>
                  <a:pt x="1257407" y="89043"/>
                </a:cubicBezTo>
                <a:cubicBezTo>
                  <a:pt x="1259187" y="91029"/>
                  <a:pt x="1260077" y="94019"/>
                  <a:pt x="1260077" y="98012"/>
                </a:cubicBezTo>
                <a:lnTo>
                  <a:pt x="1260077" y="119337"/>
                </a:lnTo>
                <a:lnTo>
                  <a:pt x="1254412" y="119337"/>
                </a:lnTo>
                <a:lnTo>
                  <a:pt x="1254412" y="98468"/>
                </a:lnTo>
                <a:cubicBezTo>
                  <a:pt x="1254412" y="95950"/>
                  <a:pt x="1253940" y="94068"/>
                  <a:pt x="1252996" y="92819"/>
                </a:cubicBezTo>
                <a:cubicBezTo>
                  <a:pt x="1252052" y="91571"/>
                  <a:pt x="1250701" y="90947"/>
                  <a:pt x="1248943" y="90947"/>
                </a:cubicBezTo>
                <a:cubicBezTo>
                  <a:pt x="1248183" y="90947"/>
                  <a:pt x="1247472" y="91051"/>
                  <a:pt x="1246810" y="91257"/>
                </a:cubicBezTo>
                <a:cubicBezTo>
                  <a:pt x="1246148" y="91463"/>
                  <a:pt x="1245459" y="91821"/>
                  <a:pt x="1244743" y="92331"/>
                </a:cubicBezTo>
                <a:cubicBezTo>
                  <a:pt x="1244027" y="92841"/>
                  <a:pt x="1243245" y="93530"/>
                  <a:pt x="1242399" y="94398"/>
                </a:cubicBezTo>
                <a:cubicBezTo>
                  <a:pt x="1241552" y="95267"/>
                  <a:pt x="1240576" y="96352"/>
                  <a:pt x="1239469" y="97654"/>
                </a:cubicBezTo>
                <a:lnTo>
                  <a:pt x="1239469" y="119337"/>
                </a:lnTo>
                <a:lnTo>
                  <a:pt x="1233804" y="119337"/>
                </a:lnTo>
                <a:close/>
                <a:moveTo>
                  <a:pt x="977959" y="73335"/>
                </a:moveTo>
                <a:lnTo>
                  <a:pt x="983657" y="73335"/>
                </a:lnTo>
                <a:lnTo>
                  <a:pt x="983657" y="119337"/>
                </a:lnTo>
                <a:lnTo>
                  <a:pt x="978578" y="119337"/>
                </a:lnTo>
                <a:lnTo>
                  <a:pt x="978382" y="113151"/>
                </a:lnTo>
                <a:cubicBezTo>
                  <a:pt x="976798" y="115451"/>
                  <a:pt x="975083" y="117155"/>
                  <a:pt x="973239" y="118262"/>
                </a:cubicBezTo>
                <a:cubicBezTo>
                  <a:pt x="971394" y="119369"/>
                  <a:pt x="969397" y="119922"/>
                  <a:pt x="967248" y="119922"/>
                </a:cubicBezTo>
                <a:cubicBezTo>
                  <a:pt x="965382" y="119922"/>
                  <a:pt x="963738" y="119532"/>
                  <a:pt x="962316" y="118750"/>
                </a:cubicBezTo>
                <a:cubicBezTo>
                  <a:pt x="960894" y="117969"/>
                  <a:pt x="959711" y="116868"/>
                  <a:pt x="958767" y="115446"/>
                </a:cubicBezTo>
                <a:cubicBezTo>
                  <a:pt x="957823" y="114025"/>
                  <a:pt x="957112" y="112315"/>
                  <a:pt x="956635" y="110319"/>
                </a:cubicBezTo>
                <a:cubicBezTo>
                  <a:pt x="956157" y="108322"/>
                  <a:pt x="955919" y="106108"/>
                  <a:pt x="955919" y="103677"/>
                </a:cubicBezTo>
                <a:cubicBezTo>
                  <a:pt x="955919" y="100899"/>
                  <a:pt x="956298" y="98430"/>
                  <a:pt x="957058" y="96270"/>
                </a:cubicBezTo>
                <a:cubicBezTo>
                  <a:pt x="957818" y="94111"/>
                  <a:pt x="958898" y="92288"/>
                  <a:pt x="960297" y="90801"/>
                </a:cubicBezTo>
                <a:cubicBezTo>
                  <a:pt x="961697" y="89314"/>
                  <a:pt x="963379" y="88186"/>
                  <a:pt x="965344" y="87415"/>
                </a:cubicBezTo>
                <a:cubicBezTo>
                  <a:pt x="967308" y="86645"/>
                  <a:pt x="969495" y="86260"/>
                  <a:pt x="971904" y="86260"/>
                </a:cubicBezTo>
                <a:cubicBezTo>
                  <a:pt x="972946" y="86260"/>
                  <a:pt x="973971" y="86325"/>
                  <a:pt x="974980" y="86455"/>
                </a:cubicBezTo>
                <a:cubicBezTo>
                  <a:pt x="975990" y="86585"/>
                  <a:pt x="976982" y="86791"/>
                  <a:pt x="977959" y="87073"/>
                </a:cubicBezTo>
                <a:close/>
                <a:moveTo>
                  <a:pt x="901759" y="73335"/>
                </a:moveTo>
                <a:lnTo>
                  <a:pt x="907457" y="73335"/>
                </a:lnTo>
                <a:lnTo>
                  <a:pt x="907457" y="119337"/>
                </a:lnTo>
                <a:lnTo>
                  <a:pt x="902378" y="119337"/>
                </a:lnTo>
                <a:lnTo>
                  <a:pt x="902182" y="113151"/>
                </a:lnTo>
                <a:cubicBezTo>
                  <a:pt x="900598" y="115451"/>
                  <a:pt x="898883" y="117155"/>
                  <a:pt x="897039" y="118262"/>
                </a:cubicBezTo>
                <a:cubicBezTo>
                  <a:pt x="895194" y="119369"/>
                  <a:pt x="893197" y="119922"/>
                  <a:pt x="891048" y="119922"/>
                </a:cubicBezTo>
                <a:cubicBezTo>
                  <a:pt x="889182" y="119922"/>
                  <a:pt x="887538" y="119532"/>
                  <a:pt x="886116" y="118750"/>
                </a:cubicBezTo>
                <a:cubicBezTo>
                  <a:pt x="884694" y="117969"/>
                  <a:pt x="883511" y="116868"/>
                  <a:pt x="882567" y="115446"/>
                </a:cubicBezTo>
                <a:cubicBezTo>
                  <a:pt x="881623" y="114025"/>
                  <a:pt x="880912" y="112315"/>
                  <a:pt x="880435" y="110319"/>
                </a:cubicBezTo>
                <a:cubicBezTo>
                  <a:pt x="879957" y="108322"/>
                  <a:pt x="879719" y="106108"/>
                  <a:pt x="879719" y="103677"/>
                </a:cubicBezTo>
                <a:cubicBezTo>
                  <a:pt x="879719" y="100899"/>
                  <a:pt x="880099" y="98430"/>
                  <a:pt x="880858" y="96270"/>
                </a:cubicBezTo>
                <a:cubicBezTo>
                  <a:pt x="881618" y="94111"/>
                  <a:pt x="882698" y="92288"/>
                  <a:pt x="884098" y="90801"/>
                </a:cubicBezTo>
                <a:cubicBezTo>
                  <a:pt x="885497" y="89314"/>
                  <a:pt x="887180" y="88186"/>
                  <a:pt x="889144" y="87415"/>
                </a:cubicBezTo>
                <a:cubicBezTo>
                  <a:pt x="891108" y="86645"/>
                  <a:pt x="893295" y="86260"/>
                  <a:pt x="895704" y="86260"/>
                </a:cubicBezTo>
                <a:cubicBezTo>
                  <a:pt x="896746" y="86260"/>
                  <a:pt x="897771" y="86325"/>
                  <a:pt x="898780" y="86455"/>
                </a:cubicBezTo>
                <a:cubicBezTo>
                  <a:pt x="899790" y="86585"/>
                  <a:pt x="900783" y="86791"/>
                  <a:pt x="901759" y="87073"/>
                </a:cubicBezTo>
                <a:close/>
                <a:moveTo>
                  <a:pt x="671830" y="73335"/>
                </a:moveTo>
                <a:lnTo>
                  <a:pt x="677495" y="73335"/>
                </a:lnTo>
                <a:lnTo>
                  <a:pt x="677495" y="86650"/>
                </a:lnTo>
                <a:lnTo>
                  <a:pt x="677299" y="91794"/>
                </a:lnTo>
                <a:cubicBezTo>
                  <a:pt x="678190" y="90731"/>
                  <a:pt x="679063" y="89835"/>
                  <a:pt x="679920" y="89108"/>
                </a:cubicBezTo>
                <a:cubicBezTo>
                  <a:pt x="680778" y="88381"/>
                  <a:pt x="681635" y="87790"/>
                  <a:pt x="682492" y="87334"/>
                </a:cubicBezTo>
                <a:cubicBezTo>
                  <a:pt x="683350" y="86878"/>
                  <a:pt x="684223" y="86552"/>
                  <a:pt x="685113" y="86357"/>
                </a:cubicBezTo>
                <a:cubicBezTo>
                  <a:pt x="686003" y="86162"/>
                  <a:pt x="686926" y="86064"/>
                  <a:pt x="687881" y="86064"/>
                </a:cubicBezTo>
                <a:cubicBezTo>
                  <a:pt x="691136" y="86064"/>
                  <a:pt x="693654" y="87057"/>
                  <a:pt x="695433" y="89043"/>
                </a:cubicBezTo>
                <a:cubicBezTo>
                  <a:pt x="697213" y="91029"/>
                  <a:pt x="698103" y="94019"/>
                  <a:pt x="698103" y="98012"/>
                </a:cubicBezTo>
                <a:lnTo>
                  <a:pt x="698103" y="119337"/>
                </a:lnTo>
                <a:lnTo>
                  <a:pt x="692438" y="119337"/>
                </a:lnTo>
                <a:lnTo>
                  <a:pt x="692438" y="98468"/>
                </a:lnTo>
                <a:cubicBezTo>
                  <a:pt x="692438" y="95950"/>
                  <a:pt x="691966" y="94068"/>
                  <a:pt x="691022" y="92819"/>
                </a:cubicBezTo>
                <a:cubicBezTo>
                  <a:pt x="690078" y="91571"/>
                  <a:pt x="688727" y="90947"/>
                  <a:pt x="686969" y="90947"/>
                </a:cubicBezTo>
                <a:cubicBezTo>
                  <a:pt x="686209" y="90947"/>
                  <a:pt x="685498" y="91051"/>
                  <a:pt x="684836" y="91257"/>
                </a:cubicBezTo>
                <a:cubicBezTo>
                  <a:pt x="684174" y="91463"/>
                  <a:pt x="683485" y="91821"/>
                  <a:pt x="682769" y="92331"/>
                </a:cubicBezTo>
                <a:cubicBezTo>
                  <a:pt x="682053" y="92841"/>
                  <a:pt x="681271" y="93530"/>
                  <a:pt x="680425" y="94398"/>
                </a:cubicBezTo>
                <a:cubicBezTo>
                  <a:pt x="679579" y="95267"/>
                  <a:pt x="678602" y="96352"/>
                  <a:pt x="677495" y="97654"/>
                </a:cubicBezTo>
                <a:lnTo>
                  <a:pt x="677495" y="119337"/>
                </a:lnTo>
                <a:lnTo>
                  <a:pt x="671830" y="119337"/>
                </a:lnTo>
                <a:close/>
                <a:moveTo>
                  <a:pt x="252730" y="73335"/>
                </a:moveTo>
                <a:lnTo>
                  <a:pt x="258395" y="73335"/>
                </a:lnTo>
                <a:lnTo>
                  <a:pt x="258395" y="86650"/>
                </a:lnTo>
                <a:lnTo>
                  <a:pt x="258200" y="91794"/>
                </a:lnTo>
                <a:cubicBezTo>
                  <a:pt x="259089" y="90731"/>
                  <a:pt x="259963" y="89835"/>
                  <a:pt x="260820" y="89108"/>
                </a:cubicBezTo>
                <a:cubicBezTo>
                  <a:pt x="261678" y="88381"/>
                  <a:pt x="262535" y="87790"/>
                  <a:pt x="263392" y="87334"/>
                </a:cubicBezTo>
                <a:cubicBezTo>
                  <a:pt x="264250" y="86878"/>
                  <a:pt x="265123" y="86552"/>
                  <a:pt x="266013" y="86357"/>
                </a:cubicBezTo>
                <a:cubicBezTo>
                  <a:pt x="266903" y="86162"/>
                  <a:pt x="267825" y="86064"/>
                  <a:pt x="268780" y="86064"/>
                </a:cubicBezTo>
                <a:cubicBezTo>
                  <a:pt x="272036" y="86064"/>
                  <a:pt x="274554" y="87057"/>
                  <a:pt x="276333" y="89043"/>
                </a:cubicBezTo>
                <a:cubicBezTo>
                  <a:pt x="278113" y="91029"/>
                  <a:pt x="279003" y="94019"/>
                  <a:pt x="279003" y="98012"/>
                </a:cubicBezTo>
                <a:lnTo>
                  <a:pt x="279003" y="119337"/>
                </a:lnTo>
                <a:lnTo>
                  <a:pt x="273338" y="119337"/>
                </a:lnTo>
                <a:lnTo>
                  <a:pt x="273338" y="98468"/>
                </a:lnTo>
                <a:cubicBezTo>
                  <a:pt x="273338" y="95950"/>
                  <a:pt x="272866" y="94068"/>
                  <a:pt x="271922" y="92819"/>
                </a:cubicBezTo>
                <a:cubicBezTo>
                  <a:pt x="270978" y="91571"/>
                  <a:pt x="269627" y="90947"/>
                  <a:pt x="267869" y="90947"/>
                </a:cubicBezTo>
                <a:cubicBezTo>
                  <a:pt x="267109" y="90947"/>
                  <a:pt x="266398" y="91051"/>
                  <a:pt x="265736" y="91257"/>
                </a:cubicBezTo>
                <a:cubicBezTo>
                  <a:pt x="265074" y="91463"/>
                  <a:pt x="264385" y="91821"/>
                  <a:pt x="263669" y="92331"/>
                </a:cubicBezTo>
                <a:cubicBezTo>
                  <a:pt x="262953" y="92841"/>
                  <a:pt x="262171" y="93530"/>
                  <a:pt x="261325" y="94398"/>
                </a:cubicBezTo>
                <a:cubicBezTo>
                  <a:pt x="260479" y="95267"/>
                  <a:pt x="259502" y="96352"/>
                  <a:pt x="258395" y="97654"/>
                </a:cubicBezTo>
                <a:lnTo>
                  <a:pt x="258395" y="119337"/>
                </a:lnTo>
                <a:lnTo>
                  <a:pt x="252730" y="119337"/>
                </a:lnTo>
                <a:close/>
                <a:moveTo>
                  <a:pt x="932599" y="72944"/>
                </a:moveTo>
                <a:cubicBezTo>
                  <a:pt x="933229" y="72944"/>
                  <a:pt x="933815" y="73058"/>
                  <a:pt x="934357" y="73286"/>
                </a:cubicBezTo>
                <a:cubicBezTo>
                  <a:pt x="934900" y="73514"/>
                  <a:pt x="935372" y="73834"/>
                  <a:pt x="935773" y="74246"/>
                </a:cubicBezTo>
                <a:cubicBezTo>
                  <a:pt x="936175" y="74659"/>
                  <a:pt x="936490" y="75131"/>
                  <a:pt x="936718" y="75663"/>
                </a:cubicBezTo>
                <a:cubicBezTo>
                  <a:pt x="936945" y="76194"/>
                  <a:pt x="937059" y="76775"/>
                  <a:pt x="937059" y="77404"/>
                </a:cubicBezTo>
                <a:cubicBezTo>
                  <a:pt x="937059" y="78012"/>
                  <a:pt x="936945" y="78587"/>
                  <a:pt x="936718" y="79130"/>
                </a:cubicBezTo>
                <a:cubicBezTo>
                  <a:pt x="936490" y="79672"/>
                  <a:pt x="936175" y="80150"/>
                  <a:pt x="935773" y="80562"/>
                </a:cubicBezTo>
                <a:cubicBezTo>
                  <a:pt x="935372" y="80974"/>
                  <a:pt x="934900" y="81295"/>
                  <a:pt x="934357" y="81522"/>
                </a:cubicBezTo>
                <a:cubicBezTo>
                  <a:pt x="933815" y="81751"/>
                  <a:pt x="933229" y="81864"/>
                  <a:pt x="932599" y="81864"/>
                </a:cubicBezTo>
                <a:cubicBezTo>
                  <a:pt x="931970" y="81864"/>
                  <a:pt x="931384" y="81751"/>
                  <a:pt x="930841" y="81522"/>
                </a:cubicBezTo>
                <a:cubicBezTo>
                  <a:pt x="930299" y="81295"/>
                  <a:pt x="929827" y="80974"/>
                  <a:pt x="929425" y="80562"/>
                </a:cubicBezTo>
                <a:cubicBezTo>
                  <a:pt x="929023" y="80150"/>
                  <a:pt x="928709" y="79672"/>
                  <a:pt x="928481" y="79130"/>
                </a:cubicBezTo>
                <a:cubicBezTo>
                  <a:pt x="928253" y="78587"/>
                  <a:pt x="928139" y="78012"/>
                  <a:pt x="928139" y="77404"/>
                </a:cubicBezTo>
                <a:cubicBezTo>
                  <a:pt x="928139" y="76775"/>
                  <a:pt x="928253" y="76194"/>
                  <a:pt x="928481" y="75663"/>
                </a:cubicBezTo>
                <a:cubicBezTo>
                  <a:pt x="928709" y="75131"/>
                  <a:pt x="929023" y="74659"/>
                  <a:pt x="929425" y="74246"/>
                </a:cubicBezTo>
                <a:cubicBezTo>
                  <a:pt x="929827" y="73834"/>
                  <a:pt x="930299" y="73514"/>
                  <a:pt x="930841" y="73286"/>
                </a:cubicBezTo>
                <a:cubicBezTo>
                  <a:pt x="931384" y="73058"/>
                  <a:pt x="931970" y="72944"/>
                  <a:pt x="932599" y="72944"/>
                </a:cubicBezTo>
                <a:close/>
                <a:moveTo>
                  <a:pt x="588575" y="72944"/>
                </a:moveTo>
                <a:cubicBezTo>
                  <a:pt x="590832" y="72944"/>
                  <a:pt x="593328" y="73204"/>
                  <a:pt x="596063" y="73725"/>
                </a:cubicBezTo>
                <a:lnTo>
                  <a:pt x="596063" y="78609"/>
                </a:lnTo>
                <a:cubicBezTo>
                  <a:pt x="593089" y="77979"/>
                  <a:pt x="590528" y="77665"/>
                  <a:pt x="588379" y="77665"/>
                </a:cubicBezTo>
                <a:cubicBezTo>
                  <a:pt x="583279" y="77665"/>
                  <a:pt x="580729" y="80334"/>
                  <a:pt x="580729" y="85673"/>
                </a:cubicBezTo>
                <a:lnTo>
                  <a:pt x="580729" y="91403"/>
                </a:lnTo>
                <a:lnTo>
                  <a:pt x="595054" y="91403"/>
                </a:lnTo>
                <a:lnTo>
                  <a:pt x="595054" y="96124"/>
                </a:lnTo>
                <a:lnTo>
                  <a:pt x="580729" y="96124"/>
                </a:lnTo>
                <a:lnTo>
                  <a:pt x="580729" y="119337"/>
                </a:lnTo>
                <a:lnTo>
                  <a:pt x="574967" y="119337"/>
                </a:lnTo>
                <a:lnTo>
                  <a:pt x="574967" y="96124"/>
                </a:lnTo>
                <a:lnTo>
                  <a:pt x="565988" y="96124"/>
                </a:lnTo>
                <a:lnTo>
                  <a:pt x="566934" y="102733"/>
                </a:lnTo>
                <a:cubicBezTo>
                  <a:pt x="566934" y="105272"/>
                  <a:pt x="566576" y="107600"/>
                  <a:pt x="565860" y="109716"/>
                </a:cubicBezTo>
                <a:cubicBezTo>
                  <a:pt x="565144" y="111832"/>
                  <a:pt x="564113" y="113644"/>
                  <a:pt x="562767" y="115153"/>
                </a:cubicBezTo>
                <a:cubicBezTo>
                  <a:pt x="561421" y="116661"/>
                  <a:pt x="559783" y="117834"/>
                  <a:pt x="557851" y="118669"/>
                </a:cubicBezTo>
                <a:cubicBezTo>
                  <a:pt x="555919" y="119505"/>
                  <a:pt x="553727" y="119922"/>
                  <a:pt x="551275" y="119922"/>
                </a:cubicBezTo>
                <a:cubicBezTo>
                  <a:pt x="548931" y="119922"/>
                  <a:pt x="546831" y="119559"/>
                  <a:pt x="544975" y="118832"/>
                </a:cubicBezTo>
                <a:cubicBezTo>
                  <a:pt x="543119" y="118105"/>
                  <a:pt x="541546" y="117036"/>
                  <a:pt x="540255" y="115625"/>
                </a:cubicBezTo>
                <a:cubicBezTo>
                  <a:pt x="538963" y="114214"/>
                  <a:pt x="537976" y="112467"/>
                  <a:pt x="537292" y="110383"/>
                </a:cubicBezTo>
                <a:cubicBezTo>
                  <a:pt x="536608" y="108300"/>
                  <a:pt x="536266" y="105901"/>
                  <a:pt x="536266" y="103189"/>
                </a:cubicBezTo>
                <a:cubicBezTo>
                  <a:pt x="536266" y="100649"/>
                  <a:pt x="536624" y="98332"/>
                  <a:pt x="537341" y="96238"/>
                </a:cubicBezTo>
                <a:cubicBezTo>
                  <a:pt x="538057" y="94143"/>
                  <a:pt x="539088" y="92342"/>
                  <a:pt x="540433" y="90834"/>
                </a:cubicBezTo>
                <a:cubicBezTo>
                  <a:pt x="541779" y="89325"/>
                  <a:pt x="543418" y="88153"/>
                  <a:pt x="545349" y="87317"/>
                </a:cubicBezTo>
                <a:cubicBezTo>
                  <a:pt x="547281" y="86482"/>
                  <a:pt x="549473" y="86064"/>
                  <a:pt x="551926" y="86064"/>
                </a:cubicBezTo>
                <a:cubicBezTo>
                  <a:pt x="554270" y="86064"/>
                  <a:pt x="556370" y="86427"/>
                  <a:pt x="558226" y="87155"/>
                </a:cubicBezTo>
                <a:cubicBezTo>
                  <a:pt x="560081" y="87882"/>
                  <a:pt x="561655" y="88945"/>
                  <a:pt x="562946" y="90345"/>
                </a:cubicBezTo>
                <a:lnTo>
                  <a:pt x="564451" y="92999"/>
                </a:lnTo>
                <a:lnTo>
                  <a:pt x="564451" y="91403"/>
                </a:lnTo>
                <a:lnTo>
                  <a:pt x="574967" y="91403"/>
                </a:lnTo>
                <a:lnTo>
                  <a:pt x="574967" y="85999"/>
                </a:lnTo>
                <a:cubicBezTo>
                  <a:pt x="574967" y="77296"/>
                  <a:pt x="579503" y="72944"/>
                  <a:pt x="588575" y="72944"/>
                </a:cubicBezTo>
                <a:close/>
                <a:moveTo>
                  <a:pt x="1627924" y="5079"/>
                </a:moveTo>
                <a:cubicBezTo>
                  <a:pt x="1626101" y="5079"/>
                  <a:pt x="1624533" y="5518"/>
                  <a:pt x="1623220" y="6397"/>
                </a:cubicBezTo>
                <a:cubicBezTo>
                  <a:pt x="1621907" y="7276"/>
                  <a:pt x="1620827" y="8470"/>
                  <a:pt x="1619980" y="9978"/>
                </a:cubicBezTo>
                <a:cubicBezTo>
                  <a:pt x="1619134" y="11487"/>
                  <a:pt x="1618505" y="13256"/>
                  <a:pt x="1618092" y="15285"/>
                </a:cubicBezTo>
                <a:cubicBezTo>
                  <a:pt x="1617680" y="17314"/>
                  <a:pt x="1617474" y="19468"/>
                  <a:pt x="1617474" y="21747"/>
                </a:cubicBezTo>
                <a:cubicBezTo>
                  <a:pt x="1617474" y="24265"/>
                  <a:pt x="1617669" y="26560"/>
                  <a:pt x="1618060" y="28633"/>
                </a:cubicBezTo>
                <a:cubicBezTo>
                  <a:pt x="1618450" y="30706"/>
                  <a:pt x="1619063" y="32485"/>
                  <a:pt x="1619899" y="33972"/>
                </a:cubicBezTo>
                <a:cubicBezTo>
                  <a:pt x="1620735" y="35459"/>
                  <a:pt x="1621814" y="36615"/>
                  <a:pt x="1623138" y="37440"/>
                </a:cubicBezTo>
                <a:cubicBezTo>
                  <a:pt x="1624462" y="38264"/>
                  <a:pt x="1626058" y="38676"/>
                  <a:pt x="1627924" y="38676"/>
                </a:cubicBezTo>
                <a:cubicBezTo>
                  <a:pt x="1629747" y="38676"/>
                  <a:pt x="1631321" y="38237"/>
                  <a:pt x="1632645" y="37358"/>
                </a:cubicBezTo>
                <a:cubicBezTo>
                  <a:pt x="1633969" y="36479"/>
                  <a:pt x="1635059" y="35285"/>
                  <a:pt x="1635917" y="33777"/>
                </a:cubicBezTo>
                <a:cubicBezTo>
                  <a:pt x="1636774" y="32268"/>
                  <a:pt x="1637409" y="30505"/>
                  <a:pt x="1637821" y="28486"/>
                </a:cubicBezTo>
                <a:cubicBezTo>
                  <a:pt x="1638234" y="26468"/>
                  <a:pt x="1638440" y="24308"/>
                  <a:pt x="1638440" y="22008"/>
                </a:cubicBezTo>
                <a:cubicBezTo>
                  <a:pt x="1638440" y="19512"/>
                  <a:pt x="1638250" y="17227"/>
                  <a:pt x="1637870" y="15155"/>
                </a:cubicBezTo>
                <a:cubicBezTo>
                  <a:pt x="1637490" y="13082"/>
                  <a:pt x="1636877" y="11297"/>
                  <a:pt x="1636031" y="9799"/>
                </a:cubicBezTo>
                <a:cubicBezTo>
                  <a:pt x="1635184" y="8302"/>
                  <a:pt x="1634094" y="7140"/>
                  <a:pt x="1632759" y="6316"/>
                </a:cubicBezTo>
                <a:cubicBezTo>
                  <a:pt x="1631424" y="5491"/>
                  <a:pt x="1629812" y="5079"/>
                  <a:pt x="1627924" y="5079"/>
                </a:cubicBezTo>
                <a:close/>
                <a:moveTo>
                  <a:pt x="1351699" y="5079"/>
                </a:moveTo>
                <a:cubicBezTo>
                  <a:pt x="1349876" y="5079"/>
                  <a:pt x="1348308" y="5518"/>
                  <a:pt x="1346995" y="6397"/>
                </a:cubicBezTo>
                <a:cubicBezTo>
                  <a:pt x="1345682" y="7276"/>
                  <a:pt x="1344602" y="8470"/>
                  <a:pt x="1343756" y="9978"/>
                </a:cubicBezTo>
                <a:cubicBezTo>
                  <a:pt x="1342909" y="11487"/>
                  <a:pt x="1342280" y="13256"/>
                  <a:pt x="1341867" y="15285"/>
                </a:cubicBezTo>
                <a:cubicBezTo>
                  <a:pt x="1341455" y="17314"/>
                  <a:pt x="1341249" y="19468"/>
                  <a:pt x="1341249" y="21747"/>
                </a:cubicBezTo>
                <a:cubicBezTo>
                  <a:pt x="1341249" y="24265"/>
                  <a:pt x="1341444" y="26560"/>
                  <a:pt x="1341835" y="28633"/>
                </a:cubicBezTo>
                <a:cubicBezTo>
                  <a:pt x="1342225" y="30706"/>
                  <a:pt x="1342838" y="32485"/>
                  <a:pt x="1343674" y="33972"/>
                </a:cubicBezTo>
                <a:cubicBezTo>
                  <a:pt x="1344510" y="35459"/>
                  <a:pt x="1345590" y="36615"/>
                  <a:pt x="1346913" y="37440"/>
                </a:cubicBezTo>
                <a:cubicBezTo>
                  <a:pt x="1348237" y="38264"/>
                  <a:pt x="1349833" y="38676"/>
                  <a:pt x="1351699" y="38676"/>
                </a:cubicBezTo>
                <a:cubicBezTo>
                  <a:pt x="1353522" y="38676"/>
                  <a:pt x="1355096" y="38237"/>
                  <a:pt x="1356420" y="37358"/>
                </a:cubicBezTo>
                <a:cubicBezTo>
                  <a:pt x="1357744" y="36479"/>
                  <a:pt x="1358834" y="35285"/>
                  <a:pt x="1359692" y="33777"/>
                </a:cubicBezTo>
                <a:cubicBezTo>
                  <a:pt x="1360549" y="32268"/>
                  <a:pt x="1361184" y="30505"/>
                  <a:pt x="1361596" y="28486"/>
                </a:cubicBezTo>
                <a:cubicBezTo>
                  <a:pt x="1362009" y="26468"/>
                  <a:pt x="1362215" y="24308"/>
                  <a:pt x="1362215" y="22008"/>
                </a:cubicBezTo>
                <a:cubicBezTo>
                  <a:pt x="1362215" y="19512"/>
                  <a:pt x="1362025" y="17227"/>
                  <a:pt x="1361645" y="15155"/>
                </a:cubicBezTo>
                <a:cubicBezTo>
                  <a:pt x="1361265" y="13082"/>
                  <a:pt x="1360652" y="11297"/>
                  <a:pt x="1359806" y="9799"/>
                </a:cubicBezTo>
                <a:cubicBezTo>
                  <a:pt x="1358959" y="8302"/>
                  <a:pt x="1357869" y="7140"/>
                  <a:pt x="1356534" y="6316"/>
                </a:cubicBezTo>
                <a:cubicBezTo>
                  <a:pt x="1355199" y="5491"/>
                  <a:pt x="1353587" y="5079"/>
                  <a:pt x="1351699" y="5079"/>
                </a:cubicBezTo>
                <a:close/>
                <a:moveTo>
                  <a:pt x="1180249" y="5079"/>
                </a:moveTo>
                <a:cubicBezTo>
                  <a:pt x="1178426" y="5079"/>
                  <a:pt x="1176858" y="5518"/>
                  <a:pt x="1175545" y="6397"/>
                </a:cubicBezTo>
                <a:cubicBezTo>
                  <a:pt x="1174232" y="7276"/>
                  <a:pt x="1173152" y="8470"/>
                  <a:pt x="1172306" y="9978"/>
                </a:cubicBezTo>
                <a:cubicBezTo>
                  <a:pt x="1171459" y="11487"/>
                  <a:pt x="1170830" y="13256"/>
                  <a:pt x="1170417" y="15285"/>
                </a:cubicBezTo>
                <a:cubicBezTo>
                  <a:pt x="1170005" y="17314"/>
                  <a:pt x="1169799" y="19468"/>
                  <a:pt x="1169799" y="21747"/>
                </a:cubicBezTo>
                <a:cubicBezTo>
                  <a:pt x="1169799" y="24265"/>
                  <a:pt x="1169994" y="26560"/>
                  <a:pt x="1170385" y="28633"/>
                </a:cubicBezTo>
                <a:cubicBezTo>
                  <a:pt x="1170775" y="30706"/>
                  <a:pt x="1171388" y="32485"/>
                  <a:pt x="1172224" y="33972"/>
                </a:cubicBezTo>
                <a:cubicBezTo>
                  <a:pt x="1173060" y="35459"/>
                  <a:pt x="1174139" y="36615"/>
                  <a:pt x="1175463" y="37440"/>
                </a:cubicBezTo>
                <a:cubicBezTo>
                  <a:pt x="1176787" y="38264"/>
                  <a:pt x="1178383" y="38676"/>
                  <a:pt x="1180249" y="38676"/>
                </a:cubicBezTo>
                <a:cubicBezTo>
                  <a:pt x="1182072" y="38676"/>
                  <a:pt x="1183646" y="38237"/>
                  <a:pt x="1184970" y="37358"/>
                </a:cubicBezTo>
                <a:cubicBezTo>
                  <a:pt x="1186294" y="36479"/>
                  <a:pt x="1187384" y="35285"/>
                  <a:pt x="1188242" y="33777"/>
                </a:cubicBezTo>
                <a:cubicBezTo>
                  <a:pt x="1189099" y="32268"/>
                  <a:pt x="1189734" y="30505"/>
                  <a:pt x="1190146" y="28486"/>
                </a:cubicBezTo>
                <a:cubicBezTo>
                  <a:pt x="1190559" y="26468"/>
                  <a:pt x="1190765" y="24308"/>
                  <a:pt x="1190765" y="22008"/>
                </a:cubicBezTo>
                <a:cubicBezTo>
                  <a:pt x="1190765" y="19512"/>
                  <a:pt x="1190575" y="17227"/>
                  <a:pt x="1190195" y="15155"/>
                </a:cubicBezTo>
                <a:cubicBezTo>
                  <a:pt x="1189815" y="13082"/>
                  <a:pt x="1189202" y="11297"/>
                  <a:pt x="1188356" y="9799"/>
                </a:cubicBezTo>
                <a:cubicBezTo>
                  <a:pt x="1187509" y="8302"/>
                  <a:pt x="1186419" y="7140"/>
                  <a:pt x="1185084" y="6316"/>
                </a:cubicBezTo>
                <a:cubicBezTo>
                  <a:pt x="1183749" y="5491"/>
                  <a:pt x="1182137" y="5079"/>
                  <a:pt x="1180249" y="5079"/>
                </a:cubicBezTo>
                <a:close/>
                <a:moveTo>
                  <a:pt x="2003799" y="586"/>
                </a:moveTo>
                <a:lnTo>
                  <a:pt x="2010668" y="586"/>
                </a:lnTo>
                <a:lnTo>
                  <a:pt x="2016398" y="16603"/>
                </a:lnTo>
                <a:lnTo>
                  <a:pt x="2018254" y="22008"/>
                </a:lnTo>
                <a:lnTo>
                  <a:pt x="2020045" y="16603"/>
                </a:lnTo>
                <a:lnTo>
                  <a:pt x="2026067" y="586"/>
                </a:lnTo>
                <a:lnTo>
                  <a:pt x="2033132" y="586"/>
                </a:lnTo>
                <a:lnTo>
                  <a:pt x="2035183" y="43137"/>
                </a:lnTo>
                <a:lnTo>
                  <a:pt x="2029518" y="43137"/>
                </a:lnTo>
                <a:lnTo>
                  <a:pt x="2028672" y="16603"/>
                </a:lnTo>
                <a:lnTo>
                  <a:pt x="2028314" y="6413"/>
                </a:lnTo>
                <a:lnTo>
                  <a:pt x="2026328" y="12339"/>
                </a:lnTo>
                <a:lnTo>
                  <a:pt x="2020045" y="29268"/>
                </a:lnTo>
                <a:lnTo>
                  <a:pt x="2016040" y="29268"/>
                </a:lnTo>
                <a:lnTo>
                  <a:pt x="2010050" y="12990"/>
                </a:lnTo>
                <a:lnTo>
                  <a:pt x="2008064" y="6413"/>
                </a:lnTo>
                <a:lnTo>
                  <a:pt x="2007934" y="17059"/>
                </a:lnTo>
                <a:lnTo>
                  <a:pt x="2007185" y="43137"/>
                </a:lnTo>
                <a:lnTo>
                  <a:pt x="2001715" y="43137"/>
                </a:lnTo>
                <a:close/>
                <a:moveTo>
                  <a:pt x="1968564" y="586"/>
                </a:moveTo>
                <a:lnTo>
                  <a:pt x="1992753" y="586"/>
                </a:lnTo>
                <a:lnTo>
                  <a:pt x="1992753" y="5469"/>
                </a:lnTo>
                <a:lnTo>
                  <a:pt x="1974359" y="5469"/>
                </a:lnTo>
                <a:lnTo>
                  <a:pt x="1974359" y="18654"/>
                </a:lnTo>
                <a:lnTo>
                  <a:pt x="1992037" y="18654"/>
                </a:lnTo>
                <a:lnTo>
                  <a:pt x="1992037" y="23538"/>
                </a:lnTo>
                <a:lnTo>
                  <a:pt x="1974359" y="23538"/>
                </a:lnTo>
                <a:lnTo>
                  <a:pt x="1974359" y="38188"/>
                </a:lnTo>
                <a:lnTo>
                  <a:pt x="1992753" y="38188"/>
                </a:lnTo>
                <a:lnTo>
                  <a:pt x="1992753" y="43137"/>
                </a:lnTo>
                <a:lnTo>
                  <a:pt x="1968564" y="43137"/>
                </a:lnTo>
                <a:close/>
                <a:moveTo>
                  <a:pt x="1926720" y="586"/>
                </a:moveTo>
                <a:lnTo>
                  <a:pt x="1957779" y="586"/>
                </a:lnTo>
                <a:lnTo>
                  <a:pt x="1957779" y="5534"/>
                </a:lnTo>
                <a:lnTo>
                  <a:pt x="1945179" y="5534"/>
                </a:lnTo>
                <a:lnTo>
                  <a:pt x="1945179" y="43137"/>
                </a:lnTo>
                <a:lnTo>
                  <a:pt x="1939319" y="43137"/>
                </a:lnTo>
                <a:lnTo>
                  <a:pt x="1939319" y="5534"/>
                </a:lnTo>
                <a:lnTo>
                  <a:pt x="1926720" y="5534"/>
                </a:lnTo>
                <a:close/>
                <a:moveTo>
                  <a:pt x="1857245" y="586"/>
                </a:moveTo>
                <a:lnTo>
                  <a:pt x="1864245" y="586"/>
                </a:lnTo>
                <a:lnTo>
                  <a:pt x="1872709" y="16148"/>
                </a:lnTo>
                <a:lnTo>
                  <a:pt x="1875835" y="22398"/>
                </a:lnTo>
                <a:lnTo>
                  <a:pt x="1878700" y="16734"/>
                </a:lnTo>
                <a:lnTo>
                  <a:pt x="1887262" y="586"/>
                </a:lnTo>
                <a:lnTo>
                  <a:pt x="1893903" y="586"/>
                </a:lnTo>
                <a:lnTo>
                  <a:pt x="1878504" y="27933"/>
                </a:lnTo>
                <a:lnTo>
                  <a:pt x="1878504" y="43137"/>
                </a:lnTo>
                <a:lnTo>
                  <a:pt x="1872644" y="43137"/>
                </a:lnTo>
                <a:lnTo>
                  <a:pt x="1872644" y="27803"/>
                </a:lnTo>
                <a:close/>
                <a:moveTo>
                  <a:pt x="1718244" y="586"/>
                </a:moveTo>
                <a:lnTo>
                  <a:pt x="1725700" y="586"/>
                </a:lnTo>
                <a:lnTo>
                  <a:pt x="1737518" y="25719"/>
                </a:lnTo>
                <a:lnTo>
                  <a:pt x="1741782" y="35453"/>
                </a:lnTo>
                <a:lnTo>
                  <a:pt x="1741782" y="12664"/>
                </a:lnTo>
                <a:lnTo>
                  <a:pt x="1741782" y="586"/>
                </a:lnTo>
                <a:lnTo>
                  <a:pt x="1747187" y="586"/>
                </a:lnTo>
                <a:lnTo>
                  <a:pt x="1747187" y="43137"/>
                </a:lnTo>
                <a:lnTo>
                  <a:pt x="1739634" y="43137"/>
                </a:lnTo>
                <a:lnTo>
                  <a:pt x="1727230" y="16603"/>
                </a:lnTo>
                <a:lnTo>
                  <a:pt x="1723649" y="8074"/>
                </a:lnTo>
                <a:lnTo>
                  <a:pt x="1723649" y="29528"/>
                </a:lnTo>
                <a:lnTo>
                  <a:pt x="1723649" y="43137"/>
                </a:lnTo>
                <a:lnTo>
                  <a:pt x="1718244" y="43137"/>
                </a:lnTo>
                <a:close/>
                <a:moveTo>
                  <a:pt x="1691395" y="586"/>
                </a:moveTo>
                <a:lnTo>
                  <a:pt x="1716854" y="586"/>
                </a:lnTo>
                <a:lnTo>
                  <a:pt x="1716854" y="5469"/>
                </a:lnTo>
                <a:lnTo>
                  <a:pt x="1707054" y="5469"/>
                </a:lnTo>
                <a:lnTo>
                  <a:pt x="1707054" y="38188"/>
                </a:lnTo>
                <a:lnTo>
                  <a:pt x="1716854" y="38188"/>
                </a:lnTo>
                <a:lnTo>
                  <a:pt x="1716854" y="43137"/>
                </a:lnTo>
                <a:lnTo>
                  <a:pt x="1691395" y="43137"/>
                </a:lnTo>
                <a:lnTo>
                  <a:pt x="1691395" y="38188"/>
                </a:lnTo>
                <a:lnTo>
                  <a:pt x="1701194" y="38188"/>
                </a:lnTo>
                <a:lnTo>
                  <a:pt x="1701194" y="5469"/>
                </a:lnTo>
                <a:lnTo>
                  <a:pt x="1691395" y="5469"/>
                </a:lnTo>
                <a:close/>
                <a:moveTo>
                  <a:pt x="1650495" y="586"/>
                </a:moveTo>
                <a:lnTo>
                  <a:pt x="1681554" y="586"/>
                </a:lnTo>
                <a:lnTo>
                  <a:pt x="1681554" y="5534"/>
                </a:lnTo>
                <a:lnTo>
                  <a:pt x="1668954" y="5534"/>
                </a:lnTo>
                <a:lnTo>
                  <a:pt x="1668954" y="43137"/>
                </a:lnTo>
                <a:lnTo>
                  <a:pt x="1663094" y="43137"/>
                </a:lnTo>
                <a:lnTo>
                  <a:pt x="1663094" y="5534"/>
                </a:lnTo>
                <a:lnTo>
                  <a:pt x="1650495" y="5534"/>
                </a:lnTo>
                <a:close/>
                <a:moveTo>
                  <a:pt x="1510420" y="586"/>
                </a:moveTo>
                <a:lnTo>
                  <a:pt x="1535879" y="586"/>
                </a:lnTo>
                <a:lnTo>
                  <a:pt x="1535879" y="5469"/>
                </a:lnTo>
                <a:lnTo>
                  <a:pt x="1526079" y="5469"/>
                </a:lnTo>
                <a:lnTo>
                  <a:pt x="1526079" y="38188"/>
                </a:lnTo>
                <a:lnTo>
                  <a:pt x="1535879" y="38188"/>
                </a:lnTo>
                <a:lnTo>
                  <a:pt x="1535879" y="43137"/>
                </a:lnTo>
                <a:lnTo>
                  <a:pt x="1510420" y="43137"/>
                </a:lnTo>
                <a:lnTo>
                  <a:pt x="1510420" y="38188"/>
                </a:lnTo>
                <a:lnTo>
                  <a:pt x="1520219" y="38188"/>
                </a:lnTo>
                <a:lnTo>
                  <a:pt x="1520219" y="5469"/>
                </a:lnTo>
                <a:lnTo>
                  <a:pt x="1510420" y="5469"/>
                </a:lnTo>
                <a:close/>
                <a:moveTo>
                  <a:pt x="1480119" y="586"/>
                </a:moveTo>
                <a:lnTo>
                  <a:pt x="1487575" y="586"/>
                </a:lnTo>
                <a:lnTo>
                  <a:pt x="1499393" y="25719"/>
                </a:lnTo>
                <a:lnTo>
                  <a:pt x="1503657" y="35453"/>
                </a:lnTo>
                <a:lnTo>
                  <a:pt x="1503657" y="12664"/>
                </a:lnTo>
                <a:lnTo>
                  <a:pt x="1503657" y="586"/>
                </a:lnTo>
                <a:lnTo>
                  <a:pt x="1509062" y="586"/>
                </a:lnTo>
                <a:lnTo>
                  <a:pt x="1509062" y="43137"/>
                </a:lnTo>
                <a:lnTo>
                  <a:pt x="1501509" y="43137"/>
                </a:lnTo>
                <a:lnTo>
                  <a:pt x="1489105" y="16603"/>
                </a:lnTo>
                <a:lnTo>
                  <a:pt x="1485524" y="8074"/>
                </a:lnTo>
                <a:lnTo>
                  <a:pt x="1485524" y="29528"/>
                </a:lnTo>
                <a:lnTo>
                  <a:pt x="1485524" y="43137"/>
                </a:lnTo>
                <a:lnTo>
                  <a:pt x="1480119" y="43137"/>
                </a:lnTo>
                <a:close/>
                <a:moveTo>
                  <a:pt x="1443745" y="586"/>
                </a:moveTo>
                <a:lnTo>
                  <a:pt x="1469204" y="586"/>
                </a:lnTo>
                <a:lnTo>
                  <a:pt x="1469204" y="5469"/>
                </a:lnTo>
                <a:lnTo>
                  <a:pt x="1459404" y="5469"/>
                </a:lnTo>
                <a:lnTo>
                  <a:pt x="1459404" y="38188"/>
                </a:lnTo>
                <a:lnTo>
                  <a:pt x="1469204" y="38188"/>
                </a:lnTo>
                <a:lnTo>
                  <a:pt x="1469204" y="43137"/>
                </a:lnTo>
                <a:lnTo>
                  <a:pt x="1443745" y="43137"/>
                </a:lnTo>
                <a:lnTo>
                  <a:pt x="1443745" y="38188"/>
                </a:lnTo>
                <a:lnTo>
                  <a:pt x="1453544" y="38188"/>
                </a:lnTo>
                <a:lnTo>
                  <a:pt x="1453544" y="5469"/>
                </a:lnTo>
                <a:lnTo>
                  <a:pt x="1443745" y="5469"/>
                </a:lnTo>
                <a:close/>
                <a:moveTo>
                  <a:pt x="1403724" y="586"/>
                </a:moveTo>
                <a:lnTo>
                  <a:pt x="1410593" y="586"/>
                </a:lnTo>
                <a:lnTo>
                  <a:pt x="1416323" y="16603"/>
                </a:lnTo>
                <a:lnTo>
                  <a:pt x="1418179" y="22008"/>
                </a:lnTo>
                <a:lnTo>
                  <a:pt x="1419969" y="16603"/>
                </a:lnTo>
                <a:lnTo>
                  <a:pt x="1425992" y="586"/>
                </a:lnTo>
                <a:lnTo>
                  <a:pt x="1433057" y="586"/>
                </a:lnTo>
                <a:lnTo>
                  <a:pt x="1435108" y="43137"/>
                </a:lnTo>
                <a:lnTo>
                  <a:pt x="1429443" y="43137"/>
                </a:lnTo>
                <a:lnTo>
                  <a:pt x="1428597" y="16603"/>
                </a:lnTo>
                <a:lnTo>
                  <a:pt x="1428239" y="6413"/>
                </a:lnTo>
                <a:lnTo>
                  <a:pt x="1426253" y="12339"/>
                </a:lnTo>
                <a:lnTo>
                  <a:pt x="1419969" y="29268"/>
                </a:lnTo>
                <a:lnTo>
                  <a:pt x="1415965" y="29268"/>
                </a:lnTo>
                <a:lnTo>
                  <a:pt x="1409975" y="12990"/>
                </a:lnTo>
                <a:lnTo>
                  <a:pt x="1407989" y="6413"/>
                </a:lnTo>
                <a:lnTo>
                  <a:pt x="1407859" y="17059"/>
                </a:lnTo>
                <a:lnTo>
                  <a:pt x="1407110" y="43137"/>
                </a:lnTo>
                <a:lnTo>
                  <a:pt x="1401640" y="43137"/>
                </a:lnTo>
                <a:close/>
                <a:moveTo>
                  <a:pt x="1298070" y="586"/>
                </a:moveTo>
                <a:lnTo>
                  <a:pt x="1329129" y="586"/>
                </a:lnTo>
                <a:lnTo>
                  <a:pt x="1329129" y="5534"/>
                </a:lnTo>
                <a:lnTo>
                  <a:pt x="1316529" y="5534"/>
                </a:lnTo>
                <a:lnTo>
                  <a:pt x="1316529" y="43137"/>
                </a:lnTo>
                <a:lnTo>
                  <a:pt x="1310669" y="43137"/>
                </a:lnTo>
                <a:lnTo>
                  <a:pt x="1310669" y="5534"/>
                </a:lnTo>
                <a:lnTo>
                  <a:pt x="1298070" y="5534"/>
                </a:lnTo>
                <a:close/>
                <a:moveTo>
                  <a:pt x="1235139" y="586"/>
                </a:moveTo>
                <a:lnTo>
                  <a:pt x="1259328" y="586"/>
                </a:lnTo>
                <a:lnTo>
                  <a:pt x="1259328" y="5469"/>
                </a:lnTo>
                <a:lnTo>
                  <a:pt x="1240934" y="5469"/>
                </a:lnTo>
                <a:lnTo>
                  <a:pt x="1240934" y="18654"/>
                </a:lnTo>
                <a:lnTo>
                  <a:pt x="1258612" y="18654"/>
                </a:lnTo>
                <a:lnTo>
                  <a:pt x="1258612" y="23538"/>
                </a:lnTo>
                <a:lnTo>
                  <a:pt x="1240934" y="23538"/>
                </a:lnTo>
                <a:lnTo>
                  <a:pt x="1240934" y="38188"/>
                </a:lnTo>
                <a:lnTo>
                  <a:pt x="1259328" y="38188"/>
                </a:lnTo>
                <a:lnTo>
                  <a:pt x="1259328" y="43137"/>
                </a:lnTo>
                <a:lnTo>
                  <a:pt x="1235139" y="43137"/>
                </a:lnTo>
                <a:close/>
                <a:moveTo>
                  <a:pt x="1093306" y="586"/>
                </a:moveTo>
                <a:lnTo>
                  <a:pt x="1099198" y="586"/>
                </a:lnTo>
                <a:lnTo>
                  <a:pt x="1099198" y="38188"/>
                </a:lnTo>
                <a:lnTo>
                  <a:pt x="1117788" y="38188"/>
                </a:lnTo>
                <a:lnTo>
                  <a:pt x="1117788" y="43137"/>
                </a:lnTo>
                <a:lnTo>
                  <a:pt x="1093306" y="43137"/>
                </a:lnTo>
                <a:close/>
                <a:moveTo>
                  <a:pt x="1063689" y="586"/>
                </a:moveTo>
                <a:lnTo>
                  <a:pt x="1087878" y="586"/>
                </a:lnTo>
                <a:lnTo>
                  <a:pt x="1087878" y="5469"/>
                </a:lnTo>
                <a:lnTo>
                  <a:pt x="1069484" y="5469"/>
                </a:lnTo>
                <a:lnTo>
                  <a:pt x="1069484" y="18654"/>
                </a:lnTo>
                <a:lnTo>
                  <a:pt x="1087162" y="18654"/>
                </a:lnTo>
                <a:lnTo>
                  <a:pt x="1087162" y="23538"/>
                </a:lnTo>
                <a:lnTo>
                  <a:pt x="1069484" y="23538"/>
                </a:lnTo>
                <a:lnTo>
                  <a:pt x="1069484" y="38188"/>
                </a:lnTo>
                <a:lnTo>
                  <a:pt x="1087878" y="38188"/>
                </a:lnTo>
                <a:lnTo>
                  <a:pt x="1087878" y="43137"/>
                </a:lnTo>
                <a:lnTo>
                  <a:pt x="1063689" y="43137"/>
                </a:lnTo>
                <a:close/>
                <a:moveTo>
                  <a:pt x="1020510" y="586"/>
                </a:moveTo>
                <a:lnTo>
                  <a:pt x="1025980" y="586"/>
                </a:lnTo>
                <a:lnTo>
                  <a:pt x="1027640" y="29528"/>
                </a:lnTo>
                <a:lnTo>
                  <a:pt x="1028128" y="37472"/>
                </a:lnTo>
                <a:lnTo>
                  <a:pt x="1030179" y="30733"/>
                </a:lnTo>
                <a:lnTo>
                  <a:pt x="1035323" y="14943"/>
                </a:lnTo>
                <a:lnTo>
                  <a:pt x="1039328" y="14943"/>
                </a:lnTo>
                <a:lnTo>
                  <a:pt x="1045253" y="31872"/>
                </a:lnTo>
                <a:lnTo>
                  <a:pt x="1047239" y="37472"/>
                </a:lnTo>
                <a:lnTo>
                  <a:pt x="1047369" y="31612"/>
                </a:lnTo>
                <a:lnTo>
                  <a:pt x="1049062" y="586"/>
                </a:lnTo>
                <a:lnTo>
                  <a:pt x="1054238" y="586"/>
                </a:lnTo>
                <a:lnTo>
                  <a:pt x="1051373" y="43137"/>
                </a:lnTo>
                <a:lnTo>
                  <a:pt x="1043853" y="43137"/>
                </a:lnTo>
                <a:lnTo>
                  <a:pt x="1038579" y="27998"/>
                </a:lnTo>
                <a:lnTo>
                  <a:pt x="1037114" y="23147"/>
                </a:lnTo>
                <a:lnTo>
                  <a:pt x="1035584" y="28389"/>
                </a:lnTo>
                <a:lnTo>
                  <a:pt x="1030700" y="43137"/>
                </a:lnTo>
                <a:lnTo>
                  <a:pt x="1023440" y="43137"/>
                </a:lnTo>
                <a:close/>
                <a:moveTo>
                  <a:pt x="1145828" y="65"/>
                </a:moveTo>
                <a:cubicBezTo>
                  <a:pt x="1147803" y="65"/>
                  <a:pt x="1149637" y="233"/>
                  <a:pt x="1151330" y="570"/>
                </a:cubicBezTo>
                <a:cubicBezTo>
                  <a:pt x="1153023" y="906"/>
                  <a:pt x="1154651" y="1421"/>
                  <a:pt x="1156213" y="2116"/>
                </a:cubicBezTo>
                <a:lnTo>
                  <a:pt x="1156213" y="7813"/>
                </a:lnTo>
                <a:cubicBezTo>
                  <a:pt x="1154672" y="6967"/>
                  <a:pt x="1153077" y="6321"/>
                  <a:pt x="1151428" y="5876"/>
                </a:cubicBezTo>
                <a:cubicBezTo>
                  <a:pt x="1149778" y="5431"/>
                  <a:pt x="1147977" y="5209"/>
                  <a:pt x="1146023" y="5209"/>
                </a:cubicBezTo>
                <a:cubicBezTo>
                  <a:pt x="1144027" y="5209"/>
                  <a:pt x="1142220" y="5583"/>
                  <a:pt x="1140603" y="6332"/>
                </a:cubicBezTo>
                <a:cubicBezTo>
                  <a:pt x="1138986" y="7081"/>
                  <a:pt x="1137613" y="8166"/>
                  <a:pt x="1136484" y="9588"/>
                </a:cubicBezTo>
                <a:cubicBezTo>
                  <a:pt x="1135356" y="11009"/>
                  <a:pt x="1134488" y="12745"/>
                  <a:pt x="1133880" y="14797"/>
                </a:cubicBezTo>
                <a:cubicBezTo>
                  <a:pt x="1133272" y="16848"/>
                  <a:pt x="1132968" y="19186"/>
                  <a:pt x="1132968" y="21812"/>
                </a:cubicBezTo>
                <a:cubicBezTo>
                  <a:pt x="1132968" y="27325"/>
                  <a:pt x="1134086" y="31482"/>
                  <a:pt x="1136322" y="34281"/>
                </a:cubicBezTo>
                <a:cubicBezTo>
                  <a:pt x="1138557" y="37081"/>
                  <a:pt x="1141834" y="38481"/>
                  <a:pt x="1146154" y="38481"/>
                </a:cubicBezTo>
                <a:cubicBezTo>
                  <a:pt x="1147977" y="38481"/>
                  <a:pt x="1149724" y="38270"/>
                  <a:pt x="1151395" y="37846"/>
                </a:cubicBezTo>
                <a:cubicBezTo>
                  <a:pt x="1153066" y="37423"/>
                  <a:pt x="1154672" y="36832"/>
                  <a:pt x="1156213" y="36072"/>
                </a:cubicBezTo>
                <a:lnTo>
                  <a:pt x="1156213" y="41541"/>
                </a:lnTo>
                <a:cubicBezTo>
                  <a:pt x="1152806" y="42952"/>
                  <a:pt x="1149236" y="43658"/>
                  <a:pt x="1145503" y="43658"/>
                </a:cubicBezTo>
                <a:cubicBezTo>
                  <a:pt x="1139490" y="43658"/>
                  <a:pt x="1134873" y="41862"/>
                  <a:pt x="1131650" y="38270"/>
                </a:cubicBezTo>
                <a:cubicBezTo>
                  <a:pt x="1128427" y="34677"/>
                  <a:pt x="1126815" y="29365"/>
                  <a:pt x="1126815" y="22333"/>
                </a:cubicBezTo>
                <a:cubicBezTo>
                  <a:pt x="1126815" y="18926"/>
                  <a:pt x="1127260" y="15844"/>
                  <a:pt x="1128150" y="13087"/>
                </a:cubicBezTo>
                <a:cubicBezTo>
                  <a:pt x="1129040" y="10331"/>
                  <a:pt x="1130310" y="7992"/>
                  <a:pt x="1131959" y="6072"/>
                </a:cubicBezTo>
                <a:cubicBezTo>
                  <a:pt x="1133609" y="4151"/>
                  <a:pt x="1135605" y="2669"/>
                  <a:pt x="1137949" y="1628"/>
                </a:cubicBezTo>
                <a:cubicBezTo>
                  <a:pt x="1140294" y="586"/>
                  <a:pt x="1142920" y="65"/>
                  <a:pt x="1145828" y="65"/>
                </a:cubicBezTo>
                <a:close/>
                <a:moveTo>
                  <a:pt x="1915335" y="0"/>
                </a:moveTo>
                <a:cubicBezTo>
                  <a:pt x="1916051" y="0"/>
                  <a:pt x="1916827" y="32"/>
                  <a:pt x="1917662" y="98"/>
                </a:cubicBezTo>
                <a:cubicBezTo>
                  <a:pt x="1918498" y="163"/>
                  <a:pt x="1919345" y="255"/>
                  <a:pt x="1920202" y="374"/>
                </a:cubicBezTo>
                <a:cubicBezTo>
                  <a:pt x="1921059" y="494"/>
                  <a:pt x="1921906" y="629"/>
                  <a:pt x="1922741" y="781"/>
                </a:cubicBezTo>
                <a:cubicBezTo>
                  <a:pt x="1923577" y="933"/>
                  <a:pt x="1924353" y="1096"/>
                  <a:pt x="1925069" y="1269"/>
                </a:cubicBezTo>
                <a:lnTo>
                  <a:pt x="1925069" y="6478"/>
                </a:lnTo>
                <a:cubicBezTo>
                  <a:pt x="1923398" y="6001"/>
                  <a:pt x="1921726" y="5637"/>
                  <a:pt x="1920055" y="5388"/>
                </a:cubicBezTo>
                <a:cubicBezTo>
                  <a:pt x="1918384" y="5138"/>
                  <a:pt x="1916767" y="5013"/>
                  <a:pt x="1915204" y="5013"/>
                </a:cubicBezTo>
                <a:cubicBezTo>
                  <a:pt x="1911884" y="5013"/>
                  <a:pt x="1909442" y="5567"/>
                  <a:pt x="1907879" y="6674"/>
                </a:cubicBezTo>
                <a:cubicBezTo>
                  <a:pt x="1906317" y="7781"/>
                  <a:pt x="1905535" y="9268"/>
                  <a:pt x="1905535" y="11134"/>
                </a:cubicBezTo>
                <a:cubicBezTo>
                  <a:pt x="1905535" y="12284"/>
                  <a:pt x="1905855" y="13272"/>
                  <a:pt x="1906496" y="14097"/>
                </a:cubicBezTo>
                <a:cubicBezTo>
                  <a:pt x="1907136" y="14921"/>
                  <a:pt x="1907977" y="15659"/>
                  <a:pt x="1909019" y="16310"/>
                </a:cubicBezTo>
                <a:cubicBezTo>
                  <a:pt x="1910061" y="16961"/>
                  <a:pt x="1911249" y="17553"/>
                  <a:pt x="1912584" y="18085"/>
                </a:cubicBezTo>
                <a:cubicBezTo>
                  <a:pt x="1913919" y="18616"/>
                  <a:pt x="1915280" y="19164"/>
                  <a:pt x="1916670" y="19729"/>
                </a:cubicBezTo>
                <a:cubicBezTo>
                  <a:pt x="1918059" y="20293"/>
                  <a:pt x="1919421" y="20912"/>
                  <a:pt x="1920755" y="21585"/>
                </a:cubicBezTo>
                <a:cubicBezTo>
                  <a:pt x="1922090" y="22257"/>
                  <a:pt x="1923278" y="23055"/>
                  <a:pt x="1924320" y="23977"/>
                </a:cubicBezTo>
                <a:cubicBezTo>
                  <a:pt x="1925362" y="24900"/>
                  <a:pt x="1926203" y="25980"/>
                  <a:pt x="1926843" y="27217"/>
                </a:cubicBezTo>
                <a:cubicBezTo>
                  <a:pt x="1927484" y="28454"/>
                  <a:pt x="1927804" y="29919"/>
                  <a:pt x="1927804" y="31612"/>
                </a:cubicBezTo>
                <a:cubicBezTo>
                  <a:pt x="1927804" y="33630"/>
                  <a:pt x="1927391" y="35399"/>
                  <a:pt x="1926567" y="36919"/>
                </a:cubicBezTo>
                <a:cubicBezTo>
                  <a:pt x="1925742" y="38438"/>
                  <a:pt x="1924591" y="39702"/>
                  <a:pt x="1923116" y="40711"/>
                </a:cubicBezTo>
                <a:cubicBezTo>
                  <a:pt x="1921640" y="41720"/>
                  <a:pt x="1919865" y="42475"/>
                  <a:pt x="1917793" y="42974"/>
                </a:cubicBezTo>
                <a:cubicBezTo>
                  <a:pt x="1915720" y="43473"/>
                  <a:pt x="1913436" y="43723"/>
                  <a:pt x="1910940" y="43723"/>
                </a:cubicBezTo>
                <a:cubicBezTo>
                  <a:pt x="1909811" y="43723"/>
                  <a:pt x="1908688" y="43679"/>
                  <a:pt x="1907570" y="43593"/>
                </a:cubicBezTo>
                <a:cubicBezTo>
                  <a:pt x="1906452" y="43506"/>
                  <a:pt x="1905378" y="43397"/>
                  <a:pt x="1904347" y="43267"/>
                </a:cubicBezTo>
                <a:cubicBezTo>
                  <a:pt x="1903316" y="43137"/>
                  <a:pt x="1902345" y="42985"/>
                  <a:pt x="1901433" y="42811"/>
                </a:cubicBezTo>
                <a:cubicBezTo>
                  <a:pt x="1900522" y="42638"/>
                  <a:pt x="1899697" y="42453"/>
                  <a:pt x="1898959" y="42258"/>
                </a:cubicBezTo>
                <a:lnTo>
                  <a:pt x="1898959" y="36658"/>
                </a:lnTo>
                <a:cubicBezTo>
                  <a:pt x="1900587" y="37266"/>
                  <a:pt x="1902415" y="37743"/>
                  <a:pt x="1904445" y="38090"/>
                </a:cubicBezTo>
                <a:cubicBezTo>
                  <a:pt x="1906474" y="38438"/>
                  <a:pt x="1908780" y="38611"/>
                  <a:pt x="1911363" y="38611"/>
                </a:cubicBezTo>
                <a:cubicBezTo>
                  <a:pt x="1913229" y="38611"/>
                  <a:pt x="1914819" y="38465"/>
                  <a:pt x="1916132" y="38172"/>
                </a:cubicBezTo>
                <a:cubicBezTo>
                  <a:pt x="1917445" y="37879"/>
                  <a:pt x="1918520" y="37445"/>
                  <a:pt x="1919355" y="36870"/>
                </a:cubicBezTo>
                <a:cubicBezTo>
                  <a:pt x="1920191" y="36294"/>
                  <a:pt x="1920799" y="35595"/>
                  <a:pt x="1921179" y="34770"/>
                </a:cubicBezTo>
                <a:cubicBezTo>
                  <a:pt x="1921558" y="33945"/>
                  <a:pt x="1921748" y="33001"/>
                  <a:pt x="1921748" y="31937"/>
                </a:cubicBezTo>
                <a:cubicBezTo>
                  <a:pt x="1921748" y="30787"/>
                  <a:pt x="1921428" y="29805"/>
                  <a:pt x="1920788" y="28991"/>
                </a:cubicBezTo>
                <a:cubicBezTo>
                  <a:pt x="1920148" y="28177"/>
                  <a:pt x="1919307" y="27450"/>
                  <a:pt x="1918265" y="26810"/>
                </a:cubicBezTo>
                <a:cubicBezTo>
                  <a:pt x="1917223" y="26169"/>
                  <a:pt x="1916035" y="25583"/>
                  <a:pt x="1914700" y="25052"/>
                </a:cubicBezTo>
                <a:cubicBezTo>
                  <a:pt x="1913365" y="24520"/>
                  <a:pt x="1912003" y="23972"/>
                  <a:pt x="1910614" y="23408"/>
                </a:cubicBezTo>
                <a:cubicBezTo>
                  <a:pt x="1909225" y="22843"/>
                  <a:pt x="1907863" y="22230"/>
                  <a:pt x="1906528" y="21568"/>
                </a:cubicBezTo>
                <a:cubicBezTo>
                  <a:pt x="1905193" y="20906"/>
                  <a:pt x="1904005" y="20125"/>
                  <a:pt x="1902963" y="19224"/>
                </a:cubicBezTo>
                <a:cubicBezTo>
                  <a:pt x="1901921" y="18323"/>
                  <a:pt x="1901080" y="17265"/>
                  <a:pt x="1900440" y="16050"/>
                </a:cubicBezTo>
                <a:cubicBezTo>
                  <a:pt x="1899800" y="14834"/>
                  <a:pt x="1899480" y="13391"/>
                  <a:pt x="1899480" y="11720"/>
                </a:cubicBezTo>
                <a:cubicBezTo>
                  <a:pt x="1899480" y="10266"/>
                  <a:pt x="1899784" y="8833"/>
                  <a:pt x="1900391" y="7423"/>
                </a:cubicBezTo>
                <a:cubicBezTo>
                  <a:pt x="1900999" y="6012"/>
                  <a:pt x="1901943" y="4758"/>
                  <a:pt x="1903224" y="3662"/>
                </a:cubicBezTo>
                <a:cubicBezTo>
                  <a:pt x="1904504" y="2566"/>
                  <a:pt x="1906148" y="1682"/>
                  <a:pt x="1908156" y="1009"/>
                </a:cubicBezTo>
                <a:cubicBezTo>
                  <a:pt x="1910164" y="336"/>
                  <a:pt x="1912557" y="0"/>
                  <a:pt x="1915335" y="0"/>
                </a:cubicBezTo>
                <a:close/>
                <a:moveTo>
                  <a:pt x="1839135" y="0"/>
                </a:moveTo>
                <a:cubicBezTo>
                  <a:pt x="1839851" y="0"/>
                  <a:pt x="1840627" y="32"/>
                  <a:pt x="1841462" y="98"/>
                </a:cubicBezTo>
                <a:cubicBezTo>
                  <a:pt x="1842298" y="163"/>
                  <a:pt x="1843144" y="255"/>
                  <a:pt x="1844002" y="374"/>
                </a:cubicBezTo>
                <a:cubicBezTo>
                  <a:pt x="1844859" y="494"/>
                  <a:pt x="1845706" y="629"/>
                  <a:pt x="1846541" y="781"/>
                </a:cubicBezTo>
                <a:cubicBezTo>
                  <a:pt x="1847377" y="933"/>
                  <a:pt x="1848153" y="1096"/>
                  <a:pt x="1848869" y="1269"/>
                </a:cubicBezTo>
                <a:lnTo>
                  <a:pt x="1848869" y="6478"/>
                </a:lnTo>
                <a:cubicBezTo>
                  <a:pt x="1847198" y="6001"/>
                  <a:pt x="1845527" y="5637"/>
                  <a:pt x="1843855" y="5388"/>
                </a:cubicBezTo>
                <a:cubicBezTo>
                  <a:pt x="1842184" y="5138"/>
                  <a:pt x="1840567" y="5013"/>
                  <a:pt x="1839004" y="5013"/>
                </a:cubicBezTo>
                <a:cubicBezTo>
                  <a:pt x="1835684" y="5013"/>
                  <a:pt x="1833242" y="5567"/>
                  <a:pt x="1831679" y="6674"/>
                </a:cubicBezTo>
                <a:cubicBezTo>
                  <a:pt x="1830117" y="7781"/>
                  <a:pt x="1829335" y="9268"/>
                  <a:pt x="1829335" y="11134"/>
                </a:cubicBezTo>
                <a:cubicBezTo>
                  <a:pt x="1829335" y="12284"/>
                  <a:pt x="1829655" y="13272"/>
                  <a:pt x="1830296" y="14097"/>
                </a:cubicBezTo>
                <a:cubicBezTo>
                  <a:pt x="1830936" y="14921"/>
                  <a:pt x="1831777" y="15659"/>
                  <a:pt x="1832819" y="16310"/>
                </a:cubicBezTo>
                <a:cubicBezTo>
                  <a:pt x="1833861" y="16961"/>
                  <a:pt x="1835049" y="17553"/>
                  <a:pt x="1836384" y="18085"/>
                </a:cubicBezTo>
                <a:cubicBezTo>
                  <a:pt x="1837718" y="18616"/>
                  <a:pt x="1839080" y="19164"/>
                  <a:pt x="1840469" y="19729"/>
                </a:cubicBezTo>
                <a:cubicBezTo>
                  <a:pt x="1841858" y="20293"/>
                  <a:pt x="1843220" y="20912"/>
                  <a:pt x="1844555" y="21585"/>
                </a:cubicBezTo>
                <a:cubicBezTo>
                  <a:pt x="1845890" y="22257"/>
                  <a:pt x="1847078" y="23055"/>
                  <a:pt x="1848120" y="23977"/>
                </a:cubicBezTo>
                <a:cubicBezTo>
                  <a:pt x="1849162" y="24900"/>
                  <a:pt x="1850003" y="25980"/>
                  <a:pt x="1850643" y="27217"/>
                </a:cubicBezTo>
                <a:cubicBezTo>
                  <a:pt x="1851283" y="28454"/>
                  <a:pt x="1851604" y="29919"/>
                  <a:pt x="1851604" y="31612"/>
                </a:cubicBezTo>
                <a:cubicBezTo>
                  <a:pt x="1851604" y="33630"/>
                  <a:pt x="1851191" y="35399"/>
                  <a:pt x="1850366" y="36919"/>
                </a:cubicBezTo>
                <a:cubicBezTo>
                  <a:pt x="1849542" y="38438"/>
                  <a:pt x="1848391" y="39702"/>
                  <a:pt x="1846916" y="40711"/>
                </a:cubicBezTo>
                <a:cubicBezTo>
                  <a:pt x="1845440" y="41720"/>
                  <a:pt x="1843665" y="42475"/>
                  <a:pt x="1841593" y="42974"/>
                </a:cubicBezTo>
                <a:cubicBezTo>
                  <a:pt x="1839520" y="43473"/>
                  <a:pt x="1837235" y="43723"/>
                  <a:pt x="1834740" y="43723"/>
                </a:cubicBezTo>
                <a:cubicBezTo>
                  <a:pt x="1833611" y="43723"/>
                  <a:pt x="1832488" y="43679"/>
                  <a:pt x="1831370" y="43593"/>
                </a:cubicBezTo>
                <a:cubicBezTo>
                  <a:pt x="1830252" y="43506"/>
                  <a:pt x="1829178" y="43397"/>
                  <a:pt x="1828147" y="43267"/>
                </a:cubicBezTo>
                <a:cubicBezTo>
                  <a:pt x="1827116" y="43137"/>
                  <a:pt x="1826145" y="42985"/>
                  <a:pt x="1825233" y="42811"/>
                </a:cubicBezTo>
                <a:cubicBezTo>
                  <a:pt x="1824322" y="42638"/>
                  <a:pt x="1823497" y="42453"/>
                  <a:pt x="1822759" y="42258"/>
                </a:cubicBezTo>
                <a:lnTo>
                  <a:pt x="1822759" y="36658"/>
                </a:lnTo>
                <a:cubicBezTo>
                  <a:pt x="1824387" y="37266"/>
                  <a:pt x="1826215" y="37743"/>
                  <a:pt x="1828245" y="38090"/>
                </a:cubicBezTo>
                <a:cubicBezTo>
                  <a:pt x="1830274" y="38438"/>
                  <a:pt x="1832580" y="38611"/>
                  <a:pt x="1835163" y="38611"/>
                </a:cubicBezTo>
                <a:cubicBezTo>
                  <a:pt x="1837029" y="38611"/>
                  <a:pt x="1838619" y="38465"/>
                  <a:pt x="1839932" y="38172"/>
                </a:cubicBezTo>
                <a:cubicBezTo>
                  <a:pt x="1841245" y="37879"/>
                  <a:pt x="1842320" y="37445"/>
                  <a:pt x="1843155" y="36870"/>
                </a:cubicBezTo>
                <a:cubicBezTo>
                  <a:pt x="1843991" y="36294"/>
                  <a:pt x="1844599" y="35595"/>
                  <a:pt x="1844978" y="34770"/>
                </a:cubicBezTo>
                <a:cubicBezTo>
                  <a:pt x="1845358" y="33945"/>
                  <a:pt x="1845548" y="33001"/>
                  <a:pt x="1845548" y="31937"/>
                </a:cubicBezTo>
                <a:cubicBezTo>
                  <a:pt x="1845548" y="30787"/>
                  <a:pt x="1845228" y="29805"/>
                  <a:pt x="1844588" y="28991"/>
                </a:cubicBezTo>
                <a:cubicBezTo>
                  <a:pt x="1843948" y="28177"/>
                  <a:pt x="1843106" y="27450"/>
                  <a:pt x="1842065" y="26810"/>
                </a:cubicBezTo>
                <a:cubicBezTo>
                  <a:pt x="1841023" y="26169"/>
                  <a:pt x="1839835" y="25583"/>
                  <a:pt x="1838500" y="25052"/>
                </a:cubicBezTo>
                <a:cubicBezTo>
                  <a:pt x="1837165" y="24520"/>
                  <a:pt x="1835803" y="23972"/>
                  <a:pt x="1834414" y="23408"/>
                </a:cubicBezTo>
                <a:cubicBezTo>
                  <a:pt x="1833025" y="22843"/>
                  <a:pt x="1831663" y="22230"/>
                  <a:pt x="1830328" y="21568"/>
                </a:cubicBezTo>
                <a:cubicBezTo>
                  <a:pt x="1828993" y="20906"/>
                  <a:pt x="1827805" y="20125"/>
                  <a:pt x="1826763" y="19224"/>
                </a:cubicBezTo>
                <a:cubicBezTo>
                  <a:pt x="1825721" y="18323"/>
                  <a:pt x="1824880" y="17265"/>
                  <a:pt x="1824240" y="16050"/>
                </a:cubicBezTo>
                <a:cubicBezTo>
                  <a:pt x="1823600" y="14834"/>
                  <a:pt x="1823280" y="13391"/>
                  <a:pt x="1823280" y="11720"/>
                </a:cubicBezTo>
                <a:cubicBezTo>
                  <a:pt x="1823280" y="10266"/>
                  <a:pt x="1823584" y="8833"/>
                  <a:pt x="1824191" y="7423"/>
                </a:cubicBezTo>
                <a:cubicBezTo>
                  <a:pt x="1824799" y="6012"/>
                  <a:pt x="1825743" y="4758"/>
                  <a:pt x="1827024" y="3662"/>
                </a:cubicBezTo>
                <a:cubicBezTo>
                  <a:pt x="1828304" y="2566"/>
                  <a:pt x="1829948" y="1682"/>
                  <a:pt x="1831956" y="1009"/>
                </a:cubicBezTo>
                <a:cubicBezTo>
                  <a:pt x="1833964" y="336"/>
                  <a:pt x="1836356" y="0"/>
                  <a:pt x="1839135" y="0"/>
                </a:cubicBezTo>
                <a:close/>
                <a:moveTo>
                  <a:pt x="1774804" y="0"/>
                </a:moveTo>
                <a:cubicBezTo>
                  <a:pt x="1776714" y="0"/>
                  <a:pt x="1778531" y="168"/>
                  <a:pt x="1780257" y="504"/>
                </a:cubicBezTo>
                <a:cubicBezTo>
                  <a:pt x="1781982" y="841"/>
                  <a:pt x="1783637" y="1378"/>
                  <a:pt x="1785222" y="2116"/>
                </a:cubicBezTo>
                <a:lnTo>
                  <a:pt x="1785222" y="7878"/>
                </a:lnTo>
                <a:cubicBezTo>
                  <a:pt x="1783637" y="7032"/>
                  <a:pt x="1782009" y="6375"/>
                  <a:pt x="1780338" y="5909"/>
                </a:cubicBezTo>
                <a:cubicBezTo>
                  <a:pt x="1778667" y="5442"/>
                  <a:pt x="1776844" y="5209"/>
                  <a:pt x="1774869" y="5209"/>
                </a:cubicBezTo>
                <a:cubicBezTo>
                  <a:pt x="1772611" y="5209"/>
                  <a:pt x="1770604" y="5610"/>
                  <a:pt x="1768846" y="6413"/>
                </a:cubicBezTo>
                <a:cubicBezTo>
                  <a:pt x="1767088" y="7216"/>
                  <a:pt x="1765607" y="8351"/>
                  <a:pt x="1764402" y="9815"/>
                </a:cubicBezTo>
                <a:cubicBezTo>
                  <a:pt x="1763197" y="11280"/>
                  <a:pt x="1762275" y="13044"/>
                  <a:pt x="1761635" y="15106"/>
                </a:cubicBezTo>
                <a:cubicBezTo>
                  <a:pt x="1760994" y="17168"/>
                  <a:pt x="1760674" y="19447"/>
                  <a:pt x="1760674" y="21943"/>
                </a:cubicBezTo>
                <a:cubicBezTo>
                  <a:pt x="1760674" y="24547"/>
                  <a:pt x="1760935" y="26880"/>
                  <a:pt x="1761456" y="28942"/>
                </a:cubicBezTo>
                <a:cubicBezTo>
                  <a:pt x="1761977" y="31004"/>
                  <a:pt x="1762790" y="32751"/>
                  <a:pt x="1763897" y="34184"/>
                </a:cubicBezTo>
                <a:cubicBezTo>
                  <a:pt x="1765004" y="35616"/>
                  <a:pt x="1766420" y="36712"/>
                  <a:pt x="1768146" y="37472"/>
                </a:cubicBezTo>
                <a:cubicBezTo>
                  <a:pt x="1769871" y="38232"/>
                  <a:pt x="1771939" y="38611"/>
                  <a:pt x="1774348" y="38611"/>
                </a:cubicBezTo>
                <a:cubicBezTo>
                  <a:pt x="1774760" y="38611"/>
                  <a:pt x="1775205" y="38590"/>
                  <a:pt x="1775683" y="38546"/>
                </a:cubicBezTo>
                <a:cubicBezTo>
                  <a:pt x="1776160" y="38503"/>
                  <a:pt x="1776638" y="38443"/>
                  <a:pt x="1777115" y="38367"/>
                </a:cubicBezTo>
                <a:cubicBezTo>
                  <a:pt x="1777593" y="38291"/>
                  <a:pt x="1778054" y="38199"/>
                  <a:pt x="1778499" y="38090"/>
                </a:cubicBezTo>
                <a:cubicBezTo>
                  <a:pt x="1778944" y="37982"/>
                  <a:pt x="1779340" y="37863"/>
                  <a:pt x="1779687" y="37732"/>
                </a:cubicBezTo>
                <a:lnTo>
                  <a:pt x="1779687" y="24189"/>
                </a:lnTo>
                <a:lnTo>
                  <a:pt x="1770995" y="24189"/>
                </a:lnTo>
                <a:lnTo>
                  <a:pt x="1770995" y="19403"/>
                </a:lnTo>
                <a:lnTo>
                  <a:pt x="1785417" y="19403"/>
                </a:lnTo>
                <a:lnTo>
                  <a:pt x="1785417" y="41151"/>
                </a:lnTo>
                <a:cubicBezTo>
                  <a:pt x="1784527" y="41563"/>
                  <a:pt x="1783588" y="41932"/>
                  <a:pt x="1782601" y="42258"/>
                </a:cubicBezTo>
                <a:cubicBezTo>
                  <a:pt x="1781613" y="42583"/>
                  <a:pt x="1780604" y="42855"/>
                  <a:pt x="1779573" y="43072"/>
                </a:cubicBezTo>
                <a:cubicBezTo>
                  <a:pt x="1778542" y="43289"/>
                  <a:pt x="1777517" y="43451"/>
                  <a:pt x="1776497" y="43560"/>
                </a:cubicBezTo>
                <a:cubicBezTo>
                  <a:pt x="1775476" y="43669"/>
                  <a:pt x="1774489" y="43723"/>
                  <a:pt x="1773534" y="43723"/>
                </a:cubicBezTo>
                <a:cubicBezTo>
                  <a:pt x="1770626" y="43723"/>
                  <a:pt x="1768005" y="43267"/>
                  <a:pt x="1765672" y="42355"/>
                </a:cubicBezTo>
                <a:cubicBezTo>
                  <a:pt x="1763338" y="41444"/>
                  <a:pt x="1761353" y="40093"/>
                  <a:pt x="1759714" y="38302"/>
                </a:cubicBezTo>
                <a:cubicBezTo>
                  <a:pt x="1758075" y="36512"/>
                  <a:pt x="1756816" y="34281"/>
                  <a:pt x="1755937" y="31612"/>
                </a:cubicBezTo>
                <a:cubicBezTo>
                  <a:pt x="1755058" y="28942"/>
                  <a:pt x="1754619" y="25849"/>
                  <a:pt x="1754619" y="22333"/>
                </a:cubicBezTo>
                <a:cubicBezTo>
                  <a:pt x="1754619" y="18839"/>
                  <a:pt x="1755107" y="15708"/>
                  <a:pt x="1756084" y="12941"/>
                </a:cubicBezTo>
                <a:cubicBezTo>
                  <a:pt x="1757061" y="10174"/>
                  <a:pt x="1758433" y="7829"/>
                  <a:pt x="1760202" y="5909"/>
                </a:cubicBezTo>
                <a:cubicBezTo>
                  <a:pt x="1761971" y="3988"/>
                  <a:pt x="1764098" y="2523"/>
                  <a:pt x="1766583" y="1514"/>
                </a:cubicBezTo>
                <a:cubicBezTo>
                  <a:pt x="1769068" y="504"/>
                  <a:pt x="1771808" y="0"/>
                  <a:pt x="1774804" y="0"/>
                </a:cubicBezTo>
                <a:close/>
                <a:moveTo>
                  <a:pt x="1628250" y="0"/>
                </a:moveTo>
                <a:cubicBezTo>
                  <a:pt x="1630985" y="0"/>
                  <a:pt x="1633366" y="499"/>
                  <a:pt x="1635396" y="1497"/>
                </a:cubicBezTo>
                <a:cubicBezTo>
                  <a:pt x="1637425" y="2496"/>
                  <a:pt x="1639113" y="3923"/>
                  <a:pt x="1640458" y="5778"/>
                </a:cubicBezTo>
                <a:cubicBezTo>
                  <a:pt x="1641804" y="7634"/>
                  <a:pt x="1642808" y="9897"/>
                  <a:pt x="1643470" y="12566"/>
                </a:cubicBezTo>
                <a:cubicBezTo>
                  <a:pt x="1644132" y="15236"/>
                  <a:pt x="1644463" y="18242"/>
                  <a:pt x="1644463" y="21585"/>
                </a:cubicBezTo>
                <a:cubicBezTo>
                  <a:pt x="1644463" y="25404"/>
                  <a:pt x="1644012" y="28704"/>
                  <a:pt x="1643112" y="31482"/>
                </a:cubicBezTo>
                <a:cubicBezTo>
                  <a:pt x="1642211" y="34260"/>
                  <a:pt x="1640996" y="36555"/>
                  <a:pt x="1639465" y="38367"/>
                </a:cubicBezTo>
                <a:cubicBezTo>
                  <a:pt x="1637935" y="40180"/>
                  <a:pt x="1636145" y="41525"/>
                  <a:pt x="1634094" y="42404"/>
                </a:cubicBezTo>
                <a:cubicBezTo>
                  <a:pt x="1632043" y="43283"/>
                  <a:pt x="1629878" y="43723"/>
                  <a:pt x="1627599" y="43723"/>
                </a:cubicBezTo>
                <a:cubicBezTo>
                  <a:pt x="1624864" y="43723"/>
                  <a:pt x="1622482" y="43229"/>
                  <a:pt x="1620452" y="42241"/>
                </a:cubicBezTo>
                <a:cubicBezTo>
                  <a:pt x="1618423" y="41254"/>
                  <a:pt x="1616741" y="39827"/>
                  <a:pt x="1615406" y="37960"/>
                </a:cubicBezTo>
                <a:cubicBezTo>
                  <a:pt x="1614071" y="36094"/>
                  <a:pt x="1613078" y="33820"/>
                  <a:pt x="1612427" y="31140"/>
                </a:cubicBezTo>
                <a:cubicBezTo>
                  <a:pt x="1611776" y="28459"/>
                  <a:pt x="1611451" y="25437"/>
                  <a:pt x="1611451" y="22073"/>
                </a:cubicBezTo>
                <a:lnTo>
                  <a:pt x="1612251" y="16179"/>
                </a:lnTo>
                <a:lnTo>
                  <a:pt x="1603093" y="43137"/>
                </a:lnTo>
                <a:lnTo>
                  <a:pt x="1595280" y="43137"/>
                </a:lnTo>
                <a:lnTo>
                  <a:pt x="1581150" y="586"/>
                </a:lnTo>
                <a:lnTo>
                  <a:pt x="1587694" y="586"/>
                </a:lnTo>
                <a:lnTo>
                  <a:pt x="1596875" y="29268"/>
                </a:lnTo>
                <a:lnTo>
                  <a:pt x="1599479" y="37667"/>
                </a:lnTo>
                <a:lnTo>
                  <a:pt x="1602149" y="29268"/>
                </a:lnTo>
                <a:lnTo>
                  <a:pt x="1611362" y="586"/>
                </a:lnTo>
                <a:lnTo>
                  <a:pt x="1617548" y="586"/>
                </a:lnTo>
                <a:lnTo>
                  <a:pt x="1615044" y="7957"/>
                </a:lnTo>
                <a:lnTo>
                  <a:pt x="1616415" y="5355"/>
                </a:lnTo>
                <a:cubicBezTo>
                  <a:pt x="1617946" y="3543"/>
                  <a:pt x="1619731" y="2197"/>
                  <a:pt x="1621771" y="1318"/>
                </a:cubicBezTo>
                <a:cubicBezTo>
                  <a:pt x="1623811" y="439"/>
                  <a:pt x="1625971" y="0"/>
                  <a:pt x="1628250" y="0"/>
                </a:cubicBezTo>
                <a:close/>
                <a:moveTo>
                  <a:pt x="1352025" y="0"/>
                </a:moveTo>
                <a:cubicBezTo>
                  <a:pt x="1354760" y="0"/>
                  <a:pt x="1357141" y="499"/>
                  <a:pt x="1359171" y="1497"/>
                </a:cubicBezTo>
                <a:cubicBezTo>
                  <a:pt x="1361200" y="2496"/>
                  <a:pt x="1362888" y="3923"/>
                  <a:pt x="1364233" y="5778"/>
                </a:cubicBezTo>
                <a:cubicBezTo>
                  <a:pt x="1365579" y="7634"/>
                  <a:pt x="1366583" y="9897"/>
                  <a:pt x="1367245" y="12566"/>
                </a:cubicBezTo>
                <a:cubicBezTo>
                  <a:pt x="1367907" y="15236"/>
                  <a:pt x="1368238" y="18242"/>
                  <a:pt x="1368238" y="21585"/>
                </a:cubicBezTo>
                <a:cubicBezTo>
                  <a:pt x="1368238" y="25404"/>
                  <a:pt x="1367787" y="28704"/>
                  <a:pt x="1366887" y="31482"/>
                </a:cubicBezTo>
                <a:cubicBezTo>
                  <a:pt x="1365986" y="34260"/>
                  <a:pt x="1364771" y="36555"/>
                  <a:pt x="1363240" y="38367"/>
                </a:cubicBezTo>
                <a:cubicBezTo>
                  <a:pt x="1361710" y="40180"/>
                  <a:pt x="1359920" y="41525"/>
                  <a:pt x="1357869" y="42404"/>
                </a:cubicBezTo>
                <a:cubicBezTo>
                  <a:pt x="1355818" y="43283"/>
                  <a:pt x="1353653" y="43723"/>
                  <a:pt x="1351374" y="43723"/>
                </a:cubicBezTo>
                <a:cubicBezTo>
                  <a:pt x="1348639" y="43723"/>
                  <a:pt x="1346257" y="43229"/>
                  <a:pt x="1344228" y="42241"/>
                </a:cubicBezTo>
                <a:cubicBezTo>
                  <a:pt x="1342198" y="41254"/>
                  <a:pt x="1340516" y="39827"/>
                  <a:pt x="1339181" y="37960"/>
                </a:cubicBezTo>
                <a:cubicBezTo>
                  <a:pt x="1337847" y="36094"/>
                  <a:pt x="1336854" y="33820"/>
                  <a:pt x="1336203" y="31140"/>
                </a:cubicBezTo>
                <a:cubicBezTo>
                  <a:pt x="1335551" y="28459"/>
                  <a:pt x="1335226" y="25437"/>
                  <a:pt x="1335226" y="22073"/>
                </a:cubicBezTo>
                <a:cubicBezTo>
                  <a:pt x="1335226" y="18296"/>
                  <a:pt x="1335671" y="15019"/>
                  <a:pt x="1336561" y="12241"/>
                </a:cubicBezTo>
                <a:cubicBezTo>
                  <a:pt x="1337450" y="9463"/>
                  <a:pt x="1338660" y="7168"/>
                  <a:pt x="1340191" y="5355"/>
                </a:cubicBezTo>
                <a:cubicBezTo>
                  <a:pt x="1341721" y="3543"/>
                  <a:pt x="1343506" y="2197"/>
                  <a:pt x="1345546" y="1318"/>
                </a:cubicBezTo>
                <a:cubicBezTo>
                  <a:pt x="1347586" y="439"/>
                  <a:pt x="1349746" y="0"/>
                  <a:pt x="1352025" y="0"/>
                </a:cubicBezTo>
                <a:close/>
                <a:moveTo>
                  <a:pt x="1180575" y="0"/>
                </a:moveTo>
                <a:cubicBezTo>
                  <a:pt x="1183310" y="0"/>
                  <a:pt x="1185691" y="499"/>
                  <a:pt x="1187721" y="1497"/>
                </a:cubicBezTo>
                <a:cubicBezTo>
                  <a:pt x="1189750" y="2496"/>
                  <a:pt x="1191438" y="3923"/>
                  <a:pt x="1192783" y="5778"/>
                </a:cubicBezTo>
                <a:lnTo>
                  <a:pt x="1193807" y="8085"/>
                </a:lnTo>
                <a:lnTo>
                  <a:pt x="1194174" y="586"/>
                </a:lnTo>
                <a:lnTo>
                  <a:pt x="1201043" y="586"/>
                </a:lnTo>
                <a:lnTo>
                  <a:pt x="1206773" y="16603"/>
                </a:lnTo>
                <a:lnTo>
                  <a:pt x="1208629" y="22008"/>
                </a:lnTo>
                <a:lnTo>
                  <a:pt x="1210419" y="16603"/>
                </a:lnTo>
                <a:lnTo>
                  <a:pt x="1216442" y="586"/>
                </a:lnTo>
                <a:lnTo>
                  <a:pt x="1223507" y="586"/>
                </a:lnTo>
                <a:lnTo>
                  <a:pt x="1225558" y="43137"/>
                </a:lnTo>
                <a:lnTo>
                  <a:pt x="1219893" y="43137"/>
                </a:lnTo>
                <a:lnTo>
                  <a:pt x="1219047" y="16603"/>
                </a:lnTo>
                <a:lnTo>
                  <a:pt x="1218689" y="6413"/>
                </a:lnTo>
                <a:lnTo>
                  <a:pt x="1216703" y="12339"/>
                </a:lnTo>
                <a:lnTo>
                  <a:pt x="1210419" y="29268"/>
                </a:lnTo>
                <a:lnTo>
                  <a:pt x="1206415" y="29268"/>
                </a:lnTo>
                <a:lnTo>
                  <a:pt x="1200425" y="12990"/>
                </a:lnTo>
                <a:lnTo>
                  <a:pt x="1198439" y="6413"/>
                </a:lnTo>
                <a:lnTo>
                  <a:pt x="1198309" y="17059"/>
                </a:lnTo>
                <a:lnTo>
                  <a:pt x="1197560" y="43137"/>
                </a:lnTo>
                <a:lnTo>
                  <a:pt x="1192090" y="43137"/>
                </a:lnTo>
                <a:lnTo>
                  <a:pt x="1192378" y="37257"/>
                </a:lnTo>
                <a:lnTo>
                  <a:pt x="1191790" y="38367"/>
                </a:lnTo>
                <a:cubicBezTo>
                  <a:pt x="1190260" y="40180"/>
                  <a:pt x="1188470" y="41525"/>
                  <a:pt x="1186419" y="42404"/>
                </a:cubicBezTo>
                <a:cubicBezTo>
                  <a:pt x="1184368" y="43283"/>
                  <a:pt x="1182203" y="43723"/>
                  <a:pt x="1179924" y="43723"/>
                </a:cubicBezTo>
                <a:cubicBezTo>
                  <a:pt x="1177189" y="43723"/>
                  <a:pt x="1174807" y="43229"/>
                  <a:pt x="1172778" y="42241"/>
                </a:cubicBezTo>
                <a:cubicBezTo>
                  <a:pt x="1170748" y="41254"/>
                  <a:pt x="1169066" y="39827"/>
                  <a:pt x="1167731" y="37960"/>
                </a:cubicBezTo>
                <a:cubicBezTo>
                  <a:pt x="1166397" y="36094"/>
                  <a:pt x="1165404" y="33820"/>
                  <a:pt x="1164753" y="31140"/>
                </a:cubicBezTo>
                <a:cubicBezTo>
                  <a:pt x="1164101" y="28459"/>
                  <a:pt x="1163776" y="25437"/>
                  <a:pt x="1163776" y="22073"/>
                </a:cubicBezTo>
                <a:cubicBezTo>
                  <a:pt x="1163776" y="18296"/>
                  <a:pt x="1164221" y="15019"/>
                  <a:pt x="1165111" y="12241"/>
                </a:cubicBezTo>
                <a:cubicBezTo>
                  <a:pt x="1166000" y="9463"/>
                  <a:pt x="1167210" y="7168"/>
                  <a:pt x="1168741" y="5355"/>
                </a:cubicBezTo>
                <a:cubicBezTo>
                  <a:pt x="1170271" y="3543"/>
                  <a:pt x="1172056" y="2197"/>
                  <a:pt x="1174096" y="1318"/>
                </a:cubicBezTo>
                <a:cubicBezTo>
                  <a:pt x="1176136" y="439"/>
                  <a:pt x="1178296" y="0"/>
                  <a:pt x="1180575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549170-161C-7EBA-AD19-D64F40D6D328}"/>
              </a:ext>
            </a:extLst>
          </p:cNvPr>
          <p:cNvSpPr/>
          <p:nvPr/>
        </p:nvSpPr>
        <p:spPr>
          <a:xfrm>
            <a:off x="3079750" y="548063"/>
            <a:ext cx="2743200" cy="25745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31536-F237-8559-0BC1-ACDBA6620575}"/>
              </a:ext>
            </a:extLst>
          </p:cNvPr>
          <p:cNvSpPr txBox="1"/>
          <p:nvPr/>
        </p:nvSpPr>
        <p:spPr>
          <a:xfrm>
            <a:off x="3151174" y="576639"/>
            <a:ext cx="264309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“As an input of this program we consider the Candidate names , Candidate id based on the MAX_CAND which is predefined in the program and assigned with a value.” “After the successful completion of the entering the candidate details we will be asked whether to display the registered candidate list or not.”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“And then the user can go to the Administration section from there we can modify or apply changes to the Candidates.”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user isn’t wishing to make any changes then the Voter Registration phase begins.”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“In the Voter Registration the voter needs a name ,age which should be 18 years above and also the nationality of the candidate must  be Indian. And then only , he will be assigned with a unique voter ID.”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“The maximum number of voters that can register to vote is mentioned as MAX_VOTERS in the program.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“We use the MAX_CAND and MAX_VOTERS to make the voting process run smoothly without any problem.”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After all the patience and process ,as output the user or voter is allowed to vote for the candidate using the Candidate ID from the list of candidates . After all the registered voters castes their vote , the votes gained by each candidate is displayed and finally the winner who is having majority of votes gained will be announced .</a:t>
            </a:r>
          </a:p>
          <a:p>
            <a:r>
              <a:rPr lang="en-IN" sz="800" dirty="0">
                <a:solidFill>
                  <a:schemeClr val="bg1"/>
                </a:solidFill>
                <a:latin typeface="Imprint MT Shadow" panose="04020605060303030202" pitchFamily="82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Before exiting from the program we should know that what incorrect inputs will do to the code? 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candidate enters existing ID of another Candidate he will be asked to take another ID by displaying that the ID was already taken.”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add a new Candidate even after the registered candidates are equal to MAX_CAND, a sorry message will be displayed that the list was already full.”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delete a Candidate and enters an incorrect Candidate ID a message of ID not found will be displayed”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“When the user didn’t want to enter into voting phase and chooses N/n option he will be taken back to the Administration menu and re-modify Candidates details if he wishes to.”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unregistered voter tries to cast a vote that vote will not be counted and displays invalid voter ID message”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tries to vote multiple times , he will be shown that his vote has already has been casted and multiple votes are not allowed.”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enters the Candidate ID incorrectly he will prompted to choose the correct ID of the Candidate from the list provided.”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endParaRPr lang="en-IN" sz="800" dirty="0"/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 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8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86187" y="-482924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7383" y="-50528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094966" y="-5100744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490055" y="-515654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189329" y="-53860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93687" y="-567309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0" y="-21922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-202330" y="-3368978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</a:t>
            </a:r>
            <a:r>
              <a:rPr lang="en-US" sz="900" dirty="0" err="1">
                <a:solidFill>
                  <a:schemeClr val="bg1"/>
                </a:solidFill>
              </a:rPr>
              <a:t>elecion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results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present the election results, including the candidate with the highest number of votes.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3198926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9CE571F-26FE-B984-40F0-BC634AFF52AF}"/>
              </a:ext>
            </a:extLst>
          </p:cNvPr>
          <p:cNvSpPr txBox="1"/>
          <p:nvPr/>
        </p:nvSpPr>
        <p:spPr>
          <a:xfrm>
            <a:off x="1853418" y="-426970"/>
            <a:ext cx="2192364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9D8F026-F86E-6C1C-E664-D734CC10E501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15" y="1096361"/>
            <a:ext cx="149588" cy="1342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2905FC-0319-7B70-781D-BFEE2C9FE2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376" y="805598"/>
            <a:ext cx="816545" cy="8499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73000A-378A-5AA3-1C7B-EA947B34B6C7}"/>
              </a:ext>
            </a:extLst>
          </p:cNvPr>
          <p:cNvSpPr txBox="1"/>
          <p:nvPr/>
        </p:nvSpPr>
        <p:spPr>
          <a:xfrm>
            <a:off x="-1165555" y="908513"/>
            <a:ext cx="121904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800" spc="-300" dirty="0">
                <a:solidFill>
                  <a:srgbClr val="0A0A0A"/>
                </a:solidFill>
                <a:latin typeface="Calibri"/>
                <a:cs typeface="Calibri"/>
              </a:rPr>
              <a:t>Voting is crucial in India. It empowers citizens to choose their leaders and shape the nation's future. By casting their vote, individuals contribute to a democratic society and ensure their voices are heard. It is a fundamental right that promotes equality, accountability, and good governance. </a:t>
            </a:r>
          </a:p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800" spc="-300" dirty="0">
                <a:solidFill>
                  <a:srgbClr val="0A0A0A"/>
                </a:solidFill>
                <a:latin typeface="Calibri"/>
                <a:cs typeface="Calibri"/>
              </a:rPr>
              <a:t>Every vote counts!</a:t>
            </a:r>
            <a:endParaRPr lang="en-US" sz="800" spc="-300" dirty="0">
              <a:latin typeface="Calibri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63144F-1596-DE5A-10A8-556A2E4AE01A}"/>
              </a:ext>
            </a:extLst>
          </p:cNvPr>
          <p:cNvSpPr/>
          <p:nvPr/>
        </p:nvSpPr>
        <p:spPr>
          <a:xfrm>
            <a:off x="3079750" y="548063"/>
            <a:ext cx="2743200" cy="25745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B66C4-6F85-D8E1-E9F9-E9282FBB2126}"/>
              </a:ext>
            </a:extLst>
          </p:cNvPr>
          <p:cNvSpPr txBox="1"/>
          <p:nvPr/>
        </p:nvSpPr>
        <p:spPr>
          <a:xfrm>
            <a:off x="3164453" y="-1915162"/>
            <a:ext cx="264309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“As an input of this program we consider the Candidate names , Candidate id based on the MAX_CAND which is predefined in the program and assigned with a value.” “After the successful completion of the entering the candidate details we will be asked whether to display the registered candidate list or not.”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“And then the user can go to the Administration section from there we can modify or apply changes to the Candidates.”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user isn’t wishing to make any changes then the Voter Registration phase begins.”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“In the Voter Registration the voter needs a name ,age which should be 18 years above and also the nationality of the candidate must  be Indian. And then only , he will be assigned with a unique voter ID.”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“The maximum number of voters that can register to vote is mentioned as MAX_VOTERS in the program.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“We use the MAX_CAND and MAX_VOTERS to make the voting process run smoothly without any problem.”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After all the patience and process ,as output the user or voter is allowed to vote for the candidate using the Candidate ID from the list of candidates . After all the registered voters castes their vote , the votes gained by each candidate is displayed and finally the winner who is having majority of votes gained will be announced .</a:t>
            </a:r>
          </a:p>
          <a:p>
            <a:r>
              <a:rPr lang="en-IN" sz="800" dirty="0">
                <a:solidFill>
                  <a:schemeClr val="bg1"/>
                </a:solidFill>
                <a:latin typeface="Imprint MT Shadow" panose="04020605060303030202" pitchFamily="82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Before exiting from the program we should know that what incorrect inputs will do to the code? 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candidate enters existing ID of another Candidate he will be asked to take another ID by displaying that the ID was already taken.”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add a new Candidate even after the registered candidates are equal to MAX_CAND, a sorry message will be displayed that the list was already full.”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delete a Candidate and enters an incorrect Candidate ID a message of ID not found will be displayed”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“When the user didn’t want to enter into voting phase and chooses N/n option he will be taken back to the Administration menu and re-modify Candidates details if he wishes to.”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unregistered voter tries to cast a vote that vote will not be counted and displays invalid voter ID message”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tries to vote multiple times , he will be shown that his vote has already has been casted and multiple votes are not allowed.”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enters the Candidate ID incorrectly he will prompted to choose the correct ID of the Candidate from the list provided.”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endParaRPr lang="en-IN" sz="800" dirty="0"/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 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4E98C-E70F-275C-DF2E-05652797D9B1}"/>
              </a:ext>
            </a:extLst>
          </p:cNvPr>
          <p:cNvSpPr txBox="1"/>
          <p:nvPr/>
        </p:nvSpPr>
        <p:spPr>
          <a:xfrm>
            <a:off x="36020" y="-2824363"/>
            <a:ext cx="25728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WELCOME TO MINI VOTING SYSTEM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the name of the candidate: John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the ID of the candidate: 1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registered successfully!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the name of the candidate: smith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the ID of the candidate: 2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registered successfully!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 you want to display candidates list? (Y/N):Y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Registered candidates: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Name: John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ID: 1</a:t>
            </a:r>
          </a:p>
          <a:p>
            <a:r>
              <a:rPr lang="en-US" sz="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----------------------</a:t>
            </a: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Name: John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Candidate ID: 1</a:t>
            </a:r>
          </a:p>
          <a:p>
            <a:r>
              <a:rPr lang="en-US" sz="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----------------------</a:t>
            </a: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 you want to make any modifications to the candidates? (Y/N): 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We're entering the Registration phase for voters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name: Alice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nationality: Indian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age: 25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Voter registered successfully. Voter ID: 1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name: Bob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nationality: American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 Indian citizens are eligible to register as voters.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name: Charlie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nationality: Indian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age: 17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Voters must be 18 years or older to register.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name: David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nationality: Indian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voter age: 22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Voter registered successfully. Voter ID: 2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Total number of registered voters: 2</a:t>
            </a:r>
          </a:p>
          <a:p>
            <a:r>
              <a:rPr lang="en-US" sz="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Are you ready to move on to the voting section? (Y/N): 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B649E8-F92F-A600-0494-878444281DDB}"/>
              </a:ext>
            </a:extLst>
          </p:cNvPr>
          <p:cNvSpPr txBox="1"/>
          <p:nvPr/>
        </p:nvSpPr>
        <p:spPr>
          <a:xfrm>
            <a:off x="177441" y="-590159"/>
            <a:ext cx="2631995" cy="4867967"/>
          </a:xfrm>
          <a:custGeom>
            <a:avLst/>
            <a:gdLst/>
            <a:ahLst/>
            <a:cxnLst/>
            <a:rect l="l" t="t" r="r" b="b"/>
            <a:pathLst>
              <a:path w="2271062" h="3627351">
                <a:moveTo>
                  <a:pt x="1117620" y="3618756"/>
                </a:moveTo>
                <a:cubicBezTo>
                  <a:pt x="1118206" y="3618756"/>
                  <a:pt x="1118760" y="3618870"/>
                  <a:pt x="1119280" y="3619098"/>
                </a:cubicBezTo>
                <a:cubicBezTo>
                  <a:pt x="1119801" y="3619326"/>
                  <a:pt x="1120252" y="3619635"/>
                  <a:pt x="1120632" y="3620026"/>
                </a:cubicBezTo>
                <a:cubicBezTo>
                  <a:pt x="1121011" y="3620417"/>
                  <a:pt x="1121315" y="3620878"/>
                  <a:pt x="1121543" y="3621410"/>
                </a:cubicBezTo>
                <a:cubicBezTo>
                  <a:pt x="1121771" y="3621941"/>
                  <a:pt x="1121885" y="3622500"/>
                  <a:pt x="1121885" y="3623086"/>
                </a:cubicBezTo>
                <a:cubicBezTo>
                  <a:pt x="1121885" y="3623672"/>
                  <a:pt x="1121771" y="3624226"/>
                  <a:pt x="1121543" y="3624747"/>
                </a:cubicBezTo>
                <a:cubicBezTo>
                  <a:pt x="1121315" y="3625268"/>
                  <a:pt x="1121011" y="3625718"/>
                  <a:pt x="1120632" y="3626098"/>
                </a:cubicBezTo>
                <a:cubicBezTo>
                  <a:pt x="1120252" y="3626478"/>
                  <a:pt x="1119801" y="3626781"/>
                  <a:pt x="1119280" y="3627009"/>
                </a:cubicBezTo>
                <a:cubicBezTo>
                  <a:pt x="1118760" y="3627237"/>
                  <a:pt x="1118206" y="3627351"/>
                  <a:pt x="1117620" y="3627351"/>
                </a:cubicBezTo>
                <a:cubicBezTo>
                  <a:pt x="1117012" y="3627351"/>
                  <a:pt x="1116448" y="3627237"/>
                  <a:pt x="1115927" y="3627009"/>
                </a:cubicBezTo>
                <a:cubicBezTo>
                  <a:pt x="1115406" y="3626781"/>
                  <a:pt x="1114951" y="3626478"/>
                  <a:pt x="1114560" y="3626098"/>
                </a:cubicBezTo>
                <a:cubicBezTo>
                  <a:pt x="1114169" y="3625718"/>
                  <a:pt x="1113860" y="3625268"/>
                  <a:pt x="1113632" y="3624747"/>
                </a:cubicBezTo>
                <a:cubicBezTo>
                  <a:pt x="1113404" y="3624226"/>
                  <a:pt x="1113290" y="3623672"/>
                  <a:pt x="1113290" y="3623086"/>
                </a:cubicBezTo>
                <a:cubicBezTo>
                  <a:pt x="1113290" y="3622500"/>
                  <a:pt x="1113404" y="3621941"/>
                  <a:pt x="1113632" y="3621410"/>
                </a:cubicBezTo>
                <a:cubicBezTo>
                  <a:pt x="1113860" y="3620878"/>
                  <a:pt x="1114169" y="3620417"/>
                  <a:pt x="1114560" y="3620026"/>
                </a:cubicBezTo>
                <a:cubicBezTo>
                  <a:pt x="1114951" y="3619635"/>
                  <a:pt x="1115406" y="3619326"/>
                  <a:pt x="1115927" y="3619098"/>
                </a:cubicBezTo>
                <a:cubicBezTo>
                  <a:pt x="1116448" y="3618870"/>
                  <a:pt x="1117012" y="3618756"/>
                  <a:pt x="1117620" y="3618756"/>
                </a:cubicBezTo>
                <a:close/>
                <a:moveTo>
                  <a:pt x="984335" y="3598311"/>
                </a:moveTo>
                <a:cubicBezTo>
                  <a:pt x="982642" y="3598311"/>
                  <a:pt x="981193" y="3598642"/>
                  <a:pt x="979989" y="3599304"/>
                </a:cubicBezTo>
                <a:cubicBezTo>
                  <a:pt x="978784" y="3599966"/>
                  <a:pt x="977797" y="3600851"/>
                  <a:pt x="977026" y="3601957"/>
                </a:cubicBezTo>
                <a:cubicBezTo>
                  <a:pt x="976256" y="3603064"/>
                  <a:pt x="975692" y="3604350"/>
                  <a:pt x="975333" y="3605815"/>
                </a:cubicBezTo>
                <a:cubicBezTo>
                  <a:pt x="974975" y="3607280"/>
                  <a:pt x="974796" y="3608816"/>
                  <a:pt x="974796" y="3610422"/>
                </a:cubicBezTo>
                <a:cubicBezTo>
                  <a:pt x="974796" y="3612441"/>
                  <a:pt x="975019" y="3614209"/>
                  <a:pt x="975464" y="3615729"/>
                </a:cubicBezTo>
                <a:cubicBezTo>
                  <a:pt x="975908" y="3617248"/>
                  <a:pt x="976543" y="3618512"/>
                  <a:pt x="977368" y="3619521"/>
                </a:cubicBezTo>
                <a:cubicBezTo>
                  <a:pt x="978193" y="3620531"/>
                  <a:pt x="979191" y="3621290"/>
                  <a:pt x="980363" y="3621800"/>
                </a:cubicBezTo>
                <a:cubicBezTo>
                  <a:pt x="981535" y="3622310"/>
                  <a:pt x="982859" y="3622565"/>
                  <a:pt x="984335" y="3622565"/>
                </a:cubicBezTo>
                <a:cubicBezTo>
                  <a:pt x="986028" y="3622565"/>
                  <a:pt x="987477" y="3622234"/>
                  <a:pt x="988681" y="3621573"/>
                </a:cubicBezTo>
                <a:cubicBezTo>
                  <a:pt x="989886" y="3620910"/>
                  <a:pt x="990874" y="3620026"/>
                  <a:pt x="991644" y="3618919"/>
                </a:cubicBezTo>
                <a:cubicBezTo>
                  <a:pt x="992414" y="3617812"/>
                  <a:pt x="992979" y="3616526"/>
                  <a:pt x="993337" y="3615061"/>
                </a:cubicBezTo>
                <a:cubicBezTo>
                  <a:pt x="993695" y="3613596"/>
                  <a:pt x="993874" y="3612050"/>
                  <a:pt x="993874" y="3610422"/>
                </a:cubicBezTo>
                <a:cubicBezTo>
                  <a:pt x="993874" y="3608404"/>
                  <a:pt x="993652" y="3606640"/>
                  <a:pt x="993207" y="3605132"/>
                </a:cubicBezTo>
                <a:cubicBezTo>
                  <a:pt x="992762" y="3603623"/>
                  <a:pt x="992127" y="3602364"/>
                  <a:pt x="991302" y="3601355"/>
                </a:cubicBezTo>
                <a:cubicBezTo>
                  <a:pt x="990477" y="3600346"/>
                  <a:pt x="989474" y="3599586"/>
                  <a:pt x="988291" y="3599076"/>
                </a:cubicBezTo>
                <a:cubicBezTo>
                  <a:pt x="987108" y="3598566"/>
                  <a:pt x="985789" y="3598311"/>
                  <a:pt x="984335" y="3598311"/>
                </a:cubicBezTo>
                <a:close/>
                <a:moveTo>
                  <a:pt x="565235" y="3598311"/>
                </a:moveTo>
                <a:cubicBezTo>
                  <a:pt x="563542" y="3598311"/>
                  <a:pt x="562094" y="3598642"/>
                  <a:pt x="560889" y="3599304"/>
                </a:cubicBezTo>
                <a:cubicBezTo>
                  <a:pt x="559684" y="3599966"/>
                  <a:pt x="558697" y="3600851"/>
                  <a:pt x="557926" y="3601957"/>
                </a:cubicBezTo>
                <a:cubicBezTo>
                  <a:pt x="557156" y="3603064"/>
                  <a:pt x="556592" y="3604350"/>
                  <a:pt x="556233" y="3605815"/>
                </a:cubicBezTo>
                <a:cubicBezTo>
                  <a:pt x="555875" y="3607280"/>
                  <a:pt x="555696" y="3608816"/>
                  <a:pt x="555696" y="3610422"/>
                </a:cubicBezTo>
                <a:cubicBezTo>
                  <a:pt x="555696" y="3612441"/>
                  <a:pt x="555919" y="3614209"/>
                  <a:pt x="556364" y="3615729"/>
                </a:cubicBezTo>
                <a:cubicBezTo>
                  <a:pt x="556809" y="3617248"/>
                  <a:pt x="557443" y="3618512"/>
                  <a:pt x="558268" y="3619521"/>
                </a:cubicBezTo>
                <a:cubicBezTo>
                  <a:pt x="559093" y="3620531"/>
                  <a:pt x="560091" y="3621290"/>
                  <a:pt x="561263" y="3621800"/>
                </a:cubicBezTo>
                <a:cubicBezTo>
                  <a:pt x="562435" y="3622310"/>
                  <a:pt x="563759" y="3622565"/>
                  <a:pt x="565235" y="3622565"/>
                </a:cubicBezTo>
                <a:cubicBezTo>
                  <a:pt x="566928" y="3622565"/>
                  <a:pt x="568377" y="3622234"/>
                  <a:pt x="569581" y="3621573"/>
                </a:cubicBezTo>
                <a:cubicBezTo>
                  <a:pt x="570786" y="3620910"/>
                  <a:pt x="571774" y="3620026"/>
                  <a:pt x="572544" y="3618919"/>
                </a:cubicBezTo>
                <a:cubicBezTo>
                  <a:pt x="573315" y="3617812"/>
                  <a:pt x="573879" y="3616526"/>
                  <a:pt x="574237" y="3615061"/>
                </a:cubicBezTo>
                <a:cubicBezTo>
                  <a:pt x="574595" y="3613596"/>
                  <a:pt x="574774" y="3612050"/>
                  <a:pt x="574774" y="3610422"/>
                </a:cubicBezTo>
                <a:cubicBezTo>
                  <a:pt x="574774" y="3608404"/>
                  <a:pt x="574552" y="3606640"/>
                  <a:pt x="574107" y="3605132"/>
                </a:cubicBezTo>
                <a:cubicBezTo>
                  <a:pt x="573662" y="3603623"/>
                  <a:pt x="573027" y="3602364"/>
                  <a:pt x="572202" y="3601355"/>
                </a:cubicBezTo>
                <a:cubicBezTo>
                  <a:pt x="571377" y="3600346"/>
                  <a:pt x="570374" y="3599586"/>
                  <a:pt x="569191" y="3599076"/>
                </a:cubicBezTo>
                <a:cubicBezTo>
                  <a:pt x="568008" y="3598566"/>
                  <a:pt x="566689" y="3598311"/>
                  <a:pt x="565235" y="3598311"/>
                </a:cubicBezTo>
                <a:close/>
                <a:moveTo>
                  <a:pt x="1051075" y="3598018"/>
                </a:moveTo>
                <a:cubicBezTo>
                  <a:pt x="1049838" y="3598018"/>
                  <a:pt x="1048710" y="3598257"/>
                  <a:pt x="1047689" y="3598734"/>
                </a:cubicBezTo>
                <a:cubicBezTo>
                  <a:pt x="1046669" y="3599212"/>
                  <a:pt x="1045790" y="3599885"/>
                  <a:pt x="1045052" y="3600753"/>
                </a:cubicBezTo>
                <a:cubicBezTo>
                  <a:pt x="1044314" y="3601621"/>
                  <a:pt x="1043718" y="3602663"/>
                  <a:pt x="1043262" y="3603878"/>
                </a:cubicBezTo>
                <a:cubicBezTo>
                  <a:pt x="1042806" y="3605094"/>
                  <a:pt x="1042524" y="3606428"/>
                  <a:pt x="1042415" y="3607883"/>
                </a:cubicBezTo>
                <a:lnTo>
                  <a:pt x="1059605" y="3607883"/>
                </a:lnTo>
                <a:cubicBezTo>
                  <a:pt x="1059670" y="3606428"/>
                  <a:pt x="1059529" y="3605099"/>
                  <a:pt x="1059182" y="3603895"/>
                </a:cubicBezTo>
                <a:cubicBezTo>
                  <a:pt x="1058835" y="3602690"/>
                  <a:pt x="1058297" y="3601654"/>
                  <a:pt x="1057570" y="3600785"/>
                </a:cubicBezTo>
                <a:cubicBezTo>
                  <a:pt x="1056843" y="3599917"/>
                  <a:pt x="1055937" y="3599239"/>
                  <a:pt x="1054852" y="3598751"/>
                </a:cubicBezTo>
                <a:cubicBezTo>
                  <a:pt x="1053767" y="3598262"/>
                  <a:pt x="1052508" y="3598018"/>
                  <a:pt x="1051075" y="3598018"/>
                </a:cubicBezTo>
                <a:close/>
                <a:moveTo>
                  <a:pt x="317650" y="3598018"/>
                </a:moveTo>
                <a:cubicBezTo>
                  <a:pt x="316413" y="3598018"/>
                  <a:pt x="315285" y="3598257"/>
                  <a:pt x="314264" y="3598734"/>
                </a:cubicBezTo>
                <a:cubicBezTo>
                  <a:pt x="313244" y="3599212"/>
                  <a:pt x="312365" y="3599885"/>
                  <a:pt x="311627" y="3600753"/>
                </a:cubicBezTo>
                <a:cubicBezTo>
                  <a:pt x="310890" y="3601621"/>
                  <a:pt x="310293" y="3602663"/>
                  <a:pt x="309837" y="3603878"/>
                </a:cubicBezTo>
                <a:cubicBezTo>
                  <a:pt x="309381" y="3605094"/>
                  <a:pt x="309099" y="3606428"/>
                  <a:pt x="308990" y="3607883"/>
                </a:cubicBezTo>
                <a:lnTo>
                  <a:pt x="326180" y="3607883"/>
                </a:lnTo>
                <a:cubicBezTo>
                  <a:pt x="326245" y="3606428"/>
                  <a:pt x="326104" y="3605099"/>
                  <a:pt x="325757" y="3603895"/>
                </a:cubicBezTo>
                <a:cubicBezTo>
                  <a:pt x="325410" y="3602690"/>
                  <a:pt x="324872" y="3601654"/>
                  <a:pt x="324145" y="3600785"/>
                </a:cubicBezTo>
                <a:cubicBezTo>
                  <a:pt x="323418" y="3599917"/>
                  <a:pt x="322512" y="3599239"/>
                  <a:pt x="321427" y="3598751"/>
                </a:cubicBezTo>
                <a:cubicBezTo>
                  <a:pt x="320342" y="3598262"/>
                  <a:pt x="319083" y="3598018"/>
                  <a:pt x="317650" y="3598018"/>
                </a:cubicBezTo>
                <a:close/>
                <a:moveTo>
                  <a:pt x="108100" y="3598018"/>
                </a:moveTo>
                <a:cubicBezTo>
                  <a:pt x="106863" y="3598018"/>
                  <a:pt x="105735" y="3598257"/>
                  <a:pt x="104714" y="3598734"/>
                </a:cubicBezTo>
                <a:cubicBezTo>
                  <a:pt x="103694" y="3599212"/>
                  <a:pt x="102815" y="3599885"/>
                  <a:pt x="102077" y="3600753"/>
                </a:cubicBezTo>
                <a:cubicBezTo>
                  <a:pt x="101340" y="3601621"/>
                  <a:pt x="100743" y="3602663"/>
                  <a:pt x="100287" y="3603878"/>
                </a:cubicBezTo>
                <a:cubicBezTo>
                  <a:pt x="99831" y="3605094"/>
                  <a:pt x="99549" y="3606428"/>
                  <a:pt x="99440" y="3607883"/>
                </a:cubicBezTo>
                <a:lnTo>
                  <a:pt x="116630" y="3607883"/>
                </a:lnTo>
                <a:cubicBezTo>
                  <a:pt x="116695" y="3606428"/>
                  <a:pt x="116554" y="3605099"/>
                  <a:pt x="116207" y="3603895"/>
                </a:cubicBezTo>
                <a:cubicBezTo>
                  <a:pt x="115860" y="3602690"/>
                  <a:pt x="115322" y="3601654"/>
                  <a:pt x="114595" y="3600785"/>
                </a:cubicBezTo>
                <a:cubicBezTo>
                  <a:pt x="113868" y="3599917"/>
                  <a:pt x="112962" y="3599239"/>
                  <a:pt x="111877" y="3598751"/>
                </a:cubicBezTo>
                <a:cubicBezTo>
                  <a:pt x="110792" y="3598262"/>
                  <a:pt x="109533" y="3598018"/>
                  <a:pt x="108100" y="3598018"/>
                </a:cubicBezTo>
                <a:close/>
                <a:moveTo>
                  <a:pt x="930055" y="3594079"/>
                </a:moveTo>
                <a:lnTo>
                  <a:pt x="936501" y="3594079"/>
                </a:lnTo>
                <a:lnTo>
                  <a:pt x="944510" y="3615696"/>
                </a:lnTo>
                <a:lnTo>
                  <a:pt x="946235" y="3620970"/>
                </a:lnTo>
                <a:lnTo>
                  <a:pt x="948026" y="3615566"/>
                </a:lnTo>
                <a:lnTo>
                  <a:pt x="955969" y="3594079"/>
                </a:lnTo>
                <a:lnTo>
                  <a:pt x="962188" y="3594079"/>
                </a:lnTo>
                <a:lnTo>
                  <a:pt x="949361" y="3626765"/>
                </a:lnTo>
                <a:lnTo>
                  <a:pt x="942849" y="3626765"/>
                </a:lnTo>
                <a:close/>
                <a:moveTo>
                  <a:pt x="725030" y="3594079"/>
                </a:moveTo>
                <a:lnTo>
                  <a:pt x="740429" y="3594079"/>
                </a:lnTo>
                <a:lnTo>
                  <a:pt x="740429" y="3622045"/>
                </a:lnTo>
                <a:lnTo>
                  <a:pt x="750163" y="3622045"/>
                </a:lnTo>
                <a:lnTo>
                  <a:pt x="750163" y="3626765"/>
                </a:lnTo>
                <a:lnTo>
                  <a:pt x="723956" y="3626765"/>
                </a:lnTo>
                <a:lnTo>
                  <a:pt x="723956" y="3622045"/>
                </a:lnTo>
                <a:lnTo>
                  <a:pt x="734699" y="3622045"/>
                </a:lnTo>
                <a:lnTo>
                  <a:pt x="734699" y="3598767"/>
                </a:lnTo>
                <a:lnTo>
                  <a:pt x="725030" y="3598767"/>
                </a:lnTo>
                <a:close/>
                <a:moveTo>
                  <a:pt x="681461" y="3594079"/>
                </a:moveTo>
                <a:lnTo>
                  <a:pt x="686995" y="3594079"/>
                </a:lnTo>
                <a:lnTo>
                  <a:pt x="689730" y="3616282"/>
                </a:lnTo>
                <a:lnTo>
                  <a:pt x="690316" y="3621231"/>
                </a:lnTo>
                <a:lnTo>
                  <a:pt x="691716" y="3616901"/>
                </a:lnTo>
                <a:lnTo>
                  <a:pt x="696469" y="3602218"/>
                </a:lnTo>
                <a:lnTo>
                  <a:pt x="700538" y="3602218"/>
                </a:lnTo>
                <a:lnTo>
                  <a:pt x="705650" y="3616705"/>
                </a:lnTo>
                <a:lnTo>
                  <a:pt x="707115" y="3621035"/>
                </a:lnTo>
                <a:lnTo>
                  <a:pt x="707603" y="3616445"/>
                </a:lnTo>
                <a:lnTo>
                  <a:pt x="710143" y="3594079"/>
                </a:lnTo>
                <a:lnTo>
                  <a:pt x="715742" y="3594079"/>
                </a:lnTo>
                <a:lnTo>
                  <a:pt x="710989" y="3626765"/>
                </a:lnTo>
                <a:lnTo>
                  <a:pt x="704120" y="3626765"/>
                </a:lnTo>
                <a:lnTo>
                  <a:pt x="699399" y="3613092"/>
                </a:lnTo>
                <a:lnTo>
                  <a:pt x="698455" y="3609771"/>
                </a:lnTo>
                <a:lnTo>
                  <a:pt x="697381" y="3613287"/>
                </a:lnTo>
                <a:lnTo>
                  <a:pt x="692855" y="3626765"/>
                </a:lnTo>
                <a:lnTo>
                  <a:pt x="686181" y="3626765"/>
                </a:lnTo>
                <a:close/>
                <a:moveTo>
                  <a:pt x="410705" y="3594079"/>
                </a:moveTo>
                <a:lnTo>
                  <a:pt x="426104" y="3594079"/>
                </a:lnTo>
                <a:lnTo>
                  <a:pt x="426104" y="3622045"/>
                </a:lnTo>
                <a:lnTo>
                  <a:pt x="435838" y="3622045"/>
                </a:lnTo>
                <a:lnTo>
                  <a:pt x="435838" y="3626765"/>
                </a:lnTo>
                <a:lnTo>
                  <a:pt x="409631" y="3626765"/>
                </a:lnTo>
                <a:lnTo>
                  <a:pt x="409631" y="3622045"/>
                </a:lnTo>
                <a:lnTo>
                  <a:pt x="420374" y="3622045"/>
                </a:lnTo>
                <a:lnTo>
                  <a:pt x="420374" y="3598767"/>
                </a:lnTo>
                <a:lnTo>
                  <a:pt x="410705" y="3598767"/>
                </a:lnTo>
                <a:close/>
                <a:moveTo>
                  <a:pt x="201155" y="3594079"/>
                </a:moveTo>
                <a:lnTo>
                  <a:pt x="216554" y="3594079"/>
                </a:lnTo>
                <a:lnTo>
                  <a:pt x="216554" y="3622045"/>
                </a:lnTo>
                <a:lnTo>
                  <a:pt x="226288" y="3622045"/>
                </a:lnTo>
                <a:lnTo>
                  <a:pt x="226288" y="3626765"/>
                </a:lnTo>
                <a:lnTo>
                  <a:pt x="200081" y="3626765"/>
                </a:lnTo>
                <a:lnTo>
                  <a:pt x="200081" y="3622045"/>
                </a:lnTo>
                <a:lnTo>
                  <a:pt x="210824" y="3622045"/>
                </a:lnTo>
                <a:lnTo>
                  <a:pt x="210824" y="3598767"/>
                </a:lnTo>
                <a:lnTo>
                  <a:pt x="201155" y="3598767"/>
                </a:lnTo>
                <a:close/>
                <a:moveTo>
                  <a:pt x="157586" y="3594079"/>
                </a:moveTo>
                <a:lnTo>
                  <a:pt x="163120" y="3594079"/>
                </a:lnTo>
                <a:lnTo>
                  <a:pt x="165855" y="3616282"/>
                </a:lnTo>
                <a:lnTo>
                  <a:pt x="166441" y="3621231"/>
                </a:lnTo>
                <a:lnTo>
                  <a:pt x="167841" y="3616901"/>
                </a:lnTo>
                <a:lnTo>
                  <a:pt x="172594" y="3602218"/>
                </a:lnTo>
                <a:lnTo>
                  <a:pt x="176664" y="3602218"/>
                </a:lnTo>
                <a:lnTo>
                  <a:pt x="181775" y="3616705"/>
                </a:lnTo>
                <a:lnTo>
                  <a:pt x="183240" y="3621035"/>
                </a:lnTo>
                <a:lnTo>
                  <a:pt x="183728" y="3616445"/>
                </a:lnTo>
                <a:lnTo>
                  <a:pt x="186268" y="3594079"/>
                </a:lnTo>
                <a:lnTo>
                  <a:pt x="191867" y="3594079"/>
                </a:lnTo>
                <a:lnTo>
                  <a:pt x="187114" y="3626765"/>
                </a:lnTo>
                <a:lnTo>
                  <a:pt x="180245" y="3626765"/>
                </a:lnTo>
                <a:lnTo>
                  <a:pt x="175524" y="3613092"/>
                </a:lnTo>
                <a:lnTo>
                  <a:pt x="174580" y="3609771"/>
                </a:lnTo>
                <a:lnTo>
                  <a:pt x="173506" y="3613287"/>
                </a:lnTo>
                <a:lnTo>
                  <a:pt x="168980" y="3626765"/>
                </a:lnTo>
                <a:lnTo>
                  <a:pt x="162306" y="3626765"/>
                </a:lnTo>
                <a:close/>
                <a:moveTo>
                  <a:pt x="1090575" y="3593493"/>
                </a:moveTo>
                <a:cubicBezTo>
                  <a:pt x="1091856" y="3593493"/>
                  <a:pt x="1093277" y="3593563"/>
                  <a:pt x="1094840" y="3593704"/>
                </a:cubicBezTo>
                <a:cubicBezTo>
                  <a:pt x="1096403" y="3593845"/>
                  <a:pt x="1098031" y="3594090"/>
                  <a:pt x="1099723" y="3594437"/>
                </a:cubicBezTo>
                <a:lnTo>
                  <a:pt x="1099723" y="3599483"/>
                </a:lnTo>
                <a:cubicBezTo>
                  <a:pt x="1097944" y="3599049"/>
                  <a:pt x="1096256" y="3598729"/>
                  <a:pt x="1094661" y="3598523"/>
                </a:cubicBezTo>
                <a:cubicBezTo>
                  <a:pt x="1093066" y="3598317"/>
                  <a:pt x="1091682" y="3598213"/>
                  <a:pt x="1090510" y="3598213"/>
                </a:cubicBezTo>
                <a:cubicBezTo>
                  <a:pt x="1089099" y="3598213"/>
                  <a:pt x="1087911" y="3598322"/>
                  <a:pt x="1086945" y="3598539"/>
                </a:cubicBezTo>
                <a:cubicBezTo>
                  <a:pt x="1085979" y="3598756"/>
                  <a:pt x="1085198" y="3599054"/>
                  <a:pt x="1084601" y="3599434"/>
                </a:cubicBezTo>
                <a:cubicBezTo>
                  <a:pt x="1084004" y="3599814"/>
                  <a:pt x="1083576" y="3600259"/>
                  <a:pt x="1083315" y="3600769"/>
                </a:cubicBezTo>
                <a:cubicBezTo>
                  <a:pt x="1083055" y="3601279"/>
                  <a:pt x="1082924" y="3601827"/>
                  <a:pt x="1082924" y="3602413"/>
                </a:cubicBezTo>
                <a:cubicBezTo>
                  <a:pt x="1082924" y="3602999"/>
                  <a:pt x="1083038" y="3603531"/>
                  <a:pt x="1083266" y="3604008"/>
                </a:cubicBezTo>
                <a:cubicBezTo>
                  <a:pt x="1083494" y="3604486"/>
                  <a:pt x="1083917" y="3604947"/>
                  <a:pt x="1084536" y="3605392"/>
                </a:cubicBezTo>
                <a:cubicBezTo>
                  <a:pt x="1085155" y="3605837"/>
                  <a:pt x="1086017" y="3606282"/>
                  <a:pt x="1087124" y="3606727"/>
                </a:cubicBezTo>
                <a:cubicBezTo>
                  <a:pt x="1088231" y="3607172"/>
                  <a:pt x="1089674" y="3607655"/>
                  <a:pt x="1091454" y="3608176"/>
                </a:cubicBezTo>
                <a:cubicBezTo>
                  <a:pt x="1093386" y="3608740"/>
                  <a:pt x="1095014" y="3609331"/>
                  <a:pt x="1096338" y="3609950"/>
                </a:cubicBezTo>
                <a:cubicBezTo>
                  <a:pt x="1097662" y="3610569"/>
                  <a:pt x="1098736" y="3611258"/>
                  <a:pt x="1099561" y="3612017"/>
                </a:cubicBezTo>
                <a:cubicBezTo>
                  <a:pt x="1100385" y="3612777"/>
                  <a:pt x="1100977" y="3613634"/>
                  <a:pt x="1101335" y="3614589"/>
                </a:cubicBezTo>
                <a:cubicBezTo>
                  <a:pt x="1101693" y="3615544"/>
                  <a:pt x="1101872" y="3616629"/>
                  <a:pt x="1101872" y="3617845"/>
                </a:cubicBezTo>
                <a:cubicBezTo>
                  <a:pt x="1101872" y="3618995"/>
                  <a:pt x="1101677" y="3620026"/>
                  <a:pt x="1101286" y="3620938"/>
                </a:cubicBezTo>
                <a:cubicBezTo>
                  <a:pt x="1100895" y="3621849"/>
                  <a:pt x="1100364" y="3622658"/>
                  <a:pt x="1099691" y="3623363"/>
                </a:cubicBezTo>
                <a:cubicBezTo>
                  <a:pt x="1099018" y="3624068"/>
                  <a:pt x="1098237" y="3624671"/>
                  <a:pt x="1097347" y="3625170"/>
                </a:cubicBezTo>
                <a:cubicBezTo>
                  <a:pt x="1096457" y="3625669"/>
                  <a:pt x="1095507" y="3626082"/>
                  <a:pt x="1094498" y="3626407"/>
                </a:cubicBezTo>
                <a:cubicBezTo>
                  <a:pt x="1093489" y="3626733"/>
                  <a:pt x="1092453" y="3626971"/>
                  <a:pt x="1091389" y="3627123"/>
                </a:cubicBezTo>
                <a:cubicBezTo>
                  <a:pt x="1090326" y="3627275"/>
                  <a:pt x="1089284" y="3627351"/>
                  <a:pt x="1088264" y="3627351"/>
                </a:cubicBezTo>
                <a:cubicBezTo>
                  <a:pt x="1086050" y="3627351"/>
                  <a:pt x="1084015" y="3627254"/>
                  <a:pt x="1082159" y="3627058"/>
                </a:cubicBezTo>
                <a:cubicBezTo>
                  <a:pt x="1080304" y="3626863"/>
                  <a:pt x="1078486" y="3626548"/>
                  <a:pt x="1076706" y="3626114"/>
                </a:cubicBezTo>
                <a:lnTo>
                  <a:pt x="1076706" y="3620905"/>
                </a:lnTo>
                <a:cubicBezTo>
                  <a:pt x="1078616" y="3621448"/>
                  <a:pt x="1080515" y="3621860"/>
                  <a:pt x="1082404" y="3622142"/>
                </a:cubicBezTo>
                <a:cubicBezTo>
                  <a:pt x="1084292" y="3622424"/>
                  <a:pt x="1086169" y="3622565"/>
                  <a:pt x="1088036" y="3622565"/>
                </a:cubicBezTo>
                <a:cubicBezTo>
                  <a:pt x="1090749" y="3622565"/>
                  <a:pt x="1092756" y="3622196"/>
                  <a:pt x="1094059" y="3621459"/>
                </a:cubicBezTo>
                <a:cubicBezTo>
                  <a:pt x="1095361" y="3620721"/>
                  <a:pt x="1096012" y="3619668"/>
                  <a:pt x="1096012" y="3618301"/>
                </a:cubicBezTo>
                <a:cubicBezTo>
                  <a:pt x="1096012" y="3617715"/>
                  <a:pt x="1095909" y="3617188"/>
                  <a:pt x="1095703" y="3616722"/>
                </a:cubicBezTo>
                <a:cubicBezTo>
                  <a:pt x="1095497" y="3616255"/>
                  <a:pt x="1095122" y="3615810"/>
                  <a:pt x="1094580" y="3615387"/>
                </a:cubicBezTo>
                <a:cubicBezTo>
                  <a:pt x="1094037" y="3614964"/>
                  <a:pt x="1093196" y="3614524"/>
                  <a:pt x="1092056" y="3614068"/>
                </a:cubicBezTo>
                <a:cubicBezTo>
                  <a:pt x="1090917" y="3613613"/>
                  <a:pt x="1089360" y="3613092"/>
                  <a:pt x="1087385" y="3612506"/>
                </a:cubicBezTo>
                <a:cubicBezTo>
                  <a:pt x="1085909" y="3612071"/>
                  <a:pt x="1084547" y="3611578"/>
                  <a:pt x="1083299" y="3611024"/>
                </a:cubicBezTo>
                <a:cubicBezTo>
                  <a:pt x="1082051" y="3610471"/>
                  <a:pt x="1080971" y="3609814"/>
                  <a:pt x="1080060" y="3609055"/>
                </a:cubicBezTo>
                <a:cubicBezTo>
                  <a:pt x="1079148" y="3608295"/>
                  <a:pt x="1078432" y="3607405"/>
                  <a:pt x="1077911" y="3606385"/>
                </a:cubicBezTo>
                <a:cubicBezTo>
                  <a:pt x="1077390" y="3605365"/>
                  <a:pt x="1077129" y="3604160"/>
                  <a:pt x="1077129" y="3602771"/>
                </a:cubicBezTo>
                <a:cubicBezTo>
                  <a:pt x="1077129" y="3601860"/>
                  <a:pt x="1077341" y="3600861"/>
                  <a:pt x="1077764" y="3599776"/>
                </a:cubicBezTo>
                <a:cubicBezTo>
                  <a:pt x="1078188" y="3598691"/>
                  <a:pt x="1078909" y="3597682"/>
                  <a:pt x="1079929" y="3596748"/>
                </a:cubicBezTo>
                <a:cubicBezTo>
                  <a:pt x="1080949" y="3595815"/>
                  <a:pt x="1082328" y="3595039"/>
                  <a:pt x="1084064" y="3594421"/>
                </a:cubicBezTo>
                <a:cubicBezTo>
                  <a:pt x="1085800" y="3593802"/>
                  <a:pt x="1087971" y="3593493"/>
                  <a:pt x="1090575" y="3593493"/>
                </a:cubicBezTo>
                <a:close/>
                <a:moveTo>
                  <a:pt x="1051336" y="3593493"/>
                </a:moveTo>
                <a:cubicBezTo>
                  <a:pt x="1053615" y="3593493"/>
                  <a:pt x="1055633" y="3593851"/>
                  <a:pt x="1057391" y="3594567"/>
                </a:cubicBezTo>
                <a:cubicBezTo>
                  <a:pt x="1059149" y="3595283"/>
                  <a:pt x="1060631" y="3596298"/>
                  <a:pt x="1061835" y="3597611"/>
                </a:cubicBezTo>
                <a:cubicBezTo>
                  <a:pt x="1063040" y="3598924"/>
                  <a:pt x="1063951" y="3600520"/>
                  <a:pt x="1064570" y="3602397"/>
                </a:cubicBezTo>
                <a:cubicBezTo>
                  <a:pt x="1065188" y="3604274"/>
                  <a:pt x="1065498" y="3606374"/>
                  <a:pt x="1065498" y="3608697"/>
                </a:cubicBezTo>
                <a:cubicBezTo>
                  <a:pt x="1065498" y="3609500"/>
                  <a:pt x="1065487" y="3610172"/>
                  <a:pt x="1065465" y="3610715"/>
                </a:cubicBezTo>
                <a:cubicBezTo>
                  <a:pt x="1065443" y="3611258"/>
                  <a:pt x="1065411" y="3611768"/>
                  <a:pt x="1065367" y="3612245"/>
                </a:cubicBezTo>
                <a:lnTo>
                  <a:pt x="1042415" y="3612245"/>
                </a:lnTo>
                <a:cubicBezTo>
                  <a:pt x="1042415" y="3615588"/>
                  <a:pt x="1043349" y="3618154"/>
                  <a:pt x="1045215" y="3619945"/>
                </a:cubicBezTo>
                <a:cubicBezTo>
                  <a:pt x="1047082" y="3621735"/>
                  <a:pt x="1049773" y="3622631"/>
                  <a:pt x="1053289" y="3622631"/>
                </a:cubicBezTo>
                <a:cubicBezTo>
                  <a:pt x="1054244" y="3622631"/>
                  <a:pt x="1055199" y="3622593"/>
                  <a:pt x="1056154" y="3622517"/>
                </a:cubicBezTo>
                <a:cubicBezTo>
                  <a:pt x="1057109" y="3622441"/>
                  <a:pt x="1058031" y="3622338"/>
                  <a:pt x="1058921" y="3622207"/>
                </a:cubicBezTo>
                <a:cubicBezTo>
                  <a:pt x="1059811" y="3622077"/>
                  <a:pt x="1060663" y="3621931"/>
                  <a:pt x="1061477" y="3621768"/>
                </a:cubicBezTo>
                <a:cubicBezTo>
                  <a:pt x="1062291" y="3621605"/>
                  <a:pt x="1063045" y="3621426"/>
                  <a:pt x="1063740" y="3621231"/>
                </a:cubicBezTo>
                <a:lnTo>
                  <a:pt x="1063740" y="3625886"/>
                </a:lnTo>
                <a:cubicBezTo>
                  <a:pt x="1062199" y="3626320"/>
                  <a:pt x="1060457" y="3626673"/>
                  <a:pt x="1058514" y="3626944"/>
                </a:cubicBezTo>
                <a:cubicBezTo>
                  <a:pt x="1056572" y="3627216"/>
                  <a:pt x="1054559" y="3627351"/>
                  <a:pt x="1052475" y="3627351"/>
                </a:cubicBezTo>
                <a:cubicBezTo>
                  <a:pt x="1049675" y="3627351"/>
                  <a:pt x="1047266" y="3626971"/>
                  <a:pt x="1045248" y="3626212"/>
                </a:cubicBezTo>
                <a:cubicBezTo>
                  <a:pt x="1043229" y="3625452"/>
                  <a:pt x="1041574" y="3624351"/>
                  <a:pt x="1040283" y="3622907"/>
                </a:cubicBezTo>
                <a:cubicBezTo>
                  <a:pt x="1038992" y="3621464"/>
                  <a:pt x="1038037" y="3619695"/>
                  <a:pt x="1037418" y="3617601"/>
                </a:cubicBezTo>
                <a:cubicBezTo>
                  <a:pt x="1036799" y="3615506"/>
                  <a:pt x="1036490" y="3613135"/>
                  <a:pt x="1036490" y="3610487"/>
                </a:cubicBezTo>
                <a:cubicBezTo>
                  <a:pt x="1036490" y="3608186"/>
                  <a:pt x="1036821" y="3606011"/>
                  <a:pt x="1037483" y="3603960"/>
                </a:cubicBezTo>
                <a:cubicBezTo>
                  <a:pt x="1038145" y="3601909"/>
                  <a:pt x="1039111" y="3600107"/>
                  <a:pt x="1040381" y="3598555"/>
                </a:cubicBezTo>
                <a:cubicBezTo>
                  <a:pt x="1041650" y="3597003"/>
                  <a:pt x="1043208" y="3595772"/>
                  <a:pt x="1045052" y="3594860"/>
                </a:cubicBezTo>
                <a:cubicBezTo>
                  <a:pt x="1046897" y="3593949"/>
                  <a:pt x="1048992" y="3593493"/>
                  <a:pt x="1051336" y="3593493"/>
                </a:cubicBezTo>
                <a:close/>
                <a:moveTo>
                  <a:pt x="984661" y="3593493"/>
                </a:moveTo>
                <a:cubicBezTo>
                  <a:pt x="987005" y="3593493"/>
                  <a:pt x="989105" y="3593856"/>
                  <a:pt x="990960" y="3594583"/>
                </a:cubicBezTo>
                <a:cubicBezTo>
                  <a:pt x="992816" y="3595311"/>
                  <a:pt x="994390" y="3596374"/>
                  <a:pt x="995681" y="3597774"/>
                </a:cubicBezTo>
                <a:cubicBezTo>
                  <a:pt x="996972" y="3599174"/>
                  <a:pt x="997960" y="3600916"/>
                  <a:pt x="998644" y="3602999"/>
                </a:cubicBezTo>
                <a:cubicBezTo>
                  <a:pt x="999327" y="3605083"/>
                  <a:pt x="999669" y="3607470"/>
                  <a:pt x="999669" y="3610162"/>
                </a:cubicBezTo>
                <a:cubicBezTo>
                  <a:pt x="999669" y="3612701"/>
                  <a:pt x="999311" y="3615029"/>
                  <a:pt x="998595" y="3617145"/>
                </a:cubicBezTo>
                <a:cubicBezTo>
                  <a:pt x="997879" y="3619261"/>
                  <a:pt x="996848" y="3621073"/>
                  <a:pt x="995502" y="3622582"/>
                </a:cubicBezTo>
                <a:cubicBezTo>
                  <a:pt x="994156" y="3624090"/>
                  <a:pt x="992518" y="3625262"/>
                  <a:pt x="990586" y="3626098"/>
                </a:cubicBezTo>
                <a:cubicBezTo>
                  <a:pt x="988654" y="3626933"/>
                  <a:pt x="986462" y="3627351"/>
                  <a:pt x="984010" y="3627351"/>
                </a:cubicBezTo>
                <a:cubicBezTo>
                  <a:pt x="981666" y="3627351"/>
                  <a:pt x="979566" y="3626988"/>
                  <a:pt x="977710" y="3626261"/>
                </a:cubicBezTo>
                <a:cubicBezTo>
                  <a:pt x="975854" y="3625533"/>
                  <a:pt x="974281" y="3624465"/>
                  <a:pt x="972989" y="3623054"/>
                </a:cubicBezTo>
                <a:cubicBezTo>
                  <a:pt x="971698" y="3621643"/>
                  <a:pt x="970710" y="3619896"/>
                  <a:pt x="970027" y="3617812"/>
                </a:cubicBezTo>
                <a:cubicBezTo>
                  <a:pt x="969343" y="3615729"/>
                  <a:pt x="969001" y="3613330"/>
                  <a:pt x="969001" y="3610617"/>
                </a:cubicBezTo>
                <a:cubicBezTo>
                  <a:pt x="969001" y="3608078"/>
                  <a:pt x="969359" y="3605761"/>
                  <a:pt x="970076" y="3603667"/>
                </a:cubicBezTo>
                <a:cubicBezTo>
                  <a:pt x="970792" y="3601572"/>
                  <a:pt x="971823" y="3599771"/>
                  <a:pt x="973168" y="3598262"/>
                </a:cubicBezTo>
                <a:cubicBezTo>
                  <a:pt x="974514" y="3596754"/>
                  <a:pt x="976153" y="3595582"/>
                  <a:pt x="978084" y="3594746"/>
                </a:cubicBezTo>
                <a:cubicBezTo>
                  <a:pt x="980016" y="3593911"/>
                  <a:pt x="982208" y="3593493"/>
                  <a:pt x="984661" y="3593493"/>
                </a:cubicBezTo>
                <a:close/>
                <a:moveTo>
                  <a:pt x="634840" y="3593493"/>
                </a:moveTo>
                <a:cubicBezTo>
                  <a:pt x="638204" y="3593493"/>
                  <a:pt x="640749" y="3594486"/>
                  <a:pt x="642475" y="3596472"/>
                </a:cubicBezTo>
                <a:cubicBezTo>
                  <a:pt x="644200" y="3598458"/>
                  <a:pt x="645063" y="3601447"/>
                  <a:pt x="645063" y="3605441"/>
                </a:cubicBezTo>
                <a:lnTo>
                  <a:pt x="645063" y="3626765"/>
                </a:lnTo>
                <a:lnTo>
                  <a:pt x="639398" y="3626765"/>
                </a:lnTo>
                <a:lnTo>
                  <a:pt x="639398" y="3605897"/>
                </a:lnTo>
                <a:cubicBezTo>
                  <a:pt x="639398" y="3603336"/>
                  <a:pt x="638921" y="3601442"/>
                  <a:pt x="637966" y="3600216"/>
                </a:cubicBezTo>
                <a:cubicBezTo>
                  <a:pt x="637011" y="3598989"/>
                  <a:pt x="635589" y="3598376"/>
                  <a:pt x="633701" y="3598376"/>
                </a:cubicBezTo>
                <a:cubicBezTo>
                  <a:pt x="633006" y="3598376"/>
                  <a:pt x="632328" y="3598479"/>
                  <a:pt x="631666" y="3598686"/>
                </a:cubicBezTo>
                <a:cubicBezTo>
                  <a:pt x="631004" y="3598892"/>
                  <a:pt x="630315" y="3599250"/>
                  <a:pt x="629599" y="3599760"/>
                </a:cubicBezTo>
                <a:cubicBezTo>
                  <a:pt x="628883" y="3600270"/>
                  <a:pt x="628107" y="3600959"/>
                  <a:pt x="627271" y="3601827"/>
                </a:cubicBezTo>
                <a:cubicBezTo>
                  <a:pt x="626435" y="3602695"/>
                  <a:pt x="625497" y="3603781"/>
                  <a:pt x="624455" y="3605083"/>
                </a:cubicBezTo>
                <a:lnTo>
                  <a:pt x="624455" y="3626765"/>
                </a:lnTo>
                <a:lnTo>
                  <a:pt x="618790" y="3626765"/>
                </a:lnTo>
                <a:lnTo>
                  <a:pt x="618790" y="3594079"/>
                </a:lnTo>
                <a:lnTo>
                  <a:pt x="623836" y="3594079"/>
                </a:lnTo>
                <a:lnTo>
                  <a:pt x="624064" y="3599353"/>
                </a:lnTo>
                <a:cubicBezTo>
                  <a:pt x="625019" y="3598224"/>
                  <a:pt x="625942" y="3597286"/>
                  <a:pt x="626831" y="3596537"/>
                </a:cubicBezTo>
                <a:cubicBezTo>
                  <a:pt x="627721" y="3595788"/>
                  <a:pt x="628595" y="3595186"/>
                  <a:pt x="629452" y="3594730"/>
                </a:cubicBezTo>
                <a:cubicBezTo>
                  <a:pt x="630310" y="3594274"/>
                  <a:pt x="631183" y="3593954"/>
                  <a:pt x="632073" y="3593770"/>
                </a:cubicBezTo>
                <a:cubicBezTo>
                  <a:pt x="632963" y="3593585"/>
                  <a:pt x="633885" y="3593493"/>
                  <a:pt x="634840" y="3593493"/>
                </a:cubicBezTo>
                <a:close/>
                <a:moveTo>
                  <a:pt x="565561" y="3593493"/>
                </a:moveTo>
                <a:cubicBezTo>
                  <a:pt x="567905" y="3593493"/>
                  <a:pt x="570005" y="3593856"/>
                  <a:pt x="571860" y="3594583"/>
                </a:cubicBezTo>
                <a:cubicBezTo>
                  <a:pt x="573716" y="3595311"/>
                  <a:pt x="575290" y="3596374"/>
                  <a:pt x="576581" y="3597774"/>
                </a:cubicBezTo>
                <a:cubicBezTo>
                  <a:pt x="577872" y="3599174"/>
                  <a:pt x="578860" y="3600916"/>
                  <a:pt x="579544" y="3602999"/>
                </a:cubicBezTo>
                <a:cubicBezTo>
                  <a:pt x="580227" y="3605083"/>
                  <a:pt x="580569" y="3607470"/>
                  <a:pt x="580569" y="3610162"/>
                </a:cubicBezTo>
                <a:cubicBezTo>
                  <a:pt x="580569" y="3612701"/>
                  <a:pt x="580211" y="3615029"/>
                  <a:pt x="579495" y="3617145"/>
                </a:cubicBezTo>
                <a:cubicBezTo>
                  <a:pt x="578779" y="3619261"/>
                  <a:pt x="577748" y="3621073"/>
                  <a:pt x="576402" y="3622582"/>
                </a:cubicBezTo>
                <a:cubicBezTo>
                  <a:pt x="575056" y="3624090"/>
                  <a:pt x="573418" y="3625262"/>
                  <a:pt x="571486" y="3626098"/>
                </a:cubicBezTo>
                <a:cubicBezTo>
                  <a:pt x="569554" y="3626933"/>
                  <a:pt x="567362" y="3627351"/>
                  <a:pt x="564910" y="3627351"/>
                </a:cubicBezTo>
                <a:cubicBezTo>
                  <a:pt x="562566" y="3627351"/>
                  <a:pt x="560466" y="3626988"/>
                  <a:pt x="558610" y="3626261"/>
                </a:cubicBezTo>
                <a:cubicBezTo>
                  <a:pt x="556754" y="3625533"/>
                  <a:pt x="555181" y="3624465"/>
                  <a:pt x="553890" y="3623054"/>
                </a:cubicBezTo>
                <a:cubicBezTo>
                  <a:pt x="552598" y="3621643"/>
                  <a:pt x="551610" y="3619896"/>
                  <a:pt x="550927" y="3617812"/>
                </a:cubicBezTo>
                <a:cubicBezTo>
                  <a:pt x="550243" y="3615729"/>
                  <a:pt x="549901" y="3613330"/>
                  <a:pt x="549901" y="3610617"/>
                </a:cubicBezTo>
                <a:cubicBezTo>
                  <a:pt x="549901" y="3608078"/>
                  <a:pt x="550259" y="3605761"/>
                  <a:pt x="550976" y="3603667"/>
                </a:cubicBezTo>
                <a:cubicBezTo>
                  <a:pt x="551692" y="3601572"/>
                  <a:pt x="552723" y="3599771"/>
                  <a:pt x="554069" y="3598262"/>
                </a:cubicBezTo>
                <a:cubicBezTo>
                  <a:pt x="555414" y="3596754"/>
                  <a:pt x="557053" y="3595582"/>
                  <a:pt x="558984" y="3594746"/>
                </a:cubicBezTo>
                <a:cubicBezTo>
                  <a:pt x="560916" y="3593911"/>
                  <a:pt x="563108" y="3593493"/>
                  <a:pt x="565561" y="3593493"/>
                </a:cubicBezTo>
                <a:close/>
                <a:moveTo>
                  <a:pt x="461925" y="3593493"/>
                </a:moveTo>
                <a:cubicBezTo>
                  <a:pt x="463206" y="3593493"/>
                  <a:pt x="464627" y="3593563"/>
                  <a:pt x="466190" y="3593704"/>
                </a:cubicBezTo>
                <a:cubicBezTo>
                  <a:pt x="467753" y="3593845"/>
                  <a:pt x="469381" y="3594090"/>
                  <a:pt x="471073" y="3594437"/>
                </a:cubicBezTo>
                <a:lnTo>
                  <a:pt x="471073" y="3599483"/>
                </a:lnTo>
                <a:cubicBezTo>
                  <a:pt x="469294" y="3599049"/>
                  <a:pt x="467606" y="3598729"/>
                  <a:pt x="466011" y="3598523"/>
                </a:cubicBezTo>
                <a:cubicBezTo>
                  <a:pt x="464416" y="3598317"/>
                  <a:pt x="463032" y="3598213"/>
                  <a:pt x="461860" y="3598213"/>
                </a:cubicBezTo>
                <a:cubicBezTo>
                  <a:pt x="460449" y="3598213"/>
                  <a:pt x="459261" y="3598322"/>
                  <a:pt x="458295" y="3598539"/>
                </a:cubicBezTo>
                <a:cubicBezTo>
                  <a:pt x="457329" y="3598756"/>
                  <a:pt x="456548" y="3599054"/>
                  <a:pt x="455951" y="3599434"/>
                </a:cubicBezTo>
                <a:cubicBezTo>
                  <a:pt x="455354" y="3599814"/>
                  <a:pt x="454926" y="3600259"/>
                  <a:pt x="454665" y="3600769"/>
                </a:cubicBezTo>
                <a:cubicBezTo>
                  <a:pt x="454405" y="3601279"/>
                  <a:pt x="454275" y="3601827"/>
                  <a:pt x="454275" y="3602413"/>
                </a:cubicBezTo>
                <a:cubicBezTo>
                  <a:pt x="454275" y="3602999"/>
                  <a:pt x="454388" y="3603531"/>
                  <a:pt x="454616" y="3604008"/>
                </a:cubicBezTo>
                <a:cubicBezTo>
                  <a:pt x="454844" y="3604486"/>
                  <a:pt x="455267" y="3604947"/>
                  <a:pt x="455886" y="3605392"/>
                </a:cubicBezTo>
                <a:cubicBezTo>
                  <a:pt x="456505" y="3605837"/>
                  <a:pt x="457367" y="3606282"/>
                  <a:pt x="458474" y="3606727"/>
                </a:cubicBezTo>
                <a:cubicBezTo>
                  <a:pt x="459581" y="3607172"/>
                  <a:pt x="461024" y="3607655"/>
                  <a:pt x="462804" y="3608176"/>
                </a:cubicBezTo>
                <a:cubicBezTo>
                  <a:pt x="464736" y="3608740"/>
                  <a:pt x="466364" y="3609331"/>
                  <a:pt x="467688" y="3609950"/>
                </a:cubicBezTo>
                <a:cubicBezTo>
                  <a:pt x="469012" y="3610569"/>
                  <a:pt x="470086" y="3611258"/>
                  <a:pt x="470911" y="3612017"/>
                </a:cubicBezTo>
                <a:cubicBezTo>
                  <a:pt x="471735" y="3612777"/>
                  <a:pt x="472327" y="3613634"/>
                  <a:pt x="472685" y="3614589"/>
                </a:cubicBezTo>
                <a:cubicBezTo>
                  <a:pt x="473043" y="3615544"/>
                  <a:pt x="473222" y="3616629"/>
                  <a:pt x="473222" y="3617845"/>
                </a:cubicBezTo>
                <a:cubicBezTo>
                  <a:pt x="473222" y="3618995"/>
                  <a:pt x="473027" y="3620026"/>
                  <a:pt x="472636" y="3620938"/>
                </a:cubicBezTo>
                <a:cubicBezTo>
                  <a:pt x="472246" y="3621849"/>
                  <a:pt x="471714" y="3622658"/>
                  <a:pt x="471041" y="3623363"/>
                </a:cubicBezTo>
                <a:cubicBezTo>
                  <a:pt x="470368" y="3624068"/>
                  <a:pt x="469587" y="3624671"/>
                  <a:pt x="468697" y="3625170"/>
                </a:cubicBezTo>
                <a:cubicBezTo>
                  <a:pt x="467807" y="3625669"/>
                  <a:pt x="466858" y="3626082"/>
                  <a:pt x="465848" y="3626407"/>
                </a:cubicBezTo>
                <a:cubicBezTo>
                  <a:pt x="464839" y="3626733"/>
                  <a:pt x="463803" y="3626971"/>
                  <a:pt x="462739" y="3627123"/>
                </a:cubicBezTo>
                <a:cubicBezTo>
                  <a:pt x="461676" y="3627275"/>
                  <a:pt x="460634" y="3627351"/>
                  <a:pt x="459614" y="3627351"/>
                </a:cubicBezTo>
                <a:cubicBezTo>
                  <a:pt x="457400" y="3627351"/>
                  <a:pt x="455365" y="3627254"/>
                  <a:pt x="453509" y="3627058"/>
                </a:cubicBezTo>
                <a:cubicBezTo>
                  <a:pt x="451654" y="3626863"/>
                  <a:pt x="449836" y="3626548"/>
                  <a:pt x="448056" y="3626114"/>
                </a:cubicBezTo>
                <a:lnTo>
                  <a:pt x="448056" y="3620905"/>
                </a:lnTo>
                <a:cubicBezTo>
                  <a:pt x="449966" y="3621448"/>
                  <a:pt x="451865" y="3621860"/>
                  <a:pt x="453754" y="3622142"/>
                </a:cubicBezTo>
                <a:cubicBezTo>
                  <a:pt x="455642" y="3622424"/>
                  <a:pt x="457519" y="3622565"/>
                  <a:pt x="459386" y="3622565"/>
                </a:cubicBezTo>
                <a:cubicBezTo>
                  <a:pt x="462099" y="3622565"/>
                  <a:pt x="464107" y="3622196"/>
                  <a:pt x="465409" y="3621459"/>
                </a:cubicBezTo>
                <a:cubicBezTo>
                  <a:pt x="466711" y="3620721"/>
                  <a:pt x="467362" y="3619668"/>
                  <a:pt x="467362" y="3618301"/>
                </a:cubicBezTo>
                <a:cubicBezTo>
                  <a:pt x="467362" y="3617715"/>
                  <a:pt x="467259" y="3617188"/>
                  <a:pt x="467053" y="3616722"/>
                </a:cubicBezTo>
                <a:cubicBezTo>
                  <a:pt x="466847" y="3616255"/>
                  <a:pt x="466472" y="3615810"/>
                  <a:pt x="465930" y="3615387"/>
                </a:cubicBezTo>
                <a:cubicBezTo>
                  <a:pt x="465387" y="3614964"/>
                  <a:pt x="464546" y="3614524"/>
                  <a:pt x="463406" y="3614068"/>
                </a:cubicBezTo>
                <a:cubicBezTo>
                  <a:pt x="462267" y="3613613"/>
                  <a:pt x="460710" y="3613092"/>
                  <a:pt x="458735" y="3612506"/>
                </a:cubicBezTo>
                <a:cubicBezTo>
                  <a:pt x="457259" y="3612071"/>
                  <a:pt x="455897" y="3611578"/>
                  <a:pt x="454649" y="3611024"/>
                </a:cubicBezTo>
                <a:cubicBezTo>
                  <a:pt x="453401" y="3610471"/>
                  <a:pt x="452321" y="3609814"/>
                  <a:pt x="451410" y="3609055"/>
                </a:cubicBezTo>
                <a:cubicBezTo>
                  <a:pt x="450498" y="3608295"/>
                  <a:pt x="449782" y="3607405"/>
                  <a:pt x="449261" y="3606385"/>
                </a:cubicBezTo>
                <a:cubicBezTo>
                  <a:pt x="448740" y="3605365"/>
                  <a:pt x="448480" y="3604160"/>
                  <a:pt x="448480" y="3602771"/>
                </a:cubicBezTo>
                <a:cubicBezTo>
                  <a:pt x="448480" y="3601860"/>
                  <a:pt x="448691" y="3600861"/>
                  <a:pt x="449114" y="3599776"/>
                </a:cubicBezTo>
                <a:cubicBezTo>
                  <a:pt x="449538" y="3598691"/>
                  <a:pt x="450259" y="3597682"/>
                  <a:pt x="451279" y="3596748"/>
                </a:cubicBezTo>
                <a:cubicBezTo>
                  <a:pt x="452299" y="3595815"/>
                  <a:pt x="453678" y="3595039"/>
                  <a:pt x="455414" y="3594421"/>
                </a:cubicBezTo>
                <a:cubicBezTo>
                  <a:pt x="457150" y="3593802"/>
                  <a:pt x="459321" y="3593493"/>
                  <a:pt x="461925" y="3593493"/>
                </a:cubicBezTo>
                <a:close/>
                <a:moveTo>
                  <a:pt x="360634" y="3593493"/>
                </a:moveTo>
                <a:cubicBezTo>
                  <a:pt x="364020" y="3593493"/>
                  <a:pt x="366586" y="3594589"/>
                  <a:pt x="368333" y="3596781"/>
                </a:cubicBezTo>
                <a:cubicBezTo>
                  <a:pt x="370081" y="3598973"/>
                  <a:pt x="370889" y="3602229"/>
                  <a:pt x="370759" y="3606548"/>
                </a:cubicBezTo>
                <a:lnTo>
                  <a:pt x="365029" y="3606548"/>
                </a:lnTo>
                <a:cubicBezTo>
                  <a:pt x="365094" y="3603683"/>
                  <a:pt x="364676" y="3601605"/>
                  <a:pt x="363775" y="3600313"/>
                </a:cubicBezTo>
                <a:cubicBezTo>
                  <a:pt x="362875" y="3599022"/>
                  <a:pt x="361556" y="3598376"/>
                  <a:pt x="359820" y="3598376"/>
                </a:cubicBezTo>
                <a:cubicBezTo>
                  <a:pt x="359060" y="3598376"/>
                  <a:pt x="358295" y="3598512"/>
                  <a:pt x="357525" y="3598783"/>
                </a:cubicBezTo>
                <a:cubicBezTo>
                  <a:pt x="356754" y="3599054"/>
                  <a:pt x="355962" y="3599489"/>
                  <a:pt x="355148" y="3600085"/>
                </a:cubicBezTo>
                <a:cubicBezTo>
                  <a:pt x="354334" y="3600682"/>
                  <a:pt x="353471" y="3601447"/>
                  <a:pt x="352560" y="3602381"/>
                </a:cubicBezTo>
                <a:cubicBezTo>
                  <a:pt x="351648" y="3603314"/>
                  <a:pt x="350672" y="3604443"/>
                  <a:pt x="349630" y="3605766"/>
                </a:cubicBezTo>
                <a:lnTo>
                  <a:pt x="349630" y="3626765"/>
                </a:lnTo>
                <a:lnTo>
                  <a:pt x="343900" y="3626765"/>
                </a:lnTo>
                <a:lnTo>
                  <a:pt x="343900" y="3594079"/>
                </a:lnTo>
                <a:lnTo>
                  <a:pt x="349076" y="3594079"/>
                </a:lnTo>
                <a:lnTo>
                  <a:pt x="349239" y="3600102"/>
                </a:lnTo>
                <a:cubicBezTo>
                  <a:pt x="351171" y="3597779"/>
                  <a:pt x="353075" y="3596097"/>
                  <a:pt x="354953" y="3595056"/>
                </a:cubicBezTo>
                <a:cubicBezTo>
                  <a:pt x="356830" y="3594014"/>
                  <a:pt x="358724" y="3593493"/>
                  <a:pt x="360634" y="3593493"/>
                </a:cubicBezTo>
                <a:close/>
                <a:moveTo>
                  <a:pt x="317911" y="3593493"/>
                </a:moveTo>
                <a:cubicBezTo>
                  <a:pt x="320190" y="3593493"/>
                  <a:pt x="322208" y="3593851"/>
                  <a:pt x="323966" y="3594567"/>
                </a:cubicBezTo>
                <a:cubicBezTo>
                  <a:pt x="325724" y="3595283"/>
                  <a:pt x="327206" y="3596298"/>
                  <a:pt x="328410" y="3597611"/>
                </a:cubicBezTo>
                <a:cubicBezTo>
                  <a:pt x="329615" y="3598924"/>
                  <a:pt x="330526" y="3600520"/>
                  <a:pt x="331145" y="3602397"/>
                </a:cubicBezTo>
                <a:cubicBezTo>
                  <a:pt x="331763" y="3604274"/>
                  <a:pt x="332073" y="3606374"/>
                  <a:pt x="332073" y="3608697"/>
                </a:cubicBezTo>
                <a:cubicBezTo>
                  <a:pt x="332073" y="3609500"/>
                  <a:pt x="332062" y="3610172"/>
                  <a:pt x="332040" y="3610715"/>
                </a:cubicBezTo>
                <a:cubicBezTo>
                  <a:pt x="332018" y="3611258"/>
                  <a:pt x="331986" y="3611768"/>
                  <a:pt x="331942" y="3612245"/>
                </a:cubicBezTo>
                <a:lnTo>
                  <a:pt x="308990" y="3612245"/>
                </a:lnTo>
                <a:cubicBezTo>
                  <a:pt x="308990" y="3615588"/>
                  <a:pt x="309924" y="3618154"/>
                  <a:pt x="311790" y="3619945"/>
                </a:cubicBezTo>
                <a:cubicBezTo>
                  <a:pt x="313657" y="3621735"/>
                  <a:pt x="316348" y="3622631"/>
                  <a:pt x="319864" y="3622631"/>
                </a:cubicBezTo>
                <a:cubicBezTo>
                  <a:pt x="320819" y="3622631"/>
                  <a:pt x="321774" y="3622593"/>
                  <a:pt x="322729" y="3622517"/>
                </a:cubicBezTo>
                <a:cubicBezTo>
                  <a:pt x="323684" y="3622441"/>
                  <a:pt x="324606" y="3622338"/>
                  <a:pt x="325496" y="3622207"/>
                </a:cubicBezTo>
                <a:cubicBezTo>
                  <a:pt x="326386" y="3622077"/>
                  <a:pt x="327238" y="3621931"/>
                  <a:pt x="328052" y="3621768"/>
                </a:cubicBezTo>
                <a:cubicBezTo>
                  <a:pt x="328866" y="3621605"/>
                  <a:pt x="329620" y="3621426"/>
                  <a:pt x="330315" y="3621231"/>
                </a:cubicBezTo>
                <a:lnTo>
                  <a:pt x="330315" y="3625886"/>
                </a:lnTo>
                <a:cubicBezTo>
                  <a:pt x="328774" y="3626320"/>
                  <a:pt x="327032" y="3626673"/>
                  <a:pt x="325089" y="3626944"/>
                </a:cubicBezTo>
                <a:cubicBezTo>
                  <a:pt x="323147" y="3627216"/>
                  <a:pt x="321134" y="3627351"/>
                  <a:pt x="319050" y="3627351"/>
                </a:cubicBezTo>
                <a:cubicBezTo>
                  <a:pt x="316250" y="3627351"/>
                  <a:pt x="313841" y="3626971"/>
                  <a:pt x="311823" y="3626212"/>
                </a:cubicBezTo>
                <a:cubicBezTo>
                  <a:pt x="309804" y="3625452"/>
                  <a:pt x="308149" y="3624351"/>
                  <a:pt x="306858" y="3622907"/>
                </a:cubicBezTo>
                <a:cubicBezTo>
                  <a:pt x="305567" y="3621464"/>
                  <a:pt x="304612" y="3619695"/>
                  <a:pt x="303993" y="3617601"/>
                </a:cubicBezTo>
                <a:cubicBezTo>
                  <a:pt x="303374" y="3615506"/>
                  <a:pt x="303065" y="3613135"/>
                  <a:pt x="303065" y="3610487"/>
                </a:cubicBezTo>
                <a:cubicBezTo>
                  <a:pt x="303065" y="3608186"/>
                  <a:pt x="303396" y="3606011"/>
                  <a:pt x="304058" y="3603960"/>
                </a:cubicBezTo>
                <a:cubicBezTo>
                  <a:pt x="304720" y="3601909"/>
                  <a:pt x="305686" y="3600107"/>
                  <a:pt x="306956" y="3598555"/>
                </a:cubicBezTo>
                <a:cubicBezTo>
                  <a:pt x="308225" y="3597003"/>
                  <a:pt x="309783" y="3595772"/>
                  <a:pt x="311627" y="3594860"/>
                </a:cubicBezTo>
                <a:cubicBezTo>
                  <a:pt x="313472" y="3593949"/>
                  <a:pt x="315567" y="3593493"/>
                  <a:pt x="317911" y="3593493"/>
                </a:cubicBezTo>
                <a:close/>
                <a:moveTo>
                  <a:pt x="282415" y="3593493"/>
                </a:moveTo>
                <a:cubicBezTo>
                  <a:pt x="285779" y="3593493"/>
                  <a:pt x="288324" y="3594486"/>
                  <a:pt x="290050" y="3596472"/>
                </a:cubicBezTo>
                <a:cubicBezTo>
                  <a:pt x="291775" y="3598458"/>
                  <a:pt x="292638" y="3601447"/>
                  <a:pt x="292638" y="3605441"/>
                </a:cubicBezTo>
                <a:lnTo>
                  <a:pt x="292638" y="3626765"/>
                </a:lnTo>
                <a:lnTo>
                  <a:pt x="286973" y="3626765"/>
                </a:lnTo>
                <a:lnTo>
                  <a:pt x="286973" y="3605897"/>
                </a:lnTo>
                <a:cubicBezTo>
                  <a:pt x="286973" y="3603336"/>
                  <a:pt x="286496" y="3601442"/>
                  <a:pt x="285541" y="3600216"/>
                </a:cubicBezTo>
                <a:cubicBezTo>
                  <a:pt x="284586" y="3598989"/>
                  <a:pt x="283164" y="3598376"/>
                  <a:pt x="281276" y="3598376"/>
                </a:cubicBezTo>
                <a:cubicBezTo>
                  <a:pt x="280581" y="3598376"/>
                  <a:pt x="279903" y="3598479"/>
                  <a:pt x="279241" y="3598686"/>
                </a:cubicBezTo>
                <a:cubicBezTo>
                  <a:pt x="278579" y="3598892"/>
                  <a:pt x="277890" y="3599250"/>
                  <a:pt x="277174" y="3599760"/>
                </a:cubicBezTo>
                <a:cubicBezTo>
                  <a:pt x="276457" y="3600270"/>
                  <a:pt x="275682" y="3600959"/>
                  <a:pt x="274846" y="3601827"/>
                </a:cubicBezTo>
                <a:cubicBezTo>
                  <a:pt x="274010" y="3602695"/>
                  <a:pt x="273072" y="3603781"/>
                  <a:pt x="272030" y="3605083"/>
                </a:cubicBezTo>
                <a:lnTo>
                  <a:pt x="272030" y="3626765"/>
                </a:lnTo>
                <a:lnTo>
                  <a:pt x="266365" y="3626765"/>
                </a:lnTo>
                <a:lnTo>
                  <a:pt x="266365" y="3594079"/>
                </a:lnTo>
                <a:lnTo>
                  <a:pt x="271411" y="3594079"/>
                </a:lnTo>
                <a:lnTo>
                  <a:pt x="271639" y="3599353"/>
                </a:lnTo>
                <a:cubicBezTo>
                  <a:pt x="272594" y="3598224"/>
                  <a:pt x="273517" y="3597286"/>
                  <a:pt x="274406" y="3596537"/>
                </a:cubicBezTo>
                <a:cubicBezTo>
                  <a:pt x="275296" y="3595788"/>
                  <a:pt x="276170" y="3595186"/>
                  <a:pt x="277027" y="3594730"/>
                </a:cubicBezTo>
                <a:cubicBezTo>
                  <a:pt x="277884" y="3594274"/>
                  <a:pt x="278758" y="3593954"/>
                  <a:pt x="279648" y="3593770"/>
                </a:cubicBezTo>
                <a:cubicBezTo>
                  <a:pt x="280538" y="3593585"/>
                  <a:pt x="281460" y="3593493"/>
                  <a:pt x="282415" y="3593493"/>
                </a:cubicBezTo>
                <a:close/>
                <a:moveTo>
                  <a:pt x="253840" y="3593493"/>
                </a:moveTo>
                <a:cubicBezTo>
                  <a:pt x="257204" y="3593493"/>
                  <a:pt x="259749" y="3594486"/>
                  <a:pt x="261475" y="3596472"/>
                </a:cubicBezTo>
                <a:cubicBezTo>
                  <a:pt x="263200" y="3598458"/>
                  <a:pt x="264063" y="3601447"/>
                  <a:pt x="264063" y="3605441"/>
                </a:cubicBezTo>
                <a:lnTo>
                  <a:pt x="264063" y="3626765"/>
                </a:lnTo>
                <a:lnTo>
                  <a:pt x="258398" y="3626765"/>
                </a:lnTo>
                <a:lnTo>
                  <a:pt x="258398" y="3605897"/>
                </a:lnTo>
                <a:cubicBezTo>
                  <a:pt x="258398" y="3603336"/>
                  <a:pt x="257921" y="3601442"/>
                  <a:pt x="256966" y="3600216"/>
                </a:cubicBezTo>
                <a:cubicBezTo>
                  <a:pt x="256011" y="3598989"/>
                  <a:pt x="254589" y="3598376"/>
                  <a:pt x="252701" y="3598376"/>
                </a:cubicBezTo>
                <a:cubicBezTo>
                  <a:pt x="252006" y="3598376"/>
                  <a:pt x="251328" y="3598479"/>
                  <a:pt x="250666" y="3598686"/>
                </a:cubicBezTo>
                <a:cubicBezTo>
                  <a:pt x="250004" y="3598892"/>
                  <a:pt x="249315" y="3599250"/>
                  <a:pt x="248599" y="3599760"/>
                </a:cubicBezTo>
                <a:cubicBezTo>
                  <a:pt x="247882" y="3600270"/>
                  <a:pt x="247107" y="3600959"/>
                  <a:pt x="246271" y="3601827"/>
                </a:cubicBezTo>
                <a:cubicBezTo>
                  <a:pt x="245435" y="3602695"/>
                  <a:pt x="244497" y="3603781"/>
                  <a:pt x="243455" y="3605083"/>
                </a:cubicBezTo>
                <a:lnTo>
                  <a:pt x="243455" y="3626765"/>
                </a:lnTo>
                <a:lnTo>
                  <a:pt x="237790" y="3626765"/>
                </a:lnTo>
                <a:lnTo>
                  <a:pt x="237790" y="3594079"/>
                </a:lnTo>
                <a:lnTo>
                  <a:pt x="242836" y="3594079"/>
                </a:lnTo>
                <a:lnTo>
                  <a:pt x="243064" y="3599353"/>
                </a:lnTo>
                <a:cubicBezTo>
                  <a:pt x="244019" y="3598224"/>
                  <a:pt x="244942" y="3597286"/>
                  <a:pt x="245831" y="3596537"/>
                </a:cubicBezTo>
                <a:cubicBezTo>
                  <a:pt x="246721" y="3595788"/>
                  <a:pt x="247595" y="3595186"/>
                  <a:pt x="248452" y="3594730"/>
                </a:cubicBezTo>
                <a:cubicBezTo>
                  <a:pt x="249310" y="3594274"/>
                  <a:pt x="250183" y="3593954"/>
                  <a:pt x="251073" y="3593770"/>
                </a:cubicBezTo>
                <a:cubicBezTo>
                  <a:pt x="251963" y="3593585"/>
                  <a:pt x="252885" y="3593493"/>
                  <a:pt x="253840" y="3593493"/>
                </a:cubicBezTo>
                <a:close/>
                <a:moveTo>
                  <a:pt x="108361" y="3593493"/>
                </a:moveTo>
                <a:cubicBezTo>
                  <a:pt x="110640" y="3593493"/>
                  <a:pt x="112658" y="3593851"/>
                  <a:pt x="114416" y="3594567"/>
                </a:cubicBezTo>
                <a:cubicBezTo>
                  <a:pt x="116174" y="3595283"/>
                  <a:pt x="117656" y="3596298"/>
                  <a:pt x="118860" y="3597611"/>
                </a:cubicBezTo>
                <a:cubicBezTo>
                  <a:pt x="120065" y="3598924"/>
                  <a:pt x="120976" y="3600520"/>
                  <a:pt x="121595" y="3602397"/>
                </a:cubicBezTo>
                <a:cubicBezTo>
                  <a:pt x="122213" y="3604274"/>
                  <a:pt x="122523" y="3606374"/>
                  <a:pt x="122523" y="3608697"/>
                </a:cubicBezTo>
                <a:cubicBezTo>
                  <a:pt x="122523" y="3609500"/>
                  <a:pt x="122512" y="3610172"/>
                  <a:pt x="122490" y="3610715"/>
                </a:cubicBezTo>
                <a:cubicBezTo>
                  <a:pt x="122468" y="3611258"/>
                  <a:pt x="122436" y="3611768"/>
                  <a:pt x="122392" y="3612245"/>
                </a:cubicBezTo>
                <a:lnTo>
                  <a:pt x="99440" y="3612245"/>
                </a:lnTo>
                <a:cubicBezTo>
                  <a:pt x="99440" y="3615588"/>
                  <a:pt x="100374" y="3618154"/>
                  <a:pt x="102240" y="3619945"/>
                </a:cubicBezTo>
                <a:cubicBezTo>
                  <a:pt x="104107" y="3621735"/>
                  <a:pt x="106798" y="3622631"/>
                  <a:pt x="110314" y="3622631"/>
                </a:cubicBezTo>
                <a:cubicBezTo>
                  <a:pt x="111269" y="3622631"/>
                  <a:pt x="112224" y="3622593"/>
                  <a:pt x="113179" y="3622517"/>
                </a:cubicBezTo>
                <a:cubicBezTo>
                  <a:pt x="114134" y="3622441"/>
                  <a:pt x="115056" y="3622338"/>
                  <a:pt x="115946" y="3622207"/>
                </a:cubicBezTo>
                <a:cubicBezTo>
                  <a:pt x="116836" y="3622077"/>
                  <a:pt x="117688" y="3621931"/>
                  <a:pt x="118502" y="3621768"/>
                </a:cubicBezTo>
                <a:cubicBezTo>
                  <a:pt x="119316" y="3621605"/>
                  <a:pt x="120070" y="3621426"/>
                  <a:pt x="120765" y="3621231"/>
                </a:cubicBezTo>
                <a:lnTo>
                  <a:pt x="120765" y="3625886"/>
                </a:lnTo>
                <a:cubicBezTo>
                  <a:pt x="119224" y="3626320"/>
                  <a:pt x="117482" y="3626673"/>
                  <a:pt x="115539" y="3626944"/>
                </a:cubicBezTo>
                <a:cubicBezTo>
                  <a:pt x="113597" y="3627216"/>
                  <a:pt x="111584" y="3627351"/>
                  <a:pt x="109500" y="3627351"/>
                </a:cubicBezTo>
                <a:cubicBezTo>
                  <a:pt x="106700" y="3627351"/>
                  <a:pt x="104291" y="3626971"/>
                  <a:pt x="102273" y="3626212"/>
                </a:cubicBezTo>
                <a:cubicBezTo>
                  <a:pt x="100254" y="3625452"/>
                  <a:pt x="98599" y="3624351"/>
                  <a:pt x="97308" y="3622907"/>
                </a:cubicBezTo>
                <a:cubicBezTo>
                  <a:pt x="96017" y="3621464"/>
                  <a:pt x="95062" y="3619695"/>
                  <a:pt x="94443" y="3617601"/>
                </a:cubicBezTo>
                <a:cubicBezTo>
                  <a:pt x="93824" y="3615506"/>
                  <a:pt x="93515" y="3613135"/>
                  <a:pt x="93515" y="3610487"/>
                </a:cubicBezTo>
                <a:cubicBezTo>
                  <a:pt x="93515" y="3608186"/>
                  <a:pt x="93846" y="3606011"/>
                  <a:pt x="94508" y="3603960"/>
                </a:cubicBezTo>
                <a:cubicBezTo>
                  <a:pt x="95170" y="3601909"/>
                  <a:pt x="96136" y="3600107"/>
                  <a:pt x="97406" y="3598555"/>
                </a:cubicBezTo>
                <a:cubicBezTo>
                  <a:pt x="98675" y="3597003"/>
                  <a:pt x="100233" y="3595772"/>
                  <a:pt x="102077" y="3594860"/>
                </a:cubicBezTo>
                <a:cubicBezTo>
                  <a:pt x="103922" y="3593949"/>
                  <a:pt x="106017" y="3593493"/>
                  <a:pt x="108361" y="3593493"/>
                </a:cubicBezTo>
                <a:close/>
                <a:moveTo>
                  <a:pt x="515285" y="3584214"/>
                </a:moveTo>
                <a:lnTo>
                  <a:pt x="537358" y="3584214"/>
                </a:lnTo>
                <a:lnTo>
                  <a:pt x="537358" y="3613775"/>
                </a:lnTo>
                <a:cubicBezTo>
                  <a:pt x="537358" y="3615598"/>
                  <a:pt x="537087" y="3617329"/>
                  <a:pt x="536544" y="3618968"/>
                </a:cubicBezTo>
                <a:cubicBezTo>
                  <a:pt x="536001" y="3620607"/>
                  <a:pt x="535177" y="3622034"/>
                  <a:pt x="534070" y="3623249"/>
                </a:cubicBezTo>
                <a:cubicBezTo>
                  <a:pt x="532963" y="3624465"/>
                  <a:pt x="531574" y="3625430"/>
                  <a:pt x="529902" y="3626147"/>
                </a:cubicBezTo>
                <a:cubicBezTo>
                  <a:pt x="528231" y="3626863"/>
                  <a:pt x="526267" y="3627221"/>
                  <a:pt x="524010" y="3627221"/>
                </a:cubicBezTo>
                <a:cubicBezTo>
                  <a:pt x="523163" y="3627221"/>
                  <a:pt x="522301" y="3627161"/>
                  <a:pt x="521422" y="3627042"/>
                </a:cubicBezTo>
                <a:cubicBezTo>
                  <a:pt x="520543" y="3626923"/>
                  <a:pt x="519696" y="3626760"/>
                  <a:pt x="518882" y="3626554"/>
                </a:cubicBezTo>
                <a:cubicBezTo>
                  <a:pt x="518068" y="3626347"/>
                  <a:pt x="517303" y="3626098"/>
                  <a:pt x="516587" y="3625805"/>
                </a:cubicBezTo>
                <a:cubicBezTo>
                  <a:pt x="515871" y="3625512"/>
                  <a:pt x="515252" y="3625192"/>
                  <a:pt x="514731" y="3624844"/>
                </a:cubicBezTo>
                <a:lnTo>
                  <a:pt x="514731" y="3619017"/>
                </a:lnTo>
                <a:cubicBezTo>
                  <a:pt x="516077" y="3619994"/>
                  <a:pt x="517569" y="3620764"/>
                  <a:pt x="519208" y="3621328"/>
                </a:cubicBezTo>
                <a:cubicBezTo>
                  <a:pt x="520846" y="3621893"/>
                  <a:pt x="522469" y="3622175"/>
                  <a:pt x="524075" y="3622175"/>
                </a:cubicBezTo>
                <a:cubicBezTo>
                  <a:pt x="526441" y="3622175"/>
                  <a:pt x="528264" y="3621453"/>
                  <a:pt x="529544" y="3620010"/>
                </a:cubicBezTo>
                <a:cubicBezTo>
                  <a:pt x="530825" y="3618566"/>
                  <a:pt x="531465" y="3616488"/>
                  <a:pt x="531465" y="3613775"/>
                </a:cubicBezTo>
                <a:lnTo>
                  <a:pt x="531465" y="3589228"/>
                </a:lnTo>
                <a:lnTo>
                  <a:pt x="515285" y="3589228"/>
                </a:lnTo>
                <a:close/>
                <a:moveTo>
                  <a:pt x="16306" y="3584214"/>
                </a:moveTo>
                <a:lnTo>
                  <a:pt x="47364" y="3584214"/>
                </a:lnTo>
                <a:lnTo>
                  <a:pt x="47364" y="3589163"/>
                </a:lnTo>
                <a:lnTo>
                  <a:pt x="34765" y="3589163"/>
                </a:lnTo>
                <a:lnTo>
                  <a:pt x="34765" y="3626765"/>
                </a:lnTo>
                <a:lnTo>
                  <a:pt x="28905" y="3626765"/>
                </a:lnTo>
                <a:lnTo>
                  <a:pt x="28905" y="3589163"/>
                </a:lnTo>
                <a:lnTo>
                  <a:pt x="16306" y="3589163"/>
                </a:lnTo>
                <a:close/>
                <a:moveTo>
                  <a:pt x="1011445" y="3583628"/>
                </a:moveTo>
                <a:lnTo>
                  <a:pt x="1011445" y="3594079"/>
                </a:lnTo>
                <a:lnTo>
                  <a:pt x="1026128" y="3594079"/>
                </a:lnTo>
                <a:lnTo>
                  <a:pt x="1026128" y="3598832"/>
                </a:lnTo>
                <a:lnTo>
                  <a:pt x="1011445" y="3598832"/>
                </a:lnTo>
                <a:lnTo>
                  <a:pt x="1011445" y="3615436"/>
                </a:lnTo>
                <a:cubicBezTo>
                  <a:pt x="1011445" y="3617780"/>
                  <a:pt x="1012069" y="3619532"/>
                  <a:pt x="1013317" y="3620693"/>
                </a:cubicBezTo>
                <a:cubicBezTo>
                  <a:pt x="1014565" y="3621855"/>
                  <a:pt x="1016405" y="3622435"/>
                  <a:pt x="1018835" y="3622435"/>
                </a:cubicBezTo>
                <a:cubicBezTo>
                  <a:pt x="1019877" y="3622435"/>
                  <a:pt x="1021017" y="3622354"/>
                  <a:pt x="1022254" y="3622191"/>
                </a:cubicBezTo>
                <a:cubicBezTo>
                  <a:pt x="1023491" y="3622028"/>
                  <a:pt x="1024782" y="3621773"/>
                  <a:pt x="1026128" y="3621426"/>
                </a:cubicBezTo>
                <a:lnTo>
                  <a:pt x="1026128" y="3626309"/>
                </a:lnTo>
                <a:cubicBezTo>
                  <a:pt x="1024847" y="3626635"/>
                  <a:pt x="1023523" y="3626868"/>
                  <a:pt x="1022156" y="3627009"/>
                </a:cubicBezTo>
                <a:cubicBezTo>
                  <a:pt x="1020789" y="3627150"/>
                  <a:pt x="1019400" y="3627221"/>
                  <a:pt x="1017989" y="3627221"/>
                </a:cubicBezTo>
                <a:cubicBezTo>
                  <a:pt x="1013887" y="3627221"/>
                  <a:pt x="1010827" y="3626293"/>
                  <a:pt x="1008808" y="3624437"/>
                </a:cubicBezTo>
                <a:cubicBezTo>
                  <a:pt x="1006790" y="3622582"/>
                  <a:pt x="1005780" y="3619733"/>
                  <a:pt x="1005780" y="3615891"/>
                </a:cubicBezTo>
                <a:lnTo>
                  <a:pt x="1005780" y="3598832"/>
                </a:lnTo>
                <a:lnTo>
                  <a:pt x="996632" y="3598832"/>
                </a:lnTo>
                <a:lnTo>
                  <a:pt x="996632" y="3594079"/>
                </a:lnTo>
                <a:lnTo>
                  <a:pt x="1005780" y="3594079"/>
                </a:lnTo>
                <a:lnTo>
                  <a:pt x="1005780" y="3585093"/>
                </a:lnTo>
                <a:close/>
                <a:moveTo>
                  <a:pt x="879039" y="3583628"/>
                </a:moveTo>
                <a:cubicBezTo>
                  <a:pt x="880928" y="3583628"/>
                  <a:pt x="882648" y="3583910"/>
                  <a:pt x="884199" y="3584475"/>
                </a:cubicBezTo>
                <a:cubicBezTo>
                  <a:pt x="885751" y="3585039"/>
                  <a:pt x="887092" y="3585853"/>
                  <a:pt x="888220" y="3586916"/>
                </a:cubicBezTo>
                <a:cubicBezTo>
                  <a:pt x="889349" y="3587980"/>
                  <a:pt x="890222" y="3589282"/>
                  <a:pt x="890841" y="3590823"/>
                </a:cubicBezTo>
                <a:cubicBezTo>
                  <a:pt x="891459" y="3592364"/>
                  <a:pt x="891769" y="3594100"/>
                  <a:pt x="891769" y="3596032"/>
                </a:cubicBezTo>
                <a:cubicBezTo>
                  <a:pt x="891769" y="3597660"/>
                  <a:pt x="891552" y="3599168"/>
                  <a:pt x="891118" y="3600558"/>
                </a:cubicBezTo>
                <a:cubicBezTo>
                  <a:pt x="890683" y="3601947"/>
                  <a:pt x="890027" y="3603330"/>
                  <a:pt x="889148" y="3604708"/>
                </a:cubicBezTo>
                <a:cubicBezTo>
                  <a:pt x="888269" y="3606087"/>
                  <a:pt x="887162" y="3607514"/>
                  <a:pt x="885827" y="3608990"/>
                </a:cubicBezTo>
                <a:cubicBezTo>
                  <a:pt x="884492" y="3610465"/>
                  <a:pt x="882913" y="3612082"/>
                  <a:pt x="881090" y="3613840"/>
                </a:cubicBezTo>
                <a:lnTo>
                  <a:pt x="873375" y="3621361"/>
                </a:lnTo>
                <a:lnTo>
                  <a:pt x="894048" y="3621361"/>
                </a:lnTo>
                <a:lnTo>
                  <a:pt x="894048" y="3626765"/>
                </a:lnTo>
                <a:lnTo>
                  <a:pt x="866017" y="3626765"/>
                </a:lnTo>
                <a:lnTo>
                  <a:pt x="866017" y="3621686"/>
                </a:lnTo>
                <a:lnTo>
                  <a:pt x="877021" y="3610748"/>
                </a:lnTo>
                <a:cubicBezTo>
                  <a:pt x="878822" y="3608968"/>
                  <a:pt x="880287" y="3607427"/>
                  <a:pt x="881416" y="3606125"/>
                </a:cubicBezTo>
                <a:cubicBezTo>
                  <a:pt x="882544" y="3604822"/>
                  <a:pt x="883423" y="3603634"/>
                  <a:pt x="884053" y="3602560"/>
                </a:cubicBezTo>
                <a:cubicBezTo>
                  <a:pt x="884682" y="3601485"/>
                  <a:pt x="885106" y="3600471"/>
                  <a:pt x="885323" y="3599516"/>
                </a:cubicBezTo>
                <a:cubicBezTo>
                  <a:pt x="885540" y="3598561"/>
                  <a:pt x="885648" y="3597530"/>
                  <a:pt x="885648" y="3596423"/>
                </a:cubicBezTo>
                <a:cubicBezTo>
                  <a:pt x="885648" y="3595381"/>
                  <a:pt x="885507" y="3594388"/>
                  <a:pt x="885225" y="3593444"/>
                </a:cubicBezTo>
                <a:cubicBezTo>
                  <a:pt x="884943" y="3592500"/>
                  <a:pt x="884509" y="3591670"/>
                  <a:pt x="883923" y="3590953"/>
                </a:cubicBezTo>
                <a:cubicBezTo>
                  <a:pt x="883337" y="3590237"/>
                  <a:pt x="882577" y="3589673"/>
                  <a:pt x="881644" y="3589261"/>
                </a:cubicBezTo>
                <a:cubicBezTo>
                  <a:pt x="880711" y="3588848"/>
                  <a:pt x="879593" y="3588642"/>
                  <a:pt x="878291" y="3588642"/>
                </a:cubicBezTo>
                <a:cubicBezTo>
                  <a:pt x="876489" y="3588642"/>
                  <a:pt x="874850" y="3589043"/>
                  <a:pt x="873375" y="3589847"/>
                </a:cubicBezTo>
                <a:cubicBezTo>
                  <a:pt x="871899" y="3590650"/>
                  <a:pt x="870542" y="3591691"/>
                  <a:pt x="869305" y="3592972"/>
                </a:cubicBezTo>
                <a:lnTo>
                  <a:pt x="866180" y="3589228"/>
                </a:lnTo>
                <a:cubicBezTo>
                  <a:pt x="867786" y="3587535"/>
                  <a:pt x="869636" y="3586179"/>
                  <a:pt x="871730" y="3585158"/>
                </a:cubicBezTo>
                <a:cubicBezTo>
                  <a:pt x="873825" y="3584138"/>
                  <a:pt x="876261" y="3583628"/>
                  <a:pt x="879039" y="3583628"/>
                </a:cubicBezTo>
                <a:close/>
                <a:moveTo>
                  <a:pt x="773320" y="3583628"/>
                </a:moveTo>
                <a:lnTo>
                  <a:pt x="773320" y="3594079"/>
                </a:lnTo>
                <a:lnTo>
                  <a:pt x="788003" y="3594079"/>
                </a:lnTo>
                <a:lnTo>
                  <a:pt x="788003" y="3598832"/>
                </a:lnTo>
                <a:lnTo>
                  <a:pt x="773320" y="3598832"/>
                </a:lnTo>
                <a:lnTo>
                  <a:pt x="773320" y="3615436"/>
                </a:lnTo>
                <a:cubicBezTo>
                  <a:pt x="773320" y="3617780"/>
                  <a:pt x="773944" y="3619532"/>
                  <a:pt x="775192" y="3620693"/>
                </a:cubicBezTo>
                <a:cubicBezTo>
                  <a:pt x="776440" y="3621855"/>
                  <a:pt x="778280" y="3622435"/>
                  <a:pt x="780710" y="3622435"/>
                </a:cubicBezTo>
                <a:cubicBezTo>
                  <a:pt x="781752" y="3622435"/>
                  <a:pt x="782892" y="3622354"/>
                  <a:pt x="784129" y="3622191"/>
                </a:cubicBezTo>
                <a:cubicBezTo>
                  <a:pt x="785366" y="3622028"/>
                  <a:pt x="786657" y="3621773"/>
                  <a:pt x="788003" y="3621426"/>
                </a:cubicBezTo>
                <a:lnTo>
                  <a:pt x="788003" y="3626309"/>
                </a:lnTo>
                <a:cubicBezTo>
                  <a:pt x="786722" y="3626635"/>
                  <a:pt x="785398" y="3626868"/>
                  <a:pt x="784031" y="3627009"/>
                </a:cubicBezTo>
                <a:cubicBezTo>
                  <a:pt x="782664" y="3627150"/>
                  <a:pt x="781275" y="3627221"/>
                  <a:pt x="779864" y="3627221"/>
                </a:cubicBezTo>
                <a:cubicBezTo>
                  <a:pt x="775762" y="3627221"/>
                  <a:pt x="772702" y="3626293"/>
                  <a:pt x="770683" y="3624437"/>
                </a:cubicBezTo>
                <a:cubicBezTo>
                  <a:pt x="768665" y="3622582"/>
                  <a:pt x="767655" y="3619733"/>
                  <a:pt x="767655" y="3615891"/>
                </a:cubicBezTo>
                <a:lnTo>
                  <a:pt x="767655" y="3598832"/>
                </a:lnTo>
                <a:lnTo>
                  <a:pt x="758507" y="3598832"/>
                </a:lnTo>
                <a:lnTo>
                  <a:pt x="758507" y="3594079"/>
                </a:lnTo>
                <a:lnTo>
                  <a:pt x="767655" y="3594079"/>
                </a:lnTo>
                <a:lnTo>
                  <a:pt x="767655" y="3585093"/>
                </a:lnTo>
                <a:close/>
                <a:moveTo>
                  <a:pt x="1114169" y="3580763"/>
                </a:moveTo>
                <a:lnTo>
                  <a:pt x="1121039" y="3580763"/>
                </a:lnTo>
                <a:lnTo>
                  <a:pt x="1120160" y="3614296"/>
                </a:lnTo>
                <a:lnTo>
                  <a:pt x="1115146" y="3614296"/>
                </a:lnTo>
                <a:close/>
                <a:moveTo>
                  <a:pt x="790240" y="3580763"/>
                </a:moveTo>
                <a:lnTo>
                  <a:pt x="795905" y="3580763"/>
                </a:lnTo>
                <a:lnTo>
                  <a:pt x="795905" y="3594079"/>
                </a:lnTo>
                <a:lnTo>
                  <a:pt x="795709" y="3599223"/>
                </a:lnTo>
                <a:cubicBezTo>
                  <a:pt x="796599" y="3598159"/>
                  <a:pt x="797473" y="3597264"/>
                  <a:pt x="798330" y="3596537"/>
                </a:cubicBezTo>
                <a:cubicBezTo>
                  <a:pt x="799188" y="3595810"/>
                  <a:pt x="800045" y="3595218"/>
                  <a:pt x="800902" y="3594763"/>
                </a:cubicBezTo>
                <a:cubicBezTo>
                  <a:pt x="801759" y="3594307"/>
                  <a:pt x="802633" y="3593981"/>
                  <a:pt x="803523" y="3593786"/>
                </a:cubicBezTo>
                <a:cubicBezTo>
                  <a:pt x="804413" y="3593590"/>
                  <a:pt x="805335" y="3593493"/>
                  <a:pt x="806290" y="3593493"/>
                </a:cubicBezTo>
                <a:cubicBezTo>
                  <a:pt x="809546" y="3593493"/>
                  <a:pt x="812064" y="3594486"/>
                  <a:pt x="813843" y="3596472"/>
                </a:cubicBezTo>
                <a:cubicBezTo>
                  <a:pt x="815623" y="3598458"/>
                  <a:pt x="816513" y="3601447"/>
                  <a:pt x="816513" y="3605441"/>
                </a:cubicBezTo>
                <a:lnTo>
                  <a:pt x="816513" y="3626765"/>
                </a:lnTo>
                <a:lnTo>
                  <a:pt x="810848" y="3626765"/>
                </a:lnTo>
                <a:lnTo>
                  <a:pt x="810848" y="3605897"/>
                </a:lnTo>
                <a:cubicBezTo>
                  <a:pt x="810848" y="3603379"/>
                  <a:pt x="810376" y="3601496"/>
                  <a:pt x="809432" y="3600248"/>
                </a:cubicBezTo>
                <a:cubicBezTo>
                  <a:pt x="808488" y="3599000"/>
                  <a:pt x="807137" y="3598376"/>
                  <a:pt x="805379" y="3598376"/>
                </a:cubicBezTo>
                <a:cubicBezTo>
                  <a:pt x="804619" y="3598376"/>
                  <a:pt x="803908" y="3598479"/>
                  <a:pt x="803246" y="3598686"/>
                </a:cubicBezTo>
                <a:cubicBezTo>
                  <a:pt x="802584" y="3598892"/>
                  <a:pt x="801895" y="3599250"/>
                  <a:pt x="801179" y="3599760"/>
                </a:cubicBezTo>
                <a:cubicBezTo>
                  <a:pt x="800463" y="3600270"/>
                  <a:pt x="799681" y="3600959"/>
                  <a:pt x="798835" y="3601827"/>
                </a:cubicBezTo>
                <a:cubicBezTo>
                  <a:pt x="797988" y="3602695"/>
                  <a:pt x="797012" y="3603781"/>
                  <a:pt x="795905" y="3605083"/>
                </a:cubicBezTo>
                <a:lnTo>
                  <a:pt x="795905" y="3626765"/>
                </a:lnTo>
                <a:lnTo>
                  <a:pt x="790240" y="3626765"/>
                </a:lnTo>
                <a:close/>
                <a:moveTo>
                  <a:pt x="580690" y="3580763"/>
                </a:moveTo>
                <a:lnTo>
                  <a:pt x="586355" y="3580763"/>
                </a:lnTo>
                <a:lnTo>
                  <a:pt x="586355" y="3594079"/>
                </a:lnTo>
                <a:lnTo>
                  <a:pt x="586159" y="3599223"/>
                </a:lnTo>
                <a:cubicBezTo>
                  <a:pt x="587049" y="3598159"/>
                  <a:pt x="587923" y="3597264"/>
                  <a:pt x="588780" y="3596537"/>
                </a:cubicBezTo>
                <a:cubicBezTo>
                  <a:pt x="589638" y="3595810"/>
                  <a:pt x="590495" y="3595218"/>
                  <a:pt x="591352" y="3594763"/>
                </a:cubicBezTo>
                <a:cubicBezTo>
                  <a:pt x="592210" y="3594307"/>
                  <a:pt x="593083" y="3593981"/>
                  <a:pt x="593973" y="3593786"/>
                </a:cubicBezTo>
                <a:cubicBezTo>
                  <a:pt x="594863" y="3593590"/>
                  <a:pt x="595785" y="3593493"/>
                  <a:pt x="596740" y="3593493"/>
                </a:cubicBezTo>
                <a:cubicBezTo>
                  <a:pt x="599996" y="3593493"/>
                  <a:pt x="602514" y="3594486"/>
                  <a:pt x="604293" y="3596472"/>
                </a:cubicBezTo>
                <a:cubicBezTo>
                  <a:pt x="606073" y="3598458"/>
                  <a:pt x="606963" y="3601447"/>
                  <a:pt x="606963" y="3605441"/>
                </a:cubicBezTo>
                <a:lnTo>
                  <a:pt x="606963" y="3626765"/>
                </a:lnTo>
                <a:lnTo>
                  <a:pt x="601298" y="3626765"/>
                </a:lnTo>
                <a:lnTo>
                  <a:pt x="601298" y="3605897"/>
                </a:lnTo>
                <a:cubicBezTo>
                  <a:pt x="601298" y="3603379"/>
                  <a:pt x="600826" y="3601496"/>
                  <a:pt x="599882" y="3600248"/>
                </a:cubicBezTo>
                <a:cubicBezTo>
                  <a:pt x="598938" y="3599000"/>
                  <a:pt x="597587" y="3598376"/>
                  <a:pt x="595829" y="3598376"/>
                </a:cubicBezTo>
                <a:cubicBezTo>
                  <a:pt x="595069" y="3598376"/>
                  <a:pt x="594358" y="3598479"/>
                  <a:pt x="593696" y="3598686"/>
                </a:cubicBezTo>
                <a:cubicBezTo>
                  <a:pt x="593034" y="3598892"/>
                  <a:pt x="592345" y="3599250"/>
                  <a:pt x="591629" y="3599760"/>
                </a:cubicBezTo>
                <a:cubicBezTo>
                  <a:pt x="590913" y="3600270"/>
                  <a:pt x="590131" y="3600959"/>
                  <a:pt x="589285" y="3601827"/>
                </a:cubicBezTo>
                <a:cubicBezTo>
                  <a:pt x="588438" y="3602695"/>
                  <a:pt x="587462" y="3603781"/>
                  <a:pt x="586355" y="3605083"/>
                </a:cubicBezTo>
                <a:lnTo>
                  <a:pt x="586355" y="3626765"/>
                </a:lnTo>
                <a:lnTo>
                  <a:pt x="580690" y="3626765"/>
                </a:lnTo>
                <a:close/>
                <a:moveTo>
                  <a:pt x="56815" y="3580763"/>
                </a:moveTo>
                <a:lnTo>
                  <a:pt x="62480" y="3580763"/>
                </a:lnTo>
                <a:lnTo>
                  <a:pt x="62480" y="3594079"/>
                </a:lnTo>
                <a:lnTo>
                  <a:pt x="62285" y="3599223"/>
                </a:lnTo>
                <a:cubicBezTo>
                  <a:pt x="63174" y="3598159"/>
                  <a:pt x="64048" y="3597264"/>
                  <a:pt x="64905" y="3596537"/>
                </a:cubicBezTo>
                <a:cubicBezTo>
                  <a:pt x="65763" y="3595810"/>
                  <a:pt x="66620" y="3595218"/>
                  <a:pt x="67477" y="3594763"/>
                </a:cubicBezTo>
                <a:cubicBezTo>
                  <a:pt x="68335" y="3594307"/>
                  <a:pt x="69208" y="3593981"/>
                  <a:pt x="70098" y="3593786"/>
                </a:cubicBezTo>
                <a:cubicBezTo>
                  <a:pt x="70988" y="3593590"/>
                  <a:pt x="71910" y="3593493"/>
                  <a:pt x="72865" y="3593493"/>
                </a:cubicBezTo>
                <a:cubicBezTo>
                  <a:pt x="76121" y="3593493"/>
                  <a:pt x="78639" y="3594486"/>
                  <a:pt x="80418" y="3596472"/>
                </a:cubicBezTo>
                <a:cubicBezTo>
                  <a:pt x="82198" y="3598458"/>
                  <a:pt x="83088" y="3601447"/>
                  <a:pt x="83088" y="3605441"/>
                </a:cubicBezTo>
                <a:lnTo>
                  <a:pt x="83088" y="3626765"/>
                </a:lnTo>
                <a:lnTo>
                  <a:pt x="77423" y="3626765"/>
                </a:lnTo>
                <a:lnTo>
                  <a:pt x="77423" y="3605897"/>
                </a:lnTo>
                <a:cubicBezTo>
                  <a:pt x="77423" y="3603379"/>
                  <a:pt x="76951" y="3601496"/>
                  <a:pt x="76007" y="3600248"/>
                </a:cubicBezTo>
                <a:cubicBezTo>
                  <a:pt x="75063" y="3599000"/>
                  <a:pt x="73712" y="3598376"/>
                  <a:pt x="71954" y="3598376"/>
                </a:cubicBezTo>
                <a:cubicBezTo>
                  <a:pt x="71194" y="3598376"/>
                  <a:pt x="70483" y="3598479"/>
                  <a:pt x="69821" y="3598686"/>
                </a:cubicBezTo>
                <a:cubicBezTo>
                  <a:pt x="69159" y="3598892"/>
                  <a:pt x="68470" y="3599250"/>
                  <a:pt x="67754" y="3599760"/>
                </a:cubicBezTo>
                <a:cubicBezTo>
                  <a:pt x="67038" y="3600270"/>
                  <a:pt x="66256" y="3600959"/>
                  <a:pt x="65410" y="3601827"/>
                </a:cubicBezTo>
                <a:cubicBezTo>
                  <a:pt x="64563" y="3602695"/>
                  <a:pt x="63587" y="3603781"/>
                  <a:pt x="62480" y="3605083"/>
                </a:cubicBezTo>
                <a:lnTo>
                  <a:pt x="62480" y="3626765"/>
                </a:lnTo>
                <a:lnTo>
                  <a:pt x="56815" y="3626765"/>
                </a:lnTo>
                <a:close/>
                <a:moveTo>
                  <a:pt x="736685" y="3580373"/>
                </a:moveTo>
                <a:cubicBezTo>
                  <a:pt x="737315" y="3580373"/>
                  <a:pt x="737901" y="3580487"/>
                  <a:pt x="738443" y="3580715"/>
                </a:cubicBezTo>
                <a:cubicBezTo>
                  <a:pt x="738986" y="3580942"/>
                  <a:pt x="739458" y="3581263"/>
                  <a:pt x="739859" y="3581675"/>
                </a:cubicBezTo>
                <a:cubicBezTo>
                  <a:pt x="740261" y="3582087"/>
                  <a:pt x="740576" y="3582559"/>
                  <a:pt x="740803" y="3583091"/>
                </a:cubicBezTo>
                <a:cubicBezTo>
                  <a:pt x="741031" y="3583623"/>
                  <a:pt x="741145" y="3584203"/>
                  <a:pt x="741145" y="3584833"/>
                </a:cubicBezTo>
                <a:cubicBezTo>
                  <a:pt x="741145" y="3585441"/>
                  <a:pt x="741031" y="3586016"/>
                  <a:pt x="740803" y="3586558"/>
                </a:cubicBezTo>
                <a:cubicBezTo>
                  <a:pt x="740576" y="3587101"/>
                  <a:pt x="740261" y="3587578"/>
                  <a:pt x="739859" y="3587991"/>
                </a:cubicBezTo>
                <a:cubicBezTo>
                  <a:pt x="739458" y="3588403"/>
                  <a:pt x="738986" y="3588723"/>
                  <a:pt x="738443" y="3588951"/>
                </a:cubicBezTo>
                <a:cubicBezTo>
                  <a:pt x="737901" y="3589179"/>
                  <a:pt x="737315" y="3589293"/>
                  <a:pt x="736685" y="3589293"/>
                </a:cubicBezTo>
                <a:cubicBezTo>
                  <a:pt x="736056" y="3589293"/>
                  <a:pt x="735470" y="3589179"/>
                  <a:pt x="734927" y="3588951"/>
                </a:cubicBezTo>
                <a:cubicBezTo>
                  <a:pt x="734385" y="3588723"/>
                  <a:pt x="733912" y="3588403"/>
                  <a:pt x="733511" y="3587991"/>
                </a:cubicBezTo>
                <a:cubicBezTo>
                  <a:pt x="733109" y="3587578"/>
                  <a:pt x="732795" y="3587101"/>
                  <a:pt x="732567" y="3586558"/>
                </a:cubicBezTo>
                <a:cubicBezTo>
                  <a:pt x="732339" y="3586016"/>
                  <a:pt x="732225" y="3585441"/>
                  <a:pt x="732225" y="3584833"/>
                </a:cubicBezTo>
                <a:cubicBezTo>
                  <a:pt x="732225" y="3584203"/>
                  <a:pt x="732339" y="3583623"/>
                  <a:pt x="732567" y="3583091"/>
                </a:cubicBezTo>
                <a:cubicBezTo>
                  <a:pt x="732795" y="3582559"/>
                  <a:pt x="733109" y="3582087"/>
                  <a:pt x="733511" y="3581675"/>
                </a:cubicBezTo>
                <a:cubicBezTo>
                  <a:pt x="733912" y="3581263"/>
                  <a:pt x="734385" y="3580942"/>
                  <a:pt x="734927" y="3580715"/>
                </a:cubicBezTo>
                <a:cubicBezTo>
                  <a:pt x="735470" y="3580487"/>
                  <a:pt x="736056" y="3580373"/>
                  <a:pt x="736685" y="3580373"/>
                </a:cubicBezTo>
                <a:close/>
                <a:moveTo>
                  <a:pt x="422360" y="3580373"/>
                </a:moveTo>
                <a:cubicBezTo>
                  <a:pt x="422990" y="3580373"/>
                  <a:pt x="423576" y="3580487"/>
                  <a:pt x="424118" y="3580715"/>
                </a:cubicBezTo>
                <a:cubicBezTo>
                  <a:pt x="424661" y="3580942"/>
                  <a:pt x="425133" y="3581263"/>
                  <a:pt x="425534" y="3581675"/>
                </a:cubicBezTo>
                <a:cubicBezTo>
                  <a:pt x="425936" y="3582087"/>
                  <a:pt x="426251" y="3582559"/>
                  <a:pt x="426479" y="3583091"/>
                </a:cubicBezTo>
                <a:cubicBezTo>
                  <a:pt x="426706" y="3583623"/>
                  <a:pt x="426820" y="3584203"/>
                  <a:pt x="426820" y="3584833"/>
                </a:cubicBezTo>
                <a:cubicBezTo>
                  <a:pt x="426820" y="3585441"/>
                  <a:pt x="426706" y="3586016"/>
                  <a:pt x="426479" y="3586558"/>
                </a:cubicBezTo>
                <a:cubicBezTo>
                  <a:pt x="426251" y="3587101"/>
                  <a:pt x="425936" y="3587578"/>
                  <a:pt x="425534" y="3587991"/>
                </a:cubicBezTo>
                <a:cubicBezTo>
                  <a:pt x="425133" y="3588403"/>
                  <a:pt x="424661" y="3588723"/>
                  <a:pt x="424118" y="3588951"/>
                </a:cubicBezTo>
                <a:cubicBezTo>
                  <a:pt x="423576" y="3589179"/>
                  <a:pt x="422990" y="3589293"/>
                  <a:pt x="422360" y="3589293"/>
                </a:cubicBezTo>
                <a:cubicBezTo>
                  <a:pt x="421731" y="3589293"/>
                  <a:pt x="421145" y="3589179"/>
                  <a:pt x="420602" y="3588951"/>
                </a:cubicBezTo>
                <a:cubicBezTo>
                  <a:pt x="420060" y="3588723"/>
                  <a:pt x="419587" y="3588403"/>
                  <a:pt x="419186" y="3587991"/>
                </a:cubicBezTo>
                <a:cubicBezTo>
                  <a:pt x="418785" y="3587578"/>
                  <a:pt x="418470" y="3587101"/>
                  <a:pt x="418242" y="3586558"/>
                </a:cubicBezTo>
                <a:cubicBezTo>
                  <a:pt x="418014" y="3586016"/>
                  <a:pt x="417900" y="3585441"/>
                  <a:pt x="417900" y="3584833"/>
                </a:cubicBezTo>
                <a:cubicBezTo>
                  <a:pt x="417900" y="3584203"/>
                  <a:pt x="418014" y="3583623"/>
                  <a:pt x="418242" y="3583091"/>
                </a:cubicBezTo>
                <a:cubicBezTo>
                  <a:pt x="418470" y="3582559"/>
                  <a:pt x="418785" y="3582087"/>
                  <a:pt x="419186" y="3581675"/>
                </a:cubicBezTo>
                <a:cubicBezTo>
                  <a:pt x="419587" y="3581263"/>
                  <a:pt x="420060" y="3580942"/>
                  <a:pt x="420602" y="3580715"/>
                </a:cubicBezTo>
                <a:cubicBezTo>
                  <a:pt x="421145" y="3580487"/>
                  <a:pt x="421731" y="3580373"/>
                  <a:pt x="422360" y="3580373"/>
                </a:cubicBezTo>
                <a:close/>
                <a:moveTo>
                  <a:pt x="212810" y="3580373"/>
                </a:moveTo>
                <a:cubicBezTo>
                  <a:pt x="213440" y="3580373"/>
                  <a:pt x="214026" y="3580487"/>
                  <a:pt x="214568" y="3580715"/>
                </a:cubicBezTo>
                <a:cubicBezTo>
                  <a:pt x="215111" y="3580942"/>
                  <a:pt x="215583" y="3581263"/>
                  <a:pt x="215984" y="3581675"/>
                </a:cubicBezTo>
                <a:cubicBezTo>
                  <a:pt x="216386" y="3582087"/>
                  <a:pt x="216701" y="3582559"/>
                  <a:pt x="216929" y="3583091"/>
                </a:cubicBezTo>
                <a:cubicBezTo>
                  <a:pt x="217156" y="3583623"/>
                  <a:pt x="217270" y="3584203"/>
                  <a:pt x="217270" y="3584833"/>
                </a:cubicBezTo>
                <a:cubicBezTo>
                  <a:pt x="217270" y="3585441"/>
                  <a:pt x="217156" y="3586016"/>
                  <a:pt x="216929" y="3586558"/>
                </a:cubicBezTo>
                <a:cubicBezTo>
                  <a:pt x="216701" y="3587101"/>
                  <a:pt x="216386" y="3587578"/>
                  <a:pt x="215984" y="3587991"/>
                </a:cubicBezTo>
                <a:cubicBezTo>
                  <a:pt x="215583" y="3588403"/>
                  <a:pt x="215111" y="3588723"/>
                  <a:pt x="214568" y="3588951"/>
                </a:cubicBezTo>
                <a:cubicBezTo>
                  <a:pt x="214026" y="3589179"/>
                  <a:pt x="213440" y="3589293"/>
                  <a:pt x="212810" y="3589293"/>
                </a:cubicBezTo>
                <a:cubicBezTo>
                  <a:pt x="212181" y="3589293"/>
                  <a:pt x="211595" y="3589179"/>
                  <a:pt x="211052" y="3588951"/>
                </a:cubicBezTo>
                <a:cubicBezTo>
                  <a:pt x="210510" y="3588723"/>
                  <a:pt x="210038" y="3588403"/>
                  <a:pt x="209636" y="3587991"/>
                </a:cubicBezTo>
                <a:cubicBezTo>
                  <a:pt x="209234" y="3587578"/>
                  <a:pt x="208920" y="3587101"/>
                  <a:pt x="208692" y="3586558"/>
                </a:cubicBezTo>
                <a:cubicBezTo>
                  <a:pt x="208464" y="3586016"/>
                  <a:pt x="208350" y="3585441"/>
                  <a:pt x="208350" y="3584833"/>
                </a:cubicBezTo>
                <a:cubicBezTo>
                  <a:pt x="208350" y="3584203"/>
                  <a:pt x="208464" y="3583623"/>
                  <a:pt x="208692" y="3583091"/>
                </a:cubicBezTo>
                <a:cubicBezTo>
                  <a:pt x="208920" y="3582559"/>
                  <a:pt x="209234" y="3582087"/>
                  <a:pt x="209636" y="3581675"/>
                </a:cubicBezTo>
                <a:cubicBezTo>
                  <a:pt x="210038" y="3581263"/>
                  <a:pt x="210510" y="3580942"/>
                  <a:pt x="211052" y="3580715"/>
                </a:cubicBezTo>
                <a:cubicBezTo>
                  <a:pt x="211595" y="3580487"/>
                  <a:pt x="212181" y="3580373"/>
                  <a:pt x="212810" y="3580373"/>
                </a:cubicBezTo>
                <a:close/>
                <a:moveTo>
                  <a:pt x="212810" y="3541156"/>
                </a:moveTo>
                <a:cubicBezTo>
                  <a:pt x="213483" y="3541156"/>
                  <a:pt x="214123" y="3541292"/>
                  <a:pt x="214731" y="3541563"/>
                </a:cubicBezTo>
                <a:cubicBezTo>
                  <a:pt x="215339" y="3541835"/>
                  <a:pt x="215871" y="3542198"/>
                  <a:pt x="216326" y="3542654"/>
                </a:cubicBezTo>
                <a:cubicBezTo>
                  <a:pt x="216782" y="3543110"/>
                  <a:pt x="217146" y="3543642"/>
                  <a:pt x="217417" y="3544249"/>
                </a:cubicBezTo>
                <a:cubicBezTo>
                  <a:pt x="217688" y="3544857"/>
                  <a:pt x="217824" y="3545497"/>
                  <a:pt x="217824" y="3546170"/>
                </a:cubicBezTo>
                <a:cubicBezTo>
                  <a:pt x="217824" y="3546865"/>
                  <a:pt x="217688" y="3547510"/>
                  <a:pt x="217417" y="3548107"/>
                </a:cubicBezTo>
                <a:cubicBezTo>
                  <a:pt x="217146" y="3548704"/>
                  <a:pt x="216782" y="3549230"/>
                  <a:pt x="216326" y="3549686"/>
                </a:cubicBezTo>
                <a:cubicBezTo>
                  <a:pt x="215871" y="3550142"/>
                  <a:pt x="215339" y="3550500"/>
                  <a:pt x="214731" y="3550761"/>
                </a:cubicBezTo>
                <a:cubicBezTo>
                  <a:pt x="214123" y="3551021"/>
                  <a:pt x="213483" y="3551151"/>
                  <a:pt x="212810" y="3551151"/>
                </a:cubicBezTo>
                <a:cubicBezTo>
                  <a:pt x="212116" y="3551151"/>
                  <a:pt x="211470" y="3551021"/>
                  <a:pt x="210873" y="3550761"/>
                </a:cubicBezTo>
                <a:cubicBezTo>
                  <a:pt x="210276" y="3550500"/>
                  <a:pt x="209750" y="3550142"/>
                  <a:pt x="209294" y="3549686"/>
                </a:cubicBezTo>
                <a:cubicBezTo>
                  <a:pt x="208838" y="3549230"/>
                  <a:pt x="208480" y="3548704"/>
                  <a:pt x="208220" y="3548107"/>
                </a:cubicBezTo>
                <a:cubicBezTo>
                  <a:pt x="207959" y="3547510"/>
                  <a:pt x="207829" y="3546865"/>
                  <a:pt x="207829" y="3546170"/>
                </a:cubicBezTo>
                <a:cubicBezTo>
                  <a:pt x="207829" y="3545497"/>
                  <a:pt x="207959" y="3544857"/>
                  <a:pt x="208220" y="3544249"/>
                </a:cubicBezTo>
                <a:cubicBezTo>
                  <a:pt x="208480" y="3543642"/>
                  <a:pt x="208838" y="3543110"/>
                  <a:pt x="209294" y="3542654"/>
                </a:cubicBezTo>
                <a:cubicBezTo>
                  <a:pt x="209750" y="3542198"/>
                  <a:pt x="210276" y="3541835"/>
                  <a:pt x="210873" y="3541563"/>
                </a:cubicBezTo>
                <a:cubicBezTo>
                  <a:pt x="211470" y="3541292"/>
                  <a:pt x="212116" y="3541156"/>
                  <a:pt x="212810" y="3541156"/>
                </a:cubicBezTo>
                <a:close/>
                <a:moveTo>
                  <a:pt x="288959" y="3525171"/>
                </a:moveTo>
                <a:lnTo>
                  <a:pt x="270955" y="3538552"/>
                </a:lnTo>
                <a:cubicBezTo>
                  <a:pt x="271281" y="3539681"/>
                  <a:pt x="271693" y="3540722"/>
                  <a:pt x="272193" y="3541677"/>
                </a:cubicBezTo>
                <a:cubicBezTo>
                  <a:pt x="272692" y="3542632"/>
                  <a:pt x="273294" y="3543452"/>
                  <a:pt x="273999" y="3544135"/>
                </a:cubicBezTo>
                <a:cubicBezTo>
                  <a:pt x="274705" y="3544819"/>
                  <a:pt x="275508" y="3545351"/>
                  <a:pt x="276409" y="3545731"/>
                </a:cubicBezTo>
                <a:cubicBezTo>
                  <a:pt x="277309" y="3546110"/>
                  <a:pt x="278335" y="3546300"/>
                  <a:pt x="279485" y="3546300"/>
                </a:cubicBezTo>
                <a:cubicBezTo>
                  <a:pt x="280961" y="3546300"/>
                  <a:pt x="282301" y="3545942"/>
                  <a:pt x="283506" y="3545226"/>
                </a:cubicBezTo>
                <a:cubicBezTo>
                  <a:pt x="284710" y="3544510"/>
                  <a:pt x="285736" y="3543446"/>
                  <a:pt x="286582" y="3542035"/>
                </a:cubicBezTo>
                <a:cubicBezTo>
                  <a:pt x="287429" y="3540625"/>
                  <a:pt x="288080" y="3538872"/>
                  <a:pt x="288536" y="3536778"/>
                </a:cubicBezTo>
                <a:cubicBezTo>
                  <a:pt x="288992" y="3534683"/>
                  <a:pt x="289219" y="3532258"/>
                  <a:pt x="289219" y="3529501"/>
                </a:cubicBezTo>
                <a:cubicBezTo>
                  <a:pt x="289219" y="3528763"/>
                  <a:pt x="289192" y="3528031"/>
                  <a:pt x="289138" y="3527304"/>
                </a:cubicBezTo>
                <a:cubicBezTo>
                  <a:pt x="289084" y="3526577"/>
                  <a:pt x="289024" y="3525866"/>
                  <a:pt x="288959" y="3525171"/>
                </a:cubicBezTo>
                <a:close/>
                <a:moveTo>
                  <a:pt x="96380" y="3517879"/>
                </a:moveTo>
                <a:lnTo>
                  <a:pt x="111779" y="3517879"/>
                </a:lnTo>
                <a:lnTo>
                  <a:pt x="111779" y="3545845"/>
                </a:lnTo>
                <a:lnTo>
                  <a:pt x="121513" y="3545845"/>
                </a:lnTo>
                <a:lnTo>
                  <a:pt x="121513" y="3550565"/>
                </a:lnTo>
                <a:lnTo>
                  <a:pt x="95306" y="3550565"/>
                </a:lnTo>
                <a:lnTo>
                  <a:pt x="95306" y="3545845"/>
                </a:lnTo>
                <a:lnTo>
                  <a:pt x="106049" y="3545845"/>
                </a:lnTo>
                <a:lnTo>
                  <a:pt x="106049" y="3522567"/>
                </a:lnTo>
                <a:lnTo>
                  <a:pt x="96380" y="3522567"/>
                </a:lnTo>
                <a:close/>
                <a:moveTo>
                  <a:pt x="212810" y="3517293"/>
                </a:moveTo>
                <a:cubicBezTo>
                  <a:pt x="213483" y="3517293"/>
                  <a:pt x="214123" y="3517428"/>
                  <a:pt x="214731" y="3517700"/>
                </a:cubicBezTo>
                <a:cubicBezTo>
                  <a:pt x="215339" y="3517971"/>
                  <a:pt x="215871" y="3518335"/>
                  <a:pt x="216326" y="3518790"/>
                </a:cubicBezTo>
                <a:cubicBezTo>
                  <a:pt x="216782" y="3519246"/>
                  <a:pt x="217146" y="3519778"/>
                  <a:pt x="217417" y="3520386"/>
                </a:cubicBezTo>
                <a:cubicBezTo>
                  <a:pt x="217688" y="3520993"/>
                  <a:pt x="217824" y="3521634"/>
                  <a:pt x="217824" y="3522306"/>
                </a:cubicBezTo>
                <a:cubicBezTo>
                  <a:pt x="217824" y="3523001"/>
                  <a:pt x="217688" y="3523647"/>
                  <a:pt x="217417" y="3524244"/>
                </a:cubicBezTo>
                <a:cubicBezTo>
                  <a:pt x="217146" y="3524840"/>
                  <a:pt x="216782" y="3525367"/>
                  <a:pt x="216326" y="3525823"/>
                </a:cubicBezTo>
                <a:cubicBezTo>
                  <a:pt x="215871" y="3526278"/>
                  <a:pt x="215339" y="3526636"/>
                  <a:pt x="214731" y="3526897"/>
                </a:cubicBezTo>
                <a:cubicBezTo>
                  <a:pt x="214123" y="3527157"/>
                  <a:pt x="213483" y="3527288"/>
                  <a:pt x="212810" y="3527288"/>
                </a:cubicBezTo>
                <a:cubicBezTo>
                  <a:pt x="212116" y="3527288"/>
                  <a:pt x="211470" y="3527157"/>
                  <a:pt x="210873" y="3526897"/>
                </a:cubicBezTo>
                <a:cubicBezTo>
                  <a:pt x="210276" y="3526636"/>
                  <a:pt x="209750" y="3526278"/>
                  <a:pt x="209294" y="3525823"/>
                </a:cubicBezTo>
                <a:cubicBezTo>
                  <a:pt x="208838" y="3525367"/>
                  <a:pt x="208480" y="3524840"/>
                  <a:pt x="208220" y="3524244"/>
                </a:cubicBezTo>
                <a:cubicBezTo>
                  <a:pt x="207959" y="3523647"/>
                  <a:pt x="207829" y="3523001"/>
                  <a:pt x="207829" y="3522306"/>
                </a:cubicBezTo>
                <a:cubicBezTo>
                  <a:pt x="207829" y="3521634"/>
                  <a:pt x="207959" y="3520993"/>
                  <a:pt x="208220" y="3520386"/>
                </a:cubicBezTo>
                <a:cubicBezTo>
                  <a:pt x="208480" y="3519778"/>
                  <a:pt x="208838" y="3519246"/>
                  <a:pt x="209294" y="3518790"/>
                </a:cubicBezTo>
                <a:cubicBezTo>
                  <a:pt x="209750" y="3518335"/>
                  <a:pt x="210276" y="3517971"/>
                  <a:pt x="210873" y="3517700"/>
                </a:cubicBezTo>
                <a:cubicBezTo>
                  <a:pt x="211470" y="3517428"/>
                  <a:pt x="212116" y="3517293"/>
                  <a:pt x="212810" y="3517293"/>
                </a:cubicBezTo>
                <a:close/>
                <a:moveTo>
                  <a:pt x="66354" y="3517293"/>
                </a:moveTo>
                <a:cubicBezTo>
                  <a:pt x="68112" y="3517293"/>
                  <a:pt x="69447" y="3517868"/>
                  <a:pt x="70358" y="3519018"/>
                </a:cubicBezTo>
                <a:cubicBezTo>
                  <a:pt x="71270" y="3520169"/>
                  <a:pt x="71726" y="3521948"/>
                  <a:pt x="71726" y="3524357"/>
                </a:cubicBezTo>
                <a:cubicBezTo>
                  <a:pt x="72247" y="3523229"/>
                  <a:pt x="72757" y="3522225"/>
                  <a:pt x="73256" y="3521346"/>
                </a:cubicBezTo>
                <a:cubicBezTo>
                  <a:pt x="73755" y="3520467"/>
                  <a:pt x="74292" y="3519729"/>
                  <a:pt x="74867" y="3519132"/>
                </a:cubicBezTo>
                <a:cubicBezTo>
                  <a:pt x="75443" y="3518535"/>
                  <a:pt x="76077" y="3518080"/>
                  <a:pt x="76772" y="3517765"/>
                </a:cubicBezTo>
                <a:cubicBezTo>
                  <a:pt x="77467" y="3517450"/>
                  <a:pt x="78270" y="3517293"/>
                  <a:pt x="79181" y="3517293"/>
                </a:cubicBezTo>
                <a:cubicBezTo>
                  <a:pt x="83283" y="3517293"/>
                  <a:pt x="85334" y="3520451"/>
                  <a:pt x="85334" y="3526767"/>
                </a:cubicBezTo>
                <a:lnTo>
                  <a:pt x="85334" y="3550565"/>
                </a:lnTo>
                <a:lnTo>
                  <a:pt x="80125" y="3550565"/>
                </a:lnTo>
                <a:lnTo>
                  <a:pt x="80125" y="3527092"/>
                </a:lnTo>
                <a:cubicBezTo>
                  <a:pt x="80125" y="3526072"/>
                  <a:pt x="80087" y="3525236"/>
                  <a:pt x="80011" y="3524585"/>
                </a:cubicBezTo>
                <a:cubicBezTo>
                  <a:pt x="79935" y="3523934"/>
                  <a:pt x="79816" y="3523419"/>
                  <a:pt x="79653" y="3523039"/>
                </a:cubicBezTo>
                <a:cubicBezTo>
                  <a:pt x="79490" y="3522659"/>
                  <a:pt x="79284" y="3522393"/>
                  <a:pt x="79035" y="3522241"/>
                </a:cubicBezTo>
                <a:cubicBezTo>
                  <a:pt x="78785" y="3522089"/>
                  <a:pt x="78476" y="3522013"/>
                  <a:pt x="78107" y="3522013"/>
                </a:cubicBezTo>
                <a:cubicBezTo>
                  <a:pt x="77673" y="3522013"/>
                  <a:pt x="77271" y="3522144"/>
                  <a:pt x="76902" y="3522404"/>
                </a:cubicBezTo>
                <a:cubicBezTo>
                  <a:pt x="76533" y="3522665"/>
                  <a:pt x="76137" y="3523088"/>
                  <a:pt x="75714" y="3523674"/>
                </a:cubicBezTo>
                <a:cubicBezTo>
                  <a:pt x="75291" y="3524260"/>
                  <a:pt x="74824" y="3525036"/>
                  <a:pt x="74314" y="3526002"/>
                </a:cubicBezTo>
                <a:cubicBezTo>
                  <a:pt x="73804" y="3526967"/>
                  <a:pt x="73202" y="3528156"/>
                  <a:pt x="72507" y="3529566"/>
                </a:cubicBezTo>
                <a:lnTo>
                  <a:pt x="72507" y="3550565"/>
                </a:lnTo>
                <a:lnTo>
                  <a:pt x="67331" y="3550565"/>
                </a:lnTo>
                <a:lnTo>
                  <a:pt x="67331" y="3527711"/>
                </a:lnTo>
                <a:cubicBezTo>
                  <a:pt x="67331" y="3526517"/>
                  <a:pt x="67293" y="3525551"/>
                  <a:pt x="67217" y="3524813"/>
                </a:cubicBezTo>
                <a:cubicBezTo>
                  <a:pt x="67141" y="3524075"/>
                  <a:pt x="67021" y="3523500"/>
                  <a:pt x="66859" y="3523088"/>
                </a:cubicBezTo>
                <a:cubicBezTo>
                  <a:pt x="66696" y="3522675"/>
                  <a:pt x="66484" y="3522393"/>
                  <a:pt x="66224" y="3522241"/>
                </a:cubicBezTo>
                <a:cubicBezTo>
                  <a:pt x="65963" y="3522089"/>
                  <a:pt x="65649" y="3522013"/>
                  <a:pt x="65280" y="3522013"/>
                </a:cubicBezTo>
                <a:cubicBezTo>
                  <a:pt x="64889" y="3522013"/>
                  <a:pt x="64520" y="3522122"/>
                  <a:pt x="64173" y="3522339"/>
                </a:cubicBezTo>
                <a:cubicBezTo>
                  <a:pt x="63826" y="3522556"/>
                  <a:pt x="63440" y="3522947"/>
                  <a:pt x="63017" y="3523511"/>
                </a:cubicBezTo>
                <a:cubicBezTo>
                  <a:pt x="62594" y="3524075"/>
                  <a:pt x="62122" y="3524846"/>
                  <a:pt x="61601" y="3525823"/>
                </a:cubicBezTo>
                <a:cubicBezTo>
                  <a:pt x="61080" y="3526799"/>
                  <a:pt x="60461" y="3528047"/>
                  <a:pt x="59745" y="3529566"/>
                </a:cubicBezTo>
                <a:lnTo>
                  <a:pt x="59745" y="3550565"/>
                </a:lnTo>
                <a:lnTo>
                  <a:pt x="54536" y="3550565"/>
                </a:lnTo>
                <a:lnTo>
                  <a:pt x="54536" y="3517879"/>
                </a:lnTo>
                <a:lnTo>
                  <a:pt x="58866" y="3517879"/>
                </a:lnTo>
                <a:lnTo>
                  <a:pt x="59127" y="3524097"/>
                </a:lnTo>
                <a:cubicBezTo>
                  <a:pt x="59691" y="3522860"/>
                  <a:pt x="60239" y="3521807"/>
                  <a:pt x="60771" y="3520939"/>
                </a:cubicBezTo>
                <a:cubicBezTo>
                  <a:pt x="61302" y="3520071"/>
                  <a:pt x="61850" y="3519371"/>
                  <a:pt x="62415" y="3518839"/>
                </a:cubicBezTo>
                <a:cubicBezTo>
                  <a:pt x="62979" y="3518307"/>
                  <a:pt x="63581" y="3517917"/>
                  <a:pt x="64222" y="3517667"/>
                </a:cubicBezTo>
                <a:cubicBezTo>
                  <a:pt x="64862" y="3517418"/>
                  <a:pt x="65573" y="3517293"/>
                  <a:pt x="66354" y="3517293"/>
                </a:cubicBezTo>
                <a:close/>
                <a:moveTo>
                  <a:pt x="33300" y="3517293"/>
                </a:moveTo>
                <a:cubicBezTo>
                  <a:pt x="34581" y="3517293"/>
                  <a:pt x="36002" y="3517363"/>
                  <a:pt x="37565" y="3517504"/>
                </a:cubicBezTo>
                <a:cubicBezTo>
                  <a:pt x="39128" y="3517645"/>
                  <a:pt x="40756" y="3517890"/>
                  <a:pt x="42449" y="3518237"/>
                </a:cubicBezTo>
                <a:lnTo>
                  <a:pt x="42449" y="3523283"/>
                </a:lnTo>
                <a:cubicBezTo>
                  <a:pt x="40669" y="3522849"/>
                  <a:pt x="38981" y="3522529"/>
                  <a:pt x="37386" y="3522323"/>
                </a:cubicBezTo>
                <a:cubicBezTo>
                  <a:pt x="35791" y="3522116"/>
                  <a:pt x="34407" y="3522013"/>
                  <a:pt x="33235" y="3522013"/>
                </a:cubicBezTo>
                <a:cubicBezTo>
                  <a:pt x="31824" y="3522013"/>
                  <a:pt x="30636" y="3522122"/>
                  <a:pt x="29670" y="3522339"/>
                </a:cubicBezTo>
                <a:cubicBezTo>
                  <a:pt x="28704" y="3522556"/>
                  <a:pt x="27923" y="3522854"/>
                  <a:pt x="27326" y="3523234"/>
                </a:cubicBezTo>
                <a:cubicBezTo>
                  <a:pt x="26729" y="3523614"/>
                  <a:pt x="26301" y="3524059"/>
                  <a:pt x="26040" y="3524569"/>
                </a:cubicBezTo>
                <a:cubicBezTo>
                  <a:pt x="25780" y="3525079"/>
                  <a:pt x="25650" y="3525627"/>
                  <a:pt x="25650" y="3526213"/>
                </a:cubicBezTo>
                <a:cubicBezTo>
                  <a:pt x="25650" y="3526799"/>
                  <a:pt x="25763" y="3527331"/>
                  <a:pt x="25991" y="3527808"/>
                </a:cubicBezTo>
                <a:cubicBezTo>
                  <a:pt x="26219" y="3528286"/>
                  <a:pt x="26642" y="3528747"/>
                  <a:pt x="27261" y="3529192"/>
                </a:cubicBezTo>
                <a:cubicBezTo>
                  <a:pt x="27880" y="3529637"/>
                  <a:pt x="28742" y="3530082"/>
                  <a:pt x="29849" y="3530527"/>
                </a:cubicBezTo>
                <a:cubicBezTo>
                  <a:pt x="30956" y="3530972"/>
                  <a:pt x="32400" y="3531455"/>
                  <a:pt x="34179" y="3531976"/>
                </a:cubicBezTo>
                <a:cubicBezTo>
                  <a:pt x="36111" y="3532540"/>
                  <a:pt x="37739" y="3533131"/>
                  <a:pt x="39063" y="3533750"/>
                </a:cubicBezTo>
                <a:cubicBezTo>
                  <a:pt x="40387" y="3534368"/>
                  <a:pt x="41461" y="3535058"/>
                  <a:pt x="42286" y="3535817"/>
                </a:cubicBezTo>
                <a:cubicBezTo>
                  <a:pt x="43111" y="3536577"/>
                  <a:pt x="43702" y="3537434"/>
                  <a:pt x="44060" y="3538389"/>
                </a:cubicBezTo>
                <a:cubicBezTo>
                  <a:pt x="44418" y="3539344"/>
                  <a:pt x="44597" y="3540429"/>
                  <a:pt x="44597" y="3541645"/>
                </a:cubicBezTo>
                <a:cubicBezTo>
                  <a:pt x="44597" y="3542795"/>
                  <a:pt x="44402" y="3543826"/>
                  <a:pt x="44011" y="3544738"/>
                </a:cubicBezTo>
                <a:cubicBezTo>
                  <a:pt x="43621" y="3545649"/>
                  <a:pt x="43089" y="3546458"/>
                  <a:pt x="42416" y="3547163"/>
                </a:cubicBezTo>
                <a:cubicBezTo>
                  <a:pt x="41743" y="3547868"/>
                  <a:pt x="40962" y="3548471"/>
                  <a:pt x="40072" y="3548970"/>
                </a:cubicBezTo>
                <a:cubicBezTo>
                  <a:pt x="39182" y="3549469"/>
                  <a:pt x="38232" y="3549882"/>
                  <a:pt x="37223" y="3550207"/>
                </a:cubicBezTo>
                <a:cubicBezTo>
                  <a:pt x="36214" y="3550533"/>
                  <a:pt x="35178" y="3550771"/>
                  <a:pt x="34114" y="3550923"/>
                </a:cubicBezTo>
                <a:cubicBezTo>
                  <a:pt x="33051" y="3551075"/>
                  <a:pt x="32009" y="3551151"/>
                  <a:pt x="30989" y="3551151"/>
                </a:cubicBezTo>
                <a:cubicBezTo>
                  <a:pt x="28775" y="3551151"/>
                  <a:pt x="26740" y="3551054"/>
                  <a:pt x="24884" y="3550858"/>
                </a:cubicBezTo>
                <a:cubicBezTo>
                  <a:pt x="23029" y="3550663"/>
                  <a:pt x="21211" y="3550348"/>
                  <a:pt x="19431" y="3549914"/>
                </a:cubicBezTo>
                <a:lnTo>
                  <a:pt x="19431" y="3544705"/>
                </a:lnTo>
                <a:cubicBezTo>
                  <a:pt x="21341" y="3545248"/>
                  <a:pt x="23240" y="3545660"/>
                  <a:pt x="25129" y="3545942"/>
                </a:cubicBezTo>
                <a:cubicBezTo>
                  <a:pt x="27017" y="3546224"/>
                  <a:pt x="28894" y="3546365"/>
                  <a:pt x="30761" y="3546365"/>
                </a:cubicBezTo>
                <a:cubicBezTo>
                  <a:pt x="33474" y="3546365"/>
                  <a:pt x="35482" y="3545996"/>
                  <a:pt x="36784" y="3545259"/>
                </a:cubicBezTo>
                <a:cubicBezTo>
                  <a:pt x="38086" y="3544521"/>
                  <a:pt x="38737" y="3543468"/>
                  <a:pt x="38737" y="3542101"/>
                </a:cubicBezTo>
                <a:cubicBezTo>
                  <a:pt x="38737" y="3541515"/>
                  <a:pt x="38634" y="3540988"/>
                  <a:pt x="38428" y="3540522"/>
                </a:cubicBezTo>
                <a:cubicBezTo>
                  <a:pt x="38222" y="3540055"/>
                  <a:pt x="37847" y="3539610"/>
                  <a:pt x="37305" y="3539187"/>
                </a:cubicBezTo>
                <a:cubicBezTo>
                  <a:pt x="36762" y="3538764"/>
                  <a:pt x="35921" y="3538324"/>
                  <a:pt x="34782" y="3537868"/>
                </a:cubicBezTo>
                <a:cubicBezTo>
                  <a:pt x="33642" y="3537412"/>
                  <a:pt x="32085" y="3536892"/>
                  <a:pt x="30110" y="3536306"/>
                </a:cubicBezTo>
                <a:cubicBezTo>
                  <a:pt x="28634" y="3535871"/>
                  <a:pt x="27272" y="3535378"/>
                  <a:pt x="26024" y="3534824"/>
                </a:cubicBezTo>
                <a:cubicBezTo>
                  <a:pt x="24776" y="3534271"/>
                  <a:pt x="23696" y="3533614"/>
                  <a:pt x="22785" y="3532855"/>
                </a:cubicBezTo>
                <a:cubicBezTo>
                  <a:pt x="21873" y="3532095"/>
                  <a:pt x="21157" y="3531205"/>
                  <a:pt x="20636" y="3530185"/>
                </a:cubicBezTo>
                <a:cubicBezTo>
                  <a:pt x="20115" y="3529165"/>
                  <a:pt x="19855" y="3527960"/>
                  <a:pt x="19855" y="3526571"/>
                </a:cubicBezTo>
                <a:cubicBezTo>
                  <a:pt x="19855" y="3525660"/>
                  <a:pt x="20066" y="3524661"/>
                  <a:pt x="20489" y="3523576"/>
                </a:cubicBezTo>
                <a:cubicBezTo>
                  <a:pt x="20913" y="3522491"/>
                  <a:pt x="21634" y="3521482"/>
                  <a:pt x="22654" y="3520548"/>
                </a:cubicBezTo>
                <a:cubicBezTo>
                  <a:pt x="23674" y="3519615"/>
                  <a:pt x="25053" y="3518839"/>
                  <a:pt x="26789" y="3518221"/>
                </a:cubicBezTo>
                <a:cubicBezTo>
                  <a:pt x="28525" y="3517602"/>
                  <a:pt x="30696" y="3517293"/>
                  <a:pt x="33300" y="3517293"/>
                </a:cubicBezTo>
                <a:close/>
                <a:moveTo>
                  <a:pt x="279485" y="3512279"/>
                </a:moveTo>
                <a:cubicBezTo>
                  <a:pt x="278009" y="3512279"/>
                  <a:pt x="276669" y="3512637"/>
                  <a:pt x="275464" y="3513354"/>
                </a:cubicBezTo>
                <a:cubicBezTo>
                  <a:pt x="274260" y="3514070"/>
                  <a:pt x="273234" y="3515139"/>
                  <a:pt x="272388" y="3516560"/>
                </a:cubicBezTo>
                <a:cubicBezTo>
                  <a:pt x="271542" y="3517982"/>
                  <a:pt x="270890" y="3519740"/>
                  <a:pt x="270435" y="3521834"/>
                </a:cubicBezTo>
                <a:cubicBezTo>
                  <a:pt x="269979" y="3523929"/>
                  <a:pt x="269751" y="3526354"/>
                  <a:pt x="269751" y="3529111"/>
                </a:cubicBezTo>
                <a:cubicBezTo>
                  <a:pt x="269751" y="3529783"/>
                  <a:pt x="269756" y="3530456"/>
                  <a:pt x="269767" y="3531129"/>
                </a:cubicBezTo>
                <a:cubicBezTo>
                  <a:pt x="269778" y="3531802"/>
                  <a:pt x="269816" y="3532453"/>
                  <a:pt x="269881" y="3533083"/>
                </a:cubicBezTo>
                <a:lnTo>
                  <a:pt x="287885" y="3519767"/>
                </a:lnTo>
                <a:cubicBezTo>
                  <a:pt x="287559" y="3518660"/>
                  <a:pt x="287147" y="3517651"/>
                  <a:pt x="286648" y="3516739"/>
                </a:cubicBezTo>
                <a:cubicBezTo>
                  <a:pt x="286148" y="3515828"/>
                  <a:pt x="285551" y="3515041"/>
                  <a:pt x="284857" y="3514379"/>
                </a:cubicBezTo>
                <a:cubicBezTo>
                  <a:pt x="284162" y="3513717"/>
                  <a:pt x="283370" y="3513202"/>
                  <a:pt x="282480" y="3512833"/>
                </a:cubicBezTo>
                <a:cubicBezTo>
                  <a:pt x="281590" y="3512464"/>
                  <a:pt x="280592" y="3512279"/>
                  <a:pt x="279485" y="3512279"/>
                </a:cubicBezTo>
                <a:close/>
                <a:moveTo>
                  <a:pt x="279811" y="3507428"/>
                </a:moveTo>
                <a:cubicBezTo>
                  <a:pt x="282090" y="3507428"/>
                  <a:pt x="284162" y="3507857"/>
                  <a:pt x="286029" y="3508714"/>
                </a:cubicBezTo>
                <a:cubicBezTo>
                  <a:pt x="287896" y="3509572"/>
                  <a:pt x="289491" y="3510896"/>
                  <a:pt x="290815" y="3512686"/>
                </a:cubicBezTo>
                <a:cubicBezTo>
                  <a:pt x="292139" y="3514477"/>
                  <a:pt x="293159" y="3516750"/>
                  <a:pt x="293875" y="3519507"/>
                </a:cubicBezTo>
                <a:cubicBezTo>
                  <a:pt x="294591" y="3522263"/>
                  <a:pt x="294949" y="3525530"/>
                  <a:pt x="294949" y="3529306"/>
                </a:cubicBezTo>
                <a:cubicBezTo>
                  <a:pt x="294949" y="3532562"/>
                  <a:pt x="294624" y="3535530"/>
                  <a:pt x="293973" y="3538210"/>
                </a:cubicBezTo>
                <a:cubicBezTo>
                  <a:pt x="293322" y="3540891"/>
                  <a:pt x="292334" y="3543191"/>
                  <a:pt x="291010" y="3545112"/>
                </a:cubicBezTo>
                <a:cubicBezTo>
                  <a:pt x="289686" y="3547033"/>
                  <a:pt x="288042" y="3548520"/>
                  <a:pt x="286078" y="3549572"/>
                </a:cubicBezTo>
                <a:cubicBezTo>
                  <a:pt x="284114" y="3550625"/>
                  <a:pt x="281808" y="3551151"/>
                  <a:pt x="279160" y="3551151"/>
                </a:cubicBezTo>
                <a:cubicBezTo>
                  <a:pt x="276881" y="3551151"/>
                  <a:pt x="274808" y="3550723"/>
                  <a:pt x="272941" y="3549865"/>
                </a:cubicBezTo>
                <a:cubicBezTo>
                  <a:pt x="271075" y="3549008"/>
                  <a:pt x="269480" y="3547689"/>
                  <a:pt x="268156" y="3545910"/>
                </a:cubicBezTo>
                <a:cubicBezTo>
                  <a:pt x="266832" y="3544130"/>
                  <a:pt x="265812" y="3541862"/>
                  <a:pt x="265095" y="3539105"/>
                </a:cubicBezTo>
                <a:cubicBezTo>
                  <a:pt x="264379" y="3536349"/>
                  <a:pt x="264021" y="3533083"/>
                  <a:pt x="264021" y="3529306"/>
                </a:cubicBezTo>
                <a:cubicBezTo>
                  <a:pt x="264021" y="3526050"/>
                  <a:pt x="264352" y="3523077"/>
                  <a:pt x="265014" y="3520386"/>
                </a:cubicBezTo>
                <a:cubicBezTo>
                  <a:pt x="265676" y="3517694"/>
                  <a:pt x="266664" y="3515388"/>
                  <a:pt x="267977" y="3513467"/>
                </a:cubicBezTo>
                <a:cubicBezTo>
                  <a:pt x="269290" y="3511547"/>
                  <a:pt x="270934" y="3510060"/>
                  <a:pt x="272909" y="3509007"/>
                </a:cubicBezTo>
                <a:cubicBezTo>
                  <a:pt x="274884" y="3507955"/>
                  <a:pt x="277185" y="3507428"/>
                  <a:pt x="279811" y="3507428"/>
                </a:cubicBezTo>
                <a:close/>
                <a:moveTo>
                  <a:pt x="144670" y="3507428"/>
                </a:moveTo>
                <a:lnTo>
                  <a:pt x="144670" y="3517879"/>
                </a:lnTo>
                <a:lnTo>
                  <a:pt x="159353" y="3517879"/>
                </a:lnTo>
                <a:lnTo>
                  <a:pt x="159353" y="3522632"/>
                </a:lnTo>
                <a:lnTo>
                  <a:pt x="144670" y="3522632"/>
                </a:lnTo>
                <a:lnTo>
                  <a:pt x="144670" y="3539236"/>
                </a:lnTo>
                <a:cubicBezTo>
                  <a:pt x="144670" y="3541580"/>
                  <a:pt x="145294" y="3543332"/>
                  <a:pt x="146542" y="3544493"/>
                </a:cubicBezTo>
                <a:cubicBezTo>
                  <a:pt x="147790" y="3545655"/>
                  <a:pt x="149630" y="3546235"/>
                  <a:pt x="152060" y="3546235"/>
                </a:cubicBezTo>
                <a:cubicBezTo>
                  <a:pt x="153102" y="3546235"/>
                  <a:pt x="154242" y="3546154"/>
                  <a:pt x="155479" y="3545991"/>
                </a:cubicBezTo>
                <a:cubicBezTo>
                  <a:pt x="156716" y="3545828"/>
                  <a:pt x="158007" y="3545573"/>
                  <a:pt x="159353" y="3545226"/>
                </a:cubicBezTo>
                <a:lnTo>
                  <a:pt x="159353" y="3550109"/>
                </a:lnTo>
                <a:cubicBezTo>
                  <a:pt x="158072" y="3550435"/>
                  <a:pt x="156749" y="3550668"/>
                  <a:pt x="155381" y="3550809"/>
                </a:cubicBezTo>
                <a:cubicBezTo>
                  <a:pt x="154014" y="3550950"/>
                  <a:pt x="152625" y="3551021"/>
                  <a:pt x="151214" y="3551021"/>
                </a:cubicBezTo>
                <a:cubicBezTo>
                  <a:pt x="147112" y="3551021"/>
                  <a:pt x="144052" y="3550093"/>
                  <a:pt x="142033" y="3548237"/>
                </a:cubicBezTo>
                <a:cubicBezTo>
                  <a:pt x="140015" y="3546382"/>
                  <a:pt x="139005" y="3543533"/>
                  <a:pt x="139005" y="3539691"/>
                </a:cubicBezTo>
                <a:lnTo>
                  <a:pt x="139005" y="3522632"/>
                </a:lnTo>
                <a:lnTo>
                  <a:pt x="129857" y="3522632"/>
                </a:lnTo>
                <a:lnTo>
                  <a:pt x="129857" y="3517879"/>
                </a:lnTo>
                <a:lnTo>
                  <a:pt x="139005" y="3517879"/>
                </a:lnTo>
                <a:lnTo>
                  <a:pt x="139005" y="3508893"/>
                </a:lnTo>
                <a:close/>
                <a:moveTo>
                  <a:pt x="161590" y="3504563"/>
                </a:moveTo>
                <a:lnTo>
                  <a:pt x="167255" y="3504563"/>
                </a:lnTo>
                <a:lnTo>
                  <a:pt x="167255" y="3517879"/>
                </a:lnTo>
                <a:lnTo>
                  <a:pt x="167060" y="3523023"/>
                </a:lnTo>
                <a:cubicBezTo>
                  <a:pt x="167949" y="3521959"/>
                  <a:pt x="168823" y="3521064"/>
                  <a:pt x="169680" y="3520337"/>
                </a:cubicBezTo>
                <a:cubicBezTo>
                  <a:pt x="170538" y="3519610"/>
                  <a:pt x="171395" y="3519018"/>
                  <a:pt x="172252" y="3518562"/>
                </a:cubicBezTo>
                <a:cubicBezTo>
                  <a:pt x="173110" y="3518107"/>
                  <a:pt x="173983" y="3517781"/>
                  <a:pt x="174873" y="3517586"/>
                </a:cubicBezTo>
                <a:cubicBezTo>
                  <a:pt x="175763" y="3517390"/>
                  <a:pt x="176685" y="3517293"/>
                  <a:pt x="177640" y="3517293"/>
                </a:cubicBezTo>
                <a:cubicBezTo>
                  <a:pt x="180896" y="3517293"/>
                  <a:pt x="183414" y="3518286"/>
                  <a:pt x="185193" y="3520272"/>
                </a:cubicBezTo>
                <a:cubicBezTo>
                  <a:pt x="186973" y="3522258"/>
                  <a:pt x="187863" y="3525247"/>
                  <a:pt x="187863" y="3529241"/>
                </a:cubicBezTo>
                <a:lnTo>
                  <a:pt x="187863" y="3550565"/>
                </a:lnTo>
                <a:lnTo>
                  <a:pt x="182198" y="3550565"/>
                </a:lnTo>
                <a:lnTo>
                  <a:pt x="182198" y="3529697"/>
                </a:lnTo>
                <a:cubicBezTo>
                  <a:pt x="182198" y="3527179"/>
                  <a:pt x="181726" y="3525296"/>
                  <a:pt x="180782" y="3524048"/>
                </a:cubicBezTo>
                <a:cubicBezTo>
                  <a:pt x="179838" y="3522800"/>
                  <a:pt x="178487" y="3522176"/>
                  <a:pt x="176729" y="3522176"/>
                </a:cubicBezTo>
                <a:cubicBezTo>
                  <a:pt x="175969" y="3522176"/>
                  <a:pt x="175258" y="3522279"/>
                  <a:pt x="174596" y="3522486"/>
                </a:cubicBezTo>
                <a:cubicBezTo>
                  <a:pt x="173934" y="3522692"/>
                  <a:pt x="173245" y="3523050"/>
                  <a:pt x="172529" y="3523560"/>
                </a:cubicBezTo>
                <a:cubicBezTo>
                  <a:pt x="171813" y="3524070"/>
                  <a:pt x="171031" y="3524759"/>
                  <a:pt x="170185" y="3525627"/>
                </a:cubicBezTo>
                <a:cubicBezTo>
                  <a:pt x="169338" y="3526495"/>
                  <a:pt x="168362" y="3527581"/>
                  <a:pt x="167255" y="3528883"/>
                </a:cubicBezTo>
                <a:lnTo>
                  <a:pt x="167255" y="3550565"/>
                </a:lnTo>
                <a:lnTo>
                  <a:pt x="161590" y="3550565"/>
                </a:lnTo>
                <a:close/>
                <a:moveTo>
                  <a:pt x="108035" y="3504173"/>
                </a:moveTo>
                <a:cubicBezTo>
                  <a:pt x="108665" y="3504173"/>
                  <a:pt x="109251" y="3504287"/>
                  <a:pt x="109793" y="3504515"/>
                </a:cubicBezTo>
                <a:cubicBezTo>
                  <a:pt x="110336" y="3504742"/>
                  <a:pt x="110808" y="3505063"/>
                  <a:pt x="111209" y="3505475"/>
                </a:cubicBezTo>
                <a:cubicBezTo>
                  <a:pt x="111611" y="3505887"/>
                  <a:pt x="111926" y="3506359"/>
                  <a:pt x="112154" y="3506891"/>
                </a:cubicBezTo>
                <a:cubicBezTo>
                  <a:pt x="112381" y="3507423"/>
                  <a:pt x="112495" y="3508003"/>
                  <a:pt x="112495" y="3508633"/>
                </a:cubicBezTo>
                <a:cubicBezTo>
                  <a:pt x="112495" y="3509241"/>
                  <a:pt x="112381" y="3509816"/>
                  <a:pt x="112154" y="3510358"/>
                </a:cubicBezTo>
                <a:cubicBezTo>
                  <a:pt x="111926" y="3510901"/>
                  <a:pt x="111611" y="3511378"/>
                  <a:pt x="111209" y="3511791"/>
                </a:cubicBezTo>
                <a:cubicBezTo>
                  <a:pt x="110808" y="3512203"/>
                  <a:pt x="110336" y="3512523"/>
                  <a:pt x="109793" y="3512751"/>
                </a:cubicBezTo>
                <a:cubicBezTo>
                  <a:pt x="109251" y="3512979"/>
                  <a:pt x="108665" y="3513093"/>
                  <a:pt x="108035" y="3513093"/>
                </a:cubicBezTo>
                <a:cubicBezTo>
                  <a:pt x="107406" y="3513093"/>
                  <a:pt x="106820" y="3512979"/>
                  <a:pt x="106277" y="3512751"/>
                </a:cubicBezTo>
                <a:cubicBezTo>
                  <a:pt x="105735" y="3512523"/>
                  <a:pt x="105263" y="3512203"/>
                  <a:pt x="104861" y="3511791"/>
                </a:cubicBezTo>
                <a:cubicBezTo>
                  <a:pt x="104460" y="3511378"/>
                  <a:pt x="104145" y="3510901"/>
                  <a:pt x="103917" y="3510358"/>
                </a:cubicBezTo>
                <a:cubicBezTo>
                  <a:pt x="103689" y="3509816"/>
                  <a:pt x="103575" y="3509241"/>
                  <a:pt x="103575" y="3508633"/>
                </a:cubicBezTo>
                <a:cubicBezTo>
                  <a:pt x="103575" y="3508003"/>
                  <a:pt x="103689" y="3507423"/>
                  <a:pt x="103917" y="3506891"/>
                </a:cubicBezTo>
                <a:cubicBezTo>
                  <a:pt x="104145" y="3506359"/>
                  <a:pt x="104460" y="3505887"/>
                  <a:pt x="104861" y="3505475"/>
                </a:cubicBezTo>
                <a:cubicBezTo>
                  <a:pt x="105263" y="3505063"/>
                  <a:pt x="105735" y="3504742"/>
                  <a:pt x="106277" y="3504515"/>
                </a:cubicBezTo>
                <a:cubicBezTo>
                  <a:pt x="106820" y="3504287"/>
                  <a:pt x="107406" y="3504173"/>
                  <a:pt x="108035" y="3504173"/>
                </a:cubicBezTo>
                <a:close/>
                <a:moveTo>
                  <a:pt x="174710" y="3464956"/>
                </a:moveTo>
                <a:cubicBezTo>
                  <a:pt x="175383" y="3464956"/>
                  <a:pt x="176023" y="3465092"/>
                  <a:pt x="176631" y="3465363"/>
                </a:cubicBezTo>
                <a:cubicBezTo>
                  <a:pt x="177239" y="3465635"/>
                  <a:pt x="177771" y="3465998"/>
                  <a:pt x="178226" y="3466454"/>
                </a:cubicBezTo>
                <a:cubicBezTo>
                  <a:pt x="178682" y="3466910"/>
                  <a:pt x="179046" y="3467442"/>
                  <a:pt x="179317" y="3468049"/>
                </a:cubicBezTo>
                <a:cubicBezTo>
                  <a:pt x="179588" y="3468657"/>
                  <a:pt x="179724" y="3469297"/>
                  <a:pt x="179724" y="3469970"/>
                </a:cubicBezTo>
                <a:cubicBezTo>
                  <a:pt x="179724" y="3470665"/>
                  <a:pt x="179588" y="3471310"/>
                  <a:pt x="179317" y="3471907"/>
                </a:cubicBezTo>
                <a:cubicBezTo>
                  <a:pt x="179046" y="3472504"/>
                  <a:pt x="178682" y="3473030"/>
                  <a:pt x="178226" y="3473486"/>
                </a:cubicBezTo>
                <a:cubicBezTo>
                  <a:pt x="177771" y="3473942"/>
                  <a:pt x="177239" y="3474300"/>
                  <a:pt x="176631" y="3474561"/>
                </a:cubicBezTo>
                <a:cubicBezTo>
                  <a:pt x="176023" y="3474821"/>
                  <a:pt x="175383" y="3474951"/>
                  <a:pt x="174710" y="3474951"/>
                </a:cubicBezTo>
                <a:cubicBezTo>
                  <a:pt x="174016" y="3474951"/>
                  <a:pt x="173370" y="3474821"/>
                  <a:pt x="172773" y="3474561"/>
                </a:cubicBezTo>
                <a:cubicBezTo>
                  <a:pt x="172176" y="3474300"/>
                  <a:pt x="171650" y="3473942"/>
                  <a:pt x="171194" y="3473486"/>
                </a:cubicBezTo>
                <a:cubicBezTo>
                  <a:pt x="170738" y="3473030"/>
                  <a:pt x="170380" y="3472504"/>
                  <a:pt x="170120" y="3471907"/>
                </a:cubicBezTo>
                <a:cubicBezTo>
                  <a:pt x="169859" y="3471310"/>
                  <a:pt x="169729" y="3470665"/>
                  <a:pt x="169729" y="3469970"/>
                </a:cubicBezTo>
                <a:cubicBezTo>
                  <a:pt x="169729" y="3469297"/>
                  <a:pt x="169859" y="3468657"/>
                  <a:pt x="170120" y="3468049"/>
                </a:cubicBezTo>
                <a:cubicBezTo>
                  <a:pt x="170380" y="3467442"/>
                  <a:pt x="170738" y="3466910"/>
                  <a:pt x="171194" y="3466454"/>
                </a:cubicBezTo>
                <a:cubicBezTo>
                  <a:pt x="171650" y="3465998"/>
                  <a:pt x="172176" y="3465635"/>
                  <a:pt x="172773" y="3465363"/>
                </a:cubicBezTo>
                <a:cubicBezTo>
                  <a:pt x="173370" y="3465092"/>
                  <a:pt x="174016" y="3464956"/>
                  <a:pt x="174710" y="3464956"/>
                </a:cubicBezTo>
                <a:close/>
                <a:moveTo>
                  <a:pt x="69935" y="3445911"/>
                </a:moveTo>
                <a:cubicBezTo>
                  <a:pt x="68242" y="3445911"/>
                  <a:pt x="66794" y="3446242"/>
                  <a:pt x="65589" y="3446904"/>
                </a:cubicBezTo>
                <a:cubicBezTo>
                  <a:pt x="64384" y="3447566"/>
                  <a:pt x="63397" y="3448450"/>
                  <a:pt x="62626" y="3449557"/>
                </a:cubicBezTo>
                <a:cubicBezTo>
                  <a:pt x="61856" y="3450664"/>
                  <a:pt x="61292" y="3451950"/>
                  <a:pt x="60933" y="3453415"/>
                </a:cubicBezTo>
                <a:cubicBezTo>
                  <a:pt x="60575" y="3454880"/>
                  <a:pt x="60396" y="3456416"/>
                  <a:pt x="60396" y="3458022"/>
                </a:cubicBezTo>
                <a:cubicBezTo>
                  <a:pt x="60396" y="3460040"/>
                  <a:pt x="60619" y="3461809"/>
                  <a:pt x="61064" y="3463329"/>
                </a:cubicBezTo>
                <a:cubicBezTo>
                  <a:pt x="61509" y="3464848"/>
                  <a:pt x="62143" y="3466112"/>
                  <a:pt x="62968" y="3467121"/>
                </a:cubicBezTo>
                <a:cubicBezTo>
                  <a:pt x="63793" y="3468131"/>
                  <a:pt x="64791" y="3468890"/>
                  <a:pt x="65963" y="3469400"/>
                </a:cubicBezTo>
                <a:cubicBezTo>
                  <a:pt x="67135" y="3469910"/>
                  <a:pt x="68459" y="3470165"/>
                  <a:pt x="69935" y="3470165"/>
                </a:cubicBezTo>
                <a:cubicBezTo>
                  <a:pt x="71628" y="3470165"/>
                  <a:pt x="73077" y="3469834"/>
                  <a:pt x="74282" y="3469172"/>
                </a:cubicBezTo>
                <a:cubicBezTo>
                  <a:pt x="75486" y="3468510"/>
                  <a:pt x="76474" y="3467626"/>
                  <a:pt x="77244" y="3466519"/>
                </a:cubicBezTo>
                <a:cubicBezTo>
                  <a:pt x="78015" y="3465412"/>
                  <a:pt x="78579" y="3464126"/>
                  <a:pt x="78937" y="3462661"/>
                </a:cubicBezTo>
                <a:cubicBezTo>
                  <a:pt x="79295" y="3461196"/>
                  <a:pt x="79474" y="3459650"/>
                  <a:pt x="79474" y="3458022"/>
                </a:cubicBezTo>
                <a:cubicBezTo>
                  <a:pt x="79474" y="3456004"/>
                  <a:pt x="79252" y="3454240"/>
                  <a:pt x="78807" y="3452732"/>
                </a:cubicBezTo>
                <a:cubicBezTo>
                  <a:pt x="78362" y="3451223"/>
                  <a:pt x="77727" y="3449964"/>
                  <a:pt x="76902" y="3448955"/>
                </a:cubicBezTo>
                <a:cubicBezTo>
                  <a:pt x="76078" y="3447946"/>
                  <a:pt x="75074" y="3447186"/>
                  <a:pt x="73891" y="3446676"/>
                </a:cubicBezTo>
                <a:cubicBezTo>
                  <a:pt x="72708" y="3446166"/>
                  <a:pt x="71389" y="3445911"/>
                  <a:pt x="69935" y="3445911"/>
                </a:cubicBezTo>
                <a:close/>
                <a:moveTo>
                  <a:pt x="174710" y="3441093"/>
                </a:moveTo>
                <a:cubicBezTo>
                  <a:pt x="175383" y="3441093"/>
                  <a:pt x="176023" y="3441228"/>
                  <a:pt x="176631" y="3441500"/>
                </a:cubicBezTo>
                <a:cubicBezTo>
                  <a:pt x="177239" y="3441771"/>
                  <a:pt x="177771" y="3442135"/>
                  <a:pt x="178226" y="3442590"/>
                </a:cubicBezTo>
                <a:cubicBezTo>
                  <a:pt x="178682" y="3443046"/>
                  <a:pt x="179046" y="3443578"/>
                  <a:pt x="179317" y="3444186"/>
                </a:cubicBezTo>
                <a:cubicBezTo>
                  <a:pt x="179588" y="3444793"/>
                  <a:pt x="179724" y="3445434"/>
                  <a:pt x="179724" y="3446106"/>
                </a:cubicBezTo>
                <a:cubicBezTo>
                  <a:pt x="179724" y="3446801"/>
                  <a:pt x="179588" y="3447447"/>
                  <a:pt x="179317" y="3448044"/>
                </a:cubicBezTo>
                <a:cubicBezTo>
                  <a:pt x="179046" y="3448640"/>
                  <a:pt x="178682" y="3449167"/>
                  <a:pt x="178226" y="3449623"/>
                </a:cubicBezTo>
                <a:cubicBezTo>
                  <a:pt x="177771" y="3450078"/>
                  <a:pt x="177239" y="3450436"/>
                  <a:pt x="176631" y="3450697"/>
                </a:cubicBezTo>
                <a:cubicBezTo>
                  <a:pt x="176023" y="3450957"/>
                  <a:pt x="175383" y="3451088"/>
                  <a:pt x="174710" y="3451088"/>
                </a:cubicBezTo>
                <a:cubicBezTo>
                  <a:pt x="174016" y="3451088"/>
                  <a:pt x="173370" y="3450957"/>
                  <a:pt x="172773" y="3450697"/>
                </a:cubicBezTo>
                <a:cubicBezTo>
                  <a:pt x="172176" y="3450436"/>
                  <a:pt x="171650" y="3450078"/>
                  <a:pt x="171194" y="3449623"/>
                </a:cubicBezTo>
                <a:cubicBezTo>
                  <a:pt x="170738" y="3449167"/>
                  <a:pt x="170380" y="3448640"/>
                  <a:pt x="170120" y="3448044"/>
                </a:cubicBezTo>
                <a:cubicBezTo>
                  <a:pt x="169859" y="3447447"/>
                  <a:pt x="169729" y="3446801"/>
                  <a:pt x="169729" y="3446106"/>
                </a:cubicBezTo>
                <a:cubicBezTo>
                  <a:pt x="169729" y="3445434"/>
                  <a:pt x="169859" y="3444793"/>
                  <a:pt x="170120" y="3444186"/>
                </a:cubicBezTo>
                <a:cubicBezTo>
                  <a:pt x="170380" y="3443578"/>
                  <a:pt x="170738" y="3443046"/>
                  <a:pt x="171194" y="3442590"/>
                </a:cubicBezTo>
                <a:cubicBezTo>
                  <a:pt x="171650" y="3442135"/>
                  <a:pt x="172176" y="3441771"/>
                  <a:pt x="172773" y="3441500"/>
                </a:cubicBezTo>
                <a:cubicBezTo>
                  <a:pt x="173370" y="3441228"/>
                  <a:pt x="174016" y="3441093"/>
                  <a:pt x="174710" y="3441093"/>
                </a:cubicBezTo>
                <a:close/>
                <a:moveTo>
                  <a:pt x="149065" y="3441093"/>
                </a:moveTo>
                <a:cubicBezTo>
                  <a:pt x="152429" y="3441093"/>
                  <a:pt x="154974" y="3442086"/>
                  <a:pt x="156700" y="3444072"/>
                </a:cubicBezTo>
                <a:cubicBezTo>
                  <a:pt x="158425" y="3446058"/>
                  <a:pt x="159288" y="3449047"/>
                  <a:pt x="159288" y="3453041"/>
                </a:cubicBezTo>
                <a:lnTo>
                  <a:pt x="159288" y="3474365"/>
                </a:lnTo>
                <a:lnTo>
                  <a:pt x="153623" y="3474365"/>
                </a:lnTo>
                <a:lnTo>
                  <a:pt x="153623" y="3453497"/>
                </a:lnTo>
                <a:cubicBezTo>
                  <a:pt x="153623" y="3450936"/>
                  <a:pt x="153146" y="3449042"/>
                  <a:pt x="152191" y="3447816"/>
                </a:cubicBezTo>
                <a:cubicBezTo>
                  <a:pt x="151236" y="3446589"/>
                  <a:pt x="149814" y="3445976"/>
                  <a:pt x="147926" y="3445976"/>
                </a:cubicBezTo>
                <a:cubicBezTo>
                  <a:pt x="147231" y="3445976"/>
                  <a:pt x="146553" y="3446079"/>
                  <a:pt x="145891" y="3446286"/>
                </a:cubicBezTo>
                <a:cubicBezTo>
                  <a:pt x="145229" y="3446492"/>
                  <a:pt x="144540" y="3446850"/>
                  <a:pt x="143824" y="3447360"/>
                </a:cubicBezTo>
                <a:cubicBezTo>
                  <a:pt x="143107" y="3447870"/>
                  <a:pt x="142332" y="3448559"/>
                  <a:pt x="141496" y="3449427"/>
                </a:cubicBezTo>
                <a:cubicBezTo>
                  <a:pt x="140660" y="3450295"/>
                  <a:pt x="139722" y="3451381"/>
                  <a:pt x="138680" y="3452683"/>
                </a:cubicBezTo>
                <a:lnTo>
                  <a:pt x="138680" y="3474365"/>
                </a:lnTo>
                <a:lnTo>
                  <a:pt x="133015" y="3474365"/>
                </a:lnTo>
                <a:lnTo>
                  <a:pt x="133015" y="3441679"/>
                </a:lnTo>
                <a:lnTo>
                  <a:pt x="138061" y="3441679"/>
                </a:lnTo>
                <a:lnTo>
                  <a:pt x="138289" y="3446953"/>
                </a:lnTo>
                <a:cubicBezTo>
                  <a:pt x="139244" y="3445824"/>
                  <a:pt x="140167" y="3444886"/>
                  <a:pt x="141056" y="3444137"/>
                </a:cubicBezTo>
                <a:cubicBezTo>
                  <a:pt x="141946" y="3443388"/>
                  <a:pt x="142820" y="3442786"/>
                  <a:pt x="143677" y="3442330"/>
                </a:cubicBezTo>
                <a:cubicBezTo>
                  <a:pt x="144535" y="3441874"/>
                  <a:pt x="145408" y="3441554"/>
                  <a:pt x="146298" y="3441370"/>
                </a:cubicBezTo>
                <a:cubicBezTo>
                  <a:pt x="147188" y="3441185"/>
                  <a:pt x="148110" y="3441093"/>
                  <a:pt x="149065" y="3441093"/>
                </a:cubicBezTo>
                <a:close/>
                <a:moveTo>
                  <a:pt x="70261" y="3441093"/>
                </a:moveTo>
                <a:cubicBezTo>
                  <a:pt x="72605" y="3441093"/>
                  <a:pt x="74705" y="3441456"/>
                  <a:pt x="76560" y="3442183"/>
                </a:cubicBezTo>
                <a:cubicBezTo>
                  <a:pt x="78416" y="3442910"/>
                  <a:pt x="79990" y="3443974"/>
                  <a:pt x="81281" y="3445374"/>
                </a:cubicBezTo>
                <a:cubicBezTo>
                  <a:pt x="82572" y="3446774"/>
                  <a:pt x="83560" y="3448516"/>
                  <a:pt x="84244" y="3450599"/>
                </a:cubicBezTo>
                <a:cubicBezTo>
                  <a:pt x="84927" y="3452683"/>
                  <a:pt x="85269" y="3455070"/>
                  <a:pt x="85269" y="3457762"/>
                </a:cubicBezTo>
                <a:cubicBezTo>
                  <a:pt x="85269" y="3460301"/>
                  <a:pt x="84911" y="3462629"/>
                  <a:pt x="84195" y="3464745"/>
                </a:cubicBezTo>
                <a:cubicBezTo>
                  <a:pt x="83479" y="3466861"/>
                  <a:pt x="82448" y="3468673"/>
                  <a:pt x="81102" y="3470182"/>
                </a:cubicBezTo>
                <a:cubicBezTo>
                  <a:pt x="79756" y="3471690"/>
                  <a:pt x="78118" y="3472862"/>
                  <a:pt x="76186" y="3473698"/>
                </a:cubicBezTo>
                <a:cubicBezTo>
                  <a:pt x="74254" y="3474533"/>
                  <a:pt x="72062" y="3474951"/>
                  <a:pt x="69610" y="3474951"/>
                </a:cubicBezTo>
                <a:cubicBezTo>
                  <a:pt x="67266" y="3474951"/>
                  <a:pt x="65166" y="3474588"/>
                  <a:pt x="63310" y="3473861"/>
                </a:cubicBezTo>
                <a:cubicBezTo>
                  <a:pt x="61454" y="3473133"/>
                  <a:pt x="59881" y="3472065"/>
                  <a:pt x="58589" y="3470654"/>
                </a:cubicBezTo>
                <a:cubicBezTo>
                  <a:pt x="57298" y="3469243"/>
                  <a:pt x="56310" y="3467496"/>
                  <a:pt x="55627" y="3465412"/>
                </a:cubicBezTo>
                <a:cubicBezTo>
                  <a:pt x="54943" y="3463329"/>
                  <a:pt x="54601" y="3460930"/>
                  <a:pt x="54601" y="3458217"/>
                </a:cubicBezTo>
                <a:cubicBezTo>
                  <a:pt x="54601" y="3455678"/>
                  <a:pt x="54959" y="3453361"/>
                  <a:pt x="55676" y="3451267"/>
                </a:cubicBezTo>
                <a:cubicBezTo>
                  <a:pt x="56392" y="3449172"/>
                  <a:pt x="57423" y="3447371"/>
                  <a:pt x="58768" y="3445862"/>
                </a:cubicBezTo>
                <a:cubicBezTo>
                  <a:pt x="60114" y="3444354"/>
                  <a:pt x="61753" y="3443182"/>
                  <a:pt x="63684" y="3442346"/>
                </a:cubicBezTo>
                <a:cubicBezTo>
                  <a:pt x="65616" y="3441511"/>
                  <a:pt x="67808" y="3441093"/>
                  <a:pt x="70261" y="3441093"/>
                </a:cubicBezTo>
                <a:close/>
                <a:moveTo>
                  <a:pt x="19985" y="3431814"/>
                </a:moveTo>
                <a:lnTo>
                  <a:pt x="42058" y="3431814"/>
                </a:lnTo>
                <a:lnTo>
                  <a:pt x="42058" y="3461375"/>
                </a:lnTo>
                <a:cubicBezTo>
                  <a:pt x="42058" y="3463198"/>
                  <a:pt x="41787" y="3464929"/>
                  <a:pt x="41244" y="3466568"/>
                </a:cubicBezTo>
                <a:cubicBezTo>
                  <a:pt x="40701" y="3468207"/>
                  <a:pt x="39877" y="3469634"/>
                  <a:pt x="38770" y="3470849"/>
                </a:cubicBezTo>
                <a:cubicBezTo>
                  <a:pt x="37663" y="3472065"/>
                  <a:pt x="36274" y="3473030"/>
                  <a:pt x="34602" y="3473747"/>
                </a:cubicBezTo>
                <a:cubicBezTo>
                  <a:pt x="32931" y="3474463"/>
                  <a:pt x="30967" y="3474821"/>
                  <a:pt x="28710" y="3474821"/>
                </a:cubicBezTo>
                <a:cubicBezTo>
                  <a:pt x="27863" y="3474821"/>
                  <a:pt x="27001" y="3474761"/>
                  <a:pt x="26122" y="3474642"/>
                </a:cubicBezTo>
                <a:cubicBezTo>
                  <a:pt x="25243" y="3474523"/>
                  <a:pt x="24396" y="3474360"/>
                  <a:pt x="23582" y="3474154"/>
                </a:cubicBezTo>
                <a:cubicBezTo>
                  <a:pt x="22768" y="3473947"/>
                  <a:pt x="22003" y="3473698"/>
                  <a:pt x="21287" y="3473405"/>
                </a:cubicBezTo>
                <a:cubicBezTo>
                  <a:pt x="20571" y="3473112"/>
                  <a:pt x="19952" y="3472792"/>
                  <a:pt x="19431" y="3472444"/>
                </a:cubicBezTo>
                <a:lnTo>
                  <a:pt x="19431" y="3466617"/>
                </a:lnTo>
                <a:cubicBezTo>
                  <a:pt x="20777" y="3467594"/>
                  <a:pt x="22269" y="3468364"/>
                  <a:pt x="23908" y="3468928"/>
                </a:cubicBezTo>
                <a:cubicBezTo>
                  <a:pt x="25546" y="3469493"/>
                  <a:pt x="27169" y="3469775"/>
                  <a:pt x="28775" y="3469775"/>
                </a:cubicBezTo>
                <a:cubicBezTo>
                  <a:pt x="31141" y="3469775"/>
                  <a:pt x="32964" y="3469053"/>
                  <a:pt x="34244" y="3467610"/>
                </a:cubicBezTo>
                <a:cubicBezTo>
                  <a:pt x="35525" y="3466166"/>
                  <a:pt x="36165" y="3464088"/>
                  <a:pt x="36165" y="3461375"/>
                </a:cubicBezTo>
                <a:lnTo>
                  <a:pt x="36165" y="3436828"/>
                </a:lnTo>
                <a:lnTo>
                  <a:pt x="19985" y="3436828"/>
                </a:lnTo>
                <a:close/>
                <a:moveTo>
                  <a:pt x="250389" y="3431228"/>
                </a:moveTo>
                <a:cubicBezTo>
                  <a:pt x="252278" y="3431228"/>
                  <a:pt x="253998" y="3431510"/>
                  <a:pt x="255549" y="3432075"/>
                </a:cubicBezTo>
                <a:cubicBezTo>
                  <a:pt x="257101" y="3432639"/>
                  <a:pt x="258442" y="3433453"/>
                  <a:pt x="259570" y="3434516"/>
                </a:cubicBezTo>
                <a:cubicBezTo>
                  <a:pt x="260699" y="3435580"/>
                  <a:pt x="261572" y="3436882"/>
                  <a:pt x="262191" y="3438423"/>
                </a:cubicBezTo>
                <a:cubicBezTo>
                  <a:pt x="262810" y="3439964"/>
                  <a:pt x="263119" y="3441700"/>
                  <a:pt x="263119" y="3443632"/>
                </a:cubicBezTo>
                <a:cubicBezTo>
                  <a:pt x="263119" y="3445260"/>
                  <a:pt x="262902" y="3446768"/>
                  <a:pt x="262468" y="3448157"/>
                </a:cubicBezTo>
                <a:cubicBezTo>
                  <a:pt x="262034" y="3449546"/>
                  <a:pt x="261377" y="3450930"/>
                  <a:pt x="260498" y="3452308"/>
                </a:cubicBezTo>
                <a:cubicBezTo>
                  <a:pt x="259619" y="3453687"/>
                  <a:pt x="258512" y="3455114"/>
                  <a:pt x="257177" y="3456590"/>
                </a:cubicBezTo>
                <a:cubicBezTo>
                  <a:pt x="255842" y="3458065"/>
                  <a:pt x="254264" y="3459682"/>
                  <a:pt x="252440" y="3461440"/>
                </a:cubicBezTo>
                <a:lnTo>
                  <a:pt x="244725" y="3468961"/>
                </a:lnTo>
                <a:lnTo>
                  <a:pt x="265398" y="3468961"/>
                </a:lnTo>
                <a:lnTo>
                  <a:pt x="265398" y="3474365"/>
                </a:lnTo>
                <a:lnTo>
                  <a:pt x="237367" y="3474365"/>
                </a:lnTo>
                <a:lnTo>
                  <a:pt x="237367" y="3469286"/>
                </a:lnTo>
                <a:lnTo>
                  <a:pt x="248371" y="3458348"/>
                </a:lnTo>
                <a:cubicBezTo>
                  <a:pt x="250172" y="3456568"/>
                  <a:pt x="251637" y="3455027"/>
                  <a:pt x="252766" y="3453725"/>
                </a:cubicBezTo>
                <a:cubicBezTo>
                  <a:pt x="253895" y="3452422"/>
                  <a:pt x="254774" y="3451234"/>
                  <a:pt x="255403" y="3450160"/>
                </a:cubicBezTo>
                <a:cubicBezTo>
                  <a:pt x="256032" y="3449085"/>
                  <a:pt x="256456" y="3448071"/>
                  <a:pt x="256673" y="3447116"/>
                </a:cubicBezTo>
                <a:cubicBezTo>
                  <a:pt x="256890" y="3446161"/>
                  <a:pt x="256998" y="3445130"/>
                  <a:pt x="256998" y="3444023"/>
                </a:cubicBezTo>
                <a:cubicBezTo>
                  <a:pt x="256998" y="3442981"/>
                  <a:pt x="256857" y="3441988"/>
                  <a:pt x="256575" y="3441044"/>
                </a:cubicBezTo>
                <a:cubicBezTo>
                  <a:pt x="256293" y="3440100"/>
                  <a:pt x="255859" y="3439270"/>
                  <a:pt x="255273" y="3438553"/>
                </a:cubicBezTo>
                <a:cubicBezTo>
                  <a:pt x="254687" y="3437837"/>
                  <a:pt x="253927" y="3437273"/>
                  <a:pt x="252994" y="3436860"/>
                </a:cubicBezTo>
                <a:cubicBezTo>
                  <a:pt x="252061" y="3436448"/>
                  <a:pt x="250943" y="3436242"/>
                  <a:pt x="249641" y="3436242"/>
                </a:cubicBezTo>
                <a:cubicBezTo>
                  <a:pt x="247839" y="3436242"/>
                  <a:pt x="246200" y="3436643"/>
                  <a:pt x="244725" y="3437447"/>
                </a:cubicBezTo>
                <a:cubicBezTo>
                  <a:pt x="243249" y="3438250"/>
                  <a:pt x="241892" y="3439291"/>
                  <a:pt x="240655" y="3440572"/>
                </a:cubicBezTo>
                <a:lnTo>
                  <a:pt x="237530" y="3436828"/>
                </a:lnTo>
                <a:cubicBezTo>
                  <a:pt x="239136" y="3435135"/>
                  <a:pt x="240986" y="3433778"/>
                  <a:pt x="243080" y="3432758"/>
                </a:cubicBezTo>
                <a:cubicBezTo>
                  <a:pt x="245175" y="3431738"/>
                  <a:pt x="247611" y="3431228"/>
                  <a:pt x="250389" y="3431228"/>
                </a:cubicBezTo>
                <a:close/>
                <a:moveTo>
                  <a:pt x="94915" y="3428363"/>
                </a:moveTo>
                <a:lnTo>
                  <a:pt x="100580" y="3428363"/>
                </a:lnTo>
                <a:lnTo>
                  <a:pt x="100580" y="3441679"/>
                </a:lnTo>
                <a:lnTo>
                  <a:pt x="100385" y="3446823"/>
                </a:lnTo>
                <a:cubicBezTo>
                  <a:pt x="101274" y="3445759"/>
                  <a:pt x="102148" y="3444864"/>
                  <a:pt x="103005" y="3444137"/>
                </a:cubicBezTo>
                <a:cubicBezTo>
                  <a:pt x="103863" y="3443410"/>
                  <a:pt x="104720" y="3442818"/>
                  <a:pt x="105577" y="3442362"/>
                </a:cubicBezTo>
                <a:cubicBezTo>
                  <a:pt x="106435" y="3441907"/>
                  <a:pt x="107308" y="3441581"/>
                  <a:pt x="108198" y="3441386"/>
                </a:cubicBezTo>
                <a:cubicBezTo>
                  <a:pt x="109088" y="3441190"/>
                  <a:pt x="110010" y="3441093"/>
                  <a:pt x="110965" y="3441093"/>
                </a:cubicBezTo>
                <a:cubicBezTo>
                  <a:pt x="114221" y="3441093"/>
                  <a:pt x="116739" y="3442086"/>
                  <a:pt x="118518" y="3444072"/>
                </a:cubicBezTo>
                <a:cubicBezTo>
                  <a:pt x="120298" y="3446058"/>
                  <a:pt x="121188" y="3449047"/>
                  <a:pt x="121188" y="3453041"/>
                </a:cubicBezTo>
                <a:lnTo>
                  <a:pt x="121188" y="3474365"/>
                </a:lnTo>
                <a:lnTo>
                  <a:pt x="115523" y="3474365"/>
                </a:lnTo>
                <a:lnTo>
                  <a:pt x="115523" y="3453497"/>
                </a:lnTo>
                <a:cubicBezTo>
                  <a:pt x="115523" y="3450979"/>
                  <a:pt x="115051" y="3449096"/>
                  <a:pt x="114107" y="3447848"/>
                </a:cubicBezTo>
                <a:cubicBezTo>
                  <a:pt x="113163" y="3446600"/>
                  <a:pt x="111812" y="3445976"/>
                  <a:pt x="110054" y="3445976"/>
                </a:cubicBezTo>
                <a:cubicBezTo>
                  <a:pt x="109294" y="3445976"/>
                  <a:pt x="108583" y="3446079"/>
                  <a:pt x="107921" y="3446286"/>
                </a:cubicBezTo>
                <a:cubicBezTo>
                  <a:pt x="107259" y="3446492"/>
                  <a:pt x="106570" y="3446850"/>
                  <a:pt x="105854" y="3447360"/>
                </a:cubicBezTo>
                <a:cubicBezTo>
                  <a:pt x="105138" y="3447870"/>
                  <a:pt x="104356" y="3448559"/>
                  <a:pt x="103510" y="3449427"/>
                </a:cubicBezTo>
                <a:cubicBezTo>
                  <a:pt x="102664" y="3450295"/>
                  <a:pt x="101687" y="3451381"/>
                  <a:pt x="100580" y="3452683"/>
                </a:cubicBezTo>
                <a:lnTo>
                  <a:pt x="100580" y="3474365"/>
                </a:lnTo>
                <a:lnTo>
                  <a:pt x="94915" y="3474365"/>
                </a:lnTo>
                <a:close/>
                <a:moveTo>
                  <a:pt x="384260" y="3388756"/>
                </a:moveTo>
                <a:cubicBezTo>
                  <a:pt x="384933" y="3388756"/>
                  <a:pt x="385573" y="3388892"/>
                  <a:pt x="386181" y="3389163"/>
                </a:cubicBezTo>
                <a:cubicBezTo>
                  <a:pt x="386789" y="3389435"/>
                  <a:pt x="387321" y="3389798"/>
                  <a:pt x="387776" y="3390254"/>
                </a:cubicBezTo>
                <a:cubicBezTo>
                  <a:pt x="388232" y="3390710"/>
                  <a:pt x="388596" y="3391242"/>
                  <a:pt x="388867" y="3391849"/>
                </a:cubicBezTo>
                <a:cubicBezTo>
                  <a:pt x="389138" y="3392457"/>
                  <a:pt x="389274" y="3393097"/>
                  <a:pt x="389274" y="3393770"/>
                </a:cubicBezTo>
                <a:cubicBezTo>
                  <a:pt x="389274" y="3394465"/>
                  <a:pt x="389138" y="3395110"/>
                  <a:pt x="388867" y="3395707"/>
                </a:cubicBezTo>
                <a:cubicBezTo>
                  <a:pt x="388596" y="3396304"/>
                  <a:pt x="388232" y="3396830"/>
                  <a:pt x="387776" y="3397286"/>
                </a:cubicBezTo>
                <a:cubicBezTo>
                  <a:pt x="387321" y="3397742"/>
                  <a:pt x="386789" y="3398100"/>
                  <a:pt x="386181" y="3398361"/>
                </a:cubicBezTo>
                <a:cubicBezTo>
                  <a:pt x="385573" y="3398621"/>
                  <a:pt x="384933" y="3398751"/>
                  <a:pt x="384260" y="3398751"/>
                </a:cubicBezTo>
                <a:cubicBezTo>
                  <a:pt x="383566" y="3398751"/>
                  <a:pt x="382920" y="3398621"/>
                  <a:pt x="382323" y="3398361"/>
                </a:cubicBezTo>
                <a:cubicBezTo>
                  <a:pt x="381726" y="3398100"/>
                  <a:pt x="381200" y="3397742"/>
                  <a:pt x="380744" y="3397286"/>
                </a:cubicBezTo>
                <a:cubicBezTo>
                  <a:pt x="380288" y="3396830"/>
                  <a:pt x="379930" y="3396304"/>
                  <a:pt x="379670" y="3395707"/>
                </a:cubicBezTo>
                <a:cubicBezTo>
                  <a:pt x="379409" y="3395110"/>
                  <a:pt x="379279" y="3394465"/>
                  <a:pt x="379279" y="3393770"/>
                </a:cubicBezTo>
                <a:cubicBezTo>
                  <a:pt x="379279" y="3393097"/>
                  <a:pt x="379409" y="3392457"/>
                  <a:pt x="379670" y="3391849"/>
                </a:cubicBezTo>
                <a:cubicBezTo>
                  <a:pt x="379930" y="3391242"/>
                  <a:pt x="380288" y="3390710"/>
                  <a:pt x="380744" y="3390254"/>
                </a:cubicBezTo>
                <a:cubicBezTo>
                  <a:pt x="381200" y="3389798"/>
                  <a:pt x="381726" y="3389435"/>
                  <a:pt x="382323" y="3389163"/>
                </a:cubicBezTo>
                <a:cubicBezTo>
                  <a:pt x="382920" y="3388892"/>
                  <a:pt x="383566" y="3388756"/>
                  <a:pt x="384260" y="3388756"/>
                </a:cubicBezTo>
                <a:close/>
                <a:moveTo>
                  <a:pt x="250910" y="3369711"/>
                </a:moveTo>
                <a:cubicBezTo>
                  <a:pt x="249217" y="3369711"/>
                  <a:pt x="247769" y="3370042"/>
                  <a:pt x="246564" y="3370704"/>
                </a:cubicBezTo>
                <a:cubicBezTo>
                  <a:pt x="245359" y="3371366"/>
                  <a:pt x="244372" y="3372250"/>
                  <a:pt x="243601" y="3373357"/>
                </a:cubicBezTo>
                <a:cubicBezTo>
                  <a:pt x="242831" y="3374464"/>
                  <a:pt x="242267" y="3375750"/>
                  <a:pt x="241908" y="3377215"/>
                </a:cubicBezTo>
                <a:cubicBezTo>
                  <a:pt x="241550" y="3378680"/>
                  <a:pt x="241371" y="3380216"/>
                  <a:pt x="241371" y="3381822"/>
                </a:cubicBezTo>
                <a:cubicBezTo>
                  <a:pt x="241371" y="3383840"/>
                  <a:pt x="241594" y="3385609"/>
                  <a:pt x="242039" y="3387129"/>
                </a:cubicBezTo>
                <a:cubicBezTo>
                  <a:pt x="242484" y="3388648"/>
                  <a:pt x="243118" y="3389912"/>
                  <a:pt x="243943" y="3390921"/>
                </a:cubicBezTo>
                <a:cubicBezTo>
                  <a:pt x="244768" y="3391931"/>
                  <a:pt x="245766" y="3392690"/>
                  <a:pt x="246938" y="3393200"/>
                </a:cubicBezTo>
                <a:cubicBezTo>
                  <a:pt x="248110" y="3393710"/>
                  <a:pt x="249434" y="3393965"/>
                  <a:pt x="250910" y="3393965"/>
                </a:cubicBezTo>
                <a:cubicBezTo>
                  <a:pt x="252603" y="3393965"/>
                  <a:pt x="254052" y="3393634"/>
                  <a:pt x="255256" y="3392972"/>
                </a:cubicBezTo>
                <a:cubicBezTo>
                  <a:pt x="256461" y="3392310"/>
                  <a:pt x="257449" y="3391426"/>
                  <a:pt x="258219" y="3390319"/>
                </a:cubicBezTo>
                <a:cubicBezTo>
                  <a:pt x="258990" y="3389212"/>
                  <a:pt x="259554" y="3387926"/>
                  <a:pt x="259912" y="3386461"/>
                </a:cubicBezTo>
                <a:cubicBezTo>
                  <a:pt x="260270" y="3384996"/>
                  <a:pt x="260449" y="3383450"/>
                  <a:pt x="260449" y="3381822"/>
                </a:cubicBezTo>
                <a:cubicBezTo>
                  <a:pt x="260449" y="3379804"/>
                  <a:pt x="260227" y="3378040"/>
                  <a:pt x="259782" y="3376532"/>
                </a:cubicBezTo>
                <a:cubicBezTo>
                  <a:pt x="259337" y="3375023"/>
                  <a:pt x="258702" y="3373764"/>
                  <a:pt x="257877" y="3372755"/>
                </a:cubicBezTo>
                <a:cubicBezTo>
                  <a:pt x="257053" y="3371746"/>
                  <a:pt x="256049" y="3370986"/>
                  <a:pt x="254866" y="3370476"/>
                </a:cubicBezTo>
                <a:cubicBezTo>
                  <a:pt x="253683" y="3369966"/>
                  <a:pt x="252364" y="3369711"/>
                  <a:pt x="250910" y="3369711"/>
                </a:cubicBezTo>
                <a:close/>
                <a:moveTo>
                  <a:pt x="69935" y="3369711"/>
                </a:moveTo>
                <a:cubicBezTo>
                  <a:pt x="68242" y="3369711"/>
                  <a:pt x="66794" y="3370042"/>
                  <a:pt x="65589" y="3370704"/>
                </a:cubicBezTo>
                <a:cubicBezTo>
                  <a:pt x="64384" y="3371366"/>
                  <a:pt x="63397" y="3372250"/>
                  <a:pt x="62626" y="3373357"/>
                </a:cubicBezTo>
                <a:cubicBezTo>
                  <a:pt x="61856" y="3374464"/>
                  <a:pt x="61292" y="3375750"/>
                  <a:pt x="60933" y="3377215"/>
                </a:cubicBezTo>
                <a:cubicBezTo>
                  <a:pt x="60575" y="3378680"/>
                  <a:pt x="60396" y="3380216"/>
                  <a:pt x="60396" y="3381822"/>
                </a:cubicBezTo>
                <a:cubicBezTo>
                  <a:pt x="60396" y="3383840"/>
                  <a:pt x="60619" y="3385609"/>
                  <a:pt x="61064" y="3387129"/>
                </a:cubicBezTo>
                <a:cubicBezTo>
                  <a:pt x="61509" y="3388648"/>
                  <a:pt x="62143" y="3389912"/>
                  <a:pt x="62968" y="3390921"/>
                </a:cubicBezTo>
                <a:cubicBezTo>
                  <a:pt x="63793" y="3391931"/>
                  <a:pt x="64791" y="3392690"/>
                  <a:pt x="65963" y="3393200"/>
                </a:cubicBezTo>
                <a:cubicBezTo>
                  <a:pt x="67135" y="3393710"/>
                  <a:pt x="68459" y="3393965"/>
                  <a:pt x="69935" y="3393965"/>
                </a:cubicBezTo>
                <a:cubicBezTo>
                  <a:pt x="71628" y="3393965"/>
                  <a:pt x="73077" y="3393634"/>
                  <a:pt x="74282" y="3392972"/>
                </a:cubicBezTo>
                <a:cubicBezTo>
                  <a:pt x="75486" y="3392310"/>
                  <a:pt x="76474" y="3391426"/>
                  <a:pt x="77244" y="3390319"/>
                </a:cubicBezTo>
                <a:cubicBezTo>
                  <a:pt x="78015" y="3389212"/>
                  <a:pt x="78579" y="3387926"/>
                  <a:pt x="78937" y="3386461"/>
                </a:cubicBezTo>
                <a:cubicBezTo>
                  <a:pt x="79295" y="3384996"/>
                  <a:pt x="79474" y="3383450"/>
                  <a:pt x="79474" y="3381822"/>
                </a:cubicBezTo>
                <a:cubicBezTo>
                  <a:pt x="79474" y="3379804"/>
                  <a:pt x="79252" y="3378040"/>
                  <a:pt x="78807" y="3376532"/>
                </a:cubicBezTo>
                <a:cubicBezTo>
                  <a:pt x="78362" y="3375023"/>
                  <a:pt x="77727" y="3373764"/>
                  <a:pt x="76902" y="3372755"/>
                </a:cubicBezTo>
                <a:cubicBezTo>
                  <a:pt x="76078" y="3371746"/>
                  <a:pt x="75074" y="3370986"/>
                  <a:pt x="73891" y="3370476"/>
                </a:cubicBezTo>
                <a:cubicBezTo>
                  <a:pt x="72708" y="3369966"/>
                  <a:pt x="71389" y="3369711"/>
                  <a:pt x="69935" y="3369711"/>
                </a:cubicBezTo>
                <a:close/>
                <a:moveTo>
                  <a:pt x="146200" y="3369418"/>
                </a:moveTo>
                <a:cubicBezTo>
                  <a:pt x="144963" y="3369418"/>
                  <a:pt x="143835" y="3369657"/>
                  <a:pt x="142815" y="3370134"/>
                </a:cubicBezTo>
                <a:cubicBezTo>
                  <a:pt x="141794" y="3370612"/>
                  <a:pt x="140915" y="3371285"/>
                  <a:pt x="140178" y="3372153"/>
                </a:cubicBezTo>
                <a:cubicBezTo>
                  <a:pt x="139440" y="3373021"/>
                  <a:pt x="138843" y="3374063"/>
                  <a:pt x="138387" y="3375278"/>
                </a:cubicBezTo>
                <a:cubicBezTo>
                  <a:pt x="137931" y="3376494"/>
                  <a:pt x="137649" y="3377828"/>
                  <a:pt x="137540" y="3379283"/>
                </a:cubicBezTo>
                <a:lnTo>
                  <a:pt x="154730" y="3379283"/>
                </a:lnTo>
                <a:cubicBezTo>
                  <a:pt x="154795" y="3377828"/>
                  <a:pt x="154654" y="3376499"/>
                  <a:pt x="154307" y="3375294"/>
                </a:cubicBezTo>
                <a:cubicBezTo>
                  <a:pt x="153960" y="3374090"/>
                  <a:pt x="153422" y="3373053"/>
                  <a:pt x="152695" y="3372185"/>
                </a:cubicBezTo>
                <a:cubicBezTo>
                  <a:pt x="151968" y="3371317"/>
                  <a:pt x="151062" y="3370639"/>
                  <a:pt x="149977" y="3370151"/>
                </a:cubicBezTo>
                <a:cubicBezTo>
                  <a:pt x="148892" y="3369662"/>
                  <a:pt x="147633" y="3369418"/>
                  <a:pt x="146200" y="3369418"/>
                </a:cubicBezTo>
                <a:close/>
                <a:moveTo>
                  <a:pt x="266365" y="3365479"/>
                </a:moveTo>
                <a:lnTo>
                  <a:pt x="272030" y="3365479"/>
                </a:lnTo>
                <a:lnTo>
                  <a:pt x="272030" y="3386380"/>
                </a:lnTo>
                <a:cubicBezTo>
                  <a:pt x="272030" y="3391394"/>
                  <a:pt x="273918" y="3393900"/>
                  <a:pt x="277695" y="3393900"/>
                </a:cubicBezTo>
                <a:cubicBezTo>
                  <a:pt x="278389" y="3393900"/>
                  <a:pt x="279067" y="3393797"/>
                  <a:pt x="279729" y="3393591"/>
                </a:cubicBezTo>
                <a:cubicBezTo>
                  <a:pt x="280391" y="3393385"/>
                  <a:pt x="281086" y="3393027"/>
                  <a:pt x="281813" y="3392517"/>
                </a:cubicBezTo>
                <a:cubicBezTo>
                  <a:pt x="282540" y="3392007"/>
                  <a:pt x="283321" y="3391317"/>
                  <a:pt x="284157" y="3390449"/>
                </a:cubicBezTo>
                <a:cubicBezTo>
                  <a:pt x="284993" y="3389581"/>
                  <a:pt x="285931" y="3388485"/>
                  <a:pt x="286973" y="3387161"/>
                </a:cubicBezTo>
                <a:lnTo>
                  <a:pt x="286973" y="3365479"/>
                </a:lnTo>
                <a:lnTo>
                  <a:pt x="292638" y="3365479"/>
                </a:lnTo>
                <a:lnTo>
                  <a:pt x="292638" y="3398165"/>
                </a:lnTo>
                <a:lnTo>
                  <a:pt x="287559" y="3398165"/>
                </a:lnTo>
                <a:lnTo>
                  <a:pt x="287364" y="3392891"/>
                </a:lnTo>
                <a:cubicBezTo>
                  <a:pt x="286387" y="3394020"/>
                  <a:pt x="285459" y="3394958"/>
                  <a:pt x="284580" y="3395707"/>
                </a:cubicBezTo>
                <a:cubicBezTo>
                  <a:pt x="283701" y="3396456"/>
                  <a:pt x="282828" y="3397058"/>
                  <a:pt x="281960" y="3397514"/>
                </a:cubicBezTo>
                <a:cubicBezTo>
                  <a:pt x="281091" y="3397970"/>
                  <a:pt x="280218" y="3398290"/>
                  <a:pt x="279339" y="3398474"/>
                </a:cubicBezTo>
                <a:cubicBezTo>
                  <a:pt x="278460" y="3398659"/>
                  <a:pt x="277532" y="3398751"/>
                  <a:pt x="276555" y="3398751"/>
                </a:cubicBezTo>
                <a:cubicBezTo>
                  <a:pt x="273191" y="3398751"/>
                  <a:pt x="270652" y="3397764"/>
                  <a:pt x="268937" y="3395789"/>
                </a:cubicBezTo>
                <a:cubicBezTo>
                  <a:pt x="267222" y="3393813"/>
                  <a:pt x="266365" y="3390829"/>
                  <a:pt x="266365" y="3386836"/>
                </a:cubicBezTo>
                <a:close/>
                <a:moveTo>
                  <a:pt x="384260" y="3364893"/>
                </a:moveTo>
                <a:cubicBezTo>
                  <a:pt x="384933" y="3364893"/>
                  <a:pt x="385573" y="3365028"/>
                  <a:pt x="386181" y="3365300"/>
                </a:cubicBezTo>
                <a:cubicBezTo>
                  <a:pt x="386789" y="3365571"/>
                  <a:pt x="387321" y="3365935"/>
                  <a:pt x="387776" y="3366390"/>
                </a:cubicBezTo>
                <a:cubicBezTo>
                  <a:pt x="388232" y="3366846"/>
                  <a:pt x="388596" y="3367378"/>
                  <a:pt x="388867" y="3367986"/>
                </a:cubicBezTo>
                <a:cubicBezTo>
                  <a:pt x="389138" y="3368593"/>
                  <a:pt x="389274" y="3369234"/>
                  <a:pt x="389274" y="3369906"/>
                </a:cubicBezTo>
                <a:cubicBezTo>
                  <a:pt x="389274" y="3370601"/>
                  <a:pt x="389138" y="3371247"/>
                  <a:pt x="388867" y="3371844"/>
                </a:cubicBezTo>
                <a:cubicBezTo>
                  <a:pt x="388596" y="3372440"/>
                  <a:pt x="388232" y="3372967"/>
                  <a:pt x="387776" y="3373423"/>
                </a:cubicBezTo>
                <a:cubicBezTo>
                  <a:pt x="387321" y="3373878"/>
                  <a:pt x="386789" y="3374236"/>
                  <a:pt x="386181" y="3374497"/>
                </a:cubicBezTo>
                <a:cubicBezTo>
                  <a:pt x="385573" y="3374757"/>
                  <a:pt x="384933" y="3374888"/>
                  <a:pt x="384260" y="3374888"/>
                </a:cubicBezTo>
                <a:cubicBezTo>
                  <a:pt x="383566" y="3374888"/>
                  <a:pt x="382920" y="3374757"/>
                  <a:pt x="382323" y="3374497"/>
                </a:cubicBezTo>
                <a:cubicBezTo>
                  <a:pt x="381726" y="3374236"/>
                  <a:pt x="381200" y="3373878"/>
                  <a:pt x="380744" y="3373423"/>
                </a:cubicBezTo>
                <a:cubicBezTo>
                  <a:pt x="380288" y="3372967"/>
                  <a:pt x="379930" y="3372440"/>
                  <a:pt x="379670" y="3371844"/>
                </a:cubicBezTo>
                <a:cubicBezTo>
                  <a:pt x="379409" y="3371247"/>
                  <a:pt x="379279" y="3370601"/>
                  <a:pt x="379279" y="3369906"/>
                </a:cubicBezTo>
                <a:cubicBezTo>
                  <a:pt x="379279" y="3369234"/>
                  <a:pt x="379409" y="3368593"/>
                  <a:pt x="379670" y="3367986"/>
                </a:cubicBezTo>
                <a:cubicBezTo>
                  <a:pt x="379930" y="3367378"/>
                  <a:pt x="380288" y="3366846"/>
                  <a:pt x="380744" y="3366390"/>
                </a:cubicBezTo>
                <a:cubicBezTo>
                  <a:pt x="381200" y="3365935"/>
                  <a:pt x="381726" y="3365571"/>
                  <a:pt x="382323" y="3365300"/>
                </a:cubicBezTo>
                <a:cubicBezTo>
                  <a:pt x="382920" y="3365028"/>
                  <a:pt x="383566" y="3364893"/>
                  <a:pt x="384260" y="3364893"/>
                </a:cubicBezTo>
                <a:close/>
                <a:moveTo>
                  <a:pt x="320515" y="3364893"/>
                </a:moveTo>
                <a:cubicBezTo>
                  <a:pt x="323879" y="3364893"/>
                  <a:pt x="326424" y="3365886"/>
                  <a:pt x="328150" y="3367872"/>
                </a:cubicBezTo>
                <a:cubicBezTo>
                  <a:pt x="329875" y="3369858"/>
                  <a:pt x="330738" y="3372847"/>
                  <a:pt x="330738" y="3376841"/>
                </a:cubicBezTo>
                <a:lnTo>
                  <a:pt x="330738" y="3398165"/>
                </a:lnTo>
                <a:lnTo>
                  <a:pt x="325073" y="3398165"/>
                </a:lnTo>
                <a:lnTo>
                  <a:pt x="325073" y="3377297"/>
                </a:lnTo>
                <a:cubicBezTo>
                  <a:pt x="325073" y="3374736"/>
                  <a:pt x="324596" y="3372842"/>
                  <a:pt x="323641" y="3371616"/>
                </a:cubicBezTo>
                <a:cubicBezTo>
                  <a:pt x="322686" y="3370389"/>
                  <a:pt x="321264" y="3369776"/>
                  <a:pt x="319376" y="3369776"/>
                </a:cubicBezTo>
                <a:cubicBezTo>
                  <a:pt x="318681" y="3369776"/>
                  <a:pt x="318003" y="3369879"/>
                  <a:pt x="317341" y="3370086"/>
                </a:cubicBezTo>
                <a:cubicBezTo>
                  <a:pt x="316679" y="3370292"/>
                  <a:pt x="315990" y="3370650"/>
                  <a:pt x="315274" y="3371160"/>
                </a:cubicBezTo>
                <a:cubicBezTo>
                  <a:pt x="314558" y="3371670"/>
                  <a:pt x="313782" y="3372359"/>
                  <a:pt x="312946" y="3373227"/>
                </a:cubicBezTo>
                <a:cubicBezTo>
                  <a:pt x="312110" y="3374095"/>
                  <a:pt x="311172" y="3375181"/>
                  <a:pt x="310130" y="3376483"/>
                </a:cubicBezTo>
                <a:lnTo>
                  <a:pt x="310130" y="3398165"/>
                </a:lnTo>
                <a:lnTo>
                  <a:pt x="304465" y="3398165"/>
                </a:lnTo>
                <a:lnTo>
                  <a:pt x="304465" y="3365479"/>
                </a:lnTo>
                <a:lnTo>
                  <a:pt x="309511" y="3365479"/>
                </a:lnTo>
                <a:lnTo>
                  <a:pt x="309739" y="3370753"/>
                </a:lnTo>
                <a:cubicBezTo>
                  <a:pt x="310694" y="3369624"/>
                  <a:pt x="311617" y="3368686"/>
                  <a:pt x="312507" y="3367937"/>
                </a:cubicBezTo>
                <a:cubicBezTo>
                  <a:pt x="313396" y="3367188"/>
                  <a:pt x="314270" y="3366586"/>
                  <a:pt x="315127" y="3366130"/>
                </a:cubicBezTo>
                <a:cubicBezTo>
                  <a:pt x="315985" y="3365674"/>
                  <a:pt x="316858" y="3365354"/>
                  <a:pt x="317748" y="3365170"/>
                </a:cubicBezTo>
                <a:cubicBezTo>
                  <a:pt x="318638" y="3364985"/>
                  <a:pt x="319560" y="3364893"/>
                  <a:pt x="320515" y="3364893"/>
                </a:cubicBezTo>
                <a:close/>
                <a:moveTo>
                  <a:pt x="251236" y="3364893"/>
                </a:moveTo>
                <a:cubicBezTo>
                  <a:pt x="253580" y="3364893"/>
                  <a:pt x="255680" y="3365256"/>
                  <a:pt x="257535" y="3365983"/>
                </a:cubicBezTo>
                <a:cubicBezTo>
                  <a:pt x="259391" y="3366710"/>
                  <a:pt x="260965" y="3367774"/>
                  <a:pt x="262256" y="3369174"/>
                </a:cubicBezTo>
                <a:cubicBezTo>
                  <a:pt x="263547" y="3370574"/>
                  <a:pt x="264535" y="3372316"/>
                  <a:pt x="265219" y="3374399"/>
                </a:cubicBezTo>
                <a:cubicBezTo>
                  <a:pt x="265902" y="3376483"/>
                  <a:pt x="266244" y="3378870"/>
                  <a:pt x="266244" y="3381562"/>
                </a:cubicBezTo>
                <a:cubicBezTo>
                  <a:pt x="266244" y="3384101"/>
                  <a:pt x="265886" y="3386429"/>
                  <a:pt x="265170" y="3388545"/>
                </a:cubicBezTo>
                <a:cubicBezTo>
                  <a:pt x="264454" y="3390661"/>
                  <a:pt x="263423" y="3392473"/>
                  <a:pt x="262077" y="3393982"/>
                </a:cubicBezTo>
                <a:cubicBezTo>
                  <a:pt x="260731" y="3395490"/>
                  <a:pt x="259093" y="3396662"/>
                  <a:pt x="257161" y="3397498"/>
                </a:cubicBezTo>
                <a:cubicBezTo>
                  <a:pt x="255229" y="3398333"/>
                  <a:pt x="253037" y="3398751"/>
                  <a:pt x="250585" y="3398751"/>
                </a:cubicBezTo>
                <a:cubicBezTo>
                  <a:pt x="248241" y="3398751"/>
                  <a:pt x="246141" y="3398388"/>
                  <a:pt x="244285" y="3397661"/>
                </a:cubicBezTo>
                <a:cubicBezTo>
                  <a:pt x="242429" y="3396933"/>
                  <a:pt x="240856" y="3395865"/>
                  <a:pt x="239564" y="3394454"/>
                </a:cubicBezTo>
                <a:cubicBezTo>
                  <a:pt x="238273" y="3393043"/>
                  <a:pt x="237286" y="3391296"/>
                  <a:pt x="236602" y="3389212"/>
                </a:cubicBezTo>
                <a:cubicBezTo>
                  <a:pt x="235918" y="3387129"/>
                  <a:pt x="235576" y="3384730"/>
                  <a:pt x="235576" y="3382017"/>
                </a:cubicBezTo>
                <a:cubicBezTo>
                  <a:pt x="235576" y="3379478"/>
                  <a:pt x="235934" y="3377161"/>
                  <a:pt x="236651" y="3375067"/>
                </a:cubicBezTo>
                <a:cubicBezTo>
                  <a:pt x="237367" y="3372972"/>
                  <a:pt x="238398" y="3371171"/>
                  <a:pt x="239743" y="3369662"/>
                </a:cubicBezTo>
                <a:cubicBezTo>
                  <a:pt x="241089" y="3368154"/>
                  <a:pt x="242728" y="3366982"/>
                  <a:pt x="244659" y="3366146"/>
                </a:cubicBezTo>
                <a:cubicBezTo>
                  <a:pt x="246591" y="3365311"/>
                  <a:pt x="248783" y="3364893"/>
                  <a:pt x="251236" y="3364893"/>
                </a:cubicBezTo>
                <a:close/>
                <a:moveTo>
                  <a:pt x="146461" y="3364893"/>
                </a:moveTo>
                <a:cubicBezTo>
                  <a:pt x="148740" y="3364893"/>
                  <a:pt x="150758" y="3365251"/>
                  <a:pt x="152516" y="3365967"/>
                </a:cubicBezTo>
                <a:cubicBezTo>
                  <a:pt x="154274" y="3366683"/>
                  <a:pt x="155756" y="3367698"/>
                  <a:pt x="156960" y="3369011"/>
                </a:cubicBezTo>
                <a:cubicBezTo>
                  <a:pt x="158165" y="3370324"/>
                  <a:pt x="159076" y="3371919"/>
                  <a:pt x="159695" y="3373797"/>
                </a:cubicBezTo>
                <a:cubicBezTo>
                  <a:pt x="160313" y="3375674"/>
                  <a:pt x="160623" y="3377774"/>
                  <a:pt x="160623" y="3380097"/>
                </a:cubicBezTo>
                <a:cubicBezTo>
                  <a:pt x="160623" y="3380900"/>
                  <a:pt x="160612" y="3381572"/>
                  <a:pt x="160590" y="3382115"/>
                </a:cubicBezTo>
                <a:cubicBezTo>
                  <a:pt x="160569" y="3382658"/>
                  <a:pt x="160536" y="3383168"/>
                  <a:pt x="160493" y="3383645"/>
                </a:cubicBezTo>
                <a:lnTo>
                  <a:pt x="137540" y="3383645"/>
                </a:lnTo>
                <a:cubicBezTo>
                  <a:pt x="137540" y="3386988"/>
                  <a:pt x="138474" y="3389554"/>
                  <a:pt x="140340" y="3391345"/>
                </a:cubicBezTo>
                <a:cubicBezTo>
                  <a:pt x="142207" y="3393135"/>
                  <a:pt x="144898" y="3394031"/>
                  <a:pt x="148414" y="3394031"/>
                </a:cubicBezTo>
                <a:cubicBezTo>
                  <a:pt x="149369" y="3394031"/>
                  <a:pt x="150324" y="3393993"/>
                  <a:pt x="151279" y="3393917"/>
                </a:cubicBezTo>
                <a:cubicBezTo>
                  <a:pt x="152234" y="3393841"/>
                  <a:pt x="153157" y="3393738"/>
                  <a:pt x="154046" y="3393607"/>
                </a:cubicBezTo>
                <a:cubicBezTo>
                  <a:pt x="154936" y="3393477"/>
                  <a:pt x="155788" y="3393331"/>
                  <a:pt x="156602" y="3393168"/>
                </a:cubicBezTo>
                <a:cubicBezTo>
                  <a:pt x="157416" y="3393005"/>
                  <a:pt x="158170" y="3392826"/>
                  <a:pt x="158865" y="3392631"/>
                </a:cubicBezTo>
                <a:lnTo>
                  <a:pt x="158865" y="3397286"/>
                </a:lnTo>
                <a:cubicBezTo>
                  <a:pt x="157324" y="3397720"/>
                  <a:pt x="155582" y="3398073"/>
                  <a:pt x="153639" y="3398344"/>
                </a:cubicBezTo>
                <a:cubicBezTo>
                  <a:pt x="151697" y="3398616"/>
                  <a:pt x="149684" y="3398751"/>
                  <a:pt x="147600" y="3398751"/>
                </a:cubicBezTo>
                <a:cubicBezTo>
                  <a:pt x="144800" y="3398751"/>
                  <a:pt x="142391" y="3398371"/>
                  <a:pt x="140373" y="3397612"/>
                </a:cubicBezTo>
                <a:cubicBezTo>
                  <a:pt x="138354" y="3396852"/>
                  <a:pt x="136699" y="3395751"/>
                  <a:pt x="135408" y="3394307"/>
                </a:cubicBezTo>
                <a:cubicBezTo>
                  <a:pt x="134117" y="3392864"/>
                  <a:pt x="133162" y="3391095"/>
                  <a:pt x="132543" y="3389001"/>
                </a:cubicBezTo>
                <a:cubicBezTo>
                  <a:pt x="131925" y="3386906"/>
                  <a:pt x="131615" y="3384535"/>
                  <a:pt x="131615" y="3381887"/>
                </a:cubicBezTo>
                <a:cubicBezTo>
                  <a:pt x="131615" y="3379586"/>
                  <a:pt x="131946" y="3377411"/>
                  <a:pt x="132608" y="3375360"/>
                </a:cubicBezTo>
                <a:cubicBezTo>
                  <a:pt x="133270" y="3373309"/>
                  <a:pt x="134236" y="3371507"/>
                  <a:pt x="135506" y="3369955"/>
                </a:cubicBezTo>
                <a:cubicBezTo>
                  <a:pt x="136775" y="3368403"/>
                  <a:pt x="138333" y="3367172"/>
                  <a:pt x="140178" y="3366260"/>
                </a:cubicBezTo>
                <a:cubicBezTo>
                  <a:pt x="142022" y="3365349"/>
                  <a:pt x="144117" y="3364893"/>
                  <a:pt x="146461" y="3364893"/>
                </a:cubicBezTo>
                <a:close/>
                <a:moveTo>
                  <a:pt x="70261" y="3364893"/>
                </a:moveTo>
                <a:cubicBezTo>
                  <a:pt x="72605" y="3364893"/>
                  <a:pt x="74705" y="3365256"/>
                  <a:pt x="76560" y="3365983"/>
                </a:cubicBezTo>
                <a:cubicBezTo>
                  <a:pt x="78416" y="3366710"/>
                  <a:pt x="79990" y="3367774"/>
                  <a:pt x="81281" y="3369174"/>
                </a:cubicBezTo>
                <a:cubicBezTo>
                  <a:pt x="82573" y="3370574"/>
                  <a:pt x="83560" y="3372316"/>
                  <a:pt x="84244" y="3374399"/>
                </a:cubicBezTo>
                <a:cubicBezTo>
                  <a:pt x="84927" y="3376483"/>
                  <a:pt x="85269" y="3378870"/>
                  <a:pt x="85269" y="3381562"/>
                </a:cubicBezTo>
                <a:cubicBezTo>
                  <a:pt x="85269" y="3384101"/>
                  <a:pt x="84911" y="3386429"/>
                  <a:pt x="84195" y="3388545"/>
                </a:cubicBezTo>
                <a:cubicBezTo>
                  <a:pt x="83479" y="3390661"/>
                  <a:pt x="82448" y="3392473"/>
                  <a:pt x="81102" y="3393982"/>
                </a:cubicBezTo>
                <a:cubicBezTo>
                  <a:pt x="79756" y="3395490"/>
                  <a:pt x="78118" y="3396662"/>
                  <a:pt x="76186" y="3397498"/>
                </a:cubicBezTo>
                <a:cubicBezTo>
                  <a:pt x="74254" y="3398333"/>
                  <a:pt x="72062" y="3398751"/>
                  <a:pt x="69610" y="3398751"/>
                </a:cubicBezTo>
                <a:cubicBezTo>
                  <a:pt x="67266" y="3398751"/>
                  <a:pt x="65166" y="3398388"/>
                  <a:pt x="63310" y="3397661"/>
                </a:cubicBezTo>
                <a:cubicBezTo>
                  <a:pt x="61454" y="3396933"/>
                  <a:pt x="59881" y="3395865"/>
                  <a:pt x="58589" y="3394454"/>
                </a:cubicBezTo>
                <a:cubicBezTo>
                  <a:pt x="57298" y="3393043"/>
                  <a:pt x="56311" y="3391296"/>
                  <a:pt x="55627" y="3389212"/>
                </a:cubicBezTo>
                <a:cubicBezTo>
                  <a:pt x="54943" y="3387129"/>
                  <a:pt x="54601" y="3384730"/>
                  <a:pt x="54601" y="3382017"/>
                </a:cubicBezTo>
                <a:cubicBezTo>
                  <a:pt x="54601" y="3379478"/>
                  <a:pt x="54959" y="3377161"/>
                  <a:pt x="55676" y="3375067"/>
                </a:cubicBezTo>
                <a:cubicBezTo>
                  <a:pt x="56392" y="3372972"/>
                  <a:pt x="57423" y="3371171"/>
                  <a:pt x="58768" y="3369662"/>
                </a:cubicBezTo>
                <a:cubicBezTo>
                  <a:pt x="60114" y="3368154"/>
                  <a:pt x="61753" y="3366982"/>
                  <a:pt x="63685" y="3366146"/>
                </a:cubicBezTo>
                <a:cubicBezTo>
                  <a:pt x="65616" y="3365311"/>
                  <a:pt x="67808" y="3364893"/>
                  <a:pt x="70261" y="3364893"/>
                </a:cubicBezTo>
                <a:close/>
                <a:moveTo>
                  <a:pt x="13636" y="3355614"/>
                </a:moveTo>
                <a:lnTo>
                  <a:pt x="20180" y="3355614"/>
                </a:lnTo>
                <a:lnTo>
                  <a:pt x="29361" y="3384296"/>
                </a:lnTo>
                <a:lnTo>
                  <a:pt x="31965" y="3392696"/>
                </a:lnTo>
                <a:lnTo>
                  <a:pt x="34635" y="3384296"/>
                </a:lnTo>
                <a:lnTo>
                  <a:pt x="43848" y="3355614"/>
                </a:lnTo>
                <a:lnTo>
                  <a:pt x="50034" y="3355614"/>
                </a:lnTo>
                <a:lnTo>
                  <a:pt x="35579" y="3398165"/>
                </a:lnTo>
                <a:lnTo>
                  <a:pt x="27766" y="3398165"/>
                </a:lnTo>
                <a:close/>
                <a:moveTo>
                  <a:pt x="216489" y="3355093"/>
                </a:moveTo>
                <a:cubicBezTo>
                  <a:pt x="218464" y="3355093"/>
                  <a:pt x="220298" y="3355262"/>
                  <a:pt x="221991" y="3355598"/>
                </a:cubicBezTo>
                <a:cubicBezTo>
                  <a:pt x="223684" y="3355934"/>
                  <a:pt x="225312" y="3356450"/>
                  <a:pt x="226875" y="3357144"/>
                </a:cubicBezTo>
                <a:lnTo>
                  <a:pt x="226875" y="3362842"/>
                </a:lnTo>
                <a:cubicBezTo>
                  <a:pt x="225334" y="3361995"/>
                  <a:pt x="223738" y="3361350"/>
                  <a:pt x="222089" y="3360905"/>
                </a:cubicBezTo>
                <a:cubicBezTo>
                  <a:pt x="220439" y="3360460"/>
                  <a:pt x="218638" y="3360237"/>
                  <a:pt x="216684" y="3360237"/>
                </a:cubicBezTo>
                <a:cubicBezTo>
                  <a:pt x="214688" y="3360237"/>
                  <a:pt x="212881" y="3360612"/>
                  <a:pt x="211264" y="3361360"/>
                </a:cubicBezTo>
                <a:cubicBezTo>
                  <a:pt x="209647" y="3362109"/>
                  <a:pt x="208274" y="3363194"/>
                  <a:pt x="207146" y="3364616"/>
                </a:cubicBezTo>
                <a:cubicBezTo>
                  <a:pt x="206017" y="3366038"/>
                  <a:pt x="205149" y="3367774"/>
                  <a:pt x="204541" y="3369825"/>
                </a:cubicBezTo>
                <a:cubicBezTo>
                  <a:pt x="203933" y="3371876"/>
                  <a:pt x="203629" y="3374215"/>
                  <a:pt x="203629" y="3376841"/>
                </a:cubicBezTo>
                <a:cubicBezTo>
                  <a:pt x="203629" y="3382354"/>
                  <a:pt x="204747" y="3386510"/>
                  <a:pt x="206983" y="3389310"/>
                </a:cubicBezTo>
                <a:cubicBezTo>
                  <a:pt x="209218" y="3392110"/>
                  <a:pt x="212496" y="3393510"/>
                  <a:pt x="216815" y="3393510"/>
                </a:cubicBezTo>
                <a:cubicBezTo>
                  <a:pt x="218638" y="3393510"/>
                  <a:pt x="220385" y="3393298"/>
                  <a:pt x="222056" y="3392875"/>
                </a:cubicBezTo>
                <a:cubicBezTo>
                  <a:pt x="223727" y="3392452"/>
                  <a:pt x="225334" y="3391860"/>
                  <a:pt x="226875" y="3391101"/>
                </a:cubicBezTo>
                <a:lnTo>
                  <a:pt x="226875" y="3396570"/>
                </a:lnTo>
                <a:cubicBezTo>
                  <a:pt x="223467" y="3397981"/>
                  <a:pt x="219897" y="3398686"/>
                  <a:pt x="216164" y="3398686"/>
                </a:cubicBezTo>
                <a:cubicBezTo>
                  <a:pt x="210152" y="3398686"/>
                  <a:pt x="205534" y="3396890"/>
                  <a:pt x="202311" y="3393298"/>
                </a:cubicBezTo>
                <a:cubicBezTo>
                  <a:pt x="199088" y="3389706"/>
                  <a:pt x="197476" y="3384394"/>
                  <a:pt x="197476" y="3377362"/>
                </a:cubicBezTo>
                <a:cubicBezTo>
                  <a:pt x="197476" y="3373954"/>
                  <a:pt x="197921" y="3370872"/>
                  <a:pt x="198811" y="3368116"/>
                </a:cubicBezTo>
                <a:cubicBezTo>
                  <a:pt x="199701" y="3365359"/>
                  <a:pt x="200971" y="3363021"/>
                  <a:pt x="202620" y="3361100"/>
                </a:cubicBezTo>
                <a:cubicBezTo>
                  <a:pt x="204270" y="3359179"/>
                  <a:pt x="206267" y="3357698"/>
                  <a:pt x="208611" y="3356656"/>
                </a:cubicBezTo>
                <a:cubicBezTo>
                  <a:pt x="210955" y="3355614"/>
                  <a:pt x="213581" y="3355093"/>
                  <a:pt x="216489" y="3355093"/>
                </a:cubicBezTo>
                <a:close/>
                <a:moveTo>
                  <a:pt x="354220" y="3355028"/>
                </a:moveTo>
                <a:lnTo>
                  <a:pt x="354220" y="3365479"/>
                </a:lnTo>
                <a:lnTo>
                  <a:pt x="368903" y="3365479"/>
                </a:lnTo>
                <a:lnTo>
                  <a:pt x="368903" y="3370232"/>
                </a:lnTo>
                <a:lnTo>
                  <a:pt x="354220" y="3370232"/>
                </a:lnTo>
                <a:lnTo>
                  <a:pt x="354220" y="3386836"/>
                </a:lnTo>
                <a:cubicBezTo>
                  <a:pt x="354220" y="3389180"/>
                  <a:pt x="354844" y="3390932"/>
                  <a:pt x="356092" y="3392093"/>
                </a:cubicBezTo>
                <a:cubicBezTo>
                  <a:pt x="357340" y="3393255"/>
                  <a:pt x="359180" y="3393835"/>
                  <a:pt x="361610" y="3393835"/>
                </a:cubicBezTo>
                <a:cubicBezTo>
                  <a:pt x="362652" y="3393835"/>
                  <a:pt x="363792" y="3393754"/>
                  <a:pt x="365029" y="3393591"/>
                </a:cubicBezTo>
                <a:cubicBezTo>
                  <a:pt x="366266" y="3393428"/>
                  <a:pt x="367557" y="3393173"/>
                  <a:pt x="368903" y="3392826"/>
                </a:cubicBezTo>
                <a:lnTo>
                  <a:pt x="368903" y="3397709"/>
                </a:lnTo>
                <a:cubicBezTo>
                  <a:pt x="367623" y="3398035"/>
                  <a:pt x="366299" y="3398268"/>
                  <a:pt x="364931" y="3398409"/>
                </a:cubicBezTo>
                <a:cubicBezTo>
                  <a:pt x="363564" y="3398550"/>
                  <a:pt x="362175" y="3398621"/>
                  <a:pt x="360764" y="3398621"/>
                </a:cubicBezTo>
                <a:cubicBezTo>
                  <a:pt x="356662" y="3398621"/>
                  <a:pt x="353602" y="3397693"/>
                  <a:pt x="351583" y="3395837"/>
                </a:cubicBezTo>
                <a:cubicBezTo>
                  <a:pt x="349565" y="3393982"/>
                  <a:pt x="348556" y="3391133"/>
                  <a:pt x="348556" y="3387291"/>
                </a:cubicBezTo>
                <a:lnTo>
                  <a:pt x="348556" y="3370232"/>
                </a:lnTo>
                <a:lnTo>
                  <a:pt x="339407" y="3370232"/>
                </a:lnTo>
                <a:lnTo>
                  <a:pt x="339407" y="3365479"/>
                </a:lnTo>
                <a:lnTo>
                  <a:pt x="348556" y="3365479"/>
                </a:lnTo>
                <a:lnTo>
                  <a:pt x="348556" y="3356493"/>
                </a:lnTo>
                <a:close/>
                <a:moveTo>
                  <a:pt x="106570" y="3355028"/>
                </a:moveTo>
                <a:lnTo>
                  <a:pt x="106570" y="3365479"/>
                </a:lnTo>
                <a:lnTo>
                  <a:pt x="121253" y="3365479"/>
                </a:lnTo>
                <a:lnTo>
                  <a:pt x="121253" y="3370232"/>
                </a:lnTo>
                <a:lnTo>
                  <a:pt x="106570" y="3370232"/>
                </a:lnTo>
                <a:lnTo>
                  <a:pt x="106570" y="3386836"/>
                </a:lnTo>
                <a:cubicBezTo>
                  <a:pt x="106570" y="3389180"/>
                  <a:pt x="107194" y="3390932"/>
                  <a:pt x="108442" y="3392093"/>
                </a:cubicBezTo>
                <a:cubicBezTo>
                  <a:pt x="109690" y="3393255"/>
                  <a:pt x="111530" y="3393835"/>
                  <a:pt x="113961" y="3393835"/>
                </a:cubicBezTo>
                <a:cubicBezTo>
                  <a:pt x="115002" y="3393835"/>
                  <a:pt x="116142" y="3393754"/>
                  <a:pt x="117379" y="3393591"/>
                </a:cubicBezTo>
                <a:cubicBezTo>
                  <a:pt x="118616" y="3393428"/>
                  <a:pt x="119907" y="3393173"/>
                  <a:pt x="121253" y="3392826"/>
                </a:cubicBezTo>
                <a:lnTo>
                  <a:pt x="121253" y="3397709"/>
                </a:lnTo>
                <a:cubicBezTo>
                  <a:pt x="119973" y="3398035"/>
                  <a:pt x="118649" y="3398268"/>
                  <a:pt x="117281" y="3398409"/>
                </a:cubicBezTo>
                <a:cubicBezTo>
                  <a:pt x="115914" y="3398550"/>
                  <a:pt x="114525" y="3398621"/>
                  <a:pt x="113114" y="3398621"/>
                </a:cubicBezTo>
                <a:cubicBezTo>
                  <a:pt x="109012" y="3398621"/>
                  <a:pt x="105952" y="3397693"/>
                  <a:pt x="103933" y="3395837"/>
                </a:cubicBezTo>
                <a:cubicBezTo>
                  <a:pt x="101915" y="3393982"/>
                  <a:pt x="100905" y="3391133"/>
                  <a:pt x="100905" y="3387291"/>
                </a:cubicBezTo>
                <a:lnTo>
                  <a:pt x="100905" y="3370232"/>
                </a:lnTo>
                <a:lnTo>
                  <a:pt x="91757" y="3370232"/>
                </a:lnTo>
                <a:lnTo>
                  <a:pt x="91757" y="3365479"/>
                </a:lnTo>
                <a:lnTo>
                  <a:pt x="100905" y="3365479"/>
                </a:lnTo>
                <a:lnTo>
                  <a:pt x="100905" y="3356493"/>
                </a:lnTo>
                <a:close/>
                <a:moveTo>
                  <a:pt x="1712095" y="3321086"/>
                </a:moveTo>
                <a:cubicBezTo>
                  <a:pt x="1711379" y="3321564"/>
                  <a:pt x="1710788" y="3322030"/>
                  <a:pt x="1710321" y="3322486"/>
                </a:cubicBezTo>
                <a:cubicBezTo>
                  <a:pt x="1709854" y="3322942"/>
                  <a:pt x="1709491" y="3323403"/>
                  <a:pt x="1709231" y="3323870"/>
                </a:cubicBezTo>
                <a:cubicBezTo>
                  <a:pt x="1708970" y="3324336"/>
                  <a:pt x="1708786" y="3324803"/>
                  <a:pt x="1708677" y="3325270"/>
                </a:cubicBezTo>
                <a:cubicBezTo>
                  <a:pt x="1708568" y="3325736"/>
                  <a:pt x="1708514" y="3326208"/>
                  <a:pt x="1708514" y="3326686"/>
                </a:cubicBezTo>
                <a:cubicBezTo>
                  <a:pt x="1708514" y="3328227"/>
                  <a:pt x="1709317" y="3329350"/>
                  <a:pt x="1710923" y="3330055"/>
                </a:cubicBezTo>
                <a:cubicBezTo>
                  <a:pt x="1712530" y="3330761"/>
                  <a:pt x="1714765" y="3331113"/>
                  <a:pt x="1717630" y="3331113"/>
                </a:cubicBezTo>
                <a:cubicBezTo>
                  <a:pt x="1719431" y="3331113"/>
                  <a:pt x="1720945" y="3330951"/>
                  <a:pt x="1722172" y="3330625"/>
                </a:cubicBezTo>
                <a:cubicBezTo>
                  <a:pt x="1723398" y="3330300"/>
                  <a:pt x="1724385" y="3329871"/>
                  <a:pt x="1725134" y="3329339"/>
                </a:cubicBezTo>
                <a:cubicBezTo>
                  <a:pt x="1725883" y="3328807"/>
                  <a:pt x="1726420" y="3328200"/>
                  <a:pt x="1726746" y="3327516"/>
                </a:cubicBezTo>
                <a:cubicBezTo>
                  <a:pt x="1727071" y="3326832"/>
                  <a:pt x="1727234" y="3326132"/>
                  <a:pt x="1727234" y="3325416"/>
                </a:cubicBezTo>
                <a:cubicBezTo>
                  <a:pt x="1727234" y="3324092"/>
                  <a:pt x="1726692" y="3323115"/>
                  <a:pt x="1725606" y="3322486"/>
                </a:cubicBezTo>
                <a:cubicBezTo>
                  <a:pt x="1724521" y="3321857"/>
                  <a:pt x="1722861" y="3321488"/>
                  <a:pt x="1720625" y="3321379"/>
                </a:cubicBezTo>
                <a:close/>
                <a:moveTo>
                  <a:pt x="1746270" y="3313956"/>
                </a:moveTo>
                <a:cubicBezTo>
                  <a:pt x="1746856" y="3313956"/>
                  <a:pt x="1747410" y="3314070"/>
                  <a:pt x="1747930" y="3314298"/>
                </a:cubicBezTo>
                <a:cubicBezTo>
                  <a:pt x="1748451" y="3314526"/>
                  <a:pt x="1748902" y="3314835"/>
                  <a:pt x="1749282" y="3315226"/>
                </a:cubicBezTo>
                <a:cubicBezTo>
                  <a:pt x="1749661" y="3315617"/>
                  <a:pt x="1749965" y="3316078"/>
                  <a:pt x="1750193" y="3316610"/>
                </a:cubicBezTo>
                <a:cubicBezTo>
                  <a:pt x="1750421" y="3317141"/>
                  <a:pt x="1750535" y="3317700"/>
                  <a:pt x="1750535" y="3318286"/>
                </a:cubicBezTo>
                <a:cubicBezTo>
                  <a:pt x="1750535" y="3318872"/>
                  <a:pt x="1750421" y="3319426"/>
                  <a:pt x="1750193" y="3319947"/>
                </a:cubicBezTo>
                <a:cubicBezTo>
                  <a:pt x="1749965" y="3320468"/>
                  <a:pt x="1749661" y="3320918"/>
                  <a:pt x="1749282" y="3321298"/>
                </a:cubicBezTo>
                <a:cubicBezTo>
                  <a:pt x="1748902" y="3321678"/>
                  <a:pt x="1748451" y="3321981"/>
                  <a:pt x="1747930" y="3322209"/>
                </a:cubicBezTo>
                <a:cubicBezTo>
                  <a:pt x="1747410" y="3322437"/>
                  <a:pt x="1746856" y="3322551"/>
                  <a:pt x="1746270" y="3322551"/>
                </a:cubicBezTo>
                <a:cubicBezTo>
                  <a:pt x="1745662" y="3322551"/>
                  <a:pt x="1745098" y="3322437"/>
                  <a:pt x="1744577" y="3322209"/>
                </a:cubicBezTo>
                <a:cubicBezTo>
                  <a:pt x="1744056" y="3321981"/>
                  <a:pt x="1743601" y="3321678"/>
                  <a:pt x="1743210" y="3321298"/>
                </a:cubicBezTo>
                <a:cubicBezTo>
                  <a:pt x="1742819" y="3320918"/>
                  <a:pt x="1742510" y="3320468"/>
                  <a:pt x="1742282" y="3319947"/>
                </a:cubicBezTo>
                <a:cubicBezTo>
                  <a:pt x="1742054" y="3319426"/>
                  <a:pt x="1741940" y="3318872"/>
                  <a:pt x="1741940" y="3318286"/>
                </a:cubicBezTo>
                <a:cubicBezTo>
                  <a:pt x="1741940" y="3317700"/>
                  <a:pt x="1742054" y="3317141"/>
                  <a:pt x="1742282" y="3316610"/>
                </a:cubicBezTo>
                <a:cubicBezTo>
                  <a:pt x="1742510" y="3316078"/>
                  <a:pt x="1742819" y="3315617"/>
                  <a:pt x="1743210" y="3315226"/>
                </a:cubicBezTo>
                <a:cubicBezTo>
                  <a:pt x="1743601" y="3314835"/>
                  <a:pt x="1744056" y="3314526"/>
                  <a:pt x="1744577" y="3314298"/>
                </a:cubicBezTo>
                <a:cubicBezTo>
                  <a:pt x="1745098" y="3314070"/>
                  <a:pt x="1745662" y="3313956"/>
                  <a:pt x="1746270" y="3313956"/>
                </a:cubicBezTo>
                <a:close/>
                <a:moveTo>
                  <a:pt x="984075" y="3311710"/>
                </a:moveTo>
                <a:cubicBezTo>
                  <a:pt x="984813" y="3311710"/>
                  <a:pt x="985513" y="3311851"/>
                  <a:pt x="986175" y="3312133"/>
                </a:cubicBezTo>
                <a:cubicBezTo>
                  <a:pt x="986837" y="3312415"/>
                  <a:pt x="987412" y="3312806"/>
                  <a:pt x="987900" y="3313305"/>
                </a:cubicBezTo>
                <a:cubicBezTo>
                  <a:pt x="988388" y="3313804"/>
                  <a:pt x="988774" y="3314385"/>
                  <a:pt x="989056" y="3315047"/>
                </a:cubicBezTo>
                <a:cubicBezTo>
                  <a:pt x="989338" y="3315709"/>
                  <a:pt x="989479" y="3316420"/>
                  <a:pt x="989479" y="3317179"/>
                </a:cubicBezTo>
                <a:cubicBezTo>
                  <a:pt x="989479" y="3317917"/>
                  <a:pt x="989338" y="3318612"/>
                  <a:pt x="989056" y="3319263"/>
                </a:cubicBezTo>
                <a:cubicBezTo>
                  <a:pt x="988774" y="3319914"/>
                  <a:pt x="988388" y="3320484"/>
                  <a:pt x="987900" y="3320972"/>
                </a:cubicBezTo>
                <a:cubicBezTo>
                  <a:pt x="987412" y="3321461"/>
                  <a:pt x="986837" y="3321846"/>
                  <a:pt x="986175" y="3322128"/>
                </a:cubicBezTo>
                <a:cubicBezTo>
                  <a:pt x="985513" y="3322410"/>
                  <a:pt x="984813" y="3322551"/>
                  <a:pt x="984075" y="3322551"/>
                </a:cubicBezTo>
                <a:cubicBezTo>
                  <a:pt x="983315" y="3322551"/>
                  <a:pt x="982610" y="3322410"/>
                  <a:pt x="981959" y="3322128"/>
                </a:cubicBezTo>
                <a:cubicBezTo>
                  <a:pt x="981307" y="3321846"/>
                  <a:pt x="980738" y="3321461"/>
                  <a:pt x="980249" y="3320972"/>
                </a:cubicBezTo>
                <a:cubicBezTo>
                  <a:pt x="979761" y="3320484"/>
                  <a:pt x="979376" y="3319914"/>
                  <a:pt x="979094" y="3319263"/>
                </a:cubicBezTo>
                <a:cubicBezTo>
                  <a:pt x="978812" y="3318612"/>
                  <a:pt x="978670" y="3317917"/>
                  <a:pt x="978670" y="3317179"/>
                </a:cubicBezTo>
                <a:cubicBezTo>
                  <a:pt x="978670" y="3316420"/>
                  <a:pt x="978812" y="3315709"/>
                  <a:pt x="979094" y="3315047"/>
                </a:cubicBezTo>
                <a:cubicBezTo>
                  <a:pt x="979376" y="3314385"/>
                  <a:pt x="979761" y="3313804"/>
                  <a:pt x="980249" y="3313305"/>
                </a:cubicBezTo>
                <a:cubicBezTo>
                  <a:pt x="980738" y="3312806"/>
                  <a:pt x="981307" y="3312415"/>
                  <a:pt x="981959" y="3312133"/>
                </a:cubicBezTo>
                <a:cubicBezTo>
                  <a:pt x="982610" y="3311851"/>
                  <a:pt x="983315" y="3311710"/>
                  <a:pt x="984075" y="3311710"/>
                </a:cubicBezTo>
                <a:close/>
                <a:moveTo>
                  <a:pt x="1117750" y="3307087"/>
                </a:moveTo>
                <a:cubicBezTo>
                  <a:pt x="1116339" y="3307087"/>
                  <a:pt x="1115124" y="3307228"/>
                  <a:pt x="1114104" y="3307510"/>
                </a:cubicBezTo>
                <a:cubicBezTo>
                  <a:pt x="1113084" y="3307792"/>
                  <a:pt x="1112248" y="3308194"/>
                  <a:pt x="1111597" y="3308715"/>
                </a:cubicBezTo>
                <a:cubicBezTo>
                  <a:pt x="1110946" y="3309236"/>
                  <a:pt x="1110463" y="3309860"/>
                  <a:pt x="1110148" y="3310587"/>
                </a:cubicBezTo>
                <a:cubicBezTo>
                  <a:pt x="1109834" y="3311314"/>
                  <a:pt x="1109676" y="3312133"/>
                  <a:pt x="1109676" y="3313045"/>
                </a:cubicBezTo>
                <a:cubicBezTo>
                  <a:pt x="1109676" y="3313674"/>
                  <a:pt x="1109774" y="3314276"/>
                  <a:pt x="1109969" y="3314852"/>
                </a:cubicBezTo>
                <a:cubicBezTo>
                  <a:pt x="1110165" y="3315427"/>
                  <a:pt x="1110479" y="3315937"/>
                  <a:pt x="1110914" y="3316382"/>
                </a:cubicBezTo>
                <a:cubicBezTo>
                  <a:pt x="1111348" y="3316827"/>
                  <a:pt x="1111912" y="3317179"/>
                  <a:pt x="1112606" y="3317440"/>
                </a:cubicBezTo>
                <a:cubicBezTo>
                  <a:pt x="1113301" y="3317700"/>
                  <a:pt x="1114147" y="3317831"/>
                  <a:pt x="1115146" y="3317831"/>
                </a:cubicBezTo>
                <a:cubicBezTo>
                  <a:pt x="1116448" y="3317831"/>
                  <a:pt x="1117940" y="3317434"/>
                  <a:pt x="1119622" y="3316642"/>
                </a:cubicBezTo>
                <a:cubicBezTo>
                  <a:pt x="1121304" y="3315850"/>
                  <a:pt x="1123079" y="3314597"/>
                  <a:pt x="1124945" y="3312882"/>
                </a:cubicBezTo>
                <a:lnTo>
                  <a:pt x="1124945" y="3307087"/>
                </a:lnTo>
                <a:close/>
                <a:moveTo>
                  <a:pt x="422425" y="3307087"/>
                </a:moveTo>
                <a:cubicBezTo>
                  <a:pt x="421015" y="3307087"/>
                  <a:pt x="419799" y="3307228"/>
                  <a:pt x="418779" y="3307510"/>
                </a:cubicBezTo>
                <a:cubicBezTo>
                  <a:pt x="417759" y="3307792"/>
                  <a:pt x="416923" y="3308194"/>
                  <a:pt x="416272" y="3308715"/>
                </a:cubicBezTo>
                <a:cubicBezTo>
                  <a:pt x="415621" y="3309236"/>
                  <a:pt x="415138" y="3309860"/>
                  <a:pt x="414823" y="3310587"/>
                </a:cubicBezTo>
                <a:cubicBezTo>
                  <a:pt x="414509" y="3311314"/>
                  <a:pt x="414352" y="3312133"/>
                  <a:pt x="414352" y="3313045"/>
                </a:cubicBezTo>
                <a:cubicBezTo>
                  <a:pt x="414352" y="3313674"/>
                  <a:pt x="414449" y="3314276"/>
                  <a:pt x="414645" y="3314852"/>
                </a:cubicBezTo>
                <a:cubicBezTo>
                  <a:pt x="414840" y="3315427"/>
                  <a:pt x="415154" y="3315937"/>
                  <a:pt x="415589" y="3316382"/>
                </a:cubicBezTo>
                <a:cubicBezTo>
                  <a:pt x="416023" y="3316827"/>
                  <a:pt x="416587" y="3317179"/>
                  <a:pt x="417282" y="3317440"/>
                </a:cubicBezTo>
                <a:cubicBezTo>
                  <a:pt x="417976" y="3317700"/>
                  <a:pt x="418823" y="3317831"/>
                  <a:pt x="419821" y="3317831"/>
                </a:cubicBezTo>
                <a:cubicBezTo>
                  <a:pt x="421123" y="3317831"/>
                  <a:pt x="422615" y="3317434"/>
                  <a:pt x="424297" y="3316642"/>
                </a:cubicBezTo>
                <a:cubicBezTo>
                  <a:pt x="425979" y="3315850"/>
                  <a:pt x="427754" y="3314597"/>
                  <a:pt x="429620" y="3312882"/>
                </a:cubicBezTo>
                <a:lnTo>
                  <a:pt x="429620" y="3307087"/>
                </a:lnTo>
                <a:close/>
                <a:moveTo>
                  <a:pt x="529479" y="3293641"/>
                </a:moveTo>
                <a:cubicBezTo>
                  <a:pt x="528763" y="3293641"/>
                  <a:pt x="528036" y="3293755"/>
                  <a:pt x="527298" y="3293983"/>
                </a:cubicBezTo>
                <a:cubicBezTo>
                  <a:pt x="526560" y="3294211"/>
                  <a:pt x="525795" y="3294591"/>
                  <a:pt x="525003" y="3295123"/>
                </a:cubicBezTo>
                <a:cubicBezTo>
                  <a:pt x="524211" y="3295654"/>
                  <a:pt x="523375" y="3296360"/>
                  <a:pt x="522496" y="3297239"/>
                </a:cubicBezTo>
                <a:cubicBezTo>
                  <a:pt x="521617" y="3298118"/>
                  <a:pt x="520678" y="3299208"/>
                  <a:pt x="519680" y="3300511"/>
                </a:cubicBezTo>
                <a:lnTo>
                  <a:pt x="519680" y="3316366"/>
                </a:lnTo>
                <a:cubicBezTo>
                  <a:pt x="520787" y="3316800"/>
                  <a:pt x="521915" y="3317141"/>
                  <a:pt x="523066" y="3317391"/>
                </a:cubicBezTo>
                <a:cubicBezTo>
                  <a:pt x="524216" y="3317641"/>
                  <a:pt x="525312" y="3317765"/>
                  <a:pt x="526354" y="3317765"/>
                </a:cubicBezTo>
                <a:cubicBezTo>
                  <a:pt x="527656" y="3317765"/>
                  <a:pt x="528899" y="3317559"/>
                  <a:pt x="530082" y="3317147"/>
                </a:cubicBezTo>
                <a:cubicBezTo>
                  <a:pt x="531264" y="3316734"/>
                  <a:pt x="532306" y="3316045"/>
                  <a:pt x="533207" y="3315080"/>
                </a:cubicBezTo>
                <a:cubicBezTo>
                  <a:pt x="534108" y="3314114"/>
                  <a:pt x="534824" y="3312833"/>
                  <a:pt x="535356" y="3311238"/>
                </a:cubicBezTo>
                <a:cubicBezTo>
                  <a:pt x="535887" y="3309643"/>
                  <a:pt x="536153" y="3307662"/>
                  <a:pt x="536153" y="3305296"/>
                </a:cubicBezTo>
                <a:cubicBezTo>
                  <a:pt x="536153" y="3303582"/>
                  <a:pt x="536029" y="3302008"/>
                  <a:pt x="535779" y="3300576"/>
                </a:cubicBezTo>
                <a:cubicBezTo>
                  <a:pt x="535529" y="3299143"/>
                  <a:pt x="535133" y="3297917"/>
                  <a:pt x="534591" y="3296897"/>
                </a:cubicBezTo>
                <a:cubicBezTo>
                  <a:pt x="534048" y="3295877"/>
                  <a:pt x="533354" y="3295079"/>
                  <a:pt x="532507" y="3294504"/>
                </a:cubicBezTo>
                <a:cubicBezTo>
                  <a:pt x="531661" y="3293929"/>
                  <a:pt x="530651" y="3293641"/>
                  <a:pt x="529479" y="3293641"/>
                </a:cubicBezTo>
                <a:close/>
                <a:moveTo>
                  <a:pt x="947049" y="3293576"/>
                </a:moveTo>
                <a:cubicBezTo>
                  <a:pt x="943967" y="3293576"/>
                  <a:pt x="941563" y="3294575"/>
                  <a:pt x="939838" y="3296571"/>
                </a:cubicBezTo>
                <a:cubicBezTo>
                  <a:pt x="938112" y="3298568"/>
                  <a:pt x="937250" y="3301694"/>
                  <a:pt x="937250" y="3305948"/>
                </a:cubicBezTo>
                <a:cubicBezTo>
                  <a:pt x="937250" y="3309898"/>
                  <a:pt x="937830" y="3312844"/>
                  <a:pt x="938991" y="3314787"/>
                </a:cubicBezTo>
                <a:cubicBezTo>
                  <a:pt x="940153" y="3316729"/>
                  <a:pt x="941797" y="3317700"/>
                  <a:pt x="943924" y="3317700"/>
                </a:cubicBezTo>
                <a:cubicBezTo>
                  <a:pt x="945356" y="3317700"/>
                  <a:pt x="946870" y="3317060"/>
                  <a:pt x="948465" y="3315780"/>
                </a:cubicBezTo>
                <a:cubicBezTo>
                  <a:pt x="950061" y="3314499"/>
                  <a:pt x="951737" y="3312600"/>
                  <a:pt x="953495" y="3310082"/>
                </a:cubicBezTo>
                <a:lnTo>
                  <a:pt x="953495" y="3294911"/>
                </a:lnTo>
                <a:cubicBezTo>
                  <a:pt x="952562" y="3294477"/>
                  <a:pt x="951531" y="3294146"/>
                  <a:pt x="950402" y="3293918"/>
                </a:cubicBezTo>
                <a:cubicBezTo>
                  <a:pt x="949274" y="3293690"/>
                  <a:pt x="948156" y="3293576"/>
                  <a:pt x="947049" y="3293576"/>
                </a:cubicBezTo>
                <a:close/>
                <a:moveTo>
                  <a:pt x="880374" y="3293576"/>
                </a:moveTo>
                <a:cubicBezTo>
                  <a:pt x="877292" y="3293576"/>
                  <a:pt x="874888" y="3294575"/>
                  <a:pt x="873163" y="3296571"/>
                </a:cubicBezTo>
                <a:cubicBezTo>
                  <a:pt x="871437" y="3298568"/>
                  <a:pt x="870575" y="3301694"/>
                  <a:pt x="870575" y="3305948"/>
                </a:cubicBezTo>
                <a:cubicBezTo>
                  <a:pt x="870575" y="3309898"/>
                  <a:pt x="871155" y="3312844"/>
                  <a:pt x="872316" y="3314787"/>
                </a:cubicBezTo>
                <a:cubicBezTo>
                  <a:pt x="873478" y="3316729"/>
                  <a:pt x="875122" y="3317700"/>
                  <a:pt x="877249" y="3317700"/>
                </a:cubicBezTo>
                <a:cubicBezTo>
                  <a:pt x="878681" y="3317700"/>
                  <a:pt x="880195" y="3317060"/>
                  <a:pt x="881790" y="3315780"/>
                </a:cubicBezTo>
                <a:cubicBezTo>
                  <a:pt x="883386" y="3314499"/>
                  <a:pt x="885062" y="3312600"/>
                  <a:pt x="886820" y="3310082"/>
                </a:cubicBezTo>
                <a:lnTo>
                  <a:pt x="886820" y="3294911"/>
                </a:lnTo>
                <a:cubicBezTo>
                  <a:pt x="885887" y="3294477"/>
                  <a:pt x="884856" y="3294146"/>
                  <a:pt x="883727" y="3293918"/>
                </a:cubicBezTo>
                <a:cubicBezTo>
                  <a:pt x="882599" y="3293690"/>
                  <a:pt x="881481" y="3293576"/>
                  <a:pt x="880374" y="3293576"/>
                </a:cubicBezTo>
                <a:close/>
                <a:moveTo>
                  <a:pt x="1574885" y="3293511"/>
                </a:moveTo>
                <a:cubicBezTo>
                  <a:pt x="1573192" y="3293511"/>
                  <a:pt x="1571744" y="3293842"/>
                  <a:pt x="1570539" y="3294504"/>
                </a:cubicBezTo>
                <a:cubicBezTo>
                  <a:pt x="1569334" y="3295166"/>
                  <a:pt x="1568347" y="3296050"/>
                  <a:pt x="1567576" y="3297157"/>
                </a:cubicBezTo>
                <a:cubicBezTo>
                  <a:pt x="1566806" y="3298264"/>
                  <a:pt x="1566242" y="3299550"/>
                  <a:pt x="1565883" y="3301015"/>
                </a:cubicBezTo>
                <a:cubicBezTo>
                  <a:pt x="1565525" y="3302480"/>
                  <a:pt x="1565346" y="3304016"/>
                  <a:pt x="1565346" y="3305622"/>
                </a:cubicBezTo>
                <a:cubicBezTo>
                  <a:pt x="1565346" y="3307640"/>
                  <a:pt x="1565569" y="3309409"/>
                  <a:pt x="1566014" y="3310929"/>
                </a:cubicBezTo>
                <a:cubicBezTo>
                  <a:pt x="1566459" y="3312448"/>
                  <a:pt x="1567093" y="3313712"/>
                  <a:pt x="1567918" y="3314721"/>
                </a:cubicBezTo>
                <a:cubicBezTo>
                  <a:pt x="1568743" y="3315731"/>
                  <a:pt x="1569741" y="3316490"/>
                  <a:pt x="1570913" y="3317000"/>
                </a:cubicBezTo>
                <a:cubicBezTo>
                  <a:pt x="1572085" y="3317510"/>
                  <a:pt x="1573409" y="3317765"/>
                  <a:pt x="1574885" y="3317765"/>
                </a:cubicBezTo>
                <a:cubicBezTo>
                  <a:pt x="1576578" y="3317765"/>
                  <a:pt x="1578027" y="3317434"/>
                  <a:pt x="1579231" y="3316772"/>
                </a:cubicBezTo>
                <a:cubicBezTo>
                  <a:pt x="1580436" y="3316110"/>
                  <a:pt x="1581424" y="3315226"/>
                  <a:pt x="1582194" y="3314119"/>
                </a:cubicBezTo>
                <a:cubicBezTo>
                  <a:pt x="1582965" y="3313012"/>
                  <a:pt x="1583529" y="3311726"/>
                  <a:pt x="1583887" y="3310261"/>
                </a:cubicBezTo>
                <a:cubicBezTo>
                  <a:pt x="1584245" y="3308796"/>
                  <a:pt x="1584424" y="3307250"/>
                  <a:pt x="1584424" y="3305622"/>
                </a:cubicBezTo>
                <a:cubicBezTo>
                  <a:pt x="1584424" y="3303604"/>
                  <a:pt x="1584202" y="3301840"/>
                  <a:pt x="1583757" y="3300332"/>
                </a:cubicBezTo>
                <a:cubicBezTo>
                  <a:pt x="1583312" y="3298823"/>
                  <a:pt x="1582677" y="3297564"/>
                  <a:pt x="1581852" y="3296555"/>
                </a:cubicBezTo>
                <a:cubicBezTo>
                  <a:pt x="1581027" y="3295546"/>
                  <a:pt x="1580024" y="3294786"/>
                  <a:pt x="1578841" y="3294276"/>
                </a:cubicBezTo>
                <a:cubicBezTo>
                  <a:pt x="1577658" y="3293766"/>
                  <a:pt x="1576339" y="3293511"/>
                  <a:pt x="1574885" y="3293511"/>
                </a:cubicBezTo>
                <a:close/>
                <a:moveTo>
                  <a:pt x="1432010" y="3293511"/>
                </a:moveTo>
                <a:cubicBezTo>
                  <a:pt x="1430317" y="3293511"/>
                  <a:pt x="1428869" y="3293842"/>
                  <a:pt x="1427664" y="3294504"/>
                </a:cubicBezTo>
                <a:cubicBezTo>
                  <a:pt x="1426459" y="3295166"/>
                  <a:pt x="1425472" y="3296050"/>
                  <a:pt x="1424701" y="3297157"/>
                </a:cubicBezTo>
                <a:cubicBezTo>
                  <a:pt x="1423931" y="3298264"/>
                  <a:pt x="1423367" y="3299550"/>
                  <a:pt x="1423008" y="3301015"/>
                </a:cubicBezTo>
                <a:cubicBezTo>
                  <a:pt x="1422650" y="3302480"/>
                  <a:pt x="1422471" y="3304016"/>
                  <a:pt x="1422471" y="3305622"/>
                </a:cubicBezTo>
                <a:cubicBezTo>
                  <a:pt x="1422471" y="3307640"/>
                  <a:pt x="1422694" y="3309409"/>
                  <a:pt x="1423139" y="3310929"/>
                </a:cubicBezTo>
                <a:cubicBezTo>
                  <a:pt x="1423584" y="3312448"/>
                  <a:pt x="1424219" y="3313712"/>
                  <a:pt x="1425043" y="3314721"/>
                </a:cubicBezTo>
                <a:cubicBezTo>
                  <a:pt x="1425868" y="3315731"/>
                  <a:pt x="1426866" y="3316490"/>
                  <a:pt x="1428038" y="3317000"/>
                </a:cubicBezTo>
                <a:cubicBezTo>
                  <a:pt x="1429210" y="3317510"/>
                  <a:pt x="1430534" y="3317765"/>
                  <a:pt x="1432010" y="3317765"/>
                </a:cubicBezTo>
                <a:cubicBezTo>
                  <a:pt x="1433703" y="3317765"/>
                  <a:pt x="1435152" y="3317434"/>
                  <a:pt x="1436356" y="3316772"/>
                </a:cubicBezTo>
                <a:cubicBezTo>
                  <a:pt x="1437561" y="3316110"/>
                  <a:pt x="1438548" y="3315226"/>
                  <a:pt x="1439319" y="3314119"/>
                </a:cubicBezTo>
                <a:cubicBezTo>
                  <a:pt x="1440090" y="3313012"/>
                  <a:pt x="1440654" y="3311726"/>
                  <a:pt x="1441012" y="3310261"/>
                </a:cubicBezTo>
                <a:cubicBezTo>
                  <a:pt x="1441370" y="3308796"/>
                  <a:pt x="1441549" y="3307250"/>
                  <a:pt x="1441549" y="3305622"/>
                </a:cubicBezTo>
                <a:cubicBezTo>
                  <a:pt x="1441549" y="3303604"/>
                  <a:pt x="1441327" y="3301840"/>
                  <a:pt x="1440882" y="3300332"/>
                </a:cubicBezTo>
                <a:cubicBezTo>
                  <a:pt x="1440437" y="3298823"/>
                  <a:pt x="1439802" y="3297564"/>
                  <a:pt x="1438977" y="3296555"/>
                </a:cubicBezTo>
                <a:cubicBezTo>
                  <a:pt x="1438153" y="3295546"/>
                  <a:pt x="1437149" y="3294786"/>
                  <a:pt x="1435966" y="3294276"/>
                </a:cubicBezTo>
                <a:cubicBezTo>
                  <a:pt x="1434783" y="3293766"/>
                  <a:pt x="1433465" y="3293511"/>
                  <a:pt x="1432010" y="3293511"/>
                </a:cubicBezTo>
                <a:close/>
                <a:moveTo>
                  <a:pt x="1298660" y="3293511"/>
                </a:moveTo>
                <a:cubicBezTo>
                  <a:pt x="1296967" y="3293511"/>
                  <a:pt x="1295519" y="3293842"/>
                  <a:pt x="1294314" y="3294504"/>
                </a:cubicBezTo>
                <a:cubicBezTo>
                  <a:pt x="1293109" y="3295166"/>
                  <a:pt x="1292122" y="3296050"/>
                  <a:pt x="1291351" y="3297157"/>
                </a:cubicBezTo>
                <a:cubicBezTo>
                  <a:pt x="1290581" y="3298264"/>
                  <a:pt x="1290017" y="3299550"/>
                  <a:pt x="1289658" y="3301015"/>
                </a:cubicBezTo>
                <a:cubicBezTo>
                  <a:pt x="1289300" y="3302480"/>
                  <a:pt x="1289121" y="3304016"/>
                  <a:pt x="1289121" y="3305622"/>
                </a:cubicBezTo>
                <a:cubicBezTo>
                  <a:pt x="1289121" y="3307640"/>
                  <a:pt x="1289344" y="3309409"/>
                  <a:pt x="1289789" y="3310929"/>
                </a:cubicBezTo>
                <a:cubicBezTo>
                  <a:pt x="1290234" y="3312448"/>
                  <a:pt x="1290869" y="3313712"/>
                  <a:pt x="1291693" y="3314721"/>
                </a:cubicBezTo>
                <a:cubicBezTo>
                  <a:pt x="1292518" y="3315731"/>
                  <a:pt x="1293516" y="3316490"/>
                  <a:pt x="1294688" y="3317000"/>
                </a:cubicBezTo>
                <a:cubicBezTo>
                  <a:pt x="1295860" y="3317510"/>
                  <a:pt x="1297184" y="3317765"/>
                  <a:pt x="1298660" y="3317765"/>
                </a:cubicBezTo>
                <a:cubicBezTo>
                  <a:pt x="1300353" y="3317765"/>
                  <a:pt x="1301802" y="3317434"/>
                  <a:pt x="1303006" y="3316772"/>
                </a:cubicBezTo>
                <a:cubicBezTo>
                  <a:pt x="1304211" y="3316110"/>
                  <a:pt x="1305198" y="3315226"/>
                  <a:pt x="1305969" y="3314119"/>
                </a:cubicBezTo>
                <a:cubicBezTo>
                  <a:pt x="1306740" y="3313012"/>
                  <a:pt x="1307304" y="3311726"/>
                  <a:pt x="1307662" y="3310261"/>
                </a:cubicBezTo>
                <a:cubicBezTo>
                  <a:pt x="1308020" y="3308796"/>
                  <a:pt x="1308199" y="3307250"/>
                  <a:pt x="1308199" y="3305622"/>
                </a:cubicBezTo>
                <a:cubicBezTo>
                  <a:pt x="1308199" y="3303604"/>
                  <a:pt x="1307977" y="3301840"/>
                  <a:pt x="1307532" y="3300332"/>
                </a:cubicBezTo>
                <a:cubicBezTo>
                  <a:pt x="1307087" y="3298823"/>
                  <a:pt x="1306452" y="3297564"/>
                  <a:pt x="1305627" y="3296555"/>
                </a:cubicBezTo>
                <a:cubicBezTo>
                  <a:pt x="1304803" y="3295546"/>
                  <a:pt x="1303799" y="3294786"/>
                  <a:pt x="1302616" y="3294276"/>
                </a:cubicBezTo>
                <a:cubicBezTo>
                  <a:pt x="1301433" y="3293766"/>
                  <a:pt x="1300115" y="3293511"/>
                  <a:pt x="1298660" y="3293511"/>
                </a:cubicBezTo>
                <a:close/>
                <a:moveTo>
                  <a:pt x="803360" y="3293511"/>
                </a:moveTo>
                <a:cubicBezTo>
                  <a:pt x="801667" y="3293511"/>
                  <a:pt x="800219" y="3293842"/>
                  <a:pt x="799014" y="3294504"/>
                </a:cubicBezTo>
                <a:cubicBezTo>
                  <a:pt x="797809" y="3295166"/>
                  <a:pt x="796822" y="3296050"/>
                  <a:pt x="796051" y="3297157"/>
                </a:cubicBezTo>
                <a:cubicBezTo>
                  <a:pt x="795281" y="3298264"/>
                  <a:pt x="794717" y="3299550"/>
                  <a:pt x="794358" y="3301015"/>
                </a:cubicBezTo>
                <a:cubicBezTo>
                  <a:pt x="794000" y="3302480"/>
                  <a:pt x="793821" y="3304016"/>
                  <a:pt x="793821" y="3305622"/>
                </a:cubicBezTo>
                <a:cubicBezTo>
                  <a:pt x="793821" y="3307640"/>
                  <a:pt x="794044" y="3309409"/>
                  <a:pt x="794489" y="3310929"/>
                </a:cubicBezTo>
                <a:cubicBezTo>
                  <a:pt x="794934" y="3312448"/>
                  <a:pt x="795569" y="3313712"/>
                  <a:pt x="796393" y="3314721"/>
                </a:cubicBezTo>
                <a:cubicBezTo>
                  <a:pt x="797218" y="3315731"/>
                  <a:pt x="798216" y="3316490"/>
                  <a:pt x="799388" y="3317000"/>
                </a:cubicBezTo>
                <a:cubicBezTo>
                  <a:pt x="800560" y="3317510"/>
                  <a:pt x="801884" y="3317765"/>
                  <a:pt x="803360" y="3317765"/>
                </a:cubicBezTo>
                <a:cubicBezTo>
                  <a:pt x="805053" y="3317765"/>
                  <a:pt x="806502" y="3317434"/>
                  <a:pt x="807707" y="3316772"/>
                </a:cubicBezTo>
                <a:cubicBezTo>
                  <a:pt x="808911" y="3316110"/>
                  <a:pt x="809899" y="3315226"/>
                  <a:pt x="810669" y="3314119"/>
                </a:cubicBezTo>
                <a:cubicBezTo>
                  <a:pt x="811440" y="3313012"/>
                  <a:pt x="812004" y="3311726"/>
                  <a:pt x="812362" y="3310261"/>
                </a:cubicBezTo>
                <a:cubicBezTo>
                  <a:pt x="812720" y="3308796"/>
                  <a:pt x="812899" y="3307250"/>
                  <a:pt x="812899" y="3305622"/>
                </a:cubicBezTo>
                <a:cubicBezTo>
                  <a:pt x="812899" y="3303604"/>
                  <a:pt x="812677" y="3301840"/>
                  <a:pt x="812232" y="3300332"/>
                </a:cubicBezTo>
                <a:cubicBezTo>
                  <a:pt x="811787" y="3298823"/>
                  <a:pt x="811152" y="3297564"/>
                  <a:pt x="810327" y="3296555"/>
                </a:cubicBezTo>
                <a:cubicBezTo>
                  <a:pt x="809502" y="3295546"/>
                  <a:pt x="808499" y="3294786"/>
                  <a:pt x="807316" y="3294276"/>
                </a:cubicBezTo>
                <a:cubicBezTo>
                  <a:pt x="806133" y="3293766"/>
                  <a:pt x="804814" y="3293511"/>
                  <a:pt x="803360" y="3293511"/>
                </a:cubicBezTo>
                <a:close/>
                <a:moveTo>
                  <a:pt x="250910" y="3293511"/>
                </a:moveTo>
                <a:cubicBezTo>
                  <a:pt x="249217" y="3293511"/>
                  <a:pt x="247769" y="3293842"/>
                  <a:pt x="246564" y="3294504"/>
                </a:cubicBezTo>
                <a:cubicBezTo>
                  <a:pt x="245360" y="3295166"/>
                  <a:pt x="244372" y="3296050"/>
                  <a:pt x="243601" y="3297157"/>
                </a:cubicBezTo>
                <a:cubicBezTo>
                  <a:pt x="242831" y="3298264"/>
                  <a:pt x="242267" y="3299550"/>
                  <a:pt x="241909" y="3301015"/>
                </a:cubicBezTo>
                <a:cubicBezTo>
                  <a:pt x="241550" y="3302480"/>
                  <a:pt x="241371" y="3304016"/>
                  <a:pt x="241371" y="3305622"/>
                </a:cubicBezTo>
                <a:cubicBezTo>
                  <a:pt x="241371" y="3307640"/>
                  <a:pt x="241594" y="3309409"/>
                  <a:pt x="242039" y="3310929"/>
                </a:cubicBezTo>
                <a:cubicBezTo>
                  <a:pt x="242484" y="3312448"/>
                  <a:pt x="243118" y="3313712"/>
                  <a:pt x="243943" y="3314721"/>
                </a:cubicBezTo>
                <a:cubicBezTo>
                  <a:pt x="244768" y="3315731"/>
                  <a:pt x="245766" y="3316490"/>
                  <a:pt x="246938" y="3317000"/>
                </a:cubicBezTo>
                <a:cubicBezTo>
                  <a:pt x="248110" y="3317510"/>
                  <a:pt x="249434" y="3317765"/>
                  <a:pt x="250910" y="3317765"/>
                </a:cubicBezTo>
                <a:cubicBezTo>
                  <a:pt x="252603" y="3317765"/>
                  <a:pt x="254052" y="3317434"/>
                  <a:pt x="255257" y="3316772"/>
                </a:cubicBezTo>
                <a:cubicBezTo>
                  <a:pt x="256461" y="3316110"/>
                  <a:pt x="257449" y="3315226"/>
                  <a:pt x="258219" y="3314119"/>
                </a:cubicBezTo>
                <a:cubicBezTo>
                  <a:pt x="258990" y="3313012"/>
                  <a:pt x="259554" y="3311726"/>
                  <a:pt x="259912" y="3310261"/>
                </a:cubicBezTo>
                <a:cubicBezTo>
                  <a:pt x="260270" y="3308796"/>
                  <a:pt x="260449" y="3307250"/>
                  <a:pt x="260449" y="3305622"/>
                </a:cubicBezTo>
                <a:cubicBezTo>
                  <a:pt x="260449" y="3303604"/>
                  <a:pt x="260227" y="3301840"/>
                  <a:pt x="259782" y="3300332"/>
                </a:cubicBezTo>
                <a:cubicBezTo>
                  <a:pt x="259337" y="3298823"/>
                  <a:pt x="258702" y="3297564"/>
                  <a:pt x="257877" y="3296555"/>
                </a:cubicBezTo>
                <a:cubicBezTo>
                  <a:pt x="257053" y="3295546"/>
                  <a:pt x="256049" y="3294786"/>
                  <a:pt x="254866" y="3294276"/>
                </a:cubicBezTo>
                <a:cubicBezTo>
                  <a:pt x="253683" y="3293766"/>
                  <a:pt x="252364" y="3293511"/>
                  <a:pt x="250910" y="3293511"/>
                </a:cubicBezTo>
                <a:close/>
                <a:moveTo>
                  <a:pt x="69935" y="3293511"/>
                </a:moveTo>
                <a:cubicBezTo>
                  <a:pt x="68242" y="3293511"/>
                  <a:pt x="66794" y="3293842"/>
                  <a:pt x="65589" y="3294504"/>
                </a:cubicBezTo>
                <a:cubicBezTo>
                  <a:pt x="64384" y="3295166"/>
                  <a:pt x="63397" y="3296050"/>
                  <a:pt x="62626" y="3297157"/>
                </a:cubicBezTo>
                <a:cubicBezTo>
                  <a:pt x="61856" y="3298264"/>
                  <a:pt x="61292" y="3299550"/>
                  <a:pt x="60933" y="3301015"/>
                </a:cubicBezTo>
                <a:cubicBezTo>
                  <a:pt x="60575" y="3302480"/>
                  <a:pt x="60396" y="3304016"/>
                  <a:pt x="60396" y="3305622"/>
                </a:cubicBezTo>
                <a:cubicBezTo>
                  <a:pt x="60396" y="3307640"/>
                  <a:pt x="60619" y="3309409"/>
                  <a:pt x="61064" y="3310929"/>
                </a:cubicBezTo>
                <a:cubicBezTo>
                  <a:pt x="61509" y="3312448"/>
                  <a:pt x="62144" y="3313712"/>
                  <a:pt x="62968" y="3314721"/>
                </a:cubicBezTo>
                <a:cubicBezTo>
                  <a:pt x="63793" y="3315731"/>
                  <a:pt x="64791" y="3316490"/>
                  <a:pt x="65963" y="3317000"/>
                </a:cubicBezTo>
                <a:cubicBezTo>
                  <a:pt x="67135" y="3317510"/>
                  <a:pt x="68459" y="3317765"/>
                  <a:pt x="69935" y="3317765"/>
                </a:cubicBezTo>
                <a:cubicBezTo>
                  <a:pt x="71628" y="3317765"/>
                  <a:pt x="73077" y="3317434"/>
                  <a:pt x="74282" y="3316772"/>
                </a:cubicBezTo>
                <a:cubicBezTo>
                  <a:pt x="75486" y="3316110"/>
                  <a:pt x="76474" y="3315226"/>
                  <a:pt x="77244" y="3314119"/>
                </a:cubicBezTo>
                <a:cubicBezTo>
                  <a:pt x="78015" y="3313012"/>
                  <a:pt x="78579" y="3311726"/>
                  <a:pt x="78937" y="3310261"/>
                </a:cubicBezTo>
                <a:cubicBezTo>
                  <a:pt x="79295" y="3308796"/>
                  <a:pt x="79474" y="3307250"/>
                  <a:pt x="79474" y="3305622"/>
                </a:cubicBezTo>
                <a:cubicBezTo>
                  <a:pt x="79474" y="3303604"/>
                  <a:pt x="79252" y="3301840"/>
                  <a:pt x="78807" y="3300332"/>
                </a:cubicBezTo>
                <a:cubicBezTo>
                  <a:pt x="78362" y="3298823"/>
                  <a:pt x="77727" y="3297564"/>
                  <a:pt x="76902" y="3296555"/>
                </a:cubicBezTo>
                <a:cubicBezTo>
                  <a:pt x="76078" y="3295546"/>
                  <a:pt x="75074" y="3294786"/>
                  <a:pt x="73891" y="3294276"/>
                </a:cubicBezTo>
                <a:cubicBezTo>
                  <a:pt x="72708" y="3293766"/>
                  <a:pt x="71389" y="3293511"/>
                  <a:pt x="69935" y="3293511"/>
                </a:cubicBezTo>
                <a:close/>
                <a:moveTo>
                  <a:pt x="908200" y="3293218"/>
                </a:moveTo>
                <a:cubicBezTo>
                  <a:pt x="906963" y="3293218"/>
                  <a:pt x="905835" y="3293457"/>
                  <a:pt x="904814" y="3293934"/>
                </a:cubicBezTo>
                <a:cubicBezTo>
                  <a:pt x="903794" y="3294412"/>
                  <a:pt x="902915" y="3295085"/>
                  <a:pt x="902177" y="3295953"/>
                </a:cubicBezTo>
                <a:cubicBezTo>
                  <a:pt x="901439" y="3296821"/>
                  <a:pt x="900843" y="3297863"/>
                  <a:pt x="900387" y="3299078"/>
                </a:cubicBezTo>
                <a:cubicBezTo>
                  <a:pt x="899931" y="3300294"/>
                  <a:pt x="899649" y="3301628"/>
                  <a:pt x="899540" y="3303083"/>
                </a:cubicBezTo>
                <a:lnTo>
                  <a:pt x="916730" y="3303083"/>
                </a:lnTo>
                <a:cubicBezTo>
                  <a:pt x="916795" y="3301628"/>
                  <a:pt x="916654" y="3300299"/>
                  <a:pt x="916307" y="3299094"/>
                </a:cubicBezTo>
                <a:cubicBezTo>
                  <a:pt x="915959" y="3297890"/>
                  <a:pt x="915422" y="3296853"/>
                  <a:pt x="914695" y="3295985"/>
                </a:cubicBezTo>
                <a:cubicBezTo>
                  <a:pt x="913968" y="3295117"/>
                  <a:pt x="913062" y="3294439"/>
                  <a:pt x="911977" y="3293951"/>
                </a:cubicBezTo>
                <a:cubicBezTo>
                  <a:pt x="910892" y="3293462"/>
                  <a:pt x="909633" y="3293218"/>
                  <a:pt x="908200" y="3293218"/>
                </a:cubicBezTo>
                <a:close/>
                <a:moveTo>
                  <a:pt x="736750" y="3293218"/>
                </a:moveTo>
                <a:cubicBezTo>
                  <a:pt x="735513" y="3293218"/>
                  <a:pt x="734385" y="3293457"/>
                  <a:pt x="733365" y="3293934"/>
                </a:cubicBezTo>
                <a:cubicBezTo>
                  <a:pt x="732344" y="3294412"/>
                  <a:pt x="731465" y="3295085"/>
                  <a:pt x="730728" y="3295953"/>
                </a:cubicBezTo>
                <a:cubicBezTo>
                  <a:pt x="729990" y="3296821"/>
                  <a:pt x="729393" y="3297863"/>
                  <a:pt x="728937" y="3299078"/>
                </a:cubicBezTo>
                <a:cubicBezTo>
                  <a:pt x="728481" y="3300294"/>
                  <a:pt x="728199" y="3301628"/>
                  <a:pt x="728090" y="3303083"/>
                </a:cubicBezTo>
                <a:lnTo>
                  <a:pt x="745280" y="3303083"/>
                </a:lnTo>
                <a:cubicBezTo>
                  <a:pt x="745345" y="3301628"/>
                  <a:pt x="745204" y="3300299"/>
                  <a:pt x="744857" y="3299094"/>
                </a:cubicBezTo>
                <a:cubicBezTo>
                  <a:pt x="744509" y="3297890"/>
                  <a:pt x="743972" y="3296853"/>
                  <a:pt x="743245" y="3295985"/>
                </a:cubicBezTo>
                <a:cubicBezTo>
                  <a:pt x="742518" y="3295117"/>
                  <a:pt x="741612" y="3294439"/>
                  <a:pt x="740527" y="3293951"/>
                </a:cubicBezTo>
                <a:cubicBezTo>
                  <a:pt x="739442" y="3293462"/>
                  <a:pt x="738183" y="3293218"/>
                  <a:pt x="736750" y="3293218"/>
                </a:cubicBezTo>
                <a:close/>
                <a:moveTo>
                  <a:pt x="593876" y="3293218"/>
                </a:moveTo>
                <a:cubicBezTo>
                  <a:pt x="592638" y="3293218"/>
                  <a:pt x="591510" y="3293457"/>
                  <a:pt x="590490" y="3293934"/>
                </a:cubicBezTo>
                <a:cubicBezTo>
                  <a:pt x="589469" y="3294412"/>
                  <a:pt x="588590" y="3295085"/>
                  <a:pt x="587853" y="3295953"/>
                </a:cubicBezTo>
                <a:cubicBezTo>
                  <a:pt x="587115" y="3296821"/>
                  <a:pt x="586518" y="3297863"/>
                  <a:pt x="586062" y="3299078"/>
                </a:cubicBezTo>
                <a:cubicBezTo>
                  <a:pt x="585606" y="3300294"/>
                  <a:pt x="585324" y="3301628"/>
                  <a:pt x="585215" y="3303083"/>
                </a:cubicBezTo>
                <a:lnTo>
                  <a:pt x="602405" y="3303083"/>
                </a:lnTo>
                <a:cubicBezTo>
                  <a:pt x="602470" y="3301628"/>
                  <a:pt x="602329" y="3300299"/>
                  <a:pt x="601982" y="3299094"/>
                </a:cubicBezTo>
                <a:cubicBezTo>
                  <a:pt x="601635" y="3297890"/>
                  <a:pt x="601098" y="3296853"/>
                  <a:pt x="600370" y="3295985"/>
                </a:cubicBezTo>
                <a:cubicBezTo>
                  <a:pt x="599643" y="3295117"/>
                  <a:pt x="598737" y="3294439"/>
                  <a:pt x="597652" y="3293951"/>
                </a:cubicBezTo>
                <a:cubicBezTo>
                  <a:pt x="596567" y="3293462"/>
                  <a:pt x="595308" y="3293218"/>
                  <a:pt x="593876" y="3293218"/>
                </a:cubicBezTo>
                <a:close/>
                <a:moveTo>
                  <a:pt x="565301" y="3293218"/>
                </a:moveTo>
                <a:cubicBezTo>
                  <a:pt x="564063" y="3293218"/>
                  <a:pt x="562935" y="3293457"/>
                  <a:pt x="561915" y="3293934"/>
                </a:cubicBezTo>
                <a:cubicBezTo>
                  <a:pt x="560894" y="3294412"/>
                  <a:pt x="560015" y="3295085"/>
                  <a:pt x="559278" y="3295953"/>
                </a:cubicBezTo>
                <a:cubicBezTo>
                  <a:pt x="558540" y="3296821"/>
                  <a:pt x="557943" y="3297863"/>
                  <a:pt x="557487" y="3299078"/>
                </a:cubicBezTo>
                <a:cubicBezTo>
                  <a:pt x="557031" y="3300294"/>
                  <a:pt x="556749" y="3301628"/>
                  <a:pt x="556641" y="3303083"/>
                </a:cubicBezTo>
                <a:lnTo>
                  <a:pt x="573830" y="3303083"/>
                </a:lnTo>
                <a:cubicBezTo>
                  <a:pt x="573895" y="3301628"/>
                  <a:pt x="573754" y="3300299"/>
                  <a:pt x="573407" y="3299094"/>
                </a:cubicBezTo>
                <a:cubicBezTo>
                  <a:pt x="573060" y="3297890"/>
                  <a:pt x="572522" y="3296853"/>
                  <a:pt x="571795" y="3295985"/>
                </a:cubicBezTo>
                <a:cubicBezTo>
                  <a:pt x="571068" y="3295117"/>
                  <a:pt x="570162" y="3294439"/>
                  <a:pt x="569077" y="3293951"/>
                </a:cubicBezTo>
                <a:cubicBezTo>
                  <a:pt x="567992" y="3293462"/>
                  <a:pt x="566733" y="3293218"/>
                  <a:pt x="565301" y="3293218"/>
                </a:cubicBezTo>
                <a:close/>
                <a:moveTo>
                  <a:pt x="317650" y="3293218"/>
                </a:moveTo>
                <a:cubicBezTo>
                  <a:pt x="316413" y="3293218"/>
                  <a:pt x="315285" y="3293457"/>
                  <a:pt x="314265" y="3293934"/>
                </a:cubicBezTo>
                <a:cubicBezTo>
                  <a:pt x="313245" y="3294412"/>
                  <a:pt x="312365" y="3295085"/>
                  <a:pt x="311628" y="3295953"/>
                </a:cubicBezTo>
                <a:cubicBezTo>
                  <a:pt x="310890" y="3296821"/>
                  <a:pt x="310293" y="3297863"/>
                  <a:pt x="309837" y="3299078"/>
                </a:cubicBezTo>
                <a:cubicBezTo>
                  <a:pt x="309381" y="3300294"/>
                  <a:pt x="309099" y="3301628"/>
                  <a:pt x="308990" y="3303083"/>
                </a:cubicBezTo>
                <a:lnTo>
                  <a:pt x="326180" y="3303083"/>
                </a:lnTo>
                <a:cubicBezTo>
                  <a:pt x="326245" y="3301628"/>
                  <a:pt x="326104" y="3300299"/>
                  <a:pt x="325757" y="3299094"/>
                </a:cubicBezTo>
                <a:cubicBezTo>
                  <a:pt x="325410" y="3297890"/>
                  <a:pt x="324873" y="3296853"/>
                  <a:pt x="324145" y="3295985"/>
                </a:cubicBezTo>
                <a:cubicBezTo>
                  <a:pt x="323418" y="3295117"/>
                  <a:pt x="322512" y="3294439"/>
                  <a:pt x="321427" y="3293951"/>
                </a:cubicBezTo>
                <a:cubicBezTo>
                  <a:pt x="320342" y="3293462"/>
                  <a:pt x="319083" y="3293218"/>
                  <a:pt x="317650" y="3293218"/>
                </a:cubicBezTo>
                <a:close/>
                <a:moveTo>
                  <a:pt x="1717304" y="3292958"/>
                </a:moveTo>
                <a:cubicBezTo>
                  <a:pt x="1716176" y="3292958"/>
                  <a:pt x="1715172" y="3293153"/>
                  <a:pt x="1714293" y="3293544"/>
                </a:cubicBezTo>
                <a:cubicBezTo>
                  <a:pt x="1713414" y="3293934"/>
                  <a:pt x="1712676" y="3294450"/>
                  <a:pt x="1712079" y="3295090"/>
                </a:cubicBezTo>
                <a:cubicBezTo>
                  <a:pt x="1711482" y="3295730"/>
                  <a:pt x="1711026" y="3296474"/>
                  <a:pt x="1710712" y="3297320"/>
                </a:cubicBezTo>
                <a:cubicBezTo>
                  <a:pt x="1710397" y="3298167"/>
                  <a:pt x="1710240" y="3299046"/>
                  <a:pt x="1710240" y="3299957"/>
                </a:cubicBezTo>
                <a:cubicBezTo>
                  <a:pt x="1710240" y="3300999"/>
                  <a:pt x="1710413" y="3301954"/>
                  <a:pt x="1710761" y="3302822"/>
                </a:cubicBezTo>
                <a:cubicBezTo>
                  <a:pt x="1711108" y="3303690"/>
                  <a:pt x="1711596" y="3304428"/>
                  <a:pt x="1712226" y="3305036"/>
                </a:cubicBezTo>
                <a:cubicBezTo>
                  <a:pt x="1712855" y="3305644"/>
                  <a:pt x="1713598" y="3306116"/>
                  <a:pt x="1714456" y="3306452"/>
                </a:cubicBezTo>
                <a:cubicBezTo>
                  <a:pt x="1715313" y="3306789"/>
                  <a:pt x="1716263" y="3306957"/>
                  <a:pt x="1717304" y="3306957"/>
                </a:cubicBezTo>
                <a:cubicBezTo>
                  <a:pt x="1718433" y="3306957"/>
                  <a:pt x="1719437" y="3306767"/>
                  <a:pt x="1720316" y="3306387"/>
                </a:cubicBezTo>
                <a:cubicBezTo>
                  <a:pt x="1721195" y="3306007"/>
                  <a:pt x="1721933" y="3305492"/>
                  <a:pt x="1722530" y="3304841"/>
                </a:cubicBezTo>
                <a:cubicBezTo>
                  <a:pt x="1723127" y="3304190"/>
                  <a:pt x="1723582" y="3303441"/>
                  <a:pt x="1723897" y="3302594"/>
                </a:cubicBezTo>
                <a:cubicBezTo>
                  <a:pt x="1724212" y="3301748"/>
                  <a:pt x="1724369" y="3300869"/>
                  <a:pt x="1724369" y="3299957"/>
                </a:cubicBezTo>
                <a:cubicBezTo>
                  <a:pt x="1724369" y="3298915"/>
                  <a:pt x="1724195" y="3297960"/>
                  <a:pt x="1723848" y="3297092"/>
                </a:cubicBezTo>
                <a:cubicBezTo>
                  <a:pt x="1723501" y="3296224"/>
                  <a:pt x="1723013" y="3295486"/>
                  <a:pt x="1722383" y="3294878"/>
                </a:cubicBezTo>
                <a:cubicBezTo>
                  <a:pt x="1721754" y="3294271"/>
                  <a:pt x="1721010" y="3293799"/>
                  <a:pt x="1720153" y="3293462"/>
                </a:cubicBezTo>
                <a:cubicBezTo>
                  <a:pt x="1719296" y="3293126"/>
                  <a:pt x="1718346" y="3292958"/>
                  <a:pt x="1717304" y="3292958"/>
                </a:cubicBezTo>
                <a:close/>
                <a:moveTo>
                  <a:pt x="1629905" y="3289279"/>
                </a:moveTo>
                <a:lnTo>
                  <a:pt x="1645304" y="3289279"/>
                </a:lnTo>
                <a:lnTo>
                  <a:pt x="1645304" y="3317245"/>
                </a:lnTo>
                <a:lnTo>
                  <a:pt x="1655038" y="3317245"/>
                </a:lnTo>
                <a:lnTo>
                  <a:pt x="1655038" y="3321965"/>
                </a:lnTo>
                <a:lnTo>
                  <a:pt x="1628831" y="3321965"/>
                </a:lnTo>
                <a:lnTo>
                  <a:pt x="1628831" y="3317245"/>
                </a:lnTo>
                <a:lnTo>
                  <a:pt x="1639574" y="3317245"/>
                </a:lnTo>
                <a:lnTo>
                  <a:pt x="1639574" y="3293967"/>
                </a:lnTo>
                <a:lnTo>
                  <a:pt x="1629905" y="3293967"/>
                </a:lnTo>
                <a:close/>
                <a:moveTo>
                  <a:pt x="1520605" y="3289279"/>
                </a:moveTo>
                <a:lnTo>
                  <a:pt x="1527051" y="3289279"/>
                </a:lnTo>
                <a:lnTo>
                  <a:pt x="1535060" y="3310896"/>
                </a:lnTo>
                <a:lnTo>
                  <a:pt x="1536785" y="3316170"/>
                </a:lnTo>
                <a:lnTo>
                  <a:pt x="1538576" y="3310766"/>
                </a:lnTo>
                <a:lnTo>
                  <a:pt x="1546520" y="3289279"/>
                </a:lnTo>
                <a:lnTo>
                  <a:pt x="1552738" y="3289279"/>
                </a:lnTo>
                <a:lnTo>
                  <a:pt x="1539911" y="3321965"/>
                </a:lnTo>
                <a:lnTo>
                  <a:pt x="1533399" y="3321965"/>
                </a:lnTo>
                <a:close/>
                <a:moveTo>
                  <a:pt x="1314115" y="3289279"/>
                </a:moveTo>
                <a:lnTo>
                  <a:pt x="1319780" y="3289279"/>
                </a:lnTo>
                <a:lnTo>
                  <a:pt x="1319780" y="3310180"/>
                </a:lnTo>
                <a:cubicBezTo>
                  <a:pt x="1319780" y="3315194"/>
                  <a:pt x="1321668" y="3317700"/>
                  <a:pt x="1325445" y="3317700"/>
                </a:cubicBezTo>
                <a:cubicBezTo>
                  <a:pt x="1326139" y="3317700"/>
                  <a:pt x="1326818" y="3317597"/>
                  <a:pt x="1327479" y="3317391"/>
                </a:cubicBezTo>
                <a:cubicBezTo>
                  <a:pt x="1328141" y="3317185"/>
                  <a:pt x="1328836" y="3316827"/>
                  <a:pt x="1329563" y="3316317"/>
                </a:cubicBezTo>
                <a:cubicBezTo>
                  <a:pt x="1330290" y="3315807"/>
                  <a:pt x="1331071" y="3315117"/>
                  <a:pt x="1331907" y="3314249"/>
                </a:cubicBezTo>
                <a:cubicBezTo>
                  <a:pt x="1332743" y="3313381"/>
                  <a:pt x="1333681" y="3312285"/>
                  <a:pt x="1334723" y="3310961"/>
                </a:cubicBezTo>
                <a:lnTo>
                  <a:pt x="1334723" y="3289279"/>
                </a:lnTo>
                <a:lnTo>
                  <a:pt x="1340388" y="3289279"/>
                </a:lnTo>
                <a:lnTo>
                  <a:pt x="1340388" y="3321965"/>
                </a:lnTo>
                <a:lnTo>
                  <a:pt x="1335309" y="3321965"/>
                </a:lnTo>
                <a:lnTo>
                  <a:pt x="1335114" y="3316691"/>
                </a:lnTo>
                <a:cubicBezTo>
                  <a:pt x="1334137" y="3317820"/>
                  <a:pt x="1333209" y="3318758"/>
                  <a:pt x="1332330" y="3319507"/>
                </a:cubicBezTo>
                <a:cubicBezTo>
                  <a:pt x="1331451" y="3320256"/>
                  <a:pt x="1330578" y="3320858"/>
                  <a:pt x="1329710" y="3321314"/>
                </a:cubicBezTo>
                <a:cubicBezTo>
                  <a:pt x="1328841" y="3321770"/>
                  <a:pt x="1327968" y="3322090"/>
                  <a:pt x="1327089" y="3322274"/>
                </a:cubicBezTo>
                <a:cubicBezTo>
                  <a:pt x="1326210" y="3322459"/>
                  <a:pt x="1325282" y="3322551"/>
                  <a:pt x="1324305" y="3322551"/>
                </a:cubicBezTo>
                <a:cubicBezTo>
                  <a:pt x="1320941" y="3322551"/>
                  <a:pt x="1318402" y="3321564"/>
                  <a:pt x="1316687" y="3319589"/>
                </a:cubicBezTo>
                <a:cubicBezTo>
                  <a:pt x="1314972" y="3317613"/>
                  <a:pt x="1314115" y="3314629"/>
                  <a:pt x="1314115" y="3310636"/>
                </a:cubicBezTo>
                <a:close/>
                <a:moveTo>
                  <a:pt x="1244380" y="3289279"/>
                </a:moveTo>
                <a:lnTo>
                  <a:pt x="1250826" y="3289279"/>
                </a:lnTo>
                <a:lnTo>
                  <a:pt x="1259095" y="3310896"/>
                </a:lnTo>
                <a:lnTo>
                  <a:pt x="1260756" y="3315975"/>
                </a:lnTo>
                <a:lnTo>
                  <a:pt x="1262644" y="3310766"/>
                </a:lnTo>
                <a:lnTo>
                  <a:pt x="1270295" y="3289279"/>
                </a:lnTo>
                <a:lnTo>
                  <a:pt x="1276513" y="3289279"/>
                </a:lnTo>
                <a:lnTo>
                  <a:pt x="1265379" y="3318514"/>
                </a:lnTo>
                <a:cubicBezTo>
                  <a:pt x="1264228" y="3321488"/>
                  <a:pt x="1263040" y="3324049"/>
                  <a:pt x="1261814" y="3326197"/>
                </a:cubicBezTo>
                <a:cubicBezTo>
                  <a:pt x="1260587" y="3328346"/>
                  <a:pt x="1259247" y="3330110"/>
                  <a:pt x="1257793" y="3331488"/>
                </a:cubicBezTo>
                <a:cubicBezTo>
                  <a:pt x="1256339" y="3332866"/>
                  <a:pt x="1254743" y="3333881"/>
                  <a:pt x="1253007" y="3334532"/>
                </a:cubicBezTo>
                <a:cubicBezTo>
                  <a:pt x="1251271" y="3335183"/>
                  <a:pt x="1249328" y="3335509"/>
                  <a:pt x="1247180" y="3335509"/>
                </a:cubicBezTo>
                <a:cubicBezTo>
                  <a:pt x="1246615" y="3335509"/>
                  <a:pt x="1246105" y="3335498"/>
                  <a:pt x="1245650" y="3335476"/>
                </a:cubicBezTo>
                <a:cubicBezTo>
                  <a:pt x="1245194" y="3335454"/>
                  <a:pt x="1244695" y="3335422"/>
                  <a:pt x="1244152" y="3335378"/>
                </a:cubicBezTo>
                <a:lnTo>
                  <a:pt x="1244152" y="3330234"/>
                </a:lnTo>
                <a:cubicBezTo>
                  <a:pt x="1244630" y="3330300"/>
                  <a:pt x="1245150" y="3330359"/>
                  <a:pt x="1245715" y="3330414"/>
                </a:cubicBezTo>
                <a:cubicBezTo>
                  <a:pt x="1246279" y="3330468"/>
                  <a:pt x="1246876" y="3330495"/>
                  <a:pt x="1247505" y="3330495"/>
                </a:cubicBezTo>
                <a:cubicBezTo>
                  <a:pt x="1248547" y="3330495"/>
                  <a:pt x="1249518" y="3330343"/>
                  <a:pt x="1250419" y="3330039"/>
                </a:cubicBezTo>
                <a:cubicBezTo>
                  <a:pt x="1251320" y="3329735"/>
                  <a:pt x="1252172" y="3329241"/>
                  <a:pt x="1252975" y="3328558"/>
                </a:cubicBezTo>
                <a:cubicBezTo>
                  <a:pt x="1253778" y="3327874"/>
                  <a:pt x="1254548" y="3326990"/>
                  <a:pt x="1255286" y="3325904"/>
                </a:cubicBezTo>
                <a:cubicBezTo>
                  <a:pt x="1256024" y="3324819"/>
                  <a:pt x="1256740" y="3323506"/>
                  <a:pt x="1257435" y="3321965"/>
                </a:cubicBezTo>
                <a:close/>
                <a:moveTo>
                  <a:pt x="196630" y="3289279"/>
                </a:moveTo>
                <a:lnTo>
                  <a:pt x="203076" y="3289279"/>
                </a:lnTo>
                <a:lnTo>
                  <a:pt x="211085" y="3310896"/>
                </a:lnTo>
                <a:lnTo>
                  <a:pt x="212810" y="3316170"/>
                </a:lnTo>
                <a:lnTo>
                  <a:pt x="214601" y="3310766"/>
                </a:lnTo>
                <a:lnTo>
                  <a:pt x="222545" y="3289279"/>
                </a:lnTo>
                <a:lnTo>
                  <a:pt x="228763" y="3289279"/>
                </a:lnTo>
                <a:lnTo>
                  <a:pt x="215936" y="3321965"/>
                </a:lnTo>
                <a:lnTo>
                  <a:pt x="209424" y="3321965"/>
                </a:lnTo>
                <a:close/>
                <a:moveTo>
                  <a:pt x="94915" y="3289279"/>
                </a:moveTo>
                <a:lnTo>
                  <a:pt x="100580" y="3289279"/>
                </a:lnTo>
                <a:lnTo>
                  <a:pt x="100580" y="3310180"/>
                </a:lnTo>
                <a:cubicBezTo>
                  <a:pt x="100580" y="3315194"/>
                  <a:pt x="102468" y="3317700"/>
                  <a:pt x="106245" y="3317700"/>
                </a:cubicBezTo>
                <a:cubicBezTo>
                  <a:pt x="106939" y="3317700"/>
                  <a:pt x="107618" y="3317597"/>
                  <a:pt x="108279" y="3317391"/>
                </a:cubicBezTo>
                <a:cubicBezTo>
                  <a:pt x="108941" y="3317185"/>
                  <a:pt x="109636" y="3316827"/>
                  <a:pt x="110363" y="3316317"/>
                </a:cubicBezTo>
                <a:cubicBezTo>
                  <a:pt x="111090" y="3315807"/>
                  <a:pt x="111872" y="3315117"/>
                  <a:pt x="112707" y="3314249"/>
                </a:cubicBezTo>
                <a:cubicBezTo>
                  <a:pt x="113543" y="3313381"/>
                  <a:pt x="114481" y="3312285"/>
                  <a:pt x="115523" y="3310961"/>
                </a:cubicBezTo>
                <a:lnTo>
                  <a:pt x="115523" y="3289279"/>
                </a:lnTo>
                <a:lnTo>
                  <a:pt x="121188" y="3289279"/>
                </a:lnTo>
                <a:lnTo>
                  <a:pt x="121188" y="3321965"/>
                </a:lnTo>
                <a:lnTo>
                  <a:pt x="116109" y="3321965"/>
                </a:lnTo>
                <a:lnTo>
                  <a:pt x="115914" y="3316691"/>
                </a:lnTo>
                <a:cubicBezTo>
                  <a:pt x="114937" y="3317820"/>
                  <a:pt x="114009" y="3318758"/>
                  <a:pt x="113130" y="3319507"/>
                </a:cubicBezTo>
                <a:cubicBezTo>
                  <a:pt x="112251" y="3320256"/>
                  <a:pt x="111378" y="3320858"/>
                  <a:pt x="110510" y="3321314"/>
                </a:cubicBezTo>
                <a:cubicBezTo>
                  <a:pt x="109641" y="3321770"/>
                  <a:pt x="108768" y="3322090"/>
                  <a:pt x="107889" y="3322274"/>
                </a:cubicBezTo>
                <a:cubicBezTo>
                  <a:pt x="107010" y="3322459"/>
                  <a:pt x="106082" y="3322551"/>
                  <a:pt x="105105" y="3322551"/>
                </a:cubicBezTo>
                <a:cubicBezTo>
                  <a:pt x="101741" y="3322551"/>
                  <a:pt x="99202" y="3321564"/>
                  <a:pt x="97487" y="3319589"/>
                </a:cubicBezTo>
                <a:cubicBezTo>
                  <a:pt x="95773" y="3317613"/>
                  <a:pt x="94915" y="3314629"/>
                  <a:pt x="94915" y="3310636"/>
                </a:cubicBezTo>
                <a:close/>
                <a:moveTo>
                  <a:pt x="778073" y="3288823"/>
                </a:moveTo>
                <a:cubicBezTo>
                  <a:pt x="779766" y="3288823"/>
                  <a:pt x="781351" y="3288942"/>
                  <a:pt x="782827" y="3289181"/>
                </a:cubicBezTo>
                <a:cubicBezTo>
                  <a:pt x="784302" y="3289420"/>
                  <a:pt x="785713" y="3289811"/>
                  <a:pt x="787059" y="3290353"/>
                </a:cubicBezTo>
                <a:lnTo>
                  <a:pt x="787059" y="3295757"/>
                </a:lnTo>
                <a:cubicBezTo>
                  <a:pt x="785648" y="3295020"/>
                  <a:pt x="784210" y="3294482"/>
                  <a:pt x="782745" y="3294146"/>
                </a:cubicBezTo>
                <a:cubicBezTo>
                  <a:pt x="781280" y="3293809"/>
                  <a:pt x="779766" y="3293641"/>
                  <a:pt x="778204" y="3293641"/>
                </a:cubicBezTo>
                <a:cubicBezTo>
                  <a:pt x="776750" y="3293641"/>
                  <a:pt x="775377" y="3293918"/>
                  <a:pt x="774085" y="3294472"/>
                </a:cubicBezTo>
                <a:cubicBezTo>
                  <a:pt x="772794" y="3295025"/>
                  <a:pt x="771660" y="3295823"/>
                  <a:pt x="770683" y="3296864"/>
                </a:cubicBezTo>
                <a:cubicBezTo>
                  <a:pt x="769706" y="3297906"/>
                  <a:pt x="768936" y="3299176"/>
                  <a:pt x="768372" y="3300673"/>
                </a:cubicBezTo>
                <a:cubicBezTo>
                  <a:pt x="767808" y="3302171"/>
                  <a:pt x="767525" y="3303864"/>
                  <a:pt x="767525" y="3305752"/>
                </a:cubicBezTo>
                <a:cubicBezTo>
                  <a:pt x="767525" y="3309702"/>
                  <a:pt x="768486" y="3312660"/>
                  <a:pt x="770406" y="3314624"/>
                </a:cubicBezTo>
                <a:cubicBezTo>
                  <a:pt x="772327" y="3316588"/>
                  <a:pt x="774992" y="3317570"/>
                  <a:pt x="778399" y="3317570"/>
                </a:cubicBezTo>
                <a:cubicBezTo>
                  <a:pt x="779940" y="3317570"/>
                  <a:pt x="781432" y="3317396"/>
                  <a:pt x="782875" y="3317049"/>
                </a:cubicBezTo>
                <a:cubicBezTo>
                  <a:pt x="784319" y="3316702"/>
                  <a:pt x="785713" y="3316181"/>
                  <a:pt x="787059" y="3315487"/>
                </a:cubicBezTo>
                <a:lnTo>
                  <a:pt x="787059" y="3320761"/>
                </a:lnTo>
                <a:cubicBezTo>
                  <a:pt x="785583" y="3321325"/>
                  <a:pt x="784069" y="3321743"/>
                  <a:pt x="782517" y="3322014"/>
                </a:cubicBezTo>
                <a:cubicBezTo>
                  <a:pt x="780966" y="3322285"/>
                  <a:pt x="779365" y="3322421"/>
                  <a:pt x="777715" y="3322421"/>
                </a:cubicBezTo>
                <a:cubicBezTo>
                  <a:pt x="772550" y="3322421"/>
                  <a:pt x="768572" y="3321021"/>
                  <a:pt x="765783" y="3318221"/>
                </a:cubicBezTo>
                <a:cubicBezTo>
                  <a:pt x="762994" y="3315421"/>
                  <a:pt x="761600" y="3311330"/>
                  <a:pt x="761600" y="3305948"/>
                </a:cubicBezTo>
                <a:cubicBezTo>
                  <a:pt x="761600" y="3303365"/>
                  <a:pt x="762002" y="3301021"/>
                  <a:pt x="762805" y="3298915"/>
                </a:cubicBezTo>
                <a:cubicBezTo>
                  <a:pt x="763608" y="3296810"/>
                  <a:pt x="764736" y="3295009"/>
                  <a:pt x="766190" y="3293511"/>
                </a:cubicBezTo>
                <a:cubicBezTo>
                  <a:pt x="767645" y="3292014"/>
                  <a:pt x="769381" y="3290858"/>
                  <a:pt x="771399" y="3290044"/>
                </a:cubicBezTo>
                <a:cubicBezTo>
                  <a:pt x="773418" y="3289230"/>
                  <a:pt x="775643" y="3288823"/>
                  <a:pt x="778073" y="3288823"/>
                </a:cubicBezTo>
                <a:close/>
                <a:moveTo>
                  <a:pt x="1717304" y="3288693"/>
                </a:moveTo>
                <a:cubicBezTo>
                  <a:pt x="1718107" y="3288693"/>
                  <a:pt x="1718878" y="3288747"/>
                  <a:pt x="1719616" y="3288856"/>
                </a:cubicBezTo>
                <a:cubicBezTo>
                  <a:pt x="1720354" y="3288964"/>
                  <a:pt x="1721005" y="3289105"/>
                  <a:pt x="1721569" y="3289279"/>
                </a:cubicBezTo>
                <a:lnTo>
                  <a:pt x="1733420" y="3289279"/>
                </a:lnTo>
                <a:lnTo>
                  <a:pt x="1733420" y="3293902"/>
                </a:lnTo>
                <a:lnTo>
                  <a:pt x="1728178" y="3293902"/>
                </a:lnTo>
                <a:cubicBezTo>
                  <a:pt x="1728786" y="3294661"/>
                  <a:pt x="1729258" y="3295546"/>
                  <a:pt x="1729594" y="3296555"/>
                </a:cubicBezTo>
                <a:cubicBezTo>
                  <a:pt x="1729931" y="3297564"/>
                  <a:pt x="1730099" y="3298655"/>
                  <a:pt x="1730099" y="3299827"/>
                </a:cubicBezTo>
                <a:cubicBezTo>
                  <a:pt x="1730099" y="3301520"/>
                  <a:pt x="1729790" y="3303066"/>
                  <a:pt x="1729171" y="3304466"/>
                </a:cubicBezTo>
                <a:cubicBezTo>
                  <a:pt x="1728553" y="3305866"/>
                  <a:pt x="1727679" y="3307065"/>
                  <a:pt x="1726550" y="3308064"/>
                </a:cubicBezTo>
                <a:cubicBezTo>
                  <a:pt x="1725422" y="3309062"/>
                  <a:pt x="1724071" y="3309838"/>
                  <a:pt x="1722497" y="3310391"/>
                </a:cubicBezTo>
                <a:cubicBezTo>
                  <a:pt x="1720924" y="3310945"/>
                  <a:pt x="1719193" y="3311222"/>
                  <a:pt x="1717304" y="3311222"/>
                </a:cubicBezTo>
                <a:cubicBezTo>
                  <a:pt x="1715937" y="3311222"/>
                  <a:pt x="1714656" y="3311075"/>
                  <a:pt x="1713463" y="3310782"/>
                </a:cubicBezTo>
                <a:cubicBezTo>
                  <a:pt x="1712269" y="3310489"/>
                  <a:pt x="1711325" y="3310126"/>
                  <a:pt x="1710630" y="3309692"/>
                </a:cubicBezTo>
                <a:cubicBezTo>
                  <a:pt x="1710218" y="3310299"/>
                  <a:pt x="1709871" y="3310874"/>
                  <a:pt x="1709589" y="3311417"/>
                </a:cubicBezTo>
                <a:cubicBezTo>
                  <a:pt x="1709307" y="3311960"/>
                  <a:pt x="1709165" y="3312567"/>
                  <a:pt x="1709165" y="3313240"/>
                </a:cubicBezTo>
                <a:cubicBezTo>
                  <a:pt x="1709165" y="3314065"/>
                  <a:pt x="1709561" y="3314749"/>
                  <a:pt x="1710354" y="3315291"/>
                </a:cubicBezTo>
                <a:cubicBezTo>
                  <a:pt x="1711146" y="3315834"/>
                  <a:pt x="1712193" y="3316127"/>
                  <a:pt x="1713495" y="3316170"/>
                </a:cubicBezTo>
                <a:lnTo>
                  <a:pt x="1722090" y="3316496"/>
                </a:lnTo>
                <a:cubicBezTo>
                  <a:pt x="1723718" y="3316539"/>
                  <a:pt x="1725221" y="3316745"/>
                  <a:pt x="1726599" y="3317114"/>
                </a:cubicBezTo>
                <a:cubicBezTo>
                  <a:pt x="1727977" y="3317483"/>
                  <a:pt x="1729160" y="3318015"/>
                  <a:pt x="1730148" y="3318710"/>
                </a:cubicBezTo>
                <a:cubicBezTo>
                  <a:pt x="1731135" y="3319404"/>
                  <a:pt x="1731906" y="3320261"/>
                  <a:pt x="1732459" y="3321282"/>
                </a:cubicBezTo>
                <a:cubicBezTo>
                  <a:pt x="1733013" y="3322302"/>
                  <a:pt x="1733290" y="3323484"/>
                  <a:pt x="1733290" y="3324830"/>
                </a:cubicBezTo>
                <a:cubicBezTo>
                  <a:pt x="1733290" y="3326284"/>
                  <a:pt x="1732975" y="3327663"/>
                  <a:pt x="1732345" y="3328965"/>
                </a:cubicBezTo>
                <a:cubicBezTo>
                  <a:pt x="1731716" y="3330267"/>
                  <a:pt x="1730745" y="3331412"/>
                  <a:pt x="1729432" y="3332399"/>
                </a:cubicBezTo>
                <a:cubicBezTo>
                  <a:pt x="1728118" y="3333387"/>
                  <a:pt x="1726453" y="3334174"/>
                  <a:pt x="1724434" y="3334760"/>
                </a:cubicBezTo>
                <a:cubicBezTo>
                  <a:pt x="1722416" y="3335346"/>
                  <a:pt x="1720018" y="3335639"/>
                  <a:pt x="1717239" y="3335639"/>
                </a:cubicBezTo>
                <a:cubicBezTo>
                  <a:pt x="1714591" y="3335639"/>
                  <a:pt x="1712340" y="3335427"/>
                  <a:pt x="1710484" y="3335004"/>
                </a:cubicBezTo>
                <a:cubicBezTo>
                  <a:pt x="1708628" y="3334581"/>
                  <a:pt x="1707103" y="3333995"/>
                  <a:pt x="1705910" y="3333246"/>
                </a:cubicBezTo>
                <a:cubicBezTo>
                  <a:pt x="1704716" y="3332497"/>
                  <a:pt x="1703848" y="3331607"/>
                  <a:pt x="1703305" y="3330576"/>
                </a:cubicBezTo>
                <a:cubicBezTo>
                  <a:pt x="1702763" y="3329545"/>
                  <a:pt x="1702491" y="3328411"/>
                  <a:pt x="1702491" y="3327174"/>
                </a:cubicBezTo>
                <a:cubicBezTo>
                  <a:pt x="1702491" y="3325590"/>
                  <a:pt x="1702860" y="3324201"/>
                  <a:pt x="1703598" y="3323007"/>
                </a:cubicBezTo>
                <a:cubicBezTo>
                  <a:pt x="1704336" y="3321813"/>
                  <a:pt x="1705476" y="3320663"/>
                  <a:pt x="1707017" y="3319556"/>
                </a:cubicBezTo>
                <a:cubicBezTo>
                  <a:pt x="1706452" y="3319296"/>
                  <a:pt x="1705964" y="3318970"/>
                  <a:pt x="1705552" y="3318579"/>
                </a:cubicBezTo>
                <a:cubicBezTo>
                  <a:pt x="1705139" y="3318189"/>
                  <a:pt x="1704803" y="3317760"/>
                  <a:pt x="1704542" y="3317293"/>
                </a:cubicBezTo>
                <a:cubicBezTo>
                  <a:pt x="1704282" y="3316827"/>
                  <a:pt x="1704087" y="3316333"/>
                  <a:pt x="1703956" y="3315812"/>
                </a:cubicBezTo>
                <a:cubicBezTo>
                  <a:pt x="1703826" y="3315291"/>
                  <a:pt x="1703761" y="3314781"/>
                  <a:pt x="1703761" y="3314282"/>
                </a:cubicBezTo>
                <a:cubicBezTo>
                  <a:pt x="1703761" y="3312871"/>
                  <a:pt x="1704092" y="3311580"/>
                  <a:pt x="1704754" y="3310408"/>
                </a:cubicBezTo>
                <a:cubicBezTo>
                  <a:pt x="1705416" y="3309236"/>
                  <a:pt x="1706203" y="3308129"/>
                  <a:pt x="1707114" y="3307087"/>
                </a:cubicBezTo>
                <a:cubicBezTo>
                  <a:pt x="1706702" y="3306588"/>
                  <a:pt x="1706338" y="3306099"/>
                  <a:pt x="1706024" y="3305622"/>
                </a:cubicBezTo>
                <a:cubicBezTo>
                  <a:pt x="1705709" y="3305144"/>
                  <a:pt x="1705438" y="3304629"/>
                  <a:pt x="1705210" y="3304076"/>
                </a:cubicBezTo>
                <a:cubicBezTo>
                  <a:pt x="1704982" y="3303522"/>
                  <a:pt x="1704808" y="3302925"/>
                  <a:pt x="1704689" y="3302285"/>
                </a:cubicBezTo>
                <a:cubicBezTo>
                  <a:pt x="1704570" y="3301645"/>
                  <a:pt x="1704510" y="3300912"/>
                  <a:pt x="1704510" y="3300087"/>
                </a:cubicBezTo>
                <a:cubicBezTo>
                  <a:pt x="1704510" y="3298395"/>
                  <a:pt x="1704819" y="3296848"/>
                  <a:pt x="1705438" y="3295448"/>
                </a:cubicBezTo>
                <a:cubicBezTo>
                  <a:pt x="1706056" y="3294048"/>
                  <a:pt x="1706924" y="3292849"/>
                  <a:pt x="1708042" y="3291851"/>
                </a:cubicBezTo>
                <a:cubicBezTo>
                  <a:pt x="1709160" y="3290852"/>
                  <a:pt x="1710506" y="3290076"/>
                  <a:pt x="1712079" y="3289523"/>
                </a:cubicBezTo>
                <a:cubicBezTo>
                  <a:pt x="1713653" y="3288970"/>
                  <a:pt x="1715395" y="3288693"/>
                  <a:pt x="1717304" y="3288693"/>
                </a:cubicBezTo>
                <a:close/>
                <a:moveTo>
                  <a:pt x="1682590" y="3288693"/>
                </a:moveTo>
                <a:cubicBezTo>
                  <a:pt x="1685954" y="3288693"/>
                  <a:pt x="1688499" y="3289686"/>
                  <a:pt x="1690225" y="3291672"/>
                </a:cubicBezTo>
                <a:cubicBezTo>
                  <a:pt x="1691950" y="3293658"/>
                  <a:pt x="1692813" y="3296647"/>
                  <a:pt x="1692813" y="3300641"/>
                </a:cubicBezTo>
                <a:lnTo>
                  <a:pt x="1692813" y="3321965"/>
                </a:lnTo>
                <a:lnTo>
                  <a:pt x="1687148" y="3321965"/>
                </a:lnTo>
                <a:lnTo>
                  <a:pt x="1687148" y="3301097"/>
                </a:lnTo>
                <a:cubicBezTo>
                  <a:pt x="1687148" y="3298536"/>
                  <a:pt x="1686671" y="3296642"/>
                  <a:pt x="1685716" y="3295416"/>
                </a:cubicBezTo>
                <a:cubicBezTo>
                  <a:pt x="1684761" y="3294189"/>
                  <a:pt x="1683339" y="3293576"/>
                  <a:pt x="1681451" y="3293576"/>
                </a:cubicBezTo>
                <a:cubicBezTo>
                  <a:pt x="1680756" y="3293576"/>
                  <a:pt x="1680078" y="3293679"/>
                  <a:pt x="1679416" y="3293886"/>
                </a:cubicBezTo>
                <a:cubicBezTo>
                  <a:pt x="1678754" y="3294092"/>
                  <a:pt x="1678065" y="3294450"/>
                  <a:pt x="1677349" y="3294960"/>
                </a:cubicBezTo>
                <a:cubicBezTo>
                  <a:pt x="1676633" y="3295470"/>
                  <a:pt x="1675857" y="3296159"/>
                  <a:pt x="1675021" y="3297027"/>
                </a:cubicBezTo>
                <a:cubicBezTo>
                  <a:pt x="1674185" y="3297895"/>
                  <a:pt x="1673247" y="3298981"/>
                  <a:pt x="1672205" y="3300283"/>
                </a:cubicBezTo>
                <a:lnTo>
                  <a:pt x="1672205" y="3321965"/>
                </a:lnTo>
                <a:lnTo>
                  <a:pt x="1666540" y="3321965"/>
                </a:lnTo>
                <a:lnTo>
                  <a:pt x="1666540" y="3289279"/>
                </a:lnTo>
                <a:lnTo>
                  <a:pt x="1671586" y="3289279"/>
                </a:lnTo>
                <a:lnTo>
                  <a:pt x="1671814" y="3294553"/>
                </a:lnTo>
                <a:cubicBezTo>
                  <a:pt x="1672769" y="3293424"/>
                  <a:pt x="1673692" y="3292486"/>
                  <a:pt x="1674581" y="3291737"/>
                </a:cubicBezTo>
                <a:cubicBezTo>
                  <a:pt x="1675471" y="3290988"/>
                  <a:pt x="1676345" y="3290386"/>
                  <a:pt x="1677202" y="3289930"/>
                </a:cubicBezTo>
                <a:cubicBezTo>
                  <a:pt x="1678060" y="3289474"/>
                  <a:pt x="1678933" y="3289154"/>
                  <a:pt x="1679823" y="3288970"/>
                </a:cubicBezTo>
                <a:cubicBezTo>
                  <a:pt x="1680713" y="3288785"/>
                  <a:pt x="1681635" y="3288693"/>
                  <a:pt x="1682590" y="3288693"/>
                </a:cubicBezTo>
                <a:close/>
                <a:moveTo>
                  <a:pt x="1575211" y="3288693"/>
                </a:moveTo>
                <a:cubicBezTo>
                  <a:pt x="1577555" y="3288693"/>
                  <a:pt x="1579655" y="3289056"/>
                  <a:pt x="1581510" y="3289783"/>
                </a:cubicBezTo>
                <a:cubicBezTo>
                  <a:pt x="1583366" y="3290510"/>
                  <a:pt x="1584940" y="3291574"/>
                  <a:pt x="1586231" y="3292974"/>
                </a:cubicBezTo>
                <a:cubicBezTo>
                  <a:pt x="1587522" y="3294374"/>
                  <a:pt x="1588510" y="3296116"/>
                  <a:pt x="1589194" y="3298199"/>
                </a:cubicBezTo>
                <a:cubicBezTo>
                  <a:pt x="1589877" y="3300283"/>
                  <a:pt x="1590219" y="3302670"/>
                  <a:pt x="1590219" y="3305362"/>
                </a:cubicBezTo>
                <a:cubicBezTo>
                  <a:pt x="1590219" y="3307901"/>
                  <a:pt x="1589861" y="3310229"/>
                  <a:pt x="1589145" y="3312345"/>
                </a:cubicBezTo>
                <a:cubicBezTo>
                  <a:pt x="1588429" y="3314461"/>
                  <a:pt x="1587398" y="3316273"/>
                  <a:pt x="1586052" y="3317782"/>
                </a:cubicBezTo>
                <a:cubicBezTo>
                  <a:pt x="1584706" y="3319290"/>
                  <a:pt x="1583068" y="3320462"/>
                  <a:pt x="1581136" y="3321298"/>
                </a:cubicBezTo>
                <a:cubicBezTo>
                  <a:pt x="1579204" y="3322133"/>
                  <a:pt x="1577012" y="3322551"/>
                  <a:pt x="1574560" y="3322551"/>
                </a:cubicBezTo>
                <a:cubicBezTo>
                  <a:pt x="1572216" y="3322551"/>
                  <a:pt x="1570116" y="3322188"/>
                  <a:pt x="1568260" y="3321461"/>
                </a:cubicBezTo>
                <a:cubicBezTo>
                  <a:pt x="1566404" y="3320733"/>
                  <a:pt x="1564831" y="3319665"/>
                  <a:pt x="1563539" y="3318254"/>
                </a:cubicBezTo>
                <a:cubicBezTo>
                  <a:pt x="1562248" y="3316843"/>
                  <a:pt x="1561260" y="3315096"/>
                  <a:pt x="1560577" y="3313012"/>
                </a:cubicBezTo>
                <a:cubicBezTo>
                  <a:pt x="1559893" y="3310929"/>
                  <a:pt x="1559551" y="3308530"/>
                  <a:pt x="1559551" y="3305817"/>
                </a:cubicBezTo>
                <a:cubicBezTo>
                  <a:pt x="1559551" y="3303278"/>
                  <a:pt x="1559909" y="3300961"/>
                  <a:pt x="1560626" y="3298867"/>
                </a:cubicBezTo>
                <a:cubicBezTo>
                  <a:pt x="1561342" y="3296772"/>
                  <a:pt x="1562373" y="3294971"/>
                  <a:pt x="1563718" y="3293462"/>
                </a:cubicBezTo>
                <a:cubicBezTo>
                  <a:pt x="1565064" y="3291954"/>
                  <a:pt x="1566703" y="3290782"/>
                  <a:pt x="1568634" y="3289946"/>
                </a:cubicBezTo>
                <a:cubicBezTo>
                  <a:pt x="1570566" y="3289111"/>
                  <a:pt x="1572758" y="3288693"/>
                  <a:pt x="1575211" y="3288693"/>
                </a:cubicBezTo>
                <a:close/>
                <a:moveTo>
                  <a:pt x="1475059" y="3288693"/>
                </a:moveTo>
                <a:cubicBezTo>
                  <a:pt x="1478445" y="3288693"/>
                  <a:pt x="1481011" y="3289789"/>
                  <a:pt x="1482758" y="3291981"/>
                </a:cubicBezTo>
                <a:cubicBezTo>
                  <a:pt x="1484506" y="3294173"/>
                  <a:pt x="1485314" y="3297429"/>
                  <a:pt x="1485184" y="3301748"/>
                </a:cubicBezTo>
                <a:lnTo>
                  <a:pt x="1479454" y="3301748"/>
                </a:lnTo>
                <a:cubicBezTo>
                  <a:pt x="1479519" y="3298883"/>
                  <a:pt x="1479101" y="3296805"/>
                  <a:pt x="1478200" y="3295513"/>
                </a:cubicBezTo>
                <a:cubicBezTo>
                  <a:pt x="1477300" y="3294222"/>
                  <a:pt x="1475981" y="3293576"/>
                  <a:pt x="1474245" y="3293576"/>
                </a:cubicBezTo>
                <a:cubicBezTo>
                  <a:pt x="1473485" y="3293576"/>
                  <a:pt x="1472720" y="3293712"/>
                  <a:pt x="1471950" y="3293983"/>
                </a:cubicBezTo>
                <a:cubicBezTo>
                  <a:pt x="1471179" y="3294254"/>
                  <a:pt x="1470387" y="3294689"/>
                  <a:pt x="1469573" y="3295285"/>
                </a:cubicBezTo>
                <a:cubicBezTo>
                  <a:pt x="1468759" y="3295882"/>
                  <a:pt x="1467896" y="3296647"/>
                  <a:pt x="1466985" y="3297581"/>
                </a:cubicBezTo>
                <a:cubicBezTo>
                  <a:pt x="1466073" y="3298514"/>
                  <a:pt x="1465097" y="3299642"/>
                  <a:pt x="1464055" y="3300966"/>
                </a:cubicBezTo>
                <a:lnTo>
                  <a:pt x="1464055" y="3321965"/>
                </a:lnTo>
                <a:lnTo>
                  <a:pt x="1458325" y="3321965"/>
                </a:lnTo>
                <a:lnTo>
                  <a:pt x="1458325" y="3289279"/>
                </a:lnTo>
                <a:lnTo>
                  <a:pt x="1463501" y="3289279"/>
                </a:lnTo>
                <a:lnTo>
                  <a:pt x="1463664" y="3295302"/>
                </a:lnTo>
                <a:cubicBezTo>
                  <a:pt x="1465596" y="3292979"/>
                  <a:pt x="1467500" y="3291297"/>
                  <a:pt x="1469378" y="3290255"/>
                </a:cubicBezTo>
                <a:cubicBezTo>
                  <a:pt x="1471255" y="3289214"/>
                  <a:pt x="1473149" y="3288693"/>
                  <a:pt x="1475059" y="3288693"/>
                </a:cubicBezTo>
                <a:close/>
                <a:moveTo>
                  <a:pt x="1298986" y="3288693"/>
                </a:moveTo>
                <a:cubicBezTo>
                  <a:pt x="1301330" y="3288693"/>
                  <a:pt x="1303430" y="3289056"/>
                  <a:pt x="1305285" y="3289783"/>
                </a:cubicBezTo>
                <a:cubicBezTo>
                  <a:pt x="1307141" y="3290510"/>
                  <a:pt x="1308715" y="3291574"/>
                  <a:pt x="1310006" y="3292974"/>
                </a:cubicBezTo>
                <a:cubicBezTo>
                  <a:pt x="1311298" y="3294374"/>
                  <a:pt x="1312285" y="3296116"/>
                  <a:pt x="1312969" y="3298199"/>
                </a:cubicBezTo>
                <a:cubicBezTo>
                  <a:pt x="1313652" y="3300283"/>
                  <a:pt x="1313994" y="3302670"/>
                  <a:pt x="1313994" y="3305362"/>
                </a:cubicBezTo>
                <a:cubicBezTo>
                  <a:pt x="1313994" y="3307901"/>
                  <a:pt x="1313636" y="3310229"/>
                  <a:pt x="1312920" y="3312345"/>
                </a:cubicBezTo>
                <a:cubicBezTo>
                  <a:pt x="1312204" y="3314461"/>
                  <a:pt x="1311173" y="3316273"/>
                  <a:pt x="1309827" y="3317782"/>
                </a:cubicBezTo>
                <a:cubicBezTo>
                  <a:pt x="1308481" y="3319290"/>
                  <a:pt x="1306843" y="3320462"/>
                  <a:pt x="1304911" y="3321298"/>
                </a:cubicBezTo>
                <a:cubicBezTo>
                  <a:pt x="1302979" y="3322133"/>
                  <a:pt x="1300787" y="3322551"/>
                  <a:pt x="1298335" y="3322551"/>
                </a:cubicBezTo>
                <a:cubicBezTo>
                  <a:pt x="1295991" y="3322551"/>
                  <a:pt x="1293891" y="3322188"/>
                  <a:pt x="1292035" y="3321461"/>
                </a:cubicBezTo>
                <a:cubicBezTo>
                  <a:pt x="1290179" y="3320733"/>
                  <a:pt x="1288606" y="3319665"/>
                  <a:pt x="1287314" y="3318254"/>
                </a:cubicBezTo>
                <a:cubicBezTo>
                  <a:pt x="1286023" y="3316843"/>
                  <a:pt x="1285035" y="3315096"/>
                  <a:pt x="1284352" y="3313012"/>
                </a:cubicBezTo>
                <a:cubicBezTo>
                  <a:pt x="1283668" y="3310929"/>
                  <a:pt x="1283326" y="3308530"/>
                  <a:pt x="1283326" y="3305817"/>
                </a:cubicBezTo>
                <a:cubicBezTo>
                  <a:pt x="1283326" y="3303278"/>
                  <a:pt x="1283684" y="3300961"/>
                  <a:pt x="1284401" y="3298867"/>
                </a:cubicBezTo>
                <a:cubicBezTo>
                  <a:pt x="1285117" y="3296772"/>
                  <a:pt x="1286148" y="3294971"/>
                  <a:pt x="1287493" y="3293462"/>
                </a:cubicBezTo>
                <a:cubicBezTo>
                  <a:pt x="1288839" y="3291954"/>
                  <a:pt x="1290478" y="3290782"/>
                  <a:pt x="1292409" y="3289946"/>
                </a:cubicBezTo>
                <a:cubicBezTo>
                  <a:pt x="1294341" y="3289111"/>
                  <a:pt x="1296533" y="3288693"/>
                  <a:pt x="1298986" y="3288693"/>
                </a:cubicBezTo>
                <a:close/>
                <a:moveTo>
                  <a:pt x="1158715" y="3288693"/>
                </a:moveTo>
                <a:cubicBezTo>
                  <a:pt x="1162079" y="3288693"/>
                  <a:pt x="1164624" y="3289686"/>
                  <a:pt x="1166350" y="3291672"/>
                </a:cubicBezTo>
                <a:cubicBezTo>
                  <a:pt x="1168075" y="3293658"/>
                  <a:pt x="1168938" y="3296647"/>
                  <a:pt x="1168938" y="3300641"/>
                </a:cubicBezTo>
                <a:lnTo>
                  <a:pt x="1168938" y="3321965"/>
                </a:lnTo>
                <a:lnTo>
                  <a:pt x="1163273" y="3321965"/>
                </a:lnTo>
                <a:lnTo>
                  <a:pt x="1163273" y="3301097"/>
                </a:lnTo>
                <a:cubicBezTo>
                  <a:pt x="1163273" y="3298536"/>
                  <a:pt x="1162796" y="3296642"/>
                  <a:pt x="1161841" y="3295416"/>
                </a:cubicBezTo>
                <a:cubicBezTo>
                  <a:pt x="1160886" y="3294189"/>
                  <a:pt x="1159464" y="3293576"/>
                  <a:pt x="1157576" y="3293576"/>
                </a:cubicBezTo>
                <a:cubicBezTo>
                  <a:pt x="1156881" y="3293576"/>
                  <a:pt x="1156203" y="3293679"/>
                  <a:pt x="1155541" y="3293886"/>
                </a:cubicBezTo>
                <a:cubicBezTo>
                  <a:pt x="1154879" y="3294092"/>
                  <a:pt x="1154190" y="3294450"/>
                  <a:pt x="1153474" y="3294960"/>
                </a:cubicBezTo>
                <a:cubicBezTo>
                  <a:pt x="1152758" y="3295470"/>
                  <a:pt x="1151982" y="3296159"/>
                  <a:pt x="1151146" y="3297027"/>
                </a:cubicBezTo>
                <a:cubicBezTo>
                  <a:pt x="1150310" y="3297895"/>
                  <a:pt x="1149372" y="3298981"/>
                  <a:pt x="1148330" y="3300283"/>
                </a:cubicBezTo>
                <a:lnTo>
                  <a:pt x="1148330" y="3321965"/>
                </a:lnTo>
                <a:lnTo>
                  <a:pt x="1142665" y="3321965"/>
                </a:lnTo>
                <a:lnTo>
                  <a:pt x="1142665" y="3289279"/>
                </a:lnTo>
                <a:lnTo>
                  <a:pt x="1147711" y="3289279"/>
                </a:lnTo>
                <a:lnTo>
                  <a:pt x="1147939" y="3294553"/>
                </a:lnTo>
                <a:cubicBezTo>
                  <a:pt x="1148894" y="3293424"/>
                  <a:pt x="1149817" y="3292486"/>
                  <a:pt x="1150706" y="3291737"/>
                </a:cubicBezTo>
                <a:cubicBezTo>
                  <a:pt x="1151596" y="3290988"/>
                  <a:pt x="1152470" y="3290386"/>
                  <a:pt x="1153327" y="3289930"/>
                </a:cubicBezTo>
                <a:cubicBezTo>
                  <a:pt x="1154184" y="3289474"/>
                  <a:pt x="1155058" y="3289154"/>
                  <a:pt x="1155948" y="3288970"/>
                </a:cubicBezTo>
                <a:cubicBezTo>
                  <a:pt x="1156838" y="3288785"/>
                  <a:pt x="1157760" y="3288693"/>
                  <a:pt x="1158715" y="3288693"/>
                </a:cubicBezTo>
                <a:close/>
                <a:moveTo>
                  <a:pt x="1117881" y="3288693"/>
                </a:moveTo>
                <a:cubicBezTo>
                  <a:pt x="1119856" y="3288693"/>
                  <a:pt x="1121635" y="3288910"/>
                  <a:pt x="1123220" y="3289344"/>
                </a:cubicBezTo>
                <a:cubicBezTo>
                  <a:pt x="1124804" y="3289778"/>
                  <a:pt x="1126144" y="3290440"/>
                  <a:pt x="1127240" y="3291330"/>
                </a:cubicBezTo>
                <a:cubicBezTo>
                  <a:pt x="1128336" y="3292220"/>
                  <a:pt x="1129178" y="3293337"/>
                  <a:pt x="1129764" y="3294683"/>
                </a:cubicBezTo>
                <a:cubicBezTo>
                  <a:pt x="1130350" y="3296029"/>
                  <a:pt x="1130643" y="3297613"/>
                  <a:pt x="1130643" y="3299436"/>
                </a:cubicBezTo>
                <a:lnTo>
                  <a:pt x="1130643" y="3321965"/>
                </a:lnTo>
                <a:lnTo>
                  <a:pt x="1125564" y="3321965"/>
                </a:lnTo>
                <a:lnTo>
                  <a:pt x="1125434" y="3317570"/>
                </a:lnTo>
                <a:cubicBezTo>
                  <a:pt x="1123654" y="3319328"/>
                  <a:pt x="1121847" y="3320598"/>
                  <a:pt x="1120013" y="3321379"/>
                </a:cubicBezTo>
                <a:cubicBezTo>
                  <a:pt x="1118179" y="3322161"/>
                  <a:pt x="1116253" y="3322551"/>
                  <a:pt x="1114234" y="3322551"/>
                </a:cubicBezTo>
                <a:cubicBezTo>
                  <a:pt x="1112368" y="3322551"/>
                  <a:pt x="1110772" y="3322312"/>
                  <a:pt x="1109449" y="3321835"/>
                </a:cubicBezTo>
                <a:cubicBezTo>
                  <a:pt x="1108125" y="3321357"/>
                  <a:pt x="1107034" y="3320701"/>
                  <a:pt x="1106177" y="3319865"/>
                </a:cubicBezTo>
                <a:cubicBezTo>
                  <a:pt x="1105319" y="3319030"/>
                  <a:pt x="1104690" y="3318048"/>
                  <a:pt x="1104288" y="3316919"/>
                </a:cubicBezTo>
                <a:cubicBezTo>
                  <a:pt x="1103887" y="3315790"/>
                  <a:pt x="1103686" y="3314564"/>
                  <a:pt x="1103686" y="3313240"/>
                </a:cubicBezTo>
                <a:cubicBezTo>
                  <a:pt x="1103686" y="3309963"/>
                  <a:pt x="1104907" y="3307396"/>
                  <a:pt x="1107349" y="3305541"/>
                </a:cubicBezTo>
                <a:cubicBezTo>
                  <a:pt x="1109790" y="3303685"/>
                  <a:pt x="1113399" y="3302757"/>
                  <a:pt x="1118174" y="3302757"/>
                </a:cubicBezTo>
                <a:lnTo>
                  <a:pt x="1124945" y="3302757"/>
                </a:lnTo>
                <a:lnTo>
                  <a:pt x="1124945" y="3299892"/>
                </a:lnTo>
                <a:cubicBezTo>
                  <a:pt x="1124945" y="3297960"/>
                  <a:pt x="1124327" y="3296414"/>
                  <a:pt x="1123090" y="3295253"/>
                </a:cubicBezTo>
                <a:cubicBezTo>
                  <a:pt x="1121852" y="3294092"/>
                  <a:pt x="1119964" y="3293511"/>
                  <a:pt x="1117425" y="3293511"/>
                </a:cubicBezTo>
                <a:cubicBezTo>
                  <a:pt x="1115580" y="3293511"/>
                  <a:pt x="1113762" y="3293717"/>
                  <a:pt x="1111972" y="3294130"/>
                </a:cubicBezTo>
                <a:cubicBezTo>
                  <a:pt x="1110181" y="3294542"/>
                  <a:pt x="1108331" y="3295128"/>
                  <a:pt x="1106421" y="3295888"/>
                </a:cubicBezTo>
                <a:lnTo>
                  <a:pt x="1106421" y="3290776"/>
                </a:lnTo>
                <a:cubicBezTo>
                  <a:pt x="1107137" y="3290516"/>
                  <a:pt x="1107935" y="3290261"/>
                  <a:pt x="1108814" y="3290011"/>
                </a:cubicBezTo>
                <a:cubicBezTo>
                  <a:pt x="1109693" y="3289762"/>
                  <a:pt x="1110621" y="3289539"/>
                  <a:pt x="1111597" y="3289344"/>
                </a:cubicBezTo>
                <a:cubicBezTo>
                  <a:pt x="1112574" y="3289149"/>
                  <a:pt x="1113594" y="3288991"/>
                  <a:pt x="1114658" y="3288872"/>
                </a:cubicBezTo>
                <a:cubicBezTo>
                  <a:pt x="1115721" y="3288752"/>
                  <a:pt x="1116795" y="3288693"/>
                  <a:pt x="1117881" y="3288693"/>
                </a:cubicBezTo>
                <a:close/>
                <a:moveTo>
                  <a:pt x="908461" y="3288693"/>
                </a:moveTo>
                <a:cubicBezTo>
                  <a:pt x="910740" y="3288693"/>
                  <a:pt x="912758" y="3289051"/>
                  <a:pt x="914516" y="3289767"/>
                </a:cubicBezTo>
                <a:cubicBezTo>
                  <a:pt x="916274" y="3290483"/>
                  <a:pt x="917756" y="3291498"/>
                  <a:pt x="918960" y="3292811"/>
                </a:cubicBezTo>
                <a:cubicBezTo>
                  <a:pt x="920165" y="3294124"/>
                  <a:pt x="921076" y="3295719"/>
                  <a:pt x="921695" y="3297597"/>
                </a:cubicBezTo>
                <a:cubicBezTo>
                  <a:pt x="922313" y="3299474"/>
                  <a:pt x="922623" y="3301574"/>
                  <a:pt x="922623" y="3303897"/>
                </a:cubicBezTo>
                <a:cubicBezTo>
                  <a:pt x="922623" y="3304700"/>
                  <a:pt x="922612" y="3305372"/>
                  <a:pt x="922590" y="3305915"/>
                </a:cubicBezTo>
                <a:cubicBezTo>
                  <a:pt x="922568" y="3306458"/>
                  <a:pt x="922536" y="3306968"/>
                  <a:pt x="922492" y="3307445"/>
                </a:cubicBezTo>
                <a:lnTo>
                  <a:pt x="899540" y="3307445"/>
                </a:lnTo>
                <a:cubicBezTo>
                  <a:pt x="899540" y="3310788"/>
                  <a:pt x="900474" y="3313354"/>
                  <a:pt x="902340" y="3315145"/>
                </a:cubicBezTo>
                <a:cubicBezTo>
                  <a:pt x="904207" y="3316935"/>
                  <a:pt x="906898" y="3317831"/>
                  <a:pt x="910414" y="3317831"/>
                </a:cubicBezTo>
                <a:cubicBezTo>
                  <a:pt x="911369" y="3317831"/>
                  <a:pt x="912324" y="3317793"/>
                  <a:pt x="913279" y="3317717"/>
                </a:cubicBezTo>
                <a:cubicBezTo>
                  <a:pt x="914234" y="3317641"/>
                  <a:pt x="915156" y="3317538"/>
                  <a:pt x="916046" y="3317407"/>
                </a:cubicBezTo>
                <a:cubicBezTo>
                  <a:pt x="916936" y="3317277"/>
                  <a:pt x="917788" y="3317131"/>
                  <a:pt x="918602" y="3316968"/>
                </a:cubicBezTo>
                <a:cubicBezTo>
                  <a:pt x="919416" y="3316805"/>
                  <a:pt x="920170" y="3316626"/>
                  <a:pt x="920865" y="3316431"/>
                </a:cubicBezTo>
                <a:lnTo>
                  <a:pt x="920865" y="3321086"/>
                </a:lnTo>
                <a:cubicBezTo>
                  <a:pt x="919324" y="3321520"/>
                  <a:pt x="917582" y="3321873"/>
                  <a:pt x="915639" y="3322144"/>
                </a:cubicBezTo>
                <a:cubicBezTo>
                  <a:pt x="913697" y="3322416"/>
                  <a:pt x="911684" y="3322551"/>
                  <a:pt x="909600" y="3322551"/>
                </a:cubicBezTo>
                <a:cubicBezTo>
                  <a:pt x="906800" y="3322551"/>
                  <a:pt x="904391" y="3322171"/>
                  <a:pt x="902373" y="3321412"/>
                </a:cubicBezTo>
                <a:cubicBezTo>
                  <a:pt x="900354" y="3320652"/>
                  <a:pt x="898699" y="3319551"/>
                  <a:pt x="897408" y="3318107"/>
                </a:cubicBezTo>
                <a:cubicBezTo>
                  <a:pt x="896117" y="3316664"/>
                  <a:pt x="895162" y="3314895"/>
                  <a:pt x="894543" y="3312801"/>
                </a:cubicBezTo>
                <a:cubicBezTo>
                  <a:pt x="893924" y="3310706"/>
                  <a:pt x="893615" y="3308335"/>
                  <a:pt x="893615" y="3305687"/>
                </a:cubicBezTo>
                <a:cubicBezTo>
                  <a:pt x="893615" y="3303386"/>
                  <a:pt x="893946" y="3301211"/>
                  <a:pt x="894608" y="3299160"/>
                </a:cubicBezTo>
                <a:cubicBezTo>
                  <a:pt x="895270" y="3297109"/>
                  <a:pt x="896236" y="3295307"/>
                  <a:pt x="897506" y="3293755"/>
                </a:cubicBezTo>
                <a:cubicBezTo>
                  <a:pt x="898775" y="3292203"/>
                  <a:pt x="900333" y="3290972"/>
                  <a:pt x="902177" y="3290060"/>
                </a:cubicBezTo>
                <a:cubicBezTo>
                  <a:pt x="904022" y="3289149"/>
                  <a:pt x="906117" y="3288693"/>
                  <a:pt x="908461" y="3288693"/>
                </a:cubicBezTo>
                <a:close/>
                <a:moveTo>
                  <a:pt x="846409" y="3288693"/>
                </a:moveTo>
                <a:cubicBezTo>
                  <a:pt x="849795" y="3288693"/>
                  <a:pt x="852361" y="3289789"/>
                  <a:pt x="854108" y="3291981"/>
                </a:cubicBezTo>
                <a:cubicBezTo>
                  <a:pt x="855855" y="3294173"/>
                  <a:pt x="856664" y="3297429"/>
                  <a:pt x="856534" y="3301748"/>
                </a:cubicBezTo>
                <a:lnTo>
                  <a:pt x="850804" y="3301748"/>
                </a:lnTo>
                <a:cubicBezTo>
                  <a:pt x="850869" y="3298883"/>
                  <a:pt x="850451" y="3296805"/>
                  <a:pt x="849551" y="3295513"/>
                </a:cubicBezTo>
                <a:cubicBezTo>
                  <a:pt x="848650" y="3294222"/>
                  <a:pt x="847331" y="3293576"/>
                  <a:pt x="845595" y="3293576"/>
                </a:cubicBezTo>
                <a:cubicBezTo>
                  <a:pt x="844835" y="3293576"/>
                  <a:pt x="844070" y="3293712"/>
                  <a:pt x="843300" y="3293983"/>
                </a:cubicBezTo>
                <a:cubicBezTo>
                  <a:pt x="842529" y="3294254"/>
                  <a:pt x="841737" y="3294689"/>
                  <a:pt x="840923" y="3295285"/>
                </a:cubicBezTo>
                <a:cubicBezTo>
                  <a:pt x="840109" y="3295882"/>
                  <a:pt x="839247" y="3296647"/>
                  <a:pt x="838335" y="3297581"/>
                </a:cubicBezTo>
                <a:cubicBezTo>
                  <a:pt x="837423" y="3298514"/>
                  <a:pt x="836447" y="3299642"/>
                  <a:pt x="835405" y="3300966"/>
                </a:cubicBezTo>
                <a:lnTo>
                  <a:pt x="835405" y="3321965"/>
                </a:lnTo>
                <a:lnTo>
                  <a:pt x="829675" y="3321965"/>
                </a:lnTo>
                <a:lnTo>
                  <a:pt x="829675" y="3289279"/>
                </a:lnTo>
                <a:lnTo>
                  <a:pt x="834851" y="3289279"/>
                </a:lnTo>
                <a:lnTo>
                  <a:pt x="835014" y="3295302"/>
                </a:lnTo>
                <a:cubicBezTo>
                  <a:pt x="836946" y="3292979"/>
                  <a:pt x="838850" y="3291297"/>
                  <a:pt x="840728" y="3290255"/>
                </a:cubicBezTo>
                <a:cubicBezTo>
                  <a:pt x="842605" y="3289214"/>
                  <a:pt x="844499" y="3288693"/>
                  <a:pt x="846409" y="3288693"/>
                </a:cubicBezTo>
                <a:close/>
                <a:moveTo>
                  <a:pt x="803686" y="3288693"/>
                </a:moveTo>
                <a:cubicBezTo>
                  <a:pt x="806030" y="3288693"/>
                  <a:pt x="808130" y="3289056"/>
                  <a:pt x="809985" y="3289783"/>
                </a:cubicBezTo>
                <a:cubicBezTo>
                  <a:pt x="811841" y="3290510"/>
                  <a:pt x="813415" y="3291574"/>
                  <a:pt x="814706" y="3292974"/>
                </a:cubicBezTo>
                <a:cubicBezTo>
                  <a:pt x="815998" y="3294374"/>
                  <a:pt x="816985" y="3296116"/>
                  <a:pt x="817669" y="3298199"/>
                </a:cubicBezTo>
                <a:cubicBezTo>
                  <a:pt x="818352" y="3300283"/>
                  <a:pt x="818694" y="3302670"/>
                  <a:pt x="818694" y="3305362"/>
                </a:cubicBezTo>
                <a:cubicBezTo>
                  <a:pt x="818694" y="3307901"/>
                  <a:pt x="818336" y="3310229"/>
                  <a:pt x="817620" y="3312345"/>
                </a:cubicBezTo>
                <a:cubicBezTo>
                  <a:pt x="816904" y="3314461"/>
                  <a:pt x="815873" y="3316273"/>
                  <a:pt x="814527" y="3317782"/>
                </a:cubicBezTo>
                <a:cubicBezTo>
                  <a:pt x="813181" y="3319290"/>
                  <a:pt x="811543" y="3320462"/>
                  <a:pt x="809611" y="3321298"/>
                </a:cubicBezTo>
                <a:cubicBezTo>
                  <a:pt x="807680" y="3322133"/>
                  <a:pt x="805487" y="3322551"/>
                  <a:pt x="803035" y="3322551"/>
                </a:cubicBezTo>
                <a:cubicBezTo>
                  <a:pt x="800691" y="3322551"/>
                  <a:pt x="798591" y="3322188"/>
                  <a:pt x="796735" y="3321461"/>
                </a:cubicBezTo>
                <a:cubicBezTo>
                  <a:pt x="794879" y="3320733"/>
                  <a:pt x="793306" y="3319665"/>
                  <a:pt x="792014" y="3318254"/>
                </a:cubicBezTo>
                <a:cubicBezTo>
                  <a:pt x="790723" y="3316843"/>
                  <a:pt x="789736" y="3315096"/>
                  <a:pt x="789052" y="3313012"/>
                </a:cubicBezTo>
                <a:cubicBezTo>
                  <a:pt x="788368" y="3310929"/>
                  <a:pt x="788026" y="3308530"/>
                  <a:pt x="788026" y="3305817"/>
                </a:cubicBezTo>
                <a:cubicBezTo>
                  <a:pt x="788026" y="3303278"/>
                  <a:pt x="788384" y="3300961"/>
                  <a:pt x="789101" y="3298867"/>
                </a:cubicBezTo>
                <a:cubicBezTo>
                  <a:pt x="789817" y="3296772"/>
                  <a:pt x="790848" y="3294971"/>
                  <a:pt x="792194" y="3293462"/>
                </a:cubicBezTo>
                <a:cubicBezTo>
                  <a:pt x="793539" y="3291954"/>
                  <a:pt x="795178" y="3290782"/>
                  <a:pt x="797110" y="3289946"/>
                </a:cubicBezTo>
                <a:cubicBezTo>
                  <a:pt x="799041" y="3289111"/>
                  <a:pt x="801233" y="3288693"/>
                  <a:pt x="803686" y="3288693"/>
                </a:cubicBezTo>
                <a:close/>
                <a:moveTo>
                  <a:pt x="737011" y="3288693"/>
                </a:moveTo>
                <a:cubicBezTo>
                  <a:pt x="739290" y="3288693"/>
                  <a:pt x="741308" y="3289051"/>
                  <a:pt x="743066" y="3289767"/>
                </a:cubicBezTo>
                <a:cubicBezTo>
                  <a:pt x="744824" y="3290483"/>
                  <a:pt x="746306" y="3291498"/>
                  <a:pt x="747510" y="3292811"/>
                </a:cubicBezTo>
                <a:cubicBezTo>
                  <a:pt x="748715" y="3294124"/>
                  <a:pt x="749626" y="3295719"/>
                  <a:pt x="750245" y="3297597"/>
                </a:cubicBezTo>
                <a:cubicBezTo>
                  <a:pt x="750864" y="3299474"/>
                  <a:pt x="751173" y="3301574"/>
                  <a:pt x="751173" y="3303897"/>
                </a:cubicBezTo>
                <a:cubicBezTo>
                  <a:pt x="751173" y="3304700"/>
                  <a:pt x="751162" y="3305372"/>
                  <a:pt x="751140" y="3305915"/>
                </a:cubicBezTo>
                <a:cubicBezTo>
                  <a:pt x="751118" y="3306458"/>
                  <a:pt x="751086" y="3306968"/>
                  <a:pt x="751043" y="3307445"/>
                </a:cubicBezTo>
                <a:lnTo>
                  <a:pt x="728090" y="3307445"/>
                </a:lnTo>
                <a:cubicBezTo>
                  <a:pt x="728090" y="3310788"/>
                  <a:pt x="729024" y="3313354"/>
                  <a:pt x="730890" y="3315145"/>
                </a:cubicBezTo>
                <a:cubicBezTo>
                  <a:pt x="732757" y="3316935"/>
                  <a:pt x="735448" y="3317831"/>
                  <a:pt x="738964" y="3317831"/>
                </a:cubicBezTo>
                <a:cubicBezTo>
                  <a:pt x="739919" y="3317831"/>
                  <a:pt x="740874" y="3317793"/>
                  <a:pt x="741829" y="3317717"/>
                </a:cubicBezTo>
                <a:cubicBezTo>
                  <a:pt x="742784" y="3317641"/>
                  <a:pt x="743706" y="3317538"/>
                  <a:pt x="744596" y="3317407"/>
                </a:cubicBezTo>
                <a:cubicBezTo>
                  <a:pt x="745486" y="3317277"/>
                  <a:pt x="746338" y="3317131"/>
                  <a:pt x="747152" y="3316968"/>
                </a:cubicBezTo>
                <a:cubicBezTo>
                  <a:pt x="747966" y="3316805"/>
                  <a:pt x="748720" y="3316626"/>
                  <a:pt x="749415" y="3316431"/>
                </a:cubicBezTo>
                <a:lnTo>
                  <a:pt x="749415" y="3321086"/>
                </a:lnTo>
                <a:cubicBezTo>
                  <a:pt x="747874" y="3321520"/>
                  <a:pt x="746132" y="3321873"/>
                  <a:pt x="744189" y="3322144"/>
                </a:cubicBezTo>
                <a:cubicBezTo>
                  <a:pt x="742247" y="3322416"/>
                  <a:pt x="740234" y="3322551"/>
                  <a:pt x="738150" y="3322551"/>
                </a:cubicBezTo>
                <a:cubicBezTo>
                  <a:pt x="735351" y="3322551"/>
                  <a:pt x="732941" y="3322171"/>
                  <a:pt x="730923" y="3321412"/>
                </a:cubicBezTo>
                <a:cubicBezTo>
                  <a:pt x="728904" y="3320652"/>
                  <a:pt x="727249" y="3319551"/>
                  <a:pt x="725958" y="3318107"/>
                </a:cubicBezTo>
                <a:cubicBezTo>
                  <a:pt x="724667" y="3316664"/>
                  <a:pt x="723712" y="3314895"/>
                  <a:pt x="723093" y="3312801"/>
                </a:cubicBezTo>
                <a:cubicBezTo>
                  <a:pt x="722474" y="3310706"/>
                  <a:pt x="722165" y="3308335"/>
                  <a:pt x="722165" y="3305687"/>
                </a:cubicBezTo>
                <a:cubicBezTo>
                  <a:pt x="722165" y="3303386"/>
                  <a:pt x="722496" y="3301211"/>
                  <a:pt x="723158" y="3299160"/>
                </a:cubicBezTo>
                <a:cubicBezTo>
                  <a:pt x="723820" y="3297109"/>
                  <a:pt x="724786" y="3295307"/>
                  <a:pt x="726056" y="3293755"/>
                </a:cubicBezTo>
                <a:cubicBezTo>
                  <a:pt x="727325" y="3292203"/>
                  <a:pt x="728883" y="3290972"/>
                  <a:pt x="730728" y="3290060"/>
                </a:cubicBezTo>
                <a:cubicBezTo>
                  <a:pt x="732572" y="3289149"/>
                  <a:pt x="734667" y="3288693"/>
                  <a:pt x="737011" y="3288693"/>
                </a:cubicBezTo>
                <a:close/>
                <a:moveTo>
                  <a:pt x="703534" y="3288693"/>
                </a:moveTo>
                <a:cubicBezTo>
                  <a:pt x="706920" y="3288693"/>
                  <a:pt x="709486" y="3289789"/>
                  <a:pt x="711233" y="3291981"/>
                </a:cubicBezTo>
                <a:cubicBezTo>
                  <a:pt x="712981" y="3294173"/>
                  <a:pt x="713789" y="3297429"/>
                  <a:pt x="713659" y="3301748"/>
                </a:cubicBezTo>
                <a:lnTo>
                  <a:pt x="707929" y="3301748"/>
                </a:lnTo>
                <a:cubicBezTo>
                  <a:pt x="707994" y="3298883"/>
                  <a:pt x="707576" y="3296805"/>
                  <a:pt x="706676" y="3295513"/>
                </a:cubicBezTo>
                <a:cubicBezTo>
                  <a:pt x="705775" y="3294222"/>
                  <a:pt x="704456" y="3293576"/>
                  <a:pt x="702720" y="3293576"/>
                </a:cubicBezTo>
                <a:cubicBezTo>
                  <a:pt x="701960" y="3293576"/>
                  <a:pt x="701195" y="3293712"/>
                  <a:pt x="700425" y="3293983"/>
                </a:cubicBezTo>
                <a:cubicBezTo>
                  <a:pt x="699654" y="3294254"/>
                  <a:pt x="698862" y="3294689"/>
                  <a:pt x="698048" y="3295285"/>
                </a:cubicBezTo>
                <a:cubicBezTo>
                  <a:pt x="697234" y="3295882"/>
                  <a:pt x="696371" y="3296647"/>
                  <a:pt x="695460" y="3297581"/>
                </a:cubicBezTo>
                <a:cubicBezTo>
                  <a:pt x="694548" y="3298514"/>
                  <a:pt x="693572" y="3299642"/>
                  <a:pt x="692530" y="3300966"/>
                </a:cubicBezTo>
                <a:lnTo>
                  <a:pt x="692530" y="3321965"/>
                </a:lnTo>
                <a:lnTo>
                  <a:pt x="686800" y="3321965"/>
                </a:lnTo>
                <a:lnTo>
                  <a:pt x="686800" y="3289279"/>
                </a:lnTo>
                <a:lnTo>
                  <a:pt x="691976" y="3289279"/>
                </a:lnTo>
                <a:lnTo>
                  <a:pt x="692139" y="3295302"/>
                </a:lnTo>
                <a:cubicBezTo>
                  <a:pt x="694071" y="3292979"/>
                  <a:pt x="695976" y="3291297"/>
                  <a:pt x="697853" y="3290255"/>
                </a:cubicBezTo>
                <a:cubicBezTo>
                  <a:pt x="699730" y="3289214"/>
                  <a:pt x="701624" y="3288693"/>
                  <a:pt x="703534" y="3288693"/>
                </a:cubicBezTo>
                <a:close/>
                <a:moveTo>
                  <a:pt x="634840" y="3288693"/>
                </a:moveTo>
                <a:cubicBezTo>
                  <a:pt x="638204" y="3288693"/>
                  <a:pt x="640749" y="3289686"/>
                  <a:pt x="642475" y="3291672"/>
                </a:cubicBezTo>
                <a:cubicBezTo>
                  <a:pt x="644200" y="3293658"/>
                  <a:pt x="645063" y="3296647"/>
                  <a:pt x="645063" y="3300641"/>
                </a:cubicBezTo>
                <a:lnTo>
                  <a:pt x="645063" y="3321965"/>
                </a:lnTo>
                <a:lnTo>
                  <a:pt x="639398" y="3321965"/>
                </a:lnTo>
                <a:lnTo>
                  <a:pt x="639398" y="3301097"/>
                </a:lnTo>
                <a:cubicBezTo>
                  <a:pt x="639398" y="3298536"/>
                  <a:pt x="638921" y="3296642"/>
                  <a:pt x="637966" y="3295416"/>
                </a:cubicBezTo>
                <a:cubicBezTo>
                  <a:pt x="637011" y="3294189"/>
                  <a:pt x="635589" y="3293576"/>
                  <a:pt x="633701" y="3293576"/>
                </a:cubicBezTo>
                <a:cubicBezTo>
                  <a:pt x="633006" y="3293576"/>
                  <a:pt x="632328" y="3293679"/>
                  <a:pt x="631666" y="3293886"/>
                </a:cubicBezTo>
                <a:cubicBezTo>
                  <a:pt x="631004" y="3294092"/>
                  <a:pt x="630315" y="3294450"/>
                  <a:pt x="629599" y="3294960"/>
                </a:cubicBezTo>
                <a:cubicBezTo>
                  <a:pt x="628883" y="3295470"/>
                  <a:pt x="628107" y="3296159"/>
                  <a:pt x="627271" y="3297027"/>
                </a:cubicBezTo>
                <a:cubicBezTo>
                  <a:pt x="626435" y="3297895"/>
                  <a:pt x="625497" y="3298981"/>
                  <a:pt x="624455" y="3300283"/>
                </a:cubicBezTo>
                <a:lnTo>
                  <a:pt x="624455" y="3321965"/>
                </a:lnTo>
                <a:lnTo>
                  <a:pt x="618790" y="3321965"/>
                </a:lnTo>
                <a:lnTo>
                  <a:pt x="618790" y="3289279"/>
                </a:lnTo>
                <a:lnTo>
                  <a:pt x="623836" y="3289279"/>
                </a:lnTo>
                <a:lnTo>
                  <a:pt x="624064" y="3294553"/>
                </a:lnTo>
                <a:cubicBezTo>
                  <a:pt x="625019" y="3293424"/>
                  <a:pt x="625942" y="3292486"/>
                  <a:pt x="626832" y="3291737"/>
                </a:cubicBezTo>
                <a:cubicBezTo>
                  <a:pt x="627721" y="3290988"/>
                  <a:pt x="628595" y="3290386"/>
                  <a:pt x="629452" y="3289930"/>
                </a:cubicBezTo>
                <a:cubicBezTo>
                  <a:pt x="630310" y="3289474"/>
                  <a:pt x="631183" y="3289154"/>
                  <a:pt x="632073" y="3288970"/>
                </a:cubicBezTo>
                <a:cubicBezTo>
                  <a:pt x="632963" y="3288785"/>
                  <a:pt x="633885" y="3288693"/>
                  <a:pt x="634840" y="3288693"/>
                </a:cubicBezTo>
                <a:close/>
                <a:moveTo>
                  <a:pt x="565561" y="3288693"/>
                </a:moveTo>
                <a:cubicBezTo>
                  <a:pt x="567840" y="3288693"/>
                  <a:pt x="569858" y="3289051"/>
                  <a:pt x="571616" y="3289767"/>
                </a:cubicBezTo>
                <a:cubicBezTo>
                  <a:pt x="573374" y="3290483"/>
                  <a:pt x="574856" y="3291498"/>
                  <a:pt x="576060" y="3292811"/>
                </a:cubicBezTo>
                <a:cubicBezTo>
                  <a:pt x="577265" y="3294124"/>
                  <a:pt x="578176" y="3295719"/>
                  <a:pt x="578795" y="3297597"/>
                </a:cubicBezTo>
                <a:lnTo>
                  <a:pt x="579644" y="3303362"/>
                </a:lnTo>
                <a:lnTo>
                  <a:pt x="580283" y="3299160"/>
                </a:lnTo>
                <a:cubicBezTo>
                  <a:pt x="580945" y="3297109"/>
                  <a:pt x="581911" y="3295307"/>
                  <a:pt x="583181" y="3293755"/>
                </a:cubicBezTo>
                <a:cubicBezTo>
                  <a:pt x="584450" y="3292203"/>
                  <a:pt x="586008" y="3290972"/>
                  <a:pt x="587853" y="3290060"/>
                </a:cubicBezTo>
                <a:cubicBezTo>
                  <a:pt x="589697" y="3289149"/>
                  <a:pt x="591792" y="3288693"/>
                  <a:pt x="594136" y="3288693"/>
                </a:cubicBezTo>
                <a:cubicBezTo>
                  <a:pt x="596415" y="3288693"/>
                  <a:pt x="598433" y="3289051"/>
                  <a:pt x="600191" y="3289767"/>
                </a:cubicBezTo>
                <a:cubicBezTo>
                  <a:pt x="601949" y="3290483"/>
                  <a:pt x="603431" y="3291498"/>
                  <a:pt x="604635" y="3292811"/>
                </a:cubicBezTo>
                <a:cubicBezTo>
                  <a:pt x="605840" y="3294124"/>
                  <a:pt x="606751" y="3295719"/>
                  <a:pt x="607370" y="3297597"/>
                </a:cubicBezTo>
                <a:cubicBezTo>
                  <a:pt x="607989" y="3299474"/>
                  <a:pt x="608298" y="3301574"/>
                  <a:pt x="608298" y="3303897"/>
                </a:cubicBezTo>
                <a:cubicBezTo>
                  <a:pt x="608298" y="3304700"/>
                  <a:pt x="608287" y="3305372"/>
                  <a:pt x="608265" y="3305915"/>
                </a:cubicBezTo>
                <a:cubicBezTo>
                  <a:pt x="608244" y="3306458"/>
                  <a:pt x="608211" y="3306968"/>
                  <a:pt x="608168" y="3307445"/>
                </a:cubicBezTo>
                <a:lnTo>
                  <a:pt x="585215" y="3307445"/>
                </a:lnTo>
                <a:cubicBezTo>
                  <a:pt x="585215" y="3310788"/>
                  <a:pt x="586149" y="3313354"/>
                  <a:pt x="588015" y="3315145"/>
                </a:cubicBezTo>
                <a:cubicBezTo>
                  <a:pt x="589882" y="3316935"/>
                  <a:pt x="592573" y="3317831"/>
                  <a:pt x="596089" y="3317831"/>
                </a:cubicBezTo>
                <a:cubicBezTo>
                  <a:pt x="597044" y="3317831"/>
                  <a:pt x="597999" y="3317793"/>
                  <a:pt x="598954" y="3317717"/>
                </a:cubicBezTo>
                <a:cubicBezTo>
                  <a:pt x="599909" y="3317641"/>
                  <a:pt x="600831" y="3317538"/>
                  <a:pt x="601721" y="3317407"/>
                </a:cubicBezTo>
                <a:cubicBezTo>
                  <a:pt x="602611" y="3317277"/>
                  <a:pt x="603463" y="3317131"/>
                  <a:pt x="604277" y="3316968"/>
                </a:cubicBezTo>
                <a:cubicBezTo>
                  <a:pt x="605091" y="3316805"/>
                  <a:pt x="605845" y="3316626"/>
                  <a:pt x="606540" y="3316431"/>
                </a:cubicBezTo>
                <a:lnTo>
                  <a:pt x="606540" y="3321086"/>
                </a:lnTo>
                <a:cubicBezTo>
                  <a:pt x="604999" y="3321520"/>
                  <a:pt x="603257" y="3321873"/>
                  <a:pt x="601315" y="3322144"/>
                </a:cubicBezTo>
                <a:cubicBezTo>
                  <a:pt x="599372" y="3322416"/>
                  <a:pt x="597359" y="3322551"/>
                  <a:pt x="595275" y="3322551"/>
                </a:cubicBezTo>
                <a:cubicBezTo>
                  <a:pt x="592476" y="3322551"/>
                  <a:pt x="590066" y="3322171"/>
                  <a:pt x="588048" y="3321412"/>
                </a:cubicBezTo>
                <a:cubicBezTo>
                  <a:pt x="586030" y="3320652"/>
                  <a:pt x="584374" y="3319551"/>
                  <a:pt x="583083" y="3318107"/>
                </a:cubicBezTo>
                <a:cubicBezTo>
                  <a:pt x="581792" y="3316664"/>
                  <a:pt x="580837" y="3314895"/>
                  <a:pt x="580218" y="3312801"/>
                </a:cubicBezTo>
                <a:lnTo>
                  <a:pt x="579519" y="3307445"/>
                </a:lnTo>
                <a:lnTo>
                  <a:pt x="556641" y="3307445"/>
                </a:lnTo>
                <a:cubicBezTo>
                  <a:pt x="556641" y="3310788"/>
                  <a:pt x="557574" y="3313354"/>
                  <a:pt x="559440" y="3315145"/>
                </a:cubicBezTo>
                <a:cubicBezTo>
                  <a:pt x="561307" y="3316935"/>
                  <a:pt x="563998" y="3317831"/>
                  <a:pt x="567514" y="3317831"/>
                </a:cubicBezTo>
                <a:cubicBezTo>
                  <a:pt x="568469" y="3317831"/>
                  <a:pt x="569424" y="3317793"/>
                  <a:pt x="570379" y="3317717"/>
                </a:cubicBezTo>
                <a:cubicBezTo>
                  <a:pt x="571334" y="3317641"/>
                  <a:pt x="572257" y="3317538"/>
                  <a:pt x="573147" y="3317407"/>
                </a:cubicBezTo>
                <a:cubicBezTo>
                  <a:pt x="574036" y="3317277"/>
                  <a:pt x="574888" y="3317131"/>
                  <a:pt x="575702" y="3316968"/>
                </a:cubicBezTo>
                <a:cubicBezTo>
                  <a:pt x="576516" y="3316805"/>
                  <a:pt x="577270" y="3316626"/>
                  <a:pt x="577965" y="3316431"/>
                </a:cubicBezTo>
                <a:lnTo>
                  <a:pt x="577965" y="3321086"/>
                </a:lnTo>
                <a:cubicBezTo>
                  <a:pt x="576424" y="3321520"/>
                  <a:pt x="574682" y="3321873"/>
                  <a:pt x="572739" y="3322144"/>
                </a:cubicBezTo>
                <a:cubicBezTo>
                  <a:pt x="570797" y="3322416"/>
                  <a:pt x="568784" y="3322551"/>
                  <a:pt x="566700" y="3322551"/>
                </a:cubicBezTo>
                <a:cubicBezTo>
                  <a:pt x="563901" y="3322551"/>
                  <a:pt x="561491" y="3322171"/>
                  <a:pt x="559473" y="3321412"/>
                </a:cubicBezTo>
                <a:cubicBezTo>
                  <a:pt x="557454" y="3320652"/>
                  <a:pt x="555799" y="3319551"/>
                  <a:pt x="554508" y="3318107"/>
                </a:cubicBezTo>
                <a:cubicBezTo>
                  <a:pt x="553217" y="3316664"/>
                  <a:pt x="552262" y="3314895"/>
                  <a:pt x="551643" y="3312801"/>
                </a:cubicBezTo>
                <a:cubicBezTo>
                  <a:pt x="551025" y="3310706"/>
                  <a:pt x="550715" y="3308335"/>
                  <a:pt x="550715" y="3305687"/>
                </a:cubicBezTo>
                <a:cubicBezTo>
                  <a:pt x="550715" y="3303386"/>
                  <a:pt x="551046" y="3301211"/>
                  <a:pt x="551708" y="3299160"/>
                </a:cubicBezTo>
                <a:cubicBezTo>
                  <a:pt x="552370" y="3297109"/>
                  <a:pt x="553336" y="3295307"/>
                  <a:pt x="554606" y="3293755"/>
                </a:cubicBezTo>
                <a:cubicBezTo>
                  <a:pt x="555875" y="3292203"/>
                  <a:pt x="557433" y="3290972"/>
                  <a:pt x="559278" y="3290060"/>
                </a:cubicBezTo>
                <a:cubicBezTo>
                  <a:pt x="561122" y="3289149"/>
                  <a:pt x="563217" y="3288693"/>
                  <a:pt x="565561" y="3288693"/>
                </a:cubicBezTo>
                <a:close/>
                <a:moveTo>
                  <a:pt x="461925" y="3288693"/>
                </a:moveTo>
                <a:cubicBezTo>
                  <a:pt x="463206" y="3288693"/>
                  <a:pt x="464628" y="3288763"/>
                  <a:pt x="466190" y="3288904"/>
                </a:cubicBezTo>
                <a:cubicBezTo>
                  <a:pt x="467753" y="3289045"/>
                  <a:pt x="469381" y="3289290"/>
                  <a:pt x="471074" y="3289637"/>
                </a:cubicBezTo>
                <a:lnTo>
                  <a:pt x="471074" y="3294683"/>
                </a:lnTo>
                <a:cubicBezTo>
                  <a:pt x="469294" y="3294249"/>
                  <a:pt x="467606" y="3293929"/>
                  <a:pt x="466011" y="3293723"/>
                </a:cubicBezTo>
                <a:cubicBezTo>
                  <a:pt x="464416" y="3293516"/>
                  <a:pt x="463032" y="3293413"/>
                  <a:pt x="461860" y="3293413"/>
                </a:cubicBezTo>
                <a:cubicBezTo>
                  <a:pt x="460449" y="3293413"/>
                  <a:pt x="459261" y="3293522"/>
                  <a:pt x="458295" y="3293739"/>
                </a:cubicBezTo>
                <a:cubicBezTo>
                  <a:pt x="457330" y="3293956"/>
                  <a:pt x="456548" y="3294254"/>
                  <a:pt x="455951" y="3294634"/>
                </a:cubicBezTo>
                <a:cubicBezTo>
                  <a:pt x="455354" y="3295014"/>
                  <a:pt x="454926" y="3295459"/>
                  <a:pt x="454665" y="3295969"/>
                </a:cubicBezTo>
                <a:cubicBezTo>
                  <a:pt x="454405" y="3296479"/>
                  <a:pt x="454275" y="3297027"/>
                  <a:pt x="454275" y="3297613"/>
                </a:cubicBezTo>
                <a:cubicBezTo>
                  <a:pt x="454275" y="3298199"/>
                  <a:pt x="454389" y="3298731"/>
                  <a:pt x="454616" y="3299208"/>
                </a:cubicBezTo>
                <a:cubicBezTo>
                  <a:pt x="454844" y="3299686"/>
                  <a:pt x="455268" y="3300147"/>
                  <a:pt x="455886" y="3300592"/>
                </a:cubicBezTo>
                <a:cubicBezTo>
                  <a:pt x="456505" y="3301037"/>
                  <a:pt x="457367" y="3301482"/>
                  <a:pt x="458474" y="3301927"/>
                </a:cubicBezTo>
                <a:cubicBezTo>
                  <a:pt x="459581" y="3302372"/>
                  <a:pt x="461024" y="3302855"/>
                  <a:pt x="462804" y="3303376"/>
                </a:cubicBezTo>
                <a:cubicBezTo>
                  <a:pt x="464736" y="3303940"/>
                  <a:pt x="466364" y="3304531"/>
                  <a:pt x="467688" y="3305150"/>
                </a:cubicBezTo>
                <a:cubicBezTo>
                  <a:pt x="469012" y="3305768"/>
                  <a:pt x="470086" y="3306458"/>
                  <a:pt x="470911" y="3307217"/>
                </a:cubicBezTo>
                <a:cubicBezTo>
                  <a:pt x="471736" y="3307977"/>
                  <a:pt x="472327" y="3308834"/>
                  <a:pt x="472685" y="3309789"/>
                </a:cubicBezTo>
                <a:cubicBezTo>
                  <a:pt x="473043" y="3310744"/>
                  <a:pt x="473222" y="3311829"/>
                  <a:pt x="473222" y="3313045"/>
                </a:cubicBezTo>
                <a:cubicBezTo>
                  <a:pt x="473222" y="3314195"/>
                  <a:pt x="473027" y="3315226"/>
                  <a:pt x="472636" y="3316138"/>
                </a:cubicBezTo>
                <a:cubicBezTo>
                  <a:pt x="472246" y="3317049"/>
                  <a:pt x="471714" y="3317858"/>
                  <a:pt x="471041" y="3318563"/>
                </a:cubicBezTo>
                <a:cubicBezTo>
                  <a:pt x="470368" y="3319268"/>
                  <a:pt x="469587" y="3319871"/>
                  <a:pt x="468697" y="3320370"/>
                </a:cubicBezTo>
                <a:cubicBezTo>
                  <a:pt x="467807" y="3320869"/>
                  <a:pt x="466858" y="3321282"/>
                  <a:pt x="465848" y="3321607"/>
                </a:cubicBezTo>
                <a:cubicBezTo>
                  <a:pt x="464839" y="3321933"/>
                  <a:pt x="463803" y="3322171"/>
                  <a:pt x="462739" y="3322323"/>
                </a:cubicBezTo>
                <a:cubicBezTo>
                  <a:pt x="461676" y="3322475"/>
                  <a:pt x="460634" y="3322551"/>
                  <a:pt x="459614" y="3322551"/>
                </a:cubicBezTo>
                <a:cubicBezTo>
                  <a:pt x="457400" y="3322551"/>
                  <a:pt x="455365" y="3322454"/>
                  <a:pt x="453509" y="3322258"/>
                </a:cubicBezTo>
                <a:cubicBezTo>
                  <a:pt x="451654" y="3322063"/>
                  <a:pt x="449836" y="3321748"/>
                  <a:pt x="448056" y="3321314"/>
                </a:cubicBezTo>
                <a:lnTo>
                  <a:pt x="448056" y="3316105"/>
                </a:lnTo>
                <a:cubicBezTo>
                  <a:pt x="449966" y="3316648"/>
                  <a:pt x="451865" y="3317060"/>
                  <a:pt x="453754" y="3317342"/>
                </a:cubicBezTo>
                <a:cubicBezTo>
                  <a:pt x="455642" y="3317624"/>
                  <a:pt x="457519" y="3317765"/>
                  <a:pt x="459386" y="3317765"/>
                </a:cubicBezTo>
                <a:cubicBezTo>
                  <a:pt x="462099" y="3317765"/>
                  <a:pt x="464107" y="3317396"/>
                  <a:pt x="465409" y="3316659"/>
                </a:cubicBezTo>
                <a:cubicBezTo>
                  <a:pt x="466711" y="3315921"/>
                  <a:pt x="467362" y="3314868"/>
                  <a:pt x="467362" y="3313501"/>
                </a:cubicBezTo>
                <a:cubicBezTo>
                  <a:pt x="467362" y="3312915"/>
                  <a:pt x="467259" y="3312388"/>
                  <a:pt x="467053" y="3311922"/>
                </a:cubicBezTo>
                <a:cubicBezTo>
                  <a:pt x="466847" y="3311455"/>
                  <a:pt x="466472" y="3311010"/>
                  <a:pt x="465930" y="3310587"/>
                </a:cubicBezTo>
                <a:cubicBezTo>
                  <a:pt x="465387" y="3310164"/>
                  <a:pt x="464546" y="3309724"/>
                  <a:pt x="463407" y="3309268"/>
                </a:cubicBezTo>
                <a:cubicBezTo>
                  <a:pt x="462267" y="3308812"/>
                  <a:pt x="460710" y="3308292"/>
                  <a:pt x="458735" y="3307706"/>
                </a:cubicBezTo>
                <a:cubicBezTo>
                  <a:pt x="457259" y="3307271"/>
                  <a:pt x="455897" y="3306778"/>
                  <a:pt x="454649" y="3306224"/>
                </a:cubicBezTo>
                <a:cubicBezTo>
                  <a:pt x="453401" y="3305671"/>
                  <a:pt x="452321" y="3305014"/>
                  <a:pt x="451410" y="3304255"/>
                </a:cubicBezTo>
                <a:cubicBezTo>
                  <a:pt x="450498" y="3303495"/>
                  <a:pt x="449782" y="3302605"/>
                  <a:pt x="449261" y="3301585"/>
                </a:cubicBezTo>
                <a:cubicBezTo>
                  <a:pt x="448740" y="3300565"/>
                  <a:pt x="448480" y="3299360"/>
                  <a:pt x="448480" y="3297971"/>
                </a:cubicBezTo>
                <a:cubicBezTo>
                  <a:pt x="448480" y="3297060"/>
                  <a:pt x="448691" y="3296061"/>
                  <a:pt x="449115" y="3294976"/>
                </a:cubicBezTo>
                <a:cubicBezTo>
                  <a:pt x="449538" y="3293891"/>
                  <a:pt x="450259" y="3292882"/>
                  <a:pt x="451279" y="3291948"/>
                </a:cubicBezTo>
                <a:cubicBezTo>
                  <a:pt x="452300" y="3291015"/>
                  <a:pt x="453678" y="3290239"/>
                  <a:pt x="455414" y="3289621"/>
                </a:cubicBezTo>
                <a:cubicBezTo>
                  <a:pt x="457150" y="3289002"/>
                  <a:pt x="459321" y="3288693"/>
                  <a:pt x="461925" y="3288693"/>
                </a:cubicBezTo>
                <a:close/>
                <a:moveTo>
                  <a:pt x="422556" y="3288693"/>
                </a:moveTo>
                <a:cubicBezTo>
                  <a:pt x="424531" y="3288693"/>
                  <a:pt x="426310" y="3288910"/>
                  <a:pt x="427895" y="3289344"/>
                </a:cubicBezTo>
                <a:cubicBezTo>
                  <a:pt x="429479" y="3289778"/>
                  <a:pt x="430819" y="3290440"/>
                  <a:pt x="431916" y="3291330"/>
                </a:cubicBezTo>
                <a:cubicBezTo>
                  <a:pt x="433012" y="3292220"/>
                  <a:pt x="433853" y="3293337"/>
                  <a:pt x="434439" y="3294683"/>
                </a:cubicBezTo>
                <a:cubicBezTo>
                  <a:pt x="435025" y="3296029"/>
                  <a:pt x="435318" y="3297613"/>
                  <a:pt x="435318" y="3299436"/>
                </a:cubicBezTo>
                <a:lnTo>
                  <a:pt x="435318" y="3321965"/>
                </a:lnTo>
                <a:lnTo>
                  <a:pt x="430239" y="3321965"/>
                </a:lnTo>
                <a:lnTo>
                  <a:pt x="430109" y="3317570"/>
                </a:lnTo>
                <a:cubicBezTo>
                  <a:pt x="428329" y="3319328"/>
                  <a:pt x="426522" y="3320598"/>
                  <a:pt x="424688" y="3321379"/>
                </a:cubicBezTo>
                <a:cubicBezTo>
                  <a:pt x="422854" y="3322161"/>
                  <a:pt x="420928" y="3322551"/>
                  <a:pt x="418909" y="3322551"/>
                </a:cubicBezTo>
                <a:cubicBezTo>
                  <a:pt x="417043" y="3322551"/>
                  <a:pt x="415448" y="3322312"/>
                  <a:pt x="414124" y="3321835"/>
                </a:cubicBezTo>
                <a:cubicBezTo>
                  <a:pt x="412800" y="3321357"/>
                  <a:pt x="411709" y="3320701"/>
                  <a:pt x="410852" y="3319865"/>
                </a:cubicBezTo>
                <a:cubicBezTo>
                  <a:pt x="409994" y="3319030"/>
                  <a:pt x="409365" y="3318048"/>
                  <a:pt x="408963" y="3316919"/>
                </a:cubicBezTo>
                <a:cubicBezTo>
                  <a:pt x="408562" y="3315790"/>
                  <a:pt x="408361" y="3314564"/>
                  <a:pt x="408361" y="3313240"/>
                </a:cubicBezTo>
                <a:cubicBezTo>
                  <a:pt x="408361" y="3309963"/>
                  <a:pt x="409582" y="3307396"/>
                  <a:pt x="412024" y="3305541"/>
                </a:cubicBezTo>
                <a:cubicBezTo>
                  <a:pt x="414465" y="3303685"/>
                  <a:pt x="418074" y="3302757"/>
                  <a:pt x="422849" y="3302757"/>
                </a:cubicBezTo>
                <a:lnTo>
                  <a:pt x="429620" y="3302757"/>
                </a:lnTo>
                <a:lnTo>
                  <a:pt x="429620" y="3299892"/>
                </a:lnTo>
                <a:cubicBezTo>
                  <a:pt x="429620" y="3297960"/>
                  <a:pt x="429002" y="3296414"/>
                  <a:pt x="427765" y="3295253"/>
                </a:cubicBezTo>
                <a:cubicBezTo>
                  <a:pt x="426528" y="3294092"/>
                  <a:pt x="424639" y="3293511"/>
                  <a:pt x="422100" y="3293511"/>
                </a:cubicBezTo>
                <a:cubicBezTo>
                  <a:pt x="420255" y="3293511"/>
                  <a:pt x="418437" y="3293717"/>
                  <a:pt x="416647" y="3294130"/>
                </a:cubicBezTo>
                <a:cubicBezTo>
                  <a:pt x="414856" y="3294542"/>
                  <a:pt x="413006" y="3295128"/>
                  <a:pt x="411096" y="3295888"/>
                </a:cubicBezTo>
                <a:lnTo>
                  <a:pt x="411096" y="3290776"/>
                </a:lnTo>
                <a:cubicBezTo>
                  <a:pt x="411812" y="3290516"/>
                  <a:pt x="412610" y="3290261"/>
                  <a:pt x="413489" y="3290011"/>
                </a:cubicBezTo>
                <a:cubicBezTo>
                  <a:pt x="414368" y="3289762"/>
                  <a:pt x="415296" y="3289539"/>
                  <a:pt x="416272" y="3289344"/>
                </a:cubicBezTo>
                <a:cubicBezTo>
                  <a:pt x="417249" y="3289149"/>
                  <a:pt x="418269" y="3288991"/>
                  <a:pt x="419332" y="3288872"/>
                </a:cubicBezTo>
                <a:cubicBezTo>
                  <a:pt x="420396" y="3288752"/>
                  <a:pt x="421470" y="3288693"/>
                  <a:pt x="422556" y="3288693"/>
                </a:cubicBezTo>
                <a:close/>
                <a:moveTo>
                  <a:pt x="317911" y="3288693"/>
                </a:moveTo>
                <a:cubicBezTo>
                  <a:pt x="320190" y="3288693"/>
                  <a:pt x="322208" y="3289051"/>
                  <a:pt x="323966" y="3289767"/>
                </a:cubicBezTo>
                <a:cubicBezTo>
                  <a:pt x="325724" y="3290483"/>
                  <a:pt x="327206" y="3291498"/>
                  <a:pt x="328410" y="3292811"/>
                </a:cubicBezTo>
                <a:cubicBezTo>
                  <a:pt x="329615" y="3294124"/>
                  <a:pt x="330526" y="3295719"/>
                  <a:pt x="331145" y="3297597"/>
                </a:cubicBezTo>
                <a:cubicBezTo>
                  <a:pt x="331764" y="3299474"/>
                  <a:pt x="332073" y="3301574"/>
                  <a:pt x="332073" y="3303897"/>
                </a:cubicBezTo>
                <a:cubicBezTo>
                  <a:pt x="332073" y="3304700"/>
                  <a:pt x="332062" y="3305372"/>
                  <a:pt x="332040" y="3305915"/>
                </a:cubicBezTo>
                <a:cubicBezTo>
                  <a:pt x="332019" y="3306458"/>
                  <a:pt x="331986" y="3306968"/>
                  <a:pt x="331943" y="3307445"/>
                </a:cubicBezTo>
                <a:lnTo>
                  <a:pt x="308990" y="3307445"/>
                </a:lnTo>
                <a:cubicBezTo>
                  <a:pt x="308990" y="3310788"/>
                  <a:pt x="309924" y="3313354"/>
                  <a:pt x="311790" y="3315145"/>
                </a:cubicBezTo>
                <a:cubicBezTo>
                  <a:pt x="313657" y="3316935"/>
                  <a:pt x="316348" y="3317831"/>
                  <a:pt x="319864" y="3317831"/>
                </a:cubicBezTo>
                <a:cubicBezTo>
                  <a:pt x="320819" y="3317831"/>
                  <a:pt x="321774" y="3317793"/>
                  <a:pt x="322729" y="3317717"/>
                </a:cubicBezTo>
                <a:cubicBezTo>
                  <a:pt x="323684" y="3317641"/>
                  <a:pt x="324607" y="3317538"/>
                  <a:pt x="325496" y="3317407"/>
                </a:cubicBezTo>
                <a:cubicBezTo>
                  <a:pt x="326386" y="3317277"/>
                  <a:pt x="327238" y="3317131"/>
                  <a:pt x="328052" y="3316968"/>
                </a:cubicBezTo>
                <a:cubicBezTo>
                  <a:pt x="328866" y="3316805"/>
                  <a:pt x="329620" y="3316626"/>
                  <a:pt x="330315" y="3316431"/>
                </a:cubicBezTo>
                <a:lnTo>
                  <a:pt x="330315" y="3321086"/>
                </a:lnTo>
                <a:cubicBezTo>
                  <a:pt x="328774" y="3321520"/>
                  <a:pt x="327032" y="3321873"/>
                  <a:pt x="325090" y="3322144"/>
                </a:cubicBezTo>
                <a:cubicBezTo>
                  <a:pt x="323147" y="3322416"/>
                  <a:pt x="321134" y="3322551"/>
                  <a:pt x="319050" y="3322551"/>
                </a:cubicBezTo>
                <a:cubicBezTo>
                  <a:pt x="316251" y="3322551"/>
                  <a:pt x="313841" y="3322171"/>
                  <a:pt x="311823" y="3321412"/>
                </a:cubicBezTo>
                <a:cubicBezTo>
                  <a:pt x="309804" y="3320652"/>
                  <a:pt x="308149" y="3319551"/>
                  <a:pt x="306858" y="3318107"/>
                </a:cubicBezTo>
                <a:cubicBezTo>
                  <a:pt x="305567" y="3316664"/>
                  <a:pt x="304612" y="3314895"/>
                  <a:pt x="303993" y="3312801"/>
                </a:cubicBezTo>
                <a:cubicBezTo>
                  <a:pt x="303375" y="3310706"/>
                  <a:pt x="303065" y="3308335"/>
                  <a:pt x="303065" y="3305687"/>
                </a:cubicBezTo>
                <a:cubicBezTo>
                  <a:pt x="303065" y="3303386"/>
                  <a:pt x="303396" y="3301211"/>
                  <a:pt x="304058" y="3299160"/>
                </a:cubicBezTo>
                <a:cubicBezTo>
                  <a:pt x="304720" y="3297109"/>
                  <a:pt x="305686" y="3295307"/>
                  <a:pt x="306956" y="3293755"/>
                </a:cubicBezTo>
                <a:cubicBezTo>
                  <a:pt x="308225" y="3292203"/>
                  <a:pt x="309783" y="3290972"/>
                  <a:pt x="311628" y="3290060"/>
                </a:cubicBezTo>
                <a:cubicBezTo>
                  <a:pt x="313472" y="3289149"/>
                  <a:pt x="315567" y="3288693"/>
                  <a:pt x="317911" y="3288693"/>
                </a:cubicBezTo>
                <a:close/>
                <a:moveTo>
                  <a:pt x="251236" y="3288693"/>
                </a:moveTo>
                <a:cubicBezTo>
                  <a:pt x="253580" y="3288693"/>
                  <a:pt x="255680" y="3289056"/>
                  <a:pt x="257536" y="3289783"/>
                </a:cubicBezTo>
                <a:cubicBezTo>
                  <a:pt x="259391" y="3290510"/>
                  <a:pt x="260965" y="3291574"/>
                  <a:pt x="262256" y="3292974"/>
                </a:cubicBezTo>
                <a:cubicBezTo>
                  <a:pt x="263548" y="3294374"/>
                  <a:pt x="264535" y="3296116"/>
                  <a:pt x="265219" y="3298199"/>
                </a:cubicBezTo>
                <a:cubicBezTo>
                  <a:pt x="265902" y="3300283"/>
                  <a:pt x="266244" y="3302670"/>
                  <a:pt x="266244" y="3305362"/>
                </a:cubicBezTo>
                <a:cubicBezTo>
                  <a:pt x="266244" y="3307901"/>
                  <a:pt x="265886" y="3310229"/>
                  <a:pt x="265170" y="3312345"/>
                </a:cubicBezTo>
                <a:cubicBezTo>
                  <a:pt x="264454" y="3314461"/>
                  <a:pt x="263423" y="3316273"/>
                  <a:pt x="262077" y="3317782"/>
                </a:cubicBezTo>
                <a:cubicBezTo>
                  <a:pt x="260731" y="3319290"/>
                  <a:pt x="259093" y="3320462"/>
                  <a:pt x="257161" y="3321298"/>
                </a:cubicBezTo>
                <a:cubicBezTo>
                  <a:pt x="255229" y="3322133"/>
                  <a:pt x="253037" y="3322551"/>
                  <a:pt x="250585" y="3322551"/>
                </a:cubicBezTo>
                <a:cubicBezTo>
                  <a:pt x="248241" y="3322551"/>
                  <a:pt x="246141" y="3322188"/>
                  <a:pt x="244285" y="3321461"/>
                </a:cubicBezTo>
                <a:cubicBezTo>
                  <a:pt x="242429" y="3320733"/>
                  <a:pt x="240856" y="3319665"/>
                  <a:pt x="239565" y="3318254"/>
                </a:cubicBezTo>
                <a:cubicBezTo>
                  <a:pt x="238273" y="3316843"/>
                  <a:pt x="237286" y="3315096"/>
                  <a:pt x="236602" y="3313012"/>
                </a:cubicBezTo>
                <a:cubicBezTo>
                  <a:pt x="235918" y="3310929"/>
                  <a:pt x="235576" y="3308530"/>
                  <a:pt x="235576" y="3305817"/>
                </a:cubicBezTo>
                <a:cubicBezTo>
                  <a:pt x="235576" y="3303278"/>
                  <a:pt x="235934" y="3300961"/>
                  <a:pt x="236651" y="3298867"/>
                </a:cubicBezTo>
                <a:cubicBezTo>
                  <a:pt x="237367" y="3296772"/>
                  <a:pt x="238398" y="3294971"/>
                  <a:pt x="239744" y="3293462"/>
                </a:cubicBezTo>
                <a:cubicBezTo>
                  <a:pt x="241089" y="3291954"/>
                  <a:pt x="242728" y="3290782"/>
                  <a:pt x="244660" y="3289946"/>
                </a:cubicBezTo>
                <a:cubicBezTo>
                  <a:pt x="246591" y="3289111"/>
                  <a:pt x="248783" y="3288693"/>
                  <a:pt x="251236" y="3288693"/>
                </a:cubicBezTo>
                <a:close/>
                <a:moveTo>
                  <a:pt x="151084" y="3288693"/>
                </a:moveTo>
                <a:cubicBezTo>
                  <a:pt x="154470" y="3288693"/>
                  <a:pt x="157036" y="3289789"/>
                  <a:pt x="158783" y="3291981"/>
                </a:cubicBezTo>
                <a:cubicBezTo>
                  <a:pt x="160531" y="3294173"/>
                  <a:pt x="161339" y="3297429"/>
                  <a:pt x="161209" y="3301748"/>
                </a:cubicBezTo>
                <a:lnTo>
                  <a:pt x="155479" y="3301748"/>
                </a:lnTo>
                <a:cubicBezTo>
                  <a:pt x="155544" y="3298883"/>
                  <a:pt x="155126" y="3296805"/>
                  <a:pt x="154226" y="3295513"/>
                </a:cubicBezTo>
                <a:cubicBezTo>
                  <a:pt x="153325" y="3294222"/>
                  <a:pt x="152006" y="3293576"/>
                  <a:pt x="150270" y="3293576"/>
                </a:cubicBezTo>
                <a:cubicBezTo>
                  <a:pt x="149510" y="3293576"/>
                  <a:pt x="148745" y="3293712"/>
                  <a:pt x="147975" y="3293983"/>
                </a:cubicBezTo>
                <a:cubicBezTo>
                  <a:pt x="147204" y="3294254"/>
                  <a:pt x="146412" y="3294689"/>
                  <a:pt x="145598" y="3295285"/>
                </a:cubicBezTo>
                <a:cubicBezTo>
                  <a:pt x="144784" y="3295882"/>
                  <a:pt x="143922" y="3296647"/>
                  <a:pt x="143010" y="3297581"/>
                </a:cubicBezTo>
                <a:cubicBezTo>
                  <a:pt x="142098" y="3298514"/>
                  <a:pt x="141122" y="3299642"/>
                  <a:pt x="140080" y="3300966"/>
                </a:cubicBezTo>
                <a:lnTo>
                  <a:pt x="140080" y="3321965"/>
                </a:lnTo>
                <a:lnTo>
                  <a:pt x="134350" y="3321965"/>
                </a:lnTo>
                <a:lnTo>
                  <a:pt x="134350" y="3289279"/>
                </a:lnTo>
                <a:lnTo>
                  <a:pt x="139526" y="3289279"/>
                </a:lnTo>
                <a:lnTo>
                  <a:pt x="139689" y="3295302"/>
                </a:lnTo>
                <a:cubicBezTo>
                  <a:pt x="141621" y="3292979"/>
                  <a:pt x="143525" y="3291297"/>
                  <a:pt x="145403" y="3290255"/>
                </a:cubicBezTo>
                <a:cubicBezTo>
                  <a:pt x="147280" y="3289214"/>
                  <a:pt x="149174" y="3288693"/>
                  <a:pt x="151084" y="3288693"/>
                </a:cubicBezTo>
                <a:close/>
                <a:moveTo>
                  <a:pt x="70261" y="3288693"/>
                </a:moveTo>
                <a:cubicBezTo>
                  <a:pt x="72605" y="3288693"/>
                  <a:pt x="74705" y="3289056"/>
                  <a:pt x="76561" y="3289783"/>
                </a:cubicBezTo>
                <a:cubicBezTo>
                  <a:pt x="78416" y="3290510"/>
                  <a:pt x="79990" y="3291574"/>
                  <a:pt x="81281" y="3292974"/>
                </a:cubicBezTo>
                <a:cubicBezTo>
                  <a:pt x="82573" y="3294374"/>
                  <a:pt x="83560" y="3296116"/>
                  <a:pt x="84244" y="3298199"/>
                </a:cubicBezTo>
                <a:cubicBezTo>
                  <a:pt x="84927" y="3300283"/>
                  <a:pt x="85269" y="3302670"/>
                  <a:pt x="85269" y="3305362"/>
                </a:cubicBezTo>
                <a:cubicBezTo>
                  <a:pt x="85269" y="3307901"/>
                  <a:pt x="84911" y="3310229"/>
                  <a:pt x="84195" y="3312345"/>
                </a:cubicBezTo>
                <a:cubicBezTo>
                  <a:pt x="83479" y="3314461"/>
                  <a:pt x="82448" y="3316273"/>
                  <a:pt x="81102" y="3317782"/>
                </a:cubicBezTo>
                <a:cubicBezTo>
                  <a:pt x="79756" y="3319290"/>
                  <a:pt x="78118" y="3320462"/>
                  <a:pt x="76186" y="3321298"/>
                </a:cubicBezTo>
                <a:cubicBezTo>
                  <a:pt x="74254" y="3322133"/>
                  <a:pt x="72062" y="3322551"/>
                  <a:pt x="69610" y="3322551"/>
                </a:cubicBezTo>
                <a:cubicBezTo>
                  <a:pt x="67266" y="3322551"/>
                  <a:pt x="65166" y="3322188"/>
                  <a:pt x="63310" y="3321461"/>
                </a:cubicBezTo>
                <a:cubicBezTo>
                  <a:pt x="61454" y="3320733"/>
                  <a:pt x="59881" y="3319665"/>
                  <a:pt x="58589" y="3318254"/>
                </a:cubicBezTo>
                <a:cubicBezTo>
                  <a:pt x="57298" y="3316843"/>
                  <a:pt x="56311" y="3315096"/>
                  <a:pt x="55627" y="3313012"/>
                </a:cubicBezTo>
                <a:cubicBezTo>
                  <a:pt x="54943" y="3310929"/>
                  <a:pt x="54601" y="3308530"/>
                  <a:pt x="54601" y="3305817"/>
                </a:cubicBezTo>
                <a:cubicBezTo>
                  <a:pt x="54601" y="3303278"/>
                  <a:pt x="54959" y="3300961"/>
                  <a:pt x="55676" y="3298867"/>
                </a:cubicBezTo>
                <a:cubicBezTo>
                  <a:pt x="56392" y="3296772"/>
                  <a:pt x="57423" y="3294971"/>
                  <a:pt x="58769" y="3293462"/>
                </a:cubicBezTo>
                <a:cubicBezTo>
                  <a:pt x="60114" y="3291954"/>
                  <a:pt x="61753" y="3290782"/>
                  <a:pt x="63685" y="3289946"/>
                </a:cubicBezTo>
                <a:cubicBezTo>
                  <a:pt x="65616" y="3289111"/>
                  <a:pt x="67808" y="3288693"/>
                  <a:pt x="70261" y="3288693"/>
                </a:cubicBezTo>
                <a:close/>
                <a:moveTo>
                  <a:pt x="1035481" y="3279414"/>
                </a:moveTo>
                <a:lnTo>
                  <a:pt x="1066539" y="3279414"/>
                </a:lnTo>
                <a:lnTo>
                  <a:pt x="1066539" y="3284363"/>
                </a:lnTo>
                <a:lnTo>
                  <a:pt x="1053940" y="3284363"/>
                </a:lnTo>
                <a:lnTo>
                  <a:pt x="1053940" y="3321965"/>
                </a:lnTo>
                <a:lnTo>
                  <a:pt x="1048080" y="3321965"/>
                </a:lnTo>
                <a:lnTo>
                  <a:pt x="1048080" y="3284363"/>
                </a:lnTo>
                <a:lnTo>
                  <a:pt x="1035481" y="3284363"/>
                </a:lnTo>
                <a:close/>
                <a:moveTo>
                  <a:pt x="13506" y="3279414"/>
                </a:moveTo>
                <a:lnTo>
                  <a:pt x="20506" y="3279414"/>
                </a:lnTo>
                <a:lnTo>
                  <a:pt x="28970" y="3294976"/>
                </a:lnTo>
                <a:lnTo>
                  <a:pt x="32096" y="3301227"/>
                </a:lnTo>
                <a:lnTo>
                  <a:pt x="34961" y="3295562"/>
                </a:lnTo>
                <a:lnTo>
                  <a:pt x="43523" y="3279414"/>
                </a:lnTo>
                <a:lnTo>
                  <a:pt x="50164" y="3279414"/>
                </a:lnTo>
                <a:lnTo>
                  <a:pt x="34765" y="3306761"/>
                </a:lnTo>
                <a:lnTo>
                  <a:pt x="34765" y="3321965"/>
                </a:lnTo>
                <a:lnTo>
                  <a:pt x="28905" y="3321965"/>
                </a:lnTo>
                <a:lnTo>
                  <a:pt x="28905" y="3306631"/>
                </a:lnTo>
                <a:close/>
                <a:moveTo>
                  <a:pt x="1611520" y="3278828"/>
                </a:moveTo>
                <a:lnTo>
                  <a:pt x="1611520" y="3289279"/>
                </a:lnTo>
                <a:lnTo>
                  <a:pt x="1626203" y="3289279"/>
                </a:lnTo>
                <a:lnTo>
                  <a:pt x="1626203" y="3294032"/>
                </a:lnTo>
                <a:lnTo>
                  <a:pt x="1611520" y="3294032"/>
                </a:lnTo>
                <a:lnTo>
                  <a:pt x="1611520" y="3310636"/>
                </a:lnTo>
                <a:cubicBezTo>
                  <a:pt x="1611520" y="3312980"/>
                  <a:pt x="1612144" y="3314732"/>
                  <a:pt x="1613392" y="3315893"/>
                </a:cubicBezTo>
                <a:cubicBezTo>
                  <a:pt x="1614640" y="3317055"/>
                  <a:pt x="1616480" y="3317635"/>
                  <a:pt x="1618910" y="3317635"/>
                </a:cubicBezTo>
                <a:cubicBezTo>
                  <a:pt x="1619952" y="3317635"/>
                  <a:pt x="1621092" y="3317554"/>
                  <a:pt x="1622329" y="3317391"/>
                </a:cubicBezTo>
                <a:cubicBezTo>
                  <a:pt x="1623566" y="3317228"/>
                  <a:pt x="1624857" y="3316973"/>
                  <a:pt x="1626203" y="3316626"/>
                </a:cubicBezTo>
                <a:lnTo>
                  <a:pt x="1626203" y="3321509"/>
                </a:lnTo>
                <a:cubicBezTo>
                  <a:pt x="1624922" y="3321835"/>
                  <a:pt x="1623599" y="3322068"/>
                  <a:pt x="1622231" y="3322209"/>
                </a:cubicBezTo>
                <a:cubicBezTo>
                  <a:pt x="1620864" y="3322350"/>
                  <a:pt x="1619475" y="3322421"/>
                  <a:pt x="1618064" y="3322421"/>
                </a:cubicBezTo>
                <a:cubicBezTo>
                  <a:pt x="1613962" y="3322421"/>
                  <a:pt x="1610902" y="3321493"/>
                  <a:pt x="1608883" y="3319637"/>
                </a:cubicBezTo>
                <a:cubicBezTo>
                  <a:pt x="1606865" y="3317782"/>
                  <a:pt x="1605855" y="3314933"/>
                  <a:pt x="1605855" y="3311091"/>
                </a:cubicBezTo>
                <a:lnTo>
                  <a:pt x="1605855" y="3294032"/>
                </a:lnTo>
                <a:lnTo>
                  <a:pt x="1596707" y="3294032"/>
                </a:lnTo>
                <a:lnTo>
                  <a:pt x="1596707" y="3289279"/>
                </a:lnTo>
                <a:lnTo>
                  <a:pt x="1605855" y="3289279"/>
                </a:lnTo>
                <a:lnTo>
                  <a:pt x="1605855" y="3280293"/>
                </a:lnTo>
                <a:close/>
                <a:moveTo>
                  <a:pt x="278020" y="3278828"/>
                </a:moveTo>
                <a:lnTo>
                  <a:pt x="278020" y="3289279"/>
                </a:lnTo>
                <a:lnTo>
                  <a:pt x="292703" y="3289279"/>
                </a:lnTo>
                <a:lnTo>
                  <a:pt x="292703" y="3294032"/>
                </a:lnTo>
                <a:lnTo>
                  <a:pt x="278020" y="3294032"/>
                </a:lnTo>
                <a:lnTo>
                  <a:pt x="278020" y="3310636"/>
                </a:lnTo>
                <a:cubicBezTo>
                  <a:pt x="278020" y="3312980"/>
                  <a:pt x="278644" y="3314732"/>
                  <a:pt x="279892" y="3315893"/>
                </a:cubicBezTo>
                <a:cubicBezTo>
                  <a:pt x="281140" y="3317055"/>
                  <a:pt x="282980" y="3317635"/>
                  <a:pt x="285411" y="3317635"/>
                </a:cubicBezTo>
                <a:cubicBezTo>
                  <a:pt x="286452" y="3317635"/>
                  <a:pt x="287592" y="3317554"/>
                  <a:pt x="288829" y="3317391"/>
                </a:cubicBezTo>
                <a:cubicBezTo>
                  <a:pt x="290066" y="3317228"/>
                  <a:pt x="291357" y="3316973"/>
                  <a:pt x="292703" y="3316626"/>
                </a:cubicBezTo>
                <a:lnTo>
                  <a:pt x="292703" y="3321509"/>
                </a:lnTo>
                <a:cubicBezTo>
                  <a:pt x="291423" y="3321835"/>
                  <a:pt x="290099" y="3322068"/>
                  <a:pt x="288731" y="3322209"/>
                </a:cubicBezTo>
                <a:cubicBezTo>
                  <a:pt x="287364" y="3322350"/>
                  <a:pt x="285975" y="3322421"/>
                  <a:pt x="284564" y="3322421"/>
                </a:cubicBezTo>
                <a:cubicBezTo>
                  <a:pt x="280462" y="3322421"/>
                  <a:pt x="277402" y="3321493"/>
                  <a:pt x="275383" y="3319637"/>
                </a:cubicBezTo>
                <a:cubicBezTo>
                  <a:pt x="273365" y="3317782"/>
                  <a:pt x="272356" y="3314933"/>
                  <a:pt x="272356" y="3311091"/>
                </a:cubicBezTo>
                <a:lnTo>
                  <a:pt x="272356" y="3294032"/>
                </a:lnTo>
                <a:lnTo>
                  <a:pt x="263207" y="3294032"/>
                </a:lnTo>
                <a:lnTo>
                  <a:pt x="263207" y="3289279"/>
                </a:lnTo>
                <a:lnTo>
                  <a:pt x="272356" y="3289279"/>
                </a:lnTo>
                <a:lnTo>
                  <a:pt x="272356" y="3280293"/>
                </a:lnTo>
                <a:close/>
                <a:moveTo>
                  <a:pt x="1742819" y="3275963"/>
                </a:moveTo>
                <a:lnTo>
                  <a:pt x="1749689" y="3275963"/>
                </a:lnTo>
                <a:lnTo>
                  <a:pt x="1748810" y="3309496"/>
                </a:lnTo>
                <a:lnTo>
                  <a:pt x="1743796" y="3309496"/>
                </a:lnTo>
                <a:close/>
                <a:moveTo>
                  <a:pt x="1181481" y="3275963"/>
                </a:moveTo>
                <a:lnTo>
                  <a:pt x="1187146" y="3275963"/>
                </a:lnTo>
                <a:lnTo>
                  <a:pt x="1187146" y="3304222"/>
                </a:lnTo>
                <a:lnTo>
                  <a:pt x="1201829" y="3289279"/>
                </a:lnTo>
                <a:lnTo>
                  <a:pt x="1209317" y="3289279"/>
                </a:lnTo>
                <a:lnTo>
                  <a:pt x="1193983" y="3304352"/>
                </a:lnTo>
                <a:lnTo>
                  <a:pt x="1210163" y="3321965"/>
                </a:lnTo>
                <a:lnTo>
                  <a:pt x="1202382" y="3321965"/>
                </a:lnTo>
                <a:lnTo>
                  <a:pt x="1187146" y="3304450"/>
                </a:lnTo>
                <a:lnTo>
                  <a:pt x="1187146" y="3321965"/>
                </a:lnTo>
                <a:lnTo>
                  <a:pt x="1181481" y="3321965"/>
                </a:lnTo>
                <a:close/>
                <a:moveTo>
                  <a:pt x="1075990" y="3275963"/>
                </a:moveTo>
                <a:lnTo>
                  <a:pt x="1081655" y="3275963"/>
                </a:lnTo>
                <a:lnTo>
                  <a:pt x="1081655" y="3289279"/>
                </a:lnTo>
                <a:lnTo>
                  <a:pt x="1081459" y="3294423"/>
                </a:lnTo>
                <a:cubicBezTo>
                  <a:pt x="1082349" y="3293359"/>
                  <a:pt x="1083223" y="3292464"/>
                  <a:pt x="1084080" y="3291737"/>
                </a:cubicBezTo>
                <a:cubicBezTo>
                  <a:pt x="1084938" y="3291010"/>
                  <a:pt x="1085795" y="3290418"/>
                  <a:pt x="1086652" y="3289962"/>
                </a:cubicBezTo>
                <a:cubicBezTo>
                  <a:pt x="1087509" y="3289507"/>
                  <a:pt x="1088383" y="3289181"/>
                  <a:pt x="1089273" y="3288986"/>
                </a:cubicBezTo>
                <a:cubicBezTo>
                  <a:pt x="1090163" y="3288790"/>
                  <a:pt x="1091085" y="3288693"/>
                  <a:pt x="1092040" y="3288693"/>
                </a:cubicBezTo>
                <a:cubicBezTo>
                  <a:pt x="1095296" y="3288693"/>
                  <a:pt x="1097813" y="3289686"/>
                  <a:pt x="1099593" y="3291672"/>
                </a:cubicBezTo>
                <a:cubicBezTo>
                  <a:pt x="1101373" y="3293658"/>
                  <a:pt x="1102263" y="3296647"/>
                  <a:pt x="1102263" y="3300641"/>
                </a:cubicBezTo>
                <a:lnTo>
                  <a:pt x="1102263" y="3321965"/>
                </a:lnTo>
                <a:lnTo>
                  <a:pt x="1096598" y="3321965"/>
                </a:lnTo>
                <a:lnTo>
                  <a:pt x="1096598" y="3301097"/>
                </a:lnTo>
                <a:cubicBezTo>
                  <a:pt x="1096598" y="3298579"/>
                  <a:pt x="1096126" y="3296696"/>
                  <a:pt x="1095182" y="3295448"/>
                </a:cubicBezTo>
                <a:cubicBezTo>
                  <a:pt x="1094238" y="3294200"/>
                  <a:pt x="1092887" y="3293576"/>
                  <a:pt x="1091129" y="3293576"/>
                </a:cubicBezTo>
                <a:cubicBezTo>
                  <a:pt x="1090369" y="3293576"/>
                  <a:pt x="1089658" y="3293679"/>
                  <a:pt x="1088996" y="3293886"/>
                </a:cubicBezTo>
                <a:cubicBezTo>
                  <a:pt x="1088334" y="3294092"/>
                  <a:pt x="1087645" y="3294450"/>
                  <a:pt x="1086929" y="3294960"/>
                </a:cubicBezTo>
                <a:cubicBezTo>
                  <a:pt x="1086213" y="3295470"/>
                  <a:pt x="1085431" y="3296159"/>
                  <a:pt x="1084585" y="3297027"/>
                </a:cubicBezTo>
                <a:cubicBezTo>
                  <a:pt x="1083738" y="3297895"/>
                  <a:pt x="1082762" y="3298981"/>
                  <a:pt x="1081655" y="3300283"/>
                </a:cubicBezTo>
                <a:lnTo>
                  <a:pt x="1081655" y="3321965"/>
                </a:lnTo>
                <a:lnTo>
                  <a:pt x="1075990" y="3321965"/>
                </a:lnTo>
                <a:close/>
                <a:moveTo>
                  <a:pt x="953495" y="3275963"/>
                </a:moveTo>
                <a:lnTo>
                  <a:pt x="959193" y="3275963"/>
                </a:lnTo>
                <a:lnTo>
                  <a:pt x="959193" y="3321965"/>
                </a:lnTo>
                <a:lnTo>
                  <a:pt x="954114" y="3321965"/>
                </a:lnTo>
                <a:lnTo>
                  <a:pt x="953918" y="3315780"/>
                </a:lnTo>
                <a:cubicBezTo>
                  <a:pt x="952334" y="3318080"/>
                  <a:pt x="950619" y="3319784"/>
                  <a:pt x="948775" y="3320891"/>
                </a:cubicBezTo>
                <a:cubicBezTo>
                  <a:pt x="946930" y="3321998"/>
                  <a:pt x="944933" y="3322551"/>
                  <a:pt x="942784" y="3322551"/>
                </a:cubicBezTo>
                <a:cubicBezTo>
                  <a:pt x="940918" y="3322551"/>
                  <a:pt x="939274" y="3322161"/>
                  <a:pt x="937852" y="3321379"/>
                </a:cubicBezTo>
                <a:cubicBezTo>
                  <a:pt x="936430" y="3320598"/>
                  <a:pt x="935247" y="3319496"/>
                  <a:pt x="934303" y="3318075"/>
                </a:cubicBezTo>
                <a:cubicBezTo>
                  <a:pt x="933359" y="3316653"/>
                  <a:pt x="932648" y="3314944"/>
                  <a:pt x="932171" y="3312947"/>
                </a:cubicBezTo>
                <a:cubicBezTo>
                  <a:pt x="931693" y="3310950"/>
                  <a:pt x="931455" y="3308736"/>
                  <a:pt x="931455" y="3306306"/>
                </a:cubicBezTo>
                <a:cubicBezTo>
                  <a:pt x="931455" y="3303528"/>
                  <a:pt x="931834" y="3301059"/>
                  <a:pt x="932594" y="3298899"/>
                </a:cubicBezTo>
                <a:cubicBezTo>
                  <a:pt x="933354" y="3296740"/>
                  <a:pt x="934434" y="3294916"/>
                  <a:pt x="935834" y="3293430"/>
                </a:cubicBezTo>
                <a:cubicBezTo>
                  <a:pt x="937233" y="3291943"/>
                  <a:pt x="938915" y="3290814"/>
                  <a:pt x="940880" y="3290044"/>
                </a:cubicBezTo>
                <a:cubicBezTo>
                  <a:pt x="942844" y="3289273"/>
                  <a:pt x="945031" y="3288888"/>
                  <a:pt x="947440" y="3288888"/>
                </a:cubicBezTo>
                <a:cubicBezTo>
                  <a:pt x="948482" y="3288888"/>
                  <a:pt x="949507" y="3288953"/>
                  <a:pt x="950516" y="3289083"/>
                </a:cubicBezTo>
                <a:cubicBezTo>
                  <a:pt x="951526" y="3289214"/>
                  <a:pt x="952519" y="3289420"/>
                  <a:pt x="953495" y="3289702"/>
                </a:cubicBezTo>
                <a:close/>
                <a:moveTo>
                  <a:pt x="886820" y="3275963"/>
                </a:moveTo>
                <a:lnTo>
                  <a:pt x="892518" y="3275963"/>
                </a:lnTo>
                <a:lnTo>
                  <a:pt x="892518" y="3321965"/>
                </a:lnTo>
                <a:lnTo>
                  <a:pt x="887439" y="3321965"/>
                </a:lnTo>
                <a:lnTo>
                  <a:pt x="887243" y="3315780"/>
                </a:lnTo>
                <a:cubicBezTo>
                  <a:pt x="885659" y="3318080"/>
                  <a:pt x="883944" y="3319784"/>
                  <a:pt x="882100" y="3320891"/>
                </a:cubicBezTo>
                <a:cubicBezTo>
                  <a:pt x="880255" y="3321998"/>
                  <a:pt x="878258" y="3322551"/>
                  <a:pt x="876109" y="3322551"/>
                </a:cubicBezTo>
                <a:cubicBezTo>
                  <a:pt x="874243" y="3322551"/>
                  <a:pt x="872599" y="3322161"/>
                  <a:pt x="871177" y="3321379"/>
                </a:cubicBezTo>
                <a:cubicBezTo>
                  <a:pt x="869755" y="3320598"/>
                  <a:pt x="868573" y="3319496"/>
                  <a:pt x="867628" y="3318075"/>
                </a:cubicBezTo>
                <a:cubicBezTo>
                  <a:pt x="866684" y="3316653"/>
                  <a:pt x="865973" y="3314944"/>
                  <a:pt x="865496" y="3312947"/>
                </a:cubicBezTo>
                <a:cubicBezTo>
                  <a:pt x="865018" y="3310950"/>
                  <a:pt x="864780" y="3308736"/>
                  <a:pt x="864780" y="3306306"/>
                </a:cubicBezTo>
                <a:cubicBezTo>
                  <a:pt x="864780" y="3303528"/>
                  <a:pt x="865159" y="3301059"/>
                  <a:pt x="865919" y="3298899"/>
                </a:cubicBezTo>
                <a:cubicBezTo>
                  <a:pt x="866679" y="3296740"/>
                  <a:pt x="867759" y="3294916"/>
                  <a:pt x="869159" y="3293430"/>
                </a:cubicBezTo>
                <a:cubicBezTo>
                  <a:pt x="870558" y="3291943"/>
                  <a:pt x="872240" y="3290814"/>
                  <a:pt x="874205" y="3290044"/>
                </a:cubicBezTo>
                <a:cubicBezTo>
                  <a:pt x="876169" y="3289273"/>
                  <a:pt x="878356" y="3288888"/>
                  <a:pt x="880765" y="3288888"/>
                </a:cubicBezTo>
                <a:cubicBezTo>
                  <a:pt x="881807" y="3288888"/>
                  <a:pt x="882832" y="3288953"/>
                  <a:pt x="883841" y="3289083"/>
                </a:cubicBezTo>
                <a:cubicBezTo>
                  <a:pt x="884851" y="3289214"/>
                  <a:pt x="885844" y="3289420"/>
                  <a:pt x="886820" y="3289702"/>
                </a:cubicBezTo>
                <a:close/>
                <a:moveTo>
                  <a:pt x="514015" y="3275963"/>
                </a:moveTo>
                <a:lnTo>
                  <a:pt x="519680" y="3275963"/>
                </a:lnTo>
                <a:lnTo>
                  <a:pt x="519680" y="3288628"/>
                </a:lnTo>
                <a:lnTo>
                  <a:pt x="519420" y="3294683"/>
                </a:lnTo>
                <a:cubicBezTo>
                  <a:pt x="521047" y="3292491"/>
                  <a:pt x="522789" y="3290945"/>
                  <a:pt x="524645" y="3290044"/>
                </a:cubicBezTo>
                <a:cubicBezTo>
                  <a:pt x="526500" y="3289143"/>
                  <a:pt x="528492" y="3288693"/>
                  <a:pt x="530619" y="3288693"/>
                </a:cubicBezTo>
                <a:cubicBezTo>
                  <a:pt x="532485" y="3288693"/>
                  <a:pt x="534124" y="3289083"/>
                  <a:pt x="535535" y="3289865"/>
                </a:cubicBezTo>
                <a:cubicBezTo>
                  <a:pt x="536945" y="3290646"/>
                  <a:pt x="538128" y="3291748"/>
                  <a:pt x="539083" y="3293169"/>
                </a:cubicBezTo>
                <a:cubicBezTo>
                  <a:pt x="540038" y="3294591"/>
                  <a:pt x="540755" y="3296305"/>
                  <a:pt x="541232" y="3298313"/>
                </a:cubicBezTo>
                <a:cubicBezTo>
                  <a:pt x="541710" y="3300321"/>
                  <a:pt x="541948" y="3302562"/>
                  <a:pt x="541948" y="3305036"/>
                </a:cubicBezTo>
                <a:cubicBezTo>
                  <a:pt x="541948" y="3307749"/>
                  <a:pt x="541574" y="3310174"/>
                  <a:pt x="540825" y="3312312"/>
                </a:cubicBezTo>
                <a:cubicBezTo>
                  <a:pt x="540076" y="3314450"/>
                  <a:pt x="539013" y="3316262"/>
                  <a:pt x="537635" y="3317749"/>
                </a:cubicBezTo>
                <a:cubicBezTo>
                  <a:pt x="536256" y="3319236"/>
                  <a:pt x="534580" y="3320375"/>
                  <a:pt x="532605" y="3321168"/>
                </a:cubicBezTo>
                <a:cubicBezTo>
                  <a:pt x="530630" y="3321960"/>
                  <a:pt x="528405" y="3322356"/>
                  <a:pt x="525931" y="3322356"/>
                </a:cubicBezTo>
                <a:cubicBezTo>
                  <a:pt x="523999" y="3322356"/>
                  <a:pt x="522024" y="3322171"/>
                  <a:pt x="520006" y="3321802"/>
                </a:cubicBezTo>
                <a:cubicBezTo>
                  <a:pt x="517987" y="3321433"/>
                  <a:pt x="515990" y="3320847"/>
                  <a:pt x="514015" y="3320044"/>
                </a:cubicBezTo>
                <a:close/>
                <a:moveTo>
                  <a:pt x="371140" y="3275963"/>
                </a:moveTo>
                <a:lnTo>
                  <a:pt x="376805" y="3275963"/>
                </a:lnTo>
                <a:lnTo>
                  <a:pt x="376805" y="3289279"/>
                </a:lnTo>
                <a:lnTo>
                  <a:pt x="376610" y="3294423"/>
                </a:lnTo>
                <a:cubicBezTo>
                  <a:pt x="377499" y="3293359"/>
                  <a:pt x="378373" y="3292464"/>
                  <a:pt x="379230" y="3291737"/>
                </a:cubicBezTo>
                <a:cubicBezTo>
                  <a:pt x="380088" y="3291010"/>
                  <a:pt x="380945" y="3290418"/>
                  <a:pt x="381802" y="3289962"/>
                </a:cubicBezTo>
                <a:cubicBezTo>
                  <a:pt x="382660" y="3289507"/>
                  <a:pt x="383533" y="3289181"/>
                  <a:pt x="384423" y="3288986"/>
                </a:cubicBezTo>
                <a:cubicBezTo>
                  <a:pt x="385313" y="3288790"/>
                  <a:pt x="386235" y="3288693"/>
                  <a:pt x="387190" y="3288693"/>
                </a:cubicBezTo>
                <a:cubicBezTo>
                  <a:pt x="390446" y="3288693"/>
                  <a:pt x="392964" y="3289686"/>
                  <a:pt x="394743" y="3291672"/>
                </a:cubicBezTo>
                <a:cubicBezTo>
                  <a:pt x="396523" y="3293658"/>
                  <a:pt x="397413" y="3296647"/>
                  <a:pt x="397413" y="3300641"/>
                </a:cubicBezTo>
                <a:lnTo>
                  <a:pt x="397413" y="3321965"/>
                </a:lnTo>
                <a:lnTo>
                  <a:pt x="391748" y="3321965"/>
                </a:lnTo>
                <a:lnTo>
                  <a:pt x="391748" y="3301097"/>
                </a:lnTo>
                <a:cubicBezTo>
                  <a:pt x="391748" y="3298579"/>
                  <a:pt x="391276" y="3296696"/>
                  <a:pt x="390332" y="3295448"/>
                </a:cubicBezTo>
                <a:cubicBezTo>
                  <a:pt x="389388" y="3294200"/>
                  <a:pt x="388037" y="3293576"/>
                  <a:pt x="386279" y="3293576"/>
                </a:cubicBezTo>
                <a:cubicBezTo>
                  <a:pt x="385519" y="3293576"/>
                  <a:pt x="384808" y="3293679"/>
                  <a:pt x="384146" y="3293886"/>
                </a:cubicBezTo>
                <a:cubicBezTo>
                  <a:pt x="383484" y="3294092"/>
                  <a:pt x="382795" y="3294450"/>
                  <a:pt x="382079" y="3294960"/>
                </a:cubicBezTo>
                <a:cubicBezTo>
                  <a:pt x="381363" y="3295470"/>
                  <a:pt x="380581" y="3296159"/>
                  <a:pt x="379735" y="3297027"/>
                </a:cubicBezTo>
                <a:cubicBezTo>
                  <a:pt x="378888" y="3297895"/>
                  <a:pt x="377912" y="3298981"/>
                  <a:pt x="376805" y="3300283"/>
                </a:cubicBezTo>
                <a:lnTo>
                  <a:pt x="376805" y="3321965"/>
                </a:lnTo>
                <a:lnTo>
                  <a:pt x="371140" y="3321965"/>
                </a:lnTo>
                <a:close/>
                <a:moveTo>
                  <a:pt x="1641560" y="3275573"/>
                </a:moveTo>
                <a:cubicBezTo>
                  <a:pt x="1642190" y="3275573"/>
                  <a:pt x="1642776" y="3275687"/>
                  <a:pt x="1643318" y="3275915"/>
                </a:cubicBezTo>
                <a:cubicBezTo>
                  <a:pt x="1643861" y="3276142"/>
                  <a:pt x="1644333" y="3276463"/>
                  <a:pt x="1644734" y="3276875"/>
                </a:cubicBezTo>
                <a:cubicBezTo>
                  <a:pt x="1645136" y="3277287"/>
                  <a:pt x="1645451" y="3277759"/>
                  <a:pt x="1645679" y="3278291"/>
                </a:cubicBezTo>
                <a:cubicBezTo>
                  <a:pt x="1645906" y="3278823"/>
                  <a:pt x="1646020" y="3279403"/>
                  <a:pt x="1646020" y="3280033"/>
                </a:cubicBezTo>
                <a:cubicBezTo>
                  <a:pt x="1646020" y="3280641"/>
                  <a:pt x="1645906" y="3281216"/>
                  <a:pt x="1645679" y="3281758"/>
                </a:cubicBezTo>
                <a:cubicBezTo>
                  <a:pt x="1645451" y="3282301"/>
                  <a:pt x="1645136" y="3282778"/>
                  <a:pt x="1644734" y="3283191"/>
                </a:cubicBezTo>
                <a:cubicBezTo>
                  <a:pt x="1644333" y="3283603"/>
                  <a:pt x="1643861" y="3283923"/>
                  <a:pt x="1643318" y="3284151"/>
                </a:cubicBezTo>
                <a:cubicBezTo>
                  <a:pt x="1642776" y="3284379"/>
                  <a:pt x="1642190" y="3284493"/>
                  <a:pt x="1641560" y="3284493"/>
                </a:cubicBezTo>
                <a:cubicBezTo>
                  <a:pt x="1640931" y="3284493"/>
                  <a:pt x="1640345" y="3284379"/>
                  <a:pt x="1639802" y="3284151"/>
                </a:cubicBezTo>
                <a:cubicBezTo>
                  <a:pt x="1639260" y="3283923"/>
                  <a:pt x="1638788" y="3283603"/>
                  <a:pt x="1638386" y="3283191"/>
                </a:cubicBezTo>
                <a:cubicBezTo>
                  <a:pt x="1637984" y="3282778"/>
                  <a:pt x="1637670" y="3282301"/>
                  <a:pt x="1637442" y="3281758"/>
                </a:cubicBezTo>
                <a:cubicBezTo>
                  <a:pt x="1637214" y="3281216"/>
                  <a:pt x="1637100" y="3280641"/>
                  <a:pt x="1637100" y="3280033"/>
                </a:cubicBezTo>
                <a:cubicBezTo>
                  <a:pt x="1637100" y="3279403"/>
                  <a:pt x="1637214" y="3278823"/>
                  <a:pt x="1637442" y="3278291"/>
                </a:cubicBezTo>
                <a:cubicBezTo>
                  <a:pt x="1637670" y="3277759"/>
                  <a:pt x="1637984" y="3277287"/>
                  <a:pt x="1638386" y="3276875"/>
                </a:cubicBezTo>
                <a:cubicBezTo>
                  <a:pt x="1638788" y="3276463"/>
                  <a:pt x="1639260" y="3276142"/>
                  <a:pt x="1639802" y="3275915"/>
                </a:cubicBezTo>
                <a:cubicBezTo>
                  <a:pt x="1640345" y="3275687"/>
                  <a:pt x="1640931" y="3275573"/>
                  <a:pt x="1641560" y="3275573"/>
                </a:cubicBezTo>
                <a:close/>
                <a:moveTo>
                  <a:pt x="1411835" y="3275573"/>
                </a:moveTo>
                <a:cubicBezTo>
                  <a:pt x="1414092" y="3275573"/>
                  <a:pt x="1416588" y="3275833"/>
                  <a:pt x="1419323" y="3276354"/>
                </a:cubicBezTo>
                <a:lnTo>
                  <a:pt x="1419323" y="3281237"/>
                </a:lnTo>
                <a:cubicBezTo>
                  <a:pt x="1416349" y="3280608"/>
                  <a:pt x="1413788" y="3280293"/>
                  <a:pt x="1411639" y="3280293"/>
                </a:cubicBezTo>
                <a:cubicBezTo>
                  <a:pt x="1406539" y="3280293"/>
                  <a:pt x="1403989" y="3282963"/>
                  <a:pt x="1403989" y="3288302"/>
                </a:cubicBezTo>
                <a:lnTo>
                  <a:pt x="1403989" y="3294032"/>
                </a:lnTo>
                <a:lnTo>
                  <a:pt x="1418313" y="3294032"/>
                </a:lnTo>
                <a:lnTo>
                  <a:pt x="1418313" y="3297883"/>
                </a:lnTo>
                <a:lnTo>
                  <a:pt x="1420843" y="3293462"/>
                </a:lnTo>
                <a:cubicBezTo>
                  <a:pt x="1422189" y="3291954"/>
                  <a:pt x="1423828" y="3290782"/>
                  <a:pt x="1425759" y="3289946"/>
                </a:cubicBezTo>
                <a:cubicBezTo>
                  <a:pt x="1427691" y="3289111"/>
                  <a:pt x="1429883" y="3288693"/>
                  <a:pt x="1432336" y="3288693"/>
                </a:cubicBezTo>
                <a:cubicBezTo>
                  <a:pt x="1434680" y="3288693"/>
                  <a:pt x="1436780" y="3289056"/>
                  <a:pt x="1438635" y="3289783"/>
                </a:cubicBezTo>
                <a:cubicBezTo>
                  <a:pt x="1440491" y="3290510"/>
                  <a:pt x="1442065" y="3291574"/>
                  <a:pt x="1443356" y="3292974"/>
                </a:cubicBezTo>
                <a:cubicBezTo>
                  <a:pt x="1444648" y="3294374"/>
                  <a:pt x="1445635" y="3296116"/>
                  <a:pt x="1446319" y="3298199"/>
                </a:cubicBezTo>
                <a:cubicBezTo>
                  <a:pt x="1447002" y="3300283"/>
                  <a:pt x="1447344" y="3302670"/>
                  <a:pt x="1447344" y="3305362"/>
                </a:cubicBezTo>
                <a:cubicBezTo>
                  <a:pt x="1447344" y="3307901"/>
                  <a:pt x="1446986" y="3310229"/>
                  <a:pt x="1446270" y="3312345"/>
                </a:cubicBezTo>
                <a:cubicBezTo>
                  <a:pt x="1445554" y="3314461"/>
                  <a:pt x="1444523" y="3316273"/>
                  <a:pt x="1443177" y="3317782"/>
                </a:cubicBezTo>
                <a:cubicBezTo>
                  <a:pt x="1441831" y="3319290"/>
                  <a:pt x="1440193" y="3320462"/>
                  <a:pt x="1438261" y="3321298"/>
                </a:cubicBezTo>
                <a:cubicBezTo>
                  <a:pt x="1436329" y="3322133"/>
                  <a:pt x="1434137" y="3322551"/>
                  <a:pt x="1431685" y="3322551"/>
                </a:cubicBezTo>
                <a:cubicBezTo>
                  <a:pt x="1429341" y="3322551"/>
                  <a:pt x="1427241" y="3322188"/>
                  <a:pt x="1425385" y="3321461"/>
                </a:cubicBezTo>
                <a:cubicBezTo>
                  <a:pt x="1423529" y="3320733"/>
                  <a:pt x="1421956" y="3319665"/>
                  <a:pt x="1420664" y="3318254"/>
                </a:cubicBezTo>
                <a:cubicBezTo>
                  <a:pt x="1419373" y="3316843"/>
                  <a:pt x="1418385" y="3315096"/>
                  <a:pt x="1417702" y="3313012"/>
                </a:cubicBezTo>
                <a:cubicBezTo>
                  <a:pt x="1417018" y="3310929"/>
                  <a:pt x="1416676" y="3308530"/>
                  <a:pt x="1416676" y="3305817"/>
                </a:cubicBezTo>
                <a:cubicBezTo>
                  <a:pt x="1416676" y="3303278"/>
                  <a:pt x="1417034" y="3300961"/>
                  <a:pt x="1417751" y="3298867"/>
                </a:cubicBezTo>
                <a:lnTo>
                  <a:pt x="1417816" y="3298753"/>
                </a:lnTo>
                <a:lnTo>
                  <a:pt x="1403989" y="3298753"/>
                </a:lnTo>
                <a:lnTo>
                  <a:pt x="1403989" y="3321965"/>
                </a:lnTo>
                <a:lnTo>
                  <a:pt x="1398226" y="3321965"/>
                </a:lnTo>
                <a:lnTo>
                  <a:pt x="1398226" y="3298753"/>
                </a:lnTo>
                <a:lnTo>
                  <a:pt x="1387711" y="3298753"/>
                </a:lnTo>
                <a:lnTo>
                  <a:pt x="1387711" y="3294032"/>
                </a:lnTo>
                <a:lnTo>
                  <a:pt x="1398226" y="3294032"/>
                </a:lnTo>
                <a:lnTo>
                  <a:pt x="1398226" y="3288628"/>
                </a:lnTo>
                <a:cubicBezTo>
                  <a:pt x="1398226" y="3279924"/>
                  <a:pt x="1402762" y="3275573"/>
                  <a:pt x="1411835" y="3275573"/>
                </a:cubicBezTo>
                <a:close/>
                <a:moveTo>
                  <a:pt x="69675" y="3235510"/>
                </a:moveTo>
                <a:cubicBezTo>
                  <a:pt x="70413" y="3235510"/>
                  <a:pt x="71113" y="3235651"/>
                  <a:pt x="71775" y="3235933"/>
                </a:cubicBezTo>
                <a:cubicBezTo>
                  <a:pt x="72437" y="3236215"/>
                  <a:pt x="73012" y="3236606"/>
                  <a:pt x="73500" y="3237105"/>
                </a:cubicBezTo>
                <a:cubicBezTo>
                  <a:pt x="73989" y="3237604"/>
                  <a:pt x="74374" y="3238185"/>
                  <a:pt x="74656" y="3238847"/>
                </a:cubicBezTo>
                <a:cubicBezTo>
                  <a:pt x="74938" y="3239509"/>
                  <a:pt x="75079" y="3240220"/>
                  <a:pt x="75079" y="3240979"/>
                </a:cubicBezTo>
                <a:cubicBezTo>
                  <a:pt x="75079" y="3241717"/>
                  <a:pt x="74938" y="3242412"/>
                  <a:pt x="74656" y="3243063"/>
                </a:cubicBezTo>
                <a:cubicBezTo>
                  <a:pt x="74374" y="3243714"/>
                  <a:pt x="73989" y="3244284"/>
                  <a:pt x="73500" y="3244772"/>
                </a:cubicBezTo>
                <a:cubicBezTo>
                  <a:pt x="73012" y="3245261"/>
                  <a:pt x="72437" y="3245646"/>
                  <a:pt x="71775" y="3245928"/>
                </a:cubicBezTo>
                <a:cubicBezTo>
                  <a:pt x="71113" y="3246210"/>
                  <a:pt x="70413" y="3246351"/>
                  <a:pt x="69675" y="3246351"/>
                </a:cubicBezTo>
                <a:cubicBezTo>
                  <a:pt x="68915" y="3246351"/>
                  <a:pt x="68210" y="3246210"/>
                  <a:pt x="67559" y="3245928"/>
                </a:cubicBezTo>
                <a:cubicBezTo>
                  <a:pt x="66908" y="3245646"/>
                  <a:pt x="66338" y="3245261"/>
                  <a:pt x="65850" y="3244772"/>
                </a:cubicBezTo>
                <a:cubicBezTo>
                  <a:pt x="65361" y="3244284"/>
                  <a:pt x="64976" y="3243714"/>
                  <a:pt x="64694" y="3243063"/>
                </a:cubicBezTo>
                <a:cubicBezTo>
                  <a:pt x="64412" y="3242412"/>
                  <a:pt x="64271" y="3241717"/>
                  <a:pt x="64271" y="3240979"/>
                </a:cubicBezTo>
                <a:cubicBezTo>
                  <a:pt x="64271" y="3240220"/>
                  <a:pt x="64412" y="3239509"/>
                  <a:pt x="64694" y="3238847"/>
                </a:cubicBezTo>
                <a:cubicBezTo>
                  <a:pt x="64976" y="3238185"/>
                  <a:pt x="65361" y="3237604"/>
                  <a:pt x="65850" y="3237105"/>
                </a:cubicBezTo>
                <a:cubicBezTo>
                  <a:pt x="66338" y="3236606"/>
                  <a:pt x="66908" y="3236215"/>
                  <a:pt x="67559" y="3235933"/>
                </a:cubicBezTo>
                <a:cubicBezTo>
                  <a:pt x="68210" y="3235651"/>
                  <a:pt x="68915" y="3235510"/>
                  <a:pt x="69675" y="3235510"/>
                </a:cubicBezTo>
                <a:close/>
                <a:moveTo>
                  <a:pt x="174710" y="3217311"/>
                </a:moveTo>
                <a:cubicBezTo>
                  <a:pt x="173017" y="3217311"/>
                  <a:pt x="171569" y="3217642"/>
                  <a:pt x="170364" y="3218304"/>
                </a:cubicBezTo>
                <a:cubicBezTo>
                  <a:pt x="169160" y="3218966"/>
                  <a:pt x="168172" y="3219850"/>
                  <a:pt x="167401" y="3220957"/>
                </a:cubicBezTo>
                <a:cubicBezTo>
                  <a:pt x="166631" y="3222064"/>
                  <a:pt x="166067" y="3223350"/>
                  <a:pt x="165709" y="3224815"/>
                </a:cubicBezTo>
                <a:cubicBezTo>
                  <a:pt x="165350" y="3226280"/>
                  <a:pt x="165171" y="3227816"/>
                  <a:pt x="165171" y="3229422"/>
                </a:cubicBezTo>
                <a:cubicBezTo>
                  <a:pt x="165171" y="3231440"/>
                  <a:pt x="165394" y="3233209"/>
                  <a:pt x="165839" y="3234729"/>
                </a:cubicBezTo>
                <a:cubicBezTo>
                  <a:pt x="166284" y="3236248"/>
                  <a:pt x="166919" y="3237512"/>
                  <a:pt x="167743" y="3238521"/>
                </a:cubicBezTo>
                <a:cubicBezTo>
                  <a:pt x="168568" y="3239531"/>
                  <a:pt x="169566" y="3240290"/>
                  <a:pt x="170738" y="3240800"/>
                </a:cubicBezTo>
                <a:cubicBezTo>
                  <a:pt x="171911" y="3241310"/>
                  <a:pt x="173234" y="3241565"/>
                  <a:pt x="174710" y="3241565"/>
                </a:cubicBezTo>
                <a:cubicBezTo>
                  <a:pt x="176403" y="3241565"/>
                  <a:pt x="177852" y="3241234"/>
                  <a:pt x="179057" y="3240572"/>
                </a:cubicBezTo>
                <a:cubicBezTo>
                  <a:pt x="180261" y="3239910"/>
                  <a:pt x="181249" y="3239026"/>
                  <a:pt x="182019" y="3237919"/>
                </a:cubicBezTo>
                <a:cubicBezTo>
                  <a:pt x="182790" y="3236812"/>
                  <a:pt x="183354" y="3235526"/>
                  <a:pt x="183712" y="3234061"/>
                </a:cubicBezTo>
                <a:cubicBezTo>
                  <a:pt x="184070" y="3232596"/>
                  <a:pt x="184249" y="3231050"/>
                  <a:pt x="184249" y="3229422"/>
                </a:cubicBezTo>
                <a:cubicBezTo>
                  <a:pt x="184249" y="3227404"/>
                  <a:pt x="184027" y="3225640"/>
                  <a:pt x="183582" y="3224132"/>
                </a:cubicBezTo>
                <a:cubicBezTo>
                  <a:pt x="183137" y="3222623"/>
                  <a:pt x="182502" y="3221364"/>
                  <a:pt x="181677" y="3220355"/>
                </a:cubicBezTo>
                <a:cubicBezTo>
                  <a:pt x="180853" y="3219346"/>
                  <a:pt x="179849" y="3218586"/>
                  <a:pt x="178666" y="3218076"/>
                </a:cubicBezTo>
                <a:cubicBezTo>
                  <a:pt x="177483" y="3217566"/>
                  <a:pt x="176165" y="3217311"/>
                  <a:pt x="174710" y="3217311"/>
                </a:cubicBezTo>
                <a:close/>
                <a:moveTo>
                  <a:pt x="253840" y="3212493"/>
                </a:moveTo>
                <a:cubicBezTo>
                  <a:pt x="257205" y="3212493"/>
                  <a:pt x="259749" y="3213486"/>
                  <a:pt x="261475" y="3215472"/>
                </a:cubicBezTo>
                <a:cubicBezTo>
                  <a:pt x="263200" y="3217458"/>
                  <a:pt x="264063" y="3220447"/>
                  <a:pt x="264063" y="3224441"/>
                </a:cubicBezTo>
                <a:lnTo>
                  <a:pt x="264063" y="3245765"/>
                </a:lnTo>
                <a:lnTo>
                  <a:pt x="258398" y="3245765"/>
                </a:lnTo>
                <a:lnTo>
                  <a:pt x="258398" y="3224897"/>
                </a:lnTo>
                <a:cubicBezTo>
                  <a:pt x="258398" y="3222336"/>
                  <a:pt x="257921" y="3220442"/>
                  <a:pt x="256966" y="3219216"/>
                </a:cubicBezTo>
                <a:cubicBezTo>
                  <a:pt x="256011" y="3217989"/>
                  <a:pt x="254589" y="3217376"/>
                  <a:pt x="252701" y="3217376"/>
                </a:cubicBezTo>
                <a:cubicBezTo>
                  <a:pt x="252006" y="3217376"/>
                  <a:pt x="251328" y="3217479"/>
                  <a:pt x="250666" y="3217686"/>
                </a:cubicBezTo>
                <a:cubicBezTo>
                  <a:pt x="250004" y="3217892"/>
                  <a:pt x="249315" y="3218250"/>
                  <a:pt x="248599" y="3218760"/>
                </a:cubicBezTo>
                <a:cubicBezTo>
                  <a:pt x="247883" y="3219270"/>
                  <a:pt x="247107" y="3219959"/>
                  <a:pt x="246271" y="3220827"/>
                </a:cubicBezTo>
                <a:cubicBezTo>
                  <a:pt x="245435" y="3221695"/>
                  <a:pt x="244497" y="3222781"/>
                  <a:pt x="243455" y="3224083"/>
                </a:cubicBezTo>
                <a:lnTo>
                  <a:pt x="243455" y="3245765"/>
                </a:lnTo>
                <a:lnTo>
                  <a:pt x="237790" y="3245765"/>
                </a:lnTo>
                <a:lnTo>
                  <a:pt x="237790" y="3213079"/>
                </a:lnTo>
                <a:lnTo>
                  <a:pt x="242836" y="3213079"/>
                </a:lnTo>
                <a:lnTo>
                  <a:pt x="243064" y="3218353"/>
                </a:lnTo>
                <a:cubicBezTo>
                  <a:pt x="244019" y="3217224"/>
                  <a:pt x="244942" y="3216286"/>
                  <a:pt x="245832" y="3215537"/>
                </a:cubicBezTo>
                <a:cubicBezTo>
                  <a:pt x="246721" y="3214788"/>
                  <a:pt x="247595" y="3214186"/>
                  <a:pt x="248452" y="3213730"/>
                </a:cubicBezTo>
                <a:cubicBezTo>
                  <a:pt x="249310" y="3213274"/>
                  <a:pt x="250183" y="3212954"/>
                  <a:pt x="251073" y="3212770"/>
                </a:cubicBezTo>
                <a:cubicBezTo>
                  <a:pt x="251963" y="3212585"/>
                  <a:pt x="252885" y="3212493"/>
                  <a:pt x="253840" y="3212493"/>
                </a:cubicBezTo>
                <a:close/>
                <a:moveTo>
                  <a:pt x="175036" y="3212493"/>
                </a:moveTo>
                <a:cubicBezTo>
                  <a:pt x="177380" y="3212493"/>
                  <a:pt x="179480" y="3212856"/>
                  <a:pt x="181336" y="3213583"/>
                </a:cubicBezTo>
                <a:cubicBezTo>
                  <a:pt x="183191" y="3214310"/>
                  <a:pt x="184765" y="3215374"/>
                  <a:pt x="186056" y="3216774"/>
                </a:cubicBezTo>
                <a:cubicBezTo>
                  <a:pt x="187348" y="3218174"/>
                  <a:pt x="188335" y="3219916"/>
                  <a:pt x="189019" y="3221999"/>
                </a:cubicBezTo>
                <a:cubicBezTo>
                  <a:pt x="189702" y="3224083"/>
                  <a:pt x="190044" y="3226470"/>
                  <a:pt x="190044" y="3229162"/>
                </a:cubicBezTo>
                <a:cubicBezTo>
                  <a:pt x="190044" y="3231701"/>
                  <a:pt x="189686" y="3234029"/>
                  <a:pt x="188970" y="3236145"/>
                </a:cubicBezTo>
                <a:cubicBezTo>
                  <a:pt x="188254" y="3238261"/>
                  <a:pt x="187223" y="3240073"/>
                  <a:pt x="185877" y="3241582"/>
                </a:cubicBezTo>
                <a:cubicBezTo>
                  <a:pt x="184531" y="3243090"/>
                  <a:pt x="182893" y="3244262"/>
                  <a:pt x="180961" y="3245098"/>
                </a:cubicBezTo>
                <a:cubicBezTo>
                  <a:pt x="179029" y="3245933"/>
                  <a:pt x="176837" y="3246351"/>
                  <a:pt x="174385" y="3246351"/>
                </a:cubicBezTo>
                <a:cubicBezTo>
                  <a:pt x="172041" y="3246351"/>
                  <a:pt x="169941" y="3245988"/>
                  <a:pt x="168085" y="3245261"/>
                </a:cubicBezTo>
                <a:cubicBezTo>
                  <a:pt x="166229" y="3244533"/>
                  <a:pt x="164656" y="3243465"/>
                  <a:pt x="163365" y="3242054"/>
                </a:cubicBezTo>
                <a:cubicBezTo>
                  <a:pt x="162073" y="3240643"/>
                  <a:pt x="161086" y="3238896"/>
                  <a:pt x="160402" y="3236812"/>
                </a:cubicBezTo>
                <a:cubicBezTo>
                  <a:pt x="159718" y="3234729"/>
                  <a:pt x="159376" y="3232330"/>
                  <a:pt x="159376" y="3229617"/>
                </a:cubicBezTo>
                <a:cubicBezTo>
                  <a:pt x="159376" y="3227078"/>
                  <a:pt x="159735" y="3224761"/>
                  <a:pt x="160451" y="3222667"/>
                </a:cubicBezTo>
                <a:cubicBezTo>
                  <a:pt x="161167" y="3220572"/>
                  <a:pt x="162198" y="3218771"/>
                  <a:pt x="163544" y="3217262"/>
                </a:cubicBezTo>
                <a:cubicBezTo>
                  <a:pt x="164889" y="3215754"/>
                  <a:pt x="166528" y="3214582"/>
                  <a:pt x="168460" y="3213746"/>
                </a:cubicBezTo>
                <a:cubicBezTo>
                  <a:pt x="170391" y="3212911"/>
                  <a:pt x="172583" y="3212493"/>
                  <a:pt x="175036" y="3212493"/>
                </a:cubicBezTo>
                <a:close/>
                <a:moveTo>
                  <a:pt x="134285" y="3203214"/>
                </a:moveTo>
                <a:lnTo>
                  <a:pt x="156358" y="3203214"/>
                </a:lnTo>
                <a:lnTo>
                  <a:pt x="156358" y="3232775"/>
                </a:lnTo>
                <a:cubicBezTo>
                  <a:pt x="156358" y="3234598"/>
                  <a:pt x="156087" y="3236329"/>
                  <a:pt x="155544" y="3237968"/>
                </a:cubicBezTo>
                <a:cubicBezTo>
                  <a:pt x="155001" y="3239607"/>
                  <a:pt x="154177" y="3241034"/>
                  <a:pt x="153070" y="3242249"/>
                </a:cubicBezTo>
                <a:cubicBezTo>
                  <a:pt x="151963" y="3243465"/>
                  <a:pt x="150574" y="3244430"/>
                  <a:pt x="148903" y="3245147"/>
                </a:cubicBezTo>
                <a:cubicBezTo>
                  <a:pt x="147231" y="3245863"/>
                  <a:pt x="145267" y="3246221"/>
                  <a:pt x="143010" y="3246221"/>
                </a:cubicBezTo>
                <a:cubicBezTo>
                  <a:pt x="142163" y="3246221"/>
                  <a:pt x="141301" y="3246161"/>
                  <a:pt x="140422" y="3246042"/>
                </a:cubicBezTo>
                <a:cubicBezTo>
                  <a:pt x="139543" y="3245923"/>
                  <a:pt x="138696" y="3245760"/>
                  <a:pt x="137882" y="3245554"/>
                </a:cubicBezTo>
                <a:cubicBezTo>
                  <a:pt x="137068" y="3245347"/>
                  <a:pt x="136303" y="3245098"/>
                  <a:pt x="135587" y="3244805"/>
                </a:cubicBezTo>
                <a:cubicBezTo>
                  <a:pt x="134871" y="3244512"/>
                  <a:pt x="134252" y="3244192"/>
                  <a:pt x="133731" y="3243844"/>
                </a:cubicBezTo>
                <a:lnTo>
                  <a:pt x="133731" y="3238017"/>
                </a:lnTo>
                <a:cubicBezTo>
                  <a:pt x="135077" y="3238994"/>
                  <a:pt x="136569" y="3239764"/>
                  <a:pt x="138208" y="3240328"/>
                </a:cubicBezTo>
                <a:cubicBezTo>
                  <a:pt x="139847" y="3240893"/>
                  <a:pt x="141469" y="3241175"/>
                  <a:pt x="143075" y="3241175"/>
                </a:cubicBezTo>
                <a:cubicBezTo>
                  <a:pt x="145441" y="3241175"/>
                  <a:pt x="147264" y="3240453"/>
                  <a:pt x="148544" y="3239010"/>
                </a:cubicBezTo>
                <a:cubicBezTo>
                  <a:pt x="149825" y="3237566"/>
                  <a:pt x="150465" y="3235488"/>
                  <a:pt x="150465" y="3232775"/>
                </a:cubicBezTo>
                <a:lnTo>
                  <a:pt x="150465" y="3208228"/>
                </a:lnTo>
                <a:lnTo>
                  <a:pt x="134285" y="3208228"/>
                </a:lnTo>
                <a:close/>
                <a:moveTo>
                  <a:pt x="31445" y="3203019"/>
                </a:moveTo>
                <a:lnTo>
                  <a:pt x="36458" y="3203019"/>
                </a:lnTo>
                <a:lnTo>
                  <a:pt x="36458" y="3240491"/>
                </a:lnTo>
                <a:lnTo>
                  <a:pt x="45965" y="3240491"/>
                </a:lnTo>
                <a:lnTo>
                  <a:pt x="45965" y="3245765"/>
                </a:lnTo>
                <a:lnTo>
                  <a:pt x="19236" y="3245765"/>
                </a:lnTo>
                <a:lnTo>
                  <a:pt x="19236" y="3240491"/>
                </a:lnTo>
                <a:lnTo>
                  <a:pt x="30175" y="3240491"/>
                </a:lnTo>
                <a:lnTo>
                  <a:pt x="30175" y="3209433"/>
                </a:lnTo>
                <a:lnTo>
                  <a:pt x="19985" y="3214967"/>
                </a:lnTo>
                <a:lnTo>
                  <a:pt x="17901" y="3210149"/>
                </a:lnTo>
                <a:close/>
                <a:moveTo>
                  <a:pt x="199690" y="3199763"/>
                </a:moveTo>
                <a:lnTo>
                  <a:pt x="205355" y="3199763"/>
                </a:lnTo>
                <a:lnTo>
                  <a:pt x="205355" y="3213079"/>
                </a:lnTo>
                <a:lnTo>
                  <a:pt x="205160" y="3218223"/>
                </a:lnTo>
                <a:cubicBezTo>
                  <a:pt x="206050" y="3217159"/>
                  <a:pt x="206923" y="3216264"/>
                  <a:pt x="207780" y="3215537"/>
                </a:cubicBezTo>
                <a:cubicBezTo>
                  <a:pt x="208638" y="3214810"/>
                  <a:pt x="209495" y="3214218"/>
                  <a:pt x="210352" y="3213762"/>
                </a:cubicBezTo>
                <a:cubicBezTo>
                  <a:pt x="211210" y="3213307"/>
                  <a:pt x="212083" y="3212981"/>
                  <a:pt x="212973" y="3212786"/>
                </a:cubicBezTo>
                <a:cubicBezTo>
                  <a:pt x="213863" y="3212590"/>
                  <a:pt x="214785" y="3212493"/>
                  <a:pt x="215740" y="3212493"/>
                </a:cubicBezTo>
                <a:cubicBezTo>
                  <a:pt x="218996" y="3212493"/>
                  <a:pt x="221514" y="3213486"/>
                  <a:pt x="223293" y="3215472"/>
                </a:cubicBezTo>
                <a:cubicBezTo>
                  <a:pt x="225073" y="3217458"/>
                  <a:pt x="225963" y="3220447"/>
                  <a:pt x="225963" y="3224441"/>
                </a:cubicBezTo>
                <a:lnTo>
                  <a:pt x="225963" y="3245765"/>
                </a:lnTo>
                <a:lnTo>
                  <a:pt x="220298" y="3245765"/>
                </a:lnTo>
                <a:lnTo>
                  <a:pt x="220298" y="3224897"/>
                </a:lnTo>
                <a:cubicBezTo>
                  <a:pt x="220298" y="3222379"/>
                  <a:pt x="219826" y="3220496"/>
                  <a:pt x="218882" y="3219248"/>
                </a:cubicBezTo>
                <a:cubicBezTo>
                  <a:pt x="217938" y="3218000"/>
                  <a:pt x="216587" y="3217376"/>
                  <a:pt x="214829" y="3217376"/>
                </a:cubicBezTo>
                <a:cubicBezTo>
                  <a:pt x="214069" y="3217376"/>
                  <a:pt x="213358" y="3217479"/>
                  <a:pt x="212696" y="3217686"/>
                </a:cubicBezTo>
                <a:cubicBezTo>
                  <a:pt x="212034" y="3217892"/>
                  <a:pt x="211345" y="3218250"/>
                  <a:pt x="210629" y="3218760"/>
                </a:cubicBezTo>
                <a:cubicBezTo>
                  <a:pt x="209913" y="3219270"/>
                  <a:pt x="209131" y="3219959"/>
                  <a:pt x="208285" y="3220827"/>
                </a:cubicBezTo>
                <a:cubicBezTo>
                  <a:pt x="207439" y="3221695"/>
                  <a:pt x="206462" y="3222781"/>
                  <a:pt x="205355" y="3224083"/>
                </a:cubicBezTo>
                <a:lnTo>
                  <a:pt x="205355" y="3245765"/>
                </a:lnTo>
                <a:lnTo>
                  <a:pt x="199690" y="3245765"/>
                </a:lnTo>
                <a:close/>
                <a:moveTo>
                  <a:pt x="384260" y="3160156"/>
                </a:moveTo>
                <a:cubicBezTo>
                  <a:pt x="384933" y="3160156"/>
                  <a:pt x="385573" y="3160292"/>
                  <a:pt x="386181" y="3160563"/>
                </a:cubicBezTo>
                <a:cubicBezTo>
                  <a:pt x="386789" y="3160835"/>
                  <a:pt x="387321" y="3161198"/>
                  <a:pt x="387776" y="3161654"/>
                </a:cubicBezTo>
                <a:cubicBezTo>
                  <a:pt x="388232" y="3162110"/>
                  <a:pt x="388596" y="3162642"/>
                  <a:pt x="388867" y="3163249"/>
                </a:cubicBezTo>
                <a:cubicBezTo>
                  <a:pt x="389138" y="3163857"/>
                  <a:pt x="389274" y="3164497"/>
                  <a:pt x="389274" y="3165170"/>
                </a:cubicBezTo>
                <a:cubicBezTo>
                  <a:pt x="389274" y="3165865"/>
                  <a:pt x="389138" y="3166510"/>
                  <a:pt x="388867" y="3167107"/>
                </a:cubicBezTo>
                <a:cubicBezTo>
                  <a:pt x="388596" y="3167704"/>
                  <a:pt x="388232" y="3168230"/>
                  <a:pt x="387776" y="3168686"/>
                </a:cubicBezTo>
                <a:cubicBezTo>
                  <a:pt x="387321" y="3169142"/>
                  <a:pt x="386789" y="3169500"/>
                  <a:pt x="386181" y="3169761"/>
                </a:cubicBezTo>
                <a:cubicBezTo>
                  <a:pt x="385573" y="3170021"/>
                  <a:pt x="384933" y="3170151"/>
                  <a:pt x="384260" y="3170151"/>
                </a:cubicBezTo>
                <a:cubicBezTo>
                  <a:pt x="383566" y="3170151"/>
                  <a:pt x="382920" y="3170021"/>
                  <a:pt x="382323" y="3169761"/>
                </a:cubicBezTo>
                <a:cubicBezTo>
                  <a:pt x="381726" y="3169500"/>
                  <a:pt x="381200" y="3169142"/>
                  <a:pt x="380744" y="3168686"/>
                </a:cubicBezTo>
                <a:cubicBezTo>
                  <a:pt x="380288" y="3168230"/>
                  <a:pt x="379930" y="3167704"/>
                  <a:pt x="379670" y="3167107"/>
                </a:cubicBezTo>
                <a:cubicBezTo>
                  <a:pt x="379410" y="3166510"/>
                  <a:pt x="379279" y="3165865"/>
                  <a:pt x="379279" y="3165170"/>
                </a:cubicBezTo>
                <a:cubicBezTo>
                  <a:pt x="379279" y="3164497"/>
                  <a:pt x="379410" y="3163857"/>
                  <a:pt x="379670" y="3163249"/>
                </a:cubicBezTo>
                <a:cubicBezTo>
                  <a:pt x="379930" y="3162642"/>
                  <a:pt x="380288" y="3162110"/>
                  <a:pt x="380744" y="3161654"/>
                </a:cubicBezTo>
                <a:cubicBezTo>
                  <a:pt x="381200" y="3161198"/>
                  <a:pt x="381726" y="3160835"/>
                  <a:pt x="382323" y="3160563"/>
                </a:cubicBezTo>
                <a:cubicBezTo>
                  <a:pt x="382920" y="3160292"/>
                  <a:pt x="383566" y="3160156"/>
                  <a:pt x="384260" y="3160156"/>
                </a:cubicBezTo>
                <a:close/>
                <a:moveTo>
                  <a:pt x="250975" y="3154687"/>
                </a:moveTo>
                <a:cubicBezTo>
                  <a:pt x="249565" y="3154687"/>
                  <a:pt x="248349" y="3154828"/>
                  <a:pt x="247329" y="3155110"/>
                </a:cubicBezTo>
                <a:cubicBezTo>
                  <a:pt x="246309" y="3155392"/>
                  <a:pt x="245474" y="3155794"/>
                  <a:pt x="244822" y="3156315"/>
                </a:cubicBezTo>
                <a:cubicBezTo>
                  <a:pt x="244171" y="3156836"/>
                  <a:pt x="243688" y="3157460"/>
                  <a:pt x="243374" y="3158187"/>
                </a:cubicBezTo>
                <a:cubicBezTo>
                  <a:pt x="243059" y="3158914"/>
                  <a:pt x="242902" y="3159733"/>
                  <a:pt x="242902" y="3160645"/>
                </a:cubicBezTo>
                <a:cubicBezTo>
                  <a:pt x="242902" y="3161274"/>
                  <a:pt x="242999" y="3161876"/>
                  <a:pt x="243195" y="3162452"/>
                </a:cubicBezTo>
                <a:cubicBezTo>
                  <a:pt x="243390" y="3163027"/>
                  <a:pt x="243705" y="3163537"/>
                  <a:pt x="244139" y="3163982"/>
                </a:cubicBezTo>
                <a:cubicBezTo>
                  <a:pt x="244573" y="3164427"/>
                  <a:pt x="245137" y="3164779"/>
                  <a:pt x="245832" y="3165040"/>
                </a:cubicBezTo>
                <a:cubicBezTo>
                  <a:pt x="246526" y="3165300"/>
                  <a:pt x="247373" y="3165431"/>
                  <a:pt x="248371" y="3165431"/>
                </a:cubicBezTo>
                <a:cubicBezTo>
                  <a:pt x="249673" y="3165431"/>
                  <a:pt x="251165" y="3165034"/>
                  <a:pt x="252848" y="3164242"/>
                </a:cubicBezTo>
                <a:cubicBezTo>
                  <a:pt x="254530" y="3163450"/>
                  <a:pt x="256304" y="3162197"/>
                  <a:pt x="258170" y="3160482"/>
                </a:cubicBezTo>
                <a:lnTo>
                  <a:pt x="258170" y="3154687"/>
                </a:lnTo>
                <a:close/>
                <a:moveTo>
                  <a:pt x="70001" y="3154687"/>
                </a:moveTo>
                <a:cubicBezTo>
                  <a:pt x="68590" y="3154687"/>
                  <a:pt x="67374" y="3154828"/>
                  <a:pt x="66354" y="3155110"/>
                </a:cubicBezTo>
                <a:cubicBezTo>
                  <a:pt x="65334" y="3155392"/>
                  <a:pt x="64498" y="3155794"/>
                  <a:pt x="63847" y="3156315"/>
                </a:cubicBezTo>
                <a:cubicBezTo>
                  <a:pt x="63196" y="3156836"/>
                  <a:pt x="62713" y="3157460"/>
                  <a:pt x="62399" y="3158187"/>
                </a:cubicBezTo>
                <a:cubicBezTo>
                  <a:pt x="62084" y="3158914"/>
                  <a:pt x="61927" y="3159733"/>
                  <a:pt x="61927" y="3160645"/>
                </a:cubicBezTo>
                <a:cubicBezTo>
                  <a:pt x="61927" y="3161274"/>
                  <a:pt x="62024" y="3161876"/>
                  <a:pt x="62220" y="3162452"/>
                </a:cubicBezTo>
                <a:cubicBezTo>
                  <a:pt x="62415" y="3163027"/>
                  <a:pt x="62730" y="3163537"/>
                  <a:pt x="63164" y="3163982"/>
                </a:cubicBezTo>
                <a:cubicBezTo>
                  <a:pt x="63598" y="3164427"/>
                  <a:pt x="64162" y="3164779"/>
                  <a:pt x="64857" y="3165040"/>
                </a:cubicBezTo>
                <a:cubicBezTo>
                  <a:pt x="65551" y="3165300"/>
                  <a:pt x="66398" y="3165431"/>
                  <a:pt x="67396" y="3165431"/>
                </a:cubicBezTo>
                <a:cubicBezTo>
                  <a:pt x="68698" y="3165431"/>
                  <a:pt x="70190" y="3165034"/>
                  <a:pt x="71872" y="3164242"/>
                </a:cubicBezTo>
                <a:cubicBezTo>
                  <a:pt x="73555" y="3163450"/>
                  <a:pt x="75329" y="3162197"/>
                  <a:pt x="77195" y="3160482"/>
                </a:cubicBezTo>
                <a:lnTo>
                  <a:pt x="77195" y="3154687"/>
                </a:lnTo>
                <a:close/>
                <a:moveTo>
                  <a:pt x="213624" y="3141176"/>
                </a:moveTo>
                <a:cubicBezTo>
                  <a:pt x="210542" y="3141176"/>
                  <a:pt x="208139" y="3142175"/>
                  <a:pt x="206413" y="3144171"/>
                </a:cubicBezTo>
                <a:cubicBezTo>
                  <a:pt x="204688" y="3146168"/>
                  <a:pt x="203825" y="3149294"/>
                  <a:pt x="203825" y="3153548"/>
                </a:cubicBezTo>
                <a:cubicBezTo>
                  <a:pt x="203825" y="3157498"/>
                  <a:pt x="204405" y="3160444"/>
                  <a:pt x="205567" y="3162387"/>
                </a:cubicBezTo>
                <a:cubicBezTo>
                  <a:pt x="206728" y="3164329"/>
                  <a:pt x="208372" y="3165300"/>
                  <a:pt x="210499" y="3165300"/>
                </a:cubicBezTo>
                <a:cubicBezTo>
                  <a:pt x="211931" y="3165300"/>
                  <a:pt x="213445" y="3164660"/>
                  <a:pt x="215040" y="3163380"/>
                </a:cubicBezTo>
                <a:cubicBezTo>
                  <a:pt x="216636" y="3162099"/>
                  <a:pt x="218312" y="3160200"/>
                  <a:pt x="220070" y="3157682"/>
                </a:cubicBezTo>
                <a:lnTo>
                  <a:pt x="220070" y="3142511"/>
                </a:lnTo>
                <a:cubicBezTo>
                  <a:pt x="219137" y="3142077"/>
                  <a:pt x="218106" y="3141746"/>
                  <a:pt x="216978" y="3141518"/>
                </a:cubicBezTo>
                <a:cubicBezTo>
                  <a:pt x="215849" y="3141290"/>
                  <a:pt x="214731" y="3141176"/>
                  <a:pt x="213624" y="3141176"/>
                </a:cubicBezTo>
                <a:close/>
                <a:moveTo>
                  <a:pt x="146949" y="3141176"/>
                </a:moveTo>
                <a:cubicBezTo>
                  <a:pt x="143867" y="3141176"/>
                  <a:pt x="141464" y="3142175"/>
                  <a:pt x="139738" y="3144171"/>
                </a:cubicBezTo>
                <a:cubicBezTo>
                  <a:pt x="138013" y="3146168"/>
                  <a:pt x="137150" y="3149294"/>
                  <a:pt x="137150" y="3153548"/>
                </a:cubicBezTo>
                <a:cubicBezTo>
                  <a:pt x="137150" y="3157498"/>
                  <a:pt x="137730" y="3160444"/>
                  <a:pt x="138892" y="3162387"/>
                </a:cubicBezTo>
                <a:cubicBezTo>
                  <a:pt x="140053" y="3164329"/>
                  <a:pt x="141697" y="3165300"/>
                  <a:pt x="143824" y="3165300"/>
                </a:cubicBezTo>
                <a:cubicBezTo>
                  <a:pt x="145256" y="3165300"/>
                  <a:pt x="146770" y="3164660"/>
                  <a:pt x="148366" y="3163380"/>
                </a:cubicBezTo>
                <a:cubicBezTo>
                  <a:pt x="149961" y="3162099"/>
                  <a:pt x="151637" y="3160200"/>
                  <a:pt x="153395" y="3157682"/>
                </a:cubicBezTo>
                <a:lnTo>
                  <a:pt x="153395" y="3142511"/>
                </a:lnTo>
                <a:cubicBezTo>
                  <a:pt x="152462" y="3142077"/>
                  <a:pt x="151431" y="3141746"/>
                  <a:pt x="150303" y="3141518"/>
                </a:cubicBezTo>
                <a:cubicBezTo>
                  <a:pt x="149174" y="3141290"/>
                  <a:pt x="148056" y="3141176"/>
                  <a:pt x="146949" y="3141176"/>
                </a:cubicBezTo>
                <a:close/>
                <a:moveTo>
                  <a:pt x="317651" y="3140818"/>
                </a:moveTo>
                <a:cubicBezTo>
                  <a:pt x="316413" y="3140818"/>
                  <a:pt x="315285" y="3141057"/>
                  <a:pt x="314265" y="3141534"/>
                </a:cubicBezTo>
                <a:cubicBezTo>
                  <a:pt x="313245" y="3142012"/>
                  <a:pt x="312366" y="3142685"/>
                  <a:pt x="311628" y="3143553"/>
                </a:cubicBezTo>
                <a:cubicBezTo>
                  <a:pt x="310890" y="3144421"/>
                  <a:pt x="310293" y="3145463"/>
                  <a:pt x="309837" y="3146678"/>
                </a:cubicBezTo>
                <a:cubicBezTo>
                  <a:pt x="309381" y="3147894"/>
                  <a:pt x="309099" y="3149228"/>
                  <a:pt x="308991" y="3150683"/>
                </a:cubicBezTo>
                <a:lnTo>
                  <a:pt x="326180" y="3150683"/>
                </a:lnTo>
                <a:cubicBezTo>
                  <a:pt x="326245" y="3149228"/>
                  <a:pt x="326104" y="3147899"/>
                  <a:pt x="325757" y="3146694"/>
                </a:cubicBezTo>
                <a:cubicBezTo>
                  <a:pt x="325410" y="3145490"/>
                  <a:pt x="324873" y="3144453"/>
                  <a:pt x="324145" y="3143585"/>
                </a:cubicBezTo>
                <a:cubicBezTo>
                  <a:pt x="323418" y="3142717"/>
                  <a:pt x="322512" y="3142039"/>
                  <a:pt x="321427" y="3141551"/>
                </a:cubicBezTo>
                <a:cubicBezTo>
                  <a:pt x="320342" y="3141062"/>
                  <a:pt x="319083" y="3140818"/>
                  <a:pt x="317651" y="3140818"/>
                </a:cubicBezTo>
                <a:close/>
                <a:moveTo>
                  <a:pt x="163055" y="3136879"/>
                </a:moveTo>
                <a:lnTo>
                  <a:pt x="178454" y="3136879"/>
                </a:lnTo>
                <a:lnTo>
                  <a:pt x="178454" y="3164845"/>
                </a:lnTo>
                <a:lnTo>
                  <a:pt x="188189" y="3164845"/>
                </a:lnTo>
                <a:lnTo>
                  <a:pt x="188189" y="3169565"/>
                </a:lnTo>
                <a:lnTo>
                  <a:pt x="161981" y="3169565"/>
                </a:lnTo>
                <a:lnTo>
                  <a:pt x="161981" y="3164845"/>
                </a:lnTo>
                <a:lnTo>
                  <a:pt x="172724" y="3164845"/>
                </a:lnTo>
                <a:lnTo>
                  <a:pt x="172724" y="3141567"/>
                </a:lnTo>
                <a:lnTo>
                  <a:pt x="163055" y="3141567"/>
                </a:lnTo>
                <a:close/>
                <a:moveTo>
                  <a:pt x="384260" y="3136293"/>
                </a:moveTo>
                <a:cubicBezTo>
                  <a:pt x="384933" y="3136293"/>
                  <a:pt x="385573" y="3136428"/>
                  <a:pt x="386181" y="3136700"/>
                </a:cubicBezTo>
                <a:cubicBezTo>
                  <a:pt x="386789" y="3136971"/>
                  <a:pt x="387321" y="3137335"/>
                  <a:pt x="387776" y="3137790"/>
                </a:cubicBezTo>
                <a:cubicBezTo>
                  <a:pt x="388232" y="3138246"/>
                  <a:pt x="388596" y="3138778"/>
                  <a:pt x="388867" y="3139386"/>
                </a:cubicBezTo>
                <a:cubicBezTo>
                  <a:pt x="389138" y="3139993"/>
                  <a:pt x="389274" y="3140634"/>
                  <a:pt x="389274" y="3141306"/>
                </a:cubicBezTo>
                <a:cubicBezTo>
                  <a:pt x="389274" y="3142001"/>
                  <a:pt x="389138" y="3142647"/>
                  <a:pt x="388867" y="3143244"/>
                </a:cubicBezTo>
                <a:cubicBezTo>
                  <a:pt x="388596" y="3143840"/>
                  <a:pt x="388232" y="3144367"/>
                  <a:pt x="387776" y="3144823"/>
                </a:cubicBezTo>
                <a:cubicBezTo>
                  <a:pt x="387321" y="3145278"/>
                  <a:pt x="386789" y="3145636"/>
                  <a:pt x="386181" y="3145897"/>
                </a:cubicBezTo>
                <a:cubicBezTo>
                  <a:pt x="385573" y="3146157"/>
                  <a:pt x="384933" y="3146288"/>
                  <a:pt x="384260" y="3146288"/>
                </a:cubicBezTo>
                <a:cubicBezTo>
                  <a:pt x="383566" y="3146288"/>
                  <a:pt x="382920" y="3146157"/>
                  <a:pt x="382323" y="3145897"/>
                </a:cubicBezTo>
                <a:cubicBezTo>
                  <a:pt x="381726" y="3145636"/>
                  <a:pt x="381200" y="3145278"/>
                  <a:pt x="380744" y="3144823"/>
                </a:cubicBezTo>
                <a:cubicBezTo>
                  <a:pt x="380288" y="3144367"/>
                  <a:pt x="379930" y="3143840"/>
                  <a:pt x="379670" y="3143244"/>
                </a:cubicBezTo>
                <a:cubicBezTo>
                  <a:pt x="379410" y="3142647"/>
                  <a:pt x="379279" y="3142001"/>
                  <a:pt x="379279" y="3141306"/>
                </a:cubicBezTo>
                <a:cubicBezTo>
                  <a:pt x="379279" y="3140634"/>
                  <a:pt x="379410" y="3139993"/>
                  <a:pt x="379670" y="3139386"/>
                </a:cubicBezTo>
                <a:cubicBezTo>
                  <a:pt x="379930" y="3138778"/>
                  <a:pt x="380288" y="3138246"/>
                  <a:pt x="380744" y="3137790"/>
                </a:cubicBezTo>
                <a:cubicBezTo>
                  <a:pt x="381200" y="3137335"/>
                  <a:pt x="381726" y="3136971"/>
                  <a:pt x="382323" y="3136700"/>
                </a:cubicBezTo>
                <a:cubicBezTo>
                  <a:pt x="382920" y="3136428"/>
                  <a:pt x="383566" y="3136293"/>
                  <a:pt x="384260" y="3136293"/>
                </a:cubicBezTo>
                <a:close/>
                <a:moveTo>
                  <a:pt x="357150" y="3136293"/>
                </a:moveTo>
                <a:cubicBezTo>
                  <a:pt x="358431" y="3136293"/>
                  <a:pt x="359852" y="3136363"/>
                  <a:pt x="361415" y="3136504"/>
                </a:cubicBezTo>
                <a:cubicBezTo>
                  <a:pt x="362978" y="3136645"/>
                  <a:pt x="364606" y="3136890"/>
                  <a:pt x="366299" y="3137237"/>
                </a:cubicBezTo>
                <a:lnTo>
                  <a:pt x="366299" y="3142283"/>
                </a:lnTo>
                <a:cubicBezTo>
                  <a:pt x="364519" y="3141849"/>
                  <a:pt x="362831" y="3141529"/>
                  <a:pt x="361236" y="3141323"/>
                </a:cubicBezTo>
                <a:cubicBezTo>
                  <a:pt x="359641" y="3141117"/>
                  <a:pt x="358257" y="3141013"/>
                  <a:pt x="357085" y="3141013"/>
                </a:cubicBezTo>
                <a:cubicBezTo>
                  <a:pt x="355675" y="3141013"/>
                  <a:pt x="354486" y="3141122"/>
                  <a:pt x="353520" y="3141339"/>
                </a:cubicBezTo>
                <a:cubicBezTo>
                  <a:pt x="352554" y="3141556"/>
                  <a:pt x="351773" y="3141854"/>
                  <a:pt x="351176" y="3142234"/>
                </a:cubicBezTo>
                <a:cubicBezTo>
                  <a:pt x="350579" y="3142614"/>
                  <a:pt x="350151" y="3143059"/>
                  <a:pt x="349890" y="3143569"/>
                </a:cubicBezTo>
                <a:cubicBezTo>
                  <a:pt x="349630" y="3144079"/>
                  <a:pt x="349500" y="3144627"/>
                  <a:pt x="349500" y="3145213"/>
                </a:cubicBezTo>
                <a:cubicBezTo>
                  <a:pt x="349500" y="3145799"/>
                  <a:pt x="349614" y="3146331"/>
                  <a:pt x="349841" y="3146808"/>
                </a:cubicBezTo>
                <a:cubicBezTo>
                  <a:pt x="350069" y="3147286"/>
                  <a:pt x="350493" y="3147747"/>
                  <a:pt x="351111" y="3148192"/>
                </a:cubicBezTo>
                <a:cubicBezTo>
                  <a:pt x="351730" y="3148637"/>
                  <a:pt x="352592" y="3149082"/>
                  <a:pt x="353699" y="3149527"/>
                </a:cubicBezTo>
                <a:cubicBezTo>
                  <a:pt x="354806" y="3149972"/>
                  <a:pt x="356250" y="3150455"/>
                  <a:pt x="358029" y="3150976"/>
                </a:cubicBezTo>
                <a:cubicBezTo>
                  <a:pt x="359961" y="3151540"/>
                  <a:pt x="361589" y="3152131"/>
                  <a:pt x="362913" y="3152750"/>
                </a:cubicBezTo>
                <a:cubicBezTo>
                  <a:pt x="364237" y="3153368"/>
                  <a:pt x="365311" y="3154058"/>
                  <a:pt x="366136" y="3154817"/>
                </a:cubicBezTo>
                <a:cubicBezTo>
                  <a:pt x="366961" y="3155577"/>
                  <a:pt x="367552" y="3156434"/>
                  <a:pt x="367910" y="3157389"/>
                </a:cubicBezTo>
                <a:cubicBezTo>
                  <a:pt x="368268" y="3158344"/>
                  <a:pt x="368447" y="3159429"/>
                  <a:pt x="368447" y="3160645"/>
                </a:cubicBezTo>
                <a:cubicBezTo>
                  <a:pt x="368447" y="3161795"/>
                  <a:pt x="368252" y="3162826"/>
                  <a:pt x="367861" y="3163738"/>
                </a:cubicBezTo>
                <a:cubicBezTo>
                  <a:pt x="367471" y="3164649"/>
                  <a:pt x="366939" y="3165458"/>
                  <a:pt x="366266" y="3166163"/>
                </a:cubicBezTo>
                <a:cubicBezTo>
                  <a:pt x="365593" y="3166868"/>
                  <a:pt x="364812" y="3167471"/>
                  <a:pt x="363922" y="3167970"/>
                </a:cubicBezTo>
                <a:cubicBezTo>
                  <a:pt x="363032" y="3168469"/>
                  <a:pt x="362083" y="3168882"/>
                  <a:pt x="361073" y="3169207"/>
                </a:cubicBezTo>
                <a:cubicBezTo>
                  <a:pt x="360064" y="3169533"/>
                  <a:pt x="359028" y="3169771"/>
                  <a:pt x="357964" y="3169923"/>
                </a:cubicBezTo>
                <a:cubicBezTo>
                  <a:pt x="356901" y="3170075"/>
                  <a:pt x="355859" y="3170151"/>
                  <a:pt x="354839" y="3170151"/>
                </a:cubicBezTo>
                <a:cubicBezTo>
                  <a:pt x="352625" y="3170151"/>
                  <a:pt x="350590" y="3170054"/>
                  <a:pt x="348735" y="3169858"/>
                </a:cubicBezTo>
                <a:cubicBezTo>
                  <a:pt x="346879" y="3169663"/>
                  <a:pt x="345061" y="3169348"/>
                  <a:pt x="343281" y="3168914"/>
                </a:cubicBezTo>
                <a:lnTo>
                  <a:pt x="343281" y="3163705"/>
                </a:lnTo>
                <a:cubicBezTo>
                  <a:pt x="345191" y="3164248"/>
                  <a:pt x="347090" y="3164660"/>
                  <a:pt x="348979" y="3164942"/>
                </a:cubicBezTo>
                <a:cubicBezTo>
                  <a:pt x="350867" y="3165224"/>
                  <a:pt x="352745" y="3165365"/>
                  <a:pt x="354611" y="3165365"/>
                </a:cubicBezTo>
                <a:cubicBezTo>
                  <a:pt x="357324" y="3165365"/>
                  <a:pt x="359332" y="3164996"/>
                  <a:pt x="360634" y="3164259"/>
                </a:cubicBezTo>
                <a:cubicBezTo>
                  <a:pt x="361936" y="3163521"/>
                  <a:pt x="362587" y="3162468"/>
                  <a:pt x="362587" y="3161101"/>
                </a:cubicBezTo>
                <a:cubicBezTo>
                  <a:pt x="362587" y="3160515"/>
                  <a:pt x="362484" y="3159988"/>
                  <a:pt x="362278" y="3159522"/>
                </a:cubicBezTo>
                <a:cubicBezTo>
                  <a:pt x="362072" y="3159055"/>
                  <a:pt x="361697" y="3158610"/>
                  <a:pt x="361155" y="3158187"/>
                </a:cubicBezTo>
                <a:cubicBezTo>
                  <a:pt x="360612" y="3157764"/>
                  <a:pt x="359771" y="3157324"/>
                  <a:pt x="358632" y="3156868"/>
                </a:cubicBezTo>
                <a:cubicBezTo>
                  <a:pt x="357492" y="3156412"/>
                  <a:pt x="355935" y="3155892"/>
                  <a:pt x="353960" y="3155306"/>
                </a:cubicBezTo>
                <a:cubicBezTo>
                  <a:pt x="352484" y="3154871"/>
                  <a:pt x="351122" y="3154378"/>
                  <a:pt x="349874" y="3153824"/>
                </a:cubicBezTo>
                <a:cubicBezTo>
                  <a:pt x="348626" y="3153271"/>
                  <a:pt x="347546" y="3152614"/>
                  <a:pt x="346635" y="3151855"/>
                </a:cubicBezTo>
                <a:cubicBezTo>
                  <a:pt x="345723" y="3151095"/>
                  <a:pt x="345007" y="3150205"/>
                  <a:pt x="344486" y="3149185"/>
                </a:cubicBezTo>
                <a:cubicBezTo>
                  <a:pt x="343965" y="3148165"/>
                  <a:pt x="343705" y="3146960"/>
                  <a:pt x="343705" y="3145571"/>
                </a:cubicBezTo>
                <a:cubicBezTo>
                  <a:pt x="343705" y="3144660"/>
                  <a:pt x="343916" y="3143661"/>
                  <a:pt x="344339" y="3142576"/>
                </a:cubicBezTo>
                <a:cubicBezTo>
                  <a:pt x="344763" y="3141491"/>
                  <a:pt x="345484" y="3140482"/>
                  <a:pt x="346504" y="3139548"/>
                </a:cubicBezTo>
                <a:cubicBezTo>
                  <a:pt x="347525" y="3138615"/>
                  <a:pt x="348903" y="3137839"/>
                  <a:pt x="350639" y="3137221"/>
                </a:cubicBezTo>
                <a:cubicBezTo>
                  <a:pt x="352375" y="3136602"/>
                  <a:pt x="354546" y="3136293"/>
                  <a:pt x="357150" y="3136293"/>
                </a:cubicBezTo>
                <a:close/>
                <a:moveTo>
                  <a:pt x="317911" y="3136293"/>
                </a:moveTo>
                <a:cubicBezTo>
                  <a:pt x="320190" y="3136293"/>
                  <a:pt x="322208" y="3136651"/>
                  <a:pt x="323966" y="3137367"/>
                </a:cubicBezTo>
                <a:cubicBezTo>
                  <a:pt x="325724" y="3138083"/>
                  <a:pt x="327206" y="3139098"/>
                  <a:pt x="328410" y="3140411"/>
                </a:cubicBezTo>
                <a:cubicBezTo>
                  <a:pt x="329615" y="3141724"/>
                  <a:pt x="330526" y="3143319"/>
                  <a:pt x="331145" y="3145197"/>
                </a:cubicBezTo>
                <a:cubicBezTo>
                  <a:pt x="331763" y="3147074"/>
                  <a:pt x="332073" y="3149174"/>
                  <a:pt x="332073" y="3151497"/>
                </a:cubicBezTo>
                <a:cubicBezTo>
                  <a:pt x="332073" y="3152300"/>
                  <a:pt x="332062" y="3152972"/>
                  <a:pt x="332040" y="3153515"/>
                </a:cubicBezTo>
                <a:cubicBezTo>
                  <a:pt x="332019" y="3154058"/>
                  <a:pt x="331986" y="3154568"/>
                  <a:pt x="331943" y="3155045"/>
                </a:cubicBezTo>
                <a:lnTo>
                  <a:pt x="308991" y="3155045"/>
                </a:lnTo>
                <a:cubicBezTo>
                  <a:pt x="308991" y="3158388"/>
                  <a:pt x="309924" y="3160954"/>
                  <a:pt x="311790" y="3162745"/>
                </a:cubicBezTo>
                <a:cubicBezTo>
                  <a:pt x="313657" y="3164535"/>
                  <a:pt x="316348" y="3165431"/>
                  <a:pt x="319864" y="3165431"/>
                </a:cubicBezTo>
                <a:cubicBezTo>
                  <a:pt x="320819" y="3165431"/>
                  <a:pt x="321774" y="3165393"/>
                  <a:pt x="322729" y="3165317"/>
                </a:cubicBezTo>
                <a:cubicBezTo>
                  <a:pt x="323684" y="3165241"/>
                  <a:pt x="324607" y="3165138"/>
                  <a:pt x="325497" y="3165007"/>
                </a:cubicBezTo>
                <a:cubicBezTo>
                  <a:pt x="326386" y="3164877"/>
                  <a:pt x="327238" y="3164731"/>
                  <a:pt x="328052" y="3164568"/>
                </a:cubicBezTo>
                <a:cubicBezTo>
                  <a:pt x="328866" y="3164405"/>
                  <a:pt x="329620" y="3164226"/>
                  <a:pt x="330315" y="3164031"/>
                </a:cubicBezTo>
                <a:lnTo>
                  <a:pt x="330315" y="3168686"/>
                </a:lnTo>
                <a:cubicBezTo>
                  <a:pt x="328774" y="3169120"/>
                  <a:pt x="327032" y="3169473"/>
                  <a:pt x="325090" y="3169744"/>
                </a:cubicBezTo>
                <a:cubicBezTo>
                  <a:pt x="323147" y="3170016"/>
                  <a:pt x="321134" y="3170151"/>
                  <a:pt x="319050" y="3170151"/>
                </a:cubicBezTo>
                <a:cubicBezTo>
                  <a:pt x="316251" y="3170151"/>
                  <a:pt x="313841" y="3169771"/>
                  <a:pt x="311823" y="3169012"/>
                </a:cubicBezTo>
                <a:cubicBezTo>
                  <a:pt x="309804" y="3168252"/>
                  <a:pt x="308150" y="3167151"/>
                  <a:pt x="306858" y="3165707"/>
                </a:cubicBezTo>
                <a:cubicBezTo>
                  <a:pt x="305567" y="3164264"/>
                  <a:pt x="304612" y="3162495"/>
                  <a:pt x="303993" y="3160401"/>
                </a:cubicBezTo>
                <a:cubicBezTo>
                  <a:pt x="303375" y="3158306"/>
                  <a:pt x="303065" y="3155935"/>
                  <a:pt x="303065" y="3153287"/>
                </a:cubicBezTo>
                <a:cubicBezTo>
                  <a:pt x="303065" y="3150986"/>
                  <a:pt x="303396" y="3148811"/>
                  <a:pt x="304058" y="3146760"/>
                </a:cubicBezTo>
                <a:cubicBezTo>
                  <a:pt x="304720" y="3144709"/>
                  <a:pt x="305686" y="3142907"/>
                  <a:pt x="306956" y="3141355"/>
                </a:cubicBezTo>
                <a:cubicBezTo>
                  <a:pt x="308225" y="3139803"/>
                  <a:pt x="309783" y="3138572"/>
                  <a:pt x="311628" y="3137660"/>
                </a:cubicBezTo>
                <a:cubicBezTo>
                  <a:pt x="313472" y="3136749"/>
                  <a:pt x="315567" y="3136293"/>
                  <a:pt x="317911" y="3136293"/>
                </a:cubicBezTo>
                <a:close/>
                <a:moveTo>
                  <a:pt x="251106" y="3136293"/>
                </a:moveTo>
                <a:cubicBezTo>
                  <a:pt x="253081" y="3136293"/>
                  <a:pt x="254861" y="3136510"/>
                  <a:pt x="256445" y="3136944"/>
                </a:cubicBezTo>
                <a:cubicBezTo>
                  <a:pt x="258029" y="3137378"/>
                  <a:pt x="259370" y="3138040"/>
                  <a:pt x="260466" y="3138930"/>
                </a:cubicBezTo>
                <a:cubicBezTo>
                  <a:pt x="261562" y="3139820"/>
                  <a:pt x="262403" y="3140937"/>
                  <a:pt x="262989" y="3142283"/>
                </a:cubicBezTo>
                <a:cubicBezTo>
                  <a:pt x="263575" y="3143629"/>
                  <a:pt x="263868" y="3145213"/>
                  <a:pt x="263868" y="3147036"/>
                </a:cubicBezTo>
                <a:lnTo>
                  <a:pt x="263868" y="3169565"/>
                </a:lnTo>
                <a:lnTo>
                  <a:pt x="258789" y="3169565"/>
                </a:lnTo>
                <a:lnTo>
                  <a:pt x="258659" y="3165170"/>
                </a:lnTo>
                <a:cubicBezTo>
                  <a:pt x="256879" y="3166928"/>
                  <a:pt x="255072" y="3168198"/>
                  <a:pt x="253238" y="3168979"/>
                </a:cubicBezTo>
                <a:cubicBezTo>
                  <a:pt x="251404" y="3169761"/>
                  <a:pt x="249478" y="3170151"/>
                  <a:pt x="247459" y="3170151"/>
                </a:cubicBezTo>
                <a:cubicBezTo>
                  <a:pt x="245593" y="3170151"/>
                  <a:pt x="243998" y="3169912"/>
                  <a:pt x="242674" y="3169435"/>
                </a:cubicBezTo>
                <a:cubicBezTo>
                  <a:pt x="241350" y="3168957"/>
                  <a:pt x="240259" y="3168301"/>
                  <a:pt x="239402" y="3167465"/>
                </a:cubicBezTo>
                <a:cubicBezTo>
                  <a:pt x="238544" y="3166630"/>
                  <a:pt x="237915" y="3165648"/>
                  <a:pt x="237514" y="3164519"/>
                </a:cubicBezTo>
                <a:cubicBezTo>
                  <a:pt x="237112" y="3163390"/>
                  <a:pt x="236911" y="3162164"/>
                  <a:pt x="236911" y="3160840"/>
                </a:cubicBezTo>
                <a:cubicBezTo>
                  <a:pt x="236911" y="3157563"/>
                  <a:pt x="238132" y="3154996"/>
                  <a:pt x="240574" y="3153141"/>
                </a:cubicBezTo>
                <a:cubicBezTo>
                  <a:pt x="243015" y="3151285"/>
                  <a:pt x="246624" y="3150357"/>
                  <a:pt x="251399" y="3150357"/>
                </a:cubicBezTo>
                <a:lnTo>
                  <a:pt x="258170" y="3150357"/>
                </a:lnTo>
                <a:lnTo>
                  <a:pt x="258170" y="3147492"/>
                </a:lnTo>
                <a:cubicBezTo>
                  <a:pt x="258170" y="3145560"/>
                  <a:pt x="257552" y="3144014"/>
                  <a:pt x="256315" y="3142853"/>
                </a:cubicBezTo>
                <a:cubicBezTo>
                  <a:pt x="255078" y="3141692"/>
                  <a:pt x="253189" y="3141111"/>
                  <a:pt x="250650" y="3141111"/>
                </a:cubicBezTo>
                <a:cubicBezTo>
                  <a:pt x="248805" y="3141111"/>
                  <a:pt x="246987" y="3141317"/>
                  <a:pt x="245197" y="3141730"/>
                </a:cubicBezTo>
                <a:cubicBezTo>
                  <a:pt x="243406" y="3142142"/>
                  <a:pt x="241556" y="3142728"/>
                  <a:pt x="239646" y="3143488"/>
                </a:cubicBezTo>
                <a:lnTo>
                  <a:pt x="239646" y="3138376"/>
                </a:lnTo>
                <a:cubicBezTo>
                  <a:pt x="240362" y="3138116"/>
                  <a:pt x="241160" y="3137861"/>
                  <a:pt x="242039" y="3137611"/>
                </a:cubicBezTo>
                <a:cubicBezTo>
                  <a:pt x="242918" y="3137362"/>
                  <a:pt x="243846" y="3137139"/>
                  <a:pt x="244822" y="3136944"/>
                </a:cubicBezTo>
                <a:cubicBezTo>
                  <a:pt x="245799" y="3136749"/>
                  <a:pt x="246819" y="3136591"/>
                  <a:pt x="247883" y="3136472"/>
                </a:cubicBezTo>
                <a:cubicBezTo>
                  <a:pt x="248946" y="3136352"/>
                  <a:pt x="250021" y="3136293"/>
                  <a:pt x="251106" y="3136293"/>
                </a:cubicBezTo>
                <a:close/>
                <a:moveTo>
                  <a:pt x="110965" y="3136293"/>
                </a:moveTo>
                <a:cubicBezTo>
                  <a:pt x="114330" y="3136293"/>
                  <a:pt x="116874" y="3137286"/>
                  <a:pt x="118600" y="3139272"/>
                </a:cubicBezTo>
                <a:cubicBezTo>
                  <a:pt x="120325" y="3141258"/>
                  <a:pt x="121188" y="3144247"/>
                  <a:pt x="121188" y="3148241"/>
                </a:cubicBezTo>
                <a:lnTo>
                  <a:pt x="121188" y="3169565"/>
                </a:lnTo>
                <a:lnTo>
                  <a:pt x="115523" y="3169565"/>
                </a:lnTo>
                <a:lnTo>
                  <a:pt x="115523" y="3148697"/>
                </a:lnTo>
                <a:cubicBezTo>
                  <a:pt x="115523" y="3146136"/>
                  <a:pt x="115046" y="3144242"/>
                  <a:pt x="114091" y="3143016"/>
                </a:cubicBezTo>
                <a:cubicBezTo>
                  <a:pt x="113136" y="3141789"/>
                  <a:pt x="111714" y="3141176"/>
                  <a:pt x="109826" y="3141176"/>
                </a:cubicBezTo>
                <a:cubicBezTo>
                  <a:pt x="109131" y="3141176"/>
                  <a:pt x="108453" y="3141279"/>
                  <a:pt x="107791" y="3141485"/>
                </a:cubicBezTo>
                <a:cubicBezTo>
                  <a:pt x="107129" y="3141692"/>
                  <a:pt x="106440" y="3142050"/>
                  <a:pt x="105724" y="3142560"/>
                </a:cubicBezTo>
                <a:cubicBezTo>
                  <a:pt x="105008" y="3143070"/>
                  <a:pt x="104232" y="3143759"/>
                  <a:pt x="103396" y="3144627"/>
                </a:cubicBezTo>
                <a:cubicBezTo>
                  <a:pt x="102561" y="3145495"/>
                  <a:pt x="101622" y="3146581"/>
                  <a:pt x="100580" y="3147883"/>
                </a:cubicBezTo>
                <a:lnTo>
                  <a:pt x="100580" y="3169565"/>
                </a:lnTo>
                <a:lnTo>
                  <a:pt x="94915" y="3169565"/>
                </a:lnTo>
                <a:lnTo>
                  <a:pt x="94915" y="3136879"/>
                </a:lnTo>
                <a:lnTo>
                  <a:pt x="99961" y="3136879"/>
                </a:lnTo>
                <a:lnTo>
                  <a:pt x="100189" y="3142153"/>
                </a:lnTo>
                <a:cubicBezTo>
                  <a:pt x="101144" y="3141024"/>
                  <a:pt x="102067" y="3140086"/>
                  <a:pt x="102957" y="3139337"/>
                </a:cubicBezTo>
                <a:cubicBezTo>
                  <a:pt x="103847" y="3138588"/>
                  <a:pt x="104720" y="3137986"/>
                  <a:pt x="105577" y="3137530"/>
                </a:cubicBezTo>
                <a:cubicBezTo>
                  <a:pt x="106435" y="3137074"/>
                  <a:pt x="107308" y="3136754"/>
                  <a:pt x="108198" y="3136569"/>
                </a:cubicBezTo>
                <a:cubicBezTo>
                  <a:pt x="109088" y="3136385"/>
                  <a:pt x="110010" y="3136293"/>
                  <a:pt x="110965" y="3136293"/>
                </a:cubicBezTo>
                <a:close/>
                <a:moveTo>
                  <a:pt x="70131" y="3136293"/>
                </a:moveTo>
                <a:cubicBezTo>
                  <a:pt x="72106" y="3136293"/>
                  <a:pt x="73886" y="3136510"/>
                  <a:pt x="75470" y="3136944"/>
                </a:cubicBezTo>
                <a:cubicBezTo>
                  <a:pt x="77054" y="3137378"/>
                  <a:pt x="78395" y="3138040"/>
                  <a:pt x="79491" y="3138930"/>
                </a:cubicBezTo>
                <a:cubicBezTo>
                  <a:pt x="80587" y="3139820"/>
                  <a:pt x="81428" y="3140937"/>
                  <a:pt x="82014" y="3142283"/>
                </a:cubicBezTo>
                <a:cubicBezTo>
                  <a:pt x="82600" y="3143629"/>
                  <a:pt x="82893" y="3145213"/>
                  <a:pt x="82893" y="3147036"/>
                </a:cubicBezTo>
                <a:lnTo>
                  <a:pt x="82893" y="3169565"/>
                </a:lnTo>
                <a:lnTo>
                  <a:pt x="77814" y="3169565"/>
                </a:lnTo>
                <a:lnTo>
                  <a:pt x="77684" y="3165170"/>
                </a:lnTo>
                <a:cubicBezTo>
                  <a:pt x="75904" y="3166928"/>
                  <a:pt x="74097" y="3168198"/>
                  <a:pt x="72263" y="3168979"/>
                </a:cubicBezTo>
                <a:cubicBezTo>
                  <a:pt x="70429" y="3169761"/>
                  <a:pt x="68503" y="3170151"/>
                  <a:pt x="66484" y="3170151"/>
                </a:cubicBezTo>
                <a:cubicBezTo>
                  <a:pt x="64618" y="3170151"/>
                  <a:pt x="63023" y="3169912"/>
                  <a:pt x="61699" y="3169435"/>
                </a:cubicBezTo>
                <a:cubicBezTo>
                  <a:pt x="60375" y="3168957"/>
                  <a:pt x="59284" y="3168301"/>
                  <a:pt x="58427" y="3167465"/>
                </a:cubicBezTo>
                <a:cubicBezTo>
                  <a:pt x="57569" y="3166630"/>
                  <a:pt x="56940" y="3165648"/>
                  <a:pt x="56538" y="3164519"/>
                </a:cubicBezTo>
                <a:cubicBezTo>
                  <a:pt x="56137" y="3163390"/>
                  <a:pt x="55936" y="3162164"/>
                  <a:pt x="55936" y="3160840"/>
                </a:cubicBezTo>
                <a:cubicBezTo>
                  <a:pt x="55936" y="3157563"/>
                  <a:pt x="57157" y="3154996"/>
                  <a:pt x="59599" y="3153141"/>
                </a:cubicBezTo>
                <a:cubicBezTo>
                  <a:pt x="62040" y="3151285"/>
                  <a:pt x="65649" y="3150357"/>
                  <a:pt x="70424" y="3150357"/>
                </a:cubicBezTo>
                <a:lnTo>
                  <a:pt x="77195" y="3150357"/>
                </a:lnTo>
                <a:lnTo>
                  <a:pt x="77195" y="3147492"/>
                </a:lnTo>
                <a:cubicBezTo>
                  <a:pt x="77195" y="3145560"/>
                  <a:pt x="76577" y="3144014"/>
                  <a:pt x="75340" y="3142853"/>
                </a:cubicBezTo>
                <a:cubicBezTo>
                  <a:pt x="74103" y="3141692"/>
                  <a:pt x="72214" y="3141111"/>
                  <a:pt x="69675" y="3141111"/>
                </a:cubicBezTo>
                <a:cubicBezTo>
                  <a:pt x="67830" y="3141111"/>
                  <a:pt x="66012" y="3141317"/>
                  <a:pt x="64222" y="3141730"/>
                </a:cubicBezTo>
                <a:cubicBezTo>
                  <a:pt x="62431" y="3142142"/>
                  <a:pt x="60581" y="3142728"/>
                  <a:pt x="58671" y="3143488"/>
                </a:cubicBezTo>
                <a:lnTo>
                  <a:pt x="58671" y="3138376"/>
                </a:lnTo>
                <a:cubicBezTo>
                  <a:pt x="59387" y="3138116"/>
                  <a:pt x="60185" y="3137861"/>
                  <a:pt x="61064" y="3137611"/>
                </a:cubicBezTo>
                <a:cubicBezTo>
                  <a:pt x="61943" y="3137362"/>
                  <a:pt x="62871" y="3137139"/>
                  <a:pt x="63847" y="3136944"/>
                </a:cubicBezTo>
                <a:cubicBezTo>
                  <a:pt x="64824" y="3136749"/>
                  <a:pt x="65844" y="3136591"/>
                  <a:pt x="66908" y="3136472"/>
                </a:cubicBezTo>
                <a:cubicBezTo>
                  <a:pt x="67971" y="3136352"/>
                  <a:pt x="69046" y="3136293"/>
                  <a:pt x="70131" y="3136293"/>
                </a:cubicBezTo>
                <a:close/>
                <a:moveTo>
                  <a:pt x="35514" y="3126493"/>
                </a:moveTo>
                <a:cubicBezTo>
                  <a:pt x="37489" y="3126493"/>
                  <a:pt x="39323" y="3126662"/>
                  <a:pt x="41016" y="3126998"/>
                </a:cubicBezTo>
                <a:cubicBezTo>
                  <a:pt x="42709" y="3127334"/>
                  <a:pt x="44337" y="3127850"/>
                  <a:pt x="45900" y="3128544"/>
                </a:cubicBezTo>
                <a:lnTo>
                  <a:pt x="45900" y="3134242"/>
                </a:lnTo>
                <a:cubicBezTo>
                  <a:pt x="44359" y="3133395"/>
                  <a:pt x="42763" y="3132750"/>
                  <a:pt x="41114" y="3132305"/>
                </a:cubicBezTo>
                <a:cubicBezTo>
                  <a:pt x="39464" y="3131860"/>
                  <a:pt x="37663" y="3131637"/>
                  <a:pt x="35710" y="3131637"/>
                </a:cubicBezTo>
                <a:cubicBezTo>
                  <a:pt x="33713" y="3131637"/>
                  <a:pt x="31906" y="3132012"/>
                  <a:pt x="30289" y="3132760"/>
                </a:cubicBezTo>
                <a:cubicBezTo>
                  <a:pt x="28672" y="3133509"/>
                  <a:pt x="27299" y="3134594"/>
                  <a:pt x="26171" y="3136016"/>
                </a:cubicBezTo>
                <a:cubicBezTo>
                  <a:pt x="25042" y="3137438"/>
                  <a:pt x="24174" y="3139174"/>
                  <a:pt x="23566" y="3141225"/>
                </a:cubicBezTo>
                <a:cubicBezTo>
                  <a:pt x="22958" y="3143276"/>
                  <a:pt x="22655" y="3145615"/>
                  <a:pt x="22655" y="3148241"/>
                </a:cubicBezTo>
                <a:cubicBezTo>
                  <a:pt x="22655" y="3153754"/>
                  <a:pt x="23772" y="3157910"/>
                  <a:pt x="26008" y="3160710"/>
                </a:cubicBezTo>
                <a:cubicBezTo>
                  <a:pt x="28243" y="3163510"/>
                  <a:pt x="31521" y="3164910"/>
                  <a:pt x="35840" y="3164910"/>
                </a:cubicBezTo>
                <a:cubicBezTo>
                  <a:pt x="37663" y="3164910"/>
                  <a:pt x="39410" y="3164698"/>
                  <a:pt x="41081" y="3164275"/>
                </a:cubicBezTo>
                <a:cubicBezTo>
                  <a:pt x="42753" y="3163852"/>
                  <a:pt x="44359" y="3163260"/>
                  <a:pt x="45900" y="3162501"/>
                </a:cubicBezTo>
                <a:lnTo>
                  <a:pt x="45900" y="3167970"/>
                </a:lnTo>
                <a:cubicBezTo>
                  <a:pt x="42492" y="3169381"/>
                  <a:pt x="38922" y="3170086"/>
                  <a:pt x="35189" y="3170086"/>
                </a:cubicBezTo>
                <a:cubicBezTo>
                  <a:pt x="29177" y="3170086"/>
                  <a:pt x="24559" y="3168290"/>
                  <a:pt x="21336" y="3164698"/>
                </a:cubicBezTo>
                <a:cubicBezTo>
                  <a:pt x="18113" y="3161106"/>
                  <a:pt x="16501" y="3155794"/>
                  <a:pt x="16501" y="3148762"/>
                </a:cubicBezTo>
                <a:cubicBezTo>
                  <a:pt x="16501" y="3145354"/>
                  <a:pt x="16946" y="3142272"/>
                  <a:pt x="17836" y="3139516"/>
                </a:cubicBezTo>
                <a:cubicBezTo>
                  <a:pt x="18726" y="3136759"/>
                  <a:pt x="19996" y="3134421"/>
                  <a:pt x="21645" y="3132500"/>
                </a:cubicBezTo>
                <a:cubicBezTo>
                  <a:pt x="23295" y="3130579"/>
                  <a:pt x="25292" y="3129098"/>
                  <a:pt x="27636" y="3128056"/>
                </a:cubicBezTo>
                <a:cubicBezTo>
                  <a:pt x="29980" y="3127014"/>
                  <a:pt x="32606" y="3126493"/>
                  <a:pt x="35514" y="3126493"/>
                </a:cubicBezTo>
                <a:close/>
                <a:moveTo>
                  <a:pt x="278020" y="3126428"/>
                </a:moveTo>
                <a:lnTo>
                  <a:pt x="278020" y="3136879"/>
                </a:lnTo>
                <a:lnTo>
                  <a:pt x="292703" y="3136879"/>
                </a:lnTo>
                <a:lnTo>
                  <a:pt x="292703" y="3141632"/>
                </a:lnTo>
                <a:lnTo>
                  <a:pt x="278020" y="3141632"/>
                </a:lnTo>
                <a:lnTo>
                  <a:pt x="278020" y="3158236"/>
                </a:lnTo>
                <a:cubicBezTo>
                  <a:pt x="278020" y="3160580"/>
                  <a:pt x="278644" y="3162332"/>
                  <a:pt x="279892" y="3163493"/>
                </a:cubicBezTo>
                <a:cubicBezTo>
                  <a:pt x="281140" y="3164655"/>
                  <a:pt x="282980" y="3165235"/>
                  <a:pt x="285411" y="3165235"/>
                </a:cubicBezTo>
                <a:cubicBezTo>
                  <a:pt x="286452" y="3165235"/>
                  <a:pt x="287592" y="3165154"/>
                  <a:pt x="288829" y="3164991"/>
                </a:cubicBezTo>
                <a:cubicBezTo>
                  <a:pt x="290066" y="3164828"/>
                  <a:pt x="291357" y="3164573"/>
                  <a:pt x="292703" y="3164226"/>
                </a:cubicBezTo>
                <a:lnTo>
                  <a:pt x="292703" y="3169109"/>
                </a:lnTo>
                <a:cubicBezTo>
                  <a:pt x="291423" y="3169435"/>
                  <a:pt x="290099" y="3169668"/>
                  <a:pt x="288731" y="3169809"/>
                </a:cubicBezTo>
                <a:cubicBezTo>
                  <a:pt x="287364" y="3169950"/>
                  <a:pt x="285975" y="3170021"/>
                  <a:pt x="284564" y="3170021"/>
                </a:cubicBezTo>
                <a:cubicBezTo>
                  <a:pt x="280462" y="3170021"/>
                  <a:pt x="277402" y="3169093"/>
                  <a:pt x="275383" y="3167237"/>
                </a:cubicBezTo>
                <a:cubicBezTo>
                  <a:pt x="273365" y="3165382"/>
                  <a:pt x="272356" y="3162533"/>
                  <a:pt x="272356" y="3158691"/>
                </a:cubicBezTo>
                <a:lnTo>
                  <a:pt x="272356" y="3141632"/>
                </a:lnTo>
                <a:lnTo>
                  <a:pt x="263207" y="3141632"/>
                </a:lnTo>
                <a:lnTo>
                  <a:pt x="263207" y="3136879"/>
                </a:lnTo>
                <a:lnTo>
                  <a:pt x="272356" y="3136879"/>
                </a:lnTo>
                <a:lnTo>
                  <a:pt x="272356" y="3127893"/>
                </a:lnTo>
                <a:close/>
                <a:moveTo>
                  <a:pt x="220070" y="3123563"/>
                </a:moveTo>
                <a:lnTo>
                  <a:pt x="225768" y="3123563"/>
                </a:lnTo>
                <a:lnTo>
                  <a:pt x="225768" y="3169565"/>
                </a:lnTo>
                <a:lnTo>
                  <a:pt x="220689" y="3169565"/>
                </a:lnTo>
                <a:lnTo>
                  <a:pt x="220494" y="3163380"/>
                </a:lnTo>
                <a:cubicBezTo>
                  <a:pt x="218909" y="3165680"/>
                  <a:pt x="217195" y="3167384"/>
                  <a:pt x="215350" y="3168491"/>
                </a:cubicBezTo>
                <a:cubicBezTo>
                  <a:pt x="213505" y="3169598"/>
                  <a:pt x="211508" y="3170151"/>
                  <a:pt x="209359" y="3170151"/>
                </a:cubicBezTo>
                <a:cubicBezTo>
                  <a:pt x="207493" y="3170151"/>
                  <a:pt x="205849" y="3169761"/>
                  <a:pt x="204427" y="3168979"/>
                </a:cubicBezTo>
                <a:cubicBezTo>
                  <a:pt x="203005" y="3168198"/>
                  <a:pt x="201823" y="3167096"/>
                  <a:pt x="200879" y="3165675"/>
                </a:cubicBezTo>
                <a:cubicBezTo>
                  <a:pt x="199934" y="3164253"/>
                  <a:pt x="199224" y="3162544"/>
                  <a:pt x="198746" y="3160547"/>
                </a:cubicBezTo>
                <a:cubicBezTo>
                  <a:pt x="198269" y="3158550"/>
                  <a:pt x="198030" y="3156336"/>
                  <a:pt x="198030" y="3153906"/>
                </a:cubicBezTo>
                <a:cubicBezTo>
                  <a:pt x="198030" y="3151128"/>
                  <a:pt x="198410" y="3148659"/>
                  <a:pt x="199169" y="3146499"/>
                </a:cubicBezTo>
                <a:cubicBezTo>
                  <a:pt x="199929" y="3144340"/>
                  <a:pt x="201009" y="3142516"/>
                  <a:pt x="202409" y="3141030"/>
                </a:cubicBezTo>
                <a:cubicBezTo>
                  <a:pt x="203809" y="3139543"/>
                  <a:pt x="205491" y="3138414"/>
                  <a:pt x="207455" y="3137644"/>
                </a:cubicBezTo>
                <a:cubicBezTo>
                  <a:pt x="209419" y="3136873"/>
                  <a:pt x="211606" y="3136488"/>
                  <a:pt x="214015" y="3136488"/>
                </a:cubicBezTo>
                <a:cubicBezTo>
                  <a:pt x="215057" y="3136488"/>
                  <a:pt x="216082" y="3136553"/>
                  <a:pt x="217092" y="3136683"/>
                </a:cubicBezTo>
                <a:cubicBezTo>
                  <a:pt x="218101" y="3136814"/>
                  <a:pt x="219094" y="3137020"/>
                  <a:pt x="220070" y="3137302"/>
                </a:cubicBezTo>
                <a:close/>
                <a:moveTo>
                  <a:pt x="153395" y="3123563"/>
                </a:moveTo>
                <a:lnTo>
                  <a:pt x="159093" y="3123563"/>
                </a:lnTo>
                <a:lnTo>
                  <a:pt x="159093" y="3169565"/>
                </a:lnTo>
                <a:lnTo>
                  <a:pt x="154014" y="3169565"/>
                </a:lnTo>
                <a:lnTo>
                  <a:pt x="153819" y="3163380"/>
                </a:lnTo>
                <a:cubicBezTo>
                  <a:pt x="152234" y="3165680"/>
                  <a:pt x="150520" y="3167384"/>
                  <a:pt x="148675" y="3168491"/>
                </a:cubicBezTo>
                <a:cubicBezTo>
                  <a:pt x="146830" y="3169598"/>
                  <a:pt x="144833" y="3170151"/>
                  <a:pt x="142684" y="3170151"/>
                </a:cubicBezTo>
                <a:cubicBezTo>
                  <a:pt x="140818" y="3170151"/>
                  <a:pt x="139174" y="3169761"/>
                  <a:pt x="137752" y="3168979"/>
                </a:cubicBezTo>
                <a:cubicBezTo>
                  <a:pt x="136331" y="3168198"/>
                  <a:pt x="135148" y="3167096"/>
                  <a:pt x="134204" y="3165675"/>
                </a:cubicBezTo>
                <a:cubicBezTo>
                  <a:pt x="133259" y="3164253"/>
                  <a:pt x="132549" y="3162544"/>
                  <a:pt x="132071" y="3160547"/>
                </a:cubicBezTo>
                <a:cubicBezTo>
                  <a:pt x="131594" y="3158550"/>
                  <a:pt x="131355" y="3156336"/>
                  <a:pt x="131355" y="3153906"/>
                </a:cubicBezTo>
                <a:cubicBezTo>
                  <a:pt x="131355" y="3151128"/>
                  <a:pt x="131735" y="3148659"/>
                  <a:pt x="132494" y="3146499"/>
                </a:cubicBezTo>
                <a:cubicBezTo>
                  <a:pt x="133254" y="3144340"/>
                  <a:pt x="134334" y="3142516"/>
                  <a:pt x="135734" y="3141030"/>
                </a:cubicBezTo>
                <a:cubicBezTo>
                  <a:pt x="137134" y="3139543"/>
                  <a:pt x="138816" y="3138414"/>
                  <a:pt x="140780" y="3137644"/>
                </a:cubicBezTo>
                <a:cubicBezTo>
                  <a:pt x="142744" y="3136873"/>
                  <a:pt x="144931" y="3136488"/>
                  <a:pt x="147340" y="3136488"/>
                </a:cubicBezTo>
                <a:cubicBezTo>
                  <a:pt x="148382" y="3136488"/>
                  <a:pt x="149407" y="3136553"/>
                  <a:pt x="150417" y="3136683"/>
                </a:cubicBezTo>
                <a:cubicBezTo>
                  <a:pt x="151426" y="3136814"/>
                  <a:pt x="152419" y="3137020"/>
                  <a:pt x="153395" y="3137302"/>
                </a:cubicBezTo>
                <a:close/>
                <a:moveTo>
                  <a:pt x="174710" y="3123173"/>
                </a:moveTo>
                <a:cubicBezTo>
                  <a:pt x="175340" y="3123173"/>
                  <a:pt x="175926" y="3123287"/>
                  <a:pt x="176468" y="3123514"/>
                </a:cubicBezTo>
                <a:cubicBezTo>
                  <a:pt x="177011" y="3123742"/>
                  <a:pt x="177483" y="3124063"/>
                  <a:pt x="177885" y="3124475"/>
                </a:cubicBezTo>
                <a:cubicBezTo>
                  <a:pt x="178286" y="3124887"/>
                  <a:pt x="178601" y="3125359"/>
                  <a:pt x="178829" y="3125891"/>
                </a:cubicBezTo>
                <a:cubicBezTo>
                  <a:pt x="179057" y="3126423"/>
                  <a:pt x="179171" y="3127003"/>
                  <a:pt x="179171" y="3127633"/>
                </a:cubicBezTo>
                <a:cubicBezTo>
                  <a:pt x="179171" y="3128241"/>
                  <a:pt x="179057" y="3128816"/>
                  <a:pt x="178829" y="3129358"/>
                </a:cubicBezTo>
                <a:cubicBezTo>
                  <a:pt x="178601" y="3129901"/>
                  <a:pt x="178286" y="3130378"/>
                  <a:pt x="177885" y="3130791"/>
                </a:cubicBezTo>
                <a:cubicBezTo>
                  <a:pt x="177483" y="3131203"/>
                  <a:pt x="177011" y="3131523"/>
                  <a:pt x="176468" y="3131751"/>
                </a:cubicBezTo>
                <a:cubicBezTo>
                  <a:pt x="175926" y="3131979"/>
                  <a:pt x="175340" y="3132093"/>
                  <a:pt x="174710" y="3132093"/>
                </a:cubicBezTo>
                <a:cubicBezTo>
                  <a:pt x="174081" y="3132093"/>
                  <a:pt x="173495" y="3131979"/>
                  <a:pt x="172952" y="3131751"/>
                </a:cubicBezTo>
                <a:cubicBezTo>
                  <a:pt x="172410" y="3131523"/>
                  <a:pt x="171938" y="3131203"/>
                  <a:pt x="171536" y="3130791"/>
                </a:cubicBezTo>
                <a:cubicBezTo>
                  <a:pt x="171135" y="3130378"/>
                  <a:pt x="170820" y="3129901"/>
                  <a:pt x="170592" y="3129358"/>
                </a:cubicBezTo>
                <a:cubicBezTo>
                  <a:pt x="170364" y="3128816"/>
                  <a:pt x="170250" y="3128241"/>
                  <a:pt x="170250" y="3127633"/>
                </a:cubicBezTo>
                <a:cubicBezTo>
                  <a:pt x="170250" y="3127003"/>
                  <a:pt x="170364" y="3126423"/>
                  <a:pt x="170592" y="3125891"/>
                </a:cubicBezTo>
                <a:cubicBezTo>
                  <a:pt x="170820" y="3125359"/>
                  <a:pt x="171135" y="3124887"/>
                  <a:pt x="171536" y="3124475"/>
                </a:cubicBezTo>
                <a:cubicBezTo>
                  <a:pt x="171938" y="3124063"/>
                  <a:pt x="172410" y="3123742"/>
                  <a:pt x="172952" y="3123514"/>
                </a:cubicBezTo>
                <a:cubicBezTo>
                  <a:pt x="173495" y="3123287"/>
                  <a:pt x="174081" y="3123173"/>
                  <a:pt x="174710" y="3123173"/>
                </a:cubicBezTo>
                <a:close/>
                <a:moveTo>
                  <a:pt x="483371" y="3092486"/>
                </a:moveTo>
                <a:cubicBezTo>
                  <a:pt x="482654" y="3092964"/>
                  <a:pt x="482063" y="3093430"/>
                  <a:pt x="481596" y="3093886"/>
                </a:cubicBezTo>
                <a:cubicBezTo>
                  <a:pt x="481130" y="3094342"/>
                  <a:pt x="480766" y="3094803"/>
                  <a:pt x="480505" y="3095270"/>
                </a:cubicBezTo>
                <a:cubicBezTo>
                  <a:pt x="480245" y="3095736"/>
                  <a:pt x="480061" y="3096203"/>
                  <a:pt x="479952" y="3096670"/>
                </a:cubicBezTo>
                <a:cubicBezTo>
                  <a:pt x="479844" y="3097136"/>
                  <a:pt x="479789" y="3097608"/>
                  <a:pt x="479789" y="3098086"/>
                </a:cubicBezTo>
                <a:cubicBezTo>
                  <a:pt x="479789" y="3099627"/>
                  <a:pt x="480593" y="3100750"/>
                  <a:pt x="482199" y="3101455"/>
                </a:cubicBezTo>
                <a:cubicBezTo>
                  <a:pt x="483804" y="3102161"/>
                  <a:pt x="486040" y="3102513"/>
                  <a:pt x="488905" y="3102513"/>
                </a:cubicBezTo>
                <a:cubicBezTo>
                  <a:pt x="490706" y="3102513"/>
                  <a:pt x="492220" y="3102351"/>
                  <a:pt x="493447" y="3102025"/>
                </a:cubicBezTo>
                <a:cubicBezTo>
                  <a:pt x="494673" y="3101700"/>
                  <a:pt x="495661" y="3101271"/>
                  <a:pt x="496409" y="3100739"/>
                </a:cubicBezTo>
                <a:cubicBezTo>
                  <a:pt x="497158" y="3100207"/>
                  <a:pt x="497695" y="3099600"/>
                  <a:pt x="498021" y="3098916"/>
                </a:cubicBezTo>
                <a:cubicBezTo>
                  <a:pt x="498346" y="3098232"/>
                  <a:pt x="498509" y="3097532"/>
                  <a:pt x="498509" y="3096816"/>
                </a:cubicBezTo>
                <a:cubicBezTo>
                  <a:pt x="498509" y="3095492"/>
                  <a:pt x="497967" y="3094515"/>
                  <a:pt x="496881" y="3093886"/>
                </a:cubicBezTo>
                <a:cubicBezTo>
                  <a:pt x="495796" y="3093257"/>
                  <a:pt x="494136" y="3092888"/>
                  <a:pt x="491900" y="3092779"/>
                </a:cubicBezTo>
                <a:close/>
                <a:moveTo>
                  <a:pt x="1089110" y="3083956"/>
                </a:moveTo>
                <a:cubicBezTo>
                  <a:pt x="1089783" y="3083956"/>
                  <a:pt x="1090423" y="3084092"/>
                  <a:pt x="1091031" y="3084363"/>
                </a:cubicBezTo>
                <a:cubicBezTo>
                  <a:pt x="1091639" y="3084635"/>
                  <a:pt x="1092170" y="3084998"/>
                  <a:pt x="1092626" y="3085454"/>
                </a:cubicBezTo>
                <a:cubicBezTo>
                  <a:pt x="1093082" y="3085910"/>
                  <a:pt x="1093446" y="3086442"/>
                  <a:pt x="1093717" y="3087049"/>
                </a:cubicBezTo>
                <a:cubicBezTo>
                  <a:pt x="1093988" y="3087657"/>
                  <a:pt x="1094124" y="3088297"/>
                  <a:pt x="1094124" y="3088970"/>
                </a:cubicBezTo>
                <a:cubicBezTo>
                  <a:pt x="1094124" y="3089665"/>
                  <a:pt x="1093988" y="3090310"/>
                  <a:pt x="1093717" y="3090907"/>
                </a:cubicBezTo>
                <a:cubicBezTo>
                  <a:pt x="1093446" y="3091504"/>
                  <a:pt x="1093082" y="3092030"/>
                  <a:pt x="1092626" y="3092486"/>
                </a:cubicBezTo>
                <a:cubicBezTo>
                  <a:pt x="1092170" y="3092942"/>
                  <a:pt x="1091639" y="3093300"/>
                  <a:pt x="1091031" y="3093560"/>
                </a:cubicBezTo>
                <a:cubicBezTo>
                  <a:pt x="1090423" y="3093821"/>
                  <a:pt x="1089783" y="3093951"/>
                  <a:pt x="1089110" y="3093951"/>
                </a:cubicBezTo>
                <a:cubicBezTo>
                  <a:pt x="1088416" y="3093951"/>
                  <a:pt x="1087770" y="3093821"/>
                  <a:pt x="1087173" y="3093560"/>
                </a:cubicBezTo>
                <a:cubicBezTo>
                  <a:pt x="1086576" y="3093300"/>
                  <a:pt x="1086050" y="3092942"/>
                  <a:pt x="1085594" y="3092486"/>
                </a:cubicBezTo>
                <a:cubicBezTo>
                  <a:pt x="1085138" y="3092030"/>
                  <a:pt x="1084780" y="3091504"/>
                  <a:pt x="1084520" y="3090907"/>
                </a:cubicBezTo>
                <a:cubicBezTo>
                  <a:pt x="1084259" y="3090310"/>
                  <a:pt x="1084129" y="3089665"/>
                  <a:pt x="1084129" y="3088970"/>
                </a:cubicBezTo>
                <a:cubicBezTo>
                  <a:pt x="1084129" y="3088297"/>
                  <a:pt x="1084259" y="3087657"/>
                  <a:pt x="1084520" y="3087049"/>
                </a:cubicBezTo>
                <a:cubicBezTo>
                  <a:pt x="1084780" y="3086442"/>
                  <a:pt x="1085138" y="3085910"/>
                  <a:pt x="1085594" y="3085454"/>
                </a:cubicBezTo>
                <a:cubicBezTo>
                  <a:pt x="1086050" y="3084998"/>
                  <a:pt x="1086576" y="3084635"/>
                  <a:pt x="1087173" y="3084363"/>
                </a:cubicBezTo>
                <a:cubicBezTo>
                  <a:pt x="1087770" y="3084092"/>
                  <a:pt x="1088416" y="3083956"/>
                  <a:pt x="1089110" y="3083956"/>
                </a:cubicBezTo>
                <a:close/>
                <a:moveTo>
                  <a:pt x="737499" y="3064976"/>
                </a:moveTo>
                <a:cubicBezTo>
                  <a:pt x="734417" y="3064976"/>
                  <a:pt x="732014" y="3065975"/>
                  <a:pt x="730288" y="3067971"/>
                </a:cubicBezTo>
                <a:cubicBezTo>
                  <a:pt x="728563" y="3069968"/>
                  <a:pt x="727700" y="3073094"/>
                  <a:pt x="727700" y="3077348"/>
                </a:cubicBezTo>
                <a:cubicBezTo>
                  <a:pt x="727700" y="3081298"/>
                  <a:pt x="728280" y="3084244"/>
                  <a:pt x="729442" y="3086187"/>
                </a:cubicBezTo>
                <a:cubicBezTo>
                  <a:pt x="730603" y="3088129"/>
                  <a:pt x="732247" y="3089100"/>
                  <a:pt x="734374" y="3089100"/>
                </a:cubicBezTo>
                <a:cubicBezTo>
                  <a:pt x="735806" y="3089100"/>
                  <a:pt x="737320" y="3088460"/>
                  <a:pt x="738915" y="3087179"/>
                </a:cubicBezTo>
                <a:cubicBezTo>
                  <a:pt x="740511" y="3085899"/>
                  <a:pt x="742187" y="3084000"/>
                  <a:pt x="743945" y="3081482"/>
                </a:cubicBezTo>
                <a:lnTo>
                  <a:pt x="743945" y="3066311"/>
                </a:lnTo>
                <a:cubicBezTo>
                  <a:pt x="743012" y="3065877"/>
                  <a:pt x="741981" y="3065546"/>
                  <a:pt x="740852" y="3065318"/>
                </a:cubicBezTo>
                <a:cubicBezTo>
                  <a:pt x="739724" y="3065090"/>
                  <a:pt x="738606" y="3064976"/>
                  <a:pt x="737499" y="3064976"/>
                </a:cubicBezTo>
                <a:close/>
                <a:moveTo>
                  <a:pt x="841460" y="3064911"/>
                </a:moveTo>
                <a:cubicBezTo>
                  <a:pt x="839767" y="3064911"/>
                  <a:pt x="838319" y="3065242"/>
                  <a:pt x="837114" y="3065904"/>
                </a:cubicBezTo>
                <a:cubicBezTo>
                  <a:pt x="835910" y="3066566"/>
                  <a:pt x="834922" y="3067450"/>
                  <a:pt x="834151" y="3068557"/>
                </a:cubicBezTo>
                <a:cubicBezTo>
                  <a:pt x="833381" y="3069664"/>
                  <a:pt x="832817" y="3070950"/>
                  <a:pt x="832458" y="3072415"/>
                </a:cubicBezTo>
                <a:cubicBezTo>
                  <a:pt x="832100" y="3073880"/>
                  <a:pt x="831921" y="3075416"/>
                  <a:pt x="831921" y="3077022"/>
                </a:cubicBezTo>
                <a:cubicBezTo>
                  <a:pt x="831921" y="3079040"/>
                  <a:pt x="832144" y="3080809"/>
                  <a:pt x="832589" y="3082329"/>
                </a:cubicBezTo>
                <a:cubicBezTo>
                  <a:pt x="833034" y="3083848"/>
                  <a:pt x="833669" y="3085112"/>
                  <a:pt x="834493" y="3086121"/>
                </a:cubicBezTo>
                <a:cubicBezTo>
                  <a:pt x="835318" y="3087131"/>
                  <a:pt x="836317" y="3087890"/>
                  <a:pt x="837489" y="3088400"/>
                </a:cubicBezTo>
                <a:cubicBezTo>
                  <a:pt x="838660" y="3088910"/>
                  <a:pt x="839985" y="3089165"/>
                  <a:pt x="841460" y="3089165"/>
                </a:cubicBezTo>
                <a:cubicBezTo>
                  <a:pt x="843153" y="3089165"/>
                  <a:pt x="844602" y="3088834"/>
                  <a:pt x="845807" y="3088172"/>
                </a:cubicBezTo>
                <a:cubicBezTo>
                  <a:pt x="847011" y="3087510"/>
                  <a:pt x="847999" y="3086626"/>
                  <a:pt x="848769" y="3085519"/>
                </a:cubicBezTo>
                <a:cubicBezTo>
                  <a:pt x="849540" y="3084412"/>
                  <a:pt x="850104" y="3083126"/>
                  <a:pt x="850462" y="3081661"/>
                </a:cubicBezTo>
                <a:cubicBezTo>
                  <a:pt x="850820" y="3080196"/>
                  <a:pt x="850999" y="3078650"/>
                  <a:pt x="850999" y="3077022"/>
                </a:cubicBezTo>
                <a:cubicBezTo>
                  <a:pt x="850999" y="3075003"/>
                  <a:pt x="850777" y="3073240"/>
                  <a:pt x="850332" y="3071732"/>
                </a:cubicBezTo>
                <a:cubicBezTo>
                  <a:pt x="849887" y="3070223"/>
                  <a:pt x="849252" y="3068964"/>
                  <a:pt x="848428" y="3067955"/>
                </a:cubicBezTo>
                <a:cubicBezTo>
                  <a:pt x="847603" y="3066946"/>
                  <a:pt x="846599" y="3066186"/>
                  <a:pt x="845416" y="3065676"/>
                </a:cubicBezTo>
                <a:cubicBezTo>
                  <a:pt x="844233" y="3065166"/>
                  <a:pt x="842915" y="3064911"/>
                  <a:pt x="841460" y="3064911"/>
                </a:cubicBezTo>
                <a:close/>
                <a:moveTo>
                  <a:pt x="279485" y="3064911"/>
                </a:moveTo>
                <a:cubicBezTo>
                  <a:pt x="277792" y="3064911"/>
                  <a:pt x="276344" y="3065242"/>
                  <a:pt x="275139" y="3065904"/>
                </a:cubicBezTo>
                <a:cubicBezTo>
                  <a:pt x="273935" y="3066566"/>
                  <a:pt x="272947" y="3067450"/>
                  <a:pt x="272177" y="3068557"/>
                </a:cubicBezTo>
                <a:cubicBezTo>
                  <a:pt x="271406" y="3069664"/>
                  <a:pt x="270842" y="3070950"/>
                  <a:pt x="270484" y="3072415"/>
                </a:cubicBezTo>
                <a:cubicBezTo>
                  <a:pt x="270126" y="3073880"/>
                  <a:pt x="269946" y="3075416"/>
                  <a:pt x="269946" y="3077022"/>
                </a:cubicBezTo>
                <a:cubicBezTo>
                  <a:pt x="269946" y="3079040"/>
                  <a:pt x="270169" y="3080809"/>
                  <a:pt x="270614" y="3082329"/>
                </a:cubicBezTo>
                <a:cubicBezTo>
                  <a:pt x="271059" y="3083848"/>
                  <a:pt x="271694" y="3085112"/>
                  <a:pt x="272518" y="3086121"/>
                </a:cubicBezTo>
                <a:cubicBezTo>
                  <a:pt x="273343" y="3087131"/>
                  <a:pt x="274342" y="3087890"/>
                  <a:pt x="275514" y="3088400"/>
                </a:cubicBezTo>
                <a:cubicBezTo>
                  <a:pt x="276686" y="3088910"/>
                  <a:pt x="278010" y="3089165"/>
                  <a:pt x="279485" y="3089165"/>
                </a:cubicBezTo>
                <a:cubicBezTo>
                  <a:pt x="281178" y="3089165"/>
                  <a:pt x="282627" y="3088834"/>
                  <a:pt x="283832" y="3088172"/>
                </a:cubicBezTo>
                <a:cubicBezTo>
                  <a:pt x="285036" y="3087510"/>
                  <a:pt x="286024" y="3086626"/>
                  <a:pt x="286794" y="3085519"/>
                </a:cubicBezTo>
                <a:cubicBezTo>
                  <a:pt x="287565" y="3084412"/>
                  <a:pt x="288129" y="3083126"/>
                  <a:pt x="288487" y="3081661"/>
                </a:cubicBezTo>
                <a:cubicBezTo>
                  <a:pt x="288845" y="3080196"/>
                  <a:pt x="289024" y="3078650"/>
                  <a:pt x="289024" y="3077022"/>
                </a:cubicBezTo>
                <a:cubicBezTo>
                  <a:pt x="289024" y="3075003"/>
                  <a:pt x="288802" y="3073240"/>
                  <a:pt x="288357" y="3071732"/>
                </a:cubicBezTo>
                <a:cubicBezTo>
                  <a:pt x="287912" y="3070223"/>
                  <a:pt x="287277" y="3068964"/>
                  <a:pt x="286452" y="3067955"/>
                </a:cubicBezTo>
                <a:cubicBezTo>
                  <a:pt x="285628" y="3066946"/>
                  <a:pt x="284624" y="3066186"/>
                  <a:pt x="283441" y="3065676"/>
                </a:cubicBezTo>
                <a:cubicBezTo>
                  <a:pt x="282258" y="3065166"/>
                  <a:pt x="280940" y="3064911"/>
                  <a:pt x="279485" y="3064911"/>
                </a:cubicBezTo>
                <a:close/>
                <a:moveTo>
                  <a:pt x="908200" y="3064618"/>
                </a:moveTo>
                <a:cubicBezTo>
                  <a:pt x="906963" y="3064618"/>
                  <a:pt x="905835" y="3064857"/>
                  <a:pt x="904814" y="3065334"/>
                </a:cubicBezTo>
                <a:cubicBezTo>
                  <a:pt x="903794" y="3065812"/>
                  <a:pt x="902915" y="3066485"/>
                  <a:pt x="902177" y="3067353"/>
                </a:cubicBezTo>
                <a:cubicBezTo>
                  <a:pt x="901439" y="3068221"/>
                  <a:pt x="900843" y="3069263"/>
                  <a:pt x="900387" y="3070478"/>
                </a:cubicBezTo>
                <a:cubicBezTo>
                  <a:pt x="899931" y="3071694"/>
                  <a:pt x="899649" y="3073028"/>
                  <a:pt x="899540" y="3074483"/>
                </a:cubicBezTo>
                <a:lnTo>
                  <a:pt x="916730" y="3074483"/>
                </a:lnTo>
                <a:cubicBezTo>
                  <a:pt x="916795" y="3073028"/>
                  <a:pt x="916654" y="3071699"/>
                  <a:pt x="916307" y="3070494"/>
                </a:cubicBezTo>
                <a:cubicBezTo>
                  <a:pt x="915959" y="3069290"/>
                  <a:pt x="915422" y="3068254"/>
                  <a:pt x="914695" y="3067385"/>
                </a:cubicBezTo>
                <a:cubicBezTo>
                  <a:pt x="913968" y="3066517"/>
                  <a:pt x="913062" y="3065839"/>
                  <a:pt x="911977" y="3065351"/>
                </a:cubicBezTo>
                <a:cubicBezTo>
                  <a:pt x="910892" y="3064862"/>
                  <a:pt x="909633" y="3064618"/>
                  <a:pt x="908200" y="3064618"/>
                </a:cubicBezTo>
                <a:close/>
                <a:moveTo>
                  <a:pt x="698650" y="3064618"/>
                </a:moveTo>
                <a:cubicBezTo>
                  <a:pt x="697413" y="3064618"/>
                  <a:pt x="696285" y="3064857"/>
                  <a:pt x="695265" y="3065334"/>
                </a:cubicBezTo>
                <a:cubicBezTo>
                  <a:pt x="694245" y="3065812"/>
                  <a:pt x="693365" y="3066485"/>
                  <a:pt x="692628" y="3067353"/>
                </a:cubicBezTo>
                <a:cubicBezTo>
                  <a:pt x="691889" y="3068221"/>
                  <a:pt x="691293" y="3069263"/>
                  <a:pt x="690837" y="3070478"/>
                </a:cubicBezTo>
                <a:cubicBezTo>
                  <a:pt x="690381" y="3071694"/>
                  <a:pt x="690099" y="3073028"/>
                  <a:pt x="689991" y="3074483"/>
                </a:cubicBezTo>
                <a:lnTo>
                  <a:pt x="707180" y="3074483"/>
                </a:lnTo>
                <a:cubicBezTo>
                  <a:pt x="707245" y="3073028"/>
                  <a:pt x="707104" y="3071699"/>
                  <a:pt x="706757" y="3070494"/>
                </a:cubicBezTo>
                <a:cubicBezTo>
                  <a:pt x="706410" y="3069290"/>
                  <a:pt x="705873" y="3068254"/>
                  <a:pt x="705146" y="3067385"/>
                </a:cubicBezTo>
                <a:cubicBezTo>
                  <a:pt x="704418" y="3066517"/>
                  <a:pt x="703512" y="3065839"/>
                  <a:pt x="702427" y="3065351"/>
                </a:cubicBezTo>
                <a:cubicBezTo>
                  <a:pt x="701342" y="3064862"/>
                  <a:pt x="700083" y="3064618"/>
                  <a:pt x="698650" y="3064618"/>
                </a:cubicBezTo>
                <a:close/>
                <a:moveTo>
                  <a:pt x="631976" y="3064618"/>
                </a:moveTo>
                <a:cubicBezTo>
                  <a:pt x="630738" y="3064618"/>
                  <a:pt x="629610" y="3064857"/>
                  <a:pt x="628590" y="3065334"/>
                </a:cubicBezTo>
                <a:cubicBezTo>
                  <a:pt x="627569" y="3065812"/>
                  <a:pt x="626690" y="3066485"/>
                  <a:pt x="625953" y="3067353"/>
                </a:cubicBezTo>
                <a:cubicBezTo>
                  <a:pt x="625215" y="3068221"/>
                  <a:pt x="624618" y="3069263"/>
                  <a:pt x="624162" y="3070478"/>
                </a:cubicBezTo>
                <a:cubicBezTo>
                  <a:pt x="623706" y="3071694"/>
                  <a:pt x="623424" y="3073028"/>
                  <a:pt x="623316" y="3074483"/>
                </a:cubicBezTo>
                <a:lnTo>
                  <a:pt x="640505" y="3074483"/>
                </a:lnTo>
                <a:cubicBezTo>
                  <a:pt x="640570" y="3073028"/>
                  <a:pt x="640429" y="3071699"/>
                  <a:pt x="640082" y="3070494"/>
                </a:cubicBezTo>
                <a:cubicBezTo>
                  <a:pt x="639735" y="3069290"/>
                  <a:pt x="639198" y="3068254"/>
                  <a:pt x="638470" y="3067385"/>
                </a:cubicBezTo>
                <a:cubicBezTo>
                  <a:pt x="637743" y="3066517"/>
                  <a:pt x="636837" y="3065839"/>
                  <a:pt x="635752" y="3065351"/>
                </a:cubicBezTo>
                <a:cubicBezTo>
                  <a:pt x="634667" y="3064862"/>
                  <a:pt x="633408" y="3064618"/>
                  <a:pt x="631976" y="3064618"/>
                </a:cubicBezTo>
                <a:close/>
                <a:moveTo>
                  <a:pt x="460525" y="3064618"/>
                </a:moveTo>
                <a:cubicBezTo>
                  <a:pt x="459288" y="3064618"/>
                  <a:pt x="458160" y="3064857"/>
                  <a:pt x="457140" y="3065334"/>
                </a:cubicBezTo>
                <a:cubicBezTo>
                  <a:pt x="456119" y="3065812"/>
                  <a:pt x="455240" y="3066485"/>
                  <a:pt x="454503" y="3067353"/>
                </a:cubicBezTo>
                <a:cubicBezTo>
                  <a:pt x="453765" y="3068221"/>
                  <a:pt x="453168" y="3069263"/>
                  <a:pt x="452712" y="3070478"/>
                </a:cubicBezTo>
                <a:cubicBezTo>
                  <a:pt x="452256" y="3071694"/>
                  <a:pt x="451974" y="3073028"/>
                  <a:pt x="451866" y="3074483"/>
                </a:cubicBezTo>
                <a:lnTo>
                  <a:pt x="469055" y="3074483"/>
                </a:lnTo>
                <a:cubicBezTo>
                  <a:pt x="469120" y="3073028"/>
                  <a:pt x="468979" y="3071699"/>
                  <a:pt x="468632" y="3070494"/>
                </a:cubicBezTo>
                <a:cubicBezTo>
                  <a:pt x="468285" y="3069290"/>
                  <a:pt x="467747" y="3068254"/>
                  <a:pt x="467020" y="3067385"/>
                </a:cubicBezTo>
                <a:cubicBezTo>
                  <a:pt x="466293" y="3066517"/>
                  <a:pt x="465387" y="3065839"/>
                  <a:pt x="464302" y="3065351"/>
                </a:cubicBezTo>
                <a:cubicBezTo>
                  <a:pt x="463217" y="3064862"/>
                  <a:pt x="461958" y="3064618"/>
                  <a:pt x="460525" y="3064618"/>
                </a:cubicBezTo>
                <a:close/>
                <a:moveTo>
                  <a:pt x="146201" y="3064618"/>
                </a:moveTo>
                <a:cubicBezTo>
                  <a:pt x="144963" y="3064618"/>
                  <a:pt x="143835" y="3064857"/>
                  <a:pt x="142815" y="3065334"/>
                </a:cubicBezTo>
                <a:cubicBezTo>
                  <a:pt x="141795" y="3065812"/>
                  <a:pt x="140916" y="3066485"/>
                  <a:pt x="140178" y="3067353"/>
                </a:cubicBezTo>
                <a:cubicBezTo>
                  <a:pt x="139440" y="3068221"/>
                  <a:pt x="138843" y="3069263"/>
                  <a:pt x="138387" y="3070478"/>
                </a:cubicBezTo>
                <a:cubicBezTo>
                  <a:pt x="137931" y="3071694"/>
                  <a:pt x="137649" y="3073028"/>
                  <a:pt x="137541" y="3074483"/>
                </a:cubicBezTo>
                <a:lnTo>
                  <a:pt x="154730" y="3074483"/>
                </a:lnTo>
                <a:cubicBezTo>
                  <a:pt x="154795" y="3073028"/>
                  <a:pt x="154654" y="3071699"/>
                  <a:pt x="154307" y="3070494"/>
                </a:cubicBezTo>
                <a:cubicBezTo>
                  <a:pt x="153960" y="3069290"/>
                  <a:pt x="153423" y="3068254"/>
                  <a:pt x="152695" y="3067385"/>
                </a:cubicBezTo>
                <a:cubicBezTo>
                  <a:pt x="151968" y="3066517"/>
                  <a:pt x="151062" y="3065839"/>
                  <a:pt x="149977" y="3065351"/>
                </a:cubicBezTo>
                <a:cubicBezTo>
                  <a:pt x="148892" y="3064862"/>
                  <a:pt x="147633" y="3064618"/>
                  <a:pt x="146201" y="3064618"/>
                </a:cubicBezTo>
                <a:close/>
                <a:moveTo>
                  <a:pt x="488580" y="3064358"/>
                </a:moveTo>
                <a:cubicBezTo>
                  <a:pt x="487451" y="3064358"/>
                  <a:pt x="486447" y="3064553"/>
                  <a:pt x="485568" y="3064944"/>
                </a:cubicBezTo>
                <a:cubicBezTo>
                  <a:pt x="484689" y="3065334"/>
                  <a:pt x="483951" y="3065850"/>
                  <a:pt x="483354" y="3066490"/>
                </a:cubicBezTo>
                <a:cubicBezTo>
                  <a:pt x="482757" y="3067130"/>
                  <a:pt x="482302" y="3067874"/>
                  <a:pt x="481987" y="3068720"/>
                </a:cubicBezTo>
                <a:cubicBezTo>
                  <a:pt x="481672" y="3069567"/>
                  <a:pt x="481515" y="3070446"/>
                  <a:pt x="481515" y="3071357"/>
                </a:cubicBezTo>
                <a:cubicBezTo>
                  <a:pt x="481515" y="3072399"/>
                  <a:pt x="481688" y="3073354"/>
                  <a:pt x="482036" y="3074222"/>
                </a:cubicBezTo>
                <a:cubicBezTo>
                  <a:pt x="482383" y="3075090"/>
                  <a:pt x="482871" y="3075828"/>
                  <a:pt x="483501" y="3076436"/>
                </a:cubicBezTo>
                <a:cubicBezTo>
                  <a:pt x="484130" y="3077044"/>
                  <a:pt x="484874" y="3077516"/>
                  <a:pt x="485731" y="3077852"/>
                </a:cubicBezTo>
                <a:cubicBezTo>
                  <a:pt x="486588" y="3078189"/>
                  <a:pt x="487538" y="3078357"/>
                  <a:pt x="488580" y="3078357"/>
                </a:cubicBezTo>
                <a:cubicBezTo>
                  <a:pt x="489708" y="3078357"/>
                  <a:pt x="490712" y="3078167"/>
                  <a:pt x="491591" y="3077787"/>
                </a:cubicBezTo>
                <a:cubicBezTo>
                  <a:pt x="492470" y="3077407"/>
                  <a:pt x="493208" y="3076892"/>
                  <a:pt x="493805" y="3076241"/>
                </a:cubicBezTo>
                <a:cubicBezTo>
                  <a:pt x="494402" y="3075589"/>
                  <a:pt x="494857" y="3074841"/>
                  <a:pt x="495172" y="3073994"/>
                </a:cubicBezTo>
                <a:cubicBezTo>
                  <a:pt x="495487" y="3073148"/>
                  <a:pt x="495644" y="3072269"/>
                  <a:pt x="495644" y="3071357"/>
                </a:cubicBezTo>
                <a:cubicBezTo>
                  <a:pt x="495644" y="3070315"/>
                  <a:pt x="495471" y="3069360"/>
                  <a:pt x="495123" y="3068492"/>
                </a:cubicBezTo>
                <a:cubicBezTo>
                  <a:pt x="494776" y="3067624"/>
                  <a:pt x="494288" y="3066886"/>
                  <a:pt x="493658" y="3066278"/>
                </a:cubicBezTo>
                <a:cubicBezTo>
                  <a:pt x="493029" y="3065671"/>
                  <a:pt x="492285" y="3065199"/>
                  <a:pt x="491428" y="3064862"/>
                </a:cubicBezTo>
                <a:cubicBezTo>
                  <a:pt x="490571" y="3064526"/>
                  <a:pt x="489621" y="3064358"/>
                  <a:pt x="488580" y="3064358"/>
                </a:cubicBezTo>
                <a:close/>
                <a:moveTo>
                  <a:pt x="515480" y="3060679"/>
                </a:moveTo>
                <a:lnTo>
                  <a:pt x="530879" y="3060679"/>
                </a:lnTo>
                <a:lnTo>
                  <a:pt x="530879" y="3088645"/>
                </a:lnTo>
                <a:lnTo>
                  <a:pt x="540614" y="3088645"/>
                </a:lnTo>
                <a:lnTo>
                  <a:pt x="540614" y="3093365"/>
                </a:lnTo>
                <a:lnTo>
                  <a:pt x="514406" y="3093365"/>
                </a:lnTo>
                <a:lnTo>
                  <a:pt x="514406" y="3088645"/>
                </a:lnTo>
                <a:lnTo>
                  <a:pt x="525149" y="3088645"/>
                </a:lnTo>
                <a:lnTo>
                  <a:pt x="525149" y="3065367"/>
                </a:lnTo>
                <a:lnTo>
                  <a:pt x="515480" y="3065367"/>
                </a:lnTo>
                <a:close/>
                <a:moveTo>
                  <a:pt x="304465" y="3060679"/>
                </a:moveTo>
                <a:lnTo>
                  <a:pt x="310130" y="3060679"/>
                </a:lnTo>
                <a:lnTo>
                  <a:pt x="310130" y="3081580"/>
                </a:lnTo>
                <a:cubicBezTo>
                  <a:pt x="310130" y="3086593"/>
                  <a:pt x="312018" y="3089100"/>
                  <a:pt x="315795" y="3089100"/>
                </a:cubicBezTo>
                <a:cubicBezTo>
                  <a:pt x="316489" y="3089100"/>
                  <a:pt x="317168" y="3088997"/>
                  <a:pt x="317830" y="3088791"/>
                </a:cubicBezTo>
                <a:cubicBezTo>
                  <a:pt x="318492" y="3088585"/>
                  <a:pt x="319186" y="3088227"/>
                  <a:pt x="319913" y="3087717"/>
                </a:cubicBezTo>
                <a:cubicBezTo>
                  <a:pt x="320640" y="3087207"/>
                  <a:pt x="321422" y="3086518"/>
                  <a:pt x="322257" y="3085649"/>
                </a:cubicBezTo>
                <a:cubicBezTo>
                  <a:pt x="323093" y="3084781"/>
                  <a:pt x="324032" y="3083685"/>
                  <a:pt x="325073" y="3082361"/>
                </a:cubicBezTo>
                <a:lnTo>
                  <a:pt x="325073" y="3060679"/>
                </a:lnTo>
                <a:lnTo>
                  <a:pt x="330738" y="3060679"/>
                </a:lnTo>
                <a:lnTo>
                  <a:pt x="330738" y="3093365"/>
                </a:lnTo>
                <a:lnTo>
                  <a:pt x="325659" y="3093365"/>
                </a:lnTo>
                <a:lnTo>
                  <a:pt x="325464" y="3088091"/>
                </a:lnTo>
                <a:cubicBezTo>
                  <a:pt x="324487" y="3089220"/>
                  <a:pt x="323559" y="3090158"/>
                  <a:pt x="322680" y="3090907"/>
                </a:cubicBezTo>
                <a:cubicBezTo>
                  <a:pt x="321801" y="3091656"/>
                  <a:pt x="320928" y="3092258"/>
                  <a:pt x="320060" y="3092714"/>
                </a:cubicBezTo>
                <a:cubicBezTo>
                  <a:pt x="319192" y="3093170"/>
                  <a:pt x="318318" y="3093490"/>
                  <a:pt x="317439" y="3093674"/>
                </a:cubicBezTo>
                <a:cubicBezTo>
                  <a:pt x="316560" y="3093859"/>
                  <a:pt x="315632" y="3093951"/>
                  <a:pt x="314655" y="3093951"/>
                </a:cubicBezTo>
                <a:cubicBezTo>
                  <a:pt x="311291" y="3093951"/>
                  <a:pt x="308752" y="3092964"/>
                  <a:pt x="307037" y="3090989"/>
                </a:cubicBezTo>
                <a:cubicBezTo>
                  <a:pt x="305323" y="3089013"/>
                  <a:pt x="304465" y="3086029"/>
                  <a:pt x="304465" y="3082036"/>
                </a:cubicBezTo>
                <a:close/>
                <a:moveTo>
                  <a:pt x="234730" y="3060679"/>
                </a:moveTo>
                <a:lnTo>
                  <a:pt x="241176" y="3060679"/>
                </a:lnTo>
                <a:lnTo>
                  <a:pt x="249445" y="3082296"/>
                </a:lnTo>
                <a:lnTo>
                  <a:pt x="251106" y="3087375"/>
                </a:lnTo>
                <a:lnTo>
                  <a:pt x="252994" y="3082166"/>
                </a:lnTo>
                <a:lnTo>
                  <a:pt x="260645" y="3060679"/>
                </a:lnTo>
                <a:lnTo>
                  <a:pt x="266863" y="3060679"/>
                </a:lnTo>
                <a:lnTo>
                  <a:pt x="255729" y="3089914"/>
                </a:lnTo>
                <a:cubicBezTo>
                  <a:pt x="254578" y="3092888"/>
                  <a:pt x="253390" y="3095449"/>
                  <a:pt x="252164" y="3097597"/>
                </a:cubicBezTo>
                <a:cubicBezTo>
                  <a:pt x="250938" y="3099746"/>
                  <a:pt x="249597" y="3101510"/>
                  <a:pt x="248143" y="3102888"/>
                </a:cubicBezTo>
                <a:cubicBezTo>
                  <a:pt x="246689" y="3104266"/>
                  <a:pt x="245094" y="3105281"/>
                  <a:pt x="243357" y="3105932"/>
                </a:cubicBezTo>
                <a:cubicBezTo>
                  <a:pt x="241621" y="3106583"/>
                  <a:pt x="239679" y="3106909"/>
                  <a:pt x="237530" y="3106909"/>
                </a:cubicBezTo>
                <a:cubicBezTo>
                  <a:pt x="236966" y="3106909"/>
                  <a:pt x="236455" y="3106898"/>
                  <a:pt x="236000" y="3106876"/>
                </a:cubicBezTo>
                <a:cubicBezTo>
                  <a:pt x="235544" y="3106854"/>
                  <a:pt x="235045" y="3106822"/>
                  <a:pt x="234502" y="3106778"/>
                </a:cubicBezTo>
                <a:lnTo>
                  <a:pt x="234502" y="3101634"/>
                </a:lnTo>
                <a:cubicBezTo>
                  <a:pt x="234980" y="3101700"/>
                  <a:pt x="235501" y="3101759"/>
                  <a:pt x="236065" y="3101813"/>
                </a:cubicBezTo>
                <a:cubicBezTo>
                  <a:pt x="236629" y="3101868"/>
                  <a:pt x="237226" y="3101895"/>
                  <a:pt x="237855" y="3101895"/>
                </a:cubicBezTo>
                <a:cubicBezTo>
                  <a:pt x="238897" y="3101895"/>
                  <a:pt x="239868" y="3101743"/>
                  <a:pt x="240769" y="3101439"/>
                </a:cubicBezTo>
                <a:cubicBezTo>
                  <a:pt x="241670" y="3101135"/>
                  <a:pt x="242522" y="3100641"/>
                  <a:pt x="243325" y="3099958"/>
                </a:cubicBezTo>
                <a:cubicBezTo>
                  <a:pt x="244128" y="3099274"/>
                  <a:pt x="244898" y="3098390"/>
                  <a:pt x="245636" y="3097304"/>
                </a:cubicBezTo>
                <a:cubicBezTo>
                  <a:pt x="246374" y="3096219"/>
                  <a:pt x="247090" y="3094906"/>
                  <a:pt x="247785" y="3093365"/>
                </a:cubicBezTo>
                <a:close/>
                <a:moveTo>
                  <a:pt x="1089110" y="3060093"/>
                </a:moveTo>
                <a:cubicBezTo>
                  <a:pt x="1089783" y="3060093"/>
                  <a:pt x="1090423" y="3060228"/>
                  <a:pt x="1091031" y="3060500"/>
                </a:cubicBezTo>
                <a:cubicBezTo>
                  <a:pt x="1091639" y="3060771"/>
                  <a:pt x="1092170" y="3061135"/>
                  <a:pt x="1092626" y="3061590"/>
                </a:cubicBezTo>
                <a:cubicBezTo>
                  <a:pt x="1093082" y="3062046"/>
                  <a:pt x="1093446" y="3062578"/>
                  <a:pt x="1093717" y="3063186"/>
                </a:cubicBezTo>
                <a:cubicBezTo>
                  <a:pt x="1093988" y="3063793"/>
                  <a:pt x="1094124" y="3064434"/>
                  <a:pt x="1094124" y="3065106"/>
                </a:cubicBezTo>
                <a:cubicBezTo>
                  <a:pt x="1094124" y="3065801"/>
                  <a:pt x="1093988" y="3066447"/>
                  <a:pt x="1093717" y="3067043"/>
                </a:cubicBezTo>
                <a:cubicBezTo>
                  <a:pt x="1093446" y="3067640"/>
                  <a:pt x="1093082" y="3068167"/>
                  <a:pt x="1092626" y="3068622"/>
                </a:cubicBezTo>
                <a:cubicBezTo>
                  <a:pt x="1092170" y="3069078"/>
                  <a:pt x="1091639" y="3069436"/>
                  <a:pt x="1091031" y="3069697"/>
                </a:cubicBezTo>
                <a:cubicBezTo>
                  <a:pt x="1090423" y="3069957"/>
                  <a:pt x="1089783" y="3070088"/>
                  <a:pt x="1089110" y="3070088"/>
                </a:cubicBezTo>
                <a:cubicBezTo>
                  <a:pt x="1088416" y="3070088"/>
                  <a:pt x="1087770" y="3069957"/>
                  <a:pt x="1087173" y="3069697"/>
                </a:cubicBezTo>
                <a:cubicBezTo>
                  <a:pt x="1086576" y="3069436"/>
                  <a:pt x="1086050" y="3069078"/>
                  <a:pt x="1085594" y="3068622"/>
                </a:cubicBezTo>
                <a:cubicBezTo>
                  <a:pt x="1085138" y="3068167"/>
                  <a:pt x="1084780" y="3067640"/>
                  <a:pt x="1084520" y="3067043"/>
                </a:cubicBezTo>
                <a:cubicBezTo>
                  <a:pt x="1084259" y="3066447"/>
                  <a:pt x="1084129" y="3065801"/>
                  <a:pt x="1084129" y="3065106"/>
                </a:cubicBezTo>
                <a:cubicBezTo>
                  <a:pt x="1084129" y="3064434"/>
                  <a:pt x="1084259" y="3063793"/>
                  <a:pt x="1084520" y="3063186"/>
                </a:cubicBezTo>
                <a:cubicBezTo>
                  <a:pt x="1084780" y="3062578"/>
                  <a:pt x="1085138" y="3062046"/>
                  <a:pt x="1085594" y="3061590"/>
                </a:cubicBezTo>
                <a:cubicBezTo>
                  <a:pt x="1086050" y="3061135"/>
                  <a:pt x="1086576" y="3060771"/>
                  <a:pt x="1087173" y="3060500"/>
                </a:cubicBezTo>
                <a:cubicBezTo>
                  <a:pt x="1087770" y="3060228"/>
                  <a:pt x="1088416" y="3060093"/>
                  <a:pt x="1089110" y="3060093"/>
                </a:cubicBezTo>
                <a:close/>
                <a:moveTo>
                  <a:pt x="951184" y="3060093"/>
                </a:moveTo>
                <a:cubicBezTo>
                  <a:pt x="954570" y="3060093"/>
                  <a:pt x="957136" y="3061189"/>
                  <a:pt x="958883" y="3063381"/>
                </a:cubicBezTo>
                <a:cubicBezTo>
                  <a:pt x="960630" y="3065573"/>
                  <a:pt x="961439" y="3068829"/>
                  <a:pt x="961309" y="3073148"/>
                </a:cubicBezTo>
                <a:lnTo>
                  <a:pt x="955579" y="3073148"/>
                </a:lnTo>
                <a:cubicBezTo>
                  <a:pt x="955644" y="3070283"/>
                  <a:pt x="955226" y="3068205"/>
                  <a:pt x="954325" y="3066913"/>
                </a:cubicBezTo>
                <a:cubicBezTo>
                  <a:pt x="953425" y="3065622"/>
                  <a:pt x="952106" y="3064976"/>
                  <a:pt x="950370" y="3064976"/>
                </a:cubicBezTo>
                <a:cubicBezTo>
                  <a:pt x="949610" y="3064976"/>
                  <a:pt x="948845" y="3065112"/>
                  <a:pt x="948075" y="3065383"/>
                </a:cubicBezTo>
                <a:cubicBezTo>
                  <a:pt x="947304" y="3065654"/>
                  <a:pt x="946512" y="3066089"/>
                  <a:pt x="945698" y="3066685"/>
                </a:cubicBezTo>
                <a:cubicBezTo>
                  <a:pt x="944884" y="3067282"/>
                  <a:pt x="944021" y="3068047"/>
                  <a:pt x="943110" y="3068981"/>
                </a:cubicBezTo>
                <a:cubicBezTo>
                  <a:pt x="942198" y="3069914"/>
                  <a:pt x="941222" y="3071042"/>
                  <a:pt x="940180" y="3072366"/>
                </a:cubicBezTo>
                <a:lnTo>
                  <a:pt x="940180" y="3093365"/>
                </a:lnTo>
                <a:lnTo>
                  <a:pt x="934450" y="3093365"/>
                </a:lnTo>
                <a:lnTo>
                  <a:pt x="934450" y="3060679"/>
                </a:lnTo>
                <a:lnTo>
                  <a:pt x="939626" y="3060679"/>
                </a:lnTo>
                <a:lnTo>
                  <a:pt x="939789" y="3066702"/>
                </a:lnTo>
                <a:cubicBezTo>
                  <a:pt x="941721" y="3064379"/>
                  <a:pt x="943625" y="3062697"/>
                  <a:pt x="945503" y="3061655"/>
                </a:cubicBezTo>
                <a:cubicBezTo>
                  <a:pt x="947380" y="3060614"/>
                  <a:pt x="949274" y="3060093"/>
                  <a:pt x="951184" y="3060093"/>
                </a:cubicBezTo>
                <a:close/>
                <a:moveTo>
                  <a:pt x="908461" y="3060093"/>
                </a:moveTo>
                <a:cubicBezTo>
                  <a:pt x="910740" y="3060093"/>
                  <a:pt x="912758" y="3060451"/>
                  <a:pt x="914516" y="3061167"/>
                </a:cubicBezTo>
                <a:cubicBezTo>
                  <a:pt x="916274" y="3061883"/>
                  <a:pt x="917756" y="3062898"/>
                  <a:pt x="918960" y="3064211"/>
                </a:cubicBezTo>
                <a:cubicBezTo>
                  <a:pt x="920165" y="3065524"/>
                  <a:pt x="921076" y="3067119"/>
                  <a:pt x="921695" y="3068997"/>
                </a:cubicBezTo>
                <a:cubicBezTo>
                  <a:pt x="922313" y="3070874"/>
                  <a:pt x="922623" y="3072974"/>
                  <a:pt x="922623" y="3075296"/>
                </a:cubicBezTo>
                <a:cubicBezTo>
                  <a:pt x="922623" y="3076100"/>
                  <a:pt x="922612" y="3076772"/>
                  <a:pt x="922590" y="3077315"/>
                </a:cubicBezTo>
                <a:cubicBezTo>
                  <a:pt x="922568" y="3077858"/>
                  <a:pt x="922536" y="3078368"/>
                  <a:pt x="922492" y="3078845"/>
                </a:cubicBezTo>
                <a:lnTo>
                  <a:pt x="899540" y="3078845"/>
                </a:lnTo>
                <a:cubicBezTo>
                  <a:pt x="899540" y="3082188"/>
                  <a:pt x="900474" y="3084754"/>
                  <a:pt x="902340" y="3086545"/>
                </a:cubicBezTo>
                <a:cubicBezTo>
                  <a:pt x="904207" y="3088335"/>
                  <a:pt x="906898" y="3089231"/>
                  <a:pt x="910414" y="3089231"/>
                </a:cubicBezTo>
                <a:cubicBezTo>
                  <a:pt x="911369" y="3089231"/>
                  <a:pt x="912324" y="3089193"/>
                  <a:pt x="913279" y="3089117"/>
                </a:cubicBezTo>
                <a:cubicBezTo>
                  <a:pt x="914234" y="3089041"/>
                  <a:pt x="915156" y="3088938"/>
                  <a:pt x="916046" y="3088807"/>
                </a:cubicBezTo>
                <a:cubicBezTo>
                  <a:pt x="916936" y="3088677"/>
                  <a:pt x="917788" y="3088531"/>
                  <a:pt x="918602" y="3088368"/>
                </a:cubicBezTo>
                <a:cubicBezTo>
                  <a:pt x="919416" y="3088205"/>
                  <a:pt x="920170" y="3088026"/>
                  <a:pt x="920865" y="3087831"/>
                </a:cubicBezTo>
                <a:lnTo>
                  <a:pt x="920865" y="3092486"/>
                </a:lnTo>
                <a:cubicBezTo>
                  <a:pt x="919324" y="3092920"/>
                  <a:pt x="917582" y="3093273"/>
                  <a:pt x="915639" y="3093544"/>
                </a:cubicBezTo>
                <a:cubicBezTo>
                  <a:pt x="913697" y="3093816"/>
                  <a:pt x="911684" y="3093951"/>
                  <a:pt x="909600" y="3093951"/>
                </a:cubicBezTo>
                <a:cubicBezTo>
                  <a:pt x="906800" y="3093951"/>
                  <a:pt x="904391" y="3093571"/>
                  <a:pt x="902373" y="3092812"/>
                </a:cubicBezTo>
                <a:cubicBezTo>
                  <a:pt x="900354" y="3092052"/>
                  <a:pt x="898699" y="3090951"/>
                  <a:pt x="897408" y="3089507"/>
                </a:cubicBezTo>
                <a:cubicBezTo>
                  <a:pt x="896117" y="3088064"/>
                  <a:pt x="895162" y="3086295"/>
                  <a:pt x="894543" y="3084201"/>
                </a:cubicBezTo>
                <a:cubicBezTo>
                  <a:pt x="893924" y="3082106"/>
                  <a:pt x="893615" y="3079735"/>
                  <a:pt x="893615" y="3077087"/>
                </a:cubicBezTo>
                <a:cubicBezTo>
                  <a:pt x="893615" y="3074786"/>
                  <a:pt x="893946" y="3072611"/>
                  <a:pt x="894608" y="3070560"/>
                </a:cubicBezTo>
                <a:cubicBezTo>
                  <a:pt x="895270" y="3068509"/>
                  <a:pt x="896236" y="3066707"/>
                  <a:pt x="897506" y="3065155"/>
                </a:cubicBezTo>
                <a:cubicBezTo>
                  <a:pt x="898775" y="3063603"/>
                  <a:pt x="900333" y="3062372"/>
                  <a:pt x="902177" y="3061460"/>
                </a:cubicBezTo>
                <a:cubicBezTo>
                  <a:pt x="904022" y="3060549"/>
                  <a:pt x="906117" y="3060093"/>
                  <a:pt x="908461" y="3060093"/>
                </a:cubicBezTo>
                <a:close/>
                <a:moveTo>
                  <a:pt x="841786" y="3060093"/>
                </a:moveTo>
                <a:cubicBezTo>
                  <a:pt x="844130" y="3060093"/>
                  <a:pt x="846230" y="3060456"/>
                  <a:pt x="848085" y="3061183"/>
                </a:cubicBezTo>
                <a:cubicBezTo>
                  <a:pt x="849941" y="3061910"/>
                  <a:pt x="851515" y="3062974"/>
                  <a:pt x="852806" y="3064374"/>
                </a:cubicBezTo>
                <a:cubicBezTo>
                  <a:pt x="854097" y="3065774"/>
                  <a:pt x="855085" y="3067516"/>
                  <a:pt x="855769" y="3069599"/>
                </a:cubicBezTo>
                <a:cubicBezTo>
                  <a:pt x="856452" y="3071683"/>
                  <a:pt x="856794" y="3074070"/>
                  <a:pt x="856794" y="3076762"/>
                </a:cubicBezTo>
                <a:cubicBezTo>
                  <a:pt x="856794" y="3079301"/>
                  <a:pt x="856436" y="3081629"/>
                  <a:pt x="855720" y="3083745"/>
                </a:cubicBezTo>
                <a:cubicBezTo>
                  <a:pt x="855004" y="3085861"/>
                  <a:pt x="853973" y="3087673"/>
                  <a:pt x="852627" y="3089182"/>
                </a:cubicBezTo>
                <a:cubicBezTo>
                  <a:pt x="851282" y="3090690"/>
                  <a:pt x="849643" y="3091862"/>
                  <a:pt x="847711" y="3092698"/>
                </a:cubicBezTo>
                <a:cubicBezTo>
                  <a:pt x="845780" y="3093533"/>
                  <a:pt x="843587" y="3093951"/>
                  <a:pt x="841135" y="3093951"/>
                </a:cubicBezTo>
                <a:cubicBezTo>
                  <a:pt x="838791" y="3093951"/>
                  <a:pt x="836691" y="3093588"/>
                  <a:pt x="834835" y="3092861"/>
                </a:cubicBezTo>
                <a:cubicBezTo>
                  <a:pt x="832980" y="3092133"/>
                  <a:pt x="831406" y="3091065"/>
                  <a:pt x="830115" y="3089654"/>
                </a:cubicBezTo>
                <a:cubicBezTo>
                  <a:pt x="828823" y="3088243"/>
                  <a:pt x="827836" y="3086496"/>
                  <a:pt x="827152" y="3084412"/>
                </a:cubicBezTo>
                <a:cubicBezTo>
                  <a:pt x="826468" y="3082329"/>
                  <a:pt x="826126" y="3079930"/>
                  <a:pt x="826126" y="3077217"/>
                </a:cubicBezTo>
                <a:cubicBezTo>
                  <a:pt x="826126" y="3074678"/>
                  <a:pt x="826485" y="3072361"/>
                  <a:pt x="827201" y="3070267"/>
                </a:cubicBezTo>
                <a:cubicBezTo>
                  <a:pt x="827917" y="3068172"/>
                  <a:pt x="828948" y="3066371"/>
                  <a:pt x="830294" y="3064862"/>
                </a:cubicBezTo>
                <a:cubicBezTo>
                  <a:pt x="831639" y="3063354"/>
                  <a:pt x="833278" y="3062182"/>
                  <a:pt x="835210" y="3061346"/>
                </a:cubicBezTo>
                <a:cubicBezTo>
                  <a:pt x="837141" y="3060511"/>
                  <a:pt x="839333" y="3060093"/>
                  <a:pt x="841786" y="3060093"/>
                </a:cubicBezTo>
                <a:close/>
                <a:moveTo>
                  <a:pt x="674959" y="3060093"/>
                </a:moveTo>
                <a:cubicBezTo>
                  <a:pt x="678345" y="3060093"/>
                  <a:pt x="680911" y="3061189"/>
                  <a:pt x="682659" y="3063381"/>
                </a:cubicBezTo>
                <a:lnTo>
                  <a:pt x="684824" y="3072101"/>
                </a:lnTo>
                <a:lnTo>
                  <a:pt x="685058" y="3070560"/>
                </a:lnTo>
                <a:cubicBezTo>
                  <a:pt x="685720" y="3068509"/>
                  <a:pt x="686686" y="3066707"/>
                  <a:pt x="687956" y="3065155"/>
                </a:cubicBezTo>
                <a:cubicBezTo>
                  <a:pt x="689225" y="3063603"/>
                  <a:pt x="690783" y="3062372"/>
                  <a:pt x="692628" y="3061460"/>
                </a:cubicBezTo>
                <a:cubicBezTo>
                  <a:pt x="694472" y="3060549"/>
                  <a:pt x="696567" y="3060093"/>
                  <a:pt x="698911" y="3060093"/>
                </a:cubicBezTo>
                <a:cubicBezTo>
                  <a:pt x="701190" y="3060093"/>
                  <a:pt x="703208" y="3060451"/>
                  <a:pt x="704967" y="3061167"/>
                </a:cubicBezTo>
                <a:cubicBezTo>
                  <a:pt x="706724" y="3061883"/>
                  <a:pt x="708206" y="3062898"/>
                  <a:pt x="709410" y="3064211"/>
                </a:cubicBezTo>
                <a:cubicBezTo>
                  <a:pt x="710615" y="3065524"/>
                  <a:pt x="711527" y="3067119"/>
                  <a:pt x="712145" y="3068997"/>
                </a:cubicBezTo>
                <a:cubicBezTo>
                  <a:pt x="712764" y="3070874"/>
                  <a:pt x="713073" y="3072974"/>
                  <a:pt x="713073" y="3075296"/>
                </a:cubicBezTo>
                <a:cubicBezTo>
                  <a:pt x="713073" y="3076100"/>
                  <a:pt x="713062" y="3076772"/>
                  <a:pt x="713040" y="3077315"/>
                </a:cubicBezTo>
                <a:cubicBezTo>
                  <a:pt x="713019" y="3077858"/>
                  <a:pt x="712986" y="3078368"/>
                  <a:pt x="712943" y="3078845"/>
                </a:cubicBezTo>
                <a:lnTo>
                  <a:pt x="689991" y="3078845"/>
                </a:lnTo>
                <a:cubicBezTo>
                  <a:pt x="689991" y="3082188"/>
                  <a:pt x="690924" y="3084754"/>
                  <a:pt x="692790" y="3086545"/>
                </a:cubicBezTo>
                <a:cubicBezTo>
                  <a:pt x="694657" y="3088335"/>
                  <a:pt x="697348" y="3089231"/>
                  <a:pt x="700864" y="3089231"/>
                </a:cubicBezTo>
                <a:cubicBezTo>
                  <a:pt x="701819" y="3089231"/>
                  <a:pt x="702774" y="3089193"/>
                  <a:pt x="703729" y="3089117"/>
                </a:cubicBezTo>
                <a:cubicBezTo>
                  <a:pt x="704684" y="3089041"/>
                  <a:pt x="705607" y="3088938"/>
                  <a:pt x="706497" y="3088807"/>
                </a:cubicBezTo>
                <a:cubicBezTo>
                  <a:pt x="707387" y="3088677"/>
                  <a:pt x="708238" y="3088531"/>
                  <a:pt x="709052" y="3088368"/>
                </a:cubicBezTo>
                <a:cubicBezTo>
                  <a:pt x="709866" y="3088205"/>
                  <a:pt x="710620" y="3088026"/>
                  <a:pt x="711315" y="3087831"/>
                </a:cubicBezTo>
                <a:lnTo>
                  <a:pt x="711315" y="3092486"/>
                </a:lnTo>
                <a:cubicBezTo>
                  <a:pt x="709774" y="3092920"/>
                  <a:pt x="708032" y="3093273"/>
                  <a:pt x="706089" y="3093544"/>
                </a:cubicBezTo>
                <a:cubicBezTo>
                  <a:pt x="704147" y="3093816"/>
                  <a:pt x="702134" y="3093951"/>
                  <a:pt x="700050" y="3093951"/>
                </a:cubicBezTo>
                <a:cubicBezTo>
                  <a:pt x="697250" y="3093951"/>
                  <a:pt x="694841" y="3093571"/>
                  <a:pt x="692823" y="3092812"/>
                </a:cubicBezTo>
                <a:cubicBezTo>
                  <a:pt x="690804" y="3092052"/>
                  <a:pt x="689150" y="3090951"/>
                  <a:pt x="687858" y="3089507"/>
                </a:cubicBezTo>
                <a:cubicBezTo>
                  <a:pt x="686567" y="3088064"/>
                  <a:pt x="685612" y="3086295"/>
                  <a:pt x="684993" y="3084201"/>
                </a:cubicBezTo>
                <a:cubicBezTo>
                  <a:pt x="684374" y="3082106"/>
                  <a:pt x="684065" y="3079735"/>
                  <a:pt x="684065" y="3077087"/>
                </a:cubicBezTo>
                <a:lnTo>
                  <a:pt x="684665" y="3073148"/>
                </a:lnTo>
                <a:lnTo>
                  <a:pt x="679354" y="3073148"/>
                </a:lnTo>
                <a:cubicBezTo>
                  <a:pt x="679419" y="3070283"/>
                  <a:pt x="679001" y="3068205"/>
                  <a:pt x="678100" y="3066913"/>
                </a:cubicBezTo>
                <a:cubicBezTo>
                  <a:pt x="677200" y="3065622"/>
                  <a:pt x="675881" y="3064976"/>
                  <a:pt x="674145" y="3064976"/>
                </a:cubicBezTo>
                <a:cubicBezTo>
                  <a:pt x="673385" y="3064976"/>
                  <a:pt x="672620" y="3065112"/>
                  <a:pt x="671850" y="3065383"/>
                </a:cubicBezTo>
                <a:cubicBezTo>
                  <a:pt x="671079" y="3065654"/>
                  <a:pt x="670287" y="3066089"/>
                  <a:pt x="669473" y="3066685"/>
                </a:cubicBezTo>
                <a:cubicBezTo>
                  <a:pt x="668659" y="3067282"/>
                  <a:pt x="667796" y="3068047"/>
                  <a:pt x="666885" y="3068981"/>
                </a:cubicBezTo>
                <a:cubicBezTo>
                  <a:pt x="665973" y="3069914"/>
                  <a:pt x="664997" y="3071042"/>
                  <a:pt x="663955" y="3072366"/>
                </a:cubicBezTo>
                <a:lnTo>
                  <a:pt x="663955" y="3093365"/>
                </a:lnTo>
                <a:lnTo>
                  <a:pt x="658225" y="3093365"/>
                </a:lnTo>
                <a:lnTo>
                  <a:pt x="658225" y="3060679"/>
                </a:lnTo>
                <a:lnTo>
                  <a:pt x="663401" y="3060679"/>
                </a:lnTo>
                <a:lnTo>
                  <a:pt x="663564" y="3066702"/>
                </a:lnTo>
                <a:cubicBezTo>
                  <a:pt x="665496" y="3064379"/>
                  <a:pt x="667401" y="3062697"/>
                  <a:pt x="669278" y="3061655"/>
                </a:cubicBezTo>
                <a:cubicBezTo>
                  <a:pt x="671155" y="3060614"/>
                  <a:pt x="673049" y="3060093"/>
                  <a:pt x="674959" y="3060093"/>
                </a:cubicBezTo>
                <a:close/>
                <a:moveTo>
                  <a:pt x="632236" y="3060093"/>
                </a:moveTo>
                <a:cubicBezTo>
                  <a:pt x="634515" y="3060093"/>
                  <a:pt x="636533" y="3060451"/>
                  <a:pt x="638291" y="3061167"/>
                </a:cubicBezTo>
                <a:cubicBezTo>
                  <a:pt x="640049" y="3061883"/>
                  <a:pt x="641531" y="3062898"/>
                  <a:pt x="642735" y="3064211"/>
                </a:cubicBezTo>
                <a:cubicBezTo>
                  <a:pt x="643940" y="3065524"/>
                  <a:pt x="644852" y="3067119"/>
                  <a:pt x="645470" y="3068997"/>
                </a:cubicBezTo>
                <a:cubicBezTo>
                  <a:pt x="646089" y="3070874"/>
                  <a:pt x="646398" y="3072974"/>
                  <a:pt x="646398" y="3075296"/>
                </a:cubicBezTo>
                <a:cubicBezTo>
                  <a:pt x="646398" y="3076100"/>
                  <a:pt x="646387" y="3076772"/>
                  <a:pt x="646365" y="3077315"/>
                </a:cubicBezTo>
                <a:cubicBezTo>
                  <a:pt x="646344" y="3077858"/>
                  <a:pt x="646311" y="3078368"/>
                  <a:pt x="646268" y="3078845"/>
                </a:cubicBezTo>
                <a:lnTo>
                  <a:pt x="623316" y="3078845"/>
                </a:lnTo>
                <a:cubicBezTo>
                  <a:pt x="623316" y="3082188"/>
                  <a:pt x="624249" y="3084754"/>
                  <a:pt x="626115" y="3086545"/>
                </a:cubicBezTo>
                <a:cubicBezTo>
                  <a:pt x="627982" y="3088335"/>
                  <a:pt x="630673" y="3089231"/>
                  <a:pt x="634189" y="3089231"/>
                </a:cubicBezTo>
                <a:cubicBezTo>
                  <a:pt x="635144" y="3089231"/>
                  <a:pt x="636099" y="3089193"/>
                  <a:pt x="637054" y="3089117"/>
                </a:cubicBezTo>
                <a:cubicBezTo>
                  <a:pt x="638009" y="3089041"/>
                  <a:pt x="638932" y="3088938"/>
                  <a:pt x="639822" y="3088807"/>
                </a:cubicBezTo>
                <a:cubicBezTo>
                  <a:pt x="640711" y="3088677"/>
                  <a:pt x="641563" y="3088531"/>
                  <a:pt x="642377" y="3088368"/>
                </a:cubicBezTo>
                <a:cubicBezTo>
                  <a:pt x="643191" y="3088205"/>
                  <a:pt x="643945" y="3088026"/>
                  <a:pt x="644640" y="3087831"/>
                </a:cubicBezTo>
                <a:lnTo>
                  <a:pt x="644640" y="3092486"/>
                </a:lnTo>
                <a:cubicBezTo>
                  <a:pt x="643099" y="3092920"/>
                  <a:pt x="641357" y="3093273"/>
                  <a:pt x="639415" y="3093544"/>
                </a:cubicBezTo>
                <a:cubicBezTo>
                  <a:pt x="637472" y="3093816"/>
                  <a:pt x="635459" y="3093951"/>
                  <a:pt x="633375" y="3093951"/>
                </a:cubicBezTo>
                <a:cubicBezTo>
                  <a:pt x="630576" y="3093951"/>
                  <a:pt x="628167" y="3093571"/>
                  <a:pt x="626148" y="3092812"/>
                </a:cubicBezTo>
                <a:cubicBezTo>
                  <a:pt x="624130" y="3092052"/>
                  <a:pt x="622475" y="3090951"/>
                  <a:pt x="621183" y="3089507"/>
                </a:cubicBezTo>
                <a:cubicBezTo>
                  <a:pt x="619892" y="3088064"/>
                  <a:pt x="618937" y="3086295"/>
                  <a:pt x="618318" y="3084201"/>
                </a:cubicBezTo>
                <a:cubicBezTo>
                  <a:pt x="617699" y="3082106"/>
                  <a:pt x="617390" y="3079735"/>
                  <a:pt x="617390" y="3077087"/>
                </a:cubicBezTo>
                <a:cubicBezTo>
                  <a:pt x="617390" y="3074786"/>
                  <a:pt x="617721" y="3072611"/>
                  <a:pt x="618383" y="3070560"/>
                </a:cubicBezTo>
                <a:cubicBezTo>
                  <a:pt x="619045" y="3068509"/>
                  <a:pt x="620011" y="3066707"/>
                  <a:pt x="621281" y="3065155"/>
                </a:cubicBezTo>
                <a:cubicBezTo>
                  <a:pt x="622550" y="3063603"/>
                  <a:pt x="624108" y="3062372"/>
                  <a:pt x="625953" y="3061460"/>
                </a:cubicBezTo>
                <a:cubicBezTo>
                  <a:pt x="627797" y="3060549"/>
                  <a:pt x="629892" y="3060093"/>
                  <a:pt x="632236" y="3060093"/>
                </a:cubicBezTo>
                <a:close/>
                <a:moveTo>
                  <a:pt x="566700" y="3060093"/>
                </a:moveTo>
                <a:cubicBezTo>
                  <a:pt x="567981" y="3060093"/>
                  <a:pt x="569402" y="3060163"/>
                  <a:pt x="570965" y="3060304"/>
                </a:cubicBezTo>
                <a:cubicBezTo>
                  <a:pt x="572528" y="3060445"/>
                  <a:pt x="574156" y="3060690"/>
                  <a:pt x="575849" y="3061037"/>
                </a:cubicBezTo>
                <a:lnTo>
                  <a:pt x="575849" y="3066083"/>
                </a:lnTo>
                <a:cubicBezTo>
                  <a:pt x="574069" y="3065649"/>
                  <a:pt x="572381" y="3065329"/>
                  <a:pt x="570786" y="3065123"/>
                </a:cubicBezTo>
                <a:cubicBezTo>
                  <a:pt x="569191" y="3064917"/>
                  <a:pt x="567807" y="3064813"/>
                  <a:pt x="566635" y="3064813"/>
                </a:cubicBezTo>
                <a:cubicBezTo>
                  <a:pt x="565224" y="3064813"/>
                  <a:pt x="564036" y="3064922"/>
                  <a:pt x="563070" y="3065139"/>
                </a:cubicBezTo>
                <a:cubicBezTo>
                  <a:pt x="562104" y="3065356"/>
                  <a:pt x="561323" y="3065654"/>
                  <a:pt x="560726" y="3066034"/>
                </a:cubicBezTo>
                <a:cubicBezTo>
                  <a:pt x="560129" y="3066414"/>
                  <a:pt x="559701" y="3066859"/>
                  <a:pt x="559440" y="3067369"/>
                </a:cubicBezTo>
                <a:cubicBezTo>
                  <a:pt x="559180" y="3067879"/>
                  <a:pt x="559050" y="3068427"/>
                  <a:pt x="559050" y="3069013"/>
                </a:cubicBezTo>
                <a:cubicBezTo>
                  <a:pt x="559050" y="3069599"/>
                  <a:pt x="559163" y="3070131"/>
                  <a:pt x="559392" y="3070608"/>
                </a:cubicBezTo>
                <a:cubicBezTo>
                  <a:pt x="559619" y="3071086"/>
                  <a:pt x="560043" y="3071547"/>
                  <a:pt x="560661" y="3071992"/>
                </a:cubicBezTo>
                <a:cubicBezTo>
                  <a:pt x="561280" y="3072437"/>
                  <a:pt x="562143" y="3072882"/>
                  <a:pt x="563250" y="3073327"/>
                </a:cubicBezTo>
                <a:cubicBezTo>
                  <a:pt x="564356" y="3073772"/>
                  <a:pt x="565800" y="3074255"/>
                  <a:pt x="567579" y="3074776"/>
                </a:cubicBezTo>
                <a:cubicBezTo>
                  <a:pt x="569511" y="3075340"/>
                  <a:pt x="571139" y="3075931"/>
                  <a:pt x="572463" y="3076550"/>
                </a:cubicBezTo>
                <a:cubicBezTo>
                  <a:pt x="573787" y="3077168"/>
                  <a:pt x="574861" y="3077858"/>
                  <a:pt x="575686" y="3078617"/>
                </a:cubicBezTo>
                <a:cubicBezTo>
                  <a:pt x="576511" y="3079377"/>
                  <a:pt x="577102" y="3080234"/>
                  <a:pt x="577460" y="3081189"/>
                </a:cubicBezTo>
                <a:cubicBezTo>
                  <a:pt x="577818" y="3082144"/>
                  <a:pt x="577998" y="3083229"/>
                  <a:pt x="577998" y="3084445"/>
                </a:cubicBezTo>
                <a:cubicBezTo>
                  <a:pt x="577998" y="3085595"/>
                  <a:pt x="577802" y="3086626"/>
                  <a:pt x="577411" y="3087538"/>
                </a:cubicBezTo>
                <a:cubicBezTo>
                  <a:pt x="577021" y="3088449"/>
                  <a:pt x="576489" y="3089258"/>
                  <a:pt x="575816" y="3089963"/>
                </a:cubicBezTo>
                <a:cubicBezTo>
                  <a:pt x="575143" y="3090668"/>
                  <a:pt x="574362" y="3091271"/>
                  <a:pt x="573472" y="3091770"/>
                </a:cubicBezTo>
                <a:cubicBezTo>
                  <a:pt x="572582" y="3092269"/>
                  <a:pt x="571633" y="3092681"/>
                  <a:pt x="570623" y="3093007"/>
                </a:cubicBezTo>
                <a:cubicBezTo>
                  <a:pt x="569614" y="3093333"/>
                  <a:pt x="568578" y="3093571"/>
                  <a:pt x="567514" y="3093723"/>
                </a:cubicBezTo>
                <a:cubicBezTo>
                  <a:pt x="566451" y="3093875"/>
                  <a:pt x="565409" y="3093951"/>
                  <a:pt x="564389" y="3093951"/>
                </a:cubicBezTo>
                <a:cubicBezTo>
                  <a:pt x="562175" y="3093951"/>
                  <a:pt x="560140" y="3093853"/>
                  <a:pt x="558285" y="3093658"/>
                </a:cubicBezTo>
                <a:cubicBezTo>
                  <a:pt x="556429" y="3093463"/>
                  <a:pt x="554611" y="3093148"/>
                  <a:pt x="552831" y="3092714"/>
                </a:cubicBezTo>
                <a:lnTo>
                  <a:pt x="552831" y="3087505"/>
                </a:lnTo>
                <a:cubicBezTo>
                  <a:pt x="554741" y="3088048"/>
                  <a:pt x="556641" y="3088460"/>
                  <a:pt x="558529" y="3088742"/>
                </a:cubicBezTo>
                <a:cubicBezTo>
                  <a:pt x="560417" y="3089024"/>
                  <a:pt x="562295" y="3089165"/>
                  <a:pt x="564161" y="3089165"/>
                </a:cubicBezTo>
                <a:cubicBezTo>
                  <a:pt x="566874" y="3089165"/>
                  <a:pt x="568882" y="3088796"/>
                  <a:pt x="570184" y="3088058"/>
                </a:cubicBezTo>
                <a:cubicBezTo>
                  <a:pt x="571486" y="3087321"/>
                  <a:pt x="572137" y="3086268"/>
                  <a:pt x="572137" y="3084901"/>
                </a:cubicBezTo>
                <a:cubicBezTo>
                  <a:pt x="572137" y="3084315"/>
                  <a:pt x="572034" y="3083788"/>
                  <a:pt x="571828" y="3083322"/>
                </a:cubicBezTo>
                <a:cubicBezTo>
                  <a:pt x="571622" y="3082855"/>
                  <a:pt x="571247" y="3082410"/>
                  <a:pt x="570705" y="3081987"/>
                </a:cubicBezTo>
                <a:cubicBezTo>
                  <a:pt x="570162" y="3081564"/>
                  <a:pt x="569321" y="3081124"/>
                  <a:pt x="568182" y="3080668"/>
                </a:cubicBezTo>
                <a:cubicBezTo>
                  <a:pt x="567042" y="3080212"/>
                  <a:pt x="565485" y="3079692"/>
                  <a:pt x="563510" y="3079106"/>
                </a:cubicBezTo>
                <a:cubicBezTo>
                  <a:pt x="562034" y="3078671"/>
                  <a:pt x="560672" y="3078178"/>
                  <a:pt x="559424" y="3077624"/>
                </a:cubicBezTo>
                <a:cubicBezTo>
                  <a:pt x="558176" y="3077071"/>
                  <a:pt x="557096" y="3076414"/>
                  <a:pt x="556185" y="3075655"/>
                </a:cubicBezTo>
                <a:cubicBezTo>
                  <a:pt x="555273" y="3074895"/>
                  <a:pt x="554557" y="3074005"/>
                  <a:pt x="554036" y="3072985"/>
                </a:cubicBezTo>
                <a:cubicBezTo>
                  <a:pt x="553515" y="3071965"/>
                  <a:pt x="553255" y="3070760"/>
                  <a:pt x="553255" y="3069371"/>
                </a:cubicBezTo>
                <a:cubicBezTo>
                  <a:pt x="553255" y="3068460"/>
                  <a:pt x="553466" y="3067461"/>
                  <a:pt x="553889" y="3066376"/>
                </a:cubicBezTo>
                <a:cubicBezTo>
                  <a:pt x="554313" y="3065291"/>
                  <a:pt x="555034" y="3064282"/>
                  <a:pt x="556055" y="3063348"/>
                </a:cubicBezTo>
                <a:cubicBezTo>
                  <a:pt x="557074" y="3062415"/>
                  <a:pt x="558453" y="3061639"/>
                  <a:pt x="560189" y="3061021"/>
                </a:cubicBezTo>
                <a:cubicBezTo>
                  <a:pt x="561925" y="3060402"/>
                  <a:pt x="564096" y="3060093"/>
                  <a:pt x="566700" y="3060093"/>
                </a:cubicBezTo>
                <a:close/>
                <a:moveTo>
                  <a:pt x="488580" y="3060093"/>
                </a:moveTo>
                <a:cubicBezTo>
                  <a:pt x="489383" y="3060093"/>
                  <a:pt x="490153" y="3060147"/>
                  <a:pt x="490891" y="3060256"/>
                </a:cubicBezTo>
                <a:cubicBezTo>
                  <a:pt x="491629" y="3060364"/>
                  <a:pt x="492280" y="3060505"/>
                  <a:pt x="492844" y="3060679"/>
                </a:cubicBezTo>
                <a:lnTo>
                  <a:pt x="504695" y="3060679"/>
                </a:lnTo>
                <a:lnTo>
                  <a:pt x="504695" y="3065302"/>
                </a:lnTo>
                <a:lnTo>
                  <a:pt x="499453" y="3065302"/>
                </a:lnTo>
                <a:cubicBezTo>
                  <a:pt x="500061" y="3066061"/>
                  <a:pt x="500533" y="3066946"/>
                  <a:pt x="500869" y="3067955"/>
                </a:cubicBezTo>
                <a:cubicBezTo>
                  <a:pt x="501206" y="3068964"/>
                  <a:pt x="501374" y="3070055"/>
                  <a:pt x="501374" y="3071227"/>
                </a:cubicBezTo>
                <a:cubicBezTo>
                  <a:pt x="501374" y="3072920"/>
                  <a:pt x="501065" y="3074466"/>
                  <a:pt x="500446" y="3075866"/>
                </a:cubicBezTo>
                <a:cubicBezTo>
                  <a:pt x="499828" y="3077266"/>
                  <a:pt x="498954" y="3078465"/>
                  <a:pt x="497825" y="3079464"/>
                </a:cubicBezTo>
                <a:cubicBezTo>
                  <a:pt x="496697" y="3080462"/>
                  <a:pt x="495346" y="3081238"/>
                  <a:pt x="493772" y="3081791"/>
                </a:cubicBezTo>
                <a:cubicBezTo>
                  <a:pt x="492199" y="3082345"/>
                  <a:pt x="490468" y="3082622"/>
                  <a:pt x="488580" y="3082622"/>
                </a:cubicBezTo>
                <a:cubicBezTo>
                  <a:pt x="487212" y="3082622"/>
                  <a:pt x="485932" y="3082475"/>
                  <a:pt x="484738" y="3082182"/>
                </a:cubicBezTo>
                <a:cubicBezTo>
                  <a:pt x="483544" y="3081889"/>
                  <a:pt x="482600" y="3081526"/>
                  <a:pt x="481905" y="3081091"/>
                </a:cubicBezTo>
                <a:cubicBezTo>
                  <a:pt x="481493" y="3081699"/>
                  <a:pt x="481146" y="3082274"/>
                  <a:pt x="480864" y="3082817"/>
                </a:cubicBezTo>
                <a:cubicBezTo>
                  <a:pt x="480582" y="3083360"/>
                  <a:pt x="480440" y="3083967"/>
                  <a:pt x="480440" y="3084640"/>
                </a:cubicBezTo>
                <a:cubicBezTo>
                  <a:pt x="480440" y="3085465"/>
                  <a:pt x="480836" y="3086149"/>
                  <a:pt x="481629" y="3086691"/>
                </a:cubicBezTo>
                <a:cubicBezTo>
                  <a:pt x="482421" y="3087234"/>
                  <a:pt x="483468" y="3087527"/>
                  <a:pt x="484771" y="3087570"/>
                </a:cubicBezTo>
                <a:lnTo>
                  <a:pt x="493365" y="3087896"/>
                </a:lnTo>
                <a:cubicBezTo>
                  <a:pt x="494993" y="3087939"/>
                  <a:pt x="496496" y="3088145"/>
                  <a:pt x="497874" y="3088514"/>
                </a:cubicBezTo>
                <a:cubicBezTo>
                  <a:pt x="499252" y="3088883"/>
                  <a:pt x="500435" y="3089415"/>
                  <a:pt x="501423" y="3090110"/>
                </a:cubicBezTo>
                <a:cubicBezTo>
                  <a:pt x="502410" y="3090804"/>
                  <a:pt x="503181" y="3091661"/>
                  <a:pt x="503734" y="3092681"/>
                </a:cubicBezTo>
                <a:cubicBezTo>
                  <a:pt x="504288" y="3093702"/>
                  <a:pt x="504565" y="3094884"/>
                  <a:pt x="504565" y="3096230"/>
                </a:cubicBezTo>
                <a:cubicBezTo>
                  <a:pt x="504565" y="3097684"/>
                  <a:pt x="504250" y="3099062"/>
                  <a:pt x="503620" y="3100365"/>
                </a:cubicBezTo>
                <a:cubicBezTo>
                  <a:pt x="502991" y="3101667"/>
                  <a:pt x="502020" y="3102812"/>
                  <a:pt x="500707" y="3103799"/>
                </a:cubicBezTo>
                <a:cubicBezTo>
                  <a:pt x="499394" y="3104787"/>
                  <a:pt x="497728" y="3105574"/>
                  <a:pt x="495709" y="3106160"/>
                </a:cubicBezTo>
                <a:cubicBezTo>
                  <a:pt x="493691" y="3106746"/>
                  <a:pt x="491292" y="3107039"/>
                  <a:pt x="488514" y="3107039"/>
                </a:cubicBezTo>
                <a:cubicBezTo>
                  <a:pt x="485866" y="3107039"/>
                  <a:pt x="483615" y="3106827"/>
                  <a:pt x="481759" y="3106404"/>
                </a:cubicBezTo>
                <a:cubicBezTo>
                  <a:pt x="479903" y="3105981"/>
                  <a:pt x="478379" y="3105395"/>
                  <a:pt x="477185" y="3104646"/>
                </a:cubicBezTo>
                <a:cubicBezTo>
                  <a:pt x="475991" y="3103897"/>
                  <a:pt x="475123" y="3103007"/>
                  <a:pt x="474580" y="3101976"/>
                </a:cubicBezTo>
                <a:cubicBezTo>
                  <a:pt x="474038" y="3100945"/>
                  <a:pt x="473767" y="3099811"/>
                  <a:pt x="473767" y="3098574"/>
                </a:cubicBezTo>
                <a:cubicBezTo>
                  <a:pt x="473767" y="3096990"/>
                  <a:pt x="474135" y="3095601"/>
                  <a:pt x="474873" y="3094407"/>
                </a:cubicBezTo>
                <a:cubicBezTo>
                  <a:pt x="475611" y="3093213"/>
                  <a:pt x="476751" y="3092063"/>
                  <a:pt x="478292" y="3090956"/>
                </a:cubicBezTo>
                <a:cubicBezTo>
                  <a:pt x="477727" y="3090696"/>
                  <a:pt x="477239" y="3090370"/>
                  <a:pt x="476827" y="3089979"/>
                </a:cubicBezTo>
                <a:cubicBezTo>
                  <a:pt x="476414" y="3089589"/>
                  <a:pt x="476078" y="3089160"/>
                  <a:pt x="475818" y="3088693"/>
                </a:cubicBezTo>
                <a:cubicBezTo>
                  <a:pt x="475557" y="3088227"/>
                  <a:pt x="475362" y="3087733"/>
                  <a:pt x="475232" y="3087212"/>
                </a:cubicBezTo>
                <a:cubicBezTo>
                  <a:pt x="475101" y="3086691"/>
                  <a:pt x="475036" y="3086181"/>
                  <a:pt x="475036" y="3085682"/>
                </a:cubicBezTo>
                <a:cubicBezTo>
                  <a:pt x="475036" y="3084271"/>
                  <a:pt x="475367" y="3082980"/>
                  <a:pt x="476029" y="3081808"/>
                </a:cubicBezTo>
                <a:cubicBezTo>
                  <a:pt x="476691" y="3080636"/>
                  <a:pt x="477478" y="3079529"/>
                  <a:pt x="478389" y="3078487"/>
                </a:cubicBezTo>
                <a:cubicBezTo>
                  <a:pt x="477977" y="3077988"/>
                  <a:pt x="477614" y="3077499"/>
                  <a:pt x="477299" y="3077022"/>
                </a:cubicBezTo>
                <a:cubicBezTo>
                  <a:pt x="476984" y="3076544"/>
                  <a:pt x="476713" y="3076029"/>
                  <a:pt x="476485" y="3075476"/>
                </a:cubicBezTo>
                <a:cubicBezTo>
                  <a:pt x="476257" y="3074922"/>
                  <a:pt x="476083" y="3074325"/>
                  <a:pt x="475964" y="3073685"/>
                </a:cubicBezTo>
                <a:cubicBezTo>
                  <a:pt x="475845" y="3073045"/>
                  <a:pt x="475785" y="3072312"/>
                  <a:pt x="475785" y="3071487"/>
                </a:cubicBezTo>
                <a:cubicBezTo>
                  <a:pt x="475785" y="3069794"/>
                  <a:pt x="476094" y="3068248"/>
                  <a:pt x="476713" y="3066848"/>
                </a:cubicBezTo>
                <a:cubicBezTo>
                  <a:pt x="477331" y="3065448"/>
                  <a:pt x="478200" y="3064249"/>
                  <a:pt x="479317" y="3063251"/>
                </a:cubicBezTo>
                <a:cubicBezTo>
                  <a:pt x="480435" y="3062252"/>
                  <a:pt x="481781" y="3061476"/>
                  <a:pt x="483354" y="3060923"/>
                </a:cubicBezTo>
                <a:cubicBezTo>
                  <a:pt x="484928" y="3060369"/>
                  <a:pt x="486670" y="3060093"/>
                  <a:pt x="488580" y="3060093"/>
                </a:cubicBezTo>
                <a:close/>
                <a:moveTo>
                  <a:pt x="460786" y="3060093"/>
                </a:moveTo>
                <a:cubicBezTo>
                  <a:pt x="463065" y="3060093"/>
                  <a:pt x="465083" y="3060451"/>
                  <a:pt x="466841" y="3061167"/>
                </a:cubicBezTo>
                <a:cubicBezTo>
                  <a:pt x="468599" y="3061883"/>
                  <a:pt x="470081" y="3062898"/>
                  <a:pt x="471285" y="3064211"/>
                </a:cubicBezTo>
                <a:cubicBezTo>
                  <a:pt x="472490" y="3065524"/>
                  <a:pt x="473401" y="3067119"/>
                  <a:pt x="474020" y="3068997"/>
                </a:cubicBezTo>
                <a:cubicBezTo>
                  <a:pt x="474639" y="3070874"/>
                  <a:pt x="474948" y="3072974"/>
                  <a:pt x="474948" y="3075296"/>
                </a:cubicBezTo>
                <a:cubicBezTo>
                  <a:pt x="474948" y="3076100"/>
                  <a:pt x="474937" y="3076772"/>
                  <a:pt x="474915" y="3077315"/>
                </a:cubicBezTo>
                <a:cubicBezTo>
                  <a:pt x="474894" y="3077858"/>
                  <a:pt x="474861" y="3078368"/>
                  <a:pt x="474818" y="3078845"/>
                </a:cubicBezTo>
                <a:lnTo>
                  <a:pt x="451866" y="3078845"/>
                </a:lnTo>
                <a:cubicBezTo>
                  <a:pt x="451866" y="3082188"/>
                  <a:pt x="452799" y="3084754"/>
                  <a:pt x="454665" y="3086545"/>
                </a:cubicBezTo>
                <a:cubicBezTo>
                  <a:pt x="456532" y="3088335"/>
                  <a:pt x="459223" y="3089231"/>
                  <a:pt x="462739" y="3089231"/>
                </a:cubicBezTo>
                <a:cubicBezTo>
                  <a:pt x="463694" y="3089231"/>
                  <a:pt x="464649" y="3089193"/>
                  <a:pt x="465604" y="3089117"/>
                </a:cubicBezTo>
                <a:cubicBezTo>
                  <a:pt x="466559" y="3089041"/>
                  <a:pt x="467482" y="3088938"/>
                  <a:pt x="468372" y="3088807"/>
                </a:cubicBezTo>
                <a:cubicBezTo>
                  <a:pt x="469261" y="3088677"/>
                  <a:pt x="470113" y="3088531"/>
                  <a:pt x="470927" y="3088368"/>
                </a:cubicBezTo>
                <a:cubicBezTo>
                  <a:pt x="471741" y="3088205"/>
                  <a:pt x="472495" y="3088026"/>
                  <a:pt x="473190" y="3087831"/>
                </a:cubicBezTo>
                <a:lnTo>
                  <a:pt x="473190" y="3092486"/>
                </a:lnTo>
                <a:cubicBezTo>
                  <a:pt x="471649" y="3092920"/>
                  <a:pt x="469907" y="3093273"/>
                  <a:pt x="467964" y="3093544"/>
                </a:cubicBezTo>
                <a:cubicBezTo>
                  <a:pt x="466022" y="3093816"/>
                  <a:pt x="464009" y="3093951"/>
                  <a:pt x="461925" y="3093951"/>
                </a:cubicBezTo>
                <a:cubicBezTo>
                  <a:pt x="459125" y="3093951"/>
                  <a:pt x="456716" y="3093571"/>
                  <a:pt x="454698" y="3092812"/>
                </a:cubicBezTo>
                <a:cubicBezTo>
                  <a:pt x="452679" y="3092052"/>
                  <a:pt x="451025" y="3090951"/>
                  <a:pt x="449733" y="3089507"/>
                </a:cubicBezTo>
                <a:cubicBezTo>
                  <a:pt x="448442" y="3088064"/>
                  <a:pt x="447487" y="3086295"/>
                  <a:pt x="446868" y="3084201"/>
                </a:cubicBezTo>
                <a:cubicBezTo>
                  <a:pt x="446249" y="3082106"/>
                  <a:pt x="445940" y="3079735"/>
                  <a:pt x="445940" y="3077087"/>
                </a:cubicBezTo>
                <a:cubicBezTo>
                  <a:pt x="445940" y="3074786"/>
                  <a:pt x="446271" y="3072611"/>
                  <a:pt x="446933" y="3070560"/>
                </a:cubicBezTo>
                <a:cubicBezTo>
                  <a:pt x="447595" y="3068509"/>
                  <a:pt x="448561" y="3066707"/>
                  <a:pt x="449831" y="3065155"/>
                </a:cubicBezTo>
                <a:cubicBezTo>
                  <a:pt x="451100" y="3063603"/>
                  <a:pt x="452658" y="3062372"/>
                  <a:pt x="454503" y="3061460"/>
                </a:cubicBezTo>
                <a:cubicBezTo>
                  <a:pt x="456347" y="3060549"/>
                  <a:pt x="458442" y="3060093"/>
                  <a:pt x="460786" y="3060093"/>
                </a:cubicBezTo>
                <a:close/>
                <a:moveTo>
                  <a:pt x="427309" y="3060093"/>
                </a:moveTo>
                <a:cubicBezTo>
                  <a:pt x="430695" y="3060093"/>
                  <a:pt x="433261" y="3061189"/>
                  <a:pt x="435008" y="3063381"/>
                </a:cubicBezTo>
                <a:cubicBezTo>
                  <a:pt x="436756" y="3065573"/>
                  <a:pt x="437564" y="3068829"/>
                  <a:pt x="437434" y="3073148"/>
                </a:cubicBezTo>
                <a:lnTo>
                  <a:pt x="431704" y="3073148"/>
                </a:lnTo>
                <a:cubicBezTo>
                  <a:pt x="431769" y="3070283"/>
                  <a:pt x="431351" y="3068205"/>
                  <a:pt x="430450" y="3066913"/>
                </a:cubicBezTo>
                <a:cubicBezTo>
                  <a:pt x="429550" y="3065622"/>
                  <a:pt x="428231" y="3064976"/>
                  <a:pt x="426495" y="3064976"/>
                </a:cubicBezTo>
                <a:cubicBezTo>
                  <a:pt x="425735" y="3064976"/>
                  <a:pt x="424970" y="3065112"/>
                  <a:pt x="424200" y="3065383"/>
                </a:cubicBezTo>
                <a:cubicBezTo>
                  <a:pt x="423429" y="3065654"/>
                  <a:pt x="422637" y="3066089"/>
                  <a:pt x="421823" y="3066685"/>
                </a:cubicBezTo>
                <a:cubicBezTo>
                  <a:pt x="421009" y="3067282"/>
                  <a:pt x="420147" y="3068047"/>
                  <a:pt x="419235" y="3068981"/>
                </a:cubicBezTo>
                <a:cubicBezTo>
                  <a:pt x="418323" y="3069914"/>
                  <a:pt x="417347" y="3071042"/>
                  <a:pt x="416305" y="3072366"/>
                </a:cubicBezTo>
                <a:lnTo>
                  <a:pt x="416305" y="3093365"/>
                </a:lnTo>
                <a:lnTo>
                  <a:pt x="410575" y="3093365"/>
                </a:lnTo>
                <a:lnTo>
                  <a:pt x="410575" y="3060679"/>
                </a:lnTo>
                <a:lnTo>
                  <a:pt x="415751" y="3060679"/>
                </a:lnTo>
                <a:lnTo>
                  <a:pt x="415914" y="3066702"/>
                </a:lnTo>
                <a:cubicBezTo>
                  <a:pt x="417846" y="3064379"/>
                  <a:pt x="419750" y="3062697"/>
                  <a:pt x="421628" y="3061655"/>
                </a:cubicBezTo>
                <a:cubicBezTo>
                  <a:pt x="423505" y="3060614"/>
                  <a:pt x="425399" y="3060093"/>
                  <a:pt x="427309" y="3060093"/>
                </a:cubicBezTo>
                <a:close/>
                <a:moveTo>
                  <a:pt x="360634" y="3060093"/>
                </a:moveTo>
                <a:cubicBezTo>
                  <a:pt x="364020" y="3060093"/>
                  <a:pt x="366586" y="3061189"/>
                  <a:pt x="368333" y="3063381"/>
                </a:cubicBezTo>
                <a:cubicBezTo>
                  <a:pt x="370081" y="3065573"/>
                  <a:pt x="370889" y="3068829"/>
                  <a:pt x="370759" y="3073148"/>
                </a:cubicBezTo>
                <a:lnTo>
                  <a:pt x="365029" y="3073148"/>
                </a:lnTo>
                <a:cubicBezTo>
                  <a:pt x="365094" y="3070283"/>
                  <a:pt x="364676" y="3068205"/>
                  <a:pt x="363776" y="3066913"/>
                </a:cubicBezTo>
                <a:cubicBezTo>
                  <a:pt x="362875" y="3065622"/>
                  <a:pt x="361556" y="3064976"/>
                  <a:pt x="359820" y="3064976"/>
                </a:cubicBezTo>
                <a:cubicBezTo>
                  <a:pt x="359060" y="3064976"/>
                  <a:pt x="358295" y="3065112"/>
                  <a:pt x="357525" y="3065383"/>
                </a:cubicBezTo>
                <a:cubicBezTo>
                  <a:pt x="356754" y="3065654"/>
                  <a:pt x="355962" y="3066089"/>
                  <a:pt x="355148" y="3066685"/>
                </a:cubicBezTo>
                <a:cubicBezTo>
                  <a:pt x="354334" y="3067282"/>
                  <a:pt x="353471" y="3068047"/>
                  <a:pt x="352560" y="3068981"/>
                </a:cubicBezTo>
                <a:cubicBezTo>
                  <a:pt x="351648" y="3069914"/>
                  <a:pt x="350672" y="3071042"/>
                  <a:pt x="349630" y="3072366"/>
                </a:cubicBezTo>
                <a:lnTo>
                  <a:pt x="349630" y="3093365"/>
                </a:lnTo>
                <a:lnTo>
                  <a:pt x="343900" y="3093365"/>
                </a:lnTo>
                <a:lnTo>
                  <a:pt x="343900" y="3060679"/>
                </a:lnTo>
                <a:lnTo>
                  <a:pt x="349076" y="3060679"/>
                </a:lnTo>
                <a:lnTo>
                  <a:pt x="349239" y="3066702"/>
                </a:lnTo>
                <a:cubicBezTo>
                  <a:pt x="351171" y="3064379"/>
                  <a:pt x="353075" y="3062697"/>
                  <a:pt x="354953" y="3061655"/>
                </a:cubicBezTo>
                <a:cubicBezTo>
                  <a:pt x="356830" y="3060614"/>
                  <a:pt x="358724" y="3060093"/>
                  <a:pt x="360634" y="3060093"/>
                </a:cubicBezTo>
                <a:close/>
                <a:moveTo>
                  <a:pt x="279811" y="3060093"/>
                </a:moveTo>
                <a:cubicBezTo>
                  <a:pt x="282155" y="3060093"/>
                  <a:pt x="284255" y="3060456"/>
                  <a:pt x="286111" y="3061183"/>
                </a:cubicBezTo>
                <a:cubicBezTo>
                  <a:pt x="287966" y="3061910"/>
                  <a:pt x="289540" y="3062974"/>
                  <a:pt x="290831" y="3064374"/>
                </a:cubicBezTo>
                <a:cubicBezTo>
                  <a:pt x="292123" y="3065774"/>
                  <a:pt x="293110" y="3067516"/>
                  <a:pt x="293794" y="3069599"/>
                </a:cubicBezTo>
                <a:cubicBezTo>
                  <a:pt x="294478" y="3071683"/>
                  <a:pt x="294819" y="3074070"/>
                  <a:pt x="294819" y="3076762"/>
                </a:cubicBezTo>
                <a:cubicBezTo>
                  <a:pt x="294819" y="3079301"/>
                  <a:pt x="294461" y="3081629"/>
                  <a:pt x="293745" y="3083745"/>
                </a:cubicBezTo>
                <a:cubicBezTo>
                  <a:pt x="293029" y="3085861"/>
                  <a:pt x="291998" y="3087673"/>
                  <a:pt x="290652" y="3089182"/>
                </a:cubicBezTo>
                <a:cubicBezTo>
                  <a:pt x="289307" y="3090690"/>
                  <a:pt x="287668" y="3091862"/>
                  <a:pt x="285736" y="3092698"/>
                </a:cubicBezTo>
                <a:cubicBezTo>
                  <a:pt x="283805" y="3093533"/>
                  <a:pt x="281612" y="3093951"/>
                  <a:pt x="279160" y="3093951"/>
                </a:cubicBezTo>
                <a:cubicBezTo>
                  <a:pt x="276816" y="3093951"/>
                  <a:pt x="274716" y="3093588"/>
                  <a:pt x="272860" y="3092861"/>
                </a:cubicBezTo>
                <a:cubicBezTo>
                  <a:pt x="271005" y="3092133"/>
                  <a:pt x="269431" y="3091065"/>
                  <a:pt x="268140" y="3089654"/>
                </a:cubicBezTo>
                <a:cubicBezTo>
                  <a:pt x="266848" y="3088243"/>
                  <a:pt x="265861" y="3086496"/>
                  <a:pt x="265177" y="3084412"/>
                </a:cubicBezTo>
                <a:cubicBezTo>
                  <a:pt x="264493" y="3082329"/>
                  <a:pt x="264151" y="3079930"/>
                  <a:pt x="264151" y="3077217"/>
                </a:cubicBezTo>
                <a:cubicBezTo>
                  <a:pt x="264151" y="3074678"/>
                  <a:pt x="264510" y="3072361"/>
                  <a:pt x="265226" y="3070267"/>
                </a:cubicBezTo>
                <a:cubicBezTo>
                  <a:pt x="265942" y="3068172"/>
                  <a:pt x="266973" y="3066371"/>
                  <a:pt x="268319" y="3064862"/>
                </a:cubicBezTo>
                <a:cubicBezTo>
                  <a:pt x="269664" y="3063354"/>
                  <a:pt x="271303" y="3062182"/>
                  <a:pt x="273235" y="3061346"/>
                </a:cubicBezTo>
                <a:cubicBezTo>
                  <a:pt x="275166" y="3060511"/>
                  <a:pt x="277358" y="3060093"/>
                  <a:pt x="279811" y="3060093"/>
                </a:cubicBezTo>
                <a:close/>
                <a:moveTo>
                  <a:pt x="179659" y="3060093"/>
                </a:moveTo>
                <a:cubicBezTo>
                  <a:pt x="183045" y="3060093"/>
                  <a:pt x="185611" y="3061189"/>
                  <a:pt x="187358" y="3063381"/>
                </a:cubicBezTo>
                <a:cubicBezTo>
                  <a:pt x="189106" y="3065573"/>
                  <a:pt x="189914" y="3068829"/>
                  <a:pt x="189784" y="3073148"/>
                </a:cubicBezTo>
                <a:lnTo>
                  <a:pt x="184054" y="3073148"/>
                </a:lnTo>
                <a:cubicBezTo>
                  <a:pt x="184119" y="3070283"/>
                  <a:pt x="183701" y="3068205"/>
                  <a:pt x="182801" y="3066913"/>
                </a:cubicBezTo>
                <a:cubicBezTo>
                  <a:pt x="181900" y="3065622"/>
                  <a:pt x="180581" y="3064976"/>
                  <a:pt x="178845" y="3064976"/>
                </a:cubicBezTo>
                <a:cubicBezTo>
                  <a:pt x="178085" y="3064976"/>
                  <a:pt x="177320" y="3065112"/>
                  <a:pt x="176550" y="3065383"/>
                </a:cubicBezTo>
                <a:cubicBezTo>
                  <a:pt x="175779" y="3065654"/>
                  <a:pt x="174987" y="3066089"/>
                  <a:pt x="174173" y="3066685"/>
                </a:cubicBezTo>
                <a:cubicBezTo>
                  <a:pt x="173359" y="3067282"/>
                  <a:pt x="172497" y="3068047"/>
                  <a:pt x="171585" y="3068981"/>
                </a:cubicBezTo>
                <a:cubicBezTo>
                  <a:pt x="170673" y="3069914"/>
                  <a:pt x="169697" y="3071042"/>
                  <a:pt x="168655" y="3072366"/>
                </a:cubicBezTo>
                <a:lnTo>
                  <a:pt x="168655" y="3093365"/>
                </a:lnTo>
                <a:lnTo>
                  <a:pt x="162925" y="3093365"/>
                </a:lnTo>
                <a:lnTo>
                  <a:pt x="162925" y="3060679"/>
                </a:lnTo>
                <a:lnTo>
                  <a:pt x="168102" y="3060679"/>
                </a:lnTo>
                <a:lnTo>
                  <a:pt x="168264" y="3066702"/>
                </a:lnTo>
                <a:cubicBezTo>
                  <a:pt x="170196" y="3064379"/>
                  <a:pt x="172101" y="3062697"/>
                  <a:pt x="173978" y="3061655"/>
                </a:cubicBezTo>
                <a:cubicBezTo>
                  <a:pt x="175855" y="3060614"/>
                  <a:pt x="177749" y="3060093"/>
                  <a:pt x="179659" y="3060093"/>
                </a:cubicBezTo>
                <a:close/>
                <a:moveTo>
                  <a:pt x="146461" y="3060093"/>
                </a:moveTo>
                <a:cubicBezTo>
                  <a:pt x="148740" y="3060093"/>
                  <a:pt x="150758" y="3060451"/>
                  <a:pt x="152516" y="3061167"/>
                </a:cubicBezTo>
                <a:cubicBezTo>
                  <a:pt x="154274" y="3061883"/>
                  <a:pt x="155756" y="3062898"/>
                  <a:pt x="156960" y="3064211"/>
                </a:cubicBezTo>
                <a:cubicBezTo>
                  <a:pt x="158165" y="3065524"/>
                  <a:pt x="159077" y="3067119"/>
                  <a:pt x="159695" y="3068997"/>
                </a:cubicBezTo>
                <a:cubicBezTo>
                  <a:pt x="160314" y="3070874"/>
                  <a:pt x="160623" y="3072974"/>
                  <a:pt x="160623" y="3075296"/>
                </a:cubicBezTo>
                <a:cubicBezTo>
                  <a:pt x="160623" y="3076100"/>
                  <a:pt x="160612" y="3076772"/>
                  <a:pt x="160590" y="3077315"/>
                </a:cubicBezTo>
                <a:cubicBezTo>
                  <a:pt x="160569" y="3077858"/>
                  <a:pt x="160536" y="3078368"/>
                  <a:pt x="160493" y="3078845"/>
                </a:cubicBezTo>
                <a:lnTo>
                  <a:pt x="137541" y="3078845"/>
                </a:lnTo>
                <a:cubicBezTo>
                  <a:pt x="137541" y="3082188"/>
                  <a:pt x="138474" y="3084754"/>
                  <a:pt x="140340" y="3086545"/>
                </a:cubicBezTo>
                <a:cubicBezTo>
                  <a:pt x="142207" y="3088335"/>
                  <a:pt x="144898" y="3089231"/>
                  <a:pt x="148414" y="3089231"/>
                </a:cubicBezTo>
                <a:cubicBezTo>
                  <a:pt x="149369" y="3089231"/>
                  <a:pt x="150324" y="3089193"/>
                  <a:pt x="151279" y="3089117"/>
                </a:cubicBezTo>
                <a:cubicBezTo>
                  <a:pt x="152234" y="3089041"/>
                  <a:pt x="153157" y="3088938"/>
                  <a:pt x="154047" y="3088807"/>
                </a:cubicBezTo>
                <a:cubicBezTo>
                  <a:pt x="154936" y="3088677"/>
                  <a:pt x="155788" y="3088531"/>
                  <a:pt x="156602" y="3088368"/>
                </a:cubicBezTo>
                <a:cubicBezTo>
                  <a:pt x="157416" y="3088205"/>
                  <a:pt x="158170" y="3088026"/>
                  <a:pt x="158865" y="3087831"/>
                </a:cubicBezTo>
                <a:lnTo>
                  <a:pt x="158865" y="3092486"/>
                </a:lnTo>
                <a:cubicBezTo>
                  <a:pt x="157324" y="3092920"/>
                  <a:pt x="155582" y="3093273"/>
                  <a:pt x="153640" y="3093544"/>
                </a:cubicBezTo>
                <a:cubicBezTo>
                  <a:pt x="151697" y="3093816"/>
                  <a:pt x="149684" y="3093951"/>
                  <a:pt x="147600" y="3093951"/>
                </a:cubicBezTo>
                <a:cubicBezTo>
                  <a:pt x="144801" y="3093951"/>
                  <a:pt x="142392" y="3093571"/>
                  <a:pt x="140373" y="3092812"/>
                </a:cubicBezTo>
                <a:cubicBezTo>
                  <a:pt x="138355" y="3092052"/>
                  <a:pt x="136700" y="3090951"/>
                  <a:pt x="135408" y="3089507"/>
                </a:cubicBezTo>
                <a:cubicBezTo>
                  <a:pt x="134117" y="3088064"/>
                  <a:pt x="133162" y="3086295"/>
                  <a:pt x="132543" y="3084201"/>
                </a:cubicBezTo>
                <a:cubicBezTo>
                  <a:pt x="131925" y="3082106"/>
                  <a:pt x="131615" y="3079735"/>
                  <a:pt x="131615" y="3077087"/>
                </a:cubicBezTo>
                <a:cubicBezTo>
                  <a:pt x="131615" y="3074786"/>
                  <a:pt x="131946" y="3072611"/>
                  <a:pt x="132608" y="3070560"/>
                </a:cubicBezTo>
                <a:cubicBezTo>
                  <a:pt x="133270" y="3068509"/>
                  <a:pt x="134236" y="3066707"/>
                  <a:pt x="135506" y="3065155"/>
                </a:cubicBezTo>
                <a:cubicBezTo>
                  <a:pt x="136776" y="3063603"/>
                  <a:pt x="138333" y="3062372"/>
                  <a:pt x="140178" y="3061460"/>
                </a:cubicBezTo>
                <a:cubicBezTo>
                  <a:pt x="142023" y="3060549"/>
                  <a:pt x="144117" y="3060093"/>
                  <a:pt x="146461" y="3060093"/>
                </a:cubicBezTo>
                <a:close/>
                <a:moveTo>
                  <a:pt x="72866" y="3060093"/>
                </a:moveTo>
                <a:cubicBezTo>
                  <a:pt x="76230" y="3060093"/>
                  <a:pt x="78774" y="3061086"/>
                  <a:pt x="80500" y="3063072"/>
                </a:cubicBezTo>
                <a:cubicBezTo>
                  <a:pt x="82225" y="3065058"/>
                  <a:pt x="83088" y="3068047"/>
                  <a:pt x="83088" y="3072041"/>
                </a:cubicBezTo>
                <a:lnTo>
                  <a:pt x="83088" y="3093365"/>
                </a:lnTo>
                <a:lnTo>
                  <a:pt x="77423" y="3093365"/>
                </a:lnTo>
                <a:lnTo>
                  <a:pt x="77423" y="3072497"/>
                </a:lnTo>
                <a:cubicBezTo>
                  <a:pt x="77423" y="3069936"/>
                  <a:pt x="76946" y="3068042"/>
                  <a:pt x="75991" y="3066816"/>
                </a:cubicBezTo>
                <a:cubicBezTo>
                  <a:pt x="75036" y="3065589"/>
                  <a:pt x="73614" y="3064976"/>
                  <a:pt x="71726" y="3064976"/>
                </a:cubicBezTo>
                <a:cubicBezTo>
                  <a:pt x="71031" y="3064976"/>
                  <a:pt x="70353" y="3065079"/>
                  <a:pt x="69691" y="3065285"/>
                </a:cubicBezTo>
                <a:cubicBezTo>
                  <a:pt x="69029" y="3065492"/>
                  <a:pt x="68340" y="3065850"/>
                  <a:pt x="67624" y="3066360"/>
                </a:cubicBezTo>
                <a:cubicBezTo>
                  <a:pt x="66908" y="3066870"/>
                  <a:pt x="66132" y="3067559"/>
                  <a:pt x="65296" y="3068427"/>
                </a:cubicBezTo>
                <a:cubicBezTo>
                  <a:pt x="64461" y="3069295"/>
                  <a:pt x="63522" y="3070381"/>
                  <a:pt x="62480" y="3071683"/>
                </a:cubicBezTo>
                <a:lnTo>
                  <a:pt x="62480" y="3093365"/>
                </a:lnTo>
                <a:lnTo>
                  <a:pt x="56815" y="3093365"/>
                </a:lnTo>
                <a:lnTo>
                  <a:pt x="56815" y="3060679"/>
                </a:lnTo>
                <a:lnTo>
                  <a:pt x="61861" y="3060679"/>
                </a:lnTo>
                <a:lnTo>
                  <a:pt x="62089" y="3065953"/>
                </a:lnTo>
                <a:cubicBezTo>
                  <a:pt x="63044" y="3064824"/>
                  <a:pt x="63967" y="3063886"/>
                  <a:pt x="64857" y="3063137"/>
                </a:cubicBezTo>
                <a:cubicBezTo>
                  <a:pt x="65746" y="3062388"/>
                  <a:pt x="66620" y="3061786"/>
                  <a:pt x="67477" y="3061330"/>
                </a:cubicBezTo>
                <a:cubicBezTo>
                  <a:pt x="68335" y="3060874"/>
                  <a:pt x="69208" y="3060554"/>
                  <a:pt x="70098" y="3060369"/>
                </a:cubicBezTo>
                <a:cubicBezTo>
                  <a:pt x="70988" y="3060185"/>
                  <a:pt x="71911" y="3060093"/>
                  <a:pt x="72866" y="3060093"/>
                </a:cubicBezTo>
                <a:close/>
                <a:moveTo>
                  <a:pt x="1042025" y="3055698"/>
                </a:moveTo>
                <a:lnTo>
                  <a:pt x="1042025" y="3088352"/>
                </a:lnTo>
                <a:lnTo>
                  <a:pt x="1046355" y="3088352"/>
                </a:lnTo>
                <a:cubicBezTo>
                  <a:pt x="1056035" y="3088352"/>
                  <a:pt x="1060875" y="3082915"/>
                  <a:pt x="1060875" y="3072041"/>
                </a:cubicBezTo>
                <a:cubicBezTo>
                  <a:pt x="1060875" y="3069024"/>
                  <a:pt x="1060593" y="3066474"/>
                  <a:pt x="1060028" y="3064390"/>
                </a:cubicBezTo>
                <a:cubicBezTo>
                  <a:pt x="1059464" y="3062307"/>
                  <a:pt x="1058607" y="3060625"/>
                  <a:pt x="1057456" y="3059344"/>
                </a:cubicBezTo>
                <a:cubicBezTo>
                  <a:pt x="1056306" y="3058063"/>
                  <a:pt x="1054863" y="3057136"/>
                  <a:pt x="1053126" y="3056560"/>
                </a:cubicBezTo>
                <a:cubicBezTo>
                  <a:pt x="1051390" y="3055985"/>
                  <a:pt x="1049350" y="3055698"/>
                  <a:pt x="1047006" y="3055698"/>
                </a:cubicBezTo>
                <a:close/>
                <a:moveTo>
                  <a:pt x="1036230" y="3050814"/>
                </a:moveTo>
                <a:lnTo>
                  <a:pt x="1047201" y="3050814"/>
                </a:lnTo>
                <a:cubicBezTo>
                  <a:pt x="1053843" y="3050814"/>
                  <a:pt x="1058796" y="3052523"/>
                  <a:pt x="1062063" y="3055942"/>
                </a:cubicBezTo>
                <a:cubicBezTo>
                  <a:pt x="1065329" y="3059360"/>
                  <a:pt x="1066963" y="3064586"/>
                  <a:pt x="1066963" y="3071618"/>
                </a:cubicBezTo>
                <a:cubicBezTo>
                  <a:pt x="1066963" y="3073658"/>
                  <a:pt x="1066805" y="3075611"/>
                  <a:pt x="1066491" y="3077478"/>
                </a:cubicBezTo>
                <a:cubicBezTo>
                  <a:pt x="1066176" y="3079344"/>
                  <a:pt x="1065671" y="3081081"/>
                  <a:pt x="1064977" y="3082687"/>
                </a:cubicBezTo>
                <a:cubicBezTo>
                  <a:pt x="1064282" y="3084293"/>
                  <a:pt x="1063381" y="3085752"/>
                  <a:pt x="1062275" y="3087066"/>
                </a:cubicBezTo>
                <a:cubicBezTo>
                  <a:pt x="1061168" y="3088379"/>
                  <a:pt x="1059811" y="3089502"/>
                  <a:pt x="1058205" y="3090435"/>
                </a:cubicBezTo>
                <a:cubicBezTo>
                  <a:pt x="1056599" y="3091368"/>
                  <a:pt x="1054732" y="3092090"/>
                  <a:pt x="1052605" y="3092600"/>
                </a:cubicBezTo>
                <a:cubicBezTo>
                  <a:pt x="1050478" y="3093110"/>
                  <a:pt x="1048058" y="3093365"/>
                  <a:pt x="1045345" y="3093365"/>
                </a:cubicBezTo>
                <a:lnTo>
                  <a:pt x="1036230" y="3093365"/>
                </a:lnTo>
                <a:close/>
                <a:moveTo>
                  <a:pt x="1000181" y="3050814"/>
                </a:moveTo>
                <a:lnTo>
                  <a:pt x="1025640" y="3050814"/>
                </a:lnTo>
                <a:lnTo>
                  <a:pt x="1025640" y="3055698"/>
                </a:lnTo>
                <a:lnTo>
                  <a:pt x="1015840" y="3055698"/>
                </a:lnTo>
                <a:lnTo>
                  <a:pt x="1015840" y="3088417"/>
                </a:lnTo>
                <a:lnTo>
                  <a:pt x="1025640" y="3088417"/>
                </a:lnTo>
                <a:lnTo>
                  <a:pt x="1025640" y="3093365"/>
                </a:lnTo>
                <a:lnTo>
                  <a:pt x="1000181" y="3093365"/>
                </a:lnTo>
                <a:lnTo>
                  <a:pt x="1000181" y="3088417"/>
                </a:lnTo>
                <a:lnTo>
                  <a:pt x="1009980" y="3088417"/>
                </a:lnTo>
                <a:lnTo>
                  <a:pt x="1009980" y="3055698"/>
                </a:lnTo>
                <a:lnTo>
                  <a:pt x="1000181" y="3055698"/>
                </a:lnTo>
                <a:close/>
                <a:moveTo>
                  <a:pt x="785161" y="3050814"/>
                </a:moveTo>
                <a:lnTo>
                  <a:pt x="791705" y="3050814"/>
                </a:lnTo>
                <a:lnTo>
                  <a:pt x="800886" y="3079496"/>
                </a:lnTo>
                <a:lnTo>
                  <a:pt x="803491" y="3087896"/>
                </a:lnTo>
                <a:lnTo>
                  <a:pt x="806160" y="3079496"/>
                </a:lnTo>
                <a:lnTo>
                  <a:pt x="815374" y="3050814"/>
                </a:lnTo>
                <a:lnTo>
                  <a:pt x="821559" y="3050814"/>
                </a:lnTo>
                <a:lnTo>
                  <a:pt x="807104" y="3093365"/>
                </a:lnTo>
                <a:lnTo>
                  <a:pt x="799291" y="3093365"/>
                </a:lnTo>
                <a:close/>
                <a:moveTo>
                  <a:pt x="20050" y="3050814"/>
                </a:moveTo>
                <a:lnTo>
                  <a:pt x="44239" y="3050814"/>
                </a:lnTo>
                <a:lnTo>
                  <a:pt x="44239" y="3055698"/>
                </a:lnTo>
                <a:lnTo>
                  <a:pt x="25845" y="3055698"/>
                </a:lnTo>
                <a:lnTo>
                  <a:pt x="25845" y="3068883"/>
                </a:lnTo>
                <a:lnTo>
                  <a:pt x="43523" y="3068883"/>
                </a:lnTo>
                <a:lnTo>
                  <a:pt x="43523" y="3073766"/>
                </a:lnTo>
                <a:lnTo>
                  <a:pt x="25845" y="3073766"/>
                </a:lnTo>
                <a:lnTo>
                  <a:pt x="25845" y="3088417"/>
                </a:lnTo>
                <a:lnTo>
                  <a:pt x="44239" y="3088417"/>
                </a:lnTo>
                <a:lnTo>
                  <a:pt x="44239" y="3093365"/>
                </a:lnTo>
                <a:lnTo>
                  <a:pt x="20050" y="3093365"/>
                </a:lnTo>
                <a:close/>
                <a:moveTo>
                  <a:pt x="1155264" y="3050228"/>
                </a:moveTo>
                <a:cubicBezTo>
                  <a:pt x="1157153" y="3050228"/>
                  <a:pt x="1158873" y="3050510"/>
                  <a:pt x="1160424" y="3051075"/>
                </a:cubicBezTo>
                <a:cubicBezTo>
                  <a:pt x="1161976" y="3051639"/>
                  <a:pt x="1163316" y="3052453"/>
                  <a:pt x="1164445" y="3053516"/>
                </a:cubicBezTo>
                <a:cubicBezTo>
                  <a:pt x="1165574" y="3054580"/>
                  <a:pt x="1166447" y="3055882"/>
                  <a:pt x="1167066" y="3057423"/>
                </a:cubicBezTo>
                <a:cubicBezTo>
                  <a:pt x="1167685" y="3058964"/>
                  <a:pt x="1167994" y="3060701"/>
                  <a:pt x="1167994" y="3062632"/>
                </a:cubicBezTo>
                <a:cubicBezTo>
                  <a:pt x="1167994" y="3064260"/>
                  <a:pt x="1167777" y="3065768"/>
                  <a:pt x="1167343" y="3067157"/>
                </a:cubicBezTo>
                <a:cubicBezTo>
                  <a:pt x="1166909" y="3068547"/>
                  <a:pt x="1166252" y="3069930"/>
                  <a:pt x="1165373" y="3071308"/>
                </a:cubicBezTo>
                <a:cubicBezTo>
                  <a:pt x="1164494" y="3072687"/>
                  <a:pt x="1163387" y="3074114"/>
                  <a:pt x="1162052" y="3075589"/>
                </a:cubicBezTo>
                <a:cubicBezTo>
                  <a:pt x="1160717" y="3077065"/>
                  <a:pt x="1159139" y="3078682"/>
                  <a:pt x="1157315" y="3080440"/>
                </a:cubicBezTo>
                <a:lnTo>
                  <a:pt x="1149600" y="3087961"/>
                </a:lnTo>
                <a:lnTo>
                  <a:pt x="1170273" y="3087961"/>
                </a:lnTo>
                <a:lnTo>
                  <a:pt x="1170273" y="3093365"/>
                </a:lnTo>
                <a:lnTo>
                  <a:pt x="1142242" y="3093365"/>
                </a:lnTo>
                <a:lnTo>
                  <a:pt x="1142242" y="3088286"/>
                </a:lnTo>
                <a:lnTo>
                  <a:pt x="1153246" y="3077348"/>
                </a:lnTo>
                <a:cubicBezTo>
                  <a:pt x="1155047" y="3075568"/>
                  <a:pt x="1156512" y="3074027"/>
                  <a:pt x="1157641" y="3072725"/>
                </a:cubicBezTo>
                <a:cubicBezTo>
                  <a:pt x="1158769" y="3071422"/>
                  <a:pt x="1159649" y="3070234"/>
                  <a:pt x="1160278" y="3069160"/>
                </a:cubicBezTo>
                <a:cubicBezTo>
                  <a:pt x="1160907" y="3068085"/>
                  <a:pt x="1161331" y="3067071"/>
                  <a:pt x="1161548" y="3066116"/>
                </a:cubicBezTo>
                <a:cubicBezTo>
                  <a:pt x="1161765" y="3065161"/>
                  <a:pt x="1161873" y="3064130"/>
                  <a:pt x="1161873" y="3063023"/>
                </a:cubicBezTo>
                <a:cubicBezTo>
                  <a:pt x="1161873" y="3061981"/>
                  <a:pt x="1161732" y="3060988"/>
                  <a:pt x="1161450" y="3060044"/>
                </a:cubicBezTo>
                <a:cubicBezTo>
                  <a:pt x="1161168" y="3059100"/>
                  <a:pt x="1160734" y="3058270"/>
                  <a:pt x="1160148" y="3057553"/>
                </a:cubicBezTo>
                <a:cubicBezTo>
                  <a:pt x="1159562" y="3056837"/>
                  <a:pt x="1158802" y="3056273"/>
                  <a:pt x="1157869" y="3055860"/>
                </a:cubicBezTo>
                <a:cubicBezTo>
                  <a:pt x="1156935" y="3055448"/>
                  <a:pt x="1155818" y="3055242"/>
                  <a:pt x="1154516" y="3055242"/>
                </a:cubicBezTo>
                <a:cubicBezTo>
                  <a:pt x="1152714" y="3055242"/>
                  <a:pt x="1151075" y="3055643"/>
                  <a:pt x="1149600" y="3056446"/>
                </a:cubicBezTo>
                <a:cubicBezTo>
                  <a:pt x="1148124" y="3057250"/>
                  <a:pt x="1146767" y="3058291"/>
                  <a:pt x="1145530" y="3059572"/>
                </a:cubicBezTo>
                <a:lnTo>
                  <a:pt x="1142405" y="3055828"/>
                </a:lnTo>
                <a:cubicBezTo>
                  <a:pt x="1144011" y="3054135"/>
                  <a:pt x="1145861" y="3052778"/>
                  <a:pt x="1147955" y="3051758"/>
                </a:cubicBezTo>
                <a:cubicBezTo>
                  <a:pt x="1150050" y="3050738"/>
                  <a:pt x="1152486" y="3050228"/>
                  <a:pt x="1155264" y="3050228"/>
                </a:cubicBezTo>
                <a:close/>
                <a:moveTo>
                  <a:pt x="878095" y="3050228"/>
                </a:moveTo>
                <a:lnTo>
                  <a:pt x="878095" y="3060679"/>
                </a:lnTo>
                <a:lnTo>
                  <a:pt x="892778" y="3060679"/>
                </a:lnTo>
                <a:lnTo>
                  <a:pt x="892778" y="3065432"/>
                </a:lnTo>
                <a:lnTo>
                  <a:pt x="878095" y="3065432"/>
                </a:lnTo>
                <a:lnTo>
                  <a:pt x="878095" y="3082036"/>
                </a:lnTo>
                <a:cubicBezTo>
                  <a:pt x="878095" y="3084380"/>
                  <a:pt x="878719" y="3086132"/>
                  <a:pt x="879967" y="3087293"/>
                </a:cubicBezTo>
                <a:cubicBezTo>
                  <a:pt x="881215" y="3088455"/>
                  <a:pt x="883055" y="3089035"/>
                  <a:pt x="885485" y="3089035"/>
                </a:cubicBezTo>
                <a:cubicBezTo>
                  <a:pt x="886527" y="3089035"/>
                  <a:pt x="887667" y="3088954"/>
                  <a:pt x="888904" y="3088791"/>
                </a:cubicBezTo>
                <a:cubicBezTo>
                  <a:pt x="890141" y="3088628"/>
                  <a:pt x="891432" y="3088373"/>
                  <a:pt x="892778" y="3088026"/>
                </a:cubicBezTo>
                <a:lnTo>
                  <a:pt x="892778" y="3092909"/>
                </a:lnTo>
                <a:cubicBezTo>
                  <a:pt x="891497" y="3093235"/>
                  <a:pt x="890173" y="3093468"/>
                  <a:pt x="888806" y="3093609"/>
                </a:cubicBezTo>
                <a:cubicBezTo>
                  <a:pt x="887439" y="3093750"/>
                  <a:pt x="886050" y="3093821"/>
                  <a:pt x="884639" y="3093821"/>
                </a:cubicBezTo>
                <a:cubicBezTo>
                  <a:pt x="880537" y="3093821"/>
                  <a:pt x="877477" y="3092893"/>
                  <a:pt x="875458" y="3091037"/>
                </a:cubicBezTo>
                <a:cubicBezTo>
                  <a:pt x="873440" y="3089182"/>
                  <a:pt x="872430" y="3086333"/>
                  <a:pt x="872430" y="3082491"/>
                </a:cubicBezTo>
                <a:lnTo>
                  <a:pt x="872430" y="3065432"/>
                </a:lnTo>
                <a:lnTo>
                  <a:pt x="863282" y="3065432"/>
                </a:lnTo>
                <a:lnTo>
                  <a:pt x="863282" y="3060679"/>
                </a:lnTo>
                <a:lnTo>
                  <a:pt x="872430" y="3060679"/>
                </a:lnTo>
                <a:lnTo>
                  <a:pt x="872430" y="3051693"/>
                </a:lnTo>
                <a:close/>
                <a:moveTo>
                  <a:pt x="592345" y="3050228"/>
                </a:moveTo>
                <a:lnTo>
                  <a:pt x="592345" y="3060679"/>
                </a:lnTo>
                <a:lnTo>
                  <a:pt x="607028" y="3060679"/>
                </a:lnTo>
                <a:lnTo>
                  <a:pt x="607028" y="3065432"/>
                </a:lnTo>
                <a:lnTo>
                  <a:pt x="592345" y="3065432"/>
                </a:lnTo>
                <a:lnTo>
                  <a:pt x="592345" y="3082036"/>
                </a:lnTo>
                <a:cubicBezTo>
                  <a:pt x="592345" y="3084380"/>
                  <a:pt x="592969" y="3086132"/>
                  <a:pt x="594217" y="3087293"/>
                </a:cubicBezTo>
                <a:cubicBezTo>
                  <a:pt x="595465" y="3088455"/>
                  <a:pt x="597305" y="3089035"/>
                  <a:pt x="599736" y="3089035"/>
                </a:cubicBezTo>
                <a:cubicBezTo>
                  <a:pt x="600777" y="3089035"/>
                  <a:pt x="601917" y="3088954"/>
                  <a:pt x="603154" y="3088791"/>
                </a:cubicBezTo>
                <a:cubicBezTo>
                  <a:pt x="604391" y="3088628"/>
                  <a:pt x="605682" y="3088373"/>
                  <a:pt x="607028" y="3088026"/>
                </a:cubicBezTo>
                <a:lnTo>
                  <a:pt x="607028" y="3092909"/>
                </a:lnTo>
                <a:cubicBezTo>
                  <a:pt x="605747" y="3093235"/>
                  <a:pt x="604424" y="3093468"/>
                  <a:pt x="603056" y="3093609"/>
                </a:cubicBezTo>
                <a:cubicBezTo>
                  <a:pt x="601689" y="3093750"/>
                  <a:pt x="600300" y="3093821"/>
                  <a:pt x="598889" y="3093821"/>
                </a:cubicBezTo>
                <a:cubicBezTo>
                  <a:pt x="594787" y="3093821"/>
                  <a:pt x="591727" y="3092893"/>
                  <a:pt x="589708" y="3091037"/>
                </a:cubicBezTo>
                <a:cubicBezTo>
                  <a:pt x="587690" y="3089182"/>
                  <a:pt x="586681" y="3086333"/>
                  <a:pt x="586681" y="3082491"/>
                </a:cubicBezTo>
                <a:lnTo>
                  <a:pt x="586681" y="3065432"/>
                </a:lnTo>
                <a:lnTo>
                  <a:pt x="577532" y="3065432"/>
                </a:lnTo>
                <a:lnTo>
                  <a:pt x="577532" y="3060679"/>
                </a:lnTo>
                <a:lnTo>
                  <a:pt x="586681" y="3060679"/>
                </a:lnTo>
                <a:lnTo>
                  <a:pt x="586681" y="3051693"/>
                </a:lnTo>
                <a:close/>
                <a:moveTo>
                  <a:pt x="106570" y="3050228"/>
                </a:moveTo>
                <a:lnTo>
                  <a:pt x="106570" y="3060679"/>
                </a:lnTo>
                <a:lnTo>
                  <a:pt x="121253" y="3060679"/>
                </a:lnTo>
                <a:lnTo>
                  <a:pt x="121253" y="3065432"/>
                </a:lnTo>
                <a:lnTo>
                  <a:pt x="106570" y="3065432"/>
                </a:lnTo>
                <a:lnTo>
                  <a:pt x="106570" y="3082036"/>
                </a:lnTo>
                <a:cubicBezTo>
                  <a:pt x="106570" y="3084380"/>
                  <a:pt x="107194" y="3086132"/>
                  <a:pt x="108442" y="3087293"/>
                </a:cubicBezTo>
                <a:cubicBezTo>
                  <a:pt x="109690" y="3088455"/>
                  <a:pt x="111530" y="3089035"/>
                  <a:pt x="113961" y="3089035"/>
                </a:cubicBezTo>
                <a:cubicBezTo>
                  <a:pt x="115003" y="3089035"/>
                  <a:pt x="116142" y="3088954"/>
                  <a:pt x="117379" y="3088791"/>
                </a:cubicBezTo>
                <a:cubicBezTo>
                  <a:pt x="118616" y="3088628"/>
                  <a:pt x="119908" y="3088373"/>
                  <a:pt x="121253" y="3088026"/>
                </a:cubicBezTo>
                <a:lnTo>
                  <a:pt x="121253" y="3092909"/>
                </a:lnTo>
                <a:cubicBezTo>
                  <a:pt x="119973" y="3093235"/>
                  <a:pt x="118649" y="3093468"/>
                  <a:pt x="117281" y="3093609"/>
                </a:cubicBezTo>
                <a:cubicBezTo>
                  <a:pt x="115914" y="3093750"/>
                  <a:pt x="114525" y="3093821"/>
                  <a:pt x="113114" y="3093821"/>
                </a:cubicBezTo>
                <a:cubicBezTo>
                  <a:pt x="109012" y="3093821"/>
                  <a:pt x="105952" y="3092893"/>
                  <a:pt x="103933" y="3091037"/>
                </a:cubicBezTo>
                <a:cubicBezTo>
                  <a:pt x="101915" y="3089182"/>
                  <a:pt x="100906" y="3086333"/>
                  <a:pt x="100906" y="3082491"/>
                </a:cubicBezTo>
                <a:lnTo>
                  <a:pt x="100906" y="3065432"/>
                </a:lnTo>
                <a:lnTo>
                  <a:pt x="91757" y="3065432"/>
                </a:lnTo>
                <a:lnTo>
                  <a:pt x="91757" y="3060679"/>
                </a:lnTo>
                <a:lnTo>
                  <a:pt x="100906" y="3060679"/>
                </a:lnTo>
                <a:lnTo>
                  <a:pt x="100906" y="3051693"/>
                </a:lnTo>
                <a:close/>
                <a:moveTo>
                  <a:pt x="743945" y="3047363"/>
                </a:moveTo>
                <a:lnTo>
                  <a:pt x="749643" y="3047363"/>
                </a:lnTo>
                <a:lnTo>
                  <a:pt x="749643" y="3093365"/>
                </a:lnTo>
                <a:lnTo>
                  <a:pt x="744564" y="3093365"/>
                </a:lnTo>
                <a:lnTo>
                  <a:pt x="744369" y="3087179"/>
                </a:lnTo>
                <a:cubicBezTo>
                  <a:pt x="742784" y="3089480"/>
                  <a:pt x="741070" y="3091184"/>
                  <a:pt x="739225" y="3092291"/>
                </a:cubicBezTo>
                <a:cubicBezTo>
                  <a:pt x="737380" y="3093398"/>
                  <a:pt x="735383" y="3093951"/>
                  <a:pt x="733235" y="3093951"/>
                </a:cubicBezTo>
                <a:cubicBezTo>
                  <a:pt x="731368" y="3093951"/>
                  <a:pt x="729724" y="3093560"/>
                  <a:pt x="728302" y="3092779"/>
                </a:cubicBezTo>
                <a:cubicBezTo>
                  <a:pt x="726880" y="3091998"/>
                  <a:pt x="725698" y="3090896"/>
                  <a:pt x="724754" y="3089475"/>
                </a:cubicBezTo>
                <a:cubicBezTo>
                  <a:pt x="723809" y="3088053"/>
                  <a:pt x="723098" y="3086344"/>
                  <a:pt x="722621" y="3084347"/>
                </a:cubicBezTo>
                <a:cubicBezTo>
                  <a:pt x="722144" y="3082350"/>
                  <a:pt x="721905" y="3080137"/>
                  <a:pt x="721905" y="3077706"/>
                </a:cubicBezTo>
                <a:cubicBezTo>
                  <a:pt x="721905" y="3074928"/>
                  <a:pt x="722285" y="3072459"/>
                  <a:pt x="723044" y="3070299"/>
                </a:cubicBezTo>
                <a:cubicBezTo>
                  <a:pt x="723804" y="3068140"/>
                  <a:pt x="724884" y="3066316"/>
                  <a:pt x="726284" y="3064830"/>
                </a:cubicBezTo>
                <a:cubicBezTo>
                  <a:pt x="727684" y="3063343"/>
                  <a:pt x="729366" y="3062214"/>
                  <a:pt x="731330" y="3061444"/>
                </a:cubicBezTo>
                <a:cubicBezTo>
                  <a:pt x="733294" y="3060673"/>
                  <a:pt x="735481" y="3060288"/>
                  <a:pt x="737890" y="3060288"/>
                </a:cubicBezTo>
                <a:cubicBezTo>
                  <a:pt x="738932" y="3060288"/>
                  <a:pt x="739957" y="3060353"/>
                  <a:pt x="740967" y="3060483"/>
                </a:cubicBezTo>
                <a:cubicBezTo>
                  <a:pt x="741976" y="3060614"/>
                  <a:pt x="742969" y="3060820"/>
                  <a:pt x="743945" y="3061102"/>
                </a:cubicBezTo>
                <a:close/>
                <a:moveTo>
                  <a:pt x="527135" y="3046973"/>
                </a:moveTo>
                <a:cubicBezTo>
                  <a:pt x="527765" y="3046973"/>
                  <a:pt x="528351" y="3047087"/>
                  <a:pt x="528893" y="3047314"/>
                </a:cubicBezTo>
                <a:cubicBezTo>
                  <a:pt x="529436" y="3047542"/>
                  <a:pt x="529908" y="3047862"/>
                  <a:pt x="530309" y="3048275"/>
                </a:cubicBezTo>
                <a:cubicBezTo>
                  <a:pt x="530711" y="3048687"/>
                  <a:pt x="531026" y="3049159"/>
                  <a:pt x="531254" y="3049691"/>
                </a:cubicBezTo>
                <a:cubicBezTo>
                  <a:pt x="531482" y="3050223"/>
                  <a:pt x="531595" y="3050803"/>
                  <a:pt x="531595" y="3051433"/>
                </a:cubicBezTo>
                <a:cubicBezTo>
                  <a:pt x="531595" y="3052041"/>
                  <a:pt x="531482" y="3052616"/>
                  <a:pt x="531254" y="3053158"/>
                </a:cubicBezTo>
                <a:cubicBezTo>
                  <a:pt x="531026" y="3053701"/>
                  <a:pt x="530711" y="3054178"/>
                  <a:pt x="530309" y="3054591"/>
                </a:cubicBezTo>
                <a:cubicBezTo>
                  <a:pt x="529908" y="3055003"/>
                  <a:pt x="529436" y="3055323"/>
                  <a:pt x="528893" y="3055551"/>
                </a:cubicBezTo>
                <a:cubicBezTo>
                  <a:pt x="528351" y="3055779"/>
                  <a:pt x="527765" y="3055893"/>
                  <a:pt x="527135" y="3055893"/>
                </a:cubicBezTo>
                <a:cubicBezTo>
                  <a:pt x="526506" y="3055893"/>
                  <a:pt x="525920" y="3055779"/>
                  <a:pt x="525377" y="3055551"/>
                </a:cubicBezTo>
                <a:cubicBezTo>
                  <a:pt x="524835" y="3055323"/>
                  <a:pt x="524363" y="3055003"/>
                  <a:pt x="523961" y="3054591"/>
                </a:cubicBezTo>
                <a:cubicBezTo>
                  <a:pt x="523560" y="3054178"/>
                  <a:pt x="523245" y="3053701"/>
                  <a:pt x="523017" y="3053158"/>
                </a:cubicBezTo>
                <a:cubicBezTo>
                  <a:pt x="522789" y="3052616"/>
                  <a:pt x="522675" y="3052041"/>
                  <a:pt x="522675" y="3051433"/>
                </a:cubicBezTo>
                <a:cubicBezTo>
                  <a:pt x="522675" y="3050803"/>
                  <a:pt x="522789" y="3050223"/>
                  <a:pt x="523017" y="3049691"/>
                </a:cubicBezTo>
                <a:cubicBezTo>
                  <a:pt x="523245" y="3049159"/>
                  <a:pt x="523560" y="3048687"/>
                  <a:pt x="523961" y="3048275"/>
                </a:cubicBezTo>
                <a:cubicBezTo>
                  <a:pt x="524363" y="3047862"/>
                  <a:pt x="524835" y="3047542"/>
                  <a:pt x="525377" y="3047314"/>
                </a:cubicBezTo>
                <a:cubicBezTo>
                  <a:pt x="525920" y="3047087"/>
                  <a:pt x="526506" y="3046973"/>
                  <a:pt x="527135" y="3046973"/>
                </a:cubicBezTo>
                <a:close/>
                <a:moveTo>
                  <a:pt x="1712095" y="3016286"/>
                </a:moveTo>
                <a:cubicBezTo>
                  <a:pt x="1711379" y="3016764"/>
                  <a:pt x="1710788" y="3017230"/>
                  <a:pt x="1710321" y="3017686"/>
                </a:cubicBezTo>
                <a:cubicBezTo>
                  <a:pt x="1709854" y="3018142"/>
                  <a:pt x="1709491" y="3018603"/>
                  <a:pt x="1709231" y="3019070"/>
                </a:cubicBezTo>
                <a:cubicBezTo>
                  <a:pt x="1708970" y="3019536"/>
                  <a:pt x="1708786" y="3020003"/>
                  <a:pt x="1708677" y="3020470"/>
                </a:cubicBezTo>
                <a:cubicBezTo>
                  <a:pt x="1708568" y="3020936"/>
                  <a:pt x="1708514" y="3021408"/>
                  <a:pt x="1708514" y="3021886"/>
                </a:cubicBezTo>
                <a:cubicBezTo>
                  <a:pt x="1708514" y="3023427"/>
                  <a:pt x="1709317" y="3024550"/>
                  <a:pt x="1710923" y="3025255"/>
                </a:cubicBezTo>
                <a:cubicBezTo>
                  <a:pt x="1712530" y="3025961"/>
                  <a:pt x="1714765" y="3026313"/>
                  <a:pt x="1717630" y="3026313"/>
                </a:cubicBezTo>
                <a:cubicBezTo>
                  <a:pt x="1719431" y="3026313"/>
                  <a:pt x="1720945" y="3026151"/>
                  <a:pt x="1722172" y="3025825"/>
                </a:cubicBezTo>
                <a:cubicBezTo>
                  <a:pt x="1723398" y="3025500"/>
                  <a:pt x="1724385" y="3025071"/>
                  <a:pt x="1725134" y="3024539"/>
                </a:cubicBezTo>
                <a:cubicBezTo>
                  <a:pt x="1725883" y="3024007"/>
                  <a:pt x="1726420" y="3023400"/>
                  <a:pt x="1726746" y="3022716"/>
                </a:cubicBezTo>
                <a:cubicBezTo>
                  <a:pt x="1727071" y="3022032"/>
                  <a:pt x="1727234" y="3021332"/>
                  <a:pt x="1727234" y="3020616"/>
                </a:cubicBezTo>
                <a:cubicBezTo>
                  <a:pt x="1727234" y="3019292"/>
                  <a:pt x="1726692" y="3018315"/>
                  <a:pt x="1725606" y="3017686"/>
                </a:cubicBezTo>
                <a:cubicBezTo>
                  <a:pt x="1724521" y="3017057"/>
                  <a:pt x="1722861" y="3016688"/>
                  <a:pt x="1720625" y="3016579"/>
                </a:cubicBezTo>
                <a:close/>
                <a:moveTo>
                  <a:pt x="1746270" y="3009156"/>
                </a:moveTo>
                <a:cubicBezTo>
                  <a:pt x="1746856" y="3009156"/>
                  <a:pt x="1747410" y="3009270"/>
                  <a:pt x="1747930" y="3009498"/>
                </a:cubicBezTo>
                <a:cubicBezTo>
                  <a:pt x="1748451" y="3009726"/>
                  <a:pt x="1748902" y="3010035"/>
                  <a:pt x="1749282" y="3010426"/>
                </a:cubicBezTo>
                <a:cubicBezTo>
                  <a:pt x="1749661" y="3010817"/>
                  <a:pt x="1749965" y="3011278"/>
                  <a:pt x="1750193" y="3011810"/>
                </a:cubicBezTo>
                <a:cubicBezTo>
                  <a:pt x="1750421" y="3012341"/>
                  <a:pt x="1750535" y="3012900"/>
                  <a:pt x="1750535" y="3013486"/>
                </a:cubicBezTo>
                <a:cubicBezTo>
                  <a:pt x="1750535" y="3014072"/>
                  <a:pt x="1750421" y="3014626"/>
                  <a:pt x="1750193" y="3015147"/>
                </a:cubicBezTo>
                <a:cubicBezTo>
                  <a:pt x="1749965" y="3015668"/>
                  <a:pt x="1749661" y="3016118"/>
                  <a:pt x="1749282" y="3016498"/>
                </a:cubicBezTo>
                <a:cubicBezTo>
                  <a:pt x="1748902" y="3016878"/>
                  <a:pt x="1748451" y="3017181"/>
                  <a:pt x="1747930" y="3017409"/>
                </a:cubicBezTo>
                <a:cubicBezTo>
                  <a:pt x="1747410" y="3017637"/>
                  <a:pt x="1746856" y="3017751"/>
                  <a:pt x="1746270" y="3017751"/>
                </a:cubicBezTo>
                <a:cubicBezTo>
                  <a:pt x="1745662" y="3017751"/>
                  <a:pt x="1745098" y="3017637"/>
                  <a:pt x="1744577" y="3017409"/>
                </a:cubicBezTo>
                <a:cubicBezTo>
                  <a:pt x="1744056" y="3017181"/>
                  <a:pt x="1743601" y="3016878"/>
                  <a:pt x="1743210" y="3016498"/>
                </a:cubicBezTo>
                <a:cubicBezTo>
                  <a:pt x="1742819" y="3016118"/>
                  <a:pt x="1742510" y="3015668"/>
                  <a:pt x="1742282" y="3015147"/>
                </a:cubicBezTo>
                <a:cubicBezTo>
                  <a:pt x="1742054" y="3014626"/>
                  <a:pt x="1741940" y="3014072"/>
                  <a:pt x="1741940" y="3013486"/>
                </a:cubicBezTo>
                <a:cubicBezTo>
                  <a:pt x="1741940" y="3012900"/>
                  <a:pt x="1742054" y="3012341"/>
                  <a:pt x="1742282" y="3011810"/>
                </a:cubicBezTo>
                <a:cubicBezTo>
                  <a:pt x="1742510" y="3011278"/>
                  <a:pt x="1742819" y="3010817"/>
                  <a:pt x="1743210" y="3010426"/>
                </a:cubicBezTo>
                <a:cubicBezTo>
                  <a:pt x="1743601" y="3010035"/>
                  <a:pt x="1744056" y="3009726"/>
                  <a:pt x="1744577" y="3009498"/>
                </a:cubicBezTo>
                <a:cubicBezTo>
                  <a:pt x="1745098" y="3009270"/>
                  <a:pt x="1745662" y="3009156"/>
                  <a:pt x="1746270" y="3009156"/>
                </a:cubicBezTo>
                <a:close/>
                <a:moveTo>
                  <a:pt x="984075" y="3006910"/>
                </a:moveTo>
                <a:cubicBezTo>
                  <a:pt x="984813" y="3006910"/>
                  <a:pt x="985513" y="3007051"/>
                  <a:pt x="986175" y="3007333"/>
                </a:cubicBezTo>
                <a:cubicBezTo>
                  <a:pt x="986837" y="3007615"/>
                  <a:pt x="987412" y="3008006"/>
                  <a:pt x="987900" y="3008505"/>
                </a:cubicBezTo>
                <a:cubicBezTo>
                  <a:pt x="988388" y="3009004"/>
                  <a:pt x="988774" y="3009585"/>
                  <a:pt x="989056" y="3010247"/>
                </a:cubicBezTo>
                <a:cubicBezTo>
                  <a:pt x="989338" y="3010909"/>
                  <a:pt x="989479" y="3011620"/>
                  <a:pt x="989479" y="3012379"/>
                </a:cubicBezTo>
                <a:cubicBezTo>
                  <a:pt x="989479" y="3013117"/>
                  <a:pt x="989338" y="3013812"/>
                  <a:pt x="989056" y="3014463"/>
                </a:cubicBezTo>
                <a:cubicBezTo>
                  <a:pt x="988774" y="3015114"/>
                  <a:pt x="988388" y="3015684"/>
                  <a:pt x="987900" y="3016172"/>
                </a:cubicBezTo>
                <a:cubicBezTo>
                  <a:pt x="987412" y="3016661"/>
                  <a:pt x="986837" y="3017046"/>
                  <a:pt x="986175" y="3017328"/>
                </a:cubicBezTo>
                <a:cubicBezTo>
                  <a:pt x="985513" y="3017610"/>
                  <a:pt x="984813" y="3017751"/>
                  <a:pt x="984075" y="3017751"/>
                </a:cubicBezTo>
                <a:cubicBezTo>
                  <a:pt x="983315" y="3017751"/>
                  <a:pt x="982610" y="3017610"/>
                  <a:pt x="981959" y="3017328"/>
                </a:cubicBezTo>
                <a:cubicBezTo>
                  <a:pt x="981307" y="3017046"/>
                  <a:pt x="980738" y="3016661"/>
                  <a:pt x="980249" y="3016172"/>
                </a:cubicBezTo>
                <a:cubicBezTo>
                  <a:pt x="979761" y="3015684"/>
                  <a:pt x="979376" y="3015114"/>
                  <a:pt x="979094" y="3014463"/>
                </a:cubicBezTo>
                <a:cubicBezTo>
                  <a:pt x="978812" y="3013812"/>
                  <a:pt x="978670" y="3013117"/>
                  <a:pt x="978670" y="3012379"/>
                </a:cubicBezTo>
                <a:cubicBezTo>
                  <a:pt x="978670" y="3011620"/>
                  <a:pt x="978812" y="3010909"/>
                  <a:pt x="979094" y="3010247"/>
                </a:cubicBezTo>
                <a:cubicBezTo>
                  <a:pt x="979376" y="3009585"/>
                  <a:pt x="979761" y="3009004"/>
                  <a:pt x="980249" y="3008505"/>
                </a:cubicBezTo>
                <a:cubicBezTo>
                  <a:pt x="980738" y="3008006"/>
                  <a:pt x="981307" y="3007615"/>
                  <a:pt x="981959" y="3007333"/>
                </a:cubicBezTo>
                <a:cubicBezTo>
                  <a:pt x="982610" y="3007051"/>
                  <a:pt x="983315" y="3006910"/>
                  <a:pt x="984075" y="3006910"/>
                </a:cubicBezTo>
                <a:close/>
                <a:moveTo>
                  <a:pt x="1117750" y="3002287"/>
                </a:moveTo>
                <a:cubicBezTo>
                  <a:pt x="1116339" y="3002287"/>
                  <a:pt x="1115124" y="3002428"/>
                  <a:pt x="1114104" y="3002710"/>
                </a:cubicBezTo>
                <a:cubicBezTo>
                  <a:pt x="1113084" y="3002992"/>
                  <a:pt x="1112248" y="3003394"/>
                  <a:pt x="1111597" y="3003915"/>
                </a:cubicBezTo>
                <a:cubicBezTo>
                  <a:pt x="1110946" y="3004436"/>
                  <a:pt x="1110463" y="3005060"/>
                  <a:pt x="1110148" y="3005787"/>
                </a:cubicBezTo>
                <a:cubicBezTo>
                  <a:pt x="1109834" y="3006514"/>
                  <a:pt x="1109676" y="3007333"/>
                  <a:pt x="1109676" y="3008245"/>
                </a:cubicBezTo>
                <a:cubicBezTo>
                  <a:pt x="1109676" y="3008874"/>
                  <a:pt x="1109774" y="3009476"/>
                  <a:pt x="1109969" y="3010052"/>
                </a:cubicBezTo>
                <a:cubicBezTo>
                  <a:pt x="1110165" y="3010627"/>
                  <a:pt x="1110479" y="3011137"/>
                  <a:pt x="1110914" y="3011582"/>
                </a:cubicBezTo>
                <a:cubicBezTo>
                  <a:pt x="1111348" y="3012027"/>
                  <a:pt x="1111912" y="3012379"/>
                  <a:pt x="1112606" y="3012640"/>
                </a:cubicBezTo>
                <a:cubicBezTo>
                  <a:pt x="1113301" y="3012900"/>
                  <a:pt x="1114147" y="3013031"/>
                  <a:pt x="1115146" y="3013031"/>
                </a:cubicBezTo>
                <a:cubicBezTo>
                  <a:pt x="1116448" y="3013031"/>
                  <a:pt x="1117940" y="3012634"/>
                  <a:pt x="1119622" y="3011842"/>
                </a:cubicBezTo>
                <a:cubicBezTo>
                  <a:pt x="1121304" y="3011050"/>
                  <a:pt x="1123079" y="3009797"/>
                  <a:pt x="1124945" y="3008082"/>
                </a:cubicBezTo>
                <a:lnTo>
                  <a:pt x="1124945" y="3002287"/>
                </a:lnTo>
                <a:close/>
                <a:moveTo>
                  <a:pt x="422425" y="3002287"/>
                </a:moveTo>
                <a:cubicBezTo>
                  <a:pt x="421015" y="3002287"/>
                  <a:pt x="419799" y="3002428"/>
                  <a:pt x="418779" y="3002710"/>
                </a:cubicBezTo>
                <a:cubicBezTo>
                  <a:pt x="417759" y="3002992"/>
                  <a:pt x="416923" y="3003394"/>
                  <a:pt x="416272" y="3003915"/>
                </a:cubicBezTo>
                <a:cubicBezTo>
                  <a:pt x="415621" y="3004436"/>
                  <a:pt x="415138" y="3005060"/>
                  <a:pt x="414823" y="3005787"/>
                </a:cubicBezTo>
                <a:cubicBezTo>
                  <a:pt x="414509" y="3006514"/>
                  <a:pt x="414352" y="3007333"/>
                  <a:pt x="414352" y="3008245"/>
                </a:cubicBezTo>
                <a:cubicBezTo>
                  <a:pt x="414352" y="3008874"/>
                  <a:pt x="414449" y="3009476"/>
                  <a:pt x="414645" y="3010052"/>
                </a:cubicBezTo>
                <a:cubicBezTo>
                  <a:pt x="414840" y="3010627"/>
                  <a:pt x="415154" y="3011137"/>
                  <a:pt x="415589" y="3011582"/>
                </a:cubicBezTo>
                <a:cubicBezTo>
                  <a:pt x="416023" y="3012027"/>
                  <a:pt x="416587" y="3012379"/>
                  <a:pt x="417282" y="3012640"/>
                </a:cubicBezTo>
                <a:cubicBezTo>
                  <a:pt x="417976" y="3012900"/>
                  <a:pt x="418823" y="3013031"/>
                  <a:pt x="419821" y="3013031"/>
                </a:cubicBezTo>
                <a:cubicBezTo>
                  <a:pt x="421123" y="3013031"/>
                  <a:pt x="422615" y="3012634"/>
                  <a:pt x="424298" y="3011842"/>
                </a:cubicBezTo>
                <a:cubicBezTo>
                  <a:pt x="425980" y="3011050"/>
                  <a:pt x="427754" y="3009797"/>
                  <a:pt x="429620" y="3008082"/>
                </a:cubicBezTo>
                <a:lnTo>
                  <a:pt x="429620" y="3002287"/>
                </a:lnTo>
                <a:close/>
                <a:moveTo>
                  <a:pt x="529479" y="2988841"/>
                </a:moveTo>
                <a:cubicBezTo>
                  <a:pt x="528763" y="2988841"/>
                  <a:pt x="528036" y="2988955"/>
                  <a:pt x="527298" y="2989183"/>
                </a:cubicBezTo>
                <a:cubicBezTo>
                  <a:pt x="526560" y="2989411"/>
                  <a:pt x="525795" y="2989791"/>
                  <a:pt x="525003" y="2990323"/>
                </a:cubicBezTo>
                <a:cubicBezTo>
                  <a:pt x="524211" y="2990854"/>
                  <a:pt x="523375" y="2991560"/>
                  <a:pt x="522496" y="2992439"/>
                </a:cubicBezTo>
                <a:cubicBezTo>
                  <a:pt x="521617" y="2993318"/>
                  <a:pt x="520679" y="2994408"/>
                  <a:pt x="519680" y="2995711"/>
                </a:cubicBezTo>
                <a:lnTo>
                  <a:pt x="519680" y="3011565"/>
                </a:lnTo>
                <a:cubicBezTo>
                  <a:pt x="520787" y="3012000"/>
                  <a:pt x="521915" y="3012341"/>
                  <a:pt x="523066" y="3012591"/>
                </a:cubicBezTo>
                <a:cubicBezTo>
                  <a:pt x="524216" y="3012841"/>
                  <a:pt x="525312" y="3012965"/>
                  <a:pt x="526354" y="3012965"/>
                </a:cubicBezTo>
                <a:cubicBezTo>
                  <a:pt x="527656" y="3012965"/>
                  <a:pt x="528899" y="3012759"/>
                  <a:pt x="530082" y="3012347"/>
                </a:cubicBezTo>
                <a:cubicBezTo>
                  <a:pt x="531264" y="3011934"/>
                  <a:pt x="532306" y="3011245"/>
                  <a:pt x="533207" y="3010280"/>
                </a:cubicBezTo>
                <a:cubicBezTo>
                  <a:pt x="534108" y="3009314"/>
                  <a:pt x="534824" y="3008033"/>
                  <a:pt x="535356" y="3006438"/>
                </a:cubicBezTo>
                <a:cubicBezTo>
                  <a:pt x="535887" y="3004843"/>
                  <a:pt x="536153" y="3002862"/>
                  <a:pt x="536153" y="3000496"/>
                </a:cubicBezTo>
                <a:cubicBezTo>
                  <a:pt x="536153" y="2998782"/>
                  <a:pt x="536029" y="2997208"/>
                  <a:pt x="535779" y="2995776"/>
                </a:cubicBezTo>
                <a:cubicBezTo>
                  <a:pt x="535529" y="2994343"/>
                  <a:pt x="535133" y="2993117"/>
                  <a:pt x="534591" y="2992097"/>
                </a:cubicBezTo>
                <a:cubicBezTo>
                  <a:pt x="534048" y="2991077"/>
                  <a:pt x="533354" y="2990279"/>
                  <a:pt x="532507" y="2989704"/>
                </a:cubicBezTo>
                <a:cubicBezTo>
                  <a:pt x="531661" y="2989129"/>
                  <a:pt x="530651" y="2988841"/>
                  <a:pt x="529479" y="2988841"/>
                </a:cubicBezTo>
                <a:close/>
                <a:moveTo>
                  <a:pt x="947049" y="2988776"/>
                </a:moveTo>
                <a:cubicBezTo>
                  <a:pt x="943967" y="2988776"/>
                  <a:pt x="941563" y="2989775"/>
                  <a:pt x="939838" y="2991771"/>
                </a:cubicBezTo>
                <a:cubicBezTo>
                  <a:pt x="938112" y="2993768"/>
                  <a:pt x="937250" y="2996894"/>
                  <a:pt x="937250" y="3001148"/>
                </a:cubicBezTo>
                <a:cubicBezTo>
                  <a:pt x="937250" y="3005098"/>
                  <a:pt x="937830" y="3008044"/>
                  <a:pt x="938991" y="3009987"/>
                </a:cubicBezTo>
                <a:cubicBezTo>
                  <a:pt x="940153" y="3011929"/>
                  <a:pt x="941797" y="3012900"/>
                  <a:pt x="943924" y="3012900"/>
                </a:cubicBezTo>
                <a:cubicBezTo>
                  <a:pt x="945356" y="3012900"/>
                  <a:pt x="946870" y="3012260"/>
                  <a:pt x="948465" y="3010979"/>
                </a:cubicBezTo>
                <a:cubicBezTo>
                  <a:pt x="950061" y="3009699"/>
                  <a:pt x="951737" y="3007800"/>
                  <a:pt x="953495" y="3005282"/>
                </a:cubicBezTo>
                <a:lnTo>
                  <a:pt x="953495" y="2990111"/>
                </a:lnTo>
                <a:cubicBezTo>
                  <a:pt x="952562" y="2989677"/>
                  <a:pt x="951531" y="2989346"/>
                  <a:pt x="950402" y="2989118"/>
                </a:cubicBezTo>
                <a:cubicBezTo>
                  <a:pt x="949274" y="2988890"/>
                  <a:pt x="948156" y="2988776"/>
                  <a:pt x="947049" y="2988776"/>
                </a:cubicBezTo>
                <a:close/>
                <a:moveTo>
                  <a:pt x="880374" y="2988776"/>
                </a:moveTo>
                <a:cubicBezTo>
                  <a:pt x="877292" y="2988776"/>
                  <a:pt x="874888" y="2989775"/>
                  <a:pt x="873163" y="2991771"/>
                </a:cubicBezTo>
                <a:cubicBezTo>
                  <a:pt x="871437" y="2993768"/>
                  <a:pt x="870575" y="2996894"/>
                  <a:pt x="870575" y="3001148"/>
                </a:cubicBezTo>
                <a:cubicBezTo>
                  <a:pt x="870575" y="3005098"/>
                  <a:pt x="871155" y="3008044"/>
                  <a:pt x="872316" y="3009987"/>
                </a:cubicBezTo>
                <a:cubicBezTo>
                  <a:pt x="873478" y="3011929"/>
                  <a:pt x="875122" y="3012900"/>
                  <a:pt x="877249" y="3012900"/>
                </a:cubicBezTo>
                <a:cubicBezTo>
                  <a:pt x="878681" y="3012900"/>
                  <a:pt x="880195" y="3012260"/>
                  <a:pt x="881790" y="3010979"/>
                </a:cubicBezTo>
                <a:cubicBezTo>
                  <a:pt x="883386" y="3009699"/>
                  <a:pt x="885062" y="3007800"/>
                  <a:pt x="886820" y="3005282"/>
                </a:cubicBezTo>
                <a:lnTo>
                  <a:pt x="886820" y="2990111"/>
                </a:lnTo>
                <a:cubicBezTo>
                  <a:pt x="885887" y="2989677"/>
                  <a:pt x="884856" y="2989346"/>
                  <a:pt x="883727" y="2989118"/>
                </a:cubicBezTo>
                <a:cubicBezTo>
                  <a:pt x="882599" y="2988890"/>
                  <a:pt x="881481" y="2988776"/>
                  <a:pt x="880374" y="2988776"/>
                </a:cubicBezTo>
                <a:close/>
                <a:moveTo>
                  <a:pt x="1574885" y="2988711"/>
                </a:moveTo>
                <a:cubicBezTo>
                  <a:pt x="1573192" y="2988711"/>
                  <a:pt x="1571744" y="2989042"/>
                  <a:pt x="1570539" y="2989704"/>
                </a:cubicBezTo>
                <a:cubicBezTo>
                  <a:pt x="1569334" y="2990366"/>
                  <a:pt x="1568347" y="2991250"/>
                  <a:pt x="1567576" y="2992357"/>
                </a:cubicBezTo>
                <a:cubicBezTo>
                  <a:pt x="1566806" y="2993464"/>
                  <a:pt x="1566242" y="2994750"/>
                  <a:pt x="1565883" y="2996215"/>
                </a:cubicBezTo>
                <a:cubicBezTo>
                  <a:pt x="1565525" y="2997680"/>
                  <a:pt x="1565346" y="2999216"/>
                  <a:pt x="1565346" y="3000822"/>
                </a:cubicBezTo>
                <a:cubicBezTo>
                  <a:pt x="1565346" y="3002840"/>
                  <a:pt x="1565569" y="3004609"/>
                  <a:pt x="1566014" y="3006129"/>
                </a:cubicBezTo>
                <a:cubicBezTo>
                  <a:pt x="1566459" y="3007648"/>
                  <a:pt x="1567093" y="3008912"/>
                  <a:pt x="1567918" y="3009921"/>
                </a:cubicBezTo>
                <a:cubicBezTo>
                  <a:pt x="1568743" y="3010931"/>
                  <a:pt x="1569741" y="3011690"/>
                  <a:pt x="1570913" y="3012200"/>
                </a:cubicBezTo>
                <a:cubicBezTo>
                  <a:pt x="1572085" y="3012710"/>
                  <a:pt x="1573409" y="3012965"/>
                  <a:pt x="1574885" y="3012965"/>
                </a:cubicBezTo>
                <a:cubicBezTo>
                  <a:pt x="1576578" y="3012965"/>
                  <a:pt x="1578027" y="3012634"/>
                  <a:pt x="1579231" y="3011972"/>
                </a:cubicBezTo>
                <a:cubicBezTo>
                  <a:pt x="1580436" y="3011310"/>
                  <a:pt x="1581424" y="3010426"/>
                  <a:pt x="1582194" y="3009319"/>
                </a:cubicBezTo>
                <a:cubicBezTo>
                  <a:pt x="1582965" y="3008212"/>
                  <a:pt x="1583529" y="3006926"/>
                  <a:pt x="1583887" y="3005461"/>
                </a:cubicBezTo>
                <a:cubicBezTo>
                  <a:pt x="1584245" y="3003996"/>
                  <a:pt x="1584424" y="3002450"/>
                  <a:pt x="1584424" y="3000822"/>
                </a:cubicBezTo>
                <a:cubicBezTo>
                  <a:pt x="1584424" y="2998803"/>
                  <a:pt x="1584202" y="2997040"/>
                  <a:pt x="1583757" y="2995532"/>
                </a:cubicBezTo>
                <a:cubicBezTo>
                  <a:pt x="1583312" y="2994023"/>
                  <a:pt x="1582677" y="2992764"/>
                  <a:pt x="1581852" y="2991755"/>
                </a:cubicBezTo>
                <a:cubicBezTo>
                  <a:pt x="1581027" y="2990746"/>
                  <a:pt x="1580024" y="2989986"/>
                  <a:pt x="1578841" y="2989476"/>
                </a:cubicBezTo>
                <a:cubicBezTo>
                  <a:pt x="1577658" y="2988966"/>
                  <a:pt x="1576339" y="2988711"/>
                  <a:pt x="1574885" y="2988711"/>
                </a:cubicBezTo>
                <a:close/>
                <a:moveTo>
                  <a:pt x="1432010" y="2988711"/>
                </a:moveTo>
                <a:cubicBezTo>
                  <a:pt x="1430317" y="2988711"/>
                  <a:pt x="1428869" y="2989042"/>
                  <a:pt x="1427664" y="2989704"/>
                </a:cubicBezTo>
                <a:cubicBezTo>
                  <a:pt x="1426459" y="2990366"/>
                  <a:pt x="1425472" y="2991250"/>
                  <a:pt x="1424701" y="2992357"/>
                </a:cubicBezTo>
                <a:cubicBezTo>
                  <a:pt x="1423931" y="2993464"/>
                  <a:pt x="1423367" y="2994750"/>
                  <a:pt x="1423008" y="2996215"/>
                </a:cubicBezTo>
                <a:cubicBezTo>
                  <a:pt x="1422650" y="2997680"/>
                  <a:pt x="1422471" y="2999216"/>
                  <a:pt x="1422471" y="3000822"/>
                </a:cubicBezTo>
                <a:cubicBezTo>
                  <a:pt x="1422471" y="3002840"/>
                  <a:pt x="1422694" y="3004609"/>
                  <a:pt x="1423139" y="3006129"/>
                </a:cubicBezTo>
                <a:cubicBezTo>
                  <a:pt x="1423584" y="3007648"/>
                  <a:pt x="1424219" y="3008912"/>
                  <a:pt x="1425043" y="3009921"/>
                </a:cubicBezTo>
                <a:cubicBezTo>
                  <a:pt x="1425868" y="3010931"/>
                  <a:pt x="1426866" y="3011690"/>
                  <a:pt x="1428038" y="3012200"/>
                </a:cubicBezTo>
                <a:cubicBezTo>
                  <a:pt x="1429210" y="3012710"/>
                  <a:pt x="1430534" y="3012965"/>
                  <a:pt x="1432010" y="3012965"/>
                </a:cubicBezTo>
                <a:cubicBezTo>
                  <a:pt x="1433703" y="3012965"/>
                  <a:pt x="1435152" y="3012634"/>
                  <a:pt x="1436356" y="3011972"/>
                </a:cubicBezTo>
                <a:cubicBezTo>
                  <a:pt x="1437561" y="3011310"/>
                  <a:pt x="1438548" y="3010426"/>
                  <a:pt x="1439319" y="3009319"/>
                </a:cubicBezTo>
                <a:cubicBezTo>
                  <a:pt x="1440090" y="3008212"/>
                  <a:pt x="1440654" y="3006926"/>
                  <a:pt x="1441012" y="3005461"/>
                </a:cubicBezTo>
                <a:cubicBezTo>
                  <a:pt x="1441370" y="3003996"/>
                  <a:pt x="1441549" y="3002450"/>
                  <a:pt x="1441549" y="3000822"/>
                </a:cubicBezTo>
                <a:cubicBezTo>
                  <a:pt x="1441549" y="2998803"/>
                  <a:pt x="1441327" y="2997040"/>
                  <a:pt x="1440882" y="2995532"/>
                </a:cubicBezTo>
                <a:cubicBezTo>
                  <a:pt x="1440437" y="2994023"/>
                  <a:pt x="1439802" y="2992764"/>
                  <a:pt x="1438977" y="2991755"/>
                </a:cubicBezTo>
                <a:cubicBezTo>
                  <a:pt x="1438153" y="2990746"/>
                  <a:pt x="1437149" y="2989986"/>
                  <a:pt x="1435966" y="2989476"/>
                </a:cubicBezTo>
                <a:cubicBezTo>
                  <a:pt x="1434783" y="2988966"/>
                  <a:pt x="1433465" y="2988711"/>
                  <a:pt x="1432010" y="2988711"/>
                </a:cubicBezTo>
                <a:close/>
                <a:moveTo>
                  <a:pt x="1298660" y="2988711"/>
                </a:moveTo>
                <a:cubicBezTo>
                  <a:pt x="1296967" y="2988711"/>
                  <a:pt x="1295519" y="2989042"/>
                  <a:pt x="1294314" y="2989704"/>
                </a:cubicBezTo>
                <a:cubicBezTo>
                  <a:pt x="1293109" y="2990366"/>
                  <a:pt x="1292122" y="2991250"/>
                  <a:pt x="1291351" y="2992357"/>
                </a:cubicBezTo>
                <a:cubicBezTo>
                  <a:pt x="1290581" y="2993464"/>
                  <a:pt x="1290017" y="2994750"/>
                  <a:pt x="1289658" y="2996215"/>
                </a:cubicBezTo>
                <a:cubicBezTo>
                  <a:pt x="1289300" y="2997680"/>
                  <a:pt x="1289121" y="2999216"/>
                  <a:pt x="1289121" y="3000822"/>
                </a:cubicBezTo>
                <a:cubicBezTo>
                  <a:pt x="1289121" y="3002840"/>
                  <a:pt x="1289344" y="3004609"/>
                  <a:pt x="1289789" y="3006129"/>
                </a:cubicBezTo>
                <a:cubicBezTo>
                  <a:pt x="1290234" y="3007648"/>
                  <a:pt x="1290869" y="3008912"/>
                  <a:pt x="1291693" y="3009921"/>
                </a:cubicBezTo>
                <a:cubicBezTo>
                  <a:pt x="1292518" y="3010931"/>
                  <a:pt x="1293516" y="3011690"/>
                  <a:pt x="1294688" y="3012200"/>
                </a:cubicBezTo>
                <a:cubicBezTo>
                  <a:pt x="1295860" y="3012710"/>
                  <a:pt x="1297184" y="3012965"/>
                  <a:pt x="1298660" y="3012965"/>
                </a:cubicBezTo>
                <a:cubicBezTo>
                  <a:pt x="1300353" y="3012965"/>
                  <a:pt x="1301802" y="3012634"/>
                  <a:pt x="1303006" y="3011972"/>
                </a:cubicBezTo>
                <a:cubicBezTo>
                  <a:pt x="1304211" y="3011310"/>
                  <a:pt x="1305198" y="3010426"/>
                  <a:pt x="1305969" y="3009319"/>
                </a:cubicBezTo>
                <a:cubicBezTo>
                  <a:pt x="1306740" y="3008212"/>
                  <a:pt x="1307304" y="3006926"/>
                  <a:pt x="1307662" y="3005461"/>
                </a:cubicBezTo>
                <a:cubicBezTo>
                  <a:pt x="1308020" y="3003996"/>
                  <a:pt x="1308199" y="3002450"/>
                  <a:pt x="1308199" y="3000822"/>
                </a:cubicBezTo>
                <a:cubicBezTo>
                  <a:pt x="1308199" y="2998803"/>
                  <a:pt x="1307977" y="2997040"/>
                  <a:pt x="1307532" y="2995532"/>
                </a:cubicBezTo>
                <a:cubicBezTo>
                  <a:pt x="1307087" y="2994023"/>
                  <a:pt x="1306452" y="2992764"/>
                  <a:pt x="1305627" y="2991755"/>
                </a:cubicBezTo>
                <a:cubicBezTo>
                  <a:pt x="1304803" y="2990746"/>
                  <a:pt x="1303799" y="2989986"/>
                  <a:pt x="1302616" y="2989476"/>
                </a:cubicBezTo>
                <a:cubicBezTo>
                  <a:pt x="1301433" y="2988966"/>
                  <a:pt x="1300115" y="2988711"/>
                  <a:pt x="1298660" y="2988711"/>
                </a:cubicBezTo>
                <a:close/>
                <a:moveTo>
                  <a:pt x="803360" y="2988711"/>
                </a:moveTo>
                <a:cubicBezTo>
                  <a:pt x="801668" y="2988711"/>
                  <a:pt x="800219" y="2989042"/>
                  <a:pt x="799014" y="2989704"/>
                </a:cubicBezTo>
                <a:cubicBezTo>
                  <a:pt x="797809" y="2990366"/>
                  <a:pt x="796822" y="2991250"/>
                  <a:pt x="796051" y="2992357"/>
                </a:cubicBezTo>
                <a:cubicBezTo>
                  <a:pt x="795281" y="2993464"/>
                  <a:pt x="794717" y="2994750"/>
                  <a:pt x="794358" y="2996215"/>
                </a:cubicBezTo>
                <a:cubicBezTo>
                  <a:pt x="794000" y="2997680"/>
                  <a:pt x="793822" y="2999216"/>
                  <a:pt x="793822" y="3000822"/>
                </a:cubicBezTo>
                <a:cubicBezTo>
                  <a:pt x="793822" y="3002840"/>
                  <a:pt x="794044" y="3004609"/>
                  <a:pt x="794489" y="3006129"/>
                </a:cubicBezTo>
                <a:cubicBezTo>
                  <a:pt x="794934" y="3007648"/>
                  <a:pt x="795569" y="3008912"/>
                  <a:pt x="796393" y="3009921"/>
                </a:cubicBezTo>
                <a:cubicBezTo>
                  <a:pt x="797218" y="3010931"/>
                  <a:pt x="798216" y="3011690"/>
                  <a:pt x="799389" y="3012200"/>
                </a:cubicBezTo>
                <a:cubicBezTo>
                  <a:pt x="800560" y="3012710"/>
                  <a:pt x="801884" y="3012965"/>
                  <a:pt x="803360" y="3012965"/>
                </a:cubicBezTo>
                <a:cubicBezTo>
                  <a:pt x="805053" y="3012965"/>
                  <a:pt x="806502" y="3012634"/>
                  <a:pt x="807707" y="3011972"/>
                </a:cubicBezTo>
                <a:cubicBezTo>
                  <a:pt x="808911" y="3011310"/>
                  <a:pt x="809899" y="3010426"/>
                  <a:pt x="810669" y="3009319"/>
                </a:cubicBezTo>
                <a:cubicBezTo>
                  <a:pt x="811440" y="3008212"/>
                  <a:pt x="812004" y="3006926"/>
                  <a:pt x="812362" y="3005461"/>
                </a:cubicBezTo>
                <a:cubicBezTo>
                  <a:pt x="812720" y="3003996"/>
                  <a:pt x="812899" y="3002450"/>
                  <a:pt x="812899" y="3000822"/>
                </a:cubicBezTo>
                <a:cubicBezTo>
                  <a:pt x="812899" y="2998803"/>
                  <a:pt x="812677" y="2997040"/>
                  <a:pt x="812232" y="2995532"/>
                </a:cubicBezTo>
                <a:cubicBezTo>
                  <a:pt x="811787" y="2994023"/>
                  <a:pt x="811152" y="2992764"/>
                  <a:pt x="810327" y="2991755"/>
                </a:cubicBezTo>
                <a:cubicBezTo>
                  <a:pt x="809502" y="2990746"/>
                  <a:pt x="808499" y="2989986"/>
                  <a:pt x="807316" y="2989476"/>
                </a:cubicBezTo>
                <a:cubicBezTo>
                  <a:pt x="806133" y="2988966"/>
                  <a:pt x="804815" y="2988711"/>
                  <a:pt x="803360" y="2988711"/>
                </a:cubicBezTo>
                <a:close/>
                <a:moveTo>
                  <a:pt x="250910" y="2988711"/>
                </a:moveTo>
                <a:cubicBezTo>
                  <a:pt x="249218" y="2988711"/>
                  <a:pt x="247769" y="2989042"/>
                  <a:pt x="246564" y="2989704"/>
                </a:cubicBezTo>
                <a:cubicBezTo>
                  <a:pt x="245360" y="2990366"/>
                  <a:pt x="244372" y="2991250"/>
                  <a:pt x="243602" y="2992357"/>
                </a:cubicBezTo>
                <a:cubicBezTo>
                  <a:pt x="242831" y="2993464"/>
                  <a:pt x="242267" y="2994750"/>
                  <a:pt x="241909" y="2996215"/>
                </a:cubicBezTo>
                <a:cubicBezTo>
                  <a:pt x="241551" y="2997680"/>
                  <a:pt x="241372" y="2999216"/>
                  <a:pt x="241372" y="3000822"/>
                </a:cubicBezTo>
                <a:cubicBezTo>
                  <a:pt x="241372" y="3002840"/>
                  <a:pt x="241594" y="3004609"/>
                  <a:pt x="242039" y="3006129"/>
                </a:cubicBezTo>
                <a:cubicBezTo>
                  <a:pt x="242484" y="3007648"/>
                  <a:pt x="243119" y="3008912"/>
                  <a:pt x="243943" y="3009921"/>
                </a:cubicBezTo>
                <a:cubicBezTo>
                  <a:pt x="244768" y="3010931"/>
                  <a:pt x="245766" y="3011690"/>
                  <a:pt x="246939" y="3012200"/>
                </a:cubicBezTo>
                <a:cubicBezTo>
                  <a:pt x="248111" y="3012710"/>
                  <a:pt x="249435" y="3012965"/>
                  <a:pt x="250910" y="3012965"/>
                </a:cubicBezTo>
                <a:cubicBezTo>
                  <a:pt x="252603" y="3012965"/>
                  <a:pt x="254052" y="3012634"/>
                  <a:pt x="255257" y="3011972"/>
                </a:cubicBezTo>
                <a:cubicBezTo>
                  <a:pt x="256461" y="3011310"/>
                  <a:pt x="257449" y="3010426"/>
                  <a:pt x="258219" y="3009319"/>
                </a:cubicBezTo>
                <a:cubicBezTo>
                  <a:pt x="258990" y="3008212"/>
                  <a:pt x="259554" y="3006926"/>
                  <a:pt x="259912" y="3005461"/>
                </a:cubicBezTo>
                <a:cubicBezTo>
                  <a:pt x="260270" y="3003996"/>
                  <a:pt x="260449" y="3002450"/>
                  <a:pt x="260449" y="3000822"/>
                </a:cubicBezTo>
                <a:cubicBezTo>
                  <a:pt x="260449" y="2998803"/>
                  <a:pt x="260227" y="2997040"/>
                  <a:pt x="259782" y="2995532"/>
                </a:cubicBezTo>
                <a:cubicBezTo>
                  <a:pt x="259337" y="2994023"/>
                  <a:pt x="258702" y="2992764"/>
                  <a:pt x="257878" y="2991755"/>
                </a:cubicBezTo>
                <a:cubicBezTo>
                  <a:pt x="257053" y="2990746"/>
                  <a:pt x="256049" y="2989986"/>
                  <a:pt x="254866" y="2989476"/>
                </a:cubicBezTo>
                <a:cubicBezTo>
                  <a:pt x="253683" y="2988966"/>
                  <a:pt x="252365" y="2988711"/>
                  <a:pt x="250910" y="2988711"/>
                </a:cubicBezTo>
                <a:close/>
                <a:moveTo>
                  <a:pt x="69936" y="2988711"/>
                </a:moveTo>
                <a:cubicBezTo>
                  <a:pt x="68243" y="2988711"/>
                  <a:pt x="66794" y="2989042"/>
                  <a:pt x="65589" y="2989704"/>
                </a:cubicBezTo>
                <a:cubicBezTo>
                  <a:pt x="64385" y="2990366"/>
                  <a:pt x="63397" y="2991250"/>
                  <a:pt x="62627" y="2992357"/>
                </a:cubicBezTo>
                <a:cubicBezTo>
                  <a:pt x="61856" y="2993464"/>
                  <a:pt x="61292" y="2994750"/>
                  <a:pt x="60934" y="2996215"/>
                </a:cubicBezTo>
                <a:cubicBezTo>
                  <a:pt x="60576" y="2997680"/>
                  <a:pt x="60396" y="2999216"/>
                  <a:pt x="60396" y="3000822"/>
                </a:cubicBezTo>
                <a:cubicBezTo>
                  <a:pt x="60396" y="3002840"/>
                  <a:pt x="60619" y="3004609"/>
                  <a:pt x="61064" y="3006129"/>
                </a:cubicBezTo>
                <a:cubicBezTo>
                  <a:pt x="61509" y="3007648"/>
                  <a:pt x="62144" y="3008912"/>
                  <a:pt x="62968" y="3009921"/>
                </a:cubicBezTo>
                <a:cubicBezTo>
                  <a:pt x="63793" y="3010931"/>
                  <a:pt x="64792" y="3011690"/>
                  <a:pt x="65964" y="3012200"/>
                </a:cubicBezTo>
                <a:cubicBezTo>
                  <a:pt x="67136" y="3012710"/>
                  <a:pt x="68460" y="3012965"/>
                  <a:pt x="69936" y="3012965"/>
                </a:cubicBezTo>
                <a:cubicBezTo>
                  <a:pt x="71628" y="3012965"/>
                  <a:pt x="73077" y="3012634"/>
                  <a:pt x="74282" y="3011972"/>
                </a:cubicBezTo>
                <a:cubicBezTo>
                  <a:pt x="75486" y="3011310"/>
                  <a:pt x="76474" y="3010426"/>
                  <a:pt x="77244" y="3009319"/>
                </a:cubicBezTo>
                <a:cubicBezTo>
                  <a:pt x="78015" y="3008212"/>
                  <a:pt x="78579" y="3006926"/>
                  <a:pt x="78937" y="3005461"/>
                </a:cubicBezTo>
                <a:cubicBezTo>
                  <a:pt x="79295" y="3003996"/>
                  <a:pt x="79474" y="3002450"/>
                  <a:pt x="79474" y="3000822"/>
                </a:cubicBezTo>
                <a:cubicBezTo>
                  <a:pt x="79474" y="2998803"/>
                  <a:pt x="79252" y="2997040"/>
                  <a:pt x="78807" y="2995532"/>
                </a:cubicBezTo>
                <a:cubicBezTo>
                  <a:pt x="78362" y="2994023"/>
                  <a:pt x="77727" y="2992764"/>
                  <a:pt x="76903" y="2991755"/>
                </a:cubicBezTo>
                <a:cubicBezTo>
                  <a:pt x="76078" y="2990746"/>
                  <a:pt x="75074" y="2989986"/>
                  <a:pt x="73891" y="2989476"/>
                </a:cubicBezTo>
                <a:cubicBezTo>
                  <a:pt x="72708" y="2988966"/>
                  <a:pt x="71390" y="2988711"/>
                  <a:pt x="69936" y="2988711"/>
                </a:cubicBezTo>
                <a:close/>
                <a:moveTo>
                  <a:pt x="908200" y="2988418"/>
                </a:moveTo>
                <a:cubicBezTo>
                  <a:pt x="906963" y="2988418"/>
                  <a:pt x="905835" y="2988657"/>
                  <a:pt x="904814" y="2989134"/>
                </a:cubicBezTo>
                <a:cubicBezTo>
                  <a:pt x="903794" y="2989612"/>
                  <a:pt x="902915" y="2990285"/>
                  <a:pt x="902177" y="2991153"/>
                </a:cubicBezTo>
                <a:cubicBezTo>
                  <a:pt x="901439" y="2992021"/>
                  <a:pt x="900843" y="2993063"/>
                  <a:pt x="900387" y="2994278"/>
                </a:cubicBezTo>
                <a:cubicBezTo>
                  <a:pt x="899931" y="2995494"/>
                  <a:pt x="899649" y="2996828"/>
                  <a:pt x="899540" y="2998283"/>
                </a:cubicBezTo>
                <a:lnTo>
                  <a:pt x="916730" y="2998283"/>
                </a:lnTo>
                <a:cubicBezTo>
                  <a:pt x="916795" y="2996828"/>
                  <a:pt x="916654" y="2995499"/>
                  <a:pt x="916307" y="2994294"/>
                </a:cubicBezTo>
                <a:cubicBezTo>
                  <a:pt x="915959" y="2993090"/>
                  <a:pt x="915422" y="2992054"/>
                  <a:pt x="914695" y="2991185"/>
                </a:cubicBezTo>
                <a:cubicBezTo>
                  <a:pt x="913968" y="2990317"/>
                  <a:pt x="913062" y="2989639"/>
                  <a:pt x="911977" y="2989151"/>
                </a:cubicBezTo>
                <a:cubicBezTo>
                  <a:pt x="910892" y="2988662"/>
                  <a:pt x="909633" y="2988418"/>
                  <a:pt x="908200" y="2988418"/>
                </a:cubicBezTo>
                <a:close/>
                <a:moveTo>
                  <a:pt x="736750" y="2988418"/>
                </a:moveTo>
                <a:cubicBezTo>
                  <a:pt x="735513" y="2988418"/>
                  <a:pt x="734385" y="2988657"/>
                  <a:pt x="733365" y="2989134"/>
                </a:cubicBezTo>
                <a:cubicBezTo>
                  <a:pt x="732345" y="2989612"/>
                  <a:pt x="731466" y="2990285"/>
                  <a:pt x="730728" y="2991153"/>
                </a:cubicBezTo>
                <a:cubicBezTo>
                  <a:pt x="729990" y="2992021"/>
                  <a:pt x="729393" y="2993063"/>
                  <a:pt x="728937" y="2994278"/>
                </a:cubicBezTo>
                <a:cubicBezTo>
                  <a:pt x="728481" y="2995494"/>
                  <a:pt x="728199" y="2996828"/>
                  <a:pt x="728091" y="2998283"/>
                </a:cubicBezTo>
                <a:lnTo>
                  <a:pt x="745280" y="2998283"/>
                </a:lnTo>
                <a:cubicBezTo>
                  <a:pt x="745345" y="2996828"/>
                  <a:pt x="745204" y="2995499"/>
                  <a:pt x="744857" y="2994294"/>
                </a:cubicBezTo>
                <a:cubicBezTo>
                  <a:pt x="744509" y="2993090"/>
                  <a:pt x="743973" y="2992054"/>
                  <a:pt x="743245" y="2991185"/>
                </a:cubicBezTo>
                <a:cubicBezTo>
                  <a:pt x="742518" y="2990317"/>
                  <a:pt x="741612" y="2989639"/>
                  <a:pt x="740527" y="2989151"/>
                </a:cubicBezTo>
                <a:cubicBezTo>
                  <a:pt x="739442" y="2988662"/>
                  <a:pt x="738183" y="2988418"/>
                  <a:pt x="736750" y="2988418"/>
                </a:cubicBezTo>
                <a:close/>
                <a:moveTo>
                  <a:pt x="593876" y="2988418"/>
                </a:moveTo>
                <a:cubicBezTo>
                  <a:pt x="592638" y="2988418"/>
                  <a:pt x="591510" y="2988657"/>
                  <a:pt x="590490" y="2989134"/>
                </a:cubicBezTo>
                <a:cubicBezTo>
                  <a:pt x="589470" y="2989612"/>
                  <a:pt x="588590" y="2990285"/>
                  <a:pt x="587853" y="2991153"/>
                </a:cubicBezTo>
                <a:cubicBezTo>
                  <a:pt x="587115" y="2992021"/>
                  <a:pt x="586518" y="2993063"/>
                  <a:pt x="586062" y="2994278"/>
                </a:cubicBezTo>
                <a:cubicBezTo>
                  <a:pt x="585606" y="2995494"/>
                  <a:pt x="585324" y="2996828"/>
                  <a:pt x="585215" y="2998283"/>
                </a:cubicBezTo>
                <a:lnTo>
                  <a:pt x="602405" y="2998283"/>
                </a:lnTo>
                <a:cubicBezTo>
                  <a:pt x="602470" y="2996828"/>
                  <a:pt x="602329" y="2995499"/>
                  <a:pt x="601982" y="2994294"/>
                </a:cubicBezTo>
                <a:cubicBezTo>
                  <a:pt x="601635" y="2993090"/>
                  <a:pt x="601098" y="2992054"/>
                  <a:pt x="600371" y="2991185"/>
                </a:cubicBezTo>
                <a:cubicBezTo>
                  <a:pt x="599643" y="2990317"/>
                  <a:pt x="598737" y="2989639"/>
                  <a:pt x="597652" y="2989151"/>
                </a:cubicBezTo>
                <a:cubicBezTo>
                  <a:pt x="596567" y="2988662"/>
                  <a:pt x="595308" y="2988418"/>
                  <a:pt x="593876" y="2988418"/>
                </a:cubicBezTo>
                <a:close/>
                <a:moveTo>
                  <a:pt x="565301" y="2988418"/>
                </a:moveTo>
                <a:cubicBezTo>
                  <a:pt x="564063" y="2988418"/>
                  <a:pt x="562935" y="2988657"/>
                  <a:pt x="561915" y="2989134"/>
                </a:cubicBezTo>
                <a:cubicBezTo>
                  <a:pt x="560895" y="2989612"/>
                  <a:pt x="560015" y="2990285"/>
                  <a:pt x="559278" y="2991153"/>
                </a:cubicBezTo>
                <a:cubicBezTo>
                  <a:pt x="558540" y="2992021"/>
                  <a:pt x="557943" y="2993063"/>
                  <a:pt x="557487" y="2994278"/>
                </a:cubicBezTo>
                <a:cubicBezTo>
                  <a:pt x="557031" y="2995494"/>
                  <a:pt x="556749" y="2996828"/>
                  <a:pt x="556641" y="2998283"/>
                </a:cubicBezTo>
                <a:lnTo>
                  <a:pt x="573830" y="2998283"/>
                </a:lnTo>
                <a:cubicBezTo>
                  <a:pt x="573895" y="2996828"/>
                  <a:pt x="573754" y="2995499"/>
                  <a:pt x="573407" y="2994294"/>
                </a:cubicBezTo>
                <a:cubicBezTo>
                  <a:pt x="573060" y="2993090"/>
                  <a:pt x="572522" y="2992054"/>
                  <a:pt x="571795" y="2991185"/>
                </a:cubicBezTo>
                <a:cubicBezTo>
                  <a:pt x="571068" y="2990317"/>
                  <a:pt x="570162" y="2989639"/>
                  <a:pt x="569077" y="2989151"/>
                </a:cubicBezTo>
                <a:cubicBezTo>
                  <a:pt x="567992" y="2988662"/>
                  <a:pt x="566733" y="2988418"/>
                  <a:pt x="565301" y="2988418"/>
                </a:cubicBezTo>
                <a:close/>
                <a:moveTo>
                  <a:pt x="317651" y="2988418"/>
                </a:moveTo>
                <a:cubicBezTo>
                  <a:pt x="316413" y="2988418"/>
                  <a:pt x="315285" y="2988657"/>
                  <a:pt x="314265" y="2989134"/>
                </a:cubicBezTo>
                <a:cubicBezTo>
                  <a:pt x="313245" y="2989612"/>
                  <a:pt x="312366" y="2990285"/>
                  <a:pt x="311628" y="2991153"/>
                </a:cubicBezTo>
                <a:cubicBezTo>
                  <a:pt x="310890" y="2992021"/>
                  <a:pt x="310293" y="2993063"/>
                  <a:pt x="309837" y="2994278"/>
                </a:cubicBezTo>
                <a:cubicBezTo>
                  <a:pt x="309381" y="2995494"/>
                  <a:pt x="309099" y="2996828"/>
                  <a:pt x="308991" y="2998283"/>
                </a:cubicBezTo>
                <a:lnTo>
                  <a:pt x="326180" y="2998283"/>
                </a:lnTo>
                <a:cubicBezTo>
                  <a:pt x="326245" y="2996828"/>
                  <a:pt x="326104" y="2995499"/>
                  <a:pt x="325757" y="2994294"/>
                </a:cubicBezTo>
                <a:cubicBezTo>
                  <a:pt x="325410" y="2993090"/>
                  <a:pt x="324873" y="2992054"/>
                  <a:pt x="324146" y="2991185"/>
                </a:cubicBezTo>
                <a:cubicBezTo>
                  <a:pt x="323418" y="2990317"/>
                  <a:pt x="322512" y="2989639"/>
                  <a:pt x="321427" y="2989151"/>
                </a:cubicBezTo>
                <a:cubicBezTo>
                  <a:pt x="320342" y="2988662"/>
                  <a:pt x="319083" y="2988418"/>
                  <a:pt x="317651" y="2988418"/>
                </a:cubicBezTo>
                <a:close/>
                <a:moveTo>
                  <a:pt x="1717304" y="2988158"/>
                </a:moveTo>
                <a:cubicBezTo>
                  <a:pt x="1716176" y="2988158"/>
                  <a:pt x="1715172" y="2988353"/>
                  <a:pt x="1714293" y="2988744"/>
                </a:cubicBezTo>
                <a:cubicBezTo>
                  <a:pt x="1713414" y="2989134"/>
                  <a:pt x="1712676" y="2989650"/>
                  <a:pt x="1712079" y="2990290"/>
                </a:cubicBezTo>
                <a:cubicBezTo>
                  <a:pt x="1711482" y="2990930"/>
                  <a:pt x="1711026" y="2991674"/>
                  <a:pt x="1710712" y="2992520"/>
                </a:cubicBezTo>
                <a:cubicBezTo>
                  <a:pt x="1710397" y="2993367"/>
                  <a:pt x="1710240" y="2994246"/>
                  <a:pt x="1710240" y="2995157"/>
                </a:cubicBezTo>
                <a:cubicBezTo>
                  <a:pt x="1710240" y="2996199"/>
                  <a:pt x="1710413" y="2997154"/>
                  <a:pt x="1710761" y="2998022"/>
                </a:cubicBezTo>
                <a:cubicBezTo>
                  <a:pt x="1711108" y="2998890"/>
                  <a:pt x="1711596" y="2999628"/>
                  <a:pt x="1712226" y="3000236"/>
                </a:cubicBezTo>
                <a:cubicBezTo>
                  <a:pt x="1712855" y="3000844"/>
                  <a:pt x="1713598" y="3001316"/>
                  <a:pt x="1714456" y="3001652"/>
                </a:cubicBezTo>
                <a:cubicBezTo>
                  <a:pt x="1715313" y="3001989"/>
                  <a:pt x="1716263" y="3002157"/>
                  <a:pt x="1717304" y="3002157"/>
                </a:cubicBezTo>
                <a:cubicBezTo>
                  <a:pt x="1718433" y="3002157"/>
                  <a:pt x="1719437" y="3001967"/>
                  <a:pt x="1720316" y="3001587"/>
                </a:cubicBezTo>
                <a:cubicBezTo>
                  <a:pt x="1721195" y="3001207"/>
                  <a:pt x="1721933" y="3000692"/>
                  <a:pt x="1722530" y="3000041"/>
                </a:cubicBezTo>
                <a:cubicBezTo>
                  <a:pt x="1723127" y="2999389"/>
                  <a:pt x="1723582" y="2998641"/>
                  <a:pt x="1723897" y="2997794"/>
                </a:cubicBezTo>
                <a:cubicBezTo>
                  <a:pt x="1724212" y="2996948"/>
                  <a:pt x="1724369" y="2996069"/>
                  <a:pt x="1724369" y="2995157"/>
                </a:cubicBezTo>
                <a:cubicBezTo>
                  <a:pt x="1724369" y="2994115"/>
                  <a:pt x="1724195" y="2993160"/>
                  <a:pt x="1723848" y="2992292"/>
                </a:cubicBezTo>
                <a:cubicBezTo>
                  <a:pt x="1723501" y="2991424"/>
                  <a:pt x="1723013" y="2990686"/>
                  <a:pt x="1722383" y="2990078"/>
                </a:cubicBezTo>
                <a:cubicBezTo>
                  <a:pt x="1721754" y="2989471"/>
                  <a:pt x="1721010" y="2988999"/>
                  <a:pt x="1720153" y="2988662"/>
                </a:cubicBezTo>
                <a:cubicBezTo>
                  <a:pt x="1719296" y="2988326"/>
                  <a:pt x="1718346" y="2988158"/>
                  <a:pt x="1717304" y="2988158"/>
                </a:cubicBezTo>
                <a:close/>
                <a:moveTo>
                  <a:pt x="1629905" y="2984479"/>
                </a:moveTo>
                <a:lnTo>
                  <a:pt x="1645304" y="2984479"/>
                </a:lnTo>
                <a:lnTo>
                  <a:pt x="1645304" y="3012444"/>
                </a:lnTo>
                <a:lnTo>
                  <a:pt x="1655038" y="3012444"/>
                </a:lnTo>
                <a:lnTo>
                  <a:pt x="1655038" y="3017165"/>
                </a:lnTo>
                <a:lnTo>
                  <a:pt x="1628831" y="3017165"/>
                </a:lnTo>
                <a:lnTo>
                  <a:pt x="1628831" y="3012444"/>
                </a:lnTo>
                <a:lnTo>
                  <a:pt x="1639574" y="3012444"/>
                </a:lnTo>
                <a:lnTo>
                  <a:pt x="1639574" y="2989167"/>
                </a:lnTo>
                <a:lnTo>
                  <a:pt x="1629905" y="2989167"/>
                </a:lnTo>
                <a:close/>
                <a:moveTo>
                  <a:pt x="1520605" y="2984479"/>
                </a:moveTo>
                <a:lnTo>
                  <a:pt x="1527051" y="2984479"/>
                </a:lnTo>
                <a:lnTo>
                  <a:pt x="1535060" y="3006096"/>
                </a:lnTo>
                <a:lnTo>
                  <a:pt x="1536785" y="3011370"/>
                </a:lnTo>
                <a:lnTo>
                  <a:pt x="1538576" y="3005966"/>
                </a:lnTo>
                <a:lnTo>
                  <a:pt x="1546520" y="2984479"/>
                </a:lnTo>
                <a:lnTo>
                  <a:pt x="1552738" y="2984479"/>
                </a:lnTo>
                <a:lnTo>
                  <a:pt x="1539911" y="3017165"/>
                </a:lnTo>
                <a:lnTo>
                  <a:pt x="1533399" y="3017165"/>
                </a:lnTo>
                <a:close/>
                <a:moveTo>
                  <a:pt x="1314115" y="2984479"/>
                </a:moveTo>
                <a:lnTo>
                  <a:pt x="1319780" y="2984479"/>
                </a:lnTo>
                <a:lnTo>
                  <a:pt x="1319780" y="3005380"/>
                </a:lnTo>
                <a:cubicBezTo>
                  <a:pt x="1319780" y="3010393"/>
                  <a:pt x="1321668" y="3012900"/>
                  <a:pt x="1325445" y="3012900"/>
                </a:cubicBezTo>
                <a:cubicBezTo>
                  <a:pt x="1326139" y="3012900"/>
                  <a:pt x="1326818" y="3012797"/>
                  <a:pt x="1327479" y="3012591"/>
                </a:cubicBezTo>
                <a:cubicBezTo>
                  <a:pt x="1328141" y="3012385"/>
                  <a:pt x="1328836" y="3012027"/>
                  <a:pt x="1329563" y="3011517"/>
                </a:cubicBezTo>
                <a:cubicBezTo>
                  <a:pt x="1330290" y="3011007"/>
                  <a:pt x="1331071" y="3010318"/>
                  <a:pt x="1331907" y="3009449"/>
                </a:cubicBezTo>
                <a:cubicBezTo>
                  <a:pt x="1332743" y="3008581"/>
                  <a:pt x="1333681" y="3007485"/>
                  <a:pt x="1334723" y="3006161"/>
                </a:cubicBezTo>
                <a:lnTo>
                  <a:pt x="1334723" y="2984479"/>
                </a:lnTo>
                <a:lnTo>
                  <a:pt x="1340388" y="2984479"/>
                </a:lnTo>
                <a:lnTo>
                  <a:pt x="1340388" y="3017165"/>
                </a:lnTo>
                <a:lnTo>
                  <a:pt x="1335309" y="3017165"/>
                </a:lnTo>
                <a:lnTo>
                  <a:pt x="1335114" y="3011891"/>
                </a:lnTo>
                <a:cubicBezTo>
                  <a:pt x="1334137" y="3013020"/>
                  <a:pt x="1333209" y="3013958"/>
                  <a:pt x="1332330" y="3014707"/>
                </a:cubicBezTo>
                <a:cubicBezTo>
                  <a:pt x="1331451" y="3015456"/>
                  <a:pt x="1330578" y="3016058"/>
                  <a:pt x="1329710" y="3016514"/>
                </a:cubicBezTo>
                <a:cubicBezTo>
                  <a:pt x="1328841" y="3016970"/>
                  <a:pt x="1327968" y="3017290"/>
                  <a:pt x="1327089" y="3017474"/>
                </a:cubicBezTo>
                <a:cubicBezTo>
                  <a:pt x="1326210" y="3017659"/>
                  <a:pt x="1325282" y="3017751"/>
                  <a:pt x="1324305" y="3017751"/>
                </a:cubicBezTo>
                <a:cubicBezTo>
                  <a:pt x="1320941" y="3017751"/>
                  <a:pt x="1318402" y="3016764"/>
                  <a:pt x="1316687" y="3014789"/>
                </a:cubicBezTo>
                <a:cubicBezTo>
                  <a:pt x="1314972" y="3012813"/>
                  <a:pt x="1314115" y="3009829"/>
                  <a:pt x="1314115" y="3005836"/>
                </a:cubicBezTo>
                <a:close/>
                <a:moveTo>
                  <a:pt x="1244380" y="2984479"/>
                </a:moveTo>
                <a:lnTo>
                  <a:pt x="1250826" y="2984479"/>
                </a:lnTo>
                <a:lnTo>
                  <a:pt x="1259095" y="3006096"/>
                </a:lnTo>
                <a:lnTo>
                  <a:pt x="1260756" y="3011175"/>
                </a:lnTo>
                <a:lnTo>
                  <a:pt x="1262644" y="3005966"/>
                </a:lnTo>
                <a:lnTo>
                  <a:pt x="1270295" y="2984479"/>
                </a:lnTo>
                <a:lnTo>
                  <a:pt x="1276513" y="2984479"/>
                </a:lnTo>
                <a:lnTo>
                  <a:pt x="1265379" y="3013714"/>
                </a:lnTo>
                <a:cubicBezTo>
                  <a:pt x="1264228" y="3016688"/>
                  <a:pt x="1263040" y="3019249"/>
                  <a:pt x="1261814" y="3021397"/>
                </a:cubicBezTo>
                <a:cubicBezTo>
                  <a:pt x="1260587" y="3023546"/>
                  <a:pt x="1259247" y="3025310"/>
                  <a:pt x="1257793" y="3026688"/>
                </a:cubicBezTo>
                <a:cubicBezTo>
                  <a:pt x="1256339" y="3028066"/>
                  <a:pt x="1254743" y="3029081"/>
                  <a:pt x="1253007" y="3029732"/>
                </a:cubicBezTo>
                <a:cubicBezTo>
                  <a:pt x="1251271" y="3030383"/>
                  <a:pt x="1249328" y="3030708"/>
                  <a:pt x="1247180" y="3030708"/>
                </a:cubicBezTo>
                <a:cubicBezTo>
                  <a:pt x="1246615" y="3030708"/>
                  <a:pt x="1246105" y="3030698"/>
                  <a:pt x="1245650" y="3030676"/>
                </a:cubicBezTo>
                <a:cubicBezTo>
                  <a:pt x="1245194" y="3030654"/>
                  <a:pt x="1244695" y="3030622"/>
                  <a:pt x="1244152" y="3030578"/>
                </a:cubicBezTo>
                <a:lnTo>
                  <a:pt x="1244152" y="3025434"/>
                </a:lnTo>
                <a:cubicBezTo>
                  <a:pt x="1244630" y="3025500"/>
                  <a:pt x="1245150" y="3025559"/>
                  <a:pt x="1245715" y="3025613"/>
                </a:cubicBezTo>
                <a:cubicBezTo>
                  <a:pt x="1246279" y="3025668"/>
                  <a:pt x="1246876" y="3025695"/>
                  <a:pt x="1247505" y="3025695"/>
                </a:cubicBezTo>
                <a:cubicBezTo>
                  <a:pt x="1248547" y="3025695"/>
                  <a:pt x="1249518" y="3025543"/>
                  <a:pt x="1250419" y="3025239"/>
                </a:cubicBezTo>
                <a:cubicBezTo>
                  <a:pt x="1251320" y="3024935"/>
                  <a:pt x="1252172" y="3024441"/>
                  <a:pt x="1252975" y="3023758"/>
                </a:cubicBezTo>
                <a:cubicBezTo>
                  <a:pt x="1253778" y="3023074"/>
                  <a:pt x="1254548" y="3022190"/>
                  <a:pt x="1255286" y="3021104"/>
                </a:cubicBezTo>
                <a:cubicBezTo>
                  <a:pt x="1256024" y="3020019"/>
                  <a:pt x="1256740" y="3018706"/>
                  <a:pt x="1257435" y="3017165"/>
                </a:cubicBezTo>
                <a:close/>
                <a:moveTo>
                  <a:pt x="196630" y="2984479"/>
                </a:moveTo>
                <a:lnTo>
                  <a:pt x="203076" y="2984479"/>
                </a:lnTo>
                <a:lnTo>
                  <a:pt x="211085" y="3006096"/>
                </a:lnTo>
                <a:lnTo>
                  <a:pt x="212810" y="3011370"/>
                </a:lnTo>
                <a:lnTo>
                  <a:pt x="214601" y="3005966"/>
                </a:lnTo>
                <a:lnTo>
                  <a:pt x="222545" y="2984479"/>
                </a:lnTo>
                <a:lnTo>
                  <a:pt x="228763" y="2984479"/>
                </a:lnTo>
                <a:lnTo>
                  <a:pt x="215936" y="3017165"/>
                </a:lnTo>
                <a:lnTo>
                  <a:pt x="209425" y="3017165"/>
                </a:lnTo>
                <a:close/>
                <a:moveTo>
                  <a:pt x="94915" y="2984479"/>
                </a:moveTo>
                <a:lnTo>
                  <a:pt x="100580" y="2984479"/>
                </a:lnTo>
                <a:lnTo>
                  <a:pt x="100580" y="3005380"/>
                </a:lnTo>
                <a:cubicBezTo>
                  <a:pt x="100580" y="3010393"/>
                  <a:pt x="102468" y="3012900"/>
                  <a:pt x="106245" y="3012900"/>
                </a:cubicBezTo>
                <a:cubicBezTo>
                  <a:pt x="106939" y="3012900"/>
                  <a:pt x="107618" y="3012797"/>
                  <a:pt x="108280" y="3012591"/>
                </a:cubicBezTo>
                <a:cubicBezTo>
                  <a:pt x="108942" y="3012385"/>
                  <a:pt x="109636" y="3012027"/>
                  <a:pt x="110363" y="3011517"/>
                </a:cubicBezTo>
                <a:cubicBezTo>
                  <a:pt x="111090" y="3011007"/>
                  <a:pt x="111872" y="3010318"/>
                  <a:pt x="112707" y="3009449"/>
                </a:cubicBezTo>
                <a:cubicBezTo>
                  <a:pt x="113543" y="3008581"/>
                  <a:pt x="114482" y="3007485"/>
                  <a:pt x="115523" y="3006161"/>
                </a:cubicBezTo>
                <a:lnTo>
                  <a:pt x="115523" y="2984479"/>
                </a:lnTo>
                <a:lnTo>
                  <a:pt x="121188" y="2984479"/>
                </a:lnTo>
                <a:lnTo>
                  <a:pt x="121188" y="3017165"/>
                </a:lnTo>
                <a:lnTo>
                  <a:pt x="116109" y="3017165"/>
                </a:lnTo>
                <a:lnTo>
                  <a:pt x="115914" y="3011891"/>
                </a:lnTo>
                <a:cubicBezTo>
                  <a:pt x="114937" y="3013020"/>
                  <a:pt x="114010" y="3013958"/>
                  <a:pt x="113131" y="3014707"/>
                </a:cubicBezTo>
                <a:cubicBezTo>
                  <a:pt x="112251" y="3015456"/>
                  <a:pt x="111378" y="3016058"/>
                  <a:pt x="110510" y="3016514"/>
                </a:cubicBezTo>
                <a:cubicBezTo>
                  <a:pt x="109642" y="3016970"/>
                  <a:pt x="108768" y="3017290"/>
                  <a:pt x="107889" y="3017474"/>
                </a:cubicBezTo>
                <a:cubicBezTo>
                  <a:pt x="107010" y="3017659"/>
                  <a:pt x="106082" y="3017751"/>
                  <a:pt x="105105" y="3017751"/>
                </a:cubicBezTo>
                <a:cubicBezTo>
                  <a:pt x="101741" y="3017751"/>
                  <a:pt x="99202" y="3016764"/>
                  <a:pt x="97487" y="3014789"/>
                </a:cubicBezTo>
                <a:cubicBezTo>
                  <a:pt x="95773" y="3012813"/>
                  <a:pt x="94915" y="3009829"/>
                  <a:pt x="94915" y="3005836"/>
                </a:cubicBezTo>
                <a:close/>
                <a:moveTo>
                  <a:pt x="778074" y="2984023"/>
                </a:moveTo>
                <a:cubicBezTo>
                  <a:pt x="779767" y="2984023"/>
                  <a:pt x="781351" y="2984142"/>
                  <a:pt x="782827" y="2984381"/>
                </a:cubicBezTo>
                <a:cubicBezTo>
                  <a:pt x="784302" y="2984620"/>
                  <a:pt x="785713" y="2985011"/>
                  <a:pt x="787059" y="2985553"/>
                </a:cubicBezTo>
                <a:lnTo>
                  <a:pt x="787059" y="2990957"/>
                </a:lnTo>
                <a:cubicBezTo>
                  <a:pt x="785648" y="2990220"/>
                  <a:pt x="784211" y="2989682"/>
                  <a:pt x="782745" y="2989346"/>
                </a:cubicBezTo>
                <a:cubicBezTo>
                  <a:pt x="781280" y="2989010"/>
                  <a:pt x="779767" y="2988841"/>
                  <a:pt x="778204" y="2988841"/>
                </a:cubicBezTo>
                <a:cubicBezTo>
                  <a:pt x="776750" y="2988841"/>
                  <a:pt x="775377" y="2989118"/>
                  <a:pt x="774085" y="2989671"/>
                </a:cubicBezTo>
                <a:cubicBezTo>
                  <a:pt x="772794" y="2990225"/>
                  <a:pt x="771660" y="2991023"/>
                  <a:pt x="770683" y="2992064"/>
                </a:cubicBezTo>
                <a:cubicBezTo>
                  <a:pt x="769707" y="2993106"/>
                  <a:pt x="768936" y="2994376"/>
                  <a:pt x="768372" y="2995873"/>
                </a:cubicBezTo>
                <a:cubicBezTo>
                  <a:pt x="767808" y="2997371"/>
                  <a:pt x="767525" y="2999064"/>
                  <a:pt x="767525" y="3000952"/>
                </a:cubicBezTo>
                <a:cubicBezTo>
                  <a:pt x="767525" y="3004902"/>
                  <a:pt x="768486" y="3007860"/>
                  <a:pt x="770407" y="3009824"/>
                </a:cubicBezTo>
                <a:cubicBezTo>
                  <a:pt x="772327" y="3011788"/>
                  <a:pt x="774992" y="3012770"/>
                  <a:pt x="778399" y="3012770"/>
                </a:cubicBezTo>
                <a:cubicBezTo>
                  <a:pt x="779940" y="3012770"/>
                  <a:pt x="781432" y="3012596"/>
                  <a:pt x="782876" y="3012249"/>
                </a:cubicBezTo>
                <a:cubicBezTo>
                  <a:pt x="784319" y="3011902"/>
                  <a:pt x="785713" y="3011381"/>
                  <a:pt x="787059" y="3010686"/>
                </a:cubicBezTo>
                <a:lnTo>
                  <a:pt x="787059" y="3015961"/>
                </a:lnTo>
                <a:cubicBezTo>
                  <a:pt x="785583" y="3016525"/>
                  <a:pt x="784069" y="3016943"/>
                  <a:pt x="782517" y="3017214"/>
                </a:cubicBezTo>
                <a:cubicBezTo>
                  <a:pt x="780966" y="3017485"/>
                  <a:pt x="779365" y="3017621"/>
                  <a:pt x="777715" y="3017621"/>
                </a:cubicBezTo>
                <a:cubicBezTo>
                  <a:pt x="772550" y="3017621"/>
                  <a:pt x="768573" y="3016221"/>
                  <a:pt x="765783" y="3013421"/>
                </a:cubicBezTo>
                <a:cubicBezTo>
                  <a:pt x="762994" y="3010621"/>
                  <a:pt x="761600" y="3006530"/>
                  <a:pt x="761600" y="3001148"/>
                </a:cubicBezTo>
                <a:cubicBezTo>
                  <a:pt x="761600" y="2998565"/>
                  <a:pt x="762002" y="2996221"/>
                  <a:pt x="762805" y="2994115"/>
                </a:cubicBezTo>
                <a:cubicBezTo>
                  <a:pt x="763608" y="2992010"/>
                  <a:pt x="764736" y="2990209"/>
                  <a:pt x="766191" y="2988711"/>
                </a:cubicBezTo>
                <a:cubicBezTo>
                  <a:pt x="767645" y="2987213"/>
                  <a:pt x="769381" y="2986058"/>
                  <a:pt x="771400" y="2985244"/>
                </a:cubicBezTo>
                <a:cubicBezTo>
                  <a:pt x="773418" y="2984430"/>
                  <a:pt x="775643" y="2984023"/>
                  <a:pt x="778074" y="2984023"/>
                </a:cubicBezTo>
                <a:close/>
                <a:moveTo>
                  <a:pt x="1717304" y="2983893"/>
                </a:moveTo>
                <a:cubicBezTo>
                  <a:pt x="1718107" y="2983893"/>
                  <a:pt x="1718878" y="2983947"/>
                  <a:pt x="1719616" y="2984056"/>
                </a:cubicBezTo>
                <a:cubicBezTo>
                  <a:pt x="1720354" y="2984164"/>
                  <a:pt x="1721005" y="2984305"/>
                  <a:pt x="1721569" y="2984479"/>
                </a:cubicBezTo>
                <a:lnTo>
                  <a:pt x="1733420" y="2984479"/>
                </a:lnTo>
                <a:lnTo>
                  <a:pt x="1733420" y="2989102"/>
                </a:lnTo>
                <a:lnTo>
                  <a:pt x="1728178" y="2989102"/>
                </a:lnTo>
                <a:cubicBezTo>
                  <a:pt x="1728786" y="2989861"/>
                  <a:pt x="1729258" y="2990746"/>
                  <a:pt x="1729594" y="2991755"/>
                </a:cubicBezTo>
                <a:cubicBezTo>
                  <a:pt x="1729931" y="2992764"/>
                  <a:pt x="1730099" y="2993855"/>
                  <a:pt x="1730099" y="2995027"/>
                </a:cubicBezTo>
                <a:cubicBezTo>
                  <a:pt x="1730099" y="2996720"/>
                  <a:pt x="1729790" y="2998266"/>
                  <a:pt x="1729171" y="2999666"/>
                </a:cubicBezTo>
                <a:cubicBezTo>
                  <a:pt x="1728553" y="3001066"/>
                  <a:pt x="1727679" y="3002265"/>
                  <a:pt x="1726550" y="3003264"/>
                </a:cubicBezTo>
                <a:cubicBezTo>
                  <a:pt x="1725422" y="3004262"/>
                  <a:pt x="1724071" y="3005038"/>
                  <a:pt x="1722497" y="3005591"/>
                </a:cubicBezTo>
                <a:cubicBezTo>
                  <a:pt x="1720924" y="3006145"/>
                  <a:pt x="1719193" y="3006422"/>
                  <a:pt x="1717304" y="3006422"/>
                </a:cubicBezTo>
                <a:cubicBezTo>
                  <a:pt x="1715937" y="3006422"/>
                  <a:pt x="1714656" y="3006275"/>
                  <a:pt x="1713463" y="3005982"/>
                </a:cubicBezTo>
                <a:cubicBezTo>
                  <a:pt x="1712269" y="3005689"/>
                  <a:pt x="1711325" y="3005326"/>
                  <a:pt x="1710630" y="3004891"/>
                </a:cubicBezTo>
                <a:cubicBezTo>
                  <a:pt x="1710218" y="3005499"/>
                  <a:pt x="1709871" y="3006074"/>
                  <a:pt x="1709589" y="3006617"/>
                </a:cubicBezTo>
                <a:cubicBezTo>
                  <a:pt x="1709307" y="3007160"/>
                  <a:pt x="1709165" y="3007767"/>
                  <a:pt x="1709165" y="3008440"/>
                </a:cubicBezTo>
                <a:cubicBezTo>
                  <a:pt x="1709165" y="3009265"/>
                  <a:pt x="1709561" y="3009949"/>
                  <a:pt x="1710354" y="3010491"/>
                </a:cubicBezTo>
                <a:cubicBezTo>
                  <a:pt x="1711146" y="3011034"/>
                  <a:pt x="1712193" y="3011327"/>
                  <a:pt x="1713495" y="3011370"/>
                </a:cubicBezTo>
                <a:lnTo>
                  <a:pt x="1722090" y="3011696"/>
                </a:lnTo>
                <a:cubicBezTo>
                  <a:pt x="1723718" y="3011739"/>
                  <a:pt x="1725221" y="3011945"/>
                  <a:pt x="1726599" y="3012314"/>
                </a:cubicBezTo>
                <a:cubicBezTo>
                  <a:pt x="1727977" y="3012683"/>
                  <a:pt x="1729160" y="3013215"/>
                  <a:pt x="1730148" y="3013910"/>
                </a:cubicBezTo>
                <a:cubicBezTo>
                  <a:pt x="1731135" y="3014604"/>
                  <a:pt x="1731906" y="3015461"/>
                  <a:pt x="1732459" y="3016481"/>
                </a:cubicBezTo>
                <a:cubicBezTo>
                  <a:pt x="1733013" y="3017502"/>
                  <a:pt x="1733290" y="3018684"/>
                  <a:pt x="1733290" y="3020030"/>
                </a:cubicBezTo>
                <a:cubicBezTo>
                  <a:pt x="1733290" y="3021484"/>
                  <a:pt x="1732975" y="3022862"/>
                  <a:pt x="1732345" y="3024165"/>
                </a:cubicBezTo>
                <a:cubicBezTo>
                  <a:pt x="1731716" y="3025467"/>
                  <a:pt x="1730745" y="3026612"/>
                  <a:pt x="1729432" y="3027599"/>
                </a:cubicBezTo>
                <a:cubicBezTo>
                  <a:pt x="1728118" y="3028587"/>
                  <a:pt x="1726453" y="3029374"/>
                  <a:pt x="1724434" y="3029960"/>
                </a:cubicBezTo>
                <a:cubicBezTo>
                  <a:pt x="1722416" y="3030546"/>
                  <a:pt x="1720018" y="3030839"/>
                  <a:pt x="1717239" y="3030839"/>
                </a:cubicBezTo>
                <a:cubicBezTo>
                  <a:pt x="1714591" y="3030839"/>
                  <a:pt x="1712340" y="3030627"/>
                  <a:pt x="1710484" y="3030204"/>
                </a:cubicBezTo>
                <a:cubicBezTo>
                  <a:pt x="1708628" y="3029781"/>
                  <a:pt x="1707103" y="3029195"/>
                  <a:pt x="1705910" y="3028446"/>
                </a:cubicBezTo>
                <a:cubicBezTo>
                  <a:pt x="1704716" y="3027697"/>
                  <a:pt x="1703848" y="3026807"/>
                  <a:pt x="1703305" y="3025776"/>
                </a:cubicBezTo>
                <a:cubicBezTo>
                  <a:pt x="1702763" y="3024745"/>
                  <a:pt x="1702491" y="3023611"/>
                  <a:pt x="1702491" y="3022374"/>
                </a:cubicBezTo>
                <a:cubicBezTo>
                  <a:pt x="1702491" y="3020790"/>
                  <a:pt x="1702860" y="3019401"/>
                  <a:pt x="1703598" y="3018207"/>
                </a:cubicBezTo>
                <a:cubicBezTo>
                  <a:pt x="1704336" y="3017013"/>
                  <a:pt x="1705476" y="3015863"/>
                  <a:pt x="1707017" y="3014756"/>
                </a:cubicBezTo>
                <a:cubicBezTo>
                  <a:pt x="1706452" y="3014496"/>
                  <a:pt x="1705964" y="3014170"/>
                  <a:pt x="1705552" y="3013779"/>
                </a:cubicBezTo>
                <a:cubicBezTo>
                  <a:pt x="1705139" y="3013389"/>
                  <a:pt x="1704803" y="3012960"/>
                  <a:pt x="1704542" y="3012493"/>
                </a:cubicBezTo>
                <a:cubicBezTo>
                  <a:pt x="1704282" y="3012027"/>
                  <a:pt x="1704087" y="3011533"/>
                  <a:pt x="1703956" y="3011012"/>
                </a:cubicBezTo>
                <a:cubicBezTo>
                  <a:pt x="1703826" y="3010491"/>
                  <a:pt x="1703761" y="3009981"/>
                  <a:pt x="1703761" y="3009482"/>
                </a:cubicBezTo>
                <a:cubicBezTo>
                  <a:pt x="1703761" y="3008071"/>
                  <a:pt x="1704092" y="3006780"/>
                  <a:pt x="1704754" y="3005608"/>
                </a:cubicBezTo>
                <a:cubicBezTo>
                  <a:pt x="1705416" y="3004436"/>
                  <a:pt x="1706203" y="3003329"/>
                  <a:pt x="1707114" y="3002287"/>
                </a:cubicBezTo>
                <a:cubicBezTo>
                  <a:pt x="1706702" y="3001788"/>
                  <a:pt x="1706338" y="3001299"/>
                  <a:pt x="1706024" y="3000822"/>
                </a:cubicBezTo>
                <a:cubicBezTo>
                  <a:pt x="1705709" y="3000344"/>
                  <a:pt x="1705438" y="2999829"/>
                  <a:pt x="1705210" y="2999276"/>
                </a:cubicBezTo>
                <a:cubicBezTo>
                  <a:pt x="1704982" y="2998722"/>
                  <a:pt x="1704808" y="2998125"/>
                  <a:pt x="1704689" y="2997485"/>
                </a:cubicBezTo>
                <a:cubicBezTo>
                  <a:pt x="1704570" y="2996845"/>
                  <a:pt x="1704510" y="2996112"/>
                  <a:pt x="1704510" y="2995287"/>
                </a:cubicBezTo>
                <a:cubicBezTo>
                  <a:pt x="1704510" y="2993594"/>
                  <a:pt x="1704819" y="2992048"/>
                  <a:pt x="1705438" y="2990648"/>
                </a:cubicBezTo>
                <a:cubicBezTo>
                  <a:pt x="1706056" y="2989248"/>
                  <a:pt x="1706924" y="2988049"/>
                  <a:pt x="1708042" y="2987051"/>
                </a:cubicBezTo>
                <a:cubicBezTo>
                  <a:pt x="1709160" y="2986052"/>
                  <a:pt x="1710506" y="2985276"/>
                  <a:pt x="1712079" y="2984723"/>
                </a:cubicBezTo>
                <a:cubicBezTo>
                  <a:pt x="1713653" y="2984169"/>
                  <a:pt x="1715395" y="2983893"/>
                  <a:pt x="1717304" y="2983893"/>
                </a:cubicBezTo>
                <a:close/>
                <a:moveTo>
                  <a:pt x="1682590" y="2983893"/>
                </a:moveTo>
                <a:cubicBezTo>
                  <a:pt x="1685954" y="2983893"/>
                  <a:pt x="1688499" y="2984886"/>
                  <a:pt x="1690225" y="2986872"/>
                </a:cubicBezTo>
                <a:cubicBezTo>
                  <a:pt x="1691950" y="2988858"/>
                  <a:pt x="1692813" y="2991847"/>
                  <a:pt x="1692813" y="2995841"/>
                </a:cubicBezTo>
                <a:lnTo>
                  <a:pt x="1692813" y="3017165"/>
                </a:lnTo>
                <a:lnTo>
                  <a:pt x="1687148" y="3017165"/>
                </a:lnTo>
                <a:lnTo>
                  <a:pt x="1687148" y="2996297"/>
                </a:lnTo>
                <a:cubicBezTo>
                  <a:pt x="1687148" y="2993736"/>
                  <a:pt x="1686671" y="2991842"/>
                  <a:pt x="1685716" y="2990616"/>
                </a:cubicBezTo>
                <a:cubicBezTo>
                  <a:pt x="1684761" y="2989389"/>
                  <a:pt x="1683339" y="2988776"/>
                  <a:pt x="1681451" y="2988776"/>
                </a:cubicBezTo>
                <a:cubicBezTo>
                  <a:pt x="1680756" y="2988776"/>
                  <a:pt x="1680078" y="2988879"/>
                  <a:pt x="1679416" y="2989085"/>
                </a:cubicBezTo>
                <a:cubicBezTo>
                  <a:pt x="1678754" y="2989292"/>
                  <a:pt x="1678065" y="2989650"/>
                  <a:pt x="1677349" y="2990160"/>
                </a:cubicBezTo>
                <a:cubicBezTo>
                  <a:pt x="1676633" y="2990670"/>
                  <a:pt x="1675857" y="2991359"/>
                  <a:pt x="1675021" y="2992227"/>
                </a:cubicBezTo>
                <a:cubicBezTo>
                  <a:pt x="1674185" y="2993095"/>
                  <a:pt x="1673247" y="2994180"/>
                  <a:pt x="1672205" y="2995483"/>
                </a:cubicBezTo>
                <a:lnTo>
                  <a:pt x="1672205" y="3017165"/>
                </a:lnTo>
                <a:lnTo>
                  <a:pt x="1666540" y="3017165"/>
                </a:lnTo>
                <a:lnTo>
                  <a:pt x="1666540" y="2984479"/>
                </a:lnTo>
                <a:lnTo>
                  <a:pt x="1671586" y="2984479"/>
                </a:lnTo>
                <a:lnTo>
                  <a:pt x="1671814" y="2989753"/>
                </a:lnTo>
                <a:cubicBezTo>
                  <a:pt x="1672769" y="2988624"/>
                  <a:pt x="1673692" y="2987686"/>
                  <a:pt x="1674581" y="2986937"/>
                </a:cubicBezTo>
                <a:cubicBezTo>
                  <a:pt x="1675471" y="2986188"/>
                  <a:pt x="1676345" y="2985586"/>
                  <a:pt x="1677202" y="2985130"/>
                </a:cubicBezTo>
                <a:cubicBezTo>
                  <a:pt x="1678060" y="2984674"/>
                  <a:pt x="1678933" y="2984354"/>
                  <a:pt x="1679823" y="2984169"/>
                </a:cubicBezTo>
                <a:cubicBezTo>
                  <a:pt x="1680713" y="2983985"/>
                  <a:pt x="1681635" y="2983893"/>
                  <a:pt x="1682590" y="2983893"/>
                </a:cubicBezTo>
                <a:close/>
                <a:moveTo>
                  <a:pt x="1575211" y="2983893"/>
                </a:moveTo>
                <a:cubicBezTo>
                  <a:pt x="1577555" y="2983893"/>
                  <a:pt x="1579655" y="2984256"/>
                  <a:pt x="1581510" y="2984983"/>
                </a:cubicBezTo>
                <a:cubicBezTo>
                  <a:pt x="1583366" y="2985710"/>
                  <a:pt x="1584940" y="2986774"/>
                  <a:pt x="1586231" y="2988174"/>
                </a:cubicBezTo>
                <a:cubicBezTo>
                  <a:pt x="1587522" y="2989574"/>
                  <a:pt x="1588510" y="2991316"/>
                  <a:pt x="1589194" y="2993399"/>
                </a:cubicBezTo>
                <a:cubicBezTo>
                  <a:pt x="1589877" y="2995483"/>
                  <a:pt x="1590219" y="2997870"/>
                  <a:pt x="1590219" y="3000561"/>
                </a:cubicBezTo>
                <a:cubicBezTo>
                  <a:pt x="1590219" y="3003101"/>
                  <a:pt x="1589861" y="3005429"/>
                  <a:pt x="1589145" y="3007545"/>
                </a:cubicBezTo>
                <a:cubicBezTo>
                  <a:pt x="1588429" y="3009661"/>
                  <a:pt x="1587398" y="3011473"/>
                  <a:pt x="1586052" y="3012982"/>
                </a:cubicBezTo>
                <a:cubicBezTo>
                  <a:pt x="1584706" y="3014490"/>
                  <a:pt x="1583068" y="3015662"/>
                  <a:pt x="1581136" y="3016498"/>
                </a:cubicBezTo>
                <a:cubicBezTo>
                  <a:pt x="1579204" y="3017333"/>
                  <a:pt x="1577012" y="3017751"/>
                  <a:pt x="1574560" y="3017751"/>
                </a:cubicBezTo>
                <a:cubicBezTo>
                  <a:pt x="1572216" y="3017751"/>
                  <a:pt x="1570116" y="3017388"/>
                  <a:pt x="1568260" y="3016661"/>
                </a:cubicBezTo>
                <a:cubicBezTo>
                  <a:pt x="1566404" y="3015933"/>
                  <a:pt x="1564831" y="3014865"/>
                  <a:pt x="1563539" y="3013454"/>
                </a:cubicBezTo>
                <a:cubicBezTo>
                  <a:pt x="1562248" y="3012043"/>
                  <a:pt x="1561260" y="3010296"/>
                  <a:pt x="1560577" y="3008212"/>
                </a:cubicBezTo>
                <a:cubicBezTo>
                  <a:pt x="1559893" y="3006129"/>
                  <a:pt x="1559551" y="3003730"/>
                  <a:pt x="1559551" y="3001017"/>
                </a:cubicBezTo>
                <a:cubicBezTo>
                  <a:pt x="1559551" y="2998478"/>
                  <a:pt x="1559909" y="2996161"/>
                  <a:pt x="1560626" y="2994067"/>
                </a:cubicBezTo>
                <a:cubicBezTo>
                  <a:pt x="1561342" y="2991972"/>
                  <a:pt x="1562373" y="2990171"/>
                  <a:pt x="1563718" y="2988662"/>
                </a:cubicBezTo>
                <a:cubicBezTo>
                  <a:pt x="1565064" y="2987154"/>
                  <a:pt x="1566703" y="2985982"/>
                  <a:pt x="1568634" y="2985146"/>
                </a:cubicBezTo>
                <a:cubicBezTo>
                  <a:pt x="1570566" y="2984311"/>
                  <a:pt x="1572758" y="2983893"/>
                  <a:pt x="1575211" y="2983893"/>
                </a:cubicBezTo>
                <a:close/>
                <a:moveTo>
                  <a:pt x="1475059" y="2983893"/>
                </a:moveTo>
                <a:cubicBezTo>
                  <a:pt x="1478445" y="2983893"/>
                  <a:pt x="1481011" y="2984989"/>
                  <a:pt x="1482758" y="2987181"/>
                </a:cubicBezTo>
                <a:cubicBezTo>
                  <a:pt x="1484506" y="2989373"/>
                  <a:pt x="1485314" y="2992629"/>
                  <a:pt x="1485184" y="2996948"/>
                </a:cubicBezTo>
                <a:lnTo>
                  <a:pt x="1479454" y="2996948"/>
                </a:lnTo>
                <a:cubicBezTo>
                  <a:pt x="1479519" y="2994083"/>
                  <a:pt x="1479101" y="2992005"/>
                  <a:pt x="1478200" y="2990713"/>
                </a:cubicBezTo>
                <a:cubicBezTo>
                  <a:pt x="1477300" y="2989422"/>
                  <a:pt x="1475981" y="2988776"/>
                  <a:pt x="1474245" y="2988776"/>
                </a:cubicBezTo>
                <a:cubicBezTo>
                  <a:pt x="1473485" y="2988776"/>
                  <a:pt x="1472720" y="2988912"/>
                  <a:pt x="1471950" y="2989183"/>
                </a:cubicBezTo>
                <a:cubicBezTo>
                  <a:pt x="1471179" y="2989454"/>
                  <a:pt x="1470387" y="2989889"/>
                  <a:pt x="1469573" y="2990485"/>
                </a:cubicBezTo>
                <a:cubicBezTo>
                  <a:pt x="1468759" y="2991082"/>
                  <a:pt x="1467896" y="2991847"/>
                  <a:pt x="1466985" y="2992781"/>
                </a:cubicBezTo>
                <a:cubicBezTo>
                  <a:pt x="1466073" y="2993714"/>
                  <a:pt x="1465097" y="2994842"/>
                  <a:pt x="1464055" y="2996166"/>
                </a:cubicBezTo>
                <a:lnTo>
                  <a:pt x="1464055" y="3017165"/>
                </a:lnTo>
                <a:lnTo>
                  <a:pt x="1458325" y="3017165"/>
                </a:lnTo>
                <a:lnTo>
                  <a:pt x="1458325" y="2984479"/>
                </a:lnTo>
                <a:lnTo>
                  <a:pt x="1463501" y="2984479"/>
                </a:lnTo>
                <a:lnTo>
                  <a:pt x="1463664" y="2990502"/>
                </a:lnTo>
                <a:cubicBezTo>
                  <a:pt x="1465596" y="2988179"/>
                  <a:pt x="1467500" y="2986497"/>
                  <a:pt x="1469378" y="2985455"/>
                </a:cubicBezTo>
                <a:cubicBezTo>
                  <a:pt x="1471255" y="2984414"/>
                  <a:pt x="1473149" y="2983893"/>
                  <a:pt x="1475059" y="2983893"/>
                </a:cubicBezTo>
                <a:close/>
                <a:moveTo>
                  <a:pt x="1298986" y="2983893"/>
                </a:moveTo>
                <a:cubicBezTo>
                  <a:pt x="1301330" y="2983893"/>
                  <a:pt x="1303430" y="2984256"/>
                  <a:pt x="1305285" y="2984983"/>
                </a:cubicBezTo>
                <a:cubicBezTo>
                  <a:pt x="1307141" y="2985710"/>
                  <a:pt x="1308715" y="2986774"/>
                  <a:pt x="1310006" y="2988174"/>
                </a:cubicBezTo>
                <a:cubicBezTo>
                  <a:pt x="1311298" y="2989574"/>
                  <a:pt x="1312285" y="2991316"/>
                  <a:pt x="1312969" y="2993399"/>
                </a:cubicBezTo>
                <a:cubicBezTo>
                  <a:pt x="1313652" y="2995483"/>
                  <a:pt x="1313994" y="2997870"/>
                  <a:pt x="1313994" y="3000561"/>
                </a:cubicBezTo>
                <a:cubicBezTo>
                  <a:pt x="1313994" y="3003101"/>
                  <a:pt x="1313636" y="3005429"/>
                  <a:pt x="1312920" y="3007545"/>
                </a:cubicBezTo>
                <a:cubicBezTo>
                  <a:pt x="1312204" y="3009661"/>
                  <a:pt x="1311173" y="3011473"/>
                  <a:pt x="1309827" y="3012982"/>
                </a:cubicBezTo>
                <a:cubicBezTo>
                  <a:pt x="1308481" y="3014490"/>
                  <a:pt x="1306843" y="3015662"/>
                  <a:pt x="1304911" y="3016498"/>
                </a:cubicBezTo>
                <a:cubicBezTo>
                  <a:pt x="1302979" y="3017333"/>
                  <a:pt x="1300787" y="3017751"/>
                  <a:pt x="1298335" y="3017751"/>
                </a:cubicBezTo>
                <a:cubicBezTo>
                  <a:pt x="1295991" y="3017751"/>
                  <a:pt x="1293891" y="3017388"/>
                  <a:pt x="1292035" y="3016661"/>
                </a:cubicBezTo>
                <a:cubicBezTo>
                  <a:pt x="1290179" y="3015933"/>
                  <a:pt x="1288606" y="3014865"/>
                  <a:pt x="1287314" y="3013454"/>
                </a:cubicBezTo>
                <a:cubicBezTo>
                  <a:pt x="1286023" y="3012043"/>
                  <a:pt x="1285035" y="3010296"/>
                  <a:pt x="1284352" y="3008212"/>
                </a:cubicBezTo>
                <a:cubicBezTo>
                  <a:pt x="1283668" y="3006129"/>
                  <a:pt x="1283326" y="3003730"/>
                  <a:pt x="1283326" y="3001017"/>
                </a:cubicBezTo>
                <a:cubicBezTo>
                  <a:pt x="1283326" y="2998478"/>
                  <a:pt x="1283684" y="2996161"/>
                  <a:pt x="1284401" y="2994067"/>
                </a:cubicBezTo>
                <a:cubicBezTo>
                  <a:pt x="1285117" y="2991972"/>
                  <a:pt x="1286148" y="2990171"/>
                  <a:pt x="1287493" y="2988662"/>
                </a:cubicBezTo>
                <a:cubicBezTo>
                  <a:pt x="1288839" y="2987154"/>
                  <a:pt x="1290478" y="2985982"/>
                  <a:pt x="1292409" y="2985146"/>
                </a:cubicBezTo>
                <a:cubicBezTo>
                  <a:pt x="1294341" y="2984311"/>
                  <a:pt x="1296533" y="2983893"/>
                  <a:pt x="1298986" y="2983893"/>
                </a:cubicBezTo>
                <a:close/>
                <a:moveTo>
                  <a:pt x="1158715" y="2983893"/>
                </a:moveTo>
                <a:cubicBezTo>
                  <a:pt x="1162079" y="2983893"/>
                  <a:pt x="1164624" y="2984886"/>
                  <a:pt x="1166350" y="2986872"/>
                </a:cubicBezTo>
                <a:cubicBezTo>
                  <a:pt x="1168075" y="2988858"/>
                  <a:pt x="1168938" y="2991847"/>
                  <a:pt x="1168938" y="2995841"/>
                </a:cubicBezTo>
                <a:lnTo>
                  <a:pt x="1168938" y="3017165"/>
                </a:lnTo>
                <a:lnTo>
                  <a:pt x="1163273" y="3017165"/>
                </a:lnTo>
                <a:lnTo>
                  <a:pt x="1163273" y="2996297"/>
                </a:lnTo>
                <a:cubicBezTo>
                  <a:pt x="1163273" y="2993736"/>
                  <a:pt x="1162796" y="2991842"/>
                  <a:pt x="1161841" y="2990616"/>
                </a:cubicBezTo>
                <a:cubicBezTo>
                  <a:pt x="1160886" y="2989389"/>
                  <a:pt x="1159464" y="2988776"/>
                  <a:pt x="1157576" y="2988776"/>
                </a:cubicBezTo>
                <a:cubicBezTo>
                  <a:pt x="1156881" y="2988776"/>
                  <a:pt x="1156203" y="2988879"/>
                  <a:pt x="1155541" y="2989085"/>
                </a:cubicBezTo>
                <a:cubicBezTo>
                  <a:pt x="1154879" y="2989292"/>
                  <a:pt x="1154190" y="2989650"/>
                  <a:pt x="1153474" y="2990160"/>
                </a:cubicBezTo>
                <a:cubicBezTo>
                  <a:pt x="1152758" y="2990670"/>
                  <a:pt x="1151982" y="2991359"/>
                  <a:pt x="1151146" y="2992227"/>
                </a:cubicBezTo>
                <a:cubicBezTo>
                  <a:pt x="1150310" y="2993095"/>
                  <a:pt x="1149372" y="2994180"/>
                  <a:pt x="1148330" y="2995483"/>
                </a:cubicBezTo>
                <a:lnTo>
                  <a:pt x="1148330" y="3017165"/>
                </a:lnTo>
                <a:lnTo>
                  <a:pt x="1142665" y="3017165"/>
                </a:lnTo>
                <a:lnTo>
                  <a:pt x="1142665" y="2984479"/>
                </a:lnTo>
                <a:lnTo>
                  <a:pt x="1147711" y="2984479"/>
                </a:lnTo>
                <a:lnTo>
                  <a:pt x="1147939" y="2989753"/>
                </a:lnTo>
                <a:cubicBezTo>
                  <a:pt x="1148894" y="2988624"/>
                  <a:pt x="1149817" y="2987686"/>
                  <a:pt x="1150706" y="2986937"/>
                </a:cubicBezTo>
                <a:cubicBezTo>
                  <a:pt x="1151596" y="2986188"/>
                  <a:pt x="1152470" y="2985586"/>
                  <a:pt x="1153327" y="2985130"/>
                </a:cubicBezTo>
                <a:cubicBezTo>
                  <a:pt x="1154184" y="2984674"/>
                  <a:pt x="1155058" y="2984354"/>
                  <a:pt x="1155948" y="2984169"/>
                </a:cubicBezTo>
                <a:cubicBezTo>
                  <a:pt x="1156838" y="2983985"/>
                  <a:pt x="1157760" y="2983893"/>
                  <a:pt x="1158715" y="2983893"/>
                </a:cubicBezTo>
                <a:close/>
                <a:moveTo>
                  <a:pt x="1117881" y="2983893"/>
                </a:moveTo>
                <a:cubicBezTo>
                  <a:pt x="1119856" y="2983893"/>
                  <a:pt x="1121635" y="2984110"/>
                  <a:pt x="1123220" y="2984544"/>
                </a:cubicBezTo>
                <a:cubicBezTo>
                  <a:pt x="1124804" y="2984978"/>
                  <a:pt x="1126144" y="2985640"/>
                  <a:pt x="1127240" y="2986530"/>
                </a:cubicBezTo>
                <a:cubicBezTo>
                  <a:pt x="1128336" y="2987420"/>
                  <a:pt x="1129178" y="2988537"/>
                  <a:pt x="1129764" y="2989883"/>
                </a:cubicBezTo>
                <a:cubicBezTo>
                  <a:pt x="1130350" y="2991229"/>
                  <a:pt x="1130643" y="2992813"/>
                  <a:pt x="1130643" y="2994636"/>
                </a:cubicBezTo>
                <a:lnTo>
                  <a:pt x="1130643" y="3017165"/>
                </a:lnTo>
                <a:lnTo>
                  <a:pt x="1125564" y="3017165"/>
                </a:lnTo>
                <a:lnTo>
                  <a:pt x="1125434" y="3012770"/>
                </a:lnTo>
                <a:cubicBezTo>
                  <a:pt x="1123654" y="3014528"/>
                  <a:pt x="1121847" y="3015798"/>
                  <a:pt x="1120013" y="3016579"/>
                </a:cubicBezTo>
                <a:cubicBezTo>
                  <a:pt x="1118179" y="3017360"/>
                  <a:pt x="1116253" y="3017751"/>
                  <a:pt x="1114234" y="3017751"/>
                </a:cubicBezTo>
                <a:cubicBezTo>
                  <a:pt x="1112368" y="3017751"/>
                  <a:pt x="1110772" y="3017512"/>
                  <a:pt x="1109449" y="3017035"/>
                </a:cubicBezTo>
                <a:cubicBezTo>
                  <a:pt x="1108125" y="3016557"/>
                  <a:pt x="1107034" y="3015901"/>
                  <a:pt x="1106177" y="3015065"/>
                </a:cubicBezTo>
                <a:cubicBezTo>
                  <a:pt x="1105319" y="3014230"/>
                  <a:pt x="1104690" y="3013248"/>
                  <a:pt x="1104288" y="3012119"/>
                </a:cubicBezTo>
                <a:cubicBezTo>
                  <a:pt x="1103887" y="3010990"/>
                  <a:pt x="1103686" y="3009764"/>
                  <a:pt x="1103686" y="3008440"/>
                </a:cubicBezTo>
                <a:cubicBezTo>
                  <a:pt x="1103686" y="3005163"/>
                  <a:pt x="1104907" y="3002596"/>
                  <a:pt x="1107349" y="3000741"/>
                </a:cubicBezTo>
                <a:cubicBezTo>
                  <a:pt x="1109790" y="2998885"/>
                  <a:pt x="1113399" y="2997957"/>
                  <a:pt x="1118174" y="2997957"/>
                </a:cubicBezTo>
                <a:lnTo>
                  <a:pt x="1124945" y="2997957"/>
                </a:lnTo>
                <a:lnTo>
                  <a:pt x="1124945" y="2995092"/>
                </a:lnTo>
                <a:cubicBezTo>
                  <a:pt x="1124945" y="2993160"/>
                  <a:pt x="1124327" y="2991614"/>
                  <a:pt x="1123090" y="2990453"/>
                </a:cubicBezTo>
                <a:cubicBezTo>
                  <a:pt x="1121852" y="2989292"/>
                  <a:pt x="1119964" y="2988711"/>
                  <a:pt x="1117425" y="2988711"/>
                </a:cubicBezTo>
                <a:cubicBezTo>
                  <a:pt x="1115580" y="2988711"/>
                  <a:pt x="1113762" y="2988917"/>
                  <a:pt x="1111972" y="2989330"/>
                </a:cubicBezTo>
                <a:cubicBezTo>
                  <a:pt x="1110181" y="2989742"/>
                  <a:pt x="1108331" y="2990328"/>
                  <a:pt x="1106421" y="2991088"/>
                </a:cubicBezTo>
                <a:lnTo>
                  <a:pt x="1106421" y="2985976"/>
                </a:lnTo>
                <a:cubicBezTo>
                  <a:pt x="1107137" y="2985716"/>
                  <a:pt x="1107935" y="2985461"/>
                  <a:pt x="1108814" y="2985211"/>
                </a:cubicBezTo>
                <a:cubicBezTo>
                  <a:pt x="1109693" y="2984962"/>
                  <a:pt x="1110621" y="2984739"/>
                  <a:pt x="1111597" y="2984544"/>
                </a:cubicBezTo>
                <a:cubicBezTo>
                  <a:pt x="1112574" y="2984349"/>
                  <a:pt x="1113594" y="2984191"/>
                  <a:pt x="1114658" y="2984072"/>
                </a:cubicBezTo>
                <a:cubicBezTo>
                  <a:pt x="1115721" y="2983952"/>
                  <a:pt x="1116795" y="2983893"/>
                  <a:pt x="1117881" y="2983893"/>
                </a:cubicBezTo>
                <a:close/>
                <a:moveTo>
                  <a:pt x="908461" y="2983893"/>
                </a:moveTo>
                <a:cubicBezTo>
                  <a:pt x="910740" y="2983893"/>
                  <a:pt x="912758" y="2984251"/>
                  <a:pt x="914516" y="2984967"/>
                </a:cubicBezTo>
                <a:cubicBezTo>
                  <a:pt x="916274" y="2985683"/>
                  <a:pt x="917756" y="2986698"/>
                  <a:pt x="918960" y="2988011"/>
                </a:cubicBezTo>
                <a:cubicBezTo>
                  <a:pt x="920165" y="2989324"/>
                  <a:pt x="921076" y="2990919"/>
                  <a:pt x="921695" y="2992797"/>
                </a:cubicBezTo>
                <a:cubicBezTo>
                  <a:pt x="922313" y="2994674"/>
                  <a:pt x="922623" y="2996774"/>
                  <a:pt x="922623" y="2999096"/>
                </a:cubicBezTo>
                <a:cubicBezTo>
                  <a:pt x="922623" y="2999900"/>
                  <a:pt x="922612" y="3000572"/>
                  <a:pt x="922590" y="3001115"/>
                </a:cubicBezTo>
                <a:cubicBezTo>
                  <a:pt x="922568" y="3001658"/>
                  <a:pt x="922536" y="3002168"/>
                  <a:pt x="922492" y="3002645"/>
                </a:cubicBezTo>
                <a:lnTo>
                  <a:pt x="899540" y="3002645"/>
                </a:lnTo>
                <a:cubicBezTo>
                  <a:pt x="899540" y="3005988"/>
                  <a:pt x="900474" y="3008554"/>
                  <a:pt x="902340" y="3010345"/>
                </a:cubicBezTo>
                <a:cubicBezTo>
                  <a:pt x="904207" y="3012135"/>
                  <a:pt x="906898" y="3013031"/>
                  <a:pt x="910414" y="3013031"/>
                </a:cubicBezTo>
                <a:cubicBezTo>
                  <a:pt x="911369" y="3013031"/>
                  <a:pt x="912324" y="3012993"/>
                  <a:pt x="913279" y="3012917"/>
                </a:cubicBezTo>
                <a:cubicBezTo>
                  <a:pt x="914234" y="3012841"/>
                  <a:pt x="915156" y="3012737"/>
                  <a:pt x="916046" y="3012607"/>
                </a:cubicBezTo>
                <a:cubicBezTo>
                  <a:pt x="916936" y="3012477"/>
                  <a:pt x="917788" y="3012331"/>
                  <a:pt x="918602" y="3012168"/>
                </a:cubicBezTo>
                <a:cubicBezTo>
                  <a:pt x="919416" y="3012005"/>
                  <a:pt x="920170" y="3011826"/>
                  <a:pt x="920865" y="3011631"/>
                </a:cubicBezTo>
                <a:lnTo>
                  <a:pt x="920865" y="3016286"/>
                </a:lnTo>
                <a:cubicBezTo>
                  <a:pt x="919324" y="3016720"/>
                  <a:pt x="917582" y="3017073"/>
                  <a:pt x="915639" y="3017344"/>
                </a:cubicBezTo>
                <a:cubicBezTo>
                  <a:pt x="913697" y="3017616"/>
                  <a:pt x="911684" y="3017751"/>
                  <a:pt x="909600" y="3017751"/>
                </a:cubicBezTo>
                <a:cubicBezTo>
                  <a:pt x="906800" y="3017751"/>
                  <a:pt x="904391" y="3017371"/>
                  <a:pt x="902373" y="3016612"/>
                </a:cubicBezTo>
                <a:cubicBezTo>
                  <a:pt x="900354" y="3015852"/>
                  <a:pt x="898699" y="3014751"/>
                  <a:pt x="897408" y="3013307"/>
                </a:cubicBezTo>
                <a:cubicBezTo>
                  <a:pt x="896117" y="3011864"/>
                  <a:pt x="895162" y="3010095"/>
                  <a:pt x="894543" y="3008001"/>
                </a:cubicBezTo>
                <a:cubicBezTo>
                  <a:pt x="893924" y="3005906"/>
                  <a:pt x="893615" y="3003535"/>
                  <a:pt x="893615" y="3000887"/>
                </a:cubicBezTo>
                <a:cubicBezTo>
                  <a:pt x="893615" y="2998586"/>
                  <a:pt x="893946" y="2996411"/>
                  <a:pt x="894608" y="2994360"/>
                </a:cubicBezTo>
                <a:cubicBezTo>
                  <a:pt x="895270" y="2992309"/>
                  <a:pt x="896236" y="2990507"/>
                  <a:pt x="897506" y="2988955"/>
                </a:cubicBezTo>
                <a:cubicBezTo>
                  <a:pt x="898775" y="2987403"/>
                  <a:pt x="900333" y="2986172"/>
                  <a:pt x="902177" y="2985260"/>
                </a:cubicBezTo>
                <a:cubicBezTo>
                  <a:pt x="904022" y="2984349"/>
                  <a:pt x="906117" y="2983893"/>
                  <a:pt x="908461" y="2983893"/>
                </a:cubicBezTo>
                <a:close/>
                <a:moveTo>
                  <a:pt x="846409" y="2983893"/>
                </a:moveTo>
                <a:cubicBezTo>
                  <a:pt x="849795" y="2983893"/>
                  <a:pt x="852361" y="2984989"/>
                  <a:pt x="854108" y="2987181"/>
                </a:cubicBezTo>
                <a:cubicBezTo>
                  <a:pt x="855855" y="2989373"/>
                  <a:pt x="856664" y="2992629"/>
                  <a:pt x="856534" y="2996948"/>
                </a:cubicBezTo>
                <a:lnTo>
                  <a:pt x="850804" y="2996948"/>
                </a:lnTo>
                <a:cubicBezTo>
                  <a:pt x="850869" y="2994083"/>
                  <a:pt x="850451" y="2992005"/>
                  <a:pt x="849551" y="2990713"/>
                </a:cubicBezTo>
                <a:cubicBezTo>
                  <a:pt x="848650" y="2989422"/>
                  <a:pt x="847331" y="2988776"/>
                  <a:pt x="845595" y="2988776"/>
                </a:cubicBezTo>
                <a:cubicBezTo>
                  <a:pt x="844835" y="2988776"/>
                  <a:pt x="844070" y="2988912"/>
                  <a:pt x="843300" y="2989183"/>
                </a:cubicBezTo>
                <a:cubicBezTo>
                  <a:pt x="842529" y="2989454"/>
                  <a:pt x="841737" y="2989889"/>
                  <a:pt x="840923" y="2990485"/>
                </a:cubicBezTo>
                <a:cubicBezTo>
                  <a:pt x="840109" y="2991082"/>
                  <a:pt x="839247" y="2991847"/>
                  <a:pt x="838335" y="2992781"/>
                </a:cubicBezTo>
                <a:cubicBezTo>
                  <a:pt x="837423" y="2993714"/>
                  <a:pt x="836447" y="2994842"/>
                  <a:pt x="835405" y="2996166"/>
                </a:cubicBezTo>
                <a:lnTo>
                  <a:pt x="835405" y="3017165"/>
                </a:lnTo>
                <a:lnTo>
                  <a:pt x="829675" y="3017165"/>
                </a:lnTo>
                <a:lnTo>
                  <a:pt x="829675" y="2984479"/>
                </a:lnTo>
                <a:lnTo>
                  <a:pt x="834851" y="2984479"/>
                </a:lnTo>
                <a:lnTo>
                  <a:pt x="835014" y="2990502"/>
                </a:lnTo>
                <a:cubicBezTo>
                  <a:pt x="836946" y="2988179"/>
                  <a:pt x="838851" y="2986497"/>
                  <a:pt x="840728" y="2985455"/>
                </a:cubicBezTo>
                <a:cubicBezTo>
                  <a:pt x="842605" y="2984414"/>
                  <a:pt x="844499" y="2983893"/>
                  <a:pt x="846409" y="2983893"/>
                </a:cubicBezTo>
                <a:close/>
                <a:moveTo>
                  <a:pt x="803686" y="2983893"/>
                </a:moveTo>
                <a:cubicBezTo>
                  <a:pt x="806030" y="2983893"/>
                  <a:pt x="808130" y="2984256"/>
                  <a:pt x="809986" y="2984983"/>
                </a:cubicBezTo>
                <a:cubicBezTo>
                  <a:pt x="811841" y="2985710"/>
                  <a:pt x="813415" y="2986774"/>
                  <a:pt x="814706" y="2988174"/>
                </a:cubicBezTo>
                <a:cubicBezTo>
                  <a:pt x="815998" y="2989574"/>
                  <a:pt x="816985" y="2991316"/>
                  <a:pt x="817669" y="2993399"/>
                </a:cubicBezTo>
                <a:cubicBezTo>
                  <a:pt x="818353" y="2995483"/>
                  <a:pt x="818694" y="2997870"/>
                  <a:pt x="818694" y="3000561"/>
                </a:cubicBezTo>
                <a:cubicBezTo>
                  <a:pt x="818694" y="3003101"/>
                  <a:pt x="818336" y="3005429"/>
                  <a:pt x="817620" y="3007545"/>
                </a:cubicBezTo>
                <a:cubicBezTo>
                  <a:pt x="816904" y="3009661"/>
                  <a:pt x="815873" y="3011473"/>
                  <a:pt x="814527" y="3012982"/>
                </a:cubicBezTo>
                <a:cubicBezTo>
                  <a:pt x="813181" y="3014490"/>
                  <a:pt x="811543" y="3015662"/>
                  <a:pt x="809611" y="3016498"/>
                </a:cubicBezTo>
                <a:cubicBezTo>
                  <a:pt x="807680" y="3017333"/>
                  <a:pt x="805487" y="3017751"/>
                  <a:pt x="803035" y="3017751"/>
                </a:cubicBezTo>
                <a:cubicBezTo>
                  <a:pt x="800691" y="3017751"/>
                  <a:pt x="798591" y="3017388"/>
                  <a:pt x="796735" y="3016661"/>
                </a:cubicBezTo>
                <a:cubicBezTo>
                  <a:pt x="794880" y="3015933"/>
                  <a:pt x="793306" y="3014865"/>
                  <a:pt x="792014" y="3013454"/>
                </a:cubicBezTo>
                <a:cubicBezTo>
                  <a:pt x="790723" y="3012043"/>
                  <a:pt x="789736" y="3010296"/>
                  <a:pt x="789052" y="3008212"/>
                </a:cubicBezTo>
                <a:cubicBezTo>
                  <a:pt x="788368" y="3006129"/>
                  <a:pt x="788026" y="3003730"/>
                  <a:pt x="788026" y="3001017"/>
                </a:cubicBezTo>
                <a:cubicBezTo>
                  <a:pt x="788026" y="2998478"/>
                  <a:pt x="788385" y="2996161"/>
                  <a:pt x="789101" y="2994067"/>
                </a:cubicBezTo>
                <a:cubicBezTo>
                  <a:pt x="789817" y="2991972"/>
                  <a:pt x="790848" y="2990171"/>
                  <a:pt x="792194" y="2988662"/>
                </a:cubicBezTo>
                <a:cubicBezTo>
                  <a:pt x="793539" y="2987154"/>
                  <a:pt x="795178" y="2985982"/>
                  <a:pt x="797110" y="2985146"/>
                </a:cubicBezTo>
                <a:cubicBezTo>
                  <a:pt x="799041" y="2984311"/>
                  <a:pt x="801233" y="2983893"/>
                  <a:pt x="803686" y="2983893"/>
                </a:cubicBezTo>
                <a:close/>
                <a:moveTo>
                  <a:pt x="737011" y="2983893"/>
                </a:moveTo>
                <a:cubicBezTo>
                  <a:pt x="739290" y="2983893"/>
                  <a:pt x="741308" y="2984251"/>
                  <a:pt x="743067" y="2984967"/>
                </a:cubicBezTo>
                <a:cubicBezTo>
                  <a:pt x="744824" y="2985683"/>
                  <a:pt x="746306" y="2986698"/>
                  <a:pt x="747510" y="2988011"/>
                </a:cubicBezTo>
                <a:cubicBezTo>
                  <a:pt x="748715" y="2989324"/>
                  <a:pt x="749627" y="2990919"/>
                  <a:pt x="750245" y="2992797"/>
                </a:cubicBezTo>
                <a:cubicBezTo>
                  <a:pt x="750864" y="2994674"/>
                  <a:pt x="751173" y="2996774"/>
                  <a:pt x="751173" y="2999096"/>
                </a:cubicBezTo>
                <a:cubicBezTo>
                  <a:pt x="751173" y="2999900"/>
                  <a:pt x="751162" y="3000572"/>
                  <a:pt x="751140" y="3001115"/>
                </a:cubicBezTo>
                <a:cubicBezTo>
                  <a:pt x="751119" y="3001658"/>
                  <a:pt x="751086" y="3002168"/>
                  <a:pt x="751043" y="3002645"/>
                </a:cubicBezTo>
                <a:lnTo>
                  <a:pt x="728091" y="3002645"/>
                </a:lnTo>
                <a:cubicBezTo>
                  <a:pt x="728091" y="3005988"/>
                  <a:pt x="729024" y="3008554"/>
                  <a:pt x="730890" y="3010345"/>
                </a:cubicBezTo>
                <a:cubicBezTo>
                  <a:pt x="732757" y="3012135"/>
                  <a:pt x="735448" y="3013031"/>
                  <a:pt x="738964" y="3013031"/>
                </a:cubicBezTo>
                <a:cubicBezTo>
                  <a:pt x="739919" y="3013031"/>
                  <a:pt x="740874" y="3012993"/>
                  <a:pt x="741829" y="3012917"/>
                </a:cubicBezTo>
                <a:cubicBezTo>
                  <a:pt x="742784" y="3012841"/>
                  <a:pt x="743706" y="3012737"/>
                  <a:pt x="744596" y="3012607"/>
                </a:cubicBezTo>
                <a:cubicBezTo>
                  <a:pt x="745486" y="3012477"/>
                  <a:pt x="746338" y="3012331"/>
                  <a:pt x="747152" y="3012168"/>
                </a:cubicBezTo>
                <a:cubicBezTo>
                  <a:pt x="747966" y="3012005"/>
                  <a:pt x="748720" y="3011826"/>
                  <a:pt x="749415" y="3011631"/>
                </a:cubicBezTo>
                <a:lnTo>
                  <a:pt x="749415" y="3016286"/>
                </a:lnTo>
                <a:cubicBezTo>
                  <a:pt x="747874" y="3016720"/>
                  <a:pt x="746132" y="3017073"/>
                  <a:pt x="744190" y="3017344"/>
                </a:cubicBezTo>
                <a:cubicBezTo>
                  <a:pt x="742247" y="3017616"/>
                  <a:pt x="740234" y="3017751"/>
                  <a:pt x="738150" y="3017751"/>
                </a:cubicBezTo>
                <a:cubicBezTo>
                  <a:pt x="735351" y="3017751"/>
                  <a:pt x="732941" y="3017371"/>
                  <a:pt x="730923" y="3016612"/>
                </a:cubicBezTo>
                <a:cubicBezTo>
                  <a:pt x="728905" y="3015852"/>
                  <a:pt x="727250" y="3014751"/>
                  <a:pt x="725958" y="3013307"/>
                </a:cubicBezTo>
                <a:cubicBezTo>
                  <a:pt x="724667" y="3011864"/>
                  <a:pt x="723712" y="3010095"/>
                  <a:pt x="723093" y="3008001"/>
                </a:cubicBezTo>
                <a:cubicBezTo>
                  <a:pt x="722475" y="3005906"/>
                  <a:pt x="722165" y="3003535"/>
                  <a:pt x="722165" y="3000887"/>
                </a:cubicBezTo>
                <a:cubicBezTo>
                  <a:pt x="722165" y="2998586"/>
                  <a:pt x="722496" y="2996411"/>
                  <a:pt x="723158" y="2994360"/>
                </a:cubicBezTo>
                <a:cubicBezTo>
                  <a:pt x="723820" y="2992309"/>
                  <a:pt x="724786" y="2990507"/>
                  <a:pt x="726056" y="2988955"/>
                </a:cubicBezTo>
                <a:cubicBezTo>
                  <a:pt x="727325" y="2987403"/>
                  <a:pt x="728883" y="2986172"/>
                  <a:pt x="730728" y="2985260"/>
                </a:cubicBezTo>
                <a:cubicBezTo>
                  <a:pt x="732573" y="2984349"/>
                  <a:pt x="734667" y="2983893"/>
                  <a:pt x="737011" y="2983893"/>
                </a:cubicBezTo>
                <a:close/>
                <a:moveTo>
                  <a:pt x="703534" y="2983893"/>
                </a:moveTo>
                <a:cubicBezTo>
                  <a:pt x="706920" y="2983893"/>
                  <a:pt x="709486" y="2984989"/>
                  <a:pt x="711234" y="2987181"/>
                </a:cubicBezTo>
                <a:cubicBezTo>
                  <a:pt x="712981" y="2989373"/>
                  <a:pt x="713789" y="2992629"/>
                  <a:pt x="713659" y="2996948"/>
                </a:cubicBezTo>
                <a:lnTo>
                  <a:pt x="707929" y="2996948"/>
                </a:lnTo>
                <a:cubicBezTo>
                  <a:pt x="707994" y="2994083"/>
                  <a:pt x="707576" y="2992005"/>
                  <a:pt x="706676" y="2990713"/>
                </a:cubicBezTo>
                <a:cubicBezTo>
                  <a:pt x="705775" y="2989422"/>
                  <a:pt x="704456" y="2988776"/>
                  <a:pt x="702720" y="2988776"/>
                </a:cubicBezTo>
                <a:cubicBezTo>
                  <a:pt x="701960" y="2988776"/>
                  <a:pt x="701195" y="2988912"/>
                  <a:pt x="700425" y="2989183"/>
                </a:cubicBezTo>
                <a:cubicBezTo>
                  <a:pt x="699654" y="2989454"/>
                  <a:pt x="698862" y="2989889"/>
                  <a:pt x="698048" y="2990485"/>
                </a:cubicBezTo>
                <a:cubicBezTo>
                  <a:pt x="697234" y="2991082"/>
                  <a:pt x="696372" y="2991847"/>
                  <a:pt x="695460" y="2992781"/>
                </a:cubicBezTo>
                <a:cubicBezTo>
                  <a:pt x="694548" y="2993714"/>
                  <a:pt x="693572" y="2994842"/>
                  <a:pt x="692530" y="2996166"/>
                </a:cubicBezTo>
                <a:lnTo>
                  <a:pt x="692530" y="3017165"/>
                </a:lnTo>
                <a:lnTo>
                  <a:pt x="686800" y="3017165"/>
                </a:lnTo>
                <a:lnTo>
                  <a:pt x="686800" y="2984479"/>
                </a:lnTo>
                <a:lnTo>
                  <a:pt x="691976" y="2984479"/>
                </a:lnTo>
                <a:lnTo>
                  <a:pt x="692139" y="2990502"/>
                </a:lnTo>
                <a:cubicBezTo>
                  <a:pt x="694071" y="2988179"/>
                  <a:pt x="695976" y="2986497"/>
                  <a:pt x="697853" y="2985455"/>
                </a:cubicBezTo>
                <a:cubicBezTo>
                  <a:pt x="699730" y="2984414"/>
                  <a:pt x="701624" y="2983893"/>
                  <a:pt x="703534" y="2983893"/>
                </a:cubicBezTo>
                <a:close/>
                <a:moveTo>
                  <a:pt x="634840" y="2983893"/>
                </a:moveTo>
                <a:cubicBezTo>
                  <a:pt x="638204" y="2983893"/>
                  <a:pt x="640749" y="2984886"/>
                  <a:pt x="642475" y="2986872"/>
                </a:cubicBezTo>
                <a:cubicBezTo>
                  <a:pt x="644200" y="2988858"/>
                  <a:pt x="645063" y="2991847"/>
                  <a:pt x="645063" y="2995841"/>
                </a:cubicBezTo>
                <a:lnTo>
                  <a:pt x="645063" y="3017165"/>
                </a:lnTo>
                <a:lnTo>
                  <a:pt x="639398" y="3017165"/>
                </a:lnTo>
                <a:lnTo>
                  <a:pt x="639398" y="2996297"/>
                </a:lnTo>
                <a:cubicBezTo>
                  <a:pt x="639398" y="2993736"/>
                  <a:pt x="638921" y="2991842"/>
                  <a:pt x="637966" y="2990616"/>
                </a:cubicBezTo>
                <a:cubicBezTo>
                  <a:pt x="637011" y="2989389"/>
                  <a:pt x="635589" y="2988776"/>
                  <a:pt x="633701" y="2988776"/>
                </a:cubicBezTo>
                <a:cubicBezTo>
                  <a:pt x="633006" y="2988776"/>
                  <a:pt x="632328" y="2988879"/>
                  <a:pt x="631666" y="2989085"/>
                </a:cubicBezTo>
                <a:cubicBezTo>
                  <a:pt x="631004" y="2989292"/>
                  <a:pt x="630315" y="2989650"/>
                  <a:pt x="629599" y="2990160"/>
                </a:cubicBezTo>
                <a:cubicBezTo>
                  <a:pt x="628883" y="2990670"/>
                  <a:pt x="628107" y="2991359"/>
                  <a:pt x="627271" y="2992227"/>
                </a:cubicBezTo>
                <a:cubicBezTo>
                  <a:pt x="626436" y="2993095"/>
                  <a:pt x="625497" y="2994180"/>
                  <a:pt x="624455" y="2995483"/>
                </a:cubicBezTo>
                <a:lnTo>
                  <a:pt x="624455" y="3017165"/>
                </a:lnTo>
                <a:lnTo>
                  <a:pt x="618790" y="3017165"/>
                </a:lnTo>
                <a:lnTo>
                  <a:pt x="618790" y="2984479"/>
                </a:lnTo>
                <a:lnTo>
                  <a:pt x="623837" y="2984479"/>
                </a:lnTo>
                <a:lnTo>
                  <a:pt x="624064" y="2989753"/>
                </a:lnTo>
                <a:cubicBezTo>
                  <a:pt x="625019" y="2988624"/>
                  <a:pt x="625942" y="2987686"/>
                  <a:pt x="626832" y="2986937"/>
                </a:cubicBezTo>
                <a:cubicBezTo>
                  <a:pt x="627721" y="2986188"/>
                  <a:pt x="628595" y="2985586"/>
                  <a:pt x="629452" y="2985130"/>
                </a:cubicBezTo>
                <a:cubicBezTo>
                  <a:pt x="630310" y="2984674"/>
                  <a:pt x="631183" y="2984354"/>
                  <a:pt x="632073" y="2984169"/>
                </a:cubicBezTo>
                <a:cubicBezTo>
                  <a:pt x="632963" y="2983985"/>
                  <a:pt x="633885" y="2983893"/>
                  <a:pt x="634840" y="2983893"/>
                </a:cubicBezTo>
                <a:close/>
                <a:moveTo>
                  <a:pt x="565561" y="2983893"/>
                </a:moveTo>
                <a:cubicBezTo>
                  <a:pt x="567840" y="2983893"/>
                  <a:pt x="569858" y="2984251"/>
                  <a:pt x="571616" y="2984967"/>
                </a:cubicBezTo>
                <a:cubicBezTo>
                  <a:pt x="573374" y="2985683"/>
                  <a:pt x="574856" y="2986698"/>
                  <a:pt x="576060" y="2988011"/>
                </a:cubicBezTo>
                <a:cubicBezTo>
                  <a:pt x="577265" y="2989324"/>
                  <a:pt x="578177" y="2990919"/>
                  <a:pt x="578795" y="2992797"/>
                </a:cubicBezTo>
                <a:lnTo>
                  <a:pt x="579644" y="2998562"/>
                </a:lnTo>
                <a:lnTo>
                  <a:pt x="580283" y="2994360"/>
                </a:lnTo>
                <a:cubicBezTo>
                  <a:pt x="580945" y="2992309"/>
                  <a:pt x="581911" y="2990507"/>
                  <a:pt x="583181" y="2988955"/>
                </a:cubicBezTo>
                <a:cubicBezTo>
                  <a:pt x="584451" y="2987403"/>
                  <a:pt x="586008" y="2986172"/>
                  <a:pt x="587853" y="2985260"/>
                </a:cubicBezTo>
                <a:cubicBezTo>
                  <a:pt x="589697" y="2984349"/>
                  <a:pt x="591792" y="2983893"/>
                  <a:pt x="594136" y="2983893"/>
                </a:cubicBezTo>
                <a:cubicBezTo>
                  <a:pt x="596415" y="2983893"/>
                  <a:pt x="598433" y="2984251"/>
                  <a:pt x="600191" y="2984967"/>
                </a:cubicBezTo>
                <a:cubicBezTo>
                  <a:pt x="601949" y="2985683"/>
                  <a:pt x="603431" y="2986698"/>
                  <a:pt x="604635" y="2988011"/>
                </a:cubicBezTo>
                <a:cubicBezTo>
                  <a:pt x="605840" y="2989324"/>
                  <a:pt x="606751" y="2990919"/>
                  <a:pt x="607370" y="2992797"/>
                </a:cubicBezTo>
                <a:cubicBezTo>
                  <a:pt x="607989" y="2994674"/>
                  <a:pt x="608298" y="2996774"/>
                  <a:pt x="608298" y="2999096"/>
                </a:cubicBezTo>
                <a:cubicBezTo>
                  <a:pt x="608298" y="2999900"/>
                  <a:pt x="608287" y="3000572"/>
                  <a:pt x="608265" y="3001115"/>
                </a:cubicBezTo>
                <a:cubicBezTo>
                  <a:pt x="608244" y="3001658"/>
                  <a:pt x="608211" y="3002168"/>
                  <a:pt x="608168" y="3002645"/>
                </a:cubicBezTo>
                <a:lnTo>
                  <a:pt x="585215" y="3002645"/>
                </a:lnTo>
                <a:cubicBezTo>
                  <a:pt x="585215" y="3005988"/>
                  <a:pt x="586149" y="3008554"/>
                  <a:pt x="588015" y="3010345"/>
                </a:cubicBezTo>
                <a:cubicBezTo>
                  <a:pt x="589882" y="3012135"/>
                  <a:pt x="592573" y="3013031"/>
                  <a:pt x="596089" y="3013031"/>
                </a:cubicBezTo>
                <a:cubicBezTo>
                  <a:pt x="597044" y="3013031"/>
                  <a:pt x="597999" y="3012993"/>
                  <a:pt x="598954" y="3012917"/>
                </a:cubicBezTo>
                <a:cubicBezTo>
                  <a:pt x="599909" y="3012841"/>
                  <a:pt x="600831" y="3012737"/>
                  <a:pt x="601721" y="3012607"/>
                </a:cubicBezTo>
                <a:cubicBezTo>
                  <a:pt x="602611" y="3012477"/>
                  <a:pt x="603463" y="3012331"/>
                  <a:pt x="604277" y="3012168"/>
                </a:cubicBezTo>
                <a:cubicBezTo>
                  <a:pt x="605091" y="3012005"/>
                  <a:pt x="605845" y="3011826"/>
                  <a:pt x="606540" y="3011631"/>
                </a:cubicBezTo>
                <a:lnTo>
                  <a:pt x="606540" y="3016286"/>
                </a:lnTo>
                <a:cubicBezTo>
                  <a:pt x="604999" y="3016720"/>
                  <a:pt x="603257" y="3017073"/>
                  <a:pt x="601315" y="3017344"/>
                </a:cubicBezTo>
                <a:cubicBezTo>
                  <a:pt x="599372" y="3017616"/>
                  <a:pt x="597359" y="3017751"/>
                  <a:pt x="595275" y="3017751"/>
                </a:cubicBezTo>
                <a:cubicBezTo>
                  <a:pt x="592476" y="3017751"/>
                  <a:pt x="590066" y="3017371"/>
                  <a:pt x="588048" y="3016612"/>
                </a:cubicBezTo>
                <a:cubicBezTo>
                  <a:pt x="586030" y="3015852"/>
                  <a:pt x="584374" y="3014751"/>
                  <a:pt x="583083" y="3013307"/>
                </a:cubicBezTo>
                <a:cubicBezTo>
                  <a:pt x="581792" y="3011864"/>
                  <a:pt x="580837" y="3010095"/>
                  <a:pt x="580218" y="3008001"/>
                </a:cubicBezTo>
                <a:lnTo>
                  <a:pt x="579519" y="3002645"/>
                </a:lnTo>
                <a:lnTo>
                  <a:pt x="556641" y="3002645"/>
                </a:lnTo>
                <a:cubicBezTo>
                  <a:pt x="556641" y="3005988"/>
                  <a:pt x="557574" y="3008554"/>
                  <a:pt x="559440" y="3010345"/>
                </a:cubicBezTo>
                <a:cubicBezTo>
                  <a:pt x="561307" y="3012135"/>
                  <a:pt x="563998" y="3013031"/>
                  <a:pt x="567514" y="3013031"/>
                </a:cubicBezTo>
                <a:cubicBezTo>
                  <a:pt x="568469" y="3013031"/>
                  <a:pt x="569424" y="3012993"/>
                  <a:pt x="570379" y="3012917"/>
                </a:cubicBezTo>
                <a:cubicBezTo>
                  <a:pt x="571334" y="3012841"/>
                  <a:pt x="572257" y="3012737"/>
                  <a:pt x="573147" y="3012607"/>
                </a:cubicBezTo>
                <a:cubicBezTo>
                  <a:pt x="574036" y="3012477"/>
                  <a:pt x="574888" y="3012331"/>
                  <a:pt x="575702" y="3012168"/>
                </a:cubicBezTo>
                <a:cubicBezTo>
                  <a:pt x="576516" y="3012005"/>
                  <a:pt x="577270" y="3011826"/>
                  <a:pt x="577965" y="3011631"/>
                </a:cubicBezTo>
                <a:lnTo>
                  <a:pt x="577965" y="3016286"/>
                </a:lnTo>
                <a:cubicBezTo>
                  <a:pt x="576424" y="3016720"/>
                  <a:pt x="574682" y="3017073"/>
                  <a:pt x="572739" y="3017344"/>
                </a:cubicBezTo>
                <a:cubicBezTo>
                  <a:pt x="570797" y="3017616"/>
                  <a:pt x="568784" y="3017751"/>
                  <a:pt x="566700" y="3017751"/>
                </a:cubicBezTo>
                <a:cubicBezTo>
                  <a:pt x="563901" y="3017751"/>
                  <a:pt x="561491" y="3017371"/>
                  <a:pt x="559473" y="3016612"/>
                </a:cubicBezTo>
                <a:cubicBezTo>
                  <a:pt x="557454" y="3015852"/>
                  <a:pt x="555799" y="3014751"/>
                  <a:pt x="554508" y="3013307"/>
                </a:cubicBezTo>
                <a:cubicBezTo>
                  <a:pt x="553217" y="3011864"/>
                  <a:pt x="552262" y="3010095"/>
                  <a:pt x="551643" y="3008001"/>
                </a:cubicBezTo>
                <a:cubicBezTo>
                  <a:pt x="551025" y="3005906"/>
                  <a:pt x="550716" y="3003535"/>
                  <a:pt x="550716" y="3000887"/>
                </a:cubicBezTo>
                <a:cubicBezTo>
                  <a:pt x="550716" y="2998586"/>
                  <a:pt x="551046" y="2996411"/>
                  <a:pt x="551708" y="2994360"/>
                </a:cubicBezTo>
                <a:cubicBezTo>
                  <a:pt x="552370" y="2992309"/>
                  <a:pt x="553336" y="2990507"/>
                  <a:pt x="554606" y="2988955"/>
                </a:cubicBezTo>
                <a:cubicBezTo>
                  <a:pt x="555875" y="2987403"/>
                  <a:pt x="557433" y="2986172"/>
                  <a:pt x="559278" y="2985260"/>
                </a:cubicBezTo>
                <a:cubicBezTo>
                  <a:pt x="561123" y="2984349"/>
                  <a:pt x="563217" y="2983893"/>
                  <a:pt x="565561" y="2983893"/>
                </a:cubicBezTo>
                <a:close/>
                <a:moveTo>
                  <a:pt x="461925" y="2983893"/>
                </a:moveTo>
                <a:cubicBezTo>
                  <a:pt x="463206" y="2983893"/>
                  <a:pt x="464628" y="2983963"/>
                  <a:pt x="466190" y="2984104"/>
                </a:cubicBezTo>
                <a:cubicBezTo>
                  <a:pt x="467753" y="2984245"/>
                  <a:pt x="469381" y="2984490"/>
                  <a:pt x="471074" y="2984837"/>
                </a:cubicBezTo>
                <a:lnTo>
                  <a:pt x="471074" y="2989883"/>
                </a:lnTo>
                <a:cubicBezTo>
                  <a:pt x="469294" y="2989449"/>
                  <a:pt x="467606" y="2989129"/>
                  <a:pt x="466011" y="2988923"/>
                </a:cubicBezTo>
                <a:cubicBezTo>
                  <a:pt x="464416" y="2988717"/>
                  <a:pt x="463032" y="2988613"/>
                  <a:pt x="461860" y="2988613"/>
                </a:cubicBezTo>
                <a:cubicBezTo>
                  <a:pt x="460449" y="2988613"/>
                  <a:pt x="459261" y="2988722"/>
                  <a:pt x="458295" y="2988939"/>
                </a:cubicBezTo>
                <a:cubicBezTo>
                  <a:pt x="457330" y="2989156"/>
                  <a:pt x="456548" y="2989454"/>
                  <a:pt x="455951" y="2989834"/>
                </a:cubicBezTo>
                <a:cubicBezTo>
                  <a:pt x="455355" y="2990214"/>
                  <a:pt x="454926" y="2990659"/>
                  <a:pt x="454665" y="2991169"/>
                </a:cubicBezTo>
                <a:cubicBezTo>
                  <a:pt x="454405" y="2991679"/>
                  <a:pt x="454275" y="2992227"/>
                  <a:pt x="454275" y="2992813"/>
                </a:cubicBezTo>
                <a:cubicBezTo>
                  <a:pt x="454275" y="2993399"/>
                  <a:pt x="454389" y="2993931"/>
                  <a:pt x="454617" y="2994408"/>
                </a:cubicBezTo>
                <a:cubicBezTo>
                  <a:pt x="454845" y="2994886"/>
                  <a:pt x="455268" y="2995347"/>
                  <a:pt x="455886" y="2995792"/>
                </a:cubicBezTo>
                <a:cubicBezTo>
                  <a:pt x="456505" y="2996237"/>
                  <a:pt x="457367" y="2996682"/>
                  <a:pt x="458474" y="2997127"/>
                </a:cubicBezTo>
                <a:cubicBezTo>
                  <a:pt x="459581" y="2997572"/>
                  <a:pt x="461024" y="2998055"/>
                  <a:pt x="462804" y="2998576"/>
                </a:cubicBezTo>
                <a:cubicBezTo>
                  <a:pt x="464736" y="2999140"/>
                  <a:pt x="466364" y="2999731"/>
                  <a:pt x="467688" y="3000350"/>
                </a:cubicBezTo>
                <a:cubicBezTo>
                  <a:pt x="469012" y="3000968"/>
                  <a:pt x="470086" y="3001658"/>
                  <a:pt x="470911" y="3002417"/>
                </a:cubicBezTo>
                <a:cubicBezTo>
                  <a:pt x="471736" y="3003177"/>
                  <a:pt x="472327" y="3004034"/>
                  <a:pt x="472685" y="3004989"/>
                </a:cubicBezTo>
                <a:cubicBezTo>
                  <a:pt x="473043" y="3005944"/>
                  <a:pt x="473222" y="3007029"/>
                  <a:pt x="473222" y="3008245"/>
                </a:cubicBezTo>
                <a:cubicBezTo>
                  <a:pt x="473222" y="3009395"/>
                  <a:pt x="473027" y="3010426"/>
                  <a:pt x="472636" y="3011338"/>
                </a:cubicBezTo>
                <a:cubicBezTo>
                  <a:pt x="472246" y="3012249"/>
                  <a:pt x="471714" y="3013058"/>
                  <a:pt x="471041" y="3013763"/>
                </a:cubicBezTo>
                <a:cubicBezTo>
                  <a:pt x="470368" y="3014468"/>
                  <a:pt x="469587" y="3015071"/>
                  <a:pt x="468697" y="3015570"/>
                </a:cubicBezTo>
                <a:cubicBezTo>
                  <a:pt x="467807" y="3016069"/>
                  <a:pt x="466858" y="3016481"/>
                  <a:pt x="465848" y="3016807"/>
                </a:cubicBezTo>
                <a:cubicBezTo>
                  <a:pt x="464839" y="3017133"/>
                  <a:pt x="463803" y="3017371"/>
                  <a:pt x="462739" y="3017523"/>
                </a:cubicBezTo>
                <a:cubicBezTo>
                  <a:pt x="461676" y="3017675"/>
                  <a:pt x="460634" y="3017751"/>
                  <a:pt x="459614" y="3017751"/>
                </a:cubicBezTo>
                <a:cubicBezTo>
                  <a:pt x="457400" y="3017751"/>
                  <a:pt x="455365" y="3017653"/>
                  <a:pt x="453509" y="3017458"/>
                </a:cubicBezTo>
                <a:cubicBezTo>
                  <a:pt x="451654" y="3017263"/>
                  <a:pt x="449836" y="3016948"/>
                  <a:pt x="448057" y="3016514"/>
                </a:cubicBezTo>
                <a:lnTo>
                  <a:pt x="448057" y="3011305"/>
                </a:lnTo>
                <a:cubicBezTo>
                  <a:pt x="449966" y="3011848"/>
                  <a:pt x="451866" y="3012260"/>
                  <a:pt x="453754" y="3012542"/>
                </a:cubicBezTo>
                <a:cubicBezTo>
                  <a:pt x="455642" y="3012824"/>
                  <a:pt x="457519" y="3012965"/>
                  <a:pt x="459386" y="3012965"/>
                </a:cubicBezTo>
                <a:cubicBezTo>
                  <a:pt x="462099" y="3012965"/>
                  <a:pt x="464107" y="3012596"/>
                  <a:pt x="465409" y="3011858"/>
                </a:cubicBezTo>
                <a:cubicBezTo>
                  <a:pt x="466711" y="3011121"/>
                  <a:pt x="467362" y="3010068"/>
                  <a:pt x="467362" y="3008701"/>
                </a:cubicBezTo>
                <a:cubicBezTo>
                  <a:pt x="467362" y="3008115"/>
                  <a:pt x="467259" y="3007588"/>
                  <a:pt x="467053" y="3007122"/>
                </a:cubicBezTo>
                <a:cubicBezTo>
                  <a:pt x="466847" y="3006655"/>
                  <a:pt x="466472" y="3006210"/>
                  <a:pt x="465930" y="3005787"/>
                </a:cubicBezTo>
                <a:cubicBezTo>
                  <a:pt x="465387" y="3005364"/>
                  <a:pt x="464546" y="3004924"/>
                  <a:pt x="463407" y="3004468"/>
                </a:cubicBezTo>
                <a:cubicBezTo>
                  <a:pt x="462267" y="3004012"/>
                  <a:pt x="460710" y="3003492"/>
                  <a:pt x="458735" y="3002906"/>
                </a:cubicBezTo>
                <a:cubicBezTo>
                  <a:pt x="457259" y="3002471"/>
                  <a:pt x="455897" y="3001978"/>
                  <a:pt x="454649" y="3001424"/>
                </a:cubicBezTo>
                <a:cubicBezTo>
                  <a:pt x="453401" y="3000871"/>
                  <a:pt x="452321" y="3000214"/>
                  <a:pt x="451410" y="2999455"/>
                </a:cubicBezTo>
                <a:cubicBezTo>
                  <a:pt x="450498" y="2998695"/>
                  <a:pt x="449782" y="2997805"/>
                  <a:pt x="449261" y="2996785"/>
                </a:cubicBezTo>
                <a:cubicBezTo>
                  <a:pt x="448740" y="2995765"/>
                  <a:pt x="448480" y="2994560"/>
                  <a:pt x="448480" y="2993171"/>
                </a:cubicBezTo>
                <a:cubicBezTo>
                  <a:pt x="448480" y="2992260"/>
                  <a:pt x="448691" y="2991261"/>
                  <a:pt x="449115" y="2990176"/>
                </a:cubicBezTo>
                <a:cubicBezTo>
                  <a:pt x="449538" y="2989091"/>
                  <a:pt x="450259" y="2988082"/>
                  <a:pt x="451279" y="2987148"/>
                </a:cubicBezTo>
                <a:cubicBezTo>
                  <a:pt x="452300" y="2986215"/>
                  <a:pt x="453678" y="2985439"/>
                  <a:pt x="455414" y="2984821"/>
                </a:cubicBezTo>
                <a:cubicBezTo>
                  <a:pt x="457150" y="2984202"/>
                  <a:pt x="459321" y="2983893"/>
                  <a:pt x="461925" y="2983893"/>
                </a:cubicBezTo>
                <a:close/>
                <a:moveTo>
                  <a:pt x="422556" y="2983893"/>
                </a:moveTo>
                <a:cubicBezTo>
                  <a:pt x="424531" y="2983893"/>
                  <a:pt x="426310" y="2984110"/>
                  <a:pt x="427895" y="2984544"/>
                </a:cubicBezTo>
                <a:cubicBezTo>
                  <a:pt x="429479" y="2984978"/>
                  <a:pt x="430819" y="2985640"/>
                  <a:pt x="431916" y="2986530"/>
                </a:cubicBezTo>
                <a:cubicBezTo>
                  <a:pt x="433012" y="2987420"/>
                  <a:pt x="433853" y="2988537"/>
                  <a:pt x="434439" y="2989883"/>
                </a:cubicBezTo>
                <a:cubicBezTo>
                  <a:pt x="435025" y="2991229"/>
                  <a:pt x="435318" y="2992813"/>
                  <a:pt x="435318" y="2994636"/>
                </a:cubicBezTo>
                <a:lnTo>
                  <a:pt x="435318" y="3017165"/>
                </a:lnTo>
                <a:lnTo>
                  <a:pt x="430239" y="3017165"/>
                </a:lnTo>
                <a:lnTo>
                  <a:pt x="430109" y="3012770"/>
                </a:lnTo>
                <a:cubicBezTo>
                  <a:pt x="428329" y="3014528"/>
                  <a:pt x="426522" y="3015798"/>
                  <a:pt x="424688" y="3016579"/>
                </a:cubicBezTo>
                <a:cubicBezTo>
                  <a:pt x="422854" y="3017360"/>
                  <a:pt x="420928" y="3017751"/>
                  <a:pt x="418909" y="3017751"/>
                </a:cubicBezTo>
                <a:cubicBezTo>
                  <a:pt x="417043" y="3017751"/>
                  <a:pt x="415448" y="3017512"/>
                  <a:pt x="414124" y="3017035"/>
                </a:cubicBezTo>
                <a:cubicBezTo>
                  <a:pt x="412800" y="3016557"/>
                  <a:pt x="411709" y="3015901"/>
                  <a:pt x="410852" y="3015065"/>
                </a:cubicBezTo>
                <a:cubicBezTo>
                  <a:pt x="409995" y="3014230"/>
                  <a:pt x="409365" y="3013248"/>
                  <a:pt x="408964" y="3012119"/>
                </a:cubicBezTo>
                <a:cubicBezTo>
                  <a:pt x="408562" y="3010990"/>
                  <a:pt x="408361" y="3009764"/>
                  <a:pt x="408361" y="3008440"/>
                </a:cubicBezTo>
                <a:cubicBezTo>
                  <a:pt x="408361" y="3005163"/>
                  <a:pt x="409582" y="3002596"/>
                  <a:pt x="412024" y="3000741"/>
                </a:cubicBezTo>
                <a:cubicBezTo>
                  <a:pt x="414465" y="2998885"/>
                  <a:pt x="418074" y="2997957"/>
                  <a:pt x="422849" y="2997957"/>
                </a:cubicBezTo>
                <a:lnTo>
                  <a:pt x="429620" y="2997957"/>
                </a:lnTo>
                <a:lnTo>
                  <a:pt x="429620" y="2995092"/>
                </a:lnTo>
                <a:cubicBezTo>
                  <a:pt x="429620" y="2993160"/>
                  <a:pt x="429002" y="2991614"/>
                  <a:pt x="427765" y="2990453"/>
                </a:cubicBezTo>
                <a:cubicBezTo>
                  <a:pt x="426528" y="2989292"/>
                  <a:pt x="424639" y="2988711"/>
                  <a:pt x="422100" y="2988711"/>
                </a:cubicBezTo>
                <a:cubicBezTo>
                  <a:pt x="420255" y="2988711"/>
                  <a:pt x="418437" y="2988917"/>
                  <a:pt x="416647" y="2989330"/>
                </a:cubicBezTo>
                <a:cubicBezTo>
                  <a:pt x="414856" y="2989742"/>
                  <a:pt x="413006" y="2990328"/>
                  <a:pt x="411096" y="2991088"/>
                </a:cubicBezTo>
                <a:lnTo>
                  <a:pt x="411096" y="2985976"/>
                </a:lnTo>
                <a:cubicBezTo>
                  <a:pt x="411812" y="2985716"/>
                  <a:pt x="412610" y="2985461"/>
                  <a:pt x="413489" y="2985211"/>
                </a:cubicBezTo>
                <a:cubicBezTo>
                  <a:pt x="414368" y="2984962"/>
                  <a:pt x="415296" y="2984739"/>
                  <a:pt x="416272" y="2984544"/>
                </a:cubicBezTo>
                <a:cubicBezTo>
                  <a:pt x="417249" y="2984349"/>
                  <a:pt x="418269" y="2984191"/>
                  <a:pt x="419332" y="2984072"/>
                </a:cubicBezTo>
                <a:cubicBezTo>
                  <a:pt x="420396" y="2983952"/>
                  <a:pt x="421471" y="2983893"/>
                  <a:pt x="422556" y="2983893"/>
                </a:cubicBezTo>
                <a:close/>
                <a:moveTo>
                  <a:pt x="317911" y="2983893"/>
                </a:moveTo>
                <a:cubicBezTo>
                  <a:pt x="320190" y="2983893"/>
                  <a:pt x="322208" y="2984251"/>
                  <a:pt x="323966" y="2984967"/>
                </a:cubicBezTo>
                <a:cubicBezTo>
                  <a:pt x="325724" y="2985683"/>
                  <a:pt x="327206" y="2986698"/>
                  <a:pt x="328410" y="2988011"/>
                </a:cubicBezTo>
                <a:cubicBezTo>
                  <a:pt x="329615" y="2989324"/>
                  <a:pt x="330526" y="2990919"/>
                  <a:pt x="331145" y="2992797"/>
                </a:cubicBezTo>
                <a:cubicBezTo>
                  <a:pt x="331764" y="2994674"/>
                  <a:pt x="332073" y="2996774"/>
                  <a:pt x="332073" y="2999096"/>
                </a:cubicBezTo>
                <a:cubicBezTo>
                  <a:pt x="332073" y="2999900"/>
                  <a:pt x="332062" y="3000572"/>
                  <a:pt x="332040" y="3001115"/>
                </a:cubicBezTo>
                <a:cubicBezTo>
                  <a:pt x="332019" y="3001658"/>
                  <a:pt x="331986" y="3002168"/>
                  <a:pt x="331943" y="3002645"/>
                </a:cubicBezTo>
                <a:lnTo>
                  <a:pt x="308991" y="3002645"/>
                </a:lnTo>
                <a:cubicBezTo>
                  <a:pt x="308991" y="3005988"/>
                  <a:pt x="309924" y="3008554"/>
                  <a:pt x="311790" y="3010345"/>
                </a:cubicBezTo>
                <a:cubicBezTo>
                  <a:pt x="313657" y="3012135"/>
                  <a:pt x="316348" y="3013031"/>
                  <a:pt x="319864" y="3013031"/>
                </a:cubicBezTo>
                <a:cubicBezTo>
                  <a:pt x="320819" y="3013031"/>
                  <a:pt x="321774" y="3012993"/>
                  <a:pt x="322729" y="3012917"/>
                </a:cubicBezTo>
                <a:cubicBezTo>
                  <a:pt x="323684" y="3012841"/>
                  <a:pt x="324607" y="3012737"/>
                  <a:pt x="325497" y="3012607"/>
                </a:cubicBezTo>
                <a:cubicBezTo>
                  <a:pt x="326386" y="3012477"/>
                  <a:pt x="327238" y="3012331"/>
                  <a:pt x="328052" y="3012168"/>
                </a:cubicBezTo>
                <a:cubicBezTo>
                  <a:pt x="328866" y="3012005"/>
                  <a:pt x="329620" y="3011826"/>
                  <a:pt x="330315" y="3011631"/>
                </a:cubicBezTo>
                <a:lnTo>
                  <a:pt x="330315" y="3016286"/>
                </a:lnTo>
                <a:cubicBezTo>
                  <a:pt x="328774" y="3016720"/>
                  <a:pt x="327032" y="3017073"/>
                  <a:pt x="325090" y="3017344"/>
                </a:cubicBezTo>
                <a:cubicBezTo>
                  <a:pt x="323147" y="3017616"/>
                  <a:pt x="321134" y="3017751"/>
                  <a:pt x="319051" y="3017751"/>
                </a:cubicBezTo>
                <a:cubicBezTo>
                  <a:pt x="316251" y="3017751"/>
                  <a:pt x="313842" y="3017371"/>
                  <a:pt x="311823" y="3016612"/>
                </a:cubicBezTo>
                <a:cubicBezTo>
                  <a:pt x="309805" y="3015852"/>
                  <a:pt x="308150" y="3014751"/>
                  <a:pt x="306858" y="3013307"/>
                </a:cubicBezTo>
                <a:cubicBezTo>
                  <a:pt x="305567" y="3011864"/>
                  <a:pt x="304612" y="3010095"/>
                  <a:pt x="303993" y="3008001"/>
                </a:cubicBezTo>
                <a:cubicBezTo>
                  <a:pt x="303375" y="3005906"/>
                  <a:pt x="303065" y="3003535"/>
                  <a:pt x="303065" y="3000887"/>
                </a:cubicBezTo>
                <a:cubicBezTo>
                  <a:pt x="303065" y="2998586"/>
                  <a:pt x="303396" y="2996411"/>
                  <a:pt x="304058" y="2994360"/>
                </a:cubicBezTo>
                <a:cubicBezTo>
                  <a:pt x="304720" y="2992309"/>
                  <a:pt x="305686" y="2990507"/>
                  <a:pt x="306956" y="2988955"/>
                </a:cubicBezTo>
                <a:cubicBezTo>
                  <a:pt x="308226" y="2987403"/>
                  <a:pt x="309783" y="2986172"/>
                  <a:pt x="311628" y="2985260"/>
                </a:cubicBezTo>
                <a:cubicBezTo>
                  <a:pt x="313473" y="2984349"/>
                  <a:pt x="315567" y="2983893"/>
                  <a:pt x="317911" y="2983893"/>
                </a:cubicBezTo>
                <a:close/>
                <a:moveTo>
                  <a:pt x="251236" y="2983893"/>
                </a:moveTo>
                <a:cubicBezTo>
                  <a:pt x="253580" y="2983893"/>
                  <a:pt x="255680" y="2984256"/>
                  <a:pt x="257536" y="2984983"/>
                </a:cubicBezTo>
                <a:cubicBezTo>
                  <a:pt x="259391" y="2985710"/>
                  <a:pt x="260965" y="2986774"/>
                  <a:pt x="262256" y="2988174"/>
                </a:cubicBezTo>
                <a:cubicBezTo>
                  <a:pt x="263548" y="2989574"/>
                  <a:pt x="264535" y="2991316"/>
                  <a:pt x="265219" y="2993399"/>
                </a:cubicBezTo>
                <a:cubicBezTo>
                  <a:pt x="265903" y="2995483"/>
                  <a:pt x="266244" y="2997870"/>
                  <a:pt x="266244" y="3000561"/>
                </a:cubicBezTo>
                <a:cubicBezTo>
                  <a:pt x="266244" y="3003101"/>
                  <a:pt x="265886" y="3005429"/>
                  <a:pt x="265170" y="3007545"/>
                </a:cubicBezTo>
                <a:cubicBezTo>
                  <a:pt x="264454" y="3009661"/>
                  <a:pt x="263423" y="3011473"/>
                  <a:pt x="262077" y="3012982"/>
                </a:cubicBezTo>
                <a:cubicBezTo>
                  <a:pt x="260732" y="3014490"/>
                  <a:pt x="259093" y="3015662"/>
                  <a:pt x="257161" y="3016498"/>
                </a:cubicBezTo>
                <a:cubicBezTo>
                  <a:pt x="255230" y="3017333"/>
                  <a:pt x="253038" y="3017751"/>
                  <a:pt x="250585" y="3017751"/>
                </a:cubicBezTo>
                <a:cubicBezTo>
                  <a:pt x="248241" y="3017751"/>
                  <a:pt x="246141" y="3017388"/>
                  <a:pt x="244285" y="3016661"/>
                </a:cubicBezTo>
                <a:cubicBezTo>
                  <a:pt x="242430" y="3015933"/>
                  <a:pt x="240856" y="3014865"/>
                  <a:pt x="239565" y="3013454"/>
                </a:cubicBezTo>
                <a:cubicBezTo>
                  <a:pt x="238273" y="3012043"/>
                  <a:pt x="237286" y="3010296"/>
                  <a:pt x="236602" y="3008212"/>
                </a:cubicBezTo>
                <a:cubicBezTo>
                  <a:pt x="235918" y="3006129"/>
                  <a:pt x="235577" y="3003730"/>
                  <a:pt x="235577" y="3001017"/>
                </a:cubicBezTo>
                <a:cubicBezTo>
                  <a:pt x="235577" y="2998478"/>
                  <a:pt x="235935" y="2996161"/>
                  <a:pt x="236651" y="2994067"/>
                </a:cubicBezTo>
                <a:cubicBezTo>
                  <a:pt x="237367" y="2991972"/>
                  <a:pt x="238398" y="2990171"/>
                  <a:pt x="239744" y="2988662"/>
                </a:cubicBezTo>
                <a:cubicBezTo>
                  <a:pt x="241089" y="2987154"/>
                  <a:pt x="242728" y="2985982"/>
                  <a:pt x="244660" y="2985146"/>
                </a:cubicBezTo>
                <a:cubicBezTo>
                  <a:pt x="246591" y="2984311"/>
                  <a:pt x="248783" y="2983893"/>
                  <a:pt x="251236" y="2983893"/>
                </a:cubicBezTo>
                <a:close/>
                <a:moveTo>
                  <a:pt x="151084" y="2983893"/>
                </a:moveTo>
                <a:cubicBezTo>
                  <a:pt x="154470" y="2983893"/>
                  <a:pt x="157036" y="2984989"/>
                  <a:pt x="158784" y="2987181"/>
                </a:cubicBezTo>
                <a:cubicBezTo>
                  <a:pt x="160531" y="2989373"/>
                  <a:pt x="161339" y="2992629"/>
                  <a:pt x="161209" y="2996948"/>
                </a:cubicBezTo>
                <a:lnTo>
                  <a:pt x="155479" y="2996948"/>
                </a:lnTo>
                <a:cubicBezTo>
                  <a:pt x="155544" y="2994083"/>
                  <a:pt x="155126" y="2992005"/>
                  <a:pt x="154226" y="2990713"/>
                </a:cubicBezTo>
                <a:cubicBezTo>
                  <a:pt x="153325" y="2989422"/>
                  <a:pt x="152006" y="2988776"/>
                  <a:pt x="150270" y="2988776"/>
                </a:cubicBezTo>
                <a:cubicBezTo>
                  <a:pt x="149510" y="2988776"/>
                  <a:pt x="148745" y="2988912"/>
                  <a:pt x="147975" y="2989183"/>
                </a:cubicBezTo>
                <a:cubicBezTo>
                  <a:pt x="147204" y="2989454"/>
                  <a:pt x="146412" y="2989889"/>
                  <a:pt x="145598" y="2990485"/>
                </a:cubicBezTo>
                <a:cubicBezTo>
                  <a:pt x="144784" y="2991082"/>
                  <a:pt x="143922" y="2991847"/>
                  <a:pt x="143010" y="2992781"/>
                </a:cubicBezTo>
                <a:cubicBezTo>
                  <a:pt x="142098" y="2993714"/>
                  <a:pt x="141122" y="2994842"/>
                  <a:pt x="140080" y="2996166"/>
                </a:cubicBezTo>
                <a:lnTo>
                  <a:pt x="140080" y="3017165"/>
                </a:lnTo>
                <a:lnTo>
                  <a:pt x="134350" y="3017165"/>
                </a:lnTo>
                <a:lnTo>
                  <a:pt x="134350" y="2984479"/>
                </a:lnTo>
                <a:lnTo>
                  <a:pt x="139527" y="2984479"/>
                </a:lnTo>
                <a:lnTo>
                  <a:pt x="139689" y="2990502"/>
                </a:lnTo>
                <a:cubicBezTo>
                  <a:pt x="141621" y="2988179"/>
                  <a:pt x="143526" y="2986497"/>
                  <a:pt x="145403" y="2985455"/>
                </a:cubicBezTo>
                <a:cubicBezTo>
                  <a:pt x="147280" y="2984414"/>
                  <a:pt x="149174" y="2983893"/>
                  <a:pt x="151084" y="2983893"/>
                </a:cubicBezTo>
                <a:close/>
                <a:moveTo>
                  <a:pt x="70261" y="2983893"/>
                </a:moveTo>
                <a:cubicBezTo>
                  <a:pt x="72605" y="2983893"/>
                  <a:pt x="74705" y="2984256"/>
                  <a:pt x="76561" y="2984983"/>
                </a:cubicBezTo>
                <a:cubicBezTo>
                  <a:pt x="78416" y="2985710"/>
                  <a:pt x="79990" y="2986774"/>
                  <a:pt x="81281" y="2988174"/>
                </a:cubicBezTo>
                <a:cubicBezTo>
                  <a:pt x="82573" y="2989574"/>
                  <a:pt x="83560" y="2991316"/>
                  <a:pt x="84244" y="2993399"/>
                </a:cubicBezTo>
                <a:cubicBezTo>
                  <a:pt x="84928" y="2995483"/>
                  <a:pt x="85269" y="2997870"/>
                  <a:pt x="85269" y="3000561"/>
                </a:cubicBezTo>
                <a:cubicBezTo>
                  <a:pt x="85269" y="3003101"/>
                  <a:pt x="84911" y="3005429"/>
                  <a:pt x="84195" y="3007545"/>
                </a:cubicBezTo>
                <a:cubicBezTo>
                  <a:pt x="83479" y="3009661"/>
                  <a:pt x="82448" y="3011473"/>
                  <a:pt x="81102" y="3012982"/>
                </a:cubicBezTo>
                <a:cubicBezTo>
                  <a:pt x="79757" y="3014490"/>
                  <a:pt x="78118" y="3015662"/>
                  <a:pt x="76186" y="3016498"/>
                </a:cubicBezTo>
                <a:cubicBezTo>
                  <a:pt x="74255" y="3017333"/>
                  <a:pt x="72062" y="3017751"/>
                  <a:pt x="69610" y="3017751"/>
                </a:cubicBezTo>
                <a:cubicBezTo>
                  <a:pt x="67266" y="3017751"/>
                  <a:pt x="65166" y="3017388"/>
                  <a:pt x="63310" y="3016661"/>
                </a:cubicBezTo>
                <a:cubicBezTo>
                  <a:pt x="61455" y="3015933"/>
                  <a:pt x="59881" y="3014865"/>
                  <a:pt x="58590" y="3013454"/>
                </a:cubicBezTo>
                <a:cubicBezTo>
                  <a:pt x="57298" y="3012043"/>
                  <a:pt x="56311" y="3010296"/>
                  <a:pt x="55627" y="3008212"/>
                </a:cubicBezTo>
                <a:cubicBezTo>
                  <a:pt x="54943" y="3006129"/>
                  <a:pt x="54601" y="3003730"/>
                  <a:pt x="54601" y="3001017"/>
                </a:cubicBezTo>
                <a:cubicBezTo>
                  <a:pt x="54601" y="2998478"/>
                  <a:pt x="54960" y="2996161"/>
                  <a:pt x="55676" y="2994067"/>
                </a:cubicBezTo>
                <a:cubicBezTo>
                  <a:pt x="56392" y="2991972"/>
                  <a:pt x="57423" y="2990171"/>
                  <a:pt x="58769" y="2988662"/>
                </a:cubicBezTo>
                <a:cubicBezTo>
                  <a:pt x="60114" y="2987154"/>
                  <a:pt x="61753" y="2985982"/>
                  <a:pt x="63685" y="2985146"/>
                </a:cubicBezTo>
                <a:cubicBezTo>
                  <a:pt x="65616" y="2984311"/>
                  <a:pt x="67808" y="2983893"/>
                  <a:pt x="70261" y="2983893"/>
                </a:cubicBezTo>
                <a:close/>
                <a:moveTo>
                  <a:pt x="1035481" y="2974614"/>
                </a:moveTo>
                <a:lnTo>
                  <a:pt x="1066539" y="2974614"/>
                </a:lnTo>
                <a:lnTo>
                  <a:pt x="1066539" y="2979563"/>
                </a:lnTo>
                <a:lnTo>
                  <a:pt x="1053940" y="2979563"/>
                </a:lnTo>
                <a:lnTo>
                  <a:pt x="1053940" y="3017165"/>
                </a:lnTo>
                <a:lnTo>
                  <a:pt x="1048080" y="3017165"/>
                </a:lnTo>
                <a:lnTo>
                  <a:pt x="1048080" y="2979563"/>
                </a:lnTo>
                <a:lnTo>
                  <a:pt x="1035481" y="2979563"/>
                </a:lnTo>
                <a:close/>
                <a:moveTo>
                  <a:pt x="13506" y="2974614"/>
                </a:moveTo>
                <a:lnTo>
                  <a:pt x="20506" y="2974614"/>
                </a:lnTo>
                <a:lnTo>
                  <a:pt x="28970" y="2990176"/>
                </a:lnTo>
                <a:lnTo>
                  <a:pt x="32096" y="2996427"/>
                </a:lnTo>
                <a:lnTo>
                  <a:pt x="34961" y="2990762"/>
                </a:lnTo>
                <a:lnTo>
                  <a:pt x="43523" y="2974614"/>
                </a:lnTo>
                <a:lnTo>
                  <a:pt x="50165" y="2974614"/>
                </a:lnTo>
                <a:lnTo>
                  <a:pt x="34765" y="3001961"/>
                </a:lnTo>
                <a:lnTo>
                  <a:pt x="34765" y="3017165"/>
                </a:lnTo>
                <a:lnTo>
                  <a:pt x="28905" y="3017165"/>
                </a:lnTo>
                <a:lnTo>
                  <a:pt x="28905" y="3001831"/>
                </a:lnTo>
                <a:close/>
                <a:moveTo>
                  <a:pt x="1611520" y="2974028"/>
                </a:moveTo>
                <a:lnTo>
                  <a:pt x="1611520" y="2984479"/>
                </a:lnTo>
                <a:lnTo>
                  <a:pt x="1626203" y="2984479"/>
                </a:lnTo>
                <a:lnTo>
                  <a:pt x="1626203" y="2989232"/>
                </a:lnTo>
                <a:lnTo>
                  <a:pt x="1611520" y="2989232"/>
                </a:lnTo>
                <a:lnTo>
                  <a:pt x="1611520" y="3005836"/>
                </a:lnTo>
                <a:cubicBezTo>
                  <a:pt x="1611520" y="3008180"/>
                  <a:pt x="1612144" y="3009932"/>
                  <a:pt x="1613392" y="3011093"/>
                </a:cubicBezTo>
                <a:cubicBezTo>
                  <a:pt x="1614640" y="3012255"/>
                  <a:pt x="1616480" y="3012835"/>
                  <a:pt x="1618910" y="3012835"/>
                </a:cubicBezTo>
                <a:cubicBezTo>
                  <a:pt x="1619952" y="3012835"/>
                  <a:pt x="1621092" y="3012754"/>
                  <a:pt x="1622329" y="3012591"/>
                </a:cubicBezTo>
                <a:cubicBezTo>
                  <a:pt x="1623566" y="3012428"/>
                  <a:pt x="1624857" y="3012173"/>
                  <a:pt x="1626203" y="3011826"/>
                </a:cubicBezTo>
                <a:lnTo>
                  <a:pt x="1626203" y="3016709"/>
                </a:lnTo>
                <a:cubicBezTo>
                  <a:pt x="1624922" y="3017035"/>
                  <a:pt x="1623599" y="3017268"/>
                  <a:pt x="1622231" y="3017409"/>
                </a:cubicBezTo>
                <a:cubicBezTo>
                  <a:pt x="1620864" y="3017550"/>
                  <a:pt x="1619475" y="3017621"/>
                  <a:pt x="1618064" y="3017621"/>
                </a:cubicBezTo>
                <a:cubicBezTo>
                  <a:pt x="1613962" y="3017621"/>
                  <a:pt x="1610902" y="3016693"/>
                  <a:pt x="1608883" y="3014837"/>
                </a:cubicBezTo>
                <a:cubicBezTo>
                  <a:pt x="1606865" y="3012982"/>
                  <a:pt x="1605855" y="3010133"/>
                  <a:pt x="1605855" y="3006291"/>
                </a:cubicBezTo>
                <a:lnTo>
                  <a:pt x="1605855" y="2989232"/>
                </a:lnTo>
                <a:lnTo>
                  <a:pt x="1596707" y="2989232"/>
                </a:lnTo>
                <a:lnTo>
                  <a:pt x="1596707" y="2984479"/>
                </a:lnTo>
                <a:lnTo>
                  <a:pt x="1605855" y="2984479"/>
                </a:lnTo>
                <a:lnTo>
                  <a:pt x="1605855" y="2975493"/>
                </a:lnTo>
                <a:close/>
                <a:moveTo>
                  <a:pt x="278020" y="2974028"/>
                </a:moveTo>
                <a:lnTo>
                  <a:pt x="278020" y="2984479"/>
                </a:lnTo>
                <a:lnTo>
                  <a:pt x="292703" y="2984479"/>
                </a:lnTo>
                <a:lnTo>
                  <a:pt x="292703" y="2989232"/>
                </a:lnTo>
                <a:lnTo>
                  <a:pt x="278020" y="2989232"/>
                </a:lnTo>
                <a:lnTo>
                  <a:pt x="278020" y="3005836"/>
                </a:lnTo>
                <a:cubicBezTo>
                  <a:pt x="278020" y="3008180"/>
                  <a:pt x="278644" y="3009932"/>
                  <a:pt x="279892" y="3011093"/>
                </a:cubicBezTo>
                <a:cubicBezTo>
                  <a:pt x="281140" y="3012255"/>
                  <a:pt x="282980" y="3012835"/>
                  <a:pt x="285411" y="3012835"/>
                </a:cubicBezTo>
                <a:cubicBezTo>
                  <a:pt x="286453" y="3012835"/>
                  <a:pt x="287592" y="3012754"/>
                  <a:pt x="288829" y="3012591"/>
                </a:cubicBezTo>
                <a:cubicBezTo>
                  <a:pt x="290066" y="3012428"/>
                  <a:pt x="291358" y="3012173"/>
                  <a:pt x="292703" y="3011826"/>
                </a:cubicBezTo>
                <a:lnTo>
                  <a:pt x="292703" y="3016709"/>
                </a:lnTo>
                <a:cubicBezTo>
                  <a:pt x="291423" y="3017035"/>
                  <a:pt x="290099" y="3017268"/>
                  <a:pt x="288731" y="3017409"/>
                </a:cubicBezTo>
                <a:cubicBezTo>
                  <a:pt x="287364" y="3017550"/>
                  <a:pt x="285975" y="3017621"/>
                  <a:pt x="284564" y="3017621"/>
                </a:cubicBezTo>
                <a:cubicBezTo>
                  <a:pt x="280462" y="3017621"/>
                  <a:pt x="277402" y="3016693"/>
                  <a:pt x="275383" y="3014837"/>
                </a:cubicBezTo>
                <a:cubicBezTo>
                  <a:pt x="273365" y="3012982"/>
                  <a:pt x="272356" y="3010133"/>
                  <a:pt x="272356" y="3006291"/>
                </a:cubicBezTo>
                <a:lnTo>
                  <a:pt x="272356" y="2989232"/>
                </a:lnTo>
                <a:lnTo>
                  <a:pt x="263207" y="2989232"/>
                </a:lnTo>
                <a:lnTo>
                  <a:pt x="263207" y="2984479"/>
                </a:lnTo>
                <a:lnTo>
                  <a:pt x="272356" y="2984479"/>
                </a:lnTo>
                <a:lnTo>
                  <a:pt x="272356" y="2975493"/>
                </a:lnTo>
                <a:close/>
                <a:moveTo>
                  <a:pt x="1742819" y="2971163"/>
                </a:moveTo>
                <a:lnTo>
                  <a:pt x="1749689" y="2971163"/>
                </a:lnTo>
                <a:lnTo>
                  <a:pt x="1748810" y="3004696"/>
                </a:lnTo>
                <a:lnTo>
                  <a:pt x="1743796" y="3004696"/>
                </a:lnTo>
                <a:close/>
                <a:moveTo>
                  <a:pt x="1181481" y="2971163"/>
                </a:moveTo>
                <a:lnTo>
                  <a:pt x="1187146" y="2971163"/>
                </a:lnTo>
                <a:lnTo>
                  <a:pt x="1187146" y="2999422"/>
                </a:lnTo>
                <a:lnTo>
                  <a:pt x="1201829" y="2984479"/>
                </a:lnTo>
                <a:lnTo>
                  <a:pt x="1209317" y="2984479"/>
                </a:lnTo>
                <a:lnTo>
                  <a:pt x="1193983" y="2999552"/>
                </a:lnTo>
                <a:lnTo>
                  <a:pt x="1210163" y="3017165"/>
                </a:lnTo>
                <a:lnTo>
                  <a:pt x="1202382" y="3017165"/>
                </a:lnTo>
                <a:lnTo>
                  <a:pt x="1187146" y="2999650"/>
                </a:lnTo>
                <a:lnTo>
                  <a:pt x="1187146" y="3017165"/>
                </a:lnTo>
                <a:lnTo>
                  <a:pt x="1181481" y="3017165"/>
                </a:lnTo>
                <a:close/>
                <a:moveTo>
                  <a:pt x="1075990" y="2971163"/>
                </a:moveTo>
                <a:lnTo>
                  <a:pt x="1081655" y="2971163"/>
                </a:lnTo>
                <a:lnTo>
                  <a:pt x="1081655" y="2984479"/>
                </a:lnTo>
                <a:lnTo>
                  <a:pt x="1081459" y="2989623"/>
                </a:lnTo>
                <a:cubicBezTo>
                  <a:pt x="1082349" y="2988559"/>
                  <a:pt x="1083223" y="2987664"/>
                  <a:pt x="1084080" y="2986937"/>
                </a:cubicBezTo>
                <a:cubicBezTo>
                  <a:pt x="1084938" y="2986210"/>
                  <a:pt x="1085795" y="2985618"/>
                  <a:pt x="1086652" y="2985162"/>
                </a:cubicBezTo>
                <a:cubicBezTo>
                  <a:pt x="1087509" y="2984707"/>
                  <a:pt x="1088383" y="2984381"/>
                  <a:pt x="1089273" y="2984186"/>
                </a:cubicBezTo>
                <a:cubicBezTo>
                  <a:pt x="1090163" y="2983990"/>
                  <a:pt x="1091085" y="2983893"/>
                  <a:pt x="1092040" y="2983893"/>
                </a:cubicBezTo>
                <a:cubicBezTo>
                  <a:pt x="1095296" y="2983893"/>
                  <a:pt x="1097813" y="2984886"/>
                  <a:pt x="1099593" y="2986872"/>
                </a:cubicBezTo>
                <a:cubicBezTo>
                  <a:pt x="1101373" y="2988858"/>
                  <a:pt x="1102263" y="2991847"/>
                  <a:pt x="1102263" y="2995841"/>
                </a:cubicBezTo>
                <a:lnTo>
                  <a:pt x="1102263" y="3017165"/>
                </a:lnTo>
                <a:lnTo>
                  <a:pt x="1096598" y="3017165"/>
                </a:lnTo>
                <a:lnTo>
                  <a:pt x="1096598" y="2996297"/>
                </a:lnTo>
                <a:cubicBezTo>
                  <a:pt x="1096598" y="2993779"/>
                  <a:pt x="1096126" y="2991896"/>
                  <a:pt x="1095182" y="2990648"/>
                </a:cubicBezTo>
                <a:cubicBezTo>
                  <a:pt x="1094238" y="2989400"/>
                  <a:pt x="1092887" y="2988776"/>
                  <a:pt x="1091129" y="2988776"/>
                </a:cubicBezTo>
                <a:cubicBezTo>
                  <a:pt x="1090369" y="2988776"/>
                  <a:pt x="1089658" y="2988879"/>
                  <a:pt x="1088996" y="2989085"/>
                </a:cubicBezTo>
                <a:cubicBezTo>
                  <a:pt x="1088334" y="2989292"/>
                  <a:pt x="1087645" y="2989650"/>
                  <a:pt x="1086929" y="2990160"/>
                </a:cubicBezTo>
                <a:cubicBezTo>
                  <a:pt x="1086213" y="2990670"/>
                  <a:pt x="1085431" y="2991359"/>
                  <a:pt x="1084585" y="2992227"/>
                </a:cubicBezTo>
                <a:cubicBezTo>
                  <a:pt x="1083738" y="2993095"/>
                  <a:pt x="1082762" y="2994180"/>
                  <a:pt x="1081655" y="2995483"/>
                </a:cubicBezTo>
                <a:lnTo>
                  <a:pt x="1081655" y="3017165"/>
                </a:lnTo>
                <a:lnTo>
                  <a:pt x="1075990" y="3017165"/>
                </a:lnTo>
                <a:close/>
                <a:moveTo>
                  <a:pt x="953495" y="2971163"/>
                </a:moveTo>
                <a:lnTo>
                  <a:pt x="959193" y="2971163"/>
                </a:lnTo>
                <a:lnTo>
                  <a:pt x="959193" y="3017165"/>
                </a:lnTo>
                <a:lnTo>
                  <a:pt x="954114" y="3017165"/>
                </a:lnTo>
                <a:lnTo>
                  <a:pt x="953918" y="3010979"/>
                </a:lnTo>
                <a:cubicBezTo>
                  <a:pt x="952334" y="3013280"/>
                  <a:pt x="950619" y="3014984"/>
                  <a:pt x="948775" y="3016091"/>
                </a:cubicBezTo>
                <a:cubicBezTo>
                  <a:pt x="946930" y="3017198"/>
                  <a:pt x="944933" y="3017751"/>
                  <a:pt x="942784" y="3017751"/>
                </a:cubicBezTo>
                <a:cubicBezTo>
                  <a:pt x="940918" y="3017751"/>
                  <a:pt x="939274" y="3017360"/>
                  <a:pt x="937852" y="3016579"/>
                </a:cubicBezTo>
                <a:cubicBezTo>
                  <a:pt x="936430" y="3015798"/>
                  <a:pt x="935247" y="3014696"/>
                  <a:pt x="934303" y="3013275"/>
                </a:cubicBezTo>
                <a:cubicBezTo>
                  <a:pt x="933359" y="3011853"/>
                  <a:pt x="932648" y="3010144"/>
                  <a:pt x="932171" y="3008147"/>
                </a:cubicBezTo>
                <a:cubicBezTo>
                  <a:pt x="931693" y="3006150"/>
                  <a:pt x="931455" y="3003937"/>
                  <a:pt x="931455" y="3001506"/>
                </a:cubicBezTo>
                <a:cubicBezTo>
                  <a:pt x="931455" y="2998728"/>
                  <a:pt x="931834" y="2996259"/>
                  <a:pt x="932594" y="2994099"/>
                </a:cubicBezTo>
                <a:cubicBezTo>
                  <a:pt x="933354" y="2991940"/>
                  <a:pt x="934434" y="2990116"/>
                  <a:pt x="935834" y="2988630"/>
                </a:cubicBezTo>
                <a:cubicBezTo>
                  <a:pt x="937233" y="2987143"/>
                  <a:pt x="938915" y="2986014"/>
                  <a:pt x="940880" y="2985244"/>
                </a:cubicBezTo>
                <a:cubicBezTo>
                  <a:pt x="942844" y="2984473"/>
                  <a:pt x="945031" y="2984088"/>
                  <a:pt x="947440" y="2984088"/>
                </a:cubicBezTo>
                <a:cubicBezTo>
                  <a:pt x="948482" y="2984088"/>
                  <a:pt x="949507" y="2984153"/>
                  <a:pt x="950516" y="2984283"/>
                </a:cubicBezTo>
                <a:cubicBezTo>
                  <a:pt x="951526" y="2984414"/>
                  <a:pt x="952519" y="2984620"/>
                  <a:pt x="953495" y="2984902"/>
                </a:cubicBezTo>
                <a:close/>
                <a:moveTo>
                  <a:pt x="886820" y="2971163"/>
                </a:moveTo>
                <a:lnTo>
                  <a:pt x="892518" y="2971163"/>
                </a:lnTo>
                <a:lnTo>
                  <a:pt x="892518" y="3017165"/>
                </a:lnTo>
                <a:lnTo>
                  <a:pt x="887439" y="3017165"/>
                </a:lnTo>
                <a:lnTo>
                  <a:pt x="887243" y="3010979"/>
                </a:lnTo>
                <a:cubicBezTo>
                  <a:pt x="885659" y="3013280"/>
                  <a:pt x="883944" y="3014984"/>
                  <a:pt x="882100" y="3016091"/>
                </a:cubicBezTo>
                <a:cubicBezTo>
                  <a:pt x="880255" y="3017198"/>
                  <a:pt x="878258" y="3017751"/>
                  <a:pt x="876109" y="3017751"/>
                </a:cubicBezTo>
                <a:cubicBezTo>
                  <a:pt x="874243" y="3017751"/>
                  <a:pt x="872599" y="3017360"/>
                  <a:pt x="871177" y="3016579"/>
                </a:cubicBezTo>
                <a:cubicBezTo>
                  <a:pt x="869755" y="3015798"/>
                  <a:pt x="868573" y="3014696"/>
                  <a:pt x="867628" y="3013275"/>
                </a:cubicBezTo>
                <a:cubicBezTo>
                  <a:pt x="866684" y="3011853"/>
                  <a:pt x="865973" y="3010144"/>
                  <a:pt x="865496" y="3008147"/>
                </a:cubicBezTo>
                <a:cubicBezTo>
                  <a:pt x="865018" y="3006150"/>
                  <a:pt x="864780" y="3003937"/>
                  <a:pt x="864780" y="3001506"/>
                </a:cubicBezTo>
                <a:cubicBezTo>
                  <a:pt x="864780" y="2998728"/>
                  <a:pt x="865159" y="2996259"/>
                  <a:pt x="865919" y="2994099"/>
                </a:cubicBezTo>
                <a:cubicBezTo>
                  <a:pt x="866679" y="2991940"/>
                  <a:pt x="867759" y="2990116"/>
                  <a:pt x="869159" y="2988630"/>
                </a:cubicBezTo>
                <a:cubicBezTo>
                  <a:pt x="870558" y="2987143"/>
                  <a:pt x="872240" y="2986014"/>
                  <a:pt x="874205" y="2985244"/>
                </a:cubicBezTo>
                <a:cubicBezTo>
                  <a:pt x="876169" y="2984473"/>
                  <a:pt x="878356" y="2984088"/>
                  <a:pt x="880765" y="2984088"/>
                </a:cubicBezTo>
                <a:cubicBezTo>
                  <a:pt x="881807" y="2984088"/>
                  <a:pt x="882832" y="2984153"/>
                  <a:pt x="883841" y="2984283"/>
                </a:cubicBezTo>
                <a:cubicBezTo>
                  <a:pt x="884851" y="2984414"/>
                  <a:pt x="885844" y="2984620"/>
                  <a:pt x="886820" y="2984902"/>
                </a:cubicBezTo>
                <a:close/>
                <a:moveTo>
                  <a:pt x="514015" y="2971163"/>
                </a:moveTo>
                <a:lnTo>
                  <a:pt x="519680" y="2971163"/>
                </a:lnTo>
                <a:lnTo>
                  <a:pt x="519680" y="2983828"/>
                </a:lnTo>
                <a:lnTo>
                  <a:pt x="519420" y="2989883"/>
                </a:lnTo>
                <a:cubicBezTo>
                  <a:pt x="521047" y="2987691"/>
                  <a:pt x="522789" y="2986145"/>
                  <a:pt x="524645" y="2985244"/>
                </a:cubicBezTo>
                <a:cubicBezTo>
                  <a:pt x="526500" y="2984343"/>
                  <a:pt x="528492" y="2983893"/>
                  <a:pt x="530619" y="2983893"/>
                </a:cubicBezTo>
                <a:cubicBezTo>
                  <a:pt x="532485" y="2983893"/>
                  <a:pt x="534124" y="2984283"/>
                  <a:pt x="535535" y="2985065"/>
                </a:cubicBezTo>
                <a:cubicBezTo>
                  <a:pt x="536945" y="2985846"/>
                  <a:pt x="538128" y="2986948"/>
                  <a:pt x="539084" y="2988369"/>
                </a:cubicBezTo>
                <a:cubicBezTo>
                  <a:pt x="540038" y="2989791"/>
                  <a:pt x="540755" y="2991505"/>
                  <a:pt x="541232" y="2993513"/>
                </a:cubicBezTo>
                <a:cubicBezTo>
                  <a:pt x="541710" y="2995521"/>
                  <a:pt x="541948" y="2997762"/>
                  <a:pt x="541948" y="3000236"/>
                </a:cubicBezTo>
                <a:cubicBezTo>
                  <a:pt x="541948" y="3002949"/>
                  <a:pt x="541574" y="3005374"/>
                  <a:pt x="540825" y="3007512"/>
                </a:cubicBezTo>
                <a:cubicBezTo>
                  <a:pt x="540076" y="3009650"/>
                  <a:pt x="539013" y="3011462"/>
                  <a:pt x="537635" y="3012949"/>
                </a:cubicBezTo>
                <a:cubicBezTo>
                  <a:pt x="536256" y="3014436"/>
                  <a:pt x="534580" y="3015575"/>
                  <a:pt x="532605" y="3016368"/>
                </a:cubicBezTo>
                <a:cubicBezTo>
                  <a:pt x="530630" y="3017160"/>
                  <a:pt x="528405" y="3017556"/>
                  <a:pt x="525931" y="3017556"/>
                </a:cubicBezTo>
                <a:cubicBezTo>
                  <a:pt x="523999" y="3017556"/>
                  <a:pt x="522024" y="3017371"/>
                  <a:pt x="520006" y="3017002"/>
                </a:cubicBezTo>
                <a:cubicBezTo>
                  <a:pt x="517987" y="3016633"/>
                  <a:pt x="515990" y="3016047"/>
                  <a:pt x="514015" y="3015244"/>
                </a:cubicBezTo>
                <a:close/>
                <a:moveTo>
                  <a:pt x="371140" y="2971163"/>
                </a:moveTo>
                <a:lnTo>
                  <a:pt x="376805" y="2971163"/>
                </a:lnTo>
                <a:lnTo>
                  <a:pt x="376805" y="2984479"/>
                </a:lnTo>
                <a:lnTo>
                  <a:pt x="376610" y="2989623"/>
                </a:lnTo>
                <a:cubicBezTo>
                  <a:pt x="377499" y="2988559"/>
                  <a:pt x="378373" y="2987664"/>
                  <a:pt x="379230" y="2986937"/>
                </a:cubicBezTo>
                <a:cubicBezTo>
                  <a:pt x="380088" y="2986210"/>
                  <a:pt x="380945" y="2985618"/>
                  <a:pt x="381802" y="2985162"/>
                </a:cubicBezTo>
                <a:cubicBezTo>
                  <a:pt x="382660" y="2984707"/>
                  <a:pt x="383533" y="2984381"/>
                  <a:pt x="384423" y="2984186"/>
                </a:cubicBezTo>
                <a:cubicBezTo>
                  <a:pt x="385313" y="2983990"/>
                  <a:pt x="386235" y="2983893"/>
                  <a:pt x="387190" y="2983893"/>
                </a:cubicBezTo>
                <a:cubicBezTo>
                  <a:pt x="390446" y="2983893"/>
                  <a:pt x="392964" y="2984886"/>
                  <a:pt x="394744" y="2986872"/>
                </a:cubicBezTo>
                <a:cubicBezTo>
                  <a:pt x="396523" y="2988858"/>
                  <a:pt x="397413" y="2991847"/>
                  <a:pt x="397413" y="2995841"/>
                </a:cubicBezTo>
                <a:lnTo>
                  <a:pt x="397413" y="3017165"/>
                </a:lnTo>
                <a:lnTo>
                  <a:pt x="391748" y="3017165"/>
                </a:lnTo>
                <a:lnTo>
                  <a:pt x="391748" y="2996297"/>
                </a:lnTo>
                <a:cubicBezTo>
                  <a:pt x="391748" y="2993779"/>
                  <a:pt x="391276" y="2991896"/>
                  <a:pt x="390332" y="2990648"/>
                </a:cubicBezTo>
                <a:cubicBezTo>
                  <a:pt x="389388" y="2989400"/>
                  <a:pt x="388037" y="2988776"/>
                  <a:pt x="386279" y="2988776"/>
                </a:cubicBezTo>
                <a:cubicBezTo>
                  <a:pt x="385519" y="2988776"/>
                  <a:pt x="384808" y="2988879"/>
                  <a:pt x="384146" y="2989085"/>
                </a:cubicBezTo>
                <a:cubicBezTo>
                  <a:pt x="383484" y="2989292"/>
                  <a:pt x="382795" y="2989650"/>
                  <a:pt x="382079" y="2990160"/>
                </a:cubicBezTo>
                <a:cubicBezTo>
                  <a:pt x="381363" y="2990670"/>
                  <a:pt x="380582" y="2991359"/>
                  <a:pt x="379735" y="2992227"/>
                </a:cubicBezTo>
                <a:cubicBezTo>
                  <a:pt x="378888" y="2993095"/>
                  <a:pt x="377912" y="2994180"/>
                  <a:pt x="376805" y="2995483"/>
                </a:cubicBezTo>
                <a:lnTo>
                  <a:pt x="376805" y="3017165"/>
                </a:lnTo>
                <a:lnTo>
                  <a:pt x="371140" y="3017165"/>
                </a:lnTo>
                <a:close/>
                <a:moveTo>
                  <a:pt x="1641560" y="2970773"/>
                </a:moveTo>
                <a:cubicBezTo>
                  <a:pt x="1642190" y="2970773"/>
                  <a:pt x="1642776" y="2970887"/>
                  <a:pt x="1643318" y="2971114"/>
                </a:cubicBezTo>
                <a:cubicBezTo>
                  <a:pt x="1643861" y="2971342"/>
                  <a:pt x="1644333" y="2971662"/>
                  <a:pt x="1644734" y="2972075"/>
                </a:cubicBezTo>
                <a:cubicBezTo>
                  <a:pt x="1645136" y="2972487"/>
                  <a:pt x="1645451" y="2972959"/>
                  <a:pt x="1645679" y="2973491"/>
                </a:cubicBezTo>
                <a:cubicBezTo>
                  <a:pt x="1645906" y="2974023"/>
                  <a:pt x="1646020" y="2974603"/>
                  <a:pt x="1646020" y="2975233"/>
                </a:cubicBezTo>
                <a:cubicBezTo>
                  <a:pt x="1646020" y="2975841"/>
                  <a:pt x="1645906" y="2976416"/>
                  <a:pt x="1645679" y="2976958"/>
                </a:cubicBezTo>
                <a:cubicBezTo>
                  <a:pt x="1645451" y="2977501"/>
                  <a:pt x="1645136" y="2977978"/>
                  <a:pt x="1644734" y="2978391"/>
                </a:cubicBezTo>
                <a:cubicBezTo>
                  <a:pt x="1644333" y="2978803"/>
                  <a:pt x="1643861" y="2979123"/>
                  <a:pt x="1643318" y="2979351"/>
                </a:cubicBezTo>
                <a:cubicBezTo>
                  <a:pt x="1642776" y="2979579"/>
                  <a:pt x="1642190" y="2979693"/>
                  <a:pt x="1641560" y="2979693"/>
                </a:cubicBezTo>
                <a:cubicBezTo>
                  <a:pt x="1640931" y="2979693"/>
                  <a:pt x="1640345" y="2979579"/>
                  <a:pt x="1639802" y="2979351"/>
                </a:cubicBezTo>
                <a:cubicBezTo>
                  <a:pt x="1639260" y="2979123"/>
                  <a:pt x="1638788" y="2978803"/>
                  <a:pt x="1638386" y="2978391"/>
                </a:cubicBezTo>
                <a:cubicBezTo>
                  <a:pt x="1637984" y="2977978"/>
                  <a:pt x="1637670" y="2977501"/>
                  <a:pt x="1637442" y="2976958"/>
                </a:cubicBezTo>
                <a:cubicBezTo>
                  <a:pt x="1637214" y="2976416"/>
                  <a:pt x="1637100" y="2975841"/>
                  <a:pt x="1637100" y="2975233"/>
                </a:cubicBezTo>
                <a:cubicBezTo>
                  <a:pt x="1637100" y="2974603"/>
                  <a:pt x="1637214" y="2974023"/>
                  <a:pt x="1637442" y="2973491"/>
                </a:cubicBezTo>
                <a:cubicBezTo>
                  <a:pt x="1637670" y="2972959"/>
                  <a:pt x="1637984" y="2972487"/>
                  <a:pt x="1638386" y="2972075"/>
                </a:cubicBezTo>
                <a:cubicBezTo>
                  <a:pt x="1638788" y="2971662"/>
                  <a:pt x="1639260" y="2971342"/>
                  <a:pt x="1639802" y="2971114"/>
                </a:cubicBezTo>
                <a:cubicBezTo>
                  <a:pt x="1640345" y="2970887"/>
                  <a:pt x="1640931" y="2970773"/>
                  <a:pt x="1641560" y="2970773"/>
                </a:cubicBezTo>
                <a:close/>
                <a:moveTo>
                  <a:pt x="1411835" y="2970773"/>
                </a:moveTo>
                <a:cubicBezTo>
                  <a:pt x="1414092" y="2970773"/>
                  <a:pt x="1416588" y="2971033"/>
                  <a:pt x="1419323" y="2971554"/>
                </a:cubicBezTo>
                <a:lnTo>
                  <a:pt x="1419323" y="2976437"/>
                </a:lnTo>
                <a:cubicBezTo>
                  <a:pt x="1416349" y="2975808"/>
                  <a:pt x="1413788" y="2975493"/>
                  <a:pt x="1411639" y="2975493"/>
                </a:cubicBezTo>
                <a:cubicBezTo>
                  <a:pt x="1406539" y="2975493"/>
                  <a:pt x="1403989" y="2978163"/>
                  <a:pt x="1403989" y="2983502"/>
                </a:cubicBezTo>
                <a:lnTo>
                  <a:pt x="1403989" y="2989232"/>
                </a:lnTo>
                <a:lnTo>
                  <a:pt x="1418313" y="2989232"/>
                </a:lnTo>
                <a:lnTo>
                  <a:pt x="1418313" y="2993083"/>
                </a:lnTo>
                <a:lnTo>
                  <a:pt x="1420843" y="2988662"/>
                </a:lnTo>
                <a:cubicBezTo>
                  <a:pt x="1422189" y="2987154"/>
                  <a:pt x="1423828" y="2985982"/>
                  <a:pt x="1425759" y="2985146"/>
                </a:cubicBezTo>
                <a:cubicBezTo>
                  <a:pt x="1427691" y="2984311"/>
                  <a:pt x="1429883" y="2983893"/>
                  <a:pt x="1432336" y="2983893"/>
                </a:cubicBezTo>
                <a:cubicBezTo>
                  <a:pt x="1434680" y="2983893"/>
                  <a:pt x="1436780" y="2984256"/>
                  <a:pt x="1438635" y="2984983"/>
                </a:cubicBezTo>
                <a:cubicBezTo>
                  <a:pt x="1440491" y="2985710"/>
                  <a:pt x="1442065" y="2986774"/>
                  <a:pt x="1443356" y="2988174"/>
                </a:cubicBezTo>
                <a:cubicBezTo>
                  <a:pt x="1444648" y="2989574"/>
                  <a:pt x="1445635" y="2991316"/>
                  <a:pt x="1446319" y="2993399"/>
                </a:cubicBezTo>
                <a:cubicBezTo>
                  <a:pt x="1447002" y="2995483"/>
                  <a:pt x="1447344" y="2997870"/>
                  <a:pt x="1447344" y="3000561"/>
                </a:cubicBezTo>
                <a:cubicBezTo>
                  <a:pt x="1447344" y="3003101"/>
                  <a:pt x="1446986" y="3005429"/>
                  <a:pt x="1446270" y="3007545"/>
                </a:cubicBezTo>
                <a:cubicBezTo>
                  <a:pt x="1445554" y="3009661"/>
                  <a:pt x="1444523" y="3011473"/>
                  <a:pt x="1443177" y="3012982"/>
                </a:cubicBezTo>
                <a:cubicBezTo>
                  <a:pt x="1441831" y="3014490"/>
                  <a:pt x="1440193" y="3015662"/>
                  <a:pt x="1438261" y="3016498"/>
                </a:cubicBezTo>
                <a:cubicBezTo>
                  <a:pt x="1436329" y="3017333"/>
                  <a:pt x="1434137" y="3017751"/>
                  <a:pt x="1431685" y="3017751"/>
                </a:cubicBezTo>
                <a:cubicBezTo>
                  <a:pt x="1429341" y="3017751"/>
                  <a:pt x="1427241" y="3017388"/>
                  <a:pt x="1425385" y="3016661"/>
                </a:cubicBezTo>
                <a:cubicBezTo>
                  <a:pt x="1423529" y="3015933"/>
                  <a:pt x="1421956" y="3014865"/>
                  <a:pt x="1420664" y="3013454"/>
                </a:cubicBezTo>
                <a:cubicBezTo>
                  <a:pt x="1419373" y="3012043"/>
                  <a:pt x="1418385" y="3010296"/>
                  <a:pt x="1417702" y="3008212"/>
                </a:cubicBezTo>
                <a:cubicBezTo>
                  <a:pt x="1417018" y="3006129"/>
                  <a:pt x="1416676" y="3003730"/>
                  <a:pt x="1416676" y="3001017"/>
                </a:cubicBezTo>
                <a:cubicBezTo>
                  <a:pt x="1416676" y="2998478"/>
                  <a:pt x="1417034" y="2996161"/>
                  <a:pt x="1417751" y="2994067"/>
                </a:cubicBezTo>
                <a:lnTo>
                  <a:pt x="1417816" y="2993953"/>
                </a:lnTo>
                <a:lnTo>
                  <a:pt x="1403989" y="2993953"/>
                </a:lnTo>
                <a:lnTo>
                  <a:pt x="1403989" y="3017165"/>
                </a:lnTo>
                <a:lnTo>
                  <a:pt x="1398226" y="3017165"/>
                </a:lnTo>
                <a:lnTo>
                  <a:pt x="1398226" y="2993953"/>
                </a:lnTo>
                <a:lnTo>
                  <a:pt x="1387711" y="2993953"/>
                </a:lnTo>
                <a:lnTo>
                  <a:pt x="1387711" y="2989232"/>
                </a:lnTo>
                <a:lnTo>
                  <a:pt x="1398226" y="2989232"/>
                </a:lnTo>
                <a:lnTo>
                  <a:pt x="1398226" y="2983828"/>
                </a:lnTo>
                <a:cubicBezTo>
                  <a:pt x="1398226" y="2975124"/>
                  <a:pt x="1402762" y="2970773"/>
                  <a:pt x="1411835" y="2970773"/>
                </a:cubicBezTo>
                <a:close/>
                <a:moveTo>
                  <a:pt x="1536785" y="2931556"/>
                </a:moveTo>
                <a:cubicBezTo>
                  <a:pt x="1537458" y="2931556"/>
                  <a:pt x="1538098" y="2931692"/>
                  <a:pt x="1538706" y="2931963"/>
                </a:cubicBezTo>
                <a:cubicBezTo>
                  <a:pt x="1539314" y="2932235"/>
                  <a:pt x="1539846" y="2932598"/>
                  <a:pt x="1540301" y="2933054"/>
                </a:cubicBezTo>
                <a:cubicBezTo>
                  <a:pt x="1540757" y="2933510"/>
                  <a:pt x="1541121" y="2934042"/>
                  <a:pt x="1541392" y="2934649"/>
                </a:cubicBezTo>
                <a:cubicBezTo>
                  <a:pt x="1541663" y="2935257"/>
                  <a:pt x="1541799" y="2935897"/>
                  <a:pt x="1541799" y="2936570"/>
                </a:cubicBezTo>
                <a:cubicBezTo>
                  <a:pt x="1541799" y="2937265"/>
                  <a:pt x="1541663" y="2937910"/>
                  <a:pt x="1541392" y="2938507"/>
                </a:cubicBezTo>
                <a:cubicBezTo>
                  <a:pt x="1541121" y="2939104"/>
                  <a:pt x="1540757" y="2939630"/>
                  <a:pt x="1540301" y="2940086"/>
                </a:cubicBezTo>
                <a:cubicBezTo>
                  <a:pt x="1539846" y="2940542"/>
                  <a:pt x="1539314" y="2940900"/>
                  <a:pt x="1538706" y="2941160"/>
                </a:cubicBezTo>
                <a:cubicBezTo>
                  <a:pt x="1538098" y="2941421"/>
                  <a:pt x="1537458" y="2941551"/>
                  <a:pt x="1536785" y="2941551"/>
                </a:cubicBezTo>
                <a:cubicBezTo>
                  <a:pt x="1536091" y="2941551"/>
                  <a:pt x="1535445" y="2941421"/>
                  <a:pt x="1534848" y="2941160"/>
                </a:cubicBezTo>
                <a:cubicBezTo>
                  <a:pt x="1534251" y="2940900"/>
                  <a:pt x="1533725" y="2940542"/>
                  <a:pt x="1533269" y="2940086"/>
                </a:cubicBezTo>
                <a:cubicBezTo>
                  <a:pt x="1532813" y="2939630"/>
                  <a:pt x="1532455" y="2939104"/>
                  <a:pt x="1532195" y="2938507"/>
                </a:cubicBezTo>
                <a:cubicBezTo>
                  <a:pt x="1531934" y="2937910"/>
                  <a:pt x="1531804" y="2937265"/>
                  <a:pt x="1531804" y="2936570"/>
                </a:cubicBezTo>
                <a:cubicBezTo>
                  <a:pt x="1531804" y="2935897"/>
                  <a:pt x="1531934" y="2935257"/>
                  <a:pt x="1532195" y="2934649"/>
                </a:cubicBezTo>
                <a:cubicBezTo>
                  <a:pt x="1532455" y="2934042"/>
                  <a:pt x="1532813" y="2933510"/>
                  <a:pt x="1533269" y="2933054"/>
                </a:cubicBezTo>
                <a:cubicBezTo>
                  <a:pt x="1533725" y="2932598"/>
                  <a:pt x="1534251" y="2932235"/>
                  <a:pt x="1534848" y="2931963"/>
                </a:cubicBezTo>
                <a:cubicBezTo>
                  <a:pt x="1535445" y="2931692"/>
                  <a:pt x="1536091" y="2931556"/>
                  <a:pt x="1536785" y="2931556"/>
                </a:cubicBezTo>
                <a:close/>
                <a:moveTo>
                  <a:pt x="1012975" y="2926087"/>
                </a:moveTo>
                <a:cubicBezTo>
                  <a:pt x="1011564" y="2926087"/>
                  <a:pt x="1010349" y="2926228"/>
                  <a:pt x="1009329" y="2926510"/>
                </a:cubicBezTo>
                <a:cubicBezTo>
                  <a:pt x="1008309" y="2926792"/>
                  <a:pt x="1007473" y="2927194"/>
                  <a:pt x="1006822" y="2927715"/>
                </a:cubicBezTo>
                <a:cubicBezTo>
                  <a:pt x="1006171" y="2928236"/>
                  <a:pt x="1005688" y="2928860"/>
                  <a:pt x="1005373" y="2929587"/>
                </a:cubicBezTo>
                <a:cubicBezTo>
                  <a:pt x="1005059" y="2930314"/>
                  <a:pt x="1004901" y="2931133"/>
                  <a:pt x="1004901" y="2932045"/>
                </a:cubicBezTo>
                <a:cubicBezTo>
                  <a:pt x="1004901" y="2932674"/>
                  <a:pt x="1004999" y="2933276"/>
                  <a:pt x="1005194" y="2933852"/>
                </a:cubicBezTo>
                <a:cubicBezTo>
                  <a:pt x="1005390" y="2934427"/>
                  <a:pt x="1005704" y="2934937"/>
                  <a:pt x="1006138" y="2935382"/>
                </a:cubicBezTo>
                <a:cubicBezTo>
                  <a:pt x="1006573" y="2935827"/>
                  <a:pt x="1007137" y="2936179"/>
                  <a:pt x="1007831" y="2936440"/>
                </a:cubicBezTo>
                <a:cubicBezTo>
                  <a:pt x="1008526" y="2936700"/>
                  <a:pt x="1009372" y="2936831"/>
                  <a:pt x="1010371" y="2936831"/>
                </a:cubicBezTo>
                <a:cubicBezTo>
                  <a:pt x="1011673" y="2936831"/>
                  <a:pt x="1013165" y="2936434"/>
                  <a:pt x="1014847" y="2935642"/>
                </a:cubicBezTo>
                <a:cubicBezTo>
                  <a:pt x="1016529" y="2934850"/>
                  <a:pt x="1018304" y="2933597"/>
                  <a:pt x="1020170" y="2931882"/>
                </a:cubicBezTo>
                <a:lnTo>
                  <a:pt x="1020170" y="2926087"/>
                </a:lnTo>
                <a:close/>
                <a:moveTo>
                  <a:pt x="593876" y="2926087"/>
                </a:moveTo>
                <a:cubicBezTo>
                  <a:pt x="592465" y="2926087"/>
                  <a:pt x="591249" y="2926228"/>
                  <a:pt x="590229" y="2926510"/>
                </a:cubicBezTo>
                <a:cubicBezTo>
                  <a:pt x="589209" y="2926792"/>
                  <a:pt x="588373" y="2927194"/>
                  <a:pt x="587722" y="2927715"/>
                </a:cubicBezTo>
                <a:cubicBezTo>
                  <a:pt x="587071" y="2928236"/>
                  <a:pt x="586588" y="2928860"/>
                  <a:pt x="586274" y="2929587"/>
                </a:cubicBezTo>
                <a:cubicBezTo>
                  <a:pt x="585959" y="2930314"/>
                  <a:pt x="585801" y="2931133"/>
                  <a:pt x="585801" y="2932045"/>
                </a:cubicBezTo>
                <a:cubicBezTo>
                  <a:pt x="585801" y="2932674"/>
                  <a:pt x="585899" y="2933276"/>
                  <a:pt x="586095" y="2933852"/>
                </a:cubicBezTo>
                <a:cubicBezTo>
                  <a:pt x="586290" y="2934427"/>
                  <a:pt x="586604" y="2934937"/>
                  <a:pt x="587039" y="2935382"/>
                </a:cubicBezTo>
                <a:cubicBezTo>
                  <a:pt x="587473" y="2935827"/>
                  <a:pt x="588037" y="2936179"/>
                  <a:pt x="588732" y="2936440"/>
                </a:cubicBezTo>
                <a:cubicBezTo>
                  <a:pt x="589426" y="2936700"/>
                  <a:pt x="590273" y="2936831"/>
                  <a:pt x="591271" y="2936831"/>
                </a:cubicBezTo>
                <a:cubicBezTo>
                  <a:pt x="592573" y="2936831"/>
                  <a:pt x="594065" y="2936434"/>
                  <a:pt x="595748" y="2935642"/>
                </a:cubicBezTo>
                <a:cubicBezTo>
                  <a:pt x="597430" y="2934850"/>
                  <a:pt x="599204" y="2933597"/>
                  <a:pt x="601071" y="2931882"/>
                </a:cubicBezTo>
                <a:lnTo>
                  <a:pt x="601071" y="2926087"/>
                </a:lnTo>
                <a:close/>
                <a:moveTo>
                  <a:pt x="422426" y="2926087"/>
                </a:moveTo>
                <a:cubicBezTo>
                  <a:pt x="421015" y="2926087"/>
                  <a:pt x="419799" y="2926228"/>
                  <a:pt x="418779" y="2926510"/>
                </a:cubicBezTo>
                <a:cubicBezTo>
                  <a:pt x="417759" y="2926792"/>
                  <a:pt x="416923" y="2927194"/>
                  <a:pt x="416272" y="2927715"/>
                </a:cubicBezTo>
                <a:cubicBezTo>
                  <a:pt x="415621" y="2928236"/>
                  <a:pt x="415138" y="2928860"/>
                  <a:pt x="414823" y="2929587"/>
                </a:cubicBezTo>
                <a:cubicBezTo>
                  <a:pt x="414509" y="2930314"/>
                  <a:pt x="414352" y="2931133"/>
                  <a:pt x="414352" y="2932045"/>
                </a:cubicBezTo>
                <a:cubicBezTo>
                  <a:pt x="414352" y="2932674"/>
                  <a:pt x="414449" y="2933276"/>
                  <a:pt x="414645" y="2933852"/>
                </a:cubicBezTo>
                <a:cubicBezTo>
                  <a:pt x="414840" y="2934427"/>
                  <a:pt x="415155" y="2934937"/>
                  <a:pt x="415589" y="2935382"/>
                </a:cubicBezTo>
                <a:cubicBezTo>
                  <a:pt x="416023" y="2935827"/>
                  <a:pt x="416587" y="2936179"/>
                  <a:pt x="417282" y="2936440"/>
                </a:cubicBezTo>
                <a:cubicBezTo>
                  <a:pt x="417976" y="2936700"/>
                  <a:pt x="418823" y="2936831"/>
                  <a:pt x="419821" y="2936831"/>
                </a:cubicBezTo>
                <a:cubicBezTo>
                  <a:pt x="421123" y="2936831"/>
                  <a:pt x="422615" y="2936434"/>
                  <a:pt x="424298" y="2935642"/>
                </a:cubicBezTo>
                <a:cubicBezTo>
                  <a:pt x="425980" y="2934850"/>
                  <a:pt x="427754" y="2933597"/>
                  <a:pt x="429620" y="2931882"/>
                </a:cubicBezTo>
                <a:lnTo>
                  <a:pt x="429620" y="2926087"/>
                </a:lnTo>
                <a:close/>
                <a:moveTo>
                  <a:pt x="566049" y="2912576"/>
                </a:moveTo>
                <a:cubicBezTo>
                  <a:pt x="562967" y="2912576"/>
                  <a:pt x="560564" y="2913575"/>
                  <a:pt x="558838" y="2915571"/>
                </a:cubicBezTo>
                <a:cubicBezTo>
                  <a:pt x="557112" y="2917568"/>
                  <a:pt x="556250" y="2920694"/>
                  <a:pt x="556250" y="2924948"/>
                </a:cubicBezTo>
                <a:cubicBezTo>
                  <a:pt x="556250" y="2928898"/>
                  <a:pt x="556830" y="2931844"/>
                  <a:pt x="557992" y="2933787"/>
                </a:cubicBezTo>
                <a:cubicBezTo>
                  <a:pt x="559153" y="2935729"/>
                  <a:pt x="560797" y="2936700"/>
                  <a:pt x="562924" y="2936700"/>
                </a:cubicBezTo>
                <a:cubicBezTo>
                  <a:pt x="564356" y="2936700"/>
                  <a:pt x="565870" y="2936060"/>
                  <a:pt x="567465" y="2934779"/>
                </a:cubicBezTo>
                <a:cubicBezTo>
                  <a:pt x="569061" y="2933499"/>
                  <a:pt x="570737" y="2931600"/>
                  <a:pt x="572495" y="2929082"/>
                </a:cubicBezTo>
                <a:lnTo>
                  <a:pt x="572495" y="2913911"/>
                </a:lnTo>
                <a:cubicBezTo>
                  <a:pt x="571562" y="2913477"/>
                  <a:pt x="570531" y="2913146"/>
                  <a:pt x="569402" y="2912918"/>
                </a:cubicBezTo>
                <a:cubicBezTo>
                  <a:pt x="568274" y="2912690"/>
                  <a:pt x="567156" y="2912576"/>
                  <a:pt x="566049" y="2912576"/>
                </a:cubicBezTo>
                <a:close/>
                <a:moveTo>
                  <a:pt x="489849" y="2912576"/>
                </a:moveTo>
                <a:cubicBezTo>
                  <a:pt x="486767" y="2912576"/>
                  <a:pt x="484364" y="2913575"/>
                  <a:pt x="482638" y="2915571"/>
                </a:cubicBezTo>
                <a:cubicBezTo>
                  <a:pt x="480913" y="2917568"/>
                  <a:pt x="480050" y="2920694"/>
                  <a:pt x="480050" y="2924948"/>
                </a:cubicBezTo>
                <a:cubicBezTo>
                  <a:pt x="480050" y="2928898"/>
                  <a:pt x="480630" y="2931844"/>
                  <a:pt x="481792" y="2933787"/>
                </a:cubicBezTo>
                <a:cubicBezTo>
                  <a:pt x="482953" y="2935729"/>
                  <a:pt x="484597" y="2936700"/>
                  <a:pt x="486724" y="2936700"/>
                </a:cubicBezTo>
                <a:cubicBezTo>
                  <a:pt x="488156" y="2936700"/>
                  <a:pt x="489670" y="2936060"/>
                  <a:pt x="491265" y="2934779"/>
                </a:cubicBezTo>
                <a:cubicBezTo>
                  <a:pt x="492861" y="2933499"/>
                  <a:pt x="494537" y="2931600"/>
                  <a:pt x="496295" y="2929082"/>
                </a:cubicBezTo>
                <a:lnTo>
                  <a:pt x="496295" y="2913911"/>
                </a:lnTo>
                <a:cubicBezTo>
                  <a:pt x="495362" y="2913477"/>
                  <a:pt x="494331" y="2913146"/>
                  <a:pt x="493203" y="2912918"/>
                </a:cubicBezTo>
                <a:cubicBezTo>
                  <a:pt x="492074" y="2912690"/>
                  <a:pt x="490956" y="2912576"/>
                  <a:pt x="489849" y="2912576"/>
                </a:cubicBezTo>
                <a:close/>
                <a:moveTo>
                  <a:pt x="1470110" y="2912511"/>
                </a:moveTo>
                <a:cubicBezTo>
                  <a:pt x="1468417" y="2912511"/>
                  <a:pt x="1466969" y="2912842"/>
                  <a:pt x="1465764" y="2913504"/>
                </a:cubicBezTo>
                <a:cubicBezTo>
                  <a:pt x="1464559" y="2914166"/>
                  <a:pt x="1463572" y="2915050"/>
                  <a:pt x="1462801" y="2916157"/>
                </a:cubicBezTo>
                <a:cubicBezTo>
                  <a:pt x="1462031" y="2917264"/>
                  <a:pt x="1461467" y="2918550"/>
                  <a:pt x="1461108" y="2920015"/>
                </a:cubicBezTo>
                <a:cubicBezTo>
                  <a:pt x="1460750" y="2921480"/>
                  <a:pt x="1460571" y="2923016"/>
                  <a:pt x="1460571" y="2924622"/>
                </a:cubicBezTo>
                <a:cubicBezTo>
                  <a:pt x="1460571" y="2926640"/>
                  <a:pt x="1460794" y="2928409"/>
                  <a:pt x="1461239" y="2929929"/>
                </a:cubicBezTo>
                <a:cubicBezTo>
                  <a:pt x="1461684" y="2931448"/>
                  <a:pt x="1462319" y="2932712"/>
                  <a:pt x="1463143" y="2933721"/>
                </a:cubicBezTo>
                <a:cubicBezTo>
                  <a:pt x="1463968" y="2934731"/>
                  <a:pt x="1464966" y="2935490"/>
                  <a:pt x="1466138" y="2936000"/>
                </a:cubicBezTo>
                <a:cubicBezTo>
                  <a:pt x="1467310" y="2936510"/>
                  <a:pt x="1468634" y="2936765"/>
                  <a:pt x="1470110" y="2936765"/>
                </a:cubicBezTo>
                <a:cubicBezTo>
                  <a:pt x="1471803" y="2936765"/>
                  <a:pt x="1473252" y="2936434"/>
                  <a:pt x="1474456" y="2935772"/>
                </a:cubicBezTo>
                <a:cubicBezTo>
                  <a:pt x="1475661" y="2935110"/>
                  <a:pt x="1476648" y="2934226"/>
                  <a:pt x="1477419" y="2933119"/>
                </a:cubicBezTo>
                <a:cubicBezTo>
                  <a:pt x="1478190" y="2932012"/>
                  <a:pt x="1478754" y="2930726"/>
                  <a:pt x="1479112" y="2929261"/>
                </a:cubicBezTo>
                <a:cubicBezTo>
                  <a:pt x="1479470" y="2927796"/>
                  <a:pt x="1479649" y="2926250"/>
                  <a:pt x="1479649" y="2924622"/>
                </a:cubicBezTo>
                <a:cubicBezTo>
                  <a:pt x="1479649" y="2922603"/>
                  <a:pt x="1479427" y="2920840"/>
                  <a:pt x="1478982" y="2919332"/>
                </a:cubicBezTo>
                <a:cubicBezTo>
                  <a:pt x="1478537" y="2917823"/>
                  <a:pt x="1477902" y="2916564"/>
                  <a:pt x="1477077" y="2915555"/>
                </a:cubicBezTo>
                <a:cubicBezTo>
                  <a:pt x="1476253" y="2914546"/>
                  <a:pt x="1475249" y="2913786"/>
                  <a:pt x="1474066" y="2913276"/>
                </a:cubicBezTo>
                <a:cubicBezTo>
                  <a:pt x="1472883" y="2912766"/>
                  <a:pt x="1471565" y="2912511"/>
                  <a:pt x="1470110" y="2912511"/>
                </a:cubicBezTo>
                <a:close/>
                <a:moveTo>
                  <a:pt x="1298660" y="2912511"/>
                </a:moveTo>
                <a:cubicBezTo>
                  <a:pt x="1296967" y="2912511"/>
                  <a:pt x="1295519" y="2912842"/>
                  <a:pt x="1294314" y="2913504"/>
                </a:cubicBezTo>
                <a:cubicBezTo>
                  <a:pt x="1293109" y="2914166"/>
                  <a:pt x="1292122" y="2915050"/>
                  <a:pt x="1291351" y="2916157"/>
                </a:cubicBezTo>
                <a:cubicBezTo>
                  <a:pt x="1290581" y="2917264"/>
                  <a:pt x="1290017" y="2918550"/>
                  <a:pt x="1289658" y="2920015"/>
                </a:cubicBezTo>
                <a:cubicBezTo>
                  <a:pt x="1289300" y="2921480"/>
                  <a:pt x="1289121" y="2923016"/>
                  <a:pt x="1289121" y="2924622"/>
                </a:cubicBezTo>
                <a:cubicBezTo>
                  <a:pt x="1289121" y="2926640"/>
                  <a:pt x="1289344" y="2928409"/>
                  <a:pt x="1289789" y="2929929"/>
                </a:cubicBezTo>
                <a:cubicBezTo>
                  <a:pt x="1290234" y="2931448"/>
                  <a:pt x="1290869" y="2932712"/>
                  <a:pt x="1291693" y="2933721"/>
                </a:cubicBezTo>
                <a:cubicBezTo>
                  <a:pt x="1292518" y="2934731"/>
                  <a:pt x="1293516" y="2935490"/>
                  <a:pt x="1294688" y="2936000"/>
                </a:cubicBezTo>
                <a:cubicBezTo>
                  <a:pt x="1295860" y="2936510"/>
                  <a:pt x="1297184" y="2936765"/>
                  <a:pt x="1298660" y="2936765"/>
                </a:cubicBezTo>
                <a:cubicBezTo>
                  <a:pt x="1300353" y="2936765"/>
                  <a:pt x="1301802" y="2936434"/>
                  <a:pt x="1303006" y="2935772"/>
                </a:cubicBezTo>
                <a:cubicBezTo>
                  <a:pt x="1304211" y="2935110"/>
                  <a:pt x="1305198" y="2934226"/>
                  <a:pt x="1305969" y="2933119"/>
                </a:cubicBezTo>
                <a:cubicBezTo>
                  <a:pt x="1306740" y="2932012"/>
                  <a:pt x="1307304" y="2930726"/>
                  <a:pt x="1307662" y="2929261"/>
                </a:cubicBezTo>
                <a:cubicBezTo>
                  <a:pt x="1308020" y="2927796"/>
                  <a:pt x="1308199" y="2926250"/>
                  <a:pt x="1308199" y="2924622"/>
                </a:cubicBezTo>
                <a:cubicBezTo>
                  <a:pt x="1308199" y="2922603"/>
                  <a:pt x="1307977" y="2920840"/>
                  <a:pt x="1307532" y="2919332"/>
                </a:cubicBezTo>
                <a:cubicBezTo>
                  <a:pt x="1307087" y="2917823"/>
                  <a:pt x="1306452" y="2916564"/>
                  <a:pt x="1305627" y="2915555"/>
                </a:cubicBezTo>
                <a:cubicBezTo>
                  <a:pt x="1304803" y="2914546"/>
                  <a:pt x="1303799" y="2913786"/>
                  <a:pt x="1302616" y="2913276"/>
                </a:cubicBezTo>
                <a:cubicBezTo>
                  <a:pt x="1301433" y="2912766"/>
                  <a:pt x="1300115" y="2912511"/>
                  <a:pt x="1298660" y="2912511"/>
                </a:cubicBezTo>
                <a:close/>
                <a:moveTo>
                  <a:pt x="1193885" y="2912511"/>
                </a:moveTo>
                <a:cubicBezTo>
                  <a:pt x="1192192" y="2912511"/>
                  <a:pt x="1190744" y="2912842"/>
                  <a:pt x="1189539" y="2913504"/>
                </a:cubicBezTo>
                <a:cubicBezTo>
                  <a:pt x="1188334" y="2914166"/>
                  <a:pt x="1187347" y="2915050"/>
                  <a:pt x="1186576" y="2916157"/>
                </a:cubicBezTo>
                <a:cubicBezTo>
                  <a:pt x="1185806" y="2917264"/>
                  <a:pt x="1185242" y="2918550"/>
                  <a:pt x="1184883" y="2920015"/>
                </a:cubicBezTo>
                <a:cubicBezTo>
                  <a:pt x="1184525" y="2921480"/>
                  <a:pt x="1184346" y="2923016"/>
                  <a:pt x="1184346" y="2924622"/>
                </a:cubicBezTo>
                <a:cubicBezTo>
                  <a:pt x="1184346" y="2926640"/>
                  <a:pt x="1184569" y="2928409"/>
                  <a:pt x="1185014" y="2929929"/>
                </a:cubicBezTo>
                <a:cubicBezTo>
                  <a:pt x="1185459" y="2931448"/>
                  <a:pt x="1186094" y="2932712"/>
                  <a:pt x="1186918" y="2933721"/>
                </a:cubicBezTo>
                <a:cubicBezTo>
                  <a:pt x="1187743" y="2934731"/>
                  <a:pt x="1188741" y="2935490"/>
                  <a:pt x="1189913" y="2936000"/>
                </a:cubicBezTo>
                <a:cubicBezTo>
                  <a:pt x="1191085" y="2936510"/>
                  <a:pt x="1192409" y="2936765"/>
                  <a:pt x="1193885" y="2936765"/>
                </a:cubicBezTo>
                <a:cubicBezTo>
                  <a:pt x="1195578" y="2936765"/>
                  <a:pt x="1197027" y="2936434"/>
                  <a:pt x="1198231" y="2935772"/>
                </a:cubicBezTo>
                <a:cubicBezTo>
                  <a:pt x="1199436" y="2935110"/>
                  <a:pt x="1200423" y="2934226"/>
                  <a:pt x="1201194" y="2933119"/>
                </a:cubicBezTo>
                <a:cubicBezTo>
                  <a:pt x="1201965" y="2932012"/>
                  <a:pt x="1202529" y="2930726"/>
                  <a:pt x="1202887" y="2929261"/>
                </a:cubicBezTo>
                <a:cubicBezTo>
                  <a:pt x="1203245" y="2927796"/>
                  <a:pt x="1203424" y="2926250"/>
                  <a:pt x="1203424" y="2924622"/>
                </a:cubicBezTo>
                <a:cubicBezTo>
                  <a:pt x="1203424" y="2922603"/>
                  <a:pt x="1203202" y="2920840"/>
                  <a:pt x="1202757" y="2919332"/>
                </a:cubicBezTo>
                <a:cubicBezTo>
                  <a:pt x="1202312" y="2917823"/>
                  <a:pt x="1201677" y="2916564"/>
                  <a:pt x="1200852" y="2915555"/>
                </a:cubicBezTo>
                <a:cubicBezTo>
                  <a:pt x="1200028" y="2914546"/>
                  <a:pt x="1199024" y="2913786"/>
                  <a:pt x="1197841" y="2913276"/>
                </a:cubicBezTo>
                <a:cubicBezTo>
                  <a:pt x="1196658" y="2912766"/>
                  <a:pt x="1195340" y="2912511"/>
                  <a:pt x="1193885" y="2912511"/>
                </a:cubicBezTo>
                <a:close/>
                <a:moveTo>
                  <a:pt x="879560" y="2912511"/>
                </a:moveTo>
                <a:cubicBezTo>
                  <a:pt x="877867" y="2912511"/>
                  <a:pt x="876419" y="2912842"/>
                  <a:pt x="875214" y="2913504"/>
                </a:cubicBezTo>
                <a:cubicBezTo>
                  <a:pt x="874009" y="2914166"/>
                  <a:pt x="873022" y="2915050"/>
                  <a:pt x="872251" y="2916157"/>
                </a:cubicBezTo>
                <a:cubicBezTo>
                  <a:pt x="871481" y="2917264"/>
                  <a:pt x="870917" y="2918550"/>
                  <a:pt x="870558" y="2920015"/>
                </a:cubicBezTo>
                <a:cubicBezTo>
                  <a:pt x="870200" y="2921480"/>
                  <a:pt x="870021" y="2923016"/>
                  <a:pt x="870021" y="2924622"/>
                </a:cubicBezTo>
                <a:cubicBezTo>
                  <a:pt x="870021" y="2926640"/>
                  <a:pt x="870244" y="2928409"/>
                  <a:pt x="870689" y="2929929"/>
                </a:cubicBezTo>
                <a:cubicBezTo>
                  <a:pt x="871134" y="2931448"/>
                  <a:pt x="871768" y="2932712"/>
                  <a:pt x="872593" y="2933721"/>
                </a:cubicBezTo>
                <a:cubicBezTo>
                  <a:pt x="873418" y="2934731"/>
                  <a:pt x="874416" y="2935490"/>
                  <a:pt x="875588" y="2936000"/>
                </a:cubicBezTo>
                <a:cubicBezTo>
                  <a:pt x="876760" y="2936510"/>
                  <a:pt x="878084" y="2936765"/>
                  <a:pt x="879560" y="2936765"/>
                </a:cubicBezTo>
                <a:cubicBezTo>
                  <a:pt x="881253" y="2936765"/>
                  <a:pt x="882702" y="2936434"/>
                  <a:pt x="883906" y="2935772"/>
                </a:cubicBezTo>
                <a:cubicBezTo>
                  <a:pt x="885111" y="2935110"/>
                  <a:pt x="886099" y="2934226"/>
                  <a:pt x="886869" y="2933119"/>
                </a:cubicBezTo>
                <a:cubicBezTo>
                  <a:pt x="887639" y="2932012"/>
                  <a:pt x="888204" y="2930726"/>
                  <a:pt x="888562" y="2929261"/>
                </a:cubicBezTo>
                <a:cubicBezTo>
                  <a:pt x="888920" y="2927796"/>
                  <a:pt x="889099" y="2926250"/>
                  <a:pt x="889099" y="2924622"/>
                </a:cubicBezTo>
                <a:cubicBezTo>
                  <a:pt x="889099" y="2922603"/>
                  <a:pt x="888877" y="2920840"/>
                  <a:pt x="888432" y="2919332"/>
                </a:cubicBezTo>
                <a:cubicBezTo>
                  <a:pt x="887987" y="2917823"/>
                  <a:pt x="887352" y="2916564"/>
                  <a:pt x="886527" y="2915555"/>
                </a:cubicBezTo>
                <a:cubicBezTo>
                  <a:pt x="885702" y="2914546"/>
                  <a:pt x="884699" y="2913786"/>
                  <a:pt x="883516" y="2913276"/>
                </a:cubicBezTo>
                <a:cubicBezTo>
                  <a:pt x="882333" y="2912766"/>
                  <a:pt x="881014" y="2912511"/>
                  <a:pt x="879560" y="2912511"/>
                </a:cubicBezTo>
                <a:close/>
                <a:moveTo>
                  <a:pt x="1365400" y="2912218"/>
                </a:moveTo>
                <a:cubicBezTo>
                  <a:pt x="1364163" y="2912218"/>
                  <a:pt x="1363035" y="2912457"/>
                  <a:pt x="1362015" y="2912934"/>
                </a:cubicBezTo>
                <a:cubicBezTo>
                  <a:pt x="1360995" y="2913412"/>
                  <a:pt x="1360115" y="2914085"/>
                  <a:pt x="1359377" y="2914953"/>
                </a:cubicBezTo>
                <a:cubicBezTo>
                  <a:pt x="1358639" y="2915821"/>
                  <a:pt x="1358043" y="2916863"/>
                  <a:pt x="1357587" y="2918078"/>
                </a:cubicBezTo>
                <a:cubicBezTo>
                  <a:pt x="1357131" y="2919294"/>
                  <a:pt x="1356849" y="2920628"/>
                  <a:pt x="1356740" y="2922083"/>
                </a:cubicBezTo>
                <a:lnTo>
                  <a:pt x="1373930" y="2922083"/>
                </a:lnTo>
                <a:cubicBezTo>
                  <a:pt x="1373995" y="2920628"/>
                  <a:pt x="1373854" y="2919299"/>
                  <a:pt x="1373507" y="2918094"/>
                </a:cubicBezTo>
                <a:cubicBezTo>
                  <a:pt x="1373159" y="2916890"/>
                  <a:pt x="1372622" y="2915854"/>
                  <a:pt x="1371895" y="2914985"/>
                </a:cubicBezTo>
                <a:cubicBezTo>
                  <a:pt x="1371168" y="2914117"/>
                  <a:pt x="1370262" y="2913439"/>
                  <a:pt x="1369177" y="2912951"/>
                </a:cubicBezTo>
                <a:cubicBezTo>
                  <a:pt x="1368092" y="2912462"/>
                  <a:pt x="1366833" y="2912218"/>
                  <a:pt x="1365400" y="2912218"/>
                </a:cubicBezTo>
                <a:close/>
                <a:moveTo>
                  <a:pt x="670076" y="2912218"/>
                </a:moveTo>
                <a:cubicBezTo>
                  <a:pt x="668838" y="2912218"/>
                  <a:pt x="667710" y="2912457"/>
                  <a:pt x="666689" y="2912934"/>
                </a:cubicBezTo>
                <a:cubicBezTo>
                  <a:pt x="665670" y="2913412"/>
                  <a:pt x="664791" y="2914085"/>
                  <a:pt x="664052" y="2914953"/>
                </a:cubicBezTo>
                <a:cubicBezTo>
                  <a:pt x="663315" y="2915821"/>
                  <a:pt x="662718" y="2916863"/>
                  <a:pt x="662262" y="2918078"/>
                </a:cubicBezTo>
                <a:cubicBezTo>
                  <a:pt x="661806" y="2919294"/>
                  <a:pt x="661524" y="2920628"/>
                  <a:pt x="661415" y="2922083"/>
                </a:cubicBezTo>
                <a:lnTo>
                  <a:pt x="678605" y="2922083"/>
                </a:lnTo>
                <a:cubicBezTo>
                  <a:pt x="678670" y="2920628"/>
                  <a:pt x="678529" y="2919299"/>
                  <a:pt x="678182" y="2918094"/>
                </a:cubicBezTo>
                <a:cubicBezTo>
                  <a:pt x="677835" y="2916890"/>
                  <a:pt x="677298" y="2915854"/>
                  <a:pt x="676570" y="2914985"/>
                </a:cubicBezTo>
                <a:cubicBezTo>
                  <a:pt x="675843" y="2914117"/>
                  <a:pt x="674937" y="2913439"/>
                  <a:pt x="673852" y="2912951"/>
                </a:cubicBezTo>
                <a:cubicBezTo>
                  <a:pt x="672767" y="2912462"/>
                  <a:pt x="671508" y="2912218"/>
                  <a:pt x="670076" y="2912218"/>
                </a:cubicBezTo>
                <a:close/>
                <a:moveTo>
                  <a:pt x="317651" y="2912218"/>
                </a:moveTo>
                <a:cubicBezTo>
                  <a:pt x="316413" y="2912218"/>
                  <a:pt x="315285" y="2912457"/>
                  <a:pt x="314265" y="2912934"/>
                </a:cubicBezTo>
                <a:cubicBezTo>
                  <a:pt x="313245" y="2913412"/>
                  <a:pt x="312366" y="2914085"/>
                  <a:pt x="311628" y="2914953"/>
                </a:cubicBezTo>
                <a:cubicBezTo>
                  <a:pt x="310890" y="2915821"/>
                  <a:pt x="310293" y="2916863"/>
                  <a:pt x="309837" y="2918078"/>
                </a:cubicBezTo>
                <a:cubicBezTo>
                  <a:pt x="309381" y="2919294"/>
                  <a:pt x="309099" y="2920628"/>
                  <a:pt x="308991" y="2922083"/>
                </a:cubicBezTo>
                <a:lnTo>
                  <a:pt x="326180" y="2922083"/>
                </a:lnTo>
                <a:cubicBezTo>
                  <a:pt x="326245" y="2920628"/>
                  <a:pt x="326104" y="2919299"/>
                  <a:pt x="325757" y="2918094"/>
                </a:cubicBezTo>
                <a:cubicBezTo>
                  <a:pt x="325410" y="2916890"/>
                  <a:pt x="324873" y="2915854"/>
                  <a:pt x="324146" y="2914985"/>
                </a:cubicBezTo>
                <a:cubicBezTo>
                  <a:pt x="323418" y="2914117"/>
                  <a:pt x="322512" y="2913439"/>
                  <a:pt x="321427" y="2912951"/>
                </a:cubicBezTo>
                <a:cubicBezTo>
                  <a:pt x="320342" y="2912462"/>
                  <a:pt x="319083" y="2912218"/>
                  <a:pt x="317651" y="2912218"/>
                </a:cubicBezTo>
                <a:close/>
                <a:moveTo>
                  <a:pt x="146201" y="2912218"/>
                </a:moveTo>
                <a:cubicBezTo>
                  <a:pt x="144963" y="2912218"/>
                  <a:pt x="143835" y="2912457"/>
                  <a:pt x="142815" y="2912934"/>
                </a:cubicBezTo>
                <a:cubicBezTo>
                  <a:pt x="141795" y="2913412"/>
                  <a:pt x="140916" y="2914085"/>
                  <a:pt x="140178" y="2914953"/>
                </a:cubicBezTo>
                <a:cubicBezTo>
                  <a:pt x="139440" y="2915821"/>
                  <a:pt x="138843" y="2916863"/>
                  <a:pt x="138387" y="2918078"/>
                </a:cubicBezTo>
                <a:cubicBezTo>
                  <a:pt x="137931" y="2919294"/>
                  <a:pt x="137649" y="2920628"/>
                  <a:pt x="137541" y="2922083"/>
                </a:cubicBezTo>
                <a:lnTo>
                  <a:pt x="154730" y="2922083"/>
                </a:lnTo>
                <a:cubicBezTo>
                  <a:pt x="154795" y="2920628"/>
                  <a:pt x="154654" y="2919299"/>
                  <a:pt x="154307" y="2918094"/>
                </a:cubicBezTo>
                <a:cubicBezTo>
                  <a:pt x="153960" y="2916890"/>
                  <a:pt x="153423" y="2915854"/>
                  <a:pt x="152696" y="2914985"/>
                </a:cubicBezTo>
                <a:cubicBezTo>
                  <a:pt x="151968" y="2914117"/>
                  <a:pt x="151062" y="2913439"/>
                  <a:pt x="149977" y="2912951"/>
                </a:cubicBezTo>
                <a:cubicBezTo>
                  <a:pt x="148892" y="2912462"/>
                  <a:pt x="147633" y="2912218"/>
                  <a:pt x="146201" y="2912218"/>
                </a:cubicBezTo>
                <a:close/>
                <a:moveTo>
                  <a:pt x="1244380" y="2908279"/>
                </a:moveTo>
                <a:lnTo>
                  <a:pt x="1250826" y="2908279"/>
                </a:lnTo>
                <a:lnTo>
                  <a:pt x="1258835" y="2929896"/>
                </a:lnTo>
                <a:lnTo>
                  <a:pt x="1260560" y="2935170"/>
                </a:lnTo>
                <a:lnTo>
                  <a:pt x="1262351" y="2929766"/>
                </a:lnTo>
                <a:lnTo>
                  <a:pt x="1270295" y="2908279"/>
                </a:lnTo>
                <a:lnTo>
                  <a:pt x="1276513" y="2908279"/>
                </a:lnTo>
                <a:lnTo>
                  <a:pt x="1263686" y="2940965"/>
                </a:lnTo>
                <a:lnTo>
                  <a:pt x="1257174" y="2940965"/>
                </a:lnTo>
                <a:close/>
                <a:moveTo>
                  <a:pt x="967211" y="2908279"/>
                </a:moveTo>
                <a:lnTo>
                  <a:pt x="972745" y="2908279"/>
                </a:lnTo>
                <a:lnTo>
                  <a:pt x="975480" y="2930482"/>
                </a:lnTo>
                <a:lnTo>
                  <a:pt x="976066" y="2935431"/>
                </a:lnTo>
                <a:lnTo>
                  <a:pt x="977466" y="2931101"/>
                </a:lnTo>
                <a:lnTo>
                  <a:pt x="982219" y="2916418"/>
                </a:lnTo>
                <a:lnTo>
                  <a:pt x="986289" y="2916418"/>
                </a:lnTo>
                <a:lnTo>
                  <a:pt x="991400" y="2930905"/>
                </a:lnTo>
                <a:lnTo>
                  <a:pt x="992865" y="2935235"/>
                </a:lnTo>
                <a:lnTo>
                  <a:pt x="993353" y="2930645"/>
                </a:lnTo>
                <a:lnTo>
                  <a:pt x="995893" y="2908279"/>
                </a:lnTo>
                <a:lnTo>
                  <a:pt x="1001492" y="2908279"/>
                </a:lnTo>
                <a:lnTo>
                  <a:pt x="996739" y="2940965"/>
                </a:lnTo>
                <a:lnTo>
                  <a:pt x="989870" y="2940965"/>
                </a:lnTo>
                <a:lnTo>
                  <a:pt x="985149" y="2927292"/>
                </a:lnTo>
                <a:lnTo>
                  <a:pt x="984205" y="2923971"/>
                </a:lnTo>
                <a:lnTo>
                  <a:pt x="983131" y="2927487"/>
                </a:lnTo>
                <a:lnTo>
                  <a:pt x="978605" y="2940965"/>
                </a:lnTo>
                <a:lnTo>
                  <a:pt x="971931" y="2940965"/>
                </a:lnTo>
                <a:close/>
                <a:moveTo>
                  <a:pt x="895015" y="2908279"/>
                </a:moveTo>
                <a:lnTo>
                  <a:pt x="900680" y="2908279"/>
                </a:lnTo>
                <a:lnTo>
                  <a:pt x="900680" y="2929180"/>
                </a:lnTo>
                <a:cubicBezTo>
                  <a:pt x="900680" y="2934193"/>
                  <a:pt x="902568" y="2936700"/>
                  <a:pt x="906345" y="2936700"/>
                </a:cubicBezTo>
                <a:cubicBezTo>
                  <a:pt x="907039" y="2936700"/>
                  <a:pt x="907717" y="2936597"/>
                  <a:pt x="908379" y="2936391"/>
                </a:cubicBezTo>
                <a:cubicBezTo>
                  <a:pt x="909041" y="2936185"/>
                  <a:pt x="909736" y="2935827"/>
                  <a:pt x="910463" y="2935317"/>
                </a:cubicBezTo>
                <a:cubicBezTo>
                  <a:pt x="911190" y="2934807"/>
                  <a:pt x="911971" y="2934118"/>
                  <a:pt x="912807" y="2933249"/>
                </a:cubicBezTo>
                <a:cubicBezTo>
                  <a:pt x="913643" y="2932381"/>
                  <a:pt x="914581" y="2931285"/>
                  <a:pt x="915623" y="2929961"/>
                </a:cubicBezTo>
                <a:lnTo>
                  <a:pt x="915623" y="2908279"/>
                </a:lnTo>
                <a:lnTo>
                  <a:pt x="921288" y="2908279"/>
                </a:lnTo>
                <a:lnTo>
                  <a:pt x="921288" y="2940965"/>
                </a:lnTo>
                <a:lnTo>
                  <a:pt x="916209" y="2940965"/>
                </a:lnTo>
                <a:lnTo>
                  <a:pt x="916014" y="2935691"/>
                </a:lnTo>
                <a:cubicBezTo>
                  <a:pt x="915037" y="2936820"/>
                  <a:pt x="914109" y="2937758"/>
                  <a:pt x="913230" y="2938507"/>
                </a:cubicBezTo>
                <a:cubicBezTo>
                  <a:pt x="912351" y="2939256"/>
                  <a:pt x="911478" y="2939858"/>
                  <a:pt x="910609" y="2940314"/>
                </a:cubicBezTo>
                <a:cubicBezTo>
                  <a:pt x="909741" y="2940770"/>
                  <a:pt x="908868" y="2941090"/>
                  <a:pt x="907989" y="2941274"/>
                </a:cubicBezTo>
                <a:cubicBezTo>
                  <a:pt x="907110" y="2941459"/>
                  <a:pt x="906182" y="2941551"/>
                  <a:pt x="905205" y="2941551"/>
                </a:cubicBezTo>
                <a:cubicBezTo>
                  <a:pt x="901841" y="2941551"/>
                  <a:pt x="899302" y="2940564"/>
                  <a:pt x="897587" y="2938589"/>
                </a:cubicBezTo>
                <a:cubicBezTo>
                  <a:pt x="895872" y="2936613"/>
                  <a:pt x="895015" y="2933629"/>
                  <a:pt x="895015" y="2929636"/>
                </a:cubicBezTo>
                <a:close/>
                <a:moveTo>
                  <a:pt x="825280" y="2908279"/>
                </a:moveTo>
                <a:lnTo>
                  <a:pt x="831726" y="2908279"/>
                </a:lnTo>
                <a:lnTo>
                  <a:pt x="839995" y="2929896"/>
                </a:lnTo>
                <a:lnTo>
                  <a:pt x="841656" y="2934975"/>
                </a:lnTo>
                <a:lnTo>
                  <a:pt x="843544" y="2929766"/>
                </a:lnTo>
                <a:lnTo>
                  <a:pt x="851194" y="2908279"/>
                </a:lnTo>
                <a:lnTo>
                  <a:pt x="857413" y="2908279"/>
                </a:lnTo>
                <a:lnTo>
                  <a:pt x="846279" y="2937514"/>
                </a:lnTo>
                <a:cubicBezTo>
                  <a:pt x="845128" y="2940488"/>
                  <a:pt x="843940" y="2943049"/>
                  <a:pt x="842714" y="2945197"/>
                </a:cubicBezTo>
                <a:cubicBezTo>
                  <a:pt x="841487" y="2947346"/>
                  <a:pt x="840147" y="2949110"/>
                  <a:pt x="838693" y="2950488"/>
                </a:cubicBezTo>
                <a:cubicBezTo>
                  <a:pt x="837239" y="2951866"/>
                  <a:pt x="835644" y="2952881"/>
                  <a:pt x="833907" y="2953532"/>
                </a:cubicBezTo>
                <a:cubicBezTo>
                  <a:pt x="832171" y="2954183"/>
                  <a:pt x="830229" y="2954508"/>
                  <a:pt x="828080" y="2954508"/>
                </a:cubicBezTo>
                <a:cubicBezTo>
                  <a:pt x="827516" y="2954508"/>
                  <a:pt x="827005" y="2954498"/>
                  <a:pt x="826549" y="2954476"/>
                </a:cubicBezTo>
                <a:cubicBezTo>
                  <a:pt x="826094" y="2954454"/>
                  <a:pt x="825595" y="2954422"/>
                  <a:pt x="825052" y="2954378"/>
                </a:cubicBezTo>
                <a:lnTo>
                  <a:pt x="825052" y="2949234"/>
                </a:lnTo>
                <a:cubicBezTo>
                  <a:pt x="825530" y="2949300"/>
                  <a:pt x="826051" y="2949359"/>
                  <a:pt x="826615" y="2949413"/>
                </a:cubicBezTo>
                <a:cubicBezTo>
                  <a:pt x="827179" y="2949468"/>
                  <a:pt x="827776" y="2949495"/>
                  <a:pt x="828405" y="2949495"/>
                </a:cubicBezTo>
                <a:cubicBezTo>
                  <a:pt x="829447" y="2949495"/>
                  <a:pt x="830419" y="2949343"/>
                  <a:pt x="831319" y="2949039"/>
                </a:cubicBezTo>
                <a:cubicBezTo>
                  <a:pt x="832220" y="2948735"/>
                  <a:pt x="833072" y="2948241"/>
                  <a:pt x="833875" y="2947558"/>
                </a:cubicBezTo>
                <a:cubicBezTo>
                  <a:pt x="834678" y="2946874"/>
                  <a:pt x="835448" y="2945990"/>
                  <a:pt x="836186" y="2944904"/>
                </a:cubicBezTo>
                <a:cubicBezTo>
                  <a:pt x="836924" y="2943819"/>
                  <a:pt x="837641" y="2942506"/>
                  <a:pt x="838335" y="2940965"/>
                </a:cubicBezTo>
                <a:close/>
                <a:moveTo>
                  <a:pt x="515480" y="2908279"/>
                </a:moveTo>
                <a:lnTo>
                  <a:pt x="530879" y="2908279"/>
                </a:lnTo>
                <a:lnTo>
                  <a:pt x="530879" y="2936244"/>
                </a:lnTo>
                <a:lnTo>
                  <a:pt x="540614" y="2936244"/>
                </a:lnTo>
                <a:lnTo>
                  <a:pt x="540614" y="2940965"/>
                </a:lnTo>
                <a:lnTo>
                  <a:pt x="514406" y="2940965"/>
                </a:lnTo>
                <a:lnTo>
                  <a:pt x="514406" y="2936244"/>
                </a:lnTo>
                <a:lnTo>
                  <a:pt x="525149" y="2936244"/>
                </a:lnTo>
                <a:lnTo>
                  <a:pt x="525149" y="2912967"/>
                </a:lnTo>
                <a:lnTo>
                  <a:pt x="515480" y="2912967"/>
                </a:lnTo>
                <a:close/>
                <a:moveTo>
                  <a:pt x="1536785" y="2907693"/>
                </a:moveTo>
                <a:cubicBezTo>
                  <a:pt x="1537458" y="2907693"/>
                  <a:pt x="1538098" y="2907828"/>
                  <a:pt x="1538706" y="2908100"/>
                </a:cubicBezTo>
                <a:cubicBezTo>
                  <a:pt x="1539314" y="2908371"/>
                  <a:pt x="1539846" y="2908735"/>
                  <a:pt x="1540301" y="2909190"/>
                </a:cubicBezTo>
                <a:cubicBezTo>
                  <a:pt x="1540757" y="2909646"/>
                  <a:pt x="1541121" y="2910178"/>
                  <a:pt x="1541392" y="2910786"/>
                </a:cubicBezTo>
                <a:cubicBezTo>
                  <a:pt x="1541663" y="2911393"/>
                  <a:pt x="1541799" y="2912034"/>
                  <a:pt x="1541799" y="2912706"/>
                </a:cubicBezTo>
                <a:cubicBezTo>
                  <a:pt x="1541799" y="2913401"/>
                  <a:pt x="1541663" y="2914047"/>
                  <a:pt x="1541392" y="2914643"/>
                </a:cubicBezTo>
                <a:cubicBezTo>
                  <a:pt x="1541121" y="2915240"/>
                  <a:pt x="1540757" y="2915767"/>
                  <a:pt x="1540301" y="2916222"/>
                </a:cubicBezTo>
                <a:cubicBezTo>
                  <a:pt x="1539846" y="2916678"/>
                  <a:pt x="1539314" y="2917036"/>
                  <a:pt x="1538706" y="2917297"/>
                </a:cubicBezTo>
                <a:cubicBezTo>
                  <a:pt x="1538098" y="2917557"/>
                  <a:pt x="1537458" y="2917687"/>
                  <a:pt x="1536785" y="2917687"/>
                </a:cubicBezTo>
                <a:cubicBezTo>
                  <a:pt x="1536091" y="2917687"/>
                  <a:pt x="1535445" y="2917557"/>
                  <a:pt x="1534848" y="2917297"/>
                </a:cubicBezTo>
                <a:cubicBezTo>
                  <a:pt x="1534251" y="2917036"/>
                  <a:pt x="1533725" y="2916678"/>
                  <a:pt x="1533269" y="2916222"/>
                </a:cubicBezTo>
                <a:cubicBezTo>
                  <a:pt x="1532813" y="2915767"/>
                  <a:pt x="1532455" y="2915240"/>
                  <a:pt x="1532195" y="2914643"/>
                </a:cubicBezTo>
                <a:cubicBezTo>
                  <a:pt x="1531934" y="2914047"/>
                  <a:pt x="1531804" y="2913401"/>
                  <a:pt x="1531804" y="2912706"/>
                </a:cubicBezTo>
                <a:cubicBezTo>
                  <a:pt x="1531804" y="2912034"/>
                  <a:pt x="1531934" y="2911393"/>
                  <a:pt x="1532195" y="2910786"/>
                </a:cubicBezTo>
                <a:cubicBezTo>
                  <a:pt x="1532455" y="2910178"/>
                  <a:pt x="1532813" y="2909646"/>
                  <a:pt x="1533269" y="2909190"/>
                </a:cubicBezTo>
                <a:cubicBezTo>
                  <a:pt x="1533725" y="2908735"/>
                  <a:pt x="1534251" y="2908371"/>
                  <a:pt x="1534848" y="2908100"/>
                </a:cubicBezTo>
                <a:cubicBezTo>
                  <a:pt x="1535445" y="2907828"/>
                  <a:pt x="1536091" y="2907693"/>
                  <a:pt x="1536785" y="2907693"/>
                </a:cubicBezTo>
                <a:close/>
                <a:moveTo>
                  <a:pt x="1513159" y="2907693"/>
                </a:moveTo>
                <a:cubicBezTo>
                  <a:pt x="1516545" y="2907693"/>
                  <a:pt x="1519111" y="2908789"/>
                  <a:pt x="1520858" y="2910981"/>
                </a:cubicBezTo>
                <a:cubicBezTo>
                  <a:pt x="1522605" y="2913173"/>
                  <a:pt x="1523414" y="2916429"/>
                  <a:pt x="1523284" y="2920748"/>
                </a:cubicBezTo>
                <a:lnTo>
                  <a:pt x="1517554" y="2920748"/>
                </a:lnTo>
                <a:cubicBezTo>
                  <a:pt x="1517619" y="2917883"/>
                  <a:pt x="1517201" y="2915805"/>
                  <a:pt x="1516300" y="2914513"/>
                </a:cubicBezTo>
                <a:cubicBezTo>
                  <a:pt x="1515400" y="2913222"/>
                  <a:pt x="1514081" y="2912576"/>
                  <a:pt x="1512345" y="2912576"/>
                </a:cubicBezTo>
                <a:cubicBezTo>
                  <a:pt x="1511585" y="2912576"/>
                  <a:pt x="1510820" y="2912712"/>
                  <a:pt x="1510050" y="2912983"/>
                </a:cubicBezTo>
                <a:cubicBezTo>
                  <a:pt x="1509279" y="2913254"/>
                  <a:pt x="1508487" y="2913689"/>
                  <a:pt x="1507673" y="2914285"/>
                </a:cubicBezTo>
                <a:cubicBezTo>
                  <a:pt x="1506859" y="2914882"/>
                  <a:pt x="1505996" y="2915647"/>
                  <a:pt x="1505085" y="2916581"/>
                </a:cubicBezTo>
                <a:cubicBezTo>
                  <a:pt x="1504173" y="2917514"/>
                  <a:pt x="1503197" y="2918642"/>
                  <a:pt x="1502155" y="2919966"/>
                </a:cubicBezTo>
                <a:lnTo>
                  <a:pt x="1502155" y="2940965"/>
                </a:lnTo>
                <a:lnTo>
                  <a:pt x="1496425" y="2940965"/>
                </a:lnTo>
                <a:lnTo>
                  <a:pt x="1496425" y="2908279"/>
                </a:lnTo>
                <a:lnTo>
                  <a:pt x="1501601" y="2908279"/>
                </a:lnTo>
                <a:lnTo>
                  <a:pt x="1501764" y="2914302"/>
                </a:lnTo>
                <a:cubicBezTo>
                  <a:pt x="1503696" y="2911979"/>
                  <a:pt x="1505600" y="2910297"/>
                  <a:pt x="1507478" y="2909255"/>
                </a:cubicBezTo>
                <a:cubicBezTo>
                  <a:pt x="1509355" y="2908214"/>
                  <a:pt x="1511249" y="2907693"/>
                  <a:pt x="1513159" y="2907693"/>
                </a:cubicBezTo>
                <a:close/>
                <a:moveTo>
                  <a:pt x="1470436" y="2907693"/>
                </a:moveTo>
                <a:cubicBezTo>
                  <a:pt x="1472780" y="2907693"/>
                  <a:pt x="1474880" y="2908056"/>
                  <a:pt x="1476735" y="2908783"/>
                </a:cubicBezTo>
                <a:cubicBezTo>
                  <a:pt x="1478591" y="2909510"/>
                  <a:pt x="1480165" y="2910574"/>
                  <a:pt x="1481456" y="2911974"/>
                </a:cubicBezTo>
                <a:cubicBezTo>
                  <a:pt x="1482748" y="2913374"/>
                  <a:pt x="1483735" y="2915116"/>
                  <a:pt x="1484419" y="2917199"/>
                </a:cubicBezTo>
                <a:cubicBezTo>
                  <a:pt x="1485102" y="2919283"/>
                  <a:pt x="1485444" y="2921670"/>
                  <a:pt x="1485444" y="2924361"/>
                </a:cubicBezTo>
                <a:cubicBezTo>
                  <a:pt x="1485444" y="2926901"/>
                  <a:pt x="1485086" y="2929229"/>
                  <a:pt x="1484370" y="2931345"/>
                </a:cubicBezTo>
                <a:cubicBezTo>
                  <a:pt x="1483654" y="2933461"/>
                  <a:pt x="1482623" y="2935273"/>
                  <a:pt x="1481277" y="2936782"/>
                </a:cubicBezTo>
                <a:cubicBezTo>
                  <a:pt x="1479931" y="2938290"/>
                  <a:pt x="1478293" y="2939462"/>
                  <a:pt x="1476361" y="2940298"/>
                </a:cubicBezTo>
                <a:cubicBezTo>
                  <a:pt x="1474429" y="2941133"/>
                  <a:pt x="1472237" y="2941551"/>
                  <a:pt x="1469785" y="2941551"/>
                </a:cubicBezTo>
                <a:cubicBezTo>
                  <a:pt x="1467441" y="2941551"/>
                  <a:pt x="1465341" y="2941188"/>
                  <a:pt x="1463485" y="2940461"/>
                </a:cubicBezTo>
                <a:cubicBezTo>
                  <a:pt x="1461629" y="2939733"/>
                  <a:pt x="1460056" y="2938665"/>
                  <a:pt x="1458764" y="2937254"/>
                </a:cubicBezTo>
                <a:cubicBezTo>
                  <a:pt x="1457473" y="2935843"/>
                  <a:pt x="1456485" y="2934096"/>
                  <a:pt x="1455802" y="2932012"/>
                </a:cubicBezTo>
                <a:cubicBezTo>
                  <a:pt x="1455118" y="2929929"/>
                  <a:pt x="1454776" y="2927530"/>
                  <a:pt x="1454776" y="2924817"/>
                </a:cubicBezTo>
                <a:cubicBezTo>
                  <a:pt x="1454776" y="2922278"/>
                  <a:pt x="1455134" y="2919961"/>
                  <a:pt x="1455851" y="2917867"/>
                </a:cubicBezTo>
                <a:cubicBezTo>
                  <a:pt x="1456567" y="2915772"/>
                  <a:pt x="1457598" y="2913971"/>
                  <a:pt x="1458943" y="2912462"/>
                </a:cubicBezTo>
                <a:cubicBezTo>
                  <a:pt x="1460289" y="2910954"/>
                  <a:pt x="1461928" y="2909782"/>
                  <a:pt x="1463859" y="2908946"/>
                </a:cubicBezTo>
                <a:cubicBezTo>
                  <a:pt x="1465791" y="2908111"/>
                  <a:pt x="1467983" y="2907693"/>
                  <a:pt x="1470436" y="2907693"/>
                </a:cubicBezTo>
                <a:close/>
                <a:moveTo>
                  <a:pt x="1365661" y="2907693"/>
                </a:moveTo>
                <a:cubicBezTo>
                  <a:pt x="1367940" y="2907693"/>
                  <a:pt x="1369958" y="2908051"/>
                  <a:pt x="1371716" y="2908767"/>
                </a:cubicBezTo>
                <a:cubicBezTo>
                  <a:pt x="1373474" y="2909483"/>
                  <a:pt x="1374956" y="2910498"/>
                  <a:pt x="1376160" y="2911811"/>
                </a:cubicBezTo>
                <a:cubicBezTo>
                  <a:pt x="1377365" y="2913124"/>
                  <a:pt x="1378276" y="2914719"/>
                  <a:pt x="1378895" y="2916597"/>
                </a:cubicBezTo>
                <a:cubicBezTo>
                  <a:pt x="1379513" y="2918474"/>
                  <a:pt x="1379823" y="2920574"/>
                  <a:pt x="1379823" y="2922896"/>
                </a:cubicBezTo>
                <a:cubicBezTo>
                  <a:pt x="1379823" y="2923700"/>
                  <a:pt x="1379812" y="2924372"/>
                  <a:pt x="1379790" y="2924915"/>
                </a:cubicBezTo>
                <a:cubicBezTo>
                  <a:pt x="1379768" y="2925458"/>
                  <a:pt x="1379736" y="2925968"/>
                  <a:pt x="1379692" y="2926445"/>
                </a:cubicBezTo>
                <a:lnTo>
                  <a:pt x="1356740" y="2926445"/>
                </a:lnTo>
                <a:cubicBezTo>
                  <a:pt x="1356740" y="2929788"/>
                  <a:pt x="1357674" y="2932354"/>
                  <a:pt x="1359540" y="2934145"/>
                </a:cubicBezTo>
                <a:cubicBezTo>
                  <a:pt x="1361407" y="2935935"/>
                  <a:pt x="1364098" y="2936831"/>
                  <a:pt x="1367614" y="2936831"/>
                </a:cubicBezTo>
                <a:cubicBezTo>
                  <a:pt x="1368569" y="2936831"/>
                  <a:pt x="1369524" y="2936793"/>
                  <a:pt x="1370479" y="2936717"/>
                </a:cubicBezTo>
                <a:cubicBezTo>
                  <a:pt x="1371434" y="2936641"/>
                  <a:pt x="1372357" y="2936537"/>
                  <a:pt x="1373246" y="2936407"/>
                </a:cubicBezTo>
                <a:cubicBezTo>
                  <a:pt x="1374136" y="2936277"/>
                  <a:pt x="1374988" y="2936131"/>
                  <a:pt x="1375802" y="2935968"/>
                </a:cubicBezTo>
                <a:cubicBezTo>
                  <a:pt x="1376616" y="2935805"/>
                  <a:pt x="1377370" y="2935626"/>
                  <a:pt x="1378065" y="2935431"/>
                </a:cubicBezTo>
                <a:lnTo>
                  <a:pt x="1378065" y="2940086"/>
                </a:lnTo>
                <a:cubicBezTo>
                  <a:pt x="1376524" y="2940520"/>
                  <a:pt x="1374782" y="2940873"/>
                  <a:pt x="1372839" y="2941144"/>
                </a:cubicBezTo>
                <a:cubicBezTo>
                  <a:pt x="1370897" y="2941416"/>
                  <a:pt x="1368884" y="2941551"/>
                  <a:pt x="1366800" y="2941551"/>
                </a:cubicBezTo>
                <a:cubicBezTo>
                  <a:pt x="1364000" y="2941551"/>
                  <a:pt x="1361591" y="2941171"/>
                  <a:pt x="1359573" y="2940412"/>
                </a:cubicBezTo>
                <a:cubicBezTo>
                  <a:pt x="1357554" y="2939652"/>
                  <a:pt x="1355899" y="2938551"/>
                  <a:pt x="1354608" y="2937107"/>
                </a:cubicBezTo>
                <a:cubicBezTo>
                  <a:pt x="1353316" y="2935664"/>
                  <a:pt x="1352362" y="2933895"/>
                  <a:pt x="1351743" y="2931801"/>
                </a:cubicBezTo>
                <a:cubicBezTo>
                  <a:pt x="1351124" y="2929706"/>
                  <a:pt x="1350815" y="2927335"/>
                  <a:pt x="1350815" y="2924687"/>
                </a:cubicBezTo>
                <a:cubicBezTo>
                  <a:pt x="1350815" y="2922386"/>
                  <a:pt x="1351146" y="2920211"/>
                  <a:pt x="1351808" y="2918160"/>
                </a:cubicBezTo>
                <a:cubicBezTo>
                  <a:pt x="1352470" y="2916109"/>
                  <a:pt x="1353436" y="2914307"/>
                  <a:pt x="1354706" y="2912755"/>
                </a:cubicBezTo>
                <a:cubicBezTo>
                  <a:pt x="1355975" y="2911203"/>
                  <a:pt x="1357533" y="2909972"/>
                  <a:pt x="1359377" y="2909060"/>
                </a:cubicBezTo>
                <a:cubicBezTo>
                  <a:pt x="1361222" y="2908149"/>
                  <a:pt x="1363317" y="2907693"/>
                  <a:pt x="1365661" y="2907693"/>
                </a:cubicBezTo>
                <a:close/>
                <a:moveTo>
                  <a:pt x="1298986" y="2907693"/>
                </a:moveTo>
                <a:cubicBezTo>
                  <a:pt x="1301330" y="2907693"/>
                  <a:pt x="1303430" y="2908056"/>
                  <a:pt x="1305285" y="2908783"/>
                </a:cubicBezTo>
                <a:cubicBezTo>
                  <a:pt x="1307141" y="2909510"/>
                  <a:pt x="1308715" y="2910574"/>
                  <a:pt x="1310006" y="2911974"/>
                </a:cubicBezTo>
                <a:cubicBezTo>
                  <a:pt x="1311298" y="2913374"/>
                  <a:pt x="1312285" y="2915116"/>
                  <a:pt x="1312969" y="2917199"/>
                </a:cubicBezTo>
                <a:cubicBezTo>
                  <a:pt x="1313652" y="2919283"/>
                  <a:pt x="1313994" y="2921670"/>
                  <a:pt x="1313994" y="2924361"/>
                </a:cubicBezTo>
                <a:cubicBezTo>
                  <a:pt x="1313994" y="2926901"/>
                  <a:pt x="1313636" y="2929229"/>
                  <a:pt x="1312920" y="2931345"/>
                </a:cubicBezTo>
                <a:cubicBezTo>
                  <a:pt x="1312204" y="2933461"/>
                  <a:pt x="1311173" y="2935273"/>
                  <a:pt x="1309827" y="2936782"/>
                </a:cubicBezTo>
                <a:cubicBezTo>
                  <a:pt x="1308481" y="2938290"/>
                  <a:pt x="1306843" y="2939462"/>
                  <a:pt x="1304911" y="2940298"/>
                </a:cubicBezTo>
                <a:cubicBezTo>
                  <a:pt x="1302979" y="2941133"/>
                  <a:pt x="1300787" y="2941551"/>
                  <a:pt x="1298335" y="2941551"/>
                </a:cubicBezTo>
                <a:cubicBezTo>
                  <a:pt x="1295991" y="2941551"/>
                  <a:pt x="1293891" y="2941188"/>
                  <a:pt x="1292035" y="2940461"/>
                </a:cubicBezTo>
                <a:cubicBezTo>
                  <a:pt x="1290179" y="2939733"/>
                  <a:pt x="1288606" y="2938665"/>
                  <a:pt x="1287314" y="2937254"/>
                </a:cubicBezTo>
                <a:cubicBezTo>
                  <a:pt x="1286023" y="2935843"/>
                  <a:pt x="1285035" y="2934096"/>
                  <a:pt x="1284352" y="2932012"/>
                </a:cubicBezTo>
                <a:cubicBezTo>
                  <a:pt x="1283668" y="2929929"/>
                  <a:pt x="1283326" y="2927530"/>
                  <a:pt x="1283326" y="2924817"/>
                </a:cubicBezTo>
                <a:cubicBezTo>
                  <a:pt x="1283326" y="2922278"/>
                  <a:pt x="1283684" y="2919961"/>
                  <a:pt x="1284401" y="2917867"/>
                </a:cubicBezTo>
                <a:cubicBezTo>
                  <a:pt x="1285117" y="2915772"/>
                  <a:pt x="1286148" y="2913971"/>
                  <a:pt x="1287493" y="2912462"/>
                </a:cubicBezTo>
                <a:cubicBezTo>
                  <a:pt x="1288839" y="2910954"/>
                  <a:pt x="1290478" y="2909782"/>
                  <a:pt x="1292409" y="2908946"/>
                </a:cubicBezTo>
                <a:cubicBezTo>
                  <a:pt x="1294341" y="2908111"/>
                  <a:pt x="1296533" y="2907693"/>
                  <a:pt x="1298986" y="2907693"/>
                </a:cubicBezTo>
                <a:close/>
                <a:moveTo>
                  <a:pt x="1194211" y="2907693"/>
                </a:moveTo>
                <a:cubicBezTo>
                  <a:pt x="1196555" y="2907693"/>
                  <a:pt x="1198655" y="2908056"/>
                  <a:pt x="1200510" y="2908783"/>
                </a:cubicBezTo>
                <a:cubicBezTo>
                  <a:pt x="1202366" y="2909510"/>
                  <a:pt x="1203940" y="2910574"/>
                  <a:pt x="1205231" y="2911974"/>
                </a:cubicBezTo>
                <a:cubicBezTo>
                  <a:pt x="1206523" y="2913374"/>
                  <a:pt x="1207510" y="2915116"/>
                  <a:pt x="1208194" y="2917199"/>
                </a:cubicBezTo>
                <a:cubicBezTo>
                  <a:pt x="1208877" y="2919283"/>
                  <a:pt x="1209219" y="2921670"/>
                  <a:pt x="1209219" y="2924361"/>
                </a:cubicBezTo>
                <a:cubicBezTo>
                  <a:pt x="1209219" y="2926901"/>
                  <a:pt x="1208861" y="2929229"/>
                  <a:pt x="1208145" y="2931345"/>
                </a:cubicBezTo>
                <a:cubicBezTo>
                  <a:pt x="1207429" y="2933461"/>
                  <a:pt x="1206398" y="2935273"/>
                  <a:pt x="1205052" y="2936782"/>
                </a:cubicBezTo>
                <a:cubicBezTo>
                  <a:pt x="1203706" y="2938290"/>
                  <a:pt x="1202068" y="2939462"/>
                  <a:pt x="1200136" y="2940298"/>
                </a:cubicBezTo>
                <a:cubicBezTo>
                  <a:pt x="1198204" y="2941133"/>
                  <a:pt x="1196012" y="2941551"/>
                  <a:pt x="1193560" y="2941551"/>
                </a:cubicBezTo>
                <a:cubicBezTo>
                  <a:pt x="1191216" y="2941551"/>
                  <a:pt x="1189116" y="2941188"/>
                  <a:pt x="1187260" y="2940461"/>
                </a:cubicBezTo>
                <a:cubicBezTo>
                  <a:pt x="1185404" y="2939733"/>
                  <a:pt x="1183831" y="2938665"/>
                  <a:pt x="1182539" y="2937254"/>
                </a:cubicBezTo>
                <a:cubicBezTo>
                  <a:pt x="1181248" y="2935843"/>
                  <a:pt x="1180260" y="2934096"/>
                  <a:pt x="1179577" y="2932012"/>
                </a:cubicBezTo>
                <a:cubicBezTo>
                  <a:pt x="1178893" y="2929929"/>
                  <a:pt x="1178551" y="2927530"/>
                  <a:pt x="1178551" y="2924817"/>
                </a:cubicBezTo>
                <a:cubicBezTo>
                  <a:pt x="1178551" y="2922278"/>
                  <a:pt x="1178909" y="2919961"/>
                  <a:pt x="1179626" y="2917867"/>
                </a:cubicBezTo>
                <a:cubicBezTo>
                  <a:pt x="1180342" y="2915772"/>
                  <a:pt x="1181373" y="2913971"/>
                  <a:pt x="1182718" y="2912462"/>
                </a:cubicBezTo>
                <a:cubicBezTo>
                  <a:pt x="1184064" y="2910954"/>
                  <a:pt x="1185703" y="2909782"/>
                  <a:pt x="1187634" y="2908946"/>
                </a:cubicBezTo>
                <a:cubicBezTo>
                  <a:pt x="1189566" y="2908111"/>
                  <a:pt x="1191758" y="2907693"/>
                  <a:pt x="1194211" y="2907693"/>
                </a:cubicBezTo>
                <a:close/>
                <a:moveTo>
                  <a:pt x="1053940" y="2907693"/>
                </a:moveTo>
                <a:cubicBezTo>
                  <a:pt x="1057304" y="2907693"/>
                  <a:pt x="1059849" y="2908686"/>
                  <a:pt x="1061575" y="2910672"/>
                </a:cubicBezTo>
                <a:cubicBezTo>
                  <a:pt x="1063300" y="2912658"/>
                  <a:pt x="1064163" y="2915647"/>
                  <a:pt x="1064163" y="2919641"/>
                </a:cubicBezTo>
                <a:lnTo>
                  <a:pt x="1064163" y="2940965"/>
                </a:lnTo>
                <a:lnTo>
                  <a:pt x="1058498" y="2940965"/>
                </a:lnTo>
                <a:lnTo>
                  <a:pt x="1058498" y="2920097"/>
                </a:lnTo>
                <a:cubicBezTo>
                  <a:pt x="1058498" y="2917536"/>
                  <a:pt x="1058021" y="2915642"/>
                  <a:pt x="1057066" y="2914416"/>
                </a:cubicBezTo>
                <a:cubicBezTo>
                  <a:pt x="1056111" y="2913189"/>
                  <a:pt x="1054689" y="2912576"/>
                  <a:pt x="1052801" y="2912576"/>
                </a:cubicBezTo>
                <a:cubicBezTo>
                  <a:pt x="1052106" y="2912576"/>
                  <a:pt x="1051428" y="2912679"/>
                  <a:pt x="1050766" y="2912885"/>
                </a:cubicBezTo>
                <a:cubicBezTo>
                  <a:pt x="1050104" y="2913092"/>
                  <a:pt x="1049415" y="2913450"/>
                  <a:pt x="1048699" y="2913960"/>
                </a:cubicBezTo>
                <a:cubicBezTo>
                  <a:pt x="1047982" y="2914470"/>
                  <a:pt x="1047206" y="2915159"/>
                  <a:pt x="1046371" y="2916027"/>
                </a:cubicBezTo>
                <a:cubicBezTo>
                  <a:pt x="1045535" y="2916895"/>
                  <a:pt x="1044597" y="2917980"/>
                  <a:pt x="1043555" y="2919283"/>
                </a:cubicBezTo>
                <a:lnTo>
                  <a:pt x="1043555" y="2940965"/>
                </a:lnTo>
                <a:lnTo>
                  <a:pt x="1037890" y="2940965"/>
                </a:lnTo>
                <a:lnTo>
                  <a:pt x="1037890" y="2908279"/>
                </a:lnTo>
                <a:lnTo>
                  <a:pt x="1042936" y="2908279"/>
                </a:lnTo>
                <a:lnTo>
                  <a:pt x="1043164" y="2913553"/>
                </a:lnTo>
                <a:cubicBezTo>
                  <a:pt x="1044119" y="2912424"/>
                  <a:pt x="1045041" y="2911486"/>
                  <a:pt x="1045931" y="2910737"/>
                </a:cubicBezTo>
                <a:cubicBezTo>
                  <a:pt x="1046821" y="2909988"/>
                  <a:pt x="1047695" y="2909386"/>
                  <a:pt x="1048552" y="2908930"/>
                </a:cubicBezTo>
                <a:cubicBezTo>
                  <a:pt x="1049410" y="2908474"/>
                  <a:pt x="1050283" y="2908154"/>
                  <a:pt x="1051173" y="2907969"/>
                </a:cubicBezTo>
                <a:cubicBezTo>
                  <a:pt x="1052063" y="2907785"/>
                  <a:pt x="1052985" y="2907693"/>
                  <a:pt x="1053940" y="2907693"/>
                </a:cubicBezTo>
                <a:close/>
                <a:moveTo>
                  <a:pt x="1013105" y="2907693"/>
                </a:moveTo>
                <a:cubicBezTo>
                  <a:pt x="1015081" y="2907693"/>
                  <a:pt x="1016860" y="2907910"/>
                  <a:pt x="1018445" y="2908344"/>
                </a:cubicBezTo>
                <a:cubicBezTo>
                  <a:pt x="1020029" y="2908778"/>
                  <a:pt x="1021369" y="2909440"/>
                  <a:pt x="1022465" y="2910330"/>
                </a:cubicBezTo>
                <a:cubicBezTo>
                  <a:pt x="1023561" y="2911220"/>
                  <a:pt x="1024402" y="2912337"/>
                  <a:pt x="1024988" y="2913683"/>
                </a:cubicBezTo>
                <a:cubicBezTo>
                  <a:pt x="1025575" y="2915029"/>
                  <a:pt x="1025868" y="2916613"/>
                  <a:pt x="1025868" y="2918436"/>
                </a:cubicBezTo>
                <a:lnTo>
                  <a:pt x="1025868" y="2940965"/>
                </a:lnTo>
                <a:lnTo>
                  <a:pt x="1020789" y="2940965"/>
                </a:lnTo>
                <a:lnTo>
                  <a:pt x="1020659" y="2936570"/>
                </a:lnTo>
                <a:cubicBezTo>
                  <a:pt x="1018879" y="2938328"/>
                  <a:pt x="1017072" y="2939598"/>
                  <a:pt x="1015238" y="2940379"/>
                </a:cubicBezTo>
                <a:cubicBezTo>
                  <a:pt x="1013404" y="2941160"/>
                  <a:pt x="1011478" y="2941551"/>
                  <a:pt x="1009459" y="2941551"/>
                </a:cubicBezTo>
                <a:cubicBezTo>
                  <a:pt x="1007593" y="2941551"/>
                  <a:pt x="1005997" y="2941312"/>
                  <a:pt x="1004673" y="2940835"/>
                </a:cubicBezTo>
                <a:cubicBezTo>
                  <a:pt x="1003350" y="2940357"/>
                  <a:pt x="1002259" y="2939701"/>
                  <a:pt x="1001402" y="2938865"/>
                </a:cubicBezTo>
                <a:cubicBezTo>
                  <a:pt x="1000544" y="2938030"/>
                  <a:pt x="999915" y="2937048"/>
                  <a:pt x="999513" y="2935919"/>
                </a:cubicBezTo>
                <a:cubicBezTo>
                  <a:pt x="999112" y="2934790"/>
                  <a:pt x="998911" y="2933564"/>
                  <a:pt x="998911" y="2932240"/>
                </a:cubicBezTo>
                <a:cubicBezTo>
                  <a:pt x="998911" y="2928963"/>
                  <a:pt x="1000132" y="2926396"/>
                  <a:pt x="1002574" y="2924541"/>
                </a:cubicBezTo>
                <a:cubicBezTo>
                  <a:pt x="1005015" y="2922685"/>
                  <a:pt x="1008624" y="2921757"/>
                  <a:pt x="1013399" y="2921757"/>
                </a:cubicBezTo>
                <a:lnTo>
                  <a:pt x="1020170" y="2921757"/>
                </a:lnTo>
                <a:lnTo>
                  <a:pt x="1020170" y="2918892"/>
                </a:lnTo>
                <a:cubicBezTo>
                  <a:pt x="1020170" y="2916960"/>
                  <a:pt x="1019552" y="2915414"/>
                  <a:pt x="1018314" y="2914253"/>
                </a:cubicBezTo>
                <a:cubicBezTo>
                  <a:pt x="1017077" y="2913092"/>
                  <a:pt x="1015189" y="2912511"/>
                  <a:pt x="1012650" y="2912511"/>
                </a:cubicBezTo>
                <a:cubicBezTo>
                  <a:pt x="1010805" y="2912511"/>
                  <a:pt x="1008987" y="2912717"/>
                  <a:pt x="1007197" y="2913130"/>
                </a:cubicBezTo>
                <a:cubicBezTo>
                  <a:pt x="1005406" y="2913542"/>
                  <a:pt x="1003556" y="2914128"/>
                  <a:pt x="1001646" y="2914888"/>
                </a:cubicBezTo>
                <a:lnTo>
                  <a:pt x="1001646" y="2909776"/>
                </a:lnTo>
                <a:cubicBezTo>
                  <a:pt x="1002362" y="2909516"/>
                  <a:pt x="1003160" y="2909261"/>
                  <a:pt x="1004039" y="2909011"/>
                </a:cubicBezTo>
                <a:cubicBezTo>
                  <a:pt x="1004918" y="2908762"/>
                  <a:pt x="1005845" y="2908539"/>
                  <a:pt x="1006822" y="2908344"/>
                </a:cubicBezTo>
                <a:cubicBezTo>
                  <a:pt x="1007799" y="2908149"/>
                  <a:pt x="1008819" y="2907991"/>
                  <a:pt x="1009882" y="2907872"/>
                </a:cubicBezTo>
                <a:cubicBezTo>
                  <a:pt x="1010946" y="2907752"/>
                  <a:pt x="1012020" y="2907693"/>
                  <a:pt x="1013105" y="2907693"/>
                </a:cubicBezTo>
                <a:close/>
                <a:moveTo>
                  <a:pt x="879886" y="2907693"/>
                </a:moveTo>
                <a:cubicBezTo>
                  <a:pt x="882230" y="2907693"/>
                  <a:pt x="884330" y="2908056"/>
                  <a:pt x="886185" y="2908783"/>
                </a:cubicBezTo>
                <a:cubicBezTo>
                  <a:pt x="888041" y="2909510"/>
                  <a:pt x="889615" y="2910574"/>
                  <a:pt x="890906" y="2911974"/>
                </a:cubicBezTo>
                <a:cubicBezTo>
                  <a:pt x="892197" y="2913374"/>
                  <a:pt x="893185" y="2915116"/>
                  <a:pt x="893869" y="2917199"/>
                </a:cubicBezTo>
                <a:cubicBezTo>
                  <a:pt x="894552" y="2919283"/>
                  <a:pt x="894894" y="2921670"/>
                  <a:pt x="894894" y="2924361"/>
                </a:cubicBezTo>
                <a:cubicBezTo>
                  <a:pt x="894894" y="2926901"/>
                  <a:pt x="894536" y="2929229"/>
                  <a:pt x="893820" y="2931345"/>
                </a:cubicBezTo>
                <a:cubicBezTo>
                  <a:pt x="893104" y="2933461"/>
                  <a:pt x="892073" y="2935273"/>
                  <a:pt x="890727" y="2936782"/>
                </a:cubicBezTo>
                <a:cubicBezTo>
                  <a:pt x="889381" y="2938290"/>
                  <a:pt x="887743" y="2939462"/>
                  <a:pt x="885811" y="2940298"/>
                </a:cubicBezTo>
                <a:cubicBezTo>
                  <a:pt x="883879" y="2941133"/>
                  <a:pt x="881687" y="2941551"/>
                  <a:pt x="879235" y="2941551"/>
                </a:cubicBezTo>
                <a:cubicBezTo>
                  <a:pt x="876891" y="2941551"/>
                  <a:pt x="874791" y="2941188"/>
                  <a:pt x="872935" y="2940461"/>
                </a:cubicBezTo>
                <a:cubicBezTo>
                  <a:pt x="871079" y="2939733"/>
                  <a:pt x="869506" y="2938665"/>
                  <a:pt x="868214" y="2937254"/>
                </a:cubicBezTo>
                <a:cubicBezTo>
                  <a:pt x="866923" y="2935843"/>
                  <a:pt x="865935" y="2934096"/>
                  <a:pt x="865252" y="2932012"/>
                </a:cubicBezTo>
                <a:cubicBezTo>
                  <a:pt x="864568" y="2929929"/>
                  <a:pt x="864226" y="2927530"/>
                  <a:pt x="864226" y="2924817"/>
                </a:cubicBezTo>
                <a:cubicBezTo>
                  <a:pt x="864226" y="2922278"/>
                  <a:pt x="864584" y="2919961"/>
                  <a:pt x="865301" y="2917867"/>
                </a:cubicBezTo>
                <a:cubicBezTo>
                  <a:pt x="866017" y="2915772"/>
                  <a:pt x="867048" y="2913971"/>
                  <a:pt x="868393" y="2912462"/>
                </a:cubicBezTo>
                <a:cubicBezTo>
                  <a:pt x="869739" y="2910954"/>
                  <a:pt x="871378" y="2909782"/>
                  <a:pt x="873309" y="2908946"/>
                </a:cubicBezTo>
                <a:cubicBezTo>
                  <a:pt x="875241" y="2908111"/>
                  <a:pt x="877433" y="2907693"/>
                  <a:pt x="879886" y="2907693"/>
                </a:cubicBezTo>
                <a:close/>
                <a:moveTo>
                  <a:pt x="670336" y="2907693"/>
                </a:moveTo>
                <a:cubicBezTo>
                  <a:pt x="672615" y="2907693"/>
                  <a:pt x="674633" y="2908051"/>
                  <a:pt x="676391" y="2908767"/>
                </a:cubicBezTo>
                <a:cubicBezTo>
                  <a:pt x="678149" y="2909483"/>
                  <a:pt x="679631" y="2910498"/>
                  <a:pt x="680835" y="2911811"/>
                </a:cubicBezTo>
                <a:cubicBezTo>
                  <a:pt x="682040" y="2913124"/>
                  <a:pt x="682951" y="2914719"/>
                  <a:pt x="683570" y="2916597"/>
                </a:cubicBezTo>
                <a:cubicBezTo>
                  <a:pt x="684188" y="2918474"/>
                  <a:pt x="684498" y="2920574"/>
                  <a:pt x="684498" y="2922896"/>
                </a:cubicBezTo>
                <a:cubicBezTo>
                  <a:pt x="684498" y="2923700"/>
                  <a:pt x="684487" y="2924372"/>
                  <a:pt x="684465" y="2924915"/>
                </a:cubicBezTo>
                <a:cubicBezTo>
                  <a:pt x="684444" y="2925458"/>
                  <a:pt x="684411" y="2925968"/>
                  <a:pt x="684368" y="2926445"/>
                </a:cubicBezTo>
                <a:lnTo>
                  <a:pt x="661415" y="2926445"/>
                </a:lnTo>
                <a:cubicBezTo>
                  <a:pt x="661415" y="2929788"/>
                  <a:pt x="662349" y="2932354"/>
                  <a:pt x="664215" y="2934145"/>
                </a:cubicBezTo>
                <a:cubicBezTo>
                  <a:pt x="666082" y="2935935"/>
                  <a:pt x="668773" y="2936831"/>
                  <a:pt x="672289" y="2936831"/>
                </a:cubicBezTo>
                <a:cubicBezTo>
                  <a:pt x="673244" y="2936831"/>
                  <a:pt x="674199" y="2936793"/>
                  <a:pt x="675154" y="2936717"/>
                </a:cubicBezTo>
                <a:cubicBezTo>
                  <a:pt x="676109" y="2936641"/>
                  <a:pt x="677032" y="2936537"/>
                  <a:pt x="677922" y="2936407"/>
                </a:cubicBezTo>
                <a:cubicBezTo>
                  <a:pt x="678811" y="2936277"/>
                  <a:pt x="679663" y="2936131"/>
                  <a:pt x="680477" y="2935968"/>
                </a:cubicBezTo>
                <a:cubicBezTo>
                  <a:pt x="681291" y="2935805"/>
                  <a:pt x="682045" y="2935626"/>
                  <a:pt x="682740" y="2935431"/>
                </a:cubicBezTo>
                <a:lnTo>
                  <a:pt x="682740" y="2940086"/>
                </a:lnTo>
                <a:cubicBezTo>
                  <a:pt x="681199" y="2940520"/>
                  <a:pt x="679457" y="2940873"/>
                  <a:pt x="677515" y="2941144"/>
                </a:cubicBezTo>
                <a:cubicBezTo>
                  <a:pt x="675572" y="2941416"/>
                  <a:pt x="673559" y="2941551"/>
                  <a:pt x="671475" y="2941551"/>
                </a:cubicBezTo>
                <a:cubicBezTo>
                  <a:pt x="668676" y="2941551"/>
                  <a:pt x="666267" y="2941171"/>
                  <a:pt x="664248" y="2940412"/>
                </a:cubicBezTo>
                <a:cubicBezTo>
                  <a:pt x="662230" y="2939652"/>
                  <a:pt x="660574" y="2938551"/>
                  <a:pt x="659283" y="2937107"/>
                </a:cubicBezTo>
                <a:cubicBezTo>
                  <a:pt x="657991" y="2935664"/>
                  <a:pt x="657037" y="2933895"/>
                  <a:pt x="656418" y="2931801"/>
                </a:cubicBezTo>
                <a:cubicBezTo>
                  <a:pt x="655800" y="2929706"/>
                  <a:pt x="655490" y="2927335"/>
                  <a:pt x="655490" y="2924687"/>
                </a:cubicBezTo>
                <a:cubicBezTo>
                  <a:pt x="655490" y="2922386"/>
                  <a:pt x="655821" y="2920211"/>
                  <a:pt x="656483" y="2918160"/>
                </a:cubicBezTo>
                <a:cubicBezTo>
                  <a:pt x="657145" y="2916109"/>
                  <a:pt x="658111" y="2914307"/>
                  <a:pt x="659381" y="2912755"/>
                </a:cubicBezTo>
                <a:cubicBezTo>
                  <a:pt x="660650" y="2911203"/>
                  <a:pt x="662208" y="2909972"/>
                  <a:pt x="664052" y="2909060"/>
                </a:cubicBezTo>
                <a:cubicBezTo>
                  <a:pt x="665897" y="2908149"/>
                  <a:pt x="667992" y="2907693"/>
                  <a:pt x="670336" y="2907693"/>
                </a:cubicBezTo>
                <a:close/>
                <a:moveTo>
                  <a:pt x="594006" y="2907693"/>
                </a:moveTo>
                <a:cubicBezTo>
                  <a:pt x="595981" y="2907693"/>
                  <a:pt x="597760" y="2907910"/>
                  <a:pt x="599345" y="2908344"/>
                </a:cubicBezTo>
                <a:cubicBezTo>
                  <a:pt x="600929" y="2908778"/>
                  <a:pt x="602269" y="2909440"/>
                  <a:pt x="603366" y="2910330"/>
                </a:cubicBezTo>
                <a:cubicBezTo>
                  <a:pt x="604462" y="2911220"/>
                  <a:pt x="605303" y="2912337"/>
                  <a:pt x="605889" y="2913683"/>
                </a:cubicBezTo>
                <a:cubicBezTo>
                  <a:pt x="606475" y="2915029"/>
                  <a:pt x="606768" y="2916613"/>
                  <a:pt x="606768" y="2918436"/>
                </a:cubicBezTo>
                <a:lnTo>
                  <a:pt x="606768" y="2940965"/>
                </a:lnTo>
                <a:lnTo>
                  <a:pt x="601689" y="2940965"/>
                </a:lnTo>
                <a:lnTo>
                  <a:pt x="601559" y="2936570"/>
                </a:lnTo>
                <a:cubicBezTo>
                  <a:pt x="599779" y="2938328"/>
                  <a:pt x="597972" y="2939598"/>
                  <a:pt x="596138" y="2940379"/>
                </a:cubicBezTo>
                <a:cubicBezTo>
                  <a:pt x="594304" y="2941160"/>
                  <a:pt x="592378" y="2941551"/>
                  <a:pt x="590360" y="2941551"/>
                </a:cubicBezTo>
                <a:cubicBezTo>
                  <a:pt x="588493" y="2941551"/>
                  <a:pt x="586898" y="2941312"/>
                  <a:pt x="585574" y="2940835"/>
                </a:cubicBezTo>
                <a:cubicBezTo>
                  <a:pt x="584250" y="2940357"/>
                  <a:pt x="583159" y="2939701"/>
                  <a:pt x="582302" y="2938865"/>
                </a:cubicBezTo>
                <a:cubicBezTo>
                  <a:pt x="581444" y="2938030"/>
                  <a:pt x="580815" y="2937048"/>
                  <a:pt x="580414" y="2935919"/>
                </a:cubicBezTo>
                <a:cubicBezTo>
                  <a:pt x="580012" y="2934790"/>
                  <a:pt x="579811" y="2933564"/>
                  <a:pt x="579811" y="2932240"/>
                </a:cubicBezTo>
                <a:cubicBezTo>
                  <a:pt x="579811" y="2928963"/>
                  <a:pt x="581032" y="2926396"/>
                  <a:pt x="583474" y="2924541"/>
                </a:cubicBezTo>
                <a:cubicBezTo>
                  <a:pt x="585915" y="2922685"/>
                  <a:pt x="589524" y="2921757"/>
                  <a:pt x="594299" y="2921757"/>
                </a:cubicBezTo>
                <a:lnTo>
                  <a:pt x="601071" y="2921757"/>
                </a:lnTo>
                <a:lnTo>
                  <a:pt x="601071" y="2918892"/>
                </a:lnTo>
                <a:cubicBezTo>
                  <a:pt x="601071" y="2916960"/>
                  <a:pt x="600452" y="2915414"/>
                  <a:pt x="599215" y="2914253"/>
                </a:cubicBezTo>
                <a:cubicBezTo>
                  <a:pt x="597978" y="2913092"/>
                  <a:pt x="596089" y="2912511"/>
                  <a:pt x="593550" y="2912511"/>
                </a:cubicBezTo>
                <a:cubicBezTo>
                  <a:pt x="591705" y="2912511"/>
                  <a:pt x="589887" y="2912717"/>
                  <a:pt x="588097" y="2913130"/>
                </a:cubicBezTo>
                <a:cubicBezTo>
                  <a:pt x="586306" y="2913542"/>
                  <a:pt x="584456" y="2914128"/>
                  <a:pt x="582546" y="2914888"/>
                </a:cubicBezTo>
                <a:lnTo>
                  <a:pt x="582546" y="2909776"/>
                </a:lnTo>
                <a:cubicBezTo>
                  <a:pt x="583262" y="2909516"/>
                  <a:pt x="584060" y="2909261"/>
                  <a:pt x="584939" y="2909011"/>
                </a:cubicBezTo>
                <a:cubicBezTo>
                  <a:pt x="585818" y="2908762"/>
                  <a:pt x="586746" y="2908539"/>
                  <a:pt x="587722" y="2908344"/>
                </a:cubicBezTo>
                <a:cubicBezTo>
                  <a:pt x="588699" y="2908149"/>
                  <a:pt x="589719" y="2907991"/>
                  <a:pt x="590783" y="2907872"/>
                </a:cubicBezTo>
                <a:cubicBezTo>
                  <a:pt x="591846" y="2907752"/>
                  <a:pt x="592921" y="2907693"/>
                  <a:pt x="594006" y="2907693"/>
                </a:cubicBezTo>
                <a:close/>
                <a:moveTo>
                  <a:pt x="463390" y="2907693"/>
                </a:moveTo>
                <a:cubicBezTo>
                  <a:pt x="466754" y="2907693"/>
                  <a:pt x="469299" y="2908686"/>
                  <a:pt x="471025" y="2910672"/>
                </a:cubicBezTo>
                <a:cubicBezTo>
                  <a:pt x="472750" y="2912658"/>
                  <a:pt x="473613" y="2915647"/>
                  <a:pt x="473613" y="2919641"/>
                </a:cubicBezTo>
                <a:lnTo>
                  <a:pt x="473613" y="2940965"/>
                </a:lnTo>
                <a:lnTo>
                  <a:pt x="467948" y="2940965"/>
                </a:lnTo>
                <a:lnTo>
                  <a:pt x="467948" y="2920097"/>
                </a:lnTo>
                <a:cubicBezTo>
                  <a:pt x="467948" y="2917536"/>
                  <a:pt x="467471" y="2915642"/>
                  <a:pt x="466516" y="2914416"/>
                </a:cubicBezTo>
                <a:cubicBezTo>
                  <a:pt x="465561" y="2913189"/>
                  <a:pt x="464139" y="2912576"/>
                  <a:pt x="462251" y="2912576"/>
                </a:cubicBezTo>
                <a:cubicBezTo>
                  <a:pt x="461556" y="2912576"/>
                  <a:pt x="460878" y="2912679"/>
                  <a:pt x="460216" y="2912885"/>
                </a:cubicBezTo>
                <a:cubicBezTo>
                  <a:pt x="459554" y="2913092"/>
                  <a:pt x="458865" y="2913450"/>
                  <a:pt x="458149" y="2913960"/>
                </a:cubicBezTo>
                <a:cubicBezTo>
                  <a:pt x="457433" y="2914470"/>
                  <a:pt x="456657" y="2915159"/>
                  <a:pt x="455821" y="2916027"/>
                </a:cubicBezTo>
                <a:cubicBezTo>
                  <a:pt x="454986" y="2916895"/>
                  <a:pt x="454047" y="2917980"/>
                  <a:pt x="453005" y="2919283"/>
                </a:cubicBezTo>
                <a:lnTo>
                  <a:pt x="453005" y="2940965"/>
                </a:lnTo>
                <a:lnTo>
                  <a:pt x="447340" y="2940965"/>
                </a:lnTo>
                <a:lnTo>
                  <a:pt x="447340" y="2908279"/>
                </a:lnTo>
                <a:lnTo>
                  <a:pt x="452387" y="2908279"/>
                </a:lnTo>
                <a:lnTo>
                  <a:pt x="452614" y="2913553"/>
                </a:lnTo>
                <a:cubicBezTo>
                  <a:pt x="453569" y="2912424"/>
                  <a:pt x="454492" y="2911486"/>
                  <a:pt x="455382" y="2910737"/>
                </a:cubicBezTo>
                <a:cubicBezTo>
                  <a:pt x="456271" y="2909988"/>
                  <a:pt x="457145" y="2909386"/>
                  <a:pt x="458002" y="2908930"/>
                </a:cubicBezTo>
                <a:cubicBezTo>
                  <a:pt x="458860" y="2908474"/>
                  <a:pt x="459733" y="2908154"/>
                  <a:pt x="460623" y="2907969"/>
                </a:cubicBezTo>
                <a:cubicBezTo>
                  <a:pt x="461513" y="2907785"/>
                  <a:pt x="462436" y="2907693"/>
                  <a:pt x="463390" y="2907693"/>
                </a:cubicBezTo>
                <a:close/>
                <a:moveTo>
                  <a:pt x="422556" y="2907693"/>
                </a:moveTo>
                <a:cubicBezTo>
                  <a:pt x="424531" y="2907693"/>
                  <a:pt x="426310" y="2907910"/>
                  <a:pt x="427895" y="2908344"/>
                </a:cubicBezTo>
                <a:cubicBezTo>
                  <a:pt x="429479" y="2908778"/>
                  <a:pt x="430819" y="2909440"/>
                  <a:pt x="431916" y="2910330"/>
                </a:cubicBezTo>
                <a:cubicBezTo>
                  <a:pt x="433012" y="2911220"/>
                  <a:pt x="433853" y="2912337"/>
                  <a:pt x="434439" y="2913683"/>
                </a:cubicBezTo>
                <a:cubicBezTo>
                  <a:pt x="435025" y="2915029"/>
                  <a:pt x="435318" y="2916613"/>
                  <a:pt x="435318" y="2918436"/>
                </a:cubicBezTo>
                <a:lnTo>
                  <a:pt x="435318" y="2940965"/>
                </a:lnTo>
                <a:lnTo>
                  <a:pt x="430239" y="2940965"/>
                </a:lnTo>
                <a:lnTo>
                  <a:pt x="430109" y="2936570"/>
                </a:lnTo>
                <a:cubicBezTo>
                  <a:pt x="428329" y="2938328"/>
                  <a:pt x="426522" y="2939598"/>
                  <a:pt x="424688" y="2940379"/>
                </a:cubicBezTo>
                <a:cubicBezTo>
                  <a:pt x="422854" y="2941160"/>
                  <a:pt x="420928" y="2941551"/>
                  <a:pt x="418909" y="2941551"/>
                </a:cubicBezTo>
                <a:cubicBezTo>
                  <a:pt x="417043" y="2941551"/>
                  <a:pt x="415448" y="2941312"/>
                  <a:pt x="414124" y="2940835"/>
                </a:cubicBezTo>
                <a:cubicBezTo>
                  <a:pt x="412800" y="2940357"/>
                  <a:pt x="411709" y="2939701"/>
                  <a:pt x="410852" y="2938865"/>
                </a:cubicBezTo>
                <a:cubicBezTo>
                  <a:pt x="409995" y="2938030"/>
                  <a:pt x="409365" y="2937048"/>
                  <a:pt x="408964" y="2935919"/>
                </a:cubicBezTo>
                <a:cubicBezTo>
                  <a:pt x="408562" y="2934790"/>
                  <a:pt x="408361" y="2933564"/>
                  <a:pt x="408361" y="2932240"/>
                </a:cubicBezTo>
                <a:cubicBezTo>
                  <a:pt x="408361" y="2928963"/>
                  <a:pt x="409582" y="2926396"/>
                  <a:pt x="412024" y="2924541"/>
                </a:cubicBezTo>
                <a:cubicBezTo>
                  <a:pt x="414465" y="2922685"/>
                  <a:pt x="418074" y="2921757"/>
                  <a:pt x="422849" y="2921757"/>
                </a:cubicBezTo>
                <a:lnTo>
                  <a:pt x="429620" y="2921757"/>
                </a:lnTo>
                <a:lnTo>
                  <a:pt x="429620" y="2918892"/>
                </a:lnTo>
                <a:cubicBezTo>
                  <a:pt x="429620" y="2916960"/>
                  <a:pt x="429002" y="2915414"/>
                  <a:pt x="427765" y="2914253"/>
                </a:cubicBezTo>
                <a:cubicBezTo>
                  <a:pt x="426528" y="2913092"/>
                  <a:pt x="424639" y="2912511"/>
                  <a:pt x="422100" y="2912511"/>
                </a:cubicBezTo>
                <a:cubicBezTo>
                  <a:pt x="420255" y="2912511"/>
                  <a:pt x="418437" y="2912717"/>
                  <a:pt x="416647" y="2913130"/>
                </a:cubicBezTo>
                <a:cubicBezTo>
                  <a:pt x="414856" y="2913542"/>
                  <a:pt x="413006" y="2914128"/>
                  <a:pt x="411096" y="2914888"/>
                </a:cubicBezTo>
                <a:lnTo>
                  <a:pt x="411096" y="2909776"/>
                </a:lnTo>
                <a:cubicBezTo>
                  <a:pt x="411812" y="2909516"/>
                  <a:pt x="412610" y="2909261"/>
                  <a:pt x="413489" y="2909011"/>
                </a:cubicBezTo>
                <a:cubicBezTo>
                  <a:pt x="414368" y="2908762"/>
                  <a:pt x="415296" y="2908539"/>
                  <a:pt x="416272" y="2908344"/>
                </a:cubicBezTo>
                <a:cubicBezTo>
                  <a:pt x="417249" y="2908149"/>
                  <a:pt x="418269" y="2907991"/>
                  <a:pt x="419332" y="2907872"/>
                </a:cubicBezTo>
                <a:cubicBezTo>
                  <a:pt x="420396" y="2907752"/>
                  <a:pt x="421471" y="2907693"/>
                  <a:pt x="422556" y="2907693"/>
                </a:cubicBezTo>
                <a:close/>
                <a:moveTo>
                  <a:pt x="317911" y="2907693"/>
                </a:moveTo>
                <a:cubicBezTo>
                  <a:pt x="320190" y="2907693"/>
                  <a:pt x="322208" y="2908051"/>
                  <a:pt x="323967" y="2908767"/>
                </a:cubicBezTo>
                <a:cubicBezTo>
                  <a:pt x="325725" y="2909483"/>
                  <a:pt x="327206" y="2910498"/>
                  <a:pt x="328410" y="2911811"/>
                </a:cubicBezTo>
                <a:cubicBezTo>
                  <a:pt x="329615" y="2913124"/>
                  <a:pt x="330526" y="2914719"/>
                  <a:pt x="331145" y="2916597"/>
                </a:cubicBezTo>
                <a:cubicBezTo>
                  <a:pt x="331763" y="2918474"/>
                  <a:pt x="332073" y="2920574"/>
                  <a:pt x="332073" y="2922896"/>
                </a:cubicBezTo>
                <a:cubicBezTo>
                  <a:pt x="332073" y="2923700"/>
                  <a:pt x="332062" y="2924372"/>
                  <a:pt x="332040" y="2924915"/>
                </a:cubicBezTo>
                <a:cubicBezTo>
                  <a:pt x="332019" y="2925458"/>
                  <a:pt x="331986" y="2925968"/>
                  <a:pt x="331943" y="2926445"/>
                </a:cubicBezTo>
                <a:lnTo>
                  <a:pt x="308991" y="2926445"/>
                </a:lnTo>
                <a:cubicBezTo>
                  <a:pt x="308991" y="2929788"/>
                  <a:pt x="309924" y="2932354"/>
                  <a:pt x="311790" y="2934145"/>
                </a:cubicBezTo>
                <a:cubicBezTo>
                  <a:pt x="313657" y="2935935"/>
                  <a:pt x="316348" y="2936831"/>
                  <a:pt x="319864" y="2936831"/>
                </a:cubicBezTo>
                <a:cubicBezTo>
                  <a:pt x="320819" y="2936831"/>
                  <a:pt x="321774" y="2936793"/>
                  <a:pt x="322729" y="2936717"/>
                </a:cubicBezTo>
                <a:cubicBezTo>
                  <a:pt x="323684" y="2936641"/>
                  <a:pt x="324607" y="2936537"/>
                  <a:pt x="325497" y="2936407"/>
                </a:cubicBezTo>
                <a:cubicBezTo>
                  <a:pt x="326387" y="2936277"/>
                  <a:pt x="327238" y="2936131"/>
                  <a:pt x="328052" y="2935968"/>
                </a:cubicBezTo>
                <a:cubicBezTo>
                  <a:pt x="328866" y="2935805"/>
                  <a:pt x="329620" y="2935626"/>
                  <a:pt x="330315" y="2935431"/>
                </a:cubicBezTo>
                <a:lnTo>
                  <a:pt x="330315" y="2940086"/>
                </a:lnTo>
                <a:cubicBezTo>
                  <a:pt x="328774" y="2940520"/>
                  <a:pt x="327032" y="2940873"/>
                  <a:pt x="325090" y="2941144"/>
                </a:cubicBezTo>
                <a:cubicBezTo>
                  <a:pt x="323147" y="2941416"/>
                  <a:pt x="321134" y="2941551"/>
                  <a:pt x="319051" y="2941551"/>
                </a:cubicBezTo>
                <a:cubicBezTo>
                  <a:pt x="316251" y="2941551"/>
                  <a:pt x="313842" y="2941171"/>
                  <a:pt x="311823" y="2940412"/>
                </a:cubicBezTo>
                <a:cubicBezTo>
                  <a:pt x="309805" y="2939652"/>
                  <a:pt x="308150" y="2938551"/>
                  <a:pt x="306858" y="2937107"/>
                </a:cubicBezTo>
                <a:cubicBezTo>
                  <a:pt x="305567" y="2935664"/>
                  <a:pt x="304612" y="2933895"/>
                  <a:pt x="303993" y="2931801"/>
                </a:cubicBezTo>
                <a:cubicBezTo>
                  <a:pt x="303375" y="2929706"/>
                  <a:pt x="303065" y="2927335"/>
                  <a:pt x="303065" y="2924687"/>
                </a:cubicBezTo>
                <a:cubicBezTo>
                  <a:pt x="303065" y="2922386"/>
                  <a:pt x="303396" y="2920211"/>
                  <a:pt x="304058" y="2918160"/>
                </a:cubicBezTo>
                <a:cubicBezTo>
                  <a:pt x="304720" y="2916109"/>
                  <a:pt x="305686" y="2914307"/>
                  <a:pt x="306956" y="2912755"/>
                </a:cubicBezTo>
                <a:cubicBezTo>
                  <a:pt x="308226" y="2911203"/>
                  <a:pt x="309783" y="2909972"/>
                  <a:pt x="311628" y="2909060"/>
                </a:cubicBezTo>
                <a:cubicBezTo>
                  <a:pt x="313473" y="2908149"/>
                  <a:pt x="315567" y="2907693"/>
                  <a:pt x="317911" y="2907693"/>
                </a:cubicBezTo>
                <a:close/>
                <a:moveTo>
                  <a:pt x="179659" y="2907693"/>
                </a:moveTo>
                <a:cubicBezTo>
                  <a:pt x="183045" y="2907693"/>
                  <a:pt x="185611" y="2908789"/>
                  <a:pt x="187359" y="2910981"/>
                </a:cubicBezTo>
                <a:cubicBezTo>
                  <a:pt x="189106" y="2913173"/>
                  <a:pt x="189914" y="2916429"/>
                  <a:pt x="189784" y="2920748"/>
                </a:cubicBezTo>
                <a:lnTo>
                  <a:pt x="184054" y="2920748"/>
                </a:lnTo>
                <a:cubicBezTo>
                  <a:pt x="184119" y="2917883"/>
                  <a:pt x="183701" y="2915805"/>
                  <a:pt x="182801" y="2914513"/>
                </a:cubicBezTo>
                <a:cubicBezTo>
                  <a:pt x="181900" y="2913222"/>
                  <a:pt x="180581" y="2912576"/>
                  <a:pt x="178845" y="2912576"/>
                </a:cubicBezTo>
                <a:cubicBezTo>
                  <a:pt x="178085" y="2912576"/>
                  <a:pt x="177320" y="2912712"/>
                  <a:pt x="176550" y="2912983"/>
                </a:cubicBezTo>
                <a:cubicBezTo>
                  <a:pt x="175779" y="2913254"/>
                  <a:pt x="174987" y="2913689"/>
                  <a:pt x="174173" y="2914285"/>
                </a:cubicBezTo>
                <a:cubicBezTo>
                  <a:pt x="173359" y="2914882"/>
                  <a:pt x="172497" y="2915647"/>
                  <a:pt x="171585" y="2916581"/>
                </a:cubicBezTo>
                <a:cubicBezTo>
                  <a:pt x="170674" y="2917514"/>
                  <a:pt x="169697" y="2918642"/>
                  <a:pt x="168655" y="2919966"/>
                </a:cubicBezTo>
                <a:lnTo>
                  <a:pt x="168655" y="2940965"/>
                </a:lnTo>
                <a:lnTo>
                  <a:pt x="162925" y="2940965"/>
                </a:lnTo>
                <a:lnTo>
                  <a:pt x="162925" y="2908279"/>
                </a:lnTo>
                <a:lnTo>
                  <a:pt x="168102" y="2908279"/>
                </a:lnTo>
                <a:lnTo>
                  <a:pt x="168264" y="2914302"/>
                </a:lnTo>
                <a:cubicBezTo>
                  <a:pt x="170196" y="2911979"/>
                  <a:pt x="172101" y="2910297"/>
                  <a:pt x="173978" y="2909255"/>
                </a:cubicBezTo>
                <a:cubicBezTo>
                  <a:pt x="175855" y="2908214"/>
                  <a:pt x="177749" y="2907693"/>
                  <a:pt x="179659" y="2907693"/>
                </a:cubicBezTo>
                <a:close/>
                <a:moveTo>
                  <a:pt x="146461" y="2907693"/>
                </a:moveTo>
                <a:cubicBezTo>
                  <a:pt x="148740" y="2907693"/>
                  <a:pt x="150759" y="2908051"/>
                  <a:pt x="152517" y="2908767"/>
                </a:cubicBezTo>
                <a:cubicBezTo>
                  <a:pt x="154275" y="2909483"/>
                  <a:pt x="155756" y="2910498"/>
                  <a:pt x="156960" y="2911811"/>
                </a:cubicBezTo>
                <a:cubicBezTo>
                  <a:pt x="158165" y="2913124"/>
                  <a:pt x="159077" y="2914719"/>
                  <a:pt x="159695" y="2916597"/>
                </a:cubicBezTo>
                <a:cubicBezTo>
                  <a:pt x="160314" y="2918474"/>
                  <a:pt x="160623" y="2920574"/>
                  <a:pt x="160623" y="2922896"/>
                </a:cubicBezTo>
                <a:cubicBezTo>
                  <a:pt x="160623" y="2923700"/>
                  <a:pt x="160612" y="2924372"/>
                  <a:pt x="160590" y="2924915"/>
                </a:cubicBezTo>
                <a:cubicBezTo>
                  <a:pt x="160569" y="2925458"/>
                  <a:pt x="160536" y="2925968"/>
                  <a:pt x="160493" y="2926445"/>
                </a:cubicBezTo>
                <a:lnTo>
                  <a:pt x="137541" y="2926445"/>
                </a:lnTo>
                <a:cubicBezTo>
                  <a:pt x="137541" y="2929788"/>
                  <a:pt x="138474" y="2932354"/>
                  <a:pt x="140340" y="2934145"/>
                </a:cubicBezTo>
                <a:cubicBezTo>
                  <a:pt x="142207" y="2935935"/>
                  <a:pt x="144898" y="2936831"/>
                  <a:pt x="148414" y="2936831"/>
                </a:cubicBezTo>
                <a:cubicBezTo>
                  <a:pt x="149369" y="2936831"/>
                  <a:pt x="150324" y="2936793"/>
                  <a:pt x="151279" y="2936717"/>
                </a:cubicBezTo>
                <a:cubicBezTo>
                  <a:pt x="152234" y="2936641"/>
                  <a:pt x="153157" y="2936537"/>
                  <a:pt x="154047" y="2936407"/>
                </a:cubicBezTo>
                <a:cubicBezTo>
                  <a:pt x="154937" y="2936277"/>
                  <a:pt x="155788" y="2936131"/>
                  <a:pt x="156602" y="2935968"/>
                </a:cubicBezTo>
                <a:cubicBezTo>
                  <a:pt x="157416" y="2935805"/>
                  <a:pt x="158170" y="2935626"/>
                  <a:pt x="158865" y="2935431"/>
                </a:cubicBezTo>
                <a:lnTo>
                  <a:pt x="158865" y="2940086"/>
                </a:lnTo>
                <a:cubicBezTo>
                  <a:pt x="157324" y="2940520"/>
                  <a:pt x="155582" y="2940873"/>
                  <a:pt x="153640" y="2941144"/>
                </a:cubicBezTo>
                <a:cubicBezTo>
                  <a:pt x="151697" y="2941416"/>
                  <a:pt x="149684" y="2941551"/>
                  <a:pt x="147601" y="2941551"/>
                </a:cubicBezTo>
                <a:cubicBezTo>
                  <a:pt x="144801" y="2941551"/>
                  <a:pt x="142392" y="2941171"/>
                  <a:pt x="140373" y="2940412"/>
                </a:cubicBezTo>
                <a:cubicBezTo>
                  <a:pt x="138355" y="2939652"/>
                  <a:pt x="136700" y="2938551"/>
                  <a:pt x="135408" y="2937107"/>
                </a:cubicBezTo>
                <a:cubicBezTo>
                  <a:pt x="134117" y="2935664"/>
                  <a:pt x="133162" y="2933895"/>
                  <a:pt x="132543" y="2931801"/>
                </a:cubicBezTo>
                <a:cubicBezTo>
                  <a:pt x="131925" y="2929706"/>
                  <a:pt x="131615" y="2927335"/>
                  <a:pt x="131615" y="2924687"/>
                </a:cubicBezTo>
                <a:cubicBezTo>
                  <a:pt x="131615" y="2922386"/>
                  <a:pt x="131946" y="2920211"/>
                  <a:pt x="132608" y="2918160"/>
                </a:cubicBezTo>
                <a:cubicBezTo>
                  <a:pt x="133270" y="2916109"/>
                  <a:pt x="134236" y="2914307"/>
                  <a:pt x="135506" y="2912755"/>
                </a:cubicBezTo>
                <a:cubicBezTo>
                  <a:pt x="136776" y="2911203"/>
                  <a:pt x="138333" y="2909972"/>
                  <a:pt x="140178" y="2909060"/>
                </a:cubicBezTo>
                <a:cubicBezTo>
                  <a:pt x="142023" y="2908149"/>
                  <a:pt x="144117" y="2907693"/>
                  <a:pt x="146461" y="2907693"/>
                </a:cubicBezTo>
                <a:close/>
                <a:moveTo>
                  <a:pt x="72866" y="2907693"/>
                </a:moveTo>
                <a:cubicBezTo>
                  <a:pt x="76230" y="2907693"/>
                  <a:pt x="78775" y="2908686"/>
                  <a:pt x="80500" y="2910672"/>
                </a:cubicBezTo>
                <a:cubicBezTo>
                  <a:pt x="82225" y="2912658"/>
                  <a:pt x="83088" y="2915647"/>
                  <a:pt x="83088" y="2919641"/>
                </a:cubicBezTo>
                <a:lnTo>
                  <a:pt x="83088" y="2940965"/>
                </a:lnTo>
                <a:lnTo>
                  <a:pt x="77423" y="2940965"/>
                </a:lnTo>
                <a:lnTo>
                  <a:pt x="77423" y="2920097"/>
                </a:lnTo>
                <a:cubicBezTo>
                  <a:pt x="77423" y="2917536"/>
                  <a:pt x="76946" y="2915642"/>
                  <a:pt x="75991" y="2914416"/>
                </a:cubicBezTo>
                <a:cubicBezTo>
                  <a:pt x="75036" y="2913189"/>
                  <a:pt x="73614" y="2912576"/>
                  <a:pt x="71726" y="2912576"/>
                </a:cubicBezTo>
                <a:cubicBezTo>
                  <a:pt x="71032" y="2912576"/>
                  <a:pt x="70353" y="2912679"/>
                  <a:pt x="69691" y="2912885"/>
                </a:cubicBezTo>
                <a:cubicBezTo>
                  <a:pt x="69029" y="2913092"/>
                  <a:pt x="68340" y="2913450"/>
                  <a:pt x="67624" y="2913960"/>
                </a:cubicBezTo>
                <a:cubicBezTo>
                  <a:pt x="66908" y="2914470"/>
                  <a:pt x="66132" y="2915159"/>
                  <a:pt x="65296" y="2916027"/>
                </a:cubicBezTo>
                <a:cubicBezTo>
                  <a:pt x="64461" y="2916895"/>
                  <a:pt x="63522" y="2917980"/>
                  <a:pt x="62480" y="2919283"/>
                </a:cubicBezTo>
                <a:lnTo>
                  <a:pt x="62480" y="2940965"/>
                </a:lnTo>
                <a:lnTo>
                  <a:pt x="56815" y="2940965"/>
                </a:lnTo>
                <a:lnTo>
                  <a:pt x="56815" y="2908279"/>
                </a:lnTo>
                <a:lnTo>
                  <a:pt x="61862" y="2908279"/>
                </a:lnTo>
                <a:lnTo>
                  <a:pt x="62089" y="2913553"/>
                </a:lnTo>
                <a:cubicBezTo>
                  <a:pt x="63044" y="2912424"/>
                  <a:pt x="63967" y="2911486"/>
                  <a:pt x="64857" y="2910737"/>
                </a:cubicBezTo>
                <a:cubicBezTo>
                  <a:pt x="65747" y="2909988"/>
                  <a:pt x="66620" y="2909386"/>
                  <a:pt x="67477" y="2908930"/>
                </a:cubicBezTo>
                <a:cubicBezTo>
                  <a:pt x="68335" y="2908474"/>
                  <a:pt x="69208" y="2908154"/>
                  <a:pt x="70098" y="2907969"/>
                </a:cubicBezTo>
                <a:cubicBezTo>
                  <a:pt x="70988" y="2907785"/>
                  <a:pt x="71911" y="2907693"/>
                  <a:pt x="72866" y="2907693"/>
                </a:cubicBezTo>
                <a:close/>
                <a:moveTo>
                  <a:pt x="765800" y="2903298"/>
                </a:moveTo>
                <a:lnTo>
                  <a:pt x="765800" y="2935951"/>
                </a:lnTo>
                <a:lnTo>
                  <a:pt x="770130" y="2935951"/>
                </a:lnTo>
                <a:cubicBezTo>
                  <a:pt x="779810" y="2935951"/>
                  <a:pt x="784650" y="2930515"/>
                  <a:pt x="784650" y="2919641"/>
                </a:cubicBezTo>
                <a:cubicBezTo>
                  <a:pt x="784650" y="2916624"/>
                  <a:pt x="784368" y="2914074"/>
                  <a:pt x="783803" y="2911990"/>
                </a:cubicBezTo>
                <a:cubicBezTo>
                  <a:pt x="783239" y="2909907"/>
                  <a:pt x="782382" y="2908225"/>
                  <a:pt x="781231" y="2906944"/>
                </a:cubicBezTo>
                <a:cubicBezTo>
                  <a:pt x="780081" y="2905663"/>
                  <a:pt x="778638" y="2904736"/>
                  <a:pt x="776902" y="2904160"/>
                </a:cubicBezTo>
                <a:cubicBezTo>
                  <a:pt x="775165" y="2903585"/>
                  <a:pt x="773125" y="2903298"/>
                  <a:pt x="770781" y="2903298"/>
                </a:cubicBezTo>
                <a:close/>
                <a:moveTo>
                  <a:pt x="760005" y="2898414"/>
                </a:moveTo>
                <a:lnTo>
                  <a:pt x="770976" y="2898414"/>
                </a:lnTo>
                <a:cubicBezTo>
                  <a:pt x="777618" y="2898414"/>
                  <a:pt x="782572" y="2900123"/>
                  <a:pt x="785838" y="2903542"/>
                </a:cubicBezTo>
                <a:cubicBezTo>
                  <a:pt x="789105" y="2906960"/>
                  <a:pt x="790738" y="2912185"/>
                  <a:pt x="790738" y="2919218"/>
                </a:cubicBezTo>
                <a:cubicBezTo>
                  <a:pt x="790738" y="2921258"/>
                  <a:pt x="790581" y="2923211"/>
                  <a:pt x="790266" y="2925078"/>
                </a:cubicBezTo>
                <a:cubicBezTo>
                  <a:pt x="789951" y="2926944"/>
                  <a:pt x="789446" y="2928681"/>
                  <a:pt x="788752" y="2930287"/>
                </a:cubicBezTo>
                <a:cubicBezTo>
                  <a:pt x="788057" y="2931893"/>
                  <a:pt x="787157" y="2933352"/>
                  <a:pt x="786050" y="2934666"/>
                </a:cubicBezTo>
                <a:cubicBezTo>
                  <a:pt x="784943" y="2935979"/>
                  <a:pt x="783586" y="2937102"/>
                  <a:pt x="781980" y="2938035"/>
                </a:cubicBezTo>
                <a:cubicBezTo>
                  <a:pt x="780374" y="2938968"/>
                  <a:pt x="778508" y="2939690"/>
                  <a:pt x="776381" y="2940200"/>
                </a:cubicBezTo>
                <a:cubicBezTo>
                  <a:pt x="774254" y="2940710"/>
                  <a:pt x="771834" y="2940965"/>
                  <a:pt x="769121" y="2940965"/>
                </a:cubicBezTo>
                <a:lnTo>
                  <a:pt x="760005" y="2940965"/>
                </a:lnTo>
                <a:close/>
                <a:moveTo>
                  <a:pt x="723956" y="2898414"/>
                </a:moveTo>
                <a:lnTo>
                  <a:pt x="749415" y="2898414"/>
                </a:lnTo>
                <a:lnTo>
                  <a:pt x="749415" y="2903298"/>
                </a:lnTo>
                <a:lnTo>
                  <a:pt x="739615" y="2903298"/>
                </a:lnTo>
                <a:lnTo>
                  <a:pt x="739615" y="2936017"/>
                </a:lnTo>
                <a:lnTo>
                  <a:pt x="749415" y="2936017"/>
                </a:lnTo>
                <a:lnTo>
                  <a:pt x="749415" y="2940965"/>
                </a:lnTo>
                <a:lnTo>
                  <a:pt x="723956" y="2940965"/>
                </a:lnTo>
                <a:lnTo>
                  <a:pt x="723956" y="2936017"/>
                </a:lnTo>
                <a:lnTo>
                  <a:pt x="733755" y="2936017"/>
                </a:lnTo>
                <a:lnTo>
                  <a:pt x="733755" y="2903298"/>
                </a:lnTo>
                <a:lnTo>
                  <a:pt x="723956" y="2903298"/>
                </a:lnTo>
                <a:close/>
                <a:moveTo>
                  <a:pt x="20050" y="2898414"/>
                </a:moveTo>
                <a:lnTo>
                  <a:pt x="44239" y="2898414"/>
                </a:lnTo>
                <a:lnTo>
                  <a:pt x="44239" y="2903298"/>
                </a:lnTo>
                <a:lnTo>
                  <a:pt x="25845" y="2903298"/>
                </a:lnTo>
                <a:lnTo>
                  <a:pt x="25845" y="2916483"/>
                </a:lnTo>
                <a:lnTo>
                  <a:pt x="43523" y="2916483"/>
                </a:lnTo>
                <a:lnTo>
                  <a:pt x="43523" y="2921366"/>
                </a:lnTo>
                <a:lnTo>
                  <a:pt x="25845" y="2921366"/>
                </a:lnTo>
                <a:lnTo>
                  <a:pt x="25845" y="2936017"/>
                </a:lnTo>
                <a:lnTo>
                  <a:pt x="44239" y="2936017"/>
                </a:lnTo>
                <a:lnTo>
                  <a:pt x="44239" y="2940965"/>
                </a:lnTo>
                <a:lnTo>
                  <a:pt x="20050" y="2940965"/>
                </a:lnTo>
                <a:close/>
                <a:moveTo>
                  <a:pt x="1612595" y="2898219"/>
                </a:moveTo>
                <a:lnTo>
                  <a:pt x="1617608" y="2898219"/>
                </a:lnTo>
                <a:lnTo>
                  <a:pt x="1617608" y="2935691"/>
                </a:lnTo>
                <a:lnTo>
                  <a:pt x="1627115" y="2935691"/>
                </a:lnTo>
                <a:lnTo>
                  <a:pt x="1627115" y="2940965"/>
                </a:lnTo>
                <a:lnTo>
                  <a:pt x="1600386" y="2940965"/>
                </a:lnTo>
                <a:lnTo>
                  <a:pt x="1600386" y="2935691"/>
                </a:lnTo>
                <a:lnTo>
                  <a:pt x="1611325" y="2935691"/>
                </a:lnTo>
                <a:lnTo>
                  <a:pt x="1611325" y="2904632"/>
                </a:lnTo>
                <a:lnTo>
                  <a:pt x="1601135" y="2910167"/>
                </a:lnTo>
                <a:lnTo>
                  <a:pt x="1599051" y="2905349"/>
                </a:lnTo>
                <a:close/>
                <a:moveTo>
                  <a:pt x="387939" y="2897893"/>
                </a:moveTo>
                <a:cubicBezTo>
                  <a:pt x="389914" y="2897893"/>
                  <a:pt x="391748" y="2898062"/>
                  <a:pt x="393441" y="2898398"/>
                </a:cubicBezTo>
                <a:cubicBezTo>
                  <a:pt x="395134" y="2898734"/>
                  <a:pt x="396762" y="2899250"/>
                  <a:pt x="398324" y="2899944"/>
                </a:cubicBezTo>
                <a:lnTo>
                  <a:pt x="398324" y="2905642"/>
                </a:lnTo>
                <a:cubicBezTo>
                  <a:pt x="396784" y="2904795"/>
                  <a:pt x="395188" y="2904150"/>
                  <a:pt x="393539" y="2903705"/>
                </a:cubicBezTo>
                <a:cubicBezTo>
                  <a:pt x="391889" y="2903260"/>
                  <a:pt x="390088" y="2903037"/>
                  <a:pt x="388135" y="2903037"/>
                </a:cubicBezTo>
                <a:cubicBezTo>
                  <a:pt x="386138" y="2903037"/>
                  <a:pt x="384331" y="2903412"/>
                  <a:pt x="382714" y="2904160"/>
                </a:cubicBezTo>
                <a:cubicBezTo>
                  <a:pt x="381097" y="2904909"/>
                  <a:pt x="379724" y="2905994"/>
                  <a:pt x="378596" y="2907416"/>
                </a:cubicBezTo>
                <a:cubicBezTo>
                  <a:pt x="377467" y="2908838"/>
                  <a:pt x="376599" y="2910574"/>
                  <a:pt x="375991" y="2912625"/>
                </a:cubicBezTo>
                <a:cubicBezTo>
                  <a:pt x="375383" y="2914676"/>
                  <a:pt x="375080" y="2917015"/>
                  <a:pt x="375080" y="2919641"/>
                </a:cubicBezTo>
                <a:cubicBezTo>
                  <a:pt x="375080" y="2925154"/>
                  <a:pt x="376197" y="2929310"/>
                  <a:pt x="378433" y="2932110"/>
                </a:cubicBezTo>
                <a:cubicBezTo>
                  <a:pt x="380668" y="2934910"/>
                  <a:pt x="383946" y="2936310"/>
                  <a:pt x="388265" y="2936310"/>
                </a:cubicBezTo>
                <a:cubicBezTo>
                  <a:pt x="390088" y="2936310"/>
                  <a:pt x="391835" y="2936098"/>
                  <a:pt x="393506" y="2935675"/>
                </a:cubicBezTo>
                <a:cubicBezTo>
                  <a:pt x="395178" y="2935252"/>
                  <a:pt x="396784" y="2934660"/>
                  <a:pt x="398324" y="2933900"/>
                </a:cubicBezTo>
                <a:lnTo>
                  <a:pt x="398324" y="2939370"/>
                </a:lnTo>
                <a:cubicBezTo>
                  <a:pt x="394917" y="2940781"/>
                  <a:pt x="391347" y="2941486"/>
                  <a:pt x="387614" y="2941486"/>
                </a:cubicBezTo>
                <a:cubicBezTo>
                  <a:pt x="381602" y="2941486"/>
                  <a:pt x="376984" y="2939690"/>
                  <a:pt x="373761" y="2936098"/>
                </a:cubicBezTo>
                <a:cubicBezTo>
                  <a:pt x="370538" y="2932506"/>
                  <a:pt x="368927" y="2927194"/>
                  <a:pt x="368927" y="2920162"/>
                </a:cubicBezTo>
                <a:cubicBezTo>
                  <a:pt x="368927" y="2916754"/>
                  <a:pt x="369371" y="2913672"/>
                  <a:pt x="370261" y="2910916"/>
                </a:cubicBezTo>
                <a:cubicBezTo>
                  <a:pt x="371151" y="2908159"/>
                  <a:pt x="372421" y="2905821"/>
                  <a:pt x="374070" y="2903900"/>
                </a:cubicBezTo>
                <a:cubicBezTo>
                  <a:pt x="375720" y="2901979"/>
                  <a:pt x="377717" y="2900498"/>
                  <a:pt x="380061" y="2899456"/>
                </a:cubicBezTo>
                <a:cubicBezTo>
                  <a:pt x="382405" y="2898414"/>
                  <a:pt x="385031" y="2897893"/>
                  <a:pt x="387939" y="2897893"/>
                </a:cubicBezTo>
                <a:close/>
                <a:moveTo>
                  <a:pt x="1325770" y="2897828"/>
                </a:moveTo>
                <a:lnTo>
                  <a:pt x="1325770" y="2908279"/>
                </a:lnTo>
                <a:lnTo>
                  <a:pt x="1340453" y="2908279"/>
                </a:lnTo>
                <a:lnTo>
                  <a:pt x="1340453" y="2913032"/>
                </a:lnTo>
                <a:lnTo>
                  <a:pt x="1325770" y="2913032"/>
                </a:lnTo>
                <a:lnTo>
                  <a:pt x="1325770" y="2929636"/>
                </a:lnTo>
                <a:cubicBezTo>
                  <a:pt x="1325770" y="2931980"/>
                  <a:pt x="1326394" y="2933732"/>
                  <a:pt x="1327642" y="2934893"/>
                </a:cubicBezTo>
                <a:cubicBezTo>
                  <a:pt x="1328890" y="2936055"/>
                  <a:pt x="1330729" y="2936635"/>
                  <a:pt x="1333160" y="2936635"/>
                </a:cubicBezTo>
                <a:cubicBezTo>
                  <a:pt x="1334202" y="2936635"/>
                  <a:pt x="1335342" y="2936554"/>
                  <a:pt x="1336579" y="2936391"/>
                </a:cubicBezTo>
                <a:cubicBezTo>
                  <a:pt x="1337816" y="2936228"/>
                  <a:pt x="1339107" y="2935973"/>
                  <a:pt x="1340453" y="2935626"/>
                </a:cubicBezTo>
                <a:lnTo>
                  <a:pt x="1340453" y="2940509"/>
                </a:lnTo>
                <a:cubicBezTo>
                  <a:pt x="1339173" y="2940835"/>
                  <a:pt x="1337849" y="2941068"/>
                  <a:pt x="1336481" y="2941209"/>
                </a:cubicBezTo>
                <a:cubicBezTo>
                  <a:pt x="1335114" y="2941350"/>
                  <a:pt x="1333725" y="2941421"/>
                  <a:pt x="1332314" y="2941421"/>
                </a:cubicBezTo>
                <a:cubicBezTo>
                  <a:pt x="1328212" y="2941421"/>
                  <a:pt x="1325152" y="2940493"/>
                  <a:pt x="1323133" y="2938637"/>
                </a:cubicBezTo>
                <a:cubicBezTo>
                  <a:pt x="1321115" y="2936782"/>
                  <a:pt x="1320105" y="2933933"/>
                  <a:pt x="1320105" y="2930091"/>
                </a:cubicBezTo>
                <a:lnTo>
                  <a:pt x="1320105" y="2913032"/>
                </a:lnTo>
                <a:lnTo>
                  <a:pt x="1310957" y="2913032"/>
                </a:lnTo>
                <a:lnTo>
                  <a:pt x="1310957" y="2908279"/>
                </a:lnTo>
                <a:lnTo>
                  <a:pt x="1320105" y="2908279"/>
                </a:lnTo>
                <a:lnTo>
                  <a:pt x="1320105" y="2899293"/>
                </a:lnTo>
                <a:close/>
                <a:moveTo>
                  <a:pt x="1154320" y="2897828"/>
                </a:moveTo>
                <a:lnTo>
                  <a:pt x="1154320" y="2908279"/>
                </a:lnTo>
                <a:lnTo>
                  <a:pt x="1169003" y="2908279"/>
                </a:lnTo>
                <a:lnTo>
                  <a:pt x="1169003" y="2913032"/>
                </a:lnTo>
                <a:lnTo>
                  <a:pt x="1154320" y="2913032"/>
                </a:lnTo>
                <a:lnTo>
                  <a:pt x="1154320" y="2929636"/>
                </a:lnTo>
                <a:cubicBezTo>
                  <a:pt x="1154320" y="2931980"/>
                  <a:pt x="1154944" y="2933732"/>
                  <a:pt x="1156192" y="2934893"/>
                </a:cubicBezTo>
                <a:cubicBezTo>
                  <a:pt x="1157440" y="2936055"/>
                  <a:pt x="1159279" y="2936635"/>
                  <a:pt x="1161710" y="2936635"/>
                </a:cubicBezTo>
                <a:cubicBezTo>
                  <a:pt x="1162752" y="2936635"/>
                  <a:pt x="1163892" y="2936554"/>
                  <a:pt x="1165129" y="2936391"/>
                </a:cubicBezTo>
                <a:cubicBezTo>
                  <a:pt x="1166366" y="2936228"/>
                  <a:pt x="1167657" y="2935973"/>
                  <a:pt x="1169003" y="2935626"/>
                </a:cubicBezTo>
                <a:lnTo>
                  <a:pt x="1169003" y="2940509"/>
                </a:lnTo>
                <a:cubicBezTo>
                  <a:pt x="1167722" y="2940835"/>
                  <a:pt x="1166399" y="2941068"/>
                  <a:pt x="1165031" y="2941209"/>
                </a:cubicBezTo>
                <a:cubicBezTo>
                  <a:pt x="1163664" y="2941350"/>
                  <a:pt x="1162275" y="2941421"/>
                  <a:pt x="1160864" y="2941421"/>
                </a:cubicBezTo>
                <a:cubicBezTo>
                  <a:pt x="1156762" y="2941421"/>
                  <a:pt x="1153702" y="2940493"/>
                  <a:pt x="1151683" y="2938637"/>
                </a:cubicBezTo>
                <a:cubicBezTo>
                  <a:pt x="1149665" y="2936782"/>
                  <a:pt x="1148655" y="2933933"/>
                  <a:pt x="1148655" y="2930091"/>
                </a:cubicBezTo>
                <a:lnTo>
                  <a:pt x="1148655" y="2913032"/>
                </a:lnTo>
                <a:lnTo>
                  <a:pt x="1139507" y="2913032"/>
                </a:lnTo>
                <a:lnTo>
                  <a:pt x="1139507" y="2908279"/>
                </a:lnTo>
                <a:lnTo>
                  <a:pt x="1148655" y="2908279"/>
                </a:lnTo>
                <a:lnTo>
                  <a:pt x="1148655" y="2899293"/>
                </a:lnTo>
                <a:close/>
                <a:moveTo>
                  <a:pt x="1087645" y="2897828"/>
                </a:moveTo>
                <a:lnTo>
                  <a:pt x="1087645" y="2908279"/>
                </a:lnTo>
                <a:lnTo>
                  <a:pt x="1102328" y="2908279"/>
                </a:lnTo>
                <a:lnTo>
                  <a:pt x="1102328" y="2913032"/>
                </a:lnTo>
                <a:lnTo>
                  <a:pt x="1087645" y="2913032"/>
                </a:lnTo>
                <a:lnTo>
                  <a:pt x="1087645" y="2929636"/>
                </a:lnTo>
                <a:cubicBezTo>
                  <a:pt x="1087645" y="2931980"/>
                  <a:pt x="1088269" y="2933732"/>
                  <a:pt x="1089517" y="2934893"/>
                </a:cubicBezTo>
                <a:cubicBezTo>
                  <a:pt x="1090765" y="2936055"/>
                  <a:pt x="1092604" y="2936635"/>
                  <a:pt x="1095035" y="2936635"/>
                </a:cubicBezTo>
                <a:cubicBezTo>
                  <a:pt x="1096077" y="2936635"/>
                  <a:pt x="1097217" y="2936554"/>
                  <a:pt x="1098454" y="2936391"/>
                </a:cubicBezTo>
                <a:cubicBezTo>
                  <a:pt x="1099691" y="2936228"/>
                  <a:pt x="1100982" y="2935973"/>
                  <a:pt x="1102328" y="2935626"/>
                </a:cubicBezTo>
                <a:lnTo>
                  <a:pt x="1102328" y="2940509"/>
                </a:lnTo>
                <a:cubicBezTo>
                  <a:pt x="1101047" y="2940835"/>
                  <a:pt x="1099723" y="2941068"/>
                  <a:pt x="1098356" y="2941209"/>
                </a:cubicBezTo>
                <a:cubicBezTo>
                  <a:pt x="1096989" y="2941350"/>
                  <a:pt x="1095600" y="2941421"/>
                  <a:pt x="1094189" y="2941421"/>
                </a:cubicBezTo>
                <a:cubicBezTo>
                  <a:pt x="1090087" y="2941421"/>
                  <a:pt x="1087027" y="2940493"/>
                  <a:pt x="1085008" y="2938637"/>
                </a:cubicBezTo>
                <a:cubicBezTo>
                  <a:pt x="1082990" y="2936782"/>
                  <a:pt x="1081980" y="2933933"/>
                  <a:pt x="1081980" y="2930091"/>
                </a:cubicBezTo>
                <a:lnTo>
                  <a:pt x="1081980" y="2913032"/>
                </a:lnTo>
                <a:lnTo>
                  <a:pt x="1072832" y="2913032"/>
                </a:lnTo>
                <a:lnTo>
                  <a:pt x="1072832" y="2908279"/>
                </a:lnTo>
                <a:lnTo>
                  <a:pt x="1081980" y="2908279"/>
                </a:lnTo>
                <a:lnTo>
                  <a:pt x="1081980" y="2899293"/>
                </a:lnTo>
                <a:close/>
                <a:moveTo>
                  <a:pt x="630445" y="2897828"/>
                </a:moveTo>
                <a:lnTo>
                  <a:pt x="630445" y="2908279"/>
                </a:lnTo>
                <a:lnTo>
                  <a:pt x="645128" y="2908279"/>
                </a:lnTo>
                <a:lnTo>
                  <a:pt x="645128" y="2913032"/>
                </a:lnTo>
                <a:lnTo>
                  <a:pt x="630445" y="2913032"/>
                </a:lnTo>
                <a:lnTo>
                  <a:pt x="630445" y="2929636"/>
                </a:lnTo>
                <a:cubicBezTo>
                  <a:pt x="630445" y="2931980"/>
                  <a:pt x="631069" y="2933732"/>
                  <a:pt x="632317" y="2934893"/>
                </a:cubicBezTo>
                <a:cubicBezTo>
                  <a:pt x="633565" y="2936055"/>
                  <a:pt x="635405" y="2936635"/>
                  <a:pt x="637835" y="2936635"/>
                </a:cubicBezTo>
                <a:cubicBezTo>
                  <a:pt x="638878" y="2936635"/>
                  <a:pt x="640017" y="2936554"/>
                  <a:pt x="641254" y="2936391"/>
                </a:cubicBezTo>
                <a:cubicBezTo>
                  <a:pt x="642491" y="2936228"/>
                  <a:pt x="643782" y="2935973"/>
                  <a:pt x="645128" y="2935626"/>
                </a:cubicBezTo>
                <a:lnTo>
                  <a:pt x="645128" y="2940509"/>
                </a:lnTo>
                <a:cubicBezTo>
                  <a:pt x="643848" y="2940835"/>
                  <a:pt x="642524" y="2941068"/>
                  <a:pt x="641156" y="2941209"/>
                </a:cubicBezTo>
                <a:cubicBezTo>
                  <a:pt x="639789" y="2941350"/>
                  <a:pt x="638400" y="2941421"/>
                  <a:pt x="636989" y="2941421"/>
                </a:cubicBezTo>
                <a:cubicBezTo>
                  <a:pt x="632887" y="2941421"/>
                  <a:pt x="629827" y="2940493"/>
                  <a:pt x="627808" y="2938637"/>
                </a:cubicBezTo>
                <a:cubicBezTo>
                  <a:pt x="625790" y="2936782"/>
                  <a:pt x="624780" y="2933933"/>
                  <a:pt x="624780" y="2930091"/>
                </a:cubicBezTo>
                <a:lnTo>
                  <a:pt x="624780" y="2913032"/>
                </a:lnTo>
                <a:lnTo>
                  <a:pt x="615632" y="2913032"/>
                </a:lnTo>
                <a:lnTo>
                  <a:pt x="615632" y="2908279"/>
                </a:lnTo>
                <a:lnTo>
                  <a:pt x="624780" y="2908279"/>
                </a:lnTo>
                <a:lnTo>
                  <a:pt x="624780" y="2899293"/>
                </a:lnTo>
                <a:close/>
                <a:moveTo>
                  <a:pt x="249445" y="2897828"/>
                </a:moveTo>
                <a:lnTo>
                  <a:pt x="249445" y="2908279"/>
                </a:lnTo>
                <a:lnTo>
                  <a:pt x="264128" y="2908279"/>
                </a:lnTo>
                <a:lnTo>
                  <a:pt x="264128" y="2913032"/>
                </a:lnTo>
                <a:lnTo>
                  <a:pt x="249445" y="2913032"/>
                </a:lnTo>
                <a:lnTo>
                  <a:pt x="249445" y="2929636"/>
                </a:lnTo>
                <a:cubicBezTo>
                  <a:pt x="249445" y="2931980"/>
                  <a:pt x="250069" y="2933732"/>
                  <a:pt x="251317" y="2934893"/>
                </a:cubicBezTo>
                <a:cubicBezTo>
                  <a:pt x="252565" y="2936055"/>
                  <a:pt x="254405" y="2936635"/>
                  <a:pt x="256836" y="2936635"/>
                </a:cubicBezTo>
                <a:cubicBezTo>
                  <a:pt x="257878" y="2936635"/>
                  <a:pt x="259017" y="2936554"/>
                  <a:pt x="260254" y="2936391"/>
                </a:cubicBezTo>
                <a:cubicBezTo>
                  <a:pt x="261491" y="2936228"/>
                  <a:pt x="262783" y="2935973"/>
                  <a:pt x="264128" y="2935626"/>
                </a:cubicBezTo>
                <a:lnTo>
                  <a:pt x="264128" y="2940509"/>
                </a:lnTo>
                <a:cubicBezTo>
                  <a:pt x="262848" y="2940835"/>
                  <a:pt x="261524" y="2941068"/>
                  <a:pt x="260156" y="2941209"/>
                </a:cubicBezTo>
                <a:cubicBezTo>
                  <a:pt x="258789" y="2941350"/>
                  <a:pt x="257400" y="2941421"/>
                  <a:pt x="255989" y="2941421"/>
                </a:cubicBezTo>
                <a:cubicBezTo>
                  <a:pt x="251887" y="2941421"/>
                  <a:pt x="248827" y="2940493"/>
                  <a:pt x="246808" y="2938637"/>
                </a:cubicBezTo>
                <a:cubicBezTo>
                  <a:pt x="244790" y="2936782"/>
                  <a:pt x="243781" y="2933933"/>
                  <a:pt x="243781" y="2930091"/>
                </a:cubicBezTo>
                <a:lnTo>
                  <a:pt x="243781" y="2913032"/>
                </a:lnTo>
                <a:lnTo>
                  <a:pt x="234632" y="2913032"/>
                </a:lnTo>
                <a:lnTo>
                  <a:pt x="234632" y="2908279"/>
                </a:lnTo>
                <a:lnTo>
                  <a:pt x="243781" y="2908279"/>
                </a:lnTo>
                <a:lnTo>
                  <a:pt x="243781" y="2899293"/>
                </a:lnTo>
                <a:close/>
                <a:moveTo>
                  <a:pt x="106570" y="2897828"/>
                </a:moveTo>
                <a:lnTo>
                  <a:pt x="106570" y="2908279"/>
                </a:lnTo>
                <a:lnTo>
                  <a:pt x="121253" y="2908279"/>
                </a:lnTo>
                <a:lnTo>
                  <a:pt x="121253" y="2913032"/>
                </a:lnTo>
                <a:lnTo>
                  <a:pt x="106570" y="2913032"/>
                </a:lnTo>
                <a:lnTo>
                  <a:pt x="106570" y="2929636"/>
                </a:lnTo>
                <a:cubicBezTo>
                  <a:pt x="106570" y="2931980"/>
                  <a:pt x="107194" y="2933732"/>
                  <a:pt x="108443" y="2934893"/>
                </a:cubicBezTo>
                <a:cubicBezTo>
                  <a:pt x="109690" y="2936055"/>
                  <a:pt x="111530" y="2936635"/>
                  <a:pt x="113961" y="2936635"/>
                </a:cubicBezTo>
                <a:cubicBezTo>
                  <a:pt x="115003" y="2936635"/>
                  <a:pt x="116142" y="2936554"/>
                  <a:pt x="117379" y="2936391"/>
                </a:cubicBezTo>
                <a:cubicBezTo>
                  <a:pt x="118616" y="2936228"/>
                  <a:pt x="119908" y="2935973"/>
                  <a:pt x="121253" y="2935626"/>
                </a:cubicBezTo>
                <a:lnTo>
                  <a:pt x="121253" y="2940509"/>
                </a:lnTo>
                <a:cubicBezTo>
                  <a:pt x="119973" y="2940835"/>
                  <a:pt x="118649" y="2941068"/>
                  <a:pt x="117281" y="2941209"/>
                </a:cubicBezTo>
                <a:cubicBezTo>
                  <a:pt x="115914" y="2941350"/>
                  <a:pt x="114525" y="2941421"/>
                  <a:pt x="113114" y="2941421"/>
                </a:cubicBezTo>
                <a:cubicBezTo>
                  <a:pt x="109012" y="2941421"/>
                  <a:pt x="105952" y="2940493"/>
                  <a:pt x="103933" y="2938637"/>
                </a:cubicBezTo>
                <a:cubicBezTo>
                  <a:pt x="101915" y="2936782"/>
                  <a:pt x="100906" y="2933933"/>
                  <a:pt x="100906" y="2930091"/>
                </a:cubicBezTo>
                <a:lnTo>
                  <a:pt x="100906" y="2913032"/>
                </a:lnTo>
                <a:lnTo>
                  <a:pt x="91757" y="2913032"/>
                </a:lnTo>
                <a:lnTo>
                  <a:pt x="91757" y="2908279"/>
                </a:lnTo>
                <a:lnTo>
                  <a:pt x="100906" y="2908279"/>
                </a:lnTo>
                <a:lnTo>
                  <a:pt x="100906" y="2899293"/>
                </a:lnTo>
                <a:close/>
                <a:moveTo>
                  <a:pt x="572495" y="2894963"/>
                </a:moveTo>
                <a:lnTo>
                  <a:pt x="578193" y="2894963"/>
                </a:lnTo>
                <a:lnTo>
                  <a:pt x="578193" y="2940965"/>
                </a:lnTo>
                <a:lnTo>
                  <a:pt x="573114" y="2940965"/>
                </a:lnTo>
                <a:lnTo>
                  <a:pt x="572919" y="2934779"/>
                </a:lnTo>
                <a:cubicBezTo>
                  <a:pt x="571334" y="2937080"/>
                  <a:pt x="569620" y="2938784"/>
                  <a:pt x="567775" y="2939891"/>
                </a:cubicBezTo>
                <a:cubicBezTo>
                  <a:pt x="565930" y="2940998"/>
                  <a:pt x="563933" y="2941551"/>
                  <a:pt x="561784" y="2941551"/>
                </a:cubicBezTo>
                <a:cubicBezTo>
                  <a:pt x="559918" y="2941551"/>
                  <a:pt x="558274" y="2941160"/>
                  <a:pt x="556852" y="2940379"/>
                </a:cubicBezTo>
                <a:cubicBezTo>
                  <a:pt x="555431" y="2939598"/>
                  <a:pt x="554248" y="2938496"/>
                  <a:pt x="553304" y="2937075"/>
                </a:cubicBezTo>
                <a:cubicBezTo>
                  <a:pt x="552359" y="2935653"/>
                  <a:pt x="551648" y="2933944"/>
                  <a:pt x="551171" y="2931947"/>
                </a:cubicBezTo>
                <a:cubicBezTo>
                  <a:pt x="550694" y="2929950"/>
                  <a:pt x="550455" y="2927737"/>
                  <a:pt x="550455" y="2925306"/>
                </a:cubicBezTo>
                <a:cubicBezTo>
                  <a:pt x="550455" y="2922528"/>
                  <a:pt x="550835" y="2920059"/>
                  <a:pt x="551594" y="2917899"/>
                </a:cubicBezTo>
                <a:cubicBezTo>
                  <a:pt x="552354" y="2915740"/>
                  <a:pt x="553434" y="2913916"/>
                  <a:pt x="554834" y="2912430"/>
                </a:cubicBezTo>
                <a:cubicBezTo>
                  <a:pt x="556234" y="2910943"/>
                  <a:pt x="557916" y="2909814"/>
                  <a:pt x="559880" y="2909044"/>
                </a:cubicBezTo>
                <a:cubicBezTo>
                  <a:pt x="561844" y="2908273"/>
                  <a:pt x="564031" y="2907888"/>
                  <a:pt x="566440" y="2907888"/>
                </a:cubicBezTo>
                <a:cubicBezTo>
                  <a:pt x="567482" y="2907888"/>
                  <a:pt x="568507" y="2907953"/>
                  <a:pt x="569517" y="2908083"/>
                </a:cubicBezTo>
                <a:cubicBezTo>
                  <a:pt x="570526" y="2908214"/>
                  <a:pt x="571519" y="2908420"/>
                  <a:pt x="572495" y="2908702"/>
                </a:cubicBezTo>
                <a:close/>
                <a:moveTo>
                  <a:pt x="496295" y="2894963"/>
                </a:moveTo>
                <a:lnTo>
                  <a:pt x="501993" y="2894963"/>
                </a:lnTo>
                <a:lnTo>
                  <a:pt x="501993" y="2940965"/>
                </a:lnTo>
                <a:lnTo>
                  <a:pt x="496914" y="2940965"/>
                </a:lnTo>
                <a:lnTo>
                  <a:pt x="496719" y="2934779"/>
                </a:lnTo>
                <a:cubicBezTo>
                  <a:pt x="495134" y="2937080"/>
                  <a:pt x="493420" y="2938784"/>
                  <a:pt x="491575" y="2939891"/>
                </a:cubicBezTo>
                <a:cubicBezTo>
                  <a:pt x="489730" y="2940998"/>
                  <a:pt x="487733" y="2941551"/>
                  <a:pt x="485584" y="2941551"/>
                </a:cubicBezTo>
                <a:cubicBezTo>
                  <a:pt x="483718" y="2941551"/>
                  <a:pt x="482074" y="2941160"/>
                  <a:pt x="480652" y="2940379"/>
                </a:cubicBezTo>
                <a:cubicBezTo>
                  <a:pt x="479230" y="2939598"/>
                  <a:pt x="478048" y="2938496"/>
                  <a:pt x="477104" y="2937075"/>
                </a:cubicBezTo>
                <a:cubicBezTo>
                  <a:pt x="476159" y="2935653"/>
                  <a:pt x="475449" y="2933944"/>
                  <a:pt x="474971" y="2931947"/>
                </a:cubicBezTo>
                <a:cubicBezTo>
                  <a:pt x="474494" y="2929950"/>
                  <a:pt x="474255" y="2927737"/>
                  <a:pt x="474255" y="2925306"/>
                </a:cubicBezTo>
                <a:cubicBezTo>
                  <a:pt x="474255" y="2922528"/>
                  <a:pt x="474635" y="2920059"/>
                  <a:pt x="475394" y="2917899"/>
                </a:cubicBezTo>
                <a:cubicBezTo>
                  <a:pt x="476154" y="2915740"/>
                  <a:pt x="477234" y="2913916"/>
                  <a:pt x="478634" y="2912430"/>
                </a:cubicBezTo>
                <a:cubicBezTo>
                  <a:pt x="480034" y="2910943"/>
                  <a:pt x="481716" y="2909814"/>
                  <a:pt x="483680" y="2909044"/>
                </a:cubicBezTo>
                <a:cubicBezTo>
                  <a:pt x="485644" y="2908273"/>
                  <a:pt x="487831" y="2907888"/>
                  <a:pt x="490240" y="2907888"/>
                </a:cubicBezTo>
                <a:cubicBezTo>
                  <a:pt x="491282" y="2907888"/>
                  <a:pt x="492307" y="2907953"/>
                  <a:pt x="493316" y="2908083"/>
                </a:cubicBezTo>
                <a:cubicBezTo>
                  <a:pt x="494326" y="2908214"/>
                  <a:pt x="495319" y="2908420"/>
                  <a:pt x="496295" y="2908702"/>
                </a:cubicBezTo>
                <a:close/>
                <a:moveTo>
                  <a:pt x="266365" y="2894963"/>
                </a:moveTo>
                <a:lnTo>
                  <a:pt x="272030" y="2894963"/>
                </a:lnTo>
                <a:lnTo>
                  <a:pt x="272030" y="2908279"/>
                </a:lnTo>
                <a:lnTo>
                  <a:pt x="271835" y="2913423"/>
                </a:lnTo>
                <a:cubicBezTo>
                  <a:pt x="272725" y="2912359"/>
                  <a:pt x="273598" y="2911464"/>
                  <a:pt x="274456" y="2910737"/>
                </a:cubicBezTo>
                <a:cubicBezTo>
                  <a:pt x="275313" y="2910010"/>
                  <a:pt x="276170" y="2909418"/>
                  <a:pt x="277028" y="2908962"/>
                </a:cubicBezTo>
                <a:cubicBezTo>
                  <a:pt x="277885" y="2908507"/>
                  <a:pt x="278758" y="2908181"/>
                  <a:pt x="279648" y="2907986"/>
                </a:cubicBezTo>
                <a:cubicBezTo>
                  <a:pt x="280538" y="2907790"/>
                  <a:pt x="281461" y="2907693"/>
                  <a:pt x="282416" y="2907693"/>
                </a:cubicBezTo>
                <a:cubicBezTo>
                  <a:pt x="285671" y="2907693"/>
                  <a:pt x="288189" y="2908686"/>
                  <a:pt x="289969" y="2910672"/>
                </a:cubicBezTo>
                <a:cubicBezTo>
                  <a:pt x="291748" y="2912658"/>
                  <a:pt x="292638" y="2915647"/>
                  <a:pt x="292638" y="2919641"/>
                </a:cubicBezTo>
                <a:lnTo>
                  <a:pt x="292638" y="2940965"/>
                </a:lnTo>
                <a:lnTo>
                  <a:pt x="286973" y="2940965"/>
                </a:lnTo>
                <a:lnTo>
                  <a:pt x="286973" y="2920097"/>
                </a:lnTo>
                <a:cubicBezTo>
                  <a:pt x="286973" y="2917579"/>
                  <a:pt x="286501" y="2915696"/>
                  <a:pt x="285557" y="2914448"/>
                </a:cubicBezTo>
                <a:cubicBezTo>
                  <a:pt x="284613" y="2913200"/>
                  <a:pt x="283262" y="2912576"/>
                  <a:pt x="281504" y="2912576"/>
                </a:cubicBezTo>
                <a:cubicBezTo>
                  <a:pt x="280744" y="2912576"/>
                  <a:pt x="280033" y="2912679"/>
                  <a:pt x="279372" y="2912885"/>
                </a:cubicBezTo>
                <a:cubicBezTo>
                  <a:pt x="278709" y="2913092"/>
                  <a:pt x="278020" y="2913450"/>
                  <a:pt x="277304" y="2913960"/>
                </a:cubicBezTo>
                <a:cubicBezTo>
                  <a:pt x="276588" y="2914470"/>
                  <a:pt x="275807" y="2915159"/>
                  <a:pt x="274960" y="2916027"/>
                </a:cubicBezTo>
                <a:cubicBezTo>
                  <a:pt x="274114" y="2916895"/>
                  <a:pt x="273137" y="2917980"/>
                  <a:pt x="272030" y="2919283"/>
                </a:cubicBezTo>
                <a:lnTo>
                  <a:pt x="272030" y="2940965"/>
                </a:lnTo>
                <a:lnTo>
                  <a:pt x="266365" y="2940965"/>
                </a:lnTo>
                <a:close/>
                <a:moveTo>
                  <a:pt x="1440410" y="2894573"/>
                </a:moveTo>
                <a:cubicBezTo>
                  <a:pt x="1442667" y="2894573"/>
                  <a:pt x="1445163" y="2894833"/>
                  <a:pt x="1447898" y="2895354"/>
                </a:cubicBezTo>
                <a:lnTo>
                  <a:pt x="1447898" y="2900237"/>
                </a:lnTo>
                <a:cubicBezTo>
                  <a:pt x="1444924" y="2899608"/>
                  <a:pt x="1442363" y="2899293"/>
                  <a:pt x="1440214" y="2899293"/>
                </a:cubicBezTo>
                <a:cubicBezTo>
                  <a:pt x="1435114" y="2899293"/>
                  <a:pt x="1432564" y="2901963"/>
                  <a:pt x="1432564" y="2907302"/>
                </a:cubicBezTo>
                <a:lnTo>
                  <a:pt x="1432564" y="2913032"/>
                </a:lnTo>
                <a:lnTo>
                  <a:pt x="1446888" y="2913032"/>
                </a:lnTo>
                <a:lnTo>
                  <a:pt x="1446888" y="2917753"/>
                </a:lnTo>
                <a:lnTo>
                  <a:pt x="1432564" y="2917753"/>
                </a:lnTo>
                <a:lnTo>
                  <a:pt x="1432564" y="2940965"/>
                </a:lnTo>
                <a:lnTo>
                  <a:pt x="1426801" y="2940965"/>
                </a:lnTo>
                <a:lnTo>
                  <a:pt x="1426801" y="2917753"/>
                </a:lnTo>
                <a:lnTo>
                  <a:pt x="1416286" y="2917753"/>
                </a:lnTo>
                <a:lnTo>
                  <a:pt x="1416286" y="2913032"/>
                </a:lnTo>
                <a:lnTo>
                  <a:pt x="1426801" y="2913032"/>
                </a:lnTo>
                <a:lnTo>
                  <a:pt x="1426801" y="2907628"/>
                </a:lnTo>
                <a:cubicBezTo>
                  <a:pt x="1426801" y="2898924"/>
                  <a:pt x="1431337" y="2894573"/>
                  <a:pt x="1440410" y="2894573"/>
                </a:cubicBezTo>
                <a:close/>
                <a:moveTo>
                  <a:pt x="527136" y="2894573"/>
                </a:moveTo>
                <a:cubicBezTo>
                  <a:pt x="527765" y="2894573"/>
                  <a:pt x="528351" y="2894687"/>
                  <a:pt x="528893" y="2894914"/>
                </a:cubicBezTo>
                <a:cubicBezTo>
                  <a:pt x="529436" y="2895142"/>
                  <a:pt x="529908" y="2895462"/>
                  <a:pt x="530309" y="2895875"/>
                </a:cubicBezTo>
                <a:cubicBezTo>
                  <a:pt x="530711" y="2896287"/>
                  <a:pt x="531026" y="2896759"/>
                  <a:pt x="531254" y="2897291"/>
                </a:cubicBezTo>
                <a:cubicBezTo>
                  <a:pt x="531482" y="2897823"/>
                  <a:pt x="531595" y="2898403"/>
                  <a:pt x="531595" y="2899033"/>
                </a:cubicBezTo>
                <a:cubicBezTo>
                  <a:pt x="531595" y="2899641"/>
                  <a:pt x="531482" y="2900216"/>
                  <a:pt x="531254" y="2900758"/>
                </a:cubicBezTo>
                <a:cubicBezTo>
                  <a:pt x="531026" y="2901301"/>
                  <a:pt x="530711" y="2901778"/>
                  <a:pt x="530309" y="2902191"/>
                </a:cubicBezTo>
                <a:cubicBezTo>
                  <a:pt x="529908" y="2902603"/>
                  <a:pt x="529436" y="2902923"/>
                  <a:pt x="528893" y="2903151"/>
                </a:cubicBezTo>
                <a:cubicBezTo>
                  <a:pt x="528351" y="2903379"/>
                  <a:pt x="527765" y="2903493"/>
                  <a:pt x="527136" y="2903493"/>
                </a:cubicBezTo>
                <a:cubicBezTo>
                  <a:pt x="526506" y="2903493"/>
                  <a:pt x="525920" y="2903379"/>
                  <a:pt x="525378" y="2903151"/>
                </a:cubicBezTo>
                <a:cubicBezTo>
                  <a:pt x="524835" y="2902923"/>
                  <a:pt x="524363" y="2902603"/>
                  <a:pt x="523961" y="2902191"/>
                </a:cubicBezTo>
                <a:cubicBezTo>
                  <a:pt x="523560" y="2901778"/>
                  <a:pt x="523245" y="2901301"/>
                  <a:pt x="523017" y="2900758"/>
                </a:cubicBezTo>
                <a:cubicBezTo>
                  <a:pt x="522789" y="2900216"/>
                  <a:pt x="522675" y="2899641"/>
                  <a:pt x="522675" y="2899033"/>
                </a:cubicBezTo>
                <a:cubicBezTo>
                  <a:pt x="522675" y="2898403"/>
                  <a:pt x="522789" y="2897823"/>
                  <a:pt x="523017" y="2897291"/>
                </a:cubicBezTo>
                <a:cubicBezTo>
                  <a:pt x="523245" y="2896759"/>
                  <a:pt x="523560" y="2896287"/>
                  <a:pt x="523961" y="2895875"/>
                </a:cubicBezTo>
                <a:cubicBezTo>
                  <a:pt x="524363" y="2895462"/>
                  <a:pt x="524835" y="2895142"/>
                  <a:pt x="525378" y="2894914"/>
                </a:cubicBezTo>
                <a:cubicBezTo>
                  <a:pt x="525920" y="2894687"/>
                  <a:pt x="526506" y="2894573"/>
                  <a:pt x="527136" y="2894573"/>
                </a:cubicBezTo>
                <a:close/>
                <a:moveTo>
                  <a:pt x="69675" y="2854510"/>
                </a:moveTo>
                <a:cubicBezTo>
                  <a:pt x="70413" y="2854510"/>
                  <a:pt x="71113" y="2854651"/>
                  <a:pt x="71775" y="2854933"/>
                </a:cubicBezTo>
                <a:cubicBezTo>
                  <a:pt x="72437" y="2855215"/>
                  <a:pt x="73012" y="2855606"/>
                  <a:pt x="73500" y="2856105"/>
                </a:cubicBezTo>
                <a:cubicBezTo>
                  <a:pt x="73989" y="2856604"/>
                  <a:pt x="74374" y="2857185"/>
                  <a:pt x="74656" y="2857847"/>
                </a:cubicBezTo>
                <a:cubicBezTo>
                  <a:pt x="74938" y="2858509"/>
                  <a:pt x="75079" y="2859220"/>
                  <a:pt x="75079" y="2859979"/>
                </a:cubicBezTo>
                <a:cubicBezTo>
                  <a:pt x="75079" y="2860717"/>
                  <a:pt x="74938" y="2861412"/>
                  <a:pt x="74656" y="2862063"/>
                </a:cubicBezTo>
                <a:cubicBezTo>
                  <a:pt x="74374" y="2862714"/>
                  <a:pt x="73989" y="2863284"/>
                  <a:pt x="73500" y="2863772"/>
                </a:cubicBezTo>
                <a:cubicBezTo>
                  <a:pt x="73012" y="2864261"/>
                  <a:pt x="72437" y="2864646"/>
                  <a:pt x="71775" y="2864928"/>
                </a:cubicBezTo>
                <a:cubicBezTo>
                  <a:pt x="71113" y="2865210"/>
                  <a:pt x="70413" y="2865351"/>
                  <a:pt x="69675" y="2865351"/>
                </a:cubicBezTo>
                <a:cubicBezTo>
                  <a:pt x="68915" y="2865351"/>
                  <a:pt x="68210" y="2865210"/>
                  <a:pt x="67559" y="2864928"/>
                </a:cubicBezTo>
                <a:cubicBezTo>
                  <a:pt x="66908" y="2864646"/>
                  <a:pt x="66338" y="2864261"/>
                  <a:pt x="65850" y="2863772"/>
                </a:cubicBezTo>
                <a:cubicBezTo>
                  <a:pt x="65361" y="2863284"/>
                  <a:pt x="64976" y="2862714"/>
                  <a:pt x="64694" y="2862063"/>
                </a:cubicBezTo>
                <a:cubicBezTo>
                  <a:pt x="64412" y="2861412"/>
                  <a:pt x="64271" y="2860717"/>
                  <a:pt x="64271" y="2859979"/>
                </a:cubicBezTo>
                <a:cubicBezTo>
                  <a:pt x="64271" y="2859220"/>
                  <a:pt x="64412" y="2858509"/>
                  <a:pt x="64694" y="2857847"/>
                </a:cubicBezTo>
                <a:cubicBezTo>
                  <a:pt x="64976" y="2857185"/>
                  <a:pt x="65361" y="2856604"/>
                  <a:pt x="65850" y="2856105"/>
                </a:cubicBezTo>
                <a:cubicBezTo>
                  <a:pt x="66338" y="2855606"/>
                  <a:pt x="66908" y="2855215"/>
                  <a:pt x="67559" y="2854933"/>
                </a:cubicBezTo>
                <a:cubicBezTo>
                  <a:pt x="68210" y="2854651"/>
                  <a:pt x="68915" y="2854510"/>
                  <a:pt x="69675" y="2854510"/>
                </a:cubicBezTo>
                <a:close/>
                <a:moveTo>
                  <a:pt x="201155" y="2832079"/>
                </a:moveTo>
                <a:lnTo>
                  <a:pt x="216554" y="2832079"/>
                </a:lnTo>
                <a:lnTo>
                  <a:pt x="216554" y="2860044"/>
                </a:lnTo>
                <a:lnTo>
                  <a:pt x="226289" y="2860044"/>
                </a:lnTo>
                <a:lnTo>
                  <a:pt x="226289" y="2864765"/>
                </a:lnTo>
                <a:lnTo>
                  <a:pt x="200081" y="2864765"/>
                </a:lnTo>
                <a:lnTo>
                  <a:pt x="200081" y="2860044"/>
                </a:lnTo>
                <a:lnTo>
                  <a:pt x="210825" y="2860044"/>
                </a:lnTo>
                <a:lnTo>
                  <a:pt x="210825" y="2836767"/>
                </a:lnTo>
                <a:lnTo>
                  <a:pt x="201155" y="2836767"/>
                </a:lnTo>
                <a:close/>
                <a:moveTo>
                  <a:pt x="171129" y="2831493"/>
                </a:moveTo>
                <a:cubicBezTo>
                  <a:pt x="172887" y="2831493"/>
                  <a:pt x="174222" y="2832068"/>
                  <a:pt x="175134" y="2833218"/>
                </a:cubicBezTo>
                <a:cubicBezTo>
                  <a:pt x="176045" y="2834369"/>
                  <a:pt x="176501" y="2836148"/>
                  <a:pt x="176501" y="2838557"/>
                </a:cubicBezTo>
                <a:cubicBezTo>
                  <a:pt x="177022" y="2837429"/>
                  <a:pt x="177532" y="2836425"/>
                  <a:pt x="178031" y="2835546"/>
                </a:cubicBezTo>
                <a:cubicBezTo>
                  <a:pt x="178530" y="2834667"/>
                  <a:pt x="179068" y="2833929"/>
                  <a:pt x="179643" y="2833332"/>
                </a:cubicBezTo>
                <a:cubicBezTo>
                  <a:pt x="180218" y="2832735"/>
                  <a:pt x="180853" y="2832280"/>
                  <a:pt x="181547" y="2831965"/>
                </a:cubicBezTo>
                <a:cubicBezTo>
                  <a:pt x="182242" y="2831650"/>
                  <a:pt x="183045" y="2831493"/>
                  <a:pt x="183956" y="2831493"/>
                </a:cubicBezTo>
                <a:cubicBezTo>
                  <a:pt x="188059" y="2831493"/>
                  <a:pt x="190110" y="2834651"/>
                  <a:pt x="190110" y="2840967"/>
                </a:cubicBezTo>
                <a:lnTo>
                  <a:pt x="190110" y="2864765"/>
                </a:lnTo>
                <a:lnTo>
                  <a:pt x="184901" y="2864765"/>
                </a:lnTo>
                <a:lnTo>
                  <a:pt x="184901" y="2841292"/>
                </a:lnTo>
                <a:cubicBezTo>
                  <a:pt x="184901" y="2840272"/>
                  <a:pt x="184863" y="2839436"/>
                  <a:pt x="184787" y="2838785"/>
                </a:cubicBezTo>
                <a:cubicBezTo>
                  <a:pt x="184711" y="2838134"/>
                  <a:pt x="184591" y="2837619"/>
                  <a:pt x="184428" y="2837239"/>
                </a:cubicBezTo>
                <a:cubicBezTo>
                  <a:pt x="184266" y="2836859"/>
                  <a:pt x="184059" y="2836593"/>
                  <a:pt x="183810" y="2836441"/>
                </a:cubicBezTo>
                <a:cubicBezTo>
                  <a:pt x="183560" y="2836289"/>
                  <a:pt x="183251" y="2836213"/>
                  <a:pt x="182882" y="2836213"/>
                </a:cubicBezTo>
                <a:cubicBezTo>
                  <a:pt x="182448" y="2836213"/>
                  <a:pt x="182046" y="2836344"/>
                  <a:pt x="181677" y="2836604"/>
                </a:cubicBezTo>
                <a:cubicBezTo>
                  <a:pt x="181309" y="2836865"/>
                  <a:pt x="180912" y="2837288"/>
                  <a:pt x="180489" y="2837874"/>
                </a:cubicBezTo>
                <a:cubicBezTo>
                  <a:pt x="180066" y="2838460"/>
                  <a:pt x="179599" y="2839236"/>
                  <a:pt x="179089" y="2840202"/>
                </a:cubicBezTo>
                <a:cubicBezTo>
                  <a:pt x="178579" y="2841167"/>
                  <a:pt x="177977" y="2842356"/>
                  <a:pt x="177282" y="2843766"/>
                </a:cubicBezTo>
                <a:lnTo>
                  <a:pt x="177282" y="2864765"/>
                </a:lnTo>
                <a:lnTo>
                  <a:pt x="172106" y="2864765"/>
                </a:lnTo>
                <a:lnTo>
                  <a:pt x="172106" y="2841911"/>
                </a:lnTo>
                <a:cubicBezTo>
                  <a:pt x="172106" y="2840717"/>
                  <a:pt x="172068" y="2839751"/>
                  <a:pt x="171992" y="2839013"/>
                </a:cubicBezTo>
                <a:cubicBezTo>
                  <a:pt x="171916" y="2838275"/>
                  <a:pt x="171797" y="2837700"/>
                  <a:pt x="171634" y="2837288"/>
                </a:cubicBezTo>
                <a:cubicBezTo>
                  <a:pt x="171471" y="2836875"/>
                  <a:pt x="171260" y="2836593"/>
                  <a:pt x="170999" y="2836441"/>
                </a:cubicBezTo>
                <a:cubicBezTo>
                  <a:pt x="170739" y="2836289"/>
                  <a:pt x="170424" y="2836213"/>
                  <a:pt x="170055" y="2836213"/>
                </a:cubicBezTo>
                <a:cubicBezTo>
                  <a:pt x="169664" y="2836213"/>
                  <a:pt x="169295" y="2836322"/>
                  <a:pt x="168948" y="2836539"/>
                </a:cubicBezTo>
                <a:cubicBezTo>
                  <a:pt x="168601" y="2836756"/>
                  <a:pt x="168216" y="2837147"/>
                  <a:pt x="167792" y="2837711"/>
                </a:cubicBezTo>
                <a:cubicBezTo>
                  <a:pt x="167369" y="2838275"/>
                  <a:pt x="166897" y="2839046"/>
                  <a:pt x="166376" y="2840022"/>
                </a:cubicBezTo>
                <a:cubicBezTo>
                  <a:pt x="165855" y="2840999"/>
                  <a:pt x="165237" y="2842247"/>
                  <a:pt x="164520" y="2843766"/>
                </a:cubicBezTo>
                <a:lnTo>
                  <a:pt x="164520" y="2864765"/>
                </a:lnTo>
                <a:lnTo>
                  <a:pt x="159311" y="2864765"/>
                </a:lnTo>
                <a:lnTo>
                  <a:pt x="159311" y="2832079"/>
                </a:lnTo>
                <a:lnTo>
                  <a:pt x="163641" y="2832079"/>
                </a:lnTo>
                <a:lnTo>
                  <a:pt x="163902" y="2838297"/>
                </a:lnTo>
                <a:cubicBezTo>
                  <a:pt x="164466" y="2837060"/>
                  <a:pt x="165014" y="2836007"/>
                  <a:pt x="165546" y="2835139"/>
                </a:cubicBezTo>
                <a:cubicBezTo>
                  <a:pt x="166078" y="2834271"/>
                  <a:pt x="166626" y="2833571"/>
                  <a:pt x="167190" y="2833039"/>
                </a:cubicBezTo>
                <a:cubicBezTo>
                  <a:pt x="167754" y="2832507"/>
                  <a:pt x="168357" y="2832117"/>
                  <a:pt x="168997" y="2831867"/>
                </a:cubicBezTo>
                <a:cubicBezTo>
                  <a:pt x="169637" y="2831618"/>
                  <a:pt x="170348" y="2831493"/>
                  <a:pt x="171129" y="2831493"/>
                </a:cubicBezTo>
                <a:close/>
                <a:moveTo>
                  <a:pt x="147601" y="2831493"/>
                </a:moveTo>
                <a:cubicBezTo>
                  <a:pt x="148881" y="2831493"/>
                  <a:pt x="150303" y="2831563"/>
                  <a:pt x="151865" y="2831704"/>
                </a:cubicBezTo>
                <a:cubicBezTo>
                  <a:pt x="153428" y="2831845"/>
                  <a:pt x="155056" y="2832090"/>
                  <a:pt x="156749" y="2832437"/>
                </a:cubicBezTo>
                <a:lnTo>
                  <a:pt x="156749" y="2837483"/>
                </a:lnTo>
                <a:cubicBezTo>
                  <a:pt x="154969" y="2837049"/>
                  <a:pt x="153282" y="2836729"/>
                  <a:pt x="151686" y="2836523"/>
                </a:cubicBezTo>
                <a:cubicBezTo>
                  <a:pt x="150091" y="2836316"/>
                  <a:pt x="148707" y="2836213"/>
                  <a:pt x="147535" y="2836213"/>
                </a:cubicBezTo>
                <a:cubicBezTo>
                  <a:pt x="146125" y="2836213"/>
                  <a:pt x="144936" y="2836322"/>
                  <a:pt x="143971" y="2836539"/>
                </a:cubicBezTo>
                <a:cubicBezTo>
                  <a:pt x="143005" y="2836756"/>
                  <a:pt x="142223" y="2837054"/>
                  <a:pt x="141626" y="2837434"/>
                </a:cubicBezTo>
                <a:cubicBezTo>
                  <a:pt x="141030" y="2837814"/>
                  <a:pt x="140601" y="2838259"/>
                  <a:pt x="140341" y="2838769"/>
                </a:cubicBezTo>
                <a:cubicBezTo>
                  <a:pt x="140080" y="2839279"/>
                  <a:pt x="139950" y="2839827"/>
                  <a:pt x="139950" y="2840413"/>
                </a:cubicBezTo>
                <a:cubicBezTo>
                  <a:pt x="139950" y="2840999"/>
                  <a:pt x="140064" y="2841531"/>
                  <a:pt x="140292" y="2842008"/>
                </a:cubicBezTo>
                <a:cubicBezTo>
                  <a:pt x="140519" y="2842486"/>
                  <a:pt x="140943" y="2842947"/>
                  <a:pt x="141561" y="2843392"/>
                </a:cubicBezTo>
                <a:cubicBezTo>
                  <a:pt x="142180" y="2843837"/>
                  <a:pt x="143043" y="2844282"/>
                  <a:pt x="144150" y="2844727"/>
                </a:cubicBezTo>
                <a:cubicBezTo>
                  <a:pt x="145256" y="2845172"/>
                  <a:pt x="146700" y="2845655"/>
                  <a:pt x="148480" y="2846176"/>
                </a:cubicBezTo>
                <a:cubicBezTo>
                  <a:pt x="150411" y="2846740"/>
                  <a:pt x="152039" y="2847331"/>
                  <a:pt x="153363" y="2847950"/>
                </a:cubicBezTo>
                <a:cubicBezTo>
                  <a:pt x="154687" y="2848568"/>
                  <a:pt x="155761" y="2849258"/>
                  <a:pt x="156586" y="2850017"/>
                </a:cubicBezTo>
                <a:cubicBezTo>
                  <a:pt x="157411" y="2850777"/>
                  <a:pt x="158002" y="2851634"/>
                  <a:pt x="158360" y="2852589"/>
                </a:cubicBezTo>
                <a:cubicBezTo>
                  <a:pt x="158718" y="2853544"/>
                  <a:pt x="158897" y="2854629"/>
                  <a:pt x="158897" y="2855845"/>
                </a:cubicBezTo>
                <a:cubicBezTo>
                  <a:pt x="158897" y="2856995"/>
                  <a:pt x="158702" y="2858026"/>
                  <a:pt x="158312" y="2858938"/>
                </a:cubicBezTo>
                <a:cubicBezTo>
                  <a:pt x="157921" y="2859849"/>
                  <a:pt x="157389" y="2860658"/>
                  <a:pt x="156716" y="2861363"/>
                </a:cubicBezTo>
                <a:cubicBezTo>
                  <a:pt x="156043" y="2862068"/>
                  <a:pt x="155262" y="2862671"/>
                  <a:pt x="154372" y="2863170"/>
                </a:cubicBezTo>
                <a:cubicBezTo>
                  <a:pt x="153482" y="2863669"/>
                  <a:pt x="152533" y="2864081"/>
                  <a:pt x="151524" y="2864407"/>
                </a:cubicBezTo>
                <a:cubicBezTo>
                  <a:pt x="150514" y="2864733"/>
                  <a:pt x="149478" y="2864971"/>
                  <a:pt x="148414" y="2865123"/>
                </a:cubicBezTo>
                <a:cubicBezTo>
                  <a:pt x="147351" y="2865275"/>
                  <a:pt x="146309" y="2865351"/>
                  <a:pt x="145289" y="2865351"/>
                </a:cubicBezTo>
                <a:cubicBezTo>
                  <a:pt x="143075" y="2865351"/>
                  <a:pt x="141040" y="2865253"/>
                  <a:pt x="139185" y="2865058"/>
                </a:cubicBezTo>
                <a:cubicBezTo>
                  <a:pt x="137329" y="2864863"/>
                  <a:pt x="135511" y="2864548"/>
                  <a:pt x="133732" y="2864114"/>
                </a:cubicBezTo>
                <a:lnTo>
                  <a:pt x="133732" y="2858905"/>
                </a:lnTo>
                <a:cubicBezTo>
                  <a:pt x="135642" y="2859448"/>
                  <a:pt x="137541" y="2859860"/>
                  <a:pt x="139429" y="2860142"/>
                </a:cubicBezTo>
                <a:cubicBezTo>
                  <a:pt x="141317" y="2860424"/>
                  <a:pt x="143195" y="2860565"/>
                  <a:pt x="145061" y="2860565"/>
                </a:cubicBezTo>
                <a:cubicBezTo>
                  <a:pt x="147774" y="2860565"/>
                  <a:pt x="149782" y="2860196"/>
                  <a:pt x="151084" y="2859458"/>
                </a:cubicBezTo>
                <a:cubicBezTo>
                  <a:pt x="152386" y="2858721"/>
                  <a:pt x="153037" y="2857668"/>
                  <a:pt x="153037" y="2856301"/>
                </a:cubicBezTo>
                <a:cubicBezTo>
                  <a:pt x="153037" y="2855715"/>
                  <a:pt x="152934" y="2855188"/>
                  <a:pt x="152728" y="2854722"/>
                </a:cubicBezTo>
                <a:cubicBezTo>
                  <a:pt x="152522" y="2854255"/>
                  <a:pt x="152148" y="2853810"/>
                  <a:pt x="151605" y="2853387"/>
                </a:cubicBezTo>
                <a:cubicBezTo>
                  <a:pt x="151062" y="2852964"/>
                  <a:pt x="150221" y="2852524"/>
                  <a:pt x="149082" y="2852068"/>
                </a:cubicBezTo>
                <a:cubicBezTo>
                  <a:pt x="147942" y="2851612"/>
                  <a:pt x="146385" y="2851092"/>
                  <a:pt x="144410" y="2850506"/>
                </a:cubicBezTo>
                <a:cubicBezTo>
                  <a:pt x="142934" y="2850071"/>
                  <a:pt x="141572" y="2849578"/>
                  <a:pt x="140324" y="2849024"/>
                </a:cubicBezTo>
                <a:cubicBezTo>
                  <a:pt x="139076" y="2848471"/>
                  <a:pt x="137996" y="2847814"/>
                  <a:pt x="137085" y="2847055"/>
                </a:cubicBezTo>
                <a:cubicBezTo>
                  <a:pt x="136173" y="2846295"/>
                  <a:pt x="135457" y="2845405"/>
                  <a:pt x="134936" y="2844385"/>
                </a:cubicBezTo>
                <a:cubicBezTo>
                  <a:pt x="134415" y="2843365"/>
                  <a:pt x="134155" y="2842160"/>
                  <a:pt x="134155" y="2840771"/>
                </a:cubicBezTo>
                <a:cubicBezTo>
                  <a:pt x="134155" y="2839860"/>
                  <a:pt x="134366" y="2838861"/>
                  <a:pt x="134790" y="2837776"/>
                </a:cubicBezTo>
                <a:cubicBezTo>
                  <a:pt x="135213" y="2836691"/>
                  <a:pt x="135935" y="2835682"/>
                  <a:pt x="136955" y="2834748"/>
                </a:cubicBezTo>
                <a:cubicBezTo>
                  <a:pt x="137975" y="2833815"/>
                  <a:pt x="139353" y="2833039"/>
                  <a:pt x="141089" y="2832421"/>
                </a:cubicBezTo>
                <a:cubicBezTo>
                  <a:pt x="142826" y="2831802"/>
                  <a:pt x="144996" y="2831493"/>
                  <a:pt x="147601" y="2831493"/>
                </a:cubicBezTo>
                <a:close/>
                <a:moveTo>
                  <a:pt x="249445" y="2821628"/>
                </a:moveTo>
                <a:lnTo>
                  <a:pt x="249445" y="2832079"/>
                </a:lnTo>
                <a:lnTo>
                  <a:pt x="264128" y="2832079"/>
                </a:lnTo>
                <a:lnTo>
                  <a:pt x="264128" y="2836832"/>
                </a:lnTo>
                <a:lnTo>
                  <a:pt x="249445" y="2836832"/>
                </a:lnTo>
                <a:lnTo>
                  <a:pt x="249445" y="2853436"/>
                </a:lnTo>
                <a:cubicBezTo>
                  <a:pt x="249445" y="2855780"/>
                  <a:pt x="250069" y="2857532"/>
                  <a:pt x="251317" y="2858693"/>
                </a:cubicBezTo>
                <a:cubicBezTo>
                  <a:pt x="252565" y="2859855"/>
                  <a:pt x="254405" y="2860435"/>
                  <a:pt x="256836" y="2860435"/>
                </a:cubicBezTo>
                <a:cubicBezTo>
                  <a:pt x="257878" y="2860435"/>
                  <a:pt x="259017" y="2860354"/>
                  <a:pt x="260254" y="2860191"/>
                </a:cubicBezTo>
                <a:cubicBezTo>
                  <a:pt x="261491" y="2860028"/>
                  <a:pt x="262783" y="2859773"/>
                  <a:pt x="264128" y="2859426"/>
                </a:cubicBezTo>
                <a:lnTo>
                  <a:pt x="264128" y="2864309"/>
                </a:lnTo>
                <a:cubicBezTo>
                  <a:pt x="262848" y="2864635"/>
                  <a:pt x="261524" y="2864868"/>
                  <a:pt x="260156" y="2865009"/>
                </a:cubicBezTo>
                <a:cubicBezTo>
                  <a:pt x="258789" y="2865150"/>
                  <a:pt x="257400" y="2865221"/>
                  <a:pt x="255989" y="2865221"/>
                </a:cubicBezTo>
                <a:cubicBezTo>
                  <a:pt x="251887" y="2865221"/>
                  <a:pt x="248827" y="2864293"/>
                  <a:pt x="246808" y="2862437"/>
                </a:cubicBezTo>
                <a:cubicBezTo>
                  <a:pt x="244790" y="2860582"/>
                  <a:pt x="243781" y="2857733"/>
                  <a:pt x="243781" y="2853891"/>
                </a:cubicBezTo>
                <a:lnTo>
                  <a:pt x="243781" y="2836832"/>
                </a:lnTo>
                <a:lnTo>
                  <a:pt x="234632" y="2836832"/>
                </a:lnTo>
                <a:lnTo>
                  <a:pt x="234632" y="2832079"/>
                </a:lnTo>
                <a:lnTo>
                  <a:pt x="243781" y="2832079"/>
                </a:lnTo>
                <a:lnTo>
                  <a:pt x="243781" y="2823093"/>
                </a:lnTo>
                <a:close/>
                <a:moveTo>
                  <a:pt x="31315" y="2821628"/>
                </a:moveTo>
                <a:cubicBezTo>
                  <a:pt x="33203" y="2821628"/>
                  <a:pt x="34923" y="2821910"/>
                  <a:pt x="36475" y="2822475"/>
                </a:cubicBezTo>
                <a:cubicBezTo>
                  <a:pt x="38027" y="2823039"/>
                  <a:pt x="39367" y="2823853"/>
                  <a:pt x="40495" y="2824916"/>
                </a:cubicBezTo>
                <a:cubicBezTo>
                  <a:pt x="41624" y="2825980"/>
                  <a:pt x="42498" y="2827282"/>
                  <a:pt x="43116" y="2828823"/>
                </a:cubicBezTo>
                <a:cubicBezTo>
                  <a:pt x="43735" y="2830364"/>
                  <a:pt x="44044" y="2832100"/>
                  <a:pt x="44044" y="2834032"/>
                </a:cubicBezTo>
                <a:cubicBezTo>
                  <a:pt x="44044" y="2835660"/>
                  <a:pt x="43827" y="2837168"/>
                  <a:pt x="43393" y="2838557"/>
                </a:cubicBezTo>
                <a:cubicBezTo>
                  <a:pt x="42959" y="2839947"/>
                  <a:pt x="42302" y="2841330"/>
                  <a:pt x="41423" y="2842708"/>
                </a:cubicBezTo>
                <a:cubicBezTo>
                  <a:pt x="40544" y="2844087"/>
                  <a:pt x="39437" y="2845514"/>
                  <a:pt x="38103" y="2846989"/>
                </a:cubicBezTo>
                <a:cubicBezTo>
                  <a:pt x="36768" y="2848465"/>
                  <a:pt x="35189" y="2850082"/>
                  <a:pt x="33366" y="2851840"/>
                </a:cubicBezTo>
                <a:lnTo>
                  <a:pt x="25650" y="2859361"/>
                </a:lnTo>
                <a:lnTo>
                  <a:pt x="46323" y="2859361"/>
                </a:lnTo>
                <a:lnTo>
                  <a:pt x="46323" y="2864765"/>
                </a:lnTo>
                <a:lnTo>
                  <a:pt x="18292" y="2864765"/>
                </a:lnTo>
                <a:lnTo>
                  <a:pt x="18292" y="2859686"/>
                </a:lnTo>
                <a:lnTo>
                  <a:pt x="29296" y="2848748"/>
                </a:lnTo>
                <a:cubicBezTo>
                  <a:pt x="31097" y="2846968"/>
                  <a:pt x="32563" y="2845427"/>
                  <a:pt x="33691" y="2844125"/>
                </a:cubicBezTo>
                <a:cubicBezTo>
                  <a:pt x="34820" y="2842822"/>
                  <a:pt x="35699" y="2841634"/>
                  <a:pt x="36328" y="2840560"/>
                </a:cubicBezTo>
                <a:cubicBezTo>
                  <a:pt x="36958" y="2839485"/>
                  <a:pt x="37381" y="2838471"/>
                  <a:pt x="37598" y="2837516"/>
                </a:cubicBezTo>
                <a:cubicBezTo>
                  <a:pt x="37815" y="2836561"/>
                  <a:pt x="37923" y="2835530"/>
                  <a:pt x="37923" y="2834423"/>
                </a:cubicBezTo>
                <a:cubicBezTo>
                  <a:pt x="37923" y="2833381"/>
                  <a:pt x="37782" y="2832388"/>
                  <a:pt x="37500" y="2831444"/>
                </a:cubicBezTo>
                <a:cubicBezTo>
                  <a:pt x="37218" y="2830500"/>
                  <a:pt x="36784" y="2829670"/>
                  <a:pt x="36198" y="2828953"/>
                </a:cubicBezTo>
                <a:cubicBezTo>
                  <a:pt x="35612" y="2828237"/>
                  <a:pt x="34852" y="2827673"/>
                  <a:pt x="33919" y="2827260"/>
                </a:cubicBezTo>
                <a:cubicBezTo>
                  <a:pt x="32986" y="2826848"/>
                  <a:pt x="31868" y="2826642"/>
                  <a:pt x="30566" y="2826642"/>
                </a:cubicBezTo>
                <a:cubicBezTo>
                  <a:pt x="28764" y="2826642"/>
                  <a:pt x="27126" y="2827043"/>
                  <a:pt x="25650" y="2827846"/>
                </a:cubicBezTo>
                <a:cubicBezTo>
                  <a:pt x="24174" y="2828650"/>
                  <a:pt x="22817" y="2829691"/>
                  <a:pt x="21580" y="2830972"/>
                </a:cubicBezTo>
                <a:lnTo>
                  <a:pt x="18455" y="2827228"/>
                </a:lnTo>
                <a:cubicBezTo>
                  <a:pt x="20061" y="2825535"/>
                  <a:pt x="21911" y="2824178"/>
                  <a:pt x="24006" y="2823158"/>
                </a:cubicBezTo>
                <a:cubicBezTo>
                  <a:pt x="26100" y="2822138"/>
                  <a:pt x="28536" y="2821628"/>
                  <a:pt x="31315" y="2821628"/>
                </a:cubicBezTo>
                <a:close/>
                <a:moveTo>
                  <a:pt x="266365" y="2818763"/>
                </a:moveTo>
                <a:lnTo>
                  <a:pt x="272030" y="2818763"/>
                </a:lnTo>
                <a:lnTo>
                  <a:pt x="272030" y="2832079"/>
                </a:lnTo>
                <a:lnTo>
                  <a:pt x="271835" y="2837223"/>
                </a:lnTo>
                <a:cubicBezTo>
                  <a:pt x="272725" y="2836159"/>
                  <a:pt x="273598" y="2835264"/>
                  <a:pt x="274456" y="2834537"/>
                </a:cubicBezTo>
                <a:cubicBezTo>
                  <a:pt x="275313" y="2833810"/>
                  <a:pt x="276170" y="2833218"/>
                  <a:pt x="277027" y="2832762"/>
                </a:cubicBezTo>
                <a:cubicBezTo>
                  <a:pt x="277885" y="2832307"/>
                  <a:pt x="278758" y="2831981"/>
                  <a:pt x="279648" y="2831786"/>
                </a:cubicBezTo>
                <a:cubicBezTo>
                  <a:pt x="280538" y="2831590"/>
                  <a:pt x="281461" y="2831493"/>
                  <a:pt x="282416" y="2831493"/>
                </a:cubicBezTo>
                <a:cubicBezTo>
                  <a:pt x="285671" y="2831493"/>
                  <a:pt x="288189" y="2832486"/>
                  <a:pt x="289969" y="2834472"/>
                </a:cubicBezTo>
                <a:cubicBezTo>
                  <a:pt x="291748" y="2836458"/>
                  <a:pt x="292638" y="2839447"/>
                  <a:pt x="292638" y="2843441"/>
                </a:cubicBezTo>
                <a:lnTo>
                  <a:pt x="292638" y="2864765"/>
                </a:lnTo>
                <a:lnTo>
                  <a:pt x="286973" y="2864765"/>
                </a:lnTo>
                <a:lnTo>
                  <a:pt x="286973" y="2843897"/>
                </a:lnTo>
                <a:cubicBezTo>
                  <a:pt x="286973" y="2841379"/>
                  <a:pt x="286501" y="2839496"/>
                  <a:pt x="285557" y="2838248"/>
                </a:cubicBezTo>
                <a:cubicBezTo>
                  <a:pt x="284613" y="2837000"/>
                  <a:pt x="283262" y="2836376"/>
                  <a:pt x="281504" y="2836376"/>
                </a:cubicBezTo>
                <a:cubicBezTo>
                  <a:pt x="280744" y="2836376"/>
                  <a:pt x="280033" y="2836479"/>
                  <a:pt x="279372" y="2836685"/>
                </a:cubicBezTo>
                <a:cubicBezTo>
                  <a:pt x="278709" y="2836892"/>
                  <a:pt x="278020" y="2837250"/>
                  <a:pt x="277304" y="2837760"/>
                </a:cubicBezTo>
                <a:cubicBezTo>
                  <a:pt x="276588" y="2838270"/>
                  <a:pt x="275807" y="2838959"/>
                  <a:pt x="274960" y="2839827"/>
                </a:cubicBezTo>
                <a:cubicBezTo>
                  <a:pt x="274114" y="2840695"/>
                  <a:pt x="273137" y="2841780"/>
                  <a:pt x="272030" y="2843083"/>
                </a:cubicBezTo>
                <a:lnTo>
                  <a:pt x="272030" y="2864765"/>
                </a:lnTo>
                <a:lnTo>
                  <a:pt x="266365" y="2864765"/>
                </a:lnTo>
                <a:close/>
                <a:moveTo>
                  <a:pt x="212810" y="2818373"/>
                </a:moveTo>
                <a:cubicBezTo>
                  <a:pt x="213440" y="2818373"/>
                  <a:pt x="214026" y="2818487"/>
                  <a:pt x="214568" y="2818714"/>
                </a:cubicBezTo>
                <a:cubicBezTo>
                  <a:pt x="215111" y="2818942"/>
                  <a:pt x="215583" y="2819262"/>
                  <a:pt x="215985" y="2819675"/>
                </a:cubicBezTo>
                <a:cubicBezTo>
                  <a:pt x="216386" y="2820087"/>
                  <a:pt x="216701" y="2820559"/>
                  <a:pt x="216929" y="2821091"/>
                </a:cubicBezTo>
                <a:cubicBezTo>
                  <a:pt x="217157" y="2821623"/>
                  <a:pt x="217271" y="2822203"/>
                  <a:pt x="217271" y="2822833"/>
                </a:cubicBezTo>
                <a:cubicBezTo>
                  <a:pt x="217271" y="2823441"/>
                  <a:pt x="217157" y="2824016"/>
                  <a:pt x="216929" y="2824558"/>
                </a:cubicBezTo>
                <a:cubicBezTo>
                  <a:pt x="216701" y="2825101"/>
                  <a:pt x="216386" y="2825578"/>
                  <a:pt x="215985" y="2825991"/>
                </a:cubicBezTo>
                <a:cubicBezTo>
                  <a:pt x="215583" y="2826403"/>
                  <a:pt x="215111" y="2826723"/>
                  <a:pt x="214568" y="2826951"/>
                </a:cubicBezTo>
                <a:cubicBezTo>
                  <a:pt x="214026" y="2827179"/>
                  <a:pt x="213440" y="2827293"/>
                  <a:pt x="212810" y="2827293"/>
                </a:cubicBezTo>
                <a:cubicBezTo>
                  <a:pt x="212181" y="2827293"/>
                  <a:pt x="211595" y="2827179"/>
                  <a:pt x="211052" y="2826951"/>
                </a:cubicBezTo>
                <a:cubicBezTo>
                  <a:pt x="210510" y="2826723"/>
                  <a:pt x="210038" y="2826403"/>
                  <a:pt x="209636" y="2825991"/>
                </a:cubicBezTo>
                <a:cubicBezTo>
                  <a:pt x="209235" y="2825578"/>
                  <a:pt x="208920" y="2825101"/>
                  <a:pt x="208692" y="2824558"/>
                </a:cubicBezTo>
                <a:cubicBezTo>
                  <a:pt x="208464" y="2824016"/>
                  <a:pt x="208350" y="2823441"/>
                  <a:pt x="208350" y="2822833"/>
                </a:cubicBezTo>
                <a:cubicBezTo>
                  <a:pt x="208350" y="2822203"/>
                  <a:pt x="208464" y="2821623"/>
                  <a:pt x="208692" y="2821091"/>
                </a:cubicBezTo>
                <a:cubicBezTo>
                  <a:pt x="208920" y="2820559"/>
                  <a:pt x="209235" y="2820087"/>
                  <a:pt x="209636" y="2819675"/>
                </a:cubicBezTo>
                <a:cubicBezTo>
                  <a:pt x="210038" y="2819262"/>
                  <a:pt x="210510" y="2818942"/>
                  <a:pt x="211052" y="2818714"/>
                </a:cubicBezTo>
                <a:cubicBezTo>
                  <a:pt x="211595" y="2818487"/>
                  <a:pt x="212181" y="2818373"/>
                  <a:pt x="212810" y="2818373"/>
                </a:cubicBezTo>
                <a:close/>
                <a:moveTo>
                  <a:pt x="69675" y="2778310"/>
                </a:moveTo>
                <a:cubicBezTo>
                  <a:pt x="70413" y="2778310"/>
                  <a:pt x="71113" y="2778451"/>
                  <a:pt x="71775" y="2778733"/>
                </a:cubicBezTo>
                <a:cubicBezTo>
                  <a:pt x="72437" y="2779015"/>
                  <a:pt x="73012" y="2779406"/>
                  <a:pt x="73500" y="2779905"/>
                </a:cubicBezTo>
                <a:cubicBezTo>
                  <a:pt x="73989" y="2780404"/>
                  <a:pt x="74374" y="2780985"/>
                  <a:pt x="74656" y="2781647"/>
                </a:cubicBezTo>
                <a:cubicBezTo>
                  <a:pt x="74938" y="2782309"/>
                  <a:pt x="75079" y="2783020"/>
                  <a:pt x="75079" y="2783779"/>
                </a:cubicBezTo>
                <a:cubicBezTo>
                  <a:pt x="75079" y="2784517"/>
                  <a:pt x="74938" y="2785212"/>
                  <a:pt x="74656" y="2785863"/>
                </a:cubicBezTo>
                <a:cubicBezTo>
                  <a:pt x="74374" y="2786514"/>
                  <a:pt x="73989" y="2787084"/>
                  <a:pt x="73500" y="2787572"/>
                </a:cubicBezTo>
                <a:cubicBezTo>
                  <a:pt x="73012" y="2788061"/>
                  <a:pt x="72437" y="2788446"/>
                  <a:pt x="71775" y="2788728"/>
                </a:cubicBezTo>
                <a:cubicBezTo>
                  <a:pt x="71113" y="2789010"/>
                  <a:pt x="70413" y="2789151"/>
                  <a:pt x="69675" y="2789151"/>
                </a:cubicBezTo>
                <a:cubicBezTo>
                  <a:pt x="68915" y="2789151"/>
                  <a:pt x="68210" y="2789010"/>
                  <a:pt x="67559" y="2788728"/>
                </a:cubicBezTo>
                <a:cubicBezTo>
                  <a:pt x="66908" y="2788446"/>
                  <a:pt x="66338" y="2788061"/>
                  <a:pt x="65850" y="2787572"/>
                </a:cubicBezTo>
                <a:cubicBezTo>
                  <a:pt x="65361" y="2787084"/>
                  <a:pt x="64976" y="2786514"/>
                  <a:pt x="64694" y="2785863"/>
                </a:cubicBezTo>
                <a:cubicBezTo>
                  <a:pt x="64412" y="2785212"/>
                  <a:pt x="64271" y="2784517"/>
                  <a:pt x="64271" y="2783779"/>
                </a:cubicBezTo>
                <a:cubicBezTo>
                  <a:pt x="64271" y="2783020"/>
                  <a:pt x="64412" y="2782309"/>
                  <a:pt x="64694" y="2781647"/>
                </a:cubicBezTo>
                <a:cubicBezTo>
                  <a:pt x="64976" y="2780985"/>
                  <a:pt x="65361" y="2780404"/>
                  <a:pt x="65850" y="2779905"/>
                </a:cubicBezTo>
                <a:cubicBezTo>
                  <a:pt x="66338" y="2779406"/>
                  <a:pt x="66908" y="2779015"/>
                  <a:pt x="67559" y="2778733"/>
                </a:cubicBezTo>
                <a:cubicBezTo>
                  <a:pt x="68210" y="2778451"/>
                  <a:pt x="68915" y="2778310"/>
                  <a:pt x="69675" y="2778310"/>
                </a:cubicBezTo>
                <a:close/>
                <a:moveTo>
                  <a:pt x="174711" y="2760111"/>
                </a:moveTo>
                <a:cubicBezTo>
                  <a:pt x="173018" y="2760111"/>
                  <a:pt x="171569" y="2760442"/>
                  <a:pt x="170364" y="2761104"/>
                </a:cubicBezTo>
                <a:cubicBezTo>
                  <a:pt x="169160" y="2761766"/>
                  <a:pt x="168172" y="2762650"/>
                  <a:pt x="167402" y="2763757"/>
                </a:cubicBezTo>
                <a:cubicBezTo>
                  <a:pt x="166631" y="2764864"/>
                  <a:pt x="166067" y="2766150"/>
                  <a:pt x="165709" y="2767615"/>
                </a:cubicBezTo>
                <a:cubicBezTo>
                  <a:pt x="165351" y="2769080"/>
                  <a:pt x="165172" y="2770616"/>
                  <a:pt x="165172" y="2772222"/>
                </a:cubicBezTo>
                <a:cubicBezTo>
                  <a:pt x="165172" y="2774240"/>
                  <a:pt x="165394" y="2776009"/>
                  <a:pt x="165839" y="2777529"/>
                </a:cubicBezTo>
                <a:cubicBezTo>
                  <a:pt x="166284" y="2779048"/>
                  <a:pt x="166919" y="2780312"/>
                  <a:pt x="167743" y="2781321"/>
                </a:cubicBezTo>
                <a:cubicBezTo>
                  <a:pt x="168568" y="2782331"/>
                  <a:pt x="169567" y="2783090"/>
                  <a:pt x="170739" y="2783600"/>
                </a:cubicBezTo>
                <a:cubicBezTo>
                  <a:pt x="171911" y="2784110"/>
                  <a:pt x="173235" y="2784365"/>
                  <a:pt x="174711" y="2784365"/>
                </a:cubicBezTo>
                <a:cubicBezTo>
                  <a:pt x="176403" y="2784365"/>
                  <a:pt x="177852" y="2784034"/>
                  <a:pt x="179057" y="2783372"/>
                </a:cubicBezTo>
                <a:cubicBezTo>
                  <a:pt x="180261" y="2782710"/>
                  <a:pt x="181249" y="2781826"/>
                  <a:pt x="182019" y="2780719"/>
                </a:cubicBezTo>
                <a:cubicBezTo>
                  <a:pt x="182790" y="2779612"/>
                  <a:pt x="183354" y="2778326"/>
                  <a:pt x="183712" y="2776861"/>
                </a:cubicBezTo>
                <a:cubicBezTo>
                  <a:pt x="184070" y="2775396"/>
                  <a:pt x="184249" y="2773850"/>
                  <a:pt x="184249" y="2772222"/>
                </a:cubicBezTo>
                <a:cubicBezTo>
                  <a:pt x="184249" y="2770203"/>
                  <a:pt x="184027" y="2768440"/>
                  <a:pt x="183582" y="2766932"/>
                </a:cubicBezTo>
                <a:cubicBezTo>
                  <a:pt x="183137" y="2765423"/>
                  <a:pt x="182502" y="2764164"/>
                  <a:pt x="181678" y="2763155"/>
                </a:cubicBezTo>
                <a:cubicBezTo>
                  <a:pt x="180853" y="2762146"/>
                  <a:pt x="179849" y="2761386"/>
                  <a:pt x="178666" y="2760876"/>
                </a:cubicBezTo>
                <a:cubicBezTo>
                  <a:pt x="177483" y="2760366"/>
                  <a:pt x="176165" y="2760111"/>
                  <a:pt x="174711" y="2760111"/>
                </a:cubicBezTo>
                <a:close/>
                <a:moveTo>
                  <a:pt x="253840" y="2755293"/>
                </a:moveTo>
                <a:cubicBezTo>
                  <a:pt x="257205" y="2755293"/>
                  <a:pt x="259750" y="2756286"/>
                  <a:pt x="261475" y="2758272"/>
                </a:cubicBezTo>
                <a:cubicBezTo>
                  <a:pt x="263200" y="2760258"/>
                  <a:pt x="264063" y="2763247"/>
                  <a:pt x="264063" y="2767241"/>
                </a:cubicBezTo>
                <a:lnTo>
                  <a:pt x="264063" y="2788565"/>
                </a:lnTo>
                <a:lnTo>
                  <a:pt x="258398" y="2788565"/>
                </a:lnTo>
                <a:lnTo>
                  <a:pt x="258398" y="2767697"/>
                </a:lnTo>
                <a:cubicBezTo>
                  <a:pt x="258398" y="2765136"/>
                  <a:pt x="257921" y="2763242"/>
                  <a:pt x="256966" y="2762016"/>
                </a:cubicBezTo>
                <a:cubicBezTo>
                  <a:pt x="256011" y="2760789"/>
                  <a:pt x="254589" y="2760176"/>
                  <a:pt x="252701" y="2760176"/>
                </a:cubicBezTo>
                <a:cubicBezTo>
                  <a:pt x="252007" y="2760176"/>
                  <a:pt x="251328" y="2760279"/>
                  <a:pt x="250666" y="2760485"/>
                </a:cubicBezTo>
                <a:cubicBezTo>
                  <a:pt x="250004" y="2760692"/>
                  <a:pt x="249315" y="2761050"/>
                  <a:pt x="248599" y="2761560"/>
                </a:cubicBezTo>
                <a:cubicBezTo>
                  <a:pt x="247883" y="2762070"/>
                  <a:pt x="247107" y="2762759"/>
                  <a:pt x="246271" y="2763627"/>
                </a:cubicBezTo>
                <a:cubicBezTo>
                  <a:pt x="245436" y="2764495"/>
                  <a:pt x="244497" y="2765580"/>
                  <a:pt x="243455" y="2766883"/>
                </a:cubicBezTo>
                <a:lnTo>
                  <a:pt x="243455" y="2788565"/>
                </a:lnTo>
                <a:lnTo>
                  <a:pt x="237790" y="2788565"/>
                </a:lnTo>
                <a:lnTo>
                  <a:pt x="237790" y="2755879"/>
                </a:lnTo>
                <a:lnTo>
                  <a:pt x="242837" y="2755879"/>
                </a:lnTo>
                <a:lnTo>
                  <a:pt x="243064" y="2761153"/>
                </a:lnTo>
                <a:cubicBezTo>
                  <a:pt x="244020" y="2760024"/>
                  <a:pt x="244942" y="2759086"/>
                  <a:pt x="245832" y="2758337"/>
                </a:cubicBezTo>
                <a:cubicBezTo>
                  <a:pt x="246722" y="2757588"/>
                  <a:pt x="247595" y="2756986"/>
                  <a:pt x="248453" y="2756530"/>
                </a:cubicBezTo>
                <a:cubicBezTo>
                  <a:pt x="249310" y="2756074"/>
                  <a:pt x="250183" y="2755754"/>
                  <a:pt x="251073" y="2755569"/>
                </a:cubicBezTo>
                <a:cubicBezTo>
                  <a:pt x="251963" y="2755385"/>
                  <a:pt x="252886" y="2755293"/>
                  <a:pt x="253840" y="2755293"/>
                </a:cubicBezTo>
                <a:close/>
                <a:moveTo>
                  <a:pt x="175036" y="2755293"/>
                </a:moveTo>
                <a:cubicBezTo>
                  <a:pt x="177380" y="2755293"/>
                  <a:pt x="179480" y="2755656"/>
                  <a:pt x="181336" y="2756383"/>
                </a:cubicBezTo>
                <a:cubicBezTo>
                  <a:pt x="183191" y="2757110"/>
                  <a:pt x="184765" y="2758174"/>
                  <a:pt x="186056" y="2759574"/>
                </a:cubicBezTo>
                <a:cubicBezTo>
                  <a:pt x="187348" y="2760974"/>
                  <a:pt x="188335" y="2762716"/>
                  <a:pt x="189019" y="2764799"/>
                </a:cubicBezTo>
                <a:cubicBezTo>
                  <a:pt x="189703" y="2766883"/>
                  <a:pt x="190045" y="2769270"/>
                  <a:pt x="190045" y="2771961"/>
                </a:cubicBezTo>
                <a:cubicBezTo>
                  <a:pt x="190045" y="2774501"/>
                  <a:pt x="189686" y="2776829"/>
                  <a:pt x="188970" y="2778945"/>
                </a:cubicBezTo>
                <a:cubicBezTo>
                  <a:pt x="188254" y="2781061"/>
                  <a:pt x="187223" y="2782873"/>
                  <a:pt x="185877" y="2784382"/>
                </a:cubicBezTo>
                <a:cubicBezTo>
                  <a:pt x="184532" y="2785890"/>
                  <a:pt x="182893" y="2787062"/>
                  <a:pt x="180961" y="2787898"/>
                </a:cubicBezTo>
                <a:cubicBezTo>
                  <a:pt x="179030" y="2788733"/>
                  <a:pt x="176838" y="2789151"/>
                  <a:pt x="174385" y="2789151"/>
                </a:cubicBezTo>
                <a:cubicBezTo>
                  <a:pt x="172041" y="2789151"/>
                  <a:pt x="169941" y="2788788"/>
                  <a:pt x="168085" y="2788061"/>
                </a:cubicBezTo>
                <a:cubicBezTo>
                  <a:pt x="166230" y="2787333"/>
                  <a:pt x="164656" y="2786265"/>
                  <a:pt x="163365" y="2784854"/>
                </a:cubicBezTo>
                <a:cubicBezTo>
                  <a:pt x="162073" y="2783443"/>
                  <a:pt x="161086" y="2781696"/>
                  <a:pt x="160402" y="2779612"/>
                </a:cubicBezTo>
                <a:cubicBezTo>
                  <a:pt x="159718" y="2777529"/>
                  <a:pt x="159377" y="2775130"/>
                  <a:pt x="159377" y="2772417"/>
                </a:cubicBezTo>
                <a:cubicBezTo>
                  <a:pt x="159377" y="2769878"/>
                  <a:pt x="159735" y="2767561"/>
                  <a:pt x="160451" y="2765467"/>
                </a:cubicBezTo>
                <a:cubicBezTo>
                  <a:pt x="161167" y="2763372"/>
                  <a:pt x="162198" y="2761571"/>
                  <a:pt x="163544" y="2760062"/>
                </a:cubicBezTo>
                <a:cubicBezTo>
                  <a:pt x="164889" y="2758554"/>
                  <a:pt x="166528" y="2757382"/>
                  <a:pt x="168460" y="2756546"/>
                </a:cubicBezTo>
                <a:cubicBezTo>
                  <a:pt x="170391" y="2755711"/>
                  <a:pt x="172584" y="2755293"/>
                  <a:pt x="175036" y="2755293"/>
                </a:cubicBezTo>
                <a:close/>
                <a:moveTo>
                  <a:pt x="134285" y="2746014"/>
                </a:moveTo>
                <a:lnTo>
                  <a:pt x="156358" y="2746014"/>
                </a:lnTo>
                <a:lnTo>
                  <a:pt x="156358" y="2775575"/>
                </a:lnTo>
                <a:cubicBezTo>
                  <a:pt x="156358" y="2777398"/>
                  <a:pt x="156087" y="2779129"/>
                  <a:pt x="155544" y="2780768"/>
                </a:cubicBezTo>
                <a:cubicBezTo>
                  <a:pt x="155002" y="2782407"/>
                  <a:pt x="154177" y="2783834"/>
                  <a:pt x="153070" y="2785049"/>
                </a:cubicBezTo>
                <a:cubicBezTo>
                  <a:pt x="151963" y="2786265"/>
                  <a:pt x="150574" y="2787230"/>
                  <a:pt x="148903" y="2787947"/>
                </a:cubicBezTo>
                <a:cubicBezTo>
                  <a:pt x="147232" y="2788663"/>
                  <a:pt x="145267" y="2789021"/>
                  <a:pt x="143010" y="2789021"/>
                </a:cubicBezTo>
                <a:cubicBezTo>
                  <a:pt x="142164" y="2789021"/>
                  <a:pt x="141301" y="2788961"/>
                  <a:pt x="140422" y="2788842"/>
                </a:cubicBezTo>
                <a:cubicBezTo>
                  <a:pt x="139543" y="2788722"/>
                  <a:pt x="138696" y="2788560"/>
                  <a:pt x="137883" y="2788354"/>
                </a:cubicBezTo>
                <a:cubicBezTo>
                  <a:pt x="137069" y="2788147"/>
                  <a:pt x="136304" y="2787898"/>
                  <a:pt x="135587" y="2787605"/>
                </a:cubicBezTo>
                <a:cubicBezTo>
                  <a:pt x="134871" y="2787312"/>
                  <a:pt x="134253" y="2786992"/>
                  <a:pt x="133732" y="2786644"/>
                </a:cubicBezTo>
                <a:lnTo>
                  <a:pt x="133732" y="2780817"/>
                </a:lnTo>
                <a:cubicBezTo>
                  <a:pt x="135077" y="2781793"/>
                  <a:pt x="136569" y="2782564"/>
                  <a:pt x="138208" y="2783128"/>
                </a:cubicBezTo>
                <a:cubicBezTo>
                  <a:pt x="139847" y="2783693"/>
                  <a:pt x="141469" y="2783975"/>
                  <a:pt x="143075" y="2783975"/>
                </a:cubicBezTo>
                <a:cubicBezTo>
                  <a:pt x="145441" y="2783975"/>
                  <a:pt x="147264" y="2783253"/>
                  <a:pt x="148545" y="2781810"/>
                </a:cubicBezTo>
                <a:cubicBezTo>
                  <a:pt x="149825" y="2780366"/>
                  <a:pt x="150466" y="2778288"/>
                  <a:pt x="150466" y="2775575"/>
                </a:cubicBezTo>
                <a:lnTo>
                  <a:pt x="150466" y="2751028"/>
                </a:lnTo>
                <a:lnTo>
                  <a:pt x="134285" y="2751028"/>
                </a:lnTo>
                <a:close/>
                <a:moveTo>
                  <a:pt x="31445" y="2745819"/>
                </a:moveTo>
                <a:lnTo>
                  <a:pt x="36459" y="2745819"/>
                </a:lnTo>
                <a:lnTo>
                  <a:pt x="36459" y="2783291"/>
                </a:lnTo>
                <a:lnTo>
                  <a:pt x="45965" y="2783291"/>
                </a:lnTo>
                <a:lnTo>
                  <a:pt x="45965" y="2788565"/>
                </a:lnTo>
                <a:lnTo>
                  <a:pt x="19236" y="2788565"/>
                </a:lnTo>
                <a:lnTo>
                  <a:pt x="19236" y="2783291"/>
                </a:lnTo>
                <a:lnTo>
                  <a:pt x="30175" y="2783291"/>
                </a:lnTo>
                <a:lnTo>
                  <a:pt x="30175" y="2752232"/>
                </a:lnTo>
                <a:lnTo>
                  <a:pt x="19985" y="2757767"/>
                </a:lnTo>
                <a:lnTo>
                  <a:pt x="17901" y="2752949"/>
                </a:lnTo>
                <a:close/>
                <a:moveTo>
                  <a:pt x="199690" y="2742563"/>
                </a:moveTo>
                <a:lnTo>
                  <a:pt x="205355" y="2742563"/>
                </a:lnTo>
                <a:lnTo>
                  <a:pt x="205355" y="2755879"/>
                </a:lnTo>
                <a:lnTo>
                  <a:pt x="205160" y="2761023"/>
                </a:lnTo>
                <a:cubicBezTo>
                  <a:pt x="206050" y="2759959"/>
                  <a:pt x="206923" y="2759064"/>
                  <a:pt x="207781" y="2758337"/>
                </a:cubicBezTo>
                <a:cubicBezTo>
                  <a:pt x="208638" y="2757610"/>
                  <a:pt x="209495" y="2757018"/>
                  <a:pt x="210353" y="2756562"/>
                </a:cubicBezTo>
                <a:cubicBezTo>
                  <a:pt x="211210" y="2756107"/>
                  <a:pt x="212083" y="2755781"/>
                  <a:pt x="212973" y="2755586"/>
                </a:cubicBezTo>
                <a:cubicBezTo>
                  <a:pt x="213863" y="2755390"/>
                  <a:pt x="214786" y="2755293"/>
                  <a:pt x="215741" y="2755293"/>
                </a:cubicBezTo>
                <a:cubicBezTo>
                  <a:pt x="218996" y="2755293"/>
                  <a:pt x="221514" y="2756286"/>
                  <a:pt x="223294" y="2758272"/>
                </a:cubicBezTo>
                <a:cubicBezTo>
                  <a:pt x="225073" y="2760258"/>
                  <a:pt x="225963" y="2763247"/>
                  <a:pt x="225963" y="2767241"/>
                </a:cubicBezTo>
                <a:lnTo>
                  <a:pt x="225963" y="2788565"/>
                </a:lnTo>
                <a:lnTo>
                  <a:pt x="220298" y="2788565"/>
                </a:lnTo>
                <a:lnTo>
                  <a:pt x="220298" y="2767697"/>
                </a:lnTo>
                <a:cubicBezTo>
                  <a:pt x="220298" y="2765179"/>
                  <a:pt x="219826" y="2763296"/>
                  <a:pt x="218882" y="2762048"/>
                </a:cubicBezTo>
                <a:cubicBezTo>
                  <a:pt x="217938" y="2760800"/>
                  <a:pt x="216587" y="2760176"/>
                  <a:pt x="214829" y="2760176"/>
                </a:cubicBezTo>
                <a:cubicBezTo>
                  <a:pt x="214069" y="2760176"/>
                  <a:pt x="213359" y="2760279"/>
                  <a:pt x="212696" y="2760485"/>
                </a:cubicBezTo>
                <a:cubicBezTo>
                  <a:pt x="212035" y="2760692"/>
                  <a:pt x="211346" y="2761050"/>
                  <a:pt x="210629" y="2761560"/>
                </a:cubicBezTo>
                <a:cubicBezTo>
                  <a:pt x="209913" y="2762070"/>
                  <a:pt x="209132" y="2762759"/>
                  <a:pt x="208285" y="2763627"/>
                </a:cubicBezTo>
                <a:cubicBezTo>
                  <a:pt x="207439" y="2764495"/>
                  <a:pt x="206462" y="2765580"/>
                  <a:pt x="205355" y="2766883"/>
                </a:cubicBezTo>
                <a:lnTo>
                  <a:pt x="205355" y="2788565"/>
                </a:lnTo>
                <a:lnTo>
                  <a:pt x="199690" y="2788565"/>
                </a:lnTo>
                <a:close/>
                <a:moveTo>
                  <a:pt x="384260" y="2702956"/>
                </a:moveTo>
                <a:cubicBezTo>
                  <a:pt x="384933" y="2702956"/>
                  <a:pt x="385574" y="2703092"/>
                  <a:pt x="386181" y="2703363"/>
                </a:cubicBezTo>
                <a:cubicBezTo>
                  <a:pt x="386789" y="2703635"/>
                  <a:pt x="387321" y="2703998"/>
                  <a:pt x="387776" y="2704454"/>
                </a:cubicBezTo>
                <a:cubicBezTo>
                  <a:pt x="388232" y="2704910"/>
                  <a:pt x="388596" y="2705442"/>
                  <a:pt x="388867" y="2706049"/>
                </a:cubicBezTo>
                <a:cubicBezTo>
                  <a:pt x="389138" y="2706657"/>
                  <a:pt x="389274" y="2707297"/>
                  <a:pt x="389274" y="2707970"/>
                </a:cubicBezTo>
                <a:cubicBezTo>
                  <a:pt x="389274" y="2708665"/>
                  <a:pt x="389138" y="2709310"/>
                  <a:pt x="388867" y="2709907"/>
                </a:cubicBezTo>
                <a:cubicBezTo>
                  <a:pt x="388596" y="2710504"/>
                  <a:pt x="388232" y="2711030"/>
                  <a:pt x="387776" y="2711486"/>
                </a:cubicBezTo>
                <a:cubicBezTo>
                  <a:pt x="387321" y="2711942"/>
                  <a:pt x="386789" y="2712300"/>
                  <a:pt x="386181" y="2712560"/>
                </a:cubicBezTo>
                <a:cubicBezTo>
                  <a:pt x="385574" y="2712821"/>
                  <a:pt x="384933" y="2712951"/>
                  <a:pt x="384260" y="2712951"/>
                </a:cubicBezTo>
                <a:cubicBezTo>
                  <a:pt x="383566" y="2712951"/>
                  <a:pt x="382920" y="2712821"/>
                  <a:pt x="382323" y="2712560"/>
                </a:cubicBezTo>
                <a:cubicBezTo>
                  <a:pt x="381726" y="2712300"/>
                  <a:pt x="381200" y="2711942"/>
                  <a:pt x="380744" y="2711486"/>
                </a:cubicBezTo>
                <a:cubicBezTo>
                  <a:pt x="380288" y="2711030"/>
                  <a:pt x="379930" y="2710504"/>
                  <a:pt x="379670" y="2709907"/>
                </a:cubicBezTo>
                <a:cubicBezTo>
                  <a:pt x="379410" y="2709310"/>
                  <a:pt x="379279" y="2708665"/>
                  <a:pt x="379279" y="2707970"/>
                </a:cubicBezTo>
                <a:cubicBezTo>
                  <a:pt x="379279" y="2707297"/>
                  <a:pt x="379410" y="2706657"/>
                  <a:pt x="379670" y="2706049"/>
                </a:cubicBezTo>
                <a:cubicBezTo>
                  <a:pt x="379930" y="2705442"/>
                  <a:pt x="380288" y="2704910"/>
                  <a:pt x="380744" y="2704454"/>
                </a:cubicBezTo>
                <a:cubicBezTo>
                  <a:pt x="381200" y="2703998"/>
                  <a:pt x="381726" y="2703635"/>
                  <a:pt x="382323" y="2703363"/>
                </a:cubicBezTo>
                <a:cubicBezTo>
                  <a:pt x="382920" y="2703092"/>
                  <a:pt x="383566" y="2702956"/>
                  <a:pt x="384260" y="2702956"/>
                </a:cubicBezTo>
                <a:close/>
                <a:moveTo>
                  <a:pt x="250976" y="2697487"/>
                </a:moveTo>
                <a:cubicBezTo>
                  <a:pt x="249565" y="2697487"/>
                  <a:pt x="248349" y="2697628"/>
                  <a:pt x="247329" y="2697910"/>
                </a:cubicBezTo>
                <a:cubicBezTo>
                  <a:pt x="246309" y="2698192"/>
                  <a:pt x="245474" y="2698594"/>
                  <a:pt x="244822" y="2699115"/>
                </a:cubicBezTo>
                <a:cubicBezTo>
                  <a:pt x="244171" y="2699636"/>
                  <a:pt x="243689" y="2700260"/>
                  <a:pt x="243374" y="2700987"/>
                </a:cubicBezTo>
                <a:cubicBezTo>
                  <a:pt x="243059" y="2701714"/>
                  <a:pt x="242902" y="2702533"/>
                  <a:pt x="242902" y="2703445"/>
                </a:cubicBezTo>
                <a:cubicBezTo>
                  <a:pt x="242902" y="2704074"/>
                  <a:pt x="242999" y="2704676"/>
                  <a:pt x="243195" y="2705252"/>
                </a:cubicBezTo>
                <a:cubicBezTo>
                  <a:pt x="243390" y="2705827"/>
                  <a:pt x="243705" y="2706337"/>
                  <a:pt x="244139" y="2706782"/>
                </a:cubicBezTo>
                <a:cubicBezTo>
                  <a:pt x="244573" y="2707227"/>
                  <a:pt x="245137" y="2707579"/>
                  <a:pt x="245832" y="2707840"/>
                </a:cubicBezTo>
                <a:cubicBezTo>
                  <a:pt x="246526" y="2708100"/>
                  <a:pt x="247373" y="2708230"/>
                  <a:pt x="248371" y="2708230"/>
                </a:cubicBezTo>
                <a:cubicBezTo>
                  <a:pt x="249673" y="2708230"/>
                  <a:pt x="251166" y="2707834"/>
                  <a:pt x="252848" y="2707042"/>
                </a:cubicBezTo>
                <a:cubicBezTo>
                  <a:pt x="254530" y="2706250"/>
                  <a:pt x="256304" y="2704997"/>
                  <a:pt x="258171" y="2703282"/>
                </a:cubicBezTo>
                <a:lnTo>
                  <a:pt x="258171" y="2697487"/>
                </a:lnTo>
                <a:close/>
                <a:moveTo>
                  <a:pt x="70001" y="2697487"/>
                </a:moveTo>
                <a:cubicBezTo>
                  <a:pt x="68590" y="2697487"/>
                  <a:pt x="67374" y="2697628"/>
                  <a:pt x="66354" y="2697910"/>
                </a:cubicBezTo>
                <a:cubicBezTo>
                  <a:pt x="65334" y="2698192"/>
                  <a:pt x="64499" y="2698594"/>
                  <a:pt x="63847" y="2699115"/>
                </a:cubicBezTo>
                <a:cubicBezTo>
                  <a:pt x="63196" y="2699636"/>
                  <a:pt x="62713" y="2700260"/>
                  <a:pt x="62399" y="2700987"/>
                </a:cubicBezTo>
                <a:cubicBezTo>
                  <a:pt x="62084" y="2701714"/>
                  <a:pt x="61927" y="2702533"/>
                  <a:pt x="61927" y="2703445"/>
                </a:cubicBezTo>
                <a:cubicBezTo>
                  <a:pt x="61927" y="2704074"/>
                  <a:pt x="62024" y="2704676"/>
                  <a:pt x="62220" y="2705252"/>
                </a:cubicBezTo>
                <a:cubicBezTo>
                  <a:pt x="62415" y="2705827"/>
                  <a:pt x="62730" y="2706337"/>
                  <a:pt x="63164" y="2706782"/>
                </a:cubicBezTo>
                <a:cubicBezTo>
                  <a:pt x="63598" y="2707227"/>
                  <a:pt x="64162" y="2707579"/>
                  <a:pt x="64857" y="2707840"/>
                </a:cubicBezTo>
                <a:cubicBezTo>
                  <a:pt x="65551" y="2708100"/>
                  <a:pt x="66398" y="2708230"/>
                  <a:pt x="67396" y="2708230"/>
                </a:cubicBezTo>
                <a:cubicBezTo>
                  <a:pt x="68699" y="2708230"/>
                  <a:pt x="70191" y="2707834"/>
                  <a:pt x="71873" y="2707042"/>
                </a:cubicBezTo>
                <a:cubicBezTo>
                  <a:pt x="73555" y="2706250"/>
                  <a:pt x="75329" y="2704997"/>
                  <a:pt x="77196" y="2703282"/>
                </a:cubicBezTo>
                <a:lnTo>
                  <a:pt x="77196" y="2697487"/>
                </a:lnTo>
                <a:close/>
                <a:moveTo>
                  <a:pt x="213624" y="2683976"/>
                </a:moveTo>
                <a:cubicBezTo>
                  <a:pt x="210542" y="2683976"/>
                  <a:pt x="208139" y="2684975"/>
                  <a:pt x="206413" y="2686971"/>
                </a:cubicBezTo>
                <a:cubicBezTo>
                  <a:pt x="204688" y="2688968"/>
                  <a:pt x="203825" y="2692094"/>
                  <a:pt x="203825" y="2696347"/>
                </a:cubicBezTo>
                <a:cubicBezTo>
                  <a:pt x="203825" y="2700298"/>
                  <a:pt x="204406" y="2703244"/>
                  <a:pt x="205567" y="2705186"/>
                </a:cubicBezTo>
                <a:cubicBezTo>
                  <a:pt x="206728" y="2707129"/>
                  <a:pt x="208372" y="2708100"/>
                  <a:pt x="210499" y="2708100"/>
                </a:cubicBezTo>
                <a:cubicBezTo>
                  <a:pt x="211931" y="2708100"/>
                  <a:pt x="213445" y="2707460"/>
                  <a:pt x="215041" y="2706179"/>
                </a:cubicBezTo>
                <a:cubicBezTo>
                  <a:pt x="216636" y="2704899"/>
                  <a:pt x="218313" y="2703000"/>
                  <a:pt x="220071" y="2700482"/>
                </a:cubicBezTo>
                <a:lnTo>
                  <a:pt x="220071" y="2685311"/>
                </a:lnTo>
                <a:cubicBezTo>
                  <a:pt x="219137" y="2684877"/>
                  <a:pt x="218106" y="2684546"/>
                  <a:pt x="216978" y="2684318"/>
                </a:cubicBezTo>
                <a:cubicBezTo>
                  <a:pt x="215849" y="2684090"/>
                  <a:pt x="214731" y="2683976"/>
                  <a:pt x="213624" y="2683976"/>
                </a:cubicBezTo>
                <a:close/>
                <a:moveTo>
                  <a:pt x="146949" y="2683976"/>
                </a:moveTo>
                <a:cubicBezTo>
                  <a:pt x="143868" y="2683976"/>
                  <a:pt x="141464" y="2684975"/>
                  <a:pt x="139738" y="2686971"/>
                </a:cubicBezTo>
                <a:cubicBezTo>
                  <a:pt x="138013" y="2688968"/>
                  <a:pt x="137150" y="2692094"/>
                  <a:pt x="137150" y="2696347"/>
                </a:cubicBezTo>
                <a:cubicBezTo>
                  <a:pt x="137150" y="2700298"/>
                  <a:pt x="137731" y="2703244"/>
                  <a:pt x="138892" y="2705186"/>
                </a:cubicBezTo>
                <a:cubicBezTo>
                  <a:pt x="140053" y="2707129"/>
                  <a:pt x="141697" y="2708100"/>
                  <a:pt x="143824" y="2708100"/>
                </a:cubicBezTo>
                <a:cubicBezTo>
                  <a:pt x="145257" y="2708100"/>
                  <a:pt x="146770" y="2707460"/>
                  <a:pt x="148366" y="2706179"/>
                </a:cubicBezTo>
                <a:cubicBezTo>
                  <a:pt x="149961" y="2704899"/>
                  <a:pt x="151638" y="2703000"/>
                  <a:pt x="153396" y="2700482"/>
                </a:cubicBezTo>
                <a:lnTo>
                  <a:pt x="153396" y="2685311"/>
                </a:lnTo>
                <a:cubicBezTo>
                  <a:pt x="152462" y="2684877"/>
                  <a:pt x="151431" y="2684546"/>
                  <a:pt x="150303" y="2684318"/>
                </a:cubicBezTo>
                <a:cubicBezTo>
                  <a:pt x="149174" y="2684090"/>
                  <a:pt x="148056" y="2683976"/>
                  <a:pt x="146949" y="2683976"/>
                </a:cubicBezTo>
                <a:close/>
                <a:moveTo>
                  <a:pt x="317651" y="2683618"/>
                </a:moveTo>
                <a:cubicBezTo>
                  <a:pt x="316414" y="2683618"/>
                  <a:pt x="315285" y="2683857"/>
                  <a:pt x="314265" y="2684334"/>
                </a:cubicBezTo>
                <a:cubicBezTo>
                  <a:pt x="313245" y="2684812"/>
                  <a:pt x="312366" y="2685485"/>
                  <a:pt x="311628" y="2686353"/>
                </a:cubicBezTo>
                <a:cubicBezTo>
                  <a:pt x="310890" y="2687221"/>
                  <a:pt x="310293" y="2688263"/>
                  <a:pt x="309837" y="2689478"/>
                </a:cubicBezTo>
                <a:cubicBezTo>
                  <a:pt x="309381" y="2690694"/>
                  <a:pt x="309099" y="2692028"/>
                  <a:pt x="308991" y="2693483"/>
                </a:cubicBezTo>
                <a:lnTo>
                  <a:pt x="326180" y="2693483"/>
                </a:lnTo>
                <a:cubicBezTo>
                  <a:pt x="326246" y="2692028"/>
                  <a:pt x="326104" y="2690699"/>
                  <a:pt x="325757" y="2689494"/>
                </a:cubicBezTo>
                <a:cubicBezTo>
                  <a:pt x="325410" y="2688290"/>
                  <a:pt x="324873" y="2687253"/>
                  <a:pt x="324146" y="2686385"/>
                </a:cubicBezTo>
                <a:cubicBezTo>
                  <a:pt x="323419" y="2685517"/>
                  <a:pt x="322512" y="2684839"/>
                  <a:pt x="321427" y="2684351"/>
                </a:cubicBezTo>
                <a:cubicBezTo>
                  <a:pt x="320342" y="2683862"/>
                  <a:pt x="319083" y="2683618"/>
                  <a:pt x="317651" y="2683618"/>
                </a:cubicBezTo>
                <a:close/>
                <a:moveTo>
                  <a:pt x="163055" y="2679679"/>
                </a:moveTo>
                <a:lnTo>
                  <a:pt x="178454" y="2679679"/>
                </a:lnTo>
                <a:lnTo>
                  <a:pt x="178454" y="2707644"/>
                </a:lnTo>
                <a:lnTo>
                  <a:pt x="188189" y="2707644"/>
                </a:lnTo>
                <a:lnTo>
                  <a:pt x="188189" y="2712365"/>
                </a:lnTo>
                <a:lnTo>
                  <a:pt x="161981" y="2712365"/>
                </a:lnTo>
                <a:lnTo>
                  <a:pt x="161981" y="2707644"/>
                </a:lnTo>
                <a:lnTo>
                  <a:pt x="172725" y="2707644"/>
                </a:lnTo>
                <a:lnTo>
                  <a:pt x="172725" y="2684367"/>
                </a:lnTo>
                <a:lnTo>
                  <a:pt x="163055" y="2684367"/>
                </a:lnTo>
                <a:close/>
                <a:moveTo>
                  <a:pt x="384260" y="2679093"/>
                </a:moveTo>
                <a:cubicBezTo>
                  <a:pt x="384933" y="2679093"/>
                  <a:pt x="385574" y="2679228"/>
                  <a:pt x="386181" y="2679500"/>
                </a:cubicBezTo>
                <a:cubicBezTo>
                  <a:pt x="386789" y="2679771"/>
                  <a:pt x="387321" y="2680135"/>
                  <a:pt x="387776" y="2680590"/>
                </a:cubicBezTo>
                <a:cubicBezTo>
                  <a:pt x="388232" y="2681046"/>
                  <a:pt x="388596" y="2681578"/>
                  <a:pt x="388867" y="2682186"/>
                </a:cubicBezTo>
                <a:cubicBezTo>
                  <a:pt x="389138" y="2682793"/>
                  <a:pt x="389274" y="2683434"/>
                  <a:pt x="389274" y="2684106"/>
                </a:cubicBezTo>
                <a:cubicBezTo>
                  <a:pt x="389274" y="2684801"/>
                  <a:pt x="389138" y="2685447"/>
                  <a:pt x="388867" y="2686043"/>
                </a:cubicBezTo>
                <a:cubicBezTo>
                  <a:pt x="388596" y="2686640"/>
                  <a:pt x="388232" y="2687167"/>
                  <a:pt x="387776" y="2687622"/>
                </a:cubicBezTo>
                <a:cubicBezTo>
                  <a:pt x="387321" y="2688078"/>
                  <a:pt x="386789" y="2688436"/>
                  <a:pt x="386181" y="2688697"/>
                </a:cubicBezTo>
                <a:cubicBezTo>
                  <a:pt x="385574" y="2688957"/>
                  <a:pt x="384933" y="2689087"/>
                  <a:pt x="384260" y="2689087"/>
                </a:cubicBezTo>
                <a:cubicBezTo>
                  <a:pt x="383566" y="2689087"/>
                  <a:pt x="382920" y="2688957"/>
                  <a:pt x="382323" y="2688697"/>
                </a:cubicBezTo>
                <a:cubicBezTo>
                  <a:pt x="381726" y="2688436"/>
                  <a:pt x="381200" y="2688078"/>
                  <a:pt x="380744" y="2687622"/>
                </a:cubicBezTo>
                <a:cubicBezTo>
                  <a:pt x="380288" y="2687167"/>
                  <a:pt x="379930" y="2686640"/>
                  <a:pt x="379670" y="2686043"/>
                </a:cubicBezTo>
                <a:cubicBezTo>
                  <a:pt x="379410" y="2685447"/>
                  <a:pt x="379279" y="2684801"/>
                  <a:pt x="379279" y="2684106"/>
                </a:cubicBezTo>
                <a:cubicBezTo>
                  <a:pt x="379279" y="2683434"/>
                  <a:pt x="379410" y="2682793"/>
                  <a:pt x="379670" y="2682186"/>
                </a:cubicBezTo>
                <a:cubicBezTo>
                  <a:pt x="379930" y="2681578"/>
                  <a:pt x="380288" y="2681046"/>
                  <a:pt x="380744" y="2680590"/>
                </a:cubicBezTo>
                <a:cubicBezTo>
                  <a:pt x="381200" y="2680135"/>
                  <a:pt x="381726" y="2679771"/>
                  <a:pt x="382323" y="2679500"/>
                </a:cubicBezTo>
                <a:cubicBezTo>
                  <a:pt x="382920" y="2679228"/>
                  <a:pt x="383566" y="2679093"/>
                  <a:pt x="384260" y="2679093"/>
                </a:cubicBezTo>
                <a:close/>
                <a:moveTo>
                  <a:pt x="357150" y="2679093"/>
                </a:moveTo>
                <a:cubicBezTo>
                  <a:pt x="358431" y="2679093"/>
                  <a:pt x="359852" y="2679163"/>
                  <a:pt x="361415" y="2679304"/>
                </a:cubicBezTo>
                <a:cubicBezTo>
                  <a:pt x="362978" y="2679445"/>
                  <a:pt x="364606" y="2679690"/>
                  <a:pt x="366299" y="2680037"/>
                </a:cubicBezTo>
                <a:lnTo>
                  <a:pt x="366299" y="2685083"/>
                </a:lnTo>
                <a:cubicBezTo>
                  <a:pt x="364519" y="2684649"/>
                  <a:pt x="362831" y="2684329"/>
                  <a:pt x="361236" y="2684123"/>
                </a:cubicBezTo>
                <a:cubicBezTo>
                  <a:pt x="359641" y="2683916"/>
                  <a:pt x="358257" y="2683813"/>
                  <a:pt x="357085" y="2683813"/>
                </a:cubicBezTo>
                <a:cubicBezTo>
                  <a:pt x="355675" y="2683813"/>
                  <a:pt x="354486" y="2683922"/>
                  <a:pt x="353520" y="2684139"/>
                </a:cubicBezTo>
                <a:cubicBezTo>
                  <a:pt x="352554" y="2684356"/>
                  <a:pt x="351773" y="2684654"/>
                  <a:pt x="351176" y="2685034"/>
                </a:cubicBezTo>
                <a:cubicBezTo>
                  <a:pt x="350580" y="2685414"/>
                  <a:pt x="350151" y="2685859"/>
                  <a:pt x="349890" y="2686369"/>
                </a:cubicBezTo>
                <a:cubicBezTo>
                  <a:pt x="349630" y="2686879"/>
                  <a:pt x="349500" y="2687427"/>
                  <a:pt x="349500" y="2688013"/>
                </a:cubicBezTo>
                <a:cubicBezTo>
                  <a:pt x="349500" y="2688599"/>
                  <a:pt x="349614" y="2689131"/>
                  <a:pt x="349841" y="2689608"/>
                </a:cubicBezTo>
                <a:cubicBezTo>
                  <a:pt x="350069" y="2690086"/>
                  <a:pt x="350493" y="2690547"/>
                  <a:pt x="351111" y="2690992"/>
                </a:cubicBezTo>
                <a:cubicBezTo>
                  <a:pt x="351730" y="2691437"/>
                  <a:pt x="352593" y="2691882"/>
                  <a:pt x="353700" y="2692327"/>
                </a:cubicBezTo>
                <a:cubicBezTo>
                  <a:pt x="354806" y="2692772"/>
                  <a:pt x="356250" y="2693255"/>
                  <a:pt x="358029" y="2693776"/>
                </a:cubicBezTo>
                <a:cubicBezTo>
                  <a:pt x="359961" y="2694340"/>
                  <a:pt x="361589" y="2694931"/>
                  <a:pt x="362913" y="2695550"/>
                </a:cubicBezTo>
                <a:cubicBezTo>
                  <a:pt x="364237" y="2696168"/>
                  <a:pt x="365311" y="2696858"/>
                  <a:pt x="366136" y="2697617"/>
                </a:cubicBezTo>
                <a:cubicBezTo>
                  <a:pt x="366961" y="2698377"/>
                  <a:pt x="367552" y="2699234"/>
                  <a:pt x="367910" y="2700189"/>
                </a:cubicBezTo>
                <a:cubicBezTo>
                  <a:pt x="368268" y="2701144"/>
                  <a:pt x="368447" y="2702229"/>
                  <a:pt x="368447" y="2703445"/>
                </a:cubicBezTo>
                <a:cubicBezTo>
                  <a:pt x="368447" y="2704595"/>
                  <a:pt x="368252" y="2705626"/>
                  <a:pt x="367861" y="2706538"/>
                </a:cubicBezTo>
                <a:cubicBezTo>
                  <a:pt x="367471" y="2707449"/>
                  <a:pt x="366939" y="2708258"/>
                  <a:pt x="366266" y="2708963"/>
                </a:cubicBezTo>
                <a:cubicBezTo>
                  <a:pt x="365593" y="2709668"/>
                  <a:pt x="364812" y="2710271"/>
                  <a:pt x="363922" y="2710770"/>
                </a:cubicBezTo>
                <a:cubicBezTo>
                  <a:pt x="363032" y="2711269"/>
                  <a:pt x="362083" y="2711681"/>
                  <a:pt x="361073" y="2712007"/>
                </a:cubicBezTo>
                <a:cubicBezTo>
                  <a:pt x="360064" y="2712333"/>
                  <a:pt x="359028" y="2712571"/>
                  <a:pt x="357964" y="2712723"/>
                </a:cubicBezTo>
                <a:cubicBezTo>
                  <a:pt x="356901" y="2712875"/>
                  <a:pt x="355859" y="2712951"/>
                  <a:pt x="354839" y="2712951"/>
                </a:cubicBezTo>
                <a:cubicBezTo>
                  <a:pt x="352625" y="2712951"/>
                  <a:pt x="350590" y="2712853"/>
                  <a:pt x="348735" y="2712658"/>
                </a:cubicBezTo>
                <a:cubicBezTo>
                  <a:pt x="346879" y="2712463"/>
                  <a:pt x="345061" y="2712148"/>
                  <a:pt x="343282" y="2711714"/>
                </a:cubicBezTo>
                <a:lnTo>
                  <a:pt x="343282" y="2706505"/>
                </a:lnTo>
                <a:cubicBezTo>
                  <a:pt x="345192" y="2707048"/>
                  <a:pt x="347091" y="2707460"/>
                  <a:pt x="348979" y="2707742"/>
                </a:cubicBezTo>
                <a:cubicBezTo>
                  <a:pt x="350867" y="2708024"/>
                  <a:pt x="352745" y="2708165"/>
                  <a:pt x="354611" y="2708165"/>
                </a:cubicBezTo>
                <a:cubicBezTo>
                  <a:pt x="357324" y="2708165"/>
                  <a:pt x="359332" y="2707796"/>
                  <a:pt x="360634" y="2707058"/>
                </a:cubicBezTo>
                <a:cubicBezTo>
                  <a:pt x="361936" y="2706321"/>
                  <a:pt x="362587" y="2705268"/>
                  <a:pt x="362587" y="2703901"/>
                </a:cubicBezTo>
                <a:cubicBezTo>
                  <a:pt x="362587" y="2703315"/>
                  <a:pt x="362484" y="2702788"/>
                  <a:pt x="362278" y="2702322"/>
                </a:cubicBezTo>
                <a:cubicBezTo>
                  <a:pt x="362072" y="2701855"/>
                  <a:pt x="361697" y="2701410"/>
                  <a:pt x="361155" y="2700987"/>
                </a:cubicBezTo>
                <a:cubicBezTo>
                  <a:pt x="360612" y="2700564"/>
                  <a:pt x="359771" y="2700124"/>
                  <a:pt x="358632" y="2699668"/>
                </a:cubicBezTo>
                <a:cubicBezTo>
                  <a:pt x="357492" y="2699212"/>
                  <a:pt x="355935" y="2698692"/>
                  <a:pt x="353960" y="2698106"/>
                </a:cubicBezTo>
                <a:cubicBezTo>
                  <a:pt x="352484" y="2697671"/>
                  <a:pt x="351122" y="2697178"/>
                  <a:pt x="349874" y="2696624"/>
                </a:cubicBezTo>
                <a:cubicBezTo>
                  <a:pt x="348626" y="2696071"/>
                  <a:pt x="347546" y="2695414"/>
                  <a:pt x="346635" y="2694655"/>
                </a:cubicBezTo>
                <a:cubicBezTo>
                  <a:pt x="345723" y="2693895"/>
                  <a:pt x="345007" y="2693005"/>
                  <a:pt x="344486" y="2691985"/>
                </a:cubicBezTo>
                <a:cubicBezTo>
                  <a:pt x="343965" y="2690965"/>
                  <a:pt x="343705" y="2689760"/>
                  <a:pt x="343705" y="2688371"/>
                </a:cubicBezTo>
                <a:cubicBezTo>
                  <a:pt x="343705" y="2687460"/>
                  <a:pt x="343916" y="2686461"/>
                  <a:pt x="344340" y="2685376"/>
                </a:cubicBezTo>
                <a:cubicBezTo>
                  <a:pt x="344763" y="2684291"/>
                  <a:pt x="345484" y="2683282"/>
                  <a:pt x="346504" y="2682348"/>
                </a:cubicBezTo>
                <a:cubicBezTo>
                  <a:pt x="347525" y="2681415"/>
                  <a:pt x="348903" y="2680639"/>
                  <a:pt x="350639" y="2680021"/>
                </a:cubicBezTo>
                <a:cubicBezTo>
                  <a:pt x="352375" y="2679402"/>
                  <a:pt x="354546" y="2679093"/>
                  <a:pt x="357150" y="2679093"/>
                </a:cubicBezTo>
                <a:close/>
                <a:moveTo>
                  <a:pt x="317911" y="2679093"/>
                </a:moveTo>
                <a:cubicBezTo>
                  <a:pt x="320190" y="2679093"/>
                  <a:pt x="322209" y="2679451"/>
                  <a:pt x="323967" y="2680167"/>
                </a:cubicBezTo>
                <a:cubicBezTo>
                  <a:pt x="325725" y="2680883"/>
                  <a:pt x="327206" y="2681898"/>
                  <a:pt x="328410" y="2683211"/>
                </a:cubicBezTo>
                <a:cubicBezTo>
                  <a:pt x="329615" y="2684524"/>
                  <a:pt x="330526" y="2686119"/>
                  <a:pt x="331145" y="2687997"/>
                </a:cubicBezTo>
                <a:cubicBezTo>
                  <a:pt x="331763" y="2689874"/>
                  <a:pt x="332073" y="2691974"/>
                  <a:pt x="332073" y="2694296"/>
                </a:cubicBezTo>
                <a:cubicBezTo>
                  <a:pt x="332073" y="2695100"/>
                  <a:pt x="332062" y="2695772"/>
                  <a:pt x="332040" y="2696315"/>
                </a:cubicBezTo>
                <a:cubicBezTo>
                  <a:pt x="332019" y="2696858"/>
                  <a:pt x="331986" y="2697368"/>
                  <a:pt x="331943" y="2697845"/>
                </a:cubicBezTo>
                <a:lnTo>
                  <a:pt x="308991" y="2697845"/>
                </a:lnTo>
                <a:cubicBezTo>
                  <a:pt x="308991" y="2701188"/>
                  <a:pt x="309924" y="2703754"/>
                  <a:pt x="311791" y="2705545"/>
                </a:cubicBezTo>
                <a:cubicBezTo>
                  <a:pt x="313657" y="2707335"/>
                  <a:pt x="316348" y="2708230"/>
                  <a:pt x="319865" y="2708230"/>
                </a:cubicBezTo>
                <a:cubicBezTo>
                  <a:pt x="320819" y="2708230"/>
                  <a:pt x="321774" y="2708193"/>
                  <a:pt x="322729" y="2708117"/>
                </a:cubicBezTo>
                <a:cubicBezTo>
                  <a:pt x="323684" y="2708041"/>
                  <a:pt x="324607" y="2707937"/>
                  <a:pt x="325497" y="2707807"/>
                </a:cubicBezTo>
                <a:cubicBezTo>
                  <a:pt x="326387" y="2707677"/>
                  <a:pt x="327238" y="2707531"/>
                  <a:pt x="328052" y="2707368"/>
                </a:cubicBezTo>
                <a:cubicBezTo>
                  <a:pt x="328866" y="2707205"/>
                  <a:pt x="329620" y="2707026"/>
                  <a:pt x="330315" y="2706831"/>
                </a:cubicBezTo>
                <a:lnTo>
                  <a:pt x="330315" y="2711486"/>
                </a:lnTo>
                <a:cubicBezTo>
                  <a:pt x="328774" y="2711920"/>
                  <a:pt x="327032" y="2712273"/>
                  <a:pt x="325090" y="2712544"/>
                </a:cubicBezTo>
                <a:cubicBezTo>
                  <a:pt x="323147" y="2712815"/>
                  <a:pt x="321134" y="2712951"/>
                  <a:pt x="319051" y="2712951"/>
                </a:cubicBezTo>
                <a:cubicBezTo>
                  <a:pt x="316251" y="2712951"/>
                  <a:pt x="313842" y="2712571"/>
                  <a:pt x="311823" y="2711812"/>
                </a:cubicBezTo>
                <a:cubicBezTo>
                  <a:pt x="309805" y="2711052"/>
                  <a:pt x="308150" y="2709951"/>
                  <a:pt x="306858" y="2708507"/>
                </a:cubicBezTo>
                <a:cubicBezTo>
                  <a:pt x="305567" y="2707064"/>
                  <a:pt x="304612" y="2705295"/>
                  <a:pt x="303993" y="2703201"/>
                </a:cubicBezTo>
                <a:cubicBezTo>
                  <a:pt x="303375" y="2701106"/>
                  <a:pt x="303066" y="2698735"/>
                  <a:pt x="303066" y="2696087"/>
                </a:cubicBezTo>
                <a:cubicBezTo>
                  <a:pt x="303066" y="2693786"/>
                  <a:pt x="303397" y="2691611"/>
                  <a:pt x="304059" y="2689560"/>
                </a:cubicBezTo>
                <a:cubicBezTo>
                  <a:pt x="304721" y="2687509"/>
                  <a:pt x="305686" y="2685707"/>
                  <a:pt x="306956" y="2684155"/>
                </a:cubicBezTo>
                <a:cubicBezTo>
                  <a:pt x="308226" y="2682603"/>
                  <a:pt x="309783" y="2681372"/>
                  <a:pt x="311628" y="2680460"/>
                </a:cubicBezTo>
                <a:cubicBezTo>
                  <a:pt x="313473" y="2679549"/>
                  <a:pt x="315567" y="2679093"/>
                  <a:pt x="317911" y="2679093"/>
                </a:cubicBezTo>
                <a:close/>
                <a:moveTo>
                  <a:pt x="251106" y="2679093"/>
                </a:moveTo>
                <a:cubicBezTo>
                  <a:pt x="253081" y="2679093"/>
                  <a:pt x="254861" y="2679310"/>
                  <a:pt x="256445" y="2679744"/>
                </a:cubicBezTo>
                <a:cubicBezTo>
                  <a:pt x="258029" y="2680178"/>
                  <a:pt x="259370" y="2680840"/>
                  <a:pt x="260466" y="2681730"/>
                </a:cubicBezTo>
                <a:cubicBezTo>
                  <a:pt x="261562" y="2682620"/>
                  <a:pt x="262403" y="2683737"/>
                  <a:pt x="262989" y="2685083"/>
                </a:cubicBezTo>
                <a:cubicBezTo>
                  <a:pt x="263575" y="2686429"/>
                  <a:pt x="263868" y="2688013"/>
                  <a:pt x="263868" y="2689836"/>
                </a:cubicBezTo>
                <a:lnTo>
                  <a:pt x="263868" y="2712365"/>
                </a:lnTo>
                <a:lnTo>
                  <a:pt x="258789" y="2712365"/>
                </a:lnTo>
                <a:lnTo>
                  <a:pt x="258659" y="2707970"/>
                </a:lnTo>
                <a:cubicBezTo>
                  <a:pt x="256879" y="2709728"/>
                  <a:pt x="255072" y="2710998"/>
                  <a:pt x="253238" y="2711779"/>
                </a:cubicBezTo>
                <a:cubicBezTo>
                  <a:pt x="251404" y="2712560"/>
                  <a:pt x="249478" y="2712951"/>
                  <a:pt x="247460" y="2712951"/>
                </a:cubicBezTo>
                <a:cubicBezTo>
                  <a:pt x="245593" y="2712951"/>
                  <a:pt x="243998" y="2712712"/>
                  <a:pt x="242674" y="2712235"/>
                </a:cubicBezTo>
                <a:cubicBezTo>
                  <a:pt x="241350" y="2711757"/>
                  <a:pt x="240259" y="2711101"/>
                  <a:pt x="239402" y="2710265"/>
                </a:cubicBezTo>
                <a:cubicBezTo>
                  <a:pt x="238545" y="2709430"/>
                  <a:pt x="237915" y="2708448"/>
                  <a:pt x="237514" y="2707319"/>
                </a:cubicBezTo>
                <a:cubicBezTo>
                  <a:pt x="237112" y="2706190"/>
                  <a:pt x="236911" y="2704964"/>
                  <a:pt x="236911" y="2703640"/>
                </a:cubicBezTo>
                <a:cubicBezTo>
                  <a:pt x="236911" y="2700363"/>
                  <a:pt x="238132" y="2697796"/>
                  <a:pt x="240574" y="2695941"/>
                </a:cubicBezTo>
                <a:cubicBezTo>
                  <a:pt x="243016" y="2694085"/>
                  <a:pt x="246624" y="2693157"/>
                  <a:pt x="251399" y="2693157"/>
                </a:cubicBezTo>
                <a:lnTo>
                  <a:pt x="258171" y="2693157"/>
                </a:lnTo>
                <a:lnTo>
                  <a:pt x="258171" y="2690292"/>
                </a:lnTo>
                <a:cubicBezTo>
                  <a:pt x="258171" y="2688360"/>
                  <a:pt x="257552" y="2686814"/>
                  <a:pt x="256315" y="2685653"/>
                </a:cubicBezTo>
                <a:cubicBezTo>
                  <a:pt x="255078" y="2684492"/>
                  <a:pt x="253190" y="2683911"/>
                  <a:pt x="250650" y="2683911"/>
                </a:cubicBezTo>
                <a:cubicBezTo>
                  <a:pt x="248805" y="2683911"/>
                  <a:pt x="246988" y="2684117"/>
                  <a:pt x="245197" y="2684530"/>
                </a:cubicBezTo>
                <a:cubicBezTo>
                  <a:pt x="243406" y="2684942"/>
                  <a:pt x="241556" y="2685528"/>
                  <a:pt x="239646" y="2686288"/>
                </a:cubicBezTo>
                <a:lnTo>
                  <a:pt x="239646" y="2681176"/>
                </a:lnTo>
                <a:cubicBezTo>
                  <a:pt x="240362" y="2680916"/>
                  <a:pt x="241160" y="2680661"/>
                  <a:pt x="242039" y="2680411"/>
                </a:cubicBezTo>
                <a:cubicBezTo>
                  <a:pt x="242918" y="2680162"/>
                  <a:pt x="243846" y="2679939"/>
                  <a:pt x="244822" y="2679744"/>
                </a:cubicBezTo>
                <a:cubicBezTo>
                  <a:pt x="245799" y="2679549"/>
                  <a:pt x="246819" y="2679391"/>
                  <a:pt x="247883" y="2679272"/>
                </a:cubicBezTo>
                <a:cubicBezTo>
                  <a:pt x="248946" y="2679152"/>
                  <a:pt x="250021" y="2679093"/>
                  <a:pt x="251106" y="2679093"/>
                </a:cubicBezTo>
                <a:close/>
                <a:moveTo>
                  <a:pt x="110966" y="2679093"/>
                </a:moveTo>
                <a:cubicBezTo>
                  <a:pt x="114330" y="2679093"/>
                  <a:pt x="116875" y="2680086"/>
                  <a:pt x="118600" y="2682072"/>
                </a:cubicBezTo>
                <a:cubicBezTo>
                  <a:pt x="120326" y="2684058"/>
                  <a:pt x="121188" y="2687047"/>
                  <a:pt x="121188" y="2691041"/>
                </a:cubicBezTo>
                <a:lnTo>
                  <a:pt x="121188" y="2712365"/>
                </a:lnTo>
                <a:lnTo>
                  <a:pt x="115524" y="2712365"/>
                </a:lnTo>
                <a:lnTo>
                  <a:pt x="115524" y="2691497"/>
                </a:lnTo>
                <a:cubicBezTo>
                  <a:pt x="115524" y="2688936"/>
                  <a:pt x="115046" y="2687042"/>
                  <a:pt x="114091" y="2685816"/>
                </a:cubicBezTo>
                <a:cubicBezTo>
                  <a:pt x="113136" y="2684589"/>
                  <a:pt x="111715" y="2683976"/>
                  <a:pt x="109826" y="2683976"/>
                </a:cubicBezTo>
                <a:cubicBezTo>
                  <a:pt x="109132" y="2683976"/>
                  <a:pt x="108453" y="2684079"/>
                  <a:pt x="107791" y="2684285"/>
                </a:cubicBezTo>
                <a:cubicBezTo>
                  <a:pt x="107129" y="2684492"/>
                  <a:pt x="106440" y="2684850"/>
                  <a:pt x="105724" y="2685360"/>
                </a:cubicBezTo>
                <a:cubicBezTo>
                  <a:pt x="105008" y="2685870"/>
                  <a:pt x="104232" y="2686559"/>
                  <a:pt x="103396" y="2687427"/>
                </a:cubicBezTo>
                <a:cubicBezTo>
                  <a:pt x="102561" y="2688295"/>
                  <a:pt x="101622" y="2689380"/>
                  <a:pt x="100580" y="2690683"/>
                </a:cubicBezTo>
                <a:lnTo>
                  <a:pt x="100580" y="2712365"/>
                </a:lnTo>
                <a:lnTo>
                  <a:pt x="94915" y="2712365"/>
                </a:lnTo>
                <a:lnTo>
                  <a:pt x="94915" y="2679679"/>
                </a:lnTo>
                <a:lnTo>
                  <a:pt x="99962" y="2679679"/>
                </a:lnTo>
                <a:lnTo>
                  <a:pt x="100190" y="2684953"/>
                </a:lnTo>
                <a:cubicBezTo>
                  <a:pt x="101145" y="2683824"/>
                  <a:pt x="102067" y="2682886"/>
                  <a:pt x="102957" y="2682137"/>
                </a:cubicBezTo>
                <a:cubicBezTo>
                  <a:pt x="103847" y="2681388"/>
                  <a:pt x="104720" y="2680786"/>
                  <a:pt x="105578" y="2680330"/>
                </a:cubicBezTo>
                <a:cubicBezTo>
                  <a:pt x="106435" y="2679874"/>
                  <a:pt x="107308" y="2679554"/>
                  <a:pt x="108198" y="2679369"/>
                </a:cubicBezTo>
                <a:cubicBezTo>
                  <a:pt x="109088" y="2679185"/>
                  <a:pt x="110011" y="2679093"/>
                  <a:pt x="110966" y="2679093"/>
                </a:cubicBezTo>
                <a:close/>
                <a:moveTo>
                  <a:pt x="70131" y="2679093"/>
                </a:moveTo>
                <a:cubicBezTo>
                  <a:pt x="72106" y="2679093"/>
                  <a:pt x="73886" y="2679310"/>
                  <a:pt x="75470" y="2679744"/>
                </a:cubicBezTo>
                <a:cubicBezTo>
                  <a:pt x="77055" y="2680178"/>
                  <a:pt x="78395" y="2680840"/>
                  <a:pt x="79491" y="2681730"/>
                </a:cubicBezTo>
                <a:cubicBezTo>
                  <a:pt x="80587" y="2682620"/>
                  <a:pt x="81428" y="2683737"/>
                  <a:pt x="82014" y="2685083"/>
                </a:cubicBezTo>
                <a:cubicBezTo>
                  <a:pt x="82600" y="2686429"/>
                  <a:pt x="82893" y="2688013"/>
                  <a:pt x="82893" y="2689836"/>
                </a:cubicBezTo>
                <a:lnTo>
                  <a:pt x="82893" y="2712365"/>
                </a:lnTo>
                <a:lnTo>
                  <a:pt x="77814" y="2712365"/>
                </a:lnTo>
                <a:lnTo>
                  <a:pt x="77684" y="2707970"/>
                </a:lnTo>
                <a:cubicBezTo>
                  <a:pt x="75904" y="2709728"/>
                  <a:pt x="74097" y="2710998"/>
                  <a:pt x="72263" y="2711779"/>
                </a:cubicBezTo>
                <a:cubicBezTo>
                  <a:pt x="70429" y="2712560"/>
                  <a:pt x="68503" y="2712951"/>
                  <a:pt x="66485" y="2712951"/>
                </a:cubicBezTo>
                <a:cubicBezTo>
                  <a:pt x="64618" y="2712951"/>
                  <a:pt x="63023" y="2712712"/>
                  <a:pt x="61699" y="2712235"/>
                </a:cubicBezTo>
                <a:cubicBezTo>
                  <a:pt x="60375" y="2711757"/>
                  <a:pt x="59284" y="2711101"/>
                  <a:pt x="58427" y="2710265"/>
                </a:cubicBezTo>
                <a:cubicBezTo>
                  <a:pt x="57570" y="2709430"/>
                  <a:pt x="56940" y="2708448"/>
                  <a:pt x="56539" y="2707319"/>
                </a:cubicBezTo>
                <a:cubicBezTo>
                  <a:pt x="56137" y="2706190"/>
                  <a:pt x="55936" y="2704964"/>
                  <a:pt x="55936" y="2703640"/>
                </a:cubicBezTo>
                <a:cubicBezTo>
                  <a:pt x="55936" y="2700363"/>
                  <a:pt x="57157" y="2697796"/>
                  <a:pt x="59599" y="2695941"/>
                </a:cubicBezTo>
                <a:cubicBezTo>
                  <a:pt x="62041" y="2694085"/>
                  <a:pt x="65649" y="2693157"/>
                  <a:pt x="70424" y="2693157"/>
                </a:cubicBezTo>
                <a:lnTo>
                  <a:pt x="77196" y="2693157"/>
                </a:lnTo>
                <a:lnTo>
                  <a:pt x="77196" y="2690292"/>
                </a:lnTo>
                <a:cubicBezTo>
                  <a:pt x="77196" y="2688360"/>
                  <a:pt x="76577" y="2686814"/>
                  <a:pt x="75340" y="2685653"/>
                </a:cubicBezTo>
                <a:cubicBezTo>
                  <a:pt x="74103" y="2684492"/>
                  <a:pt x="72215" y="2683911"/>
                  <a:pt x="69675" y="2683911"/>
                </a:cubicBezTo>
                <a:cubicBezTo>
                  <a:pt x="67830" y="2683911"/>
                  <a:pt x="66012" y="2684117"/>
                  <a:pt x="64222" y="2684530"/>
                </a:cubicBezTo>
                <a:cubicBezTo>
                  <a:pt x="62431" y="2684942"/>
                  <a:pt x="60581" y="2685528"/>
                  <a:pt x="58671" y="2686288"/>
                </a:cubicBezTo>
                <a:lnTo>
                  <a:pt x="58671" y="2681176"/>
                </a:lnTo>
                <a:cubicBezTo>
                  <a:pt x="59387" y="2680916"/>
                  <a:pt x="60185" y="2680661"/>
                  <a:pt x="61064" y="2680411"/>
                </a:cubicBezTo>
                <a:cubicBezTo>
                  <a:pt x="61943" y="2680162"/>
                  <a:pt x="62871" y="2679939"/>
                  <a:pt x="63847" y="2679744"/>
                </a:cubicBezTo>
                <a:cubicBezTo>
                  <a:pt x="64824" y="2679549"/>
                  <a:pt x="65844" y="2679391"/>
                  <a:pt x="66908" y="2679272"/>
                </a:cubicBezTo>
                <a:cubicBezTo>
                  <a:pt x="67971" y="2679152"/>
                  <a:pt x="69046" y="2679093"/>
                  <a:pt x="70131" y="2679093"/>
                </a:cubicBezTo>
                <a:close/>
                <a:moveTo>
                  <a:pt x="35514" y="2669293"/>
                </a:moveTo>
                <a:cubicBezTo>
                  <a:pt x="37489" y="2669293"/>
                  <a:pt x="39323" y="2669462"/>
                  <a:pt x="41016" y="2669798"/>
                </a:cubicBezTo>
                <a:cubicBezTo>
                  <a:pt x="42709" y="2670134"/>
                  <a:pt x="44337" y="2670650"/>
                  <a:pt x="45900" y="2671344"/>
                </a:cubicBezTo>
                <a:lnTo>
                  <a:pt x="45900" y="2677042"/>
                </a:lnTo>
                <a:cubicBezTo>
                  <a:pt x="44359" y="2676195"/>
                  <a:pt x="42764" y="2675550"/>
                  <a:pt x="41114" y="2675105"/>
                </a:cubicBezTo>
                <a:cubicBezTo>
                  <a:pt x="39464" y="2674660"/>
                  <a:pt x="37663" y="2674437"/>
                  <a:pt x="35710" y="2674437"/>
                </a:cubicBezTo>
                <a:cubicBezTo>
                  <a:pt x="33713" y="2674437"/>
                  <a:pt x="31906" y="2674812"/>
                  <a:pt x="30289" y="2675560"/>
                </a:cubicBezTo>
                <a:cubicBezTo>
                  <a:pt x="28672" y="2676309"/>
                  <a:pt x="27299" y="2677394"/>
                  <a:pt x="26171" y="2678816"/>
                </a:cubicBezTo>
                <a:cubicBezTo>
                  <a:pt x="25042" y="2680238"/>
                  <a:pt x="24174" y="2681974"/>
                  <a:pt x="23566" y="2684025"/>
                </a:cubicBezTo>
                <a:cubicBezTo>
                  <a:pt x="22959" y="2686076"/>
                  <a:pt x="22655" y="2688415"/>
                  <a:pt x="22655" y="2691041"/>
                </a:cubicBezTo>
                <a:cubicBezTo>
                  <a:pt x="22655" y="2696554"/>
                  <a:pt x="23772" y="2700710"/>
                  <a:pt x="26008" y="2703510"/>
                </a:cubicBezTo>
                <a:cubicBezTo>
                  <a:pt x="28243" y="2706310"/>
                  <a:pt x="31521" y="2707710"/>
                  <a:pt x="35840" y="2707710"/>
                </a:cubicBezTo>
                <a:cubicBezTo>
                  <a:pt x="37663" y="2707710"/>
                  <a:pt x="39410" y="2707498"/>
                  <a:pt x="41081" y="2707075"/>
                </a:cubicBezTo>
                <a:cubicBezTo>
                  <a:pt x="42753" y="2706652"/>
                  <a:pt x="44359" y="2706060"/>
                  <a:pt x="45900" y="2705300"/>
                </a:cubicBezTo>
                <a:lnTo>
                  <a:pt x="45900" y="2710770"/>
                </a:lnTo>
                <a:cubicBezTo>
                  <a:pt x="42492" y="2712181"/>
                  <a:pt x="38922" y="2712886"/>
                  <a:pt x="35189" y="2712886"/>
                </a:cubicBezTo>
                <a:cubicBezTo>
                  <a:pt x="29177" y="2712886"/>
                  <a:pt x="24559" y="2711090"/>
                  <a:pt x="21336" y="2707498"/>
                </a:cubicBezTo>
                <a:cubicBezTo>
                  <a:pt x="18113" y="2703906"/>
                  <a:pt x="16502" y="2698594"/>
                  <a:pt x="16502" y="2691562"/>
                </a:cubicBezTo>
                <a:cubicBezTo>
                  <a:pt x="16502" y="2688154"/>
                  <a:pt x="16946" y="2685072"/>
                  <a:pt x="17836" y="2682316"/>
                </a:cubicBezTo>
                <a:cubicBezTo>
                  <a:pt x="18726" y="2679559"/>
                  <a:pt x="19996" y="2677221"/>
                  <a:pt x="21645" y="2675300"/>
                </a:cubicBezTo>
                <a:cubicBezTo>
                  <a:pt x="23295" y="2673379"/>
                  <a:pt x="25292" y="2671898"/>
                  <a:pt x="27636" y="2670856"/>
                </a:cubicBezTo>
                <a:cubicBezTo>
                  <a:pt x="29980" y="2669814"/>
                  <a:pt x="32606" y="2669293"/>
                  <a:pt x="35514" y="2669293"/>
                </a:cubicBezTo>
                <a:close/>
                <a:moveTo>
                  <a:pt x="278021" y="2669228"/>
                </a:moveTo>
                <a:lnTo>
                  <a:pt x="278021" y="2679679"/>
                </a:lnTo>
                <a:lnTo>
                  <a:pt x="292703" y="2679679"/>
                </a:lnTo>
                <a:lnTo>
                  <a:pt x="292703" y="2684432"/>
                </a:lnTo>
                <a:lnTo>
                  <a:pt x="278021" y="2684432"/>
                </a:lnTo>
                <a:lnTo>
                  <a:pt x="278021" y="2701036"/>
                </a:lnTo>
                <a:cubicBezTo>
                  <a:pt x="278021" y="2703380"/>
                  <a:pt x="278645" y="2705132"/>
                  <a:pt x="279893" y="2706293"/>
                </a:cubicBezTo>
                <a:cubicBezTo>
                  <a:pt x="281141" y="2707455"/>
                  <a:pt x="282980" y="2708035"/>
                  <a:pt x="285411" y="2708035"/>
                </a:cubicBezTo>
                <a:cubicBezTo>
                  <a:pt x="286453" y="2708035"/>
                  <a:pt x="287592" y="2707954"/>
                  <a:pt x="288829" y="2707791"/>
                </a:cubicBezTo>
                <a:cubicBezTo>
                  <a:pt x="290066" y="2707628"/>
                  <a:pt x="291358" y="2707373"/>
                  <a:pt x="292703" y="2707026"/>
                </a:cubicBezTo>
                <a:lnTo>
                  <a:pt x="292703" y="2711909"/>
                </a:lnTo>
                <a:cubicBezTo>
                  <a:pt x="291423" y="2712235"/>
                  <a:pt x="290099" y="2712468"/>
                  <a:pt x="288731" y="2712609"/>
                </a:cubicBezTo>
                <a:cubicBezTo>
                  <a:pt x="287364" y="2712750"/>
                  <a:pt x="285975" y="2712821"/>
                  <a:pt x="284564" y="2712821"/>
                </a:cubicBezTo>
                <a:cubicBezTo>
                  <a:pt x="280462" y="2712821"/>
                  <a:pt x="277402" y="2711893"/>
                  <a:pt x="275383" y="2710037"/>
                </a:cubicBezTo>
                <a:cubicBezTo>
                  <a:pt x="273365" y="2708182"/>
                  <a:pt x="272356" y="2705333"/>
                  <a:pt x="272356" y="2701491"/>
                </a:cubicBezTo>
                <a:lnTo>
                  <a:pt x="272356" y="2684432"/>
                </a:lnTo>
                <a:lnTo>
                  <a:pt x="263208" y="2684432"/>
                </a:lnTo>
                <a:lnTo>
                  <a:pt x="263208" y="2679679"/>
                </a:lnTo>
                <a:lnTo>
                  <a:pt x="272356" y="2679679"/>
                </a:lnTo>
                <a:lnTo>
                  <a:pt x="272356" y="2670693"/>
                </a:lnTo>
                <a:close/>
                <a:moveTo>
                  <a:pt x="220071" y="2666363"/>
                </a:moveTo>
                <a:lnTo>
                  <a:pt x="225768" y="2666363"/>
                </a:lnTo>
                <a:lnTo>
                  <a:pt x="225768" y="2712365"/>
                </a:lnTo>
                <a:lnTo>
                  <a:pt x="220689" y="2712365"/>
                </a:lnTo>
                <a:lnTo>
                  <a:pt x="220494" y="2706179"/>
                </a:lnTo>
                <a:cubicBezTo>
                  <a:pt x="218909" y="2708480"/>
                  <a:pt x="217195" y="2710184"/>
                  <a:pt x="215350" y="2711291"/>
                </a:cubicBezTo>
                <a:cubicBezTo>
                  <a:pt x="213505" y="2712398"/>
                  <a:pt x="211508" y="2712951"/>
                  <a:pt x="209360" y="2712951"/>
                </a:cubicBezTo>
                <a:cubicBezTo>
                  <a:pt x="207493" y="2712951"/>
                  <a:pt x="205849" y="2712560"/>
                  <a:pt x="204427" y="2711779"/>
                </a:cubicBezTo>
                <a:cubicBezTo>
                  <a:pt x="203006" y="2710998"/>
                  <a:pt x="201823" y="2709896"/>
                  <a:pt x="200879" y="2708475"/>
                </a:cubicBezTo>
                <a:cubicBezTo>
                  <a:pt x="199935" y="2707053"/>
                  <a:pt x="199224" y="2705344"/>
                  <a:pt x="198746" y="2703347"/>
                </a:cubicBezTo>
                <a:cubicBezTo>
                  <a:pt x="198269" y="2701350"/>
                  <a:pt x="198030" y="2699136"/>
                  <a:pt x="198030" y="2696706"/>
                </a:cubicBezTo>
                <a:cubicBezTo>
                  <a:pt x="198030" y="2693927"/>
                  <a:pt x="198410" y="2691459"/>
                  <a:pt x="199170" y="2689299"/>
                </a:cubicBezTo>
                <a:cubicBezTo>
                  <a:pt x="199929" y="2687140"/>
                  <a:pt x="201009" y="2685316"/>
                  <a:pt x="202409" y="2683830"/>
                </a:cubicBezTo>
                <a:cubicBezTo>
                  <a:pt x="203809" y="2682343"/>
                  <a:pt x="205491" y="2681214"/>
                  <a:pt x="207455" y="2680444"/>
                </a:cubicBezTo>
                <a:cubicBezTo>
                  <a:pt x="209419" y="2679673"/>
                  <a:pt x="211606" y="2679288"/>
                  <a:pt x="214015" y="2679288"/>
                </a:cubicBezTo>
                <a:cubicBezTo>
                  <a:pt x="215057" y="2679288"/>
                  <a:pt x="216082" y="2679353"/>
                  <a:pt x="217092" y="2679483"/>
                </a:cubicBezTo>
                <a:cubicBezTo>
                  <a:pt x="218101" y="2679614"/>
                  <a:pt x="219094" y="2679820"/>
                  <a:pt x="220071" y="2680102"/>
                </a:cubicBezTo>
                <a:close/>
                <a:moveTo>
                  <a:pt x="153396" y="2666363"/>
                </a:moveTo>
                <a:lnTo>
                  <a:pt x="159093" y="2666363"/>
                </a:lnTo>
                <a:lnTo>
                  <a:pt x="159093" y="2712365"/>
                </a:lnTo>
                <a:lnTo>
                  <a:pt x="154014" y="2712365"/>
                </a:lnTo>
                <a:lnTo>
                  <a:pt x="153819" y="2706179"/>
                </a:lnTo>
                <a:cubicBezTo>
                  <a:pt x="152234" y="2708480"/>
                  <a:pt x="150520" y="2710184"/>
                  <a:pt x="148675" y="2711291"/>
                </a:cubicBezTo>
                <a:cubicBezTo>
                  <a:pt x="146830" y="2712398"/>
                  <a:pt x="144833" y="2712951"/>
                  <a:pt x="142685" y="2712951"/>
                </a:cubicBezTo>
                <a:cubicBezTo>
                  <a:pt x="140818" y="2712951"/>
                  <a:pt x="139174" y="2712560"/>
                  <a:pt x="137752" y="2711779"/>
                </a:cubicBezTo>
                <a:cubicBezTo>
                  <a:pt x="136331" y="2710998"/>
                  <a:pt x="135148" y="2709896"/>
                  <a:pt x="134204" y="2708475"/>
                </a:cubicBezTo>
                <a:cubicBezTo>
                  <a:pt x="133260" y="2707053"/>
                  <a:pt x="132549" y="2705344"/>
                  <a:pt x="132071" y="2703347"/>
                </a:cubicBezTo>
                <a:cubicBezTo>
                  <a:pt x="131594" y="2701350"/>
                  <a:pt x="131355" y="2699136"/>
                  <a:pt x="131355" y="2696706"/>
                </a:cubicBezTo>
                <a:cubicBezTo>
                  <a:pt x="131355" y="2693927"/>
                  <a:pt x="131735" y="2691459"/>
                  <a:pt x="132495" y="2689299"/>
                </a:cubicBezTo>
                <a:cubicBezTo>
                  <a:pt x="133254" y="2687140"/>
                  <a:pt x="134334" y="2685316"/>
                  <a:pt x="135734" y="2683830"/>
                </a:cubicBezTo>
                <a:cubicBezTo>
                  <a:pt x="137134" y="2682343"/>
                  <a:pt x="138816" y="2681214"/>
                  <a:pt x="140780" y="2680444"/>
                </a:cubicBezTo>
                <a:cubicBezTo>
                  <a:pt x="142744" y="2679673"/>
                  <a:pt x="144931" y="2679288"/>
                  <a:pt x="147340" y="2679288"/>
                </a:cubicBezTo>
                <a:cubicBezTo>
                  <a:pt x="148382" y="2679288"/>
                  <a:pt x="149407" y="2679353"/>
                  <a:pt x="150417" y="2679483"/>
                </a:cubicBezTo>
                <a:cubicBezTo>
                  <a:pt x="151426" y="2679614"/>
                  <a:pt x="152419" y="2679820"/>
                  <a:pt x="153396" y="2680102"/>
                </a:cubicBezTo>
                <a:close/>
                <a:moveTo>
                  <a:pt x="174711" y="2665973"/>
                </a:moveTo>
                <a:cubicBezTo>
                  <a:pt x="175340" y="2665973"/>
                  <a:pt x="175926" y="2666087"/>
                  <a:pt x="176469" y="2666314"/>
                </a:cubicBezTo>
                <a:cubicBezTo>
                  <a:pt x="177011" y="2666542"/>
                  <a:pt x="177483" y="2666862"/>
                  <a:pt x="177885" y="2667275"/>
                </a:cubicBezTo>
                <a:cubicBezTo>
                  <a:pt x="178286" y="2667687"/>
                  <a:pt x="178601" y="2668159"/>
                  <a:pt x="178829" y="2668691"/>
                </a:cubicBezTo>
                <a:cubicBezTo>
                  <a:pt x="179057" y="2669223"/>
                  <a:pt x="179171" y="2669803"/>
                  <a:pt x="179171" y="2670433"/>
                </a:cubicBezTo>
                <a:cubicBezTo>
                  <a:pt x="179171" y="2671041"/>
                  <a:pt x="179057" y="2671616"/>
                  <a:pt x="178829" y="2672158"/>
                </a:cubicBezTo>
                <a:cubicBezTo>
                  <a:pt x="178601" y="2672701"/>
                  <a:pt x="178286" y="2673178"/>
                  <a:pt x="177885" y="2673591"/>
                </a:cubicBezTo>
                <a:cubicBezTo>
                  <a:pt x="177483" y="2674003"/>
                  <a:pt x="177011" y="2674323"/>
                  <a:pt x="176469" y="2674551"/>
                </a:cubicBezTo>
                <a:cubicBezTo>
                  <a:pt x="175926" y="2674779"/>
                  <a:pt x="175340" y="2674893"/>
                  <a:pt x="174711" y="2674893"/>
                </a:cubicBezTo>
                <a:cubicBezTo>
                  <a:pt x="174081" y="2674893"/>
                  <a:pt x="173495" y="2674779"/>
                  <a:pt x="172952" y="2674551"/>
                </a:cubicBezTo>
                <a:cubicBezTo>
                  <a:pt x="172410" y="2674323"/>
                  <a:pt x="171938" y="2674003"/>
                  <a:pt x="171536" y="2673591"/>
                </a:cubicBezTo>
                <a:cubicBezTo>
                  <a:pt x="171135" y="2673178"/>
                  <a:pt x="170820" y="2672701"/>
                  <a:pt x="170592" y="2672158"/>
                </a:cubicBezTo>
                <a:cubicBezTo>
                  <a:pt x="170364" y="2671616"/>
                  <a:pt x="170250" y="2671041"/>
                  <a:pt x="170250" y="2670433"/>
                </a:cubicBezTo>
                <a:cubicBezTo>
                  <a:pt x="170250" y="2669803"/>
                  <a:pt x="170364" y="2669223"/>
                  <a:pt x="170592" y="2668691"/>
                </a:cubicBezTo>
                <a:cubicBezTo>
                  <a:pt x="170820" y="2668159"/>
                  <a:pt x="171135" y="2667687"/>
                  <a:pt x="171536" y="2667275"/>
                </a:cubicBezTo>
                <a:cubicBezTo>
                  <a:pt x="171938" y="2666862"/>
                  <a:pt x="172410" y="2666542"/>
                  <a:pt x="172952" y="2666314"/>
                </a:cubicBezTo>
                <a:cubicBezTo>
                  <a:pt x="173495" y="2666087"/>
                  <a:pt x="174081" y="2665973"/>
                  <a:pt x="174711" y="2665973"/>
                </a:cubicBezTo>
                <a:close/>
                <a:moveTo>
                  <a:pt x="483371" y="2635286"/>
                </a:moveTo>
                <a:cubicBezTo>
                  <a:pt x="482654" y="2635764"/>
                  <a:pt x="482063" y="2636230"/>
                  <a:pt x="481596" y="2636686"/>
                </a:cubicBezTo>
                <a:cubicBezTo>
                  <a:pt x="481130" y="2637142"/>
                  <a:pt x="480766" y="2637603"/>
                  <a:pt x="480505" y="2638070"/>
                </a:cubicBezTo>
                <a:cubicBezTo>
                  <a:pt x="480245" y="2638536"/>
                  <a:pt x="480061" y="2639003"/>
                  <a:pt x="479952" y="2639470"/>
                </a:cubicBezTo>
                <a:cubicBezTo>
                  <a:pt x="479844" y="2639936"/>
                  <a:pt x="479789" y="2640408"/>
                  <a:pt x="479789" y="2640886"/>
                </a:cubicBezTo>
                <a:cubicBezTo>
                  <a:pt x="479789" y="2642427"/>
                  <a:pt x="480593" y="2643550"/>
                  <a:pt x="482199" y="2644255"/>
                </a:cubicBezTo>
                <a:cubicBezTo>
                  <a:pt x="483804" y="2644961"/>
                  <a:pt x="486040" y="2645313"/>
                  <a:pt x="488905" y="2645313"/>
                </a:cubicBezTo>
                <a:cubicBezTo>
                  <a:pt x="490706" y="2645313"/>
                  <a:pt x="492220" y="2645151"/>
                  <a:pt x="493447" y="2644825"/>
                </a:cubicBezTo>
                <a:cubicBezTo>
                  <a:pt x="494673" y="2644500"/>
                  <a:pt x="495661" y="2644071"/>
                  <a:pt x="496409" y="2643539"/>
                </a:cubicBezTo>
                <a:cubicBezTo>
                  <a:pt x="497158" y="2643007"/>
                  <a:pt x="497695" y="2642400"/>
                  <a:pt x="498021" y="2641716"/>
                </a:cubicBezTo>
                <a:cubicBezTo>
                  <a:pt x="498346" y="2641032"/>
                  <a:pt x="498509" y="2640332"/>
                  <a:pt x="498509" y="2639616"/>
                </a:cubicBezTo>
                <a:cubicBezTo>
                  <a:pt x="498509" y="2638292"/>
                  <a:pt x="497967" y="2637315"/>
                  <a:pt x="496881" y="2636686"/>
                </a:cubicBezTo>
                <a:cubicBezTo>
                  <a:pt x="495796" y="2636057"/>
                  <a:pt x="494136" y="2635688"/>
                  <a:pt x="491900" y="2635579"/>
                </a:cubicBezTo>
                <a:close/>
                <a:moveTo>
                  <a:pt x="1089110" y="2626756"/>
                </a:moveTo>
                <a:cubicBezTo>
                  <a:pt x="1089783" y="2626756"/>
                  <a:pt x="1090423" y="2626892"/>
                  <a:pt x="1091031" y="2627163"/>
                </a:cubicBezTo>
                <a:cubicBezTo>
                  <a:pt x="1091639" y="2627435"/>
                  <a:pt x="1092170" y="2627798"/>
                  <a:pt x="1092626" y="2628254"/>
                </a:cubicBezTo>
                <a:cubicBezTo>
                  <a:pt x="1093082" y="2628710"/>
                  <a:pt x="1093446" y="2629242"/>
                  <a:pt x="1093717" y="2629849"/>
                </a:cubicBezTo>
                <a:cubicBezTo>
                  <a:pt x="1093988" y="2630457"/>
                  <a:pt x="1094124" y="2631097"/>
                  <a:pt x="1094124" y="2631770"/>
                </a:cubicBezTo>
                <a:cubicBezTo>
                  <a:pt x="1094124" y="2632465"/>
                  <a:pt x="1093988" y="2633110"/>
                  <a:pt x="1093717" y="2633707"/>
                </a:cubicBezTo>
                <a:cubicBezTo>
                  <a:pt x="1093446" y="2634304"/>
                  <a:pt x="1093082" y="2634830"/>
                  <a:pt x="1092626" y="2635286"/>
                </a:cubicBezTo>
                <a:cubicBezTo>
                  <a:pt x="1092170" y="2635742"/>
                  <a:pt x="1091639" y="2636100"/>
                  <a:pt x="1091031" y="2636360"/>
                </a:cubicBezTo>
                <a:cubicBezTo>
                  <a:pt x="1090423" y="2636621"/>
                  <a:pt x="1089783" y="2636751"/>
                  <a:pt x="1089110" y="2636751"/>
                </a:cubicBezTo>
                <a:cubicBezTo>
                  <a:pt x="1088416" y="2636751"/>
                  <a:pt x="1087770" y="2636621"/>
                  <a:pt x="1087173" y="2636360"/>
                </a:cubicBezTo>
                <a:cubicBezTo>
                  <a:pt x="1086576" y="2636100"/>
                  <a:pt x="1086050" y="2635742"/>
                  <a:pt x="1085594" y="2635286"/>
                </a:cubicBezTo>
                <a:cubicBezTo>
                  <a:pt x="1085138" y="2634830"/>
                  <a:pt x="1084780" y="2634304"/>
                  <a:pt x="1084520" y="2633707"/>
                </a:cubicBezTo>
                <a:cubicBezTo>
                  <a:pt x="1084259" y="2633110"/>
                  <a:pt x="1084129" y="2632465"/>
                  <a:pt x="1084129" y="2631770"/>
                </a:cubicBezTo>
                <a:cubicBezTo>
                  <a:pt x="1084129" y="2631097"/>
                  <a:pt x="1084259" y="2630457"/>
                  <a:pt x="1084520" y="2629849"/>
                </a:cubicBezTo>
                <a:cubicBezTo>
                  <a:pt x="1084780" y="2629242"/>
                  <a:pt x="1085138" y="2628710"/>
                  <a:pt x="1085594" y="2628254"/>
                </a:cubicBezTo>
                <a:cubicBezTo>
                  <a:pt x="1086050" y="2627798"/>
                  <a:pt x="1086576" y="2627435"/>
                  <a:pt x="1087173" y="2627163"/>
                </a:cubicBezTo>
                <a:cubicBezTo>
                  <a:pt x="1087770" y="2626892"/>
                  <a:pt x="1088416" y="2626756"/>
                  <a:pt x="1089110" y="2626756"/>
                </a:cubicBezTo>
                <a:close/>
                <a:moveTo>
                  <a:pt x="737499" y="2607776"/>
                </a:moveTo>
                <a:cubicBezTo>
                  <a:pt x="734417" y="2607776"/>
                  <a:pt x="732014" y="2608775"/>
                  <a:pt x="730288" y="2610771"/>
                </a:cubicBezTo>
                <a:cubicBezTo>
                  <a:pt x="728563" y="2612768"/>
                  <a:pt x="727700" y="2615893"/>
                  <a:pt x="727700" y="2620148"/>
                </a:cubicBezTo>
                <a:cubicBezTo>
                  <a:pt x="727700" y="2624098"/>
                  <a:pt x="728280" y="2627044"/>
                  <a:pt x="729442" y="2628986"/>
                </a:cubicBezTo>
                <a:cubicBezTo>
                  <a:pt x="730603" y="2630929"/>
                  <a:pt x="732247" y="2631900"/>
                  <a:pt x="734374" y="2631900"/>
                </a:cubicBezTo>
                <a:cubicBezTo>
                  <a:pt x="735806" y="2631900"/>
                  <a:pt x="737320" y="2631260"/>
                  <a:pt x="738915" y="2629979"/>
                </a:cubicBezTo>
                <a:cubicBezTo>
                  <a:pt x="740511" y="2628699"/>
                  <a:pt x="742187" y="2626800"/>
                  <a:pt x="743945" y="2624282"/>
                </a:cubicBezTo>
                <a:lnTo>
                  <a:pt x="743945" y="2609111"/>
                </a:lnTo>
                <a:cubicBezTo>
                  <a:pt x="743012" y="2608677"/>
                  <a:pt x="741981" y="2608346"/>
                  <a:pt x="740853" y="2608118"/>
                </a:cubicBezTo>
                <a:cubicBezTo>
                  <a:pt x="739724" y="2607890"/>
                  <a:pt x="738606" y="2607776"/>
                  <a:pt x="737499" y="2607776"/>
                </a:cubicBezTo>
                <a:close/>
                <a:moveTo>
                  <a:pt x="841460" y="2607711"/>
                </a:moveTo>
                <a:cubicBezTo>
                  <a:pt x="839767" y="2607711"/>
                  <a:pt x="838319" y="2608042"/>
                  <a:pt x="837114" y="2608704"/>
                </a:cubicBezTo>
                <a:cubicBezTo>
                  <a:pt x="835910" y="2609366"/>
                  <a:pt x="834922" y="2610250"/>
                  <a:pt x="834151" y="2611357"/>
                </a:cubicBezTo>
                <a:cubicBezTo>
                  <a:pt x="833381" y="2612464"/>
                  <a:pt x="832817" y="2613750"/>
                  <a:pt x="832458" y="2615215"/>
                </a:cubicBezTo>
                <a:cubicBezTo>
                  <a:pt x="832101" y="2616680"/>
                  <a:pt x="831921" y="2618216"/>
                  <a:pt x="831921" y="2619822"/>
                </a:cubicBezTo>
                <a:cubicBezTo>
                  <a:pt x="831921" y="2621840"/>
                  <a:pt x="832144" y="2623609"/>
                  <a:pt x="832589" y="2625129"/>
                </a:cubicBezTo>
                <a:cubicBezTo>
                  <a:pt x="833034" y="2626648"/>
                  <a:pt x="833669" y="2627912"/>
                  <a:pt x="834493" y="2628921"/>
                </a:cubicBezTo>
                <a:cubicBezTo>
                  <a:pt x="835318" y="2629931"/>
                  <a:pt x="836317" y="2630690"/>
                  <a:pt x="837489" y="2631200"/>
                </a:cubicBezTo>
                <a:cubicBezTo>
                  <a:pt x="838660" y="2631710"/>
                  <a:pt x="839985" y="2631965"/>
                  <a:pt x="841460" y="2631965"/>
                </a:cubicBezTo>
                <a:cubicBezTo>
                  <a:pt x="843153" y="2631965"/>
                  <a:pt x="844602" y="2631634"/>
                  <a:pt x="845807" y="2630972"/>
                </a:cubicBezTo>
                <a:cubicBezTo>
                  <a:pt x="847011" y="2630310"/>
                  <a:pt x="847999" y="2629426"/>
                  <a:pt x="848769" y="2628319"/>
                </a:cubicBezTo>
                <a:cubicBezTo>
                  <a:pt x="849540" y="2627212"/>
                  <a:pt x="850104" y="2625926"/>
                  <a:pt x="850462" y="2624461"/>
                </a:cubicBezTo>
                <a:cubicBezTo>
                  <a:pt x="850820" y="2622996"/>
                  <a:pt x="850999" y="2621450"/>
                  <a:pt x="850999" y="2619822"/>
                </a:cubicBezTo>
                <a:cubicBezTo>
                  <a:pt x="850999" y="2617803"/>
                  <a:pt x="850777" y="2616040"/>
                  <a:pt x="850332" y="2614532"/>
                </a:cubicBezTo>
                <a:cubicBezTo>
                  <a:pt x="849887" y="2613023"/>
                  <a:pt x="849252" y="2611764"/>
                  <a:pt x="848428" y="2610755"/>
                </a:cubicBezTo>
                <a:cubicBezTo>
                  <a:pt x="847603" y="2609746"/>
                  <a:pt x="846599" y="2608986"/>
                  <a:pt x="845416" y="2608476"/>
                </a:cubicBezTo>
                <a:cubicBezTo>
                  <a:pt x="844233" y="2607966"/>
                  <a:pt x="842915" y="2607711"/>
                  <a:pt x="841460" y="2607711"/>
                </a:cubicBezTo>
                <a:close/>
                <a:moveTo>
                  <a:pt x="279486" y="2607711"/>
                </a:moveTo>
                <a:cubicBezTo>
                  <a:pt x="277793" y="2607711"/>
                  <a:pt x="276344" y="2608042"/>
                  <a:pt x="275139" y="2608704"/>
                </a:cubicBezTo>
                <a:cubicBezTo>
                  <a:pt x="273935" y="2609366"/>
                  <a:pt x="272947" y="2610250"/>
                  <a:pt x="272177" y="2611357"/>
                </a:cubicBezTo>
                <a:cubicBezTo>
                  <a:pt x="271406" y="2612464"/>
                  <a:pt x="270842" y="2613750"/>
                  <a:pt x="270484" y="2615215"/>
                </a:cubicBezTo>
                <a:cubicBezTo>
                  <a:pt x="270126" y="2616680"/>
                  <a:pt x="269947" y="2618216"/>
                  <a:pt x="269947" y="2619822"/>
                </a:cubicBezTo>
                <a:cubicBezTo>
                  <a:pt x="269947" y="2621840"/>
                  <a:pt x="270169" y="2623609"/>
                  <a:pt x="270614" y="2625129"/>
                </a:cubicBezTo>
                <a:cubicBezTo>
                  <a:pt x="271059" y="2626648"/>
                  <a:pt x="271694" y="2627912"/>
                  <a:pt x="272519" y="2628921"/>
                </a:cubicBezTo>
                <a:cubicBezTo>
                  <a:pt x="273343" y="2629931"/>
                  <a:pt x="274342" y="2630690"/>
                  <a:pt x="275514" y="2631200"/>
                </a:cubicBezTo>
                <a:cubicBezTo>
                  <a:pt x="276686" y="2631710"/>
                  <a:pt x="278010" y="2631965"/>
                  <a:pt x="279486" y="2631965"/>
                </a:cubicBezTo>
                <a:cubicBezTo>
                  <a:pt x="281179" y="2631965"/>
                  <a:pt x="282627" y="2631634"/>
                  <a:pt x="283832" y="2630972"/>
                </a:cubicBezTo>
                <a:cubicBezTo>
                  <a:pt x="285036" y="2630310"/>
                  <a:pt x="286024" y="2629426"/>
                  <a:pt x="286794" y="2628319"/>
                </a:cubicBezTo>
                <a:cubicBezTo>
                  <a:pt x="287565" y="2627212"/>
                  <a:pt x="288129" y="2625926"/>
                  <a:pt x="288487" y="2624461"/>
                </a:cubicBezTo>
                <a:cubicBezTo>
                  <a:pt x="288846" y="2622996"/>
                  <a:pt x="289025" y="2621450"/>
                  <a:pt x="289025" y="2619822"/>
                </a:cubicBezTo>
                <a:cubicBezTo>
                  <a:pt x="289025" y="2617803"/>
                  <a:pt x="288802" y="2616040"/>
                  <a:pt x="288357" y="2614532"/>
                </a:cubicBezTo>
                <a:cubicBezTo>
                  <a:pt x="287912" y="2613023"/>
                  <a:pt x="287277" y="2611764"/>
                  <a:pt x="286453" y="2610755"/>
                </a:cubicBezTo>
                <a:cubicBezTo>
                  <a:pt x="285628" y="2609746"/>
                  <a:pt x="284624" y="2608986"/>
                  <a:pt x="283441" y="2608476"/>
                </a:cubicBezTo>
                <a:cubicBezTo>
                  <a:pt x="282258" y="2607966"/>
                  <a:pt x="280940" y="2607711"/>
                  <a:pt x="279486" y="2607711"/>
                </a:cubicBezTo>
                <a:close/>
                <a:moveTo>
                  <a:pt x="908200" y="2607418"/>
                </a:moveTo>
                <a:cubicBezTo>
                  <a:pt x="906963" y="2607418"/>
                  <a:pt x="905835" y="2607657"/>
                  <a:pt x="904814" y="2608134"/>
                </a:cubicBezTo>
                <a:cubicBezTo>
                  <a:pt x="903794" y="2608612"/>
                  <a:pt x="902915" y="2609285"/>
                  <a:pt x="902177" y="2610153"/>
                </a:cubicBezTo>
                <a:cubicBezTo>
                  <a:pt x="901439" y="2611021"/>
                  <a:pt x="900843" y="2612063"/>
                  <a:pt x="900387" y="2613278"/>
                </a:cubicBezTo>
                <a:cubicBezTo>
                  <a:pt x="899931" y="2614494"/>
                  <a:pt x="899649" y="2615828"/>
                  <a:pt x="899540" y="2617283"/>
                </a:cubicBezTo>
                <a:lnTo>
                  <a:pt x="916730" y="2617283"/>
                </a:lnTo>
                <a:cubicBezTo>
                  <a:pt x="916795" y="2615828"/>
                  <a:pt x="916654" y="2614499"/>
                  <a:pt x="916307" y="2613294"/>
                </a:cubicBezTo>
                <a:cubicBezTo>
                  <a:pt x="915959" y="2612090"/>
                  <a:pt x="915422" y="2611053"/>
                  <a:pt x="914695" y="2610185"/>
                </a:cubicBezTo>
                <a:cubicBezTo>
                  <a:pt x="913968" y="2609317"/>
                  <a:pt x="913062" y="2608639"/>
                  <a:pt x="911977" y="2608151"/>
                </a:cubicBezTo>
                <a:cubicBezTo>
                  <a:pt x="910892" y="2607662"/>
                  <a:pt x="909633" y="2607418"/>
                  <a:pt x="908200" y="2607418"/>
                </a:cubicBezTo>
                <a:close/>
                <a:moveTo>
                  <a:pt x="698650" y="2607418"/>
                </a:moveTo>
                <a:cubicBezTo>
                  <a:pt x="697413" y="2607418"/>
                  <a:pt x="696285" y="2607657"/>
                  <a:pt x="695265" y="2608134"/>
                </a:cubicBezTo>
                <a:cubicBezTo>
                  <a:pt x="694245" y="2608612"/>
                  <a:pt x="693365" y="2609285"/>
                  <a:pt x="692628" y="2610153"/>
                </a:cubicBezTo>
                <a:cubicBezTo>
                  <a:pt x="691889" y="2611021"/>
                  <a:pt x="691293" y="2612063"/>
                  <a:pt x="690837" y="2613278"/>
                </a:cubicBezTo>
                <a:cubicBezTo>
                  <a:pt x="690381" y="2614494"/>
                  <a:pt x="690099" y="2615828"/>
                  <a:pt x="689991" y="2617283"/>
                </a:cubicBezTo>
                <a:lnTo>
                  <a:pt x="707180" y="2617283"/>
                </a:lnTo>
                <a:cubicBezTo>
                  <a:pt x="707245" y="2615828"/>
                  <a:pt x="707104" y="2614499"/>
                  <a:pt x="706757" y="2613294"/>
                </a:cubicBezTo>
                <a:cubicBezTo>
                  <a:pt x="706410" y="2612090"/>
                  <a:pt x="705873" y="2611053"/>
                  <a:pt x="705146" y="2610185"/>
                </a:cubicBezTo>
                <a:cubicBezTo>
                  <a:pt x="704418" y="2609317"/>
                  <a:pt x="703512" y="2608639"/>
                  <a:pt x="702427" y="2608151"/>
                </a:cubicBezTo>
                <a:cubicBezTo>
                  <a:pt x="701342" y="2607662"/>
                  <a:pt x="700083" y="2607418"/>
                  <a:pt x="698650" y="2607418"/>
                </a:cubicBezTo>
                <a:close/>
                <a:moveTo>
                  <a:pt x="631976" y="2607418"/>
                </a:moveTo>
                <a:cubicBezTo>
                  <a:pt x="630738" y="2607418"/>
                  <a:pt x="629610" y="2607657"/>
                  <a:pt x="628590" y="2608134"/>
                </a:cubicBezTo>
                <a:cubicBezTo>
                  <a:pt x="627569" y="2608612"/>
                  <a:pt x="626690" y="2609285"/>
                  <a:pt x="625953" y="2610153"/>
                </a:cubicBezTo>
                <a:cubicBezTo>
                  <a:pt x="625215" y="2611021"/>
                  <a:pt x="624618" y="2612063"/>
                  <a:pt x="624162" y="2613278"/>
                </a:cubicBezTo>
                <a:cubicBezTo>
                  <a:pt x="623706" y="2614494"/>
                  <a:pt x="623424" y="2615828"/>
                  <a:pt x="623316" y="2617283"/>
                </a:cubicBezTo>
                <a:lnTo>
                  <a:pt x="640505" y="2617283"/>
                </a:lnTo>
                <a:cubicBezTo>
                  <a:pt x="640570" y="2615828"/>
                  <a:pt x="640429" y="2614499"/>
                  <a:pt x="640082" y="2613294"/>
                </a:cubicBezTo>
                <a:cubicBezTo>
                  <a:pt x="639735" y="2612090"/>
                  <a:pt x="639198" y="2611053"/>
                  <a:pt x="638471" y="2610185"/>
                </a:cubicBezTo>
                <a:cubicBezTo>
                  <a:pt x="637743" y="2609317"/>
                  <a:pt x="636837" y="2608639"/>
                  <a:pt x="635752" y="2608151"/>
                </a:cubicBezTo>
                <a:cubicBezTo>
                  <a:pt x="634667" y="2607662"/>
                  <a:pt x="633408" y="2607418"/>
                  <a:pt x="631976" y="2607418"/>
                </a:cubicBezTo>
                <a:close/>
                <a:moveTo>
                  <a:pt x="460525" y="2607418"/>
                </a:moveTo>
                <a:cubicBezTo>
                  <a:pt x="459288" y="2607418"/>
                  <a:pt x="458160" y="2607657"/>
                  <a:pt x="457140" y="2608134"/>
                </a:cubicBezTo>
                <a:cubicBezTo>
                  <a:pt x="456119" y="2608612"/>
                  <a:pt x="455240" y="2609285"/>
                  <a:pt x="454503" y="2610153"/>
                </a:cubicBezTo>
                <a:cubicBezTo>
                  <a:pt x="453765" y="2611021"/>
                  <a:pt x="453168" y="2612063"/>
                  <a:pt x="452712" y="2613278"/>
                </a:cubicBezTo>
                <a:cubicBezTo>
                  <a:pt x="452256" y="2614494"/>
                  <a:pt x="451974" y="2615828"/>
                  <a:pt x="451866" y="2617283"/>
                </a:cubicBezTo>
                <a:lnTo>
                  <a:pt x="469055" y="2617283"/>
                </a:lnTo>
                <a:cubicBezTo>
                  <a:pt x="469120" y="2615828"/>
                  <a:pt x="468979" y="2614499"/>
                  <a:pt x="468632" y="2613294"/>
                </a:cubicBezTo>
                <a:cubicBezTo>
                  <a:pt x="468285" y="2612090"/>
                  <a:pt x="467748" y="2611053"/>
                  <a:pt x="467020" y="2610185"/>
                </a:cubicBezTo>
                <a:cubicBezTo>
                  <a:pt x="466293" y="2609317"/>
                  <a:pt x="465387" y="2608639"/>
                  <a:pt x="464302" y="2608151"/>
                </a:cubicBezTo>
                <a:cubicBezTo>
                  <a:pt x="463217" y="2607662"/>
                  <a:pt x="461958" y="2607418"/>
                  <a:pt x="460525" y="2607418"/>
                </a:cubicBezTo>
                <a:close/>
                <a:moveTo>
                  <a:pt x="146201" y="2607418"/>
                </a:moveTo>
                <a:cubicBezTo>
                  <a:pt x="144964" y="2607418"/>
                  <a:pt x="143835" y="2607657"/>
                  <a:pt x="142815" y="2608134"/>
                </a:cubicBezTo>
                <a:cubicBezTo>
                  <a:pt x="141795" y="2608612"/>
                  <a:pt x="140916" y="2609285"/>
                  <a:pt x="140178" y="2610153"/>
                </a:cubicBezTo>
                <a:cubicBezTo>
                  <a:pt x="139440" y="2611021"/>
                  <a:pt x="138843" y="2612063"/>
                  <a:pt x="138387" y="2613278"/>
                </a:cubicBezTo>
                <a:cubicBezTo>
                  <a:pt x="137931" y="2614494"/>
                  <a:pt x="137649" y="2615828"/>
                  <a:pt x="137541" y="2617283"/>
                </a:cubicBezTo>
                <a:lnTo>
                  <a:pt x="154730" y="2617283"/>
                </a:lnTo>
                <a:cubicBezTo>
                  <a:pt x="154795" y="2615828"/>
                  <a:pt x="154654" y="2614499"/>
                  <a:pt x="154307" y="2613294"/>
                </a:cubicBezTo>
                <a:cubicBezTo>
                  <a:pt x="153960" y="2612090"/>
                  <a:pt x="153423" y="2611053"/>
                  <a:pt x="152696" y="2610185"/>
                </a:cubicBezTo>
                <a:cubicBezTo>
                  <a:pt x="151969" y="2609317"/>
                  <a:pt x="151062" y="2608639"/>
                  <a:pt x="149977" y="2608151"/>
                </a:cubicBezTo>
                <a:cubicBezTo>
                  <a:pt x="148892" y="2607662"/>
                  <a:pt x="147633" y="2607418"/>
                  <a:pt x="146201" y="2607418"/>
                </a:cubicBezTo>
                <a:close/>
                <a:moveTo>
                  <a:pt x="488580" y="2607158"/>
                </a:moveTo>
                <a:cubicBezTo>
                  <a:pt x="487451" y="2607158"/>
                  <a:pt x="486447" y="2607353"/>
                  <a:pt x="485568" y="2607744"/>
                </a:cubicBezTo>
                <a:cubicBezTo>
                  <a:pt x="484689" y="2608134"/>
                  <a:pt x="483951" y="2608650"/>
                  <a:pt x="483354" y="2609290"/>
                </a:cubicBezTo>
                <a:cubicBezTo>
                  <a:pt x="482757" y="2609930"/>
                  <a:pt x="482302" y="2610674"/>
                  <a:pt x="481987" y="2611520"/>
                </a:cubicBezTo>
                <a:cubicBezTo>
                  <a:pt x="481672" y="2612367"/>
                  <a:pt x="481515" y="2613246"/>
                  <a:pt x="481515" y="2614157"/>
                </a:cubicBezTo>
                <a:cubicBezTo>
                  <a:pt x="481515" y="2615199"/>
                  <a:pt x="481688" y="2616154"/>
                  <a:pt x="482036" y="2617022"/>
                </a:cubicBezTo>
                <a:cubicBezTo>
                  <a:pt x="482383" y="2617890"/>
                  <a:pt x="482871" y="2618628"/>
                  <a:pt x="483501" y="2619236"/>
                </a:cubicBezTo>
                <a:cubicBezTo>
                  <a:pt x="484130" y="2619844"/>
                  <a:pt x="484874" y="2620316"/>
                  <a:pt x="485731" y="2620652"/>
                </a:cubicBezTo>
                <a:cubicBezTo>
                  <a:pt x="486588" y="2620989"/>
                  <a:pt x="487538" y="2621157"/>
                  <a:pt x="488580" y="2621157"/>
                </a:cubicBezTo>
                <a:cubicBezTo>
                  <a:pt x="489708" y="2621157"/>
                  <a:pt x="490712" y="2620967"/>
                  <a:pt x="491591" y="2620587"/>
                </a:cubicBezTo>
                <a:cubicBezTo>
                  <a:pt x="492470" y="2620207"/>
                  <a:pt x="493208" y="2619692"/>
                  <a:pt x="493805" y="2619041"/>
                </a:cubicBezTo>
                <a:cubicBezTo>
                  <a:pt x="494402" y="2618389"/>
                  <a:pt x="494857" y="2617641"/>
                  <a:pt x="495172" y="2616794"/>
                </a:cubicBezTo>
                <a:cubicBezTo>
                  <a:pt x="495487" y="2615948"/>
                  <a:pt x="495644" y="2615069"/>
                  <a:pt x="495644" y="2614157"/>
                </a:cubicBezTo>
                <a:cubicBezTo>
                  <a:pt x="495644" y="2613115"/>
                  <a:pt x="495471" y="2612160"/>
                  <a:pt x="495123" y="2611292"/>
                </a:cubicBezTo>
                <a:cubicBezTo>
                  <a:pt x="494776" y="2610424"/>
                  <a:pt x="494288" y="2609686"/>
                  <a:pt x="493658" y="2609078"/>
                </a:cubicBezTo>
                <a:cubicBezTo>
                  <a:pt x="493029" y="2608471"/>
                  <a:pt x="492285" y="2607999"/>
                  <a:pt x="491428" y="2607662"/>
                </a:cubicBezTo>
                <a:cubicBezTo>
                  <a:pt x="490571" y="2607326"/>
                  <a:pt x="489621" y="2607158"/>
                  <a:pt x="488580" y="2607158"/>
                </a:cubicBezTo>
                <a:close/>
                <a:moveTo>
                  <a:pt x="515480" y="2603479"/>
                </a:moveTo>
                <a:lnTo>
                  <a:pt x="530879" y="2603479"/>
                </a:lnTo>
                <a:lnTo>
                  <a:pt x="530879" y="2631444"/>
                </a:lnTo>
                <a:lnTo>
                  <a:pt x="540614" y="2631444"/>
                </a:lnTo>
                <a:lnTo>
                  <a:pt x="540614" y="2636165"/>
                </a:lnTo>
                <a:lnTo>
                  <a:pt x="514406" y="2636165"/>
                </a:lnTo>
                <a:lnTo>
                  <a:pt x="514406" y="2631444"/>
                </a:lnTo>
                <a:lnTo>
                  <a:pt x="525149" y="2631444"/>
                </a:lnTo>
                <a:lnTo>
                  <a:pt x="525149" y="2608167"/>
                </a:lnTo>
                <a:lnTo>
                  <a:pt x="515480" y="2608167"/>
                </a:lnTo>
                <a:close/>
                <a:moveTo>
                  <a:pt x="304465" y="2603479"/>
                </a:moveTo>
                <a:lnTo>
                  <a:pt x="310130" y="2603479"/>
                </a:lnTo>
                <a:lnTo>
                  <a:pt x="310130" y="2624380"/>
                </a:lnTo>
                <a:cubicBezTo>
                  <a:pt x="310130" y="2629393"/>
                  <a:pt x="312019" y="2631900"/>
                  <a:pt x="315795" y="2631900"/>
                </a:cubicBezTo>
                <a:cubicBezTo>
                  <a:pt x="316490" y="2631900"/>
                  <a:pt x="317168" y="2631797"/>
                  <a:pt x="317830" y="2631591"/>
                </a:cubicBezTo>
                <a:cubicBezTo>
                  <a:pt x="318492" y="2631385"/>
                  <a:pt x="319186" y="2631027"/>
                  <a:pt x="319913" y="2630517"/>
                </a:cubicBezTo>
                <a:cubicBezTo>
                  <a:pt x="320640" y="2630007"/>
                  <a:pt x="321422" y="2629317"/>
                  <a:pt x="322257" y="2628449"/>
                </a:cubicBezTo>
                <a:cubicBezTo>
                  <a:pt x="323093" y="2627581"/>
                  <a:pt x="324032" y="2626485"/>
                  <a:pt x="325074" y="2625161"/>
                </a:cubicBezTo>
                <a:lnTo>
                  <a:pt x="325074" y="2603479"/>
                </a:lnTo>
                <a:lnTo>
                  <a:pt x="330738" y="2603479"/>
                </a:lnTo>
                <a:lnTo>
                  <a:pt x="330738" y="2636165"/>
                </a:lnTo>
                <a:lnTo>
                  <a:pt x="325660" y="2636165"/>
                </a:lnTo>
                <a:lnTo>
                  <a:pt x="325464" y="2630891"/>
                </a:lnTo>
                <a:cubicBezTo>
                  <a:pt x="324488" y="2632020"/>
                  <a:pt x="323560" y="2632958"/>
                  <a:pt x="322681" y="2633707"/>
                </a:cubicBezTo>
                <a:cubicBezTo>
                  <a:pt x="321802" y="2634456"/>
                  <a:pt x="320928" y="2635058"/>
                  <a:pt x="320060" y="2635514"/>
                </a:cubicBezTo>
                <a:cubicBezTo>
                  <a:pt x="319192" y="2635970"/>
                  <a:pt x="318318" y="2636290"/>
                  <a:pt x="317439" y="2636474"/>
                </a:cubicBezTo>
                <a:cubicBezTo>
                  <a:pt x="316560" y="2636659"/>
                  <a:pt x="315632" y="2636751"/>
                  <a:pt x="314656" y="2636751"/>
                </a:cubicBezTo>
                <a:cubicBezTo>
                  <a:pt x="311291" y="2636751"/>
                  <a:pt x="308752" y="2635764"/>
                  <a:pt x="307037" y="2633789"/>
                </a:cubicBezTo>
                <a:cubicBezTo>
                  <a:pt x="305323" y="2631813"/>
                  <a:pt x="304465" y="2628829"/>
                  <a:pt x="304465" y="2624836"/>
                </a:cubicBezTo>
                <a:close/>
                <a:moveTo>
                  <a:pt x="234730" y="2603479"/>
                </a:moveTo>
                <a:lnTo>
                  <a:pt x="241176" y="2603479"/>
                </a:lnTo>
                <a:lnTo>
                  <a:pt x="249446" y="2625096"/>
                </a:lnTo>
                <a:lnTo>
                  <a:pt x="251106" y="2630175"/>
                </a:lnTo>
                <a:lnTo>
                  <a:pt x="252994" y="2624966"/>
                </a:lnTo>
                <a:lnTo>
                  <a:pt x="260645" y="2603479"/>
                </a:lnTo>
                <a:lnTo>
                  <a:pt x="266863" y="2603479"/>
                </a:lnTo>
                <a:lnTo>
                  <a:pt x="255729" y="2632714"/>
                </a:lnTo>
                <a:cubicBezTo>
                  <a:pt x="254579" y="2635688"/>
                  <a:pt x="253390" y="2638249"/>
                  <a:pt x="252164" y="2640397"/>
                </a:cubicBezTo>
                <a:cubicBezTo>
                  <a:pt x="250938" y="2642546"/>
                  <a:pt x="249598" y="2644310"/>
                  <a:pt x="248143" y="2645688"/>
                </a:cubicBezTo>
                <a:cubicBezTo>
                  <a:pt x="246689" y="2647066"/>
                  <a:pt x="245094" y="2648081"/>
                  <a:pt x="243357" y="2648732"/>
                </a:cubicBezTo>
                <a:cubicBezTo>
                  <a:pt x="241621" y="2649383"/>
                  <a:pt x="239679" y="2649708"/>
                  <a:pt x="237530" y="2649708"/>
                </a:cubicBezTo>
                <a:cubicBezTo>
                  <a:pt x="236966" y="2649708"/>
                  <a:pt x="236456" y="2649698"/>
                  <a:pt x="236000" y="2649676"/>
                </a:cubicBezTo>
                <a:cubicBezTo>
                  <a:pt x="235544" y="2649654"/>
                  <a:pt x="235045" y="2649622"/>
                  <a:pt x="234502" y="2649578"/>
                </a:cubicBezTo>
                <a:lnTo>
                  <a:pt x="234502" y="2644434"/>
                </a:lnTo>
                <a:cubicBezTo>
                  <a:pt x="234980" y="2644500"/>
                  <a:pt x="235501" y="2644559"/>
                  <a:pt x="236065" y="2644613"/>
                </a:cubicBezTo>
                <a:cubicBezTo>
                  <a:pt x="236629" y="2644668"/>
                  <a:pt x="237226" y="2644695"/>
                  <a:pt x="237856" y="2644695"/>
                </a:cubicBezTo>
                <a:cubicBezTo>
                  <a:pt x="238897" y="2644695"/>
                  <a:pt x="239869" y="2644543"/>
                  <a:pt x="240769" y="2644239"/>
                </a:cubicBezTo>
                <a:cubicBezTo>
                  <a:pt x="241670" y="2643935"/>
                  <a:pt x="242522" y="2643441"/>
                  <a:pt x="243325" y="2642758"/>
                </a:cubicBezTo>
                <a:cubicBezTo>
                  <a:pt x="244128" y="2642074"/>
                  <a:pt x="244899" y="2641190"/>
                  <a:pt x="245637" y="2640104"/>
                </a:cubicBezTo>
                <a:cubicBezTo>
                  <a:pt x="246374" y="2639019"/>
                  <a:pt x="247091" y="2637706"/>
                  <a:pt x="247785" y="2636165"/>
                </a:cubicBezTo>
                <a:close/>
                <a:moveTo>
                  <a:pt x="1089110" y="2602893"/>
                </a:moveTo>
                <a:cubicBezTo>
                  <a:pt x="1089783" y="2602893"/>
                  <a:pt x="1090423" y="2603028"/>
                  <a:pt x="1091031" y="2603300"/>
                </a:cubicBezTo>
                <a:cubicBezTo>
                  <a:pt x="1091639" y="2603571"/>
                  <a:pt x="1092170" y="2603935"/>
                  <a:pt x="1092626" y="2604390"/>
                </a:cubicBezTo>
                <a:cubicBezTo>
                  <a:pt x="1093082" y="2604846"/>
                  <a:pt x="1093446" y="2605378"/>
                  <a:pt x="1093717" y="2605986"/>
                </a:cubicBezTo>
                <a:cubicBezTo>
                  <a:pt x="1093988" y="2606593"/>
                  <a:pt x="1094124" y="2607234"/>
                  <a:pt x="1094124" y="2607906"/>
                </a:cubicBezTo>
                <a:cubicBezTo>
                  <a:pt x="1094124" y="2608601"/>
                  <a:pt x="1093988" y="2609247"/>
                  <a:pt x="1093717" y="2609843"/>
                </a:cubicBezTo>
                <a:cubicBezTo>
                  <a:pt x="1093446" y="2610440"/>
                  <a:pt x="1093082" y="2610967"/>
                  <a:pt x="1092626" y="2611422"/>
                </a:cubicBezTo>
                <a:cubicBezTo>
                  <a:pt x="1092170" y="2611878"/>
                  <a:pt x="1091639" y="2612236"/>
                  <a:pt x="1091031" y="2612497"/>
                </a:cubicBezTo>
                <a:cubicBezTo>
                  <a:pt x="1090423" y="2612757"/>
                  <a:pt x="1089783" y="2612887"/>
                  <a:pt x="1089110" y="2612887"/>
                </a:cubicBezTo>
                <a:cubicBezTo>
                  <a:pt x="1088416" y="2612887"/>
                  <a:pt x="1087770" y="2612757"/>
                  <a:pt x="1087173" y="2612497"/>
                </a:cubicBezTo>
                <a:cubicBezTo>
                  <a:pt x="1086576" y="2612236"/>
                  <a:pt x="1086050" y="2611878"/>
                  <a:pt x="1085594" y="2611422"/>
                </a:cubicBezTo>
                <a:cubicBezTo>
                  <a:pt x="1085138" y="2610967"/>
                  <a:pt x="1084780" y="2610440"/>
                  <a:pt x="1084520" y="2609843"/>
                </a:cubicBezTo>
                <a:cubicBezTo>
                  <a:pt x="1084259" y="2609247"/>
                  <a:pt x="1084129" y="2608601"/>
                  <a:pt x="1084129" y="2607906"/>
                </a:cubicBezTo>
                <a:cubicBezTo>
                  <a:pt x="1084129" y="2607234"/>
                  <a:pt x="1084259" y="2606593"/>
                  <a:pt x="1084520" y="2605986"/>
                </a:cubicBezTo>
                <a:cubicBezTo>
                  <a:pt x="1084780" y="2605378"/>
                  <a:pt x="1085138" y="2604846"/>
                  <a:pt x="1085594" y="2604390"/>
                </a:cubicBezTo>
                <a:cubicBezTo>
                  <a:pt x="1086050" y="2603935"/>
                  <a:pt x="1086576" y="2603571"/>
                  <a:pt x="1087173" y="2603300"/>
                </a:cubicBezTo>
                <a:cubicBezTo>
                  <a:pt x="1087770" y="2603028"/>
                  <a:pt x="1088416" y="2602893"/>
                  <a:pt x="1089110" y="2602893"/>
                </a:cubicBezTo>
                <a:close/>
                <a:moveTo>
                  <a:pt x="951184" y="2602893"/>
                </a:moveTo>
                <a:cubicBezTo>
                  <a:pt x="954570" y="2602893"/>
                  <a:pt x="957136" y="2603989"/>
                  <a:pt x="958883" y="2606181"/>
                </a:cubicBezTo>
                <a:cubicBezTo>
                  <a:pt x="960630" y="2608373"/>
                  <a:pt x="961439" y="2611629"/>
                  <a:pt x="961309" y="2615948"/>
                </a:cubicBezTo>
                <a:lnTo>
                  <a:pt x="955579" y="2615948"/>
                </a:lnTo>
                <a:cubicBezTo>
                  <a:pt x="955644" y="2613083"/>
                  <a:pt x="955226" y="2611005"/>
                  <a:pt x="954325" y="2609713"/>
                </a:cubicBezTo>
                <a:cubicBezTo>
                  <a:pt x="953425" y="2608422"/>
                  <a:pt x="952106" y="2607776"/>
                  <a:pt x="950370" y="2607776"/>
                </a:cubicBezTo>
                <a:cubicBezTo>
                  <a:pt x="949610" y="2607776"/>
                  <a:pt x="948845" y="2607912"/>
                  <a:pt x="948075" y="2608183"/>
                </a:cubicBezTo>
                <a:cubicBezTo>
                  <a:pt x="947304" y="2608454"/>
                  <a:pt x="946512" y="2608889"/>
                  <a:pt x="945698" y="2609485"/>
                </a:cubicBezTo>
                <a:cubicBezTo>
                  <a:pt x="944884" y="2610082"/>
                  <a:pt x="944021" y="2610847"/>
                  <a:pt x="943110" y="2611781"/>
                </a:cubicBezTo>
                <a:cubicBezTo>
                  <a:pt x="942198" y="2612714"/>
                  <a:pt x="941222" y="2613842"/>
                  <a:pt x="940180" y="2615166"/>
                </a:cubicBezTo>
                <a:lnTo>
                  <a:pt x="940180" y="2636165"/>
                </a:lnTo>
                <a:lnTo>
                  <a:pt x="934450" y="2636165"/>
                </a:lnTo>
                <a:lnTo>
                  <a:pt x="934450" y="2603479"/>
                </a:lnTo>
                <a:lnTo>
                  <a:pt x="939626" y="2603479"/>
                </a:lnTo>
                <a:lnTo>
                  <a:pt x="939789" y="2609502"/>
                </a:lnTo>
                <a:cubicBezTo>
                  <a:pt x="941721" y="2607179"/>
                  <a:pt x="943625" y="2605497"/>
                  <a:pt x="945503" y="2604455"/>
                </a:cubicBezTo>
                <a:cubicBezTo>
                  <a:pt x="947380" y="2603414"/>
                  <a:pt x="949274" y="2602893"/>
                  <a:pt x="951184" y="2602893"/>
                </a:cubicBezTo>
                <a:close/>
                <a:moveTo>
                  <a:pt x="908461" y="2602893"/>
                </a:moveTo>
                <a:cubicBezTo>
                  <a:pt x="910740" y="2602893"/>
                  <a:pt x="912758" y="2603251"/>
                  <a:pt x="914516" y="2603967"/>
                </a:cubicBezTo>
                <a:cubicBezTo>
                  <a:pt x="916274" y="2604683"/>
                  <a:pt x="917756" y="2605698"/>
                  <a:pt x="918960" y="2607011"/>
                </a:cubicBezTo>
                <a:cubicBezTo>
                  <a:pt x="920165" y="2608324"/>
                  <a:pt x="921076" y="2609919"/>
                  <a:pt x="921695" y="2611797"/>
                </a:cubicBezTo>
                <a:cubicBezTo>
                  <a:pt x="922313" y="2613674"/>
                  <a:pt x="922623" y="2615774"/>
                  <a:pt x="922623" y="2618096"/>
                </a:cubicBezTo>
                <a:cubicBezTo>
                  <a:pt x="922623" y="2618900"/>
                  <a:pt x="922612" y="2619572"/>
                  <a:pt x="922590" y="2620115"/>
                </a:cubicBezTo>
                <a:cubicBezTo>
                  <a:pt x="922568" y="2620658"/>
                  <a:pt x="922536" y="2621168"/>
                  <a:pt x="922492" y="2621645"/>
                </a:cubicBezTo>
                <a:lnTo>
                  <a:pt x="899540" y="2621645"/>
                </a:lnTo>
                <a:cubicBezTo>
                  <a:pt x="899540" y="2624988"/>
                  <a:pt x="900474" y="2627554"/>
                  <a:pt x="902340" y="2629345"/>
                </a:cubicBezTo>
                <a:cubicBezTo>
                  <a:pt x="904207" y="2631135"/>
                  <a:pt x="906898" y="2632030"/>
                  <a:pt x="910414" y="2632030"/>
                </a:cubicBezTo>
                <a:cubicBezTo>
                  <a:pt x="911369" y="2632030"/>
                  <a:pt x="912324" y="2631993"/>
                  <a:pt x="913279" y="2631917"/>
                </a:cubicBezTo>
                <a:cubicBezTo>
                  <a:pt x="914234" y="2631841"/>
                  <a:pt x="915156" y="2631737"/>
                  <a:pt x="916046" y="2631607"/>
                </a:cubicBezTo>
                <a:cubicBezTo>
                  <a:pt x="916936" y="2631477"/>
                  <a:pt x="917788" y="2631331"/>
                  <a:pt x="918602" y="2631168"/>
                </a:cubicBezTo>
                <a:cubicBezTo>
                  <a:pt x="919416" y="2631005"/>
                  <a:pt x="920170" y="2630826"/>
                  <a:pt x="920865" y="2630631"/>
                </a:cubicBezTo>
                <a:lnTo>
                  <a:pt x="920865" y="2635286"/>
                </a:lnTo>
                <a:cubicBezTo>
                  <a:pt x="919324" y="2635720"/>
                  <a:pt x="917582" y="2636073"/>
                  <a:pt x="915639" y="2636344"/>
                </a:cubicBezTo>
                <a:cubicBezTo>
                  <a:pt x="913697" y="2636615"/>
                  <a:pt x="911684" y="2636751"/>
                  <a:pt x="909600" y="2636751"/>
                </a:cubicBezTo>
                <a:cubicBezTo>
                  <a:pt x="906800" y="2636751"/>
                  <a:pt x="904391" y="2636371"/>
                  <a:pt x="902373" y="2635612"/>
                </a:cubicBezTo>
                <a:cubicBezTo>
                  <a:pt x="900354" y="2634852"/>
                  <a:pt x="898699" y="2633751"/>
                  <a:pt x="897408" y="2632307"/>
                </a:cubicBezTo>
                <a:cubicBezTo>
                  <a:pt x="896117" y="2630864"/>
                  <a:pt x="895162" y="2629095"/>
                  <a:pt x="894543" y="2627001"/>
                </a:cubicBezTo>
                <a:cubicBezTo>
                  <a:pt x="893924" y="2624906"/>
                  <a:pt x="893615" y="2622535"/>
                  <a:pt x="893615" y="2619887"/>
                </a:cubicBezTo>
                <a:cubicBezTo>
                  <a:pt x="893615" y="2617586"/>
                  <a:pt x="893946" y="2615411"/>
                  <a:pt x="894608" y="2613360"/>
                </a:cubicBezTo>
                <a:cubicBezTo>
                  <a:pt x="895270" y="2611309"/>
                  <a:pt x="896236" y="2609507"/>
                  <a:pt x="897506" y="2607955"/>
                </a:cubicBezTo>
                <a:cubicBezTo>
                  <a:pt x="898775" y="2606403"/>
                  <a:pt x="900333" y="2605172"/>
                  <a:pt x="902177" y="2604260"/>
                </a:cubicBezTo>
                <a:cubicBezTo>
                  <a:pt x="904022" y="2603349"/>
                  <a:pt x="906117" y="2602893"/>
                  <a:pt x="908461" y="2602893"/>
                </a:cubicBezTo>
                <a:close/>
                <a:moveTo>
                  <a:pt x="841786" y="2602893"/>
                </a:moveTo>
                <a:cubicBezTo>
                  <a:pt x="844130" y="2602893"/>
                  <a:pt x="846230" y="2603256"/>
                  <a:pt x="848085" y="2603983"/>
                </a:cubicBezTo>
                <a:cubicBezTo>
                  <a:pt x="849941" y="2604710"/>
                  <a:pt x="851515" y="2605774"/>
                  <a:pt x="852806" y="2607174"/>
                </a:cubicBezTo>
                <a:cubicBezTo>
                  <a:pt x="854097" y="2608574"/>
                  <a:pt x="855085" y="2610316"/>
                  <a:pt x="855769" y="2612399"/>
                </a:cubicBezTo>
                <a:cubicBezTo>
                  <a:pt x="856452" y="2614483"/>
                  <a:pt x="856794" y="2616870"/>
                  <a:pt x="856794" y="2619561"/>
                </a:cubicBezTo>
                <a:cubicBezTo>
                  <a:pt x="856794" y="2622101"/>
                  <a:pt x="856436" y="2624429"/>
                  <a:pt x="855720" y="2626545"/>
                </a:cubicBezTo>
                <a:cubicBezTo>
                  <a:pt x="855004" y="2628661"/>
                  <a:pt x="853973" y="2630473"/>
                  <a:pt x="852627" y="2631982"/>
                </a:cubicBezTo>
                <a:cubicBezTo>
                  <a:pt x="851282" y="2633490"/>
                  <a:pt x="849643" y="2634662"/>
                  <a:pt x="847711" y="2635498"/>
                </a:cubicBezTo>
                <a:cubicBezTo>
                  <a:pt x="845780" y="2636333"/>
                  <a:pt x="843587" y="2636751"/>
                  <a:pt x="841135" y="2636751"/>
                </a:cubicBezTo>
                <a:cubicBezTo>
                  <a:pt x="838791" y="2636751"/>
                  <a:pt x="836691" y="2636388"/>
                  <a:pt x="834835" y="2635661"/>
                </a:cubicBezTo>
                <a:cubicBezTo>
                  <a:pt x="832980" y="2634933"/>
                  <a:pt x="831406" y="2633864"/>
                  <a:pt x="830115" y="2632454"/>
                </a:cubicBezTo>
                <a:cubicBezTo>
                  <a:pt x="828823" y="2631043"/>
                  <a:pt x="827836" y="2629296"/>
                  <a:pt x="827152" y="2627212"/>
                </a:cubicBezTo>
                <a:cubicBezTo>
                  <a:pt x="826468" y="2625129"/>
                  <a:pt x="826126" y="2622730"/>
                  <a:pt x="826126" y="2620017"/>
                </a:cubicBezTo>
                <a:cubicBezTo>
                  <a:pt x="826126" y="2617478"/>
                  <a:pt x="826485" y="2615161"/>
                  <a:pt x="827201" y="2613067"/>
                </a:cubicBezTo>
                <a:cubicBezTo>
                  <a:pt x="827917" y="2610972"/>
                  <a:pt x="828948" y="2609171"/>
                  <a:pt x="830294" y="2607662"/>
                </a:cubicBezTo>
                <a:cubicBezTo>
                  <a:pt x="831639" y="2606154"/>
                  <a:pt x="833278" y="2604982"/>
                  <a:pt x="835210" y="2604146"/>
                </a:cubicBezTo>
                <a:cubicBezTo>
                  <a:pt x="837141" y="2603311"/>
                  <a:pt x="839333" y="2602893"/>
                  <a:pt x="841786" y="2602893"/>
                </a:cubicBezTo>
                <a:close/>
                <a:moveTo>
                  <a:pt x="674959" y="2602893"/>
                </a:moveTo>
                <a:cubicBezTo>
                  <a:pt x="678345" y="2602893"/>
                  <a:pt x="680911" y="2603989"/>
                  <a:pt x="682659" y="2606181"/>
                </a:cubicBezTo>
                <a:lnTo>
                  <a:pt x="684824" y="2614901"/>
                </a:lnTo>
                <a:lnTo>
                  <a:pt x="685058" y="2613360"/>
                </a:lnTo>
                <a:cubicBezTo>
                  <a:pt x="685720" y="2611309"/>
                  <a:pt x="686686" y="2609507"/>
                  <a:pt x="687956" y="2607955"/>
                </a:cubicBezTo>
                <a:cubicBezTo>
                  <a:pt x="689225" y="2606403"/>
                  <a:pt x="690783" y="2605172"/>
                  <a:pt x="692628" y="2604260"/>
                </a:cubicBezTo>
                <a:cubicBezTo>
                  <a:pt x="694472" y="2603349"/>
                  <a:pt x="696567" y="2602893"/>
                  <a:pt x="698911" y="2602893"/>
                </a:cubicBezTo>
                <a:cubicBezTo>
                  <a:pt x="701190" y="2602893"/>
                  <a:pt x="703209" y="2603251"/>
                  <a:pt x="704967" y="2603967"/>
                </a:cubicBezTo>
                <a:cubicBezTo>
                  <a:pt x="706724" y="2604683"/>
                  <a:pt x="708206" y="2605698"/>
                  <a:pt x="709410" y="2607011"/>
                </a:cubicBezTo>
                <a:cubicBezTo>
                  <a:pt x="710615" y="2608324"/>
                  <a:pt x="711527" y="2609919"/>
                  <a:pt x="712145" y="2611797"/>
                </a:cubicBezTo>
                <a:cubicBezTo>
                  <a:pt x="712764" y="2613674"/>
                  <a:pt x="713073" y="2615774"/>
                  <a:pt x="713073" y="2618096"/>
                </a:cubicBezTo>
                <a:cubicBezTo>
                  <a:pt x="713073" y="2618900"/>
                  <a:pt x="713062" y="2619572"/>
                  <a:pt x="713040" y="2620115"/>
                </a:cubicBezTo>
                <a:cubicBezTo>
                  <a:pt x="713019" y="2620658"/>
                  <a:pt x="712986" y="2621168"/>
                  <a:pt x="712943" y="2621645"/>
                </a:cubicBezTo>
                <a:lnTo>
                  <a:pt x="689991" y="2621645"/>
                </a:lnTo>
                <a:cubicBezTo>
                  <a:pt x="689991" y="2624988"/>
                  <a:pt x="690924" y="2627554"/>
                  <a:pt x="692790" y="2629345"/>
                </a:cubicBezTo>
                <a:cubicBezTo>
                  <a:pt x="694657" y="2631135"/>
                  <a:pt x="697348" y="2632030"/>
                  <a:pt x="700864" y="2632030"/>
                </a:cubicBezTo>
                <a:cubicBezTo>
                  <a:pt x="701819" y="2632030"/>
                  <a:pt x="702774" y="2631993"/>
                  <a:pt x="703729" y="2631917"/>
                </a:cubicBezTo>
                <a:cubicBezTo>
                  <a:pt x="704684" y="2631841"/>
                  <a:pt x="705607" y="2631737"/>
                  <a:pt x="706497" y="2631607"/>
                </a:cubicBezTo>
                <a:cubicBezTo>
                  <a:pt x="707387" y="2631477"/>
                  <a:pt x="708238" y="2631331"/>
                  <a:pt x="709052" y="2631168"/>
                </a:cubicBezTo>
                <a:cubicBezTo>
                  <a:pt x="709866" y="2631005"/>
                  <a:pt x="710620" y="2630826"/>
                  <a:pt x="711315" y="2630631"/>
                </a:cubicBezTo>
                <a:lnTo>
                  <a:pt x="711315" y="2635286"/>
                </a:lnTo>
                <a:cubicBezTo>
                  <a:pt x="709774" y="2635720"/>
                  <a:pt x="708032" y="2636073"/>
                  <a:pt x="706089" y="2636344"/>
                </a:cubicBezTo>
                <a:cubicBezTo>
                  <a:pt x="704147" y="2636615"/>
                  <a:pt x="702134" y="2636751"/>
                  <a:pt x="700050" y="2636751"/>
                </a:cubicBezTo>
                <a:cubicBezTo>
                  <a:pt x="697250" y="2636751"/>
                  <a:pt x="694841" y="2636371"/>
                  <a:pt x="692823" y="2635612"/>
                </a:cubicBezTo>
                <a:cubicBezTo>
                  <a:pt x="690804" y="2634852"/>
                  <a:pt x="689150" y="2633751"/>
                  <a:pt x="687858" y="2632307"/>
                </a:cubicBezTo>
                <a:cubicBezTo>
                  <a:pt x="686567" y="2630864"/>
                  <a:pt x="685612" y="2629095"/>
                  <a:pt x="684993" y="2627001"/>
                </a:cubicBezTo>
                <a:cubicBezTo>
                  <a:pt x="684374" y="2624906"/>
                  <a:pt x="684065" y="2622535"/>
                  <a:pt x="684065" y="2619887"/>
                </a:cubicBezTo>
                <a:lnTo>
                  <a:pt x="684665" y="2615948"/>
                </a:lnTo>
                <a:lnTo>
                  <a:pt x="679354" y="2615948"/>
                </a:lnTo>
                <a:cubicBezTo>
                  <a:pt x="679419" y="2613083"/>
                  <a:pt x="679001" y="2611005"/>
                  <a:pt x="678100" y="2609713"/>
                </a:cubicBezTo>
                <a:cubicBezTo>
                  <a:pt x="677200" y="2608422"/>
                  <a:pt x="675881" y="2607776"/>
                  <a:pt x="674145" y="2607776"/>
                </a:cubicBezTo>
                <a:cubicBezTo>
                  <a:pt x="673385" y="2607776"/>
                  <a:pt x="672620" y="2607912"/>
                  <a:pt x="671850" y="2608183"/>
                </a:cubicBezTo>
                <a:cubicBezTo>
                  <a:pt x="671079" y="2608454"/>
                  <a:pt x="670287" y="2608889"/>
                  <a:pt x="669473" y="2609485"/>
                </a:cubicBezTo>
                <a:cubicBezTo>
                  <a:pt x="668659" y="2610082"/>
                  <a:pt x="667796" y="2610847"/>
                  <a:pt x="666885" y="2611781"/>
                </a:cubicBezTo>
                <a:cubicBezTo>
                  <a:pt x="665973" y="2612714"/>
                  <a:pt x="664997" y="2613842"/>
                  <a:pt x="663955" y="2615166"/>
                </a:cubicBezTo>
                <a:lnTo>
                  <a:pt x="663955" y="2636165"/>
                </a:lnTo>
                <a:lnTo>
                  <a:pt x="658225" y="2636165"/>
                </a:lnTo>
                <a:lnTo>
                  <a:pt x="658225" y="2603479"/>
                </a:lnTo>
                <a:lnTo>
                  <a:pt x="663401" y="2603479"/>
                </a:lnTo>
                <a:lnTo>
                  <a:pt x="663564" y="2609502"/>
                </a:lnTo>
                <a:cubicBezTo>
                  <a:pt x="665496" y="2607179"/>
                  <a:pt x="667401" y="2605497"/>
                  <a:pt x="669278" y="2604455"/>
                </a:cubicBezTo>
                <a:cubicBezTo>
                  <a:pt x="671155" y="2603414"/>
                  <a:pt x="673049" y="2602893"/>
                  <a:pt x="674959" y="2602893"/>
                </a:cubicBezTo>
                <a:close/>
                <a:moveTo>
                  <a:pt x="632236" y="2602893"/>
                </a:moveTo>
                <a:cubicBezTo>
                  <a:pt x="634515" y="2602893"/>
                  <a:pt x="636534" y="2603251"/>
                  <a:pt x="638291" y="2603967"/>
                </a:cubicBezTo>
                <a:cubicBezTo>
                  <a:pt x="640049" y="2604683"/>
                  <a:pt x="641531" y="2605698"/>
                  <a:pt x="642735" y="2607011"/>
                </a:cubicBezTo>
                <a:cubicBezTo>
                  <a:pt x="643940" y="2608324"/>
                  <a:pt x="644852" y="2609919"/>
                  <a:pt x="645470" y="2611797"/>
                </a:cubicBezTo>
                <a:cubicBezTo>
                  <a:pt x="646089" y="2613674"/>
                  <a:pt x="646398" y="2615774"/>
                  <a:pt x="646398" y="2618096"/>
                </a:cubicBezTo>
                <a:cubicBezTo>
                  <a:pt x="646398" y="2618900"/>
                  <a:pt x="646387" y="2619572"/>
                  <a:pt x="646365" y="2620115"/>
                </a:cubicBezTo>
                <a:cubicBezTo>
                  <a:pt x="646344" y="2620658"/>
                  <a:pt x="646311" y="2621168"/>
                  <a:pt x="646268" y="2621645"/>
                </a:cubicBezTo>
                <a:lnTo>
                  <a:pt x="623316" y="2621645"/>
                </a:lnTo>
                <a:cubicBezTo>
                  <a:pt x="623316" y="2624988"/>
                  <a:pt x="624249" y="2627554"/>
                  <a:pt x="626115" y="2629345"/>
                </a:cubicBezTo>
                <a:cubicBezTo>
                  <a:pt x="627982" y="2631135"/>
                  <a:pt x="630673" y="2632030"/>
                  <a:pt x="634189" y="2632030"/>
                </a:cubicBezTo>
                <a:cubicBezTo>
                  <a:pt x="635144" y="2632030"/>
                  <a:pt x="636099" y="2631993"/>
                  <a:pt x="637054" y="2631917"/>
                </a:cubicBezTo>
                <a:cubicBezTo>
                  <a:pt x="638009" y="2631841"/>
                  <a:pt x="638932" y="2631737"/>
                  <a:pt x="639822" y="2631607"/>
                </a:cubicBezTo>
                <a:cubicBezTo>
                  <a:pt x="640711" y="2631477"/>
                  <a:pt x="641563" y="2631331"/>
                  <a:pt x="642377" y="2631168"/>
                </a:cubicBezTo>
                <a:cubicBezTo>
                  <a:pt x="643191" y="2631005"/>
                  <a:pt x="643945" y="2630826"/>
                  <a:pt x="644640" y="2630631"/>
                </a:cubicBezTo>
                <a:lnTo>
                  <a:pt x="644640" y="2635286"/>
                </a:lnTo>
                <a:cubicBezTo>
                  <a:pt x="643099" y="2635720"/>
                  <a:pt x="641357" y="2636073"/>
                  <a:pt x="639415" y="2636344"/>
                </a:cubicBezTo>
                <a:cubicBezTo>
                  <a:pt x="637472" y="2636615"/>
                  <a:pt x="635459" y="2636751"/>
                  <a:pt x="633375" y="2636751"/>
                </a:cubicBezTo>
                <a:cubicBezTo>
                  <a:pt x="630576" y="2636751"/>
                  <a:pt x="628167" y="2636371"/>
                  <a:pt x="626148" y="2635612"/>
                </a:cubicBezTo>
                <a:cubicBezTo>
                  <a:pt x="624130" y="2634852"/>
                  <a:pt x="622475" y="2633751"/>
                  <a:pt x="621183" y="2632307"/>
                </a:cubicBezTo>
                <a:cubicBezTo>
                  <a:pt x="619892" y="2630864"/>
                  <a:pt x="618937" y="2629095"/>
                  <a:pt x="618318" y="2627001"/>
                </a:cubicBezTo>
                <a:cubicBezTo>
                  <a:pt x="617699" y="2624906"/>
                  <a:pt x="617390" y="2622535"/>
                  <a:pt x="617390" y="2619887"/>
                </a:cubicBezTo>
                <a:cubicBezTo>
                  <a:pt x="617390" y="2617586"/>
                  <a:pt x="617721" y="2615411"/>
                  <a:pt x="618383" y="2613360"/>
                </a:cubicBezTo>
                <a:cubicBezTo>
                  <a:pt x="619045" y="2611309"/>
                  <a:pt x="620011" y="2609507"/>
                  <a:pt x="621281" y="2607955"/>
                </a:cubicBezTo>
                <a:cubicBezTo>
                  <a:pt x="622550" y="2606403"/>
                  <a:pt x="624108" y="2605172"/>
                  <a:pt x="625953" y="2604260"/>
                </a:cubicBezTo>
                <a:cubicBezTo>
                  <a:pt x="627797" y="2603349"/>
                  <a:pt x="629892" y="2602893"/>
                  <a:pt x="632236" y="2602893"/>
                </a:cubicBezTo>
                <a:close/>
                <a:moveTo>
                  <a:pt x="566700" y="2602893"/>
                </a:moveTo>
                <a:cubicBezTo>
                  <a:pt x="567981" y="2602893"/>
                  <a:pt x="569402" y="2602963"/>
                  <a:pt x="570965" y="2603104"/>
                </a:cubicBezTo>
                <a:cubicBezTo>
                  <a:pt x="572528" y="2603245"/>
                  <a:pt x="574156" y="2603490"/>
                  <a:pt x="575849" y="2603837"/>
                </a:cubicBezTo>
                <a:lnTo>
                  <a:pt x="575849" y="2608883"/>
                </a:lnTo>
                <a:cubicBezTo>
                  <a:pt x="574069" y="2608449"/>
                  <a:pt x="572381" y="2608129"/>
                  <a:pt x="570786" y="2607923"/>
                </a:cubicBezTo>
                <a:cubicBezTo>
                  <a:pt x="569191" y="2607716"/>
                  <a:pt x="567807" y="2607613"/>
                  <a:pt x="566635" y="2607613"/>
                </a:cubicBezTo>
                <a:cubicBezTo>
                  <a:pt x="565224" y="2607613"/>
                  <a:pt x="564036" y="2607722"/>
                  <a:pt x="563071" y="2607939"/>
                </a:cubicBezTo>
                <a:cubicBezTo>
                  <a:pt x="562104" y="2608156"/>
                  <a:pt x="561323" y="2608454"/>
                  <a:pt x="560726" y="2608834"/>
                </a:cubicBezTo>
                <a:cubicBezTo>
                  <a:pt x="560130" y="2609214"/>
                  <a:pt x="559701" y="2609659"/>
                  <a:pt x="559440" y="2610169"/>
                </a:cubicBezTo>
                <a:cubicBezTo>
                  <a:pt x="559180" y="2610679"/>
                  <a:pt x="559050" y="2611227"/>
                  <a:pt x="559050" y="2611813"/>
                </a:cubicBezTo>
                <a:cubicBezTo>
                  <a:pt x="559050" y="2612399"/>
                  <a:pt x="559163" y="2612931"/>
                  <a:pt x="559392" y="2613408"/>
                </a:cubicBezTo>
                <a:cubicBezTo>
                  <a:pt x="559619" y="2613886"/>
                  <a:pt x="560043" y="2614347"/>
                  <a:pt x="560661" y="2614792"/>
                </a:cubicBezTo>
                <a:cubicBezTo>
                  <a:pt x="561280" y="2615237"/>
                  <a:pt x="562143" y="2615682"/>
                  <a:pt x="563249" y="2616127"/>
                </a:cubicBezTo>
                <a:cubicBezTo>
                  <a:pt x="564356" y="2616572"/>
                  <a:pt x="565800" y="2617055"/>
                  <a:pt x="567579" y="2617576"/>
                </a:cubicBezTo>
                <a:cubicBezTo>
                  <a:pt x="569511" y="2618140"/>
                  <a:pt x="571139" y="2618731"/>
                  <a:pt x="572463" y="2619350"/>
                </a:cubicBezTo>
                <a:cubicBezTo>
                  <a:pt x="573787" y="2619968"/>
                  <a:pt x="574861" y="2620658"/>
                  <a:pt x="575686" y="2621417"/>
                </a:cubicBezTo>
                <a:cubicBezTo>
                  <a:pt x="576511" y="2622177"/>
                  <a:pt x="577102" y="2623034"/>
                  <a:pt x="577460" y="2623989"/>
                </a:cubicBezTo>
                <a:cubicBezTo>
                  <a:pt x="577818" y="2624944"/>
                  <a:pt x="577997" y="2626029"/>
                  <a:pt x="577997" y="2627245"/>
                </a:cubicBezTo>
                <a:cubicBezTo>
                  <a:pt x="577997" y="2628395"/>
                  <a:pt x="577802" y="2629426"/>
                  <a:pt x="577411" y="2630338"/>
                </a:cubicBezTo>
                <a:cubicBezTo>
                  <a:pt x="577021" y="2631249"/>
                  <a:pt x="576489" y="2632058"/>
                  <a:pt x="575816" y="2632763"/>
                </a:cubicBezTo>
                <a:cubicBezTo>
                  <a:pt x="575143" y="2633468"/>
                  <a:pt x="574362" y="2634071"/>
                  <a:pt x="573472" y="2634570"/>
                </a:cubicBezTo>
                <a:cubicBezTo>
                  <a:pt x="572582" y="2635069"/>
                  <a:pt x="571633" y="2635481"/>
                  <a:pt x="570623" y="2635807"/>
                </a:cubicBezTo>
                <a:cubicBezTo>
                  <a:pt x="569614" y="2636133"/>
                  <a:pt x="568578" y="2636371"/>
                  <a:pt x="567514" y="2636523"/>
                </a:cubicBezTo>
                <a:cubicBezTo>
                  <a:pt x="566451" y="2636675"/>
                  <a:pt x="565409" y="2636751"/>
                  <a:pt x="564389" y="2636751"/>
                </a:cubicBezTo>
                <a:cubicBezTo>
                  <a:pt x="562175" y="2636751"/>
                  <a:pt x="560140" y="2636653"/>
                  <a:pt x="558285" y="2636458"/>
                </a:cubicBezTo>
                <a:cubicBezTo>
                  <a:pt x="556429" y="2636263"/>
                  <a:pt x="554611" y="2635948"/>
                  <a:pt x="552832" y="2635514"/>
                </a:cubicBezTo>
                <a:lnTo>
                  <a:pt x="552832" y="2630305"/>
                </a:lnTo>
                <a:cubicBezTo>
                  <a:pt x="554741" y="2630848"/>
                  <a:pt x="556641" y="2631260"/>
                  <a:pt x="558529" y="2631542"/>
                </a:cubicBezTo>
                <a:cubicBezTo>
                  <a:pt x="560417" y="2631824"/>
                  <a:pt x="562295" y="2631965"/>
                  <a:pt x="564161" y="2631965"/>
                </a:cubicBezTo>
                <a:cubicBezTo>
                  <a:pt x="566874" y="2631965"/>
                  <a:pt x="568882" y="2631596"/>
                  <a:pt x="570184" y="2630858"/>
                </a:cubicBezTo>
                <a:cubicBezTo>
                  <a:pt x="571486" y="2630121"/>
                  <a:pt x="572137" y="2629068"/>
                  <a:pt x="572137" y="2627701"/>
                </a:cubicBezTo>
                <a:cubicBezTo>
                  <a:pt x="572137" y="2627115"/>
                  <a:pt x="572034" y="2626588"/>
                  <a:pt x="571828" y="2626122"/>
                </a:cubicBezTo>
                <a:cubicBezTo>
                  <a:pt x="571622" y="2625655"/>
                  <a:pt x="571248" y="2625210"/>
                  <a:pt x="570705" y="2624787"/>
                </a:cubicBezTo>
                <a:cubicBezTo>
                  <a:pt x="570162" y="2624364"/>
                  <a:pt x="569321" y="2623924"/>
                  <a:pt x="568182" y="2623468"/>
                </a:cubicBezTo>
                <a:cubicBezTo>
                  <a:pt x="567042" y="2623012"/>
                  <a:pt x="565485" y="2622492"/>
                  <a:pt x="563510" y="2621906"/>
                </a:cubicBezTo>
                <a:cubicBezTo>
                  <a:pt x="562034" y="2621471"/>
                  <a:pt x="560672" y="2620978"/>
                  <a:pt x="559424" y="2620424"/>
                </a:cubicBezTo>
                <a:cubicBezTo>
                  <a:pt x="558176" y="2619871"/>
                  <a:pt x="557096" y="2619214"/>
                  <a:pt x="556185" y="2618455"/>
                </a:cubicBezTo>
                <a:cubicBezTo>
                  <a:pt x="555273" y="2617695"/>
                  <a:pt x="554557" y="2616805"/>
                  <a:pt x="554036" y="2615785"/>
                </a:cubicBezTo>
                <a:cubicBezTo>
                  <a:pt x="553515" y="2614765"/>
                  <a:pt x="553255" y="2613560"/>
                  <a:pt x="553255" y="2612171"/>
                </a:cubicBezTo>
                <a:cubicBezTo>
                  <a:pt x="553255" y="2611260"/>
                  <a:pt x="553466" y="2610261"/>
                  <a:pt x="553889" y="2609176"/>
                </a:cubicBezTo>
                <a:cubicBezTo>
                  <a:pt x="554313" y="2608091"/>
                  <a:pt x="555034" y="2607082"/>
                  <a:pt x="556055" y="2606148"/>
                </a:cubicBezTo>
                <a:cubicBezTo>
                  <a:pt x="557074" y="2605215"/>
                  <a:pt x="558453" y="2604439"/>
                  <a:pt x="560189" y="2603821"/>
                </a:cubicBezTo>
                <a:cubicBezTo>
                  <a:pt x="561925" y="2603202"/>
                  <a:pt x="564096" y="2602893"/>
                  <a:pt x="566700" y="2602893"/>
                </a:cubicBezTo>
                <a:close/>
                <a:moveTo>
                  <a:pt x="488580" y="2602893"/>
                </a:moveTo>
                <a:cubicBezTo>
                  <a:pt x="489383" y="2602893"/>
                  <a:pt x="490153" y="2602947"/>
                  <a:pt x="490891" y="2603056"/>
                </a:cubicBezTo>
                <a:cubicBezTo>
                  <a:pt x="491629" y="2603164"/>
                  <a:pt x="492280" y="2603305"/>
                  <a:pt x="492844" y="2603479"/>
                </a:cubicBezTo>
                <a:lnTo>
                  <a:pt x="504695" y="2603479"/>
                </a:lnTo>
                <a:lnTo>
                  <a:pt x="504695" y="2608102"/>
                </a:lnTo>
                <a:lnTo>
                  <a:pt x="499453" y="2608102"/>
                </a:lnTo>
                <a:cubicBezTo>
                  <a:pt x="500061" y="2608861"/>
                  <a:pt x="500533" y="2609746"/>
                  <a:pt x="500869" y="2610755"/>
                </a:cubicBezTo>
                <a:cubicBezTo>
                  <a:pt x="501206" y="2611764"/>
                  <a:pt x="501374" y="2612855"/>
                  <a:pt x="501374" y="2614027"/>
                </a:cubicBezTo>
                <a:cubicBezTo>
                  <a:pt x="501374" y="2615720"/>
                  <a:pt x="501065" y="2617266"/>
                  <a:pt x="500446" y="2618666"/>
                </a:cubicBezTo>
                <a:cubicBezTo>
                  <a:pt x="499828" y="2620066"/>
                  <a:pt x="498954" y="2621265"/>
                  <a:pt x="497825" y="2622264"/>
                </a:cubicBezTo>
                <a:cubicBezTo>
                  <a:pt x="496697" y="2623262"/>
                  <a:pt x="495346" y="2624038"/>
                  <a:pt x="493772" y="2624591"/>
                </a:cubicBezTo>
                <a:cubicBezTo>
                  <a:pt x="492199" y="2625145"/>
                  <a:pt x="490468" y="2625422"/>
                  <a:pt x="488580" y="2625422"/>
                </a:cubicBezTo>
                <a:cubicBezTo>
                  <a:pt x="487212" y="2625422"/>
                  <a:pt x="485932" y="2625275"/>
                  <a:pt x="484738" y="2624982"/>
                </a:cubicBezTo>
                <a:cubicBezTo>
                  <a:pt x="483544" y="2624689"/>
                  <a:pt x="482600" y="2624326"/>
                  <a:pt x="481905" y="2623891"/>
                </a:cubicBezTo>
                <a:cubicBezTo>
                  <a:pt x="481493" y="2624499"/>
                  <a:pt x="481146" y="2625074"/>
                  <a:pt x="480864" y="2625617"/>
                </a:cubicBezTo>
                <a:cubicBezTo>
                  <a:pt x="480582" y="2626160"/>
                  <a:pt x="480440" y="2626767"/>
                  <a:pt x="480440" y="2627440"/>
                </a:cubicBezTo>
                <a:cubicBezTo>
                  <a:pt x="480440" y="2628265"/>
                  <a:pt x="480837" y="2628949"/>
                  <a:pt x="481629" y="2629491"/>
                </a:cubicBezTo>
                <a:cubicBezTo>
                  <a:pt x="482421" y="2630034"/>
                  <a:pt x="483468" y="2630327"/>
                  <a:pt x="484771" y="2630370"/>
                </a:cubicBezTo>
                <a:lnTo>
                  <a:pt x="493365" y="2630696"/>
                </a:lnTo>
                <a:cubicBezTo>
                  <a:pt x="494993" y="2630739"/>
                  <a:pt x="496496" y="2630945"/>
                  <a:pt x="497874" y="2631314"/>
                </a:cubicBezTo>
                <a:cubicBezTo>
                  <a:pt x="499252" y="2631683"/>
                  <a:pt x="500435" y="2632215"/>
                  <a:pt x="501423" y="2632910"/>
                </a:cubicBezTo>
                <a:cubicBezTo>
                  <a:pt x="502410" y="2633604"/>
                  <a:pt x="503181" y="2634461"/>
                  <a:pt x="503734" y="2635481"/>
                </a:cubicBezTo>
                <a:cubicBezTo>
                  <a:pt x="504288" y="2636502"/>
                  <a:pt x="504565" y="2637684"/>
                  <a:pt x="504565" y="2639030"/>
                </a:cubicBezTo>
                <a:cubicBezTo>
                  <a:pt x="504565" y="2640484"/>
                  <a:pt x="504250" y="2641862"/>
                  <a:pt x="503620" y="2643165"/>
                </a:cubicBezTo>
                <a:cubicBezTo>
                  <a:pt x="502991" y="2644467"/>
                  <a:pt x="502020" y="2645612"/>
                  <a:pt x="500707" y="2646599"/>
                </a:cubicBezTo>
                <a:cubicBezTo>
                  <a:pt x="499394" y="2647587"/>
                  <a:pt x="497728" y="2648374"/>
                  <a:pt x="495709" y="2648960"/>
                </a:cubicBezTo>
                <a:cubicBezTo>
                  <a:pt x="493691" y="2649546"/>
                  <a:pt x="491292" y="2649839"/>
                  <a:pt x="488514" y="2649839"/>
                </a:cubicBezTo>
                <a:cubicBezTo>
                  <a:pt x="485866" y="2649839"/>
                  <a:pt x="483615" y="2649627"/>
                  <a:pt x="481759" y="2649204"/>
                </a:cubicBezTo>
                <a:cubicBezTo>
                  <a:pt x="479903" y="2648781"/>
                  <a:pt x="478379" y="2648195"/>
                  <a:pt x="477185" y="2647446"/>
                </a:cubicBezTo>
                <a:cubicBezTo>
                  <a:pt x="475991" y="2646697"/>
                  <a:pt x="475123" y="2645807"/>
                  <a:pt x="474580" y="2644776"/>
                </a:cubicBezTo>
                <a:cubicBezTo>
                  <a:pt x="474038" y="2643745"/>
                  <a:pt x="473767" y="2642611"/>
                  <a:pt x="473767" y="2641374"/>
                </a:cubicBezTo>
                <a:cubicBezTo>
                  <a:pt x="473767" y="2639790"/>
                  <a:pt x="474135" y="2638401"/>
                  <a:pt x="474873" y="2637207"/>
                </a:cubicBezTo>
                <a:cubicBezTo>
                  <a:pt x="475611" y="2636013"/>
                  <a:pt x="476751" y="2634863"/>
                  <a:pt x="478292" y="2633756"/>
                </a:cubicBezTo>
                <a:cubicBezTo>
                  <a:pt x="477727" y="2633496"/>
                  <a:pt x="477239" y="2633170"/>
                  <a:pt x="476827" y="2632779"/>
                </a:cubicBezTo>
                <a:cubicBezTo>
                  <a:pt x="476414" y="2632389"/>
                  <a:pt x="476078" y="2631960"/>
                  <a:pt x="475818" y="2631493"/>
                </a:cubicBezTo>
                <a:cubicBezTo>
                  <a:pt x="475557" y="2631027"/>
                  <a:pt x="475362" y="2630533"/>
                  <a:pt x="475232" y="2630012"/>
                </a:cubicBezTo>
                <a:cubicBezTo>
                  <a:pt x="475101" y="2629491"/>
                  <a:pt x="475036" y="2628981"/>
                  <a:pt x="475036" y="2628482"/>
                </a:cubicBezTo>
                <a:cubicBezTo>
                  <a:pt x="475036" y="2627071"/>
                  <a:pt x="475367" y="2625780"/>
                  <a:pt x="476029" y="2624608"/>
                </a:cubicBezTo>
                <a:cubicBezTo>
                  <a:pt x="476691" y="2623436"/>
                  <a:pt x="477478" y="2622329"/>
                  <a:pt x="478389" y="2621287"/>
                </a:cubicBezTo>
                <a:cubicBezTo>
                  <a:pt x="477977" y="2620788"/>
                  <a:pt x="477614" y="2620299"/>
                  <a:pt x="477299" y="2619822"/>
                </a:cubicBezTo>
                <a:cubicBezTo>
                  <a:pt x="476984" y="2619344"/>
                  <a:pt x="476713" y="2618829"/>
                  <a:pt x="476485" y="2618276"/>
                </a:cubicBezTo>
                <a:cubicBezTo>
                  <a:pt x="476257" y="2617722"/>
                  <a:pt x="476084" y="2617125"/>
                  <a:pt x="475964" y="2616485"/>
                </a:cubicBezTo>
                <a:cubicBezTo>
                  <a:pt x="475845" y="2615845"/>
                  <a:pt x="475785" y="2615112"/>
                  <a:pt x="475785" y="2614287"/>
                </a:cubicBezTo>
                <a:cubicBezTo>
                  <a:pt x="475785" y="2612594"/>
                  <a:pt x="476094" y="2611048"/>
                  <a:pt x="476713" y="2609648"/>
                </a:cubicBezTo>
                <a:cubicBezTo>
                  <a:pt x="477331" y="2608248"/>
                  <a:pt x="478200" y="2607049"/>
                  <a:pt x="479317" y="2606051"/>
                </a:cubicBezTo>
                <a:cubicBezTo>
                  <a:pt x="480435" y="2605052"/>
                  <a:pt x="481781" y="2604276"/>
                  <a:pt x="483354" y="2603723"/>
                </a:cubicBezTo>
                <a:cubicBezTo>
                  <a:pt x="484928" y="2603169"/>
                  <a:pt x="486670" y="2602893"/>
                  <a:pt x="488580" y="2602893"/>
                </a:cubicBezTo>
                <a:close/>
                <a:moveTo>
                  <a:pt x="460786" y="2602893"/>
                </a:moveTo>
                <a:cubicBezTo>
                  <a:pt x="463065" y="2602893"/>
                  <a:pt x="465083" y="2603251"/>
                  <a:pt x="466841" y="2603967"/>
                </a:cubicBezTo>
                <a:cubicBezTo>
                  <a:pt x="468599" y="2604683"/>
                  <a:pt x="470081" y="2605698"/>
                  <a:pt x="471285" y="2607011"/>
                </a:cubicBezTo>
                <a:cubicBezTo>
                  <a:pt x="472490" y="2608324"/>
                  <a:pt x="473401" y="2609919"/>
                  <a:pt x="474020" y="2611797"/>
                </a:cubicBezTo>
                <a:cubicBezTo>
                  <a:pt x="474639" y="2613674"/>
                  <a:pt x="474948" y="2615774"/>
                  <a:pt x="474948" y="2618096"/>
                </a:cubicBezTo>
                <a:cubicBezTo>
                  <a:pt x="474948" y="2618900"/>
                  <a:pt x="474937" y="2619572"/>
                  <a:pt x="474915" y="2620115"/>
                </a:cubicBezTo>
                <a:cubicBezTo>
                  <a:pt x="474894" y="2620658"/>
                  <a:pt x="474861" y="2621168"/>
                  <a:pt x="474818" y="2621645"/>
                </a:cubicBezTo>
                <a:lnTo>
                  <a:pt x="451866" y="2621645"/>
                </a:lnTo>
                <a:cubicBezTo>
                  <a:pt x="451866" y="2624988"/>
                  <a:pt x="452799" y="2627554"/>
                  <a:pt x="454665" y="2629345"/>
                </a:cubicBezTo>
                <a:cubicBezTo>
                  <a:pt x="456532" y="2631135"/>
                  <a:pt x="459223" y="2632030"/>
                  <a:pt x="462739" y="2632030"/>
                </a:cubicBezTo>
                <a:cubicBezTo>
                  <a:pt x="463694" y="2632030"/>
                  <a:pt x="464649" y="2631993"/>
                  <a:pt x="465604" y="2631917"/>
                </a:cubicBezTo>
                <a:cubicBezTo>
                  <a:pt x="466559" y="2631841"/>
                  <a:pt x="467482" y="2631737"/>
                  <a:pt x="468372" y="2631607"/>
                </a:cubicBezTo>
                <a:cubicBezTo>
                  <a:pt x="469261" y="2631477"/>
                  <a:pt x="470113" y="2631331"/>
                  <a:pt x="470927" y="2631168"/>
                </a:cubicBezTo>
                <a:cubicBezTo>
                  <a:pt x="471741" y="2631005"/>
                  <a:pt x="472495" y="2630826"/>
                  <a:pt x="473190" y="2630631"/>
                </a:cubicBezTo>
                <a:lnTo>
                  <a:pt x="473190" y="2635286"/>
                </a:lnTo>
                <a:cubicBezTo>
                  <a:pt x="471649" y="2635720"/>
                  <a:pt x="469907" y="2636073"/>
                  <a:pt x="467964" y="2636344"/>
                </a:cubicBezTo>
                <a:cubicBezTo>
                  <a:pt x="466022" y="2636615"/>
                  <a:pt x="464009" y="2636751"/>
                  <a:pt x="461925" y="2636751"/>
                </a:cubicBezTo>
                <a:cubicBezTo>
                  <a:pt x="459125" y="2636751"/>
                  <a:pt x="456716" y="2636371"/>
                  <a:pt x="454698" y="2635612"/>
                </a:cubicBezTo>
                <a:cubicBezTo>
                  <a:pt x="452679" y="2634852"/>
                  <a:pt x="451025" y="2633751"/>
                  <a:pt x="449733" y="2632307"/>
                </a:cubicBezTo>
                <a:cubicBezTo>
                  <a:pt x="448442" y="2630864"/>
                  <a:pt x="447487" y="2629095"/>
                  <a:pt x="446868" y="2627001"/>
                </a:cubicBezTo>
                <a:cubicBezTo>
                  <a:pt x="446249" y="2624906"/>
                  <a:pt x="445940" y="2622535"/>
                  <a:pt x="445940" y="2619887"/>
                </a:cubicBezTo>
                <a:cubicBezTo>
                  <a:pt x="445940" y="2617586"/>
                  <a:pt x="446271" y="2615411"/>
                  <a:pt x="446933" y="2613360"/>
                </a:cubicBezTo>
                <a:cubicBezTo>
                  <a:pt x="447595" y="2611309"/>
                  <a:pt x="448561" y="2609507"/>
                  <a:pt x="449831" y="2607955"/>
                </a:cubicBezTo>
                <a:cubicBezTo>
                  <a:pt x="451100" y="2606403"/>
                  <a:pt x="452658" y="2605172"/>
                  <a:pt x="454503" y="2604260"/>
                </a:cubicBezTo>
                <a:cubicBezTo>
                  <a:pt x="456347" y="2603349"/>
                  <a:pt x="458442" y="2602893"/>
                  <a:pt x="460786" y="2602893"/>
                </a:cubicBezTo>
                <a:close/>
                <a:moveTo>
                  <a:pt x="427309" y="2602893"/>
                </a:moveTo>
                <a:cubicBezTo>
                  <a:pt x="430695" y="2602893"/>
                  <a:pt x="433261" y="2603989"/>
                  <a:pt x="435008" y="2606181"/>
                </a:cubicBezTo>
                <a:cubicBezTo>
                  <a:pt x="436756" y="2608373"/>
                  <a:pt x="437564" y="2611629"/>
                  <a:pt x="437434" y="2615948"/>
                </a:cubicBezTo>
                <a:lnTo>
                  <a:pt x="431704" y="2615948"/>
                </a:lnTo>
                <a:cubicBezTo>
                  <a:pt x="431769" y="2613083"/>
                  <a:pt x="431351" y="2611005"/>
                  <a:pt x="430450" y="2609713"/>
                </a:cubicBezTo>
                <a:cubicBezTo>
                  <a:pt x="429550" y="2608422"/>
                  <a:pt x="428231" y="2607776"/>
                  <a:pt x="426495" y="2607776"/>
                </a:cubicBezTo>
                <a:cubicBezTo>
                  <a:pt x="425735" y="2607776"/>
                  <a:pt x="424970" y="2607912"/>
                  <a:pt x="424200" y="2608183"/>
                </a:cubicBezTo>
                <a:cubicBezTo>
                  <a:pt x="423429" y="2608454"/>
                  <a:pt x="422637" y="2608889"/>
                  <a:pt x="421823" y="2609485"/>
                </a:cubicBezTo>
                <a:cubicBezTo>
                  <a:pt x="421009" y="2610082"/>
                  <a:pt x="420147" y="2610847"/>
                  <a:pt x="419235" y="2611781"/>
                </a:cubicBezTo>
                <a:cubicBezTo>
                  <a:pt x="418323" y="2612714"/>
                  <a:pt x="417347" y="2613842"/>
                  <a:pt x="416305" y="2615166"/>
                </a:cubicBezTo>
                <a:lnTo>
                  <a:pt x="416305" y="2636165"/>
                </a:lnTo>
                <a:lnTo>
                  <a:pt x="410575" y="2636165"/>
                </a:lnTo>
                <a:lnTo>
                  <a:pt x="410575" y="2603479"/>
                </a:lnTo>
                <a:lnTo>
                  <a:pt x="415752" y="2603479"/>
                </a:lnTo>
                <a:lnTo>
                  <a:pt x="415914" y="2609502"/>
                </a:lnTo>
                <a:cubicBezTo>
                  <a:pt x="417846" y="2607179"/>
                  <a:pt x="419750" y="2605497"/>
                  <a:pt x="421628" y="2604455"/>
                </a:cubicBezTo>
                <a:cubicBezTo>
                  <a:pt x="423505" y="2603414"/>
                  <a:pt x="425399" y="2602893"/>
                  <a:pt x="427309" y="2602893"/>
                </a:cubicBezTo>
                <a:close/>
                <a:moveTo>
                  <a:pt x="360634" y="2602893"/>
                </a:moveTo>
                <a:cubicBezTo>
                  <a:pt x="364020" y="2602893"/>
                  <a:pt x="366586" y="2603989"/>
                  <a:pt x="368333" y="2606181"/>
                </a:cubicBezTo>
                <a:cubicBezTo>
                  <a:pt x="370081" y="2608373"/>
                  <a:pt x="370889" y="2611629"/>
                  <a:pt x="370759" y="2615948"/>
                </a:cubicBezTo>
                <a:lnTo>
                  <a:pt x="365029" y="2615948"/>
                </a:lnTo>
                <a:cubicBezTo>
                  <a:pt x="365094" y="2613083"/>
                  <a:pt x="364676" y="2611005"/>
                  <a:pt x="363776" y="2609713"/>
                </a:cubicBezTo>
                <a:cubicBezTo>
                  <a:pt x="362875" y="2608422"/>
                  <a:pt x="361556" y="2607776"/>
                  <a:pt x="359820" y="2607776"/>
                </a:cubicBezTo>
                <a:cubicBezTo>
                  <a:pt x="359060" y="2607776"/>
                  <a:pt x="358295" y="2607912"/>
                  <a:pt x="357525" y="2608183"/>
                </a:cubicBezTo>
                <a:cubicBezTo>
                  <a:pt x="356754" y="2608454"/>
                  <a:pt x="355962" y="2608889"/>
                  <a:pt x="355148" y="2609485"/>
                </a:cubicBezTo>
                <a:cubicBezTo>
                  <a:pt x="354334" y="2610082"/>
                  <a:pt x="353471" y="2610847"/>
                  <a:pt x="352560" y="2611781"/>
                </a:cubicBezTo>
                <a:cubicBezTo>
                  <a:pt x="351648" y="2612714"/>
                  <a:pt x="350672" y="2613842"/>
                  <a:pt x="349630" y="2615166"/>
                </a:cubicBezTo>
                <a:lnTo>
                  <a:pt x="349630" y="2636165"/>
                </a:lnTo>
                <a:lnTo>
                  <a:pt x="343900" y="2636165"/>
                </a:lnTo>
                <a:lnTo>
                  <a:pt x="343900" y="2603479"/>
                </a:lnTo>
                <a:lnTo>
                  <a:pt x="349076" y="2603479"/>
                </a:lnTo>
                <a:lnTo>
                  <a:pt x="349239" y="2609502"/>
                </a:lnTo>
                <a:cubicBezTo>
                  <a:pt x="351171" y="2607179"/>
                  <a:pt x="353075" y="2605497"/>
                  <a:pt x="354953" y="2604455"/>
                </a:cubicBezTo>
                <a:cubicBezTo>
                  <a:pt x="356830" y="2603414"/>
                  <a:pt x="358724" y="2602893"/>
                  <a:pt x="360634" y="2602893"/>
                </a:cubicBezTo>
                <a:close/>
                <a:moveTo>
                  <a:pt x="279811" y="2602893"/>
                </a:moveTo>
                <a:cubicBezTo>
                  <a:pt x="282155" y="2602893"/>
                  <a:pt x="284255" y="2603256"/>
                  <a:pt x="286111" y="2603983"/>
                </a:cubicBezTo>
                <a:cubicBezTo>
                  <a:pt x="287967" y="2604710"/>
                  <a:pt x="289540" y="2605774"/>
                  <a:pt x="290831" y="2607174"/>
                </a:cubicBezTo>
                <a:cubicBezTo>
                  <a:pt x="292123" y="2608574"/>
                  <a:pt x="293110" y="2610316"/>
                  <a:pt x="293794" y="2612399"/>
                </a:cubicBezTo>
                <a:cubicBezTo>
                  <a:pt x="294478" y="2614483"/>
                  <a:pt x="294820" y="2616870"/>
                  <a:pt x="294820" y="2619561"/>
                </a:cubicBezTo>
                <a:cubicBezTo>
                  <a:pt x="294820" y="2622101"/>
                  <a:pt x="294461" y="2624429"/>
                  <a:pt x="293745" y="2626545"/>
                </a:cubicBezTo>
                <a:cubicBezTo>
                  <a:pt x="293029" y="2628661"/>
                  <a:pt x="291998" y="2630473"/>
                  <a:pt x="290652" y="2631982"/>
                </a:cubicBezTo>
                <a:cubicBezTo>
                  <a:pt x="289307" y="2633490"/>
                  <a:pt x="287668" y="2634662"/>
                  <a:pt x="285736" y="2635498"/>
                </a:cubicBezTo>
                <a:cubicBezTo>
                  <a:pt x="283805" y="2636333"/>
                  <a:pt x="281613" y="2636751"/>
                  <a:pt x="279160" y="2636751"/>
                </a:cubicBezTo>
                <a:cubicBezTo>
                  <a:pt x="276816" y="2636751"/>
                  <a:pt x="274716" y="2636388"/>
                  <a:pt x="272860" y="2635661"/>
                </a:cubicBezTo>
                <a:cubicBezTo>
                  <a:pt x="271005" y="2634933"/>
                  <a:pt x="269431" y="2633864"/>
                  <a:pt x="268140" y="2632454"/>
                </a:cubicBezTo>
                <a:cubicBezTo>
                  <a:pt x="266848" y="2631043"/>
                  <a:pt x="265861" y="2629296"/>
                  <a:pt x="265177" y="2627212"/>
                </a:cubicBezTo>
                <a:cubicBezTo>
                  <a:pt x="264493" y="2625129"/>
                  <a:pt x="264152" y="2622730"/>
                  <a:pt x="264152" y="2620017"/>
                </a:cubicBezTo>
                <a:cubicBezTo>
                  <a:pt x="264152" y="2617478"/>
                  <a:pt x="264510" y="2615161"/>
                  <a:pt x="265226" y="2613067"/>
                </a:cubicBezTo>
                <a:cubicBezTo>
                  <a:pt x="265942" y="2610972"/>
                  <a:pt x="266973" y="2609171"/>
                  <a:pt x="268319" y="2607662"/>
                </a:cubicBezTo>
                <a:cubicBezTo>
                  <a:pt x="269664" y="2606154"/>
                  <a:pt x="271303" y="2604982"/>
                  <a:pt x="273235" y="2604146"/>
                </a:cubicBezTo>
                <a:cubicBezTo>
                  <a:pt x="275166" y="2603311"/>
                  <a:pt x="277359" y="2602893"/>
                  <a:pt x="279811" y="2602893"/>
                </a:cubicBezTo>
                <a:close/>
                <a:moveTo>
                  <a:pt x="179659" y="2602893"/>
                </a:moveTo>
                <a:cubicBezTo>
                  <a:pt x="183045" y="2602893"/>
                  <a:pt x="185611" y="2603989"/>
                  <a:pt x="187359" y="2606181"/>
                </a:cubicBezTo>
                <a:cubicBezTo>
                  <a:pt x="189106" y="2608373"/>
                  <a:pt x="189914" y="2611629"/>
                  <a:pt x="189784" y="2615948"/>
                </a:cubicBezTo>
                <a:lnTo>
                  <a:pt x="184054" y="2615948"/>
                </a:lnTo>
                <a:cubicBezTo>
                  <a:pt x="184119" y="2613083"/>
                  <a:pt x="183702" y="2611005"/>
                  <a:pt x="182801" y="2609713"/>
                </a:cubicBezTo>
                <a:cubicBezTo>
                  <a:pt x="181900" y="2608422"/>
                  <a:pt x="180581" y="2607776"/>
                  <a:pt x="178845" y="2607776"/>
                </a:cubicBezTo>
                <a:cubicBezTo>
                  <a:pt x="178086" y="2607776"/>
                  <a:pt x="177321" y="2607912"/>
                  <a:pt x="176550" y="2608183"/>
                </a:cubicBezTo>
                <a:cubicBezTo>
                  <a:pt x="175779" y="2608454"/>
                  <a:pt x="174987" y="2608889"/>
                  <a:pt x="174173" y="2609485"/>
                </a:cubicBezTo>
                <a:cubicBezTo>
                  <a:pt x="173359" y="2610082"/>
                  <a:pt x="172497" y="2610847"/>
                  <a:pt x="171585" y="2611781"/>
                </a:cubicBezTo>
                <a:cubicBezTo>
                  <a:pt x="170674" y="2612714"/>
                  <a:pt x="169697" y="2613842"/>
                  <a:pt x="168655" y="2615166"/>
                </a:cubicBezTo>
                <a:lnTo>
                  <a:pt x="168655" y="2636165"/>
                </a:lnTo>
                <a:lnTo>
                  <a:pt x="162925" y="2636165"/>
                </a:lnTo>
                <a:lnTo>
                  <a:pt x="162925" y="2603479"/>
                </a:lnTo>
                <a:lnTo>
                  <a:pt x="168102" y="2603479"/>
                </a:lnTo>
                <a:lnTo>
                  <a:pt x="168264" y="2609502"/>
                </a:lnTo>
                <a:cubicBezTo>
                  <a:pt x="170196" y="2607179"/>
                  <a:pt x="172101" y="2605497"/>
                  <a:pt x="173978" y="2604455"/>
                </a:cubicBezTo>
                <a:cubicBezTo>
                  <a:pt x="175855" y="2603414"/>
                  <a:pt x="177749" y="2602893"/>
                  <a:pt x="179659" y="2602893"/>
                </a:cubicBezTo>
                <a:close/>
                <a:moveTo>
                  <a:pt x="146461" y="2602893"/>
                </a:moveTo>
                <a:cubicBezTo>
                  <a:pt x="148740" y="2602893"/>
                  <a:pt x="150759" y="2603251"/>
                  <a:pt x="152517" y="2603967"/>
                </a:cubicBezTo>
                <a:cubicBezTo>
                  <a:pt x="154275" y="2604683"/>
                  <a:pt x="155756" y="2605698"/>
                  <a:pt x="156961" y="2607011"/>
                </a:cubicBezTo>
                <a:cubicBezTo>
                  <a:pt x="158165" y="2608324"/>
                  <a:pt x="159077" y="2609919"/>
                  <a:pt x="159695" y="2611797"/>
                </a:cubicBezTo>
                <a:cubicBezTo>
                  <a:pt x="160314" y="2613674"/>
                  <a:pt x="160623" y="2615774"/>
                  <a:pt x="160623" y="2618096"/>
                </a:cubicBezTo>
                <a:cubicBezTo>
                  <a:pt x="160623" y="2618900"/>
                  <a:pt x="160612" y="2619572"/>
                  <a:pt x="160590" y="2620115"/>
                </a:cubicBezTo>
                <a:cubicBezTo>
                  <a:pt x="160569" y="2620658"/>
                  <a:pt x="160536" y="2621168"/>
                  <a:pt x="160493" y="2621645"/>
                </a:cubicBezTo>
                <a:lnTo>
                  <a:pt x="137541" y="2621645"/>
                </a:lnTo>
                <a:cubicBezTo>
                  <a:pt x="137541" y="2624988"/>
                  <a:pt x="138474" y="2627554"/>
                  <a:pt x="140341" y="2629345"/>
                </a:cubicBezTo>
                <a:cubicBezTo>
                  <a:pt x="142207" y="2631135"/>
                  <a:pt x="144898" y="2632030"/>
                  <a:pt x="148415" y="2632030"/>
                </a:cubicBezTo>
                <a:cubicBezTo>
                  <a:pt x="149370" y="2632030"/>
                  <a:pt x="150325" y="2631993"/>
                  <a:pt x="151279" y="2631917"/>
                </a:cubicBezTo>
                <a:cubicBezTo>
                  <a:pt x="152234" y="2631841"/>
                  <a:pt x="153157" y="2631737"/>
                  <a:pt x="154047" y="2631607"/>
                </a:cubicBezTo>
                <a:cubicBezTo>
                  <a:pt x="154937" y="2631477"/>
                  <a:pt x="155788" y="2631331"/>
                  <a:pt x="156602" y="2631168"/>
                </a:cubicBezTo>
                <a:cubicBezTo>
                  <a:pt x="157416" y="2631005"/>
                  <a:pt x="158171" y="2630826"/>
                  <a:pt x="158865" y="2630631"/>
                </a:cubicBezTo>
                <a:lnTo>
                  <a:pt x="158865" y="2635286"/>
                </a:lnTo>
                <a:cubicBezTo>
                  <a:pt x="157324" y="2635720"/>
                  <a:pt x="155582" y="2636073"/>
                  <a:pt x="153640" y="2636344"/>
                </a:cubicBezTo>
                <a:cubicBezTo>
                  <a:pt x="151697" y="2636615"/>
                  <a:pt x="149684" y="2636751"/>
                  <a:pt x="147601" y="2636751"/>
                </a:cubicBezTo>
                <a:cubicBezTo>
                  <a:pt x="144801" y="2636751"/>
                  <a:pt x="142392" y="2636371"/>
                  <a:pt x="140373" y="2635612"/>
                </a:cubicBezTo>
                <a:cubicBezTo>
                  <a:pt x="138355" y="2634852"/>
                  <a:pt x="136700" y="2633751"/>
                  <a:pt x="135408" y="2632307"/>
                </a:cubicBezTo>
                <a:cubicBezTo>
                  <a:pt x="134117" y="2630864"/>
                  <a:pt x="133162" y="2629095"/>
                  <a:pt x="132543" y="2627001"/>
                </a:cubicBezTo>
                <a:cubicBezTo>
                  <a:pt x="131925" y="2624906"/>
                  <a:pt x="131616" y="2622535"/>
                  <a:pt x="131616" y="2619887"/>
                </a:cubicBezTo>
                <a:cubicBezTo>
                  <a:pt x="131616" y="2617586"/>
                  <a:pt x="131947" y="2615411"/>
                  <a:pt x="132609" y="2613360"/>
                </a:cubicBezTo>
                <a:cubicBezTo>
                  <a:pt x="133270" y="2611309"/>
                  <a:pt x="134236" y="2609507"/>
                  <a:pt x="135506" y="2607955"/>
                </a:cubicBezTo>
                <a:cubicBezTo>
                  <a:pt x="136776" y="2606403"/>
                  <a:pt x="138333" y="2605172"/>
                  <a:pt x="140178" y="2604260"/>
                </a:cubicBezTo>
                <a:cubicBezTo>
                  <a:pt x="142023" y="2603349"/>
                  <a:pt x="144117" y="2602893"/>
                  <a:pt x="146461" y="2602893"/>
                </a:cubicBezTo>
                <a:close/>
                <a:moveTo>
                  <a:pt x="72866" y="2602893"/>
                </a:moveTo>
                <a:cubicBezTo>
                  <a:pt x="76230" y="2602893"/>
                  <a:pt x="78775" y="2603886"/>
                  <a:pt x="80500" y="2605872"/>
                </a:cubicBezTo>
                <a:cubicBezTo>
                  <a:pt x="82226" y="2607858"/>
                  <a:pt x="83088" y="2610847"/>
                  <a:pt x="83088" y="2614841"/>
                </a:cubicBezTo>
                <a:lnTo>
                  <a:pt x="83088" y="2636165"/>
                </a:lnTo>
                <a:lnTo>
                  <a:pt x="77424" y="2636165"/>
                </a:lnTo>
                <a:lnTo>
                  <a:pt x="77424" y="2615297"/>
                </a:lnTo>
                <a:cubicBezTo>
                  <a:pt x="77424" y="2612736"/>
                  <a:pt x="76946" y="2610842"/>
                  <a:pt x="75991" y="2609616"/>
                </a:cubicBezTo>
                <a:cubicBezTo>
                  <a:pt x="75036" y="2608389"/>
                  <a:pt x="73614" y="2607776"/>
                  <a:pt x="71726" y="2607776"/>
                </a:cubicBezTo>
                <a:cubicBezTo>
                  <a:pt x="71032" y="2607776"/>
                  <a:pt x="70353" y="2607879"/>
                  <a:pt x="69691" y="2608085"/>
                </a:cubicBezTo>
                <a:cubicBezTo>
                  <a:pt x="69029" y="2608292"/>
                  <a:pt x="68340" y="2608650"/>
                  <a:pt x="67624" y="2609160"/>
                </a:cubicBezTo>
                <a:cubicBezTo>
                  <a:pt x="66908" y="2609670"/>
                  <a:pt x="66132" y="2610359"/>
                  <a:pt x="65296" y="2611227"/>
                </a:cubicBezTo>
                <a:cubicBezTo>
                  <a:pt x="64461" y="2612095"/>
                  <a:pt x="63522" y="2613180"/>
                  <a:pt x="62480" y="2614483"/>
                </a:cubicBezTo>
                <a:lnTo>
                  <a:pt x="62480" y="2636165"/>
                </a:lnTo>
                <a:lnTo>
                  <a:pt x="56815" y="2636165"/>
                </a:lnTo>
                <a:lnTo>
                  <a:pt x="56815" y="2603479"/>
                </a:lnTo>
                <a:lnTo>
                  <a:pt x="61862" y="2603479"/>
                </a:lnTo>
                <a:lnTo>
                  <a:pt x="62090" y="2608753"/>
                </a:lnTo>
                <a:cubicBezTo>
                  <a:pt x="63044" y="2607624"/>
                  <a:pt x="63967" y="2606686"/>
                  <a:pt x="64857" y="2605937"/>
                </a:cubicBezTo>
                <a:cubicBezTo>
                  <a:pt x="65747" y="2605188"/>
                  <a:pt x="66620" y="2604586"/>
                  <a:pt x="67478" y="2604130"/>
                </a:cubicBezTo>
                <a:cubicBezTo>
                  <a:pt x="68335" y="2603674"/>
                  <a:pt x="69209" y="2603354"/>
                  <a:pt x="70098" y="2603169"/>
                </a:cubicBezTo>
                <a:cubicBezTo>
                  <a:pt x="70988" y="2602985"/>
                  <a:pt x="71911" y="2602893"/>
                  <a:pt x="72866" y="2602893"/>
                </a:cubicBezTo>
                <a:close/>
                <a:moveTo>
                  <a:pt x="1042025" y="2598498"/>
                </a:moveTo>
                <a:lnTo>
                  <a:pt x="1042025" y="2631151"/>
                </a:lnTo>
                <a:lnTo>
                  <a:pt x="1046355" y="2631151"/>
                </a:lnTo>
                <a:cubicBezTo>
                  <a:pt x="1056035" y="2631151"/>
                  <a:pt x="1060875" y="2625715"/>
                  <a:pt x="1060875" y="2614841"/>
                </a:cubicBezTo>
                <a:cubicBezTo>
                  <a:pt x="1060875" y="2611824"/>
                  <a:pt x="1060593" y="2609274"/>
                  <a:pt x="1060028" y="2607190"/>
                </a:cubicBezTo>
                <a:cubicBezTo>
                  <a:pt x="1059464" y="2605107"/>
                  <a:pt x="1058607" y="2603424"/>
                  <a:pt x="1057456" y="2602144"/>
                </a:cubicBezTo>
                <a:cubicBezTo>
                  <a:pt x="1056306" y="2600863"/>
                  <a:pt x="1054863" y="2599936"/>
                  <a:pt x="1053126" y="2599360"/>
                </a:cubicBezTo>
                <a:cubicBezTo>
                  <a:pt x="1051390" y="2598785"/>
                  <a:pt x="1049350" y="2598498"/>
                  <a:pt x="1047006" y="2598498"/>
                </a:cubicBezTo>
                <a:close/>
                <a:moveTo>
                  <a:pt x="1036230" y="2593614"/>
                </a:moveTo>
                <a:lnTo>
                  <a:pt x="1047201" y="2593614"/>
                </a:lnTo>
                <a:cubicBezTo>
                  <a:pt x="1053843" y="2593614"/>
                  <a:pt x="1058796" y="2595323"/>
                  <a:pt x="1062063" y="2598742"/>
                </a:cubicBezTo>
                <a:cubicBezTo>
                  <a:pt x="1065329" y="2602160"/>
                  <a:pt x="1066963" y="2607385"/>
                  <a:pt x="1066963" y="2614418"/>
                </a:cubicBezTo>
                <a:cubicBezTo>
                  <a:pt x="1066963" y="2616458"/>
                  <a:pt x="1066805" y="2618411"/>
                  <a:pt x="1066491" y="2620278"/>
                </a:cubicBezTo>
                <a:cubicBezTo>
                  <a:pt x="1066176" y="2622144"/>
                  <a:pt x="1065671" y="2623881"/>
                  <a:pt x="1064977" y="2625487"/>
                </a:cubicBezTo>
                <a:cubicBezTo>
                  <a:pt x="1064282" y="2627093"/>
                  <a:pt x="1063381" y="2628552"/>
                  <a:pt x="1062275" y="2629866"/>
                </a:cubicBezTo>
                <a:cubicBezTo>
                  <a:pt x="1061168" y="2631179"/>
                  <a:pt x="1059811" y="2632302"/>
                  <a:pt x="1058205" y="2633235"/>
                </a:cubicBezTo>
                <a:cubicBezTo>
                  <a:pt x="1056599" y="2634168"/>
                  <a:pt x="1054732" y="2634890"/>
                  <a:pt x="1052605" y="2635400"/>
                </a:cubicBezTo>
                <a:cubicBezTo>
                  <a:pt x="1050478" y="2635910"/>
                  <a:pt x="1048058" y="2636165"/>
                  <a:pt x="1045345" y="2636165"/>
                </a:cubicBezTo>
                <a:lnTo>
                  <a:pt x="1036230" y="2636165"/>
                </a:lnTo>
                <a:close/>
                <a:moveTo>
                  <a:pt x="1000181" y="2593614"/>
                </a:moveTo>
                <a:lnTo>
                  <a:pt x="1025640" y="2593614"/>
                </a:lnTo>
                <a:lnTo>
                  <a:pt x="1025640" y="2598498"/>
                </a:lnTo>
                <a:lnTo>
                  <a:pt x="1015840" y="2598498"/>
                </a:lnTo>
                <a:lnTo>
                  <a:pt x="1015840" y="2631217"/>
                </a:lnTo>
                <a:lnTo>
                  <a:pt x="1025640" y="2631217"/>
                </a:lnTo>
                <a:lnTo>
                  <a:pt x="1025640" y="2636165"/>
                </a:lnTo>
                <a:lnTo>
                  <a:pt x="1000181" y="2636165"/>
                </a:lnTo>
                <a:lnTo>
                  <a:pt x="1000181" y="2631217"/>
                </a:lnTo>
                <a:lnTo>
                  <a:pt x="1009980" y="2631217"/>
                </a:lnTo>
                <a:lnTo>
                  <a:pt x="1009980" y="2598498"/>
                </a:lnTo>
                <a:lnTo>
                  <a:pt x="1000181" y="2598498"/>
                </a:lnTo>
                <a:close/>
                <a:moveTo>
                  <a:pt x="785161" y="2593614"/>
                </a:moveTo>
                <a:lnTo>
                  <a:pt x="791705" y="2593614"/>
                </a:lnTo>
                <a:lnTo>
                  <a:pt x="800886" y="2622296"/>
                </a:lnTo>
                <a:lnTo>
                  <a:pt x="803491" y="2630696"/>
                </a:lnTo>
                <a:lnTo>
                  <a:pt x="806160" y="2622296"/>
                </a:lnTo>
                <a:lnTo>
                  <a:pt x="815374" y="2593614"/>
                </a:lnTo>
                <a:lnTo>
                  <a:pt x="821559" y="2593614"/>
                </a:lnTo>
                <a:lnTo>
                  <a:pt x="807104" y="2636165"/>
                </a:lnTo>
                <a:lnTo>
                  <a:pt x="799291" y="2636165"/>
                </a:lnTo>
                <a:close/>
                <a:moveTo>
                  <a:pt x="20050" y="2593614"/>
                </a:moveTo>
                <a:lnTo>
                  <a:pt x="44239" y="2593614"/>
                </a:lnTo>
                <a:lnTo>
                  <a:pt x="44239" y="2598498"/>
                </a:lnTo>
                <a:lnTo>
                  <a:pt x="25845" y="2598498"/>
                </a:lnTo>
                <a:lnTo>
                  <a:pt x="25845" y="2611683"/>
                </a:lnTo>
                <a:lnTo>
                  <a:pt x="43523" y="2611683"/>
                </a:lnTo>
                <a:lnTo>
                  <a:pt x="43523" y="2616566"/>
                </a:lnTo>
                <a:lnTo>
                  <a:pt x="25845" y="2616566"/>
                </a:lnTo>
                <a:lnTo>
                  <a:pt x="25845" y="2631217"/>
                </a:lnTo>
                <a:lnTo>
                  <a:pt x="44239" y="2631217"/>
                </a:lnTo>
                <a:lnTo>
                  <a:pt x="44239" y="2636165"/>
                </a:lnTo>
                <a:lnTo>
                  <a:pt x="20050" y="2636165"/>
                </a:lnTo>
                <a:close/>
                <a:moveTo>
                  <a:pt x="1155395" y="2593419"/>
                </a:moveTo>
                <a:lnTo>
                  <a:pt x="1160408" y="2593419"/>
                </a:lnTo>
                <a:lnTo>
                  <a:pt x="1160408" y="2630891"/>
                </a:lnTo>
                <a:lnTo>
                  <a:pt x="1169915" y="2630891"/>
                </a:lnTo>
                <a:lnTo>
                  <a:pt x="1169915" y="2636165"/>
                </a:lnTo>
                <a:lnTo>
                  <a:pt x="1143186" y="2636165"/>
                </a:lnTo>
                <a:lnTo>
                  <a:pt x="1143186" y="2630891"/>
                </a:lnTo>
                <a:lnTo>
                  <a:pt x="1154125" y="2630891"/>
                </a:lnTo>
                <a:lnTo>
                  <a:pt x="1154125" y="2599832"/>
                </a:lnTo>
                <a:lnTo>
                  <a:pt x="1143935" y="2605367"/>
                </a:lnTo>
                <a:lnTo>
                  <a:pt x="1141851" y="2600549"/>
                </a:lnTo>
                <a:close/>
                <a:moveTo>
                  <a:pt x="878095" y="2593028"/>
                </a:moveTo>
                <a:lnTo>
                  <a:pt x="878095" y="2603479"/>
                </a:lnTo>
                <a:lnTo>
                  <a:pt x="892778" y="2603479"/>
                </a:lnTo>
                <a:lnTo>
                  <a:pt x="892778" y="2608232"/>
                </a:lnTo>
                <a:lnTo>
                  <a:pt x="878095" y="2608232"/>
                </a:lnTo>
                <a:lnTo>
                  <a:pt x="878095" y="2624836"/>
                </a:lnTo>
                <a:cubicBezTo>
                  <a:pt x="878095" y="2627180"/>
                  <a:pt x="878719" y="2628932"/>
                  <a:pt x="879967" y="2630093"/>
                </a:cubicBezTo>
                <a:cubicBezTo>
                  <a:pt x="881215" y="2631255"/>
                  <a:pt x="883055" y="2631835"/>
                  <a:pt x="885485" y="2631835"/>
                </a:cubicBezTo>
                <a:cubicBezTo>
                  <a:pt x="886527" y="2631835"/>
                  <a:pt x="887667" y="2631754"/>
                  <a:pt x="888904" y="2631591"/>
                </a:cubicBezTo>
                <a:cubicBezTo>
                  <a:pt x="890141" y="2631428"/>
                  <a:pt x="891432" y="2631173"/>
                  <a:pt x="892778" y="2630826"/>
                </a:cubicBezTo>
                <a:lnTo>
                  <a:pt x="892778" y="2635709"/>
                </a:lnTo>
                <a:cubicBezTo>
                  <a:pt x="891497" y="2636035"/>
                  <a:pt x="890173" y="2636268"/>
                  <a:pt x="888806" y="2636409"/>
                </a:cubicBezTo>
                <a:cubicBezTo>
                  <a:pt x="887439" y="2636550"/>
                  <a:pt x="886050" y="2636621"/>
                  <a:pt x="884639" y="2636621"/>
                </a:cubicBezTo>
                <a:cubicBezTo>
                  <a:pt x="880537" y="2636621"/>
                  <a:pt x="877477" y="2635693"/>
                  <a:pt x="875458" y="2633837"/>
                </a:cubicBezTo>
                <a:cubicBezTo>
                  <a:pt x="873440" y="2631982"/>
                  <a:pt x="872430" y="2629133"/>
                  <a:pt x="872430" y="2625291"/>
                </a:cubicBezTo>
                <a:lnTo>
                  <a:pt x="872430" y="2608232"/>
                </a:lnTo>
                <a:lnTo>
                  <a:pt x="863282" y="2608232"/>
                </a:lnTo>
                <a:lnTo>
                  <a:pt x="863282" y="2603479"/>
                </a:lnTo>
                <a:lnTo>
                  <a:pt x="872430" y="2603479"/>
                </a:lnTo>
                <a:lnTo>
                  <a:pt x="872430" y="2594493"/>
                </a:lnTo>
                <a:close/>
                <a:moveTo>
                  <a:pt x="592345" y="2593028"/>
                </a:moveTo>
                <a:lnTo>
                  <a:pt x="592345" y="2603479"/>
                </a:lnTo>
                <a:lnTo>
                  <a:pt x="607028" y="2603479"/>
                </a:lnTo>
                <a:lnTo>
                  <a:pt x="607028" y="2608232"/>
                </a:lnTo>
                <a:lnTo>
                  <a:pt x="592345" y="2608232"/>
                </a:lnTo>
                <a:lnTo>
                  <a:pt x="592345" y="2624836"/>
                </a:lnTo>
                <a:cubicBezTo>
                  <a:pt x="592345" y="2627180"/>
                  <a:pt x="592969" y="2628932"/>
                  <a:pt x="594217" y="2630093"/>
                </a:cubicBezTo>
                <a:cubicBezTo>
                  <a:pt x="595465" y="2631255"/>
                  <a:pt x="597305" y="2631835"/>
                  <a:pt x="599736" y="2631835"/>
                </a:cubicBezTo>
                <a:cubicBezTo>
                  <a:pt x="600777" y="2631835"/>
                  <a:pt x="601917" y="2631754"/>
                  <a:pt x="603154" y="2631591"/>
                </a:cubicBezTo>
                <a:cubicBezTo>
                  <a:pt x="604391" y="2631428"/>
                  <a:pt x="605682" y="2631173"/>
                  <a:pt x="607028" y="2630826"/>
                </a:cubicBezTo>
                <a:lnTo>
                  <a:pt x="607028" y="2635709"/>
                </a:lnTo>
                <a:cubicBezTo>
                  <a:pt x="605747" y="2636035"/>
                  <a:pt x="604424" y="2636268"/>
                  <a:pt x="603056" y="2636409"/>
                </a:cubicBezTo>
                <a:cubicBezTo>
                  <a:pt x="601689" y="2636550"/>
                  <a:pt x="600300" y="2636621"/>
                  <a:pt x="598889" y="2636621"/>
                </a:cubicBezTo>
                <a:cubicBezTo>
                  <a:pt x="594787" y="2636621"/>
                  <a:pt x="591727" y="2635693"/>
                  <a:pt x="589708" y="2633837"/>
                </a:cubicBezTo>
                <a:cubicBezTo>
                  <a:pt x="587690" y="2631982"/>
                  <a:pt x="586681" y="2629133"/>
                  <a:pt x="586681" y="2625291"/>
                </a:cubicBezTo>
                <a:lnTo>
                  <a:pt x="586681" y="2608232"/>
                </a:lnTo>
                <a:lnTo>
                  <a:pt x="577532" y="2608232"/>
                </a:lnTo>
                <a:lnTo>
                  <a:pt x="577532" y="2603479"/>
                </a:lnTo>
                <a:lnTo>
                  <a:pt x="586681" y="2603479"/>
                </a:lnTo>
                <a:lnTo>
                  <a:pt x="586681" y="2594493"/>
                </a:lnTo>
                <a:close/>
                <a:moveTo>
                  <a:pt x="106571" y="2593028"/>
                </a:moveTo>
                <a:lnTo>
                  <a:pt x="106571" y="2603479"/>
                </a:lnTo>
                <a:lnTo>
                  <a:pt x="121253" y="2603479"/>
                </a:lnTo>
                <a:lnTo>
                  <a:pt x="121253" y="2608232"/>
                </a:lnTo>
                <a:lnTo>
                  <a:pt x="106571" y="2608232"/>
                </a:lnTo>
                <a:lnTo>
                  <a:pt x="106571" y="2624836"/>
                </a:lnTo>
                <a:cubicBezTo>
                  <a:pt x="106571" y="2627180"/>
                  <a:pt x="107195" y="2628932"/>
                  <a:pt x="108443" y="2630093"/>
                </a:cubicBezTo>
                <a:cubicBezTo>
                  <a:pt x="109691" y="2631255"/>
                  <a:pt x="111530" y="2631835"/>
                  <a:pt x="113961" y="2631835"/>
                </a:cubicBezTo>
                <a:cubicBezTo>
                  <a:pt x="115003" y="2631835"/>
                  <a:pt x="116142" y="2631754"/>
                  <a:pt x="117379" y="2631591"/>
                </a:cubicBezTo>
                <a:cubicBezTo>
                  <a:pt x="118616" y="2631428"/>
                  <a:pt x="119908" y="2631173"/>
                  <a:pt x="121253" y="2630826"/>
                </a:cubicBezTo>
                <a:lnTo>
                  <a:pt x="121253" y="2635709"/>
                </a:lnTo>
                <a:cubicBezTo>
                  <a:pt x="119973" y="2636035"/>
                  <a:pt x="118649" y="2636268"/>
                  <a:pt x="117282" y="2636409"/>
                </a:cubicBezTo>
                <a:cubicBezTo>
                  <a:pt x="115914" y="2636550"/>
                  <a:pt x="114525" y="2636621"/>
                  <a:pt x="113114" y="2636621"/>
                </a:cubicBezTo>
                <a:cubicBezTo>
                  <a:pt x="109012" y="2636621"/>
                  <a:pt x="105952" y="2635693"/>
                  <a:pt x="103934" y="2633837"/>
                </a:cubicBezTo>
                <a:cubicBezTo>
                  <a:pt x="101915" y="2631982"/>
                  <a:pt x="100906" y="2629133"/>
                  <a:pt x="100906" y="2625291"/>
                </a:cubicBezTo>
                <a:lnTo>
                  <a:pt x="100906" y="2608232"/>
                </a:lnTo>
                <a:lnTo>
                  <a:pt x="91758" y="2608232"/>
                </a:lnTo>
                <a:lnTo>
                  <a:pt x="91758" y="2603479"/>
                </a:lnTo>
                <a:lnTo>
                  <a:pt x="100906" y="2603479"/>
                </a:lnTo>
                <a:lnTo>
                  <a:pt x="100906" y="2594493"/>
                </a:lnTo>
                <a:close/>
                <a:moveTo>
                  <a:pt x="743945" y="2590163"/>
                </a:moveTo>
                <a:lnTo>
                  <a:pt x="749643" y="2590163"/>
                </a:lnTo>
                <a:lnTo>
                  <a:pt x="749643" y="2636165"/>
                </a:lnTo>
                <a:lnTo>
                  <a:pt x="744564" y="2636165"/>
                </a:lnTo>
                <a:lnTo>
                  <a:pt x="744369" y="2629979"/>
                </a:lnTo>
                <a:cubicBezTo>
                  <a:pt x="742784" y="2632280"/>
                  <a:pt x="741070" y="2633984"/>
                  <a:pt x="739225" y="2635091"/>
                </a:cubicBezTo>
                <a:cubicBezTo>
                  <a:pt x="737380" y="2636198"/>
                  <a:pt x="735383" y="2636751"/>
                  <a:pt x="733235" y="2636751"/>
                </a:cubicBezTo>
                <a:cubicBezTo>
                  <a:pt x="731368" y="2636751"/>
                  <a:pt x="729724" y="2636360"/>
                  <a:pt x="728302" y="2635579"/>
                </a:cubicBezTo>
                <a:cubicBezTo>
                  <a:pt x="726880" y="2634798"/>
                  <a:pt x="725698" y="2633696"/>
                  <a:pt x="724754" y="2632275"/>
                </a:cubicBezTo>
                <a:cubicBezTo>
                  <a:pt x="723809" y="2630853"/>
                  <a:pt x="723098" y="2629144"/>
                  <a:pt x="722621" y="2627147"/>
                </a:cubicBezTo>
                <a:cubicBezTo>
                  <a:pt x="722144" y="2625150"/>
                  <a:pt x="721905" y="2622936"/>
                  <a:pt x="721905" y="2620506"/>
                </a:cubicBezTo>
                <a:cubicBezTo>
                  <a:pt x="721905" y="2617727"/>
                  <a:pt x="722285" y="2615259"/>
                  <a:pt x="723044" y="2613099"/>
                </a:cubicBezTo>
                <a:cubicBezTo>
                  <a:pt x="723804" y="2610940"/>
                  <a:pt x="724884" y="2609116"/>
                  <a:pt x="726284" y="2607630"/>
                </a:cubicBezTo>
                <a:cubicBezTo>
                  <a:pt x="727684" y="2606143"/>
                  <a:pt x="729366" y="2605014"/>
                  <a:pt x="731330" y="2604244"/>
                </a:cubicBezTo>
                <a:cubicBezTo>
                  <a:pt x="733294" y="2603473"/>
                  <a:pt x="735481" y="2603088"/>
                  <a:pt x="737890" y="2603088"/>
                </a:cubicBezTo>
                <a:cubicBezTo>
                  <a:pt x="738932" y="2603088"/>
                  <a:pt x="739957" y="2603153"/>
                  <a:pt x="740967" y="2603283"/>
                </a:cubicBezTo>
                <a:cubicBezTo>
                  <a:pt x="741976" y="2603414"/>
                  <a:pt x="742969" y="2603620"/>
                  <a:pt x="743945" y="2603902"/>
                </a:cubicBezTo>
                <a:close/>
                <a:moveTo>
                  <a:pt x="527136" y="2589773"/>
                </a:moveTo>
                <a:cubicBezTo>
                  <a:pt x="527765" y="2589773"/>
                  <a:pt x="528351" y="2589887"/>
                  <a:pt x="528893" y="2590114"/>
                </a:cubicBezTo>
                <a:cubicBezTo>
                  <a:pt x="529436" y="2590342"/>
                  <a:pt x="529908" y="2590662"/>
                  <a:pt x="530309" y="2591075"/>
                </a:cubicBezTo>
                <a:cubicBezTo>
                  <a:pt x="530711" y="2591487"/>
                  <a:pt x="531026" y="2591959"/>
                  <a:pt x="531254" y="2592491"/>
                </a:cubicBezTo>
                <a:cubicBezTo>
                  <a:pt x="531482" y="2593023"/>
                  <a:pt x="531595" y="2593603"/>
                  <a:pt x="531595" y="2594233"/>
                </a:cubicBezTo>
                <a:cubicBezTo>
                  <a:pt x="531595" y="2594841"/>
                  <a:pt x="531482" y="2595416"/>
                  <a:pt x="531254" y="2595958"/>
                </a:cubicBezTo>
                <a:cubicBezTo>
                  <a:pt x="531026" y="2596501"/>
                  <a:pt x="530711" y="2596978"/>
                  <a:pt x="530309" y="2597391"/>
                </a:cubicBezTo>
                <a:cubicBezTo>
                  <a:pt x="529908" y="2597803"/>
                  <a:pt x="529436" y="2598123"/>
                  <a:pt x="528893" y="2598351"/>
                </a:cubicBezTo>
                <a:cubicBezTo>
                  <a:pt x="528351" y="2598579"/>
                  <a:pt x="527765" y="2598693"/>
                  <a:pt x="527136" y="2598693"/>
                </a:cubicBezTo>
                <a:cubicBezTo>
                  <a:pt x="526506" y="2598693"/>
                  <a:pt x="525920" y="2598579"/>
                  <a:pt x="525377" y="2598351"/>
                </a:cubicBezTo>
                <a:cubicBezTo>
                  <a:pt x="524835" y="2598123"/>
                  <a:pt x="524363" y="2597803"/>
                  <a:pt x="523961" y="2597391"/>
                </a:cubicBezTo>
                <a:cubicBezTo>
                  <a:pt x="523559" y="2596978"/>
                  <a:pt x="523245" y="2596501"/>
                  <a:pt x="523017" y="2595958"/>
                </a:cubicBezTo>
                <a:cubicBezTo>
                  <a:pt x="522789" y="2595416"/>
                  <a:pt x="522675" y="2594841"/>
                  <a:pt x="522675" y="2594233"/>
                </a:cubicBezTo>
                <a:cubicBezTo>
                  <a:pt x="522675" y="2593603"/>
                  <a:pt x="522789" y="2593023"/>
                  <a:pt x="523017" y="2592491"/>
                </a:cubicBezTo>
                <a:cubicBezTo>
                  <a:pt x="523245" y="2591959"/>
                  <a:pt x="523559" y="2591487"/>
                  <a:pt x="523961" y="2591075"/>
                </a:cubicBezTo>
                <a:cubicBezTo>
                  <a:pt x="524363" y="2590662"/>
                  <a:pt x="524835" y="2590342"/>
                  <a:pt x="525377" y="2590114"/>
                </a:cubicBezTo>
                <a:cubicBezTo>
                  <a:pt x="525920" y="2589887"/>
                  <a:pt x="526506" y="2589773"/>
                  <a:pt x="527136" y="2589773"/>
                </a:cubicBezTo>
                <a:close/>
                <a:moveTo>
                  <a:pt x="1307934" y="2556857"/>
                </a:moveTo>
                <a:cubicBezTo>
                  <a:pt x="1307218" y="2557335"/>
                  <a:pt x="1306627" y="2557801"/>
                  <a:pt x="1306160" y="2558257"/>
                </a:cubicBezTo>
                <a:cubicBezTo>
                  <a:pt x="1305694" y="2558713"/>
                  <a:pt x="1305330" y="2559174"/>
                  <a:pt x="1305070" y="2559641"/>
                </a:cubicBezTo>
                <a:cubicBezTo>
                  <a:pt x="1304809" y="2560107"/>
                  <a:pt x="1304624" y="2560574"/>
                  <a:pt x="1304516" y="2561040"/>
                </a:cubicBezTo>
                <a:cubicBezTo>
                  <a:pt x="1304408" y="2561507"/>
                  <a:pt x="1304353" y="2561979"/>
                  <a:pt x="1304353" y="2562457"/>
                </a:cubicBezTo>
                <a:cubicBezTo>
                  <a:pt x="1304353" y="2563998"/>
                  <a:pt x="1305156" y="2565121"/>
                  <a:pt x="1306762" y="2565826"/>
                </a:cubicBezTo>
                <a:cubicBezTo>
                  <a:pt x="1308368" y="2566532"/>
                  <a:pt x="1310604" y="2566884"/>
                  <a:pt x="1313469" y="2566884"/>
                </a:cubicBezTo>
                <a:cubicBezTo>
                  <a:pt x="1315270" y="2566884"/>
                  <a:pt x="1316784" y="2566722"/>
                  <a:pt x="1318011" y="2566396"/>
                </a:cubicBezTo>
                <a:cubicBezTo>
                  <a:pt x="1319237" y="2566070"/>
                  <a:pt x="1320224" y="2565642"/>
                  <a:pt x="1320973" y="2565110"/>
                </a:cubicBezTo>
                <a:cubicBezTo>
                  <a:pt x="1321722" y="2564578"/>
                  <a:pt x="1322259" y="2563971"/>
                  <a:pt x="1322585" y="2563287"/>
                </a:cubicBezTo>
                <a:cubicBezTo>
                  <a:pt x="1322910" y="2562603"/>
                  <a:pt x="1323073" y="2561903"/>
                  <a:pt x="1323073" y="2561187"/>
                </a:cubicBezTo>
                <a:cubicBezTo>
                  <a:pt x="1323073" y="2559863"/>
                  <a:pt x="1322530" y="2558887"/>
                  <a:pt x="1321445" y="2558257"/>
                </a:cubicBezTo>
                <a:cubicBezTo>
                  <a:pt x="1320360" y="2557628"/>
                  <a:pt x="1318700" y="2557259"/>
                  <a:pt x="1316464" y="2557150"/>
                </a:cubicBezTo>
                <a:close/>
                <a:moveTo>
                  <a:pt x="1625450" y="2549727"/>
                </a:moveTo>
                <a:cubicBezTo>
                  <a:pt x="1626058" y="2549727"/>
                  <a:pt x="1626622" y="2549841"/>
                  <a:pt x="1627143" y="2550069"/>
                </a:cubicBezTo>
                <a:cubicBezTo>
                  <a:pt x="1627664" y="2550297"/>
                  <a:pt x="1628114" y="2550606"/>
                  <a:pt x="1628494" y="2550997"/>
                </a:cubicBezTo>
                <a:cubicBezTo>
                  <a:pt x="1628874" y="2551388"/>
                  <a:pt x="1629172" y="2551849"/>
                  <a:pt x="1629389" y="2552381"/>
                </a:cubicBezTo>
                <a:cubicBezTo>
                  <a:pt x="1629606" y="2552912"/>
                  <a:pt x="1629715" y="2553471"/>
                  <a:pt x="1629715" y="2554057"/>
                </a:cubicBezTo>
                <a:cubicBezTo>
                  <a:pt x="1629715" y="2554643"/>
                  <a:pt x="1629606" y="2555197"/>
                  <a:pt x="1629389" y="2555718"/>
                </a:cubicBezTo>
                <a:cubicBezTo>
                  <a:pt x="1629172" y="2556238"/>
                  <a:pt x="1628874" y="2556689"/>
                  <a:pt x="1628494" y="2557069"/>
                </a:cubicBezTo>
                <a:cubicBezTo>
                  <a:pt x="1628114" y="2557449"/>
                  <a:pt x="1627664" y="2557752"/>
                  <a:pt x="1627143" y="2557980"/>
                </a:cubicBezTo>
                <a:cubicBezTo>
                  <a:pt x="1626622" y="2558208"/>
                  <a:pt x="1626058" y="2558322"/>
                  <a:pt x="1625450" y="2558322"/>
                </a:cubicBezTo>
                <a:cubicBezTo>
                  <a:pt x="1624864" y="2558322"/>
                  <a:pt x="1624311" y="2558208"/>
                  <a:pt x="1623790" y="2557980"/>
                </a:cubicBezTo>
                <a:cubicBezTo>
                  <a:pt x="1623269" y="2557752"/>
                  <a:pt x="1622813" y="2557449"/>
                  <a:pt x="1622422" y="2557069"/>
                </a:cubicBezTo>
                <a:cubicBezTo>
                  <a:pt x="1622032" y="2556689"/>
                  <a:pt x="1621728" y="2556238"/>
                  <a:pt x="1621511" y="2555718"/>
                </a:cubicBezTo>
                <a:cubicBezTo>
                  <a:pt x="1621294" y="2555197"/>
                  <a:pt x="1621185" y="2554643"/>
                  <a:pt x="1621185" y="2554057"/>
                </a:cubicBezTo>
                <a:cubicBezTo>
                  <a:pt x="1621185" y="2553471"/>
                  <a:pt x="1621294" y="2552912"/>
                  <a:pt x="1621511" y="2552381"/>
                </a:cubicBezTo>
                <a:cubicBezTo>
                  <a:pt x="1621728" y="2551849"/>
                  <a:pt x="1622032" y="2551388"/>
                  <a:pt x="1622422" y="2550997"/>
                </a:cubicBezTo>
                <a:cubicBezTo>
                  <a:pt x="1622813" y="2550606"/>
                  <a:pt x="1623269" y="2550297"/>
                  <a:pt x="1623790" y="2550069"/>
                </a:cubicBezTo>
                <a:cubicBezTo>
                  <a:pt x="1624311" y="2549841"/>
                  <a:pt x="1624864" y="2549727"/>
                  <a:pt x="1625450" y="2549727"/>
                </a:cubicBezTo>
                <a:close/>
                <a:moveTo>
                  <a:pt x="1875574" y="2548327"/>
                </a:moveTo>
                <a:cubicBezTo>
                  <a:pt x="1876247" y="2548327"/>
                  <a:pt x="1876887" y="2548463"/>
                  <a:pt x="1877495" y="2548734"/>
                </a:cubicBezTo>
                <a:cubicBezTo>
                  <a:pt x="1878103" y="2549006"/>
                  <a:pt x="1878635" y="2549369"/>
                  <a:pt x="1879090" y="2549825"/>
                </a:cubicBezTo>
                <a:cubicBezTo>
                  <a:pt x="1879546" y="2550281"/>
                  <a:pt x="1879910" y="2550813"/>
                  <a:pt x="1880181" y="2551420"/>
                </a:cubicBezTo>
                <a:cubicBezTo>
                  <a:pt x="1880452" y="2552028"/>
                  <a:pt x="1880588" y="2552668"/>
                  <a:pt x="1880588" y="2553341"/>
                </a:cubicBezTo>
                <a:cubicBezTo>
                  <a:pt x="1880588" y="2554036"/>
                  <a:pt x="1880452" y="2554681"/>
                  <a:pt x="1880181" y="2555278"/>
                </a:cubicBezTo>
                <a:cubicBezTo>
                  <a:pt x="1879910" y="2555875"/>
                  <a:pt x="1879546" y="2556401"/>
                  <a:pt x="1879090" y="2556857"/>
                </a:cubicBezTo>
                <a:cubicBezTo>
                  <a:pt x="1878635" y="2557313"/>
                  <a:pt x="1878103" y="2557671"/>
                  <a:pt x="1877495" y="2557931"/>
                </a:cubicBezTo>
                <a:cubicBezTo>
                  <a:pt x="1876887" y="2558192"/>
                  <a:pt x="1876247" y="2558322"/>
                  <a:pt x="1875574" y="2558322"/>
                </a:cubicBezTo>
                <a:cubicBezTo>
                  <a:pt x="1874880" y="2558322"/>
                  <a:pt x="1874234" y="2558192"/>
                  <a:pt x="1873637" y="2557931"/>
                </a:cubicBezTo>
                <a:cubicBezTo>
                  <a:pt x="1873040" y="2557671"/>
                  <a:pt x="1872514" y="2557313"/>
                  <a:pt x="1872058" y="2556857"/>
                </a:cubicBezTo>
                <a:cubicBezTo>
                  <a:pt x="1871602" y="2556401"/>
                  <a:pt x="1871244" y="2555875"/>
                  <a:pt x="1870984" y="2555278"/>
                </a:cubicBezTo>
                <a:cubicBezTo>
                  <a:pt x="1870723" y="2554681"/>
                  <a:pt x="1870593" y="2554036"/>
                  <a:pt x="1870593" y="2553341"/>
                </a:cubicBezTo>
                <a:cubicBezTo>
                  <a:pt x="1870593" y="2552668"/>
                  <a:pt x="1870723" y="2552028"/>
                  <a:pt x="1870984" y="2551420"/>
                </a:cubicBezTo>
                <a:cubicBezTo>
                  <a:pt x="1871244" y="2550813"/>
                  <a:pt x="1871602" y="2550281"/>
                  <a:pt x="1872058" y="2549825"/>
                </a:cubicBezTo>
                <a:cubicBezTo>
                  <a:pt x="1872514" y="2549369"/>
                  <a:pt x="1873040" y="2549006"/>
                  <a:pt x="1873637" y="2548734"/>
                </a:cubicBezTo>
                <a:cubicBezTo>
                  <a:pt x="1874234" y="2548463"/>
                  <a:pt x="1874880" y="2548327"/>
                  <a:pt x="1875574" y="2548327"/>
                </a:cubicBezTo>
                <a:close/>
                <a:moveTo>
                  <a:pt x="370689" y="2542858"/>
                </a:moveTo>
                <a:cubicBezTo>
                  <a:pt x="369279" y="2542858"/>
                  <a:pt x="368063" y="2542999"/>
                  <a:pt x="367043" y="2543281"/>
                </a:cubicBezTo>
                <a:cubicBezTo>
                  <a:pt x="366023" y="2543563"/>
                  <a:pt x="365187" y="2543965"/>
                  <a:pt x="364536" y="2544486"/>
                </a:cubicBezTo>
                <a:cubicBezTo>
                  <a:pt x="363885" y="2545007"/>
                  <a:pt x="363402" y="2545631"/>
                  <a:pt x="363088" y="2546358"/>
                </a:cubicBezTo>
                <a:cubicBezTo>
                  <a:pt x="362773" y="2547085"/>
                  <a:pt x="362615" y="2547904"/>
                  <a:pt x="362615" y="2548816"/>
                </a:cubicBezTo>
                <a:cubicBezTo>
                  <a:pt x="362615" y="2549445"/>
                  <a:pt x="362713" y="2550048"/>
                  <a:pt x="362908" y="2550622"/>
                </a:cubicBezTo>
                <a:cubicBezTo>
                  <a:pt x="363104" y="2551198"/>
                  <a:pt x="363418" y="2551708"/>
                  <a:pt x="363853" y="2552153"/>
                </a:cubicBezTo>
                <a:cubicBezTo>
                  <a:pt x="364287" y="2552598"/>
                  <a:pt x="364851" y="2552950"/>
                  <a:pt x="365546" y="2553211"/>
                </a:cubicBezTo>
                <a:cubicBezTo>
                  <a:pt x="366240" y="2553471"/>
                  <a:pt x="367087" y="2553601"/>
                  <a:pt x="368085" y="2553601"/>
                </a:cubicBezTo>
                <a:cubicBezTo>
                  <a:pt x="369387" y="2553601"/>
                  <a:pt x="370879" y="2553205"/>
                  <a:pt x="372561" y="2552413"/>
                </a:cubicBezTo>
                <a:cubicBezTo>
                  <a:pt x="374243" y="2551621"/>
                  <a:pt x="376018" y="2550368"/>
                  <a:pt x="377884" y="2548653"/>
                </a:cubicBezTo>
                <a:lnTo>
                  <a:pt x="377884" y="2542858"/>
                </a:lnTo>
                <a:close/>
                <a:moveTo>
                  <a:pt x="409538" y="2529347"/>
                </a:moveTo>
                <a:cubicBezTo>
                  <a:pt x="406456" y="2529347"/>
                  <a:pt x="404052" y="2530346"/>
                  <a:pt x="402327" y="2532342"/>
                </a:cubicBezTo>
                <a:cubicBezTo>
                  <a:pt x="400601" y="2534339"/>
                  <a:pt x="399739" y="2537465"/>
                  <a:pt x="399739" y="2541718"/>
                </a:cubicBezTo>
                <a:cubicBezTo>
                  <a:pt x="399739" y="2545669"/>
                  <a:pt x="400319" y="2548615"/>
                  <a:pt x="401480" y="2550557"/>
                </a:cubicBezTo>
                <a:cubicBezTo>
                  <a:pt x="402642" y="2552500"/>
                  <a:pt x="404286" y="2553471"/>
                  <a:pt x="406413" y="2553471"/>
                </a:cubicBezTo>
                <a:cubicBezTo>
                  <a:pt x="407845" y="2553471"/>
                  <a:pt x="409359" y="2552831"/>
                  <a:pt x="410954" y="2551550"/>
                </a:cubicBezTo>
                <a:cubicBezTo>
                  <a:pt x="412550" y="2550270"/>
                  <a:pt x="414226" y="2548371"/>
                  <a:pt x="415984" y="2545853"/>
                </a:cubicBezTo>
                <a:lnTo>
                  <a:pt x="415984" y="2530682"/>
                </a:lnTo>
                <a:cubicBezTo>
                  <a:pt x="415051" y="2530248"/>
                  <a:pt x="414020" y="2529917"/>
                  <a:pt x="412891" y="2529689"/>
                </a:cubicBezTo>
                <a:cubicBezTo>
                  <a:pt x="411763" y="2529461"/>
                  <a:pt x="410645" y="2529347"/>
                  <a:pt x="409538" y="2529347"/>
                </a:cubicBezTo>
                <a:close/>
                <a:moveTo>
                  <a:pt x="1561249" y="2529282"/>
                </a:moveTo>
                <a:cubicBezTo>
                  <a:pt x="1559556" y="2529282"/>
                  <a:pt x="1558108" y="2529613"/>
                  <a:pt x="1556903" y="2530275"/>
                </a:cubicBezTo>
                <a:cubicBezTo>
                  <a:pt x="1555698" y="2530937"/>
                  <a:pt x="1554711" y="2531821"/>
                  <a:pt x="1553940" y="2532928"/>
                </a:cubicBezTo>
                <a:cubicBezTo>
                  <a:pt x="1553170" y="2534035"/>
                  <a:pt x="1552606" y="2535321"/>
                  <a:pt x="1552247" y="2536786"/>
                </a:cubicBezTo>
                <a:cubicBezTo>
                  <a:pt x="1551889" y="2538251"/>
                  <a:pt x="1551710" y="2539787"/>
                  <a:pt x="1551710" y="2541393"/>
                </a:cubicBezTo>
                <a:cubicBezTo>
                  <a:pt x="1551710" y="2543411"/>
                  <a:pt x="1551933" y="2545180"/>
                  <a:pt x="1552378" y="2546699"/>
                </a:cubicBezTo>
                <a:cubicBezTo>
                  <a:pt x="1552823" y="2548219"/>
                  <a:pt x="1553457" y="2549483"/>
                  <a:pt x="1554282" y="2550492"/>
                </a:cubicBezTo>
                <a:cubicBezTo>
                  <a:pt x="1555107" y="2551502"/>
                  <a:pt x="1556105" y="2552261"/>
                  <a:pt x="1557277" y="2552771"/>
                </a:cubicBezTo>
                <a:cubicBezTo>
                  <a:pt x="1558449" y="2553281"/>
                  <a:pt x="1559773" y="2553536"/>
                  <a:pt x="1561249" y="2553536"/>
                </a:cubicBezTo>
                <a:cubicBezTo>
                  <a:pt x="1562942" y="2553536"/>
                  <a:pt x="1564391" y="2553205"/>
                  <a:pt x="1565595" y="2552543"/>
                </a:cubicBezTo>
                <a:cubicBezTo>
                  <a:pt x="1566800" y="2551881"/>
                  <a:pt x="1567788" y="2550997"/>
                  <a:pt x="1568558" y="2549890"/>
                </a:cubicBezTo>
                <a:cubicBezTo>
                  <a:pt x="1569329" y="2548783"/>
                  <a:pt x="1569893" y="2547497"/>
                  <a:pt x="1570251" y="2546032"/>
                </a:cubicBezTo>
                <a:cubicBezTo>
                  <a:pt x="1570609" y="2544567"/>
                  <a:pt x="1570788" y="2543021"/>
                  <a:pt x="1570788" y="2541393"/>
                </a:cubicBezTo>
                <a:cubicBezTo>
                  <a:pt x="1570788" y="2539374"/>
                  <a:pt x="1570566" y="2537611"/>
                  <a:pt x="1570121" y="2536102"/>
                </a:cubicBezTo>
                <a:cubicBezTo>
                  <a:pt x="1569676" y="2534594"/>
                  <a:pt x="1569041" y="2533335"/>
                  <a:pt x="1568216" y="2532326"/>
                </a:cubicBezTo>
                <a:cubicBezTo>
                  <a:pt x="1567391" y="2531317"/>
                  <a:pt x="1566388" y="2530557"/>
                  <a:pt x="1565205" y="2530047"/>
                </a:cubicBezTo>
                <a:cubicBezTo>
                  <a:pt x="1564022" y="2529537"/>
                  <a:pt x="1562703" y="2529282"/>
                  <a:pt x="1561249" y="2529282"/>
                </a:cubicBezTo>
                <a:close/>
                <a:moveTo>
                  <a:pt x="1180249" y="2529282"/>
                </a:moveTo>
                <a:cubicBezTo>
                  <a:pt x="1178556" y="2529282"/>
                  <a:pt x="1177108" y="2529613"/>
                  <a:pt x="1175903" y="2530275"/>
                </a:cubicBezTo>
                <a:cubicBezTo>
                  <a:pt x="1174698" y="2530937"/>
                  <a:pt x="1173711" y="2531821"/>
                  <a:pt x="1172940" y="2532928"/>
                </a:cubicBezTo>
                <a:cubicBezTo>
                  <a:pt x="1172170" y="2534035"/>
                  <a:pt x="1171606" y="2535321"/>
                  <a:pt x="1171247" y="2536786"/>
                </a:cubicBezTo>
                <a:cubicBezTo>
                  <a:pt x="1170889" y="2538251"/>
                  <a:pt x="1170710" y="2539787"/>
                  <a:pt x="1170710" y="2541393"/>
                </a:cubicBezTo>
                <a:cubicBezTo>
                  <a:pt x="1170710" y="2543411"/>
                  <a:pt x="1170933" y="2545180"/>
                  <a:pt x="1171378" y="2546699"/>
                </a:cubicBezTo>
                <a:cubicBezTo>
                  <a:pt x="1171823" y="2548219"/>
                  <a:pt x="1172458" y="2549483"/>
                  <a:pt x="1173282" y="2550492"/>
                </a:cubicBezTo>
                <a:cubicBezTo>
                  <a:pt x="1174107" y="2551502"/>
                  <a:pt x="1175105" y="2552261"/>
                  <a:pt x="1176277" y="2552771"/>
                </a:cubicBezTo>
                <a:cubicBezTo>
                  <a:pt x="1177449" y="2553281"/>
                  <a:pt x="1178773" y="2553536"/>
                  <a:pt x="1180249" y="2553536"/>
                </a:cubicBezTo>
                <a:cubicBezTo>
                  <a:pt x="1181942" y="2553536"/>
                  <a:pt x="1183391" y="2553205"/>
                  <a:pt x="1184595" y="2552543"/>
                </a:cubicBezTo>
                <a:cubicBezTo>
                  <a:pt x="1185800" y="2551881"/>
                  <a:pt x="1186787" y="2550997"/>
                  <a:pt x="1187558" y="2549890"/>
                </a:cubicBezTo>
                <a:cubicBezTo>
                  <a:pt x="1188329" y="2548783"/>
                  <a:pt x="1188893" y="2547497"/>
                  <a:pt x="1189251" y="2546032"/>
                </a:cubicBezTo>
                <a:cubicBezTo>
                  <a:pt x="1189609" y="2544567"/>
                  <a:pt x="1189788" y="2543021"/>
                  <a:pt x="1189788" y="2541393"/>
                </a:cubicBezTo>
                <a:cubicBezTo>
                  <a:pt x="1189788" y="2539374"/>
                  <a:pt x="1189566" y="2537611"/>
                  <a:pt x="1189121" y="2536102"/>
                </a:cubicBezTo>
                <a:cubicBezTo>
                  <a:pt x="1188676" y="2534594"/>
                  <a:pt x="1188041" y="2533335"/>
                  <a:pt x="1187216" y="2532326"/>
                </a:cubicBezTo>
                <a:cubicBezTo>
                  <a:pt x="1186392" y="2531317"/>
                  <a:pt x="1185388" y="2530557"/>
                  <a:pt x="1184205" y="2530047"/>
                </a:cubicBezTo>
                <a:cubicBezTo>
                  <a:pt x="1183022" y="2529537"/>
                  <a:pt x="1181704" y="2529282"/>
                  <a:pt x="1180249" y="2529282"/>
                </a:cubicBezTo>
                <a:close/>
                <a:moveTo>
                  <a:pt x="932599" y="2529282"/>
                </a:moveTo>
                <a:cubicBezTo>
                  <a:pt x="930906" y="2529282"/>
                  <a:pt x="929458" y="2529613"/>
                  <a:pt x="928253" y="2530275"/>
                </a:cubicBezTo>
                <a:cubicBezTo>
                  <a:pt x="927048" y="2530937"/>
                  <a:pt x="926061" y="2531821"/>
                  <a:pt x="925290" y="2532928"/>
                </a:cubicBezTo>
                <a:cubicBezTo>
                  <a:pt x="924520" y="2534035"/>
                  <a:pt x="923956" y="2535321"/>
                  <a:pt x="923597" y="2536786"/>
                </a:cubicBezTo>
                <a:cubicBezTo>
                  <a:pt x="923239" y="2538251"/>
                  <a:pt x="923060" y="2539787"/>
                  <a:pt x="923060" y="2541393"/>
                </a:cubicBezTo>
                <a:cubicBezTo>
                  <a:pt x="923060" y="2543411"/>
                  <a:pt x="923283" y="2545180"/>
                  <a:pt x="923728" y="2546699"/>
                </a:cubicBezTo>
                <a:cubicBezTo>
                  <a:pt x="924173" y="2548219"/>
                  <a:pt x="924807" y="2549483"/>
                  <a:pt x="925632" y="2550492"/>
                </a:cubicBezTo>
                <a:cubicBezTo>
                  <a:pt x="926457" y="2551502"/>
                  <a:pt x="927455" y="2552261"/>
                  <a:pt x="928627" y="2552771"/>
                </a:cubicBezTo>
                <a:cubicBezTo>
                  <a:pt x="929799" y="2553281"/>
                  <a:pt x="931123" y="2553536"/>
                  <a:pt x="932599" y="2553536"/>
                </a:cubicBezTo>
                <a:cubicBezTo>
                  <a:pt x="934292" y="2553536"/>
                  <a:pt x="935741" y="2553205"/>
                  <a:pt x="936945" y="2552543"/>
                </a:cubicBezTo>
                <a:cubicBezTo>
                  <a:pt x="938150" y="2551881"/>
                  <a:pt x="939138" y="2550997"/>
                  <a:pt x="939908" y="2549890"/>
                </a:cubicBezTo>
                <a:cubicBezTo>
                  <a:pt x="940678" y="2548783"/>
                  <a:pt x="941243" y="2547497"/>
                  <a:pt x="941601" y="2546032"/>
                </a:cubicBezTo>
                <a:cubicBezTo>
                  <a:pt x="941959" y="2544567"/>
                  <a:pt x="942138" y="2543021"/>
                  <a:pt x="942138" y="2541393"/>
                </a:cubicBezTo>
                <a:cubicBezTo>
                  <a:pt x="942138" y="2539374"/>
                  <a:pt x="941916" y="2537611"/>
                  <a:pt x="941471" y="2536102"/>
                </a:cubicBezTo>
                <a:cubicBezTo>
                  <a:pt x="941026" y="2534594"/>
                  <a:pt x="940391" y="2533335"/>
                  <a:pt x="939566" y="2532326"/>
                </a:cubicBezTo>
                <a:cubicBezTo>
                  <a:pt x="938741" y="2531317"/>
                  <a:pt x="937738" y="2530557"/>
                  <a:pt x="936555" y="2530047"/>
                </a:cubicBezTo>
                <a:cubicBezTo>
                  <a:pt x="935372" y="2529537"/>
                  <a:pt x="934053" y="2529282"/>
                  <a:pt x="932599" y="2529282"/>
                </a:cubicBezTo>
                <a:close/>
                <a:moveTo>
                  <a:pt x="789724" y="2529282"/>
                </a:moveTo>
                <a:cubicBezTo>
                  <a:pt x="788031" y="2529282"/>
                  <a:pt x="786583" y="2529613"/>
                  <a:pt x="785378" y="2530275"/>
                </a:cubicBezTo>
                <a:cubicBezTo>
                  <a:pt x="784173" y="2530937"/>
                  <a:pt x="783186" y="2531821"/>
                  <a:pt x="782415" y="2532928"/>
                </a:cubicBezTo>
                <a:cubicBezTo>
                  <a:pt x="781645" y="2534035"/>
                  <a:pt x="781081" y="2535321"/>
                  <a:pt x="780722" y="2536786"/>
                </a:cubicBezTo>
                <a:cubicBezTo>
                  <a:pt x="780364" y="2538251"/>
                  <a:pt x="780185" y="2539787"/>
                  <a:pt x="780185" y="2541393"/>
                </a:cubicBezTo>
                <a:cubicBezTo>
                  <a:pt x="780185" y="2543411"/>
                  <a:pt x="780408" y="2545180"/>
                  <a:pt x="780853" y="2546699"/>
                </a:cubicBezTo>
                <a:cubicBezTo>
                  <a:pt x="781298" y="2548219"/>
                  <a:pt x="781933" y="2549483"/>
                  <a:pt x="782757" y="2550492"/>
                </a:cubicBezTo>
                <a:cubicBezTo>
                  <a:pt x="783582" y="2551502"/>
                  <a:pt x="784580" y="2552261"/>
                  <a:pt x="785752" y="2552771"/>
                </a:cubicBezTo>
                <a:cubicBezTo>
                  <a:pt x="786924" y="2553281"/>
                  <a:pt x="788248" y="2553536"/>
                  <a:pt x="789724" y="2553536"/>
                </a:cubicBezTo>
                <a:cubicBezTo>
                  <a:pt x="791417" y="2553536"/>
                  <a:pt x="792866" y="2553205"/>
                  <a:pt x="794070" y="2552543"/>
                </a:cubicBezTo>
                <a:cubicBezTo>
                  <a:pt x="795275" y="2551881"/>
                  <a:pt x="796263" y="2550997"/>
                  <a:pt x="797033" y="2549890"/>
                </a:cubicBezTo>
                <a:cubicBezTo>
                  <a:pt x="797804" y="2548783"/>
                  <a:pt x="798368" y="2547497"/>
                  <a:pt x="798726" y="2546032"/>
                </a:cubicBezTo>
                <a:cubicBezTo>
                  <a:pt x="799084" y="2544567"/>
                  <a:pt x="799263" y="2543021"/>
                  <a:pt x="799263" y="2541393"/>
                </a:cubicBezTo>
                <a:cubicBezTo>
                  <a:pt x="799263" y="2539374"/>
                  <a:pt x="799041" y="2537611"/>
                  <a:pt x="798596" y="2536102"/>
                </a:cubicBezTo>
                <a:cubicBezTo>
                  <a:pt x="798151" y="2534594"/>
                  <a:pt x="797516" y="2533335"/>
                  <a:pt x="796691" y="2532326"/>
                </a:cubicBezTo>
                <a:cubicBezTo>
                  <a:pt x="795866" y="2531317"/>
                  <a:pt x="794863" y="2530557"/>
                  <a:pt x="793680" y="2530047"/>
                </a:cubicBezTo>
                <a:cubicBezTo>
                  <a:pt x="792497" y="2529537"/>
                  <a:pt x="791178" y="2529282"/>
                  <a:pt x="789724" y="2529282"/>
                </a:cubicBezTo>
                <a:close/>
                <a:moveTo>
                  <a:pt x="656374" y="2529282"/>
                </a:moveTo>
                <a:cubicBezTo>
                  <a:pt x="654681" y="2529282"/>
                  <a:pt x="653233" y="2529613"/>
                  <a:pt x="652028" y="2530275"/>
                </a:cubicBezTo>
                <a:cubicBezTo>
                  <a:pt x="650823" y="2530937"/>
                  <a:pt x="649836" y="2531821"/>
                  <a:pt x="649065" y="2532928"/>
                </a:cubicBezTo>
                <a:cubicBezTo>
                  <a:pt x="648295" y="2534035"/>
                  <a:pt x="647731" y="2535321"/>
                  <a:pt x="647372" y="2536786"/>
                </a:cubicBezTo>
                <a:cubicBezTo>
                  <a:pt x="647014" y="2538251"/>
                  <a:pt x="646835" y="2539787"/>
                  <a:pt x="646835" y="2541393"/>
                </a:cubicBezTo>
                <a:cubicBezTo>
                  <a:pt x="646835" y="2543411"/>
                  <a:pt x="647058" y="2545180"/>
                  <a:pt x="647503" y="2546699"/>
                </a:cubicBezTo>
                <a:cubicBezTo>
                  <a:pt x="647948" y="2548219"/>
                  <a:pt x="648582" y="2549483"/>
                  <a:pt x="649407" y="2550492"/>
                </a:cubicBezTo>
                <a:cubicBezTo>
                  <a:pt x="650232" y="2551502"/>
                  <a:pt x="651230" y="2552261"/>
                  <a:pt x="652402" y="2552771"/>
                </a:cubicBezTo>
                <a:cubicBezTo>
                  <a:pt x="653574" y="2553281"/>
                  <a:pt x="654898" y="2553536"/>
                  <a:pt x="656374" y="2553536"/>
                </a:cubicBezTo>
                <a:cubicBezTo>
                  <a:pt x="658067" y="2553536"/>
                  <a:pt x="659516" y="2553205"/>
                  <a:pt x="660721" y="2552543"/>
                </a:cubicBezTo>
                <a:cubicBezTo>
                  <a:pt x="661925" y="2551881"/>
                  <a:pt x="662913" y="2550997"/>
                  <a:pt x="663683" y="2549890"/>
                </a:cubicBezTo>
                <a:cubicBezTo>
                  <a:pt x="664454" y="2548783"/>
                  <a:pt x="665018" y="2547497"/>
                  <a:pt x="665376" y="2546032"/>
                </a:cubicBezTo>
                <a:cubicBezTo>
                  <a:pt x="665734" y="2544567"/>
                  <a:pt x="665913" y="2543021"/>
                  <a:pt x="665913" y="2541393"/>
                </a:cubicBezTo>
                <a:cubicBezTo>
                  <a:pt x="665913" y="2539374"/>
                  <a:pt x="665691" y="2537611"/>
                  <a:pt x="665246" y="2536102"/>
                </a:cubicBezTo>
                <a:cubicBezTo>
                  <a:pt x="664801" y="2534594"/>
                  <a:pt x="664166" y="2533335"/>
                  <a:pt x="663341" y="2532326"/>
                </a:cubicBezTo>
                <a:cubicBezTo>
                  <a:pt x="662517" y="2531317"/>
                  <a:pt x="661513" y="2530557"/>
                  <a:pt x="660330" y="2530047"/>
                </a:cubicBezTo>
                <a:cubicBezTo>
                  <a:pt x="659147" y="2529537"/>
                  <a:pt x="657828" y="2529282"/>
                  <a:pt x="656374" y="2529282"/>
                </a:cubicBezTo>
                <a:close/>
                <a:moveTo>
                  <a:pt x="551599" y="2529282"/>
                </a:moveTo>
                <a:cubicBezTo>
                  <a:pt x="549906" y="2529282"/>
                  <a:pt x="548458" y="2529613"/>
                  <a:pt x="547253" y="2530275"/>
                </a:cubicBezTo>
                <a:cubicBezTo>
                  <a:pt x="546049" y="2530937"/>
                  <a:pt x="545061" y="2531821"/>
                  <a:pt x="544290" y="2532928"/>
                </a:cubicBezTo>
                <a:cubicBezTo>
                  <a:pt x="543520" y="2534035"/>
                  <a:pt x="542956" y="2535321"/>
                  <a:pt x="542597" y="2536786"/>
                </a:cubicBezTo>
                <a:cubicBezTo>
                  <a:pt x="542239" y="2538251"/>
                  <a:pt x="542060" y="2539787"/>
                  <a:pt x="542060" y="2541393"/>
                </a:cubicBezTo>
                <a:cubicBezTo>
                  <a:pt x="542060" y="2543411"/>
                  <a:pt x="542283" y="2545180"/>
                  <a:pt x="542728" y="2546699"/>
                </a:cubicBezTo>
                <a:cubicBezTo>
                  <a:pt x="543173" y="2548219"/>
                  <a:pt x="543807" y="2549483"/>
                  <a:pt x="544632" y="2550492"/>
                </a:cubicBezTo>
                <a:cubicBezTo>
                  <a:pt x="545457" y="2551502"/>
                  <a:pt x="546455" y="2552261"/>
                  <a:pt x="547627" y="2552771"/>
                </a:cubicBezTo>
                <a:cubicBezTo>
                  <a:pt x="548799" y="2553281"/>
                  <a:pt x="550123" y="2553536"/>
                  <a:pt x="551599" y="2553536"/>
                </a:cubicBezTo>
                <a:cubicBezTo>
                  <a:pt x="553292" y="2553536"/>
                  <a:pt x="554741" y="2553205"/>
                  <a:pt x="555946" y="2552543"/>
                </a:cubicBezTo>
                <a:cubicBezTo>
                  <a:pt x="557150" y="2551881"/>
                  <a:pt x="558138" y="2550997"/>
                  <a:pt x="558908" y="2549890"/>
                </a:cubicBezTo>
                <a:cubicBezTo>
                  <a:pt x="559679" y="2548783"/>
                  <a:pt x="560243" y="2547497"/>
                  <a:pt x="560601" y="2546032"/>
                </a:cubicBezTo>
                <a:cubicBezTo>
                  <a:pt x="560959" y="2544567"/>
                  <a:pt x="561138" y="2543021"/>
                  <a:pt x="561138" y="2541393"/>
                </a:cubicBezTo>
                <a:cubicBezTo>
                  <a:pt x="561138" y="2539374"/>
                  <a:pt x="560916" y="2537611"/>
                  <a:pt x="560471" y="2536102"/>
                </a:cubicBezTo>
                <a:cubicBezTo>
                  <a:pt x="560026" y="2534594"/>
                  <a:pt x="559391" y="2533335"/>
                  <a:pt x="558566" y="2532326"/>
                </a:cubicBezTo>
                <a:cubicBezTo>
                  <a:pt x="557742" y="2531317"/>
                  <a:pt x="556738" y="2530557"/>
                  <a:pt x="555555" y="2530047"/>
                </a:cubicBezTo>
                <a:cubicBezTo>
                  <a:pt x="554372" y="2529537"/>
                  <a:pt x="553053" y="2529282"/>
                  <a:pt x="551599" y="2529282"/>
                </a:cubicBezTo>
                <a:close/>
                <a:moveTo>
                  <a:pt x="199174" y="2529282"/>
                </a:moveTo>
                <a:cubicBezTo>
                  <a:pt x="197481" y="2529282"/>
                  <a:pt x="196033" y="2529613"/>
                  <a:pt x="194828" y="2530275"/>
                </a:cubicBezTo>
                <a:cubicBezTo>
                  <a:pt x="193623" y="2530937"/>
                  <a:pt x="192636" y="2531821"/>
                  <a:pt x="191865" y="2532928"/>
                </a:cubicBezTo>
                <a:cubicBezTo>
                  <a:pt x="191095" y="2534035"/>
                  <a:pt x="190531" y="2535321"/>
                  <a:pt x="190172" y="2536786"/>
                </a:cubicBezTo>
                <a:cubicBezTo>
                  <a:pt x="189814" y="2538251"/>
                  <a:pt x="189635" y="2539787"/>
                  <a:pt x="189635" y="2541393"/>
                </a:cubicBezTo>
                <a:cubicBezTo>
                  <a:pt x="189635" y="2543411"/>
                  <a:pt x="189858" y="2545180"/>
                  <a:pt x="190303" y="2546699"/>
                </a:cubicBezTo>
                <a:cubicBezTo>
                  <a:pt x="190748" y="2548219"/>
                  <a:pt x="191382" y="2549483"/>
                  <a:pt x="192207" y="2550492"/>
                </a:cubicBezTo>
                <a:cubicBezTo>
                  <a:pt x="193032" y="2551502"/>
                  <a:pt x="194030" y="2552261"/>
                  <a:pt x="195202" y="2552771"/>
                </a:cubicBezTo>
                <a:cubicBezTo>
                  <a:pt x="196374" y="2553281"/>
                  <a:pt x="197698" y="2553536"/>
                  <a:pt x="199174" y="2553536"/>
                </a:cubicBezTo>
                <a:cubicBezTo>
                  <a:pt x="200867" y="2553536"/>
                  <a:pt x="202316" y="2553205"/>
                  <a:pt x="203520" y="2552543"/>
                </a:cubicBezTo>
                <a:cubicBezTo>
                  <a:pt x="204725" y="2551881"/>
                  <a:pt x="205713" y="2550997"/>
                  <a:pt x="206483" y="2549890"/>
                </a:cubicBezTo>
                <a:cubicBezTo>
                  <a:pt x="207254" y="2548783"/>
                  <a:pt x="207818" y="2547497"/>
                  <a:pt x="208176" y="2546032"/>
                </a:cubicBezTo>
                <a:cubicBezTo>
                  <a:pt x="208534" y="2544567"/>
                  <a:pt x="208713" y="2543021"/>
                  <a:pt x="208713" y="2541393"/>
                </a:cubicBezTo>
                <a:cubicBezTo>
                  <a:pt x="208713" y="2539374"/>
                  <a:pt x="208491" y="2537611"/>
                  <a:pt x="208046" y="2536102"/>
                </a:cubicBezTo>
                <a:cubicBezTo>
                  <a:pt x="207601" y="2534594"/>
                  <a:pt x="206966" y="2533335"/>
                  <a:pt x="206141" y="2532326"/>
                </a:cubicBezTo>
                <a:cubicBezTo>
                  <a:pt x="205316" y="2531317"/>
                  <a:pt x="204313" y="2530557"/>
                  <a:pt x="203130" y="2530047"/>
                </a:cubicBezTo>
                <a:cubicBezTo>
                  <a:pt x="201947" y="2529537"/>
                  <a:pt x="200628" y="2529282"/>
                  <a:pt x="199174" y="2529282"/>
                </a:cubicBezTo>
                <a:close/>
                <a:moveTo>
                  <a:pt x="1418439" y="2528989"/>
                </a:moveTo>
                <a:cubicBezTo>
                  <a:pt x="1417202" y="2528989"/>
                  <a:pt x="1416074" y="2529228"/>
                  <a:pt x="1415054" y="2529705"/>
                </a:cubicBezTo>
                <a:cubicBezTo>
                  <a:pt x="1414034" y="2530183"/>
                  <a:pt x="1413154" y="2530856"/>
                  <a:pt x="1412416" y="2531724"/>
                </a:cubicBezTo>
                <a:cubicBezTo>
                  <a:pt x="1411678" y="2532592"/>
                  <a:pt x="1411082" y="2533634"/>
                  <a:pt x="1410626" y="2534849"/>
                </a:cubicBezTo>
                <a:cubicBezTo>
                  <a:pt x="1410170" y="2536065"/>
                  <a:pt x="1409888" y="2537399"/>
                  <a:pt x="1409779" y="2538853"/>
                </a:cubicBezTo>
                <a:lnTo>
                  <a:pt x="1426969" y="2538853"/>
                </a:lnTo>
                <a:cubicBezTo>
                  <a:pt x="1427034" y="2537399"/>
                  <a:pt x="1426893" y="2536070"/>
                  <a:pt x="1426546" y="2534865"/>
                </a:cubicBezTo>
                <a:cubicBezTo>
                  <a:pt x="1426198" y="2533661"/>
                  <a:pt x="1425661" y="2532624"/>
                  <a:pt x="1424934" y="2531756"/>
                </a:cubicBezTo>
                <a:cubicBezTo>
                  <a:pt x="1424207" y="2530888"/>
                  <a:pt x="1423301" y="2530210"/>
                  <a:pt x="1422216" y="2529721"/>
                </a:cubicBezTo>
                <a:cubicBezTo>
                  <a:pt x="1421131" y="2529233"/>
                  <a:pt x="1419872" y="2528989"/>
                  <a:pt x="1418439" y="2528989"/>
                </a:cubicBezTo>
                <a:close/>
                <a:moveTo>
                  <a:pt x="1075539" y="2528989"/>
                </a:moveTo>
                <a:cubicBezTo>
                  <a:pt x="1074302" y="2528989"/>
                  <a:pt x="1073174" y="2529228"/>
                  <a:pt x="1072153" y="2529705"/>
                </a:cubicBezTo>
                <a:cubicBezTo>
                  <a:pt x="1071133" y="2530183"/>
                  <a:pt x="1070254" y="2530856"/>
                  <a:pt x="1069516" y="2531724"/>
                </a:cubicBezTo>
                <a:cubicBezTo>
                  <a:pt x="1068778" y="2532592"/>
                  <a:pt x="1068182" y="2533634"/>
                  <a:pt x="1067726" y="2534849"/>
                </a:cubicBezTo>
                <a:cubicBezTo>
                  <a:pt x="1067270" y="2536065"/>
                  <a:pt x="1066988" y="2537399"/>
                  <a:pt x="1066879" y="2538853"/>
                </a:cubicBezTo>
                <a:lnTo>
                  <a:pt x="1084069" y="2538853"/>
                </a:lnTo>
                <a:cubicBezTo>
                  <a:pt x="1084134" y="2537399"/>
                  <a:pt x="1083993" y="2536070"/>
                  <a:pt x="1083646" y="2534865"/>
                </a:cubicBezTo>
                <a:cubicBezTo>
                  <a:pt x="1083298" y="2533661"/>
                  <a:pt x="1082761" y="2532624"/>
                  <a:pt x="1082034" y="2531756"/>
                </a:cubicBezTo>
                <a:cubicBezTo>
                  <a:pt x="1081307" y="2530888"/>
                  <a:pt x="1080401" y="2530210"/>
                  <a:pt x="1079316" y="2529721"/>
                </a:cubicBezTo>
                <a:cubicBezTo>
                  <a:pt x="1078231" y="2529233"/>
                  <a:pt x="1076972" y="2528989"/>
                  <a:pt x="1075539" y="2528989"/>
                </a:cubicBezTo>
                <a:close/>
                <a:moveTo>
                  <a:pt x="723114" y="2528989"/>
                </a:moveTo>
                <a:cubicBezTo>
                  <a:pt x="721877" y="2528989"/>
                  <a:pt x="720749" y="2529228"/>
                  <a:pt x="719728" y="2529705"/>
                </a:cubicBezTo>
                <a:cubicBezTo>
                  <a:pt x="718708" y="2530183"/>
                  <a:pt x="717829" y="2530856"/>
                  <a:pt x="717091" y="2531724"/>
                </a:cubicBezTo>
                <a:cubicBezTo>
                  <a:pt x="716354" y="2532592"/>
                  <a:pt x="715757" y="2533634"/>
                  <a:pt x="715301" y="2534849"/>
                </a:cubicBezTo>
                <a:cubicBezTo>
                  <a:pt x="714845" y="2536065"/>
                  <a:pt x="714563" y="2537399"/>
                  <a:pt x="714454" y="2538853"/>
                </a:cubicBezTo>
                <a:lnTo>
                  <a:pt x="731644" y="2538853"/>
                </a:lnTo>
                <a:cubicBezTo>
                  <a:pt x="731709" y="2537399"/>
                  <a:pt x="731568" y="2536070"/>
                  <a:pt x="731221" y="2534865"/>
                </a:cubicBezTo>
                <a:cubicBezTo>
                  <a:pt x="730874" y="2533661"/>
                  <a:pt x="730336" y="2532624"/>
                  <a:pt x="729609" y="2531756"/>
                </a:cubicBezTo>
                <a:cubicBezTo>
                  <a:pt x="728882" y="2530888"/>
                  <a:pt x="727976" y="2530210"/>
                  <a:pt x="726891" y="2529721"/>
                </a:cubicBezTo>
                <a:cubicBezTo>
                  <a:pt x="725806" y="2529233"/>
                  <a:pt x="724547" y="2528989"/>
                  <a:pt x="723114" y="2528989"/>
                </a:cubicBezTo>
                <a:close/>
                <a:moveTo>
                  <a:pt x="342114" y="2528989"/>
                </a:moveTo>
                <a:cubicBezTo>
                  <a:pt x="340877" y="2528989"/>
                  <a:pt x="339749" y="2529228"/>
                  <a:pt x="338728" y="2529705"/>
                </a:cubicBezTo>
                <a:cubicBezTo>
                  <a:pt x="337709" y="2530183"/>
                  <a:pt x="336829" y="2530856"/>
                  <a:pt x="336092" y="2531724"/>
                </a:cubicBezTo>
                <a:cubicBezTo>
                  <a:pt x="335353" y="2532592"/>
                  <a:pt x="334757" y="2533634"/>
                  <a:pt x="334301" y="2534849"/>
                </a:cubicBezTo>
                <a:cubicBezTo>
                  <a:pt x="333845" y="2536065"/>
                  <a:pt x="333563" y="2537399"/>
                  <a:pt x="333454" y="2538853"/>
                </a:cubicBezTo>
                <a:lnTo>
                  <a:pt x="350644" y="2538853"/>
                </a:lnTo>
                <a:cubicBezTo>
                  <a:pt x="350709" y="2537399"/>
                  <a:pt x="350568" y="2536070"/>
                  <a:pt x="350221" y="2534865"/>
                </a:cubicBezTo>
                <a:cubicBezTo>
                  <a:pt x="349874" y="2533661"/>
                  <a:pt x="349336" y="2532624"/>
                  <a:pt x="348609" y="2531756"/>
                </a:cubicBezTo>
                <a:cubicBezTo>
                  <a:pt x="347882" y="2530888"/>
                  <a:pt x="346976" y="2530210"/>
                  <a:pt x="345891" y="2529721"/>
                </a:cubicBezTo>
                <a:cubicBezTo>
                  <a:pt x="344806" y="2529233"/>
                  <a:pt x="343547" y="2528989"/>
                  <a:pt x="342114" y="2528989"/>
                </a:cubicBezTo>
                <a:close/>
                <a:moveTo>
                  <a:pt x="94464" y="2528989"/>
                </a:moveTo>
                <a:cubicBezTo>
                  <a:pt x="93227" y="2528989"/>
                  <a:pt x="92099" y="2529228"/>
                  <a:pt x="91078" y="2529705"/>
                </a:cubicBezTo>
                <a:cubicBezTo>
                  <a:pt x="90058" y="2530183"/>
                  <a:pt x="89179" y="2530856"/>
                  <a:pt x="88441" y="2531724"/>
                </a:cubicBezTo>
                <a:cubicBezTo>
                  <a:pt x="87704" y="2532592"/>
                  <a:pt x="87107" y="2533634"/>
                  <a:pt x="86651" y="2534849"/>
                </a:cubicBezTo>
                <a:cubicBezTo>
                  <a:pt x="86195" y="2536065"/>
                  <a:pt x="85913" y="2537399"/>
                  <a:pt x="85804" y="2538853"/>
                </a:cubicBezTo>
                <a:lnTo>
                  <a:pt x="102994" y="2538853"/>
                </a:lnTo>
                <a:cubicBezTo>
                  <a:pt x="103059" y="2537399"/>
                  <a:pt x="102918" y="2536070"/>
                  <a:pt x="102571" y="2534865"/>
                </a:cubicBezTo>
                <a:cubicBezTo>
                  <a:pt x="102224" y="2533661"/>
                  <a:pt x="101686" y="2532624"/>
                  <a:pt x="100959" y="2531756"/>
                </a:cubicBezTo>
                <a:cubicBezTo>
                  <a:pt x="100232" y="2530888"/>
                  <a:pt x="99326" y="2530210"/>
                  <a:pt x="98241" y="2529721"/>
                </a:cubicBezTo>
                <a:cubicBezTo>
                  <a:pt x="97156" y="2529233"/>
                  <a:pt x="95897" y="2528989"/>
                  <a:pt x="94464" y="2528989"/>
                </a:cubicBezTo>
                <a:close/>
                <a:moveTo>
                  <a:pt x="1313143" y="2528728"/>
                </a:moveTo>
                <a:cubicBezTo>
                  <a:pt x="1312015" y="2528728"/>
                  <a:pt x="1311011" y="2528924"/>
                  <a:pt x="1310132" y="2529314"/>
                </a:cubicBezTo>
                <a:cubicBezTo>
                  <a:pt x="1309253" y="2529705"/>
                  <a:pt x="1308515" y="2530221"/>
                  <a:pt x="1307918" y="2530861"/>
                </a:cubicBezTo>
                <a:cubicBezTo>
                  <a:pt x="1307321" y="2531501"/>
                  <a:pt x="1306866" y="2532245"/>
                  <a:pt x="1306551" y="2533091"/>
                </a:cubicBezTo>
                <a:cubicBezTo>
                  <a:pt x="1306236" y="2533937"/>
                  <a:pt x="1306079" y="2534816"/>
                  <a:pt x="1306079" y="2535728"/>
                </a:cubicBezTo>
                <a:cubicBezTo>
                  <a:pt x="1306079" y="2536770"/>
                  <a:pt x="1306252" y="2537725"/>
                  <a:pt x="1306600" y="2538593"/>
                </a:cubicBezTo>
                <a:cubicBezTo>
                  <a:pt x="1306947" y="2539461"/>
                  <a:pt x="1307435" y="2540199"/>
                  <a:pt x="1308065" y="2540807"/>
                </a:cubicBezTo>
                <a:cubicBezTo>
                  <a:pt x="1308694" y="2541415"/>
                  <a:pt x="1309438" y="2541887"/>
                  <a:pt x="1310295" y="2542223"/>
                </a:cubicBezTo>
                <a:cubicBezTo>
                  <a:pt x="1311152" y="2542560"/>
                  <a:pt x="1312102" y="2542728"/>
                  <a:pt x="1313143" y="2542728"/>
                </a:cubicBezTo>
                <a:cubicBezTo>
                  <a:pt x="1314272" y="2542728"/>
                  <a:pt x="1315276" y="2542538"/>
                  <a:pt x="1316155" y="2542158"/>
                </a:cubicBezTo>
                <a:cubicBezTo>
                  <a:pt x="1317034" y="2541778"/>
                  <a:pt x="1317772" y="2541263"/>
                  <a:pt x="1318369" y="2540611"/>
                </a:cubicBezTo>
                <a:cubicBezTo>
                  <a:pt x="1318965" y="2539960"/>
                  <a:pt x="1319421" y="2539212"/>
                  <a:pt x="1319736" y="2538365"/>
                </a:cubicBezTo>
                <a:cubicBezTo>
                  <a:pt x="1320051" y="2537519"/>
                  <a:pt x="1320208" y="2536640"/>
                  <a:pt x="1320208" y="2535728"/>
                </a:cubicBezTo>
                <a:cubicBezTo>
                  <a:pt x="1320208" y="2534686"/>
                  <a:pt x="1320035" y="2533731"/>
                  <a:pt x="1319687" y="2532863"/>
                </a:cubicBezTo>
                <a:cubicBezTo>
                  <a:pt x="1319340" y="2531995"/>
                  <a:pt x="1318852" y="2531257"/>
                  <a:pt x="1318222" y="2530649"/>
                </a:cubicBezTo>
                <a:cubicBezTo>
                  <a:pt x="1317593" y="2530042"/>
                  <a:pt x="1316849" y="2529570"/>
                  <a:pt x="1315992" y="2529233"/>
                </a:cubicBezTo>
                <a:cubicBezTo>
                  <a:pt x="1315135" y="2528897"/>
                  <a:pt x="1314185" y="2528728"/>
                  <a:pt x="1313143" y="2528728"/>
                </a:cubicBezTo>
                <a:close/>
                <a:moveTo>
                  <a:pt x="1511494" y="2525050"/>
                </a:moveTo>
                <a:lnTo>
                  <a:pt x="1526893" y="2525050"/>
                </a:lnTo>
                <a:lnTo>
                  <a:pt x="1526893" y="2553015"/>
                </a:lnTo>
                <a:lnTo>
                  <a:pt x="1536627" y="2553015"/>
                </a:lnTo>
                <a:lnTo>
                  <a:pt x="1536627" y="2557736"/>
                </a:lnTo>
                <a:lnTo>
                  <a:pt x="1510420" y="2557736"/>
                </a:lnTo>
                <a:lnTo>
                  <a:pt x="1510420" y="2553015"/>
                </a:lnTo>
                <a:lnTo>
                  <a:pt x="1521163" y="2553015"/>
                </a:lnTo>
                <a:lnTo>
                  <a:pt x="1521163" y="2529738"/>
                </a:lnTo>
                <a:lnTo>
                  <a:pt x="1511494" y="2529738"/>
                </a:lnTo>
                <a:close/>
                <a:moveTo>
                  <a:pt x="1235269" y="2525050"/>
                </a:moveTo>
                <a:lnTo>
                  <a:pt x="1250668" y="2525050"/>
                </a:lnTo>
                <a:lnTo>
                  <a:pt x="1250668" y="2553015"/>
                </a:lnTo>
                <a:lnTo>
                  <a:pt x="1260402" y="2553015"/>
                </a:lnTo>
                <a:lnTo>
                  <a:pt x="1260402" y="2557736"/>
                </a:lnTo>
                <a:lnTo>
                  <a:pt x="1234195" y="2557736"/>
                </a:lnTo>
                <a:lnTo>
                  <a:pt x="1234195" y="2553015"/>
                </a:lnTo>
                <a:lnTo>
                  <a:pt x="1244938" y="2553015"/>
                </a:lnTo>
                <a:lnTo>
                  <a:pt x="1244938" y="2529738"/>
                </a:lnTo>
                <a:lnTo>
                  <a:pt x="1235269" y="2529738"/>
                </a:lnTo>
                <a:close/>
                <a:moveTo>
                  <a:pt x="1125969" y="2525050"/>
                </a:moveTo>
                <a:lnTo>
                  <a:pt x="1132415" y="2525050"/>
                </a:lnTo>
                <a:lnTo>
                  <a:pt x="1140424" y="2546667"/>
                </a:lnTo>
                <a:lnTo>
                  <a:pt x="1142149" y="2551941"/>
                </a:lnTo>
                <a:lnTo>
                  <a:pt x="1143940" y="2546537"/>
                </a:lnTo>
                <a:lnTo>
                  <a:pt x="1151884" y="2525050"/>
                </a:lnTo>
                <a:lnTo>
                  <a:pt x="1158102" y="2525050"/>
                </a:lnTo>
                <a:lnTo>
                  <a:pt x="1145275" y="2557736"/>
                </a:lnTo>
                <a:lnTo>
                  <a:pt x="1138763" y="2557736"/>
                </a:lnTo>
                <a:close/>
                <a:moveTo>
                  <a:pt x="668769" y="2525050"/>
                </a:moveTo>
                <a:lnTo>
                  <a:pt x="675215" y="2525050"/>
                </a:lnTo>
                <a:lnTo>
                  <a:pt x="683224" y="2546667"/>
                </a:lnTo>
                <a:lnTo>
                  <a:pt x="684949" y="2551941"/>
                </a:lnTo>
                <a:lnTo>
                  <a:pt x="686740" y="2546537"/>
                </a:lnTo>
                <a:lnTo>
                  <a:pt x="694684" y="2525050"/>
                </a:lnTo>
                <a:lnTo>
                  <a:pt x="700902" y="2525050"/>
                </a:lnTo>
                <a:lnTo>
                  <a:pt x="688075" y="2557736"/>
                </a:lnTo>
                <a:lnTo>
                  <a:pt x="681563" y="2557736"/>
                </a:lnTo>
                <a:close/>
                <a:moveTo>
                  <a:pt x="430644" y="2525050"/>
                </a:moveTo>
                <a:lnTo>
                  <a:pt x="437090" y="2525050"/>
                </a:lnTo>
                <a:lnTo>
                  <a:pt x="445359" y="2546667"/>
                </a:lnTo>
                <a:lnTo>
                  <a:pt x="447020" y="2551746"/>
                </a:lnTo>
                <a:lnTo>
                  <a:pt x="448908" y="2546537"/>
                </a:lnTo>
                <a:lnTo>
                  <a:pt x="456559" y="2525050"/>
                </a:lnTo>
                <a:lnTo>
                  <a:pt x="462777" y="2525050"/>
                </a:lnTo>
                <a:lnTo>
                  <a:pt x="451643" y="2554285"/>
                </a:lnTo>
                <a:cubicBezTo>
                  <a:pt x="450492" y="2557259"/>
                  <a:pt x="449304" y="2559820"/>
                  <a:pt x="448078" y="2561968"/>
                </a:cubicBezTo>
                <a:cubicBezTo>
                  <a:pt x="446851" y="2564117"/>
                  <a:pt x="445511" y="2565881"/>
                  <a:pt x="444057" y="2567259"/>
                </a:cubicBezTo>
                <a:cubicBezTo>
                  <a:pt x="442603" y="2568637"/>
                  <a:pt x="441008" y="2569652"/>
                  <a:pt x="439271" y="2570303"/>
                </a:cubicBezTo>
                <a:cubicBezTo>
                  <a:pt x="437535" y="2570954"/>
                  <a:pt x="435592" y="2571279"/>
                  <a:pt x="433444" y="2571279"/>
                </a:cubicBezTo>
                <a:cubicBezTo>
                  <a:pt x="432879" y="2571279"/>
                  <a:pt x="432369" y="2571269"/>
                  <a:pt x="431914" y="2571247"/>
                </a:cubicBezTo>
                <a:cubicBezTo>
                  <a:pt x="431458" y="2571225"/>
                  <a:pt x="430959" y="2571193"/>
                  <a:pt x="430416" y="2571149"/>
                </a:cubicBezTo>
                <a:lnTo>
                  <a:pt x="430416" y="2566005"/>
                </a:lnTo>
                <a:cubicBezTo>
                  <a:pt x="430893" y="2566070"/>
                  <a:pt x="431414" y="2566130"/>
                  <a:pt x="431979" y="2566184"/>
                </a:cubicBezTo>
                <a:cubicBezTo>
                  <a:pt x="432543" y="2566239"/>
                  <a:pt x="433140" y="2566266"/>
                  <a:pt x="433769" y="2566266"/>
                </a:cubicBezTo>
                <a:cubicBezTo>
                  <a:pt x="434811" y="2566266"/>
                  <a:pt x="435782" y="2566114"/>
                  <a:pt x="436683" y="2565810"/>
                </a:cubicBezTo>
                <a:cubicBezTo>
                  <a:pt x="437584" y="2565506"/>
                  <a:pt x="438436" y="2565012"/>
                  <a:pt x="439239" y="2564329"/>
                </a:cubicBezTo>
                <a:cubicBezTo>
                  <a:pt x="440042" y="2563645"/>
                  <a:pt x="440812" y="2562761"/>
                  <a:pt x="441550" y="2561675"/>
                </a:cubicBezTo>
                <a:cubicBezTo>
                  <a:pt x="442288" y="2560590"/>
                  <a:pt x="443004" y="2559277"/>
                  <a:pt x="443699" y="2557736"/>
                </a:cubicBezTo>
                <a:close/>
                <a:moveTo>
                  <a:pt x="224154" y="2525050"/>
                </a:moveTo>
                <a:lnTo>
                  <a:pt x="229819" y="2525050"/>
                </a:lnTo>
                <a:lnTo>
                  <a:pt x="229819" y="2545951"/>
                </a:lnTo>
                <a:cubicBezTo>
                  <a:pt x="229819" y="2550964"/>
                  <a:pt x="231707" y="2553471"/>
                  <a:pt x="235484" y="2553471"/>
                </a:cubicBezTo>
                <a:cubicBezTo>
                  <a:pt x="236178" y="2553471"/>
                  <a:pt x="236856" y="2553368"/>
                  <a:pt x="237518" y="2553162"/>
                </a:cubicBezTo>
                <a:cubicBezTo>
                  <a:pt x="238180" y="2552956"/>
                  <a:pt x="238875" y="2552598"/>
                  <a:pt x="239602" y="2552088"/>
                </a:cubicBezTo>
                <a:cubicBezTo>
                  <a:pt x="240329" y="2551578"/>
                  <a:pt x="241110" y="2550888"/>
                  <a:pt x="241946" y="2550020"/>
                </a:cubicBezTo>
                <a:cubicBezTo>
                  <a:pt x="242782" y="2549152"/>
                  <a:pt x="243720" y="2548056"/>
                  <a:pt x="244762" y="2546732"/>
                </a:cubicBezTo>
                <a:lnTo>
                  <a:pt x="244762" y="2525050"/>
                </a:lnTo>
                <a:lnTo>
                  <a:pt x="250427" y="2525050"/>
                </a:lnTo>
                <a:lnTo>
                  <a:pt x="250427" y="2557736"/>
                </a:lnTo>
                <a:lnTo>
                  <a:pt x="245348" y="2557736"/>
                </a:lnTo>
                <a:lnTo>
                  <a:pt x="245153" y="2552462"/>
                </a:lnTo>
                <a:cubicBezTo>
                  <a:pt x="244176" y="2553591"/>
                  <a:pt x="243248" y="2554529"/>
                  <a:pt x="242369" y="2555278"/>
                </a:cubicBezTo>
                <a:cubicBezTo>
                  <a:pt x="241490" y="2556027"/>
                  <a:pt x="240617" y="2556629"/>
                  <a:pt x="239748" y="2557085"/>
                </a:cubicBezTo>
                <a:cubicBezTo>
                  <a:pt x="238880" y="2557541"/>
                  <a:pt x="238007" y="2557861"/>
                  <a:pt x="237128" y="2558045"/>
                </a:cubicBezTo>
                <a:cubicBezTo>
                  <a:pt x="236249" y="2558230"/>
                  <a:pt x="235321" y="2558322"/>
                  <a:pt x="234344" y="2558322"/>
                </a:cubicBezTo>
                <a:cubicBezTo>
                  <a:pt x="230980" y="2558322"/>
                  <a:pt x="228441" y="2557335"/>
                  <a:pt x="226726" y="2555359"/>
                </a:cubicBezTo>
                <a:cubicBezTo>
                  <a:pt x="225011" y="2553385"/>
                  <a:pt x="224154" y="2550400"/>
                  <a:pt x="224154" y="2546406"/>
                </a:cubicBezTo>
                <a:close/>
                <a:moveTo>
                  <a:pt x="144894" y="2525050"/>
                </a:moveTo>
                <a:lnTo>
                  <a:pt x="151340" y="2525050"/>
                </a:lnTo>
                <a:lnTo>
                  <a:pt x="159609" y="2546667"/>
                </a:lnTo>
                <a:lnTo>
                  <a:pt x="161270" y="2551746"/>
                </a:lnTo>
                <a:lnTo>
                  <a:pt x="163158" y="2546537"/>
                </a:lnTo>
                <a:lnTo>
                  <a:pt x="170809" y="2525050"/>
                </a:lnTo>
                <a:lnTo>
                  <a:pt x="177027" y="2525050"/>
                </a:lnTo>
                <a:lnTo>
                  <a:pt x="165893" y="2554285"/>
                </a:lnTo>
                <a:cubicBezTo>
                  <a:pt x="164742" y="2557259"/>
                  <a:pt x="163554" y="2559820"/>
                  <a:pt x="162328" y="2561968"/>
                </a:cubicBezTo>
                <a:cubicBezTo>
                  <a:pt x="161101" y="2564117"/>
                  <a:pt x="159761" y="2565881"/>
                  <a:pt x="158307" y="2567259"/>
                </a:cubicBezTo>
                <a:cubicBezTo>
                  <a:pt x="156853" y="2568637"/>
                  <a:pt x="155258" y="2569652"/>
                  <a:pt x="153521" y="2570303"/>
                </a:cubicBezTo>
                <a:cubicBezTo>
                  <a:pt x="151785" y="2570954"/>
                  <a:pt x="149842" y="2571279"/>
                  <a:pt x="147694" y="2571279"/>
                </a:cubicBezTo>
                <a:cubicBezTo>
                  <a:pt x="147129" y="2571279"/>
                  <a:pt x="146619" y="2571269"/>
                  <a:pt x="146164" y="2571247"/>
                </a:cubicBezTo>
                <a:cubicBezTo>
                  <a:pt x="145708" y="2571225"/>
                  <a:pt x="145209" y="2571193"/>
                  <a:pt x="144666" y="2571149"/>
                </a:cubicBezTo>
                <a:lnTo>
                  <a:pt x="144666" y="2566005"/>
                </a:lnTo>
                <a:cubicBezTo>
                  <a:pt x="145143" y="2566070"/>
                  <a:pt x="145664" y="2566130"/>
                  <a:pt x="146229" y="2566184"/>
                </a:cubicBezTo>
                <a:cubicBezTo>
                  <a:pt x="146793" y="2566239"/>
                  <a:pt x="147390" y="2566266"/>
                  <a:pt x="148019" y="2566266"/>
                </a:cubicBezTo>
                <a:cubicBezTo>
                  <a:pt x="149061" y="2566266"/>
                  <a:pt x="150032" y="2566114"/>
                  <a:pt x="150933" y="2565810"/>
                </a:cubicBezTo>
                <a:cubicBezTo>
                  <a:pt x="151834" y="2565506"/>
                  <a:pt x="152686" y="2565012"/>
                  <a:pt x="153489" y="2564329"/>
                </a:cubicBezTo>
                <a:cubicBezTo>
                  <a:pt x="154292" y="2563645"/>
                  <a:pt x="155062" y="2562761"/>
                  <a:pt x="155800" y="2561675"/>
                </a:cubicBezTo>
                <a:cubicBezTo>
                  <a:pt x="156538" y="2560590"/>
                  <a:pt x="157254" y="2559277"/>
                  <a:pt x="157949" y="2557736"/>
                </a:cubicBezTo>
                <a:close/>
                <a:moveTo>
                  <a:pt x="1459762" y="2524594"/>
                </a:moveTo>
                <a:cubicBezTo>
                  <a:pt x="1461455" y="2524594"/>
                  <a:pt x="1463040" y="2524713"/>
                  <a:pt x="1464516" y="2524952"/>
                </a:cubicBezTo>
                <a:cubicBezTo>
                  <a:pt x="1465991" y="2525191"/>
                  <a:pt x="1467402" y="2525582"/>
                  <a:pt x="1468748" y="2526124"/>
                </a:cubicBezTo>
                <a:lnTo>
                  <a:pt x="1468748" y="2531528"/>
                </a:lnTo>
                <a:cubicBezTo>
                  <a:pt x="1467337" y="2530791"/>
                  <a:pt x="1465899" y="2530253"/>
                  <a:pt x="1464434" y="2529917"/>
                </a:cubicBezTo>
                <a:cubicBezTo>
                  <a:pt x="1462969" y="2529580"/>
                  <a:pt x="1461455" y="2529412"/>
                  <a:pt x="1459893" y="2529412"/>
                </a:cubicBezTo>
                <a:cubicBezTo>
                  <a:pt x="1458438" y="2529412"/>
                  <a:pt x="1457066" y="2529689"/>
                  <a:pt x="1455774" y="2530242"/>
                </a:cubicBezTo>
                <a:cubicBezTo>
                  <a:pt x="1454483" y="2530796"/>
                  <a:pt x="1453349" y="2531593"/>
                  <a:pt x="1452372" y="2532635"/>
                </a:cubicBezTo>
                <a:cubicBezTo>
                  <a:pt x="1451395" y="2533677"/>
                  <a:pt x="1450625" y="2534947"/>
                  <a:pt x="1450061" y="2536444"/>
                </a:cubicBezTo>
                <a:cubicBezTo>
                  <a:pt x="1449496" y="2537942"/>
                  <a:pt x="1449214" y="2539635"/>
                  <a:pt x="1449214" y="2541523"/>
                </a:cubicBezTo>
                <a:cubicBezTo>
                  <a:pt x="1449214" y="2545473"/>
                  <a:pt x="1450175" y="2548430"/>
                  <a:pt x="1452095" y="2550395"/>
                </a:cubicBezTo>
                <a:cubicBezTo>
                  <a:pt x="1454016" y="2552359"/>
                  <a:pt x="1456680" y="2553341"/>
                  <a:pt x="1460088" y="2553341"/>
                </a:cubicBezTo>
                <a:cubicBezTo>
                  <a:pt x="1461629" y="2553341"/>
                  <a:pt x="1463121" y="2553167"/>
                  <a:pt x="1464564" y="2552820"/>
                </a:cubicBezTo>
                <a:cubicBezTo>
                  <a:pt x="1466008" y="2552473"/>
                  <a:pt x="1467402" y="2551952"/>
                  <a:pt x="1468748" y="2551257"/>
                </a:cubicBezTo>
                <a:lnTo>
                  <a:pt x="1468748" y="2556531"/>
                </a:lnTo>
                <a:cubicBezTo>
                  <a:pt x="1467272" y="2557096"/>
                  <a:pt x="1465758" y="2557514"/>
                  <a:pt x="1464206" y="2557785"/>
                </a:cubicBezTo>
                <a:cubicBezTo>
                  <a:pt x="1462654" y="2558056"/>
                  <a:pt x="1461054" y="2558192"/>
                  <a:pt x="1459404" y="2558192"/>
                </a:cubicBezTo>
                <a:cubicBezTo>
                  <a:pt x="1454239" y="2558192"/>
                  <a:pt x="1450262" y="2556792"/>
                  <a:pt x="1447472" y="2553992"/>
                </a:cubicBezTo>
                <a:cubicBezTo>
                  <a:pt x="1444683" y="2551192"/>
                  <a:pt x="1443289" y="2547101"/>
                  <a:pt x="1443289" y="2541718"/>
                </a:cubicBezTo>
                <a:cubicBezTo>
                  <a:pt x="1443289" y="2539136"/>
                  <a:pt x="1443690" y="2536792"/>
                  <a:pt x="1444494" y="2534686"/>
                </a:cubicBezTo>
                <a:cubicBezTo>
                  <a:pt x="1445297" y="2532581"/>
                  <a:pt x="1446425" y="2530780"/>
                  <a:pt x="1447879" y="2529282"/>
                </a:cubicBezTo>
                <a:cubicBezTo>
                  <a:pt x="1449334" y="2527784"/>
                  <a:pt x="1451070" y="2526629"/>
                  <a:pt x="1453088" y="2525815"/>
                </a:cubicBezTo>
                <a:cubicBezTo>
                  <a:pt x="1455107" y="2525001"/>
                  <a:pt x="1457331" y="2524594"/>
                  <a:pt x="1459762" y="2524594"/>
                </a:cubicBezTo>
                <a:close/>
                <a:moveTo>
                  <a:pt x="1875574" y="2524464"/>
                </a:moveTo>
                <a:cubicBezTo>
                  <a:pt x="1876247" y="2524464"/>
                  <a:pt x="1876887" y="2524599"/>
                  <a:pt x="1877495" y="2524871"/>
                </a:cubicBezTo>
                <a:cubicBezTo>
                  <a:pt x="1878103" y="2525142"/>
                  <a:pt x="1878635" y="2525505"/>
                  <a:pt x="1879090" y="2525961"/>
                </a:cubicBezTo>
                <a:cubicBezTo>
                  <a:pt x="1879546" y="2526417"/>
                  <a:pt x="1879910" y="2526949"/>
                  <a:pt x="1880181" y="2527556"/>
                </a:cubicBezTo>
                <a:cubicBezTo>
                  <a:pt x="1880452" y="2528164"/>
                  <a:pt x="1880588" y="2528805"/>
                  <a:pt x="1880588" y="2529477"/>
                </a:cubicBezTo>
                <a:cubicBezTo>
                  <a:pt x="1880588" y="2530172"/>
                  <a:pt x="1880452" y="2530818"/>
                  <a:pt x="1880181" y="2531414"/>
                </a:cubicBezTo>
                <a:cubicBezTo>
                  <a:pt x="1879910" y="2532011"/>
                  <a:pt x="1879546" y="2532538"/>
                  <a:pt x="1879090" y="2532993"/>
                </a:cubicBezTo>
                <a:cubicBezTo>
                  <a:pt x="1878635" y="2533449"/>
                  <a:pt x="1878103" y="2533807"/>
                  <a:pt x="1877495" y="2534068"/>
                </a:cubicBezTo>
                <a:cubicBezTo>
                  <a:pt x="1876887" y="2534328"/>
                  <a:pt x="1876247" y="2534458"/>
                  <a:pt x="1875574" y="2534458"/>
                </a:cubicBezTo>
                <a:cubicBezTo>
                  <a:pt x="1874880" y="2534458"/>
                  <a:pt x="1874234" y="2534328"/>
                  <a:pt x="1873637" y="2534068"/>
                </a:cubicBezTo>
                <a:cubicBezTo>
                  <a:pt x="1873040" y="2533807"/>
                  <a:pt x="1872514" y="2533449"/>
                  <a:pt x="1872058" y="2532993"/>
                </a:cubicBezTo>
                <a:cubicBezTo>
                  <a:pt x="1871602" y="2532538"/>
                  <a:pt x="1871244" y="2532011"/>
                  <a:pt x="1870984" y="2531414"/>
                </a:cubicBezTo>
                <a:cubicBezTo>
                  <a:pt x="1870723" y="2530818"/>
                  <a:pt x="1870593" y="2530172"/>
                  <a:pt x="1870593" y="2529477"/>
                </a:cubicBezTo>
                <a:cubicBezTo>
                  <a:pt x="1870593" y="2528805"/>
                  <a:pt x="1870723" y="2528164"/>
                  <a:pt x="1870984" y="2527556"/>
                </a:cubicBezTo>
                <a:cubicBezTo>
                  <a:pt x="1871244" y="2526949"/>
                  <a:pt x="1871602" y="2526417"/>
                  <a:pt x="1872058" y="2525961"/>
                </a:cubicBezTo>
                <a:cubicBezTo>
                  <a:pt x="1872514" y="2525505"/>
                  <a:pt x="1873040" y="2525142"/>
                  <a:pt x="1873637" y="2524871"/>
                </a:cubicBezTo>
                <a:cubicBezTo>
                  <a:pt x="1874234" y="2524599"/>
                  <a:pt x="1874880" y="2524464"/>
                  <a:pt x="1875574" y="2524464"/>
                </a:cubicBezTo>
                <a:close/>
                <a:moveTo>
                  <a:pt x="1602279" y="2524464"/>
                </a:moveTo>
                <a:cubicBezTo>
                  <a:pt x="1605643" y="2524464"/>
                  <a:pt x="1608188" y="2525457"/>
                  <a:pt x="1609914" y="2527443"/>
                </a:cubicBezTo>
                <a:cubicBezTo>
                  <a:pt x="1611639" y="2529428"/>
                  <a:pt x="1612502" y="2532418"/>
                  <a:pt x="1612502" y="2536412"/>
                </a:cubicBezTo>
                <a:lnTo>
                  <a:pt x="1612502" y="2557736"/>
                </a:lnTo>
                <a:lnTo>
                  <a:pt x="1606837" y="2557736"/>
                </a:lnTo>
                <a:lnTo>
                  <a:pt x="1606837" y="2536868"/>
                </a:lnTo>
                <a:cubicBezTo>
                  <a:pt x="1606837" y="2534307"/>
                  <a:pt x="1606360" y="2532413"/>
                  <a:pt x="1605405" y="2531186"/>
                </a:cubicBezTo>
                <a:cubicBezTo>
                  <a:pt x="1604450" y="2529960"/>
                  <a:pt x="1603028" y="2529347"/>
                  <a:pt x="1601140" y="2529347"/>
                </a:cubicBezTo>
                <a:cubicBezTo>
                  <a:pt x="1600445" y="2529347"/>
                  <a:pt x="1599767" y="2529450"/>
                  <a:pt x="1599105" y="2529656"/>
                </a:cubicBezTo>
                <a:cubicBezTo>
                  <a:pt x="1598443" y="2529863"/>
                  <a:pt x="1597754" y="2530221"/>
                  <a:pt x="1597038" y="2530731"/>
                </a:cubicBezTo>
                <a:cubicBezTo>
                  <a:pt x="1596322" y="2531241"/>
                  <a:pt x="1595546" y="2531930"/>
                  <a:pt x="1594710" y="2532798"/>
                </a:cubicBezTo>
                <a:cubicBezTo>
                  <a:pt x="1593874" y="2533666"/>
                  <a:pt x="1592936" y="2534751"/>
                  <a:pt x="1591894" y="2536054"/>
                </a:cubicBezTo>
                <a:lnTo>
                  <a:pt x="1591894" y="2557736"/>
                </a:lnTo>
                <a:lnTo>
                  <a:pt x="1586229" y="2557736"/>
                </a:lnTo>
                <a:lnTo>
                  <a:pt x="1586229" y="2525050"/>
                </a:lnTo>
                <a:lnTo>
                  <a:pt x="1591275" y="2525050"/>
                </a:lnTo>
                <a:lnTo>
                  <a:pt x="1591503" y="2530324"/>
                </a:lnTo>
                <a:cubicBezTo>
                  <a:pt x="1592458" y="2529195"/>
                  <a:pt x="1593381" y="2528256"/>
                  <a:pt x="1594270" y="2527508"/>
                </a:cubicBezTo>
                <a:cubicBezTo>
                  <a:pt x="1595160" y="2526759"/>
                  <a:pt x="1596034" y="2526157"/>
                  <a:pt x="1596891" y="2525701"/>
                </a:cubicBezTo>
                <a:cubicBezTo>
                  <a:pt x="1597749" y="2525245"/>
                  <a:pt x="1598622" y="2524925"/>
                  <a:pt x="1599512" y="2524740"/>
                </a:cubicBezTo>
                <a:cubicBezTo>
                  <a:pt x="1600402" y="2524556"/>
                  <a:pt x="1601324" y="2524464"/>
                  <a:pt x="1602279" y="2524464"/>
                </a:cubicBezTo>
                <a:close/>
                <a:moveTo>
                  <a:pt x="1561575" y="2524464"/>
                </a:moveTo>
                <a:cubicBezTo>
                  <a:pt x="1563919" y="2524464"/>
                  <a:pt x="1566019" y="2524827"/>
                  <a:pt x="1567874" y="2525554"/>
                </a:cubicBezTo>
                <a:cubicBezTo>
                  <a:pt x="1569730" y="2526282"/>
                  <a:pt x="1571304" y="2527345"/>
                  <a:pt x="1572595" y="2528745"/>
                </a:cubicBezTo>
                <a:cubicBezTo>
                  <a:pt x="1573886" y="2530145"/>
                  <a:pt x="1574874" y="2531886"/>
                  <a:pt x="1575558" y="2533970"/>
                </a:cubicBezTo>
                <a:cubicBezTo>
                  <a:pt x="1576241" y="2536054"/>
                  <a:pt x="1576583" y="2538441"/>
                  <a:pt x="1576583" y="2541132"/>
                </a:cubicBezTo>
                <a:cubicBezTo>
                  <a:pt x="1576583" y="2543672"/>
                  <a:pt x="1576225" y="2546000"/>
                  <a:pt x="1575509" y="2548116"/>
                </a:cubicBezTo>
                <a:cubicBezTo>
                  <a:pt x="1574793" y="2550232"/>
                  <a:pt x="1573762" y="2552044"/>
                  <a:pt x="1572416" y="2553553"/>
                </a:cubicBezTo>
                <a:cubicBezTo>
                  <a:pt x="1571070" y="2555061"/>
                  <a:pt x="1569432" y="2556233"/>
                  <a:pt x="1567500" y="2557069"/>
                </a:cubicBezTo>
                <a:cubicBezTo>
                  <a:pt x="1565568" y="2557904"/>
                  <a:pt x="1563376" y="2558322"/>
                  <a:pt x="1560924" y="2558322"/>
                </a:cubicBezTo>
                <a:cubicBezTo>
                  <a:pt x="1558580" y="2558322"/>
                  <a:pt x="1556480" y="2557959"/>
                  <a:pt x="1554624" y="2557231"/>
                </a:cubicBezTo>
                <a:cubicBezTo>
                  <a:pt x="1552768" y="2556504"/>
                  <a:pt x="1551195" y="2555436"/>
                  <a:pt x="1549903" y="2554025"/>
                </a:cubicBezTo>
                <a:cubicBezTo>
                  <a:pt x="1548612" y="2552614"/>
                  <a:pt x="1547624" y="2550867"/>
                  <a:pt x="1546941" y="2548783"/>
                </a:cubicBezTo>
                <a:cubicBezTo>
                  <a:pt x="1546257" y="2546699"/>
                  <a:pt x="1545915" y="2544301"/>
                  <a:pt x="1545915" y="2541588"/>
                </a:cubicBezTo>
                <a:cubicBezTo>
                  <a:pt x="1545915" y="2539049"/>
                  <a:pt x="1546273" y="2536732"/>
                  <a:pt x="1546990" y="2534637"/>
                </a:cubicBezTo>
                <a:cubicBezTo>
                  <a:pt x="1547706" y="2532543"/>
                  <a:pt x="1548737" y="2530742"/>
                  <a:pt x="1550082" y="2529233"/>
                </a:cubicBezTo>
                <a:cubicBezTo>
                  <a:pt x="1551428" y="2527725"/>
                  <a:pt x="1553067" y="2526553"/>
                  <a:pt x="1554998" y="2525717"/>
                </a:cubicBezTo>
                <a:cubicBezTo>
                  <a:pt x="1556930" y="2524882"/>
                  <a:pt x="1559122" y="2524464"/>
                  <a:pt x="1561575" y="2524464"/>
                </a:cubicBezTo>
                <a:close/>
                <a:moveTo>
                  <a:pt x="1418700" y="2524464"/>
                </a:moveTo>
                <a:cubicBezTo>
                  <a:pt x="1420979" y="2524464"/>
                  <a:pt x="1422997" y="2524822"/>
                  <a:pt x="1424755" y="2525538"/>
                </a:cubicBezTo>
                <a:cubicBezTo>
                  <a:pt x="1426513" y="2526254"/>
                  <a:pt x="1427995" y="2527269"/>
                  <a:pt x="1429199" y="2528582"/>
                </a:cubicBezTo>
                <a:cubicBezTo>
                  <a:pt x="1430404" y="2529895"/>
                  <a:pt x="1431315" y="2531491"/>
                  <a:pt x="1431934" y="2533368"/>
                </a:cubicBezTo>
                <a:cubicBezTo>
                  <a:pt x="1432552" y="2535245"/>
                  <a:pt x="1432862" y="2537345"/>
                  <a:pt x="1432862" y="2539667"/>
                </a:cubicBezTo>
                <a:cubicBezTo>
                  <a:pt x="1432862" y="2540470"/>
                  <a:pt x="1432851" y="2541143"/>
                  <a:pt x="1432829" y="2541686"/>
                </a:cubicBezTo>
                <a:cubicBezTo>
                  <a:pt x="1432807" y="2542229"/>
                  <a:pt x="1432775" y="2542739"/>
                  <a:pt x="1432731" y="2543216"/>
                </a:cubicBezTo>
                <a:lnTo>
                  <a:pt x="1409779" y="2543216"/>
                </a:lnTo>
                <a:cubicBezTo>
                  <a:pt x="1409779" y="2546558"/>
                  <a:pt x="1410713" y="2549125"/>
                  <a:pt x="1412579" y="2550915"/>
                </a:cubicBezTo>
                <a:cubicBezTo>
                  <a:pt x="1414446" y="2552706"/>
                  <a:pt x="1417137" y="2553601"/>
                  <a:pt x="1420653" y="2553601"/>
                </a:cubicBezTo>
                <a:cubicBezTo>
                  <a:pt x="1421608" y="2553601"/>
                  <a:pt x="1422563" y="2553564"/>
                  <a:pt x="1423518" y="2553487"/>
                </a:cubicBezTo>
                <a:cubicBezTo>
                  <a:pt x="1424473" y="2553412"/>
                  <a:pt x="1425396" y="2553308"/>
                  <a:pt x="1426285" y="2553178"/>
                </a:cubicBezTo>
                <a:cubicBezTo>
                  <a:pt x="1427175" y="2553048"/>
                  <a:pt x="1428027" y="2552901"/>
                  <a:pt x="1428841" y="2552739"/>
                </a:cubicBezTo>
                <a:cubicBezTo>
                  <a:pt x="1429655" y="2552576"/>
                  <a:pt x="1430409" y="2552397"/>
                  <a:pt x="1431104" y="2552201"/>
                </a:cubicBezTo>
                <a:lnTo>
                  <a:pt x="1431104" y="2556857"/>
                </a:lnTo>
                <a:cubicBezTo>
                  <a:pt x="1429563" y="2557291"/>
                  <a:pt x="1427821" y="2557644"/>
                  <a:pt x="1425878" y="2557915"/>
                </a:cubicBezTo>
                <a:cubicBezTo>
                  <a:pt x="1423936" y="2558187"/>
                  <a:pt x="1421923" y="2558322"/>
                  <a:pt x="1419839" y="2558322"/>
                </a:cubicBezTo>
                <a:cubicBezTo>
                  <a:pt x="1417039" y="2558322"/>
                  <a:pt x="1414630" y="2557942"/>
                  <a:pt x="1412612" y="2557183"/>
                </a:cubicBezTo>
                <a:cubicBezTo>
                  <a:pt x="1410593" y="2556423"/>
                  <a:pt x="1408938" y="2555322"/>
                  <a:pt x="1407647" y="2553878"/>
                </a:cubicBezTo>
                <a:cubicBezTo>
                  <a:pt x="1406355" y="2552435"/>
                  <a:pt x="1405401" y="2550666"/>
                  <a:pt x="1404782" y="2548571"/>
                </a:cubicBezTo>
                <a:cubicBezTo>
                  <a:pt x="1404163" y="2546477"/>
                  <a:pt x="1403854" y="2544106"/>
                  <a:pt x="1403854" y="2541458"/>
                </a:cubicBezTo>
                <a:cubicBezTo>
                  <a:pt x="1403854" y="2539157"/>
                  <a:pt x="1404185" y="2536981"/>
                  <a:pt x="1404847" y="2534930"/>
                </a:cubicBezTo>
                <a:cubicBezTo>
                  <a:pt x="1405509" y="2532879"/>
                  <a:pt x="1406475" y="2531078"/>
                  <a:pt x="1407745" y="2529526"/>
                </a:cubicBezTo>
                <a:cubicBezTo>
                  <a:pt x="1409014" y="2527974"/>
                  <a:pt x="1410572" y="2526743"/>
                  <a:pt x="1412416" y="2525831"/>
                </a:cubicBezTo>
                <a:cubicBezTo>
                  <a:pt x="1414261" y="2524919"/>
                  <a:pt x="1416356" y="2524464"/>
                  <a:pt x="1418700" y="2524464"/>
                </a:cubicBezTo>
                <a:close/>
                <a:moveTo>
                  <a:pt x="1391264" y="2524464"/>
                </a:moveTo>
                <a:cubicBezTo>
                  <a:pt x="1392545" y="2524464"/>
                  <a:pt x="1393966" y="2524534"/>
                  <a:pt x="1395529" y="2524675"/>
                </a:cubicBezTo>
                <a:cubicBezTo>
                  <a:pt x="1397092" y="2524817"/>
                  <a:pt x="1398720" y="2525061"/>
                  <a:pt x="1400413" y="2525408"/>
                </a:cubicBezTo>
                <a:lnTo>
                  <a:pt x="1400413" y="2530454"/>
                </a:lnTo>
                <a:cubicBezTo>
                  <a:pt x="1398633" y="2530020"/>
                  <a:pt x="1396945" y="2529700"/>
                  <a:pt x="1395350" y="2529494"/>
                </a:cubicBezTo>
                <a:cubicBezTo>
                  <a:pt x="1393755" y="2529287"/>
                  <a:pt x="1392371" y="2529184"/>
                  <a:pt x="1391199" y="2529184"/>
                </a:cubicBezTo>
                <a:cubicBezTo>
                  <a:pt x="1389788" y="2529184"/>
                  <a:pt x="1388600" y="2529293"/>
                  <a:pt x="1387634" y="2529510"/>
                </a:cubicBezTo>
                <a:cubicBezTo>
                  <a:pt x="1386668" y="2529727"/>
                  <a:pt x="1385887" y="2530025"/>
                  <a:pt x="1385290" y="2530405"/>
                </a:cubicBezTo>
                <a:cubicBezTo>
                  <a:pt x="1384693" y="2530785"/>
                  <a:pt x="1384265" y="2531230"/>
                  <a:pt x="1384004" y="2531740"/>
                </a:cubicBezTo>
                <a:cubicBezTo>
                  <a:pt x="1383744" y="2532250"/>
                  <a:pt x="1383614" y="2532798"/>
                  <a:pt x="1383614" y="2533384"/>
                </a:cubicBezTo>
                <a:cubicBezTo>
                  <a:pt x="1383614" y="2533970"/>
                  <a:pt x="1383728" y="2534502"/>
                  <a:pt x="1383955" y="2534979"/>
                </a:cubicBezTo>
                <a:cubicBezTo>
                  <a:pt x="1384183" y="2535457"/>
                  <a:pt x="1384607" y="2535918"/>
                  <a:pt x="1385225" y="2536363"/>
                </a:cubicBezTo>
                <a:cubicBezTo>
                  <a:pt x="1385844" y="2536808"/>
                  <a:pt x="1386706" y="2537253"/>
                  <a:pt x="1387813" y="2537698"/>
                </a:cubicBezTo>
                <a:cubicBezTo>
                  <a:pt x="1388920" y="2538143"/>
                  <a:pt x="1390363" y="2538626"/>
                  <a:pt x="1392143" y="2539146"/>
                </a:cubicBezTo>
                <a:cubicBezTo>
                  <a:pt x="1394075" y="2539711"/>
                  <a:pt x="1395703" y="2540302"/>
                  <a:pt x="1397027" y="2540921"/>
                </a:cubicBezTo>
                <a:cubicBezTo>
                  <a:pt x="1398351" y="2541539"/>
                  <a:pt x="1399425" y="2542229"/>
                  <a:pt x="1400250" y="2542988"/>
                </a:cubicBezTo>
                <a:cubicBezTo>
                  <a:pt x="1401074" y="2543748"/>
                  <a:pt x="1401666" y="2544605"/>
                  <a:pt x="1402024" y="2545560"/>
                </a:cubicBezTo>
                <a:cubicBezTo>
                  <a:pt x="1402382" y="2546515"/>
                  <a:pt x="1402561" y="2547600"/>
                  <a:pt x="1402561" y="2548816"/>
                </a:cubicBezTo>
                <a:cubicBezTo>
                  <a:pt x="1402561" y="2549966"/>
                  <a:pt x="1402366" y="2550997"/>
                  <a:pt x="1401975" y="2551908"/>
                </a:cubicBezTo>
                <a:cubicBezTo>
                  <a:pt x="1401585" y="2552820"/>
                  <a:pt x="1401053" y="2553629"/>
                  <a:pt x="1400380" y="2554334"/>
                </a:cubicBezTo>
                <a:cubicBezTo>
                  <a:pt x="1399707" y="2555039"/>
                  <a:pt x="1398926" y="2555642"/>
                  <a:pt x="1398036" y="2556141"/>
                </a:cubicBezTo>
                <a:cubicBezTo>
                  <a:pt x="1397146" y="2556640"/>
                  <a:pt x="1396197" y="2557052"/>
                  <a:pt x="1395187" y="2557378"/>
                </a:cubicBezTo>
                <a:cubicBezTo>
                  <a:pt x="1394178" y="2557703"/>
                  <a:pt x="1393142" y="2557942"/>
                  <a:pt x="1392078" y="2558094"/>
                </a:cubicBezTo>
                <a:cubicBezTo>
                  <a:pt x="1391015" y="2558246"/>
                  <a:pt x="1389973" y="2558322"/>
                  <a:pt x="1388953" y="2558322"/>
                </a:cubicBezTo>
                <a:cubicBezTo>
                  <a:pt x="1386739" y="2558322"/>
                  <a:pt x="1384704" y="2558224"/>
                  <a:pt x="1382848" y="2558029"/>
                </a:cubicBezTo>
                <a:cubicBezTo>
                  <a:pt x="1380993" y="2557834"/>
                  <a:pt x="1379175" y="2557519"/>
                  <a:pt x="1377395" y="2557085"/>
                </a:cubicBezTo>
                <a:lnTo>
                  <a:pt x="1377395" y="2551876"/>
                </a:lnTo>
                <a:cubicBezTo>
                  <a:pt x="1379305" y="2552419"/>
                  <a:pt x="1381204" y="2552831"/>
                  <a:pt x="1383093" y="2553113"/>
                </a:cubicBezTo>
                <a:cubicBezTo>
                  <a:pt x="1384981" y="2553395"/>
                  <a:pt x="1386858" y="2553536"/>
                  <a:pt x="1388725" y="2553536"/>
                </a:cubicBezTo>
                <a:cubicBezTo>
                  <a:pt x="1391438" y="2553536"/>
                  <a:pt x="1393446" y="2553167"/>
                  <a:pt x="1394748" y="2552429"/>
                </a:cubicBezTo>
                <a:cubicBezTo>
                  <a:pt x="1396050" y="2551692"/>
                  <a:pt x="1396701" y="2550639"/>
                  <a:pt x="1396701" y="2549271"/>
                </a:cubicBezTo>
                <a:cubicBezTo>
                  <a:pt x="1396701" y="2548685"/>
                  <a:pt x="1396598" y="2548159"/>
                  <a:pt x="1396392" y="2547692"/>
                </a:cubicBezTo>
                <a:cubicBezTo>
                  <a:pt x="1396186" y="2547226"/>
                  <a:pt x="1395811" y="2546781"/>
                  <a:pt x="1395269" y="2546358"/>
                </a:cubicBezTo>
                <a:cubicBezTo>
                  <a:pt x="1394726" y="2545934"/>
                  <a:pt x="1393885" y="2545495"/>
                  <a:pt x="1392746" y="2545039"/>
                </a:cubicBezTo>
                <a:cubicBezTo>
                  <a:pt x="1391606" y="2544583"/>
                  <a:pt x="1390049" y="2544062"/>
                  <a:pt x="1388074" y="2543476"/>
                </a:cubicBezTo>
                <a:cubicBezTo>
                  <a:pt x="1386598" y="2543042"/>
                  <a:pt x="1385236" y="2542549"/>
                  <a:pt x="1383988" y="2541995"/>
                </a:cubicBezTo>
                <a:cubicBezTo>
                  <a:pt x="1382740" y="2541442"/>
                  <a:pt x="1381660" y="2540785"/>
                  <a:pt x="1380749" y="2540025"/>
                </a:cubicBezTo>
                <a:cubicBezTo>
                  <a:pt x="1379837" y="2539266"/>
                  <a:pt x="1379121" y="2538376"/>
                  <a:pt x="1378600" y="2537356"/>
                </a:cubicBezTo>
                <a:cubicBezTo>
                  <a:pt x="1378079" y="2536336"/>
                  <a:pt x="1377819" y="2535131"/>
                  <a:pt x="1377819" y="2533742"/>
                </a:cubicBezTo>
                <a:cubicBezTo>
                  <a:pt x="1377819" y="2532831"/>
                  <a:pt x="1378030" y="2531832"/>
                  <a:pt x="1378453" y="2530747"/>
                </a:cubicBezTo>
                <a:cubicBezTo>
                  <a:pt x="1378877" y="2529662"/>
                  <a:pt x="1379598" y="2528653"/>
                  <a:pt x="1380618" y="2527719"/>
                </a:cubicBezTo>
                <a:cubicBezTo>
                  <a:pt x="1381638" y="2526786"/>
                  <a:pt x="1383017" y="2526010"/>
                  <a:pt x="1384753" y="2525391"/>
                </a:cubicBezTo>
                <a:cubicBezTo>
                  <a:pt x="1386489" y="2524773"/>
                  <a:pt x="1388660" y="2524464"/>
                  <a:pt x="1391264" y="2524464"/>
                </a:cubicBezTo>
                <a:close/>
                <a:moveTo>
                  <a:pt x="1313143" y="2524464"/>
                </a:moveTo>
                <a:cubicBezTo>
                  <a:pt x="1313947" y="2524464"/>
                  <a:pt x="1314717" y="2524518"/>
                  <a:pt x="1315455" y="2524626"/>
                </a:cubicBezTo>
                <a:cubicBezTo>
                  <a:pt x="1316193" y="2524735"/>
                  <a:pt x="1316844" y="2524876"/>
                  <a:pt x="1317408" y="2525050"/>
                </a:cubicBezTo>
                <a:lnTo>
                  <a:pt x="1329259" y="2525050"/>
                </a:lnTo>
                <a:lnTo>
                  <a:pt x="1329259" y="2529673"/>
                </a:lnTo>
                <a:lnTo>
                  <a:pt x="1324017" y="2529673"/>
                </a:lnTo>
                <a:cubicBezTo>
                  <a:pt x="1324625" y="2530432"/>
                  <a:pt x="1325097" y="2531317"/>
                  <a:pt x="1325433" y="2532326"/>
                </a:cubicBezTo>
                <a:cubicBezTo>
                  <a:pt x="1325770" y="2533335"/>
                  <a:pt x="1325938" y="2534426"/>
                  <a:pt x="1325938" y="2535598"/>
                </a:cubicBezTo>
                <a:cubicBezTo>
                  <a:pt x="1325938" y="2537291"/>
                  <a:pt x="1325629" y="2538837"/>
                  <a:pt x="1325010" y="2540237"/>
                </a:cubicBezTo>
                <a:cubicBezTo>
                  <a:pt x="1324392" y="2541637"/>
                  <a:pt x="1323518" y="2542836"/>
                  <a:pt x="1322389" y="2543835"/>
                </a:cubicBezTo>
                <a:cubicBezTo>
                  <a:pt x="1321261" y="2544833"/>
                  <a:pt x="1319910" y="2545609"/>
                  <a:pt x="1318336" y="2546162"/>
                </a:cubicBezTo>
                <a:cubicBezTo>
                  <a:pt x="1316763" y="2546716"/>
                  <a:pt x="1315032" y="2546992"/>
                  <a:pt x="1313143" y="2546992"/>
                </a:cubicBezTo>
                <a:cubicBezTo>
                  <a:pt x="1311776" y="2546992"/>
                  <a:pt x="1310496" y="2546846"/>
                  <a:pt x="1309302" y="2546553"/>
                </a:cubicBezTo>
                <a:cubicBezTo>
                  <a:pt x="1308108" y="2546260"/>
                  <a:pt x="1307164" y="2545897"/>
                  <a:pt x="1306469" y="2545462"/>
                </a:cubicBezTo>
                <a:cubicBezTo>
                  <a:pt x="1306057" y="2546070"/>
                  <a:pt x="1305710" y="2546645"/>
                  <a:pt x="1305428" y="2547188"/>
                </a:cubicBezTo>
                <a:cubicBezTo>
                  <a:pt x="1305145" y="2547731"/>
                  <a:pt x="1305004" y="2548338"/>
                  <a:pt x="1305004" y="2549011"/>
                </a:cubicBezTo>
                <a:cubicBezTo>
                  <a:pt x="1305004" y="2549836"/>
                  <a:pt x="1305401" y="2550520"/>
                  <a:pt x="1306193" y="2551062"/>
                </a:cubicBezTo>
                <a:cubicBezTo>
                  <a:pt x="1306985" y="2551605"/>
                  <a:pt x="1308032" y="2551898"/>
                  <a:pt x="1309334" y="2551941"/>
                </a:cubicBezTo>
                <a:lnTo>
                  <a:pt x="1317929" y="2552267"/>
                </a:lnTo>
                <a:cubicBezTo>
                  <a:pt x="1319557" y="2552310"/>
                  <a:pt x="1321060" y="2552516"/>
                  <a:pt x="1322438" y="2552885"/>
                </a:cubicBezTo>
                <a:cubicBezTo>
                  <a:pt x="1323816" y="2553254"/>
                  <a:pt x="1324999" y="2553786"/>
                  <a:pt x="1325987" y="2554480"/>
                </a:cubicBezTo>
                <a:cubicBezTo>
                  <a:pt x="1326974" y="2555175"/>
                  <a:pt x="1327745" y="2556032"/>
                  <a:pt x="1328298" y="2557052"/>
                </a:cubicBezTo>
                <a:cubicBezTo>
                  <a:pt x="1328852" y="2558073"/>
                  <a:pt x="1329129" y="2559255"/>
                  <a:pt x="1329129" y="2560601"/>
                </a:cubicBezTo>
                <a:cubicBezTo>
                  <a:pt x="1329129" y="2562055"/>
                  <a:pt x="1328814" y="2563433"/>
                  <a:pt x="1328184" y="2564736"/>
                </a:cubicBezTo>
                <a:cubicBezTo>
                  <a:pt x="1327555" y="2566038"/>
                  <a:pt x="1326584" y="2567183"/>
                  <a:pt x="1325271" y="2568170"/>
                </a:cubicBezTo>
                <a:cubicBezTo>
                  <a:pt x="1323958" y="2569158"/>
                  <a:pt x="1322292" y="2569945"/>
                  <a:pt x="1320273" y="2570531"/>
                </a:cubicBezTo>
                <a:cubicBezTo>
                  <a:pt x="1318255" y="2571117"/>
                  <a:pt x="1315856" y="2571410"/>
                  <a:pt x="1313078" y="2571410"/>
                </a:cubicBezTo>
                <a:cubicBezTo>
                  <a:pt x="1310431" y="2571410"/>
                  <a:pt x="1308179" y="2571198"/>
                  <a:pt x="1306323" y="2570775"/>
                </a:cubicBezTo>
                <a:cubicBezTo>
                  <a:pt x="1304467" y="2570352"/>
                  <a:pt x="1302943" y="2569766"/>
                  <a:pt x="1301749" y="2569017"/>
                </a:cubicBezTo>
                <a:cubicBezTo>
                  <a:pt x="1300555" y="2568268"/>
                  <a:pt x="1299687" y="2567378"/>
                  <a:pt x="1299144" y="2566347"/>
                </a:cubicBezTo>
                <a:cubicBezTo>
                  <a:pt x="1298602" y="2565316"/>
                  <a:pt x="1298330" y="2564182"/>
                  <a:pt x="1298330" y="2562945"/>
                </a:cubicBezTo>
                <a:cubicBezTo>
                  <a:pt x="1298330" y="2561361"/>
                  <a:pt x="1298699" y="2559972"/>
                  <a:pt x="1299437" y="2558778"/>
                </a:cubicBezTo>
                <a:cubicBezTo>
                  <a:pt x="1300175" y="2557584"/>
                  <a:pt x="1301315" y="2556434"/>
                  <a:pt x="1302856" y="2555327"/>
                </a:cubicBezTo>
                <a:cubicBezTo>
                  <a:pt x="1302291" y="2555066"/>
                  <a:pt x="1301803" y="2554741"/>
                  <a:pt x="1301391" y="2554350"/>
                </a:cubicBezTo>
                <a:cubicBezTo>
                  <a:pt x="1300978" y="2553959"/>
                  <a:pt x="1300642" y="2553531"/>
                  <a:pt x="1300381" y="2553064"/>
                </a:cubicBezTo>
                <a:cubicBezTo>
                  <a:pt x="1300121" y="2552598"/>
                  <a:pt x="1299926" y="2552104"/>
                  <a:pt x="1299795" y="2551583"/>
                </a:cubicBezTo>
                <a:cubicBezTo>
                  <a:pt x="1299665" y="2551062"/>
                  <a:pt x="1299600" y="2550552"/>
                  <a:pt x="1299600" y="2550053"/>
                </a:cubicBezTo>
                <a:cubicBezTo>
                  <a:pt x="1299600" y="2548642"/>
                  <a:pt x="1299931" y="2547351"/>
                  <a:pt x="1300593" y="2546179"/>
                </a:cubicBezTo>
                <a:cubicBezTo>
                  <a:pt x="1301255" y="2545007"/>
                  <a:pt x="1302042" y="2543900"/>
                  <a:pt x="1302953" y="2542858"/>
                </a:cubicBezTo>
                <a:cubicBezTo>
                  <a:pt x="1302541" y="2542359"/>
                  <a:pt x="1302178" y="2541870"/>
                  <a:pt x="1301863" y="2541393"/>
                </a:cubicBezTo>
                <a:cubicBezTo>
                  <a:pt x="1301548" y="2540916"/>
                  <a:pt x="1301277" y="2540400"/>
                  <a:pt x="1301049" y="2539846"/>
                </a:cubicBezTo>
                <a:cubicBezTo>
                  <a:pt x="1300821" y="2539293"/>
                  <a:pt x="1300647" y="2538696"/>
                  <a:pt x="1300528" y="2538056"/>
                </a:cubicBezTo>
                <a:cubicBezTo>
                  <a:pt x="1300408" y="2537416"/>
                  <a:pt x="1300349" y="2536683"/>
                  <a:pt x="1300349" y="2535858"/>
                </a:cubicBezTo>
                <a:cubicBezTo>
                  <a:pt x="1300349" y="2534165"/>
                  <a:pt x="1300658" y="2532619"/>
                  <a:pt x="1301277" y="2531219"/>
                </a:cubicBezTo>
                <a:cubicBezTo>
                  <a:pt x="1301895" y="2529819"/>
                  <a:pt x="1302764" y="2528620"/>
                  <a:pt x="1303881" y="2527622"/>
                </a:cubicBezTo>
                <a:cubicBezTo>
                  <a:pt x="1304999" y="2526623"/>
                  <a:pt x="1306345" y="2525847"/>
                  <a:pt x="1307918" y="2525294"/>
                </a:cubicBezTo>
                <a:cubicBezTo>
                  <a:pt x="1309492" y="2524740"/>
                  <a:pt x="1311233" y="2524464"/>
                  <a:pt x="1313143" y="2524464"/>
                </a:cubicBezTo>
                <a:close/>
                <a:moveTo>
                  <a:pt x="1287954" y="2524464"/>
                </a:moveTo>
                <a:cubicBezTo>
                  <a:pt x="1291318" y="2524464"/>
                  <a:pt x="1293863" y="2525457"/>
                  <a:pt x="1295589" y="2527443"/>
                </a:cubicBezTo>
                <a:cubicBezTo>
                  <a:pt x="1297314" y="2529428"/>
                  <a:pt x="1298177" y="2532418"/>
                  <a:pt x="1298177" y="2536412"/>
                </a:cubicBezTo>
                <a:lnTo>
                  <a:pt x="1298177" y="2557736"/>
                </a:lnTo>
                <a:lnTo>
                  <a:pt x="1292512" y="2557736"/>
                </a:lnTo>
                <a:lnTo>
                  <a:pt x="1292512" y="2536868"/>
                </a:lnTo>
                <a:cubicBezTo>
                  <a:pt x="1292512" y="2534307"/>
                  <a:pt x="1292035" y="2532413"/>
                  <a:pt x="1291080" y="2531186"/>
                </a:cubicBezTo>
                <a:cubicBezTo>
                  <a:pt x="1290125" y="2529960"/>
                  <a:pt x="1288703" y="2529347"/>
                  <a:pt x="1286815" y="2529347"/>
                </a:cubicBezTo>
                <a:cubicBezTo>
                  <a:pt x="1286120" y="2529347"/>
                  <a:pt x="1285442" y="2529450"/>
                  <a:pt x="1284780" y="2529656"/>
                </a:cubicBezTo>
                <a:cubicBezTo>
                  <a:pt x="1284118" y="2529863"/>
                  <a:pt x="1283429" y="2530221"/>
                  <a:pt x="1282713" y="2530731"/>
                </a:cubicBezTo>
                <a:cubicBezTo>
                  <a:pt x="1281997" y="2531241"/>
                  <a:pt x="1281221" y="2531930"/>
                  <a:pt x="1280385" y="2532798"/>
                </a:cubicBezTo>
                <a:cubicBezTo>
                  <a:pt x="1279549" y="2533666"/>
                  <a:pt x="1278611" y="2534751"/>
                  <a:pt x="1277569" y="2536054"/>
                </a:cubicBezTo>
                <a:lnTo>
                  <a:pt x="1277569" y="2557736"/>
                </a:lnTo>
                <a:lnTo>
                  <a:pt x="1271904" y="2557736"/>
                </a:lnTo>
                <a:lnTo>
                  <a:pt x="1271904" y="2525050"/>
                </a:lnTo>
                <a:lnTo>
                  <a:pt x="1276950" y="2525050"/>
                </a:lnTo>
                <a:lnTo>
                  <a:pt x="1277178" y="2530324"/>
                </a:lnTo>
                <a:cubicBezTo>
                  <a:pt x="1278133" y="2529195"/>
                  <a:pt x="1279056" y="2528256"/>
                  <a:pt x="1279945" y="2527508"/>
                </a:cubicBezTo>
                <a:cubicBezTo>
                  <a:pt x="1280835" y="2526759"/>
                  <a:pt x="1281709" y="2526157"/>
                  <a:pt x="1282566" y="2525701"/>
                </a:cubicBezTo>
                <a:cubicBezTo>
                  <a:pt x="1283423" y="2525245"/>
                  <a:pt x="1284297" y="2524925"/>
                  <a:pt x="1285187" y="2524740"/>
                </a:cubicBezTo>
                <a:cubicBezTo>
                  <a:pt x="1286077" y="2524556"/>
                  <a:pt x="1286999" y="2524464"/>
                  <a:pt x="1287954" y="2524464"/>
                </a:cubicBezTo>
                <a:close/>
                <a:moveTo>
                  <a:pt x="1180575" y="2524464"/>
                </a:moveTo>
                <a:cubicBezTo>
                  <a:pt x="1182919" y="2524464"/>
                  <a:pt x="1185019" y="2524827"/>
                  <a:pt x="1186874" y="2525554"/>
                </a:cubicBezTo>
                <a:cubicBezTo>
                  <a:pt x="1188730" y="2526282"/>
                  <a:pt x="1190304" y="2527345"/>
                  <a:pt x="1191595" y="2528745"/>
                </a:cubicBezTo>
                <a:cubicBezTo>
                  <a:pt x="1192887" y="2530145"/>
                  <a:pt x="1193874" y="2531886"/>
                  <a:pt x="1194558" y="2533970"/>
                </a:cubicBezTo>
                <a:cubicBezTo>
                  <a:pt x="1195241" y="2536054"/>
                  <a:pt x="1195583" y="2538441"/>
                  <a:pt x="1195583" y="2541132"/>
                </a:cubicBezTo>
                <a:cubicBezTo>
                  <a:pt x="1195583" y="2543672"/>
                  <a:pt x="1195225" y="2546000"/>
                  <a:pt x="1194509" y="2548116"/>
                </a:cubicBezTo>
                <a:cubicBezTo>
                  <a:pt x="1193793" y="2550232"/>
                  <a:pt x="1192762" y="2552044"/>
                  <a:pt x="1191416" y="2553553"/>
                </a:cubicBezTo>
                <a:cubicBezTo>
                  <a:pt x="1190070" y="2555061"/>
                  <a:pt x="1188432" y="2556233"/>
                  <a:pt x="1186500" y="2557069"/>
                </a:cubicBezTo>
                <a:cubicBezTo>
                  <a:pt x="1184568" y="2557904"/>
                  <a:pt x="1182376" y="2558322"/>
                  <a:pt x="1179924" y="2558322"/>
                </a:cubicBezTo>
                <a:cubicBezTo>
                  <a:pt x="1177580" y="2558322"/>
                  <a:pt x="1175480" y="2557959"/>
                  <a:pt x="1173624" y="2557231"/>
                </a:cubicBezTo>
                <a:cubicBezTo>
                  <a:pt x="1171768" y="2556504"/>
                  <a:pt x="1170195" y="2555436"/>
                  <a:pt x="1168903" y="2554025"/>
                </a:cubicBezTo>
                <a:cubicBezTo>
                  <a:pt x="1167612" y="2552614"/>
                  <a:pt x="1166624" y="2550867"/>
                  <a:pt x="1165941" y="2548783"/>
                </a:cubicBezTo>
                <a:cubicBezTo>
                  <a:pt x="1165257" y="2546699"/>
                  <a:pt x="1164915" y="2544301"/>
                  <a:pt x="1164915" y="2541588"/>
                </a:cubicBezTo>
                <a:cubicBezTo>
                  <a:pt x="1164915" y="2539049"/>
                  <a:pt x="1165273" y="2536732"/>
                  <a:pt x="1165990" y="2534637"/>
                </a:cubicBezTo>
                <a:cubicBezTo>
                  <a:pt x="1166706" y="2532543"/>
                  <a:pt x="1167737" y="2530742"/>
                  <a:pt x="1169082" y="2529233"/>
                </a:cubicBezTo>
                <a:cubicBezTo>
                  <a:pt x="1170428" y="2527725"/>
                  <a:pt x="1172067" y="2526553"/>
                  <a:pt x="1173998" y="2525717"/>
                </a:cubicBezTo>
                <a:cubicBezTo>
                  <a:pt x="1175930" y="2524882"/>
                  <a:pt x="1178122" y="2524464"/>
                  <a:pt x="1180575" y="2524464"/>
                </a:cubicBezTo>
                <a:close/>
                <a:moveTo>
                  <a:pt x="1075800" y="2524464"/>
                </a:moveTo>
                <a:cubicBezTo>
                  <a:pt x="1078079" y="2524464"/>
                  <a:pt x="1080097" y="2524822"/>
                  <a:pt x="1081855" y="2525538"/>
                </a:cubicBezTo>
                <a:cubicBezTo>
                  <a:pt x="1083613" y="2526254"/>
                  <a:pt x="1085095" y="2527269"/>
                  <a:pt x="1086299" y="2528582"/>
                </a:cubicBezTo>
                <a:cubicBezTo>
                  <a:pt x="1087504" y="2529895"/>
                  <a:pt x="1088415" y="2531491"/>
                  <a:pt x="1089034" y="2533368"/>
                </a:cubicBezTo>
                <a:cubicBezTo>
                  <a:pt x="1089652" y="2535245"/>
                  <a:pt x="1089962" y="2537345"/>
                  <a:pt x="1089962" y="2539667"/>
                </a:cubicBezTo>
                <a:cubicBezTo>
                  <a:pt x="1089962" y="2540470"/>
                  <a:pt x="1089951" y="2541143"/>
                  <a:pt x="1089929" y="2541686"/>
                </a:cubicBezTo>
                <a:cubicBezTo>
                  <a:pt x="1089907" y="2542229"/>
                  <a:pt x="1089875" y="2542739"/>
                  <a:pt x="1089831" y="2543216"/>
                </a:cubicBezTo>
                <a:lnTo>
                  <a:pt x="1066879" y="2543216"/>
                </a:lnTo>
                <a:cubicBezTo>
                  <a:pt x="1066879" y="2546558"/>
                  <a:pt x="1067813" y="2549125"/>
                  <a:pt x="1069679" y="2550915"/>
                </a:cubicBezTo>
                <a:cubicBezTo>
                  <a:pt x="1071546" y="2552706"/>
                  <a:pt x="1074237" y="2553601"/>
                  <a:pt x="1077753" y="2553601"/>
                </a:cubicBezTo>
                <a:cubicBezTo>
                  <a:pt x="1078708" y="2553601"/>
                  <a:pt x="1079663" y="2553564"/>
                  <a:pt x="1080618" y="2553487"/>
                </a:cubicBezTo>
                <a:cubicBezTo>
                  <a:pt x="1081573" y="2553412"/>
                  <a:pt x="1082495" y="2553308"/>
                  <a:pt x="1083385" y="2553178"/>
                </a:cubicBezTo>
                <a:cubicBezTo>
                  <a:pt x="1084275" y="2553048"/>
                  <a:pt x="1085127" y="2552901"/>
                  <a:pt x="1085941" y="2552739"/>
                </a:cubicBezTo>
                <a:cubicBezTo>
                  <a:pt x="1086755" y="2552576"/>
                  <a:pt x="1087509" y="2552397"/>
                  <a:pt x="1088204" y="2552201"/>
                </a:cubicBezTo>
                <a:lnTo>
                  <a:pt x="1088204" y="2556857"/>
                </a:lnTo>
                <a:cubicBezTo>
                  <a:pt x="1086663" y="2557291"/>
                  <a:pt x="1084921" y="2557644"/>
                  <a:pt x="1082978" y="2557915"/>
                </a:cubicBezTo>
                <a:cubicBezTo>
                  <a:pt x="1081036" y="2558187"/>
                  <a:pt x="1079023" y="2558322"/>
                  <a:pt x="1076939" y="2558322"/>
                </a:cubicBezTo>
                <a:cubicBezTo>
                  <a:pt x="1074139" y="2558322"/>
                  <a:pt x="1071730" y="2557942"/>
                  <a:pt x="1069712" y="2557183"/>
                </a:cubicBezTo>
                <a:cubicBezTo>
                  <a:pt x="1067693" y="2556423"/>
                  <a:pt x="1066038" y="2555322"/>
                  <a:pt x="1064747" y="2553878"/>
                </a:cubicBezTo>
                <a:cubicBezTo>
                  <a:pt x="1063455" y="2552435"/>
                  <a:pt x="1062501" y="2550666"/>
                  <a:pt x="1061882" y="2548571"/>
                </a:cubicBezTo>
                <a:cubicBezTo>
                  <a:pt x="1061263" y="2546477"/>
                  <a:pt x="1060954" y="2544106"/>
                  <a:pt x="1060954" y="2541458"/>
                </a:cubicBezTo>
                <a:cubicBezTo>
                  <a:pt x="1060954" y="2539157"/>
                  <a:pt x="1061285" y="2536981"/>
                  <a:pt x="1061947" y="2534930"/>
                </a:cubicBezTo>
                <a:cubicBezTo>
                  <a:pt x="1062609" y="2532879"/>
                  <a:pt x="1063575" y="2531078"/>
                  <a:pt x="1064845" y="2529526"/>
                </a:cubicBezTo>
                <a:cubicBezTo>
                  <a:pt x="1066114" y="2527974"/>
                  <a:pt x="1067672" y="2526743"/>
                  <a:pt x="1069516" y="2525831"/>
                </a:cubicBezTo>
                <a:cubicBezTo>
                  <a:pt x="1071361" y="2524919"/>
                  <a:pt x="1073456" y="2524464"/>
                  <a:pt x="1075800" y="2524464"/>
                </a:cubicBezTo>
                <a:close/>
                <a:moveTo>
                  <a:pt x="932925" y="2524464"/>
                </a:moveTo>
                <a:cubicBezTo>
                  <a:pt x="935269" y="2524464"/>
                  <a:pt x="937369" y="2524827"/>
                  <a:pt x="939224" y="2525554"/>
                </a:cubicBezTo>
                <a:cubicBezTo>
                  <a:pt x="941080" y="2526282"/>
                  <a:pt x="942654" y="2527345"/>
                  <a:pt x="943945" y="2528745"/>
                </a:cubicBezTo>
                <a:cubicBezTo>
                  <a:pt x="945236" y="2530145"/>
                  <a:pt x="946224" y="2531886"/>
                  <a:pt x="946908" y="2533970"/>
                </a:cubicBezTo>
                <a:cubicBezTo>
                  <a:pt x="947591" y="2536054"/>
                  <a:pt x="947933" y="2538441"/>
                  <a:pt x="947933" y="2541132"/>
                </a:cubicBezTo>
                <a:cubicBezTo>
                  <a:pt x="947933" y="2543672"/>
                  <a:pt x="947575" y="2546000"/>
                  <a:pt x="946859" y="2548116"/>
                </a:cubicBezTo>
                <a:cubicBezTo>
                  <a:pt x="946143" y="2550232"/>
                  <a:pt x="945112" y="2552044"/>
                  <a:pt x="943766" y="2553553"/>
                </a:cubicBezTo>
                <a:cubicBezTo>
                  <a:pt x="942420" y="2555061"/>
                  <a:pt x="940782" y="2556233"/>
                  <a:pt x="938850" y="2557069"/>
                </a:cubicBezTo>
                <a:cubicBezTo>
                  <a:pt x="936918" y="2557904"/>
                  <a:pt x="934726" y="2558322"/>
                  <a:pt x="932274" y="2558322"/>
                </a:cubicBezTo>
                <a:cubicBezTo>
                  <a:pt x="929930" y="2558322"/>
                  <a:pt x="927830" y="2557959"/>
                  <a:pt x="925974" y="2557231"/>
                </a:cubicBezTo>
                <a:cubicBezTo>
                  <a:pt x="924118" y="2556504"/>
                  <a:pt x="922545" y="2555436"/>
                  <a:pt x="921253" y="2554025"/>
                </a:cubicBezTo>
                <a:cubicBezTo>
                  <a:pt x="919962" y="2552614"/>
                  <a:pt x="918974" y="2550867"/>
                  <a:pt x="918291" y="2548783"/>
                </a:cubicBezTo>
                <a:cubicBezTo>
                  <a:pt x="917607" y="2546699"/>
                  <a:pt x="917265" y="2544301"/>
                  <a:pt x="917265" y="2541588"/>
                </a:cubicBezTo>
                <a:cubicBezTo>
                  <a:pt x="917265" y="2539049"/>
                  <a:pt x="917623" y="2536732"/>
                  <a:pt x="918340" y="2534637"/>
                </a:cubicBezTo>
                <a:cubicBezTo>
                  <a:pt x="919056" y="2532543"/>
                  <a:pt x="920087" y="2530742"/>
                  <a:pt x="921433" y="2529233"/>
                </a:cubicBezTo>
                <a:cubicBezTo>
                  <a:pt x="922778" y="2527725"/>
                  <a:pt x="924417" y="2526553"/>
                  <a:pt x="926348" y="2525717"/>
                </a:cubicBezTo>
                <a:cubicBezTo>
                  <a:pt x="928280" y="2524882"/>
                  <a:pt x="930472" y="2524464"/>
                  <a:pt x="932925" y="2524464"/>
                </a:cubicBezTo>
                <a:close/>
                <a:moveTo>
                  <a:pt x="830754" y="2524464"/>
                </a:moveTo>
                <a:cubicBezTo>
                  <a:pt x="834118" y="2524464"/>
                  <a:pt x="836663" y="2525457"/>
                  <a:pt x="838389" y="2527443"/>
                </a:cubicBezTo>
                <a:cubicBezTo>
                  <a:pt x="840114" y="2529428"/>
                  <a:pt x="840977" y="2532418"/>
                  <a:pt x="840977" y="2536412"/>
                </a:cubicBezTo>
                <a:lnTo>
                  <a:pt x="840977" y="2557736"/>
                </a:lnTo>
                <a:lnTo>
                  <a:pt x="835312" y="2557736"/>
                </a:lnTo>
                <a:lnTo>
                  <a:pt x="835312" y="2536868"/>
                </a:lnTo>
                <a:cubicBezTo>
                  <a:pt x="835312" y="2534307"/>
                  <a:pt x="834835" y="2532413"/>
                  <a:pt x="833880" y="2531186"/>
                </a:cubicBezTo>
                <a:cubicBezTo>
                  <a:pt x="832925" y="2529960"/>
                  <a:pt x="831503" y="2529347"/>
                  <a:pt x="829615" y="2529347"/>
                </a:cubicBezTo>
                <a:cubicBezTo>
                  <a:pt x="828920" y="2529347"/>
                  <a:pt x="828242" y="2529450"/>
                  <a:pt x="827580" y="2529656"/>
                </a:cubicBezTo>
                <a:cubicBezTo>
                  <a:pt x="826918" y="2529863"/>
                  <a:pt x="826229" y="2530221"/>
                  <a:pt x="825513" y="2530731"/>
                </a:cubicBezTo>
                <a:cubicBezTo>
                  <a:pt x="824796" y="2531241"/>
                  <a:pt x="824021" y="2531930"/>
                  <a:pt x="823185" y="2532798"/>
                </a:cubicBezTo>
                <a:cubicBezTo>
                  <a:pt x="822349" y="2533666"/>
                  <a:pt x="821411" y="2534751"/>
                  <a:pt x="820369" y="2536054"/>
                </a:cubicBezTo>
                <a:lnTo>
                  <a:pt x="820369" y="2557736"/>
                </a:lnTo>
                <a:lnTo>
                  <a:pt x="814704" y="2557736"/>
                </a:lnTo>
                <a:lnTo>
                  <a:pt x="814704" y="2525050"/>
                </a:lnTo>
                <a:lnTo>
                  <a:pt x="819750" y="2525050"/>
                </a:lnTo>
                <a:lnTo>
                  <a:pt x="819978" y="2530324"/>
                </a:lnTo>
                <a:cubicBezTo>
                  <a:pt x="820933" y="2529195"/>
                  <a:pt x="821856" y="2528256"/>
                  <a:pt x="822746" y="2527508"/>
                </a:cubicBezTo>
                <a:cubicBezTo>
                  <a:pt x="823635" y="2526759"/>
                  <a:pt x="824509" y="2526157"/>
                  <a:pt x="825366" y="2525701"/>
                </a:cubicBezTo>
                <a:cubicBezTo>
                  <a:pt x="826223" y="2525245"/>
                  <a:pt x="827097" y="2524925"/>
                  <a:pt x="827987" y="2524740"/>
                </a:cubicBezTo>
                <a:cubicBezTo>
                  <a:pt x="828877" y="2524556"/>
                  <a:pt x="829799" y="2524464"/>
                  <a:pt x="830754" y="2524464"/>
                </a:cubicBezTo>
                <a:close/>
                <a:moveTo>
                  <a:pt x="790050" y="2524464"/>
                </a:moveTo>
                <a:cubicBezTo>
                  <a:pt x="792394" y="2524464"/>
                  <a:pt x="794494" y="2524827"/>
                  <a:pt x="796349" y="2525554"/>
                </a:cubicBezTo>
                <a:cubicBezTo>
                  <a:pt x="798205" y="2526282"/>
                  <a:pt x="799779" y="2527345"/>
                  <a:pt x="801070" y="2528745"/>
                </a:cubicBezTo>
                <a:cubicBezTo>
                  <a:pt x="802362" y="2530145"/>
                  <a:pt x="803349" y="2531886"/>
                  <a:pt x="804033" y="2533970"/>
                </a:cubicBezTo>
                <a:cubicBezTo>
                  <a:pt x="804716" y="2536054"/>
                  <a:pt x="805058" y="2538441"/>
                  <a:pt x="805058" y="2541132"/>
                </a:cubicBezTo>
                <a:cubicBezTo>
                  <a:pt x="805058" y="2543672"/>
                  <a:pt x="804700" y="2546000"/>
                  <a:pt x="803984" y="2548116"/>
                </a:cubicBezTo>
                <a:cubicBezTo>
                  <a:pt x="803268" y="2550232"/>
                  <a:pt x="802237" y="2552044"/>
                  <a:pt x="800891" y="2553553"/>
                </a:cubicBezTo>
                <a:cubicBezTo>
                  <a:pt x="799545" y="2555061"/>
                  <a:pt x="797907" y="2556233"/>
                  <a:pt x="795975" y="2557069"/>
                </a:cubicBezTo>
                <a:cubicBezTo>
                  <a:pt x="794043" y="2557904"/>
                  <a:pt x="791851" y="2558322"/>
                  <a:pt x="789399" y="2558322"/>
                </a:cubicBezTo>
                <a:cubicBezTo>
                  <a:pt x="787055" y="2558322"/>
                  <a:pt x="784955" y="2557959"/>
                  <a:pt x="783099" y="2557231"/>
                </a:cubicBezTo>
                <a:cubicBezTo>
                  <a:pt x="781243" y="2556504"/>
                  <a:pt x="779670" y="2555436"/>
                  <a:pt x="778378" y="2554025"/>
                </a:cubicBezTo>
                <a:cubicBezTo>
                  <a:pt x="777087" y="2552614"/>
                  <a:pt x="776099" y="2550867"/>
                  <a:pt x="775416" y="2548783"/>
                </a:cubicBezTo>
                <a:cubicBezTo>
                  <a:pt x="774732" y="2546699"/>
                  <a:pt x="774390" y="2544301"/>
                  <a:pt x="774390" y="2541588"/>
                </a:cubicBezTo>
                <a:cubicBezTo>
                  <a:pt x="774390" y="2539049"/>
                  <a:pt x="774748" y="2536732"/>
                  <a:pt x="775465" y="2534637"/>
                </a:cubicBezTo>
                <a:cubicBezTo>
                  <a:pt x="776181" y="2532543"/>
                  <a:pt x="777212" y="2530742"/>
                  <a:pt x="778557" y="2529233"/>
                </a:cubicBezTo>
                <a:cubicBezTo>
                  <a:pt x="779903" y="2527725"/>
                  <a:pt x="781542" y="2526553"/>
                  <a:pt x="783473" y="2525717"/>
                </a:cubicBezTo>
                <a:cubicBezTo>
                  <a:pt x="785405" y="2524882"/>
                  <a:pt x="787597" y="2524464"/>
                  <a:pt x="790050" y="2524464"/>
                </a:cubicBezTo>
                <a:close/>
                <a:moveTo>
                  <a:pt x="723375" y="2524464"/>
                </a:moveTo>
                <a:cubicBezTo>
                  <a:pt x="725654" y="2524464"/>
                  <a:pt x="727672" y="2524822"/>
                  <a:pt x="729430" y="2525538"/>
                </a:cubicBezTo>
                <a:cubicBezTo>
                  <a:pt x="731188" y="2526254"/>
                  <a:pt x="732670" y="2527269"/>
                  <a:pt x="733874" y="2528582"/>
                </a:cubicBezTo>
                <a:cubicBezTo>
                  <a:pt x="735079" y="2529895"/>
                  <a:pt x="735990" y="2531491"/>
                  <a:pt x="736609" y="2533368"/>
                </a:cubicBezTo>
                <a:cubicBezTo>
                  <a:pt x="737228" y="2535245"/>
                  <a:pt x="737537" y="2537345"/>
                  <a:pt x="737537" y="2539667"/>
                </a:cubicBezTo>
                <a:cubicBezTo>
                  <a:pt x="737537" y="2540470"/>
                  <a:pt x="737526" y="2541143"/>
                  <a:pt x="737504" y="2541686"/>
                </a:cubicBezTo>
                <a:cubicBezTo>
                  <a:pt x="737482" y="2542229"/>
                  <a:pt x="737450" y="2542739"/>
                  <a:pt x="737406" y="2543216"/>
                </a:cubicBezTo>
                <a:lnTo>
                  <a:pt x="714454" y="2543216"/>
                </a:lnTo>
                <a:cubicBezTo>
                  <a:pt x="714454" y="2546558"/>
                  <a:pt x="715388" y="2549125"/>
                  <a:pt x="717254" y="2550915"/>
                </a:cubicBezTo>
                <a:cubicBezTo>
                  <a:pt x="719121" y="2552706"/>
                  <a:pt x="721812" y="2553601"/>
                  <a:pt x="725328" y="2553601"/>
                </a:cubicBezTo>
                <a:cubicBezTo>
                  <a:pt x="726283" y="2553601"/>
                  <a:pt x="727238" y="2553564"/>
                  <a:pt x="728193" y="2553487"/>
                </a:cubicBezTo>
                <a:cubicBezTo>
                  <a:pt x="729148" y="2553412"/>
                  <a:pt x="730071" y="2553308"/>
                  <a:pt x="730960" y="2553178"/>
                </a:cubicBezTo>
                <a:cubicBezTo>
                  <a:pt x="731850" y="2553048"/>
                  <a:pt x="732702" y="2552901"/>
                  <a:pt x="733516" y="2552739"/>
                </a:cubicBezTo>
                <a:cubicBezTo>
                  <a:pt x="734330" y="2552576"/>
                  <a:pt x="735084" y="2552397"/>
                  <a:pt x="735779" y="2552201"/>
                </a:cubicBezTo>
                <a:lnTo>
                  <a:pt x="735779" y="2556857"/>
                </a:lnTo>
                <a:cubicBezTo>
                  <a:pt x="734238" y="2557291"/>
                  <a:pt x="732496" y="2557644"/>
                  <a:pt x="730553" y="2557915"/>
                </a:cubicBezTo>
                <a:cubicBezTo>
                  <a:pt x="728611" y="2558187"/>
                  <a:pt x="726598" y="2558322"/>
                  <a:pt x="724514" y="2558322"/>
                </a:cubicBezTo>
                <a:cubicBezTo>
                  <a:pt x="721714" y="2558322"/>
                  <a:pt x="719305" y="2557942"/>
                  <a:pt x="717287" y="2557183"/>
                </a:cubicBezTo>
                <a:cubicBezTo>
                  <a:pt x="715268" y="2556423"/>
                  <a:pt x="713613" y="2555322"/>
                  <a:pt x="712322" y="2553878"/>
                </a:cubicBezTo>
                <a:cubicBezTo>
                  <a:pt x="711031" y="2552435"/>
                  <a:pt x="710076" y="2550666"/>
                  <a:pt x="709457" y="2548571"/>
                </a:cubicBezTo>
                <a:cubicBezTo>
                  <a:pt x="708838" y="2546477"/>
                  <a:pt x="708529" y="2544106"/>
                  <a:pt x="708529" y="2541458"/>
                </a:cubicBezTo>
                <a:cubicBezTo>
                  <a:pt x="708529" y="2539157"/>
                  <a:pt x="708860" y="2536981"/>
                  <a:pt x="709522" y="2534930"/>
                </a:cubicBezTo>
                <a:cubicBezTo>
                  <a:pt x="710184" y="2532879"/>
                  <a:pt x="711150" y="2531078"/>
                  <a:pt x="712420" y="2529526"/>
                </a:cubicBezTo>
                <a:cubicBezTo>
                  <a:pt x="713689" y="2527974"/>
                  <a:pt x="715247" y="2526743"/>
                  <a:pt x="717091" y="2525831"/>
                </a:cubicBezTo>
                <a:cubicBezTo>
                  <a:pt x="718936" y="2524919"/>
                  <a:pt x="721031" y="2524464"/>
                  <a:pt x="723375" y="2524464"/>
                </a:cubicBezTo>
                <a:close/>
                <a:moveTo>
                  <a:pt x="656700" y="2524464"/>
                </a:moveTo>
                <a:cubicBezTo>
                  <a:pt x="659044" y="2524464"/>
                  <a:pt x="661144" y="2524827"/>
                  <a:pt x="662999" y="2525554"/>
                </a:cubicBezTo>
                <a:cubicBezTo>
                  <a:pt x="664855" y="2526282"/>
                  <a:pt x="666429" y="2527345"/>
                  <a:pt x="667720" y="2528745"/>
                </a:cubicBezTo>
                <a:cubicBezTo>
                  <a:pt x="669011" y="2530145"/>
                  <a:pt x="669999" y="2531886"/>
                  <a:pt x="670683" y="2533970"/>
                </a:cubicBezTo>
                <a:cubicBezTo>
                  <a:pt x="671366" y="2536054"/>
                  <a:pt x="671708" y="2538441"/>
                  <a:pt x="671708" y="2541132"/>
                </a:cubicBezTo>
                <a:cubicBezTo>
                  <a:pt x="671708" y="2543672"/>
                  <a:pt x="671350" y="2546000"/>
                  <a:pt x="670634" y="2548116"/>
                </a:cubicBezTo>
                <a:cubicBezTo>
                  <a:pt x="669918" y="2550232"/>
                  <a:pt x="668887" y="2552044"/>
                  <a:pt x="667541" y="2553553"/>
                </a:cubicBezTo>
                <a:cubicBezTo>
                  <a:pt x="666195" y="2555061"/>
                  <a:pt x="664557" y="2556233"/>
                  <a:pt x="662625" y="2557069"/>
                </a:cubicBezTo>
                <a:cubicBezTo>
                  <a:pt x="660693" y="2557904"/>
                  <a:pt x="658501" y="2558322"/>
                  <a:pt x="656049" y="2558322"/>
                </a:cubicBezTo>
                <a:cubicBezTo>
                  <a:pt x="653705" y="2558322"/>
                  <a:pt x="651605" y="2557959"/>
                  <a:pt x="649749" y="2557231"/>
                </a:cubicBezTo>
                <a:cubicBezTo>
                  <a:pt x="647893" y="2556504"/>
                  <a:pt x="646320" y="2555436"/>
                  <a:pt x="645028" y="2554025"/>
                </a:cubicBezTo>
                <a:cubicBezTo>
                  <a:pt x="643737" y="2552614"/>
                  <a:pt x="642750" y="2550867"/>
                  <a:pt x="642066" y="2548783"/>
                </a:cubicBezTo>
                <a:cubicBezTo>
                  <a:pt x="641382" y="2546699"/>
                  <a:pt x="641040" y="2544301"/>
                  <a:pt x="641040" y="2541588"/>
                </a:cubicBezTo>
                <a:cubicBezTo>
                  <a:pt x="641040" y="2539049"/>
                  <a:pt x="641398" y="2536732"/>
                  <a:pt x="642115" y="2534637"/>
                </a:cubicBezTo>
                <a:cubicBezTo>
                  <a:pt x="642831" y="2532543"/>
                  <a:pt x="643862" y="2530742"/>
                  <a:pt x="645207" y="2529233"/>
                </a:cubicBezTo>
                <a:cubicBezTo>
                  <a:pt x="646553" y="2527725"/>
                  <a:pt x="648192" y="2526553"/>
                  <a:pt x="650123" y="2525717"/>
                </a:cubicBezTo>
                <a:cubicBezTo>
                  <a:pt x="652055" y="2524882"/>
                  <a:pt x="654247" y="2524464"/>
                  <a:pt x="656700" y="2524464"/>
                </a:cubicBezTo>
                <a:close/>
                <a:moveTo>
                  <a:pt x="614693" y="2524464"/>
                </a:moveTo>
                <a:cubicBezTo>
                  <a:pt x="616451" y="2524464"/>
                  <a:pt x="617786" y="2525039"/>
                  <a:pt x="618697" y="2526189"/>
                </a:cubicBezTo>
                <a:cubicBezTo>
                  <a:pt x="619609" y="2527340"/>
                  <a:pt x="620065" y="2529119"/>
                  <a:pt x="620065" y="2531528"/>
                </a:cubicBezTo>
                <a:cubicBezTo>
                  <a:pt x="620586" y="2530400"/>
                  <a:pt x="621096" y="2529396"/>
                  <a:pt x="621595" y="2528517"/>
                </a:cubicBezTo>
                <a:cubicBezTo>
                  <a:pt x="622094" y="2527638"/>
                  <a:pt x="622631" y="2526900"/>
                  <a:pt x="623207" y="2526303"/>
                </a:cubicBezTo>
                <a:cubicBezTo>
                  <a:pt x="623782" y="2525706"/>
                  <a:pt x="624417" y="2525250"/>
                  <a:pt x="625111" y="2524936"/>
                </a:cubicBezTo>
                <a:cubicBezTo>
                  <a:pt x="625806" y="2524621"/>
                  <a:pt x="626609" y="2524464"/>
                  <a:pt x="627520" y="2524464"/>
                </a:cubicBezTo>
                <a:cubicBezTo>
                  <a:pt x="631622" y="2524464"/>
                  <a:pt x="633673" y="2527622"/>
                  <a:pt x="633673" y="2533937"/>
                </a:cubicBezTo>
                <a:lnTo>
                  <a:pt x="633673" y="2557736"/>
                </a:lnTo>
                <a:lnTo>
                  <a:pt x="628464" y="2557736"/>
                </a:lnTo>
                <a:lnTo>
                  <a:pt x="628464" y="2534263"/>
                </a:lnTo>
                <a:cubicBezTo>
                  <a:pt x="628464" y="2533243"/>
                  <a:pt x="628426" y="2532407"/>
                  <a:pt x="628350" y="2531756"/>
                </a:cubicBezTo>
                <a:cubicBezTo>
                  <a:pt x="628274" y="2531105"/>
                  <a:pt x="628155" y="2530590"/>
                  <a:pt x="627992" y="2530210"/>
                </a:cubicBezTo>
                <a:cubicBezTo>
                  <a:pt x="627829" y="2529830"/>
                  <a:pt x="627623" y="2529564"/>
                  <a:pt x="627374" y="2529412"/>
                </a:cubicBezTo>
                <a:cubicBezTo>
                  <a:pt x="627124" y="2529260"/>
                  <a:pt x="626815" y="2529184"/>
                  <a:pt x="626446" y="2529184"/>
                </a:cubicBezTo>
                <a:cubicBezTo>
                  <a:pt x="626012" y="2529184"/>
                  <a:pt x="625610" y="2529314"/>
                  <a:pt x="625241" y="2529575"/>
                </a:cubicBezTo>
                <a:cubicBezTo>
                  <a:pt x="624872" y="2529835"/>
                  <a:pt x="624476" y="2530259"/>
                  <a:pt x="624053" y="2530845"/>
                </a:cubicBezTo>
                <a:cubicBezTo>
                  <a:pt x="623630" y="2531431"/>
                  <a:pt x="623163" y="2532207"/>
                  <a:pt x="622653" y="2533172"/>
                </a:cubicBezTo>
                <a:cubicBezTo>
                  <a:pt x="622143" y="2534138"/>
                  <a:pt x="621541" y="2535327"/>
                  <a:pt x="620846" y="2536737"/>
                </a:cubicBezTo>
                <a:lnTo>
                  <a:pt x="620846" y="2557736"/>
                </a:lnTo>
                <a:lnTo>
                  <a:pt x="615670" y="2557736"/>
                </a:lnTo>
                <a:lnTo>
                  <a:pt x="615670" y="2534882"/>
                </a:lnTo>
                <a:cubicBezTo>
                  <a:pt x="615670" y="2533688"/>
                  <a:pt x="615632" y="2532722"/>
                  <a:pt x="615556" y="2531984"/>
                </a:cubicBezTo>
                <a:cubicBezTo>
                  <a:pt x="615480" y="2531246"/>
                  <a:pt x="615360" y="2530671"/>
                  <a:pt x="615198" y="2530259"/>
                </a:cubicBezTo>
                <a:cubicBezTo>
                  <a:pt x="615035" y="2529846"/>
                  <a:pt x="614823" y="2529564"/>
                  <a:pt x="614563" y="2529412"/>
                </a:cubicBezTo>
                <a:cubicBezTo>
                  <a:pt x="614302" y="2529260"/>
                  <a:pt x="613988" y="2529184"/>
                  <a:pt x="613619" y="2529184"/>
                </a:cubicBezTo>
                <a:cubicBezTo>
                  <a:pt x="613228" y="2529184"/>
                  <a:pt x="612859" y="2529293"/>
                  <a:pt x="612512" y="2529510"/>
                </a:cubicBezTo>
                <a:cubicBezTo>
                  <a:pt x="612165" y="2529727"/>
                  <a:pt x="611779" y="2530118"/>
                  <a:pt x="611356" y="2530682"/>
                </a:cubicBezTo>
                <a:cubicBezTo>
                  <a:pt x="610933" y="2531246"/>
                  <a:pt x="610461" y="2532017"/>
                  <a:pt x="609940" y="2532993"/>
                </a:cubicBezTo>
                <a:cubicBezTo>
                  <a:pt x="609419" y="2533970"/>
                  <a:pt x="608800" y="2535218"/>
                  <a:pt x="608084" y="2536737"/>
                </a:cubicBezTo>
                <a:lnTo>
                  <a:pt x="608084" y="2557736"/>
                </a:lnTo>
                <a:lnTo>
                  <a:pt x="602875" y="2557736"/>
                </a:lnTo>
                <a:lnTo>
                  <a:pt x="602875" y="2525050"/>
                </a:lnTo>
                <a:lnTo>
                  <a:pt x="607205" y="2525050"/>
                </a:lnTo>
                <a:lnTo>
                  <a:pt x="607466" y="2531268"/>
                </a:lnTo>
                <a:cubicBezTo>
                  <a:pt x="608030" y="2530031"/>
                  <a:pt x="608578" y="2528978"/>
                  <a:pt x="609110" y="2528110"/>
                </a:cubicBezTo>
                <a:cubicBezTo>
                  <a:pt x="609641" y="2527242"/>
                  <a:pt x="610189" y="2526542"/>
                  <a:pt x="610754" y="2526010"/>
                </a:cubicBezTo>
                <a:cubicBezTo>
                  <a:pt x="611318" y="2525478"/>
                  <a:pt x="611920" y="2525088"/>
                  <a:pt x="612561" y="2524838"/>
                </a:cubicBezTo>
                <a:cubicBezTo>
                  <a:pt x="613201" y="2524589"/>
                  <a:pt x="613912" y="2524464"/>
                  <a:pt x="614693" y="2524464"/>
                </a:cubicBezTo>
                <a:close/>
                <a:moveTo>
                  <a:pt x="551925" y="2524464"/>
                </a:moveTo>
                <a:cubicBezTo>
                  <a:pt x="554269" y="2524464"/>
                  <a:pt x="556369" y="2524827"/>
                  <a:pt x="558224" y="2525554"/>
                </a:cubicBezTo>
                <a:cubicBezTo>
                  <a:pt x="560080" y="2526282"/>
                  <a:pt x="561654" y="2527345"/>
                  <a:pt x="562945" y="2528745"/>
                </a:cubicBezTo>
                <a:cubicBezTo>
                  <a:pt x="564236" y="2530145"/>
                  <a:pt x="565224" y="2531886"/>
                  <a:pt x="565908" y="2533970"/>
                </a:cubicBezTo>
                <a:cubicBezTo>
                  <a:pt x="566591" y="2536054"/>
                  <a:pt x="566933" y="2538441"/>
                  <a:pt x="566933" y="2541132"/>
                </a:cubicBezTo>
                <a:cubicBezTo>
                  <a:pt x="566933" y="2543672"/>
                  <a:pt x="566575" y="2546000"/>
                  <a:pt x="565859" y="2548116"/>
                </a:cubicBezTo>
                <a:cubicBezTo>
                  <a:pt x="565143" y="2550232"/>
                  <a:pt x="564112" y="2552044"/>
                  <a:pt x="562766" y="2553553"/>
                </a:cubicBezTo>
                <a:cubicBezTo>
                  <a:pt x="561420" y="2555061"/>
                  <a:pt x="559782" y="2556233"/>
                  <a:pt x="557850" y="2557069"/>
                </a:cubicBezTo>
                <a:cubicBezTo>
                  <a:pt x="555918" y="2557904"/>
                  <a:pt x="553726" y="2558322"/>
                  <a:pt x="551274" y="2558322"/>
                </a:cubicBezTo>
                <a:cubicBezTo>
                  <a:pt x="548930" y="2558322"/>
                  <a:pt x="546830" y="2557959"/>
                  <a:pt x="544974" y="2557231"/>
                </a:cubicBezTo>
                <a:cubicBezTo>
                  <a:pt x="543118" y="2556504"/>
                  <a:pt x="541545" y="2555436"/>
                  <a:pt x="540253" y="2554025"/>
                </a:cubicBezTo>
                <a:cubicBezTo>
                  <a:pt x="538962" y="2552614"/>
                  <a:pt x="537975" y="2550867"/>
                  <a:pt x="537291" y="2548783"/>
                </a:cubicBezTo>
                <a:cubicBezTo>
                  <a:pt x="536607" y="2546699"/>
                  <a:pt x="536265" y="2544301"/>
                  <a:pt x="536265" y="2541588"/>
                </a:cubicBezTo>
                <a:cubicBezTo>
                  <a:pt x="536265" y="2539049"/>
                  <a:pt x="536623" y="2536732"/>
                  <a:pt x="537340" y="2534637"/>
                </a:cubicBezTo>
                <a:cubicBezTo>
                  <a:pt x="538056" y="2532543"/>
                  <a:pt x="539087" y="2530742"/>
                  <a:pt x="540433" y="2529233"/>
                </a:cubicBezTo>
                <a:cubicBezTo>
                  <a:pt x="541778" y="2527725"/>
                  <a:pt x="543417" y="2526553"/>
                  <a:pt x="545348" y="2525717"/>
                </a:cubicBezTo>
                <a:cubicBezTo>
                  <a:pt x="547280" y="2524882"/>
                  <a:pt x="549472" y="2524464"/>
                  <a:pt x="551925" y="2524464"/>
                </a:cubicBezTo>
                <a:close/>
                <a:moveTo>
                  <a:pt x="370820" y="2524464"/>
                </a:moveTo>
                <a:cubicBezTo>
                  <a:pt x="372795" y="2524464"/>
                  <a:pt x="374574" y="2524681"/>
                  <a:pt x="376159" y="2525115"/>
                </a:cubicBezTo>
                <a:cubicBezTo>
                  <a:pt x="377743" y="2525549"/>
                  <a:pt x="379083" y="2526211"/>
                  <a:pt x="380180" y="2527101"/>
                </a:cubicBezTo>
                <a:cubicBezTo>
                  <a:pt x="381275" y="2527991"/>
                  <a:pt x="382117" y="2529108"/>
                  <a:pt x="382703" y="2530454"/>
                </a:cubicBezTo>
                <a:cubicBezTo>
                  <a:pt x="383289" y="2531800"/>
                  <a:pt x="383582" y="2533384"/>
                  <a:pt x="383582" y="2535207"/>
                </a:cubicBezTo>
                <a:lnTo>
                  <a:pt x="383582" y="2557736"/>
                </a:lnTo>
                <a:lnTo>
                  <a:pt x="378503" y="2557736"/>
                </a:lnTo>
                <a:lnTo>
                  <a:pt x="378373" y="2553341"/>
                </a:lnTo>
                <a:cubicBezTo>
                  <a:pt x="376593" y="2555099"/>
                  <a:pt x="374786" y="2556369"/>
                  <a:pt x="372952" y="2557150"/>
                </a:cubicBezTo>
                <a:cubicBezTo>
                  <a:pt x="371118" y="2557931"/>
                  <a:pt x="369192" y="2558322"/>
                  <a:pt x="367173" y="2558322"/>
                </a:cubicBezTo>
                <a:cubicBezTo>
                  <a:pt x="365307" y="2558322"/>
                  <a:pt x="363712" y="2558083"/>
                  <a:pt x="362388" y="2557606"/>
                </a:cubicBezTo>
                <a:cubicBezTo>
                  <a:pt x="361064" y="2557128"/>
                  <a:pt x="359973" y="2556472"/>
                  <a:pt x="359116" y="2555636"/>
                </a:cubicBezTo>
                <a:cubicBezTo>
                  <a:pt x="358258" y="2554801"/>
                  <a:pt x="357629" y="2553819"/>
                  <a:pt x="357227" y="2552690"/>
                </a:cubicBezTo>
                <a:cubicBezTo>
                  <a:pt x="356826" y="2551561"/>
                  <a:pt x="356625" y="2550335"/>
                  <a:pt x="356625" y="2549011"/>
                </a:cubicBezTo>
                <a:cubicBezTo>
                  <a:pt x="356625" y="2545734"/>
                  <a:pt x="357846" y="2543167"/>
                  <a:pt x="360288" y="2541311"/>
                </a:cubicBezTo>
                <a:cubicBezTo>
                  <a:pt x="362729" y="2539456"/>
                  <a:pt x="366338" y="2538528"/>
                  <a:pt x="371113" y="2538528"/>
                </a:cubicBezTo>
                <a:lnTo>
                  <a:pt x="377884" y="2538528"/>
                </a:lnTo>
                <a:lnTo>
                  <a:pt x="377884" y="2535663"/>
                </a:lnTo>
                <a:cubicBezTo>
                  <a:pt x="377884" y="2533731"/>
                  <a:pt x="377266" y="2532185"/>
                  <a:pt x="376029" y="2531024"/>
                </a:cubicBezTo>
                <a:cubicBezTo>
                  <a:pt x="374791" y="2529863"/>
                  <a:pt x="372903" y="2529282"/>
                  <a:pt x="370364" y="2529282"/>
                </a:cubicBezTo>
                <a:cubicBezTo>
                  <a:pt x="368519" y="2529282"/>
                  <a:pt x="366701" y="2529488"/>
                  <a:pt x="364911" y="2529900"/>
                </a:cubicBezTo>
                <a:cubicBezTo>
                  <a:pt x="363120" y="2530313"/>
                  <a:pt x="361270" y="2530899"/>
                  <a:pt x="359360" y="2531659"/>
                </a:cubicBezTo>
                <a:lnTo>
                  <a:pt x="359360" y="2526547"/>
                </a:lnTo>
                <a:cubicBezTo>
                  <a:pt x="360076" y="2526287"/>
                  <a:pt x="360874" y="2526032"/>
                  <a:pt x="361753" y="2525782"/>
                </a:cubicBezTo>
                <a:cubicBezTo>
                  <a:pt x="362632" y="2525533"/>
                  <a:pt x="363559" y="2525310"/>
                  <a:pt x="364536" y="2525115"/>
                </a:cubicBezTo>
                <a:cubicBezTo>
                  <a:pt x="365513" y="2524919"/>
                  <a:pt x="366533" y="2524762"/>
                  <a:pt x="367597" y="2524643"/>
                </a:cubicBezTo>
                <a:cubicBezTo>
                  <a:pt x="368660" y="2524524"/>
                  <a:pt x="369734" y="2524464"/>
                  <a:pt x="370820" y="2524464"/>
                </a:cubicBezTo>
                <a:close/>
                <a:moveTo>
                  <a:pt x="342375" y="2524464"/>
                </a:moveTo>
                <a:cubicBezTo>
                  <a:pt x="344654" y="2524464"/>
                  <a:pt x="346672" y="2524822"/>
                  <a:pt x="348430" y="2525538"/>
                </a:cubicBezTo>
                <a:cubicBezTo>
                  <a:pt x="350188" y="2526254"/>
                  <a:pt x="351670" y="2527269"/>
                  <a:pt x="352874" y="2528582"/>
                </a:cubicBezTo>
                <a:cubicBezTo>
                  <a:pt x="354079" y="2529895"/>
                  <a:pt x="354990" y="2531491"/>
                  <a:pt x="355609" y="2533368"/>
                </a:cubicBezTo>
                <a:cubicBezTo>
                  <a:pt x="356228" y="2535245"/>
                  <a:pt x="356537" y="2537345"/>
                  <a:pt x="356537" y="2539667"/>
                </a:cubicBezTo>
                <a:cubicBezTo>
                  <a:pt x="356537" y="2540470"/>
                  <a:pt x="356526" y="2541143"/>
                  <a:pt x="356504" y="2541686"/>
                </a:cubicBezTo>
                <a:cubicBezTo>
                  <a:pt x="356482" y="2542229"/>
                  <a:pt x="356450" y="2542739"/>
                  <a:pt x="356406" y="2543216"/>
                </a:cubicBezTo>
                <a:lnTo>
                  <a:pt x="333454" y="2543216"/>
                </a:lnTo>
                <a:cubicBezTo>
                  <a:pt x="333454" y="2546558"/>
                  <a:pt x="334388" y="2549125"/>
                  <a:pt x="336254" y="2550915"/>
                </a:cubicBezTo>
                <a:cubicBezTo>
                  <a:pt x="338121" y="2552706"/>
                  <a:pt x="340812" y="2553601"/>
                  <a:pt x="344328" y="2553601"/>
                </a:cubicBezTo>
                <a:cubicBezTo>
                  <a:pt x="345283" y="2553601"/>
                  <a:pt x="346238" y="2553564"/>
                  <a:pt x="347193" y="2553487"/>
                </a:cubicBezTo>
                <a:cubicBezTo>
                  <a:pt x="348148" y="2553412"/>
                  <a:pt x="349071" y="2553308"/>
                  <a:pt x="349960" y="2553178"/>
                </a:cubicBezTo>
                <a:cubicBezTo>
                  <a:pt x="350850" y="2553048"/>
                  <a:pt x="351702" y="2552901"/>
                  <a:pt x="352516" y="2552739"/>
                </a:cubicBezTo>
                <a:cubicBezTo>
                  <a:pt x="353330" y="2552576"/>
                  <a:pt x="354084" y="2552397"/>
                  <a:pt x="354779" y="2552201"/>
                </a:cubicBezTo>
                <a:lnTo>
                  <a:pt x="354779" y="2556857"/>
                </a:lnTo>
                <a:cubicBezTo>
                  <a:pt x="353238" y="2557291"/>
                  <a:pt x="351496" y="2557644"/>
                  <a:pt x="349553" y="2557915"/>
                </a:cubicBezTo>
                <a:cubicBezTo>
                  <a:pt x="347611" y="2558187"/>
                  <a:pt x="345598" y="2558322"/>
                  <a:pt x="343514" y="2558322"/>
                </a:cubicBezTo>
                <a:cubicBezTo>
                  <a:pt x="340715" y="2558322"/>
                  <a:pt x="338305" y="2557942"/>
                  <a:pt x="336287" y="2557183"/>
                </a:cubicBezTo>
                <a:cubicBezTo>
                  <a:pt x="334268" y="2556423"/>
                  <a:pt x="332613" y="2555322"/>
                  <a:pt x="331322" y="2553878"/>
                </a:cubicBezTo>
                <a:cubicBezTo>
                  <a:pt x="330031" y="2552435"/>
                  <a:pt x="329076" y="2550666"/>
                  <a:pt x="328457" y="2548571"/>
                </a:cubicBezTo>
                <a:cubicBezTo>
                  <a:pt x="327838" y="2546477"/>
                  <a:pt x="327529" y="2544106"/>
                  <a:pt x="327529" y="2541458"/>
                </a:cubicBezTo>
                <a:cubicBezTo>
                  <a:pt x="327529" y="2539157"/>
                  <a:pt x="327860" y="2536981"/>
                  <a:pt x="328522" y="2534930"/>
                </a:cubicBezTo>
                <a:cubicBezTo>
                  <a:pt x="329184" y="2532879"/>
                  <a:pt x="330150" y="2531078"/>
                  <a:pt x="331420" y="2529526"/>
                </a:cubicBezTo>
                <a:cubicBezTo>
                  <a:pt x="332689" y="2527974"/>
                  <a:pt x="334247" y="2526743"/>
                  <a:pt x="336092" y="2525831"/>
                </a:cubicBezTo>
                <a:cubicBezTo>
                  <a:pt x="337936" y="2524919"/>
                  <a:pt x="340031" y="2524464"/>
                  <a:pt x="342375" y="2524464"/>
                </a:cubicBezTo>
                <a:close/>
                <a:moveTo>
                  <a:pt x="308898" y="2524464"/>
                </a:moveTo>
                <a:cubicBezTo>
                  <a:pt x="312284" y="2524464"/>
                  <a:pt x="314850" y="2525560"/>
                  <a:pt x="316597" y="2527752"/>
                </a:cubicBezTo>
                <a:cubicBezTo>
                  <a:pt x="318344" y="2529944"/>
                  <a:pt x="319153" y="2533200"/>
                  <a:pt x="319023" y="2537519"/>
                </a:cubicBezTo>
                <a:lnTo>
                  <a:pt x="313293" y="2537519"/>
                </a:lnTo>
                <a:cubicBezTo>
                  <a:pt x="313358" y="2534654"/>
                  <a:pt x="312940" y="2532576"/>
                  <a:pt x="312039" y="2531284"/>
                </a:cubicBezTo>
                <a:cubicBezTo>
                  <a:pt x="311139" y="2529993"/>
                  <a:pt x="309820" y="2529347"/>
                  <a:pt x="308084" y="2529347"/>
                </a:cubicBezTo>
                <a:cubicBezTo>
                  <a:pt x="307324" y="2529347"/>
                  <a:pt x="306559" y="2529483"/>
                  <a:pt x="305789" y="2529754"/>
                </a:cubicBezTo>
                <a:cubicBezTo>
                  <a:pt x="305018" y="2530025"/>
                  <a:pt x="304226" y="2530459"/>
                  <a:pt x="303412" y="2531056"/>
                </a:cubicBezTo>
                <a:cubicBezTo>
                  <a:pt x="302598" y="2531653"/>
                  <a:pt x="301735" y="2532418"/>
                  <a:pt x="300824" y="2533351"/>
                </a:cubicBezTo>
                <a:cubicBezTo>
                  <a:pt x="299912" y="2534285"/>
                  <a:pt x="298936" y="2535414"/>
                  <a:pt x="297894" y="2536737"/>
                </a:cubicBezTo>
                <a:lnTo>
                  <a:pt x="297894" y="2557736"/>
                </a:lnTo>
                <a:lnTo>
                  <a:pt x="292164" y="2557736"/>
                </a:lnTo>
                <a:lnTo>
                  <a:pt x="292164" y="2525050"/>
                </a:lnTo>
                <a:lnTo>
                  <a:pt x="297340" y="2525050"/>
                </a:lnTo>
                <a:lnTo>
                  <a:pt x="297503" y="2531073"/>
                </a:lnTo>
                <a:cubicBezTo>
                  <a:pt x="299435" y="2528750"/>
                  <a:pt x="301339" y="2527068"/>
                  <a:pt x="303217" y="2526026"/>
                </a:cubicBezTo>
                <a:cubicBezTo>
                  <a:pt x="305094" y="2524985"/>
                  <a:pt x="306988" y="2524464"/>
                  <a:pt x="308898" y="2524464"/>
                </a:cubicBezTo>
                <a:close/>
                <a:moveTo>
                  <a:pt x="199500" y="2524464"/>
                </a:moveTo>
                <a:cubicBezTo>
                  <a:pt x="201844" y="2524464"/>
                  <a:pt x="203944" y="2524827"/>
                  <a:pt x="205799" y="2525554"/>
                </a:cubicBezTo>
                <a:cubicBezTo>
                  <a:pt x="207655" y="2526282"/>
                  <a:pt x="209229" y="2527345"/>
                  <a:pt x="210520" y="2528745"/>
                </a:cubicBezTo>
                <a:cubicBezTo>
                  <a:pt x="211811" y="2530145"/>
                  <a:pt x="212799" y="2531886"/>
                  <a:pt x="213483" y="2533970"/>
                </a:cubicBezTo>
                <a:cubicBezTo>
                  <a:pt x="214166" y="2536054"/>
                  <a:pt x="214508" y="2538441"/>
                  <a:pt x="214508" y="2541132"/>
                </a:cubicBezTo>
                <a:cubicBezTo>
                  <a:pt x="214508" y="2543672"/>
                  <a:pt x="214150" y="2546000"/>
                  <a:pt x="213434" y="2548116"/>
                </a:cubicBezTo>
                <a:cubicBezTo>
                  <a:pt x="212718" y="2550232"/>
                  <a:pt x="211687" y="2552044"/>
                  <a:pt x="210341" y="2553553"/>
                </a:cubicBezTo>
                <a:cubicBezTo>
                  <a:pt x="208995" y="2555061"/>
                  <a:pt x="207357" y="2556233"/>
                  <a:pt x="205425" y="2557069"/>
                </a:cubicBezTo>
                <a:cubicBezTo>
                  <a:pt x="203493" y="2557904"/>
                  <a:pt x="201301" y="2558322"/>
                  <a:pt x="198849" y="2558322"/>
                </a:cubicBezTo>
                <a:cubicBezTo>
                  <a:pt x="196505" y="2558322"/>
                  <a:pt x="194405" y="2557959"/>
                  <a:pt x="192549" y="2557231"/>
                </a:cubicBezTo>
                <a:cubicBezTo>
                  <a:pt x="190693" y="2556504"/>
                  <a:pt x="189120" y="2555436"/>
                  <a:pt x="187828" y="2554025"/>
                </a:cubicBezTo>
                <a:cubicBezTo>
                  <a:pt x="186537" y="2552614"/>
                  <a:pt x="185549" y="2550867"/>
                  <a:pt x="184866" y="2548783"/>
                </a:cubicBezTo>
                <a:cubicBezTo>
                  <a:pt x="184182" y="2546699"/>
                  <a:pt x="183840" y="2544301"/>
                  <a:pt x="183840" y="2541588"/>
                </a:cubicBezTo>
                <a:cubicBezTo>
                  <a:pt x="183840" y="2539049"/>
                  <a:pt x="184198" y="2536732"/>
                  <a:pt x="184915" y="2534637"/>
                </a:cubicBezTo>
                <a:cubicBezTo>
                  <a:pt x="185631" y="2532543"/>
                  <a:pt x="186662" y="2530742"/>
                  <a:pt x="188007" y="2529233"/>
                </a:cubicBezTo>
                <a:cubicBezTo>
                  <a:pt x="189353" y="2527725"/>
                  <a:pt x="190992" y="2526553"/>
                  <a:pt x="192923" y="2525717"/>
                </a:cubicBezTo>
                <a:cubicBezTo>
                  <a:pt x="194855" y="2524882"/>
                  <a:pt x="197047" y="2524464"/>
                  <a:pt x="199500" y="2524464"/>
                </a:cubicBezTo>
                <a:close/>
                <a:moveTo>
                  <a:pt x="94725" y="2524464"/>
                </a:moveTo>
                <a:cubicBezTo>
                  <a:pt x="97004" y="2524464"/>
                  <a:pt x="99022" y="2524822"/>
                  <a:pt x="100780" y="2525538"/>
                </a:cubicBezTo>
                <a:cubicBezTo>
                  <a:pt x="102538" y="2526254"/>
                  <a:pt x="104020" y="2527269"/>
                  <a:pt x="105224" y="2528582"/>
                </a:cubicBezTo>
                <a:cubicBezTo>
                  <a:pt x="106429" y="2529895"/>
                  <a:pt x="107340" y="2531491"/>
                  <a:pt x="107959" y="2533368"/>
                </a:cubicBezTo>
                <a:cubicBezTo>
                  <a:pt x="108577" y="2535245"/>
                  <a:pt x="108887" y="2537345"/>
                  <a:pt x="108887" y="2539667"/>
                </a:cubicBezTo>
                <a:cubicBezTo>
                  <a:pt x="108887" y="2540470"/>
                  <a:pt x="108876" y="2541143"/>
                  <a:pt x="108854" y="2541686"/>
                </a:cubicBezTo>
                <a:cubicBezTo>
                  <a:pt x="108832" y="2542229"/>
                  <a:pt x="108800" y="2542739"/>
                  <a:pt x="108756" y="2543216"/>
                </a:cubicBezTo>
                <a:lnTo>
                  <a:pt x="85804" y="2543216"/>
                </a:lnTo>
                <a:cubicBezTo>
                  <a:pt x="85804" y="2546558"/>
                  <a:pt x="86738" y="2549125"/>
                  <a:pt x="88604" y="2550915"/>
                </a:cubicBezTo>
                <a:cubicBezTo>
                  <a:pt x="90471" y="2552706"/>
                  <a:pt x="93162" y="2553601"/>
                  <a:pt x="96678" y="2553601"/>
                </a:cubicBezTo>
                <a:cubicBezTo>
                  <a:pt x="97633" y="2553601"/>
                  <a:pt x="98588" y="2553564"/>
                  <a:pt x="99543" y="2553487"/>
                </a:cubicBezTo>
                <a:cubicBezTo>
                  <a:pt x="100498" y="2553412"/>
                  <a:pt x="101421" y="2553308"/>
                  <a:pt x="102310" y="2553178"/>
                </a:cubicBezTo>
                <a:cubicBezTo>
                  <a:pt x="103200" y="2553048"/>
                  <a:pt x="104052" y="2552901"/>
                  <a:pt x="104866" y="2552739"/>
                </a:cubicBezTo>
                <a:cubicBezTo>
                  <a:pt x="105680" y="2552576"/>
                  <a:pt x="106434" y="2552397"/>
                  <a:pt x="107129" y="2552201"/>
                </a:cubicBezTo>
                <a:lnTo>
                  <a:pt x="107129" y="2556857"/>
                </a:lnTo>
                <a:cubicBezTo>
                  <a:pt x="105588" y="2557291"/>
                  <a:pt x="103846" y="2557644"/>
                  <a:pt x="101903" y="2557915"/>
                </a:cubicBezTo>
                <a:cubicBezTo>
                  <a:pt x="99961" y="2558187"/>
                  <a:pt x="97948" y="2558322"/>
                  <a:pt x="95864" y="2558322"/>
                </a:cubicBezTo>
                <a:cubicBezTo>
                  <a:pt x="93064" y="2558322"/>
                  <a:pt x="90655" y="2557942"/>
                  <a:pt x="88637" y="2557183"/>
                </a:cubicBezTo>
                <a:cubicBezTo>
                  <a:pt x="86618" y="2556423"/>
                  <a:pt x="84963" y="2555322"/>
                  <a:pt x="83672" y="2553878"/>
                </a:cubicBezTo>
                <a:cubicBezTo>
                  <a:pt x="82381" y="2552435"/>
                  <a:pt x="81426" y="2550666"/>
                  <a:pt x="80807" y="2548571"/>
                </a:cubicBezTo>
                <a:cubicBezTo>
                  <a:pt x="80188" y="2546477"/>
                  <a:pt x="79879" y="2544106"/>
                  <a:pt x="79879" y="2541458"/>
                </a:cubicBezTo>
                <a:cubicBezTo>
                  <a:pt x="79879" y="2539157"/>
                  <a:pt x="80210" y="2536981"/>
                  <a:pt x="80872" y="2534930"/>
                </a:cubicBezTo>
                <a:cubicBezTo>
                  <a:pt x="81534" y="2532879"/>
                  <a:pt x="82500" y="2531078"/>
                  <a:pt x="83770" y="2529526"/>
                </a:cubicBezTo>
                <a:cubicBezTo>
                  <a:pt x="85039" y="2527974"/>
                  <a:pt x="86597" y="2526743"/>
                  <a:pt x="88441" y="2525831"/>
                </a:cubicBezTo>
                <a:cubicBezTo>
                  <a:pt x="90286" y="2524919"/>
                  <a:pt x="92381" y="2524464"/>
                  <a:pt x="94725" y="2524464"/>
                </a:cubicBezTo>
                <a:close/>
                <a:moveTo>
                  <a:pt x="61248" y="2524464"/>
                </a:moveTo>
                <a:cubicBezTo>
                  <a:pt x="64634" y="2524464"/>
                  <a:pt x="67200" y="2525560"/>
                  <a:pt x="68947" y="2527752"/>
                </a:cubicBezTo>
                <a:cubicBezTo>
                  <a:pt x="70694" y="2529944"/>
                  <a:pt x="71503" y="2533200"/>
                  <a:pt x="71373" y="2537519"/>
                </a:cubicBezTo>
                <a:lnTo>
                  <a:pt x="65643" y="2537519"/>
                </a:lnTo>
                <a:cubicBezTo>
                  <a:pt x="65708" y="2534654"/>
                  <a:pt x="65290" y="2532576"/>
                  <a:pt x="64389" y="2531284"/>
                </a:cubicBezTo>
                <a:cubicBezTo>
                  <a:pt x="63489" y="2529993"/>
                  <a:pt x="62170" y="2529347"/>
                  <a:pt x="60434" y="2529347"/>
                </a:cubicBezTo>
                <a:cubicBezTo>
                  <a:pt x="59674" y="2529347"/>
                  <a:pt x="58909" y="2529483"/>
                  <a:pt x="58139" y="2529754"/>
                </a:cubicBezTo>
                <a:cubicBezTo>
                  <a:pt x="57368" y="2530025"/>
                  <a:pt x="56576" y="2530459"/>
                  <a:pt x="55762" y="2531056"/>
                </a:cubicBezTo>
                <a:cubicBezTo>
                  <a:pt x="54948" y="2531653"/>
                  <a:pt x="54085" y="2532418"/>
                  <a:pt x="53174" y="2533351"/>
                </a:cubicBezTo>
                <a:cubicBezTo>
                  <a:pt x="52262" y="2534285"/>
                  <a:pt x="51286" y="2535414"/>
                  <a:pt x="50244" y="2536737"/>
                </a:cubicBezTo>
                <a:lnTo>
                  <a:pt x="50244" y="2557736"/>
                </a:lnTo>
                <a:lnTo>
                  <a:pt x="44514" y="2557736"/>
                </a:lnTo>
                <a:lnTo>
                  <a:pt x="44514" y="2525050"/>
                </a:lnTo>
                <a:lnTo>
                  <a:pt x="49690" y="2525050"/>
                </a:lnTo>
                <a:lnTo>
                  <a:pt x="49853" y="2531073"/>
                </a:lnTo>
                <a:cubicBezTo>
                  <a:pt x="51785" y="2528750"/>
                  <a:pt x="53689" y="2527068"/>
                  <a:pt x="55567" y="2526026"/>
                </a:cubicBezTo>
                <a:cubicBezTo>
                  <a:pt x="57444" y="2524985"/>
                  <a:pt x="59338" y="2524464"/>
                  <a:pt x="61248" y="2524464"/>
                </a:cubicBezTo>
                <a:close/>
                <a:moveTo>
                  <a:pt x="18069" y="2520524"/>
                </a:moveTo>
                <a:lnTo>
                  <a:pt x="10874" y="2543281"/>
                </a:lnTo>
                <a:lnTo>
                  <a:pt x="25264" y="2543281"/>
                </a:lnTo>
                <a:close/>
                <a:moveTo>
                  <a:pt x="1923920" y="2515185"/>
                </a:moveTo>
                <a:lnTo>
                  <a:pt x="1930920" y="2515185"/>
                </a:lnTo>
                <a:lnTo>
                  <a:pt x="1939384" y="2530747"/>
                </a:lnTo>
                <a:lnTo>
                  <a:pt x="1942510" y="2536998"/>
                </a:lnTo>
                <a:lnTo>
                  <a:pt x="1945375" y="2531333"/>
                </a:lnTo>
                <a:lnTo>
                  <a:pt x="1953937" y="2515185"/>
                </a:lnTo>
                <a:lnTo>
                  <a:pt x="1960578" y="2515185"/>
                </a:lnTo>
                <a:lnTo>
                  <a:pt x="1945179" y="2542532"/>
                </a:lnTo>
                <a:lnTo>
                  <a:pt x="1945179" y="2557736"/>
                </a:lnTo>
                <a:lnTo>
                  <a:pt x="1939319" y="2557736"/>
                </a:lnTo>
                <a:lnTo>
                  <a:pt x="1939319" y="2542402"/>
                </a:lnTo>
                <a:close/>
                <a:moveTo>
                  <a:pt x="1794444" y="2515185"/>
                </a:moveTo>
                <a:lnTo>
                  <a:pt x="1801900" y="2515185"/>
                </a:lnTo>
                <a:lnTo>
                  <a:pt x="1813718" y="2540318"/>
                </a:lnTo>
                <a:lnTo>
                  <a:pt x="1817982" y="2550053"/>
                </a:lnTo>
                <a:lnTo>
                  <a:pt x="1817982" y="2527263"/>
                </a:lnTo>
                <a:lnTo>
                  <a:pt x="1817982" y="2515185"/>
                </a:lnTo>
                <a:lnTo>
                  <a:pt x="1823387" y="2515185"/>
                </a:lnTo>
                <a:lnTo>
                  <a:pt x="1823387" y="2557736"/>
                </a:lnTo>
                <a:lnTo>
                  <a:pt x="1815834" y="2557736"/>
                </a:lnTo>
                <a:lnTo>
                  <a:pt x="1803430" y="2531203"/>
                </a:lnTo>
                <a:lnTo>
                  <a:pt x="1799849" y="2522673"/>
                </a:lnTo>
                <a:lnTo>
                  <a:pt x="1799849" y="2544128"/>
                </a:lnTo>
                <a:lnTo>
                  <a:pt x="1799849" y="2557736"/>
                </a:lnTo>
                <a:lnTo>
                  <a:pt x="1794444" y="2557736"/>
                </a:lnTo>
                <a:close/>
                <a:moveTo>
                  <a:pt x="1714370" y="2515185"/>
                </a:moveTo>
                <a:lnTo>
                  <a:pt x="1721370" y="2515185"/>
                </a:lnTo>
                <a:lnTo>
                  <a:pt x="1729834" y="2530747"/>
                </a:lnTo>
                <a:lnTo>
                  <a:pt x="1732960" y="2536998"/>
                </a:lnTo>
                <a:lnTo>
                  <a:pt x="1735825" y="2531333"/>
                </a:lnTo>
                <a:lnTo>
                  <a:pt x="1744387" y="2515185"/>
                </a:lnTo>
                <a:lnTo>
                  <a:pt x="1751028" y="2515185"/>
                </a:lnTo>
                <a:lnTo>
                  <a:pt x="1735629" y="2542532"/>
                </a:lnTo>
                <a:lnTo>
                  <a:pt x="1735629" y="2557736"/>
                </a:lnTo>
                <a:lnTo>
                  <a:pt x="1729769" y="2557736"/>
                </a:lnTo>
                <a:lnTo>
                  <a:pt x="1729769" y="2542402"/>
                </a:lnTo>
                <a:close/>
                <a:moveTo>
                  <a:pt x="14325" y="2515185"/>
                </a:moveTo>
                <a:lnTo>
                  <a:pt x="22269" y="2515185"/>
                </a:lnTo>
                <a:lnTo>
                  <a:pt x="36203" y="2557736"/>
                </a:lnTo>
                <a:lnTo>
                  <a:pt x="29887" y="2557736"/>
                </a:lnTo>
                <a:lnTo>
                  <a:pt x="26924" y="2548458"/>
                </a:lnTo>
                <a:lnTo>
                  <a:pt x="9214" y="2548458"/>
                </a:lnTo>
                <a:lnTo>
                  <a:pt x="6219" y="2557736"/>
                </a:lnTo>
                <a:lnTo>
                  <a:pt x="196" y="2557736"/>
                </a:lnTo>
                <a:close/>
                <a:moveTo>
                  <a:pt x="1493109" y="2514599"/>
                </a:moveTo>
                <a:lnTo>
                  <a:pt x="1493109" y="2525050"/>
                </a:lnTo>
                <a:lnTo>
                  <a:pt x="1507792" y="2525050"/>
                </a:lnTo>
                <a:lnTo>
                  <a:pt x="1507792" y="2529803"/>
                </a:lnTo>
                <a:lnTo>
                  <a:pt x="1493109" y="2529803"/>
                </a:lnTo>
                <a:lnTo>
                  <a:pt x="1493109" y="2546406"/>
                </a:lnTo>
                <a:cubicBezTo>
                  <a:pt x="1493109" y="2548751"/>
                  <a:pt x="1493733" y="2550503"/>
                  <a:pt x="1494981" y="2551664"/>
                </a:cubicBezTo>
                <a:cubicBezTo>
                  <a:pt x="1496229" y="2552826"/>
                  <a:pt x="1498069" y="2553406"/>
                  <a:pt x="1500499" y="2553406"/>
                </a:cubicBezTo>
                <a:cubicBezTo>
                  <a:pt x="1501541" y="2553406"/>
                  <a:pt x="1502681" y="2553325"/>
                  <a:pt x="1503918" y="2553162"/>
                </a:cubicBezTo>
                <a:cubicBezTo>
                  <a:pt x="1505155" y="2552999"/>
                  <a:pt x="1506446" y="2552744"/>
                  <a:pt x="1507792" y="2552397"/>
                </a:cubicBezTo>
                <a:lnTo>
                  <a:pt x="1507792" y="2557280"/>
                </a:lnTo>
                <a:cubicBezTo>
                  <a:pt x="1506511" y="2557606"/>
                  <a:pt x="1505188" y="2557839"/>
                  <a:pt x="1503820" y="2557980"/>
                </a:cubicBezTo>
                <a:cubicBezTo>
                  <a:pt x="1502453" y="2558121"/>
                  <a:pt x="1501064" y="2558192"/>
                  <a:pt x="1499653" y="2558192"/>
                </a:cubicBezTo>
                <a:cubicBezTo>
                  <a:pt x="1495551" y="2558192"/>
                  <a:pt x="1492491" y="2557264"/>
                  <a:pt x="1490472" y="2555408"/>
                </a:cubicBezTo>
                <a:cubicBezTo>
                  <a:pt x="1488454" y="2553553"/>
                  <a:pt x="1487444" y="2550704"/>
                  <a:pt x="1487444" y="2546862"/>
                </a:cubicBezTo>
                <a:lnTo>
                  <a:pt x="1487444" y="2529803"/>
                </a:lnTo>
                <a:lnTo>
                  <a:pt x="1478296" y="2529803"/>
                </a:lnTo>
                <a:lnTo>
                  <a:pt x="1478296" y="2525050"/>
                </a:lnTo>
                <a:lnTo>
                  <a:pt x="1487444" y="2525050"/>
                </a:lnTo>
                <a:lnTo>
                  <a:pt x="1487444" y="2516064"/>
                </a:lnTo>
                <a:close/>
                <a:moveTo>
                  <a:pt x="1207359" y="2514599"/>
                </a:moveTo>
                <a:lnTo>
                  <a:pt x="1207359" y="2525050"/>
                </a:lnTo>
                <a:lnTo>
                  <a:pt x="1222042" y="2525050"/>
                </a:lnTo>
                <a:lnTo>
                  <a:pt x="1222042" y="2529803"/>
                </a:lnTo>
                <a:lnTo>
                  <a:pt x="1207359" y="2529803"/>
                </a:lnTo>
                <a:lnTo>
                  <a:pt x="1207359" y="2546406"/>
                </a:lnTo>
                <a:cubicBezTo>
                  <a:pt x="1207359" y="2548751"/>
                  <a:pt x="1207983" y="2550503"/>
                  <a:pt x="1209231" y="2551664"/>
                </a:cubicBezTo>
                <a:cubicBezTo>
                  <a:pt x="1210479" y="2552826"/>
                  <a:pt x="1212318" y="2553406"/>
                  <a:pt x="1214749" y="2553406"/>
                </a:cubicBezTo>
                <a:cubicBezTo>
                  <a:pt x="1215791" y="2553406"/>
                  <a:pt x="1216931" y="2553325"/>
                  <a:pt x="1218168" y="2553162"/>
                </a:cubicBezTo>
                <a:cubicBezTo>
                  <a:pt x="1219405" y="2552999"/>
                  <a:pt x="1220696" y="2552744"/>
                  <a:pt x="1222042" y="2552397"/>
                </a:cubicBezTo>
                <a:lnTo>
                  <a:pt x="1222042" y="2557280"/>
                </a:lnTo>
                <a:cubicBezTo>
                  <a:pt x="1220761" y="2557606"/>
                  <a:pt x="1219438" y="2557839"/>
                  <a:pt x="1218070" y="2557980"/>
                </a:cubicBezTo>
                <a:cubicBezTo>
                  <a:pt x="1216703" y="2558121"/>
                  <a:pt x="1215314" y="2558192"/>
                  <a:pt x="1213903" y="2558192"/>
                </a:cubicBezTo>
                <a:cubicBezTo>
                  <a:pt x="1209801" y="2558192"/>
                  <a:pt x="1206741" y="2557264"/>
                  <a:pt x="1204722" y="2555408"/>
                </a:cubicBezTo>
                <a:cubicBezTo>
                  <a:pt x="1202704" y="2553553"/>
                  <a:pt x="1201694" y="2550704"/>
                  <a:pt x="1201694" y="2546862"/>
                </a:cubicBezTo>
                <a:lnTo>
                  <a:pt x="1201694" y="2529803"/>
                </a:lnTo>
                <a:lnTo>
                  <a:pt x="1192546" y="2529803"/>
                </a:lnTo>
                <a:lnTo>
                  <a:pt x="1192546" y="2525050"/>
                </a:lnTo>
                <a:lnTo>
                  <a:pt x="1201694" y="2525050"/>
                </a:lnTo>
                <a:lnTo>
                  <a:pt x="1201694" y="2516064"/>
                </a:lnTo>
                <a:close/>
                <a:moveTo>
                  <a:pt x="997809" y="2514599"/>
                </a:moveTo>
                <a:lnTo>
                  <a:pt x="997809" y="2525050"/>
                </a:lnTo>
                <a:lnTo>
                  <a:pt x="1012492" y="2525050"/>
                </a:lnTo>
                <a:lnTo>
                  <a:pt x="1012492" y="2529803"/>
                </a:lnTo>
                <a:lnTo>
                  <a:pt x="997809" y="2529803"/>
                </a:lnTo>
                <a:lnTo>
                  <a:pt x="997809" y="2546406"/>
                </a:lnTo>
                <a:cubicBezTo>
                  <a:pt x="997809" y="2548751"/>
                  <a:pt x="998433" y="2550503"/>
                  <a:pt x="999681" y="2551664"/>
                </a:cubicBezTo>
                <a:cubicBezTo>
                  <a:pt x="1000929" y="2552826"/>
                  <a:pt x="1002769" y="2553406"/>
                  <a:pt x="1005199" y="2553406"/>
                </a:cubicBezTo>
                <a:cubicBezTo>
                  <a:pt x="1006241" y="2553406"/>
                  <a:pt x="1007381" y="2553325"/>
                  <a:pt x="1008618" y="2553162"/>
                </a:cubicBezTo>
                <a:cubicBezTo>
                  <a:pt x="1009855" y="2552999"/>
                  <a:pt x="1011146" y="2552744"/>
                  <a:pt x="1012492" y="2552397"/>
                </a:cubicBezTo>
                <a:lnTo>
                  <a:pt x="1012492" y="2557280"/>
                </a:lnTo>
                <a:cubicBezTo>
                  <a:pt x="1011211" y="2557606"/>
                  <a:pt x="1009887" y="2557839"/>
                  <a:pt x="1008520" y="2557980"/>
                </a:cubicBezTo>
                <a:cubicBezTo>
                  <a:pt x="1007153" y="2558121"/>
                  <a:pt x="1005764" y="2558192"/>
                  <a:pt x="1004353" y="2558192"/>
                </a:cubicBezTo>
                <a:cubicBezTo>
                  <a:pt x="1000251" y="2558192"/>
                  <a:pt x="997191" y="2557264"/>
                  <a:pt x="995172" y="2555408"/>
                </a:cubicBezTo>
                <a:cubicBezTo>
                  <a:pt x="993154" y="2553553"/>
                  <a:pt x="992144" y="2550704"/>
                  <a:pt x="992144" y="2546862"/>
                </a:cubicBezTo>
                <a:lnTo>
                  <a:pt x="992144" y="2529803"/>
                </a:lnTo>
                <a:lnTo>
                  <a:pt x="982996" y="2529803"/>
                </a:lnTo>
                <a:lnTo>
                  <a:pt x="982996" y="2525050"/>
                </a:lnTo>
                <a:lnTo>
                  <a:pt x="992144" y="2525050"/>
                </a:lnTo>
                <a:lnTo>
                  <a:pt x="992144" y="2516064"/>
                </a:lnTo>
                <a:close/>
                <a:moveTo>
                  <a:pt x="893034" y="2514599"/>
                </a:moveTo>
                <a:lnTo>
                  <a:pt x="893034" y="2525050"/>
                </a:lnTo>
                <a:lnTo>
                  <a:pt x="907717" y="2525050"/>
                </a:lnTo>
                <a:lnTo>
                  <a:pt x="907717" y="2529803"/>
                </a:lnTo>
                <a:lnTo>
                  <a:pt x="893034" y="2529803"/>
                </a:lnTo>
                <a:lnTo>
                  <a:pt x="893034" y="2546406"/>
                </a:lnTo>
                <a:cubicBezTo>
                  <a:pt x="893034" y="2548751"/>
                  <a:pt x="893658" y="2550503"/>
                  <a:pt x="894906" y="2551664"/>
                </a:cubicBezTo>
                <a:cubicBezTo>
                  <a:pt x="896154" y="2552826"/>
                  <a:pt x="897994" y="2553406"/>
                  <a:pt x="900424" y="2553406"/>
                </a:cubicBezTo>
                <a:cubicBezTo>
                  <a:pt x="901466" y="2553406"/>
                  <a:pt x="902606" y="2553325"/>
                  <a:pt x="903843" y="2553162"/>
                </a:cubicBezTo>
                <a:cubicBezTo>
                  <a:pt x="905080" y="2552999"/>
                  <a:pt x="906371" y="2552744"/>
                  <a:pt x="907717" y="2552397"/>
                </a:cubicBezTo>
                <a:lnTo>
                  <a:pt x="907717" y="2557280"/>
                </a:lnTo>
                <a:cubicBezTo>
                  <a:pt x="906436" y="2557606"/>
                  <a:pt x="905112" y="2557839"/>
                  <a:pt x="903745" y="2557980"/>
                </a:cubicBezTo>
                <a:cubicBezTo>
                  <a:pt x="902378" y="2558121"/>
                  <a:pt x="900989" y="2558192"/>
                  <a:pt x="899578" y="2558192"/>
                </a:cubicBezTo>
                <a:cubicBezTo>
                  <a:pt x="895476" y="2558192"/>
                  <a:pt x="892416" y="2557264"/>
                  <a:pt x="890397" y="2555408"/>
                </a:cubicBezTo>
                <a:cubicBezTo>
                  <a:pt x="888379" y="2553553"/>
                  <a:pt x="887369" y="2550704"/>
                  <a:pt x="887369" y="2546862"/>
                </a:cubicBezTo>
                <a:lnTo>
                  <a:pt x="887369" y="2529803"/>
                </a:lnTo>
                <a:lnTo>
                  <a:pt x="878221" y="2529803"/>
                </a:lnTo>
                <a:lnTo>
                  <a:pt x="878221" y="2525050"/>
                </a:lnTo>
                <a:lnTo>
                  <a:pt x="887369" y="2525050"/>
                </a:lnTo>
                <a:lnTo>
                  <a:pt x="887369" y="2516064"/>
                </a:lnTo>
                <a:close/>
                <a:moveTo>
                  <a:pt x="512034" y="2514599"/>
                </a:moveTo>
                <a:lnTo>
                  <a:pt x="512034" y="2525050"/>
                </a:lnTo>
                <a:lnTo>
                  <a:pt x="526717" y="2525050"/>
                </a:lnTo>
                <a:lnTo>
                  <a:pt x="526717" y="2529803"/>
                </a:lnTo>
                <a:lnTo>
                  <a:pt x="512034" y="2529803"/>
                </a:lnTo>
                <a:lnTo>
                  <a:pt x="512034" y="2546406"/>
                </a:lnTo>
                <a:cubicBezTo>
                  <a:pt x="512034" y="2548751"/>
                  <a:pt x="512658" y="2550503"/>
                  <a:pt x="513906" y="2551664"/>
                </a:cubicBezTo>
                <a:cubicBezTo>
                  <a:pt x="515154" y="2552826"/>
                  <a:pt x="516994" y="2553406"/>
                  <a:pt x="519424" y="2553406"/>
                </a:cubicBezTo>
                <a:cubicBezTo>
                  <a:pt x="520466" y="2553406"/>
                  <a:pt x="521606" y="2553325"/>
                  <a:pt x="522843" y="2553162"/>
                </a:cubicBezTo>
                <a:cubicBezTo>
                  <a:pt x="524080" y="2552999"/>
                  <a:pt x="525371" y="2552744"/>
                  <a:pt x="526717" y="2552397"/>
                </a:cubicBezTo>
                <a:lnTo>
                  <a:pt x="526717" y="2557280"/>
                </a:lnTo>
                <a:cubicBezTo>
                  <a:pt x="525436" y="2557606"/>
                  <a:pt x="524113" y="2557839"/>
                  <a:pt x="522745" y="2557980"/>
                </a:cubicBezTo>
                <a:cubicBezTo>
                  <a:pt x="521378" y="2558121"/>
                  <a:pt x="519989" y="2558192"/>
                  <a:pt x="518578" y="2558192"/>
                </a:cubicBezTo>
                <a:cubicBezTo>
                  <a:pt x="514476" y="2558192"/>
                  <a:pt x="511416" y="2557264"/>
                  <a:pt x="509397" y="2555408"/>
                </a:cubicBezTo>
                <a:cubicBezTo>
                  <a:pt x="507379" y="2553553"/>
                  <a:pt x="506369" y="2550704"/>
                  <a:pt x="506369" y="2546862"/>
                </a:cubicBezTo>
                <a:lnTo>
                  <a:pt x="506369" y="2529803"/>
                </a:lnTo>
                <a:lnTo>
                  <a:pt x="497221" y="2529803"/>
                </a:lnTo>
                <a:lnTo>
                  <a:pt x="497221" y="2525050"/>
                </a:lnTo>
                <a:lnTo>
                  <a:pt x="506369" y="2525050"/>
                </a:lnTo>
                <a:lnTo>
                  <a:pt x="506369" y="2516064"/>
                </a:lnTo>
                <a:close/>
                <a:moveTo>
                  <a:pt x="1778548" y="2511734"/>
                </a:moveTo>
                <a:lnTo>
                  <a:pt x="1783952" y="2511734"/>
                </a:lnTo>
                <a:lnTo>
                  <a:pt x="1761618" y="2564736"/>
                </a:lnTo>
                <a:lnTo>
                  <a:pt x="1756214" y="2564736"/>
                </a:lnTo>
                <a:close/>
                <a:moveTo>
                  <a:pt x="1619460" y="2511734"/>
                </a:moveTo>
                <a:lnTo>
                  <a:pt x="1620339" y="2511734"/>
                </a:lnTo>
                <a:cubicBezTo>
                  <a:pt x="1622531" y="2511734"/>
                  <a:pt x="1624533" y="2511941"/>
                  <a:pt x="1626345" y="2512353"/>
                </a:cubicBezTo>
                <a:cubicBezTo>
                  <a:pt x="1628158" y="2512765"/>
                  <a:pt x="1629775" y="2513324"/>
                  <a:pt x="1631196" y="2514029"/>
                </a:cubicBezTo>
                <a:cubicBezTo>
                  <a:pt x="1632618" y="2514735"/>
                  <a:pt x="1633855" y="2515565"/>
                  <a:pt x="1634908" y="2516520"/>
                </a:cubicBezTo>
                <a:cubicBezTo>
                  <a:pt x="1635960" y="2517475"/>
                  <a:pt x="1636839" y="2518484"/>
                  <a:pt x="1637545" y="2519548"/>
                </a:cubicBezTo>
                <a:cubicBezTo>
                  <a:pt x="1638250" y="2520611"/>
                  <a:pt x="1638771" y="2521713"/>
                  <a:pt x="1639107" y="2522852"/>
                </a:cubicBezTo>
                <a:cubicBezTo>
                  <a:pt x="1639444" y="2523992"/>
                  <a:pt x="1639612" y="2525104"/>
                  <a:pt x="1639612" y="2526189"/>
                </a:cubicBezTo>
                <a:cubicBezTo>
                  <a:pt x="1639612" y="2529705"/>
                  <a:pt x="1638635" y="2532370"/>
                  <a:pt x="1636682" y="2534182"/>
                </a:cubicBezTo>
                <a:cubicBezTo>
                  <a:pt x="1634728" y="2535994"/>
                  <a:pt x="1631896" y="2537020"/>
                  <a:pt x="1628185" y="2537258"/>
                </a:cubicBezTo>
                <a:lnTo>
                  <a:pt x="1627924" y="2545267"/>
                </a:lnTo>
                <a:lnTo>
                  <a:pt x="1623073" y="2545267"/>
                </a:lnTo>
                <a:lnTo>
                  <a:pt x="1622650" y="2532798"/>
                </a:lnTo>
                <a:lnTo>
                  <a:pt x="1626459" y="2532798"/>
                </a:lnTo>
                <a:cubicBezTo>
                  <a:pt x="1627783" y="2532798"/>
                  <a:pt x="1628890" y="2532657"/>
                  <a:pt x="1629780" y="2532375"/>
                </a:cubicBezTo>
                <a:cubicBezTo>
                  <a:pt x="1630670" y="2532093"/>
                  <a:pt x="1631386" y="2531691"/>
                  <a:pt x="1631929" y="2531170"/>
                </a:cubicBezTo>
                <a:cubicBezTo>
                  <a:pt x="1632471" y="2530649"/>
                  <a:pt x="1632862" y="2530014"/>
                  <a:pt x="1633101" y="2529266"/>
                </a:cubicBezTo>
                <a:cubicBezTo>
                  <a:pt x="1633339" y="2528517"/>
                  <a:pt x="1633459" y="2527676"/>
                  <a:pt x="1633459" y="2526743"/>
                </a:cubicBezTo>
                <a:cubicBezTo>
                  <a:pt x="1633459" y="2525158"/>
                  <a:pt x="1633133" y="2523747"/>
                  <a:pt x="1632482" y="2522510"/>
                </a:cubicBezTo>
                <a:cubicBezTo>
                  <a:pt x="1631831" y="2521273"/>
                  <a:pt x="1630919" y="2520231"/>
                  <a:pt x="1629747" y="2519385"/>
                </a:cubicBezTo>
                <a:cubicBezTo>
                  <a:pt x="1628575" y="2518538"/>
                  <a:pt x="1627181" y="2517898"/>
                  <a:pt x="1625564" y="2517464"/>
                </a:cubicBezTo>
                <a:cubicBezTo>
                  <a:pt x="1623947" y="2517030"/>
                  <a:pt x="1622183" y="2516813"/>
                  <a:pt x="1620274" y="2516813"/>
                </a:cubicBezTo>
                <a:lnTo>
                  <a:pt x="1619460" y="2516813"/>
                </a:lnTo>
                <a:close/>
                <a:moveTo>
                  <a:pt x="1024254" y="2511734"/>
                </a:moveTo>
                <a:lnTo>
                  <a:pt x="1029919" y="2511734"/>
                </a:lnTo>
                <a:lnTo>
                  <a:pt x="1029919" y="2525050"/>
                </a:lnTo>
                <a:lnTo>
                  <a:pt x="1029723" y="2530194"/>
                </a:lnTo>
                <a:cubicBezTo>
                  <a:pt x="1030613" y="2529130"/>
                  <a:pt x="1031487" y="2528235"/>
                  <a:pt x="1032344" y="2527508"/>
                </a:cubicBezTo>
                <a:cubicBezTo>
                  <a:pt x="1033202" y="2526781"/>
                  <a:pt x="1034059" y="2526189"/>
                  <a:pt x="1034916" y="2525733"/>
                </a:cubicBezTo>
                <a:cubicBezTo>
                  <a:pt x="1035774" y="2525278"/>
                  <a:pt x="1036647" y="2524952"/>
                  <a:pt x="1037537" y="2524757"/>
                </a:cubicBezTo>
                <a:cubicBezTo>
                  <a:pt x="1038427" y="2524561"/>
                  <a:pt x="1039349" y="2524464"/>
                  <a:pt x="1040304" y="2524464"/>
                </a:cubicBezTo>
                <a:cubicBezTo>
                  <a:pt x="1043560" y="2524464"/>
                  <a:pt x="1046078" y="2525457"/>
                  <a:pt x="1047857" y="2527443"/>
                </a:cubicBezTo>
                <a:cubicBezTo>
                  <a:pt x="1049637" y="2529428"/>
                  <a:pt x="1050527" y="2532418"/>
                  <a:pt x="1050527" y="2536412"/>
                </a:cubicBezTo>
                <a:lnTo>
                  <a:pt x="1050527" y="2557736"/>
                </a:lnTo>
                <a:lnTo>
                  <a:pt x="1044862" y="2557736"/>
                </a:lnTo>
                <a:lnTo>
                  <a:pt x="1044862" y="2536868"/>
                </a:lnTo>
                <a:cubicBezTo>
                  <a:pt x="1044862" y="2534350"/>
                  <a:pt x="1044390" y="2532467"/>
                  <a:pt x="1043446" y="2531219"/>
                </a:cubicBezTo>
                <a:cubicBezTo>
                  <a:pt x="1042502" y="2529971"/>
                  <a:pt x="1041151" y="2529347"/>
                  <a:pt x="1039393" y="2529347"/>
                </a:cubicBezTo>
                <a:cubicBezTo>
                  <a:pt x="1038633" y="2529347"/>
                  <a:pt x="1037922" y="2529450"/>
                  <a:pt x="1037260" y="2529656"/>
                </a:cubicBezTo>
                <a:cubicBezTo>
                  <a:pt x="1036598" y="2529863"/>
                  <a:pt x="1035909" y="2530221"/>
                  <a:pt x="1035193" y="2530731"/>
                </a:cubicBezTo>
                <a:cubicBezTo>
                  <a:pt x="1034477" y="2531241"/>
                  <a:pt x="1033695" y="2531930"/>
                  <a:pt x="1032849" y="2532798"/>
                </a:cubicBezTo>
                <a:cubicBezTo>
                  <a:pt x="1032002" y="2533666"/>
                  <a:pt x="1031026" y="2534751"/>
                  <a:pt x="1029919" y="2536054"/>
                </a:cubicBezTo>
                <a:lnTo>
                  <a:pt x="1029919" y="2557736"/>
                </a:lnTo>
                <a:lnTo>
                  <a:pt x="1024254" y="2557736"/>
                </a:lnTo>
                <a:close/>
                <a:moveTo>
                  <a:pt x="415984" y="2511734"/>
                </a:moveTo>
                <a:lnTo>
                  <a:pt x="421682" y="2511734"/>
                </a:lnTo>
                <a:lnTo>
                  <a:pt x="421682" y="2557736"/>
                </a:lnTo>
                <a:lnTo>
                  <a:pt x="416603" y="2557736"/>
                </a:lnTo>
                <a:lnTo>
                  <a:pt x="416407" y="2551550"/>
                </a:lnTo>
                <a:cubicBezTo>
                  <a:pt x="414823" y="2553851"/>
                  <a:pt x="413108" y="2555555"/>
                  <a:pt x="411264" y="2556662"/>
                </a:cubicBezTo>
                <a:cubicBezTo>
                  <a:pt x="409419" y="2557769"/>
                  <a:pt x="407422" y="2558322"/>
                  <a:pt x="405273" y="2558322"/>
                </a:cubicBezTo>
                <a:cubicBezTo>
                  <a:pt x="403407" y="2558322"/>
                  <a:pt x="401763" y="2557931"/>
                  <a:pt x="400341" y="2557150"/>
                </a:cubicBezTo>
                <a:cubicBezTo>
                  <a:pt x="398919" y="2556369"/>
                  <a:pt x="397737" y="2555267"/>
                  <a:pt x="396792" y="2553846"/>
                </a:cubicBezTo>
                <a:cubicBezTo>
                  <a:pt x="395848" y="2552424"/>
                  <a:pt x="395137" y="2550715"/>
                  <a:pt x="394660" y="2548718"/>
                </a:cubicBezTo>
                <a:cubicBezTo>
                  <a:pt x="394182" y="2546721"/>
                  <a:pt x="393944" y="2544507"/>
                  <a:pt x="393944" y="2542076"/>
                </a:cubicBezTo>
                <a:cubicBezTo>
                  <a:pt x="393944" y="2539298"/>
                  <a:pt x="394324" y="2536830"/>
                  <a:pt x="395083" y="2534670"/>
                </a:cubicBezTo>
                <a:cubicBezTo>
                  <a:pt x="395843" y="2532511"/>
                  <a:pt x="396923" y="2530687"/>
                  <a:pt x="398323" y="2529201"/>
                </a:cubicBezTo>
                <a:cubicBezTo>
                  <a:pt x="399723" y="2527714"/>
                  <a:pt x="401404" y="2526585"/>
                  <a:pt x="403369" y="2525815"/>
                </a:cubicBezTo>
                <a:cubicBezTo>
                  <a:pt x="405333" y="2525044"/>
                  <a:pt x="407520" y="2524659"/>
                  <a:pt x="409929" y="2524659"/>
                </a:cubicBezTo>
                <a:cubicBezTo>
                  <a:pt x="410971" y="2524659"/>
                  <a:pt x="411996" y="2524724"/>
                  <a:pt x="413005" y="2524854"/>
                </a:cubicBezTo>
                <a:cubicBezTo>
                  <a:pt x="414015" y="2524985"/>
                  <a:pt x="415008" y="2525191"/>
                  <a:pt x="415984" y="2525473"/>
                </a:cubicBezTo>
                <a:close/>
                <a:moveTo>
                  <a:pt x="1523149" y="2511343"/>
                </a:moveTo>
                <a:cubicBezTo>
                  <a:pt x="1523779" y="2511343"/>
                  <a:pt x="1524365" y="2511457"/>
                  <a:pt x="1524907" y="2511685"/>
                </a:cubicBezTo>
                <a:cubicBezTo>
                  <a:pt x="1525450" y="2511913"/>
                  <a:pt x="1525922" y="2512234"/>
                  <a:pt x="1526323" y="2512646"/>
                </a:cubicBezTo>
                <a:cubicBezTo>
                  <a:pt x="1526725" y="2513058"/>
                  <a:pt x="1527040" y="2513530"/>
                  <a:pt x="1527268" y="2514062"/>
                </a:cubicBezTo>
                <a:cubicBezTo>
                  <a:pt x="1527495" y="2514594"/>
                  <a:pt x="1527609" y="2515174"/>
                  <a:pt x="1527609" y="2515804"/>
                </a:cubicBezTo>
                <a:cubicBezTo>
                  <a:pt x="1527609" y="2516411"/>
                  <a:pt x="1527495" y="2516987"/>
                  <a:pt x="1527268" y="2517529"/>
                </a:cubicBezTo>
                <a:cubicBezTo>
                  <a:pt x="1527040" y="2518072"/>
                  <a:pt x="1526725" y="2518549"/>
                  <a:pt x="1526323" y="2518962"/>
                </a:cubicBezTo>
                <a:cubicBezTo>
                  <a:pt x="1525922" y="2519374"/>
                  <a:pt x="1525450" y="2519694"/>
                  <a:pt x="1524907" y="2519922"/>
                </a:cubicBezTo>
                <a:cubicBezTo>
                  <a:pt x="1524365" y="2520150"/>
                  <a:pt x="1523779" y="2520264"/>
                  <a:pt x="1523149" y="2520264"/>
                </a:cubicBezTo>
                <a:cubicBezTo>
                  <a:pt x="1522520" y="2520264"/>
                  <a:pt x="1521934" y="2520150"/>
                  <a:pt x="1521391" y="2519922"/>
                </a:cubicBezTo>
                <a:cubicBezTo>
                  <a:pt x="1520849" y="2519694"/>
                  <a:pt x="1520376" y="2519374"/>
                  <a:pt x="1519975" y="2518962"/>
                </a:cubicBezTo>
                <a:cubicBezTo>
                  <a:pt x="1519574" y="2518549"/>
                  <a:pt x="1519259" y="2518072"/>
                  <a:pt x="1519031" y="2517529"/>
                </a:cubicBezTo>
                <a:cubicBezTo>
                  <a:pt x="1518803" y="2516987"/>
                  <a:pt x="1518689" y="2516411"/>
                  <a:pt x="1518689" y="2515804"/>
                </a:cubicBezTo>
                <a:cubicBezTo>
                  <a:pt x="1518689" y="2515174"/>
                  <a:pt x="1518803" y="2514594"/>
                  <a:pt x="1519031" y="2514062"/>
                </a:cubicBezTo>
                <a:cubicBezTo>
                  <a:pt x="1519259" y="2513530"/>
                  <a:pt x="1519574" y="2513058"/>
                  <a:pt x="1519975" y="2512646"/>
                </a:cubicBezTo>
                <a:cubicBezTo>
                  <a:pt x="1520376" y="2512234"/>
                  <a:pt x="1520849" y="2511913"/>
                  <a:pt x="1521391" y="2511685"/>
                </a:cubicBezTo>
                <a:cubicBezTo>
                  <a:pt x="1521934" y="2511457"/>
                  <a:pt x="1522520" y="2511343"/>
                  <a:pt x="1523149" y="2511343"/>
                </a:cubicBezTo>
                <a:close/>
                <a:moveTo>
                  <a:pt x="1246924" y="2511343"/>
                </a:moveTo>
                <a:cubicBezTo>
                  <a:pt x="1247554" y="2511343"/>
                  <a:pt x="1248140" y="2511457"/>
                  <a:pt x="1248682" y="2511685"/>
                </a:cubicBezTo>
                <a:cubicBezTo>
                  <a:pt x="1249225" y="2511913"/>
                  <a:pt x="1249697" y="2512234"/>
                  <a:pt x="1250098" y="2512646"/>
                </a:cubicBezTo>
                <a:cubicBezTo>
                  <a:pt x="1250500" y="2513058"/>
                  <a:pt x="1250815" y="2513530"/>
                  <a:pt x="1251043" y="2514062"/>
                </a:cubicBezTo>
                <a:cubicBezTo>
                  <a:pt x="1251270" y="2514594"/>
                  <a:pt x="1251384" y="2515174"/>
                  <a:pt x="1251384" y="2515804"/>
                </a:cubicBezTo>
                <a:cubicBezTo>
                  <a:pt x="1251384" y="2516411"/>
                  <a:pt x="1251270" y="2516987"/>
                  <a:pt x="1251043" y="2517529"/>
                </a:cubicBezTo>
                <a:cubicBezTo>
                  <a:pt x="1250815" y="2518072"/>
                  <a:pt x="1250500" y="2518549"/>
                  <a:pt x="1250098" y="2518962"/>
                </a:cubicBezTo>
                <a:cubicBezTo>
                  <a:pt x="1249697" y="2519374"/>
                  <a:pt x="1249225" y="2519694"/>
                  <a:pt x="1248682" y="2519922"/>
                </a:cubicBezTo>
                <a:cubicBezTo>
                  <a:pt x="1248140" y="2520150"/>
                  <a:pt x="1247554" y="2520264"/>
                  <a:pt x="1246924" y="2520264"/>
                </a:cubicBezTo>
                <a:cubicBezTo>
                  <a:pt x="1246295" y="2520264"/>
                  <a:pt x="1245709" y="2520150"/>
                  <a:pt x="1245166" y="2519922"/>
                </a:cubicBezTo>
                <a:cubicBezTo>
                  <a:pt x="1244624" y="2519694"/>
                  <a:pt x="1244151" y="2519374"/>
                  <a:pt x="1243750" y="2518962"/>
                </a:cubicBezTo>
                <a:cubicBezTo>
                  <a:pt x="1243349" y="2518549"/>
                  <a:pt x="1243034" y="2518072"/>
                  <a:pt x="1242806" y="2517529"/>
                </a:cubicBezTo>
                <a:cubicBezTo>
                  <a:pt x="1242578" y="2516987"/>
                  <a:pt x="1242464" y="2516411"/>
                  <a:pt x="1242464" y="2515804"/>
                </a:cubicBezTo>
                <a:cubicBezTo>
                  <a:pt x="1242464" y="2515174"/>
                  <a:pt x="1242578" y="2514594"/>
                  <a:pt x="1242806" y="2514062"/>
                </a:cubicBezTo>
                <a:cubicBezTo>
                  <a:pt x="1243034" y="2513530"/>
                  <a:pt x="1243349" y="2513058"/>
                  <a:pt x="1243750" y="2512646"/>
                </a:cubicBezTo>
                <a:cubicBezTo>
                  <a:pt x="1244151" y="2512234"/>
                  <a:pt x="1244624" y="2511913"/>
                  <a:pt x="1245166" y="2511685"/>
                </a:cubicBezTo>
                <a:cubicBezTo>
                  <a:pt x="1245709" y="2511457"/>
                  <a:pt x="1246295" y="2511343"/>
                  <a:pt x="1246924" y="2511343"/>
                </a:cubicBezTo>
                <a:close/>
                <a:moveTo>
                  <a:pt x="1831028" y="2509260"/>
                </a:moveTo>
                <a:cubicBezTo>
                  <a:pt x="1841034" y="2518528"/>
                  <a:pt x="1846037" y="2528837"/>
                  <a:pt x="1846037" y="2540188"/>
                </a:cubicBezTo>
                <a:cubicBezTo>
                  <a:pt x="1846037" y="2542532"/>
                  <a:pt x="1845798" y="2544963"/>
                  <a:pt x="1845320" y="2547481"/>
                </a:cubicBezTo>
                <a:cubicBezTo>
                  <a:pt x="1844843" y="2549999"/>
                  <a:pt x="1844029" y="2552576"/>
                  <a:pt x="1842879" y="2555213"/>
                </a:cubicBezTo>
                <a:cubicBezTo>
                  <a:pt x="1841728" y="2557850"/>
                  <a:pt x="1840182" y="2560525"/>
                  <a:pt x="1838239" y="2563238"/>
                </a:cubicBezTo>
                <a:cubicBezTo>
                  <a:pt x="1836297" y="2565951"/>
                  <a:pt x="1833850" y="2568675"/>
                  <a:pt x="1830898" y="2571410"/>
                </a:cubicBezTo>
                <a:lnTo>
                  <a:pt x="1827610" y="2568056"/>
                </a:lnTo>
                <a:cubicBezTo>
                  <a:pt x="1831842" y="2563868"/>
                  <a:pt x="1835000" y="2559494"/>
                  <a:pt x="1837084" y="2554936"/>
                </a:cubicBezTo>
                <a:cubicBezTo>
                  <a:pt x="1839167" y="2550378"/>
                  <a:pt x="1840209" y="2545604"/>
                  <a:pt x="1840209" y="2540611"/>
                </a:cubicBezTo>
                <a:cubicBezTo>
                  <a:pt x="1840209" y="2530280"/>
                  <a:pt x="1836009" y="2520991"/>
                  <a:pt x="1827610" y="2512743"/>
                </a:cubicBezTo>
                <a:close/>
                <a:moveTo>
                  <a:pt x="1710701" y="2509260"/>
                </a:moveTo>
                <a:lnTo>
                  <a:pt x="1713989" y="2512613"/>
                </a:lnTo>
                <a:cubicBezTo>
                  <a:pt x="1705568" y="2520926"/>
                  <a:pt x="1701357" y="2530139"/>
                  <a:pt x="1701357" y="2540253"/>
                </a:cubicBezTo>
                <a:cubicBezTo>
                  <a:pt x="1701357" y="2545289"/>
                  <a:pt x="1702420" y="2550129"/>
                  <a:pt x="1704547" y="2554773"/>
                </a:cubicBezTo>
                <a:cubicBezTo>
                  <a:pt x="1706675" y="2559418"/>
                  <a:pt x="1709822" y="2563802"/>
                  <a:pt x="1713989" y="2567926"/>
                </a:cubicBezTo>
                <a:lnTo>
                  <a:pt x="1710570" y="2571410"/>
                </a:lnTo>
                <a:cubicBezTo>
                  <a:pt x="1700565" y="2562142"/>
                  <a:pt x="1695562" y="2551898"/>
                  <a:pt x="1695562" y="2540677"/>
                </a:cubicBezTo>
                <a:cubicBezTo>
                  <a:pt x="1695562" y="2538051"/>
                  <a:pt x="1695828" y="2535430"/>
                  <a:pt x="1696360" y="2532814"/>
                </a:cubicBezTo>
                <a:cubicBezTo>
                  <a:pt x="1696891" y="2530199"/>
                  <a:pt x="1697749" y="2527578"/>
                  <a:pt x="1698932" y="2524952"/>
                </a:cubicBezTo>
                <a:cubicBezTo>
                  <a:pt x="1700114" y="2522326"/>
                  <a:pt x="1701677" y="2519700"/>
                  <a:pt x="1703620" y="2517073"/>
                </a:cubicBezTo>
                <a:cubicBezTo>
                  <a:pt x="1705562" y="2514447"/>
                  <a:pt x="1707922" y="2511843"/>
                  <a:pt x="1710701" y="2509260"/>
                </a:cubicBezTo>
                <a:close/>
                <a:moveTo>
                  <a:pt x="650709" y="2480657"/>
                </a:moveTo>
                <a:cubicBezTo>
                  <a:pt x="649993" y="2481135"/>
                  <a:pt x="649402" y="2481601"/>
                  <a:pt x="648935" y="2482057"/>
                </a:cubicBezTo>
                <a:cubicBezTo>
                  <a:pt x="648469" y="2482513"/>
                  <a:pt x="648105" y="2482974"/>
                  <a:pt x="647845" y="2483441"/>
                </a:cubicBezTo>
                <a:cubicBezTo>
                  <a:pt x="647584" y="2483907"/>
                  <a:pt x="647400" y="2484374"/>
                  <a:pt x="647291" y="2484840"/>
                </a:cubicBezTo>
                <a:cubicBezTo>
                  <a:pt x="647183" y="2485307"/>
                  <a:pt x="647128" y="2485779"/>
                  <a:pt x="647128" y="2486257"/>
                </a:cubicBezTo>
                <a:cubicBezTo>
                  <a:pt x="647128" y="2487798"/>
                  <a:pt x="647931" y="2488921"/>
                  <a:pt x="649537" y="2489626"/>
                </a:cubicBezTo>
                <a:cubicBezTo>
                  <a:pt x="651144" y="2490332"/>
                  <a:pt x="653379" y="2490684"/>
                  <a:pt x="656244" y="2490684"/>
                </a:cubicBezTo>
                <a:cubicBezTo>
                  <a:pt x="658045" y="2490684"/>
                  <a:pt x="659559" y="2490522"/>
                  <a:pt x="660786" y="2490196"/>
                </a:cubicBezTo>
                <a:cubicBezTo>
                  <a:pt x="662012" y="2489870"/>
                  <a:pt x="662999" y="2489442"/>
                  <a:pt x="663748" y="2488910"/>
                </a:cubicBezTo>
                <a:cubicBezTo>
                  <a:pt x="664497" y="2488378"/>
                  <a:pt x="665034" y="2487771"/>
                  <a:pt x="665360" y="2487087"/>
                </a:cubicBezTo>
                <a:cubicBezTo>
                  <a:pt x="665685" y="2486403"/>
                  <a:pt x="665848" y="2485703"/>
                  <a:pt x="665848" y="2484987"/>
                </a:cubicBezTo>
                <a:cubicBezTo>
                  <a:pt x="665848" y="2483663"/>
                  <a:pt x="665305" y="2482687"/>
                  <a:pt x="664220" y="2482057"/>
                </a:cubicBezTo>
                <a:cubicBezTo>
                  <a:pt x="663135" y="2481428"/>
                  <a:pt x="661475" y="2481059"/>
                  <a:pt x="659239" y="2480950"/>
                </a:cubicBezTo>
                <a:close/>
                <a:moveTo>
                  <a:pt x="1180249" y="2472127"/>
                </a:moveTo>
                <a:cubicBezTo>
                  <a:pt x="1180922" y="2472127"/>
                  <a:pt x="1181562" y="2472263"/>
                  <a:pt x="1182170" y="2472534"/>
                </a:cubicBezTo>
                <a:cubicBezTo>
                  <a:pt x="1182778" y="2472806"/>
                  <a:pt x="1183310" y="2473169"/>
                  <a:pt x="1183765" y="2473625"/>
                </a:cubicBezTo>
                <a:cubicBezTo>
                  <a:pt x="1184221" y="2474081"/>
                  <a:pt x="1184585" y="2474613"/>
                  <a:pt x="1184856" y="2475220"/>
                </a:cubicBezTo>
                <a:cubicBezTo>
                  <a:pt x="1185127" y="2475828"/>
                  <a:pt x="1185263" y="2476468"/>
                  <a:pt x="1185263" y="2477141"/>
                </a:cubicBezTo>
                <a:cubicBezTo>
                  <a:pt x="1185263" y="2477836"/>
                  <a:pt x="1185127" y="2478481"/>
                  <a:pt x="1184856" y="2479078"/>
                </a:cubicBezTo>
                <a:cubicBezTo>
                  <a:pt x="1184585" y="2479675"/>
                  <a:pt x="1184221" y="2480201"/>
                  <a:pt x="1183765" y="2480657"/>
                </a:cubicBezTo>
                <a:cubicBezTo>
                  <a:pt x="1183310" y="2481113"/>
                  <a:pt x="1182778" y="2481471"/>
                  <a:pt x="1182170" y="2481731"/>
                </a:cubicBezTo>
                <a:cubicBezTo>
                  <a:pt x="1181562" y="2481992"/>
                  <a:pt x="1180922" y="2482122"/>
                  <a:pt x="1180249" y="2482122"/>
                </a:cubicBezTo>
                <a:cubicBezTo>
                  <a:pt x="1179555" y="2482122"/>
                  <a:pt x="1178909" y="2481992"/>
                  <a:pt x="1178312" y="2481731"/>
                </a:cubicBezTo>
                <a:cubicBezTo>
                  <a:pt x="1177715" y="2481471"/>
                  <a:pt x="1177189" y="2481113"/>
                  <a:pt x="1176733" y="2480657"/>
                </a:cubicBezTo>
                <a:cubicBezTo>
                  <a:pt x="1176277" y="2480201"/>
                  <a:pt x="1175919" y="2479675"/>
                  <a:pt x="1175659" y="2479078"/>
                </a:cubicBezTo>
                <a:cubicBezTo>
                  <a:pt x="1175398" y="2478481"/>
                  <a:pt x="1175268" y="2477836"/>
                  <a:pt x="1175268" y="2477141"/>
                </a:cubicBezTo>
                <a:cubicBezTo>
                  <a:pt x="1175268" y="2476468"/>
                  <a:pt x="1175398" y="2475828"/>
                  <a:pt x="1175659" y="2475220"/>
                </a:cubicBezTo>
                <a:cubicBezTo>
                  <a:pt x="1175919" y="2474613"/>
                  <a:pt x="1176277" y="2474081"/>
                  <a:pt x="1176733" y="2473625"/>
                </a:cubicBezTo>
                <a:cubicBezTo>
                  <a:pt x="1177189" y="2473169"/>
                  <a:pt x="1177715" y="2472806"/>
                  <a:pt x="1178312" y="2472534"/>
                </a:cubicBezTo>
                <a:cubicBezTo>
                  <a:pt x="1178909" y="2472263"/>
                  <a:pt x="1179555" y="2472127"/>
                  <a:pt x="1180249" y="2472127"/>
                </a:cubicBezTo>
                <a:close/>
                <a:moveTo>
                  <a:pt x="132564" y="2466658"/>
                </a:moveTo>
                <a:cubicBezTo>
                  <a:pt x="131154" y="2466658"/>
                  <a:pt x="129938" y="2466799"/>
                  <a:pt x="128918" y="2467081"/>
                </a:cubicBezTo>
                <a:cubicBezTo>
                  <a:pt x="127898" y="2467363"/>
                  <a:pt x="127062" y="2467765"/>
                  <a:pt x="126411" y="2468286"/>
                </a:cubicBezTo>
                <a:cubicBezTo>
                  <a:pt x="125760" y="2468807"/>
                  <a:pt x="125277" y="2469431"/>
                  <a:pt x="124962" y="2470158"/>
                </a:cubicBezTo>
                <a:cubicBezTo>
                  <a:pt x="124648" y="2470885"/>
                  <a:pt x="124490" y="2471704"/>
                  <a:pt x="124490" y="2472616"/>
                </a:cubicBezTo>
                <a:cubicBezTo>
                  <a:pt x="124490" y="2473245"/>
                  <a:pt x="124588" y="2473848"/>
                  <a:pt x="124783" y="2474422"/>
                </a:cubicBezTo>
                <a:cubicBezTo>
                  <a:pt x="124979" y="2474998"/>
                  <a:pt x="125293" y="2475508"/>
                  <a:pt x="125728" y="2475953"/>
                </a:cubicBezTo>
                <a:cubicBezTo>
                  <a:pt x="126162" y="2476398"/>
                  <a:pt x="126726" y="2476750"/>
                  <a:pt x="127420" y="2477011"/>
                </a:cubicBezTo>
                <a:cubicBezTo>
                  <a:pt x="128115" y="2477271"/>
                  <a:pt x="128961" y="2477401"/>
                  <a:pt x="129960" y="2477401"/>
                </a:cubicBezTo>
                <a:cubicBezTo>
                  <a:pt x="131262" y="2477401"/>
                  <a:pt x="132754" y="2477005"/>
                  <a:pt x="134436" y="2476213"/>
                </a:cubicBezTo>
                <a:cubicBezTo>
                  <a:pt x="136118" y="2475421"/>
                  <a:pt x="137893" y="2474168"/>
                  <a:pt x="139759" y="2472453"/>
                </a:cubicBezTo>
                <a:lnTo>
                  <a:pt x="139759" y="2466658"/>
                </a:lnTo>
                <a:close/>
                <a:moveTo>
                  <a:pt x="344393" y="2453212"/>
                </a:moveTo>
                <a:cubicBezTo>
                  <a:pt x="343677" y="2453212"/>
                  <a:pt x="342950" y="2453326"/>
                  <a:pt x="342212" y="2453554"/>
                </a:cubicBezTo>
                <a:cubicBezTo>
                  <a:pt x="341474" y="2453782"/>
                  <a:pt x="340709" y="2454162"/>
                  <a:pt x="339917" y="2454693"/>
                </a:cubicBezTo>
                <a:cubicBezTo>
                  <a:pt x="339125" y="2455225"/>
                  <a:pt x="338289" y="2455931"/>
                  <a:pt x="337410" y="2456810"/>
                </a:cubicBezTo>
                <a:cubicBezTo>
                  <a:pt x="336531" y="2457689"/>
                  <a:pt x="335592" y="2458779"/>
                  <a:pt x="334594" y="2460082"/>
                </a:cubicBezTo>
                <a:lnTo>
                  <a:pt x="334594" y="2475936"/>
                </a:lnTo>
                <a:cubicBezTo>
                  <a:pt x="335701" y="2476371"/>
                  <a:pt x="336830" y="2476712"/>
                  <a:pt x="337980" y="2476962"/>
                </a:cubicBezTo>
                <a:cubicBezTo>
                  <a:pt x="339130" y="2477212"/>
                  <a:pt x="340226" y="2477336"/>
                  <a:pt x="341268" y="2477336"/>
                </a:cubicBezTo>
                <a:cubicBezTo>
                  <a:pt x="342570" y="2477336"/>
                  <a:pt x="343813" y="2477130"/>
                  <a:pt x="344996" y="2476718"/>
                </a:cubicBezTo>
                <a:cubicBezTo>
                  <a:pt x="346178" y="2476306"/>
                  <a:pt x="347220" y="2475616"/>
                  <a:pt x="348121" y="2474650"/>
                </a:cubicBezTo>
                <a:cubicBezTo>
                  <a:pt x="349022" y="2473685"/>
                  <a:pt x="349738" y="2472404"/>
                  <a:pt x="350270" y="2470809"/>
                </a:cubicBezTo>
                <a:cubicBezTo>
                  <a:pt x="350801" y="2469214"/>
                  <a:pt x="351067" y="2467233"/>
                  <a:pt x="351067" y="2464867"/>
                </a:cubicBezTo>
                <a:cubicBezTo>
                  <a:pt x="351067" y="2463153"/>
                  <a:pt x="350942" y="2461579"/>
                  <a:pt x="350693" y="2460147"/>
                </a:cubicBezTo>
                <a:cubicBezTo>
                  <a:pt x="350443" y="2458714"/>
                  <a:pt x="350047" y="2457488"/>
                  <a:pt x="349505" y="2456468"/>
                </a:cubicBezTo>
                <a:cubicBezTo>
                  <a:pt x="348962" y="2455448"/>
                  <a:pt x="348267" y="2454650"/>
                  <a:pt x="347421" y="2454075"/>
                </a:cubicBezTo>
                <a:cubicBezTo>
                  <a:pt x="346575" y="2453500"/>
                  <a:pt x="345565" y="2453212"/>
                  <a:pt x="344393" y="2453212"/>
                </a:cubicBezTo>
                <a:close/>
                <a:moveTo>
                  <a:pt x="895313" y="2453147"/>
                </a:moveTo>
                <a:cubicBezTo>
                  <a:pt x="892231" y="2453147"/>
                  <a:pt x="889827" y="2454146"/>
                  <a:pt x="888102" y="2456142"/>
                </a:cubicBezTo>
                <a:cubicBezTo>
                  <a:pt x="886376" y="2458139"/>
                  <a:pt x="885514" y="2461265"/>
                  <a:pt x="885514" y="2465518"/>
                </a:cubicBezTo>
                <a:cubicBezTo>
                  <a:pt x="885514" y="2469469"/>
                  <a:pt x="886094" y="2472415"/>
                  <a:pt x="887255" y="2474357"/>
                </a:cubicBezTo>
                <a:cubicBezTo>
                  <a:pt x="888417" y="2476300"/>
                  <a:pt x="890061" y="2477271"/>
                  <a:pt x="892188" y="2477271"/>
                </a:cubicBezTo>
                <a:cubicBezTo>
                  <a:pt x="893620" y="2477271"/>
                  <a:pt x="895134" y="2476631"/>
                  <a:pt x="896729" y="2475350"/>
                </a:cubicBezTo>
                <a:cubicBezTo>
                  <a:pt x="898325" y="2474070"/>
                  <a:pt x="900001" y="2472171"/>
                  <a:pt x="901759" y="2469653"/>
                </a:cubicBezTo>
                <a:lnTo>
                  <a:pt x="901759" y="2454482"/>
                </a:lnTo>
                <a:cubicBezTo>
                  <a:pt x="900826" y="2454048"/>
                  <a:pt x="899795" y="2453717"/>
                  <a:pt x="898666" y="2453489"/>
                </a:cubicBezTo>
                <a:cubicBezTo>
                  <a:pt x="897538" y="2453261"/>
                  <a:pt x="896420" y="2453147"/>
                  <a:pt x="895313" y="2453147"/>
                </a:cubicBezTo>
                <a:close/>
                <a:moveTo>
                  <a:pt x="999274" y="2453082"/>
                </a:moveTo>
                <a:cubicBezTo>
                  <a:pt x="997581" y="2453082"/>
                  <a:pt x="996132" y="2453413"/>
                  <a:pt x="994928" y="2454075"/>
                </a:cubicBezTo>
                <a:cubicBezTo>
                  <a:pt x="993723" y="2454737"/>
                  <a:pt x="992736" y="2455621"/>
                  <a:pt x="991965" y="2456728"/>
                </a:cubicBezTo>
                <a:cubicBezTo>
                  <a:pt x="991195" y="2457835"/>
                  <a:pt x="990631" y="2459121"/>
                  <a:pt x="990272" y="2460586"/>
                </a:cubicBezTo>
                <a:cubicBezTo>
                  <a:pt x="989914" y="2462051"/>
                  <a:pt x="989735" y="2463587"/>
                  <a:pt x="989735" y="2465193"/>
                </a:cubicBezTo>
                <a:cubicBezTo>
                  <a:pt x="989735" y="2467211"/>
                  <a:pt x="989958" y="2468980"/>
                  <a:pt x="990403" y="2470499"/>
                </a:cubicBezTo>
                <a:cubicBezTo>
                  <a:pt x="990847" y="2472019"/>
                  <a:pt x="991482" y="2473283"/>
                  <a:pt x="992307" y="2474292"/>
                </a:cubicBezTo>
                <a:cubicBezTo>
                  <a:pt x="993132" y="2475302"/>
                  <a:pt x="994130" y="2476061"/>
                  <a:pt x="995302" y="2476571"/>
                </a:cubicBezTo>
                <a:cubicBezTo>
                  <a:pt x="996474" y="2477081"/>
                  <a:pt x="997798" y="2477336"/>
                  <a:pt x="999274" y="2477336"/>
                </a:cubicBezTo>
                <a:cubicBezTo>
                  <a:pt x="1000967" y="2477336"/>
                  <a:pt x="1002416" y="2477005"/>
                  <a:pt x="1003620" y="2476343"/>
                </a:cubicBezTo>
                <a:cubicBezTo>
                  <a:pt x="1004825" y="2475681"/>
                  <a:pt x="1005813" y="2474797"/>
                  <a:pt x="1006583" y="2473690"/>
                </a:cubicBezTo>
                <a:cubicBezTo>
                  <a:pt x="1007353" y="2472583"/>
                  <a:pt x="1007918" y="2471297"/>
                  <a:pt x="1008276" y="2469832"/>
                </a:cubicBezTo>
                <a:cubicBezTo>
                  <a:pt x="1008634" y="2468367"/>
                  <a:pt x="1008813" y="2466821"/>
                  <a:pt x="1008813" y="2465193"/>
                </a:cubicBezTo>
                <a:cubicBezTo>
                  <a:pt x="1008813" y="2463174"/>
                  <a:pt x="1008591" y="2461411"/>
                  <a:pt x="1008146" y="2459902"/>
                </a:cubicBezTo>
                <a:cubicBezTo>
                  <a:pt x="1007701" y="2458394"/>
                  <a:pt x="1007066" y="2457135"/>
                  <a:pt x="1006241" y="2456126"/>
                </a:cubicBezTo>
                <a:cubicBezTo>
                  <a:pt x="1005416" y="2455117"/>
                  <a:pt x="1004413" y="2454357"/>
                  <a:pt x="1003230" y="2453847"/>
                </a:cubicBezTo>
                <a:cubicBezTo>
                  <a:pt x="1002047" y="2453337"/>
                  <a:pt x="1000728" y="2453082"/>
                  <a:pt x="999274" y="2453082"/>
                </a:cubicBezTo>
                <a:close/>
                <a:moveTo>
                  <a:pt x="475399" y="2453082"/>
                </a:moveTo>
                <a:cubicBezTo>
                  <a:pt x="473706" y="2453082"/>
                  <a:pt x="472258" y="2453413"/>
                  <a:pt x="471053" y="2454075"/>
                </a:cubicBezTo>
                <a:cubicBezTo>
                  <a:pt x="469848" y="2454737"/>
                  <a:pt x="468861" y="2455621"/>
                  <a:pt x="468090" y="2456728"/>
                </a:cubicBezTo>
                <a:cubicBezTo>
                  <a:pt x="467320" y="2457835"/>
                  <a:pt x="466756" y="2459121"/>
                  <a:pt x="466398" y="2460586"/>
                </a:cubicBezTo>
                <a:cubicBezTo>
                  <a:pt x="466039" y="2462051"/>
                  <a:pt x="465860" y="2463587"/>
                  <a:pt x="465860" y="2465193"/>
                </a:cubicBezTo>
                <a:cubicBezTo>
                  <a:pt x="465860" y="2467211"/>
                  <a:pt x="466083" y="2468980"/>
                  <a:pt x="466528" y="2470499"/>
                </a:cubicBezTo>
                <a:cubicBezTo>
                  <a:pt x="466973" y="2472019"/>
                  <a:pt x="467608" y="2473283"/>
                  <a:pt x="468432" y="2474292"/>
                </a:cubicBezTo>
                <a:cubicBezTo>
                  <a:pt x="469257" y="2475302"/>
                  <a:pt x="470255" y="2476061"/>
                  <a:pt x="471427" y="2476571"/>
                </a:cubicBezTo>
                <a:cubicBezTo>
                  <a:pt x="472599" y="2477081"/>
                  <a:pt x="473923" y="2477336"/>
                  <a:pt x="475399" y="2477336"/>
                </a:cubicBezTo>
                <a:cubicBezTo>
                  <a:pt x="477092" y="2477336"/>
                  <a:pt x="478541" y="2477005"/>
                  <a:pt x="479745" y="2476343"/>
                </a:cubicBezTo>
                <a:cubicBezTo>
                  <a:pt x="480950" y="2475681"/>
                  <a:pt x="481938" y="2474797"/>
                  <a:pt x="482708" y="2473690"/>
                </a:cubicBezTo>
                <a:cubicBezTo>
                  <a:pt x="483479" y="2472583"/>
                  <a:pt x="484043" y="2471297"/>
                  <a:pt x="484401" y="2469832"/>
                </a:cubicBezTo>
                <a:cubicBezTo>
                  <a:pt x="484759" y="2468367"/>
                  <a:pt x="484938" y="2466821"/>
                  <a:pt x="484938" y="2465193"/>
                </a:cubicBezTo>
                <a:cubicBezTo>
                  <a:pt x="484938" y="2463174"/>
                  <a:pt x="484716" y="2461411"/>
                  <a:pt x="484271" y="2459902"/>
                </a:cubicBezTo>
                <a:cubicBezTo>
                  <a:pt x="483826" y="2458394"/>
                  <a:pt x="483191" y="2457135"/>
                  <a:pt x="482366" y="2456126"/>
                </a:cubicBezTo>
                <a:cubicBezTo>
                  <a:pt x="481542" y="2455117"/>
                  <a:pt x="480538" y="2454357"/>
                  <a:pt x="479355" y="2453847"/>
                </a:cubicBezTo>
                <a:cubicBezTo>
                  <a:pt x="478172" y="2453337"/>
                  <a:pt x="476853" y="2453082"/>
                  <a:pt x="475399" y="2453082"/>
                </a:cubicBezTo>
                <a:close/>
                <a:moveTo>
                  <a:pt x="56299" y="2453082"/>
                </a:moveTo>
                <a:cubicBezTo>
                  <a:pt x="54606" y="2453082"/>
                  <a:pt x="53158" y="2453413"/>
                  <a:pt x="51953" y="2454075"/>
                </a:cubicBezTo>
                <a:cubicBezTo>
                  <a:pt x="50748" y="2454737"/>
                  <a:pt x="49761" y="2455621"/>
                  <a:pt x="48990" y="2456728"/>
                </a:cubicBezTo>
                <a:cubicBezTo>
                  <a:pt x="48220" y="2457835"/>
                  <a:pt x="47656" y="2459121"/>
                  <a:pt x="47297" y="2460586"/>
                </a:cubicBezTo>
                <a:cubicBezTo>
                  <a:pt x="46939" y="2462051"/>
                  <a:pt x="46760" y="2463587"/>
                  <a:pt x="46760" y="2465193"/>
                </a:cubicBezTo>
                <a:cubicBezTo>
                  <a:pt x="46760" y="2467211"/>
                  <a:pt x="46983" y="2468980"/>
                  <a:pt x="47428" y="2470499"/>
                </a:cubicBezTo>
                <a:cubicBezTo>
                  <a:pt x="47873" y="2472019"/>
                  <a:pt x="48507" y="2473283"/>
                  <a:pt x="49332" y="2474292"/>
                </a:cubicBezTo>
                <a:cubicBezTo>
                  <a:pt x="50157" y="2475302"/>
                  <a:pt x="51155" y="2476061"/>
                  <a:pt x="52327" y="2476571"/>
                </a:cubicBezTo>
                <a:cubicBezTo>
                  <a:pt x="53499" y="2477081"/>
                  <a:pt x="54823" y="2477336"/>
                  <a:pt x="56299" y="2477336"/>
                </a:cubicBezTo>
                <a:cubicBezTo>
                  <a:pt x="57992" y="2477336"/>
                  <a:pt x="59441" y="2477005"/>
                  <a:pt x="60645" y="2476343"/>
                </a:cubicBezTo>
                <a:cubicBezTo>
                  <a:pt x="61850" y="2475681"/>
                  <a:pt x="62838" y="2474797"/>
                  <a:pt x="63608" y="2473690"/>
                </a:cubicBezTo>
                <a:cubicBezTo>
                  <a:pt x="64379" y="2472583"/>
                  <a:pt x="64943" y="2471297"/>
                  <a:pt x="65301" y="2469832"/>
                </a:cubicBezTo>
                <a:cubicBezTo>
                  <a:pt x="65659" y="2468367"/>
                  <a:pt x="65838" y="2466821"/>
                  <a:pt x="65838" y="2465193"/>
                </a:cubicBezTo>
                <a:cubicBezTo>
                  <a:pt x="65838" y="2463174"/>
                  <a:pt x="65616" y="2461411"/>
                  <a:pt x="65171" y="2459902"/>
                </a:cubicBezTo>
                <a:cubicBezTo>
                  <a:pt x="64726" y="2458394"/>
                  <a:pt x="64091" y="2457135"/>
                  <a:pt x="63266" y="2456126"/>
                </a:cubicBezTo>
                <a:cubicBezTo>
                  <a:pt x="62442" y="2455117"/>
                  <a:pt x="61438" y="2454357"/>
                  <a:pt x="60255" y="2453847"/>
                </a:cubicBezTo>
                <a:cubicBezTo>
                  <a:pt x="59072" y="2453337"/>
                  <a:pt x="57753" y="2453082"/>
                  <a:pt x="56299" y="2453082"/>
                </a:cubicBezTo>
                <a:close/>
                <a:moveTo>
                  <a:pt x="1075539" y="2452789"/>
                </a:moveTo>
                <a:cubicBezTo>
                  <a:pt x="1074302" y="2452789"/>
                  <a:pt x="1073174" y="2453028"/>
                  <a:pt x="1072153" y="2453505"/>
                </a:cubicBezTo>
                <a:cubicBezTo>
                  <a:pt x="1071133" y="2453983"/>
                  <a:pt x="1070254" y="2454656"/>
                  <a:pt x="1069516" y="2455524"/>
                </a:cubicBezTo>
                <a:cubicBezTo>
                  <a:pt x="1068778" y="2456392"/>
                  <a:pt x="1068182" y="2457434"/>
                  <a:pt x="1067726" y="2458649"/>
                </a:cubicBezTo>
                <a:cubicBezTo>
                  <a:pt x="1067270" y="2459865"/>
                  <a:pt x="1066988" y="2461199"/>
                  <a:pt x="1066879" y="2462653"/>
                </a:cubicBezTo>
                <a:lnTo>
                  <a:pt x="1084069" y="2462653"/>
                </a:lnTo>
                <a:cubicBezTo>
                  <a:pt x="1084134" y="2461199"/>
                  <a:pt x="1083993" y="2459870"/>
                  <a:pt x="1083646" y="2458665"/>
                </a:cubicBezTo>
                <a:cubicBezTo>
                  <a:pt x="1083298" y="2457461"/>
                  <a:pt x="1082761" y="2456424"/>
                  <a:pt x="1082034" y="2455556"/>
                </a:cubicBezTo>
                <a:cubicBezTo>
                  <a:pt x="1081307" y="2454688"/>
                  <a:pt x="1080401" y="2454010"/>
                  <a:pt x="1079316" y="2453521"/>
                </a:cubicBezTo>
                <a:cubicBezTo>
                  <a:pt x="1078231" y="2453033"/>
                  <a:pt x="1076972" y="2452789"/>
                  <a:pt x="1075539" y="2452789"/>
                </a:cubicBezTo>
                <a:close/>
                <a:moveTo>
                  <a:pt x="865989" y="2452789"/>
                </a:moveTo>
                <a:cubicBezTo>
                  <a:pt x="864752" y="2452789"/>
                  <a:pt x="863624" y="2453028"/>
                  <a:pt x="862603" y="2453505"/>
                </a:cubicBezTo>
                <a:cubicBezTo>
                  <a:pt x="861583" y="2453983"/>
                  <a:pt x="860704" y="2454656"/>
                  <a:pt x="859966" y="2455524"/>
                </a:cubicBezTo>
                <a:cubicBezTo>
                  <a:pt x="859229" y="2456392"/>
                  <a:pt x="858632" y="2457434"/>
                  <a:pt x="858176" y="2458649"/>
                </a:cubicBezTo>
                <a:cubicBezTo>
                  <a:pt x="857720" y="2459865"/>
                  <a:pt x="857438" y="2461199"/>
                  <a:pt x="857329" y="2462653"/>
                </a:cubicBezTo>
                <a:lnTo>
                  <a:pt x="874519" y="2462653"/>
                </a:lnTo>
                <a:cubicBezTo>
                  <a:pt x="874584" y="2461199"/>
                  <a:pt x="874443" y="2459870"/>
                  <a:pt x="874096" y="2458665"/>
                </a:cubicBezTo>
                <a:cubicBezTo>
                  <a:pt x="873749" y="2457461"/>
                  <a:pt x="873211" y="2456424"/>
                  <a:pt x="872484" y="2455556"/>
                </a:cubicBezTo>
                <a:cubicBezTo>
                  <a:pt x="871757" y="2454688"/>
                  <a:pt x="870851" y="2454010"/>
                  <a:pt x="869766" y="2453521"/>
                </a:cubicBezTo>
                <a:cubicBezTo>
                  <a:pt x="868681" y="2453033"/>
                  <a:pt x="867422" y="2452789"/>
                  <a:pt x="865989" y="2452789"/>
                </a:cubicBezTo>
                <a:close/>
                <a:moveTo>
                  <a:pt x="789789" y="2452789"/>
                </a:moveTo>
                <a:cubicBezTo>
                  <a:pt x="788552" y="2452789"/>
                  <a:pt x="787424" y="2453028"/>
                  <a:pt x="786404" y="2453505"/>
                </a:cubicBezTo>
                <a:cubicBezTo>
                  <a:pt x="785383" y="2453983"/>
                  <a:pt x="784504" y="2454656"/>
                  <a:pt x="783766" y="2455524"/>
                </a:cubicBezTo>
                <a:cubicBezTo>
                  <a:pt x="783029" y="2456392"/>
                  <a:pt x="782432" y="2457434"/>
                  <a:pt x="781976" y="2458649"/>
                </a:cubicBezTo>
                <a:cubicBezTo>
                  <a:pt x="781520" y="2459865"/>
                  <a:pt x="781238" y="2461199"/>
                  <a:pt x="781129" y="2462653"/>
                </a:cubicBezTo>
                <a:lnTo>
                  <a:pt x="798319" y="2462653"/>
                </a:lnTo>
                <a:cubicBezTo>
                  <a:pt x="798384" y="2461199"/>
                  <a:pt x="798243" y="2459870"/>
                  <a:pt x="797896" y="2458665"/>
                </a:cubicBezTo>
                <a:cubicBezTo>
                  <a:pt x="797549" y="2457461"/>
                  <a:pt x="797011" y="2456424"/>
                  <a:pt x="796284" y="2455556"/>
                </a:cubicBezTo>
                <a:cubicBezTo>
                  <a:pt x="795557" y="2454688"/>
                  <a:pt x="794651" y="2454010"/>
                  <a:pt x="793566" y="2453521"/>
                </a:cubicBezTo>
                <a:cubicBezTo>
                  <a:pt x="792481" y="2453033"/>
                  <a:pt x="791222" y="2452789"/>
                  <a:pt x="789789" y="2452789"/>
                </a:cubicBezTo>
                <a:close/>
                <a:moveTo>
                  <a:pt x="618339" y="2452789"/>
                </a:moveTo>
                <a:cubicBezTo>
                  <a:pt x="617102" y="2452789"/>
                  <a:pt x="615974" y="2453028"/>
                  <a:pt x="614954" y="2453505"/>
                </a:cubicBezTo>
                <a:cubicBezTo>
                  <a:pt x="613933" y="2453983"/>
                  <a:pt x="613054" y="2454656"/>
                  <a:pt x="612317" y="2455524"/>
                </a:cubicBezTo>
                <a:cubicBezTo>
                  <a:pt x="611579" y="2456392"/>
                  <a:pt x="610982" y="2457434"/>
                  <a:pt x="610526" y="2458649"/>
                </a:cubicBezTo>
                <a:cubicBezTo>
                  <a:pt x="610070" y="2459865"/>
                  <a:pt x="609788" y="2461199"/>
                  <a:pt x="609679" y="2462653"/>
                </a:cubicBezTo>
                <a:lnTo>
                  <a:pt x="626869" y="2462653"/>
                </a:lnTo>
                <a:cubicBezTo>
                  <a:pt x="626934" y="2461199"/>
                  <a:pt x="626793" y="2459870"/>
                  <a:pt x="626446" y="2458665"/>
                </a:cubicBezTo>
                <a:cubicBezTo>
                  <a:pt x="626099" y="2457461"/>
                  <a:pt x="625562" y="2456424"/>
                  <a:pt x="624834" y="2455556"/>
                </a:cubicBezTo>
                <a:cubicBezTo>
                  <a:pt x="624107" y="2454688"/>
                  <a:pt x="623201" y="2454010"/>
                  <a:pt x="622116" y="2453521"/>
                </a:cubicBezTo>
                <a:cubicBezTo>
                  <a:pt x="621031" y="2453033"/>
                  <a:pt x="619772" y="2452789"/>
                  <a:pt x="618339" y="2452789"/>
                </a:cubicBezTo>
                <a:close/>
                <a:moveTo>
                  <a:pt x="370689" y="2452789"/>
                </a:moveTo>
                <a:cubicBezTo>
                  <a:pt x="369452" y="2452789"/>
                  <a:pt x="368324" y="2453028"/>
                  <a:pt x="367304" y="2453505"/>
                </a:cubicBezTo>
                <a:cubicBezTo>
                  <a:pt x="366283" y="2453983"/>
                  <a:pt x="365404" y="2454656"/>
                  <a:pt x="364667" y="2455524"/>
                </a:cubicBezTo>
                <a:cubicBezTo>
                  <a:pt x="363929" y="2456392"/>
                  <a:pt x="363332" y="2457434"/>
                  <a:pt x="362876" y="2458649"/>
                </a:cubicBezTo>
                <a:cubicBezTo>
                  <a:pt x="362420" y="2459865"/>
                  <a:pt x="362138" y="2461199"/>
                  <a:pt x="362029" y="2462653"/>
                </a:cubicBezTo>
                <a:lnTo>
                  <a:pt x="379219" y="2462653"/>
                </a:lnTo>
                <a:cubicBezTo>
                  <a:pt x="379284" y="2461199"/>
                  <a:pt x="379143" y="2459870"/>
                  <a:pt x="378796" y="2458665"/>
                </a:cubicBezTo>
                <a:cubicBezTo>
                  <a:pt x="378449" y="2457461"/>
                  <a:pt x="377911" y="2456424"/>
                  <a:pt x="377184" y="2455556"/>
                </a:cubicBezTo>
                <a:cubicBezTo>
                  <a:pt x="376457" y="2454688"/>
                  <a:pt x="375551" y="2454010"/>
                  <a:pt x="374466" y="2453521"/>
                </a:cubicBezTo>
                <a:cubicBezTo>
                  <a:pt x="373381" y="2453033"/>
                  <a:pt x="372122" y="2452789"/>
                  <a:pt x="370689" y="2452789"/>
                </a:cubicBezTo>
                <a:close/>
                <a:moveTo>
                  <a:pt x="655919" y="2452528"/>
                </a:moveTo>
                <a:cubicBezTo>
                  <a:pt x="654790" y="2452528"/>
                  <a:pt x="653786" y="2452724"/>
                  <a:pt x="652907" y="2453114"/>
                </a:cubicBezTo>
                <a:cubicBezTo>
                  <a:pt x="652028" y="2453505"/>
                  <a:pt x="651290" y="2454021"/>
                  <a:pt x="650693" y="2454661"/>
                </a:cubicBezTo>
                <a:cubicBezTo>
                  <a:pt x="650096" y="2455301"/>
                  <a:pt x="649641" y="2456045"/>
                  <a:pt x="649326" y="2456891"/>
                </a:cubicBezTo>
                <a:cubicBezTo>
                  <a:pt x="649011" y="2457737"/>
                  <a:pt x="648854" y="2458616"/>
                  <a:pt x="648854" y="2459528"/>
                </a:cubicBezTo>
                <a:cubicBezTo>
                  <a:pt x="648854" y="2460570"/>
                  <a:pt x="649027" y="2461525"/>
                  <a:pt x="649375" y="2462393"/>
                </a:cubicBezTo>
                <a:cubicBezTo>
                  <a:pt x="649722" y="2463261"/>
                  <a:pt x="650210" y="2463999"/>
                  <a:pt x="650840" y="2464607"/>
                </a:cubicBezTo>
                <a:cubicBezTo>
                  <a:pt x="651469" y="2465215"/>
                  <a:pt x="652213" y="2465687"/>
                  <a:pt x="653070" y="2466023"/>
                </a:cubicBezTo>
                <a:cubicBezTo>
                  <a:pt x="653927" y="2466360"/>
                  <a:pt x="654877" y="2466528"/>
                  <a:pt x="655919" y="2466528"/>
                </a:cubicBezTo>
                <a:cubicBezTo>
                  <a:pt x="657047" y="2466528"/>
                  <a:pt x="658051" y="2466338"/>
                  <a:pt x="658930" y="2465958"/>
                </a:cubicBezTo>
                <a:cubicBezTo>
                  <a:pt x="659809" y="2465578"/>
                  <a:pt x="660547" y="2465063"/>
                  <a:pt x="661144" y="2464411"/>
                </a:cubicBezTo>
                <a:cubicBezTo>
                  <a:pt x="661741" y="2463760"/>
                  <a:pt x="662196" y="2463012"/>
                  <a:pt x="662511" y="2462165"/>
                </a:cubicBezTo>
                <a:cubicBezTo>
                  <a:pt x="662826" y="2461319"/>
                  <a:pt x="662983" y="2460440"/>
                  <a:pt x="662983" y="2459528"/>
                </a:cubicBezTo>
                <a:cubicBezTo>
                  <a:pt x="662983" y="2458486"/>
                  <a:pt x="662810" y="2457531"/>
                  <a:pt x="662462" y="2456663"/>
                </a:cubicBezTo>
                <a:cubicBezTo>
                  <a:pt x="662115" y="2455795"/>
                  <a:pt x="661627" y="2455057"/>
                  <a:pt x="660997" y="2454449"/>
                </a:cubicBezTo>
                <a:cubicBezTo>
                  <a:pt x="660368" y="2453842"/>
                  <a:pt x="659624" y="2453370"/>
                  <a:pt x="658767" y="2453033"/>
                </a:cubicBezTo>
                <a:cubicBezTo>
                  <a:pt x="657910" y="2452697"/>
                  <a:pt x="656960" y="2452528"/>
                  <a:pt x="655919" y="2452528"/>
                </a:cubicBezTo>
                <a:close/>
                <a:moveTo>
                  <a:pt x="954519" y="2448850"/>
                </a:moveTo>
                <a:lnTo>
                  <a:pt x="960965" y="2448850"/>
                </a:lnTo>
                <a:lnTo>
                  <a:pt x="968974" y="2470467"/>
                </a:lnTo>
                <a:lnTo>
                  <a:pt x="970699" y="2475741"/>
                </a:lnTo>
                <a:lnTo>
                  <a:pt x="972490" y="2470337"/>
                </a:lnTo>
                <a:lnTo>
                  <a:pt x="980433" y="2448850"/>
                </a:lnTo>
                <a:lnTo>
                  <a:pt x="986652" y="2448850"/>
                </a:lnTo>
                <a:lnTo>
                  <a:pt x="973825" y="2481536"/>
                </a:lnTo>
                <a:lnTo>
                  <a:pt x="967313" y="2481536"/>
                </a:lnTo>
                <a:close/>
                <a:moveTo>
                  <a:pt x="673294" y="2448850"/>
                </a:moveTo>
                <a:lnTo>
                  <a:pt x="688693" y="2448850"/>
                </a:lnTo>
                <a:lnTo>
                  <a:pt x="688693" y="2476815"/>
                </a:lnTo>
                <a:lnTo>
                  <a:pt x="698428" y="2476815"/>
                </a:lnTo>
                <a:lnTo>
                  <a:pt x="698428" y="2481536"/>
                </a:lnTo>
                <a:lnTo>
                  <a:pt x="672220" y="2481536"/>
                </a:lnTo>
                <a:lnTo>
                  <a:pt x="672220" y="2476815"/>
                </a:lnTo>
                <a:lnTo>
                  <a:pt x="682963" y="2476815"/>
                </a:lnTo>
                <a:lnTo>
                  <a:pt x="682963" y="2453538"/>
                </a:lnTo>
                <a:lnTo>
                  <a:pt x="673294" y="2453538"/>
                </a:lnTo>
                <a:close/>
                <a:moveTo>
                  <a:pt x="252729" y="2448850"/>
                </a:moveTo>
                <a:lnTo>
                  <a:pt x="258394" y="2448850"/>
                </a:lnTo>
                <a:lnTo>
                  <a:pt x="258394" y="2469751"/>
                </a:lnTo>
                <a:cubicBezTo>
                  <a:pt x="258394" y="2474764"/>
                  <a:pt x="260282" y="2477271"/>
                  <a:pt x="264059" y="2477271"/>
                </a:cubicBezTo>
                <a:cubicBezTo>
                  <a:pt x="264753" y="2477271"/>
                  <a:pt x="265431" y="2477168"/>
                  <a:pt x="266093" y="2476962"/>
                </a:cubicBezTo>
                <a:cubicBezTo>
                  <a:pt x="266755" y="2476756"/>
                  <a:pt x="267450" y="2476398"/>
                  <a:pt x="268177" y="2475888"/>
                </a:cubicBezTo>
                <a:cubicBezTo>
                  <a:pt x="268904" y="2475378"/>
                  <a:pt x="269685" y="2474688"/>
                  <a:pt x="270521" y="2473820"/>
                </a:cubicBezTo>
                <a:cubicBezTo>
                  <a:pt x="271357" y="2472952"/>
                  <a:pt x="272295" y="2471856"/>
                  <a:pt x="273337" y="2470532"/>
                </a:cubicBezTo>
                <a:lnTo>
                  <a:pt x="273337" y="2448850"/>
                </a:lnTo>
                <a:lnTo>
                  <a:pt x="279002" y="2448850"/>
                </a:lnTo>
                <a:lnTo>
                  <a:pt x="279002" y="2481536"/>
                </a:lnTo>
                <a:lnTo>
                  <a:pt x="273923" y="2481536"/>
                </a:lnTo>
                <a:lnTo>
                  <a:pt x="273728" y="2476262"/>
                </a:lnTo>
                <a:cubicBezTo>
                  <a:pt x="272751" y="2477391"/>
                  <a:pt x="271823" y="2478329"/>
                  <a:pt x="270944" y="2479078"/>
                </a:cubicBezTo>
                <a:cubicBezTo>
                  <a:pt x="270065" y="2479827"/>
                  <a:pt x="269192" y="2480429"/>
                  <a:pt x="268324" y="2480885"/>
                </a:cubicBezTo>
                <a:cubicBezTo>
                  <a:pt x="267455" y="2481341"/>
                  <a:pt x="266582" y="2481661"/>
                  <a:pt x="265703" y="2481845"/>
                </a:cubicBezTo>
                <a:cubicBezTo>
                  <a:pt x="264824" y="2482030"/>
                  <a:pt x="263896" y="2482122"/>
                  <a:pt x="262919" y="2482122"/>
                </a:cubicBezTo>
                <a:cubicBezTo>
                  <a:pt x="259555" y="2482122"/>
                  <a:pt x="257016" y="2481135"/>
                  <a:pt x="255301" y="2479159"/>
                </a:cubicBezTo>
                <a:cubicBezTo>
                  <a:pt x="253586" y="2477185"/>
                  <a:pt x="252729" y="2474200"/>
                  <a:pt x="252729" y="2470206"/>
                </a:cubicBezTo>
                <a:close/>
                <a:moveTo>
                  <a:pt x="1180249" y="2448264"/>
                </a:moveTo>
                <a:cubicBezTo>
                  <a:pt x="1180922" y="2448264"/>
                  <a:pt x="1181562" y="2448399"/>
                  <a:pt x="1182170" y="2448671"/>
                </a:cubicBezTo>
                <a:cubicBezTo>
                  <a:pt x="1182778" y="2448942"/>
                  <a:pt x="1183310" y="2449305"/>
                  <a:pt x="1183765" y="2449761"/>
                </a:cubicBezTo>
                <a:cubicBezTo>
                  <a:pt x="1184221" y="2450217"/>
                  <a:pt x="1184585" y="2450749"/>
                  <a:pt x="1184856" y="2451356"/>
                </a:cubicBezTo>
                <a:cubicBezTo>
                  <a:pt x="1185127" y="2451964"/>
                  <a:pt x="1185263" y="2452605"/>
                  <a:pt x="1185263" y="2453277"/>
                </a:cubicBezTo>
                <a:cubicBezTo>
                  <a:pt x="1185263" y="2453972"/>
                  <a:pt x="1185127" y="2454618"/>
                  <a:pt x="1184856" y="2455214"/>
                </a:cubicBezTo>
                <a:cubicBezTo>
                  <a:pt x="1184585" y="2455811"/>
                  <a:pt x="1184221" y="2456338"/>
                  <a:pt x="1183765" y="2456793"/>
                </a:cubicBezTo>
                <a:cubicBezTo>
                  <a:pt x="1183310" y="2457249"/>
                  <a:pt x="1182778" y="2457607"/>
                  <a:pt x="1182170" y="2457868"/>
                </a:cubicBezTo>
                <a:cubicBezTo>
                  <a:pt x="1181562" y="2458128"/>
                  <a:pt x="1180922" y="2458258"/>
                  <a:pt x="1180249" y="2458258"/>
                </a:cubicBezTo>
                <a:cubicBezTo>
                  <a:pt x="1179555" y="2458258"/>
                  <a:pt x="1178909" y="2458128"/>
                  <a:pt x="1178312" y="2457868"/>
                </a:cubicBezTo>
                <a:cubicBezTo>
                  <a:pt x="1177715" y="2457607"/>
                  <a:pt x="1177189" y="2457249"/>
                  <a:pt x="1176733" y="2456793"/>
                </a:cubicBezTo>
                <a:cubicBezTo>
                  <a:pt x="1176277" y="2456338"/>
                  <a:pt x="1175919" y="2455811"/>
                  <a:pt x="1175659" y="2455214"/>
                </a:cubicBezTo>
                <a:cubicBezTo>
                  <a:pt x="1175398" y="2454618"/>
                  <a:pt x="1175268" y="2453972"/>
                  <a:pt x="1175268" y="2453277"/>
                </a:cubicBezTo>
                <a:cubicBezTo>
                  <a:pt x="1175268" y="2452605"/>
                  <a:pt x="1175398" y="2451964"/>
                  <a:pt x="1175659" y="2451356"/>
                </a:cubicBezTo>
                <a:cubicBezTo>
                  <a:pt x="1175919" y="2450749"/>
                  <a:pt x="1176277" y="2450217"/>
                  <a:pt x="1176733" y="2449761"/>
                </a:cubicBezTo>
                <a:cubicBezTo>
                  <a:pt x="1177189" y="2449305"/>
                  <a:pt x="1177715" y="2448942"/>
                  <a:pt x="1178312" y="2448671"/>
                </a:cubicBezTo>
                <a:cubicBezTo>
                  <a:pt x="1178909" y="2448399"/>
                  <a:pt x="1179555" y="2448264"/>
                  <a:pt x="1180249" y="2448264"/>
                </a:cubicBezTo>
                <a:close/>
                <a:moveTo>
                  <a:pt x="1143614" y="2448264"/>
                </a:moveTo>
                <a:cubicBezTo>
                  <a:pt x="1144895" y="2448264"/>
                  <a:pt x="1146316" y="2448334"/>
                  <a:pt x="1147879" y="2448475"/>
                </a:cubicBezTo>
                <a:cubicBezTo>
                  <a:pt x="1149442" y="2448617"/>
                  <a:pt x="1151070" y="2448861"/>
                  <a:pt x="1152763" y="2449208"/>
                </a:cubicBezTo>
                <a:lnTo>
                  <a:pt x="1152763" y="2454254"/>
                </a:lnTo>
                <a:cubicBezTo>
                  <a:pt x="1150983" y="2453820"/>
                  <a:pt x="1149295" y="2453500"/>
                  <a:pt x="1147700" y="2453294"/>
                </a:cubicBezTo>
                <a:cubicBezTo>
                  <a:pt x="1146105" y="2453087"/>
                  <a:pt x="1144721" y="2452984"/>
                  <a:pt x="1143549" y="2452984"/>
                </a:cubicBezTo>
                <a:cubicBezTo>
                  <a:pt x="1142138" y="2452984"/>
                  <a:pt x="1140950" y="2453093"/>
                  <a:pt x="1139984" y="2453310"/>
                </a:cubicBezTo>
                <a:cubicBezTo>
                  <a:pt x="1139018" y="2453527"/>
                  <a:pt x="1138237" y="2453825"/>
                  <a:pt x="1137640" y="2454205"/>
                </a:cubicBezTo>
                <a:cubicBezTo>
                  <a:pt x="1137043" y="2454585"/>
                  <a:pt x="1136615" y="2455030"/>
                  <a:pt x="1136354" y="2455540"/>
                </a:cubicBezTo>
                <a:cubicBezTo>
                  <a:pt x="1136094" y="2456050"/>
                  <a:pt x="1135964" y="2456598"/>
                  <a:pt x="1135964" y="2457184"/>
                </a:cubicBezTo>
                <a:cubicBezTo>
                  <a:pt x="1135964" y="2457770"/>
                  <a:pt x="1136078" y="2458302"/>
                  <a:pt x="1136305" y="2458779"/>
                </a:cubicBezTo>
                <a:cubicBezTo>
                  <a:pt x="1136533" y="2459257"/>
                  <a:pt x="1136957" y="2459718"/>
                  <a:pt x="1137575" y="2460163"/>
                </a:cubicBezTo>
                <a:cubicBezTo>
                  <a:pt x="1138194" y="2460608"/>
                  <a:pt x="1139056" y="2461053"/>
                  <a:pt x="1140163" y="2461498"/>
                </a:cubicBezTo>
                <a:cubicBezTo>
                  <a:pt x="1141270" y="2461943"/>
                  <a:pt x="1142713" y="2462426"/>
                  <a:pt x="1144493" y="2462946"/>
                </a:cubicBezTo>
                <a:cubicBezTo>
                  <a:pt x="1146425" y="2463511"/>
                  <a:pt x="1148053" y="2464102"/>
                  <a:pt x="1149377" y="2464721"/>
                </a:cubicBezTo>
                <a:cubicBezTo>
                  <a:pt x="1150701" y="2465339"/>
                  <a:pt x="1151775" y="2466029"/>
                  <a:pt x="1152600" y="2466788"/>
                </a:cubicBezTo>
                <a:cubicBezTo>
                  <a:pt x="1153424" y="2467548"/>
                  <a:pt x="1154016" y="2468405"/>
                  <a:pt x="1154374" y="2469360"/>
                </a:cubicBezTo>
                <a:cubicBezTo>
                  <a:pt x="1154732" y="2470315"/>
                  <a:pt x="1154911" y="2471400"/>
                  <a:pt x="1154911" y="2472616"/>
                </a:cubicBezTo>
                <a:cubicBezTo>
                  <a:pt x="1154911" y="2473766"/>
                  <a:pt x="1154716" y="2474797"/>
                  <a:pt x="1154325" y="2475708"/>
                </a:cubicBezTo>
                <a:cubicBezTo>
                  <a:pt x="1153935" y="2476620"/>
                  <a:pt x="1153403" y="2477429"/>
                  <a:pt x="1152730" y="2478134"/>
                </a:cubicBezTo>
                <a:cubicBezTo>
                  <a:pt x="1152057" y="2478839"/>
                  <a:pt x="1151276" y="2479442"/>
                  <a:pt x="1150386" y="2479941"/>
                </a:cubicBezTo>
                <a:cubicBezTo>
                  <a:pt x="1149496" y="2480440"/>
                  <a:pt x="1148547" y="2480852"/>
                  <a:pt x="1147537" y="2481178"/>
                </a:cubicBezTo>
                <a:cubicBezTo>
                  <a:pt x="1146528" y="2481503"/>
                  <a:pt x="1145492" y="2481742"/>
                  <a:pt x="1144428" y="2481894"/>
                </a:cubicBezTo>
                <a:cubicBezTo>
                  <a:pt x="1143365" y="2482046"/>
                  <a:pt x="1142323" y="2482122"/>
                  <a:pt x="1141303" y="2482122"/>
                </a:cubicBezTo>
                <a:cubicBezTo>
                  <a:pt x="1139089" y="2482122"/>
                  <a:pt x="1137054" y="2482024"/>
                  <a:pt x="1135198" y="2481829"/>
                </a:cubicBezTo>
                <a:cubicBezTo>
                  <a:pt x="1133343" y="2481634"/>
                  <a:pt x="1131525" y="2481319"/>
                  <a:pt x="1129745" y="2480885"/>
                </a:cubicBezTo>
                <a:lnTo>
                  <a:pt x="1129745" y="2475676"/>
                </a:lnTo>
                <a:cubicBezTo>
                  <a:pt x="1131655" y="2476219"/>
                  <a:pt x="1133554" y="2476631"/>
                  <a:pt x="1135443" y="2476913"/>
                </a:cubicBezTo>
                <a:cubicBezTo>
                  <a:pt x="1137331" y="2477195"/>
                  <a:pt x="1139208" y="2477336"/>
                  <a:pt x="1141075" y="2477336"/>
                </a:cubicBezTo>
                <a:cubicBezTo>
                  <a:pt x="1143788" y="2477336"/>
                  <a:pt x="1145796" y="2476967"/>
                  <a:pt x="1147098" y="2476229"/>
                </a:cubicBezTo>
                <a:cubicBezTo>
                  <a:pt x="1148400" y="2475492"/>
                  <a:pt x="1149051" y="2474439"/>
                  <a:pt x="1149051" y="2473071"/>
                </a:cubicBezTo>
                <a:cubicBezTo>
                  <a:pt x="1149051" y="2472485"/>
                  <a:pt x="1148948" y="2471959"/>
                  <a:pt x="1148742" y="2471492"/>
                </a:cubicBezTo>
                <a:cubicBezTo>
                  <a:pt x="1148536" y="2471026"/>
                  <a:pt x="1148161" y="2470581"/>
                  <a:pt x="1147619" y="2470158"/>
                </a:cubicBezTo>
                <a:cubicBezTo>
                  <a:pt x="1147076" y="2469734"/>
                  <a:pt x="1146235" y="2469295"/>
                  <a:pt x="1145096" y="2468839"/>
                </a:cubicBezTo>
                <a:cubicBezTo>
                  <a:pt x="1143956" y="2468383"/>
                  <a:pt x="1142399" y="2467862"/>
                  <a:pt x="1140424" y="2467276"/>
                </a:cubicBezTo>
                <a:cubicBezTo>
                  <a:pt x="1138948" y="2466842"/>
                  <a:pt x="1137586" y="2466349"/>
                  <a:pt x="1136338" y="2465795"/>
                </a:cubicBezTo>
                <a:cubicBezTo>
                  <a:pt x="1135090" y="2465242"/>
                  <a:pt x="1134010" y="2464585"/>
                  <a:pt x="1133099" y="2463825"/>
                </a:cubicBezTo>
                <a:cubicBezTo>
                  <a:pt x="1132187" y="2463066"/>
                  <a:pt x="1131471" y="2462176"/>
                  <a:pt x="1130950" y="2461156"/>
                </a:cubicBezTo>
                <a:cubicBezTo>
                  <a:pt x="1130429" y="2460136"/>
                  <a:pt x="1130169" y="2458931"/>
                  <a:pt x="1130169" y="2457542"/>
                </a:cubicBezTo>
                <a:cubicBezTo>
                  <a:pt x="1130169" y="2456631"/>
                  <a:pt x="1130380" y="2455632"/>
                  <a:pt x="1130803" y="2454547"/>
                </a:cubicBezTo>
                <a:cubicBezTo>
                  <a:pt x="1131227" y="2453462"/>
                  <a:pt x="1131948" y="2452453"/>
                  <a:pt x="1132968" y="2451519"/>
                </a:cubicBezTo>
                <a:cubicBezTo>
                  <a:pt x="1133988" y="2450586"/>
                  <a:pt x="1135367" y="2449810"/>
                  <a:pt x="1137103" y="2449191"/>
                </a:cubicBezTo>
                <a:cubicBezTo>
                  <a:pt x="1138839" y="2448573"/>
                  <a:pt x="1141010" y="2448264"/>
                  <a:pt x="1143614" y="2448264"/>
                </a:cubicBezTo>
                <a:close/>
                <a:moveTo>
                  <a:pt x="1108998" y="2448264"/>
                </a:moveTo>
                <a:cubicBezTo>
                  <a:pt x="1112384" y="2448264"/>
                  <a:pt x="1114950" y="2449360"/>
                  <a:pt x="1116697" y="2451552"/>
                </a:cubicBezTo>
                <a:cubicBezTo>
                  <a:pt x="1118444" y="2453744"/>
                  <a:pt x="1119253" y="2457000"/>
                  <a:pt x="1119123" y="2461319"/>
                </a:cubicBezTo>
                <a:lnTo>
                  <a:pt x="1113393" y="2461319"/>
                </a:lnTo>
                <a:cubicBezTo>
                  <a:pt x="1113458" y="2458454"/>
                  <a:pt x="1113040" y="2456376"/>
                  <a:pt x="1112139" y="2455084"/>
                </a:cubicBezTo>
                <a:cubicBezTo>
                  <a:pt x="1111239" y="2453793"/>
                  <a:pt x="1109920" y="2453147"/>
                  <a:pt x="1108184" y="2453147"/>
                </a:cubicBezTo>
                <a:cubicBezTo>
                  <a:pt x="1107424" y="2453147"/>
                  <a:pt x="1106659" y="2453283"/>
                  <a:pt x="1105889" y="2453554"/>
                </a:cubicBezTo>
                <a:cubicBezTo>
                  <a:pt x="1105118" y="2453825"/>
                  <a:pt x="1104326" y="2454259"/>
                  <a:pt x="1103512" y="2454856"/>
                </a:cubicBezTo>
                <a:cubicBezTo>
                  <a:pt x="1102698" y="2455453"/>
                  <a:pt x="1101835" y="2456218"/>
                  <a:pt x="1100924" y="2457151"/>
                </a:cubicBezTo>
                <a:cubicBezTo>
                  <a:pt x="1100012" y="2458085"/>
                  <a:pt x="1099036" y="2459214"/>
                  <a:pt x="1097994" y="2460537"/>
                </a:cubicBezTo>
                <a:lnTo>
                  <a:pt x="1097994" y="2481536"/>
                </a:lnTo>
                <a:lnTo>
                  <a:pt x="1092264" y="2481536"/>
                </a:lnTo>
                <a:lnTo>
                  <a:pt x="1092264" y="2448850"/>
                </a:lnTo>
                <a:lnTo>
                  <a:pt x="1097440" y="2448850"/>
                </a:lnTo>
                <a:lnTo>
                  <a:pt x="1097603" y="2454873"/>
                </a:lnTo>
                <a:cubicBezTo>
                  <a:pt x="1099535" y="2452550"/>
                  <a:pt x="1101439" y="2450868"/>
                  <a:pt x="1103317" y="2449826"/>
                </a:cubicBezTo>
                <a:cubicBezTo>
                  <a:pt x="1105194" y="2448785"/>
                  <a:pt x="1107088" y="2448264"/>
                  <a:pt x="1108998" y="2448264"/>
                </a:cubicBezTo>
                <a:close/>
                <a:moveTo>
                  <a:pt x="1075800" y="2448264"/>
                </a:moveTo>
                <a:cubicBezTo>
                  <a:pt x="1078079" y="2448264"/>
                  <a:pt x="1080097" y="2448622"/>
                  <a:pt x="1081855" y="2449338"/>
                </a:cubicBezTo>
                <a:cubicBezTo>
                  <a:pt x="1083613" y="2450054"/>
                  <a:pt x="1085095" y="2451069"/>
                  <a:pt x="1086299" y="2452382"/>
                </a:cubicBezTo>
                <a:cubicBezTo>
                  <a:pt x="1087504" y="2453695"/>
                  <a:pt x="1088415" y="2455291"/>
                  <a:pt x="1089034" y="2457168"/>
                </a:cubicBezTo>
                <a:cubicBezTo>
                  <a:pt x="1089652" y="2459045"/>
                  <a:pt x="1089962" y="2461145"/>
                  <a:pt x="1089962" y="2463467"/>
                </a:cubicBezTo>
                <a:cubicBezTo>
                  <a:pt x="1089962" y="2464270"/>
                  <a:pt x="1089951" y="2464943"/>
                  <a:pt x="1089929" y="2465486"/>
                </a:cubicBezTo>
                <a:cubicBezTo>
                  <a:pt x="1089907" y="2466029"/>
                  <a:pt x="1089875" y="2466539"/>
                  <a:pt x="1089831" y="2467016"/>
                </a:cubicBezTo>
                <a:lnTo>
                  <a:pt x="1066879" y="2467016"/>
                </a:lnTo>
                <a:cubicBezTo>
                  <a:pt x="1066879" y="2470358"/>
                  <a:pt x="1067813" y="2472925"/>
                  <a:pt x="1069679" y="2474715"/>
                </a:cubicBezTo>
                <a:cubicBezTo>
                  <a:pt x="1071546" y="2476506"/>
                  <a:pt x="1074237" y="2477401"/>
                  <a:pt x="1077753" y="2477401"/>
                </a:cubicBezTo>
                <a:cubicBezTo>
                  <a:pt x="1078708" y="2477401"/>
                  <a:pt x="1079663" y="2477364"/>
                  <a:pt x="1080618" y="2477287"/>
                </a:cubicBezTo>
                <a:cubicBezTo>
                  <a:pt x="1081573" y="2477212"/>
                  <a:pt x="1082495" y="2477108"/>
                  <a:pt x="1083385" y="2476978"/>
                </a:cubicBezTo>
                <a:cubicBezTo>
                  <a:pt x="1084275" y="2476848"/>
                  <a:pt x="1085127" y="2476701"/>
                  <a:pt x="1085941" y="2476539"/>
                </a:cubicBezTo>
                <a:cubicBezTo>
                  <a:pt x="1086755" y="2476376"/>
                  <a:pt x="1087509" y="2476197"/>
                  <a:pt x="1088204" y="2476001"/>
                </a:cubicBezTo>
                <a:lnTo>
                  <a:pt x="1088204" y="2480657"/>
                </a:lnTo>
                <a:cubicBezTo>
                  <a:pt x="1086663" y="2481091"/>
                  <a:pt x="1084921" y="2481444"/>
                  <a:pt x="1082978" y="2481715"/>
                </a:cubicBezTo>
                <a:cubicBezTo>
                  <a:pt x="1081036" y="2481987"/>
                  <a:pt x="1079023" y="2482122"/>
                  <a:pt x="1076939" y="2482122"/>
                </a:cubicBezTo>
                <a:cubicBezTo>
                  <a:pt x="1074139" y="2482122"/>
                  <a:pt x="1071730" y="2481742"/>
                  <a:pt x="1069712" y="2480983"/>
                </a:cubicBezTo>
                <a:cubicBezTo>
                  <a:pt x="1067693" y="2480223"/>
                  <a:pt x="1066038" y="2479122"/>
                  <a:pt x="1064747" y="2477678"/>
                </a:cubicBezTo>
                <a:cubicBezTo>
                  <a:pt x="1063455" y="2476235"/>
                  <a:pt x="1062501" y="2474466"/>
                  <a:pt x="1061882" y="2472371"/>
                </a:cubicBezTo>
                <a:cubicBezTo>
                  <a:pt x="1061263" y="2470277"/>
                  <a:pt x="1060954" y="2467906"/>
                  <a:pt x="1060954" y="2465258"/>
                </a:cubicBezTo>
                <a:cubicBezTo>
                  <a:pt x="1060954" y="2462957"/>
                  <a:pt x="1061285" y="2460781"/>
                  <a:pt x="1061947" y="2458730"/>
                </a:cubicBezTo>
                <a:cubicBezTo>
                  <a:pt x="1062609" y="2456679"/>
                  <a:pt x="1063575" y="2454878"/>
                  <a:pt x="1064845" y="2453326"/>
                </a:cubicBezTo>
                <a:cubicBezTo>
                  <a:pt x="1066114" y="2451774"/>
                  <a:pt x="1067672" y="2450543"/>
                  <a:pt x="1069516" y="2449631"/>
                </a:cubicBezTo>
                <a:cubicBezTo>
                  <a:pt x="1071361" y="2448719"/>
                  <a:pt x="1073456" y="2448264"/>
                  <a:pt x="1075800" y="2448264"/>
                </a:cubicBezTo>
                <a:close/>
                <a:moveTo>
                  <a:pt x="999600" y="2448264"/>
                </a:moveTo>
                <a:cubicBezTo>
                  <a:pt x="1001944" y="2448264"/>
                  <a:pt x="1004044" y="2448627"/>
                  <a:pt x="1005899" y="2449354"/>
                </a:cubicBezTo>
                <a:cubicBezTo>
                  <a:pt x="1007755" y="2450082"/>
                  <a:pt x="1009329" y="2451145"/>
                  <a:pt x="1010620" y="2452545"/>
                </a:cubicBezTo>
                <a:cubicBezTo>
                  <a:pt x="1011911" y="2453945"/>
                  <a:pt x="1012899" y="2455686"/>
                  <a:pt x="1013583" y="2457770"/>
                </a:cubicBezTo>
                <a:cubicBezTo>
                  <a:pt x="1014266" y="2459854"/>
                  <a:pt x="1014608" y="2462241"/>
                  <a:pt x="1014608" y="2464932"/>
                </a:cubicBezTo>
                <a:cubicBezTo>
                  <a:pt x="1014608" y="2467472"/>
                  <a:pt x="1014250" y="2469800"/>
                  <a:pt x="1013534" y="2471916"/>
                </a:cubicBezTo>
                <a:cubicBezTo>
                  <a:pt x="1012818" y="2474032"/>
                  <a:pt x="1011787" y="2475844"/>
                  <a:pt x="1010441" y="2477353"/>
                </a:cubicBezTo>
                <a:cubicBezTo>
                  <a:pt x="1009095" y="2478861"/>
                  <a:pt x="1007457" y="2480033"/>
                  <a:pt x="1005525" y="2480869"/>
                </a:cubicBezTo>
                <a:cubicBezTo>
                  <a:pt x="1003593" y="2481704"/>
                  <a:pt x="1001401" y="2482122"/>
                  <a:pt x="998949" y="2482122"/>
                </a:cubicBezTo>
                <a:cubicBezTo>
                  <a:pt x="996605" y="2482122"/>
                  <a:pt x="994505" y="2481759"/>
                  <a:pt x="992649" y="2481031"/>
                </a:cubicBezTo>
                <a:cubicBezTo>
                  <a:pt x="990793" y="2480304"/>
                  <a:pt x="989220" y="2479236"/>
                  <a:pt x="987928" y="2477825"/>
                </a:cubicBezTo>
                <a:cubicBezTo>
                  <a:pt x="986637" y="2476414"/>
                  <a:pt x="985649" y="2474667"/>
                  <a:pt x="984966" y="2472583"/>
                </a:cubicBezTo>
                <a:cubicBezTo>
                  <a:pt x="984282" y="2470499"/>
                  <a:pt x="983940" y="2468101"/>
                  <a:pt x="983940" y="2465388"/>
                </a:cubicBezTo>
                <a:cubicBezTo>
                  <a:pt x="983940" y="2462849"/>
                  <a:pt x="984298" y="2460532"/>
                  <a:pt x="985015" y="2458437"/>
                </a:cubicBezTo>
                <a:cubicBezTo>
                  <a:pt x="985731" y="2456343"/>
                  <a:pt x="986762" y="2454542"/>
                  <a:pt x="988107" y="2453033"/>
                </a:cubicBezTo>
                <a:cubicBezTo>
                  <a:pt x="989453" y="2451525"/>
                  <a:pt x="991092" y="2450353"/>
                  <a:pt x="993023" y="2449517"/>
                </a:cubicBezTo>
                <a:cubicBezTo>
                  <a:pt x="994955" y="2448682"/>
                  <a:pt x="997147" y="2448264"/>
                  <a:pt x="999600" y="2448264"/>
                </a:cubicBezTo>
                <a:close/>
                <a:moveTo>
                  <a:pt x="832773" y="2448264"/>
                </a:moveTo>
                <a:cubicBezTo>
                  <a:pt x="836159" y="2448264"/>
                  <a:pt x="838725" y="2449360"/>
                  <a:pt x="840472" y="2451552"/>
                </a:cubicBezTo>
                <a:cubicBezTo>
                  <a:pt x="842220" y="2453744"/>
                  <a:pt x="843028" y="2457000"/>
                  <a:pt x="842898" y="2461319"/>
                </a:cubicBezTo>
                <a:lnTo>
                  <a:pt x="837168" y="2461319"/>
                </a:lnTo>
                <a:cubicBezTo>
                  <a:pt x="837233" y="2458454"/>
                  <a:pt x="836815" y="2456376"/>
                  <a:pt x="835914" y="2455084"/>
                </a:cubicBezTo>
                <a:cubicBezTo>
                  <a:pt x="835014" y="2453793"/>
                  <a:pt x="833695" y="2453147"/>
                  <a:pt x="831959" y="2453147"/>
                </a:cubicBezTo>
                <a:cubicBezTo>
                  <a:pt x="831199" y="2453147"/>
                  <a:pt x="830434" y="2453283"/>
                  <a:pt x="829664" y="2453554"/>
                </a:cubicBezTo>
                <a:cubicBezTo>
                  <a:pt x="828893" y="2453825"/>
                  <a:pt x="828101" y="2454259"/>
                  <a:pt x="827287" y="2454856"/>
                </a:cubicBezTo>
                <a:cubicBezTo>
                  <a:pt x="826473" y="2455453"/>
                  <a:pt x="825610" y="2456218"/>
                  <a:pt x="824699" y="2457151"/>
                </a:cubicBezTo>
                <a:cubicBezTo>
                  <a:pt x="823787" y="2458085"/>
                  <a:pt x="822811" y="2459214"/>
                  <a:pt x="821769" y="2460537"/>
                </a:cubicBezTo>
                <a:lnTo>
                  <a:pt x="821769" y="2481536"/>
                </a:lnTo>
                <a:lnTo>
                  <a:pt x="816039" y="2481536"/>
                </a:lnTo>
                <a:lnTo>
                  <a:pt x="816039" y="2448850"/>
                </a:lnTo>
                <a:lnTo>
                  <a:pt x="821215" y="2448850"/>
                </a:lnTo>
                <a:lnTo>
                  <a:pt x="821378" y="2454873"/>
                </a:lnTo>
                <a:cubicBezTo>
                  <a:pt x="823310" y="2452550"/>
                  <a:pt x="825214" y="2450868"/>
                  <a:pt x="827092" y="2449826"/>
                </a:cubicBezTo>
                <a:cubicBezTo>
                  <a:pt x="828969" y="2448785"/>
                  <a:pt x="830863" y="2448264"/>
                  <a:pt x="832773" y="2448264"/>
                </a:cubicBezTo>
                <a:close/>
                <a:moveTo>
                  <a:pt x="790050" y="2448264"/>
                </a:moveTo>
                <a:cubicBezTo>
                  <a:pt x="792329" y="2448264"/>
                  <a:pt x="794347" y="2448622"/>
                  <a:pt x="796105" y="2449338"/>
                </a:cubicBezTo>
                <a:cubicBezTo>
                  <a:pt x="797863" y="2450054"/>
                  <a:pt x="799345" y="2451069"/>
                  <a:pt x="800549" y="2452382"/>
                </a:cubicBezTo>
                <a:cubicBezTo>
                  <a:pt x="801754" y="2453695"/>
                  <a:pt x="802665" y="2455291"/>
                  <a:pt x="803284" y="2457168"/>
                </a:cubicBezTo>
                <a:cubicBezTo>
                  <a:pt x="803902" y="2459045"/>
                  <a:pt x="804212" y="2461145"/>
                  <a:pt x="804212" y="2463467"/>
                </a:cubicBezTo>
                <a:cubicBezTo>
                  <a:pt x="804212" y="2464270"/>
                  <a:pt x="804201" y="2464943"/>
                  <a:pt x="804179" y="2465486"/>
                </a:cubicBezTo>
                <a:cubicBezTo>
                  <a:pt x="804158" y="2466029"/>
                  <a:pt x="804125" y="2466539"/>
                  <a:pt x="804082" y="2467016"/>
                </a:cubicBezTo>
                <a:lnTo>
                  <a:pt x="781129" y="2467016"/>
                </a:lnTo>
                <a:cubicBezTo>
                  <a:pt x="781129" y="2470358"/>
                  <a:pt x="782063" y="2472925"/>
                  <a:pt x="783929" y="2474715"/>
                </a:cubicBezTo>
                <a:cubicBezTo>
                  <a:pt x="785796" y="2476506"/>
                  <a:pt x="788487" y="2477401"/>
                  <a:pt x="792003" y="2477401"/>
                </a:cubicBezTo>
                <a:cubicBezTo>
                  <a:pt x="792958" y="2477401"/>
                  <a:pt x="793913" y="2477364"/>
                  <a:pt x="794868" y="2477287"/>
                </a:cubicBezTo>
                <a:cubicBezTo>
                  <a:pt x="795823" y="2477212"/>
                  <a:pt x="796746" y="2477108"/>
                  <a:pt x="797635" y="2476978"/>
                </a:cubicBezTo>
                <a:cubicBezTo>
                  <a:pt x="798525" y="2476848"/>
                  <a:pt x="799377" y="2476701"/>
                  <a:pt x="800191" y="2476539"/>
                </a:cubicBezTo>
                <a:cubicBezTo>
                  <a:pt x="801005" y="2476376"/>
                  <a:pt x="801759" y="2476197"/>
                  <a:pt x="802454" y="2476001"/>
                </a:cubicBezTo>
                <a:lnTo>
                  <a:pt x="802454" y="2480657"/>
                </a:lnTo>
                <a:cubicBezTo>
                  <a:pt x="800913" y="2481091"/>
                  <a:pt x="799171" y="2481444"/>
                  <a:pt x="797228" y="2481715"/>
                </a:cubicBezTo>
                <a:cubicBezTo>
                  <a:pt x="795286" y="2481987"/>
                  <a:pt x="793273" y="2482122"/>
                  <a:pt x="791189" y="2482122"/>
                </a:cubicBezTo>
                <a:cubicBezTo>
                  <a:pt x="788389" y="2482122"/>
                  <a:pt x="785980" y="2481742"/>
                  <a:pt x="783962" y="2480983"/>
                </a:cubicBezTo>
                <a:cubicBezTo>
                  <a:pt x="781943" y="2480223"/>
                  <a:pt x="780288" y="2479122"/>
                  <a:pt x="778997" y="2477678"/>
                </a:cubicBezTo>
                <a:cubicBezTo>
                  <a:pt x="777706" y="2476235"/>
                  <a:pt x="776751" y="2474466"/>
                  <a:pt x="776132" y="2472371"/>
                </a:cubicBezTo>
                <a:cubicBezTo>
                  <a:pt x="775513" y="2470277"/>
                  <a:pt x="775204" y="2467906"/>
                  <a:pt x="775204" y="2465258"/>
                </a:cubicBezTo>
                <a:cubicBezTo>
                  <a:pt x="775204" y="2462957"/>
                  <a:pt x="775535" y="2460781"/>
                  <a:pt x="776197" y="2458730"/>
                </a:cubicBezTo>
                <a:cubicBezTo>
                  <a:pt x="776859" y="2456679"/>
                  <a:pt x="777825" y="2454878"/>
                  <a:pt x="779095" y="2453326"/>
                </a:cubicBezTo>
                <a:cubicBezTo>
                  <a:pt x="780364" y="2451774"/>
                  <a:pt x="781922" y="2450543"/>
                  <a:pt x="783766" y="2449631"/>
                </a:cubicBezTo>
                <a:cubicBezTo>
                  <a:pt x="785611" y="2448719"/>
                  <a:pt x="787706" y="2448264"/>
                  <a:pt x="790050" y="2448264"/>
                </a:cubicBezTo>
                <a:close/>
                <a:moveTo>
                  <a:pt x="724514" y="2448264"/>
                </a:moveTo>
                <a:cubicBezTo>
                  <a:pt x="725795" y="2448264"/>
                  <a:pt x="727216" y="2448334"/>
                  <a:pt x="728779" y="2448475"/>
                </a:cubicBezTo>
                <a:cubicBezTo>
                  <a:pt x="730342" y="2448617"/>
                  <a:pt x="731970" y="2448861"/>
                  <a:pt x="733663" y="2449208"/>
                </a:cubicBezTo>
                <a:lnTo>
                  <a:pt x="733663" y="2454254"/>
                </a:lnTo>
                <a:cubicBezTo>
                  <a:pt x="731883" y="2453820"/>
                  <a:pt x="730195" y="2453500"/>
                  <a:pt x="728600" y="2453294"/>
                </a:cubicBezTo>
                <a:cubicBezTo>
                  <a:pt x="727005" y="2453087"/>
                  <a:pt x="725621" y="2452984"/>
                  <a:pt x="724449" y="2452984"/>
                </a:cubicBezTo>
                <a:cubicBezTo>
                  <a:pt x="723038" y="2452984"/>
                  <a:pt x="721850" y="2453093"/>
                  <a:pt x="720884" y="2453310"/>
                </a:cubicBezTo>
                <a:cubicBezTo>
                  <a:pt x="719918" y="2453527"/>
                  <a:pt x="719137" y="2453825"/>
                  <a:pt x="718540" y="2454205"/>
                </a:cubicBezTo>
                <a:cubicBezTo>
                  <a:pt x="717943" y="2454585"/>
                  <a:pt x="717515" y="2455030"/>
                  <a:pt x="717254" y="2455540"/>
                </a:cubicBezTo>
                <a:cubicBezTo>
                  <a:pt x="716994" y="2456050"/>
                  <a:pt x="716864" y="2456598"/>
                  <a:pt x="716864" y="2457184"/>
                </a:cubicBezTo>
                <a:cubicBezTo>
                  <a:pt x="716864" y="2457770"/>
                  <a:pt x="716977" y="2458302"/>
                  <a:pt x="717205" y="2458779"/>
                </a:cubicBezTo>
                <a:cubicBezTo>
                  <a:pt x="717433" y="2459257"/>
                  <a:pt x="717857" y="2459718"/>
                  <a:pt x="718475" y="2460163"/>
                </a:cubicBezTo>
                <a:cubicBezTo>
                  <a:pt x="719094" y="2460608"/>
                  <a:pt x="719956" y="2461053"/>
                  <a:pt x="721063" y="2461498"/>
                </a:cubicBezTo>
                <a:cubicBezTo>
                  <a:pt x="722170" y="2461943"/>
                  <a:pt x="723614" y="2462426"/>
                  <a:pt x="725393" y="2462946"/>
                </a:cubicBezTo>
                <a:cubicBezTo>
                  <a:pt x="727325" y="2463511"/>
                  <a:pt x="728953" y="2464102"/>
                  <a:pt x="730277" y="2464721"/>
                </a:cubicBezTo>
                <a:cubicBezTo>
                  <a:pt x="731601" y="2465339"/>
                  <a:pt x="732675" y="2466029"/>
                  <a:pt x="733500" y="2466788"/>
                </a:cubicBezTo>
                <a:cubicBezTo>
                  <a:pt x="734325" y="2467548"/>
                  <a:pt x="734916" y="2468405"/>
                  <a:pt x="735274" y="2469360"/>
                </a:cubicBezTo>
                <a:cubicBezTo>
                  <a:pt x="735632" y="2470315"/>
                  <a:pt x="735811" y="2471400"/>
                  <a:pt x="735811" y="2472616"/>
                </a:cubicBezTo>
                <a:cubicBezTo>
                  <a:pt x="735811" y="2473766"/>
                  <a:pt x="735616" y="2474797"/>
                  <a:pt x="735225" y="2475708"/>
                </a:cubicBezTo>
                <a:cubicBezTo>
                  <a:pt x="734835" y="2476620"/>
                  <a:pt x="734303" y="2477429"/>
                  <a:pt x="733630" y="2478134"/>
                </a:cubicBezTo>
                <a:cubicBezTo>
                  <a:pt x="732957" y="2478839"/>
                  <a:pt x="732176" y="2479442"/>
                  <a:pt x="731286" y="2479941"/>
                </a:cubicBezTo>
                <a:cubicBezTo>
                  <a:pt x="730396" y="2480440"/>
                  <a:pt x="729447" y="2480852"/>
                  <a:pt x="728437" y="2481178"/>
                </a:cubicBezTo>
                <a:cubicBezTo>
                  <a:pt x="727428" y="2481503"/>
                  <a:pt x="726392" y="2481742"/>
                  <a:pt x="725328" y="2481894"/>
                </a:cubicBezTo>
                <a:cubicBezTo>
                  <a:pt x="724265" y="2482046"/>
                  <a:pt x="723223" y="2482122"/>
                  <a:pt x="722203" y="2482122"/>
                </a:cubicBezTo>
                <a:cubicBezTo>
                  <a:pt x="719989" y="2482122"/>
                  <a:pt x="717954" y="2482024"/>
                  <a:pt x="716099" y="2481829"/>
                </a:cubicBezTo>
                <a:cubicBezTo>
                  <a:pt x="714243" y="2481634"/>
                  <a:pt x="712425" y="2481319"/>
                  <a:pt x="710645" y="2480885"/>
                </a:cubicBezTo>
                <a:lnTo>
                  <a:pt x="710645" y="2475676"/>
                </a:lnTo>
                <a:cubicBezTo>
                  <a:pt x="712555" y="2476219"/>
                  <a:pt x="714454" y="2476631"/>
                  <a:pt x="716343" y="2476913"/>
                </a:cubicBezTo>
                <a:cubicBezTo>
                  <a:pt x="718231" y="2477195"/>
                  <a:pt x="720108" y="2477336"/>
                  <a:pt x="721975" y="2477336"/>
                </a:cubicBezTo>
                <a:cubicBezTo>
                  <a:pt x="724688" y="2477336"/>
                  <a:pt x="726695" y="2476967"/>
                  <a:pt x="727998" y="2476229"/>
                </a:cubicBezTo>
                <a:cubicBezTo>
                  <a:pt x="729300" y="2475492"/>
                  <a:pt x="729951" y="2474439"/>
                  <a:pt x="729951" y="2473071"/>
                </a:cubicBezTo>
                <a:cubicBezTo>
                  <a:pt x="729951" y="2472485"/>
                  <a:pt x="729848" y="2471959"/>
                  <a:pt x="729642" y="2471492"/>
                </a:cubicBezTo>
                <a:cubicBezTo>
                  <a:pt x="729436" y="2471026"/>
                  <a:pt x="729061" y="2470581"/>
                  <a:pt x="728519" y="2470158"/>
                </a:cubicBezTo>
                <a:cubicBezTo>
                  <a:pt x="727976" y="2469734"/>
                  <a:pt x="727135" y="2469295"/>
                  <a:pt x="725996" y="2468839"/>
                </a:cubicBezTo>
                <a:cubicBezTo>
                  <a:pt x="724856" y="2468383"/>
                  <a:pt x="723299" y="2467862"/>
                  <a:pt x="721324" y="2467276"/>
                </a:cubicBezTo>
                <a:cubicBezTo>
                  <a:pt x="719848" y="2466842"/>
                  <a:pt x="718486" y="2466349"/>
                  <a:pt x="717238" y="2465795"/>
                </a:cubicBezTo>
                <a:cubicBezTo>
                  <a:pt x="715990" y="2465242"/>
                  <a:pt x="714910" y="2464585"/>
                  <a:pt x="713999" y="2463825"/>
                </a:cubicBezTo>
                <a:cubicBezTo>
                  <a:pt x="713087" y="2463066"/>
                  <a:pt x="712371" y="2462176"/>
                  <a:pt x="711850" y="2461156"/>
                </a:cubicBezTo>
                <a:cubicBezTo>
                  <a:pt x="711329" y="2460136"/>
                  <a:pt x="711069" y="2458931"/>
                  <a:pt x="711069" y="2457542"/>
                </a:cubicBezTo>
                <a:cubicBezTo>
                  <a:pt x="711069" y="2456631"/>
                  <a:pt x="711280" y="2455632"/>
                  <a:pt x="711703" y="2454547"/>
                </a:cubicBezTo>
                <a:cubicBezTo>
                  <a:pt x="712127" y="2453462"/>
                  <a:pt x="712848" y="2452453"/>
                  <a:pt x="713868" y="2451519"/>
                </a:cubicBezTo>
                <a:cubicBezTo>
                  <a:pt x="714888" y="2450586"/>
                  <a:pt x="716267" y="2449810"/>
                  <a:pt x="718003" y="2449191"/>
                </a:cubicBezTo>
                <a:cubicBezTo>
                  <a:pt x="719739" y="2448573"/>
                  <a:pt x="721910" y="2448264"/>
                  <a:pt x="724514" y="2448264"/>
                </a:cubicBezTo>
                <a:close/>
                <a:moveTo>
                  <a:pt x="655919" y="2448264"/>
                </a:moveTo>
                <a:cubicBezTo>
                  <a:pt x="656722" y="2448264"/>
                  <a:pt x="657492" y="2448318"/>
                  <a:pt x="658230" y="2448426"/>
                </a:cubicBezTo>
                <a:cubicBezTo>
                  <a:pt x="658968" y="2448535"/>
                  <a:pt x="659619" y="2448676"/>
                  <a:pt x="660183" y="2448850"/>
                </a:cubicBezTo>
                <a:lnTo>
                  <a:pt x="672034" y="2448850"/>
                </a:lnTo>
                <a:lnTo>
                  <a:pt x="672034" y="2453473"/>
                </a:lnTo>
                <a:lnTo>
                  <a:pt x="666792" y="2453473"/>
                </a:lnTo>
                <a:cubicBezTo>
                  <a:pt x="667400" y="2454232"/>
                  <a:pt x="667872" y="2455117"/>
                  <a:pt x="668208" y="2456126"/>
                </a:cubicBezTo>
                <a:cubicBezTo>
                  <a:pt x="668545" y="2457135"/>
                  <a:pt x="668713" y="2458226"/>
                  <a:pt x="668713" y="2459398"/>
                </a:cubicBezTo>
                <a:cubicBezTo>
                  <a:pt x="668713" y="2461091"/>
                  <a:pt x="668404" y="2462637"/>
                  <a:pt x="667785" y="2464037"/>
                </a:cubicBezTo>
                <a:cubicBezTo>
                  <a:pt x="667167" y="2465437"/>
                  <a:pt x="666293" y="2466636"/>
                  <a:pt x="665164" y="2467635"/>
                </a:cubicBezTo>
                <a:cubicBezTo>
                  <a:pt x="664036" y="2468633"/>
                  <a:pt x="662685" y="2469409"/>
                  <a:pt x="661111" y="2469962"/>
                </a:cubicBezTo>
                <a:cubicBezTo>
                  <a:pt x="659538" y="2470516"/>
                  <a:pt x="657807" y="2470792"/>
                  <a:pt x="655919" y="2470792"/>
                </a:cubicBezTo>
                <a:cubicBezTo>
                  <a:pt x="654551" y="2470792"/>
                  <a:pt x="653271" y="2470646"/>
                  <a:pt x="652077" y="2470353"/>
                </a:cubicBezTo>
                <a:cubicBezTo>
                  <a:pt x="650883" y="2470060"/>
                  <a:pt x="649939" y="2469697"/>
                  <a:pt x="649244" y="2469262"/>
                </a:cubicBezTo>
                <a:cubicBezTo>
                  <a:pt x="648832" y="2469870"/>
                  <a:pt x="648485" y="2470445"/>
                  <a:pt x="648203" y="2470988"/>
                </a:cubicBezTo>
                <a:cubicBezTo>
                  <a:pt x="647920" y="2471531"/>
                  <a:pt x="647779" y="2472138"/>
                  <a:pt x="647779" y="2472811"/>
                </a:cubicBezTo>
                <a:cubicBezTo>
                  <a:pt x="647779" y="2473636"/>
                  <a:pt x="648176" y="2474320"/>
                  <a:pt x="648968" y="2474862"/>
                </a:cubicBezTo>
                <a:cubicBezTo>
                  <a:pt x="649760" y="2475405"/>
                  <a:pt x="650807" y="2475698"/>
                  <a:pt x="652109" y="2475741"/>
                </a:cubicBezTo>
                <a:lnTo>
                  <a:pt x="660704" y="2476067"/>
                </a:lnTo>
                <a:cubicBezTo>
                  <a:pt x="662332" y="2476110"/>
                  <a:pt x="663835" y="2476316"/>
                  <a:pt x="665213" y="2476685"/>
                </a:cubicBezTo>
                <a:cubicBezTo>
                  <a:pt x="666591" y="2477054"/>
                  <a:pt x="667774" y="2477586"/>
                  <a:pt x="668762" y="2478280"/>
                </a:cubicBezTo>
                <a:cubicBezTo>
                  <a:pt x="669749" y="2478975"/>
                  <a:pt x="670520" y="2479832"/>
                  <a:pt x="671073" y="2480852"/>
                </a:cubicBezTo>
                <a:cubicBezTo>
                  <a:pt x="671627" y="2481873"/>
                  <a:pt x="671903" y="2483055"/>
                  <a:pt x="671903" y="2484401"/>
                </a:cubicBezTo>
                <a:cubicBezTo>
                  <a:pt x="671903" y="2485855"/>
                  <a:pt x="671589" y="2487233"/>
                  <a:pt x="670959" y="2488536"/>
                </a:cubicBezTo>
                <a:cubicBezTo>
                  <a:pt x="670330" y="2489838"/>
                  <a:pt x="669359" y="2490983"/>
                  <a:pt x="668046" y="2491970"/>
                </a:cubicBezTo>
                <a:cubicBezTo>
                  <a:pt x="666733" y="2492958"/>
                  <a:pt x="665067" y="2493745"/>
                  <a:pt x="663048" y="2494331"/>
                </a:cubicBezTo>
                <a:cubicBezTo>
                  <a:pt x="661030" y="2494917"/>
                  <a:pt x="658632" y="2495210"/>
                  <a:pt x="655853" y="2495210"/>
                </a:cubicBezTo>
                <a:cubicBezTo>
                  <a:pt x="653206" y="2495210"/>
                  <a:pt x="650954" y="2494998"/>
                  <a:pt x="649098" y="2494575"/>
                </a:cubicBezTo>
                <a:cubicBezTo>
                  <a:pt x="647242" y="2494152"/>
                  <a:pt x="645718" y="2493566"/>
                  <a:pt x="644524" y="2492817"/>
                </a:cubicBezTo>
                <a:cubicBezTo>
                  <a:pt x="643330" y="2492068"/>
                  <a:pt x="642462" y="2491178"/>
                  <a:pt x="641919" y="2490147"/>
                </a:cubicBezTo>
                <a:cubicBezTo>
                  <a:pt x="641377" y="2489116"/>
                  <a:pt x="641105" y="2487982"/>
                  <a:pt x="641105" y="2486745"/>
                </a:cubicBezTo>
                <a:cubicBezTo>
                  <a:pt x="641105" y="2485161"/>
                  <a:pt x="641474" y="2483772"/>
                  <a:pt x="642212" y="2482578"/>
                </a:cubicBezTo>
                <a:cubicBezTo>
                  <a:pt x="642950" y="2481384"/>
                  <a:pt x="644090" y="2480234"/>
                  <a:pt x="645631" y="2479127"/>
                </a:cubicBezTo>
                <a:cubicBezTo>
                  <a:pt x="645066" y="2478866"/>
                  <a:pt x="644578" y="2478541"/>
                  <a:pt x="644166" y="2478150"/>
                </a:cubicBezTo>
                <a:cubicBezTo>
                  <a:pt x="643753" y="2477759"/>
                  <a:pt x="643417" y="2477331"/>
                  <a:pt x="643156" y="2476864"/>
                </a:cubicBezTo>
                <a:cubicBezTo>
                  <a:pt x="642896" y="2476398"/>
                  <a:pt x="642701" y="2475904"/>
                  <a:pt x="642570" y="2475383"/>
                </a:cubicBezTo>
                <a:cubicBezTo>
                  <a:pt x="642440" y="2474862"/>
                  <a:pt x="642375" y="2474352"/>
                  <a:pt x="642375" y="2473853"/>
                </a:cubicBezTo>
                <a:cubicBezTo>
                  <a:pt x="642375" y="2472442"/>
                  <a:pt x="642706" y="2471151"/>
                  <a:pt x="643368" y="2469979"/>
                </a:cubicBezTo>
                <a:cubicBezTo>
                  <a:pt x="644030" y="2468807"/>
                  <a:pt x="644817" y="2467700"/>
                  <a:pt x="645728" y="2466658"/>
                </a:cubicBezTo>
                <a:cubicBezTo>
                  <a:pt x="645316" y="2466159"/>
                  <a:pt x="644952" y="2465670"/>
                  <a:pt x="644638" y="2465193"/>
                </a:cubicBezTo>
                <a:cubicBezTo>
                  <a:pt x="644323" y="2464716"/>
                  <a:pt x="644052" y="2464200"/>
                  <a:pt x="643824" y="2463646"/>
                </a:cubicBezTo>
                <a:cubicBezTo>
                  <a:pt x="643596" y="2463093"/>
                  <a:pt x="643422" y="2462496"/>
                  <a:pt x="643303" y="2461856"/>
                </a:cubicBezTo>
                <a:cubicBezTo>
                  <a:pt x="643184" y="2461216"/>
                  <a:pt x="643124" y="2460483"/>
                  <a:pt x="643124" y="2459658"/>
                </a:cubicBezTo>
                <a:cubicBezTo>
                  <a:pt x="643124" y="2457965"/>
                  <a:pt x="643433" y="2456419"/>
                  <a:pt x="644052" y="2455019"/>
                </a:cubicBezTo>
                <a:cubicBezTo>
                  <a:pt x="644670" y="2453619"/>
                  <a:pt x="645539" y="2452420"/>
                  <a:pt x="646656" y="2451422"/>
                </a:cubicBezTo>
                <a:cubicBezTo>
                  <a:pt x="647774" y="2450423"/>
                  <a:pt x="649120" y="2449647"/>
                  <a:pt x="650693" y="2449094"/>
                </a:cubicBezTo>
                <a:cubicBezTo>
                  <a:pt x="652267" y="2448540"/>
                  <a:pt x="654008" y="2448264"/>
                  <a:pt x="655919" y="2448264"/>
                </a:cubicBezTo>
                <a:close/>
                <a:moveTo>
                  <a:pt x="618600" y="2448264"/>
                </a:moveTo>
                <a:cubicBezTo>
                  <a:pt x="620879" y="2448264"/>
                  <a:pt x="622897" y="2448622"/>
                  <a:pt x="624655" y="2449338"/>
                </a:cubicBezTo>
                <a:cubicBezTo>
                  <a:pt x="626413" y="2450054"/>
                  <a:pt x="627895" y="2451069"/>
                  <a:pt x="629099" y="2452382"/>
                </a:cubicBezTo>
                <a:cubicBezTo>
                  <a:pt x="630304" y="2453695"/>
                  <a:pt x="631215" y="2455291"/>
                  <a:pt x="631834" y="2457168"/>
                </a:cubicBezTo>
                <a:cubicBezTo>
                  <a:pt x="632453" y="2459045"/>
                  <a:pt x="632762" y="2461145"/>
                  <a:pt x="632762" y="2463467"/>
                </a:cubicBezTo>
                <a:cubicBezTo>
                  <a:pt x="632762" y="2464270"/>
                  <a:pt x="632751" y="2464943"/>
                  <a:pt x="632729" y="2465486"/>
                </a:cubicBezTo>
                <a:cubicBezTo>
                  <a:pt x="632708" y="2466029"/>
                  <a:pt x="632675" y="2466539"/>
                  <a:pt x="632632" y="2467016"/>
                </a:cubicBezTo>
                <a:lnTo>
                  <a:pt x="609679" y="2467016"/>
                </a:lnTo>
                <a:cubicBezTo>
                  <a:pt x="609679" y="2470358"/>
                  <a:pt x="610613" y="2472925"/>
                  <a:pt x="612479" y="2474715"/>
                </a:cubicBezTo>
                <a:cubicBezTo>
                  <a:pt x="614346" y="2476506"/>
                  <a:pt x="617037" y="2477401"/>
                  <a:pt x="620553" y="2477401"/>
                </a:cubicBezTo>
                <a:cubicBezTo>
                  <a:pt x="621508" y="2477401"/>
                  <a:pt x="622463" y="2477364"/>
                  <a:pt x="623418" y="2477287"/>
                </a:cubicBezTo>
                <a:cubicBezTo>
                  <a:pt x="624373" y="2477212"/>
                  <a:pt x="625295" y="2477108"/>
                  <a:pt x="626185" y="2476978"/>
                </a:cubicBezTo>
                <a:cubicBezTo>
                  <a:pt x="627075" y="2476848"/>
                  <a:pt x="627927" y="2476701"/>
                  <a:pt x="628741" y="2476539"/>
                </a:cubicBezTo>
                <a:cubicBezTo>
                  <a:pt x="629555" y="2476376"/>
                  <a:pt x="630309" y="2476197"/>
                  <a:pt x="631004" y="2476001"/>
                </a:cubicBezTo>
                <a:lnTo>
                  <a:pt x="631004" y="2480657"/>
                </a:lnTo>
                <a:cubicBezTo>
                  <a:pt x="629463" y="2481091"/>
                  <a:pt x="627721" y="2481444"/>
                  <a:pt x="625778" y="2481715"/>
                </a:cubicBezTo>
                <a:cubicBezTo>
                  <a:pt x="623836" y="2481987"/>
                  <a:pt x="621823" y="2482122"/>
                  <a:pt x="619739" y="2482122"/>
                </a:cubicBezTo>
                <a:cubicBezTo>
                  <a:pt x="616939" y="2482122"/>
                  <a:pt x="614530" y="2481742"/>
                  <a:pt x="612512" y="2480983"/>
                </a:cubicBezTo>
                <a:cubicBezTo>
                  <a:pt x="610493" y="2480223"/>
                  <a:pt x="608838" y="2479122"/>
                  <a:pt x="607547" y="2477678"/>
                </a:cubicBezTo>
                <a:cubicBezTo>
                  <a:pt x="606256" y="2476235"/>
                  <a:pt x="605301" y="2474466"/>
                  <a:pt x="604682" y="2472371"/>
                </a:cubicBezTo>
                <a:cubicBezTo>
                  <a:pt x="604064" y="2470277"/>
                  <a:pt x="603754" y="2467906"/>
                  <a:pt x="603754" y="2465258"/>
                </a:cubicBezTo>
                <a:cubicBezTo>
                  <a:pt x="603754" y="2462957"/>
                  <a:pt x="604085" y="2460781"/>
                  <a:pt x="604747" y="2458730"/>
                </a:cubicBezTo>
                <a:cubicBezTo>
                  <a:pt x="605409" y="2456679"/>
                  <a:pt x="606375" y="2454878"/>
                  <a:pt x="607645" y="2453326"/>
                </a:cubicBezTo>
                <a:cubicBezTo>
                  <a:pt x="608914" y="2451774"/>
                  <a:pt x="610472" y="2450543"/>
                  <a:pt x="612317" y="2449631"/>
                </a:cubicBezTo>
                <a:cubicBezTo>
                  <a:pt x="614161" y="2448719"/>
                  <a:pt x="616256" y="2448264"/>
                  <a:pt x="618600" y="2448264"/>
                </a:cubicBezTo>
                <a:close/>
                <a:moveTo>
                  <a:pt x="585123" y="2448264"/>
                </a:moveTo>
                <a:cubicBezTo>
                  <a:pt x="588509" y="2448264"/>
                  <a:pt x="591075" y="2449360"/>
                  <a:pt x="592822" y="2451552"/>
                </a:cubicBezTo>
                <a:cubicBezTo>
                  <a:pt x="594570" y="2453744"/>
                  <a:pt x="595378" y="2457000"/>
                  <a:pt x="595248" y="2461319"/>
                </a:cubicBezTo>
                <a:lnTo>
                  <a:pt x="589518" y="2461319"/>
                </a:lnTo>
                <a:cubicBezTo>
                  <a:pt x="589583" y="2458454"/>
                  <a:pt x="589165" y="2456376"/>
                  <a:pt x="588265" y="2455084"/>
                </a:cubicBezTo>
                <a:cubicBezTo>
                  <a:pt x="587364" y="2453793"/>
                  <a:pt x="586045" y="2453147"/>
                  <a:pt x="584309" y="2453147"/>
                </a:cubicBezTo>
                <a:cubicBezTo>
                  <a:pt x="583549" y="2453147"/>
                  <a:pt x="582784" y="2453283"/>
                  <a:pt x="582014" y="2453554"/>
                </a:cubicBezTo>
                <a:cubicBezTo>
                  <a:pt x="581243" y="2453825"/>
                  <a:pt x="580451" y="2454259"/>
                  <a:pt x="579637" y="2454856"/>
                </a:cubicBezTo>
                <a:cubicBezTo>
                  <a:pt x="578823" y="2455453"/>
                  <a:pt x="577960" y="2456218"/>
                  <a:pt x="577049" y="2457151"/>
                </a:cubicBezTo>
                <a:cubicBezTo>
                  <a:pt x="576137" y="2458085"/>
                  <a:pt x="575161" y="2459214"/>
                  <a:pt x="574119" y="2460537"/>
                </a:cubicBezTo>
                <a:lnTo>
                  <a:pt x="574119" y="2481536"/>
                </a:lnTo>
                <a:lnTo>
                  <a:pt x="568389" y="2481536"/>
                </a:lnTo>
                <a:lnTo>
                  <a:pt x="568389" y="2448850"/>
                </a:lnTo>
                <a:lnTo>
                  <a:pt x="573565" y="2448850"/>
                </a:lnTo>
                <a:lnTo>
                  <a:pt x="573728" y="2454873"/>
                </a:lnTo>
                <a:cubicBezTo>
                  <a:pt x="575660" y="2452550"/>
                  <a:pt x="577564" y="2450868"/>
                  <a:pt x="579442" y="2449826"/>
                </a:cubicBezTo>
                <a:cubicBezTo>
                  <a:pt x="581319" y="2448785"/>
                  <a:pt x="583213" y="2448264"/>
                  <a:pt x="585123" y="2448264"/>
                </a:cubicBezTo>
                <a:close/>
                <a:moveTo>
                  <a:pt x="475725" y="2448264"/>
                </a:moveTo>
                <a:cubicBezTo>
                  <a:pt x="478069" y="2448264"/>
                  <a:pt x="480169" y="2448627"/>
                  <a:pt x="482025" y="2449354"/>
                </a:cubicBezTo>
                <a:cubicBezTo>
                  <a:pt x="483880" y="2450082"/>
                  <a:pt x="485454" y="2451145"/>
                  <a:pt x="486745" y="2452545"/>
                </a:cubicBezTo>
                <a:cubicBezTo>
                  <a:pt x="488037" y="2453945"/>
                  <a:pt x="489024" y="2455686"/>
                  <a:pt x="489708" y="2457770"/>
                </a:cubicBezTo>
                <a:cubicBezTo>
                  <a:pt x="490391" y="2459854"/>
                  <a:pt x="490733" y="2462241"/>
                  <a:pt x="490733" y="2464932"/>
                </a:cubicBezTo>
                <a:cubicBezTo>
                  <a:pt x="490733" y="2467472"/>
                  <a:pt x="490375" y="2469800"/>
                  <a:pt x="489659" y="2471916"/>
                </a:cubicBezTo>
                <a:cubicBezTo>
                  <a:pt x="488943" y="2474032"/>
                  <a:pt x="487912" y="2475844"/>
                  <a:pt x="486566" y="2477353"/>
                </a:cubicBezTo>
                <a:cubicBezTo>
                  <a:pt x="485220" y="2478861"/>
                  <a:pt x="483582" y="2480033"/>
                  <a:pt x="481650" y="2480869"/>
                </a:cubicBezTo>
                <a:cubicBezTo>
                  <a:pt x="479718" y="2481704"/>
                  <a:pt x="477526" y="2482122"/>
                  <a:pt x="475074" y="2482122"/>
                </a:cubicBezTo>
                <a:cubicBezTo>
                  <a:pt x="472730" y="2482122"/>
                  <a:pt x="470630" y="2481759"/>
                  <a:pt x="468774" y="2481031"/>
                </a:cubicBezTo>
                <a:cubicBezTo>
                  <a:pt x="466918" y="2480304"/>
                  <a:pt x="465345" y="2479236"/>
                  <a:pt x="464054" y="2477825"/>
                </a:cubicBezTo>
                <a:cubicBezTo>
                  <a:pt x="462762" y="2476414"/>
                  <a:pt x="461775" y="2474667"/>
                  <a:pt x="461091" y="2472583"/>
                </a:cubicBezTo>
                <a:cubicBezTo>
                  <a:pt x="460407" y="2470499"/>
                  <a:pt x="460065" y="2468101"/>
                  <a:pt x="460065" y="2465388"/>
                </a:cubicBezTo>
                <a:cubicBezTo>
                  <a:pt x="460065" y="2462849"/>
                  <a:pt x="460423" y="2460532"/>
                  <a:pt x="461140" y="2458437"/>
                </a:cubicBezTo>
                <a:cubicBezTo>
                  <a:pt x="461856" y="2456343"/>
                  <a:pt x="462887" y="2454542"/>
                  <a:pt x="464232" y="2453033"/>
                </a:cubicBezTo>
                <a:cubicBezTo>
                  <a:pt x="465578" y="2451525"/>
                  <a:pt x="467217" y="2450353"/>
                  <a:pt x="469149" y="2449517"/>
                </a:cubicBezTo>
                <a:cubicBezTo>
                  <a:pt x="471080" y="2448682"/>
                  <a:pt x="473272" y="2448264"/>
                  <a:pt x="475725" y="2448264"/>
                </a:cubicBezTo>
                <a:close/>
                <a:moveTo>
                  <a:pt x="413673" y="2448264"/>
                </a:moveTo>
                <a:cubicBezTo>
                  <a:pt x="417059" y="2448264"/>
                  <a:pt x="419625" y="2449360"/>
                  <a:pt x="421372" y="2451552"/>
                </a:cubicBezTo>
                <a:cubicBezTo>
                  <a:pt x="423120" y="2453744"/>
                  <a:pt x="423928" y="2457000"/>
                  <a:pt x="423798" y="2461319"/>
                </a:cubicBezTo>
                <a:lnTo>
                  <a:pt x="418068" y="2461319"/>
                </a:lnTo>
                <a:cubicBezTo>
                  <a:pt x="418133" y="2458454"/>
                  <a:pt x="417715" y="2456376"/>
                  <a:pt x="416814" y="2455084"/>
                </a:cubicBezTo>
                <a:cubicBezTo>
                  <a:pt x="415914" y="2453793"/>
                  <a:pt x="414595" y="2453147"/>
                  <a:pt x="412859" y="2453147"/>
                </a:cubicBezTo>
                <a:cubicBezTo>
                  <a:pt x="412099" y="2453147"/>
                  <a:pt x="411334" y="2453283"/>
                  <a:pt x="410564" y="2453554"/>
                </a:cubicBezTo>
                <a:cubicBezTo>
                  <a:pt x="409793" y="2453825"/>
                  <a:pt x="409001" y="2454259"/>
                  <a:pt x="408187" y="2454856"/>
                </a:cubicBezTo>
                <a:cubicBezTo>
                  <a:pt x="407373" y="2455453"/>
                  <a:pt x="406510" y="2456218"/>
                  <a:pt x="405599" y="2457151"/>
                </a:cubicBezTo>
                <a:cubicBezTo>
                  <a:pt x="404687" y="2458085"/>
                  <a:pt x="403711" y="2459214"/>
                  <a:pt x="402669" y="2460537"/>
                </a:cubicBezTo>
                <a:lnTo>
                  <a:pt x="402669" y="2481536"/>
                </a:lnTo>
                <a:lnTo>
                  <a:pt x="396939" y="2481536"/>
                </a:lnTo>
                <a:lnTo>
                  <a:pt x="396939" y="2448850"/>
                </a:lnTo>
                <a:lnTo>
                  <a:pt x="402115" y="2448850"/>
                </a:lnTo>
                <a:lnTo>
                  <a:pt x="402278" y="2454873"/>
                </a:lnTo>
                <a:cubicBezTo>
                  <a:pt x="404210" y="2452550"/>
                  <a:pt x="406114" y="2450868"/>
                  <a:pt x="407992" y="2449826"/>
                </a:cubicBezTo>
                <a:cubicBezTo>
                  <a:pt x="409869" y="2448785"/>
                  <a:pt x="411763" y="2448264"/>
                  <a:pt x="413673" y="2448264"/>
                </a:cubicBezTo>
                <a:close/>
                <a:moveTo>
                  <a:pt x="300368" y="2448264"/>
                </a:moveTo>
                <a:cubicBezTo>
                  <a:pt x="302126" y="2448264"/>
                  <a:pt x="303461" y="2448839"/>
                  <a:pt x="304373" y="2449989"/>
                </a:cubicBezTo>
                <a:cubicBezTo>
                  <a:pt x="305284" y="2451140"/>
                  <a:pt x="305740" y="2452919"/>
                  <a:pt x="305740" y="2455328"/>
                </a:cubicBezTo>
                <a:cubicBezTo>
                  <a:pt x="306261" y="2454200"/>
                  <a:pt x="306771" y="2453196"/>
                  <a:pt x="307270" y="2452317"/>
                </a:cubicBezTo>
                <a:cubicBezTo>
                  <a:pt x="307769" y="2451438"/>
                  <a:pt x="308306" y="2450700"/>
                  <a:pt x="308881" y="2450103"/>
                </a:cubicBezTo>
                <a:cubicBezTo>
                  <a:pt x="309457" y="2449506"/>
                  <a:pt x="310092" y="2449050"/>
                  <a:pt x="310786" y="2448736"/>
                </a:cubicBezTo>
                <a:cubicBezTo>
                  <a:pt x="311481" y="2448421"/>
                  <a:pt x="312284" y="2448264"/>
                  <a:pt x="313195" y="2448264"/>
                </a:cubicBezTo>
                <a:cubicBezTo>
                  <a:pt x="317297" y="2448264"/>
                  <a:pt x="319348" y="2451422"/>
                  <a:pt x="319348" y="2457737"/>
                </a:cubicBezTo>
                <a:lnTo>
                  <a:pt x="319348" y="2481536"/>
                </a:lnTo>
                <a:lnTo>
                  <a:pt x="314139" y="2481536"/>
                </a:lnTo>
                <a:lnTo>
                  <a:pt x="314139" y="2458063"/>
                </a:lnTo>
                <a:cubicBezTo>
                  <a:pt x="314139" y="2457043"/>
                  <a:pt x="314101" y="2456207"/>
                  <a:pt x="314025" y="2455556"/>
                </a:cubicBezTo>
                <a:cubicBezTo>
                  <a:pt x="313949" y="2454905"/>
                  <a:pt x="313830" y="2454390"/>
                  <a:pt x="313667" y="2454010"/>
                </a:cubicBezTo>
                <a:cubicBezTo>
                  <a:pt x="313504" y="2453630"/>
                  <a:pt x="313298" y="2453364"/>
                  <a:pt x="313049" y="2453212"/>
                </a:cubicBezTo>
                <a:cubicBezTo>
                  <a:pt x="312799" y="2453060"/>
                  <a:pt x="312490" y="2452984"/>
                  <a:pt x="312121" y="2452984"/>
                </a:cubicBezTo>
                <a:cubicBezTo>
                  <a:pt x="311687" y="2452984"/>
                  <a:pt x="311285" y="2453114"/>
                  <a:pt x="310916" y="2453375"/>
                </a:cubicBezTo>
                <a:cubicBezTo>
                  <a:pt x="310547" y="2453635"/>
                  <a:pt x="310151" y="2454059"/>
                  <a:pt x="309728" y="2454645"/>
                </a:cubicBezTo>
                <a:cubicBezTo>
                  <a:pt x="309305" y="2455231"/>
                  <a:pt x="308838" y="2456007"/>
                  <a:pt x="308328" y="2456972"/>
                </a:cubicBezTo>
                <a:cubicBezTo>
                  <a:pt x="307818" y="2457938"/>
                  <a:pt x="307216" y="2459127"/>
                  <a:pt x="306521" y="2460537"/>
                </a:cubicBezTo>
                <a:lnTo>
                  <a:pt x="306521" y="2481536"/>
                </a:lnTo>
                <a:lnTo>
                  <a:pt x="301345" y="2481536"/>
                </a:lnTo>
                <a:lnTo>
                  <a:pt x="301345" y="2458682"/>
                </a:lnTo>
                <a:cubicBezTo>
                  <a:pt x="301345" y="2457488"/>
                  <a:pt x="301307" y="2456522"/>
                  <a:pt x="301231" y="2455784"/>
                </a:cubicBezTo>
                <a:cubicBezTo>
                  <a:pt x="301155" y="2455046"/>
                  <a:pt x="301036" y="2454471"/>
                  <a:pt x="300873" y="2454059"/>
                </a:cubicBezTo>
                <a:cubicBezTo>
                  <a:pt x="300710" y="2453646"/>
                  <a:pt x="300498" y="2453364"/>
                  <a:pt x="300238" y="2453212"/>
                </a:cubicBezTo>
                <a:cubicBezTo>
                  <a:pt x="299977" y="2453060"/>
                  <a:pt x="299663" y="2452984"/>
                  <a:pt x="299294" y="2452984"/>
                </a:cubicBezTo>
                <a:cubicBezTo>
                  <a:pt x="298903" y="2452984"/>
                  <a:pt x="298534" y="2453093"/>
                  <a:pt x="298187" y="2453310"/>
                </a:cubicBezTo>
                <a:cubicBezTo>
                  <a:pt x="297840" y="2453527"/>
                  <a:pt x="297454" y="2453918"/>
                  <a:pt x="297031" y="2454482"/>
                </a:cubicBezTo>
                <a:cubicBezTo>
                  <a:pt x="296608" y="2455046"/>
                  <a:pt x="296136" y="2455817"/>
                  <a:pt x="295615" y="2456793"/>
                </a:cubicBezTo>
                <a:cubicBezTo>
                  <a:pt x="295094" y="2457770"/>
                  <a:pt x="294475" y="2459018"/>
                  <a:pt x="293759" y="2460537"/>
                </a:cubicBezTo>
                <a:lnTo>
                  <a:pt x="293759" y="2481536"/>
                </a:lnTo>
                <a:lnTo>
                  <a:pt x="288550" y="2481536"/>
                </a:lnTo>
                <a:lnTo>
                  <a:pt x="288550" y="2448850"/>
                </a:lnTo>
                <a:lnTo>
                  <a:pt x="292880" y="2448850"/>
                </a:lnTo>
                <a:lnTo>
                  <a:pt x="293141" y="2455068"/>
                </a:lnTo>
                <a:cubicBezTo>
                  <a:pt x="293705" y="2453831"/>
                  <a:pt x="294253" y="2452778"/>
                  <a:pt x="294785" y="2451910"/>
                </a:cubicBezTo>
                <a:cubicBezTo>
                  <a:pt x="295316" y="2451042"/>
                  <a:pt x="295864" y="2450342"/>
                  <a:pt x="296429" y="2449810"/>
                </a:cubicBezTo>
                <a:cubicBezTo>
                  <a:pt x="296993" y="2449278"/>
                  <a:pt x="297595" y="2448888"/>
                  <a:pt x="298236" y="2448638"/>
                </a:cubicBezTo>
                <a:cubicBezTo>
                  <a:pt x="298876" y="2448389"/>
                  <a:pt x="299587" y="2448264"/>
                  <a:pt x="300368" y="2448264"/>
                </a:cubicBezTo>
                <a:close/>
                <a:moveTo>
                  <a:pt x="240204" y="2448264"/>
                </a:moveTo>
                <a:cubicBezTo>
                  <a:pt x="243568" y="2448264"/>
                  <a:pt x="246113" y="2449257"/>
                  <a:pt x="247839" y="2451243"/>
                </a:cubicBezTo>
                <a:cubicBezTo>
                  <a:pt x="249564" y="2453228"/>
                  <a:pt x="250427" y="2456218"/>
                  <a:pt x="250427" y="2460212"/>
                </a:cubicBezTo>
                <a:lnTo>
                  <a:pt x="250427" y="2481536"/>
                </a:lnTo>
                <a:lnTo>
                  <a:pt x="244762" y="2481536"/>
                </a:lnTo>
                <a:lnTo>
                  <a:pt x="244762" y="2460668"/>
                </a:lnTo>
                <a:cubicBezTo>
                  <a:pt x="244762" y="2458107"/>
                  <a:pt x="244285" y="2456213"/>
                  <a:pt x="243330" y="2454986"/>
                </a:cubicBezTo>
                <a:cubicBezTo>
                  <a:pt x="242375" y="2453760"/>
                  <a:pt x="240953" y="2453147"/>
                  <a:pt x="239065" y="2453147"/>
                </a:cubicBezTo>
                <a:cubicBezTo>
                  <a:pt x="238370" y="2453147"/>
                  <a:pt x="237692" y="2453250"/>
                  <a:pt x="237030" y="2453456"/>
                </a:cubicBezTo>
                <a:cubicBezTo>
                  <a:pt x="236368" y="2453663"/>
                  <a:pt x="235679" y="2454021"/>
                  <a:pt x="234963" y="2454531"/>
                </a:cubicBezTo>
                <a:cubicBezTo>
                  <a:pt x="234247" y="2455041"/>
                  <a:pt x="233471" y="2455730"/>
                  <a:pt x="232635" y="2456598"/>
                </a:cubicBezTo>
                <a:cubicBezTo>
                  <a:pt x="231799" y="2457466"/>
                  <a:pt x="230861" y="2458551"/>
                  <a:pt x="229819" y="2459854"/>
                </a:cubicBezTo>
                <a:lnTo>
                  <a:pt x="229819" y="2481536"/>
                </a:lnTo>
                <a:lnTo>
                  <a:pt x="224154" y="2481536"/>
                </a:lnTo>
                <a:lnTo>
                  <a:pt x="224154" y="2448850"/>
                </a:lnTo>
                <a:lnTo>
                  <a:pt x="229200" y="2448850"/>
                </a:lnTo>
                <a:lnTo>
                  <a:pt x="229428" y="2454124"/>
                </a:lnTo>
                <a:cubicBezTo>
                  <a:pt x="230383" y="2452995"/>
                  <a:pt x="231306" y="2452056"/>
                  <a:pt x="232195" y="2451308"/>
                </a:cubicBezTo>
                <a:cubicBezTo>
                  <a:pt x="233085" y="2450559"/>
                  <a:pt x="233959" y="2449957"/>
                  <a:pt x="234816" y="2449501"/>
                </a:cubicBezTo>
                <a:cubicBezTo>
                  <a:pt x="235674" y="2449045"/>
                  <a:pt x="236547" y="2448725"/>
                  <a:pt x="237437" y="2448540"/>
                </a:cubicBezTo>
                <a:cubicBezTo>
                  <a:pt x="238327" y="2448356"/>
                  <a:pt x="239249" y="2448264"/>
                  <a:pt x="240204" y="2448264"/>
                </a:cubicBezTo>
                <a:close/>
                <a:moveTo>
                  <a:pt x="132695" y="2448264"/>
                </a:moveTo>
                <a:cubicBezTo>
                  <a:pt x="134670" y="2448264"/>
                  <a:pt x="136449" y="2448481"/>
                  <a:pt x="138034" y="2448915"/>
                </a:cubicBezTo>
                <a:cubicBezTo>
                  <a:pt x="139618" y="2449349"/>
                  <a:pt x="140958" y="2450011"/>
                  <a:pt x="142054" y="2450901"/>
                </a:cubicBezTo>
                <a:cubicBezTo>
                  <a:pt x="143151" y="2451791"/>
                  <a:pt x="143992" y="2452908"/>
                  <a:pt x="144578" y="2454254"/>
                </a:cubicBezTo>
                <a:cubicBezTo>
                  <a:pt x="145164" y="2455600"/>
                  <a:pt x="145457" y="2457184"/>
                  <a:pt x="145457" y="2459007"/>
                </a:cubicBezTo>
                <a:lnTo>
                  <a:pt x="145457" y="2481536"/>
                </a:lnTo>
                <a:lnTo>
                  <a:pt x="140378" y="2481536"/>
                </a:lnTo>
                <a:lnTo>
                  <a:pt x="140248" y="2477141"/>
                </a:lnTo>
                <a:cubicBezTo>
                  <a:pt x="138468" y="2478899"/>
                  <a:pt x="136661" y="2480169"/>
                  <a:pt x="134827" y="2480950"/>
                </a:cubicBezTo>
                <a:cubicBezTo>
                  <a:pt x="132993" y="2481731"/>
                  <a:pt x="131067" y="2482122"/>
                  <a:pt x="129048" y="2482122"/>
                </a:cubicBezTo>
                <a:cubicBezTo>
                  <a:pt x="127182" y="2482122"/>
                  <a:pt x="125586" y="2481883"/>
                  <a:pt x="124263" y="2481406"/>
                </a:cubicBezTo>
                <a:cubicBezTo>
                  <a:pt x="122939" y="2480928"/>
                  <a:pt x="121848" y="2480272"/>
                  <a:pt x="120991" y="2479436"/>
                </a:cubicBezTo>
                <a:cubicBezTo>
                  <a:pt x="120133" y="2478601"/>
                  <a:pt x="119504" y="2477619"/>
                  <a:pt x="119102" y="2476490"/>
                </a:cubicBezTo>
                <a:cubicBezTo>
                  <a:pt x="118701" y="2475361"/>
                  <a:pt x="118500" y="2474135"/>
                  <a:pt x="118500" y="2472811"/>
                </a:cubicBezTo>
                <a:cubicBezTo>
                  <a:pt x="118500" y="2469534"/>
                  <a:pt x="119721" y="2466967"/>
                  <a:pt x="122163" y="2465111"/>
                </a:cubicBezTo>
                <a:cubicBezTo>
                  <a:pt x="124604" y="2463256"/>
                  <a:pt x="128213" y="2462328"/>
                  <a:pt x="132988" y="2462328"/>
                </a:cubicBezTo>
                <a:lnTo>
                  <a:pt x="139759" y="2462328"/>
                </a:lnTo>
                <a:lnTo>
                  <a:pt x="139759" y="2459463"/>
                </a:lnTo>
                <a:cubicBezTo>
                  <a:pt x="139759" y="2457531"/>
                  <a:pt x="139141" y="2455985"/>
                  <a:pt x="137904" y="2454824"/>
                </a:cubicBezTo>
                <a:cubicBezTo>
                  <a:pt x="136666" y="2453663"/>
                  <a:pt x="134778" y="2453082"/>
                  <a:pt x="132239" y="2453082"/>
                </a:cubicBezTo>
                <a:cubicBezTo>
                  <a:pt x="130394" y="2453082"/>
                  <a:pt x="128576" y="2453288"/>
                  <a:pt x="126786" y="2453700"/>
                </a:cubicBezTo>
                <a:cubicBezTo>
                  <a:pt x="124995" y="2454113"/>
                  <a:pt x="123145" y="2454699"/>
                  <a:pt x="121235" y="2455459"/>
                </a:cubicBezTo>
                <a:lnTo>
                  <a:pt x="121235" y="2450347"/>
                </a:lnTo>
                <a:cubicBezTo>
                  <a:pt x="121951" y="2450087"/>
                  <a:pt x="122749" y="2449832"/>
                  <a:pt x="123628" y="2449582"/>
                </a:cubicBezTo>
                <a:cubicBezTo>
                  <a:pt x="124507" y="2449333"/>
                  <a:pt x="125435" y="2449110"/>
                  <a:pt x="126411" y="2448915"/>
                </a:cubicBezTo>
                <a:cubicBezTo>
                  <a:pt x="127388" y="2448719"/>
                  <a:pt x="128408" y="2448562"/>
                  <a:pt x="129472" y="2448443"/>
                </a:cubicBezTo>
                <a:cubicBezTo>
                  <a:pt x="130535" y="2448324"/>
                  <a:pt x="131609" y="2448264"/>
                  <a:pt x="132695" y="2448264"/>
                </a:cubicBezTo>
                <a:close/>
                <a:moveTo>
                  <a:pt x="56625" y="2448264"/>
                </a:moveTo>
                <a:cubicBezTo>
                  <a:pt x="58969" y="2448264"/>
                  <a:pt x="61069" y="2448627"/>
                  <a:pt x="62924" y="2449354"/>
                </a:cubicBezTo>
                <a:cubicBezTo>
                  <a:pt x="64780" y="2450082"/>
                  <a:pt x="66354" y="2451145"/>
                  <a:pt x="67645" y="2452545"/>
                </a:cubicBezTo>
                <a:cubicBezTo>
                  <a:pt x="68937" y="2453945"/>
                  <a:pt x="69924" y="2455686"/>
                  <a:pt x="70608" y="2457770"/>
                </a:cubicBezTo>
                <a:cubicBezTo>
                  <a:pt x="71291" y="2459854"/>
                  <a:pt x="71633" y="2462241"/>
                  <a:pt x="71633" y="2464932"/>
                </a:cubicBezTo>
                <a:cubicBezTo>
                  <a:pt x="71633" y="2467472"/>
                  <a:pt x="71275" y="2469800"/>
                  <a:pt x="70559" y="2471916"/>
                </a:cubicBezTo>
                <a:cubicBezTo>
                  <a:pt x="69843" y="2474032"/>
                  <a:pt x="68812" y="2475844"/>
                  <a:pt x="67466" y="2477353"/>
                </a:cubicBezTo>
                <a:cubicBezTo>
                  <a:pt x="66120" y="2478861"/>
                  <a:pt x="64482" y="2480033"/>
                  <a:pt x="62550" y="2480869"/>
                </a:cubicBezTo>
                <a:cubicBezTo>
                  <a:pt x="60618" y="2481704"/>
                  <a:pt x="58426" y="2482122"/>
                  <a:pt x="55974" y="2482122"/>
                </a:cubicBezTo>
                <a:cubicBezTo>
                  <a:pt x="53630" y="2482122"/>
                  <a:pt x="51530" y="2481759"/>
                  <a:pt x="49674" y="2481031"/>
                </a:cubicBezTo>
                <a:cubicBezTo>
                  <a:pt x="47818" y="2480304"/>
                  <a:pt x="46245" y="2479236"/>
                  <a:pt x="44953" y="2477825"/>
                </a:cubicBezTo>
                <a:cubicBezTo>
                  <a:pt x="43662" y="2476414"/>
                  <a:pt x="42674" y="2474667"/>
                  <a:pt x="41991" y="2472583"/>
                </a:cubicBezTo>
                <a:cubicBezTo>
                  <a:pt x="41307" y="2470499"/>
                  <a:pt x="40965" y="2468101"/>
                  <a:pt x="40965" y="2465388"/>
                </a:cubicBezTo>
                <a:cubicBezTo>
                  <a:pt x="40965" y="2462849"/>
                  <a:pt x="41323" y="2460532"/>
                  <a:pt x="42040" y="2458437"/>
                </a:cubicBezTo>
                <a:cubicBezTo>
                  <a:pt x="42756" y="2456343"/>
                  <a:pt x="43787" y="2454542"/>
                  <a:pt x="45132" y="2453033"/>
                </a:cubicBezTo>
                <a:cubicBezTo>
                  <a:pt x="46478" y="2451525"/>
                  <a:pt x="48117" y="2450353"/>
                  <a:pt x="50048" y="2449517"/>
                </a:cubicBezTo>
                <a:cubicBezTo>
                  <a:pt x="51980" y="2448682"/>
                  <a:pt x="54172" y="2448264"/>
                  <a:pt x="56625" y="2448264"/>
                </a:cubicBezTo>
                <a:close/>
                <a:moveTo>
                  <a:pt x="2670" y="2438985"/>
                </a:moveTo>
                <a:lnTo>
                  <a:pt x="33729" y="2438985"/>
                </a:lnTo>
                <a:lnTo>
                  <a:pt x="33729" y="2443934"/>
                </a:lnTo>
                <a:lnTo>
                  <a:pt x="21129" y="2443934"/>
                </a:lnTo>
                <a:lnTo>
                  <a:pt x="21129" y="2481536"/>
                </a:lnTo>
                <a:lnTo>
                  <a:pt x="15269" y="2481536"/>
                </a:lnTo>
                <a:lnTo>
                  <a:pt x="15269" y="2443934"/>
                </a:lnTo>
                <a:lnTo>
                  <a:pt x="2670" y="2443934"/>
                </a:lnTo>
                <a:close/>
                <a:moveTo>
                  <a:pt x="1246403" y="2438399"/>
                </a:moveTo>
                <a:cubicBezTo>
                  <a:pt x="1248292" y="2438399"/>
                  <a:pt x="1250012" y="2438681"/>
                  <a:pt x="1251563" y="2439246"/>
                </a:cubicBezTo>
                <a:cubicBezTo>
                  <a:pt x="1253115" y="2439810"/>
                  <a:pt x="1254455" y="2440624"/>
                  <a:pt x="1255584" y="2441687"/>
                </a:cubicBezTo>
                <a:cubicBezTo>
                  <a:pt x="1256713" y="2442751"/>
                  <a:pt x="1257586" y="2444053"/>
                  <a:pt x="1258205" y="2445594"/>
                </a:cubicBezTo>
                <a:cubicBezTo>
                  <a:pt x="1258824" y="2447135"/>
                  <a:pt x="1259133" y="2448871"/>
                  <a:pt x="1259133" y="2450803"/>
                </a:cubicBezTo>
                <a:cubicBezTo>
                  <a:pt x="1259133" y="2452431"/>
                  <a:pt x="1258916" y="2453939"/>
                  <a:pt x="1258482" y="2455328"/>
                </a:cubicBezTo>
                <a:cubicBezTo>
                  <a:pt x="1258048" y="2456717"/>
                  <a:pt x="1257391" y="2458101"/>
                  <a:pt x="1256512" y="2459479"/>
                </a:cubicBezTo>
                <a:cubicBezTo>
                  <a:pt x="1255633" y="2460858"/>
                  <a:pt x="1254526" y="2462285"/>
                  <a:pt x="1253191" y="2463760"/>
                </a:cubicBezTo>
                <a:cubicBezTo>
                  <a:pt x="1251856" y="2465236"/>
                  <a:pt x="1250278" y="2466853"/>
                  <a:pt x="1248454" y="2468611"/>
                </a:cubicBezTo>
                <a:lnTo>
                  <a:pt x="1240739" y="2476132"/>
                </a:lnTo>
                <a:lnTo>
                  <a:pt x="1261412" y="2476132"/>
                </a:lnTo>
                <a:lnTo>
                  <a:pt x="1261412" y="2481536"/>
                </a:lnTo>
                <a:lnTo>
                  <a:pt x="1233381" y="2481536"/>
                </a:lnTo>
                <a:lnTo>
                  <a:pt x="1233381" y="2476457"/>
                </a:lnTo>
                <a:lnTo>
                  <a:pt x="1244385" y="2465518"/>
                </a:lnTo>
                <a:cubicBezTo>
                  <a:pt x="1246186" y="2463739"/>
                  <a:pt x="1247651" y="2462198"/>
                  <a:pt x="1248780" y="2460895"/>
                </a:cubicBezTo>
                <a:cubicBezTo>
                  <a:pt x="1249909" y="2459593"/>
                  <a:pt x="1250788" y="2458405"/>
                  <a:pt x="1251417" y="2457331"/>
                </a:cubicBezTo>
                <a:cubicBezTo>
                  <a:pt x="1252046" y="2456256"/>
                  <a:pt x="1252470" y="2455242"/>
                  <a:pt x="1252687" y="2454287"/>
                </a:cubicBezTo>
                <a:cubicBezTo>
                  <a:pt x="1252904" y="2453332"/>
                  <a:pt x="1253012" y="2452301"/>
                  <a:pt x="1253012" y="2451194"/>
                </a:cubicBezTo>
                <a:cubicBezTo>
                  <a:pt x="1253012" y="2450152"/>
                  <a:pt x="1252871" y="2449159"/>
                  <a:pt x="1252589" y="2448215"/>
                </a:cubicBezTo>
                <a:cubicBezTo>
                  <a:pt x="1252307" y="2447271"/>
                  <a:pt x="1251873" y="2446440"/>
                  <a:pt x="1251287" y="2445724"/>
                </a:cubicBezTo>
                <a:cubicBezTo>
                  <a:pt x="1250701" y="2445008"/>
                  <a:pt x="1249941" y="2444444"/>
                  <a:pt x="1249008" y="2444031"/>
                </a:cubicBezTo>
                <a:cubicBezTo>
                  <a:pt x="1248074" y="2443619"/>
                  <a:pt x="1246957" y="2443413"/>
                  <a:pt x="1245655" y="2443413"/>
                </a:cubicBezTo>
                <a:cubicBezTo>
                  <a:pt x="1243853" y="2443413"/>
                  <a:pt x="1242214" y="2443814"/>
                  <a:pt x="1240739" y="2444617"/>
                </a:cubicBezTo>
                <a:cubicBezTo>
                  <a:pt x="1239263" y="2445420"/>
                  <a:pt x="1237906" y="2446462"/>
                  <a:pt x="1236669" y="2447743"/>
                </a:cubicBezTo>
                <a:lnTo>
                  <a:pt x="1233544" y="2443999"/>
                </a:lnTo>
                <a:cubicBezTo>
                  <a:pt x="1235150" y="2442306"/>
                  <a:pt x="1237000" y="2440950"/>
                  <a:pt x="1239094" y="2439929"/>
                </a:cubicBezTo>
                <a:cubicBezTo>
                  <a:pt x="1241189" y="2438909"/>
                  <a:pt x="1243625" y="2438399"/>
                  <a:pt x="1246403" y="2438399"/>
                </a:cubicBezTo>
                <a:close/>
                <a:moveTo>
                  <a:pt x="1035909" y="2438399"/>
                </a:moveTo>
                <a:lnTo>
                  <a:pt x="1035909" y="2448850"/>
                </a:lnTo>
                <a:lnTo>
                  <a:pt x="1050592" y="2448850"/>
                </a:lnTo>
                <a:lnTo>
                  <a:pt x="1050592" y="2453603"/>
                </a:lnTo>
                <a:lnTo>
                  <a:pt x="1035909" y="2453603"/>
                </a:lnTo>
                <a:lnTo>
                  <a:pt x="1035909" y="2470206"/>
                </a:lnTo>
                <a:cubicBezTo>
                  <a:pt x="1035909" y="2472551"/>
                  <a:pt x="1036533" y="2474303"/>
                  <a:pt x="1037781" y="2475464"/>
                </a:cubicBezTo>
                <a:cubicBezTo>
                  <a:pt x="1039029" y="2476626"/>
                  <a:pt x="1040869" y="2477206"/>
                  <a:pt x="1043299" y="2477206"/>
                </a:cubicBezTo>
                <a:cubicBezTo>
                  <a:pt x="1044341" y="2477206"/>
                  <a:pt x="1045481" y="2477125"/>
                  <a:pt x="1046718" y="2476962"/>
                </a:cubicBezTo>
                <a:cubicBezTo>
                  <a:pt x="1047955" y="2476799"/>
                  <a:pt x="1049246" y="2476544"/>
                  <a:pt x="1050592" y="2476197"/>
                </a:cubicBezTo>
                <a:lnTo>
                  <a:pt x="1050592" y="2481080"/>
                </a:lnTo>
                <a:cubicBezTo>
                  <a:pt x="1049311" y="2481406"/>
                  <a:pt x="1047987" y="2481639"/>
                  <a:pt x="1046620" y="2481780"/>
                </a:cubicBezTo>
                <a:cubicBezTo>
                  <a:pt x="1045253" y="2481921"/>
                  <a:pt x="1043864" y="2481992"/>
                  <a:pt x="1042453" y="2481992"/>
                </a:cubicBezTo>
                <a:cubicBezTo>
                  <a:pt x="1038351" y="2481992"/>
                  <a:pt x="1035291" y="2481064"/>
                  <a:pt x="1033272" y="2479208"/>
                </a:cubicBezTo>
                <a:cubicBezTo>
                  <a:pt x="1031254" y="2477353"/>
                  <a:pt x="1030244" y="2474504"/>
                  <a:pt x="1030244" y="2470662"/>
                </a:cubicBezTo>
                <a:lnTo>
                  <a:pt x="1030244" y="2453603"/>
                </a:lnTo>
                <a:lnTo>
                  <a:pt x="1021096" y="2453603"/>
                </a:lnTo>
                <a:lnTo>
                  <a:pt x="1021096" y="2448850"/>
                </a:lnTo>
                <a:lnTo>
                  <a:pt x="1030244" y="2448850"/>
                </a:lnTo>
                <a:lnTo>
                  <a:pt x="1030244" y="2439864"/>
                </a:lnTo>
                <a:close/>
                <a:moveTo>
                  <a:pt x="759684" y="2438399"/>
                </a:moveTo>
                <a:lnTo>
                  <a:pt x="759684" y="2448850"/>
                </a:lnTo>
                <a:lnTo>
                  <a:pt x="774367" y="2448850"/>
                </a:lnTo>
                <a:lnTo>
                  <a:pt x="774367" y="2453603"/>
                </a:lnTo>
                <a:lnTo>
                  <a:pt x="759684" y="2453603"/>
                </a:lnTo>
                <a:lnTo>
                  <a:pt x="759684" y="2470206"/>
                </a:lnTo>
                <a:cubicBezTo>
                  <a:pt x="759684" y="2472551"/>
                  <a:pt x="760308" y="2474303"/>
                  <a:pt x="761556" y="2475464"/>
                </a:cubicBezTo>
                <a:cubicBezTo>
                  <a:pt x="762804" y="2476626"/>
                  <a:pt x="764644" y="2477206"/>
                  <a:pt x="767074" y="2477206"/>
                </a:cubicBezTo>
                <a:cubicBezTo>
                  <a:pt x="768116" y="2477206"/>
                  <a:pt x="769256" y="2477125"/>
                  <a:pt x="770493" y="2476962"/>
                </a:cubicBezTo>
                <a:cubicBezTo>
                  <a:pt x="771730" y="2476799"/>
                  <a:pt x="773021" y="2476544"/>
                  <a:pt x="774367" y="2476197"/>
                </a:cubicBezTo>
                <a:lnTo>
                  <a:pt x="774367" y="2481080"/>
                </a:lnTo>
                <a:cubicBezTo>
                  <a:pt x="773087" y="2481406"/>
                  <a:pt x="771763" y="2481639"/>
                  <a:pt x="770395" y="2481780"/>
                </a:cubicBezTo>
                <a:cubicBezTo>
                  <a:pt x="769028" y="2481921"/>
                  <a:pt x="767639" y="2481992"/>
                  <a:pt x="766228" y="2481992"/>
                </a:cubicBezTo>
                <a:cubicBezTo>
                  <a:pt x="762126" y="2481992"/>
                  <a:pt x="759066" y="2481064"/>
                  <a:pt x="757047" y="2479208"/>
                </a:cubicBezTo>
                <a:cubicBezTo>
                  <a:pt x="755029" y="2477353"/>
                  <a:pt x="754019" y="2474504"/>
                  <a:pt x="754019" y="2470662"/>
                </a:cubicBezTo>
                <a:lnTo>
                  <a:pt x="754019" y="2453603"/>
                </a:lnTo>
                <a:lnTo>
                  <a:pt x="744871" y="2453603"/>
                </a:lnTo>
                <a:lnTo>
                  <a:pt x="744871" y="2448850"/>
                </a:lnTo>
                <a:lnTo>
                  <a:pt x="754019" y="2448850"/>
                </a:lnTo>
                <a:lnTo>
                  <a:pt x="754019" y="2439864"/>
                </a:lnTo>
                <a:close/>
                <a:moveTo>
                  <a:pt x="92934" y="2438399"/>
                </a:moveTo>
                <a:lnTo>
                  <a:pt x="92934" y="2448850"/>
                </a:lnTo>
                <a:lnTo>
                  <a:pt x="107617" y="2448850"/>
                </a:lnTo>
                <a:lnTo>
                  <a:pt x="107617" y="2453603"/>
                </a:lnTo>
                <a:lnTo>
                  <a:pt x="92934" y="2453603"/>
                </a:lnTo>
                <a:lnTo>
                  <a:pt x="92934" y="2470206"/>
                </a:lnTo>
                <a:cubicBezTo>
                  <a:pt x="92934" y="2472551"/>
                  <a:pt x="93558" y="2474303"/>
                  <a:pt x="94806" y="2475464"/>
                </a:cubicBezTo>
                <a:cubicBezTo>
                  <a:pt x="96054" y="2476626"/>
                  <a:pt x="97894" y="2477206"/>
                  <a:pt x="100324" y="2477206"/>
                </a:cubicBezTo>
                <a:cubicBezTo>
                  <a:pt x="101366" y="2477206"/>
                  <a:pt x="102506" y="2477125"/>
                  <a:pt x="103743" y="2476962"/>
                </a:cubicBezTo>
                <a:cubicBezTo>
                  <a:pt x="104980" y="2476799"/>
                  <a:pt x="106271" y="2476544"/>
                  <a:pt x="107617" y="2476197"/>
                </a:cubicBezTo>
                <a:lnTo>
                  <a:pt x="107617" y="2481080"/>
                </a:lnTo>
                <a:cubicBezTo>
                  <a:pt x="106336" y="2481406"/>
                  <a:pt x="105013" y="2481639"/>
                  <a:pt x="103645" y="2481780"/>
                </a:cubicBezTo>
                <a:cubicBezTo>
                  <a:pt x="102278" y="2481921"/>
                  <a:pt x="100889" y="2481992"/>
                  <a:pt x="99478" y="2481992"/>
                </a:cubicBezTo>
                <a:cubicBezTo>
                  <a:pt x="95376" y="2481992"/>
                  <a:pt x="92316" y="2481064"/>
                  <a:pt x="90297" y="2479208"/>
                </a:cubicBezTo>
                <a:cubicBezTo>
                  <a:pt x="88279" y="2477353"/>
                  <a:pt x="87269" y="2474504"/>
                  <a:pt x="87269" y="2470662"/>
                </a:cubicBezTo>
                <a:lnTo>
                  <a:pt x="87269" y="2453603"/>
                </a:lnTo>
                <a:lnTo>
                  <a:pt x="78121" y="2453603"/>
                </a:lnTo>
                <a:lnTo>
                  <a:pt x="78121" y="2448850"/>
                </a:lnTo>
                <a:lnTo>
                  <a:pt x="87269" y="2448850"/>
                </a:lnTo>
                <a:lnTo>
                  <a:pt x="87269" y="2439864"/>
                </a:lnTo>
                <a:close/>
                <a:moveTo>
                  <a:pt x="901759" y="2435534"/>
                </a:moveTo>
                <a:lnTo>
                  <a:pt x="907457" y="2435534"/>
                </a:lnTo>
                <a:lnTo>
                  <a:pt x="907457" y="2481536"/>
                </a:lnTo>
                <a:lnTo>
                  <a:pt x="902378" y="2481536"/>
                </a:lnTo>
                <a:lnTo>
                  <a:pt x="902182" y="2475350"/>
                </a:lnTo>
                <a:cubicBezTo>
                  <a:pt x="900598" y="2477651"/>
                  <a:pt x="898883" y="2479355"/>
                  <a:pt x="897039" y="2480462"/>
                </a:cubicBezTo>
                <a:cubicBezTo>
                  <a:pt x="895194" y="2481569"/>
                  <a:pt x="893197" y="2482122"/>
                  <a:pt x="891048" y="2482122"/>
                </a:cubicBezTo>
                <a:cubicBezTo>
                  <a:pt x="889182" y="2482122"/>
                  <a:pt x="887538" y="2481731"/>
                  <a:pt x="886116" y="2480950"/>
                </a:cubicBezTo>
                <a:cubicBezTo>
                  <a:pt x="884694" y="2480169"/>
                  <a:pt x="883511" y="2479067"/>
                  <a:pt x="882567" y="2477646"/>
                </a:cubicBezTo>
                <a:cubicBezTo>
                  <a:pt x="881623" y="2476224"/>
                  <a:pt x="880912" y="2474515"/>
                  <a:pt x="880435" y="2472518"/>
                </a:cubicBezTo>
                <a:lnTo>
                  <a:pt x="879842" y="2467016"/>
                </a:lnTo>
                <a:lnTo>
                  <a:pt x="857329" y="2467016"/>
                </a:lnTo>
                <a:cubicBezTo>
                  <a:pt x="857329" y="2470358"/>
                  <a:pt x="858263" y="2472925"/>
                  <a:pt x="860129" y="2474715"/>
                </a:cubicBezTo>
                <a:cubicBezTo>
                  <a:pt x="861996" y="2476506"/>
                  <a:pt x="864687" y="2477401"/>
                  <a:pt x="868203" y="2477401"/>
                </a:cubicBezTo>
                <a:cubicBezTo>
                  <a:pt x="869158" y="2477401"/>
                  <a:pt x="870113" y="2477364"/>
                  <a:pt x="871068" y="2477287"/>
                </a:cubicBezTo>
                <a:cubicBezTo>
                  <a:pt x="872023" y="2477212"/>
                  <a:pt x="872945" y="2477108"/>
                  <a:pt x="873835" y="2476978"/>
                </a:cubicBezTo>
                <a:cubicBezTo>
                  <a:pt x="874725" y="2476848"/>
                  <a:pt x="875577" y="2476701"/>
                  <a:pt x="876391" y="2476539"/>
                </a:cubicBezTo>
                <a:cubicBezTo>
                  <a:pt x="877205" y="2476376"/>
                  <a:pt x="877959" y="2476197"/>
                  <a:pt x="878654" y="2476001"/>
                </a:cubicBezTo>
                <a:lnTo>
                  <a:pt x="878654" y="2480657"/>
                </a:lnTo>
                <a:cubicBezTo>
                  <a:pt x="877113" y="2481091"/>
                  <a:pt x="875371" y="2481444"/>
                  <a:pt x="873428" y="2481715"/>
                </a:cubicBezTo>
                <a:cubicBezTo>
                  <a:pt x="871486" y="2481987"/>
                  <a:pt x="869473" y="2482122"/>
                  <a:pt x="867389" y="2482122"/>
                </a:cubicBezTo>
                <a:cubicBezTo>
                  <a:pt x="864589" y="2482122"/>
                  <a:pt x="862180" y="2481742"/>
                  <a:pt x="860162" y="2480983"/>
                </a:cubicBezTo>
                <a:cubicBezTo>
                  <a:pt x="858143" y="2480223"/>
                  <a:pt x="856488" y="2479122"/>
                  <a:pt x="855197" y="2477678"/>
                </a:cubicBezTo>
                <a:cubicBezTo>
                  <a:pt x="853906" y="2476235"/>
                  <a:pt x="852951" y="2474466"/>
                  <a:pt x="852332" y="2472371"/>
                </a:cubicBezTo>
                <a:cubicBezTo>
                  <a:pt x="851713" y="2470277"/>
                  <a:pt x="851404" y="2467906"/>
                  <a:pt x="851404" y="2465258"/>
                </a:cubicBezTo>
                <a:cubicBezTo>
                  <a:pt x="851404" y="2462957"/>
                  <a:pt x="851735" y="2460781"/>
                  <a:pt x="852397" y="2458730"/>
                </a:cubicBezTo>
                <a:cubicBezTo>
                  <a:pt x="853059" y="2456679"/>
                  <a:pt x="854025" y="2454878"/>
                  <a:pt x="855295" y="2453326"/>
                </a:cubicBezTo>
                <a:cubicBezTo>
                  <a:pt x="856564" y="2451774"/>
                  <a:pt x="858122" y="2450543"/>
                  <a:pt x="859966" y="2449631"/>
                </a:cubicBezTo>
                <a:cubicBezTo>
                  <a:pt x="861811" y="2448719"/>
                  <a:pt x="863906" y="2448264"/>
                  <a:pt x="866250" y="2448264"/>
                </a:cubicBezTo>
                <a:cubicBezTo>
                  <a:pt x="868529" y="2448264"/>
                  <a:pt x="870547" y="2448622"/>
                  <a:pt x="872305" y="2449338"/>
                </a:cubicBezTo>
                <a:cubicBezTo>
                  <a:pt x="874063" y="2450054"/>
                  <a:pt x="875545" y="2451069"/>
                  <a:pt x="876749" y="2452382"/>
                </a:cubicBezTo>
                <a:cubicBezTo>
                  <a:pt x="877954" y="2453695"/>
                  <a:pt x="878865" y="2455291"/>
                  <a:pt x="879484" y="2457168"/>
                </a:cubicBezTo>
                <a:lnTo>
                  <a:pt x="880254" y="2462397"/>
                </a:lnTo>
                <a:lnTo>
                  <a:pt x="880858" y="2458470"/>
                </a:lnTo>
                <a:cubicBezTo>
                  <a:pt x="881618" y="2456311"/>
                  <a:pt x="882698" y="2454487"/>
                  <a:pt x="884098" y="2453001"/>
                </a:cubicBezTo>
                <a:cubicBezTo>
                  <a:pt x="885497" y="2451514"/>
                  <a:pt x="887180" y="2450385"/>
                  <a:pt x="889144" y="2449615"/>
                </a:cubicBezTo>
                <a:cubicBezTo>
                  <a:pt x="891108" y="2448844"/>
                  <a:pt x="893295" y="2448459"/>
                  <a:pt x="895704" y="2448459"/>
                </a:cubicBezTo>
                <a:cubicBezTo>
                  <a:pt x="896746" y="2448459"/>
                  <a:pt x="897771" y="2448524"/>
                  <a:pt x="898780" y="2448654"/>
                </a:cubicBezTo>
                <a:cubicBezTo>
                  <a:pt x="899790" y="2448785"/>
                  <a:pt x="900783" y="2448991"/>
                  <a:pt x="901759" y="2449273"/>
                </a:cubicBezTo>
                <a:close/>
                <a:moveTo>
                  <a:pt x="328929" y="2435534"/>
                </a:moveTo>
                <a:lnTo>
                  <a:pt x="334594" y="2435534"/>
                </a:lnTo>
                <a:lnTo>
                  <a:pt x="334594" y="2448199"/>
                </a:lnTo>
                <a:lnTo>
                  <a:pt x="334334" y="2454254"/>
                </a:lnTo>
                <a:cubicBezTo>
                  <a:pt x="335961" y="2452062"/>
                  <a:pt x="337703" y="2450516"/>
                  <a:pt x="339559" y="2449615"/>
                </a:cubicBezTo>
                <a:cubicBezTo>
                  <a:pt x="341414" y="2448714"/>
                  <a:pt x="343406" y="2448264"/>
                  <a:pt x="345533" y="2448264"/>
                </a:cubicBezTo>
                <a:cubicBezTo>
                  <a:pt x="347399" y="2448264"/>
                  <a:pt x="349038" y="2448654"/>
                  <a:pt x="350449" y="2449436"/>
                </a:cubicBezTo>
                <a:cubicBezTo>
                  <a:pt x="351859" y="2450217"/>
                  <a:pt x="353042" y="2451319"/>
                  <a:pt x="353997" y="2452740"/>
                </a:cubicBezTo>
                <a:cubicBezTo>
                  <a:pt x="354952" y="2454162"/>
                  <a:pt x="355669" y="2455877"/>
                  <a:pt x="356146" y="2457884"/>
                </a:cubicBezTo>
                <a:lnTo>
                  <a:pt x="356591" y="2462059"/>
                </a:lnTo>
                <a:lnTo>
                  <a:pt x="357097" y="2458730"/>
                </a:lnTo>
                <a:cubicBezTo>
                  <a:pt x="357759" y="2456679"/>
                  <a:pt x="358725" y="2454878"/>
                  <a:pt x="359995" y="2453326"/>
                </a:cubicBezTo>
                <a:cubicBezTo>
                  <a:pt x="361264" y="2451774"/>
                  <a:pt x="362822" y="2450543"/>
                  <a:pt x="364667" y="2449631"/>
                </a:cubicBezTo>
                <a:cubicBezTo>
                  <a:pt x="366511" y="2448719"/>
                  <a:pt x="368606" y="2448264"/>
                  <a:pt x="370950" y="2448264"/>
                </a:cubicBezTo>
                <a:cubicBezTo>
                  <a:pt x="373229" y="2448264"/>
                  <a:pt x="375247" y="2448622"/>
                  <a:pt x="377005" y="2449338"/>
                </a:cubicBezTo>
                <a:cubicBezTo>
                  <a:pt x="378763" y="2450054"/>
                  <a:pt x="380245" y="2451069"/>
                  <a:pt x="381449" y="2452382"/>
                </a:cubicBezTo>
                <a:cubicBezTo>
                  <a:pt x="382654" y="2453695"/>
                  <a:pt x="383565" y="2455291"/>
                  <a:pt x="384184" y="2457168"/>
                </a:cubicBezTo>
                <a:cubicBezTo>
                  <a:pt x="384803" y="2459045"/>
                  <a:pt x="385112" y="2461145"/>
                  <a:pt x="385112" y="2463467"/>
                </a:cubicBezTo>
                <a:cubicBezTo>
                  <a:pt x="385112" y="2464270"/>
                  <a:pt x="385101" y="2464943"/>
                  <a:pt x="385079" y="2465486"/>
                </a:cubicBezTo>
                <a:cubicBezTo>
                  <a:pt x="385058" y="2466029"/>
                  <a:pt x="385025" y="2466539"/>
                  <a:pt x="384982" y="2467016"/>
                </a:cubicBezTo>
                <a:lnTo>
                  <a:pt x="362029" y="2467016"/>
                </a:lnTo>
                <a:cubicBezTo>
                  <a:pt x="362029" y="2470358"/>
                  <a:pt x="362963" y="2472925"/>
                  <a:pt x="364829" y="2474715"/>
                </a:cubicBezTo>
                <a:cubicBezTo>
                  <a:pt x="366696" y="2476506"/>
                  <a:pt x="369387" y="2477401"/>
                  <a:pt x="372903" y="2477401"/>
                </a:cubicBezTo>
                <a:cubicBezTo>
                  <a:pt x="373858" y="2477401"/>
                  <a:pt x="374813" y="2477364"/>
                  <a:pt x="375768" y="2477287"/>
                </a:cubicBezTo>
                <a:cubicBezTo>
                  <a:pt x="376723" y="2477212"/>
                  <a:pt x="377645" y="2477108"/>
                  <a:pt x="378535" y="2476978"/>
                </a:cubicBezTo>
                <a:cubicBezTo>
                  <a:pt x="379425" y="2476848"/>
                  <a:pt x="380277" y="2476701"/>
                  <a:pt x="381091" y="2476539"/>
                </a:cubicBezTo>
                <a:cubicBezTo>
                  <a:pt x="381905" y="2476376"/>
                  <a:pt x="382659" y="2476197"/>
                  <a:pt x="383354" y="2476001"/>
                </a:cubicBezTo>
                <a:lnTo>
                  <a:pt x="383354" y="2480657"/>
                </a:lnTo>
                <a:cubicBezTo>
                  <a:pt x="381813" y="2481091"/>
                  <a:pt x="380071" y="2481444"/>
                  <a:pt x="378128" y="2481715"/>
                </a:cubicBezTo>
                <a:cubicBezTo>
                  <a:pt x="376186" y="2481987"/>
                  <a:pt x="374173" y="2482122"/>
                  <a:pt x="372089" y="2482122"/>
                </a:cubicBezTo>
                <a:cubicBezTo>
                  <a:pt x="369289" y="2482122"/>
                  <a:pt x="366880" y="2481742"/>
                  <a:pt x="364862" y="2480983"/>
                </a:cubicBezTo>
                <a:cubicBezTo>
                  <a:pt x="362843" y="2480223"/>
                  <a:pt x="361188" y="2479122"/>
                  <a:pt x="359897" y="2477678"/>
                </a:cubicBezTo>
                <a:cubicBezTo>
                  <a:pt x="358606" y="2476235"/>
                  <a:pt x="357651" y="2474466"/>
                  <a:pt x="357032" y="2472371"/>
                </a:cubicBezTo>
                <a:lnTo>
                  <a:pt x="356405" y="2467567"/>
                </a:lnTo>
                <a:lnTo>
                  <a:pt x="355739" y="2471883"/>
                </a:lnTo>
                <a:cubicBezTo>
                  <a:pt x="354990" y="2474021"/>
                  <a:pt x="353927" y="2475833"/>
                  <a:pt x="352549" y="2477320"/>
                </a:cubicBezTo>
                <a:cubicBezTo>
                  <a:pt x="351171" y="2478807"/>
                  <a:pt x="349494" y="2479946"/>
                  <a:pt x="347519" y="2480738"/>
                </a:cubicBezTo>
                <a:cubicBezTo>
                  <a:pt x="345544" y="2481531"/>
                  <a:pt x="343319" y="2481927"/>
                  <a:pt x="340845" y="2481927"/>
                </a:cubicBezTo>
                <a:cubicBezTo>
                  <a:pt x="338913" y="2481927"/>
                  <a:pt x="336938" y="2481742"/>
                  <a:pt x="334920" y="2481373"/>
                </a:cubicBezTo>
                <a:cubicBezTo>
                  <a:pt x="332901" y="2481004"/>
                  <a:pt x="330904" y="2480418"/>
                  <a:pt x="328929" y="2479615"/>
                </a:cubicBezTo>
                <a:close/>
                <a:moveTo>
                  <a:pt x="149419" y="2435534"/>
                </a:moveTo>
                <a:lnTo>
                  <a:pt x="164818" y="2435534"/>
                </a:lnTo>
                <a:lnTo>
                  <a:pt x="164818" y="2476815"/>
                </a:lnTo>
                <a:lnTo>
                  <a:pt x="174552" y="2476815"/>
                </a:lnTo>
                <a:lnTo>
                  <a:pt x="174552" y="2481536"/>
                </a:lnTo>
                <a:lnTo>
                  <a:pt x="148345" y="2481536"/>
                </a:lnTo>
                <a:lnTo>
                  <a:pt x="148345" y="2476815"/>
                </a:lnTo>
                <a:lnTo>
                  <a:pt x="159088" y="2476815"/>
                </a:lnTo>
                <a:lnTo>
                  <a:pt x="159088" y="2440190"/>
                </a:lnTo>
                <a:lnTo>
                  <a:pt x="149419" y="2440190"/>
                </a:lnTo>
                <a:close/>
                <a:moveTo>
                  <a:pt x="684949" y="2435143"/>
                </a:moveTo>
                <a:cubicBezTo>
                  <a:pt x="685579" y="2435143"/>
                  <a:pt x="686165" y="2435257"/>
                  <a:pt x="686707" y="2435485"/>
                </a:cubicBezTo>
                <a:cubicBezTo>
                  <a:pt x="687250" y="2435713"/>
                  <a:pt x="687722" y="2436034"/>
                  <a:pt x="688123" y="2436446"/>
                </a:cubicBezTo>
                <a:cubicBezTo>
                  <a:pt x="688525" y="2436858"/>
                  <a:pt x="688840" y="2437330"/>
                  <a:pt x="689068" y="2437862"/>
                </a:cubicBezTo>
                <a:cubicBezTo>
                  <a:pt x="689296" y="2438394"/>
                  <a:pt x="689409" y="2438974"/>
                  <a:pt x="689409" y="2439604"/>
                </a:cubicBezTo>
                <a:cubicBezTo>
                  <a:pt x="689409" y="2440211"/>
                  <a:pt x="689296" y="2440787"/>
                  <a:pt x="689068" y="2441329"/>
                </a:cubicBezTo>
                <a:cubicBezTo>
                  <a:pt x="688840" y="2441872"/>
                  <a:pt x="688525" y="2442349"/>
                  <a:pt x="688123" y="2442762"/>
                </a:cubicBezTo>
                <a:cubicBezTo>
                  <a:pt x="687722" y="2443174"/>
                  <a:pt x="687250" y="2443494"/>
                  <a:pt x="686707" y="2443722"/>
                </a:cubicBezTo>
                <a:cubicBezTo>
                  <a:pt x="686165" y="2443950"/>
                  <a:pt x="685579" y="2444064"/>
                  <a:pt x="684949" y="2444064"/>
                </a:cubicBezTo>
                <a:cubicBezTo>
                  <a:pt x="684320" y="2444064"/>
                  <a:pt x="683734" y="2443950"/>
                  <a:pt x="683191" y="2443722"/>
                </a:cubicBezTo>
                <a:cubicBezTo>
                  <a:pt x="682649" y="2443494"/>
                  <a:pt x="682177" y="2443174"/>
                  <a:pt x="681775" y="2442762"/>
                </a:cubicBezTo>
                <a:cubicBezTo>
                  <a:pt x="681374" y="2442349"/>
                  <a:pt x="681059" y="2441872"/>
                  <a:pt x="680831" y="2441329"/>
                </a:cubicBezTo>
                <a:cubicBezTo>
                  <a:pt x="680603" y="2440787"/>
                  <a:pt x="680489" y="2440211"/>
                  <a:pt x="680489" y="2439604"/>
                </a:cubicBezTo>
                <a:cubicBezTo>
                  <a:pt x="680489" y="2438974"/>
                  <a:pt x="680603" y="2438394"/>
                  <a:pt x="680831" y="2437862"/>
                </a:cubicBezTo>
                <a:cubicBezTo>
                  <a:pt x="681059" y="2437330"/>
                  <a:pt x="681374" y="2436858"/>
                  <a:pt x="681775" y="2436446"/>
                </a:cubicBezTo>
                <a:cubicBezTo>
                  <a:pt x="682177" y="2436034"/>
                  <a:pt x="682649" y="2435713"/>
                  <a:pt x="683191" y="2435485"/>
                </a:cubicBezTo>
                <a:cubicBezTo>
                  <a:pt x="683734" y="2435257"/>
                  <a:pt x="684320" y="2435143"/>
                  <a:pt x="684949" y="2435143"/>
                </a:cubicBezTo>
                <a:close/>
                <a:moveTo>
                  <a:pt x="521899" y="2435143"/>
                </a:moveTo>
                <a:cubicBezTo>
                  <a:pt x="524156" y="2435143"/>
                  <a:pt x="526652" y="2435404"/>
                  <a:pt x="529387" y="2435925"/>
                </a:cubicBezTo>
                <a:lnTo>
                  <a:pt x="529387" y="2440808"/>
                </a:lnTo>
                <a:cubicBezTo>
                  <a:pt x="526413" y="2440179"/>
                  <a:pt x="523852" y="2439864"/>
                  <a:pt x="521703" y="2439864"/>
                </a:cubicBezTo>
                <a:cubicBezTo>
                  <a:pt x="516603" y="2439864"/>
                  <a:pt x="514053" y="2442534"/>
                  <a:pt x="514053" y="2447873"/>
                </a:cubicBezTo>
                <a:lnTo>
                  <a:pt x="514053" y="2453603"/>
                </a:lnTo>
                <a:lnTo>
                  <a:pt x="528377" y="2453603"/>
                </a:lnTo>
                <a:lnTo>
                  <a:pt x="528377" y="2458323"/>
                </a:lnTo>
                <a:lnTo>
                  <a:pt x="514053" y="2458323"/>
                </a:lnTo>
                <a:lnTo>
                  <a:pt x="514053" y="2481536"/>
                </a:lnTo>
                <a:lnTo>
                  <a:pt x="508290" y="2481536"/>
                </a:lnTo>
                <a:lnTo>
                  <a:pt x="508290" y="2458323"/>
                </a:lnTo>
                <a:lnTo>
                  <a:pt x="497775" y="2458323"/>
                </a:lnTo>
                <a:lnTo>
                  <a:pt x="497775" y="2453603"/>
                </a:lnTo>
                <a:lnTo>
                  <a:pt x="508290" y="2453603"/>
                </a:lnTo>
                <a:lnTo>
                  <a:pt x="508290" y="2448199"/>
                </a:lnTo>
                <a:cubicBezTo>
                  <a:pt x="508290" y="2439495"/>
                  <a:pt x="512826" y="2435143"/>
                  <a:pt x="521899" y="2435143"/>
                </a:cubicBezTo>
                <a:close/>
                <a:moveTo>
                  <a:pt x="298285" y="2404457"/>
                </a:moveTo>
                <a:cubicBezTo>
                  <a:pt x="297568" y="2404935"/>
                  <a:pt x="296977" y="2405401"/>
                  <a:pt x="296510" y="2405857"/>
                </a:cubicBezTo>
                <a:cubicBezTo>
                  <a:pt x="296044" y="2406313"/>
                  <a:pt x="295680" y="2406774"/>
                  <a:pt x="295420" y="2407241"/>
                </a:cubicBezTo>
                <a:cubicBezTo>
                  <a:pt x="295159" y="2407707"/>
                  <a:pt x="294975" y="2408174"/>
                  <a:pt x="294866" y="2408640"/>
                </a:cubicBezTo>
                <a:cubicBezTo>
                  <a:pt x="294758" y="2409107"/>
                  <a:pt x="294703" y="2409579"/>
                  <a:pt x="294703" y="2410057"/>
                </a:cubicBezTo>
                <a:cubicBezTo>
                  <a:pt x="294703" y="2411598"/>
                  <a:pt x="295506" y="2412721"/>
                  <a:pt x="297113" y="2413426"/>
                </a:cubicBezTo>
                <a:cubicBezTo>
                  <a:pt x="298719" y="2414132"/>
                  <a:pt x="300954" y="2414484"/>
                  <a:pt x="303819" y="2414484"/>
                </a:cubicBezTo>
                <a:cubicBezTo>
                  <a:pt x="305621" y="2414484"/>
                  <a:pt x="307134" y="2414322"/>
                  <a:pt x="308361" y="2413996"/>
                </a:cubicBezTo>
                <a:cubicBezTo>
                  <a:pt x="309587" y="2413670"/>
                  <a:pt x="310574" y="2413242"/>
                  <a:pt x="311323" y="2412710"/>
                </a:cubicBezTo>
                <a:cubicBezTo>
                  <a:pt x="312072" y="2412178"/>
                  <a:pt x="312609" y="2411571"/>
                  <a:pt x="312935" y="2410887"/>
                </a:cubicBezTo>
                <a:cubicBezTo>
                  <a:pt x="313260" y="2410203"/>
                  <a:pt x="313423" y="2409503"/>
                  <a:pt x="313423" y="2408787"/>
                </a:cubicBezTo>
                <a:cubicBezTo>
                  <a:pt x="313423" y="2407463"/>
                  <a:pt x="312881" y="2406487"/>
                  <a:pt x="311795" y="2405857"/>
                </a:cubicBezTo>
                <a:cubicBezTo>
                  <a:pt x="310710" y="2405228"/>
                  <a:pt x="309050" y="2404859"/>
                  <a:pt x="306814" y="2404750"/>
                </a:cubicBezTo>
                <a:close/>
                <a:moveTo>
                  <a:pt x="1389799" y="2395927"/>
                </a:moveTo>
                <a:cubicBezTo>
                  <a:pt x="1390472" y="2395927"/>
                  <a:pt x="1391112" y="2396063"/>
                  <a:pt x="1391720" y="2396334"/>
                </a:cubicBezTo>
                <a:cubicBezTo>
                  <a:pt x="1392328" y="2396606"/>
                  <a:pt x="1392860" y="2396969"/>
                  <a:pt x="1393315" y="2397425"/>
                </a:cubicBezTo>
                <a:cubicBezTo>
                  <a:pt x="1393771" y="2397881"/>
                  <a:pt x="1394135" y="2398413"/>
                  <a:pt x="1394406" y="2399020"/>
                </a:cubicBezTo>
                <a:cubicBezTo>
                  <a:pt x="1394677" y="2399628"/>
                  <a:pt x="1394813" y="2400268"/>
                  <a:pt x="1394813" y="2400941"/>
                </a:cubicBezTo>
                <a:cubicBezTo>
                  <a:pt x="1394813" y="2401636"/>
                  <a:pt x="1394677" y="2402281"/>
                  <a:pt x="1394406" y="2402878"/>
                </a:cubicBezTo>
                <a:cubicBezTo>
                  <a:pt x="1394135" y="2403475"/>
                  <a:pt x="1393771" y="2404001"/>
                  <a:pt x="1393315" y="2404457"/>
                </a:cubicBezTo>
                <a:cubicBezTo>
                  <a:pt x="1392860" y="2404913"/>
                  <a:pt x="1392328" y="2405271"/>
                  <a:pt x="1391720" y="2405531"/>
                </a:cubicBezTo>
                <a:cubicBezTo>
                  <a:pt x="1391112" y="2405792"/>
                  <a:pt x="1390472" y="2405922"/>
                  <a:pt x="1389799" y="2405922"/>
                </a:cubicBezTo>
                <a:cubicBezTo>
                  <a:pt x="1389105" y="2405922"/>
                  <a:pt x="1388459" y="2405792"/>
                  <a:pt x="1387862" y="2405531"/>
                </a:cubicBezTo>
                <a:cubicBezTo>
                  <a:pt x="1387265" y="2405271"/>
                  <a:pt x="1386739" y="2404913"/>
                  <a:pt x="1386283" y="2404457"/>
                </a:cubicBezTo>
                <a:cubicBezTo>
                  <a:pt x="1385827" y="2404001"/>
                  <a:pt x="1385469" y="2403475"/>
                  <a:pt x="1385209" y="2402878"/>
                </a:cubicBezTo>
                <a:cubicBezTo>
                  <a:pt x="1384948" y="2402281"/>
                  <a:pt x="1384818" y="2401636"/>
                  <a:pt x="1384818" y="2400941"/>
                </a:cubicBezTo>
                <a:cubicBezTo>
                  <a:pt x="1384818" y="2400268"/>
                  <a:pt x="1384948" y="2399628"/>
                  <a:pt x="1385209" y="2399020"/>
                </a:cubicBezTo>
                <a:cubicBezTo>
                  <a:pt x="1385469" y="2398413"/>
                  <a:pt x="1385827" y="2397881"/>
                  <a:pt x="1386283" y="2397425"/>
                </a:cubicBezTo>
                <a:cubicBezTo>
                  <a:pt x="1386739" y="2396969"/>
                  <a:pt x="1387265" y="2396606"/>
                  <a:pt x="1387862" y="2396334"/>
                </a:cubicBezTo>
                <a:cubicBezTo>
                  <a:pt x="1388459" y="2396063"/>
                  <a:pt x="1389105" y="2395927"/>
                  <a:pt x="1389799" y="2395927"/>
                </a:cubicBezTo>
                <a:close/>
                <a:moveTo>
                  <a:pt x="1037114" y="2395081"/>
                </a:moveTo>
                <a:cubicBezTo>
                  <a:pt x="1037852" y="2395081"/>
                  <a:pt x="1038552" y="2395222"/>
                  <a:pt x="1039214" y="2395504"/>
                </a:cubicBezTo>
                <a:cubicBezTo>
                  <a:pt x="1039876" y="2395786"/>
                  <a:pt x="1040451" y="2396177"/>
                  <a:pt x="1040939" y="2396676"/>
                </a:cubicBezTo>
                <a:cubicBezTo>
                  <a:pt x="1041427" y="2397175"/>
                  <a:pt x="1041813" y="2397756"/>
                  <a:pt x="1042095" y="2398418"/>
                </a:cubicBezTo>
                <a:cubicBezTo>
                  <a:pt x="1042377" y="2399080"/>
                  <a:pt x="1042518" y="2399791"/>
                  <a:pt x="1042518" y="2400550"/>
                </a:cubicBezTo>
                <a:cubicBezTo>
                  <a:pt x="1042518" y="2401288"/>
                  <a:pt x="1042377" y="2401983"/>
                  <a:pt x="1042095" y="2402634"/>
                </a:cubicBezTo>
                <a:cubicBezTo>
                  <a:pt x="1041813" y="2403285"/>
                  <a:pt x="1041427" y="2403855"/>
                  <a:pt x="1040939" y="2404343"/>
                </a:cubicBezTo>
                <a:cubicBezTo>
                  <a:pt x="1040451" y="2404831"/>
                  <a:pt x="1039876" y="2405217"/>
                  <a:pt x="1039214" y="2405499"/>
                </a:cubicBezTo>
                <a:cubicBezTo>
                  <a:pt x="1038552" y="2405781"/>
                  <a:pt x="1037852" y="2405922"/>
                  <a:pt x="1037114" y="2405922"/>
                </a:cubicBezTo>
                <a:cubicBezTo>
                  <a:pt x="1036354" y="2405922"/>
                  <a:pt x="1035649" y="2405781"/>
                  <a:pt x="1034998" y="2405499"/>
                </a:cubicBezTo>
                <a:cubicBezTo>
                  <a:pt x="1034346" y="2405217"/>
                  <a:pt x="1033777" y="2404831"/>
                  <a:pt x="1033288" y="2404343"/>
                </a:cubicBezTo>
                <a:cubicBezTo>
                  <a:pt x="1032800" y="2403855"/>
                  <a:pt x="1032415" y="2403285"/>
                  <a:pt x="1032133" y="2402634"/>
                </a:cubicBezTo>
                <a:cubicBezTo>
                  <a:pt x="1031851" y="2401983"/>
                  <a:pt x="1031709" y="2401288"/>
                  <a:pt x="1031709" y="2400550"/>
                </a:cubicBezTo>
                <a:cubicBezTo>
                  <a:pt x="1031709" y="2399791"/>
                  <a:pt x="1031851" y="2399080"/>
                  <a:pt x="1032133" y="2398418"/>
                </a:cubicBezTo>
                <a:cubicBezTo>
                  <a:pt x="1032415" y="2397756"/>
                  <a:pt x="1032800" y="2397175"/>
                  <a:pt x="1033288" y="2396676"/>
                </a:cubicBezTo>
                <a:cubicBezTo>
                  <a:pt x="1033777" y="2396177"/>
                  <a:pt x="1034346" y="2395786"/>
                  <a:pt x="1034998" y="2395504"/>
                </a:cubicBezTo>
                <a:cubicBezTo>
                  <a:pt x="1035649" y="2395222"/>
                  <a:pt x="1036354" y="2395081"/>
                  <a:pt x="1037114" y="2395081"/>
                </a:cubicBezTo>
                <a:close/>
                <a:moveTo>
                  <a:pt x="552413" y="2376947"/>
                </a:moveTo>
                <a:cubicBezTo>
                  <a:pt x="549331" y="2376947"/>
                  <a:pt x="546928" y="2377946"/>
                  <a:pt x="545202" y="2379942"/>
                </a:cubicBezTo>
                <a:cubicBezTo>
                  <a:pt x="543476" y="2381939"/>
                  <a:pt x="542614" y="2385065"/>
                  <a:pt x="542614" y="2389318"/>
                </a:cubicBezTo>
                <a:cubicBezTo>
                  <a:pt x="542614" y="2393269"/>
                  <a:pt x="543194" y="2396215"/>
                  <a:pt x="544356" y="2398157"/>
                </a:cubicBezTo>
                <a:cubicBezTo>
                  <a:pt x="545517" y="2400100"/>
                  <a:pt x="547161" y="2401071"/>
                  <a:pt x="549288" y="2401071"/>
                </a:cubicBezTo>
                <a:cubicBezTo>
                  <a:pt x="550720" y="2401071"/>
                  <a:pt x="552234" y="2400431"/>
                  <a:pt x="553830" y="2399150"/>
                </a:cubicBezTo>
                <a:cubicBezTo>
                  <a:pt x="555425" y="2397870"/>
                  <a:pt x="557101" y="2395971"/>
                  <a:pt x="558859" y="2393453"/>
                </a:cubicBezTo>
                <a:lnTo>
                  <a:pt x="558859" y="2378282"/>
                </a:lnTo>
                <a:cubicBezTo>
                  <a:pt x="557926" y="2377848"/>
                  <a:pt x="556895" y="2377517"/>
                  <a:pt x="555767" y="2377289"/>
                </a:cubicBezTo>
                <a:cubicBezTo>
                  <a:pt x="554638" y="2377061"/>
                  <a:pt x="553520" y="2376947"/>
                  <a:pt x="552413" y="2376947"/>
                </a:cubicBezTo>
                <a:close/>
                <a:moveTo>
                  <a:pt x="1142149" y="2376882"/>
                </a:moveTo>
                <a:cubicBezTo>
                  <a:pt x="1140456" y="2376882"/>
                  <a:pt x="1139008" y="2377213"/>
                  <a:pt x="1137803" y="2377875"/>
                </a:cubicBezTo>
                <a:cubicBezTo>
                  <a:pt x="1136598" y="2378537"/>
                  <a:pt x="1135611" y="2379421"/>
                  <a:pt x="1134840" y="2380528"/>
                </a:cubicBezTo>
                <a:cubicBezTo>
                  <a:pt x="1134070" y="2381635"/>
                  <a:pt x="1133506" y="2382921"/>
                  <a:pt x="1133147" y="2384386"/>
                </a:cubicBezTo>
                <a:cubicBezTo>
                  <a:pt x="1132789" y="2385851"/>
                  <a:pt x="1132610" y="2387387"/>
                  <a:pt x="1132610" y="2388993"/>
                </a:cubicBezTo>
                <a:cubicBezTo>
                  <a:pt x="1132610" y="2391011"/>
                  <a:pt x="1132833" y="2392780"/>
                  <a:pt x="1133278" y="2394299"/>
                </a:cubicBezTo>
                <a:cubicBezTo>
                  <a:pt x="1133723" y="2395819"/>
                  <a:pt x="1134357" y="2397083"/>
                  <a:pt x="1135182" y="2398092"/>
                </a:cubicBezTo>
                <a:cubicBezTo>
                  <a:pt x="1136007" y="2399102"/>
                  <a:pt x="1137005" y="2399861"/>
                  <a:pt x="1138177" y="2400371"/>
                </a:cubicBezTo>
                <a:cubicBezTo>
                  <a:pt x="1139349" y="2400881"/>
                  <a:pt x="1140673" y="2401136"/>
                  <a:pt x="1142149" y="2401136"/>
                </a:cubicBezTo>
                <a:cubicBezTo>
                  <a:pt x="1143842" y="2401136"/>
                  <a:pt x="1145291" y="2400805"/>
                  <a:pt x="1146495" y="2400143"/>
                </a:cubicBezTo>
                <a:cubicBezTo>
                  <a:pt x="1147700" y="2399481"/>
                  <a:pt x="1148687" y="2398597"/>
                  <a:pt x="1149458" y="2397490"/>
                </a:cubicBezTo>
                <a:cubicBezTo>
                  <a:pt x="1150229" y="2396383"/>
                  <a:pt x="1150793" y="2395097"/>
                  <a:pt x="1151151" y="2393632"/>
                </a:cubicBezTo>
                <a:cubicBezTo>
                  <a:pt x="1151509" y="2392167"/>
                  <a:pt x="1151688" y="2390621"/>
                  <a:pt x="1151688" y="2388993"/>
                </a:cubicBezTo>
                <a:cubicBezTo>
                  <a:pt x="1151688" y="2386974"/>
                  <a:pt x="1151466" y="2385211"/>
                  <a:pt x="1151021" y="2383702"/>
                </a:cubicBezTo>
                <a:cubicBezTo>
                  <a:pt x="1150576" y="2382194"/>
                  <a:pt x="1149941" y="2380935"/>
                  <a:pt x="1149116" y="2379926"/>
                </a:cubicBezTo>
                <a:cubicBezTo>
                  <a:pt x="1148291" y="2378917"/>
                  <a:pt x="1147288" y="2378157"/>
                  <a:pt x="1146105" y="2377647"/>
                </a:cubicBezTo>
                <a:cubicBezTo>
                  <a:pt x="1144922" y="2377137"/>
                  <a:pt x="1143603" y="2376882"/>
                  <a:pt x="1142149" y="2376882"/>
                </a:cubicBezTo>
                <a:close/>
                <a:moveTo>
                  <a:pt x="56299" y="2376882"/>
                </a:moveTo>
                <a:cubicBezTo>
                  <a:pt x="54606" y="2376882"/>
                  <a:pt x="53158" y="2377213"/>
                  <a:pt x="51953" y="2377875"/>
                </a:cubicBezTo>
                <a:cubicBezTo>
                  <a:pt x="50748" y="2378537"/>
                  <a:pt x="49761" y="2379421"/>
                  <a:pt x="48990" y="2380528"/>
                </a:cubicBezTo>
                <a:cubicBezTo>
                  <a:pt x="48220" y="2381635"/>
                  <a:pt x="47656" y="2382921"/>
                  <a:pt x="47297" y="2384386"/>
                </a:cubicBezTo>
                <a:cubicBezTo>
                  <a:pt x="46939" y="2385851"/>
                  <a:pt x="46760" y="2387387"/>
                  <a:pt x="46760" y="2388993"/>
                </a:cubicBezTo>
                <a:cubicBezTo>
                  <a:pt x="46760" y="2391011"/>
                  <a:pt x="46983" y="2392780"/>
                  <a:pt x="47428" y="2394299"/>
                </a:cubicBezTo>
                <a:cubicBezTo>
                  <a:pt x="47873" y="2395819"/>
                  <a:pt x="48508" y="2397083"/>
                  <a:pt x="49332" y="2398092"/>
                </a:cubicBezTo>
                <a:cubicBezTo>
                  <a:pt x="50157" y="2399102"/>
                  <a:pt x="51155" y="2399861"/>
                  <a:pt x="52327" y="2400371"/>
                </a:cubicBezTo>
                <a:cubicBezTo>
                  <a:pt x="53499" y="2400881"/>
                  <a:pt x="54823" y="2401136"/>
                  <a:pt x="56299" y="2401136"/>
                </a:cubicBezTo>
                <a:cubicBezTo>
                  <a:pt x="57992" y="2401136"/>
                  <a:pt x="59441" y="2400805"/>
                  <a:pt x="60646" y="2400143"/>
                </a:cubicBezTo>
                <a:cubicBezTo>
                  <a:pt x="61850" y="2399481"/>
                  <a:pt x="62838" y="2398597"/>
                  <a:pt x="63608" y="2397490"/>
                </a:cubicBezTo>
                <a:cubicBezTo>
                  <a:pt x="64379" y="2396383"/>
                  <a:pt x="64943" y="2395097"/>
                  <a:pt x="65301" y="2393632"/>
                </a:cubicBezTo>
                <a:cubicBezTo>
                  <a:pt x="65659" y="2392167"/>
                  <a:pt x="65838" y="2390621"/>
                  <a:pt x="65838" y="2388993"/>
                </a:cubicBezTo>
                <a:cubicBezTo>
                  <a:pt x="65838" y="2386974"/>
                  <a:pt x="65616" y="2385211"/>
                  <a:pt x="65171" y="2383702"/>
                </a:cubicBezTo>
                <a:cubicBezTo>
                  <a:pt x="64726" y="2382194"/>
                  <a:pt x="64091" y="2380935"/>
                  <a:pt x="63266" y="2379926"/>
                </a:cubicBezTo>
                <a:cubicBezTo>
                  <a:pt x="62442" y="2378917"/>
                  <a:pt x="61438" y="2378157"/>
                  <a:pt x="60255" y="2377647"/>
                </a:cubicBezTo>
                <a:cubicBezTo>
                  <a:pt x="59072" y="2377137"/>
                  <a:pt x="57753" y="2376882"/>
                  <a:pt x="56299" y="2376882"/>
                </a:cubicBezTo>
                <a:close/>
                <a:moveTo>
                  <a:pt x="1208889" y="2376589"/>
                </a:moveTo>
                <a:cubicBezTo>
                  <a:pt x="1207652" y="2376589"/>
                  <a:pt x="1206524" y="2376828"/>
                  <a:pt x="1205504" y="2377305"/>
                </a:cubicBezTo>
                <a:cubicBezTo>
                  <a:pt x="1204483" y="2377783"/>
                  <a:pt x="1203604" y="2378456"/>
                  <a:pt x="1202866" y="2379324"/>
                </a:cubicBezTo>
                <a:cubicBezTo>
                  <a:pt x="1202128" y="2380192"/>
                  <a:pt x="1201532" y="2381234"/>
                  <a:pt x="1201076" y="2382449"/>
                </a:cubicBezTo>
                <a:cubicBezTo>
                  <a:pt x="1200620" y="2383665"/>
                  <a:pt x="1200338" y="2384999"/>
                  <a:pt x="1200229" y="2386453"/>
                </a:cubicBezTo>
                <a:lnTo>
                  <a:pt x="1217419" y="2386453"/>
                </a:lnTo>
                <a:cubicBezTo>
                  <a:pt x="1217484" y="2384999"/>
                  <a:pt x="1217343" y="2383670"/>
                  <a:pt x="1216996" y="2382465"/>
                </a:cubicBezTo>
                <a:cubicBezTo>
                  <a:pt x="1216648" y="2381261"/>
                  <a:pt x="1216111" y="2380224"/>
                  <a:pt x="1215384" y="2379356"/>
                </a:cubicBezTo>
                <a:cubicBezTo>
                  <a:pt x="1214657" y="2378488"/>
                  <a:pt x="1213751" y="2377810"/>
                  <a:pt x="1212666" y="2377322"/>
                </a:cubicBezTo>
                <a:cubicBezTo>
                  <a:pt x="1211581" y="2376833"/>
                  <a:pt x="1210322" y="2376589"/>
                  <a:pt x="1208889" y="2376589"/>
                </a:cubicBezTo>
                <a:close/>
                <a:moveTo>
                  <a:pt x="761214" y="2376589"/>
                </a:moveTo>
                <a:cubicBezTo>
                  <a:pt x="759977" y="2376589"/>
                  <a:pt x="758849" y="2376828"/>
                  <a:pt x="757829" y="2377305"/>
                </a:cubicBezTo>
                <a:cubicBezTo>
                  <a:pt x="756809" y="2377783"/>
                  <a:pt x="755929" y="2378456"/>
                  <a:pt x="755192" y="2379324"/>
                </a:cubicBezTo>
                <a:cubicBezTo>
                  <a:pt x="754454" y="2380192"/>
                  <a:pt x="753857" y="2381234"/>
                  <a:pt x="753401" y="2382449"/>
                </a:cubicBezTo>
                <a:cubicBezTo>
                  <a:pt x="752945" y="2383665"/>
                  <a:pt x="752663" y="2384999"/>
                  <a:pt x="752554" y="2386453"/>
                </a:cubicBezTo>
                <a:lnTo>
                  <a:pt x="769744" y="2386453"/>
                </a:lnTo>
                <a:cubicBezTo>
                  <a:pt x="769809" y="2384999"/>
                  <a:pt x="769668" y="2383670"/>
                  <a:pt x="769321" y="2382465"/>
                </a:cubicBezTo>
                <a:cubicBezTo>
                  <a:pt x="768974" y="2381261"/>
                  <a:pt x="768436" y="2380224"/>
                  <a:pt x="767709" y="2379356"/>
                </a:cubicBezTo>
                <a:cubicBezTo>
                  <a:pt x="766982" y="2378488"/>
                  <a:pt x="766076" y="2377810"/>
                  <a:pt x="764991" y="2377322"/>
                </a:cubicBezTo>
                <a:cubicBezTo>
                  <a:pt x="763906" y="2376833"/>
                  <a:pt x="762647" y="2376589"/>
                  <a:pt x="761214" y="2376589"/>
                </a:cubicBezTo>
                <a:close/>
                <a:moveTo>
                  <a:pt x="513565" y="2376589"/>
                </a:moveTo>
                <a:cubicBezTo>
                  <a:pt x="512327" y="2376589"/>
                  <a:pt x="511199" y="2376828"/>
                  <a:pt x="510179" y="2377305"/>
                </a:cubicBezTo>
                <a:cubicBezTo>
                  <a:pt x="509158" y="2377783"/>
                  <a:pt x="508279" y="2378456"/>
                  <a:pt x="507542" y="2379324"/>
                </a:cubicBezTo>
                <a:cubicBezTo>
                  <a:pt x="506804" y="2380192"/>
                  <a:pt x="506207" y="2381234"/>
                  <a:pt x="505751" y="2382449"/>
                </a:cubicBezTo>
                <a:cubicBezTo>
                  <a:pt x="505295" y="2383665"/>
                  <a:pt x="505013" y="2384999"/>
                  <a:pt x="504905" y="2386453"/>
                </a:cubicBezTo>
                <a:lnTo>
                  <a:pt x="522094" y="2386453"/>
                </a:lnTo>
                <a:cubicBezTo>
                  <a:pt x="522159" y="2384999"/>
                  <a:pt x="522018" y="2383670"/>
                  <a:pt x="521671" y="2382465"/>
                </a:cubicBezTo>
                <a:cubicBezTo>
                  <a:pt x="521324" y="2381261"/>
                  <a:pt x="520787" y="2380224"/>
                  <a:pt x="520059" y="2379356"/>
                </a:cubicBezTo>
                <a:cubicBezTo>
                  <a:pt x="519332" y="2378488"/>
                  <a:pt x="518426" y="2377810"/>
                  <a:pt x="517341" y="2377322"/>
                </a:cubicBezTo>
                <a:cubicBezTo>
                  <a:pt x="516256" y="2376833"/>
                  <a:pt x="514997" y="2376589"/>
                  <a:pt x="513565" y="2376589"/>
                </a:cubicBezTo>
                <a:close/>
                <a:moveTo>
                  <a:pt x="446889" y="2376589"/>
                </a:moveTo>
                <a:cubicBezTo>
                  <a:pt x="445652" y="2376589"/>
                  <a:pt x="444524" y="2376828"/>
                  <a:pt x="443504" y="2377305"/>
                </a:cubicBezTo>
                <a:cubicBezTo>
                  <a:pt x="442484" y="2377783"/>
                  <a:pt x="441604" y="2378456"/>
                  <a:pt x="440867" y="2379324"/>
                </a:cubicBezTo>
                <a:cubicBezTo>
                  <a:pt x="440129" y="2380192"/>
                  <a:pt x="439532" y="2381234"/>
                  <a:pt x="439076" y="2382449"/>
                </a:cubicBezTo>
                <a:cubicBezTo>
                  <a:pt x="438620" y="2383665"/>
                  <a:pt x="438338" y="2384999"/>
                  <a:pt x="438230" y="2386453"/>
                </a:cubicBezTo>
                <a:lnTo>
                  <a:pt x="455419" y="2386453"/>
                </a:lnTo>
                <a:cubicBezTo>
                  <a:pt x="455484" y="2384999"/>
                  <a:pt x="455343" y="2383670"/>
                  <a:pt x="454996" y="2382465"/>
                </a:cubicBezTo>
                <a:cubicBezTo>
                  <a:pt x="454649" y="2381261"/>
                  <a:pt x="454112" y="2380224"/>
                  <a:pt x="453384" y="2379356"/>
                </a:cubicBezTo>
                <a:cubicBezTo>
                  <a:pt x="452657" y="2378488"/>
                  <a:pt x="451751" y="2377810"/>
                  <a:pt x="450666" y="2377322"/>
                </a:cubicBezTo>
                <a:cubicBezTo>
                  <a:pt x="449581" y="2376833"/>
                  <a:pt x="448322" y="2376589"/>
                  <a:pt x="446889" y="2376589"/>
                </a:cubicBezTo>
                <a:close/>
                <a:moveTo>
                  <a:pt x="265914" y="2376589"/>
                </a:moveTo>
                <a:cubicBezTo>
                  <a:pt x="264677" y="2376589"/>
                  <a:pt x="263549" y="2376828"/>
                  <a:pt x="262529" y="2377305"/>
                </a:cubicBezTo>
                <a:cubicBezTo>
                  <a:pt x="261508" y="2377783"/>
                  <a:pt x="260629" y="2378456"/>
                  <a:pt x="259892" y="2379324"/>
                </a:cubicBezTo>
                <a:cubicBezTo>
                  <a:pt x="259154" y="2380192"/>
                  <a:pt x="258557" y="2381234"/>
                  <a:pt x="258101" y="2382449"/>
                </a:cubicBezTo>
                <a:cubicBezTo>
                  <a:pt x="257645" y="2383665"/>
                  <a:pt x="257363" y="2384999"/>
                  <a:pt x="257254" y="2386453"/>
                </a:cubicBezTo>
                <a:lnTo>
                  <a:pt x="274444" y="2386453"/>
                </a:lnTo>
                <a:cubicBezTo>
                  <a:pt x="274509" y="2384999"/>
                  <a:pt x="274368" y="2383670"/>
                  <a:pt x="274021" y="2382465"/>
                </a:cubicBezTo>
                <a:cubicBezTo>
                  <a:pt x="273674" y="2381261"/>
                  <a:pt x="273137" y="2380224"/>
                  <a:pt x="272409" y="2379356"/>
                </a:cubicBezTo>
                <a:cubicBezTo>
                  <a:pt x="271682" y="2378488"/>
                  <a:pt x="270776" y="2377810"/>
                  <a:pt x="269691" y="2377322"/>
                </a:cubicBezTo>
                <a:cubicBezTo>
                  <a:pt x="268606" y="2376833"/>
                  <a:pt x="267347" y="2376589"/>
                  <a:pt x="265914" y="2376589"/>
                </a:cubicBezTo>
                <a:close/>
                <a:moveTo>
                  <a:pt x="132564" y="2376589"/>
                </a:moveTo>
                <a:cubicBezTo>
                  <a:pt x="131327" y="2376589"/>
                  <a:pt x="130199" y="2376828"/>
                  <a:pt x="129179" y="2377305"/>
                </a:cubicBezTo>
                <a:cubicBezTo>
                  <a:pt x="128159" y="2377783"/>
                  <a:pt x="127279" y="2378456"/>
                  <a:pt x="126542" y="2379324"/>
                </a:cubicBezTo>
                <a:cubicBezTo>
                  <a:pt x="125804" y="2380192"/>
                  <a:pt x="125207" y="2381234"/>
                  <a:pt x="124751" y="2382449"/>
                </a:cubicBezTo>
                <a:cubicBezTo>
                  <a:pt x="124295" y="2383665"/>
                  <a:pt x="124013" y="2384999"/>
                  <a:pt x="123904" y="2386453"/>
                </a:cubicBezTo>
                <a:lnTo>
                  <a:pt x="141094" y="2386453"/>
                </a:lnTo>
                <a:cubicBezTo>
                  <a:pt x="141159" y="2384999"/>
                  <a:pt x="141018" y="2383670"/>
                  <a:pt x="140671" y="2382465"/>
                </a:cubicBezTo>
                <a:cubicBezTo>
                  <a:pt x="140324" y="2381261"/>
                  <a:pt x="139786" y="2380224"/>
                  <a:pt x="139059" y="2379356"/>
                </a:cubicBezTo>
                <a:cubicBezTo>
                  <a:pt x="138332" y="2378488"/>
                  <a:pt x="137426" y="2377810"/>
                  <a:pt x="136341" y="2377322"/>
                </a:cubicBezTo>
                <a:cubicBezTo>
                  <a:pt x="135256" y="2376833"/>
                  <a:pt x="133997" y="2376589"/>
                  <a:pt x="132564" y="2376589"/>
                </a:cubicBezTo>
                <a:close/>
                <a:moveTo>
                  <a:pt x="303494" y="2376329"/>
                </a:moveTo>
                <a:cubicBezTo>
                  <a:pt x="302365" y="2376329"/>
                  <a:pt x="301361" y="2376524"/>
                  <a:pt x="300482" y="2376915"/>
                </a:cubicBezTo>
                <a:cubicBezTo>
                  <a:pt x="299603" y="2377305"/>
                  <a:pt x="298865" y="2377821"/>
                  <a:pt x="298268" y="2378461"/>
                </a:cubicBezTo>
                <a:cubicBezTo>
                  <a:pt x="297671" y="2379101"/>
                  <a:pt x="297216" y="2379845"/>
                  <a:pt x="296901" y="2380691"/>
                </a:cubicBezTo>
                <a:cubicBezTo>
                  <a:pt x="296586" y="2381537"/>
                  <a:pt x="296429" y="2382416"/>
                  <a:pt x="296429" y="2383328"/>
                </a:cubicBezTo>
                <a:cubicBezTo>
                  <a:pt x="296429" y="2384370"/>
                  <a:pt x="296602" y="2385325"/>
                  <a:pt x="296950" y="2386193"/>
                </a:cubicBezTo>
                <a:cubicBezTo>
                  <a:pt x="297297" y="2387061"/>
                  <a:pt x="297785" y="2387799"/>
                  <a:pt x="298415" y="2388407"/>
                </a:cubicBezTo>
                <a:cubicBezTo>
                  <a:pt x="299044" y="2389015"/>
                  <a:pt x="299788" y="2389487"/>
                  <a:pt x="300645" y="2389823"/>
                </a:cubicBezTo>
                <a:cubicBezTo>
                  <a:pt x="301502" y="2390160"/>
                  <a:pt x="302452" y="2390328"/>
                  <a:pt x="303494" y="2390328"/>
                </a:cubicBezTo>
                <a:cubicBezTo>
                  <a:pt x="304622" y="2390328"/>
                  <a:pt x="305626" y="2390138"/>
                  <a:pt x="306505" y="2389758"/>
                </a:cubicBezTo>
                <a:cubicBezTo>
                  <a:pt x="307384" y="2389378"/>
                  <a:pt x="308122" y="2388863"/>
                  <a:pt x="308719" y="2388211"/>
                </a:cubicBezTo>
                <a:cubicBezTo>
                  <a:pt x="309316" y="2387560"/>
                  <a:pt x="309771" y="2386812"/>
                  <a:pt x="310086" y="2385965"/>
                </a:cubicBezTo>
                <a:cubicBezTo>
                  <a:pt x="310401" y="2385119"/>
                  <a:pt x="310558" y="2384240"/>
                  <a:pt x="310558" y="2383328"/>
                </a:cubicBezTo>
                <a:cubicBezTo>
                  <a:pt x="310558" y="2382286"/>
                  <a:pt x="310385" y="2381331"/>
                  <a:pt x="310037" y="2380463"/>
                </a:cubicBezTo>
                <a:cubicBezTo>
                  <a:pt x="309690" y="2379595"/>
                  <a:pt x="309202" y="2378857"/>
                  <a:pt x="308572" y="2378249"/>
                </a:cubicBezTo>
                <a:cubicBezTo>
                  <a:pt x="307943" y="2377642"/>
                  <a:pt x="307199" y="2377170"/>
                  <a:pt x="306342" y="2376833"/>
                </a:cubicBezTo>
                <a:cubicBezTo>
                  <a:pt x="305485" y="2376497"/>
                  <a:pt x="304535" y="2376329"/>
                  <a:pt x="303494" y="2376329"/>
                </a:cubicBezTo>
                <a:close/>
                <a:moveTo>
                  <a:pt x="983094" y="2372650"/>
                </a:moveTo>
                <a:lnTo>
                  <a:pt x="989540" y="2372650"/>
                </a:lnTo>
                <a:lnTo>
                  <a:pt x="997809" y="2394267"/>
                </a:lnTo>
                <a:lnTo>
                  <a:pt x="999469" y="2399346"/>
                </a:lnTo>
                <a:lnTo>
                  <a:pt x="1001358" y="2394137"/>
                </a:lnTo>
                <a:lnTo>
                  <a:pt x="1009008" y="2372650"/>
                </a:lnTo>
                <a:lnTo>
                  <a:pt x="1015227" y="2372650"/>
                </a:lnTo>
                <a:lnTo>
                  <a:pt x="1004092" y="2401885"/>
                </a:lnTo>
                <a:cubicBezTo>
                  <a:pt x="1002942" y="2404859"/>
                  <a:pt x="1001754" y="2407420"/>
                  <a:pt x="1000528" y="2409568"/>
                </a:cubicBezTo>
                <a:cubicBezTo>
                  <a:pt x="999301" y="2411717"/>
                  <a:pt x="997961" y="2413481"/>
                  <a:pt x="996507" y="2414859"/>
                </a:cubicBezTo>
                <a:cubicBezTo>
                  <a:pt x="995053" y="2416237"/>
                  <a:pt x="993458" y="2417252"/>
                  <a:pt x="991721" y="2417903"/>
                </a:cubicBezTo>
                <a:cubicBezTo>
                  <a:pt x="989985" y="2418554"/>
                  <a:pt x="988042" y="2418879"/>
                  <a:pt x="985894" y="2418879"/>
                </a:cubicBezTo>
                <a:cubicBezTo>
                  <a:pt x="985329" y="2418879"/>
                  <a:pt x="984819" y="2418869"/>
                  <a:pt x="984363" y="2418847"/>
                </a:cubicBezTo>
                <a:cubicBezTo>
                  <a:pt x="983908" y="2418825"/>
                  <a:pt x="983408" y="2418793"/>
                  <a:pt x="982866" y="2418749"/>
                </a:cubicBezTo>
                <a:lnTo>
                  <a:pt x="982866" y="2413605"/>
                </a:lnTo>
                <a:cubicBezTo>
                  <a:pt x="983343" y="2413670"/>
                  <a:pt x="983864" y="2413730"/>
                  <a:pt x="984429" y="2413784"/>
                </a:cubicBezTo>
                <a:cubicBezTo>
                  <a:pt x="984993" y="2413839"/>
                  <a:pt x="985590" y="2413866"/>
                  <a:pt x="986219" y="2413866"/>
                </a:cubicBezTo>
                <a:cubicBezTo>
                  <a:pt x="987261" y="2413866"/>
                  <a:pt x="988232" y="2413714"/>
                  <a:pt x="989133" y="2413410"/>
                </a:cubicBezTo>
                <a:cubicBezTo>
                  <a:pt x="990034" y="2413106"/>
                  <a:pt x="990886" y="2412612"/>
                  <a:pt x="991689" y="2411929"/>
                </a:cubicBezTo>
                <a:cubicBezTo>
                  <a:pt x="992492" y="2411245"/>
                  <a:pt x="993262" y="2410361"/>
                  <a:pt x="994000" y="2409275"/>
                </a:cubicBezTo>
                <a:cubicBezTo>
                  <a:pt x="994738" y="2408190"/>
                  <a:pt x="995454" y="2406877"/>
                  <a:pt x="996149" y="2405336"/>
                </a:cubicBezTo>
                <a:close/>
                <a:moveTo>
                  <a:pt x="881379" y="2372650"/>
                </a:moveTo>
                <a:lnTo>
                  <a:pt x="887044" y="2372650"/>
                </a:lnTo>
                <a:lnTo>
                  <a:pt x="887044" y="2393551"/>
                </a:lnTo>
                <a:cubicBezTo>
                  <a:pt x="887044" y="2398564"/>
                  <a:pt x="888932" y="2401071"/>
                  <a:pt x="892709" y="2401071"/>
                </a:cubicBezTo>
                <a:cubicBezTo>
                  <a:pt x="893403" y="2401071"/>
                  <a:pt x="894081" y="2400968"/>
                  <a:pt x="894743" y="2400762"/>
                </a:cubicBezTo>
                <a:cubicBezTo>
                  <a:pt x="895405" y="2400556"/>
                  <a:pt x="896100" y="2400198"/>
                  <a:pt x="896827" y="2399688"/>
                </a:cubicBezTo>
                <a:cubicBezTo>
                  <a:pt x="897554" y="2399178"/>
                  <a:pt x="898335" y="2398488"/>
                  <a:pt x="899171" y="2397620"/>
                </a:cubicBezTo>
                <a:cubicBezTo>
                  <a:pt x="900007" y="2396752"/>
                  <a:pt x="900945" y="2395656"/>
                  <a:pt x="901987" y="2394332"/>
                </a:cubicBezTo>
                <a:lnTo>
                  <a:pt x="901987" y="2372650"/>
                </a:lnTo>
                <a:lnTo>
                  <a:pt x="907652" y="2372650"/>
                </a:lnTo>
                <a:lnTo>
                  <a:pt x="907652" y="2405336"/>
                </a:lnTo>
                <a:lnTo>
                  <a:pt x="902573" y="2405336"/>
                </a:lnTo>
                <a:lnTo>
                  <a:pt x="902378" y="2400062"/>
                </a:lnTo>
                <a:cubicBezTo>
                  <a:pt x="901401" y="2401191"/>
                  <a:pt x="900473" y="2402129"/>
                  <a:pt x="899594" y="2402878"/>
                </a:cubicBezTo>
                <a:cubicBezTo>
                  <a:pt x="898715" y="2403627"/>
                  <a:pt x="897842" y="2404229"/>
                  <a:pt x="896973" y="2404685"/>
                </a:cubicBezTo>
                <a:cubicBezTo>
                  <a:pt x="896105" y="2405141"/>
                  <a:pt x="895232" y="2405461"/>
                  <a:pt x="894353" y="2405645"/>
                </a:cubicBezTo>
                <a:cubicBezTo>
                  <a:pt x="893474" y="2405830"/>
                  <a:pt x="892546" y="2405922"/>
                  <a:pt x="891569" y="2405922"/>
                </a:cubicBezTo>
                <a:cubicBezTo>
                  <a:pt x="888205" y="2405922"/>
                  <a:pt x="885666" y="2404935"/>
                  <a:pt x="883951" y="2402959"/>
                </a:cubicBezTo>
                <a:cubicBezTo>
                  <a:pt x="882236" y="2400985"/>
                  <a:pt x="881379" y="2398000"/>
                  <a:pt x="881379" y="2394006"/>
                </a:cubicBezTo>
                <a:close/>
                <a:moveTo>
                  <a:pt x="643254" y="2372650"/>
                </a:moveTo>
                <a:lnTo>
                  <a:pt x="648919" y="2372650"/>
                </a:lnTo>
                <a:lnTo>
                  <a:pt x="648919" y="2393551"/>
                </a:lnTo>
                <a:cubicBezTo>
                  <a:pt x="648919" y="2398564"/>
                  <a:pt x="650807" y="2401071"/>
                  <a:pt x="654584" y="2401071"/>
                </a:cubicBezTo>
                <a:cubicBezTo>
                  <a:pt x="655278" y="2401071"/>
                  <a:pt x="655956" y="2400968"/>
                  <a:pt x="656618" y="2400762"/>
                </a:cubicBezTo>
                <a:cubicBezTo>
                  <a:pt x="657280" y="2400556"/>
                  <a:pt x="657975" y="2400198"/>
                  <a:pt x="658702" y="2399688"/>
                </a:cubicBezTo>
                <a:cubicBezTo>
                  <a:pt x="659429" y="2399178"/>
                  <a:pt x="660210" y="2398488"/>
                  <a:pt x="661046" y="2397620"/>
                </a:cubicBezTo>
                <a:cubicBezTo>
                  <a:pt x="661882" y="2396752"/>
                  <a:pt x="662820" y="2395656"/>
                  <a:pt x="663862" y="2394332"/>
                </a:cubicBezTo>
                <a:lnTo>
                  <a:pt x="663862" y="2372650"/>
                </a:lnTo>
                <a:lnTo>
                  <a:pt x="669527" y="2372650"/>
                </a:lnTo>
                <a:lnTo>
                  <a:pt x="669527" y="2405336"/>
                </a:lnTo>
                <a:lnTo>
                  <a:pt x="664448" y="2405336"/>
                </a:lnTo>
                <a:lnTo>
                  <a:pt x="664253" y="2400062"/>
                </a:lnTo>
                <a:cubicBezTo>
                  <a:pt x="663276" y="2401191"/>
                  <a:pt x="662348" y="2402129"/>
                  <a:pt x="661469" y="2402878"/>
                </a:cubicBezTo>
                <a:cubicBezTo>
                  <a:pt x="660590" y="2403627"/>
                  <a:pt x="659717" y="2404229"/>
                  <a:pt x="658849" y="2404685"/>
                </a:cubicBezTo>
                <a:cubicBezTo>
                  <a:pt x="657980" y="2405141"/>
                  <a:pt x="657107" y="2405461"/>
                  <a:pt x="656228" y="2405645"/>
                </a:cubicBezTo>
                <a:cubicBezTo>
                  <a:pt x="655349" y="2405830"/>
                  <a:pt x="654421" y="2405922"/>
                  <a:pt x="653444" y="2405922"/>
                </a:cubicBezTo>
                <a:cubicBezTo>
                  <a:pt x="650080" y="2405922"/>
                  <a:pt x="647541" y="2404935"/>
                  <a:pt x="645826" y="2402959"/>
                </a:cubicBezTo>
                <a:cubicBezTo>
                  <a:pt x="644111" y="2400985"/>
                  <a:pt x="643254" y="2398000"/>
                  <a:pt x="643254" y="2394006"/>
                </a:cubicBezTo>
                <a:close/>
                <a:moveTo>
                  <a:pt x="330394" y="2372650"/>
                </a:moveTo>
                <a:lnTo>
                  <a:pt x="345793" y="2372650"/>
                </a:lnTo>
                <a:lnTo>
                  <a:pt x="345793" y="2400615"/>
                </a:lnTo>
                <a:lnTo>
                  <a:pt x="355528" y="2400615"/>
                </a:lnTo>
                <a:lnTo>
                  <a:pt x="355528" y="2405336"/>
                </a:lnTo>
                <a:lnTo>
                  <a:pt x="329320" y="2405336"/>
                </a:lnTo>
                <a:lnTo>
                  <a:pt x="329320" y="2400615"/>
                </a:lnTo>
                <a:lnTo>
                  <a:pt x="340063" y="2400615"/>
                </a:lnTo>
                <a:lnTo>
                  <a:pt x="340063" y="2377338"/>
                </a:lnTo>
                <a:lnTo>
                  <a:pt x="330394" y="2377338"/>
                </a:lnTo>
                <a:close/>
                <a:moveTo>
                  <a:pt x="726337" y="2372194"/>
                </a:moveTo>
                <a:cubicBezTo>
                  <a:pt x="728030" y="2372194"/>
                  <a:pt x="729615" y="2372313"/>
                  <a:pt x="731091" y="2372552"/>
                </a:cubicBezTo>
                <a:cubicBezTo>
                  <a:pt x="732567" y="2372791"/>
                  <a:pt x="733977" y="2373181"/>
                  <a:pt x="735323" y="2373724"/>
                </a:cubicBezTo>
                <a:lnTo>
                  <a:pt x="735323" y="2379128"/>
                </a:lnTo>
                <a:cubicBezTo>
                  <a:pt x="733912" y="2378390"/>
                  <a:pt x="732474" y="2377853"/>
                  <a:pt x="731009" y="2377517"/>
                </a:cubicBezTo>
                <a:cubicBezTo>
                  <a:pt x="729544" y="2377180"/>
                  <a:pt x="728030" y="2377012"/>
                  <a:pt x="726468" y="2377012"/>
                </a:cubicBezTo>
                <a:cubicBezTo>
                  <a:pt x="725013" y="2377012"/>
                  <a:pt x="723641" y="2377289"/>
                  <a:pt x="722349" y="2377842"/>
                </a:cubicBezTo>
                <a:cubicBezTo>
                  <a:pt x="721058" y="2378396"/>
                  <a:pt x="719924" y="2379193"/>
                  <a:pt x="718947" y="2380235"/>
                </a:cubicBezTo>
                <a:cubicBezTo>
                  <a:pt x="717971" y="2381277"/>
                  <a:pt x="717200" y="2382547"/>
                  <a:pt x="716636" y="2384044"/>
                </a:cubicBezTo>
                <a:cubicBezTo>
                  <a:pt x="716071" y="2385542"/>
                  <a:pt x="715789" y="2387235"/>
                  <a:pt x="715789" y="2389123"/>
                </a:cubicBezTo>
                <a:cubicBezTo>
                  <a:pt x="715789" y="2393073"/>
                  <a:pt x="716750" y="2396030"/>
                  <a:pt x="718670" y="2397995"/>
                </a:cubicBezTo>
                <a:cubicBezTo>
                  <a:pt x="720591" y="2399959"/>
                  <a:pt x="723255" y="2400941"/>
                  <a:pt x="726663" y="2400941"/>
                </a:cubicBezTo>
                <a:cubicBezTo>
                  <a:pt x="728204" y="2400941"/>
                  <a:pt x="729696" y="2400767"/>
                  <a:pt x="731140" y="2400420"/>
                </a:cubicBezTo>
                <a:cubicBezTo>
                  <a:pt x="732583" y="2400073"/>
                  <a:pt x="733977" y="2399552"/>
                  <a:pt x="735323" y="2398857"/>
                </a:cubicBezTo>
                <a:lnTo>
                  <a:pt x="735323" y="2404131"/>
                </a:lnTo>
                <a:cubicBezTo>
                  <a:pt x="733847" y="2404696"/>
                  <a:pt x="732333" y="2405114"/>
                  <a:pt x="730781" y="2405385"/>
                </a:cubicBezTo>
                <a:cubicBezTo>
                  <a:pt x="729230" y="2405656"/>
                  <a:pt x="727629" y="2405792"/>
                  <a:pt x="725979" y="2405792"/>
                </a:cubicBezTo>
                <a:cubicBezTo>
                  <a:pt x="720814" y="2405792"/>
                  <a:pt x="716837" y="2404392"/>
                  <a:pt x="714048" y="2401592"/>
                </a:cubicBezTo>
                <a:cubicBezTo>
                  <a:pt x="711259" y="2398792"/>
                  <a:pt x="709864" y="2394701"/>
                  <a:pt x="709864" y="2389318"/>
                </a:cubicBezTo>
                <a:cubicBezTo>
                  <a:pt x="709864" y="2386736"/>
                  <a:pt x="710266" y="2384392"/>
                  <a:pt x="711069" y="2382286"/>
                </a:cubicBezTo>
                <a:cubicBezTo>
                  <a:pt x="711872" y="2380181"/>
                  <a:pt x="713000" y="2378380"/>
                  <a:pt x="714454" y="2376882"/>
                </a:cubicBezTo>
                <a:cubicBezTo>
                  <a:pt x="715909" y="2375384"/>
                  <a:pt x="717645" y="2374229"/>
                  <a:pt x="719663" y="2373415"/>
                </a:cubicBezTo>
                <a:cubicBezTo>
                  <a:pt x="721682" y="2372601"/>
                  <a:pt x="723907" y="2372194"/>
                  <a:pt x="726337" y="2372194"/>
                </a:cubicBezTo>
                <a:close/>
                <a:moveTo>
                  <a:pt x="688237" y="2372194"/>
                </a:moveTo>
                <a:cubicBezTo>
                  <a:pt x="689930" y="2372194"/>
                  <a:pt x="691515" y="2372313"/>
                  <a:pt x="692991" y="2372552"/>
                </a:cubicBezTo>
                <a:cubicBezTo>
                  <a:pt x="694467" y="2372791"/>
                  <a:pt x="695877" y="2373181"/>
                  <a:pt x="697223" y="2373724"/>
                </a:cubicBezTo>
                <a:lnTo>
                  <a:pt x="697223" y="2379128"/>
                </a:lnTo>
                <a:cubicBezTo>
                  <a:pt x="695812" y="2378390"/>
                  <a:pt x="694374" y="2377853"/>
                  <a:pt x="692909" y="2377517"/>
                </a:cubicBezTo>
                <a:cubicBezTo>
                  <a:pt x="691444" y="2377180"/>
                  <a:pt x="689930" y="2377012"/>
                  <a:pt x="688368" y="2377012"/>
                </a:cubicBezTo>
                <a:cubicBezTo>
                  <a:pt x="686914" y="2377012"/>
                  <a:pt x="685541" y="2377289"/>
                  <a:pt x="684249" y="2377842"/>
                </a:cubicBezTo>
                <a:cubicBezTo>
                  <a:pt x="682958" y="2378396"/>
                  <a:pt x="681824" y="2379193"/>
                  <a:pt x="680847" y="2380235"/>
                </a:cubicBezTo>
                <a:cubicBezTo>
                  <a:pt x="679871" y="2381277"/>
                  <a:pt x="679100" y="2382547"/>
                  <a:pt x="678536" y="2384044"/>
                </a:cubicBezTo>
                <a:cubicBezTo>
                  <a:pt x="677971" y="2385542"/>
                  <a:pt x="677689" y="2387235"/>
                  <a:pt x="677689" y="2389123"/>
                </a:cubicBezTo>
                <a:cubicBezTo>
                  <a:pt x="677689" y="2393073"/>
                  <a:pt x="678650" y="2396030"/>
                  <a:pt x="680570" y="2397995"/>
                </a:cubicBezTo>
                <a:cubicBezTo>
                  <a:pt x="682491" y="2399959"/>
                  <a:pt x="685156" y="2400941"/>
                  <a:pt x="688563" y="2400941"/>
                </a:cubicBezTo>
                <a:cubicBezTo>
                  <a:pt x="690104" y="2400941"/>
                  <a:pt x="691596" y="2400767"/>
                  <a:pt x="693040" y="2400420"/>
                </a:cubicBezTo>
                <a:cubicBezTo>
                  <a:pt x="694483" y="2400073"/>
                  <a:pt x="695877" y="2399552"/>
                  <a:pt x="697223" y="2398857"/>
                </a:cubicBezTo>
                <a:lnTo>
                  <a:pt x="697223" y="2404131"/>
                </a:lnTo>
                <a:cubicBezTo>
                  <a:pt x="695747" y="2404696"/>
                  <a:pt x="694233" y="2405114"/>
                  <a:pt x="692681" y="2405385"/>
                </a:cubicBezTo>
                <a:cubicBezTo>
                  <a:pt x="691130" y="2405656"/>
                  <a:pt x="689529" y="2405792"/>
                  <a:pt x="687879" y="2405792"/>
                </a:cubicBezTo>
                <a:cubicBezTo>
                  <a:pt x="682714" y="2405792"/>
                  <a:pt x="678736" y="2404392"/>
                  <a:pt x="675948" y="2401592"/>
                </a:cubicBezTo>
                <a:cubicBezTo>
                  <a:pt x="673159" y="2398792"/>
                  <a:pt x="671764" y="2394701"/>
                  <a:pt x="671764" y="2389318"/>
                </a:cubicBezTo>
                <a:cubicBezTo>
                  <a:pt x="671764" y="2386736"/>
                  <a:pt x="672166" y="2384392"/>
                  <a:pt x="672969" y="2382286"/>
                </a:cubicBezTo>
                <a:cubicBezTo>
                  <a:pt x="673772" y="2380181"/>
                  <a:pt x="674900" y="2378380"/>
                  <a:pt x="676354" y="2376882"/>
                </a:cubicBezTo>
                <a:cubicBezTo>
                  <a:pt x="677809" y="2375384"/>
                  <a:pt x="679545" y="2374229"/>
                  <a:pt x="681563" y="2373415"/>
                </a:cubicBezTo>
                <a:cubicBezTo>
                  <a:pt x="683582" y="2372601"/>
                  <a:pt x="685807" y="2372194"/>
                  <a:pt x="688237" y="2372194"/>
                </a:cubicBezTo>
                <a:close/>
                <a:moveTo>
                  <a:pt x="1389799" y="2372064"/>
                </a:moveTo>
                <a:cubicBezTo>
                  <a:pt x="1390472" y="2372064"/>
                  <a:pt x="1391112" y="2372199"/>
                  <a:pt x="1391720" y="2372471"/>
                </a:cubicBezTo>
                <a:cubicBezTo>
                  <a:pt x="1392328" y="2372742"/>
                  <a:pt x="1392860" y="2373106"/>
                  <a:pt x="1393315" y="2373561"/>
                </a:cubicBezTo>
                <a:cubicBezTo>
                  <a:pt x="1393771" y="2374017"/>
                  <a:pt x="1394135" y="2374549"/>
                  <a:pt x="1394406" y="2375157"/>
                </a:cubicBezTo>
                <a:cubicBezTo>
                  <a:pt x="1394677" y="2375764"/>
                  <a:pt x="1394813" y="2376404"/>
                  <a:pt x="1394813" y="2377077"/>
                </a:cubicBezTo>
                <a:cubicBezTo>
                  <a:pt x="1394813" y="2377772"/>
                  <a:pt x="1394677" y="2378418"/>
                  <a:pt x="1394406" y="2379014"/>
                </a:cubicBezTo>
                <a:cubicBezTo>
                  <a:pt x="1394135" y="2379611"/>
                  <a:pt x="1393771" y="2380138"/>
                  <a:pt x="1393315" y="2380593"/>
                </a:cubicBezTo>
                <a:cubicBezTo>
                  <a:pt x="1392860" y="2381049"/>
                  <a:pt x="1392328" y="2381407"/>
                  <a:pt x="1391720" y="2381668"/>
                </a:cubicBezTo>
                <a:cubicBezTo>
                  <a:pt x="1391112" y="2381928"/>
                  <a:pt x="1390472" y="2382058"/>
                  <a:pt x="1389799" y="2382058"/>
                </a:cubicBezTo>
                <a:cubicBezTo>
                  <a:pt x="1389105" y="2382058"/>
                  <a:pt x="1388459" y="2381928"/>
                  <a:pt x="1387862" y="2381668"/>
                </a:cubicBezTo>
                <a:cubicBezTo>
                  <a:pt x="1387265" y="2381407"/>
                  <a:pt x="1386739" y="2381049"/>
                  <a:pt x="1386283" y="2380593"/>
                </a:cubicBezTo>
                <a:cubicBezTo>
                  <a:pt x="1385827" y="2380138"/>
                  <a:pt x="1385469" y="2379611"/>
                  <a:pt x="1385209" y="2379014"/>
                </a:cubicBezTo>
                <a:cubicBezTo>
                  <a:pt x="1384948" y="2378418"/>
                  <a:pt x="1384818" y="2377772"/>
                  <a:pt x="1384818" y="2377077"/>
                </a:cubicBezTo>
                <a:cubicBezTo>
                  <a:pt x="1384818" y="2376404"/>
                  <a:pt x="1384948" y="2375764"/>
                  <a:pt x="1385209" y="2375157"/>
                </a:cubicBezTo>
                <a:cubicBezTo>
                  <a:pt x="1385469" y="2374549"/>
                  <a:pt x="1385827" y="2374017"/>
                  <a:pt x="1386283" y="2373561"/>
                </a:cubicBezTo>
                <a:cubicBezTo>
                  <a:pt x="1386739" y="2373106"/>
                  <a:pt x="1387265" y="2372742"/>
                  <a:pt x="1387862" y="2372471"/>
                </a:cubicBezTo>
                <a:cubicBezTo>
                  <a:pt x="1388459" y="2372199"/>
                  <a:pt x="1389105" y="2372064"/>
                  <a:pt x="1389799" y="2372064"/>
                </a:cubicBezTo>
                <a:close/>
                <a:moveTo>
                  <a:pt x="1251873" y="2372064"/>
                </a:moveTo>
                <a:cubicBezTo>
                  <a:pt x="1255259" y="2372064"/>
                  <a:pt x="1257825" y="2373160"/>
                  <a:pt x="1259572" y="2375352"/>
                </a:cubicBezTo>
                <a:cubicBezTo>
                  <a:pt x="1261320" y="2377544"/>
                  <a:pt x="1262128" y="2380800"/>
                  <a:pt x="1261998" y="2385119"/>
                </a:cubicBezTo>
                <a:lnTo>
                  <a:pt x="1256268" y="2385119"/>
                </a:lnTo>
                <a:cubicBezTo>
                  <a:pt x="1256333" y="2382254"/>
                  <a:pt x="1255915" y="2380176"/>
                  <a:pt x="1255014" y="2378884"/>
                </a:cubicBezTo>
                <a:cubicBezTo>
                  <a:pt x="1254114" y="2377593"/>
                  <a:pt x="1252795" y="2376947"/>
                  <a:pt x="1251059" y="2376947"/>
                </a:cubicBezTo>
                <a:cubicBezTo>
                  <a:pt x="1250299" y="2376947"/>
                  <a:pt x="1249534" y="2377083"/>
                  <a:pt x="1248764" y="2377354"/>
                </a:cubicBezTo>
                <a:cubicBezTo>
                  <a:pt x="1247993" y="2377625"/>
                  <a:pt x="1247201" y="2378059"/>
                  <a:pt x="1246387" y="2378656"/>
                </a:cubicBezTo>
                <a:cubicBezTo>
                  <a:pt x="1245573" y="2379253"/>
                  <a:pt x="1244710" y="2380018"/>
                  <a:pt x="1243799" y="2380951"/>
                </a:cubicBezTo>
                <a:cubicBezTo>
                  <a:pt x="1242887" y="2381885"/>
                  <a:pt x="1241911" y="2383014"/>
                  <a:pt x="1240869" y="2384337"/>
                </a:cubicBezTo>
                <a:lnTo>
                  <a:pt x="1240869" y="2405336"/>
                </a:lnTo>
                <a:lnTo>
                  <a:pt x="1235139" y="2405336"/>
                </a:lnTo>
                <a:lnTo>
                  <a:pt x="1235139" y="2372650"/>
                </a:lnTo>
                <a:lnTo>
                  <a:pt x="1240315" y="2372650"/>
                </a:lnTo>
                <a:lnTo>
                  <a:pt x="1240478" y="2378673"/>
                </a:lnTo>
                <a:cubicBezTo>
                  <a:pt x="1242410" y="2376350"/>
                  <a:pt x="1244314" y="2374668"/>
                  <a:pt x="1246192" y="2373626"/>
                </a:cubicBezTo>
                <a:cubicBezTo>
                  <a:pt x="1248069" y="2372585"/>
                  <a:pt x="1249963" y="2372064"/>
                  <a:pt x="1251873" y="2372064"/>
                </a:cubicBezTo>
                <a:close/>
                <a:moveTo>
                  <a:pt x="1209150" y="2372064"/>
                </a:moveTo>
                <a:cubicBezTo>
                  <a:pt x="1211429" y="2372064"/>
                  <a:pt x="1213447" y="2372422"/>
                  <a:pt x="1215205" y="2373138"/>
                </a:cubicBezTo>
                <a:cubicBezTo>
                  <a:pt x="1216963" y="2373854"/>
                  <a:pt x="1218445" y="2374869"/>
                  <a:pt x="1219649" y="2376182"/>
                </a:cubicBezTo>
                <a:cubicBezTo>
                  <a:pt x="1220854" y="2377495"/>
                  <a:pt x="1221765" y="2379091"/>
                  <a:pt x="1222384" y="2380968"/>
                </a:cubicBezTo>
                <a:cubicBezTo>
                  <a:pt x="1223002" y="2382845"/>
                  <a:pt x="1223312" y="2384945"/>
                  <a:pt x="1223312" y="2387267"/>
                </a:cubicBezTo>
                <a:cubicBezTo>
                  <a:pt x="1223312" y="2388070"/>
                  <a:pt x="1223301" y="2388743"/>
                  <a:pt x="1223279" y="2389286"/>
                </a:cubicBezTo>
                <a:cubicBezTo>
                  <a:pt x="1223258" y="2389829"/>
                  <a:pt x="1223225" y="2390339"/>
                  <a:pt x="1223181" y="2390816"/>
                </a:cubicBezTo>
                <a:lnTo>
                  <a:pt x="1200229" y="2390816"/>
                </a:lnTo>
                <a:cubicBezTo>
                  <a:pt x="1200229" y="2394158"/>
                  <a:pt x="1201163" y="2396725"/>
                  <a:pt x="1203029" y="2398515"/>
                </a:cubicBezTo>
                <a:cubicBezTo>
                  <a:pt x="1204896" y="2400306"/>
                  <a:pt x="1207587" y="2401201"/>
                  <a:pt x="1211103" y="2401201"/>
                </a:cubicBezTo>
                <a:cubicBezTo>
                  <a:pt x="1212058" y="2401201"/>
                  <a:pt x="1213013" y="2401164"/>
                  <a:pt x="1213968" y="2401087"/>
                </a:cubicBezTo>
                <a:cubicBezTo>
                  <a:pt x="1214923" y="2401012"/>
                  <a:pt x="1215845" y="2400908"/>
                  <a:pt x="1216735" y="2400778"/>
                </a:cubicBezTo>
                <a:cubicBezTo>
                  <a:pt x="1217625" y="2400648"/>
                  <a:pt x="1218477" y="2400501"/>
                  <a:pt x="1219291" y="2400339"/>
                </a:cubicBezTo>
                <a:cubicBezTo>
                  <a:pt x="1220105" y="2400176"/>
                  <a:pt x="1220859" y="2399997"/>
                  <a:pt x="1221554" y="2399801"/>
                </a:cubicBezTo>
                <a:lnTo>
                  <a:pt x="1221554" y="2404457"/>
                </a:lnTo>
                <a:cubicBezTo>
                  <a:pt x="1220013" y="2404891"/>
                  <a:pt x="1218271" y="2405244"/>
                  <a:pt x="1216328" y="2405515"/>
                </a:cubicBezTo>
                <a:cubicBezTo>
                  <a:pt x="1214386" y="2405787"/>
                  <a:pt x="1212373" y="2405922"/>
                  <a:pt x="1210289" y="2405922"/>
                </a:cubicBezTo>
                <a:cubicBezTo>
                  <a:pt x="1207489" y="2405922"/>
                  <a:pt x="1205080" y="2405542"/>
                  <a:pt x="1203062" y="2404783"/>
                </a:cubicBezTo>
                <a:cubicBezTo>
                  <a:pt x="1201043" y="2404023"/>
                  <a:pt x="1199388" y="2402922"/>
                  <a:pt x="1198097" y="2401478"/>
                </a:cubicBezTo>
                <a:cubicBezTo>
                  <a:pt x="1196805" y="2400035"/>
                  <a:pt x="1195851" y="2398266"/>
                  <a:pt x="1195232" y="2396171"/>
                </a:cubicBezTo>
                <a:cubicBezTo>
                  <a:pt x="1194613" y="2394077"/>
                  <a:pt x="1194304" y="2391706"/>
                  <a:pt x="1194304" y="2389058"/>
                </a:cubicBezTo>
                <a:cubicBezTo>
                  <a:pt x="1194304" y="2386757"/>
                  <a:pt x="1194635" y="2384581"/>
                  <a:pt x="1195297" y="2382530"/>
                </a:cubicBezTo>
                <a:cubicBezTo>
                  <a:pt x="1195959" y="2380479"/>
                  <a:pt x="1196925" y="2378678"/>
                  <a:pt x="1198195" y="2377126"/>
                </a:cubicBezTo>
                <a:cubicBezTo>
                  <a:pt x="1199464" y="2375574"/>
                  <a:pt x="1201022" y="2374343"/>
                  <a:pt x="1202866" y="2373431"/>
                </a:cubicBezTo>
                <a:cubicBezTo>
                  <a:pt x="1204711" y="2372520"/>
                  <a:pt x="1206806" y="2372064"/>
                  <a:pt x="1209150" y="2372064"/>
                </a:cubicBezTo>
                <a:close/>
                <a:moveTo>
                  <a:pt x="1142475" y="2372064"/>
                </a:moveTo>
                <a:cubicBezTo>
                  <a:pt x="1144819" y="2372064"/>
                  <a:pt x="1146919" y="2372427"/>
                  <a:pt x="1148774" y="2373154"/>
                </a:cubicBezTo>
                <a:cubicBezTo>
                  <a:pt x="1150630" y="2373881"/>
                  <a:pt x="1152204" y="2374945"/>
                  <a:pt x="1153495" y="2376345"/>
                </a:cubicBezTo>
                <a:cubicBezTo>
                  <a:pt x="1154786" y="2377745"/>
                  <a:pt x="1155774" y="2379486"/>
                  <a:pt x="1156458" y="2381570"/>
                </a:cubicBezTo>
                <a:cubicBezTo>
                  <a:pt x="1157141" y="2383654"/>
                  <a:pt x="1157483" y="2386041"/>
                  <a:pt x="1157483" y="2388732"/>
                </a:cubicBezTo>
                <a:cubicBezTo>
                  <a:pt x="1157483" y="2391272"/>
                  <a:pt x="1157125" y="2393600"/>
                  <a:pt x="1156409" y="2395716"/>
                </a:cubicBezTo>
                <a:cubicBezTo>
                  <a:pt x="1155693" y="2397832"/>
                  <a:pt x="1154662" y="2399644"/>
                  <a:pt x="1153316" y="2401153"/>
                </a:cubicBezTo>
                <a:cubicBezTo>
                  <a:pt x="1151970" y="2402661"/>
                  <a:pt x="1150332" y="2403833"/>
                  <a:pt x="1148400" y="2404669"/>
                </a:cubicBezTo>
                <a:cubicBezTo>
                  <a:pt x="1146468" y="2405504"/>
                  <a:pt x="1144276" y="2405922"/>
                  <a:pt x="1141824" y="2405922"/>
                </a:cubicBezTo>
                <a:cubicBezTo>
                  <a:pt x="1139480" y="2405922"/>
                  <a:pt x="1137380" y="2405559"/>
                  <a:pt x="1135524" y="2404831"/>
                </a:cubicBezTo>
                <a:cubicBezTo>
                  <a:pt x="1133668" y="2404104"/>
                  <a:pt x="1132095" y="2403036"/>
                  <a:pt x="1130803" y="2401625"/>
                </a:cubicBezTo>
                <a:cubicBezTo>
                  <a:pt x="1129512" y="2400214"/>
                  <a:pt x="1128524" y="2398467"/>
                  <a:pt x="1127841" y="2396383"/>
                </a:cubicBezTo>
                <a:cubicBezTo>
                  <a:pt x="1127157" y="2394299"/>
                  <a:pt x="1126815" y="2391901"/>
                  <a:pt x="1126815" y="2389188"/>
                </a:cubicBezTo>
                <a:cubicBezTo>
                  <a:pt x="1126815" y="2386649"/>
                  <a:pt x="1127173" y="2384332"/>
                  <a:pt x="1127890" y="2382237"/>
                </a:cubicBezTo>
                <a:cubicBezTo>
                  <a:pt x="1128606" y="2380143"/>
                  <a:pt x="1129637" y="2378342"/>
                  <a:pt x="1130982" y="2376833"/>
                </a:cubicBezTo>
                <a:cubicBezTo>
                  <a:pt x="1132328" y="2375325"/>
                  <a:pt x="1133967" y="2374153"/>
                  <a:pt x="1135898" y="2373317"/>
                </a:cubicBezTo>
                <a:cubicBezTo>
                  <a:pt x="1137830" y="2372481"/>
                  <a:pt x="1140022" y="2372064"/>
                  <a:pt x="1142475" y="2372064"/>
                </a:cubicBezTo>
                <a:close/>
                <a:moveTo>
                  <a:pt x="829289" y="2372064"/>
                </a:moveTo>
                <a:cubicBezTo>
                  <a:pt x="830570" y="2372064"/>
                  <a:pt x="831992" y="2372134"/>
                  <a:pt x="833554" y="2372275"/>
                </a:cubicBezTo>
                <a:cubicBezTo>
                  <a:pt x="835117" y="2372416"/>
                  <a:pt x="836745" y="2372661"/>
                  <a:pt x="838438" y="2373008"/>
                </a:cubicBezTo>
                <a:lnTo>
                  <a:pt x="838438" y="2378054"/>
                </a:lnTo>
                <a:cubicBezTo>
                  <a:pt x="836658" y="2377620"/>
                  <a:pt x="834970" y="2377300"/>
                  <a:pt x="833375" y="2377094"/>
                </a:cubicBezTo>
                <a:cubicBezTo>
                  <a:pt x="831780" y="2376887"/>
                  <a:pt x="830396" y="2376784"/>
                  <a:pt x="829224" y="2376784"/>
                </a:cubicBezTo>
                <a:cubicBezTo>
                  <a:pt x="827813" y="2376784"/>
                  <a:pt x="826625" y="2376893"/>
                  <a:pt x="825659" y="2377110"/>
                </a:cubicBezTo>
                <a:cubicBezTo>
                  <a:pt x="824693" y="2377327"/>
                  <a:pt x="823912" y="2377625"/>
                  <a:pt x="823315" y="2378005"/>
                </a:cubicBezTo>
                <a:cubicBezTo>
                  <a:pt x="822718" y="2378385"/>
                  <a:pt x="822290" y="2378830"/>
                  <a:pt x="822029" y="2379340"/>
                </a:cubicBezTo>
                <a:cubicBezTo>
                  <a:pt x="821769" y="2379850"/>
                  <a:pt x="821639" y="2380398"/>
                  <a:pt x="821639" y="2380984"/>
                </a:cubicBezTo>
                <a:cubicBezTo>
                  <a:pt x="821639" y="2381570"/>
                  <a:pt x="821753" y="2382102"/>
                  <a:pt x="821980" y="2382579"/>
                </a:cubicBezTo>
                <a:cubicBezTo>
                  <a:pt x="822208" y="2383057"/>
                  <a:pt x="822632" y="2383518"/>
                  <a:pt x="823250" y="2383963"/>
                </a:cubicBezTo>
                <a:cubicBezTo>
                  <a:pt x="823869" y="2384408"/>
                  <a:pt x="824731" y="2384853"/>
                  <a:pt x="825838" y="2385298"/>
                </a:cubicBezTo>
                <a:cubicBezTo>
                  <a:pt x="826945" y="2385743"/>
                  <a:pt x="828389" y="2386226"/>
                  <a:pt x="830168" y="2386746"/>
                </a:cubicBezTo>
                <a:cubicBezTo>
                  <a:pt x="832100" y="2387311"/>
                  <a:pt x="833728" y="2387902"/>
                  <a:pt x="835052" y="2388521"/>
                </a:cubicBezTo>
                <a:cubicBezTo>
                  <a:pt x="836376" y="2389139"/>
                  <a:pt x="837450" y="2389829"/>
                  <a:pt x="838275" y="2390588"/>
                </a:cubicBezTo>
                <a:cubicBezTo>
                  <a:pt x="839100" y="2391348"/>
                  <a:pt x="839691" y="2392205"/>
                  <a:pt x="840049" y="2393160"/>
                </a:cubicBezTo>
                <a:cubicBezTo>
                  <a:pt x="840407" y="2394115"/>
                  <a:pt x="840586" y="2395200"/>
                  <a:pt x="840586" y="2396416"/>
                </a:cubicBezTo>
                <a:cubicBezTo>
                  <a:pt x="840586" y="2397566"/>
                  <a:pt x="840391" y="2398597"/>
                  <a:pt x="840000" y="2399508"/>
                </a:cubicBezTo>
                <a:cubicBezTo>
                  <a:pt x="839610" y="2400420"/>
                  <a:pt x="839078" y="2401229"/>
                  <a:pt x="838405" y="2401934"/>
                </a:cubicBezTo>
                <a:cubicBezTo>
                  <a:pt x="837732" y="2402639"/>
                  <a:pt x="836951" y="2403242"/>
                  <a:pt x="836061" y="2403741"/>
                </a:cubicBezTo>
                <a:cubicBezTo>
                  <a:pt x="835171" y="2404240"/>
                  <a:pt x="834222" y="2404652"/>
                  <a:pt x="833212" y="2404978"/>
                </a:cubicBezTo>
                <a:cubicBezTo>
                  <a:pt x="832203" y="2405303"/>
                  <a:pt x="831167" y="2405542"/>
                  <a:pt x="830103" y="2405694"/>
                </a:cubicBezTo>
                <a:cubicBezTo>
                  <a:pt x="829040" y="2405846"/>
                  <a:pt x="827998" y="2405922"/>
                  <a:pt x="826978" y="2405922"/>
                </a:cubicBezTo>
                <a:cubicBezTo>
                  <a:pt x="824764" y="2405922"/>
                  <a:pt x="822729" y="2405824"/>
                  <a:pt x="820874" y="2405629"/>
                </a:cubicBezTo>
                <a:cubicBezTo>
                  <a:pt x="819018" y="2405434"/>
                  <a:pt x="817200" y="2405119"/>
                  <a:pt x="815420" y="2404685"/>
                </a:cubicBezTo>
                <a:lnTo>
                  <a:pt x="815420" y="2399476"/>
                </a:lnTo>
                <a:cubicBezTo>
                  <a:pt x="817330" y="2400019"/>
                  <a:pt x="819229" y="2400431"/>
                  <a:pt x="821118" y="2400713"/>
                </a:cubicBezTo>
                <a:cubicBezTo>
                  <a:pt x="823006" y="2400995"/>
                  <a:pt x="824883" y="2401136"/>
                  <a:pt x="826750" y="2401136"/>
                </a:cubicBezTo>
                <a:cubicBezTo>
                  <a:pt x="829463" y="2401136"/>
                  <a:pt x="831470" y="2400767"/>
                  <a:pt x="832773" y="2400029"/>
                </a:cubicBezTo>
                <a:cubicBezTo>
                  <a:pt x="834075" y="2399292"/>
                  <a:pt x="834726" y="2398239"/>
                  <a:pt x="834726" y="2396871"/>
                </a:cubicBezTo>
                <a:cubicBezTo>
                  <a:pt x="834726" y="2396285"/>
                  <a:pt x="834623" y="2395759"/>
                  <a:pt x="834417" y="2395292"/>
                </a:cubicBezTo>
                <a:cubicBezTo>
                  <a:pt x="834211" y="2394826"/>
                  <a:pt x="833836" y="2394381"/>
                  <a:pt x="833294" y="2393958"/>
                </a:cubicBezTo>
                <a:cubicBezTo>
                  <a:pt x="832751" y="2393534"/>
                  <a:pt x="831910" y="2393095"/>
                  <a:pt x="830771" y="2392639"/>
                </a:cubicBezTo>
                <a:cubicBezTo>
                  <a:pt x="829631" y="2392183"/>
                  <a:pt x="828074" y="2391662"/>
                  <a:pt x="826099" y="2391076"/>
                </a:cubicBezTo>
                <a:cubicBezTo>
                  <a:pt x="824623" y="2390642"/>
                  <a:pt x="823261" y="2390149"/>
                  <a:pt x="822013" y="2389595"/>
                </a:cubicBezTo>
                <a:cubicBezTo>
                  <a:pt x="820765" y="2389042"/>
                  <a:pt x="819685" y="2388385"/>
                  <a:pt x="818774" y="2387625"/>
                </a:cubicBezTo>
                <a:cubicBezTo>
                  <a:pt x="817862" y="2386866"/>
                  <a:pt x="817146" y="2385976"/>
                  <a:pt x="816625" y="2384956"/>
                </a:cubicBezTo>
                <a:cubicBezTo>
                  <a:pt x="816104" y="2383936"/>
                  <a:pt x="815844" y="2382731"/>
                  <a:pt x="815844" y="2381342"/>
                </a:cubicBezTo>
                <a:cubicBezTo>
                  <a:pt x="815844" y="2380431"/>
                  <a:pt x="816055" y="2379432"/>
                  <a:pt x="816478" y="2378347"/>
                </a:cubicBezTo>
                <a:cubicBezTo>
                  <a:pt x="816902" y="2377262"/>
                  <a:pt x="817623" y="2376253"/>
                  <a:pt x="818643" y="2375319"/>
                </a:cubicBezTo>
                <a:cubicBezTo>
                  <a:pt x="819664" y="2374386"/>
                  <a:pt x="821042" y="2373610"/>
                  <a:pt x="822778" y="2372992"/>
                </a:cubicBezTo>
                <a:cubicBezTo>
                  <a:pt x="824514" y="2372373"/>
                  <a:pt x="826685" y="2372064"/>
                  <a:pt x="829289" y="2372064"/>
                </a:cubicBezTo>
                <a:close/>
                <a:moveTo>
                  <a:pt x="791189" y="2372064"/>
                </a:moveTo>
                <a:cubicBezTo>
                  <a:pt x="792470" y="2372064"/>
                  <a:pt x="793892" y="2372134"/>
                  <a:pt x="795454" y="2372275"/>
                </a:cubicBezTo>
                <a:cubicBezTo>
                  <a:pt x="797017" y="2372416"/>
                  <a:pt x="798645" y="2372661"/>
                  <a:pt x="800338" y="2373008"/>
                </a:cubicBezTo>
                <a:lnTo>
                  <a:pt x="800338" y="2378054"/>
                </a:lnTo>
                <a:cubicBezTo>
                  <a:pt x="798558" y="2377620"/>
                  <a:pt x="796870" y="2377300"/>
                  <a:pt x="795275" y="2377094"/>
                </a:cubicBezTo>
                <a:cubicBezTo>
                  <a:pt x="793680" y="2376887"/>
                  <a:pt x="792296" y="2376784"/>
                  <a:pt x="791124" y="2376784"/>
                </a:cubicBezTo>
                <a:cubicBezTo>
                  <a:pt x="789713" y="2376784"/>
                  <a:pt x="788525" y="2376893"/>
                  <a:pt x="787559" y="2377110"/>
                </a:cubicBezTo>
                <a:cubicBezTo>
                  <a:pt x="786593" y="2377327"/>
                  <a:pt x="785812" y="2377625"/>
                  <a:pt x="785215" y="2378005"/>
                </a:cubicBezTo>
                <a:cubicBezTo>
                  <a:pt x="784618" y="2378385"/>
                  <a:pt x="784190" y="2378830"/>
                  <a:pt x="783929" y="2379340"/>
                </a:cubicBezTo>
                <a:cubicBezTo>
                  <a:pt x="783669" y="2379850"/>
                  <a:pt x="783539" y="2380398"/>
                  <a:pt x="783539" y="2380984"/>
                </a:cubicBezTo>
                <a:cubicBezTo>
                  <a:pt x="783539" y="2381570"/>
                  <a:pt x="783653" y="2382102"/>
                  <a:pt x="783880" y="2382579"/>
                </a:cubicBezTo>
                <a:cubicBezTo>
                  <a:pt x="784108" y="2383057"/>
                  <a:pt x="784532" y="2383518"/>
                  <a:pt x="785150" y="2383963"/>
                </a:cubicBezTo>
                <a:cubicBezTo>
                  <a:pt x="785769" y="2384408"/>
                  <a:pt x="786631" y="2384853"/>
                  <a:pt x="787738" y="2385298"/>
                </a:cubicBezTo>
                <a:cubicBezTo>
                  <a:pt x="788845" y="2385743"/>
                  <a:pt x="790289" y="2386226"/>
                  <a:pt x="792068" y="2386746"/>
                </a:cubicBezTo>
                <a:cubicBezTo>
                  <a:pt x="794000" y="2387311"/>
                  <a:pt x="795628" y="2387902"/>
                  <a:pt x="796952" y="2388521"/>
                </a:cubicBezTo>
                <a:cubicBezTo>
                  <a:pt x="798276" y="2389139"/>
                  <a:pt x="799350" y="2389829"/>
                  <a:pt x="800175" y="2390588"/>
                </a:cubicBezTo>
                <a:cubicBezTo>
                  <a:pt x="801000" y="2391348"/>
                  <a:pt x="801591" y="2392205"/>
                  <a:pt x="801949" y="2393160"/>
                </a:cubicBezTo>
                <a:cubicBezTo>
                  <a:pt x="802307" y="2394115"/>
                  <a:pt x="802486" y="2395200"/>
                  <a:pt x="802486" y="2396416"/>
                </a:cubicBezTo>
                <a:cubicBezTo>
                  <a:pt x="802486" y="2397566"/>
                  <a:pt x="802291" y="2398597"/>
                  <a:pt x="801900" y="2399508"/>
                </a:cubicBezTo>
                <a:cubicBezTo>
                  <a:pt x="801510" y="2400420"/>
                  <a:pt x="800978" y="2401229"/>
                  <a:pt x="800305" y="2401934"/>
                </a:cubicBezTo>
                <a:cubicBezTo>
                  <a:pt x="799632" y="2402639"/>
                  <a:pt x="798851" y="2403242"/>
                  <a:pt x="797961" y="2403741"/>
                </a:cubicBezTo>
                <a:cubicBezTo>
                  <a:pt x="797071" y="2404240"/>
                  <a:pt x="796122" y="2404652"/>
                  <a:pt x="795112" y="2404978"/>
                </a:cubicBezTo>
                <a:cubicBezTo>
                  <a:pt x="794103" y="2405303"/>
                  <a:pt x="793067" y="2405542"/>
                  <a:pt x="792003" y="2405694"/>
                </a:cubicBezTo>
                <a:cubicBezTo>
                  <a:pt x="790940" y="2405846"/>
                  <a:pt x="789898" y="2405922"/>
                  <a:pt x="788878" y="2405922"/>
                </a:cubicBezTo>
                <a:cubicBezTo>
                  <a:pt x="786664" y="2405922"/>
                  <a:pt x="784629" y="2405824"/>
                  <a:pt x="782774" y="2405629"/>
                </a:cubicBezTo>
                <a:cubicBezTo>
                  <a:pt x="780918" y="2405434"/>
                  <a:pt x="779100" y="2405119"/>
                  <a:pt x="777320" y="2404685"/>
                </a:cubicBezTo>
                <a:lnTo>
                  <a:pt x="777320" y="2399476"/>
                </a:lnTo>
                <a:cubicBezTo>
                  <a:pt x="779230" y="2400019"/>
                  <a:pt x="781129" y="2400431"/>
                  <a:pt x="783018" y="2400713"/>
                </a:cubicBezTo>
                <a:cubicBezTo>
                  <a:pt x="784906" y="2400995"/>
                  <a:pt x="786783" y="2401136"/>
                  <a:pt x="788650" y="2401136"/>
                </a:cubicBezTo>
                <a:cubicBezTo>
                  <a:pt x="791363" y="2401136"/>
                  <a:pt x="793371" y="2400767"/>
                  <a:pt x="794673" y="2400029"/>
                </a:cubicBezTo>
                <a:cubicBezTo>
                  <a:pt x="795975" y="2399292"/>
                  <a:pt x="796626" y="2398239"/>
                  <a:pt x="796626" y="2396871"/>
                </a:cubicBezTo>
                <a:cubicBezTo>
                  <a:pt x="796626" y="2396285"/>
                  <a:pt x="796523" y="2395759"/>
                  <a:pt x="796317" y="2395292"/>
                </a:cubicBezTo>
                <a:cubicBezTo>
                  <a:pt x="796111" y="2394826"/>
                  <a:pt x="795736" y="2394381"/>
                  <a:pt x="795194" y="2393958"/>
                </a:cubicBezTo>
                <a:cubicBezTo>
                  <a:pt x="794651" y="2393534"/>
                  <a:pt x="793810" y="2393095"/>
                  <a:pt x="792671" y="2392639"/>
                </a:cubicBezTo>
                <a:cubicBezTo>
                  <a:pt x="791531" y="2392183"/>
                  <a:pt x="789974" y="2391662"/>
                  <a:pt x="787999" y="2391076"/>
                </a:cubicBezTo>
                <a:cubicBezTo>
                  <a:pt x="786523" y="2390642"/>
                  <a:pt x="785161" y="2390149"/>
                  <a:pt x="783913" y="2389595"/>
                </a:cubicBezTo>
                <a:cubicBezTo>
                  <a:pt x="782665" y="2389042"/>
                  <a:pt x="781585" y="2388385"/>
                  <a:pt x="780674" y="2387625"/>
                </a:cubicBezTo>
                <a:cubicBezTo>
                  <a:pt x="779762" y="2386866"/>
                  <a:pt x="779046" y="2385976"/>
                  <a:pt x="778525" y="2384956"/>
                </a:cubicBezTo>
                <a:cubicBezTo>
                  <a:pt x="778004" y="2383936"/>
                  <a:pt x="777744" y="2382731"/>
                  <a:pt x="777744" y="2381342"/>
                </a:cubicBezTo>
                <a:cubicBezTo>
                  <a:pt x="777744" y="2380431"/>
                  <a:pt x="777955" y="2379432"/>
                  <a:pt x="778378" y="2378347"/>
                </a:cubicBezTo>
                <a:cubicBezTo>
                  <a:pt x="778802" y="2377262"/>
                  <a:pt x="779523" y="2376253"/>
                  <a:pt x="780543" y="2375319"/>
                </a:cubicBezTo>
                <a:cubicBezTo>
                  <a:pt x="781564" y="2374386"/>
                  <a:pt x="782942" y="2373610"/>
                  <a:pt x="784678" y="2372992"/>
                </a:cubicBezTo>
                <a:cubicBezTo>
                  <a:pt x="786414" y="2372373"/>
                  <a:pt x="788585" y="2372064"/>
                  <a:pt x="791189" y="2372064"/>
                </a:cubicBezTo>
                <a:close/>
                <a:moveTo>
                  <a:pt x="761475" y="2372064"/>
                </a:moveTo>
                <a:cubicBezTo>
                  <a:pt x="763754" y="2372064"/>
                  <a:pt x="765772" y="2372422"/>
                  <a:pt x="767530" y="2373138"/>
                </a:cubicBezTo>
                <a:cubicBezTo>
                  <a:pt x="769288" y="2373854"/>
                  <a:pt x="770770" y="2374869"/>
                  <a:pt x="771974" y="2376182"/>
                </a:cubicBezTo>
                <a:cubicBezTo>
                  <a:pt x="773179" y="2377495"/>
                  <a:pt x="774090" y="2379091"/>
                  <a:pt x="774709" y="2380968"/>
                </a:cubicBezTo>
                <a:cubicBezTo>
                  <a:pt x="775328" y="2382845"/>
                  <a:pt x="775637" y="2384945"/>
                  <a:pt x="775637" y="2387267"/>
                </a:cubicBezTo>
                <a:cubicBezTo>
                  <a:pt x="775637" y="2388070"/>
                  <a:pt x="775626" y="2388743"/>
                  <a:pt x="775604" y="2389286"/>
                </a:cubicBezTo>
                <a:cubicBezTo>
                  <a:pt x="775583" y="2389829"/>
                  <a:pt x="775550" y="2390339"/>
                  <a:pt x="775507" y="2390816"/>
                </a:cubicBezTo>
                <a:lnTo>
                  <a:pt x="752554" y="2390816"/>
                </a:lnTo>
                <a:cubicBezTo>
                  <a:pt x="752554" y="2394158"/>
                  <a:pt x="753488" y="2396725"/>
                  <a:pt x="755354" y="2398515"/>
                </a:cubicBezTo>
                <a:cubicBezTo>
                  <a:pt x="757221" y="2400306"/>
                  <a:pt x="759912" y="2401201"/>
                  <a:pt x="763428" y="2401201"/>
                </a:cubicBezTo>
                <a:cubicBezTo>
                  <a:pt x="764383" y="2401201"/>
                  <a:pt x="765338" y="2401164"/>
                  <a:pt x="766293" y="2401087"/>
                </a:cubicBezTo>
                <a:cubicBezTo>
                  <a:pt x="767248" y="2401012"/>
                  <a:pt x="768171" y="2400908"/>
                  <a:pt x="769060" y="2400778"/>
                </a:cubicBezTo>
                <a:cubicBezTo>
                  <a:pt x="769950" y="2400648"/>
                  <a:pt x="770802" y="2400501"/>
                  <a:pt x="771616" y="2400339"/>
                </a:cubicBezTo>
                <a:cubicBezTo>
                  <a:pt x="772430" y="2400176"/>
                  <a:pt x="773184" y="2399997"/>
                  <a:pt x="773879" y="2399801"/>
                </a:cubicBezTo>
                <a:lnTo>
                  <a:pt x="773879" y="2404457"/>
                </a:lnTo>
                <a:cubicBezTo>
                  <a:pt x="772338" y="2404891"/>
                  <a:pt x="770596" y="2405244"/>
                  <a:pt x="768653" y="2405515"/>
                </a:cubicBezTo>
                <a:cubicBezTo>
                  <a:pt x="766711" y="2405787"/>
                  <a:pt x="764698" y="2405922"/>
                  <a:pt x="762614" y="2405922"/>
                </a:cubicBezTo>
                <a:cubicBezTo>
                  <a:pt x="759814" y="2405922"/>
                  <a:pt x="757405" y="2405542"/>
                  <a:pt x="755387" y="2404783"/>
                </a:cubicBezTo>
                <a:cubicBezTo>
                  <a:pt x="753368" y="2404023"/>
                  <a:pt x="751713" y="2402922"/>
                  <a:pt x="750422" y="2401478"/>
                </a:cubicBezTo>
                <a:cubicBezTo>
                  <a:pt x="749131" y="2400035"/>
                  <a:pt x="748176" y="2398266"/>
                  <a:pt x="747557" y="2396171"/>
                </a:cubicBezTo>
                <a:cubicBezTo>
                  <a:pt x="746938" y="2394077"/>
                  <a:pt x="746629" y="2391706"/>
                  <a:pt x="746629" y="2389058"/>
                </a:cubicBezTo>
                <a:cubicBezTo>
                  <a:pt x="746629" y="2386757"/>
                  <a:pt x="746960" y="2384581"/>
                  <a:pt x="747622" y="2382530"/>
                </a:cubicBezTo>
                <a:cubicBezTo>
                  <a:pt x="748284" y="2380479"/>
                  <a:pt x="749250" y="2378678"/>
                  <a:pt x="750520" y="2377126"/>
                </a:cubicBezTo>
                <a:cubicBezTo>
                  <a:pt x="751789" y="2375574"/>
                  <a:pt x="753347" y="2374343"/>
                  <a:pt x="755192" y="2373431"/>
                </a:cubicBezTo>
                <a:cubicBezTo>
                  <a:pt x="757036" y="2372520"/>
                  <a:pt x="759131" y="2372064"/>
                  <a:pt x="761475" y="2372064"/>
                </a:cubicBezTo>
                <a:close/>
                <a:moveTo>
                  <a:pt x="619739" y="2372064"/>
                </a:moveTo>
                <a:cubicBezTo>
                  <a:pt x="621020" y="2372064"/>
                  <a:pt x="622442" y="2372134"/>
                  <a:pt x="624004" y="2372275"/>
                </a:cubicBezTo>
                <a:cubicBezTo>
                  <a:pt x="625567" y="2372416"/>
                  <a:pt x="627195" y="2372661"/>
                  <a:pt x="628888" y="2373008"/>
                </a:cubicBezTo>
                <a:lnTo>
                  <a:pt x="628888" y="2378054"/>
                </a:lnTo>
                <a:cubicBezTo>
                  <a:pt x="627108" y="2377620"/>
                  <a:pt x="625420" y="2377300"/>
                  <a:pt x="623825" y="2377094"/>
                </a:cubicBezTo>
                <a:cubicBezTo>
                  <a:pt x="622230" y="2376887"/>
                  <a:pt x="620846" y="2376784"/>
                  <a:pt x="619674" y="2376784"/>
                </a:cubicBezTo>
                <a:cubicBezTo>
                  <a:pt x="618263" y="2376784"/>
                  <a:pt x="617075" y="2376893"/>
                  <a:pt x="616109" y="2377110"/>
                </a:cubicBezTo>
                <a:cubicBezTo>
                  <a:pt x="615143" y="2377327"/>
                  <a:pt x="614362" y="2377625"/>
                  <a:pt x="613765" y="2378005"/>
                </a:cubicBezTo>
                <a:cubicBezTo>
                  <a:pt x="613168" y="2378385"/>
                  <a:pt x="612740" y="2378830"/>
                  <a:pt x="612479" y="2379340"/>
                </a:cubicBezTo>
                <a:cubicBezTo>
                  <a:pt x="612219" y="2379850"/>
                  <a:pt x="612089" y="2380398"/>
                  <a:pt x="612089" y="2380984"/>
                </a:cubicBezTo>
                <a:cubicBezTo>
                  <a:pt x="612089" y="2381570"/>
                  <a:pt x="612203" y="2382102"/>
                  <a:pt x="612430" y="2382579"/>
                </a:cubicBezTo>
                <a:cubicBezTo>
                  <a:pt x="612658" y="2383057"/>
                  <a:pt x="613082" y="2383518"/>
                  <a:pt x="613700" y="2383963"/>
                </a:cubicBezTo>
                <a:cubicBezTo>
                  <a:pt x="614319" y="2384408"/>
                  <a:pt x="615181" y="2384853"/>
                  <a:pt x="616288" y="2385298"/>
                </a:cubicBezTo>
                <a:cubicBezTo>
                  <a:pt x="617395" y="2385743"/>
                  <a:pt x="618839" y="2386226"/>
                  <a:pt x="620618" y="2386746"/>
                </a:cubicBezTo>
                <a:cubicBezTo>
                  <a:pt x="622550" y="2387311"/>
                  <a:pt x="624178" y="2387902"/>
                  <a:pt x="625502" y="2388521"/>
                </a:cubicBezTo>
                <a:cubicBezTo>
                  <a:pt x="626826" y="2389139"/>
                  <a:pt x="627900" y="2389829"/>
                  <a:pt x="628725" y="2390588"/>
                </a:cubicBezTo>
                <a:cubicBezTo>
                  <a:pt x="629550" y="2391348"/>
                  <a:pt x="630141" y="2392205"/>
                  <a:pt x="630499" y="2393160"/>
                </a:cubicBezTo>
                <a:cubicBezTo>
                  <a:pt x="630857" y="2394115"/>
                  <a:pt x="631036" y="2395200"/>
                  <a:pt x="631036" y="2396416"/>
                </a:cubicBezTo>
                <a:cubicBezTo>
                  <a:pt x="631036" y="2397566"/>
                  <a:pt x="630841" y="2398597"/>
                  <a:pt x="630450" y="2399508"/>
                </a:cubicBezTo>
                <a:cubicBezTo>
                  <a:pt x="630060" y="2400420"/>
                  <a:pt x="629528" y="2401229"/>
                  <a:pt x="628855" y="2401934"/>
                </a:cubicBezTo>
                <a:cubicBezTo>
                  <a:pt x="628182" y="2402639"/>
                  <a:pt x="627401" y="2403242"/>
                  <a:pt x="626511" y="2403741"/>
                </a:cubicBezTo>
                <a:cubicBezTo>
                  <a:pt x="625621" y="2404240"/>
                  <a:pt x="624672" y="2404652"/>
                  <a:pt x="623662" y="2404978"/>
                </a:cubicBezTo>
                <a:cubicBezTo>
                  <a:pt x="622653" y="2405303"/>
                  <a:pt x="621617" y="2405542"/>
                  <a:pt x="620553" y="2405694"/>
                </a:cubicBezTo>
                <a:cubicBezTo>
                  <a:pt x="619490" y="2405846"/>
                  <a:pt x="618448" y="2405922"/>
                  <a:pt x="617428" y="2405922"/>
                </a:cubicBezTo>
                <a:cubicBezTo>
                  <a:pt x="615214" y="2405922"/>
                  <a:pt x="613179" y="2405824"/>
                  <a:pt x="611324" y="2405629"/>
                </a:cubicBezTo>
                <a:cubicBezTo>
                  <a:pt x="609468" y="2405434"/>
                  <a:pt x="607650" y="2405119"/>
                  <a:pt x="605870" y="2404685"/>
                </a:cubicBezTo>
                <a:lnTo>
                  <a:pt x="605870" y="2399476"/>
                </a:lnTo>
                <a:cubicBezTo>
                  <a:pt x="607780" y="2400019"/>
                  <a:pt x="609680" y="2400431"/>
                  <a:pt x="611568" y="2400713"/>
                </a:cubicBezTo>
                <a:cubicBezTo>
                  <a:pt x="613456" y="2400995"/>
                  <a:pt x="615333" y="2401136"/>
                  <a:pt x="617200" y="2401136"/>
                </a:cubicBezTo>
                <a:cubicBezTo>
                  <a:pt x="619913" y="2401136"/>
                  <a:pt x="621921" y="2400767"/>
                  <a:pt x="623223" y="2400029"/>
                </a:cubicBezTo>
                <a:cubicBezTo>
                  <a:pt x="624525" y="2399292"/>
                  <a:pt x="625176" y="2398239"/>
                  <a:pt x="625176" y="2396871"/>
                </a:cubicBezTo>
                <a:cubicBezTo>
                  <a:pt x="625176" y="2396285"/>
                  <a:pt x="625073" y="2395759"/>
                  <a:pt x="624867" y="2395292"/>
                </a:cubicBezTo>
                <a:cubicBezTo>
                  <a:pt x="624661" y="2394826"/>
                  <a:pt x="624286" y="2394381"/>
                  <a:pt x="623744" y="2393958"/>
                </a:cubicBezTo>
                <a:cubicBezTo>
                  <a:pt x="623201" y="2393534"/>
                  <a:pt x="622360" y="2393095"/>
                  <a:pt x="621221" y="2392639"/>
                </a:cubicBezTo>
                <a:cubicBezTo>
                  <a:pt x="620081" y="2392183"/>
                  <a:pt x="618524" y="2391662"/>
                  <a:pt x="616549" y="2391076"/>
                </a:cubicBezTo>
                <a:cubicBezTo>
                  <a:pt x="615073" y="2390642"/>
                  <a:pt x="613711" y="2390149"/>
                  <a:pt x="612463" y="2389595"/>
                </a:cubicBezTo>
                <a:cubicBezTo>
                  <a:pt x="611215" y="2389042"/>
                  <a:pt x="610135" y="2388385"/>
                  <a:pt x="609224" y="2387625"/>
                </a:cubicBezTo>
                <a:cubicBezTo>
                  <a:pt x="608312" y="2386866"/>
                  <a:pt x="607596" y="2385976"/>
                  <a:pt x="607075" y="2384956"/>
                </a:cubicBezTo>
                <a:cubicBezTo>
                  <a:pt x="606554" y="2383936"/>
                  <a:pt x="606294" y="2382731"/>
                  <a:pt x="606294" y="2381342"/>
                </a:cubicBezTo>
                <a:cubicBezTo>
                  <a:pt x="606294" y="2380431"/>
                  <a:pt x="606505" y="2379432"/>
                  <a:pt x="606929" y="2378347"/>
                </a:cubicBezTo>
                <a:cubicBezTo>
                  <a:pt x="607352" y="2377262"/>
                  <a:pt x="608073" y="2376253"/>
                  <a:pt x="609093" y="2375319"/>
                </a:cubicBezTo>
                <a:cubicBezTo>
                  <a:pt x="610114" y="2374386"/>
                  <a:pt x="611492" y="2373610"/>
                  <a:pt x="613228" y="2372992"/>
                </a:cubicBezTo>
                <a:cubicBezTo>
                  <a:pt x="614964" y="2372373"/>
                  <a:pt x="617135" y="2372064"/>
                  <a:pt x="619739" y="2372064"/>
                </a:cubicBezTo>
                <a:close/>
                <a:moveTo>
                  <a:pt x="513825" y="2372064"/>
                </a:moveTo>
                <a:cubicBezTo>
                  <a:pt x="516104" y="2372064"/>
                  <a:pt x="518122" y="2372422"/>
                  <a:pt x="519880" y="2373138"/>
                </a:cubicBezTo>
                <a:cubicBezTo>
                  <a:pt x="521638" y="2373854"/>
                  <a:pt x="523120" y="2374869"/>
                  <a:pt x="524324" y="2376182"/>
                </a:cubicBezTo>
                <a:cubicBezTo>
                  <a:pt x="525529" y="2377495"/>
                  <a:pt x="526440" y="2379091"/>
                  <a:pt x="527059" y="2380968"/>
                </a:cubicBezTo>
                <a:cubicBezTo>
                  <a:pt x="527678" y="2382845"/>
                  <a:pt x="527987" y="2384945"/>
                  <a:pt x="527987" y="2387267"/>
                </a:cubicBezTo>
                <a:cubicBezTo>
                  <a:pt x="527987" y="2388070"/>
                  <a:pt x="527976" y="2388743"/>
                  <a:pt x="527954" y="2389286"/>
                </a:cubicBezTo>
                <a:cubicBezTo>
                  <a:pt x="527933" y="2389829"/>
                  <a:pt x="527900" y="2390339"/>
                  <a:pt x="527857" y="2390816"/>
                </a:cubicBezTo>
                <a:lnTo>
                  <a:pt x="504905" y="2390816"/>
                </a:lnTo>
                <a:cubicBezTo>
                  <a:pt x="504905" y="2394158"/>
                  <a:pt x="505838" y="2396725"/>
                  <a:pt x="507704" y="2398515"/>
                </a:cubicBezTo>
                <a:cubicBezTo>
                  <a:pt x="509571" y="2400306"/>
                  <a:pt x="512262" y="2401201"/>
                  <a:pt x="515778" y="2401201"/>
                </a:cubicBezTo>
                <a:cubicBezTo>
                  <a:pt x="516733" y="2401201"/>
                  <a:pt x="517688" y="2401164"/>
                  <a:pt x="518643" y="2401087"/>
                </a:cubicBezTo>
                <a:cubicBezTo>
                  <a:pt x="519598" y="2401012"/>
                  <a:pt x="520521" y="2400908"/>
                  <a:pt x="521411" y="2400778"/>
                </a:cubicBezTo>
                <a:cubicBezTo>
                  <a:pt x="522300" y="2400648"/>
                  <a:pt x="523152" y="2400501"/>
                  <a:pt x="523966" y="2400339"/>
                </a:cubicBezTo>
                <a:cubicBezTo>
                  <a:pt x="524780" y="2400176"/>
                  <a:pt x="525534" y="2399997"/>
                  <a:pt x="526229" y="2399801"/>
                </a:cubicBezTo>
                <a:lnTo>
                  <a:pt x="526229" y="2404457"/>
                </a:lnTo>
                <a:cubicBezTo>
                  <a:pt x="524688" y="2404891"/>
                  <a:pt x="522946" y="2405244"/>
                  <a:pt x="521004" y="2405515"/>
                </a:cubicBezTo>
                <a:cubicBezTo>
                  <a:pt x="519061" y="2405787"/>
                  <a:pt x="517048" y="2405922"/>
                  <a:pt x="514964" y="2405922"/>
                </a:cubicBezTo>
                <a:cubicBezTo>
                  <a:pt x="512164" y="2405922"/>
                  <a:pt x="509755" y="2405542"/>
                  <a:pt x="507737" y="2404783"/>
                </a:cubicBezTo>
                <a:cubicBezTo>
                  <a:pt x="505718" y="2404023"/>
                  <a:pt x="504063" y="2402922"/>
                  <a:pt x="502772" y="2401478"/>
                </a:cubicBezTo>
                <a:cubicBezTo>
                  <a:pt x="501481" y="2400035"/>
                  <a:pt x="500526" y="2398266"/>
                  <a:pt x="499907" y="2396171"/>
                </a:cubicBezTo>
                <a:cubicBezTo>
                  <a:pt x="499289" y="2394077"/>
                  <a:pt x="498979" y="2391706"/>
                  <a:pt x="498979" y="2389058"/>
                </a:cubicBezTo>
                <a:cubicBezTo>
                  <a:pt x="498979" y="2386757"/>
                  <a:pt x="499310" y="2384581"/>
                  <a:pt x="499972" y="2382530"/>
                </a:cubicBezTo>
                <a:cubicBezTo>
                  <a:pt x="500634" y="2380479"/>
                  <a:pt x="501600" y="2378678"/>
                  <a:pt x="502870" y="2377126"/>
                </a:cubicBezTo>
                <a:cubicBezTo>
                  <a:pt x="504139" y="2375574"/>
                  <a:pt x="505697" y="2374343"/>
                  <a:pt x="507542" y="2373431"/>
                </a:cubicBezTo>
                <a:cubicBezTo>
                  <a:pt x="509386" y="2372520"/>
                  <a:pt x="511481" y="2372064"/>
                  <a:pt x="513825" y="2372064"/>
                </a:cubicBezTo>
                <a:close/>
                <a:moveTo>
                  <a:pt x="480348" y="2372064"/>
                </a:moveTo>
                <a:cubicBezTo>
                  <a:pt x="483734" y="2372064"/>
                  <a:pt x="486300" y="2373160"/>
                  <a:pt x="488047" y="2375352"/>
                </a:cubicBezTo>
                <a:cubicBezTo>
                  <a:pt x="489795" y="2377544"/>
                  <a:pt x="490603" y="2380800"/>
                  <a:pt x="490473" y="2385119"/>
                </a:cubicBezTo>
                <a:lnTo>
                  <a:pt x="484743" y="2385119"/>
                </a:lnTo>
                <a:cubicBezTo>
                  <a:pt x="484808" y="2382254"/>
                  <a:pt x="484390" y="2380176"/>
                  <a:pt x="483490" y="2378884"/>
                </a:cubicBezTo>
                <a:cubicBezTo>
                  <a:pt x="482589" y="2377593"/>
                  <a:pt x="481270" y="2376947"/>
                  <a:pt x="479534" y="2376947"/>
                </a:cubicBezTo>
                <a:cubicBezTo>
                  <a:pt x="478774" y="2376947"/>
                  <a:pt x="478009" y="2377083"/>
                  <a:pt x="477239" y="2377354"/>
                </a:cubicBezTo>
                <a:cubicBezTo>
                  <a:pt x="476468" y="2377625"/>
                  <a:pt x="475676" y="2378059"/>
                  <a:pt x="474862" y="2378656"/>
                </a:cubicBezTo>
                <a:cubicBezTo>
                  <a:pt x="474048" y="2379253"/>
                  <a:pt x="473186" y="2380018"/>
                  <a:pt x="472274" y="2380951"/>
                </a:cubicBezTo>
                <a:cubicBezTo>
                  <a:pt x="471362" y="2381885"/>
                  <a:pt x="470386" y="2383014"/>
                  <a:pt x="469344" y="2384337"/>
                </a:cubicBezTo>
                <a:lnTo>
                  <a:pt x="469344" y="2405336"/>
                </a:lnTo>
                <a:lnTo>
                  <a:pt x="463614" y="2405336"/>
                </a:lnTo>
                <a:lnTo>
                  <a:pt x="463614" y="2372650"/>
                </a:lnTo>
                <a:lnTo>
                  <a:pt x="468791" y="2372650"/>
                </a:lnTo>
                <a:lnTo>
                  <a:pt x="468953" y="2378673"/>
                </a:lnTo>
                <a:cubicBezTo>
                  <a:pt x="470885" y="2376350"/>
                  <a:pt x="472789" y="2374668"/>
                  <a:pt x="474667" y="2373626"/>
                </a:cubicBezTo>
                <a:cubicBezTo>
                  <a:pt x="476544" y="2372585"/>
                  <a:pt x="478438" y="2372064"/>
                  <a:pt x="480348" y="2372064"/>
                </a:cubicBezTo>
                <a:close/>
                <a:moveTo>
                  <a:pt x="447150" y="2372064"/>
                </a:moveTo>
                <a:cubicBezTo>
                  <a:pt x="449429" y="2372064"/>
                  <a:pt x="451447" y="2372422"/>
                  <a:pt x="453205" y="2373138"/>
                </a:cubicBezTo>
                <a:cubicBezTo>
                  <a:pt x="454963" y="2373854"/>
                  <a:pt x="456445" y="2374869"/>
                  <a:pt x="457649" y="2376182"/>
                </a:cubicBezTo>
                <a:cubicBezTo>
                  <a:pt x="458854" y="2377495"/>
                  <a:pt x="459765" y="2379091"/>
                  <a:pt x="460384" y="2380968"/>
                </a:cubicBezTo>
                <a:cubicBezTo>
                  <a:pt x="461003" y="2382845"/>
                  <a:pt x="461312" y="2384945"/>
                  <a:pt x="461312" y="2387267"/>
                </a:cubicBezTo>
                <a:cubicBezTo>
                  <a:pt x="461312" y="2388070"/>
                  <a:pt x="461301" y="2388743"/>
                  <a:pt x="461279" y="2389286"/>
                </a:cubicBezTo>
                <a:cubicBezTo>
                  <a:pt x="461258" y="2389829"/>
                  <a:pt x="461225" y="2390339"/>
                  <a:pt x="461182" y="2390816"/>
                </a:cubicBezTo>
                <a:lnTo>
                  <a:pt x="438230" y="2390816"/>
                </a:lnTo>
                <a:cubicBezTo>
                  <a:pt x="438230" y="2394158"/>
                  <a:pt x="439163" y="2396725"/>
                  <a:pt x="441029" y="2398515"/>
                </a:cubicBezTo>
                <a:cubicBezTo>
                  <a:pt x="442896" y="2400306"/>
                  <a:pt x="445587" y="2401201"/>
                  <a:pt x="449103" y="2401201"/>
                </a:cubicBezTo>
                <a:cubicBezTo>
                  <a:pt x="450058" y="2401201"/>
                  <a:pt x="451013" y="2401164"/>
                  <a:pt x="451968" y="2401087"/>
                </a:cubicBezTo>
                <a:cubicBezTo>
                  <a:pt x="452923" y="2401012"/>
                  <a:pt x="453846" y="2400908"/>
                  <a:pt x="454736" y="2400778"/>
                </a:cubicBezTo>
                <a:cubicBezTo>
                  <a:pt x="455625" y="2400648"/>
                  <a:pt x="456477" y="2400501"/>
                  <a:pt x="457291" y="2400339"/>
                </a:cubicBezTo>
                <a:cubicBezTo>
                  <a:pt x="458105" y="2400176"/>
                  <a:pt x="458859" y="2399997"/>
                  <a:pt x="459554" y="2399801"/>
                </a:cubicBezTo>
                <a:lnTo>
                  <a:pt x="459554" y="2404457"/>
                </a:lnTo>
                <a:cubicBezTo>
                  <a:pt x="458013" y="2404891"/>
                  <a:pt x="456271" y="2405244"/>
                  <a:pt x="454329" y="2405515"/>
                </a:cubicBezTo>
                <a:cubicBezTo>
                  <a:pt x="452386" y="2405787"/>
                  <a:pt x="450373" y="2405922"/>
                  <a:pt x="448289" y="2405922"/>
                </a:cubicBezTo>
                <a:cubicBezTo>
                  <a:pt x="445490" y="2405922"/>
                  <a:pt x="443080" y="2405542"/>
                  <a:pt x="441062" y="2404783"/>
                </a:cubicBezTo>
                <a:cubicBezTo>
                  <a:pt x="439043" y="2404023"/>
                  <a:pt x="437389" y="2402922"/>
                  <a:pt x="436097" y="2401478"/>
                </a:cubicBezTo>
                <a:cubicBezTo>
                  <a:pt x="434806" y="2400035"/>
                  <a:pt x="433851" y="2398266"/>
                  <a:pt x="433232" y="2396171"/>
                </a:cubicBezTo>
                <a:cubicBezTo>
                  <a:pt x="432614" y="2394077"/>
                  <a:pt x="432304" y="2391706"/>
                  <a:pt x="432304" y="2389058"/>
                </a:cubicBezTo>
                <a:cubicBezTo>
                  <a:pt x="432304" y="2386757"/>
                  <a:pt x="432635" y="2384581"/>
                  <a:pt x="433297" y="2382530"/>
                </a:cubicBezTo>
                <a:cubicBezTo>
                  <a:pt x="433959" y="2380479"/>
                  <a:pt x="434925" y="2378678"/>
                  <a:pt x="436195" y="2377126"/>
                </a:cubicBezTo>
                <a:cubicBezTo>
                  <a:pt x="437464" y="2375574"/>
                  <a:pt x="439022" y="2374343"/>
                  <a:pt x="440867" y="2373431"/>
                </a:cubicBezTo>
                <a:cubicBezTo>
                  <a:pt x="442711" y="2372520"/>
                  <a:pt x="444806" y="2372064"/>
                  <a:pt x="447150" y="2372064"/>
                </a:cubicBezTo>
                <a:close/>
                <a:moveTo>
                  <a:pt x="372089" y="2372064"/>
                </a:moveTo>
                <a:cubicBezTo>
                  <a:pt x="373370" y="2372064"/>
                  <a:pt x="374792" y="2372134"/>
                  <a:pt x="376354" y="2372275"/>
                </a:cubicBezTo>
                <a:cubicBezTo>
                  <a:pt x="377917" y="2372416"/>
                  <a:pt x="379545" y="2372661"/>
                  <a:pt x="381238" y="2373008"/>
                </a:cubicBezTo>
                <a:lnTo>
                  <a:pt x="381238" y="2378054"/>
                </a:lnTo>
                <a:cubicBezTo>
                  <a:pt x="379458" y="2377620"/>
                  <a:pt x="377770" y="2377300"/>
                  <a:pt x="376175" y="2377094"/>
                </a:cubicBezTo>
                <a:cubicBezTo>
                  <a:pt x="374580" y="2376887"/>
                  <a:pt x="373196" y="2376784"/>
                  <a:pt x="372024" y="2376784"/>
                </a:cubicBezTo>
                <a:cubicBezTo>
                  <a:pt x="370614" y="2376784"/>
                  <a:pt x="369425" y="2376893"/>
                  <a:pt x="368459" y="2377110"/>
                </a:cubicBezTo>
                <a:cubicBezTo>
                  <a:pt x="367494" y="2377327"/>
                  <a:pt x="366712" y="2377625"/>
                  <a:pt x="366115" y="2378005"/>
                </a:cubicBezTo>
                <a:cubicBezTo>
                  <a:pt x="365519" y="2378385"/>
                  <a:pt x="365090" y="2378830"/>
                  <a:pt x="364829" y="2379340"/>
                </a:cubicBezTo>
                <a:cubicBezTo>
                  <a:pt x="364569" y="2379850"/>
                  <a:pt x="364439" y="2380398"/>
                  <a:pt x="364439" y="2380984"/>
                </a:cubicBezTo>
                <a:cubicBezTo>
                  <a:pt x="364439" y="2381570"/>
                  <a:pt x="364553" y="2382102"/>
                  <a:pt x="364780" y="2382579"/>
                </a:cubicBezTo>
                <a:cubicBezTo>
                  <a:pt x="365008" y="2383057"/>
                  <a:pt x="365432" y="2383518"/>
                  <a:pt x="366050" y="2383963"/>
                </a:cubicBezTo>
                <a:cubicBezTo>
                  <a:pt x="366669" y="2384408"/>
                  <a:pt x="367532" y="2384853"/>
                  <a:pt x="368638" y="2385298"/>
                </a:cubicBezTo>
                <a:cubicBezTo>
                  <a:pt x="369745" y="2385743"/>
                  <a:pt x="371189" y="2386226"/>
                  <a:pt x="372968" y="2386746"/>
                </a:cubicBezTo>
                <a:cubicBezTo>
                  <a:pt x="374900" y="2387311"/>
                  <a:pt x="376528" y="2387902"/>
                  <a:pt x="377852" y="2388521"/>
                </a:cubicBezTo>
                <a:cubicBezTo>
                  <a:pt x="379176" y="2389139"/>
                  <a:pt x="380250" y="2389829"/>
                  <a:pt x="381075" y="2390588"/>
                </a:cubicBezTo>
                <a:cubicBezTo>
                  <a:pt x="381900" y="2391348"/>
                  <a:pt x="382491" y="2392205"/>
                  <a:pt x="382849" y="2393160"/>
                </a:cubicBezTo>
                <a:cubicBezTo>
                  <a:pt x="383207" y="2394115"/>
                  <a:pt x="383386" y="2395200"/>
                  <a:pt x="383386" y="2396416"/>
                </a:cubicBezTo>
                <a:cubicBezTo>
                  <a:pt x="383386" y="2397566"/>
                  <a:pt x="383191" y="2398597"/>
                  <a:pt x="382800" y="2399508"/>
                </a:cubicBezTo>
                <a:cubicBezTo>
                  <a:pt x="382410" y="2400420"/>
                  <a:pt x="381878" y="2401229"/>
                  <a:pt x="381205" y="2401934"/>
                </a:cubicBezTo>
                <a:cubicBezTo>
                  <a:pt x="380532" y="2402639"/>
                  <a:pt x="379751" y="2403242"/>
                  <a:pt x="378861" y="2403741"/>
                </a:cubicBezTo>
                <a:cubicBezTo>
                  <a:pt x="377971" y="2404240"/>
                  <a:pt x="377021" y="2404652"/>
                  <a:pt x="376012" y="2404978"/>
                </a:cubicBezTo>
                <a:cubicBezTo>
                  <a:pt x="375003" y="2405303"/>
                  <a:pt x="373967" y="2405542"/>
                  <a:pt x="372903" y="2405694"/>
                </a:cubicBezTo>
                <a:cubicBezTo>
                  <a:pt x="371840" y="2405846"/>
                  <a:pt x="370798" y="2405922"/>
                  <a:pt x="369778" y="2405922"/>
                </a:cubicBezTo>
                <a:cubicBezTo>
                  <a:pt x="367564" y="2405922"/>
                  <a:pt x="365529" y="2405824"/>
                  <a:pt x="363674" y="2405629"/>
                </a:cubicBezTo>
                <a:cubicBezTo>
                  <a:pt x="361818" y="2405434"/>
                  <a:pt x="360000" y="2405119"/>
                  <a:pt x="358220" y="2404685"/>
                </a:cubicBezTo>
                <a:lnTo>
                  <a:pt x="358220" y="2399476"/>
                </a:lnTo>
                <a:cubicBezTo>
                  <a:pt x="360130" y="2400019"/>
                  <a:pt x="362029" y="2400431"/>
                  <a:pt x="363918" y="2400713"/>
                </a:cubicBezTo>
                <a:cubicBezTo>
                  <a:pt x="365806" y="2400995"/>
                  <a:pt x="367684" y="2401136"/>
                  <a:pt x="369550" y="2401136"/>
                </a:cubicBezTo>
                <a:cubicBezTo>
                  <a:pt x="372263" y="2401136"/>
                  <a:pt x="374271" y="2400767"/>
                  <a:pt x="375573" y="2400029"/>
                </a:cubicBezTo>
                <a:cubicBezTo>
                  <a:pt x="376875" y="2399292"/>
                  <a:pt x="377526" y="2398239"/>
                  <a:pt x="377526" y="2396871"/>
                </a:cubicBezTo>
                <a:cubicBezTo>
                  <a:pt x="377526" y="2396285"/>
                  <a:pt x="377423" y="2395759"/>
                  <a:pt x="377217" y="2395292"/>
                </a:cubicBezTo>
                <a:cubicBezTo>
                  <a:pt x="377011" y="2394826"/>
                  <a:pt x="376636" y="2394381"/>
                  <a:pt x="376094" y="2393958"/>
                </a:cubicBezTo>
                <a:cubicBezTo>
                  <a:pt x="375551" y="2393534"/>
                  <a:pt x="374710" y="2393095"/>
                  <a:pt x="373571" y="2392639"/>
                </a:cubicBezTo>
                <a:cubicBezTo>
                  <a:pt x="372431" y="2392183"/>
                  <a:pt x="370874" y="2391662"/>
                  <a:pt x="368899" y="2391076"/>
                </a:cubicBezTo>
                <a:cubicBezTo>
                  <a:pt x="367423" y="2390642"/>
                  <a:pt x="366061" y="2390149"/>
                  <a:pt x="364813" y="2389595"/>
                </a:cubicBezTo>
                <a:cubicBezTo>
                  <a:pt x="363565" y="2389042"/>
                  <a:pt x="362485" y="2388385"/>
                  <a:pt x="361574" y="2387625"/>
                </a:cubicBezTo>
                <a:cubicBezTo>
                  <a:pt x="360662" y="2386866"/>
                  <a:pt x="359946" y="2385976"/>
                  <a:pt x="359425" y="2384956"/>
                </a:cubicBezTo>
                <a:cubicBezTo>
                  <a:pt x="358904" y="2383936"/>
                  <a:pt x="358644" y="2382731"/>
                  <a:pt x="358644" y="2381342"/>
                </a:cubicBezTo>
                <a:cubicBezTo>
                  <a:pt x="358644" y="2380431"/>
                  <a:pt x="358855" y="2379432"/>
                  <a:pt x="359279" y="2378347"/>
                </a:cubicBezTo>
                <a:cubicBezTo>
                  <a:pt x="359702" y="2377262"/>
                  <a:pt x="360423" y="2376253"/>
                  <a:pt x="361443" y="2375319"/>
                </a:cubicBezTo>
                <a:cubicBezTo>
                  <a:pt x="362464" y="2374386"/>
                  <a:pt x="363842" y="2373610"/>
                  <a:pt x="365578" y="2372992"/>
                </a:cubicBezTo>
                <a:cubicBezTo>
                  <a:pt x="367315" y="2372373"/>
                  <a:pt x="369485" y="2372064"/>
                  <a:pt x="372089" y="2372064"/>
                </a:cubicBezTo>
                <a:close/>
                <a:moveTo>
                  <a:pt x="303494" y="2372064"/>
                </a:moveTo>
                <a:cubicBezTo>
                  <a:pt x="304297" y="2372064"/>
                  <a:pt x="305067" y="2372118"/>
                  <a:pt x="305805" y="2372227"/>
                </a:cubicBezTo>
                <a:cubicBezTo>
                  <a:pt x="306543" y="2372335"/>
                  <a:pt x="307194" y="2372476"/>
                  <a:pt x="307758" y="2372650"/>
                </a:cubicBezTo>
                <a:lnTo>
                  <a:pt x="319609" y="2372650"/>
                </a:lnTo>
                <a:lnTo>
                  <a:pt x="319609" y="2377273"/>
                </a:lnTo>
                <a:lnTo>
                  <a:pt x="314367" y="2377273"/>
                </a:lnTo>
                <a:cubicBezTo>
                  <a:pt x="314975" y="2378032"/>
                  <a:pt x="315447" y="2378917"/>
                  <a:pt x="315784" y="2379926"/>
                </a:cubicBezTo>
                <a:cubicBezTo>
                  <a:pt x="316120" y="2380935"/>
                  <a:pt x="316288" y="2382026"/>
                  <a:pt x="316288" y="2383198"/>
                </a:cubicBezTo>
                <a:cubicBezTo>
                  <a:pt x="316288" y="2384891"/>
                  <a:pt x="315979" y="2386437"/>
                  <a:pt x="315360" y="2387837"/>
                </a:cubicBezTo>
                <a:cubicBezTo>
                  <a:pt x="314742" y="2389237"/>
                  <a:pt x="313868" y="2390436"/>
                  <a:pt x="312739" y="2391435"/>
                </a:cubicBezTo>
                <a:cubicBezTo>
                  <a:pt x="311611" y="2392433"/>
                  <a:pt x="310260" y="2393209"/>
                  <a:pt x="308686" y="2393762"/>
                </a:cubicBezTo>
                <a:cubicBezTo>
                  <a:pt x="307113" y="2394316"/>
                  <a:pt x="305382" y="2394592"/>
                  <a:pt x="303494" y="2394592"/>
                </a:cubicBezTo>
                <a:cubicBezTo>
                  <a:pt x="302126" y="2394592"/>
                  <a:pt x="300846" y="2394446"/>
                  <a:pt x="299652" y="2394153"/>
                </a:cubicBezTo>
                <a:cubicBezTo>
                  <a:pt x="298458" y="2393860"/>
                  <a:pt x="297514" y="2393497"/>
                  <a:pt x="296820" y="2393062"/>
                </a:cubicBezTo>
                <a:cubicBezTo>
                  <a:pt x="296407" y="2393670"/>
                  <a:pt x="296060" y="2394245"/>
                  <a:pt x="295778" y="2394788"/>
                </a:cubicBezTo>
                <a:cubicBezTo>
                  <a:pt x="295496" y="2395331"/>
                  <a:pt x="295354" y="2395938"/>
                  <a:pt x="295354" y="2396611"/>
                </a:cubicBezTo>
                <a:cubicBezTo>
                  <a:pt x="295354" y="2397436"/>
                  <a:pt x="295751" y="2398120"/>
                  <a:pt x="296543" y="2398662"/>
                </a:cubicBezTo>
                <a:cubicBezTo>
                  <a:pt x="297335" y="2399205"/>
                  <a:pt x="298382" y="2399498"/>
                  <a:pt x="299684" y="2399541"/>
                </a:cubicBezTo>
                <a:lnTo>
                  <a:pt x="308279" y="2399867"/>
                </a:lnTo>
                <a:cubicBezTo>
                  <a:pt x="309907" y="2399910"/>
                  <a:pt x="311410" y="2400116"/>
                  <a:pt x="312788" y="2400485"/>
                </a:cubicBezTo>
                <a:cubicBezTo>
                  <a:pt x="314166" y="2400854"/>
                  <a:pt x="315349" y="2401386"/>
                  <a:pt x="316337" y="2402080"/>
                </a:cubicBezTo>
                <a:cubicBezTo>
                  <a:pt x="317324" y="2402775"/>
                  <a:pt x="318095" y="2403632"/>
                  <a:pt x="318648" y="2404652"/>
                </a:cubicBezTo>
                <a:cubicBezTo>
                  <a:pt x="319202" y="2405673"/>
                  <a:pt x="319479" y="2406855"/>
                  <a:pt x="319479" y="2408201"/>
                </a:cubicBezTo>
                <a:cubicBezTo>
                  <a:pt x="319479" y="2409655"/>
                  <a:pt x="319164" y="2411033"/>
                  <a:pt x="318534" y="2412336"/>
                </a:cubicBezTo>
                <a:cubicBezTo>
                  <a:pt x="317905" y="2413638"/>
                  <a:pt x="316934" y="2414783"/>
                  <a:pt x="315621" y="2415770"/>
                </a:cubicBezTo>
                <a:cubicBezTo>
                  <a:pt x="314308" y="2416758"/>
                  <a:pt x="312642" y="2417545"/>
                  <a:pt x="310623" y="2418131"/>
                </a:cubicBezTo>
                <a:cubicBezTo>
                  <a:pt x="308605" y="2418717"/>
                  <a:pt x="306206" y="2419010"/>
                  <a:pt x="303428" y="2419010"/>
                </a:cubicBezTo>
                <a:cubicBezTo>
                  <a:pt x="300781" y="2419010"/>
                  <a:pt x="298529" y="2418798"/>
                  <a:pt x="296673" y="2418375"/>
                </a:cubicBezTo>
                <a:cubicBezTo>
                  <a:pt x="294817" y="2417952"/>
                  <a:pt x="293293" y="2417366"/>
                  <a:pt x="292099" y="2416617"/>
                </a:cubicBezTo>
                <a:cubicBezTo>
                  <a:pt x="290905" y="2415868"/>
                  <a:pt x="290037" y="2414978"/>
                  <a:pt x="289494" y="2413947"/>
                </a:cubicBezTo>
                <a:cubicBezTo>
                  <a:pt x="288952" y="2412916"/>
                  <a:pt x="288680" y="2411782"/>
                  <a:pt x="288680" y="2410545"/>
                </a:cubicBezTo>
                <a:cubicBezTo>
                  <a:pt x="288680" y="2408961"/>
                  <a:pt x="289050" y="2407572"/>
                  <a:pt x="289787" y="2406378"/>
                </a:cubicBezTo>
                <a:cubicBezTo>
                  <a:pt x="290525" y="2405184"/>
                  <a:pt x="291665" y="2404034"/>
                  <a:pt x="293206" y="2402927"/>
                </a:cubicBezTo>
                <a:cubicBezTo>
                  <a:pt x="292642" y="2402666"/>
                  <a:pt x="292153" y="2402341"/>
                  <a:pt x="291741" y="2401950"/>
                </a:cubicBezTo>
                <a:cubicBezTo>
                  <a:pt x="291328" y="2401559"/>
                  <a:pt x="290992" y="2401131"/>
                  <a:pt x="290731" y="2400664"/>
                </a:cubicBezTo>
                <a:cubicBezTo>
                  <a:pt x="290471" y="2400198"/>
                  <a:pt x="290276" y="2399704"/>
                  <a:pt x="290145" y="2399183"/>
                </a:cubicBezTo>
                <a:cubicBezTo>
                  <a:pt x="290015" y="2398662"/>
                  <a:pt x="289950" y="2398152"/>
                  <a:pt x="289950" y="2397653"/>
                </a:cubicBezTo>
                <a:cubicBezTo>
                  <a:pt x="289950" y="2396242"/>
                  <a:pt x="290281" y="2394951"/>
                  <a:pt x="290943" y="2393779"/>
                </a:cubicBezTo>
                <a:cubicBezTo>
                  <a:pt x="291605" y="2392607"/>
                  <a:pt x="292392" y="2391500"/>
                  <a:pt x="293303" y="2390458"/>
                </a:cubicBezTo>
                <a:cubicBezTo>
                  <a:pt x="292891" y="2389959"/>
                  <a:pt x="292527" y="2389470"/>
                  <a:pt x="292213" y="2388993"/>
                </a:cubicBezTo>
                <a:cubicBezTo>
                  <a:pt x="291898" y="2388516"/>
                  <a:pt x="291627" y="2388000"/>
                  <a:pt x="291399" y="2387446"/>
                </a:cubicBezTo>
                <a:cubicBezTo>
                  <a:pt x="291171" y="2386893"/>
                  <a:pt x="290997" y="2386296"/>
                  <a:pt x="290878" y="2385656"/>
                </a:cubicBezTo>
                <a:cubicBezTo>
                  <a:pt x="290759" y="2385016"/>
                  <a:pt x="290699" y="2384283"/>
                  <a:pt x="290699" y="2383458"/>
                </a:cubicBezTo>
                <a:cubicBezTo>
                  <a:pt x="290699" y="2381765"/>
                  <a:pt x="291008" y="2380219"/>
                  <a:pt x="291627" y="2378819"/>
                </a:cubicBezTo>
                <a:cubicBezTo>
                  <a:pt x="292245" y="2377419"/>
                  <a:pt x="293113" y="2376220"/>
                  <a:pt x="294231" y="2375222"/>
                </a:cubicBezTo>
                <a:cubicBezTo>
                  <a:pt x="295349" y="2374223"/>
                  <a:pt x="296695" y="2373447"/>
                  <a:pt x="298268" y="2372894"/>
                </a:cubicBezTo>
                <a:cubicBezTo>
                  <a:pt x="299842" y="2372340"/>
                  <a:pt x="301584" y="2372064"/>
                  <a:pt x="303494" y="2372064"/>
                </a:cubicBezTo>
                <a:close/>
                <a:moveTo>
                  <a:pt x="242223" y="2372064"/>
                </a:moveTo>
                <a:cubicBezTo>
                  <a:pt x="245609" y="2372064"/>
                  <a:pt x="248175" y="2373160"/>
                  <a:pt x="249922" y="2375352"/>
                </a:cubicBezTo>
                <a:lnTo>
                  <a:pt x="252088" y="2384072"/>
                </a:lnTo>
                <a:lnTo>
                  <a:pt x="252322" y="2382530"/>
                </a:lnTo>
                <a:cubicBezTo>
                  <a:pt x="252984" y="2380479"/>
                  <a:pt x="253950" y="2378678"/>
                  <a:pt x="255220" y="2377126"/>
                </a:cubicBezTo>
                <a:cubicBezTo>
                  <a:pt x="256489" y="2375574"/>
                  <a:pt x="258047" y="2374343"/>
                  <a:pt x="259892" y="2373431"/>
                </a:cubicBezTo>
                <a:cubicBezTo>
                  <a:pt x="261736" y="2372520"/>
                  <a:pt x="263831" y="2372064"/>
                  <a:pt x="266175" y="2372064"/>
                </a:cubicBezTo>
                <a:cubicBezTo>
                  <a:pt x="268454" y="2372064"/>
                  <a:pt x="270472" y="2372422"/>
                  <a:pt x="272230" y="2373138"/>
                </a:cubicBezTo>
                <a:cubicBezTo>
                  <a:pt x="273988" y="2373854"/>
                  <a:pt x="275470" y="2374869"/>
                  <a:pt x="276674" y="2376182"/>
                </a:cubicBezTo>
                <a:cubicBezTo>
                  <a:pt x="277879" y="2377495"/>
                  <a:pt x="278790" y="2379091"/>
                  <a:pt x="279409" y="2380968"/>
                </a:cubicBezTo>
                <a:cubicBezTo>
                  <a:pt x="280028" y="2382845"/>
                  <a:pt x="280337" y="2384945"/>
                  <a:pt x="280337" y="2387267"/>
                </a:cubicBezTo>
                <a:cubicBezTo>
                  <a:pt x="280337" y="2388070"/>
                  <a:pt x="280326" y="2388743"/>
                  <a:pt x="280304" y="2389286"/>
                </a:cubicBezTo>
                <a:cubicBezTo>
                  <a:pt x="280283" y="2389829"/>
                  <a:pt x="280250" y="2390339"/>
                  <a:pt x="280207" y="2390816"/>
                </a:cubicBezTo>
                <a:lnTo>
                  <a:pt x="257254" y="2390816"/>
                </a:lnTo>
                <a:cubicBezTo>
                  <a:pt x="257254" y="2394158"/>
                  <a:pt x="258188" y="2396725"/>
                  <a:pt x="260054" y="2398515"/>
                </a:cubicBezTo>
                <a:cubicBezTo>
                  <a:pt x="261921" y="2400306"/>
                  <a:pt x="264612" y="2401201"/>
                  <a:pt x="268128" y="2401201"/>
                </a:cubicBezTo>
                <a:cubicBezTo>
                  <a:pt x="269083" y="2401201"/>
                  <a:pt x="270038" y="2401164"/>
                  <a:pt x="270993" y="2401087"/>
                </a:cubicBezTo>
                <a:cubicBezTo>
                  <a:pt x="271948" y="2401012"/>
                  <a:pt x="272871" y="2400908"/>
                  <a:pt x="273760" y="2400778"/>
                </a:cubicBezTo>
                <a:cubicBezTo>
                  <a:pt x="274650" y="2400648"/>
                  <a:pt x="275502" y="2400501"/>
                  <a:pt x="276316" y="2400339"/>
                </a:cubicBezTo>
                <a:cubicBezTo>
                  <a:pt x="277130" y="2400176"/>
                  <a:pt x="277884" y="2399997"/>
                  <a:pt x="278579" y="2399801"/>
                </a:cubicBezTo>
                <a:lnTo>
                  <a:pt x="278579" y="2404457"/>
                </a:lnTo>
                <a:cubicBezTo>
                  <a:pt x="277038" y="2404891"/>
                  <a:pt x="275296" y="2405244"/>
                  <a:pt x="273354" y="2405515"/>
                </a:cubicBezTo>
                <a:cubicBezTo>
                  <a:pt x="271411" y="2405787"/>
                  <a:pt x="269398" y="2405922"/>
                  <a:pt x="267314" y="2405922"/>
                </a:cubicBezTo>
                <a:cubicBezTo>
                  <a:pt x="264514" y="2405922"/>
                  <a:pt x="262105" y="2405542"/>
                  <a:pt x="260087" y="2404783"/>
                </a:cubicBezTo>
                <a:cubicBezTo>
                  <a:pt x="258068" y="2404023"/>
                  <a:pt x="256413" y="2402922"/>
                  <a:pt x="255122" y="2401478"/>
                </a:cubicBezTo>
                <a:cubicBezTo>
                  <a:pt x="253831" y="2400035"/>
                  <a:pt x="252876" y="2398266"/>
                  <a:pt x="252257" y="2396171"/>
                </a:cubicBezTo>
                <a:cubicBezTo>
                  <a:pt x="251639" y="2394077"/>
                  <a:pt x="251329" y="2391706"/>
                  <a:pt x="251329" y="2389058"/>
                </a:cubicBezTo>
                <a:lnTo>
                  <a:pt x="251929" y="2385119"/>
                </a:lnTo>
                <a:lnTo>
                  <a:pt x="246618" y="2385119"/>
                </a:lnTo>
                <a:cubicBezTo>
                  <a:pt x="246683" y="2382254"/>
                  <a:pt x="246265" y="2380176"/>
                  <a:pt x="245364" y="2378884"/>
                </a:cubicBezTo>
                <a:cubicBezTo>
                  <a:pt x="244464" y="2377593"/>
                  <a:pt x="243145" y="2376947"/>
                  <a:pt x="241409" y="2376947"/>
                </a:cubicBezTo>
                <a:cubicBezTo>
                  <a:pt x="240649" y="2376947"/>
                  <a:pt x="239884" y="2377083"/>
                  <a:pt x="239114" y="2377354"/>
                </a:cubicBezTo>
                <a:cubicBezTo>
                  <a:pt x="238343" y="2377625"/>
                  <a:pt x="237551" y="2378059"/>
                  <a:pt x="236737" y="2378656"/>
                </a:cubicBezTo>
                <a:cubicBezTo>
                  <a:pt x="235923" y="2379253"/>
                  <a:pt x="235061" y="2380018"/>
                  <a:pt x="234149" y="2380951"/>
                </a:cubicBezTo>
                <a:cubicBezTo>
                  <a:pt x="233237" y="2381885"/>
                  <a:pt x="232261" y="2383014"/>
                  <a:pt x="231219" y="2384337"/>
                </a:cubicBezTo>
                <a:lnTo>
                  <a:pt x="231219" y="2405336"/>
                </a:lnTo>
                <a:lnTo>
                  <a:pt x="225489" y="2405336"/>
                </a:lnTo>
                <a:lnTo>
                  <a:pt x="225489" y="2372650"/>
                </a:lnTo>
                <a:lnTo>
                  <a:pt x="230665" y="2372650"/>
                </a:lnTo>
                <a:lnTo>
                  <a:pt x="230828" y="2378673"/>
                </a:lnTo>
                <a:cubicBezTo>
                  <a:pt x="232760" y="2376350"/>
                  <a:pt x="234664" y="2374668"/>
                  <a:pt x="236542" y="2373626"/>
                </a:cubicBezTo>
                <a:cubicBezTo>
                  <a:pt x="238419" y="2372585"/>
                  <a:pt x="240313" y="2372064"/>
                  <a:pt x="242223" y="2372064"/>
                </a:cubicBezTo>
                <a:close/>
                <a:moveTo>
                  <a:pt x="166023" y="2372064"/>
                </a:moveTo>
                <a:cubicBezTo>
                  <a:pt x="169409" y="2372064"/>
                  <a:pt x="171975" y="2373160"/>
                  <a:pt x="173722" y="2375352"/>
                </a:cubicBezTo>
                <a:cubicBezTo>
                  <a:pt x="175470" y="2377544"/>
                  <a:pt x="176278" y="2380800"/>
                  <a:pt x="176148" y="2385119"/>
                </a:cubicBezTo>
                <a:lnTo>
                  <a:pt x="170418" y="2385119"/>
                </a:lnTo>
                <a:cubicBezTo>
                  <a:pt x="170483" y="2382254"/>
                  <a:pt x="170065" y="2380176"/>
                  <a:pt x="169164" y="2378884"/>
                </a:cubicBezTo>
                <a:cubicBezTo>
                  <a:pt x="168264" y="2377593"/>
                  <a:pt x="166945" y="2376947"/>
                  <a:pt x="165209" y="2376947"/>
                </a:cubicBezTo>
                <a:cubicBezTo>
                  <a:pt x="164449" y="2376947"/>
                  <a:pt x="163684" y="2377083"/>
                  <a:pt x="162914" y="2377354"/>
                </a:cubicBezTo>
                <a:cubicBezTo>
                  <a:pt x="162143" y="2377625"/>
                  <a:pt x="161351" y="2378059"/>
                  <a:pt x="160537" y="2378656"/>
                </a:cubicBezTo>
                <a:cubicBezTo>
                  <a:pt x="159723" y="2379253"/>
                  <a:pt x="158860" y="2380018"/>
                  <a:pt x="157949" y="2380951"/>
                </a:cubicBezTo>
                <a:cubicBezTo>
                  <a:pt x="157037" y="2381885"/>
                  <a:pt x="156061" y="2383014"/>
                  <a:pt x="155019" y="2384337"/>
                </a:cubicBezTo>
                <a:lnTo>
                  <a:pt x="155019" y="2405336"/>
                </a:lnTo>
                <a:lnTo>
                  <a:pt x="149289" y="2405336"/>
                </a:lnTo>
                <a:lnTo>
                  <a:pt x="149289" y="2372650"/>
                </a:lnTo>
                <a:lnTo>
                  <a:pt x="154465" y="2372650"/>
                </a:lnTo>
                <a:lnTo>
                  <a:pt x="154628" y="2378673"/>
                </a:lnTo>
                <a:cubicBezTo>
                  <a:pt x="156560" y="2376350"/>
                  <a:pt x="158465" y="2374668"/>
                  <a:pt x="160342" y="2373626"/>
                </a:cubicBezTo>
                <a:cubicBezTo>
                  <a:pt x="162219" y="2372585"/>
                  <a:pt x="164113" y="2372064"/>
                  <a:pt x="166023" y="2372064"/>
                </a:cubicBezTo>
                <a:close/>
                <a:moveTo>
                  <a:pt x="132825" y="2372064"/>
                </a:moveTo>
                <a:cubicBezTo>
                  <a:pt x="135104" y="2372064"/>
                  <a:pt x="137122" y="2372422"/>
                  <a:pt x="138880" y="2373138"/>
                </a:cubicBezTo>
                <a:cubicBezTo>
                  <a:pt x="140638" y="2373854"/>
                  <a:pt x="142120" y="2374869"/>
                  <a:pt x="143324" y="2376182"/>
                </a:cubicBezTo>
                <a:cubicBezTo>
                  <a:pt x="144529" y="2377495"/>
                  <a:pt x="145440" y="2379091"/>
                  <a:pt x="146059" y="2380968"/>
                </a:cubicBezTo>
                <a:cubicBezTo>
                  <a:pt x="146677" y="2382845"/>
                  <a:pt x="146987" y="2384945"/>
                  <a:pt x="146987" y="2387267"/>
                </a:cubicBezTo>
                <a:cubicBezTo>
                  <a:pt x="146987" y="2388070"/>
                  <a:pt x="146976" y="2388743"/>
                  <a:pt x="146954" y="2389286"/>
                </a:cubicBezTo>
                <a:cubicBezTo>
                  <a:pt x="146933" y="2389829"/>
                  <a:pt x="146900" y="2390339"/>
                  <a:pt x="146857" y="2390816"/>
                </a:cubicBezTo>
                <a:lnTo>
                  <a:pt x="123904" y="2390816"/>
                </a:lnTo>
                <a:cubicBezTo>
                  <a:pt x="123904" y="2394158"/>
                  <a:pt x="124838" y="2396725"/>
                  <a:pt x="126704" y="2398515"/>
                </a:cubicBezTo>
                <a:cubicBezTo>
                  <a:pt x="128571" y="2400306"/>
                  <a:pt x="131262" y="2401201"/>
                  <a:pt x="134778" y="2401201"/>
                </a:cubicBezTo>
                <a:cubicBezTo>
                  <a:pt x="135733" y="2401201"/>
                  <a:pt x="136688" y="2401164"/>
                  <a:pt x="137643" y="2401087"/>
                </a:cubicBezTo>
                <a:cubicBezTo>
                  <a:pt x="138598" y="2401012"/>
                  <a:pt x="139521" y="2400908"/>
                  <a:pt x="140410" y="2400778"/>
                </a:cubicBezTo>
                <a:cubicBezTo>
                  <a:pt x="141300" y="2400648"/>
                  <a:pt x="142152" y="2400501"/>
                  <a:pt x="142966" y="2400339"/>
                </a:cubicBezTo>
                <a:cubicBezTo>
                  <a:pt x="143780" y="2400176"/>
                  <a:pt x="144534" y="2399997"/>
                  <a:pt x="145229" y="2399801"/>
                </a:cubicBezTo>
                <a:lnTo>
                  <a:pt x="145229" y="2404457"/>
                </a:lnTo>
                <a:cubicBezTo>
                  <a:pt x="143688" y="2404891"/>
                  <a:pt x="141946" y="2405244"/>
                  <a:pt x="140003" y="2405515"/>
                </a:cubicBezTo>
                <a:cubicBezTo>
                  <a:pt x="138061" y="2405787"/>
                  <a:pt x="136048" y="2405922"/>
                  <a:pt x="133964" y="2405922"/>
                </a:cubicBezTo>
                <a:cubicBezTo>
                  <a:pt x="131165" y="2405922"/>
                  <a:pt x="128755" y="2405542"/>
                  <a:pt x="126737" y="2404783"/>
                </a:cubicBezTo>
                <a:cubicBezTo>
                  <a:pt x="124718" y="2404023"/>
                  <a:pt x="123064" y="2402922"/>
                  <a:pt x="121772" y="2401478"/>
                </a:cubicBezTo>
                <a:cubicBezTo>
                  <a:pt x="120481" y="2400035"/>
                  <a:pt x="119526" y="2398266"/>
                  <a:pt x="118907" y="2396171"/>
                </a:cubicBezTo>
                <a:cubicBezTo>
                  <a:pt x="118289" y="2394077"/>
                  <a:pt x="117979" y="2391706"/>
                  <a:pt x="117979" y="2389058"/>
                </a:cubicBezTo>
                <a:cubicBezTo>
                  <a:pt x="117979" y="2386757"/>
                  <a:pt x="118310" y="2384581"/>
                  <a:pt x="118972" y="2382530"/>
                </a:cubicBezTo>
                <a:cubicBezTo>
                  <a:pt x="119634" y="2380479"/>
                  <a:pt x="120600" y="2378678"/>
                  <a:pt x="121870" y="2377126"/>
                </a:cubicBezTo>
                <a:cubicBezTo>
                  <a:pt x="123139" y="2375574"/>
                  <a:pt x="124697" y="2374343"/>
                  <a:pt x="126542" y="2373431"/>
                </a:cubicBezTo>
                <a:cubicBezTo>
                  <a:pt x="128386" y="2372520"/>
                  <a:pt x="130481" y="2372064"/>
                  <a:pt x="132825" y="2372064"/>
                </a:cubicBezTo>
                <a:close/>
                <a:moveTo>
                  <a:pt x="56625" y="2372064"/>
                </a:moveTo>
                <a:cubicBezTo>
                  <a:pt x="58969" y="2372064"/>
                  <a:pt x="61069" y="2372427"/>
                  <a:pt x="62924" y="2373154"/>
                </a:cubicBezTo>
                <a:cubicBezTo>
                  <a:pt x="64780" y="2373881"/>
                  <a:pt x="66354" y="2374945"/>
                  <a:pt x="67645" y="2376345"/>
                </a:cubicBezTo>
                <a:cubicBezTo>
                  <a:pt x="68937" y="2377745"/>
                  <a:pt x="69924" y="2379486"/>
                  <a:pt x="70608" y="2381570"/>
                </a:cubicBezTo>
                <a:cubicBezTo>
                  <a:pt x="71291" y="2383654"/>
                  <a:pt x="71633" y="2386041"/>
                  <a:pt x="71633" y="2388732"/>
                </a:cubicBezTo>
                <a:cubicBezTo>
                  <a:pt x="71633" y="2391272"/>
                  <a:pt x="71275" y="2393600"/>
                  <a:pt x="70559" y="2395716"/>
                </a:cubicBezTo>
                <a:cubicBezTo>
                  <a:pt x="69843" y="2397832"/>
                  <a:pt x="68812" y="2399644"/>
                  <a:pt x="67466" y="2401153"/>
                </a:cubicBezTo>
                <a:cubicBezTo>
                  <a:pt x="66120" y="2402661"/>
                  <a:pt x="64482" y="2403833"/>
                  <a:pt x="62550" y="2404669"/>
                </a:cubicBezTo>
                <a:cubicBezTo>
                  <a:pt x="60618" y="2405504"/>
                  <a:pt x="58426" y="2405922"/>
                  <a:pt x="55974" y="2405922"/>
                </a:cubicBezTo>
                <a:cubicBezTo>
                  <a:pt x="53630" y="2405922"/>
                  <a:pt x="51530" y="2405559"/>
                  <a:pt x="49674" y="2404831"/>
                </a:cubicBezTo>
                <a:cubicBezTo>
                  <a:pt x="47818" y="2404104"/>
                  <a:pt x="46245" y="2403036"/>
                  <a:pt x="44953" y="2401625"/>
                </a:cubicBezTo>
                <a:cubicBezTo>
                  <a:pt x="43662" y="2400214"/>
                  <a:pt x="42675" y="2398467"/>
                  <a:pt x="41991" y="2396383"/>
                </a:cubicBezTo>
                <a:cubicBezTo>
                  <a:pt x="41307" y="2394299"/>
                  <a:pt x="40965" y="2391901"/>
                  <a:pt x="40965" y="2389188"/>
                </a:cubicBezTo>
                <a:cubicBezTo>
                  <a:pt x="40965" y="2386649"/>
                  <a:pt x="41323" y="2384332"/>
                  <a:pt x="42040" y="2382237"/>
                </a:cubicBezTo>
                <a:cubicBezTo>
                  <a:pt x="42756" y="2380143"/>
                  <a:pt x="43787" y="2378342"/>
                  <a:pt x="45133" y="2376833"/>
                </a:cubicBezTo>
                <a:cubicBezTo>
                  <a:pt x="46478" y="2375325"/>
                  <a:pt x="48117" y="2374153"/>
                  <a:pt x="50048" y="2373317"/>
                </a:cubicBezTo>
                <a:cubicBezTo>
                  <a:pt x="51980" y="2372481"/>
                  <a:pt x="54172" y="2372064"/>
                  <a:pt x="56625" y="2372064"/>
                </a:cubicBezTo>
                <a:close/>
                <a:moveTo>
                  <a:pt x="1342714" y="2367669"/>
                </a:moveTo>
                <a:lnTo>
                  <a:pt x="1342714" y="2400322"/>
                </a:lnTo>
                <a:lnTo>
                  <a:pt x="1347044" y="2400322"/>
                </a:lnTo>
                <a:cubicBezTo>
                  <a:pt x="1356724" y="2400322"/>
                  <a:pt x="1361564" y="2394885"/>
                  <a:pt x="1361564" y="2384012"/>
                </a:cubicBezTo>
                <a:cubicBezTo>
                  <a:pt x="1361564" y="2380995"/>
                  <a:pt x="1361281" y="2378445"/>
                  <a:pt x="1360717" y="2376361"/>
                </a:cubicBezTo>
                <a:cubicBezTo>
                  <a:pt x="1360153" y="2374278"/>
                  <a:pt x="1359296" y="2372595"/>
                  <a:pt x="1358145" y="2371315"/>
                </a:cubicBezTo>
                <a:cubicBezTo>
                  <a:pt x="1356995" y="2370034"/>
                  <a:pt x="1355552" y="2369107"/>
                  <a:pt x="1353815" y="2368531"/>
                </a:cubicBezTo>
                <a:cubicBezTo>
                  <a:pt x="1352079" y="2367956"/>
                  <a:pt x="1350039" y="2367669"/>
                  <a:pt x="1347695" y="2367669"/>
                </a:cubicBezTo>
                <a:close/>
                <a:moveTo>
                  <a:pt x="1336919" y="2362785"/>
                </a:moveTo>
                <a:lnTo>
                  <a:pt x="1347890" y="2362785"/>
                </a:lnTo>
                <a:cubicBezTo>
                  <a:pt x="1354532" y="2362785"/>
                  <a:pt x="1359486" y="2364494"/>
                  <a:pt x="1362752" y="2367913"/>
                </a:cubicBezTo>
                <a:cubicBezTo>
                  <a:pt x="1366018" y="2371331"/>
                  <a:pt x="1367652" y="2376557"/>
                  <a:pt x="1367652" y="2383588"/>
                </a:cubicBezTo>
                <a:cubicBezTo>
                  <a:pt x="1367652" y="2385629"/>
                  <a:pt x="1367494" y="2387582"/>
                  <a:pt x="1367180" y="2389449"/>
                </a:cubicBezTo>
                <a:cubicBezTo>
                  <a:pt x="1366865" y="2391315"/>
                  <a:pt x="1366360" y="2393052"/>
                  <a:pt x="1365666" y="2394658"/>
                </a:cubicBezTo>
                <a:cubicBezTo>
                  <a:pt x="1364971" y="2396264"/>
                  <a:pt x="1364071" y="2397723"/>
                  <a:pt x="1362964" y="2399036"/>
                </a:cubicBezTo>
                <a:cubicBezTo>
                  <a:pt x="1361857" y="2400350"/>
                  <a:pt x="1360500" y="2401473"/>
                  <a:pt x="1358894" y="2402406"/>
                </a:cubicBezTo>
                <a:cubicBezTo>
                  <a:pt x="1357288" y="2403339"/>
                  <a:pt x="1355421" y="2404061"/>
                  <a:pt x="1353294" y="2404571"/>
                </a:cubicBezTo>
                <a:cubicBezTo>
                  <a:pt x="1351168" y="2405081"/>
                  <a:pt x="1348747" y="2405336"/>
                  <a:pt x="1346034" y="2405336"/>
                </a:cubicBezTo>
                <a:lnTo>
                  <a:pt x="1336919" y="2405336"/>
                </a:lnTo>
                <a:close/>
                <a:moveTo>
                  <a:pt x="1300870" y="2362785"/>
                </a:moveTo>
                <a:lnTo>
                  <a:pt x="1326329" y="2362785"/>
                </a:lnTo>
                <a:lnTo>
                  <a:pt x="1326329" y="2367669"/>
                </a:lnTo>
                <a:lnTo>
                  <a:pt x="1316529" y="2367669"/>
                </a:lnTo>
                <a:lnTo>
                  <a:pt x="1316529" y="2400387"/>
                </a:lnTo>
                <a:lnTo>
                  <a:pt x="1326329" y="2400387"/>
                </a:lnTo>
                <a:lnTo>
                  <a:pt x="1326329" y="2405336"/>
                </a:lnTo>
                <a:lnTo>
                  <a:pt x="1300870" y="2405336"/>
                </a:lnTo>
                <a:lnTo>
                  <a:pt x="1300870" y="2400387"/>
                </a:lnTo>
                <a:lnTo>
                  <a:pt x="1310669" y="2400387"/>
                </a:lnTo>
                <a:lnTo>
                  <a:pt x="1310669" y="2367669"/>
                </a:lnTo>
                <a:lnTo>
                  <a:pt x="1300870" y="2367669"/>
                </a:lnTo>
                <a:close/>
                <a:moveTo>
                  <a:pt x="1085850" y="2362785"/>
                </a:moveTo>
                <a:lnTo>
                  <a:pt x="1092394" y="2362785"/>
                </a:lnTo>
                <a:lnTo>
                  <a:pt x="1101575" y="2391467"/>
                </a:lnTo>
                <a:lnTo>
                  <a:pt x="1104179" y="2399867"/>
                </a:lnTo>
                <a:lnTo>
                  <a:pt x="1106849" y="2391467"/>
                </a:lnTo>
                <a:lnTo>
                  <a:pt x="1116062" y="2362785"/>
                </a:lnTo>
                <a:lnTo>
                  <a:pt x="1122248" y="2362785"/>
                </a:lnTo>
                <a:lnTo>
                  <a:pt x="1107793" y="2405336"/>
                </a:lnTo>
                <a:lnTo>
                  <a:pt x="1099980" y="2405336"/>
                </a:lnTo>
                <a:close/>
                <a:moveTo>
                  <a:pt x="0" y="2362785"/>
                </a:moveTo>
                <a:lnTo>
                  <a:pt x="6544" y="2362785"/>
                </a:lnTo>
                <a:lnTo>
                  <a:pt x="15725" y="2391467"/>
                </a:lnTo>
                <a:lnTo>
                  <a:pt x="18329" y="2399867"/>
                </a:lnTo>
                <a:lnTo>
                  <a:pt x="20999" y="2391467"/>
                </a:lnTo>
                <a:lnTo>
                  <a:pt x="30212" y="2362785"/>
                </a:lnTo>
                <a:lnTo>
                  <a:pt x="36398" y="2362785"/>
                </a:lnTo>
                <a:lnTo>
                  <a:pt x="21943" y="2405336"/>
                </a:lnTo>
                <a:lnTo>
                  <a:pt x="14130" y="2405336"/>
                </a:lnTo>
                <a:close/>
                <a:moveTo>
                  <a:pt x="1455953" y="2362199"/>
                </a:moveTo>
                <a:cubicBezTo>
                  <a:pt x="1457842" y="2362199"/>
                  <a:pt x="1459562" y="2362481"/>
                  <a:pt x="1461113" y="2363046"/>
                </a:cubicBezTo>
                <a:cubicBezTo>
                  <a:pt x="1462665" y="2363610"/>
                  <a:pt x="1464005" y="2364424"/>
                  <a:pt x="1465134" y="2365487"/>
                </a:cubicBezTo>
                <a:cubicBezTo>
                  <a:pt x="1466263" y="2366551"/>
                  <a:pt x="1467136" y="2367853"/>
                  <a:pt x="1467755" y="2369394"/>
                </a:cubicBezTo>
                <a:cubicBezTo>
                  <a:pt x="1468374" y="2370935"/>
                  <a:pt x="1468683" y="2372671"/>
                  <a:pt x="1468683" y="2374603"/>
                </a:cubicBezTo>
                <a:cubicBezTo>
                  <a:pt x="1468683" y="2376231"/>
                  <a:pt x="1468466" y="2377739"/>
                  <a:pt x="1468032" y="2379128"/>
                </a:cubicBezTo>
                <a:cubicBezTo>
                  <a:pt x="1467598" y="2380517"/>
                  <a:pt x="1466941" y="2381901"/>
                  <a:pt x="1466062" y="2383279"/>
                </a:cubicBezTo>
                <a:cubicBezTo>
                  <a:pt x="1465183" y="2384658"/>
                  <a:pt x="1464076" y="2386085"/>
                  <a:pt x="1462741" y="2387560"/>
                </a:cubicBezTo>
                <a:cubicBezTo>
                  <a:pt x="1461406" y="2389036"/>
                  <a:pt x="1459828" y="2390653"/>
                  <a:pt x="1458004" y="2392411"/>
                </a:cubicBezTo>
                <a:lnTo>
                  <a:pt x="1450289" y="2399932"/>
                </a:lnTo>
                <a:lnTo>
                  <a:pt x="1470962" y="2399932"/>
                </a:lnTo>
                <a:lnTo>
                  <a:pt x="1470962" y="2405336"/>
                </a:lnTo>
                <a:lnTo>
                  <a:pt x="1442931" y="2405336"/>
                </a:lnTo>
                <a:lnTo>
                  <a:pt x="1442931" y="2400257"/>
                </a:lnTo>
                <a:lnTo>
                  <a:pt x="1453935" y="2389318"/>
                </a:lnTo>
                <a:cubicBezTo>
                  <a:pt x="1455736" y="2387539"/>
                  <a:pt x="1457201" y="2385998"/>
                  <a:pt x="1458330" y="2384695"/>
                </a:cubicBezTo>
                <a:cubicBezTo>
                  <a:pt x="1459459" y="2383393"/>
                  <a:pt x="1460338" y="2382205"/>
                  <a:pt x="1460967" y="2381131"/>
                </a:cubicBezTo>
                <a:cubicBezTo>
                  <a:pt x="1461596" y="2380056"/>
                  <a:pt x="1462020" y="2379042"/>
                  <a:pt x="1462237" y="2378087"/>
                </a:cubicBezTo>
                <a:cubicBezTo>
                  <a:pt x="1462454" y="2377132"/>
                  <a:pt x="1462562" y="2376101"/>
                  <a:pt x="1462562" y="2374994"/>
                </a:cubicBezTo>
                <a:cubicBezTo>
                  <a:pt x="1462562" y="2373952"/>
                  <a:pt x="1462421" y="2372959"/>
                  <a:pt x="1462139" y="2372015"/>
                </a:cubicBezTo>
                <a:cubicBezTo>
                  <a:pt x="1461857" y="2371071"/>
                  <a:pt x="1461423" y="2370241"/>
                  <a:pt x="1460837" y="2369524"/>
                </a:cubicBezTo>
                <a:cubicBezTo>
                  <a:pt x="1460251" y="2368808"/>
                  <a:pt x="1459491" y="2368244"/>
                  <a:pt x="1458558" y="2367831"/>
                </a:cubicBezTo>
                <a:cubicBezTo>
                  <a:pt x="1457624" y="2367419"/>
                  <a:pt x="1456507" y="2367213"/>
                  <a:pt x="1455205" y="2367213"/>
                </a:cubicBezTo>
                <a:cubicBezTo>
                  <a:pt x="1453403" y="2367213"/>
                  <a:pt x="1451764" y="2367614"/>
                  <a:pt x="1450289" y="2368417"/>
                </a:cubicBezTo>
                <a:cubicBezTo>
                  <a:pt x="1448813" y="2369220"/>
                  <a:pt x="1447456" y="2370262"/>
                  <a:pt x="1446219" y="2371543"/>
                </a:cubicBezTo>
                <a:lnTo>
                  <a:pt x="1443094" y="2367799"/>
                </a:lnTo>
                <a:cubicBezTo>
                  <a:pt x="1444700" y="2366106"/>
                  <a:pt x="1446550" y="2364749"/>
                  <a:pt x="1448644" y="2363729"/>
                </a:cubicBezTo>
                <a:cubicBezTo>
                  <a:pt x="1450739" y="2362709"/>
                  <a:pt x="1453175" y="2362199"/>
                  <a:pt x="1455953" y="2362199"/>
                </a:cubicBezTo>
                <a:close/>
                <a:moveTo>
                  <a:pt x="1178784" y="2362199"/>
                </a:moveTo>
                <a:lnTo>
                  <a:pt x="1178784" y="2372650"/>
                </a:lnTo>
                <a:lnTo>
                  <a:pt x="1193467" y="2372650"/>
                </a:lnTo>
                <a:lnTo>
                  <a:pt x="1193467" y="2377403"/>
                </a:lnTo>
                <a:lnTo>
                  <a:pt x="1178784" y="2377403"/>
                </a:lnTo>
                <a:lnTo>
                  <a:pt x="1178784" y="2394006"/>
                </a:lnTo>
                <a:cubicBezTo>
                  <a:pt x="1178784" y="2396351"/>
                  <a:pt x="1179408" y="2398103"/>
                  <a:pt x="1180656" y="2399264"/>
                </a:cubicBezTo>
                <a:cubicBezTo>
                  <a:pt x="1181904" y="2400426"/>
                  <a:pt x="1183743" y="2401006"/>
                  <a:pt x="1186174" y="2401006"/>
                </a:cubicBezTo>
                <a:cubicBezTo>
                  <a:pt x="1187216" y="2401006"/>
                  <a:pt x="1188356" y="2400925"/>
                  <a:pt x="1189593" y="2400762"/>
                </a:cubicBezTo>
                <a:cubicBezTo>
                  <a:pt x="1190830" y="2400599"/>
                  <a:pt x="1192121" y="2400344"/>
                  <a:pt x="1193467" y="2399997"/>
                </a:cubicBezTo>
                <a:lnTo>
                  <a:pt x="1193467" y="2404880"/>
                </a:lnTo>
                <a:cubicBezTo>
                  <a:pt x="1192187" y="2405206"/>
                  <a:pt x="1190863" y="2405439"/>
                  <a:pt x="1189495" y="2405580"/>
                </a:cubicBezTo>
                <a:cubicBezTo>
                  <a:pt x="1188128" y="2405721"/>
                  <a:pt x="1186739" y="2405792"/>
                  <a:pt x="1185328" y="2405792"/>
                </a:cubicBezTo>
                <a:cubicBezTo>
                  <a:pt x="1181226" y="2405792"/>
                  <a:pt x="1178166" y="2404864"/>
                  <a:pt x="1176147" y="2403008"/>
                </a:cubicBezTo>
                <a:cubicBezTo>
                  <a:pt x="1174129" y="2401153"/>
                  <a:pt x="1173119" y="2398304"/>
                  <a:pt x="1173119" y="2394462"/>
                </a:cubicBezTo>
                <a:lnTo>
                  <a:pt x="1173119" y="2377403"/>
                </a:lnTo>
                <a:lnTo>
                  <a:pt x="1163971" y="2377403"/>
                </a:lnTo>
                <a:lnTo>
                  <a:pt x="1163971" y="2372650"/>
                </a:lnTo>
                <a:lnTo>
                  <a:pt x="1173119" y="2372650"/>
                </a:lnTo>
                <a:lnTo>
                  <a:pt x="1173119" y="2363664"/>
                </a:lnTo>
                <a:close/>
                <a:moveTo>
                  <a:pt x="407259" y="2362199"/>
                </a:moveTo>
                <a:lnTo>
                  <a:pt x="407259" y="2372650"/>
                </a:lnTo>
                <a:lnTo>
                  <a:pt x="421942" y="2372650"/>
                </a:lnTo>
                <a:lnTo>
                  <a:pt x="421942" y="2377403"/>
                </a:lnTo>
                <a:lnTo>
                  <a:pt x="407259" y="2377403"/>
                </a:lnTo>
                <a:lnTo>
                  <a:pt x="407259" y="2394006"/>
                </a:lnTo>
                <a:cubicBezTo>
                  <a:pt x="407259" y="2396351"/>
                  <a:pt x="407883" y="2398103"/>
                  <a:pt x="409131" y="2399264"/>
                </a:cubicBezTo>
                <a:cubicBezTo>
                  <a:pt x="410379" y="2400426"/>
                  <a:pt x="412219" y="2401006"/>
                  <a:pt x="414650" y="2401006"/>
                </a:cubicBezTo>
                <a:cubicBezTo>
                  <a:pt x="415691" y="2401006"/>
                  <a:pt x="416831" y="2400925"/>
                  <a:pt x="418068" y="2400762"/>
                </a:cubicBezTo>
                <a:cubicBezTo>
                  <a:pt x="419305" y="2400599"/>
                  <a:pt x="420596" y="2400344"/>
                  <a:pt x="421942" y="2399997"/>
                </a:cubicBezTo>
                <a:lnTo>
                  <a:pt x="421942" y="2404880"/>
                </a:lnTo>
                <a:cubicBezTo>
                  <a:pt x="420662" y="2405206"/>
                  <a:pt x="419338" y="2405439"/>
                  <a:pt x="417970" y="2405580"/>
                </a:cubicBezTo>
                <a:cubicBezTo>
                  <a:pt x="416603" y="2405721"/>
                  <a:pt x="415214" y="2405792"/>
                  <a:pt x="413803" y="2405792"/>
                </a:cubicBezTo>
                <a:cubicBezTo>
                  <a:pt x="409701" y="2405792"/>
                  <a:pt x="406641" y="2404864"/>
                  <a:pt x="404622" y="2403008"/>
                </a:cubicBezTo>
                <a:cubicBezTo>
                  <a:pt x="402604" y="2401153"/>
                  <a:pt x="401595" y="2398304"/>
                  <a:pt x="401595" y="2394462"/>
                </a:cubicBezTo>
                <a:lnTo>
                  <a:pt x="401595" y="2377403"/>
                </a:lnTo>
                <a:lnTo>
                  <a:pt x="392446" y="2377403"/>
                </a:lnTo>
                <a:lnTo>
                  <a:pt x="392446" y="2372650"/>
                </a:lnTo>
                <a:lnTo>
                  <a:pt x="401595" y="2372650"/>
                </a:lnTo>
                <a:lnTo>
                  <a:pt x="401595" y="2363664"/>
                </a:lnTo>
                <a:close/>
                <a:moveTo>
                  <a:pt x="92934" y="2362199"/>
                </a:moveTo>
                <a:lnTo>
                  <a:pt x="92934" y="2372650"/>
                </a:lnTo>
                <a:lnTo>
                  <a:pt x="107617" y="2372650"/>
                </a:lnTo>
                <a:lnTo>
                  <a:pt x="107617" y="2377403"/>
                </a:lnTo>
                <a:lnTo>
                  <a:pt x="92934" y="2377403"/>
                </a:lnTo>
                <a:lnTo>
                  <a:pt x="92934" y="2394006"/>
                </a:lnTo>
                <a:cubicBezTo>
                  <a:pt x="92934" y="2396351"/>
                  <a:pt x="93558" y="2398103"/>
                  <a:pt x="94806" y="2399264"/>
                </a:cubicBezTo>
                <a:cubicBezTo>
                  <a:pt x="96054" y="2400426"/>
                  <a:pt x="97894" y="2401006"/>
                  <a:pt x="100325" y="2401006"/>
                </a:cubicBezTo>
                <a:cubicBezTo>
                  <a:pt x="101366" y="2401006"/>
                  <a:pt x="102506" y="2400925"/>
                  <a:pt x="103743" y="2400762"/>
                </a:cubicBezTo>
                <a:cubicBezTo>
                  <a:pt x="104980" y="2400599"/>
                  <a:pt x="106271" y="2400344"/>
                  <a:pt x="107617" y="2399997"/>
                </a:cubicBezTo>
                <a:lnTo>
                  <a:pt x="107617" y="2404880"/>
                </a:lnTo>
                <a:cubicBezTo>
                  <a:pt x="106337" y="2405206"/>
                  <a:pt x="105013" y="2405439"/>
                  <a:pt x="103645" y="2405580"/>
                </a:cubicBezTo>
                <a:cubicBezTo>
                  <a:pt x="102278" y="2405721"/>
                  <a:pt x="100889" y="2405792"/>
                  <a:pt x="99478" y="2405792"/>
                </a:cubicBezTo>
                <a:cubicBezTo>
                  <a:pt x="95376" y="2405792"/>
                  <a:pt x="92316" y="2404864"/>
                  <a:pt x="90297" y="2403008"/>
                </a:cubicBezTo>
                <a:cubicBezTo>
                  <a:pt x="88279" y="2401153"/>
                  <a:pt x="87270" y="2398304"/>
                  <a:pt x="87270" y="2394462"/>
                </a:cubicBezTo>
                <a:lnTo>
                  <a:pt x="87270" y="2377403"/>
                </a:lnTo>
                <a:lnTo>
                  <a:pt x="78121" y="2377403"/>
                </a:lnTo>
                <a:lnTo>
                  <a:pt x="78121" y="2372650"/>
                </a:lnTo>
                <a:lnTo>
                  <a:pt x="87270" y="2372650"/>
                </a:lnTo>
                <a:lnTo>
                  <a:pt x="87270" y="2363664"/>
                </a:lnTo>
                <a:close/>
                <a:moveTo>
                  <a:pt x="959044" y="2359334"/>
                </a:moveTo>
                <a:lnTo>
                  <a:pt x="974443" y="2359334"/>
                </a:lnTo>
                <a:lnTo>
                  <a:pt x="974443" y="2400615"/>
                </a:lnTo>
                <a:lnTo>
                  <a:pt x="984177" y="2400615"/>
                </a:lnTo>
                <a:lnTo>
                  <a:pt x="984177" y="2405336"/>
                </a:lnTo>
                <a:lnTo>
                  <a:pt x="957970" y="2405336"/>
                </a:lnTo>
                <a:lnTo>
                  <a:pt x="957970" y="2400615"/>
                </a:lnTo>
                <a:lnTo>
                  <a:pt x="968713" y="2400615"/>
                </a:lnTo>
                <a:lnTo>
                  <a:pt x="968713" y="2363990"/>
                </a:lnTo>
                <a:lnTo>
                  <a:pt x="959044" y="2363990"/>
                </a:lnTo>
                <a:close/>
                <a:moveTo>
                  <a:pt x="920944" y="2359334"/>
                </a:moveTo>
                <a:lnTo>
                  <a:pt x="936343" y="2359334"/>
                </a:lnTo>
                <a:lnTo>
                  <a:pt x="936343" y="2400615"/>
                </a:lnTo>
                <a:lnTo>
                  <a:pt x="946077" y="2400615"/>
                </a:lnTo>
                <a:lnTo>
                  <a:pt x="946077" y="2405336"/>
                </a:lnTo>
                <a:lnTo>
                  <a:pt x="919870" y="2405336"/>
                </a:lnTo>
                <a:lnTo>
                  <a:pt x="919870" y="2400615"/>
                </a:lnTo>
                <a:lnTo>
                  <a:pt x="930613" y="2400615"/>
                </a:lnTo>
                <a:lnTo>
                  <a:pt x="930613" y="2363990"/>
                </a:lnTo>
                <a:lnTo>
                  <a:pt x="920944" y="2363990"/>
                </a:lnTo>
                <a:close/>
                <a:moveTo>
                  <a:pt x="558859" y="2359334"/>
                </a:moveTo>
                <a:lnTo>
                  <a:pt x="564557" y="2359334"/>
                </a:lnTo>
                <a:lnTo>
                  <a:pt x="564557" y="2405336"/>
                </a:lnTo>
                <a:lnTo>
                  <a:pt x="559478" y="2405336"/>
                </a:lnTo>
                <a:lnTo>
                  <a:pt x="559283" y="2399150"/>
                </a:lnTo>
                <a:cubicBezTo>
                  <a:pt x="557698" y="2401451"/>
                  <a:pt x="555984" y="2403155"/>
                  <a:pt x="554139" y="2404262"/>
                </a:cubicBezTo>
                <a:cubicBezTo>
                  <a:pt x="552294" y="2405369"/>
                  <a:pt x="550297" y="2405922"/>
                  <a:pt x="548149" y="2405922"/>
                </a:cubicBezTo>
                <a:cubicBezTo>
                  <a:pt x="546282" y="2405922"/>
                  <a:pt x="544638" y="2405531"/>
                  <a:pt x="543216" y="2404750"/>
                </a:cubicBezTo>
                <a:cubicBezTo>
                  <a:pt x="541795" y="2403969"/>
                  <a:pt x="540612" y="2402867"/>
                  <a:pt x="539667" y="2401446"/>
                </a:cubicBezTo>
                <a:cubicBezTo>
                  <a:pt x="538723" y="2400024"/>
                  <a:pt x="538013" y="2398315"/>
                  <a:pt x="537535" y="2396318"/>
                </a:cubicBezTo>
                <a:cubicBezTo>
                  <a:pt x="537058" y="2394321"/>
                  <a:pt x="536819" y="2392107"/>
                  <a:pt x="536819" y="2389676"/>
                </a:cubicBezTo>
                <a:cubicBezTo>
                  <a:pt x="536819" y="2386898"/>
                  <a:pt x="537199" y="2384430"/>
                  <a:pt x="537958" y="2382270"/>
                </a:cubicBezTo>
                <a:cubicBezTo>
                  <a:pt x="538718" y="2380111"/>
                  <a:pt x="539798" y="2378287"/>
                  <a:pt x="541198" y="2376801"/>
                </a:cubicBezTo>
                <a:cubicBezTo>
                  <a:pt x="542598" y="2375314"/>
                  <a:pt x="544280" y="2374185"/>
                  <a:pt x="546244" y="2373415"/>
                </a:cubicBezTo>
                <a:cubicBezTo>
                  <a:pt x="548208" y="2372644"/>
                  <a:pt x="550395" y="2372259"/>
                  <a:pt x="552804" y="2372259"/>
                </a:cubicBezTo>
                <a:cubicBezTo>
                  <a:pt x="553846" y="2372259"/>
                  <a:pt x="554871" y="2372324"/>
                  <a:pt x="555881" y="2372454"/>
                </a:cubicBezTo>
                <a:cubicBezTo>
                  <a:pt x="556890" y="2372585"/>
                  <a:pt x="557883" y="2372791"/>
                  <a:pt x="558859" y="2373073"/>
                </a:cubicBezTo>
                <a:close/>
                <a:moveTo>
                  <a:pt x="874324" y="2358944"/>
                </a:moveTo>
                <a:cubicBezTo>
                  <a:pt x="876581" y="2358944"/>
                  <a:pt x="879077" y="2359204"/>
                  <a:pt x="881812" y="2359725"/>
                </a:cubicBezTo>
                <a:lnTo>
                  <a:pt x="881812" y="2364608"/>
                </a:lnTo>
                <a:cubicBezTo>
                  <a:pt x="878838" y="2363979"/>
                  <a:pt x="876277" y="2363664"/>
                  <a:pt x="874128" y="2363664"/>
                </a:cubicBezTo>
                <a:cubicBezTo>
                  <a:pt x="869028" y="2363664"/>
                  <a:pt x="866478" y="2366334"/>
                  <a:pt x="866478" y="2371673"/>
                </a:cubicBezTo>
                <a:lnTo>
                  <a:pt x="866478" y="2377403"/>
                </a:lnTo>
                <a:lnTo>
                  <a:pt x="880802" y="2377403"/>
                </a:lnTo>
                <a:lnTo>
                  <a:pt x="880802" y="2382123"/>
                </a:lnTo>
                <a:lnTo>
                  <a:pt x="866478" y="2382123"/>
                </a:lnTo>
                <a:lnTo>
                  <a:pt x="866478" y="2405336"/>
                </a:lnTo>
                <a:lnTo>
                  <a:pt x="860715" y="2405336"/>
                </a:lnTo>
                <a:lnTo>
                  <a:pt x="860715" y="2382123"/>
                </a:lnTo>
                <a:lnTo>
                  <a:pt x="850200" y="2382123"/>
                </a:lnTo>
                <a:lnTo>
                  <a:pt x="850200" y="2377403"/>
                </a:lnTo>
                <a:lnTo>
                  <a:pt x="860715" y="2377403"/>
                </a:lnTo>
                <a:lnTo>
                  <a:pt x="860715" y="2371999"/>
                </a:lnTo>
                <a:cubicBezTo>
                  <a:pt x="860715" y="2363295"/>
                  <a:pt x="865251" y="2358944"/>
                  <a:pt x="874324" y="2358944"/>
                </a:cubicBezTo>
                <a:close/>
                <a:moveTo>
                  <a:pt x="342049" y="2358944"/>
                </a:moveTo>
                <a:cubicBezTo>
                  <a:pt x="342679" y="2358944"/>
                  <a:pt x="343265" y="2359058"/>
                  <a:pt x="343807" y="2359285"/>
                </a:cubicBezTo>
                <a:cubicBezTo>
                  <a:pt x="344350" y="2359513"/>
                  <a:pt x="344822" y="2359833"/>
                  <a:pt x="345224" y="2360246"/>
                </a:cubicBezTo>
                <a:cubicBezTo>
                  <a:pt x="345625" y="2360658"/>
                  <a:pt x="345940" y="2361130"/>
                  <a:pt x="346168" y="2361662"/>
                </a:cubicBezTo>
                <a:cubicBezTo>
                  <a:pt x="346396" y="2362194"/>
                  <a:pt x="346510" y="2362774"/>
                  <a:pt x="346510" y="2363404"/>
                </a:cubicBezTo>
                <a:cubicBezTo>
                  <a:pt x="346510" y="2364011"/>
                  <a:pt x="346396" y="2364587"/>
                  <a:pt x="346168" y="2365129"/>
                </a:cubicBezTo>
                <a:cubicBezTo>
                  <a:pt x="345940" y="2365672"/>
                  <a:pt x="345625" y="2366149"/>
                  <a:pt x="345224" y="2366562"/>
                </a:cubicBezTo>
                <a:cubicBezTo>
                  <a:pt x="344822" y="2366974"/>
                  <a:pt x="344350" y="2367294"/>
                  <a:pt x="343807" y="2367522"/>
                </a:cubicBezTo>
                <a:cubicBezTo>
                  <a:pt x="343265" y="2367750"/>
                  <a:pt x="342679" y="2367864"/>
                  <a:pt x="342049" y="2367864"/>
                </a:cubicBezTo>
                <a:cubicBezTo>
                  <a:pt x="341420" y="2367864"/>
                  <a:pt x="340834" y="2367750"/>
                  <a:pt x="340291" y="2367522"/>
                </a:cubicBezTo>
                <a:cubicBezTo>
                  <a:pt x="339749" y="2367294"/>
                  <a:pt x="339277" y="2366974"/>
                  <a:pt x="338875" y="2366562"/>
                </a:cubicBezTo>
                <a:cubicBezTo>
                  <a:pt x="338474" y="2366149"/>
                  <a:pt x="338159" y="2365672"/>
                  <a:pt x="337931" y="2365129"/>
                </a:cubicBezTo>
                <a:cubicBezTo>
                  <a:pt x="337703" y="2364587"/>
                  <a:pt x="337589" y="2364011"/>
                  <a:pt x="337589" y="2363404"/>
                </a:cubicBezTo>
                <a:cubicBezTo>
                  <a:pt x="337589" y="2362774"/>
                  <a:pt x="337703" y="2362194"/>
                  <a:pt x="337931" y="2361662"/>
                </a:cubicBezTo>
                <a:cubicBezTo>
                  <a:pt x="338159" y="2361130"/>
                  <a:pt x="338474" y="2360658"/>
                  <a:pt x="338875" y="2360246"/>
                </a:cubicBezTo>
                <a:cubicBezTo>
                  <a:pt x="339277" y="2359833"/>
                  <a:pt x="339749" y="2359513"/>
                  <a:pt x="340291" y="2359285"/>
                </a:cubicBezTo>
                <a:cubicBezTo>
                  <a:pt x="340834" y="2359058"/>
                  <a:pt x="341420" y="2358944"/>
                  <a:pt x="342049" y="2358944"/>
                </a:cubicBezTo>
                <a:close/>
                <a:moveTo>
                  <a:pt x="469735" y="2328257"/>
                </a:moveTo>
                <a:cubicBezTo>
                  <a:pt x="469018" y="2328735"/>
                  <a:pt x="468427" y="2329201"/>
                  <a:pt x="467960" y="2329657"/>
                </a:cubicBezTo>
                <a:cubicBezTo>
                  <a:pt x="467494" y="2330113"/>
                  <a:pt x="467130" y="2330574"/>
                  <a:pt x="466870" y="2331041"/>
                </a:cubicBezTo>
                <a:cubicBezTo>
                  <a:pt x="466609" y="2331507"/>
                  <a:pt x="466425" y="2331974"/>
                  <a:pt x="466316" y="2332441"/>
                </a:cubicBezTo>
                <a:cubicBezTo>
                  <a:pt x="466208" y="2332907"/>
                  <a:pt x="466153" y="2333379"/>
                  <a:pt x="466153" y="2333857"/>
                </a:cubicBezTo>
                <a:cubicBezTo>
                  <a:pt x="466153" y="2335398"/>
                  <a:pt x="466957" y="2336521"/>
                  <a:pt x="468563" y="2337226"/>
                </a:cubicBezTo>
                <a:cubicBezTo>
                  <a:pt x="470169" y="2337932"/>
                  <a:pt x="472404" y="2338284"/>
                  <a:pt x="475269" y="2338284"/>
                </a:cubicBezTo>
                <a:cubicBezTo>
                  <a:pt x="477071" y="2338284"/>
                  <a:pt x="478584" y="2338122"/>
                  <a:pt x="479811" y="2337796"/>
                </a:cubicBezTo>
                <a:cubicBezTo>
                  <a:pt x="481037" y="2337471"/>
                  <a:pt x="482025" y="2337042"/>
                  <a:pt x="482773" y="2336510"/>
                </a:cubicBezTo>
                <a:cubicBezTo>
                  <a:pt x="483522" y="2335978"/>
                  <a:pt x="484059" y="2335371"/>
                  <a:pt x="484385" y="2334687"/>
                </a:cubicBezTo>
                <a:cubicBezTo>
                  <a:pt x="484711" y="2334003"/>
                  <a:pt x="484873" y="2333303"/>
                  <a:pt x="484873" y="2332587"/>
                </a:cubicBezTo>
                <a:cubicBezTo>
                  <a:pt x="484873" y="2331263"/>
                  <a:pt x="484331" y="2330286"/>
                  <a:pt x="483245" y="2329657"/>
                </a:cubicBezTo>
                <a:cubicBezTo>
                  <a:pt x="482160" y="2329028"/>
                  <a:pt x="480500" y="2328659"/>
                  <a:pt x="478264" y="2328550"/>
                </a:cubicBezTo>
                <a:close/>
                <a:moveTo>
                  <a:pt x="551599" y="2319727"/>
                </a:moveTo>
                <a:cubicBezTo>
                  <a:pt x="552272" y="2319727"/>
                  <a:pt x="552913" y="2319863"/>
                  <a:pt x="553520" y="2320134"/>
                </a:cubicBezTo>
                <a:cubicBezTo>
                  <a:pt x="554128" y="2320406"/>
                  <a:pt x="554660" y="2320769"/>
                  <a:pt x="555115" y="2321225"/>
                </a:cubicBezTo>
                <a:cubicBezTo>
                  <a:pt x="555571" y="2321681"/>
                  <a:pt x="555935" y="2322212"/>
                  <a:pt x="556206" y="2322820"/>
                </a:cubicBezTo>
                <a:cubicBezTo>
                  <a:pt x="556477" y="2323428"/>
                  <a:pt x="556613" y="2324068"/>
                  <a:pt x="556613" y="2324741"/>
                </a:cubicBezTo>
                <a:cubicBezTo>
                  <a:pt x="556613" y="2325436"/>
                  <a:pt x="556477" y="2326081"/>
                  <a:pt x="556206" y="2326678"/>
                </a:cubicBezTo>
                <a:cubicBezTo>
                  <a:pt x="555935" y="2327275"/>
                  <a:pt x="555571" y="2327801"/>
                  <a:pt x="555115" y="2328257"/>
                </a:cubicBezTo>
                <a:cubicBezTo>
                  <a:pt x="554660" y="2328713"/>
                  <a:pt x="554128" y="2329071"/>
                  <a:pt x="553520" y="2329331"/>
                </a:cubicBezTo>
                <a:cubicBezTo>
                  <a:pt x="552913" y="2329592"/>
                  <a:pt x="552272" y="2329722"/>
                  <a:pt x="551599" y="2329722"/>
                </a:cubicBezTo>
                <a:cubicBezTo>
                  <a:pt x="550905" y="2329722"/>
                  <a:pt x="550259" y="2329592"/>
                  <a:pt x="549662" y="2329331"/>
                </a:cubicBezTo>
                <a:cubicBezTo>
                  <a:pt x="549065" y="2329071"/>
                  <a:pt x="548539" y="2328713"/>
                  <a:pt x="548083" y="2328257"/>
                </a:cubicBezTo>
                <a:cubicBezTo>
                  <a:pt x="547627" y="2327801"/>
                  <a:pt x="547269" y="2327275"/>
                  <a:pt x="547009" y="2326678"/>
                </a:cubicBezTo>
                <a:cubicBezTo>
                  <a:pt x="546748" y="2326081"/>
                  <a:pt x="546618" y="2325436"/>
                  <a:pt x="546618" y="2324741"/>
                </a:cubicBezTo>
                <a:cubicBezTo>
                  <a:pt x="546618" y="2324068"/>
                  <a:pt x="546748" y="2323428"/>
                  <a:pt x="547009" y="2322820"/>
                </a:cubicBezTo>
                <a:cubicBezTo>
                  <a:pt x="547269" y="2322212"/>
                  <a:pt x="547627" y="2321681"/>
                  <a:pt x="548083" y="2321225"/>
                </a:cubicBezTo>
                <a:cubicBezTo>
                  <a:pt x="548539" y="2320769"/>
                  <a:pt x="549065" y="2320406"/>
                  <a:pt x="549662" y="2320134"/>
                </a:cubicBezTo>
                <a:cubicBezTo>
                  <a:pt x="550259" y="2319863"/>
                  <a:pt x="550905" y="2319727"/>
                  <a:pt x="551599" y="2319727"/>
                </a:cubicBezTo>
                <a:close/>
                <a:moveTo>
                  <a:pt x="446889" y="2314258"/>
                </a:moveTo>
                <a:cubicBezTo>
                  <a:pt x="445479" y="2314258"/>
                  <a:pt x="444263" y="2314399"/>
                  <a:pt x="443243" y="2314681"/>
                </a:cubicBezTo>
                <a:cubicBezTo>
                  <a:pt x="442223" y="2314963"/>
                  <a:pt x="441387" y="2315365"/>
                  <a:pt x="440736" y="2315886"/>
                </a:cubicBezTo>
                <a:cubicBezTo>
                  <a:pt x="440085" y="2316407"/>
                  <a:pt x="439602" y="2317031"/>
                  <a:pt x="439288" y="2317758"/>
                </a:cubicBezTo>
                <a:cubicBezTo>
                  <a:pt x="438973" y="2318485"/>
                  <a:pt x="438816" y="2319304"/>
                  <a:pt x="438816" y="2320216"/>
                </a:cubicBezTo>
                <a:cubicBezTo>
                  <a:pt x="438816" y="2320845"/>
                  <a:pt x="438913" y="2321447"/>
                  <a:pt x="439109" y="2322023"/>
                </a:cubicBezTo>
                <a:cubicBezTo>
                  <a:pt x="439304" y="2322598"/>
                  <a:pt x="439619" y="2323108"/>
                  <a:pt x="440053" y="2323553"/>
                </a:cubicBezTo>
                <a:cubicBezTo>
                  <a:pt x="440487" y="2323998"/>
                  <a:pt x="441051" y="2324350"/>
                  <a:pt x="441746" y="2324611"/>
                </a:cubicBezTo>
                <a:cubicBezTo>
                  <a:pt x="442440" y="2324871"/>
                  <a:pt x="443287" y="2325002"/>
                  <a:pt x="444285" y="2325002"/>
                </a:cubicBezTo>
                <a:cubicBezTo>
                  <a:pt x="445587" y="2325002"/>
                  <a:pt x="447079" y="2324605"/>
                  <a:pt x="448762" y="2323813"/>
                </a:cubicBezTo>
                <a:cubicBezTo>
                  <a:pt x="450444" y="2323021"/>
                  <a:pt x="452218" y="2321768"/>
                  <a:pt x="454084" y="2320053"/>
                </a:cubicBezTo>
                <a:lnTo>
                  <a:pt x="454084" y="2314258"/>
                </a:lnTo>
                <a:close/>
                <a:moveTo>
                  <a:pt x="265849" y="2300682"/>
                </a:moveTo>
                <a:cubicBezTo>
                  <a:pt x="264156" y="2300682"/>
                  <a:pt x="262708" y="2301013"/>
                  <a:pt x="261503" y="2301675"/>
                </a:cubicBezTo>
                <a:cubicBezTo>
                  <a:pt x="260298" y="2302337"/>
                  <a:pt x="259311" y="2303221"/>
                  <a:pt x="258540" y="2304328"/>
                </a:cubicBezTo>
                <a:cubicBezTo>
                  <a:pt x="257770" y="2305435"/>
                  <a:pt x="257206" y="2306721"/>
                  <a:pt x="256848" y="2308186"/>
                </a:cubicBezTo>
                <a:cubicBezTo>
                  <a:pt x="256489" y="2309651"/>
                  <a:pt x="256310" y="2311187"/>
                  <a:pt x="256310" y="2312793"/>
                </a:cubicBezTo>
                <a:cubicBezTo>
                  <a:pt x="256310" y="2314811"/>
                  <a:pt x="256533" y="2316580"/>
                  <a:pt x="256978" y="2318100"/>
                </a:cubicBezTo>
                <a:cubicBezTo>
                  <a:pt x="257423" y="2319619"/>
                  <a:pt x="258058" y="2320883"/>
                  <a:pt x="258882" y="2321892"/>
                </a:cubicBezTo>
                <a:cubicBezTo>
                  <a:pt x="259707" y="2322902"/>
                  <a:pt x="260705" y="2323661"/>
                  <a:pt x="261877" y="2324171"/>
                </a:cubicBezTo>
                <a:cubicBezTo>
                  <a:pt x="263049" y="2324681"/>
                  <a:pt x="264373" y="2324936"/>
                  <a:pt x="265849" y="2324936"/>
                </a:cubicBezTo>
                <a:cubicBezTo>
                  <a:pt x="267542" y="2324936"/>
                  <a:pt x="268991" y="2324605"/>
                  <a:pt x="270196" y="2323943"/>
                </a:cubicBezTo>
                <a:cubicBezTo>
                  <a:pt x="271400" y="2323281"/>
                  <a:pt x="272388" y="2322397"/>
                  <a:pt x="273158" y="2321290"/>
                </a:cubicBezTo>
                <a:cubicBezTo>
                  <a:pt x="273929" y="2320183"/>
                  <a:pt x="274493" y="2318897"/>
                  <a:pt x="274851" y="2317432"/>
                </a:cubicBezTo>
                <a:cubicBezTo>
                  <a:pt x="275209" y="2315967"/>
                  <a:pt x="275388" y="2314421"/>
                  <a:pt x="275388" y="2312793"/>
                </a:cubicBezTo>
                <a:cubicBezTo>
                  <a:pt x="275388" y="2310774"/>
                  <a:pt x="275166" y="2309011"/>
                  <a:pt x="274721" y="2307503"/>
                </a:cubicBezTo>
                <a:cubicBezTo>
                  <a:pt x="274276" y="2305994"/>
                  <a:pt x="273641" y="2304735"/>
                  <a:pt x="272816" y="2303726"/>
                </a:cubicBezTo>
                <a:cubicBezTo>
                  <a:pt x="271992" y="2302717"/>
                  <a:pt x="270988" y="2301957"/>
                  <a:pt x="269805" y="2301447"/>
                </a:cubicBezTo>
                <a:cubicBezTo>
                  <a:pt x="268622" y="2300937"/>
                  <a:pt x="267303" y="2300682"/>
                  <a:pt x="265849" y="2300682"/>
                </a:cubicBezTo>
                <a:close/>
                <a:moveTo>
                  <a:pt x="513565" y="2300389"/>
                </a:moveTo>
                <a:cubicBezTo>
                  <a:pt x="512327" y="2300389"/>
                  <a:pt x="511199" y="2300628"/>
                  <a:pt x="510179" y="2301105"/>
                </a:cubicBezTo>
                <a:cubicBezTo>
                  <a:pt x="509158" y="2301583"/>
                  <a:pt x="508279" y="2302256"/>
                  <a:pt x="507542" y="2303124"/>
                </a:cubicBezTo>
                <a:cubicBezTo>
                  <a:pt x="506804" y="2303992"/>
                  <a:pt x="506207" y="2305034"/>
                  <a:pt x="505751" y="2306249"/>
                </a:cubicBezTo>
                <a:cubicBezTo>
                  <a:pt x="505295" y="2307465"/>
                  <a:pt x="505013" y="2308799"/>
                  <a:pt x="504905" y="2310254"/>
                </a:cubicBezTo>
                <a:lnTo>
                  <a:pt x="522094" y="2310254"/>
                </a:lnTo>
                <a:cubicBezTo>
                  <a:pt x="522159" y="2308799"/>
                  <a:pt x="522018" y="2307470"/>
                  <a:pt x="521671" y="2306265"/>
                </a:cubicBezTo>
                <a:cubicBezTo>
                  <a:pt x="521324" y="2305061"/>
                  <a:pt x="520787" y="2304024"/>
                  <a:pt x="520059" y="2303156"/>
                </a:cubicBezTo>
                <a:cubicBezTo>
                  <a:pt x="519332" y="2302288"/>
                  <a:pt x="518426" y="2301610"/>
                  <a:pt x="517341" y="2301122"/>
                </a:cubicBezTo>
                <a:cubicBezTo>
                  <a:pt x="516256" y="2300633"/>
                  <a:pt x="514997" y="2300389"/>
                  <a:pt x="513565" y="2300389"/>
                </a:cubicBezTo>
                <a:close/>
                <a:moveTo>
                  <a:pt x="342115" y="2300389"/>
                </a:moveTo>
                <a:cubicBezTo>
                  <a:pt x="340877" y="2300389"/>
                  <a:pt x="339749" y="2300628"/>
                  <a:pt x="338729" y="2301105"/>
                </a:cubicBezTo>
                <a:cubicBezTo>
                  <a:pt x="337709" y="2301583"/>
                  <a:pt x="336830" y="2302256"/>
                  <a:pt x="336092" y="2303124"/>
                </a:cubicBezTo>
                <a:cubicBezTo>
                  <a:pt x="335354" y="2303992"/>
                  <a:pt x="334757" y="2305034"/>
                  <a:pt x="334301" y="2306249"/>
                </a:cubicBezTo>
                <a:cubicBezTo>
                  <a:pt x="333845" y="2307465"/>
                  <a:pt x="333563" y="2308799"/>
                  <a:pt x="333455" y="2310254"/>
                </a:cubicBezTo>
                <a:lnTo>
                  <a:pt x="350644" y="2310254"/>
                </a:lnTo>
                <a:cubicBezTo>
                  <a:pt x="350709" y="2308799"/>
                  <a:pt x="350568" y="2307470"/>
                  <a:pt x="350221" y="2306265"/>
                </a:cubicBezTo>
                <a:cubicBezTo>
                  <a:pt x="349874" y="2305061"/>
                  <a:pt x="349337" y="2304024"/>
                  <a:pt x="348609" y="2303156"/>
                </a:cubicBezTo>
                <a:cubicBezTo>
                  <a:pt x="347882" y="2302288"/>
                  <a:pt x="346976" y="2301610"/>
                  <a:pt x="345891" y="2301122"/>
                </a:cubicBezTo>
                <a:cubicBezTo>
                  <a:pt x="344806" y="2300633"/>
                  <a:pt x="343547" y="2300389"/>
                  <a:pt x="342115" y="2300389"/>
                </a:cubicBezTo>
                <a:close/>
                <a:moveTo>
                  <a:pt x="132564" y="2300389"/>
                </a:moveTo>
                <a:cubicBezTo>
                  <a:pt x="131327" y="2300389"/>
                  <a:pt x="130199" y="2300628"/>
                  <a:pt x="129179" y="2301105"/>
                </a:cubicBezTo>
                <a:cubicBezTo>
                  <a:pt x="128159" y="2301583"/>
                  <a:pt x="127279" y="2302256"/>
                  <a:pt x="126542" y="2303124"/>
                </a:cubicBezTo>
                <a:cubicBezTo>
                  <a:pt x="125804" y="2303992"/>
                  <a:pt x="125207" y="2305034"/>
                  <a:pt x="124751" y="2306249"/>
                </a:cubicBezTo>
                <a:cubicBezTo>
                  <a:pt x="124295" y="2307465"/>
                  <a:pt x="124013" y="2308799"/>
                  <a:pt x="123904" y="2310254"/>
                </a:cubicBezTo>
                <a:lnTo>
                  <a:pt x="141094" y="2310254"/>
                </a:lnTo>
                <a:cubicBezTo>
                  <a:pt x="141159" y="2308799"/>
                  <a:pt x="141018" y="2307470"/>
                  <a:pt x="140671" y="2306265"/>
                </a:cubicBezTo>
                <a:cubicBezTo>
                  <a:pt x="140324" y="2305061"/>
                  <a:pt x="139786" y="2304024"/>
                  <a:pt x="139059" y="2303156"/>
                </a:cubicBezTo>
                <a:cubicBezTo>
                  <a:pt x="138332" y="2302288"/>
                  <a:pt x="137426" y="2301610"/>
                  <a:pt x="136341" y="2301122"/>
                </a:cubicBezTo>
                <a:cubicBezTo>
                  <a:pt x="135256" y="2300633"/>
                  <a:pt x="133997" y="2300389"/>
                  <a:pt x="132564" y="2300389"/>
                </a:cubicBezTo>
                <a:close/>
                <a:moveTo>
                  <a:pt x="474944" y="2300129"/>
                </a:moveTo>
                <a:cubicBezTo>
                  <a:pt x="473815" y="2300129"/>
                  <a:pt x="472811" y="2300324"/>
                  <a:pt x="471932" y="2300715"/>
                </a:cubicBezTo>
                <a:cubicBezTo>
                  <a:pt x="471053" y="2301105"/>
                  <a:pt x="470315" y="2301621"/>
                  <a:pt x="469718" y="2302261"/>
                </a:cubicBezTo>
                <a:cubicBezTo>
                  <a:pt x="469122" y="2302901"/>
                  <a:pt x="468666" y="2303645"/>
                  <a:pt x="468351" y="2304491"/>
                </a:cubicBezTo>
                <a:cubicBezTo>
                  <a:pt x="468036" y="2305338"/>
                  <a:pt x="467879" y="2306217"/>
                  <a:pt x="467879" y="2307128"/>
                </a:cubicBezTo>
                <a:cubicBezTo>
                  <a:pt x="467879" y="2308170"/>
                  <a:pt x="468052" y="2309125"/>
                  <a:pt x="468400" y="2309993"/>
                </a:cubicBezTo>
                <a:cubicBezTo>
                  <a:pt x="468747" y="2310861"/>
                  <a:pt x="469235" y="2311599"/>
                  <a:pt x="469865" y="2312207"/>
                </a:cubicBezTo>
                <a:cubicBezTo>
                  <a:pt x="470494" y="2312815"/>
                  <a:pt x="471238" y="2313287"/>
                  <a:pt x="472095" y="2313623"/>
                </a:cubicBezTo>
                <a:cubicBezTo>
                  <a:pt x="472952" y="2313959"/>
                  <a:pt x="473902" y="2314128"/>
                  <a:pt x="474944" y="2314128"/>
                </a:cubicBezTo>
                <a:cubicBezTo>
                  <a:pt x="476072" y="2314128"/>
                  <a:pt x="477076" y="2313938"/>
                  <a:pt x="477955" y="2313558"/>
                </a:cubicBezTo>
                <a:cubicBezTo>
                  <a:pt x="478834" y="2313178"/>
                  <a:pt x="479572" y="2312663"/>
                  <a:pt x="480169" y="2312012"/>
                </a:cubicBezTo>
                <a:cubicBezTo>
                  <a:pt x="480766" y="2311360"/>
                  <a:pt x="481221" y="2310612"/>
                  <a:pt x="481536" y="2309765"/>
                </a:cubicBezTo>
                <a:cubicBezTo>
                  <a:pt x="481851" y="2308919"/>
                  <a:pt x="482008" y="2308040"/>
                  <a:pt x="482008" y="2307128"/>
                </a:cubicBezTo>
                <a:cubicBezTo>
                  <a:pt x="482008" y="2306086"/>
                  <a:pt x="481835" y="2305131"/>
                  <a:pt x="481487" y="2304263"/>
                </a:cubicBezTo>
                <a:cubicBezTo>
                  <a:pt x="481140" y="2303395"/>
                  <a:pt x="480652" y="2302657"/>
                  <a:pt x="480022" y="2302049"/>
                </a:cubicBezTo>
                <a:cubicBezTo>
                  <a:pt x="479393" y="2301442"/>
                  <a:pt x="478650" y="2300970"/>
                  <a:pt x="477792" y="2300633"/>
                </a:cubicBezTo>
                <a:cubicBezTo>
                  <a:pt x="476935" y="2300297"/>
                  <a:pt x="475985" y="2300129"/>
                  <a:pt x="474944" y="2300129"/>
                </a:cubicBezTo>
                <a:close/>
                <a:moveTo>
                  <a:pt x="221094" y="2296450"/>
                </a:moveTo>
                <a:lnTo>
                  <a:pt x="227540" y="2296450"/>
                </a:lnTo>
                <a:lnTo>
                  <a:pt x="235549" y="2318067"/>
                </a:lnTo>
                <a:lnTo>
                  <a:pt x="237274" y="2323341"/>
                </a:lnTo>
                <a:lnTo>
                  <a:pt x="239065" y="2317937"/>
                </a:lnTo>
                <a:lnTo>
                  <a:pt x="247009" y="2296450"/>
                </a:lnTo>
                <a:lnTo>
                  <a:pt x="253227" y="2296450"/>
                </a:lnTo>
                <a:lnTo>
                  <a:pt x="240400" y="2329136"/>
                </a:lnTo>
                <a:lnTo>
                  <a:pt x="233888" y="2329136"/>
                </a:lnTo>
                <a:close/>
                <a:moveTo>
                  <a:pt x="551599" y="2295864"/>
                </a:moveTo>
                <a:cubicBezTo>
                  <a:pt x="552272" y="2295864"/>
                  <a:pt x="552913" y="2295999"/>
                  <a:pt x="553520" y="2296271"/>
                </a:cubicBezTo>
                <a:cubicBezTo>
                  <a:pt x="554128" y="2296542"/>
                  <a:pt x="554660" y="2296906"/>
                  <a:pt x="555115" y="2297361"/>
                </a:cubicBezTo>
                <a:cubicBezTo>
                  <a:pt x="555571" y="2297817"/>
                  <a:pt x="555935" y="2298349"/>
                  <a:pt x="556206" y="2298957"/>
                </a:cubicBezTo>
                <a:cubicBezTo>
                  <a:pt x="556477" y="2299564"/>
                  <a:pt x="556613" y="2300204"/>
                  <a:pt x="556613" y="2300877"/>
                </a:cubicBezTo>
                <a:cubicBezTo>
                  <a:pt x="556613" y="2301572"/>
                  <a:pt x="556477" y="2302218"/>
                  <a:pt x="556206" y="2302815"/>
                </a:cubicBezTo>
                <a:cubicBezTo>
                  <a:pt x="555935" y="2303411"/>
                  <a:pt x="555571" y="2303938"/>
                  <a:pt x="555115" y="2304393"/>
                </a:cubicBezTo>
                <a:cubicBezTo>
                  <a:pt x="554660" y="2304849"/>
                  <a:pt x="554128" y="2305207"/>
                  <a:pt x="553520" y="2305468"/>
                </a:cubicBezTo>
                <a:cubicBezTo>
                  <a:pt x="552913" y="2305728"/>
                  <a:pt x="552272" y="2305859"/>
                  <a:pt x="551599" y="2305859"/>
                </a:cubicBezTo>
                <a:cubicBezTo>
                  <a:pt x="550905" y="2305859"/>
                  <a:pt x="550259" y="2305728"/>
                  <a:pt x="549662" y="2305468"/>
                </a:cubicBezTo>
                <a:cubicBezTo>
                  <a:pt x="549065" y="2305207"/>
                  <a:pt x="548539" y="2304849"/>
                  <a:pt x="548083" y="2304393"/>
                </a:cubicBezTo>
                <a:cubicBezTo>
                  <a:pt x="547627" y="2303938"/>
                  <a:pt x="547269" y="2303411"/>
                  <a:pt x="547009" y="2302815"/>
                </a:cubicBezTo>
                <a:cubicBezTo>
                  <a:pt x="546748" y="2302218"/>
                  <a:pt x="546618" y="2301572"/>
                  <a:pt x="546618" y="2300877"/>
                </a:cubicBezTo>
                <a:cubicBezTo>
                  <a:pt x="546618" y="2300204"/>
                  <a:pt x="546748" y="2299564"/>
                  <a:pt x="547009" y="2298957"/>
                </a:cubicBezTo>
                <a:cubicBezTo>
                  <a:pt x="547269" y="2298349"/>
                  <a:pt x="547627" y="2297817"/>
                  <a:pt x="548083" y="2297361"/>
                </a:cubicBezTo>
                <a:cubicBezTo>
                  <a:pt x="548539" y="2296906"/>
                  <a:pt x="549065" y="2296542"/>
                  <a:pt x="549662" y="2296271"/>
                </a:cubicBezTo>
                <a:cubicBezTo>
                  <a:pt x="550259" y="2295999"/>
                  <a:pt x="550905" y="2295864"/>
                  <a:pt x="551599" y="2295864"/>
                </a:cubicBezTo>
                <a:close/>
                <a:moveTo>
                  <a:pt x="513825" y="2295864"/>
                </a:moveTo>
                <a:cubicBezTo>
                  <a:pt x="516104" y="2295864"/>
                  <a:pt x="518122" y="2296222"/>
                  <a:pt x="519880" y="2296938"/>
                </a:cubicBezTo>
                <a:cubicBezTo>
                  <a:pt x="521638" y="2297654"/>
                  <a:pt x="523120" y="2298669"/>
                  <a:pt x="524324" y="2299982"/>
                </a:cubicBezTo>
                <a:cubicBezTo>
                  <a:pt x="525529" y="2301295"/>
                  <a:pt x="526440" y="2302890"/>
                  <a:pt x="527059" y="2304768"/>
                </a:cubicBezTo>
                <a:cubicBezTo>
                  <a:pt x="527678" y="2306645"/>
                  <a:pt x="527987" y="2308745"/>
                  <a:pt x="527987" y="2311067"/>
                </a:cubicBezTo>
                <a:cubicBezTo>
                  <a:pt x="527987" y="2311870"/>
                  <a:pt x="527976" y="2312543"/>
                  <a:pt x="527954" y="2313086"/>
                </a:cubicBezTo>
                <a:cubicBezTo>
                  <a:pt x="527933" y="2313629"/>
                  <a:pt x="527900" y="2314139"/>
                  <a:pt x="527857" y="2314616"/>
                </a:cubicBezTo>
                <a:lnTo>
                  <a:pt x="504905" y="2314616"/>
                </a:lnTo>
                <a:cubicBezTo>
                  <a:pt x="504905" y="2317958"/>
                  <a:pt x="505838" y="2320525"/>
                  <a:pt x="507704" y="2322316"/>
                </a:cubicBezTo>
                <a:cubicBezTo>
                  <a:pt x="509571" y="2324106"/>
                  <a:pt x="512262" y="2325002"/>
                  <a:pt x="515778" y="2325002"/>
                </a:cubicBezTo>
                <a:cubicBezTo>
                  <a:pt x="516733" y="2325002"/>
                  <a:pt x="517688" y="2324963"/>
                  <a:pt x="518643" y="2324888"/>
                </a:cubicBezTo>
                <a:cubicBezTo>
                  <a:pt x="519598" y="2324812"/>
                  <a:pt x="520521" y="2324709"/>
                  <a:pt x="521411" y="2324578"/>
                </a:cubicBezTo>
                <a:cubicBezTo>
                  <a:pt x="522301" y="2324448"/>
                  <a:pt x="523152" y="2324302"/>
                  <a:pt x="523966" y="2324139"/>
                </a:cubicBezTo>
                <a:cubicBezTo>
                  <a:pt x="524780" y="2323976"/>
                  <a:pt x="525534" y="2323797"/>
                  <a:pt x="526229" y="2323602"/>
                </a:cubicBezTo>
                <a:lnTo>
                  <a:pt x="526229" y="2328257"/>
                </a:lnTo>
                <a:cubicBezTo>
                  <a:pt x="524688" y="2328691"/>
                  <a:pt x="522946" y="2329044"/>
                  <a:pt x="521004" y="2329315"/>
                </a:cubicBezTo>
                <a:cubicBezTo>
                  <a:pt x="519061" y="2329586"/>
                  <a:pt x="517048" y="2329722"/>
                  <a:pt x="514964" y="2329722"/>
                </a:cubicBezTo>
                <a:cubicBezTo>
                  <a:pt x="512165" y="2329722"/>
                  <a:pt x="509755" y="2329342"/>
                  <a:pt x="507737" y="2328583"/>
                </a:cubicBezTo>
                <a:cubicBezTo>
                  <a:pt x="505718" y="2327823"/>
                  <a:pt x="504063" y="2326721"/>
                  <a:pt x="502772" y="2325278"/>
                </a:cubicBezTo>
                <a:cubicBezTo>
                  <a:pt x="501481" y="2323835"/>
                  <a:pt x="500526" y="2322066"/>
                  <a:pt x="499907" y="2319972"/>
                </a:cubicBezTo>
                <a:cubicBezTo>
                  <a:pt x="499289" y="2317877"/>
                  <a:pt x="498979" y="2315506"/>
                  <a:pt x="498979" y="2312858"/>
                </a:cubicBezTo>
                <a:cubicBezTo>
                  <a:pt x="498979" y="2310557"/>
                  <a:pt x="499310" y="2308382"/>
                  <a:pt x="499972" y="2306331"/>
                </a:cubicBezTo>
                <a:cubicBezTo>
                  <a:pt x="500634" y="2304280"/>
                  <a:pt x="501600" y="2302478"/>
                  <a:pt x="502870" y="2300926"/>
                </a:cubicBezTo>
                <a:cubicBezTo>
                  <a:pt x="504139" y="2299374"/>
                  <a:pt x="505697" y="2298143"/>
                  <a:pt x="507542" y="2297231"/>
                </a:cubicBezTo>
                <a:cubicBezTo>
                  <a:pt x="509387" y="2296320"/>
                  <a:pt x="511481" y="2295864"/>
                  <a:pt x="513825" y="2295864"/>
                </a:cubicBezTo>
                <a:close/>
                <a:moveTo>
                  <a:pt x="474944" y="2295864"/>
                </a:moveTo>
                <a:cubicBezTo>
                  <a:pt x="475747" y="2295864"/>
                  <a:pt x="476517" y="2295918"/>
                  <a:pt x="477255" y="2296027"/>
                </a:cubicBezTo>
                <a:cubicBezTo>
                  <a:pt x="477993" y="2296135"/>
                  <a:pt x="478644" y="2296276"/>
                  <a:pt x="479208" y="2296450"/>
                </a:cubicBezTo>
                <a:lnTo>
                  <a:pt x="491059" y="2296450"/>
                </a:lnTo>
                <a:lnTo>
                  <a:pt x="491059" y="2301073"/>
                </a:lnTo>
                <a:lnTo>
                  <a:pt x="485817" y="2301073"/>
                </a:lnTo>
                <a:cubicBezTo>
                  <a:pt x="486425" y="2301832"/>
                  <a:pt x="486897" y="2302717"/>
                  <a:pt x="487233" y="2303726"/>
                </a:cubicBezTo>
                <a:cubicBezTo>
                  <a:pt x="487570" y="2304735"/>
                  <a:pt x="487738" y="2305826"/>
                  <a:pt x="487738" y="2306998"/>
                </a:cubicBezTo>
                <a:cubicBezTo>
                  <a:pt x="487738" y="2308691"/>
                  <a:pt x="487429" y="2310237"/>
                  <a:pt x="486810" y="2311637"/>
                </a:cubicBezTo>
                <a:cubicBezTo>
                  <a:pt x="486192" y="2313037"/>
                  <a:pt x="485318" y="2314236"/>
                  <a:pt x="484189" y="2315235"/>
                </a:cubicBezTo>
                <a:cubicBezTo>
                  <a:pt x="483061" y="2316233"/>
                  <a:pt x="481710" y="2317009"/>
                  <a:pt x="480136" y="2317562"/>
                </a:cubicBezTo>
                <a:cubicBezTo>
                  <a:pt x="478563" y="2318116"/>
                  <a:pt x="476832" y="2318393"/>
                  <a:pt x="474944" y="2318393"/>
                </a:cubicBezTo>
                <a:cubicBezTo>
                  <a:pt x="473576" y="2318393"/>
                  <a:pt x="472296" y="2318246"/>
                  <a:pt x="471102" y="2317953"/>
                </a:cubicBezTo>
                <a:cubicBezTo>
                  <a:pt x="469908" y="2317660"/>
                  <a:pt x="468964" y="2317296"/>
                  <a:pt x="468270" y="2316862"/>
                </a:cubicBezTo>
                <a:cubicBezTo>
                  <a:pt x="467857" y="2317470"/>
                  <a:pt x="467510" y="2318045"/>
                  <a:pt x="467228" y="2318588"/>
                </a:cubicBezTo>
                <a:cubicBezTo>
                  <a:pt x="466946" y="2319131"/>
                  <a:pt x="466804" y="2319738"/>
                  <a:pt x="466804" y="2320411"/>
                </a:cubicBezTo>
                <a:cubicBezTo>
                  <a:pt x="466804" y="2321236"/>
                  <a:pt x="467201" y="2321919"/>
                  <a:pt x="467993" y="2322462"/>
                </a:cubicBezTo>
                <a:cubicBezTo>
                  <a:pt x="468785" y="2323005"/>
                  <a:pt x="469832" y="2323298"/>
                  <a:pt x="471135" y="2323341"/>
                </a:cubicBezTo>
                <a:lnTo>
                  <a:pt x="479729" y="2323667"/>
                </a:lnTo>
                <a:cubicBezTo>
                  <a:pt x="481357" y="2323710"/>
                  <a:pt x="482860" y="2323916"/>
                  <a:pt x="484238" y="2324285"/>
                </a:cubicBezTo>
                <a:cubicBezTo>
                  <a:pt x="485617" y="2324654"/>
                  <a:pt x="486800" y="2325186"/>
                  <a:pt x="487787" y="2325881"/>
                </a:cubicBezTo>
                <a:cubicBezTo>
                  <a:pt x="488774" y="2326575"/>
                  <a:pt x="489545" y="2327432"/>
                  <a:pt x="490099" y="2328452"/>
                </a:cubicBezTo>
                <a:cubicBezTo>
                  <a:pt x="490652" y="2329472"/>
                  <a:pt x="490929" y="2330655"/>
                  <a:pt x="490929" y="2332001"/>
                </a:cubicBezTo>
                <a:cubicBezTo>
                  <a:pt x="490929" y="2333455"/>
                  <a:pt x="490614" y="2334833"/>
                  <a:pt x="489984" y="2336136"/>
                </a:cubicBezTo>
                <a:cubicBezTo>
                  <a:pt x="489355" y="2337438"/>
                  <a:pt x="488384" y="2338583"/>
                  <a:pt x="487071" y="2339570"/>
                </a:cubicBezTo>
                <a:cubicBezTo>
                  <a:pt x="485758" y="2340558"/>
                  <a:pt x="484092" y="2341345"/>
                  <a:pt x="482073" y="2341931"/>
                </a:cubicBezTo>
                <a:cubicBezTo>
                  <a:pt x="480055" y="2342517"/>
                  <a:pt x="477657" y="2342810"/>
                  <a:pt x="474878" y="2342810"/>
                </a:cubicBezTo>
                <a:cubicBezTo>
                  <a:pt x="472231" y="2342810"/>
                  <a:pt x="469979" y="2342598"/>
                  <a:pt x="468123" y="2342175"/>
                </a:cubicBezTo>
                <a:cubicBezTo>
                  <a:pt x="466267" y="2341752"/>
                  <a:pt x="464743" y="2341166"/>
                  <a:pt x="463549" y="2340417"/>
                </a:cubicBezTo>
                <a:cubicBezTo>
                  <a:pt x="462355" y="2339668"/>
                  <a:pt x="461487" y="2338778"/>
                  <a:pt x="460944" y="2337747"/>
                </a:cubicBezTo>
                <a:cubicBezTo>
                  <a:pt x="460402" y="2336716"/>
                  <a:pt x="460131" y="2335582"/>
                  <a:pt x="460131" y="2334345"/>
                </a:cubicBezTo>
                <a:cubicBezTo>
                  <a:pt x="460131" y="2332761"/>
                  <a:pt x="460499" y="2331372"/>
                  <a:pt x="461237" y="2330178"/>
                </a:cubicBezTo>
                <a:cubicBezTo>
                  <a:pt x="461975" y="2328984"/>
                  <a:pt x="463115" y="2327834"/>
                  <a:pt x="464656" y="2326727"/>
                </a:cubicBezTo>
                <a:cubicBezTo>
                  <a:pt x="464092" y="2326467"/>
                  <a:pt x="463603" y="2326141"/>
                  <a:pt x="463191" y="2325750"/>
                </a:cubicBezTo>
                <a:cubicBezTo>
                  <a:pt x="462778" y="2325360"/>
                  <a:pt x="462442" y="2324931"/>
                  <a:pt x="462182" y="2324464"/>
                </a:cubicBezTo>
                <a:cubicBezTo>
                  <a:pt x="461921" y="2323998"/>
                  <a:pt x="461726" y="2323504"/>
                  <a:pt x="461596" y="2322983"/>
                </a:cubicBezTo>
                <a:cubicBezTo>
                  <a:pt x="461465" y="2322462"/>
                  <a:pt x="461400" y="2321952"/>
                  <a:pt x="461400" y="2321453"/>
                </a:cubicBezTo>
                <a:cubicBezTo>
                  <a:pt x="461400" y="2320042"/>
                  <a:pt x="461731" y="2318751"/>
                  <a:pt x="462393" y="2317579"/>
                </a:cubicBezTo>
                <a:cubicBezTo>
                  <a:pt x="463055" y="2316407"/>
                  <a:pt x="463842" y="2315300"/>
                  <a:pt x="464753" y="2314258"/>
                </a:cubicBezTo>
                <a:cubicBezTo>
                  <a:pt x="464341" y="2313759"/>
                  <a:pt x="463978" y="2313270"/>
                  <a:pt x="463663" y="2312793"/>
                </a:cubicBezTo>
                <a:cubicBezTo>
                  <a:pt x="463348" y="2312315"/>
                  <a:pt x="463077" y="2311800"/>
                  <a:pt x="462849" y="2311247"/>
                </a:cubicBezTo>
                <a:cubicBezTo>
                  <a:pt x="462621" y="2310693"/>
                  <a:pt x="462447" y="2310096"/>
                  <a:pt x="462328" y="2309456"/>
                </a:cubicBezTo>
                <a:cubicBezTo>
                  <a:pt x="462209" y="2308816"/>
                  <a:pt x="462149" y="2308083"/>
                  <a:pt x="462149" y="2307258"/>
                </a:cubicBezTo>
                <a:cubicBezTo>
                  <a:pt x="462149" y="2305565"/>
                  <a:pt x="462458" y="2304019"/>
                  <a:pt x="463077" y="2302619"/>
                </a:cubicBezTo>
                <a:cubicBezTo>
                  <a:pt x="463696" y="2301219"/>
                  <a:pt x="464564" y="2300020"/>
                  <a:pt x="465681" y="2299022"/>
                </a:cubicBezTo>
                <a:cubicBezTo>
                  <a:pt x="466799" y="2298023"/>
                  <a:pt x="468145" y="2297247"/>
                  <a:pt x="469718" y="2296694"/>
                </a:cubicBezTo>
                <a:cubicBezTo>
                  <a:pt x="471292" y="2296140"/>
                  <a:pt x="473034" y="2295864"/>
                  <a:pt x="474944" y="2295864"/>
                </a:cubicBezTo>
                <a:close/>
                <a:moveTo>
                  <a:pt x="447020" y="2295864"/>
                </a:moveTo>
                <a:cubicBezTo>
                  <a:pt x="448995" y="2295864"/>
                  <a:pt x="450775" y="2296081"/>
                  <a:pt x="452359" y="2296515"/>
                </a:cubicBezTo>
                <a:cubicBezTo>
                  <a:pt x="453943" y="2296949"/>
                  <a:pt x="455284" y="2297611"/>
                  <a:pt x="456380" y="2298501"/>
                </a:cubicBezTo>
                <a:cubicBezTo>
                  <a:pt x="457476" y="2299391"/>
                  <a:pt x="458317" y="2300508"/>
                  <a:pt x="458903" y="2301854"/>
                </a:cubicBezTo>
                <a:cubicBezTo>
                  <a:pt x="459489" y="2303200"/>
                  <a:pt x="459782" y="2304784"/>
                  <a:pt x="459782" y="2306607"/>
                </a:cubicBezTo>
                <a:lnTo>
                  <a:pt x="459782" y="2329136"/>
                </a:lnTo>
                <a:lnTo>
                  <a:pt x="454703" y="2329136"/>
                </a:lnTo>
                <a:lnTo>
                  <a:pt x="454573" y="2324741"/>
                </a:lnTo>
                <a:cubicBezTo>
                  <a:pt x="452793" y="2326499"/>
                  <a:pt x="450986" y="2327769"/>
                  <a:pt x="449152" y="2328550"/>
                </a:cubicBezTo>
                <a:cubicBezTo>
                  <a:pt x="447318" y="2329331"/>
                  <a:pt x="445392" y="2329722"/>
                  <a:pt x="443373" y="2329722"/>
                </a:cubicBezTo>
                <a:cubicBezTo>
                  <a:pt x="441507" y="2329722"/>
                  <a:pt x="439912" y="2329483"/>
                  <a:pt x="438588" y="2329006"/>
                </a:cubicBezTo>
                <a:cubicBezTo>
                  <a:pt x="437264" y="2328528"/>
                  <a:pt x="436173" y="2327872"/>
                  <a:pt x="435316" y="2327036"/>
                </a:cubicBezTo>
                <a:cubicBezTo>
                  <a:pt x="434458" y="2326201"/>
                  <a:pt x="433829" y="2325219"/>
                  <a:pt x="433428" y="2324090"/>
                </a:cubicBezTo>
                <a:cubicBezTo>
                  <a:pt x="433026" y="2322961"/>
                  <a:pt x="432825" y="2321735"/>
                  <a:pt x="432825" y="2320411"/>
                </a:cubicBezTo>
                <a:cubicBezTo>
                  <a:pt x="432825" y="2317134"/>
                  <a:pt x="434046" y="2314567"/>
                  <a:pt x="436488" y="2312712"/>
                </a:cubicBezTo>
                <a:cubicBezTo>
                  <a:pt x="438929" y="2310856"/>
                  <a:pt x="442538" y="2309928"/>
                  <a:pt x="447313" y="2309928"/>
                </a:cubicBezTo>
                <a:lnTo>
                  <a:pt x="454084" y="2309928"/>
                </a:lnTo>
                <a:lnTo>
                  <a:pt x="454084" y="2307063"/>
                </a:lnTo>
                <a:cubicBezTo>
                  <a:pt x="454084" y="2305131"/>
                  <a:pt x="453466" y="2303585"/>
                  <a:pt x="452229" y="2302424"/>
                </a:cubicBezTo>
                <a:cubicBezTo>
                  <a:pt x="450992" y="2301263"/>
                  <a:pt x="449103" y="2300682"/>
                  <a:pt x="446564" y="2300682"/>
                </a:cubicBezTo>
                <a:cubicBezTo>
                  <a:pt x="444719" y="2300682"/>
                  <a:pt x="442901" y="2300888"/>
                  <a:pt x="441111" y="2301301"/>
                </a:cubicBezTo>
                <a:cubicBezTo>
                  <a:pt x="439320" y="2301713"/>
                  <a:pt x="437470" y="2302299"/>
                  <a:pt x="435560" y="2303059"/>
                </a:cubicBezTo>
                <a:lnTo>
                  <a:pt x="435560" y="2297947"/>
                </a:lnTo>
                <a:cubicBezTo>
                  <a:pt x="436276" y="2297687"/>
                  <a:pt x="437074" y="2297432"/>
                  <a:pt x="437953" y="2297182"/>
                </a:cubicBezTo>
                <a:cubicBezTo>
                  <a:pt x="438832" y="2296933"/>
                  <a:pt x="439760" y="2296710"/>
                  <a:pt x="440736" y="2296515"/>
                </a:cubicBezTo>
                <a:cubicBezTo>
                  <a:pt x="441713" y="2296320"/>
                  <a:pt x="442733" y="2296162"/>
                  <a:pt x="443797" y="2296043"/>
                </a:cubicBezTo>
                <a:cubicBezTo>
                  <a:pt x="444860" y="2295923"/>
                  <a:pt x="445935" y="2295864"/>
                  <a:pt x="447020" y="2295864"/>
                </a:cubicBezTo>
                <a:close/>
                <a:moveTo>
                  <a:pt x="375573" y="2295864"/>
                </a:moveTo>
                <a:cubicBezTo>
                  <a:pt x="378959" y="2295864"/>
                  <a:pt x="381525" y="2296960"/>
                  <a:pt x="383272" y="2299152"/>
                </a:cubicBezTo>
                <a:cubicBezTo>
                  <a:pt x="385020" y="2301344"/>
                  <a:pt x="385828" y="2304600"/>
                  <a:pt x="385698" y="2308919"/>
                </a:cubicBezTo>
                <a:lnTo>
                  <a:pt x="379968" y="2308919"/>
                </a:lnTo>
                <a:cubicBezTo>
                  <a:pt x="380033" y="2306054"/>
                  <a:pt x="379615" y="2303976"/>
                  <a:pt x="378715" y="2302684"/>
                </a:cubicBezTo>
                <a:cubicBezTo>
                  <a:pt x="377814" y="2301393"/>
                  <a:pt x="376495" y="2300747"/>
                  <a:pt x="374759" y="2300747"/>
                </a:cubicBezTo>
                <a:cubicBezTo>
                  <a:pt x="373999" y="2300747"/>
                  <a:pt x="373234" y="2300883"/>
                  <a:pt x="372464" y="2301154"/>
                </a:cubicBezTo>
                <a:cubicBezTo>
                  <a:pt x="371693" y="2301425"/>
                  <a:pt x="370901" y="2301859"/>
                  <a:pt x="370087" y="2302456"/>
                </a:cubicBezTo>
                <a:cubicBezTo>
                  <a:pt x="369273" y="2303053"/>
                  <a:pt x="368411" y="2303818"/>
                  <a:pt x="367499" y="2304752"/>
                </a:cubicBezTo>
                <a:cubicBezTo>
                  <a:pt x="366587" y="2305685"/>
                  <a:pt x="365611" y="2306813"/>
                  <a:pt x="364569" y="2308137"/>
                </a:cubicBezTo>
                <a:lnTo>
                  <a:pt x="364569" y="2329136"/>
                </a:lnTo>
                <a:lnTo>
                  <a:pt x="358839" y="2329136"/>
                </a:lnTo>
                <a:lnTo>
                  <a:pt x="358839" y="2296450"/>
                </a:lnTo>
                <a:lnTo>
                  <a:pt x="364016" y="2296450"/>
                </a:lnTo>
                <a:lnTo>
                  <a:pt x="364178" y="2302473"/>
                </a:lnTo>
                <a:cubicBezTo>
                  <a:pt x="366110" y="2300150"/>
                  <a:pt x="368014" y="2298468"/>
                  <a:pt x="369892" y="2297426"/>
                </a:cubicBezTo>
                <a:cubicBezTo>
                  <a:pt x="371769" y="2296385"/>
                  <a:pt x="373663" y="2295864"/>
                  <a:pt x="375573" y="2295864"/>
                </a:cubicBezTo>
                <a:close/>
                <a:moveTo>
                  <a:pt x="342375" y="2295864"/>
                </a:moveTo>
                <a:cubicBezTo>
                  <a:pt x="344654" y="2295864"/>
                  <a:pt x="346672" y="2296222"/>
                  <a:pt x="348430" y="2296938"/>
                </a:cubicBezTo>
                <a:cubicBezTo>
                  <a:pt x="350188" y="2297654"/>
                  <a:pt x="351670" y="2298669"/>
                  <a:pt x="352874" y="2299982"/>
                </a:cubicBezTo>
                <a:cubicBezTo>
                  <a:pt x="354079" y="2301295"/>
                  <a:pt x="354990" y="2302890"/>
                  <a:pt x="355609" y="2304768"/>
                </a:cubicBezTo>
                <a:cubicBezTo>
                  <a:pt x="356228" y="2306645"/>
                  <a:pt x="356537" y="2308745"/>
                  <a:pt x="356537" y="2311067"/>
                </a:cubicBezTo>
                <a:cubicBezTo>
                  <a:pt x="356537" y="2311870"/>
                  <a:pt x="356526" y="2312543"/>
                  <a:pt x="356504" y="2313086"/>
                </a:cubicBezTo>
                <a:cubicBezTo>
                  <a:pt x="356483" y="2313629"/>
                  <a:pt x="356450" y="2314139"/>
                  <a:pt x="356407" y="2314616"/>
                </a:cubicBezTo>
                <a:lnTo>
                  <a:pt x="333455" y="2314616"/>
                </a:lnTo>
                <a:cubicBezTo>
                  <a:pt x="333455" y="2317958"/>
                  <a:pt x="334388" y="2320525"/>
                  <a:pt x="336254" y="2322316"/>
                </a:cubicBezTo>
                <a:cubicBezTo>
                  <a:pt x="338121" y="2324106"/>
                  <a:pt x="340812" y="2325002"/>
                  <a:pt x="344328" y="2325002"/>
                </a:cubicBezTo>
                <a:cubicBezTo>
                  <a:pt x="345283" y="2325002"/>
                  <a:pt x="346238" y="2324963"/>
                  <a:pt x="347193" y="2324888"/>
                </a:cubicBezTo>
                <a:cubicBezTo>
                  <a:pt x="348148" y="2324812"/>
                  <a:pt x="349071" y="2324709"/>
                  <a:pt x="349961" y="2324578"/>
                </a:cubicBezTo>
                <a:cubicBezTo>
                  <a:pt x="350850" y="2324448"/>
                  <a:pt x="351702" y="2324302"/>
                  <a:pt x="352516" y="2324139"/>
                </a:cubicBezTo>
                <a:cubicBezTo>
                  <a:pt x="353330" y="2323976"/>
                  <a:pt x="354084" y="2323797"/>
                  <a:pt x="354779" y="2323602"/>
                </a:cubicBezTo>
                <a:lnTo>
                  <a:pt x="354779" y="2328257"/>
                </a:lnTo>
                <a:cubicBezTo>
                  <a:pt x="353238" y="2328691"/>
                  <a:pt x="351496" y="2329044"/>
                  <a:pt x="349554" y="2329315"/>
                </a:cubicBezTo>
                <a:cubicBezTo>
                  <a:pt x="347611" y="2329586"/>
                  <a:pt x="345598" y="2329722"/>
                  <a:pt x="343514" y="2329722"/>
                </a:cubicBezTo>
                <a:cubicBezTo>
                  <a:pt x="340715" y="2329722"/>
                  <a:pt x="338305" y="2329342"/>
                  <a:pt x="336287" y="2328583"/>
                </a:cubicBezTo>
                <a:cubicBezTo>
                  <a:pt x="334268" y="2327823"/>
                  <a:pt x="332614" y="2326721"/>
                  <a:pt x="331322" y="2325278"/>
                </a:cubicBezTo>
                <a:cubicBezTo>
                  <a:pt x="330031" y="2323835"/>
                  <a:pt x="329076" y="2322066"/>
                  <a:pt x="328457" y="2319972"/>
                </a:cubicBezTo>
                <a:cubicBezTo>
                  <a:pt x="327839" y="2317877"/>
                  <a:pt x="327529" y="2315506"/>
                  <a:pt x="327529" y="2312858"/>
                </a:cubicBezTo>
                <a:cubicBezTo>
                  <a:pt x="327529" y="2310557"/>
                  <a:pt x="327860" y="2308382"/>
                  <a:pt x="328522" y="2306331"/>
                </a:cubicBezTo>
                <a:cubicBezTo>
                  <a:pt x="329184" y="2304280"/>
                  <a:pt x="330150" y="2302478"/>
                  <a:pt x="331420" y="2300926"/>
                </a:cubicBezTo>
                <a:cubicBezTo>
                  <a:pt x="332689" y="2299374"/>
                  <a:pt x="334247" y="2298143"/>
                  <a:pt x="336092" y="2297231"/>
                </a:cubicBezTo>
                <a:cubicBezTo>
                  <a:pt x="337937" y="2296320"/>
                  <a:pt x="340031" y="2295864"/>
                  <a:pt x="342375" y="2295864"/>
                </a:cubicBezTo>
                <a:close/>
                <a:moveTo>
                  <a:pt x="266175" y="2295864"/>
                </a:moveTo>
                <a:cubicBezTo>
                  <a:pt x="268519" y="2295864"/>
                  <a:pt x="270619" y="2296227"/>
                  <a:pt x="272475" y="2296954"/>
                </a:cubicBezTo>
                <a:cubicBezTo>
                  <a:pt x="274330" y="2297681"/>
                  <a:pt x="275904" y="2298745"/>
                  <a:pt x="277195" y="2300145"/>
                </a:cubicBezTo>
                <a:cubicBezTo>
                  <a:pt x="278487" y="2301545"/>
                  <a:pt x="279474" y="2303287"/>
                  <a:pt x="280158" y="2305370"/>
                </a:cubicBezTo>
                <a:cubicBezTo>
                  <a:pt x="280841" y="2307454"/>
                  <a:pt x="281183" y="2309841"/>
                  <a:pt x="281183" y="2312533"/>
                </a:cubicBezTo>
                <a:cubicBezTo>
                  <a:pt x="281183" y="2315072"/>
                  <a:pt x="280825" y="2317400"/>
                  <a:pt x="280109" y="2319516"/>
                </a:cubicBezTo>
                <a:cubicBezTo>
                  <a:pt x="279393" y="2321632"/>
                  <a:pt x="278362" y="2323444"/>
                  <a:pt x="277016" y="2324953"/>
                </a:cubicBezTo>
                <a:cubicBezTo>
                  <a:pt x="275670" y="2326461"/>
                  <a:pt x="274032" y="2327633"/>
                  <a:pt x="272100" y="2328469"/>
                </a:cubicBezTo>
                <a:cubicBezTo>
                  <a:pt x="270168" y="2329304"/>
                  <a:pt x="267976" y="2329722"/>
                  <a:pt x="265524" y="2329722"/>
                </a:cubicBezTo>
                <a:cubicBezTo>
                  <a:pt x="263180" y="2329722"/>
                  <a:pt x="261080" y="2329359"/>
                  <a:pt x="259224" y="2328632"/>
                </a:cubicBezTo>
                <a:cubicBezTo>
                  <a:pt x="257368" y="2327904"/>
                  <a:pt x="255795" y="2326835"/>
                  <a:pt x="254504" y="2325425"/>
                </a:cubicBezTo>
                <a:cubicBezTo>
                  <a:pt x="253212" y="2324014"/>
                  <a:pt x="252225" y="2322267"/>
                  <a:pt x="251541" y="2320183"/>
                </a:cubicBezTo>
                <a:cubicBezTo>
                  <a:pt x="250857" y="2318100"/>
                  <a:pt x="250515" y="2315701"/>
                  <a:pt x="250515" y="2312988"/>
                </a:cubicBezTo>
                <a:cubicBezTo>
                  <a:pt x="250515" y="2310449"/>
                  <a:pt x="250874" y="2308132"/>
                  <a:pt x="251590" y="2306038"/>
                </a:cubicBezTo>
                <a:cubicBezTo>
                  <a:pt x="252306" y="2303943"/>
                  <a:pt x="253337" y="2302142"/>
                  <a:pt x="254683" y="2300633"/>
                </a:cubicBezTo>
                <a:cubicBezTo>
                  <a:pt x="256028" y="2299125"/>
                  <a:pt x="257667" y="2297953"/>
                  <a:pt x="259599" y="2297117"/>
                </a:cubicBezTo>
                <a:cubicBezTo>
                  <a:pt x="261530" y="2296281"/>
                  <a:pt x="263722" y="2295864"/>
                  <a:pt x="266175" y="2295864"/>
                </a:cubicBezTo>
                <a:close/>
                <a:moveTo>
                  <a:pt x="166023" y="2295864"/>
                </a:moveTo>
                <a:cubicBezTo>
                  <a:pt x="169409" y="2295864"/>
                  <a:pt x="171975" y="2296960"/>
                  <a:pt x="173722" y="2299152"/>
                </a:cubicBezTo>
                <a:cubicBezTo>
                  <a:pt x="175470" y="2301344"/>
                  <a:pt x="176278" y="2304600"/>
                  <a:pt x="176148" y="2308919"/>
                </a:cubicBezTo>
                <a:lnTo>
                  <a:pt x="170418" y="2308919"/>
                </a:lnTo>
                <a:cubicBezTo>
                  <a:pt x="170483" y="2306054"/>
                  <a:pt x="170065" y="2303976"/>
                  <a:pt x="169165" y="2302684"/>
                </a:cubicBezTo>
                <a:cubicBezTo>
                  <a:pt x="168264" y="2301393"/>
                  <a:pt x="166945" y="2300747"/>
                  <a:pt x="165209" y="2300747"/>
                </a:cubicBezTo>
                <a:cubicBezTo>
                  <a:pt x="164449" y="2300747"/>
                  <a:pt x="163684" y="2300883"/>
                  <a:pt x="162914" y="2301154"/>
                </a:cubicBezTo>
                <a:cubicBezTo>
                  <a:pt x="162143" y="2301425"/>
                  <a:pt x="161351" y="2301859"/>
                  <a:pt x="160537" y="2302456"/>
                </a:cubicBezTo>
                <a:cubicBezTo>
                  <a:pt x="159723" y="2303053"/>
                  <a:pt x="158860" y="2303818"/>
                  <a:pt x="157949" y="2304752"/>
                </a:cubicBezTo>
                <a:cubicBezTo>
                  <a:pt x="157037" y="2305685"/>
                  <a:pt x="156061" y="2306813"/>
                  <a:pt x="155019" y="2308137"/>
                </a:cubicBezTo>
                <a:lnTo>
                  <a:pt x="155019" y="2329136"/>
                </a:lnTo>
                <a:lnTo>
                  <a:pt x="149289" y="2329136"/>
                </a:lnTo>
                <a:lnTo>
                  <a:pt x="149289" y="2296450"/>
                </a:lnTo>
                <a:lnTo>
                  <a:pt x="154465" y="2296450"/>
                </a:lnTo>
                <a:lnTo>
                  <a:pt x="154628" y="2302473"/>
                </a:lnTo>
                <a:cubicBezTo>
                  <a:pt x="156560" y="2300150"/>
                  <a:pt x="158465" y="2298468"/>
                  <a:pt x="160342" y="2297426"/>
                </a:cubicBezTo>
                <a:cubicBezTo>
                  <a:pt x="162219" y="2296385"/>
                  <a:pt x="164113" y="2295864"/>
                  <a:pt x="166023" y="2295864"/>
                </a:cubicBezTo>
                <a:close/>
                <a:moveTo>
                  <a:pt x="132825" y="2295864"/>
                </a:moveTo>
                <a:cubicBezTo>
                  <a:pt x="135104" y="2295864"/>
                  <a:pt x="137122" y="2296222"/>
                  <a:pt x="138880" y="2296938"/>
                </a:cubicBezTo>
                <a:cubicBezTo>
                  <a:pt x="140638" y="2297654"/>
                  <a:pt x="142120" y="2298669"/>
                  <a:pt x="143324" y="2299982"/>
                </a:cubicBezTo>
                <a:cubicBezTo>
                  <a:pt x="144529" y="2301295"/>
                  <a:pt x="145440" y="2302890"/>
                  <a:pt x="146059" y="2304768"/>
                </a:cubicBezTo>
                <a:cubicBezTo>
                  <a:pt x="146677" y="2306645"/>
                  <a:pt x="146987" y="2308745"/>
                  <a:pt x="146987" y="2311067"/>
                </a:cubicBezTo>
                <a:cubicBezTo>
                  <a:pt x="146987" y="2311870"/>
                  <a:pt x="146976" y="2312543"/>
                  <a:pt x="146954" y="2313086"/>
                </a:cubicBezTo>
                <a:cubicBezTo>
                  <a:pt x="146933" y="2313629"/>
                  <a:pt x="146900" y="2314139"/>
                  <a:pt x="146857" y="2314616"/>
                </a:cubicBezTo>
                <a:lnTo>
                  <a:pt x="123904" y="2314616"/>
                </a:lnTo>
                <a:cubicBezTo>
                  <a:pt x="123904" y="2317958"/>
                  <a:pt x="124838" y="2320525"/>
                  <a:pt x="126704" y="2322316"/>
                </a:cubicBezTo>
                <a:cubicBezTo>
                  <a:pt x="128571" y="2324106"/>
                  <a:pt x="131262" y="2325002"/>
                  <a:pt x="134778" y="2325002"/>
                </a:cubicBezTo>
                <a:cubicBezTo>
                  <a:pt x="135733" y="2325002"/>
                  <a:pt x="136688" y="2324963"/>
                  <a:pt x="137643" y="2324888"/>
                </a:cubicBezTo>
                <a:cubicBezTo>
                  <a:pt x="138598" y="2324812"/>
                  <a:pt x="139521" y="2324709"/>
                  <a:pt x="140410" y="2324578"/>
                </a:cubicBezTo>
                <a:cubicBezTo>
                  <a:pt x="141300" y="2324448"/>
                  <a:pt x="142152" y="2324302"/>
                  <a:pt x="142966" y="2324139"/>
                </a:cubicBezTo>
                <a:cubicBezTo>
                  <a:pt x="143780" y="2323976"/>
                  <a:pt x="144534" y="2323797"/>
                  <a:pt x="145229" y="2323602"/>
                </a:cubicBezTo>
                <a:lnTo>
                  <a:pt x="145229" y="2328257"/>
                </a:lnTo>
                <a:cubicBezTo>
                  <a:pt x="143688" y="2328691"/>
                  <a:pt x="141946" y="2329044"/>
                  <a:pt x="140003" y="2329315"/>
                </a:cubicBezTo>
                <a:cubicBezTo>
                  <a:pt x="138061" y="2329586"/>
                  <a:pt x="136048" y="2329722"/>
                  <a:pt x="133964" y="2329722"/>
                </a:cubicBezTo>
                <a:cubicBezTo>
                  <a:pt x="131165" y="2329722"/>
                  <a:pt x="128755" y="2329342"/>
                  <a:pt x="126737" y="2328583"/>
                </a:cubicBezTo>
                <a:cubicBezTo>
                  <a:pt x="124718" y="2327823"/>
                  <a:pt x="123064" y="2326721"/>
                  <a:pt x="121772" y="2325278"/>
                </a:cubicBezTo>
                <a:cubicBezTo>
                  <a:pt x="120481" y="2323835"/>
                  <a:pt x="119526" y="2322066"/>
                  <a:pt x="118907" y="2319972"/>
                </a:cubicBezTo>
                <a:cubicBezTo>
                  <a:pt x="118289" y="2317877"/>
                  <a:pt x="117979" y="2315506"/>
                  <a:pt x="117979" y="2312858"/>
                </a:cubicBezTo>
                <a:cubicBezTo>
                  <a:pt x="117979" y="2310557"/>
                  <a:pt x="118310" y="2308382"/>
                  <a:pt x="118972" y="2306331"/>
                </a:cubicBezTo>
                <a:cubicBezTo>
                  <a:pt x="119634" y="2304280"/>
                  <a:pt x="120600" y="2302478"/>
                  <a:pt x="121870" y="2300926"/>
                </a:cubicBezTo>
                <a:cubicBezTo>
                  <a:pt x="123139" y="2299374"/>
                  <a:pt x="124697" y="2298143"/>
                  <a:pt x="126542" y="2297231"/>
                </a:cubicBezTo>
                <a:cubicBezTo>
                  <a:pt x="128386" y="2296320"/>
                  <a:pt x="130481" y="2295864"/>
                  <a:pt x="132825" y="2295864"/>
                </a:cubicBezTo>
                <a:close/>
                <a:moveTo>
                  <a:pt x="59229" y="2295864"/>
                </a:moveTo>
                <a:cubicBezTo>
                  <a:pt x="62593" y="2295864"/>
                  <a:pt x="65138" y="2296857"/>
                  <a:pt x="66864" y="2298843"/>
                </a:cubicBezTo>
                <a:cubicBezTo>
                  <a:pt x="68589" y="2300829"/>
                  <a:pt x="69452" y="2303818"/>
                  <a:pt x="69452" y="2307812"/>
                </a:cubicBezTo>
                <a:lnTo>
                  <a:pt x="69452" y="2329136"/>
                </a:lnTo>
                <a:lnTo>
                  <a:pt x="63787" y="2329136"/>
                </a:lnTo>
                <a:lnTo>
                  <a:pt x="63787" y="2308268"/>
                </a:lnTo>
                <a:cubicBezTo>
                  <a:pt x="63787" y="2305706"/>
                  <a:pt x="63310" y="2303813"/>
                  <a:pt x="62355" y="2302587"/>
                </a:cubicBezTo>
                <a:cubicBezTo>
                  <a:pt x="61400" y="2301360"/>
                  <a:pt x="59978" y="2300747"/>
                  <a:pt x="58090" y="2300747"/>
                </a:cubicBezTo>
                <a:cubicBezTo>
                  <a:pt x="57395" y="2300747"/>
                  <a:pt x="56717" y="2300850"/>
                  <a:pt x="56055" y="2301056"/>
                </a:cubicBezTo>
                <a:cubicBezTo>
                  <a:pt x="55393" y="2301263"/>
                  <a:pt x="54704" y="2301621"/>
                  <a:pt x="53988" y="2302131"/>
                </a:cubicBezTo>
                <a:cubicBezTo>
                  <a:pt x="53272" y="2302641"/>
                  <a:pt x="52496" y="2303330"/>
                  <a:pt x="51660" y="2304198"/>
                </a:cubicBezTo>
                <a:cubicBezTo>
                  <a:pt x="50824" y="2305066"/>
                  <a:pt x="49886" y="2306152"/>
                  <a:pt x="48844" y="2307454"/>
                </a:cubicBezTo>
                <a:lnTo>
                  <a:pt x="48844" y="2329136"/>
                </a:lnTo>
                <a:lnTo>
                  <a:pt x="43179" y="2329136"/>
                </a:lnTo>
                <a:lnTo>
                  <a:pt x="43179" y="2296450"/>
                </a:lnTo>
                <a:lnTo>
                  <a:pt x="48225" y="2296450"/>
                </a:lnTo>
                <a:lnTo>
                  <a:pt x="48453" y="2301724"/>
                </a:lnTo>
                <a:cubicBezTo>
                  <a:pt x="49408" y="2300595"/>
                  <a:pt x="50331" y="2299657"/>
                  <a:pt x="51221" y="2298908"/>
                </a:cubicBezTo>
                <a:cubicBezTo>
                  <a:pt x="52110" y="2298159"/>
                  <a:pt x="52984" y="2297557"/>
                  <a:pt x="53841" y="2297101"/>
                </a:cubicBezTo>
                <a:cubicBezTo>
                  <a:pt x="54699" y="2296645"/>
                  <a:pt x="55572" y="2296325"/>
                  <a:pt x="56462" y="2296140"/>
                </a:cubicBezTo>
                <a:cubicBezTo>
                  <a:pt x="57352" y="2295956"/>
                  <a:pt x="58274" y="2295864"/>
                  <a:pt x="59229" y="2295864"/>
                </a:cubicBezTo>
                <a:close/>
                <a:moveTo>
                  <a:pt x="6414" y="2286585"/>
                </a:moveTo>
                <a:lnTo>
                  <a:pt x="30603" y="2286585"/>
                </a:lnTo>
                <a:lnTo>
                  <a:pt x="30603" y="2291469"/>
                </a:lnTo>
                <a:lnTo>
                  <a:pt x="12209" y="2291469"/>
                </a:lnTo>
                <a:lnTo>
                  <a:pt x="12209" y="2304654"/>
                </a:lnTo>
                <a:lnTo>
                  <a:pt x="29887" y="2304654"/>
                </a:lnTo>
                <a:lnTo>
                  <a:pt x="29887" y="2309537"/>
                </a:lnTo>
                <a:lnTo>
                  <a:pt x="12209" y="2309537"/>
                </a:lnTo>
                <a:lnTo>
                  <a:pt x="12209" y="2324188"/>
                </a:lnTo>
                <a:lnTo>
                  <a:pt x="30603" y="2324188"/>
                </a:lnTo>
                <a:lnTo>
                  <a:pt x="30603" y="2329136"/>
                </a:lnTo>
                <a:lnTo>
                  <a:pt x="6414" y="2329136"/>
                </a:lnTo>
                <a:close/>
                <a:moveTo>
                  <a:pt x="655853" y="2285999"/>
                </a:moveTo>
                <a:cubicBezTo>
                  <a:pt x="657742" y="2285999"/>
                  <a:pt x="659462" y="2286281"/>
                  <a:pt x="661014" y="2286846"/>
                </a:cubicBezTo>
                <a:cubicBezTo>
                  <a:pt x="662565" y="2287410"/>
                  <a:pt x="663906" y="2288224"/>
                  <a:pt x="665034" y="2289287"/>
                </a:cubicBezTo>
                <a:cubicBezTo>
                  <a:pt x="666163" y="2290351"/>
                  <a:pt x="667037" y="2291653"/>
                  <a:pt x="667655" y="2293194"/>
                </a:cubicBezTo>
                <a:cubicBezTo>
                  <a:pt x="668274" y="2294735"/>
                  <a:pt x="668583" y="2296471"/>
                  <a:pt x="668583" y="2298403"/>
                </a:cubicBezTo>
                <a:cubicBezTo>
                  <a:pt x="668583" y="2300031"/>
                  <a:pt x="668366" y="2301539"/>
                  <a:pt x="667932" y="2302928"/>
                </a:cubicBezTo>
                <a:cubicBezTo>
                  <a:pt x="667498" y="2304317"/>
                  <a:pt x="666841" y="2305701"/>
                  <a:pt x="665962" y="2307079"/>
                </a:cubicBezTo>
                <a:cubicBezTo>
                  <a:pt x="665083" y="2308457"/>
                  <a:pt x="663976" y="2309885"/>
                  <a:pt x="662641" y="2311360"/>
                </a:cubicBezTo>
                <a:cubicBezTo>
                  <a:pt x="661307" y="2312836"/>
                  <a:pt x="659728" y="2314453"/>
                  <a:pt x="657905" y="2316211"/>
                </a:cubicBezTo>
                <a:lnTo>
                  <a:pt x="650189" y="2323732"/>
                </a:lnTo>
                <a:lnTo>
                  <a:pt x="670862" y="2323732"/>
                </a:lnTo>
                <a:lnTo>
                  <a:pt x="670862" y="2329136"/>
                </a:lnTo>
                <a:lnTo>
                  <a:pt x="642831" y="2329136"/>
                </a:lnTo>
                <a:lnTo>
                  <a:pt x="642831" y="2324057"/>
                </a:lnTo>
                <a:lnTo>
                  <a:pt x="653835" y="2313119"/>
                </a:lnTo>
                <a:cubicBezTo>
                  <a:pt x="655636" y="2311339"/>
                  <a:pt x="657102" y="2309798"/>
                  <a:pt x="658230" y="2308496"/>
                </a:cubicBezTo>
                <a:cubicBezTo>
                  <a:pt x="659359" y="2307193"/>
                  <a:pt x="660238" y="2306005"/>
                  <a:pt x="660867" y="2304931"/>
                </a:cubicBezTo>
                <a:cubicBezTo>
                  <a:pt x="661497" y="2303856"/>
                  <a:pt x="661920" y="2302842"/>
                  <a:pt x="662137" y="2301887"/>
                </a:cubicBezTo>
                <a:cubicBezTo>
                  <a:pt x="662354" y="2300932"/>
                  <a:pt x="662462" y="2299901"/>
                  <a:pt x="662462" y="2298794"/>
                </a:cubicBezTo>
                <a:cubicBezTo>
                  <a:pt x="662462" y="2297752"/>
                  <a:pt x="662321" y="2296759"/>
                  <a:pt x="662039" y="2295815"/>
                </a:cubicBezTo>
                <a:cubicBezTo>
                  <a:pt x="661757" y="2294871"/>
                  <a:pt x="661323" y="2294041"/>
                  <a:pt x="660737" y="2293324"/>
                </a:cubicBezTo>
                <a:cubicBezTo>
                  <a:pt x="660151" y="2292608"/>
                  <a:pt x="659391" y="2292044"/>
                  <a:pt x="658458" y="2291631"/>
                </a:cubicBezTo>
                <a:cubicBezTo>
                  <a:pt x="657525" y="2291219"/>
                  <a:pt x="656407" y="2291013"/>
                  <a:pt x="655105" y="2291013"/>
                </a:cubicBezTo>
                <a:cubicBezTo>
                  <a:pt x="653303" y="2291013"/>
                  <a:pt x="651665" y="2291414"/>
                  <a:pt x="650189" y="2292217"/>
                </a:cubicBezTo>
                <a:cubicBezTo>
                  <a:pt x="648713" y="2293020"/>
                  <a:pt x="647356" y="2294062"/>
                  <a:pt x="646119" y="2295343"/>
                </a:cubicBezTo>
                <a:lnTo>
                  <a:pt x="642994" y="2291599"/>
                </a:lnTo>
                <a:cubicBezTo>
                  <a:pt x="644600" y="2289906"/>
                  <a:pt x="646450" y="2288549"/>
                  <a:pt x="648545" y="2287529"/>
                </a:cubicBezTo>
                <a:cubicBezTo>
                  <a:pt x="650639" y="2286509"/>
                  <a:pt x="653075" y="2285999"/>
                  <a:pt x="655853" y="2285999"/>
                </a:cubicBezTo>
                <a:close/>
                <a:moveTo>
                  <a:pt x="617754" y="2285999"/>
                </a:moveTo>
                <a:cubicBezTo>
                  <a:pt x="619642" y="2285999"/>
                  <a:pt x="621362" y="2286281"/>
                  <a:pt x="622914" y="2286846"/>
                </a:cubicBezTo>
                <a:cubicBezTo>
                  <a:pt x="624465" y="2287410"/>
                  <a:pt x="625806" y="2288224"/>
                  <a:pt x="626934" y="2289287"/>
                </a:cubicBezTo>
                <a:cubicBezTo>
                  <a:pt x="628063" y="2290351"/>
                  <a:pt x="628936" y="2291653"/>
                  <a:pt x="629555" y="2293194"/>
                </a:cubicBezTo>
                <a:cubicBezTo>
                  <a:pt x="630174" y="2294735"/>
                  <a:pt x="630483" y="2296471"/>
                  <a:pt x="630483" y="2298403"/>
                </a:cubicBezTo>
                <a:cubicBezTo>
                  <a:pt x="630483" y="2300031"/>
                  <a:pt x="630266" y="2301539"/>
                  <a:pt x="629832" y="2302928"/>
                </a:cubicBezTo>
                <a:cubicBezTo>
                  <a:pt x="629398" y="2304317"/>
                  <a:pt x="628741" y="2305701"/>
                  <a:pt x="627862" y="2307079"/>
                </a:cubicBezTo>
                <a:cubicBezTo>
                  <a:pt x="626983" y="2308457"/>
                  <a:pt x="625876" y="2309885"/>
                  <a:pt x="624541" y="2311360"/>
                </a:cubicBezTo>
                <a:cubicBezTo>
                  <a:pt x="623207" y="2312836"/>
                  <a:pt x="621628" y="2314453"/>
                  <a:pt x="619805" y="2316211"/>
                </a:cubicBezTo>
                <a:lnTo>
                  <a:pt x="612089" y="2323732"/>
                </a:lnTo>
                <a:lnTo>
                  <a:pt x="632762" y="2323732"/>
                </a:lnTo>
                <a:lnTo>
                  <a:pt x="632762" y="2329136"/>
                </a:lnTo>
                <a:lnTo>
                  <a:pt x="604731" y="2329136"/>
                </a:lnTo>
                <a:lnTo>
                  <a:pt x="604731" y="2324057"/>
                </a:lnTo>
                <a:lnTo>
                  <a:pt x="615735" y="2313119"/>
                </a:lnTo>
                <a:cubicBezTo>
                  <a:pt x="617536" y="2311339"/>
                  <a:pt x="619001" y="2309798"/>
                  <a:pt x="620130" y="2308496"/>
                </a:cubicBezTo>
                <a:cubicBezTo>
                  <a:pt x="621259" y="2307193"/>
                  <a:pt x="622138" y="2306005"/>
                  <a:pt x="622767" y="2304931"/>
                </a:cubicBezTo>
                <a:cubicBezTo>
                  <a:pt x="623397" y="2303856"/>
                  <a:pt x="623820" y="2302842"/>
                  <a:pt x="624037" y="2301887"/>
                </a:cubicBezTo>
                <a:cubicBezTo>
                  <a:pt x="624254" y="2300932"/>
                  <a:pt x="624362" y="2299901"/>
                  <a:pt x="624362" y="2298794"/>
                </a:cubicBezTo>
                <a:cubicBezTo>
                  <a:pt x="624362" y="2297752"/>
                  <a:pt x="624221" y="2296759"/>
                  <a:pt x="623939" y="2295815"/>
                </a:cubicBezTo>
                <a:cubicBezTo>
                  <a:pt x="623657" y="2294871"/>
                  <a:pt x="623223" y="2294041"/>
                  <a:pt x="622637" y="2293324"/>
                </a:cubicBezTo>
                <a:cubicBezTo>
                  <a:pt x="622051" y="2292608"/>
                  <a:pt x="621291" y="2292044"/>
                  <a:pt x="620358" y="2291631"/>
                </a:cubicBezTo>
                <a:cubicBezTo>
                  <a:pt x="619425" y="2291219"/>
                  <a:pt x="618307" y="2291013"/>
                  <a:pt x="617005" y="2291013"/>
                </a:cubicBezTo>
                <a:cubicBezTo>
                  <a:pt x="615203" y="2291013"/>
                  <a:pt x="613565" y="2291414"/>
                  <a:pt x="612089" y="2292217"/>
                </a:cubicBezTo>
                <a:cubicBezTo>
                  <a:pt x="610613" y="2293020"/>
                  <a:pt x="609256" y="2294062"/>
                  <a:pt x="608019" y="2295343"/>
                </a:cubicBezTo>
                <a:lnTo>
                  <a:pt x="604894" y="2291599"/>
                </a:lnTo>
                <a:cubicBezTo>
                  <a:pt x="606500" y="2289906"/>
                  <a:pt x="608350" y="2288549"/>
                  <a:pt x="610445" y="2287529"/>
                </a:cubicBezTo>
                <a:cubicBezTo>
                  <a:pt x="612539" y="2286509"/>
                  <a:pt x="614975" y="2285999"/>
                  <a:pt x="617754" y="2285999"/>
                </a:cubicBezTo>
                <a:close/>
                <a:moveTo>
                  <a:pt x="302484" y="2285999"/>
                </a:moveTo>
                <a:lnTo>
                  <a:pt x="302484" y="2296450"/>
                </a:lnTo>
                <a:lnTo>
                  <a:pt x="317167" y="2296450"/>
                </a:lnTo>
                <a:lnTo>
                  <a:pt x="317167" y="2301203"/>
                </a:lnTo>
                <a:lnTo>
                  <a:pt x="302484" y="2301203"/>
                </a:lnTo>
                <a:lnTo>
                  <a:pt x="302484" y="2317807"/>
                </a:lnTo>
                <a:cubicBezTo>
                  <a:pt x="302484" y="2320151"/>
                  <a:pt x="303108" y="2321903"/>
                  <a:pt x="304356" y="2323064"/>
                </a:cubicBezTo>
                <a:cubicBezTo>
                  <a:pt x="305604" y="2324226"/>
                  <a:pt x="307444" y="2324806"/>
                  <a:pt x="309875" y="2324806"/>
                </a:cubicBezTo>
                <a:cubicBezTo>
                  <a:pt x="310916" y="2324806"/>
                  <a:pt x="312056" y="2324725"/>
                  <a:pt x="313293" y="2324562"/>
                </a:cubicBezTo>
                <a:cubicBezTo>
                  <a:pt x="314530" y="2324399"/>
                  <a:pt x="315821" y="2324144"/>
                  <a:pt x="317167" y="2323797"/>
                </a:cubicBezTo>
                <a:lnTo>
                  <a:pt x="317167" y="2328680"/>
                </a:lnTo>
                <a:cubicBezTo>
                  <a:pt x="315887" y="2329006"/>
                  <a:pt x="314563" y="2329239"/>
                  <a:pt x="313195" y="2329380"/>
                </a:cubicBezTo>
                <a:cubicBezTo>
                  <a:pt x="311828" y="2329521"/>
                  <a:pt x="310439" y="2329592"/>
                  <a:pt x="309028" y="2329592"/>
                </a:cubicBezTo>
                <a:cubicBezTo>
                  <a:pt x="304926" y="2329592"/>
                  <a:pt x="301866" y="2328664"/>
                  <a:pt x="299847" y="2326808"/>
                </a:cubicBezTo>
                <a:cubicBezTo>
                  <a:pt x="297829" y="2324953"/>
                  <a:pt x="296820" y="2322104"/>
                  <a:pt x="296820" y="2318262"/>
                </a:cubicBezTo>
                <a:lnTo>
                  <a:pt x="296820" y="2301203"/>
                </a:lnTo>
                <a:lnTo>
                  <a:pt x="287671" y="2301203"/>
                </a:lnTo>
                <a:lnTo>
                  <a:pt x="287671" y="2296450"/>
                </a:lnTo>
                <a:lnTo>
                  <a:pt x="296820" y="2296450"/>
                </a:lnTo>
                <a:lnTo>
                  <a:pt x="296820" y="2287464"/>
                </a:lnTo>
                <a:close/>
                <a:moveTo>
                  <a:pt x="92934" y="2285999"/>
                </a:moveTo>
                <a:lnTo>
                  <a:pt x="92934" y="2296450"/>
                </a:lnTo>
                <a:lnTo>
                  <a:pt x="107617" y="2296450"/>
                </a:lnTo>
                <a:lnTo>
                  <a:pt x="107617" y="2301203"/>
                </a:lnTo>
                <a:lnTo>
                  <a:pt x="92934" y="2301203"/>
                </a:lnTo>
                <a:lnTo>
                  <a:pt x="92934" y="2317807"/>
                </a:lnTo>
                <a:cubicBezTo>
                  <a:pt x="92934" y="2320151"/>
                  <a:pt x="93558" y="2321903"/>
                  <a:pt x="94806" y="2323064"/>
                </a:cubicBezTo>
                <a:cubicBezTo>
                  <a:pt x="96054" y="2324226"/>
                  <a:pt x="97894" y="2324806"/>
                  <a:pt x="100325" y="2324806"/>
                </a:cubicBezTo>
                <a:cubicBezTo>
                  <a:pt x="101366" y="2324806"/>
                  <a:pt x="102506" y="2324725"/>
                  <a:pt x="103743" y="2324562"/>
                </a:cubicBezTo>
                <a:cubicBezTo>
                  <a:pt x="104980" y="2324399"/>
                  <a:pt x="106271" y="2324144"/>
                  <a:pt x="107617" y="2323797"/>
                </a:cubicBezTo>
                <a:lnTo>
                  <a:pt x="107617" y="2328680"/>
                </a:lnTo>
                <a:cubicBezTo>
                  <a:pt x="106337" y="2329006"/>
                  <a:pt x="105013" y="2329239"/>
                  <a:pt x="103645" y="2329380"/>
                </a:cubicBezTo>
                <a:cubicBezTo>
                  <a:pt x="102278" y="2329521"/>
                  <a:pt x="100889" y="2329592"/>
                  <a:pt x="99478" y="2329592"/>
                </a:cubicBezTo>
                <a:cubicBezTo>
                  <a:pt x="95376" y="2329592"/>
                  <a:pt x="92316" y="2328664"/>
                  <a:pt x="90297" y="2326808"/>
                </a:cubicBezTo>
                <a:cubicBezTo>
                  <a:pt x="88279" y="2324953"/>
                  <a:pt x="87270" y="2322104"/>
                  <a:pt x="87270" y="2318262"/>
                </a:cubicBezTo>
                <a:lnTo>
                  <a:pt x="87270" y="2301203"/>
                </a:lnTo>
                <a:lnTo>
                  <a:pt x="78121" y="2301203"/>
                </a:lnTo>
                <a:lnTo>
                  <a:pt x="78121" y="2296450"/>
                </a:lnTo>
                <a:lnTo>
                  <a:pt x="87270" y="2296450"/>
                </a:lnTo>
                <a:lnTo>
                  <a:pt x="87270" y="2287464"/>
                </a:lnTo>
                <a:close/>
                <a:moveTo>
                  <a:pt x="827824" y="2243527"/>
                </a:moveTo>
                <a:cubicBezTo>
                  <a:pt x="828497" y="2243527"/>
                  <a:pt x="829137" y="2243663"/>
                  <a:pt x="829745" y="2243934"/>
                </a:cubicBezTo>
                <a:cubicBezTo>
                  <a:pt x="830353" y="2244206"/>
                  <a:pt x="830885" y="2244569"/>
                  <a:pt x="831340" y="2245025"/>
                </a:cubicBezTo>
                <a:cubicBezTo>
                  <a:pt x="831796" y="2245481"/>
                  <a:pt x="832160" y="2246012"/>
                  <a:pt x="832431" y="2246620"/>
                </a:cubicBezTo>
                <a:cubicBezTo>
                  <a:pt x="832702" y="2247228"/>
                  <a:pt x="832838" y="2247868"/>
                  <a:pt x="832838" y="2248541"/>
                </a:cubicBezTo>
                <a:cubicBezTo>
                  <a:pt x="832838" y="2249236"/>
                  <a:pt x="832702" y="2249881"/>
                  <a:pt x="832431" y="2250478"/>
                </a:cubicBezTo>
                <a:cubicBezTo>
                  <a:pt x="832160" y="2251075"/>
                  <a:pt x="831796" y="2251601"/>
                  <a:pt x="831340" y="2252057"/>
                </a:cubicBezTo>
                <a:cubicBezTo>
                  <a:pt x="830885" y="2252513"/>
                  <a:pt x="830353" y="2252871"/>
                  <a:pt x="829745" y="2253131"/>
                </a:cubicBezTo>
                <a:cubicBezTo>
                  <a:pt x="829137" y="2253392"/>
                  <a:pt x="828497" y="2253522"/>
                  <a:pt x="827824" y="2253522"/>
                </a:cubicBezTo>
                <a:cubicBezTo>
                  <a:pt x="827130" y="2253522"/>
                  <a:pt x="826484" y="2253392"/>
                  <a:pt x="825887" y="2253131"/>
                </a:cubicBezTo>
                <a:cubicBezTo>
                  <a:pt x="825290" y="2252871"/>
                  <a:pt x="824764" y="2252513"/>
                  <a:pt x="824308" y="2252057"/>
                </a:cubicBezTo>
                <a:cubicBezTo>
                  <a:pt x="823853" y="2251601"/>
                  <a:pt x="823494" y="2251075"/>
                  <a:pt x="823234" y="2250478"/>
                </a:cubicBezTo>
                <a:cubicBezTo>
                  <a:pt x="822974" y="2249881"/>
                  <a:pt x="822843" y="2249236"/>
                  <a:pt x="822843" y="2248541"/>
                </a:cubicBezTo>
                <a:cubicBezTo>
                  <a:pt x="822843" y="2247868"/>
                  <a:pt x="822974" y="2247228"/>
                  <a:pt x="823234" y="2246620"/>
                </a:cubicBezTo>
                <a:cubicBezTo>
                  <a:pt x="823494" y="2246012"/>
                  <a:pt x="823853" y="2245481"/>
                  <a:pt x="824308" y="2245025"/>
                </a:cubicBezTo>
                <a:cubicBezTo>
                  <a:pt x="824764" y="2244569"/>
                  <a:pt x="825290" y="2244206"/>
                  <a:pt x="825887" y="2243934"/>
                </a:cubicBezTo>
                <a:cubicBezTo>
                  <a:pt x="826484" y="2243663"/>
                  <a:pt x="827130" y="2243527"/>
                  <a:pt x="827824" y="2243527"/>
                </a:cubicBezTo>
                <a:close/>
                <a:moveTo>
                  <a:pt x="1037439" y="2238058"/>
                </a:moveTo>
                <a:cubicBezTo>
                  <a:pt x="1036028" y="2238058"/>
                  <a:pt x="1034813" y="2238199"/>
                  <a:pt x="1033793" y="2238481"/>
                </a:cubicBezTo>
                <a:cubicBezTo>
                  <a:pt x="1032773" y="2238763"/>
                  <a:pt x="1031937" y="2239165"/>
                  <a:pt x="1031286" y="2239686"/>
                </a:cubicBezTo>
                <a:cubicBezTo>
                  <a:pt x="1030635" y="2240207"/>
                  <a:pt x="1030152" y="2240831"/>
                  <a:pt x="1029837" y="2241558"/>
                </a:cubicBezTo>
                <a:cubicBezTo>
                  <a:pt x="1029523" y="2242285"/>
                  <a:pt x="1029365" y="2243104"/>
                  <a:pt x="1029365" y="2244016"/>
                </a:cubicBezTo>
                <a:cubicBezTo>
                  <a:pt x="1029365" y="2244645"/>
                  <a:pt x="1029463" y="2245247"/>
                  <a:pt x="1029658" y="2245823"/>
                </a:cubicBezTo>
                <a:cubicBezTo>
                  <a:pt x="1029854" y="2246398"/>
                  <a:pt x="1030168" y="2246908"/>
                  <a:pt x="1030602" y="2247353"/>
                </a:cubicBezTo>
                <a:cubicBezTo>
                  <a:pt x="1031037" y="2247798"/>
                  <a:pt x="1031601" y="2248150"/>
                  <a:pt x="1032295" y="2248411"/>
                </a:cubicBezTo>
                <a:cubicBezTo>
                  <a:pt x="1032990" y="2248671"/>
                  <a:pt x="1033836" y="2248802"/>
                  <a:pt x="1034835" y="2248802"/>
                </a:cubicBezTo>
                <a:cubicBezTo>
                  <a:pt x="1036137" y="2248802"/>
                  <a:pt x="1037629" y="2248405"/>
                  <a:pt x="1039311" y="2247613"/>
                </a:cubicBezTo>
                <a:cubicBezTo>
                  <a:pt x="1040993" y="2246821"/>
                  <a:pt x="1042768" y="2245568"/>
                  <a:pt x="1044634" y="2243853"/>
                </a:cubicBezTo>
                <a:lnTo>
                  <a:pt x="1044634" y="2238058"/>
                </a:lnTo>
                <a:close/>
                <a:moveTo>
                  <a:pt x="656440" y="2238058"/>
                </a:moveTo>
                <a:cubicBezTo>
                  <a:pt x="655029" y="2238058"/>
                  <a:pt x="653813" y="2238199"/>
                  <a:pt x="652793" y="2238481"/>
                </a:cubicBezTo>
                <a:cubicBezTo>
                  <a:pt x="651773" y="2238763"/>
                  <a:pt x="650938" y="2239165"/>
                  <a:pt x="650286" y="2239686"/>
                </a:cubicBezTo>
                <a:cubicBezTo>
                  <a:pt x="649635" y="2240207"/>
                  <a:pt x="649152" y="2240831"/>
                  <a:pt x="648838" y="2241558"/>
                </a:cubicBezTo>
                <a:cubicBezTo>
                  <a:pt x="648523" y="2242285"/>
                  <a:pt x="648366" y="2243104"/>
                  <a:pt x="648366" y="2244016"/>
                </a:cubicBezTo>
                <a:cubicBezTo>
                  <a:pt x="648366" y="2244645"/>
                  <a:pt x="648463" y="2245247"/>
                  <a:pt x="648659" y="2245823"/>
                </a:cubicBezTo>
                <a:cubicBezTo>
                  <a:pt x="648854" y="2246398"/>
                  <a:pt x="649169" y="2246908"/>
                  <a:pt x="649603" y="2247353"/>
                </a:cubicBezTo>
                <a:cubicBezTo>
                  <a:pt x="650037" y="2247798"/>
                  <a:pt x="650601" y="2248150"/>
                  <a:pt x="651296" y="2248411"/>
                </a:cubicBezTo>
                <a:cubicBezTo>
                  <a:pt x="651990" y="2248671"/>
                  <a:pt x="652837" y="2248802"/>
                  <a:pt x="653835" y="2248802"/>
                </a:cubicBezTo>
                <a:cubicBezTo>
                  <a:pt x="655137" y="2248802"/>
                  <a:pt x="656629" y="2248405"/>
                  <a:pt x="658312" y="2247613"/>
                </a:cubicBezTo>
                <a:cubicBezTo>
                  <a:pt x="659994" y="2246821"/>
                  <a:pt x="661768" y="2245568"/>
                  <a:pt x="663634" y="2243853"/>
                </a:cubicBezTo>
                <a:lnTo>
                  <a:pt x="663634" y="2238058"/>
                </a:lnTo>
                <a:close/>
                <a:moveTo>
                  <a:pt x="475464" y="2238058"/>
                </a:moveTo>
                <a:cubicBezTo>
                  <a:pt x="474054" y="2238058"/>
                  <a:pt x="472838" y="2238199"/>
                  <a:pt x="471818" y="2238481"/>
                </a:cubicBezTo>
                <a:cubicBezTo>
                  <a:pt x="470798" y="2238763"/>
                  <a:pt x="469963" y="2239165"/>
                  <a:pt x="469311" y="2239686"/>
                </a:cubicBezTo>
                <a:cubicBezTo>
                  <a:pt x="468660" y="2240207"/>
                  <a:pt x="468177" y="2240831"/>
                  <a:pt x="467863" y="2241558"/>
                </a:cubicBezTo>
                <a:cubicBezTo>
                  <a:pt x="467548" y="2242285"/>
                  <a:pt x="467391" y="2243104"/>
                  <a:pt x="467391" y="2244016"/>
                </a:cubicBezTo>
                <a:cubicBezTo>
                  <a:pt x="467391" y="2244645"/>
                  <a:pt x="467488" y="2245247"/>
                  <a:pt x="467684" y="2245823"/>
                </a:cubicBezTo>
                <a:cubicBezTo>
                  <a:pt x="467879" y="2246398"/>
                  <a:pt x="468194" y="2246908"/>
                  <a:pt x="468628" y="2247353"/>
                </a:cubicBezTo>
                <a:cubicBezTo>
                  <a:pt x="469062" y="2247798"/>
                  <a:pt x="469626" y="2248150"/>
                  <a:pt x="470321" y="2248411"/>
                </a:cubicBezTo>
                <a:cubicBezTo>
                  <a:pt x="471015" y="2248671"/>
                  <a:pt x="471862" y="2248802"/>
                  <a:pt x="472860" y="2248802"/>
                </a:cubicBezTo>
                <a:cubicBezTo>
                  <a:pt x="474162" y="2248802"/>
                  <a:pt x="475654" y="2248405"/>
                  <a:pt x="477337" y="2247613"/>
                </a:cubicBezTo>
                <a:cubicBezTo>
                  <a:pt x="479019" y="2246821"/>
                  <a:pt x="480793" y="2245568"/>
                  <a:pt x="482659" y="2243853"/>
                </a:cubicBezTo>
                <a:lnTo>
                  <a:pt x="482659" y="2238058"/>
                </a:lnTo>
                <a:close/>
                <a:moveTo>
                  <a:pt x="971513" y="2224547"/>
                </a:moveTo>
                <a:cubicBezTo>
                  <a:pt x="968431" y="2224547"/>
                  <a:pt x="966027" y="2225546"/>
                  <a:pt x="964302" y="2227542"/>
                </a:cubicBezTo>
                <a:cubicBezTo>
                  <a:pt x="962576" y="2229539"/>
                  <a:pt x="961714" y="2232664"/>
                  <a:pt x="961714" y="2236919"/>
                </a:cubicBezTo>
                <a:cubicBezTo>
                  <a:pt x="961714" y="2240869"/>
                  <a:pt x="962294" y="2243815"/>
                  <a:pt x="963455" y="2245758"/>
                </a:cubicBezTo>
                <a:cubicBezTo>
                  <a:pt x="964617" y="2247700"/>
                  <a:pt x="966261" y="2248671"/>
                  <a:pt x="968388" y="2248671"/>
                </a:cubicBezTo>
                <a:cubicBezTo>
                  <a:pt x="969820" y="2248671"/>
                  <a:pt x="971334" y="2248031"/>
                  <a:pt x="972929" y="2246750"/>
                </a:cubicBezTo>
                <a:cubicBezTo>
                  <a:pt x="974525" y="2245470"/>
                  <a:pt x="976201" y="2243571"/>
                  <a:pt x="977959" y="2241053"/>
                </a:cubicBezTo>
                <a:lnTo>
                  <a:pt x="977959" y="2225882"/>
                </a:lnTo>
                <a:cubicBezTo>
                  <a:pt x="977026" y="2225448"/>
                  <a:pt x="975995" y="2225117"/>
                  <a:pt x="974866" y="2224889"/>
                </a:cubicBezTo>
                <a:cubicBezTo>
                  <a:pt x="973738" y="2224661"/>
                  <a:pt x="972620" y="2224547"/>
                  <a:pt x="971513" y="2224547"/>
                </a:cubicBezTo>
                <a:close/>
                <a:moveTo>
                  <a:pt x="580174" y="2224482"/>
                </a:moveTo>
                <a:cubicBezTo>
                  <a:pt x="578481" y="2224482"/>
                  <a:pt x="577033" y="2224813"/>
                  <a:pt x="575828" y="2225475"/>
                </a:cubicBezTo>
                <a:cubicBezTo>
                  <a:pt x="574624" y="2226137"/>
                  <a:pt x="573636" y="2227021"/>
                  <a:pt x="572866" y="2228128"/>
                </a:cubicBezTo>
                <a:cubicBezTo>
                  <a:pt x="572095" y="2229235"/>
                  <a:pt x="571531" y="2230521"/>
                  <a:pt x="571173" y="2231986"/>
                </a:cubicBezTo>
                <a:cubicBezTo>
                  <a:pt x="570815" y="2233451"/>
                  <a:pt x="570635" y="2234987"/>
                  <a:pt x="570635" y="2236593"/>
                </a:cubicBezTo>
                <a:cubicBezTo>
                  <a:pt x="570635" y="2238611"/>
                  <a:pt x="570858" y="2240380"/>
                  <a:pt x="571303" y="2241900"/>
                </a:cubicBezTo>
                <a:cubicBezTo>
                  <a:pt x="571748" y="2243419"/>
                  <a:pt x="572383" y="2244683"/>
                  <a:pt x="573207" y="2245692"/>
                </a:cubicBezTo>
                <a:cubicBezTo>
                  <a:pt x="574032" y="2246702"/>
                  <a:pt x="575031" y="2247461"/>
                  <a:pt x="576203" y="2247971"/>
                </a:cubicBezTo>
                <a:cubicBezTo>
                  <a:pt x="577375" y="2248481"/>
                  <a:pt x="578699" y="2248736"/>
                  <a:pt x="580174" y="2248736"/>
                </a:cubicBezTo>
                <a:cubicBezTo>
                  <a:pt x="581867" y="2248736"/>
                  <a:pt x="583316" y="2248405"/>
                  <a:pt x="584521" y="2247743"/>
                </a:cubicBezTo>
                <a:cubicBezTo>
                  <a:pt x="585725" y="2247081"/>
                  <a:pt x="586713" y="2246197"/>
                  <a:pt x="587483" y="2245090"/>
                </a:cubicBezTo>
                <a:cubicBezTo>
                  <a:pt x="588254" y="2243983"/>
                  <a:pt x="588818" y="2242697"/>
                  <a:pt x="589176" y="2241232"/>
                </a:cubicBezTo>
                <a:cubicBezTo>
                  <a:pt x="589534" y="2239767"/>
                  <a:pt x="589713" y="2238221"/>
                  <a:pt x="589713" y="2236593"/>
                </a:cubicBezTo>
                <a:cubicBezTo>
                  <a:pt x="589713" y="2234574"/>
                  <a:pt x="589491" y="2232811"/>
                  <a:pt x="589046" y="2231303"/>
                </a:cubicBezTo>
                <a:cubicBezTo>
                  <a:pt x="588601" y="2229794"/>
                  <a:pt x="587966" y="2228535"/>
                  <a:pt x="587141" y="2227526"/>
                </a:cubicBezTo>
                <a:cubicBezTo>
                  <a:pt x="586317" y="2226517"/>
                  <a:pt x="585313" y="2225757"/>
                  <a:pt x="584130" y="2225247"/>
                </a:cubicBezTo>
                <a:cubicBezTo>
                  <a:pt x="582947" y="2224737"/>
                  <a:pt x="581629" y="2224482"/>
                  <a:pt x="580174" y="2224482"/>
                </a:cubicBezTo>
                <a:close/>
                <a:moveTo>
                  <a:pt x="265849" y="2224482"/>
                </a:moveTo>
                <a:cubicBezTo>
                  <a:pt x="264156" y="2224482"/>
                  <a:pt x="262708" y="2224813"/>
                  <a:pt x="261503" y="2225475"/>
                </a:cubicBezTo>
                <a:cubicBezTo>
                  <a:pt x="260299" y="2226137"/>
                  <a:pt x="259311" y="2227021"/>
                  <a:pt x="258540" y="2228128"/>
                </a:cubicBezTo>
                <a:cubicBezTo>
                  <a:pt x="257770" y="2229235"/>
                  <a:pt x="257206" y="2230521"/>
                  <a:pt x="256848" y="2231986"/>
                </a:cubicBezTo>
                <a:cubicBezTo>
                  <a:pt x="256489" y="2233451"/>
                  <a:pt x="256310" y="2234987"/>
                  <a:pt x="256310" y="2236593"/>
                </a:cubicBezTo>
                <a:cubicBezTo>
                  <a:pt x="256310" y="2238611"/>
                  <a:pt x="256533" y="2240380"/>
                  <a:pt x="256978" y="2241900"/>
                </a:cubicBezTo>
                <a:cubicBezTo>
                  <a:pt x="257423" y="2243419"/>
                  <a:pt x="258058" y="2244683"/>
                  <a:pt x="258882" y="2245692"/>
                </a:cubicBezTo>
                <a:cubicBezTo>
                  <a:pt x="259707" y="2246702"/>
                  <a:pt x="260705" y="2247461"/>
                  <a:pt x="261877" y="2247971"/>
                </a:cubicBezTo>
                <a:cubicBezTo>
                  <a:pt x="263050" y="2248481"/>
                  <a:pt x="264374" y="2248736"/>
                  <a:pt x="265849" y="2248736"/>
                </a:cubicBezTo>
                <a:cubicBezTo>
                  <a:pt x="267542" y="2248736"/>
                  <a:pt x="268991" y="2248405"/>
                  <a:pt x="270196" y="2247743"/>
                </a:cubicBezTo>
                <a:cubicBezTo>
                  <a:pt x="271400" y="2247081"/>
                  <a:pt x="272388" y="2246197"/>
                  <a:pt x="273158" y="2245090"/>
                </a:cubicBezTo>
                <a:cubicBezTo>
                  <a:pt x="273929" y="2243983"/>
                  <a:pt x="274493" y="2242697"/>
                  <a:pt x="274851" y="2241232"/>
                </a:cubicBezTo>
                <a:cubicBezTo>
                  <a:pt x="275209" y="2239767"/>
                  <a:pt x="275388" y="2238221"/>
                  <a:pt x="275388" y="2236593"/>
                </a:cubicBezTo>
                <a:cubicBezTo>
                  <a:pt x="275388" y="2234574"/>
                  <a:pt x="275166" y="2232811"/>
                  <a:pt x="274721" y="2231303"/>
                </a:cubicBezTo>
                <a:cubicBezTo>
                  <a:pt x="274276" y="2229794"/>
                  <a:pt x="273641" y="2228535"/>
                  <a:pt x="272816" y="2227526"/>
                </a:cubicBezTo>
                <a:cubicBezTo>
                  <a:pt x="271992" y="2226517"/>
                  <a:pt x="270988" y="2225757"/>
                  <a:pt x="269805" y="2225247"/>
                </a:cubicBezTo>
                <a:cubicBezTo>
                  <a:pt x="268622" y="2224737"/>
                  <a:pt x="267304" y="2224482"/>
                  <a:pt x="265849" y="2224482"/>
                </a:cubicBezTo>
                <a:close/>
                <a:moveTo>
                  <a:pt x="342115" y="2224189"/>
                </a:moveTo>
                <a:cubicBezTo>
                  <a:pt x="340877" y="2224189"/>
                  <a:pt x="339749" y="2224428"/>
                  <a:pt x="338729" y="2224905"/>
                </a:cubicBezTo>
                <a:cubicBezTo>
                  <a:pt x="337709" y="2225383"/>
                  <a:pt x="336830" y="2226056"/>
                  <a:pt x="336092" y="2226924"/>
                </a:cubicBezTo>
                <a:cubicBezTo>
                  <a:pt x="335354" y="2227792"/>
                  <a:pt x="334757" y="2228834"/>
                  <a:pt x="334301" y="2230049"/>
                </a:cubicBezTo>
                <a:cubicBezTo>
                  <a:pt x="333845" y="2231265"/>
                  <a:pt x="333563" y="2232599"/>
                  <a:pt x="333455" y="2234054"/>
                </a:cubicBezTo>
                <a:lnTo>
                  <a:pt x="350644" y="2234054"/>
                </a:lnTo>
                <a:cubicBezTo>
                  <a:pt x="350709" y="2232599"/>
                  <a:pt x="350568" y="2231270"/>
                  <a:pt x="350221" y="2230065"/>
                </a:cubicBezTo>
                <a:cubicBezTo>
                  <a:pt x="349874" y="2228861"/>
                  <a:pt x="349337" y="2227824"/>
                  <a:pt x="348609" y="2226956"/>
                </a:cubicBezTo>
                <a:cubicBezTo>
                  <a:pt x="347882" y="2226088"/>
                  <a:pt x="346976" y="2225410"/>
                  <a:pt x="345891" y="2224922"/>
                </a:cubicBezTo>
                <a:cubicBezTo>
                  <a:pt x="344806" y="2224433"/>
                  <a:pt x="343547" y="2224189"/>
                  <a:pt x="342115" y="2224189"/>
                </a:cubicBezTo>
                <a:close/>
                <a:moveTo>
                  <a:pt x="132564" y="2224189"/>
                </a:moveTo>
                <a:cubicBezTo>
                  <a:pt x="131327" y="2224189"/>
                  <a:pt x="130199" y="2224428"/>
                  <a:pt x="129179" y="2224905"/>
                </a:cubicBezTo>
                <a:cubicBezTo>
                  <a:pt x="128159" y="2225383"/>
                  <a:pt x="127280" y="2226056"/>
                  <a:pt x="126542" y="2226924"/>
                </a:cubicBezTo>
                <a:cubicBezTo>
                  <a:pt x="125804" y="2227792"/>
                  <a:pt x="125207" y="2228834"/>
                  <a:pt x="124751" y="2230049"/>
                </a:cubicBezTo>
                <a:cubicBezTo>
                  <a:pt x="124295" y="2231265"/>
                  <a:pt x="124013" y="2232599"/>
                  <a:pt x="123905" y="2234054"/>
                </a:cubicBezTo>
                <a:lnTo>
                  <a:pt x="141094" y="2234054"/>
                </a:lnTo>
                <a:cubicBezTo>
                  <a:pt x="141159" y="2232599"/>
                  <a:pt x="141018" y="2231270"/>
                  <a:pt x="140671" y="2230065"/>
                </a:cubicBezTo>
                <a:cubicBezTo>
                  <a:pt x="140324" y="2228861"/>
                  <a:pt x="139786" y="2227824"/>
                  <a:pt x="139059" y="2226956"/>
                </a:cubicBezTo>
                <a:cubicBezTo>
                  <a:pt x="138332" y="2226088"/>
                  <a:pt x="137426" y="2225410"/>
                  <a:pt x="136341" y="2224922"/>
                </a:cubicBezTo>
                <a:cubicBezTo>
                  <a:pt x="135256" y="2224433"/>
                  <a:pt x="133997" y="2224189"/>
                  <a:pt x="132564" y="2224189"/>
                </a:cubicBezTo>
                <a:close/>
                <a:moveTo>
                  <a:pt x="987619" y="2220250"/>
                </a:moveTo>
                <a:lnTo>
                  <a:pt x="1003018" y="2220250"/>
                </a:lnTo>
                <a:lnTo>
                  <a:pt x="1003018" y="2248216"/>
                </a:lnTo>
                <a:lnTo>
                  <a:pt x="1012752" y="2248216"/>
                </a:lnTo>
                <a:lnTo>
                  <a:pt x="1012752" y="2252936"/>
                </a:lnTo>
                <a:lnTo>
                  <a:pt x="986545" y="2252936"/>
                </a:lnTo>
                <a:lnTo>
                  <a:pt x="986545" y="2248216"/>
                </a:lnTo>
                <a:lnTo>
                  <a:pt x="997288" y="2248216"/>
                </a:lnTo>
                <a:lnTo>
                  <a:pt x="997288" y="2224938"/>
                </a:lnTo>
                <a:lnTo>
                  <a:pt x="987619" y="2224938"/>
                </a:lnTo>
                <a:close/>
                <a:moveTo>
                  <a:pt x="711394" y="2220250"/>
                </a:moveTo>
                <a:lnTo>
                  <a:pt x="726793" y="2220250"/>
                </a:lnTo>
                <a:lnTo>
                  <a:pt x="726793" y="2248216"/>
                </a:lnTo>
                <a:lnTo>
                  <a:pt x="736528" y="2248216"/>
                </a:lnTo>
                <a:lnTo>
                  <a:pt x="736528" y="2252936"/>
                </a:lnTo>
                <a:lnTo>
                  <a:pt x="710320" y="2252936"/>
                </a:lnTo>
                <a:lnTo>
                  <a:pt x="710320" y="2248216"/>
                </a:lnTo>
                <a:lnTo>
                  <a:pt x="721064" y="2248216"/>
                </a:lnTo>
                <a:lnTo>
                  <a:pt x="721064" y="2224938"/>
                </a:lnTo>
                <a:lnTo>
                  <a:pt x="711394" y="2224938"/>
                </a:lnTo>
                <a:close/>
                <a:moveTo>
                  <a:pt x="539944" y="2220250"/>
                </a:moveTo>
                <a:lnTo>
                  <a:pt x="555343" y="2220250"/>
                </a:lnTo>
                <a:lnTo>
                  <a:pt x="555343" y="2248216"/>
                </a:lnTo>
                <a:lnTo>
                  <a:pt x="565078" y="2248216"/>
                </a:lnTo>
                <a:lnTo>
                  <a:pt x="565078" y="2252936"/>
                </a:lnTo>
                <a:lnTo>
                  <a:pt x="538870" y="2252936"/>
                </a:lnTo>
                <a:lnTo>
                  <a:pt x="538870" y="2248216"/>
                </a:lnTo>
                <a:lnTo>
                  <a:pt x="549614" y="2248216"/>
                </a:lnTo>
                <a:lnTo>
                  <a:pt x="549614" y="2224938"/>
                </a:lnTo>
                <a:lnTo>
                  <a:pt x="539944" y="2224938"/>
                </a:lnTo>
                <a:close/>
                <a:moveTo>
                  <a:pt x="221094" y="2220250"/>
                </a:moveTo>
                <a:lnTo>
                  <a:pt x="227540" y="2220250"/>
                </a:lnTo>
                <a:lnTo>
                  <a:pt x="235549" y="2241867"/>
                </a:lnTo>
                <a:lnTo>
                  <a:pt x="237274" y="2247141"/>
                </a:lnTo>
                <a:lnTo>
                  <a:pt x="239065" y="2241737"/>
                </a:lnTo>
                <a:lnTo>
                  <a:pt x="247009" y="2220250"/>
                </a:lnTo>
                <a:lnTo>
                  <a:pt x="253227" y="2220250"/>
                </a:lnTo>
                <a:lnTo>
                  <a:pt x="240400" y="2252936"/>
                </a:lnTo>
                <a:lnTo>
                  <a:pt x="233888" y="2252936"/>
                </a:lnTo>
                <a:close/>
                <a:moveTo>
                  <a:pt x="1078404" y="2219664"/>
                </a:moveTo>
                <a:cubicBezTo>
                  <a:pt x="1081768" y="2219664"/>
                  <a:pt x="1084313" y="2220657"/>
                  <a:pt x="1086039" y="2222643"/>
                </a:cubicBezTo>
                <a:cubicBezTo>
                  <a:pt x="1087764" y="2224629"/>
                  <a:pt x="1088627" y="2227618"/>
                  <a:pt x="1088627" y="2231612"/>
                </a:cubicBezTo>
                <a:lnTo>
                  <a:pt x="1088627" y="2252936"/>
                </a:lnTo>
                <a:lnTo>
                  <a:pt x="1082962" y="2252936"/>
                </a:lnTo>
                <a:lnTo>
                  <a:pt x="1082962" y="2232068"/>
                </a:lnTo>
                <a:cubicBezTo>
                  <a:pt x="1082962" y="2229506"/>
                  <a:pt x="1082485" y="2227613"/>
                  <a:pt x="1081530" y="2226387"/>
                </a:cubicBezTo>
                <a:cubicBezTo>
                  <a:pt x="1080575" y="2225160"/>
                  <a:pt x="1079153" y="2224547"/>
                  <a:pt x="1077265" y="2224547"/>
                </a:cubicBezTo>
                <a:cubicBezTo>
                  <a:pt x="1076570" y="2224547"/>
                  <a:pt x="1075892" y="2224650"/>
                  <a:pt x="1075230" y="2224856"/>
                </a:cubicBezTo>
                <a:cubicBezTo>
                  <a:pt x="1074568" y="2225063"/>
                  <a:pt x="1073879" y="2225421"/>
                  <a:pt x="1073163" y="2225931"/>
                </a:cubicBezTo>
                <a:cubicBezTo>
                  <a:pt x="1072446" y="2226441"/>
                  <a:pt x="1071670" y="2227130"/>
                  <a:pt x="1070835" y="2227998"/>
                </a:cubicBezTo>
                <a:cubicBezTo>
                  <a:pt x="1069999" y="2228866"/>
                  <a:pt x="1069061" y="2229952"/>
                  <a:pt x="1068019" y="2231254"/>
                </a:cubicBezTo>
                <a:lnTo>
                  <a:pt x="1068019" y="2252936"/>
                </a:lnTo>
                <a:lnTo>
                  <a:pt x="1062354" y="2252936"/>
                </a:lnTo>
                <a:lnTo>
                  <a:pt x="1062354" y="2220250"/>
                </a:lnTo>
                <a:lnTo>
                  <a:pt x="1067400" y="2220250"/>
                </a:lnTo>
                <a:lnTo>
                  <a:pt x="1067628" y="2225524"/>
                </a:lnTo>
                <a:cubicBezTo>
                  <a:pt x="1068583" y="2224395"/>
                  <a:pt x="1069505" y="2223457"/>
                  <a:pt x="1070395" y="2222708"/>
                </a:cubicBezTo>
                <a:cubicBezTo>
                  <a:pt x="1071285" y="2221959"/>
                  <a:pt x="1072159" y="2221357"/>
                  <a:pt x="1073016" y="2220901"/>
                </a:cubicBezTo>
                <a:cubicBezTo>
                  <a:pt x="1073873" y="2220445"/>
                  <a:pt x="1074747" y="2220125"/>
                  <a:pt x="1075637" y="2219940"/>
                </a:cubicBezTo>
                <a:cubicBezTo>
                  <a:pt x="1076527" y="2219756"/>
                  <a:pt x="1077449" y="2219664"/>
                  <a:pt x="1078404" y="2219664"/>
                </a:cubicBezTo>
                <a:close/>
                <a:moveTo>
                  <a:pt x="1037569" y="2219664"/>
                </a:moveTo>
                <a:cubicBezTo>
                  <a:pt x="1039545" y="2219664"/>
                  <a:pt x="1041324" y="2219881"/>
                  <a:pt x="1042909" y="2220315"/>
                </a:cubicBezTo>
                <a:cubicBezTo>
                  <a:pt x="1044493" y="2220749"/>
                  <a:pt x="1045833" y="2221411"/>
                  <a:pt x="1046929" y="2222301"/>
                </a:cubicBezTo>
                <a:cubicBezTo>
                  <a:pt x="1048025" y="2223191"/>
                  <a:pt x="1048866" y="2224308"/>
                  <a:pt x="1049452" y="2225654"/>
                </a:cubicBezTo>
                <a:cubicBezTo>
                  <a:pt x="1050039" y="2227000"/>
                  <a:pt x="1050332" y="2228584"/>
                  <a:pt x="1050332" y="2230407"/>
                </a:cubicBezTo>
                <a:lnTo>
                  <a:pt x="1050332" y="2252936"/>
                </a:lnTo>
                <a:lnTo>
                  <a:pt x="1045253" y="2252936"/>
                </a:lnTo>
                <a:lnTo>
                  <a:pt x="1045123" y="2248541"/>
                </a:lnTo>
                <a:cubicBezTo>
                  <a:pt x="1043343" y="2250299"/>
                  <a:pt x="1041536" y="2251569"/>
                  <a:pt x="1039702" y="2252350"/>
                </a:cubicBezTo>
                <a:cubicBezTo>
                  <a:pt x="1037868" y="2253131"/>
                  <a:pt x="1035942" y="2253522"/>
                  <a:pt x="1033923" y="2253522"/>
                </a:cubicBezTo>
                <a:cubicBezTo>
                  <a:pt x="1032057" y="2253522"/>
                  <a:pt x="1030461" y="2253283"/>
                  <a:pt x="1029137" y="2252806"/>
                </a:cubicBezTo>
                <a:cubicBezTo>
                  <a:pt x="1027814" y="2252328"/>
                  <a:pt x="1026723" y="2251672"/>
                  <a:pt x="1025866" y="2250836"/>
                </a:cubicBezTo>
                <a:cubicBezTo>
                  <a:pt x="1025008" y="2250001"/>
                  <a:pt x="1024379" y="2249019"/>
                  <a:pt x="1023977" y="2247890"/>
                </a:cubicBezTo>
                <a:cubicBezTo>
                  <a:pt x="1023576" y="2246761"/>
                  <a:pt x="1023375" y="2245535"/>
                  <a:pt x="1023375" y="2244211"/>
                </a:cubicBezTo>
                <a:cubicBezTo>
                  <a:pt x="1023375" y="2240934"/>
                  <a:pt x="1024596" y="2238367"/>
                  <a:pt x="1027038" y="2236512"/>
                </a:cubicBezTo>
                <a:cubicBezTo>
                  <a:pt x="1029479" y="2234656"/>
                  <a:pt x="1033088" y="2233728"/>
                  <a:pt x="1037863" y="2233728"/>
                </a:cubicBezTo>
                <a:lnTo>
                  <a:pt x="1044634" y="2233728"/>
                </a:lnTo>
                <a:lnTo>
                  <a:pt x="1044634" y="2230863"/>
                </a:lnTo>
                <a:cubicBezTo>
                  <a:pt x="1044634" y="2228931"/>
                  <a:pt x="1044016" y="2227385"/>
                  <a:pt x="1042778" y="2226224"/>
                </a:cubicBezTo>
                <a:cubicBezTo>
                  <a:pt x="1041541" y="2225063"/>
                  <a:pt x="1039653" y="2224482"/>
                  <a:pt x="1037114" y="2224482"/>
                </a:cubicBezTo>
                <a:cubicBezTo>
                  <a:pt x="1035269" y="2224482"/>
                  <a:pt x="1033451" y="2224688"/>
                  <a:pt x="1031661" y="2225101"/>
                </a:cubicBezTo>
                <a:cubicBezTo>
                  <a:pt x="1029870" y="2225513"/>
                  <a:pt x="1028020" y="2226099"/>
                  <a:pt x="1026110" y="2226859"/>
                </a:cubicBezTo>
                <a:lnTo>
                  <a:pt x="1026110" y="2221747"/>
                </a:lnTo>
                <a:cubicBezTo>
                  <a:pt x="1026826" y="2221487"/>
                  <a:pt x="1027624" y="2221232"/>
                  <a:pt x="1028503" y="2220982"/>
                </a:cubicBezTo>
                <a:cubicBezTo>
                  <a:pt x="1029382" y="2220733"/>
                  <a:pt x="1030309" y="2220510"/>
                  <a:pt x="1031286" y="2220315"/>
                </a:cubicBezTo>
                <a:cubicBezTo>
                  <a:pt x="1032263" y="2220120"/>
                  <a:pt x="1033283" y="2219962"/>
                  <a:pt x="1034346" y="2219843"/>
                </a:cubicBezTo>
                <a:cubicBezTo>
                  <a:pt x="1035410" y="2219723"/>
                  <a:pt x="1036484" y="2219664"/>
                  <a:pt x="1037569" y="2219664"/>
                </a:cubicBezTo>
                <a:close/>
                <a:moveTo>
                  <a:pt x="935529" y="2219664"/>
                </a:moveTo>
                <a:cubicBezTo>
                  <a:pt x="938893" y="2219664"/>
                  <a:pt x="941438" y="2220657"/>
                  <a:pt x="943164" y="2222643"/>
                </a:cubicBezTo>
                <a:cubicBezTo>
                  <a:pt x="944889" y="2224629"/>
                  <a:pt x="945752" y="2227618"/>
                  <a:pt x="945752" y="2231612"/>
                </a:cubicBezTo>
                <a:lnTo>
                  <a:pt x="945752" y="2252936"/>
                </a:lnTo>
                <a:lnTo>
                  <a:pt x="940087" y="2252936"/>
                </a:lnTo>
                <a:lnTo>
                  <a:pt x="940087" y="2232068"/>
                </a:lnTo>
                <a:cubicBezTo>
                  <a:pt x="940087" y="2229506"/>
                  <a:pt x="939610" y="2227613"/>
                  <a:pt x="938655" y="2226387"/>
                </a:cubicBezTo>
                <a:cubicBezTo>
                  <a:pt x="937700" y="2225160"/>
                  <a:pt x="936278" y="2224547"/>
                  <a:pt x="934390" y="2224547"/>
                </a:cubicBezTo>
                <a:cubicBezTo>
                  <a:pt x="933695" y="2224547"/>
                  <a:pt x="933017" y="2224650"/>
                  <a:pt x="932355" y="2224856"/>
                </a:cubicBezTo>
                <a:cubicBezTo>
                  <a:pt x="931693" y="2225063"/>
                  <a:pt x="931004" y="2225421"/>
                  <a:pt x="930288" y="2225931"/>
                </a:cubicBezTo>
                <a:cubicBezTo>
                  <a:pt x="929571" y="2226441"/>
                  <a:pt x="928796" y="2227130"/>
                  <a:pt x="927960" y="2227998"/>
                </a:cubicBezTo>
                <a:cubicBezTo>
                  <a:pt x="927124" y="2228866"/>
                  <a:pt x="926186" y="2229952"/>
                  <a:pt x="925144" y="2231254"/>
                </a:cubicBezTo>
                <a:lnTo>
                  <a:pt x="925144" y="2252936"/>
                </a:lnTo>
                <a:lnTo>
                  <a:pt x="919479" y="2252936"/>
                </a:lnTo>
                <a:lnTo>
                  <a:pt x="919479" y="2220250"/>
                </a:lnTo>
                <a:lnTo>
                  <a:pt x="924525" y="2220250"/>
                </a:lnTo>
                <a:lnTo>
                  <a:pt x="924753" y="2225524"/>
                </a:lnTo>
                <a:cubicBezTo>
                  <a:pt x="925708" y="2224395"/>
                  <a:pt x="926631" y="2223457"/>
                  <a:pt x="927520" y="2222708"/>
                </a:cubicBezTo>
                <a:cubicBezTo>
                  <a:pt x="928410" y="2221959"/>
                  <a:pt x="929284" y="2221357"/>
                  <a:pt x="930141" y="2220901"/>
                </a:cubicBezTo>
                <a:cubicBezTo>
                  <a:pt x="930999" y="2220445"/>
                  <a:pt x="931872" y="2220125"/>
                  <a:pt x="932762" y="2219940"/>
                </a:cubicBezTo>
                <a:cubicBezTo>
                  <a:pt x="933652" y="2219756"/>
                  <a:pt x="934574" y="2219664"/>
                  <a:pt x="935529" y="2219664"/>
                </a:cubicBezTo>
                <a:close/>
                <a:moveTo>
                  <a:pt x="827824" y="2219664"/>
                </a:moveTo>
                <a:cubicBezTo>
                  <a:pt x="828497" y="2219664"/>
                  <a:pt x="829137" y="2219799"/>
                  <a:pt x="829745" y="2220071"/>
                </a:cubicBezTo>
                <a:cubicBezTo>
                  <a:pt x="830353" y="2220342"/>
                  <a:pt x="830885" y="2220706"/>
                  <a:pt x="831340" y="2221161"/>
                </a:cubicBezTo>
                <a:cubicBezTo>
                  <a:pt x="831796" y="2221617"/>
                  <a:pt x="832160" y="2222149"/>
                  <a:pt x="832431" y="2222757"/>
                </a:cubicBezTo>
                <a:cubicBezTo>
                  <a:pt x="832702" y="2223364"/>
                  <a:pt x="832838" y="2224004"/>
                  <a:pt x="832838" y="2224677"/>
                </a:cubicBezTo>
                <a:cubicBezTo>
                  <a:pt x="832838" y="2225372"/>
                  <a:pt x="832702" y="2226018"/>
                  <a:pt x="832431" y="2226615"/>
                </a:cubicBezTo>
                <a:cubicBezTo>
                  <a:pt x="832160" y="2227211"/>
                  <a:pt x="831796" y="2227738"/>
                  <a:pt x="831340" y="2228193"/>
                </a:cubicBezTo>
                <a:cubicBezTo>
                  <a:pt x="830885" y="2228649"/>
                  <a:pt x="830353" y="2229007"/>
                  <a:pt x="829745" y="2229268"/>
                </a:cubicBezTo>
                <a:cubicBezTo>
                  <a:pt x="829137" y="2229528"/>
                  <a:pt x="828497" y="2229659"/>
                  <a:pt x="827824" y="2229659"/>
                </a:cubicBezTo>
                <a:cubicBezTo>
                  <a:pt x="827130" y="2229659"/>
                  <a:pt x="826484" y="2229528"/>
                  <a:pt x="825887" y="2229268"/>
                </a:cubicBezTo>
                <a:cubicBezTo>
                  <a:pt x="825290" y="2229007"/>
                  <a:pt x="824764" y="2228649"/>
                  <a:pt x="824308" y="2228193"/>
                </a:cubicBezTo>
                <a:cubicBezTo>
                  <a:pt x="823853" y="2227738"/>
                  <a:pt x="823494" y="2227211"/>
                  <a:pt x="823234" y="2226615"/>
                </a:cubicBezTo>
                <a:cubicBezTo>
                  <a:pt x="822974" y="2226018"/>
                  <a:pt x="822843" y="2225372"/>
                  <a:pt x="822843" y="2224677"/>
                </a:cubicBezTo>
                <a:cubicBezTo>
                  <a:pt x="822843" y="2224004"/>
                  <a:pt x="822974" y="2223364"/>
                  <a:pt x="823234" y="2222757"/>
                </a:cubicBezTo>
                <a:cubicBezTo>
                  <a:pt x="823494" y="2222149"/>
                  <a:pt x="823853" y="2221617"/>
                  <a:pt x="824308" y="2221161"/>
                </a:cubicBezTo>
                <a:cubicBezTo>
                  <a:pt x="824764" y="2220706"/>
                  <a:pt x="825290" y="2220342"/>
                  <a:pt x="825887" y="2220071"/>
                </a:cubicBezTo>
                <a:cubicBezTo>
                  <a:pt x="826484" y="2219799"/>
                  <a:pt x="827130" y="2219664"/>
                  <a:pt x="827824" y="2219664"/>
                </a:cubicBezTo>
                <a:close/>
                <a:moveTo>
                  <a:pt x="656570" y="2219664"/>
                </a:moveTo>
                <a:cubicBezTo>
                  <a:pt x="658545" y="2219664"/>
                  <a:pt x="660325" y="2219881"/>
                  <a:pt x="661909" y="2220315"/>
                </a:cubicBezTo>
                <a:cubicBezTo>
                  <a:pt x="663493" y="2220749"/>
                  <a:pt x="664834" y="2221411"/>
                  <a:pt x="665930" y="2222301"/>
                </a:cubicBezTo>
                <a:cubicBezTo>
                  <a:pt x="667026" y="2223191"/>
                  <a:pt x="667867" y="2224308"/>
                  <a:pt x="668453" y="2225654"/>
                </a:cubicBezTo>
                <a:cubicBezTo>
                  <a:pt x="669039" y="2227000"/>
                  <a:pt x="669332" y="2228584"/>
                  <a:pt x="669332" y="2230407"/>
                </a:cubicBezTo>
                <a:lnTo>
                  <a:pt x="669332" y="2252936"/>
                </a:lnTo>
                <a:lnTo>
                  <a:pt x="664253" y="2252936"/>
                </a:lnTo>
                <a:lnTo>
                  <a:pt x="664123" y="2248541"/>
                </a:lnTo>
                <a:cubicBezTo>
                  <a:pt x="662343" y="2250299"/>
                  <a:pt x="660536" y="2251569"/>
                  <a:pt x="658702" y="2252350"/>
                </a:cubicBezTo>
                <a:cubicBezTo>
                  <a:pt x="656868" y="2253131"/>
                  <a:pt x="654942" y="2253522"/>
                  <a:pt x="652923" y="2253522"/>
                </a:cubicBezTo>
                <a:cubicBezTo>
                  <a:pt x="651057" y="2253522"/>
                  <a:pt x="649462" y="2253283"/>
                  <a:pt x="648138" y="2252806"/>
                </a:cubicBezTo>
                <a:cubicBezTo>
                  <a:pt x="646814" y="2252328"/>
                  <a:pt x="645723" y="2251672"/>
                  <a:pt x="644866" y="2250836"/>
                </a:cubicBezTo>
                <a:cubicBezTo>
                  <a:pt x="644008" y="2250001"/>
                  <a:pt x="643379" y="2249019"/>
                  <a:pt x="642978" y="2247890"/>
                </a:cubicBezTo>
                <a:cubicBezTo>
                  <a:pt x="642576" y="2246761"/>
                  <a:pt x="642375" y="2245535"/>
                  <a:pt x="642375" y="2244211"/>
                </a:cubicBezTo>
                <a:cubicBezTo>
                  <a:pt x="642375" y="2240934"/>
                  <a:pt x="643596" y="2238367"/>
                  <a:pt x="646038" y="2236512"/>
                </a:cubicBezTo>
                <a:cubicBezTo>
                  <a:pt x="648480" y="2234656"/>
                  <a:pt x="652088" y="2233728"/>
                  <a:pt x="656863" y="2233728"/>
                </a:cubicBezTo>
                <a:lnTo>
                  <a:pt x="663634" y="2233728"/>
                </a:lnTo>
                <a:lnTo>
                  <a:pt x="663634" y="2230863"/>
                </a:lnTo>
                <a:cubicBezTo>
                  <a:pt x="663634" y="2228931"/>
                  <a:pt x="663016" y="2227385"/>
                  <a:pt x="661779" y="2226224"/>
                </a:cubicBezTo>
                <a:cubicBezTo>
                  <a:pt x="660542" y="2225063"/>
                  <a:pt x="658653" y="2224482"/>
                  <a:pt x="656114" y="2224482"/>
                </a:cubicBezTo>
                <a:cubicBezTo>
                  <a:pt x="654269" y="2224482"/>
                  <a:pt x="652451" y="2224688"/>
                  <a:pt x="650661" y="2225101"/>
                </a:cubicBezTo>
                <a:cubicBezTo>
                  <a:pt x="648870" y="2225513"/>
                  <a:pt x="647020" y="2226099"/>
                  <a:pt x="645110" y="2226859"/>
                </a:cubicBezTo>
                <a:lnTo>
                  <a:pt x="645110" y="2221747"/>
                </a:lnTo>
                <a:cubicBezTo>
                  <a:pt x="645826" y="2221487"/>
                  <a:pt x="646624" y="2221232"/>
                  <a:pt x="647503" y="2220982"/>
                </a:cubicBezTo>
                <a:cubicBezTo>
                  <a:pt x="648382" y="2220733"/>
                  <a:pt x="649310" y="2220510"/>
                  <a:pt x="650286" y="2220315"/>
                </a:cubicBezTo>
                <a:cubicBezTo>
                  <a:pt x="651263" y="2220120"/>
                  <a:pt x="652283" y="2219962"/>
                  <a:pt x="653347" y="2219843"/>
                </a:cubicBezTo>
                <a:cubicBezTo>
                  <a:pt x="654410" y="2219723"/>
                  <a:pt x="655485" y="2219664"/>
                  <a:pt x="656570" y="2219664"/>
                </a:cubicBezTo>
                <a:close/>
                <a:moveTo>
                  <a:pt x="621204" y="2219664"/>
                </a:moveTo>
                <a:cubicBezTo>
                  <a:pt x="624569" y="2219664"/>
                  <a:pt x="627113" y="2220657"/>
                  <a:pt x="628839" y="2222643"/>
                </a:cubicBezTo>
                <a:cubicBezTo>
                  <a:pt x="630564" y="2224629"/>
                  <a:pt x="631427" y="2227618"/>
                  <a:pt x="631427" y="2231612"/>
                </a:cubicBezTo>
                <a:lnTo>
                  <a:pt x="631427" y="2252936"/>
                </a:lnTo>
                <a:lnTo>
                  <a:pt x="625762" y="2252936"/>
                </a:lnTo>
                <a:lnTo>
                  <a:pt x="625762" y="2232068"/>
                </a:lnTo>
                <a:cubicBezTo>
                  <a:pt x="625762" y="2229506"/>
                  <a:pt x="625285" y="2227613"/>
                  <a:pt x="624330" y="2226387"/>
                </a:cubicBezTo>
                <a:cubicBezTo>
                  <a:pt x="623375" y="2225160"/>
                  <a:pt x="621953" y="2224547"/>
                  <a:pt x="620065" y="2224547"/>
                </a:cubicBezTo>
                <a:cubicBezTo>
                  <a:pt x="619370" y="2224547"/>
                  <a:pt x="618692" y="2224650"/>
                  <a:pt x="618030" y="2224856"/>
                </a:cubicBezTo>
                <a:cubicBezTo>
                  <a:pt x="617368" y="2225063"/>
                  <a:pt x="616679" y="2225421"/>
                  <a:pt x="615963" y="2225931"/>
                </a:cubicBezTo>
                <a:cubicBezTo>
                  <a:pt x="615247" y="2226441"/>
                  <a:pt x="614471" y="2227130"/>
                  <a:pt x="613635" y="2227998"/>
                </a:cubicBezTo>
                <a:cubicBezTo>
                  <a:pt x="612800" y="2228866"/>
                  <a:pt x="611861" y="2229952"/>
                  <a:pt x="610819" y="2231254"/>
                </a:cubicBezTo>
                <a:lnTo>
                  <a:pt x="610819" y="2252936"/>
                </a:lnTo>
                <a:lnTo>
                  <a:pt x="605154" y="2252936"/>
                </a:lnTo>
                <a:lnTo>
                  <a:pt x="605154" y="2220250"/>
                </a:lnTo>
                <a:lnTo>
                  <a:pt x="610200" y="2220250"/>
                </a:lnTo>
                <a:lnTo>
                  <a:pt x="610428" y="2225524"/>
                </a:lnTo>
                <a:cubicBezTo>
                  <a:pt x="611383" y="2224395"/>
                  <a:pt x="612306" y="2223457"/>
                  <a:pt x="613196" y="2222708"/>
                </a:cubicBezTo>
                <a:cubicBezTo>
                  <a:pt x="614086" y="2221959"/>
                  <a:pt x="614959" y="2221357"/>
                  <a:pt x="615816" y="2220901"/>
                </a:cubicBezTo>
                <a:cubicBezTo>
                  <a:pt x="616674" y="2220445"/>
                  <a:pt x="617547" y="2220125"/>
                  <a:pt x="618437" y="2219940"/>
                </a:cubicBezTo>
                <a:cubicBezTo>
                  <a:pt x="619327" y="2219756"/>
                  <a:pt x="620249" y="2219664"/>
                  <a:pt x="621204" y="2219664"/>
                </a:cubicBezTo>
                <a:close/>
                <a:moveTo>
                  <a:pt x="580500" y="2219664"/>
                </a:moveTo>
                <a:cubicBezTo>
                  <a:pt x="582844" y="2219664"/>
                  <a:pt x="584944" y="2220027"/>
                  <a:pt x="586800" y="2220754"/>
                </a:cubicBezTo>
                <a:cubicBezTo>
                  <a:pt x="588655" y="2221481"/>
                  <a:pt x="590229" y="2222545"/>
                  <a:pt x="591520" y="2223945"/>
                </a:cubicBezTo>
                <a:cubicBezTo>
                  <a:pt x="592812" y="2225345"/>
                  <a:pt x="593799" y="2227087"/>
                  <a:pt x="594483" y="2229170"/>
                </a:cubicBezTo>
                <a:cubicBezTo>
                  <a:pt x="595166" y="2231254"/>
                  <a:pt x="595508" y="2233641"/>
                  <a:pt x="595508" y="2236333"/>
                </a:cubicBezTo>
                <a:cubicBezTo>
                  <a:pt x="595508" y="2238872"/>
                  <a:pt x="595150" y="2241200"/>
                  <a:pt x="594434" y="2243316"/>
                </a:cubicBezTo>
                <a:cubicBezTo>
                  <a:pt x="593718" y="2245432"/>
                  <a:pt x="592687" y="2247244"/>
                  <a:pt x="591341" y="2248753"/>
                </a:cubicBezTo>
                <a:cubicBezTo>
                  <a:pt x="589996" y="2250261"/>
                  <a:pt x="588357" y="2251433"/>
                  <a:pt x="586425" y="2252269"/>
                </a:cubicBezTo>
                <a:cubicBezTo>
                  <a:pt x="584494" y="2253104"/>
                  <a:pt x="582301" y="2253522"/>
                  <a:pt x="579849" y="2253522"/>
                </a:cubicBezTo>
                <a:cubicBezTo>
                  <a:pt x="577505" y="2253522"/>
                  <a:pt x="575405" y="2253159"/>
                  <a:pt x="573549" y="2252432"/>
                </a:cubicBezTo>
                <a:cubicBezTo>
                  <a:pt x="571694" y="2251704"/>
                  <a:pt x="570120" y="2250635"/>
                  <a:pt x="568829" y="2249225"/>
                </a:cubicBezTo>
                <a:cubicBezTo>
                  <a:pt x="567537" y="2247814"/>
                  <a:pt x="566550" y="2246067"/>
                  <a:pt x="565866" y="2243983"/>
                </a:cubicBezTo>
                <a:cubicBezTo>
                  <a:pt x="565182" y="2241900"/>
                  <a:pt x="564840" y="2239501"/>
                  <a:pt x="564840" y="2236788"/>
                </a:cubicBezTo>
                <a:cubicBezTo>
                  <a:pt x="564840" y="2234249"/>
                  <a:pt x="565199" y="2231932"/>
                  <a:pt x="565915" y="2229838"/>
                </a:cubicBezTo>
                <a:cubicBezTo>
                  <a:pt x="566631" y="2227743"/>
                  <a:pt x="567662" y="2225942"/>
                  <a:pt x="569008" y="2224433"/>
                </a:cubicBezTo>
                <a:cubicBezTo>
                  <a:pt x="570353" y="2222925"/>
                  <a:pt x="571992" y="2221753"/>
                  <a:pt x="573924" y="2220917"/>
                </a:cubicBezTo>
                <a:cubicBezTo>
                  <a:pt x="575855" y="2220081"/>
                  <a:pt x="578047" y="2219664"/>
                  <a:pt x="580500" y="2219664"/>
                </a:cubicBezTo>
                <a:close/>
                <a:moveTo>
                  <a:pt x="475595" y="2219664"/>
                </a:moveTo>
                <a:cubicBezTo>
                  <a:pt x="477570" y="2219664"/>
                  <a:pt x="479350" y="2219881"/>
                  <a:pt x="480934" y="2220315"/>
                </a:cubicBezTo>
                <a:cubicBezTo>
                  <a:pt x="482518" y="2220749"/>
                  <a:pt x="483859" y="2221411"/>
                  <a:pt x="484955" y="2222301"/>
                </a:cubicBezTo>
                <a:cubicBezTo>
                  <a:pt x="486051" y="2223191"/>
                  <a:pt x="486892" y="2224308"/>
                  <a:pt x="487478" y="2225654"/>
                </a:cubicBezTo>
                <a:cubicBezTo>
                  <a:pt x="488064" y="2227000"/>
                  <a:pt x="488357" y="2228584"/>
                  <a:pt x="488357" y="2230407"/>
                </a:cubicBezTo>
                <a:lnTo>
                  <a:pt x="488357" y="2252936"/>
                </a:lnTo>
                <a:lnTo>
                  <a:pt x="483278" y="2252936"/>
                </a:lnTo>
                <a:lnTo>
                  <a:pt x="483148" y="2248541"/>
                </a:lnTo>
                <a:cubicBezTo>
                  <a:pt x="481368" y="2250299"/>
                  <a:pt x="479561" y="2251569"/>
                  <a:pt x="477727" y="2252350"/>
                </a:cubicBezTo>
                <a:cubicBezTo>
                  <a:pt x="475893" y="2253131"/>
                  <a:pt x="473967" y="2253522"/>
                  <a:pt x="471948" y="2253522"/>
                </a:cubicBezTo>
                <a:cubicBezTo>
                  <a:pt x="470082" y="2253522"/>
                  <a:pt x="468487" y="2253283"/>
                  <a:pt x="467163" y="2252806"/>
                </a:cubicBezTo>
                <a:cubicBezTo>
                  <a:pt x="465839" y="2252328"/>
                  <a:pt x="464748" y="2251672"/>
                  <a:pt x="463891" y="2250836"/>
                </a:cubicBezTo>
                <a:cubicBezTo>
                  <a:pt x="463034" y="2250001"/>
                  <a:pt x="462404" y="2249019"/>
                  <a:pt x="462002" y="2247890"/>
                </a:cubicBezTo>
                <a:cubicBezTo>
                  <a:pt x="461601" y="2246761"/>
                  <a:pt x="461400" y="2245535"/>
                  <a:pt x="461400" y="2244211"/>
                </a:cubicBezTo>
                <a:cubicBezTo>
                  <a:pt x="461400" y="2240934"/>
                  <a:pt x="462621" y="2238367"/>
                  <a:pt x="465063" y="2236512"/>
                </a:cubicBezTo>
                <a:cubicBezTo>
                  <a:pt x="467505" y="2234656"/>
                  <a:pt x="471113" y="2233728"/>
                  <a:pt x="475888" y="2233728"/>
                </a:cubicBezTo>
                <a:lnTo>
                  <a:pt x="482659" y="2233728"/>
                </a:lnTo>
                <a:lnTo>
                  <a:pt x="482659" y="2230863"/>
                </a:lnTo>
                <a:cubicBezTo>
                  <a:pt x="482659" y="2228931"/>
                  <a:pt x="482041" y="2227385"/>
                  <a:pt x="480804" y="2226224"/>
                </a:cubicBezTo>
                <a:cubicBezTo>
                  <a:pt x="479567" y="2225063"/>
                  <a:pt x="477678" y="2224482"/>
                  <a:pt x="475139" y="2224482"/>
                </a:cubicBezTo>
                <a:cubicBezTo>
                  <a:pt x="473294" y="2224482"/>
                  <a:pt x="471476" y="2224688"/>
                  <a:pt x="469686" y="2225101"/>
                </a:cubicBezTo>
                <a:cubicBezTo>
                  <a:pt x="467895" y="2225513"/>
                  <a:pt x="466045" y="2226099"/>
                  <a:pt x="464135" y="2226859"/>
                </a:cubicBezTo>
                <a:lnTo>
                  <a:pt x="464135" y="2221747"/>
                </a:lnTo>
                <a:cubicBezTo>
                  <a:pt x="464851" y="2221487"/>
                  <a:pt x="465649" y="2221232"/>
                  <a:pt x="466528" y="2220982"/>
                </a:cubicBezTo>
                <a:cubicBezTo>
                  <a:pt x="467407" y="2220733"/>
                  <a:pt x="468335" y="2220510"/>
                  <a:pt x="469311" y="2220315"/>
                </a:cubicBezTo>
                <a:cubicBezTo>
                  <a:pt x="470288" y="2220120"/>
                  <a:pt x="471308" y="2219962"/>
                  <a:pt x="472372" y="2219843"/>
                </a:cubicBezTo>
                <a:cubicBezTo>
                  <a:pt x="473435" y="2219723"/>
                  <a:pt x="474510" y="2219664"/>
                  <a:pt x="475595" y="2219664"/>
                </a:cubicBezTo>
                <a:close/>
                <a:moveTo>
                  <a:pt x="449754" y="2219664"/>
                </a:moveTo>
                <a:cubicBezTo>
                  <a:pt x="453119" y="2219664"/>
                  <a:pt x="455663" y="2220657"/>
                  <a:pt x="457389" y="2222643"/>
                </a:cubicBezTo>
                <a:cubicBezTo>
                  <a:pt x="459114" y="2224629"/>
                  <a:pt x="459977" y="2227618"/>
                  <a:pt x="459977" y="2231612"/>
                </a:cubicBezTo>
                <a:lnTo>
                  <a:pt x="459977" y="2252936"/>
                </a:lnTo>
                <a:lnTo>
                  <a:pt x="454312" y="2252936"/>
                </a:lnTo>
                <a:lnTo>
                  <a:pt x="454312" y="2232068"/>
                </a:lnTo>
                <a:cubicBezTo>
                  <a:pt x="454312" y="2229506"/>
                  <a:pt x="453835" y="2227613"/>
                  <a:pt x="452880" y="2226387"/>
                </a:cubicBezTo>
                <a:cubicBezTo>
                  <a:pt x="451925" y="2225160"/>
                  <a:pt x="450503" y="2224547"/>
                  <a:pt x="448615" y="2224547"/>
                </a:cubicBezTo>
                <a:cubicBezTo>
                  <a:pt x="447920" y="2224547"/>
                  <a:pt x="447242" y="2224650"/>
                  <a:pt x="446580" y="2224856"/>
                </a:cubicBezTo>
                <a:cubicBezTo>
                  <a:pt x="445918" y="2225063"/>
                  <a:pt x="445229" y="2225421"/>
                  <a:pt x="444513" y="2225931"/>
                </a:cubicBezTo>
                <a:cubicBezTo>
                  <a:pt x="443797" y="2226441"/>
                  <a:pt x="443021" y="2227130"/>
                  <a:pt x="442185" y="2227998"/>
                </a:cubicBezTo>
                <a:cubicBezTo>
                  <a:pt x="441350" y="2228866"/>
                  <a:pt x="440411" y="2229952"/>
                  <a:pt x="439369" y="2231254"/>
                </a:cubicBezTo>
                <a:lnTo>
                  <a:pt x="439369" y="2252936"/>
                </a:lnTo>
                <a:lnTo>
                  <a:pt x="433704" y="2252936"/>
                </a:lnTo>
                <a:lnTo>
                  <a:pt x="433704" y="2220250"/>
                </a:lnTo>
                <a:lnTo>
                  <a:pt x="438751" y="2220250"/>
                </a:lnTo>
                <a:lnTo>
                  <a:pt x="438978" y="2225524"/>
                </a:lnTo>
                <a:cubicBezTo>
                  <a:pt x="439933" y="2224395"/>
                  <a:pt x="440856" y="2223457"/>
                  <a:pt x="441746" y="2222708"/>
                </a:cubicBezTo>
                <a:cubicBezTo>
                  <a:pt x="442636" y="2221959"/>
                  <a:pt x="443509" y="2221357"/>
                  <a:pt x="444366" y="2220901"/>
                </a:cubicBezTo>
                <a:cubicBezTo>
                  <a:pt x="445224" y="2220445"/>
                  <a:pt x="446097" y="2220125"/>
                  <a:pt x="446987" y="2219940"/>
                </a:cubicBezTo>
                <a:cubicBezTo>
                  <a:pt x="447877" y="2219756"/>
                  <a:pt x="448799" y="2219664"/>
                  <a:pt x="449754" y="2219664"/>
                </a:cubicBezTo>
                <a:close/>
                <a:moveTo>
                  <a:pt x="375573" y="2219664"/>
                </a:moveTo>
                <a:cubicBezTo>
                  <a:pt x="378959" y="2219664"/>
                  <a:pt x="381525" y="2220760"/>
                  <a:pt x="383272" y="2222952"/>
                </a:cubicBezTo>
                <a:cubicBezTo>
                  <a:pt x="385020" y="2225144"/>
                  <a:pt x="385828" y="2228400"/>
                  <a:pt x="385698" y="2232719"/>
                </a:cubicBezTo>
                <a:lnTo>
                  <a:pt x="379968" y="2232719"/>
                </a:lnTo>
                <a:cubicBezTo>
                  <a:pt x="380033" y="2229854"/>
                  <a:pt x="379615" y="2227776"/>
                  <a:pt x="378715" y="2226484"/>
                </a:cubicBezTo>
                <a:cubicBezTo>
                  <a:pt x="377814" y="2225193"/>
                  <a:pt x="376495" y="2224547"/>
                  <a:pt x="374759" y="2224547"/>
                </a:cubicBezTo>
                <a:cubicBezTo>
                  <a:pt x="373999" y="2224547"/>
                  <a:pt x="373234" y="2224683"/>
                  <a:pt x="372464" y="2224954"/>
                </a:cubicBezTo>
                <a:cubicBezTo>
                  <a:pt x="371693" y="2225225"/>
                  <a:pt x="370901" y="2225659"/>
                  <a:pt x="370087" y="2226256"/>
                </a:cubicBezTo>
                <a:cubicBezTo>
                  <a:pt x="369273" y="2226853"/>
                  <a:pt x="368411" y="2227618"/>
                  <a:pt x="367499" y="2228552"/>
                </a:cubicBezTo>
                <a:cubicBezTo>
                  <a:pt x="366587" y="2229485"/>
                  <a:pt x="365611" y="2230613"/>
                  <a:pt x="364569" y="2231937"/>
                </a:cubicBezTo>
                <a:lnTo>
                  <a:pt x="364569" y="2252936"/>
                </a:lnTo>
                <a:lnTo>
                  <a:pt x="358839" y="2252936"/>
                </a:lnTo>
                <a:lnTo>
                  <a:pt x="358839" y="2220250"/>
                </a:lnTo>
                <a:lnTo>
                  <a:pt x="364016" y="2220250"/>
                </a:lnTo>
                <a:lnTo>
                  <a:pt x="364178" y="2226273"/>
                </a:lnTo>
                <a:cubicBezTo>
                  <a:pt x="366110" y="2223950"/>
                  <a:pt x="368014" y="2222268"/>
                  <a:pt x="369892" y="2221226"/>
                </a:cubicBezTo>
                <a:cubicBezTo>
                  <a:pt x="371769" y="2220185"/>
                  <a:pt x="373663" y="2219664"/>
                  <a:pt x="375573" y="2219664"/>
                </a:cubicBezTo>
                <a:close/>
                <a:moveTo>
                  <a:pt x="342375" y="2219664"/>
                </a:moveTo>
                <a:cubicBezTo>
                  <a:pt x="344654" y="2219664"/>
                  <a:pt x="346672" y="2220022"/>
                  <a:pt x="348431" y="2220738"/>
                </a:cubicBezTo>
                <a:cubicBezTo>
                  <a:pt x="350188" y="2221454"/>
                  <a:pt x="351670" y="2222469"/>
                  <a:pt x="352874" y="2223782"/>
                </a:cubicBezTo>
                <a:cubicBezTo>
                  <a:pt x="354079" y="2225095"/>
                  <a:pt x="354991" y="2226690"/>
                  <a:pt x="355609" y="2228568"/>
                </a:cubicBezTo>
                <a:cubicBezTo>
                  <a:pt x="356228" y="2230445"/>
                  <a:pt x="356537" y="2232545"/>
                  <a:pt x="356537" y="2234867"/>
                </a:cubicBezTo>
                <a:cubicBezTo>
                  <a:pt x="356537" y="2235670"/>
                  <a:pt x="356526" y="2236343"/>
                  <a:pt x="356504" y="2236886"/>
                </a:cubicBezTo>
                <a:cubicBezTo>
                  <a:pt x="356483" y="2237429"/>
                  <a:pt x="356450" y="2237939"/>
                  <a:pt x="356407" y="2238416"/>
                </a:cubicBezTo>
                <a:lnTo>
                  <a:pt x="333455" y="2238416"/>
                </a:lnTo>
                <a:cubicBezTo>
                  <a:pt x="333455" y="2241758"/>
                  <a:pt x="334388" y="2244325"/>
                  <a:pt x="336254" y="2246116"/>
                </a:cubicBezTo>
                <a:cubicBezTo>
                  <a:pt x="338121" y="2247906"/>
                  <a:pt x="340812" y="2248802"/>
                  <a:pt x="344328" y="2248802"/>
                </a:cubicBezTo>
                <a:cubicBezTo>
                  <a:pt x="345283" y="2248802"/>
                  <a:pt x="346238" y="2248763"/>
                  <a:pt x="347193" y="2248688"/>
                </a:cubicBezTo>
                <a:cubicBezTo>
                  <a:pt x="348148" y="2248612"/>
                  <a:pt x="349071" y="2248509"/>
                  <a:pt x="349961" y="2248378"/>
                </a:cubicBezTo>
                <a:cubicBezTo>
                  <a:pt x="350851" y="2248248"/>
                  <a:pt x="351702" y="2248102"/>
                  <a:pt x="352516" y="2247939"/>
                </a:cubicBezTo>
                <a:cubicBezTo>
                  <a:pt x="353330" y="2247776"/>
                  <a:pt x="354084" y="2247597"/>
                  <a:pt x="354779" y="2247402"/>
                </a:cubicBezTo>
                <a:lnTo>
                  <a:pt x="354779" y="2252057"/>
                </a:lnTo>
                <a:cubicBezTo>
                  <a:pt x="353238" y="2252491"/>
                  <a:pt x="351496" y="2252844"/>
                  <a:pt x="349554" y="2253115"/>
                </a:cubicBezTo>
                <a:cubicBezTo>
                  <a:pt x="347611" y="2253386"/>
                  <a:pt x="345598" y="2253522"/>
                  <a:pt x="343514" y="2253522"/>
                </a:cubicBezTo>
                <a:cubicBezTo>
                  <a:pt x="340715" y="2253522"/>
                  <a:pt x="338305" y="2253142"/>
                  <a:pt x="336287" y="2252383"/>
                </a:cubicBezTo>
                <a:cubicBezTo>
                  <a:pt x="334269" y="2251623"/>
                  <a:pt x="332614" y="2250521"/>
                  <a:pt x="331322" y="2249078"/>
                </a:cubicBezTo>
                <a:cubicBezTo>
                  <a:pt x="330031" y="2247635"/>
                  <a:pt x="329076" y="2245866"/>
                  <a:pt x="328457" y="2243772"/>
                </a:cubicBezTo>
                <a:cubicBezTo>
                  <a:pt x="327839" y="2241677"/>
                  <a:pt x="327529" y="2239306"/>
                  <a:pt x="327529" y="2236658"/>
                </a:cubicBezTo>
                <a:cubicBezTo>
                  <a:pt x="327529" y="2234357"/>
                  <a:pt x="327860" y="2232182"/>
                  <a:pt x="328522" y="2230131"/>
                </a:cubicBezTo>
                <a:cubicBezTo>
                  <a:pt x="329184" y="2228080"/>
                  <a:pt x="330150" y="2226278"/>
                  <a:pt x="331420" y="2224726"/>
                </a:cubicBezTo>
                <a:cubicBezTo>
                  <a:pt x="332690" y="2223174"/>
                  <a:pt x="334247" y="2221943"/>
                  <a:pt x="336092" y="2221031"/>
                </a:cubicBezTo>
                <a:cubicBezTo>
                  <a:pt x="337937" y="2220120"/>
                  <a:pt x="340031" y="2219664"/>
                  <a:pt x="342375" y="2219664"/>
                </a:cubicBezTo>
                <a:close/>
                <a:moveTo>
                  <a:pt x="266175" y="2219664"/>
                </a:moveTo>
                <a:cubicBezTo>
                  <a:pt x="268519" y="2219664"/>
                  <a:pt x="270619" y="2220027"/>
                  <a:pt x="272475" y="2220754"/>
                </a:cubicBezTo>
                <a:cubicBezTo>
                  <a:pt x="274330" y="2221481"/>
                  <a:pt x="275904" y="2222545"/>
                  <a:pt x="277195" y="2223945"/>
                </a:cubicBezTo>
                <a:cubicBezTo>
                  <a:pt x="278487" y="2225345"/>
                  <a:pt x="279474" y="2227087"/>
                  <a:pt x="280158" y="2229170"/>
                </a:cubicBezTo>
                <a:cubicBezTo>
                  <a:pt x="280841" y="2231254"/>
                  <a:pt x="281183" y="2233641"/>
                  <a:pt x="281183" y="2236333"/>
                </a:cubicBezTo>
                <a:cubicBezTo>
                  <a:pt x="281183" y="2238872"/>
                  <a:pt x="280825" y="2241200"/>
                  <a:pt x="280109" y="2243316"/>
                </a:cubicBezTo>
                <a:cubicBezTo>
                  <a:pt x="279393" y="2245432"/>
                  <a:pt x="278362" y="2247244"/>
                  <a:pt x="277016" y="2248753"/>
                </a:cubicBezTo>
                <a:cubicBezTo>
                  <a:pt x="275670" y="2250261"/>
                  <a:pt x="274032" y="2251433"/>
                  <a:pt x="272100" y="2252269"/>
                </a:cubicBezTo>
                <a:cubicBezTo>
                  <a:pt x="270168" y="2253104"/>
                  <a:pt x="267976" y="2253522"/>
                  <a:pt x="265524" y="2253522"/>
                </a:cubicBezTo>
                <a:cubicBezTo>
                  <a:pt x="263180" y="2253522"/>
                  <a:pt x="261080" y="2253159"/>
                  <a:pt x="259224" y="2252432"/>
                </a:cubicBezTo>
                <a:cubicBezTo>
                  <a:pt x="257368" y="2251704"/>
                  <a:pt x="255795" y="2250635"/>
                  <a:pt x="254504" y="2249225"/>
                </a:cubicBezTo>
                <a:cubicBezTo>
                  <a:pt x="253212" y="2247814"/>
                  <a:pt x="252225" y="2246067"/>
                  <a:pt x="251541" y="2243983"/>
                </a:cubicBezTo>
                <a:cubicBezTo>
                  <a:pt x="250857" y="2241900"/>
                  <a:pt x="250515" y="2239501"/>
                  <a:pt x="250515" y="2236788"/>
                </a:cubicBezTo>
                <a:cubicBezTo>
                  <a:pt x="250515" y="2234249"/>
                  <a:pt x="250874" y="2231932"/>
                  <a:pt x="251590" y="2229838"/>
                </a:cubicBezTo>
                <a:cubicBezTo>
                  <a:pt x="252306" y="2227743"/>
                  <a:pt x="253337" y="2225942"/>
                  <a:pt x="254683" y="2224433"/>
                </a:cubicBezTo>
                <a:cubicBezTo>
                  <a:pt x="256028" y="2222925"/>
                  <a:pt x="257667" y="2221753"/>
                  <a:pt x="259599" y="2220917"/>
                </a:cubicBezTo>
                <a:cubicBezTo>
                  <a:pt x="261530" y="2220081"/>
                  <a:pt x="263722" y="2219664"/>
                  <a:pt x="266175" y="2219664"/>
                </a:cubicBezTo>
                <a:close/>
                <a:moveTo>
                  <a:pt x="166023" y="2219664"/>
                </a:moveTo>
                <a:cubicBezTo>
                  <a:pt x="169409" y="2219664"/>
                  <a:pt x="171975" y="2220760"/>
                  <a:pt x="173722" y="2222952"/>
                </a:cubicBezTo>
                <a:cubicBezTo>
                  <a:pt x="175470" y="2225144"/>
                  <a:pt x="176278" y="2228400"/>
                  <a:pt x="176148" y="2232719"/>
                </a:cubicBezTo>
                <a:lnTo>
                  <a:pt x="170418" y="2232719"/>
                </a:lnTo>
                <a:cubicBezTo>
                  <a:pt x="170483" y="2229854"/>
                  <a:pt x="170065" y="2227776"/>
                  <a:pt x="169165" y="2226484"/>
                </a:cubicBezTo>
                <a:cubicBezTo>
                  <a:pt x="168264" y="2225193"/>
                  <a:pt x="166945" y="2224547"/>
                  <a:pt x="165209" y="2224547"/>
                </a:cubicBezTo>
                <a:cubicBezTo>
                  <a:pt x="164449" y="2224547"/>
                  <a:pt x="163684" y="2224683"/>
                  <a:pt x="162914" y="2224954"/>
                </a:cubicBezTo>
                <a:cubicBezTo>
                  <a:pt x="162143" y="2225225"/>
                  <a:pt x="161351" y="2225659"/>
                  <a:pt x="160537" y="2226256"/>
                </a:cubicBezTo>
                <a:cubicBezTo>
                  <a:pt x="159723" y="2226853"/>
                  <a:pt x="158861" y="2227618"/>
                  <a:pt x="157949" y="2228552"/>
                </a:cubicBezTo>
                <a:cubicBezTo>
                  <a:pt x="157037" y="2229485"/>
                  <a:pt x="156061" y="2230613"/>
                  <a:pt x="155019" y="2231937"/>
                </a:cubicBezTo>
                <a:lnTo>
                  <a:pt x="155019" y="2252936"/>
                </a:lnTo>
                <a:lnTo>
                  <a:pt x="149289" y="2252936"/>
                </a:lnTo>
                <a:lnTo>
                  <a:pt x="149289" y="2220250"/>
                </a:lnTo>
                <a:lnTo>
                  <a:pt x="154465" y="2220250"/>
                </a:lnTo>
                <a:lnTo>
                  <a:pt x="154628" y="2226273"/>
                </a:lnTo>
                <a:cubicBezTo>
                  <a:pt x="156560" y="2223950"/>
                  <a:pt x="158465" y="2222268"/>
                  <a:pt x="160342" y="2221226"/>
                </a:cubicBezTo>
                <a:cubicBezTo>
                  <a:pt x="162219" y="2220185"/>
                  <a:pt x="164113" y="2219664"/>
                  <a:pt x="166023" y="2219664"/>
                </a:cubicBezTo>
                <a:close/>
                <a:moveTo>
                  <a:pt x="132825" y="2219664"/>
                </a:moveTo>
                <a:cubicBezTo>
                  <a:pt x="135104" y="2219664"/>
                  <a:pt x="137122" y="2220022"/>
                  <a:pt x="138880" y="2220738"/>
                </a:cubicBezTo>
                <a:cubicBezTo>
                  <a:pt x="140638" y="2221454"/>
                  <a:pt x="142120" y="2222469"/>
                  <a:pt x="143324" y="2223782"/>
                </a:cubicBezTo>
                <a:cubicBezTo>
                  <a:pt x="144529" y="2225095"/>
                  <a:pt x="145440" y="2226690"/>
                  <a:pt x="146059" y="2228568"/>
                </a:cubicBezTo>
                <a:cubicBezTo>
                  <a:pt x="146678" y="2230445"/>
                  <a:pt x="146987" y="2232545"/>
                  <a:pt x="146987" y="2234867"/>
                </a:cubicBezTo>
                <a:cubicBezTo>
                  <a:pt x="146987" y="2235670"/>
                  <a:pt x="146976" y="2236343"/>
                  <a:pt x="146954" y="2236886"/>
                </a:cubicBezTo>
                <a:cubicBezTo>
                  <a:pt x="146933" y="2237429"/>
                  <a:pt x="146900" y="2237939"/>
                  <a:pt x="146857" y="2238416"/>
                </a:cubicBezTo>
                <a:lnTo>
                  <a:pt x="123905" y="2238416"/>
                </a:lnTo>
                <a:cubicBezTo>
                  <a:pt x="123905" y="2241758"/>
                  <a:pt x="124838" y="2244325"/>
                  <a:pt x="126704" y="2246116"/>
                </a:cubicBezTo>
                <a:cubicBezTo>
                  <a:pt x="128571" y="2247906"/>
                  <a:pt x="131262" y="2248802"/>
                  <a:pt x="134778" y="2248802"/>
                </a:cubicBezTo>
                <a:cubicBezTo>
                  <a:pt x="135733" y="2248802"/>
                  <a:pt x="136688" y="2248763"/>
                  <a:pt x="137643" y="2248688"/>
                </a:cubicBezTo>
                <a:cubicBezTo>
                  <a:pt x="138598" y="2248612"/>
                  <a:pt x="139521" y="2248509"/>
                  <a:pt x="140410" y="2248378"/>
                </a:cubicBezTo>
                <a:cubicBezTo>
                  <a:pt x="141300" y="2248248"/>
                  <a:pt x="142152" y="2248102"/>
                  <a:pt x="142966" y="2247939"/>
                </a:cubicBezTo>
                <a:cubicBezTo>
                  <a:pt x="143780" y="2247776"/>
                  <a:pt x="144534" y="2247597"/>
                  <a:pt x="145229" y="2247402"/>
                </a:cubicBezTo>
                <a:lnTo>
                  <a:pt x="145229" y="2252057"/>
                </a:lnTo>
                <a:cubicBezTo>
                  <a:pt x="143688" y="2252491"/>
                  <a:pt x="141946" y="2252844"/>
                  <a:pt x="140004" y="2253115"/>
                </a:cubicBezTo>
                <a:cubicBezTo>
                  <a:pt x="138061" y="2253386"/>
                  <a:pt x="136048" y="2253522"/>
                  <a:pt x="133964" y="2253522"/>
                </a:cubicBezTo>
                <a:cubicBezTo>
                  <a:pt x="131165" y="2253522"/>
                  <a:pt x="128755" y="2253142"/>
                  <a:pt x="126737" y="2252383"/>
                </a:cubicBezTo>
                <a:cubicBezTo>
                  <a:pt x="124718" y="2251623"/>
                  <a:pt x="123064" y="2250521"/>
                  <a:pt x="121772" y="2249078"/>
                </a:cubicBezTo>
                <a:cubicBezTo>
                  <a:pt x="120481" y="2247635"/>
                  <a:pt x="119526" y="2245866"/>
                  <a:pt x="118907" y="2243772"/>
                </a:cubicBezTo>
                <a:cubicBezTo>
                  <a:pt x="118289" y="2241677"/>
                  <a:pt x="117979" y="2239306"/>
                  <a:pt x="117979" y="2236658"/>
                </a:cubicBezTo>
                <a:cubicBezTo>
                  <a:pt x="117979" y="2234357"/>
                  <a:pt x="118310" y="2232182"/>
                  <a:pt x="118972" y="2230131"/>
                </a:cubicBezTo>
                <a:cubicBezTo>
                  <a:pt x="119634" y="2228080"/>
                  <a:pt x="120600" y="2226278"/>
                  <a:pt x="121870" y="2224726"/>
                </a:cubicBezTo>
                <a:cubicBezTo>
                  <a:pt x="123139" y="2223174"/>
                  <a:pt x="124697" y="2221943"/>
                  <a:pt x="126542" y="2221031"/>
                </a:cubicBezTo>
                <a:cubicBezTo>
                  <a:pt x="128386" y="2220120"/>
                  <a:pt x="130481" y="2219664"/>
                  <a:pt x="132825" y="2219664"/>
                </a:cubicBezTo>
                <a:close/>
                <a:moveTo>
                  <a:pt x="59229" y="2219664"/>
                </a:moveTo>
                <a:cubicBezTo>
                  <a:pt x="62594" y="2219664"/>
                  <a:pt x="65138" y="2220657"/>
                  <a:pt x="66864" y="2222643"/>
                </a:cubicBezTo>
                <a:cubicBezTo>
                  <a:pt x="68589" y="2224629"/>
                  <a:pt x="69452" y="2227618"/>
                  <a:pt x="69452" y="2231612"/>
                </a:cubicBezTo>
                <a:lnTo>
                  <a:pt x="69452" y="2252936"/>
                </a:lnTo>
                <a:lnTo>
                  <a:pt x="63787" y="2252936"/>
                </a:lnTo>
                <a:lnTo>
                  <a:pt x="63787" y="2232068"/>
                </a:lnTo>
                <a:cubicBezTo>
                  <a:pt x="63787" y="2229506"/>
                  <a:pt x="63310" y="2227613"/>
                  <a:pt x="62355" y="2226387"/>
                </a:cubicBezTo>
                <a:cubicBezTo>
                  <a:pt x="61400" y="2225160"/>
                  <a:pt x="59978" y="2224547"/>
                  <a:pt x="58090" y="2224547"/>
                </a:cubicBezTo>
                <a:cubicBezTo>
                  <a:pt x="57395" y="2224547"/>
                  <a:pt x="56717" y="2224650"/>
                  <a:pt x="56055" y="2224856"/>
                </a:cubicBezTo>
                <a:cubicBezTo>
                  <a:pt x="55393" y="2225063"/>
                  <a:pt x="54704" y="2225421"/>
                  <a:pt x="53988" y="2225931"/>
                </a:cubicBezTo>
                <a:cubicBezTo>
                  <a:pt x="53272" y="2226441"/>
                  <a:pt x="52496" y="2227130"/>
                  <a:pt x="51660" y="2227998"/>
                </a:cubicBezTo>
                <a:cubicBezTo>
                  <a:pt x="50824" y="2228866"/>
                  <a:pt x="49886" y="2229952"/>
                  <a:pt x="48844" y="2231254"/>
                </a:cubicBezTo>
                <a:lnTo>
                  <a:pt x="48844" y="2252936"/>
                </a:lnTo>
                <a:lnTo>
                  <a:pt x="43179" y="2252936"/>
                </a:lnTo>
                <a:lnTo>
                  <a:pt x="43179" y="2220250"/>
                </a:lnTo>
                <a:lnTo>
                  <a:pt x="48225" y="2220250"/>
                </a:lnTo>
                <a:lnTo>
                  <a:pt x="48453" y="2225524"/>
                </a:lnTo>
                <a:cubicBezTo>
                  <a:pt x="49408" y="2224395"/>
                  <a:pt x="50331" y="2223457"/>
                  <a:pt x="51221" y="2222708"/>
                </a:cubicBezTo>
                <a:cubicBezTo>
                  <a:pt x="52110" y="2221959"/>
                  <a:pt x="52984" y="2221357"/>
                  <a:pt x="53841" y="2220901"/>
                </a:cubicBezTo>
                <a:cubicBezTo>
                  <a:pt x="54699" y="2220445"/>
                  <a:pt x="55572" y="2220125"/>
                  <a:pt x="56462" y="2219940"/>
                </a:cubicBezTo>
                <a:cubicBezTo>
                  <a:pt x="57352" y="2219756"/>
                  <a:pt x="58274" y="2219664"/>
                  <a:pt x="59229" y="2219664"/>
                </a:cubicBezTo>
                <a:close/>
                <a:moveTo>
                  <a:pt x="881770" y="2210385"/>
                </a:moveTo>
                <a:lnTo>
                  <a:pt x="907229" y="2210385"/>
                </a:lnTo>
                <a:lnTo>
                  <a:pt x="907229" y="2215269"/>
                </a:lnTo>
                <a:lnTo>
                  <a:pt x="897429" y="2215269"/>
                </a:lnTo>
                <a:lnTo>
                  <a:pt x="897429" y="2247988"/>
                </a:lnTo>
                <a:lnTo>
                  <a:pt x="907229" y="2247988"/>
                </a:lnTo>
                <a:lnTo>
                  <a:pt x="907229" y="2252936"/>
                </a:lnTo>
                <a:lnTo>
                  <a:pt x="881770" y="2252936"/>
                </a:lnTo>
                <a:lnTo>
                  <a:pt x="881770" y="2247988"/>
                </a:lnTo>
                <a:lnTo>
                  <a:pt x="891569" y="2247988"/>
                </a:lnTo>
                <a:lnTo>
                  <a:pt x="891569" y="2215269"/>
                </a:lnTo>
                <a:lnTo>
                  <a:pt x="881770" y="2215269"/>
                </a:lnTo>
                <a:close/>
                <a:moveTo>
                  <a:pt x="6414" y="2210385"/>
                </a:moveTo>
                <a:lnTo>
                  <a:pt x="30603" y="2210385"/>
                </a:lnTo>
                <a:lnTo>
                  <a:pt x="30603" y="2215269"/>
                </a:lnTo>
                <a:lnTo>
                  <a:pt x="12209" y="2215269"/>
                </a:lnTo>
                <a:lnTo>
                  <a:pt x="12209" y="2228454"/>
                </a:lnTo>
                <a:lnTo>
                  <a:pt x="29887" y="2228454"/>
                </a:lnTo>
                <a:lnTo>
                  <a:pt x="29887" y="2233337"/>
                </a:lnTo>
                <a:lnTo>
                  <a:pt x="12209" y="2233337"/>
                </a:lnTo>
                <a:lnTo>
                  <a:pt x="12209" y="2247988"/>
                </a:lnTo>
                <a:lnTo>
                  <a:pt x="30603" y="2247988"/>
                </a:lnTo>
                <a:lnTo>
                  <a:pt x="30603" y="2252936"/>
                </a:lnTo>
                <a:lnTo>
                  <a:pt x="6414" y="2252936"/>
                </a:lnTo>
                <a:close/>
                <a:moveTo>
                  <a:pt x="759684" y="2209799"/>
                </a:moveTo>
                <a:lnTo>
                  <a:pt x="759684" y="2220250"/>
                </a:lnTo>
                <a:lnTo>
                  <a:pt x="773544" y="2220250"/>
                </a:lnTo>
                <a:lnTo>
                  <a:pt x="774367" y="2220250"/>
                </a:lnTo>
                <a:lnTo>
                  <a:pt x="779990" y="2220250"/>
                </a:lnTo>
                <a:lnTo>
                  <a:pt x="788259" y="2241867"/>
                </a:lnTo>
                <a:lnTo>
                  <a:pt x="789920" y="2246946"/>
                </a:lnTo>
                <a:lnTo>
                  <a:pt x="791808" y="2241737"/>
                </a:lnTo>
                <a:lnTo>
                  <a:pt x="799459" y="2220250"/>
                </a:lnTo>
                <a:lnTo>
                  <a:pt x="805677" y="2220250"/>
                </a:lnTo>
                <a:lnTo>
                  <a:pt x="794543" y="2249485"/>
                </a:lnTo>
                <a:cubicBezTo>
                  <a:pt x="793392" y="2252459"/>
                  <a:pt x="792204" y="2255020"/>
                  <a:pt x="790978" y="2257168"/>
                </a:cubicBezTo>
                <a:cubicBezTo>
                  <a:pt x="789751" y="2259317"/>
                  <a:pt x="788411" y="2261081"/>
                  <a:pt x="786957" y="2262459"/>
                </a:cubicBezTo>
                <a:cubicBezTo>
                  <a:pt x="785503" y="2263837"/>
                  <a:pt x="783908" y="2264852"/>
                  <a:pt x="782171" y="2265503"/>
                </a:cubicBezTo>
                <a:cubicBezTo>
                  <a:pt x="780435" y="2266154"/>
                  <a:pt x="778493" y="2266480"/>
                  <a:pt x="776344" y="2266480"/>
                </a:cubicBezTo>
                <a:cubicBezTo>
                  <a:pt x="775780" y="2266480"/>
                  <a:pt x="775270" y="2266469"/>
                  <a:pt x="774814" y="2266447"/>
                </a:cubicBezTo>
                <a:cubicBezTo>
                  <a:pt x="774358" y="2266425"/>
                  <a:pt x="773859" y="2266393"/>
                  <a:pt x="773316" y="2266349"/>
                </a:cubicBezTo>
                <a:lnTo>
                  <a:pt x="773316" y="2261205"/>
                </a:lnTo>
                <a:cubicBezTo>
                  <a:pt x="773794" y="2261271"/>
                  <a:pt x="774315" y="2261330"/>
                  <a:pt x="774879" y="2261384"/>
                </a:cubicBezTo>
                <a:cubicBezTo>
                  <a:pt x="775443" y="2261439"/>
                  <a:pt x="776040" y="2261466"/>
                  <a:pt x="776669" y="2261466"/>
                </a:cubicBezTo>
                <a:cubicBezTo>
                  <a:pt x="777711" y="2261466"/>
                  <a:pt x="778682" y="2261314"/>
                  <a:pt x="779583" y="2261010"/>
                </a:cubicBezTo>
                <a:cubicBezTo>
                  <a:pt x="780484" y="2260706"/>
                  <a:pt x="781336" y="2260212"/>
                  <a:pt x="782139" y="2259529"/>
                </a:cubicBezTo>
                <a:cubicBezTo>
                  <a:pt x="782942" y="2258845"/>
                  <a:pt x="783712" y="2257961"/>
                  <a:pt x="784450" y="2256875"/>
                </a:cubicBezTo>
                <a:cubicBezTo>
                  <a:pt x="785188" y="2255790"/>
                  <a:pt x="785904" y="2254477"/>
                  <a:pt x="786599" y="2252936"/>
                </a:cubicBezTo>
                <a:lnTo>
                  <a:pt x="774367" y="2222311"/>
                </a:lnTo>
                <a:lnTo>
                  <a:pt x="774367" y="2225003"/>
                </a:lnTo>
                <a:lnTo>
                  <a:pt x="759684" y="2225003"/>
                </a:lnTo>
                <a:lnTo>
                  <a:pt x="759684" y="2241607"/>
                </a:lnTo>
                <a:cubicBezTo>
                  <a:pt x="759684" y="2243951"/>
                  <a:pt x="760308" y="2245703"/>
                  <a:pt x="761556" y="2246864"/>
                </a:cubicBezTo>
                <a:cubicBezTo>
                  <a:pt x="762804" y="2248026"/>
                  <a:pt x="764644" y="2248606"/>
                  <a:pt x="767075" y="2248606"/>
                </a:cubicBezTo>
                <a:cubicBezTo>
                  <a:pt x="768116" y="2248606"/>
                  <a:pt x="769256" y="2248525"/>
                  <a:pt x="770493" y="2248362"/>
                </a:cubicBezTo>
                <a:cubicBezTo>
                  <a:pt x="771730" y="2248199"/>
                  <a:pt x="773021" y="2247944"/>
                  <a:pt x="774367" y="2247597"/>
                </a:cubicBezTo>
                <a:lnTo>
                  <a:pt x="774367" y="2252480"/>
                </a:lnTo>
                <a:cubicBezTo>
                  <a:pt x="773087" y="2252806"/>
                  <a:pt x="771763" y="2253039"/>
                  <a:pt x="770395" y="2253180"/>
                </a:cubicBezTo>
                <a:cubicBezTo>
                  <a:pt x="769028" y="2253321"/>
                  <a:pt x="767639" y="2253392"/>
                  <a:pt x="766228" y="2253392"/>
                </a:cubicBezTo>
                <a:cubicBezTo>
                  <a:pt x="762126" y="2253392"/>
                  <a:pt x="759066" y="2252464"/>
                  <a:pt x="757047" y="2250608"/>
                </a:cubicBezTo>
                <a:cubicBezTo>
                  <a:pt x="755029" y="2248753"/>
                  <a:pt x="754020" y="2245904"/>
                  <a:pt x="754020" y="2242062"/>
                </a:cubicBezTo>
                <a:lnTo>
                  <a:pt x="754020" y="2225003"/>
                </a:lnTo>
                <a:lnTo>
                  <a:pt x="744871" y="2225003"/>
                </a:lnTo>
                <a:lnTo>
                  <a:pt x="744871" y="2220250"/>
                </a:lnTo>
                <a:lnTo>
                  <a:pt x="754020" y="2220250"/>
                </a:lnTo>
                <a:lnTo>
                  <a:pt x="754020" y="2211264"/>
                </a:lnTo>
                <a:close/>
                <a:moveTo>
                  <a:pt x="512034" y="2209799"/>
                </a:moveTo>
                <a:lnTo>
                  <a:pt x="512034" y="2220250"/>
                </a:lnTo>
                <a:lnTo>
                  <a:pt x="526717" y="2220250"/>
                </a:lnTo>
                <a:lnTo>
                  <a:pt x="526717" y="2225003"/>
                </a:lnTo>
                <a:lnTo>
                  <a:pt x="512034" y="2225003"/>
                </a:lnTo>
                <a:lnTo>
                  <a:pt x="512034" y="2241607"/>
                </a:lnTo>
                <a:cubicBezTo>
                  <a:pt x="512034" y="2243951"/>
                  <a:pt x="512658" y="2245703"/>
                  <a:pt x="513906" y="2246864"/>
                </a:cubicBezTo>
                <a:cubicBezTo>
                  <a:pt x="515154" y="2248026"/>
                  <a:pt x="516994" y="2248606"/>
                  <a:pt x="519425" y="2248606"/>
                </a:cubicBezTo>
                <a:cubicBezTo>
                  <a:pt x="520467" y="2248606"/>
                  <a:pt x="521606" y="2248525"/>
                  <a:pt x="522843" y="2248362"/>
                </a:cubicBezTo>
                <a:cubicBezTo>
                  <a:pt x="524080" y="2248199"/>
                  <a:pt x="525372" y="2247944"/>
                  <a:pt x="526717" y="2247597"/>
                </a:cubicBezTo>
                <a:lnTo>
                  <a:pt x="526717" y="2252480"/>
                </a:lnTo>
                <a:cubicBezTo>
                  <a:pt x="525437" y="2252806"/>
                  <a:pt x="524113" y="2253039"/>
                  <a:pt x="522745" y="2253180"/>
                </a:cubicBezTo>
                <a:cubicBezTo>
                  <a:pt x="521378" y="2253321"/>
                  <a:pt x="519989" y="2253392"/>
                  <a:pt x="518578" y="2253392"/>
                </a:cubicBezTo>
                <a:cubicBezTo>
                  <a:pt x="514476" y="2253392"/>
                  <a:pt x="511416" y="2252464"/>
                  <a:pt x="509397" y="2250608"/>
                </a:cubicBezTo>
                <a:cubicBezTo>
                  <a:pt x="507379" y="2248753"/>
                  <a:pt x="506370" y="2245904"/>
                  <a:pt x="506370" y="2242062"/>
                </a:cubicBezTo>
                <a:lnTo>
                  <a:pt x="506370" y="2225003"/>
                </a:lnTo>
                <a:lnTo>
                  <a:pt x="497221" y="2225003"/>
                </a:lnTo>
                <a:lnTo>
                  <a:pt x="497221" y="2220250"/>
                </a:lnTo>
                <a:lnTo>
                  <a:pt x="506370" y="2220250"/>
                </a:lnTo>
                <a:lnTo>
                  <a:pt x="506370" y="2211264"/>
                </a:lnTo>
                <a:close/>
                <a:moveTo>
                  <a:pt x="302484" y="2209799"/>
                </a:moveTo>
                <a:lnTo>
                  <a:pt x="302484" y="2220250"/>
                </a:lnTo>
                <a:lnTo>
                  <a:pt x="317167" y="2220250"/>
                </a:lnTo>
                <a:lnTo>
                  <a:pt x="317167" y="2225003"/>
                </a:lnTo>
                <a:lnTo>
                  <a:pt x="302484" y="2225003"/>
                </a:lnTo>
                <a:lnTo>
                  <a:pt x="302484" y="2241607"/>
                </a:lnTo>
                <a:cubicBezTo>
                  <a:pt x="302484" y="2243951"/>
                  <a:pt x="303108" y="2245703"/>
                  <a:pt x="304356" y="2246864"/>
                </a:cubicBezTo>
                <a:cubicBezTo>
                  <a:pt x="305604" y="2248026"/>
                  <a:pt x="307444" y="2248606"/>
                  <a:pt x="309875" y="2248606"/>
                </a:cubicBezTo>
                <a:cubicBezTo>
                  <a:pt x="310916" y="2248606"/>
                  <a:pt x="312056" y="2248525"/>
                  <a:pt x="313293" y="2248362"/>
                </a:cubicBezTo>
                <a:cubicBezTo>
                  <a:pt x="314530" y="2248199"/>
                  <a:pt x="315821" y="2247944"/>
                  <a:pt x="317167" y="2247597"/>
                </a:cubicBezTo>
                <a:lnTo>
                  <a:pt x="317167" y="2252480"/>
                </a:lnTo>
                <a:cubicBezTo>
                  <a:pt x="315887" y="2252806"/>
                  <a:pt x="314563" y="2253039"/>
                  <a:pt x="313195" y="2253180"/>
                </a:cubicBezTo>
                <a:cubicBezTo>
                  <a:pt x="311828" y="2253321"/>
                  <a:pt x="310439" y="2253392"/>
                  <a:pt x="309028" y="2253392"/>
                </a:cubicBezTo>
                <a:cubicBezTo>
                  <a:pt x="304926" y="2253392"/>
                  <a:pt x="301866" y="2252464"/>
                  <a:pt x="299847" y="2250608"/>
                </a:cubicBezTo>
                <a:cubicBezTo>
                  <a:pt x="297829" y="2248753"/>
                  <a:pt x="296820" y="2245904"/>
                  <a:pt x="296820" y="2242062"/>
                </a:cubicBezTo>
                <a:lnTo>
                  <a:pt x="296820" y="2225003"/>
                </a:lnTo>
                <a:lnTo>
                  <a:pt x="287671" y="2225003"/>
                </a:lnTo>
                <a:lnTo>
                  <a:pt x="287671" y="2220250"/>
                </a:lnTo>
                <a:lnTo>
                  <a:pt x="296820" y="2220250"/>
                </a:lnTo>
                <a:lnTo>
                  <a:pt x="296820" y="2211264"/>
                </a:lnTo>
                <a:close/>
                <a:moveTo>
                  <a:pt x="92934" y="2209799"/>
                </a:moveTo>
                <a:lnTo>
                  <a:pt x="92934" y="2220250"/>
                </a:lnTo>
                <a:lnTo>
                  <a:pt x="107617" y="2220250"/>
                </a:lnTo>
                <a:lnTo>
                  <a:pt x="107617" y="2225003"/>
                </a:lnTo>
                <a:lnTo>
                  <a:pt x="92934" y="2225003"/>
                </a:lnTo>
                <a:lnTo>
                  <a:pt x="92934" y="2241607"/>
                </a:lnTo>
                <a:cubicBezTo>
                  <a:pt x="92934" y="2243951"/>
                  <a:pt x="93558" y="2245703"/>
                  <a:pt x="94806" y="2246864"/>
                </a:cubicBezTo>
                <a:cubicBezTo>
                  <a:pt x="96054" y="2248026"/>
                  <a:pt x="97894" y="2248606"/>
                  <a:pt x="100325" y="2248606"/>
                </a:cubicBezTo>
                <a:cubicBezTo>
                  <a:pt x="101366" y="2248606"/>
                  <a:pt x="102506" y="2248525"/>
                  <a:pt x="103743" y="2248362"/>
                </a:cubicBezTo>
                <a:cubicBezTo>
                  <a:pt x="104980" y="2248199"/>
                  <a:pt x="106271" y="2247944"/>
                  <a:pt x="107617" y="2247597"/>
                </a:cubicBezTo>
                <a:lnTo>
                  <a:pt x="107617" y="2252480"/>
                </a:lnTo>
                <a:cubicBezTo>
                  <a:pt x="106337" y="2252806"/>
                  <a:pt x="105013" y="2253039"/>
                  <a:pt x="103645" y="2253180"/>
                </a:cubicBezTo>
                <a:cubicBezTo>
                  <a:pt x="102278" y="2253321"/>
                  <a:pt x="100889" y="2253392"/>
                  <a:pt x="99478" y="2253392"/>
                </a:cubicBezTo>
                <a:cubicBezTo>
                  <a:pt x="95376" y="2253392"/>
                  <a:pt x="92316" y="2252464"/>
                  <a:pt x="90297" y="2250608"/>
                </a:cubicBezTo>
                <a:cubicBezTo>
                  <a:pt x="88279" y="2248753"/>
                  <a:pt x="87270" y="2245904"/>
                  <a:pt x="87270" y="2242062"/>
                </a:cubicBezTo>
                <a:lnTo>
                  <a:pt x="87270" y="2225003"/>
                </a:lnTo>
                <a:lnTo>
                  <a:pt x="78121" y="2225003"/>
                </a:lnTo>
                <a:lnTo>
                  <a:pt x="78121" y="2220250"/>
                </a:lnTo>
                <a:lnTo>
                  <a:pt x="87270" y="2220250"/>
                </a:lnTo>
                <a:lnTo>
                  <a:pt x="87270" y="2211264"/>
                </a:lnTo>
                <a:close/>
                <a:moveTo>
                  <a:pt x="977959" y="2206934"/>
                </a:moveTo>
                <a:lnTo>
                  <a:pt x="983657" y="2206934"/>
                </a:lnTo>
                <a:lnTo>
                  <a:pt x="983657" y="2252936"/>
                </a:lnTo>
                <a:lnTo>
                  <a:pt x="978578" y="2252936"/>
                </a:lnTo>
                <a:lnTo>
                  <a:pt x="978382" y="2246750"/>
                </a:lnTo>
                <a:cubicBezTo>
                  <a:pt x="976798" y="2249051"/>
                  <a:pt x="975083" y="2250755"/>
                  <a:pt x="973239" y="2251862"/>
                </a:cubicBezTo>
                <a:cubicBezTo>
                  <a:pt x="971394" y="2252969"/>
                  <a:pt x="969397" y="2253522"/>
                  <a:pt x="967248" y="2253522"/>
                </a:cubicBezTo>
                <a:cubicBezTo>
                  <a:pt x="965382" y="2253522"/>
                  <a:pt x="963738" y="2253131"/>
                  <a:pt x="962316" y="2252350"/>
                </a:cubicBezTo>
                <a:cubicBezTo>
                  <a:pt x="960894" y="2251569"/>
                  <a:pt x="959711" y="2250467"/>
                  <a:pt x="958767" y="2249046"/>
                </a:cubicBezTo>
                <a:cubicBezTo>
                  <a:pt x="957823" y="2247624"/>
                  <a:pt x="957112" y="2245915"/>
                  <a:pt x="956635" y="2243918"/>
                </a:cubicBezTo>
                <a:cubicBezTo>
                  <a:pt x="956157" y="2241921"/>
                  <a:pt x="955919" y="2239707"/>
                  <a:pt x="955919" y="2237277"/>
                </a:cubicBezTo>
                <a:cubicBezTo>
                  <a:pt x="955919" y="2234498"/>
                  <a:pt x="956298" y="2232030"/>
                  <a:pt x="957058" y="2229870"/>
                </a:cubicBezTo>
                <a:cubicBezTo>
                  <a:pt x="957818" y="2227711"/>
                  <a:pt x="958898" y="2225887"/>
                  <a:pt x="960297" y="2224401"/>
                </a:cubicBezTo>
                <a:cubicBezTo>
                  <a:pt x="961697" y="2222914"/>
                  <a:pt x="963379" y="2221785"/>
                  <a:pt x="965344" y="2221015"/>
                </a:cubicBezTo>
                <a:cubicBezTo>
                  <a:pt x="967308" y="2220244"/>
                  <a:pt x="969495" y="2219859"/>
                  <a:pt x="971904" y="2219859"/>
                </a:cubicBezTo>
                <a:cubicBezTo>
                  <a:pt x="972946" y="2219859"/>
                  <a:pt x="973971" y="2219924"/>
                  <a:pt x="974980" y="2220054"/>
                </a:cubicBezTo>
                <a:cubicBezTo>
                  <a:pt x="975990" y="2220185"/>
                  <a:pt x="976982" y="2220391"/>
                  <a:pt x="977959" y="2220673"/>
                </a:cubicBezTo>
                <a:close/>
                <a:moveTo>
                  <a:pt x="673294" y="2206934"/>
                </a:moveTo>
                <a:lnTo>
                  <a:pt x="688693" y="2206934"/>
                </a:lnTo>
                <a:lnTo>
                  <a:pt x="688693" y="2248216"/>
                </a:lnTo>
                <a:lnTo>
                  <a:pt x="698428" y="2248216"/>
                </a:lnTo>
                <a:lnTo>
                  <a:pt x="698428" y="2252936"/>
                </a:lnTo>
                <a:lnTo>
                  <a:pt x="672220" y="2252936"/>
                </a:lnTo>
                <a:lnTo>
                  <a:pt x="672220" y="2248216"/>
                </a:lnTo>
                <a:lnTo>
                  <a:pt x="682963" y="2248216"/>
                </a:lnTo>
                <a:lnTo>
                  <a:pt x="682963" y="2211590"/>
                </a:lnTo>
                <a:lnTo>
                  <a:pt x="673294" y="2211590"/>
                </a:lnTo>
                <a:close/>
                <a:moveTo>
                  <a:pt x="999274" y="2206544"/>
                </a:moveTo>
                <a:cubicBezTo>
                  <a:pt x="999904" y="2206544"/>
                  <a:pt x="1000490" y="2206658"/>
                  <a:pt x="1001032" y="2206885"/>
                </a:cubicBezTo>
                <a:cubicBezTo>
                  <a:pt x="1001575" y="2207113"/>
                  <a:pt x="1002047" y="2207433"/>
                  <a:pt x="1002448" y="2207846"/>
                </a:cubicBezTo>
                <a:cubicBezTo>
                  <a:pt x="1002850" y="2208258"/>
                  <a:pt x="1003165" y="2208730"/>
                  <a:pt x="1003393" y="2209262"/>
                </a:cubicBezTo>
                <a:cubicBezTo>
                  <a:pt x="1003620" y="2209794"/>
                  <a:pt x="1003734" y="2210374"/>
                  <a:pt x="1003734" y="2211004"/>
                </a:cubicBezTo>
                <a:cubicBezTo>
                  <a:pt x="1003734" y="2211611"/>
                  <a:pt x="1003620" y="2212187"/>
                  <a:pt x="1003393" y="2212729"/>
                </a:cubicBezTo>
                <a:cubicBezTo>
                  <a:pt x="1003165" y="2213272"/>
                  <a:pt x="1002850" y="2213749"/>
                  <a:pt x="1002448" y="2214162"/>
                </a:cubicBezTo>
                <a:cubicBezTo>
                  <a:pt x="1002047" y="2214574"/>
                  <a:pt x="1001575" y="2214894"/>
                  <a:pt x="1001032" y="2215122"/>
                </a:cubicBezTo>
                <a:cubicBezTo>
                  <a:pt x="1000490" y="2215350"/>
                  <a:pt x="999904" y="2215464"/>
                  <a:pt x="999274" y="2215464"/>
                </a:cubicBezTo>
                <a:cubicBezTo>
                  <a:pt x="998645" y="2215464"/>
                  <a:pt x="998059" y="2215350"/>
                  <a:pt x="997516" y="2215122"/>
                </a:cubicBezTo>
                <a:cubicBezTo>
                  <a:pt x="996974" y="2214894"/>
                  <a:pt x="996502" y="2214574"/>
                  <a:pt x="996100" y="2214162"/>
                </a:cubicBezTo>
                <a:cubicBezTo>
                  <a:pt x="995698" y="2213749"/>
                  <a:pt x="995384" y="2213272"/>
                  <a:pt x="995156" y="2212729"/>
                </a:cubicBezTo>
                <a:cubicBezTo>
                  <a:pt x="994928" y="2212187"/>
                  <a:pt x="994814" y="2211611"/>
                  <a:pt x="994814" y="2211004"/>
                </a:cubicBezTo>
                <a:cubicBezTo>
                  <a:pt x="994814" y="2210374"/>
                  <a:pt x="994928" y="2209794"/>
                  <a:pt x="995156" y="2209262"/>
                </a:cubicBezTo>
                <a:cubicBezTo>
                  <a:pt x="995384" y="2208730"/>
                  <a:pt x="995698" y="2208258"/>
                  <a:pt x="996100" y="2207846"/>
                </a:cubicBezTo>
                <a:cubicBezTo>
                  <a:pt x="996502" y="2207433"/>
                  <a:pt x="996974" y="2207113"/>
                  <a:pt x="997516" y="2206885"/>
                </a:cubicBezTo>
                <a:cubicBezTo>
                  <a:pt x="998059" y="2206658"/>
                  <a:pt x="998645" y="2206544"/>
                  <a:pt x="999274" y="2206544"/>
                </a:cubicBezTo>
                <a:close/>
                <a:moveTo>
                  <a:pt x="723049" y="2206544"/>
                </a:moveTo>
                <a:cubicBezTo>
                  <a:pt x="723679" y="2206544"/>
                  <a:pt x="724265" y="2206658"/>
                  <a:pt x="724807" y="2206885"/>
                </a:cubicBezTo>
                <a:cubicBezTo>
                  <a:pt x="725350" y="2207113"/>
                  <a:pt x="725822" y="2207433"/>
                  <a:pt x="726224" y="2207846"/>
                </a:cubicBezTo>
                <a:cubicBezTo>
                  <a:pt x="726625" y="2208258"/>
                  <a:pt x="726940" y="2208730"/>
                  <a:pt x="727168" y="2209262"/>
                </a:cubicBezTo>
                <a:cubicBezTo>
                  <a:pt x="727396" y="2209794"/>
                  <a:pt x="727510" y="2210374"/>
                  <a:pt x="727510" y="2211004"/>
                </a:cubicBezTo>
                <a:cubicBezTo>
                  <a:pt x="727510" y="2211611"/>
                  <a:pt x="727396" y="2212187"/>
                  <a:pt x="727168" y="2212729"/>
                </a:cubicBezTo>
                <a:cubicBezTo>
                  <a:pt x="726940" y="2213272"/>
                  <a:pt x="726625" y="2213749"/>
                  <a:pt x="726224" y="2214162"/>
                </a:cubicBezTo>
                <a:cubicBezTo>
                  <a:pt x="725822" y="2214574"/>
                  <a:pt x="725350" y="2214894"/>
                  <a:pt x="724807" y="2215122"/>
                </a:cubicBezTo>
                <a:cubicBezTo>
                  <a:pt x="724265" y="2215350"/>
                  <a:pt x="723679" y="2215464"/>
                  <a:pt x="723049" y="2215464"/>
                </a:cubicBezTo>
                <a:cubicBezTo>
                  <a:pt x="722420" y="2215464"/>
                  <a:pt x="721834" y="2215350"/>
                  <a:pt x="721291" y="2215122"/>
                </a:cubicBezTo>
                <a:cubicBezTo>
                  <a:pt x="720749" y="2214894"/>
                  <a:pt x="720277" y="2214574"/>
                  <a:pt x="719875" y="2214162"/>
                </a:cubicBezTo>
                <a:cubicBezTo>
                  <a:pt x="719474" y="2213749"/>
                  <a:pt x="719159" y="2213272"/>
                  <a:pt x="718931" y="2212729"/>
                </a:cubicBezTo>
                <a:cubicBezTo>
                  <a:pt x="718703" y="2212187"/>
                  <a:pt x="718589" y="2211611"/>
                  <a:pt x="718589" y="2211004"/>
                </a:cubicBezTo>
                <a:cubicBezTo>
                  <a:pt x="718589" y="2210374"/>
                  <a:pt x="718703" y="2209794"/>
                  <a:pt x="718931" y="2209262"/>
                </a:cubicBezTo>
                <a:cubicBezTo>
                  <a:pt x="719159" y="2208730"/>
                  <a:pt x="719474" y="2208258"/>
                  <a:pt x="719875" y="2207846"/>
                </a:cubicBezTo>
                <a:cubicBezTo>
                  <a:pt x="720277" y="2207433"/>
                  <a:pt x="720749" y="2207113"/>
                  <a:pt x="721291" y="2206885"/>
                </a:cubicBezTo>
                <a:cubicBezTo>
                  <a:pt x="721834" y="2206658"/>
                  <a:pt x="722420" y="2206544"/>
                  <a:pt x="723049" y="2206544"/>
                </a:cubicBezTo>
                <a:close/>
                <a:moveTo>
                  <a:pt x="551599" y="2206544"/>
                </a:moveTo>
                <a:cubicBezTo>
                  <a:pt x="552229" y="2206544"/>
                  <a:pt x="552815" y="2206658"/>
                  <a:pt x="553357" y="2206885"/>
                </a:cubicBezTo>
                <a:cubicBezTo>
                  <a:pt x="553900" y="2207113"/>
                  <a:pt x="554372" y="2207433"/>
                  <a:pt x="554774" y="2207846"/>
                </a:cubicBezTo>
                <a:cubicBezTo>
                  <a:pt x="555175" y="2208258"/>
                  <a:pt x="555490" y="2208730"/>
                  <a:pt x="555718" y="2209262"/>
                </a:cubicBezTo>
                <a:cubicBezTo>
                  <a:pt x="555946" y="2209794"/>
                  <a:pt x="556060" y="2210374"/>
                  <a:pt x="556060" y="2211004"/>
                </a:cubicBezTo>
                <a:cubicBezTo>
                  <a:pt x="556060" y="2211611"/>
                  <a:pt x="555946" y="2212187"/>
                  <a:pt x="555718" y="2212729"/>
                </a:cubicBezTo>
                <a:cubicBezTo>
                  <a:pt x="555490" y="2213272"/>
                  <a:pt x="555175" y="2213749"/>
                  <a:pt x="554774" y="2214162"/>
                </a:cubicBezTo>
                <a:cubicBezTo>
                  <a:pt x="554372" y="2214574"/>
                  <a:pt x="553900" y="2214894"/>
                  <a:pt x="553357" y="2215122"/>
                </a:cubicBezTo>
                <a:cubicBezTo>
                  <a:pt x="552815" y="2215350"/>
                  <a:pt x="552229" y="2215464"/>
                  <a:pt x="551599" y="2215464"/>
                </a:cubicBezTo>
                <a:cubicBezTo>
                  <a:pt x="550970" y="2215464"/>
                  <a:pt x="550384" y="2215350"/>
                  <a:pt x="549841" y="2215122"/>
                </a:cubicBezTo>
                <a:cubicBezTo>
                  <a:pt x="549299" y="2214894"/>
                  <a:pt x="548827" y="2214574"/>
                  <a:pt x="548425" y="2214162"/>
                </a:cubicBezTo>
                <a:cubicBezTo>
                  <a:pt x="548024" y="2213749"/>
                  <a:pt x="547709" y="2213272"/>
                  <a:pt x="547481" y="2212729"/>
                </a:cubicBezTo>
                <a:cubicBezTo>
                  <a:pt x="547253" y="2212187"/>
                  <a:pt x="547139" y="2211611"/>
                  <a:pt x="547139" y="2211004"/>
                </a:cubicBezTo>
                <a:cubicBezTo>
                  <a:pt x="547139" y="2210374"/>
                  <a:pt x="547253" y="2209794"/>
                  <a:pt x="547481" y="2209262"/>
                </a:cubicBezTo>
                <a:cubicBezTo>
                  <a:pt x="547709" y="2208730"/>
                  <a:pt x="548024" y="2208258"/>
                  <a:pt x="548425" y="2207846"/>
                </a:cubicBezTo>
                <a:cubicBezTo>
                  <a:pt x="548827" y="2207433"/>
                  <a:pt x="549299" y="2207113"/>
                  <a:pt x="549841" y="2206885"/>
                </a:cubicBezTo>
                <a:cubicBezTo>
                  <a:pt x="550384" y="2206658"/>
                  <a:pt x="550970" y="2206544"/>
                  <a:pt x="551599" y="2206544"/>
                </a:cubicBezTo>
                <a:close/>
                <a:moveTo>
                  <a:pt x="580174" y="2167327"/>
                </a:moveTo>
                <a:cubicBezTo>
                  <a:pt x="580847" y="2167327"/>
                  <a:pt x="581488" y="2167463"/>
                  <a:pt x="582095" y="2167734"/>
                </a:cubicBezTo>
                <a:cubicBezTo>
                  <a:pt x="582703" y="2168006"/>
                  <a:pt x="583235" y="2168369"/>
                  <a:pt x="583691" y="2168825"/>
                </a:cubicBezTo>
                <a:cubicBezTo>
                  <a:pt x="584146" y="2169281"/>
                  <a:pt x="584510" y="2169812"/>
                  <a:pt x="584781" y="2170420"/>
                </a:cubicBezTo>
                <a:cubicBezTo>
                  <a:pt x="585052" y="2171028"/>
                  <a:pt x="585188" y="2171668"/>
                  <a:pt x="585188" y="2172341"/>
                </a:cubicBezTo>
                <a:cubicBezTo>
                  <a:pt x="585188" y="2173036"/>
                  <a:pt x="585052" y="2173681"/>
                  <a:pt x="584781" y="2174278"/>
                </a:cubicBezTo>
                <a:cubicBezTo>
                  <a:pt x="584510" y="2174875"/>
                  <a:pt x="584146" y="2175401"/>
                  <a:pt x="583691" y="2175857"/>
                </a:cubicBezTo>
                <a:cubicBezTo>
                  <a:pt x="583235" y="2176313"/>
                  <a:pt x="582703" y="2176671"/>
                  <a:pt x="582095" y="2176931"/>
                </a:cubicBezTo>
                <a:cubicBezTo>
                  <a:pt x="581488" y="2177192"/>
                  <a:pt x="580847" y="2177322"/>
                  <a:pt x="580174" y="2177322"/>
                </a:cubicBezTo>
                <a:cubicBezTo>
                  <a:pt x="579480" y="2177322"/>
                  <a:pt x="578834" y="2177192"/>
                  <a:pt x="578237" y="2176931"/>
                </a:cubicBezTo>
                <a:cubicBezTo>
                  <a:pt x="577641" y="2176671"/>
                  <a:pt x="577114" y="2176313"/>
                  <a:pt x="576658" y="2175857"/>
                </a:cubicBezTo>
                <a:cubicBezTo>
                  <a:pt x="576203" y="2175401"/>
                  <a:pt x="575845" y="2174875"/>
                  <a:pt x="575584" y="2174278"/>
                </a:cubicBezTo>
                <a:cubicBezTo>
                  <a:pt x="575324" y="2173681"/>
                  <a:pt x="575193" y="2173036"/>
                  <a:pt x="575193" y="2172341"/>
                </a:cubicBezTo>
                <a:cubicBezTo>
                  <a:pt x="575193" y="2171668"/>
                  <a:pt x="575324" y="2171028"/>
                  <a:pt x="575584" y="2170420"/>
                </a:cubicBezTo>
                <a:cubicBezTo>
                  <a:pt x="575845" y="2169812"/>
                  <a:pt x="576203" y="2169281"/>
                  <a:pt x="576658" y="2168825"/>
                </a:cubicBezTo>
                <a:cubicBezTo>
                  <a:pt x="577114" y="2168369"/>
                  <a:pt x="577641" y="2168006"/>
                  <a:pt x="578237" y="2167734"/>
                </a:cubicBezTo>
                <a:cubicBezTo>
                  <a:pt x="578834" y="2167463"/>
                  <a:pt x="579480" y="2167327"/>
                  <a:pt x="580174" y="2167327"/>
                </a:cubicBezTo>
                <a:close/>
                <a:moveTo>
                  <a:pt x="685015" y="2161858"/>
                </a:moveTo>
                <a:cubicBezTo>
                  <a:pt x="683604" y="2161858"/>
                  <a:pt x="682388" y="2161999"/>
                  <a:pt x="681368" y="2162281"/>
                </a:cubicBezTo>
                <a:cubicBezTo>
                  <a:pt x="680348" y="2162563"/>
                  <a:pt x="679513" y="2162965"/>
                  <a:pt x="678861" y="2163486"/>
                </a:cubicBezTo>
                <a:cubicBezTo>
                  <a:pt x="678210" y="2164007"/>
                  <a:pt x="677727" y="2164631"/>
                  <a:pt x="677413" y="2165358"/>
                </a:cubicBezTo>
                <a:cubicBezTo>
                  <a:pt x="677098" y="2166085"/>
                  <a:pt x="676941" y="2166904"/>
                  <a:pt x="676941" y="2167816"/>
                </a:cubicBezTo>
                <a:cubicBezTo>
                  <a:pt x="676941" y="2168445"/>
                  <a:pt x="677038" y="2169047"/>
                  <a:pt x="677234" y="2169623"/>
                </a:cubicBezTo>
                <a:cubicBezTo>
                  <a:pt x="677429" y="2170198"/>
                  <a:pt x="677744" y="2170708"/>
                  <a:pt x="678178" y="2171153"/>
                </a:cubicBezTo>
                <a:cubicBezTo>
                  <a:pt x="678612" y="2171598"/>
                  <a:pt x="679176" y="2171950"/>
                  <a:pt x="679871" y="2172211"/>
                </a:cubicBezTo>
                <a:cubicBezTo>
                  <a:pt x="680565" y="2172471"/>
                  <a:pt x="681412" y="2172602"/>
                  <a:pt x="682410" y="2172602"/>
                </a:cubicBezTo>
                <a:cubicBezTo>
                  <a:pt x="683712" y="2172602"/>
                  <a:pt x="685205" y="2172205"/>
                  <a:pt x="686887" y="2171413"/>
                </a:cubicBezTo>
                <a:cubicBezTo>
                  <a:pt x="688569" y="2170621"/>
                  <a:pt x="690343" y="2169368"/>
                  <a:pt x="692210" y="2167653"/>
                </a:cubicBezTo>
                <a:lnTo>
                  <a:pt x="692210" y="2161858"/>
                </a:lnTo>
                <a:close/>
                <a:moveTo>
                  <a:pt x="475465" y="2161858"/>
                </a:moveTo>
                <a:cubicBezTo>
                  <a:pt x="474054" y="2161858"/>
                  <a:pt x="472838" y="2161999"/>
                  <a:pt x="471818" y="2162281"/>
                </a:cubicBezTo>
                <a:cubicBezTo>
                  <a:pt x="470798" y="2162563"/>
                  <a:pt x="469963" y="2162965"/>
                  <a:pt x="469312" y="2163486"/>
                </a:cubicBezTo>
                <a:cubicBezTo>
                  <a:pt x="468660" y="2164007"/>
                  <a:pt x="468177" y="2164631"/>
                  <a:pt x="467863" y="2165358"/>
                </a:cubicBezTo>
                <a:cubicBezTo>
                  <a:pt x="467548" y="2166085"/>
                  <a:pt x="467391" y="2166904"/>
                  <a:pt x="467391" y="2167816"/>
                </a:cubicBezTo>
                <a:cubicBezTo>
                  <a:pt x="467391" y="2168445"/>
                  <a:pt x="467488" y="2169047"/>
                  <a:pt x="467684" y="2169623"/>
                </a:cubicBezTo>
                <a:cubicBezTo>
                  <a:pt x="467879" y="2170198"/>
                  <a:pt x="468194" y="2170708"/>
                  <a:pt x="468628" y="2171153"/>
                </a:cubicBezTo>
                <a:cubicBezTo>
                  <a:pt x="469062" y="2171598"/>
                  <a:pt x="469626" y="2171950"/>
                  <a:pt x="470321" y="2172211"/>
                </a:cubicBezTo>
                <a:cubicBezTo>
                  <a:pt x="471015" y="2172471"/>
                  <a:pt x="471862" y="2172602"/>
                  <a:pt x="472860" y="2172602"/>
                </a:cubicBezTo>
                <a:cubicBezTo>
                  <a:pt x="474162" y="2172602"/>
                  <a:pt x="475654" y="2172205"/>
                  <a:pt x="477337" y="2171413"/>
                </a:cubicBezTo>
                <a:cubicBezTo>
                  <a:pt x="479019" y="2170621"/>
                  <a:pt x="480793" y="2169368"/>
                  <a:pt x="482659" y="2167653"/>
                </a:cubicBezTo>
                <a:lnTo>
                  <a:pt x="482659" y="2161858"/>
                </a:lnTo>
                <a:close/>
                <a:moveTo>
                  <a:pt x="790538" y="2148347"/>
                </a:moveTo>
                <a:cubicBezTo>
                  <a:pt x="787456" y="2148347"/>
                  <a:pt x="785053" y="2149346"/>
                  <a:pt x="783327" y="2151342"/>
                </a:cubicBezTo>
                <a:cubicBezTo>
                  <a:pt x="781602" y="2153339"/>
                  <a:pt x="780739" y="2156464"/>
                  <a:pt x="780739" y="2160719"/>
                </a:cubicBezTo>
                <a:cubicBezTo>
                  <a:pt x="780739" y="2164669"/>
                  <a:pt x="781320" y="2167615"/>
                  <a:pt x="782481" y="2169558"/>
                </a:cubicBezTo>
                <a:cubicBezTo>
                  <a:pt x="783642" y="2171500"/>
                  <a:pt x="785286" y="2172471"/>
                  <a:pt x="787413" y="2172471"/>
                </a:cubicBezTo>
                <a:cubicBezTo>
                  <a:pt x="788845" y="2172471"/>
                  <a:pt x="790359" y="2171831"/>
                  <a:pt x="791954" y="2170550"/>
                </a:cubicBezTo>
                <a:cubicBezTo>
                  <a:pt x="793550" y="2169270"/>
                  <a:pt x="795226" y="2167371"/>
                  <a:pt x="796985" y="2164853"/>
                </a:cubicBezTo>
                <a:lnTo>
                  <a:pt x="796985" y="2149682"/>
                </a:lnTo>
                <a:cubicBezTo>
                  <a:pt x="796051" y="2149248"/>
                  <a:pt x="795020" y="2148917"/>
                  <a:pt x="793892" y="2148689"/>
                </a:cubicBezTo>
                <a:cubicBezTo>
                  <a:pt x="792763" y="2148461"/>
                  <a:pt x="791645" y="2148347"/>
                  <a:pt x="790538" y="2148347"/>
                </a:cubicBezTo>
                <a:close/>
                <a:moveTo>
                  <a:pt x="265849" y="2148282"/>
                </a:moveTo>
                <a:cubicBezTo>
                  <a:pt x="264156" y="2148282"/>
                  <a:pt x="262708" y="2148613"/>
                  <a:pt x="261503" y="2149275"/>
                </a:cubicBezTo>
                <a:cubicBezTo>
                  <a:pt x="260299" y="2149937"/>
                  <a:pt x="259311" y="2150821"/>
                  <a:pt x="258540" y="2151928"/>
                </a:cubicBezTo>
                <a:cubicBezTo>
                  <a:pt x="257770" y="2153035"/>
                  <a:pt x="257206" y="2154321"/>
                  <a:pt x="256848" y="2155786"/>
                </a:cubicBezTo>
                <a:cubicBezTo>
                  <a:pt x="256489" y="2157251"/>
                  <a:pt x="256310" y="2158787"/>
                  <a:pt x="256310" y="2160393"/>
                </a:cubicBezTo>
                <a:cubicBezTo>
                  <a:pt x="256310" y="2162411"/>
                  <a:pt x="256533" y="2164180"/>
                  <a:pt x="256978" y="2165700"/>
                </a:cubicBezTo>
                <a:cubicBezTo>
                  <a:pt x="257423" y="2167219"/>
                  <a:pt x="258058" y="2168483"/>
                  <a:pt x="258882" y="2169492"/>
                </a:cubicBezTo>
                <a:cubicBezTo>
                  <a:pt x="259707" y="2170502"/>
                  <a:pt x="260705" y="2171261"/>
                  <a:pt x="261878" y="2171771"/>
                </a:cubicBezTo>
                <a:cubicBezTo>
                  <a:pt x="263050" y="2172281"/>
                  <a:pt x="264374" y="2172536"/>
                  <a:pt x="265849" y="2172536"/>
                </a:cubicBezTo>
                <a:cubicBezTo>
                  <a:pt x="267542" y="2172536"/>
                  <a:pt x="268991" y="2172205"/>
                  <a:pt x="270196" y="2171543"/>
                </a:cubicBezTo>
                <a:cubicBezTo>
                  <a:pt x="271400" y="2170881"/>
                  <a:pt x="272388" y="2169997"/>
                  <a:pt x="273158" y="2168890"/>
                </a:cubicBezTo>
                <a:cubicBezTo>
                  <a:pt x="273929" y="2167783"/>
                  <a:pt x="274493" y="2166497"/>
                  <a:pt x="274851" y="2165032"/>
                </a:cubicBezTo>
                <a:cubicBezTo>
                  <a:pt x="275209" y="2163567"/>
                  <a:pt x="275388" y="2162021"/>
                  <a:pt x="275388" y="2160393"/>
                </a:cubicBezTo>
                <a:cubicBezTo>
                  <a:pt x="275388" y="2158374"/>
                  <a:pt x="275166" y="2156611"/>
                  <a:pt x="274721" y="2155103"/>
                </a:cubicBezTo>
                <a:cubicBezTo>
                  <a:pt x="274276" y="2153594"/>
                  <a:pt x="273641" y="2152335"/>
                  <a:pt x="272816" y="2151326"/>
                </a:cubicBezTo>
                <a:cubicBezTo>
                  <a:pt x="271992" y="2150317"/>
                  <a:pt x="270988" y="2149557"/>
                  <a:pt x="269805" y="2149047"/>
                </a:cubicBezTo>
                <a:cubicBezTo>
                  <a:pt x="268622" y="2148537"/>
                  <a:pt x="267304" y="2148282"/>
                  <a:pt x="265849" y="2148282"/>
                </a:cubicBezTo>
                <a:close/>
                <a:moveTo>
                  <a:pt x="551664" y="2147989"/>
                </a:moveTo>
                <a:cubicBezTo>
                  <a:pt x="550427" y="2147989"/>
                  <a:pt x="549299" y="2148228"/>
                  <a:pt x="548279" y="2148705"/>
                </a:cubicBezTo>
                <a:cubicBezTo>
                  <a:pt x="547259" y="2149183"/>
                  <a:pt x="546380" y="2149856"/>
                  <a:pt x="545642" y="2150724"/>
                </a:cubicBezTo>
                <a:cubicBezTo>
                  <a:pt x="544904" y="2151592"/>
                  <a:pt x="544307" y="2152634"/>
                  <a:pt x="543851" y="2153849"/>
                </a:cubicBezTo>
                <a:cubicBezTo>
                  <a:pt x="543395" y="2155065"/>
                  <a:pt x="543113" y="2156399"/>
                  <a:pt x="543005" y="2157854"/>
                </a:cubicBezTo>
                <a:lnTo>
                  <a:pt x="560194" y="2157854"/>
                </a:lnTo>
                <a:cubicBezTo>
                  <a:pt x="560259" y="2156399"/>
                  <a:pt x="560118" y="2155070"/>
                  <a:pt x="559771" y="2153865"/>
                </a:cubicBezTo>
                <a:cubicBezTo>
                  <a:pt x="559424" y="2152661"/>
                  <a:pt x="558887" y="2151624"/>
                  <a:pt x="558160" y="2150756"/>
                </a:cubicBezTo>
                <a:cubicBezTo>
                  <a:pt x="557433" y="2149888"/>
                  <a:pt x="556526" y="2149210"/>
                  <a:pt x="555441" y="2148722"/>
                </a:cubicBezTo>
                <a:cubicBezTo>
                  <a:pt x="554356" y="2148233"/>
                  <a:pt x="553097" y="2147989"/>
                  <a:pt x="551664" y="2147989"/>
                </a:cubicBezTo>
                <a:close/>
                <a:moveTo>
                  <a:pt x="342115" y="2147989"/>
                </a:moveTo>
                <a:cubicBezTo>
                  <a:pt x="340877" y="2147989"/>
                  <a:pt x="339749" y="2148228"/>
                  <a:pt x="338729" y="2148705"/>
                </a:cubicBezTo>
                <a:cubicBezTo>
                  <a:pt x="337709" y="2149183"/>
                  <a:pt x="336830" y="2149856"/>
                  <a:pt x="336092" y="2150724"/>
                </a:cubicBezTo>
                <a:cubicBezTo>
                  <a:pt x="335354" y="2151592"/>
                  <a:pt x="334757" y="2152634"/>
                  <a:pt x="334301" y="2153849"/>
                </a:cubicBezTo>
                <a:cubicBezTo>
                  <a:pt x="333845" y="2155065"/>
                  <a:pt x="333563" y="2156399"/>
                  <a:pt x="333455" y="2157854"/>
                </a:cubicBezTo>
                <a:lnTo>
                  <a:pt x="350644" y="2157854"/>
                </a:lnTo>
                <a:cubicBezTo>
                  <a:pt x="350709" y="2156399"/>
                  <a:pt x="350568" y="2155070"/>
                  <a:pt x="350221" y="2153865"/>
                </a:cubicBezTo>
                <a:cubicBezTo>
                  <a:pt x="349874" y="2152661"/>
                  <a:pt x="349337" y="2151624"/>
                  <a:pt x="348609" y="2150756"/>
                </a:cubicBezTo>
                <a:cubicBezTo>
                  <a:pt x="347882" y="2149888"/>
                  <a:pt x="346976" y="2149210"/>
                  <a:pt x="345891" y="2148722"/>
                </a:cubicBezTo>
                <a:cubicBezTo>
                  <a:pt x="344806" y="2148233"/>
                  <a:pt x="343547" y="2147989"/>
                  <a:pt x="342115" y="2147989"/>
                </a:cubicBezTo>
                <a:close/>
                <a:moveTo>
                  <a:pt x="132564" y="2147989"/>
                </a:moveTo>
                <a:cubicBezTo>
                  <a:pt x="131327" y="2147989"/>
                  <a:pt x="130199" y="2148228"/>
                  <a:pt x="129179" y="2148705"/>
                </a:cubicBezTo>
                <a:cubicBezTo>
                  <a:pt x="128159" y="2149183"/>
                  <a:pt x="127280" y="2149856"/>
                  <a:pt x="126542" y="2150724"/>
                </a:cubicBezTo>
                <a:cubicBezTo>
                  <a:pt x="125804" y="2151592"/>
                  <a:pt x="125207" y="2152634"/>
                  <a:pt x="124751" y="2153849"/>
                </a:cubicBezTo>
                <a:cubicBezTo>
                  <a:pt x="124295" y="2155065"/>
                  <a:pt x="124013" y="2156399"/>
                  <a:pt x="123905" y="2157854"/>
                </a:cubicBezTo>
                <a:lnTo>
                  <a:pt x="141094" y="2157854"/>
                </a:lnTo>
                <a:cubicBezTo>
                  <a:pt x="141159" y="2156399"/>
                  <a:pt x="141018" y="2155070"/>
                  <a:pt x="140671" y="2153865"/>
                </a:cubicBezTo>
                <a:cubicBezTo>
                  <a:pt x="140324" y="2152661"/>
                  <a:pt x="139786" y="2151624"/>
                  <a:pt x="139059" y="2150756"/>
                </a:cubicBezTo>
                <a:cubicBezTo>
                  <a:pt x="138332" y="2149888"/>
                  <a:pt x="137426" y="2149210"/>
                  <a:pt x="136341" y="2148722"/>
                </a:cubicBezTo>
                <a:cubicBezTo>
                  <a:pt x="135256" y="2148233"/>
                  <a:pt x="133997" y="2147989"/>
                  <a:pt x="132564" y="2147989"/>
                </a:cubicBezTo>
                <a:close/>
                <a:moveTo>
                  <a:pt x="749494" y="2144050"/>
                </a:moveTo>
                <a:lnTo>
                  <a:pt x="764893" y="2144050"/>
                </a:lnTo>
                <a:lnTo>
                  <a:pt x="764893" y="2172016"/>
                </a:lnTo>
                <a:lnTo>
                  <a:pt x="774628" y="2172016"/>
                </a:lnTo>
                <a:lnTo>
                  <a:pt x="774628" y="2176736"/>
                </a:lnTo>
                <a:lnTo>
                  <a:pt x="748420" y="2176736"/>
                </a:lnTo>
                <a:lnTo>
                  <a:pt x="748420" y="2172016"/>
                </a:lnTo>
                <a:lnTo>
                  <a:pt x="759164" y="2172016"/>
                </a:lnTo>
                <a:lnTo>
                  <a:pt x="759164" y="2148738"/>
                </a:lnTo>
                <a:lnTo>
                  <a:pt x="749494" y="2148738"/>
                </a:lnTo>
                <a:close/>
                <a:moveTo>
                  <a:pt x="706869" y="2144050"/>
                </a:moveTo>
                <a:lnTo>
                  <a:pt x="713315" y="2144050"/>
                </a:lnTo>
                <a:lnTo>
                  <a:pt x="721324" y="2165667"/>
                </a:lnTo>
                <a:lnTo>
                  <a:pt x="723049" y="2170941"/>
                </a:lnTo>
                <a:lnTo>
                  <a:pt x="724840" y="2165537"/>
                </a:lnTo>
                <a:lnTo>
                  <a:pt x="732784" y="2144050"/>
                </a:lnTo>
                <a:lnTo>
                  <a:pt x="739002" y="2144050"/>
                </a:lnTo>
                <a:lnTo>
                  <a:pt x="726175" y="2176736"/>
                </a:lnTo>
                <a:lnTo>
                  <a:pt x="719664" y="2176736"/>
                </a:lnTo>
                <a:close/>
                <a:moveTo>
                  <a:pt x="221094" y="2144050"/>
                </a:moveTo>
                <a:lnTo>
                  <a:pt x="227540" y="2144050"/>
                </a:lnTo>
                <a:lnTo>
                  <a:pt x="235549" y="2165667"/>
                </a:lnTo>
                <a:lnTo>
                  <a:pt x="237274" y="2170941"/>
                </a:lnTo>
                <a:lnTo>
                  <a:pt x="239065" y="2165537"/>
                </a:lnTo>
                <a:lnTo>
                  <a:pt x="247009" y="2144050"/>
                </a:lnTo>
                <a:lnTo>
                  <a:pt x="253227" y="2144050"/>
                </a:lnTo>
                <a:lnTo>
                  <a:pt x="240400" y="2176736"/>
                </a:lnTo>
                <a:lnTo>
                  <a:pt x="233889" y="2176736"/>
                </a:lnTo>
                <a:close/>
                <a:moveTo>
                  <a:pt x="685145" y="2143464"/>
                </a:moveTo>
                <a:cubicBezTo>
                  <a:pt x="687120" y="2143464"/>
                  <a:pt x="688900" y="2143681"/>
                  <a:pt x="690484" y="2144115"/>
                </a:cubicBezTo>
                <a:cubicBezTo>
                  <a:pt x="692068" y="2144549"/>
                  <a:pt x="693409" y="2145211"/>
                  <a:pt x="694505" y="2146101"/>
                </a:cubicBezTo>
                <a:cubicBezTo>
                  <a:pt x="695601" y="2146991"/>
                  <a:pt x="696442" y="2148108"/>
                  <a:pt x="697028" y="2149454"/>
                </a:cubicBezTo>
                <a:cubicBezTo>
                  <a:pt x="697614" y="2150800"/>
                  <a:pt x="697907" y="2152384"/>
                  <a:pt x="697907" y="2154207"/>
                </a:cubicBezTo>
                <a:lnTo>
                  <a:pt x="697907" y="2176736"/>
                </a:lnTo>
                <a:lnTo>
                  <a:pt x="692828" y="2176736"/>
                </a:lnTo>
                <a:lnTo>
                  <a:pt x="692698" y="2172341"/>
                </a:lnTo>
                <a:cubicBezTo>
                  <a:pt x="690918" y="2174099"/>
                  <a:pt x="689111" y="2175369"/>
                  <a:pt x="687277" y="2176150"/>
                </a:cubicBezTo>
                <a:cubicBezTo>
                  <a:pt x="685443" y="2176931"/>
                  <a:pt x="683517" y="2177322"/>
                  <a:pt x="681498" y="2177322"/>
                </a:cubicBezTo>
                <a:cubicBezTo>
                  <a:pt x="679632" y="2177322"/>
                  <a:pt x="678037" y="2177083"/>
                  <a:pt x="676713" y="2176606"/>
                </a:cubicBezTo>
                <a:cubicBezTo>
                  <a:pt x="675389" y="2176128"/>
                  <a:pt x="674298" y="2175472"/>
                  <a:pt x="673441" y="2174636"/>
                </a:cubicBezTo>
                <a:cubicBezTo>
                  <a:pt x="672583" y="2173801"/>
                  <a:pt x="671954" y="2172819"/>
                  <a:pt x="671553" y="2171690"/>
                </a:cubicBezTo>
                <a:cubicBezTo>
                  <a:pt x="671151" y="2170561"/>
                  <a:pt x="670950" y="2169335"/>
                  <a:pt x="670950" y="2168011"/>
                </a:cubicBezTo>
                <a:cubicBezTo>
                  <a:pt x="670950" y="2164734"/>
                  <a:pt x="672171" y="2162167"/>
                  <a:pt x="674613" y="2160312"/>
                </a:cubicBezTo>
                <a:cubicBezTo>
                  <a:pt x="677055" y="2158456"/>
                  <a:pt x="680663" y="2157528"/>
                  <a:pt x="685438" y="2157528"/>
                </a:cubicBezTo>
                <a:lnTo>
                  <a:pt x="692210" y="2157528"/>
                </a:lnTo>
                <a:lnTo>
                  <a:pt x="692210" y="2154663"/>
                </a:lnTo>
                <a:cubicBezTo>
                  <a:pt x="692210" y="2152731"/>
                  <a:pt x="691591" y="2151185"/>
                  <a:pt x="690354" y="2150024"/>
                </a:cubicBezTo>
                <a:cubicBezTo>
                  <a:pt x="689117" y="2148863"/>
                  <a:pt x="687228" y="2148282"/>
                  <a:pt x="684689" y="2148282"/>
                </a:cubicBezTo>
                <a:cubicBezTo>
                  <a:pt x="682844" y="2148282"/>
                  <a:pt x="681026" y="2148488"/>
                  <a:pt x="679236" y="2148901"/>
                </a:cubicBezTo>
                <a:cubicBezTo>
                  <a:pt x="677445" y="2149313"/>
                  <a:pt x="675595" y="2149899"/>
                  <a:pt x="673685" y="2150659"/>
                </a:cubicBezTo>
                <a:lnTo>
                  <a:pt x="673685" y="2145547"/>
                </a:lnTo>
                <a:cubicBezTo>
                  <a:pt x="674401" y="2145287"/>
                  <a:pt x="675199" y="2145032"/>
                  <a:pt x="676078" y="2144782"/>
                </a:cubicBezTo>
                <a:cubicBezTo>
                  <a:pt x="676957" y="2144533"/>
                  <a:pt x="677885" y="2144310"/>
                  <a:pt x="678861" y="2144115"/>
                </a:cubicBezTo>
                <a:cubicBezTo>
                  <a:pt x="679838" y="2143920"/>
                  <a:pt x="680858" y="2143762"/>
                  <a:pt x="681922" y="2143643"/>
                </a:cubicBezTo>
                <a:cubicBezTo>
                  <a:pt x="682985" y="2143523"/>
                  <a:pt x="684059" y="2143464"/>
                  <a:pt x="685145" y="2143464"/>
                </a:cubicBezTo>
                <a:close/>
                <a:moveTo>
                  <a:pt x="580174" y="2143464"/>
                </a:moveTo>
                <a:cubicBezTo>
                  <a:pt x="580847" y="2143464"/>
                  <a:pt x="581488" y="2143599"/>
                  <a:pt x="582095" y="2143871"/>
                </a:cubicBezTo>
                <a:cubicBezTo>
                  <a:pt x="582703" y="2144142"/>
                  <a:pt x="583235" y="2144506"/>
                  <a:pt x="583691" y="2144961"/>
                </a:cubicBezTo>
                <a:cubicBezTo>
                  <a:pt x="584146" y="2145417"/>
                  <a:pt x="584510" y="2145949"/>
                  <a:pt x="584781" y="2146557"/>
                </a:cubicBezTo>
                <a:cubicBezTo>
                  <a:pt x="585052" y="2147164"/>
                  <a:pt x="585188" y="2147804"/>
                  <a:pt x="585188" y="2148477"/>
                </a:cubicBezTo>
                <a:cubicBezTo>
                  <a:pt x="585188" y="2149172"/>
                  <a:pt x="585052" y="2149818"/>
                  <a:pt x="584781" y="2150415"/>
                </a:cubicBezTo>
                <a:cubicBezTo>
                  <a:pt x="584510" y="2151011"/>
                  <a:pt x="584146" y="2151538"/>
                  <a:pt x="583691" y="2151993"/>
                </a:cubicBezTo>
                <a:cubicBezTo>
                  <a:pt x="583235" y="2152449"/>
                  <a:pt x="582703" y="2152807"/>
                  <a:pt x="582095" y="2153068"/>
                </a:cubicBezTo>
                <a:cubicBezTo>
                  <a:pt x="581488" y="2153328"/>
                  <a:pt x="580847" y="2153459"/>
                  <a:pt x="580174" y="2153459"/>
                </a:cubicBezTo>
                <a:cubicBezTo>
                  <a:pt x="579480" y="2153459"/>
                  <a:pt x="578834" y="2153328"/>
                  <a:pt x="578237" y="2153068"/>
                </a:cubicBezTo>
                <a:cubicBezTo>
                  <a:pt x="577641" y="2152807"/>
                  <a:pt x="577114" y="2152449"/>
                  <a:pt x="576658" y="2151993"/>
                </a:cubicBezTo>
                <a:cubicBezTo>
                  <a:pt x="576203" y="2151538"/>
                  <a:pt x="575845" y="2151011"/>
                  <a:pt x="575584" y="2150415"/>
                </a:cubicBezTo>
                <a:cubicBezTo>
                  <a:pt x="575324" y="2149818"/>
                  <a:pt x="575193" y="2149172"/>
                  <a:pt x="575193" y="2148477"/>
                </a:cubicBezTo>
                <a:cubicBezTo>
                  <a:pt x="575193" y="2147804"/>
                  <a:pt x="575324" y="2147164"/>
                  <a:pt x="575584" y="2146557"/>
                </a:cubicBezTo>
                <a:cubicBezTo>
                  <a:pt x="575845" y="2145949"/>
                  <a:pt x="576203" y="2145417"/>
                  <a:pt x="576658" y="2144961"/>
                </a:cubicBezTo>
                <a:cubicBezTo>
                  <a:pt x="577114" y="2144506"/>
                  <a:pt x="577641" y="2144142"/>
                  <a:pt x="578237" y="2143871"/>
                </a:cubicBezTo>
                <a:cubicBezTo>
                  <a:pt x="578834" y="2143599"/>
                  <a:pt x="579480" y="2143464"/>
                  <a:pt x="580174" y="2143464"/>
                </a:cubicBezTo>
                <a:close/>
                <a:moveTo>
                  <a:pt x="551925" y="2143464"/>
                </a:moveTo>
                <a:cubicBezTo>
                  <a:pt x="554204" y="2143464"/>
                  <a:pt x="556222" y="2143822"/>
                  <a:pt x="557980" y="2144538"/>
                </a:cubicBezTo>
                <a:cubicBezTo>
                  <a:pt x="559738" y="2145254"/>
                  <a:pt x="561220" y="2146269"/>
                  <a:pt x="562424" y="2147582"/>
                </a:cubicBezTo>
                <a:cubicBezTo>
                  <a:pt x="563629" y="2148895"/>
                  <a:pt x="564541" y="2150490"/>
                  <a:pt x="565159" y="2152368"/>
                </a:cubicBezTo>
                <a:cubicBezTo>
                  <a:pt x="565778" y="2154245"/>
                  <a:pt x="566087" y="2156345"/>
                  <a:pt x="566087" y="2158667"/>
                </a:cubicBezTo>
                <a:cubicBezTo>
                  <a:pt x="566087" y="2159470"/>
                  <a:pt x="566076" y="2160143"/>
                  <a:pt x="566054" y="2160686"/>
                </a:cubicBezTo>
                <a:cubicBezTo>
                  <a:pt x="566033" y="2161229"/>
                  <a:pt x="566000" y="2161739"/>
                  <a:pt x="565957" y="2162216"/>
                </a:cubicBezTo>
                <a:lnTo>
                  <a:pt x="543005" y="2162216"/>
                </a:lnTo>
                <a:cubicBezTo>
                  <a:pt x="543005" y="2165558"/>
                  <a:pt x="543938" y="2168125"/>
                  <a:pt x="545804" y="2169916"/>
                </a:cubicBezTo>
                <a:cubicBezTo>
                  <a:pt x="547671" y="2171706"/>
                  <a:pt x="550362" y="2172602"/>
                  <a:pt x="553878" y="2172602"/>
                </a:cubicBezTo>
                <a:cubicBezTo>
                  <a:pt x="554833" y="2172602"/>
                  <a:pt x="555788" y="2172563"/>
                  <a:pt x="556743" y="2172488"/>
                </a:cubicBezTo>
                <a:cubicBezTo>
                  <a:pt x="557698" y="2172412"/>
                  <a:pt x="558621" y="2172309"/>
                  <a:pt x="559511" y="2172178"/>
                </a:cubicBezTo>
                <a:cubicBezTo>
                  <a:pt x="560400" y="2172048"/>
                  <a:pt x="561252" y="2171902"/>
                  <a:pt x="562066" y="2171739"/>
                </a:cubicBezTo>
                <a:cubicBezTo>
                  <a:pt x="562880" y="2171576"/>
                  <a:pt x="563634" y="2171397"/>
                  <a:pt x="564329" y="2171202"/>
                </a:cubicBezTo>
                <a:lnTo>
                  <a:pt x="564329" y="2175857"/>
                </a:lnTo>
                <a:cubicBezTo>
                  <a:pt x="562788" y="2176291"/>
                  <a:pt x="561046" y="2176644"/>
                  <a:pt x="559104" y="2176915"/>
                </a:cubicBezTo>
                <a:cubicBezTo>
                  <a:pt x="557161" y="2177186"/>
                  <a:pt x="555148" y="2177322"/>
                  <a:pt x="553064" y="2177322"/>
                </a:cubicBezTo>
                <a:cubicBezTo>
                  <a:pt x="550265" y="2177322"/>
                  <a:pt x="547855" y="2176942"/>
                  <a:pt x="545837" y="2176183"/>
                </a:cubicBezTo>
                <a:cubicBezTo>
                  <a:pt x="543819" y="2175423"/>
                  <a:pt x="542164" y="2174321"/>
                  <a:pt x="540872" y="2172878"/>
                </a:cubicBezTo>
                <a:cubicBezTo>
                  <a:pt x="539581" y="2171435"/>
                  <a:pt x="538626" y="2169666"/>
                  <a:pt x="538007" y="2167572"/>
                </a:cubicBezTo>
                <a:cubicBezTo>
                  <a:pt x="537389" y="2165477"/>
                  <a:pt x="537079" y="2163106"/>
                  <a:pt x="537079" y="2160458"/>
                </a:cubicBezTo>
                <a:cubicBezTo>
                  <a:pt x="537079" y="2158157"/>
                  <a:pt x="537410" y="2155982"/>
                  <a:pt x="538072" y="2153931"/>
                </a:cubicBezTo>
                <a:cubicBezTo>
                  <a:pt x="538734" y="2151880"/>
                  <a:pt x="539700" y="2150078"/>
                  <a:pt x="540970" y="2148526"/>
                </a:cubicBezTo>
                <a:cubicBezTo>
                  <a:pt x="542240" y="2146974"/>
                  <a:pt x="543797" y="2145743"/>
                  <a:pt x="545642" y="2144831"/>
                </a:cubicBezTo>
                <a:cubicBezTo>
                  <a:pt x="547486" y="2143920"/>
                  <a:pt x="549581" y="2143464"/>
                  <a:pt x="551925" y="2143464"/>
                </a:cubicBezTo>
                <a:close/>
                <a:moveTo>
                  <a:pt x="509918" y="2143464"/>
                </a:moveTo>
                <a:cubicBezTo>
                  <a:pt x="511676" y="2143464"/>
                  <a:pt x="513011" y="2144039"/>
                  <a:pt x="513923" y="2145189"/>
                </a:cubicBezTo>
                <a:cubicBezTo>
                  <a:pt x="514834" y="2146339"/>
                  <a:pt x="515290" y="2148119"/>
                  <a:pt x="515290" y="2150528"/>
                </a:cubicBezTo>
                <a:cubicBezTo>
                  <a:pt x="515811" y="2149400"/>
                  <a:pt x="516321" y="2148396"/>
                  <a:pt x="516820" y="2147517"/>
                </a:cubicBezTo>
                <a:cubicBezTo>
                  <a:pt x="517319" y="2146638"/>
                  <a:pt x="517857" y="2145900"/>
                  <a:pt x="518432" y="2145303"/>
                </a:cubicBezTo>
                <a:cubicBezTo>
                  <a:pt x="519007" y="2144706"/>
                  <a:pt x="519642" y="2144250"/>
                  <a:pt x="520336" y="2143936"/>
                </a:cubicBezTo>
                <a:cubicBezTo>
                  <a:pt x="521031" y="2143621"/>
                  <a:pt x="521834" y="2143464"/>
                  <a:pt x="522745" y="2143464"/>
                </a:cubicBezTo>
                <a:cubicBezTo>
                  <a:pt x="526847" y="2143464"/>
                  <a:pt x="528899" y="2146622"/>
                  <a:pt x="528899" y="2152938"/>
                </a:cubicBezTo>
                <a:lnTo>
                  <a:pt x="528899" y="2176736"/>
                </a:lnTo>
                <a:lnTo>
                  <a:pt x="523690" y="2176736"/>
                </a:lnTo>
                <a:lnTo>
                  <a:pt x="523690" y="2153263"/>
                </a:lnTo>
                <a:cubicBezTo>
                  <a:pt x="523690" y="2152243"/>
                  <a:pt x="523652" y="2151407"/>
                  <a:pt x="523576" y="2150756"/>
                </a:cubicBezTo>
                <a:cubicBezTo>
                  <a:pt x="523500" y="2150105"/>
                  <a:pt x="523380" y="2149590"/>
                  <a:pt x="523217" y="2149210"/>
                </a:cubicBezTo>
                <a:cubicBezTo>
                  <a:pt x="523055" y="2148830"/>
                  <a:pt x="522848" y="2148564"/>
                  <a:pt x="522599" y="2148412"/>
                </a:cubicBezTo>
                <a:cubicBezTo>
                  <a:pt x="522349" y="2148260"/>
                  <a:pt x="522040" y="2148184"/>
                  <a:pt x="521671" y="2148184"/>
                </a:cubicBezTo>
                <a:cubicBezTo>
                  <a:pt x="521237" y="2148184"/>
                  <a:pt x="520835" y="2148315"/>
                  <a:pt x="520467" y="2148575"/>
                </a:cubicBezTo>
                <a:cubicBezTo>
                  <a:pt x="520098" y="2148836"/>
                  <a:pt x="519701" y="2149259"/>
                  <a:pt x="519278" y="2149845"/>
                </a:cubicBezTo>
                <a:cubicBezTo>
                  <a:pt x="518855" y="2150431"/>
                  <a:pt x="518388" y="2151207"/>
                  <a:pt x="517878" y="2152173"/>
                </a:cubicBezTo>
                <a:cubicBezTo>
                  <a:pt x="517368" y="2153138"/>
                  <a:pt x="516766" y="2154327"/>
                  <a:pt x="516071" y="2155737"/>
                </a:cubicBezTo>
                <a:lnTo>
                  <a:pt x="516071" y="2176736"/>
                </a:lnTo>
                <a:lnTo>
                  <a:pt x="510895" y="2176736"/>
                </a:lnTo>
                <a:lnTo>
                  <a:pt x="510895" y="2153882"/>
                </a:lnTo>
                <a:cubicBezTo>
                  <a:pt x="510895" y="2152688"/>
                  <a:pt x="510857" y="2151722"/>
                  <a:pt x="510781" y="2150984"/>
                </a:cubicBezTo>
                <a:cubicBezTo>
                  <a:pt x="510705" y="2150246"/>
                  <a:pt x="510586" y="2149671"/>
                  <a:pt x="510423" y="2149259"/>
                </a:cubicBezTo>
                <a:cubicBezTo>
                  <a:pt x="510260" y="2148846"/>
                  <a:pt x="510048" y="2148564"/>
                  <a:pt x="509788" y="2148412"/>
                </a:cubicBezTo>
                <a:cubicBezTo>
                  <a:pt x="509528" y="2148260"/>
                  <a:pt x="509213" y="2148184"/>
                  <a:pt x="508844" y="2148184"/>
                </a:cubicBezTo>
                <a:cubicBezTo>
                  <a:pt x="508453" y="2148184"/>
                  <a:pt x="508084" y="2148293"/>
                  <a:pt x="507737" y="2148510"/>
                </a:cubicBezTo>
                <a:cubicBezTo>
                  <a:pt x="507390" y="2148727"/>
                  <a:pt x="507004" y="2149118"/>
                  <a:pt x="506581" y="2149682"/>
                </a:cubicBezTo>
                <a:cubicBezTo>
                  <a:pt x="506158" y="2150246"/>
                  <a:pt x="505686" y="2151017"/>
                  <a:pt x="505165" y="2151993"/>
                </a:cubicBezTo>
                <a:cubicBezTo>
                  <a:pt x="504644" y="2152970"/>
                  <a:pt x="504026" y="2154218"/>
                  <a:pt x="503309" y="2155737"/>
                </a:cubicBezTo>
                <a:lnTo>
                  <a:pt x="503309" y="2176736"/>
                </a:lnTo>
                <a:lnTo>
                  <a:pt x="498100" y="2176736"/>
                </a:lnTo>
                <a:lnTo>
                  <a:pt x="498100" y="2144050"/>
                </a:lnTo>
                <a:lnTo>
                  <a:pt x="502430" y="2144050"/>
                </a:lnTo>
                <a:lnTo>
                  <a:pt x="502691" y="2150268"/>
                </a:lnTo>
                <a:cubicBezTo>
                  <a:pt x="503255" y="2149031"/>
                  <a:pt x="503803" y="2147978"/>
                  <a:pt x="504335" y="2147110"/>
                </a:cubicBezTo>
                <a:cubicBezTo>
                  <a:pt x="504867" y="2146242"/>
                  <a:pt x="505415" y="2145542"/>
                  <a:pt x="505979" y="2145010"/>
                </a:cubicBezTo>
                <a:cubicBezTo>
                  <a:pt x="506543" y="2144478"/>
                  <a:pt x="507146" y="2144088"/>
                  <a:pt x="507786" y="2143838"/>
                </a:cubicBezTo>
                <a:cubicBezTo>
                  <a:pt x="508426" y="2143588"/>
                  <a:pt x="509137" y="2143464"/>
                  <a:pt x="509918" y="2143464"/>
                </a:cubicBezTo>
                <a:close/>
                <a:moveTo>
                  <a:pt x="475595" y="2143464"/>
                </a:moveTo>
                <a:cubicBezTo>
                  <a:pt x="477570" y="2143464"/>
                  <a:pt x="479350" y="2143681"/>
                  <a:pt x="480934" y="2144115"/>
                </a:cubicBezTo>
                <a:cubicBezTo>
                  <a:pt x="482518" y="2144549"/>
                  <a:pt x="483859" y="2145211"/>
                  <a:pt x="484955" y="2146101"/>
                </a:cubicBezTo>
                <a:cubicBezTo>
                  <a:pt x="486051" y="2146991"/>
                  <a:pt x="486892" y="2148108"/>
                  <a:pt x="487478" y="2149454"/>
                </a:cubicBezTo>
                <a:cubicBezTo>
                  <a:pt x="488064" y="2150800"/>
                  <a:pt x="488357" y="2152384"/>
                  <a:pt x="488357" y="2154207"/>
                </a:cubicBezTo>
                <a:lnTo>
                  <a:pt x="488357" y="2176736"/>
                </a:lnTo>
                <a:lnTo>
                  <a:pt x="483278" y="2176736"/>
                </a:lnTo>
                <a:lnTo>
                  <a:pt x="483148" y="2172341"/>
                </a:lnTo>
                <a:cubicBezTo>
                  <a:pt x="481368" y="2174099"/>
                  <a:pt x="479561" y="2175369"/>
                  <a:pt x="477727" y="2176150"/>
                </a:cubicBezTo>
                <a:cubicBezTo>
                  <a:pt x="475893" y="2176931"/>
                  <a:pt x="473967" y="2177322"/>
                  <a:pt x="471948" y="2177322"/>
                </a:cubicBezTo>
                <a:cubicBezTo>
                  <a:pt x="470082" y="2177322"/>
                  <a:pt x="468487" y="2177083"/>
                  <a:pt x="467163" y="2176606"/>
                </a:cubicBezTo>
                <a:cubicBezTo>
                  <a:pt x="465839" y="2176128"/>
                  <a:pt x="464748" y="2175472"/>
                  <a:pt x="463891" y="2174636"/>
                </a:cubicBezTo>
                <a:cubicBezTo>
                  <a:pt x="463034" y="2173801"/>
                  <a:pt x="462404" y="2172819"/>
                  <a:pt x="462003" y="2171690"/>
                </a:cubicBezTo>
                <a:cubicBezTo>
                  <a:pt x="461601" y="2170561"/>
                  <a:pt x="461400" y="2169335"/>
                  <a:pt x="461400" y="2168011"/>
                </a:cubicBezTo>
                <a:cubicBezTo>
                  <a:pt x="461400" y="2164734"/>
                  <a:pt x="462621" y="2162167"/>
                  <a:pt x="465063" y="2160312"/>
                </a:cubicBezTo>
                <a:cubicBezTo>
                  <a:pt x="467505" y="2158456"/>
                  <a:pt x="471113" y="2157528"/>
                  <a:pt x="475888" y="2157528"/>
                </a:cubicBezTo>
                <a:lnTo>
                  <a:pt x="482659" y="2157528"/>
                </a:lnTo>
                <a:lnTo>
                  <a:pt x="482659" y="2154663"/>
                </a:lnTo>
                <a:cubicBezTo>
                  <a:pt x="482659" y="2152731"/>
                  <a:pt x="482041" y="2151185"/>
                  <a:pt x="480804" y="2150024"/>
                </a:cubicBezTo>
                <a:cubicBezTo>
                  <a:pt x="479567" y="2148863"/>
                  <a:pt x="477678" y="2148282"/>
                  <a:pt x="475139" y="2148282"/>
                </a:cubicBezTo>
                <a:cubicBezTo>
                  <a:pt x="473294" y="2148282"/>
                  <a:pt x="471476" y="2148488"/>
                  <a:pt x="469686" y="2148901"/>
                </a:cubicBezTo>
                <a:cubicBezTo>
                  <a:pt x="467895" y="2149313"/>
                  <a:pt x="466045" y="2149899"/>
                  <a:pt x="464135" y="2150659"/>
                </a:cubicBezTo>
                <a:lnTo>
                  <a:pt x="464135" y="2145547"/>
                </a:lnTo>
                <a:cubicBezTo>
                  <a:pt x="464851" y="2145287"/>
                  <a:pt x="465649" y="2145032"/>
                  <a:pt x="466528" y="2144782"/>
                </a:cubicBezTo>
                <a:cubicBezTo>
                  <a:pt x="467407" y="2144533"/>
                  <a:pt x="468335" y="2144310"/>
                  <a:pt x="469312" y="2144115"/>
                </a:cubicBezTo>
                <a:cubicBezTo>
                  <a:pt x="470288" y="2143920"/>
                  <a:pt x="471308" y="2143762"/>
                  <a:pt x="472372" y="2143643"/>
                </a:cubicBezTo>
                <a:cubicBezTo>
                  <a:pt x="473435" y="2143523"/>
                  <a:pt x="474510" y="2143464"/>
                  <a:pt x="475595" y="2143464"/>
                </a:cubicBezTo>
                <a:close/>
                <a:moveTo>
                  <a:pt x="449754" y="2143464"/>
                </a:moveTo>
                <a:cubicBezTo>
                  <a:pt x="453119" y="2143464"/>
                  <a:pt x="455663" y="2144457"/>
                  <a:pt x="457389" y="2146443"/>
                </a:cubicBezTo>
                <a:cubicBezTo>
                  <a:pt x="459114" y="2148429"/>
                  <a:pt x="459977" y="2151418"/>
                  <a:pt x="459977" y="2155412"/>
                </a:cubicBezTo>
                <a:lnTo>
                  <a:pt x="459977" y="2176736"/>
                </a:lnTo>
                <a:lnTo>
                  <a:pt x="454312" y="2176736"/>
                </a:lnTo>
                <a:lnTo>
                  <a:pt x="454312" y="2155868"/>
                </a:lnTo>
                <a:cubicBezTo>
                  <a:pt x="454312" y="2153306"/>
                  <a:pt x="453835" y="2151413"/>
                  <a:pt x="452880" y="2150187"/>
                </a:cubicBezTo>
                <a:cubicBezTo>
                  <a:pt x="451925" y="2148960"/>
                  <a:pt x="450503" y="2148347"/>
                  <a:pt x="448615" y="2148347"/>
                </a:cubicBezTo>
                <a:cubicBezTo>
                  <a:pt x="447921" y="2148347"/>
                  <a:pt x="447242" y="2148450"/>
                  <a:pt x="446580" y="2148656"/>
                </a:cubicBezTo>
                <a:cubicBezTo>
                  <a:pt x="445918" y="2148863"/>
                  <a:pt x="445229" y="2149221"/>
                  <a:pt x="444513" y="2149731"/>
                </a:cubicBezTo>
                <a:cubicBezTo>
                  <a:pt x="443797" y="2150241"/>
                  <a:pt x="443021" y="2150930"/>
                  <a:pt x="442185" y="2151798"/>
                </a:cubicBezTo>
                <a:cubicBezTo>
                  <a:pt x="441350" y="2152666"/>
                  <a:pt x="440411" y="2153752"/>
                  <a:pt x="439369" y="2155054"/>
                </a:cubicBezTo>
                <a:lnTo>
                  <a:pt x="439369" y="2176736"/>
                </a:lnTo>
                <a:lnTo>
                  <a:pt x="433704" y="2176736"/>
                </a:lnTo>
                <a:lnTo>
                  <a:pt x="433704" y="2144050"/>
                </a:lnTo>
                <a:lnTo>
                  <a:pt x="438751" y="2144050"/>
                </a:lnTo>
                <a:lnTo>
                  <a:pt x="438978" y="2149324"/>
                </a:lnTo>
                <a:cubicBezTo>
                  <a:pt x="439933" y="2148195"/>
                  <a:pt x="440856" y="2147257"/>
                  <a:pt x="441746" y="2146508"/>
                </a:cubicBezTo>
                <a:cubicBezTo>
                  <a:pt x="442636" y="2145759"/>
                  <a:pt x="443509" y="2145157"/>
                  <a:pt x="444366" y="2144701"/>
                </a:cubicBezTo>
                <a:cubicBezTo>
                  <a:pt x="445224" y="2144245"/>
                  <a:pt x="446097" y="2143925"/>
                  <a:pt x="446987" y="2143740"/>
                </a:cubicBezTo>
                <a:cubicBezTo>
                  <a:pt x="447877" y="2143556"/>
                  <a:pt x="448800" y="2143464"/>
                  <a:pt x="449754" y="2143464"/>
                </a:cubicBezTo>
                <a:close/>
                <a:moveTo>
                  <a:pt x="375573" y="2143464"/>
                </a:moveTo>
                <a:cubicBezTo>
                  <a:pt x="378959" y="2143464"/>
                  <a:pt x="381525" y="2144560"/>
                  <a:pt x="383272" y="2146752"/>
                </a:cubicBezTo>
                <a:cubicBezTo>
                  <a:pt x="385020" y="2148944"/>
                  <a:pt x="385828" y="2152200"/>
                  <a:pt x="385698" y="2156519"/>
                </a:cubicBezTo>
                <a:lnTo>
                  <a:pt x="379968" y="2156519"/>
                </a:lnTo>
                <a:cubicBezTo>
                  <a:pt x="380033" y="2153654"/>
                  <a:pt x="379615" y="2151576"/>
                  <a:pt x="378715" y="2150284"/>
                </a:cubicBezTo>
                <a:cubicBezTo>
                  <a:pt x="377814" y="2148993"/>
                  <a:pt x="376495" y="2148347"/>
                  <a:pt x="374759" y="2148347"/>
                </a:cubicBezTo>
                <a:cubicBezTo>
                  <a:pt x="373999" y="2148347"/>
                  <a:pt x="373234" y="2148483"/>
                  <a:pt x="372464" y="2148754"/>
                </a:cubicBezTo>
                <a:cubicBezTo>
                  <a:pt x="371693" y="2149025"/>
                  <a:pt x="370901" y="2149459"/>
                  <a:pt x="370087" y="2150056"/>
                </a:cubicBezTo>
                <a:cubicBezTo>
                  <a:pt x="369273" y="2150653"/>
                  <a:pt x="368411" y="2151418"/>
                  <a:pt x="367499" y="2152352"/>
                </a:cubicBezTo>
                <a:cubicBezTo>
                  <a:pt x="366587" y="2153285"/>
                  <a:pt x="365611" y="2154413"/>
                  <a:pt x="364569" y="2155737"/>
                </a:cubicBezTo>
                <a:lnTo>
                  <a:pt x="364569" y="2176736"/>
                </a:lnTo>
                <a:lnTo>
                  <a:pt x="358839" y="2176736"/>
                </a:lnTo>
                <a:lnTo>
                  <a:pt x="358839" y="2144050"/>
                </a:lnTo>
                <a:lnTo>
                  <a:pt x="364016" y="2144050"/>
                </a:lnTo>
                <a:lnTo>
                  <a:pt x="364178" y="2150073"/>
                </a:lnTo>
                <a:cubicBezTo>
                  <a:pt x="366110" y="2147750"/>
                  <a:pt x="368015" y="2146068"/>
                  <a:pt x="369892" y="2145026"/>
                </a:cubicBezTo>
                <a:cubicBezTo>
                  <a:pt x="371769" y="2143985"/>
                  <a:pt x="373663" y="2143464"/>
                  <a:pt x="375573" y="2143464"/>
                </a:cubicBezTo>
                <a:close/>
                <a:moveTo>
                  <a:pt x="342375" y="2143464"/>
                </a:moveTo>
                <a:cubicBezTo>
                  <a:pt x="344654" y="2143464"/>
                  <a:pt x="346672" y="2143822"/>
                  <a:pt x="348431" y="2144538"/>
                </a:cubicBezTo>
                <a:cubicBezTo>
                  <a:pt x="350189" y="2145254"/>
                  <a:pt x="351670" y="2146269"/>
                  <a:pt x="352874" y="2147582"/>
                </a:cubicBezTo>
                <a:cubicBezTo>
                  <a:pt x="354079" y="2148895"/>
                  <a:pt x="354990" y="2150490"/>
                  <a:pt x="355609" y="2152368"/>
                </a:cubicBezTo>
                <a:cubicBezTo>
                  <a:pt x="356228" y="2154245"/>
                  <a:pt x="356537" y="2156345"/>
                  <a:pt x="356537" y="2158667"/>
                </a:cubicBezTo>
                <a:cubicBezTo>
                  <a:pt x="356537" y="2159470"/>
                  <a:pt x="356526" y="2160143"/>
                  <a:pt x="356504" y="2160686"/>
                </a:cubicBezTo>
                <a:cubicBezTo>
                  <a:pt x="356483" y="2161229"/>
                  <a:pt x="356450" y="2161739"/>
                  <a:pt x="356407" y="2162216"/>
                </a:cubicBezTo>
                <a:lnTo>
                  <a:pt x="333455" y="2162216"/>
                </a:lnTo>
                <a:cubicBezTo>
                  <a:pt x="333455" y="2165558"/>
                  <a:pt x="334388" y="2168125"/>
                  <a:pt x="336255" y="2169916"/>
                </a:cubicBezTo>
                <a:cubicBezTo>
                  <a:pt x="338121" y="2171706"/>
                  <a:pt x="340812" y="2172602"/>
                  <a:pt x="344328" y="2172602"/>
                </a:cubicBezTo>
                <a:cubicBezTo>
                  <a:pt x="345283" y="2172602"/>
                  <a:pt x="346238" y="2172563"/>
                  <a:pt x="347193" y="2172488"/>
                </a:cubicBezTo>
                <a:cubicBezTo>
                  <a:pt x="348148" y="2172412"/>
                  <a:pt x="349071" y="2172309"/>
                  <a:pt x="349961" y="2172178"/>
                </a:cubicBezTo>
                <a:cubicBezTo>
                  <a:pt x="350851" y="2172048"/>
                  <a:pt x="351702" y="2171902"/>
                  <a:pt x="352516" y="2171739"/>
                </a:cubicBezTo>
                <a:cubicBezTo>
                  <a:pt x="353330" y="2171576"/>
                  <a:pt x="354084" y="2171397"/>
                  <a:pt x="354779" y="2171202"/>
                </a:cubicBezTo>
                <a:lnTo>
                  <a:pt x="354779" y="2175857"/>
                </a:lnTo>
                <a:cubicBezTo>
                  <a:pt x="353238" y="2176291"/>
                  <a:pt x="351496" y="2176644"/>
                  <a:pt x="349554" y="2176915"/>
                </a:cubicBezTo>
                <a:cubicBezTo>
                  <a:pt x="347611" y="2177186"/>
                  <a:pt x="345598" y="2177322"/>
                  <a:pt x="343514" y="2177322"/>
                </a:cubicBezTo>
                <a:cubicBezTo>
                  <a:pt x="340715" y="2177322"/>
                  <a:pt x="338305" y="2176942"/>
                  <a:pt x="336287" y="2176183"/>
                </a:cubicBezTo>
                <a:cubicBezTo>
                  <a:pt x="334269" y="2175423"/>
                  <a:pt x="332614" y="2174321"/>
                  <a:pt x="331322" y="2172878"/>
                </a:cubicBezTo>
                <a:cubicBezTo>
                  <a:pt x="330031" y="2171435"/>
                  <a:pt x="329076" y="2169666"/>
                  <a:pt x="328457" y="2167572"/>
                </a:cubicBezTo>
                <a:cubicBezTo>
                  <a:pt x="327839" y="2165477"/>
                  <a:pt x="327529" y="2163106"/>
                  <a:pt x="327529" y="2160458"/>
                </a:cubicBezTo>
                <a:cubicBezTo>
                  <a:pt x="327529" y="2158157"/>
                  <a:pt x="327860" y="2155982"/>
                  <a:pt x="328522" y="2153931"/>
                </a:cubicBezTo>
                <a:cubicBezTo>
                  <a:pt x="329184" y="2151880"/>
                  <a:pt x="330150" y="2150078"/>
                  <a:pt x="331420" y="2148526"/>
                </a:cubicBezTo>
                <a:cubicBezTo>
                  <a:pt x="332690" y="2146974"/>
                  <a:pt x="334247" y="2145743"/>
                  <a:pt x="336092" y="2144831"/>
                </a:cubicBezTo>
                <a:cubicBezTo>
                  <a:pt x="337937" y="2143920"/>
                  <a:pt x="340031" y="2143464"/>
                  <a:pt x="342375" y="2143464"/>
                </a:cubicBezTo>
                <a:close/>
                <a:moveTo>
                  <a:pt x="266175" y="2143464"/>
                </a:moveTo>
                <a:cubicBezTo>
                  <a:pt x="268519" y="2143464"/>
                  <a:pt x="270619" y="2143827"/>
                  <a:pt x="272475" y="2144554"/>
                </a:cubicBezTo>
                <a:cubicBezTo>
                  <a:pt x="274330" y="2145281"/>
                  <a:pt x="275904" y="2146345"/>
                  <a:pt x="277195" y="2147745"/>
                </a:cubicBezTo>
                <a:cubicBezTo>
                  <a:pt x="278487" y="2149145"/>
                  <a:pt x="279474" y="2150887"/>
                  <a:pt x="280158" y="2152970"/>
                </a:cubicBezTo>
                <a:cubicBezTo>
                  <a:pt x="280841" y="2155054"/>
                  <a:pt x="281183" y="2157441"/>
                  <a:pt x="281183" y="2160133"/>
                </a:cubicBezTo>
                <a:cubicBezTo>
                  <a:pt x="281183" y="2162672"/>
                  <a:pt x="280825" y="2165000"/>
                  <a:pt x="280109" y="2167116"/>
                </a:cubicBezTo>
                <a:cubicBezTo>
                  <a:pt x="279393" y="2169232"/>
                  <a:pt x="278362" y="2171044"/>
                  <a:pt x="277016" y="2172553"/>
                </a:cubicBezTo>
                <a:cubicBezTo>
                  <a:pt x="275670" y="2174061"/>
                  <a:pt x="274032" y="2175233"/>
                  <a:pt x="272100" y="2176069"/>
                </a:cubicBezTo>
                <a:cubicBezTo>
                  <a:pt x="270168" y="2176904"/>
                  <a:pt x="267976" y="2177322"/>
                  <a:pt x="265524" y="2177322"/>
                </a:cubicBezTo>
                <a:cubicBezTo>
                  <a:pt x="263180" y="2177322"/>
                  <a:pt x="261080" y="2176959"/>
                  <a:pt x="259224" y="2176232"/>
                </a:cubicBezTo>
                <a:cubicBezTo>
                  <a:pt x="257368" y="2175504"/>
                  <a:pt x="255795" y="2174435"/>
                  <a:pt x="254504" y="2173025"/>
                </a:cubicBezTo>
                <a:cubicBezTo>
                  <a:pt x="253212" y="2171614"/>
                  <a:pt x="252225" y="2169867"/>
                  <a:pt x="251541" y="2167783"/>
                </a:cubicBezTo>
                <a:cubicBezTo>
                  <a:pt x="250857" y="2165700"/>
                  <a:pt x="250515" y="2163301"/>
                  <a:pt x="250515" y="2160588"/>
                </a:cubicBezTo>
                <a:cubicBezTo>
                  <a:pt x="250515" y="2158049"/>
                  <a:pt x="250874" y="2155732"/>
                  <a:pt x="251590" y="2153638"/>
                </a:cubicBezTo>
                <a:cubicBezTo>
                  <a:pt x="252306" y="2151543"/>
                  <a:pt x="253337" y="2149742"/>
                  <a:pt x="254683" y="2148233"/>
                </a:cubicBezTo>
                <a:cubicBezTo>
                  <a:pt x="256028" y="2146725"/>
                  <a:pt x="257667" y="2145553"/>
                  <a:pt x="259599" y="2144717"/>
                </a:cubicBezTo>
                <a:cubicBezTo>
                  <a:pt x="261530" y="2143881"/>
                  <a:pt x="263722" y="2143464"/>
                  <a:pt x="266175" y="2143464"/>
                </a:cubicBezTo>
                <a:close/>
                <a:moveTo>
                  <a:pt x="166023" y="2143464"/>
                </a:moveTo>
                <a:cubicBezTo>
                  <a:pt x="169409" y="2143464"/>
                  <a:pt x="171975" y="2144560"/>
                  <a:pt x="173722" y="2146752"/>
                </a:cubicBezTo>
                <a:cubicBezTo>
                  <a:pt x="175470" y="2148944"/>
                  <a:pt x="176278" y="2152200"/>
                  <a:pt x="176148" y="2156519"/>
                </a:cubicBezTo>
                <a:lnTo>
                  <a:pt x="170418" y="2156519"/>
                </a:lnTo>
                <a:cubicBezTo>
                  <a:pt x="170483" y="2153654"/>
                  <a:pt x="170065" y="2151576"/>
                  <a:pt x="169165" y="2150284"/>
                </a:cubicBezTo>
                <a:cubicBezTo>
                  <a:pt x="168264" y="2148993"/>
                  <a:pt x="166945" y="2148347"/>
                  <a:pt x="165209" y="2148347"/>
                </a:cubicBezTo>
                <a:cubicBezTo>
                  <a:pt x="164449" y="2148347"/>
                  <a:pt x="163684" y="2148483"/>
                  <a:pt x="162914" y="2148754"/>
                </a:cubicBezTo>
                <a:cubicBezTo>
                  <a:pt x="162143" y="2149025"/>
                  <a:pt x="161351" y="2149459"/>
                  <a:pt x="160537" y="2150056"/>
                </a:cubicBezTo>
                <a:cubicBezTo>
                  <a:pt x="159723" y="2150653"/>
                  <a:pt x="158861" y="2151418"/>
                  <a:pt x="157949" y="2152352"/>
                </a:cubicBezTo>
                <a:cubicBezTo>
                  <a:pt x="157038" y="2153285"/>
                  <a:pt x="156061" y="2154413"/>
                  <a:pt x="155019" y="2155737"/>
                </a:cubicBezTo>
                <a:lnTo>
                  <a:pt x="155019" y="2176736"/>
                </a:lnTo>
                <a:lnTo>
                  <a:pt x="149289" y="2176736"/>
                </a:lnTo>
                <a:lnTo>
                  <a:pt x="149289" y="2144050"/>
                </a:lnTo>
                <a:lnTo>
                  <a:pt x="154465" y="2144050"/>
                </a:lnTo>
                <a:lnTo>
                  <a:pt x="154628" y="2150073"/>
                </a:lnTo>
                <a:cubicBezTo>
                  <a:pt x="156560" y="2147750"/>
                  <a:pt x="158465" y="2146068"/>
                  <a:pt x="160342" y="2145026"/>
                </a:cubicBezTo>
                <a:cubicBezTo>
                  <a:pt x="162219" y="2143985"/>
                  <a:pt x="164113" y="2143464"/>
                  <a:pt x="166023" y="2143464"/>
                </a:cubicBezTo>
                <a:close/>
                <a:moveTo>
                  <a:pt x="132825" y="2143464"/>
                </a:moveTo>
                <a:cubicBezTo>
                  <a:pt x="135104" y="2143464"/>
                  <a:pt x="137122" y="2143822"/>
                  <a:pt x="138880" y="2144538"/>
                </a:cubicBezTo>
                <a:cubicBezTo>
                  <a:pt x="140638" y="2145254"/>
                  <a:pt x="142120" y="2146269"/>
                  <a:pt x="143324" y="2147582"/>
                </a:cubicBezTo>
                <a:cubicBezTo>
                  <a:pt x="144529" y="2148895"/>
                  <a:pt x="145440" y="2150490"/>
                  <a:pt x="146059" y="2152368"/>
                </a:cubicBezTo>
                <a:cubicBezTo>
                  <a:pt x="146678" y="2154245"/>
                  <a:pt x="146987" y="2156345"/>
                  <a:pt x="146987" y="2158667"/>
                </a:cubicBezTo>
                <a:cubicBezTo>
                  <a:pt x="146987" y="2159470"/>
                  <a:pt x="146976" y="2160143"/>
                  <a:pt x="146954" y="2160686"/>
                </a:cubicBezTo>
                <a:cubicBezTo>
                  <a:pt x="146933" y="2161229"/>
                  <a:pt x="146900" y="2161739"/>
                  <a:pt x="146857" y="2162216"/>
                </a:cubicBezTo>
                <a:lnTo>
                  <a:pt x="123905" y="2162216"/>
                </a:lnTo>
                <a:cubicBezTo>
                  <a:pt x="123905" y="2165558"/>
                  <a:pt x="124838" y="2168125"/>
                  <a:pt x="126704" y="2169916"/>
                </a:cubicBezTo>
                <a:cubicBezTo>
                  <a:pt x="128571" y="2171706"/>
                  <a:pt x="131262" y="2172602"/>
                  <a:pt x="134778" y="2172602"/>
                </a:cubicBezTo>
                <a:cubicBezTo>
                  <a:pt x="135733" y="2172602"/>
                  <a:pt x="136688" y="2172563"/>
                  <a:pt x="137643" y="2172488"/>
                </a:cubicBezTo>
                <a:cubicBezTo>
                  <a:pt x="138598" y="2172412"/>
                  <a:pt x="139521" y="2172309"/>
                  <a:pt x="140410" y="2172178"/>
                </a:cubicBezTo>
                <a:cubicBezTo>
                  <a:pt x="141300" y="2172048"/>
                  <a:pt x="142152" y="2171902"/>
                  <a:pt x="142966" y="2171739"/>
                </a:cubicBezTo>
                <a:cubicBezTo>
                  <a:pt x="143780" y="2171576"/>
                  <a:pt x="144534" y="2171397"/>
                  <a:pt x="145229" y="2171202"/>
                </a:cubicBezTo>
                <a:lnTo>
                  <a:pt x="145229" y="2175857"/>
                </a:lnTo>
                <a:cubicBezTo>
                  <a:pt x="143688" y="2176291"/>
                  <a:pt x="141946" y="2176644"/>
                  <a:pt x="140004" y="2176915"/>
                </a:cubicBezTo>
                <a:cubicBezTo>
                  <a:pt x="138061" y="2177186"/>
                  <a:pt x="136048" y="2177322"/>
                  <a:pt x="133964" y="2177322"/>
                </a:cubicBezTo>
                <a:cubicBezTo>
                  <a:pt x="131165" y="2177322"/>
                  <a:pt x="128755" y="2176942"/>
                  <a:pt x="126737" y="2176183"/>
                </a:cubicBezTo>
                <a:cubicBezTo>
                  <a:pt x="124718" y="2175423"/>
                  <a:pt x="123064" y="2174321"/>
                  <a:pt x="121772" y="2172878"/>
                </a:cubicBezTo>
                <a:cubicBezTo>
                  <a:pt x="120481" y="2171435"/>
                  <a:pt x="119526" y="2169666"/>
                  <a:pt x="118907" y="2167572"/>
                </a:cubicBezTo>
                <a:cubicBezTo>
                  <a:pt x="118289" y="2165477"/>
                  <a:pt x="117979" y="2163106"/>
                  <a:pt x="117979" y="2160458"/>
                </a:cubicBezTo>
                <a:cubicBezTo>
                  <a:pt x="117979" y="2158157"/>
                  <a:pt x="118310" y="2155982"/>
                  <a:pt x="118972" y="2153931"/>
                </a:cubicBezTo>
                <a:cubicBezTo>
                  <a:pt x="119634" y="2151880"/>
                  <a:pt x="120600" y="2150078"/>
                  <a:pt x="121870" y="2148526"/>
                </a:cubicBezTo>
                <a:cubicBezTo>
                  <a:pt x="123140" y="2146974"/>
                  <a:pt x="124697" y="2145743"/>
                  <a:pt x="126542" y="2144831"/>
                </a:cubicBezTo>
                <a:cubicBezTo>
                  <a:pt x="128386" y="2143920"/>
                  <a:pt x="130481" y="2143464"/>
                  <a:pt x="132825" y="2143464"/>
                </a:cubicBezTo>
                <a:close/>
                <a:moveTo>
                  <a:pt x="59229" y="2143464"/>
                </a:moveTo>
                <a:cubicBezTo>
                  <a:pt x="62594" y="2143464"/>
                  <a:pt x="65138" y="2144457"/>
                  <a:pt x="66864" y="2146443"/>
                </a:cubicBezTo>
                <a:cubicBezTo>
                  <a:pt x="68589" y="2148429"/>
                  <a:pt x="69452" y="2151418"/>
                  <a:pt x="69452" y="2155412"/>
                </a:cubicBezTo>
                <a:lnTo>
                  <a:pt x="69452" y="2176736"/>
                </a:lnTo>
                <a:lnTo>
                  <a:pt x="63787" y="2176736"/>
                </a:lnTo>
                <a:lnTo>
                  <a:pt x="63787" y="2155868"/>
                </a:lnTo>
                <a:cubicBezTo>
                  <a:pt x="63787" y="2153306"/>
                  <a:pt x="63310" y="2151413"/>
                  <a:pt x="62355" y="2150187"/>
                </a:cubicBezTo>
                <a:cubicBezTo>
                  <a:pt x="61400" y="2148960"/>
                  <a:pt x="59978" y="2148347"/>
                  <a:pt x="58090" y="2148347"/>
                </a:cubicBezTo>
                <a:cubicBezTo>
                  <a:pt x="57395" y="2148347"/>
                  <a:pt x="56717" y="2148450"/>
                  <a:pt x="56055" y="2148656"/>
                </a:cubicBezTo>
                <a:cubicBezTo>
                  <a:pt x="55393" y="2148863"/>
                  <a:pt x="54704" y="2149221"/>
                  <a:pt x="53988" y="2149731"/>
                </a:cubicBezTo>
                <a:cubicBezTo>
                  <a:pt x="53272" y="2150241"/>
                  <a:pt x="52496" y="2150930"/>
                  <a:pt x="51660" y="2151798"/>
                </a:cubicBezTo>
                <a:cubicBezTo>
                  <a:pt x="50825" y="2152666"/>
                  <a:pt x="49886" y="2153752"/>
                  <a:pt x="48844" y="2155054"/>
                </a:cubicBezTo>
                <a:lnTo>
                  <a:pt x="48844" y="2176736"/>
                </a:lnTo>
                <a:lnTo>
                  <a:pt x="43179" y="2176736"/>
                </a:lnTo>
                <a:lnTo>
                  <a:pt x="43179" y="2144050"/>
                </a:lnTo>
                <a:lnTo>
                  <a:pt x="48225" y="2144050"/>
                </a:lnTo>
                <a:lnTo>
                  <a:pt x="48453" y="2149324"/>
                </a:lnTo>
                <a:cubicBezTo>
                  <a:pt x="49408" y="2148195"/>
                  <a:pt x="50331" y="2147257"/>
                  <a:pt x="51221" y="2146508"/>
                </a:cubicBezTo>
                <a:cubicBezTo>
                  <a:pt x="52110" y="2145759"/>
                  <a:pt x="52984" y="2145157"/>
                  <a:pt x="53841" y="2144701"/>
                </a:cubicBezTo>
                <a:cubicBezTo>
                  <a:pt x="54699" y="2144245"/>
                  <a:pt x="55572" y="2143925"/>
                  <a:pt x="56462" y="2143740"/>
                </a:cubicBezTo>
                <a:cubicBezTo>
                  <a:pt x="57352" y="2143556"/>
                  <a:pt x="58274" y="2143464"/>
                  <a:pt x="59229" y="2143464"/>
                </a:cubicBezTo>
                <a:close/>
                <a:moveTo>
                  <a:pt x="647389" y="2139069"/>
                </a:moveTo>
                <a:lnTo>
                  <a:pt x="647389" y="2171723"/>
                </a:lnTo>
                <a:lnTo>
                  <a:pt x="651719" y="2171723"/>
                </a:lnTo>
                <a:cubicBezTo>
                  <a:pt x="661399" y="2171723"/>
                  <a:pt x="666239" y="2166286"/>
                  <a:pt x="666239" y="2155412"/>
                </a:cubicBezTo>
                <a:cubicBezTo>
                  <a:pt x="666239" y="2152395"/>
                  <a:pt x="665957" y="2149845"/>
                  <a:pt x="665392" y="2147761"/>
                </a:cubicBezTo>
                <a:cubicBezTo>
                  <a:pt x="664828" y="2145678"/>
                  <a:pt x="663971" y="2143995"/>
                  <a:pt x="662821" y="2142715"/>
                </a:cubicBezTo>
                <a:cubicBezTo>
                  <a:pt x="661670" y="2141434"/>
                  <a:pt x="660227" y="2140507"/>
                  <a:pt x="658491" y="2139931"/>
                </a:cubicBezTo>
                <a:cubicBezTo>
                  <a:pt x="656754" y="2139356"/>
                  <a:pt x="654714" y="2139069"/>
                  <a:pt x="652370" y="2139069"/>
                </a:cubicBezTo>
                <a:close/>
                <a:moveTo>
                  <a:pt x="641594" y="2134185"/>
                </a:moveTo>
                <a:lnTo>
                  <a:pt x="652565" y="2134185"/>
                </a:lnTo>
                <a:cubicBezTo>
                  <a:pt x="659207" y="2134185"/>
                  <a:pt x="664161" y="2135894"/>
                  <a:pt x="667427" y="2139313"/>
                </a:cubicBezTo>
                <a:cubicBezTo>
                  <a:pt x="670694" y="2142731"/>
                  <a:pt x="672327" y="2147957"/>
                  <a:pt x="672327" y="2154989"/>
                </a:cubicBezTo>
                <a:cubicBezTo>
                  <a:pt x="672327" y="2157029"/>
                  <a:pt x="672170" y="2158982"/>
                  <a:pt x="671855" y="2160849"/>
                </a:cubicBezTo>
                <a:cubicBezTo>
                  <a:pt x="671540" y="2162715"/>
                  <a:pt x="671036" y="2164452"/>
                  <a:pt x="670341" y="2166058"/>
                </a:cubicBezTo>
                <a:cubicBezTo>
                  <a:pt x="669647" y="2167664"/>
                  <a:pt x="668746" y="2169123"/>
                  <a:pt x="667639" y="2170437"/>
                </a:cubicBezTo>
                <a:cubicBezTo>
                  <a:pt x="666532" y="2171750"/>
                  <a:pt x="665175" y="2172873"/>
                  <a:pt x="663569" y="2173806"/>
                </a:cubicBezTo>
                <a:cubicBezTo>
                  <a:pt x="661963" y="2174739"/>
                  <a:pt x="660097" y="2175461"/>
                  <a:pt x="657970" y="2175971"/>
                </a:cubicBezTo>
                <a:cubicBezTo>
                  <a:pt x="655843" y="2176481"/>
                  <a:pt x="653423" y="2176736"/>
                  <a:pt x="650710" y="2176736"/>
                </a:cubicBezTo>
                <a:lnTo>
                  <a:pt x="641594" y="2176736"/>
                </a:lnTo>
                <a:close/>
                <a:moveTo>
                  <a:pt x="6414" y="2134185"/>
                </a:moveTo>
                <a:lnTo>
                  <a:pt x="30603" y="2134185"/>
                </a:lnTo>
                <a:lnTo>
                  <a:pt x="30603" y="2139069"/>
                </a:lnTo>
                <a:lnTo>
                  <a:pt x="12209" y="2139069"/>
                </a:lnTo>
                <a:lnTo>
                  <a:pt x="12209" y="2152254"/>
                </a:lnTo>
                <a:lnTo>
                  <a:pt x="29887" y="2152254"/>
                </a:lnTo>
                <a:lnTo>
                  <a:pt x="29887" y="2157137"/>
                </a:lnTo>
                <a:lnTo>
                  <a:pt x="12209" y="2157137"/>
                </a:lnTo>
                <a:lnTo>
                  <a:pt x="12209" y="2171788"/>
                </a:lnTo>
                <a:lnTo>
                  <a:pt x="30603" y="2171788"/>
                </a:lnTo>
                <a:lnTo>
                  <a:pt x="30603" y="2176736"/>
                </a:lnTo>
                <a:lnTo>
                  <a:pt x="6414" y="2176736"/>
                </a:lnTo>
                <a:close/>
                <a:moveTo>
                  <a:pt x="302484" y="2133599"/>
                </a:moveTo>
                <a:lnTo>
                  <a:pt x="302484" y="2144050"/>
                </a:lnTo>
                <a:lnTo>
                  <a:pt x="317167" y="2144050"/>
                </a:lnTo>
                <a:lnTo>
                  <a:pt x="317167" y="2148803"/>
                </a:lnTo>
                <a:lnTo>
                  <a:pt x="302484" y="2148803"/>
                </a:lnTo>
                <a:lnTo>
                  <a:pt x="302484" y="2165407"/>
                </a:lnTo>
                <a:cubicBezTo>
                  <a:pt x="302484" y="2167751"/>
                  <a:pt x="303108" y="2169503"/>
                  <a:pt x="304356" y="2170664"/>
                </a:cubicBezTo>
                <a:cubicBezTo>
                  <a:pt x="305604" y="2171826"/>
                  <a:pt x="307444" y="2172406"/>
                  <a:pt x="309875" y="2172406"/>
                </a:cubicBezTo>
                <a:cubicBezTo>
                  <a:pt x="310916" y="2172406"/>
                  <a:pt x="312056" y="2172325"/>
                  <a:pt x="313293" y="2172162"/>
                </a:cubicBezTo>
                <a:cubicBezTo>
                  <a:pt x="314530" y="2171999"/>
                  <a:pt x="315821" y="2171744"/>
                  <a:pt x="317167" y="2171397"/>
                </a:cubicBezTo>
                <a:lnTo>
                  <a:pt x="317167" y="2176280"/>
                </a:lnTo>
                <a:cubicBezTo>
                  <a:pt x="315887" y="2176606"/>
                  <a:pt x="314563" y="2176839"/>
                  <a:pt x="313195" y="2176980"/>
                </a:cubicBezTo>
                <a:cubicBezTo>
                  <a:pt x="311828" y="2177121"/>
                  <a:pt x="310439" y="2177192"/>
                  <a:pt x="309028" y="2177192"/>
                </a:cubicBezTo>
                <a:cubicBezTo>
                  <a:pt x="304926" y="2177192"/>
                  <a:pt x="301866" y="2176264"/>
                  <a:pt x="299847" y="2174408"/>
                </a:cubicBezTo>
                <a:cubicBezTo>
                  <a:pt x="297829" y="2172553"/>
                  <a:pt x="296820" y="2169704"/>
                  <a:pt x="296820" y="2165862"/>
                </a:cubicBezTo>
                <a:lnTo>
                  <a:pt x="296820" y="2148803"/>
                </a:lnTo>
                <a:lnTo>
                  <a:pt x="287671" y="2148803"/>
                </a:lnTo>
                <a:lnTo>
                  <a:pt x="287671" y="2144050"/>
                </a:lnTo>
                <a:lnTo>
                  <a:pt x="296820" y="2144050"/>
                </a:lnTo>
                <a:lnTo>
                  <a:pt x="296820" y="2135064"/>
                </a:lnTo>
                <a:close/>
                <a:moveTo>
                  <a:pt x="92934" y="2133599"/>
                </a:moveTo>
                <a:lnTo>
                  <a:pt x="92934" y="2144050"/>
                </a:lnTo>
                <a:lnTo>
                  <a:pt x="107617" y="2144050"/>
                </a:lnTo>
                <a:lnTo>
                  <a:pt x="107617" y="2148803"/>
                </a:lnTo>
                <a:lnTo>
                  <a:pt x="92934" y="2148803"/>
                </a:lnTo>
                <a:lnTo>
                  <a:pt x="92934" y="2165407"/>
                </a:lnTo>
                <a:cubicBezTo>
                  <a:pt x="92934" y="2167751"/>
                  <a:pt x="93558" y="2169503"/>
                  <a:pt x="94806" y="2170664"/>
                </a:cubicBezTo>
                <a:cubicBezTo>
                  <a:pt x="96054" y="2171826"/>
                  <a:pt x="97894" y="2172406"/>
                  <a:pt x="100325" y="2172406"/>
                </a:cubicBezTo>
                <a:cubicBezTo>
                  <a:pt x="101366" y="2172406"/>
                  <a:pt x="102506" y="2172325"/>
                  <a:pt x="103743" y="2172162"/>
                </a:cubicBezTo>
                <a:cubicBezTo>
                  <a:pt x="104980" y="2171999"/>
                  <a:pt x="106272" y="2171744"/>
                  <a:pt x="107617" y="2171397"/>
                </a:cubicBezTo>
                <a:lnTo>
                  <a:pt x="107617" y="2176280"/>
                </a:lnTo>
                <a:cubicBezTo>
                  <a:pt x="106337" y="2176606"/>
                  <a:pt x="105013" y="2176839"/>
                  <a:pt x="103645" y="2176980"/>
                </a:cubicBezTo>
                <a:cubicBezTo>
                  <a:pt x="102278" y="2177121"/>
                  <a:pt x="100889" y="2177192"/>
                  <a:pt x="99478" y="2177192"/>
                </a:cubicBezTo>
                <a:cubicBezTo>
                  <a:pt x="95376" y="2177192"/>
                  <a:pt x="92316" y="2176264"/>
                  <a:pt x="90297" y="2174408"/>
                </a:cubicBezTo>
                <a:cubicBezTo>
                  <a:pt x="88279" y="2172553"/>
                  <a:pt x="87270" y="2169704"/>
                  <a:pt x="87270" y="2165862"/>
                </a:cubicBezTo>
                <a:lnTo>
                  <a:pt x="87270" y="2148803"/>
                </a:lnTo>
                <a:lnTo>
                  <a:pt x="78121" y="2148803"/>
                </a:lnTo>
                <a:lnTo>
                  <a:pt x="78121" y="2144050"/>
                </a:lnTo>
                <a:lnTo>
                  <a:pt x="87270" y="2144050"/>
                </a:lnTo>
                <a:lnTo>
                  <a:pt x="87270" y="2135064"/>
                </a:lnTo>
                <a:close/>
                <a:moveTo>
                  <a:pt x="796985" y="2130734"/>
                </a:moveTo>
                <a:lnTo>
                  <a:pt x="802682" y="2130734"/>
                </a:lnTo>
                <a:lnTo>
                  <a:pt x="802682" y="2176736"/>
                </a:lnTo>
                <a:lnTo>
                  <a:pt x="797603" y="2176736"/>
                </a:lnTo>
                <a:lnTo>
                  <a:pt x="797408" y="2170550"/>
                </a:lnTo>
                <a:cubicBezTo>
                  <a:pt x="795823" y="2172851"/>
                  <a:pt x="794109" y="2174555"/>
                  <a:pt x="792264" y="2175662"/>
                </a:cubicBezTo>
                <a:cubicBezTo>
                  <a:pt x="790419" y="2176769"/>
                  <a:pt x="788422" y="2177322"/>
                  <a:pt x="786273" y="2177322"/>
                </a:cubicBezTo>
                <a:cubicBezTo>
                  <a:pt x="784407" y="2177322"/>
                  <a:pt x="782763" y="2176931"/>
                  <a:pt x="781341" y="2176150"/>
                </a:cubicBezTo>
                <a:cubicBezTo>
                  <a:pt x="779919" y="2175369"/>
                  <a:pt x="778737" y="2174267"/>
                  <a:pt x="777793" y="2172846"/>
                </a:cubicBezTo>
                <a:cubicBezTo>
                  <a:pt x="776848" y="2171424"/>
                  <a:pt x="776138" y="2169715"/>
                  <a:pt x="775660" y="2167718"/>
                </a:cubicBezTo>
                <a:cubicBezTo>
                  <a:pt x="775183" y="2165721"/>
                  <a:pt x="774944" y="2163507"/>
                  <a:pt x="774944" y="2161077"/>
                </a:cubicBezTo>
                <a:cubicBezTo>
                  <a:pt x="774944" y="2158298"/>
                  <a:pt x="775324" y="2155830"/>
                  <a:pt x="776083" y="2153670"/>
                </a:cubicBezTo>
                <a:cubicBezTo>
                  <a:pt x="776843" y="2151511"/>
                  <a:pt x="777923" y="2149687"/>
                  <a:pt x="779323" y="2148201"/>
                </a:cubicBezTo>
                <a:cubicBezTo>
                  <a:pt x="780723" y="2146714"/>
                  <a:pt x="782405" y="2145585"/>
                  <a:pt x="784369" y="2144815"/>
                </a:cubicBezTo>
                <a:cubicBezTo>
                  <a:pt x="786333" y="2144044"/>
                  <a:pt x="788520" y="2143659"/>
                  <a:pt x="790929" y="2143659"/>
                </a:cubicBezTo>
                <a:cubicBezTo>
                  <a:pt x="791971" y="2143659"/>
                  <a:pt x="792996" y="2143724"/>
                  <a:pt x="794006" y="2143854"/>
                </a:cubicBezTo>
                <a:cubicBezTo>
                  <a:pt x="795015" y="2143985"/>
                  <a:pt x="796008" y="2144191"/>
                  <a:pt x="796985" y="2144473"/>
                </a:cubicBezTo>
                <a:close/>
                <a:moveTo>
                  <a:pt x="761150" y="2130344"/>
                </a:moveTo>
                <a:cubicBezTo>
                  <a:pt x="761779" y="2130344"/>
                  <a:pt x="762365" y="2130458"/>
                  <a:pt x="762907" y="2130685"/>
                </a:cubicBezTo>
                <a:cubicBezTo>
                  <a:pt x="763450" y="2130913"/>
                  <a:pt x="763922" y="2131233"/>
                  <a:pt x="764324" y="2131646"/>
                </a:cubicBezTo>
                <a:cubicBezTo>
                  <a:pt x="764725" y="2132058"/>
                  <a:pt x="765040" y="2132530"/>
                  <a:pt x="765268" y="2133062"/>
                </a:cubicBezTo>
                <a:cubicBezTo>
                  <a:pt x="765496" y="2133594"/>
                  <a:pt x="765610" y="2134174"/>
                  <a:pt x="765610" y="2134804"/>
                </a:cubicBezTo>
                <a:cubicBezTo>
                  <a:pt x="765610" y="2135411"/>
                  <a:pt x="765496" y="2135987"/>
                  <a:pt x="765268" y="2136529"/>
                </a:cubicBezTo>
                <a:cubicBezTo>
                  <a:pt x="765040" y="2137072"/>
                  <a:pt x="764725" y="2137549"/>
                  <a:pt x="764324" y="2137962"/>
                </a:cubicBezTo>
                <a:cubicBezTo>
                  <a:pt x="763922" y="2138374"/>
                  <a:pt x="763450" y="2138694"/>
                  <a:pt x="762907" y="2138922"/>
                </a:cubicBezTo>
                <a:cubicBezTo>
                  <a:pt x="762365" y="2139150"/>
                  <a:pt x="761779" y="2139264"/>
                  <a:pt x="761150" y="2139264"/>
                </a:cubicBezTo>
                <a:cubicBezTo>
                  <a:pt x="760520" y="2139264"/>
                  <a:pt x="759934" y="2139150"/>
                  <a:pt x="759391" y="2138922"/>
                </a:cubicBezTo>
                <a:cubicBezTo>
                  <a:pt x="758849" y="2138694"/>
                  <a:pt x="758377" y="2138374"/>
                  <a:pt x="757975" y="2137962"/>
                </a:cubicBezTo>
                <a:cubicBezTo>
                  <a:pt x="757574" y="2137549"/>
                  <a:pt x="757259" y="2137072"/>
                  <a:pt x="757031" y="2136529"/>
                </a:cubicBezTo>
                <a:cubicBezTo>
                  <a:pt x="756803" y="2135987"/>
                  <a:pt x="756689" y="2135411"/>
                  <a:pt x="756689" y="2134804"/>
                </a:cubicBezTo>
                <a:cubicBezTo>
                  <a:pt x="756689" y="2134174"/>
                  <a:pt x="756803" y="2133594"/>
                  <a:pt x="757031" y="2133062"/>
                </a:cubicBezTo>
                <a:cubicBezTo>
                  <a:pt x="757259" y="2132530"/>
                  <a:pt x="757574" y="2132058"/>
                  <a:pt x="757975" y="2131646"/>
                </a:cubicBezTo>
                <a:cubicBezTo>
                  <a:pt x="758377" y="2131233"/>
                  <a:pt x="758849" y="2130913"/>
                  <a:pt x="759391" y="2130685"/>
                </a:cubicBezTo>
                <a:cubicBezTo>
                  <a:pt x="759934" y="2130458"/>
                  <a:pt x="760520" y="2130344"/>
                  <a:pt x="761150" y="2130344"/>
                </a:cubicBezTo>
                <a:close/>
                <a:moveTo>
                  <a:pt x="1346034" y="2099657"/>
                </a:moveTo>
                <a:cubicBezTo>
                  <a:pt x="1345318" y="2100135"/>
                  <a:pt x="1344727" y="2100601"/>
                  <a:pt x="1344260" y="2101057"/>
                </a:cubicBezTo>
                <a:cubicBezTo>
                  <a:pt x="1343794" y="2101513"/>
                  <a:pt x="1343430" y="2101974"/>
                  <a:pt x="1343170" y="2102441"/>
                </a:cubicBezTo>
                <a:cubicBezTo>
                  <a:pt x="1342909" y="2102907"/>
                  <a:pt x="1342724" y="2103374"/>
                  <a:pt x="1342616" y="2103841"/>
                </a:cubicBezTo>
                <a:cubicBezTo>
                  <a:pt x="1342508" y="2104307"/>
                  <a:pt x="1342453" y="2104779"/>
                  <a:pt x="1342453" y="2105257"/>
                </a:cubicBezTo>
                <a:cubicBezTo>
                  <a:pt x="1342453" y="2106798"/>
                  <a:pt x="1343256" y="2107921"/>
                  <a:pt x="1344862" y="2108626"/>
                </a:cubicBezTo>
                <a:cubicBezTo>
                  <a:pt x="1346468" y="2109332"/>
                  <a:pt x="1348704" y="2109684"/>
                  <a:pt x="1351569" y="2109684"/>
                </a:cubicBezTo>
                <a:cubicBezTo>
                  <a:pt x="1353370" y="2109684"/>
                  <a:pt x="1354884" y="2109522"/>
                  <a:pt x="1356111" y="2109196"/>
                </a:cubicBezTo>
                <a:cubicBezTo>
                  <a:pt x="1357337" y="2108871"/>
                  <a:pt x="1358324" y="2108442"/>
                  <a:pt x="1359073" y="2107910"/>
                </a:cubicBezTo>
                <a:cubicBezTo>
                  <a:pt x="1359822" y="2107378"/>
                  <a:pt x="1360359" y="2106771"/>
                  <a:pt x="1360685" y="2106087"/>
                </a:cubicBezTo>
                <a:cubicBezTo>
                  <a:pt x="1361010" y="2105403"/>
                  <a:pt x="1361173" y="2104703"/>
                  <a:pt x="1361173" y="2103987"/>
                </a:cubicBezTo>
                <a:cubicBezTo>
                  <a:pt x="1361173" y="2102663"/>
                  <a:pt x="1360630" y="2101686"/>
                  <a:pt x="1359545" y="2101057"/>
                </a:cubicBezTo>
                <a:cubicBezTo>
                  <a:pt x="1358460" y="2100428"/>
                  <a:pt x="1356800" y="2100059"/>
                  <a:pt x="1354564" y="2099950"/>
                </a:cubicBezTo>
                <a:close/>
                <a:moveTo>
                  <a:pt x="1560989" y="2090281"/>
                </a:moveTo>
                <a:cubicBezTo>
                  <a:pt x="1561727" y="2090281"/>
                  <a:pt x="1562427" y="2090422"/>
                  <a:pt x="1563089" y="2090704"/>
                </a:cubicBezTo>
                <a:cubicBezTo>
                  <a:pt x="1563751" y="2090986"/>
                  <a:pt x="1564326" y="2091377"/>
                  <a:pt x="1564814" y="2091876"/>
                </a:cubicBezTo>
                <a:cubicBezTo>
                  <a:pt x="1565302" y="2092375"/>
                  <a:pt x="1565688" y="2092956"/>
                  <a:pt x="1565970" y="2093618"/>
                </a:cubicBezTo>
                <a:cubicBezTo>
                  <a:pt x="1566252" y="2094280"/>
                  <a:pt x="1566393" y="2094991"/>
                  <a:pt x="1566393" y="2095750"/>
                </a:cubicBezTo>
                <a:cubicBezTo>
                  <a:pt x="1566393" y="2096488"/>
                  <a:pt x="1566252" y="2097183"/>
                  <a:pt x="1565970" y="2097834"/>
                </a:cubicBezTo>
                <a:cubicBezTo>
                  <a:pt x="1565688" y="2098485"/>
                  <a:pt x="1565302" y="2099055"/>
                  <a:pt x="1564814" y="2099543"/>
                </a:cubicBezTo>
                <a:cubicBezTo>
                  <a:pt x="1564326" y="2100032"/>
                  <a:pt x="1563751" y="2100417"/>
                  <a:pt x="1563089" y="2100699"/>
                </a:cubicBezTo>
                <a:cubicBezTo>
                  <a:pt x="1562427" y="2100981"/>
                  <a:pt x="1561727" y="2101122"/>
                  <a:pt x="1560989" y="2101122"/>
                </a:cubicBezTo>
                <a:cubicBezTo>
                  <a:pt x="1560229" y="2101122"/>
                  <a:pt x="1559524" y="2100981"/>
                  <a:pt x="1558873" y="2100699"/>
                </a:cubicBezTo>
                <a:cubicBezTo>
                  <a:pt x="1558222" y="2100417"/>
                  <a:pt x="1557652" y="2100032"/>
                  <a:pt x="1557163" y="2099543"/>
                </a:cubicBezTo>
                <a:cubicBezTo>
                  <a:pt x="1556675" y="2099055"/>
                  <a:pt x="1556290" y="2098485"/>
                  <a:pt x="1556008" y="2097834"/>
                </a:cubicBezTo>
                <a:cubicBezTo>
                  <a:pt x="1555726" y="2097183"/>
                  <a:pt x="1555584" y="2096488"/>
                  <a:pt x="1555584" y="2095750"/>
                </a:cubicBezTo>
                <a:cubicBezTo>
                  <a:pt x="1555584" y="2094991"/>
                  <a:pt x="1555726" y="2094280"/>
                  <a:pt x="1556008" y="2093618"/>
                </a:cubicBezTo>
                <a:cubicBezTo>
                  <a:pt x="1556290" y="2092956"/>
                  <a:pt x="1556675" y="2092375"/>
                  <a:pt x="1557163" y="2091876"/>
                </a:cubicBezTo>
                <a:cubicBezTo>
                  <a:pt x="1557652" y="2091377"/>
                  <a:pt x="1558222" y="2090986"/>
                  <a:pt x="1558873" y="2090704"/>
                </a:cubicBezTo>
                <a:cubicBezTo>
                  <a:pt x="1559524" y="2090422"/>
                  <a:pt x="1560229" y="2090281"/>
                  <a:pt x="1560989" y="2090281"/>
                </a:cubicBezTo>
                <a:close/>
                <a:moveTo>
                  <a:pt x="723115" y="2085658"/>
                </a:moveTo>
                <a:cubicBezTo>
                  <a:pt x="721704" y="2085658"/>
                  <a:pt x="720488" y="2085799"/>
                  <a:pt x="719468" y="2086081"/>
                </a:cubicBezTo>
                <a:cubicBezTo>
                  <a:pt x="718448" y="2086363"/>
                  <a:pt x="717613" y="2086765"/>
                  <a:pt x="716962" y="2087286"/>
                </a:cubicBezTo>
                <a:cubicBezTo>
                  <a:pt x="716310" y="2087807"/>
                  <a:pt x="715827" y="2088431"/>
                  <a:pt x="715513" y="2089158"/>
                </a:cubicBezTo>
                <a:cubicBezTo>
                  <a:pt x="715198" y="2089885"/>
                  <a:pt x="715041" y="2090704"/>
                  <a:pt x="715041" y="2091616"/>
                </a:cubicBezTo>
                <a:cubicBezTo>
                  <a:pt x="715041" y="2092245"/>
                  <a:pt x="715138" y="2092847"/>
                  <a:pt x="715334" y="2093423"/>
                </a:cubicBezTo>
                <a:cubicBezTo>
                  <a:pt x="715529" y="2093998"/>
                  <a:pt x="715844" y="2094508"/>
                  <a:pt x="716278" y="2094953"/>
                </a:cubicBezTo>
                <a:cubicBezTo>
                  <a:pt x="716712" y="2095398"/>
                  <a:pt x="717276" y="2095750"/>
                  <a:pt x="717971" y="2096011"/>
                </a:cubicBezTo>
                <a:cubicBezTo>
                  <a:pt x="718665" y="2096271"/>
                  <a:pt x="719512" y="2096402"/>
                  <a:pt x="720510" y="2096402"/>
                </a:cubicBezTo>
                <a:cubicBezTo>
                  <a:pt x="721812" y="2096402"/>
                  <a:pt x="723305" y="2096005"/>
                  <a:pt x="724987" y="2095213"/>
                </a:cubicBezTo>
                <a:cubicBezTo>
                  <a:pt x="726669" y="2094421"/>
                  <a:pt x="728443" y="2093168"/>
                  <a:pt x="730310" y="2091453"/>
                </a:cubicBezTo>
                <a:lnTo>
                  <a:pt x="730310" y="2085658"/>
                </a:lnTo>
                <a:close/>
                <a:moveTo>
                  <a:pt x="579719" y="2081198"/>
                </a:moveTo>
                <a:cubicBezTo>
                  <a:pt x="578243" y="2081914"/>
                  <a:pt x="577000" y="2082625"/>
                  <a:pt x="575991" y="2083330"/>
                </a:cubicBezTo>
                <a:cubicBezTo>
                  <a:pt x="574982" y="2084036"/>
                  <a:pt x="574168" y="2084752"/>
                  <a:pt x="573549" y="2085479"/>
                </a:cubicBezTo>
                <a:cubicBezTo>
                  <a:pt x="572931" y="2086206"/>
                  <a:pt x="572491" y="2086960"/>
                  <a:pt x="572231" y="2087742"/>
                </a:cubicBezTo>
                <a:cubicBezTo>
                  <a:pt x="571970" y="2088523"/>
                  <a:pt x="571840" y="2089348"/>
                  <a:pt x="571840" y="2090216"/>
                </a:cubicBezTo>
                <a:cubicBezTo>
                  <a:pt x="571840" y="2091193"/>
                  <a:pt x="572052" y="2092055"/>
                  <a:pt x="572475" y="2092804"/>
                </a:cubicBezTo>
                <a:cubicBezTo>
                  <a:pt x="572898" y="2093553"/>
                  <a:pt x="573479" y="2094188"/>
                  <a:pt x="574217" y="2094709"/>
                </a:cubicBezTo>
                <a:cubicBezTo>
                  <a:pt x="574955" y="2095230"/>
                  <a:pt x="575834" y="2095620"/>
                  <a:pt x="576854" y="2095881"/>
                </a:cubicBezTo>
                <a:cubicBezTo>
                  <a:pt x="577874" y="2096141"/>
                  <a:pt x="578981" y="2096271"/>
                  <a:pt x="580175" y="2096271"/>
                </a:cubicBezTo>
                <a:cubicBezTo>
                  <a:pt x="581325" y="2096271"/>
                  <a:pt x="582410" y="2096152"/>
                  <a:pt x="583430" y="2095913"/>
                </a:cubicBezTo>
                <a:cubicBezTo>
                  <a:pt x="584450" y="2095674"/>
                  <a:pt x="585335" y="2095311"/>
                  <a:pt x="586083" y="2094823"/>
                </a:cubicBezTo>
                <a:cubicBezTo>
                  <a:pt x="586832" y="2094334"/>
                  <a:pt x="587424" y="2093716"/>
                  <a:pt x="587858" y="2092967"/>
                </a:cubicBezTo>
                <a:cubicBezTo>
                  <a:pt x="588292" y="2092218"/>
                  <a:pt x="588509" y="2091323"/>
                  <a:pt x="588509" y="2090281"/>
                </a:cubicBezTo>
                <a:cubicBezTo>
                  <a:pt x="588509" y="2089478"/>
                  <a:pt x="588379" y="2088696"/>
                  <a:pt x="588118" y="2087937"/>
                </a:cubicBezTo>
                <a:cubicBezTo>
                  <a:pt x="587858" y="2087177"/>
                  <a:pt x="587391" y="2086428"/>
                  <a:pt x="586718" y="2085691"/>
                </a:cubicBezTo>
                <a:cubicBezTo>
                  <a:pt x="586046" y="2084953"/>
                  <a:pt x="585145" y="2084215"/>
                  <a:pt x="584016" y="2083477"/>
                </a:cubicBezTo>
                <a:cubicBezTo>
                  <a:pt x="582888" y="2082739"/>
                  <a:pt x="581455" y="2081979"/>
                  <a:pt x="579719" y="2081198"/>
                </a:cubicBezTo>
                <a:close/>
                <a:moveTo>
                  <a:pt x="449169" y="2072212"/>
                </a:moveTo>
                <a:cubicBezTo>
                  <a:pt x="448452" y="2072212"/>
                  <a:pt x="447725" y="2072326"/>
                  <a:pt x="446987" y="2072554"/>
                </a:cubicBezTo>
                <a:cubicBezTo>
                  <a:pt x="446249" y="2072782"/>
                  <a:pt x="445484" y="2073162"/>
                  <a:pt x="444692" y="2073694"/>
                </a:cubicBezTo>
                <a:cubicBezTo>
                  <a:pt x="443900" y="2074225"/>
                  <a:pt x="443064" y="2074931"/>
                  <a:pt x="442185" y="2075810"/>
                </a:cubicBezTo>
                <a:cubicBezTo>
                  <a:pt x="441306" y="2076689"/>
                  <a:pt x="440368" y="2077779"/>
                  <a:pt x="439369" y="2079082"/>
                </a:cubicBezTo>
                <a:lnTo>
                  <a:pt x="439369" y="2094936"/>
                </a:lnTo>
                <a:cubicBezTo>
                  <a:pt x="440476" y="2095370"/>
                  <a:pt x="441605" y="2095712"/>
                  <a:pt x="442755" y="2095962"/>
                </a:cubicBezTo>
                <a:cubicBezTo>
                  <a:pt x="443905" y="2096212"/>
                  <a:pt x="445001" y="2096336"/>
                  <a:pt x="446043" y="2096336"/>
                </a:cubicBezTo>
                <a:cubicBezTo>
                  <a:pt x="447346" y="2096336"/>
                  <a:pt x="448588" y="2096130"/>
                  <a:pt x="449771" y="2095718"/>
                </a:cubicBezTo>
                <a:cubicBezTo>
                  <a:pt x="450954" y="2095305"/>
                  <a:pt x="451995" y="2094616"/>
                  <a:pt x="452896" y="2093651"/>
                </a:cubicBezTo>
                <a:cubicBezTo>
                  <a:pt x="453797" y="2092685"/>
                  <a:pt x="454513" y="2091404"/>
                  <a:pt x="455045" y="2089809"/>
                </a:cubicBezTo>
                <a:cubicBezTo>
                  <a:pt x="455577" y="2088214"/>
                  <a:pt x="455843" y="2086233"/>
                  <a:pt x="455843" y="2083867"/>
                </a:cubicBezTo>
                <a:cubicBezTo>
                  <a:pt x="455843" y="2082153"/>
                  <a:pt x="455718" y="2080579"/>
                  <a:pt x="455468" y="2079147"/>
                </a:cubicBezTo>
                <a:cubicBezTo>
                  <a:pt x="455218" y="2077714"/>
                  <a:pt x="454822" y="2076488"/>
                  <a:pt x="454280" y="2075468"/>
                </a:cubicBezTo>
                <a:cubicBezTo>
                  <a:pt x="453737" y="2074448"/>
                  <a:pt x="453043" y="2073650"/>
                  <a:pt x="452196" y="2073075"/>
                </a:cubicBezTo>
                <a:cubicBezTo>
                  <a:pt x="451350" y="2072500"/>
                  <a:pt x="450341" y="2072212"/>
                  <a:pt x="449169" y="2072212"/>
                </a:cubicBezTo>
                <a:close/>
                <a:moveTo>
                  <a:pt x="1038188" y="2072147"/>
                </a:moveTo>
                <a:cubicBezTo>
                  <a:pt x="1035106" y="2072147"/>
                  <a:pt x="1032702" y="2073146"/>
                  <a:pt x="1030977" y="2075142"/>
                </a:cubicBezTo>
                <a:cubicBezTo>
                  <a:pt x="1029251" y="2077139"/>
                  <a:pt x="1028389" y="2080264"/>
                  <a:pt x="1028389" y="2084519"/>
                </a:cubicBezTo>
                <a:cubicBezTo>
                  <a:pt x="1028389" y="2088469"/>
                  <a:pt x="1028969" y="2091415"/>
                  <a:pt x="1030130" y="2093358"/>
                </a:cubicBezTo>
                <a:cubicBezTo>
                  <a:pt x="1031292" y="2095300"/>
                  <a:pt x="1032936" y="2096271"/>
                  <a:pt x="1035063" y="2096271"/>
                </a:cubicBezTo>
                <a:cubicBezTo>
                  <a:pt x="1036495" y="2096271"/>
                  <a:pt x="1038009" y="2095631"/>
                  <a:pt x="1039604" y="2094350"/>
                </a:cubicBezTo>
                <a:cubicBezTo>
                  <a:pt x="1041200" y="2093070"/>
                  <a:pt x="1042876" y="2091171"/>
                  <a:pt x="1044634" y="2088653"/>
                </a:cubicBezTo>
                <a:lnTo>
                  <a:pt x="1044634" y="2073482"/>
                </a:lnTo>
                <a:cubicBezTo>
                  <a:pt x="1043701" y="2073048"/>
                  <a:pt x="1042670" y="2072717"/>
                  <a:pt x="1041541" y="2072489"/>
                </a:cubicBezTo>
                <a:cubicBezTo>
                  <a:pt x="1040413" y="2072261"/>
                  <a:pt x="1039295" y="2072147"/>
                  <a:pt x="1038188" y="2072147"/>
                </a:cubicBezTo>
                <a:close/>
                <a:moveTo>
                  <a:pt x="1208824" y="2072082"/>
                </a:moveTo>
                <a:cubicBezTo>
                  <a:pt x="1207131" y="2072082"/>
                  <a:pt x="1205683" y="2072413"/>
                  <a:pt x="1204478" y="2073075"/>
                </a:cubicBezTo>
                <a:cubicBezTo>
                  <a:pt x="1203273" y="2073737"/>
                  <a:pt x="1202286" y="2074621"/>
                  <a:pt x="1201515" y="2075728"/>
                </a:cubicBezTo>
                <a:cubicBezTo>
                  <a:pt x="1200745" y="2076835"/>
                  <a:pt x="1200181" y="2078121"/>
                  <a:pt x="1199822" y="2079586"/>
                </a:cubicBezTo>
                <a:cubicBezTo>
                  <a:pt x="1199464" y="2081051"/>
                  <a:pt x="1199285" y="2082587"/>
                  <a:pt x="1199285" y="2084193"/>
                </a:cubicBezTo>
                <a:cubicBezTo>
                  <a:pt x="1199285" y="2086211"/>
                  <a:pt x="1199508" y="2087980"/>
                  <a:pt x="1199953" y="2089500"/>
                </a:cubicBezTo>
                <a:cubicBezTo>
                  <a:pt x="1200398" y="2091019"/>
                  <a:pt x="1201032" y="2092283"/>
                  <a:pt x="1201857" y="2093292"/>
                </a:cubicBezTo>
                <a:cubicBezTo>
                  <a:pt x="1202682" y="2094302"/>
                  <a:pt x="1203680" y="2095061"/>
                  <a:pt x="1204852" y="2095571"/>
                </a:cubicBezTo>
                <a:cubicBezTo>
                  <a:pt x="1206024" y="2096081"/>
                  <a:pt x="1207348" y="2096336"/>
                  <a:pt x="1208824" y="2096336"/>
                </a:cubicBezTo>
                <a:cubicBezTo>
                  <a:pt x="1210517" y="2096336"/>
                  <a:pt x="1211966" y="2096005"/>
                  <a:pt x="1213170" y="2095343"/>
                </a:cubicBezTo>
                <a:cubicBezTo>
                  <a:pt x="1214375" y="2094681"/>
                  <a:pt x="1215362" y="2093797"/>
                  <a:pt x="1216133" y="2092690"/>
                </a:cubicBezTo>
                <a:cubicBezTo>
                  <a:pt x="1216904" y="2091583"/>
                  <a:pt x="1217468" y="2090297"/>
                  <a:pt x="1217826" y="2088832"/>
                </a:cubicBezTo>
                <a:cubicBezTo>
                  <a:pt x="1218184" y="2087367"/>
                  <a:pt x="1218363" y="2085821"/>
                  <a:pt x="1218363" y="2084193"/>
                </a:cubicBezTo>
                <a:cubicBezTo>
                  <a:pt x="1218363" y="2082174"/>
                  <a:pt x="1218141" y="2080411"/>
                  <a:pt x="1217696" y="2078903"/>
                </a:cubicBezTo>
                <a:cubicBezTo>
                  <a:pt x="1217251" y="2077394"/>
                  <a:pt x="1216616" y="2076135"/>
                  <a:pt x="1215791" y="2075126"/>
                </a:cubicBezTo>
                <a:cubicBezTo>
                  <a:pt x="1214966" y="2074117"/>
                  <a:pt x="1213963" y="2073357"/>
                  <a:pt x="1212780" y="2072847"/>
                </a:cubicBezTo>
                <a:cubicBezTo>
                  <a:pt x="1211597" y="2072337"/>
                  <a:pt x="1210278" y="2072082"/>
                  <a:pt x="1208824" y="2072082"/>
                </a:cubicBezTo>
                <a:close/>
                <a:moveTo>
                  <a:pt x="970699" y="2072082"/>
                </a:moveTo>
                <a:cubicBezTo>
                  <a:pt x="969006" y="2072082"/>
                  <a:pt x="967557" y="2072413"/>
                  <a:pt x="966353" y="2073075"/>
                </a:cubicBezTo>
                <a:cubicBezTo>
                  <a:pt x="965148" y="2073737"/>
                  <a:pt x="964161" y="2074621"/>
                  <a:pt x="963390" y="2075728"/>
                </a:cubicBezTo>
                <a:cubicBezTo>
                  <a:pt x="962620" y="2076835"/>
                  <a:pt x="962056" y="2078121"/>
                  <a:pt x="961697" y="2079586"/>
                </a:cubicBezTo>
                <a:cubicBezTo>
                  <a:pt x="961339" y="2081051"/>
                  <a:pt x="961160" y="2082587"/>
                  <a:pt x="961160" y="2084193"/>
                </a:cubicBezTo>
                <a:cubicBezTo>
                  <a:pt x="961160" y="2086211"/>
                  <a:pt x="961383" y="2087980"/>
                  <a:pt x="961828" y="2089500"/>
                </a:cubicBezTo>
                <a:cubicBezTo>
                  <a:pt x="962272" y="2091019"/>
                  <a:pt x="962907" y="2092283"/>
                  <a:pt x="963732" y="2093292"/>
                </a:cubicBezTo>
                <a:cubicBezTo>
                  <a:pt x="964557" y="2094302"/>
                  <a:pt x="965555" y="2095061"/>
                  <a:pt x="966727" y="2095571"/>
                </a:cubicBezTo>
                <a:cubicBezTo>
                  <a:pt x="967899" y="2096081"/>
                  <a:pt x="969223" y="2096336"/>
                  <a:pt x="970699" y="2096336"/>
                </a:cubicBezTo>
                <a:cubicBezTo>
                  <a:pt x="972392" y="2096336"/>
                  <a:pt x="973841" y="2096005"/>
                  <a:pt x="975045" y="2095343"/>
                </a:cubicBezTo>
                <a:cubicBezTo>
                  <a:pt x="976250" y="2094681"/>
                  <a:pt x="977238" y="2093797"/>
                  <a:pt x="978008" y="2092690"/>
                </a:cubicBezTo>
                <a:cubicBezTo>
                  <a:pt x="978778" y="2091583"/>
                  <a:pt x="979343" y="2090297"/>
                  <a:pt x="979701" y="2088832"/>
                </a:cubicBezTo>
                <a:cubicBezTo>
                  <a:pt x="980059" y="2087367"/>
                  <a:pt x="980238" y="2085821"/>
                  <a:pt x="980238" y="2084193"/>
                </a:cubicBezTo>
                <a:cubicBezTo>
                  <a:pt x="980238" y="2082174"/>
                  <a:pt x="980016" y="2080411"/>
                  <a:pt x="979571" y="2078903"/>
                </a:cubicBezTo>
                <a:cubicBezTo>
                  <a:pt x="979126" y="2077394"/>
                  <a:pt x="978491" y="2076135"/>
                  <a:pt x="977666" y="2075126"/>
                </a:cubicBezTo>
                <a:cubicBezTo>
                  <a:pt x="976841" y="2074117"/>
                  <a:pt x="975838" y="2073357"/>
                  <a:pt x="974655" y="2072847"/>
                </a:cubicBezTo>
                <a:cubicBezTo>
                  <a:pt x="973472" y="2072337"/>
                  <a:pt x="972153" y="2072082"/>
                  <a:pt x="970699" y="2072082"/>
                </a:cubicBezTo>
                <a:close/>
                <a:moveTo>
                  <a:pt x="865924" y="2072082"/>
                </a:moveTo>
                <a:cubicBezTo>
                  <a:pt x="864231" y="2072082"/>
                  <a:pt x="862783" y="2072413"/>
                  <a:pt x="861578" y="2073075"/>
                </a:cubicBezTo>
                <a:cubicBezTo>
                  <a:pt x="860373" y="2073737"/>
                  <a:pt x="859386" y="2074621"/>
                  <a:pt x="858615" y="2075728"/>
                </a:cubicBezTo>
                <a:cubicBezTo>
                  <a:pt x="857845" y="2076835"/>
                  <a:pt x="857281" y="2078121"/>
                  <a:pt x="856922" y="2079586"/>
                </a:cubicBezTo>
                <a:cubicBezTo>
                  <a:pt x="856564" y="2081051"/>
                  <a:pt x="856385" y="2082587"/>
                  <a:pt x="856385" y="2084193"/>
                </a:cubicBezTo>
                <a:cubicBezTo>
                  <a:pt x="856385" y="2086211"/>
                  <a:pt x="856608" y="2087980"/>
                  <a:pt x="857053" y="2089500"/>
                </a:cubicBezTo>
                <a:cubicBezTo>
                  <a:pt x="857498" y="2091019"/>
                  <a:pt x="858132" y="2092283"/>
                  <a:pt x="858957" y="2093292"/>
                </a:cubicBezTo>
                <a:cubicBezTo>
                  <a:pt x="859782" y="2094302"/>
                  <a:pt x="860780" y="2095061"/>
                  <a:pt x="861952" y="2095571"/>
                </a:cubicBezTo>
                <a:cubicBezTo>
                  <a:pt x="863124" y="2096081"/>
                  <a:pt x="864448" y="2096336"/>
                  <a:pt x="865924" y="2096336"/>
                </a:cubicBezTo>
                <a:cubicBezTo>
                  <a:pt x="867617" y="2096336"/>
                  <a:pt x="869066" y="2096005"/>
                  <a:pt x="870270" y="2095343"/>
                </a:cubicBezTo>
                <a:cubicBezTo>
                  <a:pt x="871475" y="2094681"/>
                  <a:pt x="872463" y="2093797"/>
                  <a:pt x="873233" y="2092690"/>
                </a:cubicBezTo>
                <a:cubicBezTo>
                  <a:pt x="874003" y="2091583"/>
                  <a:pt x="874568" y="2090297"/>
                  <a:pt x="874926" y="2088832"/>
                </a:cubicBezTo>
                <a:cubicBezTo>
                  <a:pt x="875284" y="2087367"/>
                  <a:pt x="875463" y="2085821"/>
                  <a:pt x="875463" y="2084193"/>
                </a:cubicBezTo>
                <a:cubicBezTo>
                  <a:pt x="875463" y="2082174"/>
                  <a:pt x="875241" y="2080411"/>
                  <a:pt x="874796" y="2078903"/>
                </a:cubicBezTo>
                <a:cubicBezTo>
                  <a:pt x="874351" y="2077394"/>
                  <a:pt x="873716" y="2076135"/>
                  <a:pt x="872891" y="2075126"/>
                </a:cubicBezTo>
                <a:cubicBezTo>
                  <a:pt x="872066" y="2074117"/>
                  <a:pt x="871063" y="2073357"/>
                  <a:pt x="869880" y="2072847"/>
                </a:cubicBezTo>
                <a:cubicBezTo>
                  <a:pt x="868697" y="2072337"/>
                  <a:pt x="867378" y="2072082"/>
                  <a:pt x="865924" y="2072082"/>
                </a:cubicBezTo>
                <a:close/>
                <a:moveTo>
                  <a:pt x="56299" y="2072082"/>
                </a:moveTo>
                <a:cubicBezTo>
                  <a:pt x="54607" y="2072082"/>
                  <a:pt x="53158" y="2072413"/>
                  <a:pt x="51953" y="2073075"/>
                </a:cubicBezTo>
                <a:cubicBezTo>
                  <a:pt x="50749" y="2073737"/>
                  <a:pt x="49761" y="2074621"/>
                  <a:pt x="48991" y="2075728"/>
                </a:cubicBezTo>
                <a:cubicBezTo>
                  <a:pt x="48220" y="2076835"/>
                  <a:pt x="47656" y="2078121"/>
                  <a:pt x="47298" y="2079586"/>
                </a:cubicBezTo>
                <a:cubicBezTo>
                  <a:pt x="46940" y="2081051"/>
                  <a:pt x="46760" y="2082587"/>
                  <a:pt x="46760" y="2084193"/>
                </a:cubicBezTo>
                <a:cubicBezTo>
                  <a:pt x="46760" y="2086211"/>
                  <a:pt x="46983" y="2087980"/>
                  <a:pt x="47428" y="2089500"/>
                </a:cubicBezTo>
                <a:cubicBezTo>
                  <a:pt x="47873" y="2091019"/>
                  <a:pt x="48508" y="2092283"/>
                  <a:pt x="49332" y="2093292"/>
                </a:cubicBezTo>
                <a:cubicBezTo>
                  <a:pt x="50157" y="2094302"/>
                  <a:pt x="51156" y="2095061"/>
                  <a:pt x="52328" y="2095571"/>
                </a:cubicBezTo>
                <a:cubicBezTo>
                  <a:pt x="53500" y="2096081"/>
                  <a:pt x="54824" y="2096336"/>
                  <a:pt x="56299" y="2096336"/>
                </a:cubicBezTo>
                <a:cubicBezTo>
                  <a:pt x="57992" y="2096336"/>
                  <a:pt x="59441" y="2096005"/>
                  <a:pt x="60646" y="2095343"/>
                </a:cubicBezTo>
                <a:cubicBezTo>
                  <a:pt x="61850" y="2094681"/>
                  <a:pt x="62838" y="2093797"/>
                  <a:pt x="63608" y="2092690"/>
                </a:cubicBezTo>
                <a:cubicBezTo>
                  <a:pt x="64379" y="2091583"/>
                  <a:pt x="64943" y="2090297"/>
                  <a:pt x="65301" y="2088832"/>
                </a:cubicBezTo>
                <a:cubicBezTo>
                  <a:pt x="65659" y="2087367"/>
                  <a:pt x="65838" y="2085821"/>
                  <a:pt x="65838" y="2084193"/>
                </a:cubicBezTo>
                <a:cubicBezTo>
                  <a:pt x="65838" y="2082174"/>
                  <a:pt x="65616" y="2080411"/>
                  <a:pt x="65171" y="2078903"/>
                </a:cubicBezTo>
                <a:cubicBezTo>
                  <a:pt x="64726" y="2077394"/>
                  <a:pt x="64091" y="2076135"/>
                  <a:pt x="63266" y="2075126"/>
                </a:cubicBezTo>
                <a:cubicBezTo>
                  <a:pt x="62442" y="2074117"/>
                  <a:pt x="61438" y="2073357"/>
                  <a:pt x="60255" y="2072847"/>
                </a:cubicBezTo>
                <a:cubicBezTo>
                  <a:pt x="59072" y="2072337"/>
                  <a:pt x="57754" y="2072082"/>
                  <a:pt x="56299" y="2072082"/>
                </a:cubicBezTo>
                <a:close/>
                <a:moveTo>
                  <a:pt x="1494639" y="2071789"/>
                </a:moveTo>
                <a:cubicBezTo>
                  <a:pt x="1493402" y="2071789"/>
                  <a:pt x="1492274" y="2072028"/>
                  <a:pt x="1491254" y="2072505"/>
                </a:cubicBezTo>
                <a:cubicBezTo>
                  <a:pt x="1490233" y="2072983"/>
                  <a:pt x="1489354" y="2073656"/>
                  <a:pt x="1488616" y="2074524"/>
                </a:cubicBezTo>
                <a:cubicBezTo>
                  <a:pt x="1487879" y="2075392"/>
                  <a:pt x="1487282" y="2076434"/>
                  <a:pt x="1486826" y="2077649"/>
                </a:cubicBezTo>
                <a:cubicBezTo>
                  <a:pt x="1486370" y="2078865"/>
                  <a:pt x="1486088" y="2080199"/>
                  <a:pt x="1485979" y="2081654"/>
                </a:cubicBezTo>
                <a:lnTo>
                  <a:pt x="1503169" y="2081654"/>
                </a:lnTo>
                <a:cubicBezTo>
                  <a:pt x="1503234" y="2080199"/>
                  <a:pt x="1503093" y="2078870"/>
                  <a:pt x="1502746" y="2077665"/>
                </a:cubicBezTo>
                <a:cubicBezTo>
                  <a:pt x="1502399" y="2076461"/>
                  <a:pt x="1501861" y="2075424"/>
                  <a:pt x="1501134" y="2074556"/>
                </a:cubicBezTo>
                <a:cubicBezTo>
                  <a:pt x="1500407" y="2073688"/>
                  <a:pt x="1499501" y="2073010"/>
                  <a:pt x="1498416" y="2072522"/>
                </a:cubicBezTo>
                <a:cubicBezTo>
                  <a:pt x="1497331" y="2072033"/>
                  <a:pt x="1496072" y="2071789"/>
                  <a:pt x="1494639" y="2071789"/>
                </a:cubicBezTo>
                <a:close/>
                <a:moveTo>
                  <a:pt x="1313664" y="2071789"/>
                </a:moveTo>
                <a:cubicBezTo>
                  <a:pt x="1312427" y="2071789"/>
                  <a:pt x="1311299" y="2072028"/>
                  <a:pt x="1310279" y="2072505"/>
                </a:cubicBezTo>
                <a:cubicBezTo>
                  <a:pt x="1309259" y="2072983"/>
                  <a:pt x="1308379" y="2073656"/>
                  <a:pt x="1307641" y="2074524"/>
                </a:cubicBezTo>
                <a:cubicBezTo>
                  <a:pt x="1306903" y="2075392"/>
                  <a:pt x="1306307" y="2076434"/>
                  <a:pt x="1305851" y="2077649"/>
                </a:cubicBezTo>
                <a:cubicBezTo>
                  <a:pt x="1305395" y="2078865"/>
                  <a:pt x="1305113" y="2080199"/>
                  <a:pt x="1305004" y="2081654"/>
                </a:cubicBezTo>
                <a:lnTo>
                  <a:pt x="1322194" y="2081654"/>
                </a:lnTo>
                <a:cubicBezTo>
                  <a:pt x="1322259" y="2080199"/>
                  <a:pt x="1322118" y="2078870"/>
                  <a:pt x="1321771" y="2077665"/>
                </a:cubicBezTo>
                <a:cubicBezTo>
                  <a:pt x="1321423" y="2076461"/>
                  <a:pt x="1320886" y="2075424"/>
                  <a:pt x="1320159" y="2074556"/>
                </a:cubicBezTo>
                <a:cubicBezTo>
                  <a:pt x="1319432" y="2073688"/>
                  <a:pt x="1318526" y="2073010"/>
                  <a:pt x="1317441" y="2072522"/>
                </a:cubicBezTo>
                <a:cubicBezTo>
                  <a:pt x="1316356" y="2072033"/>
                  <a:pt x="1315097" y="2071789"/>
                  <a:pt x="1313664" y="2071789"/>
                </a:cubicBezTo>
                <a:close/>
                <a:moveTo>
                  <a:pt x="1075539" y="2071789"/>
                </a:moveTo>
                <a:cubicBezTo>
                  <a:pt x="1074302" y="2071789"/>
                  <a:pt x="1073174" y="2072028"/>
                  <a:pt x="1072153" y="2072505"/>
                </a:cubicBezTo>
                <a:cubicBezTo>
                  <a:pt x="1071133" y="2072983"/>
                  <a:pt x="1070254" y="2073656"/>
                  <a:pt x="1069516" y="2074524"/>
                </a:cubicBezTo>
                <a:cubicBezTo>
                  <a:pt x="1068778" y="2075392"/>
                  <a:pt x="1068182" y="2076434"/>
                  <a:pt x="1067726" y="2077649"/>
                </a:cubicBezTo>
                <a:cubicBezTo>
                  <a:pt x="1067270" y="2078865"/>
                  <a:pt x="1066988" y="2080199"/>
                  <a:pt x="1066879" y="2081654"/>
                </a:cubicBezTo>
                <a:lnTo>
                  <a:pt x="1084069" y="2081654"/>
                </a:lnTo>
                <a:cubicBezTo>
                  <a:pt x="1084134" y="2080199"/>
                  <a:pt x="1083993" y="2078870"/>
                  <a:pt x="1083646" y="2077665"/>
                </a:cubicBezTo>
                <a:cubicBezTo>
                  <a:pt x="1083298" y="2076461"/>
                  <a:pt x="1082761" y="2075424"/>
                  <a:pt x="1082034" y="2074556"/>
                </a:cubicBezTo>
                <a:cubicBezTo>
                  <a:pt x="1081307" y="2073688"/>
                  <a:pt x="1080401" y="2073010"/>
                  <a:pt x="1079316" y="2072522"/>
                </a:cubicBezTo>
                <a:cubicBezTo>
                  <a:pt x="1078231" y="2072033"/>
                  <a:pt x="1076972" y="2071789"/>
                  <a:pt x="1075539" y="2071789"/>
                </a:cubicBezTo>
                <a:close/>
                <a:moveTo>
                  <a:pt x="685015" y="2071789"/>
                </a:moveTo>
                <a:cubicBezTo>
                  <a:pt x="683777" y="2071789"/>
                  <a:pt x="682649" y="2072028"/>
                  <a:pt x="681629" y="2072505"/>
                </a:cubicBezTo>
                <a:cubicBezTo>
                  <a:pt x="680609" y="2072983"/>
                  <a:pt x="679729" y="2073656"/>
                  <a:pt x="678992" y="2074524"/>
                </a:cubicBezTo>
                <a:cubicBezTo>
                  <a:pt x="678254" y="2075392"/>
                  <a:pt x="677657" y="2076434"/>
                  <a:pt x="677201" y="2077649"/>
                </a:cubicBezTo>
                <a:cubicBezTo>
                  <a:pt x="676745" y="2078865"/>
                  <a:pt x="676463" y="2080199"/>
                  <a:pt x="676355" y="2081654"/>
                </a:cubicBezTo>
                <a:lnTo>
                  <a:pt x="693544" y="2081654"/>
                </a:lnTo>
                <a:cubicBezTo>
                  <a:pt x="693609" y="2080199"/>
                  <a:pt x="693468" y="2078870"/>
                  <a:pt x="693121" y="2077665"/>
                </a:cubicBezTo>
                <a:cubicBezTo>
                  <a:pt x="692774" y="2076461"/>
                  <a:pt x="692237" y="2075424"/>
                  <a:pt x="691510" y="2074556"/>
                </a:cubicBezTo>
                <a:cubicBezTo>
                  <a:pt x="690782" y="2073688"/>
                  <a:pt x="689876" y="2073010"/>
                  <a:pt x="688791" y="2072522"/>
                </a:cubicBezTo>
                <a:cubicBezTo>
                  <a:pt x="687706" y="2072033"/>
                  <a:pt x="686447" y="2071789"/>
                  <a:pt x="685015" y="2071789"/>
                </a:cubicBezTo>
                <a:close/>
                <a:moveTo>
                  <a:pt x="475465" y="2071789"/>
                </a:moveTo>
                <a:cubicBezTo>
                  <a:pt x="474227" y="2071789"/>
                  <a:pt x="473099" y="2072028"/>
                  <a:pt x="472079" y="2072505"/>
                </a:cubicBezTo>
                <a:cubicBezTo>
                  <a:pt x="471059" y="2072983"/>
                  <a:pt x="470180" y="2073656"/>
                  <a:pt x="469442" y="2074524"/>
                </a:cubicBezTo>
                <a:cubicBezTo>
                  <a:pt x="468704" y="2075392"/>
                  <a:pt x="468107" y="2076434"/>
                  <a:pt x="467651" y="2077649"/>
                </a:cubicBezTo>
                <a:cubicBezTo>
                  <a:pt x="467195" y="2078865"/>
                  <a:pt x="466913" y="2080199"/>
                  <a:pt x="466805" y="2081654"/>
                </a:cubicBezTo>
                <a:lnTo>
                  <a:pt x="483994" y="2081654"/>
                </a:lnTo>
                <a:cubicBezTo>
                  <a:pt x="484059" y="2080199"/>
                  <a:pt x="483918" y="2078870"/>
                  <a:pt x="483571" y="2077665"/>
                </a:cubicBezTo>
                <a:cubicBezTo>
                  <a:pt x="483224" y="2076461"/>
                  <a:pt x="482687" y="2075424"/>
                  <a:pt x="481960" y="2074556"/>
                </a:cubicBezTo>
                <a:cubicBezTo>
                  <a:pt x="481233" y="2073688"/>
                  <a:pt x="480326" y="2073010"/>
                  <a:pt x="479241" y="2072522"/>
                </a:cubicBezTo>
                <a:cubicBezTo>
                  <a:pt x="478156" y="2072033"/>
                  <a:pt x="476897" y="2071789"/>
                  <a:pt x="475465" y="2071789"/>
                </a:cubicBezTo>
                <a:close/>
                <a:moveTo>
                  <a:pt x="132565" y="2071789"/>
                </a:moveTo>
                <a:cubicBezTo>
                  <a:pt x="131327" y="2071789"/>
                  <a:pt x="130199" y="2072028"/>
                  <a:pt x="129179" y="2072505"/>
                </a:cubicBezTo>
                <a:cubicBezTo>
                  <a:pt x="128159" y="2072983"/>
                  <a:pt x="127280" y="2073656"/>
                  <a:pt x="126542" y="2074524"/>
                </a:cubicBezTo>
                <a:cubicBezTo>
                  <a:pt x="125804" y="2075392"/>
                  <a:pt x="125207" y="2076434"/>
                  <a:pt x="124751" y="2077649"/>
                </a:cubicBezTo>
                <a:cubicBezTo>
                  <a:pt x="124295" y="2078865"/>
                  <a:pt x="124013" y="2080199"/>
                  <a:pt x="123905" y="2081654"/>
                </a:cubicBezTo>
                <a:lnTo>
                  <a:pt x="141094" y="2081654"/>
                </a:lnTo>
                <a:cubicBezTo>
                  <a:pt x="141159" y="2080199"/>
                  <a:pt x="141018" y="2078870"/>
                  <a:pt x="140671" y="2077665"/>
                </a:cubicBezTo>
                <a:cubicBezTo>
                  <a:pt x="140324" y="2076461"/>
                  <a:pt x="139787" y="2075424"/>
                  <a:pt x="139060" y="2074556"/>
                </a:cubicBezTo>
                <a:cubicBezTo>
                  <a:pt x="138332" y="2073688"/>
                  <a:pt x="137426" y="2073010"/>
                  <a:pt x="136341" y="2072522"/>
                </a:cubicBezTo>
                <a:cubicBezTo>
                  <a:pt x="135256" y="2072033"/>
                  <a:pt x="133997" y="2071789"/>
                  <a:pt x="132565" y="2071789"/>
                </a:cubicBezTo>
                <a:close/>
                <a:moveTo>
                  <a:pt x="1351243" y="2071529"/>
                </a:moveTo>
                <a:cubicBezTo>
                  <a:pt x="1350115" y="2071529"/>
                  <a:pt x="1349111" y="2071724"/>
                  <a:pt x="1348232" y="2072115"/>
                </a:cubicBezTo>
                <a:cubicBezTo>
                  <a:pt x="1347353" y="2072505"/>
                  <a:pt x="1346615" y="2073021"/>
                  <a:pt x="1346018" y="2073661"/>
                </a:cubicBezTo>
                <a:cubicBezTo>
                  <a:pt x="1345421" y="2074301"/>
                  <a:pt x="1344966" y="2075045"/>
                  <a:pt x="1344651" y="2075891"/>
                </a:cubicBezTo>
                <a:cubicBezTo>
                  <a:pt x="1344336" y="2076738"/>
                  <a:pt x="1344179" y="2077617"/>
                  <a:pt x="1344179" y="2078528"/>
                </a:cubicBezTo>
                <a:cubicBezTo>
                  <a:pt x="1344179" y="2079570"/>
                  <a:pt x="1344352" y="2080525"/>
                  <a:pt x="1344700" y="2081393"/>
                </a:cubicBezTo>
                <a:cubicBezTo>
                  <a:pt x="1345047" y="2082261"/>
                  <a:pt x="1345535" y="2082999"/>
                  <a:pt x="1346165" y="2083607"/>
                </a:cubicBezTo>
                <a:cubicBezTo>
                  <a:pt x="1346794" y="2084215"/>
                  <a:pt x="1347538" y="2084687"/>
                  <a:pt x="1348395" y="2085023"/>
                </a:cubicBezTo>
                <a:cubicBezTo>
                  <a:pt x="1349252" y="2085359"/>
                  <a:pt x="1350202" y="2085528"/>
                  <a:pt x="1351243" y="2085528"/>
                </a:cubicBezTo>
                <a:cubicBezTo>
                  <a:pt x="1352372" y="2085528"/>
                  <a:pt x="1353376" y="2085338"/>
                  <a:pt x="1354255" y="2084958"/>
                </a:cubicBezTo>
                <a:cubicBezTo>
                  <a:pt x="1355134" y="2084578"/>
                  <a:pt x="1355872" y="2084063"/>
                  <a:pt x="1356469" y="2083412"/>
                </a:cubicBezTo>
                <a:cubicBezTo>
                  <a:pt x="1357065" y="2082760"/>
                  <a:pt x="1357521" y="2082012"/>
                  <a:pt x="1357836" y="2081165"/>
                </a:cubicBezTo>
                <a:cubicBezTo>
                  <a:pt x="1358151" y="2080319"/>
                  <a:pt x="1358308" y="2079440"/>
                  <a:pt x="1358308" y="2078528"/>
                </a:cubicBezTo>
                <a:cubicBezTo>
                  <a:pt x="1358308" y="2077486"/>
                  <a:pt x="1358135" y="2076531"/>
                  <a:pt x="1357787" y="2075663"/>
                </a:cubicBezTo>
                <a:cubicBezTo>
                  <a:pt x="1357440" y="2074795"/>
                  <a:pt x="1356952" y="2074057"/>
                  <a:pt x="1356322" y="2073449"/>
                </a:cubicBezTo>
                <a:cubicBezTo>
                  <a:pt x="1355693" y="2072842"/>
                  <a:pt x="1354949" y="2072370"/>
                  <a:pt x="1354092" y="2072033"/>
                </a:cubicBezTo>
                <a:cubicBezTo>
                  <a:pt x="1353235" y="2071697"/>
                  <a:pt x="1352285" y="2071529"/>
                  <a:pt x="1351243" y="2071529"/>
                </a:cubicBezTo>
                <a:close/>
                <a:moveTo>
                  <a:pt x="1378144" y="2067850"/>
                </a:moveTo>
                <a:lnTo>
                  <a:pt x="1393543" y="2067850"/>
                </a:lnTo>
                <a:lnTo>
                  <a:pt x="1393543" y="2095816"/>
                </a:lnTo>
                <a:lnTo>
                  <a:pt x="1403277" y="2095816"/>
                </a:lnTo>
                <a:lnTo>
                  <a:pt x="1403277" y="2100536"/>
                </a:lnTo>
                <a:lnTo>
                  <a:pt x="1377070" y="2100536"/>
                </a:lnTo>
                <a:lnTo>
                  <a:pt x="1377070" y="2095816"/>
                </a:lnTo>
                <a:lnTo>
                  <a:pt x="1387813" y="2095816"/>
                </a:lnTo>
                <a:lnTo>
                  <a:pt x="1387813" y="2072538"/>
                </a:lnTo>
                <a:lnTo>
                  <a:pt x="1378144" y="2072538"/>
                </a:lnTo>
                <a:close/>
                <a:moveTo>
                  <a:pt x="640194" y="2067850"/>
                </a:moveTo>
                <a:lnTo>
                  <a:pt x="646640" y="2067850"/>
                </a:lnTo>
                <a:lnTo>
                  <a:pt x="654909" y="2089467"/>
                </a:lnTo>
                <a:lnTo>
                  <a:pt x="656570" y="2094546"/>
                </a:lnTo>
                <a:lnTo>
                  <a:pt x="658458" y="2089337"/>
                </a:lnTo>
                <a:lnTo>
                  <a:pt x="666109" y="2067850"/>
                </a:lnTo>
                <a:lnTo>
                  <a:pt x="672327" y="2067850"/>
                </a:lnTo>
                <a:lnTo>
                  <a:pt x="661193" y="2097085"/>
                </a:lnTo>
                <a:cubicBezTo>
                  <a:pt x="660042" y="2100059"/>
                  <a:pt x="658854" y="2102620"/>
                  <a:pt x="657628" y="2104768"/>
                </a:cubicBezTo>
                <a:cubicBezTo>
                  <a:pt x="656402" y="2106917"/>
                  <a:pt x="655061" y="2108681"/>
                  <a:pt x="653607" y="2110059"/>
                </a:cubicBezTo>
                <a:cubicBezTo>
                  <a:pt x="652153" y="2111437"/>
                  <a:pt x="650558" y="2112452"/>
                  <a:pt x="648821" y="2113103"/>
                </a:cubicBezTo>
                <a:cubicBezTo>
                  <a:pt x="647085" y="2113754"/>
                  <a:pt x="645143" y="2114080"/>
                  <a:pt x="642994" y="2114080"/>
                </a:cubicBezTo>
                <a:cubicBezTo>
                  <a:pt x="642430" y="2114080"/>
                  <a:pt x="641920" y="2114069"/>
                  <a:pt x="641464" y="2114047"/>
                </a:cubicBezTo>
                <a:cubicBezTo>
                  <a:pt x="641008" y="2114025"/>
                  <a:pt x="640509" y="2113993"/>
                  <a:pt x="639966" y="2113949"/>
                </a:cubicBezTo>
                <a:lnTo>
                  <a:pt x="639966" y="2108805"/>
                </a:lnTo>
                <a:cubicBezTo>
                  <a:pt x="640444" y="2108871"/>
                  <a:pt x="640965" y="2108930"/>
                  <a:pt x="641529" y="2108984"/>
                </a:cubicBezTo>
                <a:cubicBezTo>
                  <a:pt x="642093" y="2109039"/>
                  <a:pt x="642690" y="2109066"/>
                  <a:pt x="643319" y="2109066"/>
                </a:cubicBezTo>
                <a:cubicBezTo>
                  <a:pt x="644361" y="2109066"/>
                  <a:pt x="645332" y="2108914"/>
                  <a:pt x="646233" y="2108610"/>
                </a:cubicBezTo>
                <a:cubicBezTo>
                  <a:pt x="647134" y="2108306"/>
                  <a:pt x="647986" y="2107812"/>
                  <a:pt x="648789" y="2107129"/>
                </a:cubicBezTo>
                <a:cubicBezTo>
                  <a:pt x="649592" y="2106445"/>
                  <a:pt x="650363" y="2105561"/>
                  <a:pt x="651100" y="2104475"/>
                </a:cubicBezTo>
                <a:cubicBezTo>
                  <a:pt x="651838" y="2103390"/>
                  <a:pt x="652555" y="2102077"/>
                  <a:pt x="653249" y="2100536"/>
                </a:cubicBezTo>
                <a:close/>
                <a:moveTo>
                  <a:pt x="290829" y="2067850"/>
                </a:moveTo>
                <a:lnTo>
                  <a:pt x="296494" y="2067850"/>
                </a:lnTo>
                <a:lnTo>
                  <a:pt x="296494" y="2088751"/>
                </a:lnTo>
                <a:cubicBezTo>
                  <a:pt x="296494" y="2093764"/>
                  <a:pt x="298382" y="2096271"/>
                  <a:pt x="302159" y="2096271"/>
                </a:cubicBezTo>
                <a:cubicBezTo>
                  <a:pt x="302853" y="2096271"/>
                  <a:pt x="303532" y="2096168"/>
                  <a:pt x="304194" y="2095962"/>
                </a:cubicBezTo>
                <a:cubicBezTo>
                  <a:pt x="304856" y="2095756"/>
                  <a:pt x="305550" y="2095398"/>
                  <a:pt x="306277" y="2094888"/>
                </a:cubicBezTo>
                <a:cubicBezTo>
                  <a:pt x="307004" y="2094378"/>
                  <a:pt x="307786" y="2093688"/>
                  <a:pt x="308621" y="2092820"/>
                </a:cubicBezTo>
                <a:cubicBezTo>
                  <a:pt x="309457" y="2091952"/>
                  <a:pt x="310396" y="2090856"/>
                  <a:pt x="311437" y="2089532"/>
                </a:cubicBezTo>
                <a:lnTo>
                  <a:pt x="311437" y="2067850"/>
                </a:lnTo>
                <a:lnTo>
                  <a:pt x="317102" y="2067850"/>
                </a:lnTo>
                <a:lnTo>
                  <a:pt x="317102" y="2100536"/>
                </a:lnTo>
                <a:lnTo>
                  <a:pt x="312023" y="2100536"/>
                </a:lnTo>
                <a:lnTo>
                  <a:pt x="311828" y="2095262"/>
                </a:lnTo>
                <a:cubicBezTo>
                  <a:pt x="310851" y="2096391"/>
                  <a:pt x="309923" y="2097329"/>
                  <a:pt x="309044" y="2098078"/>
                </a:cubicBezTo>
                <a:cubicBezTo>
                  <a:pt x="308165" y="2098827"/>
                  <a:pt x="307292" y="2099429"/>
                  <a:pt x="306424" y="2099885"/>
                </a:cubicBezTo>
                <a:cubicBezTo>
                  <a:pt x="305556" y="2100341"/>
                  <a:pt x="304682" y="2100661"/>
                  <a:pt x="303803" y="2100845"/>
                </a:cubicBezTo>
                <a:cubicBezTo>
                  <a:pt x="302924" y="2101030"/>
                  <a:pt x="301996" y="2101122"/>
                  <a:pt x="301019" y="2101122"/>
                </a:cubicBezTo>
                <a:cubicBezTo>
                  <a:pt x="297655" y="2101122"/>
                  <a:pt x="295116" y="2100135"/>
                  <a:pt x="293401" y="2098160"/>
                </a:cubicBezTo>
                <a:cubicBezTo>
                  <a:pt x="291687" y="2096184"/>
                  <a:pt x="290829" y="2093200"/>
                  <a:pt x="290829" y="2089207"/>
                </a:cubicBezTo>
                <a:close/>
                <a:moveTo>
                  <a:pt x="1528098" y="2067264"/>
                </a:moveTo>
                <a:cubicBezTo>
                  <a:pt x="1531484" y="2067264"/>
                  <a:pt x="1534050" y="2068360"/>
                  <a:pt x="1535797" y="2070552"/>
                </a:cubicBezTo>
                <a:cubicBezTo>
                  <a:pt x="1537545" y="2072744"/>
                  <a:pt x="1538353" y="2076000"/>
                  <a:pt x="1538223" y="2080319"/>
                </a:cubicBezTo>
                <a:lnTo>
                  <a:pt x="1532493" y="2080319"/>
                </a:lnTo>
                <a:cubicBezTo>
                  <a:pt x="1532558" y="2077454"/>
                  <a:pt x="1532140" y="2075376"/>
                  <a:pt x="1531239" y="2074084"/>
                </a:cubicBezTo>
                <a:cubicBezTo>
                  <a:pt x="1530339" y="2072793"/>
                  <a:pt x="1529020" y="2072147"/>
                  <a:pt x="1527284" y="2072147"/>
                </a:cubicBezTo>
                <a:cubicBezTo>
                  <a:pt x="1526524" y="2072147"/>
                  <a:pt x="1525759" y="2072283"/>
                  <a:pt x="1524989" y="2072554"/>
                </a:cubicBezTo>
                <a:cubicBezTo>
                  <a:pt x="1524218" y="2072825"/>
                  <a:pt x="1523426" y="2073259"/>
                  <a:pt x="1522612" y="2073856"/>
                </a:cubicBezTo>
                <a:cubicBezTo>
                  <a:pt x="1521798" y="2074453"/>
                  <a:pt x="1520935" y="2075218"/>
                  <a:pt x="1520024" y="2076152"/>
                </a:cubicBezTo>
                <a:cubicBezTo>
                  <a:pt x="1519112" y="2077085"/>
                  <a:pt x="1518136" y="2078213"/>
                  <a:pt x="1517094" y="2079537"/>
                </a:cubicBezTo>
                <a:lnTo>
                  <a:pt x="1517094" y="2100536"/>
                </a:lnTo>
                <a:lnTo>
                  <a:pt x="1511364" y="2100536"/>
                </a:lnTo>
                <a:lnTo>
                  <a:pt x="1511364" y="2067850"/>
                </a:lnTo>
                <a:lnTo>
                  <a:pt x="1516540" y="2067850"/>
                </a:lnTo>
                <a:lnTo>
                  <a:pt x="1516703" y="2073873"/>
                </a:lnTo>
                <a:cubicBezTo>
                  <a:pt x="1518635" y="2071550"/>
                  <a:pt x="1520539" y="2069868"/>
                  <a:pt x="1522417" y="2068826"/>
                </a:cubicBezTo>
                <a:cubicBezTo>
                  <a:pt x="1524294" y="2067785"/>
                  <a:pt x="1526188" y="2067264"/>
                  <a:pt x="1528098" y="2067264"/>
                </a:cubicBezTo>
                <a:close/>
                <a:moveTo>
                  <a:pt x="1494900" y="2067264"/>
                </a:moveTo>
                <a:cubicBezTo>
                  <a:pt x="1497179" y="2067264"/>
                  <a:pt x="1499197" y="2067622"/>
                  <a:pt x="1500955" y="2068338"/>
                </a:cubicBezTo>
                <a:cubicBezTo>
                  <a:pt x="1502713" y="2069054"/>
                  <a:pt x="1504195" y="2070069"/>
                  <a:pt x="1505399" y="2071382"/>
                </a:cubicBezTo>
                <a:cubicBezTo>
                  <a:pt x="1506604" y="2072695"/>
                  <a:pt x="1507515" y="2074290"/>
                  <a:pt x="1508134" y="2076168"/>
                </a:cubicBezTo>
                <a:cubicBezTo>
                  <a:pt x="1508752" y="2078045"/>
                  <a:pt x="1509062" y="2080145"/>
                  <a:pt x="1509062" y="2082467"/>
                </a:cubicBezTo>
                <a:cubicBezTo>
                  <a:pt x="1509062" y="2083270"/>
                  <a:pt x="1509051" y="2083943"/>
                  <a:pt x="1509029" y="2084486"/>
                </a:cubicBezTo>
                <a:cubicBezTo>
                  <a:pt x="1509008" y="2085029"/>
                  <a:pt x="1508975" y="2085539"/>
                  <a:pt x="1508931" y="2086016"/>
                </a:cubicBezTo>
                <a:lnTo>
                  <a:pt x="1485979" y="2086016"/>
                </a:lnTo>
                <a:cubicBezTo>
                  <a:pt x="1485979" y="2089358"/>
                  <a:pt x="1486913" y="2091925"/>
                  <a:pt x="1488779" y="2093716"/>
                </a:cubicBezTo>
                <a:cubicBezTo>
                  <a:pt x="1490646" y="2095506"/>
                  <a:pt x="1493337" y="2096402"/>
                  <a:pt x="1496853" y="2096402"/>
                </a:cubicBezTo>
                <a:cubicBezTo>
                  <a:pt x="1497808" y="2096402"/>
                  <a:pt x="1498763" y="2096363"/>
                  <a:pt x="1499718" y="2096288"/>
                </a:cubicBezTo>
                <a:cubicBezTo>
                  <a:pt x="1500673" y="2096212"/>
                  <a:pt x="1501595" y="2096109"/>
                  <a:pt x="1502485" y="2095978"/>
                </a:cubicBezTo>
                <a:cubicBezTo>
                  <a:pt x="1503375" y="2095848"/>
                  <a:pt x="1504227" y="2095702"/>
                  <a:pt x="1505041" y="2095539"/>
                </a:cubicBezTo>
                <a:cubicBezTo>
                  <a:pt x="1505855" y="2095376"/>
                  <a:pt x="1506609" y="2095197"/>
                  <a:pt x="1507304" y="2095002"/>
                </a:cubicBezTo>
                <a:lnTo>
                  <a:pt x="1507304" y="2099657"/>
                </a:lnTo>
                <a:cubicBezTo>
                  <a:pt x="1505763" y="2100091"/>
                  <a:pt x="1504021" y="2100444"/>
                  <a:pt x="1502078" y="2100715"/>
                </a:cubicBezTo>
                <a:cubicBezTo>
                  <a:pt x="1500136" y="2100986"/>
                  <a:pt x="1498123" y="2101122"/>
                  <a:pt x="1496039" y="2101122"/>
                </a:cubicBezTo>
                <a:cubicBezTo>
                  <a:pt x="1493239" y="2101122"/>
                  <a:pt x="1490830" y="2100742"/>
                  <a:pt x="1488812" y="2099983"/>
                </a:cubicBezTo>
                <a:cubicBezTo>
                  <a:pt x="1486793" y="2099223"/>
                  <a:pt x="1485138" y="2098121"/>
                  <a:pt x="1483847" y="2096678"/>
                </a:cubicBezTo>
                <a:cubicBezTo>
                  <a:pt x="1482556" y="2095235"/>
                  <a:pt x="1481601" y="2093466"/>
                  <a:pt x="1480982" y="2091372"/>
                </a:cubicBezTo>
                <a:cubicBezTo>
                  <a:pt x="1480363" y="2089277"/>
                  <a:pt x="1480054" y="2086906"/>
                  <a:pt x="1480054" y="2084258"/>
                </a:cubicBezTo>
                <a:cubicBezTo>
                  <a:pt x="1480054" y="2081957"/>
                  <a:pt x="1480385" y="2079782"/>
                  <a:pt x="1481047" y="2077731"/>
                </a:cubicBezTo>
                <a:cubicBezTo>
                  <a:pt x="1481709" y="2075680"/>
                  <a:pt x="1482675" y="2073878"/>
                  <a:pt x="1483945" y="2072326"/>
                </a:cubicBezTo>
                <a:cubicBezTo>
                  <a:pt x="1485214" y="2070774"/>
                  <a:pt x="1486772" y="2069543"/>
                  <a:pt x="1488616" y="2068631"/>
                </a:cubicBezTo>
                <a:cubicBezTo>
                  <a:pt x="1490461" y="2067720"/>
                  <a:pt x="1492556" y="2067264"/>
                  <a:pt x="1494900" y="2067264"/>
                </a:cubicBezTo>
                <a:close/>
                <a:moveTo>
                  <a:pt x="1419839" y="2067264"/>
                </a:moveTo>
                <a:cubicBezTo>
                  <a:pt x="1421120" y="2067264"/>
                  <a:pt x="1422541" y="2067334"/>
                  <a:pt x="1424104" y="2067475"/>
                </a:cubicBezTo>
                <a:cubicBezTo>
                  <a:pt x="1425667" y="2067616"/>
                  <a:pt x="1427295" y="2067861"/>
                  <a:pt x="1428988" y="2068208"/>
                </a:cubicBezTo>
                <a:lnTo>
                  <a:pt x="1428988" y="2073254"/>
                </a:lnTo>
                <a:cubicBezTo>
                  <a:pt x="1427208" y="2072820"/>
                  <a:pt x="1425520" y="2072500"/>
                  <a:pt x="1423925" y="2072294"/>
                </a:cubicBezTo>
                <a:cubicBezTo>
                  <a:pt x="1422330" y="2072087"/>
                  <a:pt x="1420946" y="2071984"/>
                  <a:pt x="1419774" y="2071984"/>
                </a:cubicBezTo>
                <a:cubicBezTo>
                  <a:pt x="1418363" y="2071984"/>
                  <a:pt x="1417175" y="2072093"/>
                  <a:pt x="1416209" y="2072310"/>
                </a:cubicBezTo>
                <a:cubicBezTo>
                  <a:pt x="1415243" y="2072527"/>
                  <a:pt x="1414462" y="2072825"/>
                  <a:pt x="1413865" y="2073205"/>
                </a:cubicBezTo>
                <a:cubicBezTo>
                  <a:pt x="1413268" y="2073585"/>
                  <a:pt x="1412840" y="2074030"/>
                  <a:pt x="1412579" y="2074540"/>
                </a:cubicBezTo>
                <a:cubicBezTo>
                  <a:pt x="1412319" y="2075050"/>
                  <a:pt x="1412189" y="2075598"/>
                  <a:pt x="1412189" y="2076184"/>
                </a:cubicBezTo>
                <a:cubicBezTo>
                  <a:pt x="1412189" y="2076770"/>
                  <a:pt x="1412303" y="2077302"/>
                  <a:pt x="1412530" y="2077779"/>
                </a:cubicBezTo>
                <a:cubicBezTo>
                  <a:pt x="1412758" y="2078257"/>
                  <a:pt x="1413182" y="2078718"/>
                  <a:pt x="1413800" y="2079163"/>
                </a:cubicBezTo>
                <a:cubicBezTo>
                  <a:pt x="1414419" y="2079608"/>
                  <a:pt x="1415281" y="2080053"/>
                  <a:pt x="1416388" y="2080498"/>
                </a:cubicBezTo>
                <a:cubicBezTo>
                  <a:pt x="1417495" y="2080943"/>
                  <a:pt x="1418938" y="2081426"/>
                  <a:pt x="1420718" y="2081947"/>
                </a:cubicBezTo>
                <a:cubicBezTo>
                  <a:pt x="1422650" y="2082511"/>
                  <a:pt x="1424278" y="2083102"/>
                  <a:pt x="1425602" y="2083721"/>
                </a:cubicBezTo>
                <a:cubicBezTo>
                  <a:pt x="1426926" y="2084339"/>
                  <a:pt x="1428000" y="2085029"/>
                  <a:pt x="1428825" y="2085788"/>
                </a:cubicBezTo>
                <a:cubicBezTo>
                  <a:pt x="1429649" y="2086548"/>
                  <a:pt x="1430241" y="2087405"/>
                  <a:pt x="1430599" y="2088360"/>
                </a:cubicBezTo>
                <a:cubicBezTo>
                  <a:pt x="1430957" y="2089315"/>
                  <a:pt x="1431136" y="2090400"/>
                  <a:pt x="1431136" y="2091616"/>
                </a:cubicBezTo>
                <a:cubicBezTo>
                  <a:pt x="1431136" y="2092766"/>
                  <a:pt x="1430941" y="2093797"/>
                  <a:pt x="1430550" y="2094709"/>
                </a:cubicBezTo>
                <a:cubicBezTo>
                  <a:pt x="1430160" y="2095620"/>
                  <a:pt x="1429628" y="2096429"/>
                  <a:pt x="1428955" y="2097134"/>
                </a:cubicBezTo>
                <a:cubicBezTo>
                  <a:pt x="1428282" y="2097839"/>
                  <a:pt x="1427501" y="2098442"/>
                  <a:pt x="1426611" y="2098941"/>
                </a:cubicBezTo>
                <a:cubicBezTo>
                  <a:pt x="1425721" y="2099440"/>
                  <a:pt x="1424772" y="2099852"/>
                  <a:pt x="1423762" y="2100178"/>
                </a:cubicBezTo>
                <a:cubicBezTo>
                  <a:pt x="1422753" y="2100504"/>
                  <a:pt x="1421717" y="2100742"/>
                  <a:pt x="1420653" y="2100894"/>
                </a:cubicBezTo>
                <a:cubicBezTo>
                  <a:pt x="1419590" y="2101046"/>
                  <a:pt x="1418548" y="2101122"/>
                  <a:pt x="1417528" y="2101122"/>
                </a:cubicBezTo>
                <a:cubicBezTo>
                  <a:pt x="1415314" y="2101122"/>
                  <a:pt x="1413279" y="2101024"/>
                  <a:pt x="1411423" y="2100829"/>
                </a:cubicBezTo>
                <a:cubicBezTo>
                  <a:pt x="1409568" y="2100634"/>
                  <a:pt x="1407750" y="2100319"/>
                  <a:pt x="1405970" y="2099885"/>
                </a:cubicBezTo>
                <a:lnTo>
                  <a:pt x="1405970" y="2094676"/>
                </a:lnTo>
                <a:cubicBezTo>
                  <a:pt x="1407880" y="2095219"/>
                  <a:pt x="1409779" y="2095631"/>
                  <a:pt x="1411668" y="2095913"/>
                </a:cubicBezTo>
                <a:cubicBezTo>
                  <a:pt x="1413556" y="2096195"/>
                  <a:pt x="1415433" y="2096336"/>
                  <a:pt x="1417300" y="2096336"/>
                </a:cubicBezTo>
                <a:cubicBezTo>
                  <a:pt x="1420013" y="2096336"/>
                  <a:pt x="1422021" y="2095967"/>
                  <a:pt x="1423323" y="2095230"/>
                </a:cubicBezTo>
                <a:cubicBezTo>
                  <a:pt x="1424625" y="2094491"/>
                  <a:pt x="1425276" y="2093439"/>
                  <a:pt x="1425276" y="2092072"/>
                </a:cubicBezTo>
                <a:cubicBezTo>
                  <a:pt x="1425276" y="2091486"/>
                  <a:pt x="1425173" y="2090959"/>
                  <a:pt x="1424967" y="2090493"/>
                </a:cubicBezTo>
                <a:cubicBezTo>
                  <a:pt x="1424761" y="2090026"/>
                  <a:pt x="1424386" y="2089581"/>
                  <a:pt x="1423844" y="2089158"/>
                </a:cubicBezTo>
                <a:cubicBezTo>
                  <a:pt x="1423301" y="2088735"/>
                  <a:pt x="1422460" y="2088295"/>
                  <a:pt x="1421321" y="2087839"/>
                </a:cubicBezTo>
                <a:cubicBezTo>
                  <a:pt x="1420181" y="2087383"/>
                  <a:pt x="1418624" y="2086863"/>
                  <a:pt x="1416649" y="2086277"/>
                </a:cubicBezTo>
                <a:cubicBezTo>
                  <a:pt x="1415173" y="2085842"/>
                  <a:pt x="1413811" y="2085349"/>
                  <a:pt x="1412563" y="2084795"/>
                </a:cubicBezTo>
                <a:cubicBezTo>
                  <a:pt x="1411315" y="2084242"/>
                  <a:pt x="1410235" y="2083585"/>
                  <a:pt x="1409324" y="2082826"/>
                </a:cubicBezTo>
                <a:cubicBezTo>
                  <a:pt x="1408412" y="2082066"/>
                  <a:pt x="1407696" y="2081176"/>
                  <a:pt x="1407175" y="2080156"/>
                </a:cubicBezTo>
                <a:cubicBezTo>
                  <a:pt x="1406654" y="2079136"/>
                  <a:pt x="1406394" y="2077931"/>
                  <a:pt x="1406394" y="2076542"/>
                </a:cubicBezTo>
                <a:cubicBezTo>
                  <a:pt x="1406394" y="2075631"/>
                  <a:pt x="1406605" y="2074632"/>
                  <a:pt x="1407028" y="2073547"/>
                </a:cubicBezTo>
                <a:cubicBezTo>
                  <a:pt x="1407452" y="2072462"/>
                  <a:pt x="1408173" y="2071453"/>
                  <a:pt x="1409193" y="2070519"/>
                </a:cubicBezTo>
                <a:cubicBezTo>
                  <a:pt x="1410213" y="2069586"/>
                  <a:pt x="1411592" y="2068810"/>
                  <a:pt x="1413328" y="2068192"/>
                </a:cubicBezTo>
                <a:cubicBezTo>
                  <a:pt x="1415064" y="2067573"/>
                  <a:pt x="1417235" y="2067264"/>
                  <a:pt x="1419839" y="2067264"/>
                </a:cubicBezTo>
                <a:close/>
                <a:moveTo>
                  <a:pt x="1351243" y="2067264"/>
                </a:moveTo>
                <a:cubicBezTo>
                  <a:pt x="1352047" y="2067264"/>
                  <a:pt x="1352817" y="2067318"/>
                  <a:pt x="1353555" y="2067427"/>
                </a:cubicBezTo>
                <a:cubicBezTo>
                  <a:pt x="1354293" y="2067535"/>
                  <a:pt x="1354944" y="2067676"/>
                  <a:pt x="1355508" y="2067850"/>
                </a:cubicBezTo>
                <a:lnTo>
                  <a:pt x="1367359" y="2067850"/>
                </a:lnTo>
                <a:lnTo>
                  <a:pt x="1367359" y="2072473"/>
                </a:lnTo>
                <a:lnTo>
                  <a:pt x="1362117" y="2072473"/>
                </a:lnTo>
                <a:cubicBezTo>
                  <a:pt x="1362725" y="2073232"/>
                  <a:pt x="1363197" y="2074117"/>
                  <a:pt x="1363533" y="2075126"/>
                </a:cubicBezTo>
                <a:cubicBezTo>
                  <a:pt x="1363870" y="2076135"/>
                  <a:pt x="1364038" y="2077226"/>
                  <a:pt x="1364038" y="2078398"/>
                </a:cubicBezTo>
                <a:cubicBezTo>
                  <a:pt x="1364038" y="2080091"/>
                  <a:pt x="1363729" y="2081637"/>
                  <a:pt x="1363110" y="2083037"/>
                </a:cubicBezTo>
                <a:cubicBezTo>
                  <a:pt x="1362492" y="2084437"/>
                  <a:pt x="1361618" y="2085636"/>
                  <a:pt x="1360489" y="2086635"/>
                </a:cubicBezTo>
                <a:cubicBezTo>
                  <a:pt x="1359361" y="2087633"/>
                  <a:pt x="1358010" y="2088409"/>
                  <a:pt x="1356436" y="2088962"/>
                </a:cubicBezTo>
                <a:cubicBezTo>
                  <a:pt x="1354863" y="2089516"/>
                  <a:pt x="1353132" y="2089793"/>
                  <a:pt x="1351243" y="2089793"/>
                </a:cubicBezTo>
                <a:cubicBezTo>
                  <a:pt x="1349876" y="2089793"/>
                  <a:pt x="1348596" y="2089646"/>
                  <a:pt x="1347402" y="2089353"/>
                </a:cubicBezTo>
                <a:cubicBezTo>
                  <a:pt x="1346208" y="2089060"/>
                  <a:pt x="1345264" y="2088696"/>
                  <a:pt x="1344569" y="2088262"/>
                </a:cubicBezTo>
                <a:cubicBezTo>
                  <a:pt x="1344157" y="2088870"/>
                  <a:pt x="1343810" y="2089445"/>
                  <a:pt x="1343528" y="2089988"/>
                </a:cubicBezTo>
                <a:cubicBezTo>
                  <a:pt x="1343245" y="2090531"/>
                  <a:pt x="1343104" y="2091138"/>
                  <a:pt x="1343104" y="2091811"/>
                </a:cubicBezTo>
                <a:cubicBezTo>
                  <a:pt x="1343104" y="2092636"/>
                  <a:pt x="1343501" y="2093319"/>
                  <a:pt x="1344293" y="2093862"/>
                </a:cubicBezTo>
                <a:cubicBezTo>
                  <a:pt x="1345085" y="2094405"/>
                  <a:pt x="1346132" y="2094698"/>
                  <a:pt x="1347434" y="2094741"/>
                </a:cubicBezTo>
                <a:lnTo>
                  <a:pt x="1356029" y="2095067"/>
                </a:lnTo>
                <a:cubicBezTo>
                  <a:pt x="1357657" y="2095110"/>
                  <a:pt x="1359160" y="2095316"/>
                  <a:pt x="1360538" y="2095685"/>
                </a:cubicBezTo>
                <a:cubicBezTo>
                  <a:pt x="1361916" y="2096054"/>
                  <a:pt x="1363099" y="2096586"/>
                  <a:pt x="1364087" y="2097281"/>
                </a:cubicBezTo>
                <a:cubicBezTo>
                  <a:pt x="1365074" y="2097975"/>
                  <a:pt x="1365845" y="2098832"/>
                  <a:pt x="1366398" y="2099852"/>
                </a:cubicBezTo>
                <a:cubicBezTo>
                  <a:pt x="1366952" y="2100872"/>
                  <a:pt x="1367229" y="2102055"/>
                  <a:pt x="1367229" y="2103401"/>
                </a:cubicBezTo>
                <a:cubicBezTo>
                  <a:pt x="1367229" y="2104855"/>
                  <a:pt x="1366914" y="2106233"/>
                  <a:pt x="1366284" y="2107536"/>
                </a:cubicBezTo>
                <a:cubicBezTo>
                  <a:pt x="1365655" y="2108838"/>
                  <a:pt x="1364684" y="2109983"/>
                  <a:pt x="1363371" y="2110970"/>
                </a:cubicBezTo>
                <a:cubicBezTo>
                  <a:pt x="1362058" y="2111958"/>
                  <a:pt x="1360392" y="2112745"/>
                  <a:pt x="1358373" y="2113331"/>
                </a:cubicBezTo>
                <a:cubicBezTo>
                  <a:pt x="1356355" y="2113917"/>
                  <a:pt x="1353956" y="2114210"/>
                  <a:pt x="1351178" y="2114210"/>
                </a:cubicBezTo>
                <a:cubicBezTo>
                  <a:pt x="1348531" y="2114210"/>
                  <a:pt x="1346279" y="2113998"/>
                  <a:pt x="1344423" y="2113575"/>
                </a:cubicBezTo>
                <a:cubicBezTo>
                  <a:pt x="1342567" y="2113152"/>
                  <a:pt x="1341043" y="2112566"/>
                  <a:pt x="1339849" y="2111817"/>
                </a:cubicBezTo>
                <a:cubicBezTo>
                  <a:pt x="1338655" y="2111068"/>
                  <a:pt x="1337787" y="2110178"/>
                  <a:pt x="1337244" y="2109147"/>
                </a:cubicBezTo>
                <a:cubicBezTo>
                  <a:pt x="1336702" y="2108116"/>
                  <a:pt x="1336430" y="2106982"/>
                  <a:pt x="1336430" y="2105745"/>
                </a:cubicBezTo>
                <a:cubicBezTo>
                  <a:pt x="1336430" y="2104161"/>
                  <a:pt x="1336799" y="2102772"/>
                  <a:pt x="1337537" y="2101578"/>
                </a:cubicBezTo>
                <a:cubicBezTo>
                  <a:pt x="1338275" y="2100384"/>
                  <a:pt x="1339415" y="2099234"/>
                  <a:pt x="1340956" y="2098127"/>
                </a:cubicBezTo>
                <a:cubicBezTo>
                  <a:pt x="1340391" y="2097867"/>
                  <a:pt x="1339903" y="2097541"/>
                  <a:pt x="1339491" y="2097150"/>
                </a:cubicBezTo>
                <a:cubicBezTo>
                  <a:pt x="1339078" y="2096760"/>
                  <a:pt x="1338742" y="2096331"/>
                  <a:pt x="1338481" y="2095864"/>
                </a:cubicBezTo>
                <a:cubicBezTo>
                  <a:pt x="1338221" y="2095398"/>
                  <a:pt x="1338026" y="2094904"/>
                  <a:pt x="1337895" y="2094383"/>
                </a:cubicBezTo>
                <a:cubicBezTo>
                  <a:pt x="1337765" y="2093862"/>
                  <a:pt x="1337700" y="2093352"/>
                  <a:pt x="1337700" y="2092853"/>
                </a:cubicBezTo>
                <a:cubicBezTo>
                  <a:pt x="1337700" y="2091442"/>
                  <a:pt x="1338031" y="2090151"/>
                  <a:pt x="1338693" y="2088979"/>
                </a:cubicBezTo>
                <a:cubicBezTo>
                  <a:pt x="1339355" y="2087807"/>
                  <a:pt x="1340142" y="2086700"/>
                  <a:pt x="1341053" y="2085658"/>
                </a:cubicBezTo>
                <a:cubicBezTo>
                  <a:pt x="1340641" y="2085159"/>
                  <a:pt x="1340278" y="2084670"/>
                  <a:pt x="1339963" y="2084193"/>
                </a:cubicBezTo>
                <a:cubicBezTo>
                  <a:pt x="1339648" y="2083715"/>
                  <a:pt x="1339377" y="2083200"/>
                  <a:pt x="1339149" y="2082647"/>
                </a:cubicBezTo>
                <a:cubicBezTo>
                  <a:pt x="1338921" y="2082093"/>
                  <a:pt x="1338747" y="2081496"/>
                  <a:pt x="1338628" y="2080856"/>
                </a:cubicBezTo>
                <a:cubicBezTo>
                  <a:pt x="1338508" y="2080216"/>
                  <a:pt x="1338449" y="2079483"/>
                  <a:pt x="1338449" y="2078658"/>
                </a:cubicBezTo>
                <a:cubicBezTo>
                  <a:pt x="1338449" y="2076965"/>
                  <a:pt x="1338758" y="2075419"/>
                  <a:pt x="1339377" y="2074019"/>
                </a:cubicBezTo>
                <a:cubicBezTo>
                  <a:pt x="1339995" y="2072619"/>
                  <a:pt x="1340864" y="2071420"/>
                  <a:pt x="1341981" y="2070422"/>
                </a:cubicBezTo>
                <a:cubicBezTo>
                  <a:pt x="1343099" y="2069423"/>
                  <a:pt x="1344445" y="2068647"/>
                  <a:pt x="1346018" y="2068094"/>
                </a:cubicBezTo>
                <a:cubicBezTo>
                  <a:pt x="1347592" y="2067540"/>
                  <a:pt x="1349333" y="2067264"/>
                  <a:pt x="1351243" y="2067264"/>
                </a:cubicBezTo>
                <a:close/>
                <a:moveTo>
                  <a:pt x="1289973" y="2067264"/>
                </a:moveTo>
                <a:cubicBezTo>
                  <a:pt x="1293359" y="2067264"/>
                  <a:pt x="1295925" y="2068360"/>
                  <a:pt x="1297672" y="2070552"/>
                </a:cubicBezTo>
                <a:lnTo>
                  <a:pt x="1299838" y="2079272"/>
                </a:lnTo>
                <a:lnTo>
                  <a:pt x="1300072" y="2077731"/>
                </a:lnTo>
                <a:cubicBezTo>
                  <a:pt x="1300734" y="2075680"/>
                  <a:pt x="1301700" y="2073878"/>
                  <a:pt x="1302970" y="2072326"/>
                </a:cubicBezTo>
                <a:cubicBezTo>
                  <a:pt x="1304239" y="2070774"/>
                  <a:pt x="1305797" y="2069543"/>
                  <a:pt x="1307641" y="2068631"/>
                </a:cubicBezTo>
                <a:cubicBezTo>
                  <a:pt x="1309486" y="2067720"/>
                  <a:pt x="1311581" y="2067264"/>
                  <a:pt x="1313925" y="2067264"/>
                </a:cubicBezTo>
                <a:cubicBezTo>
                  <a:pt x="1316204" y="2067264"/>
                  <a:pt x="1318222" y="2067622"/>
                  <a:pt x="1319980" y="2068338"/>
                </a:cubicBezTo>
                <a:cubicBezTo>
                  <a:pt x="1321738" y="2069054"/>
                  <a:pt x="1323220" y="2070069"/>
                  <a:pt x="1324424" y="2071382"/>
                </a:cubicBezTo>
                <a:cubicBezTo>
                  <a:pt x="1325629" y="2072695"/>
                  <a:pt x="1326540" y="2074290"/>
                  <a:pt x="1327159" y="2076168"/>
                </a:cubicBezTo>
                <a:cubicBezTo>
                  <a:pt x="1327777" y="2078045"/>
                  <a:pt x="1328087" y="2080145"/>
                  <a:pt x="1328087" y="2082467"/>
                </a:cubicBezTo>
                <a:cubicBezTo>
                  <a:pt x="1328087" y="2083270"/>
                  <a:pt x="1328076" y="2083943"/>
                  <a:pt x="1328054" y="2084486"/>
                </a:cubicBezTo>
                <a:cubicBezTo>
                  <a:pt x="1328032" y="2085029"/>
                  <a:pt x="1328000" y="2085539"/>
                  <a:pt x="1327956" y="2086016"/>
                </a:cubicBezTo>
                <a:lnTo>
                  <a:pt x="1305004" y="2086016"/>
                </a:lnTo>
                <a:cubicBezTo>
                  <a:pt x="1305004" y="2089358"/>
                  <a:pt x="1305938" y="2091925"/>
                  <a:pt x="1307804" y="2093716"/>
                </a:cubicBezTo>
                <a:cubicBezTo>
                  <a:pt x="1309671" y="2095506"/>
                  <a:pt x="1312362" y="2096402"/>
                  <a:pt x="1315878" y="2096402"/>
                </a:cubicBezTo>
                <a:cubicBezTo>
                  <a:pt x="1316833" y="2096402"/>
                  <a:pt x="1317788" y="2096363"/>
                  <a:pt x="1318743" y="2096288"/>
                </a:cubicBezTo>
                <a:cubicBezTo>
                  <a:pt x="1319698" y="2096212"/>
                  <a:pt x="1320621" y="2096109"/>
                  <a:pt x="1321510" y="2095978"/>
                </a:cubicBezTo>
                <a:cubicBezTo>
                  <a:pt x="1322400" y="2095848"/>
                  <a:pt x="1323252" y="2095702"/>
                  <a:pt x="1324066" y="2095539"/>
                </a:cubicBezTo>
                <a:cubicBezTo>
                  <a:pt x="1324880" y="2095376"/>
                  <a:pt x="1325634" y="2095197"/>
                  <a:pt x="1326329" y="2095002"/>
                </a:cubicBezTo>
                <a:lnTo>
                  <a:pt x="1326329" y="2099657"/>
                </a:lnTo>
                <a:cubicBezTo>
                  <a:pt x="1324788" y="2100091"/>
                  <a:pt x="1323046" y="2100444"/>
                  <a:pt x="1321103" y="2100715"/>
                </a:cubicBezTo>
                <a:cubicBezTo>
                  <a:pt x="1319161" y="2100986"/>
                  <a:pt x="1317148" y="2101122"/>
                  <a:pt x="1315064" y="2101122"/>
                </a:cubicBezTo>
                <a:cubicBezTo>
                  <a:pt x="1312264" y="2101122"/>
                  <a:pt x="1309855" y="2100742"/>
                  <a:pt x="1307837" y="2099983"/>
                </a:cubicBezTo>
                <a:cubicBezTo>
                  <a:pt x="1305818" y="2099223"/>
                  <a:pt x="1304163" y="2098121"/>
                  <a:pt x="1302872" y="2096678"/>
                </a:cubicBezTo>
                <a:cubicBezTo>
                  <a:pt x="1301580" y="2095235"/>
                  <a:pt x="1300626" y="2093466"/>
                  <a:pt x="1300007" y="2091372"/>
                </a:cubicBezTo>
                <a:cubicBezTo>
                  <a:pt x="1299388" y="2089277"/>
                  <a:pt x="1299079" y="2086906"/>
                  <a:pt x="1299079" y="2084258"/>
                </a:cubicBezTo>
                <a:lnTo>
                  <a:pt x="1299678" y="2080319"/>
                </a:lnTo>
                <a:lnTo>
                  <a:pt x="1294368" y="2080319"/>
                </a:lnTo>
                <a:cubicBezTo>
                  <a:pt x="1294433" y="2077454"/>
                  <a:pt x="1294015" y="2075376"/>
                  <a:pt x="1293114" y="2074084"/>
                </a:cubicBezTo>
                <a:cubicBezTo>
                  <a:pt x="1292214" y="2072793"/>
                  <a:pt x="1290895" y="2072147"/>
                  <a:pt x="1289159" y="2072147"/>
                </a:cubicBezTo>
                <a:cubicBezTo>
                  <a:pt x="1288399" y="2072147"/>
                  <a:pt x="1287634" y="2072283"/>
                  <a:pt x="1286864" y="2072554"/>
                </a:cubicBezTo>
                <a:cubicBezTo>
                  <a:pt x="1286093" y="2072825"/>
                  <a:pt x="1285301" y="2073259"/>
                  <a:pt x="1284487" y="2073856"/>
                </a:cubicBezTo>
                <a:cubicBezTo>
                  <a:pt x="1283673" y="2074453"/>
                  <a:pt x="1282810" y="2075218"/>
                  <a:pt x="1281899" y="2076152"/>
                </a:cubicBezTo>
                <a:cubicBezTo>
                  <a:pt x="1280987" y="2077085"/>
                  <a:pt x="1280011" y="2078213"/>
                  <a:pt x="1278969" y="2079537"/>
                </a:cubicBezTo>
                <a:lnTo>
                  <a:pt x="1278969" y="2100536"/>
                </a:lnTo>
                <a:lnTo>
                  <a:pt x="1273239" y="2100536"/>
                </a:lnTo>
                <a:lnTo>
                  <a:pt x="1273239" y="2067850"/>
                </a:lnTo>
                <a:lnTo>
                  <a:pt x="1278415" y="2067850"/>
                </a:lnTo>
                <a:lnTo>
                  <a:pt x="1278578" y="2073873"/>
                </a:lnTo>
                <a:cubicBezTo>
                  <a:pt x="1280510" y="2071550"/>
                  <a:pt x="1282414" y="2069868"/>
                  <a:pt x="1284292" y="2068826"/>
                </a:cubicBezTo>
                <a:cubicBezTo>
                  <a:pt x="1286169" y="2067785"/>
                  <a:pt x="1288063" y="2067264"/>
                  <a:pt x="1289973" y="2067264"/>
                </a:cubicBezTo>
                <a:close/>
                <a:moveTo>
                  <a:pt x="1209150" y="2067264"/>
                </a:moveTo>
                <a:cubicBezTo>
                  <a:pt x="1211494" y="2067264"/>
                  <a:pt x="1213594" y="2067627"/>
                  <a:pt x="1215449" y="2068354"/>
                </a:cubicBezTo>
                <a:cubicBezTo>
                  <a:pt x="1217305" y="2069081"/>
                  <a:pt x="1218879" y="2070145"/>
                  <a:pt x="1220170" y="2071545"/>
                </a:cubicBezTo>
                <a:cubicBezTo>
                  <a:pt x="1221461" y="2072945"/>
                  <a:pt x="1222449" y="2074687"/>
                  <a:pt x="1223133" y="2076770"/>
                </a:cubicBezTo>
                <a:cubicBezTo>
                  <a:pt x="1223816" y="2078854"/>
                  <a:pt x="1224158" y="2081241"/>
                  <a:pt x="1224158" y="2083933"/>
                </a:cubicBezTo>
                <a:cubicBezTo>
                  <a:pt x="1224158" y="2086472"/>
                  <a:pt x="1223800" y="2088800"/>
                  <a:pt x="1223084" y="2090916"/>
                </a:cubicBezTo>
                <a:cubicBezTo>
                  <a:pt x="1222368" y="2093032"/>
                  <a:pt x="1221337" y="2094844"/>
                  <a:pt x="1219991" y="2096353"/>
                </a:cubicBezTo>
                <a:cubicBezTo>
                  <a:pt x="1218645" y="2097861"/>
                  <a:pt x="1217007" y="2099033"/>
                  <a:pt x="1215075" y="2099869"/>
                </a:cubicBezTo>
                <a:cubicBezTo>
                  <a:pt x="1213143" y="2100704"/>
                  <a:pt x="1210951" y="2101122"/>
                  <a:pt x="1208499" y="2101122"/>
                </a:cubicBezTo>
                <a:cubicBezTo>
                  <a:pt x="1206155" y="2101122"/>
                  <a:pt x="1204055" y="2100759"/>
                  <a:pt x="1202199" y="2100032"/>
                </a:cubicBezTo>
                <a:cubicBezTo>
                  <a:pt x="1200343" y="2099304"/>
                  <a:pt x="1198770" y="2098235"/>
                  <a:pt x="1197478" y="2096825"/>
                </a:cubicBezTo>
                <a:cubicBezTo>
                  <a:pt x="1196187" y="2095414"/>
                  <a:pt x="1195199" y="2093667"/>
                  <a:pt x="1194516" y="2091583"/>
                </a:cubicBezTo>
                <a:cubicBezTo>
                  <a:pt x="1193832" y="2089500"/>
                  <a:pt x="1193490" y="2087101"/>
                  <a:pt x="1193490" y="2084388"/>
                </a:cubicBezTo>
                <a:cubicBezTo>
                  <a:pt x="1193490" y="2081849"/>
                  <a:pt x="1193848" y="2079532"/>
                  <a:pt x="1194565" y="2077438"/>
                </a:cubicBezTo>
                <a:cubicBezTo>
                  <a:pt x="1195281" y="2075343"/>
                  <a:pt x="1196312" y="2073542"/>
                  <a:pt x="1197657" y="2072033"/>
                </a:cubicBezTo>
                <a:cubicBezTo>
                  <a:pt x="1199003" y="2070525"/>
                  <a:pt x="1200642" y="2069353"/>
                  <a:pt x="1202573" y="2068517"/>
                </a:cubicBezTo>
                <a:cubicBezTo>
                  <a:pt x="1204505" y="2067681"/>
                  <a:pt x="1206697" y="2067264"/>
                  <a:pt x="1209150" y="2067264"/>
                </a:cubicBezTo>
                <a:close/>
                <a:moveTo>
                  <a:pt x="1108998" y="2067264"/>
                </a:moveTo>
                <a:cubicBezTo>
                  <a:pt x="1112384" y="2067264"/>
                  <a:pt x="1114950" y="2068360"/>
                  <a:pt x="1116697" y="2070552"/>
                </a:cubicBezTo>
                <a:cubicBezTo>
                  <a:pt x="1118444" y="2072744"/>
                  <a:pt x="1119253" y="2076000"/>
                  <a:pt x="1119123" y="2080319"/>
                </a:cubicBezTo>
                <a:lnTo>
                  <a:pt x="1113393" y="2080319"/>
                </a:lnTo>
                <a:cubicBezTo>
                  <a:pt x="1113458" y="2077454"/>
                  <a:pt x="1113040" y="2075376"/>
                  <a:pt x="1112139" y="2074084"/>
                </a:cubicBezTo>
                <a:cubicBezTo>
                  <a:pt x="1111239" y="2072793"/>
                  <a:pt x="1109920" y="2072147"/>
                  <a:pt x="1108184" y="2072147"/>
                </a:cubicBezTo>
                <a:cubicBezTo>
                  <a:pt x="1107424" y="2072147"/>
                  <a:pt x="1106659" y="2072283"/>
                  <a:pt x="1105889" y="2072554"/>
                </a:cubicBezTo>
                <a:cubicBezTo>
                  <a:pt x="1105118" y="2072825"/>
                  <a:pt x="1104326" y="2073259"/>
                  <a:pt x="1103512" y="2073856"/>
                </a:cubicBezTo>
                <a:cubicBezTo>
                  <a:pt x="1102698" y="2074453"/>
                  <a:pt x="1101835" y="2075218"/>
                  <a:pt x="1100924" y="2076152"/>
                </a:cubicBezTo>
                <a:cubicBezTo>
                  <a:pt x="1100012" y="2077085"/>
                  <a:pt x="1099036" y="2078213"/>
                  <a:pt x="1097994" y="2079537"/>
                </a:cubicBezTo>
                <a:lnTo>
                  <a:pt x="1097994" y="2100536"/>
                </a:lnTo>
                <a:lnTo>
                  <a:pt x="1092264" y="2100536"/>
                </a:lnTo>
                <a:lnTo>
                  <a:pt x="1092264" y="2067850"/>
                </a:lnTo>
                <a:lnTo>
                  <a:pt x="1097440" y="2067850"/>
                </a:lnTo>
                <a:lnTo>
                  <a:pt x="1097603" y="2073873"/>
                </a:lnTo>
                <a:cubicBezTo>
                  <a:pt x="1099535" y="2071550"/>
                  <a:pt x="1101439" y="2069868"/>
                  <a:pt x="1103317" y="2068826"/>
                </a:cubicBezTo>
                <a:cubicBezTo>
                  <a:pt x="1105194" y="2067785"/>
                  <a:pt x="1107088" y="2067264"/>
                  <a:pt x="1108998" y="2067264"/>
                </a:cubicBezTo>
                <a:close/>
                <a:moveTo>
                  <a:pt x="1075800" y="2067264"/>
                </a:moveTo>
                <a:cubicBezTo>
                  <a:pt x="1078079" y="2067264"/>
                  <a:pt x="1080097" y="2067622"/>
                  <a:pt x="1081855" y="2068338"/>
                </a:cubicBezTo>
                <a:cubicBezTo>
                  <a:pt x="1083613" y="2069054"/>
                  <a:pt x="1085095" y="2070069"/>
                  <a:pt x="1086299" y="2071382"/>
                </a:cubicBezTo>
                <a:cubicBezTo>
                  <a:pt x="1087504" y="2072695"/>
                  <a:pt x="1088415" y="2074290"/>
                  <a:pt x="1089034" y="2076168"/>
                </a:cubicBezTo>
                <a:cubicBezTo>
                  <a:pt x="1089652" y="2078045"/>
                  <a:pt x="1089962" y="2080145"/>
                  <a:pt x="1089962" y="2082467"/>
                </a:cubicBezTo>
                <a:cubicBezTo>
                  <a:pt x="1089962" y="2083270"/>
                  <a:pt x="1089951" y="2083943"/>
                  <a:pt x="1089929" y="2084486"/>
                </a:cubicBezTo>
                <a:cubicBezTo>
                  <a:pt x="1089907" y="2085029"/>
                  <a:pt x="1089875" y="2085539"/>
                  <a:pt x="1089831" y="2086016"/>
                </a:cubicBezTo>
                <a:lnTo>
                  <a:pt x="1066879" y="2086016"/>
                </a:lnTo>
                <a:cubicBezTo>
                  <a:pt x="1066879" y="2089358"/>
                  <a:pt x="1067813" y="2091925"/>
                  <a:pt x="1069679" y="2093716"/>
                </a:cubicBezTo>
                <a:cubicBezTo>
                  <a:pt x="1071546" y="2095506"/>
                  <a:pt x="1074237" y="2096402"/>
                  <a:pt x="1077753" y="2096402"/>
                </a:cubicBezTo>
                <a:cubicBezTo>
                  <a:pt x="1078708" y="2096402"/>
                  <a:pt x="1079663" y="2096363"/>
                  <a:pt x="1080618" y="2096288"/>
                </a:cubicBezTo>
                <a:cubicBezTo>
                  <a:pt x="1081573" y="2096212"/>
                  <a:pt x="1082495" y="2096109"/>
                  <a:pt x="1083385" y="2095978"/>
                </a:cubicBezTo>
                <a:cubicBezTo>
                  <a:pt x="1084275" y="2095848"/>
                  <a:pt x="1085127" y="2095702"/>
                  <a:pt x="1085941" y="2095539"/>
                </a:cubicBezTo>
                <a:cubicBezTo>
                  <a:pt x="1086755" y="2095376"/>
                  <a:pt x="1087509" y="2095197"/>
                  <a:pt x="1088204" y="2095002"/>
                </a:cubicBezTo>
                <a:lnTo>
                  <a:pt x="1088204" y="2099657"/>
                </a:lnTo>
                <a:cubicBezTo>
                  <a:pt x="1086663" y="2100091"/>
                  <a:pt x="1084921" y="2100444"/>
                  <a:pt x="1082978" y="2100715"/>
                </a:cubicBezTo>
                <a:cubicBezTo>
                  <a:pt x="1081036" y="2100986"/>
                  <a:pt x="1079023" y="2101122"/>
                  <a:pt x="1076939" y="2101122"/>
                </a:cubicBezTo>
                <a:cubicBezTo>
                  <a:pt x="1074139" y="2101122"/>
                  <a:pt x="1071730" y="2100742"/>
                  <a:pt x="1069712" y="2099983"/>
                </a:cubicBezTo>
                <a:cubicBezTo>
                  <a:pt x="1067693" y="2099223"/>
                  <a:pt x="1066038" y="2098121"/>
                  <a:pt x="1064747" y="2096678"/>
                </a:cubicBezTo>
                <a:cubicBezTo>
                  <a:pt x="1063455" y="2095235"/>
                  <a:pt x="1062501" y="2093466"/>
                  <a:pt x="1061882" y="2091372"/>
                </a:cubicBezTo>
                <a:cubicBezTo>
                  <a:pt x="1061263" y="2089277"/>
                  <a:pt x="1060954" y="2086906"/>
                  <a:pt x="1060954" y="2084258"/>
                </a:cubicBezTo>
                <a:cubicBezTo>
                  <a:pt x="1060954" y="2081957"/>
                  <a:pt x="1061285" y="2079782"/>
                  <a:pt x="1061947" y="2077731"/>
                </a:cubicBezTo>
                <a:cubicBezTo>
                  <a:pt x="1062609" y="2075680"/>
                  <a:pt x="1063575" y="2073878"/>
                  <a:pt x="1064845" y="2072326"/>
                </a:cubicBezTo>
                <a:cubicBezTo>
                  <a:pt x="1066114" y="2070774"/>
                  <a:pt x="1067672" y="2069543"/>
                  <a:pt x="1069516" y="2068631"/>
                </a:cubicBezTo>
                <a:cubicBezTo>
                  <a:pt x="1071361" y="2067720"/>
                  <a:pt x="1073456" y="2067264"/>
                  <a:pt x="1075800" y="2067264"/>
                </a:cubicBezTo>
                <a:close/>
                <a:moveTo>
                  <a:pt x="971025" y="2067264"/>
                </a:moveTo>
                <a:cubicBezTo>
                  <a:pt x="973369" y="2067264"/>
                  <a:pt x="975469" y="2067627"/>
                  <a:pt x="977324" y="2068354"/>
                </a:cubicBezTo>
                <a:cubicBezTo>
                  <a:pt x="979180" y="2069081"/>
                  <a:pt x="980754" y="2070145"/>
                  <a:pt x="982045" y="2071545"/>
                </a:cubicBezTo>
                <a:cubicBezTo>
                  <a:pt x="983336" y="2072945"/>
                  <a:pt x="984324" y="2074687"/>
                  <a:pt x="985008" y="2076770"/>
                </a:cubicBezTo>
                <a:cubicBezTo>
                  <a:pt x="985691" y="2078854"/>
                  <a:pt x="986033" y="2081241"/>
                  <a:pt x="986033" y="2083933"/>
                </a:cubicBezTo>
                <a:cubicBezTo>
                  <a:pt x="986033" y="2086472"/>
                  <a:pt x="985675" y="2088800"/>
                  <a:pt x="984959" y="2090916"/>
                </a:cubicBezTo>
                <a:cubicBezTo>
                  <a:pt x="984243" y="2093032"/>
                  <a:pt x="983212" y="2094844"/>
                  <a:pt x="981866" y="2096353"/>
                </a:cubicBezTo>
                <a:cubicBezTo>
                  <a:pt x="980520" y="2097861"/>
                  <a:pt x="978882" y="2099033"/>
                  <a:pt x="976950" y="2099869"/>
                </a:cubicBezTo>
                <a:cubicBezTo>
                  <a:pt x="975018" y="2100704"/>
                  <a:pt x="972826" y="2101122"/>
                  <a:pt x="970374" y="2101122"/>
                </a:cubicBezTo>
                <a:cubicBezTo>
                  <a:pt x="968030" y="2101122"/>
                  <a:pt x="965930" y="2100759"/>
                  <a:pt x="964074" y="2100032"/>
                </a:cubicBezTo>
                <a:cubicBezTo>
                  <a:pt x="962218" y="2099304"/>
                  <a:pt x="960645" y="2098235"/>
                  <a:pt x="959353" y="2096825"/>
                </a:cubicBezTo>
                <a:cubicBezTo>
                  <a:pt x="958062" y="2095414"/>
                  <a:pt x="957074" y="2093667"/>
                  <a:pt x="956391" y="2091583"/>
                </a:cubicBezTo>
                <a:cubicBezTo>
                  <a:pt x="955707" y="2089500"/>
                  <a:pt x="955365" y="2087101"/>
                  <a:pt x="955365" y="2084388"/>
                </a:cubicBezTo>
                <a:cubicBezTo>
                  <a:pt x="955365" y="2081849"/>
                  <a:pt x="955723" y="2079532"/>
                  <a:pt x="956440" y="2077438"/>
                </a:cubicBezTo>
                <a:cubicBezTo>
                  <a:pt x="957156" y="2075343"/>
                  <a:pt x="958187" y="2073542"/>
                  <a:pt x="959532" y="2072033"/>
                </a:cubicBezTo>
                <a:cubicBezTo>
                  <a:pt x="960878" y="2070525"/>
                  <a:pt x="962517" y="2069353"/>
                  <a:pt x="964448" y="2068517"/>
                </a:cubicBezTo>
                <a:cubicBezTo>
                  <a:pt x="966380" y="2067681"/>
                  <a:pt x="968572" y="2067264"/>
                  <a:pt x="971025" y="2067264"/>
                </a:cubicBezTo>
                <a:close/>
                <a:moveTo>
                  <a:pt x="899448" y="2067264"/>
                </a:moveTo>
                <a:cubicBezTo>
                  <a:pt x="902834" y="2067264"/>
                  <a:pt x="905400" y="2068360"/>
                  <a:pt x="907147" y="2070552"/>
                </a:cubicBezTo>
                <a:cubicBezTo>
                  <a:pt x="908894" y="2072744"/>
                  <a:pt x="909703" y="2076000"/>
                  <a:pt x="909573" y="2080319"/>
                </a:cubicBezTo>
                <a:lnTo>
                  <a:pt x="903843" y="2080319"/>
                </a:lnTo>
                <a:cubicBezTo>
                  <a:pt x="903908" y="2077454"/>
                  <a:pt x="903490" y="2075376"/>
                  <a:pt x="902589" y="2074084"/>
                </a:cubicBezTo>
                <a:cubicBezTo>
                  <a:pt x="901689" y="2072793"/>
                  <a:pt x="900370" y="2072147"/>
                  <a:pt x="898634" y="2072147"/>
                </a:cubicBezTo>
                <a:cubicBezTo>
                  <a:pt x="897874" y="2072147"/>
                  <a:pt x="897109" y="2072283"/>
                  <a:pt x="896339" y="2072554"/>
                </a:cubicBezTo>
                <a:cubicBezTo>
                  <a:pt x="895568" y="2072825"/>
                  <a:pt x="894776" y="2073259"/>
                  <a:pt x="893962" y="2073856"/>
                </a:cubicBezTo>
                <a:cubicBezTo>
                  <a:pt x="893148" y="2074453"/>
                  <a:pt x="892285" y="2075218"/>
                  <a:pt x="891374" y="2076152"/>
                </a:cubicBezTo>
                <a:cubicBezTo>
                  <a:pt x="890462" y="2077085"/>
                  <a:pt x="889486" y="2078213"/>
                  <a:pt x="888444" y="2079537"/>
                </a:cubicBezTo>
                <a:lnTo>
                  <a:pt x="888444" y="2100536"/>
                </a:lnTo>
                <a:lnTo>
                  <a:pt x="882714" y="2100536"/>
                </a:lnTo>
                <a:lnTo>
                  <a:pt x="882714" y="2067850"/>
                </a:lnTo>
                <a:lnTo>
                  <a:pt x="887890" y="2067850"/>
                </a:lnTo>
                <a:lnTo>
                  <a:pt x="888053" y="2073873"/>
                </a:lnTo>
                <a:cubicBezTo>
                  <a:pt x="889985" y="2071550"/>
                  <a:pt x="891889" y="2069868"/>
                  <a:pt x="893767" y="2068826"/>
                </a:cubicBezTo>
                <a:cubicBezTo>
                  <a:pt x="895644" y="2067785"/>
                  <a:pt x="897538" y="2067264"/>
                  <a:pt x="899448" y="2067264"/>
                </a:cubicBezTo>
                <a:close/>
                <a:moveTo>
                  <a:pt x="866250" y="2067264"/>
                </a:moveTo>
                <a:cubicBezTo>
                  <a:pt x="868594" y="2067264"/>
                  <a:pt x="870694" y="2067627"/>
                  <a:pt x="872549" y="2068354"/>
                </a:cubicBezTo>
                <a:cubicBezTo>
                  <a:pt x="874405" y="2069081"/>
                  <a:pt x="875979" y="2070145"/>
                  <a:pt x="877270" y="2071545"/>
                </a:cubicBezTo>
                <a:cubicBezTo>
                  <a:pt x="878561" y="2072945"/>
                  <a:pt x="879549" y="2074687"/>
                  <a:pt x="880233" y="2076770"/>
                </a:cubicBezTo>
                <a:cubicBezTo>
                  <a:pt x="880916" y="2078854"/>
                  <a:pt x="881258" y="2081241"/>
                  <a:pt x="881258" y="2083933"/>
                </a:cubicBezTo>
                <a:cubicBezTo>
                  <a:pt x="881258" y="2086472"/>
                  <a:pt x="880900" y="2088800"/>
                  <a:pt x="880184" y="2090916"/>
                </a:cubicBezTo>
                <a:cubicBezTo>
                  <a:pt x="879468" y="2093032"/>
                  <a:pt x="878437" y="2094844"/>
                  <a:pt x="877091" y="2096353"/>
                </a:cubicBezTo>
                <a:cubicBezTo>
                  <a:pt x="875745" y="2097861"/>
                  <a:pt x="874107" y="2099033"/>
                  <a:pt x="872175" y="2099869"/>
                </a:cubicBezTo>
                <a:cubicBezTo>
                  <a:pt x="870243" y="2100704"/>
                  <a:pt x="868051" y="2101122"/>
                  <a:pt x="865599" y="2101122"/>
                </a:cubicBezTo>
                <a:cubicBezTo>
                  <a:pt x="863255" y="2101122"/>
                  <a:pt x="861155" y="2100759"/>
                  <a:pt x="859299" y="2100032"/>
                </a:cubicBezTo>
                <a:cubicBezTo>
                  <a:pt x="857443" y="2099304"/>
                  <a:pt x="855870" y="2098235"/>
                  <a:pt x="854578" y="2096825"/>
                </a:cubicBezTo>
                <a:cubicBezTo>
                  <a:pt x="853287" y="2095414"/>
                  <a:pt x="852300" y="2093667"/>
                  <a:pt x="851616" y="2091583"/>
                </a:cubicBezTo>
                <a:cubicBezTo>
                  <a:pt x="850932" y="2089500"/>
                  <a:pt x="850590" y="2087101"/>
                  <a:pt x="850590" y="2084388"/>
                </a:cubicBezTo>
                <a:cubicBezTo>
                  <a:pt x="850590" y="2081849"/>
                  <a:pt x="850949" y="2079532"/>
                  <a:pt x="851665" y="2077438"/>
                </a:cubicBezTo>
                <a:cubicBezTo>
                  <a:pt x="852381" y="2075343"/>
                  <a:pt x="853412" y="2073542"/>
                  <a:pt x="854757" y="2072033"/>
                </a:cubicBezTo>
                <a:cubicBezTo>
                  <a:pt x="856103" y="2070525"/>
                  <a:pt x="857742" y="2069353"/>
                  <a:pt x="859673" y="2068517"/>
                </a:cubicBezTo>
                <a:cubicBezTo>
                  <a:pt x="861605" y="2067681"/>
                  <a:pt x="863797" y="2067264"/>
                  <a:pt x="866250" y="2067264"/>
                </a:cubicBezTo>
                <a:close/>
                <a:moveTo>
                  <a:pt x="791189" y="2067264"/>
                </a:moveTo>
                <a:cubicBezTo>
                  <a:pt x="792470" y="2067264"/>
                  <a:pt x="793892" y="2067334"/>
                  <a:pt x="795454" y="2067475"/>
                </a:cubicBezTo>
                <a:cubicBezTo>
                  <a:pt x="797017" y="2067616"/>
                  <a:pt x="798645" y="2067861"/>
                  <a:pt x="800338" y="2068208"/>
                </a:cubicBezTo>
                <a:lnTo>
                  <a:pt x="800338" y="2073254"/>
                </a:lnTo>
                <a:cubicBezTo>
                  <a:pt x="798558" y="2072820"/>
                  <a:pt x="796871" y="2072500"/>
                  <a:pt x="795275" y="2072294"/>
                </a:cubicBezTo>
                <a:cubicBezTo>
                  <a:pt x="793680" y="2072087"/>
                  <a:pt x="792296" y="2071984"/>
                  <a:pt x="791124" y="2071984"/>
                </a:cubicBezTo>
                <a:cubicBezTo>
                  <a:pt x="789714" y="2071984"/>
                  <a:pt x="788525" y="2072093"/>
                  <a:pt x="787559" y="2072310"/>
                </a:cubicBezTo>
                <a:cubicBezTo>
                  <a:pt x="786594" y="2072527"/>
                  <a:pt x="785812" y="2072825"/>
                  <a:pt x="785215" y="2073205"/>
                </a:cubicBezTo>
                <a:cubicBezTo>
                  <a:pt x="784619" y="2073585"/>
                  <a:pt x="784190" y="2074030"/>
                  <a:pt x="783930" y="2074540"/>
                </a:cubicBezTo>
                <a:cubicBezTo>
                  <a:pt x="783669" y="2075050"/>
                  <a:pt x="783539" y="2075598"/>
                  <a:pt x="783539" y="2076184"/>
                </a:cubicBezTo>
                <a:cubicBezTo>
                  <a:pt x="783539" y="2076770"/>
                  <a:pt x="783653" y="2077302"/>
                  <a:pt x="783881" y="2077779"/>
                </a:cubicBezTo>
                <a:cubicBezTo>
                  <a:pt x="784109" y="2078257"/>
                  <a:pt x="784532" y="2078718"/>
                  <a:pt x="785150" y="2079163"/>
                </a:cubicBezTo>
                <a:cubicBezTo>
                  <a:pt x="785769" y="2079608"/>
                  <a:pt x="786632" y="2080053"/>
                  <a:pt x="787738" y="2080498"/>
                </a:cubicBezTo>
                <a:cubicBezTo>
                  <a:pt x="788845" y="2080943"/>
                  <a:pt x="790289" y="2081426"/>
                  <a:pt x="792068" y="2081947"/>
                </a:cubicBezTo>
                <a:cubicBezTo>
                  <a:pt x="794000" y="2082511"/>
                  <a:pt x="795628" y="2083102"/>
                  <a:pt x="796952" y="2083721"/>
                </a:cubicBezTo>
                <a:cubicBezTo>
                  <a:pt x="798276" y="2084339"/>
                  <a:pt x="799350" y="2085029"/>
                  <a:pt x="800175" y="2085788"/>
                </a:cubicBezTo>
                <a:cubicBezTo>
                  <a:pt x="801000" y="2086548"/>
                  <a:pt x="801591" y="2087405"/>
                  <a:pt x="801949" y="2088360"/>
                </a:cubicBezTo>
                <a:cubicBezTo>
                  <a:pt x="802307" y="2089315"/>
                  <a:pt x="802486" y="2090400"/>
                  <a:pt x="802486" y="2091616"/>
                </a:cubicBezTo>
                <a:cubicBezTo>
                  <a:pt x="802486" y="2092766"/>
                  <a:pt x="802291" y="2093797"/>
                  <a:pt x="801900" y="2094709"/>
                </a:cubicBezTo>
                <a:cubicBezTo>
                  <a:pt x="801510" y="2095620"/>
                  <a:pt x="800978" y="2096429"/>
                  <a:pt x="800305" y="2097134"/>
                </a:cubicBezTo>
                <a:cubicBezTo>
                  <a:pt x="799632" y="2097839"/>
                  <a:pt x="798851" y="2098442"/>
                  <a:pt x="797961" y="2098941"/>
                </a:cubicBezTo>
                <a:cubicBezTo>
                  <a:pt x="797071" y="2099440"/>
                  <a:pt x="796122" y="2099852"/>
                  <a:pt x="795112" y="2100178"/>
                </a:cubicBezTo>
                <a:cubicBezTo>
                  <a:pt x="794103" y="2100504"/>
                  <a:pt x="793067" y="2100742"/>
                  <a:pt x="792003" y="2100894"/>
                </a:cubicBezTo>
                <a:cubicBezTo>
                  <a:pt x="790940" y="2101046"/>
                  <a:pt x="789898" y="2101122"/>
                  <a:pt x="788878" y="2101122"/>
                </a:cubicBezTo>
                <a:cubicBezTo>
                  <a:pt x="786664" y="2101122"/>
                  <a:pt x="784629" y="2101024"/>
                  <a:pt x="782774" y="2100829"/>
                </a:cubicBezTo>
                <a:cubicBezTo>
                  <a:pt x="780918" y="2100634"/>
                  <a:pt x="779100" y="2100319"/>
                  <a:pt x="777321" y="2099885"/>
                </a:cubicBezTo>
                <a:lnTo>
                  <a:pt x="777321" y="2094676"/>
                </a:lnTo>
                <a:cubicBezTo>
                  <a:pt x="779231" y="2095219"/>
                  <a:pt x="781129" y="2095631"/>
                  <a:pt x="783018" y="2095913"/>
                </a:cubicBezTo>
                <a:cubicBezTo>
                  <a:pt x="784906" y="2096195"/>
                  <a:pt x="786784" y="2096336"/>
                  <a:pt x="788650" y="2096336"/>
                </a:cubicBezTo>
                <a:cubicBezTo>
                  <a:pt x="791363" y="2096336"/>
                  <a:pt x="793371" y="2095967"/>
                  <a:pt x="794673" y="2095230"/>
                </a:cubicBezTo>
                <a:cubicBezTo>
                  <a:pt x="795975" y="2094491"/>
                  <a:pt x="796626" y="2093439"/>
                  <a:pt x="796626" y="2092072"/>
                </a:cubicBezTo>
                <a:cubicBezTo>
                  <a:pt x="796626" y="2091486"/>
                  <a:pt x="796523" y="2090959"/>
                  <a:pt x="796317" y="2090493"/>
                </a:cubicBezTo>
                <a:cubicBezTo>
                  <a:pt x="796111" y="2090026"/>
                  <a:pt x="795737" y="2089581"/>
                  <a:pt x="795194" y="2089158"/>
                </a:cubicBezTo>
                <a:cubicBezTo>
                  <a:pt x="794651" y="2088735"/>
                  <a:pt x="793810" y="2088295"/>
                  <a:pt x="792671" y="2087839"/>
                </a:cubicBezTo>
                <a:cubicBezTo>
                  <a:pt x="791531" y="2087383"/>
                  <a:pt x="789974" y="2086863"/>
                  <a:pt x="787999" y="2086277"/>
                </a:cubicBezTo>
                <a:cubicBezTo>
                  <a:pt x="786523" y="2085842"/>
                  <a:pt x="785161" y="2085349"/>
                  <a:pt x="783913" y="2084795"/>
                </a:cubicBezTo>
                <a:cubicBezTo>
                  <a:pt x="782665" y="2084242"/>
                  <a:pt x="781585" y="2083585"/>
                  <a:pt x="780674" y="2082826"/>
                </a:cubicBezTo>
                <a:cubicBezTo>
                  <a:pt x="779762" y="2082066"/>
                  <a:pt x="779046" y="2081176"/>
                  <a:pt x="778525" y="2080156"/>
                </a:cubicBezTo>
                <a:cubicBezTo>
                  <a:pt x="778004" y="2079136"/>
                  <a:pt x="777744" y="2077931"/>
                  <a:pt x="777744" y="2076542"/>
                </a:cubicBezTo>
                <a:cubicBezTo>
                  <a:pt x="777744" y="2075631"/>
                  <a:pt x="777955" y="2074632"/>
                  <a:pt x="778379" y="2073547"/>
                </a:cubicBezTo>
                <a:cubicBezTo>
                  <a:pt x="778802" y="2072462"/>
                  <a:pt x="779524" y="2071453"/>
                  <a:pt x="780544" y="2070519"/>
                </a:cubicBezTo>
                <a:cubicBezTo>
                  <a:pt x="781564" y="2069586"/>
                  <a:pt x="782942" y="2068810"/>
                  <a:pt x="784678" y="2068192"/>
                </a:cubicBezTo>
                <a:cubicBezTo>
                  <a:pt x="786415" y="2067573"/>
                  <a:pt x="788585" y="2067264"/>
                  <a:pt x="791189" y="2067264"/>
                </a:cubicBezTo>
                <a:close/>
                <a:moveTo>
                  <a:pt x="766098" y="2067264"/>
                </a:moveTo>
                <a:cubicBezTo>
                  <a:pt x="769484" y="2067264"/>
                  <a:pt x="772050" y="2068360"/>
                  <a:pt x="773798" y="2070552"/>
                </a:cubicBezTo>
                <a:cubicBezTo>
                  <a:pt x="775545" y="2072744"/>
                  <a:pt x="776353" y="2076000"/>
                  <a:pt x="776223" y="2080319"/>
                </a:cubicBezTo>
                <a:lnTo>
                  <a:pt x="770493" y="2080319"/>
                </a:lnTo>
                <a:cubicBezTo>
                  <a:pt x="770558" y="2077454"/>
                  <a:pt x="770140" y="2075376"/>
                  <a:pt x="769240" y="2074084"/>
                </a:cubicBezTo>
                <a:cubicBezTo>
                  <a:pt x="768339" y="2072793"/>
                  <a:pt x="767021" y="2072147"/>
                  <a:pt x="765284" y="2072147"/>
                </a:cubicBezTo>
                <a:cubicBezTo>
                  <a:pt x="764524" y="2072147"/>
                  <a:pt x="763759" y="2072283"/>
                  <a:pt x="762989" y="2072554"/>
                </a:cubicBezTo>
                <a:cubicBezTo>
                  <a:pt x="762218" y="2072825"/>
                  <a:pt x="761426" y="2073259"/>
                  <a:pt x="760612" y="2073856"/>
                </a:cubicBezTo>
                <a:cubicBezTo>
                  <a:pt x="759798" y="2074453"/>
                  <a:pt x="758936" y="2075218"/>
                  <a:pt x="758024" y="2076152"/>
                </a:cubicBezTo>
                <a:cubicBezTo>
                  <a:pt x="757113" y="2077085"/>
                  <a:pt x="756136" y="2078213"/>
                  <a:pt x="755094" y="2079537"/>
                </a:cubicBezTo>
                <a:lnTo>
                  <a:pt x="755094" y="2100536"/>
                </a:lnTo>
                <a:lnTo>
                  <a:pt x="749364" y="2100536"/>
                </a:lnTo>
                <a:lnTo>
                  <a:pt x="749364" y="2067850"/>
                </a:lnTo>
                <a:lnTo>
                  <a:pt x="754541" y="2067850"/>
                </a:lnTo>
                <a:lnTo>
                  <a:pt x="754703" y="2073873"/>
                </a:lnTo>
                <a:cubicBezTo>
                  <a:pt x="756635" y="2071550"/>
                  <a:pt x="758540" y="2069868"/>
                  <a:pt x="760417" y="2068826"/>
                </a:cubicBezTo>
                <a:cubicBezTo>
                  <a:pt x="762294" y="2067785"/>
                  <a:pt x="764188" y="2067264"/>
                  <a:pt x="766098" y="2067264"/>
                </a:cubicBezTo>
                <a:close/>
                <a:moveTo>
                  <a:pt x="723245" y="2067264"/>
                </a:moveTo>
                <a:cubicBezTo>
                  <a:pt x="725220" y="2067264"/>
                  <a:pt x="727000" y="2067481"/>
                  <a:pt x="728584" y="2067915"/>
                </a:cubicBezTo>
                <a:cubicBezTo>
                  <a:pt x="730168" y="2068349"/>
                  <a:pt x="731509" y="2069011"/>
                  <a:pt x="732605" y="2069901"/>
                </a:cubicBezTo>
                <a:cubicBezTo>
                  <a:pt x="733701" y="2070791"/>
                  <a:pt x="734542" y="2071908"/>
                  <a:pt x="735128" y="2073254"/>
                </a:cubicBezTo>
                <a:cubicBezTo>
                  <a:pt x="735714" y="2074600"/>
                  <a:pt x="736007" y="2076184"/>
                  <a:pt x="736007" y="2078007"/>
                </a:cubicBezTo>
                <a:lnTo>
                  <a:pt x="736007" y="2100536"/>
                </a:lnTo>
                <a:lnTo>
                  <a:pt x="730928" y="2100536"/>
                </a:lnTo>
                <a:lnTo>
                  <a:pt x="730798" y="2096141"/>
                </a:lnTo>
                <a:cubicBezTo>
                  <a:pt x="729018" y="2097899"/>
                  <a:pt x="727211" y="2099169"/>
                  <a:pt x="725377" y="2099950"/>
                </a:cubicBezTo>
                <a:cubicBezTo>
                  <a:pt x="723543" y="2100731"/>
                  <a:pt x="721617" y="2101122"/>
                  <a:pt x="719598" y="2101122"/>
                </a:cubicBezTo>
                <a:cubicBezTo>
                  <a:pt x="717732" y="2101122"/>
                  <a:pt x="716137" y="2100883"/>
                  <a:pt x="714813" y="2100406"/>
                </a:cubicBezTo>
                <a:cubicBezTo>
                  <a:pt x="713489" y="2099928"/>
                  <a:pt x="712398" y="2099272"/>
                  <a:pt x="711541" y="2098436"/>
                </a:cubicBezTo>
                <a:cubicBezTo>
                  <a:pt x="710684" y="2097601"/>
                  <a:pt x="710054" y="2096619"/>
                  <a:pt x="709653" y="2095490"/>
                </a:cubicBezTo>
                <a:cubicBezTo>
                  <a:pt x="709251" y="2094361"/>
                  <a:pt x="709050" y="2093135"/>
                  <a:pt x="709050" y="2091811"/>
                </a:cubicBezTo>
                <a:cubicBezTo>
                  <a:pt x="709050" y="2088534"/>
                  <a:pt x="710271" y="2085967"/>
                  <a:pt x="712713" y="2084112"/>
                </a:cubicBezTo>
                <a:cubicBezTo>
                  <a:pt x="715155" y="2082256"/>
                  <a:pt x="718763" y="2081328"/>
                  <a:pt x="723538" y="2081328"/>
                </a:cubicBezTo>
                <a:lnTo>
                  <a:pt x="730310" y="2081328"/>
                </a:lnTo>
                <a:lnTo>
                  <a:pt x="730310" y="2078463"/>
                </a:lnTo>
                <a:cubicBezTo>
                  <a:pt x="730310" y="2076531"/>
                  <a:pt x="729691" y="2074985"/>
                  <a:pt x="728454" y="2073824"/>
                </a:cubicBezTo>
                <a:cubicBezTo>
                  <a:pt x="727217" y="2072663"/>
                  <a:pt x="725328" y="2072082"/>
                  <a:pt x="722789" y="2072082"/>
                </a:cubicBezTo>
                <a:cubicBezTo>
                  <a:pt x="720944" y="2072082"/>
                  <a:pt x="719126" y="2072288"/>
                  <a:pt x="717336" y="2072701"/>
                </a:cubicBezTo>
                <a:cubicBezTo>
                  <a:pt x="715545" y="2073113"/>
                  <a:pt x="713695" y="2073699"/>
                  <a:pt x="711785" y="2074459"/>
                </a:cubicBezTo>
                <a:lnTo>
                  <a:pt x="711785" y="2069347"/>
                </a:lnTo>
                <a:cubicBezTo>
                  <a:pt x="712501" y="2069087"/>
                  <a:pt x="713299" y="2068832"/>
                  <a:pt x="714178" y="2068582"/>
                </a:cubicBezTo>
                <a:cubicBezTo>
                  <a:pt x="715057" y="2068333"/>
                  <a:pt x="715985" y="2068110"/>
                  <a:pt x="716962" y="2067915"/>
                </a:cubicBezTo>
                <a:cubicBezTo>
                  <a:pt x="717938" y="2067720"/>
                  <a:pt x="718958" y="2067562"/>
                  <a:pt x="720022" y="2067443"/>
                </a:cubicBezTo>
                <a:cubicBezTo>
                  <a:pt x="721085" y="2067323"/>
                  <a:pt x="722160" y="2067264"/>
                  <a:pt x="723245" y="2067264"/>
                </a:cubicBezTo>
                <a:close/>
                <a:moveTo>
                  <a:pt x="685275" y="2067264"/>
                </a:moveTo>
                <a:cubicBezTo>
                  <a:pt x="687554" y="2067264"/>
                  <a:pt x="689572" y="2067622"/>
                  <a:pt x="691331" y="2068338"/>
                </a:cubicBezTo>
                <a:cubicBezTo>
                  <a:pt x="693089" y="2069054"/>
                  <a:pt x="694570" y="2070069"/>
                  <a:pt x="695774" y="2071382"/>
                </a:cubicBezTo>
                <a:cubicBezTo>
                  <a:pt x="696979" y="2072695"/>
                  <a:pt x="697891" y="2074290"/>
                  <a:pt x="698509" y="2076168"/>
                </a:cubicBezTo>
                <a:cubicBezTo>
                  <a:pt x="699128" y="2078045"/>
                  <a:pt x="699437" y="2080145"/>
                  <a:pt x="699437" y="2082467"/>
                </a:cubicBezTo>
                <a:cubicBezTo>
                  <a:pt x="699437" y="2083270"/>
                  <a:pt x="699426" y="2083943"/>
                  <a:pt x="699404" y="2084486"/>
                </a:cubicBezTo>
                <a:cubicBezTo>
                  <a:pt x="699383" y="2085029"/>
                  <a:pt x="699350" y="2085539"/>
                  <a:pt x="699307" y="2086016"/>
                </a:cubicBezTo>
                <a:lnTo>
                  <a:pt x="676355" y="2086016"/>
                </a:lnTo>
                <a:cubicBezTo>
                  <a:pt x="676355" y="2089358"/>
                  <a:pt x="677288" y="2091925"/>
                  <a:pt x="679154" y="2093716"/>
                </a:cubicBezTo>
                <a:cubicBezTo>
                  <a:pt x="681021" y="2095506"/>
                  <a:pt x="683712" y="2096402"/>
                  <a:pt x="687228" y="2096402"/>
                </a:cubicBezTo>
                <a:cubicBezTo>
                  <a:pt x="688183" y="2096402"/>
                  <a:pt x="689138" y="2096363"/>
                  <a:pt x="690093" y="2096288"/>
                </a:cubicBezTo>
                <a:cubicBezTo>
                  <a:pt x="691048" y="2096212"/>
                  <a:pt x="691971" y="2096109"/>
                  <a:pt x="692861" y="2095978"/>
                </a:cubicBezTo>
                <a:cubicBezTo>
                  <a:pt x="693751" y="2095848"/>
                  <a:pt x="694602" y="2095702"/>
                  <a:pt x="695416" y="2095539"/>
                </a:cubicBezTo>
                <a:cubicBezTo>
                  <a:pt x="696230" y="2095376"/>
                  <a:pt x="696984" y="2095197"/>
                  <a:pt x="697679" y="2095002"/>
                </a:cubicBezTo>
                <a:lnTo>
                  <a:pt x="697679" y="2099657"/>
                </a:lnTo>
                <a:cubicBezTo>
                  <a:pt x="696138" y="2100091"/>
                  <a:pt x="694396" y="2100444"/>
                  <a:pt x="692454" y="2100715"/>
                </a:cubicBezTo>
                <a:cubicBezTo>
                  <a:pt x="690511" y="2100986"/>
                  <a:pt x="688498" y="2101122"/>
                  <a:pt x="686414" y="2101122"/>
                </a:cubicBezTo>
                <a:cubicBezTo>
                  <a:pt x="683615" y="2101122"/>
                  <a:pt x="681206" y="2100742"/>
                  <a:pt x="679187" y="2099983"/>
                </a:cubicBezTo>
                <a:cubicBezTo>
                  <a:pt x="677169" y="2099223"/>
                  <a:pt x="675514" y="2098121"/>
                  <a:pt x="674222" y="2096678"/>
                </a:cubicBezTo>
                <a:cubicBezTo>
                  <a:pt x="672931" y="2095235"/>
                  <a:pt x="671976" y="2093466"/>
                  <a:pt x="671357" y="2091372"/>
                </a:cubicBezTo>
                <a:cubicBezTo>
                  <a:pt x="670739" y="2089277"/>
                  <a:pt x="670430" y="2086906"/>
                  <a:pt x="670430" y="2084258"/>
                </a:cubicBezTo>
                <a:cubicBezTo>
                  <a:pt x="670430" y="2081957"/>
                  <a:pt x="670760" y="2079782"/>
                  <a:pt x="671422" y="2077731"/>
                </a:cubicBezTo>
                <a:cubicBezTo>
                  <a:pt x="672084" y="2075680"/>
                  <a:pt x="673050" y="2073878"/>
                  <a:pt x="674320" y="2072326"/>
                </a:cubicBezTo>
                <a:cubicBezTo>
                  <a:pt x="675590" y="2070774"/>
                  <a:pt x="677147" y="2069543"/>
                  <a:pt x="678992" y="2068631"/>
                </a:cubicBezTo>
                <a:cubicBezTo>
                  <a:pt x="680836" y="2067720"/>
                  <a:pt x="682931" y="2067264"/>
                  <a:pt x="685275" y="2067264"/>
                </a:cubicBezTo>
                <a:close/>
                <a:moveTo>
                  <a:pt x="343515" y="2067264"/>
                </a:moveTo>
                <a:cubicBezTo>
                  <a:pt x="344795" y="2067264"/>
                  <a:pt x="346217" y="2067334"/>
                  <a:pt x="347779" y="2067475"/>
                </a:cubicBezTo>
                <a:cubicBezTo>
                  <a:pt x="349342" y="2067616"/>
                  <a:pt x="350970" y="2067861"/>
                  <a:pt x="352663" y="2068208"/>
                </a:cubicBezTo>
                <a:lnTo>
                  <a:pt x="352663" y="2073254"/>
                </a:lnTo>
                <a:cubicBezTo>
                  <a:pt x="350883" y="2072820"/>
                  <a:pt x="349195" y="2072500"/>
                  <a:pt x="347600" y="2072294"/>
                </a:cubicBezTo>
                <a:cubicBezTo>
                  <a:pt x="346005" y="2072087"/>
                  <a:pt x="344621" y="2071984"/>
                  <a:pt x="343449" y="2071984"/>
                </a:cubicBezTo>
                <a:cubicBezTo>
                  <a:pt x="342039" y="2071984"/>
                  <a:pt x="340850" y="2072093"/>
                  <a:pt x="339884" y="2072310"/>
                </a:cubicBezTo>
                <a:cubicBezTo>
                  <a:pt x="338919" y="2072527"/>
                  <a:pt x="338137" y="2072825"/>
                  <a:pt x="337541" y="2073205"/>
                </a:cubicBezTo>
                <a:cubicBezTo>
                  <a:pt x="336944" y="2073585"/>
                  <a:pt x="336515" y="2074030"/>
                  <a:pt x="336255" y="2074540"/>
                </a:cubicBezTo>
                <a:cubicBezTo>
                  <a:pt x="335994" y="2075050"/>
                  <a:pt x="335864" y="2075598"/>
                  <a:pt x="335864" y="2076184"/>
                </a:cubicBezTo>
                <a:cubicBezTo>
                  <a:pt x="335864" y="2076770"/>
                  <a:pt x="335978" y="2077302"/>
                  <a:pt x="336206" y="2077779"/>
                </a:cubicBezTo>
                <a:cubicBezTo>
                  <a:pt x="336434" y="2078257"/>
                  <a:pt x="336857" y="2078718"/>
                  <a:pt x="337475" y="2079163"/>
                </a:cubicBezTo>
                <a:cubicBezTo>
                  <a:pt x="338094" y="2079608"/>
                  <a:pt x="338957" y="2080053"/>
                  <a:pt x="340064" y="2080498"/>
                </a:cubicBezTo>
                <a:cubicBezTo>
                  <a:pt x="341171" y="2080943"/>
                  <a:pt x="342614" y="2081426"/>
                  <a:pt x="344393" y="2081947"/>
                </a:cubicBezTo>
                <a:cubicBezTo>
                  <a:pt x="346325" y="2082511"/>
                  <a:pt x="347953" y="2083102"/>
                  <a:pt x="349277" y="2083721"/>
                </a:cubicBezTo>
                <a:cubicBezTo>
                  <a:pt x="350601" y="2084339"/>
                  <a:pt x="351675" y="2085029"/>
                  <a:pt x="352500" y="2085788"/>
                </a:cubicBezTo>
                <a:cubicBezTo>
                  <a:pt x="353325" y="2086548"/>
                  <a:pt x="353916" y="2087405"/>
                  <a:pt x="354274" y="2088360"/>
                </a:cubicBezTo>
                <a:cubicBezTo>
                  <a:pt x="354632" y="2089315"/>
                  <a:pt x="354812" y="2090400"/>
                  <a:pt x="354812" y="2091616"/>
                </a:cubicBezTo>
                <a:cubicBezTo>
                  <a:pt x="354812" y="2092766"/>
                  <a:pt x="354616" y="2093797"/>
                  <a:pt x="354226" y="2094709"/>
                </a:cubicBezTo>
                <a:cubicBezTo>
                  <a:pt x="353835" y="2095620"/>
                  <a:pt x="353303" y="2096429"/>
                  <a:pt x="352630" y="2097134"/>
                </a:cubicBezTo>
                <a:cubicBezTo>
                  <a:pt x="351957" y="2097839"/>
                  <a:pt x="351176" y="2098442"/>
                  <a:pt x="350286" y="2098941"/>
                </a:cubicBezTo>
                <a:cubicBezTo>
                  <a:pt x="349396" y="2099440"/>
                  <a:pt x="348447" y="2099852"/>
                  <a:pt x="347438" y="2100178"/>
                </a:cubicBezTo>
                <a:cubicBezTo>
                  <a:pt x="346428" y="2100504"/>
                  <a:pt x="345392" y="2100742"/>
                  <a:pt x="344328" y="2100894"/>
                </a:cubicBezTo>
                <a:cubicBezTo>
                  <a:pt x="343265" y="2101046"/>
                  <a:pt x="342223" y="2101122"/>
                  <a:pt x="341203" y="2101122"/>
                </a:cubicBezTo>
                <a:cubicBezTo>
                  <a:pt x="338989" y="2101122"/>
                  <a:pt x="336954" y="2101024"/>
                  <a:pt x="335099" y="2100829"/>
                </a:cubicBezTo>
                <a:cubicBezTo>
                  <a:pt x="333243" y="2100634"/>
                  <a:pt x="331425" y="2100319"/>
                  <a:pt x="329646" y="2099885"/>
                </a:cubicBezTo>
                <a:lnTo>
                  <a:pt x="329646" y="2094676"/>
                </a:lnTo>
                <a:cubicBezTo>
                  <a:pt x="331556" y="2095219"/>
                  <a:pt x="333455" y="2095631"/>
                  <a:pt x="335343" y="2095913"/>
                </a:cubicBezTo>
                <a:cubicBezTo>
                  <a:pt x="337231" y="2096195"/>
                  <a:pt x="339109" y="2096336"/>
                  <a:pt x="340975" y="2096336"/>
                </a:cubicBezTo>
                <a:cubicBezTo>
                  <a:pt x="343688" y="2096336"/>
                  <a:pt x="345696" y="2095967"/>
                  <a:pt x="346998" y="2095230"/>
                </a:cubicBezTo>
                <a:cubicBezTo>
                  <a:pt x="348300" y="2094491"/>
                  <a:pt x="348951" y="2093439"/>
                  <a:pt x="348951" y="2092072"/>
                </a:cubicBezTo>
                <a:cubicBezTo>
                  <a:pt x="348951" y="2091486"/>
                  <a:pt x="348848" y="2090959"/>
                  <a:pt x="348642" y="2090493"/>
                </a:cubicBezTo>
                <a:cubicBezTo>
                  <a:pt x="348436" y="2090026"/>
                  <a:pt x="348062" y="2089581"/>
                  <a:pt x="347519" y="2089158"/>
                </a:cubicBezTo>
                <a:cubicBezTo>
                  <a:pt x="346976" y="2088735"/>
                  <a:pt x="346135" y="2088295"/>
                  <a:pt x="344996" y="2087839"/>
                </a:cubicBezTo>
                <a:cubicBezTo>
                  <a:pt x="343856" y="2087383"/>
                  <a:pt x="342299" y="2086863"/>
                  <a:pt x="340324" y="2086277"/>
                </a:cubicBezTo>
                <a:cubicBezTo>
                  <a:pt x="338848" y="2085842"/>
                  <a:pt x="337486" y="2085349"/>
                  <a:pt x="336238" y="2084795"/>
                </a:cubicBezTo>
                <a:cubicBezTo>
                  <a:pt x="334990" y="2084242"/>
                  <a:pt x="333910" y="2083585"/>
                  <a:pt x="332999" y="2082826"/>
                </a:cubicBezTo>
                <a:cubicBezTo>
                  <a:pt x="332087" y="2082066"/>
                  <a:pt x="331371" y="2081176"/>
                  <a:pt x="330850" y="2080156"/>
                </a:cubicBezTo>
                <a:cubicBezTo>
                  <a:pt x="330329" y="2079136"/>
                  <a:pt x="330069" y="2077931"/>
                  <a:pt x="330069" y="2076542"/>
                </a:cubicBezTo>
                <a:cubicBezTo>
                  <a:pt x="330069" y="2075631"/>
                  <a:pt x="330281" y="2074632"/>
                  <a:pt x="330704" y="2073547"/>
                </a:cubicBezTo>
                <a:cubicBezTo>
                  <a:pt x="331127" y="2072462"/>
                  <a:pt x="331849" y="2071453"/>
                  <a:pt x="332869" y="2070519"/>
                </a:cubicBezTo>
                <a:cubicBezTo>
                  <a:pt x="333889" y="2069586"/>
                  <a:pt x="335267" y="2068810"/>
                  <a:pt x="337003" y="2068192"/>
                </a:cubicBezTo>
                <a:cubicBezTo>
                  <a:pt x="338740" y="2067573"/>
                  <a:pt x="340910" y="2067264"/>
                  <a:pt x="343515" y="2067264"/>
                </a:cubicBezTo>
                <a:close/>
                <a:moveTo>
                  <a:pt x="262268" y="2067264"/>
                </a:moveTo>
                <a:cubicBezTo>
                  <a:pt x="264026" y="2067264"/>
                  <a:pt x="265361" y="2067839"/>
                  <a:pt x="266273" y="2068989"/>
                </a:cubicBezTo>
                <a:cubicBezTo>
                  <a:pt x="267184" y="2070139"/>
                  <a:pt x="267640" y="2071919"/>
                  <a:pt x="267640" y="2074328"/>
                </a:cubicBezTo>
                <a:cubicBezTo>
                  <a:pt x="268161" y="2073200"/>
                  <a:pt x="268671" y="2072196"/>
                  <a:pt x="269170" y="2071317"/>
                </a:cubicBezTo>
                <a:cubicBezTo>
                  <a:pt x="269669" y="2070438"/>
                  <a:pt x="270207" y="2069700"/>
                  <a:pt x="270782" y="2069103"/>
                </a:cubicBezTo>
                <a:cubicBezTo>
                  <a:pt x="271357" y="2068506"/>
                  <a:pt x="271992" y="2068050"/>
                  <a:pt x="272686" y="2067736"/>
                </a:cubicBezTo>
                <a:cubicBezTo>
                  <a:pt x="273381" y="2067421"/>
                  <a:pt x="274184" y="2067264"/>
                  <a:pt x="275095" y="2067264"/>
                </a:cubicBezTo>
                <a:cubicBezTo>
                  <a:pt x="279197" y="2067264"/>
                  <a:pt x="281249" y="2070422"/>
                  <a:pt x="281249" y="2076738"/>
                </a:cubicBezTo>
                <a:lnTo>
                  <a:pt x="281249" y="2100536"/>
                </a:lnTo>
                <a:lnTo>
                  <a:pt x="276039" y="2100536"/>
                </a:lnTo>
                <a:lnTo>
                  <a:pt x="276039" y="2077063"/>
                </a:lnTo>
                <a:cubicBezTo>
                  <a:pt x="276039" y="2076043"/>
                  <a:pt x="276001" y="2075207"/>
                  <a:pt x="275926" y="2074556"/>
                </a:cubicBezTo>
                <a:cubicBezTo>
                  <a:pt x="275850" y="2073905"/>
                  <a:pt x="275730" y="2073390"/>
                  <a:pt x="275567" y="2073010"/>
                </a:cubicBezTo>
                <a:cubicBezTo>
                  <a:pt x="275405" y="2072630"/>
                  <a:pt x="275198" y="2072364"/>
                  <a:pt x="274949" y="2072212"/>
                </a:cubicBezTo>
                <a:cubicBezTo>
                  <a:pt x="274699" y="2072060"/>
                  <a:pt x="274390" y="2071984"/>
                  <a:pt x="274021" y="2071984"/>
                </a:cubicBezTo>
                <a:cubicBezTo>
                  <a:pt x="273587" y="2071984"/>
                  <a:pt x="273185" y="2072115"/>
                  <a:pt x="272817" y="2072375"/>
                </a:cubicBezTo>
                <a:cubicBezTo>
                  <a:pt x="272447" y="2072636"/>
                  <a:pt x="272051" y="2073059"/>
                  <a:pt x="271628" y="2073645"/>
                </a:cubicBezTo>
                <a:cubicBezTo>
                  <a:pt x="271205" y="2074231"/>
                  <a:pt x="270738" y="2075007"/>
                  <a:pt x="270228" y="2075973"/>
                </a:cubicBezTo>
                <a:cubicBezTo>
                  <a:pt x="269718" y="2076938"/>
                  <a:pt x="269116" y="2078127"/>
                  <a:pt x="268421" y="2079537"/>
                </a:cubicBezTo>
                <a:lnTo>
                  <a:pt x="268421" y="2100536"/>
                </a:lnTo>
                <a:lnTo>
                  <a:pt x="263245" y="2100536"/>
                </a:lnTo>
                <a:lnTo>
                  <a:pt x="263245" y="2077682"/>
                </a:lnTo>
                <a:cubicBezTo>
                  <a:pt x="263245" y="2076488"/>
                  <a:pt x="263207" y="2075522"/>
                  <a:pt x="263131" y="2074784"/>
                </a:cubicBezTo>
                <a:cubicBezTo>
                  <a:pt x="263055" y="2074046"/>
                  <a:pt x="262936" y="2073471"/>
                  <a:pt x="262773" y="2073059"/>
                </a:cubicBezTo>
                <a:cubicBezTo>
                  <a:pt x="262610" y="2072646"/>
                  <a:pt x="262399" y="2072364"/>
                  <a:pt x="262138" y="2072212"/>
                </a:cubicBezTo>
                <a:cubicBezTo>
                  <a:pt x="261878" y="2072060"/>
                  <a:pt x="261563" y="2071984"/>
                  <a:pt x="261194" y="2071984"/>
                </a:cubicBezTo>
                <a:cubicBezTo>
                  <a:pt x="260803" y="2071984"/>
                  <a:pt x="260434" y="2072093"/>
                  <a:pt x="260087" y="2072310"/>
                </a:cubicBezTo>
                <a:cubicBezTo>
                  <a:pt x="259740" y="2072527"/>
                  <a:pt x="259354" y="2072918"/>
                  <a:pt x="258931" y="2073482"/>
                </a:cubicBezTo>
                <a:cubicBezTo>
                  <a:pt x="258508" y="2074046"/>
                  <a:pt x="258036" y="2074817"/>
                  <a:pt x="257515" y="2075793"/>
                </a:cubicBezTo>
                <a:cubicBezTo>
                  <a:pt x="256994" y="2076770"/>
                  <a:pt x="256376" y="2078018"/>
                  <a:pt x="255659" y="2079537"/>
                </a:cubicBezTo>
                <a:lnTo>
                  <a:pt x="255659" y="2100536"/>
                </a:lnTo>
                <a:lnTo>
                  <a:pt x="250450" y="2100536"/>
                </a:lnTo>
                <a:lnTo>
                  <a:pt x="250450" y="2067850"/>
                </a:lnTo>
                <a:lnTo>
                  <a:pt x="254780" y="2067850"/>
                </a:lnTo>
                <a:lnTo>
                  <a:pt x="255041" y="2074068"/>
                </a:lnTo>
                <a:cubicBezTo>
                  <a:pt x="255605" y="2072831"/>
                  <a:pt x="256153" y="2071778"/>
                  <a:pt x="256685" y="2070910"/>
                </a:cubicBezTo>
                <a:cubicBezTo>
                  <a:pt x="257217" y="2070042"/>
                  <a:pt x="257765" y="2069342"/>
                  <a:pt x="258329" y="2068810"/>
                </a:cubicBezTo>
                <a:cubicBezTo>
                  <a:pt x="258893" y="2068278"/>
                  <a:pt x="259496" y="2067888"/>
                  <a:pt x="260136" y="2067638"/>
                </a:cubicBezTo>
                <a:cubicBezTo>
                  <a:pt x="260776" y="2067388"/>
                  <a:pt x="261487" y="2067264"/>
                  <a:pt x="262268" y="2067264"/>
                </a:cubicBezTo>
                <a:close/>
                <a:moveTo>
                  <a:pt x="200639" y="2067264"/>
                </a:moveTo>
                <a:cubicBezTo>
                  <a:pt x="201920" y="2067264"/>
                  <a:pt x="203342" y="2067334"/>
                  <a:pt x="204904" y="2067475"/>
                </a:cubicBezTo>
                <a:cubicBezTo>
                  <a:pt x="206467" y="2067616"/>
                  <a:pt x="208095" y="2067861"/>
                  <a:pt x="209788" y="2068208"/>
                </a:cubicBezTo>
                <a:lnTo>
                  <a:pt x="209788" y="2073254"/>
                </a:lnTo>
                <a:cubicBezTo>
                  <a:pt x="208008" y="2072820"/>
                  <a:pt x="206321" y="2072500"/>
                  <a:pt x="204725" y="2072294"/>
                </a:cubicBezTo>
                <a:cubicBezTo>
                  <a:pt x="203130" y="2072087"/>
                  <a:pt x="201746" y="2071984"/>
                  <a:pt x="200574" y="2071984"/>
                </a:cubicBezTo>
                <a:cubicBezTo>
                  <a:pt x="199164" y="2071984"/>
                  <a:pt x="197975" y="2072093"/>
                  <a:pt x="197010" y="2072310"/>
                </a:cubicBezTo>
                <a:cubicBezTo>
                  <a:pt x="196044" y="2072527"/>
                  <a:pt x="195262" y="2072825"/>
                  <a:pt x="194665" y="2073205"/>
                </a:cubicBezTo>
                <a:cubicBezTo>
                  <a:pt x="194069" y="2073585"/>
                  <a:pt x="193640" y="2074030"/>
                  <a:pt x="193379" y="2074540"/>
                </a:cubicBezTo>
                <a:cubicBezTo>
                  <a:pt x="193119" y="2075050"/>
                  <a:pt x="192989" y="2075598"/>
                  <a:pt x="192989" y="2076184"/>
                </a:cubicBezTo>
                <a:cubicBezTo>
                  <a:pt x="192989" y="2076770"/>
                  <a:pt x="193103" y="2077302"/>
                  <a:pt x="193331" y="2077779"/>
                </a:cubicBezTo>
                <a:cubicBezTo>
                  <a:pt x="193558" y="2078257"/>
                  <a:pt x="193982" y="2078718"/>
                  <a:pt x="194600" y="2079163"/>
                </a:cubicBezTo>
                <a:cubicBezTo>
                  <a:pt x="195219" y="2079608"/>
                  <a:pt x="196082" y="2080053"/>
                  <a:pt x="197189" y="2080498"/>
                </a:cubicBezTo>
                <a:cubicBezTo>
                  <a:pt x="198295" y="2080943"/>
                  <a:pt x="199739" y="2081426"/>
                  <a:pt x="201519" y="2081947"/>
                </a:cubicBezTo>
                <a:cubicBezTo>
                  <a:pt x="203450" y="2082511"/>
                  <a:pt x="205078" y="2083102"/>
                  <a:pt x="206402" y="2083721"/>
                </a:cubicBezTo>
                <a:cubicBezTo>
                  <a:pt x="207726" y="2084339"/>
                  <a:pt x="208800" y="2085029"/>
                  <a:pt x="209625" y="2085788"/>
                </a:cubicBezTo>
                <a:cubicBezTo>
                  <a:pt x="210450" y="2086548"/>
                  <a:pt x="211041" y="2087405"/>
                  <a:pt x="211399" y="2088360"/>
                </a:cubicBezTo>
                <a:cubicBezTo>
                  <a:pt x="211757" y="2089315"/>
                  <a:pt x="211937" y="2090400"/>
                  <a:pt x="211937" y="2091616"/>
                </a:cubicBezTo>
                <a:cubicBezTo>
                  <a:pt x="211937" y="2092766"/>
                  <a:pt x="211741" y="2093797"/>
                  <a:pt x="211350" y="2094709"/>
                </a:cubicBezTo>
                <a:cubicBezTo>
                  <a:pt x="210960" y="2095620"/>
                  <a:pt x="210428" y="2096429"/>
                  <a:pt x="209755" y="2097134"/>
                </a:cubicBezTo>
                <a:cubicBezTo>
                  <a:pt x="209082" y="2097839"/>
                  <a:pt x="208301" y="2098442"/>
                  <a:pt x="207411" y="2098941"/>
                </a:cubicBezTo>
                <a:cubicBezTo>
                  <a:pt x="206521" y="2099440"/>
                  <a:pt x="205572" y="2099852"/>
                  <a:pt x="204562" y="2100178"/>
                </a:cubicBezTo>
                <a:cubicBezTo>
                  <a:pt x="203553" y="2100504"/>
                  <a:pt x="202517" y="2100742"/>
                  <a:pt x="201453" y="2100894"/>
                </a:cubicBezTo>
                <a:cubicBezTo>
                  <a:pt x="200390" y="2101046"/>
                  <a:pt x="199348" y="2101122"/>
                  <a:pt x="198328" y="2101122"/>
                </a:cubicBezTo>
                <a:cubicBezTo>
                  <a:pt x="196114" y="2101122"/>
                  <a:pt x="194079" y="2101024"/>
                  <a:pt x="192224" y="2100829"/>
                </a:cubicBezTo>
                <a:cubicBezTo>
                  <a:pt x="190368" y="2100634"/>
                  <a:pt x="188550" y="2100319"/>
                  <a:pt x="186771" y="2099885"/>
                </a:cubicBezTo>
                <a:lnTo>
                  <a:pt x="186771" y="2094676"/>
                </a:lnTo>
                <a:cubicBezTo>
                  <a:pt x="188680" y="2095219"/>
                  <a:pt x="190580" y="2095631"/>
                  <a:pt x="192468" y="2095913"/>
                </a:cubicBezTo>
                <a:cubicBezTo>
                  <a:pt x="194356" y="2096195"/>
                  <a:pt x="196234" y="2096336"/>
                  <a:pt x="198100" y="2096336"/>
                </a:cubicBezTo>
                <a:cubicBezTo>
                  <a:pt x="200813" y="2096336"/>
                  <a:pt x="202821" y="2095967"/>
                  <a:pt x="204123" y="2095230"/>
                </a:cubicBezTo>
                <a:cubicBezTo>
                  <a:pt x="205425" y="2094491"/>
                  <a:pt x="206076" y="2093439"/>
                  <a:pt x="206076" y="2092072"/>
                </a:cubicBezTo>
                <a:cubicBezTo>
                  <a:pt x="206076" y="2091486"/>
                  <a:pt x="205973" y="2090959"/>
                  <a:pt x="205767" y="2090493"/>
                </a:cubicBezTo>
                <a:cubicBezTo>
                  <a:pt x="205561" y="2090026"/>
                  <a:pt x="205186" y="2089581"/>
                  <a:pt x="204644" y="2089158"/>
                </a:cubicBezTo>
                <a:cubicBezTo>
                  <a:pt x="204101" y="2088735"/>
                  <a:pt x="203260" y="2088295"/>
                  <a:pt x="202121" y="2087839"/>
                </a:cubicBezTo>
                <a:cubicBezTo>
                  <a:pt x="200981" y="2087383"/>
                  <a:pt x="199424" y="2086863"/>
                  <a:pt x="197449" y="2086277"/>
                </a:cubicBezTo>
                <a:cubicBezTo>
                  <a:pt x="195973" y="2085842"/>
                  <a:pt x="194611" y="2085349"/>
                  <a:pt x="193363" y="2084795"/>
                </a:cubicBezTo>
                <a:cubicBezTo>
                  <a:pt x="192115" y="2084242"/>
                  <a:pt x="191035" y="2083585"/>
                  <a:pt x="190124" y="2082826"/>
                </a:cubicBezTo>
                <a:cubicBezTo>
                  <a:pt x="189212" y="2082066"/>
                  <a:pt x="188496" y="2081176"/>
                  <a:pt x="187975" y="2080156"/>
                </a:cubicBezTo>
                <a:cubicBezTo>
                  <a:pt x="187454" y="2079136"/>
                  <a:pt x="187194" y="2077931"/>
                  <a:pt x="187194" y="2076542"/>
                </a:cubicBezTo>
                <a:cubicBezTo>
                  <a:pt x="187194" y="2075631"/>
                  <a:pt x="187405" y="2074632"/>
                  <a:pt x="187829" y="2073547"/>
                </a:cubicBezTo>
                <a:cubicBezTo>
                  <a:pt x="188252" y="2072462"/>
                  <a:pt x="188973" y="2071453"/>
                  <a:pt x="189994" y="2070519"/>
                </a:cubicBezTo>
                <a:cubicBezTo>
                  <a:pt x="191014" y="2069586"/>
                  <a:pt x="192392" y="2068810"/>
                  <a:pt x="194128" y="2068192"/>
                </a:cubicBezTo>
                <a:cubicBezTo>
                  <a:pt x="195865" y="2067573"/>
                  <a:pt x="198035" y="2067264"/>
                  <a:pt x="200639" y="2067264"/>
                </a:cubicBezTo>
                <a:close/>
                <a:moveTo>
                  <a:pt x="166023" y="2067264"/>
                </a:moveTo>
                <a:cubicBezTo>
                  <a:pt x="169409" y="2067264"/>
                  <a:pt x="171975" y="2068360"/>
                  <a:pt x="173723" y="2070552"/>
                </a:cubicBezTo>
                <a:cubicBezTo>
                  <a:pt x="175470" y="2072744"/>
                  <a:pt x="176278" y="2076000"/>
                  <a:pt x="176148" y="2080319"/>
                </a:cubicBezTo>
                <a:lnTo>
                  <a:pt x="170418" y="2080319"/>
                </a:lnTo>
                <a:cubicBezTo>
                  <a:pt x="170483" y="2077454"/>
                  <a:pt x="170065" y="2075376"/>
                  <a:pt x="169165" y="2074084"/>
                </a:cubicBezTo>
                <a:cubicBezTo>
                  <a:pt x="168264" y="2072793"/>
                  <a:pt x="166945" y="2072147"/>
                  <a:pt x="165209" y="2072147"/>
                </a:cubicBezTo>
                <a:cubicBezTo>
                  <a:pt x="164449" y="2072147"/>
                  <a:pt x="163684" y="2072283"/>
                  <a:pt x="162914" y="2072554"/>
                </a:cubicBezTo>
                <a:cubicBezTo>
                  <a:pt x="162143" y="2072825"/>
                  <a:pt x="161351" y="2073259"/>
                  <a:pt x="160537" y="2073856"/>
                </a:cubicBezTo>
                <a:cubicBezTo>
                  <a:pt x="159723" y="2074453"/>
                  <a:pt x="158861" y="2075218"/>
                  <a:pt x="157949" y="2076152"/>
                </a:cubicBezTo>
                <a:cubicBezTo>
                  <a:pt x="157038" y="2077085"/>
                  <a:pt x="156061" y="2078213"/>
                  <a:pt x="155019" y="2079537"/>
                </a:cubicBezTo>
                <a:lnTo>
                  <a:pt x="155019" y="2100536"/>
                </a:lnTo>
                <a:lnTo>
                  <a:pt x="149289" y="2100536"/>
                </a:lnTo>
                <a:lnTo>
                  <a:pt x="149289" y="2067850"/>
                </a:lnTo>
                <a:lnTo>
                  <a:pt x="154466" y="2067850"/>
                </a:lnTo>
                <a:lnTo>
                  <a:pt x="154628" y="2073873"/>
                </a:lnTo>
                <a:cubicBezTo>
                  <a:pt x="156560" y="2071550"/>
                  <a:pt x="158465" y="2069868"/>
                  <a:pt x="160342" y="2068826"/>
                </a:cubicBezTo>
                <a:cubicBezTo>
                  <a:pt x="162219" y="2067785"/>
                  <a:pt x="164113" y="2067264"/>
                  <a:pt x="166023" y="2067264"/>
                </a:cubicBezTo>
                <a:close/>
                <a:moveTo>
                  <a:pt x="132825" y="2067264"/>
                </a:moveTo>
                <a:cubicBezTo>
                  <a:pt x="135104" y="2067264"/>
                  <a:pt x="137122" y="2067622"/>
                  <a:pt x="138880" y="2068338"/>
                </a:cubicBezTo>
                <a:cubicBezTo>
                  <a:pt x="140638" y="2069054"/>
                  <a:pt x="142120" y="2070069"/>
                  <a:pt x="143324" y="2071382"/>
                </a:cubicBezTo>
                <a:cubicBezTo>
                  <a:pt x="144529" y="2072695"/>
                  <a:pt x="145440" y="2074290"/>
                  <a:pt x="146059" y="2076168"/>
                </a:cubicBezTo>
                <a:cubicBezTo>
                  <a:pt x="146678" y="2078045"/>
                  <a:pt x="146987" y="2080145"/>
                  <a:pt x="146987" y="2082467"/>
                </a:cubicBezTo>
                <a:cubicBezTo>
                  <a:pt x="146987" y="2083270"/>
                  <a:pt x="146976" y="2083943"/>
                  <a:pt x="146954" y="2084486"/>
                </a:cubicBezTo>
                <a:cubicBezTo>
                  <a:pt x="146933" y="2085029"/>
                  <a:pt x="146900" y="2085539"/>
                  <a:pt x="146857" y="2086016"/>
                </a:cubicBezTo>
                <a:lnTo>
                  <a:pt x="123905" y="2086016"/>
                </a:lnTo>
                <a:cubicBezTo>
                  <a:pt x="123905" y="2089358"/>
                  <a:pt x="124838" y="2091925"/>
                  <a:pt x="126704" y="2093716"/>
                </a:cubicBezTo>
                <a:cubicBezTo>
                  <a:pt x="128571" y="2095506"/>
                  <a:pt x="131262" y="2096402"/>
                  <a:pt x="134778" y="2096402"/>
                </a:cubicBezTo>
                <a:cubicBezTo>
                  <a:pt x="135733" y="2096402"/>
                  <a:pt x="136688" y="2096363"/>
                  <a:pt x="137643" y="2096288"/>
                </a:cubicBezTo>
                <a:cubicBezTo>
                  <a:pt x="138598" y="2096212"/>
                  <a:pt x="139521" y="2096109"/>
                  <a:pt x="140411" y="2095978"/>
                </a:cubicBezTo>
                <a:cubicBezTo>
                  <a:pt x="141300" y="2095848"/>
                  <a:pt x="142152" y="2095702"/>
                  <a:pt x="142966" y="2095539"/>
                </a:cubicBezTo>
                <a:cubicBezTo>
                  <a:pt x="143780" y="2095376"/>
                  <a:pt x="144534" y="2095197"/>
                  <a:pt x="145229" y="2095002"/>
                </a:cubicBezTo>
                <a:lnTo>
                  <a:pt x="145229" y="2099657"/>
                </a:lnTo>
                <a:cubicBezTo>
                  <a:pt x="143688" y="2100091"/>
                  <a:pt x="141946" y="2100444"/>
                  <a:pt x="140004" y="2100715"/>
                </a:cubicBezTo>
                <a:cubicBezTo>
                  <a:pt x="138061" y="2100986"/>
                  <a:pt x="136048" y="2101122"/>
                  <a:pt x="133964" y="2101122"/>
                </a:cubicBezTo>
                <a:cubicBezTo>
                  <a:pt x="131165" y="2101122"/>
                  <a:pt x="128755" y="2100742"/>
                  <a:pt x="126737" y="2099983"/>
                </a:cubicBezTo>
                <a:cubicBezTo>
                  <a:pt x="124718" y="2099223"/>
                  <a:pt x="123064" y="2098121"/>
                  <a:pt x="121772" y="2096678"/>
                </a:cubicBezTo>
                <a:cubicBezTo>
                  <a:pt x="120481" y="2095235"/>
                  <a:pt x="119526" y="2093466"/>
                  <a:pt x="118907" y="2091372"/>
                </a:cubicBezTo>
                <a:cubicBezTo>
                  <a:pt x="118289" y="2089277"/>
                  <a:pt x="117979" y="2086906"/>
                  <a:pt x="117979" y="2084258"/>
                </a:cubicBezTo>
                <a:cubicBezTo>
                  <a:pt x="117979" y="2081957"/>
                  <a:pt x="118310" y="2079782"/>
                  <a:pt x="118972" y="2077731"/>
                </a:cubicBezTo>
                <a:cubicBezTo>
                  <a:pt x="119634" y="2075680"/>
                  <a:pt x="120600" y="2073878"/>
                  <a:pt x="121870" y="2072326"/>
                </a:cubicBezTo>
                <a:cubicBezTo>
                  <a:pt x="123140" y="2070774"/>
                  <a:pt x="124697" y="2069543"/>
                  <a:pt x="126542" y="2068631"/>
                </a:cubicBezTo>
                <a:cubicBezTo>
                  <a:pt x="128386" y="2067720"/>
                  <a:pt x="130481" y="2067264"/>
                  <a:pt x="132825" y="2067264"/>
                </a:cubicBezTo>
                <a:close/>
                <a:moveTo>
                  <a:pt x="56625" y="2067264"/>
                </a:moveTo>
                <a:cubicBezTo>
                  <a:pt x="58969" y="2067264"/>
                  <a:pt x="61069" y="2067627"/>
                  <a:pt x="62925" y="2068354"/>
                </a:cubicBezTo>
                <a:cubicBezTo>
                  <a:pt x="64780" y="2069081"/>
                  <a:pt x="66354" y="2070145"/>
                  <a:pt x="67645" y="2071545"/>
                </a:cubicBezTo>
                <a:cubicBezTo>
                  <a:pt x="68937" y="2072945"/>
                  <a:pt x="69924" y="2074687"/>
                  <a:pt x="70608" y="2076770"/>
                </a:cubicBezTo>
                <a:cubicBezTo>
                  <a:pt x="71292" y="2078854"/>
                  <a:pt x="71633" y="2081241"/>
                  <a:pt x="71633" y="2083933"/>
                </a:cubicBezTo>
                <a:cubicBezTo>
                  <a:pt x="71633" y="2086472"/>
                  <a:pt x="71275" y="2088800"/>
                  <a:pt x="70559" y="2090916"/>
                </a:cubicBezTo>
                <a:cubicBezTo>
                  <a:pt x="69843" y="2093032"/>
                  <a:pt x="68812" y="2094844"/>
                  <a:pt x="67466" y="2096353"/>
                </a:cubicBezTo>
                <a:cubicBezTo>
                  <a:pt x="66121" y="2097861"/>
                  <a:pt x="64482" y="2099033"/>
                  <a:pt x="62550" y="2099869"/>
                </a:cubicBezTo>
                <a:cubicBezTo>
                  <a:pt x="60619" y="2100704"/>
                  <a:pt x="58426" y="2101122"/>
                  <a:pt x="55974" y="2101122"/>
                </a:cubicBezTo>
                <a:cubicBezTo>
                  <a:pt x="53630" y="2101122"/>
                  <a:pt x="51530" y="2100759"/>
                  <a:pt x="49674" y="2100032"/>
                </a:cubicBezTo>
                <a:cubicBezTo>
                  <a:pt x="47819" y="2099304"/>
                  <a:pt x="46245" y="2098235"/>
                  <a:pt x="44954" y="2096825"/>
                </a:cubicBezTo>
                <a:cubicBezTo>
                  <a:pt x="43662" y="2095414"/>
                  <a:pt x="42675" y="2093667"/>
                  <a:pt x="41991" y="2091583"/>
                </a:cubicBezTo>
                <a:cubicBezTo>
                  <a:pt x="41307" y="2089500"/>
                  <a:pt x="40965" y="2087101"/>
                  <a:pt x="40965" y="2084388"/>
                </a:cubicBezTo>
                <a:cubicBezTo>
                  <a:pt x="40965" y="2081849"/>
                  <a:pt x="41324" y="2079532"/>
                  <a:pt x="42040" y="2077438"/>
                </a:cubicBezTo>
                <a:cubicBezTo>
                  <a:pt x="42756" y="2075343"/>
                  <a:pt x="43787" y="2073542"/>
                  <a:pt x="45133" y="2072033"/>
                </a:cubicBezTo>
                <a:cubicBezTo>
                  <a:pt x="46478" y="2070525"/>
                  <a:pt x="48117" y="2069353"/>
                  <a:pt x="50049" y="2068517"/>
                </a:cubicBezTo>
                <a:cubicBezTo>
                  <a:pt x="51980" y="2067681"/>
                  <a:pt x="54172" y="2067264"/>
                  <a:pt x="56625" y="2067264"/>
                </a:cubicBezTo>
                <a:close/>
                <a:moveTo>
                  <a:pt x="580175" y="2062120"/>
                </a:moveTo>
                <a:cubicBezTo>
                  <a:pt x="577744" y="2062120"/>
                  <a:pt x="575850" y="2062586"/>
                  <a:pt x="574494" y="2063520"/>
                </a:cubicBezTo>
                <a:cubicBezTo>
                  <a:pt x="573137" y="2064453"/>
                  <a:pt x="572459" y="2065853"/>
                  <a:pt x="572459" y="2067720"/>
                </a:cubicBezTo>
                <a:cubicBezTo>
                  <a:pt x="572459" y="2068566"/>
                  <a:pt x="572621" y="2069347"/>
                  <a:pt x="572947" y="2070064"/>
                </a:cubicBezTo>
                <a:cubicBezTo>
                  <a:pt x="573273" y="2070780"/>
                  <a:pt x="573777" y="2071453"/>
                  <a:pt x="574461" y="2072082"/>
                </a:cubicBezTo>
                <a:cubicBezTo>
                  <a:pt x="575145" y="2072711"/>
                  <a:pt x="575996" y="2073330"/>
                  <a:pt x="577017" y="2073938"/>
                </a:cubicBezTo>
                <a:cubicBezTo>
                  <a:pt x="578037" y="2074545"/>
                  <a:pt x="579252" y="2075164"/>
                  <a:pt x="580663" y="2075793"/>
                </a:cubicBezTo>
                <a:cubicBezTo>
                  <a:pt x="583116" y="2074643"/>
                  <a:pt x="584939" y="2073444"/>
                  <a:pt x="586132" y="2072196"/>
                </a:cubicBezTo>
                <a:cubicBezTo>
                  <a:pt x="587326" y="2070948"/>
                  <a:pt x="587923" y="2069499"/>
                  <a:pt x="587923" y="2067850"/>
                </a:cubicBezTo>
                <a:cubicBezTo>
                  <a:pt x="587923" y="2065918"/>
                  <a:pt x="587245" y="2064480"/>
                  <a:pt x="585888" y="2063536"/>
                </a:cubicBezTo>
                <a:cubicBezTo>
                  <a:pt x="584532" y="2062592"/>
                  <a:pt x="582627" y="2062120"/>
                  <a:pt x="580175" y="2062120"/>
                </a:cubicBezTo>
                <a:close/>
                <a:moveTo>
                  <a:pt x="1" y="2057985"/>
                </a:moveTo>
                <a:lnTo>
                  <a:pt x="6544" y="2057985"/>
                </a:lnTo>
                <a:lnTo>
                  <a:pt x="15725" y="2086667"/>
                </a:lnTo>
                <a:lnTo>
                  <a:pt x="18330" y="2095067"/>
                </a:lnTo>
                <a:lnTo>
                  <a:pt x="20999" y="2086667"/>
                </a:lnTo>
                <a:lnTo>
                  <a:pt x="30213" y="2057985"/>
                </a:lnTo>
                <a:lnTo>
                  <a:pt x="36398" y="2057985"/>
                </a:lnTo>
                <a:lnTo>
                  <a:pt x="21943" y="2100536"/>
                </a:lnTo>
                <a:lnTo>
                  <a:pt x="14130" y="2100536"/>
                </a:lnTo>
                <a:close/>
                <a:moveTo>
                  <a:pt x="551209" y="2057790"/>
                </a:moveTo>
                <a:lnTo>
                  <a:pt x="556222" y="2057790"/>
                </a:lnTo>
                <a:lnTo>
                  <a:pt x="556222" y="2095262"/>
                </a:lnTo>
                <a:lnTo>
                  <a:pt x="565729" y="2095262"/>
                </a:lnTo>
                <a:lnTo>
                  <a:pt x="565729" y="2100536"/>
                </a:lnTo>
                <a:lnTo>
                  <a:pt x="539000" y="2100536"/>
                </a:lnTo>
                <a:lnTo>
                  <a:pt x="539000" y="2095262"/>
                </a:lnTo>
                <a:lnTo>
                  <a:pt x="549939" y="2095262"/>
                </a:lnTo>
                <a:lnTo>
                  <a:pt x="549939" y="2064203"/>
                </a:lnTo>
                <a:lnTo>
                  <a:pt x="539749" y="2069738"/>
                </a:lnTo>
                <a:lnTo>
                  <a:pt x="537666" y="2064920"/>
                </a:lnTo>
                <a:close/>
                <a:moveTo>
                  <a:pt x="1455009" y="2057399"/>
                </a:moveTo>
                <a:lnTo>
                  <a:pt x="1455009" y="2067850"/>
                </a:lnTo>
                <a:lnTo>
                  <a:pt x="1469692" y="2067850"/>
                </a:lnTo>
                <a:lnTo>
                  <a:pt x="1469692" y="2072603"/>
                </a:lnTo>
                <a:lnTo>
                  <a:pt x="1455009" y="2072603"/>
                </a:lnTo>
                <a:lnTo>
                  <a:pt x="1455009" y="2089207"/>
                </a:lnTo>
                <a:cubicBezTo>
                  <a:pt x="1455009" y="2091551"/>
                  <a:pt x="1455633" y="2093303"/>
                  <a:pt x="1456881" y="2094464"/>
                </a:cubicBezTo>
                <a:cubicBezTo>
                  <a:pt x="1458129" y="2095626"/>
                  <a:pt x="1459968" y="2096206"/>
                  <a:pt x="1462399" y="2096206"/>
                </a:cubicBezTo>
                <a:cubicBezTo>
                  <a:pt x="1463441" y="2096206"/>
                  <a:pt x="1464581" y="2096125"/>
                  <a:pt x="1465818" y="2095962"/>
                </a:cubicBezTo>
                <a:cubicBezTo>
                  <a:pt x="1467055" y="2095799"/>
                  <a:pt x="1468346" y="2095544"/>
                  <a:pt x="1469692" y="2095197"/>
                </a:cubicBezTo>
                <a:lnTo>
                  <a:pt x="1469692" y="2100080"/>
                </a:lnTo>
                <a:cubicBezTo>
                  <a:pt x="1468412" y="2100406"/>
                  <a:pt x="1467088" y="2100639"/>
                  <a:pt x="1465720" y="2100780"/>
                </a:cubicBezTo>
                <a:cubicBezTo>
                  <a:pt x="1464353" y="2100921"/>
                  <a:pt x="1462964" y="2100992"/>
                  <a:pt x="1461553" y="2100992"/>
                </a:cubicBezTo>
                <a:cubicBezTo>
                  <a:pt x="1457451" y="2100992"/>
                  <a:pt x="1454391" y="2100064"/>
                  <a:pt x="1452372" y="2098208"/>
                </a:cubicBezTo>
                <a:cubicBezTo>
                  <a:pt x="1450354" y="2096353"/>
                  <a:pt x="1449344" y="2093504"/>
                  <a:pt x="1449344" y="2089662"/>
                </a:cubicBezTo>
                <a:lnTo>
                  <a:pt x="1449344" y="2072603"/>
                </a:lnTo>
                <a:lnTo>
                  <a:pt x="1440196" y="2072603"/>
                </a:lnTo>
                <a:lnTo>
                  <a:pt x="1440196" y="2067850"/>
                </a:lnTo>
                <a:lnTo>
                  <a:pt x="1449344" y="2067850"/>
                </a:lnTo>
                <a:lnTo>
                  <a:pt x="1449344" y="2058864"/>
                </a:lnTo>
                <a:close/>
                <a:moveTo>
                  <a:pt x="1178784" y="2057399"/>
                </a:moveTo>
                <a:lnTo>
                  <a:pt x="1178784" y="2067850"/>
                </a:lnTo>
                <a:lnTo>
                  <a:pt x="1193467" y="2067850"/>
                </a:lnTo>
                <a:lnTo>
                  <a:pt x="1193467" y="2072603"/>
                </a:lnTo>
                <a:lnTo>
                  <a:pt x="1178784" y="2072603"/>
                </a:lnTo>
                <a:lnTo>
                  <a:pt x="1178784" y="2089207"/>
                </a:lnTo>
                <a:cubicBezTo>
                  <a:pt x="1178784" y="2091551"/>
                  <a:pt x="1179408" y="2093303"/>
                  <a:pt x="1180656" y="2094464"/>
                </a:cubicBezTo>
                <a:cubicBezTo>
                  <a:pt x="1181904" y="2095626"/>
                  <a:pt x="1183743" y="2096206"/>
                  <a:pt x="1186174" y="2096206"/>
                </a:cubicBezTo>
                <a:cubicBezTo>
                  <a:pt x="1187216" y="2096206"/>
                  <a:pt x="1188356" y="2096125"/>
                  <a:pt x="1189593" y="2095962"/>
                </a:cubicBezTo>
                <a:cubicBezTo>
                  <a:pt x="1190830" y="2095799"/>
                  <a:pt x="1192121" y="2095544"/>
                  <a:pt x="1193467" y="2095197"/>
                </a:cubicBezTo>
                <a:lnTo>
                  <a:pt x="1193467" y="2100080"/>
                </a:lnTo>
                <a:cubicBezTo>
                  <a:pt x="1192187" y="2100406"/>
                  <a:pt x="1190863" y="2100639"/>
                  <a:pt x="1189495" y="2100780"/>
                </a:cubicBezTo>
                <a:cubicBezTo>
                  <a:pt x="1188128" y="2100921"/>
                  <a:pt x="1186739" y="2100992"/>
                  <a:pt x="1185328" y="2100992"/>
                </a:cubicBezTo>
                <a:cubicBezTo>
                  <a:pt x="1181226" y="2100992"/>
                  <a:pt x="1178166" y="2100064"/>
                  <a:pt x="1176147" y="2098208"/>
                </a:cubicBezTo>
                <a:cubicBezTo>
                  <a:pt x="1174129" y="2096353"/>
                  <a:pt x="1173119" y="2093504"/>
                  <a:pt x="1173119" y="2089662"/>
                </a:cubicBezTo>
                <a:lnTo>
                  <a:pt x="1173119" y="2072603"/>
                </a:lnTo>
                <a:lnTo>
                  <a:pt x="1163971" y="2072603"/>
                </a:lnTo>
                <a:lnTo>
                  <a:pt x="1163971" y="2067850"/>
                </a:lnTo>
                <a:lnTo>
                  <a:pt x="1173119" y="2067850"/>
                </a:lnTo>
                <a:lnTo>
                  <a:pt x="1173119" y="2058864"/>
                </a:lnTo>
                <a:close/>
                <a:moveTo>
                  <a:pt x="580370" y="2057399"/>
                </a:moveTo>
                <a:cubicBezTo>
                  <a:pt x="582562" y="2057399"/>
                  <a:pt x="584488" y="2057633"/>
                  <a:pt x="586149" y="2058099"/>
                </a:cubicBezTo>
                <a:cubicBezTo>
                  <a:pt x="587809" y="2058566"/>
                  <a:pt x="589203" y="2059233"/>
                  <a:pt x="590332" y="2060101"/>
                </a:cubicBezTo>
                <a:cubicBezTo>
                  <a:pt x="591461" y="2060970"/>
                  <a:pt x="592307" y="2062022"/>
                  <a:pt x="592871" y="2063259"/>
                </a:cubicBezTo>
                <a:cubicBezTo>
                  <a:pt x="593436" y="2064496"/>
                  <a:pt x="593718" y="2065875"/>
                  <a:pt x="593718" y="2067394"/>
                </a:cubicBezTo>
                <a:cubicBezTo>
                  <a:pt x="593718" y="2069868"/>
                  <a:pt x="593029" y="2071974"/>
                  <a:pt x="591651" y="2073710"/>
                </a:cubicBezTo>
                <a:cubicBezTo>
                  <a:pt x="590272" y="2075446"/>
                  <a:pt x="588314" y="2076965"/>
                  <a:pt x="585774" y="2078268"/>
                </a:cubicBezTo>
                <a:cubicBezTo>
                  <a:pt x="587033" y="2078897"/>
                  <a:pt x="588205" y="2079592"/>
                  <a:pt x="589290" y="2080351"/>
                </a:cubicBezTo>
                <a:cubicBezTo>
                  <a:pt x="590375" y="2081111"/>
                  <a:pt x="591320" y="2081957"/>
                  <a:pt x="592123" y="2082891"/>
                </a:cubicBezTo>
                <a:cubicBezTo>
                  <a:pt x="592926" y="2083824"/>
                  <a:pt x="593550" y="2084866"/>
                  <a:pt x="593995" y="2086016"/>
                </a:cubicBezTo>
                <a:cubicBezTo>
                  <a:pt x="594440" y="2087166"/>
                  <a:pt x="594662" y="2088447"/>
                  <a:pt x="594662" y="2089858"/>
                </a:cubicBezTo>
                <a:cubicBezTo>
                  <a:pt x="594662" y="2091659"/>
                  <a:pt x="594293" y="2093260"/>
                  <a:pt x="593555" y="2094660"/>
                </a:cubicBezTo>
                <a:cubicBezTo>
                  <a:pt x="592817" y="2096060"/>
                  <a:pt x="591786" y="2097237"/>
                  <a:pt x="590462" y="2098192"/>
                </a:cubicBezTo>
                <a:cubicBezTo>
                  <a:pt x="589138" y="2099147"/>
                  <a:pt x="587575" y="2099874"/>
                  <a:pt x="585774" y="2100373"/>
                </a:cubicBezTo>
                <a:cubicBezTo>
                  <a:pt x="583973" y="2100872"/>
                  <a:pt x="582019" y="2101122"/>
                  <a:pt x="579914" y="2101122"/>
                </a:cubicBezTo>
                <a:cubicBezTo>
                  <a:pt x="577592" y="2101122"/>
                  <a:pt x="575546" y="2100862"/>
                  <a:pt x="573777" y="2100341"/>
                </a:cubicBezTo>
                <a:cubicBezTo>
                  <a:pt x="572008" y="2099820"/>
                  <a:pt x="570527" y="2099093"/>
                  <a:pt x="569333" y="2098160"/>
                </a:cubicBezTo>
                <a:cubicBezTo>
                  <a:pt x="568140" y="2097226"/>
                  <a:pt x="567239" y="2096119"/>
                  <a:pt x="566631" y="2094839"/>
                </a:cubicBezTo>
                <a:cubicBezTo>
                  <a:pt x="566023" y="2093558"/>
                  <a:pt x="565720" y="2092147"/>
                  <a:pt x="565720" y="2090607"/>
                </a:cubicBezTo>
                <a:cubicBezTo>
                  <a:pt x="565720" y="2088002"/>
                  <a:pt x="566447" y="2085756"/>
                  <a:pt x="567901" y="2083867"/>
                </a:cubicBezTo>
                <a:cubicBezTo>
                  <a:pt x="569355" y="2081979"/>
                  <a:pt x="571601" y="2080264"/>
                  <a:pt x="574640" y="2078724"/>
                </a:cubicBezTo>
                <a:cubicBezTo>
                  <a:pt x="571862" y="2077313"/>
                  <a:pt x="569833" y="2075745"/>
                  <a:pt x="568552" y="2074019"/>
                </a:cubicBezTo>
                <a:cubicBezTo>
                  <a:pt x="567271" y="2072294"/>
                  <a:pt x="566631" y="2070313"/>
                  <a:pt x="566631" y="2068078"/>
                </a:cubicBezTo>
                <a:cubicBezTo>
                  <a:pt x="566631" y="2066710"/>
                  <a:pt x="566913" y="2065386"/>
                  <a:pt x="567478" y="2064106"/>
                </a:cubicBezTo>
                <a:cubicBezTo>
                  <a:pt x="568042" y="2062825"/>
                  <a:pt x="568894" y="2061686"/>
                  <a:pt x="570033" y="2060687"/>
                </a:cubicBezTo>
                <a:cubicBezTo>
                  <a:pt x="571173" y="2059689"/>
                  <a:pt x="572600" y="2058891"/>
                  <a:pt x="574314" y="2058295"/>
                </a:cubicBezTo>
                <a:cubicBezTo>
                  <a:pt x="576029" y="2057698"/>
                  <a:pt x="578047" y="2057399"/>
                  <a:pt x="580370" y="2057399"/>
                </a:cubicBezTo>
                <a:close/>
                <a:moveTo>
                  <a:pt x="369160" y="2057399"/>
                </a:moveTo>
                <a:lnTo>
                  <a:pt x="369160" y="2067850"/>
                </a:lnTo>
                <a:lnTo>
                  <a:pt x="383842" y="2067850"/>
                </a:lnTo>
                <a:lnTo>
                  <a:pt x="383842" y="2072603"/>
                </a:lnTo>
                <a:lnTo>
                  <a:pt x="369160" y="2072603"/>
                </a:lnTo>
                <a:lnTo>
                  <a:pt x="369160" y="2089207"/>
                </a:lnTo>
                <a:cubicBezTo>
                  <a:pt x="369160" y="2091551"/>
                  <a:pt x="369784" y="2093303"/>
                  <a:pt x="371032" y="2094464"/>
                </a:cubicBezTo>
                <a:cubicBezTo>
                  <a:pt x="372279" y="2095626"/>
                  <a:pt x="374119" y="2096206"/>
                  <a:pt x="376550" y="2096206"/>
                </a:cubicBezTo>
                <a:cubicBezTo>
                  <a:pt x="377592" y="2096206"/>
                  <a:pt x="378731" y="2096125"/>
                  <a:pt x="379968" y="2095962"/>
                </a:cubicBezTo>
                <a:cubicBezTo>
                  <a:pt x="381205" y="2095799"/>
                  <a:pt x="382497" y="2095544"/>
                  <a:pt x="383842" y="2095197"/>
                </a:cubicBezTo>
                <a:lnTo>
                  <a:pt x="383842" y="2100080"/>
                </a:lnTo>
                <a:cubicBezTo>
                  <a:pt x="382562" y="2100406"/>
                  <a:pt x="381238" y="2100639"/>
                  <a:pt x="379871" y="2100780"/>
                </a:cubicBezTo>
                <a:cubicBezTo>
                  <a:pt x="378503" y="2100921"/>
                  <a:pt x="377114" y="2100992"/>
                  <a:pt x="375703" y="2100992"/>
                </a:cubicBezTo>
                <a:cubicBezTo>
                  <a:pt x="371601" y="2100992"/>
                  <a:pt x="368541" y="2100064"/>
                  <a:pt x="366522" y="2098208"/>
                </a:cubicBezTo>
                <a:cubicBezTo>
                  <a:pt x="364504" y="2096353"/>
                  <a:pt x="363495" y="2093504"/>
                  <a:pt x="363495" y="2089662"/>
                </a:cubicBezTo>
                <a:lnTo>
                  <a:pt x="363495" y="2072603"/>
                </a:lnTo>
                <a:lnTo>
                  <a:pt x="354347" y="2072603"/>
                </a:lnTo>
                <a:lnTo>
                  <a:pt x="354347" y="2067850"/>
                </a:lnTo>
                <a:lnTo>
                  <a:pt x="363495" y="2067850"/>
                </a:lnTo>
                <a:lnTo>
                  <a:pt x="363495" y="2058864"/>
                </a:lnTo>
                <a:close/>
                <a:moveTo>
                  <a:pt x="92934" y="2057399"/>
                </a:moveTo>
                <a:lnTo>
                  <a:pt x="92934" y="2067850"/>
                </a:lnTo>
                <a:lnTo>
                  <a:pt x="107617" y="2067850"/>
                </a:lnTo>
                <a:lnTo>
                  <a:pt x="107617" y="2072603"/>
                </a:lnTo>
                <a:lnTo>
                  <a:pt x="92934" y="2072603"/>
                </a:lnTo>
                <a:lnTo>
                  <a:pt x="92934" y="2089207"/>
                </a:lnTo>
                <a:cubicBezTo>
                  <a:pt x="92934" y="2091551"/>
                  <a:pt x="93558" y="2093303"/>
                  <a:pt x="94806" y="2094464"/>
                </a:cubicBezTo>
                <a:cubicBezTo>
                  <a:pt x="96054" y="2095626"/>
                  <a:pt x="97894" y="2096206"/>
                  <a:pt x="100325" y="2096206"/>
                </a:cubicBezTo>
                <a:cubicBezTo>
                  <a:pt x="101366" y="2096206"/>
                  <a:pt x="102506" y="2096125"/>
                  <a:pt x="103743" y="2095962"/>
                </a:cubicBezTo>
                <a:cubicBezTo>
                  <a:pt x="104980" y="2095799"/>
                  <a:pt x="106272" y="2095544"/>
                  <a:pt x="107617" y="2095197"/>
                </a:cubicBezTo>
                <a:lnTo>
                  <a:pt x="107617" y="2100080"/>
                </a:lnTo>
                <a:cubicBezTo>
                  <a:pt x="106337" y="2100406"/>
                  <a:pt x="105013" y="2100639"/>
                  <a:pt x="103645" y="2100780"/>
                </a:cubicBezTo>
                <a:cubicBezTo>
                  <a:pt x="102278" y="2100921"/>
                  <a:pt x="100889" y="2100992"/>
                  <a:pt x="99478" y="2100992"/>
                </a:cubicBezTo>
                <a:cubicBezTo>
                  <a:pt x="95376" y="2100992"/>
                  <a:pt x="92316" y="2100064"/>
                  <a:pt x="90297" y="2098208"/>
                </a:cubicBezTo>
                <a:cubicBezTo>
                  <a:pt x="88279" y="2096353"/>
                  <a:pt x="87270" y="2093504"/>
                  <a:pt x="87270" y="2089662"/>
                </a:cubicBezTo>
                <a:lnTo>
                  <a:pt x="87270" y="2072603"/>
                </a:lnTo>
                <a:lnTo>
                  <a:pt x="78121" y="2072603"/>
                </a:lnTo>
                <a:lnTo>
                  <a:pt x="78121" y="2067850"/>
                </a:lnTo>
                <a:lnTo>
                  <a:pt x="87270" y="2067850"/>
                </a:lnTo>
                <a:lnTo>
                  <a:pt x="87270" y="2058864"/>
                </a:lnTo>
                <a:close/>
                <a:moveTo>
                  <a:pt x="1044634" y="2054534"/>
                </a:moveTo>
                <a:lnTo>
                  <a:pt x="1050332" y="2054534"/>
                </a:lnTo>
                <a:lnTo>
                  <a:pt x="1050332" y="2100536"/>
                </a:lnTo>
                <a:lnTo>
                  <a:pt x="1045253" y="2100536"/>
                </a:lnTo>
                <a:lnTo>
                  <a:pt x="1045057" y="2094350"/>
                </a:lnTo>
                <a:cubicBezTo>
                  <a:pt x="1043473" y="2096651"/>
                  <a:pt x="1041758" y="2098355"/>
                  <a:pt x="1039914" y="2099462"/>
                </a:cubicBezTo>
                <a:cubicBezTo>
                  <a:pt x="1038069" y="2100569"/>
                  <a:pt x="1036072" y="2101122"/>
                  <a:pt x="1033923" y="2101122"/>
                </a:cubicBezTo>
                <a:cubicBezTo>
                  <a:pt x="1032057" y="2101122"/>
                  <a:pt x="1030413" y="2100731"/>
                  <a:pt x="1028991" y="2099950"/>
                </a:cubicBezTo>
                <a:cubicBezTo>
                  <a:pt x="1027569" y="2099169"/>
                  <a:pt x="1026386" y="2098067"/>
                  <a:pt x="1025442" y="2096646"/>
                </a:cubicBezTo>
                <a:cubicBezTo>
                  <a:pt x="1024498" y="2095224"/>
                  <a:pt x="1023787" y="2093515"/>
                  <a:pt x="1023310" y="2091518"/>
                </a:cubicBezTo>
                <a:cubicBezTo>
                  <a:pt x="1022832" y="2089521"/>
                  <a:pt x="1022594" y="2087307"/>
                  <a:pt x="1022594" y="2084877"/>
                </a:cubicBezTo>
                <a:cubicBezTo>
                  <a:pt x="1022594" y="2082098"/>
                  <a:pt x="1022973" y="2079630"/>
                  <a:pt x="1023733" y="2077470"/>
                </a:cubicBezTo>
                <a:cubicBezTo>
                  <a:pt x="1024493" y="2075311"/>
                  <a:pt x="1025573" y="2073487"/>
                  <a:pt x="1026972" y="2072001"/>
                </a:cubicBezTo>
                <a:cubicBezTo>
                  <a:pt x="1028372" y="2070514"/>
                  <a:pt x="1030054" y="2069385"/>
                  <a:pt x="1032019" y="2068615"/>
                </a:cubicBezTo>
                <a:cubicBezTo>
                  <a:pt x="1033983" y="2067844"/>
                  <a:pt x="1036170" y="2067459"/>
                  <a:pt x="1038579" y="2067459"/>
                </a:cubicBezTo>
                <a:cubicBezTo>
                  <a:pt x="1039621" y="2067459"/>
                  <a:pt x="1040646" y="2067524"/>
                  <a:pt x="1041655" y="2067654"/>
                </a:cubicBezTo>
                <a:cubicBezTo>
                  <a:pt x="1042665" y="2067785"/>
                  <a:pt x="1043657" y="2067991"/>
                  <a:pt x="1044634" y="2068273"/>
                </a:cubicBezTo>
                <a:close/>
                <a:moveTo>
                  <a:pt x="987619" y="2054534"/>
                </a:moveTo>
                <a:lnTo>
                  <a:pt x="1003018" y="2054534"/>
                </a:lnTo>
                <a:lnTo>
                  <a:pt x="1003018" y="2095816"/>
                </a:lnTo>
                <a:lnTo>
                  <a:pt x="1012752" y="2095816"/>
                </a:lnTo>
                <a:lnTo>
                  <a:pt x="1012752" y="2100536"/>
                </a:lnTo>
                <a:lnTo>
                  <a:pt x="986545" y="2100536"/>
                </a:lnTo>
                <a:lnTo>
                  <a:pt x="986545" y="2095816"/>
                </a:lnTo>
                <a:lnTo>
                  <a:pt x="997288" y="2095816"/>
                </a:lnTo>
                <a:lnTo>
                  <a:pt x="997288" y="2059190"/>
                </a:lnTo>
                <a:lnTo>
                  <a:pt x="987619" y="2059190"/>
                </a:lnTo>
                <a:close/>
                <a:moveTo>
                  <a:pt x="433704" y="2054534"/>
                </a:moveTo>
                <a:lnTo>
                  <a:pt x="439369" y="2054534"/>
                </a:lnTo>
                <a:lnTo>
                  <a:pt x="439369" y="2067199"/>
                </a:lnTo>
                <a:lnTo>
                  <a:pt x="439109" y="2073254"/>
                </a:lnTo>
                <a:cubicBezTo>
                  <a:pt x="440737" y="2071062"/>
                  <a:pt x="442478" y="2069516"/>
                  <a:pt x="444334" y="2068615"/>
                </a:cubicBezTo>
                <a:cubicBezTo>
                  <a:pt x="446190" y="2067714"/>
                  <a:pt x="448181" y="2067264"/>
                  <a:pt x="450308" y="2067264"/>
                </a:cubicBezTo>
                <a:cubicBezTo>
                  <a:pt x="452175" y="2067264"/>
                  <a:pt x="453813" y="2067654"/>
                  <a:pt x="455224" y="2068436"/>
                </a:cubicBezTo>
                <a:cubicBezTo>
                  <a:pt x="456635" y="2069217"/>
                  <a:pt x="457818" y="2070319"/>
                  <a:pt x="458773" y="2071740"/>
                </a:cubicBezTo>
                <a:cubicBezTo>
                  <a:pt x="459728" y="2073162"/>
                  <a:pt x="460444" y="2074876"/>
                  <a:pt x="460921" y="2076884"/>
                </a:cubicBezTo>
                <a:lnTo>
                  <a:pt x="461366" y="2081059"/>
                </a:lnTo>
                <a:lnTo>
                  <a:pt x="461872" y="2077731"/>
                </a:lnTo>
                <a:cubicBezTo>
                  <a:pt x="462534" y="2075680"/>
                  <a:pt x="463500" y="2073878"/>
                  <a:pt x="464770" y="2072326"/>
                </a:cubicBezTo>
                <a:cubicBezTo>
                  <a:pt x="466040" y="2070774"/>
                  <a:pt x="467597" y="2069543"/>
                  <a:pt x="469442" y="2068631"/>
                </a:cubicBezTo>
                <a:cubicBezTo>
                  <a:pt x="471287" y="2067720"/>
                  <a:pt x="473381" y="2067264"/>
                  <a:pt x="475725" y="2067264"/>
                </a:cubicBezTo>
                <a:cubicBezTo>
                  <a:pt x="478004" y="2067264"/>
                  <a:pt x="480023" y="2067622"/>
                  <a:pt x="481781" y="2068338"/>
                </a:cubicBezTo>
                <a:cubicBezTo>
                  <a:pt x="483539" y="2069054"/>
                  <a:pt x="485020" y="2070069"/>
                  <a:pt x="486224" y="2071382"/>
                </a:cubicBezTo>
                <a:cubicBezTo>
                  <a:pt x="487429" y="2072695"/>
                  <a:pt x="488341" y="2074290"/>
                  <a:pt x="488959" y="2076168"/>
                </a:cubicBezTo>
                <a:cubicBezTo>
                  <a:pt x="489578" y="2078045"/>
                  <a:pt x="489887" y="2080145"/>
                  <a:pt x="489887" y="2082467"/>
                </a:cubicBezTo>
                <a:cubicBezTo>
                  <a:pt x="489887" y="2083270"/>
                  <a:pt x="489876" y="2083943"/>
                  <a:pt x="489854" y="2084486"/>
                </a:cubicBezTo>
                <a:cubicBezTo>
                  <a:pt x="489833" y="2085029"/>
                  <a:pt x="489800" y="2085539"/>
                  <a:pt x="489757" y="2086016"/>
                </a:cubicBezTo>
                <a:lnTo>
                  <a:pt x="466805" y="2086016"/>
                </a:lnTo>
                <a:cubicBezTo>
                  <a:pt x="466805" y="2089358"/>
                  <a:pt x="467738" y="2091925"/>
                  <a:pt x="469604" y="2093716"/>
                </a:cubicBezTo>
                <a:cubicBezTo>
                  <a:pt x="471471" y="2095506"/>
                  <a:pt x="474162" y="2096402"/>
                  <a:pt x="477678" y="2096402"/>
                </a:cubicBezTo>
                <a:cubicBezTo>
                  <a:pt x="478633" y="2096402"/>
                  <a:pt x="479588" y="2096363"/>
                  <a:pt x="480543" y="2096288"/>
                </a:cubicBezTo>
                <a:cubicBezTo>
                  <a:pt x="481498" y="2096212"/>
                  <a:pt x="482421" y="2096109"/>
                  <a:pt x="483311" y="2095978"/>
                </a:cubicBezTo>
                <a:cubicBezTo>
                  <a:pt x="484200" y="2095848"/>
                  <a:pt x="485052" y="2095702"/>
                  <a:pt x="485866" y="2095539"/>
                </a:cubicBezTo>
                <a:cubicBezTo>
                  <a:pt x="486680" y="2095376"/>
                  <a:pt x="487434" y="2095197"/>
                  <a:pt x="488129" y="2095002"/>
                </a:cubicBezTo>
                <a:lnTo>
                  <a:pt x="488129" y="2099657"/>
                </a:lnTo>
                <a:cubicBezTo>
                  <a:pt x="486588" y="2100091"/>
                  <a:pt x="484846" y="2100444"/>
                  <a:pt x="482904" y="2100715"/>
                </a:cubicBezTo>
                <a:cubicBezTo>
                  <a:pt x="480961" y="2100986"/>
                  <a:pt x="478948" y="2101122"/>
                  <a:pt x="476864" y="2101122"/>
                </a:cubicBezTo>
                <a:cubicBezTo>
                  <a:pt x="474065" y="2101122"/>
                  <a:pt x="471656" y="2100742"/>
                  <a:pt x="469637" y="2099983"/>
                </a:cubicBezTo>
                <a:cubicBezTo>
                  <a:pt x="467619" y="2099223"/>
                  <a:pt x="465964" y="2098121"/>
                  <a:pt x="464672" y="2096678"/>
                </a:cubicBezTo>
                <a:cubicBezTo>
                  <a:pt x="463381" y="2095235"/>
                  <a:pt x="462426" y="2093466"/>
                  <a:pt x="461807" y="2091372"/>
                </a:cubicBezTo>
                <a:lnTo>
                  <a:pt x="461181" y="2086567"/>
                </a:lnTo>
                <a:lnTo>
                  <a:pt x="460514" y="2090883"/>
                </a:lnTo>
                <a:cubicBezTo>
                  <a:pt x="459766" y="2093021"/>
                  <a:pt x="458702" y="2094833"/>
                  <a:pt x="457324" y="2096320"/>
                </a:cubicBezTo>
                <a:cubicBezTo>
                  <a:pt x="455946" y="2097807"/>
                  <a:pt x="454269" y="2098946"/>
                  <a:pt x="452294" y="2099739"/>
                </a:cubicBezTo>
                <a:cubicBezTo>
                  <a:pt x="450319" y="2100531"/>
                  <a:pt x="448094" y="2100927"/>
                  <a:pt x="445620" y="2100927"/>
                </a:cubicBezTo>
                <a:cubicBezTo>
                  <a:pt x="443688" y="2100927"/>
                  <a:pt x="441713" y="2100742"/>
                  <a:pt x="439695" y="2100373"/>
                </a:cubicBezTo>
                <a:cubicBezTo>
                  <a:pt x="437676" y="2100004"/>
                  <a:pt x="435679" y="2099418"/>
                  <a:pt x="433704" y="2098615"/>
                </a:cubicBezTo>
                <a:close/>
                <a:moveTo>
                  <a:pt x="1389799" y="2054144"/>
                </a:moveTo>
                <a:cubicBezTo>
                  <a:pt x="1390429" y="2054144"/>
                  <a:pt x="1391015" y="2054258"/>
                  <a:pt x="1391557" y="2054485"/>
                </a:cubicBezTo>
                <a:cubicBezTo>
                  <a:pt x="1392100" y="2054713"/>
                  <a:pt x="1392572" y="2055033"/>
                  <a:pt x="1392973" y="2055446"/>
                </a:cubicBezTo>
                <a:cubicBezTo>
                  <a:pt x="1393375" y="2055858"/>
                  <a:pt x="1393690" y="2056330"/>
                  <a:pt x="1393918" y="2056862"/>
                </a:cubicBezTo>
                <a:cubicBezTo>
                  <a:pt x="1394145" y="2057394"/>
                  <a:pt x="1394259" y="2057974"/>
                  <a:pt x="1394259" y="2058604"/>
                </a:cubicBezTo>
                <a:cubicBezTo>
                  <a:pt x="1394259" y="2059211"/>
                  <a:pt x="1394145" y="2059787"/>
                  <a:pt x="1393918" y="2060329"/>
                </a:cubicBezTo>
                <a:cubicBezTo>
                  <a:pt x="1393690" y="2060872"/>
                  <a:pt x="1393375" y="2061349"/>
                  <a:pt x="1392973" y="2061762"/>
                </a:cubicBezTo>
                <a:cubicBezTo>
                  <a:pt x="1392572" y="2062174"/>
                  <a:pt x="1392100" y="2062494"/>
                  <a:pt x="1391557" y="2062722"/>
                </a:cubicBezTo>
                <a:cubicBezTo>
                  <a:pt x="1391015" y="2062950"/>
                  <a:pt x="1390429" y="2063064"/>
                  <a:pt x="1389799" y="2063064"/>
                </a:cubicBezTo>
                <a:cubicBezTo>
                  <a:pt x="1389170" y="2063064"/>
                  <a:pt x="1388584" y="2062950"/>
                  <a:pt x="1388041" y="2062722"/>
                </a:cubicBezTo>
                <a:cubicBezTo>
                  <a:pt x="1387499" y="2062494"/>
                  <a:pt x="1387026" y="2062174"/>
                  <a:pt x="1386625" y="2061762"/>
                </a:cubicBezTo>
                <a:cubicBezTo>
                  <a:pt x="1386224" y="2061349"/>
                  <a:pt x="1385909" y="2060872"/>
                  <a:pt x="1385681" y="2060329"/>
                </a:cubicBezTo>
                <a:cubicBezTo>
                  <a:pt x="1385453" y="2059787"/>
                  <a:pt x="1385339" y="2059211"/>
                  <a:pt x="1385339" y="2058604"/>
                </a:cubicBezTo>
                <a:cubicBezTo>
                  <a:pt x="1385339" y="2057974"/>
                  <a:pt x="1385453" y="2057394"/>
                  <a:pt x="1385681" y="2056862"/>
                </a:cubicBezTo>
                <a:cubicBezTo>
                  <a:pt x="1385909" y="2056330"/>
                  <a:pt x="1386224" y="2055858"/>
                  <a:pt x="1386625" y="2055446"/>
                </a:cubicBezTo>
                <a:cubicBezTo>
                  <a:pt x="1387026" y="2055033"/>
                  <a:pt x="1387499" y="2054713"/>
                  <a:pt x="1388041" y="2054485"/>
                </a:cubicBezTo>
                <a:cubicBezTo>
                  <a:pt x="1388584" y="2054258"/>
                  <a:pt x="1389170" y="2054144"/>
                  <a:pt x="1389799" y="2054144"/>
                </a:cubicBezTo>
                <a:close/>
                <a:moveTo>
                  <a:pt x="469735" y="2023457"/>
                </a:moveTo>
                <a:cubicBezTo>
                  <a:pt x="469019" y="2023935"/>
                  <a:pt x="468427" y="2024401"/>
                  <a:pt x="467960" y="2024857"/>
                </a:cubicBezTo>
                <a:cubicBezTo>
                  <a:pt x="467494" y="2025313"/>
                  <a:pt x="467130" y="2025774"/>
                  <a:pt x="466870" y="2026241"/>
                </a:cubicBezTo>
                <a:cubicBezTo>
                  <a:pt x="466609" y="2026707"/>
                  <a:pt x="466425" y="2027174"/>
                  <a:pt x="466316" y="2027641"/>
                </a:cubicBezTo>
                <a:cubicBezTo>
                  <a:pt x="466208" y="2028107"/>
                  <a:pt x="466154" y="2028579"/>
                  <a:pt x="466154" y="2029057"/>
                </a:cubicBezTo>
                <a:cubicBezTo>
                  <a:pt x="466154" y="2030598"/>
                  <a:pt x="466957" y="2031721"/>
                  <a:pt x="468563" y="2032426"/>
                </a:cubicBezTo>
                <a:cubicBezTo>
                  <a:pt x="470169" y="2033132"/>
                  <a:pt x="472404" y="2033484"/>
                  <a:pt x="475269" y="2033484"/>
                </a:cubicBezTo>
                <a:cubicBezTo>
                  <a:pt x="477071" y="2033484"/>
                  <a:pt x="478584" y="2033322"/>
                  <a:pt x="479811" y="2032996"/>
                </a:cubicBezTo>
                <a:cubicBezTo>
                  <a:pt x="481037" y="2032671"/>
                  <a:pt x="482025" y="2032242"/>
                  <a:pt x="482773" y="2031710"/>
                </a:cubicBezTo>
                <a:cubicBezTo>
                  <a:pt x="483522" y="2031178"/>
                  <a:pt x="484059" y="2030571"/>
                  <a:pt x="484385" y="2029887"/>
                </a:cubicBezTo>
                <a:cubicBezTo>
                  <a:pt x="484711" y="2029203"/>
                  <a:pt x="484873" y="2028503"/>
                  <a:pt x="484873" y="2027787"/>
                </a:cubicBezTo>
                <a:cubicBezTo>
                  <a:pt x="484873" y="2026463"/>
                  <a:pt x="484331" y="2025486"/>
                  <a:pt x="483246" y="2024857"/>
                </a:cubicBezTo>
                <a:cubicBezTo>
                  <a:pt x="482160" y="2024228"/>
                  <a:pt x="480500" y="2023859"/>
                  <a:pt x="478264" y="2023750"/>
                </a:cubicBezTo>
                <a:close/>
                <a:moveTo>
                  <a:pt x="551599" y="2014927"/>
                </a:moveTo>
                <a:cubicBezTo>
                  <a:pt x="552272" y="2014927"/>
                  <a:pt x="552913" y="2015063"/>
                  <a:pt x="553520" y="2015334"/>
                </a:cubicBezTo>
                <a:cubicBezTo>
                  <a:pt x="554128" y="2015606"/>
                  <a:pt x="554660" y="2015969"/>
                  <a:pt x="555116" y="2016425"/>
                </a:cubicBezTo>
                <a:cubicBezTo>
                  <a:pt x="555571" y="2016881"/>
                  <a:pt x="555935" y="2017413"/>
                  <a:pt x="556206" y="2018020"/>
                </a:cubicBezTo>
                <a:cubicBezTo>
                  <a:pt x="556478" y="2018628"/>
                  <a:pt x="556613" y="2019268"/>
                  <a:pt x="556613" y="2019941"/>
                </a:cubicBezTo>
                <a:cubicBezTo>
                  <a:pt x="556613" y="2020636"/>
                  <a:pt x="556478" y="2021281"/>
                  <a:pt x="556206" y="2021878"/>
                </a:cubicBezTo>
                <a:cubicBezTo>
                  <a:pt x="555935" y="2022475"/>
                  <a:pt x="555571" y="2023001"/>
                  <a:pt x="555116" y="2023457"/>
                </a:cubicBezTo>
                <a:cubicBezTo>
                  <a:pt x="554660" y="2023913"/>
                  <a:pt x="554128" y="2024271"/>
                  <a:pt x="553520" y="2024532"/>
                </a:cubicBezTo>
                <a:cubicBezTo>
                  <a:pt x="552913" y="2024792"/>
                  <a:pt x="552272" y="2024922"/>
                  <a:pt x="551599" y="2024922"/>
                </a:cubicBezTo>
                <a:cubicBezTo>
                  <a:pt x="550905" y="2024922"/>
                  <a:pt x="550259" y="2024792"/>
                  <a:pt x="549662" y="2024532"/>
                </a:cubicBezTo>
                <a:cubicBezTo>
                  <a:pt x="549066" y="2024271"/>
                  <a:pt x="548539" y="2023913"/>
                  <a:pt x="548083" y="2023457"/>
                </a:cubicBezTo>
                <a:cubicBezTo>
                  <a:pt x="547628" y="2023001"/>
                  <a:pt x="547270" y="2022475"/>
                  <a:pt x="547009" y="2021878"/>
                </a:cubicBezTo>
                <a:cubicBezTo>
                  <a:pt x="546749" y="2021281"/>
                  <a:pt x="546618" y="2020636"/>
                  <a:pt x="546618" y="2019941"/>
                </a:cubicBezTo>
                <a:cubicBezTo>
                  <a:pt x="546618" y="2019268"/>
                  <a:pt x="546749" y="2018628"/>
                  <a:pt x="547009" y="2018020"/>
                </a:cubicBezTo>
                <a:cubicBezTo>
                  <a:pt x="547270" y="2017413"/>
                  <a:pt x="547628" y="2016881"/>
                  <a:pt x="548083" y="2016425"/>
                </a:cubicBezTo>
                <a:cubicBezTo>
                  <a:pt x="548539" y="2015969"/>
                  <a:pt x="549066" y="2015606"/>
                  <a:pt x="549662" y="2015334"/>
                </a:cubicBezTo>
                <a:cubicBezTo>
                  <a:pt x="550259" y="2015063"/>
                  <a:pt x="550905" y="2014927"/>
                  <a:pt x="551599" y="2014927"/>
                </a:cubicBezTo>
                <a:close/>
                <a:moveTo>
                  <a:pt x="446890" y="2009458"/>
                </a:moveTo>
                <a:cubicBezTo>
                  <a:pt x="445479" y="2009458"/>
                  <a:pt x="444263" y="2009599"/>
                  <a:pt x="443243" y="2009881"/>
                </a:cubicBezTo>
                <a:cubicBezTo>
                  <a:pt x="442223" y="2010163"/>
                  <a:pt x="441388" y="2010565"/>
                  <a:pt x="440737" y="2011086"/>
                </a:cubicBezTo>
                <a:cubicBezTo>
                  <a:pt x="440085" y="2011607"/>
                  <a:pt x="439602" y="2012231"/>
                  <a:pt x="439288" y="2012958"/>
                </a:cubicBezTo>
                <a:cubicBezTo>
                  <a:pt x="438973" y="2013685"/>
                  <a:pt x="438816" y="2014504"/>
                  <a:pt x="438816" y="2015416"/>
                </a:cubicBezTo>
                <a:cubicBezTo>
                  <a:pt x="438816" y="2016045"/>
                  <a:pt x="438913" y="2016647"/>
                  <a:pt x="439109" y="2017223"/>
                </a:cubicBezTo>
                <a:cubicBezTo>
                  <a:pt x="439304" y="2017798"/>
                  <a:pt x="439619" y="2018308"/>
                  <a:pt x="440053" y="2018753"/>
                </a:cubicBezTo>
                <a:cubicBezTo>
                  <a:pt x="440487" y="2019198"/>
                  <a:pt x="441051" y="2019550"/>
                  <a:pt x="441746" y="2019811"/>
                </a:cubicBezTo>
                <a:cubicBezTo>
                  <a:pt x="442440" y="2020071"/>
                  <a:pt x="443287" y="2020202"/>
                  <a:pt x="444285" y="2020202"/>
                </a:cubicBezTo>
                <a:cubicBezTo>
                  <a:pt x="445587" y="2020202"/>
                  <a:pt x="447080" y="2019805"/>
                  <a:pt x="448762" y="2019013"/>
                </a:cubicBezTo>
                <a:cubicBezTo>
                  <a:pt x="450444" y="2018221"/>
                  <a:pt x="452218" y="2016968"/>
                  <a:pt x="454085" y="2015253"/>
                </a:cubicBezTo>
                <a:lnTo>
                  <a:pt x="454085" y="2009458"/>
                </a:lnTo>
                <a:close/>
                <a:moveTo>
                  <a:pt x="265849" y="1995882"/>
                </a:moveTo>
                <a:cubicBezTo>
                  <a:pt x="264157" y="1995882"/>
                  <a:pt x="262708" y="1996213"/>
                  <a:pt x="261503" y="1996875"/>
                </a:cubicBezTo>
                <a:cubicBezTo>
                  <a:pt x="260299" y="1997537"/>
                  <a:pt x="259311" y="1998422"/>
                  <a:pt x="258541" y="1999528"/>
                </a:cubicBezTo>
                <a:cubicBezTo>
                  <a:pt x="257770" y="2000635"/>
                  <a:pt x="257206" y="2001921"/>
                  <a:pt x="256848" y="2003386"/>
                </a:cubicBezTo>
                <a:cubicBezTo>
                  <a:pt x="256490" y="2004851"/>
                  <a:pt x="256311" y="2006387"/>
                  <a:pt x="256311" y="2007993"/>
                </a:cubicBezTo>
                <a:cubicBezTo>
                  <a:pt x="256311" y="2010012"/>
                  <a:pt x="256533" y="2011780"/>
                  <a:pt x="256978" y="2013300"/>
                </a:cubicBezTo>
                <a:cubicBezTo>
                  <a:pt x="257423" y="2014819"/>
                  <a:pt x="258058" y="2016083"/>
                  <a:pt x="258882" y="2017092"/>
                </a:cubicBezTo>
                <a:cubicBezTo>
                  <a:pt x="259707" y="2018102"/>
                  <a:pt x="260706" y="2018861"/>
                  <a:pt x="261878" y="2019371"/>
                </a:cubicBezTo>
                <a:cubicBezTo>
                  <a:pt x="263050" y="2019881"/>
                  <a:pt x="264374" y="2020136"/>
                  <a:pt x="265849" y="2020136"/>
                </a:cubicBezTo>
                <a:cubicBezTo>
                  <a:pt x="267542" y="2020136"/>
                  <a:pt x="268991" y="2019805"/>
                  <a:pt x="270196" y="2019144"/>
                </a:cubicBezTo>
                <a:cubicBezTo>
                  <a:pt x="271400" y="2018481"/>
                  <a:pt x="272388" y="2017597"/>
                  <a:pt x="273158" y="2016490"/>
                </a:cubicBezTo>
                <a:cubicBezTo>
                  <a:pt x="273929" y="2015383"/>
                  <a:pt x="274493" y="2014097"/>
                  <a:pt x="274851" y="2012632"/>
                </a:cubicBezTo>
                <a:cubicBezTo>
                  <a:pt x="275209" y="2011167"/>
                  <a:pt x="275388" y="2009621"/>
                  <a:pt x="275388" y="2007993"/>
                </a:cubicBezTo>
                <a:cubicBezTo>
                  <a:pt x="275388" y="2005975"/>
                  <a:pt x="275166" y="2004211"/>
                  <a:pt x="274721" y="2002703"/>
                </a:cubicBezTo>
                <a:cubicBezTo>
                  <a:pt x="274276" y="2001194"/>
                  <a:pt x="273641" y="1999935"/>
                  <a:pt x="272817" y="1998926"/>
                </a:cubicBezTo>
                <a:cubicBezTo>
                  <a:pt x="271992" y="1997917"/>
                  <a:pt x="270988" y="1997157"/>
                  <a:pt x="269805" y="1996647"/>
                </a:cubicBezTo>
                <a:cubicBezTo>
                  <a:pt x="268622" y="1996137"/>
                  <a:pt x="267304" y="1995882"/>
                  <a:pt x="265849" y="1995882"/>
                </a:cubicBezTo>
                <a:close/>
                <a:moveTo>
                  <a:pt x="513565" y="1995589"/>
                </a:moveTo>
                <a:cubicBezTo>
                  <a:pt x="512327" y="1995589"/>
                  <a:pt x="511199" y="1995828"/>
                  <a:pt x="510179" y="1996305"/>
                </a:cubicBezTo>
                <a:cubicBezTo>
                  <a:pt x="509159" y="1996783"/>
                  <a:pt x="508280" y="1997456"/>
                  <a:pt x="507542" y="1998324"/>
                </a:cubicBezTo>
                <a:cubicBezTo>
                  <a:pt x="506804" y="1999192"/>
                  <a:pt x="506207" y="2000234"/>
                  <a:pt x="505751" y="2001449"/>
                </a:cubicBezTo>
                <a:cubicBezTo>
                  <a:pt x="505295" y="2002665"/>
                  <a:pt x="505013" y="2003999"/>
                  <a:pt x="504905" y="2005454"/>
                </a:cubicBezTo>
                <a:lnTo>
                  <a:pt x="522094" y="2005454"/>
                </a:lnTo>
                <a:cubicBezTo>
                  <a:pt x="522159" y="2003999"/>
                  <a:pt x="522018" y="2002670"/>
                  <a:pt x="521671" y="2001466"/>
                </a:cubicBezTo>
                <a:cubicBezTo>
                  <a:pt x="521324" y="2000261"/>
                  <a:pt x="520787" y="1999225"/>
                  <a:pt x="520060" y="1998356"/>
                </a:cubicBezTo>
                <a:cubicBezTo>
                  <a:pt x="519333" y="1997488"/>
                  <a:pt x="518426" y="1996810"/>
                  <a:pt x="517341" y="1996322"/>
                </a:cubicBezTo>
                <a:cubicBezTo>
                  <a:pt x="516256" y="1995833"/>
                  <a:pt x="514997" y="1995589"/>
                  <a:pt x="513565" y="1995589"/>
                </a:cubicBezTo>
                <a:close/>
                <a:moveTo>
                  <a:pt x="342115" y="1995589"/>
                </a:moveTo>
                <a:cubicBezTo>
                  <a:pt x="340878" y="1995589"/>
                  <a:pt x="339749" y="1995828"/>
                  <a:pt x="338729" y="1996305"/>
                </a:cubicBezTo>
                <a:cubicBezTo>
                  <a:pt x="337709" y="1996783"/>
                  <a:pt x="336830" y="1997456"/>
                  <a:pt x="336092" y="1998324"/>
                </a:cubicBezTo>
                <a:cubicBezTo>
                  <a:pt x="335354" y="1999192"/>
                  <a:pt x="334757" y="2000234"/>
                  <a:pt x="334301" y="2001449"/>
                </a:cubicBezTo>
                <a:cubicBezTo>
                  <a:pt x="333845" y="2002665"/>
                  <a:pt x="333563" y="2003999"/>
                  <a:pt x="333455" y="2005454"/>
                </a:cubicBezTo>
                <a:lnTo>
                  <a:pt x="350644" y="2005454"/>
                </a:lnTo>
                <a:cubicBezTo>
                  <a:pt x="350709" y="2003999"/>
                  <a:pt x="350569" y="2002670"/>
                  <a:pt x="350221" y="2001466"/>
                </a:cubicBezTo>
                <a:cubicBezTo>
                  <a:pt x="349874" y="2000261"/>
                  <a:pt x="349337" y="1999225"/>
                  <a:pt x="348610" y="1998356"/>
                </a:cubicBezTo>
                <a:cubicBezTo>
                  <a:pt x="347882" y="1997488"/>
                  <a:pt x="346976" y="1996810"/>
                  <a:pt x="345891" y="1996322"/>
                </a:cubicBezTo>
                <a:cubicBezTo>
                  <a:pt x="344806" y="1995833"/>
                  <a:pt x="343547" y="1995589"/>
                  <a:pt x="342115" y="1995589"/>
                </a:cubicBezTo>
                <a:close/>
                <a:moveTo>
                  <a:pt x="132565" y="1995589"/>
                </a:moveTo>
                <a:cubicBezTo>
                  <a:pt x="131327" y="1995589"/>
                  <a:pt x="130199" y="1995828"/>
                  <a:pt x="129179" y="1996305"/>
                </a:cubicBezTo>
                <a:cubicBezTo>
                  <a:pt x="128159" y="1996783"/>
                  <a:pt x="127280" y="1997456"/>
                  <a:pt x="126542" y="1998324"/>
                </a:cubicBezTo>
                <a:cubicBezTo>
                  <a:pt x="125804" y="1999192"/>
                  <a:pt x="125207" y="2000234"/>
                  <a:pt x="124751" y="2001449"/>
                </a:cubicBezTo>
                <a:cubicBezTo>
                  <a:pt x="124295" y="2002665"/>
                  <a:pt x="124013" y="2003999"/>
                  <a:pt x="123905" y="2005454"/>
                </a:cubicBezTo>
                <a:lnTo>
                  <a:pt x="141094" y="2005454"/>
                </a:lnTo>
                <a:cubicBezTo>
                  <a:pt x="141159" y="2003999"/>
                  <a:pt x="141018" y="2002670"/>
                  <a:pt x="140671" y="2001466"/>
                </a:cubicBezTo>
                <a:cubicBezTo>
                  <a:pt x="140324" y="2000261"/>
                  <a:pt x="139787" y="1999225"/>
                  <a:pt x="139060" y="1998356"/>
                </a:cubicBezTo>
                <a:cubicBezTo>
                  <a:pt x="138332" y="1997488"/>
                  <a:pt x="137426" y="1996810"/>
                  <a:pt x="136341" y="1996322"/>
                </a:cubicBezTo>
                <a:cubicBezTo>
                  <a:pt x="135256" y="1995833"/>
                  <a:pt x="133997" y="1995589"/>
                  <a:pt x="132565" y="1995589"/>
                </a:cubicBezTo>
                <a:close/>
                <a:moveTo>
                  <a:pt x="474944" y="1995329"/>
                </a:moveTo>
                <a:cubicBezTo>
                  <a:pt x="473815" y="1995329"/>
                  <a:pt x="472811" y="1995524"/>
                  <a:pt x="471932" y="1995915"/>
                </a:cubicBezTo>
                <a:cubicBezTo>
                  <a:pt x="471053" y="1996305"/>
                  <a:pt x="470315" y="1996821"/>
                  <a:pt x="469719" y="1997461"/>
                </a:cubicBezTo>
                <a:cubicBezTo>
                  <a:pt x="469122" y="1998101"/>
                  <a:pt x="468666" y="1998845"/>
                  <a:pt x="468351" y="1999691"/>
                </a:cubicBezTo>
                <a:cubicBezTo>
                  <a:pt x="468036" y="2000538"/>
                  <a:pt x="467879" y="2001417"/>
                  <a:pt x="467879" y="2002328"/>
                </a:cubicBezTo>
                <a:cubicBezTo>
                  <a:pt x="467879" y="2003370"/>
                  <a:pt x="468053" y="2004325"/>
                  <a:pt x="468400" y="2005193"/>
                </a:cubicBezTo>
                <a:cubicBezTo>
                  <a:pt x="468747" y="2006061"/>
                  <a:pt x="469236" y="2006799"/>
                  <a:pt x="469865" y="2007407"/>
                </a:cubicBezTo>
                <a:cubicBezTo>
                  <a:pt x="470494" y="2008015"/>
                  <a:pt x="471238" y="2008487"/>
                  <a:pt x="472095" y="2008823"/>
                </a:cubicBezTo>
                <a:cubicBezTo>
                  <a:pt x="472952" y="2009160"/>
                  <a:pt x="473902" y="2009328"/>
                  <a:pt x="474944" y="2009328"/>
                </a:cubicBezTo>
                <a:cubicBezTo>
                  <a:pt x="476072" y="2009328"/>
                  <a:pt x="477076" y="2009138"/>
                  <a:pt x="477955" y="2008758"/>
                </a:cubicBezTo>
                <a:cubicBezTo>
                  <a:pt x="478834" y="2008378"/>
                  <a:pt x="479572" y="2007863"/>
                  <a:pt x="480169" y="2007212"/>
                </a:cubicBezTo>
                <a:cubicBezTo>
                  <a:pt x="480766" y="2006561"/>
                  <a:pt x="481222" y="2005812"/>
                  <a:pt x="481536" y="2004965"/>
                </a:cubicBezTo>
                <a:cubicBezTo>
                  <a:pt x="481851" y="2004119"/>
                  <a:pt x="482008" y="2003240"/>
                  <a:pt x="482008" y="2002328"/>
                </a:cubicBezTo>
                <a:cubicBezTo>
                  <a:pt x="482008" y="2001286"/>
                  <a:pt x="481835" y="2000331"/>
                  <a:pt x="481488" y="1999463"/>
                </a:cubicBezTo>
                <a:cubicBezTo>
                  <a:pt x="481140" y="1998595"/>
                  <a:pt x="480652" y="1997857"/>
                  <a:pt x="480022" y="1997249"/>
                </a:cubicBezTo>
                <a:cubicBezTo>
                  <a:pt x="479393" y="1996642"/>
                  <a:pt x="478650" y="1996170"/>
                  <a:pt x="477792" y="1995833"/>
                </a:cubicBezTo>
                <a:cubicBezTo>
                  <a:pt x="476935" y="1995497"/>
                  <a:pt x="475986" y="1995329"/>
                  <a:pt x="474944" y="1995329"/>
                </a:cubicBezTo>
                <a:close/>
                <a:moveTo>
                  <a:pt x="221094" y="1991650"/>
                </a:moveTo>
                <a:lnTo>
                  <a:pt x="227540" y="1991650"/>
                </a:lnTo>
                <a:lnTo>
                  <a:pt x="235549" y="2013267"/>
                </a:lnTo>
                <a:lnTo>
                  <a:pt x="237275" y="2018541"/>
                </a:lnTo>
                <a:lnTo>
                  <a:pt x="239065" y="2013137"/>
                </a:lnTo>
                <a:lnTo>
                  <a:pt x="247009" y="1991650"/>
                </a:lnTo>
                <a:lnTo>
                  <a:pt x="253227" y="1991650"/>
                </a:lnTo>
                <a:lnTo>
                  <a:pt x="240400" y="2024336"/>
                </a:lnTo>
                <a:lnTo>
                  <a:pt x="233889" y="2024336"/>
                </a:lnTo>
                <a:close/>
                <a:moveTo>
                  <a:pt x="551599" y="1991064"/>
                </a:moveTo>
                <a:cubicBezTo>
                  <a:pt x="552272" y="1991064"/>
                  <a:pt x="552913" y="1991199"/>
                  <a:pt x="553520" y="1991471"/>
                </a:cubicBezTo>
                <a:cubicBezTo>
                  <a:pt x="554128" y="1991742"/>
                  <a:pt x="554660" y="1992106"/>
                  <a:pt x="555116" y="1992561"/>
                </a:cubicBezTo>
                <a:cubicBezTo>
                  <a:pt x="555571" y="1993017"/>
                  <a:pt x="555935" y="1993549"/>
                  <a:pt x="556206" y="1994157"/>
                </a:cubicBezTo>
                <a:cubicBezTo>
                  <a:pt x="556478" y="1994764"/>
                  <a:pt x="556613" y="1995405"/>
                  <a:pt x="556613" y="1996077"/>
                </a:cubicBezTo>
                <a:cubicBezTo>
                  <a:pt x="556613" y="1996772"/>
                  <a:pt x="556478" y="1997418"/>
                  <a:pt x="556206" y="1998015"/>
                </a:cubicBezTo>
                <a:cubicBezTo>
                  <a:pt x="555935" y="1998611"/>
                  <a:pt x="555571" y="1999138"/>
                  <a:pt x="555116" y="1999594"/>
                </a:cubicBezTo>
                <a:cubicBezTo>
                  <a:pt x="554660" y="2000049"/>
                  <a:pt x="554128" y="2000407"/>
                  <a:pt x="553520" y="2000668"/>
                </a:cubicBezTo>
                <a:cubicBezTo>
                  <a:pt x="552913" y="2000928"/>
                  <a:pt x="552272" y="2001059"/>
                  <a:pt x="551599" y="2001059"/>
                </a:cubicBezTo>
                <a:cubicBezTo>
                  <a:pt x="550905" y="2001059"/>
                  <a:pt x="550259" y="2000928"/>
                  <a:pt x="549662" y="2000668"/>
                </a:cubicBezTo>
                <a:cubicBezTo>
                  <a:pt x="549066" y="2000407"/>
                  <a:pt x="548539" y="2000049"/>
                  <a:pt x="548083" y="1999594"/>
                </a:cubicBezTo>
                <a:cubicBezTo>
                  <a:pt x="547628" y="1999138"/>
                  <a:pt x="547270" y="1998611"/>
                  <a:pt x="547009" y="1998015"/>
                </a:cubicBezTo>
                <a:cubicBezTo>
                  <a:pt x="546749" y="1997418"/>
                  <a:pt x="546618" y="1996772"/>
                  <a:pt x="546618" y="1996077"/>
                </a:cubicBezTo>
                <a:cubicBezTo>
                  <a:pt x="546618" y="1995405"/>
                  <a:pt x="546749" y="1994764"/>
                  <a:pt x="547009" y="1994157"/>
                </a:cubicBezTo>
                <a:cubicBezTo>
                  <a:pt x="547270" y="1993549"/>
                  <a:pt x="547628" y="1993017"/>
                  <a:pt x="548083" y="1992561"/>
                </a:cubicBezTo>
                <a:cubicBezTo>
                  <a:pt x="548539" y="1992106"/>
                  <a:pt x="549066" y="1991742"/>
                  <a:pt x="549662" y="1991471"/>
                </a:cubicBezTo>
                <a:cubicBezTo>
                  <a:pt x="550259" y="1991199"/>
                  <a:pt x="550905" y="1991064"/>
                  <a:pt x="551599" y="1991064"/>
                </a:cubicBezTo>
                <a:close/>
                <a:moveTo>
                  <a:pt x="513825" y="1991064"/>
                </a:moveTo>
                <a:cubicBezTo>
                  <a:pt x="516104" y="1991064"/>
                  <a:pt x="518123" y="1991422"/>
                  <a:pt x="519881" y="1992138"/>
                </a:cubicBezTo>
                <a:cubicBezTo>
                  <a:pt x="521639" y="1992854"/>
                  <a:pt x="523120" y="1993869"/>
                  <a:pt x="524324" y="1995182"/>
                </a:cubicBezTo>
                <a:cubicBezTo>
                  <a:pt x="525529" y="1996495"/>
                  <a:pt x="526441" y="1998090"/>
                  <a:pt x="527059" y="1999968"/>
                </a:cubicBezTo>
                <a:cubicBezTo>
                  <a:pt x="527678" y="2001845"/>
                  <a:pt x="527987" y="2003945"/>
                  <a:pt x="527987" y="2006268"/>
                </a:cubicBezTo>
                <a:cubicBezTo>
                  <a:pt x="527987" y="2007071"/>
                  <a:pt x="527976" y="2007743"/>
                  <a:pt x="527954" y="2008286"/>
                </a:cubicBezTo>
                <a:cubicBezTo>
                  <a:pt x="527933" y="2008829"/>
                  <a:pt x="527900" y="2009339"/>
                  <a:pt x="527857" y="2009816"/>
                </a:cubicBezTo>
                <a:lnTo>
                  <a:pt x="504905" y="2009816"/>
                </a:lnTo>
                <a:cubicBezTo>
                  <a:pt x="504905" y="2013159"/>
                  <a:pt x="505838" y="2015725"/>
                  <a:pt x="507705" y="2017516"/>
                </a:cubicBezTo>
                <a:cubicBezTo>
                  <a:pt x="509571" y="2019306"/>
                  <a:pt x="512262" y="2020202"/>
                  <a:pt x="515778" y="2020202"/>
                </a:cubicBezTo>
                <a:cubicBezTo>
                  <a:pt x="516733" y="2020202"/>
                  <a:pt x="517688" y="2020164"/>
                  <a:pt x="518643" y="2020088"/>
                </a:cubicBezTo>
                <a:cubicBezTo>
                  <a:pt x="519598" y="2020012"/>
                  <a:pt x="520521" y="2019909"/>
                  <a:pt x="521411" y="2019778"/>
                </a:cubicBezTo>
                <a:cubicBezTo>
                  <a:pt x="522301" y="2019648"/>
                  <a:pt x="523152" y="2019502"/>
                  <a:pt x="523966" y="2019339"/>
                </a:cubicBezTo>
                <a:cubicBezTo>
                  <a:pt x="524780" y="2019176"/>
                  <a:pt x="525534" y="2018997"/>
                  <a:pt x="526229" y="2018802"/>
                </a:cubicBezTo>
                <a:lnTo>
                  <a:pt x="526229" y="2023457"/>
                </a:lnTo>
                <a:cubicBezTo>
                  <a:pt x="524688" y="2023891"/>
                  <a:pt x="522946" y="2024244"/>
                  <a:pt x="521004" y="2024515"/>
                </a:cubicBezTo>
                <a:cubicBezTo>
                  <a:pt x="519061" y="2024786"/>
                  <a:pt x="517048" y="2024922"/>
                  <a:pt x="514964" y="2024922"/>
                </a:cubicBezTo>
                <a:cubicBezTo>
                  <a:pt x="512165" y="2024922"/>
                  <a:pt x="509756" y="2024542"/>
                  <a:pt x="507737" y="2023783"/>
                </a:cubicBezTo>
                <a:cubicBezTo>
                  <a:pt x="505719" y="2023023"/>
                  <a:pt x="504064" y="2021922"/>
                  <a:pt x="502772" y="2020478"/>
                </a:cubicBezTo>
                <a:cubicBezTo>
                  <a:pt x="501481" y="2019035"/>
                  <a:pt x="500526" y="2017266"/>
                  <a:pt x="499907" y="2015172"/>
                </a:cubicBezTo>
                <a:cubicBezTo>
                  <a:pt x="499289" y="2013077"/>
                  <a:pt x="498979" y="2010706"/>
                  <a:pt x="498979" y="2008058"/>
                </a:cubicBezTo>
                <a:cubicBezTo>
                  <a:pt x="498979" y="2005757"/>
                  <a:pt x="499310" y="2003582"/>
                  <a:pt x="499972" y="2001531"/>
                </a:cubicBezTo>
                <a:cubicBezTo>
                  <a:pt x="500634" y="1999480"/>
                  <a:pt x="501600" y="1997678"/>
                  <a:pt x="502870" y="1996126"/>
                </a:cubicBezTo>
                <a:cubicBezTo>
                  <a:pt x="504140" y="1994574"/>
                  <a:pt x="505697" y="1993343"/>
                  <a:pt x="507542" y="1992431"/>
                </a:cubicBezTo>
                <a:cubicBezTo>
                  <a:pt x="509387" y="1991520"/>
                  <a:pt x="511481" y="1991064"/>
                  <a:pt x="513825" y="1991064"/>
                </a:cubicBezTo>
                <a:close/>
                <a:moveTo>
                  <a:pt x="474944" y="1991064"/>
                </a:moveTo>
                <a:cubicBezTo>
                  <a:pt x="475747" y="1991064"/>
                  <a:pt x="476517" y="1991118"/>
                  <a:pt x="477255" y="1991227"/>
                </a:cubicBezTo>
                <a:cubicBezTo>
                  <a:pt x="477993" y="1991335"/>
                  <a:pt x="478644" y="1991476"/>
                  <a:pt x="479209" y="1991650"/>
                </a:cubicBezTo>
                <a:lnTo>
                  <a:pt x="491059" y="1991650"/>
                </a:lnTo>
                <a:lnTo>
                  <a:pt x="491059" y="1996273"/>
                </a:lnTo>
                <a:lnTo>
                  <a:pt x="485817" y="1996273"/>
                </a:lnTo>
                <a:cubicBezTo>
                  <a:pt x="486425" y="1997032"/>
                  <a:pt x="486897" y="1997917"/>
                  <a:pt x="487234" y="1998926"/>
                </a:cubicBezTo>
                <a:cubicBezTo>
                  <a:pt x="487570" y="1999935"/>
                  <a:pt x="487738" y="2001026"/>
                  <a:pt x="487738" y="2002198"/>
                </a:cubicBezTo>
                <a:cubicBezTo>
                  <a:pt x="487738" y="2003891"/>
                  <a:pt x="487429" y="2005437"/>
                  <a:pt x="486810" y="2006837"/>
                </a:cubicBezTo>
                <a:cubicBezTo>
                  <a:pt x="486192" y="2008237"/>
                  <a:pt x="485318" y="2009436"/>
                  <a:pt x="484190" y="2010435"/>
                </a:cubicBezTo>
                <a:cubicBezTo>
                  <a:pt x="483061" y="2011433"/>
                  <a:pt x="481710" y="2012209"/>
                  <a:pt x="480136" y="2012763"/>
                </a:cubicBezTo>
                <a:cubicBezTo>
                  <a:pt x="478563" y="2013316"/>
                  <a:pt x="476832" y="2013593"/>
                  <a:pt x="474944" y="2013593"/>
                </a:cubicBezTo>
                <a:cubicBezTo>
                  <a:pt x="473576" y="2013593"/>
                  <a:pt x="472296" y="2013446"/>
                  <a:pt x="471102" y="2013153"/>
                </a:cubicBezTo>
                <a:cubicBezTo>
                  <a:pt x="469908" y="2012860"/>
                  <a:pt x="468964" y="2012497"/>
                  <a:pt x="468270" y="2012063"/>
                </a:cubicBezTo>
                <a:cubicBezTo>
                  <a:pt x="467857" y="2012670"/>
                  <a:pt x="467510" y="2013245"/>
                  <a:pt x="467228" y="2013788"/>
                </a:cubicBezTo>
                <a:cubicBezTo>
                  <a:pt x="466946" y="2014331"/>
                  <a:pt x="466805" y="2014938"/>
                  <a:pt x="466805" y="2015611"/>
                </a:cubicBezTo>
                <a:cubicBezTo>
                  <a:pt x="466805" y="2016436"/>
                  <a:pt x="467201" y="2017120"/>
                  <a:pt x="467993" y="2017662"/>
                </a:cubicBezTo>
                <a:cubicBezTo>
                  <a:pt x="468785" y="2018205"/>
                  <a:pt x="469832" y="2018498"/>
                  <a:pt x="471135" y="2018541"/>
                </a:cubicBezTo>
                <a:lnTo>
                  <a:pt x="479729" y="2018867"/>
                </a:lnTo>
                <a:cubicBezTo>
                  <a:pt x="481357" y="2018910"/>
                  <a:pt x="482860" y="2019116"/>
                  <a:pt x="484239" y="2019485"/>
                </a:cubicBezTo>
                <a:cubicBezTo>
                  <a:pt x="485617" y="2019854"/>
                  <a:pt x="486800" y="2020386"/>
                  <a:pt x="487787" y="2021081"/>
                </a:cubicBezTo>
                <a:cubicBezTo>
                  <a:pt x="488775" y="2021775"/>
                  <a:pt x="489545" y="2022632"/>
                  <a:pt x="490099" y="2023653"/>
                </a:cubicBezTo>
                <a:cubicBezTo>
                  <a:pt x="490652" y="2024673"/>
                  <a:pt x="490929" y="2025855"/>
                  <a:pt x="490929" y="2027201"/>
                </a:cubicBezTo>
                <a:cubicBezTo>
                  <a:pt x="490929" y="2028655"/>
                  <a:pt x="490614" y="2030034"/>
                  <a:pt x="489985" y="2031336"/>
                </a:cubicBezTo>
                <a:cubicBezTo>
                  <a:pt x="489355" y="2032638"/>
                  <a:pt x="488384" y="2033783"/>
                  <a:pt x="487071" y="2034770"/>
                </a:cubicBezTo>
                <a:cubicBezTo>
                  <a:pt x="485758" y="2035758"/>
                  <a:pt x="484092" y="2036545"/>
                  <a:pt x="482074" y="2037131"/>
                </a:cubicBezTo>
                <a:cubicBezTo>
                  <a:pt x="480055" y="2037717"/>
                  <a:pt x="477657" y="2038010"/>
                  <a:pt x="474879" y="2038010"/>
                </a:cubicBezTo>
                <a:cubicBezTo>
                  <a:pt x="472231" y="2038010"/>
                  <a:pt x="469979" y="2037798"/>
                  <a:pt x="468123" y="2037375"/>
                </a:cubicBezTo>
                <a:cubicBezTo>
                  <a:pt x="466268" y="2036952"/>
                  <a:pt x="464743" y="2036366"/>
                  <a:pt x="463549" y="2035617"/>
                </a:cubicBezTo>
                <a:cubicBezTo>
                  <a:pt x="462355" y="2034868"/>
                  <a:pt x="461487" y="2033978"/>
                  <a:pt x="460945" y="2032947"/>
                </a:cubicBezTo>
                <a:cubicBezTo>
                  <a:pt x="460402" y="2031916"/>
                  <a:pt x="460131" y="2030782"/>
                  <a:pt x="460131" y="2029545"/>
                </a:cubicBezTo>
                <a:cubicBezTo>
                  <a:pt x="460131" y="2027961"/>
                  <a:pt x="460500" y="2026572"/>
                  <a:pt x="461238" y="2025378"/>
                </a:cubicBezTo>
                <a:cubicBezTo>
                  <a:pt x="461976" y="2024184"/>
                  <a:pt x="463115" y="2023034"/>
                  <a:pt x="464656" y="2021927"/>
                </a:cubicBezTo>
                <a:cubicBezTo>
                  <a:pt x="464092" y="2021667"/>
                  <a:pt x="463603" y="2021341"/>
                  <a:pt x="463191" y="2020950"/>
                </a:cubicBezTo>
                <a:cubicBezTo>
                  <a:pt x="462779" y="2020560"/>
                  <a:pt x="462442" y="2020131"/>
                  <a:pt x="462182" y="2019664"/>
                </a:cubicBezTo>
                <a:cubicBezTo>
                  <a:pt x="461921" y="2019198"/>
                  <a:pt x="461726" y="2018704"/>
                  <a:pt x="461596" y="2018183"/>
                </a:cubicBezTo>
                <a:cubicBezTo>
                  <a:pt x="461465" y="2017662"/>
                  <a:pt x="461400" y="2017152"/>
                  <a:pt x="461400" y="2016653"/>
                </a:cubicBezTo>
                <a:cubicBezTo>
                  <a:pt x="461400" y="2015242"/>
                  <a:pt x="461731" y="2013951"/>
                  <a:pt x="462393" y="2012779"/>
                </a:cubicBezTo>
                <a:cubicBezTo>
                  <a:pt x="463055" y="2011607"/>
                  <a:pt x="463842" y="2010500"/>
                  <a:pt x="464754" y="2009458"/>
                </a:cubicBezTo>
                <a:cubicBezTo>
                  <a:pt x="464341" y="2008959"/>
                  <a:pt x="463978" y="2008470"/>
                  <a:pt x="463663" y="2007993"/>
                </a:cubicBezTo>
                <a:cubicBezTo>
                  <a:pt x="463348" y="2007515"/>
                  <a:pt x="463077" y="2007000"/>
                  <a:pt x="462849" y="2006447"/>
                </a:cubicBezTo>
                <a:cubicBezTo>
                  <a:pt x="462621" y="2005893"/>
                  <a:pt x="462448" y="2005296"/>
                  <a:pt x="462328" y="2004656"/>
                </a:cubicBezTo>
                <a:cubicBezTo>
                  <a:pt x="462209" y="2004016"/>
                  <a:pt x="462149" y="2003283"/>
                  <a:pt x="462149" y="2002458"/>
                </a:cubicBezTo>
                <a:cubicBezTo>
                  <a:pt x="462149" y="2000766"/>
                  <a:pt x="462458" y="1999219"/>
                  <a:pt x="463077" y="1997819"/>
                </a:cubicBezTo>
                <a:cubicBezTo>
                  <a:pt x="463696" y="1996419"/>
                  <a:pt x="464564" y="1995220"/>
                  <a:pt x="465681" y="1994222"/>
                </a:cubicBezTo>
                <a:cubicBezTo>
                  <a:pt x="466799" y="1993223"/>
                  <a:pt x="468145" y="1992447"/>
                  <a:pt x="469719" y="1991894"/>
                </a:cubicBezTo>
                <a:cubicBezTo>
                  <a:pt x="471292" y="1991341"/>
                  <a:pt x="473034" y="1991064"/>
                  <a:pt x="474944" y="1991064"/>
                </a:cubicBezTo>
                <a:close/>
                <a:moveTo>
                  <a:pt x="447020" y="1991064"/>
                </a:moveTo>
                <a:cubicBezTo>
                  <a:pt x="448995" y="1991064"/>
                  <a:pt x="450775" y="1991281"/>
                  <a:pt x="452359" y="1991715"/>
                </a:cubicBezTo>
                <a:cubicBezTo>
                  <a:pt x="453943" y="1992149"/>
                  <a:pt x="455284" y="1992811"/>
                  <a:pt x="456380" y="1993701"/>
                </a:cubicBezTo>
                <a:cubicBezTo>
                  <a:pt x="457476" y="1994591"/>
                  <a:pt x="458317" y="1995708"/>
                  <a:pt x="458903" y="1997054"/>
                </a:cubicBezTo>
                <a:cubicBezTo>
                  <a:pt x="459489" y="1998400"/>
                  <a:pt x="459782" y="1999984"/>
                  <a:pt x="459782" y="2001807"/>
                </a:cubicBezTo>
                <a:lnTo>
                  <a:pt x="459782" y="2024336"/>
                </a:lnTo>
                <a:lnTo>
                  <a:pt x="454703" y="2024336"/>
                </a:lnTo>
                <a:lnTo>
                  <a:pt x="454573" y="2019941"/>
                </a:lnTo>
                <a:cubicBezTo>
                  <a:pt x="452793" y="2021699"/>
                  <a:pt x="450986" y="2022969"/>
                  <a:pt x="449152" y="2023750"/>
                </a:cubicBezTo>
                <a:cubicBezTo>
                  <a:pt x="447318" y="2024532"/>
                  <a:pt x="445392" y="2024922"/>
                  <a:pt x="443374" y="2024922"/>
                </a:cubicBezTo>
                <a:cubicBezTo>
                  <a:pt x="441507" y="2024922"/>
                  <a:pt x="439912" y="2024683"/>
                  <a:pt x="438588" y="2024206"/>
                </a:cubicBezTo>
                <a:cubicBezTo>
                  <a:pt x="437264" y="2023728"/>
                  <a:pt x="436173" y="2023072"/>
                  <a:pt x="435316" y="2022236"/>
                </a:cubicBezTo>
                <a:cubicBezTo>
                  <a:pt x="434459" y="2021401"/>
                  <a:pt x="433829" y="2020419"/>
                  <a:pt x="433428" y="2019290"/>
                </a:cubicBezTo>
                <a:cubicBezTo>
                  <a:pt x="433026" y="2018161"/>
                  <a:pt x="432825" y="2016935"/>
                  <a:pt x="432825" y="2015611"/>
                </a:cubicBezTo>
                <a:cubicBezTo>
                  <a:pt x="432825" y="2012334"/>
                  <a:pt x="434046" y="2009767"/>
                  <a:pt x="436488" y="2007912"/>
                </a:cubicBezTo>
                <a:cubicBezTo>
                  <a:pt x="438930" y="2006056"/>
                  <a:pt x="442538" y="2005128"/>
                  <a:pt x="447313" y="2005128"/>
                </a:cubicBezTo>
                <a:lnTo>
                  <a:pt x="454085" y="2005128"/>
                </a:lnTo>
                <a:lnTo>
                  <a:pt x="454085" y="2002263"/>
                </a:lnTo>
                <a:cubicBezTo>
                  <a:pt x="454085" y="2000331"/>
                  <a:pt x="453466" y="1998785"/>
                  <a:pt x="452229" y="1997624"/>
                </a:cubicBezTo>
                <a:cubicBezTo>
                  <a:pt x="450992" y="1996463"/>
                  <a:pt x="449103" y="1995882"/>
                  <a:pt x="446564" y="1995882"/>
                </a:cubicBezTo>
                <a:cubicBezTo>
                  <a:pt x="444719" y="1995882"/>
                  <a:pt x="442901" y="1996088"/>
                  <a:pt x="441111" y="1996501"/>
                </a:cubicBezTo>
                <a:cubicBezTo>
                  <a:pt x="439320" y="1996913"/>
                  <a:pt x="437470" y="1997499"/>
                  <a:pt x="435560" y="1998259"/>
                </a:cubicBezTo>
                <a:lnTo>
                  <a:pt x="435560" y="1993147"/>
                </a:lnTo>
                <a:cubicBezTo>
                  <a:pt x="436276" y="1992887"/>
                  <a:pt x="437074" y="1992632"/>
                  <a:pt x="437953" y="1992382"/>
                </a:cubicBezTo>
                <a:cubicBezTo>
                  <a:pt x="438832" y="1992133"/>
                  <a:pt x="439760" y="1991910"/>
                  <a:pt x="440737" y="1991715"/>
                </a:cubicBezTo>
                <a:cubicBezTo>
                  <a:pt x="441713" y="1991520"/>
                  <a:pt x="442733" y="1991362"/>
                  <a:pt x="443797" y="1991243"/>
                </a:cubicBezTo>
                <a:cubicBezTo>
                  <a:pt x="444860" y="1991123"/>
                  <a:pt x="445935" y="1991064"/>
                  <a:pt x="447020" y="1991064"/>
                </a:cubicBezTo>
                <a:close/>
                <a:moveTo>
                  <a:pt x="375573" y="1991064"/>
                </a:moveTo>
                <a:cubicBezTo>
                  <a:pt x="378959" y="1991064"/>
                  <a:pt x="381525" y="1992160"/>
                  <a:pt x="383273" y="1994352"/>
                </a:cubicBezTo>
                <a:cubicBezTo>
                  <a:pt x="385020" y="1996544"/>
                  <a:pt x="385828" y="1999800"/>
                  <a:pt x="385698" y="2004119"/>
                </a:cubicBezTo>
                <a:lnTo>
                  <a:pt x="379968" y="2004119"/>
                </a:lnTo>
                <a:cubicBezTo>
                  <a:pt x="380033" y="2001254"/>
                  <a:pt x="379616" y="1999176"/>
                  <a:pt x="378715" y="1997884"/>
                </a:cubicBezTo>
                <a:cubicBezTo>
                  <a:pt x="377814" y="1996593"/>
                  <a:pt x="376496" y="1995947"/>
                  <a:pt x="374759" y="1995947"/>
                </a:cubicBezTo>
                <a:cubicBezTo>
                  <a:pt x="373999" y="1995947"/>
                  <a:pt x="373234" y="1996083"/>
                  <a:pt x="372464" y="1996354"/>
                </a:cubicBezTo>
                <a:cubicBezTo>
                  <a:pt x="371693" y="1996625"/>
                  <a:pt x="370901" y="1997060"/>
                  <a:pt x="370087" y="1997656"/>
                </a:cubicBezTo>
                <a:cubicBezTo>
                  <a:pt x="369273" y="1998253"/>
                  <a:pt x="368411" y="1999018"/>
                  <a:pt x="367499" y="1999952"/>
                </a:cubicBezTo>
                <a:cubicBezTo>
                  <a:pt x="366588" y="2000885"/>
                  <a:pt x="365611" y="2002013"/>
                  <a:pt x="364569" y="2003337"/>
                </a:cubicBezTo>
                <a:lnTo>
                  <a:pt x="364569" y="2024336"/>
                </a:lnTo>
                <a:lnTo>
                  <a:pt x="358839" y="2024336"/>
                </a:lnTo>
                <a:lnTo>
                  <a:pt x="358839" y="1991650"/>
                </a:lnTo>
                <a:lnTo>
                  <a:pt x="364016" y="1991650"/>
                </a:lnTo>
                <a:lnTo>
                  <a:pt x="364178" y="1997673"/>
                </a:lnTo>
                <a:cubicBezTo>
                  <a:pt x="366110" y="1995350"/>
                  <a:pt x="368015" y="1993668"/>
                  <a:pt x="369892" y="1992627"/>
                </a:cubicBezTo>
                <a:cubicBezTo>
                  <a:pt x="371770" y="1991585"/>
                  <a:pt x="373663" y="1991064"/>
                  <a:pt x="375573" y="1991064"/>
                </a:cubicBezTo>
                <a:close/>
                <a:moveTo>
                  <a:pt x="342375" y="1991064"/>
                </a:moveTo>
                <a:cubicBezTo>
                  <a:pt x="344654" y="1991064"/>
                  <a:pt x="346672" y="1991422"/>
                  <a:pt x="348431" y="1992138"/>
                </a:cubicBezTo>
                <a:cubicBezTo>
                  <a:pt x="350189" y="1992854"/>
                  <a:pt x="351670" y="1993869"/>
                  <a:pt x="352874" y="1995182"/>
                </a:cubicBezTo>
                <a:cubicBezTo>
                  <a:pt x="354079" y="1996495"/>
                  <a:pt x="354991" y="1998090"/>
                  <a:pt x="355609" y="1999968"/>
                </a:cubicBezTo>
                <a:cubicBezTo>
                  <a:pt x="356228" y="2001845"/>
                  <a:pt x="356537" y="2003945"/>
                  <a:pt x="356537" y="2006268"/>
                </a:cubicBezTo>
                <a:cubicBezTo>
                  <a:pt x="356537" y="2007071"/>
                  <a:pt x="356526" y="2007743"/>
                  <a:pt x="356505" y="2008286"/>
                </a:cubicBezTo>
                <a:cubicBezTo>
                  <a:pt x="356483" y="2008829"/>
                  <a:pt x="356450" y="2009339"/>
                  <a:pt x="356407" y="2009816"/>
                </a:cubicBezTo>
                <a:lnTo>
                  <a:pt x="333455" y="2009816"/>
                </a:lnTo>
                <a:cubicBezTo>
                  <a:pt x="333455" y="2013159"/>
                  <a:pt x="334388" y="2015725"/>
                  <a:pt x="336255" y="2017516"/>
                </a:cubicBezTo>
                <a:cubicBezTo>
                  <a:pt x="338121" y="2019306"/>
                  <a:pt x="340812" y="2020202"/>
                  <a:pt x="344328" y="2020202"/>
                </a:cubicBezTo>
                <a:cubicBezTo>
                  <a:pt x="345283" y="2020202"/>
                  <a:pt x="346238" y="2020164"/>
                  <a:pt x="347194" y="2020088"/>
                </a:cubicBezTo>
                <a:cubicBezTo>
                  <a:pt x="348148" y="2020012"/>
                  <a:pt x="349071" y="2019909"/>
                  <a:pt x="349961" y="2019778"/>
                </a:cubicBezTo>
                <a:cubicBezTo>
                  <a:pt x="350851" y="2019648"/>
                  <a:pt x="351703" y="2019502"/>
                  <a:pt x="352516" y="2019339"/>
                </a:cubicBezTo>
                <a:cubicBezTo>
                  <a:pt x="353330" y="2019176"/>
                  <a:pt x="354085" y="2018997"/>
                  <a:pt x="354779" y="2018802"/>
                </a:cubicBezTo>
                <a:lnTo>
                  <a:pt x="354779" y="2023457"/>
                </a:lnTo>
                <a:cubicBezTo>
                  <a:pt x="353238" y="2023891"/>
                  <a:pt x="351496" y="2024244"/>
                  <a:pt x="349554" y="2024515"/>
                </a:cubicBezTo>
                <a:cubicBezTo>
                  <a:pt x="347611" y="2024786"/>
                  <a:pt x="345598" y="2024922"/>
                  <a:pt x="343515" y="2024922"/>
                </a:cubicBezTo>
                <a:cubicBezTo>
                  <a:pt x="340715" y="2024922"/>
                  <a:pt x="338306" y="2024542"/>
                  <a:pt x="336287" y="2023783"/>
                </a:cubicBezTo>
                <a:cubicBezTo>
                  <a:pt x="334269" y="2023023"/>
                  <a:pt x="332614" y="2021922"/>
                  <a:pt x="331322" y="2020478"/>
                </a:cubicBezTo>
                <a:cubicBezTo>
                  <a:pt x="330031" y="2019035"/>
                  <a:pt x="329076" y="2017266"/>
                  <a:pt x="328457" y="2015172"/>
                </a:cubicBezTo>
                <a:cubicBezTo>
                  <a:pt x="327839" y="2013077"/>
                  <a:pt x="327529" y="2010706"/>
                  <a:pt x="327529" y="2008058"/>
                </a:cubicBezTo>
                <a:cubicBezTo>
                  <a:pt x="327529" y="2005757"/>
                  <a:pt x="327860" y="2003582"/>
                  <a:pt x="328522" y="2001531"/>
                </a:cubicBezTo>
                <a:cubicBezTo>
                  <a:pt x="329184" y="1999480"/>
                  <a:pt x="330150" y="1997678"/>
                  <a:pt x="331420" y="1996126"/>
                </a:cubicBezTo>
                <a:cubicBezTo>
                  <a:pt x="332690" y="1994574"/>
                  <a:pt x="334247" y="1993343"/>
                  <a:pt x="336092" y="1992431"/>
                </a:cubicBezTo>
                <a:cubicBezTo>
                  <a:pt x="337937" y="1991520"/>
                  <a:pt x="340031" y="1991064"/>
                  <a:pt x="342375" y="1991064"/>
                </a:cubicBezTo>
                <a:close/>
                <a:moveTo>
                  <a:pt x="266175" y="1991064"/>
                </a:moveTo>
                <a:cubicBezTo>
                  <a:pt x="268519" y="1991064"/>
                  <a:pt x="270619" y="1991427"/>
                  <a:pt x="272475" y="1992154"/>
                </a:cubicBezTo>
                <a:cubicBezTo>
                  <a:pt x="274330" y="1992881"/>
                  <a:pt x="275904" y="1993945"/>
                  <a:pt x="277195" y="1995345"/>
                </a:cubicBezTo>
                <a:cubicBezTo>
                  <a:pt x="278487" y="1996745"/>
                  <a:pt x="279474" y="1998487"/>
                  <a:pt x="280158" y="2000570"/>
                </a:cubicBezTo>
                <a:cubicBezTo>
                  <a:pt x="280842" y="2002654"/>
                  <a:pt x="281183" y="2005041"/>
                  <a:pt x="281183" y="2007733"/>
                </a:cubicBezTo>
                <a:cubicBezTo>
                  <a:pt x="281183" y="2010272"/>
                  <a:pt x="280825" y="2012600"/>
                  <a:pt x="280109" y="2014716"/>
                </a:cubicBezTo>
                <a:cubicBezTo>
                  <a:pt x="279393" y="2016832"/>
                  <a:pt x="278362" y="2018644"/>
                  <a:pt x="277016" y="2020153"/>
                </a:cubicBezTo>
                <a:cubicBezTo>
                  <a:pt x="275671" y="2021661"/>
                  <a:pt x="274032" y="2022833"/>
                  <a:pt x="272100" y="2023669"/>
                </a:cubicBezTo>
                <a:cubicBezTo>
                  <a:pt x="270169" y="2024504"/>
                  <a:pt x="267976" y="2024922"/>
                  <a:pt x="265524" y="2024922"/>
                </a:cubicBezTo>
                <a:cubicBezTo>
                  <a:pt x="263180" y="2024922"/>
                  <a:pt x="261080" y="2024559"/>
                  <a:pt x="259224" y="2023832"/>
                </a:cubicBezTo>
                <a:cubicBezTo>
                  <a:pt x="257369" y="2023104"/>
                  <a:pt x="255795" y="2022035"/>
                  <a:pt x="254504" y="2020625"/>
                </a:cubicBezTo>
                <a:cubicBezTo>
                  <a:pt x="253212" y="2019214"/>
                  <a:pt x="252225" y="2017467"/>
                  <a:pt x="251541" y="2015383"/>
                </a:cubicBezTo>
                <a:cubicBezTo>
                  <a:pt x="250857" y="2013300"/>
                  <a:pt x="250515" y="2010901"/>
                  <a:pt x="250515" y="2008188"/>
                </a:cubicBezTo>
                <a:cubicBezTo>
                  <a:pt x="250515" y="2005649"/>
                  <a:pt x="250874" y="2003332"/>
                  <a:pt x="251590" y="2001238"/>
                </a:cubicBezTo>
                <a:cubicBezTo>
                  <a:pt x="252306" y="1999143"/>
                  <a:pt x="253337" y="1997342"/>
                  <a:pt x="254683" y="1995833"/>
                </a:cubicBezTo>
                <a:cubicBezTo>
                  <a:pt x="256028" y="1994325"/>
                  <a:pt x="257667" y="1993153"/>
                  <a:pt x="259599" y="1992317"/>
                </a:cubicBezTo>
                <a:cubicBezTo>
                  <a:pt x="261530" y="1991482"/>
                  <a:pt x="263722" y="1991064"/>
                  <a:pt x="266175" y="1991064"/>
                </a:cubicBezTo>
                <a:close/>
                <a:moveTo>
                  <a:pt x="166023" y="1991064"/>
                </a:moveTo>
                <a:cubicBezTo>
                  <a:pt x="169409" y="1991064"/>
                  <a:pt x="171975" y="1992160"/>
                  <a:pt x="173723" y="1994352"/>
                </a:cubicBezTo>
                <a:cubicBezTo>
                  <a:pt x="175470" y="1996544"/>
                  <a:pt x="176278" y="1999800"/>
                  <a:pt x="176148" y="2004119"/>
                </a:cubicBezTo>
                <a:lnTo>
                  <a:pt x="170418" y="2004119"/>
                </a:lnTo>
                <a:cubicBezTo>
                  <a:pt x="170483" y="2001254"/>
                  <a:pt x="170065" y="1999176"/>
                  <a:pt x="169165" y="1997884"/>
                </a:cubicBezTo>
                <a:cubicBezTo>
                  <a:pt x="168264" y="1996593"/>
                  <a:pt x="166945" y="1995947"/>
                  <a:pt x="165209" y="1995947"/>
                </a:cubicBezTo>
                <a:cubicBezTo>
                  <a:pt x="164449" y="1995947"/>
                  <a:pt x="163685" y="1996083"/>
                  <a:pt x="162914" y="1996354"/>
                </a:cubicBezTo>
                <a:cubicBezTo>
                  <a:pt x="162143" y="1996625"/>
                  <a:pt x="161351" y="1997060"/>
                  <a:pt x="160537" y="1997656"/>
                </a:cubicBezTo>
                <a:cubicBezTo>
                  <a:pt x="159723" y="1998253"/>
                  <a:pt x="158861" y="1999018"/>
                  <a:pt x="157949" y="1999952"/>
                </a:cubicBezTo>
                <a:cubicBezTo>
                  <a:pt x="157038" y="2000885"/>
                  <a:pt x="156061" y="2002013"/>
                  <a:pt x="155019" y="2003337"/>
                </a:cubicBezTo>
                <a:lnTo>
                  <a:pt x="155019" y="2024336"/>
                </a:lnTo>
                <a:lnTo>
                  <a:pt x="149289" y="2024336"/>
                </a:lnTo>
                <a:lnTo>
                  <a:pt x="149289" y="1991650"/>
                </a:lnTo>
                <a:lnTo>
                  <a:pt x="154466" y="1991650"/>
                </a:lnTo>
                <a:lnTo>
                  <a:pt x="154628" y="1997673"/>
                </a:lnTo>
                <a:cubicBezTo>
                  <a:pt x="156560" y="1995350"/>
                  <a:pt x="158465" y="1993668"/>
                  <a:pt x="160342" y="1992627"/>
                </a:cubicBezTo>
                <a:cubicBezTo>
                  <a:pt x="162219" y="1991585"/>
                  <a:pt x="164113" y="1991064"/>
                  <a:pt x="166023" y="1991064"/>
                </a:cubicBezTo>
                <a:close/>
                <a:moveTo>
                  <a:pt x="132825" y="1991064"/>
                </a:moveTo>
                <a:cubicBezTo>
                  <a:pt x="135104" y="1991064"/>
                  <a:pt x="137122" y="1991422"/>
                  <a:pt x="138880" y="1992138"/>
                </a:cubicBezTo>
                <a:cubicBezTo>
                  <a:pt x="140638" y="1992854"/>
                  <a:pt x="142120" y="1993869"/>
                  <a:pt x="143324" y="1995182"/>
                </a:cubicBezTo>
                <a:cubicBezTo>
                  <a:pt x="144529" y="1996495"/>
                  <a:pt x="145440" y="1998090"/>
                  <a:pt x="146059" y="1999968"/>
                </a:cubicBezTo>
                <a:cubicBezTo>
                  <a:pt x="146678" y="2001845"/>
                  <a:pt x="146987" y="2003945"/>
                  <a:pt x="146987" y="2006268"/>
                </a:cubicBezTo>
                <a:cubicBezTo>
                  <a:pt x="146987" y="2007071"/>
                  <a:pt x="146976" y="2007743"/>
                  <a:pt x="146954" y="2008286"/>
                </a:cubicBezTo>
                <a:cubicBezTo>
                  <a:pt x="146933" y="2008829"/>
                  <a:pt x="146900" y="2009339"/>
                  <a:pt x="146857" y="2009816"/>
                </a:cubicBezTo>
                <a:lnTo>
                  <a:pt x="123905" y="2009816"/>
                </a:lnTo>
                <a:cubicBezTo>
                  <a:pt x="123905" y="2013159"/>
                  <a:pt x="124838" y="2015725"/>
                  <a:pt x="126704" y="2017516"/>
                </a:cubicBezTo>
                <a:cubicBezTo>
                  <a:pt x="128571" y="2019306"/>
                  <a:pt x="131262" y="2020202"/>
                  <a:pt x="134778" y="2020202"/>
                </a:cubicBezTo>
                <a:cubicBezTo>
                  <a:pt x="135733" y="2020202"/>
                  <a:pt x="136688" y="2020164"/>
                  <a:pt x="137643" y="2020088"/>
                </a:cubicBezTo>
                <a:cubicBezTo>
                  <a:pt x="138598" y="2020012"/>
                  <a:pt x="139521" y="2019909"/>
                  <a:pt x="140411" y="2019778"/>
                </a:cubicBezTo>
                <a:cubicBezTo>
                  <a:pt x="141300" y="2019648"/>
                  <a:pt x="142152" y="2019502"/>
                  <a:pt x="142966" y="2019339"/>
                </a:cubicBezTo>
                <a:cubicBezTo>
                  <a:pt x="143780" y="2019176"/>
                  <a:pt x="144534" y="2018997"/>
                  <a:pt x="145229" y="2018802"/>
                </a:cubicBezTo>
                <a:lnTo>
                  <a:pt x="145229" y="2023457"/>
                </a:lnTo>
                <a:cubicBezTo>
                  <a:pt x="143688" y="2023891"/>
                  <a:pt x="141946" y="2024244"/>
                  <a:pt x="140004" y="2024515"/>
                </a:cubicBezTo>
                <a:cubicBezTo>
                  <a:pt x="138061" y="2024786"/>
                  <a:pt x="136048" y="2024922"/>
                  <a:pt x="133964" y="2024922"/>
                </a:cubicBezTo>
                <a:cubicBezTo>
                  <a:pt x="131165" y="2024922"/>
                  <a:pt x="128756" y="2024542"/>
                  <a:pt x="126737" y="2023783"/>
                </a:cubicBezTo>
                <a:cubicBezTo>
                  <a:pt x="124718" y="2023023"/>
                  <a:pt x="123064" y="2021922"/>
                  <a:pt x="121772" y="2020478"/>
                </a:cubicBezTo>
                <a:cubicBezTo>
                  <a:pt x="120481" y="2019035"/>
                  <a:pt x="119526" y="2017266"/>
                  <a:pt x="118907" y="2015172"/>
                </a:cubicBezTo>
                <a:cubicBezTo>
                  <a:pt x="118289" y="2013077"/>
                  <a:pt x="117979" y="2010706"/>
                  <a:pt x="117979" y="2008058"/>
                </a:cubicBezTo>
                <a:cubicBezTo>
                  <a:pt x="117979" y="2005757"/>
                  <a:pt x="118310" y="2003582"/>
                  <a:pt x="118972" y="2001531"/>
                </a:cubicBezTo>
                <a:cubicBezTo>
                  <a:pt x="119634" y="1999480"/>
                  <a:pt x="120600" y="1997678"/>
                  <a:pt x="121870" y="1996126"/>
                </a:cubicBezTo>
                <a:cubicBezTo>
                  <a:pt x="123140" y="1994574"/>
                  <a:pt x="124697" y="1993343"/>
                  <a:pt x="126542" y="1992431"/>
                </a:cubicBezTo>
                <a:cubicBezTo>
                  <a:pt x="128386" y="1991520"/>
                  <a:pt x="130481" y="1991064"/>
                  <a:pt x="132825" y="1991064"/>
                </a:cubicBezTo>
                <a:close/>
                <a:moveTo>
                  <a:pt x="59229" y="1991064"/>
                </a:moveTo>
                <a:cubicBezTo>
                  <a:pt x="62594" y="1991064"/>
                  <a:pt x="65138" y="1992057"/>
                  <a:pt x="66864" y="1994043"/>
                </a:cubicBezTo>
                <a:cubicBezTo>
                  <a:pt x="68589" y="1996029"/>
                  <a:pt x="69452" y="1999018"/>
                  <a:pt x="69452" y="2003012"/>
                </a:cubicBezTo>
                <a:lnTo>
                  <a:pt x="69452" y="2024336"/>
                </a:lnTo>
                <a:lnTo>
                  <a:pt x="63787" y="2024336"/>
                </a:lnTo>
                <a:lnTo>
                  <a:pt x="63787" y="2003468"/>
                </a:lnTo>
                <a:cubicBezTo>
                  <a:pt x="63787" y="2000907"/>
                  <a:pt x="63310" y="1999013"/>
                  <a:pt x="62355" y="1997787"/>
                </a:cubicBezTo>
                <a:cubicBezTo>
                  <a:pt x="61400" y="1996560"/>
                  <a:pt x="59978" y="1995947"/>
                  <a:pt x="58090" y="1995947"/>
                </a:cubicBezTo>
                <a:cubicBezTo>
                  <a:pt x="57395" y="1995947"/>
                  <a:pt x="56717" y="1996050"/>
                  <a:pt x="56055" y="1996257"/>
                </a:cubicBezTo>
                <a:cubicBezTo>
                  <a:pt x="55393" y="1996463"/>
                  <a:pt x="54704" y="1996821"/>
                  <a:pt x="53988" y="1997331"/>
                </a:cubicBezTo>
                <a:cubicBezTo>
                  <a:pt x="53272" y="1997841"/>
                  <a:pt x="52496" y="1998530"/>
                  <a:pt x="51660" y="1999398"/>
                </a:cubicBezTo>
                <a:cubicBezTo>
                  <a:pt x="50825" y="2000266"/>
                  <a:pt x="49886" y="2001352"/>
                  <a:pt x="48844" y="2002654"/>
                </a:cubicBezTo>
                <a:lnTo>
                  <a:pt x="48844" y="2024336"/>
                </a:lnTo>
                <a:lnTo>
                  <a:pt x="43179" y="2024336"/>
                </a:lnTo>
                <a:lnTo>
                  <a:pt x="43179" y="1991650"/>
                </a:lnTo>
                <a:lnTo>
                  <a:pt x="48225" y="1991650"/>
                </a:lnTo>
                <a:lnTo>
                  <a:pt x="48453" y="1996924"/>
                </a:lnTo>
                <a:cubicBezTo>
                  <a:pt x="49408" y="1995795"/>
                  <a:pt x="50331" y="1994857"/>
                  <a:pt x="51221" y="1994108"/>
                </a:cubicBezTo>
                <a:cubicBezTo>
                  <a:pt x="52111" y="1993359"/>
                  <a:pt x="52984" y="1992757"/>
                  <a:pt x="53841" y="1992301"/>
                </a:cubicBezTo>
                <a:cubicBezTo>
                  <a:pt x="54699" y="1991845"/>
                  <a:pt x="55572" y="1991525"/>
                  <a:pt x="56462" y="1991341"/>
                </a:cubicBezTo>
                <a:cubicBezTo>
                  <a:pt x="57352" y="1991156"/>
                  <a:pt x="58275" y="1991064"/>
                  <a:pt x="59229" y="1991064"/>
                </a:cubicBezTo>
                <a:close/>
                <a:moveTo>
                  <a:pt x="641855" y="1981785"/>
                </a:moveTo>
                <a:lnTo>
                  <a:pt x="670634" y="1981785"/>
                </a:lnTo>
                <a:lnTo>
                  <a:pt x="670634" y="1987059"/>
                </a:lnTo>
                <a:lnTo>
                  <a:pt x="652793" y="2024336"/>
                </a:lnTo>
                <a:lnTo>
                  <a:pt x="646315" y="2024336"/>
                </a:lnTo>
                <a:lnTo>
                  <a:pt x="664839" y="1987059"/>
                </a:lnTo>
                <a:lnTo>
                  <a:pt x="641855" y="1987059"/>
                </a:lnTo>
                <a:close/>
                <a:moveTo>
                  <a:pt x="6414" y="1981785"/>
                </a:moveTo>
                <a:lnTo>
                  <a:pt x="30603" y="1981785"/>
                </a:lnTo>
                <a:lnTo>
                  <a:pt x="30603" y="1986669"/>
                </a:lnTo>
                <a:lnTo>
                  <a:pt x="12209" y="1986669"/>
                </a:lnTo>
                <a:lnTo>
                  <a:pt x="12209" y="1999854"/>
                </a:lnTo>
                <a:lnTo>
                  <a:pt x="29887" y="1999854"/>
                </a:lnTo>
                <a:lnTo>
                  <a:pt x="29887" y="2004737"/>
                </a:lnTo>
                <a:lnTo>
                  <a:pt x="12209" y="2004737"/>
                </a:lnTo>
                <a:lnTo>
                  <a:pt x="12209" y="2019388"/>
                </a:lnTo>
                <a:lnTo>
                  <a:pt x="30603" y="2019388"/>
                </a:lnTo>
                <a:lnTo>
                  <a:pt x="30603" y="2024336"/>
                </a:lnTo>
                <a:lnTo>
                  <a:pt x="6414" y="2024336"/>
                </a:lnTo>
                <a:close/>
                <a:moveTo>
                  <a:pt x="617884" y="1981590"/>
                </a:moveTo>
                <a:lnTo>
                  <a:pt x="622898" y="1981590"/>
                </a:lnTo>
                <a:lnTo>
                  <a:pt x="622898" y="2019062"/>
                </a:lnTo>
                <a:lnTo>
                  <a:pt x="632404" y="2019062"/>
                </a:lnTo>
                <a:lnTo>
                  <a:pt x="632404" y="2024336"/>
                </a:lnTo>
                <a:lnTo>
                  <a:pt x="605675" y="2024336"/>
                </a:lnTo>
                <a:lnTo>
                  <a:pt x="605675" y="2019062"/>
                </a:lnTo>
                <a:lnTo>
                  <a:pt x="616614" y="2019062"/>
                </a:lnTo>
                <a:lnTo>
                  <a:pt x="616614" y="1988004"/>
                </a:lnTo>
                <a:lnTo>
                  <a:pt x="606424" y="1993538"/>
                </a:lnTo>
                <a:lnTo>
                  <a:pt x="604340" y="1988720"/>
                </a:lnTo>
                <a:close/>
                <a:moveTo>
                  <a:pt x="302484" y="1981199"/>
                </a:moveTo>
                <a:lnTo>
                  <a:pt x="302484" y="1991650"/>
                </a:lnTo>
                <a:lnTo>
                  <a:pt x="317167" y="1991650"/>
                </a:lnTo>
                <a:lnTo>
                  <a:pt x="317167" y="1996403"/>
                </a:lnTo>
                <a:lnTo>
                  <a:pt x="302484" y="1996403"/>
                </a:lnTo>
                <a:lnTo>
                  <a:pt x="302484" y="2013007"/>
                </a:lnTo>
                <a:cubicBezTo>
                  <a:pt x="302484" y="2015351"/>
                  <a:pt x="303108" y="2017103"/>
                  <a:pt x="304356" y="2018264"/>
                </a:cubicBezTo>
                <a:cubicBezTo>
                  <a:pt x="305604" y="2019426"/>
                  <a:pt x="307444" y="2020006"/>
                  <a:pt x="309875" y="2020006"/>
                </a:cubicBezTo>
                <a:cubicBezTo>
                  <a:pt x="310916" y="2020006"/>
                  <a:pt x="312056" y="2019925"/>
                  <a:pt x="313293" y="2019762"/>
                </a:cubicBezTo>
                <a:cubicBezTo>
                  <a:pt x="314530" y="2019599"/>
                  <a:pt x="315822" y="2019344"/>
                  <a:pt x="317167" y="2018997"/>
                </a:cubicBezTo>
                <a:lnTo>
                  <a:pt x="317167" y="2023880"/>
                </a:lnTo>
                <a:cubicBezTo>
                  <a:pt x="315887" y="2024206"/>
                  <a:pt x="314563" y="2024439"/>
                  <a:pt x="313195" y="2024580"/>
                </a:cubicBezTo>
                <a:cubicBezTo>
                  <a:pt x="311828" y="2024721"/>
                  <a:pt x="310439" y="2024792"/>
                  <a:pt x="309028" y="2024792"/>
                </a:cubicBezTo>
                <a:cubicBezTo>
                  <a:pt x="304926" y="2024792"/>
                  <a:pt x="301866" y="2023864"/>
                  <a:pt x="299847" y="2022008"/>
                </a:cubicBezTo>
                <a:cubicBezTo>
                  <a:pt x="297829" y="2020153"/>
                  <a:pt x="296820" y="2017304"/>
                  <a:pt x="296820" y="2013462"/>
                </a:cubicBezTo>
                <a:lnTo>
                  <a:pt x="296820" y="1996403"/>
                </a:lnTo>
                <a:lnTo>
                  <a:pt x="287671" y="1996403"/>
                </a:lnTo>
                <a:lnTo>
                  <a:pt x="287671" y="1991650"/>
                </a:lnTo>
                <a:lnTo>
                  <a:pt x="296820" y="1991650"/>
                </a:lnTo>
                <a:lnTo>
                  <a:pt x="296820" y="1982664"/>
                </a:lnTo>
                <a:close/>
                <a:moveTo>
                  <a:pt x="92934" y="1981199"/>
                </a:moveTo>
                <a:lnTo>
                  <a:pt x="92934" y="1991650"/>
                </a:lnTo>
                <a:lnTo>
                  <a:pt x="107617" y="1991650"/>
                </a:lnTo>
                <a:lnTo>
                  <a:pt x="107617" y="1996403"/>
                </a:lnTo>
                <a:lnTo>
                  <a:pt x="92934" y="1996403"/>
                </a:lnTo>
                <a:lnTo>
                  <a:pt x="92934" y="2013007"/>
                </a:lnTo>
                <a:cubicBezTo>
                  <a:pt x="92934" y="2015351"/>
                  <a:pt x="93558" y="2017103"/>
                  <a:pt x="94806" y="2018264"/>
                </a:cubicBezTo>
                <a:cubicBezTo>
                  <a:pt x="96054" y="2019426"/>
                  <a:pt x="97894" y="2020006"/>
                  <a:pt x="100325" y="2020006"/>
                </a:cubicBezTo>
                <a:cubicBezTo>
                  <a:pt x="101366" y="2020006"/>
                  <a:pt x="102506" y="2019925"/>
                  <a:pt x="103743" y="2019762"/>
                </a:cubicBezTo>
                <a:cubicBezTo>
                  <a:pt x="104980" y="2019599"/>
                  <a:pt x="106272" y="2019344"/>
                  <a:pt x="107617" y="2018997"/>
                </a:cubicBezTo>
                <a:lnTo>
                  <a:pt x="107617" y="2023880"/>
                </a:lnTo>
                <a:cubicBezTo>
                  <a:pt x="106337" y="2024206"/>
                  <a:pt x="105013" y="2024439"/>
                  <a:pt x="103645" y="2024580"/>
                </a:cubicBezTo>
                <a:cubicBezTo>
                  <a:pt x="102278" y="2024721"/>
                  <a:pt x="100889" y="2024792"/>
                  <a:pt x="99478" y="2024792"/>
                </a:cubicBezTo>
                <a:cubicBezTo>
                  <a:pt x="95376" y="2024792"/>
                  <a:pt x="92316" y="2023864"/>
                  <a:pt x="90297" y="2022008"/>
                </a:cubicBezTo>
                <a:cubicBezTo>
                  <a:pt x="88279" y="2020153"/>
                  <a:pt x="87270" y="2017304"/>
                  <a:pt x="87270" y="2013462"/>
                </a:cubicBezTo>
                <a:lnTo>
                  <a:pt x="87270" y="1996403"/>
                </a:lnTo>
                <a:lnTo>
                  <a:pt x="78121" y="1996403"/>
                </a:lnTo>
                <a:lnTo>
                  <a:pt x="78121" y="1991650"/>
                </a:lnTo>
                <a:lnTo>
                  <a:pt x="87270" y="1991650"/>
                </a:lnTo>
                <a:lnTo>
                  <a:pt x="87270" y="1982664"/>
                </a:lnTo>
                <a:close/>
                <a:moveTo>
                  <a:pt x="827825" y="1938727"/>
                </a:moveTo>
                <a:cubicBezTo>
                  <a:pt x="828497" y="1938727"/>
                  <a:pt x="829138" y="1938863"/>
                  <a:pt x="829745" y="1939134"/>
                </a:cubicBezTo>
                <a:cubicBezTo>
                  <a:pt x="830353" y="1939406"/>
                  <a:pt x="830885" y="1939769"/>
                  <a:pt x="831341" y="1940225"/>
                </a:cubicBezTo>
                <a:cubicBezTo>
                  <a:pt x="831796" y="1940681"/>
                  <a:pt x="832160" y="1941213"/>
                  <a:pt x="832431" y="1941820"/>
                </a:cubicBezTo>
                <a:cubicBezTo>
                  <a:pt x="832702" y="1942428"/>
                  <a:pt x="832838" y="1943068"/>
                  <a:pt x="832838" y="1943741"/>
                </a:cubicBezTo>
                <a:cubicBezTo>
                  <a:pt x="832838" y="1944436"/>
                  <a:pt x="832702" y="1945081"/>
                  <a:pt x="832431" y="1945678"/>
                </a:cubicBezTo>
                <a:cubicBezTo>
                  <a:pt x="832160" y="1946275"/>
                  <a:pt x="831796" y="1946801"/>
                  <a:pt x="831341" y="1947257"/>
                </a:cubicBezTo>
                <a:cubicBezTo>
                  <a:pt x="830885" y="1947713"/>
                  <a:pt x="830353" y="1948071"/>
                  <a:pt x="829745" y="1948332"/>
                </a:cubicBezTo>
                <a:cubicBezTo>
                  <a:pt x="829138" y="1948592"/>
                  <a:pt x="828497" y="1948722"/>
                  <a:pt x="827825" y="1948722"/>
                </a:cubicBezTo>
                <a:cubicBezTo>
                  <a:pt x="827130" y="1948722"/>
                  <a:pt x="826484" y="1948592"/>
                  <a:pt x="825887" y="1948332"/>
                </a:cubicBezTo>
                <a:cubicBezTo>
                  <a:pt x="825291" y="1948071"/>
                  <a:pt x="824764" y="1947713"/>
                  <a:pt x="824308" y="1947257"/>
                </a:cubicBezTo>
                <a:cubicBezTo>
                  <a:pt x="823853" y="1946801"/>
                  <a:pt x="823494" y="1946275"/>
                  <a:pt x="823234" y="1945678"/>
                </a:cubicBezTo>
                <a:cubicBezTo>
                  <a:pt x="822974" y="1945081"/>
                  <a:pt x="822843" y="1944436"/>
                  <a:pt x="822843" y="1943741"/>
                </a:cubicBezTo>
                <a:cubicBezTo>
                  <a:pt x="822843" y="1943068"/>
                  <a:pt x="822974" y="1942428"/>
                  <a:pt x="823234" y="1941820"/>
                </a:cubicBezTo>
                <a:cubicBezTo>
                  <a:pt x="823494" y="1941213"/>
                  <a:pt x="823853" y="1940681"/>
                  <a:pt x="824308" y="1940225"/>
                </a:cubicBezTo>
                <a:cubicBezTo>
                  <a:pt x="824764" y="1939769"/>
                  <a:pt x="825291" y="1939406"/>
                  <a:pt x="825887" y="1939134"/>
                </a:cubicBezTo>
                <a:cubicBezTo>
                  <a:pt x="826484" y="1938863"/>
                  <a:pt x="827130" y="1938727"/>
                  <a:pt x="827825" y="1938727"/>
                </a:cubicBezTo>
                <a:close/>
                <a:moveTo>
                  <a:pt x="1037439" y="1933258"/>
                </a:moveTo>
                <a:cubicBezTo>
                  <a:pt x="1036028" y="1933258"/>
                  <a:pt x="1034813" y="1933399"/>
                  <a:pt x="1033793" y="1933681"/>
                </a:cubicBezTo>
                <a:cubicBezTo>
                  <a:pt x="1032773" y="1933963"/>
                  <a:pt x="1031937" y="1934365"/>
                  <a:pt x="1031286" y="1934886"/>
                </a:cubicBezTo>
                <a:cubicBezTo>
                  <a:pt x="1030635" y="1935407"/>
                  <a:pt x="1030152" y="1936031"/>
                  <a:pt x="1029837" y="1936758"/>
                </a:cubicBezTo>
                <a:cubicBezTo>
                  <a:pt x="1029523" y="1937485"/>
                  <a:pt x="1029365" y="1938304"/>
                  <a:pt x="1029365" y="1939216"/>
                </a:cubicBezTo>
                <a:cubicBezTo>
                  <a:pt x="1029365" y="1939845"/>
                  <a:pt x="1029463" y="1940447"/>
                  <a:pt x="1029658" y="1941023"/>
                </a:cubicBezTo>
                <a:cubicBezTo>
                  <a:pt x="1029854" y="1941598"/>
                  <a:pt x="1030168" y="1942108"/>
                  <a:pt x="1030602" y="1942553"/>
                </a:cubicBezTo>
                <a:cubicBezTo>
                  <a:pt x="1031037" y="1942998"/>
                  <a:pt x="1031601" y="1943350"/>
                  <a:pt x="1032295" y="1943611"/>
                </a:cubicBezTo>
                <a:cubicBezTo>
                  <a:pt x="1032990" y="1943871"/>
                  <a:pt x="1033836" y="1944002"/>
                  <a:pt x="1034835" y="1944002"/>
                </a:cubicBezTo>
                <a:cubicBezTo>
                  <a:pt x="1036137" y="1944002"/>
                  <a:pt x="1037629" y="1943605"/>
                  <a:pt x="1039311" y="1942813"/>
                </a:cubicBezTo>
                <a:cubicBezTo>
                  <a:pt x="1040993" y="1942021"/>
                  <a:pt x="1042768" y="1940768"/>
                  <a:pt x="1044634" y="1939053"/>
                </a:cubicBezTo>
                <a:lnTo>
                  <a:pt x="1044634" y="1933258"/>
                </a:lnTo>
                <a:close/>
                <a:moveTo>
                  <a:pt x="656440" y="1933258"/>
                </a:moveTo>
                <a:cubicBezTo>
                  <a:pt x="655029" y="1933258"/>
                  <a:pt x="653814" y="1933399"/>
                  <a:pt x="652793" y="1933681"/>
                </a:cubicBezTo>
                <a:cubicBezTo>
                  <a:pt x="651773" y="1933963"/>
                  <a:pt x="650938" y="1934365"/>
                  <a:pt x="650287" y="1934886"/>
                </a:cubicBezTo>
                <a:cubicBezTo>
                  <a:pt x="649636" y="1935407"/>
                  <a:pt x="649153" y="1936031"/>
                  <a:pt x="648838" y="1936758"/>
                </a:cubicBezTo>
                <a:cubicBezTo>
                  <a:pt x="648523" y="1937485"/>
                  <a:pt x="648366" y="1938304"/>
                  <a:pt x="648366" y="1939216"/>
                </a:cubicBezTo>
                <a:cubicBezTo>
                  <a:pt x="648366" y="1939845"/>
                  <a:pt x="648464" y="1940447"/>
                  <a:pt x="648659" y="1941023"/>
                </a:cubicBezTo>
                <a:cubicBezTo>
                  <a:pt x="648854" y="1941598"/>
                  <a:pt x="649169" y="1942108"/>
                  <a:pt x="649603" y="1942553"/>
                </a:cubicBezTo>
                <a:cubicBezTo>
                  <a:pt x="650037" y="1942998"/>
                  <a:pt x="650601" y="1943350"/>
                  <a:pt x="651296" y="1943611"/>
                </a:cubicBezTo>
                <a:cubicBezTo>
                  <a:pt x="651990" y="1943871"/>
                  <a:pt x="652837" y="1944002"/>
                  <a:pt x="653835" y="1944002"/>
                </a:cubicBezTo>
                <a:cubicBezTo>
                  <a:pt x="655137" y="1944002"/>
                  <a:pt x="656630" y="1943605"/>
                  <a:pt x="658312" y="1942813"/>
                </a:cubicBezTo>
                <a:cubicBezTo>
                  <a:pt x="659994" y="1942021"/>
                  <a:pt x="661768" y="1940768"/>
                  <a:pt x="663635" y="1939053"/>
                </a:cubicBezTo>
                <a:lnTo>
                  <a:pt x="663635" y="1933258"/>
                </a:lnTo>
                <a:close/>
                <a:moveTo>
                  <a:pt x="475465" y="1933258"/>
                </a:moveTo>
                <a:cubicBezTo>
                  <a:pt x="474054" y="1933258"/>
                  <a:pt x="472838" y="1933399"/>
                  <a:pt x="471818" y="1933681"/>
                </a:cubicBezTo>
                <a:cubicBezTo>
                  <a:pt x="470798" y="1933963"/>
                  <a:pt x="469963" y="1934365"/>
                  <a:pt x="469312" y="1934886"/>
                </a:cubicBezTo>
                <a:cubicBezTo>
                  <a:pt x="468660" y="1935407"/>
                  <a:pt x="468178" y="1936031"/>
                  <a:pt x="467863" y="1936758"/>
                </a:cubicBezTo>
                <a:cubicBezTo>
                  <a:pt x="467548" y="1937485"/>
                  <a:pt x="467391" y="1938304"/>
                  <a:pt x="467391" y="1939216"/>
                </a:cubicBezTo>
                <a:cubicBezTo>
                  <a:pt x="467391" y="1939845"/>
                  <a:pt x="467488" y="1940447"/>
                  <a:pt x="467684" y="1941023"/>
                </a:cubicBezTo>
                <a:cubicBezTo>
                  <a:pt x="467879" y="1941598"/>
                  <a:pt x="468194" y="1942108"/>
                  <a:pt x="468628" y="1942553"/>
                </a:cubicBezTo>
                <a:cubicBezTo>
                  <a:pt x="469062" y="1942998"/>
                  <a:pt x="469626" y="1943350"/>
                  <a:pt x="470321" y="1943611"/>
                </a:cubicBezTo>
                <a:cubicBezTo>
                  <a:pt x="471015" y="1943871"/>
                  <a:pt x="471862" y="1944002"/>
                  <a:pt x="472860" y="1944002"/>
                </a:cubicBezTo>
                <a:cubicBezTo>
                  <a:pt x="474162" y="1944002"/>
                  <a:pt x="475655" y="1943605"/>
                  <a:pt x="477337" y="1942813"/>
                </a:cubicBezTo>
                <a:cubicBezTo>
                  <a:pt x="479019" y="1942021"/>
                  <a:pt x="480793" y="1940768"/>
                  <a:pt x="482660" y="1939053"/>
                </a:cubicBezTo>
                <a:lnTo>
                  <a:pt x="482660" y="1933258"/>
                </a:lnTo>
                <a:close/>
                <a:moveTo>
                  <a:pt x="971513" y="1919747"/>
                </a:moveTo>
                <a:cubicBezTo>
                  <a:pt x="968431" y="1919747"/>
                  <a:pt x="966027" y="1920746"/>
                  <a:pt x="964302" y="1922742"/>
                </a:cubicBezTo>
                <a:cubicBezTo>
                  <a:pt x="962576" y="1924739"/>
                  <a:pt x="961714" y="1927864"/>
                  <a:pt x="961714" y="1932119"/>
                </a:cubicBezTo>
                <a:cubicBezTo>
                  <a:pt x="961714" y="1936069"/>
                  <a:pt x="962294" y="1939015"/>
                  <a:pt x="963455" y="1940958"/>
                </a:cubicBezTo>
                <a:cubicBezTo>
                  <a:pt x="964617" y="1942900"/>
                  <a:pt x="966261" y="1943871"/>
                  <a:pt x="968388" y="1943871"/>
                </a:cubicBezTo>
                <a:cubicBezTo>
                  <a:pt x="969820" y="1943871"/>
                  <a:pt x="971334" y="1943231"/>
                  <a:pt x="972929" y="1941951"/>
                </a:cubicBezTo>
                <a:cubicBezTo>
                  <a:pt x="974525" y="1940670"/>
                  <a:pt x="976201" y="1938771"/>
                  <a:pt x="977959" y="1936253"/>
                </a:cubicBezTo>
                <a:lnTo>
                  <a:pt x="977959" y="1921082"/>
                </a:lnTo>
                <a:cubicBezTo>
                  <a:pt x="977026" y="1920648"/>
                  <a:pt x="975995" y="1920317"/>
                  <a:pt x="974866" y="1920089"/>
                </a:cubicBezTo>
                <a:cubicBezTo>
                  <a:pt x="973738" y="1919861"/>
                  <a:pt x="972620" y="1919747"/>
                  <a:pt x="971513" y="1919747"/>
                </a:cubicBezTo>
                <a:close/>
                <a:moveTo>
                  <a:pt x="580175" y="1919682"/>
                </a:moveTo>
                <a:cubicBezTo>
                  <a:pt x="578482" y="1919682"/>
                  <a:pt x="577033" y="1920013"/>
                  <a:pt x="575828" y="1920675"/>
                </a:cubicBezTo>
                <a:cubicBezTo>
                  <a:pt x="574624" y="1921337"/>
                  <a:pt x="573636" y="1922222"/>
                  <a:pt x="572866" y="1923328"/>
                </a:cubicBezTo>
                <a:cubicBezTo>
                  <a:pt x="572095" y="1924435"/>
                  <a:pt x="571531" y="1925721"/>
                  <a:pt x="571173" y="1927186"/>
                </a:cubicBezTo>
                <a:cubicBezTo>
                  <a:pt x="570815" y="1928651"/>
                  <a:pt x="570636" y="1930187"/>
                  <a:pt x="570636" y="1931793"/>
                </a:cubicBezTo>
                <a:cubicBezTo>
                  <a:pt x="570636" y="1933812"/>
                  <a:pt x="570858" y="1935580"/>
                  <a:pt x="571303" y="1937100"/>
                </a:cubicBezTo>
                <a:cubicBezTo>
                  <a:pt x="571748" y="1938619"/>
                  <a:pt x="572383" y="1939883"/>
                  <a:pt x="573208" y="1940892"/>
                </a:cubicBezTo>
                <a:cubicBezTo>
                  <a:pt x="574032" y="1941902"/>
                  <a:pt x="575031" y="1942661"/>
                  <a:pt x="576203" y="1943171"/>
                </a:cubicBezTo>
                <a:cubicBezTo>
                  <a:pt x="577375" y="1943681"/>
                  <a:pt x="578699" y="1943936"/>
                  <a:pt x="580175" y="1943936"/>
                </a:cubicBezTo>
                <a:cubicBezTo>
                  <a:pt x="581868" y="1943936"/>
                  <a:pt x="583316" y="1943605"/>
                  <a:pt x="584521" y="1942944"/>
                </a:cubicBezTo>
                <a:cubicBezTo>
                  <a:pt x="585725" y="1942281"/>
                  <a:pt x="586713" y="1941397"/>
                  <a:pt x="587483" y="1940290"/>
                </a:cubicBezTo>
                <a:cubicBezTo>
                  <a:pt x="588254" y="1939183"/>
                  <a:pt x="588818" y="1937897"/>
                  <a:pt x="589176" y="1936432"/>
                </a:cubicBezTo>
                <a:cubicBezTo>
                  <a:pt x="589535" y="1934967"/>
                  <a:pt x="589713" y="1933421"/>
                  <a:pt x="589713" y="1931793"/>
                </a:cubicBezTo>
                <a:cubicBezTo>
                  <a:pt x="589713" y="1929775"/>
                  <a:pt x="589491" y="1928011"/>
                  <a:pt x="589046" y="1926503"/>
                </a:cubicBezTo>
                <a:cubicBezTo>
                  <a:pt x="588601" y="1924994"/>
                  <a:pt x="587966" y="1923735"/>
                  <a:pt x="587142" y="1922726"/>
                </a:cubicBezTo>
                <a:cubicBezTo>
                  <a:pt x="586317" y="1921717"/>
                  <a:pt x="585313" y="1920957"/>
                  <a:pt x="584130" y="1920447"/>
                </a:cubicBezTo>
                <a:cubicBezTo>
                  <a:pt x="582947" y="1919937"/>
                  <a:pt x="581629" y="1919682"/>
                  <a:pt x="580175" y="1919682"/>
                </a:cubicBezTo>
                <a:close/>
                <a:moveTo>
                  <a:pt x="265849" y="1919682"/>
                </a:moveTo>
                <a:cubicBezTo>
                  <a:pt x="264157" y="1919682"/>
                  <a:pt x="262708" y="1920013"/>
                  <a:pt x="261503" y="1920675"/>
                </a:cubicBezTo>
                <a:cubicBezTo>
                  <a:pt x="260299" y="1921337"/>
                  <a:pt x="259311" y="1922222"/>
                  <a:pt x="258541" y="1923328"/>
                </a:cubicBezTo>
                <a:cubicBezTo>
                  <a:pt x="257770" y="1924435"/>
                  <a:pt x="257206" y="1925721"/>
                  <a:pt x="256848" y="1927186"/>
                </a:cubicBezTo>
                <a:cubicBezTo>
                  <a:pt x="256490" y="1928651"/>
                  <a:pt x="256311" y="1930187"/>
                  <a:pt x="256311" y="1931793"/>
                </a:cubicBezTo>
                <a:cubicBezTo>
                  <a:pt x="256311" y="1933812"/>
                  <a:pt x="256533" y="1935580"/>
                  <a:pt x="256978" y="1937100"/>
                </a:cubicBezTo>
                <a:cubicBezTo>
                  <a:pt x="257423" y="1938619"/>
                  <a:pt x="258058" y="1939883"/>
                  <a:pt x="258882" y="1940892"/>
                </a:cubicBezTo>
                <a:cubicBezTo>
                  <a:pt x="259707" y="1941902"/>
                  <a:pt x="260706" y="1942661"/>
                  <a:pt x="261878" y="1943171"/>
                </a:cubicBezTo>
                <a:cubicBezTo>
                  <a:pt x="263050" y="1943681"/>
                  <a:pt x="264374" y="1943936"/>
                  <a:pt x="265849" y="1943936"/>
                </a:cubicBezTo>
                <a:cubicBezTo>
                  <a:pt x="267542" y="1943936"/>
                  <a:pt x="268991" y="1943605"/>
                  <a:pt x="270196" y="1942944"/>
                </a:cubicBezTo>
                <a:cubicBezTo>
                  <a:pt x="271400" y="1942281"/>
                  <a:pt x="272388" y="1941397"/>
                  <a:pt x="273158" y="1940290"/>
                </a:cubicBezTo>
                <a:cubicBezTo>
                  <a:pt x="273929" y="1939183"/>
                  <a:pt x="274493" y="1937897"/>
                  <a:pt x="274851" y="1936432"/>
                </a:cubicBezTo>
                <a:cubicBezTo>
                  <a:pt x="275209" y="1934967"/>
                  <a:pt x="275388" y="1933421"/>
                  <a:pt x="275388" y="1931793"/>
                </a:cubicBezTo>
                <a:cubicBezTo>
                  <a:pt x="275388" y="1929775"/>
                  <a:pt x="275166" y="1928011"/>
                  <a:pt x="274721" y="1926503"/>
                </a:cubicBezTo>
                <a:cubicBezTo>
                  <a:pt x="274276" y="1924994"/>
                  <a:pt x="273641" y="1923735"/>
                  <a:pt x="272817" y="1922726"/>
                </a:cubicBezTo>
                <a:cubicBezTo>
                  <a:pt x="271992" y="1921717"/>
                  <a:pt x="270988" y="1920957"/>
                  <a:pt x="269805" y="1920447"/>
                </a:cubicBezTo>
                <a:cubicBezTo>
                  <a:pt x="268622" y="1919937"/>
                  <a:pt x="267304" y="1919682"/>
                  <a:pt x="265849" y="1919682"/>
                </a:cubicBezTo>
                <a:close/>
                <a:moveTo>
                  <a:pt x="342115" y="1919389"/>
                </a:moveTo>
                <a:cubicBezTo>
                  <a:pt x="340878" y="1919389"/>
                  <a:pt x="339749" y="1919628"/>
                  <a:pt x="338729" y="1920105"/>
                </a:cubicBezTo>
                <a:cubicBezTo>
                  <a:pt x="337709" y="1920583"/>
                  <a:pt x="336830" y="1921256"/>
                  <a:pt x="336092" y="1922124"/>
                </a:cubicBezTo>
                <a:cubicBezTo>
                  <a:pt x="335354" y="1922992"/>
                  <a:pt x="334757" y="1924034"/>
                  <a:pt x="334301" y="1925249"/>
                </a:cubicBezTo>
                <a:cubicBezTo>
                  <a:pt x="333845" y="1926465"/>
                  <a:pt x="333563" y="1927799"/>
                  <a:pt x="333455" y="1929254"/>
                </a:cubicBezTo>
                <a:lnTo>
                  <a:pt x="350644" y="1929254"/>
                </a:lnTo>
                <a:cubicBezTo>
                  <a:pt x="350709" y="1927799"/>
                  <a:pt x="350569" y="1926470"/>
                  <a:pt x="350221" y="1925266"/>
                </a:cubicBezTo>
                <a:cubicBezTo>
                  <a:pt x="349874" y="1924061"/>
                  <a:pt x="349337" y="1923025"/>
                  <a:pt x="348610" y="1922156"/>
                </a:cubicBezTo>
                <a:cubicBezTo>
                  <a:pt x="347882" y="1921288"/>
                  <a:pt x="346976" y="1920610"/>
                  <a:pt x="345891" y="1920122"/>
                </a:cubicBezTo>
                <a:cubicBezTo>
                  <a:pt x="344806" y="1919633"/>
                  <a:pt x="343547" y="1919389"/>
                  <a:pt x="342115" y="1919389"/>
                </a:cubicBezTo>
                <a:close/>
                <a:moveTo>
                  <a:pt x="132565" y="1919389"/>
                </a:moveTo>
                <a:cubicBezTo>
                  <a:pt x="131327" y="1919389"/>
                  <a:pt x="130199" y="1919628"/>
                  <a:pt x="129179" y="1920105"/>
                </a:cubicBezTo>
                <a:cubicBezTo>
                  <a:pt x="128159" y="1920583"/>
                  <a:pt x="127280" y="1921256"/>
                  <a:pt x="126542" y="1922124"/>
                </a:cubicBezTo>
                <a:cubicBezTo>
                  <a:pt x="125804" y="1922992"/>
                  <a:pt x="125207" y="1924034"/>
                  <a:pt x="124751" y="1925249"/>
                </a:cubicBezTo>
                <a:cubicBezTo>
                  <a:pt x="124295" y="1926465"/>
                  <a:pt x="124013" y="1927799"/>
                  <a:pt x="123905" y="1929254"/>
                </a:cubicBezTo>
                <a:lnTo>
                  <a:pt x="141094" y="1929254"/>
                </a:lnTo>
                <a:cubicBezTo>
                  <a:pt x="141159" y="1927799"/>
                  <a:pt x="141018" y="1926470"/>
                  <a:pt x="140671" y="1925266"/>
                </a:cubicBezTo>
                <a:cubicBezTo>
                  <a:pt x="140324" y="1924061"/>
                  <a:pt x="139787" y="1923025"/>
                  <a:pt x="139060" y="1922156"/>
                </a:cubicBezTo>
                <a:cubicBezTo>
                  <a:pt x="138332" y="1921288"/>
                  <a:pt x="137426" y="1920610"/>
                  <a:pt x="136341" y="1920122"/>
                </a:cubicBezTo>
                <a:cubicBezTo>
                  <a:pt x="135256" y="1919633"/>
                  <a:pt x="133997" y="1919389"/>
                  <a:pt x="132565" y="1919389"/>
                </a:cubicBezTo>
                <a:close/>
                <a:moveTo>
                  <a:pt x="987619" y="1915450"/>
                </a:moveTo>
                <a:lnTo>
                  <a:pt x="1003018" y="1915450"/>
                </a:lnTo>
                <a:lnTo>
                  <a:pt x="1003018" y="1943416"/>
                </a:lnTo>
                <a:lnTo>
                  <a:pt x="1012752" y="1943416"/>
                </a:lnTo>
                <a:lnTo>
                  <a:pt x="1012752" y="1948136"/>
                </a:lnTo>
                <a:lnTo>
                  <a:pt x="986545" y="1948136"/>
                </a:lnTo>
                <a:lnTo>
                  <a:pt x="986545" y="1943416"/>
                </a:lnTo>
                <a:lnTo>
                  <a:pt x="997288" y="1943416"/>
                </a:lnTo>
                <a:lnTo>
                  <a:pt x="997288" y="1920138"/>
                </a:lnTo>
                <a:lnTo>
                  <a:pt x="987619" y="1920138"/>
                </a:lnTo>
                <a:close/>
                <a:moveTo>
                  <a:pt x="711394" y="1915450"/>
                </a:moveTo>
                <a:lnTo>
                  <a:pt x="726794" y="1915450"/>
                </a:lnTo>
                <a:lnTo>
                  <a:pt x="726794" y="1943416"/>
                </a:lnTo>
                <a:lnTo>
                  <a:pt x="736528" y="1943416"/>
                </a:lnTo>
                <a:lnTo>
                  <a:pt x="736528" y="1948136"/>
                </a:lnTo>
                <a:lnTo>
                  <a:pt x="710320" y="1948136"/>
                </a:lnTo>
                <a:lnTo>
                  <a:pt x="710320" y="1943416"/>
                </a:lnTo>
                <a:lnTo>
                  <a:pt x="721064" y="1943416"/>
                </a:lnTo>
                <a:lnTo>
                  <a:pt x="721064" y="1920138"/>
                </a:lnTo>
                <a:lnTo>
                  <a:pt x="711394" y="1920138"/>
                </a:lnTo>
                <a:close/>
                <a:moveTo>
                  <a:pt x="539945" y="1915450"/>
                </a:moveTo>
                <a:lnTo>
                  <a:pt x="555344" y="1915450"/>
                </a:lnTo>
                <a:lnTo>
                  <a:pt x="555344" y="1943416"/>
                </a:lnTo>
                <a:lnTo>
                  <a:pt x="565078" y="1943416"/>
                </a:lnTo>
                <a:lnTo>
                  <a:pt x="565078" y="1948136"/>
                </a:lnTo>
                <a:lnTo>
                  <a:pt x="538870" y="1948136"/>
                </a:lnTo>
                <a:lnTo>
                  <a:pt x="538870" y="1943416"/>
                </a:lnTo>
                <a:lnTo>
                  <a:pt x="549614" y="1943416"/>
                </a:lnTo>
                <a:lnTo>
                  <a:pt x="549614" y="1920138"/>
                </a:lnTo>
                <a:lnTo>
                  <a:pt x="539945" y="1920138"/>
                </a:lnTo>
                <a:close/>
                <a:moveTo>
                  <a:pt x="221094" y="1915450"/>
                </a:moveTo>
                <a:lnTo>
                  <a:pt x="227540" y="1915450"/>
                </a:lnTo>
                <a:lnTo>
                  <a:pt x="235549" y="1937067"/>
                </a:lnTo>
                <a:lnTo>
                  <a:pt x="237275" y="1942341"/>
                </a:lnTo>
                <a:lnTo>
                  <a:pt x="239065" y="1936937"/>
                </a:lnTo>
                <a:lnTo>
                  <a:pt x="247009" y="1915450"/>
                </a:lnTo>
                <a:lnTo>
                  <a:pt x="253227" y="1915450"/>
                </a:lnTo>
                <a:lnTo>
                  <a:pt x="240400" y="1948136"/>
                </a:lnTo>
                <a:lnTo>
                  <a:pt x="233889" y="1948136"/>
                </a:lnTo>
                <a:close/>
                <a:moveTo>
                  <a:pt x="1078404" y="1914864"/>
                </a:moveTo>
                <a:cubicBezTo>
                  <a:pt x="1081768" y="1914864"/>
                  <a:pt x="1084313" y="1915857"/>
                  <a:pt x="1086039" y="1917843"/>
                </a:cubicBezTo>
                <a:cubicBezTo>
                  <a:pt x="1087764" y="1919829"/>
                  <a:pt x="1088627" y="1922818"/>
                  <a:pt x="1088627" y="1926812"/>
                </a:cubicBezTo>
                <a:lnTo>
                  <a:pt x="1088627" y="1948136"/>
                </a:lnTo>
                <a:lnTo>
                  <a:pt x="1082962" y="1948136"/>
                </a:lnTo>
                <a:lnTo>
                  <a:pt x="1082962" y="1927268"/>
                </a:lnTo>
                <a:cubicBezTo>
                  <a:pt x="1082962" y="1924707"/>
                  <a:pt x="1082485" y="1922813"/>
                  <a:pt x="1081530" y="1921587"/>
                </a:cubicBezTo>
                <a:cubicBezTo>
                  <a:pt x="1080575" y="1920360"/>
                  <a:pt x="1079153" y="1919747"/>
                  <a:pt x="1077265" y="1919747"/>
                </a:cubicBezTo>
                <a:cubicBezTo>
                  <a:pt x="1076570" y="1919747"/>
                  <a:pt x="1075892" y="1919850"/>
                  <a:pt x="1075230" y="1920057"/>
                </a:cubicBezTo>
                <a:cubicBezTo>
                  <a:pt x="1074568" y="1920263"/>
                  <a:pt x="1073879" y="1920621"/>
                  <a:pt x="1073163" y="1921131"/>
                </a:cubicBezTo>
                <a:cubicBezTo>
                  <a:pt x="1072446" y="1921641"/>
                  <a:pt x="1071670" y="1922330"/>
                  <a:pt x="1070835" y="1923198"/>
                </a:cubicBezTo>
                <a:cubicBezTo>
                  <a:pt x="1069999" y="1924066"/>
                  <a:pt x="1069061" y="1925152"/>
                  <a:pt x="1068019" y="1926454"/>
                </a:cubicBezTo>
                <a:lnTo>
                  <a:pt x="1068019" y="1948136"/>
                </a:lnTo>
                <a:lnTo>
                  <a:pt x="1062354" y="1948136"/>
                </a:lnTo>
                <a:lnTo>
                  <a:pt x="1062354" y="1915450"/>
                </a:lnTo>
                <a:lnTo>
                  <a:pt x="1067400" y="1915450"/>
                </a:lnTo>
                <a:lnTo>
                  <a:pt x="1067628" y="1920724"/>
                </a:lnTo>
                <a:cubicBezTo>
                  <a:pt x="1068583" y="1919595"/>
                  <a:pt x="1069505" y="1918657"/>
                  <a:pt x="1070395" y="1917908"/>
                </a:cubicBezTo>
                <a:cubicBezTo>
                  <a:pt x="1071285" y="1917159"/>
                  <a:pt x="1072159" y="1916557"/>
                  <a:pt x="1073016" y="1916101"/>
                </a:cubicBezTo>
                <a:cubicBezTo>
                  <a:pt x="1073873" y="1915645"/>
                  <a:pt x="1074747" y="1915325"/>
                  <a:pt x="1075637" y="1915141"/>
                </a:cubicBezTo>
                <a:cubicBezTo>
                  <a:pt x="1076527" y="1914956"/>
                  <a:pt x="1077449" y="1914864"/>
                  <a:pt x="1078404" y="1914864"/>
                </a:cubicBezTo>
                <a:close/>
                <a:moveTo>
                  <a:pt x="1037569" y="1914864"/>
                </a:moveTo>
                <a:cubicBezTo>
                  <a:pt x="1039545" y="1914864"/>
                  <a:pt x="1041324" y="1915081"/>
                  <a:pt x="1042909" y="1915515"/>
                </a:cubicBezTo>
                <a:cubicBezTo>
                  <a:pt x="1044493" y="1915949"/>
                  <a:pt x="1045833" y="1916611"/>
                  <a:pt x="1046929" y="1917501"/>
                </a:cubicBezTo>
                <a:cubicBezTo>
                  <a:pt x="1048025" y="1918391"/>
                  <a:pt x="1048866" y="1919508"/>
                  <a:pt x="1049452" y="1920854"/>
                </a:cubicBezTo>
                <a:cubicBezTo>
                  <a:pt x="1050039" y="1922200"/>
                  <a:pt x="1050332" y="1923784"/>
                  <a:pt x="1050332" y="1925607"/>
                </a:cubicBezTo>
                <a:lnTo>
                  <a:pt x="1050332" y="1948136"/>
                </a:lnTo>
                <a:lnTo>
                  <a:pt x="1045253" y="1948136"/>
                </a:lnTo>
                <a:lnTo>
                  <a:pt x="1045123" y="1943741"/>
                </a:lnTo>
                <a:cubicBezTo>
                  <a:pt x="1043343" y="1945499"/>
                  <a:pt x="1041536" y="1946769"/>
                  <a:pt x="1039702" y="1947550"/>
                </a:cubicBezTo>
                <a:cubicBezTo>
                  <a:pt x="1037868" y="1948332"/>
                  <a:pt x="1035942" y="1948722"/>
                  <a:pt x="1033923" y="1948722"/>
                </a:cubicBezTo>
                <a:cubicBezTo>
                  <a:pt x="1032057" y="1948722"/>
                  <a:pt x="1030461" y="1948483"/>
                  <a:pt x="1029137" y="1948006"/>
                </a:cubicBezTo>
                <a:cubicBezTo>
                  <a:pt x="1027814" y="1947528"/>
                  <a:pt x="1026723" y="1946872"/>
                  <a:pt x="1025866" y="1946036"/>
                </a:cubicBezTo>
                <a:cubicBezTo>
                  <a:pt x="1025008" y="1945201"/>
                  <a:pt x="1024379" y="1944219"/>
                  <a:pt x="1023977" y="1943090"/>
                </a:cubicBezTo>
                <a:cubicBezTo>
                  <a:pt x="1023576" y="1941961"/>
                  <a:pt x="1023375" y="1940735"/>
                  <a:pt x="1023375" y="1939411"/>
                </a:cubicBezTo>
                <a:cubicBezTo>
                  <a:pt x="1023375" y="1936134"/>
                  <a:pt x="1024596" y="1933567"/>
                  <a:pt x="1027038" y="1931712"/>
                </a:cubicBezTo>
                <a:cubicBezTo>
                  <a:pt x="1029479" y="1929856"/>
                  <a:pt x="1033088" y="1928928"/>
                  <a:pt x="1037863" y="1928928"/>
                </a:cubicBezTo>
                <a:lnTo>
                  <a:pt x="1044634" y="1928928"/>
                </a:lnTo>
                <a:lnTo>
                  <a:pt x="1044634" y="1926063"/>
                </a:lnTo>
                <a:cubicBezTo>
                  <a:pt x="1044634" y="1924131"/>
                  <a:pt x="1044016" y="1922585"/>
                  <a:pt x="1042778" y="1921424"/>
                </a:cubicBezTo>
                <a:cubicBezTo>
                  <a:pt x="1041541" y="1920263"/>
                  <a:pt x="1039653" y="1919682"/>
                  <a:pt x="1037114" y="1919682"/>
                </a:cubicBezTo>
                <a:cubicBezTo>
                  <a:pt x="1035269" y="1919682"/>
                  <a:pt x="1033451" y="1919888"/>
                  <a:pt x="1031661" y="1920301"/>
                </a:cubicBezTo>
                <a:cubicBezTo>
                  <a:pt x="1029870" y="1920713"/>
                  <a:pt x="1028020" y="1921299"/>
                  <a:pt x="1026110" y="1922059"/>
                </a:cubicBezTo>
                <a:lnTo>
                  <a:pt x="1026110" y="1916947"/>
                </a:lnTo>
                <a:cubicBezTo>
                  <a:pt x="1026826" y="1916687"/>
                  <a:pt x="1027624" y="1916432"/>
                  <a:pt x="1028503" y="1916182"/>
                </a:cubicBezTo>
                <a:cubicBezTo>
                  <a:pt x="1029382" y="1915933"/>
                  <a:pt x="1030309" y="1915710"/>
                  <a:pt x="1031286" y="1915515"/>
                </a:cubicBezTo>
                <a:cubicBezTo>
                  <a:pt x="1032263" y="1915320"/>
                  <a:pt x="1033283" y="1915162"/>
                  <a:pt x="1034346" y="1915043"/>
                </a:cubicBezTo>
                <a:cubicBezTo>
                  <a:pt x="1035410" y="1914923"/>
                  <a:pt x="1036484" y="1914864"/>
                  <a:pt x="1037569" y="1914864"/>
                </a:cubicBezTo>
                <a:close/>
                <a:moveTo>
                  <a:pt x="935529" y="1914864"/>
                </a:moveTo>
                <a:cubicBezTo>
                  <a:pt x="938893" y="1914864"/>
                  <a:pt x="941438" y="1915857"/>
                  <a:pt x="943164" y="1917843"/>
                </a:cubicBezTo>
                <a:cubicBezTo>
                  <a:pt x="944889" y="1919829"/>
                  <a:pt x="945752" y="1922818"/>
                  <a:pt x="945752" y="1926812"/>
                </a:cubicBezTo>
                <a:lnTo>
                  <a:pt x="945752" y="1948136"/>
                </a:lnTo>
                <a:lnTo>
                  <a:pt x="940087" y="1948136"/>
                </a:lnTo>
                <a:lnTo>
                  <a:pt x="940087" y="1927268"/>
                </a:lnTo>
                <a:cubicBezTo>
                  <a:pt x="940087" y="1924707"/>
                  <a:pt x="939610" y="1922813"/>
                  <a:pt x="938655" y="1921587"/>
                </a:cubicBezTo>
                <a:cubicBezTo>
                  <a:pt x="937700" y="1920360"/>
                  <a:pt x="936278" y="1919747"/>
                  <a:pt x="934390" y="1919747"/>
                </a:cubicBezTo>
                <a:cubicBezTo>
                  <a:pt x="933695" y="1919747"/>
                  <a:pt x="933017" y="1919850"/>
                  <a:pt x="932355" y="1920057"/>
                </a:cubicBezTo>
                <a:cubicBezTo>
                  <a:pt x="931693" y="1920263"/>
                  <a:pt x="931004" y="1920621"/>
                  <a:pt x="930288" y="1921131"/>
                </a:cubicBezTo>
                <a:cubicBezTo>
                  <a:pt x="929571" y="1921641"/>
                  <a:pt x="928796" y="1922330"/>
                  <a:pt x="927960" y="1923198"/>
                </a:cubicBezTo>
                <a:cubicBezTo>
                  <a:pt x="927124" y="1924066"/>
                  <a:pt x="926186" y="1925152"/>
                  <a:pt x="925144" y="1926454"/>
                </a:cubicBezTo>
                <a:lnTo>
                  <a:pt x="925144" y="1948136"/>
                </a:lnTo>
                <a:lnTo>
                  <a:pt x="919479" y="1948136"/>
                </a:lnTo>
                <a:lnTo>
                  <a:pt x="919479" y="1915450"/>
                </a:lnTo>
                <a:lnTo>
                  <a:pt x="924525" y="1915450"/>
                </a:lnTo>
                <a:lnTo>
                  <a:pt x="924753" y="1920724"/>
                </a:lnTo>
                <a:cubicBezTo>
                  <a:pt x="925708" y="1919595"/>
                  <a:pt x="926631" y="1918657"/>
                  <a:pt x="927520" y="1917908"/>
                </a:cubicBezTo>
                <a:cubicBezTo>
                  <a:pt x="928410" y="1917159"/>
                  <a:pt x="929284" y="1916557"/>
                  <a:pt x="930141" y="1916101"/>
                </a:cubicBezTo>
                <a:cubicBezTo>
                  <a:pt x="930999" y="1915645"/>
                  <a:pt x="931872" y="1915325"/>
                  <a:pt x="932762" y="1915141"/>
                </a:cubicBezTo>
                <a:cubicBezTo>
                  <a:pt x="933652" y="1914956"/>
                  <a:pt x="934574" y="1914864"/>
                  <a:pt x="935529" y="1914864"/>
                </a:cubicBezTo>
                <a:close/>
                <a:moveTo>
                  <a:pt x="827825" y="1914864"/>
                </a:moveTo>
                <a:cubicBezTo>
                  <a:pt x="828497" y="1914864"/>
                  <a:pt x="829138" y="1914999"/>
                  <a:pt x="829745" y="1915271"/>
                </a:cubicBezTo>
                <a:cubicBezTo>
                  <a:pt x="830353" y="1915542"/>
                  <a:pt x="830885" y="1915906"/>
                  <a:pt x="831341" y="1916361"/>
                </a:cubicBezTo>
                <a:cubicBezTo>
                  <a:pt x="831796" y="1916817"/>
                  <a:pt x="832160" y="1917349"/>
                  <a:pt x="832431" y="1917957"/>
                </a:cubicBezTo>
                <a:cubicBezTo>
                  <a:pt x="832702" y="1918564"/>
                  <a:pt x="832838" y="1919205"/>
                  <a:pt x="832838" y="1919877"/>
                </a:cubicBezTo>
                <a:cubicBezTo>
                  <a:pt x="832838" y="1920572"/>
                  <a:pt x="832702" y="1921218"/>
                  <a:pt x="832431" y="1921815"/>
                </a:cubicBezTo>
                <a:cubicBezTo>
                  <a:pt x="832160" y="1922411"/>
                  <a:pt x="831796" y="1922938"/>
                  <a:pt x="831341" y="1923394"/>
                </a:cubicBezTo>
                <a:cubicBezTo>
                  <a:pt x="830885" y="1923849"/>
                  <a:pt x="830353" y="1924207"/>
                  <a:pt x="829745" y="1924468"/>
                </a:cubicBezTo>
                <a:cubicBezTo>
                  <a:pt x="829138" y="1924728"/>
                  <a:pt x="828497" y="1924859"/>
                  <a:pt x="827825" y="1924859"/>
                </a:cubicBezTo>
                <a:cubicBezTo>
                  <a:pt x="827130" y="1924859"/>
                  <a:pt x="826484" y="1924728"/>
                  <a:pt x="825887" y="1924468"/>
                </a:cubicBezTo>
                <a:cubicBezTo>
                  <a:pt x="825291" y="1924207"/>
                  <a:pt x="824764" y="1923849"/>
                  <a:pt x="824308" y="1923394"/>
                </a:cubicBezTo>
                <a:cubicBezTo>
                  <a:pt x="823853" y="1922938"/>
                  <a:pt x="823494" y="1922411"/>
                  <a:pt x="823234" y="1921815"/>
                </a:cubicBezTo>
                <a:cubicBezTo>
                  <a:pt x="822974" y="1921218"/>
                  <a:pt x="822843" y="1920572"/>
                  <a:pt x="822843" y="1919877"/>
                </a:cubicBezTo>
                <a:cubicBezTo>
                  <a:pt x="822843" y="1919205"/>
                  <a:pt x="822974" y="1918564"/>
                  <a:pt x="823234" y="1917957"/>
                </a:cubicBezTo>
                <a:cubicBezTo>
                  <a:pt x="823494" y="1917349"/>
                  <a:pt x="823853" y="1916817"/>
                  <a:pt x="824308" y="1916361"/>
                </a:cubicBezTo>
                <a:cubicBezTo>
                  <a:pt x="824764" y="1915906"/>
                  <a:pt x="825291" y="1915542"/>
                  <a:pt x="825887" y="1915271"/>
                </a:cubicBezTo>
                <a:cubicBezTo>
                  <a:pt x="826484" y="1914999"/>
                  <a:pt x="827130" y="1914864"/>
                  <a:pt x="827825" y="1914864"/>
                </a:cubicBezTo>
                <a:close/>
                <a:moveTo>
                  <a:pt x="656570" y="1914864"/>
                </a:moveTo>
                <a:cubicBezTo>
                  <a:pt x="658545" y="1914864"/>
                  <a:pt x="660325" y="1915081"/>
                  <a:pt x="661909" y="1915515"/>
                </a:cubicBezTo>
                <a:cubicBezTo>
                  <a:pt x="663493" y="1915949"/>
                  <a:pt x="664834" y="1916611"/>
                  <a:pt x="665930" y="1917501"/>
                </a:cubicBezTo>
                <a:cubicBezTo>
                  <a:pt x="667026" y="1918391"/>
                  <a:pt x="667867" y="1919508"/>
                  <a:pt x="668453" y="1920854"/>
                </a:cubicBezTo>
                <a:cubicBezTo>
                  <a:pt x="669039" y="1922200"/>
                  <a:pt x="669332" y="1923784"/>
                  <a:pt x="669332" y="1925607"/>
                </a:cubicBezTo>
                <a:lnTo>
                  <a:pt x="669332" y="1948136"/>
                </a:lnTo>
                <a:lnTo>
                  <a:pt x="664253" y="1948136"/>
                </a:lnTo>
                <a:lnTo>
                  <a:pt x="664123" y="1943741"/>
                </a:lnTo>
                <a:cubicBezTo>
                  <a:pt x="662343" y="1945499"/>
                  <a:pt x="660536" y="1946769"/>
                  <a:pt x="658702" y="1947550"/>
                </a:cubicBezTo>
                <a:cubicBezTo>
                  <a:pt x="656868" y="1948332"/>
                  <a:pt x="654942" y="1948722"/>
                  <a:pt x="652924" y="1948722"/>
                </a:cubicBezTo>
                <a:cubicBezTo>
                  <a:pt x="651057" y="1948722"/>
                  <a:pt x="649462" y="1948483"/>
                  <a:pt x="648138" y="1948006"/>
                </a:cubicBezTo>
                <a:cubicBezTo>
                  <a:pt x="646814" y="1947528"/>
                  <a:pt x="645723" y="1946872"/>
                  <a:pt x="644866" y="1946036"/>
                </a:cubicBezTo>
                <a:cubicBezTo>
                  <a:pt x="644009" y="1945201"/>
                  <a:pt x="643379" y="1944219"/>
                  <a:pt x="642978" y="1943090"/>
                </a:cubicBezTo>
                <a:cubicBezTo>
                  <a:pt x="642576" y="1941961"/>
                  <a:pt x="642375" y="1940735"/>
                  <a:pt x="642375" y="1939411"/>
                </a:cubicBezTo>
                <a:cubicBezTo>
                  <a:pt x="642375" y="1936134"/>
                  <a:pt x="643596" y="1933567"/>
                  <a:pt x="646038" y="1931712"/>
                </a:cubicBezTo>
                <a:cubicBezTo>
                  <a:pt x="648480" y="1929856"/>
                  <a:pt x="652088" y="1928928"/>
                  <a:pt x="656863" y="1928928"/>
                </a:cubicBezTo>
                <a:lnTo>
                  <a:pt x="663635" y="1928928"/>
                </a:lnTo>
                <a:lnTo>
                  <a:pt x="663635" y="1926063"/>
                </a:lnTo>
                <a:cubicBezTo>
                  <a:pt x="663635" y="1924131"/>
                  <a:pt x="663016" y="1922585"/>
                  <a:pt x="661779" y="1921424"/>
                </a:cubicBezTo>
                <a:cubicBezTo>
                  <a:pt x="660542" y="1920263"/>
                  <a:pt x="658654" y="1919682"/>
                  <a:pt x="656114" y="1919682"/>
                </a:cubicBezTo>
                <a:cubicBezTo>
                  <a:pt x="654269" y="1919682"/>
                  <a:pt x="652452" y="1919888"/>
                  <a:pt x="650661" y="1920301"/>
                </a:cubicBezTo>
                <a:cubicBezTo>
                  <a:pt x="648870" y="1920713"/>
                  <a:pt x="647020" y="1921299"/>
                  <a:pt x="645110" y="1922059"/>
                </a:cubicBezTo>
                <a:lnTo>
                  <a:pt x="645110" y="1916947"/>
                </a:lnTo>
                <a:cubicBezTo>
                  <a:pt x="645826" y="1916687"/>
                  <a:pt x="646624" y="1916432"/>
                  <a:pt x="647503" y="1916182"/>
                </a:cubicBezTo>
                <a:cubicBezTo>
                  <a:pt x="648382" y="1915933"/>
                  <a:pt x="649310" y="1915710"/>
                  <a:pt x="650287" y="1915515"/>
                </a:cubicBezTo>
                <a:cubicBezTo>
                  <a:pt x="651263" y="1915320"/>
                  <a:pt x="652283" y="1915162"/>
                  <a:pt x="653347" y="1915043"/>
                </a:cubicBezTo>
                <a:cubicBezTo>
                  <a:pt x="654410" y="1914923"/>
                  <a:pt x="655485" y="1914864"/>
                  <a:pt x="656570" y="1914864"/>
                </a:cubicBezTo>
                <a:close/>
                <a:moveTo>
                  <a:pt x="621205" y="1914864"/>
                </a:moveTo>
                <a:cubicBezTo>
                  <a:pt x="624569" y="1914864"/>
                  <a:pt x="627114" y="1915857"/>
                  <a:pt x="628839" y="1917843"/>
                </a:cubicBezTo>
                <a:cubicBezTo>
                  <a:pt x="630564" y="1919829"/>
                  <a:pt x="631427" y="1922818"/>
                  <a:pt x="631427" y="1926812"/>
                </a:cubicBezTo>
                <a:lnTo>
                  <a:pt x="631427" y="1948136"/>
                </a:lnTo>
                <a:lnTo>
                  <a:pt x="625762" y="1948136"/>
                </a:lnTo>
                <a:lnTo>
                  <a:pt x="625762" y="1927268"/>
                </a:lnTo>
                <a:cubicBezTo>
                  <a:pt x="625762" y="1924707"/>
                  <a:pt x="625285" y="1922813"/>
                  <a:pt x="624330" y="1921587"/>
                </a:cubicBezTo>
                <a:cubicBezTo>
                  <a:pt x="623375" y="1920360"/>
                  <a:pt x="621953" y="1919747"/>
                  <a:pt x="620065" y="1919747"/>
                </a:cubicBezTo>
                <a:cubicBezTo>
                  <a:pt x="619371" y="1919747"/>
                  <a:pt x="618692" y="1919850"/>
                  <a:pt x="618030" y="1920057"/>
                </a:cubicBezTo>
                <a:cubicBezTo>
                  <a:pt x="617368" y="1920263"/>
                  <a:pt x="616679" y="1920621"/>
                  <a:pt x="615963" y="1921131"/>
                </a:cubicBezTo>
                <a:cubicBezTo>
                  <a:pt x="615247" y="1921641"/>
                  <a:pt x="614471" y="1922330"/>
                  <a:pt x="613635" y="1923198"/>
                </a:cubicBezTo>
                <a:cubicBezTo>
                  <a:pt x="612800" y="1924066"/>
                  <a:pt x="611861" y="1925152"/>
                  <a:pt x="610819" y="1926454"/>
                </a:cubicBezTo>
                <a:lnTo>
                  <a:pt x="610819" y="1948136"/>
                </a:lnTo>
                <a:lnTo>
                  <a:pt x="605155" y="1948136"/>
                </a:lnTo>
                <a:lnTo>
                  <a:pt x="605155" y="1915450"/>
                </a:lnTo>
                <a:lnTo>
                  <a:pt x="610201" y="1915450"/>
                </a:lnTo>
                <a:lnTo>
                  <a:pt x="610428" y="1920724"/>
                </a:lnTo>
                <a:cubicBezTo>
                  <a:pt x="611384" y="1919595"/>
                  <a:pt x="612306" y="1918657"/>
                  <a:pt x="613196" y="1917908"/>
                </a:cubicBezTo>
                <a:cubicBezTo>
                  <a:pt x="614086" y="1917159"/>
                  <a:pt x="614959" y="1916557"/>
                  <a:pt x="615817" y="1916101"/>
                </a:cubicBezTo>
                <a:cubicBezTo>
                  <a:pt x="616674" y="1915645"/>
                  <a:pt x="617547" y="1915325"/>
                  <a:pt x="618437" y="1915141"/>
                </a:cubicBezTo>
                <a:cubicBezTo>
                  <a:pt x="619327" y="1914956"/>
                  <a:pt x="620250" y="1914864"/>
                  <a:pt x="621205" y="1914864"/>
                </a:cubicBezTo>
                <a:close/>
                <a:moveTo>
                  <a:pt x="580500" y="1914864"/>
                </a:moveTo>
                <a:cubicBezTo>
                  <a:pt x="582844" y="1914864"/>
                  <a:pt x="584944" y="1915227"/>
                  <a:pt x="586800" y="1915954"/>
                </a:cubicBezTo>
                <a:cubicBezTo>
                  <a:pt x="588656" y="1916681"/>
                  <a:pt x="590229" y="1917745"/>
                  <a:pt x="591520" y="1919145"/>
                </a:cubicBezTo>
                <a:cubicBezTo>
                  <a:pt x="592812" y="1920545"/>
                  <a:pt x="593799" y="1922287"/>
                  <a:pt x="594483" y="1924370"/>
                </a:cubicBezTo>
                <a:cubicBezTo>
                  <a:pt x="595167" y="1926454"/>
                  <a:pt x="595509" y="1928841"/>
                  <a:pt x="595509" y="1931533"/>
                </a:cubicBezTo>
                <a:cubicBezTo>
                  <a:pt x="595509" y="1934072"/>
                  <a:pt x="595150" y="1936400"/>
                  <a:pt x="594434" y="1938516"/>
                </a:cubicBezTo>
                <a:cubicBezTo>
                  <a:pt x="593718" y="1940632"/>
                  <a:pt x="592687" y="1942444"/>
                  <a:pt x="591341" y="1943953"/>
                </a:cubicBezTo>
                <a:cubicBezTo>
                  <a:pt x="589996" y="1945461"/>
                  <a:pt x="588357" y="1946633"/>
                  <a:pt x="586425" y="1947469"/>
                </a:cubicBezTo>
                <a:cubicBezTo>
                  <a:pt x="584494" y="1948304"/>
                  <a:pt x="582302" y="1948722"/>
                  <a:pt x="579849" y="1948722"/>
                </a:cubicBezTo>
                <a:cubicBezTo>
                  <a:pt x="577505" y="1948722"/>
                  <a:pt x="575405" y="1948359"/>
                  <a:pt x="573549" y="1947632"/>
                </a:cubicBezTo>
                <a:cubicBezTo>
                  <a:pt x="571694" y="1946904"/>
                  <a:pt x="570120" y="1945835"/>
                  <a:pt x="568829" y="1944425"/>
                </a:cubicBezTo>
                <a:cubicBezTo>
                  <a:pt x="567537" y="1943014"/>
                  <a:pt x="566550" y="1941267"/>
                  <a:pt x="565866" y="1939183"/>
                </a:cubicBezTo>
                <a:cubicBezTo>
                  <a:pt x="565182" y="1937100"/>
                  <a:pt x="564841" y="1934701"/>
                  <a:pt x="564841" y="1931988"/>
                </a:cubicBezTo>
                <a:cubicBezTo>
                  <a:pt x="564841" y="1929449"/>
                  <a:pt x="565199" y="1927132"/>
                  <a:pt x="565915" y="1925038"/>
                </a:cubicBezTo>
                <a:cubicBezTo>
                  <a:pt x="566631" y="1922943"/>
                  <a:pt x="567662" y="1921142"/>
                  <a:pt x="569008" y="1919633"/>
                </a:cubicBezTo>
                <a:cubicBezTo>
                  <a:pt x="570354" y="1918125"/>
                  <a:pt x="571992" y="1916953"/>
                  <a:pt x="573924" y="1916117"/>
                </a:cubicBezTo>
                <a:cubicBezTo>
                  <a:pt x="575855" y="1915282"/>
                  <a:pt x="578048" y="1914864"/>
                  <a:pt x="580500" y="1914864"/>
                </a:cubicBezTo>
                <a:close/>
                <a:moveTo>
                  <a:pt x="475595" y="1914864"/>
                </a:moveTo>
                <a:cubicBezTo>
                  <a:pt x="477570" y="1914864"/>
                  <a:pt x="479350" y="1915081"/>
                  <a:pt x="480934" y="1915515"/>
                </a:cubicBezTo>
                <a:cubicBezTo>
                  <a:pt x="482518" y="1915949"/>
                  <a:pt x="483859" y="1916611"/>
                  <a:pt x="484955" y="1917501"/>
                </a:cubicBezTo>
                <a:cubicBezTo>
                  <a:pt x="486051" y="1918391"/>
                  <a:pt x="486892" y="1919508"/>
                  <a:pt x="487478" y="1920854"/>
                </a:cubicBezTo>
                <a:cubicBezTo>
                  <a:pt x="488064" y="1922200"/>
                  <a:pt x="488357" y="1923784"/>
                  <a:pt x="488357" y="1925607"/>
                </a:cubicBezTo>
                <a:lnTo>
                  <a:pt x="488357" y="1948136"/>
                </a:lnTo>
                <a:lnTo>
                  <a:pt x="483278" y="1948136"/>
                </a:lnTo>
                <a:lnTo>
                  <a:pt x="483148" y="1943741"/>
                </a:lnTo>
                <a:cubicBezTo>
                  <a:pt x="481368" y="1945499"/>
                  <a:pt x="479561" y="1946769"/>
                  <a:pt x="477727" y="1947550"/>
                </a:cubicBezTo>
                <a:cubicBezTo>
                  <a:pt x="475893" y="1948332"/>
                  <a:pt x="473967" y="1948722"/>
                  <a:pt x="471949" y="1948722"/>
                </a:cubicBezTo>
                <a:cubicBezTo>
                  <a:pt x="470082" y="1948722"/>
                  <a:pt x="468487" y="1948483"/>
                  <a:pt x="467163" y="1948006"/>
                </a:cubicBezTo>
                <a:cubicBezTo>
                  <a:pt x="465839" y="1947528"/>
                  <a:pt x="464748" y="1946872"/>
                  <a:pt x="463891" y="1946036"/>
                </a:cubicBezTo>
                <a:cubicBezTo>
                  <a:pt x="463034" y="1945201"/>
                  <a:pt x="462404" y="1944219"/>
                  <a:pt x="462003" y="1943090"/>
                </a:cubicBezTo>
                <a:cubicBezTo>
                  <a:pt x="461601" y="1941961"/>
                  <a:pt x="461400" y="1940735"/>
                  <a:pt x="461400" y="1939411"/>
                </a:cubicBezTo>
                <a:cubicBezTo>
                  <a:pt x="461400" y="1936134"/>
                  <a:pt x="462621" y="1933567"/>
                  <a:pt x="465063" y="1931712"/>
                </a:cubicBezTo>
                <a:cubicBezTo>
                  <a:pt x="467505" y="1929856"/>
                  <a:pt x="471113" y="1928928"/>
                  <a:pt x="475888" y="1928928"/>
                </a:cubicBezTo>
                <a:lnTo>
                  <a:pt x="482660" y="1928928"/>
                </a:lnTo>
                <a:lnTo>
                  <a:pt x="482660" y="1926063"/>
                </a:lnTo>
                <a:cubicBezTo>
                  <a:pt x="482660" y="1924131"/>
                  <a:pt x="482041" y="1922585"/>
                  <a:pt x="480804" y="1921424"/>
                </a:cubicBezTo>
                <a:cubicBezTo>
                  <a:pt x="479567" y="1920263"/>
                  <a:pt x="477679" y="1919682"/>
                  <a:pt x="475139" y="1919682"/>
                </a:cubicBezTo>
                <a:cubicBezTo>
                  <a:pt x="473294" y="1919682"/>
                  <a:pt x="471477" y="1919888"/>
                  <a:pt x="469686" y="1920301"/>
                </a:cubicBezTo>
                <a:cubicBezTo>
                  <a:pt x="467895" y="1920713"/>
                  <a:pt x="466045" y="1921299"/>
                  <a:pt x="464135" y="1922059"/>
                </a:cubicBezTo>
                <a:lnTo>
                  <a:pt x="464135" y="1916947"/>
                </a:lnTo>
                <a:cubicBezTo>
                  <a:pt x="464851" y="1916687"/>
                  <a:pt x="465649" y="1916432"/>
                  <a:pt x="466528" y="1916182"/>
                </a:cubicBezTo>
                <a:cubicBezTo>
                  <a:pt x="467407" y="1915933"/>
                  <a:pt x="468335" y="1915710"/>
                  <a:pt x="469312" y="1915515"/>
                </a:cubicBezTo>
                <a:cubicBezTo>
                  <a:pt x="470288" y="1915320"/>
                  <a:pt x="471308" y="1915162"/>
                  <a:pt x="472372" y="1915043"/>
                </a:cubicBezTo>
                <a:cubicBezTo>
                  <a:pt x="473435" y="1914923"/>
                  <a:pt x="474510" y="1914864"/>
                  <a:pt x="475595" y="1914864"/>
                </a:cubicBezTo>
                <a:close/>
                <a:moveTo>
                  <a:pt x="449755" y="1914864"/>
                </a:moveTo>
                <a:cubicBezTo>
                  <a:pt x="453119" y="1914864"/>
                  <a:pt x="455664" y="1915857"/>
                  <a:pt x="457389" y="1917843"/>
                </a:cubicBezTo>
                <a:cubicBezTo>
                  <a:pt x="459115" y="1919829"/>
                  <a:pt x="459977" y="1922818"/>
                  <a:pt x="459977" y="1926812"/>
                </a:cubicBezTo>
                <a:lnTo>
                  <a:pt x="459977" y="1948136"/>
                </a:lnTo>
                <a:lnTo>
                  <a:pt x="454312" y="1948136"/>
                </a:lnTo>
                <a:lnTo>
                  <a:pt x="454312" y="1927268"/>
                </a:lnTo>
                <a:cubicBezTo>
                  <a:pt x="454312" y="1924707"/>
                  <a:pt x="453835" y="1922813"/>
                  <a:pt x="452880" y="1921587"/>
                </a:cubicBezTo>
                <a:cubicBezTo>
                  <a:pt x="451925" y="1920360"/>
                  <a:pt x="450503" y="1919747"/>
                  <a:pt x="448615" y="1919747"/>
                </a:cubicBezTo>
                <a:cubicBezTo>
                  <a:pt x="447921" y="1919747"/>
                  <a:pt x="447242" y="1919850"/>
                  <a:pt x="446580" y="1920057"/>
                </a:cubicBezTo>
                <a:cubicBezTo>
                  <a:pt x="445918" y="1920263"/>
                  <a:pt x="445229" y="1920621"/>
                  <a:pt x="444513" y="1921131"/>
                </a:cubicBezTo>
                <a:cubicBezTo>
                  <a:pt x="443797" y="1921641"/>
                  <a:pt x="443021" y="1922330"/>
                  <a:pt x="442185" y="1923198"/>
                </a:cubicBezTo>
                <a:cubicBezTo>
                  <a:pt x="441350" y="1924066"/>
                  <a:pt x="440411" y="1925152"/>
                  <a:pt x="439369" y="1926454"/>
                </a:cubicBezTo>
                <a:lnTo>
                  <a:pt x="439369" y="1948136"/>
                </a:lnTo>
                <a:lnTo>
                  <a:pt x="433704" y="1948136"/>
                </a:lnTo>
                <a:lnTo>
                  <a:pt x="433704" y="1915450"/>
                </a:lnTo>
                <a:lnTo>
                  <a:pt x="438751" y="1915450"/>
                </a:lnTo>
                <a:lnTo>
                  <a:pt x="438979" y="1920724"/>
                </a:lnTo>
                <a:cubicBezTo>
                  <a:pt x="439934" y="1919595"/>
                  <a:pt x="440856" y="1918657"/>
                  <a:pt x="441746" y="1917908"/>
                </a:cubicBezTo>
                <a:cubicBezTo>
                  <a:pt x="442636" y="1917159"/>
                  <a:pt x="443509" y="1916557"/>
                  <a:pt x="444367" y="1916101"/>
                </a:cubicBezTo>
                <a:cubicBezTo>
                  <a:pt x="445224" y="1915645"/>
                  <a:pt x="446097" y="1915325"/>
                  <a:pt x="446987" y="1915141"/>
                </a:cubicBezTo>
                <a:cubicBezTo>
                  <a:pt x="447877" y="1914956"/>
                  <a:pt x="448800" y="1914864"/>
                  <a:pt x="449755" y="1914864"/>
                </a:cubicBezTo>
                <a:close/>
                <a:moveTo>
                  <a:pt x="375573" y="1914864"/>
                </a:moveTo>
                <a:cubicBezTo>
                  <a:pt x="378959" y="1914864"/>
                  <a:pt x="381525" y="1915960"/>
                  <a:pt x="383273" y="1918152"/>
                </a:cubicBezTo>
                <a:cubicBezTo>
                  <a:pt x="385020" y="1920344"/>
                  <a:pt x="385828" y="1923600"/>
                  <a:pt x="385698" y="1927919"/>
                </a:cubicBezTo>
                <a:lnTo>
                  <a:pt x="379968" y="1927919"/>
                </a:lnTo>
                <a:cubicBezTo>
                  <a:pt x="380033" y="1925054"/>
                  <a:pt x="379616" y="1922976"/>
                  <a:pt x="378715" y="1921684"/>
                </a:cubicBezTo>
                <a:cubicBezTo>
                  <a:pt x="377814" y="1920393"/>
                  <a:pt x="376496" y="1919747"/>
                  <a:pt x="374759" y="1919747"/>
                </a:cubicBezTo>
                <a:cubicBezTo>
                  <a:pt x="374000" y="1919747"/>
                  <a:pt x="373234" y="1919883"/>
                  <a:pt x="372464" y="1920154"/>
                </a:cubicBezTo>
                <a:cubicBezTo>
                  <a:pt x="371694" y="1920425"/>
                  <a:pt x="370901" y="1920860"/>
                  <a:pt x="370087" y="1921456"/>
                </a:cubicBezTo>
                <a:cubicBezTo>
                  <a:pt x="369273" y="1922053"/>
                  <a:pt x="368411" y="1922818"/>
                  <a:pt x="367499" y="1923752"/>
                </a:cubicBezTo>
                <a:cubicBezTo>
                  <a:pt x="366588" y="1924685"/>
                  <a:pt x="365611" y="1925813"/>
                  <a:pt x="364569" y="1927137"/>
                </a:cubicBezTo>
                <a:lnTo>
                  <a:pt x="364569" y="1948136"/>
                </a:lnTo>
                <a:lnTo>
                  <a:pt x="358839" y="1948136"/>
                </a:lnTo>
                <a:lnTo>
                  <a:pt x="358839" y="1915450"/>
                </a:lnTo>
                <a:lnTo>
                  <a:pt x="364016" y="1915450"/>
                </a:lnTo>
                <a:lnTo>
                  <a:pt x="364178" y="1921473"/>
                </a:lnTo>
                <a:cubicBezTo>
                  <a:pt x="366110" y="1919150"/>
                  <a:pt x="368015" y="1917468"/>
                  <a:pt x="369892" y="1916427"/>
                </a:cubicBezTo>
                <a:cubicBezTo>
                  <a:pt x="371770" y="1915385"/>
                  <a:pt x="373663" y="1914864"/>
                  <a:pt x="375573" y="1914864"/>
                </a:cubicBezTo>
                <a:close/>
                <a:moveTo>
                  <a:pt x="342375" y="1914864"/>
                </a:moveTo>
                <a:cubicBezTo>
                  <a:pt x="344654" y="1914864"/>
                  <a:pt x="346672" y="1915222"/>
                  <a:pt x="348431" y="1915938"/>
                </a:cubicBezTo>
                <a:cubicBezTo>
                  <a:pt x="350189" y="1916654"/>
                  <a:pt x="351670" y="1917669"/>
                  <a:pt x="352874" y="1918982"/>
                </a:cubicBezTo>
                <a:cubicBezTo>
                  <a:pt x="354079" y="1920295"/>
                  <a:pt x="354991" y="1921890"/>
                  <a:pt x="355609" y="1923768"/>
                </a:cubicBezTo>
                <a:cubicBezTo>
                  <a:pt x="356228" y="1925645"/>
                  <a:pt x="356537" y="1927745"/>
                  <a:pt x="356537" y="1930068"/>
                </a:cubicBezTo>
                <a:cubicBezTo>
                  <a:pt x="356537" y="1930871"/>
                  <a:pt x="356526" y="1931543"/>
                  <a:pt x="356505" y="1932086"/>
                </a:cubicBezTo>
                <a:cubicBezTo>
                  <a:pt x="356483" y="1932629"/>
                  <a:pt x="356450" y="1933139"/>
                  <a:pt x="356407" y="1933616"/>
                </a:cubicBezTo>
                <a:lnTo>
                  <a:pt x="333455" y="1933616"/>
                </a:lnTo>
                <a:cubicBezTo>
                  <a:pt x="333455" y="1936959"/>
                  <a:pt x="334388" y="1939525"/>
                  <a:pt x="336255" y="1941316"/>
                </a:cubicBezTo>
                <a:cubicBezTo>
                  <a:pt x="338121" y="1943106"/>
                  <a:pt x="340812" y="1944002"/>
                  <a:pt x="344328" y="1944002"/>
                </a:cubicBezTo>
                <a:cubicBezTo>
                  <a:pt x="345283" y="1944002"/>
                  <a:pt x="346239" y="1943964"/>
                  <a:pt x="347194" y="1943888"/>
                </a:cubicBezTo>
                <a:cubicBezTo>
                  <a:pt x="348148" y="1943812"/>
                  <a:pt x="349071" y="1943709"/>
                  <a:pt x="349961" y="1943578"/>
                </a:cubicBezTo>
                <a:cubicBezTo>
                  <a:pt x="350851" y="1943448"/>
                  <a:pt x="351703" y="1943302"/>
                  <a:pt x="352516" y="1943139"/>
                </a:cubicBezTo>
                <a:cubicBezTo>
                  <a:pt x="353330" y="1942976"/>
                  <a:pt x="354085" y="1942797"/>
                  <a:pt x="354779" y="1942602"/>
                </a:cubicBezTo>
                <a:lnTo>
                  <a:pt x="354779" y="1947257"/>
                </a:lnTo>
                <a:cubicBezTo>
                  <a:pt x="353238" y="1947691"/>
                  <a:pt x="351496" y="1948044"/>
                  <a:pt x="349554" y="1948315"/>
                </a:cubicBezTo>
                <a:cubicBezTo>
                  <a:pt x="347611" y="1948586"/>
                  <a:pt x="345598" y="1948722"/>
                  <a:pt x="343515" y="1948722"/>
                </a:cubicBezTo>
                <a:cubicBezTo>
                  <a:pt x="340715" y="1948722"/>
                  <a:pt x="338306" y="1948342"/>
                  <a:pt x="336287" y="1947583"/>
                </a:cubicBezTo>
                <a:cubicBezTo>
                  <a:pt x="334269" y="1946823"/>
                  <a:pt x="332614" y="1945722"/>
                  <a:pt x="331322" y="1944278"/>
                </a:cubicBezTo>
                <a:cubicBezTo>
                  <a:pt x="330031" y="1942835"/>
                  <a:pt x="329076" y="1941066"/>
                  <a:pt x="328457" y="1938972"/>
                </a:cubicBezTo>
                <a:cubicBezTo>
                  <a:pt x="327839" y="1936877"/>
                  <a:pt x="327530" y="1934506"/>
                  <a:pt x="327530" y="1931858"/>
                </a:cubicBezTo>
                <a:cubicBezTo>
                  <a:pt x="327530" y="1929557"/>
                  <a:pt x="327860" y="1927382"/>
                  <a:pt x="328522" y="1925331"/>
                </a:cubicBezTo>
                <a:cubicBezTo>
                  <a:pt x="329184" y="1923280"/>
                  <a:pt x="330150" y="1921478"/>
                  <a:pt x="331420" y="1919926"/>
                </a:cubicBezTo>
                <a:cubicBezTo>
                  <a:pt x="332690" y="1918374"/>
                  <a:pt x="334247" y="1917143"/>
                  <a:pt x="336092" y="1916231"/>
                </a:cubicBezTo>
                <a:cubicBezTo>
                  <a:pt x="337937" y="1915320"/>
                  <a:pt x="340031" y="1914864"/>
                  <a:pt x="342375" y="1914864"/>
                </a:cubicBezTo>
                <a:close/>
                <a:moveTo>
                  <a:pt x="266175" y="1914864"/>
                </a:moveTo>
                <a:cubicBezTo>
                  <a:pt x="268519" y="1914864"/>
                  <a:pt x="270619" y="1915227"/>
                  <a:pt x="272475" y="1915954"/>
                </a:cubicBezTo>
                <a:cubicBezTo>
                  <a:pt x="274330" y="1916681"/>
                  <a:pt x="275904" y="1917745"/>
                  <a:pt x="277195" y="1919145"/>
                </a:cubicBezTo>
                <a:cubicBezTo>
                  <a:pt x="278487" y="1920545"/>
                  <a:pt x="279474" y="1922287"/>
                  <a:pt x="280158" y="1924370"/>
                </a:cubicBezTo>
                <a:cubicBezTo>
                  <a:pt x="280842" y="1926454"/>
                  <a:pt x="281183" y="1928841"/>
                  <a:pt x="281183" y="1931533"/>
                </a:cubicBezTo>
                <a:cubicBezTo>
                  <a:pt x="281183" y="1934072"/>
                  <a:pt x="280825" y="1936400"/>
                  <a:pt x="280109" y="1938516"/>
                </a:cubicBezTo>
                <a:cubicBezTo>
                  <a:pt x="279393" y="1940632"/>
                  <a:pt x="278362" y="1942444"/>
                  <a:pt x="277016" y="1943953"/>
                </a:cubicBezTo>
                <a:cubicBezTo>
                  <a:pt x="275671" y="1945461"/>
                  <a:pt x="274032" y="1946633"/>
                  <a:pt x="272100" y="1947469"/>
                </a:cubicBezTo>
                <a:cubicBezTo>
                  <a:pt x="270169" y="1948304"/>
                  <a:pt x="267976" y="1948722"/>
                  <a:pt x="265524" y="1948722"/>
                </a:cubicBezTo>
                <a:cubicBezTo>
                  <a:pt x="263180" y="1948722"/>
                  <a:pt x="261080" y="1948359"/>
                  <a:pt x="259224" y="1947632"/>
                </a:cubicBezTo>
                <a:cubicBezTo>
                  <a:pt x="257369" y="1946904"/>
                  <a:pt x="255795" y="1945835"/>
                  <a:pt x="254504" y="1944425"/>
                </a:cubicBezTo>
                <a:cubicBezTo>
                  <a:pt x="253212" y="1943014"/>
                  <a:pt x="252225" y="1941267"/>
                  <a:pt x="251541" y="1939183"/>
                </a:cubicBezTo>
                <a:cubicBezTo>
                  <a:pt x="250857" y="1937100"/>
                  <a:pt x="250516" y="1934701"/>
                  <a:pt x="250516" y="1931988"/>
                </a:cubicBezTo>
                <a:cubicBezTo>
                  <a:pt x="250516" y="1929449"/>
                  <a:pt x="250874" y="1927132"/>
                  <a:pt x="251590" y="1925038"/>
                </a:cubicBezTo>
                <a:cubicBezTo>
                  <a:pt x="252306" y="1922943"/>
                  <a:pt x="253337" y="1921142"/>
                  <a:pt x="254683" y="1919633"/>
                </a:cubicBezTo>
                <a:cubicBezTo>
                  <a:pt x="256028" y="1918125"/>
                  <a:pt x="257667" y="1916953"/>
                  <a:pt x="259599" y="1916117"/>
                </a:cubicBezTo>
                <a:cubicBezTo>
                  <a:pt x="261530" y="1915282"/>
                  <a:pt x="263722" y="1914864"/>
                  <a:pt x="266175" y="1914864"/>
                </a:cubicBezTo>
                <a:close/>
                <a:moveTo>
                  <a:pt x="166023" y="1914864"/>
                </a:moveTo>
                <a:cubicBezTo>
                  <a:pt x="169409" y="1914864"/>
                  <a:pt x="171975" y="1915960"/>
                  <a:pt x="173723" y="1918152"/>
                </a:cubicBezTo>
                <a:cubicBezTo>
                  <a:pt x="175470" y="1920344"/>
                  <a:pt x="176278" y="1923600"/>
                  <a:pt x="176148" y="1927919"/>
                </a:cubicBezTo>
                <a:lnTo>
                  <a:pt x="170418" y="1927919"/>
                </a:lnTo>
                <a:cubicBezTo>
                  <a:pt x="170483" y="1925054"/>
                  <a:pt x="170065" y="1922976"/>
                  <a:pt x="169165" y="1921684"/>
                </a:cubicBezTo>
                <a:cubicBezTo>
                  <a:pt x="168264" y="1920393"/>
                  <a:pt x="166946" y="1919747"/>
                  <a:pt x="165209" y="1919747"/>
                </a:cubicBezTo>
                <a:cubicBezTo>
                  <a:pt x="164450" y="1919747"/>
                  <a:pt x="163685" y="1919883"/>
                  <a:pt x="162914" y="1920154"/>
                </a:cubicBezTo>
                <a:cubicBezTo>
                  <a:pt x="162144" y="1920425"/>
                  <a:pt x="161351" y="1920860"/>
                  <a:pt x="160537" y="1921456"/>
                </a:cubicBezTo>
                <a:cubicBezTo>
                  <a:pt x="159723" y="1922053"/>
                  <a:pt x="158861" y="1922818"/>
                  <a:pt x="157949" y="1923752"/>
                </a:cubicBezTo>
                <a:cubicBezTo>
                  <a:pt x="157038" y="1924685"/>
                  <a:pt x="156061" y="1925813"/>
                  <a:pt x="155019" y="1927137"/>
                </a:cubicBezTo>
                <a:lnTo>
                  <a:pt x="155019" y="1948136"/>
                </a:lnTo>
                <a:lnTo>
                  <a:pt x="149289" y="1948136"/>
                </a:lnTo>
                <a:lnTo>
                  <a:pt x="149289" y="1915450"/>
                </a:lnTo>
                <a:lnTo>
                  <a:pt x="154466" y="1915450"/>
                </a:lnTo>
                <a:lnTo>
                  <a:pt x="154628" y="1921473"/>
                </a:lnTo>
                <a:cubicBezTo>
                  <a:pt x="156560" y="1919150"/>
                  <a:pt x="158465" y="1917468"/>
                  <a:pt x="160342" y="1916427"/>
                </a:cubicBezTo>
                <a:cubicBezTo>
                  <a:pt x="162219" y="1915385"/>
                  <a:pt x="164113" y="1914864"/>
                  <a:pt x="166023" y="1914864"/>
                </a:cubicBezTo>
                <a:close/>
                <a:moveTo>
                  <a:pt x="132825" y="1914864"/>
                </a:moveTo>
                <a:cubicBezTo>
                  <a:pt x="135104" y="1914864"/>
                  <a:pt x="137122" y="1915222"/>
                  <a:pt x="138880" y="1915938"/>
                </a:cubicBezTo>
                <a:cubicBezTo>
                  <a:pt x="140638" y="1916654"/>
                  <a:pt x="142120" y="1917669"/>
                  <a:pt x="143324" y="1918982"/>
                </a:cubicBezTo>
                <a:cubicBezTo>
                  <a:pt x="144529" y="1920295"/>
                  <a:pt x="145441" y="1921890"/>
                  <a:pt x="146059" y="1923768"/>
                </a:cubicBezTo>
                <a:cubicBezTo>
                  <a:pt x="146678" y="1925645"/>
                  <a:pt x="146987" y="1927745"/>
                  <a:pt x="146987" y="1930068"/>
                </a:cubicBezTo>
                <a:cubicBezTo>
                  <a:pt x="146987" y="1930871"/>
                  <a:pt x="146976" y="1931543"/>
                  <a:pt x="146954" y="1932086"/>
                </a:cubicBezTo>
                <a:cubicBezTo>
                  <a:pt x="146933" y="1932629"/>
                  <a:pt x="146900" y="1933139"/>
                  <a:pt x="146857" y="1933616"/>
                </a:cubicBezTo>
                <a:lnTo>
                  <a:pt x="123905" y="1933616"/>
                </a:lnTo>
                <a:cubicBezTo>
                  <a:pt x="123905" y="1936959"/>
                  <a:pt x="124838" y="1939525"/>
                  <a:pt x="126705" y="1941316"/>
                </a:cubicBezTo>
                <a:cubicBezTo>
                  <a:pt x="128571" y="1943106"/>
                  <a:pt x="131262" y="1944002"/>
                  <a:pt x="134778" y="1944002"/>
                </a:cubicBezTo>
                <a:cubicBezTo>
                  <a:pt x="135733" y="1944002"/>
                  <a:pt x="136688" y="1943964"/>
                  <a:pt x="137643" y="1943888"/>
                </a:cubicBezTo>
                <a:cubicBezTo>
                  <a:pt x="138598" y="1943812"/>
                  <a:pt x="139521" y="1943709"/>
                  <a:pt x="140411" y="1943578"/>
                </a:cubicBezTo>
                <a:cubicBezTo>
                  <a:pt x="141300" y="1943448"/>
                  <a:pt x="142152" y="1943302"/>
                  <a:pt x="142966" y="1943139"/>
                </a:cubicBezTo>
                <a:cubicBezTo>
                  <a:pt x="143780" y="1942976"/>
                  <a:pt x="144534" y="1942797"/>
                  <a:pt x="145229" y="1942602"/>
                </a:cubicBezTo>
                <a:lnTo>
                  <a:pt x="145229" y="1947257"/>
                </a:lnTo>
                <a:cubicBezTo>
                  <a:pt x="143688" y="1947691"/>
                  <a:pt x="141946" y="1948044"/>
                  <a:pt x="140004" y="1948315"/>
                </a:cubicBezTo>
                <a:cubicBezTo>
                  <a:pt x="138061" y="1948586"/>
                  <a:pt x="136048" y="1948722"/>
                  <a:pt x="133965" y="1948722"/>
                </a:cubicBezTo>
                <a:cubicBezTo>
                  <a:pt x="131165" y="1948722"/>
                  <a:pt x="128756" y="1948342"/>
                  <a:pt x="126737" y="1947583"/>
                </a:cubicBezTo>
                <a:cubicBezTo>
                  <a:pt x="124719" y="1946823"/>
                  <a:pt x="123064" y="1945722"/>
                  <a:pt x="121772" y="1944278"/>
                </a:cubicBezTo>
                <a:cubicBezTo>
                  <a:pt x="120481" y="1942835"/>
                  <a:pt x="119526" y="1941066"/>
                  <a:pt x="118907" y="1938972"/>
                </a:cubicBezTo>
                <a:cubicBezTo>
                  <a:pt x="118289" y="1936877"/>
                  <a:pt x="117979" y="1934506"/>
                  <a:pt x="117979" y="1931858"/>
                </a:cubicBezTo>
                <a:cubicBezTo>
                  <a:pt x="117979" y="1929557"/>
                  <a:pt x="118310" y="1927382"/>
                  <a:pt x="118972" y="1925331"/>
                </a:cubicBezTo>
                <a:cubicBezTo>
                  <a:pt x="119634" y="1923280"/>
                  <a:pt x="120600" y="1921478"/>
                  <a:pt x="121870" y="1919926"/>
                </a:cubicBezTo>
                <a:cubicBezTo>
                  <a:pt x="123140" y="1918374"/>
                  <a:pt x="124697" y="1917143"/>
                  <a:pt x="126542" y="1916231"/>
                </a:cubicBezTo>
                <a:cubicBezTo>
                  <a:pt x="128387" y="1915320"/>
                  <a:pt x="130481" y="1914864"/>
                  <a:pt x="132825" y="1914864"/>
                </a:cubicBezTo>
                <a:close/>
                <a:moveTo>
                  <a:pt x="59230" y="1914864"/>
                </a:moveTo>
                <a:cubicBezTo>
                  <a:pt x="62594" y="1914864"/>
                  <a:pt x="65138" y="1915857"/>
                  <a:pt x="66864" y="1917843"/>
                </a:cubicBezTo>
                <a:cubicBezTo>
                  <a:pt x="68589" y="1919829"/>
                  <a:pt x="69452" y="1922818"/>
                  <a:pt x="69452" y="1926812"/>
                </a:cubicBezTo>
                <a:lnTo>
                  <a:pt x="69452" y="1948136"/>
                </a:lnTo>
                <a:lnTo>
                  <a:pt x="63787" y="1948136"/>
                </a:lnTo>
                <a:lnTo>
                  <a:pt x="63787" y="1927268"/>
                </a:lnTo>
                <a:cubicBezTo>
                  <a:pt x="63787" y="1924707"/>
                  <a:pt x="63310" y="1922813"/>
                  <a:pt x="62355" y="1921587"/>
                </a:cubicBezTo>
                <a:cubicBezTo>
                  <a:pt x="61400" y="1920360"/>
                  <a:pt x="59978" y="1919747"/>
                  <a:pt x="58090" y="1919747"/>
                </a:cubicBezTo>
                <a:cubicBezTo>
                  <a:pt x="57396" y="1919747"/>
                  <a:pt x="56717" y="1919850"/>
                  <a:pt x="56055" y="1920057"/>
                </a:cubicBezTo>
                <a:cubicBezTo>
                  <a:pt x="55393" y="1920263"/>
                  <a:pt x="54704" y="1920621"/>
                  <a:pt x="53988" y="1921131"/>
                </a:cubicBezTo>
                <a:cubicBezTo>
                  <a:pt x="53272" y="1921641"/>
                  <a:pt x="52496" y="1922330"/>
                  <a:pt x="51660" y="1923198"/>
                </a:cubicBezTo>
                <a:cubicBezTo>
                  <a:pt x="50825" y="1924066"/>
                  <a:pt x="49886" y="1925152"/>
                  <a:pt x="48844" y="1926454"/>
                </a:cubicBezTo>
                <a:lnTo>
                  <a:pt x="48844" y="1948136"/>
                </a:lnTo>
                <a:lnTo>
                  <a:pt x="43179" y="1948136"/>
                </a:lnTo>
                <a:lnTo>
                  <a:pt x="43179" y="1915450"/>
                </a:lnTo>
                <a:lnTo>
                  <a:pt x="48226" y="1915450"/>
                </a:lnTo>
                <a:lnTo>
                  <a:pt x="48453" y="1920724"/>
                </a:lnTo>
                <a:cubicBezTo>
                  <a:pt x="49408" y="1919595"/>
                  <a:pt x="50331" y="1918657"/>
                  <a:pt x="51221" y="1917908"/>
                </a:cubicBezTo>
                <a:cubicBezTo>
                  <a:pt x="52111" y="1917159"/>
                  <a:pt x="52984" y="1916557"/>
                  <a:pt x="53841" y="1916101"/>
                </a:cubicBezTo>
                <a:cubicBezTo>
                  <a:pt x="54699" y="1915645"/>
                  <a:pt x="55572" y="1915325"/>
                  <a:pt x="56462" y="1915141"/>
                </a:cubicBezTo>
                <a:cubicBezTo>
                  <a:pt x="57352" y="1914956"/>
                  <a:pt x="58275" y="1914864"/>
                  <a:pt x="59230" y="1914864"/>
                </a:cubicBezTo>
                <a:close/>
                <a:moveTo>
                  <a:pt x="881770" y="1905585"/>
                </a:moveTo>
                <a:lnTo>
                  <a:pt x="907229" y="1905585"/>
                </a:lnTo>
                <a:lnTo>
                  <a:pt x="907229" y="1910469"/>
                </a:lnTo>
                <a:lnTo>
                  <a:pt x="897429" y="1910469"/>
                </a:lnTo>
                <a:lnTo>
                  <a:pt x="897429" y="1943188"/>
                </a:lnTo>
                <a:lnTo>
                  <a:pt x="907229" y="1943188"/>
                </a:lnTo>
                <a:lnTo>
                  <a:pt x="907229" y="1948136"/>
                </a:lnTo>
                <a:lnTo>
                  <a:pt x="881770" y="1948136"/>
                </a:lnTo>
                <a:lnTo>
                  <a:pt x="881770" y="1943188"/>
                </a:lnTo>
                <a:lnTo>
                  <a:pt x="891569" y="1943188"/>
                </a:lnTo>
                <a:lnTo>
                  <a:pt x="891569" y="1910469"/>
                </a:lnTo>
                <a:lnTo>
                  <a:pt x="881770" y="1910469"/>
                </a:lnTo>
                <a:close/>
                <a:moveTo>
                  <a:pt x="6414" y="1905585"/>
                </a:moveTo>
                <a:lnTo>
                  <a:pt x="30603" y="1905585"/>
                </a:lnTo>
                <a:lnTo>
                  <a:pt x="30603" y="1910469"/>
                </a:lnTo>
                <a:lnTo>
                  <a:pt x="12209" y="1910469"/>
                </a:lnTo>
                <a:lnTo>
                  <a:pt x="12209" y="1923654"/>
                </a:lnTo>
                <a:lnTo>
                  <a:pt x="29887" y="1923654"/>
                </a:lnTo>
                <a:lnTo>
                  <a:pt x="29887" y="1928537"/>
                </a:lnTo>
                <a:lnTo>
                  <a:pt x="12209" y="1928537"/>
                </a:lnTo>
                <a:lnTo>
                  <a:pt x="12209" y="1943188"/>
                </a:lnTo>
                <a:lnTo>
                  <a:pt x="30603" y="1943188"/>
                </a:lnTo>
                <a:lnTo>
                  <a:pt x="30603" y="1948136"/>
                </a:lnTo>
                <a:lnTo>
                  <a:pt x="6414" y="1948136"/>
                </a:lnTo>
                <a:close/>
                <a:moveTo>
                  <a:pt x="759684" y="1904999"/>
                </a:moveTo>
                <a:lnTo>
                  <a:pt x="759684" y="1915450"/>
                </a:lnTo>
                <a:lnTo>
                  <a:pt x="773544" y="1915450"/>
                </a:lnTo>
                <a:lnTo>
                  <a:pt x="774367" y="1915450"/>
                </a:lnTo>
                <a:lnTo>
                  <a:pt x="779990" y="1915450"/>
                </a:lnTo>
                <a:lnTo>
                  <a:pt x="788259" y="1937067"/>
                </a:lnTo>
                <a:lnTo>
                  <a:pt x="789920" y="1942146"/>
                </a:lnTo>
                <a:lnTo>
                  <a:pt x="791808" y="1936937"/>
                </a:lnTo>
                <a:lnTo>
                  <a:pt x="799459" y="1915450"/>
                </a:lnTo>
                <a:lnTo>
                  <a:pt x="805677" y="1915450"/>
                </a:lnTo>
                <a:lnTo>
                  <a:pt x="794543" y="1944685"/>
                </a:lnTo>
                <a:cubicBezTo>
                  <a:pt x="793393" y="1947659"/>
                  <a:pt x="792204" y="1950220"/>
                  <a:pt x="790978" y="1952369"/>
                </a:cubicBezTo>
                <a:cubicBezTo>
                  <a:pt x="789752" y="1954517"/>
                  <a:pt x="788411" y="1956281"/>
                  <a:pt x="786957" y="1957659"/>
                </a:cubicBezTo>
                <a:cubicBezTo>
                  <a:pt x="785503" y="1959037"/>
                  <a:pt x="783908" y="1960052"/>
                  <a:pt x="782171" y="1960703"/>
                </a:cubicBezTo>
                <a:cubicBezTo>
                  <a:pt x="780435" y="1961354"/>
                  <a:pt x="778493" y="1961680"/>
                  <a:pt x="776344" y="1961680"/>
                </a:cubicBezTo>
                <a:cubicBezTo>
                  <a:pt x="775780" y="1961680"/>
                  <a:pt x="775270" y="1961669"/>
                  <a:pt x="774814" y="1961647"/>
                </a:cubicBezTo>
                <a:cubicBezTo>
                  <a:pt x="774358" y="1961625"/>
                  <a:pt x="773859" y="1961593"/>
                  <a:pt x="773316" y="1961549"/>
                </a:cubicBezTo>
                <a:lnTo>
                  <a:pt x="773316" y="1956405"/>
                </a:lnTo>
                <a:cubicBezTo>
                  <a:pt x="773794" y="1956471"/>
                  <a:pt x="774315" y="1956530"/>
                  <a:pt x="774879" y="1956585"/>
                </a:cubicBezTo>
                <a:cubicBezTo>
                  <a:pt x="775443" y="1956639"/>
                  <a:pt x="776040" y="1956666"/>
                  <a:pt x="776670" y="1956666"/>
                </a:cubicBezTo>
                <a:cubicBezTo>
                  <a:pt x="777711" y="1956666"/>
                  <a:pt x="778683" y="1956514"/>
                  <a:pt x="779583" y="1956210"/>
                </a:cubicBezTo>
                <a:cubicBezTo>
                  <a:pt x="780484" y="1955906"/>
                  <a:pt x="781336" y="1955413"/>
                  <a:pt x="782139" y="1954729"/>
                </a:cubicBezTo>
                <a:cubicBezTo>
                  <a:pt x="782942" y="1954045"/>
                  <a:pt x="783712" y="1953161"/>
                  <a:pt x="784450" y="1952076"/>
                </a:cubicBezTo>
                <a:cubicBezTo>
                  <a:pt x="785188" y="1950990"/>
                  <a:pt x="785905" y="1949677"/>
                  <a:pt x="786599" y="1948136"/>
                </a:cubicBezTo>
                <a:lnTo>
                  <a:pt x="774367" y="1917511"/>
                </a:lnTo>
                <a:lnTo>
                  <a:pt x="774367" y="1920203"/>
                </a:lnTo>
                <a:lnTo>
                  <a:pt x="759684" y="1920203"/>
                </a:lnTo>
                <a:lnTo>
                  <a:pt x="759684" y="1936807"/>
                </a:lnTo>
                <a:cubicBezTo>
                  <a:pt x="759684" y="1939151"/>
                  <a:pt x="760308" y="1940903"/>
                  <a:pt x="761556" y="1942064"/>
                </a:cubicBezTo>
                <a:cubicBezTo>
                  <a:pt x="762804" y="1943226"/>
                  <a:pt x="764644" y="1943806"/>
                  <a:pt x="767075" y="1943806"/>
                </a:cubicBezTo>
                <a:cubicBezTo>
                  <a:pt x="768117" y="1943806"/>
                  <a:pt x="769256" y="1943725"/>
                  <a:pt x="770493" y="1943562"/>
                </a:cubicBezTo>
                <a:cubicBezTo>
                  <a:pt x="771730" y="1943399"/>
                  <a:pt x="773022" y="1943144"/>
                  <a:pt x="774367" y="1942797"/>
                </a:cubicBezTo>
                <a:lnTo>
                  <a:pt x="774367" y="1947680"/>
                </a:lnTo>
                <a:cubicBezTo>
                  <a:pt x="773087" y="1948006"/>
                  <a:pt x="771763" y="1948239"/>
                  <a:pt x="770395" y="1948380"/>
                </a:cubicBezTo>
                <a:cubicBezTo>
                  <a:pt x="769028" y="1948521"/>
                  <a:pt x="767639" y="1948592"/>
                  <a:pt x="766228" y="1948592"/>
                </a:cubicBezTo>
                <a:cubicBezTo>
                  <a:pt x="762126" y="1948592"/>
                  <a:pt x="759066" y="1947664"/>
                  <a:pt x="757047" y="1945808"/>
                </a:cubicBezTo>
                <a:cubicBezTo>
                  <a:pt x="755029" y="1943953"/>
                  <a:pt x="754020" y="1941104"/>
                  <a:pt x="754020" y="1937262"/>
                </a:cubicBezTo>
                <a:lnTo>
                  <a:pt x="754020" y="1920203"/>
                </a:lnTo>
                <a:lnTo>
                  <a:pt x="744871" y="1920203"/>
                </a:lnTo>
                <a:lnTo>
                  <a:pt x="744871" y="1915450"/>
                </a:lnTo>
                <a:lnTo>
                  <a:pt x="754020" y="1915450"/>
                </a:lnTo>
                <a:lnTo>
                  <a:pt x="754020" y="1906464"/>
                </a:lnTo>
                <a:close/>
                <a:moveTo>
                  <a:pt x="512035" y="1904999"/>
                </a:moveTo>
                <a:lnTo>
                  <a:pt x="512035" y="1915450"/>
                </a:lnTo>
                <a:lnTo>
                  <a:pt x="526718" y="1915450"/>
                </a:lnTo>
                <a:lnTo>
                  <a:pt x="526718" y="1920203"/>
                </a:lnTo>
                <a:lnTo>
                  <a:pt x="512035" y="1920203"/>
                </a:lnTo>
                <a:lnTo>
                  <a:pt x="512035" y="1936807"/>
                </a:lnTo>
                <a:cubicBezTo>
                  <a:pt x="512035" y="1939151"/>
                  <a:pt x="512659" y="1940903"/>
                  <a:pt x="513907" y="1942064"/>
                </a:cubicBezTo>
                <a:cubicBezTo>
                  <a:pt x="515155" y="1943226"/>
                  <a:pt x="516994" y="1943806"/>
                  <a:pt x="519425" y="1943806"/>
                </a:cubicBezTo>
                <a:cubicBezTo>
                  <a:pt x="520467" y="1943806"/>
                  <a:pt x="521606" y="1943725"/>
                  <a:pt x="522843" y="1943562"/>
                </a:cubicBezTo>
                <a:cubicBezTo>
                  <a:pt x="524080" y="1943399"/>
                  <a:pt x="525372" y="1943144"/>
                  <a:pt x="526718" y="1942797"/>
                </a:cubicBezTo>
                <a:lnTo>
                  <a:pt x="526718" y="1947680"/>
                </a:lnTo>
                <a:cubicBezTo>
                  <a:pt x="525437" y="1948006"/>
                  <a:pt x="524113" y="1948239"/>
                  <a:pt x="522746" y="1948380"/>
                </a:cubicBezTo>
                <a:cubicBezTo>
                  <a:pt x="521378" y="1948521"/>
                  <a:pt x="519989" y="1948592"/>
                  <a:pt x="518578" y="1948592"/>
                </a:cubicBezTo>
                <a:cubicBezTo>
                  <a:pt x="514476" y="1948592"/>
                  <a:pt x="511416" y="1947664"/>
                  <a:pt x="509398" y="1945808"/>
                </a:cubicBezTo>
                <a:cubicBezTo>
                  <a:pt x="507379" y="1943953"/>
                  <a:pt x="506370" y="1941104"/>
                  <a:pt x="506370" y="1937262"/>
                </a:cubicBezTo>
                <a:lnTo>
                  <a:pt x="506370" y="1920203"/>
                </a:lnTo>
                <a:lnTo>
                  <a:pt x="497222" y="1920203"/>
                </a:lnTo>
                <a:lnTo>
                  <a:pt x="497222" y="1915450"/>
                </a:lnTo>
                <a:lnTo>
                  <a:pt x="506370" y="1915450"/>
                </a:lnTo>
                <a:lnTo>
                  <a:pt x="506370" y="1906464"/>
                </a:lnTo>
                <a:close/>
                <a:moveTo>
                  <a:pt x="302484" y="1904999"/>
                </a:moveTo>
                <a:lnTo>
                  <a:pt x="302484" y="1915450"/>
                </a:lnTo>
                <a:lnTo>
                  <a:pt x="317167" y="1915450"/>
                </a:lnTo>
                <a:lnTo>
                  <a:pt x="317167" y="1920203"/>
                </a:lnTo>
                <a:lnTo>
                  <a:pt x="302484" y="1920203"/>
                </a:lnTo>
                <a:lnTo>
                  <a:pt x="302484" y="1936807"/>
                </a:lnTo>
                <a:cubicBezTo>
                  <a:pt x="302484" y="1939151"/>
                  <a:pt x="303108" y="1940903"/>
                  <a:pt x="304356" y="1942064"/>
                </a:cubicBezTo>
                <a:cubicBezTo>
                  <a:pt x="305604" y="1943226"/>
                  <a:pt x="307444" y="1943806"/>
                  <a:pt x="309875" y="1943806"/>
                </a:cubicBezTo>
                <a:cubicBezTo>
                  <a:pt x="310916" y="1943806"/>
                  <a:pt x="312056" y="1943725"/>
                  <a:pt x="313293" y="1943562"/>
                </a:cubicBezTo>
                <a:cubicBezTo>
                  <a:pt x="314530" y="1943399"/>
                  <a:pt x="315822" y="1943144"/>
                  <a:pt x="317167" y="1942797"/>
                </a:cubicBezTo>
                <a:lnTo>
                  <a:pt x="317167" y="1947680"/>
                </a:lnTo>
                <a:cubicBezTo>
                  <a:pt x="315887" y="1948006"/>
                  <a:pt x="314563" y="1948239"/>
                  <a:pt x="313195" y="1948380"/>
                </a:cubicBezTo>
                <a:cubicBezTo>
                  <a:pt x="311828" y="1948521"/>
                  <a:pt x="310439" y="1948592"/>
                  <a:pt x="309028" y="1948592"/>
                </a:cubicBezTo>
                <a:cubicBezTo>
                  <a:pt x="304926" y="1948592"/>
                  <a:pt x="301866" y="1947664"/>
                  <a:pt x="299847" y="1945808"/>
                </a:cubicBezTo>
                <a:cubicBezTo>
                  <a:pt x="297829" y="1943953"/>
                  <a:pt x="296820" y="1941104"/>
                  <a:pt x="296820" y="1937262"/>
                </a:cubicBezTo>
                <a:lnTo>
                  <a:pt x="296820" y="1920203"/>
                </a:lnTo>
                <a:lnTo>
                  <a:pt x="287671" y="1920203"/>
                </a:lnTo>
                <a:lnTo>
                  <a:pt x="287671" y="1915450"/>
                </a:lnTo>
                <a:lnTo>
                  <a:pt x="296820" y="1915450"/>
                </a:lnTo>
                <a:lnTo>
                  <a:pt x="296820" y="1906464"/>
                </a:lnTo>
                <a:close/>
                <a:moveTo>
                  <a:pt x="92934" y="1904999"/>
                </a:moveTo>
                <a:lnTo>
                  <a:pt x="92934" y="1915450"/>
                </a:lnTo>
                <a:lnTo>
                  <a:pt x="107617" y="1915450"/>
                </a:lnTo>
                <a:lnTo>
                  <a:pt x="107617" y="1920203"/>
                </a:lnTo>
                <a:lnTo>
                  <a:pt x="92934" y="1920203"/>
                </a:lnTo>
                <a:lnTo>
                  <a:pt x="92934" y="1936807"/>
                </a:lnTo>
                <a:cubicBezTo>
                  <a:pt x="92934" y="1939151"/>
                  <a:pt x="93558" y="1940903"/>
                  <a:pt x="94806" y="1942064"/>
                </a:cubicBezTo>
                <a:cubicBezTo>
                  <a:pt x="96054" y="1943226"/>
                  <a:pt x="97894" y="1943806"/>
                  <a:pt x="100325" y="1943806"/>
                </a:cubicBezTo>
                <a:cubicBezTo>
                  <a:pt x="101366" y="1943806"/>
                  <a:pt x="102506" y="1943725"/>
                  <a:pt x="103743" y="1943562"/>
                </a:cubicBezTo>
                <a:cubicBezTo>
                  <a:pt x="104980" y="1943399"/>
                  <a:pt x="106272" y="1943144"/>
                  <a:pt x="107617" y="1942797"/>
                </a:cubicBezTo>
                <a:lnTo>
                  <a:pt x="107617" y="1947680"/>
                </a:lnTo>
                <a:cubicBezTo>
                  <a:pt x="106337" y="1948006"/>
                  <a:pt x="105013" y="1948239"/>
                  <a:pt x="103645" y="1948380"/>
                </a:cubicBezTo>
                <a:cubicBezTo>
                  <a:pt x="102278" y="1948521"/>
                  <a:pt x="100889" y="1948592"/>
                  <a:pt x="99478" y="1948592"/>
                </a:cubicBezTo>
                <a:cubicBezTo>
                  <a:pt x="95376" y="1948592"/>
                  <a:pt x="92316" y="1947664"/>
                  <a:pt x="90297" y="1945808"/>
                </a:cubicBezTo>
                <a:cubicBezTo>
                  <a:pt x="88279" y="1943953"/>
                  <a:pt x="87270" y="1941104"/>
                  <a:pt x="87270" y="1937262"/>
                </a:cubicBezTo>
                <a:lnTo>
                  <a:pt x="87270" y="1920203"/>
                </a:lnTo>
                <a:lnTo>
                  <a:pt x="78121" y="1920203"/>
                </a:lnTo>
                <a:lnTo>
                  <a:pt x="78121" y="1915450"/>
                </a:lnTo>
                <a:lnTo>
                  <a:pt x="87270" y="1915450"/>
                </a:lnTo>
                <a:lnTo>
                  <a:pt x="87270" y="1906464"/>
                </a:lnTo>
                <a:close/>
                <a:moveTo>
                  <a:pt x="977959" y="1902134"/>
                </a:moveTo>
                <a:lnTo>
                  <a:pt x="983657" y="1902134"/>
                </a:lnTo>
                <a:lnTo>
                  <a:pt x="983657" y="1948136"/>
                </a:lnTo>
                <a:lnTo>
                  <a:pt x="978578" y="1948136"/>
                </a:lnTo>
                <a:lnTo>
                  <a:pt x="978382" y="1941951"/>
                </a:lnTo>
                <a:cubicBezTo>
                  <a:pt x="976798" y="1944251"/>
                  <a:pt x="975083" y="1945955"/>
                  <a:pt x="973239" y="1947062"/>
                </a:cubicBezTo>
                <a:cubicBezTo>
                  <a:pt x="971394" y="1948169"/>
                  <a:pt x="969397" y="1948722"/>
                  <a:pt x="967248" y="1948722"/>
                </a:cubicBezTo>
                <a:cubicBezTo>
                  <a:pt x="965382" y="1948722"/>
                  <a:pt x="963738" y="1948332"/>
                  <a:pt x="962316" y="1947550"/>
                </a:cubicBezTo>
                <a:cubicBezTo>
                  <a:pt x="960894" y="1946769"/>
                  <a:pt x="959711" y="1945667"/>
                  <a:pt x="958767" y="1944246"/>
                </a:cubicBezTo>
                <a:cubicBezTo>
                  <a:pt x="957823" y="1942824"/>
                  <a:pt x="957112" y="1941115"/>
                  <a:pt x="956635" y="1939118"/>
                </a:cubicBezTo>
                <a:cubicBezTo>
                  <a:pt x="956157" y="1937121"/>
                  <a:pt x="955919" y="1934908"/>
                  <a:pt x="955919" y="1932477"/>
                </a:cubicBezTo>
                <a:cubicBezTo>
                  <a:pt x="955919" y="1929699"/>
                  <a:pt x="956298" y="1927230"/>
                  <a:pt x="957058" y="1925070"/>
                </a:cubicBezTo>
                <a:cubicBezTo>
                  <a:pt x="957818" y="1922911"/>
                  <a:pt x="958898" y="1921087"/>
                  <a:pt x="960297" y="1919601"/>
                </a:cubicBezTo>
                <a:cubicBezTo>
                  <a:pt x="961697" y="1918114"/>
                  <a:pt x="963379" y="1916985"/>
                  <a:pt x="965344" y="1916215"/>
                </a:cubicBezTo>
                <a:cubicBezTo>
                  <a:pt x="967308" y="1915444"/>
                  <a:pt x="969495" y="1915059"/>
                  <a:pt x="971904" y="1915059"/>
                </a:cubicBezTo>
                <a:cubicBezTo>
                  <a:pt x="972946" y="1915059"/>
                  <a:pt x="973971" y="1915124"/>
                  <a:pt x="974980" y="1915255"/>
                </a:cubicBezTo>
                <a:cubicBezTo>
                  <a:pt x="975990" y="1915385"/>
                  <a:pt x="976982" y="1915591"/>
                  <a:pt x="977959" y="1915873"/>
                </a:cubicBezTo>
                <a:close/>
                <a:moveTo>
                  <a:pt x="673295" y="1902134"/>
                </a:moveTo>
                <a:lnTo>
                  <a:pt x="688694" y="1902134"/>
                </a:lnTo>
                <a:lnTo>
                  <a:pt x="688694" y="1943416"/>
                </a:lnTo>
                <a:lnTo>
                  <a:pt x="698428" y="1943416"/>
                </a:lnTo>
                <a:lnTo>
                  <a:pt x="698428" y="1948136"/>
                </a:lnTo>
                <a:lnTo>
                  <a:pt x="672220" y="1948136"/>
                </a:lnTo>
                <a:lnTo>
                  <a:pt x="672220" y="1943416"/>
                </a:lnTo>
                <a:lnTo>
                  <a:pt x="682964" y="1943416"/>
                </a:lnTo>
                <a:lnTo>
                  <a:pt x="682964" y="1906790"/>
                </a:lnTo>
                <a:lnTo>
                  <a:pt x="673295" y="1906790"/>
                </a:lnTo>
                <a:close/>
                <a:moveTo>
                  <a:pt x="999274" y="1901744"/>
                </a:moveTo>
                <a:cubicBezTo>
                  <a:pt x="999904" y="1901744"/>
                  <a:pt x="1000490" y="1901858"/>
                  <a:pt x="1001032" y="1902086"/>
                </a:cubicBezTo>
                <a:cubicBezTo>
                  <a:pt x="1001575" y="1902313"/>
                  <a:pt x="1002047" y="1902633"/>
                  <a:pt x="1002448" y="1903046"/>
                </a:cubicBezTo>
                <a:cubicBezTo>
                  <a:pt x="1002850" y="1903458"/>
                  <a:pt x="1003165" y="1903930"/>
                  <a:pt x="1003393" y="1904462"/>
                </a:cubicBezTo>
                <a:cubicBezTo>
                  <a:pt x="1003620" y="1904994"/>
                  <a:pt x="1003734" y="1905574"/>
                  <a:pt x="1003734" y="1906204"/>
                </a:cubicBezTo>
                <a:cubicBezTo>
                  <a:pt x="1003734" y="1906812"/>
                  <a:pt x="1003620" y="1907387"/>
                  <a:pt x="1003393" y="1907929"/>
                </a:cubicBezTo>
                <a:cubicBezTo>
                  <a:pt x="1003165" y="1908472"/>
                  <a:pt x="1002850" y="1908949"/>
                  <a:pt x="1002448" y="1909362"/>
                </a:cubicBezTo>
                <a:cubicBezTo>
                  <a:pt x="1002047" y="1909774"/>
                  <a:pt x="1001575" y="1910094"/>
                  <a:pt x="1001032" y="1910322"/>
                </a:cubicBezTo>
                <a:cubicBezTo>
                  <a:pt x="1000490" y="1910550"/>
                  <a:pt x="999904" y="1910664"/>
                  <a:pt x="999274" y="1910664"/>
                </a:cubicBezTo>
                <a:cubicBezTo>
                  <a:pt x="998645" y="1910664"/>
                  <a:pt x="998059" y="1910550"/>
                  <a:pt x="997516" y="1910322"/>
                </a:cubicBezTo>
                <a:cubicBezTo>
                  <a:pt x="996974" y="1910094"/>
                  <a:pt x="996502" y="1909774"/>
                  <a:pt x="996100" y="1909362"/>
                </a:cubicBezTo>
                <a:cubicBezTo>
                  <a:pt x="995698" y="1908949"/>
                  <a:pt x="995384" y="1908472"/>
                  <a:pt x="995156" y="1907929"/>
                </a:cubicBezTo>
                <a:cubicBezTo>
                  <a:pt x="994928" y="1907387"/>
                  <a:pt x="994814" y="1906812"/>
                  <a:pt x="994814" y="1906204"/>
                </a:cubicBezTo>
                <a:cubicBezTo>
                  <a:pt x="994814" y="1905574"/>
                  <a:pt x="994928" y="1904994"/>
                  <a:pt x="995156" y="1904462"/>
                </a:cubicBezTo>
                <a:cubicBezTo>
                  <a:pt x="995384" y="1903930"/>
                  <a:pt x="995698" y="1903458"/>
                  <a:pt x="996100" y="1903046"/>
                </a:cubicBezTo>
                <a:cubicBezTo>
                  <a:pt x="996502" y="1902633"/>
                  <a:pt x="996974" y="1902313"/>
                  <a:pt x="997516" y="1902086"/>
                </a:cubicBezTo>
                <a:cubicBezTo>
                  <a:pt x="998059" y="1901858"/>
                  <a:pt x="998645" y="1901744"/>
                  <a:pt x="999274" y="1901744"/>
                </a:cubicBezTo>
                <a:close/>
                <a:moveTo>
                  <a:pt x="723050" y="1901744"/>
                </a:moveTo>
                <a:cubicBezTo>
                  <a:pt x="723679" y="1901744"/>
                  <a:pt x="724265" y="1901858"/>
                  <a:pt x="724808" y="1902086"/>
                </a:cubicBezTo>
                <a:cubicBezTo>
                  <a:pt x="725350" y="1902313"/>
                  <a:pt x="725822" y="1902633"/>
                  <a:pt x="726224" y="1903046"/>
                </a:cubicBezTo>
                <a:cubicBezTo>
                  <a:pt x="726625" y="1903458"/>
                  <a:pt x="726940" y="1903930"/>
                  <a:pt x="727168" y="1904462"/>
                </a:cubicBezTo>
                <a:cubicBezTo>
                  <a:pt x="727396" y="1904994"/>
                  <a:pt x="727510" y="1905574"/>
                  <a:pt x="727510" y="1906204"/>
                </a:cubicBezTo>
                <a:cubicBezTo>
                  <a:pt x="727510" y="1906812"/>
                  <a:pt x="727396" y="1907387"/>
                  <a:pt x="727168" y="1907929"/>
                </a:cubicBezTo>
                <a:cubicBezTo>
                  <a:pt x="726940" y="1908472"/>
                  <a:pt x="726625" y="1908949"/>
                  <a:pt x="726224" y="1909362"/>
                </a:cubicBezTo>
                <a:cubicBezTo>
                  <a:pt x="725822" y="1909774"/>
                  <a:pt x="725350" y="1910094"/>
                  <a:pt x="724808" y="1910322"/>
                </a:cubicBezTo>
                <a:cubicBezTo>
                  <a:pt x="724265" y="1910550"/>
                  <a:pt x="723679" y="1910664"/>
                  <a:pt x="723050" y="1910664"/>
                </a:cubicBezTo>
                <a:cubicBezTo>
                  <a:pt x="722420" y="1910664"/>
                  <a:pt x="721834" y="1910550"/>
                  <a:pt x="721291" y="1910322"/>
                </a:cubicBezTo>
                <a:cubicBezTo>
                  <a:pt x="720749" y="1910094"/>
                  <a:pt x="720277" y="1909774"/>
                  <a:pt x="719875" y="1909362"/>
                </a:cubicBezTo>
                <a:cubicBezTo>
                  <a:pt x="719474" y="1908949"/>
                  <a:pt x="719159" y="1908472"/>
                  <a:pt x="718931" y="1907929"/>
                </a:cubicBezTo>
                <a:cubicBezTo>
                  <a:pt x="718703" y="1907387"/>
                  <a:pt x="718589" y="1906812"/>
                  <a:pt x="718589" y="1906204"/>
                </a:cubicBezTo>
                <a:cubicBezTo>
                  <a:pt x="718589" y="1905574"/>
                  <a:pt x="718703" y="1904994"/>
                  <a:pt x="718931" y="1904462"/>
                </a:cubicBezTo>
                <a:cubicBezTo>
                  <a:pt x="719159" y="1903930"/>
                  <a:pt x="719474" y="1903458"/>
                  <a:pt x="719875" y="1903046"/>
                </a:cubicBezTo>
                <a:cubicBezTo>
                  <a:pt x="720277" y="1902633"/>
                  <a:pt x="720749" y="1902313"/>
                  <a:pt x="721291" y="1902086"/>
                </a:cubicBezTo>
                <a:cubicBezTo>
                  <a:pt x="721834" y="1901858"/>
                  <a:pt x="722420" y="1901744"/>
                  <a:pt x="723050" y="1901744"/>
                </a:cubicBezTo>
                <a:close/>
                <a:moveTo>
                  <a:pt x="551600" y="1901744"/>
                </a:moveTo>
                <a:cubicBezTo>
                  <a:pt x="552229" y="1901744"/>
                  <a:pt x="552815" y="1901858"/>
                  <a:pt x="553358" y="1902086"/>
                </a:cubicBezTo>
                <a:cubicBezTo>
                  <a:pt x="553900" y="1902313"/>
                  <a:pt x="554372" y="1902633"/>
                  <a:pt x="554774" y="1903046"/>
                </a:cubicBezTo>
                <a:cubicBezTo>
                  <a:pt x="555175" y="1903458"/>
                  <a:pt x="555490" y="1903930"/>
                  <a:pt x="555718" y="1904462"/>
                </a:cubicBezTo>
                <a:cubicBezTo>
                  <a:pt x="555946" y="1904994"/>
                  <a:pt x="556060" y="1905574"/>
                  <a:pt x="556060" y="1906204"/>
                </a:cubicBezTo>
                <a:cubicBezTo>
                  <a:pt x="556060" y="1906812"/>
                  <a:pt x="555946" y="1907387"/>
                  <a:pt x="555718" y="1907929"/>
                </a:cubicBezTo>
                <a:cubicBezTo>
                  <a:pt x="555490" y="1908472"/>
                  <a:pt x="555175" y="1908949"/>
                  <a:pt x="554774" y="1909362"/>
                </a:cubicBezTo>
                <a:cubicBezTo>
                  <a:pt x="554372" y="1909774"/>
                  <a:pt x="553900" y="1910094"/>
                  <a:pt x="553358" y="1910322"/>
                </a:cubicBezTo>
                <a:cubicBezTo>
                  <a:pt x="552815" y="1910550"/>
                  <a:pt x="552229" y="1910664"/>
                  <a:pt x="551600" y="1910664"/>
                </a:cubicBezTo>
                <a:cubicBezTo>
                  <a:pt x="550970" y="1910664"/>
                  <a:pt x="550384" y="1910550"/>
                  <a:pt x="549842" y="1910322"/>
                </a:cubicBezTo>
                <a:cubicBezTo>
                  <a:pt x="549299" y="1910094"/>
                  <a:pt x="548827" y="1909774"/>
                  <a:pt x="548425" y="1909362"/>
                </a:cubicBezTo>
                <a:cubicBezTo>
                  <a:pt x="548024" y="1908949"/>
                  <a:pt x="547709" y="1908472"/>
                  <a:pt x="547481" y="1907929"/>
                </a:cubicBezTo>
                <a:cubicBezTo>
                  <a:pt x="547253" y="1907387"/>
                  <a:pt x="547139" y="1906812"/>
                  <a:pt x="547139" y="1906204"/>
                </a:cubicBezTo>
                <a:cubicBezTo>
                  <a:pt x="547139" y="1905574"/>
                  <a:pt x="547253" y="1904994"/>
                  <a:pt x="547481" y="1904462"/>
                </a:cubicBezTo>
                <a:cubicBezTo>
                  <a:pt x="547709" y="1903930"/>
                  <a:pt x="548024" y="1903458"/>
                  <a:pt x="548425" y="1903046"/>
                </a:cubicBezTo>
                <a:cubicBezTo>
                  <a:pt x="548827" y="1902633"/>
                  <a:pt x="549299" y="1902313"/>
                  <a:pt x="549842" y="1902086"/>
                </a:cubicBezTo>
                <a:cubicBezTo>
                  <a:pt x="550384" y="1901858"/>
                  <a:pt x="550970" y="1901744"/>
                  <a:pt x="551600" y="1901744"/>
                </a:cubicBezTo>
                <a:close/>
                <a:moveTo>
                  <a:pt x="580175" y="1862527"/>
                </a:moveTo>
                <a:cubicBezTo>
                  <a:pt x="580848" y="1862527"/>
                  <a:pt x="581488" y="1862663"/>
                  <a:pt x="582095" y="1862934"/>
                </a:cubicBezTo>
                <a:cubicBezTo>
                  <a:pt x="582703" y="1863206"/>
                  <a:pt x="583235" y="1863569"/>
                  <a:pt x="583691" y="1864025"/>
                </a:cubicBezTo>
                <a:cubicBezTo>
                  <a:pt x="584147" y="1864481"/>
                  <a:pt x="584510" y="1865013"/>
                  <a:pt x="584781" y="1865620"/>
                </a:cubicBezTo>
                <a:cubicBezTo>
                  <a:pt x="585053" y="1866228"/>
                  <a:pt x="585188" y="1866868"/>
                  <a:pt x="585188" y="1867541"/>
                </a:cubicBezTo>
                <a:cubicBezTo>
                  <a:pt x="585188" y="1868236"/>
                  <a:pt x="585053" y="1868881"/>
                  <a:pt x="584781" y="1869478"/>
                </a:cubicBezTo>
                <a:cubicBezTo>
                  <a:pt x="584510" y="1870075"/>
                  <a:pt x="584147" y="1870601"/>
                  <a:pt x="583691" y="1871057"/>
                </a:cubicBezTo>
                <a:cubicBezTo>
                  <a:pt x="583235" y="1871513"/>
                  <a:pt x="582703" y="1871871"/>
                  <a:pt x="582095" y="1872132"/>
                </a:cubicBezTo>
                <a:cubicBezTo>
                  <a:pt x="581488" y="1872392"/>
                  <a:pt x="580848" y="1872522"/>
                  <a:pt x="580175" y="1872522"/>
                </a:cubicBezTo>
                <a:cubicBezTo>
                  <a:pt x="579480" y="1872522"/>
                  <a:pt x="578834" y="1872392"/>
                  <a:pt x="578237" y="1872132"/>
                </a:cubicBezTo>
                <a:cubicBezTo>
                  <a:pt x="577641" y="1871871"/>
                  <a:pt x="577114" y="1871513"/>
                  <a:pt x="576659" y="1871057"/>
                </a:cubicBezTo>
                <a:cubicBezTo>
                  <a:pt x="576203" y="1870601"/>
                  <a:pt x="575845" y="1870075"/>
                  <a:pt x="575584" y="1869478"/>
                </a:cubicBezTo>
                <a:cubicBezTo>
                  <a:pt x="575324" y="1868881"/>
                  <a:pt x="575193" y="1868236"/>
                  <a:pt x="575193" y="1867541"/>
                </a:cubicBezTo>
                <a:cubicBezTo>
                  <a:pt x="575193" y="1866868"/>
                  <a:pt x="575324" y="1866228"/>
                  <a:pt x="575584" y="1865620"/>
                </a:cubicBezTo>
                <a:cubicBezTo>
                  <a:pt x="575845" y="1865013"/>
                  <a:pt x="576203" y="1864481"/>
                  <a:pt x="576659" y="1864025"/>
                </a:cubicBezTo>
                <a:cubicBezTo>
                  <a:pt x="577114" y="1863569"/>
                  <a:pt x="577641" y="1863206"/>
                  <a:pt x="578237" y="1862934"/>
                </a:cubicBezTo>
                <a:cubicBezTo>
                  <a:pt x="578834" y="1862663"/>
                  <a:pt x="579480" y="1862527"/>
                  <a:pt x="580175" y="1862527"/>
                </a:cubicBezTo>
                <a:close/>
                <a:moveTo>
                  <a:pt x="723115" y="1857058"/>
                </a:moveTo>
                <a:cubicBezTo>
                  <a:pt x="721704" y="1857058"/>
                  <a:pt x="720489" y="1857199"/>
                  <a:pt x="719468" y="1857481"/>
                </a:cubicBezTo>
                <a:cubicBezTo>
                  <a:pt x="718448" y="1857763"/>
                  <a:pt x="717613" y="1858165"/>
                  <a:pt x="716962" y="1858686"/>
                </a:cubicBezTo>
                <a:cubicBezTo>
                  <a:pt x="716310" y="1859207"/>
                  <a:pt x="715827" y="1859831"/>
                  <a:pt x="715513" y="1860558"/>
                </a:cubicBezTo>
                <a:cubicBezTo>
                  <a:pt x="715198" y="1861285"/>
                  <a:pt x="715041" y="1862104"/>
                  <a:pt x="715041" y="1863016"/>
                </a:cubicBezTo>
                <a:cubicBezTo>
                  <a:pt x="715041" y="1863645"/>
                  <a:pt x="715138" y="1864247"/>
                  <a:pt x="715334" y="1864823"/>
                </a:cubicBezTo>
                <a:cubicBezTo>
                  <a:pt x="715529" y="1865398"/>
                  <a:pt x="715844" y="1865908"/>
                  <a:pt x="716278" y="1866353"/>
                </a:cubicBezTo>
                <a:cubicBezTo>
                  <a:pt x="716712" y="1866798"/>
                  <a:pt x="717276" y="1867150"/>
                  <a:pt x="717971" y="1867411"/>
                </a:cubicBezTo>
                <a:cubicBezTo>
                  <a:pt x="718665" y="1867671"/>
                  <a:pt x="719512" y="1867802"/>
                  <a:pt x="720510" y="1867802"/>
                </a:cubicBezTo>
                <a:cubicBezTo>
                  <a:pt x="721813" y="1867802"/>
                  <a:pt x="723305" y="1867405"/>
                  <a:pt x="724987" y="1866613"/>
                </a:cubicBezTo>
                <a:cubicBezTo>
                  <a:pt x="726669" y="1865821"/>
                  <a:pt x="728443" y="1864568"/>
                  <a:pt x="730310" y="1862853"/>
                </a:cubicBezTo>
                <a:lnTo>
                  <a:pt x="730310" y="1857058"/>
                </a:lnTo>
                <a:close/>
                <a:moveTo>
                  <a:pt x="475465" y="1857058"/>
                </a:moveTo>
                <a:cubicBezTo>
                  <a:pt x="474054" y="1857058"/>
                  <a:pt x="472838" y="1857199"/>
                  <a:pt x="471818" y="1857481"/>
                </a:cubicBezTo>
                <a:cubicBezTo>
                  <a:pt x="470798" y="1857763"/>
                  <a:pt x="469963" y="1858165"/>
                  <a:pt x="469312" y="1858686"/>
                </a:cubicBezTo>
                <a:cubicBezTo>
                  <a:pt x="468661" y="1859207"/>
                  <a:pt x="468178" y="1859831"/>
                  <a:pt x="467863" y="1860558"/>
                </a:cubicBezTo>
                <a:cubicBezTo>
                  <a:pt x="467548" y="1861285"/>
                  <a:pt x="467391" y="1862104"/>
                  <a:pt x="467391" y="1863016"/>
                </a:cubicBezTo>
                <a:cubicBezTo>
                  <a:pt x="467391" y="1863645"/>
                  <a:pt x="467488" y="1864247"/>
                  <a:pt x="467684" y="1864823"/>
                </a:cubicBezTo>
                <a:cubicBezTo>
                  <a:pt x="467879" y="1865398"/>
                  <a:pt x="468194" y="1865908"/>
                  <a:pt x="468628" y="1866353"/>
                </a:cubicBezTo>
                <a:cubicBezTo>
                  <a:pt x="469062" y="1866798"/>
                  <a:pt x="469626" y="1867150"/>
                  <a:pt x="470321" y="1867411"/>
                </a:cubicBezTo>
                <a:cubicBezTo>
                  <a:pt x="471015" y="1867671"/>
                  <a:pt x="471862" y="1867802"/>
                  <a:pt x="472860" y="1867802"/>
                </a:cubicBezTo>
                <a:cubicBezTo>
                  <a:pt x="474162" y="1867802"/>
                  <a:pt x="475655" y="1867405"/>
                  <a:pt x="477337" y="1866613"/>
                </a:cubicBezTo>
                <a:cubicBezTo>
                  <a:pt x="479019" y="1865821"/>
                  <a:pt x="480793" y="1864568"/>
                  <a:pt x="482660" y="1862853"/>
                </a:cubicBezTo>
                <a:lnTo>
                  <a:pt x="482660" y="1857058"/>
                </a:lnTo>
                <a:close/>
                <a:moveTo>
                  <a:pt x="265849" y="1843482"/>
                </a:moveTo>
                <a:cubicBezTo>
                  <a:pt x="264157" y="1843482"/>
                  <a:pt x="262708" y="1843813"/>
                  <a:pt x="261503" y="1844475"/>
                </a:cubicBezTo>
                <a:cubicBezTo>
                  <a:pt x="260299" y="1845137"/>
                  <a:pt x="259311" y="1846022"/>
                  <a:pt x="258541" y="1847128"/>
                </a:cubicBezTo>
                <a:cubicBezTo>
                  <a:pt x="257770" y="1848235"/>
                  <a:pt x="257206" y="1849521"/>
                  <a:pt x="256848" y="1850986"/>
                </a:cubicBezTo>
                <a:cubicBezTo>
                  <a:pt x="256490" y="1852451"/>
                  <a:pt x="256311" y="1853987"/>
                  <a:pt x="256311" y="1855593"/>
                </a:cubicBezTo>
                <a:cubicBezTo>
                  <a:pt x="256311" y="1857612"/>
                  <a:pt x="256533" y="1859380"/>
                  <a:pt x="256978" y="1860900"/>
                </a:cubicBezTo>
                <a:cubicBezTo>
                  <a:pt x="257423" y="1862419"/>
                  <a:pt x="258058" y="1863683"/>
                  <a:pt x="258882" y="1864692"/>
                </a:cubicBezTo>
                <a:cubicBezTo>
                  <a:pt x="259707" y="1865702"/>
                  <a:pt x="260706" y="1866461"/>
                  <a:pt x="261878" y="1866971"/>
                </a:cubicBezTo>
                <a:cubicBezTo>
                  <a:pt x="263050" y="1867481"/>
                  <a:pt x="264374" y="1867736"/>
                  <a:pt x="265849" y="1867736"/>
                </a:cubicBezTo>
                <a:cubicBezTo>
                  <a:pt x="267543" y="1867736"/>
                  <a:pt x="268991" y="1867405"/>
                  <a:pt x="270196" y="1866744"/>
                </a:cubicBezTo>
                <a:cubicBezTo>
                  <a:pt x="271400" y="1866081"/>
                  <a:pt x="272388" y="1865197"/>
                  <a:pt x="273158" y="1864090"/>
                </a:cubicBezTo>
                <a:cubicBezTo>
                  <a:pt x="273929" y="1862983"/>
                  <a:pt x="274493" y="1861697"/>
                  <a:pt x="274851" y="1860232"/>
                </a:cubicBezTo>
                <a:cubicBezTo>
                  <a:pt x="275209" y="1858767"/>
                  <a:pt x="275388" y="1857221"/>
                  <a:pt x="275388" y="1855593"/>
                </a:cubicBezTo>
                <a:cubicBezTo>
                  <a:pt x="275388" y="1853575"/>
                  <a:pt x="275166" y="1851811"/>
                  <a:pt x="274721" y="1850303"/>
                </a:cubicBezTo>
                <a:cubicBezTo>
                  <a:pt x="274276" y="1848794"/>
                  <a:pt x="273641" y="1847535"/>
                  <a:pt x="272817" y="1846526"/>
                </a:cubicBezTo>
                <a:cubicBezTo>
                  <a:pt x="271992" y="1845517"/>
                  <a:pt x="270988" y="1844757"/>
                  <a:pt x="269805" y="1844247"/>
                </a:cubicBezTo>
                <a:cubicBezTo>
                  <a:pt x="268622" y="1843737"/>
                  <a:pt x="267304" y="1843482"/>
                  <a:pt x="265849" y="1843482"/>
                </a:cubicBezTo>
                <a:close/>
                <a:moveTo>
                  <a:pt x="865989" y="1843189"/>
                </a:moveTo>
                <a:cubicBezTo>
                  <a:pt x="864752" y="1843189"/>
                  <a:pt x="863624" y="1843428"/>
                  <a:pt x="862603" y="1843905"/>
                </a:cubicBezTo>
                <a:cubicBezTo>
                  <a:pt x="861583" y="1844383"/>
                  <a:pt x="860704" y="1845056"/>
                  <a:pt x="859966" y="1845924"/>
                </a:cubicBezTo>
                <a:cubicBezTo>
                  <a:pt x="859229" y="1846792"/>
                  <a:pt x="858632" y="1847834"/>
                  <a:pt x="858176" y="1849049"/>
                </a:cubicBezTo>
                <a:cubicBezTo>
                  <a:pt x="857720" y="1850265"/>
                  <a:pt x="857438" y="1851599"/>
                  <a:pt x="857329" y="1853054"/>
                </a:cubicBezTo>
                <a:lnTo>
                  <a:pt x="874519" y="1853054"/>
                </a:lnTo>
                <a:cubicBezTo>
                  <a:pt x="874584" y="1851599"/>
                  <a:pt x="874443" y="1850270"/>
                  <a:pt x="874096" y="1849066"/>
                </a:cubicBezTo>
                <a:cubicBezTo>
                  <a:pt x="873749" y="1847861"/>
                  <a:pt x="873211" y="1846825"/>
                  <a:pt x="872484" y="1845956"/>
                </a:cubicBezTo>
                <a:cubicBezTo>
                  <a:pt x="871757" y="1845088"/>
                  <a:pt x="870851" y="1844410"/>
                  <a:pt x="869766" y="1843922"/>
                </a:cubicBezTo>
                <a:cubicBezTo>
                  <a:pt x="868681" y="1843433"/>
                  <a:pt x="867422" y="1843189"/>
                  <a:pt x="865989" y="1843189"/>
                </a:cubicBezTo>
                <a:close/>
                <a:moveTo>
                  <a:pt x="551665" y="1843189"/>
                </a:moveTo>
                <a:cubicBezTo>
                  <a:pt x="550428" y="1843189"/>
                  <a:pt x="549299" y="1843428"/>
                  <a:pt x="548279" y="1843905"/>
                </a:cubicBezTo>
                <a:cubicBezTo>
                  <a:pt x="547259" y="1844383"/>
                  <a:pt x="546380" y="1845056"/>
                  <a:pt x="545642" y="1845924"/>
                </a:cubicBezTo>
                <a:cubicBezTo>
                  <a:pt x="544904" y="1846792"/>
                  <a:pt x="544307" y="1847834"/>
                  <a:pt x="543851" y="1849049"/>
                </a:cubicBezTo>
                <a:cubicBezTo>
                  <a:pt x="543395" y="1850265"/>
                  <a:pt x="543113" y="1851599"/>
                  <a:pt x="543005" y="1853054"/>
                </a:cubicBezTo>
                <a:lnTo>
                  <a:pt x="560194" y="1853054"/>
                </a:lnTo>
                <a:cubicBezTo>
                  <a:pt x="560260" y="1851599"/>
                  <a:pt x="560119" y="1850270"/>
                  <a:pt x="559771" y="1849066"/>
                </a:cubicBezTo>
                <a:cubicBezTo>
                  <a:pt x="559424" y="1847861"/>
                  <a:pt x="558887" y="1846825"/>
                  <a:pt x="558160" y="1845956"/>
                </a:cubicBezTo>
                <a:cubicBezTo>
                  <a:pt x="557433" y="1845088"/>
                  <a:pt x="556527" y="1844410"/>
                  <a:pt x="555441" y="1843922"/>
                </a:cubicBezTo>
                <a:cubicBezTo>
                  <a:pt x="554356" y="1843433"/>
                  <a:pt x="553097" y="1843189"/>
                  <a:pt x="551665" y="1843189"/>
                </a:cubicBezTo>
                <a:close/>
                <a:moveTo>
                  <a:pt x="342115" y="1843189"/>
                </a:moveTo>
                <a:cubicBezTo>
                  <a:pt x="340878" y="1843189"/>
                  <a:pt x="339749" y="1843428"/>
                  <a:pt x="338729" y="1843905"/>
                </a:cubicBezTo>
                <a:cubicBezTo>
                  <a:pt x="337709" y="1844383"/>
                  <a:pt x="336830" y="1845056"/>
                  <a:pt x="336092" y="1845924"/>
                </a:cubicBezTo>
                <a:cubicBezTo>
                  <a:pt x="335354" y="1846792"/>
                  <a:pt x="334757" y="1847834"/>
                  <a:pt x="334301" y="1849049"/>
                </a:cubicBezTo>
                <a:cubicBezTo>
                  <a:pt x="333845" y="1850265"/>
                  <a:pt x="333563" y="1851599"/>
                  <a:pt x="333455" y="1853054"/>
                </a:cubicBezTo>
                <a:lnTo>
                  <a:pt x="350644" y="1853054"/>
                </a:lnTo>
                <a:cubicBezTo>
                  <a:pt x="350710" y="1851599"/>
                  <a:pt x="350569" y="1850270"/>
                  <a:pt x="350221" y="1849066"/>
                </a:cubicBezTo>
                <a:cubicBezTo>
                  <a:pt x="349874" y="1847861"/>
                  <a:pt x="349337" y="1846825"/>
                  <a:pt x="348610" y="1845956"/>
                </a:cubicBezTo>
                <a:cubicBezTo>
                  <a:pt x="347883" y="1845088"/>
                  <a:pt x="346976" y="1844410"/>
                  <a:pt x="345891" y="1843922"/>
                </a:cubicBezTo>
                <a:cubicBezTo>
                  <a:pt x="344806" y="1843433"/>
                  <a:pt x="343547" y="1843189"/>
                  <a:pt x="342115" y="1843189"/>
                </a:cubicBezTo>
                <a:close/>
                <a:moveTo>
                  <a:pt x="132565" y="1843189"/>
                </a:moveTo>
                <a:cubicBezTo>
                  <a:pt x="131327" y="1843189"/>
                  <a:pt x="130199" y="1843428"/>
                  <a:pt x="129179" y="1843905"/>
                </a:cubicBezTo>
                <a:cubicBezTo>
                  <a:pt x="128159" y="1844383"/>
                  <a:pt x="127280" y="1845056"/>
                  <a:pt x="126542" y="1845924"/>
                </a:cubicBezTo>
                <a:cubicBezTo>
                  <a:pt x="125804" y="1846792"/>
                  <a:pt x="125207" y="1847834"/>
                  <a:pt x="124751" y="1849049"/>
                </a:cubicBezTo>
                <a:cubicBezTo>
                  <a:pt x="124295" y="1850265"/>
                  <a:pt x="124013" y="1851599"/>
                  <a:pt x="123905" y="1853054"/>
                </a:cubicBezTo>
                <a:lnTo>
                  <a:pt x="141094" y="1853054"/>
                </a:lnTo>
                <a:cubicBezTo>
                  <a:pt x="141159" y="1851599"/>
                  <a:pt x="141018" y="1850270"/>
                  <a:pt x="140671" y="1849066"/>
                </a:cubicBezTo>
                <a:cubicBezTo>
                  <a:pt x="140324" y="1847861"/>
                  <a:pt x="139787" y="1846825"/>
                  <a:pt x="139060" y="1845956"/>
                </a:cubicBezTo>
                <a:cubicBezTo>
                  <a:pt x="138332" y="1845088"/>
                  <a:pt x="137426" y="1844410"/>
                  <a:pt x="136341" y="1843922"/>
                </a:cubicBezTo>
                <a:cubicBezTo>
                  <a:pt x="135256" y="1843433"/>
                  <a:pt x="133997" y="1843189"/>
                  <a:pt x="132565" y="1843189"/>
                </a:cubicBezTo>
                <a:close/>
                <a:moveTo>
                  <a:pt x="816169" y="1839250"/>
                </a:moveTo>
                <a:lnTo>
                  <a:pt x="831569" y="1839250"/>
                </a:lnTo>
                <a:lnTo>
                  <a:pt x="831569" y="1867216"/>
                </a:lnTo>
                <a:lnTo>
                  <a:pt x="841303" y="1867216"/>
                </a:lnTo>
                <a:lnTo>
                  <a:pt x="841303" y="1871936"/>
                </a:lnTo>
                <a:lnTo>
                  <a:pt x="815095" y="1871936"/>
                </a:lnTo>
                <a:lnTo>
                  <a:pt x="815095" y="1867216"/>
                </a:lnTo>
                <a:lnTo>
                  <a:pt x="825839" y="1867216"/>
                </a:lnTo>
                <a:lnTo>
                  <a:pt x="825839" y="1843938"/>
                </a:lnTo>
                <a:lnTo>
                  <a:pt x="816169" y="1843938"/>
                </a:lnTo>
                <a:close/>
                <a:moveTo>
                  <a:pt x="221094" y="1839250"/>
                </a:moveTo>
                <a:lnTo>
                  <a:pt x="227540" y="1839250"/>
                </a:lnTo>
                <a:lnTo>
                  <a:pt x="235549" y="1860867"/>
                </a:lnTo>
                <a:lnTo>
                  <a:pt x="237275" y="1866141"/>
                </a:lnTo>
                <a:lnTo>
                  <a:pt x="239065" y="1860737"/>
                </a:lnTo>
                <a:lnTo>
                  <a:pt x="247009" y="1839250"/>
                </a:lnTo>
                <a:lnTo>
                  <a:pt x="253227" y="1839250"/>
                </a:lnTo>
                <a:lnTo>
                  <a:pt x="240400" y="1871936"/>
                </a:lnTo>
                <a:lnTo>
                  <a:pt x="233889" y="1871936"/>
                </a:lnTo>
                <a:close/>
                <a:moveTo>
                  <a:pt x="866250" y="1838664"/>
                </a:moveTo>
                <a:cubicBezTo>
                  <a:pt x="868529" y="1838664"/>
                  <a:pt x="870547" y="1839022"/>
                  <a:pt x="872305" y="1839738"/>
                </a:cubicBezTo>
                <a:cubicBezTo>
                  <a:pt x="874063" y="1840454"/>
                  <a:pt x="875545" y="1841469"/>
                  <a:pt x="876749" y="1842782"/>
                </a:cubicBezTo>
                <a:cubicBezTo>
                  <a:pt x="877954" y="1844095"/>
                  <a:pt x="878865" y="1845690"/>
                  <a:pt x="879484" y="1847568"/>
                </a:cubicBezTo>
                <a:cubicBezTo>
                  <a:pt x="880102" y="1849445"/>
                  <a:pt x="880412" y="1851545"/>
                  <a:pt x="880412" y="1853868"/>
                </a:cubicBezTo>
                <a:cubicBezTo>
                  <a:pt x="880412" y="1854671"/>
                  <a:pt x="880401" y="1855343"/>
                  <a:pt x="880379" y="1855886"/>
                </a:cubicBezTo>
                <a:cubicBezTo>
                  <a:pt x="880357" y="1856429"/>
                  <a:pt x="880325" y="1856939"/>
                  <a:pt x="880281" y="1857416"/>
                </a:cubicBezTo>
                <a:lnTo>
                  <a:pt x="857329" y="1857416"/>
                </a:lnTo>
                <a:cubicBezTo>
                  <a:pt x="857329" y="1860759"/>
                  <a:pt x="858263" y="1863325"/>
                  <a:pt x="860129" y="1865116"/>
                </a:cubicBezTo>
                <a:cubicBezTo>
                  <a:pt x="861996" y="1866906"/>
                  <a:pt x="864687" y="1867802"/>
                  <a:pt x="868203" y="1867802"/>
                </a:cubicBezTo>
                <a:cubicBezTo>
                  <a:pt x="869158" y="1867802"/>
                  <a:pt x="870113" y="1867764"/>
                  <a:pt x="871068" y="1867688"/>
                </a:cubicBezTo>
                <a:cubicBezTo>
                  <a:pt x="872023" y="1867612"/>
                  <a:pt x="872945" y="1867509"/>
                  <a:pt x="873835" y="1867378"/>
                </a:cubicBezTo>
                <a:cubicBezTo>
                  <a:pt x="874725" y="1867248"/>
                  <a:pt x="875577" y="1867102"/>
                  <a:pt x="876391" y="1866939"/>
                </a:cubicBezTo>
                <a:cubicBezTo>
                  <a:pt x="877205" y="1866776"/>
                  <a:pt x="877959" y="1866597"/>
                  <a:pt x="878654" y="1866402"/>
                </a:cubicBezTo>
                <a:lnTo>
                  <a:pt x="878654" y="1871057"/>
                </a:lnTo>
                <a:cubicBezTo>
                  <a:pt x="877113" y="1871491"/>
                  <a:pt x="875371" y="1871844"/>
                  <a:pt x="873428" y="1872115"/>
                </a:cubicBezTo>
                <a:cubicBezTo>
                  <a:pt x="871486" y="1872386"/>
                  <a:pt x="869473" y="1872522"/>
                  <a:pt x="867389" y="1872522"/>
                </a:cubicBezTo>
                <a:cubicBezTo>
                  <a:pt x="864589" y="1872522"/>
                  <a:pt x="862180" y="1872142"/>
                  <a:pt x="860162" y="1871383"/>
                </a:cubicBezTo>
                <a:cubicBezTo>
                  <a:pt x="858143" y="1870623"/>
                  <a:pt x="856488" y="1869522"/>
                  <a:pt x="855197" y="1868078"/>
                </a:cubicBezTo>
                <a:cubicBezTo>
                  <a:pt x="853906" y="1866635"/>
                  <a:pt x="852951" y="1864866"/>
                  <a:pt x="852332" y="1862772"/>
                </a:cubicBezTo>
                <a:cubicBezTo>
                  <a:pt x="851714" y="1860677"/>
                  <a:pt x="851405" y="1858306"/>
                  <a:pt x="851405" y="1855658"/>
                </a:cubicBezTo>
                <a:cubicBezTo>
                  <a:pt x="851405" y="1853357"/>
                  <a:pt x="851735" y="1851182"/>
                  <a:pt x="852397" y="1849131"/>
                </a:cubicBezTo>
                <a:cubicBezTo>
                  <a:pt x="853060" y="1847080"/>
                  <a:pt x="854025" y="1845278"/>
                  <a:pt x="855295" y="1843726"/>
                </a:cubicBezTo>
                <a:cubicBezTo>
                  <a:pt x="856564" y="1842174"/>
                  <a:pt x="858122" y="1840943"/>
                  <a:pt x="859966" y="1840031"/>
                </a:cubicBezTo>
                <a:cubicBezTo>
                  <a:pt x="861811" y="1839120"/>
                  <a:pt x="863906" y="1838664"/>
                  <a:pt x="866250" y="1838664"/>
                </a:cubicBezTo>
                <a:close/>
                <a:moveTo>
                  <a:pt x="766098" y="1838664"/>
                </a:moveTo>
                <a:cubicBezTo>
                  <a:pt x="769484" y="1838664"/>
                  <a:pt x="772050" y="1839760"/>
                  <a:pt x="773798" y="1841952"/>
                </a:cubicBezTo>
                <a:cubicBezTo>
                  <a:pt x="775545" y="1844144"/>
                  <a:pt x="776353" y="1847400"/>
                  <a:pt x="776223" y="1851719"/>
                </a:cubicBezTo>
                <a:lnTo>
                  <a:pt x="770493" y="1851719"/>
                </a:lnTo>
                <a:cubicBezTo>
                  <a:pt x="770558" y="1848854"/>
                  <a:pt x="770141" y="1846776"/>
                  <a:pt x="769240" y="1845484"/>
                </a:cubicBezTo>
                <a:cubicBezTo>
                  <a:pt x="768339" y="1844193"/>
                  <a:pt x="767021" y="1843547"/>
                  <a:pt x="765284" y="1843547"/>
                </a:cubicBezTo>
                <a:cubicBezTo>
                  <a:pt x="764525" y="1843547"/>
                  <a:pt x="763760" y="1843683"/>
                  <a:pt x="762989" y="1843954"/>
                </a:cubicBezTo>
                <a:cubicBezTo>
                  <a:pt x="762218" y="1844225"/>
                  <a:pt x="761426" y="1844660"/>
                  <a:pt x="760612" y="1845256"/>
                </a:cubicBezTo>
                <a:cubicBezTo>
                  <a:pt x="759798" y="1845853"/>
                  <a:pt x="758936" y="1846618"/>
                  <a:pt x="758024" y="1847552"/>
                </a:cubicBezTo>
                <a:cubicBezTo>
                  <a:pt x="757113" y="1848485"/>
                  <a:pt x="756136" y="1849613"/>
                  <a:pt x="755094" y="1850937"/>
                </a:cubicBezTo>
                <a:lnTo>
                  <a:pt x="755094" y="1871936"/>
                </a:lnTo>
                <a:lnTo>
                  <a:pt x="749364" y="1871936"/>
                </a:lnTo>
                <a:lnTo>
                  <a:pt x="749364" y="1839250"/>
                </a:lnTo>
                <a:lnTo>
                  <a:pt x="754541" y="1839250"/>
                </a:lnTo>
                <a:lnTo>
                  <a:pt x="754704" y="1845273"/>
                </a:lnTo>
                <a:cubicBezTo>
                  <a:pt x="756635" y="1842950"/>
                  <a:pt x="758540" y="1841268"/>
                  <a:pt x="760417" y="1840227"/>
                </a:cubicBezTo>
                <a:cubicBezTo>
                  <a:pt x="762294" y="1839185"/>
                  <a:pt x="764188" y="1838664"/>
                  <a:pt x="766098" y="1838664"/>
                </a:cubicBezTo>
                <a:close/>
                <a:moveTo>
                  <a:pt x="723245" y="1838664"/>
                </a:moveTo>
                <a:cubicBezTo>
                  <a:pt x="725220" y="1838664"/>
                  <a:pt x="727000" y="1838881"/>
                  <a:pt x="728584" y="1839315"/>
                </a:cubicBezTo>
                <a:cubicBezTo>
                  <a:pt x="730169" y="1839749"/>
                  <a:pt x="731509" y="1840411"/>
                  <a:pt x="732605" y="1841301"/>
                </a:cubicBezTo>
                <a:cubicBezTo>
                  <a:pt x="733701" y="1842191"/>
                  <a:pt x="734542" y="1843308"/>
                  <a:pt x="735128" y="1844654"/>
                </a:cubicBezTo>
                <a:cubicBezTo>
                  <a:pt x="735714" y="1846000"/>
                  <a:pt x="736007" y="1847584"/>
                  <a:pt x="736007" y="1849407"/>
                </a:cubicBezTo>
                <a:lnTo>
                  <a:pt x="736007" y="1871936"/>
                </a:lnTo>
                <a:lnTo>
                  <a:pt x="730928" y="1871936"/>
                </a:lnTo>
                <a:lnTo>
                  <a:pt x="730798" y="1867541"/>
                </a:lnTo>
                <a:cubicBezTo>
                  <a:pt x="729018" y="1869299"/>
                  <a:pt x="727211" y="1870569"/>
                  <a:pt x="725377" y="1871350"/>
                </a:cubicBezTo>
                <a:cubicBezTo>
                  <a:pt x="723543" y="1872132"/>
                  <a:pt x="721617" y="1872522"/>
                  <a:pt x="719599" y="1872522"/>
                </a:cubicBezTo>
                <a:cubicBezTo>
                  <a:pt x="717732" y="1872522"/>
                  <a:pt x="716137" y="1872283"/>
                  <a:pt x="714813" y="1871806"/>
                </a:cubicBezTo>
                <a:cubicBezTo>
                  <a:pt x="713489" y="1871328"/>
                  <a:pt x="712398" y="1870672"/>
                  <a:pt x="711541" y="1869836"/>
                </a:cubicBezTo>
                <a:cubicBezTo>
                  <a:pt x="710684" y="1869001"/>
                  <a:pt x="710054" y="1868019"/>
                  <a:pt x="709653" y="1866890"/>
                </a:cubicBezTo>
                <a:cubicBezTo>
                  <a:pt x="709251" y="1865761"/>
                  <a:pt x="709050" y="1864535"/>
                  <a:pt x="709050" y="1863211"/>
                </a:cubicBezTo>
                <a:cubicBezTo>
                  <a:pt x="709050" y="1859934"/>
                  <a:pt x="710271" y="1857367"/>
                  <a:pt x="712713" y="1855512"/>
                </a:cubicBezTo>
                <a:cubicBezTo>
                  <a:pt x="715155" y="1853656"/>
                  <a:pt x="718763" y="1852728"/>
                  <a:pt x="723538" y="1852728"/>
                </a:cubicBezTo>
                <a:lnTo>
                  <a:pt x="730310" y="1852728"/>
                </a:lnTo>
                <a:lnTo>
                  <a:pt x="730310" y="1849863"/>
                </a:lnTo>
                <a:cubicBezTo>
                  <a:pt x="730310" y="1847931"/>
                  <a:pt x="729691" y="1846385"/>
                  <a:pt x="728454" y="1845224"/>
                </a:cubicBezTo>
                <a:cubicBezTo>
                  <a:pt x="727217" y="1844063"/>
                  <a:pt x="725328" y="1843482"/>
                  <a:pt x="722789" y="1843482"/>
                </a:cubicBezTo>
                <a:cubicBezTo>
                  <a:pt x="720944" y="1843482"/>
                  <a:pt x="719126" y="1843688"/>
                  <a:pt x="717336" y="1844101"/>
                </a:cubicBezTo>
                <a:cubicBezTo>
                  <a:pt x="715545" y="1844513"/>
                  <a:pt x="713695" y="1845099"/>
                  <a:pt x="711785" y="1845859"/>
                </a:cubicBezTo>
                <a:lnTo>
                  <a:pt x="711785" y="1840747"/>
                </a:lnTo>
                <a:cubicBezTo>
                  <a:pt x="712501" y="1840487"/>
                  <a:pt x="713299" y="1840232"/>
                  <a:pt x="714178" y="1839982"/>
                </a:cubicBezTo>
                <a:cubicBezTo>
                  <a:pt x="715057" y="1839733"/>
                  <a:pt x="715985" y="1839510"/>
                  <a:pt x="716962" y="1839315"/>
                </a:cubicBezTo>
                <a:cubicBezTo>
                  <a:pt x="717938" y="1839120"/>
                  <a:pt x="718958" y="1838962"/>
                  <a:pt x="720022" y="1838843"/>
                </a:cubicBezTo>
                <a:cubicBezTo>
                  <a:pt x="721085" y="1838723"/>
                  <a:pt x="722160" y="1838664"/>
                  <a:pt x="723245" y="1838664"/>
                </a:cubicBezTo>
                <a:close/>
                <a:moveTo>
                  <a:pt x="580175" y="1838664"/>
                </a:moveTo>
                <a:cubicBezTo>
                  <a:pt x="580848" y="1838664"/>
                  <a:pt x="581488" y="1838799"/>
                  <a:pt x="582095" y="1839071"/>
                </a:cubicBezTo>
                <a:cubicBezTo>
                  <a:pt x="582703" y="1839342"/>
                  <a:pt x="583235" y="1839706"/>
                  <a:pt x="583691" y="1840161"/>
                </a:cubicBezTo>
                <a:cubicBezTo>
                  <a:pt x="584147" y="1840617"/>
                  <a:pt x="584510" y="1841149"/>
                  <a:pt x="584781" y="1841757"/>
                </a:cubicBezTo>
                <a:cubicBezTo>
                  <a:pt x="585053" y="1842364"/>
                  <a:pt x="585188" y="1843005"/>
                  <a:pt x="585188" y="1843677"/>
                </a:cubicBezTo>
                <a:cubicBezTo>
                  <a:pt x="585188" y="1844372"/>
                  <a:pt x="585053" y="1845018"/>
                  <a:pt x="584781" y="1845615"/>
                </a:cubicBezTo>
                <a:cubicBezTo>
                  <a:pt x="584510" y="1846211"/>
                  <a:pt x="584147" y="1846738"/>
                  <a:pt x="583691" y="1847194"/>
                </a:cubicBezTo>
                <a:cubicBezTo>
                  <a:pt x="583235" y="1847649"/>
                  <a:pt x="582703" y="1848007"/>
                  <a:pt x="582095" y="1848268"/>
                </a:cubicBezTo>
                <a:cubicBezTo>
                  <a:pt x="581488" y="1848528"/>
                  <a:pt x="580848" y="1848659"/>
                  <a:pt x="580175" y="1848659"/>
                </a:cubicBezTo>
                <a:cubicBezTo>
                  <a:pt x="579480" y="1848659"/>
                  <a:pt x="578834" y="1848528"/>
                  <a:pt x="578237" y="1848268"/>
                </a:cubicBezTo>
                <a:cubicBezTo>
                  <a:pt x="577641" y="1848007"/>
                  <a:pt x="577114" y="1847649"/>
                  <a:pt x="576659" y="1847194"/>
                </a:cubicBezTo>
                <a:cubicBezTo>
                  <a:pt x="576203" y="1846738"/>
                  <a:pt x="575845" y="1846211"/>
                  <a:pt x="575584" y="1845615"/>
                </a:cubicBezTo>
                <a:cubicBezTo>
                  <a:pt x="575324" y="1845018"/>
                  <a:pt x="575193" y="1844372"/>
                  <a:pt x="575193" y="1843677"/>
                </a:cubicBezTo>
                <a:cubicBezTo>
                  <a:pt x="575193" y="1843005"/>
                  <a:pt x="575324" y="1842364"/>
                  <a:pt x="575584" y="1841757"/>
                </a:cubicBezTo>
                <a:cubicBezTo>
                  <a:pt x="575845" y="1841149"/>
                  <a:pt x="576203" y="1840617"/>
                  <a:pt x="576659" y="1840161"/>
                </a:cubicBezTo>
                <a:cubicBezTo>
                  <a:pt x="577114" y="1839706"/>
                  <a:pt x="577641" y="1839342"/>
                  <a:pt x="578237" y="1839071"/>
                </a:cubicBezTo>
                <a:cubicBezTo>
                  <a:pt x="578834" y="1838799"/>
                  <a:pt x="579480" y="1838664"/>
                  <a:pt x="580175" y="1838664"/>
                </a:cubicBezTo>
                <a:close/>
                <a:moveTo>
                  <a:pt x="551925" y="1838664"/>
                </a:moveTo>
                <a:cubicBezTo>
                  <a:pt x="554204" y="1838664"/>
                  <a:pt x="556223" y="1839022"/>
                  <a:pt x="557981" y="1839738"/>
                </a:cubicBezTo>
                <a:cubicBezTo>
                  <a:pt x="559739" y="1840454"/>
                  <a:pt x="561220" y="1841469"/>
                  <a:pt x="562424" y="1842782"/>
                </a:cubicBezTo>
                <a:cubicBezTo>
                  <a:pt x="563629" y="1844095"/>
                  <a:pt x="564541" y="1845690"/>
                  <a:pt x="565159" y="1847568"/>
                </a:cubicBezTo>
                <a:cubicBezTo>
                  <a:pt x="565778" y="1849445"/>
                  <a:pt x="566087" y="1851545"/>
                  <a:pt x="566087" y="1853868"/>
                </a:cubicBezTo>
                <a:cubicBezTo>
                  <a:pt x="566087" y="1854671"/>
                  <a:pt x="566076" y="1855343"/>
                  <a:pt x="566055" y="1855886"/>
                </a:cubicBezTo>
                <a:cubicBezTo>
                  <a:pt x="566033" y="1856429"/>
                  <a:pt x="566000" y="1856939"/>
                  <a:pt x="565957" y="1857416"/>
                </a:cubicBezTo>
                <a:lnTo>
                  <a:pt x="543005" y="1857416"/>
                </a:lnTo>
                <a:cubicBezTo>
                  <a:pt x="543005" y="1860759"/>
                  <a:pt x="543938" y="1863325"/>
                  <a:pt x="545805" y="1865116"/>
                </a:cubicBezTo>
                <a:cubicBezTo>
                  <a:pt x="547671" y="1866906"/>
                  <a:pt x="550362" y="1867802"/>
                  <a:pt x="553879" y="1867802"/>
                </a:cubicBezTo>
                <a:cubicBezTo>
                  <a:pt x="554834" y="1867802"/>
                  <a:pt x="555788" y="1867764"/>
                  <a:pt x="556743" y="1867688"/>
                </a:cubicBezTo>
                <a:cubicBezTo>
                  <a:pt x="557699" y="1867612"/>
                  <a:pt x="558621" y="1867509"/>
                  <a:pt x="559511" y="1867378"/>
                </a:cubicBezTo>
                <a:cubicBezTo>
                  <a:pt x="560401" y="1867248"/>
                  <a:pt x="561253" y="1867102"/>
                  <a:pt x="562066" y="1866939"/>
                </a:cubicBezTo>
                <a:cubicBezTo>
                  <a:pt x="562880" y="1866776"/>
                  <a:pt x="563635" y="1866597"/>
                  <a:pt x="564329" y="1866402"/>
                </a:cubicBezTo>
                <a:lnTo>
                  <a:pt x="564329" y="1871057"/>
                </a:lnTo>
                <a:cubicBezTo>
                  <a:pt x="562788" y="1871491"/>
                  <a:pt x="561046" y="1871844"/>
                  <a:pt x="559104" y="1872115"/>
                </a:cubicBezTo>
                <a:cubicBezTo>
                  <a:pt x="557161" y="1872386"/>
                  <a:pt x="555148" y="1872522"/>
                  <a:pt x="553065" y="1872522"/>
                </a:cubicBezTo>
                <a:cubicBezTo>
                  <a:pt x="550265" y="1872522"/>
                  <a:pt x="547856" y="1872142"/>
                  <a:pt x="545837" y="1871383"/>
                </a:cubicBezTo>
                <a:cubicBezTo>
                  <a:pt x="543819" y="1870623"/>
                  <a:pt x="542164" y="1869522"/>
                  <a:pt x="540872" y="1868078"/>
                </a:cubicBezTo>
                <a:cubicBezTo>
                  <a:pt x="539581" y="1866635"/>
                  <a:pt x="538626" y="1864866"/>
                  <a:pt x="538007" y="1862772"/>
                </a:cubicBezTo>
                <a:cubicBezTo>
                  <a:pt x="537389" y="1860677"/>
                  <a:pt x="537080" y="1858306"/>
                  <a:pt x="537080" y="1855658"/>
                </a:cubicBezTo>
                <a:cubicBezTo>
                  <a:pt x="537080" y="1853357"/>
                  <a:pt x="537410" y="1851182"/>
                  <a:pt x="538072" y="1849131"/>
                </a:cubicBezTo>
                <a:cubicBezTo>
                  <a:pt x="538735" y="1847080"/>
                  <a:pt x="539700" y="1845278"/>
                  <a:pt x="540970" y="1843726"/>
                </a:cubicBezTo>
                <a:cubicBezTo>
                  <a:pt x="542240" y="1842174"/>
                  <a:pt x="543797" y="1840943"/>
                  <a:pt x="545642" y="1840031"/>
                </a:cubicBezTo>
                <a:cubicBezTo>
                  <a:pt x="547487" y="1839120"/>
                  <a:pt x="549581" y="1838664"/>
                  <a:pt x="551925" y="1838664"/>
                </a:cubicBezTo>
                <a:close/>
                <a:moveTo>
                  <a:pt x="509918" y="1838664"/>
                </a:moveTo>
                <a:cubicBezTo>
                  <a:pt x="511676" y="1838664"/>
                  <a:pt x="513011" y="1839239"/>
                  <a:pt x="513923" y="1840389"/>
                </a:cubicBezTo>
                <a:cubicBezTo>
                  <a:pt x="514834" y="1841540"/>
                  <a:pt x="515290" y="1843319"/>
                  <a:pt x="515290" y="1845729"/>
                </a:cubicBezTo>
                <a:cubicBezTo>
                  <a:pt x="515811" y="1844600"/>
                  <a:pt x="516321" y="1843596"/>
                  <a:pt x="516820" y="1842717"/>
                </a:cubicBezTo>
                <a:cubicBezTo>
                  <a:pt x="517320" y="1841838"/>
                  <a:pt x="517857" y="1841100"/>
                  <a:pt x="518432" y="1840503"/>
                </a:cubicBezTo>
                <a:cubicBezTo>
                  <a:pt x="519007" y="1839906"/>
                  <a:pt x="519642" y="1839451"/>
                  <a:pt x="520336" y="1839136"/>
                </a:cubicBezTo>
                <a:cubicBezTo>
                  <a:pt x="521031" y="1838821"/>
                  <a:pt x="521834" y="1838664"/>
                  <a:pt x="522746" y="1838664"/>
                </a:cubicBezTo>
                <a:cubicBezTo>
                  <a:pt x="526848" y="1838664"/>
                  <a:pt x="528899" y="1841822"/>
                  <a:pt x="528899" y="1848138"/>
                </a:cubicBezTo>
                <a:lnTo>
                  <a:pt x="528899" y="1871936"/>
                </a:lnTo>
                <a:lnTo>
                  <a:pt x="523690" y="1871936"/>
                </a:lnTo>
                <a:lnTo>
                  <a:pt x="523690" y="1848463"/>
                </a:lnTo>
                <a:cubicBezTo>
                  <a:pt x="523690" y="1847443"/>
                  <a:pt x="523652" y="1846608"/>
                  <a:pt x="523576" y="1845956"/>
                </a:cubicBezTo>
                <a:cubicBezTo>
                  <a:pt x="523500" y="1845305"/>
                  <a:pt x="523380" y="1844790"/>
                  <a:pt x="523218" y="1844410"/>
                </a:cubicBezTo>
                <a:cubicBezTo>
                  <a:pt x="523055" y="1844030"/>
                  <a:pt x="522849" y="1843764"/>
                  <a:pt x="522599" y="1843612"/>
                </a:cubicBezTo>
                <a:cubicBezTo>
                  <a:pt x="522350" y="1843460"/>
                  <a:pt x="522040" y="1843384"/>
                  <a:pt x="521671" y="1843384"/>
                </a:cubicBezTo>
                <a:cubicBezTo>
                  <a:pt x="521237" y="1843384"/>
                  <a:pt x="520836" y="1843515"/>
                  <a:pt x="520467" y="1843775"/>
                </a:cubicBezTo>
                <a:cubicBezTo>
                  <a:pt x="520098" y="1844036"/>
                  <a:pt x="519702" y="1844459"/>
                  <a:pt x="519278" y="1845045"/>
                </a:cubicBezTo>
                <a:cubicBezTo>
                  <a:pt x="518855" y="1845631"/>
                  <a:pt x="518389" y="1846407"/>
                  <a:pt x="517878" y="1847373"/>
                </a:cubicBezTo>
                <a:cubicBezTo>
                  <a:pt x="517368" y="1848338"/>
                  <a:pt x="516766" y="1849527"/>
                  <a:pt x="516072" y="1850937"/>
                </a:cubicBezTo>
                <a:lnTo>
                  <a:pt x="516072" y="1871936"/>
                </a:lnTo>
                <a:lnTo>
                  <a:pt x="510895" y="1871936"/>
                </a:lnTo>
                <a:lnTo>
                  <a:pt x="510895" y="1849082"/>
                </a:lnTo>
                <a:cubicBezTo>
                  <a:pt x="510895" y="1847888"/>
                  <a:pt x="510857" y="1846922"/>
                  <a:pt x="510781" y="1846184"/>
                </a:cubicBezTo>
                <a:cubicBezTo>
                  <a:pt x="510705" y="1845446"/>
                  <a:pt x="510586" y="1844871"/>
                  <a:pt x="510423" y="1844459"/>
                </a:cubicBezTo>
                <a:cubicBezTo>
                  <a:pt x="510260" y="1844046"/>
                  <a:pt x="510049" y="1843764"/>
                  <a:pt x="509788" y="1843612"/>
                </a:cubicBezTo>
                <a:cubicBezTo>
                  <a:pt x="509528" y="1843460"/>
                  <a:pt x="509213" y="1843384"/>
                  <a:pt x="508844" y="1843384"/>
                </a:cubicBezTo>
                <a:cubicBezTo>
                  <a:pt x="508453" y="1843384"/>
                  <a:pt x="508084" y="1843493"/>
                  <a:pt x="507737" y="1843710"/>
                </a:cubicBezTo>
                <a:cubicBezTo>
                  <a:pt x="507390" y="1843927"/>
                  <a:pt x="507005" y="1844318"/>
                  <a:pt x="506581" y="1844882"/>
                </a:cubicBezTo>
                <a:cubicBezTo>
                  <a:pt x="506158" y="1845446"/>
                  <a:pt x="505686" y="1846217"/>
                  <a:pt x="505165" y="1847194"/>
                </a:cubicBezTo>
                <a:cubicBezTo>
                  <a:pt x="504644" y="1848170"/>
                  <a:pt x="504026" y="1849418"/>
                  <a:pt x="503310" y="1850937"/>
                </a:cubicBezTo>
                <a:lnTo>
                  <a:pt x="503310" y="1871936"/>
                </a:lnTo>
                <a:lnTo>
                  <a:pt x="498101" y="1871936"/>
                </a:lnTo>
                <a:lnTo>
                  <a:pt x="498101" y="1839250"/>
                </a:lnTo>
                <a:lnTo>
                  <a:pt x="502431" y="1839250"/>
                </a:lnTo>
                <a:lnTo>
                  <a:pt x="502691" y="1845468"/>
                </a:lnTo>
                <a:cubicBezTo>
                  <a:pt x="503255" y="1844231"/>
                  <a:pt x="503803" y="1843178"/>
                  <a:pt x="504335" y="1842310"/>
                </a:cubicBezTo>
                <a:cubicBezTo>
                  <a:pt x="504867" y="1841442"/>
                  <a:pt x="505415" y="1840742"/>
                  <a:pt x="505979" y="1840210"/>
                </a:cubicBezTo>
                <a:cubicBezTo>
                  <a:pt x="506543" y="1839678"/>
                  <a:pt x="507146" y="1839288"/>
                  <a:pt x="507786" y="1839038"/>
                </a:cubicBezTo>
                <a:cubicBezTo>
                  <a:pt x="508426" y="1838789"/>
                  <a:pt x="509137" y="1838664"/>
                  <a:pt x="509918" y="1838664"/>
                </a:cubicBezTo>
                <a:close/>
                <a:moveTo>
                  <a:pt x="475595" y="1838664"/>
                </a:moveTo>
                <a:cubicBezTo>
                  <a:pt x="477570" y="1838664"/>
                  <a:pt x="479350" y="1838881"/>
                  <a:pt x="480934" y="1839315"/>
                </a:cubicBezTo>
                <a:cubicBezTo>
                  <a:pt x="482519" y="1839749"/>
                  <a:pt x="483859" y="1840411"/>
                  <a:pt x="484955" y="1841301"/>
                </a:cubicBezTo>
                <a:cubicBezTo>
                  <a:pt x="486051" y="1842191"/>
                  <a:pt x="486892" y="1843308"/>
                  <a:pt x="487478" y="1844654"/>
                </a:cubicBezTo>
                <a:cubicBezTo>
                  <a:pt x="488064" y="1846000"/>
                  <a:pt x="488357" y="1847584"/>
                  <a:pt x="488357" y="1849407"/>
                </a:cubicBezTo>
                <a:lnTo>
                  <a:pt x="488357" y="1871936"/>
                </a:lnTo>
                <a:lnTo>
                  <a:pt x="483278" y="1871936"/>
                </a:lnTo>
                <a:lnTo>
                  <a:pt x="483148" y="1867541"/>
                </a:lnTo>
                <a:cubicBezTo>
                  <a:pt x="481368" y="1869299"/>
                  <a:pt x="479561" y="1870569"/>
                  <a:pt x="477727" y="1871350"/>
                </a:cubicBezTo>
                <a:cubicBezTo>
                  <a:pt x="475893" y="1872132"/>
                  <a:pt x="473967" y="1872522"/>
                  <a:pt x="471949" y="1872522"/>
                </a:cubicBezTo>
                <a:cubicBezTo>
                  <a:pt x="470082" y="1872522"/>
                  <a:pt x="468487" y="1872283"/>
                  <a:pt x="467163" y="1871806"/>
                </a:cubicBezTo>
                <a:cubicBezTo>
                  <a:pt x="465839" y="1871328"/>
                  <a:pt x="464748" y="1870672"/>
                  <a:pt x="463891" y="1869836"/>
                </a:cubicBezTo>
                <a:cubicBezTo>
                  <a:pt x="463034" y="1869001"/>
                  <a:pt x="462404" y="1868019"/>
                  <a:pt x="462003" y="1866890"/>
                </a:cubicBezTo>
                <a:cubicBezTo>
                  <a:pt x="461601" y="1865761"/>
                  <a:pt x="461400" y="1864535"/>
                  <a:pt x="461400" y="1863211"/>
                </a:cubicBezTo>
                <a:cubicBezTo>
                  <a:pt x="461400" y="1859934"/>
                  <a:pt x="462621" y="1857367"/>
                  <a:pt x="465063" y="1855512"/>
                </a:cubicBezTo>
                <a:cubicBezTo>
                  <a:pt x="467505" y="1853656"/>
                  <a:pt x="471113" y="1852728"/>
                  <a:pt x="475888" y="1852728"/>
                </a:cubicBezTo>
                <a:lnTo>
                  <a:pt x="482660" y="1852728"/>
                </a:lnTo>
                <a:lnTo>
                  <a:pt x="482660" y="1849863"/>
                </a:lnTo>
                <a:cubicBezTo>
                  <a:pt x="482660" y="1847931"/>
                  <a:pt x="482041" y="1846385"/>
                  <a:pt x="480804" y="1845224"/>
                </a:cubicBezTo>
                <a:cubicBezTo>
                  <a:pt x="479567" y="1844063"/>
                  <a:pt x="477679" y="1843482"/>
                  <a:pt x="475139" y="1843482"/>
                </a:cubicBezTo>
                <a:cubicBezTo>
                  <a:pt x="473294" y="1843482"/>
                  <a:pt x="471477" y="1843688"/>
                  <a:pt x="469686" y="1844101"/>
                </a:cubicBezTo>
                <a:cubicBezTo>
                  <a:pt x="467895" y="1844513"/>
                  <a:pt x="466045" y="1845099"/>
                  <a:pt x="464135" y="1845859"/>
                </a:cubicBezTo>
                <a:lnTo>
                  <a:pt x="464135" y="1840747"/>
                </a:lnTo>
                <a:cubicBezTo>
                  <a:pt x="464851" y="1840487"/>
                  <a:pt x="465649" y="1840232"/>
                  <a:pt x="466528" y="1839982"/>
                </a:cubicBezTo>
                <a:cubicBezTo>
                  <a:pt x="467407" y="1839733"/>
                  <a:pt x="468335" y="1839510"/>
                  <a:pt x="469312" y="1839315"/>
                </a:cubicBezTo>
                <a:cubicBezTo>
                  <a:pt x="470288" y="1839120"/>
                  <a:pt x="471308" y="1838962"/>
                  <a:pt x="472372" y="1838843"/>
                </a:cubicBezTo>
                <a:cubicBezTo>
                  <a:pt x="473435" y="1838723"/>
                  <a:pt x="474510" y="1838664"/>
                  <a:pt x="475595" y="1838664"/>
                </a:cubicBezTo>
                <a:close/>
                <a:moveTo>
                  <a:pt x="449755" y="1838664"/>
                </a:moveTo>
                <a:cubicBezTo>
                  <a:pt x="453119" y="1838664"/>
                  <a:pt x="455664" y="1839657"/>
                  <a:pt x="457389" y="1841643"/>
                </a:cubicBezTo>
                <a:cubicBezTo>
                  <a:pt x="459115" y="1843629"/>
                  <a:pt x="459977" y="1846618"/>
                  <a:pt x="459977" y="1850612"/>
                </a:cubicBezTo>
                <a:lnTo>
                  <a:pt x="459977" y="1871936"/>
                </a:lnTo>
                <a:lnTo>
                  <a:pt x="454313" y="1871936"/>
                </a:lnTo>
                <a:lnTo>
                  <a:pt x="454313" y="1851068"/>
                </a:lnTo>
                <a:cubicBezTo>
                  <a:pt x="454313" y="1848507"/>
                  <a:pt x="453835" y="1846613"/>
                  <a:pt x="452880" y="1845387"/>
                </a:cubicBezTo>
                <a:cubicBezTo>
                  <a:pt x="451925" y="1844160"/>
                  <a:pt x="450503" y="1843547"/>
                  <a:pt x="448615" y="1843547"/>
                </a:cubicBezTo>
                <a:cubicBezTo>
                  <a:pt x="447921" y="1843547"/>
                  <a:pt x="447242" y="1843650"/>
                  <a:pt x="446581" y="1843857"/>
                </a:cubicBezTo>
                <a:cubicBezTo>
                  <a:pt x="445918" y="1844063"/>
                  <a:pt x="445229" y="1844421"/>
                  <a:pt x="444513" y="1844931"/>
                </a:cubicBezTo>
                <a:cubicBezTo>
                  <a:pt x="443797" y="1845441"/>
                  <a:pt x="443021" y="1846130"/>
                  <a:pt x="442185" y="1846998"/>
                </a:cubicBezTo>
                <a:cubicBezTo>
                  <a:pt x="441350" y="1847866"/>
                  <a:pt x="440411" y="1848952"/>
                  <a:pt x="439369" y="1850254"/>
                </a:cubicBezTo>
                <a:lnTo>
                  <a:pt x="439369" y="1871936"/>
                </a:lnTo>
                <a:lnTo>
                  <a:pt x="433705" y="1871936"/>
                </a:lnTo>
                <a:lnTo>
                  <a:pt x="433705" y="1839250"/>
                </a:lnTo>
                <a:lnTo>
                  <a:pt x="438751" y="1839250"/>
                </a:lnTo>
                <a:lnTo>
                  <a:pt x="438979" y="1844524"/>
                </a:lnTo>
                <a:cubicBezTo>
                  <a:pt x="439934" y="1843395"/>
                  <a:pt x="440856" y="1842457"/>
                  <a:pt x="441746" y="1841708"/>
                </a:cubicBezTo>
                <a:cubicBezTo>
                  <a:pt x="442636" y="1840959"/>
                  <a:pt x="443509" y="1840357"/>
                  <a:pt x="444367" y="1839901"/>
                </a:cubicBezTo>
                <a:cubicBezTo>
                  <a:pt x="445224" y="1839445"/>
                  <a:pt x="446097" y="1839125"/>
                  <a:pt x="446987" y="1838941"/>
                </a:cubicBezTo>
                <a:cubicBezTo>
                  <a:pt x="447877" y="1838756"/>
                  <a:pt x="448800" y="1838664"/>
                  <a:pt x="449755" y="1838664"/>
                </a:cubicBezTo>
                <a:close/>
                <a:moveTo>
                  <a:pt x="375573" y="1838664"/>
                </a:moveTo>
                <a:cubicBezTo>
                  <a:pt x="378959" y="1838664"/>
                  <a:pt x="381525" y="1839760"/>
                  <a:pt x="383273" y="1841952"/>
                </a:cubicBezTo>
                <a:cubicBezTo>
                  <a:pt x="385020" y="1844144"/>
                  <a:pt x="385828" y="1847400"/>
                  <a:pt x="385698" y="1851719"/>
                </a:cubicBezTo>
                <a:lnTo>
                  <a:pt x="379968" y="1851719"/>
                </a:lnTo>
                <a:cubicBezTo>
                  <a:pt x="380033" y="1848854"/>
                  <a:pt x="379616" y="1846776"/>
                  <a:pt x="378715" y="1845484"/>
                </a:cubicBezTo>
                <a:cubicBezTo>
                  <a:pt x="377814" y="1844193"/>
                  <a:pt x="376496" y="1843547"/>
                  <a:pt x="374759" y="1843547"/>
                </a:cubicBezTo>
                <a:cubicBezTo>
                  <a:pt x="374000" y="1843547"/>
                  <a:pt x="373234" y="1843683"/>
                  <a:pt x="372464" y="1843954"/>
                </a:cubicBezTo>
                <a:cubicBezTo>
                  <a:pt x="371694" y="1844225"/>
                  <a:pt x="370901" y="1844660"/>
                  <a:pt x="370087" y="1845256"/>
                </a:cubicBezTo>
                <a:cubicBezTo>
                  <a:pt x="369274" y="1845853"/>
                  <a:pt x="368411" y="1846618"/>
                  <a:pt x="367499" y="1847552"/>
                </a:cubicBezTo>
                <a:cubicBezTo>
                  <a:pt x="366588" y="1848485"/>
                  <a:pt x="365611" y="1849613"/>
                  <a:pt x="364569" y="1850937"/>
                </a:cubicBezTo>
                <a:lnTo>
                  <a:pt x="364569" y="1871936"/>
                </a:lnTo>
                <a:lnTo>
                  <a:pt x="358839" y="1871936"/>
                </a:lnTo>
                <a:lnTo>
                  <a:pt x="358839" y="1839250"/>
                </a:lnTo>
                <a:lnTo>
                  <a:pt x="364016" y="1839250"/>
                </a:lnTo>
                <a:lnTo>
                  <a:pt x="364179" y="1845273"/>
                </a:lnTo>
                <a:cubicBezTo>
                  <a:pt x="366110" y="1842950"/>
                  <a:pt x="368015" y="1841268"/>
                  <a:pt x="369892" y="1840227"/>
                </a:cubicBezTo>
                <a:cubicBezTo>
                  <a:pt x="371770" y="1839185"/>
                  <a:pt x="373663" y="1838664"/>
                  <a:pt x="375573" y="1838664"/>
                </a:cubicBezTo>
                <a:close/>
                <a:moveTo>
                  <a:pt x="342375" y="1838664"/>
                </a:moveTo>
                <a:cubicBezTo>
                  <a:pt x="344654" y="1838664"/>
                  <a:pt x="346672" y="1839022"/>
                  <a:pt x="348431" y="1839738"/>
                </a:cubicBezTo>
                <a:cubicBezTo>
                  <a:pt x="350189" y="1840454"/>
                  <a:pt x="351670" y="1841469"/>
                  <a:pt x="352874" y="1842782"/>
                </a:cubicBezTo>
                <a:cubicBezTo>
                  <a:pt x="354079" y="1844095"/>
                  <a:pt x="354991" y="1845690"/>
                  <a:pt x="355609" y="1847568"/>
                </a:cubicBezTo>
                <a:cubicBezTo>
                  <a:pt x="356228" y="1849445"/>
                  <a:pt x="356537" y="1851545"/>
                  <a:pt x="356537" y="1853868"/>
                </a:cubicBezTo>
                <a:cubicBezTo>
                  <a:pt x="356537" y="1854671"/>
                  <a:pt x="356526" y="1855343"/>
                  <a:pt x="356505" y="1855886"/>
                </a:cubicBezTo>
                <a:cubicBezTo>
                  <a:pt x="356483" y="1856429"/>
                  <a:pt x="356450" y="1856939"/>
                  <a:pt x="356407" y="1857416"/>
                </a:cubicBezTo>
                <a:lnTo>
                  <a:pt x="333455" y="1857416"/>
                </a:lnTo>
                <a:cubicBezTo>
                  <a:pt x="333455" y="1860759"/>
                  <a:pt x="334388" y="1863325"/>
                  <a:pt x="336255" y="1865116"/>
                </a:cubicBezTo>
                <a:cubicBezTo>
                  <a:pt x="338121" y="1866906"/>
                  <a:pt x="340813" y="1867802"/>
                  <a:pt x="344328" y="1867802"/>
                </a:cubicBezTo>
                <a:cubicBezTo>
                  <a:pt x="345284" y="1867802"/>
                  <a:pt x="346239" y="1867764"/>
                  <a:pt x="347194" y="1867688"/>
                </a:cubicBezTo>
                <a:cubicBezTo>
                  <a:pt x="348148" y="1867612"/>
                  <a:pt x="349071" y="1867509"/>
                  <a:pt x="349961" y="1867378"/>
                </a:cubicBezTo>
                <a:cubicBezTo>
                  <a:pt x="350851" y="1867248"/>
                  <a:pt x="351703" y="1867102"/>
                  <a:pt x="352516" y="1866939"/>
                </a:cubicBezTo>
                <a:cubicBezTo>
                  <a:pt x="353330" y="1866776"/>
                  <a:pt x="354085" y="1866597"/>
                  <a:pt x="354779" y="1866402"/>
                </a:cubicBezTo>
                <a:lnTo>
                  <a:pt x="354779" y="1871057"/>
                </a:lnTo>
                <a:cubicBezTo>
                  <a:pt x="353238" y="1871491"/>
                  <a:pt x="351496" y="1871844"/>
                  <a:pt x="349554" y="1872115"/>
                </a:cubicBezTo>
                <a:cubicBezTo>
                  <a:pt x="347611" y="1872386"/>
                  <a:pt x="345598" y="1872522"/>
                  <a:pt x="343515" y="1872522"/>
                </a:cubicBezTo>
                <a:cubicBezTo>
                  <a:pt x="340715" y="1872522"/>
                  <a:pt x="338306" y="1872142"/>
                  <a:pt x="336287" y="1871383"/>
                </a:cubicBezTo>
                <a:cubicBezTo>
                  <a:pt x="334269" y="1870623"/>
                  <a:pt x="332614" y="1869522"/>
                  <a:pt x="331323" y="1868078"/>
                </a:cubicBezTo>
                <a:cubicBezTo>
                  <a:pt x="330031" y="1866635"/>
                  <a:pt x="329076" y="1864866"/>
                  <a:pt x="328457" y="1862772"/>
                </a:cubicBezTo>
                <a:cubicBezTo>
                  <a:pt x="327839" y="1860677"/>
                  <a:pt x="327530" y="1858306"/>
                  <a:pt x="327530" y="1855658"/>
                </a:cubicBezTo>
                <a:cubicBezTo>
                  <a:pt x="327530" y="1853357"/>
                  <a:pt x="327860" y="1851182"/>
                  <a:pt x="328522" y="1849131"/>
                </a:cubicBezTo>
                <a:cubicBezTo>
                  <a:pt x="329184" y="1847080"/>
                  <a:pt x="330150" y="1845278"/>
                  <a:pt x="331420" y="1843726"/>
                </a:cubicBezTo>
                <a:cubicBezTo>
                  <a:pt x="332690" y="1842174"/>
                  <a:pt x="334247" y="1840943"/>
                  <a:pt x="336092" y="1840031"/>
                </a:cubicBezTo>
                <a:cubicBezTo>
                  <a:pt x="337937" y="1839120"/>
                  <a:pt x="340031" y="1838664"/>
                  <a:pt x="342375" y="1838664"/>
                </a:cubicBezTo>
                <a:close/>
                <a:moveTo>
                  <a:pt x="266175" y="1838664"/>
                </a:moveTo>
                <a:cubicBezTo>
                  <a:pt x="268519" y="1838664"/>
                  <a:pt x="270619" y="1839027"/>
                  <a:pt x="272475" y="1839754"/>
                </a:cubicBezTo>
                <a:cubicBezTo>
                  <a:pt x="274330" y="1840481"/>
                  <a:pt x="275904" y="1841545"/>
                  <a:pt x="277195" y="1842945"/>
                </a:cubicBezTo>
                <a:cubicBezTo>
                  <a:pt x="278487" y="1844345"/>
                  <a:pt x="279474" y="1846087"/>
                  <a:pt x="280158" y="1848170"/>
                </a:cubicBezTo>
                <a:cubicBezTo>
                  <a:pt x="280842" y="1850254"/>
                  <a:pt x="281183" y="1852641"/>
                  <a:pt x="281183" y="1855333"/>
                </a:cubicBezTo>
                <a:cubicBezTo>
                  <a:pt x="281183" y="1857872"/>
                  <a:pt x="280825" y="1860200"/>
                  <a:pt x="280109" y="1862316"/>
                </a:cubicBezTo>
                <a:cubicBezTo>
                  <a:pt x="279393" y="1864432"/>
                  <a:pt x="278362" y="1866244"/>
                  <a:pt x="277016" y="1867753"/>
                </a:cubicBezTo>
                <a:cubicBezTo>
                  <a:pt x="275671" y="1869261"/>
                  <a:pt x="274032" y="1870433"/>
                  <a:pt x="272100" y="1871269"/>
                </a:cubicBezTo>
                <a:cubicBezTo>
                  <a:pt x="270169" y="1872104"/>
                  <a:pt x="267977" y="1872522"/>
                  <a:pt x="265524" y="1872522"/>
                </a:cubicBezTo>
                <a:cubicBezTo>
                  <a:pt x="263180" y="1872522"/>
                  <a:pt x="261080" y="1872159"/>
                  <a:pt x="259224" y="1871432"/>
                </a:cubicBezTo>
                <a:cubicBezTo>
                  <a:pt x="257369" y="1870704"/>
                  <a:pt x="255795" y="1869635"/>
                  <a:pt x="254504" y="1868225"/>
                </a:cubicBezTo>
                <a:cubicBezTo>
                  <a:pt x="253212" y="1866814"/>
                  <a:pt x="252225" y="1865067"/>
                  <a:pt x="251541" y="1862983"/>
                </a:cubicBezTo>
                <a:cubicBezTo>
                  <a:pt x="250857" y="1860900"/>
                  <a:pt x="250516" y="1858501"/>
                  <a:pt x="250516" y="1855788"/>
                </a:cubicBezTo>
                <a:cubicBezTo>
                  <a:pt x="250516" y="1853249"/>
                  <a:pt x="250874" y="1850932"/>
                  <a:pt x="251590" y="1848838"/>
                </a:cubicBezTo>
                <a:cubicBezTo>
                  <a:pt x="252306" y="1846743"/>
                  <a:pt x="253337" y="1844942"/>
                  <a:pt x="254683" y="1843433"/>
                </a:cubicBezTo>
                <a:cubicBezTo>
                  <a:pt x="256028" y="1841925"/>
                  <a:pt x="257667" y="1840753"/>
                  <a:pt x="259599" y="1839917"/>
                </a:cubicBezTo>
                <a:cubicBezTo>
                  <a:pt x="261530" y="1839082"/>
                  <a:pt x="263722" y="1838664"/>
                  <a:pt x="266175" y="1838664"/>
                </a:cubicBezTo>
                <a:close/>
                <a:moveTo>
                  <a:pt x="166023" y="1838664"/>
                </a:moveTo>
                <a:cubicBezTo>
                  <a:pt x="169409" y="1838664"/>
                  <a:pt x="171975" y="1839760"/>
                  <a:pt x="173723" y="1841952"/>
                </a:cubicBezTo>
                <a:cubicBezTo>
                  <a:pt x="175470" y="1844144"/>
                  <a:pt x="176278" y="1847400"/>
                  <a:pt x="176148" y="1851719"/>
                </a:cubicBezTo>
                <a:lnTo>
                  <a:pt x="170418" y="1851719"/>
                </a:lnTo>
                <a:cubicBezTo>
                  <a:pt x="170483" y="1848854"/>
                  <a:pt x="170065" y="1846776"/>
                  <a:pt x="169165" y="1845484"/>
                </a:cubicBezTo>
                <a:cubicBezTo>
                  <a:pt x="168264" y="1844193"/>
                  <a:pt x="166946" y="1843547"/>
                  <a:pt x="165209" y="1843547"/>
                </a:cubicBezTo>
                <a:cubicBezTo>
                  <a:pt x="164450" y="1843547"/>
                  <a:pt x="163685" y="1843683"/>
                  <a:pt x="162914" y="1843954"/>
                </a:cubicBezTo>
                <a:cubicBezTo>
                  <a:pt x="162144" y="1844225"/>
                  <a:pt x="161351" y="1844660"/>
                  <a:pt x="160537" y="1845256"/>
                </a:cubicBezTo>
                <a:cubicBezTo>
                  <a:pt x="159724" y="1845853"/>
                  <a:pt x="158861" y="1846618"/>
                  <a:pt x="157949" y="1847552"/>
                </a:cubicBezTo>
                <a:cubicBezTo>
                  <a:pt x="157038" y="1848485"/>
                  <a:pt x="156061" y="1849613"/>
                  <a:pt x="155019" y="1850937"/>
                </a:cubicBezTo>
                <a:lnTo>
                  <a:pt x="155019" y="1871936"/>
                </a:lnTo>
                <a:lnTo>
                  <a:pt x="149289" y="1871936"/>
                </a:lnTo>
                <a:lnTo>
                  <a:pt x="149289" y="1839250"/>
                </a:lnTo>
                <a:lnTo>
                  <a:pt x="154466" y="1839250"/>
                </a:lnTo>
                <a:lnTo>
                  <a:pt x="154628" y="1845273"/>
                </a:lnTo>
                <a:cubicBezTo>
                  <a:pt x="156560" y="1842950"/>
                  <a:pt x="158465" y="1841268"/>
                  <a:pt x="160342" y="1840227"/>
                </a:cubicBezTo>
                <a:cubicBezTo>
                  <a:pt x="162219" y="1839185"/>
                  <a:pt x="164113" y="1838664"/>
                  <a:pt x="166023" y="1838664"/>
                </a:cubicBezTo>
                <a:close/>
                <a:moveTo>
                  <a:pt x="132825" y="1838664"/>
                </a:moveTo>
                <a:cubicBezTo>
                  <a:pt x="135104" y="1838664"/>
                  <a:pt x="137122" y="1839022"/>
                  <a:pt x="138880" y="1839738"/>
                </a:cubicBezTo>
                <a:cubicBezTo>
                  <a:pt x="140639" y="1840454"/>
                  <a:pt x="142120" y="1841469"/>
                  <a:pt x="143324" y="1842782"/>
                </a:cubicBezTo>
                <a:cubicBezTo>
                  <a:pt x="144529" y="1844095"/>
                  <a:pt x="145441" y="1845690"/>
                  <a:pt x="146059" y="1847568"/>
                </a:cubicBezTo>
                <a:cubicBezTo>
                  <a:pt x="146678" y="1849445"/>
                  <a:pt x="146987" y="1851545"/>
                  <a:pt x="146987" y="1853868"/>
                </a:cubicBezTo>
                <a:cubicBezTo>
                  <a:pt x="146987" y="1854671"/>
                  <a:pt x="146976" y="1855343"/>
                  <a:pt x="146954" y="1855886"/>
                </a:cubicBezTo>
                <a:cubicBezTo>
                  <a:pt x="146933" y="1856429"/>
                  <a:pt x="146900" y="1856939"/>
                  <a:pt x="146857" y="1857416"/>
                </a:cubicBezTo>
                <a:lnTo>
                  <a:pt x="123905" y="1857416"/>
                </a:lnTo>
                <a:cubicBezTo>
                  <a:pt x="123905" y="1860759"/>
                  <a:pt x="124838" y="1863325"/>
                  <a:pt x="126705" y="1865116"/>
                </a:cubicBezTo>
                <a:cubicBezTo>
                  <a:pt x="128571" y="1866906"/>
                  <a:pt x="131262" y="1867802"/>
                  <a:pt x="134778" y="1867802"/>
                </a:cubicBezTo>
                <a:cubicBezTo>
                  <a:pt x="135733" y="1867802"/>
                  <a:pt x="136688" y="1867764"/>
                  <a:pt x="137643" y="1867688"/>
                </a:cubicBezTo>
                <a:cubicBezTo>
                  <a:pt x="138598" y="1867612"/>
                  <a:pt x="139521" y="1867509"/>
                  <a:pt x="140411" y="1867378"/>
                </a:cubicBezTo>
                <a:cubicBezTo>
                  <a:pt x="141300" y="1867248"/>
                  <a:pt x="142152" y="1867102"/>
                  <a:pt x="142966" y="1866939"/>
                </a:cubicBezTo>
                <a:cubicBezTo>
                  <a:pt x="143780" y="1866776"/>
                  <a:pt x="144534" y="1866597"/>
                  <a:pt x="145229" y="1866402"/>
                </a:cubicBezTo>
                <a:lnTo>
                  <a:pt x="145229" y="1871057"/>
                </a:lnTo>
                <a:cubicBezTo>
                  <a:pt x="143688" y="1871491"/>
                  <a:pt x="141946" y="1871844"/>
                  <a:pt x="140004" y="1872115"/>
                </a:cubicBezTo>
                <a:cubicBezTo>
                  <a:pt x="138061" y="1872386"/>
                  <a:pt x="136048" y="1872522"/>
                  <a:pt x="133965" y="1872522"/>
                </a:cubicBezTo>
                <a:cubicBezTo>
                  <a:pt x="131165" y="1872522"/>
                  <a:pt x="128756" y="1872142"/>
                  <a:pt x="126737" y="1871383"/>
                </a:cubicBezTo>
                <a:cubicBezTo>
                  <a:pt x="124719" y="1870623"/>
                  <a:pt x="123064" y="1869522"/>
                  <a:pt x="121772" y="1868078"/>
                </a:cubicBezTo>
                <a:cubicBezTo>
                  <a:pt x="120481" y="1866635"/>
                  <a:pt x="119526" y="1864866"/>
                  <a:pt x="118907" y="1862772"/>
                </a:cubicBezTo>
                <a:cubicBezTo>
                  <a:pt x="118289" y="1860677"/>
                  <a:pt x="117980" y="1858306"/>
                  <a:pt x="117980" y="1855658"/>
                </a:cubicBezTo>
                <a:cubicBezTo>
                  <a:pt x="117980" y="1853357"/>
                  <a:pt x="118310" y="1851182"/>
                  <a:pt x="118972" y="1849131"/>
                </a:cubicBezTo>
                <a:cubicBezTo>
                  <a:pt x="119634" y="1847080"/>
                  <a:pt x="120600" y="1845278"/>
                  <a:pt x="121870" y="1843726"/>
                </a:cubicBezTo>
                <a:cubicBezTo>
                  <a:pt x="123140" y="1842174"/>
                  <a:pt x="124697" y="1840943"/>
                  <a:pt x="126542" y="1840031"/>
                </a:cubicBezTo>
                <a:cubicBezTo>
                  <a:pt x="128387" y="1839120"/>
                  <a:pt x="130481" y="1838664"/>
                  <a:pt x="132825" y="1838664"/>
                </a:cubicBezTo>
                <a:close/>
                <a:moveTo>
                  <a:pt x="59230" y="1838664"/>
                </a:moveTo>
                <a:cubicBezTo>
                  <a:pt x="62594" y="1838664"/>
                  <a:pt x="65139" y="1839657"/>
                  <a:pt x="66864" y="1841643"/>
                </a:cubicBezTo>
                <a:cubicBezTo>
                  <a:pt x="68589" y="1843629"/>
                  <a:pt x="69452" y="1846618"/>
                  <a:pt x="69452" y="1850612"/>
                </a:cubicBezTo>
                <a:lnTo>
                  <a:pt x="69452" y="1871936"/>
                </a:lnTo>
                <a:lnTo>
                  <a:pt x="63787" y="1871936"/>
                </a:lnTo>
                <a:lnTo>
                  <a:pt x="63787" y="1851068"/>
                </a:lnTo>
                <a:cubicBezTo>
                  <a:pt x="63787" y="1848507"/>
                  <a:pt x="63310" y="1846613"/>
                  <a:pt x="62355" y="1845387"/>
                </a:cubicBezTo>
                <a:cubicBezTo>
                  <a:pt x="61400" y="1844160"/>
                  <a:pt x="59978" y="1843547"/>
                  <a:pt x="58090" y="1843547"/>
                </a:cubicBezTo>
                <a:cubicBezTo>
                  <a:pt x="57396" y="1843547"/>
                  <a:pt x="56717" y="1843650"/>
                  <a:pt x="56055" y="1843857"/>
                </a:cubicBezTo>
                <a:cubicBezTo>
                  <a:pt x="55393" y="1844063"/>
                  <a:pt x="54704" y="1844421"/>
                  <a:pt x="53988" y="1844931"/>
                </a:cubicBezTo>
                <a:cubicBezTo>
                  <a:pt x="53272" y="1845441"/>
                  <a:pt x="52496" y="1846130"/>
                  <a:pt x="51660" y="1846998"/>
                </a:cubicBezTo>
                <a:cubicBezTo>
                  <a:pt x="50825" y="1847866"/>
                  <a:pt x="49886" y="1848952"/>
                  <a:pt x="48844" y="1850254"/>
                </a:cubicBezTo>
                <a:lnTo>
                  <a:pt x="48844" y="1871936"/>
                </a:lnTo>
                <a:lnTo>
                  <a:pt x="43179" y="1871936"/>
                </a:lnTo>
                <a:lnTo>
                  <a:pt x="43179" y="1839250"/>
                </a:lnTo>
                <a:lnTo>
                  <a:pt x="48226" y="1839250"/>
                </a:lnTo>
                <a:lnTo>
                  <a:pt x="48453" y="1844524"/>
                </a:lnTo>
                <a:cubicBezTo>
                  <a:pt x="49408" y="1843395"/>
                  <a:pt x="50331" y="1842457"/>
                  <a:pt x="51221" y="1841708"/>
                </a:cubicBezTo>
                <a:cubicBezTo>
                  <a:pt x="52111" y="1840959"/>
                  <a:pt x="52984" y="1840357"/>
                  <a:pt x="53841" y="1839901"/>
                </a:cubicBezTo>
                <a:cubicBezTo>
                  <a:pt x="54699" y="1839445"/>
                  <a:pt x="55572" y="1839125"/>
                  <a:pt x="56462" y="1838941"/>
                </a:cubicBezTo>
                <a:cubicBezTo>
                  <a:pt x="57352" y="1838756"/>
                  <a:pt x="58275" y="1838664"/>
                  <a:pt x="59230" y="1838664"/>
                </a:cubicBezTo>
                <a:close/>
                <a:moveTo>
                  <a:pt x="6414" y="1829385"/>
                </a:moveTo>
                <a:lnTo>
                  <a:pt x="30603" y="1829385"/>
                </a:lnTo>
                <a:lnTo>
                  <a:pt x="30603" y="1834269"/>
                </a:lnTo>
                <a:lnTo>
                  <a:pt x="12209" y="1834269"/>
                </a:lnTo>
                <a:lnTo>
                  <a:pt x="12209" y="1847454"/>
                </a:lnTo>
                <a:lnTo>
                  <a:pt x="29887" y="1847454"/>
                </a:lnTo>
                <a:lnTo>
                  <a:pt x="29887" y="1852337"/>
                </a:lnTo>
                <a:lnTo>
                  <a:pt x="12209" y="1852337"/>
                </a:lnTo>
                <a:lnTo>
                  <a:pt x="12209" y="1866988"/>
                </a:lnTo>
                <a:lnTo>
                  <a:pt x="30603" y="1866988"/>
                </a:lnTo>
                <a:lnTo>
                  <a:pt x="30603" y="1871936"/>
                </a:lnTo>
                <a:lnTo>
                  <a:pt x="6414" y="1871936"/>
                </a:lnTo>
                <a:close/>
                <a:moveTo>
                  <a:pt x="660053" y="1828864"/>
                </a:moveTo>
                <a:cubicBezTo>
                  <a:pt x="662029" y="1828864"/>
                  <a:pt x="663863" y="1829033"/>
                  <a:pt x="665556" y="1829369"/>
                </a:cubicBezTo>
                <a:cubicBezTo>
                  <a:pt x="667248" y="1829705"/>
                  <a:pt x="668876" y="1830221"/>
                  <a:pt x="670439" y="1830915"/>
                </a:cubicBezTo>
                <a:lnTo>
                  <a:pt x="670439" y="1836613"/>
                </a:lnTo>
                <a:cubicBezTo>
                  <a:pt x="668898" y="1835766"/>
                  <a:pt x="667303" y="1835121"/>
                  <a:pt x="665653" y="1834676"/>
                </a:cubicBezTo>
                <a:cubicBezTo>
                  <a:pt x="664004" y="1834231"/>
                  <a:pt x="662202" y="1834008"/>
                  <a:pt x="660249" y="1834008"/>
                </a:cubicBezTo>
                <a:cubicBezTo>
                  <a:pt x="658252" y="1834008"/>
                  <a:pt x="656445" y="1834383"/>
                  <a:pt x="654828" y="1835131"/>
                </a:cubicBezTo>
                <a:cubicBezTo>
                  <a:pt x="653211" y="1835880"/>
                  <a:pt x="651838" y="1836965"/>
                  <a:pt x="650710" y="1838387"/>
                </a:cubicBezTo>
                <a:cubicBezTo>
                  <a:pt x="649581" y="1839809"/>
                  <a:pt x="648713" y="1841545"/>
                  <a:pt x="648105" y="1843596"/>
                </a:cubicBezTo>
                <a:cubicBezTo>
                  <a:pt x="647498" y="1845647"/>
                  <a:pt x="647194" y="1847986"/>
                  <a:pt x="647194" y="1850612"/>
                </a:cubicBezTo>
                <a:cubicBezTo>
                  <a:pt x="647194" y="1856125"/>
                  <a:pt x="648311" y="1860281"/>
                  <a:pt x="650547" y="1863081"/>
                </a:cubicBezTo>
                <a:cubicBezTo>
                  <a:pt x="652783" y="1865881"/>
                  <a:pt x="656060" y="1867281"/>
                  <a:pt x="660379" y="1867281"/>
                </a:cubicBezTo>
                <a:cubicBezTo>
                  <a:pt x="662202" y="1867281"/>
                  <a:pt x="663949" y="1867069"/>
                  <a:pt x="665621" y="1866646"/>
                </a:cubicBezTo>
                <a:cubicBezTo>
                  <a:pt x="667292" y="1866223"/>
                  <a:pt x="668898" y="1865631"/>
                  <a:pt x="670439" y="1864872"/>
                </a:cubicBezTo>
                <a:lnTo>
                  <a:pt x="670439" y="1870341"/>
                </a:lnTo>
                <a:cubicBezTo>
                  <a:pt x="667031" y="1871752"/>
                  <a:pt x="663461" y="1872457"/>
                  <a:pt x="659728" y="1872457"/>
                </a:cubicBezTo>
                <a:cubicBezTo>
                  <a:pt x="653716" y="1872457"/>
                  <a:pt x="649098" y="1870661"/>
                  <a:pt x="645875" y="1867069"/>
                </a:cubicBezTo>
                <a:cubicBezTo>
                  <a:pt x="642652" y="1863477"/>
                  <a:pt x="641041" y="1858165"/>
                  <a:pt x="641041" y="1851133"/>
                </a:cubicBezTo>
                <a:cubicBezTo>
                  <a:pt x="641041" y="1847725"/>
                  <a:pt x="641486" y="1844643"/>
                  <a:pt x="642375" y="1841887"/>
                </a:cubicBezTo>
                <a:cubicBezTo>
                  <a:pt x="643265" y="1839130"/>
                  <a:pt x="644535" y="1836792"/>
                  <a:pt x="646185" y="1834871"/>
                </a:cubicBezTo>
                <a:cubicBezTo>
                  <a:pt x="647834" y="1832950"/>
                  <a:pt x="649831" y="1831469"/>
                  <a:pt x="652175" y="1830427"/>
                </a:cubicBezTo>
                <a:cubicBezTo>
                  <a:pt x="654519" y="1829385"/>
                  <a:pt x="657145" y="1828864"/>
                  <a:pt x="660053" y="1828864"/>
                </a:cubicBezTo>
                <a:close/>
                <a:moveTo>
                  <a:pt x="302484" y="1828799"/>
                </a:moveTo>
                <a:lnTo>
                  <a:pt x="302484" y="1839250"/>
                </a:lnTo>
                <a:lnTo>
                  <a:pt x="317167" y="1839250"/>
                </a:lnTo>
                <a:lnTo>
                  <a:pt x="317167" y="1844003"/>
                </a:lnTo>
                <a:lnTo>
                  <a:pt x="302484" y="1844003"/>
                </a:lnTo>
                <a:lnTo>
                  <a:pt x="302484" y="1860607"/>
                </a:lnTo>
                <a:cubicBezTo>
                  <a:pt x="302484" y="1862951"/>
                  <a:pt x="303108" y="1864703"/>
                  <a:pt x="304357" y="1865864"/>
                </a:cubicBezTo>
                <a:cubicBezTo>
                  <a:pt x="305604" y="1867026"/>
                  <a:pt x="307444" y="1867606"/>
                  <a:pt x="309875" y="1867606"/>
                </a:cubicBezTo>
                <a:cubicBezTo>
                  <a:pt x="310917" y="1867606"/>
                  <a:pt x="312056" y="1867525"/>
                  <a:pt x="313293" y="1867362"/>
                </a:cubicBezTo>
                <a:cubicBezTo>
                  <a:pt x="314530" y="1867199"/>
                  <a:pt x="315822" y="1866944"/>
                  <a:pt x="317167" y="1866597"/>
                </a:cubicBezTo>
                <a:lnTo>
                  <a:pt x="317167" y="1871480"/>
                </a:lnTo>
                <a:cubicBezTo>
                  <a:pt x="315887" y="1871806"/>
                  <a:pt x="314563" y="1872039"/>
                  <a:pt x="313195" y="1872180"/>
                </a:cubicBezTo>
                <a:cubicBezTo>
                  <a:pt x="311828" y="1872321"/>
                  <a:pt x="310439" y="1872392"/>
                  <a:pt x="309028" y="1872392"/>
                </a:cubicBezTo>
                <a:cubicBezTo>
                  <a:pt x="304926" y="1872392"/>
                  <a:pt x="301866" y="1871464"/>
                  <a:pt x="299847" y="1869608"/>
                </a:cubicBezTo>
                <a:cubicBezTo>
                  <a:pt x="297829" y="1867753"/>
                  <a:pt x="296820" y="1864904"/>
                  <a:pt x="296820" y="1861062"/>
                </a:cubicBezTo>
                <a:lnTo>
                  <a:pt x="296820" y="1844003"/>
                </a:lnTo>
                <a:lnTo>
                  <a:pt x="287672" y="1844003"/>
                </a:lnTo>
                <a:lnTo>
                  <a:pt x="287672" y="1839250"/>
                </a:lnTo>
                <a:lnTo>
                  <a:pt x="296820" y="1839250"/>
                </a:lnTo>
                <a:lnTo>
                  <a:pt x="296820" y="1830264"/>
                </a:lnTo>
                <a:close/>
                <a:moveTo>
                  <a:pt x="92934" y="1828799"/>
                </a:moveTo>
                <a:lnTo>
                  <a:pt x="92934" y="1839250"/>
                </a:lnTo>
                <a:lnTo>
                  <a:pt x="107617" y="1839250"/>
                </a:lnTo>
                <a:lnTo>
                  <a:pt x="107617" y="1844003"/>
                </a:lnTo>
                <a:lnTo>
                  <a:pt x="92934" y="1844003"/>
                </a:lnTo>
                <a:lnTo>
                  <a:pt x="92934" y="1860607"/>
                </a:lnTo>
                <a:cubicBezTo>
                  <a:pt x="92934" y="1862951"/>
                  <a:pt x="93558" y="1864703"/>
                  <a:pt x="94806" y="1865864"/>
                </a:cubicBezTo>
                <a:cubicBezTo>
                  <a:pt x="96055" y="1867026"/>
                  <a:pt x="97894" y="1867606"/>
                  <a:pt x="100325" y="1867606"/>
                </a:cubicBezTo>
                <a:cubicBezTo>
                  <a:pt x="101366" y="1867606"/>
                  <a:pt x="102506" y="1867525"/>
                  <a:pt x="103743" y="1867362"/>
                </a:cubicBezTo>
                <a:cubicBezTo>
                  <a:pt x="104980" y="1867199"/>
                  <a:pt x="106272" y="1866944"/>
                  <a:pt x="107617" y="1866597"/>
                </a:cubicBezTo>
                <a:lnTo>
                  <a:pt x="107617" y="1871480"/>
                </a:lnTo>
                <a:cubicBezTo>
                  <a:pt x="106337" y="1871806"/>
                  <a:pt x="105013" y="1872039"/>
                  <a:pt x="103646" y="1872180"/>
                </a:cubicBezTo>
                <a:cubicBezTo>
                  <a:pt x="102278" y="1872321"/>
                  <a:pt x="100889" y="1872392"/>
                  <a:pt x="99478" y="1872392"/>
                </a:cubicBezTo>
                <a:cubicBezTo>
                  <a:pt x="95376" y="1872392"/>
                  <a:pt x="92316" y="1871464"/>
                  <a:pt x="90297" y="1869608"/>
                </a:cubicBezTo>
                <a:cubicBezTo>
                  <a:pt x="88279" y="1867753"/>
                  <a:pt x="87270" y="1864904"/>
                  <a:pt x="87270" y="1861062"/>
                </a:cubicBezTo>
                <a:lnTo>
                  <a:pt x="87270" y="1844003"/>
                </a:lnTo>
                <a:lnTo>
                  <a:pt x="78121" y="1844003"/>
                </a:lnTo>
                <a:lnTo>
                  <a:pt x="78121" y="1839250"/>
                </a:lnTo>
                <a:lnTo>
                  <a:pt x="87270" y="1839250"/>
                </a:lnTo>
                <a:lnTo>
                  <a:pt x="87270" y="1830264"/>
                </a:lnTo>
                <a:close/>
                <a:moveTo>
                  <a:pt x="778069" y="1825934"/>
                </a:moveTo>
                <a:lnTo>
                  <a:pt x="793468" y="1825934"/>
                </a:lnTo>
                <a:lnTo>
                  <a:pt x="793468" y="1867216"/>
                </a:lnTo>
                <a:lnTo>
                  <a:pt x="803203" y="1867216"/>
                </a:lnTo>
                <a:lnTo>
                  <a:pt x="803203" y="1871936"/>
                </a:lnTo>
                <a:lnTo>
                  <a:pt x="776995" y="1871936"/>
                </a:lnTo>
                <a:lnTo>
                  <a:pt x="776995" y="1867216"/>
                </a:lnTo>
                <a:lnTo>
                  <a:pt x="787738" y="1867216"/>
                </a:lnTo>
                <a:lnTo>
                  <a:pt x="787738" y="1830590"/>
                </a:lnTo>
                <a:lnTo>
                  <a:pt x="778069" y="1830590"/>
                </a:lnTo>
                <a:close/>
                <a:moveTo>
                  <a:pt x="671830" y="1825934"/>
                </a:moveTo>
                <a:lnTo>
                  <a:pt x="677494" y="1825934"/>
                </a:lnTo>
                <a:lnTo>
                  <a:pt x="677494" y="1839250"/>
                </a:lnTo>
                <a:lnTo>
                  <a:pt x="677299" y="1844394"/>
                </a:lnTo>
                <a:cubicBezTo>
                  <a:pt x="678189" y="1843330"/>
                  <a:pt x="679062" y="1842435"/>
                  <a:pt x="679920" y="1841708"/>
                </a:cubicBezTo>
                <a:cubicBezTo>
                  <a:pt x="680777" y="1840981"/>
                  <a:pt x="681634" y="1840389"/>
                  <a:pt x="682492" y="1839934"/>
                </a:cubicBezTo>
                <a:cubicBezTo>
                  <a:pt x="683349" y="1839478"/>
                  <a:pt x="684222" y="1839152"/>
                  <a:pt x="685112" y="1838957"/>
                </a:cubicBezTo>
                <a:cubicBezTo>
                  <a:pt x="686002" y="1838761"/>
                  <a:pt x="686925" y="1838664"/>
                  <a:pt x="687880" y="1838664"/>
                </a:cubicBezTo>
                <a:cubicBezTo>
                  <a:pt x="691135" y="1838664"/>
                  <a:pt x="693653" y="1839657"/>
                  <a:pt x="695433" y="1841643"/>
                </a:cubicBezTo>
                <a:cubicBezTo>
                  <a:pt x="697212" y="1843629"/>
                  <a:pt x="698102" y="1846618"/>
                  <a:pt x="698102" y="1850612"/>
                </a:cubicBezTo>
                <a:lnTo>
                  <a:pt x="698102" y="1871936"/>
                </a:lnTo>
                <a:lnTo>
                  <a:pt x="692437" y="1871936"/>
                </a:lnTo>
                <a:lnTo>
                  <a:pt x="692437" y="1851068"/>
                </a:lnTo>
                <a:cubicBezTo>
                  <a:pt x="692437" y="1848550"/>
                  <a:pt x="691965" y="1846667"/>
                  <a:pt x="691021" y="1845419"/>
                </a:cubicBezTo>
                <a:cubicBezTo>
                  <a:pt x="690077" y="1844171"/>
                  <a:pt x="688726" y="1843547"/>
                  <a:pt x="686968" y="1843547"/>
                </a:cubicBezTo>
                <a:cubicBezTo>
                  <a:pt x="686208" y="1843547"/>
                  <a:pt x="685498" y="1843650"/>
                  <a:pt x="684836" y="1843857"/>
                </a:cubicBezTo>
                <a:cubicBezTo>
                  <a:pt x="684174" y="1844063"/>
                  <a:pt x="683485" y="1844421"/>
                  <a:pt x="682768" y="1844931"/>
                </a:cubicBezTo>
                <a:cubicBezTo>
                  <a:pt x="682052" y="1845441"/>
                  <a:pt x="681271" y="1846130"/>
                  <a:pt x="680424" y="1846998"/>
                </a:cubicBezTo>
                <a:cubicBezTo>
                  <a:pt x="679578" y="1847866"/>
                  <a:pt x="678601" y="1848952"/>
                  <a:pt x="677494" y="1850254"/>
                </a:cubicBezTo>
                <a:lnTo>
                  <a:pt x="677494" y="1871936"/>
                </a:lnTo>
                <a:lnTo>
                  <a:pt x="671830" y="1871936"/>
                </a:lnTo>
                <a:close/>
                <a:moveTo>
                  <a:pt x="827825" y="1825544"/>
                </a:moveTo>
                <a:cubicBezTo>
                  <a:pt x="828454" y="1825544"/>
                  <a:pt x="829040" y="1825658"/>
                  <a:pt x="829583" y="1825886"/>
                </a:cubicBezTo>
                <a:cubicBezTo>
                  <a:pt x="830125" y="1826113"/>
                  <a:pt x="830597" y="1826433"/>
                  <a:pt x="830999" y="1826846"/>
                </a:cubicBezTo>
                <a:cubicBezTo>
                  <a:pt x="831400" y="1827258"/>
                  <a:pt x="831715" y="1827730"/>
                  <a:pt x="831943" y="1828262"/>
                </a:cubicBezTo>
                <a:cubicBezTo>
                  <a:pt x="832171" y="1828794"/>
                  <a:pt x="832285" y="1829374"/>
                  <a:pt x="832285" y="1830004"/>
                </a:cubicBezTo>
                <a:cubicBezTo>
                  <a:pt x="832285" y="1830612"/>
                  <a:pt x="832171" y="1831187"/>
                  <a:pt x="831943" y="1831729"/>
                </a:cubicBezTo>
                <a:cubicBezTo>
                  <a:pt x="831715" y="1832272"/>
                  <a:pt x="831400" y="1832749"/>
                  <a:pt x="830999" y="1833162"/>
                </a:cubicBezTo>
                <a:cubicBezTo>
                  <a:pt x="830597" y="1833574"/>
                  <a:pt x="830125" y="1833894"/>
                  <a:pt x="829583" y="1834122"/>
                </a:cubicBezTo>
                <a:cubicBezTo>
                  <a:pt x="829040" y="1834350"/>
                  <a:pt x="828454" y="1834464"/>
                  <a:pt x="827825" y="1834464"/>
                </a:cubicBezTo>
                <a:cubicBezTo>
                  <a:pt x="827195" y="1834464"/>
                  <a:pt x="826609" y="1834350"/>
                  <a:pt x="826067" y="1834122"/>
                </a:cubicBezTo>
                <a:cubicBezTo>
                  <a:pt x="825524" y="1833894"/>
                  <a:pt x="825052" y="1833574"/>
                  <a:pt x="824650" y="1833162"/>
                </a:cubicBezTo>
                <a:cubicBezTo>
                  <a:pt x="824249" y="1832749"/>
                  <a:pt x="823934" y="1832272"/>
                  <a:pt x="823706" y="1831729"/>
                </a:cubicBezTo>
                <a:cubicBezTo>
                  <a:pt x="823478" y="1831187"/>
                  <a:pt x="823364" y="1830612"/>
                  <a:pt x="823364" y="1830004"/>
                </a:cubicBezTo>
                <a:cubicBezTo>
                  <a:pt x="823364" y="1829374"/>
                  <a:pt x="823478" y="1828794"/>
                  <a:pt x="823706" y="1828262"/>
                </a:cubicBezTo>
                <a:cubicBezTo>
                  <a:pt x="823934" y="1827730"/>
                  <a:pt x="824249" y="1827258"/>
                  <a:pt x="824650" y="1826846"/>
                </a:cubicBezTo>
                <a:cubicBezTo>
                  <a:pt x="825052" y="1826433"/>
                  <a:pt x="825524" y="1826113"/>
                  <a:pt x="826067" y="1825886"/>
                </a:cubicBezTo>
                <a:cubicBezTo>
                  <a:pt x="826609" y="1825658"/>
                  <a:pt x="827195" y="1825544"/>
                  <a:pt x="827825" y="1825544"/>
                </a:cubicBezTo>
                <a:close/>
                <a:moveTo>
                  <a:pt x="1384134" y="1794857"/>
                </a:moveTo>
                <a:cubicBezTo>
                  <a:pt x="1383418" y="1795335"/>
                  <a:pt x="1382827" y="1795801"/>
                  <a:pt x="1382360" y="1796257"/>
                </a:cubicBezTo>
                <a:cubicBezTo>
                  <a:pt x="1381894" y="1796713"/>
                  <a:pt x="1381530" y="1797174"/>
                  <a:pt x="1381270" y="1797641"/>
                </a:cubicBezTo>
                <a:cubicBezTo>
                  <a:pt x="1381009" y="1798107"/>
                  <a:pt x="1380824" y="1798574"/>
                  <a:pt x="1380716" y="1799041"/>
                </a:cubicBezTo>
                <a:cubicBezTo>
                  <a:pt x="1380608" y="1799507"/>
                  <a:pt x="1380553" y="1799979"/>
                  <a:pt x="1380553" y="1800457"/>
                </a:cubicBezTo>
                <a:cubicBezTo>
                  <a:pt x="1380553" y="1801998"/>
                  <a:pt x="1381356" y="1803121"/>
                  <a:pt x="1382962" y="1803826"/>
                </a:cubicBezTo>
                <a:cubicBezTo>
                  <a:pt x="1384568" y="1804532"/>
                  <a:pt x="1386804" y="1804884"/>
                  <a:pt x="1389669" y="1804884"/>
                </a:cubicBezTo>
                <a:cubicBezTo>
                  <a:pt x="1391470" y="1804884"/>
                  <a:pt x="1392984" y="1804722"/>
                  <a:pt x="1394211" y="1804396"/>
                </a:cubicBezTo>
                <a:cubicBezTo>
                  <a:pt x="1395437" y="1804071"/>
                  <a:pt x="1396424" y="1803642"/>
                  <a:pt x="1397173" y="1803110"/>
                </a:cubicBezTo>
                <a:cubicBezTo>
                  <a:pt x="1397922" y="1802578"/>
                  <a:pt x="1398459" y="1801971"/>
                  <a:pt x="1398785" y="1801287"/>
                </a:cubicBezTo>
                <a:cubicBezTo>
                  <a:pt x="1399110" y="1800603"/>
                  <a:pt x="1399273" y="1799903"/>
                  <a:pt x="1399273" y="1799187"/>
                </a:cubicBezTo>
                <a:cubicBezTo>
                  <a:pt x="1399273" y="1797863"/>
                  <a:pt x="1398730" y="1796886"/>
                  <a:pt x="1397645" y="1796257"/>
                </a:cubicBezTo>
                <a:cubicBezTo>
                  <a:pt x="1396560" y="1795628"/>
                  <a:pt x="1394900" y="1795259"/>
                  <a:pt x="1392664" y="1795150"/>
                </a:cubicBezTo>
                <a:close/>
                <a:moveTo>
                  <a:pt x="993609" y="1794857"/>
                </a:moveTo>
                <a:cubicBezTo>
                  <a:pt x="992893" y="1795335"/>
                  <a:pt x="992302" y="1795801"/>
                  <a:pt x="991835" y="1796257"/>
                </a:cubicBezTo>
                <a:cubicBezTo>
                  <a:pt x="991368" y="1796713"/>
                  <a:pt x="991005" y="1797174"/>
                  <a:pt x="990744" y="1797641"/>
                </a:cubicBezTo>
                <a:cubicBezTo>
                  <a:pt x="990484" y="1798107"/>
                  <a:pt x="990300" y="1798574"/>
                  <a:pt x="990191" y="1799041"/>
                </a:cubicBezTo>
                <a:cubicBezTo>
                  <a:pt x="990082" y="1799507"/>
                  <a:pt x="990028" y="1799979"/>
                  <a:pt x="990028" y="1800457"/>
                </a:cubicBezTo>
                <a:cubicBezTo>
                  <a:pt x="990028" y="1801998"/>
                  <a:pt x="990831" y="1803121"/>
                  <a:pt x="992437" y="1803826"/>
                </a:cubicBezTo>
                <a:cubicBezTo>
                  <a:pt x="994044" y="1804532"/>
                  <a:pt x="996279" y="1804884"/>
                  <a:pt x="999144" y="1804884"/>
                </a:cubicBezTo>
                <a:cubicBezTo>
                  <a:pt x="1000945" y="1804884"/>
                  <a:pt x="1002459" y="1804722"/>
                  <a:pt x="1003686" y="1804396"/>
                </a:cubicBezTo>
                <a:cubicBezTo>
                  <a:pt x="1004912" y="1804071"/>
                  <a:pt x="1005899" y="1803642"/>
                  <a:pt x="1006648" y="1803110"/>
                </a:cubicBezTo>
                <a:cubicBezTo>
                  <a:pt x="1007397" y="1802578"/>
                  <a:pt x="1007934" y="1801971"/>
                  <a:pt x="1008260" y="1801287"/>
                </a:cubicBezTo>
                <a:cubicBezTo>
                  <a:pt x="1008585" y="1800603"/>
                  <a:pt x="1008748" y="1799903"/>
                  <a:pt x="1008748" y="1799187"/>
                </a:cubicBezTo>
                <a:cubicBezTo>
                  <a:pt x="1008748" y="1797863"/>
                  <a:pt x="1008205" y="1796886"/>
                  <a:pt x="1007120" y="1796257"/>
                </a:cubicBezTo>
                <a:cubicBezTo>
                  <a:pt x="1006035" y="1795628"/>
                  <a:pt x="1004375" y="1795259"/>
                  <a:pt x="1002139" y="1795150"/>
                </a:cubicBezTo>
                <a:close/>
                <a:moveTo>
                  <a:pt x="1941989" y="1785481"/>
                </a:moveTo>
                <a:cubicBezTo>
                  <a:pt x="1942727" y="1785481"/>
                  <a:pt x="1943427" y="1785622"/>
                  <a:pt x="1944089" y="1785904"/>
                </a:cubicBezTo>
                <a:cubicBezTo>
                  <a:pt x="1944751" y="1786186"/>
                  <a:pt x="1945326" y="1786577"/>
                  <a:pt x="1945814" y="1787076"/>
                </a:cubicBezTo>
                <a:cubicBezTo>
                  <a:pt x="1946303" y="1787575"/>
                  <a:pt x="1946688" y="1788156"/>
                  <a:pt x="1946970" y="1788818"/>
                </a:cubicBezTo>
                <a:cubicBezTo>
                  <a:pt x="1947252" y="1789480"/>
                  <a:pt x="1947393" y="1790191"/>
                  <a:pt x="1947393" y="1790950"/>
                </a:cubicBezTo>
                <a:cubicBezTo>
                  <a:pt x="1947393" y="1791688"/>
                  <a:pt x="1947252" y="1792383"/>
                  <a:pt x="1946970" y="1793034"/>
                </a:cubicBezTo>
                <a:cubicBezTo>
                  <a:pt x="1946688" y="1793685"/>
                  <a:pt x="1946303" y="1794255"/>
                  <a:pt x="1945814" y="1794743"/>
                </a:cubicBezTo>
                <a:cubicBezTo>
                  <a:pt x="1945326" y="1795232"/>
                  <a:pt x="1944751" y="1795617"/>
                  <a:pt x="1944089" y="1795899"/>
                </a:cubicBezTo>
                <a:cubicBezTo>
                  <a:pt x="1943427" y="1796181"/>
                  <a:pt x="1942727" y="1796322"/>
                  <a:pt x="1941989" y="1796322"/>
                </a:cubicBezTo>
                <a:cubicBezTo>
                  <a:pt x="1941229" y="1796322"/>
                  <a:pt x="1940524" y="1796181"/>
                  <a:pt x="1939873" y="1795899"/>
                </a:cubicBezTo>
                <a:cubicBezTo>
                  <a:pt x="1939222" y="1795617"/>
                  <a:pt x="1938652" y="1795232"/>
                  <a:pt x="1938164" y="1794743"/>
                </a:cubicBezTo>
                <a:cubicBezTo>
                  <a:pt x="1937675" y="1794255"/>
                  <a:pt x="1937290" y="1793685"/>
                  <a:pt x="1937008" y="1793034"/>
                </a:cubicBezTo>
                <a:cubicBezTo>
                  <a:pt x="1936726" y="1792383"/>
                  <a:pt x="1936585" y="1791688"/>
                  <a:pt x="1936585" y="1790950"/>
                </a:cubicBezTo>
                <a:cubicBezTo>
                  <a:pt x="1936585" y="1790191"/>
                  <a:pt x="1936726" y="1789480"/>
                  <a:pt x="1937008" y="1788818"/>
                </a:cubicBezTo>
                <a:cubicBezTo>
                  <a:pt x="1937290" y="1788156"/>
                  <a:pt x="1937675" y="1787575"/>
                  <a:pt x="1938164" y="1787076"/>
                </a:cubicBezTo>
                <a:cubicBezTo>
                  <a:pt x="1938652" y="1786577"/>
                  <a:pt x="1939222" y="1786186"/>
                  <a:pt x="1939873" y="1785904"/>
                </a:cubicBezTo>
                <a:cubicBezTo>
                  <a:pt x="1940524" y="1785622"/>
                  <a:pt x="1941229" y="1785481"/>
                  <a:pt x="1941989" y="1785481"/>
                </a:cubicBezTo>
                <a:close/>
                <a:moveTo>
                  <a:pt x="1627989" y="1780858"/>
                </a:moveTo>
                <a:cubicBezTo>
                  <a:pt x="1626579" y="1780858"/>
                  <a:pt x="1625363" y="1780999"/>
                  <a:pt x="1624343" y="1781281"/>
                </a:cubicBezTo>
                <a:cubicBezTo>
                  <a:pt x="1623323" y="1781563"/>
                  <a:pt x="1622487" y="1781965"/>
                  <a:pt x="1621836" y="1782486"/>
                </a:cubicBezTo>
                <a:cubicBezTo>
                  <a:pt x="1621185" y="1783007"/>
                  <a:pt x="1620702" y="1783631"/>
                  <a:pt x="1620387" y="1784358"/>
                </a:cubicBezTo>
                <a:cubicBezTo>
                  <a:pt x="1620073" y="1785085"/>
                  <a:pt x="1619915" y="1785904"/>
                  <a:pt x="1619915" y="1786816"/>
                </a:cubicBezTo>
                <a:cubicBezTo>
                  <a:pt x="1619915" y="1787445"/>
                  <a:pt x="1620013" y="1788047"/>
                  <a:pt x="1620208" y="1788623"/>
                </a:cubicBezTo>
                <a:cubicBezTo>
                  <a:pt x="1620404" y="1789198"/>
                  <a:pt x="1620718" y="1789708"/>
                  <a:pt x="1621153" y="1790153"/>
                </a:cubicBezTo>
                <a:cubicBezTo>
                  <a:pt x="1621587" y="1790598"/>
                  <a:pt x="1622151" y="1790950"/>
                  <a:pt x="1622845" y="1791211"/>
                </a:cubicBezTo>
                <a:cubicBezTo>
                  <a:pt x="1623540" y="1791471"/>
                  <a:pt x="1624387" y="1791602"/>
                  <a:pt x="1625385" y="1791602"/>
                </a:cubicBezTo>
                <a:cubicBezTo>
                  <a:pt x="1626687" y="1791602"/>
                  <a:pt x="1628179" y="1791205"/>
                  <a:pt x="1629861" y="1790413"/>
                </a:cubicBezTo>
                <a:cubicBezTo>
                  <a:pt x="1631543" y="1789621"/>
                  <a:pt x="1633318" y="1788368"/>
                  <a:pt x="1635184" y="1786653"/>
                </a:cubicBezTo>
                <a:lnTo>
                  <a:pt x="1635184" y="1780858"/>
                </a:lnTo>
                <a:close/>
                <a:moveTo>
                  <a:pt x="761215" y="1780858"/>
                </a:moveTo>
                <a:cubicBezTo>
                  <a:pt x="759804" y="1780858"/>
                  <a:pt x="758589" y="1780999"/>
                  <a:pt x="757568" y="1781281"/>
                </a:cubicBezTo>
                <a:cubicBezTo>
                  <a:pt x="756548" y="1781563"/>
                  <a:pt x="755713" y="1781965"/>
                  <a:pt x="755062" y="1782486"/>
                </a:cubicBezTo>
                <a:cubicBezTo>
                  <a:pt x="754411" y="1783007"/>
                  <a:pt x="753928" y="1783631"/>
                  <a:pt x="753613" y="1784358"/>
                </a:cubicBezTo>
                <a:cubicBezTo>
                  <a:pt x="753298" y="1785085"/>
                  <a:pt x="753141" y="1785904"/>
                  <a:pt x="753141" y="1786816"/>
                </a:cubicBezTo>
                <a:cubicBezTo>
                  <a:pt x="753141" y="1787445"/>
                  <a:pt x="753239" y="1788047"/>
                  <a:pt x="753434" y="1788623"/>
                </a:cubicBezTo>
                <a:cubicBezTo>
                  <a:pt x="753629" y="1789198"/>
                  <a:pt x="753944" y="1789708"/>
                  <a:pt x="754378" y="1790153"/>
                </a:cubicBezTo>
                <a:cubicBezTo>
                  <a:pt x="754812" y="1790598"/>
                  <a:pt x="755376" y="1790950"/>
                  <a:pt x="756071" y="1791211"/>
                </a:cubicBezTo>
                <a:cubicBezTo>
                  <a:pt x="756765" y="1791471"/>
                  <a:pt x="757612" y="1791602"/>
                  <a:pt x="758610" y="1791602"/>
                </a:cubicBezTo>
                <a:cubicBezTo>
                  <a:pt x="759912" y="1791602"/>
                  <a:pt x="761405" y="1791205"/>
                  <a:pt x="763087" y="1790413"/>
                </a:cubicBezTo>
                <a:cubicBezTo>
                  <a:pt x="764769" y="1789621"/>
                  <a:pt x="766543" y="1788368"/>
                  <a:pt x="768410" y="1786653"/>
                </a:cubicBezTo>
                <a:lnTo>
                  <a:pt x="768410" y="1780858"/>
                </a:lnTo>
                <a:close/>
                <a:moveTo>
                  <a:pt x="342115" y="1780858"/>
                </a:moveTo>
                <a:cubicBezTo>
                  <a:pt x="340704" y="1780858"/>
                  <a:pt x="339488" y="1780999"/>
                  <a:pt x="338469" y="1781281"/>
                </a:cubicBezTo>
                <a:cubicBezTo>
                  <a:pt x="337448" y="1781563"/>
                  <a:pt x="336613" y="1781965"/>
                  <a:pt x="335962" y="1782486"/>
                </a:cubicBezTo>
                <a:cubicBezTo>
                  <a:pt x="335311" y="1783007"/>
                  <a:pt x="334828" y="1783631"/>
                  <a:pt x="334513" y="1784358"/>
                </a:cubicBezTo>
                <a:cubicBezTo>
                  <a:pt x="334198" y="1785085"/>
                  <a:pt x="334041" y="1785904"/>
                  <a:pt x="334041" y="1786816"/>
                </a:cubicBezTo>
                <a:cubicBezTo>
                  <a:pt x="334041" y="1787445"/>
                  <a:pt x="334139" y="1788047"/>
                  <a:pt x="334334" y="1788623"/>
                </a:cubicBezTo>
                <a:cubicBezTo>
                  <a:pt x="334529" y="1789198"/>
                  <a:pt x="334844" y="1789708"/>
                  <a:pt x="335278" y="1790153"/>
                </a:cubicBezTo>
                <a:cubicBezTo>
                  <a:pt x="335712" y="1790598"/>
                  <a:pt x="336276" y="1790950"/>
                  <a:pt x="336971" y="1791211"/>
                </a:cubicBezTo>
                <a:cubicBezTo>
                  <a:pt x="337666" y="1791471"/>
                  <a:pt x="338512" y="1791602"/>
                  <a:pt x="339510" y="1791602"/>
                </a:cubicBezTo>
                <a:cubicBezTo>
                  <a:pt x="340813" y="1791602"/>
                  <a:pt x="342305" y="1791205"/>
                  <a:pt x="343987" y="1790413"/>
                </a:cubicBezTo>
                <a:cubicBezTo>
                  <a:pt x="345669" y="1789621"/>
                  <a:pt x="347443" y="1788368"/>
                  <a:pt x="349310" y="1786653"/>
                </a:cubicBezTo>
                <a:lnTo>
                  <a:pt x="349310" y="1780858"/>
                </a:lnTo>
                <a:close/>
                <a:moveTo>
                  <a:pt x="1077818" y="1767412"/>
                </a:moveTo>
                <a:cubicBezTo>
                  <a:pt x="1077102" y="1767412"/>
                  <a:pt x="1076375" y="1767526"/>
                  <a:pt x="1075637" y="1767754"/>
                </a:cubicBezTo>
                <a:cubicBezTo>
                  <a:pt x="1074899" y="1767982"/>
                  <a:pt x="1074134" y="1768362"/>
                  <a:pt x="1073342" y="1768894"/>
                </a:cubicBezTo>
                <a:cubicBezTo>
                  <a:pt x="1072549" y="1769425"/>
                  <a:pt x="1071714" y="1770131"/>
                  <a:pt x="1070835" y="1771010"/>
                </a:cubicBezTo>
                <a:cubicBezTo>
                  <a:pt x="1069956" y="1771889"/>
                  <a:pt x="1069017" y="1772979"/>
                  <a:pt x="1068019" y="1774282"/>
                </a:cubicBezTo>
                <a:lnTo>
                  <a:pt x="1068019" y="1790137"/>
                </a:lnTo>
                <a:cubicBezTo>
                  <a:pt x="1069126" y="1790571"/>
                  <a:pt x="1070254" y="1790912"/>
                  <a:pt x="1071405" y="1791162"/>
                </a:cubicBezTo>
                <a:cubicBezTo>
                  <a:pt x="1072555" y="1791412"/>
                  <a:pt x="1073651" y="1791536"/>
                  <a:pt x="1074693" y="1791536"/>
                </a:cubicBezTo>
                <a:cubicBezTo>
                  <a:pt x="1075995" y="1791536"/>
                  <a:pt x="1077238" y="1791330"/>
                  <a:pt x="1078420" y="1790918"/>
                </a:cubicBezTo>
                <a:cubicBezTo>
                  <a:pt x="1079603" y="1790505"/>
                  <a:pt x="1080645" y="1789816"/>
                  <a:pt x="1081546" y="1788851"/>
                </a:cubicBezTo>
                <a:cubicBezTo>
                  <a:pt x="1082447" y="1787885"/>
                  <a:pt x="1083163" y="1786604"/>
                  <a:pt x="1083695" y="1785009"/>
                </a:cubicBezTo>
                <a:cubicBezTo>
                  <a:pt x="1084226" y="1783414"/>
                  <a:pt x="1084492" y="1781433"/>
                  <a:pt x="1084492" y="1779067"/>
                </a:cubicBezTo>
                <a:cubicBezTo>
                  <a:pt x="1084492" y="1777353"/>
                  <a:pt x="1084367" y="1775779"/>
                  <a:pt x="1084118" y="1774347"/>
                </a:cubicBezTo>
                <a:cubicBezTo>
                  <a:pt x="1083868" y="1772914"/>
                  <a:pt x="1083472" y="1771688"/>
                  <a:pt x="1082930" y="1770668"/>
                </a:cubicBezTo>
                <a:cubicBezTo>
                  <a:pt x="1082387" y="1769648"/>
                  <a:pt x="1081692" y="1768850"/>
                  <a:pt x="1080846" y="1768275"/>
                </a:cubicBezTo>
                <a:cubicBezTo>
                  <a:pt x="1079999" y="1767700"/>
                  <a:pt x="1078990" y="1767412"/>
                  <a:pt x="1077818" y="1767412"/>
                </a:cubicBezTo>
                <a:close/>
                <a:moveTo>
                  <a:pt x="266664" y="1767347"/>
                </a:moveTo>
                <a:cubicBezTo>
                  <a:pt x="263582" y="1767347"/>
                  <a:pt x="261178" y="1768346"/>
                  <a:pt x="259452" y="1770342"/>
                </a:cubicBezTo>
                <a:cubicBezTo>
                  <a:pt x="257727" y="1772339"/>
                  <a:pt x="256864" y="1775464"/>
                  <a:pt x="256864" y="1779719"/>
                </a:cubicBezTo>
                <a:cubicBezTo>
                  <a:pt x="256864" y="1783669"/>
                  <a:pt x="257445" y="1786615"/>
                  <a:pt x="258606" y="1788558"/>
                </a:cubicBezTo>
                <a:cubicBezTo>
                  <a:pt x="259767" y="1790500"/>
                  <a:pt x="261411" y="1791471"/>
                  <a:pt x="263538" y="1791471"/>
                </a:cubicBezTo>
                <a:cubicBezTo>
                  <a:pt x="264971" y="1791471"/>
                  <a:pt x="266484" y="1790831"/>
                  <a:pt x="268080" y="1789551"/>
                </a:cubicBezTo>
                <a:cubicBezTo>
                  <a:pt x="269675" y="1788270"/>
                  <a:pt x="271352" y="1786371"/>
                  <a:pt x="273110" y="1783853"/>
                </a:cubicBezTo>
                <a:lnTo>
                  <a:pt x="273110" y="1768682"/>
                </a:lnTo>
                <a:cubicBezTo>
                  <a:pt x="272176" y="1768248"/>
                  <a:pt x="271145" y="1767917"/>
                  <a:pt x="270017" y="1767689"/>
                </a:cubicBezTo>
                <a:cubicBezTo>
                  <a:pt x="268888" y="1767461"/>
                  <a:pt x="267770" y="1767347"/>
                  <a:pt x="266664" y="1767347"/>
                </a:cubicBezTo>
                <a:close/>
                <a:moveTo>
                  <a:pt x="1770799" y="1767282"/>
                </a:moveTo>
                <a:cubicBezTo>
                  <a:pt x="1769106" y="1767282"/>
                  <a:pt x="1767658" y="1767613"/>
                  <a:pt x="1766453" y="1768275"/>
                </a:cubicBezTo>
                <a:cubicBezTo>
                  <a:pt x="1765248" y="1768937"/>
                  <a:pt x="1764261" y="1769822"/>
                  <a:pt x="1763490" y="1770928"/>
                </a:cubicBezTo>
                <a:cubicBezTo>
                  <a:pt x="1762720" y="1772035"/>
                  <a:pt x="1762156" y="1773321"/>
                  <a:pt x="1761797" y="1774786"/>
                </a:cubicBezTo>
                <a:cubicBezTo>
                  <a:pt x="1761439" y="1776251"/>
                  <a:pt x="1761260" y="1777787"/>
                  <a:pt x="1761260" y="1779393"/>
                </a:cubicBezTo>
                <a:cubicBezTo>
                  <a:pt x="1761260" y="1781412"/>
                  <a:pt x="1761483" y="1783180"/>
                  <a:pt x="1761928" y="1784700"/>
                </a:cubicBezTo>
                <a:cubicBezTo>
                  <a:pt x="1762373" y="1786219"/>
                  <a:pt x="1763007" y="1787483"/>
                  <a:pt x="1763832" y="1788492"/>
                </a:cubicBezTo>
                <a:cubicBezTo>
                  <a:pt x="1764657" y="1789502"/>
                  <a:pt x="1765655" y="1790261"/>
                  <a:pt x="1766827" y="1790771"/>
                </a:cubicBezTo>
                <a:cubicBezTo>
                  <a:pt x="1767999" y="1791281"/>
                  <a:pt x="1769323" y="1791536"/>
                  <a:pt x="1770799" y="1791536"/>
                </a:cubicBezTo>
                <a:cubicBezTo>
                  <a:pt x="1772492" y="1791536"/>
                  <a:pt x="1773941" y="1791205"/>
                  <a:pt x="1775145" y="1790544"/>
                </a:cubicBezTo>
                <a:cubicBezTo>
                  <a:pt x="1776350" y="1789881"/>
                  <a:pt x="1777338" y="1788997"/>
                  <a:pt x="1778108" y="1787890"/>
                </a:cubicBezTo>
                <a:cubicBezTo>
                  <a:pt x="1778879" y="1786783"/>
                  <a:pt x="1779443" y="1785497"/>
                  <a:pt x="1779801" y="1784032"/>
                </a:cubicBezTo>
                <a:cubicBezTo>
                  <a:pt x="1780159" y="1782567"/>
                  <a:pt x="1780338" y="1781021"/>
                  <a:pt x="1780338" y="1779393"/>
                </a:cubicBezTo>
                <a:cubicBezTo>
                  <a:pt x="1780338" y="1777375"/>
                  <a:pt x="1780116" y="1775611"/>
                  <a:pt x="1779671" y="1774103"/>
                </a:cubicBezTo>
                <a:cubicBezTo>
                  <a:pt x="1779226" y="1772594"/>
                  <a:pt x="1778591" y="1771335"/>
                  <a:pt x="1777766" y="1770326"/>
                </a:cubicBezTo>
                <a:cubicBezTo>
                  <a:pt x="1776941" y="1769317"/>
                  <a:pt x="1775938" y="1768557"/>
                  <a:pt x="1774755" y="1768047"/>
                </a:cubicBezTo>
                <a:cubicBezTo>
                  <a:pt x="1773572" y="1767537"/>
                  <a:pt x="1772253" y="1767282"/>
                  <a:pt x="1770799" y="1767282"/>
                </a:cubicBezTo>
                <a:close/>
                <a:moveTo>
                  <a:pt x="1246924" y="1767282"/>
                </a:moveTo>
                <a:cubicBezTo>
                  <a:pt x="1245231" y="1767282"/>
                  <a:pt x="1243783" y="1767613"/>
                  <a:pt x="1242578" y="1768275"/>
                </a:cubicBezTo>
                <a:cubicBezTo>
                  <a:pt x="1241373" y="1768937"/>
                  <a:pt x="1240386" y="1769822"/>
                  <a:pt x="1239615" y="1770928"/>
                </a:cubicBezTo>
                <a:cubicBezTo>
                  <a:pt x="1238845" y="1772035"/>
                  <a:pt x="1238281" y="1773321"/>
                  <a:pt x="1237922" y="1774786"/>
                </a:cubicBezTo>
                <a:cubicBezTo>
                  <a:pt x="1237564" y="1776251"/>
                  <a:pt x="1237385" y="1777787"/>
                  <a:pt x="1237385" y="1779393"/>
                </a:cubicBezTo>
                <a:cubicBezTo>
                  <a:pt x="1237385" y="1781412"/>
                  <a:pt x="1237608" y="1783180"/>
                  <a:pt x="1238053" y="1784700"/>
                </a:cubicBezTo>
                <a:cubicBezTo>
                  <a:pt x="1238498" y="1786219"/>
                  <a:pt x="1239133" y="1787483"/>
                  <a:pt x="1239957" y="1788492"/>
                </a:cubicBezTo>
                <a:cubicBezTo>
                  <a:pt x="1240782" y="1789502"/>
                  <a:pt x="1241780" y="1790261"/>
                  <a:pt x="1242952" y="1790771"/>
                </a:cubicBezTo>
                <a:cubicBezTo>
                  <a:pt x="1244124" y="1791281"/>
                  <a:pt x="1245448" y="1791536"/>
                  <a:pt x="1246924" y="1791536"/>
                </a:cubicBezTo>
                <a:cubicBezTo>
                  <a:pt x="1248617" y="1791536"/>
                  <a:pt x="1250066" y="1791205"/>
                  <a:pt x="1251270" y="1790544"/>
                </a:cubicBezTo>
                <a:cubicBezTo>
                  <a:pt x="1252475" y="1789881"/>
                  <a:pt x="1253462" y="1788997"/>
                  <a:pt x="1254233" y="1787890"/>
                </a:cubicBezTo>
                <a:cubicBezTo>
                  <a:pt x="1255004" y="1786783"/>
                  <a:pt x="1255568" y="1785497"/>
                  <a:pt x="1255926" y="1784032"/>
                </a:cubicBezTo>
                <a:cubicBezTo>
                  <a:pt x="1256284" y="1782567"/>
                  <a:pt x="1256463" y="1781021"/>
                  <a:pt x="1256463" y="1779393"/>
                </a:cubicBezTo>
                <a:cubicBezTo>
                  <a:pt x="1256463" y="1777375"/>
                  <a:pt x="1256241" y="1775611"/>
                  <a:pt x="1255796" y="1774103"/>
                </a:cubicBezTo>
                <a:cubicBezTo>
                  <a:pt x="1255351" y="1772594"/>
                  <a:pt x="1254716" y="1771335"/>
                  <a:pt x="1253891" y="1770326"/>
                </a:cubicBezTo>
                <a:cubicBezTo>
                  <a:pt x="1253067" y="1769317"/>
                  <a:pt x="1252063" y="1768557"/>
                  <a:pt x="1250880" y="1768047"/>
                </a:cubicBezTo>
                <a:cubicBezTo>
                  <a:pt x="1249697" y="1767537"/>
                  <a:pt x="1248379" y="1767282"/>
                  <a:pt x="1246924" y="1767282"/>
                </a:cubicBezTo>
                <a:close/>
                <a:moveTo>
                  <a:pt x="1837539" y="1766989"/>
                </a:moveTo>
                <a:cubicBezTo>
                  <a:pt x="1836302" y="1766989"/>
                  <a:pt x="1835174" y="1767228"/>
                  <a:pt x="1834154" y="1767705"/>
                </a:cubicBezTo>
                <a:cubicBezTo>
                  <a:pt x="1833133" y="1768183"/>
                  <a:pt x="1832254" y="1768856"/>
                  <a:pt x="1831516" y="1769724"/>
                </a:cubicBezTo>
                <a:cubicBezTo>
                  <a:pt x="1830779" y="1770592"/>
                  <a:pt x="1830182" y="1771634"/>
                  <a:pt x="1829726" y="1772849"/>
                </a:cubicBezTo>
                <a:cubicBezTo>
                  <a:pt x="1829270" y="1774065"/>
                  <a:pt x="1828988" y="1775399"/>
                  <a:pt x="1828879" y="1776854"/>
                </a:cubicBezTo>
                <a:lnTo>
                  <a:pt x="1846069" y="1776854"/>
                </a:lnTo>
                <a:cubicBezTo>
                  <a:pt x="1846134" y="1775399"/>
                  <a:pt x="1845993" y="1774070"/>
                  <a:pt x="1845646" y="1772866"/>
                </a:cubicBezTo>
                <a:cubicBezTo>
                  <a:pt x="1845299" y="1771661"/>
                  <a:pt x="1844761" y="1770625"/>
                  <a:pt x="1844034" y="1769756"/>
                </a:cubicBezTo>
                <a:cubicBezTo>
                  <a:pt x="1843307" y="1768888"/>
                  <a:pt x="1842401" y="1768210"/>
                  <a:pt x="1841316" y="1767722"/>
                </a:cubicBezTo>
                <a:cubicBezTo>
                  <a:pt x="1840231" y="1767233"/>
                  <a:pt x="1838972" y="1766989"/>
                  <a:pt x="1837539" y="1766989"/>
                </a:cubicBezTo>
                <a:close/>
                <a:moveTo>
                  <a:pt x="1523214" y="1766989"/>
                </a:moveTo>
                <a:cubicBezTo>
                  <a:pt x="1521977" y="1766989"/>
                  <a:pt x="1520849" y="1767228"/>
                  <a:pt x="1519829" y="1767705"/>
                </a:cubicBezTo>
                <a:cubicBezTo>
                  <a:pt x="1518809" y="1768183"/>
                  <a:pt x="1517929" y="1768856"/>
                  <a:pt x="1517191" y="1769724"/>
                </a:cubicBezTo>
                <a:cubicBezTo>
                  <a:pt x="1516453" y="1770592"/>
                  <a:pt x="1515857" y="1771634"/>
                  <a:pt x="1515401" y="1772849"/>
                </a:cubicBezTo>
                <a:cubicBezTo>
                  <a:pt x="1514945" y="1774065"/>
                  <a:pt x="1514663" y="1775399"/>
                  <a:pt x="1514554" y="1776854"/>
                </a:cubicBezTo>
                <a:lnTo>
                  <a:pt x="1531744" y="1776854"/>
                </a:lnTo>
                <a:cubicBezTo>
                  <a:pt x="1531809" y="1775399"/>
                  <a:pt x="1531668" y="1774070"/>
                  <a:pt x="1531321" y="1772866"/>
                </a:cubicBezTo>
                <a:cubicBezTo>
                  <a:pt x="1530973" y="1771661"/>
                  <a:pt x="1530436" y="1770625"/>
                  <a:pt x="1529709" y="1769756"/>
                </a:cubicBezTo>
                <a:cubicBezTo>
                  <a:pt x="1528982" y="1768888"/>
                  <a:pt x="1528076" y="1768210"/>
                  <a:pt x="1526991" y="1767722"/>
                </a:cubicBezTo>
                <a:cubicBezTo>
                  <a:pt x="1525906" y="1767233"/>
                  <a:pt x="1524647" y="1766989"/>
                  <a:pt x="1523214" y="1766989"/>
                </a:cubicBezTo>
                <a:close/>
                <a:moveTo>
                  <a:pt x="1351764" y="1766989"/>
                </a:moveTo>
                <a:cubicBezTo>
                  <a:pt x="1350527" y="1766989"/>
                  <a:pt x="1349399" y="1767228"/>
                  <a:pt x="1348379" y="1767705"/>
                </a:cubicBezTo>
                <a:cubicBezTo>
                  <a:pt x="1347359" y="1768183"/>
                  <a:pt x="1346479" y="1768856"/>
                  <a:pt x="1345741" y="1769724"/>
                </a:cubicBezTo>
                <a:cubicBezTo>
                  <a:pt x="1345003" y="1770592"/>
                  <a:pt x="1344407" y="1771634"/>
                  <a:pt x="1343951" y="1772849"/>
                </a:cubicBezTo>
                <a:cubicBezTo>
                  <a:pt x="1343495" y="1774065"/>
                  <a:pt x="1343213" y="1775399"/>
                  <a:pt x="1343104" y="1776854"/>
                </a:cubicBezTo>
                <a:lnTo>
                  <a:pt x="1360294" y="1776854"/>
                </a:lnTo>
                <a:cubicBezTo>
                  <a:pt x="1360359" y="1775399"/>
                  <a:pt x="1360218" y="1774070"/>
                  <a:pt x="1359871" y="1772866"/>
                </a:cubicBezTo>
                <a:cubicBezTo>
                  <a:pt x="1359523" y="1771661"/>
                  <a:pt x="1358986" y="1770625"/>
                  <a:pt x="1358259" y="1769756"/>
                </a:cubicBezTo>
                <a:cubicBezTo>
                  <a:pt x="1357532" y="1768888"/>
                  <a:pt x="1356626" y="1768210"/>
                  <a:pt x="1355541" y="1767722"/>
                </a:cubicBezTo>
                <a:cubicBezTo>
                  <a:pt x="1354456" y="1767233"/>
                  <a:pt x="1353197" y="1766989"/>
                  <a:pt x="1351764" y="1766989"/>
                </a:cubicBezTo>
                <a:close/>
                <a:moveTo>
                  <a:pt x="1142214" y="1766989"/>
                </a:moveTo>
                <a:cubicBezTo>
                  <a:pt x="1140977" y="1766989"/>
                  <a:pt x="1139849" y="1767228"/>
                  <a:pt x="1138829" y="1767705"/>
                </a:cubicBezTo>
                <a:cubicBezTo>
                  <a:pt x="1137808" y="1768183"/>
                  <a:pt x="1136929" y="1768856"/>
                  <a:pt x="1136191" y="1769724"/>
                </a:cubicBezTo>
                <a:cubicBezTo>
                  <a:pt x="1135453" y="1770592"/>
                  <a:pt x="1134857" y="1771634"/>
                  <a:pt x="1134401" y="1772849"/>
                </a:cubicBezTo>
                <a:cubicBezTo>
                  <a:pt x="1133945" y="1774065"/>
                  <a:pt x="1133663" y="1775399"/>
                  <a:pt x="1133554" y="1776854"/>
                </a:cubicBezTo>
                <a:lnTo>
                  <a:pt x="1150744" y="1776854"/>
                </a:lnTo>
                <a:cubicBezTo>
                  <a:pt x="1150809" y="1775399"/>
                  <a:pt x="1150668" y="1774070"/>
                  <a:pt x="1150321" y="1772866"/>
                </a:cubicBezTo>
                <a:cubicBezTo>
                  <a:pt x="1149973" y="1771661"/>
                  <a:pt x="1149436" y="1770625"/>
                  <a:pt x="1148709" y="1769756"/>
                </a:cubicBezTo>
                <a:cubicBezTo>
                  <a:pt x="1147982" y="1768888"/>
                  <a:pt x="1147076" y="1768210"/>
                  <a:pt x="1145991" y="1767722"/>
                </a:cubicBezTo>
                <a:cubicBezTo>
                  <a:pt x="1144906" y="1767233"/>
                  <a:pt x="1143647" y="1766989"/>
                  <a:pt x="1142214" y="1766989"/>
                </a:cubicBezTo>
                <a:close/>
                <a:moveTo>
                  <a:pt x="894564" y="1766989"/>
                </a:moveTo>
                <a:cubicBezTo>
                  <a:pt x="893327" y="1766989"/>
                  <a:pt x="892199" y="1767228"/>
                  <a:pt x="891179" y="1767705"/>
                </a:cubicBezTo>
                <a:cubicBezTo>
                  <a:pt x="890158" y="1768183"/>
                  <a:pt x="889279" y="1768856"/>
                  <a:pt x="888541" y="1769724"/>
                </a:cubicBezTo>
                <a:cubicBezTo>
                  <a:pt x="887804" y="1770592"/>
                  <a:pt x="887207" y="1771634"/>
                  <a:pt x="886751" y="1772849"/>
                </a:cubicBezTo>
                <a:cubicBezTo>
                  <a:pt x="886295" y="1774065"/>
                  <a:pt x="886013" y="1775399"/>
                  <a:pt x="885904" y="1776854"/>
                </a:cubicBezTo>
                <a:lnTo>
                  <a:pt x="903094" y="1776854"/>
                </a:lnTo>
                <a:cubicBezTo>
                  <a:pt x="903159" y="1775399"/>
                  <a:pt x="903018" y="1774070"/>
                  <a:pt x="902671" y="1772866"/>
                </a:cubicBezTo>
                <a:cubicBezTo>
                  <a:pt x="902323" y="1771661"/>
                  <a:pt x="901786" y="1770625"/>
                  <a:pt x="901059" y="1769756"/>
                </a:cubicBezTo>
                <a:cubicBezTo>
                  <a:pt x="900332" y="1768888"/>
                  <a:pt x="899426" y="1768210"/>
                  <a:pt x="898341" y="1767722"/>
                </a:cubicBezTo>
                <a:cubicBezTo>
                  <a:pt x="897256" y="1767233"/>
                  <a:pt x="895997" y="1766989"/>
                  <a:pt x="894564" y="1766989"/>
                </a:cubicBezTo>
                <a:close/>
                <a:moveTo>
                  <a:pt x="827890" y="1766989"/>
                </a:moveTo>
                <a:cubicBezTo>
                  <a:pt x="826653" y="1766989"/>
                  <a:pt x="825524" y="1767228"/>
                  <a:pt x="824504" y="1767705"/>
                </a:cubicBezTo>
                <a:cubicBezTo>
                  <a:pt x="823484" y="1768183"/>
                  <a:pt x="822605" y="1768856"/>
                  <a:pt x="821867" y="1769724"/>
                </a:cubicBezTo>
                <a:cubicBezTo>
                  <a:pt x="821129" y="1770592"/>
                  <a:pt x="820532" y="1771634"/>
                  <a:pt x="820076" y="1772849"/>
                </a:cubicBezTo>
                <a:cubicBezTo>
                  <a:pt x="819620" y="1774065"/>
                  <a:pt x="819338" y="1775399"/>
                  <a:pt x="819230" y="1776854"/>
                </a:cubicBezTo>
                <a:lnTo>
                  <a:pt x="836419" y="1776854"/>
                </a:lnTo>
                <a:cubicBezTo>
                  <a:pt x="836485" y="1775399"/>
                  <a:pt x="836343" y="1774070"/>
                  <a:pt x="835996" y="1772866"/>
                </a:cubicBezTo>
                <a:cubicBezTo>
                  <a:pt x="835649" y="1771661"/>
                  <a:pt x="835112" y="1770625"/>
                  <a:pt x="834385" y="1769756"/>
                </a:cubicBezTo>
                <a:cubicBezTo>
                  <a:pt x="833658" y="1768888"/>
                  <a:pt x="832751" y="1768210"/>
                  <a:pt x="831666" y="1767722"/>
                </a:cubicBezTo>
                <a:cubicBezTo>
                  <a:pt x="830581" y="1767233"/>
                  <a:pt x="829322" y="1766989"/>
                  <a:pt x="827890" y="1766989"/>
                </a:cubicBezTo>
                <a:close/>
                <a:moveTo>
                  <a:pt x="618340" y="1766989"/>
                </a:moveTo>
                <a:cubicBezTo>
                  <a:pt x="617103" y="1766989"/>
                  <a:pt x="615974" y="1767228"/>
                  <a:pt x="614954" y="1767705"/>
                </a:cubicBezTo>
                <a:cubicBezTo>
                  <a:pt x="613934" y="1768183"/>
                  <a:pt x="613055" y="1768856"/>
                  <a:pt x="612317" y="1769724"/>
                </a:cubicBezTo>
                <a:cubicBezTo>
                  <a:pt x="611579" y="1770592"/>
                  <a:pt x="610982" y="1771634"/>
                  <a:pt x="610526" y="1772849"/>
                </a:cubicBezTo>
                <a:cubicBezTo>
                  <a:pt x="610071" y="1774065"/>
                  <a:pt x="609788" y="1775399"/>
                  <a:pt x="609680" y="1776854"/>
                </a:cubicBezTo>
                <a:lnTo>
                  <a:pt x="626869" y="1776854"/>
                </a:lnTo>
                <a:cubicBezTo>
                  <a:pt x="626935" y="1775399"/>
                  <a:pt x="626794" y="1774070"/>
                  <a:pt x="626446" y="1772866"/>
                </a:cubicBezTo>
                <a:cubicBezTo>
                  <a:pt x="626099" y="1771661"/>
                  <a:pt x="625562" y="1770625"/>
                  <a:pt x="624835" y="1769756"/>
                </a:cubicBezTo>
                <a:cubicBezTo>
                  <a:pt x="624108" y="1768888"/>
                  <a:pt x="623202" y="1768210"/>
                  <a:pt x="622116" y="1767722"/>
                </a:cubicBezTo>
                <a:cubicBezTo>
                  <a:pt x="621031" y="1767233"/>
                  <a:pt x="619772" y="1766989"/>
                  <a:pt x="618340" y="1766989"/>
                </a:cubicBezTo>
                <a:close/>
                <a:moveTo>
                  <a:pt x="1389343" y="1766729"/>
                </a:moveTo>
                <a:cubicBezTo>
                  <a:pt x="1388215" y="1766729"/>
                  <a:pt x="1387211" y="1766924"/>
                  <a:pt x="1386332" y="1767315"/>
                </a:cubicBezTo>
                <a:cubicBezTo>
                  <a:pt x="1385453" y="1767705"/>
                  <a:pt x="1384715" y="1768221"/>
                  <a:pt x="1384118" y="1768861"/>
                </a:cubicBezTo>
                <a:cubicBezTo>
                  <a:pt x="1383521" y="1769501"/>
                  <a:pt x="1383066" y="1770245"/>
                  <a:pt x="1382751" y="1771091"/>
                </a:cubicBezTo>
                <a:cubicBezTo>
                  <a:pt x="1382436" y="1771938"/>
                  <a:pt x="1382279" y="1772817"/>
                  <a:pt x="1382279" y="1773728"/>
                </a:cubicBezTo>
                <a:cubicBezTo>
                  <a:pt x="1382279" y="1774770"/>
                  <a:pt x="1382452" y="1775725"/>
                  <a:pt x="1382800" y="1776593"/>
                </a:cubicBezTo>
                <a:cubicBezTo>
                  <a:pt x="1383147" y="1777461"/>
                  <a:pt x="1383635" y="1778199"/>
                  <a:pt x="1384265" y="1778807"/>
                </a:cubicBezTo>
                <a:cubicBezTo>
                  <a:pt x="1384894" y="1779415"/>
                  <a:pt x="1385638" y="1779887"/>
                  <a:pt x="1386495" y="1780223"/>
                </a:cubicBezTo>
                <a:cubicBezTo>
                  <a:pt x="1387352" y="1780560"/>
                  <a:pt x="1388302" y="1780728"/>
                  <a:pt x="1389343" y="1780728"/>
                </a:cubicBezTo>
                <a:cubicBezTo>
                  <a:pt x="1390472" y="1780728"/>
                  <a:pt x="1391476" y="1780538"/>
                  <a:pt x="1392355" y="1780158"/>
                </a:cubicBezTo>
                <a:cubicBezTo>
                  <a:pt x="1393234" y="1779778"/>
                  <a:pt x="1393972" y="1779263"/>
                  <a:pt x="1394569" y="1778612"/>
                </a:cubicBezTo>
                <a:cubicBezTo>
                  <a:pt x="1395165" y="1777961"/>
                  <a:pt x="1395621" y="1777212"/>
                  <a:pt x="1395936" y="1776365"/>
                </a:cubicBezTo>
                <a:cubicBezTo>
                  <a:pt x="1396251" y="1775519"/>
                  <a:pt x="1396408" y="1774640"/>
                  <a:pt x="1396408" y="1773728"/>
                </a:cubicBezTo>
                <a:cubicBezTo>
                  <a:pt x="1396408" y="1772686"/>
                  <a:pt x="1396235" y="1771731"/>
                  <a:pt x="1395887" y="1770863"/>
                </a:cubicBezTo>
                <a:cubicBezTo>
                  <a:pt x="1395540" y="1769995"/>
                  <a:pt x="1395052" y="1769257"/>
                  <a:pt x="1394422" y="1768649"/>
                </a:cubicBezTo>
                <a:cubicBezTo>
                  <a:pt x="1393793" y="1768042"/>
                  <a:pt x="1393049" y="1767570"/>
                  <a:pt x="1392192" y="1767233"/>
                </a:cubicBezTo>
                <a:cubicBezTo>
                  <a:pt x="1391335" y="1766897"/>
                  <a:pt x="1390385" y="1766729"/>
                  <a:pt x="1389343" y="1766729"/>
                </a:cubicBezTo>
                <a:close/>
                <a:moveTo>
                  <a:pt x="998818" y="1766729"/>
                </a:moveTo>
                <a:cubicBezTo>
                  <a:pt x="997690" y="1766729"/>
                  <a:pt x="996686" y="1766924"/>
                  <a:pt x="995807" y="1767315"/>
                </a:cubicBezTo>
                <a:cubicBezTo>
                  <a:pt x="994928" y="1767705"/>
                  <a:pt x="994190" y="1768221"/>
                  <a:pt x="993593" y="1768861"/>
                </a:cubicBezTo>
                <a:cubicBezTo>
                  <a:pt x="992996" y="1769501"/>
                  <a:pt x="992540" y="1770245"/>
                  <a:pt x="992226" y="1771091"/>
                </a:cubicBezTo>
                <a:cubicBezTo>
                  <a:pt x="991911" y="1771938"/>
                  <a:pt x="991754" y="1772817"/>
                  <a:pt x="991754" y="1773728"/>
                </a:cubicBezTo>
                <a:cubicBezTo>
                  <a:pt x="991754" y="1774770"/>
                  <a:pt x="991927" y="1775725"/>
                  <a:pt x="992275" y="1776593"/>
                </a:cubicBezTo>
                <a:cubicBezTo>
                  <a:pt x="992622" y="1777461"/>
                  <a:pt x="993110" y="1778199"/>
                  <a:pt x="993740" y="1778807"/>
                </a:cubicBezTo>
                <a:cubicBezTo>
                  <a:pt x="994369" y="1779415"/>
                  <a:pt x="995112" y="1779887"/>
                  <a:pt x="995970" y="1780223"/>
                </a:cubicBezTo>
                <a:cubicBezTo>
                  <a:pt x="996827" y="1780560"/>
                  <a:pt x="997777" y="1780728"/>
                  <a:pt x="998818" y="1780728"/>
                </a:cubicBezTo>
                <a:cubicBezTo>
                  <a:pt x="999947" y="1780728"/>
                  <a:pt x="1000951" y="1780538"/>
                  <a:pt x="1001830" y="1780158"/>
                </a:cubicBezTo>
                <a:cubicBezTo>
                  <a:pt x="1002709" y="1779778"/>
                  <a:pt x="1003447" y="1779263"/>
                  <a:pt x="1004044" y="1778612"/>
                </a:cubicBezTo>
                <a:cubicBezTo>
                  <a:pt x="1004641" y="1777961"/>
                  <a:pt x="1005096" y="1777212"/>
                  <a:pt x="1005411" y="1776365"/>
                </a:cubicBezTo>
                <a:cubicBezTo>
                  <a:pt x="1005726" y="1775519"/>
                  <a:pt x="1005883" y="1774640"/>
                  <a:pt x="1005883" y="1773728"/>
                </a:cubicBezTo>
                <a:cubicBezTo>
                  <a:pt x="1005883" y="1772686"/>
                  <a:pt x="1005709" y="1771731"/>
                  <a:pt x="1005362" y="1770863"/>
                </a:cubicBezTo>
                <a:cubicBezTo>
                  <a:pt x="1005015" y="1769995"/>
                  <a:pt x="1004527" y="1769257"/>
                  <a:pt x="1003897" y="1768649"/>
                </a:cubicBezTo>
                <a:cubicBezTo>
                  <a:pt x="1003268" y="1768042"/>
                  <a:pt x="1002524" y="1767570"/>
                  <a:pt x="1001667" y="1767233"/>
                </a:cubicBezTo>
                <a:cubicBezTo>
                  <a:pt x="1000810" y="1766897"/>
                  <a:pt x="999860" y="1766729"/>
                  <a:pt x="998818" y="1766729"/>
                </a:cubicBezTo>
                <a:close/>
                <a:moveTo>
                  <a:pt x="1716519" y="1763050"/>
                </a:moveTo>
                <a:lnTo>
                  <a:pt x="1722965" y="1763050"/>
                </a:lnTo>
                <a:lnTo>
                  <a:pt x="1730974" y="1784667"/>
                </a:lnTo>
                <a:lnTo>
                  <a:pt x="1732699" y="1789941"/>
                </a:lnTo>
                <a:lnTo>
                  <a:pt x="1734490" y="1784537"/>
                </a:lnTo>
                <a:lnTo>
                  <a:pt x="1742434" y="1763050"/>
                </a:lnTo>
                <a:lnTo>
                  <a:pt x="1748652" y="1763050"/>
                </a:lnTo>
                <a:lnTo>
                  <a:pt x="1735825" y="1795736"/>
                </a:lnTo>
                <a:lnTo>
                  <a:pt x="1729313" y="1795736"/>
                </a:lnTo>
                <a:close/>
                <a:moveTo>
                  <a:pt x="1406719" y="1763050"/>
                </a:moveTo>
                <a:lnTo>
                  <a:pt x="1422118" y="1763050"/>
                </a:lnTo>
                <a:lnTo>
                  <a:pt x="1422118" y="1791016"/>
                </a:lnTo>
                <a:lnTo>
                  <a:pt x="1431852" y="1791016"/>
                </a:lnTo>
                <a:lnTo>
                  <a:pt x="1431852" y="1795736"/>
                </a:lnTo>
                <a:lnTo>
                  <a:pt x="1405645" y="1795736"/>
                </a:lnTo>
                <a:lnTo>
                  <a:pt x="1405645" y="1791016"/>
                </a:lnTo>
                <a:lnTo>
                  <a:pt x="1416388" y="1791016"/>
                </a:lnTo>
                <a:lnTo>
                  <a:pt x="1416388" y="1767738"/>
                </a:lnTo>
                <a:lnTo>
                  <a:pt x="1406719" y="1767738"/>
                </a:lnTo>
                <a:close/>
                <a:moveTo>
                  <a:pt x="1025719" y="1763050"/>
                </a:moveTo>
                <a:lnTo>
                  <a:pt x="1041118" y="1763050"/>
                </a:lnTo>
                <a:lnTo>
                  <a:pt x="1041118" y="1791016"/>
                </a:lnTo>
                <a:lnTo>
                  <a:pt x="1050852" y="1791016"/>
                </a:lnTo>
                <a:lnTo>
                  <a:pt x="1050852" y="1795736"/>
                </a:lnTo>
                <a:lnTo>
                  <a:pt x="1024645" y="1795736"/>
                </a:lnTo>
                <a:lnTo>
                  <a:pt x="1024645" y="1791016"/>
                </a:lnTo>
                <a:lnTo>
                  <a:pt x="1035388" y="1791016"/>
                </a:lnTo>
                <a:lnTo>
                  <a:pt x="1035388" y="1767738"/>
                </a:lnTo>
                <a:lnTo>
                  <a:pt x="1025719" y="1767738"/>
                </a:lnTo>
                <a:close/>
                <a:moveTo>
                  <a:pt x="959044" y="1763050"/>
                </a:moveTo>
                <a:lnTo>
                  <a:pt x="974443" y="1763050"/>
                </a:lnTo>
                <a:lnTo>
                  <a:pt x="974443" y="1791016"/>
                </a:lnTo>
                <a:lnTo>
                  <a:pt x="984177" y="1791016"/>
                </a:lnTo>
                <a:lnTo>
                  <a:pt x="984177" y="1795736"/>
                </a:lnTo>
                <a:lnTo>
                  <a:pt x="957970" y="1795736"/>
                </a:lnTo>
                <a:lnTo>
                  <a:pt x="957970" y="1791016"/>
                </a:lnTo>
                <a:lnTo>
                  <a:pt x="968713" y="1791016"/>
                </a:lnTo>
                <a:lnTo>
                  <a:pt x="968713" y="1767738"/>
                </a:lnTo>
                <a:lnTo>
                  <a:pt x="959044" y="1767738"/>
                </a:lnTo>
                <a:close/>
                <a:moveTo>
                  <a:pt x="567641" y="1763050"/>
                </a:moveTo>
                <a:lnTo>
                  <a:pt x="592448" y="1763050"/>
                </a:lnTo>
                <a:lnTo>
                  <a:pt x="592448" y="1767477"/>
                </a:lnTo>
                <a:lnTo>
                  <a:pt x="574315" y="1790950"/>
                </a:lnTo>
                <a:lnTo>
                  <a:pt x="593523" y="1790950"/>
                </a:lnTo>
                <a:lnTo>
                  <a:pt x="593523" y="1795736"/>
                </a:lnTo>
                <a:lnTo>
                  <a:pt x="567185" y="1795736"/>
                </a:lnTo>
                <a:lnTo>
                  <a:pt x="567185" y="1791667"/>
                </a:lnTo>
                <a:lnTo>
                  <a:pt x="585644" y="1767803"/>
                </a:lnTo>
                <a:lnTo>
                  <a:pt x="567641" y="1767803"/>
                </a:lnTo>
                <a:close/>
                <a:moveTo>
                  <a:pt x="539945" y="1763050"/>
                </a:moveTo>
                <a:lnTo>
                  <a:pt x="555344" y="1763050"/>
                </a:lnTo>
                <a:lnTo>
                  <a:pt x="555344" y="1791016"/>
                </a:lnTo>
                <a:lnTo>
                  <a:pt x="565078" y="1791016"/>
                </a:lnTo>
                <a:lnTo>
                  <a:pt x="565078" y="1795736"/>
                </a:lnTo>
                <a:lnTo>
                  <a:pt x="538870" y="1795736"/>
                </a:lnTo>
                <a:lnTo>
                  <a:pt x="538870" y="1791016"/>
                </a:lnTo>
                <a:lnTo>
                  <a:pt x="549614" y="1791016"/>
                </a:lnTo>
                <a:lnTo>
                  <a:pt x="549614" y="1767738"/>
                </a:lnTo>
                <a:lnTo>
                  <a:pt x="539945" y="1767738"/>
                </a:lnTo>
                <a:close/>
                <a:moveTo>
                  <a:pt x="463745" y="1763050"/>
                </a:moveTo>
                <a:lnTo>
                  <a:pt x="479144" y="1763050"/>
                </a:lnTo>
                <a:lnTo>
                  <a:pt x="479144" y="1791016"/>
                </a:lnTo>
                <a:lnTo>
                  <a:pt x="488878" y="1791016"/>
                </a:lnTo>
                <a:lnTo>
                  <a:pt x="488878" y="1795736"/>
                </a:lnTo>
                <a:lnTo>
                  <a:pt x="462670" y="1795736"/>
                </a:lnTo>
                <a:lnTo>
                  <a:pt x="462670" y="1791016"/>
                </a:lnTo>
                <a:lnTo>
                  <a:pt x="473414" y="1791016"/>
                </a:lnTo>
                <a:lnTo>
                  <a:pt x="473414" y="1767738"/>
                </a:lnTo>
                <a:lnTo>
                  <a:pt x="463745" y="1767738"/>
                </a:lnTo>
                <a:close/>
                <a:moveTo>
                  <a:pt x="292294" y="1763050"/>
                </a:moveTo>
                <a:lnTo>
                  <a:pt x="307694" y="1763050"/>
                </a:lnTo>
                <a:lnTo>
                  <a:pt x="307694" y="1791016"/>
                </a:lnTo>
                <a:lnTo>
                  <a:pt x="317428" y="1791016"/>
                </a:lnTo>
                <a:lnTo>
                  <a:pt x="317428" y="1795736"/>
                </a:lnTo>
                <a:lnTo>
                  <a:pt x="291220" y="1795736"/>
                </a:lnTo>
                <a:lnTo>
                  <a:pt x="291220" y="1791016"/>
                </a:lnTo>
                <a:lnTo>
                  <a:pt x="301964" y="1791016"/>
                </a:lnTo>
                <a:lnTo>
                  <a:pt x="301964" y="1767738"/>
                </a:lnTo>
                <a:lnTo>
                  <a:pt x="292294" y="1767738"/>
                </a:lnTo>
                <a:close/>
                <a:moveTo>
                  <a:pt x="116319" y="1763050"/>
                </a:moveTo>
                <a:lnTo>
                  <a:pt x="122765" y="1763050"/>
                </a:lnTo>
                <a:lnTo>
                  <a:pt x="131035" y="1784667"/>
                </a:lnTo>
                <a:lnTo>
                  <a:pt x="132695" y="1789746"/>
                </a:lnTo>
                <a:lnTo>
                  <a:pt x="134583" y="1784537"/>
                </a:lnTo>
                <a:lnTo>
                  <a:pt x="142234" y="1763050"/>
                </a:lnTo>
                <a:lnTo>
                  <a:pt x="148452" y="1763050"/>
                </a:lnTo>
                <a:lnTo>
                  <a:pt x="137318" y="1792285"/>
                </a:lnTo>
                <a:cubicBezTo>
                  <a:pt x="136168" y="1795259"/>
                  <a:pt x="134979" y="1797820"/>
                  <a:pt x="133753" y="1799969"/>
                </a:cubicBezTo>
                <a:cubicBezTo>
                  <a:pt x="132527" y="1802117"/>
                  <a:pt x="131187" y="1803881"/>
                  <a:pt x="129732" y="1805259"/>
                </a:cubicBezTo>
                <a:cubicBezTo>
                  <a:pt x="128278" y="1806637"/>
                  <a:pt x="126683" y="1807652"/>
                  <a:pt x="124947" y="1808303"/>
                </a:cubicBezTo>
                <a:cubicBezTo>
                  <a:pt x="123210" y="1808954"/>
                  <a:pt x="121268" y="1809280"/>
                  <a:pt x="119119" y="1809280"/>
                </a:cubicBezTo>
                <a:cubicBezTo>
                  <a:pt x="118555" y="1809280"/>
                  <a:pt x="118045" y="1809269"/>
                  <a:pt x="117589" y="1809247"/>
                </a:cubicBezTo>
                <a:cubicBezTo>
                  <a:pt x="117133" y="1809225"/>
                  <a:pt x="116634" y="1809193"/>
                  <a:pt x="116091" y="1809149"/>
                </a:cubicBezTo>
                <a:lnTo>
                  <a:pt x="116091" y="1804005"/>
                </a:lnTo>
                <a:cubicBezTo>
                  <a:pt x="116569" y="1804071"/>
                  <a:pt x="117090" y="1804130"/>
                  <a:pt x="117654" y="1804185"/>
                </a:cubicBezTo>
                <a:cubicBezTo>
                  <a:pt x="118218" y="1804239"/>
                  <a:pt x="118815" y="1804266"/>
                  <a:pt x="119445" y="1804266"/>
                </a:cubicBezTo>
                <a:cubicBezTo>
                  <a:pt x="120486" y="1804266"/>
                  <a:pt x="121458" y="1804114"/>
                  <a:pt x="122358" y="1803810"/>
                </a:cubicBezTo>
                <a:cubicBezTo>
                  <a:pt x="123259" y="1803506"/>
                  <a:pt x="124111" y="1803013"/>
                  <a:pt x="124914" y="1802329"/>
                </a:cubicBezTo>
                <a:cubicBezTo>
                  <a:pt x="125717" y="1801645"/>
                  <a:pt x="126488" y="1800761"/>
                  <a:pt x="127225" y="1799676"/>
                </a:cubicBezTo>
                <a:cubicBezTo>
                  <a:pt x="127963" y="1798590"/>
                  <a:pt x="128680" y="1797277"/>
                  <a:pt x="129374" y="1795736"/>
                </a:cubicBezTo>
                <a:close/>
                <a:moveTo>
                  <a:pt x="450113" y="1762594"/>
                </a:moveTo>
                <a:cubicBezTo>
                  <a:pt x="451806" y="1762594"/>
                  <a:pt x="453390" y="1762713"/>
                  <a:pt x="454866" y="1762952"/>
                </a:cubicBezTo>
                <a:cubicBezTo>
                  <a:pt x="456342" y="1763191"/>
                  <a:pt x="457753" y="1763581"/>
                  <a:pt x="459098" y="1764124"/>
                </a:cubicBezTo>
                <a:lnTo>
                  <a:pt x="459098" y="1769529"/>
                </a:lnTo>
                <a:cubicBezTo>
                  <a:pt x="457688" y="1768790"/>
                  <a:pt x="456250" y="1768253"/>
                  <a:pt x="454785" y="1767917"/>
                </a:cubicBezTo>
                <a:cubicBezTo>
                  <a:pt x="453320" y="1767581"/>
                  <a:pt x="451806" y="1767412"/>
                  <a:pt x="450243" y="1767412"/>
                </a:cubicBezTo>
                <a:cubicBezTo>
                  <a:pt x="448789" y="1767412"/>
                  <a:pt x="447416" y="1767689"/>
                  <a:pt x="446125" y="1768243"/>
                </a:cubicBezTo>
                <a:cubicBezTo>
                  <a:pt x="444833" y="1768796"/>
                  <a:pt x="443699" y="1769594"/>
                  <a:pt x="442723" y="1770635"/>
                </a:cubicBezTo>
                <a:cubicBezTo>
                  <a:pt x="441746" y="1771677"/>
                  <a:pt x="440975" y="1772947"/>
                  <a:pt x="440411" y="1774444"/>
                </a:cubicBezTo>
                <a:cubicBezTo>
                  <a:pt x="439847" y="1775942"/>
                  <a:pt x="439565" y="1777635"/>
                  <a:pt x="439565" y="1779523"/>
                </a:cubicBezTo>
                <a:cubicBezTo>
                  <a:pt x="439565" y="1783473"/>
                  <a:pt x="440525" y="1786431"/>
                  <a:pt x="442446" y="1788395"/>
                </a:cubicBezTo>
                <a:cubicBezTo>
                  <a:pt x="444367" y="1790359"/>
                  <a:pt x="447031" y="1791341"/>
                  <a:pt x="450438" y="1791341"/>
                </a:cubicBezTo>
                <a:cubicBezTo>
                  <a:pt x="451979" y="1791341"/>
                  <a:pt x="453472" y="1791167"/>
                  <a:pt x="454915" y="1790820"/>
                </a:cubicBezTo>
                <a:cubicBezTo>
                  <a:pt x="456358" y="1790473"/>
                  <a:pt x="457753" y="1789952"/>
                  <a:pt x="459098" y="1789258"/>
                </a:cubicBezTo>
                <a:lnTo>
                  <a:pt x="459098" y="1794532"/>
                </a:lnTo>
                <a:cubicBezTo>
                  <a:pt x="457623" y="1795096"/>
                  <a:pt x="456109" y="1795514"/>
                  <a:pt x="454557" y="1795785"/>
                </a:cubicBezTo>
                <a:cubicBezTo>
                  <a:pt x="453005" y="1796056"/>
                  <a:pt x="451404" y="1796192"/>
                  <a:pt x="449755" y="1796192"/>
                </a:cubicBezTo>
                <a:cubicBezTo>
                  <a:pt x="444589" y="1796192"/>
                  <a:pt x="440612" y="1794792"/>
                  <a:pt x="437823" y="1791992"/>
                </a:cubicBezTo>
                <a:cubicBezTo>
                  <a:pt x="435034" y="1789192"/>
                  <a:pt x="433639" y="1785101"/>
                  <a:pt x="433639" y="1779719"/>
                </a:cubicBezTo>
                <a:cubicBezTo>
                  <a:pt x="433639" y="1777136"/>
                  <a:pt x="434041" y="1774792"/>
                  <a:pt x="434844" y="1772686"/>
                </a:cubicBezTo>
                <a:cubicBezTo>
                  <a:pt x="435647" y="1770581"/>
                  <a:pt x="436776" y="1768780"/>
                  <a:pt x="438230" y="1767282"/>
                </a:cubicBezTo>
                <a:cubicBezTo>
                  <a:pt x="439684" y="1765785"/>
                  <a:pt x="441420" y="1764629"/>
                  <a:pt x="443439" y="1763815"/>
                </a:cubicBezTo>
                <a:cubicBezTo>
                  <a:pt x="445457" y="1763001"/>
                  <a:pt x="447682" y="1762594"/>
                  <a:pt x="450113" y="1762594"/>
                </a:cubicBezTo>
                <a:close/>
                <a:moveTo>
                  <a:pt x="1915139" y="1762464"/>
                </a:moveTo>
                <a:cubicBezTo>
                  <a:pt x="1916420" y="1762464"/>
                  <a:pt x="1917842" y="1762534"/>
                  <a:pt x="1919404" y="1762675"/>
                </a:cubicBezTo>
                <a:cubicBezTo>
                  <a:pt x="1920967" y="1762816"/>
                  <a:pt x="1922595" y="1763061"/>
                  <a:pt x="1924288" y="1763408"/>
                </a:cubicBezTo>
                <a:lnTo>
                  <a:pt x="1924288" y="1768454"/>
                </a:lnTo>
                <a:cubicBezTo>
                  <a:pt x="1922508" y="1768020"/>
                  <a:pt x="1920820" y="1767700"/>
                  <a:pt x="1919225" y="1767494"/>
                </a:cubicBezTo>
                <a:cubicBezTo>
                  <a:pt x="1917630" y="1767288"/>
                  <a:pt x="1916246" y="1767184"/>
                  <a:pt x="1915074" y="1767184"/>
                </a:cubicBezTo>
                <a:cubicBezTo>
                  <a:pt x="1913664" y="1767184"/>
                  <a:pt x="1912475" y="1767293"/>
                  <a:pt x="1911509" y="1767510"/>
                </a:cubicBezTo>
                <a:cubicBezTo>
                  <a:pt x="1910543" y="1767727"/>
                  <a:pt x="1909762" y="1768025"/>
                  <a:pt x="1909165" y="1768405"/>
                </a:cubicBezTo>
                <a:cubicBezTo>
                  <a:pt x="1908569" y="1768785"/>
                  <a:pt x="1908140" y="1769230"/>
                  <a:pt x="1907879" y="1769740"/>
                </a:cubicBezTo>
                <a:cubicBezTo>
                  <a:pt x="1907619" y="1770250"/>
                  <a:pt x="1907489" y="1770798"/>
                  <a:pt x="1907489" y="1771384"/>
                </a:cubicBezTo>
                <a:cubicBezTo>
                  <a:pt x="1907489" y="1771970"/>
                  <a:pt x="1907603" y="1772502"/>
                  <a:pt x="1907831" y="1772979"/>
                </a:cubicBezTo>
                <a:cubicBezTo>
                  <a:pt x="1908058" y="1773457"/>
                  <a:pt x="1908482" y="1773918"/>
                  <a:pt x="1909100" y="1774363"/>
                </a:cubicBezTo>
                <a:cubicBezTo>
                  <a:pt x="1909719" y="1774808"/>
                  <a:pt x="1910582" y="1775253"/>
                  <a:pt x="1911688" y="1775698"/>
                </a:cubicBezTo>
                <a:cubicBezTo>
                  <a:pt x="1912795" y="1776143"/>
                  <a:pt x="1914239" y="1776626"/>
                  <a:pt x="1916018" y="1777147"/>
                </a:cubicBezTo>
                <a:cubicBezTo>
                  <a:pt x="1917950" y="1777711"/>
                  <a:pt x="1919578" y="1778302"/>
                  <a:pt x="1920902" y="1778921"/>
                </a:cubicBezTo>
                <a:cubicBezTo>
                  <a:pt x="1922226" y="1779540"/>
                  <a:pt x="1923300" y="1780229"/>
                  <a:pt x="1924125" y="1780988"/>
                </a:cubicBezTo>
                <a:cubicBezTo>
                  <a:pt x="1924950" y="1781748"/>
                  <a:pt x="1925541" y="1782605"/>
                  <a:pt x="1925899" y="1783560"/>
                </a:cubicBezTo>
                <a:cubicBezTo>
                  <a:pt x="1926257" y="1784515"/>
                  <a:pt x="1926436" y="1785600"/>
                  <a:pt x="1926436" y="1786816"/>
                </a:cubicBezTo>
                <a:cubicBezTo>
                  <a:pt x="1926436" y="1787966"/>
                  <a:pt x="1926241" y="1788997"/>
                  <a:pt x="1925850" y="1789909"/>
                </a:cubicBezTo>
                <a:cubicBezTo>
                  <a:pt x="1925460" y="1790820"/>
                  <a:pt x="1924928" y="1791629"/>
                  <a:pt x="1924255" y="1792334"/>
                </a:cubicBezTo>
                <a:cubicBezTo>
                  <a:pt x="1923582" y="1793039"/>
                  <a:pt x="1922801" y="1793642"/>
                  <a:pt x="1921911" y="1794141"/>
                </a:cubicBezTo>
                <a:cubicBezTo>
                  <a:pt x="1921021" y="1794640"/>
                  <a:pt x="1920072" y="1795053"/>
                  <a:pt x="1919062" y="1795378"/>
                </a:cubicBezTo>
                <a:cubicBezTo>
                  <a:pt x="1918053" y="1795704"/>
                  <a:pt x="1917017" y="1795942"/>
                  <a:pt x="1915953" y="1796094"/>
                </a:cubicBezTo>
                <a:cubicBezTo>
                  <a:pt x="1914890" y="1796246"/>
                  <a:pt x="1913848" y="1796322"/>
                  <a:pt x="1912828" y="1796322"/>
                </a:cubicBezTo>
                <a:cubicBezTo>
                  <a:pt x="1910614" y="1796322"/>
                  <a:pt x="1908579" y="1796225"/>
                  <a:pt x="1906724" y="1796029"/>
                </a:cubicBezTo>
                <a:cubicBezTo>
                  <a:pt x="1904868" y="1795834"/>
                  <a:pt x="1903050" y="1795519"/>
                  <a:pt x="1901270" y="1795085"/>
                </a:cubicBezTo>
                <a:lnTo>
                  <a:pt x="1901270" y="1789876"/>
                </a:lnTo>
                <a:cubicBezTo>
                  <a:pt x="1903181" y="1790419"/>
                  <a:pt x="1905080" y="1790831"/>
                  <a:pt x="1906968" y="1791113"/>
                </a:cubicBezTo>
                <a:cubicBezTo>
                  <a:pt x="1908856" y="1791395"/>
                  <a:pt x="1910734" y="1791536"/>
                  <a:pt x="1912600" y="1791536"/>
                </a:cubicBezTo>
                <a:cubicBezTo>
                  <a:pt x="1915313" y="1791536"/>
                  <a:pt x="1917321" y="1791167"/>
                  <a:pt x="1918623" y="1790430"/>
                </a:cubicBezTo>
                <a:cubicBezTo>
                  <a:pt x="1919925" y="1789692"/>
                  <a:pt x="1920576" y="1788639"/>
                  <a:pt x="1920576" y="1787272"/>
                </a:cubicBezTo>
                <a:cubicBezTo>
                  <a:pt x="1920576" y="1786686"/>
                  <a:pt x="1920473" y="1786159"/>
                  <a:pt x="1920267" y="1785693"/>
                </a:cubicBezTo>
                <a:cubicBezTo>
                  <a:pt x="1920061" y="1785226"/>
                  <a:pt x="1919686" y="1784781"/>
                  <a:pt x="1919144" y="1784358"/>
                </a:cubicBezTo>
                <a:cubicBezTo>
                  <a:pt x="1918601" y="1783935"/>
                  <a:pt x="1917760" y="1783495"/>
                  <a:pt x="1916621" y="1783039"/>
                </a:cubicBezTo>
                <a:cubicBezTo>
                  <a:pt x="1915481" y="1782584"/>
                  <a:pt x="1913924" y="1782063"/>
                  <a:pt x="1911949" y="1781477"/>
                </a:cubicBezTo>
                <a:cubicBezTo>
                  <a:pt x="1910473" y="1781042"/>
                  <a:pt x="1909111" y="1780549"/>
                  <a:pt x="1907863" y="1779995"/>
                </a:cubicBezTo>
                <a:cubicBezTo>
                  <a:pt x="1906615" y="1779442"/>
                  <a:pt x="1905535" y="1778785"/>
                  <a:pt x="1904624" y="1778026"/>
                </a:cubicBezTo>
                <a:cubicBezTo>
                  <a:pt x="1903712" y="1777266"/>
                  <a:pt x="1902996" y="1776376"/>
                  <a:pt x="1902475" y="1775356"/>
                </a:cubicBezTo>
                <a:cubicBezTo>
                  <a:pt x="1901954" y="1774336"/>
                  <a:pt x="1901694" y="1773131"/>
                  <a:pt x="1901694" y="1771742"/>
                </a:cubicBezTo>
                <a:cubicBezTo>
                  <a:pt x="1901694" y="1770831"/>
                  <a:pt x="1901905" y="1769832"/>
                  <a:pt x="1902328" y="1768747"/>
                </a:cubicBezTo>
                <a:cubicBezTo>
                  <a:pt x="1902752" y="1767662"/>
                  <a:pt x="1903474" y="1766653"/>
                  <a:pt x="1904494" y="1765719"/>
                </a:cubicBezTo>
                <a:cubicBezTo>
                  <a:pt x="1905514" y="1764786"/>
                  <a:pt x="1906892" y="1764010"/>
                  <a:pt x="1908628" y="1763392"/>
                </a:cubicBezTo>
                <a:cubicBezTo>
                  <a:pt x="1910364" y="1762773"/>
                  <a:pt x="1912535" y="1762464"/>
                  <a:pt x="1915139" y="1762464"/>
                </a:cubicBezTo>
                <a:close/>
                <a:moveTo>
                  <a:pt x="1880523" y="1762464"/>
                </a:moveTo>
                <a:cubicBezTo>
                  <a:pt x="1883909" y="1762464"/>
                  <a:pt x="1886475" y="1763560"/>
                  <a:pt x="1888222" y="1765752"/>
                </a:cubicBezTo>
                <a:cubicBezTo>
                  <a:pt x="1889969" y="1767944"/>
                  <a:pt x="1890778" y="1771200"/>
                  <a:pt x="1890648" y="1775519"/>
                </a:cubicBezTo>
                <a:lnTo>
                  <a:pt x="1884918" y="1775519"/>
                </a:lnTo>
                <a:cubicBezTo>
                  <a:pt x="1884983" y="1772654"/>
                  <a:pt x="1884565" y="1770576"/>
                  <a:pt x="1883664" y="1769284"/>
                </a:cubicBezTo>
                <a:cubicBezTo>
                  <a:pt x="1882764" y="1767993"/>
                  <a:pt x="1881445" y="1767347"/>
                  <a:pt x="1879709" y="1767347"/>
                </a:cubicBezTo>
                <a:cubicBezTo>
                  <a:pt x="1878949" y="1767347"/>
                  <a:pt x="1878184" y="1767483"/>
                  <a:pt x="1877414" y="1767754"/>
                </a:cubicBezTo>
                <a:cubicBezTo>
                  <a:pt x="1876643" y="1768025"/>
                  <a:pt x="1875851" y="1768460"/>
                  <a:pt x="1875037" y="1769056"/>
                </a:cubicBezTo>
                <a:cubicBezTo>
                  <a:pt x="1874223" y="1769653"/>
                  <a:pt x="1873360" y="1770418"/>
                  <a:pt x="1872449" y="1771352"/>
                </a:cubicBezTo>
                <a:cubicBezTo>
                  <a:pt x="1871537" y="1772285"/>
                  <a:pt x="1870561" y="1773413"/>
                  <a:pt x="1869519" y="1774737"/>
                </a:cubicBezTo>
                <a:lnTo>
                  <a:pt x="1869519" y="1795736"/>
                </a:lnTo>
                <a:lnTo>
                  <a:pt x="1863789" y="1795736"/>
                </a:lnTo>
                <a:lnTo>
                  <a:pt x="1863789" y="1763050"/>
                </a:lnTo>
                <a:lnTo>
                  <a:pt x="1868965" y="1763050"/>
                </a:lnTo>
                <a:lnTo>
                  <a:pt x="1869128" y="1769073"/>
                </a:lnTo>
                <a:cubicBezTo>
                  <a:pt x="1871060" y="1766750"/>
                  <a:pt x="1872964" y="1765068"/>
                  <a:pt x="1874842" y="1764027"/>
                </a:cubicBezTo>
                <a:cubicBezTo>
                  <a:pt x="1876719" y="1762985"/>
                  <a:pt x="1878613" y="1762464"/>
                  <a:pt x="1880523" y="1762464"/>
                </a:cubicBezTo>
                <a:close/>
                <a:moveTo>
                  <a:pt x="1837800" y="1762464"/>
                </a:moveTo>
                <a:cubicBezTo>
                  <a:pt x="1840079" y="1762464"/>
                  <a:pt x="1842097" y="1762822"/>
                  <a:pt x="1843855" y="1763538"/>
                </a:cubicBezTo>
                <a:cubicBezTo>
                  <a:pt x="1845613" y="1764254"/>
                  <a:pt x="1847095" y="1765269"/>
                  <a:pt x="1848299" y="1766582"/>
                </a:cubicBezTo>
                <a:cubicBezTo>
                  <a:pt x="1849504" y="1767895"/>
                  <a:pt x="1850415" y="1769490"/>
                  <a:pt x="1851034" y="1771368"/>
                </a:cubicBezTo>
                <a:cubicBezTo>
                  <a:pt x="1851652" y="1773245"/>
                  <a:pt x="1851962" y="1775345"/>
                  <a:pt x="1851962" y="1777668"/>
                </a:cubicBezTo>
                <a:cubicBezTo>
                  <a:pt x="1851962" y="1778471"/>
                  <a:pt x="1851951" y="1779143"/>
                  <a:pt x="1851929" y="1779686"/>
                </a:cubicBezTo>
                <a:cubicBezTo>
                  <a:pt x="1851908" y="1780229"/>
                  <a:pt x="1851875" y="1780739"/>
                  <a:pt x="1851831" y="1781216"/>
                </a:cubicBezTo>
                <a:lnTo>
                  <a:pt x="1828879" y="1781216"/>
                </a:lnTo>
                <a:cubicBezTo>
                  <a:pt x="1828879" y="1784559"/>
                  <a:pt x="1829813" y="1787125"/>
                  <a:pt x="1831679" y="1788916"/>
                </a:cubicBezTo>
                <a:cubicBezTo>
                  <a:pt x="1833546" y="1790706"/>
                  <a:pt x="1836237" y="1791602"/>
                  <a:pt x="1839753" y="1791602"/>
                </a:cubicBezTo>
                <a:cubicBezTo>
                  <a:pt x="1840708" y="1791602"/>
                  <a:pt x="1841663" y="1791564"/>
                  <a:pt x="1842618" y="1791488"/>
                </a:cubicBezTo>
                <a:cubicBezTo>
                  <a:pt x="1843573" y="1791412"/>
                  <a:pt x="1844495" y="1791309"/>
                  <a:pt x="1845385" y="1791178"/>
                </a:cubicBezTo>
                <a:cubicBezTo>
                  <a:pt x="1846275" y="1791048"/>
                  <a:pt x="1847127" y="1790902"/>
                  <a:pt x="1847941" y="1790739"/>
                </a:cubicBezTo>
                <a:cubicBezTo>
                  <a:pt x="1848755" y="1790576"/>
                  <a:pt x="1849509" y="1790397"/>
                  <a:pt x="1850204" y="1790202"/>
                </a:cubicBezTo>
                <a:lnTo>
                  <a:pt x="1850204" y="1794857"/>
                </a:lnTo>
                <a:cubicBezTo>
                  <a:pt x="1848663" y="1795291"/>
                  <a:pt x="1846921" y="1795644"/>
                  <a:pt x="1844978" y="1795915"/>
                </a:cubicBezTo>
                <a:cubicBezTo>
                  <a:pt x="1843036" y="1796186"/>
                  <a:pt x="1841023" y="1796322"/>
                  <a:pt x="1838939" y="1796322"/>
                </a:cubicBezTo>
                <a:cubicBezTo>
                  <a:pt x="1836139" y="1796322"/>
                  <a:pt x="1833730" y="1795942"/>
                  <a:pt x="1831712" y="1795183"/>
                </a:cubicBezTo>
                <a:cubicBezTo>
                  <a:pt x="1829693" y="1794423"/>
                  <a:pt x="1828038" y="1793322"/>
                  <a:pt x="1826747" y="1791878"/>
                </a:cubicBezTo>
                <a:cubicBezTo>
                  <a:pt x="1825456" y="1790435"/>
                  <a:pt x="1824501" y="1788666"/>
                  <a:pt x="1823882" y="1786572"/>
                </a:cubicBezTo>
                <a:cubicBezTo>
                  <a:pt x="1823263" y="1784477"/>
                  <a:pt x="1822954" y="1782106"/>
                  <a:pt x="1822954" y="1779458"/>
                </a:cubicBezTo>
                <a:cubicBezTo>
                  <a:pt x="1822954" y="1777157"/>
                  <a:pt x="1823285" y="1774982"/>
                  <a:pt x="1823947" y="1772931"/>
                </a:cubicBezTo>
                <a:cubicBezTo>
                  <a:pt x="1824609" y="1770880"/>
                  <a:pt x="1825575" y="1769078"/>
                  <a:pt x="1826845" y="1767526"/>
                </a:cubicBezTo>
                <a:cubicBezTo>
                  <a:pt x="1828114" y="1765974"/>
                  <a:pt x="1829672" y="1764743"/>
                  <a:pt x="1831516" y="1763831"/>
                </a:cubicBezTo>
                <a:cubicBezTo>
                  <a:pt x="1833361" y="1762920"/>
                  <a:pt x="1835456" y="1762464"/>
                  <a:pt x="1837800" y="1762464"/>
                </a:cubicBezTo>
                <a:close/>
                <a:moveTo>
                  <a:pt x="1771125" y="1762464"/>
                </a:moveTo>
                <a:cubicBezTo>
                  <a:pt x="1773469" y="1762464"/>
                  <a:pt x="1775569" y="1762827"/>
                  <a:pt x="1777424" y="1763554"/>
                </a:cubicBezTo>
                <a:cubicBezTo>
                  <a:pt x="1779280" y="1764281"/>
                  <a:pt x="1780854" y="1765345"/>
                  <a:pt x="1782145" y="1766745"/>
                </a:cubicBezTo>
                <a:cubicBezTo>
                  <a:pt x="1783436" y="1768145"/>
                  <a:pt x="1784424" y="1769887"/>
                  <a:pt x="1785108" y="1771970"/>
                </a:cubicBezTo>
                <a:cubicBezTo>
                  <a:pt x="1785791" y="1774054"/>
                  <a:pt x="1786133" y="1776441"/>
                  <a:pt x="1786133" y="1779133"/>
                </a:cubicBezTo>
                <a:cubicBezTo>
                  <a:pt x="1786133" y="1781672"/>
                  <a:pt x="1785775" y="1784000"/>
                  <a:pt x="1785059" y="1786116"/>
                </a:cubicBezTo>
                <a:cubicBezTo>
                  <a:pt x="1784343" y="1788232"/>
                  <a:pt x="1783312" y="1790044"/>
                  <a:pt x="1781966" y="1791553"/>
                </a:cubicBezTo>
                <a:cubicBezTo>
                  <a:pt x="1780620" y="1793061"/>
                  <a:pt x="1778982" y="1794233"/>
                  <a:pt x="1777050" y="1795069"/>
                </a:cubicBezTo>
                <a:cubicBezTo>
                  <a:pt x="1775118" y="1795904"/>
                  <a:pt x="1772926" y="1796322"/>
                  <a:pt x="1770474" y="1796322"/>
                </a:cubicBezTo>
                <a:cubicBezTo>
                  <a:pt x="1768130" y="1796322"/>
                  <a:pt x="1766030" y="1795959"/>
                  <a:pt x="1764174" y="1795232"/>
                </a:cubicBezTo>
                <a:cubicBezTo>
                  <a:pt x="1762318" y="1794504"/>
                  <a:pt x="1760745" y="1793435"/>
                  <a:pt x="1759453" y="1792025"/>
                </a:cubicBezTo>
                <a:cubicBezTo>
                  <a:pt x="1758162" y="1790614"/>
                  <a:pt x="1757174" y="1788867"/>
                  <a:pt x="1756491" y="1786783"/>
                </a:cubicBezTo>
                <a:cubicBezTo>
                  <a:pt x="1755807" y="1784700"/>
                  <a:pt x="1755465" y="1782301"/>
                  <a:pt x="1755465" y="1779588"/>
                </a:cubicBezTo>
                <a:cubicBezTo>
                  <a:pt x="1755465" y="1777049"/>
                  <a:pt x="1755823" y="1774732"/>
                  <a:pt x="1756540" y="1772638"/>
                </a:cubicBezTo>
                <a:cubicBezTo>
                  <a:pt x="1757256" y="1770543"/>
                  <a:pt x="1758287" y="1768742"/>
                  <a:pt x="1759632" y="1767233"/>
                </a:cubicBezTo>
                <a:cubicBezTo>
                  <a:pt x="1760978" y="1765725"/>
                  <a:pt x="1762617" y="1764553"/>
                  <a:pt x="1764548" y="1763717"/>
                </a:cubicBezTo>
                <a:cubicBezTo>
                  <a:pt x="1766480" y="1762882"/>
                  <a:pt x="1768672" y="1762464"/>
                  <a:pt x="1771125" y="1762464"/>
                </a:cubicBezTo>
                <a:close/>
                <a:moveTo>
                  <a:pt x="1667489" y="1762464"/>
                </a:moveTo>
                <a:cubicBezTo>
                  <a:pt x="1668770" y="1762464"/>
                  <a:pt x="1670191" y="1762534"/>
                  <a:pt x="1671754" y="1762675"/>
                </a:cubicBezTo>
                <a:cubicBezTo>
                  <a:pt x="1673317" y="1762816"/>
                  <a:pt x="1674945" y="1763061"/>
                  <a:pt x="1676638" y="1763408"/>
                </a:cubicBezTo>
                <a:lnTo>
                  <a:pt x="1676638" y="1768454"/>
                </a:lnTo>
                <a:cubicBezTo>
                  <a:pt x="1674858" y="1768020"/>
                  <a:pt x="1673170" y="1767700"/>
                  <a:pt x="1671575" y="1767494"/>
                </a:cubicBezTo>
                <a:cubicBezTo>
                  <a:pt x="1669980" y="1767288"/>
                  <a:pt x="1668596" y="1767184"/>
                  <a:pt x="1667424" y="1767184"/>
                </a:cubicBezTo>
                <a:cubicBezTo>
                  <a:pt x="1666013" y="1767184"/>
                  <a:pt x="1664825" y="1767293"/>
                  <a:pt x="1663859" y="1767510"/>
                </a:cubicBezTo>
                <a:cubicBezTo>
                  <a:pt x="1662893" y="1767727"/>
                  <a:pt x="1662112" y="1768025"/>
                  <a:pt x="1661515" y="1768405"/>
                </a:cubicBezTo>
                <a:cubicBezTo>
                  <a:pt x="1660918" y="1768785"/>
                  <a:pt x="1660490" y="1769230"/>
                  <a:pt x="1660229" y="1769740"/>
                </a:cubicBezTo>
                <a:cubicBezTo>
                  <a:pt x="1659969" y="1770250"/>
                  <a:pt x="1659839" y="1770798"/>
                  <a:pt x="1659839" y="1771384"/>
                </a:cubicBezTo>
                <a:cubicBezTo>
                  <a:pt x="1659839" y="1771970"/>
                  <a:pt x="1659953" y="1772502"/>
                  <a:pt x="1660180" y="1772979"/>
                </a:cubicBezTo>
                <a:cubicBezTo>
                  <a:pt x="1660408" y="1773457"/>
                  <a:pt x="1660832" y="1773918"/>
                  <a:pt x="1661450" y="1774363"/>
                </a:cubicBezTo>
                <a:cubicBezTo>
                  <a:pt x="1662069" y="1774808"/>
                  <a:pt x="1662931" y="1775253"/>
                  <a:pt x="1664038" y="1775698"/>
                </a:cubicBezTo>
                <a:cubicBezTo>
                  <a:pt x="1665145" y="1776143"/>
                  <a:pt x="1666589" y="1776626"/>
                  <a:pt x="1668368" y="1777147"/>
                </a:cubicBezTo>
                <a:cubicBezTo>
                  <a:pt x="1670300" y="1777711"/>
                  <a:pt x="1671928" y="1778302"/>
                  <a:pt x="1673252" y="1778921"/>
                </a:cubicBezTo>
                <a:cubicBezTo>
                  <a:pt x="1674576" y="1779540"/>
                  <a:pt x="1675650" y="1780229"/>
                  <a:pt x="1676475" y="1780988"/>
                </a:cubicBezTo>
                <a:cubicBezTo>
                  <a:pt x="1677300" y="1781748"/>
                  <a:pt x="1677891" y="1782605"/>
                  <a:pt x="1678249" y="1783560"/>
                </a:cubicBezTo>
                <a:cubicBezTo>
                  <a:pt x="1678607" y="1784515"/>
                  <a:pt x="1678786" y="1785600"/>
                  <a:pt x="1678786" y="1786816"/>
                </a:cubicBezTo>
                <a:cubicBezTo>
                  <a:pt x="1678786" y="1787966"/>
                  <a:pt x="1678591" y="1788997"/>
                  <a:pt x="1678200" y="1789909"/>
                </a:cubicBezTo>
                <a:cubicBezTo>
                  <a:pt x="1677810" y="1790820"/>
                  <a:pt x="1677278" y="1791629"/>
                  <a:pt x="1676605" y="1792334"/>
                </a:cubicBezTo>
                <a:cubicBezTo>
                  <a:pt x="1675932" y="1793039"/>
                  <a:pt x="1675151" y="1793642"/>
                  <a:pt x="1674261" y="1794141"/>
                </a:cubicBezTo>
                <a:cubicBezTo>
                  <a:pt x="1673371" y="1794640"/>
                  <a:pt x="1672422" y="1795053"/>
                  <a:pt x="1671412" y="1795378"/>
                </a:cubicBezTo>
                <a:cubicBezTo>
                  <a:pt x="1670403" y="1795704"/>
                  <a:pt x="1669367" y="1795942"/>
                  <a:pt x="1668303" y="1796094"/>
                </a:cubicBezTo>
                <a:cubicBezTo>
                  <a:pt x="1667240" y="1796246"/>
                  <a:pt x="1666198" y="1796322"/>
                  <a:pt x="1665178" y="1796322"/>
                </a:cubicBezTo>
                <a:cubicBezTo>
                  <a:pt x="1662964" y="1796322"/>
                  <a:pt x="1660929" y="1796225"/>
                  <a:pt x="1659073" y="1796029"/>
                </a:cubicBezTo>
                <a:cubicBezTo>
                  <a:pt x="1657218" y="1795834"/>
                  <a:pt x="1655400" y="1795519"/>
                  <a:pt x="1653620" y="1795085"/>
                </a:cubicBezTo>
                <a:lnTo>
                  <a:pt x="1653620" y="1789876"/>
                </a:lnTo>
                <a:cubicBezTo>
                  <a:pt x="1655530" y="1790419"/>
                  <a:pt x="1657429" y="1790831"/>
                  <a:pt x="1659318" y="1791113"/>
                </a:cubicBezTo>
                <a:cubicBezTo>
                  <a:pt x="1661206" y="1791395"/>
                  <a:pt x="1663083" y="1791536"/>
                  <a:pt x="1664950" y="1791536"/>
                </a:cubicBezTo>
                <a:cubicBezTo>
                  <a:pt x="1667663" y="1791536"/>
                  <a:pt x="1669671" y="1791167"/>
                  <a:pt x="1670973" y="1790430"/>
                </a:cubicBezTo>
                <a:cubicBezTo>
                  <a:pt x="1672275" y="1789692"/>
                  <a:pt x="1672926" y="1788639"/>
                  <a:pt x="1672926" y="1787272"/>
                </a:cubicBezTo>
                <a:cubicBezTo>
                  <a:pt x="1672926" y="1786686"/>
                  <a:pt x="1672823" y="1786159"/>
                  <a:pt x="1672617" y="1785693"/>
                </a:cubicBezTo>
                <a:cubicBezTo>
                  <a:pt x="1672411" y="1785226"/>
                  <a:pt x="1672036" y="1784781"/>
                  <a:pt x="1671494" y="1784358"/>
                </a:cubicBezTo>
                <a:cubicBezTo>
                  <a:pt x="1670951" y="1783935"/>
                  <a:pt x="1670110" y="1783495"/>
                  <a:pt x="1668971" y="1783039"/>
                </a:cubicBezTo>
                <a:cubicBezTo>
                  <a:pt x="1667831" y="1782584"/>
                  <a:pt x="1666274" y="1782063"/>
                  <a:pt x="1664299" y="1781477"/>
                </a:cubicBezTo>
                <a:cubicBezTo>
                  <a:pt x="1662823" y="1781042"/>
                  <a:pt x="1661461" y="1780549"/>
                  <a:pt x="1660213" y="1779995"/>
                </a:cubicBezTo>
                <a:cubicBezTo>
                  <a:pt x="1658965" y="1779442"/>
                  <a:pt x="1657885" y="1778785"/>
                  <a:pt x="1656974" y="1778026"/>
                </a:cubicBezTo>
                <a:cubicBezTo>
                  <a:pt x="1656062" y="1777266"/>
                  <a:pt x="1655346" y="1776376"/>
                  <a:pt x="1654825" y="1775356"/>
                </a:cubicBezTo>
                <a:cubicBezTo>
                  <a:pt x="1654304" y="1774336"/>
                  <a:pt x="1654044" y="1773131"/>
                  <a:pt x="1654044" y="1771742"/>
                </a:cubicBezTo>
                <a:cubicBezTo>
                  <a:pt x="1654044" y="1770831"/>
                  <a:pt x="1654255" y="1769832"/>
                  <a:pt x="1654678" y="1768747"/>
                </a:cubicBezTo>
                <a:cubicBezTo>
                  <a:pt x="1655102" y="1767662"/>
                  <a:pt x="1655823" y="1766653"/>
                  <a:pt x="1656843" y="1765719"/>
                </a:cubicBezTo>
                <a:cubicBezTo>
                  <a:pt x="1657864" y="1764786"/>
                  <a:pt x="1659242" y="1764010"/>
                  <a:pt x="1660978" y="1763392"/>
                </a:cubicBezTo>
                <a:cubicBezTo>
                  <a:pt x="1662714" y="1762773"/>
                  <a:pt x="1664885" y="1762464"/>
                  <a:pt x="1667489" y="1762464"/>
                </a:cubicBezTo>
                <a:close/>
                <a:moveTo>
                  <a:pt x="1628120" y="1762464"/>
                </a:moveTo>
                <a:cubicBezTo>
                  <a:pt x="1630095" y="1762464"/>
                  <a:pt x="1631874" y="1762681"/>
                  <a:pt x="1633459" y="1763115"/>
                </a:cubicBezTo>
                <a:cubicBezTo>
                  <a:pt x="1635043" y="1763549"/>
                  <a:pt x="1636383" y="1764211"/>
                  <a:pt x="1637479" y="1765101"/>
                </a:cubicBezTo>
                <a:cubicBezTo>
                  <a:pt x="1638575" y="1765991"/>
                  <a:pt x="1639417" y="1767108"/>
                  <a:pt x="1640003" y="1768454"/>
                </a:cubicBezTo>
                <a:cubicBezTo>
                  <a:pt x="1640589" y="1769800"/>
                  <a:pt x="1640882" y="1771384"/>
                  <a:pt x="1640882" y="1773207"/>
                </a:cubicBezTo>
                <a:lnTo>
                  <a:pt x="1640882" y="1795736"/>
                </a:lnTo>
                <a:lnTo>
                  <a:pt x="1635803" y="1795736"/>
                </a:lnTo>
                <a:lnTo>
                  <a:pt x="1635673" y="1791341"/>
                </a:lnTo>
                <a:cubicBezTo>
                  <a:pt x="1633893" y="1793099"/>
                  <a:pt x="1632086" y="1794369"/>
                  <a:pt x="1630252" y="1795150"/>
                </a:cubicBezTo>
                <a:cubicBezTo>
                  <a:pt x="1628418" y="1795932"/>
                  <a:pt x="1626492" y="1796322"/>
                  <a:pt x="1624473" y="1796322"/>
                </a:cubicBezTo>
                <a:cubicBezTo>
                  <a:pt x="1622607" y="1796322"/>
                  <a:pt x="1621011" y="1796083"/>
                  <a:pt x="1619688" y="1795606"/>
                </a:cubicBezTo>
                <a:cubicBezTo>
                  <a:pt x="1618364" y="1795128"/>
                  <a:pt x="1617273" y="1794472"/>
                  <a:pt x="1616416" y="1793636"/>
                </a:cubicBezTo>
                <a:cubicBezTo>
                  <a:pt x="1615558" y="1792801"/>
                  <a:pt x="1614929" y="1791819"/>
                  <a:pt x="1614527" y="1790690"/>
                </a:cubicBezTo>
                <a:cubicBezTo>
                  <a:pt x="1614126" y="1789561"/>
                  <a:pt x="1613925" y="1788335"/>
                  <a:pt x="1613925" y="1787011"/>
                </a:cubicBezTo>
                <a:cubicBezTo>
                  <a:pt x="1613925" y="1783734"/>
                  <a:pt x="1615146" y="1781167"/>
                  <a:pt x="1617588" y="1779312"/>
                </a:cubicBezTo>
                <a:cubicBezTo>
                  <a:pt x="1620029" y="1777456"/>
                  <a:pt x="1623638" y="1776528"/>
                  <a:pt x="1628413" y="1776528"/>
                </a:cubicBezTo>
                <a:lnTo>
                  <a:pt x="1635184" y="1776528"/>
                </a:lnTo>
                <a:lnTo>
                  <a:pt x="1635184" y="1773663"/>
                </a:lnTo>
                <a:cubicBezTo>
                  <a:pt x="1635184" y="1771731"/>
                  <a:pt x="1634566" y="1770185"/>
                  <a:pt x="1633329" y="1769024"/>
                </a:cubicBezTo>
                <a:cubicBezTo>
                  <a:pt x="1632091" y="1767863"/>
                  <a:pt x="1630203" y="1767282"/>
                  <a:pt x="1627664" y="1767282"/>
                </a:cubicBezTo>
                <a:cubicBezTo>
                  <a:pt x="1625819" y="1767282"/>
                  <a:pt x="1624001" y="1767488"/>
                  <a:pt x="1622211" y="1767901"/>
                </a:cubicBezTo>
                <a:cubicBezTo>
                  <a:pt x="1620420" y="1768313"/>
                  <a:pt x="1618570" y="1768899"/>
                  <a:pt x="1616660" y="1769659"/>
                </a:cubicBezTo>
                <a:lnTo>
                  <a:pt x="1616660" y="1764547"/>
                </a:lnTo>
                <a:cubicBezTo>
                  <a:pt x="1617376" y="1764287"/>
                  <a:pt x="1618174" y="1764032"/>
                  <a:pt x="1619053" y="1763782"/>
                </a:cubicBezTo>
                <a:cubicBezTo>
                  <a:pt x="1619932" y="1763533"/>
                  <a:pt x="1620860" y="1763310"/>
                  <a:pt x="1621836" y="1763115"/>
                </a:cubicBezTo>
                <a:cubicBezTo>
                  <a:pt x="1622813" y="1762920"/>
                  <a:pt x="1623833" y="1762762"/>
                  <a:pt x="1624897" y="1762643"/>
                </a:cubicBezTo>
                <a:cubicBezTo>
                  <a:pt x="1625960" y="1762523"/>
                  <a:pt x="1627034" y="1762464"/>
                  <a:pt x="1628120" y="1762464"/>
                </a:cubicBezTo>
                <a:close/>
                <a:moveTo>
                  <a:pt x="1566198" y="1762464"/>
                </a:moveTo>
                <a:cubicBezTo>
                  <a:pt x="1569584" y="1762464"/>
                  <a:pt x="1572150" y="1763560"/>
                  <a:pt x="1573897" y="1765752"/>
                </a:cubicBezTo>
                <a:cubicBezTo>
                  <a:pt x="1575644" y="1767944"/>
                  <a:pt x="1576453" y="1771200"/>
                  <a:pt x="1576323" y="1775519"/>
                </a:cubicBezTo>
                <a:lnTo>
                  <a:pt x="1570593" y="1775519"/>
                </a:lnTo>
                <a:cubicBezTo>
                  <a:pt x="1570658" y="1772654"/>
                  <a:pt x="1570240" y="1770576"/>
                  <a:pt x="1569339" y="1769284"/>
                </a:cubicBezTo>
                <a:cubicBezTo>
                  <a:pt x="1568439" y="1767993"/>
                  <a:pt x="1567120" y="1767347"/>
                  <a:pt x="1565384" y="1767347"/>
                </a:cubicBezTo>
                <a:cubicBezTo>
                  <a:pt x="1564624" y="1767347"/>
                  <a:pt x="1563859" y="1767483"/>
                  <a:pt x="1563089" y="1767754"/>
                </a:cubicBezTo>
                <a:cubicBezTo>
                  <a:pt x="1562318" y="1768025"/>
                  <a:pt x="1561526" y="1768460"/>
                  <a:pt x="1560712" y="1769056"/>
                </a:cubicBezTo>
                <a:cubicBezTo>
                  <a:pt x="1559898" y="1769653"/>
                  <a:pt x="1559035" y="1770418"/>
                  <a:pt x="1558124" y="1771352"/>
                </a:cubicBezTo>
                <a:cubicBezTo>
                  <a:pt x="1557212" y="1772285"/>
                  <a:pt x="1556236" y="1773413"/>
                  <a:pt x="1555194" y="1774737"/>
                </a:cubicBezTo>
                <a:lnTo>
                  <a:pt x="1555194" y="1795736"/>
                </a:lnTo>
                <a:lnTo>
                  <a:pt x="1549464" y="1795736"/>
                </a:lnTo>
                <a:lnTo>
                  <a:pt x="1549464" y="1763050"/>
                </a:lnTo>
                <a:lnTo>
                  <a:pt x="1554640" y="1763050"/>
                </a:lnTo>
                <a:lnTo>
                  <a:pt x="1554803" y="1769073"/>
                </a:lnTo>
                <a:cubicBezTo>
                  <a:pt x="1556735" y="1766750"/>
                  <a:pt x="1558639" y="1765068"/>
                  <a:pt x="1560517" y="1764027"/>
                </a:cubicBezTo>
                <a:cubicBezTo>
                  <a:pt x="1562394" y="1762985"/>
                  <a:pt x="1564288" y="1762464"/>
                  <a:pt x="1566198" y="1762464"/>
                </a:cubicBezTo>
                <a:close/>
                <a:moveTo>
                  <a:pt x="1523475" y="1762464"/>
                </a:moveTo>
                <a:cubicBezTo>
                  <a:pt x="1525754" y="1762464"/>
                  <a:pt x="1527772" y="1762822"/>
                  <a:pt x="1529530" y="1763538"/>
                </a:cubicBezTo>
                <a:cubicBezTo>
                  <a:pt x="1531288" y="1764254"/>
                  <a:pt x="1532770" y="1765269"/>
                  <a:pt x="1533974" y="1766582"/>
                </a:cubicBezTo>
                <a:cubicBezTo>
                  <a:pt x="1535179" y="1767895"/>
                  <a:pt x="1536090" y="1769490"/>
                  <a:pt x="1536709" y="1771368"/>
                </a:cubicBezTo>
                <a:cubicBezTo>
                  <a:pt x="1537327" y="1773245"/>
                  <a:pt x="1537637" y="1775345"/>
                  <a:pt x="1537637" y="1777668"/>
                </a:cubicBezTo>
                <a:cubicBezTo>
                  <a:pt x="1537637" y="1778471"/>
                  <a:pt x="1537626" y="1779143"/>
                  <a:pt x="1537604" y="1779686"/>
                </a:cubicBezTo>
                <a:cubicBezTo>
                  <a:pt x="1537582" y="1780229"/>
                  <a:pt x="1537550" y="1780739"/>
                  <a:pt x="1537506" y="1781216"/>
                </a:cubicBezTo>
                <a:lnTo>
                  <a:pt x="1514554" y="1781216"/>
                </a:lnTo>
                <a:cubicBezTo>
                  <a:pt x="1514554" y="1784559"/>
                  <a:pt x="1515488" y="1787125"/>
                  <a:pt x="1517354" y="1788916"/>
                </a:cubicBezTo>
                <a:cubicBezTo>
                  <a:pt x="1519221" y="1790706"/>
                  <a:pt x="1521912" y="1791602"/>
                  <a:pt x="1525428" y="1791602"/>
                </a:cubicBezTo>
                <a:cubicBezTo>
                  <a:pt x="1526383" y="1791602"/>
                  <a:pt x="1527338" y="1791564"/>
                  <a:pt x="1528293" y="1791488"/>
                </a:cubicBezTo>
                <a:cubicBezTo>
                  <a:pt x="1529248" y="1791412"/>
                  <a:pt x="1530171" y="1791309"/>
                  <a:pt x="1531060" y="1791178"/>
                </a:cubicBezTo>
                <a:cubicBezTo>
                  <a:pt x="1531950" y="1791048"/>
                  <a:pt x="1532802" y="1790902"/>
                  <a:pt x="1533616" y="1790739"/>
                </a:cubicBezTo>
                <a:cubicBezTo>
                  <a:pt x="1534430" y="1790576"/>
                  <a:pt x="1535184" y="1790397"/>
                  <a:pt x="1535879" y="1790202"/>
                </a:cubicBezTo>
                <a:lnTo>
                  <a:pt x="1535879" y="1794857"/>
                </a:lnTo>
                <a:cubicBezTo>
                  <a:pt x="1534338" y="1795291"/>
                  <a:pt x="1532596" y="1795644"/>
                  <a:pt x="1530653" y="1795915"/>
                </a:cubicBezTo>
                <a:cubicBezTo>
                  <a:pt x="1528711" y="1796186"/>
                  <a:pt x="1526698" y="1796322"/>
                  <a:pt x="1524614" y="1796322"/>
                </a:cubicBezTo>
                <a:cubicBezTo>
                  <a:pt x="1521814" y="1796322"/>
                  <a:pt x="1519405" y="1795942"/>
                  <a:pt x="1517387" y="1795183"/>
                </a:cubicBezTo>
                <a:cubicBezTo>
                  <a:pt x="1515368" y="1794423"/>
                  <a:pt x="1513713" y="1793322"/>
                  <a:pt x="1512422" y="1791878"/>
                </a:cubicBezTo>
                <a:cubicBezTo>
                  <a:pt x="1511130" y="1790435"/>
                  <a:pt x="1510176" y="1788666"/>
                  <a:pt x="1509557" y="1786572"/>
                </a:cubicBezTo>
                <a:cubicBezTo>
                  <a:pt x="1508938" y="1784477"/>
                  <a:pt x="1508629" y="1782106"/>
                  <a:pt x="1508629" y="1779458"/>
                </a:cubicBezTo>
                <a:cubicBezTo>
                  <a:pt x="1508629" y="1777157"/>
                  <a:pt x="1508960" y="1774982"/>
                  <a:pt x="1509622" y="1772931"/>
                </a:cubicBezTo>
                <a:cubicBezTo>
                  <a:pt x="1510284" y="1770880"/>
                  <a:pt x="1511250" y="1769078"/>
                  <a:pt x="1512520" y="1767526"/>
                </a:cubicBezTo>
                <a:cubicBezTo>
                  <a:pt x="1513789" y="1765974"/>
                  <a:pt x="1515347" y="1764743"/>
                  <a:pt x="1517191" y="1763831"/>
                </a:cubicBezTo>
                <a:cubicBezTo>
                  <a:pt x="1519036" y="1762920"/>
                  <a:pt x="1521131" y="1762464"/>
                  <a:pt x="1523475" y="1762464"/>
                </a:cubicBezTo>
                <a:close/>
                <a:moveTo>
                  <a:pt x="1457939" y="1762464"/>
                </a:moveTo>
                <a:cubicBezTo>
                  <a:pt x="1459220" y="1762464"/>
                  <a:pt x="1460641" y="1762534"/>
                  <a:pt x="1462204" y="1762675"/>
                </a:cubicBezTo>
                <a:cubicBezTo>
                  <a:pt x="1463767" y="1762816"/>
                  <a:pt x="1465395" y="1763061"/>
                  <a:pt x="1467088" y="1763408"/>
                </a:cubicBezTo>
                <a:lnTo>
                  <a:pt x="1467088" y="1768454"/>
                </a:lnTo>
                <a:cubicBezTo>
                  <a:pt x="1465308" y="1768020"/>
                  <a:pt x="1463620" y="1767700"/>
                  <a:pt x="1462025" y="1767494"/>
                </a:cubicBezTo>
                <a:cubicBezTo>
                  <a:pt x="1460430" y="1767288"/>
                  <a:pt x="1459046" y="1767184"/>
                  <a:pt x="1457874" y="1767184"/>
                </a:cubicBezTo>
                <a:cubicBezTo>
                  <a:pt x="1456463" y="1767184"/>
                  <a:pt x="1455275" y="1767293"/>
                  <a:pt x="1454309" y="1767510"/>
                </a:cubicBezTo>
                <a:cubicBezTo>
                  <a:pt x="1453343" y="1767727"/>
                  <a:pt x="1452562" y="1768025"/>
                  <a:pt x="1451965" y="1768405"/>
                </a:cubicBezTo>
                <a:cubicBezTo>
                  <a:pt x="1451368" y="1768785"/>
                  <a:pt x="1450940" y="1769230"/>
                  <a:pt x="1450679" y="1769740"/>
                </a:cubicBezTo>
                <a:cubicBezTo>
                  <a:pt x="1450419" y="1770250"/>
                  <a:pt x="1450289" y="1770798"/>
                  <a:pt x="1450289" y="1771384"/>
                </a:cubicBezTo>
                <a:cubicBezTo>
                  <a:pt x="1450289" y="1771970"/>
                  <a:pt x="1450403" y="1772502"/>
                  <a:pt x="1450630" y="1772979"/>
                </a:cubicBezTo>
                <a:cubicBezTo>
                  <a:pt x="1450858" y="1773457"/>
                  <a:pt x="1451282" y="1773918"/>
                  <a:pt x="1451900" y="1774363"/>
                </a:cubicBezTo>
                <a:cubicBezTo>
                  <a:pt x="1452519" y="1774808"/>
                  <a:pt x="1453381" y="1775253"/>
                  <a:pt x="1454488" y="1775698"/>
                </a:cubicBezTo>
                <a:cubicBezTo>
                  <a:pt x="1455595" y="1776143"/>
                  <a:pt x="1457038" y="1776626"/>
                  <a:pt x="1458818" y="1777147"/>
                </a:cubicBezTo>
                <a:cubicBezTo>
                  <a:pt x="1460750" y="1777711"/>
                  <a:pt x="1462378" y="1778302"/>
                  <a:pt x="1463702" y="1778921"/>
                </a:cubicBezTo>
                <a:cubicBezTo>
                  <a:pt x="1465026" y="1779540"/>
                  <a:pt x="1466100" y="1780229"/>
                  <a:pt x="1466925" y="1780988"/>
                </a:cubicBezTo>
                <a:cubicBezTo>
                  <a:pt x="1467749" y="1781748"/>
                  <a:pt x="1468341" y="1782605"/>
                  <a:pt x="1468699" y="1783560"/>
                </a:cubicBezTo>
                <a:cubicBezTo>
                  <a:pt x="1469057" y="1784515"/>
                  <a:pt x="1469236" y="1785600"/>
                  <a:pt x="1469236" y="1786816"/>
                </a:cubicBezTo>
                <a:cubicBezTo>
                  <a:pt x="1469236" y="1787966"/>
                  <a:pt x="1469041" y="1788997"/>
                  <a:pt x="1468650" y="1789909"/>
                </a:cubicBezTo>
                <a:cubicBezTo>
                  <a:pt x="1468260" y="1790820"/>
                  <a:pt x="1467728" y="1791629"/>
                  <a:pt x="1467055" y="1792334"/>
                </a:cubicBezTo>
                <a:cubicBezTo>
                  <a:pt x="1466382" y="1793039"/>
                  <a:pt x="1465601" y="1793642"/>
                  <a:pt x="1464711" y="1794141"/>
                </a:cubicBezTo>
                <a:cubicBezTo>
                  <a:pt x="1463821" y="1794640"/>
                  <a:pt x="1462872" y="1795053"/>
                  <a:pt x="1461862" y="1795378"/>
                </a:cubicBezTo>
                <a:cubicBezTo>
                  <a:pt x="1460853" y="1795704"/>
                  <a:pt x="1459817" y="1795942"/>
                  <a:pt x="1458753" y="1796094"/>
                </a:cubicBezTo>
                <a:cubicBezTo>
                  <a:pt x="1457690" y="1796246"/>
                  <a:pt x="1456648" y="1796322"/>
                  <a:pt x="1455628" y="1796322"/>
                </a:cubicBezTo>
                <a:cubicBezTo>
                  <a:pt x="1453414" y="1796322"/>
                  <a:pt x="1451379" y="1796225"/>
                  <a:pt x="1449523" y="1796029"/>
                </a:cubicBezTo>
                <a:cubicBezTo>
                  <a:pt x="1447668" y="1795834"/>
                  <a:pt x="1445850" y="1795519"/>
                  <a:pt x="1444070" y="1795085"/>
                </a:cubicBezTo>
                <a:lnTo>
                  <a:pt x="1444070" y="1789876"/>
                </a:lnTo>
                <a:cubicBezTo>
                  <a:pt x="1445980" y="1790419"/>
                  <a:pt x="1447879" y="1790831"/>
                  <a:pt x="1449768" y="1791113"/>
                </a:cubicBezTo>
                <a:cubicBezTo>
                  <a:pt x="1451656" y="1791395"/>
                  <a:pt x="1453533" y="1791536"/>
                  <a:pt x="1455400" y="1791536"/>
                </a:cubicBezTo>
                <a:cubicBezTo>
                  <a:pt x="1458113" y="1791536"/>
                  <a:pt x="1460121" y="1791167"/>
                  <a:pt x="1461423" y="1790430"/>
                </a:cubicBezTo>
                <a:cubicBezTo>
                  <a:pt x="1462725" y="1789692"/>
                  <a:pt x="1463376" y="1788639"/>
                  <a:pt x="1463376" y="1787272"/>
                </a:cubicBezTo>
                <a:cubicBezTo>
                  <a:pt x="1463376" y="1786686"/>
                  <a:pt x="1463273" y="1786159"/>
                  <a:pt x="1463067" y="1785693"/>
                </a:cubicBezTo>
                <a:cubicBezTo>
                  <a:pt x="1462861" y="1785226"/>
                  <a:pt x="1462486" y="1784781"/>
                  <a:pt x="1461944" y="1784358"/>
                </a:cubicBezTo>
                <a:cubicBezTo>
                  <a:pt x="1461401" y="1783935"/>
                  <a:pt x="1460560" y="1783495"/>
                  <a:pt x="1459421" y="1783039"/>
                </a:cubicBezTo>
                <a:cubicBezTo>
                  <a:pt x="1458281" y="1782584"/>
                  <a:pt x="1456724" y="1782063"/>
                  <a:pt x="1454749" y="1781477"/>
                </a:cubicBezTo>
                <a:cubicBezTo>
                  <a:pt x="1453273" y="1781042"/>
                  <a:pt x="1451911" y="1780549"/>
                  <a:pt x="1450663" y="1779995"/>
                </a:cubicBezTo>
                <a:cubicBezTo>
                  <a:pt x="1449415" y="1779442"/>
                  <a:pt x="1448335" y="1778785"/>
                  <a:pt x="1447424" y="1778026"/>
                </a:cubicBezTo>
                <a:cubicBezTo>
                  <a:pt x="1446512" y="1777266"/>
                  <a:pt x="1445796" y="1776376"/>
                  <a:pt x="1445275" y="1775356"/>
                </a:cubicBezTo>
                <a:cubicBezTo>
                  <a:pt x="1444754" y="1774336"/>
                  <a:pt x="1444494" y="1773131"/>
                  <a:pt x="1444494" y="1771742"/>
                </a:cubicBezTo>
                <a:cubicBezTo>
                  <a:pt x="1444494" y="1770831"/>
                  <a:pt x="1444705" y="1769832"/>
                  <a:pt x="1445128" y="1768747"/>
                </a:cubicBezTo>
                <a:cubicBezTo>
                  <a:pt x="1445552" y="1767662"/>
                  <a:pt x="1446273" y="1766653"/>
                  <a:pt x="1447293" y="1765719"/>
                </a:cubicBezTo>
                <a:cubicBezTo>
                  <a:pt x="1448313" y="1764786"/>
                  <a:pt x="1449692" y="1764010"/>
                  <a:pt x="1451428" y="1763392"/>
                </a:cubicBezTo>
                <a:cubicBezTo>
                  <a:pt x="1453164" y="1762773"/>
                  <a:pt x="1455335" y="1762464"/>
                  <a:pt x="1457939" y="1762464"/>
                </a:cubicBezTo>
                <a:close/>
                <a:moveTo>
                  <a:pt x="1389343" y="1762464"/>
                </a:moveTo>
                <a:cubicBezTo>
                  <a:pt x="1390147" y="1762464"/>
                  <a:pt x="1390917" y="1762518"/>
                  <a:pt x="1391655" y="1762627"/>
                </a:cubicBezTo>
                <a:cubicBezTo>
                  <a:pt x="1392393" y="1762735"/>
                  <a:pt x="1393044" y="1762876"/>
                  <a:pt x="1393608" y="1763050"/>
                </a:cubicBezTo>
                <a:lnTo>
                  <a:pt x="1405459" y="1763050"/>
                </a:lnTo>
                <a:lnTo>
                  <a:pt x="1405459" y="1767673"/>
                </a:lnTo>
                <a:lnTo>
                  <a:pt x="1400217" y="1767673"/>
                </a:lnTo>
                <a:cubicBezTo>
                  <a:pt x="1400825" y="1768432"/>
                  <a:pt x="1401297" y="1769317"/>
                  <a:pt x="1401633" y="1770326"/>
                </a:cubicBezTo>
                <a:cubicBezTo>
                  <a:pt x="1401970" y="1771335"/>
                  <a:pt x="1402138" y="1772426"/>
                  <a:pt x="1402138" y="1773598"/>
                </a:cubicBezTo>
                <a:cubicBezTo>
                  <a:pt x="1402138" y="1775291"/>
                  <a:pt x="1401829" y="1776837"/>
                  <a:pt x="1401210" y="1778237"/>
                </a:cubicBezTo>
                <a:cubicBezTo>
                  <a:pt x="1400592" y="1779637"/>
                  <a:pt x="1399718" y="1780836"/>
                  <a:pt x="1398589" y="1781835"/>
                </a:cubicBezTo>
                <a:cubicBezTo>
                  <a:pt x="1397461" y="1782833"/>
                  <a:pt x="1396110" y="1783609"/>
                  <a:pt x="1394536" y="1784163"/>
                </a:cubicBezTo>
                <a:cubicBezTo>
                  <a:pt x="1392963" y="1784716"/>
                  <a:pt x="1391232" y="1784993"/>
                  <a:pt x="1389343" y="1784993"/>
                </a:cubicBezTo>
                <a:cubicBezTo>
                  <a:pt x="1387976" y="1784993"/>
                  <a:pt x="1386696" y="1784846"/>
                  <a:pt x="1385502" y="1784553"/>
                </a:cubicBezTo>
                <a:cubicBezTo>
                  <a:pt x="1384308" y="1784260"/>
                  <a:pt x="1383364" y="1783897"/>
                  <a:pt x="1382669" y="1783463"/>
                </a:cubicBezTo>
                <a:cubicBezTo>
                  <a:pt x="1382257" y="1784070"/>
                  <a:pt x="1381910" y="1784645"/>
                  <a:pt x="1381628" y="1785188"/>
                </a:cubicBezTo>
                <a:cubicBezTo>
                  <a:pt x="1381345" y="1785731"/>
                  <a:pt x="1381204" y="1786338"/>
                  <a:pt x="1381204" y="1787011"/>
                </a:cubicBezTo>
                <a:cubicBezTo>
                  <a:pt x="1381204" y="1787836"/>
                  <a:pt x="1381601" y="1788520"/>
                  <a:pt x="1382393" y="1789062"/>
                </a:cubicBezTo>
                <a:cubicBezTo>
                  <a:pt x="1383185" y="1789605"/>
                  <a:pt x="1384232" y="1789898"/>
                  <a:pt x="1385534" y="1789941"/>
                </a:cubicBezTo>
                <a:lnTo>
                  <a:pt x="1394129" y="1790267"/>
                </a:lnTo>
                <a:cubicBezTo>
                  <a:pt x="1395757" y="1790310"/>
                  <a:pt x="1397260" y="1790516"/>
                  <a:pt x="1398638" y="1790885"/>
                </a:cubicBezTo>
                <a:cubicBezTo>
                  <a:pt x="1400016" y="1791254"/>
                  <a:pt x="1401199" y="1791786"/>
                  <a:pt x="1402187" y="1792481"/>
                </a:cubicBezTo>
                <a:cubicBezTo>
                  <a:pt x="1403174" y="1793175"/>
                  <a:pt x="1403945" y="1794032"/>
                  <a:pt x="1404498" y="1795053"/>
                </a:cubicBezTo>
                <a:cubicBezTo>
                  <a:pt x="1405052" y="1796073"/>
                  <a:pt x="1405329" y="1797255"/>
                  <a:pt x="1405329" y="1798601"/>
                </a:cubicBezTo>
                <a:cubicBezTo>
                  <a:pt x="1405329" y="1800055"/>
                  <a:pt x="1405014" y="1801434"/>
                  <a:pt x="1404384" y="1802736"/>
                </a:cubicBezTo>
                <a:cubicBezTo>
                  <a:pt x="1403755" y="1804038"/>
                  <a:pt x="1402784" y="1805183"/>
                  <a:pt x="1401471" y="1806170"/>
                </a:cubicBezTo>
                <a:cubicBezTo>
                  <a:pt x="1400158" y="1807158"/>
                  <a:pt x="1398492" y="1807945"/>
                  <a:pt x="1396473" y="1808531"/>
                </a:cubicBezTo>
                <a:cubicBezTo>
                  <a:pt x="1394455" y="1809117"/>
                  <a:pt x="1392056" y="1809410"/>
                  <a:pt x="1389278" y="1809410"/>
                </a:cubicBezTo>
                <a:cubicBezTo>
                  <a:pt x="1386631" y="1809410"/>
                  <a:pt x="1384379" y="1809198"/>
                  <a:pt x="1382523" y="1808775"/>
                </a:cubicBezTo>
                <a:cubicBezTo>
                  <a:pt x="1380667" y="1808352"/>
                  <a:pt x="1379143" y="1807766"/>
                  <a:pt x="1377949" y="1807017"/>
                </a:cubicBezTo>
                <a:cubicBezTo>
                  <a:pt x="1376755" y="1806268"/>
                  <a:pt x="1375887" y="1805378"/>
                  <a:pt x="1375344" y="1804347"/>
                </a:cubicBezTo>
                <a:cubicBezTo>
                  <a:pt x="1374802" y="1803316"/>
                  <a:pt x="1374530" y="1802182"/>
                  <a:pt x="1374530" y="1800945"/>
                </a:cubicBezTo>
                <a:cubicBezTo>
                  <a:pt x="1374530" y="1799361"/>
                  <a:pt x="1374899" y="1797972"/>
                  <a:pt x="1375637" y="1796778"/>
                </a:cubicBezTo>
                <a:cubicBezTo>
                  <a:pt x="1376375" y="1795584"/>
                  <a:pt x="1377515" y="1794434"/>
                  <a:pt x="1379056" y="1793327"/>
                </a:cubicBezTo>
                <a:cubicBezTo>
                  <a:pt x="1378491" y="1793067"/>
                  <a:pt x="1378003" y="1792741"/>
                  <a:pt x="1377591" y="1792350"/>
                </a:cubicBezTo>
                <a:cubicBezTo>
                  <a:pt x="1377178" y="1791960"/>
                  <a:pt x="1376842" y="1791531"/>
                  <a:pt x="1376581" y="1791064"/>
                </a:cubicBezTo>
                <a:cubicBezTo>
                  <a:pt x="1376321" y="1790598"/>
                  <a:pt x="1376126" y="1790104"/>
                  <a:pt x="1375995" y="1789583"/>
                </a:cubicBezTo>
                <a:cubicBezTo>
                  <a:pt x="1375865" y="1789062"/>
                  <a:pt x="1375800" y="1788552"/>
                  <a:pt x="1375800" y="1788053"/>
                </a:cubicBezTo>
                <a:cubicBezTo>
                  <a:pt x="1375800" y="1786642"/>
                  <a:pt x="1376131" y="1785351"/>
                  <a:pt x="1376793" y="1784179"/>
                </a:cubicBezTo>
                <a:cubicBezTo>
                  <a:pt x="1377455" y="1783007"/>
                  <a:pt x="1378242" y="1781900"/>
                  <a:pt x="1379153" y="1780858"/>
                </a:cubicBezTo>
                <a:cubicBezTo>
                  <a:pt x="1378741" y="1780359"/>
                  <a:pt x="1378378" y="1779870"/>
                  <a:pt x="1378063" y="1779393"/>
                </a:cubicBezTo>
                <a:cubicBezTo>
                  <a:pt x="1377748" y="1778915"/>
                  <a:pt x="1377477" y="1778400"/>
                  <a:pt x="1377249" y="1777847"/>
                </a:cubicBezTo>
                <a:cubicBezTo>
                  <a:pt x="1377021" y="1777293"/>
                  <a:pt x="1376847" y="1776696"/>
                  <a:pt x="1376728" y="1776056"/>
                </a:cubicBezTo>
                <a:cubicBezTo>
                  <a:pt x="1376608" y="1775416"/>
                  <a:pt x="1376549" y="1774683"/>
                  <a:pt x="1376549" y="1773858"/>
                </a:cubicBezTo>
                <a:cubicBezTo>
                  <a:pt x="1376549" y="1772166"/>
                  <a:pt x="1376858" y="1770619"/>
                  <a:pt x="1377477" y="1769219"/>
                </a:cubicBezTo>
                <a:cubicBezTo>
                  <a:pt x="1378095" y="1767819"/>
                  <a:pt x="1378964" y="1766620"/>
                  <a:pt x="1380081" y="1765622"/>
                </a:cubicBezTo>
                <a:cubicBezTo>
                  <a:pt x="1381199" y="1764623"/>
                  <a:pt x="1382545" y="1763847"/>
                  <a:pt x="1384118" y="1763294"/>
                </a:cubicBezTo>
                <a:cubicBezTo>
                  <a:pt x="1385692" y="1762741"/>
                  <a:pt x="1387433" y="1762464"/>
                  <a:pt x="1389343" y="1762464"/>
                </a:cubicBezTo>
                <a:close/>
                <a:moveTo>
                  <a:pt x="1352025" y="1762464"/>
                </a:moveTo>
                <a:cubicBezTo>
                  <a:pt x="1354304" y="1762464"/>
                  <a:pt x="1356322" y="1762822"/>
                  <a:pt x="1358080" y="1763538"/>
                </a:cubicBezTo>
                <a:cubicBezTo>
                  <a:pt x="1359838" y="1764254"/>
                  <a:pt x="1361320" y="1765269"/>
                  <a:pt x="1362524" y="1766582"/>
                </a:cubicBezTo>
                <a:cubicBezTo>
                  <a:pt x="1363729" y="1767895"/>
                  <a:pt x="1364640" y="1769490"/>
                  <a:pt x="1365259" y="1771368"/>
                </a:cubicBezTo>
                <a:cubicBezTo>
                  <a:pt x="1365877" y="1773245"/>
                  <a:pt x="1366187" y="1775345"/>
                  <a:pt x="1366187" y="1777668"/>
                </a:cubicBezTo>
                <a:cubicBezTo>
                  <a:pt x="1366187" y="1778471"/>
                  <a:pt x="1366176" y="1779143"/>
                  <a:pt x="1366154" y="1779686"/>
                </a:cubicBezTo>
                <a:cubicBezTo>
                  <a:pt x="1366132" y="1780229"/>
                  <a:pt x="1366100" y="1780739"/>
                  <a:pt x="1366056" y="1781216"/>
                </a:cubicBezTo>
                <a:lnTo>
                  <a:pt x="1343104" y="1781216"/>
                </a:lnTo>
                <a:cubicBezTo>
                  <a:pt x="1343104" y="1784559"/>
                  <a:pt x="1344038" y="1787125"/>
                  <a:pt x="1345904" y="1788916"/>
                </a:cubicBezTo>
                <a:cubicBezTo>
                  <a:pt x="1347771" y="1790706"/>
                  <a:pt x="1350462" y="1791602"/>
                  <a:pt x="1353978" y="1791602"/>
                </a:cubicBezTo>
                <a:cubicBezTo>
                  <a:pt x="1354933" y="1791602"/>
                  <a:pt x="1355888" y="1791564"/>
                  <a:pt x="1356843" y="1791488"/>
                </a:cubicBezTo>
                <a:cubicBezTo>
                  <a:pt x="1357798" y="1791412"/>
                  <a:pt x="1358721" y="1791309"/>
                  <a:pt x="1359610" y="1791178"/>
                </a:cubicBezTo>
                <a:cubicBezTo>
                  <a:pt x="1360500" y="1791048"/>
                  <a:pt x="1361352" y="1790902"/>
                  <a:pt x="1362166" y="1790739"/>
                </a:cubicBezTo>
                <a:cubicBezTo>
                  <a:pt x="1362980" y="1790576"/>
                  <a:pt x="1363734" y="1790397"/>
                  <a:pt x="1364429" y="1790202"/>
                </a:cubicBezTo>
                <a:lnTo>
                  <a:pt x="1364429" y="1794857"/>
                </a:lnTo>
                <a:cubicBezTo>
                  <a:pt x="1362888" y="1795291"/>
                  <a:pt x="1361146" y="1795644"/>
                  <a:pt x="1359203" y="1795915"/>
                </a:cubicBezTo>
                <a:cubicBezTo>
                  <a:pt x="1357261" y="1796186"/>
                  <a:pt x="1355248" y="1796322"/>
                  <a:pt x="1353164" y="1796322"/>
                </a:cubicBezTo>
                <a:cubicBezTo>
                  <a:pt x="1350364" y="1796322"/>
                  <a:pt x="1347955" y="1795942"/>
                  <a:pt x="1345937" y="1795183"/>
                </a:cubicBezTo>
                <a:cubicBezTo>
                  <a:pt x="1343918" y="1794423"/>
                  <a:pt x="1342263" y="1793322"/>
                  <a:pt x="1340972" y="1791878"/>
                </a:cubicBezTo>
                <a:cubicBezTo>
                  <a:pt x="1339680" y="1790435"/>
                  <a:pt x="1338726" y="1788666"/>
                  <a:pt x="1338107" y="1786572"/>
                </a:cubicBezTo>
                <a:cubicBezTo>
                  <a:pt x="1337488" y="1784477"/>
                  <a:pt x="1337179" y="1782106"/>
                  <a:pt x="1337179" y="1779458"/>
                </a:cubicBezTo>
                <a:cubicBezTo>
                  <a:pt x="1337179" y="1777157"/>
                  <a:pt x="1337510" y="1774982"/>
                  <a:pt x="1338172" y="1772931"/>
                </a:cubicBezTo>
                <a:cubicBezTo>
                  <a:pt x="1338834" y="1770880"/>
                  <a:pt x="1339800" y="1769078"/>
                  <a:pt x="1341070" y="1767526"/>
                </a:cubicBezTo>
                <a:cubicBezTo>
                  <a:pt x="1342339" y="1765974"/>
                  <a:pt x="1343897" y="1764743"/>
                  <a:pt x="1345741" y="1763831"/>
                </a:cubicBezTo>
                <a:cubicBezTo>
                  <a:pt x="1347586" y="1762920"/>
                  <a:pt x="1349681" y="1762464"/>
                  <a:pt x="1352025" y="1762464"/>
                </a:cubicBezTo>
                <a:close/>
                <a:moveTo>
                  <a:pt x="1318548" y="1762464"/>
                </a:moveTo>
                <a:cubicBezTo>
                  <a:pt x="1321934" y="1762464"/>
                  <a:pt x="1324500" y="1763560"/>
                  <a:pt x="1326247" y="1765752"/>
                </a:cubicBezTo>
                <a:cubicBezTo>
                  <a:pt x="1327995" y="1767944"/>
                  <a:pt x="1328803" y="1771200"/>
                  <a:pt x="1328673" y="1775519"/>
                </a:cubicBezTo>
                <a:lnTo>
                  <a:pt x="1322943" y="1775519"/>
                </a:lnTo>
                <a:cubicBezTo>
                  <a:pt x="1323008" y="1772654"/>
                  <a:pt x="1322590" y="1770576"/>
                  <a:pt x="1321689" y="1769284"/>
                </a:cubicBezTo>
                <a:cubicBezTo>
                  <a:pt x="1320789" y="1767993"/>
                  <a:pt x="1319470" y="1767347"/>
                  <a:pt x="1317734" y="1767347"/>
                </a:cubicBezTo>
                <a:cubicBezTo>
                  <a:pt x="1316974" y="1767347"/>
                  <a:pt x="1316209" y="1767483"/>
                  <a:pt x="1315439" y="1767754"/>
                </a:cubicBezTo>
                <a:cubicBezTo>
                  <a:pt x="1314668" y="1768025"/>
                  <a:pt x="1313876" y="1768460"/>
                  <a:pt x="1313062" y="1769056"/>
                </a:cubicBezTo>
                <a:cubicBezTo>
                  <a:pt x="1312248" y="1769653"/>
                  <a:pt x="1311385" y="1770418"/>
                  <a:pt x="1310474" y="1771352"/>
                </a:cubicBezTo>
                <a:cubicBezTo>
                  <a:pt x="1309562" y="1772285"/>
                  <a:pt x="1308586" y="1773413"/>
                  <a:pt x="1307544" y="1774737"/>
                </a:cubicBezTo>
                <a:lnTo>
                  <a:pt x="1307544" y="1795736"/>
                </a:lnTo>
                <a:lnTo>
                  <a:pt x="1301814" y="1795736"/>
                </a:lnTo>
                <a:lnTo>
                  <a:pt x="1301814" y="1763050"/>
                </a:lnTo>
                <a:lnTo>
                  <a:pt x="1306990" y="1763050"/>
                </a:lnTo>
                <a:lnTo>
                  <a:pt x="1307153" y="1769073"/>
                </a:lnTo>
                <a:cubicBezTo>
                  <a:pt x="1309085" y="1766750"/>
                  <a:pt x="1310989" y="1765068"/>
                  <a:pt x="1312867" y="1764027"/>
                </a:cubicBezTo>
                <a:cubicBezTo>
                  <a:pt x="1314744" y="1762985"/>
                  <a:pt x="1316638" y="1762464"/>
                  <a:pt x="1318548" y="1762464"/>
                </a:cubicBezTo>
                <a:close/>
                <a:moveTo>
                  <a:pt x="1247250" y="1762464"/>
                </a:moveTo>
                <a:cubicBezTo>
                  <a:pt x="1249594" y="1762464"/>
                  <a:pt x="1251694" y="1762827"/>
                  <a:pt x="1253549" y="1763554"/>
                </a:cubicBezTo>
                <a:cubicBezTo>
                  <a:pt x="1255405" y="1764281"/>
                  <a:pt x="1256979" y="1765345"/>
                  <a:pt x="1258270" y="1766745"/>
                </a:cubicBezTo>
                <a:cubicBezTo>
                  <a:pt x="1259562" y="1768145"/>
                  <a:pt x="1260549" y="1769887"/>
                  <a:pt x="1261233" y="1771970"/>
                </a:cubicBezTo>
                <a:cubicBezTo>
                  <a:pt x="1261916" y="1774054"/>
                  <a:pt x="1262258" y="1776441"/>
                  <a:pt x="1262258" y="1779133"/>
                </a:cubicBezTo>
                <a:cubicBezTo>
                  <a:pt x="1262258" y="1781672"/>
                  <a:pt x="1261900" y="1784000"/>
                  <a:pt x="1261184" y="1786116"/>
                </a:cubicBezTo>
                <a:cubicBezTo>
                  <a:pt x="1260468" y="1788232"/>
                  <a:pt x="1259437" y="1790044"/>
                  <a:pt x="1258091" y="1791553"/>
                </a:cubicBezTo>
                <a:cubicBezTo>
                  <a:pt x="1256745" y="1793061"/>
                  <a:pt x="1255107" y="1794233"/>
                  <a:pt x="1253175" y="1795069"/>
                </a:cubicBezTo>
                <a:cubicBezTo>
                  <a:pt x="1251243" y="1795904"/>
                  <a:pt x="1249051" y="1796322"/>
                  <a:pt x="1246599" y="1796322"/>
                </a:cubicBezTo>
                <a:cubicBezTo>
                  <a:pt x="1244255" y="1796322"/>
                  <a:pt x="1242155" y="1795959"/>
                  <a:pt x="1240299" y="1795232"/>
                </a:cubicBezTo>
                <a:cubicBezTo>
                  <a:pt x="1238443" y="1794504"/>
                  <a:pt x="1236870" y="1793435"/>
                  <a:pt x="1235578" y="1792025"/>
                </a:cubicBezTo>
                <a:cubicBezTo>
                  <a:pt x="1234287" y="1790614"/>
                  <a:pt x="1233299" y="1788867"/>
                  <a:pt x="1232616" y="1786783"/>
                </a:cubicBezTo>
                <a:cubicBezTo>
                  <a:pt x="1231932" y="1784700"/>
                  <a:pt x="1231590" y="1782301"/>
                  <a:pt x="1231590" y="1779588"/>
                </a:cubicBezTo>
                <a:cubicBezTo>
                  <a:pt x="1231590" y="1777049"/>
                  <a:pt x="1231948" y="1774732"/>
                  <a:pt x="1232665" y="1772638"/>
                </a:cubicBezTo>
                <a:cubicBezTo>
                  <a:pt x="1233381" y="1770543"/>
                  <a:pt x="1234412" y="1768742"/>
                  <a:pt x="1235757" y="1767233"/>
                </a:cubicBezTo>
                <a:cubicBezTo>
                  <a:pt x="1237103" y="1765725"/>
                  <a:pt x="1238742" y="1764553"/>
                  <a:pt x="1240673" y="1763717"/>
                </a:cubicBezTo>
                <a:cubicBezTo>
                  <a:pt x="1242605" y="1762882"/>
                  <a:pt x="1244797" y="1762464"/>
                  <a:pt x="1247250" y="1762464"/>
                </a:cubicBezTo>
                <a:close/>
                <a:moveTo>
                  <a:pt x="1142475" y="1762464"/>
                </a:moveTo>
                <a:cubicBezTo>
                  <a:pt x="1144754" y="1762464"/>
                  <a:pt x="1146772" y="1762822"/>
                  <a:pt x="1148530" y="1763538"/>
                </a:cubicBezTo>
                <a:cubicBezTo>
                  <a:pt x="1150288" y="1764254"/>
                  <a:pt x="1151770" y="1765269"/>
                  <a:pt x="1152974" y="1766582"/>
                </a:cubicBezTo>
                <a:cubicBezTo>
                  <a:pt x="1154179" y="1767895"/>
                  <a:pt x="1155090" y="1769490"/>
                  <a:pt x="1155709" y="1771368"/>
                </a:cubicBezTo>
                <a:cubicBezTo>
                  <a:pt x="1156327" y="1773245"/>
                  <a:pt x="1156637" y="1775345"/>
                  <a:pt x="1156637" y="1777668"/>
                </a:cubicBezTo>
                <a:cubicBezTo>
                  <a:pt x="1156637" y="1778471"/>
                  <a:pt x="1156626" y="1779143"/>
                  <a:pt x="1156604" y="1779686"/>
                </a:cubicBezTo>
                <a:cubicBezTo>
                  <a:pt x="1156582" y="1780229"/>
                  <a:pt x="1156550" y="1780739"/>
                  <a:pt x="1156506" y="1781216"/>
                </a:cubicBezTo>
                <a:lnTo>
                  <a:pt x="1133554" y="1781216"/>
                </a:lnTo>
                <a:cubicBezTo>
                  <a:pt x="1133554" y="1784559"/>
                  <a:pt x="1134488" y="1787125"/>
                  <a:pt x="1136354" y="1788916"/>
                </a:cubicBezTo>
                <a:cubicBezTo>
                  <a:pt x="1138221" y="1790706"/>
                  <a:pt x="1140912" y="1791602"/>
                  <a:pt x="1144428" y="1791602"/>
                </a:cubicBezTo>
                <a:cubicBezTo>
                  <a:pt x="1145383" y="1791602"/>
                  <a:pt x="1146338" y="1791564"/>
                  <a:pt x="1147293" y="1791488"/>
                </a:cubicBezTo>
                <a:cubicBezTo>
                  <a:pt x="1148248" y="1791412"/>
                  <a:pt x="1149170" y="1791309"/>
                  <a:pt x="1150060" y="1791178"/>
                </a:cubicBezTo>
                <a:cubicBezTo>
                  <a:pt x="1150950" y="1791048"/>
                  <a:pt x="1151802" y="1790902"/>
                  <a:pt x="1152616" y="1790739"/>
                </a:cubicBezTo>
                <a:cubicBezTo>
                  <a:pt x="1153430" y="1790576"/>
                  <a:pt x="1154184" y="1790397"/>
                  <a:pt x="1154879" y="1790202"/>
                </a:cubicBezTo>
                <a:lnTo>
                  <a:pt x="1154879" y="1794857"/>
                </a:lnTo>
                <a:cubicBezTo>
                  <a:pt x="1153338" y="1795291"/>
                  <a:pt x="1151596" y="1795644"/>
                  <a:pt x="1149653" y="1795915"/>
                </a:cubicBezTo>
                <a:cubicBezTo>
                  <a:pt x="1147711" y="1796186"/>
                  <a:pt x="1145698" y="1796322"/>
                  <a:pt x="1143614" y="1796322"/>
                </a:cubicBezTo>
                <a:cubicBezTo>
                  <a:pt x="1140814" y="1796322"/>
                  <a:pt x="1138405" y="1795942"/>
                  <a:pt x="1136387" y="1795183"/>
                </a:cubicBezTo>
                <a:cubicBezTo>
                  <a:pt x="1134368" y="1794423"/>
                  <a:pt x="1132713" y="1793322"/>
                  <a:pt x="1131422" y="1791878"/>
                </a:cubicBezTo>
                <a:cubicBezTo>
                  <a:pt x="1130130" y="1790435"/>
                  <a:pt x="1129176" y="1788666"/>
                  <a:pt x="1128557" y="1786572"/>
                </a:cubicBezTo>
                <a:cubicBezTo>
                  <a:pt x="1127938" y="1784477"/>
                  <a:pt x="1127629" y="1782106"/>
                  <a:pt x="1127629" y="1779458"/>
                </a:cubicBezTo>
                <a:cubicBezTo>
                  <a:pt x="1127629" y="1777157"/>
                  <a:pt x="1127960" y="1774982"/>
                  <a:pt x="1128622" y="1772931"/>
                </a:cubicBezTo>
                <a:cubicBezTo>
                  <a:pt x="1129284" y="1770880"/>
                  <a:pt x="1130250" y="1769078"/>
                  <a:pt x="1131520" y="1767526"/>
                </a:cubicBezTo>
                <a:cubicBezTo>
                  <a:pt x="1132789" y="1765974"/>
                  <a:pt x="1134347" y="1764743"/>
                  <a:pt x="1136191" y="1763831"/>
                </a:cubicBezTo>
                <a:cubicBezTo>
                  <a:pt x="1138036" y="1762920"/>
                  <a:pt x="1140131" y="1762464"/>
                  <a:pt x="1142475" y="1762464"/>
                </a:cubicBezTo>
                <a:close/>
                <a:moveTo>
                  <a:pt x="998818" y="1762464"/>
                </a:moveTo>
                <a:cubicBezTo>
                  <a:pt x="999621" y="1762464"/>
                  <a:pt x="1000392" y="1762518"/>
                  <a:pt x="1001130" y="1762627"/>
                </a:cubicBezTo>
                <a:cubicBezTo>
                  <a:pt x="1001868" y="1762735"/>
                  <a:pt x="1002519" y="1762876"/>
                  <a:pt x="1003083" y="1763050"/>
                </a:cubicBezTo>
                <a:lnTo>
                  <a:pt x="1014934" y="1763050"/>
                </a:lnTo>
                <a:lnTo>
                  <a:pt x="1014934" y="1767673"/>
                </a:lnTo>
                <a:lnTo>
                  <a:pt x="1009692" y="1767673"/>
                </a:lnTo>
                <a:cubicBezTo>
                  <a:pt x="1010300" y="1768432"/>
                  <a:pt x="1010772" y="1769317"/>
                  <a:pt x="1011108" y="1770326"/>
                </a:cubicBezTo>
                <a:cubicBezTo>
                  <a:pt x="1011445" y="1771335"/>
                  <a:pt x="1011613" y="1772426"/>
                  <a:pt x="1011613" y="1773598"/>
                </a:cubicBezTo>
                <a:cubicBezTo>
                  <a:pt x="1011613" y="1775291"/>
                  <a:pt x="1011304" y="1776837"/>
                  <a:pt x="1010685" y="1778237"/>
                </a:cubicBezTo>
                <a:cubicBezTo>
                  <a:pt x="1010067" y="1779637"/>
                  <a:pt x="1009193" y="1780836"/>
                  <a:pt x="1008064" y="1781835"/>
                </a:cubicBezTo>
                <a:cubicBezTo>
                  <a:pt x="1006936" y="1782833"/>
                  <a:pt x="1005585" y="1783609"/>
                  <a:pt x="1004011" y="1784163"/>
                </a:cubicBezTo>
                <a:cubicBezTo>
                  <a:pt x="1002437" y="1784716"/>
                  <a:pt x="1000707" y="1784993"/>
                  <a:pt x="998818" y="1784993"/>
                </a:cubicBezTo>
                <a:cubicBezTo>
                  <a:pt x="997451" y="1784993"/>
                  <a:pt x="996170" y="1784846"/>
                  <a:pt x="994977" y="1784553"/>
                </a:cubicBezTo>
                <a:cubicBezTo>
                  <a:pt x="993783" y="1784260"/>
                  <a:pt x="992839" y="1783897"/>
                  <a:pt x="992144" y="1783463"/>
                </a:cubicBezTo>
                <a:cubicBezTo>
                  <a:pt x="991732" y="1784070"/>
                  <a:pt x="991385" y="1784645"/>
                  <a:pt x="991103" y="1785188"/>
                </a:cubicBezTo>
                <a:cubicBezTo>
                  <a:pt x="990820" y="1785731"/>
                  <a:pt x="990679" y="1786338"/>
                  <a:pt x="990679" y="1787011"/>
                </a:cubicBezTo>
                <a:cubicBezTo>
                  <a:pt x="990679" y="1787836"/>
                  <a:pt x="991075" y="1788520"/>
                  <a:pt x="991868" y="1789062"/>
                </a:cubicBezTo>
                <a:cubicBezTo>
                  <a:pt x="992660" y="1789605"/>
                  <a:pt x="993707" y="1789898"/>
                  <a:pt x="995009" y="1789941"/>
                </a:cubicBezTo>
                <a:lnTo>
                  <a:pt x="1003604" y="1790267"/>
                </a:lnTo>
                <a:cubicBezTo>
                  <a:pt x="1005232" y="1790310"/>
                  <a:pt x="1006735" y="1790516"/>
                  <a:pt x="1008113" y="1790885"/>
                </a:cubicBezTo>
                <a:cubicBezTo>
                  <a:pt x="1009491" y="1791254"/>
                  <a:pt x="1010674" y="1791786"/>
                  <a:pt x="1011662" y="1792481"/>
                </a:cubicBezTo>
                <a:cubicBezTo>
                  <a:pt x="1012649" y="1793175"/>
                  <a:pt x="1013420" y="1794032"/>
                  <a:pt x="1013973" y="1795053"/>
                </a:cubicBezTo>
                <a:cubicBezTo>
                  <a:pt x="1014527" y="1796073"/>
                  <a:pt x="1014803" y="1797255"/>
                  <a:pt x="1014803" y="1798601"/>
                </a:cubicBezTo>
                <a:cubicBezTo>
                  <a:pt x="1014803" y="1800055"/>
                  <a:pt x="1014489" y="1801434"/>
                  <a:pt x="1013859" y="1802736"/>
                </a:cubicBezTo>
                <a:cubicBezTo>
                  <a:pt x="1013230" y="1804038"/>
                  <a:pt x="1012259" y="1805183"/>
                  <a:pt x="1010946" y="1806170"/>
                </a:cubicBezTo>
                <a:cubicBezTo>
                  <a:pt x="1009632" y="1807158"/>
                  <a:pt x="1007967" y="1807945"/>
                  <a:pt x="1005948" y="1808531"/>
                </a:cubicBezTo>
                <a:cubicBezTo>
                  <a:pt x="1003930" y="1809117"/>
                  <a:pt x="1001531" y="1809410"/>
                  <a:pt x="998753" y="1809410"/>
                </a:cubicBezTo>
                <a:cubicBezTo>
                  <a:pt x="996105" y="1809410"/>
                  <a:pt x="993854" y="1809198"/>
                  <a:pt x="991998" y="1808775"/>
                </a:cubicBezTo>
                <a:cubicBezTo>
                  <a:pt x="990142" y="1808352"/>
                  <a:pt x="988617" y="1807766"/>
                  <a:pt x="987424" y="1807017"/>
                </a:cubicBezTo>
                <a:cubicBezTo>
                  <a:pt x="986230" y="1806268"/>
                  <a:pt x="985362" y="1805378"/>
                  <a:pt x="984819" y="1804347"/>
                </a:cubicBezTo>
                <a:cubicBezTo>
                  <a:pt x="984277" y="1803316"/>
                  <a:pt x="984005" y="1802182"/>
                  <a:pt x="984005" y="1800945"/>
                </a:cubicBezTo>
                <a:cubicBezTo>
                  <a:pt x="984005" y="1799361"/>
                  <a:pt x="984374" y="1797972"/>
                  <a:pt x="985112" y="1796778"/>
                </a:cubicBezTo>
                <a:cubicBezTo>
                  <a:pt x="985850" y="1795584"/>
                  <a:pt x="986990" y="1794434"/>
                  <a:pt x="988531" y="1793327"/>
                </a:cubicBezTo>
                <a:cubicBezTo>
                  <a:pt x="987966" y="1793067"/>
                  <a:pt x="987478" y="1792741"/>
                  <a:pt x="987066" y="1792350"/>
                </a:cubicBezTo>
                <a:cubicBezTo>
                  <a:pt x="986653" y="1791960"/>
                  <a:pt x="986317" y="1791531"/>
                  <a:pt x="986056" y="1791064"/>
                </a:cubicBezTo>
                <a:cubicBezTo>
                  <a:pt x="985796" y="1790598"/>
                  <a:pt x="985601" y="1790104"/>
                  <a:pt x="985470" y="1789583"/>
                </a:cubicBezTo>
                <a:cubicBezTo>
                  <a:pt x="985340" y="1789062"/>
                  <a:pt x="985275" y="1788552"/>
                  <a:pt x="985275" y="1788053"/>
                </a:cubicBezTo>
                <a:cubicBezTo>
                  <a:pt x="985275" y="1786642"/>
                  <a:pt x="985606" y="1785351"/>
                  <a:pt x="986268" y="1784179"/>
                </a:cubicBezTo>
                <a:cubicBezTo>
                  <a:pt x="986930" y="1783007"/>
                  <a:pt x="987717" y="1781900"/>
                  <a:pt x="988628" y="1780858"/>
                </a:cubicBezTo>
                <a:cubicBezTo>
                  <a:pt x="988216" y="1780359"/>
                  <a:pt x="987852" y="1779870"/>
                  <a:pt x="987538" y="1779393"/>
                </a:cubicBezTo>
                <a:cubicBezTo>
                  <a:pt x="987223" y="1778915"/>
                  <a:pt x="986952" y="1778400"/>
                  <a:pt x="986724" y="1777847"/>
                </a:cubicBezTo>
                <a:cubicBezTo>
                  <a:pt x="986496" y="1777293"/>
                  <a:pt x="986322" y="1776696"/>
                  <a:pt x="986203" y="1776056"/>
                </a:cubicBezTo>
                <a:cubicBezTo>
                  <a:pt x="986084" y="1775416"/>
                  <a:pt x="986024" y="1774683"/>
                  <a:pt x="986024" y="1773858"/>
                </a:cubicBezTo>
                <a:cubicBezTo>
                  <a:pt x="986024" y="1772166"/>
                  <a:pt x="986333" y="1770619"/>
                  <a:pt x="986952" y="1769219"/>
                </a:cubicBezTo>
                <a:cubicBezTo>
                  <a:pt x="987570" y="1767819"/>
                  <a:pt x="988438" y="1766620"/>
                  <a:pt x="989556" y="1765622"/>
                </a:cubicBezTo>
                <a:cubicBezTo>
                  <a:pt x="990674" y="1764623"/>
                  <a:pt x="992020" y="1763847"/>
                  <a:pt x="993593" y="1763294"/>
                </a:cubicBezTo>
                <a:cubicBezTo>
                  <a:pt x="995167" y="1762741"/>
                  <a:pt x="996908" y="1762464"/>
                  <a:pt x="998818" y="1762464"/>
                </a:cubicBezTo>
                <a:close/>
                <a:moveTo>
                  <a:pt x="894825" y="1762464"/>
                </a:moveTo>
                <a:cubicBezTo>
                  <a:pt x="897104" y="1762464"/>
                  <a:pt x="899122" y="1762822"/>
                  <a:pt x="900880" y="1763538"/>
                </a:cubicBezTo>
                <a:cubicBezTo>
                  <a:pt x="902638" y="1764254"/>
                  <a:pt x="904120" y="1765269"/>
                  <a:pt x="905324" y="1766582"/>
                </a:cubicBezTo>
                <a:cubicBezTo>
                  <a:pt x="906529" y="1767895"/>
                  <a:pt x="907440" y="1769490"/>
                  <a:pt x="908059" y="1771368"/>
                </a:cubicBezTo>
                <a:cubicBezTo>
                  <a:pt x="908677" y="1773245"/>
                  <a:pt x="908987" y="1775345"/>
                  <a:pt x="908987" y="1777668"/>
                </a:cubicBezTo>
                <a:cubicBezTo>
                  <a:pt x="908987" y="1778471"/>
                  <a:pt x="908976" y="1779143"/>
                  <a:pt x="908954" y="1779686"/>
                </a:cubicBezTo>
                <a:cubicBezTo>
                  <a:pt x="908932" y="1780229"/>
                  <a:pt x="908900" y="1780739"/>
                  <a:pt x="908856" y="1781216"/>
                </a:cubicBezTo>
                <a:lnTo>
                  <a:pt x="885904" y="1781216"/>
                </a:lnTo>
                <a:cubicBezTo>
                  <a:pt x="885904" y="1784559"/>
                  <a:pt x="886838" y="1787125"/>
                  <a:pt x="888704" y="1788916"/>
                </a:cubicBezTo>
                <a:cubicBezTo>
                  <a:pt x="890571" y="1790706"/>
                  <a:pt x="893262" y="1791602"/>
                  <a:pt x="896778" y="1791602"/>
                </a:cubicBezTo>
                <a:cubicBezTo>
                  <a:pt x="897733" y="1791602"/>
                  <a:pt x="898688" y="1791564"/>
                  <a:pt x="899643" y="1791488"/>
                </a:cubicBezTo>
                <a:cubicBezTo>
                  <a:pt x="900598" y="1791412"/>
                  <a:pt x="901520" y="1791309"/>
                  <a:pt x="902410" y="1791178"/>
                </a:cubicBezTo>
                <a:cubicBezTo>
                  <a:pt x="903300" y="1791048"/>
                  <a:pt x="904152" y="1790902"/>
                  <a:pt x="904966" y="1790739"/>
                </a:cubicBezTo>
                <a:cubicBezTo>
                  <a:pt x="905780" y="1790576"/>
                  <a:pt x="906534" y="1790397"/>
                  <a:pt x="907229" y="1790202"/>
                </a:cubicBezTo>
                <a:lnTo>
                  <a:pt x="907229" y="1794857"/>
                </a:lnTo>
                <a:cubicBezTo>
                  <a:pt x="905688" y="1795291"/>
                  <a:pt x="903946" y="1795644"/>
                  <a:pt x="902003" y="1795915"/>
                </a:cubicBezTo>
                <a:cubicBezTo>
                  <a:pt x="900061" y="1796186"/>
                  <a:pt x="898048" y="1796322"/>
                  <a:pt x="895964" y="1796322"/>
                </a:cubicBezTo>
                <a:cubicBezTo>
                  <a:pt x="893164" y="1796322"/>
                  <a:pt x="890755" y="1795942"/>
                  <a:pt x="888737" y="1795183"/>
                </a:cubicBezTo>
                <a:cubicBezTo>
                  <a:pt x="886718" y="1794423"/>
                  <a:pt x="885063" y="1793322"/>
                  <a:pt x="883772" y="1791878"/>
                </a:cubicBezTo>
                <a:cubicBezTo>
                  <a:pt x="882481" y="1790435"/>
                  <a:pt x="881526" y="1788666"/>
                  <a:pt x="880907" y="1786572"/>
                </a:cubicBezTo>
                <a:cubicBezTo>
                  <a:pt x="880289" y="1784477"/>
                  <a:pt x="879979" y="1782106"/>
                  <a:pt x="879979" y="1779458"/>
                </a:cubicBezTo>
                <a:cubicBezTo>
                  <a:pt x="879979" y="1777157"/>
                  <a:pt x="880310" y="1774982"/>
                  <a:pt x="880972" y="1772931"/>
                </a:cubicBezTo>
                <a:cubicBezTo>
                  <a:pt x="881634" y="1770880"/>
                  <a:pt x="882600" y="1769078"/>
                  <a:pt x="883870" y="1767526"/>
                </a:cubicBezTo>
                <a:cubicBezTo>
                  <a:pt x="885139" y="1765974"/>
                  <a:pt x="886697" y="1764743"/>
                  <a:pt x="888541" y="1763831"/>
                </a:cubicBezTo>
                <a:cubicBezTo>
                  <a:pt x="890386" y="1762920"/>
                  <a:pt x="892481" y="1762464"/>
                  <a:pt x="894825" y="1762464"/>
                </a:cubicBezTo>
                <a:close/>
                <a:moveTo>
                  <a:pt x="828150" y="1762464"/>
                </a:moveTo>
                <a:cubicBezTo>
                  <a:pt x="830429" y="1762464"/>
                  <a:pt x="832448" y="1762822"/>
                  <a:pt x="834206" y="1763538"/>
                </a:cubicBezTo>
                <a:cubicBezTo>
                  <a:pt x="835964" y="1764254"/>
                  <a:pt x="837445" y="1765269"/>
                  <a:pt x="838650" y="1766582"/>
                </a:cubicBezTo>
                <a:cubicBezTo>
                  <a:pt x="839854" y="1767895"/>
                  <a:pt x="840766" y="1769490"/>
                  <a:pt x="841384" y="1771368"/>
                </a:cubicBezTo>
                <a:cubicBezTo>
                  <a:pt x="842003" y="1773245"/>
                  <a:pt x="842312" y="1775345"/>
                  <a:pt x="842312" y="1777668"/>
                </a:cubicBezTo>
                <a:cubicBezTo>
                  <a:pt x="842312" y="1778471"/>
                  <a:pt x="842301" y="1779143"/>
                  <a:pt x="842280" y="1779686"/>
                </a:cubicBezTo>
                <a:cubicBezTo>
                  <a:pt x="842258" y="1780229"/>
                  <a:pt x="842225" y="1780739"/>
                  <a:pt x="842182" y="1781216"/>
                </a:cubicBezTo>
                <a:lnTo>
                  <a:pt x="819230" y="1781216"/>
                </a:lnTo>
                <a:cubicBezTo>
                  <a:pt x="819230" y="1784559"/>
                  <a:pt x="820163" y="1787125"/>
                  <a:pt x="822030" y="1788916"/>
                </a:cubicBezTo>
                <a:cubicBezTo>
                  <a:pt x="823896" y="1790706"/>
                  <a:pt x="826587" y="1791602"/>
                  <a:pt x="830103" y="1791602"/>
                </a:cubicBezTo>
                <a:cubicBezTo>
                  <a:pt x="831058" y="1791602"/>
                  <a:pt x="832014" y="1791564"/>
                  <a:pt x="832968" y="1791488"/>
                </a:cubicBezTo>
                <a:cubicBezTo>
                  <a:pt x="833923" y="1791412"/>
                  <a:pt x="834846" y="1791309"/>
                  <a:pt x="835736" y="1791178"/>
                </a:cubicBezTo>
                <a:cubicBezTo>
                  <a:pt x="836626" y="1791048"/>
                  <a:pt x="837477" y="1790902"/>
                  <a:pt x="838291" y="1790739"/>
                </a:cubicBezTo>
                <a:cubicBezTo>
                  <a:pt x="839105" y="1790576"/>
                  <a:pt x="839860" y="1790397"/>
                  <a:pt x="840554" y="1790202"/>
                </a:cubicBezTo>
                <a:lnTo>
                  <a:pt x="840554" y="1794857"/>
                </a:lnTo>
                <a:cubicBezTo>
                  <a:pt x="839013" y="1795291"/>
                  <a:pt x="837271" y="1795644"/>
                  <a:pt x="835329" y="1795915"/>
                </a:cubicBezTo>
                <a:cubicBezTo>
                  <a:pt x="833386" y="1796186"/>
                  <a:pt x="831373" y="1796322"/>
                  <a:pt x="829290" y="1796322"/>
                </a:cubicBezTo>
                <a:cubicBezTo>
                  <a:pt x="826490" y="1796322"/>
                  <a:pt x="824081" y="1795942"/>
                  <a:pt x="822062" y="1795183"/>
                </a:cubicBezTo>
                <a:cubicBezTo>
                  <a:pt x="820044" y="1794423"/>
                  <a:pt x="818389" y="1793322"/>
                  <a:pt x="817097" y="1791878"/>
                </a:cubicBezTo>
                <a:cubicBezTo>
                  <a:pt x="815806" y="1790435"/>
                  <a:pt x="814851" y="1788666"/>
                  <a:pt x="814232" y="1786572"/>
                </a:cubicBezTo>
                <a:cubicBezTo>
                  <a:pt x="813614" y="1784477"/>
                  <a:pt x="813305" y="1782106"/>
                  <a:pt x="813305" y="1779458"/>
                </a:cubicBezTo>
                <a:cubicBezTo>
                  <a:pt x="813305" y="1777157"/>
                  <a:pt x="813636" y="1774982"/>
                  <a:pt x="814298" y="1772931"/>
                </a:cubicBezTo>
                <a:cubicBezTo>
                  <a:pt x="814959" y="1770880"/>
                  <a:pt x="815925" y="1769078"/>
                  <a:pt x="817195" y="1767526"/>
                </a:cubicBezTo>
                <a:cubicBezTo>
                  <a:pt x="818465" y="1765974"/>
                  <a:pt x="820022" y="1764743"/>
                  <a:pt x="821867" y="1763831"/>
                </a:cubicBezTo>
                <a:cubicBezTo>
                  <a:pt x="823712" y="1762920"/>
                  <a:pt x="825806" y="1762464"/>
                  <a:pt x="828150" y="1762464"/>
                </a:cubicBezTo>
                <a:close/>
                <a:moveTo>
                  <a:pt x="794673" y="1762464"/>
                </a:moveTo>
                <a:cubicBezTo>
                  <a:pt x="798059" y="1762464"/>
                  <a:pt x="800625" y="1763560"/>
                  <a:pt x="802373" y="1765752"/>
                </a:cubicBezTo>
                <a:cubicBezTo>
                  <a:pt x="804120" y="1767944"/>
                  <a:pt x="804928" y="1771200"/>
                  <a:pt x="804798" y="1775519"/>
                </a:cubicBezTo>
                <a:lnTo>
                  <a:pt x="799068" y="1775519"/>
                </a:lnTo>
                <a:cubicBezTo>
                  <a:pt x="799133" y="1772654"/>
                  <a:pt x="798716" y="1770576"/>
                  <a:pt x="797815" y="1769284"/>
                </a:cubicBezTo>
                <a:cubicBezTo>
                  <a:pt x="796914" y="1767993"/>
                  <a:pt x="795596" y="1767347"/>
                  <a:pt x="793859" y="1767347"/>
                </a:cubicBezTo>
                <a:cubicBezTo>
                  <a:pt x="793100" y="1767347"/>
                  <a:pt x="792335" y="1767483"/>
                  <a:pt x="791564" y="1767754"/>
                </a:cubicBezTo>
                <a:cubicBezTo>
                  <a:pt x="790794" y="1768025"/>
                  <a:pt x="790001" y="1768460"/>
                  <a:pt x="789187" y="1769056"/>
                </a:cubicBezTo>
                <a:cubicBezTo>
                  <a:pt x="788373" y="1769653"/>
                  <a:pt x="787511" y="1770418"/>
                  <a:pt x="786599" y="1771352"/>
                </a:cubicBezTo>
                <a:cubicBezTo>
                  <a:pt x="785688" y="1772285"/>
                  <a:pt x="784711" y="1773413"/>
                  <a:pt x="783669" y="1774737"/>
                </a:cubicBezTo>
                <a:lnTo>
                  <a:pt x="783669" y="1795736"/>
                </a:lnTo>
                <a:lnTo>
                  <a:pt x="777939" y="1795736"/>
                </a:lnTo>
                <a:lnTo>
                  <a:pt x="777939" y="1763050"/>
                </a:lnTo>
                <a:lnTo>
                  <a:pt x="783116" y="1763050"/>
                </a:lnTo>
                <a:lnTo>
                  <a:pt x="783278" y="1769073"/>
                </a:lnTo>
                <a:cubicBezTo>
                  <a:pt x="785210" y="1766750"/>
                  <a:pt x="787115" y="1765068"/>
                  <a:pt x="788992" y="1764027"/>
                </a:cubicBezTo>
                <a:cubicBezTo>
                  <a:pt x="790870" y="1762985"/>
                  <a:pt x="792763" y="1762464"/>
                  <a:pt x="794673" y="1762464"/>
                </a:cubicBezTo>
                <a:close/>
                <a:moveTo>
                  <a:pt x="761345" y="1762464"/>
                </a:moveTo>
                <a:cubicBezTo>
                  <a:pt x="763320" y="1762464"/>
                  <a:pt x="765100" y="1762681"/>
                  <a:pt x="766684" y="1763115"/>
                </a:cubicBezTo>
                <a:cubicBezTo>
                  <a:pt x="768269" y="1763549"/>
                  <a:pt x="769609" y="1764211"/>
                  <a:pt x="770705" y="1765101"/>
                </a:cubicBezTo>
                <a:cubicBezTo>
                  <a:pt x="771801" y="1765991"/>
                  <a:pt x="772642" y="1767108"/>
                  <a:pt x="773228" y="1768454"/>
                </a:cubicBezTo>
                <a:cubicBezTo>
                  <a:pt x="773814" y="1769800"/>
                  <a:pt x="774107" y="1771384"/>
                  <a:pt x="774107" y="1773207"/>
                </a:cubicBezTo>
                <a:lnTo>
                  <a:pt x="774107" y="1795736"/>
                </a:lnTo>
                <a:lnTo>
                  <a:pt x="769028" y="1795736"/>
                </a:lnTo>
                <a:lnTo>
                  <a:pt x="768898" y="1791341"/>
                </a:lnTo>
                <a:cubicBezTo>
                  <a:pt x="767118" y="1793099"/>
                  <a:pt x="765311" y="1794369"/>
                  <a:pt x="763477" y="1795150"/>
                </a:cubicBezTo>
                <a:cubicBezTo>
                  <a:pt x="761643" y="1795932"/>
                  <a:pt x="759717" y="1796322"/>
                  <a:pt x="757699" y="1796322"/>
                </a:cubicBezTo>
                <a:cubicBezTo>
                  <a:pt x="755832" y="1796322"/>
                  <a:pt x="754237" y="1796083"/>
                  <a:pt x="752913" y="1795606"/>
                </a:cubicBezTo>
                <a:cubicBezTo>
                  <a:pt x="751589" y="1795128"/>
                  <a:pt x="750498" y="1794472"/>
                  <a:pt x="749641" y="1793636"/>
                </a:cubicBezTo>
                <a:cubicBezTo>
                  <a:pt x="748784" y="1792801"/>
                  <a:pt x="748154" y="1791819"/>
                  <a:pt x="747753" y="1790690"/>
                </a:cubicBezTo>
                <a:cubicBezTo>
                  <a:pt x="747351" y="1789561"/>
                  <a:pt x="747150" y="1788335"/>
                  <a:pt x="747150" y="1787011"/>
                </a:cubicBezTo>
                <a:cubicBezTo>
                  <a:pt x="747150" y="1783734"/>
                  <a:pt x="748371" y="1781167"/>
                  <a:pt x="750813" y="1779312"/>
                </a:cubicBezTo>
                <a:cubicBezTo>
                  <a:pt x="753255" y="1777456"/>
                  <a:pt x="756863" y="1776528"/>
                  <a:pt x="761638" y="1776528"/>
                </a:cubicBezTo>
                <a:lnTo>
                  <a:pt x="768410" y="1776528"/>
                </a:lnTo>
                <a:lnTo>
                  <a:pt x="768410" y="1773663"/>
                </a:lnTo>
                <a:cubicBezTo>
                  <a:pt x="768410" y="1771731"/>
                  <a:pt x="767791" y="1770185"/>
                  <a:pt x="766554" y="1769024"/>
                </a:cubicBezTo>
                <a:cubicBezTo>
                  <a:pt x="765317" y="1767863"/>
                  <a:pt x="763429" y="1767282"/>
                  <a:pt x="760889" y="1767282"/>
                </a:cubicBezTo>
                <a:cubicBezTo>
                  <a:pt x="759044" y="1767282"/>
                  <a:pt x="757227" y="1767488"/>
                  <a:pt x="755436" y="1767901"/>
                </a:cubicBezTo>
                <a:cubicBezTo>
                  <a:pt x="753646" y="1768313"/>
                  <a:pt x="751795" y="1768899"/>
                  <a:pt x="749885" y="1769659"/>
                </a:cubicBezTo>
                <a:lnTo>
                  <a:pt x="749885" y="1764547"/>
                </a:lnTo>
                <a:cubicBezTo>
                  <a:pt x="750602" y="1764287"/>
                  <a:pt x="751399" y="1764032"/>
                  <a:pt x="752278" y="1763782"/>
                </a:cubicBezTo>
                <a:cubicBezTo>
                  <a:pt x="753157" y="1763533"/>
                  <a:pt x="754085" y="1763310"/>
                  <a:pt x="755062" y="1763115"/>
                </a:cubicBezTo>
                <a:cubicBezTo>
                  <a:pt x="756038" y="1762920"/>
                  <a:pt x="757058" y="1762762"/>
                  <a:pt x="758122" y="1762643"/>
                </a:cubicBezTo>
                <a:cubicBezTo>
                  <a:pt x="759185" y="1762523"/>
                  <a:pt x="760260" y="1762464"/>
                  <a:pt x="761345" y="1762464"/>
                </a:cubicBezTo>
                <a:close/>
                <a:moveTo>
                  <a:pt x="686415" y="1762464"/>
                </a:moveTo>
                <a:cubicBezTo>
                  <a:pt x="687695" y="1762464"/>
                  <a:pt x="689117" y="1762534"/>
                  <a:pt x="690680" y="1762675"/>
                </a:cubicBezTo>
                <a:cubicBezTo>
                  <a:pt x="692242" y="1762816"/>
                  <a:pt x="693870" y="1763061"/>
                  <a:pt x="695563" y="1763408"/>
                </a:cubicBezTo>
                <a:lnTo>
                  <a:pt x="695563" y="1768454"/>
                </a:lnTo>
                <a:cubicBezTo>
                  <a:pt x="693783" y="1768020"/>
                  <a:pt x="692096" y="1767700"/>
                  <a:pt x="690500" y="1767494"/>
                </a:cubicBezTo>
                <a:cubicBezTo>
                  <a:pt x="688905" y="1767288"/>
                  <a:pt x="687522" y="1767184"/>
                  <a:pt x="686350" y="1767184"/>
                </a:cubicBezTo>
                <a:cubicBezTo>
                  <a:pt x="684939" y="1767184"/>
                  <a:pt x="683750" y="1767293"/>
                  <a:pt x="682785" y="1767510"/>
                </a:cubicBezTo>
                <a:cubicBezTo>
                  <a:pt x="681819" y="1767727"/>
                  <a:pt x="681037" y="1768025"/>
                  <a:pt x="680441" y="1768405"/>
                </a:cubicBezTo>
                <a:cubicBezTo>
                  <a:pt x="679844" y="1768785"/>
                  <a:pt x="679415" y="1769230"/>
                  <a:pt x="679155" y="1769740"/>
                </a:cubicBezTo>
                <a:cubicBezTo>
                  <a:pt x="678894" y="1770250"/>
                  <a:pt x="678764" y="1770798"/>
                  <a:pt x="678764" y="1771384"/>
                </a:cubicBezTo>
                <a:cubicBezTo>
                  <a:pt x="678764" y="1771970"/>
                  <a:pt x="678878" y="1772502"/>
                  <a:pt x="679106" y="1772979"/>
                </a:cubicBezTo>
                <a:cubicBezTo>
                  <a:pt x="679334" y="1773457"/>
                  <a:pt x="679757" y="1773918"/>
                  <a:pt x="680376" y="1774363"/>
                </a:cubicBezTo>
                <a:cubicBezTo>
                  <a:pt x="680994" y="1774808"/>
                  <a:pt x="681857" y="1775253"/>
                  <a:pt x="682964" y="1775698"/>
                </a:cubicBezTo>
                <a:cubicBezTo>
                  <a:pt x="684071" y="1776143"/>
                  <a:pt x="685514" y="1776626"/>
                  <a:pt x="687294" y="1777147"/>
                </a:cubicBezTo>
                <a:cubicBezTo>
                  <a:pt x="689225" y="1777711"/>
                  <a:pt x="690853" y="1778302"/>
                  <a:pt x="692177" y="1778921"/>
                </a:cubicBezTo>
                <a:cubicBezTo>
                  <a:pt x="693501" y="1779540"/>
                  <a:pt x="694575" y="1780229"/>
                  <a:pt x="695400" y="1780988"/>
                </a:cubicBezTo>
                <a:cubicBezTo>
                  <a:pt x="696225" y="1781748"/>
                  <a:pt x="696816" y="1782605"/>
                  <a:pt x="697175" y="1783560"/>
                </a:cubicBezTo>
                <a:cubicBezTo>
                  <a:pt x="697533" y="1784515"/>
                  <a:pt x="697712" y="1785600"/>
                  <a:pt x="697712" y="1786816"/>
                </a:cubicBezTo>
                <a:cubicBezTo>
                  <a:pt x="697712" y="1787966"/>
                  <a:pt x="697516" y="1788997"/>
                  <a:pt x="697126" y="1789909"/>
                </a:cubicBezTo>
                <a:cubicBezTo>
                  <a:pt x="696735" y="1790820"/>
                  <a:pt x="696203" y="1791629"/>
                  <a:pt x="695530" y="1792334"/>
                </a:cubicBezTo>
                <a:cubicBezTo>
                  <a:pt x="694858" y="1793039"/>
                  <a:pt x="694076" y="1793642"/>
                  <a:pt x="693186" y="1794141"/>
                </a:cubicBezTo>
                <a:cubicBezTo>
                  <a:pt x="692296" y="1794640"/>
                  <a:pt x="691347" y="1795053"/>
                  <a:pt x="690338" y="1795378"/>
                </a:cubicBezTo>
                <a:cubicBezTo>
                  <a:pt x="689328" y="1795704"/>
                  <a:pt x="688292" y="1795942"/>
                  <a:pt x="687229" y="1796094"/>
                </a:cubicBezTo>
                <a:cubicBezTo>
                  <a:pt x="686165" y="1796246"/>
                  <a:pt x="685123" y="1796322"/>
                  <a:pt x="684103" y="1796322"/>
                </a:cubicBezTo>
                <a:cubicBezTo>
                  <a:pt x="681889" y="1796322"/>
                  <a:pt x="679855" y="1796225"/>
                  <a:pt x="677999" y="1796029"/>
                </a:cubicBezTo>
                <a:cubicBezTo>
                  <a:pt x="676143" y="1795834"/>
                  <a:pt x="674325" y="1795519"/>
                  <a:pt x="672546" y="1795085"/>
                </a:cubicBezTo>
                <a:lnTo>
                  <a:pt x="672546" y="1789876"/>
                </a:lnTo>
                <a:cubicBezTo>
                  <a:pt x="674456" y="1790419"/>
                  <a:pt x="676355" y="1790831"/>
                  <a:pt x="678243" y="1791113"/>
                </a:cubicBezTo>
                <a:cubicBezTo>
                  <a:pt x="680131" y="1791395"/>
                  <a:pt x="682009" y="1791536"/>
                  <a:pt x="683875" y="1791536"/>
                </a:cubicBezTo>
                <a:cubicBezTo>
                  <a:pt x="686588" y="1791536"/>
                  <a:pt x="688596" y="1791167"/>
                  <a:pt x="689898" y="1790430"/>
                </a:cubicBezTo>
                <a:cubicBezTo>
                  <a:pt x="691200" y="1789692"/>
                  <a:pt x="691851" y="1788639"/>
                  <a:pt x="691851" y="1787272"/>
                </a:cubicBezTo>
                <a:cubicBezTo>
                  <a:pt x="691851" y="1786686"/>
                  <a:pt x="691749" y="1786159"/>
                  <a:pt x="691542" y="1785693"/>
                </a:cubicBezTo>
                <a:cubicBezTo>
                  <a:pt x="691336" y="1785226"/>
                  <a:pt x="690962" y="1784781"/>
                  <a:pt x="690419" y="1784358"/>
                </a:cubicBezTo>
                <a:cubicBezTo>
                  <a:pt x="689877" y="1783935"/>
                  <a:pt x="689035" y="1783495"/>
                  <a:pt x="687896" y="1783039"/>
                </a:cubicBezTo>
                <a:cubicBezTo>
                  <a:pt x="686757" y="1782584"/>
                  <a:pt x="685199" y="1782063"/>
                  <a:pt x="683224" y="1781477"/>
                </a:cubicBezTo>
                <a:cubicBezTo>
                  <a:pt x="681748" y="1781042"/>
                  <a:pt x="680387" y="1780549"/>
                  <a:pt x="679138" y="1779995"/>
                </a:cubicBezTo>
                <a:cubicBezTo>
                  <a:pt x="677890" y="1779442"/>
                  <a:pt x="676811" y="1778785"/>
                  <a:pt x="675899" y="1778026"/>
                </a:cubicBezTo>
                <a:cubicBezTo>
                  <a:pt x="674987" y="1777266"/>
                  <a:pt x="674271" y="1776376"/>
                  <a:pt x="673750" y="1775356"/>
                </a:cubicBezTo>
                <a:cubicBezTo>
                  <a:pt x="673229" y="1774336"/>
                  <a:pt x="672969" y="1773131"/>
                  <a:pt x="672969" y="1771742"/>
                </a:cubicBezTo>
                <a:cubicBezTo>
                  <a:pt x="672969" y="1770831"/>
                  <a:pt x="673181" y="1769832"/>
                  <a:pt x="673604" y="1768747"/>
                </a:cubicBezTo>
                <a:cubicBezTo>
                  <a:pt x="674027" y="1767662"/>
                  <a:pt x="674749" y="1766653"/>
                  <a:pt x="675769" y="1765719"/>
                </a:cubicBezTo>
                <a:cubicBezTo>
                  <a:pt x="676789" y="1764786"/>
                  <a:pt x="678167" y="1764010"/>
                  <a:pt x="679903" y="1763392"/>
                </a:cubicBezTo>
                <a:cubicBezTo>
                  <a:pt x="681640" y="1762773"/>
                  <a:pt x="683810" y="1762464"/>
                  <a:pt x="686415" y="1762464"/>
                </a:cubicBezTo>
                <a:close/>
                <a:moveTo>
                  <a:pt x="659305" y="1762464"/>
                </a:moveTo>
                <a:cubicBezTo>
                  <a:pt x="662669" y="1762464"/>
                  <a:pt x="665214" y="1763457"/>
                  <a:pt x="666939" y="1765443"/>
                </a:cubicBezTo>
                <a:cubicBezTo>
                  <a:pt x="668665" y="1767429"/>
                  <a:pt x="669527" y="1770418"/>
                  <a:pt x="669527" y="1774412"/>
                </a:cubicBezTo>
                <a:lnTo>
                  <a:pt x="669527" y="1795736"/>
                </a:lnTo>
                <a:lnTo>
                  <a:pt x="663863" y="1795736"/>
                </a:lnTo>
                <a:lnTo>
                  <a:pt x="663863" y="1774868"/>
                </a:lnTo>
                <a:cubicBezTo>
                  <a:pt x="663863" y="1772307"/>
                  <a:pt x="663385" y="1770413"/>
                  <a:pt x="662430" y="1769187"/>
                </a:cubicBezTo>
                <a:cubicBezTo>
                  <a:pt x="661475" y="1767960"/>
                  <a:pt x="660053" y="1767347"/>
                  <a:pt x="658165" y="1767347"/>
                </a:cubicBezTo>
                <a:cubicBezTo>
                  <a:pt x="657471" y="1767347"/>
                  <a:pt x="656792" y="1767450"/>
                  <a:pt x="656130" y="1767657"/>
                </a:cubicBezTo>
                <a:cubicBezTo>
                  <a:pt x="655469" y="1767863"/>
                  <a:pt x="654779" y="1768221"/>
                  <a:pt x="654063" y="1768731"/>
                </a:cubicBezTo>
                <a:cubicBezTo>
                  <a:pt x="653347" y="1769241"/>
                  <a:pt x="652571" y="1769930"/>
                  <a:pt x="651735" y="1770798"/>
                </a:cubicBezTo>
                <a:cubicBezTo>
                  <a:pt x="650900" y="1771666"/>
                  <a:pt x="649961" y="1772752"/>
                  <a:pt x="648919" y="1774054"/>
                </a:cubicBezTo>
                <a:lnTo>
                  <a:pt x="648919" y="1795736"/>
                </a:lnTo>
                <a:lnTo>
                  <a:pt x="643254" y="1795736"/>
                </a:lnTo>
                <a:lnTo>
                  <a:pt x="643254" y="1763050"/>
                </a:lnTo>
                <a:lnTo>
                  <a:pt x="648301" y="1763050"/>
                </a:lnTo>
                <a:lnTo>
                  <a:pt x="648529" y="1768324"/>
                </a:lnTo>
                <a:cubicBezTo>
                  <a:pt x="649484" y="1767195"/>
                  <a:pt x="650406" y="1766257"/>
                  <a:pt x="651296" y="1765508"/>
                </a:cubicBezTo>
                <a:cubicBezTo>
                  <a:pt x="652186" y="1764759"/>
                  <a:pt x="653059" y="1764157"/>
                  <a:pt x="653917" y="1763701"/>
                </a:cubicBezTo>
                <a:cubicBezTo>
                  <a:pt x="654774" y="1763245"/>
                  <a:pt x="655648" y="1762925"/>
                  <a:pt x="656537" y="1762741"/>
                </a:cubicBezTo>
                <a:cubicBezTo>
                  <a:pt x="657427" y="1762556"/>
                  <a:pt x="658350" y="1762464"/>
                  <a:pt x="659305" y="1762464"/>
                </a:cubicBezTo>
                <a:close/>
                <a:moveTo>
                  <a:pt x="618600" y="1762464"/>
                </a:moveTo>
                <a:cubicBezTo>
                  <a:pt x="620879" y="1762464"/>
                  <a:pt x="622898" y="1762822"/>
                  <a:pt x="624656" y="1763538"/>
                </a:cubicBezTo>
                <a:cubicBezTo>
                  <a:pt x="626414" y="1764254"/>
                  <a:pt x="627895" y="1765269"/>
                  <a:pt x="629100" y="1766582"/>
                </a:cubicBezTo>
                <a:cubicBezTo>
                  <a:pt x="630304" y="1767895"/>
                  <a:pt x="631216" y="1769490"/>
                  <a:pt x="631834" y="1771368"/>
                </a:cubicBezTo>
                <a:cubicBezTo>
                  <a:pt x="632453" y="1773245"/>
                  <a:pt x="632762" y="1775345"/>
                  <a:pt x="632762" y="1777668"/>
                </a:cubicBezTo>
                <a:cubicBezTo>
                  <a:pt x="632762" y="1778471"/>
                  <a:pt x="632751" y="1779143"/>
                  <a:pt x="632730" y="1779686"/>
                </a:cubicBezTo>
                <a:cubicBezTo>
                  <a:pt x="632708" y="1780229"/>
                  <a:pt x="632675" y="1780739"/>
                  <a:pt x="632632" y="1781216"/>
                </a:cubicBezTo>
                <a:lnTo>
                  <a:pt x="609680" y="1781216"/>
                </a:lnTo>
                <a:cubicBezTo>
                  <a:pt x="609680" y="1784559"/>
                  <a:pt x="610613" y="1787125"/>
                  <a:pt x="612480" y="1788916"/>
                </a:cubicBezTo>
                <a:cubicBezTo>
                  <a:pt x="614346" y="1790706"/>
                  <a:pt x="617038" y="1791602"/>
                  <a:pt x="620554" y="1791602"/>
                </a:cubicBezTo>
                <a:cubicBezTo>
                  <a:pt x="621509" y="1791602"/>
                  <a:pt x="622463" y="1791564"/>
                  <a:pt x="623419" y="1791488"/>
                </a:cubicBezTo>
                <a:cubicBezTo>
                  <a:pt x="624374" y="1791412"/>
                  <a:pt x="625296" y="1791309"/>
                  <a:pt x="626186" y="1791178"/>
                </a:cubicBezTo>
                <a:cubicBezTo>
                  <a:pt x="627076" y="1791048"/>
                  <a:pt x="627928" y="1790902"/>
                  <a:pt x="628742" y="1790739"/>
                </a:cubicBezTo>
                <a:cubicBezTo>
                  <a:pt x="629555" y="1790576"/>
                  <a:pt x="630310" y="1790397"/>
                  <a:pt x="631004" y="1790202"/>
                </a:cubicBezTo>
                <a:lnTo>
                  <a:pt x="631004" y="1794857"/>
                </a:lnTo>
                <a:cubicBezTo>
                  <a:pt x="629463" y="1795291"/>
                  <a:pt x="627721" y="1795644"/>
                  <a:pt x="625779" y="1795915"/>
                </a:cubicBezTo>
                <a:cubicBezTo>
                  <a:pt x="623836" y="1796186"/>
                  <a:pt x="621823" y="1796322"/>
                  <a:pt x="619740" y="1796322"/>
                </a:cubicBezTo>
                <a:cubicBezTo>
                  <a:pt x="616940" y="1796322"/>
                  <a:pt x="614531" y="1795942"/>
                  <a:pt x="612512" y="1795183"/>
                </a:cubicBezTo>
                <a:cubicBezTo>
                  <a:pt x="610494" y="1794423"/>
                  <a:pt x="608839" y="1793322"/>
                  <a:pt x="607547" y="1791878"/>
                </a:cubicBezTo>
                <a:cubicBezTo>
                  <a:pt x="606256" y="1790435"/>
                  <a:pt x="605301" y="1788666"/>
                  <a:pt x="604683" y="1786572"/>
                </a:cubicBezTo>
                <a:cubicBezTo>
                  <a:pt x="604064" y="1784477"/>
                  <a:pt x="603755" y="1782106"/>
                  <a:pt x="603755" y="1779458"/>
                </a:cubicBezTo>
                <a:cubicBezTo>
                  <a:pt x="603755" y="1777157"/>
                  <a:pt x="604086" y="1774982"/>
                  <a:pt x="604748" y="1772931"/>
                </a:cubicBezTo>
                <a:cubicBezTo>
                  <a:pt x="605410" y="1770880"/>
                  <a:pt x="606375" y="1769078"/>
                  <a:pt x="607645" y="1767526"/>
                </a:cubicBezTo>
                <a:cubicBezTo>
                  <a:pt x="608915" y="1765974"/>
                  <a:pt x="610472" y="1764743"/>
                  <a:pt x="612317" y="1763831"/>
                </a:cubicBezTo>
                <a:cubicBezTo>
                  <a:pt x="614162" y="1762920"/>
                  <a:pt x="616256" y="1762464"/>
                  <a:pt x="618600" y="1762464"/>
                </a:cubicBezTo>
                <a:close/>
                <a:moveTo>
                  <a:pt x="373555" y="1762464"/>
                </a:moveTo>
                <a:cubicBezTo>
                  <a:pt x="376919" y="1762464"/>
                  <a:pt x="379464" y="1763457"/>
                  <a:pt x="381189" y="1765443"/>
                </a:cubicBezTo>
                <a:cubicBezTo>
                  <a:pt x="382915" y="1767429"/>
                  <a:pt x="383777" y="1770418"/>
                  <a:pt x="383777" y="1774412"/>
                </a:cubicBezTo>
                <a:lnTo>
                  <a:pt x="383777" y="1795736"/>
                </a:lnTo>
                <a:lnTo>
                  <a:pt x="378112" y="1795736"/>
                </a:lnTo>
                <a:lnTo>
                  <a:pt x="378112" y="1774868"/>
                </a:lnTo>
                <a:cubicBezTo>
                  <a:pt x="378112" y="1772307"/>
                  <a:pt x="377635" y="1770413"/>
                  <a:pt x="376680" y="1769187"/>
                </a:cubicBezTo>
                <a:cubicBezTo>
                  <a:pt x="375725" y="1767960"/>
                  <a:pt x="374303" y="1767347"/>
                  <a:pt x="372415" y="1767347"/>
                </a:cubicBezTo>
                <a:cubicBezTo>
                  <a:pt x="371721" y="1767347"/>
                  <a:pt x="371042" y="1767450"/>
                  <a:pt x="370380" y="1767657"/>
                </a:cubicBezTo>
                <a:cubicBezTo>
                  <a:pt x="369718" y="1767863"/>
                  <a:pt x="369030" y="1768221"/>
                  <a:pt x="368313" y="1768731"/>
                </a:cubicBezTo>
                <a:cubicBezTo>
                  <a:pt x="367597" y="1769241"/>
                  <a:pt x="366821" y="1769930"/>
                  <a:pt x="365985" y="1770798"/>
                </a:cubicBezTo>
                <a:cubicBezTo>
                  <a:pt x="365150" y="1771666"/>
                  <a:pt x="364211" y="1772752"/>
                  <a:pt x="363169" y="1774054"/>
                </a:cubicBezTo>
                <a:lnTo>
                  <a:pt x="363169" y="1795736"/>
                </a:lnTo>
                <a:lnTo>
                  <a:pt x="357505" y="1795736"/>
                </a:lnTo>
                <a:lnTo>
                  <a:pt x="357505" y="1763050"/>
                </a:lnTo>
                <a:lnTo>
                  <a:pt x="362551" y="1763050"/>
                </a:lnTo>
                <a:lnTo>
                  <a:pt x="362779" y="1768324"/>
                </a:lnTo>
                <a:cubicBezTo>
                  <a:pt x="363734" y="1767195"/>
                  <a:pt x="364656" y="1766257"/>
                  <a:pt x="365546" y="1765508"/>
                </a:cubicBezTo>
                <a:cubicBezTo>
                  <a:pt x="366436" y="1764759"/>
                  <a:pt x="367310" y="1764157"/>
                  <a:pt x="368167" y="1763701"/>
                </a:cubicBezTo>
                <a:cubicBezTo>
                  <a:pt x="369024" y="1763245"/>
                  <a:pt x="369898" y="1762925"/>
                  <a:pt x="370787" y="1762741"/>
                </a:cubicBezTo>
                <a:cubicBezTo>
                  <a:pt x="371677" y="1762556"/>
                  <a:pt x="372600" y="1762464"/>
                  <a:pt x="373555" y="1762464"/>
                </a:cubicBezTo>
                <a:close/>
                <a:moveTo>
                  <a:pt x="342245" y="1762464"/>
                </a:moveTo>
                <a:cubicBezTo>
                  <a:pt x="344220" y="1762464"/>
                  <a:pt x="346000" y="1762681"/>
                  <a:pt x="347584" y="1763115"/>
                </a:cubicBezTo>
                <a:cubicBezTo>
                  <a:pt x="349169" y="1763549"/>
                  <a:pt x="350509" y="1764211"/>
                  <a:pt x="351605" y="1765101"/>
                </a:cubicBezTo>
                <a:cubicBezTo>
                  <a:pt x="352701" y="1765991"/>
                  <a:pt x="353542" y="1767108"/>
                  <a:pt x="354128" y="1768454"/>
                </a:cubicBezTo>
                <a:cubicBezTo>
                  <a:pt x="354714" y="1769800"/>
                  <a:pt x="355007" y="1771384"/>
                  <a:pt x="355007" y="1773207"/>
                </a:cubicBezTo>
                <a:lnTo>
                  <a:pt x="355007" y="1795736"/>
                </a:lnTo>
                <a:lnTo>
                  <a:pt x="349928" y="1795736"/>
                </a:lnTo>
                <a:lnTo>
                  <a:pt x="349798" y="1791341"/>
                </a:lnTo>
                <a:cubicBezTo>
                  <a:pt x="348018" y="1793099"/>
                  <a:pt x="346211" y="1794369"/>
                  <a:pt x="344377" y="1795150"/>
                </a:cubicBezTo>
                <a:cubicBezTo>
                  <a:pt x="342543" y="1795932"/>
                  <a:pt x="340617" y="1796322"/>
                  <a:pt x="338599" y="1796322"/>
                </a:cubicBezTo>
                <a:cubicBezTo>
                  <a:pt x="336732" y="1796322"/>
                  <a:pt x="335137" y="1796083"/>
                  <a:pt x="333813" y="1795606"/>
                </a:cubicBezTo>
                <a:cubicBezTo>
                  <a:pt x="332489" y="1795128"/>
                  <a:pt x="331398" y="1794472"/>
                  <a:pt x="330541" y="1793636"/>
                </a:cubicBezTo>
                <a:cubicBezTo>
                  <a:pt x="329684" y="1792801"/>
                  <a:pt x="329054" y="1791819"/>
                  <a:pt x="328653" y="1790690"/>
                </a:cubicBezTo>
                <a:cubicBezTo>
                  <a:pt x="328251" y="1789561"/>
                  <a:pt x="328050" y="1788335"/>
                  <a:pt x="328050" y="1787011"/>
                </a:cubicBezTo>
                <a:cubicBezTo>
                  <a:pt x="328050" y="1783734"/>
                  <a:pt x="329271" y="1781167"/>
                  <a:pt x="331713" y="1779312"/>
                </a:cubicBezTo>
                <a:cubicBezTo>
                  <a:pt x="334155" y="1777456"/>
                  <a:pt x="337763" y="1776528"/>
                  <a:pt x="342538" y="1776528"/>
                </a:cubicBezTo>
                <a:lnTo>
                  <a:pt x="349310" y="1776528"/>
                </a:lnTo>
                <a:lnTo>
                  <a:pt x="349310" y="1773663"/>
                </a:lnTo>
                <a:cubicBezTo>
                  <a:pt x="349310" y="1771731"/>
                  <a:pt x="348691" y="1770185"/>
                  <a:pt x="347454" y="1769024"/>
                </a:cubicBezTo>
                <a:cubicBezTo>
                  <a:pt x="346217" y="1767863"/>
                  <a:pt x="344329" y="1767282"/>
                  <a:pt x="341789" y="1767282"/>
                </a:cubicBezTo>
                <a:cubicBezTo>
                  <a:pt x="339944" y="1767282"/>
                  <a:pt x="338127" y="1767488"/>
                  <a:pt x="336336" y="1767901"/>
                </a:cubicBezTo>
                <a:cubicBezTo>
                  <a:pt x="334546" y="1768313"/>
                  <a:pt x="332695" y="1768899"/>
                  <a:pt x="330785" y="1769659"/>
                </a:cubicBezTo>
                <a:lnTo>
                  <a:pt x="330785" y="1764547"/>
                </a:lnTo>
                <a:cubicBezTo>
                  <a:pt x="331502" y="1764287"/>
                  <a:pt x="332299" y="1764032"/>
                  <a:pt x="333178" y="1763782"/>
                </a:cubicBezTo>
                <a:cubicBezTo>
                  <a:pt x="334057" y="1763533"/>
                  <a:pt x="334985" y="1763310"/>
                  <a:pt x="335962" y="1763115"/>
                </a:cubicBezTo>
                <a:cubicBezTo>
                  <a:pt x="336938" y="1762920"/>
                  <a:pt x="337958" y="1762762"/>
                  <a:pt x="339022" y="1762643"/>
                </a:cubicBezTo>
                <a:cubicBezTo>
                  <a:pt x="340085" y="1762523"/>
                  <a:pt x="341160" y="1762464"/>
                  <a:pt x="342245" y="1762464"/>
                </a:cubicBezTo>
                <a:close/>
                <a:moveTo>
                  <a:pt x="240205" y="1762464"/>
                </a:moveTo>
                <a:cubicBezTo>
                  <a:pt x="243569" y="1762464"/>
                  <a:pt x="246114" y="1763457"/>
                  <a:pt x="247839" y="1765443"/>
                </a:cubicBezTo>
                <a:cubicBezTo>
                  <a:pt x="249565" y="1767429"/>
                  <a:pt x="250427" y="1770418"/>
                  <a:pt x="250427" y="1774412"/>
                </a:cubicBezTo>
                <a:lnTo>
                  <a:pt x="250427" y="1795736"/>
                </a:lnTo>
                <a:lnTo>
                  <a:pt x="244763" y="1795736"/>
                </a:lnTo>
                <a:lnTo>
                  <a:pt x="244763" y="1774868"/>
                </a:lnTo>
                <a:cubicBezTo>
                  <a:pt x="244763" y="1772307"/>
                  <a:pt x="244285" y="1770413"/>
                  <a:pt x="243330" y="1769187"/>
                </a:cubicBezTo>
                <a:cubicBezTo>
                  <a:pt x="242375" y="1767960"/>
                  <a:pt x="240953" y="1767347"/>
                  <a:pt x="239065" y="1767347"/>
                </a:cubicBezTo>
                <a:cubicBezTo>
                  <a:pt x="238371" y="1767347"/>
                  <a:pt x="237692" y="1767450"/>
                  <a:pt x="237030" y="1767657"/>
                </a:cubicBezTo>
                <a:cubicBezTo>
                  <a:pt x="236369" y="1767863"/>
                  <a:pt x="235679" y="1768221"/>
                  <a:pt x="234963" y="1768731"/>
                </a:cubicBezTo>
                <a:cubicBezTo>
                  <a:pt x="234247" y="1769241"/>
                  <a:pt x="233471" y="1769930"/>
                  <a:pt x="232635" y="1770798"/>
                </a:cubicBezTo>
                <a:cubicBezTo>
                  <a:pt x="231800" y="1771666"/>
                  <a:pt x="230861" y="1772752"/>
                  <a:pt x="229819" y="1774054"/>
                </a:cubicBezTo>
                <a:lnTo>
                  <a:pt x="229819" y="1795736"/>
                </a:lnTo>
                <a:lnTo>
                  <a:pt x="224154" y="1795736"/>
                </a:lnTo>
                <a:lnTo>
                  <a:pt x="224154" y="1763050"/>
                </a:lnTo>
                <a:lnTo>
                  <a:pt x="229201" y="1763050"/>
                </a:lnTo>
                <a:lnTo>
                  <a:pt x="229429" y="1768324"/>
                </a:lnTo>
                <a:cubicBezTo>
                  <a:pt x="230384" y="1767195"/>
                  <a:pt x="231306" y="1766257"/>
                  <a:pt x="232196" y="1765508"/>
                </a:cubicBezTo>
                <a:cubicBezTo>
                  <a:pt x="233086" y="1764759"/>
                  <a:pt x="233959" y="1764157"/>
                  <a:pt x="234817" y="1763701"/>
                </a:cubicBezTo>
                <a:cubicBezTo>
                  <a:pt x="235674" y="1763245"/>
                  <a:pt x="236547" y="1762925"/>
                  <a:pt x="237437" y="1762741"/>
                </a:cubicBezTo>
                <a:cubicBezTo>
                  <a:pt x="238327" y="1762556"/>
                  <a:pt x="239250" y="1762464"/>
                  <a:pt x="240205" y="1762464"/>
                </a:cubicBezTo>
                <a:close/>
                <a:moveTo>
                  <a:pt x="59230" y="1762464"/>
                </a:moveTo>
                <a:cubicBezTo>
                  <a:pt x="62594" y="1762464"/>
                  <a:pt x="65139" y="1763457"/>
                  <a:pt x="66864" y="1765443"/>
                </a:cubicBezTo>
                <a:cubicBezTo>
                  <a:pt x="68589" y="1767429"/>
                  <a:pt x="69452" y="1770418"/>
                  <a:pt x="69452" y="1774412"/>
                </a:cubicBezTo>
                <a:lnTo>
                  <a:pt x="69452" y="1795736"/>
                </a:lnTo>
                <a:lnTo>
                  <a:pt x="63787" y="1795736"/>
                </a:lnTo>
                <a:lnTo>
                  <a:pt x="63787" y="1774868"/>
                </a:lnTo>
                <a:cubicBezTo>
                  <a:pt x="63787" y="1772307"/>
                  <a:pt x="63310" y="1770413"/>
                  <a:pt x="62355" y="1769187"/>
                </a:cubicBezTo>
                <a:cubicBezTo>
                  <a:pt x="61400" y="1767960"/>
                  <a:pt x="59978" y="1767347"/>
                  <a:pt x="58090" y="1767347"/>
                </a:cubicBezTo>
                <a:cubicBezTo>
                  <a:pt x="57396" y="1767347"/>
                  <a:pt x="56717" y="1767450"/>
                  <a:pt x="56055" y="1767657"/>
                </a:cubicBezTo>
                <a:cubicBezTo>
                  <a:pt x="55393" y="1767863"/>
                  <a:pt x="54704" y="1768221"/>
                  <a:pt x="53988" y="1768731"/>
                </a:cubicBezTo>
                <a:cubicBezTo>
                  <a:pt x="53272" y="1769241"/>
                  <a:pt x="52496" y="1769930"/>
                  <a:pt x="51660" y="1770798"/>
                </a:cubicBezTo>
                <a:cubicBezTo>
                  <a:pt x="50825" y="1771666"/>
                  <a:pt x="49886" y="1772752"/>
                  <a:pt x="48844" y="1774054"/>
                </a:cubicBezTo>
                <a:lnTo>
                  <a:pt x="48844" y="1795736"/>
                </a:lnTo>
                <a:lnTo>
                  <a:pt x="43179" y="1795736"/>
                </a:lnTo>
                <a:lnTo>
                  <a:pt x="43179" y="1763050"/>
                </a:lnTo>
                <a:lnTo>
                  <a:pt x="48226" y="1763050"/>
                </a:lnTo>
                <a:lnTo>
                  <a:pt x="48453" y="1768324"/>
                </a:lnTo>
                <a:cubicBezTo>
                  <a:pt x="49409" y="1767195"/>
                  <a:pt x="50331" y="1766257"/>
                  <a:pt x="51221" y="1765508"/>
                </a:cubicBezTo>
                <a:cubicBezTo>
                  <a:pt x="52111" y="1764759"/>
                  <a:pt x="52984" y="1764157"/>
                  <a:pt x="53842" y="1763701"/>
                </a:cubicBezTo>
                <a:cubicBezTo>
                  <a:pt x="54699" y="1763245"/>
                  <a:pt x="55572" y="1762925"/>
                  <a:pt x="56462" y="1762741"/>
                </a:cubicBezTo>
                <a:cubicBezTo>
                  <a:pt x="57352" y="1762556"/>
                  <a:pt x="58275" y="1762464"/>
                  <a:pt x="59230" y="1762464"/>
                </a:cubicBezTo>
                <a:close/>
                <a:moveTo>
                  <a:pt x="18200" y="1757678"/>
                </a:moveTo>
                <a:cubicBezTo>
                  <a:pt x="16376" y="1757678"/>
                  <a:pt x="14808" y="1758118"/>
                  <a:pt x="13495" y="1758997"/>
                </a:cubicBezTo>
                <a:cubicBezTo>
                  <a:pt x="12182" y="1759876"/>
                  <a:pt x="11102" y="1761069"/>
                  <a:pt x="10256" y="1762578"/>
                </a:cubicBezTo>
                <a:cubicBezTo>
                  <a:pt x="9409" y="1764086"/>
                  <a:pt x="8780" y="1765855"/>
                  <a:pt x="8368" y="1767884"/>
                </a:cubicBezTo>
                <a:cubicBezTo>
                  <a:pt x="7955" y="1769914"/>
                  <a:pt x="7749" y="1772068"/>
                  <a:pt x="7749" y="1774347"/>
                </a:cubicBezTo>
                <a:cubicBezTo>
                  <a:pt x="7749" y="1776864"/>
                  <a:pt x="7944" y="1779160"/>
                  <a:pt x="8335" y="1781232"/>
                </a:cubicBezTo>
                <a:cubicBezTo>
                  <a:pt x="8726" y="1783305"/>
                  <a:pt x="9339" y="1785085"/>
                  <a:pt x="10174" y="1786572"/>
                </a:cubicBezTo>
                <a:cubicBezTo>
                  <a:pt x="11010" y="1788058"/>
                  <a:pt x="12090" y="1789214"/>
                  <a:pt x="13414" y="1790039"/>
                </a:cubicBezTo>
                <a:cubicBezTo>
                  <a:pt x="14738" y="1790864"/>
                  <a:pt x="16333" y="1791276"/>
                  <a:pt x="18200" y="1791276"/>
                </a:cubicBezTo>
                <a:cubicBezTo>
                  <a:pt x="20023" y="1791276"/>
                  <a:pt x="21596" y="1790837"/>
                  <a:pt x="22920" y="1789957"/>
                </a:cubicBezTo>
                <a:cubicBezTo>
                  <a:pt x="24244" y="1789078"/>
                  <a:pt x="25335" y="1787885"/>
                  <a:pt x="26192" y="1786376"/>
                </a:cubicBezTo>
                <a:cubicBezTo>
                  <a:pt x="27049" y="1784868"/>
                  <a:pt x="27684" y="1783104"/>
                  <a:pt x="28097" y="1781086"/>
                </a:cubicBezTo>
                <a:cubicBezTo>
                  <a:pt x="28509" y="1779067"/>
                  <a:pt x="28715" y="1776908"/>
                  <a:pt x="28715" y="1774607"/>
                </a:cubicBezTo>
                <a:cubicBezTo>
                  <a:pt x="28715" y="1772111"/>
                  <a:pt x="28525" y="1769827"/>
                  <a:pt x="28145" y="1767754"/>
                </a:cubicBezTo>
                <a:cubicBezTo>
                  <a:pt x="27766" y="1765681"/>
                  <a:pt x="27152" y="1763896"/>
                  <a:pt x="26306" y="1762399"/>
                </a:cubicBezTo>
                <a:cubicBezTo>
                  <a:pt x="25460" y="1760901"/>
                  <a:pt x="24369" y="1759740"/>
                  <a:pt x="23034" y="1758915"/>
                </a:cubicBezTo>
                <a:cubicBezTo>
                  <a:pt x="21699" y="1758090"/>
                  <a:pt x="20088" y="1757678"/>
                  <a:pt x="18200" y="1757678"/>
                </a:cubicBezTo>
                <a:close/>
                <a:moveTo>
                  <a:pt x="186445" y="1753185"/>
                </a:moveTo>
                <a:lnTo>
                  <a:pt x="211904" y="1753185"/>
                </a:lnTo>
                <a:lnTo>
                  <a:pt x="211904" y="1758069"/>
                </a:lnTo>
                <a:lnTo>
                  <a:pt x="202105" y="1758069"/>
                </a:lnTo>
                <a:lnTo>
                  <a:pt x="202105" y="1790788"/>
                </a:lnTo>
                <a:lnTo>
                  <a:pt x="211904" y="1790788"/>
                </a:lnTo>
                <a:lnTo>
                  <a:pt x="211904" y="1795736"/>
                </a:lnTo>
                <a:lnTo>
                  <a:pt x="186445" y="1795736"/>
                </a:lnTo>
                <a:lnTo>
                  <a:pt x="186445" y="1790788"/>
                </a:lnTo>
                <a:lnTo>
                  <a:pt x="196244" y="1790788"/>
                </a:lnTo>
                <a:lnTo>
                  <a:pt x="196244" y="1758069"/>
                </a:lnTo>
                <a:lnTo>
                  <a:pt x="186445" y="1758069"/>
                </a:lnTo>
                <a:close/>
                <a:moveTo>
                  <a:pt x="1807434" y="1752599"/>
                </a:moveTo>
                <a:lnTo>
                  <a:pt x="1807434" y="1763050"/>
                </a:lnTo>
                <a:lnTo>
                  <a:pt x="1822117" y="1763050"/>
                </a:lnTo>
                <a:lnTo>
                  <a:pt x="1822117" y="1767803"/>
                </a:lnTo>
                <a:lnTo>
                  <a:pt x="1807434" y="1767803"/>
                </a:lnTo>
                <a:lnTo>
                  <a:pt x="1807434" y="1784407"/>
                </a:lnTo>
                <a:cubicBezTo>
                  <a:pt x="1807434" y="1786751"/>
                  <a:pt x="1808058" y="1788503"/>
                  <a:pt x="1809306" y="1789664"/>
                </a:cubicBezTo>
                <a:cubicBezTo>
                  <a:pt x="1810554" y="1790826"/>
                  <a:pt x="1812394" y="1791406"/>
                  <a:pt x="1814824" y="1791406"/>
                </a:cubicBezTo>
                <a:cubicBezTo>
                  <a:pt x="1815866" y="1791406"/>
                  <a:pt x="1817006" y="1791325"/>
                  <a:pt x="1818243" y="1791162"/>
                </a:cubicBezTo>
                <a:cubicBezTo>
                  <a:pt x="1819480" y="1790999"/>
                  <a:pt x="1820771" y="1790744"/>
                  <a:pt x="1822117" y="1790397"/>
                </a:cubicBezTo>
                <a:lnTo>
                  <a:pt x="1822117" y="1795280"/>
                </a:lnTo>
                <a:cubicBezTo>
                  <a:pt x="1820836" y="1795606"/>
                  <a:pt x="1819513" y="1795839"/>
                  <a:pt x="1818145" y="1795980"/>
                </a:cubicBezTo>
                <a:cubicBezTo>
                  <a:pt x="1816778" y="1796121"/>
                  <a:pt x="1815389" y="1796192"/>
                  <a:pt x="1813978" y="1796192"/>
                </a:cubicBezTo>
                <a:cubicBezTo>
                  <a:pt x="1809876" y="1796192"/>
                  <a:pt x="1806816" y="1795264"/>
                  <a:pt x="1804797" y="1793408"/>
                </a:cubicBezTo>
                <a:cubicBezTo>
                  <a:pt x="1802779" y="1791553"/>
                  <a:pt x="1801769" y="1788704"/>
                  <a:pt x="1801769" y="1784862"/>
                </a:cubicBezTo>
                <a:lnTo>
                  <a:pt x="1801769" y="1767803"/>
                </a:lnTo>
                <a:lnTo>
                  <a:pt x="1792621" y="1767803"/>
                </a:lnTo>
                <a:lnTo>
                  <a:pt x="1792621" y="1763050"/>
                </a:lnTo>
                <a:lnTo>
                  <a:pt x="1801769" y="1763050"/>
                </a:lnTo>
                <a:lnTo>
                  <a:pt x="1801769" y="1754064"/>
                </a:lnTo>
                <a:close/>
                <a:moveTo>
                  <a:pt x="1493109" y="1752599"/>
                </a:moveTo>
                <a:lnTo>
                  <a:pt x="1493109" y="1763050"/>
                </a:lnTo>
                <a:lnTo>
                  <a:pt x="1507792" y="1763050"/>
                </a:lnTo>
                <a:lnTo>
                  <a:pt x="1507792" y="1767803"/>
                </a:lnTo>
                <a:lnTo>
                  <a:pt x="1493109" y="1767803"/>
                </a:lnTo>
                <a:lnTo>
                  <a:pt x="1493109" y="1784407"/>
                </a:lnTo>
                <a:cubicBezTo>
                  <a:pt x="1493109" y="1786751"/>
                  <a:pt x="1493733" y="1788503"/>
                  <a:pt x="1494981" y="1789664"/>
                </a:cubicBezTo>
                <a:cubicBezTo>
                  <a:pt x="1496229" y="1790826"/>
                  <a:pt x="1498069" y="1791406"/>
                  <a:pt x="1500499" y="1791406"/>
                </a:cubicBezTo>
                <a:cubicBezTo>
                  <a:pt x="1501541" y="1791406"/>
                  <a:pt x="1502681" y="1791325"/>
                  <a:pt x="1503918" y="1791162"/>
                </a:cubicBezTo>
                <a:cubicBezTo>
                  <a:pt x="1505155" y="1790999"/>
                  <a:pt x="1506446" y="1790744"/>
                  <a:pt x="1507792" y="1790397"/>
                </a:cubicBezTo>
                <a:lnTo>
                  <a:pt x="1507792" y="1795280"/>
                </a:lnTo>
                <a:cubicBezTo>
                  <a:pt x="1506511" y="1795606"/>
                  <a:pt x="1505188" y="1795839"/>
                  <a:pt x="1503820" y="1795980"/>
                </a:cubicBezTo>
                <a:cubicBezTo>
                  <a:pt x="1502453" y="1796121"/>
                  <a:pt x="1501064" y="1796192"/>
                  <a:pt x="1499653" y="1796192"/>
                </a:cubicBezTo>
                <a:cubicBezTo>
                  <a:pt x="1495551" y="1796192"/>
                  <a:pt x="1492491" y="1795264"/>
                  <a:pt x="1490472" y="1793408"/>
                </a:cubicBezTo>
                <a:cubicBezTo>
                  <a:pt x="1488454" y="1791553"/>
                  <a:pt x="1487444" y="1788704"/>
                  <a:pt x="1487444" y="1784862"/>
                </a:cubicBezTo>
                <a:lnTo>
                  <a:pt x="1487444" y="1767803"/>
                </a:lnTo>
                <a:lnTo>
                  <a:pt x="1478296" y="1767803"/>
                </a:lnTo>
                <a:lnTo>
                  <a:pt x="1478296" y="1763050"/>
                </a:lnTo>
                <a:lnTo>
                  <a:pt x="1487444" y="1763050"/>
                </a:lnTo>
                <a:lnTo>
                  <a:pt x="1487444" y="1754064"/>
                </a:lnTo>
                <a:close/>
                <a:moveTo>
                  <a:pt x="1207359" y="1752599"/>
                </a:moveTo>
                <a:lnTo>
                  <a:pt x="1207359" y="1763050"/>
                </a:lnTo>
                <a:lnTo>
                  <a:pt x="1222042" y="1763050"/>
                </a:lnTo>
                <a:lnTo>
                  <a:pt x="1222042" y="1767803"/>
                </a:lnTo>
                <a:lnTo>
                  <a:pt x="1207359" y="1767803"/>
                </a:lnTo>
                <a:lnTo>
                  <a:pt x="1207359" y="1784407"/>
                </a:lnTo>
                <a:cubicBezTo>
                  <a:pt x="1207359" y="1786751"/>
                  <a:pt x="1207983" y="1788503"/>
                  <a:pt x="1209231" y="1789664"/>
                </a:cubicBezTo>
                <a:cubicBezTo>
                  <a:pt x="1210479" y="1790826"/>
                  <a:pt x="1212318" y="1791406"/>
                  <a:pt x="1214749" y="1791406"/>
                </a:cubicBezTo>
                <a:cubicBezTo>
                  <a:pt x="1215791" y="1791406"/>
                  <a:pt x="1216931" y="1791325"/>
                  <a:pt x="1218168" y="1791162"/>
                </a:cubicBezTo>
                <a:cubicBezTo>
                  <a:pt x="1219405" y="1790999"/>
                  <a:pt x="1220696" y="1790744"/>
                  <a:pt x="1222042" y="1790397"/>
                </a:cubicBezTo>
                <a:lnTo>
                  <a:pt x="1222042" y="1795280"/>
                </a:lnTo>
                <a:cubicBezTo>
                  <a:pt x="1220761" y="1795606"/>
                  <a:pt x="1219438" y="1795839"/>
                  <a:pt x="1218070" y="1795980"/>
                </a:cubicBezTo>
                <a:cubicBezTo>
                  <a:pt x="1216703" y="1796121"/>
                  <a:pt x="1215314" y="1796192"/>
                  <a:pt x="1213903" y="1796192"/>
                </a:cubicBezTo>
                <a:cubicBezTo>
                  <a:pt x="1209801" y="1796192"/>
                  <a:pt x="1206741" y="1795264"/>
                  <a:pt x="1204722" y="1793408"/>
                </a:cubicBezTo>
                <a:cubicBezTo>
                  <a:pt x="1202704" y="1791553"/>
                  <a:pt x="1201694" y="1788704"/>
                  <a:pt x="1201694" y="1784862"/>
                </a:cubicBezTo>
                <a:lnTo>
                  <a:pt x="1201694" y="1767803"/>
                </a:lnTo>
                <a:lnTo>
                  <a:pt x="1192546" y="1767803"/>
                </a:lnTo>
                <a:lnTo>
                  <a:pt x="1192546" y="1763050"/>
                </a:lnTo>
                <a:lnTo>
                  <a:pt x="1201694" y="1763050"/>
                </a:lnTo>
                <a:lnTo>
                  <a:pt x="1201694" y="1754064"/>
                </a:lnTo>
                <a:close/>
                <a:moveTo>
                  <a:pt x="512035" y="1752599"/>
                </a:moveTo>
                <a:lnTo>
                  <a:pt x="512035" y="1763050"/>
                </a:lnTo>
                <a:lnTo>
                  <a:pt x="526718" y="1763050"/>
                </a:lnTo>
                <a:lnTo>
                  <a:pt x="526718" y="1767803"/>
                </a:lnTo>
                <a:lnTo>
                  <a:pt x="512035" y="1767803"/>
                </a:lnTo>
                <a:lnTo>
                  <a:pt x="512035" y="1784407"/>
                </a:lnTo>
                <a:cubicBezTo>
                  <a:pt x="512035" y="1786751"/>
                  <a:pt x="512659" y="1788503"/>
                  <a:pt x="513907" y="1789664"/>
                </a:cubicBezTo>
                <a:cubicBezTo>
                  <a:pt x="515155" y="1790826"/>
                  <a:pt x="516994" y="1791406"/>
                  <a:pt x="519425" y="1791406"/>
                </a:cubicBezTo>
                <a:cubicBezTo>
                  <a:pt x="520467" y="1791406"/>
                  <a:pt x="521606" y="1791325"/>
                  <a:pt x="522843" y="1791162"/>
                </a:cubicBezTo>
                <a:cubicBezTo>
                  <a:pt x="524080" y="1790999"/>
                  <a:pt x="525372" y="1790744"/>
                  <a:pt x="526718" y="1790397"/>
                </a:cubicBezTo>
                <a:lnTo>
                  <a:pt x="526718" y="1795280"/>
                </a:lnTo>
                <a:cubicBezTo>
                  <a:pt x="525437" y="1795606"/>
                  <a:pt x="524113" y="1795839"/>
                  <a:pt x="522746" y="1795980"/>
                </a:cubicBezTo>
                <a:cubicBezTo>
                  <a:pt x="521378" y="1796121"/>
                  <a:pt x="519989" y="1796192"/>
                  <a:pt x="518579" y="1796192"/>
                </a:cubicBezTo>
                <a:cubicBezTo>
                  <a:pt x="514476" y="1796192"/>
                  <a:pt x="511416" y="1795264"/>
                  <a:pt x="509398" y="1793408"/>
                </a:cubicBezTo>
                <a:cubicBezTo>
                  <a:pt x="507379" y="1791553"/>
                  <a:pt x="506370" y="1788704"/>
                  <a:pt x="506370" y="1784862"/>
                </a:cubicBezTo>
                <a:lnTo>
                  <a:pt x="506370" y="1767803"/>
                </a:lnTo>
                <a:lnTo>
                  <a:pt x="497222" y="1767803"/>
                </a:lnTo>
                <a:lnTo>
                  <a:pt x="497222" y="1763050"/>
                </a:lnTo>
                <a:lnTo>
                  <a:pt x="506370" y="1763050"/>
                </a:lnTo>
                <a:lnTo>
                  <a:pt x="506370" y="1754064"/>
                </a:lnTo>
                <a:close/>
                <a:moveTo>
                  <a:pt x="18525" y="1752599"/>
                </a:moveTo>
                <a:cubicBezTo>
                  <a:pt x="21260" y="1752599"/>
                  <a:pt x="23642" y="1753098"/>
                  <a:pt x="25671" y="1754097"/>
                </a:cubicBezTo>
                <a:cubicBezTo>
                  <a:pt x="27701" y="1755095"/>
                  <a:pt x="29388" y="1756522"/>
                  <a:pt x="30734" y="1758378"/>
                </a:cubicBezTo>
                <a:cubicBezTo>
                  <a:pt x="32079" y="1760234"/>
                  <a:pt x="33083" y="1762496"/>
                  <a:pt x="33745" y="1765166"/>
                </a:cubicBezTo>
                <a:cubicBezTo>
                  <a:pt x="34407" y="1767836"/>
                  <a:pt x="34738" y="1770842"/>
                  <a:pt x="34738" y="1774184"/>
                </a:cubicBezTo>
                <a:cubicBezTo>
                  <a:pt x="34738" y="1778004"/>
                  <a:pt x="34288" y="1781303"/>
                  <a:pt x="33387" y="1784081"/>
                </a:cubicBezTo>
                <a:cubicBezTo>
                  <a:pt x="32486" y="1786859"/>
                  <a:pt x="31271" y="1789154"/>
                  <a:pt x="29741" y="1790967"/>
                </a:cubicBezTo>
                <a:cubicBezTo>
                  <a:pt x="28211" y="1792779"/>
                  <a:pt x="26420" y="1794125"/>
                  <a:pt x="24369" y="1795004"/>
                </a:cubicBezTo>
                <a:cubicBezTo>
                  <a:pt x="22318" y="1795883"/>
                  <a:pt x="20153" y="1796322"/>
                  <a:pt x="17874" y="1796322"/>
                </a:cubicBezTo>
                <a:cubicBezTo>
                  <a:pt x="15139" y="1796322"/>
                  <a:pt x="12757" y="1795828"/>
                  <a:pt x="10728" y="1794841"/>
                </a:cubicBezTo>
                <a:cubicBezTo>
                  <a:pt x="8699" y="1793853"/>
                  <a:pt x="7017" y="1792426"/>
                  <a:pt x="5682" y="1790560"/>
                </a:cubicBezTo>
                <a:cubicBezTo>
                  <a:pt x="4347" y="1788693"/>
                  <a:pt x="3354" y="1786420"/>
                  <a:pt x="2703" y="1783739"/>
                </a:cubicBezTo>
                <a:cubicBezTo>
                  <a:pt x="2052" y="1781059"/>
                  <a:pt x="1726" y="1778036"/>
                  <a:pt x="1726" y="1774672"/>
                </a:cubicBezTo>
                <a:cubicBezTo>
                  <a:pt x="1726" y="1770896"/>
                  <a:pt x="2171" y="1767618"/>
                  <a:pt x="3061" y="1764840"/>
                </a:cubicBezTo>
                <a:cubicBezTo>
                  <a:pt x="3951" y="1762062"/>
                  <a:pt x="5161" y="1759767"/>
                  <a:pt x="6691" y="1757955"/>
                </a:cubicBezTo>
                <a:cubicBezTo>
                  <a:pt x="8221" y="1756142"/>
                  <a:pt x="10006" y="1754797"/>
                  <a:pt x="12046" y="1753918"/>
                </a:cubicBezTo>
                <a:cubicBezTo>
                  <a:pt x="14087" y="1753039"/>
                  <a:pt x="16246" y="1752599"/>
                  <a:pt x="18525" y="1752599"/>
                </a:cubicBezTo>
                <a:close/>
                <a:moveTo>
                  <a:pt x="1092394" y="1749734"/>
                </a:moveTo>
                <a:lnTo>
                  <a:pt x="1107793" y="1749734"/>
                </a:lnTo>
                <a:lnTo>
                  <a:pt x="1107793" y="1791016"/>
                </a:lnTo>
                <a:lnTo>
                  <a:pt x="1117527" y="1791016"/>
                </a:lnTo>
                <a:lnTo>
                  <a:pt x="1117527" y="1795736"/>
                </a:lnTo>
                <a:lnTo>
                  <a:pt x="1091320" y="1795736"/>
                </a:lnTo>
                <a:lnTo>
                  <a:pt x="1091320" y="1791016"/>
                </a:lnTo>
                <a:lnTo>
                  <a:pt x="1102063" y="1791016"/>
                </a:lnTo>
                <a:lnTo>
                  <a:pt x="1102063" y="1754390"/>
                </a:lnTo>
                <a:lnTo>
                  <a:pt x="1092394" y="1754390"/>
                </a:lnTo>
                <a:close/>
                <a:moveTo>
                  <a:pt x="1062354" y="1749734"/>
                </a:moveTo>
                <a:lnTo>
                  <a:pt x="1068019" y="1749734"/>
                </a:lnTo>
                <a:lnTo>
                  <a:pt x="1068019" y="1762399"/>
                </a:lnTo>
                <a:lnTo>
                  <a:pt x="1067758" y="1768454"/>
                </a:lnTo>
                <a:cubicBezTo>
                  <a:pt x="1069386" y="1766262"/>
                  <a:pt x="1071128" y="1764716"/>
                  <a:pt x="1072984" y="1763815"/>
                </a:cubicBezTo>
                <a:cubicBezTo>
                  <a:pt x="1074839" y="1762914"/>
                  <a:pt x="1076831" y="1762464"/>
                  <a:pt x="1078958" y="1762464"/>
                </a:cubicBezTo>
                <a:cubicBezTo>
                  <a:pt x="1080824" y="1762464"/>
                  <a:pt x="1082463" y="1762855"/>
                  <a:pt x="1083874" y="1763636"/>
                </a:cubicBezTo>
                <a:cubicBezTo>
                  <a:pt x="1085284" y="1764417"/>
                  <a:pt x="1086467" y="1765519"/>
                  <a:pt x="1087422" y="1766940"/>
                </a:cubicBezTo>
                <a:cubicBezTo>
                  <a:pt x="1088377" y="1768362"/>
                  <a:pt x="1089093" y="1770076"/>
                  <a:pt x="1089571" y="1772084"/>
                </a:cubicBezTo>
                <a:cubicBezTo>
                  <a:pt x="1090048" y="1774092"/>
                  <a:pt x="1090287" y="1776333"/>
                  <a:pt x="1090287" y="1778807"/>
                </a:cubicBezTo>
                <a:cubicBezTo>
                  <a:pt x="1090287" y="1781520"/>
                  <a:pt x="1089913" y="1783945"/>
                  <a:pt x="1089164" y="1786083"/>
                </a:cubicBezTo>
                <a:cubicBezTo>
                  <a:pt x="1088415" y="1788221"/>
                  <a:pt x="1087352" y="1790033"/>
                  <a:pt x="1085974" y="1791520"/>
                </a:cubicBezTo>
                <a:cubicBezTo>
                  <a:pt x="1084595" y="1793007"/>
                  <a:pt x="1082919" y="1794146"/>
                  <a:pt x="1080944" y="1794939"/>
                </a:cubicBezTo>
                <a:cubicBezTo>
                  <a:pt x="1078968" y="1795731"/>
                  <a:pt x="1076744" y="1796127"/>
                  <a:pt x="1074270" y="1796127"/>
                </a:cubicBezTo>
                <a:cubicBezTo>
                  <a:pt x="1072338" y="1796127"/>
                  <a:pt x="1070363" y="1795942"/>
                  <a:pt x="1068344" y="1795573"/>
                </a:cubicBezTo>
                <a:cubicBezTo>
                  <a:pt x="1066326" y="1795204"/>
                  <a:pt x="1064329" y="1794618"/>
                  <a:pt x="1062354" y="1793815"/>
                </a:cubicBezTo>
                <a:close/>
                <a:moveTo>
                  <a:pt x="920944" y="1749734"/>
                </a:moveTo>
                <a:lnTo>
                  <a:pt x="936343" y="1749734"/>
                </a:lnTo>
                <a:lnTo>
                  <a:pt x="936343" y="1791016"/>
                </a:lnTo>
                <a:lnTo>
                  <a:pt x="946077" y="1791016"/>
                </a:lnTo>
                <a:lnTo>
                  <a:pt x="946077" y="1795736"/>
                </a:lnTo>
                <a:lnTo>
                  <a:pt x="919870" y="1795736"/>
                </a:lnTo>
                <a:lnTo>
                  <a:pt x="919870" y="1791016"/>
                </a:lnTo>
                <a:lnTo>
                  <a:pt x="930613" y="1791016"/>
                </a:lnTo>
                <a:lnTo>
                  <a:pt x="930613" y="1754390"/>
                </a:lnTo>
                <a:lnTo>
                  <a:pt x="920944" y="1754390"/>
                </a:lnTo>
                <a:close/>
                <a:moveTo>
                  <a:pt x="273110" y="1749734"/>
                </a:moveTo>
                <a:lnTo>
                  <a:pt x="278807" y="1749734"/>
                </a:lnTo>
                <a:lnTo>
                  <a:pt x="278807" y="1795736"/>
                </a:lnTo>
                <a:lnTo>
                  <a:pt x="273728" y="1795736"/>
                </a:lnTo>
                <a:lnTo>
                  <a:pt x="273533" y="1789551"/>
                </a:lnTo>
                <a:cubicBezTo>
                  <a:pt x="271948" y="1791851"/>
                  <a:pt x="270234" y="1793555"/>
                  <a:pt x="268389" y="1794662"/>
                </a:cubicBezTo>
                <a:cubicBezTo>
                  <a:pt x="266544" y="1795769"/>
                  <a:pt x="264547" y="1796322"/>
                  <a:pt x="262399" y="1796322"/>
                </a:cubicBezTo>
                <a:cubicBezTo>
                  <a:pt x="260532" y="1796322"/>
                  <a:pt x="258888" y="1795932"/>
                  <a:pt x="257466" y="1795150"/>
                </a:cubicBezTo>
                <a:cubicBezTo>
                  <a:pt x="256045" y="1794369"/>
                  <a:pt x="254862" y="1793267"/>
                  <a:pt x="253918" y="1791846"/>
                </a:cubicBezTo>
                <a:cubicBezTo>
                  <a:pt x="252974" y="1790424"/>
                  <a:pt x="252263" y="1788715"/>
                  <a:pt x="251785" y="1786718"/>
                </a:cubicBezTo>
                <a:cubicBezTo>
                  <a:pt x="251308" y="1784721"/>
                  <a:pt x="251069" y="1782508"/>
                  <a:pt x="251069" y="1780077"/>
                </a:cubicBezTo>
                <a:cubicBezTo>
                  <a:pt x="251069" y="1777299"/>
                  <a:pt x="251449" y="1774830"/>
                  <a:pt x="252209" y="1772670"/>
                </a:cubicBezTo>
                <a:cubicBezTo>
                  <a:pt x="252968" y="1770511"/>
                  <a:pt x="254048" y="1768687"/>
                  <a:pt x="255448" y="1767201"/>
                </a:cubicBezTo>
                <a:cubicBezTo>
                  <a:pt x="256848" y="1765714"/>
                  <a:pt x="258530" y="1764585"/>
                  <a:pt x="260494" y="1763815"/>
                </a:cubicBezTo>
                <a:cubicBezTo>
                  <a:pt x="262458" y="1763044"/>
                  <a:pt x="264645" y="1762659"/>
                  <a:pt x="267054" y="1762659"/>
                </a:cubicBezTo>
                <a:cubicBezTo>
                  <a:pt x="268096" y="1762659"/>
                  <a:pt x="269121" y="1762724"/>
                  <a:pt x="270131" y="1762855"/>
                </a:cubicBezTo>
                <a:cubicBezTo>
                  <a:pt x="271140" y="1762985"/>
                  <a:pt x="272133" y="1763191"/>
                  <a:pt x="273110" y="1763473"/>
                </a:cubicBezTo>
                <a:close/>
                <a:moveTo>
                  <a:pt x="82744" y="1749734"/>
                </a:moveTo>
                <a:lnTo>
                  <a:pt x="98144" y="1749734"/>
                </a:lnTo>
                <a:lnTo>
                  <a:pt x="98144" y="1791016"/>
                </a:lnTo>
                <a:lnTo>
                  <a:pt x="107878" y="1791016"/>
                </a:lnTo>
                <a:lnTo>
                  <a:pt x="107878" y="1795736"/>
                </a:lnTo>
                <a:lnTo>
                  <a:pt x="81670" y="1795736"/>
                </a:lnTo>
                <a:lnTo>
                  <a:pt x="81670" y="1791016"/>
                </a:lnTo>
                <a:lnTo>
                  <a:pt x="92414" y="1791016"/>
                </a:lnTo>
                <a:lnTo>
                  <a:pt x="92414" y="1754390"/>
                </a:lnTo>
                <a:lnTo>
                  <a:pt x="82744" y="1754390"/>
                </a:lnTo>
                <a:close/>
                <a:moveTo>
                  <a:pt x="1418374" y="1749344"/>
                </a:moveTo>
                <a:cubicBezTo>
                  <a:pt x="1419004" y="1749344"/>
                  <a:pt x="1419590" y="1749458"/>
                  <a:pt x="1420132" y="1749686"/>
                </a:cubicBezTo>
                <a:cubicBezTo>
                  <a:pt x="1420675" y="1749913"/>
                  <a:pt x="1421147" y="1750233"/>
                  <a:pt x="1421548" y="1750646"/>
                </a:cubicBezTo>
                <a:cubicBezTo>
                  <a:pt x="1421950" y="1751058"/>
                  <a:pt x="1422265" y="1751530"/>
                  <a:pt x="1422493" y="1752062"/>
                </a:cubicBezTo>
                <a:cubicBezTo>
                  <a:pt x="1422720" y="1752594"/>
                  <a:pt x="1422834" y="1753174"/>
                  <a:pt x="1422834" y="1753804"/>
                </a:cubicBezTo>
                <a:cubicBezTo>
                  <a:pt x="1422834" y="1754412"/>
                  <a:pt x="1422720" y="1754987"/>
                  <a:pt x="1422493" y="1755529"/>
                </a:cubicBezTo>
                <a:cubicBezTo>
                  <a:pt x="1422265" y="1756072"/>
                  <a:pt x="1421950" y="1756549"/>
                  <a:pt x="1421548" y="1756962"/>
                </a:cubicBezTo>
                <a:cubicBezTo>
                  <a:pt x="1421147" y="1757374"/>
                  <a:pt x="1420675" y="1757694"/>
                  <a:pt x="1420132" y="1757922"/>
                </a:cubicBezTo>
                <a:cubicBezTo>
                  <a:pt x="1419590" y="1758150"/>
                  <a:pt x="1419004" y="1758264"/>
                  <a:pt x="1418374" y="1758264"/>
                </a:cubicBezTo>
                <a:cubicBezTo>
                  <a:pt x="1417745" y="1758264"/>
                  <a:pt x="1417159" y="1758150"/>
                  <a:pt x="1416616" y="1757922"/>
                </a:cubicBezTo>
                <a:cubicBezTo>
                  <a:pt x="1416074" y="1757694"/>
                  <a:pt x="1415601" y="1757374"/>
                  <a:pt x="1415200" y="1756962"/>
                </a:cubicBezTo>
                <a:cubicBezTo>
                  <a:pt x="1414799" y="1756549"/>
                  <a:pt x="1414484" y="1756072"/>
                  <a:pt x="1414256" y="1755529"/>
                </a:cubicBezTo>
                <a:cubicBezTo>
                  <a:pt x="1414028" y="1754987"/>
                  <a:pt x="1413914" y="1754412"/>
                  <a:pt x="1413914" y="1753804"/>
                </a:cubicBezTo>
                <a:cubicBezTo>
                  <a:pt x="1413914" y="1753174"/>
                  <a:pt x="1414028" y="1752594"/>
                  <a:pt x="1414256" y="1752062"/>
                </a:cubicBezTo>
                <a:cubicBezTo>
                  <a:pt x="1414484" y="1751530"/>
                  <a:pt x="1414799" y="1751058"/>
                  <a:pt x="1415200" y="1750646"/>
                </a:cubicBezTo>
                <a:cubicBezTo>
                  <a:pt x="1415601" y="1750233"/>
                  <a:pt x="1416074" y="1749913"/>
                  <a:pt x="1416616" y="1749686"/>
                </a:cubicBezTo>
                <a:cubicBezTo>
                  <a:pt x="1417159" y="1749458"/>
                  <a:pt x="1417745" y="1749344"/>
                  <a:pt x="1418374" y="1749344"/>
                </a:cubicBezTo>
                <a:close/>
                <a:moveTo>
                  <a:pt x="1037374" y="1749344"/>
                </a:moveTo>
                <a:cubicBezTo>
                  <a:pt x="1038004" y="1749344"/>
                  <a:pt x="1038590" y="1749458"/>
                  <a:pt x="1039132" y="1749686"/>
                </a:cubicBezTo>
                <a:cubicBezTo>
                  <a:pt x="1039675" y="1749913"/>
                  <a:pt x="1040147" y="1750233"/>
                  <a:pt x="1040548" y="1750646"/>
                </a:cubicBezTo>
                <a:cubicBezTo>
                  <a:pt x="1040950" y="1751058"/>
                  <a:pt x="1041265" y="1751530"/>
                  <a:pt x="1041493" y="1752062"/>
                </a:cubicBezTo>
                <a:cubicBezTo>
                  <a:pt x="1041720" y="1752594"/>
                  <a:pt x="1041834" y="1753174"/>
                  <a:pt x="1041834" y="1753804"/>
                </a:cubicBezTo>
                <a:cubicBezTo>
                  <a:pt x="1041834" y="1754412"/>
                  <a:pt x="1041720" y="1754987"/>
                  <a:pt x="1041493" y="1755529"/>
                </a:cubicBezTo>
                <a:cubicBezTo>
                  <a:pt x="1041265" y="1756072"/>
                  <a:pt x="1040950" y="1756549"/>
                  <a:pt x="1040548" y="1756962"/>
                </a:cubicBezTo>
                <a:cubicBezTo>
                  <a:pt x="1040147" y="1757374"/>
                  <a:pt x="1039675" y="1757694"/>
                  <a:pt x="1039132" y="1757922"/>
                </a:cubicBezTo>
                <a:cubicBezTo>
                  <a:pt x="1038590" y="1758150"/>
                  <a:pt x="1038004" y="1758264"/>
                  <a:pt x="1037374" y="1758264"/>
                </a:cubicBezTo>
                <a:cubicBezTo>
                  <a:pt x="1036745" y="1758264"/>
                  <a:pt x="1036159" y="1758150"/>
                  <a:pt x="1035616" y="1757922"/>
                </a:cubicBezTo>
                <a:cubicBezTo>
                  <a:pt x="1035074" y="1757694"/>
                  <a:pt x="1034602" y="1757374"/>
                  <a:pt x="1034200" y="1756962"/>
                </a:cubicBezTo>
                <a:cubicBezTo>
                  <a:pt x="1033798" y="1756549"/>
                  <a:pt x="1033484" y="1756072"/>
                  <a:pt x="1033256" y="1755529"/>
                </a:cubicBezTo>
                <a:cubicBezTo>
                  <a:pt x="1033028" y="1754987"/>
                  <a:pt x="1032914" y="1754412"/>
                  <a:pt x="1032914" y="1753804"/>
                </a:cubicBezTo>
                <a:cubicBezTo>
                  <a:pt x="1032914" y="1753174"/>
                  <a:pt x="1033028" y="1752594"/>
                  <a:pt x="1033256" y="1752062"/>
                </a:cubicBezTo>
                <a:cubicBezTo>
                  <a:pt x="1033484" y="1751530"/>
                  <a:pt x="1033798" y="1751058"/>
                  <a:pt x="1034200" y="1750646"/>
                </a:cubicBezTo>
                <a:cubicBezTo>
                  <a:pt x="1034602" y="1750233"/>
                  <a:pt x="1035074" y="1749913"/>
                  <a:pt x="1035616" y="1749686"/>
                </a:cubicBezTo>
                <a:cubicBezTo>
                  <a:pt x="1036159" y="1749458"/>
                  <a:pt x="1036745" y="1749344"/>
                  <a:pt x="1037374" y="1749344"/>
                </a:cubicBezTo>
                <a:close/>
                <a:moveTo>
                  <a:pt x="970699" y="1749344"/>
                </a:moveTo>
                <a:cubicBezTo>
                  <a:pt x="971329" y="1749344"/>
                  <a:pt x="971915" y="1749458"/>
                  <a:pt x="972457" y="1749686"/>
                </a:cubicBezTo>
                <a:cubicBezTo>
                  <a:pt x="973000" y="1749913"/>
                  <a:pt x="973472" y="1750233"/>
                  <a:pt x="973873" y="1750646"/>
                </a:cubicBezTo>
                <a:cubicBezTo>
                  <a:pt x="974275" y="1751058"/>
                  <a:pt x="974590" y="1751530"/>
                  <a:pt x="974818" y="1752062"/>
                </a:cubicBezTo>
                <a:cubicBezTo>
                  <a:pt x="975045" y="1752594"/>
                  <a:pt x="975159" y="1753174"/>
                  <a:pt x="975159" y="1753804"/>
                </a:cubicBezTo>
                <a:cubicBezTo>
                  <a:pt x="975159" y="1754412"/>
                  <a:pt x="975045" y="1754987"/>
                  <a:pt x="974818" y="1755529"/>
                </a:cubicBezTo>
                <a:cubicBezTo>
                  <a:pt x="974590" y="1756072"/>
                  <a:pt x="974275" y="1756549"/>
                  <a:pt x="973873" y="1756962"/>
                </a:cubicBezTo>
                <a:cubicBezTo>
                  <a:pt x="973472" y="1757374"/>
                  <a:pt x="973000" y="1757694"/>
                  <a:pt x="972457" y="1757922"/>
                </a:cubicBezTo>
                <a:cubicBezTo>
                  <a:pt x="971915" y="1758150"/>
                  <a:pt x="971329" y="1758264"/>
                  <a:pt x="970699" y="1758264"/>
                </a:cubicBezTo>
                <a:cubicBezTo>
                  <a:pt x="970070" y="1758264"/>
                  <a:pt x="969484" y="1758150"/>
                  <a:pt x="968941" y="1757922"/>
                </a:cubicBezTo>
                <a:cubicBezTo>
                  <a:pt x="968399" y="1757694"/>
                  <a:pt x="967927" y="1757374"/>
                  <a:pt x="967525" y="1756962"/>
                </a:cubicBezTo>
                <a:cubicBezTo>
                  <a:pt x="967123" y="1756549"/>
                  <a:pt x="966809" y="1756072"/>
                  <a:pt x="966581" y="1755529"/>
                </a:cubicBezTo>
                <a:cubicBezTo>
                  <a:pt x="966353" y="1754987"/>
                  <a:pt x="966239" y="1754412"/>
                  <a:pt x="966239" y="1753804"/>
                </a:cubicBezTo>
                <a:cubicBezTo>
                  <a:pt x="966239" y="1753174"/>
                  <a:pt x="966353" y="1752594"/>
                  <a:pt x="966581" y="1752062"/>
                </a:cubicBezTo>
                <a:cubicBezTo>
                  <a:pt x="966809" y="1751530"/>
                  <a:pt x="967123" y="1751058"/>
                  <a:pt x="967525" y="1750646"/>
                </a:cubicBezTo>
                <a:cubicBezTo>
                  <a:pt x="967927" y="1750233"/>
                  <a:pt x="968399" y="1749913"/>
                  <a:pt x="968941" y="1749686"/>
                </a:cubicBezTo>
                <a:cubicBezTo>
                  <a:pt x="969484" y="1749458"/>
                  <a:pt x="970070" y="1749344"/>
                  <a:pt x="970699" y="1749344"/>
                </a:cubicBezTo>
                <a:close/>
                <a:moveTo>
                  <a:pt x="551600" y="1749344"/>
                </a:moveTo>
                <a:cubicBezTo>
                  <a:pt x="552229" y="1749344"/>
                  <a:pt x="552815" y="1749458"/>
                  <a:pt x="553358" y="1749686"/>
                </a:cubicBezTo>
                <a:cubicBezTo>
                  <a:pt x="553900" y="1749913"/>
                  <a:pt x="554372" y="1750233"/>
                  <a:pt x="554774" y="1750646"/>
                </a:cubicBezTo>
                <a:cubicBezTo>
                  <a:pt x="555175" y="1751058"/>
                  <a:pt x="555490" y="1751530"/>
                  <a:pt x="555718" y="1752062"/>
                </a:cubicBezTo>
                <a:cubicBezTo>
                  <a:pt x="555946" y="1752594"/>
                  <a:pt x="556060" y="1753174"/>
                  <a:pt x="556060" y="1753804"/>
                </a:cubicBezTo>
                <a:cubicBezTo>
                  <a:pt x="556060" y="1754412"/>
                  <a:pt x="555946" y="1754987"/>
                  <a:pt x="555718" y="1755529"/>
                </a:cubicBezTo>
                <a:cubicBezTo>
                  <a:pt x="555490" y="1756072"/>
                  <a:pt x="555175" y="1756549"/>
                  <a:pt x="554774" y="1756962"/>
                </a:cubicBezTo>
                <a:cubicBezTo>
                  <a:pt x="554372" y="1757374"/>
                  <a:pt x="553900" y="1757694"/>
                  <a:pt x="553358" y="1757922"/>
                </a:cubicBezTo>
                <a:cubicBezTo>
                  <a:pt x="552815" y="1758150"/>
                  <a:pt x="552229" y="1758264"/>
                  <a:pt x="551600" y="1758264"/>
                </a:cubicBezTo>
                <a:cubicBezTo>
                  <a:pt x="550970" y="1758264"/>
                  <a:pt x="550384" y="1758150"/>
                  <a:pt x="549842" y="1757922"/>
                </a:cubicBezTo>
                <a:cubicBezTo>
                  <a:pt x="549299" y="1757694"/>
                  <a:pt x="548827" y="1757374"/>
                  <a:pt x="548425" y="1756962"/>
                </a:cubicBezTo>
                <a:cubicBezTo>
                  <a:pt x="548024" y="1756549"/>
                  <a:pt x="547709" y="1756072"/>
                  <a:pt x="547481" y="1755529"/>
                </a:cubicBezTo>
                <a:cubicBezTo>
                  <a:pt x="547253" y="1754987"/>
                  <a:pt x="547139" y="1754412"/>
                  <a:pt x="547139" y="1753804"/>
                </a:cubicBezTo>
                <a:cubicBezTo>
                  <a:pt x="547139" y="1753174"/>
                  <a:pt x="547253" y="1752594"/>
                  <a:pt x="547481" y="1752062"/>
                </a:cubicBezTo>
                <a:cubicBezTo>
                  <a:pt x="547709" y="1751530"/>
                  <a:pt x="548024" y="1751058"/>
                  <a:pt x="548425" y="1750646"/>
                </a:cubicBezTo>
                <a:cubicBezTo>
                  <a:pt x="548827" y="1750233"/>
                  <a:pt x="549299" y="1749913"/>
                  <a:pt x="549842" y="1749686"/>
                </a:cubicBezTo>
                <a:cubicBezTo>
                  <a:pt x="550384" y="1749458"/>
                  <a:pt x="550970" y="1749344"/>
                  <a:pt x="551600" y="1749344"/>
                </a:cubicBezTo>
                <a:close/>
                <a:moveTo>
                  <a:pt x="475400" y="1749344"/>
                </a:moveTo>
                <a:cubicBezTo>
                  <a:pt x="476029" y="1749344"/>
                  <a:pt x="476615" y="1749458"/>
                  <a:pt x="477158" y="1749686"/>
                </a:cubicBezTo>
                <a:cubicBezTo>
                  <a:pt x="477700" y="1749913"/>
                  <a:pt x="478172" y="1750233"/>
                  <a:pt x="478574" y="1750646"/>
                </a:cubicBezTo>
                <a:cubicBezTo>
                  <a:pt x="478975" y="1751058"/>
                  <a:pt x="479290" y="1751530"/>
                  <a:pt x="479518" y="1752062"/>
                </a:cubicBezTo>
                <a:cubicBezTo>
                  <a:pt x="479746" y="1752594"/>
                  <a:pt x="479860" y="1753174"/>
                  <a:pt x="479860" y="1753804"/>
                </a:cubicBezTo>
                <a:cubicBezTo>
                  <a:pt x="479860" y="1754412"/>
                  <a:pt x="479746" y="1754987"/>
                  <a:pt x="479518" y="1755529"/>
                </a:cubicBezTo>
                <a:cubicBezTo>
                  <a:pt x="479290" y="1756072"/>
                  <a:pt x="478975" y="1756549"/>
                  <a:pt x="478574" y="1756962"/>
                </a:cubicBezTo>
                <a:cubicBezTo>
                  <a:pt x="478172" y="1757374"/>
                  <a:pt x="477700" y="1757694"/>
                  <a:pt x="477158" y="1757922"/>
                </a:cubicBezTo>
                <a:cubicBezTo>
                  <a:pt x="476615" y="1758150"/>
                  <a:pt x="476029" y="1758264"/>
                  <a:pt x="475400" y="1758264"/>
                </a:cubicBezTo>
                <a:cubicBezTo>
                  <a:pt x="474770" y="1758264"/>
                  <a:pt x="474184" y="1758150"/>
                  <a:pt x="473642" y="1757922"/>
                </a:cubicBezTo>
                <a:cubicBezTo>
                  <a:pt x="473099" y="1757694"/>
                  <a:pt x="472627" y="1757374"/>
                  <a:pt x="472225" y="1756962"/>
                </a:cubicBezTo>
                <a:cubicBezTo>
                  <a:pt x="471824" y="1756549"/>
                  <a:pt x="471509" y="1756072"/>
                  <a:pt x="471281" y="1755529"/>
                </a:cubicBezTo>
                <a:cubicBezTo>
                  <a:pt x="471053" y="1754987"/>
                  <a:pt x="470940" y="1754412"/>
                  <a:pt x="470940" y="1753804"/>
                </a:cubicBezTo>
                <a:cubicBezTo>
                  <a:pt x="470940" y="1753174"/>
                  <a:pt x="471053" y="1752594"/>
                  <a:pt x="471281" y="1752062"/>
                </a:cubicBezTo>
                <a:cubicBezTo>
                  <a:pt x="471509" y="1751530"/>
                  <a:pt x="471824" y="1751058"/>
                  <a:pt x="472225" y="1750646"/>
                </a:cubicBezTo>
                <a:cubicBezTo>
                  <a:pt x="472627" y="1750233"/>
                  <a:pt x="473099" y="1749913"/>
                  <a:pt x="473642" y="1749686"/>
                </a:cubicBezTo>
                <a:cubicBezTo>
                  <a:pt x="474184" y="1749458"/>
                  <a:pt x="474770" y="1749344"/>
                  <a:pt x="475400" y="1749344"/>
                </a:cubicBezTo>
                <a:close/>
                <a:moveTo>
                  <a:pt x="303950" y="1749344"/>
                </a:moveTo>
                <a:cubicBezTo>
                  <a:pt x="304579" y="1749344"/>
                  <a:pt x="305165" y="1749458"/>
                  <a:pt x="305708" y="1749686"/>
                </a:cubicBezTo>
                <a:cubicBezTo>
                  <a:pt x="306250" y="1749913"/>
                  <a:pt x="306722" y="1750233"/>
                  <a:pt x="307124" y="1750646"/>
                </a:cubicBezTo>
                <a:cubicBezTo>
                  <a:pt x="307525" y="1751058"/>
                  <a:pt x="307840" y="1751530"/>
                  <a:pt x="308068" y="1752062"/>
                </a:cubicBezTo>
                <a:cubicBezTo>
                  <a:pt x="308296" y="1752594"/>
                  <a:pt x="308410" y="1753174"/>
                  <a:pt x="308410" y="1753804"/>
                </a:cubicBezTo>
                <a:cubicBezTo>
                  <a:pt x="308410" y="1754412"/>
                  <a:pt x="308296" y="1754987"/>
                  <a:pt x="308068" y="1755529"/>
                </a:cubicBezTo>
                <a:cubicBezTo>
                  <a:pt x="307840" y="1756072"/>
                  <a:pt x="307525" y="1756549"/>
                  <a:pt x="307124" y="1756962"/>
                </a:cubicBezTo>
                <a:cubicBezTo>
                  <a:pt x="306722" y="1757374"/>
                  <a:pt x="306250" y="1757694"/>
                  <a:pt x="305708" y="1757922"/>
                </a:cubicBezTo>
                <a:cubicBezTo>
                  <a:pt x="305165" y="1758150"/>
                  <a:pt x="304579" y="1758264"/>
                  <a:pt x="303950" y="1758264"/>
                </a:cubicBezTo>
                <a:cubicBezTo>
                  <a:pt x="303320" y="1758264"/>
                  <a:pt x="302734" y="1758150"/>
                  <a:pt x="302191" y="1757922"/>
                </a:cubicBezTo>
                <a:cubicBezTo>
                  <a:pt x="301649" y="1757694"/>
                  <a:pt x="301177" y="1757374"/>
                  <a:pt x="300775" y="1756962"/>
                </a:cubicBezTo>
                <a:cubicBezTo>
                  <a:pt x="300374" y="1756549"/>
                  <a:pt x="300059" y="1756072"/>
                  <a:pt x="299831" y="1755529"/>
                </a:cubicBezTo>
                <a:cubicBezTo>
                  <a:pt x="299603" y="1754987"/>
                  <a:pt x="299489" y="1754412"/>
                  <a:pt x="299489" y="1753804"/>
                </a:cubicBezTo>
                <a:cubicBezTo>
                  <a:pt x="299489" y="1753174"/>
                  <a:pt x="299603" y="1752594"/>
                  <a:pt x="299831" y="1752062"/>
                </a:cubicBezTo>
                <a:cubicBezTo>
                  <a:pt x="300059" y="1751530"/>
                  <a:pt x="300374" y="1751058"/>
                  <a:pt x="300775" y="1750646"/>
                </a:cubicBezTo>
                <a:cubicBezTo>
                  <a:pt x="301177" y="1750233"/>
                  <a:pt x="301649" y="1749913"/>
                  <a:pt x="302191" y="1749686"/>
                </a:cubicBezTo>
                <a:cubicBezTo>
                  <a:pt x="302734" y="1749458"/>
                  <a:pt x="303320" y="1749344"/>
                  <a:pt x="303950" y="1749344"/>
                </a:cubicBezTo>
                <a:close/>
                <a:moveTo>
                  <a:pt x="827825" y="1710127"/>
                </a:moveTo>
                <a:cubicBezTo>
                  <a:pt x="828498" y="1710127"/>
                  <a:pt x="829138" y="1710263"/>
                  <a:pt x="829745" y="1710534"/>
                </a:cubicBezTo>
                <a:cubicBezTo>
                  <a:pt x="830353" y="1710806"/>
                  <a:pt x="830885" y="1711169"/>
                  <a:pt x="831341" y="1711625"/>
                </a:cubicBezTo>
                <a:cubicBezTo>
                  <a:pt x="831797" y="1712081"/>
                  <a:pt x="832160" y="1712613"/>
                  <a:pt x="832431" y="1713220"/>
                </a:cubicBezTo>
                <a:cubicBezTo>
                  <a:pt x="832703" y="1713828"/>
                  <a:pt x="832838" y="1714468"/>
                  <a:pt x="832838" y="1715141"/>
                </a:cubicBezTo>
                <a:cubicBezTo>
                  <a:pt x="832838" y="1715836"/>
                  <a:pt x="832703" y="1716481"/>
                  <a:pt x="832431" y="1717078"/>
                </a:cubicBezTo>
                <a:cubicBezTo>
                  <a:pt x="832160" y="1717675"/>
                  <a:pt x="831797" y="1718201"/>
                  <a:pt x="831341" y="1718657"/>
                </a:cubicBezTo>
                <a:cubicBezTo>
                  <a:pt x="830885" y="1719113"/>
                  <a:pt x="830353" y="1719471"/>
                  <a:pt x="829745" y="1719732"/>
                </a:cubicBezTo>
                <a:cubicBezTo>
                  <a:pt x="829138" y="1719992"/>
                  <a:pt x="828498" y="1720122"/>
                  <a:pt x="827825" y="1720122"/>
                </a:cubicBezTo>
                <a:cubicBezTo>
                  <a:pt x="827130" y="1720122"/>
                  <a:pt x="826484" y="1719992"/>
                  <a:pt x="825888" y="1719732"/>
                </a:cubicBezTo>
                <a:cubicBezTo>
                  <a:pt x="825291" y="1719471"/>
                  <a:pt x="824764" y="1719113"/>
                  <a:pt x="824309" y="1718657"/>
                </a:cubicBezTo>
                <a:cubicBezTo>
                  <a:pt x="823853" y="1718201"/>
                  <a:pt x="823495" y="1717675"/>
                  <a:pt x="823234" y="1717078"/>
                </a:cubicBezTo>
                <a:cubicBezTo>
                  <a:pt x="822974" y="1716481"/>
                  <a:pt x="822844" y="1715836"/>
                  <a:pt x="822844" y="1715141"/>
                </a:cubicBezTo>
                <a:cubicBezTo>
                  <a:pt x="822844" y="1714468"/>
                  <a:pt x="822974" y="1713828"/>
                  <a:pt x="823234" y="1713220"/>
                </a:cubicBezTo>
                <a:cubicBezTo>
                  <a:pt x="823495" y="1712613"/>
                  <a:pt x="823853" y="1712081"/>
                  <a:pt x="824309" y="1711625"/>
                </a:cubicBezTo>
                <a:cubicBezTo>
                  <a:pt x="824764" y="1711169"/>
                  <a:pt x="825291" y="1710806"/>
                  <a:pt x="825888" y="1710534"/>
                </a:cubicBezTo>
                <a:cubicBezTo>
                  <a:pt x="826484" y="1710263"/>
                  <a:pt x="827130" y="1710127"/>
                  <a:pt x="827825" y="1710127"/>
                </a:cubicBezTo>
                <a:close/>
                <a:moveTo>
                  <a:pt x="1104114" y="1704658"/>
                </a:moveTo>
                <a:cubicBezTo>
                  <a:pt x="1102703" y="1704658"/>
                  <a:pt x="1101488" y="1704799"/>
                  <a:pt x="1100468" y="1705081"/>
                </a:cubicBezTo>
                <a:cubicBezTo>
                  <a:pt x="1099448" y="1705363"/>
                  <a:pt x="1098612" y="1705765"/>
                  <a:pt x="1097961" y="1706286"/>
                </a:cubicBezTo>
                <a:cubicBezTo>
                  <a:pt x="1097310" y="1706807"/>
                  <a:pt x="1096827" y="1707431"/>
                  <a:pt x="1096512" y="1708158"/>
                </a:cubicBezTo>
                <a:cubicBezTo>
                  <a:pt x="1096198" y="1708885"/>
                  <a:pt x="1096040" y="1709704"/>
                  <a:pt x="1096040" y="1710616"/>
                </a:cubicBezTo>
                <a:cubicBezTo>
                  <a:pt x="1096040" y="1711245"/>
                  <a:pt x="1096138" y="1711847"/>
                  <a:pt x="1096333" y="1712423"/>
                </a:cubicBezTo>
                <a:cubicBezTo>
                  <a:pt x="1096529" y="1712998"/>
                  <a:pt x="1096843" y="1713508"/>
                  <a:pt x="1097278" y="1713953"/>
                </a:cubicBezTo>
                <a:cubicBezTo>
                  <a:pt x="1097712" y="1714398"/>
                  <a:pt x="1098276" y="1714750"/>
                  <a:pt x="1098970" y="1715011"/>
                </a:cubicBezTo>
                <a:cubicBezTo>
                  <a:pt x="1099665" y="1715271"/>
                  <a:pt x="1100511" y="1715402"/>
                  <a:pt x="1101510" y="1715402"/>
                </a:cubicBezTo>
                <a:cubicBezTo>
                  <a:pt x="1102812" y="1715402"/>
                  <a:pt x="1104304" y="1715005"/>
                  <a:pt x="1105986" y="1714213"/>
                </a:cubicBezTo>
                <a:cubicBezTo>
                  <a:pt x="1107668" y="1713421"/>
                  <a:pt x="1109443" y="1712168"/>
                  <a:pt x="1111309" y="1710453"/>
                </a:cubicBezTo>
                <a:lnTo>
                  <a:pt x="1111309" y="1704658"/>
                </a:lnTo>
                <a:close/>
                <a:moveTo>
                  <a:pt x="656440" y="1704658"/>
                </a:moveTo>
                <a:cubicBezTo>
                  <a:pt x="655029" y="1704658"/>
                  <a:pt x="653814" y="1704799"/>
                  <a:pt x="652794" y="1705081"/>
                </a:cubicBezTo>
                <a:cubicBezTo>
                  <a:pt x="651774" y="1705363"/>
                  <a:pt x="650938" y="1705765"/>
                  <a:pt x="650287" y="1706286"/>
                </a:cubicBezTo>
                <a:cubicBezTo>
                  <a:pt x="649636" y="1706807"/>
                  <a:pt x="649153" y="1707431"/>
                  <a:pt x="648838" y="1708158"/>
                </a:cubicBezTo>
                <a:cubicBezTo>
                  <a:pt x="648523" y="1708885"/>
                  <a:pt x="648366" y="1709704"/>
                  <a:pt x="648366" y="1710616"/>
                </a:cubicBezTo>
                <a:cubicBezTo>
                  <a:pt x="648366" y="1711245"/>
                  <a:pt x="648464" y="1711847"/>
                  <a:pt x="648659" y="1712423"/>
                </a:cubicBezTo>
                <a:cubicBezTo>
                  <a:pt x="648854" y="1712998"/>
                  <a:pt x="649169" y="1713508"/>
                  <a:pt x="649603" y="1713953"/>
                </a:cubicBezTo>
                <a:cubicBezTo>
                  <a:pt x="650037" y="1714398"/>
                  <a:pt x="650601" y="1714750"/>
                  <a:pt x="651296" y="1715011"/>
                </a:cubicBezTo>
                <a:cubicBezTo>
                  <a:pt x="651990" y="1715271"/>
                  <a:pt x="652837" y="1715402"/>
                  <a:pt x="653835" y="1715402"/>
                </a:cubicBezTo>
                <a:cubicBezTo>
                  <a:pt x="655138" y="1715402"/>
                  <a:pt x="656630" y="1715005"/>
                  <a:pt x="658312" y="1714213"/>
                </a:cubicBezTo>
                <a:cubicBezTo>
                  <a:pt x="659994" y="1713421"/>
                  <a:pt x="661768" y="1712168"/>
                  <a:pt x="663635" y="1710453"/>
                </a:cubicBezTo>
                <a:lnTo>
                  <a:pt x="663635" y="1704658"/>
                </a:lnTo>
                <a:close/>
                <a:moveTo>
                  <a:pt x="475465" y="1704658"/>
                </a:moveTo>
                <a:cubicBezTo>
                  <a:pt x="474054" y="1704658"/>
                  <a:pt x="472839" y="1704799"/>
                  <a:pt x="471818" y="1705081"/>
                </a:cubicBezTo>
                <a:cubicBezTo>
                  <a:pt x="470799" y="1705363"/>
                  <a:pt x="469963" y="1705765"/>
                  <a:pt x="469312" y="1706286"/>
                </a:cubicBezTo>
                <a:cubicBezTo>
                  <a:pt x="468661" y="1706807"/>
                  <a:pt x="468178" y="1707431"/>
                  <a:pt x="467863" y="1708158"/>
                </a:cubicBezTo>
                <a:cubicBezTo>
                  <a:pt x="467548" y="1708885"/>
                  <a:pt x="467391" y="1709704"/>
                  <a:pt x="467391" y="1710616"/>
                </a:cubicBezTo>
                <a:cubicBezTo>
                  <a:pt x="467391" y="1711245"/>
                  <a:pt x="467489" y="1711847"/>
                  <a:pt x="467684" y="1712423"/>
                </a:cubicBezTo>
                <a:cubicBezTo>
                  <a:pt x="467879" y="1712998"/>
                  <a:pt x="468194" y="1713508"/>
                  <a:pt x="468628" y="1713953"/>
                </a:cubicBezTo>
                <a:cubicBezTo>
                  <a:pt x="469062" y="1714398"/>
                  <a:pt x="469627" y="1714750"/>
                  <a:pt x="470321" y="1715011"/>
                </a:cubicBezTo>
                <a:cubicBezTo>
                  <a:pt x="471015" y="1715271"/>
                  <a:pt x="471862" y="1715402"/>
                  <a:pt x="472860" y="1715402"/>
                </a:cubicBezTo>
                <a:cubicBezTo>
                  <a:pt x="474162" y="1715402"/>
                  <a:pt x="475655" y="1715005"/>
                  <a:pt x="477337" y="1714213"/>
                </a:cubicBezTo>
                <a:cubicBezTo>
                  <a:pt x="479019" y="1713421"/>
                  <a:pt x="480793" y="1712168"/>
                  <a:pt x="482660" y="1710453"/>
                </a:cubicBezTo>
                <a:lnTo>
                  <a:pt x="482660" y="1704658"/>
                </a:lnTo>
                <a:close/>
                <a:moveTo>
                  <a:pt x="580175" y="1691082"/>
                </a:moveTo>
                <a:cubicBezTo>
                  <a:pt x="578482" y="1691082"/>
                  <a:pt x="577033" y="1691413"/>
                  <a:pt x="575829" y="1692075"/>
                </a:cubicBezTo>
                <a:cubicBezTo>
                  <a:pt x="574624" y="1692737"/>
                  <a:pt x="573636" y="1693622"/>
                  <a:pt x="572866" y="1694728"/>
                </a:cubicBezTo>
                <a:cubicBezTo>
                  <a:pt x="572095" y="1695835"/>
                  <a:pt x="571531" y="1697121"/>
                  <a:pt x="571173" y="1698586"/>
                </a:cubicBezTo>
                <a:cubicBezTo>
                  <a:pt x="570815" y="1700051"/>
                  <a:pt x="570636" y="1701587"/>
                  <a:pt x="570636" y="1703193"/>
                </a:cubicBezTo>
                <a:cubicBezTo>
                  <a:pt x="570636" y="1705212"/>
                  <a:pt x="570858" y="1706980"/>
                  <a:pt x="571303" y="1708500"/>
                </a:cubicBezTo>
                <a:cubicBezTo>
                  <a:pt x="571748" y="1710019"/>
                  <a:pt x="572383" y="1711283"/>
                  <a:pt x="573208" y="1712292"/>
                </a:cubicBezTo>
                <a:cubicBezTo>
                  <a:pt x="574032" y="1713302"/>
                  <a:pt x="575031" y="1714061"/>
                  <a:pt x="576203" y="1714571"/>
                </a:cubicBezTo>
                <a:cubicBezTo>
                  <a:pt x="577375" y="1715081"/>
                  <a:pt x="578699" y="1715336"/>
                  <a:pt x="580175" y="1715336"/>
                </a:cubicBezTo>
                <a:cubicBezTo>
                  <a:pt x="581868" y="1715336"/>
                  <a:pt x="583316" y="1715005"/>
                  <a:pt x="584521" y="1714344"/>
                </a:cubicBezTo>
                <a:cubicBezTo>
                  <a:pt x="585726" y="1713681"/>
                  <a:pt x="586713" y="1712797"/>
                  <a:pt x="587484" y="1711690"/>
                </a:cubicBezTo>
                <a:cubicBezTo>
                  <a:pt x="588254" y="1710583"/>
                  <a:pt x="588818" y="1709297"/>
                  <a:pt x="589176" y="1707832"/>
                </a:cubicBezTo>
                <a:cubicBezTo>
                  <a:pt x="589535" y="1706367"/>
                  <a:pt x="589714" y="1704821"/>
                  <a:pt x="589714" y="1703193"/>
                </a:cubicBezTo>
                <a:cubicBezTo>
                  <a:pt x="589714" y="1701175"/>
                  <a:pt x="589491" y="1699411"/>
                  <a:pt x="589046" y="1697903"/>
                </a:cubicBezTo>
                <a:cubicBezTo>
                  <a:pt x="588601" y="1696394"/>
                  <a:pt x="587966" y="1695135"/>
                  <a:pt x="587142" y="1694126"/>
                </a:cubicBezTo>
                <a:cubicBezTo>
                  <a:pt x="586317" y="1693117"/>
                  <a:pt x="585313" y="1692357"/>
                  <a:pt x="584130" y="1691847"/>
                </a:cubicBezTo>
                <a:cubicBezTo>
                  <a:pt x="582947" y="1691337"/>
                  <a:pt x="581629" y="1691082"/>
                  <a:pt x="580175" y="1691082"/>
                </a:cubicBezTo>
                <a:close/>
                <a:moveTo>
                  <a:pt x="265850" y="1691082"/>
                </a:moveTo>
                <a:cubicBezTo>
                  <a:pt x="264157" y="1691082"/>
                  <a:pt x="262708" y="1691413"/>
                  <a:pt x="261503" y="1692075"/>
                </a:cubicBezTo>
                <a:cubicBezTo>
                  <a:pt x="260299" y="1692737"/>
                  <a:pt x="259311" y="1693622"/>
                  <a:pt x="258541" y="1694728"/>
                </a:cubicBezTo>
                <a:cubicBezTo>
                  <a:pt x="257770" y="1695835"/>
                  <a:pt x="257206" y="1697121"/>
                  <a:pt x="256848" y="1698586"/>
                </a:cubicBezTo>
                <a:cubicBezTo>
                  <a:pt x="256490" y="1700051"/>
                  <a:pt x="256311" y="1701587"/>
                  <a:pt x="256311" y="1703193"/>
                </a:cubicBezTo>
                <a:cubicBezTo>
                  <a:pt x="256311" y="1705212"/>
                  <a:pt x="256533" y="1706980"/>
                  <a:pt x="256978" y="1708500"/>
                </a:cubicBezTo>
                <a:cubicBezTo>
                  <a:pt x="257423" y="1710019"/>
                  <a:pt x="258058" y="1711283"/>
                  <a:pt x="258883" y="1712292"/>
                </a:cubicBezTo>
                <a:cubicBezTo>
                  <a:pt x="259707" y="1713302"/>
                  <a:pt x="260706" y="1714061"/>
                  <a:pt x="261878" y="1714571"/>
                </a:cubicBezTo>
                <a:cubicBezTo>
                  <a:pt x="263050" y="1715081"/>
                  <a:pt x="264374" y="1715336"/>
                  <a:pt x="265850" y="1715336"/>
                </a:cubicBezTo>
                <a:cubicBezTo>
                  <a:pt x="267543" y="1715336"/>
                  <a:pt x="268991" y="1715005"/>
                  <a:pt x="270196" y="1714344"/>
                </a:cubicBezTo>
                <a:cubicBezTo>
                  <a:pt x="271400" y="1713681"/>
                  <a:pt x="272388" y="1712797"/>
                  <a:pt x="273159" y="1711690"/>
                </a:cubicBezTo>
                <a:cubicBezTo>
                  <a:pt x="273929" y="1710583"/>
                  <a:pt x="274493" y="1709297"/>
                  <a:pt x="274851" y="1707832"/>
                </a:cubicBezTo>
                <a:cubicBezTo>
                  <a:pt x="275210" y="1706367"/>
                  <a:pt x="275389" y="1704821"/>
                  <a:pt x="275389" y="1703193"/>
                </a:cubicBezTo>
                <a:cubicBezTo>
                  <a:pt x="275389" y="1701175"/>
                  <a:pt x="275166" y="1699411"/>
                  <a:pt x="274721" y="1697903"/>
                </a:cubicBezTo>
                <a:cubicBezTo>
                  <a:pt x="274276" y="1696394"/>
                  <a:pt x="273641" y="1695135"/>
                  <a:pt x="272817" y="1694126"/>
                </a:cubicBezTo>
                <a:cubicBezTo>
                  <a:pt x="271992" y="1693117"/>
                  <a:pt x="270988" y="1692357"/>
                  <a:pt x="269805" y="1691847"/>
                </a:cubicBezTo>
                <a:cubicBezTo>
                  <a:pt x="268622" y="1691337"/>
                  <a:pt x="267304" y="1691082"/>
                  <a:pt x="265850" y="1691082"/>
                </a:cubicBezTo>
                <a:close/>
                <a:moveTo>
                  <a:pt x="970764" y="1690789"/>
                </a:moveTo>
                <a:cubicBezTo>
                  <a:pt x="969527" y="1690789"/>
                  <a:pt x="968399" y="1691028"/>
                  <a:pt x="967378" y="1691505"/>
                </a:cubicBezTo>
                <a:cubicBezTo>
                  <a:pt x="966358" y="1691983"/>
                  <a:pt x="965479" y="1692656"/>
                  <a:pt x="964741" y="1693524"/>
                </a:cubicBezTo>
                <a:cubicBezTo>
                  <a:pt x="964003" y="1694392"/>
                  <a:pt x="963407" y="1695434"/>
                  <a:pt x="962951" y="1696649"/>
                </a:cubicBezTo>
                <a:cubicBezTo>
                  <a:pt x="962495" y="1697865"/>
                  <a:pt x="962213" y="1699199"/>
                  <a:pt x="962104" y="1700654"/>
                </a:cubicBezTo>
                <a:lnTo>
                  <a:pt x="979294" y="1700654"/>
                </a:lnTo>
                <a:cubicBezTo>
                  <a:pt x="979359" y="1699199"/>
                  <a:pt x="979218" y="1697870"/>
                  <a:pt x="978871" y="1696666"/>
                </a:cubicBezTo>
                <a:cubicBezTo>
                  <a:pt x="978524" y="1695461"/>
                  <a:pt x="977986" y="1694425"/>
                  <a:pt x="977259" y="1693556"/>
                </a:cubicBezTo>
                <a:cubicBezTo>
                  <a:pt x="976532" y="1692688"/>
                  <a:pt x="975626" y="1692010"/>
                  <a:pt x="974541" y="1691522"/>
                </a:cubicBezTo>
                <a:cubicBezTo>
                  <a:pt x="973456" y="1691033"/>
                  <a:pt x="972197" y="1690789"/>
                  <a:pt x="970764" y="1690789"/>
                </a:cubicBezTo>
                <a:close/>
                <a:moveTo>
                  <a:pt x="342115" y="1690789"/>
                </a:moveTo>
                <a:cubicBezTo>
                  <a:pt x="340878" y="1690789"/>
                  <a:pt x="339749" y="1691028"/>
                  <a:pt x="338729" y="1691505"/>
                </a:cubicBezTo>
                <a:cubicBezTo>
                  <a:pt x="337709" y="1691983"/>
                  <a:pt x="336830" y="1692656"/>
                  <a:pt x="336092" y="1693524"/>
                </a:cubicBezTo>
                <a:cubicBezTo>
                  <a:pt x="335354" y="1694392"/>
                  <a:pt x="334757" y="1695434"/>
                  <a:pt x="334301" y="1696649"/>
                </a:cubicBezTo>
                <a:cubicBezTo>
                  <a:pt x="333846" y="1697865"/>
                  <a:pt x="333563" y="1699199"/>
                  <a:pt x="333455" y="1700654"/>
                </a:cubicBezTo>
                <a:lnTo>
                  <a:pt x="350645" y="1700654"/>
                </a:lnTo>
                <a:cubicBezTo>
                  <a:pt x="350710" y="1699199"/>
                  <a:pt x="350569" y="1697870"/>
                  <a:pt x="350221" y="1696666"/>
                </a:cubicBezTo>
                <a:cubicBezTo>
                  <a:pt x="349874" y="1695461"/>
                  <a:pt x="349337" y="1694425"/>
                  <a:pt x="348610" y="1693556"/>
                </a:cubicBezTo>
                <a:cubicBezTo>
                  <a:pt x="347883" y="1692688"/>
                  <a:pt x="346976" y="1692010"/>
                  <a:pt x="345891" y="1691522"/>
                </a:cubicBezTo>
                <a:cubicBezTo>
                  <a:pt x="344806" y="1691033"/>
                  <a:pt x="343547" y="1690789"/>
                  <a:pt x="342115" y="1690789"/>
                </a:cubicBezTo>
                <a:close/>
                <a:moveTo>
                  <a:pt x="132565" y="1690789"/>
                </a:moveTo>
                <a:cubicBezTo>
                  <a:pt x="131328" y="1690789"/>
                  <a:pt x="130199" y="1691028"/>
                  <a:pt x="129179" y="1691505"/>
                </a:cubicBezTo>
                <a:cubicBezTo>
                  <a:pt x="128159" y="1691983"/>
                  <a:pt x="127280" y="1692656"/>
                  <a:pt x="126542" y="1693524"/>
                </a:cubicBezTo>
                <a:cubicBezTo>
                  <a:pt x="125804" y="1694392"/>
                  <a:pt x="125207" y="1695434"/>
                  <a:pt x="124751" y="1696649"/>
                </a:cubicBezTo>
                <a:cubicBezTo>
                  <a:pt x="124296" y="1697865"/>
                  <a:pt x="124013" y="1699199"/>
                  <a:pt x="123905" y="1700654"/>
                </a:cubicBezTo>
                <a:lnTo>
                  <a:pt x="141094" y="1700654"/>
                </a:lnTo>
                <a:cubicBezTo>
                  <a:pt x="141160" y="1699199"/>
                  <a:pt x="141018" y="1697870"/>
                  <a:pt x="140671" y="1696666"/>
                </a:cubicBezTo>
                <a:cubicBezTo>
                  <a:pt x="140324" y="1695461"/>
                  <a:pt x="139787" y="1694425"/>
                  <a:pt x="139060" y="1693556"/>
                </a:cubicBezTo>
                <a:cubicBezTo>
                  <a:pt x="138333" y="1692688"/>
                  <a:pt x="137426" y="1692010"/>
                  <a:pt x="136341" y="1691522"/>
                </a:cubicBezTo>
                <a:cubicBezTo>
                  <a:pt x="135256" y="1691033"/>
                  <a:pt x="133997" y="1690789"/>
                  <a:pt x="132565" y="1690789"/>
                </a:cubicBezTo>
                <a:close/>
                <a:moveTo>
                  <a:pt x="1025719" y="1686850"/>
                </a:moveTo>
                <a:lnTo>
                  <a:pt x="1041118" y="1686850"/>
                </a:lnTo>
                <a:lnTo>
                  <a:pt x="1041118" y="1714816"/>
                </a:lnTo>
                <a:lnTo>
                  <a:pt x="1050852" y="1714816"/>
                </a:lnTo>
                <a:lnTo>
                  <a:pt x="1050852" y="1719536"/>
                </a:lnTo>
                <a:lnTo>
                  <a:pt x="1024645" y="1719536"/>
                </a:lnTo>
                <a:lnTo>
                  <a:pt x="1024645" y="1714816"/>
                </a:lnTo>
                <a:lnTo>
                  <a:pt x="1035388" y="1714816"/>
                </a:lnTo>
                <a:lnTo>
                  <a:pt x="1035388" y="1691538"/>
                </a:lnTo>
                <a:lnTo>
                  <a:pt x="1025719" y="1691538"/>
                </a:lnTo>
                <a:close/>
                <a:moveTo>
                  <a:pt x="711395" y="1686850"/>
                </a:moveTo>
                <a:lnTo>
                  <a:pt x="726794" y="1686850"/>
                </a:lnTo>
                <a:lnTo>
                  <a:pt x="726794" y="1714816"/>
                </a:lnTo>
                <a:lnTo>
                  <a:pt x="736528" y="1714816"/>
                </a:lnTo>
                <a:lnTo>
                  <a:pt x="736528" y="1719536"/>
                </a:lnTo>
                <a:lnTo>
                  <a:pt x="710320" y="1719536"/>
                </a:lnTo>
                <a:lnTo>
                  <a:pt x="710320" y="1714816"/>
                </a:lnTo>
                <a:lnTo>
                  <a:pt x="721064" y="1714816"/>
                </a:lnTo>
                <a:lnTo>
                  <a:pt x="721064" y="1691538"/>
                </a:lnTo>
                <a:lnTo>
                  <a:pt x="711395" y="1691538"/>
                </a:lnTo>
                <a:close/>
                <a:moveTo>
                  <a:pt x="539945" y="1686850"/>
                </a:moveTo>
                <a:lnTo>
                  <a:pt x="555344" y="1686850"/>
                </a:lnTo>
                <a:lnTo>
                  <a:pt x="555344" y="1714816"/>
                </a:lnTo>
                <a:lnTo>
                  <a:pt x="565078" y="1714816"/>
                </a:lnTo>
                <a:lnTo>
                  <a:pt x="565078" y="1719536"/>
                </a:lnTo>
                <a:lnTo>
                  <a:pt x="538870" y="1719536"/>
                </a:lnTo>
                <a:lnTo>
                  <a:pt x="538870" y="1714816"/>
                </a:lnTo>
                <a:lnTo>
                  <a:pt x="549614" y="1714816"/>
                </a:lnTo>
                <a:lnTo>
                  <a:pt x="549614" y="1691538"/>
                </a:lnTo>
                <a:lnTo>
                  <a:pt x="539945" y="1691538"/>
                </a:lnTo>
                <a:close/>
                <a:moveTo>
                  <a:pt x="221094" y="1686850"/>
                </a:moveTo>
                <a:lnTo>
                  <a:pt x="227540" y="1686850"/>
                </a:lnTo>
                <a:lnTo>
                  <a:pt x="235549" y="1708467"/>
                </a:lnTo>
                <a:lnTo>
                  <a:pt x="237275" y="1713741"/>
                </a:lnTo>
                <a:lnTo>
                  <a:pt x="239065" y="1708337"/>
                </a:lnTo>
                <a:lnTo>
                  <a:pt x="247009" y="1686850"/>
                </a:lnTo>
                <a:lnTo>
                  <a:pt x="253227" y="1686850"/>
                </a:lnTo>
                <a:lnTo>
                  <a:pt x="240400" y="1719536"/>
                </a:lnTo>
                <a:lnTo>
                  <a:pt x="233889" y="1719536"/>
                </a:lnTo>
                <a:close/>
                <a:moveTo>
                  <a:pt x="1078762" y="1686394"/>
                </a:moveTo>
                <a:cubicBezTo>
                  <a:pt x="1080455" y="1686394"/>
                  <a:pt x="1082040" y="1686513"/>
                  <a:pt x="1083516" y="1686752"/>
                </a:cubicBezTo>
                <a:cubicBezTo>
                  <a:pt x="1084991" y="1686991"/>
                  <a:pt x="1086402" y="1687381"/>
                  <a:pt x="1087748" y="1687924"/>
                </a:cubicBezTo>
                <a:lnTo>
                  <a:pt x="1087748" y="1693329"/>
                </a:lnTo>
                <a:cubicBezTo>
                  <a:pt x="1086337" y="1692590"/>
                  <a:pt x="1084899" y="1692053"/>
                  <a:pt x="1083434" y="1691717"/>
                </a:cubicBezTo>
                <a:cubicBezTo>
                  <a:pt x="1081969" y="1691381"/>
                  <a:pt x="1080455" y="1691212"/>
                  <a:pt x="1078893" y="1691212"/>
                </a:cubicBezTo>
                <a:cubicBezTo>
                  <a:pt x="1077438" y="1691212"/>
                  <a:pt x="1076066" y="1691489"/>
                  <a:pt x="1074774" y="1692043"/>
                </a:cubicBezTo>
                <a:cubicBezTo>
                  <a:pt x="1073483" y="1692596"/>
                  <a:pt x="1072349" y="1693394"/>
                  <a:pt x="1071372" y="1694435"/>
                </a:cubicBezTo>
                <a:cubicBezTo>
                  <a:pt x="1070395" y="1695477"/>
                  <a:pt x="1069625" y="1696747"/>
                  <a:pt x="1069061" y="1698244"/>
                </a:cubicBezTo>
                <a:cubicBezTo>
                  <a:pt x="1068496" y="1699742"/>
                  <a:pt x="1068214" y="1701435"/>
                  <a:pt x="1068214" y="1703323"/>
                </a:cubicBezTo>
                <a:cubicBezTo>
                  <a:pt x="1068214" y="1707273"/>
                  <a:pt x="1069175" y="1710231"/>
                  <a:pt x="1071095" y="1712195"/>
                </a:cubicBezTo>
                <a:cubicBezTo>
                  <a:pt x="1073016" y="1714159"/>
                  <a:pt x="1075680" y="1715141"/>
                  <a:pt x="1079088" y="1715141"/>
                </a:cubicBezTo>
                <a:cubicBezTo>
                  <a:pt x="1080629" y="1715141"/>
                  <a:pt x="1082121" y="1714967"/>
                  <a:pt x="1083564" y="1714620"/>
                </a:cubicBezTo>
                <a:cubicBezTo>
                  <a:pt x="1085008" y="1714273"/>
                  <a:pt x="1086402" y="1713752"/>
                  <a:pt x="1087748" y="1713058"/>
                </a:cubicBezTo>
                <a:lnTo>
                  <a:pt x="1087748" y="1718332"/>
                </a:lnTo>
                <a:cubicBezTo>
                  <a:pt x="1086272" y="1718896"/>
                  <a:pt x="1084758" y="1719314"/>
                  <a:pt x="1083206" y="1719585"/>
                </a:cubicBezTo>
                <a:cubicBezTo>
                  <a:pt x="1081654" y="1719856"/>
                  <a:pt x="1080054" y="1719992"/>
                  <a:pt x="1078404" y="1719992"/>
                </a:cubicBezTo>
                <a:cubicBezTo>
                  <a:pt x="1073239" y="1719992"/>
                  <a:pt x="1069261" y="1718592"/>
                  <a:pt x="1066472" y="1715792"/>
                </a:cubicBezTo>
                <a:cubicBezTo>
                  <a:pt x="1063683" y="1712992"/>
                  <a:pt x="1062289" y="1708901"/>
                  <a:pt x="1062289" y="1703519"/>
                </a:cubicBezTo>
                <a:cubicBezTo>
                  <a:pt x="1062289" y="1700936"/>
                  <a:pt x="1062690" y="1698592"/>
                  <a:pt x="1063493" y="1696486"/>
                </a:cubicBezTo>
                <a:cubicBezTo>
                  <a:pt x="1064297" y="1694381"/>
                  <a:pt x="1065425" y="1692580"/>
                  <a:pt x="1066879" y="1691082"/>
                </a:cubicBezTo>
                <a:cubicBezTo>
                  <a:pt x="1068333" y="1689585"/>
                  <a:pt x="1070070" y="1688429"/>
                  <a:pt x="1072088" y="1687615"/>
                </a:cubicBezTo>
                <a:cubicBezTo>
                  <a:pt x="1074107" y="1686801"/>
                  <a:pt x="1076331" y="1686394"/>
                  <a:pt x="1078762" y="1686394"/>
                </a:cubicBezTo>
                <a:close/>
                <a:moveTo>
                  <a:pt x="1145079" y="1686264"/>
                </a:moveTo>
                <a:cubicBezTo>
                  <a:pt x="1148443" y="1686264"/>
                  <a:pt x="1150988" y="1687257"/>
                  <a:pt x="1152714" y="1689243"/>
                </a:cubicBezTo>
                <a:cubicBezTo>
                  <a:pt x="1154439" y="1691229"/>
                  <a:pt x="1155302" y="1694218"/>
                  <a:pt x="1155302" y="1698212"/>
                </a:cubicBezTo>
                <a:lnTo>
                  <a:pt x="1155302" y="1719536"/>
                </a:lnTo>
                <a:lnTo>
                  <a:pt x="1149637" y="1719536"/>
                </a:lnTo>
                <a:lnTo>
                  <a:pt x="1149637" y="1698668"/>
                </a:lnTo>
                <a:cubicBezTo>
                  <a:pt x="1149637" y="1696107"/>
                  <a:pt x="1149160" y="1694213"/>
                  <a:pt x="1148205" y="1692987"/>
                </a:cubicBezTo>
                <a:cubicBezTo>
                  <a:pt x="1147250" y="1691760"/>
                  <a:pt x="1145828" y="1691147"/>
                  <a:pt x="1143940" y="1691147"/>
                </a:cubicBezTo>
                <a:cubicBezTo>
                  <a:pt x="1143245" y="1691147"/>
                  <a:pt x="1142567" y="1691250"/>
                  <a:pt x="1141905" y="1691457"/>
                </a:cubicBezTo>
                <a:cubicBezTo>
                  <a:pt x="1141243" y="1691663"/>
                  <a:pt x="1140554" y="1692021"/>
                  <a:pt x="1139838" y="1692531"/>
                </a:cubicBezTo>
                <a:cubicBezTo>
                  <a:pt x="1139122" y="1693041"/>
                  <a:pt x="1138346" y="1693730"/>
                  <a:pt x="1137510" y="1694598"/>
                </a:cubicBezTo>
                <a:cubicBezTo>
                  <a:pt x="1136674" y="1695466"/>
                  <a:pt x="1135736" y="1696552"/>
                  <a:pt x="1134694" y="1697854"/>
                </a:cubicBezTo>
                <a:lnTo>
                  <a:pt x="1134694" y="1719536"/>
                </a:lnTo>
                <a:lnTo>
                  <a:pt x="1129029" y="1719536"/>
                </a:lnTo>
                <a:lnTo>
                  <a:pt x="1129029" y="1686850"/>
                </a:lnTo>
                <a:lnTo>
                  <a:pt x="1134075" y="1686850"/>
                </a:lnTo>
                <a:lnTo>
                  <a:pt x="1134303" y="1692124"/>
                </a:lnTo>
                <a:cubicBezTo>
                  <a:pt x="1135258" y="1690995"/>
                  <a:pt x="1136181" y="1690057"/>
                  <a:pt x="1137070" y="1689308"/>
                </a:cubicBezTo>
                <a:cubicBezTo>
                  <a:pt x="1137960" y="1688559"/>
                  <a:pt x="1138834" y="1687957"/>
                  <a:pt x="1139691" y="1687501"/>
                </a:cubicBezTo>
                <a:cubicBezTo>
                  <a:pt x="1140548" y="1687045"/>
                  <a:pt x="1141422" y="1686725"/>
                  <a:pt x="1142312" y="1686541"/>
                </a:cubicBezTo>
                <a:cubicBezTo>
                  <a:pt x="1143202" y="1686356"/>
                  <a:pt x="1144124" y="1686264"/>
                  <a:pt x="1145079" y="1686264"/>
                </a:cubicBezTo>
                <a:close/>
                <a:moveTo>
                  <a:pt x="1104245" y="1686264"/>
                </a:moveTo>
                <a:cubicBezTo>
                  <a:pt x="1106220" y="1686264"/>
                  <a:pt x="1107999" y="1686481"/>
                  <a:pt x="1109584" y="1686915"/>
                </a:cubicBezTo>
                <a:cubicBezTo>
                  <a:pt x="1111168" y="1687349"/>
                  <a:pt x="1112508" y="1688011"/>
                  <a:pt x="1113604" y="1688901"/>
                </a:cubicBezTo>
                <a:cubicBezTo>
                  <a:pt x="1114700" y="1689791"/>
                  <a:pt x="1115542" y="1690908"/>
                  <a:pt x="1116128" y="1692254"/>
                </a:cubicBezTo>
                <a:cubicBezTo>
                  <a:pt x="1116714" y="1693600"/>
                  <a:pt x="1117007" y="1695184"/>
                  <a:pt x="1117007" y="1697007"/>
                </a:cubicBezTo>
                <a:lnTo>
                  <a:pt x="1117007" y="1719536"/>
                </a:lnTo>
                <a:lnTo>
                  <a:pt x="1111928" y="1719536"/>
                </a:lnTo>
                <a:lnTo>
                  <a:pt x="1111798" y="1715141"/>
                </a:lnTo>
                <a:cubicBezTo>
                  <a:pt x="1110018" y="1716899"/>
                  <a:pt x="1108211" y="1718169"/>
                  <a:pt x="1106377" y="1718950"/>
                </a:cubicBezTo>
                <a:cubicBezTo>
                  <a:pt x="1104543" y="1719732"/>
                  <a:pt x="1102617" y="1720122"/>
                  <a:pt x="1100598" y="1720122"/>
                </a:cubicBezTo>
                <a:cubicBezTo>
                  <a:pt x="1098732" y="1720122"/>
                  <a:pt x="1097136" y="1719883"/>
                  <a:pt x="1095813" y="1719406"/>
                </a:cubicBezTo>
                <a:cubicBezTo>
                  <a:pt x="1094489" y="1718928"/>
                  <a:pt x="1093398" y="1718272"/>
                  <a:pt x="1092541" y="1717436"/>
                </a:cubicBezTo>
                <a:cubicBezTo>
                  <a:pt x="1091683" y="1716601"/>
                  <a:pt x="1091054" y="1715619"/>
                  <a:pt x="1090652" y="1714490"/>
                </a:cubicBezTo>
                <a:cubicBezTo>
                  <a:pt x="1090251" y="1713361"/>
                  <a:pt x="1090050" y="1712135"/>
                  <a:pt x="1090050" y="1710811"/>
                </a:cubicBezTo>
                <a:cubicBezTo>
                  <a:pt x="1090050" y="1707534"/>
                  <a:pt x="1091271" y="1704967"/>
                  <a:pt x="1093713" y="1703112"/>
                </a:cubicBezTo>
                <a:cubicBezTo>
                  <a:pt x="1096154" y="1701256"/>
                  <a:pt x="1099763" y="1700328"/>
                  <a:pt x="1104538" y="1700328"/>
                </a:cubicBezTo>
                <a:lnTo>
                  <a:pt x="1111309" y="1700328"/>
                </a:lnTo>
                <a:lnTo>
                  <a:pt x="1111309" y="1697463"/>
                </a:lnTo>
                <a:cubicBezTo>
                  <a:pt x="1111309" y="1695531"/>
                  <a:pt x="1110691" y="1693985"/>
                  <a:pt x="1109454" y="1692824"/>
                </a:cubicBezTo>
                <a:cubicBezTo>
                  <a:pt x="1108216" y="1691663"/>
                  <a:pt x="1106328" y="1691082"/>
                  <a:pt x="1103789" y="1691082"/>
                </a:cubicBezTo>
                <a:cubicBezTo>
                  <a:pt x="1101944" y="1691082"/>
                  <a:pt x="1100126" y="1691288"/>
                  <a:pt x="1098336" y="1691701"/>
                </a:cubicBezTo>
                <a:cubicBezTo>
                  <a:pt x="1096545" y="1692113"/>
                  <a:pt x="1094695" y="1692699"/>
                  <a:pt x="1092785" y="1693459"/>
                </a:cubicBezTo>
                <a:lnTo>
                  <a:pt x="1092785" y="1688347"/>
                </a:lnTo>
                <a:cubicBezTo>
                  <a:pt x="1093501" y="1688087"/>
                  <a:pt x="1094299" y="1687832"/>
                  <a:pt x="1095178" y="1687582"/>
                </a:cubicBezTo>
                <a:cubicBezTo>
                  <a:pt x="1096057" y="1687333"/>
                  <a:pt x="1096985" y="1687110"/>
                  <a:pt x="1097961" y="1686915"/>
                </a:cubicBezTo>
                <a:cubicBezTo>
                  <a:pt x="1098938" y="1686720"/>
                  <a:pt x="1099958" y="1686562"/>
                  <a:pt x="1101022" y="1686443"/>
                </a:cubicBezTo>
                <a:cubicBezTo>
                  <a:pt x="1102085" y="1686323"/>
                  <a:pt x="1103159" y="1686264"/>
                  <a:pt x="1104245" y="1686264"/>
                </a:cubicBezTo>
                <a:close/>
                <a:moveTo>
                  <a:pt x="1004223" y="1686264"/>
                </a:moveTo>
                <a:cubicBezTo>
                  <a:pt x="1007609" y="1686264"/>
                  <a:pt x="1010175" y="1687360"/>
                  <a:pt x="1011922" y="1689552"/>
                </a:cubicBezTo>
                <a:cubicBezTo>
                  <a:pt x="1013669" y="1691744"/>
                  <a:pt x="1014478" y="1695000"/>
                  <a:pt x="1014348" y="1699319"/>
                </a:cubicBezTo>
                <a:lnTo>
                  <a:pt x="1008618" y="1699319"/>
                </a:lnTo>
                <a:cubicBezTo>
                  <a:pt x="1008683" y="1696454"/>
                  <a:pt x="1008265" y="1694376"/>
                  <a:pt x="1007364" y="1693084"/>
                </a:cubicBezTo>
                <a:cubicBezTo>
                  <a:pt x="1006464" y="1691793"/>
                  <a:pt x="1005145" y="1691147"/>
                  <a:pt x="1003409" y="1691147"/>
                </a:cubicBezTo>
                <a:cubicBezTo>
                  <a:pt x="1002649" y="1691147"/>
                  <a:pt x="1001884" y="1691283"/>
                  <a:pt x="1001114" y="1691554"/>
                </a:cubicBezTo>
                <a:cubicBezTo>
                  <a:pt x="1000343" y="1691825"/>
                  <a:pt x="999551" y="1692260"/>
                  <a:pt x="998737" y="1692856"/>
                </a:cubicBezTo>
                <a:cubicBezTo>
                  <a:pt x="997923" y="1693453"/>
                  <a:pt x="997060" y="1694218"/>
                  <a:pt x="996149" y="1695152"/>
                </a:cubicBezTo>
                <a:cubicBezTo>
                  <a:pt x="995237" y="1696085"/>
                  <a:pt x="994261" y="1697213"/>
                  <a:pt x="993219" y="1698537"/>
                </a:cubicBezTo>
                <a:lnTo>
                  <a:pt x="993219" y="1719536"/>
                </a:lnTo>
                <a:lnTo>
                  <a:pt x="987489" y="1719536"/>
                </a:lnTo>
                <a:lnTo>
                  <a:pt x="987489" y="1686850"/>
                </a:lnTo>
                <a:lnTo>
                  <a:pt x="992665" y="1686850"/>
                </a:lnTo>
                <a:lnTo>
                  <a:pt x="992828" y="1692873"/>
                </a:lnTo>
                <a:cubicBezTo>
                  <a:pt x="994760" y="1690550"/>
                  <a:pt x="996664" y="1688868"/>
                  <a:pt x="998542" y="1687827"/>
                </a:cubicBezTo>
                <a:cubicBezTo>
                  <a:pt x="1000419" y="1686785"/>
                  <a:pt x="1002313" y="1686264"/>
                  <a:pt x="1004223" y="1686264"/>
                </a:cubicBezTo>
                <a:close/>
                <a:moveTo>
                  <a:pt x="971025" y="1686264"/>
                </a:moveTo>
                <a:cubicBezTo>
                  <a:pt x="973304" y="1686264"/>
                  <a:pt x="975322" y="1686622"/>
                  <a:pt x="977080" y="1687338"/>
                </a:cubicBezTo>
                <a:cubicBezTo>
                  <a:pt x="978838" y="1688054"/>
                  <a:pt x="980320" y="1689069"/>
                  <a:pt x="981524" y="1690382"/>
                </a:cubicBezTo>
                <a:cubicBezTo>
                  <a:pt x="982729" y="1691695"/>
                  <a:pt x="983640" y="1693290"/>
                  <a:pt x="984259" y="1695168"/>
                </a:cubicBezTo>
                <a:cubicBezTo>
                  <a:pt x="984877" y="1697045"/>
                  <a:pt x="985187" y="1699145"/>
                  <a:pt x="985187" y="1701468"/>
                </a:cubicBezTo>
                <a:cubicBezTo>
                  <a:pt x="985187" y="1702271"/>
                  <a:pt x="985176" y="1702943"/>
                  <a:pt x="985154" y="1703486"/>
                </a:cubicBezTo>
                <a:cubicBezTo>
                  <a:pt x="985132" y="1704029"/>
                  <a:pt x="985100" y="1704539"/>
                  <a:pt x="985056" y="1705016"/>
                </a:cubicBezTo>
                <a:lnTo>
                  <a:pt x="962104" y="1705016"/>
                </a:lnTo>
                <a:cubicBezTo>
                  <a:pt x="962104" y="1708359"/>
                  <a:pt x="963038" y="1710925"/>
                  <a:pt x="964904" y="1712716"/>
                </a:cubicBezTo>
                <a:cubicBezTo>
                  <a:pt x="966771" y="1714506"/>
                  <a:pt x="969462" y="1715402"/>
                  <a:pt x="972978" y="1715402"/>
                </a:cubicBezTo>
                <a:cubicBezTo>
                  <a:pt x="973933" y="1715402"/>
                  <a:pt x="974888" y="1715364"/>
                  <a:pt x="975843" y="1715288"/>
                </a:cubicBezTo>
                <a:cubicBezTo>
                  <a:pt x="976798" y="1715212"/>
                  <a:pt x="977720" y="1715109"/>
                  <a:pt x="978610" y="1714978"/>
                </a:cubicBezTo>
                <a:cubicBezTo>
                  <a:pt x="979500" y="1714848"/>
                  <a:pt x="980352" y="1714702"/>
                  <a:pt x="981166" y="1714539"/>
                </a:cubicBezTo>
                <a:cubicBezTo>
                  <a:pt x="981980" y="1714376"/>
                  <a:pt x="982734" y="1714197"/>
                  <a:pt x="983429" y="1714002"/>
                </a:cubicBezTo>
                <a:lnTo>
                  <a:pt x="983429" y="1718657"/>
                </a:lnTo>
                <a:cubicBezTo>
                  <a:pt x="981888" y="1719091"/>
                  <a:pt x="980146" y="1719444"/>
                  <a:pt x="978203" y="1719715"/>
                </a:cubicBezTo>
                <a:cubicBezTo>
                  <a:pt x="976261" y="1719986"/>
                  <a:pt x="974248" y="1720122"/>
                  <a:pt x="972164" y="1720122"/>
                </a:cubicBezTo>
                <a:cubicBezTo>
                  <a:pt x="969364" y="1720122"/>
                  <a:pt x="966955" y="1719742"/>
                  <a:pt x="964937" y="1718983"/>
                </a:cubicBezTo>
                <a:cubicBezTo>
                  <a:pt x="962918" y="1718223"/>
                  <a:pt x="961263" y="1717122"/>
                  <a:pt x="959972" y="1715678"/>
                </a:cubicBezTo>
                <a:cubicBezTo>
                  <a:pt x="958681" y="1714235"/>
                  <a:pt x="957726" y="1712466"/>
                  <a:pt x="957107" y="1710372"/>
                </a:cubicBezTo>
                <a:cubicBezTo>
                  <a:pt x="956488" y="1708277"/>
                  <a:pt x="956179" y="1705906"/>
                  <a:pt x="956179" y="1703258"/>
                </a:cubicBezTo>
                <a:cubicBezTo>
                  <a:pt x="956179" y="1700957"/>
                  <a:pt x="956510" y="1698782"/>
                  <a:pt x="957172" y="1696731"/>
                </a:cubicBezTo>
                <a:cubicBezTo>
                  <a:pt x="957834" y="1694680"/>
                  <a:pt x="958800" y="1692878"/>
                  <a:pt x="960070" y="1691326"/>
                </a:cubicBezTo>
                <a:cubicBezTo>
                  <a:pt x="961339" y="1689774"/>
                  <a:pt x="962897" y="1688543"/>
                  <a:pt x="964741" y="1687631"/>
                </a:cubicBezTo>
                <a:cubicBezTo>
                  <a:pt x="966586" y="1686720"/>
                  <a:pt x="968681" y="1686264"/>
                  <a:pt x="971025" y="1686264"/>
                </a:cubicBezTo>
                <a:close/>
                <a:moveTo>
                  <a:pt x="929018" y="1686264"/>
                </a:moveTo>
                <a:cubicBezTo>
                  <a:pt x="930776" y="1686264"/>
                  <a:pt x="932111" y="1686839"/>
                  <a:pt x="933022" y="1687989"/>
                </a:cubicBezTo>
                <a:cubicBezTo>
                  <a:pt x="933934" y="1689140"/>
                  <a:pt x="934390" y="1690919"/>
                  <a:pt x="934390" y="1693329"/>
                </a:cubicBezTo>
                <a:cubicBezTo>
                  <a:pt x="934911" y="1692200"/>
                  <a:pt x="935421" y="1691196"/>
                  <a:pt x="935920" y="1690317"/>
                </a:cubicBezTo>
                <a:cubicBezTo>
                  <a:pt x="936419" y="1689438"/>
                  <a:pt x="936956" y="1688700"/>
                  <a:pt x="937531" y="1688103"/>
                </a:cubicBezTo>
                <a:cubicBezTo>
                  <a:pt x="938107" y="1687506"/>
                  <a:pt x="938741" y="1687051"/>
                  <a:pt x="939436" y="1686736"/>
                </a:cubicBezTo>
                <a:cubicBezTo>
                  <a:pt x="940131" y="1686421"/>
                  <a:pt x="940934" y="1686264"/>
                  <a:pt x="941845" y="1686264"/>
                </a:cubicBezTo>
                <a:cubicBezTo>
                  <a:pt x="945947" y="1686264"/>
                  <a:pt x="947998" y="1689422"/>
                  <a:pt x="947998" y="1695738"/>
                </a:cubicBezTo>
                <a:lnTo>
                  <a:pt x="947998" y="1719536"/>
                </a:lnTo>
                <a:lnTo>
                  <a:pt x="942789" y="1719536"/>
                </a:lnTo>
                <a:lnTo>
                  <a:pt x="942789" y="1696063"/>
                </a:lnTo>
                <a:cubicBezTo>
                  <a:pt x="942789" y="1695043"/>
                  <a:pt x="942751" y="1694208"/>
                  <a:pt x="942675" y="1693556"/>
                </a:cubicBezTo>
                <a:cubicBezTo>
                  <a:pt x="942599" y="1692905"/>
                  <a:pt x="942480" y="1692390"/>
                  <a:pt x="942317" y="1692010"/>
                </a:cubicBezTo>
                <a:cubicBezTo>
                  <a:pt x="942154" y="1691630"/>
                  <a:pt x="941948" y="1691364"/>
                  <a:pt x="941699" y="1691212"/>
                </a:cubicBezTo>
                <a:cubicBezTo>
                  <a:pt x="941449" y="1691060"/>
                  <a:pt x="941140" y="1690984"/>
                  <a:pt x="940771" y="1690984"/>
                </a:cubicBezTo>
                <a:cubicBezTo>
                  <a:pt x="940337" y="1690984"/>
                  <a:pt x="939935" y="1691115"/>
                  <a:pt x="939566" y="1691375"/>
                </a:cubicBezTo>
                <a:cubicBezTo>
                  <a:pt x="939197" y="1691636"/>
                  <a:pt x="938801" y="1692059"/>
                  <a:pt x="938378" y="1692645"/>
                </a:cubicBezTo>
                <a:cubicBezTo>
                  <a:pt x="937955" y="1693231"/>
                  <a:pt x="937488" y="1694007"/>
                  <a:pt x="936978" y="1694973"/>
                </a:cubicBezTo>
                <a:cubicBezTo>
                  <a:pt x="936468" y="1695938"/>
                  <a:pt x="935866" y="1697127"/>
                  <a:pt x="935171" y="1698537"/>
                </a:cubicBezTo>
                <a:lnTo>
                  <a:pt x="935171" y="1719536"/>
                </a:lnTo>
                <a:lnTo>
                  <a:pt x="929995" y="1719536"/>
                </a:lnTo>
                <a:lnTo>
                  <a:pt x="929995" y="1696682"/>
                </a:lnTo>
                <a:cubicBezTo>
                  <a:pt x="929995" y="1695488"/>
                  <a:pt x="929957" y="1694522"/>
                  <a:pt x="929881" y="1693784"/>
                </a:cubicBezTo>
                <a:cubicBezTo>
                  <a:pt x="929805" y="1693046"/>
                  <a:pt x="929685" y="1692471"/>
                  <a:pt x="929523" y="1692059"/>
                </a:cubicBezTo>
                <a:cubicBezTo>
                  <a:pt x="929360" y="1691646"/>
                  <a:pt x="929148" y="1691364"/>
                  <a:pt x="928888" y="1691212"/>
                </a:cubicBezTo>
                <a:cubicBezTo>
                  <a:pt x="928627" y="1691060"/>
                  <a:pt x="928313" y="1690984"/>
                  <a:pt x="927944" y="1690984"/>
                </a:cubicBezTo>
                <a:cubicBezTo>
                  <a:pt x="927553" y="1690984"/>
                  <a:pt x="927184" y="1691093"/>
                  <a:pt x="926837" y="1691310"/>
                </a:cubicBezTo>
                <a:cubicBezTo>
                  <a:pt x="926490" y="1691527"/>
                  <a:pt x="926104" y="1691918"/>
                  <a:pt x="925681" y="1692482"/>
                </a:cubicBezTo>
                <a:cubicBezTo>
                  <a:pt x="925258" y="1693046"/>
                  <a:pt x="924786" y="1693817"/>
                  <a:pt x="924265" y="1694794"/>
                </a:cubicBezTo>
                <a:cubicBezTo>
                  <a:pt x="923744" y="1695770"/>
                  <a:pt x="923125" y="1697018"/>
                  <a:pt x="922409" y="1698537"/>
                </a:cubicBezTo>
                <a:lnTo>
                  <a:pt x="922409" y="1719536"/>
                </a:lnTo>
                <a:lnTo>
                  <a:pt x="917200" y="1719536"/>
                </a:lnTo>
                <a:lnTo>
                  <a:pt x="917200" y="1686850"/>
                </a:lnTo>
                <a:lnTo>
                  <a:pt x="921530" y="1686850"/>
                </a:lnTo>
                <a:lnTo>
                  <a:pt x="921791" y="1693068"/>
                </a:lnTo>
                <a:cubicBezTo>
                  <a:pt x="922355" y="1691831"/>
                  <a:pt x="922903" y="1690778"/>
                  <a:pt x="923435" y="1689910"/>
                </a:cubicBezTo>
                <a:cubicBezTo>
                  <a:pt x="923966" y="1689042"/>
                  <a:pt x="924514" y="1688342"/>
                  <a:pt x="925079" y="1687810"/>
                </a:cubicBezTo>
                <a:cubicBezTo>
                  <a:pt x="925643" y="1687278"/>
                  <a:pt x="926245" y="1686888"/>
                  <a:pt x="926886" y="1686638"/>
                </a:cubicBezTo>
                <a:cubicBezTo>
                  <a:pt x="927526" y="1686389"/>
                  <a:pt x="928237" y="1686264"/>
                  <a:pt x="929018" y="1686264"/>
                </a:cubicBezTo>
                <a:close/>
                <a:moveTo>
                  <a:pt x="827825" y="1686264"/>
                </a:moveTo>
                <a:cubicBezTo>
                  <a:pt x="828498" y="1686264"/>
                  <a:pt x="829138" y="1686399"/>
                  <a:pt x="829745" y="1686671"/>
                </a:cubicBezTo>
                <a:cubicBezTo>
                  <a:pt x="830353" y="1686942"/>
                  <a:pt x="830885" y="1687306"/>
                  <a:pt x="831341" y="1687761"/>
                </a:cubicBezTo>
                <a:cubicBezTo>
                  <a:pt x="831797" y="1688217"/>
                  <a:pt x="832160" y="1688749"/>
                  <a:pt x="832431" y="1689357"/>
                </a:cubicBezTo>
                <a:cubicBezTo>
                  <a:pt x="832703" y="1689964"/>
                  <a:pt x="832838" y="1690605"/>
                  <a:pt x="832838" y="1691277"/>
                </a:cubicBezTo>
                <a:cubicBezTo>
                  <a:pt x="832838" y="1691972"/>
                  <a:pt x="832703" y="1692618"/>
                  <a:pt x="832431" y="1693215"/>
                </a:cubicBezTo>
                <a:cubicBezTo>
                  <a:pt x="832160" y="1693811"/>
                  <a:pt x="831797" y="1694338"/>
                  <a:pt x="831341" y="1694794"/>
                </a:cubicBezTo>
                <a:cubicBezTo>
                  <a:pt x="830885" y="1695249"/>
                  <a:pt x="830353" y="1695607"/>
                  <a:pt x="829745" y="1695868"/>
                </a:cubicBezTo>
                <a:cubicBezTo>
                  <a:pt x="829138" y="1696128"/>
                  <a:pt x="828498" y="1696259"/>
                  <a:pt x="827825" y="1696259"/>
                </a:cubicBezTo>
                <a:cubicBezTo>
                  <a:pt x="827130" y="1696259"/>
                  <a:pt x="826484" y="1696128"/>
                  <a:pt x="825888" y="1695868"/>
                </a:cubicBezTo>
                <a:cubicBezTo>
                  <a:pt x="825291" y="1695607"/>
                  <a:pt x="824764" y="1695249"/>
                  <a:pt x="824309" y="1694794"/>
                </a:cubicBezTo>
                <a:cubicBezTo>
                  <a:pt x="823853" y="1694338"/>
                  <a:pt x="823495" y="1693811"/>
                  <a:pt x="823234" y="1693215"/>
                </a:cubicBezTo>
                <a:cubicBezTo>
                  <a:pt x="822974" y="1692618"/>
                  <a:pt x="822844" y="1691972"/>
                  <a:pt x="822844" y="1691277"/>
                </a:cubicBezTo>
                <a:cubicBezTo>
                  <a:pt x="822844" y="1690605"/>
                  <a:pt x="822974" y="1689964"/>
                  <a:pt x="823234" y="1689357"/>
                </a:cubicBezTo>
                <a:cubicBezTo>
                  <a:pt x="823495" y="1688749"/>
                  <a:pt x="823853" y="1688217"/>
                  <a:pt x="824309" y="1687761"/>
                </a:cubicBezTo>
                <a:cubicBezTo>
                  <a:pt x="824764" y="1687306"/>
                  <a:pt x="825291" y="1686942"/>
                  <a:pt x="825888" y="1686671"/>
                </a:cubicBezTo>
                <a:cubicBezTo>
                  <a:pt x="826484" y="1686399"/>
                  <a:pt x="827130" y="1686264"/>
                  <a:pt x="827825" y="1686264"/>
                </a:cubicBezTo>
                <a:close/>
                <a:moveTo>
                  <a:pt x="656570" y="1686264"/>
                </a:moveTo>
                <a:cubicBezTo>
                  <a:pt x="658545" y="1686264"/>
                  <a:pt x="660325" y="1686481"/>
                  <a:pt x="661909" y="1686915"/>
                </a:cubicBezTo>
                <a:cubicBezTo>
                  <a:pt x="663494" y="1687349"/>
                  <a:pt x="664834" y="1688011"/>
                  <a:pt x="665930" y="1688901"/>
                </a:cubicBezTo>
                <a:cubicBezTo>
                  <a:pt x="667026" y="1689791"/>
                  <a:pt x="667867" y="1690908"/>
                  <a:pt x="668453" y="1692254"/>
                </a:cubicBezTo>
                <a:cubicBezTo>
                  <a:pt x="669039" y="1693600"/>
                  <a:pt x="669332" y="1695184"/>
                  <a:pt x="669332" y="1697007"/>
                </a:cubicBezTo>
                <a:lnTo>
                  <a:pt x="669332" y="1719536"/>
                </a:lnTo>
                <a:lnTo>
                  <a:pt x="664253" y="1719536"/>
                </a:lnTo>
                <a:lnTo>
                  <a:pt x="664123" y="1715141"/>
                </a:lnTo>
                <a:cubicBezTo>
                  <a:pt x="662343" y="1716899"/>
                  <a:pt x="660536" y="1718169"/>
                  <a:pt x="658703" y="1718950"/>
                </a:cubicBezTo>
                <a:cubicBezTo>
                  <a:pt x="656869" y="1719732"/>
                  <a:pt x="654942" y="1720122"/>
                  <a:pt x="652924" y="1720122"/>
                </a:cubicBezTo>
                <a:cubicBezTo>
                  <a:pt x="651057" y="1720122"/>
                  <a:pt x="649462" y="1719883"/>
                  <a:pt x="648138" y="1719406"/>
                </a:cubicBezTo>
                <a:cubicBezTo>
                  <a:pt x="646814" y="1718928"/>
                  <a:pt x="645723" y="1718272"/>
                  <a:pt x="644866" y="1717436"/>
                </a:cubicBezTo>
                <a:cubicBezTo>
                  <a:pt x="644009" y="1716601"/>
                  <a:pt x="643379" y="1715619"/>
                  <a:pt x="642978" y="1714490"/>
                </a:cubicBezTo>
                <a:cubicBezTo>
                  <a:pt x="642576" y="1713361"/>
                  <a:pt x="642375" y="1712135"/>
                  <a:pt x="642375" y="1710811"/>
                </a:cubicBezTo>
                <a:cubicBezTo>
                  <a:pt x="642375" y="1707534"/>
                  <a:pt x="643596" y="1704967"/>
                  <a:pt x="646038" y="1703112"/>
                </a:cubicBezTo>
                <a:cubicBezTo>
                  <a:pt x="648480" y="1701256"/>
                  <a:pt x="652088" y="1700328"/>
                  <a:pt x="656863" y="1700328"/>
                </a:cubicBezTo>
                <a:lnTo>
                  <a:pt x="663635" y="1700328"/>
                </a:lnTo>
                <a:lnTo>
                  <a:pt x="663635" y="1697463"/>
                </a:lnTo>
                <a:cubicBezTo>
                  <a:pt x="663635" y="1695531"/>
                  <a:pt x="663016" y="1693985"/>
                  <a:pt x="661779" y="1692824"/>
                </a:cubicBezTo>
                <a:cubicBezTo>
                  <a:pt x="660542" y="1691663"/>
                  <a:pt x="658654" y="1691082"/>
                  <a:pt x="656114" y="1691082"/>
                </a:cubicBezTo>
                <a:cubicBezTo>
                  <a:pt x="654269" y="1691082"/>
                  <a:pt x="652452" y="1691288"/>
                  <a:pt x="650661" y="1691701"/>
                </a:cubicBezTo>
                <a:cubicBezTo>
                  <a:pt x="648871" y="1692113"/>
                  <a:pt x="647020" y="1692699"/>
                  <a:pt x="645110" y="1693459"/>
                </a:cubicBezTo>
                <a:lnTo>
                  <a:pt x="645110" y="1688347"/>
                </a:lnTo>
                <a:cubicBezTo>
                  <a:pt x="645826" y="1688087"/>
                  <a:pt x="646624" y="1687832"/>
                  <a:pt x="647503" y="1687582"/>
                </a:cubicBezTo>
                <a:cubicBezTo>
                  <a:pt x="648382" y="1687333"/>
                  <a:pt x="649310" y="1687110"/>
                  <a:pt x="650287" y="1686915"/>
                </a:cubicBezTo>
                <a:cubicBezTo>
                  <a:pt x="651263" y="1686720"/>
                  <a:pt x="652283" y="1686562"/>
                  <a:pt x="653347" y="1686443"/>
                </a:cubicBezTo>
                <a:cubicBezTo>
                  <a:pt x="654410" y="1686323"/>
                  <a:pt x="655485" y="1686264"/>
                  <a:pt x="656570" y="1686264"/>
                </a:cubicBezTo>
                <a:close/>
                <a:moveTo>
                  <a:pt x="621205" y="1686264"/>
                </a:moveTo>
                <a:cubicBezTo>
                  <a:pt x="624569" y="1686264"/>
                  <a:pt x="627114" y="1687257"/>
                  <a:pt x="628839" y="1689243"/>
                </a:cubicBezTo>
                <a:cubicBezTo>
                  <a:pt x="630565" y="1691229"/>
                  <a:pt x="631427" y="1694218"/>
                  <a:pt x="631427" y="1698212"/>
                </a:cubicBezTo>
                <a:lnTo>
                  <a:pt x="631427" y="1719536"/>
                </a:lnTo>
                <a:lnTo>
                  <a:pt x="625763" y="1719536"/>
                </a:lnTo>
                <a:lnTo>
                  <a:pt x="625763" y="1698668"/>
                </a:lnTo>
                <a:cubicBezTo>
                  <a:pt x="625763" y="1696107"/>
                  <a:pt x="625285" y="1694213"/>
                  <a:pt x="624330" y="1692987"/>
                </a:cubicBezTo>
                <a:cubicBezTo>
                  <a:pt x="623375" y="1691760"/>
                  <a:pt x="621954" y="1691147"/>
                  <a:pt x="620065" y="1691147"/>
                </a:cubicBezTo>
                <a:cubicBezTo>
                  <a:pt x="619371" y="1691147"/>
                  <a:pt x="618693" y="1691250"/>
                  <a:pt x="618030" y="1691457"/>
                </a:cubicBezTo>
                <a:cubicBezTo>
                  <a:pt x="617368" y="1691663"/>
                  <a:pt x="616679" y="1692021"/>
                  <a:pt x="615963" y="1692531"/>
                </a:cubicBezTo>
                <a:cubicBezTo>
                  <a:pt x="615247" y="1693041"/>
                  <a:pt x="614471" y="1693730"/>
                  <a:pt x="613636" y="1694598"/>
                </a:cubicBezTo>
                <a:cubicBezTo>
                  <a:pt x="612800" y="1695466"/>
                  <a:pt x="611861" y="1696552"/>
                  <a:pt x="610819" y="1697854"/>
                </a:cubicBezTo>
                <a:lnTo>
                  <a:pt x="610819" y="1719536"/>
                </a:lnTo>
                <a:lnTo>
                  <a:pt x="605155" y="1719536"/>
                </a:lnTo>
                <a:lnTo>
                  <a:pt x="605155" y="1686850"/>
                </a:lnTo>
                <a:lnTo>
                  <a:pt x="610201" y="1686850"/>
                </a:lnTo>
                <a:lnTo>
                  <a:pt x="610428" y="1692124"/>
                </a:lnTo>
                <a:cubicBezTo>
                  <a:pt x="611384" y="1690995"/>
                  <a:pt x="612306" y="1690057"/>
                  <a:pt x="613196" y="1689308"/>
                </a:cubicBezTo>
                <a:cubicBezTo>
                  <a:pt x="614086" y="1688559"/>
                  <a:pt x="614959" y="1687957"/>
                  <a:pt x="615817" y="1687501"/>
                </a:cubicBezTo>
                <a:cubicBezTo>
                  <a:pt x="616674" y="1687045"/>
                  <a:pt x="617548" y="1686725"/>
                  <a:pt x="618438" y="1686541"/>
                </a:cubicBezTo>
                <a:cubicBezTo>
                  <a:pt x="619327" y="1686356"/>
                  <a:pt x="620250" y="1686264"/>
                  <a:pt x="621205" y="1686264"/>
                </a:cubicBezTo>
                <a:close/>
                <a:moveTo>
                  <a:pt x="580500" y="1686264"/>
                </a:moveTo>
                <a:cubicBezTo>
                  <a:pt x="582844" y="1686264"/>
                  <a:pt x="584944" y="1686627"/>
                  <a:pt x="586800" y="1687354"/>
                </a:cubicBezTo>
                <a:cubicBezTo>
                  <a:pt x="588656" y="1688081"/>
                  <a:pt x="590229" y="1689145"/>
                  <a:pt x="591520" y="1690545"/>
                </a:cubicBezTo>
                <a:cubicBezTo>
                  <a:pt x="592812" y="1691945"/>
                  <a:pt x="593799" y="1693687"/>
                  <a:pt x="594483" y="1695770"/>
                </a:cubicBezTo>
                <a:cubicBezTo>
                  <a:pt x="595167" y="1697854"/>
                  <a:pt x="595509" y="1700241"/>
                  <a:pt x="595509" y="1702933"/>
                </a:cubicBezTo>
                <a:cubicBezTo>
                  <a:pt x="595509" y="1705472"/>
                  <a:pt x="595151" y="1707800"/>
                  <a:pt x="594434" y="1709916"/>
                </a:cubicBezTo>
                <a:cubicBezTo>
                  <a:pt x="593718" y="1712032"/>
                  <a:pt x="592687" y="1713844"/>
                  <a:pt x="591341" y="1715353"/>
                </a:cubicBezTo>
                <a:cubicBezTo>
                  <a:pt x="589996" y="1716861"/>
                  <a:pt x="588357" y="1718033"/>
                  <a:pt x="586425" y="1718869"/>
                </a:cubicBezTo>
                <a:cubicBezTo>
                  <a:pt x="584494" y="1719704"/>
                  <a:pt x="582302" y="1720122"/>
                  <a:pt x="579849" y="1720122"/>
                </a:cubicBezTo>
                <a:cubicBezTo>
                  <a:pt x="577505" y="1720122"/>
                  <a:pt x="575405" y="1719759"/>
                  <a:pt x="573550" y="1719032"/>
                </a:cubicBezTo>
                <a:cubicBezTo>
                  <a:pt x="571694" y="1718304"/>
                  <a:pt x="570120" y="1717235"/>
                  <a:pt x="568829" y="1715825"/>
                </a:cubicBezTo>
                <a:cubicBezTo>
                  <a:pt x="567537" y="1714414"/>
                  <a:pt x="566550" y="1712667"/>
                  <a:pt x="565866" y="1710583"/>
                </a:cubicBezTo>
                <a:cubicBezTo>
                  <a:pt x="565183" y="1708500"/>
                  <a:pt x="564841" y="1706101"/>
                  <a:pt x="564841" y="1703388"/>
                </a:cubicBezTo>
                <a:cubicBezTo>
                  <a:pt x="564841" y="1700849"/>
                  <a:pt x="565199" y="1698532"/>
                  <a:pt x="565915" y="1696438"/>
                </a:cubicBezTo>
                <a:cubicBezTo>
                  <a:pt x="566631" y="1694343"/>
                  <a:pt x="567662" y="1692542"/>
                  <a:pt x="569008" y="1691033"/>
                </a:cubicBezTo>
                <a:cubicBezTo>
                  <a:pt x="570354" y="1689525"/>
                  <a:pt x="571992" y="1688353"/>
                  <a:pt x="573924" y="1687517"/>
                </a:cubicBezTo>
                <a:cubicBezTo>
                  <a:pt x="575855" y="1686682"/>
                  <a:pt x="578048" y="1686264"/>
                  <a:pt x="580500" y="1686264"/>
                </a:cubicBezTo>
                <a:close/>
                <a:moveTo>
                  <a:pt x="475595" y="1686264"/>
                </a:moveTo>
                <a:cubicBezTo>
                  <a:pt x="477570" y="1686264"/>
                  <a:pt x="479350" y="1686481"/>
                  <a:pt x="480934" y="1686915"/>
                </a:cubicBezTo>
                <a:cubicBezTo>
                  <a:pt x="482519" y="1687349"/>
                  <a:pt x="483859" y="1688011"/>
                  <a:pt x="484955" y="1688901"/>
                </a:cubicBezTo>
                <a:cubicBezTo>
                  <a:pt x="486051" y="1689791"/>
                  <a:pt x="486892" y="1690908"/>
                  <a:pt x="487478" y="1692254"/>
                </a:cubicBezTo>
                <a:cubicBezTo>
                  <a:pt x="488064" y="1693600"/>
                  <a:pt x="488357" y="1695184"/>
                  <a:pt x="488357" y="1697007"/>
                </a:cubicBezTo>
                <a:lnTo>
                  <a:pt x="488357" y="1719536"/>
                </a:lnTo>
                <a:lnTo>
                  <a:pt x="483278" y="1719536"/>
                </a:lnTo>
                <a:lnTo>
                  <a:pt x="483148" y="1715141"/>
                </a:lnTo>
                <a:cubicBezTo>
                  <a:pt x="481368" y="1716899"/>
                  <a:pt x="479562" y="1718169"/>
                  <a:pt x="477727" y="1718950"/>
                </a:cubicBezTo>
                <a:cubicBezTo>
                  <a:pt x="475894" y="1719732"/>
                  <a:pt x="473967" y="1720122"/>
                  <a:pt x="471949" y="1720122"/>
                </a:cubicBezTo>
                <a:cubicBezTo>
                  <a:pt x="470082" y="1720122"/>
                  <a:pt x="468487" y="1719883"/>
                  <a:pt x="467163" y="1719406"/>
                </a:cubicBezTo>
                <a:cubicBezTo>
                  <a:pt x="465839" y="1718928"/>
                  <a:pt x="464748" y="1718272"/>
                  <a:pt x="463891" y="1717436"/>
                </a:cubicBezTo>
                <a:cubicBezTo>
                  <a:pt x="463034" y="1716601"/>
                  <a:pt x="462404" y="1715619"/>
                  <a:pt x="462003" y="1714490"/>
                </a:cubicBezTo>
                <a:cubicBezTo>
                  <a:pt x="461601" y="1713361"/>
                  <a:pt x="461401" y="1712135"/>
                  <a:pt x="461401" y="1710811"/>
                </a:cubicBezTo>
                <a:cubicBezTo>
                  <a:pt x="461401" y="1707534"/>
                  <a:pt x="462621" y="1704967"/>
                  <a:pt x="465063" y="1703112"/>
                </a:cubicBezTo>
                <a:cubicBezTo>
                  <a:pt x="467505" y="1701256"/>
                  <a:pt x="471113" y="1700328"/>
                  <a:pt x="475888" y="1700328"/>
                </a:cubicBezTo>
                <a:lnTo>
                  <a:pt x="482660" y="1700328"/>
                </a:lnTo>
                <a:lnTo>
                  <a:pt x="482660" y="1697463"/>
                </a:lnTo>
                <a:cubicBezTo>
                  <a:pt x="482660" y="1695531"/>
                  <a:pt x="482041" y="1693985"/>
                  <a:pt x="480804" y="1692824"/>
                </a:cubicBezTo>
                <a:cubicBezTo>
                  <a:pt x="479567" y="1691663"/>
                  <a:pt x="477679" y="1691082"/>
                  <a:pt x="475139" y="1691082"/>
                </a:cubicBezTo>
                <a:cubicBezTo>
                  <a:pt x="473294" y="1691082"/>
                  <a:pt x="471477" y="1691288"/>
                  <a:pt x="469686" y="1691701"/>
                </a:cubicBezTo>
                <a:cubicBezTo>
                  <a:pt x="467895" y="1692113"/>
                  <a:pt x="466045" y="1692699"/>
                  <a:pt x="464135" y="1693459"/>
                </a:cubicBezTo>
                <a:lnTo>
                  <a:pt x="464135" y="1688347"/>
                </a:lnTo>
                <a:cubicBezTo>
                  <a:pt x="464852" y="1688087"/>
                  <a:pt x="465649" y="1687832"/>
                  <a:pt x="466528" y="1687582"/>
                </a:cubicBezTo>
                <a:cubicBezTo>
                  <a:pt x="467407" y="1687333"/>
                  <a:pt x="468335" y="1687110"/>
                  <a:pt x="469312" y="1686915"/>
                </a:cubicBezTo>
                <a:cubicBezTo>
                  <a:pt x="470288" y="1686720"/>
                  <a:pt x="471308" y="1686562"/>
                  <a:pt x="472372" y="1686443"/>
                </a:cubicBezTo>
                <a:cubicBezTo>
                  <a:pt x="473435" y="1686323"/>
                  <a:pt x="474510" y="1686264"/>
                  <a:pt x="475595" y="1686264"/>
                </a:cubicBezTo>
                <a:close/>
                <a:moveTo>
                  <a:pt x="449755" y="1686264"/>
                </a:moveTo>
                <a:cubicBezTo>
                  <a:pt x="453119" y="1686264"/>
                  <a:pt x="455664" y="1687257"/>
                  <a:pt x="457389" y="1689243"/>
                </a:cubicBezTo>
                <a:cubicBezTo>
                  <a:pt x="459115" y="1691229"/>
                  <a:pt x="459977" y="1694218"/>
                  <a:pt x="459977" y="1698212"/>
                </a:cubicBezTo>
                <a:lnTo>
                  <a:pt x="459977" y="1719536"/>
                </a:lnTo>
                <a:lnTo>
                  <a:pt x="454313" y="1719536"/>
                </a:lnTo>
                <a:lnTo>
                  <a:pt x="454313" y="1698668"/>
                </a:lnTo>
                <a:cubicBezTo>
                  <a:pt x="454313" y="1696107"/>
                  <a:pt x="453835" y="1694213"/>
                  <a:pt x="452880" y="1692987"/>
                </a:cubicBezTo>
                <a:cubicBezTo>
                  <a:pt x="451925" y="1691760"/>
                  <a:pt x="450503" y="1691147"/>
                  <a:pt x="448615" y="1691147"/>
                </a:cubicBezTo>
                <a:cubicBezTo>
                  <a:pt x="447921" y="1691147"/>
                  <a:pt x="447242" y="1691250"/>
                  <a:pt x="446581" y="1691457"/>
                </a:cubicBezTo>
                <a:cubicBezTo>
                  <a:pt x="445919" y="1691663"/>
                  <a:pt x="445229" y="1692021"/>
                  <a:pt x="444513" y="1692531"/>
                </a:cubicBezTo>
                <a:cubicBezTo>
                  <a:pt x="443797" y="1693041"/>
                  <a:pt x="443021" y="1693730"/>
                  <a:pt x="442185" y="1694598"/>
                </a:cubicBezTo>
                <a:cubicBezTo>
                  <a:pt x="441350" y="1695466"/>
                  <a:pt x="440411" y="1696552"/>
                  <a:pt x="439369" y="1697854"/>
                </a:cubicBezTo>
                <a:lnTo>
                  <a:pt x="439369" y="1719536"/>
                </a:lnTo>
                <a:lnTo>
                  <a:pt x="433705" y="1719536"/>
                </a:lnTo>
                <a:lnTo>
                  <a:pt x="433705" y="1686850"/>
                </a:lnTo>
                <a:lnTo>
                  <a:pt x="438751" y="1686850"/>
                </a:lnTo>
                <a:lnTo>
                  <a:pt x="438979" y="1692124"/>
                </a:lnTo>
                <a:cubicBezTo>
                  <a:pt x="439934" y="1690995"/>
                  <a:pt x="440856" y="1690057"/>
                  <a:pt x="441746" y="1689308"/>
                </a:cubicBezTo>
                <a:cubicBezTo>
                  <a:pt x="442636" y="1688559"/>
                  <a:pt x="443509" y="1687957"/>
                  <a:pt x="444367" y="1687501"/>
                </a:cubicBezTo>
                <a:cubicBezTo>
                  <a:pt x="445224" y="1687045"/>
                  <a:pt x="446098" y="1686725"/>
                  <a:pt x="446987" y="1686541"/>
                </a:cubicBezTo>
                <a:cubicBezTo>
                  <a:pt x="447877" y="1686356"/>
                  <a:pt x="448800" y="1686264"/>
                  <a:pt x="449755" y="1686264"/>
                </a:cubicBezTo>
                <a:close/>
                <a:moveTo>
                  <a:pt x="375573" y="1686264"/>
                </a:moveTo>
                <a:cubicBezTo>
                  <a:pt x="378959" y="1686264"/>
                  <a:pt x="381526" y="1687360"/>
                  <a:pt x="383273" y="1689552"/>
                </a:cubicBezTo>
                <a:cubicBezTo>
                  <a:pt x="385020" y="1691744"/>
                  <a:pt x="385828" y="1695000"/>
                  <a:pt x="385698" y="1699319"/>
                </a:cubicBezTo>
                <a:lnTo>
                  <a:pt x="379969" y="1699319"/>
                </a:lnTo>
                <a:cubicBezTo>
                  <a:pt x="380033" y="1696454"/>
                  <a:pt x="379616" y="1694376"/>
                  <a:pt x="378715" y="1693084"/>
                </a:cubicBezTo>
                <a:cubicBezTo>
                  <a:pt x="377814" y="1691793"/>
                  <a:pt x="376496" y="1691147"/>
                  <a:pt x="374759" y="1691147"/>
                </a:cubicBezTo>
                <a:cubicBezTo>
                  <a:pt x="374000" y="1691147"/>
                  <a:pt x="373234" y="1691283"/>
                  <a:pt x="372464" y="1691554"/>
                </a:cubicBezTo>
                <a:cubicBezTo>
                  <a:pt x="371694" y="1691825"/>
                  <a:pt x="370902" y="1692260"/>
                  <a:pt x="370088" y="1692856"/>
                </a:cubicBezTo>
                <a:cubicBezTo>
                  <a:pt x="369274" y="1693453"/>
                  <a:pt x="368411" y="1694218"/>
                  <a:pt x="367499" y="1695152"/>
                </a:cubicBezTo>
                <a:cubicBezTo>
                  <a:pt x="366588" y="1696085"/>
                  <a:pt x="365611" y="1697213"/>
                  <a:pt x="364569" y="1698537"/>
                </a:cubicBezTo>
                <a:lnTo>
                  <a:pt x="364569" y="1719536"/>
                </a:lnTo>
                <a:lnTo>
                  <a:pt x="358839" y="1719536"/>
                </a:lnTo>
                <a:lnTo>
                  <a:pt x="358839" y="1686850"/>
                </a:lnTo>
                <a:lnTo>
                  <a:pt x="364016" y="1686850"/>
                </a:lnTo>
                <a:lnTo>
                  <a:pt x="364179" y="1692873"/>
                </a:lnTo>
                <a:cubicBezTo>
                  <a:pt x="366110" y="1690550"/>
                  <a:pt x="368015" y="1688868"/>
                  <a:pt x="369892" y="1687827"/>
                </a:cubicBezTo>
                <a:cubicBezTo>
                  <a:pt x="371770" y="1686785"/>
                  <a:pt x="373663" y="1686264"/>
                  <a:pt x="375573" y="1686264"/>
                </a:cubicBezTo>
                <a:close/>
                <a:moveTo>
                  <a:pt x="342375" y="1686264"/>
                </a:moveTo>
                <a:cubicBezTo>
                  <a:pt x="344654" y="1686264"/>
                  <a:pt x="346673" y="1686622"/>
                  <a:pt x="348431" y="1687338"/>
                </a:cubicBezTo>
                <a:cubicBezTo>
                  <a:pt x="350189" y="1688054"/>
                  <a:pt x="351670" y="1689069"/>
                  <a:pt x="352874" y="1690382"/>
                </a:cubicBezTo>
                <a:cubicBezTo>
                  <a:pt x="354079" y="1691695"/>
                  <a:pt x="354991" y="1693290"/>
                  <a:pt x="355609" y="1695168"/>
                </a:cubicBezTo>
                <a:cubicBezTo>
                  <a:pt x="356228" y="1697045"/>
                  <a:pt x="356537" y="1699145"/>
                  <a:pt x="356537" y="1701468"/>
                </a:cubicBezTo>
                <a:cubicBezTo>
                  <a:pt x="356537" y="1702271"/>
                  <a:pt x="356527" y="1702943"/>
                  <a:pt x="356505" y="1703486"/>
                </a:cubicBezTo>
                <a:cubicBezTo>
                  <a:pt x="356483" y="1704029"/>
                  <a:pt x="356450" y="1704539"/>
                  <a:pt x="356407" y="1705016"/>
                </a:cubicBezTo>
                <a:lnTo>
                  <a:pt x="333455" y="1705016"/>
                </a:lnTo>
                <a:cubicBezTo>
                  <a:pt x="333455" y="1708359"/>
                  <a:pt x="334388" y="1710925"/>
                  <a:pt x="336255" y="1712716"/>
                </a:cubicBezTo>
                <a:cubicBezTo>
                  <a:pt x="338121" y="1714506"/>
                  <a:pt x="340813" y="1715402"/>
                  <a:pt x="344329" y="1715402"/>
                </a:cubicBezTo>
                <a:cubicBezTo>
                  <a:pt x="345284" y="1715402"/>
                  <a:pt x="346239" y="1715364"/>
                  <a:pt x="347194" y="1715288"/>
                </a:cubicBezTo>
                <a:cubicBezTo>
                  <a:pt x="348148" y="1715212"/>
                  <a:pt x="349071" y="1715109"/>
                  <a:pt x="349961" y="1714978"/>
                </a:cubicBezTo>
                <a:cubicBezTo>
                  <a:pt x="350851" y="1714848"/>
                  <a:pt x="351703" y="1714702"/>
                  <a:pt x="352517" y="1714539"/>
                </a:cubicBezTo>
                <a:cubicBezTo>
                  <a:pt x="353330" y="1714376"/>
                  <a:pt x="354085" y="1714197"/>
                  <a:pt x="354779" y="1714002"/>
                </a:cubicBezTo>
                <a:lnTo>
                  <a:pt x="354779" y="1718657"/>
                </a:lnTo>
                <a:cubicBezTo>
                  <a:pt x="353238" y="1719091"/>
                  <a:pt x="351496" y="1719444"/>
                  <a:pt x="349554" y="1719715"/>
                </a:cubicBezTo>
                <a:cubicBezTo>
                  <a:pt x="347611" y="1719986"/>
                  <a:pt x="345598" y="1720122"/>
                  <a:pt x="343515" y="1720122"/>
                </a:cubicBezTo>
                <a:cubicBezTo>
                  <a:pt x="340715" y="1720122"/>
                  <a:pt x="338306" y="1719742"/>
                  <a:pt x="336287" y="1718983"/>
                </a:cubicBezTo>
                <a:cubicBezTo>
                  <a:pt x="334269" y="1718223"/>
                  <a:pt x="332614" y="1717122"/>
                  <a:pt x="331323" y="1715678"/>
                </a:cubicBezTo>
                <a:cubicBezTo>
                  <a:pt x="330031" y="1714235"/>
                  <a:pt x="329076" y="1712466"/>
                  <a:pt x="328457" y="1710372"/>
                </a:cubicBezTo>
                <a:cubicBezTo>
                  <a:pt x="327839" y="1708277"/>
                  <a:pt x="327530" y="1705906"/>
                  <a:pt x="327530" y="1703258"/>
                </a:cubicBezTo>
                <a:cubicBezTo>
                  <a:pt x="327530" y="1700957"/>
                  <a:pt x="327861" y="1698782"/>
                  <a:pt x="328523" y="1696731"/>
                </a:cubicBezTo>
                <a:cubicBezTo>
                  <a:pt x="329184" y="1694680"/>
                  <a:pt x="330150" y="1692878"/>
                  <a:pt x="331420" y="1691326"/>
                </a:cubicBezTo>
                <a:cubicBezTo>
                  <a:pt x="332690" y="1689774"/>
                  <a:pt x="334247" y="1688543"/>
                  <a:pt x="336092" y="1687631"/>
                </a:cubicBezTo>
                <a:cubicBezTo>
                  <a:pt x="337937" y="1686720"/>
                  <a:pt x="340031" y="1686264"/>
                  <a:pt x="342375" y="1686264"/>
                </a:cubicBezTo>
                <a:close/>
                <a:moveTo>
                  <a:pt x="266175" y="1686264"/>
                </a:moveTo>
                <a:cubicBezTo>
                  <a:pt x="268519" y="1686264"/>
                  <a:pt x="270619" y="1686627"/>
                  <a:pt x="272475" y="1687354"/>
                </a:cubicBezTo>
                <a:cubicBezTo>
                  <a:pt x="274331" y="1688081"/>
                  <a:pt x="275904" y="1689145"/>
                  <a:pt x="277195" y="1690545"/>
                </a:cubicBezTo>
                <a:cubicBezTo>
                  <a:pt x="278487" y="1691945"/>
                  <a:pt x="279474" y="1693687"/>
                  <a:pt x="280158" y="1695770"/>
                </a:cubicBezTo>
                <a:cubicBezTo>
                  <a:pt x="280842" y="1697854"/>
                  <a:pt x="281184" y="1700241"/>
                  <a:pt x="281184" y="1702933"/>
                </a:cubicBezTo>
                <a:cubicBezTo>
                  <a:pt x="281184" y="1705472"/>
                  <a:pt x="280825" y="1707800"/>
                  <a:pt x="280109" y="1709916"/>
                </a:cubicBezTo>
                <a:cubicBezTo>
                  <a:pt x="279393" y="1712032"/>
                  <a:pt x="278362" y="1713844"/>
                  <a:pt x="277016" y="1715353"/>
                </a:cubicBezTo>
                <a:cubicBezTo>
                  <a:pt x="275671" y="1716861"/>
                  <a:pt x="274032" y="1718033"/>
                  <a:pt x="272100" y="1718869"/>
                </a:cubicBezTo>
                <a:cubicBezTo>
                  <a:pt x="270169" y="1719704"/>
                  <a:pt x="267977" y="1720122"/>
                  <a:pt x="265524" y="1720122"/>
                </a:cubicBezTo>
                <a:cubicBezTo>
                  <a:pt x="263180" y="1720122"/>
                  <a:pt x="261080" y="1719759"/>
                  <a:pt x="259224" y="1719032"/>
                </a:cubicBezTo>
                <a:cubicBezTo>
                  <a:pt x="257369" y="1718304"/>
                  <a:pt x="255795" y="1717235"/>
                  <a:pt x="254504" y="1715825"/>
                </a:cubicBezTo>
                <a:cubicBezTo>
                  <a:pt x="253212" y="1714414"/>
                  <a:pt x="252225" y="1712667"/>
                  <a:pt x="251541" y="1710583"/>
                </a:cubicBezTo>
                <a:cubicBezTo>
                  <a:pt x="250857" y="1708500"/>
                  <a:pt x="250516" y="1706101"/>
                  <a:pt x="250516" y="1703388"/>
                </a:cubicBezTo>
                <a:cubicBezTo>
                  <a:pt x="250516" y="1700849"/>
                  <a:pt x="250874" y="1698532"/>
                  <a:pt x="251590" y="1696438"/>
                </a:cubicBezTo>
                <a:cubicBezTo>
                  <a:pt x="252306" y="1694343"/>
                  <a:pt x="253337" y="1692542"/>
                  <a:pt x="254683" y="1691033"/>
                </a:cubicBezTo>
                <a:cubicBezTo>
                  <a:pt x="256029" y="1689525"/>
                  <a:pt x="257667" y="1688353"/>
                  <a:pt x="259599" y="1687517"/>
                </a:cubicBezTo>
                <a:cubicBezTo>
                  <a:pt x="261531" y="1686682"/>
                  <a:pt x="263723" y="1686264"/>
                  <a:pt x="266175" y="1686264"/>
                </a:cubicBezTo>
                <a:close/>
                <a:moveTo>
                  <a:pt x="166023" y="1686264"/>
                </a:moveTo>
                <a:cubicBezTo>
                  <a:pt x="169409" y="1686264"/>
                  <a:pt x="171976" y="1687360"/>
                  <a:pt x="173723" y="1689552"/>
                </a:cubicBezTo>
                <a:cubicBezTo>
                  <a:pt x="175470" y="1691744"/>
                  <a:pt x="176278" y="1695000"/>
                  <a:pt x="176148" y="1699319"/>
                </a:cubicBezTo>
                <a:lnTo>
                  <a:pt x="170418" y="1699319"/>
                </a:lnTo>
                <a:cubicBezTo>
                  <a:pt x="170483" y="1696454"/>
                  <a:pt x="170065" y="1694376"/>
                  <a:pt x="169165" y="1693084"/>
                </a:cubicBezTo>
                <a:cubicBezTo>
                  <a:pt x="168264" y="1691793"/>
                  <a:pt x="166946" y="1691147"/>
                  <a:pt x="165209" y="1691147"/>
                </a:cubicBezTo>
                <a:cubicBezTo>
                  <a:pt x="164450" y="1691147"/>
                  <a:pt x="163685" y="1691283"/>
                  <a:pt x="162914" y="1691554"/>
                </a:cubicBezTo>
                <a:cubicBezTo>
                  <a:pt x="162144" y="1691825"/>
                  <a:pt x="161351" y="1692260"/>
                  <a:pt x="160537" y="1692856"/>
                </a:cubicBezTo>
                <a:cubicBezTo>
                  <a:pt x="159724" y="1693453"/>
                  <a:pt x="158861" y="1694218"/>
                  <a:pt x="157949" y="1695152"/>
                </a:cubicBezTo>
                <a:cubicBezTo>
                  <a:pt x="157038" y="1696085"/>
                  <a:pt x="156061" y="1697213"/>
                  <a:pt x="155019" y="1698537"/>
                </a:cubicBezTo>
                <a:lnTo>
                  <a:pt x="155019" y="1719536"/>
                </a:lnTo>
                <a:lnTo>
                  <a:pt x="149289" y="1719536"/>
                </a:lnTo>
                <a:lnTo>
                  <a:pt x="149289" y="1686850"/>
                </a:lnTo>
                <a:lnTo>
                  <a:pt x="154466" y="1686850"/>
                </a:lnTo>
                <a:lnTo>
                  <a:pt x="154629" y="1692873"/>
                </a:lnTo>
                <a:cubicBezTo>
                  <a:pt x="156560" y="1690550"/>
                  <a:pt x="158465" y="1688868"/>
                  <a:pt x="160342" y="1687827"/>
                </a:cubicBezTo>
                <a:cubicBezTo>
                  <a:pt x="162219" y="1686785"/>
                  <a:pt x="164113" y="1686264"/>
                  <a:pt x="166023" y="1686264"/>
                </a:cubicBezTo>
                <a:close/>
                <a:moveTo>
                  <a:pt x="132825" y="1686264"/>
                </a:moveTo>
                <a:cubicBezTo>
                  <a:pt x="135104" y="1686264"/>
                  <a:pt x="137123" y="1686622"/>
                  <a:pt x="138881" y="1687338"/>
                </a:cubicBezTo>
                <a:cubicBezTo>
                  <a:pt x="140639" y="1688054"/>
                  <a:pt x="142120" y="1689069"/>
                  <a:pt x="143324" y="1690382"/>
                </a:cubicBezTo>
                <a:cubicBezTo>
                  <a:pt x="144529" y="1691695"/>
                  <a:pt x="145441" y="1693290"/>
                  <a:pt x="146059" y="1695168"/>
                </a:cubicBezTo>
                <a:cubicBezTo>
                  <a:pt x="146678" y="1697045"/>
                  <a:pt x="146987" y="1699145"/>
                  <a:pt x="146987" y="1701468"/>
                </a:cubicBezTo>
                <a:cubicBezTo>
                  <a:pt x="146987" y="1702271"/>
                  <a:pt x="146976" y="1702943"/>
                  <a:pt x="146954" y="1703486"/>
                </a:cubicBezTo>
                <a:cubicBezTo>
                  <a:pt x="146933" y="1704029"/>
                  <a:pt x="146900" y="1704539"/>
                  <a:pt x="146857" y="1705016"/>
                </a:cubicBezTo>
                <a:lnTo>
                  <a:pt x="123905" y="1705016"/>
                </a:lnTo>
                <a:cubicBezTo>
                  <a:pt x="123905" y="1708359"/>
                  <a:pt x="124838" y="1710925"/>
                  <a:pt x="126705" y="1712716"/>
                </a:cubicBezTo>
                <a:cubicBezTo>
                  <a:pt x="128571" y="1714506"/>
                  <a:pt x="131262" y="1715402"/>
                  <a:pt x="134779" y="1715402"/>
                </a:cubicBezTo>
                <a:cubicBezTo>
                  <a:pt x="135733" y="1715402"/>
                  <a:pt x="136689" y="1715364"/>
                  <a:pt x="137643" y="1715288"/>
                </a:cubicBezTo>
                <a:cubicBezTo>
                  <a:pt x="138598" y="1715212"/>
                  <a:pt x="139521" y="1715109"/>
                  <a:pt x="140411" y="1714978"/>
                </a:cubicBezTo>
                <a:cubicBezTo>
                  <a:pt x="141301" y="1714848"/>
                  <a:pt x="142152" y="1714702"/>
                  <a:pt x="142966" y="1714539"/>
                </a:cubicBezTo>
                <a:cubicBezTo>
                  <a:pt x="143780" y="1714376"/>
                  <a:pt x="144534" y="1714197"/>
                  <a:pt x="145229" y="1714002"/>
                </a:cubicBezTo>
                <a:lnTo>
                  <a:pt x="145229" y="1718657"/>
                </a:lnTo>
                <a:cubicBezTo>
                  <a:pt x="143688" y="1719091"/>
                  <a:pt x="141946" y="1719444"/>
                  <a:pt x="140004" y="1719715"/>
                </a:cubicBezTo>
                <a:cubicBezTo>
                  <a:pt x="138061" y="1719986"/>
                  <a:pt x="136048" y="1720122"/>
                  <a:pt x="133965" y="1720122"/>
                </a:cubicBezTo>
                <a:cubicBezTo>
                  <a:pt x="131165" y="1720122"/>
                  <a:pt x="128756" y="1719742"/>
                  <a:pt x="126737" y="1718983"/>
                </a:cubicBezTo>
                <a:cubicBezTo>
                  <a:pt x="124719" y="1718223"/>
                  <a:pt x="123064" y="1717122"/>
                  <a:pt x="121772" y="1715678"/>
                </a:cubicBezTo>
                <a:cubicBezTo>
                  <a:pt x="120481" y="1714235"/>
                  <a:pt x="119526" y="1712466"/>
                  <a:pt x="118907" y="1710372"/>
                </a:cubicBezTo>
                <a:cubicBezTo>
                  <a:pt x="118289" y="1708277"/>
                  <a:pt x="117980" y="1705906"/>
                  <a:pt x="117980" y="1703258"/>
                </a:cubicBezTo>
                <a:cubicBezTo>
                  <a:pt x="117980" y="1700957"/>
                  <a:pt x="118310" y="1698782"/>
                  <a:pt x="118973" y="1696731"/>
                </a:cubicBezTo>
                <a:cubicBezTo>
                  <a:pt x="119634" y="1694680"/>
                  <a:pt x="120600" y="1692878"/>
                  <a:pt x="121870" y="1691326"/>
                </a:cubicBezTo>
                <a:cubicBezTo>
                  <a:pt x="123140" y="1689774"/>
                  <a:pt x="124697" y="1688543"/>
                  <a:pt x="126542" y="1687631"/>
                </a:cubicBezTo>
                <a:cubicBezTo>
                  <a:pt x="128387" y="1686720"/>
                  <a:pt x="130481" y="1686264"/>
                  <a:pt x="132825" y="1686264"/>
                </a:cubicBezTo>
                <a:close/>
                <a:moveTo>
                  <a:pt x="59230" y="1686264"/>
                </a:moveTo>
                <a:cubicBezTo>
                  <a:pt x="62594" y="1686264"/>
                  <a:pt x="65139" y="1687257"/>
                  <a:pt x="66864" y="1689243"/>
                </a:cubicBezTo>
                <a:cubicBezTo>
                  <a:pt x="68589" y="1691229"/>
                  <a:pt x="69452" y="1694218"/>
                  <a:pt x="69452" y="1698212"/>
                </a:cubicBezTo>
                <a:lnTo>
                  <a:pt x="69452" y="1719536"/>
                </a:lnTo>
                <a:lnTo>
                  <a:pt x="63787" y="1719536"/>
                </a:lnTo>
                <a:lnTo>
                  <a:pt x="63787" y="1698668"/>
                </a:lnTo>
                <a:cubicBezTo>
                  <a:pt x="63787" y="1696107"/>
                  <a:pt x="63310" y="1694213"/>
                  <a:pt x="62355" y="1692987"/>
                </a:cubicBezTo>
                <a:cubicBezTo>
                  <a:pt x="61400" y="1691760"/>
                  <a:pt x="59978" y="1691147"/>
                  <a:pt x="58090" y="1691147"/>
                </a:cubicBezTo>
                <a:cubicBezTo>
                  <a:pt x="57396" y="1691147"/>
                  <a:pt x="56717" y="1691250"/>
                  <a:pt x="56055" y="1691457"/>
                </a:cubicBezTo>
                <a:cubicBezTo>
                  <a:pt x="55393" y="1691663"/>
                  <a:pt x="54704" y="1692021"/>
                  <a:pt x="53988" y="1692531"/>
                </a:cubicBezTo>
                <a:cubicBezTo>
                  <a:pt x="53272" y="1693041"/>
                  <a:pt x="52496" y="1693730"/>
                  <a:pt x="51660" y="1694598"/>
                </a:cubicBezTo>
                <a:cubicBezTo>
                  <a:pt x="50825" y="1695466"/>
                  <a:pt x="49886" y="1696552"/>
                  <a:pt x="48844" y="1697854"/>
                </a:cubicBezTo>
                <a:lnTo>
                  <a:pt x="48844" y="1719536"/>
                </a:lnTo>
                <a:lnTo>
                  <a:pt x="43179" y="1719536"/>
                </a:lnTo>
                <a:lnTo>
                  <a:pt x="43179" y="1686850"/>
                </a:lnTo>
                <a:lnTo>
                  <a:pt x="48226" y="1686850"/>
                </a:lnTo>
                <a:lnTo>
                  <a:pt x="48454" y="1692124"/>
                </a:lnTo>
                <a:cubicBezTo>
                  <a:pt x="49409" y="1690995"/>
                  <a:pt x="50331" y="1690057"/>
                  <a:pt x="51221" y="1689308"/>
                </a:cubicBezTo>
                <a:cubicBezTo>
                  <a:pt x="52111" y="1688559"/>
                  <a:pt x="52984" y="1687957"/>
                  <a:pt x="53842" y="1687501"/>
                </a:cubicBezTo>
                <a:cubicBezTo>
                  <a:pt x="54699" y="1687045"/>
                  <a:pt x="55573" y="1686725"/>
                  <a:pt x="56462" y="1686541"/>
                </a:cubicBezTo>
                <a:cubicBezTo>
                  <a:pt x="57352" y="1686356"/>
                  <a:pt x="58275" y="1686264"/>
                  <a:pt x="59230" y="1686264"/>
                </a:cubicBezTo>
                <a:close/>
                <a:moveTo>
                  <a:pt x="894369" y="1682325"/>
                </a:moveTo>
                <a:lnTo>
                  <a:pt x="887174" y="1705081"/>
                </a:lnTo>
                <a:lnTo>
                  <a:pt x="901564" y="1705081"/>
                </a:lnTo>
                <a:close/>
                <a:moveTo>
                  <a:pt x="890625" y="1676985"/>
                </a:moveTo>
                <a:lnTo>
                  <a:pt x="898569" y="1676985"/>
                </a:lnTo>
                <a:lnTo>
                  <a:pt x="912503" y="1719536"/>
                </a:lnTo>
                <a:lnTo>
                  <a:pt x="906187" y="1719536"/>
                </a:lnTo>
                <a:lnTo>
                  <a:pt x="903224" y="1710258"/>
                </a:lnTo>
                <a:lnTo>
                  <a:pt x="885514" y="1710258"/>
                </a:lnTo>
                <a:lnTo>
                  <a:pt x="882519" y="1719536"/>
                </a:lnTo>
                <a:lnTo>
                  <a:pt x="876496" y="1719536"/>
                </a:lnTo>
                <a:close/>
                <a:moveTo>
                  <a:pt x="6414" y="1676985"/>
                </a:moveTo>
                <a:lnTo>
                  <a:pt x="30603" y="1676985"/>
                </a:lnTo>
                <a:lnTo>
                  <a:pt x="30603" y="1681869"/>
                </a:lnTo>
                <a:lnTo>
                  <a:pt x="12209" y="1681869"/>
                </a:lnTo>
                <a:lnTo>
                  <a:pt x="12209" y="1695054"/>
                </a:lnTo>
                <a:lnTo>
                  <a:pt x="29887" y="1695054"/>
                </a:lnTo>
                <a:lnTo>
                  <a:pt x="29887" y="1699937"/>
                </a:lnTo>
                <a:lnTo>
                  <a:pt x="12209" y="1699937"/>
                </a:lnTo>
                <a:lnTo>
                  <a:pt x="12209" y="1714588"/>
                </a:lnTo>
                <a:lnTo>
                  <a:pt x="30603" y="1714588"/>
                </a:lnTo>
                <a:lnTo>
                  <a:pt x="30603" y="1719536"/>
                </a:lnTo>
                <a:lnTo>
                  <a:pt x="6414" y="1719536"/>
                </a:lnTo>
                <a:close/>
                <a:moveTo>
                  <a:pt x="759685" y="1676399"/>
                </a:moveTo>
                <a:lnTo>
                  <a:pt x="759685" y="1686850"/>
                </a:lnTo>
                <a:lnTo>
                  <a:pt x="773544" y="1686850"/>
                </a:lnTo>
                <a:lnTo>
                  <a:pt x="774367" y="1686850"/>
                </a:lnTo>
                <a:lnTo>
                  <a:pt x="779990" y="1686850"/>
                </a:lnTo>
                <a:lnTo>
                  <a:pt x="788260" y="1708467"/>
                </a:lnTo>
                <a:lnTo>
                  <a:pt x="789920" y="1713546"/>
                </a:lnTo>
                <a:lnTo>
                  <a:pt x="791808" y="1708337"/>
                </a:lnTo>
                <a:lnTo>
                  <a:pt x="799459" y="1686850"/>
                </a:lnTo>
                <a:lnTo>
                  <a:pt x="805677" y="1686850"/>
                </a:lnTo>
                <a:lnTo>
                  <a:pt x="794543" y="1716085"/>
                </a:lnTo>
                <a:cubicBezTo>
                  <a:pt x="793393" y="1719059"/>
                  <a:pt x="792204" y="1721620"/>
                  <a:pt x="790978" y="1723769"/>
                </a:cubicBezTo>
                <a:cubicBezTo>
                  <a:pt x="789752" y="1725917"/>
                  <a:pt x="788412" y="1727681"/>
                  <a:pt x="786957" y="1729059"/>
                </a:cubicBezTo>
                <a:cubicBezTo>
                  <a:pt x="785503" y="1730437"/>
                  <a:pt x="783908" y="1731452"/>
                  <a:pt x="782172" y="1732103"/>
                </a:cubicBezTo>
                <a:cubicBezTo>
                  <a:pt x="780435" y="1732754"/>
                  <a:pt x="778493" y="1733080"/>
                  <a:pt x="776344" y="1733080"/>
                </a:cubicBezTo>
                <a:cubicBezTo>
                  <a:pt x="775780" y="1733080"/>
                  <a:pt x="775270" y="1733069"/>
                  <a:pt x="774814" y="1733047"/>
                </a:cubicBezTo>
                <a:cubicBezTo>
                  <a:pt x="774358" y="1733025"/>
                  <a:pt x="773859" y="1732993"/>
                  <a:pt x="773316" y="1732949"/>
                </a:cubicBezTo>
                <a:lnTo>
                  <a:pt x="773316" y="1727805"/>
                </a:lnTo>
                <a:cubicBezTo>
                  <a:pt x="773794" y="1727871"/>
                  <a:pt x="774315" y="1727930"/>
                  <a:pt x="774879" y="1727985"/>
                </a:cubicBezTo>
                <a:cubicBezTo>
                  <a:pt x="775443" y="1728039"/>
                  <a:pt x="776040" y="1728066"/>
                  <a:pt x="776670" y="1728066"/>
                </a:cubicBezTo>
                <a:cubicBezTo>
                  <a:pt x="777711" y="1728066"/>
                  <a:pt x="778683" y="1727914"/>
                  <a:pt x="779583" y="1727610"/>
                </a:cubicBezTo>
                <a:cubicBezTo>
                  <a:pt x="780484" y="1727306"/>
                  <a:pt x="781336" y="1726813"/>
                  <a:pt x="782139" y="1726129"/>
                </a:cubicBezTo>
                <a:cubicBezTo>
                  <a:pt x="782942" y="1725445"/>
                  <a:pt x="783713" y="1724561"/>
                  <a:pt x="784451" y="1723476"/>
                </a:cubicBezTo>
                <a:cubicBezTo>
                  <a:pt x="785188" y="1722390"/>
                  <a:pt x="785905" y="1721077"/>
                  <a:pt x="786599" y="1719536"/>
                </a:cubicBezTo>
                <a:lnTo>
                  <a:pt x="774367" y="1688911"/>
                </a:lnTo>
                <a:lnTo>
                  <a:pt x="774367" y="1691603"/>
                </a:lnTo>
                <a:lnTo>
                  <a:pt x="759685" y="1691603"/>
                </a:lnTo>
                <a:lnTo>
                  <a:pt x="759685" y="1708207"/>
                </a:lnTo>
                <a:cubicBezTo>
                  <a:pt x="759685" y="1710551"/>
                  <a:pt x="760309" y="1712303"/>
                  <a:pt x="761557" y="1713464"/>
                </a:cubicBezTo>
                <a:cubicBezTo>
                  <a:pt x="762805" y="1714626"/>
                  <a:pt x="764644" y="1715206"/>
                  <a:pt x="767075" y="1715206"/>
                </a:cubicBezTo>
                <a:cubicBezTo>
                  <a:pt x="768117" y="1715206"/>
                  <a:pt x="769256" y="1715125"/>
                  <a:pt x="770493" y="1714962"/>
                </a:cubicBezTo>
                <a:cubicBezTo>
                  <a:pt x="771730" y="1714799"/>
                  <a:pt x="773022" y="1714544"/>
                  <a:pt x="774367" y="1714197"/>
                </a:cubicBezTo>
                <a:lnTo>
                  <a:pt x="774367" y="1719080"/>
                </a:lnTo>
                <a:cubicBezTo>
                  <a:pt x="773087" y="1719406"/>
                  <a:pt x="771763" y="1719639"/>
                  <a:pt x="770396" y="1719780"/>
                </a:cubicBezTo>
                <a:cubicBezTo>
                  <a:pt x="769028" y="1719921"/>
                  <a:pt x="767639" y="1719992"/>
                  <a:pt x="766228" y="1719992"/>
                </a:cubicBezTo>
                <a:cubicBezTo>
                  <a:pt x="762126" y="1719992"/>
                  <a:pt x="759066" y="1719064"/>
                  <a:pt x="757048" y="1717208"/>
                </a:cubicBezTo>
                <a:cubicBezTo>
                  <a:pt x="755029" y="1715353"/>
                  <a:pt x="754020" y="1712504"/>
                  <a:pt x="754020" y="1708662"/>
                </a:cubicBezTo>
                <a:lnTo>
                  <a:pt x="754020" y="1691603"/>
                </a:lnTo>
                <a:lnTo>
                  <a:pt x="744872" y="1691603"/>
                </a:lnTo>
                <a:lnTo>
                  <a:pt x="744872" y="1686850"/>
                </a:lnTo>
                <a:lnTo>
                  <a:pt x="754020" y="1686850"/>
                </a:lnTo>
                <a:lnTo>
                  <a:pt x="754020" y="1677864"/>
                </a:lnTo>
                <a:close/>
                <a:moveTo>
                  <a:pt x="512035" y="1676399"/>
                </a:moveTo>
                <a:lnTo>
                  <a:pt x="512035" y="1686850"/>
                </a:lnTo>
                <a:lnTo>
                  <a:pt x="526718" y="1686850"/>
                </a:lnTo>
                <a:lnTo>
                  <a:pt x="526718" y="1691603"/>
                </a:lnTo>
                <a:lnTo>
                  <a:pt x="512035" y="1691603"/>
                </a:lnTo>
                <a:lnTo>
                  <a:pt x="512035" y="1708207"/>
                </a:lnTo>
                <a:cubicBezTo>
                  <a:pt x="512035" y="1710551"/>
                  <a:pt x="512659" y="1712303"/>
                  <a:pt x="513907" y="1713464"/>
                </a:cubicBezTo>
                <a:cubicBezTo>
                  <a:pt x="515155" y="1714626"/>
                  <a:pt x="516994" y="1715206"/>
                  <a:pt x="519425" y="1715206"/>
                </a:cubicBezTo>
                <a:cubicBezTo>
                  <a:pt x="520467" y="1715206"/>
                  <a:pt x="521606" y="1715125"/>
                  <a:pt x="522843" y="1714962"/>
                </a:cubicBezTo>
                <a:cubicBezTo>
                  <a:pt x="524080" y="1714799"/>
                  <a:pt x="525372" y="1714544"/>
                  <a:pt x="526718" y="1714197"/>
                </a:cubicBezTo>
                <a:lnTo>
                  <a:pt x="526718" y="1719080"/>
                </a:lnTo>
                <a:cubicBezTo>
                  <a:pt x="525437" y="1719406"/>
                  <a:pt x="524113" y="1719639"/>
                  <a:pt x="522746" y="1719780"/>
                </a:cubicBezTo>
                <a:cubicBezTo>
                  <a:pt x="521378" y="1719921"/>
                  <a:pt x="519989" y="1719992"/>
                  <a:pt x="518579" y="1719992"/>
                </a:cubicBezTo>
                <a:cubicBezTo>
                  <a:pt x="514476" y="1719992"/>
                  <a:pt x="511416" y="1719064"/>
                  <a:pt x="509398" y="1717208"/>
                </a:cubicBezTo>
                <a:cubicBezTo>
                  <a:pt x="507379" y="1715353"/>
                  <a:pt x="506370" y="1712504"/>
                  <a:pt x="506370" y="1708662"/>
                </a:cubicBezTo>
                <a:lnTo>
                  <a:pt x="506370" y="1691603"/>
                </a:lnTo>
                <a:lnTo>
                  <a:pt x="497222" y="1691603"/>
                </a:lnTo>
                <a:lnTo>
                  <a:pt x="497222" y="1686850"/>
                </a:lnTo>
                <a:lnTo>
                  <a:pt x="506370" y="1686850"/>
                </a:lnTo>
                <a:lnTo>
                  <a:pt x="506370" y="1677864"/>
                </a:lnTo>
                <a:close/>
                <a:moveTo>
                  <a:pt x="302485" y="1676399"/>
                </a:moveTo>
                <a:lnTo>
                  <a:pt x="302485" y="1686850"/>
                </a:lnTo>
                <a:lnTo>
                  <a:pt x="317167" y="1686850"/>
                </a:lnTo>
                <a:lnTo>
                  <a:pt x="317167" y="1691603"/>
                </a:lnTo>
                <a:lnTo>
                  <a:pt x="302485" y="1691603"/>
                </a:lnTo>
                <a:lnTo>
                  <a:pt x="302485" y="1708207"/>
                </a:lnTo>
                <a:cubicBezTo>
                  <a:pt x="302485" y="1710551"/>
                  <a:pt x="303109" y="1712303"/>
                  <a:pt x="304357" y="1713464"/>
                </a:cubicBezTo>
                <a:cubicBezTo>
                  <a:pt x="305605" y="1714626"/>
                  <a:pt x="307444" y="1715206"/>
                  <a:pt x="309875" y="1715206"/>
                </a:cubicBezTo>
                <a:cubicBezTo>
                  <a:pt x="310917" y="1715206"/>
                  <a:pt x="312056" y="1715125"/>
                  <a:pt x="313293" y="1714962"/>
                </a:cubicBezTo>
                <a:cubicBezTo>
                  <a:pt x="314530" y="1714799"/>
                  <a:pt x="315822" y="1714544"/>
                  <a:pt x="317167" y="1714197"/>
                </a:cubicBezTo>
                <a:lnTo>
                  <a:pt x="317167" y="1719080"/>
                </a:lnTo>
                <a:cubicBezTo>
                  <a:pt x="315887" y="1719406"/>
                  <a:pt x="314563" y="1719639"/>
                  <a:pt x="313196" y="1719780"/>
                </a:cubicBezTo>
                <a:cubicBezTo>
                  <a:pt x="311828" y="1719921"/>
                  <a:pt x="310439" y="1719992"/>
                  <a:pt x="309028" y="1719992"/>
                </a:cubicBezTo>
                <a:cubicBezTo>
                  <a:pt x="304926" y="1719992"/>
                  <a:pt x="301866" y="1719064"/>
                  <a:pt x="299848" y="1717208"/>
                </a:cubicBezTo>
                <a:cubicBezTo>
                  <a:pt x="297829" y="1715353"/>
                  <a:pt x="296820" y="1712504"/>
                  <a:pt x="296820" y="1708662"/>
                </a:cubicBezTo>
                <a:lnTo>
                  <a:pt x="296820" y="1691603"/>
                </a:lnTo>
                <a:lnTo>
                  <a:pt x="287672" y="1691603"/>
                </a:lnTo>
                <a:lnTo>
                  <a:pt x="287672" y="1686850"/>
                </a:lnTo>
                <a:lnTo>
                  <a:pt x="296820" y="1686850"/>
                </a:lnTo>
                <a:lnTo>
                  <a:pt x="296820" y="1677864"/>
                </a:lnTo>
                <a:close/>
                <a:moveTo>
                  <a:pt x="92935" y="1676399"/>
                </a:moveTo>
                <a:lnTo>
                  <a:pt x="92935" y="1686850"/>
                </a:lnTo>
                <a:lnTo>
                  <a:pt x="107617" y="1686850"/>
                </a:lnTo>
                <a:lnTo>
                  <a:pt x="107617" y="1691603"/>
                </a:lnTo>
                <a:lnTo>
                  <a:pt x="92935" y="1691603"/>
                </a:lnTo>
                <a:lnTo>
                  <a:pt x="92935" y="1708207"/>
                </a:lnTo>
                <a:cubicBezTo>
                  <a:pt x="92935" y="1710551"/>
                  <a:pt x="93559" y="1712303"/>
                  <a:pt x="94807" y="1713464"/>
                </a:cubicBezTo>
                <a:cubicBezTo>
                  <a:pt x="96055" y="1714626"/>
                  <a:pt x="97894" y="1715206"/>
                  <a:pt x="100325" y="1715206"/>
                </a:cubicBezTo>
                <a:cubicBezTo>
                  <a:pt x="101367" y="1715206"/>
                  <a:pt x="102506" y="1715125"/>
                  <a:pt x="103743" y="1714962"/>
                </a:cubicBezTo>
                <a:cubicBezTo>
                  <a:pt x="104980" y="1714799"/>
                  <a:pt x="106272" y="1714544"/>
                  <a:pt x="107617" y="1714197"/>
                </a:cubicBezTo>
                <a:lnTo>
                  <a:pt x="107617" y="1719080"/>
                </a:lnTo>
                <a:cubicBezTo>
                  <a:pt x="106337" y="1719406"/>
                  <a:pt x="105013" y="1719639"/>
                  <a:pt x="103646" y="1719780"/>
                </a:cubicBezTo>
                <a:cubicBezTo>
                  <a:pt x="102278" y="1719921"/>
                  <a:pt x="100889" y="1719992"/>
                  <a:pt x="99478" y="1719992"/>
                </a:cubicBezTo>
                <a:cubicBezTo>
                  <a:pt x="95376" y="1719992"/>
                  <a:pt x="92316" y="1719064"/>
                  <a:pt x="90298" y="1717208"/>
                </a:cubicBezTo>
                <a:cubicBezTo>
                  <a:pt x="88279" y="1715353"/>
                  <a:pt x="87270" y="1712504"/>
                  <a:pt x="87270" y="1708662"/>
                </a:cubicBezTo>
                <a:lnTo>
                  <a:pt x="87270" y="1691603"/>
                </a:lnTo>
                <a:lnTo>
                  <a:pt x="78122" y="1691603"/>
                </a:lnTo>
                <a:lnTo>
                  <a:pt x="78122" y="1686850"/>
                </a:lnTo>
                <a:lnTo>
                  <a:pt x="87270" y="1686850"/>
                </a:lnTo>
                <a:lnTo>
                  <a:pt x="87270" y="1677864"/>
                </a:lnTo>
                <a:close/>
                <a:moveTo>
                  <a:pt x="673295" y="1673534"/>
                </a:moveTo>
                <a:lnTo>
                  <a:pt x="688694" y="1673534"/>
                </a:lnTo>
                <a:lnTo>
                  <a:pt x="688694" y="1714816"/>
                </a:lnTo>
                <a:lnTo>
                  <a:pt x="698428" y="1714816"/>
                </a:lnTo>
                <a:lnTo>
                  <a:pt x="698428" y="1719536"/>
                </a:lnTo>
                <a:lnTo>
                  <a:pt x="672220" y="1719536"/>
                </a:lnTo>
                <a:lnTo>
                  <a:pt x="672220" y="1714816"/>
                </a:lnTo>
                <a:lnTo>
                  <a:pt x="682964" y="1714816"/>
                </a:lnTo>
                <a:lnTo>
                  <a:pt x="682964" y="1678190"/>
                </a:lnTo>
                <a:lnTo>
                  <a:pt x="673295" y="1678190"/>
                </a:lnTo>
                <a:close/>
                <a:moveTo>
                  <a:pt x="1037374" y="1673144"/>
                </a:moveTo>
                <a:cubicBezTo>
                  <a:pt x="1038004" y="1673144"/>
                  <a:pt x="1038590" y="1673258"/>
                  <a:pt x="1039132" y="1673486"/>
                </a:cubicBezTo>
                <a:cubicBezTo>
                  <a:pt x="1039675" y="1673713"/>
                  <a:pt x="1040147" y="1674033"/>
                  <a:pt x="1040548" y="1674446"/>
                </a:cubicBezTo>
                <a:cubicBezTo>
                  <a:pt x="1040950" y="1674858"/>
                  <a:pt x="1041265" y="1675330"/>
                  <a:pt x="1041493" y="1675862"/>
                </a:cubicBezTo>
                <a:cubicBezTo>
                  <a:pt x="1041720" y="1676394"/>
                  <a:pt x="1041834" y="1676974"/>
                  <a:pt x="1041834" y="1677604"/>
                </a:cubicBezTo>
                <a:cubicBezTo>
                  <a:pt x="1041834" y="1678212"/>
                  <a:pt x="1041720" y="1678787"/>
                  <a:pt x="1041493" y="1679329"/>
                </a:cubicBezTo>
                <a:cubicBezTo>
                  <a:pt x="1041265" y="1679872"/>
                  <a:pt x="1040950" y="1680349"/>
                  <a:pt x="1040548" y="1680762"/>
                </a:cubicBezTo>
                <a:cubicBezTo>
                  <a:pt x="1040147" y="1681174"/>
                  <a:pt x="1039675" y="1681494"/>
                  <a:pt x="1039132" y="1681722"/>
                </a:cubicBezTo>
                <a:cubicBezTo>
                  <a:pt x="1038590" y="1681950"/>
                  <a:pt x="1038004" y="1682064"/>
                  <a:pt x="1037374" y="1682064"/>
                </a:cubicBezTo>
                <a:cubicBezTo>
                  <a:pt x="1036745" y="1682064"/>
                  <a:pt x="1036159" y="1681950"/>
                  <a:pt x="1035616" y="1681722"/>
                </a:cubicBezTo>
                <a:cubicBezTo>
                  <a:pt x="1035074" y="1681494"/>
                  <a:pt x="1034602" y="1681174"/>
                  <a:pt x="1034200" y="1680762"/>
                </a:cubicBezTo>
                <a:cubicBezTo>
                  <a:pt x="1033798" y="1680349"/>
                  <a:pt x="1033484" y="1679872"/>
                  <a:pt x="1033256" y="1679329"/>
                </a:cubicBezTo>
                <a:cubicBezTo>
                  <a:pt x="1033028" y="1678787"/>
                  <a:pt x="1032914" y="1678212"/>
                  <a:pt x="1032914" y="1677604"/>
                </a:cubicBezTo>
                <a:cubicBezTo>
                  <a:pt x="1032914" y="1676974"/>
                  <a:pt x="1033028" y="1676394"/>
                  <a:pt x="1033256" y="1675862"/>
                </a:cubicBezTo>
                <a:cubicBezTo>
                  <a:pt x="1033484" y="1675330"/>
                  <a:pt x="1033798" y="1674858"/>
                  <a:pt x="1034200" y="1674446"/>
                </a:cubicBezTo>
                <a:cubicBezTo>
                  <a:pt x="1034602" y="1674033"/>
                  <a:pt x="1035074" y="1673713"/>
                  <a:pt x="1035616" y="1673486"/>
                </a:cubicBezTo>
                <a:cubicBezTo>
                  <a:pt x="1036159" y="1673258"/>
                  <a:pt x="1036745" y="1673144"/>
                  <a:pt x="1037374" y="1673144"/>
                </a:cubicBezTo>
                <a:close/>
                <a:moveTo>
                  <a:pt x="723050" y="1673144"/>
                </a:moveTo>
                <a:cubicBezTo>
                  <a:pt x="723679" y="1673144"/>
                  <a:pt x="724265" y="1673258"/>
                  <a:pt x="724808" y="1673486"/>
                </a:cubicBezTo>
                <a:cubicBezTo>
                  <a:pt x="725350" y="1673713"/>
                  <a:pt x="725822" y="1674033"/>
                  <a:pt x="726224" y="1674446"/>
                </a:cubicBezTo>
                <a:cubicBezTo>
                  <a:pt x="726625" y="1674858"/>
                  <a:pt x="726940" y="1675330"/>
                  <a:pt x="727168" y="1675862"/>
                </a:cubicBezTo>
                <a:cubicBezTo>
                  <a:pt x="727396" y="1676394"/>
                  <a:pt x="727510" y="1676974"/>
                  <a:pt x="727510" y="1677604"/>
                </a:cubicBezTo>
                <a:cubicBezTo>
                  <a:pt x="727510" y="1678212"/>
                  <a:pt x="727396" y="1678787"/>
                  <a:pt x="727168" y="1679329"/>
                </a:cubicBezTo>
                <a:cubicBezTo>
                  <a:pt x="726940" y="1679872"/>
                  <a:pt x="726625" y="1680349"/>
                  <a:pt x="726224" y="1680762"/>
                </a:cubicBezTo>
                <a:cubicBezTo>
                  <a:pt x="725822" y="1681174"/>
                  <a:pt x="725350" y="1681494"/>
                  <a:pt x="724808" y="1681722"/>
                </a:cubicBezTo>
                <a:cubicBezTo>
                  <a:pt x="724265" y="1681950"/>
                  <a:pt x="723679" y="1682064"/>
                  <a:pt x="723050" y="1682064"/>
                </a:cubicBezTo>
                <a:cubicBezTo>
                  <a:pt x="722420" y="1682064"/>
                  <a:pt x="721834" y="1681950"/>
                  <a:pt x="721292" y="1681722"/>
                </a:cubicBezTo>
                <a:cubicBezTo>
                  <a:pt x="720749" y="1681494"/>
                  <a:pt x="720277" y="1681174"/>
                  <a:pt x="719875" y="1680762"/>
                </a:cubicBezTo>
                <a:cubicBezTo>
                  <a:pt x="719474" y="1680349"/>
                  <a:pt x="719159" y="1679872"/>
                  <a:pt x="718931" y="1679329"/>
                </a:cubicBezTo>
                <a:cubicBezTo>
                  <a:pt x="718704" y="1678787"/>
                  <a:pt x="718589" y="1678212"/>
                  <a:pt x="718589" y="1677604"/>
                </a:cubicBezTo>
                <a:cubicBezTo>
                  <a:pt x="718589" y="1676974"/>
                  <a:pt x="718704" y="1676394"/>
                  <a:pt x="718931" y="1675862"/>
                </a:cubicBezTo>
                <a:cubicBezTo>
                  <a:pt x="719159" y="1675330"/>
                  <a:pt x="719474" y="1674858"/>
                  <a:pt x="719875" y="1674446"/>
                </a:cubicBezTo>
                <a:cubicBezTo>
                  <a:pt x="720277" y="1674033"/>
                  <a:pt x="720749" y="1673713"/>
                  <a:pt x="721292" y="1673486"/>
                </a:cubicBezTo>
                <a:cubicBezTo>
                  <a:pt x="721834" y="1673258"/>
                  <a:pt x="722420" y="1673144"/>
                  <a:pt x="723050" y="1673144"/>
                </a:cubicBezTo>
                <a:close/>
                <a:moveTo>
                  <a:pt x="551600" y="1673144"/>
                </a:moveTo>
                <a:cubicBezTo>
                  <a:pt x="552229" y="1673144"/>
                  <a:pt x="552815" y="1673258"/>
                  <a:pt x="553358" y="1673486"/>
                </a:cubicBezTo>
                <a:cubicBezTo>
                  <a:pt x="553900" y="1673713"/>
                  <a:pt x="554372" y="1674033"/>
                  <a:pt x="554774" y="1674446"/>
                </a:cubicBezTo>
                <a:cubicBezTo>
                  <a:pt x="555176" y="1674858"/>
                  <a:pt x="555490" y="1675330"/>
                  <a:pt x="555718" y="1675862"/>
                </a:cubicBezTo>
                <a:cubicBezTo>
                  <a:pt x="555946" y="1676394"/>
                  <a:pt x="556060" y="1676974"/>
                  <a:pt x="556060" y="1677604"/>
                </a:cubicBezTo>
                <a:cubicBezTo>
                  <a:pt x="556060" y="1678212"/>
                  <a:pt x="555946" y="1678787"/>
                  <a:pt x="555718" y="1679329"/>
                </a:cubicBezTo>
                <a:cubicBezTo>
                  <a:pt x="555490" y="1679872"/>
                  <a:pt x="555176" y="1680349"/>
                  <a:pt x="554774" y="1680762"/>
                </a:cubicBezTo>
                <a:cubicBezTo>
                  <a:pt x="554372" y="1681174"/>
                  <a:pt x="553900" y="1681494"/>
                  <a:pt x="553358" y="1681722"/>
                </a:cubicBezTo>
                <a:cubicBezTo>
                  <a:pt x="552815" y="1681950"/>
                  <a:pt x="552229" y="1682064"/>
                  <a:pt x="551600" y="1682064"/>
                </a:cubicBezTo>
                <a:cubicBezTo>
                  <a:pt x="550970" y="1682064"/>
                  <a:pt x="550384" y="1681950"/>
                  <a:pt x="549842" y="1681722"/>
                </a:cubicBezTo>
                <a:cubicBezTo>
                  <a:pt x="549299" y="1681494"/>
                  <a:pt x="548827" y="1681174"/>
                  <a:pt x="548425" y="1680762"/>
                </a:cubicBezTo>
                <a:cubicBezTo>
                  <a:pt x="548024" y="1680349"/>
                  <a:pt x="547709" y="1679872"/>
                  <a:pt x="547481" y="1679329"/>
                </a:cubicBezTo>
                <a:cubicBezTo>
                  <a:pt x="547253" y="1678787"/>
                  <a:pt x="547139" y="1678212"/>
                  <a:pt x="547139" y="1677604"/>
                </a:cubicBezTo>
                <a:cubicBezTo>
                  <a:pt x="547139" y="1676974"/>
                  <a:pt x="547253" y="1676394"/>
                  <a:pt x="547481" y="1675862"/>
                </a:cubicBezTo>
                <a:cubicBezTo>
                  <a:pt x="547709" y="1675330"/>
                  <a:pt x="548024" y="1674858"/>
                  <a:pt x="548425" y="1674446"/>
                </a:cubicBezTo>
                <a:cubicBezTo>
                  <a:pt x="548827" y="1674033"/>
                  <a:pt x="549299" y="1673713"/>
                  <a:pt x="549842" y="1673486"/>
                </a:cubicBezTo>
                <a:cubicBezTo>
                  <a:pt x="550384" y="1673258"/>
                  <a:pt x="550970" y="1673144"/>
                  <a:pt x="551600" y="1673144"/>
                </a:cubicBezTo>
                <a:close/>
                <a:moveTo>
                  <a:pt x="580175" y="1633927"/>
                </a:moveTo>
                <a:cubicBezTo>
                  <a:pt x="580848" y="1633927"/>
                  <a:pt x="581488" y="1634063"/>
                  <a:pt x="582096" y="1634334"/>
                </a:cubicBezTo>
                <a:cubicBezTo>
                  <a:pt x="582703" y="1634606"/>
                  <a:pt x="583235" y="1634969"/>
                  <a:pt x="583691" y="1635425"/>
                </a:cubicBezTo>
                <a:cubicBezTo>
                  <a:pt x="584147" y="1635881"/>
                  <a:pt x="584510" y="1636413"/>
                  <a:pt x="584782" y="1637020"/>
                </a:cubicBezTo>
                <a:cubicBezTo>
                  <a:pt x="585053" y="1637628"/>
                  <a:pt x="585188" y="1638268"/>
                  <a:pt x="585188" y="1638941"/>
                </a:cubicBezTo>
                <a:cubicBezTo>
                  <a:pt x="585188" y="1639636"/>
                  <a:pt x="585053" y="1640281"/>
                  <a:pt x="584782" y="1640878"/>
                </a:cubicBezTo>
                <a:cubicBezTo>
                  <a:pt x="584510" y="1641475"/>
                  <a:pt x="584147" y="1642001"/>
                  <a:pt x="583691" y="1642457"/>
                </a:cubicBezTo>
                <a:cubicBezTo>
                  <a:pt x="583235" y="1642913"/>
                  <a:pt x="582703" y="1643271"/>
                  <a:pt x="582096" y="1643532"/>
                </a:cubicBezTo>
                <a:cubicBezTo>
                  <a:pt x="581488" y="1643792"/>
                  <a:pt x="580848" y="1643922"/>
                  <a:pt x="580175" y="1643922"/>
                </a:cubicBezTo>
                <a:cubicBezTo>
                  <a:pt x="579480" y="1643922"/>
                  <a:pt x="578834" y="1643792"/>
                  <a:pt x="578238" y="1643532"/>
                </a:cubicBezTo>
                <a:cubicBezTo>
                  <a:pt x="577641" y="1643271"/>
                  <a:pt x="577114" y="1642913"/>
                  <a:pt x="576659" y="1642457"/>
                </a:cubicBezTo>
                <a:cubicBezTo>
                  <a:pt x="576203" y="1642001"/>
                  <a:pt x="575845" y="1641475"/>
                  <a:pt x="575584" y="1640878"/>
                </a:cubicBezTo>
                <a:cubicBezTo>
                  <a:pt x="575324" y="1640281"/>
                  <a:pt x="575194" y="1639636"/>
                  <a:pt x="575194" y="1638941"/>
                </a:cubicBezTo>
                <a:cubicBezTo>
                  <a:pt x="575194" y="1638268"/>
                  <a:pt x="575324" y="1637628"/>
                  <a:pt x="575584" y="1637020"/>
                </a:cubicBezTo>
                <a:cubicBezTo>
                  <a:pt x="575845" y="1636413"/>
                  <a:pt x="576203" y="1635881"/>
                  <a:pt x="576659" y="1635425"/>
                </a:cubicBezTo>
                <a:cubicBezTo>
                  <a:pt x="577114" y="1634969"/>
                  <a:pt x="577641" y="1634606"/>
                  <a:pt x="578238" y="1634334"/>
                </a:cubicBezTo>
                <a:cubicBezTo>
                  <a:pt x="578834" y="1634063"/>
                  <a:pt x="579480" y="1633927"/>
                  <a:pt x="580175" y="1633927"/>
                </a:cubicBezTo>
                <a:close/>
                <a:moveTo>
                  <a:pt x="475465" y="1628458"/>
                </a:moveTo>
                <a:cubicBezTo>
                  <a:pt x="474054" y="1628458"/>
                  <a:pt x="472839" y="1628599"/>
                  <a:pt x="471819" y="1628881"/>
                </a:cubicBezTo>
                <a:cubicBezTo>
                  <a:pt x="470799" y="1629163"/>
                  <a:pt x="469963" y="1629565"/>
                  <a:pt x="469312" y="1630086"/>
                </a:cubicBezTo>
                <a:cubicBezTo>
                  <a:pt x="468661" y="1630607"/>
                  <a:pt x="468178" y="1631231"/>
                  <a:pt x="467863" y="1631958"/>
                </a:cubicBezTo>
                <a:cubicBezTo>
                  <a:pt x="467548" y="1632685"/>
                  <a:pt x="467391" y="1633504"/>
                  <a:pt x="467391" y="1634416"/>
                </a:cubicBezTo>
                <a:cubicBezTo>
                  <a:pt x="467391" y="1635045"/>
                  <a:pt x="467489" y="1635647"/>
                  <a:pt x="467684" y="1636223"/>
                </a:cubicBezTo>
                <a:cubicBezTo>
                  <a:pt x="467879" y="1636798"/>
                  <a:pt x="468194" y="1637308"/>
                  <a:pt x="468628" y="1637753"/>
                </a:cubicBezTo>
                <a:cubicBezTo>
                  <a:pt x="469062" y="1638198"/>
                  <a:pt x="469626" y="1638550"/>
                  <a:pt x="470321" y="1638811"/>
                </a:cubicBezTo>
                <a:cubicBezTo>
                  <a:pt x="471016" y="1639071"/>
                  <a:pt x="471862" y="1639202"/>
                  <a:pt x="472860" y="1639202"/>
                </a:cubicBezTo>
                <a:cubicBezTo>
                  <a:pt x="474163" y="1639202"/>
                  <a:pt x="475655" y="1638805"/>
                  <a:pt x="477337" y="1638013"/>
                </a:cubicBezTo>
                <a:cubicBezTo>
                  <a:pt x="479019" y="1637221"/>
                  <a:pt x="480793" y="1635968"/>
                  <a:pt x="482660" y="1634253"/>
                </a:cubicBezTo>
                <a:lnTo>
                  <a:pt x="482660" y="1628458"/>
                </a:lnTo>
                <a:close/>
                <a:moveTo>
                  <a:pt x="648984" y="1623803"/>
                </a:moveTo>
                <a:lnTo>
                  <a:pt x="648984" y="1638453"/>
                </a:lnTo>
                <a:lnTo>
                  <a:pt x="655105" y="1638453"/>
                </a:lnTo>
                <a:cubicBezTo>
                  <a:pt x="658426" y="1638453"/>
                  <a:pt x="660900" y="1637834"/>
                  <a:pt x="662528" y="1636597"/>
                </a:cubicBezTo>
                <a:cubicBezTo>
                  <a:pt x="664156" y="1635360"/>
                  <a:pt x="664970" y="1633428"/>
                  <a:pt x="664970" y="1630802"/>
                </a:cubicBezTo>
                <a:cubicBezTo>
                  <a:pt x="664970" y="1629717"/>
                  <a:pt x="664742" y="1628740"/>
                  <a:pt x="664286" y="1627872"/>
                </a:cubicBezTo>
                <a:cubicBezTo>
                  <a:pt x="663830" y="1627004"/>
                  <a:pt x="663168" y="1626271"/>
                  <a:pt x="662300" y="1625674"/>
                </a:cubicBezTo>
                <a:cubicBezTo>
                  <a:pt x="661432" y="1625077"/>
                  <a:pt x="660374" y="1624616"/>
                  <a:pt x="659126" y="1624291"/>
                </a:cubicBezTo>
                <a:cubicBezTo>
                  <a:pt x="657878" y="1623965"/>
                  <a:pt x="656472" y="1623803"/>
                  <a:pt x="654910" y="1623803"/>
                </a:cubicBezTo>
                <a:close/>
                <a:moveTo>
                  <a:pt x="725394" y="1615012"/>
                </a:moveTo>
                <a:cubicBezTo>
                  <a:pt x="724678" y="1615012"/>
                  <a:pt x="723951" y="1615126"/>
                  <a:pt x="723213" y="1615354"/>
                </a:cubicBezTo>
                <a:cubicBezTo>
                  <a:pt x="722474" y="1615582"/>
                  <a:pt x="721710" y="1615962"/>
                  <a:pt x="720917" y="1616494"/>
                </a:cubicBezTo>
                <a:cubicBezTo>
                  <a:pt x="720125" y="1617025"/>
                  <a:pt x="719289" y="1617731"/>
                  <a:pt x="718411" y="1618610"/>
                </a:cubicBezTo>
                <a:cubicBezTo>
                  <a:pt x="717531" y="1619489"/>
                  <a:pt x="716593" y="1620579"/>
                  <a:pt x="715594" y="1621882"/>
                </a:cubicBezTo>
                <a:lnTo>
                  <a:pt x="715594" y="1637737"/>
                </a:lnTo>
                <a:cubicBezTo>
                  <a:pt x="716701" y="1638171"/>
                  <a:pt x="717830" y="1638512"/>
                  <a:pt x="718980" y="1638762"/>
                </a:cubicBezTo>
                <a:cubicBezTo>
                  <a:pt x="720130" y="1639012"/>
                  <a:pt x="721227" y="1639136"/>
                  <a:pt x="722268" y="1639136"/>
                </a:cubicBezTo>
                <a:cubicBezTo>
                  <a:pt x="723571" y="1639136"/>
                  <a:pt x="724813" y="1638930"/>
                  <a:pt x="725996" y="1638518"/>
                </a:cubicBezTo>
                <a:cubicBezTo>
                  <a:pt x="727179" y="1638105"/>
                  <a:pt x="728221" y="1637416"/>
                  <a:pt x="729121" y="1636451"/>
                </a:cubicBezTo>
                <a:cubicBezTo>
                  <a:pt x="730022" y="1635485"/>
                  <a:pt x="730739" y="1634204"/>
                  <a:pt x="731270" y="1632609"/>
                </a:cubicBezTo>
                <a:cubicBezTo>
                  <a:pt x="731802" y="1631014"/>
                  <a:pt x="732068" y="1629033"/>
                  <a:pt x="732068" y="1626667"/>
                </a:cubicBezTo>
                <a:cubicBezTo>
                  <a:pt x="732068" y="1624953"/>
                  <a:pt x="731943" y="1623379"/>
                  <a:pt x="731693" y="1621947"/>
                </a:cubicBezTo>
                <a:cubicBezTo>
                  <a:pt x="731444" y="1620514"/>
                  <a:pt x="731048" y="1619288"/>
                  <a:pt x="730505" y="1618268"/>
                </a:cubicBezTo>
                <a:cubicBezTo>
                  <a:pt x="729962" y="1617248"/>
                  <a:pt x="729268" y="1616450"/>
                  <a:pt x="728421" y="1615875"/>
                </a:cubicBezTo>
                <a:cubicBezTo>
                  <a:pt x="727575" y="1615300"/>
                  <a:pt x="726566" y="1615012"/>
                  <a:pt x="725394" y="1615012"/>
                </a:cubicBezTo>
                <a:close/>
                <a:moveTo>
                  <a:pt x="684950" y="1614882"/>
                </a:moveTo>
                <a:cubicBezTo>
                  <a:pt x="683257" y="1614882"/>
                  <a:pt x="681808" y="1615213"/>
                  <a:pt x="680603" y="1615875"/>
                </a:cubicBezTo>
                <a:cubicBezTo>
                  <a:pt x="679399" y="1616537"/>
                  <a:pt x="678411" y="1617421"/>
                  <a:pt x="677641" y="1618528"/>
                </a:cubicBezTo>
                <a:cubicBezTo>
                  <a:pt x="676870" y="1619635"/>
                  <a:pt x="676306" y="1620921"/>
                  <a:pt x="675948" y="1622386"/>
                </a:cubicBezTo>
                <a:cubicBezTo>
                  <a:pt x="675590" y="1623851"/>
                  <a:pt x="675411" y="1625387"/>
                  <a:pt x="675411" y="1626993"/>
                </a:cubicBezTo>
                <a:cubicBezTo>
                  <a:pt x="675411" y="1629012"/>
                  <a:pt x="675633" y="1630780"/>
                  <a:pt x="676078" y="1632300"/>
                </a:cubicBezTo>
                <a:cubicBezTo>
                  <a:pt x="676523" y="1633819"/>
                  <a:pt x="677158" y="1635083"/>
                  <a:pt x="677983" y="1636092"/>
                </a:cubicBezTo>
                <a:cubicBezTo>
                  <a:pt x="678807" y="1637102"/>
                  <a:pt x="679806" y="1637861"/>
                  <a:pt x="680978" y="1638371"/>
                </a:cubicBezTo>
                <a:cubicBezTo>
                  <a:pt x="682150" y="1638881"/>
                  <a:pt x="683474" y="1639136"/>
                  <a:pt x="684950" y="1639136"/>
                </a:cubicBezTo>
                <a:cubicBezTo>
                  <a:pt x="686643" y="1639136"/>
                  <a:pt x="688091" y="1638805"/>
                  <a:pt x="689296" y="1638144"/>
                </a:cubicBezTo>
                <a:cubicBezTo>
                  <a:pt x="690501" y="1637481"/>
                  <a:pt x="691488" y="1636597"/>
                  <a:pt x="692259" y="1635490"/>
                </a:cubicBezTo>
                <a:cubicBezTo>
                  <a:pt x="693029" y="1634383"/>
                  <a:pt x="693594" y="1633097"/>
                  <a:pt x="693951" y="1631632"/>
                </a:cubicBezTo>
                <a:cubicBezTo>
                  <a:pt x="694310" y="1630167"/>
                  <a:pt x="694489" y="1628621"/>
                  <a:pt x="694489" y="1626993"/>
                </a:cubicBezTo>
                <a:cubicBezTo>
                  <a:pt x="694489" y="1624975"/>
                  <a:pt x="694266" y="1623211"/>
                  <a:pt x="693821" y="1621703"/>
                </a:cubicBezTo>
                <a:cubicBezTo>
                  <a:pt x="693376" y="1620194"/>
                  <a:pt x="692742" y="1618935"/>
                  <a:pt x="691917" y="1617926"/>
                </a:cubicBezTo>
                <a:cubicBezTo>
                  <a:pt x="691092" y="1616917"/>
                  <a:pt x="690088" y="1616157"/>
                  <a:pt x="688905" y="1615647"/>
                </a:cubicBezTo>
                <a:cubicBezTo>
                  <a:pt x="687722" y="1615137"/>
                  <a:pt x="686404" y="1614882"/>
                  <a:pt x="684950" y="1614882"/>
                </a:cubicBezTo>
                <a:close/>
                <a:moveTo>
                  <a:pt x="265850" y="1614882"/>
                </a:moveTo>
                <a:cubicBezTo>
                  <a:pt x="264157" y="1614882"/>
                  <a:pt x="262708" y="1615213"/>
                  <a:pt x="261503" y="1615875"/>
                </a:cubicBezTo>
                <a:cubicBezTo>
                  <a:pt x="260299" y="1616537"/>
                  <a:pt x="259311" y="1617421"/>
                  <a:pt x="258541" y="1618528"/>
                </a:cubicBezTo>
                <a:cubicBezTo>
                  <a:pt x="257770" y="1619635"/>
                  <a:pt x="257206" y="1620921"/>
                  <a:pt x="256848" y="1622386"/>
                </a:cubicBezTo>
                <a:cubicBezTo>
                  <a:pt x="256490" y="1623851"/>
                  <a:pt x="256311" y="1625387"/>
                  <a:pt x="256311" y="1626993"/>
                </a:cubicBezTo>
                <a:cubicBezTo>
                  <a:pt x="256311" y="1629012"/>
                  <a:pt x="256533" y="1630780"/>
                  <a:pt x="256978" y="1632300"/>
                </a:cubicBezTo>
                <a:cubicBezTo>
                  <a:pt x="257423" y="1633819"/>
                  <a:pt x="258058" y="1635083"/>
                  <a:pt x="258883" y="1636092"/>
                </a:cubicBezTo>
                <a:cubicBezTo>
                  <a:pt x="259707" y="1637102"/>
                  <a:pt x="260706" y="1637861"/>
                  <a:pt x="261878" y="1638371"/>
                </a:cubicBezTo>
                <a:cubicBezTo>
                  <a:pt x="263050" y="1638881"/>
                  <a:pt x="264374" y="1639136"/>
                  <a:pt x="265850" y="1639136"/>
                </a:cubicBezTo>
                <a:cubicBezTo>
                  <a:pt x="267543" y="1639136"/>
                  <a:pt x="268991" y="1638805"/>
                  <a:pt x="270196" y="1638144"/>
                </a:cubicBezTo>
                <a:cubicBezTo>
                  <a:pt x="271401" y="1637481"/>
                  <a:pt x="272388" y="1636597"/>
                  <a:pt x="273159" y="1635490"/>
                </a:cubicBezTo>
                <a:cubicBezTo>
                  <a:pt x="273929" y="1634383"/>
                  <a:pt x="274493" y="1633097"/>
                  <a:pt x="274851" y="1631632"/>
                </a:cubicBezTo>
                <a:cubicBezTo>
                  <a:pt x="275210" y="1630167"/>
                  <a:pt x="275389" y="1628621"/>
                  <a:pt x="275389" y="1626993"/>
                </a:cubicBezTo>
                <a:cubicBezTo>
                  <a:pt x="275389" y="1624975"/>
                  <a:pt x="275166" y="1623211"/>
                  <a:pt x="274721" y="1621703"/>
                </a:cubicBezTo>
                <a:cubicBezTo>
                  <a:pt x="274276" y="1620194"/>
                  <a:pt x="273641" y="1618935"/>
                  <a:pt x="272817" y="1617926"/>
                </a:cubicBezTo>
                <a:cubicBezTo>
                  <a:pt x="271992" y="1616917"/>
                  <a:pt x="270988" y="1616157"/>
                  <a:pt x="269805" y="1615647"/>
                </a:cubicBezTo>
                <a:cubicBezTo>
                  <a:pt x="268622" y="1615137"/>
                  <a:pt x="267304" y="1614882"/>
                  <a:pt x="265850" y="1614882"/>
                </a:cubicBezTo>
                <a:close/>
                <a:moveTo>
                  <a:pt x="551665" y="1614589"/>
                </a:moveTo>
                <a:cubicBezTo>
                  <a:pt x="550428" y="1614589"/>
                  <a:pt x="549299" y="1614828"/>
                  <a:pt x="548279" y="1615305"/>
                </a:cubicBezTo>
                <a:cubicBezTo>
                  <a:pt x="547259" y="1615783"/>
                  <a:pt x="546380" y="1616455"/>
                  <a:pt x="545642" y="1617324"/>
                </a:cubicBezTo>
                <a:cubicBezTo>
                  <a:pt x="544904" y="1618192"/>
                  <a:pt x="544307" y="1619234"/>
                  <a:pt x="543851" y="1620449"/>
                </a:cubicBezTo>
                <a:cubicBezTo>
                  <a:pt x="543396" y="1621664"/>
                  <a:pt x="543114" y="1622999"/>
                  <a:pt x="543005" y="1624454"/>
                </a:cubicBezTo>
                <a:lnTo>
                  <a:pt x="560195" y="1624454"/>
                </a:lnTo>
                <a:cubicBezTo>
                  <a:pt x="560260" y="1622999"/>
                  <a:pt x="560119" y="1621670"/>
                  <a:pt x="559771" y="1620466"/>
                </a:cubicBezTo>
                <a:cubicBezTo>
                  <a:pt x="559424" y="1619261"/>
                  <a:pt x="558887" y="1618224"/>
                  <a:pt x="558160" y="1617356"/>
                </a:cubicBezTo>
                <a:cubicBezTo>
                  <a:pt x="557433" y="1616488"/>
                  <a:pt x="556527" y="1615810"/>
                  <a:pt x="555441" y="1615322"/>
                </a:cubicBezTo>
                <a:cubicBezTo>
                  <a:pt x="554356" y="1614833"/>
                  <a:pt x="553097" y="1614589"/>
                  <a:pt x="551665" y="1614589"/>
                </a:cubicBezTo>
                <a:close/>
                <a:moveTo>
                  <a:pt x="342115" y="1614589"/>
                </a:moveTo>
                <a:cubicBezTo>
                  <a:pt x="340878" y="1614589"/>
                  <a:pt x="339749" y="1614828"/>
                  <a:pt x="338729" y="1615305"/>
                </a:cubicBezTo>
                <a:cubicBezTo>
                  <a:pt x="337709" y="1615783"/>
                  <a:pt x="336830" y="1616455"/>
                  <a:pt x="336092" y="1617324"/>
                </a:cubicBezTo>
                <a:cubicBezTo>
                  <a:pt x="335354" y="1618192"/>
                  <a:pt x="334757" y="1619234"/>
                  <a:pt x="334302" y="1620449"/>
                </a:cubicBezTo>
                <a:cubicBezTo>
                  <a:pt x="333846" y="1621664"/>
                  <a:pt x="333563" y="1622999"/>
                  <a:pt x="333455" y="1624454"/>
                </a:cubicBezTo>
                <a:lnTo>
                  <a:pt x="350645" y="1624454"/>
                </a:lnTo>
                <a:cubicBezTo>
                  <a:pt x="350710" y="1622999"/>
                  <a:pt x="350569" y="1621670"/>
                  <a:pt x="350221" y="1620466"/>
                </a:cubicBezTo>
                <a:cubicBezTo>
                  <a:pt x="349874" y="1619261"/>
                  <a:pt x="349337" y="1618224"/>
                  <a:pt x="348610" y="1617356"/>
                </a:cubicBezTo>
                <a:cubicBezTo>
                  <a:pt x="347883" y="1616488"/>
                  <a:pt x="346977" y="1615810"/>
                  <a:pt x="345891" y="1615322"/>
                </a:cubicBezTo>
                <a:cubicBezTo>
                  <a:pt x="344806" y="1614833"/>
                  <a:pt x="343547" y="1614589"/>
                  <a:pt x="342115" y="1614589"/>
                </a:cubicBezTo>
                <a:close/>
                <a:moveTo>
                  <a:pt x="132565" y="1614589"/>
                </a:moveTo>
                <a:cubicBezTo>
                  <a:pt x="131328" y="1614589"/>
                  <a:pt x="130199" y="1614828"/>
                  <a:pt x="129179" y="1615305"/>
                </a:cubicBezTo>
                <a:cubicBezTo>
                  <a:pt x="128159" y="1615783"/>
                  <a:pt x="127280" y="1616455"/>
                  <a:pt x="126542" y="1617324"/>
                </a:cubicBezTo>
                <a:cubicBezTo>
                  <a:pt x="125804" y="1618192"/>
                  <a:pt x="125207" y="1619234"/>
                  <a:pt x="124751" y="1620449"/>
                </a:cubicBezTo>
                <a:cubicBezTo>
                  <a:pt x="124296" y="1621664"/>
                  <a:pt x="124013" y="1622999"/>
                  <a:pt x="123905" y="1624454"/>
                </a:cubicBezTo>
                <a:lnTo>
                  <a:pt x="141095" y="1624454"/>
                </a:lnTo>
                <a:cubicBezTo>
                  <a:pt x="141160" y="1622999"/>
                  <a:pt x="141018" y="1621670"/>
                  <a:pt x="140671" y="1620466"/>
                </a:cubicBezTo>
                <a:cubicBezTo>
                  <a:pt x="140324" y="1619261"/>
                  <a:pt x="139787" y="1618224"/>
                  <a:pt x="139060" y="1617356"/>
                </a:cubicBezTo>
                <a:cubicBezTo>
                  <a:pt x="138333" y="1616488"/>
                  <a:pt x="137426" y="1615810"/>
                  <a:pt x="136341" y="1615322"/>
                </a:cubicBezTo>
                <a:cubicBezTo>
                  <a:pt x="135256" y="1614833"/>
                  <a:pt x="133997" y="1614589"/>
                  <a:pt x="132565" y="1614589"/>
                </a:cubicBezTo>
                <a:close/>
                <a:moveTo>
                  <a:pt x="221094" y="1610650"/>
                </a:moveTo>
                <a:lnTo>
                  <a:pt x="227540" y="1610650"/>
                </a:lnTo>
                <a:lnTo>
                  <a:pt x="235549" y="1632267"/>
                </a:lnTo>
                <a:lnTo>
                  <a:pt x="237275" y="1637541"/>
                </a:lnTo>
                <a:lnTo>
                  <a:pt x="239065" y="1632137"/>
                </a:lnTo>
                <a:lnTo>
                  <a:pt x="247009" y="1610650"/>
                </a:lnTo>
                <a:lnTo>
                  <a:pt x="253227" y="1610650"/>
                </a:lnTo>
                <a:lnTo>
                  <a:pt x="240400" y="1643336"/>
                </a:lnTo>
                <a:lnTo>
                  <a:pt x="233889" y="1643336"/>
                </a:lnTo>
                <a:close/>
                <a:moveTo>
                  <a:pt x="580175" y="1610064"/>
                </a:moveTo>
                <a:cubicBezTo>
                  <a:pt x="580848" y="1610064"/>
                  <a:pt x="581488" y="1610199"/>
                  <a:pt x="582096" y="1610471"/>
                </a:cubicBezTo>
                <a:cubicBezTo>
                  <a:pt x="582703" y="1610742"/>
                  <a:pt x="583235" y="1611106"/>
                  <a:pt x="583691" y="1611561"/>
                </a:cubicBezTo>
                <a:cubicBezTo>
                  <a:pt x="584147" y="1612017"/>
                  <a:pt x="584510" y="1612549"/>
                  <a:pt x="584782" y="1613157"/>
                </a:cubicBezTo>
                <a:cubicBezTo>
                  <a:pt x="585053" y="1613764"/>
                  <a:pt x="585188" y="1614404"/>
                  <a:pt x="585188" y="1615077"/>
                </a:cubicBezTo>
                <a:cubicBezTo>
                  <a:pt x="585188" y="1615772"/>
                  <a:pt x="585053" y="1616418"/>
                  <a:pt x="584782" y="1617014"/>
                </a:cubicBezTo>
                <a:cubicBezTo>
                  <a:pt x="584510" y="1617611"/>
                  <a:pt x="584147" y="1618138"/>
                  <a:pt x="583691" y="1618593"/>
                </a:cubicBezTo>
                <a:cubicBezTo>
                  <a:pt x="583235" y="1619049"/>
                  <a:pt x="582703" y="1619407"/>
                  <a:pt x="582096" y="1619668"/>
                </a:cubicBezTo>
                <a:cubicBezTo>
                  <a:pt x="581488" y="1619928"/>
                  <a:pt x="580848" y="1620059"/>
                  <a:pt x="580175" y="1620059"/>
                </a:cubicBezTo>
                <a:cubicBezTo>
                  <a:pt x="579480" y="1620059"/>
                  <a:pt x="578834" y="1619928"/>
                  <a:pt x="578238" y="1619668"/>
                </a:cubicBezTo>
                <a:cubicBezTo>
                  <a:pt x="577641" y="1619407"/>
                  <a:pt x="577114" y="1619049"/>
                  <a:pt x="576659" y="1618593"/>
                </a:cubicBezTo>
                <a:cubicBezTo>
                  <a:pt x="576203" y="1618138"/>
                  <a:pt x="575845" y="1617611"/>
                  <a:pt x="575584" y="1617014"/>
                </a:cubicBezTo>
                <a:cubicBezTo>
                  <a:pt x="575324" y="1616418"/>
                  <a:pt x="575194" y="1615772"/>
                  <a:pt x="575194" y="1615077"/>
                </a:cubicBezTo>
                <a:cubicBezTo>
                  <a:pt x="575194" y="1614404"/>
                  <a:pt x="575324" y="1613764"/>
                  <a:pt x="575584" y="1613157"/>
                </a:cubicBezTo>
                <a:cubicBezTo>
                  <a:pt x="575845" y="1612549"/>
                  <a:pt x="576203" y="1612017"/>
                  <a:pt x="576659" y="1611561"/>
                </a:cubicBezTo>
                <a:cubicBezTo>
                  <a:pt x="577114" y="1611106"/>
                  <a:pt x="577641" y="1610742"/>
                  <a:pt x="578238" y="1610471"/>
                </a:cubicBezTo>
                <a:cubicBezTo>
                  <a:pt x="578834" y="1610199"/>
                  <a:pt x="579480" y="1610064"/>
                  <a:pt x="580175" y="1610064"/>
                </a:cubicBezTo>
                <a:close/>
                <a:moveTo>
                  <a:pt x="551925" y="1610064"/>
                </a:moveTo>
                <a:cubicBezTo>
                  <a:pt x="554204" y="1610064"/>
                  <a:pt x="556223" y="1610422"/>
                  <a:pt x="557981" y="1611138"/>
                </a:cubicBezTo>
                <a:cubicBezTo>
                  <a:pt x="559739" y="1611854"/>
                  <a:pt x="561220" y="1612869"/>
                  <a:pt x="562425" y="1614182"/>
                </a:cubicBezTo>
                <a:cubicBezTo>
                  <a:pt x="563629" y="1615495"/>
                  <a:pt x="564541" y="1617090"/>
                  <a:pt x="565159" y="1618968"/>
                </a:cubicBezTo>
                <a:cubicBezTo>
                  <a:pt x="565778" y="1620845"/>
                  <a:pt x="566087" y="1622945"/>
                  <a:pt x="566087" y="1625267"/>
                </a:cubicBezTo>
                <a:cubicBezTo>
                  <a:pt x="566087" y="1626071"/>
                  <a:pt x="566076" y="1626743"/>
                  <a:pt x="566055" y="1627286"/>
                </a:cubicBezTo>
                <a:cubicBezTo>
                  <a:pt x="566033" y="1627828"/>
                  <a:pt x="566001" y="1628338"/>
                  <a:pt x="565957" y="1628816"/>
                </a:cubicBezTo>
                <a:lnTo>
                  <a:pt x="543005" y="1628816"/>
                </a:lnTo>
                <a:cubicBezTo>
                  <a:pt x="543005" y="1632159"/>
                  <a:pt x="543938" y="1634725"/>
                  <a:pt x="545805" y="1636516"/>
                </a:cubicBezTo>
                <a:cubicBezTo>
                  <a:pt x="547671" y="1638306"/>
                  <a:pt x="550363" y="1639202"/>
                  <a:pt x="553879" y="1639202"/>
                </a:cubicBezTo>
                <a:cubicBezTo>
                  <a:pt x="554834" y="1639202"/>
                  <a:pt x="555789" y="1639164"/>
                  <a:pt x="556744" y="1639088"/>
                </a:cubicBezTo>
                <a:cubicBezTo>
                  <a:pt x="557699" y="1639012"/>
                  <a:pt x="558621" y="1638909"/>
                  <a:pt x="559511" y="1638778"/>
                </a:cubicBezTo>
                <a:cubicBezTo>
                  <a:pt x="560401" y="1638648"/>
                  <a:pt x="561253" y="1638502"/>
                  <a:pt x="562066" y="1638339"/>
                </a:cubicBezTo>
                <a:cubicBezTo>
                  <a:pt x="562880" y="1638176"/>
                  <a:pt x="563635" y="1637997"/>
                  <a:pt x="564329" y="1637802"/>
                </a:cubicBezTo>
                <a:lnTo>
                  <a:pt x="564329" y="1642457"/>
                </a:lnTo>
                <a:cubicBezTo>
                  <a:pt x="562788" y="1642891"/>
                  <a:pt x="561046" y="1643244"/>
                  <a:pt x="559104" y="1643515"/>
                </a:cubicBezTo>
                <a:cubicBezTo>
                  <a:pt x="557161" y="1643786"/>
                  <a:pt x="555148" y="1643922"/>
                  <a:pt x="553065" y="1643922"/>
                </a:cubicBezTo>
                <a:cubicBezTo>
                  <a:pt x="550265" y="1643922"/>
                  <a:pt x="547856" y="1643542"/>
                  <a:pt x="545837" y="1642783"/>
                </a:cubicBezTo>
                <a:cubicBezTo>
                  <a:pt x="543819" y="1642023"/>
                  <a:pt x="542164" y="1640922"/>
                  <a:pt x="540873" y="1639478"/>
                </a:cubicBezTo>
                <a:cubicBezTo>
                  <a:pt x="539581" y="1638035"/>
                  <a:pt x="538626" y="1636266"/>
                  <a:pt x="538008" y="1634172"/>
                </a:cubicBezTo>
                <a:cubicBezTo>
                  <a:pt x="537389" y="1632077"/>
                  <a:pt x="537080" y="1629706"/>
                  <a:pt x="537080" y="1627058"/>
                </a:cubicBezTo>
                <a:cubicBezTo>
                  <a:pt x="537080" y="1624757"/>
                  <a:pt x="537411" y="1622582"/>
                  <a:pt x="538073" y="1620531"/>
                </a:cubicBezTo>
                <a:cubicBezTo>
                  <a:pt x="538735" y="1618479"/>
                  <a:pt x="539700" y="1616678"/>
                  <a:pt x="540970" y="1615126"/>
                </a:cubicBezTo>
                <a:cubicBezTo>
                  <a:pt x="542240" y="1613574"/>
                  <a:pt x="543797" y="1612343"/>
                  <a:pt x="545642" y="1611431"/>
                </a:cubicBezTo>
                <a:cubicBezTo>
                  <a:pt x="547487" y="1610520"/>
                  <a:pt x="549581" y="1610064"/>
                  <a:pt x="551925" y="1610064"/>
                </a:cubicBezTo>
                <a:close/>
                <a:moveTo>
                  <a:pt x="509919" y="1610064"/>
                </a:moveTo>
                <a:cubicBezTo>
                  <a:pt x="511676" y="1610064"/>
                  <a:pt x="513011" y="1610639"/>
                  <a:pt x="513923" y="1611789"/>
                </a:cubicBezTo>
                <a:cubicBezTo>
                  <a:pt x="514835" y="1612940"/>
                  <a:pt x="515290" y="1614719"/>
                  <a:pt x="515290" y="1617128"/>
                </a:cubicBezTo>
                <a:cubicBezTo>
                  <a:pt x="515811" y="1616000"/>
                  <a:pt x="516321" y="1614996"/>
                  <a:pt x="516821" y="1614117"/>
                </a:cubicBezTo>
                <a:cubicBezTo>
                  <a:pt x="517320" y="1613238"/>
                  <a:pt x="517857" y="1612500"/>
                  <a:pt x="518432" y="1611903"/>
                </a:cubicBezTo>
                <a:cubicBezTo>
                  <a:pt x="519007" y="1611306"/>
                  <a:pt x="519642" y="1610851"/>
                  <a:pt x="520336" y="1610536"/>
                </a:cubicBezTo>
                <a:cubicBezTo>
                  <a:pt x="521031" y="1610221"/>
                  <a:pt x="521834" y="1610064"/>
                  <a:pt x="522746" y="1610064"/>
                </a:cubicBezTo>
                <a:cubicBezTo>
                  <a:pt x="526848" y="1610064"/>
                  <a:pt x="528899" y="1613222"/>
                  <a:pt x="528899" y="1619538"/>
                </a:cubicBezTo>
                <a:lnTo>
                  <a:pt x="528899" y="1643336"/>
                </a:lnTo>
                <a:lnTo>
                  <a:pt x="523690" y="1643336"/>
                </a:lnTo>
                <a:lnTo>
                  <a:pt x="523690" y="1619863"/>
                </a:lnTo>
                <a:cubicBezTo>
                  <a:pt x="523690" y="1618843"/>
                  <a:pt x="523652" y="1618008"/>
                  <a:pt x="523576" y="1617356"/>
                </a:cubicBezTo>
                <a:cubicBezTo>
                  <a:pt x="523500" y="1616705"/>
                  <a:pt x="523380" y="1616190"/>
                  <a:pt x="523218" y="1615810"/>
                </a:cubicBezTo>
                <a:cubicBezTo>
                  <a:pt x="523055" y="1615430"/>
                  <a:pt x="522849" y="1615164"/>
                  <a:pt x="522599" y="1615012"/>
                </a:cubicBezTo>
                <a:cubicBezTo>
                  <a:pt x="522350" y="1614860"/>
                  <a:pt x="522040" y="1614784"/>
                  <a:pt x="521671" y="1614784"/>
                </a:cubicBezTo>
                <a:cubicBezTo>
                  <a:pt x="521237" y="1614784"/>
                  <a:pt x="520836" y="1614915"/>
                  <a:pt x="520467" y="1615175"/>
                </a:cubicBezTo>
                <a:cubicBezTo>
                  <a:pt x="520098" y="1615436"/>
                  <a:pt x="519702" y="1615859"/>
                  <a:pt x="519278" y="1616445"/>
                </a:cubicBezTo>
                <a:cubicBezTo>
                  <a:pt x="518855" y="1617031"/>
                  <a:pt x="518389" y="1617807"/>
                  <a:pt x="517879" y="1618773"/>
                </a:cubicBezTo>
                <a:cubicBezTo>
                  <a:pt x="517369" y="1619738"/>
                  <a:pt x="516766" y="1620927"/>
                  <a:pt x="516072" y="1622337"/>
                </a:cubicBezTo>
                <a:lnTo>
                  <a:pt x="516072" y="1643336"/>
                </a:lnTo>
                <a:lnTo>
                  <a:pt x="510895" y="1643336"/>
                </a:lnTo>
                <a:lnTo>
                  <a:pt x="510895" y="1620482"/>
                </a:lnTo>
                <a:cubicBezTo>
                  <a:pt x="510895" y="1619288"/>
                  <a:pt x="510857" y="1618322"/>
                  <a:pt x="510781" y="1617584"/>
                </a:cubicBezTo>
                <a:cubicBezTo>
                  <a:pt x="510705" y="1616846"/>
                  <a:pt x="510586" y="1616271"/>
                  <a:pt x="510423" y="1615859"/>
                </a:cubicBezTo>
                <a:cubicBezTo>
                  <a:pt x="510260" y="1615446"/>
                  <a:pt x="510049" y="1615164"/>
                  <a:pt x="509788" y="1615012"/>
                </a:cubicBezTo>
                <a:cubicBezTo>
                  <a:pt x="509528" y="1614860"/>
                  <a:pt x="509213" y="1614784"/>
                  <a:pt x="508844" y="1614784"/>
                </a:cubicBezTo>
                <a:cubicBezTo>
                  <a:pt x="508453" y="1614784"/>
                  <a:pt x="508084" y="1614893"/>
                  <a:pt x="507737" y="1615110"/>
                </a:cubicBezTo>
                <a:cubicBezTo>
                  <a:pt x="507390" y="1615327"/>
                  <a:pt x="507005" y="1615718"/>
                  <a:pt x="506581" y="1616282"/>
                </a:cubicBezTo>
                <a:cubicBezTo>
                  <a:pt x="506158" y="1616846"/>
                  <a:pt x="505686" y="1617617"/>
                  <a:pt x="505165" y="1618593"/>
                </a:cubicBezTo>
                <a:cubicBezTo>
                  <a:pt x="504644" y="1619570"/>
                  <a:pt x="504026" y="1620818"/>
                  <a:pt x="503310" y="1622337"/>
                </a:cubicBezTo>
                <a:lnTo>
                  <a:pt x="503310" y="1643336"/>
                </a:lnTo>
                <a:lnTo>
                  <a:pt x="498101" y="1643336"/>
                </a:lnTo>
                <a:lnTo>
                  <a:pt x="498101" y="1610650"/>
                </a:lnTo>
                <a:lnTo>
                  <a:pt x="502431" y="1610650"/>
                </a:lnTo>
                <a:lnTo>
                  <a:pt x="502691" y="1616868"/>
                </a:lnTo>
                <a:cubicBezTo>
                  <a:pt x="503255" y="1615631"/>
                  <a:pt x="503803" y="1614578"/>
                  <a:pt x="504335" y="1613710"/>
                </a:cubicBezTo>
                <a:cubicBezTo>
                  <a:pt x="504867" y="1612842"/>
                  <a:pt x="505415" y="1612142"/>
                  <a:pt x="505979" y="1611610"/>
                </a:cubicBezTo>
                <a:cubicBezTo>
                  <a:pt x="506544" y="1611078"/>
                  <a:pt x="507146" y="1610688"/>
                  <a:pt x="507786" y="1610438"/>
                </a:cubicBezTo>
                <a:cubicBezTo>
                  <a:pt x="508426" y="1610188"/>
                  <a:pt x="509137" y="1610064"/>
                  <a:pt x="509919" y="1610064"/>
                </a:cubicBezTo>
                <a:close/>
                <a:moveTo>
                  <a:pt x="475595" y="1610064"/>
                </a:moveTo>
                <a:cubicBezTo>
                  <a:pt x="477570" y="1610064"/>
                  <a:pt x="479350" y="1610281"/>
                  <a:pt x="480934" y="1610715"/>
                </a:cubicBezTo>
                <a:cubicBezTo>
                  <a:pt x="482519" y="1611149"/>
                  <a:pt x="483859" y="1611811"/>
                  <a:pt x="484955" y="1612701"/>
                </a:cubicBezTo>
                <a:cubicBezTo>
                  <a:pt x="486051" y="1613591"/>
                  <a:pt x="486892" y="1614708"/>
                  <a:pt x="487478" y="1616054"/>
                </a:cubicBezTo>
                <a:cubicBezTo>
                  <a:pt x="488064" y="1617400"/>
                  <a:pt x="488357" y="1618984"/>
                  <a:pt x="488357" y="1620807"/>
                </a:cubicBezTo>
                <a:lnTo>
                  <a:pt x="488357" y="1643336"/>
                </a:lnTo>
                <a:lnTo>
                  <a:pt x="483278" y="1643336"/>
                </a:lnTo>
                <a:lnTo>
                  <a:pt x="483148" y="1638941"/>
                </a:lnTo>
                <a:cubicBezTo>
                  <a:pt x="481368" y="1640699"/>
                  <a:pt x="479562" y="1641969"/>
                  <a:pt x="477727" y="1642750"/>
                </a:cubicBezTo>
                <a:cubicBezTo>
                  <a:pt x="475894" y="1643532"/>
                  <a:pt x="473967" y="1643922"/>
                  <a:pt x="471949" y="1643922"/>
                </a:cubicBezTo>
                <a:cubicBezTo>
                  <a:pt x="470082" y="1643922"/>
                  <a:pt x="468487" y="1643683"/>
                  <a:pt x="467163" y="1643206"/>
                </a:cubicBezTo>
                <a:cubicBezTo>
                  <a:pt x="465839" y="1642728"/>
                  <a:pt x="464748" y="1642072"/>
                  <a:pt x="463891" y="1641236"/>
                </a:cubicBezTo>
                <a:cubicBezTo>
                  <a:pt x="463034" y="1640401"/>
                  <a:pt x="462404" y="1639419"/>
                  <a:pt x="462003" y="1638290"/>
                </a:cubicBezTo>
                <a:cubicBezTo>
                  <a:pt x="461601" y="1637161"/>
                  <a:pt x="461401" y="1635935"/>
                  <a:pt x="461401" y="1634611"/>
                </a:cubicBezTo>
                <a:cubicBezTo>
                  <a:pt x="461401" y="1631334"/>
                  <a:pt x="462621" y="1628767"/>
                  <a:pt x="465063" y="1626912"/>
                </a:cubicBezTo>
                <a:cubicBezTo>
                  <a:pt x="467505" y="1625056"/>
                  <a:pt x="471113" y="1624128"/>
                  <a:pt x="475888" y="1624128"/>
                </a:cubicBezTo>
                <a:lnTo>
                  <a:pt x="482660" y="1624128"/>
                </a:lnTo>
                <a:lnTo>
                  <a:pt x="482660" y="1621263"/>
                </a:lnTo>
                <a:cubicBezTo>
                  <a:pt x="482660" y="1619331"/>
                  <a:pt x="482041" y="1617785"/>
                  <a:pt x="480804" y="1616624"/>
                </a:cubicBezTo>
                <a:cubicBezTo>
                  <a:pt x="479567" y="1615463"/>
                  <a:pt x="477679" y="1614882"/>
                  <a:pt x="475139" y="1614882"/>
                </a:cubicBezTo>
                <a:cubicBezTo>
                  <a:pt x="473294" y="1614882"/>
                  <a:pt x="471477" y="1615088"/>
                  <a:pt x="469686" y="1615501"/>
                </a:cubicBezTo>
                <a:cubicBezTo>
                  <a:pt x="467895" y="1615913"/>
                  <a:pt x="466045" y="1616499"/>
                  <a:pt x="464135" y="1617259"/>
                </a:cubicBezTo>
                <a:lnTo>
                  <a:pt x="464135" y="1612147"/>
                </a:lnTo>
                <a:cubicBezTo>
                  <a:pt x="464852" y="1611887"/>
                  <a:pt x="465649" y="1611632"/>
                  <a:pt x="466528" y="1611382"/>
                </a:cubicBezTo>
                <a:cubicBezTo>
                  <a:pt x="467407" y="1611133"/>
                  <a:pt x="468335" y="1610910"/>
                  <a:pt x="469312" y="1610715"/>
                </a:cubicBezTo>
                <a:cubicBezTo>
                  <a:pt x="470288" y="1610520"/>
                  <a:pt x="471309" y="1610362"/>
                  <a:pt x="472372" y="1610243"/>
                </a:cubicBezTo>
                <a:cubicBezTo>
                  <a:pt x="473436" y="1610123"/>
                  <a:pt x="474510" y="1610064"/>
                  <a:pt x="475595" y="1610064"/>
                </a:cubicBezTo>
                <a:close/>
                <a:moveTo>
                  <a:pt x="449755" y="1610064"/>
                </a:moveTo>
                <a:cubicBezTo>
                  <a:pt x="453119" y="1610064"/>
                  <a:pt x="455664" y="1611057"/>
                  <a:pt x="457389" y="1613043"/>
                </a:cubicBezTo>
                <a:cubicBezTo>
                  <a:pt x="459115" y="1615029"/>
                  <a:pt x="459977" y="1618018"/>
                  <a:pt x="459977" y="1622012"/>
                </a:cubicBezTo>
                <a:lnTo>
                  <a:pt x="459977" y="1643336"/>
                </a:lnTo>
                <a:lnTo>
                  <a:pt x="454313" y="1643336"/>
                </a:lnTo>
                <a:lnTo>
                  <a:pt x="454313" y="1622468"/>
                </a:lnTo>
                <a:cubicBezTo>
                  <a:pt x="454313" y="1619907"/>
                  <a:pt x="453835" y="1618013"/>
                  <a:pt x="452880" y="1616787"/>
                </a:cubicBezTo>
                <a:cubicBezTo>
                  <a:pt x="451925" y="1615560"/>
                  <a:pt x="450504" y="1614947"/>
                  <a:pt x="448615" y="1614947"/>
                </a:cubicBezTo>
                <a:cubicBezTo>
                  <a:pt x="447921" y="1614947"/>
                  <a:pt x="447243" y="1615050"/>
                  <a:pt x="446581" y="1615256"/>
                </a:cubicBezTo>
                <a:cubicBezTo>
                  <a:pt x="445919" y="1615463"/>
                  <a:pt x="445230" y="1615821"/>
                  <a:pt x="444513" y="1616331"/>
                </a:cubicBezTo>
                <a:cubicBezTo>
                  <a:pt x="443797" y="1616841"/>
                  <a:pt x="443021" y="1617530"/>
                  <a:pt x="442186" y="1618398"/>
                </a:cubicBezTo>
                <a:cubicBezTo>
                  <a:pt x="441350" y="1619266"/>
                  <a:pt x="440411" y="1620352"/>
                  <a:pt x="439369" y="1621654"/>
                </a:cubicBezTo>
                <a:lnTo>
                  <a:pt x="439369" y="1643336"/>
                </a:lnTo>
                <a:lnTo>
                  <a:pt x="433705" y="1643336"/>
                </a:lnTo>
                <a:lnTo>
                  <a:pt x="433705" y="1610650"/>
                </a:lnTo>
                <a:lnTo>
                  <a:pt x="438751" y="1610650"/>
                </a:lnTo>
                <a:lnTo>
                  <a:pt x="438979" y="1615924"/>
                </a:lnTo>
                <a:cubicBezTo>
                  <a:pt x="439934" y="1614795"/>
                  <a:pt x="440856" y="1613856"/>
                  <a:pt x="441746" y="1613108"/>
                </a:cubicBezTo>
                <a:cubicBezTo>
                  <a:pt x="442636" y="1612359"/>
                  <a:pt x="443510" y="1611757"/>
                  <a:pt x="444367" y="1611301"/>
                </a:cubicBezTo>
                <a:cubicBezTo>
                  <a:pt x="445224" y="1610845"/>
                  <a:pt x="446098" y="1610525"/>
                  <a:pt x="446987" y="1610340"/>
                </a:cubicBezTo>
                <a:cubicBezTo>
                  <a:pt x="447877" y="1610156"/>
                  <a:pt x="448800" y="1610064"/>
                  <a:pt x="449755" y="1610064"/>
                </a:cubicBezTo>
                <a:close/>
                <a:moveTo>
                  <a:pt x="375573" y="1610064"/>
                </a:moveTo>
                <a:cubicBezTo>
                  <a:pt x="378959" y="1610064"/>
                  <a:pt x="381526" y="1611160"/>
                  <a:pt x="383273" y="1613352"/>
                </a:cubicBezTo>
                <a:cubicBezTo>
                  <a:pt x="385020" y="1615544"/>
                  <a:pt x="385829" y="1618800"/>
                  <a:pt x="385698" y="1623119"/>
                </a:cubicBezTo>
                <a:lnTo>
                  <a:pt x="379969" y="1623119"/>
                </a:lnTo>
                <a:cubicBezTo>
                  <a:pt x="380033" y="1620254"/>
                  <a:pt x="379616" y="1618176"/>
                  <a:pt x="378715" y="1616884"/>
                </a:cubicBezTo>
                <a:cubicBezTo>
                  <a:pt x="377814" y="1615593"/>
                  <a:pt x="376496" y="1614947"/>
                  <a:pt x="374760" y="1614947"/>
                </a:cubicBezTo>
                <a:cubicBezTo>
                  <a:pt x="374000" y="1614947"/>
                  <a:pt x="373235" y="1615083"/>
                  <a:pt x="372464" y="1615354"/>
                </a:cubicBezTo>
                <a:cubicBezTo>
                  <a:pt x="371694" y="1615625"/>
                  <a:pt x="370902" y="1616059"/>
                  <a:pt x="370088" y="1616656"/>
                </a:cubicBezTo>
                <a:cubicBezTo>
                  <a:pt x="369274" y="1617253"/>
                  <a:pt x="368411" y="1618018"/>
                  <a:pt x="367499" y="1618952"/>
                </a:cubicBezTo>
                <a:cubicBezTo>
                  <a:pt x="366588" y="1619885"/>
                  <a:pt x="365611" y="1621013"/>
                  <a:pt x="364569" y="1622337"/>
                </a:cubicBezTo>
                <a:lnTo>
                  <a:pt x="364569" y="1643336"/>
                </a:lnTo>
                <a:lnTo>
                  <a:pt x="358840" y="1643336"/>
                </a:lnTo>
                <a:lnTo>
                  <a:pt x="358840" y="1610650"/>
                </a:lnTo>
                <a:lnTo>
                  <a:pt x="364016" y="1610650"/>
                </a:lnTo>
                <a:lnTo>
                  <a:pt x="364179" y="1616673"/>
                </a:lnTo>
                <a:cubicBezTo>
                  <a:pt x="366110" y="1614350"/>
                  <a:pt x="368015" y="1612668"/>
                  <a:pt x="369892" y="1611626"/>
                </a:cubicBezTo>
                <a:cubicBezTo>
                  <a:pt x="371770" y="1610585"/>
                  <a:pt x="373663" y="1610064"/>
                  <a:pt x="375573" y="1610064"/>
                </a:cubicBezTo>
                <a:close/>
                <a:moveTo>
                  <a:pt x="342375" y="1610064"/>
                </a:moveTo>
                <a:cubicBezTo>
                  <a:pt x="344654" y="1610064"/>
                  <a:pt x="346673" y="1610422"/>
                  <a:pt x="348431" y="1611138"/>
                </a:cubicBezTo>
                <a:cubicBezTo>
                  <a:pt x="350189" y="1611854"/>
                  <a:pt x="351670" y="1612869"/>
                  <a:pt x="352875" y="1614182"/>
                </a:cubicBezTo>
                <a:cubicBezTo>
                  <a:pt x="354079" y="1615495"/>
                  <a:pt x="354991" y="1617090"/>
                  <a:pt x="355610" y="1618968"/>
                </a:cubicBezTo>
                <a:cubicBezTo>
                  <a:pt x="356228" y="1620845"/>
                  <a:pt x="356537" y="1622945"/>
                  <a:pt x="356537" y="1625267"/>
                </a:cubicBezTo>
                <a:cubicBezTo>
                  <a:pt x="356537" y="1626071"/>
                  <a:pt x="356527" y="1626743"/>
                  <a:pt x="356505" y="1627286"/>
                </a:cubicBezTo>
                <a:cubicBezTo>
                  <a:pt x="356483" y="1627828"/>
                  <a:pt x="356450" y="1628338"/>
                  <a:pt x="356407" y="1628816"/>
                </a:cubicBezTo>
                <a:lnTo>
                  <a:pt x="333455" y="1628816"/>
                </a:lnTo>
                <a:cubicBezTo>
                  <a:pt x="333455" y="1632159"/>
                  <a:pt x="334388" y="1634725"/>
                  <a:pt x="336255" y="1636516"/>
                </a:cubicBezTo>
                <a:cubicBezTo>
                  <a:pt x="338121" y="1638306"/>
                  <a:pt x="340813" y="1639202"/>
                  <a:pt x="344329" y="1639202"/>
                </a:cubicBezTo>
                <a:cubicBezTo>
                  <a:pt x="345284" y="1639202"/>
                  <a:pt x="346239" y="1639164"/>
                  <a:pt x="347194" y="1639088"/>
                </a:cubicBezTo>
                <a:cubicBezTo>
                  <a:pt x="348148" y="1639012"/>
                  <a:pt x="349071" y="1638909"/>
                  <a:pt x="349961" y="1638778"/>
                </a:cubicBezTo>
                <a:cubicBezTo>
                  <a:pt x="350851" y="1638648"/>
                  <a:pt x="351703" y="1638502"/>
                  <a:pt x="352517" y="1638339"/>
                </a:cubicBezTo>
                <a:cubicBezTo>
                  <a:pt x="353330" y="1638176"/>
                  <a:pt x="354085" y="1637997"/>
                  <a:pt x="354779" y="1637802"/>
                </a:cubicBezTo>
                <a:lnTo>
                  <a:pt x="354779" y="1642457"/>
                </a:lnTo>
                <a:cubicBezTo>
                  <a:pt x="353238" y="1642891"/>
                  <a:pt x="351497" y="1643244"/>
                  <a:pt x="349554" y="1643515"/>
                </a:cubicBezTo>
                <a:cubicBezTo>
                  <a:pt x="347611" y="1643786"/>
                  <a:pt x="345598" y="1643922"/>
                  <a:pt x="343515" y="1643922"/>
                </a:cubicBezTo>
                <a:cubicBezTo>
                  <a:pt x="340715" y="1643922"/>
                  <a:pt x="338306" y="1643542"/>
                  <a:pt x="336287" y="1642783"/>
                </a:cubicBezTo>
                <a:cubicBezTo>
                  <a:pt x="334269" y="1642023"/>
                  <a:pt x="332614" y="1640922"/>
                  <a:pt x="331323" y="1639478"/>
                </a:cubicBezTo>
                <a:cubicBezTo>
                  <a:pt x="330031" y="1638035"/>
                  <a:pt x="329076" y="1636266"/>
                  <a:pt x="328457" y="1634172"/>
                </a:cubicBezTo>
                <a:cubicBezTo>
                  <a:pt x="327839" y="1632077"/>
                  <a:pt x="327530" y="1629706"/>
                  <a:pt x="327530" y="1627058"/>
                </a:cubicBezTo>
                <a:cubicBezTo>
                  <a:pt x="327530" y="1624757"/>
                  <a:pt x="327861" y="1622582"/>
                  <a:pt x="328523" y="1620531"/>
                </a:cubicBezTo>
                <a:cubicBezTo>
                  <a:pt x="329185" y="1618479"/>
                  <a:pt x="330150" y="1616678"/>
                  <a:pt x="331420" y="1615126"/>
                </a:cubicBezTo>
                <a:cubicBezTo>
                  <a:pt x="332690" y="1613574"/>
                  <a:pt x="334247" y="1612343"/>
                  <a:pt x="336092" y="1611431"/>
                </a:cubicBezTo>
                <a:cubicBezTo>
                  <a:pt x="337937" y="1610520"/>
                  <a:pt x="340031" y="1610064"/>
                  <a:pt x="342375" y="1610064"/>
                </a:cubicBezTo>
                <a:close/>
                <a:moveTo>
                  <a:pt x="266175" y="1610064"/>
                </a:moveTo>
                <a:cubicBezTo>
                  <a:pt x="268519" y="1610064"/>
                  <a:pt x="270619" y="1610427"/>
                  <a:pt x="272475" y="1611154"/>
                </a:cubicBezTo>
                <a:cubicBezTo>
                  <a:pt x="274331" y="1611881"/>
                  <a:pt x="275904" y="1612945"/>
                  <a:pt x="277195" y="1614345"/>
                </a:cubicBezTo>
                <a:cubicBezTo>
                  <a:pt x="278487" y="1615745"/>
                  <a:pt x="279474" y="1617487"/>
                  <a:pt x="280158" y="1619570"/>
                </a:cubicBezTo>
                <a:cubicBezTo>
                  <a:pt x="280842" y="1621654"/>
                  <a:pt x="281184" y="1624041"/>
                  <a:pt x="281184" y="1626732"/>
                </a:cubicBezTo>
                <a:cubicBezTo>
                  <a:pt x="281184" y="1629272"/>
                  <a:pt x="280825" y="1631600"/>
                  <a:pt x="280109" y="1633716"/>
                </a:cubicBezTo>
                <a:cubicBezTo>
                  <a:pt x="279393" y="1635832"/>
                  <a:pt x="278362" y="1637644"/>
                  <a:pt x="277016" y="1639153"/>
                </a:cubicBezTo>
                <a:cubicBezTo>
                  <a:pt x="275671" y="1640661"/>
                  <a:pt x="274032" y="1641833"/>
                  <a:pt x="272100" y="1642669"/>
                </a:cubicBezTo>
                <a:cubicBezTo>
                  <a:pt x="270169" y="1643504"/>
                  <a:pt x="267977" y="1643922"/>
                  <a:pt x="265524" y="1643922"/>
                </a:cubicBezTo>
                <a:cubicBezTo>
                  <a:pt x="263180" y="1643922"/>
                  <a:pt x="261080" y="1643559"/>
                  <a:pt x="259224" y="1642832"/>
                </a:cubicBezTo>
                <a:cubicBezTo>
                  <a:pt x="257369" y="1642104"/>
                  <a:pt x="255795" y="1641035"/>
                  <a:pt x="254504" y="1639625"/>
                </a:cubicBezTo>
                <a:cubicBezTo>
                  <a:pt x="253212" y="1638214"/>
                  <a:pt x="252225" y="1636467"/>
                  <a:pt x="251541" y="1634383"/>
                </a:cubicBezTo>
                <a:cubicBezTo>
                  <a:pt x="250858" y="1632300"/>
                  <a:pt x="250516" y="1629901"/>
                  <a:pt x="250516" y="1627188"/>
                </a:cubicBezTo>
                <a:cubicBezTo>
                  <a:pt x="250516" y="1624649"/>
                  <a:pt x="250874" y="1622332"/>
                  <a:pt x="251590" y="1620238"/>
                </a:cubicBezTo>
                <a:cubicBezTo>
                  <a:pt x="252306" y="1618143"/>
                  <a:pt x="253337" y="1616342"/>
                  <a:pt x="254683" y="1614833"/>
                </a:cubicBezTo>
                <a:cubicBezTo>
                  <a:pt x="256029" y="1613325"/>
                  <a:pt x="257667" y="1612153"/>
                  <a:pt x="259599" y="1611317"/>
                </a:cubicBezTo>
                <a:cubicBezTo>
                  <a:pt x="261531" y="1610482"/>
                  <a:pt x="263723" y="1610064"/>
                  <a:pt x="266175" y="1610064"/>
                </a:cubicBezTo>
                <a:close/>
                <a:moveTo>
                  <a:pt x="166023" y="1610064"/>
                </a:moveTo>
                <a:cubicBezTo>
                  <a:pt x="169409" y="1610064"/>
                  <a:pt x="171976" y="1611160"/>
                  <a:pt x="173723" y="1613352"/>
                </a:cubicBezTo>
                <a:cubicBezTo>
                  <a:pt x="175470" y="1615544"/>
                  <a:pt x="176279" y="1618800"/>
                  <a:pt x="176148" y="1623119"/>
                </a:cubicBezTo>
                <a:lnTo>
                  <a:pt x="170418" y="1623119"/>
                </a:lnTo>
                <a:cubicBezTo>
                  <a:pt x="170483" y="1620254"/>
                  <a:pt x="170066" y="1618176"/>
                  <a:pt x="169165" y="1616884"/>
                </a:cubicBezTo>
                <a:cubicBezTo>
                  <a:pt x="168264" y="1615593"/>
                  <a:pt x="166946" y="1614947"/>
                  <a:pt x="165209" y="1614947"/>
                </a:cubicBezTo>
                <a:cubicBezTo>
                  <a:pt x="164450" y="1614947"/>
                  <a:pt x="163685" y="1615083"/>
                  <a:pt x="162914" y="1615354"/>
                </a:cubicBezTo>
                <a:cubicBezTo>
                  <a:pt x="162144" y="1615625"/>
                  <a:pt x="161351" y="1616059"/>
                  <a:pt x="160537" y="1616656"/>
                </a:cubicBezTo>
                <a:cubicBezTo>
                  <a:pt x="159724" y="1617253"/>
                  <a:pt x="158861" y="1618018"/>
                  <a:pt x="157949" y="1618952"/>
                </a:cubicBezTo>
                <a:cubicBezTo>
                  <a:pt x="157038" y="1619885"/>
                  <a:pt x="156061" y="1621013"/>
                  <a:pt x="155019" y="1622337"/>
                </a:cubicBezTo>
                <a:lnTo>
                  <a:pt x="155019" y="1643336"/>
                </a:lnTo>
                <a:lnTo>
                  <a:pt x="149289" y="1643336"/>
                </a:lnTo>
                <a:lnTo>
                  <a:pt x="149289" y="1610650"/>
                </a:lnTo>
                <a:lnTo>
                  <a:pt x="154466" y="1610650"/>
                </a:lnTo>
                <a:lnTo>
                  <a:pt x="154629" y="1616673"/>
                </a:lnTo>
                <a:cubicBezTo>
                  <a:pt x="156560" y="1614350"/>
                  <a:pt x="158465" y="1612668"/>
                  <a:pt x="160342" y="1611626"/>
                </a:cubicBezTo>
                <a:cubicBezTo>
                  <a:pt x="162219" y="1610585"/>
                  <a:pt x="164113" y="1610064"/>
                  <a:pt x="166023" y="1610064"/>
                </a:cubicBezTo>
                <a:close/>
                <a:moveTo>
                  <a:pt x="132825" y="1610064"/>
                </a:moveTo>
                <a:cubicBezTo>
                  <a:pt x="135104" y="1610064"/>
                  <a:pt x="137123" y="1610422"/>
                  <a:pt x="138881" y="1611138"/>
                </a:cubicBezTo>
                <a:cubicBezTo>
                  <a:pt x="140639" y="1611854"/>
                  <a:pt x="142120" y="1612869"/>
                  <a:pt x="143324" y="1614182"/>
                </a:cubicBezTo>
                <a:cubicBezTo>
                  <a:pt x="144529" y="1615495"/>
                  <a:pt x="145441" y="1617090"/>
                  <a:pt x="146059" y="1618968"/>
                </a:cubicBezTo>
                <a:cubicBezTo>
                  <a:pt x="146678" y="1620845"/>
                  <a:pt x="146987" y="1622945"/>
                  <a:pt x="146987" y="1625267"/>
                </a:cubicBezTo>
                <a:cubicBezTo>
                  <a:pt x="146987" y="1626071"/>
                  <a:pt x="146976" y="1626743"/>
                  <a:pt x="146955" y="1627286"/>
                </a:cubicBezTo>
                <a:cubicBezTo>
                  <a:pt x="146933" y="1627828"/>
                  <a:pt x="146900" y="1628338"/>
                  <a:pt x="146857" y="1628816"/>
                </a:cubicBezTo>
                <a:lnTo>
                  <a:pt x="123905" y="1628816"/>
                </a:lnTo>
                <a:cubicBezTo>
                  <a:pt x="123905" y="1632159"/>
                  <a:pt x="124838" y="1634725"/>
                  <a:pt x="126705" y="1636516"/>
                </a:cubicBezTo>
                <a:cubicBezTo>
                  <a:pt x="128571" y="1638306"/>
                  <a:pt x="131262" y="1639202"/>
                  <a:pt x="134779" y="1639202"/>
                </a:cubicBezTo>
                <a:cubicBezTo>
                  <a:pt x="135733" y="1639202"/>
                  <a:pt x="136689" y="1639164"/>
                  <a:pt x="137643" y="1639088"/>
                </a:cubicBezTo>
                <a:cubicBezTo>
                  <a:pt x="138598" y="1639012"/>
                  <a:pt x="139521" y="1638909"/>
                  <a:pt x="140411" y="1638778"/>
                </a:cubicBezTo>
                <a:cubicBezTo>
                  <a:pt x="141301" y="1638648"/>
                  <a:pt x="142152" y="1638502"/>
                  <a:pt x="142966" y="1638339"/>
                </a:cubicBezTo>
                <a:cubicBezTo>
                  <a:pt x="143780" y="1638176"/>
                  <a:pt x="144535" y="1637997"/>
                  <a:pt x="145229" y="1637802"/>
                </a:cubicBezTo>
                <a:lnTo>
                  <a:pt x="145229" y="1642457"/>
                </a:lnTo>
                <a:cubicBezTo>
                  <a:pt x="143688" y="1642891"/>
                  <a:pt x="141946" y="1643244"/>
                  <a:pt x="140004" y="1643515"/>
                </a:cubicBezTo>
                <a:cubicBezTo>
                  <a:pt x="138061" y="1643786"/>
                  <a:pt x="136048" y="1643922"/>
                  <a:pt x="133965" y="1643922"/>
                </a:cubicBezTo>
                <a:cubicBezTo>
                  <a:pt x="131165" y="1643922"/>
                  <a:pt x="128756" y="1643542"/>
                  <a:pt x="126737" y="1642783"/>
                </a:cubicBezTo>
                <a:cubicBezTo>
                  <a:pt x="124719" y="1642023"/>
                  <a:pt x="123064" y="1640922"/>
                  <a:pt x="121772" y="1639478"/>
                </a:cubicBezTo>
                <a:cubicBezTo>
                  <a:pt x="120481" y="1638035"/>
                  <a:pt x="119526" y="1636266"/>
                  <a:pt x="118908" y="1634172"/>
                </a:cubicBezTo>
                <a:cubicBezTo>
                  <a:pt x="118289" y="1632077"/>
                  <a:pt x="117980" y="1629706"/>
                  <a:pt x="117980" y="1627058"/>
                </a:cubicBezTo>
                <a:cubicBezTo>
                  <a:pt x="117980" y="1624757"/>
                  <a:pt x="118311" y="1622582"/>
                  <a:pt x="118973" y="1620531"/>
                </a:cubicBezTo>
                <a:cubicBezTo>
                  <a:pt x="119634" y="1618479"/>
                  <a:pt x="120600" y="1616678"/>
                  <a:pt x="121870" y="1615126"/>
                </a:cubicBezTo>
                <a:cubicBezTo>
                  <a:pt x="123140" y="1613574"/>
                  <a:pt x="124697" y="1612343"/>
                  <a:pt x="126542" y="1611431"/>
                </a:cubicBezTo>
                <a:cubicBezTo>
                  <a:pt x="128387" y="1610520"/>
                  <a:pt x="130481" y="1610064"/>
                  <a:pt x="132825" y="1610064"/>
                </a:cubicBezTo>
                <a:close/>
                <a:moveTo>
                  <a:pt x="59230" y="1610064"/>
                </a:moveTo>
                <a:cubicBezTo>
                  <a:pt x="62594" y="1610064"/>
                  <a:pt x="65139" y="1611057"/>
                  <a:pt x="66864" y="1613043"/>
                </a:cubicBezTo>
                <a:cubicBezTo>
                  <a:pt x="68590" y="1615029"/>
                  <a:pt x="69452" y="1618018"/>
                  <a:pt x="69452" y="1622012"/>
                </a:cubicBezTo>
                <a:lnTo>
                  <a:pt x="69452" y="1643336"/>
                </a:lnTo>
                <a:lnTo>
                  <a:pt x="63788" y="1643336"/>
                </a:lnTo>
                <a:lnTo>
                  <a:pt x="63788" y="1622468"/>
                </a:lnTo>
                <a:cubicBezTo>
                  <a:pt x="63788" y="1619907"/>
                  <a:pt x="63310" y="1618013"/>
                  <a:pt x="62355" y="1616787"/>
                </a:cubicBezTo>
                <a:cubicBezTo>
                  <a:pt x="61400" y="1615560"/>
                  <a:pt x="59978" y="1614947"/>
                  <a:pt x="58090" y="1614947"/>
                </a:cubicBezTo>
                <a:cubicBezTo>
                  <a:pt x="57396" y="1614947"/>
                  <a:pt x="56717" y="1615050"/>
                  <a:pt x="56055" y="1615256"/>
                </a:cubicBezTo>
                <a:cubicBezTo>
                  <a:pt x="55393" y="1615463"/>
                  <a:pt x="54704" y="1615821"/>
                  <a:pt x="53988" y="1616331"/>
                </a:cubicBezTo>
                <a:cubicBezTo>
                  <a:pt x="53272" y="1616841"/>
                  <a:pt x="52496" y="1617530"/>
                  <a:pt x="51660" y="1618398"/>
                </a:cubicBezTo>
                <a:cubicBezTo>
                  <a:pt x="50825" y="1619266"/>
                  <a:pt x="49886" y="1620352"/>
                  <a:pt x="48844" y="1621654"/>
                </a:cubicBezTo>
                <a:lnTo>
                  <a:pt x="48844" y="1643336"/>
                </a:lnTo>
                <a:lnTo>
                  <a:pt x="43179" y="1643336"/>
                </a:lnTo>
                <a:lnTo>
                  <a:pt x="43179" y="1610650"/>
                </a:lnTo>
                <a:lnTo>
                  <a:pt x="48226" y="1610650"/>
                </a:lnTo>
                <a:lnTo>
                  <a:pt x="48454" y="1615924"/>
                </a:lnTo>
                <a:cubicBezTo>
                  <a:pt x="49409" y="1614795"/>
                  <a:pt x="50331" y="1613856"/>
                  <a:pt x="51221" y="1613108"/>
                </a:cubicBezTo>
                <a:cubicBezTo>
                  <a:pt x="52111" y="1612359"/>
                  <a:pt x="52984" y="1611757"/>
                  <a:pt x="53842" y="1611301"/>
                </a:cubicBezTo>
                <a:cubicBezTo>
                  <a:pt x="54699" y="1610845"/>
                  <a:pt x="55573" y="1610525"/>
                  <a:pt x="56462" y="1610340"/>
                </a:cubicBezTo>
                <a:cubicBezTo>
                  <a:pt x="57352" y="1610156"/>
                  <a:pt x="58275" y="1610064"/>
                  <a:pt x="59230" y="1610064"/>
                </a:cubicBezTo>
                <a:close/>
                <a:moveTo>
                  <a:pt x="648984" y="1605669"/>
                </a:moveTo>
                <a:lnTo>
                  <a:pt x="648984" y="1618984"/>
                </a:lnTo>
                <a:lnTo>
                  <a:pt x="654780" y="1618984"/>
                </a:lnTo>
                <a:cubicBezTo>
                  <a:pt x="656104" y="1618984"/>
                  <a:pt x="657303" y="1618843"/>
                  <a:pt x="658377" y="1618561"/>
                </a:cubicBezTo>
                <a:cubicBezTo>
                  <a:pt x="659451" y="1618279"/>
                  <a:pt x="660374" y="1617845"/>
                  <a:pt x="661144" y="1617259"/>
                </a:cubicBezTo>
                <a:cubicBezTo>
                  <a:pt x="661915" y="1616673"/>
                  <a:pt x="662512" y="1615940"/>
                  <a:pt x="662935" y="1615061"/>
                </a:cubicBezTo>
                <a:cubicBezTo>
                  <a:pt x="663358" y="1614182"/>
                  <a:pt x="663570" y="1613135"/>
                  <a:pt x="663570" y="1611919"/>
                </a:cubicBezTo>
                <a:cubicBezTo>
                  <a:pt x="663570" y="1611051"/>
                  <a:pt x="663439" y="1610232"/>
                  <a:pt x="663179" y="1609461"/>
                </a:cubicBezTo>
                <a:cubicBezTo>
                  <a:pt x="662918" y="1608691"/>
                  <a:pt x="662463" y="1608029"/>
                  <a:pt x="661812" y="1607475"/>
                </a:cubicBezTo>
                <a:cubicBezTo>
                  <a:pt x="661160" y="1606922"/>
                  <a:pt x="660281" y="1606483"/>
                  <a:pt x="659175" y="1606157"/>
                </a:cubicBezTo>
                <a:cubicBezTo>
                  <a:pt x="658068" y="1605831"/>
                  <a:pt x="656668" y="1605669"/>
                  <a:pt x="654975" y="1605669"/>
                </a:cubicBezTo>
                <a:close/>
                <a:moveTo>
                  <a:pt x="643190" y="1600785"/>
                </a:moveTo>
                <a:lnTo>
                  <a:pt x="655366" y="1600785"/>
                </a:lnTo>
                <a:cubicBezTo>
                  <a:pt x="664850" y="1600785"/>
                  <a:pt x="669593" y="1604236"/>
                  <a:pt x="669593" y="1611138"/>
                </a:cubicBezTo>
                <a:cubicBezTo>
                  <a:pt x="669593" y="1613439"/>
                  <a:pt x="669044" y="1615414"/>
                  <a:pt x="667948" y="1617063"/>
                </a:cubicBezTo>
                <a:cubicBezTo>
                  <a:pt x="666852" y="1618713"/>
                  <a:pt x="665067" y="1619939"/>
                  <a:pt x="662593" y="1620742"/>
                </a:cubicBezTo>
                <a:cubicBezTo>
                  <a:pt x="663743" y="1620959"/>
                  <a:pt x="664834" y="1621328"/>
                  <a:pt x="665865" y="1621849"/>
                </a:cubicBezTo>
                <a:cubicBezTo>
                  <a:pt x="666896" y="1622370"/>
                  <a:pt x="667802" y="1623043"/>
                  <a:pt x="668583" y="1623868"/>
                </a:cubicBezTo>
                <a:lnTo>
                  <a:pt x="669826" y="1625829"/>
                </a:lnTo>
                <a:lnTo>
                  <a:pt x="670690" y="1620238"/>
                </a:lnTo>
                <a:cubicBezTo>
                  <a:pt x="671406" y="1618143"/>
                  <a:pt x="672437" y="1616342"/>
                  <a:pt x="673783" y="1614833"/>
                </a:cubicBezTo>
                <a:cubicBezTo>
                  <a:pt x="675129" y="1613325"/>
                  <a:pt x="676767" y="1612153"/>
                  <a:pt x="678699" y="1611317"/>
                </a:cubicBezTo>
                <a:cubicBezTo>
                  <a:pt x="680631" y="1610482"/>
                  <a:pt x="682823" y="1610064"/>
                  <a:pt x="685275" y="1610064"/>
                </a:cubicBezTo>
                <a:cubicBezTo>
                  <a:pt x="687619" y="1610064"/>
                  <a:pt x="689719" y="1610427"/>
                  <a:pt x="691575" y="1611154"/>
                </a:cubicBezTo>
                <a:cubicBezTo>
                  <a:pt x="693431" y="1611881"/>
                  <a:pt x="695004" y="1612945"/>
                  <a:pt x="696295" y="1614345"/>
                </a:cubicBezTo>
                <a:cubicBezTo>
                  <a:pt x="697587" y="1615745"/>
                  <a:pt x="698575" y="1617487"/>
                  <a:pt x="699258" y="1619570"/>
                </a:cubicBezTo>
                <a:cubicBezTo>
                  <a:pt x="699942" y="1621654"/>
                  <a:pt x="700284" y="1624041"/>
                  <a:pt x="700284" y="1626732"/>
                </a:cubicBezTo>
                <a:cubicBezTo>
                  <a:pt x="700284" y="1629272"/>
                  <a:pt x="699925" y="1631600"/>
                  <a:pt x="699209" y="1633716"/>
                </a:cubicBezTo>
                <a:cubicBezTo>
                  <a:pt x="698493" y="1635832"/>
                  <a:pt x="697462" y="1637644"/>
                  <a:pt x="696117" y="1639153"/>
                </a:cubicBezTo>
                <a:cubicBezTo>
                  <a:pt x="694771" y="1640661"/>
                  <a:pt x="693132" y="1641833"/>
                  <a:pt x="691200" y="1642669"/>
                </a:cubicBezTo>
                <a:cubicBezTo>
                  <a:pt x="689269" y="1643504"/>
                  <a:pt x="687077" y="1643922"/>
                  <a:pt x="684624" y="1643922"/>
                </a:cubicBezTo>
                <a:cubicBezTo>
                  <a:pt x="682280" y="1643922"/>
                  <a:pt x="680180" y="1643559"/>
                  <a:pt x="678324" y="1642832"/>
                </a:cubicBezTo>
                <a:cubicBezTo>
                  <a:pt x="676469" y="1642104"/>
                  <a:pt x="674895" y="1641035"/>
                  <a:pt x="673604" y="1639625"/>
                </a:cubicBezTo>
                <a:cubicBezTo>
                  <a:pt x="672312" y="1638214"/>
                  <a:pt x="671325" y="1636467"/>
                  <a:pt x="670641" y="1634383"/>
                </a:cubicBezTo>
                <a:lnTo>
                  <a:pt x="670505" y="1633425"/>
                </a:lnTo>
                <a:lnTo>
                  <a:pt x="669934" y="1636027"/>
                </a:lnTo>
                <a:cubicBezTo>
                  <a:pt x="669142" y="1637601"/>
                  <a:pt x="668013" y="1638930"/>
                  <a:pt x="666549" y="1640015"/>
                </a:cubicBezTo>
                <a:cubicBezTo>
                  <a:pt x="665084" y="1641101"/>
                  <a:pt x="663315" y="1641925"/>
                  <a:pt x="661242" y="1642490"/>
                </a:cubicBezTo>
                <a:cubicBezTo>
                  <a:pt x="659169" y="1643054"/>
                  <a:pt x="656863" y="1643336"/>
                  <a:pt x="654324" y="1643336"/>
                </a:cubicBezTo>
                <a:lnTo>
                  <a:pt x="643190" y="1643336"/>
                </a:lnTo>
                <a:close/>
                <a:moveTo>
                  <a:pt x="6414" y="1600785"/>
                </a:moveTo>
                <a:lnTo>
                  <a:pt x="30603" y="1600785"/>
                </a:lnTo>
                <a:lnTo>
                  <a:pt x="30603" y="1605669"/>
                </a:lnTo>
                <a:lnTo>
                  <a:pt x="12209" y="1605669"/>
                </a:lnTo>
                <a:lnTo>
                  <a:pt x="12209" y="1618854"/>
                </a:lnTo>
                <a:lnTo>
                  <a:pt x="29887" y="1618854"/>
                </a:lnTo>
                <a:lnTo>
                  <a:pt x="29887" y="1623737"/>
                </a:lnTo>
                <a:lnTo>
                  <a:pt x="12209" y="1623737"/>
                </a:lnTo>
                <a:lnTo>
                  <a:pt x="12209" y="1638388"/>
                </a:lnTo>
                <a:lnTo>
                  <a:pt x="30603" y="1638388"/>
                </a:lnTo>
                <a:lnTo>
                  <a:pt x="30603" y="1643336"/>
                </a:lnTo>
                <a:lnTo>
                  <a:pt x="6414" y="1643336"/>
                </a:lnTo>
                <a:close/>
                <a:moveTo>
                  <a:pt x="302485" y="1600199"/>
                </a:moveTo>
                <a:lnTo>
                  <a:pt x="302485" y="1610650"/>
                </a:lnTo>
                <a:lnTo>
                  <a:pt x="317167" y="1610650"/>
                </a:lnTo>
                <a:lnTo>
                  <a:pt x="317167" y="1615403"/>
                </a:lnTo>
                <a:lnTo>
                  <a:pt x="302485" y="1615403"/>
                </a:lnTo>
                <a:lnTo>
                  <a:pt x="302485" y="1632007"/>
                </a:lnTo>
                <a:cubicBezTo>
                  <a:pt x="302485" y="1634351"/>
                  <a:pt x="303109" y="1636103"/>
                  <a:pt x="304357" y="1637264"/>
                </a:cubicBezTo>
                <a:cubicBezTo>
                  <a:pt x="305605" y="1638426"/>
                  <a:pt x="307444" y="1639006"/>
                  <a:pt x="309875" y="1639006"/>
                </a:cubicBezTo>
                <a:cubicBezTo>
                  <a:pt x="310917" y="1639006"/>
                  <a:pt x="312056" y="1638925"/>
                  <a:pt x="313293" y="1638762"/>
                </a:cubicBezTo>
                <a:cubicBezTo>
                  <a:pt x="314530" y="1638599"/>
                  <a:pt x="315822" y="1638344"/>
                  <a:pt x="317167" y="1637997"/>
                </a:cubicBezTo>
                <a:lnTo>
                  <a:pt x="317167" y="1642880"/>
                </a:lnTo>
                <a:cubicBezTo>
                  <a:pt x="315887" y="1643206"/>
                  <a:pt x="314563" y="1643439"/>
                  <a:pt x="313196" y="1643580"/>
                </a:cubicBezTo>
                <a:cubicBezTo>
                  <a:pt x="311828" y="1643721"/>
                  <a:pt x="310439" y="1643792"/>
                  <a:pt x="309028" y="1643792"/>
                </a:cubicBezTo>
                <a:cubicBezTo>
                  <a:pt x="304926" y="1643792"/>
                  <a:pt x="301866" y="1642864"/>
                  <a:pt x="299848" y="1641008"/>
                </a:cubicBezTo>
                <a:cubicBezTo>
                  <a:pt x="297829" y="1639153"/>
                  <a:pt x="296820" y="1636304"/>
                  <a:pt x="296820" y="1632462"/>
                </a:cubicBezTo>
                <a:lnTo>
                  <a:pt x="296820" y="1615403"/>
                </a:lnTo>
                <a:lnTo>
                  <a:pt x="287672" y="1615403"/>
                </a:lnTo>
                <a:lnTo>
                  <a:pt x="287672" y="1610650"/>
                </a:lnTo>
                <a:lnTo>
                  <a:pt x="296820" y="1610650"/>
                </a:lnTo>
                <a:lnTo>
                  <a:pt x="296820" y="1601664"/>
                </a:lnTo>
                <a:close/>
                <a:moveTo>
                  <a:pt x="92935" y="1600199"/>
                </a:moveTo>
                <a:lnTo>
                  <a:pt x="92935" y="1610650"/>
                </a:lnTo>
                <a:lnTo>
                  <a:pt x="107617" y="1610650"/>
                </a:lnTo>
                <a:lnTo>
                  <a:pt x="107617" y="1615403"/>
                </a:lnTo>
                <a:lnTo>
                  <a:pt x="92935" y="1615403"/>
                </a:lnTo>
                <a:lnTo>
                  <a:pt x="92935" y="1632007"/>
                </a:lnTo>
                <a:cubicBezTo>
                  <a:pt x="92935" y="1634351"/>
                  <a:pt x="93559" y="1636103"/>
                  <a:pt x="94807" y="1637264"/>
                </a:cubicBezTo>
                <a:cubicBezTo>
                  <a:pt x="96055" y="1638426"/>
                  <a:pt x="97894" y="1639006"/>
                  <a:pt x="100325" y="1639006"/>
                </a:cubicBezTo>
                <a:cubicBezTo>
                  <a:pt x="101367" y="1639006"/>
                  <a:pt x="102506" y="1638925"/>
                  <a:pt x="103743" y="1638762"/>
                </a:cubicBezTo>
                <a:cubicBezTo>
                  <a:pt x="104980" y="1638599"/>
                  <a:pt x="106272" y="1638344"/>
                  <a:pt x="107617" y="1637997"/>
                </a:cubicBezTo>
                <a:lnTo>
                  <a:pt x="107617" y="1642880"/>
                </a:lnTo>
                <a:cubicBezTo>
                  <a:pt x="106337" y="1643206"/>
                  <a:pt x="105013" y="1643439"/>
                  <a:pt x="103646" y="1643580"/>
                </a:cubicBezTo>
                <a:cubicBezTo>
                  <a:pt x="102278" y="1643721"/>
                  <a:pt x="100889" y="1643792"/>
                  <a:pt x="99478" y="1643792"/>
                </a:cubicBezTo>
                <a:cubicBezTo>
                  <a:pt x="95376" y="1643792"/>
                  <a:pt x="92316" y="1642864"/>
                  <a:pt x="90298" y="1641008"/>
                </a:cubicBezTo>
                <a:cubicBezTo>
                  <a:pt x="88279" y="1639153"/>
                  <a:pt x="87270" y="1636304"/>
                  <a:pt x="87270" y="1632462"/>
                </a:cubicBezTo>
                <a:lnTo>
                  <a:pt x="87270" y="1615403"/>
                </a:lnTo>
                <a:lnTo>
                  <a:pt x="78122" y="1615403"/>
                </a:lnTo>
                <a:lnTo>
                  <a:pt x="78122" y="1610650"/>
                </a:lnTo>
                <a:lnTo>
                  <a:pt x="87270" y="1610650"/>
                </a:lnTo>
                <a:lnTo>
                  <a:pt x="87270" y="1601664"/>
                </a:lnTo>
                <a:close/>
                <a:moveTo>
                  <a:pt x="709930" y="1597334"/>
                </a:moveTo>
                <a:lnTo>
                  <a:pt x="715594" y="1597334"/>
                </a:lnTo>
                <a:lnTo>
                  <a:pt x="715594" y="1609999"/>
                </a:lnTo>
                <a:lnTo>
                  <a:pt x="715334" y="1616054"/>
                </a:lnTo>
                <a:cubicBezTo>
                  <a:pt x="716962" y="1613862"/>
                  <a:pt x="718704" y="1612315"/>
                  <a:pt x="720559" y="1611415"/>
                </a:cubicBezTo>
                <a:cubicBezTo>
                  <a:pt x="722415" y="1610514"/>
                  <a:pt x="724406" y="1610064"/>
                  <a:pt x="726533" y="1610064"/>
                </a:cubicBezTo>
                <a:cubicBezTo>
                  <a:pt x="728400" y="1610064"/>
                  <a:pt x="730038" y="1610454"/>
                  <a:pt x="731449" y="1611236"/>
                </a:cubicBezTo>
                <a:cubicBezTo>
                  <a:pt x="732860" y="1612017"/>
                  <a:pt x="734043" y="1613118"/>
                  <a:pt x="734998" y="1614540"/>
                </a:cubicBezTo>
                <a:cubicBezTo>
                  <a:pt x="735953" y="1615962"/>
                  <a:pt x="736669" y="1617676"/>
                  <a:pt x="737147" y="1619684"/>
                </a:cubicBezTo>
                <a:cubicBezTo>
                  <a:pt x="737624" y="1621692"/>
                  <a:pt x="737863" y="1623933"/>
                  <a:pt x="737863" y="1626407"/>
                </a:cubicBezTo>
                <a:cubicBezTo>
                  <a:pt x="737863" y="1629120"/>
                  <a:pt x="737488" y="1631545"/>
                  <a:pt x="736740" y="1633683"/>
                </a:cubicBezTo>
                <a:cubicBezTo>
                  <a:pt x="735991" y="1635821"/>
                  <a:pt x="734927" y="1637633"/>
                  <a:pt x="733549" y="1639120"/>
                </a:cubicBezTo>
                <a:cubicBezTo>
                  <a:pt x="732171" y="1640607"/>
                  <a:pt x="730494" y="1641746"/>
                  <a:pt x="728519" y="1642539"/>
                </a:cubicBezTo>
                <a:cubicBezTo>
                  <a:pt x="726544" y="1643331"/>
                  <a:pt x="724319" y="1643727"/>
                  <a:pt x="721845" y="1643727"/>
                </a:cubicBezTo>
                <a:cubicBezTo>
                  <a:pt x="719914" y="1643727"/>
                  <a:pt x="717939" y="1643542"/>
                  <a:pt x="715920" y="1643173"/>
                </a:cubicBezTo>
                <a:cubicBezTo>
                  <a:pt x="713902" y="1642804"/>
                  <a:pt x="711905" y="1642218"/>
                  <a:pt x="709930" y="1641415"/>
                </a:cubicBezTo>
                <a:close/>
                <a:moveTo>
                  <a:pt x="298285" y="1566257"/>
                </a:moveTo>
                <a:cubicBezTo>
                  <a:pt x="297569" y="1566735"/>
                  <a:pt x="296977" y="1567201"/>
                  <a:pt x="296511" y="1567657"/>
                </a:cubicBezTo>
                <a:cubicBezTo>
                  <a:pt x="296044" y="1568113"/>
                  <a:pt x="295680" y="1568574"/>
                  <a:pt x="295420" y="1569041"/>
                </a:cubicBezTo>
                <a:cubicBezTo>
                  <a:pt x="295160" y="1569507"/>
                  <a:pt x="294975" y="1569974"/>
                  <a:pt x="294867" y="1570441"/>
                </a:cubicBezTo>
                <a:cubicBezTo>
                  <a:pt x="294758" y="1570907"/>
                  <a:pt x="294704" y="1571379"/>
                  <a:pt x="294704" y="1571857"/>
                </a:cubicBezTo>
                <a:cubicBezTo>
                  <a:pt x="294704" y="1573398"/>
                  <a:pt x="295507" y="1574521"/>
                  <a:pt x="297113" y="1575226"/>
                </a:cubicBezTo>
                <a:cubicBezTo>
                  <a:pt x="298719" y="1575932"/>
                  <a:pt x="300954" y="1576284"/>
                  <a:pt x="303820" y="1576284"/>
                </a:cubicBezTo>
                <a:cubicBezTo>
                  <a:pt x="305621" y="1576284"/>
                  <a:pt x="307135" y="1576122"/>
                  <a:pt x="308361" y="1575796"/>
                </a:cubicBezTo>
                <a:cubicBezTo>
                  <a:pt x="309587" y="1575471"/>
                  <a:pt x="310575" y="1575042"/>
                  <a:pt x="311324" y="1574510"/>
                </a:cubicBezTo>
                <a:cubicBezTo>
                  <a:pt x="312072" y="1573978"/>
                  <a:pt x="312610" y="1573371"/>
                  <a:pt x="312935" y="1572687"/>
                </a:cubicBezTo>
                <a:cubicBezTo>
                  <a:pt x="313261" y="1572003"/>
                  <a:pt x="313424" y="1571303"/>
                  <a:pt x="313424" y="1570587"/>
                </a:cubicBezTo>
                <a:cubicBezTo>
                  <a:pt x="313424" y="1569263"/>
                  <a:pt x="312881" y="1568286"/>
                  <a:pt x="311796" y="1567657"/>
                </a:cubicBezTo>
                <a:cubicBezTo>
                  <a:pt x="310711" y="1567028"/>
                  <a:pt x="309050" y="1566659"/>
                  <a:pt x="306815" y="1566550"/>
                </a:cubicBezTo>
                <a:close/>
                <a:moveTo>
                  <a:pt x="1389799" y="1557727"/>
                </a:moveTo>
                <a:cubicBezTo>
                  <a:pt x="1390472" y="1557727"/>
                  <a:pt x="1391112" y="1557863"/>
                  <a:pt x="1391720" y="1558134"/>
                </a:cubicBezTo>
                <a:cubicBezTo>
                  <a:pt x="1392328" y="1558406"/>
                  <a:pt x="1392860" y="1558769"/>
                  <a:pt x="1393315" y="1559225"/>
                </a:cubicBezTo>
                <a:cubicBezTo>
                  <a:pt x="1393771" y="1559681"/>
                  <a:pt x="1394135" y="1560213"/>
                  <a:pt x="1394406" y="1560820"/>
                </a:cubicBezTo>
                <a:cubicBezTo>
                  <a:pt x="1394677" y="1561428"/>
                  <a:pt x="1394813" y="1562068"/>
                  <a:pt x="1394813" y="1562741"/>
                </a:cubicBezTo>
                <a:cubicBezTo>
                  <a:pt x="1394813" y="1563436"/>
                  <a:pt x="1394677" y="1564081"/>
                  <a:pt x="1394406" y="1564678"/>
                </a:cubicBezTo>
                <a:cubicBezTo>
                  <a:pt x="1394135" y="1565275"/>
                  <a:pt x="1393771" y="1565801"/>
                  <a:pt x="1393315" y="1566257"/>
                </a:cubicBezTo>
                <a:cubicBezTo>
                  <a:pt x="1392860" y="1566713"/>
                  <a:pt x="1392328" y="1567071"/>
                  <a:pt x="1391720" y="1567332"/>
                </a:cubicBezTo>
                <a:cubicBezTo>
                  <a:pt x="1391112" y="1567592"/>
                  <a:pt x="1390472" y="1567722"/>
                  <a:pt x="1389799" y="1567722"/>
                </a:cubicBezTo>
                <a:cubicBezTo>
                  <a:pt x="1389105" y="1567722"/>
                  <a:pt x="1388459" y="1567592"/>
                  <a:pt x="1387862" y="1567332"/>
                </a:cubicBezTo>
                <a:cubicBezTo>
                  <a:pt x="1387265" y="1567071"/>
                  <a:pt x="1386739" y="1566713"/>
                  <a:pt x="1386283" y="1566257"/>
                </a:cubicBezTo>
                <a:cubicBezTo>
                  <a:pt x="1385827" y="1565801"/>
                  <a:pt x="1385469" y="1565275"/>
                  <a:pt x="1385209" y="1564678"/>
                </a:cubicBezTo>
                <a:cubicBezTo>
                  <a:pt x="1384948" y="1564081"/>
                  <a:pt x="1384818" y="1563436"/>
                  <a:pt x="1384818" y="1562741"/>
                </a:cubicBezTo>
                <a:cubicBezTo>
                  <a:pt x="1384818" y="1562068"/>
                  <a:pt x="1384948" y="1561428"/>
                  <a:pt x="1385209" y="1560820"/>
                </a:cubicBezTo>
                <a:cubicBezTo>
                  <a:pt x="1385469" y="1560213"/>
                  <a:pt x="1385827" y="1559681"/>
                  <a:pt x="1386283" y="1559225"/>
                </a:cubicBezTo>
                <a:cubicBezTo>
                  <a:pt x="1386739" y="1558769"/>
                  <a:pt x="1387265" y="1558406"/>
                  <a:pt x="1387862" y="1558134"/>
                </a:cubicBezTo>
                <a:cubicBezTo>
                  <a:pt x="1388459" y="1557863"/>
                  <a:pt x="1389105" y="1557727"/>
                  <a:pt x="1389799" y="1557727"/>
                </a:cubicBezTo>
                <a:close/>
                <a:moveTo>
                  <a:pt x="1037114" y="1556881"/>
                </a:moveTo>
                <a:cubicBezTo>
                  <a:pt x="1037852" y="1556881"/>
                  <a:pt x="1038552" y="1557022"/>
                  <a:pt x="1039214" y="1557304"/>
                </a:cubicBezTo>
                <a:cubicBezTo>
                  <a:pt x="1039876" y="1557586"/>
                  <a:pt x="1040451" y="1557977"/>
                  <a:pt x="1040939" y="1558476"/>
                </a:cubicBezTo>
                <a:cubicBezTo>
                  <a:pt x="1041427" y="1558975"/>
                  <a:pt x="1041813" y="1559556"/>
                  <a:pt x="1042095" y="1560218"/>
                </a:cubicBezTo>
                <a:cubicBezTo>
                  <a:pt x="1042377" y="1560880"/>
                  <a:pt x="1042518" y="1561591"/>
                  <a:pt x="1042518" y="1562350"/>
                </a:cubicBezTo>
                <a:cubicBezTo>
                  <a:pt x="1042518" y="1563088"/>
                  <a:pt x="1042377" y="1563783"/>
                  <a:pt x="1042095" y="1564434"/>
                </a:cubicBezTo>
                <a:cubicBezTo>
                  <a:pt x="1041813" y="1565085"/>
                  <a:pt x="1041427" y="1565655"/>
                  <a:pt x="1040939" y="1566143"/>
                </a:cubicBezTo>
                <a:cubicBezTo>
                  <a:pt x="1040451" y="1566631"/>
                  <a:pt x="1039876" y="1567017"/>
                  <a:pt x="1039214" y="1567299"/>
                </a:cubicBezTo>
                <a:cubicBezTo>
                  <a:pt x="1038552" y="1567581"/>
                  <a:pt x="1037852" y="1567722"/>
                  <a:pt x="1037114" y="1567722"/>
                </a:cubicBezTo>
                <a:cubicBezTo>
                  <a:pt x="1036354" y="1567722"/>
                  <a:pt x="1035649" y="1567581"/>
                  <a:pt x="1034998" y="1567299"/>
                </a:cubicBezTo>
                <a:cubicBezTo>
                  <a:pt x="1034346" y="1567017"/>
                  <a:pt x="1033777" y="1566631"/>
                  <a:pt x="1033288" y="1566143"/>
                </a:cubicBezTo>
                <a:cubicBezTo>
                  <a:pt x="1032800" y="1565655"/>
                  <a:pt x="1032415" y="1565085"/>
                  <a:pt x="1032133" y="1564434"/>
                </a:cubicBezTo>
                <a:cubicBezTo>
                  <a:pt x="1031851" y="1563783"/>
                  <a:pt x="1031709" y="1563088"/>
                  <a:pt x="1031709" y="1562350"/>
                </a:cubicBezTo>
                <a:cubicBezTo>
                  <a:pt x="1031709" y="1561591"/>
                  <a:pt x="1031851" y="1560880"/>
                  <a:pt x="1032133" y="1560218"/>
                </a:cubicBezTo>
                <a:cubicBezTo>
                  <a:pt x="1032415" y="1559556"/>
                  <a:pt x="1032800" y="1558975"/>
                  <a:pt x="1033288" y="1558476"/>
                </a:cubicBezTo>
                <a:cubicBezTo>
                  <a:pt x="1033777" y="1557977"/>
                  <a:pt x="1034346" y="1557586"/>
                  <a:pt x="1034998" y="1557304"/>
                </a:cubicBezTo>
                <a:cubicBezTo>
                  <a:pt x="1035649" y="1557022"/>
                  <a:pt x="1036354" y="1556881"/>
                  <a:pt x="1037114" y="1556881"/>
                </a:cubicBezTo>
                <a:close/>
                <a:moveTo>
                  <a:pt x="552414" y="1538747"/>
                </a:moveTo>
                <a:cubicBezTo>
                  <a:pt x="549332" y="1538747"/>
                  <a:pt x="546928" y="1539745"/>
                  <a:pt x="545203" y="1541742"/>
                </a:cubicBezTo>
                <a:cubicBezTo>
                  <a:pt x="543477" y="1543739"/>
                  <a:pt x="542614" y="1546864"/>
                  <a:pt x="542614" y="1551118"/>
                </a:cubicBezTo>
                <a:cubicBezTo>
                  <a:pt x="542614" y="1555069"/>
                  <a:pt x="543195" y="1558015"/>
                  <a:pt x="544356" y="1559958"/>
                </a:cubicBezTo>
                <a:cubicBezTo>
                  <a:pt x="545517" y="1561900"/>
                  <a:pt x="547161" y="1562871"/>
                  <a:pt x="549288" y="1562871"/>
                </a:cubicBezTo>
                <a:cubicBezTo>
                  <a:pt x="550721" y="1562871"/>
                  <a:pt x="552235" y="1562231"/>
                  <a:pt x="553830" y="1560950"/>
                </a:cubicBezTo>
                <a:cubicBezTo>
                  <a:pt x="555425" y="1559670"/>
                  <a:pt x="557102" y="1557771"/>
                  <a:pt x="558860" y="1555253"/>
                </a:cubicBezTo>
                <a:lnTo>
                  <a:pt x="558860" y="1540082"/>
                </a:lnTo>
                <a:cubicBezTo>
                  <a:pt x="557927" y="1539648"/>
                  <a:pt x="556896" y="1539317"/>
                  <a:pt x="555767" y="1539089"/>
                </a:cubicBezTo>
                <a:cubicBezTo>
                  <a:pt x="554638" y="1538861"/>
                  <a:pt x="553521" y="1538747"/>
                  <a:pt x="552414" y="1538747"/>
                </a:cubicBezTo>
                <a:close/>
                <a:moveTo>
                  <a:pt x="1142149" y="1538682"/>
                </a:moveTo>
                <a:cubicBezTo>
                  <a:pt x="1140456" y="1538682"/>
                  <a:pt x="1139008" y="1539013"/>
                  <a:pt x="1137803" y="1539675"/>
                </a:cubicBezTo>
                <a:cubicBezTo>
                  <a:pt x="1136598" y="1540337"/>
                  <a:pt x="1135611" y="1541221"/>
                  <a:pt x="1134840" y="1542328"/>
                </a:cubicBezTo>
                <a:cubicBezTo>
                  <a:pt x="1134070" y="1543435"/>
                  <a:pt x="1133506" y="1544721"/>
                  <a:pt x="1133147" y="1546186"/>
                </a:cubicBezTo>
                <a:cubicBezTo>
                  <a:pt x="1132789" y="1547651"/>
                  <a:pt x="1132610" y="1549187"/>
                  <a:pt x="1132610" y="1550793"/>
                </a:cubicBezTo>
                <a:cubicBezTo>
                  <a:pt x="1132610" y="1552811"/>
                  <a:pt x="1132833" y="1554580"/>
                  <a:pt x="1133278" y="1556100"/>
                </a:cubicBezTo>
                <a:cubicBezTo>
                  <a:pt x="1133723" y="1557619"/>
                  <a:pt x="1134357" y="1558883"/>
                  <a:pt x="1135182" y="1559892"/>
                </a:cubicBezTo>
                <a:cubicBezTo>
                  <a:pt x="1136007" y="1560902"/>
                  <a:pt x="1137005" y="1561661"/>
                  <a:pt x="1138177" y="1562171"/>
                </a:cubicBezTo>
                <a:cubicBezTo>
                  <a:pt x="1139349" y="1562681"/>
                  <a:pt x="1140673" y="1562936"/>
                  <a:pt x="1142149" y="1562936"/>
                </a:cubicBezTo>
                <a:cubicBezTo>
                  <a:pt x="1143842" y="1562936"/>
                  <a:pt x="1145291" y="1562605"/>
                  <a:pt x="1146495" y="1561943"/>
                </a:cubicBezTo>
                <a:cubicBezTo>
                  <a:pt x="1147700" y="1561281"/>
                  <a:pt x="1148687" y="1560397"/>
                  <a:pt x="1149458" y="1559290"/>
                </a:cubicBezTo>
                <a:cubicBezTo>
                  <a:pt x="1150229" y="1558183"/>
                  <a:pt x="1150793" y="1556897"/>
                  <a:pt x="1151151" y="1555432"/>
                </a:cubicBezTo>
                <a:cubicBezTo>
                  <a:pt x="1151509" y="1553967"/>
                  <a:pt x="1151688" y="1552421"/>
                  <a:pt x="1151688" y="1550793"/>
                </a:cubicBezTo>
                <a:cubicBezTo>
                  <a:pt x="1151688" y="1548774"/>
                  <a:pt x="1151466" y="1547011"/>
                  <a:pt x="1151021" y="1545503"/>
                </a:cubicBezTo>
                <a:cubicBezTo>
                  <a:pt x="1150576" y="1543994"/>
                  <a:pt x="1149941" y="1542735"/>
                  <a:pt x="1149116" y="1541726"/>
                </a:cubicBezTo>
                <a:cubicBezTo>
                  <a:pt x="1148291" y="1540717"/>
                  <a:pt x="1147288" y="1539957"/>
                  <a:pt x="1146105" y="1539447"/>
                </a:cubicBezTo>
                <a:cubicBezTo>
                  <a:pt x="1144922" y="1538937"/>
                  <a:pt x="1143603" y="1538682"/>
                  <a:pt x="1142149" y="1538682"/>
                </a:cubicBezTo>
                <a:close/>
                <a:moveTo>
                  <a:pt x="56300" y="1538682"/>
                </a:moveTo>
                <a:cubicBezTo>
                  <a:pt x="54607" y="1538682"/>
                  <a:pt x="53158" y="1539013"/>
                  <a:pt x="51953" y="1539675"/>
                </a:cubicBezTo>
                <a:cubicBezTo>
                  <a:pt x="50749" y="1540337"/>
                  <a:pt x="49761" y="1541221"/>
                  <a:pt x="48991" y="1542328"/>
                </a:cubicBezTo>
                <a:cubicBezTo>
                  <a:pt x="48220" y="1543435"/>
                  <a:pt x="47656" y="1544721"/>
                  <a:pt x="47298" y="1546186"/>
                </a:cubicBezTo>
                <a:cubicBezTo>
                  <a:pt x="46940" y="1547651"/>
                  <a:pt x="46761" y="1549187"/>
                  <a:pt x="46761" y="1550793"/>
                </a:cubicBezTo>
                <a:cubicBezTo>
                  <a:pt x="46761" y="1552811"/>
                  <a:pt x="46983" y="1554580"/>
                  <a:pt x="47428" y="1556100"/>
                </a:cubicBezTo>
                <a:cubicBezTo>
                  <a:pt x="47873" y="1557619"/>
                  <a:pt x="48508" y="1558883"/>
                  <a:pt x="49333" y="1559892"/>
                </a:cubicBezTo>
                <a:cubicBezTo>
                  <a:pt x="50157" y="1560902"/>
                  <a:pt x="51156" y="1561661"/>
                  <a:pt x="52328" y="1562171"/>
                </a:cubicBezTo>
                <a:cubicBezTo>
                  <a:pt x="53500" y="1562681"/>
                  <a:pt x="54824" y="1562936"/>
                  <a:pt x="56300" y="1562936"/>
                </a:cubicBezTo>
                <a:cubicBezTo>
                  <a:pt x="57993" y="1562936"/>
                  <a:pt x="59441" y="1562605"/>
                  <a:pt x="60646" y="1561943"/>
                </a:cubicBezTo>
                <a:cubicBezTo>
                  <a:pt x="61850" y="1561281"/>
                  <a:pt x="62838" y="1560397"/>
                  <a:pt x="63608" y="1559290"/>
                </a:cubicBezTo>
                <a:cubicBezTo>
                  <a:pt x="64379" y="1558183"/>
                  <a:pt x="64943" y="1556897"/>
                  <a:pt x="65301" y="1555432"/>
                </a:cubicBezTo>
                <a:cubicBezTo>
                  <a:pt x="65659" y="1553967"/>
                  <a:pt x="65839" y="1552421"/>
                  <a:pt x="65839" y="1550793"/>
                </a:cubicBezTo>
                <a:cubicBezTo>
                  <a:pt x="65839" y="1548774"/>
                  <a:pt x="65616" y="1547011"/>
                  <a:pt x="65171" y="1545503"/>
                </a:cubicBezTo>
                <a:cubicBezTo>
                  <a:pt x="64726" y="1543994"/>
                  <a:pt x="64091" y="1542735"/>
                  <a:pt x="63267" y="1541726"/>
                </a:cubicBezTo>
                <a:cubicBezTo>
                  <a:pt x="62442" y="1540717"/>
                  <a:pt x="61438" y="1539957"/>
                  <a:pt x="60255" y="1539447"/>
                </a:cubicBezTo>
                <a:cubicBezTo>
                  <a:pt x="59072" y="1538937"/>
                  <a:pt x="57754" y="1538682"/>
                  <a:pt x="56300" y="1538682"/>
                </a:cubicBezTo>
                <a:close/>
                <a:moveTo>
                  <a:pt x="1208889" y="1538389"/>
                </a:moveTo>
                <a:cubicBezTo>
                  <a:pt x="1207652" y="1538389"/>
                  <a:pt x="1206524" y="1538628"/>
                  <a:pt x="1205504" y="1539105"/>
                </a:cubicBezTo>
                <a:cubicBezTo>
                  <a:pt x="1204483" y="1539583"/>
                  <a:pt x="1203604" y="1540255"/>
                  <a:pt x="1202866" y="1541124"/>
                </a:cubicBezTo>
                <a:cubicBezTo>
                  <a:pt x="1202128" y="1541992"/>
                  <a:pt x="1201532" y="1543034"/>
                  <a:pt x="1201076" y="1544249"/>
                </a:cubicBezTo>
                <a:cubicBezTo>
                  <a:pt x="1200620" y="1545464"/>
                  <a:pt x="1200338" y="1546799"/>
                  <a:pt x="1200229" y="1548254"/>
                </a:cubicBezTo>
                <a:lnTo>
                  <a:pt x="1217419" y="1548254"/>
                </a:lnTo>
                <a:cubicBezTo>
                  <a:pt x="1217484" y="1546799"/>
                  <a:pt x="1217343" y="1545470"/>
                  <a:pt x="1216996" y="1544265"/>
                </a:cubicBezTo>
                <a:cubicBezTo>
                  <a:pt x="1216648" y="1543061"/>
                  <a:pt x="1216111" y="1542024"/>
                  <a:pt x="1215384" y="1541156"/>
                </a:cubicBezTo>
                <a:cubicBezTo>
                  <a:pt x="1214657" y="1540288"/>
                  <a:pt x="1213751" y="1539610"/>
                  <a:pt x="1212666" y="1539122"/>
                </a:cubicBezTo>
                <a:cubicBezTo>
                  <a:pt x="1211581" y="1538633"/>
                  <a:pt x="1210322" y="1538389"/>
                  <a:pt x="1208889" y="1538389"/>
                </a:cubicBezTo>
                <a:close/>
                <a:moveTo>
                  <a:pt x="761215" y="1538389"/>
                </a:moveTo>
                <a:cubicBezTo>
                  <a:pt x="759978" y="1538389"/>
                  <a:pt x="758849" y="1538628"/>
                  <a:pt x="757829" y="1539105"/>
                </a:cubicBezTo>
                <a:cubicBezTo>
                  <a:pt x="756809" y="1539583"/>
                  <a:pt x="755930" y="1540255"/>
                  <a:pt x="755192" y="1541124"/>
                </a:cubicBezTo>
                <a:cubicBezTo>
                  <a:pt x="754454" y="1541992"/>
                  <a:pt x="753857" y="1543034"/>
                  <a:pt x="753401" y="1544249"/>
                </a:cubicBezTo>
                <a:cubicBezTo>
                  <a:pt x="752946" y="1545464"/>
                  <a:pt x="752664" y="1546799"/>
                  <a:pt x="752555" y="1548254"/>
                </a:cubicBezTo>
                <a:lnTo>
                  <a:pt x="769745" y="1548254"/>
                </a:lnTo>
                <a:cubicBezTo>
                  <a:pt x="769810" y="1546799"/>
                  <a:pt x="769669" y="1545470"/>
                  <a:pt x="769321" y="1544265"/>
                </a:cubicBezTo>
                <a:cubicBezTo>
                  <a:pt x="768974" y="1543061"/>
                  <a:pt x="768437" y="1542024"/>
                  <a:pt x="767710" y="1541156"/>
                </a:cubicBezTo>
                <a:cubicBezTo>
                  <a:pt x="766983" y="1540288"/>
                  <a:pt x="766077" y="1539610"/>
                  <a:pt x="764991" y="1539122"/>
                </a:cubicBezTo>
                <a:cubicBezTo>
                  <a:pt x="763906" y="1538633"/>
                  <a:pt x="762647" y="1538389"/>
                  <a:pt x="761215" y="1538389"/>
                </a:cubicBezTo>
                <a:close/>
                <a:moveTo>
                  <a:pt x="513565" y="1538389"/>
                </a:moveTo>
                <a:cubicBezTo>
                  <a:pt x="512328" y="1538389"/>
                  <a:pt x="511199" y="1538628"/>
                  <a:pt x="510179" y="1539105"/>
                </a:cubicBezTo>
                <a:cubicBezTo>
                  <a:pt x="509159" y="1539583"/>
                  <a:pt x="508280" y="1540255"/>
                  <a:pt x="507542" y="1541124"/>
                </a:cubicBezTo>
                <a:cubicBezTo>
                  <a:pt x="506804" y="1541992"/>
                  <a:pt x="506207" y="1543034"/>
                  <a:pt x="505751" y="1544249"/>
                </a:cubicBezTo>
                <a:cubicBezTo>
                  <a:pt x="505296" y="1545464"/>
                  <a:pt x="505014" y="1546799"/>
                  <a:pt x="504905" y="1548254"/>
                </a:cubicBezTo>
                <a:lnTo>
                  <a:pt x="522095" y="1548254"/>
                </a:lnTo>
                <a:cubicBezTo>
                  <a:pt x="522160" y="1546799"/>
                  <a:pt x="522019" y="1545470"/>
                  <a:pt x="521671" y="1544265"/>
                </a:cubicBezTo>
                <a:cubicBezTo>
                  <a:pt x="521324" y="1543061"/>
                  <a:pt x="520787" y="1542024"/>
                  <a:pt x="520060" y="1541156"/>
                </a:cubicBezTo>
                <a:cubicBezTo>
                  <a:pt x="519333" y="1540288"/>
                  <a:pt x="518427" y="1539610"/>
                  <a:pt x="517341" y="1539122"/>
                </a:cubicBezTo>
                <a:cubicBezTo>
                  <a:pt x="516256" y="1538633"/>
                  <a:pt x="514997" y="1538389"/>
                  <a:pt x="513565" y="1538389"/>
                </a:cubicBezTo>
                <a:close/>
                <a:moveTo>
                  <a:pt x="446890" y="1538389"/>
                </a:moveTo>
                <a:cubicBezTo>
                  <a:pt x="445653" y="1538389"/>
                  <a:pt x="444524" y="1538628"/>
                  <a:pt x="443504" y="1539105"/>
                </a:cubicBezTo>
                <a:cubicBezTo>
                  <a:pt x="442484" y="1539583"/>
                  <a:pt x="441605" y="1540255"/>
                  <a:pt x="440867" y="1541124"/>
                </a:cubicBezTo>
                <a:cubicBezTo>
                  <a:pt x="440129" y="1541992"/>
                  <a:pt x="439532" y="1543034"/>
                  <a:pt x="439076" y="1544249"/>
                </a:cubicBezTo>
                <a:cubicBezTo>
                  <a:pt x="438621" y="1545464"/>
                  <a:pt x="438339" y="1546799"/>
                  <a:pt x="438230" y="1548254"/>
                </a:cubicBezTo>
                <a:lnTo>
                  <a:pt x="455420" y="1548254"/>
                </a:lnTo>
                <a:cubicBezTo>
                  <a:pt x="455485" y="1546799"/>
                  <a:pt x="455344" y="1545470"/>
                  <a:pt x="454996" y="1544265"/>
                </a:cubicBezTo>
                <a:cubicBezTo>
                  <a:pt x="454649" y="1543061"/>
                  <a:pt x="454112" y="1542024"/>
                  <a:pt x="453385" y="1541156"/>
                </a:cubicBezTo>
                <a:cubicBezTo>
                  <a:pt x="452658" y="1540288"/>
                  <a:pt x="451752" y="1539610"/>
                  <a:pt x="450666" y="1539122"/>
                </a:cubicBezTo>
                <a:cubicBezTo>
                  <a:pt x="449581" y="1538633"/>
                  <a:pt x="448322" y="1538389"/>
                  <a:pt x="446890" y="1538389"/>
                </a:cubicBezTo>
                <a:close/>
                <a:moveTo>
                  <a:pt x="265915" y="1538389"/>
                </a:moveTo>
                <a:cubicBezTo>
                  <a:pt x="264678" y="1538389"/>
                  <a:pt x="263549" y="1538628"/>
                  <a:pt x="262529" y="1539105"/>
                </a:cubicBezTo>
                <a:cubicBezTo>
                  <a:pt x="261509" y="1539583"/>
                  <a:pt x="260630" y="1540255"/>
                  <a:pt x="259892" y="1541124"/>
                </a:cubicBezTo>
                <a:cubicBezTo>
                  <a:pt x="259154" y="1541992"/>
                  <a:pt x="258557" y="1543034"/>
                  <a:pt x="258101" y="1544249"/>
                </a:cubicBezTo>
                <a:cubicBezTo>
                  <a:pt x="257646" y="1545464"/>
                  <a:pt x="257363" y="1546799"/>
                  <a:pt x="257255" y="1548254"/>
                </a:cubicBezTo>
                <a:lnTo>
                  <a:pt x="274445" y="1548254"/>
                </a:lnTo>
                <a:cubicBezTo>
                  <a:pt x="274510" y="1546799"/>
                  <a:pt x="274369" y="1545470"/>
                  <a:pt x="274021" y="1544265"/>
                </a:cubicBezTo>
                <a:cubicBezTo>
                  <a:pt x="273674" y="1543061"/>
                  <a:pt x="273137" y="1542024"/>
                  <a:pt x="272410" y="1541156"/>
                </a:cubicBezTo>
                <a:cubicBezTo>
                  <a:pt x="271683" y="1540288"/>
                  <a:pt x="270777" y="1539610"/>
                  <a:pt x="269691" y="1539122"/>
                </a:cubicBezTo>
                <a:cubicBezTo>
                  <a:pt x="268606" y="1538633"/>
                  <a:pt x="267347" y="1538389"/>
                  <a:pt x="265915" y="1538389"/>
                </a:cubicBezTo>
                <a:close/>
                <a:moveTo>
                  <a:pt x="132565" y="1538389"/>
                </a:moveTo>
                <a:cubicBezTo>
                  <a:pt x="131328" y="1538389"/>
                  <a:pt x="130199" y="1538628"/>
                  <a:pt x="129179" y="1539105"/>
                </a:cubicBezTo>
                <a:cubicBezTo>
                  <a:pt x="128159" y="1539583"/>
                  <a:pt x="127280" y="1540255"/>
                  <a:pt x="126542" y="1541124"/>
                </a:cubicBezTo>
                <a:cubicBezTo>
                  <a:pt x="125804" y="1541992"/>
                  <a:pt x="125207" y="1543034"/>
                  <a:pt x="124751" y="1544249"/>
                </a:cubicBezTo>
                <a:cubicBezTo>
                  <a:pt x="124296" y="1545464"/>
                  <a:pt x="124013" y="1546799"/>
                  <a:pt x="123905" y="1548254"/>
                </a:cubicBezTo>
                <a:lnTo>
                  <a:pt x="141095" y="1548254"/>
                </a:lnTo>
                <a:cubicBezTo>
                  <a:pt x="141160" y="1546799"/>
                  <a:pt x="141019" y="1545470"/>
                  <a:pt x="140671" y="1544265"/>
                </a:cubicBezTo>
                <a:cubicBezTo>
                  <a:pt x="140324" y="1543061"/>
                  <a:pt x="139787" y="1542024"/>
                  <a:pt x="139060" y="1541156"/>
                </a:cubicBezTo>
                <a:cubicBezTo>
                  <a:pt x="138333" y="1540288"/>
                  <a:pt x="137426" y="1539610"/>
                  <a:pt x="136341" y="1539122"/>
                </a:cubicBezTo>
                <a:cubicBezTo>
                  <a:pt x="135256" y="1538633"/>
                  <a:pt x="133997" y="1538389"/>
                  <a:pt x="132565" y="1538389"/>
                </a:cubicBezTo>
                <a:close/>
                <a:moveTo>
                  <a:pt x="303494" y="1538129"/>
                </a:moveTo>
                <a:cubicBezTo>
                  <a:pt x="302365" y="1538129"/>
                  <a:pt x="301361" y="1538324"/>
                  <a:pt x="300483" y="1538715"/>
                </a:cubicBezTo>
                <a:cubicBezTo>
                  <a:pt x="299603" y="1539105"/>
                  <a:pt x="298865" y="1539621"/>
                  <a:pt x="298269" y="1540261"/>
                </a:cubicBezTo>
                <a:cubicBezTo>
                  <a:pt x="297672" y="1540901"/>
                  <a:pt x="297216" y="1541645"/>
                  <a:pt x="296901" y="1542491"/>
                </a:cubicBezTo>
                <a:cubicBezTo>
                  <a:pt x="296587" y="1543338"/>
                  <a:pt x="296429" y="1544217"/>
                  <a:pt x="296429" y="1545128"/>
                </a:cubicBezTo>
                <a:cubicBezTo>
                  <a:pt x="296429" y="1546170"/>
                  <a:pt x="296603" y="1547125"/>
                  <a:pt x="296950" y="1547993"/>
                </a:cubicBezTo>
                <a:cubicBezTo>
                  <a:pt x="297297" y="1548861"/>
                  <a:pt x="297786" y="1549599"/>
                  <a:pt x="298415" y="1550207"/>
                </a:cubicBezTo>
                <a:cubicBezTo>
                  <a:pt x="299045" y="1550815"/>
                  <a:pt x="299788" y="1551287"/>
                  <a:pt x="300645" y="1551623"/>
                </a:cubicBezTo>
                <a:cubicBezTo>
                  <a:pt x="301503" y="1551960"/>
                  <a:pt x="302452" y="1552128"/>
                  <a:pt x="303494" y="1552128"/>
                </a:cubicBezTo>
                <a:cubicBezTo>
                  <a:pt x="304623" y="1552128"/>
                  <a:pt x="305626" y="1551938"/>
                  <a:pt x="306505" y="1551558"/>
                </a:cubicBezTo>
                <a:cubicBezTo>
                  <a:pt x="307384" y="1551178"/>
                  <a:pt x="308122" y="1550663"/>
                  <a:pt x="308719" y="1550012"/>
                </a:cubicBezTo>
                <a:cubicBezTo>
                  <a:pt x="309316" y="1549360"/>
                  <a:pt x="309772" y="1548612"/>
                  <a:pt x="310087" y="1547765"/>
                </a:cubicBezTo>
                <a:cubicBezTo>
                  <a:pt x="310401" y="1546919"/>
                  <a:pt x="310558" y="1546040"/>
                  <a:pt x="310558" y="1545128"/>
                </a:cubicBezTo>
                <a:cubicBezTo>
                  <a:pt x="310558" y="1544086"/>
                  <a:pt x="310385" y="1543131"/>
                  <a:pt x="310038" y="1542263"/>
                </a:cubicBezTo>
                <a:cubicBezTo>
                  <a:pt x="309690" y="1541395"/>
                  <a:pt x="309202" y="1540657"/>
                  <a:pt x="308573" y="1540049"/>
                </a:cubicBezTo>
                <a:cubicBezTo>
                  <a:pt x="307943" y="1539442"/>
                  <a:pt x="307200" y="1538969"/>
                  <a:pt x="306343" y="1538633"/>
                </a:cubicBezTo>
                <a:cubicBezTo>
                  <a:pt x="305485" y="1538297"/>
                  <a:pt x="304536" y="1538129"/>
                  <a:pt x="303494" y="1538129"/>
                </a:cubicBezTo>
                <a:close/>
                <a:moveTo>
                  <a:pt x="983094" y="1534450"/>
                </a:moveTo>
                <a:lnTo>
                  <a:pt x="989540" y="1534450"/>
                </a:lnTo>
                <a:lnTo>
                  <a:pt x="997809" y="1556067"/>
                </a:lnTo>
                <a:lnTo>
                  <a:pt x="999469" y="1561146"/>
                </a:lnTo>
                <a:lnTo>
                  <a:pt x="1001358" y="1555937"/>
                </a:lnTo>
                <a:lnTo>
                  <a:pt x="1009008" y="1534450"/>
                </a:lnTo>
                <a:lnTo>
                  <a:pt x="1015227" y="1534450"/>
                </a:lnTo>
                <a:lnTo>
                  <a:pt x="1004092" y="1563685"/>
                </a:lnTo>
                <a:cubicBezTo>
                  <a:pt x="1002942" y="1566659"/>
                  <a:pt x="1001754" y="1569220"/>
                  <a:pt x="1000528" y="1571368"/>
                </a:cubicBezTo>
                <a:cubicBezTo>
                  <a:pt x="999301" y="1573517"/>
                  <a:pt x="997961" y="1575281"/>
                  <a:pt x="996507" y="1576659"/>
                </a:cubicBezTo>
                <a:cubicBezTo>
                  <a:pt x="995053" y="1578037"/>
                  <a:pt x="993458" y="1579052"/>
                  <a:pt x="991721" y="1579703"/>
                </a:cubicBezTo>
                <a:cubicBezTo>
                  <a:pt x="989985" y="1580354"/>
                  <a:pt x="988042" y="1580679"/>
                  <a:pt x="985894" y="1580679"/>
                </a:cubicBezTo>
                <a:cubicBezTo>
                  <a:pt x="985329" y="1580679"/>
                  <a:pt x="984819" y="1580669"/>
                  <a:pt x="984363" y="1580647"/>
                </a:cubicBezTo>
                <a:cubicBezTo>
                  <a:pt x="983908" y="1580625"/>
                  <a:pt x="983408" y="1580593"/>
                  <a:pt x="982866" y="1580549"/>
                </a:cubicBezTo>
                <a:lnTo>
                  <a:pt x="982866" y="1575405"/>
                </a:lnTo>
                <a:cubicBezTo>
                  <a:pt x="983343" y="1575471"/>
                  <a:pt x="983864" y="1575530"/>
                  <a:pt x="984429" y="1575585"/>
                </a:cubicBezTo>
                <a:cubicBezTo>
                  <a:pt x="984993" y="1575639"/>
                  <a:pt x="985590" y="1575666"/>
                  <a:pt x="986219" y="1575666"/>
                </a:cubicBezTo>
                <a:cubicBezTo>
                  <a:pt x="987261" y="1575666"/>
                  <a:pt x="988232" y="1575514"/>
                  <a:pt x="989133" y="1575210"/>
                </a:cubicBezTo>
                <a:cubicBezTo>
                  <a:pt x="990034" y="1574906"/>
                  <a:pt x="990886" y="1574413"/>
                  <a:pt x="991689" y="1573729"/>
                </a:cubicBezTo>
                <a:cubicBezTo>
                  <a:pt x="992492" y="1573045"/>
                  <a:pt x="993262" y="1572160"/>
                  <a:pt x="994000" y="1571076"/>
                </a:cubicBezTo>
                <a:cubicBezTo>
                  <a:pt x="994738" y="1569990"/>
                  <a:pt x="995454" y="1568677"/>
                  <a:pt x="996149" y="1567136"/>
                </a:cubicBezTo>
                <a:close/>
                <a:moveTo>
                  <a:pt x="881379" y="1534450"/>
                </a:moveTo>
                <a:lnTo>
                  <a:pt x="887044" y="1534450"/>
                </a:lnTo>
                <a:lnTo>
                  <a:pt x="887044" y="1555351"/>
                </a:lnTo>
                <a:cubicBezTo>
                  <a:pt x="887044" y="1560365"/>
                  <a:pt x="888932" y="1562871"/>
                  <a:pt x="892709" y="1562871"/>
                </a:cubicBezTo>
                <a:cubicBezTo>
                  <a:pt x="893403" y="1562871"/>
                  <a:pt x="894081" y="1562768"/>
                  <a:pt x="894743" y="1562562"/>
                </a:cubicBezTo>
                <a:cubicBezTo>
                  <a:pt x="895405" y="1562356"/>
                  <a:pt x="896100" y="1561998"/>
                  <a:pt x="896827" y="1561488"/>
                </a:cubicBezTo>
                <a:cubicBezTo>
                  <a:pt x="897554" y="1560978"/>
                  <a:pt x="898335" y="1560289"/>
                  <a:pt x="899171" y="1559420"/>
                </a:cubicBezTo>
                <a:cubicBezTo>
                  <a:pt x="900007" y="1558552"/>
                  <a:pt x="900945" y="1557456"/>
                  <a:pt x="901987" y="1556132"/>
                </a:cubicBezTo>
                <a:lnTo>
                  <a:pt x="901987" y="1534450"/>
                </a:lnTo>
                <a:lnTo>
                  <a:pt x="907652" y="1534450"/>
                </a:lnTo>
                <a:lnTo>
                  <a:pt x="907652" y="1567136"/>
                </a:lnTo>
                <a:lnTo>
                  <a:pt x="902573" y="1567136"/>
                </a:lnTo>
                <a:lnTo>
                  <a:pt x="902378" y="1561862"/>
                </a:lnTo>
                <a:cubicBezTo>
                  <a:pt x="901401" y="1562991"/>
                  <a:pt x="900473" y="1563929"/>
                  <a:pt x="899594" y="1564678"/>
                </a:cubicBezTo>
                <a:cubicBezTo>
                  <a:pt x="898715" y="1565427"/>
                  <a:pt x="897842" y="1566029"/>
                  <a:pt x="896973" y="1566485"/>
                </a:cubicBezTo>
                <a:cubicBezTo>
                  <a:pt x="896105" y="1566941"/>
                  <a:pt x="895232" y="1567261"/>
                  <a:pt x="894353" y="1567446"/>
                </a:cubicBezTo>
                <a:cubicBezTo>
                  <a:pt x="893474" y="1567630"/>
                  <a:pt x="892546" y="1567722"/>
                  <a:pt x="891569" y="1567722"/>
                </a:cubicBezTo>
                <a:cubicBezTo>
                  <a:pt x="888205" y="1567722"/>
                  <a:pt x="885666" y="1566735"/>
                  <a:pt x="883951" y="1564760"/>
                </a:cubicBezTo>
                <a:cubicBezTo>
                  <a:pt x="882236" y="1562784"/>
                  <a:pt x="881379" y="1559800"/>
                  <a:pt x="881379" y="1555807"/>
                </a:cubicBezTo>
                <a:close/>
                <a:moveTo>
                  <a:pt x="643255" y="1534450"/>
                </a:moveTo>
                <a:lnTo>
                  <a:pt x="648919" y="1534450"/>
                </a:lnTo>
                <a:lnTo>
                  <a:pt x="648919" y="1555351"/>
                </a:lnTo>
                <a:cubicBezTo>
                  <a:pt x="648919" y="1560365"/>
                  <a:pt x="650808" y="1562871"/>
                  <a:pt x="654584" y="1562871"/>
                </a:cubicBezTo>
                <a:cubicBezTo>
                  <a:pt x="655279" y="1562871"/>
                  <a:pt x="655957" y="1562768"/>
                  <a:pt x="656619" y="1562562"/>
                </a:cubicBezTo>
                <a:cubicBezTo>
                  <a:pt x="657281" y="1562356"/>
                  <a:pt x="657975" y="1561998"/>
                  <a:pt x="658703" y="1561488"/>
                </a:cubicBezTo>
                <a:cubicBezTo>
                  <a:pt x="659430" y="1560978"/>
                  <a:pt x="660211" y="1560289"/>
                  <a:pt x="661047" y="1559420"/>
                </a:cubicBezTo>
                <a:cubicBezTo>
                  <a:pt x="661882" y="1558552"/>
                  <a:pt x="662821" y="1557456"/>
                  <a:pt x="663863" y="1556132"/>
                </a:cubicBezTo>
                <a:lnTo>
                  <a:pt x="663863" y="1534450"/>
                </a:lnTo>
                <a:lnTo>
                  <a:pt x="669528" y="1534450"/>
                </a:lnTo>
                <a:lnTo>
                  <a:pt x="669528" y="1567136"/>
                </a:lnTo>
                <a:lnTo>
                  <a:pt x="664449" y="1567136"/>
                </a:lnTo>
                <a:lnTo>
                  <a:pt x="664253" y="1561862"/>
                </a:lnTo>
                <a:cubicBezTo>
                  <a:pt x="663277" y="1562991"/>
                  <a:pt x="662349" y="1563929"/>
                  <a:pt x="661470" y="1564678"/>
                </a:cubicBezTo>
                <a:cubicBezTo>
                  <a:pt x="660591" y="1565427"/>
                  <a:pt x="659717" y="1566029"/>
                  <a:pt x="658849" y="1566485"/>
                </a:cubicBezTo>
                <a:cubicBezTo>
                  <a:pt x="657981" y="1566941"/>
                  <a:pt x="657107" y="1567261"/>
                  <a:pt x="656228" y="1567446"/>
                </a:cubicBezTo>
                <a:cubicBezTo>
                  <a:pt x="655349" y="1567630"/>
                  <a:pt x="654421" y="1567722"/>
                  <a:pt x="653445" y="1567722"/>
                </a:cubicBezTo>
                <a:cubicBezTo>
                  <a:pt x="650081" y="1567722"/>
                  <a:pt x="647541" y="1566735"/>
                  <a:pt x="645826" y="1564760"/>
                </a:cubicBezTo>
                <a:cubicBezTo>
                  <a:pt x="644112" y="1562784"/>
                  <a:pt x="643255" y="1559800"/>
                  <a:pt x="643255" y="1555807"/>
                </a:cubicBezTo>
                <a:close/>
                <a:moveTo>
                  <a:pt x="330395" y="1534450"/>
                </a:moveTo>
                <a:lnTo>
                  <a:pt x="345794" y="1534450"/>
                </a:lnTo>
                <a:lnTo>
                  <a:pt x="345794" y="1562416"/>
                </a:lnTo>
                <a:lnTo>
                  <a:pt x="355528" y="1562416"/>
                </a:lnTo>
                <a:lnTo>
                  <a:pt x="355528" y="1567136"/>
                </a:lnTo>
                <a:lnTo>
                  <a:pt x="329320" y="1567136"/>
                </a:lnTo>
                <a:lnTo>
                  <a:pt x="329320" y="1562416"/>
                </a:lnTo>
                <a:lnTo>
                  <a:pt x="340064" y="1562416"/>
                </a:lnTo>
                <a:lnTo>
                  <a:pt x="340064" y="1539138"/>
                </a:lnTo>
                <a:lnTo>
                  <a:pt x="330395" y="1539138"/>
                </a:lnTo>
                <a:close/>
                <a:moveTo>
                  <a:pt x="726338" y="1533994"/>
                </a:moveTo>
                <a:cubicBezTo>
                  <a:pt x="728031" y="1533994"/>
                  <a:pt x="729615" y="1534113"/>
                  <a:pt x="731091" y="1534352"/>
                </a:cubicBezTo>
                <a:cubicBezTo>
                  <a:pt x="732567" y="1534591"/>
                  <a:pt x="733978" y="1534981"/>
                  <a:pt x="735323" y="1535524"/>
                </a:cubicBezTo>
                <a:lnTo>
                  <a:pt x="735323" y="1540928"/>
                </a:lnTo>
                <a:cubicBezTo>
                  <a:pt x="733913" y="1540190"/>
                  <a:pt x="732475" y="1539653"/>
                  <a:pt x="731010" y="1539317"/>
                </a:cubicBezTo>
                <a:cubicBezTo>
                  <a:pt x="729545" y="1538981"/>
                  <a:pt x="728031" y="1538812"/>
                  <a:pt x="726468" y="1538812"/>
                </a:cubicBezTo>
                <a:cubicBezTo>
                  <a:pt x="725014" y="1538812"/>
                  <a:pt x="723641" y="1539089"/>
                  <a:pt x="722350" y="1539642"/>
                </a:cubicBezTo>
                <a:cubicBezTo>
                  <a:pt x="721058" y="1540196"/>
                  <a:pt x="719924" y="1540994"/>
                  <a:pt x="718948" y="1542035"/>
                </a:cubicBezTo>
                <a:cubicBezTo>
                  <a:pt x="717971" y="1543077"/>
                  <a:pt x="717201" y="1544347"/>
                  <a:pt x="716636" y="1545844"/>
                </a:cubicBezTo>
                <a:cubicBezTo>
                  <a:pt x="716072" y="1547342"/>
                  <a:pt x="715790" y="1549035"/>
                  <a:pt x="715790" y="1550923"/>
                </a:cubicBezTo>
                <a:cubicBezTo>
                  <a:pt x="715790" y="1554873"/>
                  <a:pt x="716750" y="1557831"/>
                  <a:pt x="718671" y="1559795"/>
                </a:cubicBezTo>
                <a:cubicBezTo>
                  <a:pt x="720592" y="1561759"/>
                  <a:pt x="723256" y="1562741"/>
                  <a:pt x="726663" y="1562741"/>
                </a:cubicBezTo>
                <a:cubicBezTo>
                  <a:pt x="728204" y="1562741"/>
                  <a:pt x="729697" y="1562567"/>
                  <a:pt x="731140" y="1562220"/>
                </a:cubicBezTo>
                <a:cubicBezTo>
                  <a:pt x="732583" y="1561873"/>
                  <a:pt x="733978" y="1561352"/>
                  <a:pt x="735323" y="1560657"/>
                </a:cubicBezTo>
                <a:lnTo>
                  <a:pt x="735323" y="1565932"/>
                </a:lnTo>
                <a:cubicBezTo>
                  <a:pt x="733848" y="1566496"/>
                  <a:pt x="732334" y="1566914"/>
                  <a:pt x="730782" y="1567185"/>
                </a:cubicBezTo>
                <a:cubicBezTo>
                  <a:pt x="729230" y="1567456"/>
                  <a:pt x="727629" y="1567592"/>
                  <a:pt x="725980" y="1567592"/>
                </a:cubicBezTo>
                <a:cubicBezTo>
                  <a:pt x="720814" y="1567592"/>
                  <a:pt x="716837" y="1566192"/>
                  <a:pt x="714048" y="1563392"/>
                </a:cubicBezTo>
                <a:cubicBezTo>
                  <a:pt x="711259" y="1560592"/>
                  <a:pt x="709864" y="1556501"/>
                  <a:pt x="709864" y="1551118"/>
                </a:cubicBezTo>
                <a:cubicBezTo>
                  <a:pt x="709864" y="1548536"/>
                  <a:pt x="710266" y="1546192"/>
                  <a:pt x="711069" y="1544086"/>
                </a:cubicBezTo>
                <a:cubicBezTo>
                  <a:pt x="711872" y="1541981"/>
                  <a:pt x="713001" y="1540180"/>
                  <a:pt x="714455" y="1538682"/>
                </a:cubicBezTo>
                <a:cubicBezTo>
                  <a:pt x="715909" y="1537184"/>
                  <a:pt x="717646" y="1536029"/>
                  <a:pt x="719664" y="1535215"/>
                </a:cubicBezTo>
                <a:cubicBezTo>
                  <a:pt x="721682" y="1534401"/>
                  <a:pt x="723907" y="1533994"/>
                  <a:pt x="726338" y="1533994"/>
                </a:cubicBezTo>
                <a:close/>
                <a:moveTo>
                  <a:pt x="688238" y="1533994"/>
                </a:moveTo>
                <a:cubicBezTo>
                  <a:pt x="689931" y="1533994"/>
                  <a:pt x="691515" y="1534113"/>
                  <a:pt x="692991" y="1534352"/>
                </a:cubicBezTo>
                <a:cubicBezTo>
                  <a:pt x="694467" y="1534591"/>
                  <a:pt x="695878" y="1534981"/>
                  <a:pt x="697223" y="1535524"/>
                </a:cubicBezTo>
                <a:lnTo>
                  <a:pt x="697223" y="1540928"/>
                </a:lnTo>
                <a:cubicBezTo>
                  <a:pt x="695813" y="1540190"/>
                  <a:pt x="694375" y="1539653"/>
                  <a:pt x="692910" y="1539317"/>
                </a:cubicBezTo>
                <a:cubicBezTo>
                  <a:pt x="691445" y="1538981"/>
                  <a:pt x="689931" y="1538812"/>
                  <a:pt x="688368" y="1538812"/>
                </a:cubicBezTo>
                <a:cubicBezTo>
                  <a:pt x="686914" y="1538812"/>
                  <a:pt x="685541" y="1539089"/>
                  <a:pt x="684250" y="1539642"/>
                </a:cubicBezTo>
                <a:cubicBezTo>
                  <a:pt x="682959" y="1540196"/>
                  <a:pt x="681824" y="1540994"/>
                  <a:pt x="680848" y="1542035"/>
                </a:cubicBezTo>
                <a:cubicBezTo>
                  <a:pt x="679871" y="1543077"/>
                  <a:pt x="679100" y="1544347"/>
                  <a:pt x="678536" y="1545844"/>
                </a:cubicBezTo>
                <a:cubicBezTo>
                  <a:pt x="677972" y="1547342"/>
                  <a:pt x="677690" y="1549035"/>
                  <a:pt x="677690" y="1550923"/>
                </a:cubicBezTo>
                <a:cubicBezTo>
                  <a:pt x="677690" y="1554873"/>
                  <a:pt x="678650" y="1557831"/>
                  <a:pt x="680571" y="1559795"/>
                </a:cubicBezTo>
                <a:cubicBezTo>
                  <a:pt x="682492" y="1561759"/>
                  <a:pt x="685156" y="1562741"/>
                  <a:pt x="688563" y="1562741"/>
                </a:cubicBezTo>
                <a:cubicBezTo>
                  <a:pt x="690105" y="1562741"/>
                  <a:pt x="691597" y="1562567"/>
                  <a:pt x="693040" y="1562220"/>
                </a:cubicBezTo>
                <a:cubicBezTo>
                  <a:pt x="694483" y="1561873"/>
                  <a:pt x="695878" y="1561352"/>
                  <a:pt x="697223" y="1560657"/>
                </a:cubicBezTo>
                <a:lnTo>
                  <a:pt x="697223" y="1565932"/>
                </a:lnTo>
                <a:cubicBezTo>
                  <a:pt x="695747" y="1566496"/>
                  <a:pt x="694234" y="1566914"/>
                  <a:pt x="692682" y="1567185"/>
                </a:cubicBezTo>
                <a:cubicBezTo>
                  <a:pt x="691130" y="1567456"/>
                  <a:pt x="689529" y="1567592"/>
                  <a:pt x="687880" y="1567592"/>
                </a:cubicBezTo>
                <a:cubicBezTo>
                  <a:pt x="682714" y="1567592"/>
                  <a:pt x="678737" y="1566192"/>
                  <a:pt x="675948" y="1563392"/>
                </a:cubicBezTo>
                <a:cubicBezTo>
                  <a:pt x="673159" y="1560592"/>
                  <a:pt x="671765" y="1556501"/>
                  <a:pt x="671765" y="1551118"/>
                </a:cubicBezTo>
                <a:cubicBezTo>
                  <a:pt x="671765" y="1548536"/>
                  <a:pt x="672166" y="1546192"/>
                  <a:pt x="672969" y="1544086"/>
                </a:cubicBezTo>
                <a:cubicBezTo>
                  <a:pt x="673772" y="1541981"/>
                  <a:pt x="674901" y="1540180"/>
                  <a:pt x="676355" y="1538682"/>
                </a:cubicBezTo>
                <a:cubicBezTo>
                  <a:pt x="677809" y="1537184"/>
                  <a:pt x="679545" y="1536029"/>
                  <a:pt x="681564" y="1535215"/>
                </a:cubicBezTo>
                <a:cubicBezTo>
                  <a:pt x="683583" y="1534401"/>
                  <a:pt x="685807" y="1533994"/>
                  <a:pt x="688238" y="1533994"/>
                </a:cubicBezTo>
                <a:close/>
                <a:moveTo>
                  <a:pt x="1389799" y="1533864"/>
                </a:moveTo>
                <a:cubicBezTo>
                  <a:pt x="1390472" y="1533864"/>
                  <a:pt x="1391112" y="1533999"/>
                  <a:pt x="1391720" y="1534271"/>
                </a:cubicBezTo>
                <a:cubicBezTo>
                  <a:pt x="1392328" y="1534542"/>
                  <a:pt x="1392860" y="1534906"/>
                  <a:pt x="1393315" y="1535361"/>
                </a:cubicBezTo>
                <a:cubicBezTo>
                  <a:pt x="1393771" y="1535817"/>
                  <a:pt x="1394135" y="1536349"/>
                  <a:pt x="1394406" y="1536957"/>
                </a:cubicBezTo>
                <a:cubicBezTo>
                  <a:pt x="1394677" y="1537564"/>
                  <a:pt x="1394813" y="1538204"/>
                  <a:pt x="1394813" y="1538877"/>
                </a:cubicBezTo>
                <a:cubicBezTo>
                  <a:pt x="1394813" y="1539572"/>
                  <a:pt x="1394677" y="1540218"/>
                  <a:pt x="1394406" y="1540814"/>
                </a:cubicBezTo>
                <a:cubicBezTo>
                  <a:pt x="1394135" y="1541411"/>
                  <a:pt x="1393771" y="1541938"/>
                  <a:pt x="1393315" y="1542393"/>
                </a:cubicBezTo>
                <a:cubicBezTo>
                  <a:pt x="1392860" y="1542849"/>
                  <a:pt x="1392328" y="1543207"/>
                  <a:pt x="1391720" y="1543468"/>
                </a:cubicBezTo>
                <a:cubicBezTo>
                  <a:pt x="1391112" y="1543728"/>
                  <a:pt x="1390472" y="1543859"/>
                  <a:pt x="1389799" y="1543859"/>
                </a:cubicBezTo>
                <a:cubicBezTo>
                  <a:pt x="1389105" y="1543859"/>
                  <a:pt x="1388459" y="1543728"/>
                  <a:pt x="1387862" y="1543468"/>
                </a:cubicBezTo>
                <a:cubicBezTo>
                  <a:pt x="1387265" y="1543207"/>
                  <a:pt x="1386739" y="1542849"/>
                  <a:pt x="1386283" y="1542393"/>
                </a:cubicBezTo>
                <a:cubicBezTo>
                  <a:pt x="1385827" y="1541938"/>
                  <a:pt x="1385469" y="1541411"/>
                  <a:pt x="1385209" y="1540814"/>
                </a:cubicBezTo>
                <a:cubicBezTo>
                  <a:pt x="1384948" y="1540218"/>
                  <a:pt x="1384818" y="1539572"/>
                  <a:pt x="1384818" y="1538877"/>
                </a:cubicBezTo>
                <a:cubicBezTo>
                  <a:pt x="1384818" y="1538204"/>
                  <a:pt x="1384948" y="1537564"/>
                  <a:pt x="1385209" y="1536957"/>
                </a:cubicBezTo>
                <a:cubicBezTo>
                  <a:pt x="1385469" y="1536349"/>
                  <a:pt x="1385827" y="1535817"/>
                  <a:pt x="1386283" y="1535361"/>
                </a:cubicBezTo>
                <a:cubicBezTo>
                  <a:pt x="1386739" y="1534906"/>
                  <a:pt x="1387265" y="1534542"/>
                  <a:pt x="1387862" y="1534271"/>
                </a:cubicBezTo>
                <a:cubicBezTo>
                  <a:pt x="1388459" y="1533999"/>
                  <a:pt x="1389105" y="1533864"/>
                  <a:pt x="1389799" y="1533864"/>
                </a:cubicBezTo>
                <a:close/>
                <a:moveTo>
                  <a:pt x="1251873" y="1533864"/>
                </a:moveTo>
                <a:cubicBezTo>
                  <a:pt x="1255259" y="1533864"/>
                  <a:pt x="1257825" y="1534960"/>
                  <a:pt x="1259572" y="1537152"/>
                </a:cubicBezTo>
                <a:cubicBezTo>
                  <a:pt x="1261320" y="1539344"/>
                  <a:pt x="1262128" y="1542600"/>
                  <a:pt x="1261998" y="1546919"/>
                </a:cubicBezTo>
                <a:lnTo>
                  <a:pt x="1256268" y="1546919"/>
                </a:lnTo>
                <a:cubicBezTo>
                  <a:pt x="1256333" y="1544054"/>
                  <a:pt x="1255915" y="1541976"/>
                  <a:pt x="1255014" y="1540684"/>
                </a:cubicBezTo>
                <a:cubicBezTo>
                  <a:pt x="1254114" y="1539393"/>
                  <a:pt x="1252795" y="1538747"/>
                  <a:pt x="1251059" y="1538747"/>
                </a:cubicBezTo>
                <a:cubicBezTo>
                  <a:pt x="1250299" y="1538747"/>
                  <a:pt x="1249534" y="1538883"/>
                  <a:pt x="1248764" y="1539154"/>
                </a:cubicBezTo>
                <a:cubicBezTo>
                  <a:pt x="1247993" y="1539425"/>
                  <a:pt x="1247201" y="1539859"/>
                  <a:pt x="1246387" y="1540456"/>
                </a:cubicBezTo>
                <a:cubicBezTo>
                  <a:pt x="1245573" y="1541053"/>
                  <a:pt x="1244710" y="1541818"/>
                  <a:pt x="1243799" y="1542752"/>
                </a:cubicBezTo>
                <a:cubicBezTo>
                  <a:pt x="1242887" y="1543685"/>
                  <a:pt x="1241911" y="1544813"/>
                  <a:pt x="1240869" y="1546137"/>
                </a:cubicBezTo>
                <a:lnTo>
                  <a:pt x="1240869" y="1567136"/>
                </a:lnTo>
                <a:lnTo>
                  <a:pt x="1235139" y="1567136"/>
                </a:lnTo>
                <a:lnTo>
                  <a:pt x="1235139" y="1534450"/>
                </a:lnTo>
                <a:lnTo>
                  <a:pt x="1240315" y="1534450"/>
                </a:lnTo>
                <a:lnTo>
                  <a:pt x="1240478" y="1540473"/>
                </a:lnTo>
                <a:cubicBezTo>
                  <a:pt x="1242410" y="1538150"/>
                  <a:pt x="1244314" y="1536468"/>
                  <a:pt x="1246192" y="1535426"/>
                </a:cubicBezTo>
                <a:cubicBezTo>
                  <a:pt x="1248069" y="1534385"/>
                  <a:pt x="1249963" y="1533864"/>
                  <a:pt x="1251873" y="1533864"/>
                </a:cubicBezTo>
                <a:close/>
                <a:moveTo>
                  <a:pt x="1209150" y="1533864"/>
                </a:moveTo>
                <a:cubicBezTo>
                  <a:pt x="1211429" y="1533864"/>
                  <a:pt x="1213447" y="1534222"/>
                  <a:pt x="1215205" y="1534938"/>
                </a:cubicBezTo>
                <a:cubicBezTo>
                  <a:pt x="1216963" y="1535654"/>
                  <a:pt x="1218445" y="1536669"/>
                  <a:pt x="1219649" y="1537982"/>
                </a:cubicBezTo>
                <a:cubicBezTo>
                  <a:pt x="1220854" y="1539295"/>
                  <a:pt x="1221765" y="1540890"/>
                  <a:pt x="1222384" y="1542768"/>
                </a:cubicBezTo>
                <a:cubicBezTo>
                  <a:pt x="1223002" y="1544645"/>
                  <a:pt x="1223312" y="1546745"/>
                  <a:pt x="1223312" y="1549067"/>
                </a:cubicBezTo>
                <a:cubicBezTo>
                  <a:pt x="1223312" y="1549870"/>
                  <a:pt x="1223301" y="1550543"/>
                  <a:pt x="1223279" y="1551086"/>
                </a:cubicBezTo>
                <a:cubicBezTo>
                  <a:pt x="1223258" y="1551629"/>
                  <a:pt x="1223225" y="1552138"/>
                  <a:pt x="1223181" y="1552616"/>
                </a:cubicBezTo>
                <a:lnTo>
                  <a:pt x="1200229" y="1552616"/>
                </a:lnTo>
                <a:cubicBezTo>
                  <a:pt x="1200229" y="1555958"/>
                  <a:pt x="1201163" y="1558525"/>
                  <a:pt x="1203029" y="1560316"/>
                </a:cubicBezTo>
                <a:cubicBezTo>
                  <a:pt x="1204896" y="1562106"/>
                  <a:pt x="1207587" y="1563001"/>
                  <a:pt x="1211103" y="1563001"/>
                </a:cubicBezTo>
                <a:cubicBezTo>
                  <a:pt x="1212058" y="1563001"/>
                  <a:pt x="1213013" y="1562963"/>
                  <a:pt x="1213968" y="1562888"/>
                </a:cubicBezTo>
                <a:cubicBezTo>
                  <a:pt x="1214923" y="1562812"/>
                  <a:pt x="1215845" y="1562708"/>
                  <a:pt x="1216735" y="1562578"/>
                </a:cubicBezTo>
                <a:cubicBezTo>
                  <a:pt x="1217625" y="1562448"/>
                  <a:pt x="1218477" y="1562302"/>
                  <a:pt x="1219291" y="1562139"/>
                </a:cubicBezTo>
                <a:cubicBezTo>
                  <a:pt x="1220105" y="1561976"/>
                  <a:pt x="1220859" y="1561797"/>
                  <a:pt x="1221554" y="1561602"/>
                </a:cubicBezTo>
                <a:lnTo>
                  <a:pt x="1221554" y="1566257"/>
                </a:lnTo>
                <a:cubicBezTo>
                  <a:pt x="1220013" y="1566691"/>
                  <a:pt x="1218271" y="1567044"/>
                  <a:pt x="1216328" y="1567315"/>
                </a:cubicBezTo>
                <a:cubicBezTo>
                  <a:pt x="1214386" y="1567586"/>
                  <a:pt x="1212373" y="1567722"/>
                  <a:pt x="1210289" y="1567722"/>
                </a:cubicBezTo>
                <a:cubicBezTo>
                  <a:pt x="1207489" y="1567722"/>
                  <a:pt x="1205080" y="1567342"/>
                  <a:pt x="1203062" y="1566583"/>
                </a:cubicBezTo>
                <a:cubicBezTo>
                  <a:pt x="1201043" y="1565823"/>
                  <a:pt x="1199388" y="1564722"/>
                  <a:pt x="1198097" y="1563278"/>
                </a:cubicBezTo>
                <a:cubicBezTo>
                  <a:pt x="1196805" y="1561835"/>
                  <a:pt x="1195851" y="1560066"/>
                  <a:pt x="1195232" y="1557972"/>
                </a:cubicBezTo>
                <a:cubicBezTo>
                  <a:pt x="1194613" y="1555877"/>
                  <a:pt x="1194304" y="1553506"/>
                  <a:pt x="1194304" y="1550858"/>
                </a:cubicBezTo>
                <a:cubicBezTo>
                  <a:pt x="1194304" y="1548557"/>
                  <a:pt x="1194635" y="1546382"/>
                  <a:pt x="1195297" y="1544331"/>
                </a:cubicBezTo>
                <a:cubicBezTo>
                  <a:pt x="1195959" y="1542279"/>
                  <a:pt x="1196925" y="1540478"/>
                  <a:pt x="1198195" y="1538926"/>
                </a:cubicBezTo>
                <a:cubicBezTo>
                  <a:pt x="1199464" y="1537374"/>
                  <a:pt x="1201022" y="1536143"/>
                  <a:pt x="1202866" y="1535231"/>
                </a:cubicBezTo>
                <a:cubicBezTo>
                  <a:pt x="1204711" y="1534320"/>
                  <a:pt x="1206806" y="1533864"/>
                  <a:pt x="1209150" y="1533864"/>
                </a:cubicBezTo>
                <a:close/>
                <a:moveTo>
                  <a:pt x="1142475" y="1533864"/>
                </a:moveTo>
                <a:cubicBezTo>
                  <a:pt x="1144819" y="1533864"/>
                  <a:pt x="1146919" y="1534227"/>
                  <a:pt x="1148774" y="1534954"/>
                </a:cubicBezTo>
                <a:cubicBezTo>
                  <a:pt x="1150630" y="1535681"/>
                  <a:pt x="1152204" y="1536745"/>
                  <a:pt x="1153495" y="1538145"/>
                </a:cubicBezTo>
                <a:cubicBezTo>
                  <a:pt x="1154786" y="1539545"/>
                  <a:pt x="1155774" y="1541287"/>
                  <a:pt x="1156458" y="1543370"/>
                </a:cubicBezTo>
                <a:cubicBezTo>
                  <a:pt x="1157141" y="1545454"/>
                  <a:pt x="1157483" y="1547841"/>
                  <a:pt x="1157483" y="1550532"/>
                </a:cubicBezTo>
                <a:cubicBezTo>
                  <a:pt x="1157483" y="1553072"/>
                  <a:pt x="1157125" y="1555400"/>
                  <a:pt x="1156409" y="1557516"/>
                </a:cubicBezTo>
                <a:cubicBezTo>
                  <a:pt x="1155693" y="1559632"/>
                  <a:pt x="1154662" y="1561444"/>
                  <a:pt x="1153316" y="1562953"/>
                </a:cubicBezTo>
                <a:cubicBezTo>
                  <a:pt x="1151970" y="1564461"/>
                  <a:pt x="1150332" y="1565633"/>
                  <a:pt x="1148400" y="1566469"/>
                </a:cubicBezTo>
                <a:cubicBezTo>
                  <a:pt x="1146468" y="1567304"/>
                  <a:pt x="1144276" y="1567722"/>
                  <a:pt x="1141824" y="1567722"/>
                </a:cubicBezTo>
                <a:cubicBezTo>
                  <a:pt x="1139480" y="1567722"/>
                  <a:pt x="1137380" y="1567358"/>
                  <a:pt x="1135524" y="1566631"/>
                </a:cubicBezTo>
                <a:cubicBezTo>
                  <a:pt x="1133668" y="1565904"/>
                  <a:pt x="1132095" y="1564835"/>
                  <a:pt x="1130803" y="1563425"/>
                </a:cubicBezTo>
                <a:cubicBezTo>
                  <a:pt x="1129512" y="1562014"/>
                  <a:pt x="1128524" y="1560267"/>
                  <a:pt x="1127841" y="1558183"/>
                </a:cubicBezTo>
                <a:cubicBezTo>
                  <a:pt x="1127157" y="1556100"/>
                  <a:pt x="1126815" y="1553701"/>
                  <a:pt x="1126815" y="1550988"/>
                </a:cubicBezTo>
                <a:cubicBezTo>
                  <a:pt x="1126815" y="1548449"/>
                  <a:pt x="1127173" y="1546132"/>
                  <a:pt x="1127890" y="1544038"/>
                </a:cubicBezTo>
                <a:cubicBezTo>
                  <a:pt x="1128606" y="1541943"/>
                  <a:pt x="1129637" y="1540142"/>
                  <a:pt x="1130982" y="1538633"/>
                </a:cubicBezTo>
                <a:cubicBezTo>
                  <a:pt x="1132328" y="1537125"/>
                  <a:pt x="1133967" y="1535953"/>
                  <a:pt x="1135898" y="1535117"/>
                </a:cubicBezTo>
                <a:cubicBezTo>
                  <a:pt x="1137830" y="1534282"/>
                  <a:pt x="1140022" y="1533864"/>
                  <a:pt x="1142475" y="1533864"/>
                </a:cubicBezTo>
                <a:close/>
                <a:moveTo>
                  <a:pt x="829290" y="1533864"/>
                </a:moveTo>
                <a:cubicBezTo>
                  <a:pt x="830570" y="1533864"/>
                  <a:pt x="831992" y="1533934"/>
                  <a:pt x="833555" y="1534075"/>
                </a:cubicBezTo>
                <a:cubicBezTo>
                  <a:pt x="835117" y="1534216"/>
                  <a:pt x="836745" y="1534460"/>
                  <a:pt x="838438" y="1534808"/>
                </a:cubicBezTo>
                <a:lnTo>
                  <a:pt x="838438" y="1539854"/>
                </a:lnTo>
                <a:cubicBezTo>
                  <a:pt x="836658" y="1539420"/>
                  <a:pt x="834971" y="1539100"/>
                  <a:pt x="833376" y="1538894"/>
                </a:cubicBezTo>
                <a:cubicBezTo>
                  <a:pt x="831780" y="1538687"/>
                  <a:pt x="830397" y="1538584"/>
                  <a:pt x="829225" y="1538584"/>
                </a:cubicBezTo>
                <a:cubicBezTo>
                  <a:pt x="827814" y="1538584"/>
                  <a:pt x="826626" y="1538693"/>
                  <a:pt x="825660" y="1538910"/>
                </a:cubicBezTo>
                <a:cubicBezTo>
                  <a:pt x="824694" y="1539127"/>
                  <a:pt x="823913" y="1539425"/>
                  <a:pt x="823316" y="1539805"/>
                </a:cubicBezTo>
                <a:cubicBezTo>
                  <a:pt x="822719" y="1540185"/>
                  <a:pt x="822290" y="1540630"/>
                  <a:pt x="822030" y="1541140"/>
                </a:cubicBezTo>
                <a:cubicBezTo>
                  <a:pt x="821769" y="1541650"/>
                  <a:pt x="821639" y="1542198"/>
                  <a:pt x="821639" y="1542784"/>
                </a:cubicBezTo>
                <a:cubicBezTo>
                  <a:pt x="821639" y="1543370"/>
                  <a:pt x="821753" y="1543902"/>
                  <a:pt x="821981" y="1544379"/>
                </a:cubicBezTo>
                <a:cubicBezTo>
                  <a:pt x="822209" y="1544857"/>
                  <a:pt x="822632" y="1545318"/>
                  <a:pt x="823251" y="1545763"/>
                </a:cubicBezTo>
                <a:cubicBezTo>
                  <a:pt x="823869" y="1546208"/>
                  <a:pt x="824732" y="1546653"/>
                  <a:pt x="825839" y="1547098"/>
                </a:cubicBezTo>
                <a:cubicBezTo>
                  <a:pt x="826946" y="1547543"/>
                  <a:pt x="828389" y="1548026"/>
                  <a:pt x="830169" y="1548547"/>
                </a:cubicBezTo>
                <a:cubicBezTo>
                  <a:pt x="832100" y="1549111"/>
                  <a:pt x="833728" y="1549702"/>
                  <a:pt x="835052" y="1550321"/>
                </a:cubicBezTo>
                <a:cubicBezTo>
                  <a:pt x="836376" y="1550940"/>
                  <a:pt x="837451" y="1551629"/>
                  <a:pt x="838275" y="1552388"/>
                </a:cubicBezTo>
                <a:cubicBezTo>
                  <a:pt x="839100" y="1553148"/>
                  <a:pt x="839691" y="1554005"/>
                  <a:pt x="840049" y="1554960"/>
                </a:cubicBezTo>
                <a:cubicBezTo>
                  <a:pt x="840408" y="1555915"/>
                  <a:pt x="840587" y="1557000"/>
                  <a:pt x="840587" y="1558216"/>
                </a:cubicBezTo>
                <a:cubicBezTo>
                  <a:pt x="840587" y="1559366"/>
                  <a:pt x="840391" y="1560397"/>
                  <a:pt x="840001" y="1561309"/>
                </a:cubicBezTo>
                <a:cubicBezTo>
                  <a:pt x="839610" y="1562220"/>
                  <a:pt x="839078" y="1563029"/>
                  <a:pt x="838406" y="1563734"/>
                </a:cubicBezTo>
                <a:cubicBezTo>
                  <a:pt x="837733" y="1564439"/>
                  <a:pt x="836951" y="1565042"/>
                  <a:pt x="836061" y="1565541"/>
                </a:cubicBezTo>
                <a:cubicBezTo>
                  <a:pt x="835171" y="1566040"/>
                  <a:pt x="834222" y="1566452"/>
                  <a:pt x="833213" y="1566778"/>
                </a:cubicBezTo>
                <a:cubicBezTo>
                  <a:pt x="832204" y="1567104"/>
                  <a:pt x="831167" y="1567342"/>
                  <a:pt x="830104" y="1567494"/>
                </a:cubicBezTo>
                <a:cubicBezTo>
                  <a:pt x="829040" y="1567646"/>
                  <a:pt x="827998" y="1567722"/>
                  <a:pt x="826978" y="1567722"/>
                </a:cubicBezTo>
                <a:cubicBezTo>
                  <a:pt x="824764" y="1567722"/>
                  <a:pt x="822730" y="1567624"/>
                  <a:pt x="820874" y="1567429"/>
                </a:cubicBezTo>
                <a:cubicBezTo>
                  <a:pt x="819018" y="1567234"/>
                  <a:pt x="817201" y="1566919"/>
                  <a:pt x="815421" y="1566485"/>
                </a:cubicBezTo>
                <a:lnTo>
                  <a:pt x="815421" y="1561276"/>
                </a:lnTo>
                <a:cubicBezTo>
                  <a:pt x="817331" y="1561819"/>
                  <a:pt x="819230" y="1562231"/>
                  <a:pt x="821118" y="1562513"/>
                </a:cubicBezTo>
                <a:cubicBezTo>
                  <a:pt x="823006" y="1562795"/>
                  <a:pt x="824884" y="1562936"/>
                  <a:pt x="826750" y="1562936"/>
                </a:cubicBezTo>
                <a:cubicBezTo>
                  <a:pt x="829463" y="1562936"/>
                  <a:pt x="831471" y="1562567"/>
                  <a:pt x="832773" y="1561829"/>
                </a:cubicBezTo>
                <a:cubicBezTo>
                  <a:pt x="834075" y="1561092"/>
                  <a:pt x="834727" y="1560039"/>
                  <a:pt x="834727" y="1558672"/>
                </a:cubicBezTo>
                <a:cubicBezTo>
                  <a:pt x="834727" y="1558085"/>
                  <a:pt x="834623" y="1557559"/>
                  <a:pt x="834417" y="1557093"/>
                </a:cubicBezTo>
                <a:cubicBezTo>
                  <a:pt x="834211" y="1556626"/>
                  <a:pt x="833837" y="1556181"/>
                  <a:pt x="833294" y="1555758"/>
                </a:cubicBezTo>
                <a:cubicBezTo>
                  <a:pt x="832751" y="1555335"/>
                  <a:pt x="831911" y="1554895"/>
                  <a:pt x="830771" y="1554439"/>
                </a:cubicBezTo>
                <a:cubicBezTo>
                  <a:pt x="829632" y="1553983"/>
                  <a:pt x="828074" y="1553463"/>
                  <a:pt x="826099" y="1552877"/>
                </a:cubicBezTo>
                <a:cubicBezTo>
                  <a:pt x="824623" y="1552442"/>
                  <a:pt x="823261" y="1551949"/>
                  <a:pt x="822013" y="1551395"/>
                </a:cubicBezTo>
                <a:cubicBezTo>
                  <a:pt x="820765" y="1550842"/>
                  <a:pt x="819686" y="1550185"/>
                  <a:pt x="818774" y="1549426"/>
                </a:cubicBezTo>
                <a:cubicBezTo>
                  <a:pt x="817863" y="1548666"/>
                  <a:pt x="817146" y="1547776"/>
                  <a:pt x="816625" y="1546756"/>
                </a:cubicBezTo>
                <a:cubicBezTo>
                  <a:pt x="816104" y="1545736"/>
                  <a:pt x="815844" y="1544531"/>
                  <a:pt x="815844" y="1543142"/>
                </a:cubicBezTo>
                <a:cubicBezTo>
                  <a:pt x="815844" y="1542231"/>
                  <a:pt x="816056" y="1541232"/>
                  <a:pt x="816479" y="1540147"/>
                </a:cubicBezTo>
                <a:cubicBezTo>
                  <a:pt x="816902" y="1539062"/>
                  <a:pt x="817624" y="1538053"/>
                  <a:pt x="818644" y="1537119"/>
                </a:cubicBezTo>
                <a:cubicBezTo>
                  <a:pt x="819664" y="1536186"/>
                  <a:pt x="821042" y="1535410"/>
                  <a:pt x="822779" y="1534792"/>
                </a:cubicBezTo>
                <a:cubicBezTo>
                  <a:pt x="824515" y="1534173"/>
                  <a:pt x="826685" y="1533864"/>
                  <a:pt x="829290" y="1533864"/>
                </a:cubicBezTo>
                <a:close/>
                <a:moveTo>
                  <a:pt x="791190" y="1533864"/>
                </a:moveTo>
                <a:cubicBezTo>
                  <a:pt x="792470" y="1533864"/>
                  <a:pt x="793892" y="1533934"/>
                  <a:pt x="795455" y="1534075"/>
                </a:cubicBezTo>
                <a:cubicBezTo>
                  <a:pt x="797017" y="1534216"/>
                  <a:pt x="798645" y="1534460"/>
                  <a:pt x="800338" y="1534808"/>
                </a:cubicBezTo>
                <a:lnTo>
                  <a:pt x="800338" y="1539854"/>
                </a:lnTo>
                <a:cubicBezTo>
                  <a:pt x="798558" y="1539420"/>
                  <a:pt x="796871" y="1539100"/>
                  <a:pt x="795275" y="1538894"/>
                </a:cubicBezTo>
                <a:cubicBezTo>
                  <a:pt x="793680" y="1538687"/>
                  <a:pt x="792297" y="1538584"/>
                  <a:pt x="791125" y="1538584"/>
                </a:cubicBezTo>
                <a:cubicBezTo>
                  <a:pt x="789714" y="1538584"/>
                  <a:pt x="788526" y="1538693"/>
                  <a:pt x="787560" y="1538910"/>
                </a:cubicBezTo>
                <a:cubicBezTo>
                  <a:pt x="786594" y="1539127"/>
                  <a:pt x="785813" y="1539425"/>
                  <a:pt x="785216" y="1539805"/>
                </a:cubicBezTo>
                <a:cubicBezTo>
                  <a:pt x="784619" y="1540185"/>
                  <a:pt x="784190" y="1540630"/>
                  <a:pt x="783930" y="1541140"/>
                </a:cubicBezTo>
                <a:cubicBezTo>
                  <a:pt x="783669" y="1541650"/>
                  <a:pt x="783539" y="1542198"/>
                  <a:pt x="783539" y="1542784"/>
                </a:cubicBezTo>
                <a:cubicBezTo>
                  <a:pt x="783539" y="1543370"/>
                  <a:pt x="783653" y="1543902"/>
                  <a:pt x="783881" y="1544379"/>
                </a:cubicBezTo>
                <a:cubicBezTo>
                  <a:pt x="784109" y="1544857"/>
                  <a:pt x="784532" y="1545318"/>
                  <a:pt x="785151" y="1545763"/>
                </a:cubicBezTo>
                <a:cubicBezTo>
                  <a:pt x="785769" y="1546208"/>
                  <a:pt x="786632" y="1546653"/>
                  <a:pt x="787739" y="1547098"/>
                </a:cubicBezTo>
                <a:cubicBezTo>
                  <a:pt x="788846" y="1547543"/>
                  <a:pt x="790289" y="1548026"/>
                  <a:pt x="792069" y="1548547"/>
                </a:cubicBezTo>
                <a:cubicBezTo>
                  <a:pt x="794000" y="1549111"/>
                  <a:pt x="795628" y="1549702"/>
                  <a:pt x="796952" y="1550321"/>
                </a:cubicBezTo>
                <a:cubicBezTo>
                  <a:pt x="798276" y="1550940"/>
                  <a:pt x="799351" y="1551629"/>
                  <a:pt x="800175" y="1552388"/>
                </a:cubicBezTo>
                <a:cubicBezTo>
                  <a:pt x="801000" y="1553148"/>
                  <a:pt x="801591" y="1554005"/>
                  <a:pt x="801950" y="1554960"/>
                </a:cubicBezTo>
                <a:cubicBezTo>
                  <a:pt x="802308" y="1555915"/>
                  <a:pt x="802487" y="1557000"/>
                  <a:pt x="802487" y="1558216"/>
                </a:cubicBezTo>
                <a:cubicBezTo>
                  <a:pt x="802487" y="1559366"/>
                  <a:pt x="802291" y="1560397"/>
                  <a:pt x="801901" y="1561309"/>
                </a:cubicBezTo>
                <a:cubicBezTo>
                  <a:pt x="801510" y="1562220"/>
                  <a:pt x="800978" y="1563029"/>
                  <a:pt x="800306" y="1563734"/>
                </a:cubicBezTo>
                <a:cubicBezTo>
                  <a:pt x="799633" y="1564439"/>
                  <a:pt x="798851" y="1565042"/>
                  <a:pt x="797962" y="1565541"/>
                </a:cubicBezTo>
                <a:cubicBezTo>
                  <a:pt x="797071" y="1566040"/>
                  <a:pt x="796122" y="1566452"/>
                  <a:pt x="795113" y="1566778"/>
                </a:cubicBezTo>
                <a:cubicBezTo>
                  <a:pt x="794103" y="1567104"/>
                  <a:pt x="793067" y="1567342"/>
                  <a:pt x="792004" y="1567494"/>
                </a:cubicBezTo>
                <a:cubicBezTo>
                  <a:pt x="790940" y="1567646"/>
                  <a:pt x="789898" y="1567722"/>
                  <a:pt x="788878" y="1567722"/>
                </a:cubicBezTo>
                <a:cubicBezTo>
                  <a:pt x="786665" y="1567722"/>
                  <a:pt x="784630" y="1567624"/>
                  <a:pt x="782774" y="1567429"/>
                </a:cubicBezTo>
                <a:cubicBezTo>
                  <a:pt x="780918" y="1567234"/>
                  <a:pt x="779101" y="1566919"/>
                  <a:pt x="777321" y="1566485"/>
                </a:cubicBezTo>
                <a:lnTo>
                  <a:pt x="777321" y="1561276"/>
                </a:lnTo>
                <a:cubicBezTo>
                  <a:pt x="779231" y="1561819"/>
                  <a:pt x="781130" y="1562231"/>
                  <a:pt x="783018" y="1562513"/>
                </a:cubicBezTo>
                <a:cubicBezTo>
                  <a:pt x="784906" y="1562795"/>
                  <a:pt x="786784" y="1562936"/>
                  <a:pt x="788650" y="1562936"/>
                </a:cubicBezTo>
                <a:cubicBezTo>
                  <a:pt x="791363" y="1562936"/>
                  <a:pt x="793371" y="1562567"/>
                  <a:pt x="794673" y="1561829"/>
                </a:cubicBezTo>
                <a:cubicBezTo>
                  <a:pt x="795976" y="1561092"/>
                  <a:pt x="796627" y="1560039"/>
                  <a:pt x="796627" y="1558672"/>
                </a:cubicBezTo>
                <a:cubicBezTo>
                  <a:pt x="796627" y="1558085"/>
                  <a:pt x="796523" y="1557559"/>
                  <a:pt x="796317" y="1557093"/>
                </a:cubicBezTo>
                <a:cubicBezTo>
                  <a:pt x="796111" y="1556626"/>
                  <a:pt x="795737" y="1556181"/>
                  <a:pt x="795194" y="1555758"/>
                </a:cubicBezTo>
                <a:cubicBezTo>
                  <a:pt x="794652" y="1555335"/>
                  <a:pt x="793811" y="1554895"/>
                  <a:pt x="792671" y="1554439"/>
                </a:cubicBezTo>
                <a:cubicBezTo>
                  <a:pt x="791532" y="1553983"/>
                  <a:pt x="789974" y="1553463"/>
                  <a:pt x="787999" y="1552877"/>
                </a:cubicBezTo>
                <a:cubicBezTo>
                  <a:pt x="786523" y="1552442"/>
                  <a:pt x="785161" y="1551949"/>
                  <a:pt x="783913" y="1551395"/>
                </a:cubicBezTo>
                <a:cubicBezTo>
                  <a:pt x="782666" y="1550842"/>
                  <a:pt x="781586" y="1550185"/>
                  <a:pt x="780674" y="1549426"/>
                </a:cubicBezTo>
                <a:cubicBezTo>
                  <a:pt x="779763" y="1548666"/>
                  <a:pt x="779046" y="1547776"/>
                  <a:pt x="778525" y="1546756"/>
                </a:cubicBezTo>
                <a:cubicBezTo>
                  <a:pt x="778004" y="1545736"/>
                  <a:pt x="777744" y="1544531"/>
                  <a:pt x="777744" y="1543142"/>
                </a:cubicBezTo>
                <a:cubicBezTo>
                  <a:pt x="777744" y="1542231"/>
                  <a:pt x="777956" y="1541232"/>
                  <a:pt x="778379" y="1540147"/>
                </a:cubicBezTo>
                <a:cubicBezTo>
                  <a:pt x="778802" y="1539062"/>
                  <a:pt x="779524" y="1538053"/>
                  <a:pt x="780544" y="1537119"/>
                </a:cubicBezTo>
                <a:cubicBezTo>
                  <a:pt x="781564" y="1536186"/>
                  <a:pt x="782942" y="1535410"/>
                  <a:pt x="784679" y="1534792"/>
                </a:cubicBezTo>
                <a:cubicBezTo>
                  <a:pt x="786415" y="1534173"/>
                  <a:pt x="788585" y="1533864"/>
                  <a:pt x="791190" y="1533864"/>
                </a:cubicBezTo>
                <a:close/>
                <a:moveTo>
                  <a:pt x="761475" y="1533864"/>
                </a:moveTo>
                <a:cubicBezTo>
                  <a:pt x="763754" y="1533864"/>
                  <a:pt x="765773" y="1534222"/>
                  <a:pt x="767531" y="1534938"/>
                </a:cubicBezTo>
                <a:cubicBezTo>
                  <a:pt x="769289" y="1535654"/>
                  <a:pt x="770770" y="1536669"/>
                  <a:pt x="771975" y="1537982"/>
                </a:cubicBezTo>
                <a:cubicBezTo>
                  <a:pt x="773179" y="1539295"/>
                  <a:pt x="774091" y="1540890"/>
                  <a:pt x="774709" y="1542768"/>
                </a:cubicBezTo>
                <a:cubicBezTo>
                  <a:pt x="775328" y="1544645"/>
                  <a:pt x="775637" y="1546745"/>
                  <a:pt x="775637" y="1549067"/>
                </a:cubicBezTo>
                <a:cubicBezTo>
                  <a:pt x="775637" y="1549870"/>
                  <a:pt x="775626" y="1550543"/>
                  <a:pt x="775605" y="1551086"/>
                </a:cubicBezTo>
                <a:cubicBezTo>
                  <a:pt x="775583" y="1551629"/>
                  <a:pt x="775550" y="1552138"/>
                  <a:pt x="775507" y="1552616"/>
                </a:cubicBezTo>
                <a:lnTo>
                  <a:pt x="752555" y="1552616"/>
                </a:lnTo>
                <a:cubicBezTo>
                  <a:pt x="752555" y="1555958"/>
                  <a:pt x="753488" y="1558525"/>
                  <a:pt x="755355" y="1560316"/>
                </a:cubicBezTo>
                <a:cubicBezTo>
                  <a:pt x="757221" y="1562106"/>
                  <a:pt x="759912" y="1563001"/>
                  <a:pt x="763429" y="1563001"/>
                </a:cubicBezTo>
                <a:cubicBezTo>
                  <a:pt x="764384" y="1563001"/>
                  <a:pt x="765339" y="1562963"/>
                  <a:pt x="766294" y="1562888"/>
                </a:cubicBezTo>
                <a:cubicBezTo>
                  <a:pt x="767249" y="1562812"/>
                  <a:pt x="768171" y="1562708"/>
                  <a:pt x="769061" y="1562578"/>
                </a:cubicBezTo>
                <a:cubicBezTo>
                  <a:pt x="769951" y="1562448"/>
                  <a:pt x="770803" y="1562302"/>
                  <a:pt x="771616" y="1562139"/>
                </a:cubicBezTo>
                <a:cubicBezTo>
                  <a:pt x="772431" y="1561976"/>
                  <a:pt x="773185" y="1561797"/>
                  <a:pt x="773879" y="1561602"/>
                </a:cubicBezTo>
                <a:lnTo>
                  <a:pt x="773879" y="1566257"/>
                </a:lnTo>
                <a:cubicBezTo>
                  <a:pt x="772338" y="1566691"/>
                  <a:pt x="770597" y="1567044"/>
                  <a:pt x="768654" y="1567315"/>
                </a:cubicBezTo>
                <a:cubicBezTo>
                  <a:pt x="766711" y="1567586"/>
                  <a:pt x="764698" y="1567722"/>
                  <a:pt x="762615" y="1567722"/>
                </a:cubicBezTo>
                <a:cubicBezTo>
                  <a:pt x="759815" y="1567722"/>
                  <a:pt x="757406" y="1567342"/>
                  <a:pt x="755387" y="1566583"/>
                </a:cubicBezTo>
                <a:cubicBezTo>
                  <a:pt x="753369" y="1565823"/>
                  <a:pt x="751714" y="1564722"/>
                  <a:pt x="750422" y="1563278"/>
                </a:cubicBezTo>
                <a:cubicBezTo>
                  <a:pt x="749131" y="1561835"/>
                  <a:pt x="748176" y="1560066"/>
                  <a:pt x="747558" y="1557972"/>
                </a:cubicBezTo>
                <a:cubicBezTo>
                  <a:pt x="746939" y="1555877"/>
                  <a:pt x="746630" y="1553506"/>
                  <a:pt x="746630" y="1550858"/>
                </a:cubicBezTo>
                <a:cubicBezTo>
                  <a:pt x="746630" y="1548557"/>
                  <a:pt x="746961" y="1546382"/>
                  <a:pt x="747623" y="1544331"/>
                </a:cubicBezTo>
                <a:cubicBezTo>
                  <a:pt x="748285" y="1542279"/>
                  <a:pt x="749250" y="1540478"/>
                  <a:pt x="750520" y="1538926"/>
                </a:cubicBezTo>
                <a:cubicBezTo>
                  <a:pt x="751790" y="1537374"/>
                  <a:pt x="753347" y="1536143"/>
                  <a:pt x="755192" y="1535231"/>
                </a:cubicBezTo>
                <a:cubicBezTo>
                  <a:pt x="757037" y="1534320"/>
                  <a:pt x="759131" y="1533864"/>
                  <a:pt x="761475" y="1533864"/>
                </a:cubicBezTo>
                <a:close/>
                <a:moveTo>
                  <a:pt x="619740" y="1533864"/>
                </a:moveTo>
                <a:cubicBezTo>
                  <a:pt x="621020" y="1533864"/>
                  <a:pt x="622442" y="1533934"/>
                  <a:pt x="624005" y="1534075"/>
                </a:cubicBezTo>
                <a:cubicBezTo>
                  <a:pt x="625567" y="1534216"/>
                  <a:pt x="627195" y="1534460"/>
                  <a:pt x="628888" y="1534808"/>
                </a:cubicBezTo>
                <a:lnTo>
                  <a:pt x="628888" y="1539854"/>
                </a:lnTo>
                <a:cubicBezTo>
                  <a:pt x="627108" y="1539420"/>
                  <a:pt x="625421" y="1539100"/>
                  <a:pt x="623826" y="1538894"/>
                </a:cubicBezTo>
                <a:cubicBezTo>
                  <a:pt x="622230" y="1538687"/>
                  <a:pt x="620847" y="1538584"/>
                  <a:pt x="619675" y="1538584"/>
                </a:cubicBezTo>
                <a:cubicBezTo>
                  <a:pt x="618264" y="1538584"/>
                  <a:pt x="617075" y="1538693"/>
                  <a:pt x="616110" y="1538910"/>
                </a:cubicBezTo>
                <a:cubicBezTo>
                  <a:pt x="615144" y="1539127"/>
                  <a:pt x="614363" y="1539425"/>
                  <a:pt x="613766" y="1539805"/>
                </a:cubicBezTo>
                <a:cubicBezTo>
                  <a:pt x="613169" y="1540185"/>
                  <a:pt x="612740" y="1540630"/>
                  <a:pt x="612480" y="1541140"/>
                </a:cubicBezTo>
                <a:cubicBezTo>
                  <a:pt x="612219" y="1541650"/>
                  <a:pt x="612089" y="1542198"/>
                  <a:pt x="612089" y="1542784"/>
                </a:cubicBezTo>
                <a:cubicBezTo>
                  <a:pt x="612089" y="1543370"/>
                  <a:pt x="612203" y="1543902"/>
                  <a:pt x="612431" y="1544379"/>
                </a:cubicBezTo>
                <a:cubicBezTo>
                  <a:pt x="612659" y="1544857"/>
                  <a:pt x="613082" y="1545318"/>
                  <a:pt x="613701" y="1545763"/>
                </a:cubicBezTo>
                <a:cubicBezTo>
                  <a:pt x="614319" y="1546208"/>
                  <a:pt x="615182" y="1546653"/>
                  <a:pt x="616289" y="1547098"/>
                </a:cubicBezTo>
                <a:cubicBezTo>
                  <a:pt x="617396" y="1547543"/>
                  <a:pt x="618839" y="1548026"/>
                  <a:pt x="620619" y="1548547"/>
                </a:cubicBezTo>
                <a:cubicBezTo>
                  <a:pt x="622551" y="1549111"/>
                  <a:pt x="624178" y="1549702"/>
                  <a:pt x="625502" y="1550321"/>
                </a:cubicBezTo>
                <a:cubicBezTo>
                  <a:pt x="626826" y="1550940"/>
                  <a:pt x="627900" y="1551629"/>
                  <a:pt x="628725" y="1552388"/>
                </a:cubicBezTo>
                <a:cubicBezTo>
                  <a:pt x="629550" y="1553148"/>
                  <a:pt x="630142" y="1554005"/>
                  <a:pt x="630500" y="1554960"/>
                </a:cubicBezTo>
                <a:cubicBezTo>
                  <a:pt x="630858" y="1555915"/>
                  <a:pt x="631037" y="1557000"/>
                  <a:pt x="631037" y="1558216"/>
                </a:cubicBezTo>
                <a:cubicBezTo>
                  <a:pt x="631037" y="1559366"/>
                  <a:pt x="630841" y="1560397"/>
                  <a:pt x="630451" y="1561309"/>
                </a:cubicBezTo>
                <a:cubicBezTo>
                  <a:pt x="630060" y="1562220"/>
                  <a:pt x="629528" y="1563029"/>
                  <a:pt x="628856" y="1563734"/>
                </a:cubicBezTo>
                <a:cubicBezTo>
                  <a:pt x="628183" y="1564439"/>
                  <a:pt x="627401" y="1565042"/>
                  <a:pt x="626512" y="1565541"/>
                </a:cubicBezTo>
                <a:cubicBezTo>
                  <a:pt x="625622" y="1566040"/>
                  <a:pt x="624672" y="1566452"/>
                  <a:pt x="623663" y="1566778"/>
                </a:cubicBezTo>
                <a:cubicBezTo>
                  <a:pt x="622653" y="1567104"/>
                  <a:pt x="621617" y="1567342"/>
                  <a:pt x="620554" y="1567494"/>
                </a:cubicBezTo>
                <a:cubicBezTo>
                  <a:pt x="619490" y="1567646"/>
                  <a:pt x="618449" y="1567722"/>
                  <a:pt x="617428" y="1567722"/>
                </a:cubicBezTo>
                <a:cubicBezTo>
                  <a:pt x="615214" y="1567722"/>
                  <a:pt x="613180" y="1567624"/>
                  <a:pt x="611324" y="1567429"/>
                </a:cubicBezTo>
                <a:cubicBezTo>
                  <a:pt x="609469" y="1567234"/>
                  <a:pt x="607651" y="1566919"/>
                  <a:pt x="605871" y="1566485"/>
                </a:cubicBezTo>
                <a:lnTo>
                  <a:pt x="605871" y="1561276"/>
                </a:lnTo>
                <a:cubicBezTo>
                  <a:pt x="607781" y="1561819"/>
                  <a:pt x="609680" y="1562231"/>
                  <a:pt x="611568" y="1562513"/>
                </a:cubicBezTo>
                <a:cubicBezTo>
                  <a:pt x="613456" y="1562795"/>
                  <a:pt x="615334" y="1562936"/>
                  <a:pt x="617200" y="1562936"/>
                </a:cubicBezTo>
                <a:cubicBezTo>
                  <a:pt x="619914" y="1562936"/>
                  <a:pt x="621921" y="1562567"/>
                  <a:pt x="623223" y="1561829"/>
                </a:cubicBezTo>
                <a:cubicBezTo>
                  <a:pt x="624526" y="1561092"/>
                  <a:pt x="625177" y="1560039"/>
                  <a:pt x="625177" y="1558672"/>
                </a:cubicBezTo>
                <a:cubicBezTo>
                  <a:pt x="625177" y="1558085"/>
                  <a:pt x="625074" y="1557559"/>
                  <a:pt x="624867" y="1557093"/>
                </a:cubicBezTo>
                <a:cubicBezTo>
                  <a:pt x="624661" y="1556626"/>
                  <a:pt x="624287" y="1556181"/>
                  <a:pt x="623744" y="1555758"/>
                </a:cubicBezTo>
                <a:cubicBezTo>
                  <a:pt x="623202" y="1555335"/>
                  <a:pt x="622360" y="1554895"/>
                  <a:pt x="621221" y="1554439"/>
                </a:cubicBezTo>
                <a:cubicBezTo>
                  <a:pt x="620082" y="1553983"/>
                  <a:pt x="618524" y="1553463"/>
                  <a:pt x="616549" y="1552877"/>
                </a:cubicBezTo>
                <a:cubicBezTo>
                  <a:pt x="615073" y="1552442"/>
                  <a:pt x="613711" y="1551949"/>
                  <a:pt x="612463" y="1551395"/>
                </a:cubicBezTo>
                <a:cubicBezTo>
                  <a:pt x="611216" y="1550842"/>
                  <a:pt x="610136" y="1550185"/>
                  <a:pt x="609224" y="1549426"/>
                </a:cubicBezTo>
                <a:cubicBezTo>
                  <a:pt x="608313" y="1548666"/>
                  <a:pt x="607596" y="1547776"/>
                  <a:pt x="607076" y="1546756"/>
                </a:cubicBezTo>
                <a:cubicBezTo>
                  <a:pt x="606554" y="1545736"/>
                  <a:pt x="606294" y="1544531"/>
                  <a:pt x="606294" y="1543142"/>
                </a:cubicBezTo>
                <a:cubicBezTo>
                  <a:pt x="606294" y="1542231"/>
                  <a:pt x="606506" y="1541232"/>
                  <a:pt x="606929" y="1540147"/>
                </a:cubicBezTo>
                <a:cubicBezTo>
                  <a:pt x="607352" y="1539062"/>
                  <a:pt x="608074" y="1538053"/>
                  <a:pt x="609094" y="1537119"/>
                </a:cubicBezTo>
                <a:cubicBezTo>
                  <a:pt x="610114" y="1536186"/>
                  <a:pt x="611492" y="1535410"/>
                  <a:pt x="613229" y="1534792"/>
                </a:cubicBezTo>
                <a:cubicBezTo>
                  <a:pt x="614965" y="1534173"/>
                  <a:pt x="617135" y="1533864"/>
                  <a:pt x="619740" y="1533864"/>
                </a:cubicBezTo>
                <a:close/>
                <a:moveTo>
                  <a:pt x="513825" y="1533864"/>
                </a:moveTo>
                <a:cubicBezTo>
                  <a:pt x="516104" y="1533864"/>
                  <a:pt x="518123" y="1534222"/>
                  <a:pt x="519881" y="1534938"/>
                </a:cubicBezTo>
                <a:cubicBezTo>
                  <a:pt x="521639" y="1535654"/>
                  <a:pt x="523120" y="1536669"/>
                  <a:pt x="524325" y="1537982"/>
                </a:cubicBezTo>
                <a:cubicBezTo>
                  <a:pt x="525529" y="1539295"/>
                  <a:pt x="526441" y="1540890"/>
                  <a:pt x="527059" y="1542768"/>
                </a:cubicBezTo>
                <a:cubicBezTo>
                  <a:pt x="527678" y="1544645"/>
                  <a:pt x="527987" y="1546745"/>
                  <a:pt x="527987" y="1549067"/>
                </a:cubicBezTo>
                <a:cubicBezTo>
                  <a:pt x="527987" y="1549870"/>
                  <a:pt x="527976" y="1550543"/>
                  <a:pt x="527955" y="1551086"/>
                </a:cubicBezTo>
                <a:cubicBezTo>
                  <a:pt x="527933" y="1551629"/>
                  <a:pt x="527900" y="1552138"/>
                  <a:pt x="527857" y="1552616"/>
                </a:cubicBezTo>
                <a:lnTo>
                  <a:pt x="504905" y="1552616"/>
                </a:lnTo>
                <a:cubicBezTo>
                  <a:pt x="504905" y="1555958"/>
                  <a:pt x="505838" y="1558525"/>
                  <a:pt x="507705" y="1560316"/>
                </a:cubicBezTo>
                <a:cubicBezTo>
                  <a:pt x="509571" y="1562106"/>
                  <a:pt x="512263" y="1563001"/>
                  <a:pt x="515779" y="1563001"/>
                </a:cubicBezTo>
                <a:cubicBezTo>
                  <a:pt x="516734" y="1563001"/>
                  <a:pt x="517689" y="1562963"/>
                  <a:pt x="518644" y="1562888"/>
                </a:cubicBezTo>
                <a:cubicBezTo>
                  <a:pt x="519599" y="1562812"/>
                  <a:pt x="520521" y="1562708"/>
                  <a:pt x="521411" y="1562578"/>
                </a:cubicBezTo>
                <a:cubicBezTo>
                  <a:pt x="522301" y="1562448"/>
                  <a:pt x="523153" y="1562302"/>
                  <a:pt x="523967" y="1562139"/>
                </a:cubicBezTo>
                <a:cubicBezTo>
                  <a:pt x="524781" y="1561976"/>
                  <a:pt x="525535" y="1561797"/>
                  <a:pt x="526229" y="1561602"/>
                </a:cubicBezTo>
                <a:lnTo>
                  <a:pt x="526229" y="1566257"/>
                </a:lnTo>
                <a:cubicBezTo>
                  <a:pt x="524688" y="1566691"/>
                  <a:pt x="522947" y="1567044"/>
                  <a:pt x="521004" y="1567315"/>
                </a:cubicBezTo>
                <a:cubicBezTo>
                  <a:pt x="519062" y="1567586"/>
                  <a:pt x="517048" y="1567722"/>
                  <a:pt x="514965" y="1567722"/>
                </a:cubicBezTo>
                <a:cubicBezTo>
                  <a:pt x="512165" y="1567722"/>
                  <a:pt x="509756" y="1567342"/>
                  <a:pt x="507737" y="1566583"/>
                </a:cubicBezTo>
                <a:cubicBezTo>
                  <a:pt x="505719" y="1565823"/>
                  <a:pt x="504064" y="1564722"/>
                  <a:pt x="502773" y="1563278"/>
                </a:cubicBezTo>
                <a:cubicBezTo>
                  <a:pt x="501481" y="1561835"/>
                  <a:pt x="500526" y="1560066"/>
                  <a:pt x="499907" y="1557972"/>
                </a:cubicBezTo>
                <a:cubicBezTo>
                  <a:pt x="499289" y="1555877"/>
                  <a:pt x="498980" y="1553506"/>
                  <a:pt x="498980" y="1550858"/>
                </a:cubicBezTo>
                <a:cubicBezTo>
                  <a:pt x="498980" y="1548557"/>
                  <a:pt x="499311" y="1546382"/>
                  <a:pt x="499973" y="1544331"/>
                </a:cubicBezTo>
                <a:cubicBezTo>
                  <a:pt x="500635" y="1542279"/>
                  <a:pt x="501601" y="1540478"/>
                  <a:pt x="502870" y="1538926"/>
                </a:cubicBezTo>
                <a:cubicBezTo>
                  <a:pt x="504140" y="1537374"/>
                  <a:pt x="505697" y="1536143"/>
                  <a:pt x="507542" y="1535231"/>
                </a:cubicBezTo>
                <a:cubicBezTo>
                  <a:pt x="509387" y="1534320"/>
                  <a:pt x="511481" y="1533864"/>
                  <a:pt x="513825" y="1533864"/>
                </a:cubicBezTo>
                <a:close/>
                <a:moveTo>
                  <a:pt x="480348" y="1533864"/>
                </a:moveTo>
                <a:cubicBezTo>
                  <a:pt x="483734" y="1533864"/>
                  <a:pt x="486301" y="1534960"/>
                  <a:pt x="488048" y="1537152"/>
                </a:cubicBezTo>
                <a:cubicBezTo>
                  <a:pt x="489795" y="1539344"/>
                  <a:pt x="490604" y="1542600"/>
                  <a:pt x="490473" y="1546919"/>
                </a:cubicBezTo>
                <a:lnTo>
                  <a:pt x="484743" y="1546919"/>
                </a:lnTo>
                <a:cubicBezTo>
                  <a:pt x="484809" y="1544054"/>
                  <a:pt x="484391" y="1541976"/>
                  <a:pt x="483490" y="1540684"/>
                </a:cubicBezTo>
                <a:cubicBezTo>
                  <a:pt x="482589" y="1539393"/>
                  <a:pt x="481271" y="1538747"/>
                  <a:pt x="479534" y="1538747"/>
                </a:cubicBezTo>
                <a:cubicBezTo>
                  <a:pt x="478775" y="1538747"/>
                  <a:pt x="478010" y="1538883"/>
                  <a:pt x="477239" y="1539154"/>
                </a:cubicBezTo>
                <a:cubicBezTo>
                  <a:pt x="476469" y="1539425"/>
                  <a:pt x="475677" y="1539859"/>
                  <a:pt x="474863" y="1540456"/>
                </a:cubicBezTo>
                <a:cubicBezTo>
                  <a:pt x="474049" y="1541053"/>
                  <a:pt x="473186" y="1541818"/>
                  <a:pt x="472274" y="1542752"/>
                </a:cubicBezTo>
                <a:cubicBezTo>
                  <a:pt x="471363" y="1543685"/>
                  <a:pt x="470386" y="1544813"/>
                  <a:pt x="469344" y="1546137"/>
                </a:cubicBezTo>
                <a:lnTo>
                  <a:pt x="469344" y="1567136"/>
                </a:lnTo>
                <a:lnTo>
                  <a:pt x="463614" y="1567136"/>
                </a:lnTo>
                <a:lnTo>
                  <a:pt x="463614" y="1534450"/>
                </a:lnTo>
                <a:lnTo>
                  <a:pt x="468791" y="1534450"/>
                </a:lnTo>
                <a:lnTo>
                  <a:pt x="468954" y="1540473"/>
                </a:lnTo>
                <a:cubicBezTo>
                  <a:pt x="470885" y="1538150"/>
                  <a:pt x="472790" y="1536468"/>
                  <a:pt x="474667" y="1535426"/>
                </a:cubicBezTo>
                <a:cubicBezTo>
                  <a:pt x="476545" y="1534385"/>
                  <a:pt x="478438" y="1533864"/>
                  <a:pt x="480348" y="1533864"/>
                </a:cubicBezTo>
                <a:close/>
                <a:moveTo>
                  <a:pt x="447150" y="1533864"/>
                </a:moveTo>
                <a:cubicBezTo>
                  <a:pt x="449429" y="1533864"/>
                  <a:pt x="451448" y="1534222"/>
                  <a:pt x="453206" y="1534938"/>
                </a:cubicBezTo>
                <a:cubicBezTo>
                  <a:pt x="454964" y="1535654"/>
                  <a:pt x="456445" y="1536669"/>
                  <a:pt x="457650" y="1537982"/>
                </a:cubicBezTo>
                <a:cubicBezTo>
                  <a:pt x="458854" y="1539295"/>
                  <a:pt x="459766" y="1540890"/>
                  <a:pt x="460384" y="1542768"/>
                </a:cubicBezTo>
                <a:cubicBezTo>
                  <a:pt x="461003" y="1544645"/>
                  <a:pt x="461312" y="1546745"/>
                  <a:pt x="461312" y="1549067"/>
                </a:cubicBezTo>
                <a:cubicBezTo>
                  <a:pt x="461312" y="1549870"/>
                  <a:pt x="461301" y="1550543"/>
                  <a:pt x="461280" y="1551086"/>
                </a:cubicBezTo>
                <a:cubicBezTo>
                  <a:pt x="461258" y="1551629"/>
                  <a:pt x="461225" y="1552138"/>
                  <a:pt x="461182" y="1552616"/>
                </a:cubicBezTo>
                <a:lnTo>
                  <a:pt x="438230" y="1552616"/>
                </a:lnTo>
                <a:cubicBezTo>
                  <a:pt x="438230" y="1555958"/>
                  <a:pt x="439163" y="1558525"/>
                  <a:pt x="441030" y="1560316"/>
                </a:cubicBezTo>
                <a:cubicBezTo>
                  <a:pt x="442896" y="1562106"/>
                  <a:pt x="445588" y="1563001"/>
                  <a:pt x="449104" y="1563001"/>
                </a:cubicBezTo>
                <a:cubicBezTo>
                  <a:pt x="450059" y="1563001"/>
                  <a:pt x="451014" y="1562963"/>
                  <a:pt x="451969" y="1562888"/>
                </a:cubicBezTo>
                <a:cubicBezTo>
                  <a:pt x="452924" y="1562812"/>
                  <a:pt x="453846" y="1562708"/>
                  <a:pt x="454736" y="1562578"/>
                </a:cubicBezTo>
                <a:cubicBezTo>
                  <a:pt x="455626" y="1562448"/>
                  <a:pt x="456478" y="1562302"/>
                  <a:pt x="457291" y="1562139"/>
                </a:cubicBezTo>
                <a:cubicBezTo>
                  <a:pt x="458105" y="1561976"/>
                  <a:pt x="458860" y="1561797"/>
                  <a:pt x="459554" y="1561602"/>
                </a:cubicBezTo>
                <a:lnTo>
                  <a:pt x="459554" y="1566257"/>
                </a:lnTo>
                <a:cubicBezTo>
                  <a:pt x="458013" y="1566691"/>
                  <a:pt x="456271" y="1567044"/>
                  <a:pt x="454329" y="1567315"/>
                </a:cubicBezTo>
                <a:cubicBezTo>
                  <a:pt x="452387" y="1567586"/>
                  <a:pt x="450373" y="1567722"/>
                  <a:pt x="448290" y="1567722"/>
                </a:cubicBezTo>
                <a:cubicBezTo>
                  <a:pt x="445490" y="1567722"/>
                  <a:pt x="443081" y="1567342"/>
                  <a:pt x="441062" y="1566583"/>
                </a:cubicBezTo>
                <a:cubicBezTo>
                  <a:pt x="439044" y="1565823"/>
                  <a:pt x="437389" y="1564722"/>
                  <a:pt x="436098" y="1563278"/>
                </a:cubicBezTo>
                <a:cubicBezTo>
                  <a:pt x="434806" y="1561835"/>
                  <a:pt x="433851" y="1560066"/>
                  <a:pt x="433233" y="1557972"/>
                </a:cubicBezTo>
                <a:cubicBezTo>
                  <a:pt x="432614" y="1555877"/>
                  <a:pt x="432305" y="1553506"/>
                  <a:pt x="432305" y="1550858"/>
                </a:cubicBezTo>
                <a:cubicBezTo>
                  <a:pt x="432305" y="1548557"/>
                  <a:pt x="432636" y="1546382"/>
                  <a:pt x="433298" y="1544331"/>
                </a:cubicBezTo>
                <a:cubicBezTo>
                  <a:pt x="433960" y="1542279"/>
                  <a:pt x="434926" y="1540478"/>
                  <a:pt x="436195" y="1538926"/>
                </a:cubicBezTo>
                <a:cubicBezTo>
                  <a:pt x="437465" y="1537374"/>
                  <a:pt x="439022" y="1536143"/>
                  <a:pt x="440867" y="1535231"/>
                </a:cubicBezTo>
                <a:cubicBezTo>
                  <a:pt x="442712" y="1534320"/>
                  <a:pt x="444806" y="1533864"/>
                  <a:pt x="447150" y="1533864"/>
                </a:cubicBezTo>
                <a:close/>
                <a:moveTo>
                  <a:pt x="372090" y="1533864"/>
                </a:moveTo>
                <a:cubicBezTo>
                  <a:pt x="373371" y="1533864"/>
                  <a:pt x="374792" y="1533934"/>
                  <a:pt x="376355" y="1534075"/>
                </a:cubicBezTo>
                <a:cubicBezTo>
                  <a:pt x="377917" y="1534216"/>
                  <a:pt x="379545" y="1534460"/>
                  <a:pt x="381238" y="1534808"/>
                </a:cubicBezTo>
                <a:lnTo>
                  <a:pt x="381238" y="1539854"/>
                </a:lnTo>
                <a:cubicBezTo>
                  <a:pt x="379458" y="1539420"/>
                  <a:pt x="377771" y="1539100"/>
                  <a:pt x="376176" y="1538894"/>
                </a:cubicBezTo>
                <a:cubicBezTo>
                  <a:pt x="374580" y="1538687"/>
                  <a:pt x="373197" y="1538584"/>
                  <a:pt x="372025" y="1538584"/>
                </a:cubicBezTo>
                <a:cubicBezTo>
                  <a:pt x="370614" y="1538584"/>
                  <a:pt x="369426" y="1538693"/>
                  <a:pt x="368460" y="1538910"/>
                </a:cubicBezTo>
                <a:cubicBezTo>
                  <a:pt x="367494" y="1539127"/>
                  <a:pt x="366713" y="1539425"/>
                  <a:pt x="366116" y="1539805"/>
                </a:cubicBezTo>
                <a:cubicBezTo>
                  <a:pt x="365519" y="1540185"/>
                  <a:pt x="365090" y="1540630"/>
                  <a:pt x="364830" y="1541140"/>
                </a:cubicBezTo>
                <a:cubicBezTo>
                  <a:pt x="364570" y="1541650"/>
                  <a:pt x="364439" y="1542198"/>
                  <a:pt x="364439" y="1542784"/>
                </a:cubicBezTo>
                <a:cubicBezTo>
                  <a:pt x="364439" y="1543370"/>
                  <a:pt x="364553" y="1543902"/>
                  <a:pt x="364781" y="1544379"/>
                </a:cubicBezTo>
                <a:cubicBezTo>
                  <a:pt x="365009" y="1544857"/>
                  <a:pt x="365432" y="1545318"/>
                  <a:pt x="366051" y="1545763"/>
                </a:cubicBezTo>
                <a:cubicBezTo>
                  <a:pt x="366669" y="1546208"/>
                  <a:pt x="367532" y="1546653"/>
                  <a:pt x="368639" y="1547098"/>
                </a:cubicBezTo>
                <a:cubicBezTo>
                  <a:pt x="369746" y="1547543"/>
                  <a:pt x="371189" y="1548026"/>
                  <a:pt x="372969" y="1548547"/>
                </a:cubicBezTo>
                <a:cubicBezTo>
                  <a:pt x="374901" y="1549111"/>
                  <a:pt x="376528" y="1549702"/>
                  <a:pt x="377853" y="1550321"/>
                </a:cubicBezTo>
                <a:cubicBezTo>
                  <a:pt x="379176" y="1550940"/>
                  <a:pt x="380251" y="1551629"/>
                  <a:pt x="381075" y="1552388"/>
                </a:cubicBezTo>
                <a:cubicBezTo>
                  <a:pt x="381900" y="1553148"/>
                  <a:pt x="382492" y="1554005"/>
                  <a:pt x="382850" y="1554960"/>
                </a:cubicBezTo>
                <a:cubicBezTo>
                  <a:pt x="383208" y="1555915"/>
                  <a:pt x="383387" y="1557000"/>
                  <a:pt x="383387" y="1558216"/>
                </a:cubicBezTo>
                <a:cubicBezTo>
                  <a:pt x="383387" y="1559366"/>
                  <a:pt x="383192" y="1560397"/>
                  <a:pt x="382801" y="1561309"/>
                </a:cubicBezTo>
                <a:cubicBezTo>
                  <a:pt x="382410" y="1562220"/>
                  <a:pt x="381878" y="1563029"/>
                  <a:pt x="381206" y="1563734"/>
                </a:cubicBezTo>
                <a:cubicBezTo>
                  <a:pt x="380533" y="1564439"/>
                  <a:pt x="379751" y="1565042"/>
                  <a:pt x="378862" y="1565541"/>
                </a:cubicBezTo>
                <a:cubicBezTo>
                  <a:pt x="377972" y="1566040"/>
                  <a:pt x="377022" y="1566452"/>
                  <a:pt x="376013" y="1566778"/>
                </a:cubicBezTo>
                <a:cubicBezTo>
                  <a:pt x="375004" y="1567104"/>
                  <a:pt x="373967" y="1567342"/>
                  <a:pt x="372904" y="1567494"/>
                </a:cubicBezTo>
                <a:cubicBezTo>
                  <a:pt x="371840" y="1567646"/>
                  <a:pt x="370799" y="1567722"/>
                  <a:pt x="369779" y="1567722"/>
                </a:cubicBezTo>
                <a:cubicBezTo>
                  <a:pt x="367564" y="1567722"/>
                  <a:pt x="365530" y="1567624"/>
                  <a:pt x="363674" y="1567429"/>
                </a:cubicBezTo>
                <a:cubicBezTo>
                  <a:pt x="361818" y="1567234"/>
                  <a:pt x="360001" y="1566919"/>
                  <a:pt x="358221" y="1566485"/>
                </a:cubicBezTo>
                <a:lnTo>
                  <a:pt x="358221" y="1561276"/>
                </a:lnTo>
                <a:cubicBezTo>
                  <a:pt x="360131" y="1561819"/>
                  <a:pt x="362030" y="1562231"/>
                  <a:pt x="363918" y="1562513"/>
                </a:cubicBezTo>
                <a:cubicBezTo>
                  <a:pt x="365807" y="1562795"/>
                  <a:pt x="367684" y="1562936"/>
                  <a:pt x="369550" y="1562936"/>
                </a:cubicBezTo>
                <a:cubicBezTo>
                  <a:pt x="372264" y="1562936"/>
                  <a:pt x="374271" y="1562567"/>
                  <a:pt x="375573" y="1561829"/>
                </a:cubicBezTo>
                <a:cubicBezTo>
                  <a:pt x="376876" y="1561092"/>
                  <a:pt x="377527" y="1560039"/>
                  <a:pt x="377527" y="1558672"/>
                </a:cubicBezTo>
                <a:cubicBezTo>
                  <a:pt x="377527" y="1558085"/>
                  <a:pt x="377424" y="1557559"/>
                  <a:pt x="377218" y="1557093"/>
                </a:cubicBezTo>
                <a:cubicBezTo>
                  <a:pt x="377011" y="1556626"/>
                  <a:pt x="376637" y="1556181"/>
                  <a:pt x="376094" y="1555758"/>
                </a:cubicBezTo>
                <a:cubicBezTo>
                  <a:pt x="375552" y="1555335"/>
                  <a:pt x="374711" y="1554895"/>
                  <a:pt x="373571" y="1554439"/>
                </a:cubicBezTo>
                <a:cubicBezTo>
                  <a:pt x="372432" y="1553983"/>
                  <a:pt x="370875" y="1553463"/>
                  <a:pt x="368899" y="1552877"/>
                </a:cubicBezTo>
                <a:cubicBezTo>
                  <a:pt x="367423" y="1552442"/>
                  <a:pt x="366062" y="1551949"/>
                  <a:pt x="364814" y="1551395"/>
                </a:cubicBezTo>
                <a:cubicBezTo>
                  <a:pt x="363566" y="1550842"/>
                  <a:pt x="362486" y="1550185"/>
                  <a:pt x="361574" y="1549426"/>
                </a:cubicBezTo>
                <a:cubicBezTo>
                  <a:pt x="360663" y="1548666"/>
                  <a:pt x="359946" y="1547776"/>
                  <a:pt x="359426" y="1546756"/>
                </a:cubicBezTo>
                <a:cubicBezTo>
                  <a:pt x="358905" y="1545736"/>
                  <a:pt x="358644" y="1544531"/>
                  <a:pt x="358644" y="1543142"/>
                </a:cubicBezTo>
                <a:cubicBezTo>
                  <a:pt x="358644" y="1542231"/>
                  <a:pt x="358856" y="1541232"/>
                  <a:pt x="359279" y="1540147"/>
                </a:cubicBezTo>
                <a:cubicBezTo>
                  <a:pt x="359702" y="1539062"/>
                  <a:pt x="360424" y="1538053"/>
                  <a:pt x="361444" y="1537119"/>
                </a:cubicBezTo>
                <a:cubicBezTo>
                  <a:pt x="362464" y="1536186"/>
                  <a:pt x="363842" y="1535410"/>
                  <a:pt x="365579" y="1534792"/>
                </a:cubicBezTo>
                <a:cubicBezTo>
                  <a:pt x="367315" y="1534173"/>
                  <a:pt x="369485" y="1533864"/>
                  <a:pt x="372090" y="1533864"/>
                </a:cubicBezTo>
                <a:close/>
                <a:moveTo>
                  <a:pt x="303494" y="1533864"/>
                </a:moveTo>
                <a:cubicBezTo>
                  <a:pt x="304297" y="1533864"/>
                  <a:pt x="305067" y="1533918"/>
                  <a:pt x="305805" y="1534026"/>
                </a:cubicBezTo>
                <a:cubicBezTo>
                  <a:pt x="306543" y="1534135"/>
                  <a:pt x="307194" y="1534276"/>
                  <a:pt x="307759" y="1534450"/>
                </a:cubicBezTo>
                <a:lnTo>
                  <a:pt x="319609" y="1534450"/>
                </a:lnTo>
                <a:lnTo>
                  <a:pt x="319609" y="1539073"/>
                </a:lnTo>
                <a:lnTo>
                  <a:pt x="314368" y="1539073"/>
                </a:lnTo>
                <a:cubicBezTo>
                  <a:pt x="314975" y="1539832"/>
                  <a:pt x="315447" y="1540717"/>
                  <a:pt x="315784" y="1541726"/>
                </a:cubicBezTo>
                <a:cubicBezTo>
                  <a:pt x="316120" y="1542735"/>
                  <a:pt x="316288" y="1543826"/>
                  <a:pt x="316288" y="1544998"/>
                </a:cubicBezTo>
                <a:cubicBezTo>
                  <a:pt x="316288" y="1546691"/>
                  <a:pt x="315979" y="1548237"/>
                  <a:pt x="315361" y="1549637"/>
                </a:cubicBezTo>
                <a:cubicBezTo>
                  <a:pt x="314742" y="1551037"/>
                  <a:pt x="313868" y="1552236"/>
                  <a:pt x="312740" y="1553235"/>
                </a:cubicBezTo>
                <a:cubicBezTo>
                  <a:pt x="311611" y="1554233"/>
                  <a:pt x="310260" y="1555009"/>
                  <a:pt x="308687" y="1555562"/>
                </a:cubicBezTo>
                <a:cubicBezTo>
                  <a:pt x="307113" y="1556116"/>
                  <a:pt x="305382" y="1556393"/>
                  <a:pt x="303494" y="1556393"/>
                </a:cubicBezTo>
                <a:cubicBezTo>
                  <a:pt x="302127" y="1556393"/>
                  <a:pt x="300846" y="1556246"/>
                  <a:pt x="299652" y="1555953"/>
                </a:cubicBezTo>
                <a:cubicBezTo>
                  <a:pt x="298459" y="1555660"/>
                  <a:pt x="297515" y="1555297"/>
                  <a:pt x="296820" y="1554862"/>
                </a:cubicBezTo>
                <a:cubicBezTo>
                  <a:pt x="296408" y="1555470"/>
                  <a:pt x="296060" y="1556045"/>
                  <a:pt x="295778" y="1556588"/>
                </a:cubicBezTo>
                <a:cubicBezTo>
                  <a:pt x="295496" y="1557130"/>
                  <a:pt x="295355" y="1557738"/>
                  <a:pt x="295355" y="1558411"/>
                </a:cubicBezTo>
                <a:cubicBezTo>
                  <a:pt x="295355" y="1559236"/>
                  <a:pt x="295751" y="1559920"/>
                  <a:pt x="296543" y="1560462"/>
                </a:cubicBezTo>
                <a:cubicBezTo>
                  <a:pt x="297335" y="1561005"/>
                  <a:pt x="298383" y="1561298"/>
                  <a:pt x="299685" y="1561341"/>
                </a:cubicBezTo>
                <a:lnTo>
                  <a:pt x="308280" y="1561667"/>
                </a:lnTo>
                <a:cubicBezTo>
                  <a:pt x="309908" y="1561710"/>
                  <a:pt x="311411" y="1561916"/>
                  <a:pt x="312789" y="1562285"/>
                </a:cubicBezTo>
                <a:cubicBezTo>
                  <a:pt x="314167" y="1562654"/>
                  <a:pt x="315350" y="1563186"/>
                  <a:pt x="316337" y="1563880"/>
                </a:cubicBezTo>
                <a:cubicBezTo>
                  <a:pt x="317325" y="1564575"/>
                  <a:pt x="318095" y="1565432"/>
                  <a:pt x="318649" y="1566452"/>
                </a:cubicBezTo>
                <a:cubicBezTo>
                  <a:pt x="319202" y="1567472"/>
                  <a:pt x="319479" y="1568655"/>
                  <a:pt x="319479" y="1570001"/>
                </a:cubicBezTo>
                <a:cubicBezTo>
                  <a:pt x="319479" y="1571455"/>
                  <a:pt x="319164" y="1572833"/>
                  <a:pt x="318535" y="1574136"/>
                </a:cubicBezTo>
                <a:cubicBezTo>
                  <a:pt x="317905" y="1575438"/>
                  <a:pt x="316934" y="1576583"/>
                  <a:pt x="315621" y="1577570"/>
                </a:cubicBezTo>
                <a:cubicBezTo>
                  <a:pt x="314308" y="1578558"/>
                  <a:pt x="312642" y="1579345"/>
                  <a:pt x="310624" y="1579931"/>
                </a:cubicBezTo>
                <a:cubicBezTo>
                  <a:pt x="308605" y="1580517"/>
                  <a:pt x="306207" y="1580810"/>
                  <a:pt x="303429" y="1580810"/>
                </a:cubicBezTo>
                <a:cubicBezTo>
                  <a:pt x="300781" y="1580810"/>
                  <a:pt x="298529" y="1580598"/>
                  <a:pt x="296673" y="1580175"/>
                </a:cubicBezTo>
                <a:cubicBezTo>
                  <a:pt x="294818" y="1579752"/>
                  <a:pt x="293293" y="1579166"/>
                  <a:pt x="292099" y="1578417"/>
                </a:cubicBezTo>
                <a:cubicBezTo>
                  <a:pt x="290906" y="1577668"/>
                  <a:pt x="290037" y="1576778"/>
                  <a:pt x="289495" y="1575747"/>
                </a:cubicBezTo>
                <a:cubicBezTo>
                  <a:pt x="288952" y="1574716"/>
                  <a:pt x="288681" y="1573582"/>
                  <a:pt x="288681" y="1572345"/>
                </a:cubicBezTo>
                <a:cubicBezTo>
                  <a:pt x="288681" y="1570761"/>
                  <a:pt x="289050" y="1569372"/>
                  <a:pt x="289788" y="1568178"/>
                </a:cubicBezTo>
                <a:cubicBezTo>
                  <a:pt x="290526" y="1566984"/>
                  <a:pt x="291665" y="1565834"/>
                  <a:pt x="293206" y="1564727"/>
                </a:cubicBezTo>
                <a:cubicBezTo>
                  <a:pt x="292642" y="1564466"/>
                  <a:pt x="292154" y="1564141"/>
                  <a:pt x="291741" y="1563750"/>
                </a:cubicBezTo>
                <a:cubicBezTo>
                  <a:pt x="291329" y="1563360"/>
                  <a:pt x="290992" y="1562931"/>
                  <a:pt x="290732" y="1562464"/>
                </a:cubicBezTo>
                <a:cubicBezTo>
                  <a:pt x="290471" y="1561998"/>
                  <a:pt x="290276" y="1561504"/>
                  <a:pt x="290146" y="1560983"/>
                </a:cubicBezTo>
                <a:cubicBezTo>
                  <a:pt x="290016" y="1560462"/>
                  <a:pt x="289951" y="1559952"/>
                  <a:pt x="289951" y="1559453"/>
                </a:cubicBezTo>
                <a:cubicBezTo>
                  <a:pt x="289951" y="1558042"/>
                  <a:pt x="290282" y="1556751"/>
                  <a:pt x="290944" y="1555579"/>
                </a:cubicBezTo>
                <a:cubicBezTo>
                  <a:pt x="291606" y="1554407"/>
                  <a:pt x="292392" y="1553300"/>
                  <a:pt x="293304" y="1552258"/>
                </a:cubicBezTo>
                <a:cubicBezTo>
                  <a:pt x="292891" y="1551759"/>
                  <a:pt x="292528" y="1551270"/>
                  <a:pt x="292213" y="1550793"/>
                </a:cubicBezTo>
                <a:cubicBezTo>
                  <a:pt x="291899" y="1550315"/>
                  <a:pt x="291627" y="1549800"/>
                  <a:pt x="291399" y="1549246"/>
                </a:cubicBezTo>
                <a:cubicBezTo>
                  <a:pt x="291171" y="1548693"/>
                  <a:pt x="290998" y="1548096"/>
                  <a:pt x="290878" y="1547456"/>
                </a:cubicBezTo>
                <a:cubicBezTo>
                  <a:pt x="290759" y="1546816"/>
                  <a:pt x="290699" y="1546083"/>
                  <a:pt x="290699" y="1545258"/>
                </a:cubicBezTo>
                <a:cubicBezTo>
                  <a:pt x="290699" y="1543565"/>
                  <a:pt x="291009" y="1542019"/>
                  <a:pt x="291627" y="1540619"/>
                </a:cubicBezTo>
                <a:cubicBezTo>
                  <a:pt x="292246" y="1539219"/>
                  <a:pt x="293114" y="1538020"/>
                  <a:pt x="294232" y="1537022"/>
                </a:cubicBezTo>
                <a:cubicBezTo>
                  <a:pt x="295349" y="1536023"/>
                  <a:pt x="296695" y="1535247"/>
                  <a:pt x="298269" y="1534694"/>
                </a:cubicBezTo>
                <a:cubicBezTo>
                  <a:pt x="299842" y="1534140"/>
                  <a:pt x="301584" y="1533864"/>
                  <a:pt x="303494" y="1533864"/>
                </a:cubicBezTo>
                <a:close/>
                <a:moveTo>
                  <a:pt x="242223" y="1533864"/>
                </a:moveTo>
                <a:cubicBezTo>
                  <a:pt x="245609" y="1533864"/>
                  <a:pt x="248175" y="1534960"/>
                  <a:pt x="249923" y="1537152"/>
                </a:cubicBezTo>
                <a:lnTo>
                  <a:pt x="252088" y="1545872"/>
                </a:lnTo>
                <a:lnTo>
                  <a:pt x="252323" y="1544331"/>
                </a:lnTo>
                <a:cubicBezTo>
                  <a:pt x="252985" y="1542279"/>
                  <a:pt x="253950" y="1540478"/>
                  <a:pt x="255220" y="1538926"/>
                </a:cubicBezTo>
                <a:cubicBezTo>
                  <a:pt x="256490" y="1537374"/>
                  <a:pt x="258047" y="1536143"/>
                  <a:pt x="259892" y="1535231"/>
                </a:cubicBezTo>
                <a:cubicBezTo>
                  <a:pt x="261737" y="1534320"/>
                  <a:pt x="263831" y="1533864"/>
                  <a:pt x="266175" y="1533864"/>
                </a:cubicBezTo>
                <a:cubicBezTo>
                  <a:pt x="268454" y="1533864"/>
                  <a:pt x="270473" y="1534222"/>
                  <a:pt x="272231" y="1534938"/>
                </a:cubicBezTo>
                <a:cubicBezTo>
                  <a:pt x="273989" y="1535654"/>
                  <a:pt x="275470" y="1536669"/>
                  <a:pt x="276675" y="1537982"/>
                </a:cubicBezTo>
                <a:cubicBezTo>
                  <a:pt x="277879" y="1539295"/>
                  <a:pt x="278791" y="1540890"/>
                  <a:pt x="279409" y="1542768"/>
                </a:cubicBezTo>
                <a:cubicBezTo>
                  <a:pt x="280028" y="1544645"/>
                  <a:pt x="280337" y="1546745"/>
                  <a:pt x="280337" y="1549067"/>
                </a:cubicBezTo>
                <a:cubicBezTo>
                  <a:pt x="280337" y="1549870"/>
                  <a:pt x="280326" y="1550543"/>
                  <a:pt x="280305" y="1551086"/>
                </a:cubicBezTo>
                <a:cubicBezTo>
                  <a:pt x="280283" y="1551629"/>
                  <a:pt x="280250" y="1552138"/>
                  <a:pt x="280207" y="1552616"/>
                </a:cubicBezTo>
                <a:lnTo>
                  <a:pt x="257255" y="1552616"/>
                </a:lnTo>
                <a:cubicBezTo>
                  <a:pt x="257255" y="1555958"/>
                  <a:pt x="258188" y="1558525"/>
                  <a:pt x="260055" y="1560316"/>
                </a:cubicBezTo>
                <a:cubicBezTo>
                  <a:pt x="261921" y="1562106"/>
                  <a:pt x="264612" y="1563001"/>
                  <a:pt x="268129" y="1563001"/>
                </a:cubicBezTo>
                <a:cubicBezTo>
                  <a:pt x="269084" y="1563001"/>
                  <a:pt x="270038" y="1562963"/>
                  <a:pt x="270994" y="1562888"/>
                </a:cubicBezTo>
                <a:cubicBezTo>
                  <a:pt x="271949" y="1562812"/>
                  <a:pt x="272871" y="1562708"/>
                  <a:pt x="273761" y="1562578"/>
                </a:cubicBezTo>
                <a:cubicBezTo>
                  <a:pt x="274651" y="1562448"/>
                  <a:pt x="275503" y="1562302"/>
                  <a:pt x="276316" y="1562139"/>
                </a:cubicBezTo>
                <a:cubicBezTo>
                  <a:pt x="277130" y="1561976"/>
                  <a:pt x="277885" y="1561797"/>
                  <a:pt x="278579" y="1561602"/>
                </a:cubicBezTo>
                <a:lnTo>
                  <a:pt x="278579" y="1566257"/>
                </a:lnTo>
                <a:cubicBezTo>
                  <a:pt x="277038" y="1566691"/>
                  <a:pt x="275297" y="1567044"/>
                  <a:pt x="273354" y="1567315"/>
                </a:cubicBezTo>
                <a:cubicBezTo>
                  <a:pt x="271411" y="1567586"/>
                  <a:pt x="269398" y="1567722"/>
                  <a:pt x="267315" y="1567722"/>
                </a:cubicBezTo>
                <a:cubicBezTo>
                  <a:pt x="264515" y="1567722"/>
                  <a:pt x="262106" y="1567342"/>
                  <a:pt x="260087" y="1566583"/>
                </a:cubicBezTo>
                <a:cubicBezTo>
                  <a:pt x="258069" y="1565823"/>
                  <a:pt x="256414" y="1564722"/>
                  <a:pt x="255122" y="1563278"/>
                </a:cubicBezTo>
                <a:cubicBezTo>
                  <a:pt x="253831" y="1561835"/>
                  <a:pt x="252876" y="1560066"/>
                  <a:pt x="252258" y="1557972"/>
                </a:cubicBezTo>
                <a:cubicBezTo>
                  <a:pt x="251639" y="1555877"/>
                  <a:pt x="251330" y="1553506"/>
                  <a:pt x="251330" y="1550858"/>
                </a:cubicBezTo>
                <a:lnTo>
                  <a:pt x="251929" y="1546919"/>
                </a:lnTo>
                <a:lnTo>
                  <a:pt x="246618" y="1546919"/>
                </a:lnTo>
                <a:cubicBezTo>
                  <a:pt x="246683" y="1544054"/>
                  <a:pt x="246266" y="1541976"/>
                  <a:pt x="245365" y="1540684"/>
                </a:cubicBezTo>
                <a:cubicBezTo>
                  <a:pt x="244464" y="1539393"/>
                  <a:pt x="243146" y="1538747"/>
                  <a:pt x="241409" y="1538747"/>
                </a:cubicBezTo>
                <a:cubicBezTo>
                  <a:pt x="240650" y="1538747"/>
                  <a:pt x="239885" y="1538883"/>
                  <a:pt x="239114" y="1539154"/>
                </a:cubicBezTo>
                <a:cubicBezTo>
                  <a:pt x="238344" y="1539425"/>
                  <a:pt x="237552" y="1539859"/>
                  <a:pt x="236737" y="1540456"/>
                </a:cubicBezTo>
                <a:cubicBezTo>
                  <a:pt x="235924" y="1541053"/>
                  <a:pt x="235061" y="1541818"/>
                  <a:pt x="234149" y="1542752"/>
                </a:cubicBezTo>
                <a:cubicBezTo>
                  <a:pt x="233238" y="1543685"/>
                  <a:pt x="232261" y="1544813"/>
                  <a:pt x="231219" y="1546137"/>
                </a:cubicBezTo>
                <a:lnTo>
                  <a:pt x="231219" y="1567136"/>
                </a:lnTo>
                <a:lnTo>
                  <a:pt x="225489" y="1567136"/>
                </a:lnTo>
                <a:lnTo>
                  <a:pt x="225489" y="1534450"/>
                </a:lnTo>
                <a:lnTo>
                  <a:pt x="230666" y="1534450"/>
                </a:lnTo>
                <a:lnTo>
                  <a:pt x="230829" y="1540473"/>
                </a:lnTo>
                <a:cubicBezTo>
                  <a:pt x="232760" y="1538150"/>
                  <a:pt x="234665" y="1536468"/>
                  <a:pt x="236542" y="1535426"/>
                </a:cubicBezTo>
                <a:cubicBezTo>
                  <a:pt x="238420" y="1534385"/>
                  <a:pt x="240313" y="1533864"/>
                  <a:pt x="242223" y="1533864"/>
                </a:cubicBezTo>
                <a:close/>
                <a:moveTo>
                  <a:pt x="166023" y="1533864"/>
                </a:moveTo>
                <a:cubicBezTo>
                  <a:pt x="169409" y="1533864"/>
                  <a:pt x="171976" y="1534960"/>
                  <a:pt x="173723" y="1537152"/>
                </a:cubicBezTo>
                <a:cubicBezTo>
                  <a:pt x="175470" y="1539344"/>
                  <a:pt x="176279" y="1542600"/>
                  <a:pt x="176148" y="1546919"/>
                </a:cubicBezTo>
                <a:lnTo>
                  <a:pt x="170418" y="1546919"/>
                </a:lnTo>
                <a:cubicBezTo>
                  <a:pt x="170483" y="1544054"/>
                  <a:pt x="170066" y="1541976"/>
                  <a:pt x="169165" y="1540684"/>
                </a:cubicBezTo>
                <a:cubicBezTo>
                  <a:pt x="168264" y="1539393"/>
                  <a:pt x="166946" y="1538747"/>
                  <a:pt x="165210" y="1538747"/>
                </a:cubicBezTo>
                <a:cubicBezTo>
                  <a:pt x="164450" y="1538747"/>
                  <a:pt x="163685" y="1538883"/>
                  <a:pt x="162914" y="1539154"/>
                </a:cubicBezTo>
                <a:cubicBezTo>
                  <a:pt x="162144" y="1539425"/>
                  <a:pt x="161351" y="1539859"/>
                  <a:pt x="160538" y="1540456"/>
                </a:cubicBezTo>
                <a:cubicBezTo>
                  <a:pt x="159724" y="1541053"/>
                  <a:pt x="158861" y="1541818"/>
                  <a:pt x="157949" y="1542752"/>
                </a:cubicBezTo>
                <a:cubicBezTo>
                  <a:pt x="157038" y="1543685"/>
                  <a:pt x="156061" y="1544813"/>
                  <a:pt x="155019" y="1546137"/>
                </a:cubicBezTo>
                <a:lnTo>
                  <a:pt x="155019" y="1567136"/>
                </a:lnTo>
                <a:lnTo>
                  <a:pt x="149289" y="1567136"/>
                </a:lnTo>
                <a:lnTo>
                  <a:pt x="149289" y="1534450"/>
                </a:lnTo>
                <a:lnTo>
                  <a:pt x="154466" y="1534450"/>
                </a:lnTo>
                <a:lnTo>
                  <a:pt x="154629" y="1540473"/>
                </a:lnTo>
                <a:cubicBezTo>
                  <a:pt x="156560" y="1538150"/>
                  <a:pt x="158465" y="1536468"/>
                  <a:pt x="160342" y="1535426"/>
                </a:cubicBezTo>
                <a:cubicBezTo>
                  <a:pt x="162220" y="1534385"/>
                  <a:pt x="164113" y="1533864"/>
                  <a:pt x="166023" y="1533864"/>
                </a:cubicBezTo>
                <a:close/>
                <a:moveTo>
                  <a:pt x="132825" y="1533864"/>
                </a:moveTo>
                <a:cubicBezTo>
                  <a:pt x="135104" y="1533864"/>
                  <a:pt x="137123" y="1534222"/>
                  <a:pt x="138881" y="1534938"/>
                </a:cubicBezTo>
                <a:cubicBezTo>
                  <a:pt x="140639" y="1535654"/>
                  <a:pt x="142120" y="1536669"/>
                  <a:pt x="143325" y="1537982"/>
                </a:cubicBezTo>
                <a:cubicBezTo>
                  <a:pt x="144529" y="1539295"/>
                  <a:pt x="145441" y="1540890"/>
                  <a:pt x="146059" y="1542768"/>
                </a:cubicBezTo>
                <a:cubicBezTo>
                  <a:pt x="146678" y="1544645"/>
                  <a:pt x="146987" y="1546745"/>
                  <a:pt x="146987" y="1549067"/>
                </a:cubicBezTo>
                <a:cubicBezTo>
                  <a:pt x="146987" y="1549870"/>
                  <a:pt x="146976" y="1550543"/>
                  <a:pt x="146955" y="1551086"/>
                </a:cubicBezTo>
                <a:cubicBezTo>
                  <a:pt x="146933" y="1551629"/>
                  <a:pt x="146900" y="1552138"/>
                  <a:pt x="146857" y="1552616"/>
                </a:cubicBezTo>
                <a:lnTo>
                  <a:pt x="123905" y="1552616"/>
                </a:lnTo>
                <a:cubicBezTo>
                  <a:pt x="123905" y="1555958"/>
                  <a:pt x="124838" y="1558525"/>
                  <a:pt x="126705" y="1560316"/>
                </a:cubicBezTo>
                <a:cubicBezTo>
                  <a:pt x="128571" y="1562106"/>
                  <a:pt x="131263" y="1563001"/>
                  <a:pt x="134779" y="1563001"/>
                </a:cubicBezTo>
                <a:cubicBezTo>
                  <a:pt x="135733" y="1563001"/>
                  <a:pt x="136689" y="1562963"/>
                  <a:pt x="137643" y="1562888"/>
                </a:cubicBezTo>
                <a:cubicBezTo>
                  <a:pt x="138598" y="1562812"/>
                  <a:pt x="139521" y="1562708"/>
                  <a:pt x="140411" y="1562578"/>
                </a:cubicBezTo>
                <a:cubicBezTo>
                  <a:pt x="141301" y="1562448"/>
                  <a:pt x="142153" y="1562302"/>
                  <a:pt x="142966" y="1562139"/>
                </a:cubicBezTo>
                <a:cubicBezTo>
                  <a:pt x="143780" y="1561976"/>
                  <a:pt x="144535" y="1561797"/>
                  <a:pt x="145229" y="1561602"/>
                </a:cubicBezTo>
                <a:lnTo>
                  <a:pt x="145229" y="1566257"/>
                </a:lnTo>
                <a:cubicBezTo>
                  <a:pt x="143688" y="1566691"/>
                  <a:pt x="141946" y="1567044"/>
                  <a:pt x="140004" y="1567315"/>
                </a:cubicBezTo>
                <a:cubicBezTo>
                  <a:pt x="138061" y="1567586"/>
                  <a:pt x="136048" y="1567722"/>
                  <a:pt x="133965" y="1567722"/>
                </a:cubicBezTo>
                <a:cubicBezTo>
                  <a:pt x="131165" y="1567722"/>
                  <a:pt x="128756" y="1567342"/>
                  <a:pt x="126737" y="1566583"/>
                </a:cubicBezTo>
                <a:cubicBezTo>
                  <a:pt x="124719" y="1565823"/>
                  <a:pt x="123064" y="1564722"/>
                  <a:pt x="121772" y="1563278"/>
                </a:cubicBezTo>
                <a:cubicBezTo>
                  <a:pt x="120481" y="1561835"/>
                  <a:pt x="119526" y="1560066"/>
                  <a:pt x="118908" y="1557972"/>
                </a:cubicBezTo>
                <a:cubicBezTo>
                  <a:pt x="118289" y="1555877"/>
                  <a:pt x="117980" y="1553506"/>
                  <a:pt x="117980" y="1550858"/>
                </a:cubicBezTo>
                <a:cubicBezTo>
                  <a:pt x="117980" y="1548557"/>
                  <a:pt x="118311" y="1546382"/>
                  <a:pt x="118973" y="1544331"/>
                </a:cubicBezTo>
                <a:cubicBezTo>
                  <a:pt x="119634" y="1542279"/>
                  <a:pt x="120600" y="1540478"/>
                  <a:pt x="121870" y="1538926"/>
                </a:cubicBezTo>
                <a:cubicBezTo>
                  <a:pt x="123140" y="1537374"/>
                  <a:pt x="124697" y="1536143"/>
                  <a:pt x="126542" y="1535231"/>
                </a:cubicBezTo>
                <a:cubicBezTo>
                  <a:pt x="128387" y="1534320"/>
                  <a:pt x="130481" y="1533864"/>
                  <a:pt x="132825" y="1533864"/>
                </a:cubicBezTo>
                <a:close/>
                <a:moveTo>
                  <a:pt x="56625" y="1533864"/>
                </a:moveTo>
                <a:cubicBezTo>
                  <a:pt x="58969" y="1533864"/>
                  <a:pt x="61069" y="1534227"/>
                  <a:pt x="62925" y="1534954"/>
                </a:cubicBezTo>
                <a:cubicBezTo>
                  <a:pt x="64780" y="1535681"/>
                  <a:pt x="66354" y="1536745"/>
                  <a:pt x="67645" y="1538145"/>
                </a:cubicBezTo>
                <a:cubicBezTo>
                  <a:pt x="68937" y="1539545"/>
                  <a:pt x="69925" y="1541287"/>
                  <a:pt x="70608" y="1543370"/>
                </a:cubicBezTo>
                <a:cubicBezTo>
                  <a:pt x="71292" y="1545454"/>
                  <a:pt x="71634" y="1547841"/>
                  <a:pt x="71634" y="1550532"/>
                </a:cubicBezTo>
                <a:cubicBezTo>
                  <a:pt x="71634" y="1553072"/>
                  <a:pt x="71275" y="1555400"/>
                  <a:pt x="70559" y="1557516"/>
                </a:cubicBezTo>
                <a:cubicBezTo>
                  <a:pt x="69843" y="1559632"/>
                  <a:pt x="68812" y="1561444"/>
                  <a:pt x="67466" y="1562953"/>
                </a:cubicBezTo>
                <a:cubicBezTo>
                  <a:pt x="66121" y="1564461"/>
                  <a:pt x="64482" y="1565633"/>
                  <a:pt x="62550" y="1566469"/>
                </a:cubicBezTo>
                <a:cubicBezTo>
                  <a:pt x="60619" y="1567304"/>
                  <a:pt x="58427" y="1567722"/>
                  <a:pt x="55974" y="1567722"/>
                </a:cubicBezTo>
                <a:cubicBezTo>
                  <a:pt x="53630" y="1567722"/>
                  <a:pt x="51530" y="1567358"/>
                  <a:pt x="49674" y="1566631"/>
                </a:cubicBezTo>
                <a:cubicBezTo>
                  <a:pt x="47819" y="1565904"/>
                  <a:pt x="46245" y="1564835"/>
                  <a:pt x="44954" y="1563425"/>
                </a:cubicBezTo>
                <a:cubicBezTo>
                  <a:pt x="43662" y="1562014"/>
                  <a:pt x="42675" y="1560267"/>
                  <a:pt x="41991" y="1558183"/>
                </a:cubicBezTo>
                <a:cubicBezTo>
                  <a:pt x="41308" y="1556100"/>
                  <a:pt x="40966" y="1553701"/>
                  <a:pt x="40966" y="1550988"/>
                </a:cubicBezTo>
                <a:cubicBezTo>
                  <a:pt x="40966" y="1548449"/>
                  <a:pt x="41324" y="1546132"/>
                  <a:pt x="42040" y="1544038"/>
                </a:cubicBezTo>
                <a:cubicBezTo>
                  <a:pt x="42756" y="1541943"/>
                  <a:pt x="43787" y="1540142"/>
                  <a:pt x="45133" y="1538633"/>
                </a:cubicBezTo>
                <a:cubicBezTo>
                  <a:pt x="46478" y="1537125"/>
                  <a:pt x="48117" y="1535953"/>
                  <a:pt x="50049" y="1535117"/>
                </a:cubicBezTo>
                <a:cubicBezTo>
                  <a:pt x="51981" y="1534282"/>
                  <a:pt x="54173" y="1533864"/>
                  <a:pt x="56625" y="1533864"/>
                </a:cubicBezTo>
                <a:close/>
                <a:moveTo>
                  <a:pt x="1342714" y="1529469"/>
                </a:moveTo>
                <a:lnTo>
                  <a:pt x="1342714" y="1562122"/>
                </a:lnTo>
                <a:lnTo>
                  <a:pt x="1347044" y="1562122"/>
                </a:lnTo>
                <a:cubicBezTo>
                  <a:pt x="1356724" y="1562122"/>
                  <a:pt x="1361564" y="1556686"/>
                  <a:pt x="1361564" y="1545812"/>
                </a:cubicBezTo>
                <a:cubicBezTo>
                  <a:pt x="1361564" y="1542795"/>
                  <a:pt x="1361281" y="1540245"/>
                  <a:pt x="1360717" y="1538161"/>
                </a:cubicBezTo>
                <a:cubicBezTo>
                  <a:pt x="1360153" y="1536078"/>
                  <a:pt x="1359296" y="1534395"/>
                  <a:pt x="1358145" y="1533115"/>
                </a:cubicBezTo>
                <a:cubicBezTo>
                  <a:pt x="1356995" y="1531834"/>
                  <a:pt x="1355552" y="1530906"/>
                  <a:pt x="1353815" y="1530331"/>
                </a:cubicBezTo>
                <a:cubicBezTo>
                  <a:pt x="1352079" y="1529756"/>
                  <a:pt x="1350039" y="1529469"/>
                  <a:pt x="1347695" y="1529469"/>
                </a:cubicBezTo>
                <a:close/>
                <a:moveTo>
                  <a:pt x="1336919" y="1524585"/>
                </a:moveTo>
                <a:lnTo>
                  <a:pt x="1347890" y="1524585"/>
                </a:lnTo>
                <a:cubicBezTo>
                  <a:pt x="1354532" y="1524585"/>
                  <a:pt x="1359486" y="1526295"/>
                  <a:pt x="1362752" y="1529713"/>
                </a:cubicBezTo>
                <a:cubicBezTo>
                  <a:pt x="1366018" y="1533131"/>
                  <a:pt x="1367652" y="1538356"/>
                  <a:pt x="1367652" y="1545389"/>
                </a:cubicBezTo>
                <a:cubicBezTo>
                  <a:pt x="1367652" y="1547429"/>
                  <a:pt x="1367494" y="1549382"/>
                  <a:pt x="1367180" y="1551249"/>
                </a:cubicBezTo>
                <a:cubicBezTo>
                  <a:pt x="1366865" y="1553115"/>
                  <a:pt x="1366360" y="1554852"/>
                  <a:pt x="1365666" y="1556458"/>
                </a:cubicBezTo>
                <a:cubicBezTo>
                  <a:pt x="1364971" y="1558064"/>
                  <a:pt x="1364071" y="1559523"/>
                  <a:pt x="1362964" y="1560836"/>
                </a:cubicBezTo>
                <a:cubicBezTo>
                  <a:pt x="1361857" y="1562150"/>
                  <a:pt x="1360500" y="1563273"/>
                  <a:pt x="1358894" y="1564206"/>
                </a:cubicBezTo>
                <a:cubicBezTo>
                  <a:pt x="1357288" y="1565139"/>
                  <a:pt x="1355421" y="1565861"/>
                  <a:pt x="1353294" y="1566371"/>
                </a:cubicBezTo>
                <a:cubicBezTo>
                  <a:pt x="1351168" y="1566881"/>
                  <a:pt x="1348747" y="1567136"/>
                  <a:pt x="1346034" y="1567136"/>
                </a:cubicBezTo>
                <a:lnTo>
                  <a:pt x="1336919" y="1567136"/>
                </a:lnTo>
                <a:close/>
                <a:moveTo>
                  <a:pt x="1300870" y="1524585"/>
                </a:moveTo>
                <a:lnTo>
                  <a:pt x="1326329" y="1524585"/>
                </a:lnTo>
                <a:lnTo>
                  <a:pt x="1326329" y="1529469"/>
                </a:lnTo>
                <a:lnTo>
                  <a:pt x="1316529" y="1529469"/>
                </a:lnTo>
                <a:lnTo>
                  <a:pt x="1316529" y="1562188"/>
                </a:lnTo>
                <a:lnTo>
                  <a:pt x="1326329" y="1562188"/>
                </a:lnTo>
                <a:lnTo>
                  <a:pt x="1326329" y="1567136"/>
                </a:lnTo>
                <a:lnTo>
                  <a:pt x="1300870" y="1567136"/>
                </a:lnTo>
                <a:lnTo>
                  <a:pt x="1300870" y="1562188"/>
                </a:lnTo>
                <a:lnTo>
                  <a:pt x="1310669" y="1562188"/>
                </a:lnTo>
                <a:lnTo>
                  <a:pt x="1310669" y="1529469"/>
                </a:lnTo>
                <a:lnTo>
                  <a:pt x="1300870" y="1529469"/>
                </a:lnTo>
                <a:close/>
                <a:moveTo>
                  <a:pt x="1085850" y="1524585"/>
                </a:moveTo>
                <a:lnTo>
                  <a:pt x="1092394" y="1524585"/>
                </a:lnTo>
                <a:lnTo>
                  <a:pt x="1101575" y="1553267"/>
                </a:lnTo>
                <a:lnTo>
                  <a:pt x="1104179" y="1561667"/>
                </a:lnTo>
                <a:lnTo>
                  <a:pt x="1106849" y="1553267"/>
                </a:lnTo>
                <a:lnTo>
                  <a:pt x="1116062" y="1524585"/>
                </a:lnTo>
                <a:lnTo>
                  <a:pt x="1122248" y="1524585"/>
                </a:lnTo>
                <a:lnTo>
                  <a:pt x="1107793" y="1567136"/>
                </a:lnTo>
                <a:lnTo>
                  <a:pt x="1099980" y="1567136"/>
                </a:lnTo>
                <a:close/>
                <a:moveTo>
                  <a:pt x="1" y="1524585"/>
                </a:moveTo>
                <a:lnTo>
                  <a:pt x="6545" y="1524585"/>
                </a:lnTo>
                <a:lnTo>
                  <a:pt x="15725" y="1553267"/>
                </a:lnTo>
                <a:lnTo>
                  <a:pt x="18330" y="1561667"/>
                </a:lnTo>
                <a:lnTo>
                  <a:pt x="20999" y="1553267"/>
                </a:lnTo>
                <a:lnTo>
                  <a:pt x="30213" y="1524585"/>
                </a:lnTo>
                <a:lnTo>
                  <a:pt x="36399" y="1524585"/>
                </a:lnTo>
                <a:lnTo>
                  <a:pt x="21944" y="1567136"/>
                </a:lnTo>
                <a:lnTo>
                  <a:pt x="14130" y="1567136"/>
                </a:lnTo>
                <a:close/>
                <a:moveTo>
                  <a:pt x="1456084" y="1524390"/>
                </a:moveTo>
                <a:lnTo>
                  <a:pt x="1461097" y="1524390"/>
                </a:lnTo>
                <a:lnTo>
                  <a:pt x="1461097" y="1561862"/>
                </a:lnTo>
                <a:lnTo>
                  <a:pt x="1470604" y="1561862"/>
                </a:lnTo>
                <a:lnTo>
                  <a:pt x="1470604" y="1567136"/>
                </a:lnTo>
                <a:lnTo>
                  <a:pt x="1443875" y="1567136"/>
                </a:lnTo>
                <a:lnTo>
                  <a:pt x="1443875" y="1561862"/>
                </a:lnTo>
                <a:lnTo>
                  <a:pt x="1454814" y="1561862"/>
                </a:lnTo>
                <a:lnTo>
                  <a:pt x="1454814" y="1530804"/>
                </a:lnTo>
                <a:lnTo>
                  <a:pt x="1444624" y="1536338"/>
                </a:lnTo>
                <a:lnTo>
                  <a:pt x="1442540" y="1531520"/>
                </a:lnTo>
                <a:close/>
                <a:moveTo>
                  <a:pt x="1178784" y="1523999"/>
                </a:moveTo>
                <a:lnTo>
                  <a:pt x="1178784" y="1534450"/>
                </a:lnTo>
                <a:lnTo>
                  <a:pt x="1193467" y="1534450"/>
                </a:lnTo>
                <a:lnTo>
                  <a:pt x="1193467" y="1539203"/>
                </a:lnTo>
                <a:lnTo>
                  <a:pt x="1178784" y="1539203"/>
                </a:lnTo>
                <a:lnTo>
                  <a:pt x="1178784" y="1555807"/>
                </a:lnTo>
                <a:cubicBezTo>
                  <a:pt x="1178784" y="1558151"/>
                  <a:pt x="1179408" y="1559903"/>
                  <a:pt x="1180656" y="1561064"/>
                </a:cubicBezTo>
                <a:cubicBezTo>
                  <a:pt x="1181904" y="1562226"/>
                  <a:pt x="1183743" y="1562806"/>
                  <a:pt x="1186174" y="1562806"/>
                </a:cubicBezTo>
                <a:cubicBezTo>
                  <a:pt x="1187216" y="1562806"/>
                  <a:pt x="1188356" y="1562725"/>
                  <a:pt x="1189593" y="1562562"/>
                </a:cubicBezTo>
                <a:cubicBezTo>
                  <a:pt x="1190830" y="1562399"/>
                  <a:pt x="1192121" y="1562144"/>
                  <a:pt x="1193467" y="1561797"/>
                </a:cubicBezTo>
                <a:lnTo>
                  <a:pt x="1193467" y="1566680"/>
                </a:lnTo>
                <a:cubicBezTo>
                  <a:pt x="1192187" y="1567006"/>
                  <a:pt x="1190863" y="1567239"/>
                  <a:pt x="1189495" y="1567380"/>
                </a:cubicBezTo>
                <a:cubicBezTo>
                  <a:pt x="1188128" y="1567521"/>
                  <a:pt x="1186739" y="1567592"/>
                  <a:pt x="1185328" y="1567592"/>
                </a:cubicBezTo>
                <a:cubicBezTo>
                  <a:pt x="1181226" y="1567592"/>
                  <a:pt x="1178166" y="1566664"/>
                  <a:pt x="1176147" y="1564808"/>
                </a:cubicBezTo>
                <a:cubicBezTo>
                  <a:pt x="1174129" y="1562953"/>
                  <a:pt x="1173119" y="1560104"/>
                  <a:pt x="1173119" y="1556262"/>
                </a:cubicBezTo>
                <a:lnTo>
                  <a:pt x="1173119" y="1539203"/>
                </a:lnTo>
                <a:lnTo>
                  <a:pt x="1163971" y="1539203"/>
                </a:lnTo>
                <a:lnTo>
                  <a:pt x="1163971" y="1534450"/>
                </a:lnTo>
                <a:lnTo>
                  <a:pt x="1173119" y="1534450"/>
                </a:lnTo>
                <a:lnTo>
                  <a:pt x="1173119" y="1525464"/>
                </a:lnTo>
                <a:close/>
                <a:moveTo>
                  <a:pt x="407260" y="1523999"/>
                </a:moveTo>
                <a:lnTo>
                  <a:pt x="407260" y="1534450"/>
                </a:lnTo>
                <a:lnTo>
                  <a:pt x="421943" y="1534450"/>
                </a:lnTo>
                <a:lnTo>
                  <a:pt x="421943" y="1539203"/>
                </a:lnTo>
                <a:lnTo>
                  <a:pt x="407260" y="1539203"/>
                </a:lnTo>
                <a:lnTo>
                  <a:pt x="407260" y="1555807"/>
                </a:lnTo>
                <a:cubicBezTo>
                  <a:pt x="407260" y="1558151"/>
                  <a:pt x="407884" y="1559903"/>
                  <a:pt x="409132" y="1561064"/>
                </a:cubicBezTo>
                <a:cubicBezTo>
                  <a:pt x="410380" y="1562226"/>
                  <a:pt x="412219" y="1562806"/>
                  <a:pt x="414650" y="1562806"/>
                </a:cubicBezTo>
                <a:cubicBezTo>
                  <a:pt x="415692" y="1562806"/>
                  <a:pt x="416831" y="1562725"/>
                  <a:pt x="418068" y="1562562"/>
                </a:cubicBezTo>
                <a:cubicBezTo>
                  <a:pt x="419306" y="1562399"/>
                  <a:pt x="420597" y="1562144"/>
                  <a:pt x="421943" y="1561797"/>
                </a:cubicBezTo>
                <a:lnTo>
                  <a:pt x="421943" y="1566680"/>
                </a:lnTo>
                <a:cubicBezTo>
                  <a:pt x="420662" y="1567006"/>
                  <a:pt x="419338" y="1567239"/>
                  <a:pt x="417971" y="1567380"/>
                </a:cubicBezTo>
                <a:cubicBezTo>
                  <a:pt x="416603" y="1567521"/>
                  <a:pt x="415214" y="1567592"/>
                  <a:pt x="413804" y="1567592"/>
                </a:cubicBezTo>
                <a:cubicBezTo>
                  <a:pt x="409701" y="1567592"/>
                  <a:pt x="406641" y="1566664"/>
                  <a:pt x="404623" y="1564808"/>
                </a:cubicBezTo>
                <a:cubicBezTo>
                  <a:pt x="402604" y="1562953"/>
                  <a:pt x="401595" y="1560104"/>
                  <a:pt x="401595" y="1556262"/>
                </a:cubicBezTo>
                <a:lnTo>
                  <a:pt x="401595" y="1539203"/>
                </a:lnTo>
                <a:lnTo>
                  <a:pt x="392447" y="1539203"/>
                </a:lnTo>
                <a:lnTo>
                  <a:pt x="392447" y="1534450"/>
                </a:lnTo>
                <a:lnTo>
                  <a:pt x="401595" y="1534450"/>
                </a:lnTo>
                <a:lnTo>
                  <a:pt x="401595" y="1525464"/>
                </a:lnTo>
                <a:close/>
                <a:moveTo>
                  <a:pt x="92935" y="1523999"/>
                </a:moveTo>
                <a:lnTo>
                  <a:pt x="92935" y="1534450"/>
                </a:lnTo>
                <a:lnTo>
                  <a:pt x="107617" y="1534450"/>
                </a:lnTo>
                <a:lnTo>
                  <a:pt x="107617" y="1539203"/>
                </a:lnTo>
                <a:lnTo>
                  <a:pt x="92935" y="1539203"/>
                </a:lnTo>
                <a:lnTo>
                  <a:pt x="92935" y="1555807"/>
                </a:lnTo>
                <a:cubicBezTo>
                  <a:pt x="92935" y="1558151"/>
                  <a:pt x="93559" y="1559903"/>
                  <a:pt x="94807" y="1561064"/>
                </a:cubicBezTo>
                <a:cubicBezTo>
                  <a:pt x="96055" y="1562226"/>
                  <a:pt x="97894" y="1562806"/>
                  <a:pt x="100325" y="1562806"/>
                </a:cubicBezTo>
                <a:cubicBezTo>
                  <a:pt x="101367" y="1562806"/>
                  <a:pt x="102506" y="1562725"/>
                  <a:pt x="103743" y="1562562"/>
                </a:cubicBezTo>
                <a:cubicBezTo>
                  <a:pt x="104980" y="1562399"/>
                  <a:pt x="106272" y="1562144"/>
                  <a:pt x="107617" y="1561797"/>
                </a:cubicBezTo>
                <a:lnTo>
                  <a:pt x="107617" y="1566680"/>
                </a:lnTo>
                <a:cubicBezTo>
                  <a:pt x="106337" y="1567006"/>
                  <a:pt x="105013" y="1567239"/>
                  <a:pt x="103646" y="1567380"/>
                </a:cubicBezTo>
                <a:cubicBezTo>
                  <a:pt x="102278" y="1567521"/>
                  <a:pt x="100889" y="1567592"/>
                  <a:pt x="99478" y="1567592"/>
                </a:cubicBezTo>
                <a:cubicBezTo>
                  <a:pt x="95376" y="1567592"/>
                  <a:pt x="92316" y="1566664"/>
                  <a:pt x="90298" y="1564808"/>
                </a:cubicBezTo>
                <a:cubicBezTo>
                  <a:pt x="88279" y="1562953"/>
                  <a:pt x="87270" y="1560104"/>
                  <a:pt x="87270" y="1556262"/>
                </a:cubicBezTo>
                <a:lnTo>
                  <a:pt x="87270" y="1539203"/>
                </a:lnTo>
                <a:lnTo>
                  <a:pt x="78122" y="1539203"/>
                </a:lnTo>
                <a:lnTo>
                  <a:pt x="78122" y="1534450"/>
                </a:lnTo>
                <a:lnTo>
                  <a:pt x="87270" y="1534450"/>
                </a:lnTo>
                <a:lnTo>
                  <a:pt x="87270" y="1525464"/>
                </a:lnTo>
                <a:close/>
                <a:moveTo>
                  <a:pt x="959044" y="1521134"/>
                </a:moveTo>
                <a:lnTo>
                  <a:pt x="974443" y="1521134"/>
                </a:lnTo>
                <a:lnTo>
                  <a:pt x="974443" y="1562416"/>
                </a:lnTo>
                <a:lnTo>
                  <a:pt x="984177" y="1562416"/>
                </a:lnTo>
                <a:lnTo>
                  <a:pt x="984177" y="1567136"/>
                </a:lnTo>
                <a:lnTo>
                  <a:pt x="957970" y="1567136"/>
                </a:lnTo>
                <a:lnTo>
                  <a:pt x="957970" y="1562416"/>
                </a:lnTo>
                <a:lnTo>
                  <a:pt x="968713" y="1562416"/>
                </a:lnTo>
                <a:lnTo>
                  <a:pt x="968713" y="1525790"/>
                </a:lnTo>
                <a:lnTo>
                  <a:pt x="959044" y="1525790"/>
                </a:lnTo>
                <a:close/>
                <a:moveTo>
                  <a:pt x="920944" y="1521134"/>
                </a:moveTo>
                <a:lnTo>
                  <a:pt x="936343" y="1521134"/>
                </a:lnTo>
                <a:lnTo>
                  <a:pt x="936343" y="1562416"/>
                </a:lnTo>
                <a:lnTo>
                  <a:pt x="946077" y="1562416"/>
                </a:lnTo>
                <a:lnTo>
                  <a:pt x="946077" y="1567136"/>
                </a:lnTo>
                <a:lnTo>
                  <a:pt x="919870" y="1567136"/>
                </a:lnTo>
                <a:lnTo>
                  <a:pt x="919870" y="1562416"/>
                </a:lnTo>
                <a:lnTo>
                  <a:pt x="930613" y="1562416"/>
                </a:lnTo>
                <a:lnTo>
                  <a:pt x="930613" y="1525790"/>
                </a:lnTo>
                <a:lnTo>
                  <a:pt x="920944" y="1525790"/>
                </a:lnTo>
                <a:close/>
                <a:moveTo>
                  <a:pt x="558860" y="1521134"/>
                </a:moveTo>
                <a:lnTo>
                  <a:pt x="564557" y="1521134"/>
                </a:lnTo>
                <a:lnTo>
                  <a:pt x="564557" y="1567136"/>
                </a:lnTo>
                <a:lnTo>
                  <a:pt x="559478" y="1567136"/>
                </a:lnTo>
                <a:lnTo>
                  <a:pt x="559283" y="1560950"/>
                </a:lnTo>
                <a:cubicBezTo>
                  <a:pt x="557699" y="1563251"/>
                  <a:pt x="555984" y="1564955"/>
                  <a:pt x="554139" y="1566062"/>
                </a:cubicBezTo>
                <a:cubicBezTo>
                  <a:pt x="552294" y="1567169"/>
                  <a:pt x="550298" y="1567722"/>
                  <a:pt x="548149" y="1567722"/>
                </a:cubicBezTo>
                <a:cubicBezTo>
                  <a:pt x="546282" y="1567722"/>
                  <a:pt x="544638" y="1567332"/>
                  <a:pt x="543217" y="1566550"/>
                </a:cubicBezTo>
                <a:cubicBezTo>
                  <a:pt x="541795" y="1565769"/>
                  <a:pt x="540612" y="1564667"/>
                  <a:pt x="539668" y="1563246"/>
                </a:cubicBezTo>
                <a:cubicBezTo>
                  <a:pt x="538724" y="1561824"/>
                  <a:pt x="538013" y="1560115"/>
                  <a:pt x="537536" y="1558118"/>
                </a:cubicBezTo>
                <a:cubicBezTo>
                  <a:pt x="537058" y="1556121"/>
                  <a:pt x="536819" y="1553907"/>
                  <a:pt x="536819" y="1551477"/>
                </a:cubicBezTo>
                <a:cubicBezTo>
                  <a:pt x="536819" y="1548698"/>
                  <a:pt x="537199" y="1546230"/>
                  <a:pt x="537959" y="1544070"/>
                </a:cubicBezTo>
                <a:cubicBezTo>
                  <a:pt x="538718" y="1541910"/>
                  <a:pt x="539798" y="1540087"/>
                  <a:pt x="541198" y="1538601"/>
                </a:cubicBezTo>
                <a:cubicBezTo>
                  <a:pt x="542598" y="1537114"/>
                  <a:pt x="544280" y="1535985"/>
                  <a:pt x="546244" y="1535215"/>
                </a:cubicBezTo>
                <a:cubicBezTo>
                  <a:pt x="548209" y="1534444"/>
                  <a:pt x="550395" y="1534059"/>
                  <a:pt x="552805" y="1534059"/>
                </a:cubicBezTo>
                <a:cubicBezTo>
                  <a:pt x="553846" y="1534059"/>
                  <a:pt x="554872" y="1534124"/>
                  <a:pt x="555881" y="1534254"/>
                </a:cubicBezTo>
                <a:cubicBezTo>
                  <a:pt x="556890" y="1534385"/>
                  <a:pt x="557883" y="1534591"/>
                  <a:pt x="558860" y="1534873"/>
                </a:cubicBezTo>
                <a:close/>
                <a:moveTo>
                  <a:pt x="874324" y="1520744"/>
                </a:moveTo>
                <a:cubicBezTo>
                  <a:pt x="876581" y="1520744"/>
                  <a:pt x="879077" y="1521004"/>
                  <a:pt x="881812" y="1521525"/>
                </a:cubicBezTo>
                <a:lnTo>
                  <a:pt x="881812" y="1526408"/>
                </a:lnTo>
                <a:cubicBezTo>
                  <a:pt x="878838" y="1525779"/>
                  <a:pt x="876277" y="1525464"/>
                  <a:pt x="874128" y="1525464"/>
                </a:cubicBezTo>
                <a:cubicBezTo>
                  <a:pt x="869028" y="1525464"/>
                  <a:pt x="866478" y="1528134"/>
                  <a:pt x="866478" y="1533473"/>
                </a:cubicBezTo>
                <a:lnTo>
                  <a:pt x="866478" y="1539203"/>
                </a:lnTo>
                <a:lnTo>
                  <a:pt x="880802" y="1539203"/>
                </a:lnTo>
                <a:lnTo>
                  <a:pt x="880802" y="1543924"/>
                </a:lnTo>
                <a:lnTo>
                  <a:pt x="866478" y="1543924"/>
                </a:lnTo>
                <a:lnTo>
                  <a:pt x="866478" y="1567136"/>
                </a:lnTo>
                <a:lnTo>
                  <a:pt x="860715" y="1567136"/>
                </a:lnTo>
                <a:lnTo>
                  <a:pt x="860715" y="1543924"/>
                </a:lnTo>
                <a:lnTo>
                  <a:pt x="850200" y="1543924"/>
                </a:lnTo>
                <a:lnTo>
                  <a:pt x="850200" y="1539203"/>
                </a:lnTo>
                <a:lnTo>
                  <a:pt x="860715" y="1539203"/>
                </a:lnTo>
                <a:lnTo>
                  <a:pt x="860715" y="1533799"/>
                </a:lnTo>
                <a:cubicBezTo>
                  <a:pt x="860715" y="1525095"/>
                  <a:pt x="865251" y="1520744"/>
                  <a:pt x="874324" y="1520744"/>
                </a:cubicBezTo>
                <a:close/>
                <a:moveTo>
                  <a:pt x="342050" y="1520744"/>
                </a:moveTo>
                <a:cubicBezTo>
                  <a:pt x="342679" y="1520744"/>
                  <a:pt x="343265" y="1520858"/>
                  <a:pt x="343808" y="1521085"/>
                </a:cubicBezTo>
                <a:cubicBezTo>
                  <a:pt x="344350" y="1521313"/>
                  <a:pt x="344823" y="1521633"/>
                  <a:pt x="345224" y="1522046"/>
                </a:cubicBezTo>
                <a:cubicBezTo>
                  <a:pt x="345626" y="1522458"/>
                  <a:pt x="345940" y="1522930"/>
                  <a:pt x="346168" y="1523462"/>
                </a:cubicBezTo>
                <a:cubicBezTo>
                  <a:pt x="346396" y="1523994"/>
                  <a:pt x="346510" y="1524574"/>
                  <a:pt x="346510" y="1525204"/>
                </a:cubicBezTo>
                <a:cubicBezTo>
                  <a:pt x="346510" y="1525811"/>
                  <a:pt x="346396" y="1526387"/>
                  <a:pt x="346168" y="1526929"/>
                </a:cubicBezTo>
                <a:cubicBezTo>
                  <a:pt x="345940" y="1527472"/>
                  <a:pt x="345626" y="1527949"/>
                  <a:pt x="345224" y="1528362"/>
                </a:cubicBezTo>
                <a:cubicBezTo>
                  <a:pt x="344823" y="1528774"/>
                  <a:pt x="344350" y="1529094"/>
                  <a:pt x="343808" y="1529322"/>
                </a:cubicBezTo>
                <a:cubicBezTo>
                  <a:pt x="343265" y="1529550"/>
                  <a:pt x="342679" y="1529664"/>
                  <a:pt x="342050" y="1529664"/>
                </a:cubicBezTo>
                <a:cubicBezTo>
                  <a:pt x="341421" y="1529664"/>
                  <a:pt x="340834" y="1529550"/>
                  <a:pt x="340292" y="1529322"/>
                </a:cubicBezTo>
                <a:cubicBezTo>
                  <a:pt x="339749" y="1529094"/>
                  <a:pt x="339277" y="1528774"/>
                  <a:pt x="338876" y="1528362"/>
                </a:cubicBezTo>
                <a:cubicBezTo>
                  <a:pt x="338474" y="1527949"/>
                  <a:pt x="338159" y="1527472"/>
                  <a:pt x="337932" y="1526929"/>
                </a:cubicBezTo>
                <a:cubicBezTo>
                  <a:pt x="337704" y="1526387"/>
                  <a:pt x="337590" y="1525811"/>
                  <a:pt x="337590" y="1525204"/>
                </a:cubicBezTo>
                <a:cubicBezTo>
                  <a:pt x="337590" y="1524574"/>
                  <a:pt x="337704" y="1523994"/>
                  <a:pt x="337932" y="1523462"/>
                </a:cubicBezTo>
                <a:cubicBezTo>
                  <a:pt x="338159" y="1522930"/>
                  <a:pt x="338474" y="1522458"/>
                  <a:pt x="338876" y="1522046"/>
                </a:cubicBezTo>
                <a:cubicBezTo>
                  <a:pt x="339277" y="1521633"/>
                  <a:pt x="339749" y="1521313"/>
                  <a:pt x="340292" y="1521085"/>
                </a:cubicBezTo>
                <a:cubicBezTo>
                  <a:pt x="340834" y="1520858"/>
                  <a:pt x="341421" y="1520744"/>
                  <a:pt x="342050" y="1520744"/>
                </a:cubicBezTo>
                <a:close/>
                <a:moveTo>
                  <a:pt x="469735" y="1490057"/>
                </a:moveTo>
                <a:cubicBezTo>
                  <a:pt x="469019" y="1490535"/>
                  <a:pt x="468427" y="1491001"/>
                  <a:pt x="467961" y="1491457"/>
                </a:cubicBezTo>
                <a:cubicBezTo>
                  <a:pt x="467494" y="1491913"/>
                  <a:pt x="467131" y="1492374"/>
                  <a:pt x="466870" y="1492841"/>
                </a:cubicBezTo>
                <a:cubicBezTo>
                  <a:pt x="466610" y="1493307"/>
                  <a:pt x="466425" y="1493774"/>
                  <a:pt x="466317" y="1494241"/>
                </a:cubicBezTo>
                <a:cubicBezTo>
                  <a:pt x="466208" y="1494707"/>
                  <a:pt x="466154" y="1495179"/>
                  <a:pt x="466154" y="1495657"/>
                </a:cubicBezTo>
                <a:cubicBezTo>
                  <a:pt x="466154" y="1497198"/>
                  <a:pt x="466957" y="1498321"/>
                  <a:pt x="468563" y="1499026"/>
                </a:cubicBezTo>
                <a:cubicBezTo>
                  <a:pt x="470169" y="1499732"/>
                  <a:pt x="472405" y="1500084"/>
                  <a:pt x="475269" y="1500084"/>
                </a:cubicBezTo>
                <a:cubicBezTo>
                  <a:pt x="477071" y="1500084"/>
                  <a:pt x="478585" y="1499922"/>
                  <a:pt x="479811" y="1499596"/>
                </a:cubicBezTo>
                <a:cubicBezTo>
                  <a:pt x="481037" y="1499270"/>
                  <a:pt x="482025" y="1498842"/>
                  <a:pt x="482774" y="1498310"/>
                </a:cubicBezTo>
                <a:cubicBezTo>
                  <a:pt x="483523" y="1497778"/>
                  <a:pt x="484060" y="1497171"/>
                  <a:pt x="484385" y="1496487"/>
                </a:cubicBezTo>
                <a:cubicBezTo>
                  <a:pt x="484711" y="1495803"/>
                  <a:pt x="484874" y="1495103"/>
                  <a:pt x="484874" y="1494387"/>
                </a:cubicBezTo>
                <a:cubicBezTo>
                  <a:pt x="484874" y="1493063"/>
                  <a:pt x="484331" y="1492086"/>
                  <a:pt x="483246" y="1491457"/>
                </a:cubicBezTo>
                <a:cubicBezTo>
                  <a:pt x="482161" y="1490828"/>
                  <a:pt x="480500" y="1490459"/>
                  <a:pt x="478265" y="1490350"/>
                </a:cubicBezTo>
                <a:close/>
                <a:moveTo>
                  <a:pt x="551600" y="1481527"/>
                </a:moveTo>
                <a:cubicBezTo>
                  <a:pt x="552273" y="1481527"/>
                  <a:pt x="552913" y="1481663"/>
                  <a:pt x="553521" y="1481934"/>
                </a:cubicBezTo>
                <a:cubicBezTo>
                  <a:pt x="554128" y="1482206"/>
                  <a:pt x="554660" y="1482569"/>
                  <a:pt x="555116" y="1483025"/>
                </a:cubicBezTo>
                <a:cubicBezTo>
                  <a:pt x="555572" y="1483481"/>
                  <a:pt x="555935" y="1484012"/>
                  <a:pt x="556207" y="1484620"/>
                </a:cubicBezTo>
                <a:cubicBezTo>
                  <a:pt x="556478" y="1485228"/>
                  <a:pt x="556614" y="1485868"/>
                  <a:pt x="556614" y="1486541"/>
                </a:cubicBezTo>
                <a:cubicBezTo>
                  <a:pt x="556614" y="1487235"/>
                  <a:pt x="556478" y="1487881"/>
                  <a:pt x="556207" y="1488478"/>
                </a:cubicBezTo>
                <a:cubicBezTo>
                  <a:pt x="555935" y="1489075"/>
                  <a:pt x="555572" y="1489601"/>
                  <a:pt x="555116" y="1490057"/>
                </a:cubicBezTo>
                <a:cubicBezTo>
                  <a:pt x="554660" y="1490513"/>
                  <a:pt x="554128" y="1490871"/>
                  <a:pt x="553521" y="1491131"/>
                </a:cubicBezTo>
                <a:cubicBezTo>
                  <a:pt x="552913" y="1491392"/>
                  <a:pt x="552273" y="1491522"/>
                  <a:pt x="551600" y="1491522"/>
                </a:cubicBezTo>
                <a:cubicBezTo>
                  <a:pt x="550905" y="1491522"/>
                  <a:pt x="550260" y="1491392"/>
                  <a:pt x="549663" y="1491131"/>
                </a:cubicBezTo>
                <a:cubicBezTo>
                  <a:pt x="549066" y="1490871"/>
                  <a:pt x="548540" y="1490513"/>
                  <a:pt x="548084" y="1490057"/>
                </a:cubicBezTo>
                <a:cubicBezTo>
                  <a:pt x="547628" y="1489601"/>
                  <a:pt x="547270" y="1489075"/>
                  <a:pt x="547010" y="1488478"/>
                </a:cubicBezTo>
                <a:cubicBezTo>
                  <a:pt x="546749" y="1487881"/>
                  <a:pt x="546619" y="1487235"/>
                  <a:pt x="546619" y="1486541"/>
                </a:cubicBezTo>
                <a:cubicBezTo>
                  <a:pt x="546619" y="1485868"/>
                  <a:pt x="546749" y="1485228"/>
                  <a:pt x="547010" y="1484620"/>
                </a:cubicBezTo>
                <a:cubicBezTo>
                  <a:pt x="547270" y="1484012"/>
                  <a:pt x="547628" y="1483481"/>
                  <a:pt x="548084" y="1483025"/>
                </a:cubicBezTo>
                <a:cubicBezTo>
                  <a:pt x="548540" y="1482569"/>
                  <a:pt x="549066" y="1482206"/>
                  <a:pt x="549663" y="1481934"/>
                </a:cubicBezTo>
                <a:cubicBezTo>
                  <a:pt x="550260" y="1481663"/>
                  <a:pt x="550905" y="1481527"/>
                  <a:pt x="551600" y="1481527"/>
                </a:cubicBezTo>
                <a:close/>
                <a:moveTo>
                  <a:pt x="446890" y="1476058"/>
                </a:moveTo>
                <a:cubicBezTo>
                  <a:pt x="445479" y="1476058"/>
                  <a:pt x="444264" y="1476199"/>
                  <a:pt x="443244" y="1476481"/>
                </a:cubicBezTo>
                <a:cubicBezTo>
                  <a:pt x="442224" y="1476763"/>
                  <a:pt x="441388" y="1477165"/>
                  <a:pt x="440737" y="1477686"/>
                </a:cubicBezTo>
                <a:cubicBezTo>
                  <a:pt x="440086" y="1478207"/>
                  <a:pt x="439603" y="1478831"/>
                  <a:pt x="439288" y="1479558"/>
                </a:cubicBezTo>
                <a:cubicBezTo>
                  <a:pt x="438973" y="1480285"/>
                  <a:pt x="438816" y="1481104"/>
                  <a:pt x="438816" y="1482016"/>
                </a:cubicBezTo>
                <a:cubicBezTo>
                  <a:pt x="438816" y="1482645"/>
                  <a:pt x="438914" y="1483247"/>
                  <a:pt x="439109" y="1483823"/>
                </a:cubicBezTo>
                <a:cubicBezTo>
                  <a:pt x="439304" y="1484398"/>
                  <a:pt x="439619" y="1484908"/>
                  <a:pt x="440053" y="1485353"/>
                </a:cubicBezTo>
                <a:cubicBezTo>
                  <a:pt x="440487" y="1485798"/>
                  <a:pt x="441052" y="1486150"/>
                  <a:pt x="441746" y="1486411"/>
                </a:cubicBezTo>
                <a:cubicBezTo>
                  <a:pt x="442440" y="1486671"/>
                  <a:pt x="443287" y="1486801"/>
                  <a:pt x="444286" y="1486801"/>
                </a:cubicBezTo>
                <a:cubicBezTo>
                  <a:pt x="445588" y="1486801"/>
                  <a:pt x="447080" y="1486405"/>
                  <a:pt x="448762" y="1485613"/>
                </a:cubicBezTo>
                <a:cubicBezTo>
                  <a:pt x="450444" y="1484821"/>
                  <a:pt x="452218" y="1483568"/>
                  <a:pt x="454085" y="1481853"/>
                </a:cubicBezTo>
                <a:lnTo>
                  <a:pt x="454085" y="1476058"/>
                </a:lnTo>
                <a:close/>
                <a:moveTo>
                  <a:pt x="265850" y="1462482"/>
                </a:moveTo>
                <a:cubicBezTo>
                  <a:pt x="264157" y="1462482"/>
                  <a:pt x="262708" y="1462813"/>
                  <a:pt x="261503" y="1463475"/>
                </a:cubicBezTo>
                <a:cubicBezTo>
                  <a:pt x="260299" y="1464137"/>
                  <a:pt x="259311" y="1465021"/>
                  <a:pt x="258541" y="1466128"/>
                </a:cubicBezTo>
                <a:cubicBezTo>
                  <a:pt x="257770" y="1467235"/>
                  <a:pt x="257206" y="1468521"/>
                  <a:pt x="256848" y="1469986"/>
                </a:cubicBezTo>
                <a:cubicBezTo>
                  <a:pt x="256490" y="1471451"/>
                  <a:pt x="256311" y="1472987"/>
                  <a:pt x="256311" y="1474593"/>
                </a:cubicBezTo>
                <a:cubicBezTo>
                  <a:pt x="256311" y="1476611"/>
                  <a:pt x="256533" y="1478380"/>
                  <a:pt x="256978" y="1479900"/>
                </a:cubicBezTo>
                <a:cubicBezTo>
                  <a:pt x="257423" y="1481419"/>
                  <a:pt x="258058" y="1482683"/>
                  <a:pt x="258883" y="1483692"/>
                </a:cubicBezTo>
                <a:cubicBezTo>
                  <a:pt x="259707" y="1484702"/>
                  <a:pt x="260706" y="1485461"/>
                  <a:pt x="261878" y="1485971"/>
                </a:cubicBezTo>
                <a:cubicBezTo>
                  <a:pt x="263050" y="1486481"/>
                  <a:pt x="264374" y="1486736"/>
                  <a:pt x="265850" y="1486736"/>
                </a:cubicBezTo>
                <a:cubicBezTo>
                  <a:pt x="267543" y="1486736"/>
                  <a:pt x="268991" y="1486405"/>
                  <a:pt x="270196" y="1485743"/>
                </a:cubicBezTo>
                <a:cubicBezTo>
                  <a:pt x="271401" y="1485081"/>
                  <a:pt x="272388" y="1484197"/>
                  <a:pt x="273159" y="1483090"/>
                </a:cubicBezTo>
                <a:cubicBezTo>
                  <a:pt x="273929" y="1481983"/>
                  <a:pt x="274493" y="1480697"/>
                  <a:pt x="274851" y="1479232"/>
                </a:cubicBezTo>
                <a:cubicBezTo>
                  <a:pt x="275210" y="1477767"/>
                  <a:pt x="275389" y="1476221"/>
                  <a:pt x="275389" y="1474593"/>
                </a:cubicBezTo>
                <a:cubicBezTo>
                  <a:pt x="275389" y="1472574"/>
                  <a:pt x="275166" y="1470811"/>
                  <a:pt x="274721" y="1469303"/>
                </a:cubicBezTo>
                <a:cubicBezTo>
                  <a:pt x="274276" y="1467794"/>
                  <a:pt x="273641" y="1466535"/>
                  <a:pt x="272817" y="1465526"/>
                </a:cubicBezTo>
                <a:cubicBezTo>
                  <a:pt x="271992" y="1464517"/>
                  <a:pt x="270988" y="1463757"/>
                  <a:pt x="269805" y="1463247"/>
                </a:cubicBezTo>
                <a:cubicBezTo>
                  <a:pt x="268622" y="1462737"/>
                  <a:pt x="267304" y="1462482"/>
                  <a:pt x="265850" y="1462482"/>
                </a:cubicBezTo>
                <a:close/>
                <a:moveTo>
                  <a:pt x="513565" y="1462189"/>
                </a:moveTo>
                <a:cubicBezTo>
                  <a:pt x="512328" y="1462189"/>
                  <a:pt x="511199" y="1462428"/>
                  <a:pt x="510179" y="1462905"/>
                </a:cubicBezTo>
                <a:cubicBezTo>
                  <a:pt x="509159" y="1463383"/>
                  <a:pt x="508280" y="1464055"/>
                  <a:pt x="507542" y="1464924"/>
                </a:cubicBezTo>
                <a:cubicBezTo>
                  <a:pt x="506804" y="1465792"/>
                  <a:pt x="506207" y="1466834"/>
                  <a:pt x="505751" y="1468049"/>
                </a:cubicBezTo>
                <a:cubicBezTo>
                  <a:pt x="505296" y="1469265"/>
                  <a:pt x="505014" y="1470599"/>
                  <a:pt x="504905" y="1472054"/>
                </a:cubicBezTo>
                <a:lnTo>
                  <a:pt x="522095" y="1472054"/>
                </a:lnTo>
                <a:cubicBezTo>
                  <a:pt x="522160" y="1470599"/>
                  <a:pt x="522019" y="1469270"/>
                  <a:pt x="521671" y="1468065"/>
                </a:cubicBezTo>
                <a:cubicBezTo>
                  <a:pt x="521324" y="1466861"/>
                  <a:pt x="520787" y="1465824"/>
                  <a:pt x="520060" y="1464956"/>
                </a:cubicBezTo>
                <a:cubicBezTo>
                  <a:pt x="519333" y="1464088"/>
                  <a:pt x="518427" y="1463410"/>
                  <a:pt x="517341" y="1462922"/>
                </a:cubicBezTo>
                <a:cubicBezTo>
                  <a:pt x="516256" y="1462433"/>
                  <a:pt x="514997" y="1462189"/>
                  <a:pt x="513565" y="1462189"/>
                </a:cubicBezTo>
                <a:close/>
                <a:moveTo>
                  <a:pt x="342115" y="1462189"/>
                </a:moveTo>
                <a:cubicBezTo>
                  <a:pt x="340878" y="1462189"/>
                  <a:pt x="339749" y="1462428"/>
                  <a:pt x="338729" y="1462905"/>
                </a:cubicBezTo>
                <a:cubicBezTo>
                  <a:pt x="337709" y="1463383"/>
                  <a:pt x="336830" y="1464055"/>
                  <a:pt x="336092" y="1464924"/>
                </a:cubicBezTo>
                <a:cubicBezTo>
                  <a:pt x="335354" y="1465792"/>
                  <a:pt x="334757" y="1466834"/>
                  <a:pt x="334302" y="1468049"/>
                </a:cubicBezTo>
                <a:cubicBezTo>
                  <a:pt x="333846" y="1469265"/>
                  <a:pt x="333563" y="1470599"/>
                  <a:pt x="333455" y="1472054"/>
                </a:cubicBezTo>
                <a:lnTo>
                  <a:pt x="350645" y="1472054"/>
                </a:lnTo>
                <a:cubicBezTo>
                  <a:pt x="350710" y="1470599"/>
                  <a:pt x="350569" y="1469270"/>
                  <a:pt x="350221" y="1468065"/>
                </a:cubicBezTo>
                <a:cubicBezTo>
                  <a:pt x="349874" y="1466861"/>
                  <a:pt x="349337" y="1465824"/>
                  <a:pt x="348610" y="1464956"/>
                </a:cubicBezTo>
                <a:cubicBezTo>
                  <a:pt x="347883" y="1464088"/>
                  <a:pt x="346977" y="1463410"/>
                  <a:pt x="345892" y="1462922"/>
                </a:cubicBezTo>
                <a:cubicBezTo>
                  <a:pt x="344806" y="1462433"/>
                  <a:pt x="343548" y="1462189"/>
                  <a:pt x="342115" y="1462189"/>
                </a:cubicBezTo>
                <a:close/>
                <a:moveTo>
                  <a:pt x="132565" y="1462189"/>
                </a:moveTo>
                <a:cubicBezTo>
                  <a:pt x="131328" y="1462189"/>
                  <a:pt x="130199" y="1462428"/>
                  <a:pt x="129179" y="1462905"/>
                </a:cubicBezTo>
                <a:cubicBezTo>
                  <a:pt x="128159" y="1463383"/>
                  <a:pt x="127280" y="1464055"/>
                  <a:pt x="126542" y="1464924"/>
                </a:cubicBezTo>
                <a:cubicBezTo>
                  <a:pt x="125804" y="1465792"/>
                  <a:pt x="125207" y="1466834"/>
                  <a:pt x="124751" y="1468049"/>
                </a:cubicBezTo>
                <a:cubicBezTo>
                  <a:pt x="124296" y="1469265"/>
                  <a:pt x="124013" y="1470599"/>
                  <a:pt x="123905" y="1472054"/>
                </a:cubicBezTo>
                <a:lnTo>
                  <a:pt x="141095" y="1472054"/>
                </a:lnTo>
                <a:cubicBezTo>
                  <a:pt x="141160" y="1470599"/>
                  <a:pt x="141019" y="1469270"/>
                  <a:pt x="140671" y="1468065"/>
                </a:cubicBezTo>
                <a:cubicBezTo>
                  <a:pt x="140324" y="1466861"/>
                  <a:pt x="139787" y="1465824"/>
                  <a:pt x="139060" y="1464956"/>
                </a:cubicBezTo>
                <a:cubicBezTo>
                  <a:pt x="138333" y="1464088"/>
                  <a:pt x="137426" y="1463410"/>
                  <a:pt x="136341" y="1462922"/>
                </a:cubicBezTo>
                <a:cubicBezTo>
                  <a:pt x="135256" y="1462433"/>
                  <a:pt x="133997" y="1462189"/>
                  <a:pt x="132565" y="1462189"/>
                </a:cubicBezTo>
                <a:close/>
                <a:moveTo>
                  <a:pt x="474944" y="1461929"/>
                </a:moveTo>
                <a:cubicBezTo>
                  <a:pt x="473816" y="1461929"/>
                  <a:pt x="472812" y="1462124"/>
                  <a:pt x="471933" y="1462515"/>
                </a:cubicBezTo>
                <a:cubicBezTo>
                  <a:pt x="471054" y="1462905"/>
                  <a:pt x="470316" y="1463421"/>
                  <a:pt x="469719" y="1464061"/>
                </a:cubicBezTo>
                <a:cubicBezTo>
                  <a:pt x="469122" y="1464701"/>
                  <a:pt x="468666" y="1465445"/>
                  <a:pt x="468351" y="1466291"/>
                </a:cubicBezTo>
                <a:cubicBezTo>
                  <a:pt x="468037" y="1467138"/>
                  <a:pt x="467879" y="1468017"/>
                  <a:pt x="467879" y="1468928"/>
                </a:cubicBezTo>
                <a:cubicBezTo>
                  <a:pt x="467879" y="1469970"/>
                  <a:pt x="468053" y="1470925"/>
                  <a:pt x="468400" y="1471793"/>
                </a:cubicBezTo>
                <a:cubicBezTo>
                  <a:pt x="468747" y="1472661"/>
                  <a:pt x="469236" y="1473399"/>
                  <a:pt x="469865" y="1474007"/>
                </a:cubicBezTo>
                <a:cubicBezTo>
                  <a:pt x="470495" y="1474615"/>
                  <a:pt x="471238" y="1475087"/>
                  <a:pt x="472095" y="1475423"/>
                </a:cubicBezTo>
                <a:cubicBezTo>
                  <a:pt x="472953" y="1475759"/>
                  <a:pt x="473902" y="1475928"/>
                  <a:pt x="474944" y="1475928"/>
                </a:cubicBezTo>
                <a:cubicBezTo>
                  <a:pt x="476073" y="1475928"/>
                  <a:pt x="477076" y="1475738"/>
                  <a:pt x="477956" y="1475358"/>
                </a:cubicBezTo>
                <a:cubicBezTo>
                  <a:pt x="478835" y="1474978"/>
                  <a:pt x="479572" y="1474463"/>
                  <a:pt x="480169" y="1473812"/>
                </a:cubicBezTo>
                <a:cubicBezTo>
                  <a:pt x="480766" y="1473161"/>
                  <a:pt x="481222" y="1472412"/>
                  <a:pt x="481537" y="1471565"/>
                </a:cubicBezTo>
                <a:cubicBezTo>
                  <a:pt x="481851" y="1470719"/>
                  <a:pt x="482009" y="1469840"/>
                  <a:pt x="482009" y="1468928"/>
                </a:cubicBezTo>
                <a:cubicBezTo>
                  <a:pt x="482009" y="1467886"/>
                  <a:pt x="481835" y="1466931"/>
                  <a:pt x="481488" y="1466063"/>
                </a:cubicBezTo>
                <a:cubicBezTo>
                  <a:pt x="481141" y="1465195"/>
                  <a:pt x="480652" y="1464457"/>
                  <a:pt x="480023" y="1463849"/>
                </a:cubicBezTo>
                <a:cubicBezTo>
                  <a:pt x="479393" y="1463242"/>
                  <a:pt x="478650" y="1462769"/>
                  <a:pt x="477793" y="1462433"/>
                </a:cubicBezTo>
                <a:cubicBezTo>
                  <a:pt x="476935" y="1462097"/>
                  <a:pt x="475986" y="1461929"/>
                  <a:pt x="474944" y="1461929"/>
                </a:cubicBezTo>
                <a:close/>
                <a:moveTo>
                  <a:pt x="221094" y="1458250"/>
                </a:moveTo>
                <a:lnTo>
                  <a:pt x="227540" y="1458250"/>
                </a:lnTo>
                <a:lnTo>
                  <a:pt x="235549" y="1479867"/>
                </a:lnTo>
                <a:lnTo>
                  <a:pt x="237275" y="1485141"/>
                </a:lnTo>
                <a:lnTo>
                  <a:pt x="239065" y="1479737"/>
                </a:lnTo>
                <a:lnTo>
                  <a:pt x="247009" y="1458250"/>
                </a:lnTo>
                <a:lnTo>
                  <a:pt x="253227" y="1458250"/>
                </a:lnTo>
                <a:lnTo>
                  <a:pt x="240400" y="1490936"/>
                </a:lnTo>
                <a:lnTo>
                  <a:pt x="233889" y="1490936"/>
                </a:lnTo>
                <a:close/>
                <a:moveTo>
                  <a:pt x="551600" y="1457664"/>
                </a:moveTo>
                <a:cubicBezTo>
                  <a:pt x="552273" y="1457664"/>
                  <a:pt x="552913" y="1457799"/>
                  <a:pt x="553521" y="1458071"/>
                </a:cubicBezTo>
                <a:cubicBezTo>
                  <a:pt x="554128" y="1458342"/>
                  <a:pt x="554660" y="1458706"/>
                  <a:pt x="555116" y="1459161"/>
                </a:cubicBezTo>
                <a:cubicBezTo>
                  <a:pt x="555572" y="1459617"/>
                  <a:pt x="555935" y="1460149"/>
                  <a:pt x="556207" y="1460757"/>
                </a:cubicBezTo>
                <a:cubicBezTo>
                  <a:pt x="556478" y="1461364"/>
                  <a:pt x="556614" y="1462004"/>
                  <a:pt x="556614" y="1462677"/>
                </a:cubicBezTo>
                <a:cubicBezTo>
                  <a:pt x="556614" y="1463372"/>
                  <a:pt x="556478" y="1464018"/>
                  <a:pt x="556207" y="1464614"/>
                </a:cubicBezTo>
                <a:cubicBezTo>
                  <a:pt x="555935" y="1465211"/>
                  <a:pt x="555572" y="1465738"/>
                  <a:pt x="555116" y="1466194"/>
                </a:cubicBezTo>
                <a:cubicBezTo>
                  <a:pt x="554660" y="1466649"/>
                  <a:pt x="554128" y="1467007"/>
                  <a:pt x="553521" y="1467268"/>
                </a:cubicBezTo>
                <a:cubicBezTo>
                  <a:pt x="552913" y="1467528"/>
                  <a:pt x="552273" y="1467658"/>
                  <a:pt x="551600" y="1467658"/>
                </a:cubicBezTo>
                <a:cubicBezTo>
                  <a:pt x="550905" y="1467658"/>
                  <a:pt x="550260" y="1467528"/>
                  <a:pt x="549663" y="1467268"/>
                </a:cubicBezTo>
                <a:cubicBezTo>
                  <a:pt x="549066" y="1467007"/>
                  <a:pt x="548540" y="1466649"/>
                  <a:pt x="548084" y="1466194"/>
                </a:cubicBezTo>
                <a:cubicBezTo>
                  <a:pt x="547628" y="1465738"/>
                  <a:pt x="547270" y="1465211"/>
                  <a:pt x="547010" y="1464614"/>
                </a:cubicBezTo>
                <a:cubicBezTo>
                  <a:pt x="546749" y="1464018"/>
                  <a:pt x="546619" y="1463372"/>
                  <a:pt x="546619" y="1462677"/>
                </a:cubicBezTo>
                <a:cubicBezTo>
                  <a:pt x="546619" y="1462004"/>
                  <a:pt x="546749" y="1461364"/>
                  <a:pt x="547010" y="1460757"/>
                </a:cubicBezTo>
                <a:cubicBezTo>
                  <a:pt x="547270" y="1460149"/>
                  <a:pt x="547628" y="1459617"/>
                  <a:pt x="548084" y="1459161"/>
                </a:cubicBezTo>
                <a:cubicBezTo>
                  <a:pt x="548540" y="1458706"/>
                  <a:pt x="549066" y="1458342"/>
                  <a:pt x="549663" y="1458071"/>
                </a:cubicBezTo>
                <a:cubicBezTo>
                  <a:pt x="550260" y="1457799"/>
                  <a:pt x="550905" y="1457664"/>
                  <a:pt x="551600" y="1457664"/>
                </a:cubicBezTo>
                <a:close/>
                <a:moveTo>
                  <a:pt x="513825" y="1457664"/>
                </a:moveTo>
                <a:cubicBezTo>
                  <a:pt x="516104" y="1457664"/>
                  <a:pt x="518123" y="1458022"/>
                  <a:pt x="519881" y="1458738"/>
                </a:cubicBezTo>
                <a:cubicBezTo>
                  <a:pt x="521639" y="1459454"/>
                  <a:pt x="523120" y="1460469"/>
                  <a:pt x="524325" y="1461782"/>
                </a:cubicBezTo>
                <a:cubicBezTo>
                  <a:pt x="525529" y="1463095"/>
                  <a:pt x="526441" y="1464690"/>
                  <a:pt x="527059" y="1466568"/>
                </a:cubicBezTo>
                <a:cubicBezTo>
                  <a:pt x="527678" y="1468445"/>
                  <a:pt x="527987" y="1470545"/>
                  <a:pt x="527987" y="1472867"/>
                </a:cubicBezTo>
                <a:cubicBezTo>
                  <a:pt x="527987" y="1473670"/>
                  <a:pt x="527976" y="1474343"/>
                  <a:pt x="527955" y="1474886"/>
                </a:cubicBezTo>
                <a:cubicBezTo>
                  <a:pt x="527933" y="1475429"/>
                  <a:pt x="527900" y="1475938"/>
                  <a:pt x="527857" y="1476416"/>
                </a:cubicBezTo>
                <a:lnTo>
                  <a:pt x="504905" y="1476416"/>
                </a:lnTo>
                <a:cubicBezTo>
                  <a:pt x="504905" y="1479758"/>
                  <a:pt x="505838" y="1482325"/>
                  <a:pt x="507705" y="1484116"/>
                </a:cubicBezTo>
                <a:cubicBezTo>
                  <a:pt x="509571" y="1485906"/>
                  <a:pt x="512263" y="1486801"/>
                  <a:pt x="515779" y="1486801"/>
                </a:cubicBezTo>
                <a:cubicBezTo>
                  <a:pt x="516734" y="1486801"/>
                  <a:pt x="517689" y="1486763"/>
                  <a:pt x="518644" y="1486688"/>
                </a:cubicBezTo>
                <a:cubicBezTo>
                  <a:pt x="519599" y="1486612"/>
                  <a:pt x="520521" y="1486508"/>
                  <a:pt x="521411" y="1486378"/>
                </a:cubicBezTo>
                <a:cubicBezTo>
                  <a:pt x="522301" y="1486248"/>
                  <a:pt x="523153" y="1486102"/>
                  <a:pt x="523967" y="1485939"/>
                </a:cubicBezTo>
                <a:cubicBezTo>
                  <a:pt x="524781" y="1485776"/>
                  <a:pt x="525535" y="1485597"/>
                  <a:pt x="526229" y="1485402"/>
                </a:cubicBezTo>
                <a:lnTo>
                  <a:pt x="526229" y="1490057"/>
                </a:lnTo>
                <a:cubicBezTo>
                  <a:pt x="524688" y="1490491"/>
                  <a:pt x="522947" y="1490844"/>
                  <a:pt x="521004" y="1491115"/>
                </a:cubicBezTo>
                <a:cubicBezTo>
                  <a:pt x="519062" y="1491386"/>
                  <a:pt x="517048" y="1491522"/>
                  <a:pt x="514965" y="1491522"/>
                </a:cubicBezTo>
                <a:cubicBezTo>
                  <a:pt x="512165" y="1491522"/>
                  <a:pt x="509756" y="1491142"/>
                  <a:pt x="507737" y="1490383"/>
                </a:cubicBezTo>
                <a:cubicBezTo>
                  <a:pt x="505719" y="1489623"/>
                  <a:pt x="504064" y="1488521"/>
                  <a:pt x="502773" y="1487078"/>
                </a:cubicBezTo>
                <a:cubicBezTo>
                  <a:pt x="501481" y="1485635"/>
                  <a:pt x="500526" y="1483866"/>
                  <a:pt x="499908" y="1481772"/>
                </a:cubicBezTo>
                <a:cubicBezTo>
                  <a:pt x="499289" y="1479677"/>
                  <a:pt x="498980" y="1477306"/>
                  <a:pt x="498980" y="1474658"/>
                </a:cubicBezTo>
                <a:cubicBezTo>
                  <a:pt x="498980" y="1472357"/>
                  <a:pt x="499311" y="1470182"/>
                  <a:pt x="499973" y="1468131"/>
                </a:cubicBezTo>
                <a:cubicBezTo>
                  <a:pt x="500635" y="1466080"/>
                  <a:pt x="501601" y="1464278"/>
                  <a:pt x="502870" y="1462726"/>
                </a:cubicBezTo>
                <a:cubicBezTo>
                  <a:pt x="504140" y="1461174"/>
                  <a:pt x="505697" y="1459943"/>
                  <a:pt x="507542" y="1459031"/>
                </a:cubicBezTo>
                <a:cubicBezTo>
                  <a:pt x="509387" y="1458119"/>
                  <a:pt x="511481" y="1457664"/>
                  <a:pt x="513825" y="1457664"/>
                </a:cubicBezTo>
                <a:close/>
                <a:moveTo>
                  <a:pt x="474944" y="1457664"/>
                </a:moveTo>
                <a:cubicBezTo>
                  <a:pt x="475747" y="1457664"/>
                  <a:pt x="476517" y="1457718"/>
                  <a:pt x="477256" y="1457827"/>
                </a:cubicBezTo>
                <a:cubicBezTo>
                  <a:pt x="477993" y="1457935"/>
                  <a:pt x="478645" y="1458076"/>
                  <a:pt x="479209" y="1458250"/>
                </a:cubicBezTo>
                <a:lnTo>
                  <a:pt x="491059" y="1458250"/>
                </a:lnTo>
                <a:lnTo>
                  <a:pt x="491059" y="1462873"/>
                </a:lnTo>
                <a:lnTo>
                  <a:pt x="485818" y="1462873"/>
                </a:lnTo>
                <a:cubicBezTo>
                  <a:pt x="486425" y="1463632"/>
                  <a:pt x="486898" y="1464517"/>
                  <a:pt x="487234" y="1465526"/>
                </a:cubicBezTo>
                <a:cubicBezTo>
                  <a:pt x="487570" y="1466535"/>
                  <a:pt x="487739" y="1467626"/>
                  <a:pt x="487739" y="1468798"/>
                </a:cubicBezTo>
                <a:cubicBezTo>
                  <a:pt x="487739" y="1470491"/>
                  <a:pt x="487429" y="1472037"/>
                  <a:pt x="486811" y="1473437"/>
                </a:cubicBezTo>
                <a:cubicBezTo>
                  <a:pt x="486192" y="1474837"/>
                  <a:pt x="485319" y="1476036"/>
                  <a:pt x="484190" y="1477035"/>
                </a:cubicBezTo>
                <a:cubicBezTo>
                  <a:pt x="483061" y="1478033"/>
                  <a:pt x="481710" y="1478809"/>
                  <a:pt x="480137" y="1479363"/>
                </a:cubicBezTo>
                <a:cubicBezTo>
                  <a:pt x="478563" y="1479916"/>
                  <a:pt x="476832" y="1480193"/>
                  <a:pt x="474944" y="1480193"/>
                </a:cubicBezTo>
                <a:cubicBezTo>
                  <a:pt x="473577" y="1480193"/>
                  <a:pt x="472296" y="1480046"/>
                  <a:pt x="471102" y="1479753"/>
                </a:cubicBezTo>
                <a:cubicBezTo>
                  <a:pt x="469909" y="1479460"/>
                  <a:pt x="468964" y="1479096"/>
                  <a:pt x="468270" y="1478662"/>
                </a:cubicBezTo>
                <a:cubicBezTo>
                  <a:pt x="467858" y="1479270"/>
                  <a:pt x="467511" y="1479845"/>
                  <a:pt x="467228" y="1480388"/>
                </a:cubicBezTo>
                <a:cubicBezTo>
                  <a:pt x="466946" y="1480930"/>
                  <a:pt x="466805" y="1481538"/>
                  <a:pt x="466805" y="1482211"/>
                </a:cubicBezTo>
                <a:cubicBezTo>
                  <a:pt x="466805" y="1483036"/>
                  <a:pt x="467201" y="1483720"/>
                  <a:pt x="467993" y="1484262"/>
                </a:cubicBezTo>
                <a:cubicBezTo>
                  <a:pt x="468785" y="1484805"/>
                  <a:pt x="469833" y="1485098"/>
                  <a:pt x="471135" y="1485141"/>
                </a:cubicBezTo>
                <a:lnTo>
                  <a:pt x="479730" y="1485467"/>
                </a:lnTo>
                <a:cubicBezTo>
                  <a:pt x="481358" y="1485510"/>
                  <a:pt x="482861" y="1485716"/>
                  <a:pt x="484239" y="1486085"/>
                </a:cubicBezTo>
                <a:cubicBezTo>
                  <a:pt x="485617" y="1486454"/>
                  <a:pt x="486800" y="1486986"/>
                  <a:pt x="487787" y="1487680"/>
                </a:cubicBezTo>
                <a:cubicBezTo>
                  <a:pt x="488775" y="1488375"/>
                  <a:pt x="489545" y="1489232"/>
                  <a:pt x="490099" y="1490252"/>
                </a:cubicBezTo>
                <a:cubicBezTo>
                  <a:pt x="490652" y="1491272"/>
                  <a:pt x="490929" y="1492455"/>
                  <a:pt x="490929" y="1493801"/>
                </a:cubicBezTo>
                <a:cubicBezTo>
                  <a:pt x="490929" y="1495255"/>
                  <a:pt x="490614" y="1496634"/>
                  <a:pt x="489985" y="1497936"/>
                </a:cubicBezTo>
                <a:cubicBezTo>
                  <a:pt x="489356" y="1499238"/>
                  <a:pt x="488384" y="1500383"/>
                  <a:pt x="487071" y="1501370"/>
                </a:cubicBezTo>
                <a:cubicBezTo>
                  <a:pt x="485758" y="1502358"/>
                  <a:pt x="484092" y="1503145"/>
                  <a:pt x="482074" y="1503731"/>
                </a:cubicBezTo>
                <a:cubicBezTo>
                  <a:pt x="480055" y="1504317"/>
                  <a:pt x="477657" y="1504610"/>
                  <a:pt x="474879" y="1504610"/>
                </a:cubicBezTo>
                <a:cubicBezTo>
                  <a:pt x="472231" y="1504610"/>
                  <a:pt x="469979" y="1504398"/>
                  <a:pt x="468123" y="1503975"/>
                </a:cubicBezTo>
                <a:cubicBezTo>
                  <a:pt x="466268" y="1503552"/>
                  <a:pt x="464743" y="1502966"/>
                  <a:pt x="463549" y="1502217"/>
                </a:cubicBezTo>
                <a:cubicBezTo>
                  <a:pt x="462356" y="1501468"/>
                  <a:pt x="461488" y="1500578"/>
                  <a:pt x="460945" y="1499547"/>
                </a:cubicBezTo>
                <a:cubicBezTo>
                  <a:pt x="460402" y="1498516"/>
                  <a:pt x="460131" y="1497382"/>
                  <a:pt x="460131" y="1496145"/>
                </a:cubicBezTo>
                <a:cubicBezTo>
                  <a:pt x="460131" y="1494561"/>
                  <a:pt x="460500" y="1493172"/>
                  <a:pt x="461238" y="1491978"/>
                </a:cubicBezTo>
                <a:cubicBezTo>
                  <a:pt x="461976" y="1490784"/>
                  <a:pt x="463115" y="1489634"/>
                  <a:pt x="464656" y="1488527"/>
                </a:cubicBezTo>
                <a:cubicBezTo>
                  <a:pt x="464092" y="1488267"/>
                  <a:pt x="463604" y="1487941"/>
                  <a:pt x="463191" y="1487550"/>
                </a:cubicBezTo>
                <a:cubicBezTo>
                  <a:pt x="462779" y="1487160"/>
                  <a:pt x="462442" y="1486731"/>
                  <a:pt x="462182" y="1486264"/>
                </a:cubicBezTo>
                <a:cubicBezTo>
                  <a:pt x="461922" y="1485798"/>
                  <a:pt x="461726" y="1485304"/>
                  <a:pt x="461596" y="1484783"/>
                </a:cubicBezTo>
                <a:cubicBezTo>
                  <a:pt x="461466" y="1484262"/>
                  <a:pt x="461401" y="1483752"/>
                  <a:pt x="461401" y="1483253"/>
                </a:cubicBezTo>
                <a:cubicBezTo>
                  <a:pt x="461401" y="1481842"/>
                  <a:pt x="461732" y="1480551"/>
                  <a:pt x="462394" y="1479379"/>
                </a:cubicBezTo>
                <a:cubicBezTo>
                  <a:pt x="463056" y="1478207"/>
                  <a:pt x="463842" y="1477100"/>
                  <a:pt x="464754" y="1476058"/>
                </a:cubicBezTo>
                <a:cubicBezTo>
                  <a:pt x="464342" y="1475559"/>
                  <a:pt x="463978" y="1475070"/>
                  <a:pt x="463663" y="1474593"/>
                </a:cubicBezTo>
                <a:cubicBezTo>
                  <a:pt x="463349" y="1474115"/>
                  <a:pt x="463077" y="1473600"/>
                  <a:pt x="462849" y="1473047"/>
                </a:cubicBezTo>
                <a:cubicBezTo>
                  <a:pt x="462622" y="1472493"/>
                  <a:pt x="462448" y="1471896"/>
                  <a:pt x="462329" y="1471256"/>
                </a:cubicBezTo>
                <a:cubicBezTo>
                  <a:pt x="462209" y="1470616"/>
                  <a:pt x="462149" y="1469883"/>
                  <a:pt x="462149" y="1469058"/>
                </a:cubicBezTo>
                <a:cubicBezTo>
                  <a:pt x="462149" y="1467366"/>
                  <a:pt x="462459" y="1465819"/>
                  <a:pt x="463077" y="1464419"/>
                </a:cubicBezTo>
                <a:cubicBezTo>
                  <a:pt x="463696" y="1463019"/>
                  <a:pt x="464564" y="1461820"/>
                  <a:pt x="465682" y="1460822"/>
                </a:cubicBezTo>
                <a:cubicBezTo>
                  <a:pt x="466800" y="1459823"/>
                  <a:pt x="468145" y="1459047"/>
                  <a:pt x="469719" y="1458494"/>
                </a:cubicBezTo>
                <a:cubicBezTo>
                  <a:pt x="471292" y="1457941"/>
                  <a:pt x="473034" y="1457664"/>
                  <a:pt x="474944" y="1457664"/>
                </a:cubicBezTo>
                <a:close/>
                <a:moveTo>
                  <a:pt x="447020" y="1457664"/>
                </a:moveTo>
                <a:cubicBezTo>
                  <a:pt x="448995" y="1457664"/>
                  <a:pt x="450775" y="1457881"/>
                  <a:pt x="452359" y="1458315"/>
                </a:cubicBezTo>
                <a:cubicBezTo>
                  <a:pt x="453944" y="1458749"/>
                  <a:pt x="455284" y="1459411"/>
                  <a:pt x="456380" y="1460301"/>
                </a:cubicBezTo>
                <a:cubicBezTo>
                  <a:pt x="457476" y="1461191"/>
                  <a:pt x="458317" y="1462308"/>
                  <a:pt x="458903" y="1463654"/>
                </a:cubicBezTo>
                <a:cubicBezTo>
                  <a:pt x="459489" y="1465000"/>
                  <a:pt x="459782" y="1466584"/>
                  <a:pt x="459782" y="1468407"/>
                </a:cubicBezTo>
                <a:lnTo>
                  <a:pt x="459782" y="1490936"/>
                </a:lnTo>
                <a:lnTo>
                  <a:pt x="454703" y="1490936"/>
                </a:lnTo>
                <a:lnTo>
                  <a:pt x="454573" y="1486541"/>
                </a:lnTo>
                <a:cubicBezTo>
                  <a:pt x="452793" y="1488299"/>
                  <a:pt x="450987" y="1489569"/>
                  <a:pt x="449153" y="1490350"/>
                </a:cubicBezTo>
                <a:cubicBezTo>
                  <a:pt x="447319" y="1491131"/>
                  <a:pt x="445392" y="1491522"/>
                  <a:pt x="443374" y="1491522"/>
                </a:cubicBezTo>
                <a:cubicBezTo>
                  <a:pt x="441507" y="1491522"/>
                  <a:pt x="439912" y="1491283"/>
                  <a:pt x="438588" y="1490806"/>
                </a:cubicBezTo>
                <a:cubicBezTo>
                  <a:pt x="437264" y="1490328"/>
                  <a:pt x="436174" y="1489672"/>
                  <a:pt x="435316" y="1488836"/>
                </a:cubicBezTo>
                <a:cubicBezTo>
                  <a:pt x="434459" y="1488001"/>
                  <a:pt x="433830" y="1487019"/>
                  <a:pt x="433428" y="1485890"/>
                </a:cubicBezTo>
                <a:cubicBezTo>
                  <a:pt x="433026" y="1484761"/>
                  <a:pt x="432826" y="1483535"/>
                  <a:pt x="432826" y="1482211"/>
                </a:cubicBezTo>
                <a:cubicBezTo>
                  <a:pt x="432826" y="1478934"/>
                  <a:pt x="434046" y="1476367"/>
                  <a:pt x="436488" y="1474512"/>
                </a:cubicBezTo>
                <a:cubicBezTo>
                  <a:pt x="438930" y="1472656"/>
                  <a:pt x="442538" y="1471728"/>
                  <a:pt x="447313" y="1471728"/>
                </a:cubicBezTo>
                <a:lnTo>
                  <a:pt x="454085" y="1471728"/>
                </a:lnTo>
                <a:lnTo>
                  <a:pt x="454085" y="1468863"/>
                </a:lnTo>
                <a:cubicBezTo>
                  <a:pt x="454085" y="1466931"/>
                  <a:pt x="453466" y="1465385"/>
                  <a:pt x="452229" y="1464224"/>
                </a:cubicBezTo>
                <a:cubicBezTo>
                  <a:pt x="450992" y="1463063"/>
                  <a:pt x="449104" y="1462482"/>
                  <a:pt x="446564" y="1462482"/>
                </a:cubicBezTo>
                <a:cubicBezTo>
                  <a:pt x="444719" y="1462482"/>
                  <a:pt x="442902" y="1462688"/>
                  <a:pt x="441111" y="1463101"/>
                </a:cubicBezTo>
                <a:cubicBezTo>
                  <a:pt x="439321" y="1463513"/>
                  <a:pt x="437470" y="1464099"/>
                  <a:pt x="435560" y="1464859"/>
                </a:cubicBezTo>
                <a:lnTo>
                  <a:pt x="435560" y="1459747"/>
                </a:lnTo>
                <a:cubicBezTo>
                  <a:pt x="436277" y="1459487"/>
                  <a:pt x="437074" y="1459232"/>
                  <a:pt x="437953" y="1458982"/>
                </a:cubicBezTo>
                <a:cubicBezTo>
                  <a:pt x="438832" y="1458733"/>
                  <a:pt x="439760" y="1458510"/>
                  <a:pt x="440737" y="1458315"/>
                </a:cubicBezTo>
                <a:cubicBezTo>
                  <a:pt x="441713" y="1458119"/>
                  <a:pt x="442734" y="1457962"/>
                  <a:pt x="443797" y="1457843"/>
                </a:cubicBezTo>
                <a:cubicBezTo>
                  <a:pt x="444861" y="1457723"/>
                  <a:pt x="445935" y="1457664"/>
                  <a:pt x="447020" y="1457664"/>
                </a:cubicBezTo>
                <a:close/>
                <a:moveTo>
                  <a:pt x="375573" y="1457664"/>
                </a:moveTo>
                <a:cubicBezTo>
                  <a:pt x="378959" y="1457664"/>
                  <a:pt x="381526" y="1458760"/>
                  <a:pt x="383273" y="1460952"/>
                </a:cubicBezTo>
                <a:cubicBezTo>
                  <a:pt x="385020" y="1463144"/>
                  <a:pt x="385829" y="1466400"/>
                  <a:pt x="385698" y="1470719"/>
                </a:cubicBezTo>
                <a:lnTo>
                  <a:pt x="379969" y="1470719"/>
                </a:lnTo>
                <a:cubicBezTo>
                  <a:pt x="380034" y="1467854"/>
                  <a:pt x="379616" y="1465776"/>
                  <a:pt x="378715" y="1464484"/>
                </a:cubicBezTo>
                <a:cubicBezTo>
                  <a:pt x="377814" y="1463193"/>
                  <a:pt x="376496" y="1462547"/>
                  <a:pt x="374760" y="1462547"/>
                </a:cubicBezTo>
                <a:cubicBezTo>
                  <a:pt x="374000" y="1462547"/>
                  <a:pt x="373235" y="1462683"/>
                  <a:pt x="372464" y="1462954"/>
                </a:cubicBezTo>
                <a:cubicBezTo>
                  <a:pt x="371694" y="1463225"/>
                  <a:pt x="370902" y="1463660"/>
                  <a:pt x="370088" y="1464256"/>
                </a:cubicBezTo>
                <a:cubicBezTo>
                  <a:pt x="369274" y="1464853"/>
                  <a:pt x="368411" y="1465618"/>
                  <a:pt x="367500" y="1466552"/>
                </a:cubicBezTo>
                <a:cubicBezTo>
                  <a:pt x="366588" y="1467485"/>
                  <a:pt x="365611" y="1468613"/>
                  <a:pt x="364569" y="1469937"/>
                </a:cubicBezTo>
                <a:lnTo>
                  <a:pt x="364569" y="1490936"/>
                </a:lnTo>
                <a:lnTo>
                  <a:pt x="358840" y="1490936"/>
                </a:lnTo>
                <a:lnTo>
                  <a:pt x="358840" y="1458250"/>
                </a:lnTo>
                <a:lnTo>
                  <a:pt x="364016" y="1458250"/>
                </a:lnTo>
                <a:lnTo>
                  <a:pt x="364179" y="1464273"/>
                </a:lnTo>
                <a:cubicBezTo>
                  <a:pt x="366111" y="1461950"/>
                  <a:pt x="368015" y="1460268"/>
                  <a:pt x="369892" y="1459227"/>
                </a:cubicBezTo>
                <a:cubicBezTo>
                  <a:pt x="371770" y="1458185"/>
                  <a:pt x="373663" y="1457664"/>
                  <a:pt x="375573" y="1457664"/>
                </a:cubicBezTo>
                <a:close/>
                <a:moveTo>
                  <a:pt x="342375" y="1457664"/>
                </a:moveTo>
                <a:cubicBezTo>
                  <a:pt x="344654" y="1457664"/>
                  <a:pt x="346673" y="1458022"/>
                  <a:pt x="348431" y="1458738"/>
                </a:cubicBezTo>
                <a:cubicBezTo>
                  <a:pt x="350189" y="1459454"/>
                  <a:pt x="351670" y="1460469"/>
                  <a:pt x="352875" y="1461782"/>
                </a:cubicBezTo>
                <a:cubicBezTo>
                  <a:pt x="354079" y="1463095"/>
                  <a:pt x="354991" y="1464690"/>
                  <a:pt x="355610" y="1466568"/>
                </a:cubicBezTo>
                <a:cubicBezTo>
                  <a:pt x="356228" y="1468445"/>
                  <a:pt x="356537" y="1470545"/>
                  <a:pt x="356537" y="1472867"/>
                </a:cubicBezTo>
                <a:cubicBezTo>
                  <a:pt x="356537" y="1473670"/>
                  <a:pt x="356527" y="1474343"/>
                  <a:pt x="356505" y="1474886"/>
                </a:cubicBezTo>
                <a:cubicBezTo>
                  <a:pt x="356483" y="1475429"/>
                  <a:pt x="356451" y="1475938"/>
                  <a:pt x="356407" y="1476416"/>
                </a:cubicBezTo>
                <a:lnTo>
                  <a:pt x="333455" y="1476416"/>
                </a:lnTo>
                <a:cubicBezTo>
                  <a:pt x="333455" y="1479758"/>
                  <a:pt x="334388" y="1482325"/>
                  <a:pt x="336255" y="1484116"/>
                </a:cubicBezTo>
                <a:cubicBezTo>
                  <a:pt x="338121" y="1485906"/>
                  <a:pt x="340813" y="1486801"/>
                  <a:pt x="344329" y="1486801"/>
                </a:cubicBezTo>
                <a:cubicBezTo>
                  <a:pt x="345284" y="1486801"/>
                  <a:pt x="346239" y="1486763"/>
                  <a:pt x="347194" y="1486688"/>
                </a:cubicBezTo>
                <a:cubicBezTo>
                  <a:pt x="348149" y="1486612"/>
                  <a:pt x="349071" y="1486508"/>
                  <a:pt x="349961" y="1486378"/>
                </a:cubicBezTo>
                <a:cubicBezTo>
                  <a:pt x="350851" y="1486248"/>
                  <a:pt x="351703" y="1486102"/>
                  <a:pt x="352517" y="1485939"/>
                </a:cubicBezTo>
                <a:cubicBezTo>
                  <a:pt x="353331" y="1485776"/>
                  <a:pt x="354085" y="1485597"/>
                  <a:pt x="354780" y="1485402"/>
                </a:cubicBezTo>
                <a:lnTo>
                  <a:pt x="354780" y="1490057"/>
                </a:lnTo>
                <a:cubicBezTo>
                  <a:pt x="353238" y="1490491"/>
                  <a:pt x="351497" y="1490844"/>
                  <a:pt x="349554" y="1491115"/>
                </a:cubicBezTo>
                <a:cubicBezTo>
                  <a:pt x="347612" y="1491386"/>
                  <a:pt x="345599" y="1491522"/>
                  <a:pt x="343515" y="1491522"/>
                </a:cubicBezTo>
                <a:cubicBezTo>
                  <a:pt x="340715" y="1491522"/>
                  <a:pt x="338306" y="1491142"/>
                  <a:pt x="336287" y="1490383"/>
                </a:cubicBezTo>
                <a:cubicBezTo>
                  <a:pt x="334269" y="1489623"/>
                  <a:pt x="332614" y="1488521"/>
                  <a:pt x="331323" y="1487078"/>
                </a:cubicBezTo>
                <a:cubicBezTo>
                  <a:pt x="330031" y="1485635"/>
                  <a:pt x="329076" y="1483866"/>
                  <a:pt x="328458" y="1481772"/>
                </a:cubicBezTo>
                <a:cubicBezTo>
                  <a:pt x="327839" y="1479677"/>
                  <a:pt x="327530" y="1477306"/>
                  <a:pt x="327530" y="1474658"/>
                </a:cubicBezTo>
                <a:cubicBezTo>
                  <a:pt x="327530" y="1472357"/>
                  <a:pt x="327861" y="1470182"/>
                  <a:pt x="328523" y="1468131"/>
                </a:cubicBezTo>
                <a:cubicBezTo>
                  <a:pt x="329185" y="1466080"/>
                  <a:pt x="330150" y="1464278"/>
                  <a:pt x="331421" y="1462726"/>
                </a:cubicBezTo>
                <a:cubicBezTo>
                  <a:pt x="332690" y="1461174"/>
                  <a:pt x="334247" y="1459943"/>
                  <a:pt x="336092" y="1459031"/>
                </a:cubicBezTo>
                <a:cubicBezTo>
                  <a:pt x="337937" y="1458119"/>
                  <a:pt x="340031" y="1457664"/>
                  <a:pt x="342375" y="1457664"/>
                </a:cubicBezTo>
                <a:close/>
                <a:moveTo>
                  <a:pt x="266175" y="1457664"/>
                </a:moveTo>
                <a:cubicBezTo>
                  <a:pt x="268519" y="1457664"/>
                  <a:pt x="270619" y="1458027"/>
                  <a:pt x="272475" y="1458754"/>
                </a:cubicBezTo>
                <a:cubicBezTo>
                  <a:pt x="274331" y="1459481"/>
                  <a:pt x="275904" y="1460545"/>
                  <a:pt x="277195" y="1461945"/>
                </a:cubicBezTo>
                <a:cubicBezTo>
                  <a:pt x="278487" y="1463345"/>
                  <a:pt x="279475" y="1465087"/>
                  <a:pt x="280158" y="1467170"/>
                </a:cubicBezTo>
                <a:cubicBezTo>
                  <a:pt x="280842" y="1469254"/>
                  <a:pt x="281184" y="1471641"/>
                  <a:pt x="281184" y="1474333"/>
                </a:cubicBezTo>
                <a:cubicBezTo>
                  <a:pt x="281184" y="1476872"/>
                  <a:pt x="280825" y="1479200"/>
                  <a:pt x="280109" y="1481316"/>
                </a:cubicBezTo>
                <a:cubicBezTo>
                  <a:pt x="279393" y="1483432"/>
                  <a:pt x="278362" y="1485244"/>
                  <a:pt x="277016" y="1486753"/>
                </a:cubicBezTo>
                <a:cubicBezTo>
                  <a:pt x="275671" y="1488261"/>
                  <a:pt x="274032" y="1489433"/>
                  <a:pt x="272100" y="1490269"/>
                </a:cubicBezTo>
                <a:cubicBezTo>
                  <a:pt x="270169" y="1491104"/>
                  <a:pt x="267977" y="1491522"/>
                  <a:pt x="265524" y="1491522"/>
                </a:cubicBezTo>
                <a:cubicBezTo>
                  <a:pt x="263180" y="1491522"/>
                  <a:pt x="261080" y="1491158"/>
                  <a:pt x="259224" y="1490431"/>
                </a:cubicBezTo>
                <a:cubicBezTo>
                  <a:pt x="257369" y="1489704"/>
                  <a:pt x="255795" y="1488635"/>
                  <a:pt x="254504" y="1487225"/>
                </a:cubicBezTo>
                <a:cubicBezTo>
                  <a:pt x="253212" y="1485814"/>
                  <a:pt x="252225" y="1484067"/>
                  <a:pt x="251541" y="1481983"/>
                </a:cubicBezTo>
                <a:cubicBezTo>
                  <a:pt x="250858" y="1479900"/>
                  <a:pt x="250516" y="1477501"/>
                  <a:pt x="250516" y="1474788"/>
                </a:cubicBezTo>
                <a:cubicBezTo>
                  <a:pt x="250516" y="1472249"/>
                  <a:pt x="250874" y="1469932"/>
                  <a:pt x="251590" y="1467838"/>
                </a:cubicBezTo>
                <a:cubicBezTo>
                  <a:pt x="252306" y="1465743"/>
                  <a:pt x="253337" y="1463942"/>
                  <a:pt x="254683" y="1462433"/>
                </a:cubicBezTo>
                <a:cubicBezTo>
                  <a:pt x="256029" y="1460925"/>
                  <a:pt x="257667" y="1459753"/>
                  <a:pt x="259599" y="1458917"/>
                </a:cubicBezTo>
                <a:cubicBezTo>
                  <a:pt x="261531" y="1458081"/>
                  <a:pt x="263723" y="1457664"/>
                  <a:pt x="266175" y="1457664"/>
                </a:cubicBezTo>
                <a:close/>
                <a:moveTo>
                  <a:pt x="166023" y="1457664"/>
                </a:moveTo>
                <a:cubicBezTo>
                  <a:pt x="169409" y="1457664"/>
                  <a:pt x="171976" y="1458760"/>
                  <a:pt x="173723" y="1460952"/>
                </a:cubicBezTo>
                <a:cubicBezTo>
                  <a:pt x="175470" y="1463144"/>
                  <a:pt x="176279" y="1466400"/>
                  <a:pt x="176148" y="1470719"/>
                </a:cubicBezTo>
                <a:lnTo>
                  <a:pt x="170418" y="1470719"/>
                </a:lnTo>
                <a:cubicBezTo>
                  <a:pt x="170484" y="1467854"/>
                  <a:pt x="170066" y="1465776"/>
                  <a:pt x="169165" y="1464484"/>
                </a:cubicBezTo>
                <a:cubicBezTo>
                  <a:pt x="168264" y="1463193"/>
                  <a:pt x="166946" y="1462547"/>
                  <a:pt x="165210" y="1462547"/>
                </a:cubicBezTo>
                <a:cubicBezTo>
                  <a:pt x="164450" y="1462547"/>
                  <a:pt x="163685" y="1462683"/>
                  <a:pt x="162914" y="1462954"/>
                </a:cubicBezTo>
                <a:cubicBezTo>
                  <a:pt x="162144" y="1463225"/>
                  <a:pt x="161351" y="1463660"/>
                  <a:pt x="160538" y="1464256"/>
                </a:cubicBezTo>
                <a:cubicBezTo>
                  <a:pt x="159724" y="1464853"/>
                  <a:pt x="158861" y="1465618"/>
                  <a:pt x="157949" y="1466552"/>
                </a:cubicBezTo>
                <a:cubicBezTo>
                  <a:pt x="157038" y="1467485"/>
                  <a:pt x="156061" y="1468613"/>
                  <a:pt x="155019" y="1469937"/>
                </a:cubicBezTo>
                <a:lnTo>
                  <a:pt x="155019" y="1490936"/>
                </a:lnTo>
                <a:lnTo>
                  <a:pt x="149289" y="1490936"/>
                </a:lnTo>
                <a:lnTo>
                  <a:pt x="149289" y="1458250"/>
                </a:lnTo>
                <a:lnTo>
                  <a:pt x="154466" y="1458250"/>
                </a:lnTo>
                <a:lnTo>
                  <a:pt x="154629" y="1464273"/>
                </a:lnTo>
                <a:cubicBezTo>
                  <a:pt x="156560" y="1461950"/>
                  <a:pt x="158465" y="1460268"/>
                  <a:pt x="160342" y="1459227"/>
                </a:cubicBezTo>
                <a:cubicBezTo>
                  <a:pt x="162220" y="1458185"/>
                  <a:pt x="164113" y="1457664"/>
                  <a:pt x="166023" y="1457664"/>
                </a:cubicBezTo>
                <a:close/>
                <a:moveTo>
                  <a:pt x="132825" y="1457664"/>
                </a:moveTo>
                <a:cubicBezTo>
                  <a:pt x="135104" y="1457664"/>
                  <a:pt x="137123" y="1458022"/>
                  <a:pt x="138881" y="1458738"/>
                </a:cubicBezTo>
                <a:cubicBezTo>
                  <a:pt x="140639" y="1459454"/>
                  <a:pt x="142120" y="1460469"/>
                  <a:pt x="143325" y="1461782"/>
                </a:cubicBezTo>
                <a:cubicBezTo>
                  <a:pt x="144529" y="1463095"/>
                  <a:pt x="145441" y="1464690"/>
                  <a:pt x="146059" y="1466568"/>
                </a:cubicBezTo>
                <a:cubicBezTo>
                  <a:pt x="146678" y="1468445"/>
                  <a:pt x="146987" y="1470545"/>
                  <a:pt x="146987" y="1472867"/>
                </a:cubicBezTo>
                <a:cubicBezTo>
                  <a:pt x="146987" y="1473670"/>
                  <a:pt x="146976" y="1474343"/>
                  <a:pt x="146955" y="1474886"/>
                </a:cubicBezTo>
                <a:cubicBezTo>
                  <a:pt x="146933" y="1475429"/>
                  <a:pt x="146901" y="1475938"/>
                  <a:pt x="146857" y="1476416"/>
                </a:cubicBezTo>
                <a:lnTo>
                  <a:pt x="123905" y="1476416"/>
                </a:lnTo>
                <a:cubicBezTo>
                  <a:pt x="123905" y="1479758"/>
                  <a:pt x="124838" y="1482325"/>
                  <a:pt x="126705" y="1484116"/>
                </a:cubicBezTo>
                <a:cubicBezTo>
                  <a:pt x="128571" y="1485906"/>
                  <a:pt x="131263" y="1486801"/>
                  <a:pt x="134779" y="1486801"/>
                </a:cubicBezTo>
                <a:cubicBezTo>
                  <a:pt x="135734" y="1486801"/>
                  <a:pt x="136689" y="1486763"/>
                  <a:pt x="137644" y="1486688"/>
                </a:cubicBezTo>
                <a:cubicBezTo>
                  <a:pt x="138598" y="1486612"/>
                  <a:pt x="139521" y="1486508"/>
                  <a:pt x="140411" y="1486378"/>
                </a:cubicBezTo>
                <a:cubicBezTo>
                  <a:pt x="141301" y="1486248"/>
                  <a:pt x="142153" y="1486102"/>
                  <a:pt x="142966" y="1485939"/>
                </a:cubicBezTo>
                <a:cubicBezTo>
                  <a:pt x="143780" y="1485776"/>
                  <a:pt x="144535" y="1485597"/>
                  <a:pt x="145229" y="1485402"/>
                </a:cubicBezTo>
                <a:lnTo>
                  <a:pt x="145229" y="1490057"/>
                </a:lnTo>
                <a:cubicBezTo>
                  <a:pt x="143688" y="1490491"/>
                  <a:pt x="141946" y="1490844"/>
                  <a:pt x="140004" y="1491115"/>
                </a:cubicBezTo>
                <a:cubicBezTo>
                  <a:pt x="138061" y="1491386"/>
                  <a:pt x="136048" y="1491522"/>
                  <a:pt x="133965" y="1491522"/>
                </a:cubicBezTo>
                <a:cubicBezTo>
                  <a:pt x="131165" y="1491522"/>
                  <a:pt x="128756" y="1491142"/>
                  <a:pt x="126737" y="1490383"/>
                </a:cubicBezTo>
                <a:cubicBezTo>
                  <a:pt x="124719" y="1489623"/>
                  <a:pt x="123064" y="1488521"/>
                  <a:pt x="121772" y="1487078"/>
                </a:cubicBezTo>
                <a:cubicBezTo>
                  <a:pt x="120481" y="1485635"/>
                  <a:pt x="119526" y="1483866"/>
                  <a:pt x="118908" y="1481772"/>
                </a:cubicBezTo>
                <a:cubicBezTo>
                  <a:pt x="118289" y="1479677"/>
                  <a:pt x="117980" y="1477306"/>
                  <a:pt x="117980" y="1474658"/>
                </a:cubicBezTo>
                <a:cubicBezTo>
                  <a:pt x="117980" y="1472357"/>
                  <a:pt x="118311" y="1470182"/>
                  <a:pt x="118973" y="1468131"/>
                </a:cubicBezTo>
                <a:cubicBezTo>
                  <a:pt x="119635" y="1466080"/>
                  <a:pt x="120600" y="1464278"/>
                  <a:pt x="121870" y="1462726"/>
                </a:cubicBezTo>
                <a:cubicBezTo>
                  <a:pt x="123140" y="1461174"/>
                  <a:pt x="124697" y="1459943"/>
                  <a:pt x="126542" y="1459031"/>
                </a:cubicBezTo>
                <a:cubicBezTo>
                  <a:pt x="128387" y="1458119"/>
                  <a:pt x="130481" y="1457664"/>
                  <a:pt x="132825" y="1457664"/>
                </a:cubicBezTo>
                <a:close/>
                <a:moveTo>
                  <a:pt x="59230" y="1457664"/>
                </a:moveTo>
                <a:cubicBezTo>
                  <a:pt x="62594" y="1457664"/>
                  <a:pt x="65139" y="1458657"/>
                  <a:pt x="66864" y="1460643"/>
                </a:cubicBezTo>
                <a:cubicBezTo>
                  <a:pt x="68590" y="1462629"/>
                  <a:pt x="69452" y="1465618"/>
                  <a:pt x="69452" y="1469612"/>
                </a:cubicBezTo>
                <a:lnTo>
                  <a:pt x="69452" y="1490936"/>
                </a:lnTo>
                <a:lnTo>
                  <a:pt x="63788" y="1490936"/>
                </a:lnTo>
                <a:lnTo>
                  <a:pt x="63788" y="1470068"/>
                </a:lnTo>
                <a:cubicBezTo>
                  <a:pt x="63788" y="1467506"/>
                  <a:pt x="63310" y="1465613"/>
                  <a:pt x="62355" y="1464387"/>
                </a:cubicBezTo>
                <a:cubicBezTo>
                  <a:pt x="61400" y="1463160"/>
                  <a:pt x="59978" y="1462547"/>
                  <a:pt x="58090" y="1462547"/>
                </a:cubicBezTo>
                <a:cubicBezTo>
                  <a:pt x="57396" y="1462547"/>
                  <a:pt x="56717" y="1462650"/>
                  <a:pt x="56055" y="1462857"/>
                </a:cubicBezTo>
                <a:cubicBezTo>
                  <a:pt x="55394" y="1463063"/>
                  <a:pt x="54704" y="1463421"/>
                  <a:pt x="53988" y="1463931"/>
                </a:cubicBezTo>
                <a:cubicBezTo>
                  <a:pt x="53272" y="1464441"/>
                  <a:pt x="52496" y="1465130"/>
                  <a:pt x="51660" y="1465998"/>
                </a:cubicBezTo>
                <a:cubicBezTo>
                  <a:pt x="50825" y="1466866"/>
                  <a:pt x="49886" y="1467951"/>
                  <a:pt x="48844" y="1469254"/>
                </a:cubicBezTo>
                <a:lnTo>
                  <a:pt x="48844" y="1490936"/>
                </a:lnTo>
                <a:lnTo>
                  <a:pt x="43179" y="1490936"/>
                </a:lnTo>
                <a:lnTo>
                  <a:pt x="43179" y="1458250"/>
                </a:lnTo>
                <a:lnTo>
                  <a:pt x="48226" y="1458250"/>
                </a:lnTo>
                <a:lnTo>
                  <a:pt x="48454" y="1463524"/>
                </a:lnTo>
                <a:cubicBezTo>
                  <a:pt x="49409" y="1462395"/>
                  <a:pt x="50331" y="1461457"/>
                  <a:pt x="51221" y="1460708"/>
                </a:cubicBezTo>
                <a:cubicBezTo>
                  <a:pt x="52111" y="1459959"/>
                  <a:pt x="52984" y="1459357"/>
                  <a:pt x="53842" y="1458901"/>
                </a:cubicBezTo>
                <a:cubicBezTo>
                  <a:pt x="54699" y="1458445"/>
                  <a:pt x="55573" y="1458125"/>
                  <a:pt x="56462" y="1457941"/>
                </a:cubicBezTo>
                <a:cubicBezTo>
                  <a:pt x="57352" y="1457756"/>
                  <a:pt x="58275" y="1457664"/>
                  <a:pt x="59230" y="1457664"/>
                </a:cubicBezTo>
                <a:close/>
                <a:moveTo>
                  <a:pt x="644590" y="1448385"/>
                </a:moveTo>
                <a:lnTo>
                  <a:pt x="667509" y="1448385"/>
                </a:lnTo>
                <a:lnTo>
                  <a:pt x="667509" y="1453334"/>
                </a:lnTo>
                <a:lnTo>
                  <a:pt x="649929" y="1453334"/>
                </a:lnTo>
                <a:lnTo>
                  <a:pt x="649929" y="1465282"/>
                </a:lnTo>
                <a:lnTo>
                  <a:pt x="653640" y="1465282"/>
                </a:lnTo>
                <a:cubicBezTo>
                  <a:pt x="655680" y="1465282"/>
                  <a:pt x="657666" y="1465466"/>
                  <a:pt x="659598" y="1465835"/>
                </a:cubicBezTo>
                <a:cubicBezTo>
                  <a:pt x="661529" y="1466204"/>
                  <a:pt x="663250" y="1466850"/>
                  <a:pt x="664758" y="1467773"/>
                </a:cubicBezTo>
                <a:cubicBezTo>
                  <a:pt x="666266" y="1468695"/>
                  <a:pt x="667482" y="1469932"/>
                  <a:pt x="668404" y="1471484"/>
                </a:cubicBezTo>
                <a:cubicBezTo>
                  <a:pt x="669327" y="1473036"/>
                  <a:pt x="669788" y="1474984"/>
                  <a:pt x="669788" y="1477328"/>
                </a:cubicBezTo>
                <a:cubicBezTo>
                  <a:pt x="669788" y="1479433"/>
                  <a:pt x="669332" y="1481354"/>
                  <a:pt x="668421" y="1483090"/>
                </a:cubicBezTo>
                <a:cubicBezTo>
                  <a:pt x="667509" y="1484826"/>
                  <a:pt x="666256" y="1486318"/>
                  <a:pt x="664660" y="1487567"/>
                </a:cubicBezTo>
                <a:cubicBezTo>
                  <a:pt x="663065" y="1488814"/>
                  <a:pt x="661182" y="1489786"/>
                  <a:pt x="659012" y="1490480"/>
                </a:cubicBezTo>
                <a:cubicBezTo>
                  <a:pt x="656841" y="1491175"/>
                  <a:pt x="654498" y="1491522"/>
                  <a:pt x="651980" y="1491522"/>
                </a:cubicBezTo>
                <a:cubicBezTo>
                  <a:pt x="651350" y="1491522"/>
                  <a:pt x="650672" y="1491506"/>
                  <a:pt x="649945" y="1491473"/>
                </a:cubicBezTo>
                <a:cubicBezTo>
                  <a:pt x="649218" y="1491441"/>
                  <a:pt x="648496" y="1491397"/>
                  <a:pt x="647780" y="1491343"/>
                </a:cubicBezTo>
                <a:cubicBezTo>
                  <a:pt x="647064" y="1491289"/>
                  <a:pt x="646364" y="1491229"/>
                  <a:pt x="645680" y="1491164"/>
                </a:cubicBezTo>
                <a:cubicBezTo>
                  <a:pt x="644996" y="1491099"/>
                  <a:pt x="644383" y="1491023"/>
                  <a:pt x="643841" y="1490936"/>
                </a:cubicBezTo>
                <a:lnTo>
                  <a:pt x="643841" y="1485792"/>
                </a:lnTo>
                <a:cubicBezTo>
                  <a:pt x="645013" y="1486074"/>
                  <a:pt x="646353" y="1486281"/>
                  <a:pt x="647861" y="1486411"/>
                </a:cubicBezTo>
                <a:cubicBezTo>
                  <a:pt x="649370" y="1486541"/>
                  <a:pt x="650895" y="1486606"/>
                  <a:pt x="652435" y="1486606"/>
                </a:cubicBezTo>
                <a:cubicBezTo>
                  <a:pt x="654172" y="1486606"/>
                  <a:pt x="655734" y="1486400"/>
                  <a:pt x="657124" y="1485988"/>
                </a:cubicBezTo>
                <a:cubicBezTo>
                  <a:pt x="658513" y="1485575"/>
                  <a:pt x="659696" y="1484984"/>
                  <a:pt x="660672" y="1484213"/>
                </a:cubicBezTo>
                <a:cubicBezTo>
                  <a:pt x="661649" y="1483443"/>
                  <a:pt x="662398" y="1482510"/>
                  <a:pt x="662918" y="1481414"/>
                </a:cubicBezTo>
                <a:cubicBezTo>
                  <a:pt x="663440" y="1480317"/>
                  <a:pt x="663700" y="1479086"/>
                  <a:pt x="663700" y="1477718"/>
                </a:cubicBezTo>
                <a:cubicBezTo>
                  <a:pt x="663700" y="1475070"/>
                  <a:pt x="662750" y="1473144"/>
                  <a:pt x="660851" y="1471940"/>
                </a:cubicBezTo>
                <a:cubicBezTo>
                  <a:pt x="658952" y="1470735"/>
                  <a:pt x="656223" y="1470133"/>
                  <a:pt x="652663" y="1470133"/>
                </a:cubicBezTo>
                <a:lnTo>
                  <a:pt x="644590" y="1470133"/>
                </a:lnTo>
                <a:close/>
                <a:moveTo>
                  <a:pt x="6414" y="1448385"/>
                </a:moveTo>
                <a:lnTo>
                  <a:pt x="30604" y="1448385"/>
                </a:lnTo>
                <a:lnTo>
                  <a:pt x="30604" y="1453269"/>
                </a:lnTo>
                <a:lnTo>
                  <a:pt x="12209" y="1453269"/>
                </a:lnTo>
                <a:lnTo>
                  <a:pt x="12209" y="1466454"/>
                </a:lnTo>
                <a:lnTo>
                  <a:pt x="29887" y="1466454"/>
                </a:lnTo>
                <a:lnTo>
                  <a:pt x="29887" y="1471337"/>
                </a:lnTo>
                <a:lnTo>
                  <a:pt x="12209" y="1471337"/>
                </a:lnTo>
                <a:lnTo>
                  <a:pt x="12209" y="1485988"/>
                </a:lnTo>
                <a:lnTo>
                  <a:pt x="30604" y="1485988"/>
                </a:lnTo>
                <a:lnTo>
                  <a:pt x="30604" y="1490936"/>
                </a:lnTo>
                <a:lnTo>
                  <a:pt x="6414" y="1490936"/>
                </a:lnTo>
                <a:close/>
                <a:moveTo>
                  <a:pt x="617754" y="1447799"/>
                </a:moveTo>
                <a:cubicBezTo>
                  <a:pt x="619642" y="1447799"/>
                  <a:pt x="621362" y="1448081"/>
                  <a:pt x="622914" y="1448646"/>
                </a:cubicBezTo>
                <a:cubicBezTo>
                  <a:pt x="624466" y="1449210"/>
                  <a:pt x="625806" y="1450024"/>
                  <a:pt x="626935" y="1451087"/>
                </a:cubicBezTo>
                <a:cubicBezTo>
                  <a:pt x="628063" y="1452151"/>
                  <a:pt x="628937" y="1453453"/>
                  <a:pt x="629556" y="1454994"/>
                </a:cubicBezTo>
                <a:cubicBezTo>
                  <a:pt x="630174" y="1456535"/>
                  <a:pt x="630484" y="1458271"/>
                  <a:pt x="630484" y="1460203"/>
                </a:cubicBezTo>
                <a:cubicBezTo>
                  <a:pt x="630484" y="1461831"/>
                  <a:pt x="630266" y="1463339"/>
                  <a:pt x="629832" y="1464728"/>
                </a:cubicBezTo>
                <a:cubicBezTo>
                  <a:pt x="629398" y="1466118"/>
                  <a:pt x="628742" y="1467501"/>
                  <a:pt x="627863" y="1468879"/>
                </a:cubicBezTo>
                <a:cubicBezTo>
                  <a:pt x="626984" y="1470257"/>
                  <a:pt x="625877" y="1471685"/>
                  <a:pt x="624542" y="1473161"/>
                </a:cubicBezTo>
                <a:cubicBezTo>
                  <a:pt x="623207" y="1474636"/>
                  <a:pt x="621628" y="1476253"/>
                  <a:pt x="619805" y="1478011"/>
                </a:cubicBezTo>
                <a:lnTo>
                  <a:pt x="612089" y="1485532"/>
                </a:lnTo>
                <a:lnTo>
                  <a:pt x="632762" y="1485532"/>
                </a:lnTo>
                <a:lnTo>
                  <a:pt x="632762" y="1490936"/>
                </a:lnTo>
                <a:lnTo>
                  <a:pt x="604732" y="1490936"/>
                </a:lnTo>
                <a:lnTo>
                  <a:pt x="604732" y="1485857"/>
                </a:lnTo>
                <a:lnTo>
                  <a:pt x="615736" y="1474918"/>
                </a:lnTo>
                <a:cubicBezTo>
                  <a:pt x="617537" y="1473139"/>
                  <a:pt x="619002" y="1471598"/>
                  <a:pt x="620131" y="1470295"/>
                </a:cubicBezTo>
                <a:cubicBezTo>
                  <a:pt x="621259" y="1468993"/>
                  <a:pt x="622138" y="1467805"/>
                  <a:pt x="622767" y="1466731"/>
                </a:cubicBezTo>
                <a:cubicBezTo>
                  <a:pt x="623397" y="1465656"/>
                  <a:pt x="623820" y="1464642"/>
                  <a:pt x="624037" y="1463687"/>
                </a:cubicBezTo>
                <a:cubicBezTo>
                  <a:pt x="624254" y="1462732"/>
                  <a:pt x="624363" y="1461701"/>
                  <a:pt x="624363" y="1460594"/>
                </a:cubicBezTo>
                <a:cubicBezTo>
                  <a:pt x="624363" y="1459552"/>
                  <a:pt x="624222" y="1458559"/>
                  <a:pt x="623940" y="1457615"/>
                </a:cubicBezTo>
                <a:cubicBezTo>
                  <a:pt x="623657" y="1456671"/>
                  <a:pt x="623223" y="1455841"/>
                  <a:pt x="622637" y="1455124"/>
                </a:cubicBezTo>
                <a:cubicBezTo>
                  <a:pt x="622051" y="1454408"/>
                  <a:pt x="621292" y="1453844"/>
                  <a:pt x="620358" y="1453432"/>
                </a:cubicBezTo>
                <a:cubicBezTo>
                  <a:pt x="619425" y="1453019"/>
                  <a:pt x="618307" y="1452813"/>
                  <a:pt x="617005" y="1452813"/>
                </a:cubicBezTo>
                <a:cubicBezTo>
                  <a:pt x="615204" y="1452813"/>
                  <a:pt x="613565" y="1453214"/>
                  <a:pt x="612089" y="1454017"/>
                </a:cubicBezTo>
                <a:cubicBezTo>
                  <a:pt x="610613" y="1454820"/>
                  <a:pt x="609257" y="1455862"/>
                  <a:pt x="608020" y="1457143"/>
                </a:cubicBezTo>
                <a:lnTo>
                  <a:pt x="604894" y="1453399"/>
                </a:lnTo>
                <a:cubicBezTo>
                  <a:pt x="606500" y="1451706"/>
                  <a:pt x="608351" y="1450349"/>
                  <a:pt x="610445" y="1449329"/>
                </a:cubicBezTo>
                <a:cubicBezTo>
                  <a:pt x="612539" y="1448309"/>
                  <a:pt x="614976" y="1447799"/>
                  <a:pt x="617754" y="1447799"/>
                </a:cubicBezTo>
                <a:close/>
                <a:moveTo>
                  <a:pt x="302485" y="1447799"/>
                </a:moveTo>
                <a:lnTo>
                  <a:pt x="302485" y="1458250"/>
                </a:lnTo>
                <a:lnTo>
                  <a:pt x="317167" y="1458250"/>
                </a:lnTo>
                <a:lnTo>
                  <a:pt x="317167" y="1463003"/>
                </a:lnTo>
                <a:lnTo>
                  <a:pt x="302485" y="1463003"/>
                </a:lnTo>
                <a:lnTo>
                  <a:pt x="302485" y="1479607"/>
                </a:lnTo>
                <a:cubicBezTo>
                  <a:pt x="302485" y="1481951"/>
                  <a:pt x="303109" y="1483703"/>
                  <a:pt x="304357" y="1484864"/>
                </a:cubicBezTo>
                <a:cubicBezTo>
                  <a:pt x="305605" y="1486025"/>
                  <a:pt x="307444" y="1486606"/>
                  <a:pt x="309875" y="1486606"/>
                </a:cubicBezTo>
                <a:cubicBezTo>
                  <a:pt x="310917" y="1486606"/>
                  <a:pt x="312056" y="1486525"/>
                  <a:pt x="313293" y="1486362"/>
                </a:cubicBezTo>
                <a:cubicBezTo>
                  <a:pt x="314530" y="1486199"/>
                  <a:pt x="315822" y="1485944"/>
                  <a:pt x="317167" y="1485597"/>
                </a:cubicBezTo>
                <a:lnTo>
                  <a:pt x="317167" y="1490480"/>
                </a:lnTo>
                <a:cubicBezTo>
                  <a:pt x="315887" y="1490806"/>
                  <a:pt x="314563" y="1491039"/>
                  <a:pt x="313196" y="1491180"/>
                </a:cubicBezTo>
                <a:cubicBezTo>
                  <a:pt x="311828" y="1491321"/>
                  <a:pt x="310439" y="1491392"/>
                  <a:pt x="309028" y="1491392"/>
                </a:cubicBezTo>
                <a:cubicBezTo>
                  <a:pt x="304926" y="1491392"/>
                  <a:pt x="301866" y="1490464"/>
                  <a:pt x="299848" y="1488608"/>
                </a:cubicBezTo>
                <a:cubicBezTo>
                  <a:pt x="297829" y="1486753"/>
                  <a:pt x="296820" y="1483904"/>
                  <a:pt x="296820" y="1480062"/>
                </a:cubicBezTo>
                <a:lnTo>
                  <a:pt x="296820" y="1463003"/>
                </a:lnTo>
                <a:lnTo>
                  <a:pt x="287672" y="1463003"/>
                </a:lnTo>
                <a:lnTo>
                  <a:pt x="287672" y="1458250"/>
                </a:lnTo>
                <a:lnTo>
                  <a:pt x="296820" y="1458250"/>
                </a:lnTo>
                <a:lnTo>
                  <a:pt x="296820" y="1449264"/>
                </a:lnTo>
                <a:close/>
                <a:moveTo>
                  <a:pt x="92935" y="1447799"/>
                </a:moveTo>
                <a:lnTo>
                  <a:pt x="92935" y="1458250"/>
                </a:lnTo>
                <a:lnTo>
                  <a:pt x="107617" y="1458250"/>
                </a:lnTo>
                <a:lnTo>
                  <a:pt x="107617" y="1463003"/>
                </a:lnTo>
                <a:lnTo>
                  <a:pt x="92935" y="1463003"/>
                </a:lnTo>
                <a:lnTo>
                  <a:pt x="92935" y="1479607"/>
                </a:lnTo>
                <a:cubicBezTo>
                  <a:pt x="92935" y="1481951"/>
                  <a:pt x="93559" y="1483703"/>
                  <a:pt x="94807" y="1484864"/>
                </a:cubicBezTo>
                <a:cubicBezTo>
                  <a:pt x="96055" y="1486025"/>
                  <a:pt x="97894" y="1486606"/>
                  <a:pt x="100325" y="1486606"/>
                </a:cubicBezTo>
                <a:cubicBezTo>
                  <a:pt x="101367" y="1486606"/>
                  <a:pt x="102506" y="1486525"/>
                  <a:pt x="103743" y="1486362"/>
                </a:cubicBezTo>
                <a:cubicBezTo>
                  <a:pt x="104980" y="1486199"/>
                  <a:pt x="106272" y="1485944"/>
                  <a:pt x="107617" y="1485597"/>
                </a:cubicBezTo>
                <a:lnTo>
                  <a:pt x="107617" y="1490480"/>
                </a:lnTo>
                <a:cubicBezTo>
                  <a:pt x="106337" y="1490806"/>
                  <a:pt x="105013" y="1491039"/>
                  <a:pt x="103646" y="1491180"/>
                </a:cubicBezTo>
                <a:cubicBezTo>
                  <a:pt x="102278" y="1491321"/>
                  <a:pt x="100889" y="1491392"/>
                  <a:pt x="99478" y="1491392"/>
                </a:cubicBezTo>
                <a:cubicBezTo>
                  <a:pt x="95376" y="1491392"/>
                  <a:pt x="92316" y="1490464"/>
                  <a:pt x="90298" y="1488608"/>
                </a:cubicBezTo>
                <a:cubicBezTo>
                  <a:pt x="88279" y="1486753"/>
                  <a:pt x="87270" y="1483904"/>
                  <a:pt x="87270" y="1480062"/>
                </a:cubicBezTo>
                <a:lnTo>
                  <a:pt x="87270" y="1463003"/>
                </a:lnTo>
                <a:lnTo>
                  <a:pt x="78122" y="1463003"/>
                </a:lnTo>
                <a:lnTo>
                  <a:pt x="78122" y="1458250"/>
                </a:lnTo>
                <a:lnTo>
                  <a:pt x="87270" y="1458250"/>
                </a:lnTo>
                <a:lnTo>
                  <a:pt x="87270" y="1449264"/>
                </a:lnTo>
                <a:close/>
                <a:moveTo>
                  <a:pt x="827825" y="1405327"/>
                </a:moveTo>
                <a:cubicBezTo>
                  <a:pt x="828498" y="1405327"/>
                  <a:pt x="829138" y="1405463"/>
                  <a:pt x="829746" y="1405734"/>
                </a:cubicBezTo>
                <a:cubicBezTo>
                  <a:pt x="830353" y="1406006"/>
                  <a:pt x="830885" y="1406369"/>
                  <a:pt x="831341" y="1406825"/>
                </a:cubicBezTo>
                <a:cubicBezTo>
                  <a:pt x="831797" y="1407281"/>
                  <a:pt x="832160" y="1407812"/>
                  <a:pt x="832432" y="1408420"/>
                </a:cubicBezTo>
                <a:cubicBezTo>
                  <a:pt x="832703" y="1409028"/>
                  <a:pt x="832838" y="1409668"/>
                  <a:pt x="832838" y="1410341"/>
                </a:cubicBezTo>
                <a:cubicBezTo>
                  <a:pt x="832838" y="1411035"/>
                  <a:pt x="832703" y="1411681"/>
                  <a:pt x="832432" y="1412278"/>
                </a:cubicBezTo>
                <a:cubicBezTo>
                  <a:pt x="832160" y="1412875"/>
                  <a:pt x="831797" y="1413401"/>
                  <a:pt x="831341" y="1413857"/>
                </a:cubicBezTo>
                <a:cubicBezTo>
                  <a:pt x="830885" y="1414313"/>
                  <a:pt x="830353" y="1414671"/>
                  <a:pt x="829746" y="1414931"/>
                </a:cubicBezTo>
                <a:cubicBezTo>
                  <a:pt x="829138" y="1415192"/>
                  <a:pt x="828498" y="1415322"/>
                  <a:pt x="827825" y="1415322"/>
                </a:cubicBezTo>
                <a:cubicBezTo>
                  <a:pt x="827130" y="1415322"/>
                  <a:pt x="826485" y="1415192"/>
                  <a:pt x="825888" y="1414931"/>
                </a:cubicBezTo>
                <a:cubicBezTo>
                  <a:pt x="825291" y="1414671"/>
                  <a:pt x="824764" y="1414313"/>
                  <a:pt x="824309" y="1413857"/>
                </a:cubicBezTo>
                <a:cubicBezTo>
                  <a:pt x="823853" y="1413401"/>
                  <a:pt x="823495" y="1412875"/>
                  <a:pt x="823234" y="1412278"/>
                </a:cubicBezTo>
                <a:cubicBezTo>
                  <a:pt x="822974" y="1411681"/>
                  <a:pt x="822844" y="1411035"/>
                  <a:pt x="822844" y="1410341"/>
                </a:cubicBezTo>
                <a:cubicBezTo>
                  <a:pt x="822844" y="1409668"/>
                  <a:pt x="822974" y="1409028"/>
                  <a:pt x="823234" y="1408420"/>
                </a:cubicBezTo>
                <a:cubicBezTo>
                  <a:pt x="823495" y="1407812"/>
                  <a:pt x="823853" y="1407281"/>
                  <a:pt x="824309" y="1406825"/>
                </a:cubicBezTo>
                <a:cubicBezTo>
                  <a:pt x="824764" y="1406369"/>
                  <a:pt x="825291" y="1406006"/>
                  <a:pt x="825888" y="1405734"/>
                </a:cubicBezTo>
                <a:cubicBezTo>
                  <a:pt x="826485" y="1405463"/>
                  <a:pt x="827130" y="1405327"/>
                  <a:pt x="827825" y="1405327"/>
                </a:cubicBezTo>
                <a:close/>
                <a:moveTo>
                  <a:pt x="1037439" y="1399858"/>
                </a:moveTo>
                <a:cubicBezTo>
                  <a:pt x="1036028" y="1399858"/>
                  <a:pt x="1034813" y="1399999"/>
                  <a:pt x="1033793" y="1400281"/>
                </a:cubicBezTo>
                <a:cubicBezTo>
                  <a:pt x="1032773" y="1400563"/>
                  <a:pt x="1031937" y="1400965"/>
                  <a:pt x="1031286" y="1401486"/>
                </a:cubicBezTo>
                <a:cubicBezTo>
                  <a:pt x="1030635" y="1402007"/>
                  <a:pt x="1030152" y="1402631"/>
                  <a:pt x="1029837" y="1403358"/>
                </a:cubicBezTo>
                <a:cubicBezTo>
                  <a:pt x="1029523" y="1404085"/>
                  <a:pt x="1029365" y="1404904"/>
                  <a:pt x="1029365" y="1405816"/>
                </a:cubicBezTo>
                <a:cubicBezTo>
                  <a:pt x="1029365" y="1406445"/>
                  <a:pt x="1029463" y="1407047"/>
                  <a:pt x="1029658" y="1407623"/>
                </a:cubicBezTo>
                <a:cubicBezTo>
                  <a:pt x="1029854" y="1408198"/>
                  <a:pt x="1030168" y="1408708"/>
                  <a:pt x="1030602" y="1409153"/>
                </a:cubicBezTo>
                <a:cubicBezTo>
                  <a:pt x="1031037" y="1409598"/>
                  <a:pt x="1031601" y="1409950"/>
                  <a:pt x="1032295" y="1410211"/>
                </a:cubicBezTo>
                <a:cubicBezTo>
                  <a:pt x="1032990" y="1410471"/>
                  <a:pt x="1033836" y="1410601"/>
                  <a:pt x="1034835" y="1410601"/>
                </a:cubicBezTo>
                <a:cubicBezTo>
                  <a:pt x="1036137" y="1410601"/>
                  <a:pt x="1037629" y="1410205"/>
                  <a:pt x="1039311" y="1409413"/>
                </a:cubicBezTo>
                <a:cubicBezTo>
                  <a:pt x="1040993" y="1408621"/>
                  <a:pt x="1042768" y="1407368"/>
                  <a:pt x="1044634" y="1405653"/>
                </a:cubicBezTo>
                <a:lnTo>
                  <a:pt x="1044634" y="1399858"/>
                </a:lnTo>
                <a:close/>
                <a:moveTo>
                  <a:pt x="656440" y="1399858"/>
                </a:moveTo>
                <a:cubicBezTo>
                  <a:pt x="655029" y="1399858"/>
                  <a:pt x="653814" y="1399999"/>
                  <a:pt x="652794" y="1400281"/>
                </a:cubicBezTo>
                <a:cubicBezTo>
                  <a:pt x="651774" y="1400563"/>
                  <a:pt x="650938" y="1400965"/>
                  <a:pt x="650287" y="1401486"/>
                </a:cubicBezTo>
                <a:cubicBezTo>
                  <a:pt x="649636" y="1402007"/>
                  <a:pt x="649153" y="1402631"/>
                  <a:pt x="648838" y="1403358"/>
                </a:cubicBezTo>
                <a:cubicBezTo>
                  <a:pt x="648523" y="1404085"/>
                  <a:pt x="648366" y="1404904"/>
                  <a:pt x="648366" y="1405816"/>
                </a:cubicBezTo>
                <a:cubicBezTo>
                  <a:pt x="648366" y="1406445"/>
                  <a:pt x="648464" y="1407047"/>
                  <a:pt x="648659" y="1407623"/>
                </a:cubicBezTo>
                <a:cubicBezTo>
                  <a:pt x="648854" y="1408198"/>
                  <a:pt x="649169" y="1408708"/>
                  <a:pt x="649603" y="1409153"/>
                </a:cubicBezTo>
                <a:cubicBezTo>
                  <a:pt x="650037" y="1409598"/>
                  <a:pt x="650602" y="1409950"/>
                  <a:pt x="651296" y="1410211"/>
                </a:cubicBezTo>
                <a:cubicBezTo>
                  <a:pt x="651991" y="1410471"/>
                  <a:pt x="652837" y="1410601"/>
                  <a:pt x="653835" y="1410601"/>
                </a:cubicBezTo>
                <a:cubicBezTo>
                  <a:pt x="655138" y="1410601"/>
                  <a:pt x="656630" y="1410205"/>
                  <a:pt x="658312" y="1409413"/>
                </a:cubicBezTo>
                <a:cubicBezTo>
                  <a:pt x="659994" y="1408621"/>
                  <a:pt x="661768" y="1407368"/>
                  <a:pt x="663635" y="1405653"/>
                </a:cubicBezTo>
                <a:lnTo>
                  <a:pt x="663635" y="1399858"/>
                </a:lnTo>
                <a:close/>
                <a:moveTo>
                  <a:pt x="475465" y="1399858"/>
                </a:moveTo>
                <a:cubicBezTo>
                  <a:pt x="474054" y="1399858"/>
                  <a:pt x="472839" y="1399999"/>
                  <a:pt x="471819" y="1400281"/>
                </a:cubicBezTo>
                <a:cubicBezTo>
                  <a:pt x="470799" y="1400563"/>
                  <a:pt x="469963" y="1400965"/>
                  <a:pt x="469312" y="1401486"/>
                </a:cubicBezTo>
                <a:cubicBezTo>
                  <a:pt x="468661" y="1402007"/>
                  <a:pt x="468178" y="1402631"/>
                  <a:pt x="467863" y="1403358"/>
                </a:cubicBezTo>
                <a:cubicBezTo>
                  <a:pt x="467548" y="1404085"/>
                  <a:pt x="467391" y="1404904"/>
                  <a:pt x="467391" y="1405816"/>
                </a:cubicBezTo>
                <a:cubicBezTo>
                  <a:pt x="467391" y="1406445"/>
                  <a:pt x="467489" y="1407047"/>
                  <a:pt x="467684" y="1407623"/>
                </a:cubicBezTo>
                <a:cubicBezTo>
                  <a:pt x="467879" y="1408198"/>
                  <a:pt x="468194" y="1408708"/>
                  <a:pt x="468628" y="1409153"/>
                </a:cubicBezTo>
                <a:cubicBezTo>
                  <a:pt x="469062" y="1409598"/>
                  <a:pt x="469627" y="1409950"/>
                  <a:pt x="470321" y="1410211"/>
                </a:cubicBezTo>
                <a:cubicBezTo>
                  <a:pt x="471016" y="1410471"/>
                  <a:pt x="471862" y="1410601"/>
                  <a:pt x="472861" y="1410601"/>
                </a:cubicBezTo>
                <a:cubicBezTo>
                  <a:pt x="474163" y="1410601"/>
                  <a:pt x="475655" y="1410205"/>
                  <a:pt x="477337" y="1409413"/>
                </a:cubicBezTo>
                <a:cubicBezTo>
                  <a:pt x="479019" y="1408621"/>
                  <a:pt x="480793" y="1407368"/>
                  <a:pt x="482660" y="1405653"/>
                </a:cubicBezTo>
                <a:lnTo>
                  <a:pt x="482660" y="1399858"/>
                </a:lnTo>
                <a:close/>
                <a:moveTo>
                  <a:pt x="971513" y="1386347"/>
                </a:moveTo>
                <a:cubicBezTo>
                  <a:pt x="968431" y="1386347"/>
                  <a:pt x="966027" y="1387346"/>
                  <a:pt x="964302" y="1389342"/>
                </a:cubicBezTo>
                <a:cubicBezTo>
                  <a:pt x="962576" y="1391339"/>
                  <a:pt x="961714" y="1394464"/>
                  <a:pt x="961714" y="1398718"/>
                </a:cubicBezTo>
                <a:cubicBezTo>
                  <a:pt x="961714" y="1402669"/>
                  <a:pt x="962294" y="1405615"/>
                  <a:pt x="963455" y="1407557"/>
                </a:cubicBezTo>
                <a:cubicBezTo>
                  <a:pt x="964617" y="1409500"/>
                  <a:pt x="966261" y="1410471"/>
                  <a:pt x="968388" y="1410471"/>
                </a:cubicBezTo>
                <a:cubicBezTo>
                  <a:pt x="969820" y="1410471"/>
                  <a:pt x="971334" y="1409831"/>
                  <a:pt x="972929" y="1408551"/>
                </a:cubicBezTo>
                <a:cubicBezTo>
                  <a:pt x="974525" y="1407270"/>
                  <a:pt x="976201" y="1405371"/>
                  <a:pt x="977959" y="1402853"/>
                </a:cubicBezTo>
                <a:lnTo>
                  <a:pt x="977959" y="1387682"/>
                </a:lnTo>
                <a:cubicBezTo>
                  <a:pt x="977026" y="1387248"/>
                  <a:pt x="975995" y="1386917"/>
                  <a:pt x="974866" y="1386689"/>
                </a:cubicBezTo>
                <a:cubicBezTo>
                  <a:pt x="973738" y="1386461"/>
                  <a:pt x="972620" y="1386347"/>
                  <a:pt x="971513" y="1386347"/>
                </a:cubicBezTo>
                <a:close/>
                <a:moveTo>
                  <a:pt x="580175" y="1386282"/>
                </a:moveTo>
                <a:cubicBezTo>
                  <a:pt x="578482" y="1386282"/>
                  <a:pt x="577033" y="1386613"/>
                  <a:pt x="575829" y="1387275"/>
                </a:cubicBezTo>
                <a:cubicBezTo>
                  <a:pt x="574624" y="1387937"/>
                  <a:pt x="573636" y="1388822"/>
                  <a:pt x="572866" y="1389928"/>
                </a:cubicBezTo>
                <a:cubicBezTo>
                  <a:pt x="572096" y="1391035"/>
                  <a:pt x="571531" y="1392321"/>
                  <a:pt x="571173" y="1393786"/>
                </a:cubicBezTo>
                <a:cubicBezTo>
                  <a:pt x="570815" y="1395251"/>
                  <a:pt x="570636" y="1396787"/>
                  <a:pt x="570636" y="1398393"/>
                </a:cubicBezTo>
                <a:cubicBezTo>
                  <a:pt x="570636" y="1400412"/>
                  <a:pt x="570858" y="1402180"/>
                  <a:pt x="571303" y="1403700"/>
                </a:cubicBezTo>
                <a:cubicBezTo>
                  <a:pt x="571748" y="1405219"/>
                  <a:pt x="572383" y="1406483"/>
                  <a:pt x="573208" y="1407492"/>
                </a:cubicBezTo>
                <a:cubicBezTo>
                  <a:pt x="574033" y="1408502"/>
                  <a:pt x="575031" y="1409261"/>
                  <a:pt x="576203" y="1409771"/>
                </a:cubicBezTo>
                <a:cubicBezTo>
                  <a:pt x="577375" y="1410281"/>
                  <a:pt x="578699" y="1410536"/>
                  <a:pt x="580175" y="1410536"/>
                </a:cubicBezTo>
                <a:cubicBezTo>
                  <a:pt x="581868" y="1410536"/>
                  <a:pt x="583317" y="1410205"/>
                  <a:pt x="584521" y="1409543"/>
                </a:cubicBezTo>
                <a:cubicBezTo>
                  <a:pt x="585726" y="1408881"/>
                  <a:pt x="586713" y="1407997"/>
                  <a:pt x="587484" y="1406890"/>
                </a:cubicBezTo>
                <a:cubicBezTo>
                  <a:pt x="588254" y="1405783"/>
                  <a:pt x="588819" y="1404497"/>
                  <a:pt x="589177" y="1403032"/>
                </a:cubicBezTo>
                <a:cubicBezTo>
                  <a:pt x="589535" y="1401567"/>
                  <a:pt x="589714" y="1400021"/>
                  <a:pt x="589714" y="1398393"/>
                </a:cubicBezTo>
                <a:cubicBezTo>
                  <a:pt x="589714" y="1396374"/>
                  <a:pt x="589491" y="1394611"/>
                  <a:pt x="589046" y="1393103"/>
                </a:cubicBezTo>
                <a:cubicBezTo>
                  <a:pt x="588601" y="1391594"/>
                  <a:pt x="587967" y="1390335"/>
                  <a:pt x="587142" y="1389326"/>
                </a:cubicBezTo>
                <a:cubicBezTo>
                  <a:pt x="586317" y="1388317"/>
                  <a:pt x="585313" y="1387557"/>
                  <a:pt x="584130" y="1387047"/>
                </a:cubicBezTo>
                <a:cubicBezTo>
                  <a:pt x="582948" y="1386537"/>
                  <a:pt x="581629" y="1386282"/>
                  <a:pt x="580175" y="1386282"/>
                </a:cubicBezTo>
                <a:close/>
                <a:moveTo>
                  <a:pt x="265850" y="1386282"/>
                </a:moveTo>
                <a:cubicBezTo>
                  <a:pt x="264157" y="1386282"/>
                  <a:pt x="262708" y="1386613"/>
                  <a:pt x="261504" y="1387275"/>
                </a:cubicBezTo>
                <a:cubicBezTo>
                  <a:pt x="260299" y="1387937"/>
                  <a:pt x="259311" y="1388822"/>
                  <a:pt x="258541" y="1389928"/>
                </a:cubicBezTo>
                <a:cubicBezTo>
                  <a:pt x="257770" y="1391035"/>
                  <a:pt x="257206" y="1392321"/>
                  <a:pt x="256848" y="1393786"/>
                </a:cubicBezTo>
                <a:cubicBezTo>
                  <a:pt x="256490" y="1395251"/>
                  <a:pt x="256311" y="1396787"/>
                  <a:pt x="256311" y="1398393"/>
                </a:cubicBezTo>
                <a:cubicBezTo>
                  <a:pt x="256311" y="1400412"/>
                  <a:pt x="256533" y="1402180"/>
                  <a:pt x="256978" y="1403700"/>
                </a:cubicBezTo>
                <a:cubicBezTo>
                  <a:pt x="257423" y="1405219"/>
                  <a:pt x="258058" y="1406483"/>
                  <a:pt x="258883" y="1407492"/>
                </a:cubicBezTo>
                <a:cubicBezTo>
                  <a:pt x="259707" y="1408502"/>
                  <a:pt x="260706" y="1409261"/>
                  <a:pt x="261878" y="1409771"/>
                </a:cubicBezTo>
                <a:cubicBezTo>
                  <a:pt x="263050" y="1410281"/>
                  <a:pt x="264374" y="1410536"/>
                  <a:pt x="265850" y="1410536"/>
                </a:cubicBezTo>
                <a:cubicBezTo>
                  <a:pt x="267543" y="1410536"/>
                  <a:pt x="268991" y="1410205"/>
                  <a:pt x="270196" y="1409543"/>
                </a:cubicBezTo>
                <a:cubicBezTo>
                  <a:pt x="271401" y="1408881"/>
                  <a:pt x="272388" y="1407997"/>
                  <a:pt x="273159" y="1406890"/>
                </a:cubicBezTo>
                <a:cubicBezTo>
                  <a:pt x="273929" y="1405783"/>
                  <a:pt x="274494" y="1404497"/>
                  <a:pt x="274851" y="1403032"/>
                </a:cubicBezTo>
                <a:cubicBezTo>
                  <a:pt x="275210" y="1401567"/>
                  <a:pt x="275389" y="1400021"/>
                  <a:pt x="275389" y="1398393"/>
                </a:cubicBezTo>
                <a:cubicBezTo>
                  <a:pt x="275389" y="1396374"/>
                  <a:pt x="275166" y="1394611"/>
                  <a:pt x="274721" y="1393103"/>
                </a:cubicBezTo>
                <a:cubicBezTo>
                  <a:pt x="274276" y="1391594"/>
                  <a:pt x="273641" y="1390335"/>
                  <a:pt x="272817" y="1389326"/>
                </a:cubicBezTo>
                <a:cubicBezTo>
                  <a:pt x="271992" y="1388317"/>
                  <a:pt x="270988" y="1387557"/>
                  <a:pt x="269805" y="1387047"/>
                </a:cubicBezTo>
                <a:cubicBezTo>
                  <a:pt x="268622" y="1386537"/>
                  <a:pt x="267304" y="1386282"/>
                  <a:pt x="265850" y="1386282"/>
                </a:cubicBezTo>
                <a:close/>
                <a:moveTo>
                  <a:pt x="342115" y="1385989"/>
                </a:moveTo>
                <a:cubicBezTo>
                  <a:pt x="340878" y="1385989"/>
                  <a:pt x="339749" y="1386228"/>
                  <a:pt x="338729" y="1386705"/>
                </a:cubicBezTo>
                <a:cubicBezTo>
                  <a:pt x="337709" y="1387183"/>
                  <a:pt x="336830" y="1387855"/>
                  <a:pt x="336092" y="1388724"/>
                </a:cubicBezTo>
                <a:cubicBezTo>
                  <a:pt x="335354" y="1389592"/>
                  <a:pt x="334757" y="1390634"/>
                  <a:pt x="334302" y="1391849"/>
                </a:cubicBezTo>
                <a:cubicBezTo>
                  <a:pt x="333846" y="1393065"/>
                  <a:pt x="333563" y="1394399"/>
                  <a:pt x="333455" y="1395854"/>
                </a:cubicBezTo>
                <a:lnTo>
                  <a:pt x="350645" y="1395854"/>
                </a:lnTo>
                <a:cubicBezTo>
                  <a:pt x="350710" y="1394399"/>
                  <a:pt x="350569" y="1393070"/>
                  <a:pt x="350221" y="1391865"/>
                </a:cubicBezTo>
                <a:cubicBezTo>
                  <a:pt x="349874" y="1390661"/>
                  <a:pt x="349337" y="1389625"/>
                  <a:pt x="348610" y="1388756"/>
                </a:cubicBezTo>
                <a:cubicBezTo>
                  <a:pt x="347883" y="1387888"/>
                  <a:pt x="346977" y="1387210"/>
                  <a:pt x="345892" y="1386722"/>
                </a:cubicBezTo>
                <a:cubicBezTo>
                  <a:pt x="344806" y="1386233"/>
                  <a:pt x="343548" y="1385989"/>
                  <a:pt x="342115" y="1385989"/>
                </a:cubicBezTo>
                <a:close/>
                <a:moveTo>
                  <a:pt x="132565" y="1385989"/>
                </a:moveTo>
                <a:cubicBezTo>
                  <a:pt x="131328" y="1385989"/>
                  <a:pt x="130199" y="1386228"/>
                  <a:pt x="129179" y="1386705"/>
                </a:cubicBezTo>
                <a:cubicBezTo>
                  <a:pt x="128159" y="1387183"/>
                  <a:pt x="127280" y="1387855"/>
                  <a:pt x="126542" y="1388724"/>
                </a:cubicBezTo>
                <a:cubicBezTo>
                  <a:pt x="125804" y="1389592"/>
                  <a:pt x="125207" y="1390634"/>
                  <a:pt x="124751" y="1391849"/>
                </a:cubicBezTo>
                <a:cubicBezTo>
                  <a:pt x="124296" y="1393065"/>
                  <a:pt x="124013" y="1394399"/>
                  <a:pt x="123905" y="1395854"/>
                </a:cubicBezTo>
                <a:lnTo>
                  <a:pt x="141095" y="1395854"/>
                </a:lnTo>
                <a:cubicBezTo>
                  <a:pt x="141160" y="1394399"/>
                  <a:pt x="141019" y="1393070"/>
                  <a:pt x="140671" y="1391865"/>
                </a:cubicBezTo>
                <a:cubicBezTo>
                  <a:pt x="140324" y="1390661"/>
                  <a:pt x="139787" y="1389625"/>
                  <a:pt x="139060" y="1388756"/>
                </a:cubicBezTo>
                <a:cubicBezTo>
                  <a:pt x="138333" y="1387888"/>
                  <a:pt x="137427" y="1387210"/>
                  <a:pt x="136341" y="1386722"/>
                </a:cubicBezTo>
                <a:cubicBezTo>
                  <a:pt x="135256" y="1386233"/>
                  <a:pt x="133997" y="1385989"/>
                  <a:pt x="132565" y="1385989"/>
                </a:cubicBezTo>
                <a:close/>
                <a:moveTo>
                  <a:pt x="987619" y="1382050"/>
                </a:moveTo>
                <a:lnTo>
                  <a:pt x="1003018" y="1382050"/>
                </a:lnTo>
                <a:lnTo>
                  <a:pt x="1003018" y="1410015"/>
                </a:lnTo>
                <a:lnTo>
                  <a:pt x="1012752" y="1410015"/>
                </a:lnTo>
                <a:lnTo>
                  <a:pt x="1012752" y="1414736"/>
                </a:lnTo>
                <a:lnTo>
                  <a:pt x="986545" y="1414736"/>
                </a:lnTo>
                <a:lnTo>
                  <a:pt x="986545" y="1410015"/>
                </a:lnTo>
                <a:lnTo>
                  <a:pt x="997288" y="1410015"/>
                </a:lnTo>
                <a:lnTo>
                  <a:pt x="997288" y="1386738"/>
                </a:lnTo>
                <a:lnTo>
                  <a:pt x="987619" y="1386738"/>
                </a:lnTo>
                <a:close/>
                <a:moveTo>
                  <a:pt x="711395" y="1382050"/>
                </a:moveTo>
                <a:lnTo>
                  <a:pt x="726794" y="1382050"/>
                </a:lnTo>
                <a:lnTo>
                  <a:pt x="726794" y="1410015"/>
                </a:lnTo>
                <a:lnTo>
                  <a:pt x="736528" y="1410015"/>
                </a:lnTo>
                <a:lnTo>
                  <a:pt x="736528" y="1414736"/>
                </a:lnTo>
                <a:lnTo>
                  <a:pt x="710320" y="1414736"/>
                </a:lnTo>
                <a:lnTo>
                  <a:pt x="710320" y="1410015"/>
                </a:lnTo>
                <a:lnTo>
                  <a:pt x="721064" y="1410015"/>
                </a:lnTo>
                <a:lnTo>
                  <a:pt x="721064" y="1386738"/>
                </a:lnTo>
                <a:lnTo>
                  <a:pt x="711395" y="1386738"/>
                </a:lnTo>
                <a:close/>
                <a:moveTo>
                  <a:pt x="539945" y="1382050"/>
                </a:moveTo>
                <a:lnTo>
                  <a:pt x="555344" y="1382050"/>
                </a:lnTo>
                <a:lnTo>
                  <a:pt x="555344" y="1410015"/>
                </a:lnTo>
                <a:lnTo>
                  <a:pt x="565078" y="1410015"/>
                </a:lnTo>
                <a:lnTo>
                  <a:pt x="565078" y="1414736"/>
                </a:lnTo>
                <a:lnTo>
                  <a:pt x="538870" y="1414736"/>
                </a:lnTo>
                <a:lnTo>
                  <a:pt x="538870" y="1410015"/>
                </a:lnTo>
                <a:lnTo>
                  <a:pt x="549614" y="1410015"/>
                </a:lnTo>
                <a:lnTo>
                  <a:pt x="549614" y="1386738"/>
                </a:lnTo>
                <a:lnTo>
                  <a:pt x="539945" y="1386738"/>
                </a:lnTo>
                <a:close/>
                <a:moveTo>
                  <a:pt x="221095" y="1382050"/>
                </a:moveTo>
                <a:lnTo>
                  <a:pt x="227540" y="1382050"/>
                </a:lnTo>
                <a:lnTo>
                  <a:pt x="235549" y="1403667"/>
                </a:lnTo>
                <a:lnTo>
                  <a:pt x="237275" y="1408941"/>
                </a:lnTo>
                <a:lnTo>
                  <a:pt x="239065" y="1403537"/>
                </a:lnTo>
                <a:lnTo>
                  <a:pt x="247009" y="1382050"/>
                </a:lnTo>
                <a:lnTo>
                  <a:pt x="253227" y="1382050"/>
                </a:lnTo>
                <a:lnTo>
                  <a:pt x="240400" y="1414736"/>
                </a:lnTo>
                <a:lnTo>
                  <a:pt x="233889" y="1414736"/>
                </a:lnTo>
                <a:close/>
                <a:moveTo>
                  <a:pt x="1078404" y="1381464"/>
                </a:moveTo>
                <a:cubicBezTo>
                  <a:pt x="1081768" y="1381464"/>
                  <a:pt x="1084313" y="1382457"/>
                  <a:pt x="1086039" y="1384443"/>
                </a:cubicBezTo>
                <a:cubicBezTo>
                  <a:pt x="1087764" y="1386429"/>
                  <a:pt x="1088627" y="1389418"/>
                  <a:pt x="1088627" y="1393412"/>
                </a:cubicBezTo>
                <a:lnTo>
                  <a:pt x="1088627" y="1414736"/>
                </a:lnTo>
                <a:lnTo>
                  <a:pt x="1082962" y="1414736"/>
                </a:lnTo>
                <a:lnTo>
                  <a:pt x="1082962" y="1393868"/>
                </a:lnTo>
                <a:cubicBezTo>
                  <a:pt x="1082962" y="1391306"/>
                  <a:pt x="1082485" y="1389413"/>
                  <a:pt x="1081530" y="1388187"/>
                </a:cubicBezTo>
                <a:cubicBezTo>
                  <a:pt x="1080575" y="1386960"/>
                  <a:pt x="1079153" y="1386347"/>
                  <a:pt x="1077265" y="1386347"/>
                </a:cubicBezTo>
                <a:cubicBezTo>
                  <a:pt x="1076570" y="1386347"/>
                  <a:pt x="1075892" y="1386450"/>
                  <a:pt x="1075230" y="1386656"/>
                </a:cubicBezTo>
                <a:cubicBezTo>
                  <a:pt x="1074568" y="1386863"/>
                  <a:pt x="1073879" y="1387221"/>
                  <a:pt x="1073163" y="1387731"/>
                </a:cubicBezTo>
                <a:cubicBezTo>
                  <a:pt x="1072446" y="1388241"/>
                  <a:pt x="1071670" y="1388930"/>
                  <a:pt x="1070835" y="1389798"/>
                </a:cubicBezTo>
                <a:cubicBezTo>
                  <a:pt x="1069999" y="1390666"/>
                  <a:pt x="1069061" y="1391751"/>
                  <a:pt x="1068019" y="1393054"/>
                </a:cubicBezTo>
                <a:lnTo>
                  <a:pt x="1068019" y="1414736"/>
                </a:lnTo>
                <a:lnTo>
                  <a:pt x="1062354" y="1414736"/>
                </a:lnTo>
                <a:lnTo>
                  <a:pt x="1062354" y="1382050"/>
                </a:lnTo>
                <a:lnTo>
                  <a:pt x="1067400" y="1382050"/>
                </a:lnTo>
                <a:lnTo>
                  <a:pt x="1067628" y="1387324"/>
                </a:lnTo>
                <a:cubicBezTo>
                  <a:pt x="1068583" y="1386195"/>
                  <a:pt x="1069505" y="1385256"/>
                  <a:pt x="1070395" y="1384508"/>
                </a:cubicBezTo>
                <a:cubicBezTo>
                  <a:pt x="1071285" y="1383759"/>
                  <a:pt x="1072159" y="1383157"/>
                  <a:pt x="1073016" y="1382701"/>
                </a:cubicBezTo>
                <a:cubicBezTo>
                  <a:pt x="1073873" y="1382245"/>
                  <a:pt x="1074747" y="1381925"/>
                  <a:pt x="1075637" y="1381741"/>
                </a:cubicBezTo>
                <a:cubicBezTo>
                  <a:pt x="1076527" y="1381556"/>
                  <a:pt x="1077449" y="1381464"/>
                  <a:pt x="1078404" y="1381464"/>
                </a:cubicBezTo>
                <a:close/>
                <a:moveTo>
                  <a:pt x="1037569" y="1381464"/>
                </a:moveTo>
                <a:cubicBezTo>
                  <a:pt x="1039545" y="1381464"/>
                  <a:pt x="1041324" y="1381681"/>
                  <a:pt x="1042909" y="1382115"/>
                </a:cubicBezTo>
                <a:cubicBezTo>
                  <a:pt x="1044493" y="1382549"/>
                  <a:pt x="1045833" y="1383211"/>
                  <a:pt x="1046929" y="1384101"/>
                </a:cubicBezTo>
                <a:cubicBezTo>
                  <a:pt x="1048025" y="1384991"/>
                  <a:pt x="1048866" y="1386108"/>
                  <a:pt x="1049452" y="1387454"/>
                </a:cubicBezTo>
                <a:cubicBezTo>
                  <a:pt x="1050039" y="1388800"/>
                  <a:pt x="1050332" y="1390384"/>
                  <a:pt x="1050332" y="1392207"/>
                </a:cubicBezTo>
                <a:lnTo>
                  <a:pt x="1050332" y="1414736"/>
                </a:lnTo>
                <a:lnTo>
                  <a:pt x="1045253" y="1414736"/>
                </a:lnTo>
                <a:lnTo>
                  <a:pt x="1045123" y="1410341"/>
                </a:lnTo>
                <a:cubicBezTo>
                  <a:pt x="1043343" y="1412099"/>
                  <a:pt x="1041536" y="1413369"/>
                  <a:pt x="1039702" y="1414150"/>
                </a:cubicBezTo>
                <a:cubicBezTo>
                  <a:pt x="1037868" y="1414931"/>
                  <a:pt x="1035942" y="1415322"/>
                  <a:pt x="1033923" y="1415322"/>
                </a:cubicBezTo>
                <a:cubicBezTo>
                  <a:pt x="1032057" y="1415322"/>
                  <a:pt x="1030461" y="1415083"/>
                  <a:pt x="1029137" y="1414606"/>
                </a:cubicBezTo>
                <a:cubicBezTo>
                  <a:pt x="1027814" y="1414128"/>
                  <a:pt x="1026723" y="1413472"/>
                  <a:pt x="1025866" y="1412636"/>
                </a:cubicBezTo>
                <a:cubicBezTo>
                  <a:pt x="1025008" y="1411801"/>
                  <a:pt x="1024379" y="1410819"/>
                  <a:pt x="1023977" y="1409690"/>
                </a:cubicBezTo>
                <a:cubicBezTo>
                  <a:pt x="1023576" y="1408561"/>
                  <a:pt x="1023375" y="1407335"/>
                  <a:pt x="1023375" y="1406011"/>
                </a:cubicBezTo>
                <a:cubicBezTo>
                  <a:pt x="1023375" y="1402734"/>
                  <a:pt x="1024596" y="1400167"/>
                  <a:pt x="1027038" y="1398312"/>
                </a:cubicBezTo>
                <a:cubicBezTo>
                  <a:pt x="1029479" y="1396456"/>
                  <a:pt x="1033088" y="1395528"/>
                  <a:pt x="1037863" y="1395528"/>
                </a:cubicBezTo>
                <a:lnTo>
                  <a:pt x="1044634" y="1395528"/>
                </a:lnTo>
                <a:lnTo>
                  <a:pt x="1044634" y="1392663"/>
                </a:lnTo>
                <a:cubicBezTo>
                  <a:pt x="1044634" y="1390731"/>
                  <a:pt x="1044016" y="1389185"/>
                  <a:pt x="1042778" y="1388024"/>
                </a:cubicBezTo>
                <a:cubicBezTo>
                  <a:pt x="1041541" y="1386863"/>
                  <a:pt x="1039653" y="1386282"/>
                  <a:pt x="1037114" y="1386282"/>
                </a:cubicBezTo>
                <a:cubicBezTo>
                  <a:pt x="1035269" y="1386282"/>
                  <a:pt x="1033451" y="1386488"/>
                  <a:pt x="1031661" y="1386901"/>
                </a:cubicBezTo>
                <a:cubicBezTo>
                  <a:pt x="1029870" y="1387313"/>
                  <a:pt x="1028020" y="1387899"/>
                  <a:pt x="1026110" y="1388659"/>
                </a:cubicBezTo>
                <a:lnTo>
                  <a:pt x="1026110" y="1383547"/>
                </a:lnTo>
                <a:cubicBezTo>
                  <a:pt x="1026826" y="1383287"/>
                  <a:pt x="1027624" y="1383032"/>
                  <a:pt x="1028503" y="1382782"/>
                </a:cubicBezTo>
                <a:cubicBezTo>
                  <a:pt x="1029382" y="1382533"/>
                  <a:pt x="1030309" y="1382310"/>
                  <a:pt x="1031286" y="1382115"/>
                </a:cubicBezTo>
                <a:cubicBezTo>
                  <a:pt x="1032263" y="1381919"/>
                  <a:pt x="1033283" y="1381762"/>
                  <a:pt x="1034346" y="1381643"/>
                </a:cubicBezTo>
                <a:cubicBezTo>
                  <a:pt x="1035410" y="1381523"/>
                  <a:pt x="1036484" y="1381464"/>
                  <a:pt x="1037569" y="1381464"/>
                </a:cubicBezTo>
                <a:close/>
                <a:moveTo>
                  <a:pt x="935529" y="1381464"/>
                </a:moveTo>
                <a:cubicBezTo>
                  <a:pt x="938893" y="1381464"/>
                  <a:pt x="941438" y="1382457"/>
                  <a:pt x="943164" y="1384443"/>
                </a:cubicBezTo>
                <a:cubicBezTo>
                  <a:pt x="944889" y="1386429"/>
                  <a:pt x="945752" y="1389418"/>
                  <a:pt x="945752" y="1393412"/>
                </a:cubicBezTo>
                <a:lnTo>
                  <a:pt x="945752" y="1414736"/>
                </a:lnTo>
                <a:lnTo>
                  <a:pt x="940087" y="1414736"/>
                </a:lnTo>
                <a:lnTo>
                  <a:pt x="940087" y="1393868"/>
                </a:lnTo>
                <a:cubicBezTo>
                  <a:pt x="940087" y="1391306"/>
                  <a:pt x="939610" y="1389413"/>
                  <a:pt x="938655" y="1388187"/>
                </a:cubicBezTo>
                <a:cubicBezTo>
                  <a:pt x="937700" y="1386960"/>
                  <a:pt x="936278" y="1386347"/>
                  <a:pt x="934390" y="1386347"/>
                </a:cubicBezTo>
                <a:cubicBezTo>
                  <a:pt x="933695" y="1386347"/>
                  <a:pt x="933017" y="1386450"/>
                  <a:pt x="932355" y="1386656"/>
                </a:cubicBezTo>
                <a:cubicBezTo>
                  <a:pt x="931693" y="1386863"/>
                  <a:pt x="931004" y="1387221"/>
                  <a:pt x="930288" y="1387731"/>
                </a:cubicBezTo>
                <a:cubicBezTo>
                  <a:pt x="929571" y="1388241"/>
                  <a:pt x="928796" y="1388930"/>
                  <a:pt x="927960" y="1389798"/>
                </a:cubicBezTo>
                <a:cubicBezTo>
                  <a:pt x="927124" y="1390666"/>
                  <a:pt x="926186" y="1391751"/>
                  <a:pt x="925144" y="1393054"/>
                </a:cubicBezTo>
                <a:lnTo>
                  <a:pt x="925144" y="1414736"/>
                </a:lnTo>
                <a:lnTo>
                  <a:pt x="919479" y="1414736"/>
                </a:lnTo>
                <a:lnTo>
                  <a:pt x="919479" y="1382050"/>
                </a:lnTo>
                <a:lnTo>
                  <a:pt x="924525" y="1382050"/>
                </a:lnTo>
                <a:lnTo>
                  <a:pt x="924753" y="1387324"/>
                </a:lnTo>
                <a:cubicBezTo>
                  <a:pt x="925708" y="1386195"/>
                  <a:pt x="926631" y="1385256"/>
                  <a:pt x="927520" y="1384508"/>
                </a:cubicBezTo>
                <a:cubicBezTo>
                  <a:pt x="928410" y="1383759"/>
                  <a:pt x="929284" y="1383157"/>
                  <a:pt x="930141" y="1382701"/>
                </a:cubicBezTo>
                <a:cubicBezTo>
                  <a:pt x="930999" y="1382245"/>
                  <a:pt x="931872" y="1381925"/>
                  <a:pt x="932762" y="1381741"/>
                </a:cubicBezTo>
                <a:cubicBezTo>
                  <a:pt x="933652" y="1381556"/>
                  <a:pt x="934574" y="1381464"/>
                  <a:pt x="935529" y="1381464"/>
                </a:cubicBezTo>
                <a:close/>
                <a:moveTo>
                  <a:pt x="827825" y="1381464"/>
                </a:moveTo>
                <a:cubicBezTo>
                  <a:pt x="828498" y="1381464"/>
                  <a:pt x="829138" y="1381599"/>
                  <a:pt x="829746" y="1381871"/>
                </a:cubicBezTo>
                <a:cubicBezTo>
                  <a:pt x="830353" y="1382142"/>
                  <a:pt x="830885" y="1382506"/>
                  <a:pt x="831341" y="1382961"/>
                </a:cubicBezTo>
                <a:cubicBezTo>
                  <a:pt x="831797" y="1383417"/>
                  <a:pt x="832160" y="1383949"/>
                  <a:pt x="832432" y="1384557"/>
                </a:cubicBezTo>
                <a:cubicBezTo>
                  <a:pt x="832703" y="1385164"/>
                  <a:pt x="832838" y="1385805"/>
                  <a:pt x="832838" y="1386477"/>
                </a:cubicBezTo>
                <a:cubicBezTo>
                  <a:pt x="832838" y="1387172"/>
                  <a:pt x="832703" y="1387818"/>
                  <a:pt x="832432" y="1388414"/>
                </a:cubicBezTo>
                <a:cubicBezTo>
                  <a:pt x="832160" y="1389011"/>
                  <a:pt x="831797" y="1389538"/>
                  <a:pt x="831341" y="1389994"/>
                </a:cubicBezTo>
                <a:cubicBezTo>
                  <a:pt x="830885" y="1390449"/>
                  <a:pt x="830353" y="1390807"/>
                  <a:pt x="829746" y="1391068"/>
                </a:cubicBezTo>
                <a:cubicBezTo>
                  <a:pt x="829138" y="1391328"/>
                  <a:pt x="828498" y="1391458"/>
                  <a:pt x="827825" y="1391458"/>
                </a:cubicBezTo>
                <a:cubicBezTo>
                  <a:pt x="827130" y="1391458"/>
                  <a:pt x="826485" y="1391328"/>
                  <a:pt x="825888" y="1391068"/>
                </a:cubicBezTo>
                <a:cubicBezTo>
                  <a:pt x="825291" y="1390807"/>
                  <a:pt x="824764" y="1390449"/>
                  <a:pt x="824309" y="1389994"/>
                </a:cubicBezTo>
                <a:cubicBezTo>
                  <a:pt x="823853" y="1389538"/>
                  <a:pt x="823495" y="1389011"/>
                  <a:pt x="823234" y="1388414"/>
                </a:cubicBezTo>
                <a:cubicBezTo>
                  <a:pt x="822974" y="1387818"/>
                  <a:pt x="822844" y="1387172"/>
                  <a:pt x="822844" y="1386477"/>
                </a:cubicBezTo>
                <a:cubicBezTo>
                  <a:pt x="822844" y="1385805"/>
                  <a:pt x="822974" y="1385164"/>
                  <a:pt x="823234" y="1384557"/>
                </a:cubicBezTo>
                <a:cubicBezTo>
                  <a:pt x="823495" y="1383949"/>
                  <a:pt x="823853" y="1383417"/>
                  <a:pt x="824309" y="1382961"/>
                </a:cubicBezTo>
                <a:cubicBezTo>
                  <a:pt x="824764" y="1382506"/>
                  <a:pt x="825291" y="1382142"/>
                  <a:pt x="825888" y="1381871"/>
                </a:cubicBezTo>
                <a:cubicBezTo>
                  <a:pt x="826485" y="1381599"/>
                  <a:pt x="827130" y="1381464"/>
                  <a:pt x="827825" y="1381464"/>
                </a:cubicBezTo>
                <a:close/>
                <a:moveTo>
                  <a:pt x="656570" y="1381464"/>
                </a:moveTo>
                <a:cubicBezTo>
                  <a:pt x="658545" y="1381464"/>
                  <a:pt x="660325" y="1381681"/>
                  <a:pt x="661909" y="1382115"/>
                </a:cubicBezTo>
                <a:cubicBezTo>
                  <a:pt x="663494" y="1382549"/>
                  <a:pt x="664834" y="1383211"/>
                  <a:pt x="665930" y="1384101"/>
                </a:cubicBezTo>
                <a:cubicBezTo>
                  <a:pt x="667026" y="1384991"/>
                  <a:pt x="667867" y="1386108"/>
                  <a:pt x="668453" y="1387454"/>
                </a:cubicBezTo>
                <a:cubicBezTo>
                  <a:pt x="669039" y="1388800"/>
                  <a:pt x="669332" y="1390384"/>
                  <a:pt x="669332" y="1392207"/>
                </a:cubicBezTo>
                <a:lnTo>
                  <a:pt x="669332" y="1414736"/>
                </a:lnTo>
                <a:lnTo>
                  <a:pt x="664253" y="1414736"/>
                </a:lnTo>
                <a:lnTo>
                  <a:pt x="664123" y="1410341"/>
                </a:lnTo>
                <a:cubicBezTo>
                  <a:pt x="662343" y="1412099"/>
                  <a:pt x="660536" y="1413369"/>
                  <a:pt x="658703" y="1414150"/>
                </a:cubicBezTo>
                <a:cubicBezTo>
                  <a:pt x="656869" y="1414931"/>
                  <a:pt x="654942" y="1415322"/>
                  <a:pt x="652924" y="1415322"/>
                </a:cubicBezTo>
                <a:cubicBezTo>
                  <a:pt x="651057" y="1415322"/>
                  <a:pt x="649462" y="1415083"/>
                  <a:pt x="648138" y="1414606"/>
                </a:cubicBezTo>
                <a:cubicBezTo>
                  <a:pt x="646814" y="1414128"/>
                  <a:pt x="645724" y="1413472"/>
                  <a:pt x="644866" y="1412636"/>
                </a:cubicBezTo>
                <a:cubicBezTo>
                  <a:pt x="644009" y="1411801"/>
                  <a:pt x="643380" y="1410819"/>
                  <a:pt x="642978" y="1409690"/>
                </a:cubicBezTo>
                <a:cubicBezTo>
                  <a:pt x="642576" y="1408561"/>
                  <a:pt x="642376" y="1407335"/>
                  <a:pt x="642376" y="1406011"/>
                </a:cubicBezTo>
                <a:cubicBezTo>
                  <a:pt x="642376" y="1402734"/>
                  <a:pt x="643597" y="1400167"/>
                  <a:pt x="646038" y="1398312"/>
                </a:cubicBezTo>
                <a:cubicBezTo>
                  <a:pt x="648480" y="1396456"/>
                  <a:pt x="652088" y="1395528"/>
                  <a:pt x="656863" y="1395528"/>
                </a:cubicBezTo>
                <a:lnTo>
                  <a:pt x="663635" y="1395528"/>
                </a:lnTo>
                <a:lnTo>
                  <a:pt x="663635" y="1392663"/>
                </a:lnTo>
                <a:cubicBezTo>
                  <a:pt x="663635" y="1390731"/>
                  <a:pt x="663016" y="1389185"/>
                  <a:pt x="661779" y="1388024"/>
                </a:cubicBezTo>
                <a:cubicBezTo>
                  <a:pt x="660542" y="1386863"/>
                  <a:pt x="658654" y="1386282"/>
                  <a:pt x="656114" y="1386282"/>
                </a:cubicBezTo>
                <a:cubicBezTo>
                  <a:pt x="654269" y="1386282"/>
                  <a:pt x="652452" y="1386488"/>
                  <a:pt x="650661" y="1386901"/>
                </a:cubicBezTo>
                <a:cubicBezTo>
                  <a:pt x="648871" y="1387313"/>
                  <a:pt x="647021" y="1387899"/>
                  <a:pt x="645110" y="1388659"/>
                </a:cubicBezTo>
                <a:lnTo>
                  <a:pt x="645110" y="1383547"/>
                </a:lnTo>
                <a:cubicBezTo>
                  <a:pt x="645827" y="1383287"/>
                  <a:pt x="646624" y="1383032"/>
                  <a:pt x="647503" y="1382782"/>
                </a:cubicBezTo>
                <a:cubicBezTo>
                  <a:pt x="648382" y="1382533"/>
                  <a:pt x="649310" y="1382310"/>
                  <a:pt x="650287" y="1382115"/>
                </a:cubicBezTo>
                <a:cubicBezTo>
                  <a:pt x="651264" y="1381919"/>
                  <a:pt x="652284" y="1381762"/>
                  <a:pt x="653347" y="1381643"/>
                </a:cubicBezTo>
                <a:cubicBezTo>
                  <a:pt x="654411" y="1381523"/>
                  <a:pt x="655485" y="1381464"/>
                  <a:pt x="656570" y="1381464"/>
                </a:cubicBezTo>
                <a:close/>
                <a:moveTo>
                  <a:pt x="621205" y="1381464"/>
                </a:moveTo>
                <a:cubicBezTo>
                  <a:pt x="624569" y="1381464"/>
                  <a:pt x="627114" y="1382457"/>
                  <a:pt x="628839" y="1384443"/>
                </a:cubicBezTo>
                <a:cubicBezTo>
                  <a:pt x="630565" y="1386429"/>
                  <a:pt x="631427" y="1389418"/>
                  <a:pt x="631427" y="1393412"/>
                </a:cubicBezTo>
                <a:lnTo>
                  <a:pt x="631427" y="1414736"/>
                </a:lnTo>
                <a:lnTo>
                  <a:pt x="625763" y="1414736"/>
                </a:lnTo>
                <a:lnTo>
                  <a:pt x="625763" y="1393868"/>
                </a:lnTo>
                <a:cubicBezTo>
                  <a:pt x="625763" y="1391306"/>
                  <a:pt x="625285" y="1389413"/>
                  <a:pt x="624330" y="1388187"/>
                </a:cubicBezTo>
                <a:cubicBezTo>
                  <a:pt x="623375" y="1386960"/>
                  <a:pt x="621954" y="1386347"/>
                  <a:pt x="620065" y="1386347"/>
                </a:cubicBezTo>
                <a:cubicBezTo>
                  <a:pt x="619371" y="1386347"/>
                  <a:pt x="618693" y="1386450"/>
                  <a:pt x="618031" y="1386656"/>
                </a:cubicBezTo>
                <a:cubicBezTo>
                  <a:pt x="617369" y="1386863"/>
                  <a:pt x="616680" y="1387221"/>
                  <a:pt x="615963" y="1387731"/>
                </a:cubicBezTo>
                <a:cubicBezTo>
                  <a:pt x="615247" y="1388241"/>
                  <a:pt x="614471" y="1388930"/>
                  <a:pt x="613636" y="1389798"/>
                </a:cubicBezTo>
                <a:cubicBezTo>
                  <a:pt x="612800" y="1390666"/>
                  <a:pt x="611861" y="1391751"/>
                  <a:pt x="610819" y="1393054"/>
                </a:cubicBezTo>
                <a:lnTo>
                  <a:pt x="610819" y="1414736"/>
                </a:lnTo>
                <a:lnTo>
                  <a:pt x="605155" y="1414736"/>
                </a:lnTo>
                <a:lnTo>
                  <a:pt x="605155" y="1382050"/>
                </a:lnTo>
                <a:lnTo>
                  <a:pt x="610201" y="1382050"/>
                </a:lnTo>
                <a:lnTo>
                  <a:pt x="610429" y="1387324"/>
                </a:lnTo>
                <a:cubicBezTo>
                  <a:pt x="611384" y="1386195"/>
                  <a:pt x="612306" y="1385256"/>
                  <a:pt x="613196" y="1384508"/>
                </a:cubicBezTo>
                <a:cubicBezTo>
                  <a:pt x="614086" y="1383759"/>
                  <a:pt x="614959" y="1383157"/>
                  <a:pt x="615817" y="1382701"/>
                </a:cubicBezTo>
                <a:cubicBezTo>
                  <a:pt x="616674" y="1382245"/>
                  <a:pt x="617548" y="1381925"/>
                  <a:pt x="618438" y="1381741"/>
                </a:cubicBezTo>
                <a:cubicBezTo>
                  <a:pt x="619328" y="1381556"/>
                  <a:pt x="620250" y="1381464"/>
                  <a:pt x="621205" y="1381464"/>
                </a:cubicBezTo>
                <a:close/>
                <a:moveTo>
                  <a:pt x="580500" y="1381464"/>
                </a:moveTo>
                <a:cubicBezTo>
                  <a:pt x="582844" y="1381464"/>
                  <a:pt x="584945" y="1381827"/>
                  <a:pt x="586800" y="1382554"/>
                </a:cubicBezTo>
                <a:cubicBezTo>
                  <a:pt x="588656" y="1383281"/>
                  <a:pt x="590229" y="1384345"/>
                  <a:pt x="591521" y="1385745"/>
                </a:cubicBezTo>
                <a:cubicBezTo>
                  <a:pt x="592812" y="1387145"/>
                  <a:pt x="593800" y="1388887"/>
                  <a:pt x="594483" y="1390970"/>
                </a:cubicBezTo>
                <a:cubicBezTo>
                  <a:pt x="595167" y="1393054"/>
                  <a:pt x="595509" y="1395441"/>
                  <a:pt x="595509" y="1398133"/>
                </a:cubicBezTo>
                <a:cubicBezTo>
                  <a:pt x="595509" y="1400672"/>
                  <a:pt x="595151" y="1403000"/>
                  <a:pt x="594435" y="1405116"/>
                </a:cubicBezTo>
                <a:cubicBezTo>
                  <a:pt x="593718" y="1407232"/>
                  <a:pt x="592687" y="1409044"/>
                  <a:pt x="591342" y="1410553"/>
                </a:cubicBezTo>
                <a:cubicBezTo>
                  <a:pt x="589996" y="1412061"/>
                  <a:pt x="588357" y="1413233"/>
                  <a:pt x="586426" y="1414069"/>
                </a:cubicBezTo>
                <a:cubicBezTo>
                  <a:pt x="584494" y="1414904"/>
                  <a:pt x="582302" y="1415322"/>
                  <a:pt x="579849" y="1415322"/>
                </a:cubicBezTo>
                <a:cubicBezTo>
                  <a:pt x="577505" y="1415322"/>
                  <a:pt x="575405" y="1414959"/>
                  <a:pt x="573550" y="1414232"/>
                </a:cubicBezTo>
                <a:cubicBezTo>
                  <a:pt x="571694" y="1413504"/>
                  <a:pt x="570120" y="1412435"/>
                  <a:pt x="568829" y="1411025"/>
                </a:cubicBezTo>
                <a:cubicBezTo>
                  <a:pt x="567538" y="1409614"/>
                  <a:pt x="566550" y="1407867"/>
                  <a:pt x="565866" y="1405783"/>
                </a:cubicBezTo>
                <a:cubicBezTo>
                  <a:pt x="565183" y="1403700"/>
                  <a:pt x="564841" y="1401301"/>
                  <a:pt x="564841" y="1398588"/>
                </a:cubicBezTo>
                <a:cubicBezTo>
                  <a:pt x="564841" y="1396049"/>
                  <a:pt x="565199" y="1393732"/>
                  <a:pt x="565915" y="1391638"/>
                </a:cubicBezTo>
                <a:cubicBezTo>
                  <a:pt x="566631" y="1389543"/>
                  <a:pt x="567663" y="1387742"/>
                  <a:pt x="569008" y="1386233"/>
                </a:cubicBezTo>
                <a:cubicBezTo>
                  <a:pt x="570354" y="1384725"/>
                  <a:pt x="571992" y="1383553"/>
                  <a:pt x="573924" y="1382717"/>
                </a:cubicBezTo>
                <a:cubicBezTo>
                  <a:pt x="575856" y="1381881"/>
                  <a:pt x="578048" y="1381464"/>
                  <a:pt x="580500" y="1381464"/>
                </a:cubicBezTo>
                <a:close/>
                <a:moveTo>
                  <a:pt x="475595" y="1381464"/>
                </a:moveTo>
                <a:cubicBezTo>
                  <a:pt x="477570" y="1381464"/>
                  <a:pt x="479350" y="1381681"/>
                  <a:pt x="480934" y="1382115"/>
                </a:cubicBezTo>
                <a:cubicBezTo>
                  <a:pt x="482519" y="1382549"/>
                  <a:pt x="483859" y="1383211"/>
                  <a:pt x="484955" y="1384101"/>
                </a:cubicBezTo>
                <a:cubicBezTo>
                  <a:pt x="486051" y="1384991"/>
                  <a:pt x="486892" y="1386108"/>
                  <a:pt x="487478" y="1387454"/>
                </a:cubicBezTo>
                <a:cubicBezTo>
                  <a:pt x="488064" y="1388800"/>
                  <a:pt x="488357" y="1390384"/>
                  <a:pt x="488357" y="1392207"/>
                </a:cubicBezTo>
                <a:lnTo>
                  <a:pt x="488357" y="1414736"/>
                </a:lnTo>
                <a:lnTo>
                  <a:pt x="483278" y="1414736"/>
                </a:lnTo>
                <a:lnTo>
                  <a:pt x="483148" y="1410341"/>
                </a:lnTo>
                <a:cubicBezTo>
                  <a:pt x="481368" y="1412099"/>
                  <a:pt x="479562" y="1413369"/>
                  <a:pt x="477728" y="1414150"/>
                </a:cubicBezTo>
                <a:cubicBezTo>
                  <a:pt x="475894" y="1414931"/>
                  <a:pt x="473967" y="1415322"/>
                  <a:pt x="471949" y="1415322"/>
                </a:cubicBezTo>
                <a:cubicBezTo>
                  <a:pt x="470082" y="1415322"/>
                  <a:pt x="468487" y="1415083"/>
                  <a:pt x="467163" y="1414606"/>
                </a:cubicBezTo>
                <a:cubicBezTo>
                  <a:pt x="465839" y="1414128"/>
                  <a:pt x="464749" y="1413472"/>
                  <a:pt x="463891" y="1412636"/>
                </a:cubicBezTo>
                <a:cubicBezTo>
                  <a:pt x="463034" y="1411801"/>
                  <a:pt x="462405" y="1410819"/>
                  <a:pt x="462003" y="1409690"/>
                </a:cubicBezTo>
                <a:cubicBezTo>
                  <a:pt x="461602" y="1408561"/>
                  <a:pt x="461401" y="1407335"/>
                  <a:pt x="461401" y="1406011"/>
                </a:cubicBezTo>
                <a:cubicBezTo>
                  <a:pt x="461401" y="1402734"/>
                  <a:pt x="462622" y="1400167"/>
                  <a:pt x="465063" y="1398312"/>
                </a:cubicBezTo>
                <a:cubicBezTo>
                  <a:pt x="467505" y="1396456"/>
                  <a:pt x="471113" y="1395528"/>
                  <a:pt x="475888" y="1395528"/>
                </a:cubicBezTo>
                <a:lnTo>
                  <a:pt x="482660" y="1395528"/>
                </a:lnTo>
                <a:lnTo>
                  <a:pt x="482660" y="1392663"/>
                </a:lnTo>
                <a:cubicBezTo>
                  <a:pt x="482660" y="1390731"/>
                  <a:pt x="482041" y="1389185"/>
                  <a:pt x="480804" y="1388024"/>
                </a:cubicBezTo>
                <a:cubicBezTo>
                  <a:pt x="479567" y="1386863"/>
                  <a:pt x="477679" y="1386282"/>
                  <a:pt x="475139" y="1386282"/>
                </a:cubicBezTo>
                <a:cubicBezTo>
                  <a:pt x="473295" y="1386282"/>
                  <a:pt x="471477" y="1386488"/>
                  <a:pt x="469686" y="1386901"/>
                </a:cubicBezTo>
                <a:cubicBezTo>
                  <a:pt x="467896" y="1387313"/>
                  <a:pt x="466045" y="1387899"/>
                  <a:pt x="464135" y="1388659"/>
                </a:cubicBezTo>
                <a:lnTo>
                  <a:pt x="464135" y="1383547"/>
                </a:lnTo>
                <a:cubicBezTo>
                  <a:pt x="464852" y="1383287"/>
                  <a:pt x="465649" y="1383032"/>
                  <a:pt x="466528" y="1382782"/>
                </a:cubicBezTo>
                <a:cubicBezTo>
                  <a:pt x="467407" y="1382533"/>
                  <a:pt x="468335" y="1382310"/>
                  <a:pt x="469312" y="1382115"/>
                </a:cubicBezTo>
                <a:cubicBezTo>
                  <a:pt x="470289" y="1381919"/>
                  <a:pt x="471309" y="1381762"/>
                  <a:pt x="472372" y="1381643"/>
                </a:cubicBezTo>
                <a:cubicBezTo>
                  <a:pt x="473436" y="1381523"/>
                  <a:pt x="474510" y="1381464"/>
                  <a:pt x="475595" y="1381464"/>
                </a:cubicBezTo>
                <a:close/>
                <a:moveTo>
                  <a:pt x="449755" y="1381464"/>
                </a:moveTo>
                <a:cubicBezTo>
                  <a:pt x="453119" y="1381464"/>
                  <a:pt x="455664" y="1382457"/>
                  <a:pt x="457389" y="1384443"/>
                </a:cubicBezTo>
                <a:cubicBezTo>
                  <a:pt x="459115" y="1386429"/>
                  <a:pt x="459978" y="1389418"/>
                  <a:pt x="459978" y="1393412"/>
                </a:cubicBezTo>
                <a:lnTo>
                  <a:pt x="459978" y="1414736"/>
                </a:lnTo>
                <a:lnTo>
                  <a:pt x="454313" y="1414736"/>
                </a:lnTo>
                <a:lnTo>
                  <a:pt x="454313" y="1393868"/>
                </a:lnTo>
                <a:cubicBezTo>
                  <a:pt x="454313" y="1391306"/>
                  <a:pt x="453835" y="1389413"/>
                  <a:pt x="452880" y="1388187"/>
                </a:cubicBezTo>
                <a:cubicBezTo>
                  <a:pt x="451925" y="1386960"/>
                  <a:pt x="450504" y="1386347"/>
                  <a:pt x="448616" y="1386347"/>
                </a:cubicBezTo>
                <a:cubicBezTo>
                  <a:pt x="447921" y="1386347"/>
                  <a:pt x="447243" y="1386450"/>
                  <a:pt x="446581" y="1386656"/>
                </a:cubicBezTo>
                <a:cubicBezTo>
                  <a:pt x="445919" y="1386863"/>
                  <a:pt x="445230" y="1387221"/>
                  <a:pt x="444513" y="1387731"/>
                </a:cubicBezTo>
                <a:cubicBezTo>
                  <a:pt x="443797" y="1388241"/>
                  <a:pt x="443021" y="1388930"/>
                  <a:pt x="442186" y="1389798"/>
                </a:cubicBezTo>
                <a:cubicBezTo>
                  <a:pt x="441350" y="1390666"/>
                  <a:pt x="440411" y="1391751"/>
                  <a:pt x="439369" y="1393054"/>
                </a:cubicBezTo>
                <a:lnTo>
                  <a:pt x="439369" y="1414736"/>
                </a:lnTo>
                <a:lnTo>
                  <a:pt x="433705" y="1414736"/>
                </a:lnTo>
                <a:lnTo>
                  <a:pt x="433705" y="1382050"/>
                </a:lnTo>
                <a:lnTo>
                  <a:pt x="438751" y="1382050"/>
                </a:lnTo>
                <a:lnTo>
                  <a:pt x="438979" y="1387324"/>
                </a:lnTo>
                <a:cubicBezTo>
                  <a:pt x="439934" y="1386195"/>
                  <a:pt x="440856" y="1385256"/>
                  <a:pt x="441746" y="1384508"/>
                </a:cubicBezTo>
                <a:cubicBezTo>
                  <a:pt x="442636" y="1383759"/>
                  <a:pt x="443510" y="1383157"/>
                  <a:pt x="444367" y="1382701"/>
                </a:cubicBezTo>
                <a:cubicBezTo>
                  <a:pt x="445224" y="1382245"/>
                  <a:pt x="446098" y="1381925"/>
                  <a:pt x="446988" y="1381741"/>
                </a:cubicBezTo>
                <a:cubicBezTo>
                  <a:pt x="447878" y="1381556"/>
                  <a:pt x="448800" y="1381464"/>
                  <a:pt x="449755" y="1381464"/>
                </a:cubicBezTo>
                <a:close/>
                <a:moveTo>
                  <a:pt x="375573" y="1381464"/>
                </a:moveTo>
                <a:cubicBezTo>
                  <a:pt x="378959" y="1381464"/>
                  <a:pt x="381526" y="1382560"/>
                  <a:pt x="383273" y="1384752"/>
                </a:cubicBezTo>
                <a:cubicBezTo>
                  <a:pt x="385020" y="1386944"/>
                  <a:pt x="385829" y="1390200"/>
                  <a:pt x="385698" y="1394519"/>
                </a:cubicBezTo>
                <a:lnTo>
                  <a:pt x="379969" y="1394519"/>
                </a:lnTo>
                <a:cubicBezTo>
                  <a:pt x="380034" y="1391654"/>
                  <a:pt x="379616" y="1389576"/>
                  <a:pt x="378715" y="1388284"/>
                </a:cubicBezTo>
                <a:cubicBezTo>
                  <a:pt x="377814" y="1386993"/>
                  <a:pt x="376496" y="1386347"/>
                  <a:pt x="374760" y="1386347"/>
                </a:cubicBezTo>
                <a:cubicBezTo>
                  <a:pt x="374000" y="1386347"/>
                  <a:pt x="373235" y="1386483"/>
                  <a:pt x="372464" y="1386754"/>
                </a:cubicBezTo>
                <a:cubicBezTo>
                  <a:pt x="371694" y="1387025"/>
                  <a:pt x="370902" y="1387460"/>
                  <a:pt x="370088" y="1388056"/>
                </a:cubicBezTo>
                <a:cubicBezTo>
                  <a:pt x="369274" y="1388653"/>
                  <a:pt x="368411" y="1389418"/>
                  <a:pt x="367500" y="1390352"/>
                </a:cubicBezTo>
                <a:cubicBezTo>
                  <a:pt x="366588" y="1391285"/>
                  <a:pt x="365612" y="1392413"/>
                  <a:pt x="364570" y="1393737"/>
                </a:cubicBezTo>
                <a:lnTo>
                  <a:pt x="364570" y="1414736"/>
                </a:lnTo>
                <a:lnTo>
                  <a:pt x="358840" y="1414736"/>
                </a:lnTo>
                <a:lnTo>
                  <a:pt x="358840" y="1382050"/>
                </a:lnTo>
                <a:lnTo>
                  <a:pt x="364016" y="1382050"/>
                </a:lnTo>
                <a:lnTo>
                  <a:pt x="364179" y="1388073"/>
                </a:lnTo>
                <a:cubicBezTo>
                  <a:pt x="366111" y="1385750"/>
                  <a:pt x="368015" y="1384068"/>
                  <a:pt x="369892" y="1383027"/>
                </a:cubicBezTo>
                <a:cubicBezTo>
                  <a:pt x="371770" y="1381985"/>
                  <a:pt x="373663" y="1381464"/>
                  <a:pt x="375573" y="1381464"/>
                </a:cubicBezTo>
                <a:close/>
                <a:moveTo>
                  <a:pt x="342375" y="1381464"/>
                </a:moveTo>
                <a:cubicBezTo>
                  <a:pt x="344654" y="1381464"/>
                  <a:pt x="346673" y="1381822"/>
                  <a:pt x="348431" y="1382538"/>
                </a:cubicBezTo>
                <a:cubicBezTo>
                  <a:pt x="350189" y="1383254"/>
                  <a:pt x="351670" y="1384269"/>
                  <a:pt x="352875" y="1385582"/>
                </a:cubicBezTo>
                <a:cubicBezTo>
                  <a:pt x="354080" y="1386895"/>
                  <a:pt x="354991" y="1388490"/>
                  <a:pt x="355610" y="1390368"/>
                </a:cubicBezTo>
                <a:cubicBezTo>
                  <a:pt x="356228" y="1392245"/>
                  <a:pt x="356537" y="1394345"/>
                  <a:pt x="356537" y="1396667"/>
                </a:cubicBezTo>
                <a:cubicBezTo>
                  <a:pt x="356537" y="1397470"/>
                  <a:pt x="356527" y="1398143"/>
                  <a:pt x="356505" y="1398686"/>
                </a:cubicBezTo>
                <a:cubicBezTo>
                  <a:pt x="356483" y="1399228"/>
                  <a:pt x="356451" y="1399739"/>
                  <a:pt x="356407" y="1400216"/>
                </a:cubicBezTo>
                <a:lnTo>
                  <a:pt x="333455" y="1400216"/>
                </a:lnTo>
                <a:cubicBezTo>
                  <a:pt x="333455" y="1403559"/>
                  <a:pt x="334388" y="1406125"/>
                  <a:pt x="336255" y="1407916"/>
                </a:cubicBezTo>
                <a:cubicBezTo>
                  <a:pt x="338122" y="1409706"/>
                  <a:pt x="340813" y="1410601"/>
                  <a:pt x="344329" y="1410601"/>
                </a:cubicBezTo>
                <a:cubicBezTo>
                  <a:pt x="345284" y="1410601"/>
                  <a:pt x="346239" y="1410563"/>
                  <a:pt x="347194" y="1410488"/>
                </a:cubicBezTo>
                <a:cubicBezTo>
                  <a:pt x="348149" y="1410412"/>
                  <a:pt x="349071" y="1410308"/>
                  <a:pt x="349961" y="1410178"/>
                </a:cubicBezTo>
                <a:cubicBezTo>
                  <a:pt x="350851" y="1410048"/>
                  <a:pt x="351703" y="1409902"/>
                  <a:pt x="352517" y="1409739"/>
                </a:cubicBezTo>
                <a:cubicBezTo>
                  <a:pt x="353331" y="1409576"/>
                  <a:pt x="354085" y="1409397"/>
                  <a:pt x="354780" y="1409202"/>
                </a:cubicBezTo>
                <a:lnTo>
                  <a:pt x="354780" y="1413857"/>
                </a:lnTo>
                <a:cubicBezTo>
                  <a:pt x="353239" y="1414291"/>
                  <a:pt x="351497" y="1414644"/>
                  <a:pt x="349554" y="1414915"/>
                </a:cubicBezTo>
                <a:cubicBezTo>
                  <a:pt x="347612" y="1415186"/>
                  <a:pt x="345599" y="1415322"/>
                  <a:pt x="343515" y="1415322"/>
                </a:cubicBezTo>
                <a:cubicBezTo>
                  <a:pt x="340715" y="1415322"/>
                  <a:pt x="338306" y="1414942"/>
                  <a:pt x="336288" y="1414183"/>
                </a:cubicBezTo>
                <a:cubicBezTo>
                  <a:pt x="334269" y="1413423"/>
                  <a:pt x="332614" y="1412321"/>
                  <a:pt x="331323" y="1410878"/>
                </a:cubicBezTo>
                <a:cubicBezTo>
                  <a:pt x="330031" y="1409435"/>
                  <a:pt x="329076" y="1407666"/>
                  <a:pt x="328458" y="1405572"/>
                </a:cubicBezTo>
                <a:cubicBezTo>
                  <a:pt x="327839" y="1403477"/>
                  <a:pt x="327530" y="1401106"/>
                  <a:pt x="327530" y="1398458"/>
                </a:cubicBezTo>
                <a:cubicBezTo>
                  <a:pt x="327530" y="1396157"/>
                  <a:pt x="327861" y="1393982"/>
                  <a:pt x="328523" y="1391931"/>
                </a:cubicBezTo>
                <a:cubicBezTo>
                  <a:pt x="329185" y="1389880"/>
                  <a:pt x="330151" y="1388078"/>
                  <a:pt x="331421" y="1386526"/>
                </a:cubicBezTo>
                <a:cubicBezTo>
                  <a:pt x="332690" y="1384974"/>
                  <a:pt x="334247" y="1383743"/>
                  <a:pt x="336092" y="1382831"/>
                </a:cubicBezTo>
                <a:cubicBezTo>
                  <a:pt x="337937" y="1381919"/>
                  <a:pt x="340031" y="1381464"/>
                  <a:pt x="342375" y="1381464"/>
                </a:cubicBezTo>
                <a:close/>
                <a:moveTo>
                  <a:pt x="266175" y="1381464"/>
                </a:moveTo>
                <a:cubicBezTo>
                  <a:pt x="268519" y="1381464"/>
                  <a:pt x="270619" y="1381827"/>
                  <a:pt x="272475" y="1382554"/>
                </a:cubicBezTo>
                <a:cubicBezTo>
                  <a:pt x="274331" y="1383281"/>
                  <a:pt x="275904" y="1384345"/>
                  <a:pt x="277196" y="1385745"/>
                </a:cubicBezTo>
                <a:cubicBezTo>
                  <a:pt x="278487" y="1387145"/>
                  <a:pt x="279475" y="1388887"/>
                  <a:pt x="280158" y="1390970"/>
                </a:cubicBezTo>
                <a:cubicBezTo>
                  <a:pt x="280842" y="1393054"/>
                  <a:pt x="281184" y="1395441"/>
                  <a:pt x="281184" y="1398133"/>
                </a:cubicBezTo>
                <a:cubicBezTo>
                  <a:pt x="281184" y="1400672"/>
                  <a:pt x="280826" y="1403000"/>
                  <a:pt x="280109" y="1405116"/>
                </a:cubicBezTo>
                <a:cubicBezTo>
                  <a:pt x="279393" y="1407232"/>
                  <a:pt x="278362" y="1409044"/>
                  <a:pt x="277017" y="1410553"/>
                </a:cubicBezTo>
                <a:cubicBezTo>
                  <a:pt x="275671" y="1412061"/>
                  <a:pt x="274032" y="1413233"/>
                  <a:pt x="272100" y="1414069"/>
                </a:cubicBezTo>
                <a:cubicBezTo>
                  <a:pt x="270169" y="1414904"/>
                  <a:pt x="267977" y="1415322"/>
                  <a:pt x="265524" y="1415322"/>
                </a:cubicBezTo>
                <a:cubicBezTo>
                  <a:pt x="263180" y="1415322"/>
                  <a:pt x="261080" y="1414959"/>
                  <a:pt x="259225" y="1414232"/>
                </a:cubicBezTo>
                <a:cubicBezTo>
                  <a:pt x="257369" y="1413504"/>
                  <a:pt x="255795" y="1412435"/>
                  <a:pt x="254504" y="1411025"/>
                </a:cubicBezTo>
                <a:cubicBezTo>
                  <a:pt x="253212" y="1409614"/>
                  <a:pt x="252225" y="1407867"/>
                  <a:pt x="251541" y="1405783"/>
                </a:cubicBezTo>
                <a:cubicBezTo>
                  <a:pt x="250858" y="1403700"/>
                  <a:pt x="250516" y="1401301"/>
                  <a:pt x="250516" y="1398588"/>
                </a:cubicBezTo>
                <a:cubicBezTo>
                  <a:pt x="250516" y="1396049"/>
                  <a:pt x="250874" y="1393732"/>
                  <a:pt x="251590" y="1391638"/>
                </a:cubicBezTo>
                <a:cubicBezTo>
                  <a:pt x="252306" y="1389543"/>
                  <a:pt x="253337" y="1387742"/>
                  <a:pt x="254683" y="1386233"/>
                </a:cubicBezTo>
                <a:cubicBezTo>
                  <a:pt x="256029" y="1384725"/>
                  <a:pt x="257667" y="1383553"/>
                  <a:pt x="259599" y="1382717"/>
                </a:cubicBezTo>
                <a:cubicBezTo>
                  <a:pt x="261531" y="1381881"/>
                  <a:pt x="263723" y="1381464"/>
                  <a:pt x="266175" y="1381464"/>
                </a:cubicBezTo>
                <a:close/>
                <a:moveTo>
                  <a:pt x="166023" y="1381464"/>
                </a:moveTo>
                <a:cubicBezTo>
                  <a:pt x="169409" y="1381464"/>
                  <a:pt x="171976" y="1382560"/>
                  <a:pt x="173723" y="1384752"/>
                </a:cubicBezTo>
                <a:cubicBezTo>
                  <a:pt x="175470" y="1386944"/>
                  <a:pt x="176279" y="1390200"/>
                  <a:pt x="176148" y="1394519"/>
                </a:cubicBezTo>
                <a:lnTo>
                  <a:pt x="170418" y="1394519"/>
                </a:lnTo>
                <a:cubicBezTo>
                  <a:pt x="170484" y="1391654"/>
                  <a:pt x="170066" y="1389576"/>
                  <a:pt x="169165" y="1388284"/>
                </a:cubicBezTo>
                <a:cubicBezTo>
                  <a:pt x="168264" y="1386993"/>
                  <a:pt x="166946" y="1386347"/>
                  <a:pt x="165210" y="1386347"/>
                </a:cubicBezTo>
                <a:cubicBezTo>
                  <a:pt x="164450" y="1386347"/>
                  <a:pt x="163685" y="1386483"/>
                  <a:pt x="162914" y="1386754"/>
                </a:cubicBezTo>
                <a:cubicBezTo>
                  <a:pt x="162144" y="1387025"/>
                  <a:pt x="161351" y="1387460"/>
                  <a:pt x="160538" y="1388056"/>
                </a:cubicBezTo>
                <a:cubicBezTo>
                  <a:pt x="159724" y="1388653"/>
                  <a:pt x="158861" y="1389418"/>
                  <a:pt x="157949" y="1390352"/>
                </a:cubicBezTo>
                <a:cubicBezTo>
                  <a:pt x="157038" y="1391285"/>
                  <a:pt x="156061" y="1392413"/>
                  <a:pt x="155020" y="1393737"/>
                </a:cubicBezTo>
                <a:lnTo>
                  <a:pt x="155020" y="1414736"/>
                </a:lnTo>
                <a:lnTo>
                  <a:pt x="149289" y="1414736"/>
                </a:lnTo>
                <a:lnTo>
                  <a:pt x="149289" y="1382050"/>
                </a:lnTo>
                <a:lnTo>
                  <a:pt x="154466" y="1382050"/>
                </a:lnTo>
                <a:lnTo>
                  <a:pt x="154629" y="1388073"/>
                </a:lnTo>
                <a:cubicBezTo>
                  <a:pt x="156560" y="1385750"/>
                  <a:pt x="158465" y="1384068"/>
                  <a:pt x="160342" y="1383027"/>
                </a:cubicBezTo>
                <a:cubicBezTo>
                  <a:pt x="162220" y="1381985"/>
                  <a:pt x="164113" y="1381464"/>
                  <a:pt x="166023" y="1381464"/>
                </a:cubicBezTo>
                <a:close/>
                <a:moveTo>
                  <a:pt x="132825" y="1381464"/>
                </a:moveTo>
                <a:cubicBezTo>
                  <a:pt x="135104" y="1381464"/>
                  <a:pt x="137123" y="1381822"/>
                  <a:pt x="138881" y="1382538"/>
                </a:cubicBezTo>
                <a:cubicBezTo>
                  <a:pt x="140639" y="1383254"/>
                  <a:pt x="142120" y="1384269"/>
                  <a:pt x="143325" y="1385582"/>
                </a:cubicBezTo>
                <a:cubicBezTo>
                  <a:pt x="144529" y="1386895"/>
                  <a:pt x="145441" y="1388490"/>
                  <a:pt x="146059" y="1390368"/>
                </a:cubicBezTo>
                <a:cubicBezTo>
                  <a:pt x="146678" y="1392245"/>
                  <a:pt x="146987" y="1394345"/>
                  <a:pt x="146987" y="1396667"/>
                </a:cubicBezTo>
                <a:cubicBezTo>
                  <a:pt x="146987" y="1397470"/>
                  <a:pt x="146976" y="1398143"/>
                  <a:pt x="146955" y="1398686"/>
                </a:cubicBezTo>
                <a:cubicBezTo>
                  <a:pt x="146933" y="1399228"/>
                  <a:pt x="146901" y="1399739"/>
                  <a:pt x="146857" y="1400216"/>
                </a:cubicBezTo>
                <a:lnTo>
                  <a:pt x="123905" y="1400216"/>
                </a:lnTo>
                <a:cubicBezTo>
                  <a:pt x="123905" y="1403559"/>
                  <a:pt x="124838" y="1406125"/>
                  <a:pt x="126705" y="1407916"/>
                </a:cubicBezTo>
                <a:cubicBezTo>
                  <a:pt x="128571" y="1409706"/>
                  <a:pt x="131263" y="1410601"/>
                  <a:pt x="134779" y="1410601"/>
                </a:cubicBezTo>
                <a:cubicBezTo>
                  <a:pt x="135734" y="1410601"/>
                  <a:pt x="136689" y="1410563"/>
                  <a:pt x="137644" y="1410488"/>
                </a:cubicBezTo>
                <a:cubicBezTo>
                  <a:pt x="138599" y="1410412"/>
                  <a:pt x="139521" y="1410308"/>
                  <a:pt x="140411" y="1410178"/>
                </a:cubicBezTo>
                <a:cubicBezTo>
                  <a:pt x="141301" y="1410048"/>
                  <a:pt x="142153" y="1409902"/>
                  <a:pt x="142966" y="1409739"/>
                </a:cubicBezTo>
                <a:cubicBezTo>
                  <a:pt x="143780" y="1409576"/>
                  <a:pt x="144535" y="1409397"/>
                  <a:pt x="145229" y="1409202"/>
                </a:cubicBezTo>
                <a:lnTo>
                  <a:pt x="145229" y="1413857"/>
                </a:lnTo>
                <a:cubicBezTo>
                  <a:pt x="143688" y="1414291"/>
                  <a:pt x="141946" y="1414644"/>
                  <a:pt x="140004" y="1414915"/>
                </a:cubicBezTo>
                <a:cubicBezTo>
                  <a:pt x="138061" y="1415186"/>
                  <a:pt x="136048" y="1415322"/>
                  <a:pt x="133965" y="1415322"/>
                </a:cubicBezTo>
                <a:cubicBezTo>
                  <a:pt x="131165" y="1415322"/>
                  <a:pt x="128756" y="1414942"/>
                  <a:pt x="126737" y="1414183"/>
                </a:cubicBezTo>
                <a:cubicBezTo>
                  <a:pt x="124719" y="1413423"/>
                  <a:pt x="123064" y="1412321"/>
                  <a:pt x="121772" y="1410878"/>
                </a:cubicBezTo>
                <a:cubicBezTo>
                  <a:pt x="120481" y="1409435"/>
                  <a:pt x="119526" y="1407666"/>
                  <a:pt x="118908" y="1405572"/>
                </a:cubicBezTo>
                <a:cubicBezTo>
                  <a:pt x="118289" y="1403477"/>
                  <a:pt x="117980" y="1401106"/>
                  <a:pt x="117980" y="1398458"/>
                </a:cubicBezTo>
                <a:cubicBezTo>
                  <a:pt x="117980" y="1396157"/>
                  <a:pt x="118311" y="1393982"/>
                  <a:pt x="118973" y="1391931"/>
                </a:cubicBezTo>
                <a:cubicBezTo>
                  <a:pt x="119635" y="1389880"/>
                  <a:pt x="120600" y="1388078"/>
                  <a:pt x="121870" y="1386526"/>
                </a:cubicBezTo>
                <a:cubicBezTo>
                  <a:pt x="123140" y="1384974"/>
                  <a:pt x="124697" y="1383743"/>
                  <a:pt x="126542" y="1382831"/>
                </a:cubicBezTo>
                <a:cubicBezTo>
                  <a:pt x="128387" y="1381919"/>
                  <a:pt x="130481" y="1381464"/>
                  <a:pt x="132825" y="1381464"/>
                </a:cubicBezTo>
                <a:close/>
                <a:moveTo>
                  <a:pt x="59230" y="1381464"/>
                </a:moveTo>
                <a:cubicBezTo>
                  <a:pt x="62594" y="1381464"/>
                  <a:pt x="65139" y="1382457"/>
                  <a:pt x="66864" y="1384443"/>
                </a:cubicBezTo>
                <a:cubicBezTo>
                  <a:pt x="68590" y="1386429"/>
                  <a:pt x="69452" y="1389418"/>
                  <a:pt x="69452" y="1393412"/>
                </a:cubicBezTo>
                <a:lnTo>
                  <a:pt x="69452" y="1414736"/>
                </a:lnTo>
                <a:lnTo>
                  <a:pt x="63788" y="1414736"/>
                </a:lnTo>
                <a:lnTo>
                  <a:pt x="63788" y="1393868"/>
                </a:lnTo>
                <a:cubicBezTo>
                  <a:pt x="63788" y="1391306"/>
                  <a:pt x="63310" y="1389413"/>
                  <a:pt x="62355" y="1388187"/>
                </a:cubicBezTo>
                <a:cubicBezTo>
                  <a:pt x="61400" y="1386960"/>
                  <a:pt x="59979" y="1386347"/>
                  <a:pt x="58090" y="1386347"/>
                </a:cubicBezTo>
                <a:cubicBezTo>
                  <a:pt x="57396" y="1386347"/>
                  <a:pt x="56717" y="1386450"/>
                  <a:pt x="56055" y="1386656"/>
                </a:cubicBezTo>
                <a:cubicBezTo>
                  <a:pt x="55394" y="1386863"/>
                  <a:pt x="54704" y="1387221"/>
                  <a:pt x="53988" y="1387731"/>
                </a:cubicBezTo>
                <a:cubicBezTo>
                  <a:pt x="53272" y="1388241"/>
                  <a:pt x="52496" y="1388930"/>
                  <a:pt x="51660" y="1389798"/>
                </a:cubicBezTo>
                <a:cubicBezTo>
                  <a:pt x="50825" y="1390666"/>
                  <a:pt x="49886" y="1391751"/>
                  <a:pt x="48844" y="1393054"/>
                </a:cubicBezTo>
                <a:lnTo>
                  <a:pt x="48844" y="1414736"/>
                </a:lnTo>
                <a:lnTo>
                  <a:pt x="43180" y="1414736"/>
                </a:lnTo>
                <a:lnTo>
                  <a:pt x="43180" y="1382050"/>
                </a:lnTo>
                <a:lnTo>
                  <a:pt x="48226" y="1382050"/>
                </a:lnTo>
                <a:lnTo>
                  <a:pt x="48454" y="1387324"/>
                </a:lnTo>
                <a:cubicBezTo>
                  <a:pt x="49409" y="1386195"/>
                  <a:pt x="50331" y="1385256"/>
                  <a:pt x="51221" y="1384508"/>
                </a:cubicBezTo>
                <a:cubicBezTo>
                  <a:pt x="52111" y="1383759"/>
                  <a:pt x="52984" y="1383157"/>
                  <a:pt x="53842" y="1382701"/>
                </a:cubicBezTo>
                <a:cubicBezTo>
                  <a:pt x="54699" y="1382245"/>
                  <a:pt x="55573" y="1381925"/>
                  <a:pt x="56462" y="1381741"/>
                </a:cubicBezTo>
                <a:cubicBezTo>
                  <a:pt x="57352" y="1381556"/>
                  <a:pt x="58275" y="1381464"/>
                  <a:pt x="59230" y="1381464"/>
                </a:cubicBezTo>
                <a:close/>
                <a:moveTo>
                  <a:pt x="881770" y="1372185"/>
                </a:moveTo>
                <a:lnTo>
                  <a:pt x="907229" y="1372185"/>
                </a:lnTo>
                <a:lnTo>
                  <a:pt x="907229" y="1377069"/>
                </a:lnTo>
                <a:lnTo>
                  <a:pt x="897429" y="1377069"/>
                </a:lnTo>
                <a:lnTo>
                  <a:pt x="897429" y="1409788"/>
                </a:lnTo>
                <a:lnTo>
                  <a:pt x="907229" y="1409788"/>
                </a:lnTo>
                <a:lnTo>
                  <a:pt x="907229" y="1414736"/>
                </a:lnTo>
                <a:lnTo>
                  <a:pt x="881770" y="1414736"/>
                </a:lnTo>
                <a:lnTo>
                  <a:pt x="881770" y="1409788"/>
                </a:lnTo>
                <a:lnTo>
                  <a:pt x="891569" y="1409788"/>
                </a:lnTo>
                <a:lnTo>
                  <a:pt x="891569" y="1377069"/>
                </a:lnTo>
                <a:lnTo>
                  <a:pt x="881770" y="1377069"/>
                </a:lnTo>
                <a:close/>
                <a:moveTo>
                  <a:pt x="6414" y="1372185"/>
                </a:moveTo>
                <a:lnTo>
                  <a:pt x="30604" y="1372185"/>
                </a:lnTo>
                <a:lnTo>
                  <a:pt x="30604" y="1377069"/>
                </a:lnTo>
                <a:lnTo>
                  <a:pt x="12209" y="1377069"/>
                </a:lnTo>
                <a:lnTo>
                  <a:pt x="12209" y="1390254"/>
                </a:lnTo>
                <a:lnTo>
                  <a:pt x="29887" y="1390254"/>
                </a:lnTo>
                <a:lnTo>
                  <a:pt x="29887" y="1395137"/>
                </a:lnTo>
                <a:lnTo>
                  <a:pt x="12209" y="1395137"/>
                </a:lnTo>
                <a:lnTo>
                  <a:pt x="12209" y="1409788"/>
                </a:lnTo>
                <a:lnTo>
                  <a:pt x="30604" y="1409788"/>
                </a:lnTo>
                <a:lnTo>
                  <a:pt x="30604" y="1414736"/>
                </a:lnTo>
                <a:lnTo>
                  <a:pt x="6414" y="1414736"/>
                </a:lnTo>
                <a:close/>
                <a:moveTo>
                  <a:pt x="759685" y="1371599"/>
                </a:moveTo>
                <a:lnTo>
                  <a:pt x="759685" y="1382050"/>
                </a:lnTo>
                <a:lnTo>
                  <a:pt x="773544" y="1382050"/>
                </a:lnTo>
                <a:lnTo>
                  <a:pt x="774368" y="1382050"/>
                </a:lnTo>
                <a:lnTo>
                  <a:pt x="779990" y="1382050"/>
                </a:lnTo>
                <a:lnTo>
                  <a:pt x="788260" y="1403667"/>
                </a:lnTo>
                <a:lnTo>
                  <a:pt x="789920" y="1408746"/>
                </a:lnTo>
                <a:lnTo>
                  <a:pt x="791808" y="1403537"/>
                </a:lnTo>
                <a:lnTo>
                  <a:pt x="799459" y="1382050"/>
                </a:lnTo>
                <a:lnTo>
                  <a:pt x="805677" y="1382050"/>
                </a:lnTo>
                <a:lnTo>
                  <a:pt x="794543" y="1411285"/>
                </a:lnTo>
                <a:cubicBezTo>
                  <a:pt x="793393" y="1414259"/>
                  <a:pt x="792204" y="1416820"/>
                  <a:pt x="790978" y="1418968"/>
                </a:cubicBezTo>
                <a:cubicBezTo>
                  <a:pt x="789752" y="1421117"/>
                  <a:pt x="788412" y="1422881"/>
                  <a:pt x="786957" y="1424259"/>
                </a:cubicBezTo>
                <a:cubicBezTo>
                  <a:pt x="785503" y="1425637"/>
                  <a:pt x="783908" y="1426652"/>
                  <a:pt x="782172" y="1427303"/>
                </a:cubicBezTo>
                <a:cubicBezTo>
                  <a:pt x="780435" y="1427954"/>
                  <a:pt x="778493" y="1428279"/>
                  <a:pt x="776344" y="1428279"/>
                </a:cubicBezTo>
                <a:cubicBezTo>
                  <a:pt x="775780" y="1428279"/>
                  <a:pt x="775270" y="1428269"/>
                  <a:pt x="774814" y="1428247"/>
                </a:cubicBezTo>
                <a:cubicBezTo>
                  <a:pt x="774358" y="1428225"/>
                  <a:pt x="773859" y="1428193"/>
                  <a:pt x="773316" y="1428149"/>
                </a:cubicBezTo>
                <a:lnTo>
                  <a:pt x="773316" y="1423005"/>
                </a:lnTo>
                <a:cubicBezTo>
                  <a:pt x="773794" y="1423070"/>
                  <a:pt x="774315" y="1423130"/>
                  <a:pt x="774879" y="1423184"/>
                </a:cubicBezTo>
                <a:cubicBezTo>
                  <a:pt x="775444" y="1423239"/>
                  <a:pt x="776040" y="1423266"/>
                  <a:pt x="776670" y="1423266"/>
                </a:cubicBezTo>
                <a:cubicBezTo>
                  <a:pt x="777712" y="1423266"/>
                  <a:pt x="778683" y="1423114"/>
                  <a:pt x="779583" y="1422810"/>
                </a:cubicBezTo>
                <a:cubicBezTo>
                  <a:pt x="780484" y="1422506"/>
                  <a:pt x="781336" y="1422012"/>
                  <a:pt x="782139" y="1421329"/>
                </a:cubicBezTo>
                <a:cubicBezTo>
                  <a:pt x="782942" y="1420645"/>
                  <a:pt x="783713" y="1419761"/>
                  <a:pt x="784451" y="1418675"/>
                </a:cubicBezTo>
                <a:cubicBezTo>
                  <a:pt x="785189" y="1417590"/>
                  <a:pt x="785905" y="1416277"/>
                  <a:pt x="786599" y="1414736"/>
                </a:cubicBezTo>
                <a:lnTo>
                  <a:pt x="774368" y="1384111"/>
                </a:lnTo>
                <a:lnTo>
                  <a:pt x="774368" y="1386803"/>
                </a:lnTo>
                <a:lnTo>
                  <a:pt x="759685" y="1386803"/>
                </a:lnTo>
                <a:lnTo>
                  <a:pt x="759685" y="1403407"/>
                </a:lnTo>
                <a:cubicBezTo>
                  <a:pt x="759685" y="1405751"/>
                  <a:pt x="760309" y="1407503"/>
                  <a:pt x="761557" y="1408664"/>
                </a:cubicBezTo>
                <a:cubicBezTo>
                  <a:pt x="762805" y="1409825"/>
                  <a:pt x="764644" y="1410406"/>
                  <a:pt x="767075" y="1410406"/>
                </a:cubicBezTo>
                <a:cubicBezTo>
                  <a:pt x="768117" y="1410406"/>
                  <a:pt x="769256" y="1410325"/>
                  <a:pt x="770493" y="1410162"/>
                </a:cubicBezTo>
                <a:cubicBezTo>
                  <a:pt x="771731" y="1409999"/>
                  <a:pt x="773022" y="1409744"/>
                  <a:pt x="774368" y="1409397"/>
                </a:cubicBezTo>
                <a:lnTo>
                  <a:pt x="774368" y="1414280"/>
                </a:lnTo>
                <a:cubicBezTo>
                  <a:pt x="773087" y="1414606"/>
                  <a:pt x="771763" y="1414839"/>
                  <a:pt x="770396" y="1414980"/>
                </a:cubicBezTo>
                <a:cubicBezTo>
                  <a:pt x="769029" y="1415121"/>
                  <a:pt x="767639" y="1415192"/>
                  <a:pt x="766229" y="1415192"/>
                </a:cubicBezTo>
                <a:cubicBezTo>
                  <a:pt x="762127" y="1415192"/>
                  <a:pt x="759066" y="1414264"/>
                  <a:pt x="757048" y="1412408"/>
                </a:cubicBezTo>
                <a:cubicBezTo>
                  <a:pt x="755029" y="1410553"/>
                  <a:pt x="754020" y="1407704"/>
                  <a:pt x="754020" y="1403862"/>
                </a:cubicBezTo>
                <a:lnTo>
                  <a:pt x="754020" y="1386803"/>
                </a:lnTo>
                <a:lnTo>
                  <a:pt x="744872" y="1386803"/>
                </a:lnTo>
                <a:lnTo>
                  <a:pt x="744872" y="1382050"/>
                </a:lnTo>
                <a:lnTo>
                  <a:pt x="754020" y="1382050"/>
                </a:lnTo>
                <a:lnTo>
                  <a:pt x="754020" y="1373064"/>
                </a:lnTo>
                <a:close/>
                <a:moveTo>
                  <a:pt x="512035" y="1371599"/>
                </a:moveTo>
                <a:lnTo>
                  <a:pt x="512035" y="1382050"/>
                </a:lnTo>
                <a:lnTo>
                  <a:pt x="526718" y="1382050"/>
                </a:lnTo>
                <a:lnTo>
                  <a:pt x="526718" y="1386803"/>
                </a:lnTo>
                <a:lnTo>
                  <a:pt x="512035" y="1386803"/>
                </a:lnTo>
                <a:lnTo>
                  <a:pt x="512035" y="1403407"/>
                </a:lnTo>
                <a:cubicBezTo>
                  <a:pt x="512035" y="1405751"/>
                  <a:pt x="512659" y="1407503"/>
                  <a:pt x="513907" y="1408664"/>
                </a:cubicBezTo>
                <a:cubicBezTo>
                  <a:pt x="515155" y="1409825"/>
                  <a:pt x="516994" y="1410406"/>
                  <a:pt x="519425" y="1410406"/>
                </a:cubicBezTo>
                <a:cubicBezTo>
                  <a:pt x="520467" y="1410406"/>
                  <a:pt x="521606" y="1410325"/>
                  <a:pt x="522844" y="1410162"/>
                </a:cubicBezTo>
                <a:cubicBezTo>
                  <a:pt x="524081" y="1409999"/>
                  <a:pt x="525372" y="1409744"/>
                  <a:pt x="526718" y="1409397"/>
                </a:cubicBezTo>
                <a:lnTo>
                  <a:pt x="526718" y="1414280"/>
                </a:lnTo>
                <a:cubicBezTo>
                  <a:pt x="525437" y="1414606"/>
                  <a:pt x="524113" y="1414839"/>
                  <a:pt x="522746" y="1414980"/>
                </a:cubicBezTo>
                <a:cubicBezTo>
                  <a:pt x="521378" y="1415121"/>
                  <a:pt x="519989" y="1415192"/>
                  <a:pt x="518579" y="1415192"/>
                </a:cubicBezTo>
                <a:cubicBezTo>
                  <a:pt x="514477" y="1415192"/>
                  <a:pt x="511416" y="1414264"/>
                  <a:pt x="509398" y="1412408"/>
                </a:cubicBezTo>
                <a:cubicBezTo>
                  <a:pt x="507379" y="1410553"/>
                  <a:pt x="506370" y="1407704"/>
                  <a:pt x="506370" y="1403862"/>
                </a:cubicBezTo>
                <a:lnTo>
                  <a:pt x="506370" y="1386803"/>
                </a:lnTo>
                <a:lnTo>
                  <a:pt x="497222" y="1386803"/>
                </a:lnTo>
                <a:lnTo>
                  <a:pt x="497222" y="1382050"/>
                </a:lnTo>
                <a:lnTo>
                  <a:pt x="506370" y="1382050"/>
                </a:lnTo>
                <a:lnTo>
                  <a:pt x="506370" y="1373064"/>
                </a:lnTo>
                <a:close/>
                <a:moveTo>
                  <a:pt x="302485" y="1371599"/>
                </a:moveTo>
                <a:lnTo>
                  <a:pt x="302485" y="1382050"/>
                </a:lnTo>
                <a:lnTo>
                  <a:pt x="317168" y="1382050"/>
                </a:lnTo>
                <a:lnTo>
                  <a:pt x="317168" y="1386803"/>
                </a:lnTo>
                <a:lnTo>
                  <a:pt x="302485" y="1386803"/>
                </a:lnTo>
                <a:lnTo>
                  <a:pt x="302485" y="1403407"/>
                </a:lnTo>
                <a:cubicBezTo>
                  <a:pt x="302485" y="1405751"/>
                  <a:pt x="303109" y="1407503"/>
                  <a:pt x="304357" y="1408664"/>
                </a:cubicBezTo>
                <a:cubicBezTo>
                  <a:pt x="305605" y="1409825"/>
                  <a:pt x="307444" y="1410406"/>
                  <a:pt x="309875" y="1410406"/>
                </a:cubicBezTo>
                <a:cubicBezTo>
                  <a:pt x="310917" y="1410406"/>
                  <a:pt x="312056" y="1410325"/>
                  <a:pt x="313293" y="1410162"/>
                </a:cubicBezTo>
                <a:cubicBezTo>
                  <a:pt x="314530" y="1409999"/>
                  <a:pt x="315822" y="1409744"/>
                  <a:pt x="317168" y="1409397"/>
                </a:cubicBezTo>
                <a:lnTo>
                  <a:pt x="317168" y="1414280"/>
                </a:lnTo>
                <a:cubicBezTo>
                  <a:pt x="315887" y="1414606"/>
                  <a:pt x="314563" y="1414839"/>
                  <a:pt x="313196" y="1414980"/>
                </a:cubicBezTo>
                <a:cubicBezTo>
                  <a:pt x="311828" y="1415121"/>
                  <a:pt x="310439" y="1415192"/>
                  <a:pt x="309028" y="1415192"/>
                </a:cubicBezTo>
                <a:cubicBezTo>
                  <a:pt x="304926" y="1415192"/>
                  <a:pt x="301866" y="1414264"/>
                  <a:pt x="299848" y="1412408"/>
                </a:cubicBezTo>
                <a:cubicBezTo>
                  <a:pt x="297829" y="1410553"/>
                  <a:pt x="296820" y="1407704"/>
                  <a:pt x="296820" y="1403862"/>
                </a:cubicBezTo>
                <a:lnTo>
                  <a:pt x="296820" y="1386803"/>
                </a:lnTo>
                <a:lnTo>
                  <a:pt x="287672" y="1386803"/>
                </a:lnTo>
                <a:lnTo>
                  <a:pt x="287672" y="1382050"/>
                </a:lnTo>
                <a:lnTo>
                  <a:pt x="296820" y="1382050"/>
                </a:lnTo>
                <a:lnTo>
                  <a:pt x="296820" y="1373064"/>
                </a:lnTo>
                <a:close/>
                <a:moveTo>
                  <a:pt x="92935" y="1371599"/>
                </a:moveTo>
                <a:lnTo>
                  <a:pt x="92935" y="1382050"/>
                </a:lnTo>
                <a:lnTo>
                  <a:pt x="107618" y="1382050"/>
                </a:lnTo>
                <a:lnTo>
                  <a:pt x="107618" y="1386803"/>
                </a:lnTo>
                <a:lnTo>
                  <a:pt x="92935" y="1386803"/>
                </a:lnTo>
                <a:lnTo>
                  <a:pt x="92935" y="1403407"/>
                </a:lnTo>
                <a:cubicBezTo>
                  <a:pt x="92935" y="1405751"/>
                  <a:pt x="93559" y="1407503"/>
                  <a:pt x="94807" y="1408664"/>
                </a:cubicBezTo>
                <a:cubicBezTo>
                  <a:pt x="96055" y="1409825"/>
                  <a:pt x="97894" y="1410406"/>
                  <a:pt x="100325" y="1410406"/>
                </a:cubicBezTo>
                <a:cubicBezTo>
                  <a:pt x="101367" y="1410406"/>
                  <a:pt x="102506" y="1410325"/>
                  <a:pt x="103743" y="1410162"/>
                </a:cubicBezTo>
                <a:cubicBezTo>
                  <a:pt x="104980" y="1409999"/>
                  <a:pt x="106272" y="1409744"/>
                  <a:pt x="107618" y="1409397"/>
                </a:cubicBezTo>
                <a:lnTo>
                  <a:pt x="107618" y="1414280"/>
                </a:lnTo>
                <a:cubicBezTo>
                  <a:pt x="106337" y="1414606"/>
                  <a:pt x="105013" y="1414839"/>
                  <a:pt x="103646" y="1414980"/>
                </a:cubicBezTo>
                <a:cubicBezTo>
                  <a:pt x="102278" y="1415121"/>
                  <a:pt x="100889" y="1415192"/>
                  <a:pt x="99479" y="1415192"/>
                </a:cubicBezTo>
                <a:cubicBezTo>
                  <a:pt x="95376" y="1415192"/>
                  <a:pt x="92316" y="1414264"/>
                  <a:pt x="90298" y="1412408"/>
                </a:cubicBezTo>
                <a:cubicBezTo>
                  <a:pt x="88279" y="1410553"/>
                  <a:pt x="87270" y="1407704"/>
                  <a:pt x="87270" y="1403862"/>
                </a:cubicBezTo>
                <a:lnTo>
                  <a:pt x="87270" y="1386803"/>
                </a:lnTo>
                <a:lnTo>
                  <a:pt x="78122" y="1386803"/>
                </a:lnTo>
                <a:lnTo>
                  <a:pt x="78122" y="1382050"/>
                </a:lnTo>
                <a:lnTo>
                  <a:pt x="87270" y="1382050"/>
                </a:lnTo>
                <a:lnTo>
                  <a:pt x="87270" y="1373064"/>
                </a:lnTo>
                <a:close/>
                <a:moveTo>
                  <a:pt x="977959" y="1368734"/>
                </a:moveTo>
                <a:lnTo>
                  <a:pt x="983657" y="1368734"/>
                </a:lnTo>
                <a:lnTo>
                  <a:pt x="983657" y="1414736"/>
                </a:lnTo>
                <a:lnTo>
                  <a:pt x="978578" y="1414736"/>
                </a:lnTo>
                <a:lnTo>
                  <a:pt x="978382" y="1408551"/>
                </a:lnTo>
                <a:cubicBezTo>
                  <a:pt x="976798" y="1410851"/>
                  <a:pt x="975083" y="1412555"/>
                  <a:pt x="973239" y="1413662"/>
                </a:cubicBezTo>
                <a:cubicBezTo>
                  <a:pt x="971394" y="1414769"/>
                  <a:pt x="969397" y="1415322"/>
                  <a:pt x="967248" y="1415322"/>
                </a:cubicBezTo>
                <a:cubicBezTo>
                  <a:pt x="965382" y="1415322"/>
                  <a:pt x="963738" y="1414931"/>
                  <a:pt x="962316" y="1414150"/>
                </a:cubicBezTo>
                <a:cubicBezTo>
                  <a:pt x="960894" y="1413369"/>
                  <a:pt x="959711" y="1412267"/>
                  <a:pt x="958767" y="1410846"/>
                </a:cubicBezTo>
                <a:cubicBezTo>
                  <a:pt x="957823" y="1409424"/>
                  <a:pt x="957112" y="1407715"/>
                  <a:pt x="956635" y="1405718"/>
                </a:cubicBezTo>
                <a:cubicBezTo>
                  <a:pt x="956157" y="1403721"/>
                  <a:pt x="955919" y="1401508"/>
                  <a:pt x="955919" y="1399077"/>
                </a:cubicBezTo>
                <a:cubicBezTo>
                  <a:pt x="955919" y="1396298"/>
                  <a:pt x="956298" y="1393830"/>
                  <a:pt x="957058" y="1391670"/>
                </a:cubicBezTo>
                <a:cubicBezTo>
                  <a:pt x="957818" y="1389511"/>
                  <a:pt x="958898" y="1387687"/>
                  <a:pt x="960297" y="1386201"/>
                </a:cubicBezTo>
                <a:cubicBezTo>
                  <a:pt x="961697" y="1384714"/>
                  <a:pt x="963379" y="1383585"/>
                  <a:pt x="965344" y="1382815"/>
                </a:cubicBezTo>
                <a:cubicBezTo>
                  <a:pt x="967308" y="1382044"/>
                  <a:pt x="969495" y="1381659"/>
                  <a:pt x="971904" y="1381659"/>
                </a:cubicBezTo>
                <a:cubicBezTo>
                  <a:pt x="972946" y="1381659"/>
                  <a:pt x="973971" y="1381724"/>
                  <a:pt x="974980" y="1381855"/>
                </a:cubicBezTo>
                <a:cubicBezTo>
                  <a:pt x="975990" y="1381985"/>
                  <a:pt x="976982" y="1382191"/>
                  <a:pt x="977959" y="1382473"/>
                </a:cubicBezTo>
                <a:close/>
                <a:moveTo>
                  <a:pt x="673295" y="1368734"/>
                </a:moveTo>
                <a:lnTo>
                  <a:pt x="688694" y="1368734"/>
                </a:lnTo>
                <a:lnTo>
                  <a:pt x="688694" y="1410015"/>
                </a:lnTo>
                <a:lnTo>
                  <a:pt x="698428" y="1410015"/>
                </a:lnTo>
                <a:lnTo>
                  <a:pt x="698428" y="1414736"/>
                </a:lnTo>
                <a:lnTo>
                  <a:pt x="672220" y="1414736"/>
                </a:lnTo>
                <a:lnTo>
                  <a:pt x="672220" y="1410015"/>
                </a:lnTo>
                <a:lnTo>
                  <a:pt x="682964" y="1410015"/>
                </a:lnTo>
                <a:lnTo>
                  <a:pt x="682964" y="1373390"/>
                </a:lnTo>
                <a:lnTo>
                  <a:pt x="673295" y="1373390"/>
                </a:lnTo>
                <a:close/>
                <a:moveTo>
                  <a:pt x="999274" y="1368344"/>
                </a:moveTo>
                <a:cubicBezTo>
                  <a:pt x="999904" y="1368344"/>
                  <a:pt x="1000490" y="1368458"/>
                  <a:pt x="1001032" y="1368686"/>
                </a:cubicBezTo>
                <a:cubicBezTo>
                  <a:pt x="1001575" y="1368913"/>
                  <a:pt x="1002047" y="1369233"/>
                  <a:pt x="1002448" y="1369646"/>
                </a:cubicBezTo>
                <a:cubicBezTo>
                  <a:pt x="1002850" y="1370058"/>
                  <a:pt x="1003165" y="1370530"/>
                  <a:pt x="1003393" y="1371062"/>
                </a:cubicBezTo>
                <a:cubicBezTo>
                  <a:pt x="1003620" y="1371594"/>
                  <a:pt x="1003734" y="1372174"/>
                  <a:pt x="1003734" y="1372804"/>
                </a:cubicBezTo>
                <a:cubicBezTo>
                  <a:pt x="1003734" y="1373412"/>
                  <a:pt x="1003620" y="1373987"/>
                  <a:pt x="1003393" y="1374529"/>
                </a:cubicBezTo>
                <a:cubicBezTo>
                  <a:pt x="1003165" y="1375072"/>
                  <a:pt x="1002850" y="1375549"/>
                  <a:pt x="1002448" y="1375962"/>
                </a:cubicBezTo>
                <a:cubicBezTo>
                  <a:pt x="1002047" y="1376374"/>
                  <a:pt x="1001575" y="1376694"/>
                  <a:pt x="1001032" y="1376922"/>
                </a:cubicBezTo>
                <a:cubicBezTo>
                  <a:pt x="1000490" y="1377150"/>
                  <a:pt x="999904" y="1377264"/>
                  <a:pt x="999274" y="1377264"/>
                </a:cubicBezTo>
                <a:cubicBezTo>
                  <a:pt x="998645" y="1377264"/>
                  <a:pt x="998059" y="1377150"/>
                  <a:pt x="997516" y="1376922"/>
                </a:cubicBezTo>
                <a:cubicBezTo>
                  <a:pt x="996974" y="1376694"/>
                  <a:pt x="996502" y="1376374"/>
                  <a:pt x="996100" y="1375962"/>
                </a:cubicBezTo>
                <a:cubicBezTo>
                  <a:pt x="995698" y="1375549"/>
                  <a:pt x="995384" y="1375072"/>
                  <a:pt x="995156" y="1374529"/>
                </a:cubicBezTo>
                <a:cubicBezTo>
                  <a:pt x="994928" y="1373987"/>
                  <a:pt x="994814" y="1373412"/>
                  <a:pt x="994814" y="1372804"/>
                </a:cubicBezTo>
                <a:cubicBezTo>
                  <a:pt x="994814" y="1372174"/>
                  <a:pt x="994928" y="1371594"/>
                  <a:pt x="995156" y="1371062"/>
                </a:cubicBezTo>
                <a:cubicBezTo>
                  <a:pt x="995384" y="1370530"/>
                  <a:pt x="995698" y="1370058"/>
                  <a:pt x="996100" y="1369646"/>
                </a:cubicBezTo>
                <a:cubicBezTo>
                  <a:pt x="996502" y="1369233"/>
                  <a:pt x="996974" y="1368913"/>
                  <a:pt x="997516" y="1368686"/>
                </a:cubicBezTo>
                <a:cubicBezTo>
                  <a:pt x="998059" y="1368458"/>
                  <a:pt x="998645" y="1368344"/>
                  <a:pt x="999274" y="1368344"/>
                </a:cubicBezTo>
                <a:close/>
                <a:moveTo>
                  <a:pt x="723050" y="1368344"/>
                </a:moveTo>
                <a:cubicBezTo>
                  <a:pt x="723679" y="1368344"/>
                  <a:pt x="724265" y="1368458"/>
                  <a:pt x="724808" y="1368686"/>
                </a:cubicBezTo>
                <a:cubicBezTo>
                  <a:pt x="725351" y="1368913"/>
                  <a:pt x="725823" y="1369233"/>
                  <a:pt x="726224" y="1369646"/>
                </a:cubicBezTo>
                <a:cubicBezTo>
                  <a:pt x="726625" y="1370058"/>
                  <a:pt x="726940" y="1370530"/>
                  <a:pt x="727168" y="1371062"/>
                </a:cubicBezTo>
                <a:cubicBezTo>
                  <a:pt x="727396" y="1371594"/>
                  <a:pt x="727510" y="1372174"/>
                  <a:pt x="727510" y="1372804"/>
                </a:cubicBezTo>
                <a:cubicBezTo>
                  <a:pt x="727510" y="1373412"/>
                  <a:pt x="727396" y="1373987"/>
                  <a:pt x="727168" y="1374529"/>
                </a:cubicBezTo>
                <a:cubicBezTo>
                  <a:pt x="726940" y="1375072"/>
                  <a:pt x="726625" y="1375549"/>
                  <a:pt x="726224" y="1375962"/>
                </a:cubicBezTo>
                <a:cubicBezTo>
                  <a:pt x="725823" y="1376374"/>
                  <a:pt x="725351" y="1376694"/>
                  <a:pt x="724808" y="1376922"/>
                </a:cubicBezTo>
                <a:cubicBezTo>
                  <a:pt x="724265" y="1377150"/>
                  <a:pt x="723679" y="1377264"/>
                  <a:pt x="723050" y="1377264"/>
                </a:cubicBezTo>
                <a:cubicBezTo>
                  <a:pt x="722421" y="1377264"/>
                  <a:pt x="721834" y="1377150"/>
                  <a:pt x="721292" y="1376922"/>
                </a:cubicBezTo>
                <a:cubicBezTo>
                  <a:pt x="720749" y="1376694"/>
                  <a:pt x="720277" y="1376374"/>
                  <a:pt x="719876" y="1375962"/>
                </a:cubicBezTo>
                <a:cubicBezTo>
                  <a:pt x="719474" y="1375549"/>
                  <a:pt x="719159" y="1375072"/>
                  <a:pt x="718932" y="1374529"/>
                </a:cubicBezTo>
                <a:cubicBezTo>
                  <a:pt x="718704" y="1373987"/>
                  <a:pt x="718590" y="1373412"/>
                  <a:pt x="718590" y="1372804"/>
                </a:cubicBezTo>
                <a:cubicBezTo>
                  <a:pt x="718590" y="1372174"/>
                  <a:pt x="718704" y="1371594"/>
                  <a:pt x="718932" y="1371062"/>
                </a:cubicBezTo>
                <a:cubicBezTo>
                  <a:pt x="719159" y="1370530"/>
                  <a:pt x="719474" y="1370058"/>
                  <a:pt x="719876" y="1369646"/>
                </a:cubicBezTo>
                <a:cubicBezTo>
                  <a:pt x="720277" y="1369233"/>
                  <a:pt x="720749" y="1368913"/>
                  <a:pt x="721292" y="1368686"/>
                </a:cubicBezTo>
                <a:cubicBezTo>
                  <a:pt x="721834" y="1368458"/>
                  <a:pt x="722421" y="1368344"/>
                  <a:pt x="723050" y="1368344"/>
                </a:cubicBezTo>
                <a:close/>
                <a:moveTo>
                  <a:pt x="551600" y="1368344"/>
                </a:moveTo>
                <a:cubicBezTo>
                  <a:pt x="552229" y="1368344"/>
                  <a:pt x="552815" y="1368458"/>
                  <a:pt x="553358" y="1368686"/>
                </a:cubicBezTo>
                <a:cubicBezTo>
                  <a:pt x="553901" y="1368913"/>
                  <a:pt x="554373" y="1369233"/>
                  <a:pt x="554774" y="1369646"/>
                </a:cubicBezTo>
                <a:cubicBezTo>
                  <a:pt x="555176" y="1370058"/>
                  <a:pt x="555490" y="1370530"/>
                  <a:pt x="555718" y="1371062"/>
                </a:cubicBezTo>
                <a:cubicBezTo>
                  <a:pt x="555946" y="1371594"/>
                  <a:pt x="556060" y="1372174"/>
                  <a:pt x="556060" y="1372804"/>
                </a:cubicBezTo>
                <a:cubicBezTo>
                  <a:pt x="556060" y="1373412"/>
                  <a:pt x="555946" y="1373987"/>
                  <a:pt x="555718" y="1374529"/>
                </a:cubicBezTo>
                <a:cubicBezTo>
                  <a:pt x="555490" y="1375072"/>
                  <a:pt x="555176" y="1375549"/>
                  <a:pt x="554774" y="1375962"/>
                </a:cubicBezTo>
                <a:cubicBezTo>
                  <a:pt x="554373" y="1376374"/>
                  <a:pt x="553901" y="1376694"/>
                  <a:pt x="553358" y="1376922"/>
                </a:cubicBezTo>
                <a:cubicBezTo>
                  <a:pt x="552815" y="1377150"/>
                  <a:pt x="552229" y="1377264"/>
                  <a:pt x="551600" y="1377264"/>
                </a:cubicBezTo>
                <a:cubicBezTo>
                  <a:pt x="550970" y="1377264"/>
                  <a:pt x="550384" y="1377150"/>
                  <a:pt x="549842" y="1376922"/>
                </a:cubicBezTo>
                <a:cubicBezTo>
                  <a:pt x="549299" y="1376694"/>
                  <a:pt x="548827" y="1376374"/>
                  <a:pt x="548426" y="1375962"/>
                </a:cubicBezTo>
                <a:cubicBezTo>
                  <a:pt x="548024" y="1375549"/>
                  <a:pt x="547710" y="1375072"/>
                  <a:pt x="547481" y="1374529"/>
                </a:cubicBezTo>
                <a:cubicBezTo>
                  <a:pt x="547254" y="1373987"/>
                  <a:pt x="547140" y="1373412"/>
                  <a:pt x="547140" y="1372804"/>
                </a:cubicBezTo>
                <a:cubicBezTo>
                  <a:pt x="547140" y="1372174"/>
                  <a:pt x="547254" y="1371594"/>
                  <a:pt x="547481" y="1371062"/>
                </a:cubicBezTo>
                <a:cubicBezTo>
                  <a:pt x="547710" y="1370530"/>
                  <a:pt x="548024" y="1370058"/>
                  <a:pt x="548426" y="1369646"/>
                </a:cubicBezTo>
                <a:cubicBezTo>
                  <a:pt x="548827" y="1369233"/>
                  <a:pt x="549299" y="1368913"/>
                  <a:pt x="549842" y="1368686"/>
                </a:cubicBezTo>
                <a:cubicBezTo>
                  <a:pt x="550384" y="1368458"/>
                  <a:pt x="550970" y="1368344"/>
                  <a:pt x="551600" y="1368344"/>
                </a:cubicBezTo>
                <a:close/>
                <a:moveTo>
                  <a:pt x="580175" y="1329127"/>
                </a:moveTo>
                <a:cubicBezTo>
                  <a:pt x="580848" y="1329127"/>
                  <a:pt x="581488" y="1329263"/>
                  <a:pt x="582096" y="1329534"/>
                </a:cubicBezTo>
                <a:cubicBezTo>
                  <a:pt x="582703" y="1329806"/>
                  <a:pt x="583235" y="1330169"/>
                  <a:pt x="583691" y="1330625"/>
                </a:cubicBezTo>
                <a:cubicBezTo>
                  <a:pt x="584147" y="1331081"/>
                  <a:pt x="584510" y="1331612"/>
                  <a:pt x="584782" y="1332220"/>
                </a:cubicBezTo>
                <a:cubicBezTo>
                  <a:pt x="585053" y="1332828"/>
                  <a:pt x="585188" y="1333468"/>
                  <a:pt x="585188" y="1334141"/>
                </a:cubicBezTo>
                <a:cubicBezTo>
                  <a:pt x="585188" y="1334835"/>
                  <a:pt x="585053" y="1335481"/>
                  <a:pt x="584782" y="1336078"/>
                </a:cubicBezTo>
                <a:cubicBezTo>
                  <a:pt x="584510" y="1336675"/>
                  <a:pt x="584147" y="1337201"/>
                  <a:pt x="583691" y="1337657"/>
                </a:cubicBezTo>
                <a:cubicBezTo>
                  <a:pt x="583235" y="1338113"/>
                  <a:pt x="582703" y="1338471"/>
                  <a:pt x="582096" y="1338731"/>
                </a:cubicBezTo>
                <a:cubicBezTo>
                  <a:pt x="581488" y="1338992"/>
                  <a:pt x="580848" y="1339122"/>
                  <a:pt x="580175" y="1339122"/>
                </a:cubicBezTo>
                <a:cubicBezTo>
                  <a:pt x="579480" y="1339122"/>
                  <a:pt x="578835" y="1338992"/>
                  <a:pt x="578238" y="1338731"/>
                </a:cubicBezTo>
                <a:cubicBezTo>
                  <a:pt x="577641" y="1338471"/>
                  <a:pt x="577115" y="1338113"/>
                  <a:pt x="576659" y="1337657"/>
                </a:cubicBezTo>
                <a:cubicBezTo>
                  <a:pt x="576203" y="1337201"/>
                  <a:pt x="575845" y="1336675"/>
                  <a:pt x="575585" y="1336078"/>
                </a:cubicBezTo>
                <a:cubicBezTo>
                  <a:pt x="575324" y="1335481"/>
                  <a:pt x="575194" y="1334835"/>
                  <a:pt x="575194" y="1334141"/>
                </a:cubicBezTo>
                <a:cubicBezTo>
                  <a:pt x="575194" y="1333468"/>
                  <a:pt x="575324" y="1332828"/>
                  <a:pt x="575585" y="1332220"/>
                </a:cubicBezTo>
                <a:cubicBezTo>
                  <a:pt x="575845" y="1331612"/>
                  <a:pt x="576203" y="1331081"/>
                  <a:pt x="576659" y="1330625"/>
                </a:cubicBezTo>
                <a:cubicBezTo>
                  <a:pt x="577115" y="1330169"/>
                  <a:pt x="577641" y="1329806"/>
                  <a:pt x="578238" y="1329534"/>
                </a:cubicBezTo>
                <a:cubicBezTo>
                  <a:pt x="578835" y="1329263"/>
                  <a:pt x="579480" y="1329127"/>
                  <a:pt x="580175" y="1329127"/>
                </a:cubicBezTo>
                <a:close/>
                <a:moveTo>
                  <a:pt x="475465" y="1323658"/>
                </a:moveTo>
                <a:cubicBezTo>
                  <a:pt x="474054" y="1323658"/>
                  <a:pt x="472839" y="1323799"/>
                  <a:pt x="471819" y="1324081"/>
                </a:cubicBezTo>
                <a:cubicBezTo>
                  <a:pt x="470799" y="1324363"/>
                  <a:pt x="469963" y="1324765"/>
                  <a:pt x="469312" y="1325286"/>
                </a:cubicBezTo>
                <a:cubicBezTo>
                  <a:pt x="468661" y="1325807"/>
                  <a:pt x="468178" y="1326431"/>
                  <a:pt x="467863" y="1327158"/>
                </a:cubicBezTo>
                <a:cubicBezTo>
                  <a:pt x="467548" y="1327885"/>
                  <a:pt x="467391" y="1328704"/>
                  <a:pt x="467391" y="1329616"/>
                </a:cubicBezTo>
                <a:cubicBezTo>
                  <a:pt x="467391" y="1330245"/>
                  <a:pt x="467489" y="1330847"/>
                  <a:pt x="467684" y="1331423"/>
                </a:cubicBezTo>
                <a:cubicBezTo>
                  <a:pt x="467879" y="1331998"/>
                  <a:pt x="468194" y="1332508"/>
                  <a:pt x="468628" y="1332953"/>
                </a:cubicBezTo>
                <a:cubicBezTo>
                  <a:pt x="469062" y="1333398"/>
                  <a:pt x="469627" y="1333750"/>
                  <a:pt x="470321" y="1334011"/>
                </a:cubicBezTo>
                <a:cubicBezTo>
                  <a:pt x="471016" y="1334271"/>
                  <a:pt x="471862" y="1334402"/>
                  <a:pt x="472861" y="1334402"/>
                </a:cubicBezTo>
                <a:cubicBezTo>
                  <a:pt x="474163" y="1334402"/>
                  <a:pt x="475655" y="1334005"/>
                  <a:pt x="477337" y="1333213"/>
                </a:cubicBezTo>
                <a:cubicBezTo>
                  <a:pt x="479019" y="1332421"/>
                  <a:pt x="480793" y="1331168"/>
                  <a:pt x="482660" y="1329453"/>
                </a:cubicBezTo>
                <a:lnTo>
                  <a:pt x="482660" y="1323658"/>
                </a:lnTo>
                <a:close/>
                <a:moveTo>
                  <a:pt x="265850" y="1310082"/>
                </a:moveTo>
                <a:cubicBezTo>
                  <a:pt x="264157" y="1310082"/>
                  <a:pt x="262708" y="1310413"/>
                  <a:pt x="261504" y="1311075"/>
                </a:cubicBezTo>
                <a:cubicBezTo>
                  <a:pt x="260299" y="1311737"/>
                  <a:pt x="259311" y="1312622"/>
                  <a:pt x="258541" y="1313728"/>
                </a:cubicBezTo>
                <a:cubicBezTo>
                  <a:pt x="257770" y="1314835"/>
                  <a:pt x="257206" y="1316121"/>
                  <a:pt x="256848" y="1317586"/>
                </a:cubicBezTo>
                <a:cubicBezTo>
                  <a:pt x="256490" y="1319051"/>
                  <a:pt x="256311" y="1320587"/>
                  <a:pt x="256311" y="1322193"/>
                </a:cubicBezTo>
                <a:cubicBezTo>
                  <a:pt x="256311" y="1324212"/>
                  <a:pt x="256533" y="1325980"/>
                  <a:pt x="256978" y="1327500"/>
                </a:cubicBezTo>
                <a:cubicBezTo>
                  <a:pt x="257423" y="1329019"/>
                  <a:pt x="258058" y="1330283"/>
                  <a:pt x="258883" y="1331292"/>
                </a:cubicBezTo>
                <a:cubicBezTo>
                  <a:pt x="259708" y="1332302"/>
                  <a:pt x="260706" y="1333061"/>
                  <a:pt x="261878" y="1333571"/>
                </a:cubicBezTo>
                <a:cubicBezTo>
                  <a:pt x="263050" y="1334081"/>
                  <a:pt x="264374" y="1334336"/>
                  <a:pt x="265850" y="1334336"/>
                </a:cubicBezTo>
                <a:cubicBezTo>
                  <a:pt x="267543" y="1334336"/>
                  <a:pt x="268992" y="1334005"/>
                  <a:pt x="270196" y="1333343"/>
                </a:cubicBezTo>
                <a:cubicBezTo>
                  <a:pt x="271401" y="1332681"/>
                  <a:pt x="272388" y="1331797"/>
                  <a:pt x="273159" y="1330690"/>
                </a:cubicBezTo>
                <a:cubicBezTo>
                  <a:pt x="273929" y="1329583"/>
                  <a:pt x="274494" y="1328297"/>
                  <a:pt x="274852" y="1326832"/>
                </a:cubicBezTo>
                <a:cubicBezTo>
                  <a:pt x="275210" y="1325367"/>
                  <a:pt x="275389" y="1323821"/>
                  <a:pt x="275389" y="1322193"/>
                </a:cubicBezTo>
                <a:cubicBezTo>
                  <a:pt x="275389" y="1320174"/>
                  <a:pt x="275166" y="1318411"/>
                  <a:pt x="274721" y="1316903"/>
                </a:cubicBezTo>
                <a:cubicBezTo>
                  <a:pt x="274276" y="1315394"/>
                  <a:pt x="273641" y="1314135"/>
                  <a:pt x="272817" y="1313126"/>
                </a:cubicBezTo>
                <a:cubicBezTo>
                  <a:pt x="271992" y="1312117"/>
                  <a:pt x="270988" y="1311357"/>
                  <a:pt x="269805" y="1310847"/>
                </a:cubicBezTo>
                <a:cubicBezTo>
                  <a:pt x="268622" y="1310337"/>
                  <a:pt x="267304" y="1310082"/>
                  <a:pt x="265850" y="1310082"/>
                </a:cubicBezTo>
                <a:close/>
                <a:moveTo>
                  <a:pt x="789790" y="1309789"/>
                </a:moveTo>
                <a:cubicBezTo>
                  <a:pt x="788553" y="1309789"/>
                  <a:pt x="787424" y="1310028"/>
                  <a:pt x="786404" y="1310505"/>
                </a:cubicBezTo>
                <a:cubicBezTo>
                  <a:pt x="785384" y="1310983"/>
                  <a:pt x="784505" y="1311656"/>
                  <a:pt x="783767" y="1312524"/>
                </a:cubicBezTo>
                <a:cubicBezTo>
                  <a:pt x="783029" y="1313392"/>
                  <a:pt x="782432" y="1314434"/>
                  <a:pt x="781977" y="1315649"/>
                </a:cubicBezTo>
                <a:cubicBezTo>
                  <a:pt x="781521" y="1316864"/>
                  <a:pt x="781238" y="1318199"/>
                  <a:pt x="781130" y="1319654"/>
                </a:cubicBezTo>
                <a:lnTo>
                  <a:pt x="798320" y="1319654"/>
                </a:lnTo>
                <a:cubicBezTo>
                  <a:pt x="798385" y="1318199"/>
                  <a:pt x="798244" y="1316870"/>
                  <a:pt x="797896" y="1315665"/>
                </a:cubicBezTo>
                <a:cubicBezTo>
                  <a:pt x="797549" y="1314461"/>
                  <a:pt x="797012" y="1313425"/>
                  <a:pt x="796285" y="1312556"/>
                </a:cubicBezTo>
                <a:cubicBezTo>
                  <a:pt x="795558" y="1311688"/>
                  <a:pt x="794652" y="1311010"/>
                  <a:pt x="793566" y="1310522"/>
                </a:cubicBezTo>
                <a:cubicBezTo>
                  <a:pt x="792481" y="1310033"/>
                  <a:pt x="791222" y="1309789"/>
                  <a:pt x="789790" y="1309789"/>
                </a:cubicBezTo>
                <a:close/>
                <a:moveTo>
                  <a:pt x="551665" y="1309789"/>
                </a:moveTo>
                <a:cubicBezTo>
                  <a:pt x="550428" y="1309789"/>
                  <a:pt x="549299" y="1310028"/>
                  <a:pt x="548279" y="1310505"/>
                </a:cubicBezTo>
                <a:cubicBezTo>
                  <a:pt x="547259" y="1310983"/>
                  <a:pt x="546380" y="1311656"/>
                  <a:pt x="545642" y="1312524"/>
                </a:cubicBezTo>
                <a:cubicBezTo>
                  <a:pt x="544904" y="1313392"/>
                  <a:pt x="544307" y="1314434"/>
                  <a:pt x="543851" y="1315649"/>
                </a:cubicBezTo>
                <a:cubicBezTo>
                  <a:pt x="543396" y="1316864"/>
                  <a:pt x="543114" y="1318199"/>
                  <a:pt x="543005" y="1319654"/>
                </a:cubicBezTo>
                <a:lnTo>
                  <a:pt x="560195" y="1319654"/>
                </a:lnTo>
                <a:cubicBezTo>
                  <a:pt x="560260" y="1318199"/>
                  <a:pt x="560119" y="1316870"/>
                  <a:pt x="559771" y="1315665"/>
                </a:cubicBezTo>
                <a:cubicBezTo>
                  <a:pt x="559424" y="1314461"/>
                  <a:pt x="558887" y="1313425"/>
                  <a:pt x="558160" y="1312556"/>
                </a:cubicBezTo>
                <a:cubicBezTo>
                  <a:pt x="557433" y="1311688"/>
                  <a:pt x="556527" y="1311010"/>
                  <a:pt x="555442" y="1310522"/>
                </a:cubicBezTo>
                <a:cubicBezTo>
                  <a:pt x="554356" y="1310033"/>
                  <a:pt x="553097" y="1309789"/>
                  <a:pt x="551665" y="1309789"/>
                </a:cubicBezTo>
                <a:close/>
                <a:moveTo>
                  <a:pt x="342115" y="1309789"/>
                </a:moveTo>
                <a:cubicBezTo>
                  <a:pt x="340878" y="1309789"/>
                  <a:pt x="339749" y="1310028"/>
                  <a:pt x="338729" y="1310505"/>
                </a:cubicBezTo>
                <a:cubicBezTo>
                  <a:pt x="337709" y="1310983"/>
                  <a:pt x="336830" y="1311656"/>
                  <a:pt x="336092" y="1312524"/>
                </a:cubicBezTo>
                <a:cubicBezTo>
                  <a:pt x="335354" y="1313392"/>
                  <a:pt x="334757" y="1314434"/>
                  <a:pt x="334302" y="1315649"/>
                </a:cubicBezTo>
                <a:cubicBezTo>
                  <a:pt x="333846" y="1316864"/>
                  <a:pt x="333564" y="1318199"/>
                  <a:pt x="333455" y="1319654"/>
                </a:cubicBezTo>
                <a:lnTo>
                  <a:pt x="350645" y="1319654"/>
                </a:lnTo>
                <a:cubicBezTo>
                  <a:pt x="350710" y="1318199"/>
                  <a:pt x="350569" y="1316870"/>
                  <a:pt x="350221" y="1315665"/>
                </a:cubicBezTo>
                <a:cubicBezTo>
                  <a:pt x="349874" y="1314461"/>
                  <a:pt x="349337" y="1313425"/>
                  <a:pt x="348610" y="1312556"/>
                </a:cubicBezTo>
                <a:cubicBezTo>
                  <a:pt x="347883" y="1311688"/>
                  <a:pt x="346977" y="1311010"/>
                  <a:pt x="345892" y="1310522"/>
                </a:cubicBezTo>
                <a:cubicBezTo>
                  <a:pt x="344807" y="1310033"/>
                  <a:pt x="343548" y="1309789"/>
                  <a:pt x="342115" y="1309789"/>
                </a:cubicBezTo>
                <a:close/>
                <a:moveTo>
                  <a:pt x="132565" y="1309789"/>
                </a:moveTo>
                <a:cubicBezTo>
                  <a:pt x="131328" y="1309789"/>
                  <a:pt x="130199" y="1310028"/>
                  <a:pt x="129179" y="1310505"/>
                </a:cubicBezTo>
                <a:cubicBezTo>
                  <a:pt x="128159" y="1310983"/>
                  <a:pt x="127280" y="1311656"/>
                  <a:pt x="126542" y="1312524"/>
                </a:cubicBezTo>
                <a:cubicBezTo>
                  <a:pt x="125804" y="1313392"/>
                  <a:pt x="125207" y="1314434"/>
                  <a:pt x="124751" y="1315649"/>
                </a:cubicBezTo>
                <a:cubicBezTo>
                  <a:pt x="124296" y="1316864"/>
                  <a:pt x="124014" y="1318199"/>
                  <a:pt x="123905" y="1319654"/>
                </a:cubicBezTo>
                <a:lnTo>
                  <a:pt x="141095" y="1319654"/>
                </a:lnTo>
                <a:cubicBezTo>
                  <a:pt x="141160" y="1318199"/>
                  <a:pt x="141019" y="1316870"/>
                  <a:pt x="140671" y="1315665"/>
                </a:cubicBezTo>
                <a:cubicBezTo>
                  <a:pt x="140324" y="1314461"/>
                  <a:pt x="139787" y="1313425"/>
                  <a:pt x="139060" y="1312556"/>
                </a:cubicBezTo>
                <a:cubicBezTo>
                  <a:pt x="138333" y="1311688"/>
                  <a:pt x="137427" y="1311010"/>
                  <a:pt x="136342" y="1310522"/>
                </a:cubicBezTo>
                <a:cubicBezTo>
                  <a:pt x="135256" y="1310033"/>
                  <a:pt x="133997" y="1309789"/>
                  <a:pt x="132565" y="1309789"/>
                </a:cubicBezTo>
                <a:close/>
                <a:moveTo>
                  <a:pt x="711395" y="1305850"/>
                </a:moveTo>
                <a:lnTo>
                  <a:pt x="726794" y="1305850"/>
                </a:lnTo>
                <a:lnTo>
                  <a:pt x="726794" y="1333815"/>
                </a:lnTo>
                <a:lnTo>
                  <a:pt x="736528" y="1333815"/>
                </a:lnTo>
                <a:lnTo>
                  <a:pt x="736528" y="1338536"/>
                </a:lnTo>
                <a:lnTo>
                  <a:pt x="710320" y="1338536"/>
                </a:lnTo>
                <a:lnTo>
                  <a:pt x="710320" y="1333815"/>
                </a:lnTo>
                <a:lnTo>
                  <a:pt x="721064" y="1333815"/>
                </a:lnTo>
                <a:lnTo>
                  <a:pt x="721064" y="1310538"/>
                </a:lnTo>
                <a:lnTo>
                  <a:pt x="711395" y="1310538"/>
                </a:lnTo>
                <a:close/>
                <a:moveTo>
                  <a:pt x="221095" y="1305850"/>
                </a:moveTo>
                <a:lnTo>
                  <a:pt x="227541" y="1305850"/>
                </a:lnTo>
                <a:lnTo>
                  <a:pt x="235549" y="1327467"/>
                </a:lnTo>
                <a:lnTo>
                  <a:pt x="237275" y="1332741"/>
                </a:lnTo>
                <a:lnTo>
                  <a:pt x="239065" y="1327337"/>
                </a:lnTo>
                <a:lnTo>
                  <a:pt x="247009" y="1305850"/>
                </a:lnTo>
                <a:lnTo>
                  <a:pt x="253227" y="1305850"/>
                </a:lnTo>
                <a:lnTo>
                  <a:pt x="240400" y="1338536"/>
                </a:lnTo>
                <a:lnTo>
                  <a:pt x="233889" y="1338536"/>
                </a:lnTo>
                <a:close/>
                <a:moveTo>
                  <a:pt x="764438" y="1305394"/>
                </a:moveTo>
                <a:cubicBezTo>
                  <a:pt x="766131" y="1305394"/>
                  <a:pt x="767715" y="1305513"/>
                  <a:pt x="769191" y="1305752"/>
                </a:cubicBezTo>
                <a:cubicBezTo>
                  <a:pt x="770667" y="1305991"/>
                  <a:pt x="772078" y="1306381"/>
                  <a:pt x="773423" y="1306924"/>
                </a:cubicBezTo>
                <a:lnTo>
                  <a:pt x="773423" y="1312329"/>
                </a:lnTo>
                <a:cubicBezTo>
                  <a:pt x="772013" y="1311590"/>
                  <a:pt x="770575" y="1311053"/>
                  <a:pt x="769110" y="1310717"/>
                </a:cubicBezTo>
                <a:cubicBezTo>
                  <a:pt x="767645" y="1310380"/>
                  <a:pt x="766131" y="1310212"/>
                  <a:pt x="764568" y="1310212"/>
                </a:cubicBezTo>
                <a:cubicBezTo>
                  <a:pt x="763114" y="1310212"/>
                  <a:pt x="761741" y="1310489"/>
                  <a:pt x="760450" y="1311043"/>
                </a:cubicBezTo>
                <a:cubicBezTo>
                  <a:pt x="759159" y="1311596"/>
                  <a:pt x="758025" y="1312394"/>
                  <a:pt x="757048" y="1313435"/>
                </a:cubicBezTo>
                <a:cubicBezTo>
                  <a:pt x="756071" y="1314477"/>
                  <a:pt x="755301" y="1315747"/>
                  <a:pt x="754736" y="1317244"/>
                </a:cubicBezTo>
                <a:cubicBezTo>
                  <a:pt x="754172" y="1318742"/>
                  <a:pt x="753890" y="1320435"/>
                  <a:pt x="753890" y="1322323"/>
                </a:cubicBezTo>
                <a:cubicBezTo>
                  <a:pt x="753890" y="1326273"/>
                  <a:pt x="754850" y="1329230"/>
                  <a:pt x="756771" y="1331195"/>
                </a:cubicBezTo>
                <a:cubicBezTo>
                  <a:pt x="758692" y="1333159"/>
                  <a:pt x="761356" y="1334141"/>
                  <a:pt x="764764" y="1334141"/>
                </a:cubicBezTo>
                <a:cubicBezTo>
                  <a:pt x="766305" y="1334141"/>
                  <a:pt x="767797" y="1333967"/>
                  <a:pt x="769240" y="1333620"/>
                </a:cubicBezTo>
                <a:cubicBezTo>
                  <a:pt x="770683" y="1333273"/>
                  <a:pt x="772078" y="1332752"/>
                  <a:pt x="773423" y="1332057"/>
                </a:cubicBezTo>
                <a:lnTo>
                  <a:pt x="773423" y="1337332"/>
                </a:lnTo>
                <a:cubicBezTo>
                  <a:pt x="771948" y="1337896"/>
                  <a:pt x="770434" y="1338314"/>
                  <a:pt x="768882" y="1338585"/>
                </a:cubicBezTo>
                <a:cubicBezTo>
                  <a:pt x="767330" y="1338856"/>
                  <a:pt x="765730" y="1338992"/>
                  <a:pt x="764080" y="1338992"/>
                </a:cubicBezTo>
                <a:cubicBezTo>
                  <a:pt x="758914" y="1338992"/>
                  <a:pt x="754937" y="1337592"/>
                  <a:pt x="752148" y="1334792"/>
                </a:cubicBezTo>
                <a:cubicBezTo>
                  <a:pt x="749359" y="1331992"/>
                  <a:pt x="747965" y="1327901"/>
                  <a:pt x="747965" y="1322519"/>
                </a:cubicBezTo>
                <a:cubicBezTo>
                  <a:pt x="747965" y="1319936"/>
                  <a:pt x="748366" y="1317592"/>
                  <a:pt x="749169" y="1315486"/>
                </a:cubicBezTo>
                <a:cubicBezTo>
                  <a:pt x="749972" y="1313381"/>
                  <a:pt x="751101" y="1311580"/>
                  <a:pt x="752555" y="1310082"/>
                </a:cubicBezTo>
                <a:cubicBezTo>
                  <a:pt x="754009" y="1308585"/>
                  <a:pt x="755745" y="1307429"/>
                  <a:pt x="757764" y="1306615"/>
                </a:cubicBezTo>
                <a:cubicBezTo>
                  <a:pt x="759782" y="1305801"/>
                  <a:pt x="762007" y="1305394"/>
                  <a:pt x="764438" y="1305394"/>
                </a:cubicBezTo>
                <a:close/>
                <a:moveTo>
                  <a:pt x="790050" y="1305264"/>
                </a:moveTo>
                <a:cubicBezTo>
                  <a:pt x="792329" y="1305264"/>
                  <a:pt x="794348" y="1305622"/>
                  <a:pt x="796106" y="1306338"/>
                </a:cubicBezTo>
                <a:cubicBezTo>
                  <a:pt x="797864" y="1307054"/>
                  <a:pt x="799345" y="1308069"/>
                  <a:pt x="800550" y="1309382"/>
                </a:cubicBezTo>
                <a:cubicBezTo>
                  <a:pt x="801754" y="1310695"/>
                  <a:pt x="802666" y="1312290"/>
                  <a:pt x="803285" y="1314168"/>
                </a:cubicBezTo>
                <a:cubicBezTo>
                  <a:pt x="803903" y="1316045"/>
                  <a:pt x="804212" y="1318145"/>
                  <a:pt x="804212" y="1320468"/>
                </a:cubicBezTo>
                <a:cubicBezTo>
                  <a:pt x="804212" y="1321270"/>
                  <a:pt x="804202" y="1321943"/>
                  <a:pt x="804180" y="1322486"/>
                </a:cubicBezTo>
                <a:cubicBezTo>
                  <a:pt x="804158" y="1323028"/>
                  <a:pt x="804126" y="1323539"/>
                  <a:pt x="804082" y="1324016"/>
                </a:cubicBezTo>
                <a:lnTo>
                  <a:pt x="781130" y="1324016"/>
                </a:lnTo>
                <a:cubicBezTo>
                  <a:pt x="781130" y="1327359"/>
                  <a:pt x="782063" y="1329925"/>
                  <a:pt x="783930" y="1331716"/>
                </a:cubicBezTo>
                <a:cubicBezTo>
                  <a:pt x="785796" y="1333506"/>
                  <a:pt x="788488" y="1334402"/>
                  <a:pt x="792004" y="1334402"/>
                </a:cubicBezTo>
                <a:cubicBezTo>
                  <a:pt x="792959" y="1334402"/>
                  <a:pt x="793914" y="1334364"/>
                  <a:pt x="794869" y="1334288"/>
                </a:cubicBezTo>
                <a:cubicBezTo>
                  <a:pt x="795824" y="1334212"/>
                  <a:pt x="796746" y="1334108"/>
                  <a:pt x="797636" y="1333978"/>
                </a:cubicBezTo>
                <a:cubicBezTo>
                  <a:pt x="798526" y="1333848"/>
                  <a:pt x="799378" y="1333702"/>
                  <a:pt x="800192" y="1333539"/>
                </a:cubicBezTo>
                <a:cubicBezTo>
                  <a:pt x="801005" y="1333376"/>
                  <a:pt x="801760" y="1333197"/>
                  <a:pt x="802454" y="1333002"/>
                </a:cubicBezTo>
                <a:lnTo>
                  <a:pt x="802454" y="1337657"/>
                </a:lnTo>
                <a:cubicBezTo>
                  <a:pt x="800913" y="1338091"/>
                  <a:pt x="799172" y="1338444"/>
                  <a:pt x="797229" y="1338715"/>
                </a:cubicBezTo>
                <a:cubicBezTo>
                  <a:pt x="795286" y="1338986"/>
                  <a:pt x="793273" y="1339122"/>
                  <a:pt x="791190" y="1339122"/>
                </a:cubicBezTo>
                <a:cubicBezTo>
                  <a:pt x="788390" y="1339122"/>
                  <a:pt x="785981" y="1338742"/>
                  <a:pt x="783962" y="1337983"/>
                </a:cubicBezTo>
                <a:cubicBezTo>
                  <a:pt x="781944" y="1337223"/>
                  <a:pt x="780289" y="1336121"/>
                  <a:pt x="778998" y="1334678"/>
                </a:cubicBezTo>
                <a:cubicBezTo>
                  <a:pt x="777706" y="1333235"/>
                  <a:pt x="776751" y="1331466"/>
                  <a:pt x="776133" y="1329372"/>
                </a:cubicBezTo>
                <a:cubicBezTo>
                  <a:pt x="775514" y="1327277"/>
                  <a:pt x="775205" y="1324906"/>
                  <a:pt x="775205" y="1322258"/>
                </a:cubicBezTo>
                <a:cubicBezTo>
                  <a:pt x="775205" y="1319957"/>
                  <a:pt x="775536" y="1317782"/>
                  <a:pt x="776198" y="1315731"/>
                </a:cubicBezTo>
                <a:cubicBezTo>
                  <a:pt x="776860" y="1313679"/>
                  <a:pt x="777826" y="1311878"/>
                  <a:pt x="779095" y="1310326"/>
                </a:cubicBezTo>
                <a:cubicBezTo>
                  <a:pt x="780365" y="1308774"/>
                  <a:pt x="781922" y="1307543"/>
                  <a:pt x="783767" y="1306631"/>
                </a:cubicBezTo>
                <a:cubicBezTo>
                  <a:pt x="785612" y="1305719"/>
                  <a:pt x="787707" y="1305264"/>
                  <a:pt x="790050" y="1305264"/>
                </a:cubicBezTo>
                <a:close/>
                <a:moveTo>
                  <a:pt x="580175" y="1305264"/>
                </a:moveTo>
                <a:cubicBezTo>
                  <a:pt x="580848" y="1305264"/>
                  <a:pt x="581488" y="1305399"/>
                  <a:pt x="582096" y="1305671"/>
                </a:cubicBezTo>
                <a:cubicBezTo>
                  <a:pt x="582703" y="1305942"/>
                  <a:pt x="583235" y="1306306"/>
                  <a:pt x="583691" y="1306761"/>
                </a:cubicBezTo>
                <a:cubicBezTo>
                  <a:pt x="584147" y="1307217"/>
                  <a:pt x="584510" y="1307749"/>
                  <a:pt x="584782" y="1308357"/>
                </a:cubicBezTo>
                <a:cubicBezTo>
                  <a:pt x="585053" y="1308964"/>
                  <a:pt x="585188" y="1309605"/>
                  <a:pt x="585188" y="1310277"/>
                </a:cubicBezTo>
                <a:cubicBezTo>
                  <a:pt x="585188" y="1310972"/>
                  <a:pt x="585053" y="1311618"/>
                  <a:pt x="584782" y="1312215"/>
                </a:cubicBezTo>
                <a:cubicBezTo>
                  <a:pt x="584510" y="1312811"/>
                  <a:pt x="584147" y="1313338"/>
                  <a:pt x="583691" y="1313793"/>
                </a:cubicBezTo>
                <a:cubicBezTo>
                  <a:pt x="583235" y="1314249"/>
                  <a:pt x="582703" y="1314607"/>
                  <a:pt x="582096" y="1314868"/>
                </a:cubicBezTo>
                <a:cubicBezTo>
                  <a:pt x="581488" y="1315128"/>
                  <a:pt x="580848" y="1315258"/>
                  <a:pt x="580175" y="1315258"/>
                </a:cubicBezTo>
                <a:cubicBezTo>
                  <a:pt x="579480" y="1315258"/>
                  <a:pt x="578835" y="1315128"/>
                  <a:pt x="578238" y="1314868"/>
                </a:cubicBezTo>
                <a:cubicBezTo>
                  <a:pt x="577641" y="1314607"/>
                  <a:pt x="577115" y="1314249"/>
                  <a:pt x="576659" y="1313793"/>
                </a:cubicBezTo>
                <a:cubicBezTo>
                  <a:pt x="576203" y="1313338"/>
                  <a:pt x="575845" y="1312811"/>
                  <a:pt x="575585" y="1312215"/>
                </a:cubicBezTo>
                <a:cubicBezTo>
                  <a:pt x="575324" y="1311618"/>
                  <a:pt x="575194" y="1310972"/>
                  <a:pt x="575194" y="1310277"/>
                </a:cubicBezTo>
                <a:cubicBezTo>
                  <a:pt x="575194" y="1309605"/>
                  <a:pt x="575324" y="1308964"/>
                  <a:pt x="575585" y="1308357"/>
                </a:cubicBezTo>
                <a:cubicBezTo>
                  <a:pt x="575845" y="1307749"/>
                  <a:pt x="576203" y="1307217"/>
                  <a:pt x="576659" y="1306761"/>
                </a:cubicBezTo>
                <a:cubicBezTo>
                  <a:pt x="577115" y="1306306"/>
                  <a:pt x="577641" y="1305942"/>
                  <a:pt x="578238" y="1305671"/>
                </a:cubicBezTo>
                <a:cubicBezTo>
                  <a:pt x="578835" y="1305399"/>
                  <a:pt x="579480" y="1305264"/>
                  <a:pt x="580175" y="1305264"/>
                </a:cubicBezTo>
                <a:close/>
                <a:moveTo>
                  <a:pt x="551925" y="1305264"/>
                </a:moveTo>
                <a:cubicBezTo>
                  <a:pt x="554204" y="1305264"/>
                  <a:pt x="556223" y="1305622"/>
                  <a:pt x="557981" y="1306338"/>
                </a:cubicBezTo>
                <a:cubicBezTo>
                  <a:pt x="559739" y="1307054"/>
                  <a:pt x="561220" y="1308069"/>
                  <a:pt x="562425" y="1309382"/>
                </a:cubicBezTo>
                <a:cubicBezTo>
                  <a:pt x="563630" y="1310695"/>
                  <a:pt x="564541" y="1312290"/>
                  <a:pt x="565159" y="1314168"/>
                </a:cubicBezTo>
                <a:cubicBezTo>
                  <a:pt x="565778" y="1316045"/>
                  <a:pt x="566087" y="1318145"/>
                  <a:pt x="566087" y="1320468"/>
                </a:cubicBezTo>
                <a:cubicBezTo>
                  <a:pt x="566087" y="1321270"/>
                  <a:pt x="566077" y="1321943"/>
                  <a:pt x="566055" y="1322486"/>
                </a:cubicBezTo>
                <a:cubicBezTo>
                  <a:pt x="566033" y="1323028"/>
                  <a:pt x="566001" y="1323539"/>
                  <a:pt x="565957" y="1324016"/>
                </a:cubicBezTo>
                <a:lnTo>
                  <a:pt x="543005" y="1324016"/>
                </a:lnTo>
                <a:cubicBezTo>
                  <a:pt x="543005" y="1327359"/>
                  <a:pt x="543938" y="1329925"/>
                  <a:pt x="545805" y="1331716"/>
                </a:cubicBezTo>
                <a:cubicBezTo>
                  <a:pt x="547672" y="1333506"/>
                  <a:pt x="550363" y="1334402"/>
                  <a:pt x="553879" y="1334402"/>
                </a:cubicBezTo>
                <a:cubicBezTo>
                  <a:pt x="554834" y="1334402"/>
                  <a:pt x="555789" y="1334364"/>
                  <a:pt x="556744" y="1334288"/>
                </a:cubicBezTo>
                <a:cubicBezTo>
                  <a:pt x="557699" y="1334212"/>
                  <a:pt x="558621" y="1334108"/>
                  <a:pt x="559511" y="1333978"/>
                </a:cubicBezTo>
                <a:cubicBezTo>
                  <a:pt x="560401" y="1333848"/>
                  <a:pt x="561253" y="1333702"/>
                  <a:pt x="562067" y="1333539"/>
                </a:cubicBezTo>
                <a:cubicBezTo>
                  <a:pt x="562881" y="1333376"/>
                  <a:pt x="563635" y="1333197"/>
                  <a:pt x="564329" y="1333002"/>
                </a:cubicBezTo>
                <a:lnTo>
                  <a:pt x="564329" y="1337657"/>
                </a:lnTo>
                <a:cubicBezTo>
                  <a:pt x="562788" y="1338091"/>
                  <a:pt x="561047" y="1338444"/>
                  <a:pt x="559104" y="1338715"/>
                </a:cubicBezTo>
                <a:cubicBezTo>
                  <a:pt x="557162" y="1338986"/>
                  <a:pt x="555149" y="1339122"/>
                  <a:pt x="553065" y="1339122"/>
                </a:cubicBezTo>
                <a:cubicBezTo>
                  <a:pt x="550265" y="1339122"/>
                  <a:pt x="547856" y="1338742"/>
                  <a:pt x="545838" y="1337983"/>
                </a:cubicBezTo>
                <a:cubicBezTo>
                  <a:pt x="543819" y="1337223"/>
                  <a:pt x="542164" y="1336121"/>
                  <a:pt x="540873" y="1334678"/>
                </a:cubicBezTo>
                <a:cubicBezTo>
                  <a:pt x="539581" y="1333235"/>
                  <a:pt x="538626" y="1331466"/>
                  <a:pt x="538008" y="1329372"/>
                </a:cubicBezTo>
                <a:cubicBezTo>
                  <a:pt x="537389" y="1327277"/>
                  <a:pt x="537080" y="1324906"/>
                  <a:pt x="537080" y="1322258"/>
                </a:cubicBezTo>
                <a:cubicBezTo>
                  <a:pt x="537080" y="1319957"/>
                  <a:pt x="537411" y="1317782"/>
                  <a:pt x="538073" y="1315731"/>
                </a:cubicBezTo>
                <a:cubicBezTo>
                  <a:pt x="538735" y="1313679"/>
                  <a:pt x="539701" y="1311878"/>
                  <a:pt x="540970" y="1310326"/>
                </a:cubicBezTo>
                <a:cubicBezTo>
                  <a:pt x="542240" y="1308774"/>
                  <a:pt x="543797" y="1307543"/>
                  <a:pt x="545642" y="1306631"/>
                </a:cubicBezTo>
                <a:cubicBezTo>
                  <a:pt x="547487" y="1305719"/>
                  <a:pt x="549581" y="1305264"/>
                  <a:pt x="551925" y="1305264"/>
                </a:cubicBezTo>
                <a:close/>
                <a:moveTo>
                  <a:pt x="509919" y="1305264"/>
                </a:moveTo>
                <a:cubicBezTo>
                  <a:pt x="511677" y="1305264"/>
                  <a:pt x="513012" y="1305839"/>
                  <a:pt x="513923" y="1306989"/>
                </a:cubicBezTo>
                <a:cubicBezTo>
                  <a:pt x="514835" y="1308139"/>
                  <a:pt x="515291" y="1309919"/>
                  <a:pt x="515291" y="1312329"/>
                </a:cubicBezTo>
                <a:cubicBezTo>
                  <a:pt x="515811" y="1311200"/>
                  <a:pt x="516321" y="1310196"/>
                  <a:pt x="516821" y="1309317"/>
                </a:cubicBezTo>
                <a:cubicBezTo>
                  <a:pt x="517320" y="1308438"/>
                  <a:pt x="517857" y="1307700"/>
                  <a:pt x="518432" y="1307103"/>
                </a:cubicBezTo>
                <a:cubicBezTo>
                  <a:pt x="519007" y="1306506"/>
                  <a:pt x="519642" y="1306051"/>
                  <a:pt x="520337" y="1305736"/>
                </a:cubicBezTo>
                <a:cubicBezTo>
                  <a:pt x="521031" y="1305421"/>
                  <a:pt x="521834" y="1305264"/>
                  <a:pt x="522746" y="1305264"/>
                </a:cubicBezTo>
                <a:cubicBezTo>
                  <a:pt x="526848" y="1305264"/>
                  <a:pt x="528899" y="1308422"/>
                  <a:pt x="528899" y="1314738"/>
                </a:cubicBezTo>
                <a:lnTo>
                  <a:pt x="528899" y="1338536"/>
                </a:lnTo>
                <a:lnTo>
                  <a:pt x="523690" y="1338536"/>
                </a:lnTo>
                <a:lnTo>
                  <a:pt x="523690" y="1315063"/>
                </a:lnTo>
                <a:cubicBezTo>
                  <a:pt x="523690" y="1314043"/>
                  <a:pt x="523652" y="1313207"/>
                  <a:pt x="523576" y="1312556"/>
                </a:cubicBezTo>
                <a:cubicBezTo>
                  <a:pt x="523500" y="1311905"/>
                  <a:pt x="523381" y="1311390"/>
                  <a:pt x="523218" y="1311010"/>
                </a:cubicBezTo>
                <a:cubicBezTo>
                  <a:pt x="523055" y="1310630"/>
                  <a:pt x="522849" y="1310364"/>
                  <a:pt x="522599" y="1310212"/>
                </a:cubicBezTo>
                <a:cubicBezTo>
                  <a:pt x="522350" y="1310060"/>
                  <a:pt x="522041" y="1309984"/>
                  <a:pt x="521671" y="1309984"/>
                </a:cubicBezTo>
                <a:cubicBezTo>
                  <a:pt x="521237" y="1309984"/>
                  <a:pt x="520836" y="1310115"/>
                  <a:pt x="520467" y="1310375"/>
                </a:cubicBezTo>
                <a:cubicBezTo>
                  <a:pt x="520098" y="1310635"/>
                  <a:pt x="519702" y="1311059"/>
                  <a:pt x="519279" y="1311645"/>
                </a:cubicBezTo>
                <a:cubicBezTo>
                  <a:pt x="518855" y="1312231"/>
                  <a:pt x="518389" y="1313007"/>
                  <a:pt x="517879" y="1313972"/>
                </a:cubicBezTo>
                <a:cubicBezTo>
                  <a:pt x="517369" y="1314938"/>
                  <a:pt x="516766" y="1316127"/>
                  <a:pt x="516072" y="1317537"/>
                </a:cubicBezTo>
                <a:lnTo>
                  <a:pt x="516072" y="1338536"/>
                </a:lnTo>
                <a:lnTo>
                  <a:pt x="510895" y="1338536"/>
                </a:lnTo>
                <a:lnTo>
                  <a:pt x="510895" y="1315682"/>
                </a:lnTo>
                <a:cubicBezTo>
                  <a:pt x="510895" y="1314488"/>
                  <a:pt x="510858" y="1313522"/>
                  <a:pt x="510782" y="1312784"/>
                </a:cubicBezTo>
                <a:cubicBezTo>
                  <a:pt x="510706" y="1312046"/>
                  <a:pt x="510586" y="1311471"/>
                  <a:pt x="510423" y="1311059"/>
                </a:cubicBezTo>
                <a:cubicBezTo>
                  <a:pt x="510261" y="1310646"/>
                  <a:pt x="510049" y="1310364"/>
                  <a:pt x="509789" y="1310212"/>
                </a:cubicBezTo>
                <a:cubicBezTo>
                  <a:pt x="509528" y="1310060"/>
                  <a:pt x="509213" y="1309984"/>
                  <a:pt x="508844" y="1309984"/>
                </a:cubicBezTo>
                <a:cubicBezTo>
                  <a:pt x="508454" y="1309984"/>
                  <a:pt x="508085" y="1310093"/>
                  <a:pt x="507738" y="1310310"/>
                </a:cubicBezTo>
                <a:cubicBezTo>
                  <a:pt x="507390" y="1310527"/>
                  <a:pt x="507005" y="1310918"/>
                  <a:pt x="506582" y="1311482"/>
                </a:cubicBezTo>
                <a:cubicBezTo>
                  <a:pt x="506159" y="1312046"/>
                  <a:pt x="505686" y="1312817"/>
                  <a:pt x="505166" y="1313793"/>
                </a:cubicBezTo>
                <a:cubicBezTo>
                  <a:pt x="504645" y="1314770"/>
                  <a:pt x="504026" y="1316018"/>
                  <a:pt x="503310" y="1317537"/>
                </a:cubicBezTo>
                <a:lnTo>
                  <a:pt x="503310" y="1338536"/>
                </a:lnTo>
                <a:lnTo>
                  <a:pt x="498101" y="1338536"/>
                </a:lnTo>
                <a:lnTo>
                  <a:pt x="498101" y="1305850"/>
                </a:lnTo>
                <a:lnTo>
                  <a:pt x="502431" y="1305850"/>
                </a:lnTo>
                <a:lnTo>
                  <a:pt x="502691" y="1312068"/>
                </a:lnTo>
                <a:cubicBezTo>
                  <a:pt x="503256" y="1310831"/>
                  <a:pt x="503804" y="1309778"/>
                  <a:pt x="504335" y="1308910"/>
                </a:cubicBezTo>
                <a:cubicBezTo>
                  <a:pt x="504867" y="1308042"/>
                  <a:pt x="505415" y="1307342"/>
                  <a:pt x="505979" y="1306810"/>
                </a:cubicBezTo>
                <a:cubicBezTo>
                  <a:pt x="506544" y="1306278"/>
                  <a:pt x="507146" y="1305888"/>
                  <a:pt x="507786" y="1305638"/>
                </a:cubicBezTo>
                <a:cubicBezTo>
                  <a:pt x="508427" y="1305388"/>
                  <a:pt x="509137" y="1305264"/>
                  <a:pt x="509919" y="1305264"/>
                </a:cubicBezTo>
                <a:close/>
                <a:moveTo>
                  <a:pt x="475595" y="1305264"/>
                </a:moveTo>
                <a:cubicBezTo>
                  <a:pt x="477570" y="1305264"/>
                  <a:pt x="479350" y="1305481"/>
                  <a:pt x="480934" y="1305915"/>
                </a:cubicBezTo>
                <a:cubicBezTo>
                  <a:pt x="482519" y="1306349"/>
                  <a:pt x="483859" y="1307011"/>
                  <a:pt x="484955" y="1307901"/>
                </a:cubicBezTo>
                <a:cubicBezTo>
                  <a:pt x="486051" y="1308791"/>
                  <a:pt x="486892" y="1309908"/>
                  <a:pt x="487478" y="1311254"/>
                </a:cubicBezTo>
                <a:cubicBezTo>
                  <a:pt x="488064" y="1312600"/>
                  <a:pt x="488357" y="1314184"/>
                  <a:pt x="488357" y="1316007"/>
                </a:cubicBezTo>
                <a:lnTo>
                  <a:pt x="488357" y="1338536"/>
                </a:lnTo>
                <a:lnTo>
                  <a:pt x="483278" y="1338536"/>
                </a:lnTo>
                <a:lnTo>
                  <a:pt x="483148" y="1334141"/>
                </a:lnTo>
                <a:cubicBezTo>
                  <a:pt x="481368" y="1335899"/>
                  <a:pt x="479562" y="1337169"/>
                  <a:pt x="477728" y="1337950"/>
                </a:cubicBezTo>
                <a:cubicBezTo>
                  <a:pt x="475894" y="1338731"/>
                  <a:pt x="473967" y="1339122"/>
                  <a:pt x="471949" y="1339122"/>
                </a:cubicBezTo>
                <a:cubicBezTo>
                  <a:pt x="470083" y="1339122"/>
                  <a:pt x="468487" y="1338883"/>
                  <a:pt x="467163" y="1338406"/>
                </a:cubicBezTo>
                <a:cubicBezTo>
                  <a:pt x="465839" y="1337928"/>
                  <a:pt x="464749" y="1337272"/>
                  <a:pt x="463891" y="1336436"/>
                </a:cubicBezTo>
                <a:cubicBezTo>
                  <a:pt x="463034" y="1335601"/>
                  <a:pt x="462405" y="1334618"/>
                  <a:pt x="462003" y="1333490"/>
                </a:cubicBezTo>
                <a:cubicBezTo>
                  <a:pt x="461602" y="1332361"/>
                  <a:pt x="461401" y="1331135"/>
                  <a:pt x="461401" y="1329811"/>
                </a:cubicBezTo>
                <a:cubicBezTo>
                  <a:pt x="461401" y="1326534"/>
                  <a:pt x="462622" y="1323967"/>
                  <a:pt x="465063" y="1322112"/>
                </a:cubicBezTo>
                <a:cubicBezTo>
                  <a:pt x="467505" y="1320256"/>
                  <a:pt x="471113" y="1319328"/>
                  <a:pt x="475888" y="1319328"/>
                </a:cubicBezTo>
                <a:lnTo>
                  <a:pt x="482660" y="1319328"/>
                </a:lnTo>
                <a:lnTo>
                  <a:pt x="482660" y="1316463"/>
                </a:lnTo>
                <a:cubicBezTo>
                  <a:pt x="482660" y="1314531"/>
                  <a:pt x="482041" y="1312985"/>
                  <a:pt x="480804" y="1311824"/>
                </a:cubicBezTo>
                <a:cubicBezTo>
                  <a:pt x="479567" y="1310663"/>
                  <a:pt x="477679" y="1310082"/>
                  <a:pt x="475139" y="1310082"/>
                </a:cubicBezTo>
                <a:cubicBezTo>
                  <a:pt x="473295" y="1310082"/>
                  <a:pt x="471477" y="1310288"/>
                  <a:pt x="469686" y="1310701"/>
                </a:cubicBezTo>
                <a:cubicBezTo>
                  <a:pt x="467896" y="1311113"/>
                  <a:pt x="466045" y="1311699"/>
                  <a:pt x="464135" y="1312459"/>
                </a:cubicBezTo>
                <a:lnTo>
                  <a:pt x="464135" y="1307347"/>
                </a:lnTo>
                <a:cubicBezTo>
                  <a:pt x="464852" y="1307087"/>
                  <a:pt x="465649" y="1306832"/>
                  <a:pt x="466528" y="1306582"/>
                </a:cubicBezTo>
                <a:cubicBezTo>
                  <a:pt x="467407" y="1306333"/>
                  <a:pt x="468335" y="1306110"/>
                  <a:pt x="469312" y="1305915"/>
                </a:cubicBezTo>
                <a:cubicBezTo>
                  <a:pt x="470289" y="1305719"/>
                  <a:pt x="471309" y="1305562"/>
                  <a:pt x="472372" y="1305443"/>
                </a:cubicBezTo>
                <a:cubicBezTo>
                  <a:pt x="473436" y="1305323"/>
                  <a:pt x="474510" y="1305264"/>
                  <a:pt x="475595" y="1305264"/>
                </a:cubicBezTo>
                <a:close/>
                <a:moveTo>
                  <a:pt x="449755" y="1305264"/>
                </a:moveTo>
                <a:cubicBezTo>
                  <a:pt x="453119" y="1305264"/>
                  <a:pt x="455664" y="1306257"/>
                  <a:pt x="457389" y="1308243"/>
                </a:cubicBezTo>
                <a:cubicBezTo>
                  <a:pt x="459115" y="1310229"/>
                  <a:pt x="459978" y="1313218"/>
                  <a:pt x="459978" y="1317212"/>
                </a:cubicBezTo>
                <a:lnTo>
                  <a:pt x="459978" y="1338536"/>
                </a:lnTo>
                <a:lnTo>
                  <a:pt x="454313" y="1338536"/>
                </a:lnTo>
                <a:lnTo>
                  <a:pt x="454313" y="1317668"/>
                </a:lnTo>
                <a:cubicBezTo>
                  <a:pt x="454313" y="1315106"/>
                  <a:pt x="453835" y="1313213"/>
                  <a:pt x="452881" y="1311987"/>
                </a:cubicBezTo>
                <a:cubicBezTo>
                  <a:pt x="451925" y="1310760"/>
                  <a:pt x="450504" y="1310147"/>
                  <a:pt x="448616" y="1310147"/>
                </a:cubicBezTo>
                <a:cubicBezTo>
                  <a:pt x="447921" y="1310147"/>
                  <a:pt x="447243" y="1310250"/>
                  <a:pt x="446581" y="1310456"/>
                </a:cubicBezTo>
                <a:cubicBezTo>
                  <a:pt x="445919" y="1310663"/>
                  <a:pt x="445230" y="1311021"/>
                  <a:pt x="444513" y="1311531"/>
                </a:cubicBezTo>
                <a:cubicBezTo>
                  <a:pt x="443797" y="1312041"/>
                  <a:pt x="443021" y="1312730"/>
                  <a:pt x="442186" y="1313598"/>
                </a:cubicBezTo>
                <a:cubicBezTo>
                  <a:pt x="441350" y="1314466"/>
                  <a:pt x="440411" y="1315552"/>
                  <a:pt x="439369" y="1316854"/>
                </a:cubicBezTo>
                <a:lnTo>
                  <a:pt x="439369" y="1338536"/>
                </a:lnTo>
                <a:lnTo>
                  <a:pt x="433705" y="1338536"/>
                </a:lnTo>
                <a:lnTo>
                  <a:pt x="433705" y="1305850"/>
                </a:lnTo>
                <a:lnTo>
                  <a:pt x="438751" y="1305850"/>
                </a:lnTo>
                <a:lnTo>
                  <a:pt x="438979" y="1311124"/>
                </a:lnTo>
                <a:cubicBezTo>
                  <a:pt x="439934" y="1309995"/>
                  <a:pt x="440856" y="1309056"/>
                  <a:pt x="441746" y="1308308"/>
                </a:cubicBezTo>
                <a:cubicBezTo>
                  <a:pt x="442636" y="1307559"/>
                  <a:pt x="443510" y="1306957"/>
                  <a:pt x="444367" y="1306501"/>
                </a:cubicBezTo>
                <a:cubicBezTo>
                  <a:pt x="445224" y="1306045"/>
                  <a:pt x="446098" y="1305725"/>
                  <a:pt x="446988" y="1305540"/>
                </a:cubicBezTo>
                <a:cubicBezTo>
                  <a:pt x="447878" y="1305356"/>
                  <a:pt x="448800" y="1305264"/>
                  <a:pt x="449755" y="1305264"/>
                </a:cubicBezTo>
                <a:close/>
                <a:moveTo>
                  <a:pt x="375573" y="1305264"/>
                </a:moveTo>
                <a:cubicBezTo>
                  <a:pt x="378959" y="1305264"/>
                  <a:pt x="381526" y="1306360"/>
                  <a:pt x="383273" y="1308552"/>
                </a:cubicBezTo>
                <a:cubicBezTo>
                  <a:pt x="385020" y="1310744"/>
                  <a:pt x="385829" y="1314000"/>
                  <a:pt x="385698" y="1318319"/>
                </a:cubicBezTo>
                <a:lnTo>
                  <a:pt x="379969" y="1318319"/>
                </a:lnTo>
                <a:cubicBezTo>
                  <a:pt x="380034" y="1315454"/>
                  <a:pt x="379616" y="1313376"/>
                  <a:pt x="378715" y="1312084"/>
                </a:cubicBezTo>
                <a:cubicBezTo>
                  <a:pt x="377814" y="1310793"/>
                  <a:pt x="376496" y="1310147"/>
                  <a:pt x="374760" y="1310147"/>
                </a:cubicBezTo>
                <a:cubicBezTo>
                  <a:pt x="374000" y="1310147"/>
                  <a:pt x="373235" y="1310283"/>
                  <a:pt x="372464" y="1310554"/>
                </a:cubicBezTo>
                <a:cubicBezTo>
                  <a:pt x="371694" y="1310825"/>
                  <a:pt x="370902" y="1311259"/>
                  <a:pt x="370088" y="1311856"/>
                </a:cubicBezTo>
                <a:cubicBezTo>
                  <a:pt x="369274" y="1312453"/>
                  <a:pt x="368411" y="1313218"/>
                  <a:pt x="367500" y="1314152"/>
                </a:cubicBezTo>
                <a:cubicBezTo>
                  <a:pt x="366588" y="1315085"/>
                  <a:pt x="365612" y="1316213"/>
                  <a:pt x="364570" y="1317537"/>
                </a:cubicBezTo>
                <a:lnTo>
                  <a:pt x="364570" y="1338536"/>
                </a:lnTo>
                <a:lnTo>
                  <a:pt x="358840" y="1338536"/>
                </a:lnTo>
                <a:lnTo>
                  <a:pt x="358840" y="1305850"/>
                </a:lnTo>
                <a:lnTo>
                  <a:pt x="364016" y="1305850"/>
                </a:lnTo>
                <a:lnTo>
                  <a:pt x="364179" y="1311873"/>
                </a:lnTo>
                <a:cubicBezTo>
                  <a:pt x="366111" y="1309550"/>
                  <a:pt x="368015" y="1307868"/>
                  <a:pt x="369892" y="1306826"/>
                </a:cubicBezTo>
                <a:cubicBezTo>
                  <a:pt x="371770" y="1305785"/>
                  <a:pt x="373663" y="1305264"/>
                  <a:pt x="375573" y="1305264"/>
                </a:cubicBezTo>
                <a:close/>
                <a:moveTo>
                  <a:pt x="342375" y="1305264"/>
                </a:moveTo>
                <a:cubicBezTo>
                  <a:pt x="344654" y="1305264"/>
                  <a:pt x="346673" y="1305622"/>
                  <a:pt x="348431" y="1306338"/>
                </a:cubicBezTo>
                <a:cubicBezTo>
                  <a:pt x="350189" y="1307054"/>
                  <a:pt x="351670" y="1308069"/>
                  <a:pt x="352875" y="1309382"/>
                </a:cubicBezTo>
                <a:cubicBezTo>
                  <a:pt x="354080" y="1310695"/>
                  <a:pt x="354991" y="1312290"/>
                  <a:pt x="355610" y="1314168"/>
                </a:cubicBezTo>
                <a:cubicBezTo>
                  <a:pt x="356228" y="1316045"/>
                  <a:pt x="356538" y="1318145"/>
                  <a:pt x="356538" y="1320468"/>
                </a:cubicBezTo>
                <a:cubicBezTo>
                  <a:pt x="356538" y="1321270"/>
                  <a:pt x="356527" y="1321943"/>
                  <a:pt x="356505" y="1322486"/>
                </a:cubicBezTo>
                <a:cubicBezTo>
                  <a:pt x="356483" y="1323028"/>
                  <a:pt x="356451" y="1323539"/>
                  <a:pt x="356407" y="1324016"/>
                </a:cubicBezTo>
                <a:lnTo>
                  <a:pt x="333455" y="1324016"/>
                </a:lnTo>
                <a:cubicBezTo>
                  <a:pt x="333455" y="1327359"/>
                  <a:pt x="334388" y="1329925"/>
                  <a:pt x="336255" y="1331716"/>
                </a:cubicBezTo>
                <a:cubicBezTo>
                  <a:pt x="338122" y="1333506"/>
                  <a:pt x="340813" y="1334402"/>
                  <a:pt x="344329" y="1334402"/>
                </a:cubicBezTo>
                <a:cubicBezTo>
                  <a:pt x="345284" y="1334402"/>
                  <a:pt x="346239" y="1334364"/>
                  <a:pt x="347194" y="1334288"/>
                </a:cubicBezTo>
                <a:cubicBezTo>
                  <a:pt x="348149" y="1334212"/>
                  <a:pt x="349071" y="1334108"/>
                  <a:pt x="349961" y="1333978"/>
                </a:cubicBezTo>
                <a:cubicBezTo>
                  <a:pt x="350851" y="1333848"/>
                  <a:pt x="351703" y="1333702"/>
                  <a:pt x="352517" y="1333539"/>
                </a:cubicBezTo>
                <a:cubicBezTo>
                  <a:pt x="353331" y="1333376"/>
                  <a:pt x="354085" y="1333197"/>
                  <a:pt x="354780" y="1333002"/>
                </a:cubicBezTo>
                <a:lnTo>
                  <a:pt x="354780" y="1337657"/>
                </a:lnTo>
                <a:cubicBezTo>
                  <a:pt x="353239" y="1338091"/>
                  <a:pt x="351497" y="1338444"/>
                  <a:pt x="349554" y="1338715"/>
                </a:cubicBezTo>
                <a:cubicBezTo>
                  <a:pt x="347612" y="1338986"/>
                  <a:pt x="345599" y="1339122"/>
                  <a:pt x="343515" y="1339122"/>
                </a:cubicBezTo>
                <a:cubicBezTo>
                  <a:pt x="340715" y="1339122"/>
                  <a:pt x="338306" y="1338742"/>
                  <a:pt x="336288" y="1337983"/>
                </a:cubicBezTo>
                <a:cubicBezTo>
                  <a:pt x="334269" y="1337223"/>
                  <a:pt x="332614" y="1336121"/>
                  <a:pt x="331323" y="1334678"/>
                </a:cubicBezTo>
                <a:cubicBezTo>
                  <a:pt x="330031" y="1333235"/>
                  <a:pt x="329076" y="1331466"/>
                  <a:pt x="328458" y="1329372"/>
                </a:cubicBezTo>
                <a:cubicBezTo>
                  <a:pt x="327839" y="1327277"/>
                  <a:pt x="327530" y="1324906"/>
                  <a:pt x="327530" y="1322258"/>
                </a:cubicBezTo>
                <a:cubicBezTo>
                  <a:pt x="327530" y="1319957"/>
                  <a:pt x="327861" y="1317782"/>
                  <a:pt x="328523" y="1315731"/>
                </a:cubicBezTo>
                <a:cubicBezTo>
                  <a:pt x="329185" y="1313679"/>
                  <a:pt x="330151" y="1311878"/>
                  <a:pt x="331421" y="1310326"/>
                </a:cubicBezTo>
                <a:cubicBezTo>
                  <a:pt x="332690" y="1308774"/>
                  <a:pt x="334247" y="1307543"/>
                  <a:pt x="336092" y="1306631"/>
                </a:cubicBezTo>
                <a:cubicBezTo>
                  <a:pt x="337937" y="1305719"/>
                  <a:pt x="340031" y="1305264"/>
                  <a:pt x="342375" y="1305264"/>
                </a:cubicBezTo>
                <a:close/>
                <a:moveTo>
                  <a:pt x="266175" y="1305264"/>
                </a:moveTo>
                <a:cubicBezTo>
                  <a:pt x="268519" y="1305264"/>
                  <a:pt x="270619" y="1305627"/>
                  <a:pt x="272475" y="1306354"/>
                </a:cubicBezTo>
                <a:cubicBezTo>
                  <a:pt x="274331" y="1307081"/>
                  <a:pt x="275904" y="1308145"/>
                  <a:pt x="277196" y="1309545"/>
                </a:cubicBezTo>
                <a:cubicBezTo>
                  <a:pt x="278487" y="1310945"/>
                  <a:pt x="279475" y="1312687"/>
                  <a:pt x="280158" y="1314770"/>
                </a:cubicBezTo>
                <a:cubicBezTo>
                  <a:pt x="280842" y="1316854"/>
                  <a:pt x="281184" y="1319241"/>
                  <a:pt x="281184" y="1321932"/>
                </a:cubicBezTo>
                <a:cubicBezTo>
                  <a:pt x="281184" y="1324472"/>
                  <a:pt x="280826" y="1326800"/>
                  <a:pt x="280109" y="1328916"/>
                </a:cubicBezTo>
                <a:cubicBezTo>
                  <a:pt x="279393" y="1331032"/>
                  <a:pt x="278362" y="1332844"/>
                  <a:pt x="277017" y="1334353"/>
                </a:cubicBezTo>
                <a:cubicBezTo>
                  <a:pt x="275671" y="1335861"/>
                  <a:pt x="274032" y="1337033"/>
                  <a:pt x="272100" y="1337869"/>
                </a:cubicBezTo>
                <a:cubicBezTo>
                  <a:pt x="270169" y="1338704"/>
                  <a:pt x="267977" y="1339122"/>
                  <a:pt x="265524" y="1339122"/>
                </a:cubicBezTo>
                <a:cubicBezTo>
                  <a:pt x="263180" y="1339122"/>
                  <a:pt x="261080" y="1338759"/>
                  <a:pt x="259225" y="1338032"/>
                </a:cubicBezTo>
                <a:cubicBezTo>
                  <a:pt x="257369" y="1337304"/>
                  <a:pt x="255796" y="1336235"/>
                  <a:pt x="254504" y="1334825"/>
                </a:cubicBezTo>
                <a:cubicBezTo>
                  <a:pt x="253213" y="1333414"/>
                  <a:pt x="252225" y="1331667"/>
                  <a:pt x="251541" y="1329583"/>
                </a:cubicBezTo>
                <a:cubicBezTo>
                  <a:pt x="250858" y="1327500"/>
                  <a:pt x="250516" y="1325101"/>
                  <a:pt x="250516" y="1322388"/>
                </a:cubicBezTo>
                <a:cubicBezTo>
                  <a:pt x="250516" y="1319849"/>
                  <a:pt x="250874" y="1317532"/>
                  <a:pt x="251590" y="1315438"/>
                </a:cubicBezTo>
                <a:cubicBezTo>
                  <a:pt x="252306" y="1313343"/>
                  <a:pt x="253337" y="1311542"/>
                  <a:pt x="254683" y="1310033"/>
                </a:cubicBezTo>
                <a:cubicBezTo>
                  <a:pt x="256029" y="1308525"/>
                  <a:pt x="257667" y="1307353"/>
                  <a:pt x="259599" y="1306517"/>
                </a:cubicBezTo>
                <a:cubicBezTo>
                  <a:pt x="261531" y="1305681"/>
                  <a:pt x="263723" y="1305264"/>
                  <a:pt x="266175" y="1305264"/>
                </a:cubicBezTo>
                <a:close/>
                <a:moveTo>
                  <a:pt x="166023" y="1305264"/>
                </a:moveTo>
                <a:cubicBezTo>
                  <a:pt x="169409" y="1305264"/>
                  <a:pt x="171976" y="1306360"/>
                  <a:pt x="173723" y="1308552"/>
                </a:cubicBezTo>
                <a:cubicBezTo>
                  <a:pt x="175470" y="1310744"/>
                  <a:pt x="176279" y="1314000"/>
                  <a:pt x="176148" y="1318319"/>
                </a:cubicBezTo>
                <a:lnTo>
                  <a:pt x="170418" y="1318319"/>
                </a:lnTo>
                <a:cubicBezTo>
                  <a:pt x="170484" y="1315454"/>
                  <a:pt x="170066" y="1313376"/>
                  <a:pt x="169165" y="1312084"/>
                </a:cubicBezTo>
                <a:cubicBezTo>
                  <a:pt x="168264" y="1310793"/>
                  <a:pt x="166946" y="1310147"/>
                  <a:pt x="165210" y="1310147"/>
                </a:cubicBezTo>
                <a:cubicBezTo>
                  <a:pt x="164450" y="1310147"/>
                  <a:pt x="163685" y="1310283"/>
                  <a:pt x="162914" y="1310554"/>
                </a:cubicBezTo>
                <a:cubicBezTo>
                  <a:pt x="162144" y="1310825"/>
                  <a:pt x="161351" y="1311259"/>
                  <a:pt x="160538" y="1311856"/>
                </a:cubicBezTo>
                <a:cubicBezTo>
                  <a:pt x="159724" y="1312453"/>
                  <a:pt x="158861" y="1313218"/>
                  <a:pt x="157950" y="1314152"/>
                </a:cubicBezTo>
                <a:cubicBezTo>
                  <a:pt x="157038" y="1315085"/>
                  <a:pt x="156061" y="1316213"/>
                  <a:pt x="155020" y="1317537"/>
                </a:cubicBezTo>
                <a:lnTo>
                  <a:pt x="155020" y="1338536"/>
                </a:lnTo>
                <a:lnTo>
                  <a:pt x="149289" y="1338536"/>
                </a:lnTo>
                <a:lnTo>
                  <a:pt x="149289" y="1305850"/>
                </a:lnTo>
                <a:lnTo>
                  <a:pt x="154466" y="1305850"/>
                </a:lnTo>
                <a:lnTo>
                  <a:pt x="154629" y="1311873"/>
                </a:lnTo>
                <a:cubicBezTo>
                  <a:pt x="156560" y="1309550"/>
                  <a:pt x="158465" y="1307868"/>
                  <a:pt x="160342" y="1306826"/>
                </a:cubicBezTo>
                <a:cubicBezTo>
                  <a:pt x="162220" y="1305785"/>
                  <a:pt x="164113" y="1305264"/>
                  <a:pt x="166023" y="1305264"/>
                </a:cubicBezTo>
                <a:close/>
                <a:moveTo>
                  <a:pt x="132825" y="1305264"/>
                </a:moveTo>
                <a:cubicBezTo>
                  <a:pt x="135104" y="1305264"/>
                  <a:pt x="137123" y="1305622"/>
                  <a:pt x="138881" y="1306338"/>
                </a:cubicBezTo>
                <a:cubicBezTo>
                  <a:pt x="140639" y="1307054"/>
                  <a:pt x="142120" y="1308069"/>
                  <a:pt x="143325" y="1309382"/>
                </a:cubicBezTo>
                <a:cubicBezTo>
                  <a:pt x="144529" y="1310695"/>
                  <a:pt x="145441" y="1312290"/>
                  <a:pt x="146059" y="1314168"/>
                </a:cubicBezTo>
                <a:cubicBezTo>
                  <a:pt x="146678" y="1316045"/>
                  <a:pt x="146987" y="1318145"/>
                  <a:pt x="146987" y="1320468"/>
                </a:cubicBezTo>
                <a:cubicBezTo>
                  <a:pt x="146987" y="1321270"/>
                  <a:pt x="146976" y="1321943"/>
                  <a:pt x="146955" y="1322486"/>
                </a:cubicBezTo>
                <a:cubicBezTo>
                  <a:pt x="146933" y="1323028"/>
                  <a:pt x="146901" y="1323539"/>
                  <a:pt x="146857" y="1324016"/>
                </a:cubicBezTo>
                <a:lnTo>
                  <a:pt x="123905" y="1324016"/>
                </a:lnTo>
                <a:cubicBezTo>
                  <a:pt x="123905" y="1327359"/>
                  <a:pt x="124838" y="1329925"/>
                  <a:pt x="126705" y="1331716"/>
                </a:cubicBezTo>
                <a:cubicBezTo>
                  <a:pt x="128572" y="1333506"/>
                  <a:pt x="131263" y="1334402"/>
                  <a:pt x="134779" y="1334402"/>
                </a:cubicBezTo>
                <a:cubicBezTo>
                  <a:pt x="135734" y="1334402"/>
                  <a:pt x="136689" y="1334364"/>
                  <a:pt x="137644" y="1334288"/>
                </a:cubicBezTo>
                <a:cubicBezTo>
                  <a:pt x="138599" y="1334212"/>
                  <a:pt x="139521" y="1334108"/>
                  <a:pt x="140411" y="1333978"/>
                </a:cubicBezTo>
                <a:cubicBezTo>
                  <a:pt x="141301" y="1333848"/>
                  <a:pt x="142153" y="1333702"/>
                  <a:pt x="142967" y="1333539"/>
                </a:cubicBezTo>
                <a:cubicBezTo>
                  <a:pt x="143780" y="1333376"/>
                  <a:pt x="144535" y="1333197"/>
                  <a:pt x="145229" y="1333002"/>
                </a:cubicBezTo>
                <a:lnTo>
                  <a:pt x="145229" y="1337657"/>
                </a:lnTo>
                <a:cubicBezTo>
                  <a:pt x="143688" y="1338091"/>
                  <a:pt x="141946" y="1338444"/>
                  <a:pt x="140004" y="1338715"/>
                </a:cubicBezTo>
                <a:cubicBezTo>
                  <a:pt x="138061" y="1338986"/>
                  <a:pt x="136048" y="1339122"/>
                  <a:pt x="133965" y="1339122"/>
                </a:cubicBezTo>
                <a:cubicBezTo>
                  <a:pt x="131165" y="1339122"/>
                  <a:pt x="128756" y="1338742"/>
                  <a:pt x="126737" y="1337983"/>
                </a:cubicBezTo>
                <a:cubicBezTo>
                  <a:pt x="124719" y="1337223"/>
                  <a:pt x="123064" y="1336121"/>
                  <a:pt x="121773" y="1334678"/>
                </a:cubicBezTo>
                <a:cubicBezTo>
                  <a:pt x="120481" y="1333235"/>
                  <a:pt x="119526" y="1331466"/>
                  <a:pt x="118908" y="1329372"/>
                </a:cubicBezTo>
                <a:cubicBezTo>
                  <a:pt x="118289" y="1327277"/>
                  <a:pt x="117980" y="1324906"/>
                  <a:pt x="117980" y="1322258"/>
                </a:cubicBezTo>
                <a:cubicBezTo>
                  <a:pt x="117980" y="1319957"/>
                  <a:pt x="118311" y="1317782"/>
                  <a:pt x="118973" y="1315731"/>
                </a:cubicBezTo>
                <a:cubicBezTo>
                  <a:pt x="119635" y="1313679"/>
                  <a:pt x="120600" y="1311878"/>
                  <a:pt x="121870" y="1310326"/>
                </a:cubicBezTo>
                <a:cubicBezTo>
                  <a:pt x="123140" y="1308774"/>
                  <a:pt x="124697" y="1307543"/>
                  <a:pt x="126542" y="1306631"/>
                </a:cubicBezTo>
                <a:cubicBezTo>
                  <a:pt x="128387" y="1305719"/>
                  <a:pt x="130481" y="1305264"/>
                  <a:pt x="132825" y="1305264"/>
                </a:cubicBezTo>
                <a:close/>
                <a:moveTo>
                  <a:pt x="59230" y="1305264"/>
                </a:moveTo>
                <a:cubicBezTo>
                  <a:pt x="62594" y="1305264"/>
                  <a:pt x="65139" y="1306257"/>
                  <a:pt x="66864" y="1308243"/>
                </a:cubicBezTo>
                <a:cubicBezTo>
                  <a:pt x="68590" y="1310229"/>
                  <a:pt x="69452" y="1313218"/>
                  <a:pt x="69452" y="1317212"/>
                </a:cubicBezTo>
                <a:lnTo>
                  <a:pt x="69452" y="1338536"/>
                </a:lnTo>
                <a:lnTo>
                  <a:pt x="63788" y="1338536"/>
                </a:lnTo>
                <a:lnTo>
                  <a:pt x="63788" y="1317668"/>
                </a:lnTo>
                <a:cubicBezTo>
                  <a:pt x="63788" y="1315106"/>
                  <a:pt x="63310" y="1313213"/>
                  <a:pt x="62355" y="1311987"/>
                </a:cubicBezTo>
                <a:cubicBezTo>
                  <a:pt x="61400" y="1310760"/>
                  <a:pt x="59979" y="1310147"/>
                  <a:pt x="58090" y="1310147"/>
                </a:cubicBezTo>
                <a:cubicBezTo>
                  <a:pt x="57396" y="1310147"/>
                  <a:pt x="56717" y="1310250"/>
                  <a:pt x="56055" y="1310456"/>
                </a:cubicBezTo>
                <a:cubicBezTo>
                  <a:pt x="55394" y="1310663"/>
                  <a:pt x="54704" y="1311021"/>
                  <a:pt x="53988" y="1311531"/>
                </a:cubicBezTo>
                <a:cubicBezTo>
                  <a:pt x="53272" y="1312041"/>
                  <a:pt x="52496" y="1312730"/>
                  <a:pt x="51661" y="1313598"/>
                </a:cubicBezTo>
                <a:cubicBezTo>
                  <a:pt x="50825" y="1314466"/>
                  <a:pt x="49886" y="1315552"/>
                  <a:pt x="48844" y="1316854"/>
                </a:cubicBezTo>
                <a:lnTo>
                  <a:pt x="48844" y="1338536"/>
                </a:lnTo>
                <a:lnTo>
                  <a:pt x="43180" y="1338536"/>
                </a:lnTo>
                <a:lnTo>
                  <a:pt x="43180" y="1305850"/>
                </a:lnTo>
                <a:lnTo>
                  <a:pt x="48226" y="1305850"/>
                </a:lnTo>
                <a:lnTo>
                  <a:pt x="48454" y="1311124"/>
                </a:lnTo>
                <a:cubicBezTo>
                  <a:pt x="49409" y="1309995"/>
                  <a:pt x="50331" y="1309056"/>
                  <a:pt x="51221" y="1308308"/>
                </a:cubicBezTo>
                <a:cubicBezTo>
                  <a:pt x="52111" y="1307559"/>
                  <a:pt x="52984" y="1306957"/>
                  <a:pt x="53842" y="1306501"/>
                </a:cubicBezTo>
                <a:cubicBezTo>
                  <a:pt x="54699" y="1306045"/>
                  <a:pt x="55573" y="1305725"/>
                  <a:pt x="56463" y="1305540"/>
                </a:cubicBezTo>
                <a:cubicBezTo>
                  <a:pt x="57352" y="1305356"/>
                  <a:pt x="58275" y="1305264"/>
                  <a:pt x="59230" y="1305264"/>
                </a:cubicBezTo>
                <a:close/>
                <a:moveTo>
                  <a:pt x="656245" y="1301324"/>
                </a:moveTo>
                <a:lnTo>
                  <a:pt x="649050" y="1324081"/>
                </a:lnTo>
                <a:lnTo>
                  <a:pt x="663440" y="1324081"/>
                </a:lnTo>
                <a:close/>
                <a:moveTo>
                  <a:pt x="6414" y="1295985"/>
                </a:moveTo>
                <a:lnTo>
                  <a:pt x="30604" y="1295985"/>
                </a:lnTo>
                <a:lnTo>
                  <a:pt x="30604" y="1300869"/>
                </a:lnTo>
                <a:lnTo>
                  <a:pt x="12209" y="1300869"/>
                </a:lnTo>
                <a:lnTo>
                  <a:pt x="12209" y="1314054"/>
                </a:lnTo>
                <a:lnTo>
                  <a:pt x="29887" y="1314054"/>
                </a:lnTo>
                <a:lnTo>
                  <a:pt x="29887" y="1318937"/>
                </a:lnTo>
                <a:lnTo>
                  <a:pt x="12209" y="1318937"/>
                </a:lnTo>
                <a:lnTo>
                  <a:pt x="12209" y="1333588"/>
                </a:lnTo>
                <a:lnTo>
                  <a:pt x="30604" y="1333588"/>
                </a:lnTo>
                <a:lnTo>
                  <a:pt x="30604" y="1338536"/>
                </a:lnTo>
                <a:lnTo>
                  <a:pt x="6414" y="1338536"/>
                </a:lnTo>
                <a:close/>
                <a:moveTo>
                  <a:pt x="302485" y="1295399"/>
                </a:moveTo>
                <a:lnTo>
                  <a:pt x="302485" y="1305850"/>
                </a:lnTo>
                <a:lnTo>
                  <a:pt x="317168" y="1305850"/>
                </a:lnTo>
                <a:lnTo>
                  <a:pt x="317168" y="1310603"/>
                </a:lnTo>
                <a:lnTo>
                  <a:pt x="302485" y="1310603"/>
                </a:lnTo>
                <a:lnTo>
                  <a:pt x="302485" y="1327207"/>
                </a:lnTo>
                <a:cubicBezTo>
                  <a:pt x="302485" y="1329551"/>
                  <a:pt x="303109" y="1331303"/>
                  <a:pt x="304357" y="1332464"/>
                </a:cubicBezTo>
                <a:cubicBezTo>
                  <a:pt x="305605" y="1333625"/>
                  <a:pt x="307444" y="1334206"/>
                  <a:pt x="309875" y="1334206"/>
                </a:cubicBezTo>
                <a:cubicBezTo>
                  <a:pt x="310917" y="1334206"/>
                  <a:pt x="312056" y="1334125"/>
                  <a:pt x="313293" y="1333962"/>
                </a:cubicBezTo>
                <a:cubicBezTo>
                  <a:pt x="314530" y="1333799"/>
                  <a:pt x="315822" y="1333544"/>
                  <a:pt x="317168" y="1333197"/>
                </a:cubicBezTo>
                <a:lnTo>
                  <a:pt x="317168" y="1338080"/>
                </a:lnTo>
                <a:cubicBezTo>
                  <a:pt x="315887" y="1338406"/>
                  <a:pt x="314563" y="1338639"/>
                  <a:pt x="313196" y="1338780"/>
                </a:cubicBezTo>
                <a:cubicBezTo>
                  <a:pt x="311828" y="1338921"/>
                  <a:pt x="310439" y="1338992"/>
                  <a:pt x="309028" y="1338992"/>
                </a:cubicBezTo>
                <a:cubicBezTo>
                  <a:pt x="304926" y="1338992"/>
                  <a:pt x="301866" y="1338064"/>
                  <a:pt x="299848" y="1336208"/>
                </a:cubicBezTo>
                <a:cubicBezTo>
                  <a:pt x="297829" y="1334353"/>
                  <a:pt x="296820" y="1331504"/>
                  <a:pt x="296820" y="1327662"/>
                </a:cubicBezTo>
                <a:lnTo>
                  <a:pt x="296820" y="1310603"/>
                </a:lnTo>
                <a:lnTo>
                  <a:pt x="287672" y="1310603"/>
                </a:lnTo>
                <a:lnTo>
                  <a:pt x="287672" y="1305850"/>
                </a:lnTo>
                <a:lnTo>
                  <a:pt x="296820" y="1305850"/>
                </a:lnTo>
                <a:lnTo>
                  <a:pt x="296820" y="1296864"/>
                </a:lnTo>
                <a:close/>
                <a:moveTo>
                  <a:pt x="92935" y="1295399"/>
                </a:moveTo>
                <a:lnTo>
                  <a:pt x="92935" y="1305850"/>
                </a:lnTo>
                <a:lnTo>
                  <a:pt x="107618" y="1305850"/>
                </a:lnTo>
                <a:lnTo>
                  <a:pt x="107618" y="1310603"/>
                </a:lnTo>
                <a:lnTo>
                  <a:pt x="92935" y="1310603"/>
                </a:lnTo>
                <a:lnTo>
                  <a:pt x="92935" y="1327207"/>
                </a:lnTo>
                <a:cubicBezTo>
                  <a:pt x="92935" y="1329551"/>
                  <a:pt x="93559" y="1331303"/>
                  <a:pt x="94807" y="1332464"/>
                </a:cubicBezTo>
                <a:cubicBezTo>
                  <a:pt x="96055" y="1333625"/>
                  <a:pt x="97894" y="1334206"/>
                  <a:pt x="100325" y="1334206"/>
                </a:cubicBezTo>
                <a:cubicBezTo>
                  <a:pt x="101367" y="1334206"/>
                  <a:pt x="102506" y="1334125"/>
                  <a:pt x="103743" y="1333962"/>
                </a:cubicBezTo>
                <a:cubicBezTo>
                  <a:pt x="104980" y="1333799"/>
                  <a:pt x="106272" y="1333544"/>
                  <a:pt x="107618" y="1333197"/>
                </a:cubicBezTo>
                <a:lnTo>
                  <a:pt x="107618" y="1338080"/>
                </a:lnTo>
                <a:cubicBezTo>
                  <a:pt x="106337" y="1338406"/>
                  <a:pt x="105013" y="1338639"/>
                  <a:pt x="103646" y="1338780"/>
                </a:cubicBezTo>
                <a:cubicBezTo>
                  <a:pt x="102278" y="1338921"/>
                  <a:pt x="100889" y="1338992"/>
                  <a:pt x="99479" y="1338992"/>
                </a:cubicBezTo>
                <a:cubicBezTo>
                  <a:pt x="95376" y="1338992"/>
                  <a:pt x="92316" y="1338064"/>
                  <a:pt x="90298" y="1336208"/>
                </a:cubicBezTo>
                <a:cubicBezTo>
                  <a:pt x="88279" y="1334353"/>
                  <a:pt x="87270" y="1331504"/>
                  <a:pt x="87270" y="1327662"/>
                </a:cubicBezTo>
                <a:lnTo>
                  <a:pt x="87270" y="1310603"/>
                </a:lnTo>
                <a:lnTo>
                  <a:pt x="78122" y="1310603"/>
                </a:lnTo>
                <a:lnTo>
                  <a:pt x="78122" y="1305850"/>
                </a:lnTo>
                <a:lnTo>
                  <a:pt x="87270" y="1305850"/>
                </a:lnTo>
                <a:lnTo>
                  <a:pt x="87270" y="1296864"/>
                </a:lnTo>
                <a:close/>
                <a:moveTo>
                  <a:pt x="673295" y="1292534"/>
                </a:moveTo>
                <a:lnTo>
                  <a:pt x="688694" y="1292534"/>
                </a:lnTo>
                <a:lnTo>
                  <a:pt x="688694" y="1333815"/>
                </a:lnTo>
                <a:lnTo>
                  <a:pt x="698428" y="1333815"/>
                </a:lnTo>
                <a:lnTo>
                  <a:pt x="698428" y="1338536"/>
                </a:lnTo>
                <a:lnTo>
                  <a:pt x="674378" y="1338536"/>
                </a:lnTo>
                <a:lnTo>
                  <a:pt x="672220" y="1338536"/>
                </a:lnTo>
                <a:lnTo>
                  <a:pt x="668063" y="1338536"/>
                </a:lnTo>
                <a:lnTo>
                  <a:pt x="665100" y="1329258"/>
                </a:lnTo>
                <a:lnTo>
                  <a:pt x="647390" y="1329258"/>
                </a:lnTo>
                <a:lnTo>
                  <a:pt x="644394" y="1338536"/>
                </a:lnTo>
                <a:lnTo>
                  <a:pt x="638371" y="1338536"/>
                </a:lnTo>
                <a:lnTo>
                  <a:pt x="652501" y="1295985"/>
                </a:lnTo>
                <a:lnTo>
                  <a:pt x="660444" y="1295985"/>
                </a:lnTo>
                <a:lnTo>
                  <a:pt x="672833" y="1333815"/>
                </a:lnTo>
                <a:lnTo>
                  <a:pt x="682964" y="1333815"/>
                </a:lnTo>
                <a:lnTo>
                  <a:pt x="682964" y="1297190"/>
                </a:lnTo>
                <a:lnTo>
                  <a:pt x="673295" y="1297190"/>
                </a:lnTo>
                <a:close/>
                <a:moveTo>
                  <a:pt x="723050" y="1292144"/>
                </a:moveTo>
                <a:cubicBezTo>
                  <a:pt x="723679" y="1292144"/>
                  <a:pt x="724265" y="1292258"/>
                  <a:pt x="724808" y="1292486"/>
                </a:cubicBezTo>
                <a:cubicBezTo>
                  <a:pt x="725351" y="1292713"/>
                  <a:pt x="725823" y="1293033"/>
                  <a:pt x="726224" y="1293446"/>
                </a:cubicBezTo>
                <a:cubicBezTo>
                  <a:pt x="726626" y="1293858"/>
                  <a:pt x="726940" y="1294330"/>
                  <a:pt x="727168" y="1294862"/>
                </a:cubicBezTo>
                <a:cubicBezTo>
                  <a:pt x="727396" y="1295394"/>
                  <a:pt x="727510" y="1295974"/>
                  <a:pt x="727510" y="1296604"/>
                </a:cubicBezTo>
                <a:cubicBezTo>
                  <a:pt x="727510" y="1297211"/>
                  <a:pt x="727396" y="1297787"/>
                  <a:pt x="727168" y="1298329"/>
                </a:cubicBezTo>
                <a:cubicBezTo>
                  <a:pt x="726940" y="1298872"/>
                  <a:pt x="726626" y="1299349"/>
                  <a:pt x="726224" y="1299762"/>
                </a:cubicBezTo>
                <a:cubicBezTo>
                  <a:pt x="725823" y="1300174"/>
                  <a:pt x="725351" y="1300494"/>
                  <a:pt x="724808" y="1300722"/>
                </a:cubicBezTo>
                <a:cubicBezTo>
                  <a:pt x="724265" y="1300950"/>
                  <a:pt x="723679" y="1301064"/>
                  <a:pt x="723050" y="1301064"/>
                </a:cubicBezTo>
                <a:cubicBezTo>
                  <a:pt x="722421" y="1301064"/>
                  <a:pt x="721834" y="1300950"/>
                  <a:pt x="721292" y="1300722"/>
                </a:cubicBezTo>
                <a:cubicBezTo>
                  <a:pt x="720749" y="1300494"/>
                  <a:pt x="720277" y="1300174"/>
                  <a:pt x="719876" y="1299762"/>
                </a:cubicBezTo>
                <a:cubicBezTo>
                  <a:pt x="719474" y="1299349"/>
                  <a:pt x="719160" y="1298872"/>
                  <a:pt x="718932" y="1298329"/>
                </a:cubicBezTo>
                <a:cubicBezTo>
                  <a:pt x="718704" y="1297787"/>
                  <a:pt x="718590" y="1297211"/>
                  <a:pt x="718590" y="1296604"/>
                </a:cubicBezTo>
                <a:cubicBezTo>
                  <a:pt x="718590" y="1295974"/>
                  <a:pt x="718704" y="1295394"/>
                  <a:pt x="718932" y="1294862"/>
                </a:cubicBezTo>
                <a:cubicBezTo>
                  <a:pt x="719160" y="1294330"/>
                  <a:pt x="719474" y="1293858"/>
                  <a:pt x="719876" y="1293446"/>
                </a:cubicBezTo>
                <a:cubicBezTo>
                  <a:pt x="720277" y="1293033"/>
                  <a:pt x="720749" y="1292713"/>
                  <a:pt x="721292" y="1292486"/>
                </a:cubicBezTo>
                <a:cubicBezTo>
                  <a:pt x="721834" y="1292258"/>
                  <a:pt x="722421" y="1292144"/>
                  <a:pt x="723050" y="1292144"/>
                </a:cubicBezTo>
                <a:close/>
                <a:moveTo>
                  <a:pt x="755485" y="1261457"/>
                </a:moveTo>
                <a:cubicBezTo>
                  <a:pt x="754769" y="1261935"/>
                  <a:pt x="754177" y="1262401"/>
                  <a:pt x="753711" y="1262857"/>
                </a:cubicBezTo>
                <a:cubicBezTo>
                  <a:pt x="753244" y="1263313"/>
                  <a:pt x="752881" y="1263774"/>
                  <a:pt x="752620" y="1264241"/>
                </a:cubicBezTo>
                <a:cubicBezTo>
                  <a:pt x="752360" y="1264707"/>
                  <a:pt x="752175" y="1265174"/>
                  <a:pt x="752067" y="1265641"/>
                </a:cubicBezTo>
                <a:cubicBezTo>
                  <a:pt x="751958" y="1266107"/>
                  <a:pt x="751904" y="1266579"/>
                  <a:pt x="751904" y="1267057"/>
                </a:cubicBezTo>
                <a:cubicBezTo>
                  <a:pt x="751904" y="1268598"/>
                  <a:pt x="752707" y="1269721"/>
                  <a:pt x="754313" y="1270426"/>
                </a:cubicBezTo>
                <a:cubicBezTo>
                  <a:pt x="755919" y="1271132"/>
                  <a:pt x="758155" y="1271484"/>
                  <a:pt x="761020" y="1271484"/>
                </a:cubicBezTo>
                <a:cubicBezTo>
                  <a:pt x="762821" y="1271484"/>
                  <a:pt x="764335" y="1271322"/>
                  <a:pt x="765561" y="1270996"/>
                </a:cubicBezTo>
                <a:cubicBezTo>
                  <a:pt x="766788" y="1270670"/>
                  <a:pt x="767775" y="1270242"/>
                  <a:pt x="768524" y="1269710"/>
                </a:cubicBezTo>
                <a:cubicBezTo>
                  <a:pt x="769273" y="1269178"/>
                  <a:pt x="769810" y="1268571"/>
                  <a:pt x="770135" y="1267887"/>
                </a:cubicBezTo>
                <a:cubicBezTo>
                  <a:pt x="770461" y="1267203"/>
                  <a:pt x="770624" y="1266503"/>
                  <a:pt x="770624" y="1265787"/>
                </a:cubicBezTo>
                <a:cubicBezTo>
                  <a:pt x="770624" y="1264463"/>
                  <a:pt x="770081" y="1263486"/>
                  <a:pt x="768996" y="1262857"/>
                </a:cubicBezTo>
                <a:cubicBezTo>
                  <a:pt x="767911" y="1262228"/>
                  <a:pt x="766250" y="1261859"/>
                  <a:pt x="764015" y="1261750"/>
                </a:cubicBezTo>
                <a:close/>
                <a:moveTo>
                  <a:pt x="469735" y="1261457"/>
                </a:moveTo>
                <a:cubicBezTo>
                  <a:pt x="469019" y="1261935"/>
                  <a:pt x="468428" y="1262401"/>
                  <a:pt x="467961" y="1262857"/>
                </a:cubicBezTo>
                <a:cubicBezTo>
                  <a:pt x="467494" y="1263313"/>
                  <a:pt x="467131" y="1263774"/>
                  <a:pt x="466870" y="1264241"/>
                </a:cubicBezTo>
                <a:cubicBezTo>
                  <a:pt x="466610" y="1264707"/>
                  <a:pt x="466425" y="1265174"/>
                  <a:pt x="466317" y="1265641"/>
                </a:cubicBezTo>
                <a:cubicBezTo>
                  <a:pt x="466208" y="1266107"/>
                  <a:pt x="466154" y="1266579"/>
                  <a:pt x="466154" y="1267057"/>
                </a:cubicBezTo>
                <a:cubicBezTo>
                  <a:pt x="466154" y="1268598"/>
                  <a:pt x="466957" y="1269721"/>
                  <a:pt x="468563" y="1270426"/>
                </a:cubicBezTo>
                <a:cubicBezTo>
                  <a:pt x="470169" y="1271132"/>
                  <a:pt x="472405" y="1271484"/>
                  <a:pt x="475270" y="1271484"/>
                </a:cubicBezTo>
                <a:cubicBezTo>
                  <a:pt x="477071" y="1271484"/>
                  <a:pt x="478585" y="1271322"/>
                  <a:pt x="479811" y="1270996"/>
                </a:cubicBezTo>
                <a:cubicBezTo>
                  <a:pt x="481038" y="1270670"/>
                  <a:pt x="482025" y="1270242"/>
                  <a:pt x="482774" y="1269710"/>
                </a:cubicBezTo>
                <a:cubicBezTo>
                  <a:pt x="483523" y="1269178"/>
                  <a:pt x="484060" y="1268571"/>
                  <a:pt x="484385" y="1267887"/>
                </a:cubicBezTo>
                <a:cubicBezTo>
                  <a:pt x="484711" y="1267203"/>
                  <a:pt x="484874" y="1266503"/>
                  <a:pt x="484874" y="1265787"/>
                </a:cubicBezTo>
                <a:cubicBezTo>
                  <a:pt x="484874" y="1264463"/>
                  <a:pt x="484331" y="1263486"/>
                  <a:pt x="483246" y="1262857"/>
                </a:cubicBezTo>
                <a:cubicBezTo>
                  <a:pt x="482161" y="1262228"/>
                  <a:pt x="480500" y="1261859"/>
                  <a:pt x="478265" y="1261750"/>
                </a:cubicBezTo>
                <a:close/>
                <a:moveTo>
                  <a:pt x="1208889" y="1247458"/>
                </a:moveTo>
                <a:cubicBezTo>
                  <a:pt x="1207479" y="1247458"/>
                  <a:pt x="1206263" y="1247599"/>
                  <a:pt x="1205243" y="1247881"/>
                </a:cubicBezTo>
                <a:cubicBezTo>
                  <a:pt x="1204223" y="1248163"/>
                  <a:pt x="1203387" y="1248565"/>
                  <a:pt x="1202736" y="1249086"/>
                </a:cubicBezTo>
                <a:cubicBezTo>
                  <a:pt x="1202085" y="1249607"/>
                  <a:pt x="1201602" y="1250231"/>
                  <a:pt x="1201287" y="1250958"/>
                </a:cubicBezTo>
                <a:cubicBezTo>
                  <a:pt x="1200973" y="1251685"/>
                  <a:pt x="1200815" y="1252504"/>
                  <a:pt x="1200815" y="1253416"/>
                </a:cubicBezTo>
                <a:cubicBezTo>
                  <a:pt x="1200815" y="1254045"/>
                  <a:pt x="1200913" y="1254647"/>
                  <a:pt x="1201108" y="1255223"/>
                </a:cubicBezTo>
                <a:cubicBezTo>
                  <a:pt x="1201304" y="1255798"/>
                  <a:pt x="1201618" y="1256308"/>
                  <a:pt x="1202053" y="1256753"/>
                </a:cubicBezTo>
                <a:cubicBezTo>
                  <a:pt x="1202487" y="1257198"/>
                  <a:pt x="1203051" y="1257550"/>
                  <a:pt x="1203745" y="1257811"/>
                </a:cubicBezTo>
                <a:cubicBezTo>
                  <a:pt x="1204440" y="1258071"/>
                  <a:pt x="1205286" y="1258202"/>
                  <a:pt x="1206285" y="1258202"/>
                </a:cubicBezTo>
                <a:cubicBezTo>
                  <a:pt x="1207587" y="1258202"/>
                  <a:pt x="1209079" y="1257805"/>
                  <a:pt x="1210761" y="1257013"/>
                </a:cubicBezTo>
                <a:cubicBezTo>
                  <a:pt x="1212443" y="1256221"/>
                  <a:pt x="1214218" y="1254968"/>
                  <a:pt x="1216084" y="1253253"/>
                </a:cubicBezTo>
                <a:lnTo>
                  <a:pt x="1216084" y="1247458"/>
                </a:lnTo>
                <a:close/>
                <a:moveTo>
                  <a:pt x="932664" y="1247458"/>
                </a:moveTo>
                <a:cubicBezTo>
                  <a:pt x="931253" y="1247458"/>
                  <a:pt x="930038" y="1247599"/>
                  <a:pt x="929018" y="1247881"/>
                </a:cubicBezTo>
                <a:cubicBezTo>
                  <a:pt x="927998" y="1248163"/>
                  <a:pt x="927162" y="1248565"/>
                  <a:pt x="926511" y="1249086"/>
                </a:cubicBezTo>
                <a:cubicBezTo>
                  <a:pt x="925860" y="1249607"/>
                  <a:pt x="925377" y="1250231"/>
                  <a:pt x="925062" y="1250958"/>
                </a:cubicBezTo>
                <a:cubicBezTo>
                  <a:pt x="924748" y="1251685"/>
                  <a:pt x="924590" y="1252504"/>
                  <a:pt x="924590" y="1253416"/>
                </a:cubicBezTo>
                <a:cubicBezTo>
                  <a:pt x="924590" y="1254045"/>
                  <a:pt x="924688" y="1254647"/>
                  <a:pt x="924883" y="1255223"/>
                </a:cubicBezTo>
                <a:cubicBezTo>
                  <a:pt x="925079" y="1255798"/>
                  <a:pt x="925393" y="1256308"/>
                  <a:pt x="925828" y="1256753"/>
                </a:cubicBezTo>
                <a:cubicBezTo>
                  <a:pt x="926262" y="1257198"/>
                  <a:pt x="926826" y="1257550"/>
                  <a:pt x="927520" y="1257811"/>
                </a:cubicBezTo>
                <a:cubicBezTo>
                  <a:pt x="928215" y="1258071"/>
                  <a:pt x="929061" y="1258202"/>
                  <a:pt x="930060" y="1258202"/>
                </a:cubicBezTo>
                <a:cubicBezTo>
                  <a:pt x="931362" y="1258202"/>
                  <a:pt x="932854" y="1257805"/>
                  <a:pt x="934536" y="1257013"/>
                </a:cubicBezTo>
                <a:cubicBezTo>
                  <a:pt x="936218" y="1256221"/>
                  <a:pt x="937993" y="1254968"/>
                  <a:pt x="939859" y="1253253"/>
                </a:cubicBezTo>
                <a:lnTo>
                  <a:pt x="939859" y="1247458"/>
                </a:lnTo>
                <a:close/>
                <a:moveTo>
                  <a:pt x="1144493" y="1234012"/>
                </a:moveTo>
                <a:cubicBezTo>
                  <a:pt x="1143777" y="1234012"/>
                  <a:pt x="1143050" y="1234126"/>
                  <a:pt x="1142312" y="1234354"/>
                </a:cubicBezTo>
                <a:cubicBezTo>
                  <a:pt x="1141574" y="1234582"/>
                  <a:pt x="1140809" y="1234962"/>
                  <a:pt x="1140017" y="1235494"/>
                </a:cubicBezTo>
                <a:cubicBezTo>
                  <a:pt x="1139225" y="1236025"/>
                  <a:pt x="1138389" y="1236731"/>
                  <a:pt x="1137510" y="1237610"/>
                </a:cubicBezTo>
                <a:cubicBezTo>
                  <a:pt x="1136631" y="1238489"/>
                  <a:pt x="1135692" y="1239579"/>
                  <a:pt x="1134694" y="1240882"/>
                </a:cubicBezTo>
                <a:lnTo>
                  <a:pt x="1134694" y="1256736"/>
                </a:lnTo>
                <a:cubicBezTo>
                  <a:pt x="1135736" y="1257170"/>
                  <a:pt x="1136832" y="1257512"/>
                  <a:pt x="1137982" y="1257762"/>
                </a:cubicBezTo>
                <a:cubicBezTo>
                  <a:pt x="1139132" y="1258012"/>
                  <a:pt x="1140261" y="1258136"/>
                  <a:pt x="1141368" y="1258136"/>
                </a:cubicBezTo>
                <a:cubicBezTo>
                  <a:pt x="1144428" y="1258136"/>
                  <a:pt x="1146826" y="1257100"/>
                  <a:pt x="1148563" y="1255027"/>
                </a:cubicBezTo>
                <a:cubicBezTo>
                  <a:pt x="1150299" y="1252954"/>
                  <a:pt x="1151167" y="1249835"/>
                  <a:pt x="1151167" y="1245667"/>
                </a:cubicBezTo>
                <a:cubicBezTo>
                  <a:pt x="1151167" y="1243953"/>
                  <a:pt x="1151042" y="1242379"/>
                  <a:pt x="1150793" y="1240947"/>
                </a:cubicBezTo>
                <a:cubicBezTo>
                  <a:pt x="1150543" y="1239514"/>
                  <a:pt x="1150147" y="1238288"/>
                  <a:pt x="1149605" y="1237268"/>
                </a:cubicBezTo>
                <a:cubicBezTo>
                  <a:pt x="1149062" y="1236248"/>
                  <a:pt x="1148367" y="1235450"/>
                  <a:pt x="1147521" y="1234875"/>
                </a:cubicBezTo>
                <a:cubicBezTo>
                  <a:pt x="1146675" y="1234300"/>
                  <a:pt x="1145665" y="1234012"/>
                  <a:pt x="1144493" y="1234012"/>
                </a:cubicBezTo>
                <a:close/>
                <a:moveTo>
                  <a:pt x="1523149" y="1233882"/>
                </a:moveTo>
                <a:cubicBezTo>
                  <a:pt x="1521456" y="1233882"/>
                  <a:pt x="1520008" y="1234213"/>
                  <a:pt x="1518803" y="1234875"/>
                </a:cubicBezTo>
                <a:cubicBezTo>
                  <a:pt x="1517598" y="1235537"/>
                  <a:pt x="1516611" y="1236421"/>
                  <a:pt x="1515840" y="1237528"/>
                </a:cubicBezTo>
                <a:cubicBezTo>
                  <a:pt x="1515070" y="1238635"/>
                  <a:pt x="1514506" y="1239921"/>
                  <a:pt x="1514147" y="1241386"/>
                </a:cubicBezTo>
                <a:cubicBezTo>
                  <a:pt x="1513789" y="1242851"/>
                  <a:pt x="1513610" y="1244387"/>
                  <a:pt x="1513610" y="1245993"/>
                </a:cubicBezTo>
                <a:cubicBezTo>
                  <a:pt x="1513610" y="1248012"/>
                  <a:pt x="1513833" y="1249780"/>
                  <a:pt x="1514278" y="1251300"/>
                </a:cubicBezTo>
                <a:cubicBezTo>
                  <a:pt x="1514723" y="1252819"/>
                  <a:pt x="1515358" y="1254083"/>
                  <a:pt x="1516182" y="1255092"/>
                </a:cubicBezTo>
                <a:cubicBezTo>
                  <a:pt x="1517007" y="1256102"/>
                  <a:pt x="1518005" y="1256861"/>
                  <a:pt x="1519177" y="1257371"/>
                </a:cubicBezTo>
                <a:cubicBezTo>
                  <a:pt x="1520349" y="1257881"/>
                  <a:pt x="1521673" y="1258136"/>
                  <a:pt x="1523149" y="1258136"/>
                </a:cubicBezTo>
                <a:cubicBezTo>
                  <a:pt x="1524842" y="1258136"/>
                  <a:pt x="1526291" y="1257805"/>
                  <a:pt x="1527495" y="1257144"/>
                </a:cubicBezTo>
                <a:cubicBezTo>
                  <a:pt x="1528700" y="1256481"/>
                  <a:pt x="1529687" y="1255597"/>
                  <a:pt x="1530458" y="1254490"/>
                </a:cubicBezTo>
                <a:cubicBezTo>
                  <a:pt x="1531229" y="1253383"/>
                  <a:pt x="1531793" y="1252097"/>
                  <a:pt x="1532151" y="1250632"/>
                </a:cubicBezTo>
                <a:cubicBezTo>
                  <a:pt x="1532509" y="1249167"/>
                  <a:pt x="1532688" y="1247621"/>
                  <a:pt x="1532688" y="1245993"/>
                </a:cubicBezTo>
                <a:cubicBezTo>
                  <a:pt x="1532688" y="1243975"/>
                  <a:pt x="1532466" y="1242211"/>
                  <a:pt x="1532021" y="1240703"/>
                </a:cubicBezTo>
                <a:cubicBezTo>
                  <a:pt x="1531576" y="1239194"/>
                  <a:pt x="1530941" y="1237935"/>
                  <a:pt x="1530116" y="1236926"/>
                </a:cubicBezTo>
                <a:cubicBezTo>
                  <a:pt x="1529292" y="1235917"/>
                  <a:pt x="1528288" y="1235157"/>
                  <a:pt x="1527105" y="1234647"/>
                </a:cubicBezTo>
                <a:cubicBezTo>
                  <a:pt x="1525922" y="1234137"/>
                  <a:pt x="1524604" y="1233882"/>
                  <a:pt x="1523149" y="1233882"/>
                </a:cubicBezTo>
                <a:close/>
                <a:moveTo>
                  <a:pt x="1389799" y="1233882"/>
                </a:moveTo>
                <a:cubicBezTo>
                  <a:pt x="1388106" y="1233882"/>
                  <a:pt x="1386658" y="1234213"/>
                  <a:pt x="1385453" y="1234875"/>
                </a:cubicBezTo>
                <a:cubicBezTo>
                  <a:pt x="1384248" y="1235537"/>
                  <a:pt x="1383261" y="1236421"/>
                  <a:pt x="1382490" y="1237528"/>
                </a:cubicBezTo>
                <a:cubicBezTo>
                  <a:pt x="1381720" y="1238635"/>
                  <a:pt x="1381156" y="1239921"/>
                  <a:pt x="1380797" y="1241386"/>
                </a:cubicBezTo>
                <a:cubicBezTo>
                  <a:pt x="1380439" y="1242851"/>
                  <a:pt x="1380260" y="1244387"/>
                  <a:pt x="1380260" y="1245993"/>
                </a:cubicBezTo>
                <a:cubicBezTo>
                  <a:pt x="1380260" y="1248012"/>
                  <a:pt x="1380483" y="1249780"/>
                  <a:pt x="1380928" y="1251300"/>
                </a:cubicBezTo>
                <a:cubicBezTo>
                  <a:pt x="1381373" y="1252819"/>
                  <a:pt x="1382008" y="1254083"/>
                  <a:pt x="1382832" y="1255092"/>
                </a:cubicBezTo>
                <a:cubicBezTo>
                  <a:pt x="1383657" y="1256102"/>
                  <a:pt x="1384655" y="1256861"/>
                  <a:pt x="1385827" y="1257371"/>
                </a:cubicBezTo>
                <a:cubicBezTo>
                  <a:pt x="1386999" y="1257881"/>
                  <a:pt x="1388323" y="1258136"/>
                  <a:pt x="1389799" y="1258136"/>
                </a:cubicBezTo>
                <a:cubicBezTo>
                  <a:pt x="1391492" y="1258136"/>
                  <a:pt x="1392941" y="1257805"/>
                  <a:pt x="1394145" y="1257144"/>
                </a:cubicBezTo>
                <a:cubicBezTo>
                  <a:pt x="1395350" y="1256481"/>
                  <a:pt x="1396337" y="1255597"/>
                  <a:pt x="1397108" y="1254490"/>
                </a:cubicBezTo>
                <a:cubicBezTo>
                  <a:pt x="1397879" y="1253383"/>
                  <a:pt x="1398443" y="1252097"/>
                  <a:pt x="1398801" y="1250632"/>
                </a:cubicBezTo>
                <a:cubicBezTo>
                  <a:pt x="1399159" y="1249167"/>
                  <a:pt x="1399338" y="1247621"/>
                  <a:pt x="1399338" y="1245993"/>
                </a:cubicBezTo>
                <a:cubicBezTo>
                  <a:pt x="1399338" y="1243975"/>
                  <a:pt x="1399116" y="1242211"/>
                  <a:pt x="1398671" y="1240703"/>
                </a:cubicBezTo>
                <a:cubicBezTo>
                  <a:pt x="1398226" y="1239194"/>
                  <a:pt x="1397591" y="1237935"/>
                  <a:pt x="1396766" y="1236926"/>
                </a:cubicBezTo>
                <a:cubicBezTo>
                  <a:pt x="1395942" y="1235917"/>
                  <a:pt x="1394938" y="1235157"/>
                  <a:pt x="1393755" y="1234647"/>
                </a:cubicBezTo>
                <a:cubicBezTo>
                  <a:pt x="1392572" y="1234137"/>
                  <a:pt x="1391254" y="1233882"/>
                  <a:pt x="1389799" y="1233882"/>
                </a:cubicBezTo>
                <a:close/>
                <a:moveTo>
                  <a:pt x="1037374" y="1233882"/>
                </a:moveTo>
                <a:cubicBezTo>
                  <a:pt x="1035681" y="1233882"/>
                  <a:pt x="1034232" y="1234213"/>
                  <a:pt x="1033028" y="1234875"/>
                </a:cubicBezTo>
                <a:cubicBezTo>
                  <a:pt x="1031823" y="1235537"/>
                  <a:pt x="1030836" y="1236421"/>
                  <a:pt x="1030065" y="1237528"/>
                </a:cubicBezTo>
                <a:cubicBezTo>
                  <a:pt x="1029295" y="1238635"/>
                  <a:pt x="1028731" y="1239921"/>
                  <a:pt x="1028372" y="1241386"/>
                </a:cubicBezTo>
                <a:cubicBezTo>
                  <a:pt x="1028014" y="1242851"/>
                  <a:pt x="1027835" y="1244387"/>
                  <a:pt x="1027835" y="1245993"/>
                </a:cubicBezTo>
                <a:cubicBezTo>
                  <a:pt x="1027835" y="1248012"/>
                  <a:pt x="1028058" y="1249780"/>
                  <a:pt x="1028503" y="1251300"/>
                </a:cubicBezTo>
                <a:cubicBezTo>
                  <a:pt x="1028947" y="1252819"/>
                  <a:pt x="1029582" y="1254083"/>
                  <a:pt x="1030407" y="1255092"/>
                </a:cubicBezTo>
                <a:cubicBezTo>
                  <a:pt x="1031232" y="1256102"/>
                  <a:pt x="1032230" y="1256861"/>
                  <a:pt x="1033402" y="1257371"/>
                </a:cubicBezTo>
                <a:cubicBezTo>
                  <a:pt x="1034574" y="1257881"/>
                  <a:pt x="1035898" y="1258136"/>
                  <a:pt x="1037374" y="1258136"/>
                </a:cubicBezTo>
                <a:cubicBezTo>
                  <a:pt x="1039067" y="1258136"/>
                  <a:pt x="1040516" y="1257805"/>
                  <a:pt x="1041720" y="1257144"/>
                </a:cubicBezTo>
                <a:cubicBezTo>
                  <a:pt x="1042925" y="1256481"/>
                  <a:pt x="1043913" y="1255597"/>
                  <a:pt x="1044683" y="1254490"/>
                </a:cubicBezTo>
                <a:cubicBezTo>
                  <a:pt x="1045453" y="1253383"/>
                  <a:pt x="1046018" y="1252097"/>
                  <a:pt x="1046376" y="1250632"/>
                </a:cubicBezTo>
                <a:cubicBezTo>
                  <a:pt x="1046734" y="1249167"/>
                  <a:pt x="1046913" y="1247621"/>
                  <a:pt x="1046913" y="1245993"/>
                </a:cubicBezTo>
                <a:cubicBezTo>
                  <a:pt x="1046913" y="1243975"/>
                  <a:pt x="1046691" y="1242211"/>
                  <a:pt x="1046246" y="1240703"/>
                </a:cubicBezTo>
                <a:cubicBezTo>
                  <a:pt x="1045801" y="1239194"/>
                  <a:pt x="1045166" y="1237935"/>
                  <a:pt x="1044341" y="1236926"/>
                </a:cubicBezTo>
                <a:cubicBezTo>
                  <a:pt x="1043516" y="1235917"/>
                  <a:pt x="1042513" y="1235157"/>
                  <a:pt x="1041330" y="1234647"/>
                </a:cubicBezTo>
                <a:cubicBezTo>
                  <a:pt x="1040147" y="1234137"/>
                  <a:pt x="1038828" y="1233882"/>
                  <a:pt x="1037374" y="1233882"/>
                </a:cubicBezTo>
                <a:close/>
                <a:moveTo>
                  <a:pt x="1599414" y="1233589"/>
                </a:moveTo>
                <a:cubicBezTo>
                  <a:pt x="1598177" y="1233589"/>
                  <a:pt x="1597049" y="1233828"/>
                  <a:pt x="1596029" y="1234305"/>
                </a:cubicBezTo>
                <a:cubicBezTo>
                  <a:pt x="1595008" y="1234783"/>
                  <a:pt x="1594129" y="1235456"/>
                  <a:pt x="1593391" y="1236324"/>
                </a:cubicBezTo>
                <a:cubicBezTo>
                  <a:pt x="1592654" y="1237192"/>
                  <a:pt x="1592057" y="1238234"/>
                  <a:pt x="1591601" y="1239449"/>
                </a:cubicBezTo>
                <a:cubicBezTo>
                  <a:pt x="1591145" y="1240664"/>
                  <a:pt x="1590863" y="1241999"/>
                  <a:pt x="1590754" y="1243454"/>
                </a:cubicBezTo>
                <a:lnTo>
                  <a:pt x="1607944" y="1243454"/>
                </a:lnTo>
                <a:cubicBezTo>
                  <a:pt x="1608009" y="1241999"/>
                  <a:pt x="1607868" y="1240670"/>
                  <a:pt x="1607521" y="1239466"/>
                </a:cubicBezTo>
                <a:cubicBezTo>
                  <a:pt x="1607174" y="1238261"/>
                  <a:pt x="1606636" y="1237224"/>
                  <a:pt x="1605909" y="1236356"/>
                </a:cubicBezTo>
                <a:cubicBezTo>
                  <a:pt x="1605182" y="1235488"/>
                  <a:pt x="1604276" y="1234810"/>
                  <a:pt x="1603191" y="1234322"/>
                </a:cubicBezTo>
                <a:cubicBezTo>
                  <a:pt x="1602106" y="1233833"/>
                  <a:pt x="1600847" y="1233589"/>
                  <a:pt x="1599414" y="1233589"/>
                </a:cubicBezTo>
                <a:close/>
                <a:moveTo>
                  <a:pt x="1285089" y="1233589"/>
                </a:moveTo>
                <a:cubicBezTo>
                  <a:pt x="1283852" y="1233589"/>
                  <a:pt x="1282724" y="1233828"/>
                  <a:pt x="1281704" y="1234305"/>
                </a:cubicBezTo>
                <a:cubicBezTo>
                  <a:pt x="1280684" y="1234783"/>
                  <a:pt x="1279804" y="1235456"/>
                  <a:pt x="1279066" y="1236324"/>
                </a:cubicBezTo>
                <a:cubicBezTo>
                  <a:pt x="1278328" y="1237192"/>
                  <a:pt x="1277732" y="1238234"/>
                  <a:pt x="1277276" y="1239449"/>
                </a:cubicBezTo>
                <a:cubicBezTo>
                  <a:pt x="1276820" y="1240664"/>
                  <a:pt x="1276538" y="1241999"/>
                  <a:pt x="1276429" y="1243454"/>
                </a:cubicBezTo>
                <a:lnTo>
                  <a:pt x="1293619" y="1243454"/>
                </a:lnTo>
                <a:cubicBezTo>
                  <a:pt x="1293684" y="1241999"/>
                  <a:pt x="1293543" y="1240670"/>
                  <a:pt x="1293196" y="1239466"/>
                </a:cubicBezTo>
                <a:cubicBezTo>
                  <a:pt x="1292848" y="1238261"/>
                  <a:pt x="1292311" y="1237224"/>
                  <a:pt x="1291584" y="1236356"/>
                </a:cubicBezTo>
                <a:cubicBezTo>
                  <a:pt x="1290857" y="1235488"/>
                  <a:pt x="1289951" y="1234810"/>
                  <a:pt x="1288866" y="1234322"/>
                </a:cubicBezTo>
                <a:cubicBezTo>
                  <a:pt x="1287781" y="1233833"/>
                  <a:pt x="1286522" y="1233589"/>
                  <a:pt x="1285089" y="1233589"/>
                </a:cubicBezTo>
                <a:close/>
                <a:moveTo>
                  <a:pt x="723115" y="1233589"/>
                </a:moveTo>
                <a:cubicBezTo>
                  <a:pt x="721878" y="1233589"/>
                  <a:pt x="720749" y="1233828"/>
                  <a:pt x="719729" y="1234305"/>
                </a:cubicBezTo>
                <a:cubicBezTo>
                  <a:pt x="718709" y="1234783"/>
                  <a:pt x="717830" y="1235456"/>
                  <a:pt x="717092" y="1236324"/>
                </a:cubicBezTo>
                <a:cubicBezTo>
                  <a:pt x="716354" y="1237192"/>
                  <a:pt x="715757" y="1238234"/>
                  <a:pt x="715302" y="1239449"/>
                </a:cubicBezTo>
                <a:cubicBezTo>
                  <a:pt x="714846" y="1240664"/>
                  <a:pt x="714563" y="1241999"/>
                  <a:pt x="714455" y="1243454"/>
                </a:cubicBezTo>
                <a:lnTo>
                  <a:pt x="731645" y="1243454"/>
                </a:lnTo>
                <a:cubicBezTo>
                  <a:pt x="731710" y="1241999"/>
                  <a:pt x="731569" y="1240670"/>
                  <a:pt x="731221" y="1239466"/>
                </a:cubicBezTo>
                <a:cubicBezTo>
                  <a:pt x="730874" y="1238261"/>
                  <a:pt x="730337" y="1237224"/>
                  <a:pt x="729610" y="1236356"/>
                </a:cubicBezTo>
                <a:cubicBezTo>
                  <a:pt x="728883" y="1235488"/>
                  <a:pt x="727977" y="1234810"/>
                  <a:pt x="726891" y="1234322"/>
                </a:cubicBezTo>
                <a:cubicBezTo>
                  <a:pt x="725806" y="1233833"/>
                  <a:pt x="724547" y="1233589"/>
                  <a:pt x="723115" y="1233589"/>
                </a:cubicBezTo>
                <a:close/>
                <a:moveTo>
                  <a:pt x="618340" y="1233589"/>
                </a:moveTo>
                <a:cubicBezTo>
                  <a:pt x="617103" y="1233589"/>
                  <a:pt x="615974" y="1233828"/>
                  <a:pt x="614954" y="1234305"/>
                </a:cubicBezTo>
                <a:cubicBezTo>
                  <a:pt x="613934" y="1234783"/>
                  <a:pt x="613055" y="1235456"/>
                  <a:pt x="612317" y="1236324"/>
                </a:cubicBezTo>
                <a:cubicBezTo>
                  <a:pt x="611579" y="1237192"/>
                  <a:pt x="610982" y="1238234"/>
                  <a:pt x="610527" y="1239449"/>
                </a:cubicBezTo>
                <a:cubicBezTo>
                  <a:pt x="610071" y="1240664"/>
                  <a:pt x="609789" y="1241999"/>
                  <a:pt x="609680" y="1243454"/>
                </a:cubicBezTo>
                <a:lnTo>
                  <a:pt x="626870" y="1243454"/>
                </a:lnTo>
                <a:cubicBezTo>
                  <a:pt x="626935" y="1241999"/>
                  <a:pt x="626794" y="1240670"/>
                  <a:pt x="626447" y="1239466"/>
                </a:cubicBezTo>
                <a:cubicBezTo>
                  <a:pt x="626099" y="1238261"/>
                  <a:pt x="625562" y="1237224"/>
                  <a:pt x="624835" y="1236356"/>
                </a:cubicBezTo>
                <a:cubicBezTo>
                  <a:pt x="624108" y="1235488"/>
                  <a:pt x="623202" y="1234810"/>
                  <a:pt x="622117" y="1234322"/>
                </a:cubicBezTo>
                <a:cubicBezTo>
                  <a:pt x="621031" y="1233833"/>
                  <a:pt x="619773" y="1233589"/>
                  <a:pt x="618340" y="1233589"/>
                </a:cubicBezTo>
                <a:close/>
                <a:moveTo>
                  <a:pt x="342115" y="1233589"/>
                </a:moveTo>
                <a:cubicBezTo>
                  <a:pt x="340878" y="1233589"/>
                  <a:pt x="339750" y="1233828"/>
                  <a:pt x="338729" y="1234305"/>
                </a:cubicBezTo>
                <a:cubicBezTo>
                  <a:pt x="337709" y="1234783"/>
                  <a:pt x="336830" y="1235456"/>
                  <a:pt x="336092" y="1236324"/>
                </a:cubicBezTo>
                <a:cubicBezTo>
                  <a:pt x="335354" y="1237192"/>
                  <a:pt x="334757" y="1238234"/>
                  <a:pt x="334302" y="1239449"/>
                </a:cubicBezTo>
                <a:cubicBezTo>
                  <a:pt x="333846" y="1240664"/>
                  <a:pt x="333564" y="1241999"/>
                  <a:pt x="333455" y="1243454"/>
                </a:cubicBezTo>
                <a:lnTo>
                  <a:pt x="350645" y="1243454"/>
                </a:lnTo>
                <a:cubicBezTo>
                  <a:pt x="350710" y="1241999"/>
                  <a:pt x="350569" y="1240670"/>
                  <a:pt x="350222" y="1239466"/>
                </a:cubicBezTo>
                <a:cubicBezTo>
                  <a:pt x="349874" y="1238261"/>
                  <a:pt x="349337" y="1237224"/>
                  <a:pt x="348610" y="1236356"/>
                </a:cubicBezTo>
                <a:cubicBezTo>
                  <a:pt x="347883" y="1235488"/>
                  <a:pt x="346977" y="1234810"/>
                  <a:pt x="345892" y="1234322"/>
                </a:cubicBezTo>
                <a:cubicBezTo>
                  <a:pt x="344807" y="1233833"/>
                  <a:pt x="343548" y="1233589"/>
                  <a:pt x="342115" y="1233589"/>
                </a:cubicBezTo>
                <a:close/>
                <a:moveTo>
                  <a:pt x="237340" y="1233589"/>
                </a:moveTo>
                <a:cubicBezTo>
                  <a:pt x="236103" y="1233589"/>
                  <a:pt x="234974" y="1233828"/>
                  <a:pt x="233954" y="1234305"/>
                </a:cubicBezTo>
                <a:cubicBezTo>
                  <a:pt x="232934" y="1234783"/>
                  <a:pt x="232055" y="1235456"/>
                  <a:pt x="231317" y="1236324"/>
                </a:cubicBezTo>
                <a:cubicBezTo>
                  <a:pt x="230579" y="1237192"/>
                  <a:pt x="229982" y="1238234"/>
                  <a:pt x="229527" y="1239449"/>
                </a:cubicBezTo>
                <a:cubicBezTo>
                  <a:pt x="229071" y="1240664"/>
                  <a:pt x="228789" y="1241999"/>
                  <a:pt x="228680" y="1243454"/>
                </a:cubicBezTo>
                <a:lnTo>
                  <a:pt x="245870" y="1243454"/>
                </a:lnTo>
                <a:cubicBezTo>
                  <a:pt x="245935" y="1241999"/>
                  <a:pt x="245794" y="1240670"/>
                  <a:pt x="245447" y="1239466"/>
                </a:cubicBezTo>
                <a:cubicBezTo>
                  <a:pt x="245099" y="1238261"/>
                  <a:pt x="244562" y="1237224"/>
                  <a:pt x="243835" y="1236356"/>
                </a:cubicBezTo>
                <a:cubicBezTo>
                  <a:pt x="243108" y="1235488"/>
                  <a:pt x="242202" y="1234810"/>
                  <a:pt x="241117" y="1234322"/>
                </a:cubicBezTo>
                <a:cubicBezTo>
                  <a:pt x="240031" y="1233833"/>
                  <a:pt x="238772" y="1233589"/>
                  <a:pt x="237340" y="1233589"/>
                </a:cubicBezTo>
                <a:close/>
                <a:moveTo>
                  <a:pt x="161140" y="1233589"/>
                </a:moveTo>
                <a:cubicBezTo>
                  <a:pt x="159903" y="1233589"/>
                  <a:pt x="158774" y="1233828"/>
                  <a:pt x="157754" y="1234305"/>
                </a:cubicBezTo>
                <a:cubicBezTo>
                  <a:pt x="156734" y="1234783"/>
                  <a:pt x="155855" y="1235456"/>
                  <a:pt x="155117" y="1236324"/>
                </a:cubicBezTo>
                <a:cubicBezTo>
                  <a:pt x="154379" y="1237192"/>
                  <a:pt x="153782" y="1238234"/>
                  <a:pt x="153327" y="1239449"/>
                </a:cubicBezTo>
                <a:cubicBezTo>
                  <a:pt x="152871" y="1240664"/>
                  <a:pt x="152588" y="1241999"/>
                  <a:pt x="152480" y="1243454"/>
                </a:cubicBezTo>
                <a:lnTo>
                  <a:pt x="169670" y="1243454"/>
                </a:lnTo>
                <a:cubicBezTo>
                  <a:pt x="169735" y="1241999"/>
                  <a:pt x="169594" y="1240670"/>
                  <a:pt x="169246" y="1239466"/>
                </a:cubicBezTo>
                <a:cubicBezTo>
                  <a:pt x="168899" y="1238261"/>
                  <a:pt x="168362" y="1237224"/>
                  <a:pt x="167635" y="1236356"/>
                </a:cubicBezTo>
                <a:cubicBezTo>
                  <a:pt x="166908" y="1235488"/>
                  <a:pt x="166002" y="1234810"/>
                  <a:pt x="164917" y="1234322"/>
                </a:cubicBezTo>
                <a:cubicBezTo>
                  <a:pt x="163831" y="1233833"/>
                  <a:pt x="162572" y="1233589"/>
                  <a:pt x="161140" y="1233589"/>
                </a:cubicBezTo>
                <a:close/>
                <a:moveTo>
                  <a:pt x="56365" y="1233589"/>
                </a:moveTo>
                <a:cubicBezTo>
                  <a:pt x="55128" y="1233589"/>
                  <a:pt x="53999" y="1233828"/>
                  <a:pt x="52979" y="1234305"/>
                </a:cubicBezTo>
                <a:cubicBezTo>
                  <a:pt x="51959" y="1234783"/>
                  <a:pt x="51080" y="1235456"/>
                  <a:pt x="50342" y="1236324"/>
                </a:cubicBezTo>
                <a:cubicBezTo>
                  <a:pt x="49604" y="1237192"/>
                  <a:pt x="49007" y="1238234"/>
                  <a:pt x="48551" y="1239449"/>
                </a:cubicBezTo>
                <a:cubicBezTo>
                  <a:pt x="48096" y="1240664"/>
                  <a:pt x="47813" y="1241999"/>
                  <a:pt x="47705" y="1243454"/>
                </a:cubicBezTo>
                <a:lnTo>
                  <a:pt x="64895" y="1243454"/>
                </a:lnTo>
                <a:cubicBezTo>
                  <a:pt x="64960" y="1241999"/>
                  <a:pt x="64819" y="1240670"/>
                  <a:pt x="64471" y="1239466"/>
                </a:cubicBezTo>
                <a:cubicBezTo>
                  <a:pt x="64124" y="1238261"/>
                  <a:pt x="63587" y="1237224"/>
                  <a:pt x="62860" y="1236356"/>
                </a:cubicBezTo>
                <a:cubicBezTo>
                  <a:pt x="62133" y="1235488"/>
                  <a:pt x="61227" y="1234810"/>
                  <a:pt x="60141" y="1234322"/>
                </a:cubicBezTo>
                <a:cubicBezTo>
                  <a:pt x="59056" y="1233833"/>
                  <a:pt x="57797" y="1233589"/>
                  <a:pt x="56365" y="1233589"/>
                </a:cubicBezTo>
                <a:close/>
                <a:moveTo>
                  <a:pt x="760694" y="1233329"/>
                </a:moveTo>
                <a:cubicBezTo>
                  <a:pt x="759566" y="1233329"/>
                  <a:pt x="758562" y="1233524"/>
                  <a:pt x="757683" y="1233915"/>
                </a:cubicBezTo>
                <a:cubicBezTo>
                  <a:pt x="756804" y="1234305"/>
                  <a:pt x="756066" y="1234821"/>
                  <a:pt x="755469" y="1235461"/>
                </a:cubicBezTo>
                <a:cubicBezTo>
                  <a:pt x="754872" y="1236101"/>
                  <a:pt x="754416" y="1236845"/>
                  <a:pt x="754102" y="1237691"/>
                </a:cubicBezTo>
                <a:cubicBezTo>
                  <a:pt x="753787" y="1238538"/>
                  <a:pt x="753629" y="1239417"/>
                  <a:pt x="753629" y="1240328"/>
                </a:cubicBezTo>
                <a:cubicBezTo>
                  <a:pt x="753629" y="1241370"/>
                  <a:pt x="753803" y="1242325"/>
                  <a:pt x="754150" y="1243193"/>
                </a:cubicBezTo>
                <a:cubicBezTo>
                  <a:pt x="754498" y="1244061"/>
                  <a:pt x="754986" y="1244799"/>
                  <a:pt x="755615" y="1245407"/>
                </a:cubicBezTo>
                <a:cubicBezTo>
                  <a:pt x="756245" y="1246015"/>
                  <a:pt x="756988" y="1246487"/>
                  <a:pt x="757845" y="1246823"/>
                </a:cubicBezTo>
                <a:cubicBezTo>
                  <a:pt x="758703" y="1247160"/>
                  <a:pt x="759652" y="1247328"/>
                  <a:pt x="760694" y="1247328"/>
                </a:cubicBezTo>
                <a:cubicBezTo>
                  <a:pt x="761823" y="1247328"/>
                  <a:pt x="762827" y="1247138"/>
                  <a:pt x="763706" y="1246758"/>
                </a:cubicBezTo>
                <a:cubicBezTo>
                  <a:pt x="764585" y="1246378"/>
                  <a:pt x="765323" y="1245863"/>
                  <a:pt x="765919" y="1245212"/>
                </a:cubicBezTo>
                <a:cubicBezTo>
                  <a:pt x="766516" y="1244560"/>
                  <a:pt x="766972" y="1243812"/>
                  <a:pt x="767287" y="1242965"/>
                </a:cubicBezTo>
                <a:cubicBezTo>
                  <a:pt x="767602" y="1242119"/>
                  <a:pt x="767759" y="1241240"/>
                  <a:pt x="767759" y="1240328"/>
                </a:cubicBezTo>
                <a:cubicBezTo>
                  <a:pt x="767759" y="1239286"/>
                  <a:pt x="767585" y="1238331"/>
                  <a:pt x="767238" y="1237463"/>
                </a:cubicBezTo>
                <a:cubicBezTo>
                  <a:pt x="766891" y="1236595"/>
                  <a:pt x="766402" y="1235857"/>
                  <a:pt x="765773" y="1235249"/>
                </a:cubicBezTo>
                <a:cubicBezTo>
                  <a:pt x="765144" y="1234642"/>
                  <a:pt x="764400" y="1234170"/>
                  <a:pt x="763543" y="1233833"/>
                </a:cubicBezTo>
                <a:cubicBezTo>
                  <a:pt x="762686" y="1233497"/>
                  <a:pt x="761736" y="1233329"/>
                  <a:pt x="760694" y="1233329"/>
                </a:cubicBezTo>
                <a:close/>
                <a:moveTo>
                  <a:pt x="474944" y="1233329"/>
                </a:moveTo>
                <a:cubicBezTo>
                  <a:pt x="473816" y="1233329"/>
                  <a:pt x="472812" y="1233524"/>
                  <a:pt x="471933" y="1233915"/>
                </a:cubicBezTo>
                <a:cubicBezTo>
                  <a:pt x="471054" y="1234305"/>
                  <a:pt x="470316" y="1234821"/>
                  <a:pt x="469719" y="1235461"/>
                </a:cubicBezTo>
                <a:cubicBezTo>
                  <a:pt x="469122" y="1236101"/>
                  <a:pt x="468666" y="1236845"/>
                  <a:pt x="468352" y="1237691"/>
                </a:cubicBezTo>
                <a:cubicBezTo>
                  <a:pt x="468037" y="1238538"/>
                  <a:pt x="467879" y="1239417"/>
                  <a:pt x="467879" y="1240328"/>
                </a:cubicBezTo>
                <a:cubicBezTo>
                  <a:pt x="467879" y="1241370"/>
                  <a:pt x="468053" y="1242325"/>
                  <a:pt x="468400" y="1243193"/>
                </a:cubicBezTo>
                <a:cubicBezTo>
                  <a:pt x="468748" y="1244061"/>
                  <a:pt x="469236" y="1244799"/>
                  <a:pt x="469866" y="1245407"/>
                </a:cubicBezTo>
                <a:cubicBezTo>
                  <a:pt x="470495" y="1246015"/>
                  <a:pt x="471238" y="1246487"/>
                  <a:pt x="472096" y="1246823"/>
                </a:cubicBezTo>
                <a:cubicBezTo>
                  <a:pt x="472953" y="1247160"/>
                  <a:pt x="473902" y="1247328"/>
                  <a:pt x="474944" y="1247328"/>
                </a:cubicBezTo>
                <a:cubicBezTo>
                  <a:pt x="476073" y="1247328"/>
                  <a:pt x="477077" y="1247138"/>
                  <a:pt x="477956" y="1246758"/>
                </a:cubicBezTo>
                <a:cubicBezTo>
                  <a:pt x="478835" y="1246378"/>
                  <a:pt x="479573" y="1245863"/>
                  <a:pt x="480169" y="1245212"/>
                </a:cubicBezTo>
                <a:cubicBezTo>
                  <a:pt x="480766" y="1244560"/>
                  <a:pt x="481222" y="1243812"/>
                  <a:pt x="481537" y="1242965"/>
                </a:cubicBezTo>
                <a:cubicBezTo>
                  <a:pt x="481852" y="1242119"/>
                  <a:pt x="482009" y="1241240"/>
                  <a:pt x="482009" y="1240328"/>
                </a:cubicBezTo>
                <a:cubicBezTo>
                  <a:pt x="482009" y="1239286"/>
                  <a:pt x="481835" y="1238331"/>
                  <a:pt x="481488" y="1237463"/>
                </a:cubicBezTo>
                <a:cubicBezTo>
                  <a:pt x="481141" y="1236595"/>
                  <a:pt x="480652" y="1235857"/>
                  <a:pt x="480023" y="1235249"/>
                </a:cubicBezTo>
                <a:cubicBezTo>
                  <a:pt x="479394" y="1234642"/>
                  <a:pt x="478650" y="1234170"/>
                  <a:pt x="477793" y="1233833"/>
                </a:cubicBezTo>
                <a:cubicBezTo>
                  <a:pt x="476935" y="1233497"/>
                  <a:pt x="475986" y="1233329"/>
                  <a:pt x="474944" y="1233329"/>
                </a:cubicBezTo>
                <a:close/>
                <a:moveTo>
                  <a:pt x="1478394" y="1229650"/>
                </a:moveTo>
                <a:lnTo>
                  <a:pt x="1484840" y="1229650"/>
                </a:lnTo>
                <a:lnTo>
                  <a:pt x="1492849" y="1251267"/>
                </a:lnTo>
                <a:lnTo>
                  <a:pt x="1494574" y="1256541"/>
                </a:lnTo>
                <a:lnTo>
                  <a:pt x="1496365" y="1251137"/>
                </a:lnTo>
                <a:lnTo>
                  <a:pt x="1504309" y="1229650"/>
                </a:lnTo>
                <a:lnTo>
                  <a:pt x="1510527" y="1229650"/>
                </a:lnTo>
                <a:lnTo>
                  <a:pt x="1497700" y="1262336"/>
                </a:lnTo>
                <a:lnTo>
                  <a:pt x="1491188" y="1262336"/>
                </a:lnTo>
                <a:close/>
                <a:moveTo>
                  <a:pt x="987619" y="1229650"/>
                </a:moveTo>
                <a:lnTo>
                  <a:pt x="1003018" y="1229650"/>
                </a:lnTo>
                <a:lnTo>
                  <a:pt x="1003018" y="1257615"/>
                </a:lnTo>
                <a:lnTo>
                  <a:pt x="1012752" y="1257615"/>
                </a:lnTo>
                <a:lnTo>
                  <a:pt x="1012752" y="1262336"/>
                </a:lnTo>
                <a:lnTo>
                  <a:pt x="986545" y="1262336"/>
                </a:lnTo>
                <a:lnTo>
                  <a:pt x="986545" y="1257615"/>
                </a:lnTo>
                <a:lnTo>
                  <a:pt x="997288" y="1257615"/>
                </a:lnTo>
                <a:lnTo>
                  <a:pt x="997288" y="1234338"/>
                </a:lnTo>
                <a:lnTo>
                  <a:pt x="987619" y="1234338"/>
                </a:lnTo>
                <a:close/>
                <a:moveTo>
                  <a:pt x="778070" y="1229650"/>
                </a:moveTo>
                <a:lnTo>
                  <a:pt x="793469" y="1229650"/>
                </a:lnTo>
                <a:lnTo>
                  <a:pt x="793469" y="1257615"/>
                </a:lnTo>
                <a:lnTo>
                  <a:pt x="803203" y="1257615"/>
                </a:lnTo>
                <a:lnTo>
                  <a:pt x="803203" y="1262336"/>
                </a:lnTo>
                <a:lnTo>
                  <a:pt x="776995" y="1262336"/>
                </a:lnTo>
                <a:lnTo>
                  <a:pt x="776995" y="1257615"/>
                </a:lnTo>
                <a:lnTo>
                  <a:pt x="787739" y="1257615"/>
                </a:lnTo>
                <a:lnTo>
                  <a:pt x="787739" y="1234338"/>
                </a:lnTo>
                <a:lnTo>
                  <a:pt x="778070" y="1234338"/>
                </a:lnTo>
                <a:close/>
                <a:moveTo>
                  <a:pt x="397070" y="1229650"/>
                </a:moveTo>
                <a:lnTo>
                  <a:pt x="412469" y="1229650"/>
                </a:lnTo>
                <a:lnTo>
                  <a:pt x="412469" y="1257615"/>
                </a:lnTo>
                <a:lnTo>
                  <a:pt x="422203" y="1257615"/>
                </a:lnTo>
                <a:lnTo>
                  <a:pt x="422203" y="1262336"/>
                </a:lnTo>
                <a:lnTo>
                  <a:pt x="395995" y="1262336"/>
                </a:lnTo>
                <a:lnTo>
                  <a:pt x="395995" y="1257615"/>
                </a:lnTo>
                <a:lnTo>
                  <a:pt x="406739" y="1257615"/>
                </a:lnTo>
                <a:lnTo>
                  <a:pt x="406739" y="1234338"/>
                </a:lnTo>
                <a:lnTo>
                  <a:pt x="397070" y="1234338"/>
                </a:lnTo>
                <a:close/>
                <a:moveTo>
                  <a:pt x="1667489" y="1229064"/>
                </a:moveTo>
                <a:cubicBezTo>
                  <a:pt x="1668770" y="1229064"/>
                  <a:pt x="1670191" y="1229134"/>
                  <a:pt x="1671754" y="1229275"/>
                </a:cubicBezTo>
                <a:cubicBezTo>
                  <a:pt x="1673317" y="1229416"/>
                  <a:pt x="1674945" y="1229661"/>
                  <a:pt x="1676638" y="1230008"/>
                </a:cubicBezTo>
                <a:lnTo>
                  <a:pt x="1676638" y="1235054"/>
                </a:lnTo>
                <a:cubicBezTo>
                  <a:pt x="1674858" y="1234620"/>
                  <a:pt x="1673170" y="1234300"/>
                  <a:pt x="1671575" y="1234094"/>
                </a:cubicBezTo>
                <a:cubicBezTo>
                  <a:pt x="1669980" y="1233887"/>
                  <a:pt x="1668596" y="1233784"/>
                  <a:pt x="1667424" y="1233784"/>
                </a:cubicBezTo>
                <a:cubicBezTo>
                  <a:pt x="1666013" y="1233784"/>
                  <a:pt x="1664825" y="1233893"/>
                  <a:pt x="1663859" y="1234110"/>
                </a:cubicBezTo>
                <a:cubicBezTo>
                  <a:pt x="1662893" y="1234327"/>
                  <a:pt x="1662112" y="1234625"/>
                  <a:pt x="1661515" y="1235005"/>
                </a:cubicBezTo>
                <a:cubicBezTo>
                  <a:pt x="1660918" y="1235385"/>
                  <a:pt x="1660490" y="1235830"/>
                  <a:pt x="1660229" y="1236340"/>
                </a:cubicBezTo>
                <a:cubicBezTo>
                  <a:pt x="1659969" y="1236850"/>
                  <a:pt x="1659839" y="1237398"/>
                  <a:pt x="1659839" y="1237984"/>
                </a:cubicBezTo>
                <a:cubicBezTo>
                  <a:pt x="1659839" y="1238570"/>
                  <a:pt x="1659953" y="1239102"/>
                  <a:pt x="1660180" y="1239579"/>
                </a:cubicBezTo>
                <a:cubicBezTo>
                  <a:pt x="1660408" y="1240057"/>
                  <a:pt x="1660832" y="1240518"/>
                  <a:pt x="1661450" y="1240963"/>
                </a:cubicBezTo>
                <a:cubicBezTo>
                  <a:pt x="1662069" y="1241408"/>
                  <a:pt x="1662931" y="1241853"/>
                  <a:pt x="1664038" y="1242298"/>
                </a:cubicBezTo>
                <a:cubicBezTo>
                  <a:pt x="1665145" y="1242743"/>
                  <a:pt x="1666589" y="1243226"/>
                  <a:pt x="1668368" y="1243747"/>
                </a:cubicBezTo>
                <a:cubicBezTo>
                  <a:pt x="1670300" y="1244311"/>
                  <a:pt x="1671928" y="1244902"/>
                  <a:pt x="1673252" y="1245521"/>
                </a:cubicBezTo>
                <a:cubicBezTo>
                  <a:pt x="1674576" y="1246139"/>
                  <a:pt x="1675650" y="1246828"/>
                  <a:pt x="1676475" y="1247588"/>
                </a:cubicBezTo>
                <a:cubicBezTo>
                  <a:pt x="1677300" y="1248348"/>
                  <a:pt x="1677891" y="1249205"/>
                  <a:pt x="1678249" y="1250160"/>
                </a:cubicBezTo>
                <a:cubicBezTo>
                  <a:pt x="1678607" y="1251115"/>
                  <a:pt x="1678786" y="1252200"/>
                  <a:pt x="1678786" y="1253416"/>
                </a:cubicBezTo>
                <a:cubicBezTo>
                  <a:pt x="1678786" y="1254566"/>
                  <a:pt x="1678591" y="1255597"/>
                  <a:pt x="1678200" y="1256509"/>
                </a:cubicBezTo>
                <a:cubicBezTo>
                  <a:pt x="1677810" y="1257420"/>
                  <a:pt x="1677278" y="1258228"/>
                  <a:pt x="1676605" y="1258934"/>
                </a:cubicBezTo>
                <a:cubicBezTo>
                  <a:pt x="1675932" y="1259639"/>
                  <a:pt x="1675151" y="1260242"/>
                  <a:pt x="1674261" y="1260741"/>
                </a:cubicBezTo>
                <a:cubicBezTo>
                  <a:pt x="1673371" y="1261240"/>
                  <a:pt x="1672422" y="1261653"/>
                  <a:pt x="1671412" y="1261978"/>
                </a:cubicBezTo>
                <a:cubicBezTo>
                  <a:pt x="1670403" y="1262304"/>
                  <a:pt x="1669367" y="1262542"/>
                  <a:pt x="1668303" y="1262694"/>
                </a:cubicBezTo>
                <a:cubicBezTo>
                  <a:pt x="1667240" y="1262846"/>
                  <a:pt x="1666198" y="1262922"/>
                  <a:pt x="1665178" y="1262922"/>
                </a:cubicBezTo>
                <a:cubicBezTo>
                  <a:pt x="1662964" y="1262922"/>
                  <a:pt x="1660929" y="1262825"/>
                  <a:pt x="1659073" y="1262629"/>
                </a:cubicBezTo>
                <a:cubicBezTo>
                  <a:pt x="1657218" y="1262434"/>
                  <a:pt x="1655400" y="1262119"/>
                  <a:pt x="1653620" y="1261685"/>
                </a:cubicBezTo>
                <a:lnTo>
                  <a:pt x="1653620" y="1256476"/>
                </a:lnTo>
                <a:cubicBezTo>
                  <a:pt x="1655530" y="1257019"/>
                  <a:pt x="1657429" y="1257431"/>
                  <a:pt x="1659318" y="1257713"/>
                </a:cubicBezTo>
                <a:cubicBezTo>
                  <a:pt x="1661206" y="1257995"/>
                  <a:pt x="1663083" y="1258136"/>
                  <a:pt x="1664950" y="1258136"/>
                </a:cubicBezTo>
                <a:cubicBezTo>
                  <a:pt x="1667663" y="1258136"/>
                  <a:pt x="1669671" y="1257767"/>
                  <a:pt x="1670973" y="1257030"/>
                </a:cubicBezTo>
                <a:cubicBezTo>
                  <a:pt x="1672275" y="1256291"/>
                  <a:pt x="1672926" y="1255239"/>
                  <a:pt x="1672926" y="1253871"/>
                </a:cubicBezTo>
                <a:cubicBezTo>
                  <a:pt x="1672926" y="1253286"/>
                  <a:pt x="1672823" y="1252759"/>
                  <a:pt x="1672617" y="1252293"/>
                </a:cubicBezTo>
                <a:cubicBezTo>
                  <a:pt x="1672411" y="1251826"/>
                  <a:pt x="1672036" y="1251381"/>
                  <a:pt x="1671494" y="1250958"/>
                </a:cubicBezTo>
                <a:cubicBezTo>
                  <a:pt x="1670951" y="1250534"/>
                  <a:pt x="1670110" y="1250095"/>
                  <a:pt x="1668971" y="1249639"/>
                </a:cubicBezTo>
                <a:cubicBezTo>
                  <a:pt x="1667831" y="1249183"/>
                  <a:pt x="1666274" y="1248663"/>
                  <a:pt x="1664299" y="1248076"/>
                </a:cubicBezTo>
                <a:cubicBezTo>
                  <a:pt x="1662823" y="1247642"/>
                  <a:pt x="1661461" y="1247149"/>
                  <a:pt x="1660213" y="1246595"/>
                </a:cubicBezTo>
                <a:cubicBezTo>
                  <a:pt x="1658965" y="1246042"/>
                  <a:pt x="1657885" y="1245385"/>
                  <a:pt x="1656974" y="1244626"/>
                </a:cubicBezTo>
                <a:cubicBezTo>
                  <a:pt x="1656062" y="1243866"/>
                  <a:pt x="1655346" y="1242976"/>
                  <a:pt x="1654825" y="1241956"/>
                </a:cubicBezTo>
                <a:cubicBezTo>
                  <a:pt x="1654304" y="1240936"/>
                  <a:pt x="1654044" y="1239731"/>
                  <a:pt x="1654044" y="1238342"/>
                </a:cubicBezTo>
                <a:cubicBezTo>
                  <a:pt x="1654044" y="1237431"/>
                  <a:pt x="1654255" y="1236432"/>
                  <a:pt x="1654678" y="1235347"/>
                </a:cubicBezTo>
                <a:cubicBezTo>
                  <a:pt x="1655102" y="1234262"/>
                  <a:pt x="1655823" y="1233253"/>
                  <a:pt x="1656843" y="1232319"/>
                </a:cubicBezTo>
                <a:cubicBezTo>
                  <a:pt x="1657864" y="1231386"/>
                  <a:pt x="1659242" y="1230610"/>
                  <a:pt x="1660978" y="1229992"/>
                </a:cubicBezTo>
                <a:cubicBezTo>
                  <a:pt x="1662714" y="1229373"/>
                  <a:pt x="1664885" y="1229064"/>
                  <a:pt x="1667489" y="1229064"/>
                </a:cubicBezTo>
                <a:close/>
                <a:moveTo>
                  <a:pt x="1632873" y="1229064"/>
                </a:moveTo>
                <a:cubicBezTo>
                  <a:pt x="1636259" y="1229064"/>
                  <a:pt x="1638825" y="1230160"/>
                  <a:pt x="1640572" y="1232352"/>
                </a:cubicBezTo>
                <a:cubicBezTo>
                  <a:pt x="1642319" y="1234544"/>
                  <a:pt x="1643128" y="1237800"/>
                  <a:pt x="1642998" y="1242119"/>
                </a:cubicBezTo>
                <a:lnTo>
                  <a:pt x="1637268" y="1242119"/>
                </a:lnTo>
                <a:cubicBezTo>
                  <a:pt x="1637333" y="1239254"/>
                  <a:pt x="1636915" y="1237176"/>
                  <a:pt x="1636014" y="1235884"/>
                </a:cubicBezTo>
                <a:cubicBezTo>
                  <a:pt x="1635114" y="1234593"/>
                  <a:pt x="1633795" y="1233947"/>
                  <a:pt x="1632059" y="1233947"/>
                </a:cubicBezTo>
                <a:cubicBezTo>
                  <a:pt x="1631299" y="1233947"/>
                  <a:pt x="1630534" y="1234083"/>
                  <a:pt x="1629764" y="1234354"/>
                </a:cubicBezTo>
                <a:cubicBezTo>
                  <a:pt x="1628993" y="1234625"/>
                  <a:pt x="1628201" y="1235059"/>
                  <a:pt x="1627387" y="1235656"/>
                </a:cubicBezTo>
                <a:cubicBezTo>
                  <a:pt x="1626573" y="1236253"/>
                  <a:pt x="1625710" y="1237018"/>
                  <a:pt x="1624799" y="1237952"/>
                </a:cubicBezTo>
                <a:cubicBezTo>
                  <a:pt x="1623887" y="1238885"/>
                  <a:pt x="1622911" y="1240013"/>
                  <a:pt x="1621869" y="1241337"/>
                </a:cubicBezTo>
                <a:lnTo>
                  <a:pt x="1621869" y="1262336"/>
                </a:lnTo>
                <a:lnTo>
                  <a:pt x="1616139" y="1262336"/>
                </a:lnTo>
                <a:lnTo>
                  <a:pt x="1616139" y="1229650"/>
                </a:lnTo>
                <a:lnTo>
                  <a:pt x="1621315" y="1229650"/>
                </a:lnTo>
                <a:lnTo>
                  <a:pt x="1621478" y="1235673"/>
                </a:lnTo>
                <a:cubicBezTo>
                  <a:pt x="1623410" y="1233350"/>
                  <a:pt x="1625314" y="1231668"/>
                  <a:pt x="1627192" y="1230626"/>
                </a:cubicBezTo>
                <a:cubicBezTo>
                  <a:pt x="1629069" y="1229585"/>
                  <a:pt x="1630963" y="1229064"/>
                  <a:pt x="1632873" y="1229064"/>
                </a:cubicBezTo>
                <a:close/>
                <a:moveTo>
                  <a:pt x="1599675" y="1229064"/>
                </a:moveTo>
                <a:cubicBezTo>
                  <a:pt x="1601954" y="1229064"/>
                  <a:pt x="1603972" y="1229422"/>
                  <a:pt x="1605730" y="1230138"/>
                </a:cubicBezTo>
                <a:cubicBezTo>
                  <a:pt x="1607488" y="1230854"/>
                  <a:pt x="1608970" y="1231869"/>
                  <a:pt x="1610174" y="1233182"/>
                </a:cubicBezTo>
                <a:cubicBezTo>
                  <a:pt x="1611379" y="1234495"/>
                  <a:pt x="1612290" y="1236090"/>
                  <a:pt x="1612909" y="1237968"/>
                </a:cubicBezTo>
                <a:cubicBezTo>
                  <a:pt x="1613527" y="1239845"/>
                  <a:pt x="1613837" y="1241945"/>
                  <a:pt x="1613837" y="1244268"/>
                </a:cubicBezTo>
                <a:cubicBezTo>
                  <a:pt x="1613837" y="1245071"/>
                  <a:pt x="1613826" y="1245743"/>
                  <a:pt x="1613804" y="1246286"/>
                </a:cubicBezTo>
                <a:cubicBezTo>
                  <a:pt x="1613783" y="1246828"/>
                  <a:pt x="1613750" y="1247338"/>
                  <a:pt x="1613706" y="1247816"/>
                </a:cubicBezTo>
                <a:lnTo>
                  <a:pt x="1590754" y="1247816"/>
                </a:lnTo>
                <a:cubicBezTo>
                  <a:pt x="1590754" y="1251158"/>
                  <a:pt x="1591688" y="1253725"/>
                  <a:pt x="1593554" y="1255516"/>
                </a:cubicBezTo>
                <a:cubicBezTo>
                  <a:pt x="1595421" y="1257306"/>
                  <a:pt x="1598112" y="1258202"/>
                  <a:pt x="1601628" y="1258202"/>
                </a:cubicBezTo>
                <a:cubicBezTo>
                  <a:pt x="1602583" y="1258202"/>
                  <a:pt x="1603538" y="1258164"/>
                  <a:pt x="1604493" y="1258088"/>
                </a:cubicBezTo>
                <a:cubicBezTo>
                  <a:pt x="1605448" y="1258012"/>
                  <a:pt x="1606370" y="1257909"/>
                  <a:pt x="1607260" y="1257778"/>
                </a:cubicBezTo>
                <a:cubicBezTo>
                  <a:pt x="1608150" y="1257648"/>
                  <a:pt x="1609002" y="1257502"/>
                  <a:pt x="1609816" y="1257339"/>
                </a:cubicBezTo>
                <a:cubicBezTo>
                  <a:pt x="1610630" y="1257176"/>
                  <a:pt x="1611384" y="1256997"/>
                  <a:pt x="1612079" y="1256802"/>
                </a:cubicBezTo>
                <a:lnTo>
                  <a:pt x="1612079" y="1261457"/>
                </a:lnTo>
                <a:cubicBezTo>
                  <a:pt x="1610538" y="1261891"/>
                  <a:pt x="1608796" y="1262244"/>
                  <a:pt x="1606853" y="1262515"/>
                </a:cubicBezTo>
                <a:cubicBezTo>
                  <a:pt x="1604911" y="1262786"/>
                  <a:pt x="1602898" y="1262922"/>
                  <a:pt x="1600814" y="1262922"/>
                </a:cubicBezTo>
                <a:cubicBezTo>
                  <a:pt x="1598014" y="1262922"/>
                  <a:pt x="1595605" y="1262542"/>
                  <a:pt x="1593587" y="1261783"/>
                </a:cubicBezTo>
                <a:cubicBezTo>
                  <a:pt x="1591568" y="1261023"/>
                  <a:pt x="1589913" y="1259921"/>
                  <a:pt x="1588622" y="1258478"/>
                </a:cubicBezTo>
                <a:cubicBezTo>
                  <a:pt x="1587331" y="1257035"/>
                  <a:pt x="1586376" y="1255266"/>
                  <a:pt x="1585757" y="1253172"/>
                </a:cubicBezTo>
                <a:cubicBezTo>
                  <a:pt x="1585138" y="1251077"/>
                  <a:pt x="1584829" y="1248706"/>
                  <a:pt x="1584829" y="1246058"/>
                </a:cubicBezTo>
                <a:cubicBezTo>
                  <a:pt x="1584829" y="1243757"/>
                  <a:pt x="1585160" y="1241582"/>
                  <a:pt x="1585822" y="1239531"/>
                </a:cubicBezTo>
                <a:cubicBezTo>
                  <a:pt x="1586484" y="1237479"/>
                  <a:pt x="1587450" y="1235678"/>
                  <a:pt x="1588720" y="1234126"/>
                </a:cubicBezTo>
                <a:cubicBezTo>
                  <a:pt x="1589989" y="1232574"/>
                  <a:pt x="1591547" y="1231343"/>
                  <a:pt x="1593391" y="1230431"/>
                </a:cubicBezTo>
                <a:cubicBezTo>
                  <a:pt x="1595236" y="1229519"/>
                  <a:pt x="1597331" y="1229064"/>
                  <a:pt x="1599675" y="1229064"/>
                </a:cubicBezTo>
                <a:close/>
                <a:moveTo>
                  <a:pt x="1523475" y="1229064"/>
                </a:moveTo>
                <a:cubicBezTo>
                  <a:pt x="1525819" y="1229064"/>
                  <a:pt x="1527919" y="1229427"/>
                  <a:pt x="1529774" y="1230154"/>
                </a:cubicBezTo>
                <a:cubicBezTo>
                  <a:pt x="1531630" y="1230881"/>
                  <a:pt x="1533204" y="1231945"/>
                  <a:pt x="1534495" y="1233345"/>
                </a:cubicBezTo>
                <a:cubicBezTo>
                  <a:pt x="1535787" y="1234745"/>
                  <a:pt x="1536774" y="1236487"/>
                  <a:pt x="1537458" y="1238570"/>
                </a:cubicBezTo>
                <a:cubicBezTo>
                  <a:pt x="1538141" y="1240654"/>
                  <a:pt x="1538483" y="1243041"/>
                  <a:pt x="1538483" y="1245732"/>
                </a:cubicBezTo>
                <a:cubicBezTo>
                  <a:pt x="1538483" y="1248272"/>
                  <a:pt x="1538125" y="1250600"/>
                  <a:pt x="1537409" y="1252716"/>
                </a:cubicBezTo>
                <a:cubicBezTo>
                  <a:pt x="1536693" y="1254832"/>
                  <a:pt x="1535662" y="1256644"/>
                  <a:pt x="1534316" y="1258153"/>
                </a:cubicBezTo>
                <a:cubicBezTo>
                  <a:pt x="1532970" y="1259661"/>
                  <a:pt x="1531332" y="1260833"/>
                  <a:pt x="1529400" y="1261669"/>
                </a:cubicBezTo>
                <a:cubicBezTo>
                  <a:pt x="1527468" y="1262504"/>
                  <a:pt x="1525276" y="1262922"/>
                  <a:pt x="1522824" y="1262922"/>
                </a:cubicBezTo>
                <a:cubicBezTo>
                  <a:pt x="1520480" y="1262922"/>
                  <a:pt x="1518380" y="1262558"/>
                  <a:pt x="1516524" y="1261831"/>
                </a:cubicBezTo>
                <a:cubicBezTo>
                  <a:pt x="1514668" y="1261104"/>
                  <a:pt x="1513095" y="1260035"/>
                  <a:pt x="1511803" y="1258625"/>
                </a:cubicBezTo>
                <a:cubicBezTo>
                  <a:pt x="1510512" y="1257214"/>
                  <a:pt x="1509524" y="1255467"/>
                  <a:pt x="1508841" y="1253383"/>
                </a:cubicBezTo>
                <a:cubicBezTo>
                  <a:pt x="1508157" y="1251300"/>
                  <a:pt x="1507815" y="1248901"/>
                  <a:pt x="1507815" y="1246188"/>
                </a:cubicBezTo>
                <a:cubicBezTo>
                  <a:pt x="1507815" y="1243649"/>
                  <a:pt x="1508173" y="1241332"/>
                  <a:pt x="1508890" y="1239238"/>
                </a:cubicBezTo>
                <a:cubicBezTo>
                  <a:pt x="1509606" y="1237143"/>
                  <a:pt x="1510637" y="1235342"/>
                  <a:pt x="1511982" y="1233833"/>
                </a:cubicBezTo>
                <a:cubicBezTo>
                  <a:pt x="1513328" y="1232325"/>
                  <a:pt x="1514967" y="1231153"/>
                  <a:pt x="1516898" y="1230317"/>
                </a:cubicBezTo>
                <a:cubicBezTo>
                  <a:pt x="1518830" y="1229481"/>
                  <a:pt x="1521022" y="1229064"/>
                  <a:pt x="1523475" y="1229064"/>
                </a:cubicBezTo>
                <a:close/>
                <a:moveTo>
                  <a:pt x="1423323" y="1229064"/>
                </a:moveTo>
                <a:cubicBezTo>
                  <a:pt x="1426709" y="1229064"/>
                  <a:pt x="1429275" y="1230160"/>
                  <a:pt x="1431022" y="1232352"/>
                </a:cubicBezTo>
                <a:cubicBezTo>
                  <a:pt x="1432770" y="1234544"/>
                  <a:pt x="1433578" y="1237800"/>
                  <a:pt x="1433448" y="1242119"/>
                </a:cubicBezTo>
                <a:lnTo>
                  <a:pt x="1427718" y="1242119"/>
                </a:lnTo>
                <a:cubicBezTo>
                  <a:pt x="1427783" y="1239254"/>
                  <a:pt x="1427365" y="1237176"/>
                  <a:pt x="1426464" y="1235884"/>
                </a:cubicBezTo>
                <a:cubicBezTo>
                  <a:pt x="1425564" y="1234593"/>
                  <a:pt x="1424245" y="1233947"/>
                  <a:pt x="1422509" y="1233947"/>
                </a:cubicBezTo>
                <a:cubicBezTo>
                  <a:pt x="1421749" y="1233947"/>
                  <a:pt x="1420984" y="1234083"/>
                  <a:pt x="1420214" y="1234354"/>
                </a:cubicBezTo>
                <a:cubicBezTo>
                  <a:pt x="1419443" y="1234625"/>
                  <a:pt x="1418651" y="1235059"/>
                  <a:pt x="1417837" y="1235656"/>
                </a:cubicBezTo>
                <a:cubicBezTo>
                  <a:pt x="1417023" y="1236253"/>
                  <a:pt x="1416160" y="1237018"/>
                  <a:pt x="1415249" y="1237952"/>
                </a:cubicBezTo>
                <a:cubicBezTo>
                  <a:pt x="1414337" y="1238885"/>
                  <a:pt x="1413361" y="1240013"/>
                  <a:pt x="1412319" y="1241337"/>
                </a:cubicBezTo>
                <a:lnTo>
                  <a:pt x="1412319" y="1262336"/>
                </a:lnTo>
                <a:lnTo>
                  <a:pt x="1406589" y="1262336"/>
                </a:lnTo>
                <a:lnTo>
                  <a:pt x="1406589" y="1229650"/>
                </a:lnTo>
                <a:lnTo>
                  <a:pt x="1411765" y="1229650"/>
                </a:lnTo>
                <a:lnTo>
                  <a:pt x="1411928" y="1235673"/>
                </a:lnTo>
                <a:cubicBezTo>
                  <a:pt x="1413860" y="1233350"/>
                  <a:pt x="1415764" y="1231668"/>
                  <a:pt x="1417642" y="1230626"/>
                </a:cubicBezTo>
                <a:cubicBezTo>
                  <a:pt x="1419519" y="1229585"/>
                  <a:pt x="1421413" y="1229064"/>
                  <a:pt x="1423323" y="1229064"/>
                </a:cubicBezTo>
                <a:close/>
                <a:moveTo>
                  <a:pt x="1390125" y="1229064"/>
                </a:moveTo>
                <a:cubicBezTo>
                  <a:pt x="1392469" y="1229064"/>
                  <a:pt x="1394569" y="1229427"/>
                  <a:pt x="1396424" y="1230154"/>
                </a:cubicBezTo>
                <a:cubicBezTo>
                  <a:pt x="1398280" y="1230881"/>
                  <a:pt x="1399854" y="1231945"/>
                  <a:pt x="1401145" y="1233345"/>
                </a:cubicBezTo>
                <a:cubicBezTo>
                  <a:pt x="1402437" y="1234745"/>
                  <a:pt x="1403424" y="1236487"/>
                  <a:pt x="1404108" y="1238570"/>
                </a:cubicBezTo>
                <a:cubicBezTo>
                  <a:pt x="1404791" y="1240654"/>
                  <a:pt x="1405133" y="1243041"/>
                  <a:pt x="1405133" y="1245732"/>
                </a:cubicBezTo>
                <a:cubicBezTo>
                  <a:pt x="1405133" y="1248272"/>
                  <a:pt x="1404775" y="1250600"/>
                  <a:pt x="1404059" y="1252716"/>
                </a:cubicBezTo>
                <a:cubicBezTo>
                  <a:pt x="1403343" y="1254832"/>
                  <a:pt x="1402312" y="1256644"/>
                  <a:pt x="1400966" y="1258153"/>
                </a:cubicBezTo>
                <a:cubicBezTo>
                  <a:pt x="1399620" y="1259661"/>
                  <a:pt x="1397982" y="1260833"/>
                  <a:pt x="1396050" y="1261669"/>
                </a:cubicBezTo>
                <a:cubicBezTo>
                  <a:pt x="1394118" y="1262504"/>
                  <a:pt x="1391926" y="1262922"/>
                  <a:pt x="1389474" y="1262922"/>
                </a:cubicBezTo>
                <a:cubicBezTo>
                  <a:pt x="1387130" y="1262922"/>
                  <a:pt x="1385030" y="1262558"/>
                  <a:pt x="1383174" y="1261831"/>
                </a:cubicBezTo>
                <a:cubicBezTo>
                  <a:pt x="1381318" y="1261104"/>
                  <a:pt x="1379745" y="1260035"/>
                  <a:pt x="1378453" y="1258625"/>
                </a:cubicBezTo>
                <a:cubicBezTo>
                  <a:pt x="1377162" y="1257214"/>
                  <a:pt x="1376174" y="1255467"/>
                  <a:pt x="1375491" y="1253383"/>
                </a:cubicBezTo>
                <a:cubicBezTo>
                  <a:pt x="1374807" y="1251300"/>
                  <a:pt x="1374465" y="1248901"/>
                  <a:pt x="1374465" y="1246188"/>
                </a:cubicBezTo>
                <a:cubicBezTo>
                  <a:pt x="1374465" y="1243649"/>
                  <a:pt x="1374823" y="1241332"/>
                  <a:pt x="1375540" y="1239238"/>
                </a:cubicBezTo>
                <a:cubicBezTo>
                  <a:pt x="1376256" y="1237143"/>
                  <a:pt x="1377287" y="1235342"/>
                  <a:pt x="1378632" y="1233833"/>
                </a:cubicBezTo>
                <a:cubicBezTo>
                  <a:pt x="1379978" y="1232325"/>
                  <a:pt x="1381617" y="1231153"/>
                  <a:pt x="1383548" y="1230317"/>
                </a:cubicBezTo>
                <a:cubicBezTo>
                  <a:pt x="1385480" y="1229481"/>
                  <a:pt x="1387672" y="1229064"/>
                  <a:pt x="1390125" y="1229064"/>
                </a:cubicBezTo>
                <a:close/>
                <a:moveTo>
                  <a:pt x="1285350" y="1229064"/>
                </a:moveTo>
                <a:cubicBezTo>
                  <a:pt x="1287629" y="1229064"/>
                  <a:pt x="1289647" y="1229422"/>
                  <a:pt x="1291405" y="1230138"/>
                </a:cubicBezTo>
                <a:cubicBezTo>
                  <a:pt x="1293163" y="1230854"/>
                  <a:pt x="1294645" y="1231869"/>
                  <a:pt x="1295849" y="1233182"/>
                </a:cubicBezTo>
                <a:cubicBezTo>
                  <a:pt x="1297054" y="1234495"/>
                  <a:pt x="1297965" y="1236090"/>
                  <a:pt x="1298584" y="1237968"/>
                </a:cubicBezTo>
                <a:cubicBezTo>
                  <a:pt x="1299202" y="1239845"/>
                  <a:pt x="1299512" y="1241945"/>
                  <a:pt x="1299512" y="1244268"/>
                </a:cubicBezTo>
                <a:cubicBezTo>
                  <a:pt x="1299512" y="1245071"/>
                  <a:pt x="1299501" y="1245743"/>
                  <a:pt x="1299479" y="1246286"/>
                </a:cubicBezTo>
                <a:cubicBezTo>
                  <a:pt x="1299457" y="1246828"/>
                  <a:pt x="1299425" y="1247338"/>
                  <a:pt x="1299381" y="1247816"/>
                </a:cubicBezTo>
                <a:lnTo>
                  <a:pt x="1276429" y="1247816"/>
                </a:lnTo>
                <a:cubicBezTo>
                  <a:pt x="1276429" y="1251158"/>
                  <a:pt x="1277363" y="1253725"/>
                  <a:pt x="1279229" y="1255516"/>
                </a:cubicBezTo>
                <a:cubicBezTo>
                  <a:pt x="1281096" y="1257306"/>
                  <a:pt x="1283787" y="1258202"/>
                  <a:pt x="1287303" y="1258202"/>
                </a:cubicBezTo>
                <a:cubicBezTo>
                  <a:pt x="1288258" y="1258202"/>
                  <a:pt x="1289213" y="1258164"/>
                  <a:pt x="1290168" y="1258088"/>
                </a:cubicBezTo>
                <a:cubicBezTo>
                  <a:pt x="1291123" y="1258012"/>
                  <a:pt x="1292046" y="1257909"/>
                  <a:pt x="1292935" y="1257778"/>
                </a:cubicBezTo>
                <a:cubicBezTo>
                  <a:pt x="1293825" y="1257648"/>
                  <a:pt x="1294677" y="1257502"/>
                  <a:pt x="1295491" y="1257339"/>
                </a:cubicBezTo>
                <a:cubicBezTo>
                  <a:pt x="1296305" y="1257176"/>
                  <a:pt x="1297059" y="1256997"/>
                  <a:pt x="1297754" y="1256802"/>
                </a:cubicBezTo>
                <a:lnTo>
                  <a:pt x="1297754" y="1261457"/>
                </a:lnTo>
                <a:cubicBezTo>
                  <a:pt x="1296213" y="1261891"/>
                  <a:pt x="1294471" y="1262244"/>
                  <a:pt x="1292528" y="1262515"/>
                </a:cubicBezTo>
                <a:cubicBezTo>
                  <a:pt x="1290586" y="1262786"/>
                  <a:pt x="1288573" y="1262922"/>
                  <a:pt x="1286489" y="1262922"/>
                </a:cubicBezTo>
                <a:cubicBezTo>
                  <a:pt x="1283689" y="1262922"/>
                  <a:pt x="1281280" y="1262542"/>
                  <a:pt x="1279262" y="1261783"/>
                </a:cubicBezTo>
                <a:cubicBezTo>
                  <a:pt x="1277243" y="1261023"/>
                  <a:pt x="1275588" y="1259921"/>
                  <a:pt x="1274297" y="1258478"/>
                </a:cubicBezTo>
                <a:cubicBezTo>
                  <a:pt x="1273005" y="1257035"/>
                  <a:pt x="1272051" y="1255266"/>
                  <a:pt x="1271432" y="1253172"/>
                </a:cubicBezTo>
                <a:cubicBezTo>
                  <a:pt x="1270813" y="1251077"/>
                  <a:pt x="1270504" y="1248706"/>
                  <a:pt x="1270504" y="1246058"/>
                </a:cubicBezTo>
                <a:cubicBezTo>
                  <a:pt x="1270504" y="1243757"/>
                  <a:pt x="1270835" y="1241582"/>
                  <a:pt x="1271497" y="1239531"/>
                </a:cubicBezTo>
                <a:cubicBezTo>
                  <a:pt x="1272159" y="1237479"/>
                  <a:pt x="1273125" y="1235678"/>
                  <a:pt x="1274395" y="1234126"/>
                </a:cubicBezTo>
                <a:cubicBezTo>
                  <a:pt x="1275664" y="1232574"/>
                  <a:pt x="1277222" y="1231343"/>
                  <a:pt x="1279066" y="1230431"/>
                </a:cubicBezTo>
                <a:cubicBezTo>
                  <a:pt x="1280911" y="1229519"/>
                  <a:pt x="1283006" y="1229064"/>
                  <a:pt x="1285350" y="1229064"/>
                </a:cubicBezTo>
                <a:close/>
                <a:moveTo>
                  <a:pt x="1248389" y="1229064"/>
                </a:moveTo>
                <a:cubicBezTo>
                  <a:pt x="1249670" y="1229064"/>
                  <a:pt x="1251091" y="1229134"/>
                  <a:pt x="1252654" y="1229275"/>
                </a:cubicBezTo>
                <a:cubicBezTo>
                  <a:pt x="1254217" y="1229416"/>
                  <a:pt x="1255845" y="1229661"/>
                  <a:pt x="1257538" y="1230008"/>
                </a:cubicBezTo>
                <a:lnTo>
                  <a:pt x="1257538" y="1235054"/>
                </a:lnTo>
                <a:cubicBezTo>
                  <a:pt x="1255758" y="1234620"/>
                  <a:pt x="1254070" y="1234300"/>
                  <a:pt x="1252475" y="1234094"/>
                </a:cubicBezTo>
                <a:cubicBezTo>
                  <a:pt x="1250880" y="1233887"/>
                  <a:pt x="1249496" y="1233784"/>
                  <a:pt x="1248324" y="1233784"/>
                </a:cubicBezTo>
                <a:cubicBezTo>
                  <a:pt x="1246913" y="1233784"/>
                  <a:pt x="1245725" y="1233893"/>
                  <a:pt x="1244759" y="1234110"/>
                </a:cubicBezTo>
                <a:cubicBezTo>
                  <a:pt x="1243793" y="1234327"/>
                  <a:pt x="1243012" y="1234625"/>
                  <a:pt x="1242415" y="1235005"/>
                </a:cubicBezTo>
                <a:cubicBezTo>
                  <a:pt x="1241818" y="1235385"/>
                  <a:pt x="1241390" y="1235830"/>
                  <a:pt x="1241129" y="1236340"/>
                </a:cubicBezTo>
                <a:cubicBezTo>
                  <a:pt x="1240869" y="1236850"/>
                  <a:pt x="1240739" y="1237398"/>
                  <a:pt x="1240739" y="1237984"/>
                </a:cubicBezTo>
                <a:cubicBezTo>
                  <a:pt x="1240739" y="1238570"/>
                  <a:pt x="1240853" y="1239102"/>
                  <a:pt x="1241080" y="1239579"/>
                </a:cubicBezTo>
                <a:cubicBezTo>
                  <a:pt x="1241308" y="1240057"/>
                  <a:pt x="1241732" y="1240518"/>
                  <a:pt x="1242350" y="1240963"/>
                </a:cubicBezTo>
                <a:cubicBezTo>
                  <a:pt x="1242969" y="1241408"/>
                  <a:pt x="1243831" y="1241853"/>
                  <a:pt x="1244938" y="1242298"/>
                </a:cubicBezTo>
                <a:cubicBezTo>
                  <a:pt x="1246045" y="1242743"/>
                  <a:pt x="1247488" y="1243226"/>
                  <a:pt x="1249268" y="1243747"/>
                </a:cubicBezTo>
                <a:cubicBezTo>
                  <a:pt x="1251200" y="1244311"/>
                  <a:pt x="1252828" y="1244902"/>
                  <a:pt x="1254152" y="1245521"/>
                </a:cubicBezTo>
                <a:cubicBezTo>
                  <a:pt x="1255476" y="1246139"/>
                  <a:pt x="1256550" y="1246828"/>
                  <a:pt x="1257375" y="1247588"/>
                </a:cubicBezTo>
                <a:cubicBezTo>
                  <a:pt x="1258199" y="1248348"/>
                  <a:pt x="1258791" y="1249205"/>
                  <a:pt x="1259149" y="1250160"/>
                </a:cubicBezTo>
                <a:cubicBezTo>
                  <a:pt x="1259507" y="1251115"/>
                  <a:pt x="1259686" y="1252200"/>
                  <a:pt x="1259686" y="1253416"/>
                </a:cubicBezTo>
                <a:cubicBezTo>
                  <a:pt x="1259686" y="1254566"/>
                  <a:pt x="1259491" y="1255597"/>
                  <a:pt x="1259100" y="1256509"/>
                </a:cubicBezTo>
                <a:cubicBezTo>
                  <a:pt x="1258710" y="1257420"/>
                  <a:pt x="1258178" y="1258228"/>
                  <a:pt x="1257505" y="1258934"/>
                </a:cubicBezTo>
                <a:cubicBezTo>
                  <a:pt x="1256832" y="1259639"/>
                  <a:pt x="1256051" y="1260242"/>
                  <a:pt x="1255161" y="1260741"/>
                </a:cubicBezTo>
                <a:cubicBezTo>
                  <a:pt x="1254271" y="1261240"/>
                  <a:pt x="1253322" y="1261653"/>
                  <a:pt x="1252312" y="1261978"/>
                </a:cubicBezTo>
                <a:cubicBezTo>
                  <a:pt x="1251303" y="1262304"/>
                  <a:pt x="1250267" y="1262542"/>
                  <a:pt x="1249203" y="1262694"/>
                </a:cubicBezTo>
                <a:cubicBezTo>
                  <a:pt x="1248140" y="1262846"/>
                  <a:pt x="1247098" y="1262922"/>
                  <a:pt x="1246078" y="1262922"/>
                </a:cubicBezTo>
                <a:cubicBezTo>
                  <a:pt x="1243864" y="1262922"/>
                  <a:pt x="1241829" y="1262825"/>
                  <a:pt x="1239973" y="1262629"/>
                </a:cubicBezTo>
                <a:cubicBezTo>
                  <a:pt x="1238118" y="1262434"/>
                  <a:pt x="1236300" y="1262119"/>
                  <a:pt x="1234520" y="1261685"/>
                </a:cubicBezTo>
                <a:lnTo>
                  <a:pt x="1234520" y="1256476"/>
                </a:lnTo>
                <a:cubicBezTo>
                  <a:pt x="1236430" y="1257019"/>
                  <a:pt x="1238329" y="1257431"/>
                  <a:pt x="1240218" y="1257713"/>
                </a:cubicBezTo>
                <a:cubicBezTo>
                  <a:pt x="1242106" y="1257995"/>
                  <a:pt x="1243983" y="1258136"/>
                  <a:pt x="1245850" y="1258136"/>
                </a:cubicBezTo>
                <a:cubicBezTo>
                  <a:pt x="1248563" y="1258136"/>
                  <a:pt x="1250571" y="1257767"/>
                  <a:pt x="1251873" y="1257030"/>
                </a:cubicBezTo>
                <a:cubicBezTo>
                  <a:pt x="1253175" y="1256291"/>
                  <a:pt x="1253826" y="1255239"/>
                  <a:pt x="1253826" y="1253871"/>
                </a:cubicBezTo>
                <a:cubicBezTo>
                  <a:pt x="1253826" y="1253286"/>
                  <a:pt x="1253723" y="1252759"/>
                  <a:pt x="1253517" y="1252293"/>
                </a:cubicBezTo>
                <a:cubicBezTo>
                  <a:pt x="1253311" y="1251826"/>
                  <a:pt x="1252936" y="1251381"/>
                  <a:pt x="1252394" y="1250958"/>
                </a:cubicBezTo>
                <a:cubicBezTo>
                  <a:pt x="1251851" y="1250534"/>
                  <a:pt x="1251010" y="1250095"/>
                  <a:pt x="1249871" y="1249639"/>
                </a:cubicBezTo>
                <a:cubicBezTo>
                  <a:pt x="1248731" y="1249183"/>
                  <a:pt x="1247174" y="1248663"/>
                  <a:pt x="1245199" y="1248076"/>
                </a:cubicBezTo>
                <a:cubicBezTo>
                  <a:pt x="1243723" y="1247642"/>
                  <a:pt x="1242361" y="1247149"/>
                  <a:pt x="1241113" y="1246595"/>
                </a:cubicBezTo>
                <a:cubicBezTo>
                  <a:pt x="1239865" y="1246042"/>
                  <a:pt x="1238785" y="1245385"/>
                  <a:pt x="1237874" y="1244626"/>
                </a:cubicBezTo>
                <a:cubicBezTo>
                  <a:pt x="1236962" y="1243866"/>
                  <a:pt x="1236246" y="1242976"/>
                  <a:pt x="1235725" y="1241956"/>
                </a:cubicBezTo>
                <a:cubicBezTo>
                  <a:pt x="1235204" y="1240936"/>
                  <a:pt x="1234944" y="1239731"/>
                  <a:pt x="1234944" y="1238342"/>
                </a:cubicBezTo>
                <a:cubicBezTo>
                  <a:pt x="1234944" y="1237431"/>
                  <a:pt x="1235155" y="1236432"/>
                  <a:pt x="1235578" y="1235347"/>
                </a:cubicBezTo>
                <a:cubicBezTo>
                  <a:pt x="1236002" y="1234262"/>
                  <a:pt x="1236723" y="1233253"/>
                  <a:pt x="1237743" y="1232319"/>
                </a:cubicBezTo>
                <a:cubicBezTo>
                  <a:pt x="1238763" y="1231386"/>
                  <a:pt x="1240142" y="1230610"/>
                  <a:pt x="1241878" y="1229992"/>
                </a:cubicBezTo>
                <a:cubicBezTo>
                  <a:pt x="1243614" y="1229373"/>
                  <a:pt x="1245785" y="1229064"/>
                  <a:pt x="1248389" y="1229064"/>
                </a:cubicBezTo>
                <a:close/>
                <a:moveTo>
                  <a:pt x="1209020" y="1229064"/>
                </a:moveTo>
                <a:cubicBezTo>
                  <a:pt x="1210995" y="1229064"/>
                  <a:pt x="1212774" y="1229281"/>
                  <a:pt x="1214359" y="1229715"/>
                </a:cubicBezTo>
                <a:cubicBezTo>
                  <a:pt x="1215943" y="1230149"/>
                  <a:pt x="1217283" y="1230811"/>
                  <a:pt x="1218379" y="1231701"/>
                </a:cubicBezTo>
                <a:cubicBezTo>
                  <a:pt x="1219475" y="1232591"/>
                  <a:pt x="1220317" y="1233708"/>
                  <a:pt x="1220903" y="1235054"/>
                </a:cubicBezTo>
                <a:cubicBezTo>
                  <a:pt x="1221489" y="1236400"/>
                  <a:pt x="1221782" y="1237984"/>
                  <a:pt x="1221782" y="1239807"/>
                </a:cubicBezTo>
                <a:lnTo>
                  <a:pt x="1221782" y="1262336"/>
                </a:lnTo>
                <a:lnTo>
                  <a:pt x="1216703" y="1262336"/>
                </a:lnTo>
                <a:lnTo>
                  <a:pt x="1216573" y="1257941"/>
                </a:lnTo>
                <a:cubicBezTo>
                  <a:pt x="1214793" y="1259699"/>
                  <a:pt x="1212986" y="1260969"/>
                  <a:pt x="1211152" y="1261750"/>
                </a:cubicBezTo>
                <a:cubicBezTo>
                  <a:pt x="1209318" y="1262531"/>
                  <a:pt x="1207392" y="1262922"/>
                  <a:pt x="1205373" y="1262922"/>
                </a:cubicBezTo>
                <a:cubicBezTo>
                  <a:pt x="1203507" y="1262922"/>
                  <a:pt x="1201911" y="1262683"/>
                  <a:pt x="1200588" y="1262206"/>
                </a:cubicBezTo>
                <a:cubicBezTo>
                  <a:pt x="1199263" y="1261728"/>
                  <a:pt x="1198173" y="1261072"/>
                  <a:pt x="1197316" y="1260236"/>
                </a:cubicBezTo>
                <a:cubicBezTo>
                  <a:pt x="1196458" y="1259401"/>
                  <a:pt x="1195829" y="1258418"/>
                  <a:pt x="1195427" y="1257290"/>
                </a:cubicBezTo>
                <a:cubicBezTo>
                  <a:pt x="1195026" y="1256161"/>
                  <a:pt x="1194825" y="1254935"/>
                  <a:pt x="1194825" y="1253611"/>
                </a:cubicBezTo>
                <a:cubicBezTo>
                  <a:pt x="1194825" y="1250334"/>
                  <a:pt x="1196046" y="1247767"/>
                  <a:pt x="1198488" y="1245912"/>
                </a:cubicBezTo>
                <a:cubicBezTo>
                  <a:pt x="1200929" y="1244056"/>
                  <a:pt x="1204538" y="1243128"/>
                  <a:pt x="1209313" y="1243128"/>
                </a:cubicBezTo>
                <a:lnTo>
                  <a:pt x="1216084" y="1243128"/>
                </a:lnTo>
                <a:lnTo>
                  <a:pt x="1216084" y="1240263"/>
                </a:lnTo>
                <a:cubicBezTo>
                  <a:pt x="1216084" y="1238331"/>
                  <a:pt x="1215466" y="1236785"/>
                  <a:pt x="1214229" y="1235624"/>
                </a:cubicBezTo>
                <a:cubicBezTo>
                  <a:pt x="1212991" y="1234463"/>
                  <a:pt x="1211103" y="1233882"/>
                  <a:pt x="1208564" y="1233882"/>
                </a:cubicBezTo>
                <a:cubicBezTo>
                  <a:pt x="1206719" y="1233882"/>
                  <a:pt x="1204901" y="1234088"/>
                  <a:pt x="1203111" y="1234501"/>
                </a:cubicBezTo>
                <a:cubicBezTo>
                  <a:pt x="1201320" y="1234913"/>
                  <a:pt x="1199470" y="1235499"/>
                  <a:pt x="1197560" y="1236259"/>
                </a:cubicBezTo>
                <a:lnTo>
                  <a:pt x="1197560" y="1231147"/>
                </a:lnTo>
                <a:cubicBezTo>
                  <a:pt x="1198276" y="1230887"/>
                  <a:pt x="1199074" y="1230632"/>
                  <a:pt x="1199953" y="1230382"/>
                </a:cubicBezTo>
                <a:cubicBezTo>
                  <a:pt x="1200832" y="1230133"/>
                  <a:pt x="1201760" y="1229910"/>
                  <a:pt x="1202736" y="1229715"/>
                </a:cubicBezTo>
                <a:cubicBezTo>
                  <a:pt x="1203713" y="1229519"/>
                  <a:pt x="1204733" y="1229362"/>
                  <a:pt x="1205797" y="1229243"/>
                </a:cubicBezTo>
                <a:cubicBezTo>
                  <a:pt x="1206860" y="1229123"/>
                  <a:pt x="1207934" y="1229064"/>
                  <a:pt x="1209020" y="1229064"/>
                </a:cubicBezTo>
                <a:close/>
                <a:moveTo>
                  <a:pt x="1145633" y="1229064"/>
                </a:moveTo>
                <a:cubicBezTo>
                  <a:pt x="1147499" y="1229064"/>
                  <a:pt x="1149138" y="1229454"/>
                  <a:pt x="1150549" y="1230236"/>
                </a:cubicBezTo>
                <a:cubicBezTo>
                  <a:pt x="1151959" y="1231017"/>
                  <a:pt x="1153142" y="1232118"/>
                  <a:pt x="1154097" y="1233540"/>
                </a:cubicBezTo>
                <a:cubicBezTo>
                  <a:pt x="1155052" y="1234962"/>
                  <a:pt x="1155768" y="1236676"/>
                  <a:pt x="1156246" y="1238684"/>
                </a:cubicBezTo>
                <a:cubicBezTo>
                  <a:pt x="1156723" y="1240692"/>
                  <a:pt x="1156962" y="1242933"/>
                  <a:pt x="1156962" y="1245407"/>
                </a:cubicBezTo>
                <a:cubicBezTo>
                  <a:pt x="1156962" y="1248315"/>
                  <a:pt x="1156555" y="1250855"/>
                  <a:pt x="1155741" y="1253025"/>
                </a:cubicBezTo>
                <a:cubicBezTo>
                  <a:pt x="1154928" y="1255195"/>
                  <a:pt x="1153804" y="1256997"/>
                  <a:pt x="1152372" y="1258429"/>
                </a:cubicBezTo>
                <a:cubicBezTo>
                  <a:pt x="1150939" y="1259862"/>
                  <a:pt x="1149246" y="1260936"/>
                  <a:pt x="1147293" y="1261653"/>
                </a:cubicBezTo>
                <a:cubicBezTo>
                  <a:pt x="1145340" y="1262369"/>
                  <a:pt x="1143224" y="1262727"/>
                  <a:pt x="1140945" y="1262727"/>
                </a:cubicBezTo>
                <a:cubicBezTo>
                  <a:pt x="1139903" y="1262727"/>
                  <a:pt x="1138866" y="1262673"/>
                  <a:pt x="1137836" y="1262564"/>
                </a:cubicBezTo>
                <a:cubicBezTo>
                  <a:pt x="1136805" y="1262455"/>
                  <a:pt x="1135757" y="1262271"/>
                  <a:pt x="1134694" y="1262011"/>
                </a:cubicBezTo>
                <a:lnTo>
                  <a:pt x="1134694" y="1275684"/>
                </a:lnTo>
                <a:lnTo>
                  <a:pt x="1129029" y="1275684"/>
                </a:lnTo>
                <a:lnTo>
                  <a:pt x="1129029" y="1229650"/>
                </a:lnTo>
                <a:lnTo>
                  <a:pt x="1134075" y="1229650"/>
                </a:lnTo>
                <a:lnTo>
                  <a:pt x="1134433" y="1235119"/>
                </a:lnTo>
                <a:cubicBezTo>
                  <a:pt x="1136061" y="1232884"/>
                  <a:pt x="1137797" y="1231315"/>
                  <a:pt x="1139642" y="1230415"/>
                </a:cubicBezTo>
                <a:cubicBezTo>
                  <a:pt x="1141487" y="1229514"/>
                  <a:pt x="1143484" y="1229064"/>
                  <a:pt x="1145633" y="1229064"/>
                </a:cubicBezTo>
                <a:close/>
                <a:moveTo>
                  <a:pt x="1078404" y="1229064"/>
                </a:moveTo>
                <a:cubicBezTo>
                  <a:pt x="1081768" y="1229064"/>
                  <a:pt x="1084313" y="1230057"/>
                  <a:pt x="1086039" y="1232043"/>
                </a:cubicBezTo>
                <a:cubicBezTo>
                  <a:pt x="1087764" y="1234029"/>
                  <a:pt x="1088627" y="1237018"/>
                  <a:pt x="1088627" y="1241012"/>
                </a:cubicBezTo>
                <a:lnTo>
                  <a:pt x="1088627" y="1262336"/>
                </a:lnTo>
                <a:lnTo>
                  <a:pt x="1082962" y="1262336"/>
                </a:lnTo>
                <a:lnTo>
                  <a:pt x="1082962" y="1241468"/>
                </a:lnTo>
                <a:cubicBezTo>
                  <a:pt x="1082962" y="1238907"/>
                  <a:pt x="1082485" y="1237013"/>
                  <a:pt x="1081530" y="1235787"/>
                </a:cubicBezTo>
                <a:cubicBezTo>
                  <a:pt x="1080575" y="1234560"/>
                  <a:pt x="1079153" y="1233947"/>
                  <a:pt x="1077265" y="1233947"/>
                </a:cubicBezTo>
                <a:cubicBezTo>
                  <a:pt x="1076570" y="1233947"/>
                  <a:pt x="1075892" y="1234050"/>
                  <a:pt x="1075230" y="1234256"/>
                </a:cubicBezTo>
                <a:cubicBezTo>
                  <a:pt x="1074568" y="1234463"/>
                  <a:pt x="1073879" y="1234821"/>
                  <a:pt x="1073163" y="1235331"/>
                </a:cubicBezTo>
                <a:cubicBezTo>
                  <a:pt x="1072446" y="1235841"/>
                  <a:pt x="1071670" y="1236530"/>
                  <a:pt x="1070835" y="1237398"/>
                </a:cubicBezTo>
                <a:cubicBezTo>
                  <a:pt x="1069999" y="1238266"/>
                  <a:pt x="1069061" y="1239352"/>
                  <a:pt x="1068019" y="1240654"/>
                </a:cubicBezTo>
                <a:lnTo>
                  <a:pt x="1068019" y="1262336"/>
                </a:lnTo>
                <a:lnTo>
                  <a:pt x="1062354" y="1262336"/>
                </a:lnTo>
                <a:lnTo>
                  <a:pt x="1062354" y="1229650"/>
                </a:lnTo>
                <a:lnTo>
                  <a:pt x="1067400" y="1229650"/>
                </a:lnTo>
                <a:lnTo>
                  <a:pt x="1067628" y="1234924"/>
                </a:lnTo>
                <a:cubicBezTo>
                  <a:pt x="1068583" y="1233795"/>
                  <a:pt x="1069505" y="1232856"/>
                  <a:pt x="1070395" y="1232108"/>
                </a:cubicBezTo>
                <a:cubicBezTo>
                  <a:pt x="1071285" y="1231359"/>
                  <a:pt x="1072159" y="1230757"/>
                  <a:pt x="1073016" y="1230301"/>
                </a:cubicBezTo>
                <a:cubicBezTo>
                  <a:pt x="1073873" y="1229845"/>
                  <a:pt x="1074747" y="1229525"/>
                  <a:pt x="1075637" y="1229340"/>
                </a:cubicBezTo>
                <a:cubicBezTo>
                  <a:pt x="1076527" y="1229156"/>
                  <a:pt x="1077449" y="1229064"/>
                  <a:pt x="1078404" y="1229064"/>
                </a:cubicBezTo>
                <a:close/>
                <a:moveTo>
                  <a:pt x="1037700" y="1229064"/>
                </a:moveTo>
                <a:cubicBezTo>
                  <a:pt x="1040044" y="1229064"/>
                  <a:pt x="1042144" y="1229427"/>
                  <a:pt x="1043999" y="1230154"/>
                </a:cubicBezTo>
                <a:cubicBezTo>
                  <a:pt x="1045855" y="1230881"/>
                  <a:pt x="1047429" y="1231945"/>
                  <a:pt x="1048720" y="1233345"/>
                </a:cubicBezTo>
                <a:cubicBezTo>
                  <a:pt x="1050011" y="1234745"/>
                  <a:pt x="1050999" y="1236487"/>
                  <a:pt x="1051683" y="1238570"/>
                </a:cubicBezTo>
                <a:cubicBezTo>
                  <a:pt x="1052366" y="1240654"/>
                  <a:pt x="1052708" y="1243041"/>
                  <a:pt x="1052708" y="1245732"/>
                </a:cubicBezTo>
                <a:cubicBezTo>
                  <a:pt x="1052708" y="1248272"/>
                  <a:pt x="1052350" y="1250600"/>
                  <a:pt x="1051634" y="1252716"/>
                </a:cubicBezTo>
                <a:cubicBezTo>
                  <a:pt x="1050918" y="1254832"/>
                  <a:pt x="1049887" y="1256644"/>
                  <a:pt x="1048541" y="1258153"/>
                </a:cubicBezTo>
                <a:cubicBezTo>
                  <a:pt x="1047195" y="1259661"/>
                  <a:pt x="1045557" y="1260833"/>
                  <a:pt x="1043625" y="1261669"/>
                </a:cubicBezTo>
                <a:cubicBezTo>
                  <a:pt x="1041693" y="1262504"/>
                  <a:pt x="1039501" y="1262922"/>
                  <a:pt x="1037049" y="1262922"/>
                </a:cubicBezTo>
                <a:cubicBezTo>
                  <a:pt x="1034705" y="1262922"/>
                  <a:pt x="1032605" y="1262558"/>
                  <a:pt x="1030749" y="1261831"/>
                </a:cubicBezTo>
                <a:cubicBezTo>
                  <a:pt x="1028893" y="1261104"/>
                  <a:pt x="1027320" y="1260035"/>
                  <a:pt x="1026028" y="1258625"/>
                </a:cubicBezTo>
                <a:cubicBezTo>
                  <a:pt x="1024737" y="1257214"/>
                  <a:pt x="1023749" y="1255467"/>
                  <a:pt x="1023066" y="1253383"/>
                </a:cubicBezTo>
                <a:cubicBezTo>
                  <a:pt x="1022382" y="1251300"/>
                  <a:pt x="1022040" y="1248901"/>
                  <a:pt x="1022040" y="1246188"/>
                </a:cubicBezTo>
                <a:cubicBezTo>
                  <a:pt x="1022040" y="1243649"/>
                  <a:pt x="1022398" y="1241332"/>
                  <a:pt x="1023115" y="1239238"/>
                </a:cubicBezTo>
                <a:cubicBezTo>
                  <a:pt x="1023831" y="1237143"/>
                  <a:pt x="1024862" y="1235342"/>
                  <a:pt x="1026207" y="1233833"/>
                </a:cubicBezTo>
                <a:cubicBezTo>
                  <a:pt x="1027553" y="1232325"/>
                  <a:pt x="1029192" y="1231153"/>
                  <a:pt x="1031123" y="1230317"/>
                </a:cubicBezTo>
                <a:cubicBezTo>
                  <a:pt x="1033055" y="1229481"/>
                  <a:pt x="1035247" y="1229064"/>
                  <a:pt x="1037700" y="1229064"/>
                </a:cubicBezTo>
                <a:close/>
                <a:moveTo>
                  <a:pt x="932795" y="1229064"/>
                </a:moveTo>
                <a:cubicBezTo>
                  <a:pt x="934770" y="1229064"/>
                  <a:pt x="936549" y="1229281"/>
                  <a:pt x="938134" y="1229715"/>
                </a:cubicBezTo>
                <a:cubicBezTo>
                  <a:pt x="939718" y="1230149"/>
                  <a:pt x="941058" y="1230811"/>
                  <a:pt x="942154" y="1231701"/>
                </a:cubicBezTo>
                <a:cubicBezTo>
                  <a:pt x="943250" y="1232591"/>
                  <a:pt x="944092" y="1233708"/>
                  <a:pt x="944678" y="1235054"/>
                </a:cubicBezTo>
                <a:cubicBezTo>
                  <a:pt x="945264" y="1236400"/>
                  <a:pt x="945557" y="1237984"/>
                  <a:pt x="945557" y="1239807"/>
                </a:cubicBezTo>
                <a:lnTo>
                  <a:pt x="945557" y="1262336"/>
                </a:lnTo>
                <a:lnTo>
                  <a:pt x="940478" y="1262336"/>
                </a:lnTo>
                <a:lnTo>
                  <a:pt x="940348" y="1257941"/>
                </a:lnTo>
                <a:cubicBezTo>
                  <a:pt x="938568" y="1259699"/>
                  <a:pt x="936761" y="1260969"/>
                  <a:pt x="934927" y="1261750"/>
                </a:cubicBezTo>
                <a:cubicBezTo>
                  <a:pt x="933093" y="1262531"/>
                  <a:pt x="931167" y="1262922"/>
                  <a:pt x="929148" y="1262922"/>
                </a:cubicBezTo>
                <a:cubicBezTo>
                  <a:pt x="927282" y="1262922"/>
                  <a:pt x="925686" y="1262683"/>
                  <a:pt x="924362" y="1262206"/>
                </a:cubicBezTo>
                <a:cubicBezTo>
                  <a:pt x="923039" y="1261728"/>
                  <a:pt x="921948" y="1261072"/>
                  <a:pt x="921091" y="1260236"/>
                </a:cubicBezTo>
                <a:cubicBezTo>
                  <a:pt x="920233" y="1259401"/>
                  <a:pt x="919604" y="1258418"/>
                  <a:pt x="919202" y="1257290"/>
                </a:cubicBezTo>
                <a:cubicBezTo>
                  <a:pt x="918801" y="1256161"/>
                  <a:pt x="918600" y="1254935"/>
                  <a:pt x="918600" y="1253611"/>
                </a:cubicBezTo>
                <a:cubicBezTo>
                  <a:pt x="918600" y="1250334"/>
                  <a:pt x="919821" y="1247767"/>
                  <a:pt x="922263" y="1245912"/>
                </a:cubicBezTo>
                <a:cubicBezTo>
                  <a:pt x="924704" y="1244056"/>
                  <a:pt x="928313" y="1243128"/>
                  <a:pt x="933088" y="1243128"/>
                </a:cubicBezTo>
                <a:lnTo>
                  <a:pt x="939859" y="1243128"/>
                </a:lnTo>
                <a:lnTo>
                  <a:pt x="939859" y="1240263"/>
                </a:lnTo>
                <a:cubicBezTo>
                  <a:pt x="939859" y="1238331"/>
                  <a:pt x="939241" y="1236785"/>
                  <a:pt x="938004" y="1235624"/>
                </a:cubicBezTo>
                <a:cubicBezTo>
                  <a:pt x="936766" y="1234463"/>
                  <a:pt x="934878" y="1233882"/>
                  <a:pt x="932339" y="1233882"/>
                </a:cubicBezTo>
                <a:cubicBezTo>
                  <a:pt x="930494" y="1233882"/>
                  <a:pt x="928676" y="1234088"/>
                  <a:pt x="926886" y="1234501"/>
                </a:cubicBezTo>
                <a:cubicBezTo>
                  <a:pt x="925095" y="1234913"/>
                  <a:pt x="923245" y="1235499"/>
                  <a:pt x="921335" y="1236259"/>
                </a:cubicBezTo>
                <a:lnTo>
                  <a:pt x="921335" y="1231147"/>
                </a:lnTo>
                <a:cubicBezTo>
                  <a:pt x="922051" y="1230887"/>
                  <a:pt x="922849" y="1230632"/>
                  <a:pt x="923728" y="1230382"/>
                </a:cubicBezTo>
                <a:cubicBezTo>
                  <a:pt x="924607" y="1230133"/>
                  <a:pt x="925535" y="1229910"/>
                  <a:pt x="926511" y="1229715"/>
                </a:cubicBezTo>
                <a:cubicBezTo>
                  <a:pt x="927488" y="1229519"/>
                  <a:pt x="928508" y="1229362"/>
                  <a:pt x="929571" y="1229243"/>
                </a:cubicBezTo>
                <a:cubicBezTo>
                  <a:pt x="930635" y="1229123"/>
                  <a:pt x="931709" y="1229064"/>
                  <a:pt x="932795" y="1229064"/>
                </a:cubicBezTo>
                <a:close/>
                <a:moveTo>
                  <a:pt x="899448" y="1229064"/>
                </a:moveTo>
                <a:cubicBezTo>
                  <a:pt x="902834" y="1229064"/>
                  <a:pt x="905400" y="1230160"/>
                  <a:pt x="907147" y="1232352"/>
                </a:cubicBezTo>
                <a:cubicBezTo>
                  <a:pt x="908894" y="1234544"/>
                  <a:pt x="909703" y="1237800"/>
                  <a:pt x="909573" y="1242119"/>
                </a:cubicBezTo>
                <a:lnTo>
                  <a:pt x="903843" y="1242119"/>
                </a:lnTo>
                <a:cubicBezTo>
                  <a:pt x="903908" y="1239254"/>
                  <a:pt x="903490" y="1237176"/>
                  <a:pt x="902589" y="1235884"/>
                </a:cubicBezTo>
                <a:cubicBezTo>
                  <a:pt x="901689" y="1234593"/>
                  <a:pt x="900370" y="1233947"/>
                  <a:pt x="898634" y="1233947"/>
                </a:cubicBezTo>
                <a:cubicBezTo>
                  <a:pt x="897874" y="1233947"/>
                  <a:pt x="897109" y="1234083"/>
                  <a:pt x="896339" y="1234354"/>
                </a:cubicBezTo>
                <a:cubicBezTo>
                  <a:pt x="895568" y="1234625"/>
                  <a:pt x="894776" y="1235059"/>
                  <a:pt x="893962" y="1235656"/>
                </a:cubicBezTo>
                <a:cubicBezTo>
                  <a:pt x="893148" y="1236253"/>
                  <a:pt x="892285" y="1237018"/>
                  <a:pt x="891374" y="1237952"/>
                </a:cubicBezTo>
                <a:cubicBezTo>
                  <a:pt x="890462" y="1238885"/>
                  <a:pt x="889486" y="1240013"/>
                  <a:pt x="888444" y="1241337"/>
                </a:cubicBezTo>
                <a:lnTo>
                  <a:pt x="888444" y="1262336"/>
                </a:lnTo>
                <a:lnTo>
                  <a:pt x="882714" y="1262336"/>
                </a:lnTo>
                <a:lnTo>
                  <a:pt x="882714" y="1229650"/>
                </a:lnTo>
                <a:lnTo>
                  <a:pt x="887890" y="1229650"/>
                </a:lnTo>
                <a:lnTo>
                  <a:pt x="888053" y="1235673"/>
                </a:lnTo>
                <a:cubicBezTo>
                  <a:pt x="889985" y="1233350"/>
                  <a:pt x="891889" y="1231668"/>
                  <a:pt x="893767" y="1230626"/>
                </a:cubicBezTo>
                <a:cubicBezTo>
                  <a:pt x="895644" y="1229585"/>
                  <a:pt x="897538" y="1229064"/>
                  <a:pt x="899448" y="1229064"/>
                </a:cubicBezTo>
                <a:close/>
                <a:moveTo>
                  <a:pt x="829290" y="1229064"/>
                </a:moveTo>
                <a:cubicBezTo>
                  <a:pt x="830570" y="1229064"/>
                  <a:pt x="831992" y="1229134"/>
                  <a:pt x="833555" y="1229275"/>
                </a:cubicBezTo>
                <a:cubicBezTo>
                  <a:pt x="835118" y="1229416"/>
                  <a:pt x="836745" y="1229661"/>
                  <a:pt x="838438" y="1230008"/>
                </a:cubicBezTo>
                <a:lnTo>
                  <a:pt x="838438" y="1235054"/>
                </a:lnTo>
                <a:cubicBezTo>
                  <a:pt x="836658" y="1234620"/>
                  <a:pt x="834971" y="1234300"/>
                  <a:pt x="833376" y="1234094"/>
                </a:cubicBezTo>
                <a:cubicBezTo>
                  <a:pt x="831781" y="1233887"/>
                  <a:pt x="830397" y="1233784"/>
                  <a:pt x="829225" y="1233784"/>
                </a:cubicBezTo>
                <a:cubicBezTo>
                  <a:pt x="827814" y="1233784"/>
                  <a:pt x="826626" y="1233893"/>
                  <a:pt x="825660" y="1234110"/>
                </a:cubicBezTo>
                <a:cubicBezTo>
                  <a:pt x="824694" y="1234327"/>
                  <a:pt x="823913" y="1234625"/>
                  <a:pt x="823316" y="1235005"/>
                </a:cubicBezTo>
                <a:cubicBezTo>
                  <a:pt x="822719" y="1235385"/>
                  <a:pt x="822290" y="1235830"/>
                  <a:pt x="822030" y="1236340"/>
                </a:cubicBezTo>
                <a:cubicBezTo>
                  <a:pt x="821769" y="1236850"/>
                  <a:pt x="821639" y="1237398"/>
                  <a:pt x="821639" y="1237984"/>
                </a:cubicBezTo>
                <a:cubicBezTo>
                  <a:pt x="821639" y="1238570"/>
                  <a:pt x="821753" y="1239102"/>
                  <a:pt x="821981" y="1239579"/>
                </a:cubicBezTo>
                <a:cubicBezTo>
                  <a:pt x="822209" y="1240057"/>
                  <a:pt x="822632" y="1240518"/>
                  <a:pt x="823251" y="1240963"/>
                </a:cubicBezTo>
                <a:cubicBezTo>
                  <a:pt x="823869" y="1241408"/>
                  <a:pt x="824732" y="1241853"/>
                  <a:pt x="825839" y="1242298"/>
                </a:cubicBezTo>
                <a:cubicBezTo>
                  <a:pt x="826946" y="1242743"/>
                  <a:pt x="828389" y="1243226"/>
                  <a:pt x="830169" y="1243747"/>
                </a:cubicBezTo>
                <a:cubicBezTo>
                  <a:pt x="832101" y="1244311"/>
                  <a:pt x="833728" y="1244902"/>
                  <a:pt x="835052" y="1245521"/>
                </a:cubicBezTo>
                <a:cubicBezTo>
                  <a:pt x="836376" y="1246139"/>
                  <a:pt x="837451" y="1246828"/>
                  <a:pt x="838275" y="1247588"/>
                </a:cubicBezTo>
                <a:cubicBezTo>
                  <a:pt x="839100" y="1248348"/>
                  <a:pt x="839691" y="1249205"/>
                  <a:pt x="840050" y="1250160"/>
                </a:cubicBezTo>
                <a:cubicBezTo>
                  <a:pt x="840408" y="1251115"/>
                  <a:pt x="840587" y="1252200"/>
                  <a:pt x="840587" y="1253416"/>
                </a:cubicBezTo>
                <a:cubicBezTo>
                  <a:pt x="840587" y="1254566"/>
                  <a:pt x="840392" y="1255597"/>
                  <a:pt x="840001" y="1256509"/>
                </a:cubicBezTo>
                <a:cubicBezTo>
                  <a:pt x="839610" y="1257420"/>
                  <a:pt x="839078" y="1258228"/>
                  <a:pt x="838406" y="1258934"/>
                </a:cubicBezTo>
                <a:cubicBezTo>
                  <a:pt x="837733" y="1259639"/>
                  <a:pt x="836952" y="1260242"/>
                  <a:pt x="836062" y="1260741"/>
                </a:cubicBezTo>
                <a:cubicBezTo>
                  <a:pt x="835172" y="1261240"/>
                  <a:pt x="834222" y="1261653"/>
                  <a:pt x="833213" y="1261978"/>
                </a:cubicBezTo>
                <a:cubicBezTo>
                  <a:pt x="832204" y="1262304"/>
                  <a:pt x="831167" y="1262542"/>
                  <a:pt x="830104" y="1262694"/>
                </a:cubicBezTo>
                <a:cubicBezTo>
                  <a:pt x="829040" y="1262846"/>
                  <a:pt x="827998" y="1262922"/>
                  <a:pt x="826978" y="1262922"/>
                </a:cubicBezTo>
                <a:cubicBezTo>
                  <a:pt x="824764" y="1262922"/>
                  <a:pt x="822730" y="1262825"/>
                  <a:pt x="820874" y="1262629"/>
                </a:cubicBezTo>
                <a:cubicBezTo>
                  <a:pt x="819019" y="1262434"/>
                  <a:pt x="817201" y="1262119"/>
                  <a:pt x="815421" y="1261685"/>
                </a:cubicBezTo>
                <a:lnTo>
                  <a:pt x="815421" y="1256476"/>
                </a:lnTo>
                <a:cubicBezTo>
                  <a:pt x="817331" y="1257019"/>
                  <a:pt x="819230" y="1257431"/>
                  <a:pt x="821118" y="1257713"/>
                </a:cubicBezTo>
                <a:cubicBezTo>
                  <a:pt x="823007" y="1257995"/>
                  <a:pt x="824884" y="1258136"/>
                  <a:pt x="826751" y="1258136"/>
                </a:cubicBezTo>
                <a:cubicBezTo>
                  <a:pt x="829463" y="1258136"/>
                  <a:pt x="831471" y="1257767"/>
                  <a:pt x="832774" y="1257030"/>
                </a:cubicBezTo>
                <a:cubicBezTo>
                  <a:pt x="834076" y="1256291"/>
                  <a:pt x="834727" y="1255239"/>
                  <a:pt x="834727" y="1253871"/>
                </a:cubicBezTo>
                <a:cubicBezTo>
                  <a:pt x="834727" y="1253286"/>
                  <a:pt x="834624" y="1252759"/>
                  <a:pt x="834418" y="1252293"/>
                </a:cubicBezTo>
                <a:cubicBezTo>
                  <a:pt x="834211" y="1251826"/>
                  <a:pt x="833837" y="1251381"/>
                  <a:pt x="833294" y="1250958"/>
                </a:cubicBezTo>
                <a:cubicBezTo>
                  <a:pt x="832752" y="1250534"/>
                  <a:pt x="831911" y="1250095"/>
                  <a:pt x="830771" y="1249639"/>
                </a:cubicBezTo>
                <a:cubicBezTo>
                  <a:pt x="829632" y="1249183"/>
                  <a:pt x="828074" y="1248663"/>
                  <a:pt x="826099" y="1248076"/>
                </a:cubicBezTo>
                <a:cubicBezTo>
                  <a:pt x="824624" y="1247642"/>
                  <a:pt x="823262" y="1247149"/>
                  <a:pt x="822014" y="1246595"/>
                </a:cubicBezTo>
                <a:cubicBezTo>
                  <a:pt x="820766" y="1246042"/>
                  <a:pt x="819686" y="1245385"/>
                  <a:pt x="818774" y="1244626"/>
                </a:cubicBezTo>
                <a:cubicBezTo>
                  <a:pt x="817863" y="1243866"/>
                  <a:pt x="817147" y="1242976"/>
                  <a:pt x="816626" y="1241956"/>
                </a:cubicBezTo>
                <a:cubicBezTo>
                  <a:pt x="816105" y="1240936"/>
                  <a:pt x="815844" y="1239731"/>
                  <a:pt x="815844" y="1238342"/>
                </a:cubicBezTo>
                <a:cubicBezTo>
                  <a:pt x="815844" y="1237431"/>
                  <a:pt x="816056" y="1236432"/>
                  <a:pt x="816479" y="1235347"/>
                </a:cubicBezTo>
                <a:cubicBezTo>
                  <a:pt x="816902" y="1234262"/>
                  <a:pt x="817624" y="1233253"/>
                  <a:pt x="818644" y="1232319"/>
                </a:cubicBezTo>
                <a:cubicBezTo>
                  <a:pt x="819664" y="1231386"/>
                  <a:pt x="821042" y="1230610"/>
                  <a:pt x="822779" y="1229992"/>
                </a:cubicBezTo>
                <a:cubicBezTo>
                  <a:pt x="824515" y="1229373"/>
                  <a:pt x="826685" y="1229064"/>
                  <a:pt x="829290" y="1229064"/>
                </a:cubicBezTo>
                <a:close/>
                <a:moveTo>
                  <a:pt x="760694" y="1229064"/>
                </a:moveTo>
                <a:cubicBezTo>
                  <a:pt x="761497" y="1229064"/>
                  <a:pt x="762267" y="1229118"/>
                  <a:pt x="763006" y="1229226"/>
                </a:cubicBezTo>
                <a:cubicBezTo>
                  <a:pt x="763743" y="1229335"/>
                  <a:pt x="764395" y="1229476"/>
                  <a:pt x="764959" y="1229650"/>
                </a:cubicBezTo>
                <a:lnTo>
                  <a:pt x="776809" y="1229650"/>
                </a:lnTo>
                <a:lnTo>
                  <a:pt x="776809" y="1234273"/>
                </a:lnTo>
                <a:lnTo>
                  <a:pt x="771568" y="1234273"/>
                </a:lnTo>
                <a:cubicBezTo>
                  <a:pt x="772176" y="1235032"/>
                  <a:pt x="772648" y="1235917"/>
                  <a:pt x="772984" y="1236926"/>
                </a:cubicBezTo>
                <a:cubicBezTo>
                  <a:pt x="773321" y="1237935"/>
                  <a:pt x="773489" y="1239026"/>
                  <a:pt x="773489" y="1240198"/>
                </a:cubicBezTo>
                <a:cubicBezTo>
                  <a:pt x="773489" y="1241891"/>
                  <a:pt x="773179" y="1243437"/>
                  <a:pt x="772561" y="1244837"/>
                </a:cubicBezTo>
                <a:cubicBezTo>
                  <a:pt x="771942" y="1246237"/>
                  <a:pt x="771069" y="1247436"/>
                  <a:pt x="769940" y="1248435"/>
                </a:cubicBezTo>
                <a:cubicBezTo>
                  <a:pt x="768811" y="1249433"/>
                  <a:pt x="767460" y="1250209"/>
                  <a:pt x="765887" y="1250762"/>
                </a:cubicBezTo>
                <a:cubicBezTo>
                  <a:pt x="764313" y="1251316"/>
                  <a:pt x="762582" y="1251593"/>
                  <a:pt x="760694" y="1251593"/>
                </a:cubicBezTo>
                <a:cubicBezTo>
                  <a:pt x="759327" y="1251593"/>
                  <a:pt x="758046" y="1251446"/>
                  <a:pt x="756853" y="1251153"/>
                </a:cubicBezTo>
                <a:cubicBezTo>
                  <a:pt x="755659" y="1250860"/>
                  <a:pt x="754715" y="1250496"/>
                  <a:pt x="754020" y="1250063"/>
                </a:cubicBezTo>
                <a:cubicBezTo>
                  <a:pt x="753608" y="1250670"/>
                  <a:pt x="753261" y="1251245"/>
                  <a:pt x="752978" y="1251788"/>
                </a:cubicBezTo>
                <a:cubicBezTo>
                  <a:pt x="752696" y="1252330"/>
                  <a:pt x="752555" y="1252938"/>
                  <a:pt x="752555" y="1253611"/>
                </a:cubicBezTo>
                <a:cubicBezTo>
                  <a:pt x="752555" y="1254436"/>
                  <a:pt x="752951" y="1255119"/>
                  <a:pt x="753743" y="1255662"/>
                </a:cubicBezTo>
                <a:cubicBezTo>
                  <a:pt x="754535" y="1256205"/>
                  <a:pt x="755583" y="1256498"/>
                  <a:pt x="756885" y="1256541"/>
                </a:cubicBezTo>
                <a:lnTo>
                  <a:pt x="765480" y="1256867"/>
                </a:lnTo>
                <a:cubicBezTo>
                  <a:pt x="767108" y="1256910"/>
                  <a:pt x="768611" y="1257116"/>
                  <a:pt x="769989" y="1257485"/>
                </a:cubicBezTo>
                <a:cubicBezTo>
                  <a:pt x="771367" y="1257854"/>
                  <a:pt x="772550" y="1258386"/>
                  <a:pt x="773538" y="1259081"/>
                </a:cubicBezTo>
                <a:cubicBezTo>
                  <a:pt x="774525" y="1259775"/>
                  <a:pt x="775295" y="1260632"/>
                  <a:pt x="775849" y="1261653"/>
                </a:cubicBezTo>
                <a:cubicBezTo>
                  <a:pt x="776403" y="1262673"/>
                  <a:pt x="776679" y="1263855"/>
                  <a:pt x="776679" y="1265201"/>
                </a:cubicBezTo>
                <a:cubicBezTo>
                  <a:pt x="776679" y="1266655"/>
                  <a:pt x="776364" y="1268033"/>
                  <a:pt x="775735" y="1269336"/>
                </a:cubicBezTo>
                <a:cubicBezTo>
                  <a:pt x="775106" y="1270638"/>
                  <a:pt x="774134" y="1271783"/>
                  <a:pt x="772821" y="1272770"/>
                </a:cubicBezTo>
                <a:cubicBezTo>
                  <a:pt x="771508" y="1273758"/>
                  <a:pt x="769842" y="1274545"/>
                  <a:pt x="767824" y="1275131"/>
                </a:cubicBezTo>
                <a:cubicBezTo>
                  <a:pt x="765805" y="1275717"/>
                  <a:pt x="763407" y="1276010"/>
                  <a:pt x="760629" y="1276010"/>
                </a:cubicBezTo>
                <a:cubicBezTo>
                  <a:pt x="757981" y="1276010"/>
                  <a:pt x="755729" y="1275798"/>
                  <a:pt x="753874" y="1275375"/>
                </a:cubicBezTo>
                <a:cubicBezTo>
                  <a:pt x="752018" y="1274952"/>
                  <a:pt x="750493" y="1274366"/>
                  <a:pt x="749299" y="1273617"/>
                </a:cubicBezTo>
                <a:cubicBezTo>
                  <a:pt x="748106" y="1272868"/>
                  <a:pt x="747238" y="1271978"/>
                  <a:pt x="746695" y="1270947"/>
                </a:cubicBezTo>
                <a:cubicBezTo>
                  <a:pt x="746152" y="1269916"/>
                  <a:pt x="745881" y="1268782"/>
                  <a:pt x="745881" y="1267545"/>
                </a:cubicBezTo>
                <a:cubicBezTo>
                  <a:pt x="745881" y="1265961"/>
                  <a:pt x="746250" y="1264572"/>
                  <a:pt x="746988" y="1263378"/>
                </a:cubicBezTo>
                <a:cubicBezTo>
                  <a:pt x="747726" y="1262184"/>
                  <a:pt x="748865" y="1261034"/>
                  <a:pt x="750406" y="1259927"/>
                </a:cubicBezTo>
                <a:cubicBezTo>
                  <a:pt x="749842" y="1259666"/>
                  <a:pt x="749354" y="1259341"/>
                  <a:pt x="748942" y="1258950"/>
                </a:cubicBezTo>
                <a:cubicBezTo>
                  <a:pt x="748529" y="1258560"/>
                  <a:pt x="748193" y="1258131"/>
                  <a:pt x="747932" y="1257664"/>
                </a:cubicBezTo>
                <a:cubicBezTo>
                  <a:pt x="747672" y="1257198"/>
                  <a:pt x="747476" y="1256704"/>
                  <a:pt x="747346" y="1256183"/>
                </a:cubicBezTo>
                <a:cubicBezTo>
                  <a:pt x="747216" y="1255662"/>
                  <a:pt x="747151" y="1255152"/>
                  <a:pt x="747151" y="1254653"/>
                </a:cubicBezTo>
                <a:cubicBezTo>
                  <a:pt x="747151" y="1253242"/>
                  <a:pt x="747482" y="1251951"/>
                  <a:pt x="748144" y="1250779"/>
                </a:cubicBezTo>
                <a:cubicBezTo>
                  <a:pt x="748806" y="1249607"/>
                  <a:pt x="749593" y="1248500"/>
                  <a:pt x="750504" y="1247458"/>
                </a:cubicBezTo>
                <a:cubicBezTo>
                  <a:pt x="750092" y="1246959"/>
                  <a:pt x="749728" y="1246470"/>
                  <a:pt x="749414" y="1245993"/>
                </a:cubicBezTo>
                <a:cubicBezTo>
                  <a:pt x="749099" y="1245515"/>
                  <a:pt x="748828" y="1245000"/>
                  <a:pt x="748599" y="1244446"/>
                </a:cubicBezTo>
                <a:cubicBezTo>
                  <a:pt x="748372" y="1243893"/>
                  <a:pt x="748198" y="1243296"/>
                  <a:pt x="748079" y="1242656"/>
                </a:cubicBezTo>
                <a:cubicBezTo>
                  <a:pt x="747959" y="1242016"/>
                  <a:pt x="747900" y="1241283"/>
                  <a:pt x="747900" y="1240458"/>
                </a:cubicBezTo>
                <a:cubicBezTo>
                  <a:pt x="747900" y="1238765"/>
                  <a:pt x="748209" y="1237219"/>
                  <a:pt x="748828" y="1235819"/>
                </a:cubicBezTo>
                <a:cubicBezTo>
                  <a:pt x="749446" y="1234419"/>
                  <a:pt x="750314" y="1233220"/>
                  <a:pt x="751432" y="1232222"/>
                </a:cubicBezTo>
                <a:cubicBezTo>
                  <a:pt x="752550" y="1231223"/>
                  <a:pt x="753895" y="1230447"/>
                  <a:pt x="755469" y="1229894"/>
                </a:cubicBezTo>
                <a:cubicBezTo>
                  <a:pt x="757042" y="1229340"/>
                  <a:pt x="758784" y="1229064"/>
                  <a:pt x="760694" y="1229064"/>
                </a:cubicBezTo>
                <a:close/>
                <a:moveTo>
                  <a:pt x="723376" y="1229064"/>
                </a:moveTo>
                <a:cubicBezTo>
                  <a:pt x="725655" y="1229064"/>
                  <a:pt x="727673" y="1229422"/>
                  <a:pt x="729431" y="1230138"/>
                </a:cubicBezTo>
                <a:cubicBezTo>
                  <a:pt x="731189" y="1230854"/>
                  <a:pt x="732670" y="1231869"/>
                  <a:pt x="733875" y="1233182"/>
                </a:cubicBezTo>
                <a:cubicBezTo>
                  <a:pt x="735080" y="1234495"/>
                  <a:pt x="735991" y="1236090"/>
                  <a:pt x="736610" y="1237968"/>
                </a:cubicBezTo>
                <a:cubicBezTo>
                  <a:pt x="737228" y="1239845"/>
                  <a:pt x="737537" y="1241945"/>
                  <a:pt x="737537" y="1244268"/>
                </a:cubicBezTo>
                <a:cubicBezTo>
                  <a:pt x="737537" y="1245071"/>
                  <a:pt x="737527" y="1245743"/>
                  <a:pt x="737505" y="1246286"/>
                </a:cubicBezTo>
                <a:cubicBezTo>
                  <a:pt x="737483" y="1246828"/>
                  <a:pt x="737451" y="1247338"/>
                  <a:pt x="737407" y="1247816"/>
                </a:cubicBezTo>
                <a:lnTo>
                  <a:pt x="714455" y="1247816"/>
                </a:lnTo>
                <a:cubicBezTo>
                  <a:pt x="714455" y="1251158"/>
                  <a:pt x="715388" y="1253725"/>
                  <a:pt x="717255" y="1255516"/>
                </a:cubicBezTo>
                <a:cubicBezTo>
                  <a:pt x="719122" y="1257306"/>
                  <a:pt x="721813" y="1258202"/>
                  <a:pt x="725329" y="1258202"/>
                </a:cubicBezTo>
                <a:cubicBezTo>
                  <a:pt x="726284" y="1258202"/>
                  <a:pt x="727239" y="1258164"/>
                  <a:pt x="728194" y="1258088"/>
                </a:cubicBezTo>
                <a:cubicBezTo>
                  <a:pt x="729149" y="1258012"/>
                  <a:pt x="730071" y="1257909"/>
                  <a:pt x="730961" y="1257778"/>
                </a:cubicBezTo>
                <a:cubicBezTo>
                  <a:pt x="731851" y="1257648"/>
                  <a:pt x="732703" y="1257502"/>
                  <a:pt x="733517" y="1257339"/>
                </a:cubicBezTo>
                <a:cubicBezTo>
                  <a:pt x="734331" y="1257176"/>
                  <a:pt x="735085" y="1256997"/>
                  <a:pt x="735779" y="1256802"/>
                </a:cubicBezTo>
                <a:lnTo>
                  <a:pt x="735779" y="1261457"/>
                </a:lnTo>
                <a:cubicBezTo>
                  <a:pt x="734238" y="1261891"/>
                  <a:pt x="732497" y="1262244"/>
                  <a:pt x="730554" y="1262515"/>
                </a:cubicBezTo>
                <a:cubicBezTo>
                  <a:pt x="728612" y="1262786"/>
                  <a:pt x="726598" y="1262922"/>
                  <a:pt x="724515" y="1262922"/>
                </a:cubicBezTo>
                <a:cubicBezTo>
                  <a:pt x="721715" y="1262922"/>
                  <a:pt x="719306" y="1262542"/>
                  <a:pt x="717287" y="1261783"/>
                </a:cubicBezTo>
                <a:cubicBezTo>
                  <a:pt x="715269" y="1261023"/>
                  <a:pt x="713614" y="1259921"/>
                  <a:pt x="712323" y="1258478"/>
                </a:cubicBezTo>
                <a:cubicBezTo>
                  <a:pt x="711031" y="1257035"/>
                  <a:pt x="710077" y="1255266"/>
                  <a:pt x="709458" y="1253172"/>
                </a:cubicBezTo>
                <a:cubicBezTo>
                  <a:pt x="708839" y="1251077"/>
                  <a:pt x="708530" y="1248706"/>
                  <a:pt x="708530" y="1246058"/>
                </a:cubicBezTo>
                <a:cubicBezTo>
                  <a:pt x="708530" y="1243757"/>
                  <a:pt x="708861" y="1241582"/>
                  <a:pt x="709523" y="1239531"/>
                </a:cubicBezTo>
                <a:cubicBezTo>
                  <a:pt x="710185" y="1237479"/>
                  <a:pt x="711151" y="1235678"/>
                  <a:pt x="712420" y="1234126"/>
                </a:cubicBezTo>
                <a:cubicBezTo>
                  <a:pt x="713690" y="1232574"/>
                  <a:pt x="715247" y="1231343"/>
                  <a:pt x="717092" y="1230431"/>
                </a:cubicBezTo>
                <a:cubicBezTo>
                  <a:pt x="718937" y="1229519"/>
                  <a:pt x="721031" y="1229064"/>
                  <a:pt x="723376" y="1229064"/>
                </a:cubicBezTo>
                <a:close/>
                <a:moveTo>
                  <a:pt x="618600" y="1229064"/>
                </a:moveTo>
                <a:cubicBezTo>
                  <a:pt x="620880" y="1229064"/>
                  <a:pt x="622898" y="1229422"/>
                  <a:pt x="624656" y="1230138"/>
                </a:cubicBezTo>
                <a:cubicBezTo>
                  <a:pt x="626414" y="1230854"/>
                  <a:pt x="627895" y="1231869"/>
                  <a:pt x="629100" y="1233182"/>
                </a:cubicBezTo>
                <a:cubicBezTo>
                  <a:pt x="630304" y="1234495"/>
                  <a:pt x="631216" y="1236090"/>
                  <a:pt x="631835" y="1237968"/>
                </a:cubicBezTo>
                <a:cubicBezTo>
                  <a:pt x="632453" y="1239845"/>
                  <a:pt x="632762" y="1241945"/>
                  <a:pt x="632762" y="1244268"/>
                </a:cubicBezTo>
                <a:cubicBezTo>
                  <a:pt x="632762" y="1245071"/>
                  <a:pt x="632752" y="1245743"/>
                  <a:pt x="632730" y="1246286"/>
                </a:cubicBezTo>
                <a:cubicBezTo>
                  <a:pt x="632708" y="1246828"/>
                  <a:pt x="632676" y="1247338"/>
                  <a:pt x="632632" y="1247816"/>
                </a:cubicBezTo>
                <a:lnTo>
                  <a:pt x="609680" y="1247816"/>
                </a:lnTo>
                <a:cubicBezTo>
                  <a:pt x="609680" y="1251158"/>
                  <a:pt x="610613" y="1253725"/>
                  <a:pt x="612480" y="1255516"/>
                </a:cubicBezTo>
                <a:cubicBezTo>
                  <a:pt x="614347" y="1257306"/>
                  <a:pt x="617038" y="1258202"/>
                  <a:pt x="620554" y="1258202"/>
                </a:cubicBezTo>
                <a:cubicBezTo>
                  <a:pt x="621509" y="1258202"/>
                  <a:pt x="622464" y="1258164"/>
                  <a:pt x="623419" y="1258088"/>
                </a:cubicBezTo>
                <a:cubicBezTo>
                  <a:pt x="624374" y="1258012"/>
                  <a:pt x="625296" y="1257909"/>
                  <a:pt x="626186" y="1257778"/>
                </a:cubicBezTo>
                <a:cubicBezTo>
                  <a:pt x="627076" y="1257648"/>
                  <a:pt x="627928" y="1257502"/>
                  <a:pt x="628742" y="1257339"/>
                </a:cubicBezTo>
                <a:cubicBezTo>
                  <a:pt x="629556" y="1257176"/>
                  <a:pt x="630310" y="1256997"/>
                  <a:pt x="631004" y="1256802"/>
                </a:cubicBezTo>
                <a:lnTo>
                  <a:pt x="631004" y="1261457"/>
                </a:lnTo>
                <a:cubicBezTo>
                  <a:pt x="629463" y="1261891"/>
                  <a:pt x="627722" y="1262244"/>
                  <a:pt x="625779" y="1262515"/>
                </a:cubicBezTo>
                <a:cubicBezTo>
                  <a:pt x="623837" y="1262786"/>
                  <a:pt x="621823" y="1262922"/>
                  <a:pt x="619740" y="1262922"/>
                </a:cubicBezTo>
                <a:cubicBezTo>
                  <a:pt x="616940" y="1262922"/>
                  <a:pt x="614531" y="1262542"/>
                  <a:pt x="612512" y="1261783"/>
                </a:cubicBezTo>
                <a:cubicBezTo>
                  <a:pt x="610494" y="1261023"/>
                  <a:pt x="608839" y="1259921"/>
                  <a:pt x="607548" y="1258478"/>
                </a:cubicBezTo>
                <a:cubicBezTo>
                  <a:pt x="606256" y="1257035"/>
                  <a:pt x="605302" y="1255266"/>
                  <a:pt x="604683" y="1253172"/>
                </a:cubicBezTo>
                <a:cubicBezTo>
                  <a:pt x="604064" y="1251077"/>
                  <a:pt x="603755" y="1248706"/>
                  <a:pt x="603755" y="1246058"/>
                </a:cubicBezTo>
                <a:cubicBezTo>
                  <a:pt x="603755" y="1243757"/>
                  <a:pt x="604086" y="1241582"/>
                  <a:pt x="604748" y="1239531"/>
                </a:cubicBezTo>
                <a:cubicBezTo>
                  <a:pt x="605410" y="1237479"/>
                  <a:pt x="606376" y="1235678"/>
                  <a:pt x="607645" y="1234126"/>
                </a:cubicBezTo>
                <a:cubicBezTo>
                  <a:pt x="608915" y="1232574"/>
                  <a:pt x="610472" y="1231343"/>
                  <a:pt x="612317" y="1230431"/>
                </a:cubicBezTo>
                <a:cubicBezTo>
                  <a:pt x="614162" y="1229519"/>
                  <a:pt x="616256" y="1229064"/>
                  <a:pt x="618600" y="1229064"/>
                </a:cubicBezTo>
                <a:close/>
                <a:moveTo>
                  <a:pt x="474944" y="1229064"/>
                </a:moveTo>
                <a:cubicBezTo>
                  <a:pt x="475747" y="1229064"/>
                  <a:pt x="476518" y="1229118"/>
                  <a:pt x="477256" y="1229226"/>
                </a:cubicBezTo>
                <a:cubicBezTo>
                  <a:pt x="477994" y="1229335"/>
                  <a:pt x="478645" y="1229476"/>
                  <a:pt x="479209" y="1229650"/>
                </a:cubicBezTo>
                <a:lnTo>
                  <a:pt x="491059" y="1229650"/>
                </a:lnTo>
                <a:lnTo>
                  <a:pt x="491059" y="1234273"/>
                </a:lnTo>
                <a:lnTo>
                  <a:pt x="485818" y="1234273"/>
                </a:lnTo>
                <a:cubicBezTo>
                  <a:pt x="486426" y="1235032"/>
                  <a:pt x="486898" y="1235917"/>
                  <a:pt x="487234" y="1236926"/>
                </a:cubicBezTo>
                <a:cubicBezTo>
                  <a:pt x="487571" y="1237935"/>
                  <a:pt x="487739" y="1239026"/>
                  <a:pt x="487739" y="1240198"/>
                </a:cubicBezTo>
                <a:cubicBezTo>
                  <a:pt x="487739" y="1241891"/>
                  <a:pt x="487429" y="1243437"/>
                  <a:pt x="486811" y="1244837"/>
                </a:cubicBezTo>
                <a:cubicBezTo>
                  <a:pt x="486192" y="1246237"/>
                  <a:pt x="485319" y="1247436"/>
                  <a:pt x="484190" y="1248435"/>
                </a:cubicBezTo>
                <a:cubicBezTo>
                  <a:pt x="483062" y="1249433"/>
                  <a:pt x="481710" y="1250209"/>
                  <a:pt x="480137" y="1250762"/>
                </a:cubicBezTo>
                <a:cubicBezTo>
                  <a:pt x="478563" y="1251316"/>
                  <a:pt x="476833" y="1251593"/>
                  <a:pt x="474944" y="1251593"/>
                </a:cubicBezTo>
                <a:cubicBezTo>
                  <a:pt x="473577" y="1251593"/>
                  <a:pt x="472296" y="1251446"/>
                  <a:pt x="471103" y="1251153"/>
                </a:cubicBezTo>
                <a:cubicBezTo>
                  <a:pt x="469909" y="1250860"/>
                  <a:pt x="468965" y="1250496"/>
                  <a:pt x="468270" y="1250063"/>
                </a:cubicBezTo>
                <a:cubicBezTo>
                  <a:pt x="467858" y="1250670"/>
                  <a:pt x="467511" y="1251245"/>
                  <a:pt x="467228" y="1251788"/>
                </a:cubicBezTo>
                <a:cubicBezTo>
                  <a:pt x="466946" y="1252330"/>
                  <a:pt x="466805" y="1252938"/>
                  <a:pt x="466805" y="1253611"/>
                </a:cubicBezTo>
                <a:cubicBezTo>
                  <a:pt x="466805" y="1254436"/>
                  <a:pt x="467201" y="1255119"/>
                  <a:pt x="467993" y="1255662"/>
                </a:cubicBezTo>
                <a:cubicBezTo>
                  <a:pt x="468786" y="1256205"/>
                  <a:pt x="469833" y="1256498"/>
                  <a:pt x="471135" y="1256541"/>
                </a:cubicBezTo>
                <a:lnTo>
                  <a:pt x="479730" y="1256867"/>
                </a:lnTo>
                <a:cubicBezTo>
                  <a:pt x="481358" y="1256910"/>
                  <a:pt x="482861" y="1257116"/>
                  <a:pt x="484239" y="1257485"/>
                </a:cubicBezTo>
                <a:cubicBezTo>
                  <a:pt x="485617" y="1257854"/>
                  <a:pt x="486800" y="1258386"/>
                  <a:pt x="487788" y="1259081"/>
                </a:cubicBezTo>
                <a:cubicBezTo>
                  <a:pt x="488775" y="1259775"/>
                  <a:pt x="489546" y="1260632"/>
                  <a:pt x="490099" y="1261653"/>
                </a:cubicBezTo>
                <a:cubicBezTo>
                  <a:pt x="490653" y="1262673"/>
                  <a:pt x="490929" y="1263855"/>
                  <a:pt x="490929" y="1265201"/>
                </a:cubicBezTo>
                <a:cubicBezTo>
                  <a:pt x="490929" y="1266655"/>
                  <a:pt x="490615" y="1268033"/>
                  <a:pt x="489985" y="1269336"/>
                </a:cubicBezTo>
                <a:cubicBezTo>
                  <a:pt x="489356" y="1270638"/>
                  <a:pt x="488384" y="1271783"/>
                  <a:pt x="487071" y="1272770"/>
                </a:cubicBezTo>
                <a:cubicBezTo>
                  <a:pt x="485758" y="1273758"/>
                  <a:pt x="484092" y="1274545"/>
                  <a:pt x="482074" y="1275131"/>
                </a:cubicBezTo>
                <a:cubicBezTo>
                  <a:pt x="480056" y="1275717"/>
                  <a:pt x="477657" y="1276010"/>
                  <a:pt x="474879" y="1276010"/>
                </a:cubicBezTo>
                <a:cubicBezTo>
                  <a:pt x="472231" y="1276010"/>
                  <a:pt x="469979" y="1275798"/>
                  <a:pt x="468124" y="1275375"/>
                </a:cubicBezTo>
                <a:cubicBezTo>
                  <a:pt x="466268" y="1274952"/>
                  <a:pt x="464743" y="1274366"/>
                  <a:pt x="463550" y="1273617"/>
                </a:cubicBezTo>
                <a:cubicBezTo>
                  <a:pt x="462356" y="1272868"/>
                  <a:pt x="461488" y="1271978"/>
                  <a:pt x="460945" y="1270947"/>
                </a:cubicBezTo>
                <a:cubicBezTo>
                  <a:pt x="460402" y="1269916"/>
                  <a:pt x="460131" y="1268782"/>
                  <a:pt x="460131" y="1267545"/>
                </a:cubicBezTo>
                <a:cubicBezTo>
                  <a:pt x="460131" y="1265961"/>
                  <a:pt x="460500" y="1264572"/>
                  <a:pt x="461238" y="1263378"/>
                </a:cubicBezTo>
                <a:cubicBezTo>
                  <a:pt x="461976" y="1262184"/>
                  <a:pt x="463116" y="1261034"/>
                  <a:pt x="464656" y="1259927"/>
                </a:cubicBezTo>
                <a:cubicBezTo>
                  <a:pt x="464092" y="1259666"/>
                  <a:pt x="463604" y="1259341"/>
                  <a:pt x="463191" y="1258950"/>
                </a:cubicBezTo>
                <a:cubicBezTo>
                  <a:pt x="462779" y="1258560"/>
                  <a:pt x="462442" y="1258131"/>
                  <a:pt x="462182" y="1257664"/>
                </a:cubicBezTo>
                <a:cubicBezTo>
                  <a:pt x="461922" y="1257198"/>
                  <a:pt x="461726" y="1256704"/>
                  <a:pt x="461596" y="1256183"/>
                </a:cubicBezTo>
                <a:cubicBezTo>
                  <a:pt x="461466" y="1255662"/>
                  <a:pt x="461401" y="1255152"/>
                  <a:pt x="461401" y="1254653"/>
                </a:cubicBezTo>
                <a:cubicBezTo>
                  <a:pt x="461401" y="1253242"/>
                  <a:pt x="461732" y="1251951"/>
                  <a:pt x="462394" y="1250779"/>
                </a:cubicBezTo>
                <a:cubicBezTo>
                  <a:pt x="463056" y="1249607"/>
                  <a:pt x="463843" y="1248500"/>
                  <a:pt x="464754" y="1247458"/>
                </a:cubicBezTo>
                <a:cubicBezTo>
                  <a:pt x="464342" y="1246959"/>
                  <a:pt x="463978" y="1246470"/>
                  <a:pt x="463663" y="1245993"/>
                </a:cubicBezTo>
                <a:cubicBezTo>
                  <a:pt x="463349" y="1245515"/>
                  <a:pt x="463077" y="1245000"/>
                  <a:pt x="462850" y="1244446"/>
                </a:cubicBezTo>
                <a:cubicBezTo>
                  <a:pt x="462622" y="1243893"/>
                  <a:pt x="462448" y="1243296"/>
                  <a:pt x="462329" y="1242656"/>
                </a:cubicBezTo>
                <a:cubicBezTo>
                  <a:pt x="462209" y="1242016"/>
                  <a:pt x="462150" y="1241283"/>
                  <a:pt x="462150" y="1240458"/>
                </a:cubicBezTo>
                <a:cubicBezTo>
                  <a:pt x="462150" y="1238765"/>
                  <a:pt x="462459" y="1237219"/>
                  <a:pt x="463077" y="1235819"/>
                </a:cubicBezTo>
                <a:cubicBezTo>
                  <a:pt x="463696" y="1234419"/>
                  <a:pt x="464564" y="1233220"/>
                  <a:pt x="465682" y="1232222"/>
                </a:cubicBezTo>
                <a:cubicBezTo>
                  <a:pt x="466800" y="1231223"/>
                  <a:pt x="468146" y="1230447"/>
                  <a:pt x="469719" y="1229894"/>
                </a:cubicBezTo>
                <a:cubicBezTo>
                  <a:pt x="471293" y="1229340"/>
                  <a:pt x="473034" y="1229064"/>
                  <a:pt x="474944" y="1229064"/>
                </a:cubicBezTo>
                <a:close/>
                <a:moveTo>
                  <a:pt x="449755" y="1229064"/>
                </a:moveTo>
                <a:cubicBezTo>
                  <a:pt x="453119" y="1229064"/>
                  <a:pt x="455664" y="1230057"/>
                  <a:pt x="457389" y="1232043"/>
                </a:cubicBezTo>
                <a:cubicBezTo>
                  <a:pt x="459115" y="1234029"/>
                  <a:pt x="459978" y="1237018"/>
                  <a:pt x="459978" y="1241012"/>
                </a:cubicBezTo>
                <a:lnTo>
                  <a:pt x="459978" y="1262336"/>
                </a:lnTo>
                <a:lnTo>
                  <a:pt x="454313" y="1262336"/>
                </a:lnTo>
                <a:lnTo>
                  <a:pt x="454313" y="1241468"/>
                </a:lnTo>
                <a:cubicBezTo>
                  <a:pt x="454313" y="1238907"/>
                  <a:pt x="453835" y="1237013"/>
                  <a:pt x="452881" y="1235787"/>
                </a:cubicBezTo>
                <a:cubicBezTo>
                  <a:pt x="451925" y="1234560"/>
                  <a:pt x="450504" y="1233947"/>
                  <a:pt x="448616" y="1233947"/>
                </a:cubicBezTo>
                <a:cubicBezTo>
                  <a:pt x="447921" y="1233947"/>
                  <a:pt x="447243" y="1234050"/>
                  <a:pt x="446581" y="1234256"/>
                </a:cubicBezTo>
                <a:cubicBezTo>
                  <a:pt x="445919" y="1234463"/>
                  <a:pt x="445230" y="1234821"/>
                  <a:pt x="444513" y="1235331"/>
                </a:cubicBezTo>
                <a:cubicBezTo>
                  <a:pt x="443797" y="1235841"/>
                  <a:pt x="443021" y="1236530"/>
                  <a:pt x="442186" y="1237398"/>
                </a:cubicBezTo>
                <a:cubicBezTo>
                  <a:pt x="441350" y="1238266"/>
                  <a:pt x="440411" y="1239352"/>
                  <a:pt x="439370" y="1240654"/>
                </a:cubicBezTo>
                <a:lnTo>
                  <a:pt x="439370" y="1262336"/>
                </a:lnTo>
                <a:lnTo>
                  <a:pt x="433705" y="1262336"/>
                </a:lnTo>
                <a:lnTo>
                  <a:pt x="433705" y="1229650"/>
                </a:lnTo>
                <a:lnTo>
                  <a:pt x="438751" y="1229650"/>
                </a:lnTo>
                <a:lnTo>
                  <a:pt x="438979" y="1234924"/>
                </a:lnTo>
                <a:cubicBezTo>
                  <a:pt x="439934" y="1233795"/>
                  <a:pt x="440856" y="1232856"/>
                  <a:pt x="441746" y="1232108"/>
                </a:cubicBezTo>
                <a:cubicBezTo>
                  <a:pt x="442636" y="1231359"/>
                  <a:pt x="443510" y="1230757"/>
                  <a:pt x="444367" y="1230301"/>
                </a:cubicBezTo>
                <a:cubicBezTo>
                  <a:pt x="445224" y="1229845"/>
                  <a:pt x="446098" y="1229525"/>
                  <a:pt x="446988" y="1229340"/>
                </a:cubicBezTo>
                <a:cubicBezTo>
                  <a:pt x="447878" y="1229156"/>
                  <a:pt x="448800" y="1229064"/>
                  <a:pt x="449755" y="1229064"/>
                </a:cubicBezTo>
                <a:close/>
                <a:moveTo>
                  <a:pt x="375573" y="1229064"/>
                </a:moveTo>
                <a:cubicBezTo>
                  <a:pt x="378959" y="1229064"/>
                  <a:pt x="381526" y="1230160"/>
                  <a:pt x="383273" y="1232352"/>
                </a:cubicBezTo>
                <a:cubicBezTo>
                  <a:pt x="385020" y="1234544"/>
                  <a:pt x="385829" y="1237800"/>
                  <a:pt x="385698" y="1242119"/>
                </a:cubicBezTo>
                <a:lnTo>
                  <a:pt x="379969" y="1242119"/>
                </a:lnTo>
                <a:cubicBezTo>
                  <a:pt x="380034" y="1239254"/>
                  <a:pt x="379616" y="1237176"/>
                  <a:pt x="378715" y="1235884"/>
                </a:cubicBezTo>
                <a:cubicBezTo>
                  <a:pt x="377814" y="1234593"/>
                  <a:pt x="376496" y="1233947"/>
                  <a:pt x="374760" y="1233947"/>
                </a:cubicBezTo>
                <a:cubicBezTo>
                  <a:pt x="374000" y="1233947"/>
                  <a:pt x="373235" y="1234083"/>
                  <a:pt x="372464" y="1234354"/>
                </a:cubicBezTo>
                <a:cubicBezTo>
                  <a:pt x="371694" y="1234625"/>
                  <a:pt x="370902" y="1235059"/>
                  <a:pt x="370088" y="1235656"/>
                </a:cubicBezTo>
                <a:cubicBezTo>
                  <a:pt x="369274" y="1236253"/>
                  <a:pt x="368411" y="1237018"/>
                  <a:pt x="367500" y="1237952"/>
                </a:cubicBezTo>
                <a:cubicBezTo>
                  <a:pt x="366588" y="1238885"/>
                  <a:pt x="365612" y="1240013"/>
                  <a:pt x="364570" y="1241337"/>
                </a:cubicBezTo>
                <a:lnTo>
                  <a:pt x="364570" y="1262336"/>
                </a:lnTo>
                <a:lnTo>
                  <a:pt x="358840" y="1262336"/>
                </a:lnTo>
                <a:lnTo>
                  <a:pt x="358840" y="1229650"/>
                </a:lnTo>
                <a:lnTo>
                  <a:pt x="364016" y="1229650"/>
                </a:lnTo>
                <a:lnTo>
                  <a:pt x="364179" y="1235673"/>
                </a:lnTo>
                <a:cubicBezTo>
                  <a:pt x="366111" y="1233350"/>
                  <a:pt x="368015" y="1231668"/>
                  <a:pt x="369892" y="1230626"/>
                </a:cubicBezTo>
                <a:cubicBezTo>
                  <a:pt x="371770" y="1229585"/>
                  <a:pt x="373664" y="1229064"/>
                  <a:pt x="375573" y="1229064"/>
                </a:cubicBezTo>
                <a:close/>
                <a:moveTo>
                  <a:pt x="342376" y="1229064"/>
                </a:moveTo>
                <a:cubicBezTo>
                  <a:pt x="344655" y="1229064"/>
                  <a:pt x="346673" y="1229422"/>
                  <a:pt x="348431" y="1230138"/>
                </a:cubicBezTo>
                <a:cubicBezTo>
                  <a:pt x="350189" y="1230854"/>
                  <a:pt x="351670" y="1231869"/>
                  <a:pt x="352875" y="1233182"/>
                </a:cubicBezTo>
                <a:cubicBezTo>
                  <a:pt x="354080" y="1234495"/>
                  <a:pt x="354991" y="1236090"/>
                  <a:pt x="355610" y="1237968"/>
                </a:cubicBezTo>
                <a:cubicBezTo>
                  <a:pt x="356228" y="1239845"/>
                  <a:pt x="356538" y="1241945"/>
                  <a:pt x="356538" y="1244268"/>
                </a:cubicBezTo>
                <a:cubicBezTo>
                  <a:pt x="356538" y="1245071"/>
                  <a:pt x="356527" y="1245743"/>
                  <a:pt x="356505" y="1246286"/>
                </a:cubicBezTo>
                <a:cubicBezTo>
                  <a:pt x="356483" y="1246828"/>
                  <a:pt x="356451" y="1247338"/>
                  <a:pt x="356407" y="1247816"/>
                </a:cubicBezTo>
                <a:lnTo>
                  <a:pt x="333455" y="1247816"/>
                </a:lnTo>
                <a:cubicBezTo>
                  <a:pt x="333455" y="1251158"/>
                  <a:pt x="334388" y="1253725"/>
                  <a:pt x="336255" y="1255516"/>
                </a:cubicBezTo>
                <a:cubicBezTo>
                  <a:pt x="338122" y="1257306"/>
                  <a:pt x="340813" y="1258202"/>
                  <a:pt x="344329" y="1258202"/>
                </a:cubicBezTo>
                <a:cubicBezTo>
                  <a:pt x="345284" y="1258202"/>
                  <a:pt x="346239" y="1258164"/>
                  <a:pt x="347194" y="1258088"/>
                </a:cubicBezTo>
                <a:cubicBezTo>
                  <a:pt x="348149" y="1258012"/>
                  <a:pt x="349071" y="1257909"/>
                  <a:pt x="349961" y="1257778"/>
                </a:cubicBezTo>
                <a:cubicBezTo>
                  <a:pt x="350851" y="1257648"/>
                  <a:pt x="351703" y="1257502"/>
                  <a:pt x="352517" y="1257339"/>
                </a:cubicBezTo>
                <a:cubicBezTo>
                  <a:pt x="353331" y="1257176"/>
                  <a:pt x="354085" y="1256997"/>
                  <a:pt x="354780" y="1256802"/>
                </a:cubicBezTo>
                <a:lnTo>
                  <a:pt x="354780" y="1261457"/>
                </a:lnTo>
                <a:cubicBezTo>
                  <a:pt x="353239" y="1261891"/>
                  <a:pt x="351497" y="1262244"/>
                  <a:pt x="349554" y="1262515"/>
                </a:cubicBezTo>
                <a:cubicBezTo>
                  <a:pt x="347612" y="1262786"/>
                  <a:pt x="345599" y="1262922"/>
                  <a:pt x="343515" y="1262922"/>
                </a:cubicBezTo>
                <a:cubicBezTo>
                  <a:pt x="340715" y="1262922"/>
                  <a:pt x="338306" y="1262542"/>
                  <a:pt x="336288" y="1261783"/>
                </a:cubicBezTo>
                <a:cubicBezTo>
                  <a:pt x="334269" y="1261023"/>
                  <a:pt x="332614" y="1259921"/>
                  <a:pt x="331323" y="1258478"/>
                </a:cubicBezTo>
                <a:cubicBezTo>
                  <a:pt x="330031" y="1257035"/>
                  <a:pt x="329076" y="1255266"/>
                  <a:pt x="328458" y="1253172"/>
                </a:cubicBezTo>
                <a:cubicBezTo>
                  <a:pt x="327839" y="1251077"/>
                  <a:pt x="327530" y="1248706"/>
                  <a:pt x="327530" y="1246058"/>
                </a:cubicBezTo>
                <a:cubicBezTo>
                  <a:pt x="327530" y="1243757"/>
                  <a:pt x="327861" y="1241582"/>
                  <a:pt x="328523" y="1239531"/>
                </a:cubicBezTo>
                <a:cubicBezTo>
                  <a:pt x="329185" y="1237479"/>
                  <a:pt x="330151" y="1235678"/>
                  <a:pt x="331421" y="1234126"/>
                </a:cubicBezTo>
                <a:cubicBezTo>
                  <a:pt x="332690" y="1232574"/>
                  <a:pt x="334247" y="1231343"/>
                  <a:pt x="336092" y="1230431"/>
                </a:cubicBezTo>
                <a:cubicBezTo>
                  <a:pt x="337937" y="1229519"/>
                  <a:pt x="340031" y="1229064"/>
                  <a:pt x="342376" y="1229064"/>
                </a:cubicBezTo>
                <a:close/>
                <a:moveTo>
                  <a:pt x="268780" y="1229064"/>
                </a:moveTo>
                <a:cubicBezTo>
                  <a:pt x="272144" y="1229064"/>
                  <a:pt x="274689" y="1230057"/>
                  <a:pt x="276414" y="1232043"/>
                </a:cubicBezTo>
                <a:cubicBezTo>
                  <a:pt x="278140" y="1234029"/>
                  <a:pt x="279003" y="1237018"/>
                  <a:pt x="279003" y="1241012"/>
                </a:cubicBezTo>
                <a:lnTo>
                  <a:pt x="279003" y="1262336"/>
                </a:lnTo>
                <a:lnTo>
                  <a:pt x="273338" y="1262336"/>
                </a:lnTo>
                <a:lnTo>
                  <a:pt x="273338" y="1241468"/>
                </a:lnTo>
                <a:cubicBezTo>
                  <a:pt x="273338" y="1238907"/>
                  <a:pt x="272860" y="1237013"/>
                  <a:pt x="271905" y="1235787"/>
                </a:cubicBezTo>
                <a:cubicBezTo>
                  <a:pt x="270950" y="1234560"/>
                  <a:pt x="269529" y="1233947"/>
                  <a:pt x="267640" y="1233947"/>
                </a:cubicBezTo>
                <a:cubicBezTo>
                  <a:pt x="266946" y="1233947"/>
                  <a:pt x="266268" y="1234050"/>
                  <a:pt x="265606" y="1234256"/>
                </a:cubicBezTo>
                <a:cubicBezTo>
                  <a:pt x="264944" y="1234463"/>
                  <a:pt x="264255" y="1234821"/>
                  <a:pt x="263538" y="1235331"/>
                </a:cubicBezTo>
                <a:cubicBezTo>
                  <a:pt x="262822" y="1235841"/>
                  <a:pt x="262046" y="1236530"/>
                  <a:pt x="261211" y="1237398"/>
                </a:cubicBezTo>
                <a:cubicBezTo>
                  <a:pt x="260375" y="1238266"/>
                  <a:pt x="259436" y="1239352"/>
                  <a:pt x="258394" y="1240654"/>
                </a:cubicBezTo>
                <a:lnTo>
                  <a:pt x="258394" y="1262336"/>
                </a:lnTo>
                <a:lnTo>
                  <a:pt x="252730" y="1262336"/>
                </a:lnTo>
                <a:lnTo>
                  <a:pt x="252730" y="1229650"/>
                </a:lnTo>
                <a:lnTo>
                  <a:pt x="257776" y="1229650"/>
                </a:lnTo>
                <a:lnTo>
                  <a:pt x="258004" y="1234924"/>
                </a:lnTo>
                <a:cubicBezTo>
                  <a:pt x="258959" y="1233795"/>
                  <a:pt x="259881" y="1232856"/>
                  <a:pt x="260771" y="1232108"/>
                </a:cubicBezTo>
                <a:cubicBezTo>
                  <a:pt x="261661" y="1231359"/>
                  <a:pt x="262534" y="1230757"/>
                  <a:pt x="263392" y="1230301"/>
                </a:cubicBezTo>
                <a:cubicBezTo>
                  <a:pt x="264249" y="1229845"/>
                  <a:pt x="265123" y="1229525"/>
                  <a:pt x="266013" y="1229340"/>
                </a:cubicBezTo>
                <a:cubicBezTo>
                  <a:pt x="266903" y="1229156"/>
                  <a:pt x="267825" y="1229064"/>
                  <a:pt x="268780" y="1229064"/>
                </a:cubicBezTo>
                <a:close/>
                <a:moveTo>
                  <a:pt x="237601" y="1229064"/>
                </a:moveTo>
                <a:cubicBezTo>
                  <a:pt x="239879" y="1229064"/>
                  <a:pt x="241898" y="1229422"/>
                  <a:pt x="243656" y="1230138"/>
                </a:cubicBezTo>
                <a:cubicBezTo>
                  <a:pt x="245414" y="1230854"/>
                  <a:pt x="246895" y="1231869"/>
                  <a:pt x="248100" y="1233182"/>
                </a:cubicBezTo>
                <a:cubicBezTo>
                  <a:pt x="249304" y="1234495"/>
                  <a:pt x="250216" y="1236090"/>
                  <a:pt x="250835" y="1237968"/>
                </a:cubicBezTo>
                <a:cubicBezTo>
                  <a:pt x="251453" y="1239845"/>
                  <a:pt x="251762" y="1241945"/>
                  <a:pt x="251762" y="1244268"/>
                </a:cubicBezTo>
                <a:cubicBezTo>
                  <a:pt x="251762" y="1245071"/>
                  <a:pt x="251752" y="1245743"/>
                  <a:pt x="251730" y="1246286"/>
                </a:cubicBezTo>
                <a:cubicBezTo>
                  <a:pt x="251708" y="1246828"/>
                  <a:pt x="251676" y="1247338"/>
                  <a:pt x="251632" y="1247816"/>
                </a:cubicBezTo>
                <a:lnTo>
                  <a:pt x="228680" y="1247816"/>
                </a:lnTo>
                <a:cubicBezTo>
                  <a:pt x="228680" y="1251158"/>
                  <a:pt x="229613" y="1253725"/>
                  <a:pt x="231480" y="1255516"/>
                </a:cubicBezTo>
                <a:cubicBezTo>
                  <a:pt x="233347" y="1257306"/>
                  <a:pt x="236038" y="1258202"/>
                  <a:pt x="239554" y="1258202"/>
                </a:cubicBezTo>
                <a:cubicBezTo>
                  <a:pt x="240509" y="1258202"/>
                  <a:pt x="241464" y="1258164"/>
                  <a:pt x="242419" y="1258088"/>
                </a:cubicBezTo>
                <a:cubicBezTo>
                  <a:pt x="243374" y="1258012"/>
                  <a:pt x="244296" y="1257909"/>
                  <a:pt x="245186" y="1257778"/>
                </a:cubicBezTo>
                <a:cubicBezTo>
                  <a:pt x="246076" y="1257648"/>
                  <a:pt x="246928" y="1257502"/>
                  <a:pt x="247742" y="1257339"/>
                </a:cubicBezTo>
                <a:cubicBezTo>
                  <a:pt x="248556" y="1257176"/>
                  <a:pt x="249310" y="1256997"/>
                  <a:pt x="250004" y="1256802"/>
                </a:cubicBezTo>
                <a:lnTo>
                  <a:pt x="250004" y="1261457"/>
                </a:lnTo>
                <a:cubicBezTo>
                  <a:pt x="248463" y="1261891"/>
                  <a:pt x="246721" y="1262244"/>
                  <a:pt x="244779" y="1262515"/>
                </a:cubicBezTo>
                <a:cubicBezTo>
                  <a:pt x="242836" y="1262786"/>
                  <a:pt x="240824" y="1262922"/>
                  <a:pt x="238740" y="1262922"/>
                </a:cubicBezTo>
                <a:cubicBezTo>
                  <a:pt x="235940" y="1262922"/>
                  <a:pt x="233531" y="1262542"/>
                  <a:pt x="231513" y="1261783"/>
                </a:cubicBezTo>
                <a:cubicBezTo>
                  <a:pt x="229494" y="1261023"/>
                  <a:pt x="227839" y="1259921"/>
                  <a:pt x="226547" y="1258478"/>
                </a:cubicBezTo>
                <a:cubicBezTo>
                  <a:pt x="225256" y="1257035"/>
                  <a:pt x="224301" y="1255266"/>
                  <a:pt x="223683" y="1253172"/>
                </a:cubicBezTo>
                <a:cubicBezTo>
                  <a:pt x="223064" y="1251077"/>
                  <a:pt x="222755" y="1248706"/>
                  <a:pt x="222755" y="1246058"/>
                </a:cubicBezTo>
                <a:cubicBezTo>
                  <a:pt x="222755" y="1243757"/>
                  <a:pt x="223086" y="1241582"/>
                  <a:pt x="223748" y="1239531"/>
                </a:cubicBezTo>
                <a:cubicBezTo>
                  <a:pt x="224410" y="1237479"/>
                  <a:pt x="225376" y="1235678"/>
                  <a:pt x="226645" y="1234126"/>
                </a:cubicBezTo>
                <a:cubicBezTo>
                  <a:pt x="227915" y="1232574"/>
                  <a:pt x="229472" y="1231343"/>
                  <a:pt x="231317" y="1230431"/>
                </a:cubicBezTo>
                <a:cubicBezTo>
                  <a:pt x="233162" y="1229519"/>
                  <a:pt x="235257" y="1229064"/>
                  <a:pt x="237601" y="1229064"/>
                </a:cubicBezTo>
                <a:close/>
                <a:moveTo>
                  <a:pt x="137448" y="1229064"/>
                </a:moveTo>
                <a:cubicBezTo>
                  <a:pt x="140834" y="1229064"/>
                  <a:pt x="143401" y="1230160"/>
                  <a:pt x="145148" y="1232352"/>
                </a:cubicBezTo>
                <a:lnTo>
                  <a:pt x="147313" y="1241072"/>
                </a:lnTo>
                <a:lnTo>
                  <a:pt x="147548" y="1239531"/>
                </a:lnTo>
                <a:cubicBezTo>
                  <a:pt x="148210" y="1237479"/>
                  <a:pt x="149176" y="1235678"/>
                  <a:pt x="150445" y="1234126"/>
                </a:cubicBezTo>
                <a:cubicBezTo>
                  <a:pt x="151715" y="1232574"/>
                  <a:pt x="153272" y="1231343"/>
                  <a:pt x="155117" y="1230431"/>
                </a:cubicBezTo>
                <a:cubicBezTo>
                  <a:pt x="156962" y="1229519"/>
                  <a:pt x="159056" y="1229064"/>
                  <a:pt x="161400" y="1229064"/>
                </a:cubicBezTo>
                <a:cubicBezTo>
                  <a:pt x="163679" y="1229064"/>
                  <a:pt x="165698" y="1229422"/>
                  <a:pt x="167456" y="1230138"/>
                </a:cubicBezTo>
                <a:cubicBezTo>
                  <a:pt x="169214" y="1230854"/>
                  <a:pt x="170695" y="1231869"/>
                  <a:pt x="171900" y="1233182"/>
                </a:cubicBezTo>
                <a:cubicBezTo>
                  <a:pt x="173104" y="1234495"/>
                  <a:pt x="174016" y="1236090"/>
                  <a:pt x="174634" y="1237968"/>
                </a:cubicBezTo>
                <a:cubicBezTo>
                  <a:pt x="175253" y="1239845"/>
                  <a:pt x="175562" y="1241945"/>
                  <a:pt x="175562" y="1244268"/>
                </a:cubicBezTo>
                <a:cubicBezTo>
                  <a:pt x="175562" y="1245071"/>
                  <a:pt x="175551" y="1245743"/>
                  <a:pt x="175530" y="1246286"/>
                </a:cubicBezTo>
                <a:cubicBezTo>
                  <a:pt x="175508" y="1246828"/>
                  <a:pt x="175475" y="1247338"/>
                  <a:pt x="175432" y="1247816"/>
                </a:cubicBezTo>
                <a:lnTo>
                  <a:pt x="152480" y="1247816"/>
                </a:lnTo>
                <a:cubicBezTo>
                  <a:pt x="152480" y="1251158"/>
                  <a:pt x="153413" y="1253725"/>
                  <a:pt x="155280" y="1255516"/>
                </a:cubicBezTo>
                <a:cubicBezTo>
                  <a:pt x="157146" y="1257306"/>
                  <a:pt x="159838" y="1258202"/>
                  <a:pt x="163354" y="1258202"/>
                </a:cubicBezTo>
                <a:cubicBezTo>
                  <a:pt x="164309" y="1258202"/>
                  <a:pt x="165264" y="1258164"/>
                  <a:pt x="166219" y="1258088"/>
                </a:cubicBezTo>
                <a:cubicBezTo>
                  <a:pt x="167174" y="1258012"/>
                  <a:pt x="168096" y="1257909"/>
                  <a:pt x="168986" y="1257778"/>
                </a:cubicBezTo>
                <a:cubicBezTo>
                  <a:pt x="169876" y="1257648"/>
                  <a:pt x="170728" y="1257502"/>
                  <a:pt x="171542" y="1257339"/>
                </a:cubicBezTo>
                <a:cubicBezTo>
                  <a:pt x="172356" y="1257176"/>
                  <a:pt x="173110" y="1256997"/>
                  <a:pt x="173804" y="1256802"/>
                </a:cubicBezTo>
                <a:lnTo>
                  <a:pt x="173804" y="1261457"/>
                </a:lnTo>
                <a:cubicBezTo>
                  <a:pt x="172263" y="1261891"/>
                  <a:pt x="170522" y="1262244"/>
                  <a:pt x="168579" y="1262515"/>
                </a:cubicBezTo>
                <a:cubicBezTo>
                  <a:pt x="166637" y="1262786"/>
                  <a:pt x="164624" y="1262922"/>
                  <a:pt x="162540" y="1262922"/>
                </a:cubicBezTo>
                <a:cubicBezTo>
                  <a:pt x="159740" y="1262922"/>
                  <a:pt x="157331" y="1262542"/>
                  <a:pt x="155312" y="1261783"/>
                </a:cubicBezTo>
                <a:cubicBezTo>
                  <a:pt x="153294" y="1261023"/>
                  <a:pt x="151639" y="1259921"/>
                  <a:pt x="150348" y="1258478"/>
                </a:cubicBezTo>
                <a:cubicBezTo>
                  <a:pt x="149056" y="1257035"/>
                  <a:pt x="148101" y="1255266"/>
                  <a:pt x="147483" y="1253172"/>
                </a:cubicBezTo>
                <a:cubicBezTo>
                  <a:pt x="146864" y="1251077"/>
                  <a:pt x="146555" y="1248706"/>
                  <a:pt x="146555" y="1246058"/>
                </a:cubicBezTo>
                <a:lnTo>
                  <a:pt x="147154" y="1242119"/>
                </a:lnTo>
                <a:lnTo>
                  <a:pt x="141843" y="1242119"/>
                </a:lnTo>
                <a:cubicBezTo>
                  <a:pt x="141908" y="1239254"/>
                  <a:pt x="141491" y="1237176"/>
                  <a:pt x="140590" y="1235884"/>
                </a:cubicBezTo>
                <a:cubicBezTo>
                  <a:pt x="139689" y="1234593"/>
                  <a:pt x="138371" y="1233947"/>
                  <a:pt x="136635" y="1233947"/>
                </a:cubicBezTo>
                <a:cubicBezTo>
                  <a:pt x="135875" y="1233947"/>
                  <a:pt x="135110" y="1234083"/>
                  <a:pt x="134339" y="1234354"/>
                </a:cubicBezTo>
                <a:cubicBezTo>
                  <a:pt x="133569" y="1234625"/>
                  <a:pt x="132776" y="1235059"/>
                  <a:pt x="131963" y="1235656"/>
                </a:cubicBezTo>
                <a:cubicBezTo>
                  <a:pt x="131149" y="1236253"/>
                  <a:pt x="130286" y="1237018"/>
                  <a:pt x="129374" y="1237952"/>
                </a:cubicBezTo>
                <a:cubicBezTo>
                  <a:pt x="128463" y="1238885"/>
                  <a:pt x="127486" y="1240013"/>
                  <a:pt x="126445" y="1241337"/>
                </a:cubicBezTo>
                <a:lnTo>
                  <a:pt x="126445" y="1262336"/>
                </a:lnTo>
                <a:lnTo>
                  <a:pt x="120715" y="1262336"/>
                </a:lnTo>
                <a:lnTo>
                  <a:pt x="120715" y="1229650"/>
                </a:lnTo>
                <a:lnTo>
                  <a:pt x="125891" y="1229650"/>
                </a:lnTo>
                <a:lnTo>
                  <a:pt x="126054" y="1235673"/>
                </a:lnTo>
                <a:cubicBezTo>
                  <a:pt x="127985" y="1233350"/>
                  <a:pt x="129890" y="1231668"/>
                  <a:pt x="131767" y="1230626"/>
                </a:cubicBezTo>
                <a:cubicBezTo>
                  <a:pt x="133645" y="1229585"/>
                  <a:pt x="135538" y="1229064"/>
                  <a:pt x="137448" y="1229064"/>
                </a:cubicBezTo>
                <a:close/>
                <a:moveTo>
                  <a:pt x="56625" y="1229064"/>
                </a:moveTo>
                <a:cubicBezTo>
                  <a:pt x="58904" y="1229064"/>
                  <a:pt x="60923" y="1229422"/>
                  <a:pt x="62681" y="1230138"/>
                </a:cubicBezTo>
                <a:cubicBezTo>
                  <a:pt x="64439" y="1230854"/>
                  <a:pt x="65920" y="1231869"/>
                  <a:pt x="67125" y="1233182"/>
                </a:cubicBezTo>
                <a:cubicBezTo>
                  <a:pt x="68329" y="1234495"/>
                  <a:pt x="69241" y="1236090"/>
                  <a:pt x="69859" y="1237968"/>
                </a:cubicBezTo>
                <a:cubicBezTo>
                  <a:pt x="70478" y="1239845"/>
                  <a:pt x="70787" y="1241945"/>
                  <a:pt x="70787" y="1244268"/>
                </a:cubicBezTo>
                <a:cubicBezTo>
                  <a:pt x="70787" y="1245071"/>
                  <a:pt x="70776" y="1245743"/>
                  <a:pt x="70755" y="1246286"/>
                </a:cubicBezTo>
                <a:cubicBezTo>
                  <a:pt x="70733" y="1246828"/>
                  <a:pt x="70700" y="1247338"/>
                  <a:pt x="70657" y="1247816"/>
                </a:cubicBezTo>
                <a:lnTo>
                  <a:pt x="47705" y="1247816"/>
                </a:lnTo>
                <a:cubicBezTo>
                  <a:pt x="47705" y="1251158"/>
                  <a:pt x="48638" y="1253725"/>
                  <a:pt x="50505" y="1255516"/>
                </a:cubicBezTo>
                <a:cubicBezTo>
                  <a:pt x="52371" y="1257306"/>
                  <a:pt x="55063" y="1258202"/>
                  <a:pt x="58579" y="1258202"/>
                </a:cubicBezTo>
                <a:cubicBezTo>
                  <a:pt x="59534" y="1258202"/>
                  <a:pt x="60489" y="1258164"/>
                  <a:pt x="61444" y="1258088"/>
                </a:cubicBezTo>
                <a:cubicBezTo>
                  <a:pt x="62399" y="1258012"/>
                  <a:pt x="63321" y="1257909"/>
                  <a:pt x="64211" y="1257778"/>
                </a:cubicBezTo>
                <a:cubicBezTo>
                  <a:pt x="65101" y="1257648"/>
                  <a:pt x="65953" y="1257502"/>
                  <a:pt x="66767" y="1257339"/>
                </a:cubicBezTo>
                <a:cubicBezTo>
                  <a:pt x="67581" y="1257176"/>
                  <a:pt x="68335" y="1256997"/>
                  <a:pt x="69029" y="1256802"/>
                </a:cubicBezTo>
                <a:lnTo>
                  <a:pt x="69029" y="1261457"/>
                </a:lnTo>
                <a:cubicBezTo>
                  <a:pt x="67488" y="1261891"/>
                  <a:pt x="65746" y="1262244"/>
                  <a:pt x="63804" y="1262515"/>
                </a:cubicBezTo>
                <a:cubicBezTo>
                  <a:pt x="61861" y="1262786"/>
                  <a:pt x="59848" y="1262922"/>
                  <a:pt x="57765" y="1262922"/>
                </a:cubicBezTo>
                <a:cubicBezTo>
                  <a:pt x="54965" y="1262922"/>
                  <a:pt x="52556" y="1262542"/>
                  <a:pt x="50537" y="1261783"/>
                </a:cubicBezTo>
                <a:cubicBezTo>
                  <a:pt x="48519" y="1261023"/>
                  <a:pt x="46864" y="1259921"/>
                  <a:pt x="45572" y="1258478"/>
                </a:cubicBezTo>
                <a:cubicBezTo>
                  <a:pt x="44281" y="1257035"/>
                  <a:pt x="43326" y="1255266"/>
                  <a:pt x="42708" y="1253172"/>
                </a:cubicBezTo>
                <a:cubicBezTo>
                  <a:pt x="42089" y="1251077"/>
                  <a:pt x="41780" y="1248706"/>
                  <a:pt x="41780" y="1246058"/>
                </a:cubicBezTo>
                <a:cubicBezTo>
                  <a:pt x="41780" y="1243757"/>
                  <a:pt x="42111" y="1241582"/>
                  <a:pt x="42773" y="1239531"/>
                </a:cubicBezTo>
                <a:cubicBezTo>
                  <a:pt x="43435" y="1237479"/>
                  <a:pt x="44400" y="1235678"/>
                  <a:pt x="45670" y="1234126"/>
                </a:cubicBezTo>
                <a:cubicBezTo>
                  <a:pt x="46940" y="1232574"/>
                  <a:pt x="48497" y="1231343"/>
                  <a:pt x="50342" y="1230431"/>
                </a:cubicBezTo>
                <a:cubicBezTo>
                  <a:pt x="52187" y="1229519"/>
                  <a:pt x="54281" y="1229064"/>
                  <a:pt x="56625" y="1229064"/>
                </a:cubicBezTo>
                <a:close/>
                <a:moveTo>
                  <a:pt x="677950" y="1224669"/>
                </a:moveTo>
                <a:lnTo>
                  <a:pt x="677950" y="1238733"/>
                </a:lnTo>
                <a:lnTo>
                  <a:pt x="682639" y="1238733"/>
                </a:lnTo>
                <a:cubicBezTo>
                  <a:pt x="684006" y="1238733"/>
                  <a:pt x="685237" y="1238575"/>
                  <a:pt x="686333" y="1238261"/>
                </a:cubicBezTo>
                <a:cubicBezTo>
                  <a:pt x="687430" y="1237946"/>
                  <a:pt x="688363" y="1237479"/>
                  <a:pt x="689133" y="1236861"/>
                </a:cubicBezTo>
                <a:cubicBezTo>
                  <a:pt x="689904" y="1236242"/>
                  <a:pt x="690501" y="1235483"/>
                  <a:pt x="690924" y="1234582"/>
                </a:cubicBezTo>
                <a:cubicBezTo>
                  <a:pt x="691347" y="1233681"/>
                  <a:pt x="691559" y="1232645"/>
                  <a:pt x="691559" y="1231473"/>
                </a:cubicBezTo>
                <a:cubicBezTo>
                  <a:pt x="691559" y="1229194"/>
                  <a:pt x="690848" y="1227490"/>
                  <a:pt x="689427" y="1226362"/>
                </a:cubicBezTo>
                <a:cubicBezTo>
                  <a:pt x="688005" y="1225233"/>
                  <a:pt x="686003" y="1224669"/>
                  <a:pt x="683420" y="1224669"/>
                </a:cubicBezTo>
                <a:close/>
                <a:moveTo>
                  <a:pt x="672155" y="1219785"/>
                </a:moveTo>
                <a:lnTo>
                  <a:pt x="683550" y="1219785"/>
                </a:lnTo>
                <a:cubicBezTo>
                  <a:pt x="686024" y="1219785"/>
                  <a:pt x="688151" y="1220056"/>
                  <a:pt x="689931" y="1220599"/>
                </a:cubicBezTo>
                <a:cubicBezTo>
                  <a:pt x="691711" y="1221142"/>
                  <a:pt x="693170" y="1221901"/>
                  <a:pt x="694310" y="1222878"/>
                </a:cubicBezTo>
                <a:cubicBezTo>
                  <a:pt x="695449" y="1223855"/>
                  <a:pt x="696285" y="1225032"/>
                  <a:pt x="696817" y="1226410"/>
                </a:cubicBezTo>
                <a:cubicBezTo>
                  <a:pt x="697348" y="1227788"/>
                  <a:pt x="697614" y="1229313"/>
                  <a:pt x="697614" y="1230985"/>
                </a:cubicBezTo>
                <a:cubicBezTo>
                  <a:pt x="697614" y="1232309"/>
                  <a:pt x="697419" y="1233562"/>
                  <a:pt x="697028" y="1234745"/>
                </a:cubicBezTo>
                <a:cubicBezTo>
                  <a:pt x="696637" y="1235928"/>
                  <a:pt x="696057" y="1237002"/>
                  <a:pt x="695287" y="1237968"/>
                </a:cubicBezTo>
                <a:cubicBezTo>
                  <a:pt x="694516" y="1238934"/>
                  <a:pt x="693561" y="1239769"/>
                  <a:pt x="692421" y="1240475"/>
                </a:cubicBezTo>
                <a:cubicBezTo>
                  <a:pt x="691282" y="1241180"/>
                  <a:pt x="689975" y="1241706"/>
                  <a:pt x="688499" y="1242054"/>
                </a:cubicBezTo>
                <a:cubicBezTo>
                  <a:pt x="689692" y="1242466"/>
                  <a:pt x="690707" y="1243188"/>
                  <a:pt x="691543" y="1244219"/>
                </a:cubicBezTo>
                <a:cubicBezTo>
                  <a:pt x="692378" y="1245249"/>
                  <a:pt x="693230" y="1246622"/>
                  <a:pt x="694098" y="1248337"/>
                </a:cubicBezTo>
                <a:lnTo>
                  <a:pt x="700838" y="1262336"/>
                </a:lnTo>
                <a:lnTo>
                  <a:pt x="694294" y="1262336"/>
                </a:lnTo>
                <a:lnTo>
                  <a:pt x="687945" y="1248728"/>
                </a:lnTo>
                <a:cubicBezTo>
                  <a:pt x="687468" y="1247686"/>
                  <a:pt x="686979" y="1246823"/>
                  <a:pt x="686480" y="1246139"/>
                </a:cubicBezTo>
                <a:cubicBezTo>
                  <a:pt x="685981" y="1245456"/>
                  <a:pt x="685444" y="1244913"/>
                  <a:pt x="684868" y="1244512"/>
                </a:cubicBezTo>
                <a:cubicBezTo>
                  <a:pt x="684293" y="1244110"/>
                  <a:pt x="683664" y="1243823"/>
                  <a:pt x="682980" y="1243649"/>
                </a:cubicBezTo>
                <a:cubicBezTo>
                  <a:pt x="682297" y="1243475"/>
                  <a:pt x="681531" y="1243388"/>
                  <a:pt x="680685" y="1243388"/>
                </a:cubicBezTo>
                <a:lnTo>
                  <a:pt x="677950" y="1243388"/>
                </a:lnTo>
                <a:lnTo>
                  <a:pt x="677950" y="1262336"/>
                </a:lnTo>
                <a:lnTo>
                  <a:pt x="672155" y="1262336"/>
                </a:lnTo>
                <a:close/>
                <a:moveTo>
                  <a:pt x="1336" y="1219785"/>
                </a:moveTo>
                <a:lnTo>
                  <a:pt x="6805" y="1219785"/>
                </a:lnTo>
                <a:lnTo>
                  <a:pt x="8465" y="1248728"/>
                </a:lnTo>
                <a:lnTo>
                  <a:pt x="8954" y="1256671"/>
                </a:lnTo>
                <a:lnTo>
                  <a:pt x="11005" y="1249932"/>
                </a:lnTo>
                <a:lnTo>
                  <a:pt x="16149" y="1234142"/>
                </a:lnTo>
                <a:lnTo>
                  <a:pt x="20153" y="1234142"/>
                </a:lnTo>
                <a:lnTo>
                  <a:pt x="26078" y="1251072"/>
                </a:lnTo>
                <a:lnTo>
                  <a:pt x="28064" y="1256671"/>
                </a:lnTo>
                <a:lnTo>
                  <a:pt x="28195" y="1250811"/>
                </a:lnTo>
                <a:lnTo>
                  <a:pt x="29887" y="1219785"/>
                </a:lnTo>
                <a:lnTo>
                  <a:pt x="35064" y="1219785"/>
                </a:lnTo>
                <a:lnTo>
                  <a:pt x="32199" y="1262336"/>
                </a:lnTo>
                <a:lnTo>
                  <a:pt x="24678" y="1262336"/>
                </a:lnTo>
                <a:lnTo>
                  <a:pt x="19404" y="1247197"/>
                </a:lnTo>
                <a:lnTo>
                  <a:pt x="17939" y="1242347"/>
                </a:lnTo>
                <a:lnTo>
                  <a:pt x="16409" y="1247588"/>
                </a:lnTo>
                <a:lnTo>
                  <a:pt x="11526" y="1262336"/>
                </a:lnTo>
                <a:lnTo>
                  <a:pt x="4266" y="1262336"/>
                </a:lnTo>
                <a:close/>
                <a:moveTo>
                  <a:pt x="1559784" y="1219199"/>
                </a:moveTo>
                <a:lnTo>
                  <a:pt x="1559784" y="1229650"/>
                </a:lnTo>
                <a:lnTo>
                  <a:pt x="1574467" y="1229650"/>
                </a:lnTo>
                <a:lnTo>
                  <a:pt x="1574467" y="1234403"/>
                </a:lnTo>
                <a:lnTo>
                  <a:pt x="1559784" y="1234403"/>
                </a:lnTo>
                <a:lnTo>
                  <a:pt x="1559784" y="1251007"/>
                </a:lnTo>
                <a:cubicBezTo>
                  <a:pt x="1559784" y="1253351"/>
                  <a:pt x="1560408" y="1255103"/>
                  <a:pt x="1561656" y="1256264"/>
                </a:cubicBezTo>
                <a:cubicBezTo>
                  <a:pt x="1562904" y="1257425"/>
                  <a:pt x="1564744" y="1258006"/>
                  <a:pt x="1567174" y="1258006"/>
                </a:cubicBezTo>
                <a:cubicBezTo>
                  <a:pt x="1568216" y="1258006"/>
                  <a:pt x="1569356" y="1257925"/>
                  <a:pt x="1570593" y="1257762"/>
                </a:cubicBezTo>
                <a:cubicBezTo>
                  <a:pt x="1571830" y="1257599"/>
                  <a:pt x="1573121" y="1257344"/>
                  <a:pt x="1574467" y="1256997"/>
                </a:cubicBezTo>
                <a:lnTo>
                  <a:pt x="1574467" y="1261880"/>
                </a:lnTo>
                <a:cubicBezTo>
                  <a:pt x="1573186" y="1262206"/>
                  <a:pt x="1571863" y="1262439"/>
                  <a:pt x="1570495" y="1262580"/>
                </a:cubicBezTo>
                <a:cubicBezTo>
                  <a:pt x="1569128" y="1262721"/>
                  <a:pt x="1567739" y="1262792"/>
                  <a:pt x="1566328" y="1262792"/>
                </a:cubicBezTo>
                <a:cubicBezTo>
                  <a:pt x="1562226" y="1262792"/>
                  <a:pt x="1559166" y="1261864"/>
                  <a:pt x="1557147" y="1260008"/>
                </a:cubicBezTo>
                <a:cubicBezTo>
                  <a:pt x="1555129" y="1258153"/>
                  <a:pt x="1554119" y="1255304"/>
                  <a:pt x="1554119" y="1251462"/>
                </a:cubicBezTo>
                <a:lnTo>
                  <a:pt x="1554119" y="1234403"/>
                </a:lnTo>
                <a:lnTo>
                  <a:pt x="1544971" y="1234403"/>
                </a:lnTo>
                <a:lnTo>
                  <a:pt x="1544971" y="1229650"/>
                </a:lnTo>
                <a:lnTo>
                  <a:pt x="1554119" y="1229650"/>
                </a:lnTo>
                <a:lnTo>
                  <a:pt x="1554119" y="1220664"/>
                </a:lnTo>
                <a:close/>
                <a:moveTo>
                  <a:pt x="969234" y="1219199"/>
                </a:moveTo>
                <a:lnTo>
                  <a:pt x="969234" y="1229650"/>
                </a:lnTo>
                <a:lnTo>
                  <a:pt x="983917" y="1229650"/>
                </a:lnTo>
                <a:lnTo>
                  <a:pt x="983917" y="1234403"/>
                </a:lnTo>
                <a:lnTo>
                  <a:pt x="969234" y="1234403"/>
                </a:lnTo>
                <a:lnTo>
                  <a:pt x="969234" y="1251007"/>
                </a:lnTo>
                <a:cubicBezTo>
                  <a:pt x="969234" y="1253351"/>
                  <a:pt x="969858" y="1255103"/>
                  <a:pt x="971106" y="1256264"/>
                </a:cubicBezTo>
                <a:cubicBezTo>
                  <a:pt x="972354" y="1257425"/>
                  <a:pt x="974194" y="1258006"/>
                  <a:pt x="976624" y="1258006"/>
                </a:cubicBezTo>
                <a:cubicBezTo>
                  <a:pt x="977666" y="1258006"/>
                  <a:pt x="978806" y="1257925"/>
                  <a:pt x="980043" y="1257762"/>
                </a:cubicBezTo>
                <a:cubicBezTo>
                  <a:pt x="981280" y="1257599"/>
                  <a:pt x="982571" y="1257344"/>
                  <a:pt x="983917" y="1256997"/>
                </a:cubicBezTo>
                <a:lnTo>
                  <a:pt x="983917" y="1261880"/>
                </a:lnTo>
                <a:cubicBezTo>
                  <a:pt x="982636" y="1262206"/>
                  <a:pt x="981312" y="1262439"/>
                  <a:pt x="979945" y="1262580"/>
                </a:cubicBezTo>
                <a:cubicBezTo>
                  <a:pt x="978578" y="1262721"/>
                  <a:pt x="977189" y="1262792"/>
                  <a:pt x="975778" y="1262792"/>
                </a:cubicBezTo>
                <a:cubicBezTo>
                  <a:pt x="971676" y="1262792"/>
                  <a:pt x="968616" y="1261864"/>
                  <a:pt x="966597" y="1260008"/>
                </a:cubicBezTo>
                <a:cubicBezTo>
                  <a:pt x="964579" y="1258153"/>
                  <a:pt x="963569" y="1255304"/>
                  <a:pt x="963569" y="1251462"/>
                </a:cubicBezTo>
                <a:lnTo>
                  <a:pt x="963569" y="1234403"/>
                </a:lnTo>
                <a:lnTo>
                  <a:pt x="954421" y="1234403"/>
                </a:lnTo>
                <a:lnTo>
                  <a:pt x="954421" y="1229650"/>
                </a:lnTo>
                <a:lnTo>
                  <a:pt x="963569" y="1229650"/>
                </a:lnTo>
                <a:lnTo>
                  <a:pt x="963569" y="1220664"/>
                </a:lnTo>
                <a:close/>
                <a:moveTo>
                  <a:pt x="864459" y="1219199"/>
                </a:moveTo>
                <a:lnTo>
                  <a:pt x="864459" y="1229650"/>
                </a:lnTo>
                <a:lnTo>
                  <a:pt x="879142" y="1229650"/>
                </a:lnTo>
                <a:lnTo>
                  <a:pt x="879142" y="1234403"/>
                </a:lnTo>
                <a:lnTo>
                  <a:pt x="864459" y="1234403"/>
                </a:lnTo>
                <a:lnTo>
                  <a:pt x="864459" y="1251007"/>
                </a:lnTo>
                <a:cubicBezTo>
                  <a:pt x="864459" y="1253351"/>
                  <a:pt x="865083" y="1255103"/>
                  <a:pt x="866331" y="1256264"/>
                </a:cubicBezTo>
                <a:cubicBezTo>
                  <a:pt x="867579" y="1257425"/>
                  <a:pt x="869419" y="1258006"/>
                  <a:pt x="871849" y="1258006"/>
                </a:cubicBezTo>
                <a:cubicBezTo>
                  <a:pt x="872891" y="1258006"/>
                  <a:pt x="874031" y="1257925"/>
                  <a:pt x="875268" y="1257762"/>
                </a:cubicBezTo>
                <a:cubicBezTo>
                  <a:pt x="876505" y="1257599"/>
                  <a:pt x="877796" y="1257344"/>
                  <a:pt x="879142" y="1256997"/>
                </a:cubicBezTo>
                <a:lnTo>
                  <a:pt x="879142" y="1261880"/>
                </a:lnTo>
                <a:cubicBezTo>
                  <a:pt x="877861" y="1262206"/>
                  <a:pt x="876537" y="1262439"/>
                  <a:pt x="875170" y="1262580"/>
                </a:cubicBezTo>
                <a:cubicBezTo>
                  <a:pt x="873803" y="1262721"/>
                  <a:pt x="872414" y="1262792"/>
                  <a:pt x="871003" y="1262792"/>
                </a:cubicBezTo>
                <a:cubicBezTo>
                  <a:pt x="866901" y="1262792"/>
                  <a:pt x="863841" y="1261864"/>
                  <a:pt x="861822" y="1260008"/>
                </a:cubicBezTo>
                <a:cubicBezTo>
                  <a:pt x="859804" y="1258153"/>
                  <a:pt x="858794" y="1255304"/>
                  <a:pt x="858794" y="1251462"/>
                </a:cubicBezTo>
                <a:lnTo>
                  <a:pt x="858794" y="1234403"/>
                </a:lnTo>
                <a:lnTo>
                  <a:pt x="849647" y="1234403"/>
                </a:lnTo>
                <a:lnTo>
                  <a:pt x="849647" y="1229650"/>
                </a:lnTo>
                <a:lnTo>
                  <a:pt x="858794" y="1229650"/>
                </a:lnTo>
                <a:lnTo>
                  <a:pt x="858794" y="1220664"/>
                </a:lnTo>
                <a:close/>
                <a:moveTo>
                  <a:pt x="550135" y="1219199"/>
                </a:moveTo>
                <a:lnTo>
                  <a:pt x="550135" y="1229650"/>
                </a:lnTo>
                <a:lnTo>
                  <a:pt x="564818" y="1229650"/>
                </a:lnTo>
                <a:lnTo>
                  <a:pt x="564818" y="1234403"/>
                </a:lnTo>
                <a:lnTo>
                  <a:pt x="550135" y="1234403"/>
                </a:lnTo>
                <a:lnTo>
                  <a:pt x="550135" y="1251007"/>
                </a:lnTo>
                <a:cubicBezTo>
                  <a:pt x="550135" y="1253351"/>
                  <a:pt x="550759" y="1255103"/>
                  <a:pt x="552007" y="1256264"/>
                </a:cubicBezTo>
                <a:cubicBezTo>
                  <a:pt x="553255" y="1257425"/>
                  <a:pt x="555094" y="1258006"/>
                  <a:pt x="557525" y="1258006"/>
                </a:cubicBezTo>
                <a:cubicBezTo>
                  <a:pt x="558567" y="1258006"/>
                  <a:pt x="559707" y="1257925"/>
                  <a:pt x="560944" y="1257762"/>
                </a:cubicBezTo>
                <a:cubicBezTo>
                  <a:pt x="562181" y="1257599"/>
                  <a:pt x="563472" y="1257344"/>
                  <a:pt x="564818" y="1256997"/>
                </a:cubicBezTo>
                <a:lnTo>
                  <a:pt x="564818" y="1261880"/>
                </a:lnTo>
                <a:cubicBezTo>
                  <a:pt x="563537" y="1262206"/>
                  <a:pt x="562213" y="1262439"/>
                  <a:pt x="560846" y="1262580"/>
                </a:cubicBezTo>
                <a:cubicBezTo>
                  <a:pt x="559479" y="1262721"/>
                  <a:pt x="558089" y="1262792"/>
                  <a:pt x="556679" y="1262792"/>
                </a:cubicBezTo>
                <a:cubicBezTo>
                  <a:pt x="552577" y="1262792"/>
                  <a:pt x="549516" y="1261864"/>
                  <a:pt x="547498" y="1260008"/>
                </a:cubicBezTo>
                <a:cubicBezTo>
                  <a:pt x="545479" y="1258153"/>
                  <a:pt x="544470" y="1255304"/>
                  <a:pt x="544470" y="1251462"/>
                </a:cubicBezTo>
                <a:lnTo>
                  <a:pt x="544470" y="1234403"/>
                </a:lnTo>
                <a:lnTo>
                  <a:pt x="535322" y="1234403"/>
                </a:lnTo>
                <a:lnTo>
                  <a:pt x="535322" y="1229650"/>
                </a:lnTo>
                <a:lnTo>
                  <a:pt x="544470" y="1229650"/>
                </a:lnTo>
                <a:lnTo>
                  <a:pt x="544470" y="1220664"/>
                </a:lnTo>
                <a:close/>
                <a:moveTo>
                  <a:pt x="302485" y="1219199"/>
                </a:moveTo>
                <a:lnTo>
                  <a:pt x="302485" y="1229650"/>
                </a:lnTo>
                <a:lnTo>
                  <a:pt x="317168" y="1229650"/>
                </a:lnTo>
                <a:lnTo>
                  <a:pt x="317168" y="1234403"/>
                </a:lnTo>
                <a:lnTo>
                  <a:pt x="302485" y="1234403"/>
                </a:lnTo>
                <a:lnTo>
                  <a:pt x="302485" y="1251007"/>
                </a:lnTo>
                <a:cubicBezTo>
                  <a:pt x="302485" y="1253351"/>
                  <a:pt x="303109" y="1255103"/>
                  <a:pt x="304357" y="1256264"/>
                </a:cubicBezTo>
                <a:cubicBezTo>
                  <a:pt x="305605" y="1257425"/>
                  <a:pt x="307444" y="1258006"/>
                  <a:pt x="309875" y="1258006"/>
                </a:cubicBezTo>
                <a:cubicBezTo>
                  <a:pt x="310917" y="1258006"/>
                  <a:pt x="312056" y="1257925"/>
                  <a:pt x="313293" y="1257762"/>
                </a:cubicBezTo>
                <a:cubicBezTo>
                  <a:pt x="314531" y="1257599"/>
                  <a:pt x="315822" y="1257344"/>
                  <a:pt x="317168" y="1256997"/>
                </a:cubicBezTo>
                <a:lnTo>
                  <a:pt x="317168" y="1261880"/>
                </a:lnTo>
                <a:cubicBezTo>
                  <a:pt x="315887" y="1262206"/>
                  <a:pt x="314563" y="1262439"/>
                  <a:pt x="313196" y="1262580"/>
                </a:cubicBezTo>
                <a:cubicBezTo>
                  <a:pt x="311828" y="1262721"/>
                  <a:pt x="310439" y="1262792"/>
                  <a:pt x="309029" y="1262792"/>
                </a:cubicBezTo>
                <a:cubicBezTo>
                  <a:pt x="304926" y="1262792"/>
                  <a:pt x="301866" y="1261864"/>
                  <a:pt x="299848" y="1260008"/>
                </a:cubicBezTo>
                <a:cubicBezTo>
                  <a:pt x="297829" y="1258153"/>
                  <a:pt x="296820" y="1255304"/>
                  <a:pt x="296820" y="1251462"/>
                </a:cubicBezTo>
                <a:lnTo>
                  <a:pt x="296820" y="1234403"/>
                </a:lnTo>
                <a:lnTo>
                  <a:pt x="287672" y="1234403"/>
                </a:lnTo>
                <a:lnTo>
                  <a:pt x="287672" y="1229650"/>
                </a:lnTo>
                <a:lnTo>
                  <a:pt x="296820" y="1229650"/>
                </a:lnTo>
                <a:lnTo>
                  <a:pt x="296820" y="1220664"/>
                </a:lnTo>
                <a:close/>
                <a:moveTo>
                  <a:pt x="1167129" y="1216334"/>
                </a:moveTo>
                <a:lnTo>
                  <a:pt x="1172794" y="1216334"/>
                </a:lnTo>
                <a:lnTo>
                  <a:pt x="1172794" y="1229650"/>
                </a:lnTo>
                <a:lnTo>
                  <a:pt x="1172599" y="1234794"/>
                </a:lnTo>
                <a:cubicBezTo>
                  <a:pt x="1173488" y="1233730"/>
                  <a:pt x="1174362" y="1232835"/>
                  <a:pt x="1175219" y="1232108"/>
                </a:cubicBezTo>
                <a:cubicBezTo>
                  <a:pt x="1176077" y="1231381"/>
                  <a:pt x="1176934" y="1230789"/>
                  <a:pt x="1177791" y="1230334"/>
                </a:cubicBezTo>
                <a:cubicBezTo>
                  <a:pt x="1178648" y="1229878"/>
                  <a:pt x="1179522" y="1229552"/>
                  <a:pt x="1180412" y="1229357"/>
                </a:cubicBezTo>
                <a:cubicBezTo>
                  <a:pt x="1181302" y="1229161"/>
                  <a:pt x="1182224" y="1229064"/>
                  <a:pt x="1183179" y="1229064"/>
                </a:cubicBezTo>
                <a:cubicBezTo>
                  <a:pt x="1186435" y="1229064"/>
                  <a:pt x="1188952" y="1230057"/>
                  <a:pt x="1190732" y="1232043"/>
                </a:cubicBezTo>
                <a:cubicBezTo>
                  <a:pt x="1192512" y="1234029"/>
                  <a:pt x="1193402" y="1237018"/>
                  <a:pt x="1193402" y="1241012"/>
                </a:cubicBezTo>
                <a:lnTo>
                  <a:pt x="1193402" y="1262336"/>
                </a:lnTo>
                <a:lnTo>
                  <a:pt x="1187737" y="1262336"/>
                </a:lnTo>
                <a:lnTo>
                  <a:pt x="1187737" y="1241468"/>
                </a:lnTo>
                <a:cubicBezTo>
                  <a:pt x="1187737" y="1238950"/>
                  <a:pt x="1187265" y="1237067"/>
                  <a:pt x="1186321" y="1235819"/>
                </a:cubicBezTo>
                <a:cubicBezTo>
                  <a:pt x="1185377" y="1234571"/>
                  <a:pt x="1184026" y="1233947"/>
                  <a:pt x="1182268" y="1233947"/>
                </a:cubicBezTo>
                <a:cubicBezTo>
                  <a:pt x="1181508" y="1233947"/>
                  <a:pt x="1180797" y="1234050"/>
                  <a:pt x="1180135" y="1234256"/>
                </a:cubicBezTo>
                <a:cubicBezTo>
                  <a:pt x="1179473" y="1234463"/>
                  <a:pt x="1178784" y="1234821"/>
                  <a:pt x="1178068" y="1235331"/>
                </a:cubicBezTo>
                <a:cubicBezTo>
                  <a:pt x="1177352" y="1235841"/>
                  <a:pt x="1176570" y="1236530"/>
                  <a:pt x="1175724" y="1237398"/>
                </a:cubicBezTo>
                <a:cubicBezTo>
                  <a:pt x="1174877" y="1238266"/>
                  <a:pt x="1173901" y="1239352"/>
                  <a:pt x="1172794" y="1240654"/>
                </a:cubicBezTo>
                <a:lnTo>
                  <a:pt x="1172794" y="1262336"/>
                </a:lnTo>
                <a:lnTo>
                  <a:pt x="1167129" y="1262336"/>
                </a:lnTo>
                <a:close/>
                <a:moveTo>
                  <a:pt x="567055" y="1216334"/>
                </a:moveTo>
                <a:lnTo>
                  <a:pt x="572720" y="1216334"/>
                </a:lnTo>
                <a:lnTo>
                  <a:pt x="572720" y="1229650"/>
                </a:lnTo>
                <a:lnTo>
                  <a:pt x="572524" y="1234794"/>
                </a:lnTo>
                <a:cubicBezTo>
                  <a:pt x="573414" y="1233730"/>
                  <a:pt x="574288" y="1232835"/>
                  <a:pt x="575145" y="1232108"/>
                </a:cubicBezTo>
                <a:cubicBezTo>
                  <a:pt x="576002" y="1231381"/>
                  <a:pt x="576860" y="1230789"/>
                  <a:pt x="577717" y="1230334"/>
                </a:cubicBezTo>
                <a:cubicBezTo>
                  <a:pt x="578574" y="1229878"/>
                  <a:pt x="579448" y="1229552"/>
                  <a:pt x="580338" y="1229357"/>
                </a:cubicBezTo>
                <a:cubicBezTo>
                  <a:pt x="581228" y="1229161"/>
                  <a:pt x="582150" y="1229064"/>
                  <a:pt x="583105" y="1229064"/>
                </a:cubicBezTo>
                <a:cubicBezTo>
                  <a:pt x="586360" y="1229064"/>
                  <a:pt x="588878" y="1230057"/>
                  <a:pt x="590658" y="1232043"/>
                </a:cubicBezTo>
                <a:cubicBezTo>
                  <a:pt x="592438" y="1234029"/>
                  <a:pt x="593328" y="1237018"/>
                  <a:pt x="593328" y="1241012"/>
                </a:cubicBezTo>
                <a:lnTo>
                  <a:pt x="593328" y="1262336"/>
                </a:lnTo>
                <a:lnTo>
                  <a:pt x="587663" y="1262336"/>
                </a:lnTo>
                <a:lnTo>
                  <a:pt x="587663" y="1241468"/>
                </a:lnTo>
                <a:cubicBezTo>
                  <a:pt x="587663" y="1238950"/>
                  <a:pt x="587191" y="1237067"/>
                  <a:pt x="586247" y="1235819"/>
                </a:cubicBezTo>
                <a:cubicBezTo>
                  <a:pt x="585302" y="1234571"/>
                  <a:pt x="583952" y="1233947"/>
                  <a:pt x="582194" y="1233947"/>
                </a:cubicBezTo>
                <a:cubicBezTo>
                  <a:pt x="581434" y="1233947"/>
                  <a:pt x="580723" y="1234050"/>
                  <a:pt x="580061" y="1234256"/>
                </a:cubicBezTo>
                <a:cubicBezTo>
                  <a:pt x="579399" y="1234463"/>
                  <a:pt x="578710" y="1234821"/>
                  <a:pt x="577994" y="1235331"/>
                </a:cubicBezTo>
                <a:cubicBezTo>
                  <a:pt x="577278" y="1235841"/>
                  <a:pt x="576496" y="1236530"/>
                  <a:pt x="575650" y="1237398"/>
                </a:cubicBezTo>
                <a:cubicBezTo>
                  <a:pt x="574803" y="1238266"/>
                  <a:pt x="573827" y="1239352"/>
                  <a:pt x="572720" y="1240654"/>
                </a:cubicBezTo>
                <a:lnTo>
                  <a:pt x="572720" y="1262336"/>
                </a:lnTo>
                <a:lnTo>
                  <a:pt x="567055" y="1262336"/>
                </a:lnTo>
                <a:close/>
                <a:moveTo>
                  <a:pt x="90688" y="1216334"/>
                </a:moveTo>
                <a:lnTo>
                  <a:pt x="98144" y="1216334"/>
                </a:lnTo>
                <a:lnTo>
                  <a:pt x="97200" y="1231603"/>
                </a:lnTo>
                <a:lnTo>
                  <a:pt x="91600" y="1231603"/>
                </a:lnTo>
                <a:close/>
                <a:moveTo>
                  <a:pt x="1360099" y="1215944"/>
                </a:moveTo>
                <a:cubicBezTo>
                  <a:pt x="1362356" y="1215944"/>
                  <a:pt x="1364852" y="1216204"/>
                  <a:pt x="1367587" y="1216725"/>
                </a:cubicBezTo>
                <a:lnTo>
                  <a:pt x="1367587" y="1221608"/>
                </a:lnTo>
                <a:cubicBezTo>
                  <a:pt x="1364613" y="1220979"/>
                  <a:pt x="1362052" y="1220664"/>
                  <a:pt x="1359903" y="1220664"/>
                </a:cubicBezTo>
                <a:cubicBezTo>
                  <a:pt x="1354803" y="1220664"/>
                  <a:pt x="1352253" y="1223334"/>
                  <a:pt x="1352253" y="1228673"/>
                </a:cubicBezTo>
                <a:lnTo>
                  <a:pt x="1352253" y="1234403"/>
                </a:lnTo>
                <a:lnTo>
                  <a:pt x="1366577" y="1234403"/>
                </a:lnTo>
                <a:lnTo>
                  <a:pt x="1366577" y="1239124"/>
                </a:lnTo>
                <a:lnTo>
                  <a:pt x="1352253" y="1239124"/>
                </a:lnTo>
                <a:lnTo>
                  <a:pt x="1352253" y="1262336"/>
                </a:lnTo>
                <a:lnTo>
                  <a:pt x="1346490" y="1262336"/>
                </a:lnTo>
                <a:lnTo>
                  <a:pt x="1346490" y="1239124"/>
                </a:lnTo>
                <a:lnTo>
                  <a:pt x="1335975" y="1239124"/>
                </a:lnTo>
                <a:lnTo>
                  <a:pt x="1335975" y="1234403"/>
                </a:lnTo>
                <a:lnTo>
                  <a:pt x="1346490" y="1234403"/>
                </a:lnTo>
                <a:lnTo>
                  <a:pt x="1346490" y="1228999"/>
                </a:lnTo>
                <a:cubicBezTo>
                  <a:pt x="1346490" y="1220295"/>
                  <a:pt x="1351026" y="1215944"/>
                  <a:pt x="1360099" y="1215944"/>
                </a:cubicBezTo>
                <a:close/>
                <a:moveTo>
                  <a:pt x="999274" y="1215944"/>
                </a:moveTo>
                <a:cubicBezTo>
                  <a:pt x="999904" y="1215944"/>
                  <a:pt x="1000490" y="1216058"/>
                  <a:pt x="1001032" y="1216285"/>
                </a:cubicBezTo>
                <a:cubicBezTo>
                  <a:pt x="1001575" y="1216513"/>
                  <a:pt x="1002047" y="1216833"/>
                  <a:pt x="1002448" y="1217246"/>
                </a:cubicBezTo>
                <a:cubicBezTo>
                  <a:pt x="1002850" y="1217658"/>
                  <a:pt x="1003165" y="1218130"/>
                  <a:pt x="1003393" y="1218662"/>
                </a:cubicBezTo>
                <a:cubicBezTo>
                  <a:pt x="1003620" y="1219194"/>
                  <a:pt x="1003734" y="1219774"/>
                  <a:pt x="1003734" y="1220404"/>
                </a:cubicBezTo>
                <a:cubicBezTo>
                  <a:pt x="1003734" y="1221011"/>
                  <a:pt x="1003620" y="1221587"/>
                  <a:pt x="1003393" y="1222129"/>
                </a:cubicBezTo>
                <a:cubicBezTo>
                  <a:pt x="1003165" y="1222672"/>
                  <a:pt x="1002850" y="1223149"/>
                  <a:pt x="1002448" y="1223562"/>
                </a:cubicBezTo>
                <a:cubicBezTo>
                  <a:pt x="1002047" y="1223974"/>
                  <a:pt x="1001575" y="1224294"/>
                  <a:pt x="1001032" y="1224522"/>
                </a:cubicBezTo>
                <a:cubicBezTo>
                  <a:pt x="1000490" y="1224750"/>
                  <a:pt x="999904" y="1224864"/>
                  <a:pt x="999274" y="1224864"/>
                </a:cubicBezTo>
                <a:cubicBezTo>
                  <a:pt x="998645" y="1224864"/>
                  <a:pt x="998059" y="1224750"/>
                  <a:pt x="997516" y="1224522"/>
                </a:cubicBezTo>
                <a:cubicBezTo>
                  <a:pt x="996974" y="1224294"/>
                  <a:pt x="996502" y="1223974"/>
                  <a:pt x="996100" y="1223562"/>
                </a:cubicBezTo>
                <a:cubicBezTo>
                  <a:pt x="995698" y="1223149"/>
                  <a:pt x="995384" y="1222672"/>
                  <a:pt x="995156" y="1222129"/>
                </a:cubicBezTo>
                <a:cubicBezTo>
                  <a:pt x="994928" y="1221587"/>
                  <a:pt x="994814" y="1221011"/>
                  <a:pt x="994814" y="1220404"/>
                </a:cubicBezTo>
                <a:cubicBezTo>
                  <a:pt x="994814" y="1219774"/>
                  <a:pt x="994928" y="1219194"/>
                  <a:pt x="995156" y="1218662"/>
                </a:cubicBezTo>
                <a:cubicBezTo>
                  <a:pt x="995384" y="1218130"/>
                  <a:pt x="995698" y="1217658"/>
                  <a:pt x="996100" y="1217246"/>
                </a:cubicBezTo>
                <a:cubicBezTo>
                  <a:pt x="996502" y="1216833"/>
                  <a:pt x="996974" y="1216513"/>
                  <a:pt x="997516" y="1216285"/>
                </a:cubicBezTo>
                <a:cubicBezTo>
                  <a:pt x="998059" y="1216058"/>
                  <a:pt x="998645" y="1215944"/>
                  <a:pt x="999274" y="1215944"/>
                </a:cubicBezTo>
                <a:close/>
                <a:moveTo>
                  <a:pt x="789725" y="1215944"/>
                </a:moveTo>
                <a:cubicBezTo>
                  <a:pt x="790354" y="1215944"/>
                  <a:pt x="790940" y="1216058"/>
                  <a:pt x="791483" y="1216285"/>
                </a:cubicBezTo>
                <a:cubicBezTo>
                  <a:pt x="792025" y="1216513"/>
                  <a:pt x="792498" y="1216833"/>
                  <a:pt x="792899" y="1217246"/>
                </a:cubicBezTo>
                <a:cubicBezTo>
                  <a:pt x="793301" y="1217658"/>
                  <a:pt x="793615" y="1218130"/>
                  <a:pt x="793843" y="1218662"/>
                </a:cubicBezTo>
                <a:cubicBezTo>
                  <a:pt x="794071" y="1219194"/>
                  <a:pt x="794185" y="1219774"/>
                  <a:pt x="794185" y="1220404"/>
                </a:cubicBezTo>
                <a:cubicBezTo>
                  <a:pt x="794185" y="1221011"/>
                  <a:pt x="794071" y="1221587"/>
                  <a:pt x="793843" y="1222129"/>
                </a:cubicBezTo>
                <a:cubicBezTo>
                  <a:pt x="793615" y="1222672"/>
                  <a:pt x="793301" y="1223149"/>
                  <a:pt x="792899" y="1223562"/>
                </a:cubicBezTo>
                <a:cubicBezTo>
                  <a:pt x="792498" y="1223974"/>
                  <a:pt x="792025" y="1224294"/>
                  <a:pt x="791483" y="1224522"/>
                </a:cubicBezTo>
                <a:cubicBezTo>
                  <a:pt x="790940" y="1224750"/>
                  <a:pt x="790354" y="1224864"/>
                  <a:pt x="789725" y="1224864"/>
                </a:cubicBezTo>
                <a:cubicBezTo>
                  <a:pt x="789096" y="1224864"/>
                  <a:pt x="788509" y="1224750"/>
                  <a:pt x="787967" y="1224522"/>
                </a:cubicBezTo>
                <a:cubicBezTo>
                  <a:pt x="787424" y="1224294"/>
                  <a:pt x="786952" y="1223974"/>
                  <a:pt x="786551" y="1223562"/>
                </a:cubicBezTo>
                <a:cubicBezTo>
                  <a:pt x="786149" y="1223149"/>
                  <a:pt x="785834" y="1222672"/>
                  <a:pt x="785606" y="1222129"/>
                </a:cubicBezTo>
                <a:cubicBezTo>
                  <a:pt x="785379" y="1221587"/>
                  <a:pt x="785265" y="1221011"/>
                  <a:pt x="785265" y="1220404"/>
                </a:cubicBezTo>
                <a:cubicBezTo>
                  <a:pt x="785265" y="1219774"/>
                  <a:pt x="785379" y="1219194"/>
                  <a:pt x="785606" y="1218662"/>
                </a:cubicBezTo>
                <a:cubicBezTo>
                  <a:pt x="785834" y="1218130"/>
                  <a:pt x="786149" y="1217658"/>
                  <a:pt x="786551" y="1217246"/>
                </a:cubicBezTo>
                <a:cubicBezTo>
                  <a:pt x="786952" y="1216833"/>
                  <a:pt x="787424" y="1216513"/>
                  <a:pt x="787967" y="1216285"/>
                </a:cubicBezTo>
                <a:cubicBezTo>
                  <a:pt x="788509" y="1216058"/>
                  <a:pt x="789096" y="1215944"/>
                  <a:pt x="789725" y="1215944"/>
                </a:cubicBezTo>
                <a:close/>
                <a:moveTo>
                  <a:pt x="408725" y="1215944"/>
                </a:moveTo>
                <a:cubicBezTo>
                  <a:pt x="409354" y="1215944"/>
                  <a:pt x="409940" y="1216058"/>
                  <a:pt x="410483" y="1216285"/>
                </a:cubicBezTo>
                <a:cubicBezTo>
                  <a:pt x="411026" y="1216513"/>
                  <a:pt x="411498" y="1216833"/>
                  <a:pt x="411899" y="1217246"/>
                </a:cubicBezTo>
                <a:cubicBezTo>
                  <a:pt x="412301" y="1217658"/>
                  <a:pt x="412616" y="1218130"/>
                  <a:pt x="412843" y="1218662"/>
                </a:cubicBezTo>
                <a:cubicBezTo>
                  <a:pt x="413071" y="1219194"/>
                  <a:pt x="413185" y="1219774"/>
                  <a:pt x="413185" y="1220404"/>
                </a:cubicBezTo>
                <a:cubicBezTo>
                  <a:pt x="413185" y="1221011"/>
                  <a:pt x="413071" y="1221587"/>
                  <a:pt x="412843" y="1222129"/>
                </a:cubicBezTo>
                <a:cubicBezTo>
                  <a:pt x="412616" y="1222672"/>
                  <a:pt x="412301" y="1223149"/>
                  <a:pt x="411899" y="1223562"/>
                </a:cubicBezTo>
                <a:cubicBezTo>
                  <a:pt x="411498" y="1223974"/>
                  <a:pt x="411026" y="1224294"/>
                  <a:pt x="410483" y="1224522"/>
                </a:cubicBezTo>
                <a:cubicBezTo>
                  <a:pt x="409940" y="1224750"/>
                  <a:pt x="409354" y="1224864"/>
                  <a:pt x="408725" y="1224864"/>
                </a:cubicBezTo>
                <a:cubicBezTo>
                  <a:pt x="408096" y="1224864"/>
                  <a:pt x="407510" y="1224750"/>
                  <a:pt x="406967" y="1224522"/>
                </a:cubicBezTo>
                <a:cubicBezTo>
                  <a:pt x="406424" y="1224294"/>
                  <a:pt x="405952" y="1223974"/>
                  <a:pt x="405551" y="1223562"/>
                </a:cubicBezTo>
                <a:cubicBezTo>
                  <a:pt x="405149" y="1223149"/>
                  <a:pt x="404835" y="1222672"/>
                  <a:pt x="404607" y="1222129"/>
                </a:cubicBezTo>
                <a:cubicBezTo>
                  <a:pt x="404379" y="1221587"/>
                  <a:pt x="404265" y="1221011"/>
                  <a:pt x="404265" y="1220404"/>
                </a:cubicBezTo>
                <a:cubicBezTo>
                  <a:pt x="404265" y="1219774"/>
                  <a:pt x="404379" y="1219194"/>
                  <a:pt x="404607" y="1218662"/>
                </a:cubicBezTo>
                <a:cubicBezTo>
                  <a:pt x="404835" y="1218130"/>
                  <a:pt x="405149" y="1217658"/>
                  <a:pt x="405551" y="1217246"/>
                </a:cubicBezTo>
                <a:cubicBezTo>
                  <a:pt x="405952" y="1216833"/>
                  <a:pt x="406424" y="1216513"/>
                  <a:pt x="406967" y="1216285"/>
                </a:cubicBezTo>
                <a:cubicBezTo>
                  <a:pt x="407510" y="1216058"/>
                  <a:pt x="408096" y="1215944"/>
                  <a:pt x="408725" y="1215944"/>
                </a:cubicBezTo>
                <a:close/>
                <a:moveTo>
                  <a:pt x="1939775" y="1178127"/>
                </a:moveTo>
                <a:cubicBezTo>
                  <a:pt x="1940383" y="1178127"/>
                  <a:pt x="1940947" y="1178241"/>
                  <a:pt x="1941468" y="1178469"/>
                </a:cubicBezTo>
                <a:cubicBezTo>
                  <a:pt x="1941989" y="1178697"/>
                  <a:pt x="1942439" y="1179006"/>
                  <a:pt x="1942819" y="1179397"/>
                </a:cubicBezTo>
                <a:cubicBezTo>
                  <a:pt x="1943199" y="1179788"/>
                  <a:pt x="1943497" y="1180249"/>
                  <a:pt x="1943714" y="1180781"/>
                </a:cubicBezTo>
                <a:cubicBezTo>
                  <a:pt x="1943931" y="1181312"/>
                  <a:pt x="1944040" y="1181871"/>
                  <a:pt x="1944040" y="1182457"/>
                </a:cubicBezTo>
                <a:cubicBezTo>
                  <a:pt x="1944040" y="1183043"/>
                  <a:pt x="1943931" y="1183597"/>
                  <a:pt x="1943714" y="1184118"/>
                </a:cubicBezTo>
                <a:cubicBezTo>
                  <a:pt x="1943497" y="1184639"/>
                  <a:pt x="1943199" y="1185089"/>
                  <a:pt x="1942819" y="1185469"/>
                </a:cubicBezTo>
                <a:cubicBezTo>
                  <a:pt x="1942439" y="1185848"/>
                  <a:pt x="1941989" y="1186152"/>
                  <a:pt x="1941468" y="1186380"/>
                </a:cubicBezTo>
                <a:cubicBezTo>
                  <a:pt x="1940947" y="1186608"/>
                  <a:pt x="1940383" y="1186722"/>
                  <a:pt x="1939775" y="1186722"/>
                </a:cubicBezTo>
                <a:cubicBezTo>
                  <a:pt x="1939189" y="1186722"/>
                  <a:pt x="1938636" y="1186608"/>
                  <a:pt x="1938115" y="1186380"/>
                </a:cubicBezTo>
                <a:cubicBezTo>
                  <a:pt x="1937594" y="1186152"/>
                  <a:pt x="1937138" y="1185848"/>
                  <a:pt x="1936747" y="1185469"/>
                </a:cubicBezTo>
                <a:cubicBezTo>
                  <a:pt x="1936357" y="1185089"/>
                  <a:pt x="1936053" y="1184639"/>
                  <a:pt x="1935836" y="1184118"/>
                </a:cubicBezTo>
                <a:cubicBezTo>
                  <a:pt x="1935619" y="1183597"/>
                  <a:pt x="1935510" y="1183043"/>
                  <a:pt x="1935510" y="1182457"/>
                </a:cubicBezTo>
                <a:cubicBezTo>
                  <a:pt x="1935510" y="1181871"/>
                  <a:pt x="1935619" y="1181312"/>
                  <a:pt x="1935836" y="1180781"/>
                </a:cubicBezTo>
                <a:cubicBezTo>
                  <a:pt x="1936053" y="1180249"/>
                  <a:pt x="1936357" y="1179788"/>
                  <a:pt x="1936747" y="1179397"/>
                </a:cubicBezTo>
                <a:cubicBezTo>
                  <a:pt x="1937138" y="1179006"/>
                  <a:pt x="1937594" y="1178697"/>
                  <a:pt x="1938115" y="1178469"/>
                </a:cubicBezTo>
                <a:cubicBezTo>
                  <a:pt x="1938636" y="1178241"/>
                  <a:pt x="1939189" y="1178127"/>
                  <a:pt x="1939775" y="1178127"/>
                </a:cubicBezTo>
                <a:close/>
                <a:moveTo>
                  <a:pt x="2189899" y="1176727"/>
                </a:moveTo>
                <a:cubicBezTo>
                  <a:pt x="2190572" y="1176727"/>
                  <a:pt x="2191212" y="1176863"/>
                  <a:pt x="2191820" y="1177134"/>
                </a:cubicBezTo>
                <a:cubicBezTo>
                  <a:pt x="2192428" y="1177406"/>
                  <a:pt x="2192960" y="1177769"/>
                  <a:pt x="2193416" y="1178225"/>
                </a:cubicBezTo>
                <a:cubicBezTo>
                  <a:pt x="2193871" y="1178681"/>
                  <a:pt x="2194235" y="1179213"/>
                  <a:pt x="2194506" y="1179820"/>
                </a:cubicBezTo>
                <a:cubicBezTo>
                  <a:pt x="2194777" y="1180428"/>
                  <a:pt x="2194913" y="1181068"/>
                  <a:pt x="2194913" y="1181741"/>
                </a:cubicBezTo>
                <a:cubicBezTo>
                  <a:pt x="2194913" y="1182436"/>
                  <a:pt x="2194777" y="1183081"/>
                  <a:pt x="2194506" y="1183678"/>
                </a:cubicBezTo>
                <a:cubicBezTo>
                  <a:pt x="2194235" y="1184275"/>
                  <a:pt x="2193871" y="1184801"/>
                  <a:pt x="2193416" y="1185257"/>
                </a:cubicBezTo>
                <a:cubicBezTo>
                  <a:pt x="2192960" y="1185713"/>
                  <a:pt x="2192428" y="1186071"/>
                  <a:pt x="2191820" y="1186332"/>
                </a:cubicBezTo>
                <a:cubicBezTo>
                  <a:pt x="2191212" y="1186592"/>
                  <a:pt x="2190572" y="1186722"/>
                  <a:pt x="2189899" y="1186722"/>
                </a:cubicBezTo>
                <a:cubicBezTo>
                  <a:pt x="2189205" y="1186722"/>
                  <a:pt x="2188559" y="1186592"/>
                  <a:pt x="2187962" y="1186332"/>
                </a:cubicBezTo>
                <a:cubicBezTo>
                  <a:pt x="2187365" y="1186071"/>
                  <a:pt x="2186839" y="1185713"/>
                  <a:pt x="2186383" y="1185257"/>
                </a:cubicBezTo>
                <a:cubicBezTo>
                  <a:pt x="2185928" y="1184801"/>
                  <a:pt x="2185569" y="1184275"/>
                  <a:pt x="2185309" y="1183678"/>
                </a:cubicBezTo>
                <a:cubicBezTo>
                  <a:pt x="2185049" y="1183081"/>
                  <a:pt x="2184918" y="1182436"/>
                  <a:pt x="2184918" y="1181741"/>
                </a:cubicBezTo>
                <a:cubicBezTo>
                  <a:pt x="2184918" y="1181068"/>
                  <a:pt x="2185049" y="1180428"/>
                  <a:pt x="2185309" y="1179820"/>
                </a:cubicBezTo>
                <a:cubicBezTo>
                  <a:pt x="2185569" y="1179213"/>
                  <a:pt x="2185928" y="1178681"/>
                  <a:pt x="2186383" y="1178225"/>
                </a:cubicBezTo>
                <a:cubicBezTo>
                  <a:pt x="2186839" y="1177769"/>
                  <a:pt x="2187365" y="1177406"/>
                  <a:pt x="2187962" y="1177134"/>
                </a:cubicBezTo>
                <a:cubicBezTo>
                  <a:pt x="2188559" y="1176863"/>
                  <a:pt x="2189205" y="1176727"/>
                  <a:pt x="2189899" y="1176727"/>
                </a:cubicBezTo>
                <a:close/>
                <a:moveTo>
                  <a:pt x="1808964" y="1171258"/>
                </a:moveTo>
                <a:cubicBezTo>
                  <a:pt x="1807554" y="1171258"/>
                  <a:pt x="1806338" y="1171399"/>
                  <a:pt x="1805318" y="1171681"/>
                </a:cubicBezTo>
                <a:cubicBezTo>
                  <a:pt x="1804298" y="1171963"/>
                  <a:pt x="1803462" y="1172365"/>
                  <a:pt x="1802811" y="1172886"/>
                </a:cubicBezTo>
                <a:cubicBezTo>
                  <a:pt x="1802160" y="1173407"/>
                  <a:pt x="1801677" y="1174031"/>
                  <a:pt x="1801362" y="1174758"/>
                </a:cubicBezTo>
                <a:cubicBezTo>
                  <a:pt x="1801048" y="1175485"/>
                  <a:pt x="1800890" y="1176304"/>
                  <a:pt x="1800890" y="1177216"/>
                </a:cubicBezTo>
                <a:cubicBezTo>
                  <a:pt x="1800890" y="1177845"/>
                  <a:pt x="1800988" y="1178447"/>
                  <a:pt x="1801183" y="1179023"/>
                </a:cubicBezTo>
                <a:cubicBezTo>
                  <a:pt x="1801379" y="1179598"/>
                  <a:pt x="1801693" y="1180108"/>
                  <a:pt x="1802128" y="1180553"/>
                </a:cubicBezTo>
                <a:cubicBezTo>
                  <a:pt x="1802562" y="1180998"/>
                  <a:pt x="1803126" y="1181350"/>
                  <a:pt x="1803820" y="1181611"/>
                </a:cubicBezTo>
                <a:cubicBezTo>
                  <a:pt x="1804515" y="1181871"/>
                  <a:pt x="1805362" y="1182001"/>
                  <a:pt x="1806360" y="1182001"/>
                </a:cubicBezTo>
                <a:cubicBezTo>
                  <a:pt x="1807662" y="1182001"/>
                  <a:pt x="1809154" y="1181605"/>
                  <a:pt x="1810836" y="1180813"/>
                </a:cubicBezTo>
                <a:cubicBezTo>
                  <a:pt x="1812518" y="1180021"/>
                  <a:pt x="1814293" y="1178768"/>
                  <a:pt x="1816159" y="1177053"/>
                </a:cubicBezTo>
                <a:lnTo>
                  <a:pt x="1816159" y="1171258"/>
                </a:lnTo>
                <a:close/>
                <a:moveTo>
                  <a:pt x="1627989" y="1171258"/>
                </a:moveTo>
                <a:cubicBezTo>
                  <a:pt x="1626579" y="1171258"/>
                  <a:pt x="1625363" y="1171399"/>
                  <a:pt x="1624343" y="1171681"/>
                </a:cubicBezTo>
                <a:cubicBezTo>
                  <a:pt x="1623323" y="1171963"/>
                  <a:pt x="1622487" y="1172365"/>
                  <a:pt x="1621836" y="1172886"/>
                </a:cubicBezTo>
                <a:cubicBezTo>
                  <a:pt x="1621185" y="1173407"/>
                  <a:pt x="1620702" y="1174031"/>
                  <a:pt x="1620387" y="1174758"/>
                </a:cubicBezTo>
                <a:cubicBezTo>
                  <a:pt x="1620073" y="1175485"/>
                  <a:pt x="1619915" y="1176304"/>
                  <a:pt x="1619915" y="1177216"/>
                </a:cubicBezTo>
                <a:cubicBezTo>
                  <a:pt x="1619915" y="1177845"/>
                  <a:pt x="1620013" y="1178447"/>
                  <a:pt x="1620208" y="1179023"/>
                </a:cubicBezTo>
                <a:cubicBezTo>
                  <a:pt x="1620404" y="1179598"/>
                  <a:pt x="1620718" y="1180108"/>
                  <a:pt x="1621153" y="1180553"/>
                </a:cubicBezTo>
                <a:cubicBezTo>
                  <a:pt x="1621587" y="1180998"/>
                  <a:pt x="1622151" y="1181350"/>
                  <a:pt x="1622845" y="1181611"/>
                </a:cubicBezTo>
                <a:cubicBezTo>
                  <a:pt x="1623540" y="1181871"/>
                  <a:pt x="1624387" y="1182001"/>
                  <a:pt x="1625385" y="1182001"/>
                </a:cubicBezTo>
                <a:cubicBezTo>
                  <a:pt x="1626687" y="1182001"/>
                  <a:pt x="1628179" y="1181605"/>
                  <a:pt x="1629861" y="1180813"/>
                </a:cubicBezTo>
                <a:cubicBezTo>
                  <a:pt x="1631543" y="1180021"/>
                  <a:pt x="1633318" y="1178768"/>
                  <a:pt x="1635184" y="1177053"/>
                </a:cubicBezTo>
                <a:lnTo>
                  <a:pt x="1635184" y="1171258"/>
                </a:lnTo>
                <a:close/>
                <a:moveTo>
                  <a:pt x="1104114" y="1171258"/>
                </a:moveTo>
                <a:cubicBezTo>
                  <a:pt x="1102703" y="1171258"/>
                  <a:pt x="1101488" y="1171399"/>
                  <a:pt x="1100468" y="1171681"/>
                </a:cubicBezTo>
                <a:cubicBezTo>
                  <a:pt x="1099448" y="1171963"/>
                  <a:pt x="1098612" y="1172365"/>
                  <a:pt x="1097961" y="1172886"/>
                </a:cubicBezTo>
                <a:cubicBezTo>
                  <a:pt x="1097310" y="1173407"/>
                  <a:pt x="1096827" y="1174031"/>
                  <a:pt x="1096512" y="1174758"/>
                </a:cubicBezTo>
                <a:cubicBezTo>
                  <a:pt x="1096198" y="1175485"/>
                  <a:pt x="1096040" y="1176304"/>
                  <a:pt x="1096040" y="1177216"/>
                </a:cubicBezTo>
                <a:cubicBezTo>
                  <a:pt x="1096040" y="1177845"/>
                  <a:pt x="1096138" y="1178447"/>
                  <a:pt x="1096333" y="1179023"/>
                </a:cubicBezTo>
                <a:cubicBezTo>
                  <a:pt x="1096529" y="1179598"/>
                  <a:pt x="1096843" y="1180108"/>
                  <a:pt x="1097278" y="1180553"/>
                </a:cubicBezTo>
                <a:cubicBezTo>
                  <a:pt x="1097712" y="1180998"/>
                  <a:pt x="1098276" y="1181350"/>
                  <a:pt x="1098970" y="1181611"/>
                </a:cubicBezTo>
                <a:cubicBezTo>
                  <a:pt x="1099665" y="1181871"/>
                  <a:pt x="1100512" y="1182001"/>
                  <a:pt x="1101510" y="1182001"/>
                </a:cubicBezTo>
                <a:cubicBezTo>
                  <a:pt x="1102812" y="1182001"/>
                  <a:pt x="1104304" y="1181605"/>
                  <a:pt x="1105986" y="1180813"/>
                </a:cubicBezTo>
                <a:cubicBezTo>
                  <a:pt x="1107668" y="1180021"/>
                  <a:pt x="1109443" y="1178768"/>
                  <a:pt x="1111309" y="1177053"/>
                </a:cubicBezTo>
                <a:lnTo>
                  <a:pt x="1111309" y="1171258"/>
                </a:lnTo>
                <a:close/>
                <a:moveTo>
                  <a:pt x="723115" y="1171258"/>
                </a:moveTo>
                <a:cubicBezTo>
                  <a:pt x="721704" y="1171258"/>
                  <a:pt x="720489" y="1171399"/>
                  <a:pt x="719469" y="1171681"/>
                </a:cubicBezTo>
                <a:cubicBezTo>
                  <a:pt x="718449" y="1171963"/>
                  <a:pt x="717613" y="1172365"/>
                  <a:pt x="716962" y="1172886"/>
                </a:cubicBezTo>
                <a:cubicBezTo>
                  <a:pt x="716311" y="1173407"/>
                  <a:pt x="715828" y="1174031"/>
                  <a:pt x="715513" y="1174758"/>
                </a:cubicBezTo>
                <a:cubicBezTo>
                  <a:pt x="715198" y="1175485"/>
                  <a:pt x="715041" y="1176304"/>
                  <a:pt x="715041" y="1177216"/>
                </a:cubicBezTo>
                <a:cubicBezTo>
                  <a:pt x="715041" y="1177845"/>
                  <a:pt x="715139" y="1178447"/>
                  <a:pt x="715334" y="1179023"/>
                </a:cubicBezTo>
                <a:cubicBezTo>
                  <a:pt x="715530" y="1179598"/>
                  <a:pt x="715844" y="1180108"/>
                  <a:pt x="716278" y="1180553"/>
                </a:cubicBezTo>
                <a:cubicBezTo>
                  <a:pt x="716712" y="1180998"/>
                  <a:pt x="717276" y="1181350"/>
                  <a:pt x="717971" y="1181611"/>
                </a:cubicBezTo>
                <a:cubicBezTo>
                  <a:pt x="718666" y="1181871"/>
                  <a:pt x="719512" y="1182001"/>
                  <a:pt x="720511" y="1182001"/>
                </a:cubicBezTo>
                <a:cubicBezTo>
                  <a:pt x="721813" y="1182001"/>
                  <a:pt x="723305" y="1181605"/>
                  <a:pt x="724987" y="1180813"/>
                </a:cubicBezTo>
                <a:cubicBezTo>
                  <a:pt x="726669" y="1180021"/>
                  <a:pt x="728444" y="1178768"/>
                  <a:pt x="730310" y="1177053"/>
                </a:cubicBezTo>
                <a:lnTo>
                  <a:pt x="730310" y="1171258"/>
                </a:lnTo>
                <a:close/>
                <a:moveTo>
                  <a:pt x="580240" y="1171258"/>
                </a:moveTo>
                <a:cubicBezTo>
                  <a:pt x="578829" y="1171258"/>
                  <a:pt x="577614" y="1171399"/>
                  <a:pt x="576594" y="1171681"/>
                </a:cubicBezTo>
                <a:cubicBezTo>
                  <a:pt x="575574" y="1171963"/>
                  <a:pt x="574738" y="1172365"/>
                  <a:pt x="574087" y="1172886"/>
                </a:cubicBezTo>
                <a:cubicBezTo>
                  <a:pt x="573436" y="1173407"/>
                  <a:pt x="572953" y="1174031"/>
                  <a:pt x="572638" y="1174758"/>
                </a:cubicBezTo>
                <a:cubicBezTo>
                  <a:pt x="572324" y="1175485"/>
                  <a:pt x="572166" y="1176304"/>
                  <a:pt x="572166" y="1177216"/>
                </a:cubicBezTo>
                <a:cubicBezTo>
                  <a:pt x="572166" y="1177845"/>
                  <a:pt x="572264" y="1178447"/>
                  <a:pt x="572459" y="1179023"/>
                </a:cubicBezTo>
                <a:cubicBezTo>
                  <a:pt x="572655" y="1179598"/>
                  <a:pt x="572969" y="1180108"/>
                  <a:pt x="573403" y="1180553"/>
                </a:cubicBezTo>
                <a:cubicBezTo>
                  <a:pt x="573837" y="1180998"/>
                  <a:pt x="574402" y="1181350"/>
                  <a:pt x="575096" y="1181611"/>
                </a:cubicBezTo>
                <a:cubicBezTo>
                  <a:pt x="575791" y="1181871"/>
                  <a:pt x="576637" y="1182001"/>
                  <a:pt x="577635" y="1182001"/>
                </a:cubicBezTo>
                <a:cubicBezTo>
                  <a:pt x="578938" y="1182001"/>
                  <a:pt x="580430" y="1181605"/>
                  <a:pt x="582112" y="1180813"/>
                </a:cubicBezTo>
                <a:cubicBezTo>
                  <a:pt x="583794" y="1180021"/>
                  <a:pt x="585568" y="1178768"/>
                  <a:pt x="587435" y="1177053"/>
                </a:cubicBezTo>
                <a:lnTo>
                  <a:pt x="587435" y="1171258"/>
                </a:lnTo>
                <a:close/>
                <a:moveTo>
                  <a:pt x="304015" y="1171258"/>
                </a:moveTo>
                <a:cubicBezTo>
                  <a:pt x="302604" y="1171258"/>
                  <a:pt x="301389" y="1171399"/>
                  <a:pt x="300369" y="1171681"/>
                </a:cubicBezTo>
                <a:cubicBezTo>
                  <a:pt x="299349" y="1171963"/>
                  <a:pt x="298513" y="1172365"/>
                  <a:pt x="297862" y="1172886"/>
                </a:cubicBezTo>
                <a:cubicBezTo>
                  <a:pt x="297211" y="1173407"/>
                  <a:pt x="296728" y="1174031"/>
                  <a:pt x="296413" y="1174758"/>
                </a:cubicBezTo>
                <a:cubicBezTo>
                  <a:pt x="296098" y="1175485"/>
                  <a:pt x="295941" y="1176304"/>
                  <a:pt x="295941" y="1177216"/>
                </a:cubicBezTo>
                <a:cubicBezTo>
                  <a:pt x="295941" y="1177845"/>
                  <a:pt x="296039" y="1178447"/>
                  <a:pt x="296234" y="1179023"/>
                </a:cubicBezTo>
                <a:cubicBezTo>
                  <a:pt x="296429" y="1179598"/>
                  <a:pt x="296744" y="1180108"/>
                  <a:pt x="297178" y="1180553"/>
                </a:cubicBezTo>
                <a:cubicBezTo>
                  <a:pt x="297612" y="1180998"/>
                  <a:pt x="298177" y="1181350"/>
                  <a:pt x="298871" y="1181611"/>
                </a:cubicBezTo>
                <a:cubicBezTo>
                  <a:pt x="299566" y="1181871"/>
                  <a:pt x="300412" y="1182001"/>
                  <a:pt x="301411" y="1182001"/>
                </a:cubicBezTo>
                <a:cubicBezTo>
                  <a:pt x="302713" y="1182001"/>
                  <a:pt x="304205" y="1181605"/>
                  <a:pt x="305887" y="1180813"/>
                </a:cubicBezTo>
                <a:cubicBezTo>
                  <a:pt x="307569" y="1180021"/>
                  <a:pt x="309343" y="1178768"/>
                  <a:pt x="311210" y="1177053"/>
                </a:cubicBezTo>
                <a:lnTo>
                  <a:pt x="311210" y="1171258"/>
                </a:lnTo>
                <a:close/>
                <a:moveTo>
                  <a:pt x="1771613" y="1157747"/>
                </a:moveTo>
                <a:cubicBezTo>
                  <a:pt x="1768531" y="1157747"/>
                  <a:pt x="1766127" y="1158745"/>
                  <a:pt x="1764402" y="1160742"/>
                </a:cubicBezTo>
                <a:cubicBezTo>
                  <a:pt x="1762676" y="1162739"/>
                  <a:pt x="1761814" y="1165864"/>
                  <a:pt x="1761814" y="1170119"/>
                </a:cubicBezTo>
                <a:cubicBezTo>
                  <a:pt x="1761814" y="1174069"/>
                  <a:pt x="1762394" y="1177015"/>
                  <a:pt x="1763555" y="1178957"/>
                </a:cubicBezTo>
                <a:cubicBezTo>
                  <a:pt x="1764717" y="1180900"/>
                  <a:pt x="1766361" y="1181871"/>
                  <a:pt x="1768488" y="1181871"/>
                </a:cubicBezTo>
                <a:cubicBezTo>
                  <a:pt x="1769920" y="1181871"/>
                  <a:pt x="1771434" y="1181231"/>
                  <a:pt x="1773029" y="1179950"/>
                </a:cubicBezTo>
                <a:cubicBezTo>
                  <a:pt x="1774625" y="1178670"/>
                  <a:pt x="1776301" y="1176771"/>
                  <a:pt x="1778059" y="1174253"/>
                </a:cubicBezTo>
                <a:lnTo>
                  <a:pt x="1778059" y="1159082"/>
                </a:lnTo>
                <a:cubicBezTo>
                  <a:pt x="1777126" y="1158648"/>
                  <a:pt x="1776095" y="1158317"/>
                  <a:pt x="1774966" y="1158089"/>
                </a:cubicBezTo>
                <a:cubicBezTo>
                  <a:pt x="1773838" y="1157861"/>
                  <a:pt x="1772720" y="1157747"/>
                  <a:pt x="1771613" y="1157747"/>
                </a:cubicBezTo>
                <a:close/>
                <a:moveTo>
                  <a:pt x="1704938" y="1157747"/>
                </a:moveTo>
                <a:cubicBezTo>
                  <a:pt x="1701856" y="1157747"/>
                  <a:pt x="1699452" y="1158745"/>
                  <a:pt x="1697727" y="1160742"/>
                </a:cubicBezTo>
                <a:cubicBezTo>
                  <a:pt x="1696001" y="1162739"/>
                  <a:pt x="1695139" y="1165864"/>
                  <a:pt x="1695139" y="1170119"/>
                </a:cubicBezTo>
                <a:cubicBezTo>
                  <a:pt x="1695139" y="1174069"/>
                  <a:pt x="1695719" y="1177015"/>
                  <a:pt x="1696880" y="1178957"/>
                </a:cubicBezTo>
                <a:cubicBezTo>
                  <a:pt x="1698042" y="1180900"/>
                  <a:pt x="1699686" y="1181871"/>
                  <a:pt x="1701813" y="1181871"/>
                </a:cubicBezTo>
                <a:cubicBezTo>
                  <a:pt x="1703245" y="1181871"/>
                  <a:pt x="1704759" y="1181231"/>
                  <a:pt x="1706354" y="1179950"/>
                </a:cubicBezTo>
                <a:cubicBezTo>
                  <a:pt x="1707950" y="1178670"/>
                  <a:pt x="1709626" y="1176771"/>
                  <a:pt x="1711384" y="1174253"/>
                </a:cubicBezTo>
                <a:lnTo>
                  <a:pt x="1711384" y="1159082"/>
                </a:lnTo>
                <a:cubicBezTo>
                  <a:pt x="1710451" y="1158648"/>
                  <a:pt x="1709420" y="1158317"/>
                  <a:pt x="1708291" y="1158089"/>
                </a:cubicBezTo>
                <a:cubicBezTo>
                  <a:pt x="1707163" y="1157861"/>
                  <a:pt x="1706045" y="1157747"/>
                  <a:pt x="1704938" y="1157747"/>
                </a:cubicBezTo>
                <a:close/>
                <a:moveTo>
                  <a:pt x="933413" y="1157747"/>
                </a:moveTo>
                <a:cubicBezTo>
                  <a:pt x="930331" y="1157747"/>
                  <a:pt x="927927" y="1158745"/>
                  <a:pt x="926202" y="1160742"/>
                </a:cubicBezTo>
                <a:cubicBezTo>
                  <a:pt x="924477" y="1162739"/>
                  <a:pt x="923614" y="1165864"/>
                  <a:pt x="923614" y="1170119"/>
                </a:cubicBezTo>
                <a:cubicBezTo>
                  <a:pt x="923614" y="1174069"/>
                  <a:pt x="924194" y="1177015"/>
                  <a:pt x="925355" y="1178957"/>
                </a:cubicBezTo>
                <a:cubicBezTo>
                  <a:pt x="926517" y="1180900"/>
                  <a:pt x="928161" y="1181871"/>
                  <a:pt x="930288" y="1181871"/>
                </a:cubicBezTo>
                <a:cubicBezTo>
                  <a:pt x="931720" y="1181871"/>
                  <a:pt x="933234" y="1181231"/>
                  <a:pt x="934829" y="1179950"/>
                </a:cubicBezTo>
                <a:cubicBezTo>
                  <a:pt x="936425" y="1178670"/>
                  <a:pt x="938101" y="1176771"/>
                  <a:pt x="939859" y="1174253"/>
                </a:cubicBezTo>
                <a:lnTo>
                  <a:pt x="939859" y="1159082"/>
                </a:lnTo>
                <a:cubicBezTo>
                  <a:pt x="938926" y="1158648"/>
                  <a:pt x="937895" y="1158317"/>
                  <a:pt x="936766" y="1158089"/>
                </a:cubicBezTo>
                <a:cubicBezTo>
                  <a:pt x="935638" y="1157861"/>
                  <a:pt x="934520" y="1157747"/>
                  <a:pt x="933413" y="1157747"/>
                </a:cubicBezTo>
                <a:close/>
                <a:moveTo>
                  <a:pt x="1389799" y="1157682"/>
                </a:moveTo>
                <a:cubicBezTo>
                  <a:pt x="1388106" y="1157682"/>
                  <a:pt x="1386658" y="1158013"/>
                  <a:pt x="1385453" y="1158675"/>
                </a:cubicBezTo>
                <a:cubicBezTo>
                  <a:pt x="1384248" y="1159337"/>
                  <a:pt x="1383261" y="1160221"/>
                  <a:pt x="1382490" y="1161328"/>
                </a:cubicBezTo>
                <a:cubicBezTo>
                  <a:pt x="1381720" y="1162435"/>
                  <a:pt x="1381156" y="1163721"/>
                  <a:pt x="1380797" y="1165186"/>
                </a:cubicBezTo>
                <a:cubicBezTo>
                  <a:pt x="1380439" y="1166651"/>
                  <a:pt x="1380260" y="1168187"/>
                  <a:pt x="1380260" y="1169793"/>
                </a:cubicBezTo>
                <a:cubicBezTo>
                  <a:pt x="1380260" y="1171811"/>
                  <a:pt x="1380483" y="1173580"/>
                  <a:pt x="1380928" y="1175100"/>
                </a:cubicBezTo>
                <a:cubicBezTo>
                  <a:pt x="1381373" y="1176619"/>
                  <a:pt x="1382008" y="1177883"/>
                  <a:pt x="1382832" y="1178892"/>
                </a:cubicBezTo>
                <a:cubicBezTo>
                  <a:pt x="1383657" y="1179902"/>
                  <a:pt x="1384655" y="1180661"/>
                  <a:pt x="1385827" y="1181171"/>
                </a:cubicBezTo>
                <a:cubicBezTo>
                  <a:pt x="1386999" y="1181681"/>
                  <a:pt x="1388323" y="1181936"/>
                  <a:pt x="1389799" y="1181936"/>
                </a:cubicBezTo>
                <a:cubicBezTo>
                  <a:pt x="1391492" y="1181936"/>
                  <a:pt x="1392941" y="1181605"/>
                  <a:pt x="1394145" y="1180944"/>
                </a:cubicBezTo>
                <a:cubicBezTo>
                  <a:pt x="1395350" y="1180281"/>
                  <a:pt x="1396337" y="1179397"/>
                  <a:pt x="1397108" y="1178290"/>
                </a:cubicBezTo>
                <a:cubicBezTo>
                  <a:pt x="1397879" y="1177183"/>
                  <a:pt x="1398443" y="1175897"/>
                  <a:pt x="1398801" y="1174432"/>
                </a:cubicBezTo>
                <a:cubicBezTo>
                  <a:pt x="1399159" y="1172967"/>
                  <a:pt x="1399338" y="1171421"/>
                  <a:pt x="1399338" y="1169793"/>
                </a:cubicBezTo>
                <a:cubicBezTo>
                  <a:pt x="1399338" y="1167775"/>
                  <a:pt x="1399116" y="1166011"/>
                  <a:pt x="1398671" y="1164503"/>
                </a:cubicBezTo>
                <a:cubicBezTo>
                  <a:pt x="1398226" y="1162994"/>
                  <a:pt x="1397591" y="1161735"/>
                  <a:pt x="1396766" y="1160726"/>
                </a:cubicBezTo>
                <a:cubicBezTo>
                  <a:pt x="1395942" y="1159717"/>
                  <a:pt x="1394938" y="1158957"/>
                  <a:pt x="1393755" y="1158447"/>
                </a:cubicBezTo>
                <a:cubicBezTo>
                  <a:pt x="1392572" y="1157937"/>
                  <a:pt x="1391254" y="1157682"/>
                  <a:pt x="1389799" y="1157682"/>
                </a:cubicBezTo>
                <a:close/>
                <a:moveTo>
                  <a:pt x="1208824" y="1157682"/>
                </a:moveTo>
                <a:cubicBezTo>
                  <a:pt x="1207131" y="1157682"/>
                  <a:pt x="1205683" y="1158013"/>
                  <a:pt x="1204478" y="1158675"/>
                </a:cubicBezTo>
                <a:cubicBezTo>
                  <a:pt x="1203273" y="1159337"/>
                  <a:pt x="1202286" y="1160221"/>
                  <a:pt x="1201515" y="1161328"/>
                </a:cubicBezTo>
                <a:cubicBezTo>
                  <a:pt x="1200745" y="1162435"/>
                  <a:pt x="1200181" y="1163721"/>
                  <a:pt x="1199822" y="1165186"/>
                </a:cubicBezTo>
                <a:cubicBezTo>
                  <a:pt x="1199464" y="1166651"/>
                  <a:pt x="1199285" y="1168187"/>
                  <a:pt x="1199285" y="1169793"/>
                </a:cubicBezTo>
                <a:cubicBezTo>
                  <a:pt x="1199285" y="1171811"/>
                  <a:pt x="1199508" y="1173580"/>
                  <a:pt x="1199953" y="1175100"/>
                </a:cubicBezTo>
                <a:cubicBezTo>
                  <a:pt x="1200398" y="1176619"/>
                  <a:pt x="1201032" y="1177883"/>
                  <a:pt x="1201857" y="1178892"/>
                </a:cubicBezTo>
                <a:cubicBezTo>
                  <a:pt x="1202682" y="1179902"/>
                  <a:pt x="1203680" y="1180661"/>
                  <a:pt x="1204852" y="1181171"/>
                </a:cubicBezTo>
                <a:cubicBezTo>
                  <a:pt x="1206024" y="1181681"/>
                  <a:pt x="1207348" y="1181936"/>
                  <a:pt x="1208824" y="1181936"/>
                </a:cubicBezTo>
                <a:cubicBezTo>
                  <a:pt x="1210517" y="1181936"/>
                  <a:pt x="1211966" y="1181605"/>
                  <a:pt x="1213170" y="1180944"/>
                </a:cubicBezTo>
                <a:cubicBezTo>
                  <a:pt x="1214375" y="1180281"/>
                  <a:pt x="1215362" y="1179397"/>
                  <a:pt x="1216133" y="1178290"/>
                </a:cubicBezTo>
                <a:cubicBezTo>
                  <a:pt x="1216904" y="1177183"/>
                  <a:pt x="1217468" y="1175897"/>
                  <a:pt x="1217826" y="1174432"/>
                </a:cubicBezTo>
                <a:cubicBezTo>
                  <a:pt x="1218184" y="1172967"/>
                  <a:pt x="1218363" y="1171421"/>
                  <a:pt x="1218363" y="1169793"/>
                </a:cubicBezTo>
                <a:cubicBezTo>
                  <a:pt x="1218363" y="1167775"/>
                  <a:pt x="1218141" y="1166011"/>
                  <a:pt x="1217696" y="1164503"/>
                </a:cubicBezTo>
                <a:cubicBezTo>
                  <a:pt x="1217251" y="1162994"/>
                  <a:pt x="1216616" y="1161735"/>
                  <a:pt x="1215791" y="1160726"/>
                </a:cubicBezTo>
                <a:cubicBezTo>
                  <a:pt x="1214966" y="1159717"/>
                  <a:pt x="1213963" y="1158957"/>
                  <a:pt x="1212780" y="1158447"/>
                </a:cubicBezTo>
                <a:cubicBezTo>
                  <a:pt x="1211597" y="1157937"/>
                  <a:pt x="1210278" y="1157682"/>
                  <a:pt x="1208824" y="1157682"/>
                </a:cubicBezTo>
                <a:close/>
                <a:moveTo>
                  <a:pt x="894499" y="1157682"/>
                </a:moveTo>
                <a:cubicBezTo>
                  <a:pt x="892806" y="1157682"/>
                  <a:pt x="891358" y="1158013"/>
                  <a:pt x="890153" y="1158675"/>
                </a:cubicBezTo>
                <a:cubicBezTo>
                  <a:pt x="888948" y="1159337"/>
                  <a:pt x="887961" y="1160221"/>
                  <a:pt x="887190" y="1161328"/>
                </a:cubicBezTo>
                <a:cubicBezTo>
                  <a:pt x="886420" y="1162435"/>
                  <a:pt x="885856" y="1163721"/>
                  <a:pt x="885497" y="1165186"/>
                </a:cubicBezTo>
                <a:cubicBezTo>
                  <a:pt x="885139" y="1166651"/>
                  <a:pt x="884960" y="1168187"/>
                  <a:pt x="884960" y="1169793"/>
                </a:cubicBezTo>
                <a:cubicBezTo>
                  <a:pt x="884960" y="1171811"/>
                  <a:pt x="885183" y="1173580"/>
                  <a:pt x="885628" y="1175100"/>
                </a:cubicBezTo>
                <a:cubicBezTo>
                  <a:pt x="886073" y="1176619"/>
                  <a:pt x="886707" y="1177883"/>
                  <a:pt x="887532" y="1178892"/>
                </a:cubicBezTo>
                <a:cubicBezTo>
                  <a:pt x="888357" y="1179902"/>
                  <a:pt x="889355" y="1180661"/>
                  <a:pt x="890527" y="1181171"/>
                </a:cubicBezTo>
                <a:cubicBezTo>
                  <a:pt x="891699" y="1181681"/>
                  <a:pt x="893023" y="1181936"/>
                  <a:pt x="894499" y="1181936"/>
                </a:cubicBezTo>
                <a:cubicBezTo>
                  <a:pt x="896192" y="1181936"/>
                  <a:pt x="897641" y="1181605"/>
                  <a:pt x="898845" y="1180944"/>
                </a:cubicBezTo>
                <a:cubicBezTo>
                  <a:pt x="900050" y="1180281"/>
                  <a:pt x="901038" y="1179397"/>
                  <a:pt x="901808" y="1178290"/>
                </a:cubicBezTo>
                <a:cubicBezTo>
                  <a:pt x="902579" y="1177183"/>
                  <a:pt x="903143" y="1175897"/>
                  <a:pt x="903501" y="1174432"/>
                </a:cubicBezTo>
                <a:cubicBezTo>
                  <a:pt x="903859" y="1172967"/>
                  <a:pt x="904038" y="1171421"/>
                  <a:pt x="904038" y="1169793"/>
                </a:cubicBezTo>
                <a:cubicBezTo>
                  <a:pt x="904038" y="1167775"/>
                  <a:pt x="903816" y="1166011"/>
                  <a:pt x="903371" y="1164503"/>
                </a:cubicBezTo>
                <a:cubicBezTo>
                  <a:pt x="902926" y="1162994"/>
                  <a:pt x="902291" y="1161735"/>
                  <a:pt x="901466" y="1160726"/>
                </a:cubicBezTo>
                <a:cubicBezTo>
                  <a:pt x="900641" y="1159717"/>
                  <a:pt x="899638" y="1158957"/>
                  <a:pt x="898455" y="1158447"/>
                </a:cubicBezTo>
                <a:cubicBezTo>
                  <a:pt x="897272" y="1157937"/>
                  <a:pt x="895953" y="1157682"/>
                  <a:pt x="894499" y="1157682"/>
                </a:cubicBezTo>
                <a:close/>
                <a:moveTo>
                  <a:pt x="475400" y="1157682"/>
                </a:moveTo>
                <a:cubicBezTo>
                  <a:pt x="473707" y="1157682"/>
                  <a:pt x="472258" y="1158013"/>
                  <a:pt x="471054" y="1158675"/>
                </a:cubicBezTo>
                <a:cubicBezTo>
                  <a:pt x="469849" y="1159337"/>
                  <a:pt x="468862" y="1160221"/>
                  <a:pt x="468091" y="1161328"/>
                </a:cubicBezTo>
                <a:cubicBezTo>
                  <a:pt x="467321" y="1162435"/>
                  <a:pt x="466756" y="1163721"/>
                  <a:pt x="466398" y="1165186"/>
                </a:cubicBezTo>
                <a:cubicBezTo>
                  <a:pt x="466040" y="1166651"/>
                  <a:pt x="465861" y="1168187"/>
                  <a:pt x="465861" y="1169793"/>
                </a:cubicBezTo>
                <a:cubicBezTo>
                  <a:pt x="465861" y="1171811"/>
                  <a:pt x="466083" y="1173580"/>
                  <a:pt x="466528" y="1175100"/>
                </a:cubicBezTo>
                <a:cubicBezTo>
                  <a:pt x="466973" y="1176619"/>
                  <a:pt x="467608" y="1177883"/>
                  <a:pt x="468433" y="1178892"/>
                </a:cubicBezTo>
                <a:cubicBezTo>
                  <a:pt x="469258" y="1179902"/>
                  <a:pt x="470256" y="1180661"/>
                  <a:pt x="471428" y="1181171"/>
                </a:cubicBezTo>
                <a:cubicBezTo>
                  <a:pt x="472600" y="1181681"/>
                  <a:pt x="473924" y="1181936"/>
                  <a:pt x="475400" y="1181936"/>
                </a:cubicBezTo>
                <a:cubicBezTo>
                  <a:pt x="477093" y="1181936"/>
                  <a:pt x="478542" y="1181605"/>
                  <a:pt x="479746" y="1180944"/>
                </a:cubicBezTo>
                <a:cubicBezTo>
                  <a:pt x="480951" y="1180281"/>
                  <a:pt x="481938" y="1179397"/>
                  <a:pt x="482709" y="1178290"/>
                </a:cubicBezTo>
                <a:cubicBezTo>
                  <a:pt x="483479" y="1177183"/>
                  <a:pt x="484044" y="1175897"/>
                  <a:pt x="484402" y="1174432"/>
                </a:cubicBezTo>
                <a:cubicBezTo>
                  <a:pt x="484760" y="1172967"/>
                  <a:pt x="484939" y="1171421"/>
                  <a:pt x="484939" y="1169793"/>
                </a:cubicBezTo>
                <a:cubicBezTo>
                  <a:pt x="484939" y="1167775"/>
                  <a:pt x="484717" y="1166011"/>
                  <a:pt x="484272" y="1164503"/>
                </a:cubicBezTo>
                <a:cubicBezTo>
                  <a:pt x="483827" y="1162994"/>
                  <a:pt x="483192" y="1161735"/>
                  <a:pt x="482367" y="1160726"/>
                </a:cubicBezTo>
                <a:cubicBezTo>
                  <a:pt x="481542" y="1159717"/>
                  <a:pt x="480538" y="1158957"/>
                  <a:pt x="479355" y="1158447"/>
                </a:cubicBezTo>
                <a:cubicBezTo>
                  <a:pt x="478173" y="1157937"/>
                  <a:pt x="476854" y="1157682"/>
                  <a:pt x="475400" y="1157682"/>
                </a:cubicBezTo>
                <a:close/>
                <a:moveTo>
                  <a:pt x="161075" y="1157682"/>
                </a:moveTo>
                <a:cubicBezTo>
                  <a:pt x="159382" y="1157682"/>
                  <a:pt x="157933" y="1158013"/>
                  <a:pt x="156729" y="1158675"/>
                </a:cubicBezTo>
                <a:cubicBezTo>
                  <a:pt x="155524" y="1159337"/>
                  <a:pt x="154537" y="1160221"/>
                  <a:pt x="153766" y="1161328"/>
                </a:cubicBezTo>
                <a:cubicBezTo>
                  <a:pt x="152995" y="1162435"/>
                  <a:pt x="152431" y="1163721"/>
                  <a:pt x="152073" y="1165186"/>
                </a:cubicBezTo>
                <a:cubicBezTo>
                  <a:pt x="151715" y="1166651"/>
                  <a:pt x="151536" y="1168187"/>
                  <a:pt x="151536" y="1169793"/>
                </a:cubicBezTo>
                <a:cubicBezTo>
                  <a:pt x="151536" y="1171811"/>
                  <a:pt x="151758" y="1173580"/>
                  <a:pt x="152203" y="1175100"/>
                </a:cubicBezTo>
                <a:cubicBezTo>
                  <a:pt x="152648" y="1176619"/>
                  <a:pt x="153283" y="1177883"/>
                  <a:pt x="154108" y="1178892"/>
                </a:cubicBezTo>
                <a:cubicBezTo>
                  <a:pt x="154933" y="1179902"/>
                  <a:pt x="155931" y="1180661"/>
                  <a:pt x="157103" y="1181171"/>
                </a:cubicBezTo>
                <a:cubicBezTo>
                  <a:pt x="158275" y="1181681"/>
                  <a:pt x="159599" y="1181936"/>
                  <a:pt x="161075" y="1181936"/>
                </a:cubicBezTo>
                <a:cubicBezTo>
                  <a:pt x="162768" y="1181936"/>
                  <a:pt x="164217" y="1181605"/>
                  <a:pt x="165421" y="1180944"/>
                </a:cubicBezTo>
                <a:cubicBezTo>
                  <a:pt x="166626" y="1180281"/>
                  <a:pt x="167613" y="1179397"/>
                  <a:pt x="168384" y="1178290"/>
                </a:cubicBezTo>
                <a:cubicBezTo>
                  <a:pt x="169154" y="1177183"/>
                  <a:pt x="169719" y="1175897"/>
                  <a:pt x="170077" y="1174432"/>
                </a:cubicBezTo>
                <a:cubicBezTo>
                  <a:pt x="170435" y="1172967"/>
                  <a:pt x="170614" y="1171421"/>
                  <a:pt x="170614" y="1169793"/>
                </a:cubicBezTo>
                <a:cubicBezTo>
                  <a:pt x="170614" y="1167775"/>
                  <a:pt x="170391" y="1166011"/>
                  <a:pt x="169947" y="1164503"/>
                </a:cubicBezTo>
                <a:cubicBezTo>
                  <a:pt x="169501" y="1162994"/>
                  <a:pt x="168867" y="1161735"/>
                  <a:pt x="168042" y="1160726"/>
                </a:cubicBezTo>
                <a:cubicBezTo>
                  <a:pt x="167217" y="1159717"/>
                  <a:pt x="166213" y="1158957"/>
                  <a:pt x="165030" y="1158447"/>
                </a:cubicBezTo>
                <a:cubicBezTo>
                  <a:pt x="163848" y="1157937"/>
                  <a:pt x="162529" y="1157682"/>
                  <a:pt x="161075" y="1157682"/>
                </a:cubicBezTo>
                <a:close/>
                <a:moveTo>
                  <a:pt x="56300" y="1157682"/>
                </a:moveTo>
                <a:cubicBezTo>
                  <a:pt x="54607" y="1157682"/>
                  <a:pt x="53158" y="1158013"/>
                  <a:pt x="51954" y="1158675"/>
                </a:cubicBezTo>
                <a:cubicBezTo>
                  <a:pt x="50749" y="1159337"/>
                  <a:pt x="49761" y="1160221"/>
                  <a:pt x="48991" y="1161328"/>
                </a:cubicBezTo>
                <a:cubicBezTo>
                  <a:pt x="48220" y="1162435"/>
                  <a:pt x="47656" y="1163721"/>
                  <a:pt x="47298" y="1165186"/>
                </a:cubicBezTo>
                <a:cubicBezTo>
                  <a:pt x="46940" y="1166651"/>
                  <a:pt x="46761" y="1168187"/>
                  <a:pt x="46761" y="1169793"/>
                </a:cubicBezTo>
                <a:cubicBezTo>
                  <a:pt x="46761" y="1171811"/>
                  <a:pt x="46983" y="1173580"/>
                  <a:pt x="47428" y="1175100"/>
                </a:cubicBezTo>
                <a:cubicBezTo>
                  <a:pt x="47873" y="1176619"/>
                  <a:pt x="48508" y="1177883"/>
                  <a:pt x="49333" y="1178892"/>
                </a:cubicBezTo>
                <a:cubicBezTo>
                  <a:pt x="50158" y="1179902"/>
                  <a:pt x="51156" y="1180661"/>
                  <a:pt x="52328" y="1181171"/>
                </a:cubicBezTo>
                <a:cubicBezTo>
                  <a:pt x="53500" y="1181681"/>
                  <a:pt x="54824" y="1181936"/>
                  <a:pt x="56300" y="1181936"/>
                </a:cubicBezTo>
                <a:cubicBezTo>
                  <a:pt x="57993" y="1181936"/>
                  <a:pt x="59441" y="1181605"/>
                  <a:pt x="60646" y="1180944"/>
                </a:cubicBezTo>
                <a:cubicBezTo>
                  <a:pt x="61851" y="1180281"/>
                  <a:pt x="62838" y="1179397"/>
                  <a:pt x="63609" y="1178290"/>
                </a:cubicBezTo>
                <a:cubicBezTo>
                  <a:pt x="64379" y="1177183"/>
                  <a:pt x="64943" y="1175897"/>
                  <a:pt x="65302" y="1174432"/>
                </a:cubicBezTo>
                <a:cubicBezTo>
                  <a:pt x="65660" y="1172967"/>
                  <a:pt x="65839" y="1171421"/>
                  <a:pt x="65839" y="1169793"/>
                </a:cubicBezTo>
                <a:cubicBezTo>
                  <a:pt x="65839" y="1167775"/>
                  <a:pt x="65616" y="1166011"/>
                  <a:pt x="65171" y="1164503"/>
                </a:cubicBezTo>
                <a:cubicBezTo>
                  <a:pt x="64726" y="1162994"/>
                  <a:pt x="64092" y="1161735"/>
                  <a:pt x="63267" y="1160726"/>
                </a:cubicBezTo>
                <a:cubicBezTo>
                  <a:pt x="62442" y="1159717"/>
                  <a:pt x="61438" y="1158957"/>
                  <a:pt x="60255" y="1158447"/>
                </a:cubicBezTo>
                <a:cubicBezTo>
                  <a:pt x="59072" y="1157937"/>
                  <a:pt x="57754" y="1157682"/>
                  <a:pt x="56300" y="1157682"/>
                </a:cubicBezTo>
                <a:close/>
                <a:moveTo>
                  <a:pt x="1875639" y="1157389"/>
                </a:moveTo>
                <a:cubicBezTo>
                  <a:pt x="1874402" y="1157389"/>
                  <a:pt x="1873274" y="1157628"/>
                  <a:pt x="1872254" y="1158105"/>
                </a:cubicBezTo>
                <a:cubicBezTo>
                  <a:pt x="1871233" y="1158583"/>
                  <a:pt x="1870354" y="1159256"/>
                  <a:pt x="1869616" y="1160124"/>
                </a:cubicBezTo>
                <a:cubicBezTo>
                  <a:pt x="1868879" y="1160992"/>
                  <a:pt x="1868282" y="1162034"/>
                  <a:pt x="1867826" y="1163249"/>
                </a:cubicBezTo>
                <a:cubicBezTo>
                  <a:pt x="1867370" y="1164464"/>
                  <a:pt x="1867088" y="1165799"/>
                  <a:pt x="1866979" y="1167254"/>
                </a:cubicBezTo>
                <a:lnTo>
                  <a:pt x="1884169" y="1167254"/>
                </a:lnTo>
                <a:cubicBezTo>
                  <a:pt x="1884234" y="1165799"/>
                  <a:pt x="1884093" y="1164470"/>
                  <a:pt x="1883746" y="1163266"/>
                </a:cubicBezTo>
                <a:cubicBezTo>
                  <a:pt x="1883399" y="1162061"/>
                  <a:pt x="1882861" y="1161024"/>
                  <a:pt x="1882134" y="1160156"/>
                </a:cubicBezTo>
                <a:cubicBezTo>
                  <a:pt x="1881407" y="1159288"/>
                  <a:pt x="1880501" y="1158610"/>
                  <a:pt x="1879416" y="1158122"/>
                </a:cubicBezTo>
                <a:cubicBezTo>
                  <a:pt x="1878331" y="1157633"/>
                  <a:pt x="1877072" y="1157389"/>
                  <a:pt x="1875639" y="1157389"/>
                </a:cubicBezTo>
                <a:close/>
                <a:moveTo>
                  <a:pt x="1523214" y="1157389"/>
                </a:moveTo>
                <a:cubicBezTo>
                  <a:pt x="1521977" y="1157389"/>
                  <a:pt x="1520849" y="1157628"/>
                  <a:pt x="1519829" y="1158105"/>
                </a:cubicBezTo>
                <a:cubicBezTo>
                  <a:pt x="1518809" y="1158583"/>
                  <a:pt x="1517929" y="1159256"/>
                  <a:pt x="1517191" y="1160124"/>
                </a:cubicBezTo>
                <a:cubicBezTo>
                  <a:pt x="1516453" y="1160992"/>
                  <a:pt x="1515857" y="1162034"/>
                  <a:pt x="1515401" y="1163249"/>
                </a:cubicBezTo>
                <a:cubicBezTo>
                  <a:pt x="1514945" y="1164464"/>
                  <a:pt x="1514663" y="1165799"/>
                  <a:pt x="1514554" y="1167254"/>
                </a:cubicBezTo>
                <a:lnTo>
                  <a:pt x="1531744" y="1167254"/>
                </a:lnTo>
                <a:cubicBezTo>
                  <a:pt x="1531809" y="1165799"/>
                  <a:pt x="1531668" y="1164470"/>
                  <a:pt x="1531321" y="1163266"/>
                </a:cubicBezTo>
                <a:cubicBezTo>
                  <a:pt x="1530973" y="1162061"/>
                  <a:pt x="1530436" y="1161024"/>
                  <a:pt x="1529709" y="1160156"/>
                </a:cubicBezTo>
                <a:cubicBezTo>
                  <a:pt x="1528982" y="1159288"/>
                  <a:pt x="1528076" y="1158610"/>
                  <a:pt x="1526991" y="1158122"/>
                </a:cubicBezTo>
                <a:cubicBezTo>
                  <a:pt x="1525906" y="1157633"/>
                  <a:pt x="1524647" y="1157389"/>
                  <a:pt x="1523214" y="1157389"/>
                </a:cubicBezTo>
                <a:close/>
                <a:moveTo>
                  <a:pt x="656440" y="1157389"/>
                </a:moveTo>
                <a:cubicBezTo>
                  <a:pt x="655203" y="1157389"/>
                  <a:pt x="654074" y="1157628"/>
                  <a:pt x="653054" y="1158105"/>
                </a:cubicBezTo>
                <a:cubicBezTo>
                  <a:pt x="652034" y="1158583"/>
                  <a:pt x="651155" y="1159256"/>
                  <a:pt x="650417" y="1160124"/>
                </a:cubicBezTo>
                <a:cubicBezTo>
                  <a:pt x="649679" y="1160992"/>
                  <a:pt x="649082" y="1162034"/>
                  <a:pt x="648627" y="1163249"/>
                </a:cubicBezTo>
                <a:cubicBezTo>
                  <a:pt x="648171" y="1164464"/>
                  <a:pt x="647889" y="1165799"/>
                  <a:pt x="647780" y="1167254"/>
                </a:cubicBezTo>
                <a:lnTo>
                  <a:pt x="664970" y="1167254"/>
                </a:lnTo>
                <a:cubicBezTo>
                  <a:pt x="665035" y="1165799"/>
                  <a:pt x="664894" y="1164470"/>
                  <a:pt x="664547" y="1163266"/>
                </a:cubicBezTo>
                <a:cubicBezTo>
                  <a:pt x="664199" y="1162061"/>
                  <a:pt x="663662" y="1161024"/>
                  <a:pt x="662935" y="1160156"/>
                </a:cubicBezTo>
                <a:cubicBezTo>
                  <a:pt x="662208" y="1159288"/>
                  <a:pt x="661302" y="1158610"/>
                  <a:pt x="660217" y="1158122"/>
                </a:cubicBezTo>
                <a:cubicBezTo>
                  <a:pt x="659131" y="1157633"/>
                  <a:pt x="657873" y="1157389"/>
                  <a:pt x="656440" y="1157389"/>
                </a:cubicBezTo>
                <a:close/>
                <a:moveTo>
                  <a:pt x="1721044" y="1153450"/>
                </a:moveTo>
                <a:lnTo>
                  <a:pt x="1736443" y="1153450"/>
                </a:lnTo>
                <a:lnTo>
                  <a:pt x="1736443" y="1181415"/>
                </a:lnTo>
                <a:lnTo>
                  <a:pt x="1746177" y="1181415"/>
                </a:lnTo>
                <a:lnTo>
                  <a:pt x="1746177" y="1186136"/>
                </a:lnTo>
                <a:lnTo>
                  <a:pt x="1719970" y="1186136"/>
                </a:lnTo>
                <a:lnTo>
                  <a:pt x="1719970" y="1181415"/>
                </a:lnTo>
                <a:lnTo>
                  <a:pt x="1730713" y="1181415"/>
                </a:lnTo>
                <a:lnTo>
                  <a:pt x="1730713" y="1158138"/>
                </a:lnTo>
                <a:lnTo>
                  <a:pt x="1721044" y="1158138"/>
                </a:lnTo>
                <a:close/>
                <a:moveTo>
                  <a:pt x="1168594" y="1153450"/>
                </a:moveTo>
                <a:lnTo>
                  <a:pt x="1183993" y="1153450"/>
                </a:lnTo>
                <a:lnTo>
                  <a:pt x="1183993" y="1181415"/>
                </a:lnTo>
                <a:lnTo>
                  <a:pt x="1193727" y="1181415"/>
                </a:lnTo>
                <a:lnTo>
                  <a:pt x="1193727" y="1186136"/>
                </a:lnTo>
                <a:lnTo>
                  <a:pt x="1167520" y="1186136"/>
                </a:lnTo>
                <a:lnTo>
                  <a:pt x="1167520" y="1181415"/>
                </a:lnTo>
                <a:lnTo>
                  <a:pt x="1178263" y="1181415"/>
                </a:lnTo>
                <a:lnTo>
                  <a:pt x="1178263" y="1158138"/>
                </a:lnTo>
                <a:lnTo>
                  <a:pt x="1168594" y="1158138"/>
                </a:lnTo>
                <a:close/>
                <a:moveTo>
                  <a:pt x="1025719" y="1153450"/>
                </a:moveTo>
                <a:lnTo>
                  <a:pt x="1041118" y="1153450"/>
                </a:lnTo>
                <a:lnTo>
                  <a:pt x="1041118" y="1181415"/>
                </a:lnTo>
                <a:lnTo>
                  <a:pt x="1050852" y="1181415"/>
                </a:lnTo>
                <a:lnTo>
                  <a:pt x="1050852" y="1186136"/>
                </a:lnTo>
                <a:lnTo>
                  <a:pt x="1024645" y="1186136"/>
                </a:lnTo>
                <a:lnTo>
                  <a:pt x="1024645" y="1181415"/>
                </a:lnTo>
                <a:lnTo>
                  <a:pt x="1035388" y="1181415"/>
                </a:lnTo>
                <a:lnTo>
                  <a:pt x="1035388" y="1158138"/>
                </a:lnTo>
                <a:lnTo>
                  <a:pt x="1025719" y="1158138"/>
                </a:lnTo>
                <a:close/>
                <a:moveTo>
                  <a:pt x="959044" y="1153450"/>
                </a:moveTo>
                <a:lnTo>
                  <a:pt x="974443" y="1153450"/>
                </a:lnTo>
                <a:lnTo>
                  <a:pt x="974443" y="1181415"/>
                </a:lnTo>
                <a:lnTo>
                  <a:pt x="984177" y="1181415"/>
                </a:lnTo>
                <a:lnTo>
                  <a:pt x="984177" y="1186136"/>
                </a:lnTo>
                <a:lnTo>
                  <a:pt x="957970" y="1186136"/>
                </a:lnTo>
                <a:lnTo>
                  <a:pt x="957970" y="1181415"/>
                </a:lnTo>
                <a:lnTo>
                  <a:pt x="968713" y="1181415"/>
                </a:lnTo>
                <a:lnTo>
                  <a:pt x="968713" y="1158138"/>
                </a:lnTo>
                <a:lnTo>
                  <a:pt x="959044" y="1158138"/>
                </a:lnTo>
                <a:close/>
                <a:moveTo>
                  <a:pt x="773545" y="1153450"/>
                </a:moveTo>
                <a:lnTo>
                  <a:pt x="779990" y="1153450"/>
                </a:lnTo>
                <a:lnTo>
                  <a:pt x="788260" y="1175067"/>
                </a:lnTo>
                <a:lnTo>
                  <a:pt x="789920" y="1180146"/>
                </a:lnTo>
                <a:lnTo>
                  <a:pt x="791809" y="1174937"/>
                </a:lnTo>
                <a:lnTo>
                  <a:pt x="799459" y="1153450"/>
                </a:lnTo>
                <a:lnTo>
                  <a:pt x="805677" y="1153450"/>
                </a:lnTo>
                <a:lnTo>
                  <a:pt x="794543" y="1182685"/>
                </a:lnTo>
                <a:cubicBezTo>
                  <a:pt x="793393" y="1185659"/>
                  <a:pt x="792204" y="1188220"/>
                  <a:pt x="790978" y="1190368"/>
                </a:cubicBezTo>
                <a:cubicBezTo>
                  <a:pt x="789752" y="1192517"/>
                  <a:pt x="788412" y="1194281"/>
                  <a:pt x="786958" y="1195659"/>
                </a:cubicBezTo>
                <a:cubicBezTo>
                  <a:pt x="785503" y="1197037"/>
                  <a:pt x="783908" y="1198052"/>
                  <a:pt x="782172" y="1198703"/>
                </a:cubicBezTo>
                <a:cubicBezTo>
                  <a:pt x="780436" y="1199354"/>
                  <a:pt x="778493" y="1199679"/>
                  <a:pt x="776344" y="1199679"/>
                </a:cubicBezTo>
                <a:cubicBezTo>
                  <a:pt x="775780" y="1199679"/>
                  <a:pt x="775270" y="1199669"/>
                  <a:pt x="774814" y="1199647"/>
                </a:cubicBezTo>
                <a:cubicBezTo>
                  <a:pt x="774358" y="1199625"/>
                  <a:pt x="773859" y="1199593"/>
                  <a:pt x="773317" y="1199549"/>
                </a:cubicBezTo>
                <a:lnTo>
                  <a:pt x="773317" y="1194405"/>
                </a:lnTo>
                <a:cubicBezTo>
                  <a:pt x="773794" y="1194471"/>
                  <a:pt x="774315" y="1194530"/>
                  <a:pt x="774879" y="1194585"/>
                </a:cubicBezTo>
                <a:cubicBezTo>
                  <a:pt x="775444" y="1194639"/>
                  <a:pt x="776040" y="1194666"/>
                  <a:pt x="776670" y="1194666"/>
                </a:cubicBezTo>
                <a:cubicBezTo>
                  <a:pt x="777712" y="1194666"/>
                  <a:pt x="778683" y="1194514"/>
                  <a:pt x="779583" y="1194210"/>
                </a:cubicBezTo>
                <a:cubicBezTo>
                  <a:pt x="780484" y="1193906"/>
                  <a:pt x="781336" y="1193412"/>
                  <a:pt x="782139" y="1192729"/>
                </a:cubicBezTo>
                <a:cubicBezTo>
                  <a:pt x="782943" y="1192045"/>
                  <a:pt x="783713" y="1191160"/>
                  <a:pt x="784451" y="1190076"/>
                </a:cubicBezTo>
                <a:cubicBezTo>
                  <a:pt x="785189" y="1188990"/>
                  <a:pt x="785905" y="1187677"/>
                  <a:pt x="786600" y="1186136"/>
                </a:cubicBezTo>
                <a:close/>
                <a:moveTo>
                  <a:pt x="248725" y="1153450"/>
                </a:moveTo>
                <a:lnTo>
                  <a:pt x="254260" y="1153450"/>
                </a:lnTo>
                <a:lnTo>
                  <a:pt x="256995" y="1175653"/>
                </a:lnTo>
                <a:lnTo>
                  <a:pt x="257581" y="1180602"/>
                </a:lnTo>
                <a:lnTo>
                  <a:pt x="258980" y="1176272"/>
                </a:lnTo>
                <a:lnTo>
                  <a:pt x="263734" y="1161589"/>
                </a:lnTo>
                <a:lnTo>
                  <a:pt x="267803" y="1161589"/>
                </a:lnTo>
                <a:lnTo>
                  <a:pt x="272915" y="1176076"/>
                </a:lnTo>
                <a:lnTo>
                  <a:pt x="274380" y="1180406"/>
                </a:lnTo>
                <a:lnTo>
                  <a:pt x="274868" y="1175816"/>
                </a:lnTo>
                <a:lnTo>
                  <a:pt x="277407" y="1153450"/>
                </a:lnTo>
                <a:lnTo>
                  <a:pt x="283007" y="1153450"/>
                </a:lnTo>
                <a:lnTo>
                  <a:pt x="278254" y="1186136"/>
                </a:lnTo>
                <a:lnTo>
                  <a:pt x="271384" y="1186136"/>
                </a:lnTo>
                <a:lnTo>
                  <a:pt x="266664" y="1172463"/>
                </a:lnTo>
                <a:lnTo>
                  <a:pt x="265720" y="1169142"/>
                </a:lnTo>
                <a:lnTo>
                  <a:pt x="264645" y="1172658"/>
                </a:lnTo>
                <a:lnTo>
                  <a:pt x="260120" y="1186136"/>
                </a:lnTo>
                <a:lnTo>
                  <a:pt x="253446" y="1186136"/>
                </a:lnTo>
                <a:close/>
                <a:moveTo>
                  <a:pt x="186055" y="1153450"/>
                </a:moveTo>
                <a:lnTo>
                  <a:pt x="191719" y="1153450"/>
                </a:lnTo>
                <a:lnTo>
                  <a:pt x="191719" y="1174351"/>
                </a:lnTo>
                <a:cubicBezTo>
                  <a:pt x="191719" y="1179365"/>
                  <a:pt x="193608" y="1181871"/>
                  <a:pt x="197384" y="1181871"/>
                </a:cubicBezTo>
                <a:cubicBezTo>
                  <a:pt x="198079" y="1181871"/>
                  <a:pt x="198757" y="1181768"/>
                  <a:pt x="199419" y="1181562"/>
                </a:cubicBezTo>
                <a:cubicBezTo>
                  <a:pt x="200081" y="1181356"/>
                  <a:pt x="200775" y="1180998"/>
                  <a:pt x="201503" y="1180488"/>
                </a:cubicBezTo>
                <a:cubicBezTo>
                  <a:pt x="202230" y="1179978"/>
                  <a:pt x="203011" y="1179289"/>
                  <a:pt x="203847" y="1178420"/>
                </a:cubicBezTo>
                <a:cubicBezTo>
                  <a:pt x="204682" y="1177552"/>
                  <a:pt x="205621" y="1176456"/>
                  <a:pt x="206663" y="1175132"/>
                </a:cubicBezTo>
                <a:lnTo>
                  <a:pt x="206663" y="1153450"/>
                </a:lnTo>
                <a:lnTo>
                  <a:pt x="212328" y="1153450"/>
                </a:lnTo>
                <a:lnTo>
                  <a:pt x="212328" y="1186136"/>
                </a:lnTo>
                <a:lnTo>
                  <a:pt x="207249" y="1186136"/>
                </a:lnTo>
                <a:lnTo>
                  <a:pt x="207053" y="1180862"/>
                </a:lnTo>
                <a:cubicBezTo>
                  <a:pt x="206077" y="1181991"/>
                  <a:pt x="205149" y="1182929"/>
                  <a:pt x="204270" y="1183678"/>
                </a:cubicBezTo>
                <a:cubicBezTo>
                  <a:pt x="203391" y="1184427"/>
                  <a:pt x="202518" y="1185029"/>
                  <a:pt x="201649" y="1185485"/>
                </a:cubicBezTo>
                <a:cubicBezTo>
                  <a:pt x="200781" y="1185941"/>
                  <a:pt x="199907" y="1186261"/>
                  <a:pt x="199028" y="1186445"/>
                </a:cubicBezTo>
                <a:cubicBezTo>
                  <a:pt x="198149" y="1186630"/>
                  <a:pt x="197222" y="1186722"/>
                  <a:pt x="196245" y="1186722"/>
                </a:cubicBezTo>
                <a:cubicBezTo>
                  <a:pt x="192881" y="1186722"/>
                  <a:pt x="190341" y="1185735"/>
                  <a:pt x="188627" y="1183760"/>
                </a:cubicBezTo>
                <a:cubicBezTo>
                  <a:pt x="186912" y="1181784"/>
                  <a:pt x="186055" y="1178800"/>
                  <a:pt x="186055" y="1174807"/>
                </a:cubicBezTo>
                <a:close/>
                <a:moveTo>
                  <a:pt x="116319" y="1153450"/>
                </a:moveTo>
                <a:lnTo>
                  <a:pt x="122766" y="1153450"/>
                </a:lnTo>
                <a:lnTo>
                  <a:pt x="131035" y="1175067"/>
                </a:lnTo>
                <a:lnTo>
                  <a:pt x="132695" y="1180146"/>
                </a:lnTo>
                <a:lnTo>
                  <a:pt x="134583" y="1174937"/>
                </a:lnTo>
                <a:lnTo>
                  <a:pt x="142234" y="1153450"/>
                </a:lnTo>
                <a:lnTo>
                  <a:pt x="148453" y="1153450"/>
                </a:lnTo>
                <a:lnTo>
                  <a:pt x="137318" y="1182685"/>
                </a:lnTo>
                <a:cubicBezTo>
                  <a:pt x="136168" y="1185659"/>
                  <a:pt x="134979" y="1188220"/>
                  <a:pt x="133754" y="1190368"/>
                </a:cubicBezTo>
                <a:cubicBezTo>
                  <a:pt x="132527" y="1192517"/>
                  <a:pt x="131187" y="1194281"/>
                  <a:pt x="129733" y="1195659"/>
                </a:cubicBezTo>
                <a:cubicBezTo>
                  <a:pt x="128279" y="1197037"/>
                  <a:pt x="126683" y="1198052"/>
                  <a:pt x="124947" y="1198703"/>
                </a:cubicBezTo>
                <a:cubicBezTo>
                  <a:pt x="123210" y="1199354"/>
                  <a:pt x="121268" y="1199679"/>
                  <a:pt x="119119" y="1199679"/>
                </a:cubicBezTo>
                <a:cubicBezTo>
                  <a:pt x="118555" y="1199679"/>
                  <a:pt x="118045" y="1199669"/>
                  <a:pt x="117589" y="1199647"/>
                </a:cubicBezTo>
                <a:cubicBezTo>
                  <a:pt x="117133" y="1199625"/>
                  <a:pt x="116634" y="1199593"/>
                  <a:pt x="116092" y="1199549"/>
                </a:cubicBezTo>
                <a:lnTo>
                  <a:pt x="116092" y="1194405"/>
                </a:lnTo>
                <a:cubicBezTo>
                  <a:pt x="116569" y="1194471"/>
                  <a:pt x="117090" y="1194530"/>
                  <a:pt x="117654" y="1194585"/>
                </a:cubicBezTo>
                <a:cubicBezTo>
                  <a:pt x="118219" y="1194639"/>
                  <a:pt x="118815" y="1194666"/>
                  <a:pt x="119445" y="1194666"/>
                </a:cubicBezTo>
                <a:cubicBezTo>
                  <a:pt x="120487" y="1194666"/>
                  <a:pt x="121458" y="1194514"/>
                  <a:pt x="122359" y="1194210"/>
                </a:cubicBezTo>
                <a:cubicBezTo>
                  <a:pt x="123259" y="1193906"/>
                  <a:pt x="124111" y="1193412"/>
                  <a:pt x="124914" y="1192729"/>
                </a:cubicBezTo>
                <a:cubicBezTo>
                  <a:pt x="125717" y="1192045"/>
                  <a:pt x="126488" y="1191160"/>
                  <a:pt x="127226" y="1190076"/>
                </a:cubicBezTo>
                <a:cubicBezTo>
                  <a:pt x="127964" y="1188990"/>
                  <a:pt x="128680" y="1187677"/>
                  <a:pt x="129374" y="1186136"/>
                </a:cubicBezTo>
                <a:close/>
                <a:moveTo>
                  <a:pt x="1602637" y="1152994"/>
                </a:moveTo>
                <a:cubicBezTo>
                  <a:pt x="1604330" y="1152994"/>
                  <a:pt x="1605915" y="1153113"/>
                  <a:pt x="1607391" y="1153352"/>
                </a:cubicBezTo>
                <a:cubicBezTo>
                  <a:pt x="1608867" y="1153591"/>
                  <a:pt x="1610277" y="1153981"/>
                  <a:pt x="1611623" y="1154524"/>
                </a:cubicBezTo>
                <a:lnTo>
                  <a:pt x="1611623" y="1159928"/>
                </a:lnTo>
                <a:cubicBezTo>
                  <a:pt x="1610212" y="1159190"/>
                  <a:pt x="1608774" y="1158653"/>
                  <a:pt x="1607309" y="1158317"/>
                </a:cubicBezTo>
                <a:cubicBezTo>
                  <a:pt x="1605844" y="1157980"/>
                  <a:pt x="1604330" y="1157812"/>
                  <a:pt x="1602768" y="1157812"/>
                </a:cubicBezTo>
                <a:cubicBezTo>
                  <a:pt x="1601314" y="1157812"/>
                  <a:pt x="1599941" y="1158089"/>
                  <a:pt x="1598649" y="1158642"/>
                </a:cubicBezTo>
                <a:cubicBezTo>
                  <a:pt x="1597358" y="1159196"/>
                  <a:pt x="1596224" y="1159994"/>
                  <a:pt x="1595247" y="1161035"/>
                </a:cubicBezTo>
                <a:cubicBezTo>
                  <a:pt x="1594270" y="1162077"/>
                  <a:pt x="1593500" y="1163347"/>
                  <a:pt x="1592936" y="1164844"/>
                </a:cubicBezTo>
                <a:cubicBezTo>
                  <a:pt x="1592371" y="1166342"/>
                  <a:pt x="1592089" y="1168035"/>
                  <a:pt x="1592089" y="1169923"/>
                </a:cubicBezTo>
                <a:cubicBezTo>
                  <a:pt x="1592089" y="1173873"/>
                  <a:pt x="1593050" y="1176831"/>
                  <a:pt x="1594970" y="1178795"/>
                </a:cubicBezTo>
                <a:cubicBezTo>
                  <a:pt x="1596891" y="1180759"/>
                  <a:pt x="1599555" y="1181741"/>
                  <a:pt x="1602963" y="1181741"/>
                </a:cubicBezTo>
                <a:cubicBezTo>
                  <a:pt x="1604504" y="1181741"/>
                  <a:pt x="1605996" y="1181567"/>
                  <a:pt x="1607439" y="1181220"/>
                </a:cubicBezTo>
                <a:cubicBezTo>
                  <a:pt x="1608883" y="1180873"/>
                  <a:pt x="1610277" y="1180352"/>
                  <a:pt x="1611623" y="1179658"/>
                </a:cubicBezTo>
                <a:lnTo>
                  <a:pt x="1611623" y="1184932"/>
                </a:lnTo>
                <a:cubicBezTo>
                  <a:pt x="1610147" y="1185496"/>
                  <a:pt x="1608633" y="1185914"/>
                  <a:pt x="1607081" y="1186185"/>
                </a:cubicBezTo>
                <a:cubicBezTo>
                  <a:pt x="1605530" y="1186456"/>
                  <a:pt x="1603929" y="1186592"/>
                  <a:pt x="1602279" y="1186592"/>
                </a:cubicBezTo>
                <a:cubicBezTo>
                  <a:pt x="1597114" y="1186592"/>
                  <a:pt x="1593136" y="1185192"/>
                  <a:pt x="1590347" y="1182392"/>
                </a:cubicBezTo>
                <a:cubicBezTo>
                  <a:pt x="1587559" y="1179592"/>
                  <a:pt x="1586164" y="1175501"/>
                  <a:pt x="1586164" y="1170119"/>
                </a:cubicBezTo>
                <a:cubicBezTo>
                  <a:pt x="1586164" y="1167536"/>
                  <a:pt x="1586566" y="1165192"/>
                  <a:pt x="1587369" y="1163086"/>
                </a:cubicBezTo>
                <a:cubicBezTo>
                  <a:pt x="1588172" y="1160981"/>
                  <a:pt x="1589300" y="1159180"/>
                  <a:pt x="1590754" y="1157682"/>
                </a:cubicBezTo>
                <a:cubicBezTo>
                  <a:pt x="1592209" y="1156185"/>
                  <a:pt x="1593945" y="1155029"/>
                  <a:pt x="1595963" y="1154215"/>
                </a:cubicBezTo>
                <a:cubicBezTo>
                  <a:pt x="1597982" y="1153401"/>
                  <a:pt x="1600207" y="1152994"/>
                  <a:pt x="1602637" y="1152994"/>
                </a:cubicBezTo>
                <a:close/>
                <a:moveTo>
                  <a:pt x="1078762" y="1152994"/>
                </a:moveTo>
                <a:cubicBezTo>
                  <a:pt x="1080455" y="1152994"/>
                  <a:pt x="1082040" y="1153113"/>
                  <a:pt x="1083516" y="1153352"/>
                </a:cubicBezTo>
                <a:cubicBezTo>
                  <a:pt x="1084991" y="1153591"/>
                  <a:pt x="1086402" y="1153981"/>
                  <a:pt x="1087748" y="1154524"/>
                </a:cubicBezTo>
                <a:lnTo>
                  <a:pt x="1087748" y="1159928"/>
                </a:lnTo>
                <a:cubicBezTo>
                  <a:pt x="1086337" y="1159190"/>
                  <a:pt x="1084899" y="1158653"/>
                  <a:pt x="1083434" y="1158317"/>
                </a:cubicBezTo>
                <a:cubicBezTo>
                  <a:pt x="1081969" y="1157980"/>
                  <a:pt x="1080455" y="1157812"/>
                  <a:pt x="1078893" y="1157812"/>
                </a:cubicBezTo>
                <a:cubicBezTo>
                  <a:pt x="1077438" y="1157812"/>
                  <a:pt x="1076066" y="1158089"/>
                  <a:pt x="1074774" y="1158642"/>
                </a:cubicBezTo>
                <a:cubicBezTo>
                  <a:pt x="1073483" y="1159196"/>
                  <a:pt x="1072349" y="1159994"/>
                  <a:pt x="1071372" y="1161035"/>
                </a:cubicBezTo>
                <a:cubicBezTo>
                  <a:pt x="1070395" y="1162077"/>
                  <a:pt x="1069625" y="1163347"/>
                  <a:pt x="1069061" y="1164844"/>
                </a:cubicBezTo>
                <a:cubicBezTo>
                  <a:pt x="1068496" y="1166342"/>
                  <a:pt x="1068214" y="1168035"/>
                  <a:pt x="1068214" y="1169923"/>
                </a:cubicBezTo>
                <a:cubicBezTo>
                  <a:pt x="1068214" y="1173873"/>
                  <a:pt x="1069175" y="1176831"/>
                  <a:pt x="1071095" y="1178795"/>
                </a:cubicBezTo>
                <a:cubicBezTo>
                  <a:pt x="1073016" y="1180759"/>
                  <a:pt x="1075680" y="1181741"/>
                  <a:pt x="1079088" y="1181741"/>
                </a:cubicBezTo>
                <a:cubicBezTo>
                  <a:pt x="1080629" y="1181741"/>
                  <a:pt x="1082121" y="1181567"/>
                  <a:pt x="1083564" y="1181220"/>
                </a:cubicBezTo>
                <a:cubicBezTo>
                  <a:pt x="1085008" y="1180873"/>
                  <a:pt x="1086402" y="1180352"/>
                  <a:pt x="1087748" y="1179658"/>
                </a:cubicBezTo>
                <a:lnTo>
                  <a:pt x="1087748" y="1184932"/>
                </a:lnTo>
                <a:cubicBezTo>
                  <a:pt x="1086272" y="1185496"/>
                  <a:pt x="1084758" y="1185914"/>
                  <a:pt x="1083206" y="1186185"/>
                </a:cubicBezTo>
                <a:cubicBezTo>
                  <a:pt x="1081654" y="1186456"/>
                  <a:pt x="1080054" y="1186592"/>
                  <a:pt x="1078404" y="1186592"/>
                </a:cubicBezTo>
                <a:cubicBezTo>
                  <a:pt x="1073239" y="1186592"/>
                  <a:pt x="1069261" y="1185192"/>
                  <a:pt x="1066472" y="1182392"/>
                </a:cubicBezTo>
                <a:cubicBezTo>
                  <a:pt x="1063683" y="1179592"/>
                  <a:pt x="1062289" y="1175501"/>
                  <a:pt x="1062289" y="1170119"/>
                </a:cubicBezTo>
                <a:cubicBezTo>
                  <a:pt x="1062289" y="1167536"/>
                  <a:pt x="1062690" y="1165192"/>
                  <a:pt x="1063494" y="1163086"/>
                </a:cubicBezTo>
                <a:cubicBezTo>
                  <a:pt x="1064297" y="1160981"/>
                  <a:pt x="1065425" y="1159180"/>
                  <a:pt x="1066879" y="1157682"/>
                </a:cubicBezTo>
                <a:cubicBezTo>
                  <a:pt x="1068333" y="1156185"/>
                  <a:pt x="1070070" y="1155029"/>
                  <a:pt x="1072088" y="1154215"/>
                </a:cubicBezTo>
                <a:cubicBezTo>
                  <a:pt x="1074107" y="1153401"/>
                  <a:pt x="1076331" y="1152994"/>
                  <a:pt x="1078762" y="1152994"/>
                </a:cubicBezTo>
                <a:close/>
                <a:moveTo>
                  <a:pt x="2189899" y="1152864"/>
                </a:moveTo>
                <a:cubicBezTo>
                  <a:pt x="2190572" y="1152864"/>
                  <a:pt x="2191212" y="1152999"/>
                  <a:pt x="2191820" y="1153271"/>
                </a:cubicBezTo>
                <a:cubicBezTo>
                  <a:pt x="2192428" y="1153542"/>
                  <a:pt x="2192960" y="1153906"/>
                  <a:pt x="2193416" y="1154361"/>
                </a:cubicBezTo>
                <a:cubicBezTo>
                  <a:pt x="2193871" y="1154817"/>
                  <a:pt x="2194235" y="1155349"/>
                  <a:pt x="2194506" y="1155957"/>
                </a:cubicBezTo>
                <a:cubicBezTo>
                  <a:pt x="2194777" y="1156564"/>
                  <a:pt x="2194913" y="1157204"/>
                  <a:pt x="2194913" y="1157877"/>
                </a:cubicBezTo>
                <a:cubicBezTo>
                  <a:pt x="2194913" y="1158572"/>
                  <a:pt x="2194777" y="1159218"/>
                  <a:pt x="2194506" y="1159814"/>
                </a:cubicBezTo>
                <a:cubicBezTo>
                  <a:pt x="2194235" y="1160411"/>
                  <a:pt x="2193871" y="1160938"/>
                  <a:pt x="2193416" y="1161393"/>
                </a:cubicBezTo>
                <a:cubicBezTo>
                  <a:pt x="2192960" y="1161849"/>
                  <a:pt x="2192428" y="1162207"/>
                  <a:pt x="2191820" y="1162468"/>
                </a:cubicBezTo>
                <a:cubicBezTo>
                  <a:pt x="2191212" y="1162728"/>
                  <a:pt x="2190572" y="1162859"/>
                  <a:pt x="2189899" y="1162859"/>
                </a:cubicBezTo>
                <a:cubicBezTo>
                  <a:pt x="2189205" y="1162859"/>
                  <a:pt x="2188559" y="1162728"/>
                  <a:pt x="2187962" y="1162468"/>
                </a:cubicBezTo>
                <a:cubicBezTo>
                  <a:pt x="2187365" y="1162207"/>
                  <a:pt x="2186839" y="1161849"/>
                  <a:pt x="2186383" y="1161393"/>
                </a:cubicBezTo>
                <a:cubicBezTo>
                  <a:pt x="2185928" y="1160938"/>
                  <a:pt x="2185569" y="1160411"/>
                  <a:pt x="2185309" y="1159814"/>
                </a:cubicBezTo>
                <a:cubicBezTo>
                  <a:pt x="2185049" y="1159218"/>
                  <a:pt x="2184918" y="1158572"/>
                  <a:pt x="2184918" y="1157877"/>
                </a:cubicBezTo>
                <a:cubicBezTo>
                  <a:pt x="2184918" y="1157204"/>
                  <a:pt x="2185049" y="1156564"/>
                  <a:pt x="2185309" y="1155957"/>
                </a:cubicBezTo>
                <a:cubicBezTo>
                  <a:pt x="2185569" y="1155349"/>
                  <a:pt x="2185928" y="1154817"/>
                  <a:pt x="2186383" y="1154361"/>
                </a:cubicBezTo>
                <a:cubicBezTo>
                  <a:pt x="2186839" y="1153906"/>
                  <a:pt x="2187365" y="1153542"/>
                  <a:pt x="2187962" y="1153271"/>
                </a:cubicBezTo>
                <a:cubicBezTo>
                  <a:pt x="2188559" y="1152999"/>
                  <a:pt x="2189205" y="1152864"/>
                  <a:pt x="2189899" y="1152864"/>
                </a:cubicBezTo>
                <a:close/>
                <a:moveTo>
                  <a:pt x="1915139" y="1152864"/>
                </a:moveTo>
                <a:cubicBezTo>
                  <a:pt x="1916420" y="1152864"/>
                  <a:pt x="1917842" y="1152934"/>
                  <a:pt x="1919404" y="1153075"/>
                </a:cubicBezTo>
                <a:cubicBezTo>
                  <a:pt x="1920967" y="1153216"/>
                  <a:pt x="1922595" y="1153461"/>
                  <a:pt x="1924288" y="1153808"/>
                </a:cubicBezTo>
                <a:lnTo>
                  <a:pt x="1924288" y="1158854"/>
                </a:lnTo>
                <a:cubicBezTo>
                  <a:pt x="1922508" y="1158420"/>
                  <a:pt x="1920820" y="1158100"/>
                  <a:pt x="1919225" y="1157894"/>
                </a:cubicBezTo>
                <a:cubicBezTo>
                  <a:pt x="1917630" y="1157687"/>
                  <a:pt x="1916246" y="1157584"/>
                  <a:pt x="1915074" y="1157584"/>
                </a:cubicBezTo>
                <a:cubicBezTo>
                  <a:pt x="1913664" y="1157584"/>
                  <a:pt x="1912475" y="1157693"/>
                  <a:pt x="1911509" y="1157910"/>
                </a:cubicBezTo>
                <a:cubicBezTo>
                  <a:pt x="1910543" y="1158127"/>
                  <a:pt x="1909762" y="1158425"/>
                  <a:pt x="1909165" y="1158805"/>
                </a:cubicBezTo>
                <a:cubicBezTo>
                  <a:pt x="1908569" y="1159185"/>
                  <a:pt x="1908140" y="1159630"/>
                  <a:pt x="1907879" y="1160140"/>
                </a:cubicBezTo>
                <a:cubicBezTo>
                  <a:pt x="1907619" y="1160650"/>
                  <a:pt x="1907489" y="1161198"/>
                  <a:pt x="1907489" y="1161784"/>
                </a:cubicBezTo>
                <a:cubicBezTo>
                  <a:pt x="1907489" y="1162370"/>
                  <a:pt x="1907603" y="1162902"/>
                  <a:pt x="1907831" y="1163379"/>
                </a:cubicBezTo>
                <a:cubicBezTo>
                  <a:pt x="1908058" y="1163857"/>
                  <a:pt x="1908482" y="1164318"/>
                  <a:pt x="1909100" y="1164763"/>
                </a:cubicBezTo>
                <a:cubicBezTo>
                  <a:pt x="1909719" y="1165208"/>
                  <a:pt x="1910582" y="1165653"/>
                  <a:pt x="1911688" y="1166098"/>
                </a:cubicBezTo>
                <a:cubicBezTo>
                  <a:pt x="1912795" y="1166543"/>
                  <a:pt x="1914239" y="1167026"/>
                  <a:pt x="1916018" y="1167547"/>
                </a:cubicBezTo>
                <a:cubicBezTo>
                  <a:pt x="1917950" y="1168111"/>
                  <a:pt x="1919578" y="1168702"/>
                  <a:pt x="1920902" y="1169321"/>
                </a:cubicBezTo>
                <a:cubicBezTo>
                  <a:pt x="1922226" y="1169939"/>
                  <a:pt x="1923300" y="1170628"/>
                  <a:pt x="1924125" y="1171388"/>
                </a:cubicBezTo>
                <a:cubicBezTo>
                  <a:pt x="1924950" y="1172148"/>
                  <a:pt x="1925541" y="1173005"/>
                  <a:pt x="1925899" y="1173960"/>
                </a:cubicBezTo>
                <a:cubicBezTo>
                  <a:pt x="1926257" y="1174915"/>
                  <a:pt x="1926436" y="1176000"/>
                  <a:pt x="1926436" y="1177216"/>
                </a:cubicBezTo>
                <a:cubicBezTo>
                  <a:pt x="1926436" y="1178366"/>
                  <a:pt x="1926241" y="1179397"/>
                  <a:pt x="1925850" y="1180309"/>
                </a:cubicBezTo>
                <a:cubicBezTo>
                  <a:pt x="1925460" y="1181220"/>
                  <a:pt x="1924928" y="1182028"/>
                  <a:pt x="1924255" y="1182734"/>
                </a:cubicBezTo>
                <a:cubicBezTo>
                  <a:pt x="1923582" y="1183439"/>
                  <a:pt x="1922801" y="1184042"/>
                  <a:pt x="1921911" y="1184541"/>
                </a:cubicBezTo>
                <a:cubicBezTo>
                  <a:pt x="1921021" y="1185040"/>
                  <a:pt x="1920072" y="1185453"/>
                  <a:pt x="1919062" y="1185778"/>
                </a:cubicBezTo>
                <a:cubicBezTo>
                  <a:pt x="1918053" y="1186104"/>
                  <a:pt x="1917017" y="1186342"/>
                  <a:pt x="1915953" y="1186494"/>
                </a:cubicBezTo>
                <a:cubicBezTo>
                  <a:pt x="1914890" y="1186646"/>
                  <a:pt x="1913848" y="1186722"/>
                  <a:pt x="1912828" y="1186722"/>
                </a:cubicBezTo>
                <a:cubicBezTo>
                  <a:pt x="1910614" y="1186722"/>
                  <a:pt x="1908579" y="1186625"/>
                  <a:pt x="1906724" y="1186429"/>
                </a:cubicBezTo>
                <a:cubicBezTo>
                  <a:pt x="1904868" y="1186234"/>
                  <a:pt x="1903050" y="1185919"/>
                  <a:pt x="1901270" y="1185485"/>
                </a:cubicBezTo>
                <a:lnTo>
                  <a:pt x="1901270" y="1180276"/>
                </a:lnTo>
                <a:cubicBezTo>
                  <a:pt x="1903181" y="1180819"/>
                  <a:pt x="1905080" y="1181231"/>
                  <a:pt x="1906968" y="1181513"/>
                </a:cubicBezTo>
                <a:cubicBezTo>
                  <a:pt x="1908856" y="1181795"/>
                  <a:pt x="1910734" y="1181936"/>
                  <a:pt x="1912600" y="1181936"/>
                </a:cubicBezTo>
                <a:cubicBezTo>
                  <a:pt x="1915313" y="1181936"/>
                  <a:pt x="1917321" y="1181567"/>
                  <a:pt x="1918623" y="1180829"/>
                </a:cubicBezTo>
                <a:cubicBezTo>
                  <a:pt x="1919925" y="1180091"/>
                  <a:pt x="1920576" y="1179039"/>
                  <a:pt x="1920576" y="1177671"/>
                </a:cubicBezTo>
                <a:cubicBezTo>
                  <a:pt x="1920576" y="1177086"/>
                  <a:pt x="1920473" y="1176559"/>
                  <a:pt x="1920267" y="1176093"/>
                </a:cubicBezTo>
                <a:cubicBezTo>
                  <a:pt x="1920061" y="1175626"/>
                  <a:pt x="1919686" y="1175181"/>
                  <a:pt x="1919144" y="1174758"/>
                </a:cubicBezTo>
                <a:cubicBezTo>
                  <a:pt x="1918601" y="1174335"/>
                  <a:pt x="1917760" y="1173895"/>
                  <a:pt x="1916621" y="1173439"/>
                </a:cubicBezTo>
                <a:cubicBezTo>
                  <a:pt x="1915481" y="1172983"/>
                  <a:pt x="1913924" y="1172463"/>
                  <a:pt x="1911949" y="1171876"/>
                </a:cubicBezTo>
                <a:cubicBezTo>
                  <a:pt x="1910473" y="1171442"/>
                  <a:pt x="1909111" y="1170949"/>
                  <a:pt x="1907863" y="1170395"/>
                </a:cubicBezTo>
                <a:cubicBezTo>
                  <a:pt x="1906615" y="1169842"/>
                  <a:pt x="1905535" y="1169185"/>
                  <a:pt x="1904624" y="1168426"/>
                </a:cubicBezTo>
                <a:cubicBezTo>
                  <a:pt x="1903712" y="1167666"/>
                  <a:pt x="1902996" y="1166776"/>
                  <a:pt x="1902475" y="1165756"/>
                </a:cubicBezTo>
                <a:cubicBezTo>
                  <a:pt x="1901954" y="1164736"/>
                  <a:pt x="1901694" y="1163531"/>
                  <a:pt x="1901694" y="1162142"/>
                </a:cubicBezTo>
                <a:cubicBezTo>
                  <a:pt x="1901694" y="1161231"/>
                  <a:pt x="1901905" y="1160232"/>
                  <a:pt x="1902328" y="1159147"/>
                </a:cubicBezTo>
                <a:cubicBezTo>
                  <a:pt x="1902752" y="1158062"/>
                  <a:pt x="1903474" y="1157053"/>
                  <a:pt x="1904494" y="1156119"/>
                </a:cubicBezTo>
                <a:cubicBezTo>
                  <a:pt x="1905514" y="1155186"/>
                  <a:pt x="1906892" y="1154410"/>
                  <a:pt x="1908628" y="1153792"/>
                </a:cubicBezTo>
                <a:cubicBezTo>
                  <a:pt x="1910364" y="1153173"/>
                  <a:pt x="1912535" y="1152864"/>
                  <a:pt x="1915139" y="1152864"/>
                </a:cubicBezTo>
                <a:close/>
                <a:moveTo>
                  <a:pt x="1875900" y="1152864"/>
                </a:moveTo>
                <a:cubicBezTo>
                  <a:pt x="1878179" y="1152864"/>
                  <a:pt x="1880197" y="1153222"/>
                  <a:pt x="1881955" y="1153938"/>
                </a:cubicBezTo>
                <a:cubicBezTo>
                  <a:pt x="1883713" y="1154654"/>
                  <a:pt x="1885195" y="1155669"/>
                  <a:pt x="1886399" y="1156982"/>
                </a:cubicBezTo>
                <a:cubicBezTo>
                  <a:pt x="1887604" y="1158295"/>
                  <a:pt x="1888515" y="1159890"/>
                  <a:pt x="1889134" y="1161768"/>
                </a:cubicBezTo>
                <a:cubicBezTo>
                  <a:pt x="1889752" y="1163645"/>
                  <a:pt x="1890062" y="1165745"/>
                  <a:pt x="1890062" y="1168067"/>
                </a:cubicBezTo>
                <a:cubicBezTo>
                  <a:pt x="1890062" y="1168871"/>
                  <a:pt x="1890051" y="1169543"/>
                  <a:pt x="1890029" y="1170086"/>
                </a:cubicBezTo>
                <a:cubicBezTo>
                  <a:pt x="1890008" y="1170628"/>
                  <a:pt x="1889975" y="1171138"/>
                  <a:pt x="1889931" y="1171616"/>
                </a:cubicBezTo>
                <a:lnTo>
                  <a:pt x="1866979" y="1171616"/>
                </a:lnTo>
                <a:cubicBezTo>
                  <a:pt x="1866979" y="1174958"/>
                  <a:pt x="1867913" y="1177525"/>
                  <a:pt x="1869779" y="1179316"/>
                </a:cubicBezTo>
                <a:cubicBezTo>
                  <a:pt x="1871646" y="1181106"/>
                  <a:pt x="1874337" y="1182001"/>
                  <a:pt x="1877853" y="1182001"/>
                </a:cubicBezTo>
                <a:cubicBezTo>
                  <a:pt x="1878808" y="1182001"/>
                  <a:pt x="1879763" y="1181963"/>
                  <a:pt x="1880718" y="1181888"/>
                </a:cubicBezTo>
                <a:cubicBezTo>
                  <a:pt x="1881673" y="1181812"/>
                  <a:pt x="1882595" y="1181709"/>
                  <a:pt x="1883485" y="1181578"/>
                </a:cubicBezTo>
                <a:cubicBezTo>
                  <a:pt x="1884375" y="1181448"/>
                  <a:pt x="1885227" y="1181302"/>
                  <a:pt x="1886041" y="1181139"/>
                </a:cubicBezTo>
                <a:cubicBezTo>
                  <a:pt x="1886855" y="1180976"/>
                  <a:pt x="1887609" y="1180797"/>
                  <a:pt x="1888304" y="1180602"/>
                </a:cubicBezTo>
                <a:lnTo>
                  <a:pt x="1888304" y="1185257"/>
                </a:lnTo>
                <a:cubicBezTo>
                  <a:pt x="1886763" y="1185691"/>
                  <a:pt x="1885021" y="1186044"/>
                  <a:pt x="1883078" y="1186315"/>
                </a:cubicBezTo>
                <a:cubicBezTo>
                  <a:pt x="1881136" y="1186586"/>
                  <a:pt x="1879123" y="1186722"/>
                  <a:pt x="1877039" y="1186722"/>
                </a:cubicBezTo>
                <a:cubicBezTo>
                  <a:pt x="1874239" y="1186722"/>
                  <a:pt x="1871830" y="1186342"/>
                  <a:pt x="1869812" y="1185583"/>
                </a:cubicBezTo>
                <a:cubicBezTo>
                  <a:pt x="1867793" y="1184823"/>
                  <a:pt x="1866138" y="1183722"/>
                  <a:pt x="1864847" y="1182278"/>
                </a:cubicBezTo>
                <a:cubicBezTo>
                  <a:pt x="1863556" y="1180835"/>
                  <a:pt x="1862601" y="1179066"/>
                  <a:pt x="1861982" y="1176972"/>
                </a:cubicBezTo>
                <a:cubicBezTo>
                  <a:pt x="1861363" y="1174877"/>
                  <a:pt x="1861054" y="1172506"/>
                  <a:pt x="1861054" y="1169858"/>
                </a:cubicBezTo>
                <a:cubicBezTo>
                  <a:pt x="1861054" y="1167557"/>
                  <a:pt x="1861385" y="1165382"/>
                  <a:pt x="1862047" y="1163331"/>
                </a:cubicBezTo>
                <a:cubicBezTo>
                  <a:pt x="1862709" y="1161279"/>
                  <a:pt x="1863675" y="1159478"/>
                  <a:pt x="1864945" y="1157926"/>
                </a:cubicBezTo>
                <a:cubicBezTo>
                  <a:pt x="1866214" y="1156374"/>
                  <a:pt x="1867772" y="1155143"/>
                  <a:pt x="1869616" y="1154231"/>
                </a:cubicBezTo>
                <a:cubicBezTo>
                  <a:pt x="1871461" y="1153320"/>
                  <a:pt x="1873556" y="1152864"/>
                  <a:pt x="1875900" y="1152864"/>
                </a:cubicBezTo>
                <a:close/>
                <a:moveTo>
                  <a:pt x="1809095" y="1152864"/>
                </a:moveTo>
                <a:cubicBezTo>
                  <a:pt x="1811070" y="1152864"/>
                  <a:pt x="1812849" y="1153081"/>
                  <a:pt x="1814434" y="1153515"/>
                </a:cubicBezTo>
                <a:cubicBezTo>
                  <a:pt x="1816018" y="1153949"/>
                  <a:pt x="1817358" y="1154611"/>
                  <a:pt x="1818454" y="1155501"/>
                </a:cubicBezTo>
                <a:cubicBezTo>
                  <a:pt x="1819550" y="1156391"/>
                  <a:pt x="1820392" y="1157508"/>
                  <a:pt x="1820978" y="1158854"/>
                </a:cubicBezTo>
                <a:cubicBezTo>
                  <a:pt x="1821564" y="1160200"/>
                  <a:pt x="1821857" y="1161784"/>
                  <a:pt x="1821857" y="1163607"/>
                </a:cubicBezTo>
                <a:lnTo>
                  <a:pt x="1821857" y="1186136"/>
                </a:lnTo>
                <a:lnTo>
                  <a:pt x="1816778" y="1186136"/>
                </a:lnTo>
                <a:lnTo>
                  <a:pt x="1816648" y="1181741"/>
                </a:lnTo>
                <a:cubicBezTo>
                  <a:pt x="1814868" y="1183499"/>
                  <a:pt x="1813061" y="1184769"/>
                  <a:pt x="1811227" y="1185550"/>
                </a:cubicBezTo>
                <a:cubicBezTo>
                  <a:pt x="1809393" y="1186332"/>
                  <a:pt x="1807467" y="1186722"/>
                  <a:pt x="1805448" y="1186722"/>
                </a:cubicBezTo>
                <a:cubicBezTo>
                  <a:pt x="1803582" y="1186722"/>
                  <a:pt x="1801986" y="1186483"/>
                  <a:pt x="1800663" y="1186006"/>
                </a:cubicBezTo>
                <a:cubicBezTo>
                  <a:pt x="1799339" y="1185528"/>
                  <a:pt x="1798248" y="1184872"/>
                  <a:pt x="1797391" y="1184036"/>
                </a:cubicBezTo>
                <a:cubicBezTo>
                  <a:pt x="1796533" y="1183201"/>
                  <a:pt x="1795904" y="1182218"/>
                  <a:pt x="1795502" y="1181090"/>
                </a:cubicBezTo>
                <a:cubicBezTo>
                  <a:pt x="1795101" y="1179961"/>
                  <a:pt x="1794900" y="1178735"/>
                  <a:pt x="1794900" y="1177411"/>
                </a:cubicBezTo>
                <a:cubicBezTo>
                  <a:pt x="1794900" y="1174134"/>
                  <a:pt x="1796121" y="1171567"/>
                  <a:pt x="1798563" y="1169712"/>
                </a:cubicBezTo>
                <a:cubicBezTo>
                  <a:pt x="1801004" y="1167856"/>
                  <a:pt x="1804613" y="1166928"/>
                  <a:pt x="1809388" y="1166928"/>
                </a:cubicBezTo>
                <a:lnTo>
                  <a:pt x="1816159" y="1166928"/>
                </a:lnTo>
                <a:lnTo>
                  <a:pt x="1816159" y="1164063"/>
                </a:lnTo>
                <a:cubicBezTo>
                  <a:pt x="1816159" y="1162131"/>
                  <a:pt x="1815541" y="1160585"/>
                  <a:pt x="1814304" y="1159424"/>
                </a:cubicBezTo>
                <a:cubicBezTo>
                  <a:pt x="1813066" y="1158263"/>
                  <a:pt x="1811178" y="1157682"/>
                  <a:pt x="1808639" y="1157682"/>
                </a:cubicBezTo>
                <a:cubicBezTo>
                  <a:pt x="1806794" y="1157682"/>
                  <a:pt x="1804976" y="1157888"/>
                  <a:pt x="1803186" y="1158301"/>
                </a:cubicBezTo>
                <a:cubicBezTo>
                  <a:pt x="1801395" y="1158713"/>
                  <a:pt x="1799545" y="1159299"/>
                  <a:pt x="1797635" y="1160059"/>
                </a:cubicBezTo>
                <a:lnTo>
                  <a:pt x="1797635" y="1154947"/>
                </a:lnTo>
                <a:cubicBezTo>
                  <a:pt x="1798351" y="1154687"/>
                  <a:pt x="1799149" y="1154432"/>
                  <a:pt x="1800028" y="1154182"/>
                </a:cubicBezTo>
                <a:cubicBezTo>
                  <a:pt x="1800907" y="1153933"/>
                  <a:pt x="1801835" y="1153710"/>
                  <a:pt x="1802811" y="1153515"/>
                </a:cubicBezTo>
                <a:cubicBezTo>
                  <a:pt x="1803788" y="1153320"/>
                  <a:pt x="1804808" y="1153162"/>
                  <a:pt x="1805872" y="1153043"/>
                </a:cubicBezTo>
                <a:cubicBezTo>
                  <a:pt x="1806935" y="1152923"/>
                  <a:pt x="1808009" y="1152864"/>
                  <a:pt x="1809095" y="1152864"/>
                </a:cubicBezTo>
                <a:close/>
                <a:moveTo>
                  <a:pt x="1668954" y="1152864"/>
                </a:moveTo>
                <a:cubicBezTo>
                  <a:pt x="1672318" y="1152864"/>
                  <a:pt x="1674863" y="1153857"/>
                  <a:pt x="1676589" y="1155843"/>
                </a:cubicBezTo>
                <a:cubicBezTo>
                  <a:pt x="1678314" y="1157829"/>
                  <a:pt x="1679177" y="1160818"/>
                  <a:pt x="1679177" y="1164812"/>
                </a:cubicBezTo>
                <a:lnTo>
                  <a:pt x="1679177" y="1186136"/>
                </a:lnTo>
                <a:lnTo>
                  <a:pt x="1673512" y="1186136"/>
                </a:lnTo>
                <a:lnTo>
                  <a:pt x="1673512" y="1165268"/>
                </a:lnTo>
                <a:cubicBezTo>
                  <a:pt x="1673512" y="1162707"/>
                  <a:pt x="1673035" y="1160813"/>
                  <a:pt x="1672080" y="1159587"/>
                </a:cubicBezTo>
                <a:cubicBezTo>
                  <a:pt x="1671125" y="1158360"/>
                  <a:pt x="1669703" y="1157747"/>
                  <a:pt x="1667815" y="1157747"/>
                </a:cubicBezTo>
                <a:cubicBezTo>
                  <a:pt x="1667120" y="1157747"/>
                  <a:pt x="1666442" y="1157850"/>
                  <a:pt x="1665780" y="1158056"/>
                </a:cubicBezTo>
                <a:cubicBezTo>
                  <a:pt x="1665118" y="1158263"/>
                  <a:pt x="1664429" y="1158621"/>
                  <a:pt x="1663713" y="1159131"/>
                </a:cubicBezTo>
                <a:cubicBezTo>
                  <a:pt x="1662997" y="1159641"/>
                  <a:pt x="1662221" y="1160330"/>
                  <a:pt x="1661385" y="1161198"/>
                </a:cubicBezTo>
                <a:cubicBezTo>
                  <a:pt x="1660549" y="1162066"/>
                  <a:pt x="1659611" y="1163152"/>
                  <a:pt x="1658569" y="1164454"/>
                </a:cubicBezTo>
                <a:lnTo>
                  <a:pt x="1658569" y="1186136"/>
                </a:lnTo>
                <a:lnTo>
                  <a:pt x="1652904" y="1186136"/>
                </a:lnTo>
                <a:lnTo>
                  <a:pt x="1652904" y="1153450"/>
                </a:lnTo>
                <a:lnTo>
                  <a:pt x="1657950" y="1153450"/>
                </a:lnTo>
                <a:lnTo>
                  <a:pt x="1658178" y="1158724"/>
                </a:lnTo>
                <a:cubicBezTo>
                  <a:pt x="1659133" y="1157595"/>
                  <a:pt x="1660056" y="1156656"/>
                  <a:pt x="1660945" y="1155908"/>
                </a:cubicBezTo>
                <a:cubicBezTo>
                  <a:pt x="1661835" y="1155159"/>
                  <a:pt x="1662709" y="1154557"/>
                  <a:pt x="1663566" y="1154101"/>
                </a:cubicBezTo>
                <a:cubicBezTo>
                  <a:pt x="1664424" y="1153645"/>
                  <a:pt x="1665297" y="1153325"/>
                  <a:pt x="1666187" y="1153140"/>
                </a:cubicBezTo>
                <a:cubicBezTo>
                  <a:pt x="1667077" y="1152956"/>
                  <a:pt x="1667999" y="1152864"/>
                  <a:pt x="1668954" y="1152864"/>
                </a:cubicBezTo>
                <a:close/>
                <a:moveTo>
                  <a:pt x="1628120" y="1152864"/>
                </a:moveTo>
                <a:cubicBezTo>
                  <a:pt x="1630095" y="1152864"/>
                  <a:pt x="1631874" y="1153081"/>
                  <a:pt x="1633459" y="1153515"/>
                </a:cubicBezTo>
                <a:cubicBezTo>
                  <a:pt x="1635043" y="1153949"/>
                  <a:pt x="1636383" y="1154611"/>
                  <a:pt x="1637479" y="1155501"/>
                </a:cubicBezTo>
                <a:cubicBezTo>
                  <a:pt x="1638575" y="1156391"/>
                  <a:pt x="1639417" y="1157508"/>
                  <a:pt x="1640003" y="1158854"/>
                </a:cubicBezTo>
                <a:cubicBezTo>
                  <a:pt x="1640589" y="1160200"/>
                  <a:pt x="1640882" y="1161784"/>
                  <a:pt x="1640882" y="1163607"/>
                </a:cubicBezTo>
                <a:lnTo>
                  <a:pt x="1640882" y="1186136"/>
                </a:lnTo>
                <a:lnTo>
                  <a:pt x="1635803" y="1186136"/>
                </a:lnTo>
                <a:lnTo>
                  <a:pt x="1635673" y="1181741"/>
                </a:lnTo>
                <a:cubicBezTo>
                  <a:pt x="1633893" y="1183499"/>
                  <a:pt x="1632086" y="1184769"/>
                  <a:pt x="1630252" y="1185550"/>
                </a:cubicBezTo>
                <a:cubicBezTo>
                  <a:pt x="1628418" y="1186332"/>
                  <a:pt x="1626492" y="1186722"/>
                  <a:pt x="1624473" y="1186722"/>
                </a:cubicBezTo>
                <a:cubicBezTo>
                  <a:pt x="1622607" y="1186722"/>
                  <a:pt x="1621011" y="1186483"/>
                  <a:pt x="1619688" y="1186006"/>
                </a:cubicBezTo>
                <a:cubicBezTo>
                  <a:pt x="1618364" y="1185528"/>
                  <a:pt x="1617273" y="1184872"/>
                  <a:pt x="1616416" y="1184036"/>
                </a:cubicBezTo>
                <a:cubicBezTo>
                  <a:pt x="1615558" y="1183201"/>
                  <a:pt x="1614929" y="1182218"/>
                  <a:pt x="1614527" y="1181090"/>
                </a:cubicBezTo>
                <a:cubicBezTo>
                  <a:pt x="1614126" y="1179961"/>
                  <a:pt x="1613925" y="1178735"/>
                  <a:pt x="1613925" y="1177411"/>
                </a:cubicBezTo>
                <a:cubicBezTo>
                  <a:pt x="1613925" y="1174134"/>
                  <a:pt x="1615146" y="1171567"/>
                  <a:pt x="1617588" y="1169712"/>
                </a:cubicBezTo>
                <a:cubicBezTo>
                  <a:pt x="1620029" y="1167856"/>
                  <a:pt x="1623638" y="1166928"/>
                  <a:pt x="1628413" y="1166928"/>
                </a:cubicBezTo>
                <a:lnTo>
                  <a:pt x="1635184" y="1166928"/>
                </a:lnTo>
                <a:lnTo>
                  <a:pt x="1635184" y="1164063"/>
                </a:lnTo>
                <a:cubicBezTo>
                  <a:pt x="1635184" y="1162131"/>
                  <a:pt x="1634566" y="1160585"/>
                  <a:pt x="1633329" y="1159424"/>
                </a:cubicBezTo>
                <a:cubicBezTo>
                  <a:pt x="1632091" y="1158263"/>
                  <a:pt x="1630203" y="1157682"/>
                  <a:pt x="1627664" y="1157682"/>
                </a:cubicBezTo>
                <a:cubicBezTo>
                  <a:pt x="1625819" y="1157682"/>
                  <a:pt x="1624001" y="1157888"/>
                  <a:pt x="1622211" y="1158301"/>
                </a:cubicBezTo>
                <a:cubicBezTo>
                  <a:pt x="1620420" y="1158713"/>
                  <a:pt x="1618570" y="1159299"/>
                  <a:pt x="1616660" y="1160059"/>
                </a:cubicBezTo>
                <a:lnTo>
                  <a:pt x="1616660" y="1154947"/>
                </a:lnTo>
                <a:cubicBezTo>
                  <a:pt x="1617376" y="1154687"/>
                  <a:pt x="1618174" y="1154432"/>
                  <a:pt x="1619053" y="1154182"/>
                </a:cubicBezTo>
                <a:cubicBezTo>
                  <a:pt x="1619932" y="1153933"/>
                  <a:pt x="1620860" y="1153710"/>
                  <a:pt x="1621836" y="1153515"/>
                </a:cubicBezTo>
                <a:cubicBezTo>
                  <a:pt x="1622813" y="1153320"/>
                  <a:pt x="1623833" y="1153162"/>
                  <a:pt x="1624897" y="1153043"/>
                </a:cubicBezTo>
                <a:cubicBezTo>
                  <a:pt x="1625960" y="1152923"/>
                  <a:pt x="1627034" y="1152864"/>
                  <a:pt x="1628120" y="1152864"/>
                </a:cubicBezTo>
                <a:close/>
                <a:moveTo>
                  <a:pt x="1523475" y="1152864"/>
                </a:moveTo>
                <a:cubicBezTo>
                  <a:pt x="1525754" y="1152864"/>
                  <a:pt x="1527772" y="1153222"/>
                  <a:pt x="1529530" y="1153938"/>
                </a:cubicBezTo>
                <a:cubicBezTo>
                  <a:pt x="1531288" y="1154654"/>
                  <a:pt x="1532770" y="1155669"/>
                  <a:pt x="1533974" y="1156982"/>
                </a:cubicBezTo>
                <a:cubicBezTo>
                  <a:pt x="1535179" y="1158295"/>
                  <a:pt x="1536090" y="1159890"/>
                  <a:pt x="1536709" y="1161768"/>
                </a:cubicBezTo>
                <a:cubicBezTo>
                  <a:pt x="1537327" y="1163645"/>
                  <a:pt x="1537637" y="1165745"/>
                  <a:pt x="1537637" y="1168067"/>
                </a:cubicBezTo>
                <a:cubicBezTo>
                  <a:pt x="1537637" y="1168871"/>
                  <a:pt x="1537626" y="1169543"/>
                  <a:pt x="1537604" y="1170086"/>
                </a:cubicBezTo>
                <a:cubicBezTo>
                  <a:pt x="1537582" y="1170628"/>
                  <a:pt x="1537550" y="1171138"/>
                  <a:pt x="1537506" y="1171616"/>
                </a:cubicBezTo>
                <a:lnTo>
                  <a:pt x="1514554" y="1171616"/>
                </a:lnTo>
                <a:cubicBezTo>
                  <a:pt x="1514554" y="1174958"/>
                  <a:pt x="1515488" y="1177525"/>
                  <a:pt x="1517354" y="1179316"/>
                </a:cubicBezTo>
                <a:cubicBezTo>
                  <a:pt x="1519221" y="1181106"/>
                  <a:pt x="1521912" y="1182001"/>
                  <a:pt x="1525428" y="1182001"/>
                </a:cubicBezTo>
                <a:cubicBezTo>
                  <a:pt x="1526383" y="1182001"/>
                  <a:pt x="1527338" y="1181963"/>
                  <a:pt x="1528293" y="1181888"/>
                </a:cubicBezTo>
                <a:cubicBezTo>
                  <a:pt x="1529248" y="1181812"/>
                  <a:pt x="1530171" y="1181709"/>
                  <a:pt x="1531060" y="1181578"/>
                </a:cubicBezTo>
                <a:cubicBezTo>
                  <a:pt x="1531950" y="1181448"/>
                  <a:pt x="1532802" y="1181302"/>
                  <a:pt x="1533616" y="1181139"/>
                </a:cubicBezTo>
                <a:cubicBezTo>
                  <a:pt x="1534430" y="1180976"/>
                  <a:pt x="1535184" y="1180797"/>
                  <a:pt x="1535879" y="1180602"/>
                </a:cubicBezTo>
                <a:lnTo>
                  <a:pt x="1535879" y="1185257"/>
                </a:lnTo>
                <a:cubicBezTo>
                  <a:pt x="1534338" y="1185691"/>
                  <a:pt x="1532596" y="1186044"/>
                  <a:pt x="1530653" y="1186315"/>
                </a:cubicBezTo>
                <a:cubicBezTo>
                  <a:pt x="1528711" y="1186586"/>
                  <a:pt x="1526698" y="1186722"/>
                  <a:pt x="1524614" y="1186722"/>
                </a:cubicBezTo>
                <a:cubicBezTo>
                  <a:pt x="1521814" y="1186722"/>
                  <a:pt x="1519405" y="1186342"/>
                  <a:pt x="1517387" y="1185583"/>
                </a:cubicBezTo>
                <a:cubicBezTo>
                  <a:pt x="1515368" y="1184823"/>
                  <a:pt x="1513713" y="1183722"/>
                  <a:pt x="1512422" y="1182278"/>
                </a:cubicBezTo>
                <a:cubicBezTo>
                  <a:pt x="1511130" y="1180835"/>
                  <a:pt x="1510176" y="1179066"/>
                  <a:pt x="1509557" y="1176972"/>
                </a:cubicBezTo>
                <a:cubicBezTo>
                  <a:pt x="1508938" y="1174877"/>
                  <a:pt x="1508629" y="1172506"/>
                  <a:pt x="1508629" y="1169858"/>
                </a:cubicBezTo>
                <a:cubicBezTo>
                  <a:pt x="1508629" y="1167557"/>
                  <a:pt x="1508960" y="1165382"/>
                  <a:pt x="1509622" y="1163331"/>
                </a:cubicBezTo>
                <a:cubicBezTo>
                  <a:pt x="1510284" y="1161279"/>
                  <a:pt x="1511250" y="1159478"/>
                  <a:pt x="1512520" y="1157926"/>
                </a:cubicBezTo>
                <a:cubicBezTo>
                  <a:pt x="1513789" y="1156374"/>
                  <a:pt x="1515347" y="1155143"/>
                  <a:pt x="1517191" y="1154231"/>
                </a:cubicBezTo>
                <a:cubicBezTo>
                  <a:pt x="1519036" y="1153320"/>
                  <a:pt x="1521131" y="1152864"/>
                  <a:pt x="1523475" y="1152864"/>
                </a:cubicBezTo>
                <a:close/>
                <a:moveTo>
                  <a:pt x="1390125" y="1152864"/>
                </a:moveTo>
                <a:cubicBezTo>
                  <a:pt x="1392469" y="1152864"/>
                  <a:pt x="1394569" y="1153227"/>
                  <a:pt x="1396424" y="1153954"/>
                </a:cubicBezTo>
                <a:cubicBezTo>
                  <a:pt x="1398280" y="1154682"/>
                  <a:pt x="1399854" y="1155745"/>
                  <a:pt x="1401145" y="1157145"/>
                </a:cubicBezTo>
                <a:cubicBezTo>
                  <a:pt x="1402437" y="1158545"/>
                  <a:pt x="1403424" y="1160287"/>
                  <a:pt x="1404108" y="1162370"/>
                </a:cubicBezTo>
                <a:cubicBezTo>
                  <a:pt x="1404791" y="1164454"/>
                  <a:pt x="1405133" y="1166841"/>
                  <a:pt x="1405133" y="1169532"/>
                </a:cubicBezTo>
                <a:cubicBezTo>
                  <a:pt x="1405133" y="1172072"/>
                  <a:pt x="1404775" y="1174400"/>
                  <a:pt x="1404059" y="1176516"/>
                </a:cubicBezTo>
                <a:cubicBezTo>
                  <a:pt x="1403343" y="1178632"/>
                  <a:pt x="1402312" y="1180444"/>
                  <a:pt x="1400966" y="1181953"/>
                </a:cubicBezTo>
                <a:cubicBezTo>
                  <a:pt x="1399620" y="1183461"/>
                  <a:pt x="1397982" y="1184633"/>
                  <a:pt x="1396050" y="1185469"/>
                </a:cubicBezTo>
                <a:cubicBezTo>
                  <a:pt x="1394118" y="1186304"/>
                  <a:pt x="1391926" y="1186722"/>
                  <a:pt x="1389474" y="1186722"/>
                </a:cubicBezTo>
                <a:cubicBezTo>
                  <a:pt x="1387130" y="1186722"/>
                  <a:pt x="1385030" y="1186358"/>
                  <a:pt x="1383174" y="1185631"/>
                </a:cubicBezTo>
                <a:cubicBezTo>
                  <a:pt x="1381318" y="1184904"/>
                  <a:pt x="1379745" y="1183835"/>
                  <a:pt x="1378453" y="1182425"/>
                </a:cubicBezTo>
                <a:cubicBezTo>
                  <a:pt x="1377162" y="1181014"/>
                  <a:pt x="1376174" y="1179267"/>
                  <a:pt x="1375491" y="1177183"/>
                </a:cubicBezTo>
                <a:cubicBezTo>
                  <a:pt x="1374807" y="1175100"/>
                  <a:pt x="1374465" y="1172701"/>
                  <a:pt x="1374465" y="1169988"/>
                </a:cubicBezTo>
                <a:cubicBezTo>
                  <a:pt x="1374465" y="1167449"/>
                  <a:pt x="1374823" y="1165132"/>
                  <a:pt x="1375540" y="1163038"/>
                </a:cubicBezTo>
                <a:cubicBezTo>
                  <a:pt x="1376256" y="1160943"/>
                  <a:pt x="1377287" y="1159142"/>
                  <a:pt x="1378632" y="1157633"/>
                </a:cubicBezTo>
                <a:cubicBezTo>
                  <a:pt x="1379978" y="1156125"/>
                  <a:pt x="1381617" y="1154953"/>
                  <a:pt x="1383548" y="1154117"/>
                </a:cubicBezTo>
                <a:cubicBezTo>
                  <a:pt x="1385480" y="1153282"/>
                  <a:pt x="1387672" y="1152864"/>
                  <a:pt x="1390125" y="1152864"/>
                </a:cubicBezTo>
                <a:close/>
                <a:moveTo>
                  <a:pt x="1286489" y="1152864"/>
                </a:moveTo>
                <a:cubicBezTo>
                  <a:pt x="1287770" y="1152864"/>
                  <a:pt x="1289191" y="1152934"/>
                  <a:pt x="1290754" y="1153075"/>
                </a:cubicBezTo>
                <a:cubicBezTo>
                  <a:pt x="1292317" y="1153216"/>
                  <a:pt x="1293945" y="1153461"/>
                  <a:pt x="1295638" y="1153808"/>
                </a:cubicBezTo>
                <a:lnTo>
                  <a:pt x="1295638" y="1158854"/>
                </a:lnTo>
                <a:cubicBezTo>
                  <a:pt x="1293858" y="1158420"/>
                  <a:pt x="1292170" y="1158100"/>
                  <a:pt x="1290575" y="1157894"/>
                </a:cubicBezTo>
                <a:cubicBezTo>
                  <a:pt x="1288980" y="1157687"/>
                  <a:pt x="1287596" y="1157584"/>
                  <a:pt x="1286424" y="1157584"/>
                </a:cubicBezTo>
                <a:cubicBezTo>
                  <a:pt x="1285013" y="1157584"/>
                  <a:pt x="1283825" y="1157693"/>
                  <a:pt x="1282859" y="1157910"/>
                </a:cubicBezTo>
                <a:cubicBezTo>
                  <a:pt x="1281893" y="1158127"/>
                  <a:pt x="1281112" y="1158425"/>
                  <a:pt x="1280515" y="1158805"/>
                </a:cubicBezTo>
                <a:cubicBezTo>
                  <a:pt x="1279918" y="1159185"/>
                  <a:pt x="1279490" y="1159630"/>
                  <a:pt x="1279229" y="1160140"/>
                </a:cubicBezTo>
                <a:cubicBezTo>
                  <a:pt x="1278969" y="1160650"/>
                  <a:pt x="1278839" y="1161198"/>
                  <a:pt x="1278839" y="1161784"/>
                </a:cubicBezTo>
                <a:cubicBezTo>
                  <a:pt x="1278839" y="1162370"/>
                  <a:pt x="1278953" y="1162902"/>
                  <a:pt x="1279180" y="1163379"/>
                </a:cubicBezTo>
                <a:cubicBezTo>
                  <a:pt x="1279408" y="1163857"/>
                  <a:pt x="1279832" y="1164318"/>
                  <a:pt x="1280450" y="1164763"/>
                </a:cubicBezTo>
                <a:cubicBezTo>
                  <a:pt x="1281069" y="1165208"/>
                  <a:pt x="1281931" y="1165653"/>
                  <a:pt x="1283038" y="1166098"/>
                </a:cubicBezTo>
                <a:cubicBezTo>
                  <a:pt x="1284145" y="1166543"/>
                  <a:pt x="1285588" y="1167026"/>
                  <a:pt x="1287368" y="1167547"/>
                </a:cubicBezTo>
                <a:cubicBezTo>
                  <a:pt x="1289300" y="1168111"/>
                  <a:pt x="1290928" y="1168702"/>
                  <a:pt x="1292252" y="1169321"/>
                </a:cubicBezTo>
                <a:cubicBezTo>
                  <a:pt x="1293576" y="1169939"/>
                  <a:pt x="1294650" y="1170628"/>
                  <a:pt x="1295475" y="1171388"/>
                </a:cubicBezTo>
                <a:cubicBezTo>
                  <a:pt x="1296299" y="1172148"/>
                  <a:pt x="1296891" y="1173005"/>
                  <a:pt x="1297249" y="1173960"/>
                </a:cubicBezTo>
                <a:cubicBezTo>
                  <a:pt x="1297607" y="1174915"/>
                  <a:pt x="1297786" y="1176000"/>
                  <a:pt x="1297786" y="1177216"/>
                </a:cubicBezTo>
                <a:cubicBezTo>
                  <a:pt x="1297786" y="1178366"/>
                  <a:pt x="1297591" y="1179397"/>
                  <a:pt x="1297200" y="1180309"/>
                </a:cubicBezTo>
                <a:cubicBezTo>
                  <a:pt x="1296810" y="1181220"/>
                  <a:pt x="1296278" y="1182028"/>
                  <a:pt x="1295605" y="1182734"/>
                </a:cubicBezTo>
                <a:cubicBezTo>
                  <a:pt x="1294932" y="1183439"/>
                  <a:pt x="1294151" y="1184042"/>
                  <a:pt x="1293261" y="1184541"/>
                </a:cubicBezTo>
                <a:cubicBezTo>
                  <a:pt x="1292371" y="1185040"/>
                  <a:pt x="1291422" y="1185453"/>
                  <a:pt x="1290412" y="1185778"/>
                </a:cubicBezTo>
                <a:cubicBezTo>
                  <a:pt x="1289403" y="1186104"/>
                  <a:pt x="1288367" y="1186342"/>
                  <a:pt x="1287303" y="1186494"/>
                </a:cubicBezTo>
                <a:cubicBezTo>
                  <a:pt x="1286240" y="1186646"/>
                  <a:pt x="1285198" y="1186722"/>
                  <a:pt x="1284178" y="1186722"/>
                </a:cubicBezTo>
                <a:cubicBezTo>
                  <a:pt x="1281964" y="1186722"/>
                  <a:pt x="1279929" y="1186625"/>
                  <a:pt x="1278073" y="1186429"/>
                </a:cubicBezTo>
                <a:cubicBezTo>
                  <a:pt x="1276218" y="1186234"/>
                  <a:pt x="1274400" y="1185919"/>
                  <a:pt x="1272620" y="1185485"/>
                </a:cubicBezTo>
                <a:lnTo>
                  <a:pt x="1272620" y="1180276"/>
                </a:lnTo>
                <a:cubicBezTo>
                  <a:pt x="1274530" y="1180819"/>
                  <a:pt x="1276429" y="1181231"/>
                  <a:pt x="1278318" y="1181513"/>
                </a:cubicBezTo>
                <a:cubicBezTo>
                  <a:pt x="1280206" y="1181795"/>
                  <a:pt x="1282083" y="1181936"/>
                  <a:pt x="1283950" y="1181936"/>
                </a:cubicBezTo>
                <a:cubicBezTo>
                  <a:pt x="1286663" y="1181936"/>
                  <a:pt x="1288671" y="1181567"/>
                  <a:pt x="1289973" y="1180829"/>
                </a:cubicBezTo>
                <a:cubicBezTo>
                  <a:pt x="1291275" y="1180091"/>
                  <a:pt x="1291926" y="1179039"/>
                  <a:pt x="1291926" y="1177671"/>
                </a:cubicBezTo>
                <a:cubicBezTo>
                  <a:pt x="1291926" y="1177086"/>
                  <a:pt x="1291823" y="1176559"/>
                  <a:pt x="1291617" y="1176093"/>
                </a:cubicBezTo>
                <a:cubicBezTo>
                  <a:pt x="1291411" y="1175626"/>
                  <a:pt x="1291036" y="1175181"/>
                  <a:pt x="1290494" y="1174758"/>
                </a:cubicBezTo>
                <a:cubicBezTo>
                  <a:pt x="1289951" y="1174335"/>
                  <a:pt x="1289110" y="1173895"/>
                  <a:pt x="1287971" y="1173439"/>
                </a:cubicBezTo>
                <a:cubicBezTo>
                  <a:pt x="1286831" y="1172983"/>
                  <a:pt x="1285274" y="1172463"/>
                  <a:pt x="1283299" y="1171876"/>
                </a:cubicBezTo>
                <a:cubicBezTo>
                  <a:pt x="1281823" y="1171442"/>
                  <a:pt x="1280461" y="1170949"/>
                  <a:pt x="1279213" y="1170395"/>
                </a:cubicBezTo>
                <a:cubicBezTo>
                  <a:pt x="1277965" y="1169842"/>
                  <a:pt x="1276885" y="1169185"/>
                  <a:pt x="1275974" y="1168426"/>
                </a:cubicBezTo>
                <a:cubicBezTo>
                  <a:pt x="1275062" y="1167666"/>
                  <a:pt x="1274346" y="1166776"/>
                  <a:pt x="1273825" y="1165756"/>
                </a:cubicBezTo>
                <a:cubicBezTo>
                  <a:pt x="1273304" y="1164736"/>
                  <a:pt x="1273044" y="1163531"/>
                  <a:pt x="1273044" y="1162142"/>
                </a:cubicBezTo>
                <a:cubicBezTo>
                  <a:pt x="1273044" y="1161231"/>
                  <a:pt x="1273255" y="1160232"/>
                  <a:pt x="1273678" y="1159147"/>
                </a:cubicBezTo>
                <a:cubicBezTo>
                  <a:pt x="1274102" y="1158062"/>
                  <a:pt x="1274823" y="1157053"/>
                  <a:pt x="1275843" y="1156119"/>
                </a:cubicBezTo>
                <a:cubicBezTo>
                  <a:pt x="1276863" y="1155186"/>
                  <a:pt x="1278242" y="1154410"/>
                  <a:pt x="1279978" y="1153792"/>
                </a:cubicBezTo>
                <a:cubicBezTo>
                  <a:pt x="1281714" y="1153173"/>
                  <a:pt x="1283885" y="1152864"/>
                  <a:pt x="1286489" y="1152864"/>
                </a:cubicBezTo>
                <a:close/>
                <a:moveTo>
                  <a:pt x="1249854" y="1152864"/>
                </a:moveTo>
                <a:cubicBezTo>
                  <a:pt x="1253218" y="1152864"/>
                  <a:pt x="1255763" y="1153857"/>
                  <a:pt x="1257489" y="1155843"/>
                </a:cubicBezTo>
                <a:cubicBezTo>
                  <a:pt x="1259214" y="1157829"/>
                  <a:pt x="1260077" y="1160818"/>
                  <a:pt x="1260077" y="1164812"/>
                </a:cubicBezTo>
                <a:lnTo>
                  <a:pt x="1260077" y="1186136"/>
                </a:lnTo>
                <a:lnTo>
                  <a:pt x="1254412" y="1186136"/>
                </a:lnTo>
                <a:lnTo>
                  <a:pt x="1254412" y="1165268"/>
                </a:lnTo>
                <a:cubicBezTo>
                  <a:pt x="1254412" y="1162707"/>
                  <a:pt x="1253935" y="1160813"/>
                  <a:pt x="1252980" y="1159587"/>
                </a:cubicBezTo>
                <a:cubicBezTo>
                  <a:pt x="1252025" y="1158360"/>
                  <a:pt x="1250603" y="1157747"/>
                  <a:pt x="1248715" y="1157747"/>
                </a:cubicBezTo>
                <a:cubicBezTo>
                  <a:pt x="1248020" y="1157747"/>
                  <a:pt x="1247342" y="1157850"/>
                  <a:pt x="1246680" y="1158056"/>
                </a:cubicBezTo>
                <a:cubicBezTo>
                  <a:pt x="1246018" y="1158263"/>
                  <a:pt x="1245329" y="1158621"/>
                  <a:pt x="1244613" y="1159131"/>
                </a:cubicBezTo>
                <a:cubicBezTo>
                  <a:pt x="1243897" y="1159641"/>
                  <a:pt x="1243121" y="1160330"/>
                  <a:pt x="1242285" y="1161198"/>
                </a:cubicBezTo>
                <a:cubicBezTo>
                  <a:pt x="1241449" y="1162066"/>
                  <a:pt x="1240511" y="1163152"/>
                  <a:pt x="1239469" y="1164454"/>
                </a:cubicBezTo>
                <a:lnTo>
                  <a:pt x="1239469" y="1186136"/>
                </a:lnTo>
                <a:lnTo>
                  <a:pt x="1233804" y="1186136"/>
                </a:lnTo>
                <a:lnTo>
                  <a:pt x="1233804" y="1153450"/>
                </a:lnTo>
                <a:lnTo>
                  <a:pt x="1238850" y="1153450"/>
                </a:lnTo>
                <a:lnTo>
                  <a:pt x="1239078" y="1158724"/>
                </a:lnTo>
                <a:cubicBezTo>
                  <a:pt x="1240033" y="1157595"/>
                  <a:pt x="1240956" y="1156656"/>
                  <a:pt x="1241845" y="1155908"/>
                </a:cubicBezTo>
                <a:cubicBezTo>
                  <a:pt x="1242735" y="1155159"/>
                  <a:pt x="1243609" y="1154557"/>
                  <a:pt x="1244466" y="1154101"/>
                </a:cubicBezTo>
                <a:cubicBezTo>
                  <a:pt x="1245323" y="1153645"/>
                  <a:pt x="1246197" y="1153325"/>
                  <a:pt x="1247087" y="1153140"/>
                </a:cubicBezTo>
                <a:cubicBezTo>
                  <a:pt x="1247977" y="1152956"/>
                  <a:pt x="1248899" y="1152864"/>
                  <a:pt x="1249854" y="1152864"/>
                </a:cubicBezTo>
                <a:close/>
                <a:moveTo>
                  <a:pt x="1209150" y="1152864"/>
                </a:moveTo>
                <a:cubicBezTo>
                  <a:pt x="1211494" y="1152864"/>
                  <a:pt x="1213594" y="1153227"/>
                  <a:pt x="1215449" y="1153954"/>
                </a:cubicBezTo>
                <a:cubicBezTo>
                  <a:pt x="1217305" y="1154682"/>
                  <a:pt x="1218879" y="1155745"/>
                  <a:pt x="1220170" y="1157145"/>
                </a:cubicBezTo>
                <a:cubicBezTo>
                  <a:pt x="1221461" y="1158545"/>
                  <a:pt x="1222449" y="1160287"/>
                  <a:pt x="1223133" y="1162370"/>
                </a:cubicBezTo>
                <a:cubicBezTo>
                  <a:pt x="1223816" y="1164454"/>
                  <a:pt x="1224158" y="1166841"/>
                  <a:pt x="1224158" y="1169532"/>
                </a:cubicBezTo>
                <a:cubicBezTo>
                  <a:pt x="1224158" y="1172072"/>
                  <a:pt x="1223800" y="1174400"/>
                  <a:pt x="1223084" y="1176516"/>
                </a:cubicBezTo>
                <a:cubicBezTo>
                  <a:pt x="1222368" y="1178632"/>
                  <a:pt x="1221337" y="1180444"/>
                  <a:pt x="1219991" y="1181953"/>
                </a:cubicBezTo>
                <a:cubicBezTo>
                  <a:pt x="1218645" y="1183461"/>
                  <a:pt x="1217007" y="1184633"/>
                  <a:pt x="1215075" y="1185469"/>
                </a:cubicBezTo>
                <a:cubicBezTo>
                  <a:pt x="1213143" y="1186304"/>
                  <a:pt x="1210951" y="1186722"/>
                  <a:pt x="1208499" y="1186722"/>
                </a:cubicBezTo>
                <a:cubicBezTo>
                  <a:pt x="1206155" y="1186722"/>
                  <a:pt x="1204055" y="1186358"/>
                  <a:pt x="1202199" y="1185631"/>
                </a:cubicBezTo>
                <a:cubicBezTo>
                  <a:pt x="1200343" y="1184904"/>
                  <a:pt x="1198770" y="1183835"/>
                  <a:pt x="1197478" y="1182425"/>
                </a:cubicBezTo>
                <a:cubicBezTo>
                  <a:pt x="1196187" y="1181014"/>
                  <a:pt x="1195199" y="1179267"/>
                  <a:pt x="1194516" y="1177183"/>
                </a:cubicBezTo>
                <a:cubicBezTo>
                  <a:pt x="1193832" y="1175100"/>
                  <a:pt x="1193490" y="1172701"/>
                  <a:pt x="1193490" y="1169988"/>
                </a:cubicBezTo>
                <a:cubicBezTo>
                  <a:pt x="1193490" y="1167449"/>
                  <a:pt x="1193848" y="1165132"/>
                  <a:pt x="1194565" y="1163038"/>
                </a:cubicBezTo>
                <a:cubicBezTo>
                  <a:pt x="1195281" y="1160943"/>
                  <a:pt x="1196312" y="1159142"/>
                  <a:pt x="1197657" y="1157633"/>
                </a:cubicBezTo>
                <a:cubicBezTo>
                  <a:pt x="1199003" y="1156125"/>
                  <a:pt x="1200642" y="1154953"/>
                  <a:pt x="1202573" y="1154117"/>
                </a:cubicBezTo>
                <a:cubicBezTo>
                  <a:pt x="1204505" y="1153282"/>
                  <a:pt x="1206697" y="1152864"/>
                  <a:pt x="1209150" y="1152864"/>
                </a:cubicBezTo>
                <a:close/>
                <a:moveTo>
                  <a:pt x="1104245" y="1152864"/>
                </a:moveTo>
                <a:cubicBezTo>
                  <a:pt x="1106220" y="1152864"/>
                  <a:pt x="1107999" y="1153081"/>
                  <a:pt x="1109584" y="1153515"/>
                </a:cubicBezTo>
                <a:cubicBezTo>
                  <a:pt x="1111168" y="1153949"/>
                  <a:pt x="1112508" y="1154611"/>
                  <a:pt x="1113604" y="1155501"/>
                </a:cubicBezTo>
                <a:cubicBezTo>
                  <a:pt x="1114700" y="1156391"/>
                  <a:pt x="1115542" y="1157508"/>
                  <a:pt x="1116128" y="1158854"/>
                </a:cubicBezTo>
                <a:cubicBezTo>
                  <a:pt x="1116714" y="1160200"/>
                  <a:pt x="1117007" y="1161784"/>
                  <a:pt x="1117007" y="1163607"/>
                </a:cubicBezTo>
                <a:lnTo>
                  <a:pt x="1117007" y="1186136"/>
                </a:lnTo>
                <a:lnTo>
                  <a:pt x="1111928" y="1186136"/>
                </a:lnTo>
                <a:lnTo>
                  <a:pt x="1111798" y="1181741"/>
                </a:lnTo>
                <a:cubicBezTo>
                  <a:pt x="1110018" y="1183499"/>
                  <a:pt x="1108211" y="1184769"/>
                  <a:pt x="1106377" y="1185550"/>
                </a:cubicBezTo>
                <a:cubicBezTo>
                  <a:pt x="1104543" y="1186332"/>
                  <a:pt x="1102617" y="1186722"/>
                  <a:pt x="1100598" y="1186722"/>
                </a:cubicBezTo>
                <a:cubicBezTo>
                  <a:pt x="1098732" y="1186722"/>
                  <a:pt x="1097136" y="1186483"/>
                  <a:pt x="1095813" y="1186006"/>
                </a:cubicBezTo>
                <a:cubicBezTo>
                  <a:pt x="1094489" y="1185528"/>
                  <a:pt x="1093398" y="1184872"/>
                  <a:pt x="1092541" y="1184036"/>
                </a:cubicBezTo>
                <a:cubicBezTo>
                  <a:pt x="1091683" y="1183201"/>
                  <a:pt x="1091054" y="1182218"/>
                  <a:pt x="1090652" y="1181090"/>
                </a:cubicBezTo>
                <a:cubicBezTo>
                  <a:pt x="1090251" y="1179961"/>
                  <a:pt x="1090050" y="1178735"/>
                  <a:pt x="1090050" y="1177411"/>
                </a:cubicBezTo>
                <a:cubicBezTo>
                  <a:pt x="1090050" y="1174134"/>
                  <a:pt x="1091271" y="1171567"/>
                  <a:pt x="1093713" y="1169712"/>
                </a:cubicBezTo>
                <a:cubicBezTo>
                  <a:pt x="1096154" y="1167856"/>
                  <a:pt x="1099763" y="1166928"/>
                  <a:pt x="1104538" y="1166928"/>
                </a:cubicBezTo>
                <a:lnTo>
                  <a:pt x="1111309" y="1166928"/>
                </a:lnTo>
                <a:lnTo>
                  <a:pt x="1111309" y="1164063"/>
                </a:lnTo>
                <a:cubicBezTo>
                  <a:pt x="1111309" y="1162131"/>
                  <a:pt x="1110691" y="1160585"/>
                  <a:pt x="1109454" y="1159424"/>
                </a:cubicBezTo>
                <a:cubicBezTo>
                  <a:pt x="1108216" y="1158263"/>
                  <a:pt x="1106328" y="1157682"/>
                  <a:pt x="1103789" y="1157682"/>
                </a:cubicBezTo>
                <a:cubicBezTo>
                  <a:pt x="1101944" y="1157682"/>
                  <a:pt x="1100126" y="1157888"/>
                  <a:pt x="1098336" y="1158301"/>
                </a:cubicBezTo>
                <a:cubicBezTo>
                  <a:pt x="1096545" y="1158713"/>
                  <a:pt x="1094695" y="1159299"/>
                  <a:pt x="1092785" y="1160059"/>
                </a:cubicBezTo>
                <a:lnTo>
                  <a:pt x="1092785" y="1154947"/>
                </a:lnTo>
                <a:cubicBezTo>
                  <a:pt x="1093501" y="1154687"/>
                  <a:pt x="1094299" y="1154432"/>
                  <a:pt x="1095178" y="1154182"/>
                </a:cubicBezTo>
                <a:cubicBezTo>
                  <a:pt x="1096057" y="1153933"/>
                  <a:pt x="1096985" y="1153710"/>
                  <a:pt x="1097961" y="1153515"/>
                </a:cubicBezTo>
                <a:cubicBezTo>
                  <a:pt x="1098938" y="1153320"/>
                  <a:pt x="1099958" y="1153162"/>
                  <a:pt x="1101022" y="1153043"/>
                </a:cubicBezTo>
                <a:cubicBezTo>
                  <a:pt x="1102085" y="1152923"/>
                  <a:pt x="1103159" y="1152864"/>
                  <a:pt x="1104245" y="1152864"/>
                </a:cubicBezTo>
                <a:close/>
                <a:moveTo>
                  <a:pt x="862343" y="1152864"/>
                </a:moveTo>
                <a:cubicBezTo>
                  <a:pt x="864101" y="1152864"/>
                  <a:pt x="865436" y="1153439"/>
                  <a:pt x="866347" y="1154589"/>
                </a:cubicBezTo>
                <a:cubicBezTo>
                  <a:pt x="867259" y="1155740"/>
                  <a:pt x="867715" y="1157519"/>
                  <a:pt x="867715" y="1159928"/>
                </a:cubicBezTo>
                <a:cubicBezTo>
                  <a:pt x="868236" y="1158800"/>
                  <a:pt x="868746" y="1157796"/>
                  <a:pt x="869245" y="1156917"/>
                </a:cubicBezTo>
                <a:cubicBezTo>
                  <a:pt x="869744" y="1156038"/>
                  <a:pt x="870281" y="1155300"/>
                  <a:pt x="870856" y="1154703"/>
                </a:cubicBezTo>
                <a:cubicBezTo>
                  <a:pt x="871432" y="1154106"/>
                  <a:pt x="872066" y="1153651"/>
                  <a:pt x="872761" y="1153336"/>
                </a:cubicBezTo>
                <a:cubicBezTo>
                  <a:pt x="873456" y="1153021"/>
                  <a:pt x="874259" y="1152864"/>
                  <a:pt x="875170" y="1152864"/>
                </a:cubicBezTo>
                <a:cubicBezTo>
                  <a:pt x="877221" y="1152864"/>
                  <a:pt x="878759" y="1153653"/>
                  <a:pt x="879785" y="1155232"/>
                </a:cubicBezTo>
                <a:lnTo>
                  <a:pt x="881136" y="1161471"/>
                </a:lnTo>
                <a:lnTo>
                  <a:pt x="883333" y="1157633"/>
                </a:lnTo>
                <a:cubicBezTo>
                  <a:pt x="884678" y="1156125"/>
                  <a:pt x="886317" y="1154953"/>
                  <a:pt x="888248" y="1154117"/>
                </a:cubicBezTo>
                <a:cubicBezTo>
                  <a:pt x="890180" y="1153282"/>
                  <a:pt x="892372" y="1152864"/>
                  <a:pt x="894825" y="1152864"/>
                </a:cubicBezTo>
                <a:cubicBezTo>
                  <a:pt x="897169" y="1152864"/>
                  <a:pt x="899269" y="1153227"/>
                  <a:pt x="901124" y="1153954"/>
                </a:cubicBezTo>
                <a:cubicBezTo>
                  <a:pt x="902980" y="1154682"/>
                  <a:pt x="904554" y="1155745"/>
                  <a:pt x="905845" y="1157145"/>
                </a:cubicBezTo>
                <a:cubicBezTo>
                  <a:pt x="907137" y="1158545"/>
                  <a:pt x="908124" y="1160287"/>
                  <a:pt x="908808" y="1162370"/>
                </a:cubicBezTo>
                <a:cubicBezTo>
                  <a:pt x="909491" y="1164454"/>
                  <a:pt x="909833" y="1166841"/>
                  <a:pt x="909833" y="1169532"/>
                </a:cubicBezTo>
                <a:cubicBezTo>
                  <a:pt x="909833" y="1172072"/>
                  <a:pt x="909475" y="1174400"/>
                  <a:pt x="908759" y="1176516"/>
                </a:cubicBezTo>
                <a:cubicBezTo>
                  <a:pt x="908043" y="1178632"/>
                  <a:pt x="907012" y="1180444"/>
                  <a:pt x="905666" y="1181953"/>
                </a:cubicBezTo>
                <a:cubicBezTo>
                  <a:pt x="904320" y="1183461"/>
                  <a:pt x="902682" y="1184633"/>
                  <a:pt x="900750" y="1185469"/>
                </a:cubicBezTo>
                <a:cubicBezTo>
                  <a:pt x="898818" y="1186304"/>
                  <a:pt x="896626" y="1186722"/>
                  <a:pt x="894174" y="1186722"/>
                </a:cubicBezTo>
                <a:cubicBezTo>
                  <a:pt x="891830" y="1186722"/>
                  <a:pt x="889730" y="1186358"/>
                  <a:pt x="887874" y="1185631"/>
                </a:cubicBezTo>
                <a:cubicBezTo>
                  <a:pt x="886018" y="1184904"/>
                  <a:pt x="884445" y="1183835"/>
                  <a:pt x="883153" y="1182425"/>
                </a:cubicBezTo>
                <a:lnTo>
                  <a:pt x="881323" y="1179187"/>
                </a:lnTo>
                <a:lnTo>
                  <a:pt x="881323" y="1186136"/>
                </a:lnTo>
                <a:lnTo>
                  <a:pt x="876114" y="1186136"/>
                </a:lnTo>
                <a:lnTo>
                  <a:pt x="876114" y="1162663"/>
                </a:lnTo>
                <a:cubicBezTo>
                  <a:pt x="876114" y="1161643"/>
                  <a:pt x="876076" y="1160808"/>
                  <a:pt x="876000" y="1160156"/>
                </a:cubicBezTo>
                <a:cubicBezTo>
                  <a:pt x="875924" y="1159505"/>
                  <a:pt x="875805" y="1158990"/>
                  <a:pt x="875642" y="1158610"/>
                </a:cubicBezTo>
                <a:cubicBezTo>
                  <a:pt x="875479" y="1158230"/>
                  <a:pt x="875273" y="1157964"/>
                  <a:pt x="875024" y="1157812"/>
                </a:cubicBezTo>
                <a:cubicBezTo>
                  <a:pt x="874774" y="1157660"/>
                  <a:pt x="874465" y="1157584"/>
                  <a:pt x="874096" y="1157584"/>
                </a:cubicBezTo>
                <a:cubicBezTo>
                  <a:pt x="873662" y="1157584"/>
                  <a:pt x="873260" y="1157715"/>
                  <a:pt x="872891" y="1157975"/>
                </a:cubicBezTo>
                <a:cubicBezTo>
                  <a:pt x="872522" y="1158236"/>
                  <a:pt x="872126" y="1158659"/>
                  <a:pt x="871703" y="1159245"/>
                </a:cubicBezTo>
                <a:cubicBezTo>
                  <a:pt x="871280" y="1159831"/>
                  <a:pt x="870813" y="1160607"/>
                  <a:pt x="870303" y="1161573"/>
                </a:cubicBezTo>
                <a:cubicBezTo>
                  <a:pt x="869793" y="1162538"/>
                  <a:pt x="869191" y="1163727"/>
                  <a:pt x="868496" y="1165137"/>
                </a:cubicBezTo>
                <a:lnTo>
                  <a:pt x="868496" y="1186136"/>
                </a:lnTo>
                <a:lnTo>
                  <a:pt x="863320" y="1186136"/>
                </a:lnTo>
                <a:lnTo>
                  <a:pt x="863320" y="1163282"/>
                </a:lnTo>
                <a:cubicBezTo>
                  <a:pt x="863320" y="1162088"/>
                  <a:pt x="863282" y="1161122"/>
                  <a:pt x="863206" y="1160384"/>
                </a:cubicBezTo>
                <a:cubicBezTo>
                  <a:pt x="863130" y="1159646"/>
                  <a:pt x="863010" y="1159071"/>
                  <a:pt x="862848" y="1158659"/>
                </a:cubicBezTo>
                <a:cubicBezTo>
                  <a:pt x="862685" y="1158246"/>
                  <a:pt x="862473" y="1157964"/>
                  <a:pt x="862213" y="1157812"/>
                </a:cubicBezTo>
                <a:cubicBezTo>
                  <a:pt x="861952" y="1157660"/>
                  <a:pt x="861638" y="1157584"/>
                  <a:pt x="861269" y="1157584"/>
                </a:cubicBezTo>
                <a:cubicBezTo>
                  <a:pt x="860878" y="1157584"/>
                  <a:pt x="860509" y="1157693"/>
                  <a:pt x="860162" y="1157910"/>
                </a:cubicBezTo>
                <a:cubicBezTo>
                  <a:pt x="859815" y="1158127"/>
                  <a:pt x="859429" y="1158518"/>
                  <a:pt x="859006" y="1159082"/>
                </a:cubicBezTo>
                <a:cubicBezTo>
                  <a:pt x="858583" y="1159646"/>
                  <a:pt x="858111" y="1160417"/>
                  <a:pt x="857590" y="1161393"/>
                </a:cubicBezTo>
                <a:cubicBezTo>
                  <a:pt x="857069" y="1162370"/>
                  <a:pt x="856450" y="1163618"/>
                  <a:pt x="855734" y="1165137"/>
                </a:cubicBezTo>
                <a:lnTo>
                  <a:pt x="855734" y="1186136"/>
                </a:lnTo>
                <a:lnTo>
                  <a:pt x="850526" y="1186136"/>
                </a:lnTo>
                <a:lnTo>
                  <a:pt x="850526" y="1153450"/>
                </a:lnTo>
                <a:lnTo>
                  <a:pt x="854855" y="1153450"/>
                </a:lnTo>
                <a:lnTo>
                  <a:pt x="855116" y="1159668"/>
                </a:lnTo>
                <a:cubicBezTo>
                  <a:pt x="855680" y="1158431"/>
                  <a:pt x="856228" y="1157378"/>
                  <a:pt x="856760" y="1156510"/>
                </a:cubicBezTo>
                <a:cubicBezTo>
                  <a:pt x="857292" y="1155642"/>
                  <a:pt x="857839" y="1154942"/>
                  <a:pt x="858404" y="1154410"/>
                </a:cubicBezTo>
                <a:cubicBezTo>
                  <a:pt x="858968" y="1153878"/>
                  <a:pt x="859570" y="1153488"/>
                  <a:pt x="860211" y="1153238"/>
                </a:cubicBezTo>
                <a:cubicBezTo>
                  <a:pt x="860851" y="1152988"/>
                  <a:pt x="861562" y="1152864"/>
                  <a:pt x="862343" y="1152864"/>
                </a:cubicBezTo>
                <a:close/>
                <a:moveTo>
                  <a:pt x="764080" y="1152864"/>
                </a:moveTo>
                <a:cubicBezTo>
                  <a:pt x="767444" y="1152864"/>
                  <a:pt x="769989" y="1153857"/>
                  <a:pt x="771714" y="1155843"/>
                </a:cubicBezTo>
                <a:cubicBezTo>
                  <a:pt x="773440" y="1157829"/>
                  <a:pt x="774303" y="1160818"/>
                  <a:pt x="774303" y="1164812"/>
                </a:cubicBezTo>
                <a:lnTo>
                  <a:pt x="774303" y="1186136"/>
                </a:lnTo>
                <a:lnTo>
                  <a:pt x="768638" y="1186136"/>
                </a:lnTo>
                <a:lnTo>
                  <a:pt x="768638" y="1165268"/>
                </a:lnTo>
                <a:cubicBezTo>
                  <a:pt x="768638" y="1162707"/>
                  <a:pt x="768160" y="1160813"/>
                  <a:pt x="767205" y="1159587"/>
                </a:cubicBezTo>
                <a:cubicBezTo>
                  <a:pt x="766251" y="1158360"/>
                  <a:pt x="764829" y="1157747"/>
                  <a:pt x="762940" y="1157747"/>
                </a:cubicBezTo>
                <a:cubicBezTo>
                  <a:pt x="762246" y="1157747"/>
                  <a:pt x="761568" y="1157850"/>
                  <a:pt x="760906" y="1158056"/>
                </a:cubicBezTo>
                <a:cubicBezTo>
                  <a:pt x="760244" y="1158263"/>
                  <a:pt x="759555" y="1158621"/>
                  <a:pt x="758839" y="1159131"/>
                </a:cubicBezTo>
                <a:cubicBezTo>
                  <a:pt x="758122" y="1159641"/>
                  <a:pt x="757346" y="1160330"/>
                  <a:pt x="756511" y="1161198"/>
                </a:cubicBezTo>
                <a:cubicBezTo>
                  <a:pt x="755675" y="1162066"/>
                  <a:pt x="754737" y="1163152"/>
                  <a:pt x="753695" y="1164454"/>
                </a:cubicBezTo>
                <a:lnTo>
                  <a:pt x="753695" y="1186136"/>
                </a:lnTo>
                <a:lnTo>
                  <a:pt x="748030" y="1186136"/>
                </a:lnTo>
                <a:lnTo>
                  <a:pt x="748030" y="1153450"/>
                </a:lnTo>
                <a:lnTo>
                  <a:pt x="753076" y="1153450"/>
                </a:lnTo>
                <a:lnTo>
                  <a:pt x="753304" y="1158724"/>
                </a:lnTo>
                <a:cubicBezTo>
                  <a:pt x="754259" y="1157595"/>
                  <a:pt x="755181" y="1156656"/>
                  <a:pt x="756071" y="1155908"/>
                </a:cubicBezTo>
                <a:cubicBezTo>
                  <a:pt x="756961" y="1155159"/>
                  <a:pt x="757835" y="1154557"/>
                  <a:pt x="758692" y="1154101"/>
                </a:cubicBezTo>
                <a:cubicBezTo>
                  <a:pt x="759549" y="1153645"/>
                  <a:pt x="760423" y="1153325"/>
                  <a:pt x="761313" y="1153140"/>
                </a:cubicBezTo>
                <a:cubicBezTo>
                  <a:pt x="762203" y="1152956"/>
                  <a:pt x="763125" y="1152864"/>
                  <a:pt x="764080" y="1152864"/>
                </a:cubicBezTo>
                <a:close/>
                <a:moveTo>
                  <a:pt x="723245" y="1152864"/>
                </a:moveTo>
                <a:cubicBezTo>
                  <a:pt x="725220" y="1152864"/>
                  <a:pt x="727000" y="1153081"/>
                  <a:pt x="728585" y="1153515"/>
                </a:cubicBezTo>
                <a:cubicBezTo>
                  <a:pt x="730169" y="1153949"/>
                  <a:pt x="731509" y="1154611"/>
                  <a:pt x="732605" y="1155501"/>
                </a:cubicBezTo>
                <a:cubicBezTo>
                  <a:pt x="733701" y="1156391"/>
                  <a:pt x="734542" y="1157508"/>
                  <a:pt x="735128" y="1158854"/>
                </a:cubicBezTo>
                <a:cubicBezTo>
                  <a:pt x="735714" y="1160200"/>
                  <a:pt x="736007" y="1161784"/>
                  <a:pt x="736007" y="1163607"/>
                </a:cubicBezTo>
                <a:lnTo>
                  <a:pt x="736007" y="1186136"/>
                </a:lnTo>
                <a:lnTo>
                  <a:pt x="730929" y="1186136"/>
                </a:lnTo>
                <a:lnTo>
                  <a:pt x="730798" y="1181741"/>
                </a:lnTo>
                <a:cubicBezTo>
                  <a:pt x="729019" y="1183499"/>
                  <a:pt x="727212" y="1184769"/>
                  <a:pt x="725378" y="1185550"/>
                </a:cubicBezTo>
                <a:cubicBezTo>
                  <a:pt x="723544" y="1186332"/>
                  <a:pt x="721618" y="1186722"/>
                  <a:pt x="719599" y="1186722"/>
                </a:cubicBezTo>
                <a:cubicBezTo>
                  <a:pt x="717732" y="1186722"/>
                  <a:pt x="716137" y="1186483"/>
                  <a:pt x="714813" y="1186006"/>
                </a:cubicBezTo>
                <a:cubicBezTo>
                  <a:pt x="713490" y="1185528"/>
                  <a:pt x="712399" y="1184872"/>
                  <a:pt x="711541" y="1184036"/>
                </a:cubicBezTo>
                <a:cubicBezTo>
                  <a:pt x="710684" y="1183201"/>
                  <a:pt x="710055" y="1182218"/>
                  <a:pt x="709653" y="1181090"/>
                </a:cubicBezTo>
                <a:cubicBezTo>
                  <a:pt x="709252" y="1179961"/>
                  <a:pt x="709051" y="1178735"/>
                  <a:pt x="709051" y="1177411"/>
                </a:cubicBezTo>
                <a:cubicBezTo>
                  <a:pt x="709051" y="1174134"/>
                  <a:pt x="710272" y="1171567"/>
                  <a:pt x="712713" y="1169712"/>
                </a:cubicBezTo>
                <a:cubicBezTo>
                  <a:pt x="715155" y="1167856"/>
                  <a:pt x="718764" y="1166928"/>
                  <a:pt x="723538" y="1166928"/>
                </a:cubicBezTo>
                <a:lnTo>
                  <a:pt x="730310" y="1166928"/>
                </a:lnTo>
                <a:lnTo>
                  <a:pt x="730310" y="1164063"/>
                </a:lnTo>
                <a:cubicBezTo>
                  <a:pt x="730310" y="1162131"/>
                  <a:pt x="729691" y="1160585"/>
                  <a:pt x="728454" y="1159424"/>
                </a:cubicBezTo>
                <a:cubicBezTo>
                  <a:pt x="727217" y="1158263"/>
                  <a:pt x="725329" y="1157682"/>
                  <a:pt x="722789" y="1157682"/>
                </a:cubicBezTo>
                <a:cubicBezTo>
                  <a:pt x="720945" y="1157682"/>
                  <a:pt x="719127" y="1157888"/>
                  <a:pt x="717336" y="1158301"/>
                </a:cubicBezTo>
                <a:cubicBezTo>
                  <a:pt x="715546" y="1158713"/>
                  <a:pt x="713696" y="1159299"/>
                  <a:pt x="711786" y="1160059"/>
                </a:cubicBezTo>
                <a:lnTo>
                  <a:pt x="711786" y="1154947"/>
                </a:lnTo>
                <a:cubicBezTo>
                  <a:pt x="712502" y="1154687"/>
                  <a:pt x="713300" y="1154432"/>
                  <a:pt x="714178" y="1154182"/>
                </a:cubicBezTo>
                <a:cubicBezTo>
                  <a:pt x="715057" y="1153933"/>
                  <a:pt x="715985" y="1153710"/>
                  <a:pt x="716962" y="1153515"/>
                </a:cubicBezTo>
                <a:cubicBezTo>
                  <a:pt x="717939" y="1153320"/>
                  <a:pt x="718959" y="1153162"/>
                  <a:pt x="720022" y="1153043"/>
                </a:cubicBezTo>
                <a:cubicBezTo>
                  <a:pt x="721086" y="1152923"/>
                  <a:pt x="722160" y="1152864"/>
                  <a:pt x="723245" y="1152864"/>
                </a:cubicBezTo>
                <a:close/>
                <a:moveTo>
                  <a:pt x="656701" y="1152864"/>
                </a:moveTo>
                <a:cubicBezTo>
                  <a:pt x="658980" y="1152864"/>
                  <a:pt x="660998" y="1153222"/>
                  <a:pt x="662756" y="1153938"/>
                </a:cubicBezTo>
                <a:cubicBezTo>
                  <a:pt x="664514" y="1154654"/>
                  <a:pt x="665995" y="1155669"/>
                  <a:pt x="667200" y="1156982"/>
                </a:cubicBezTo>
                <a:cubicBezTo>
                  <a:pt x="668405" y="1158295"/>
                  <a:pt x="669316" y="1159890"/>
                  <a:pt x="669935" y="1161768"/>
                </a:cubicBezTo>
                <a:cubicBezTo>
                  <a:pt x="670553" y="1163645"/>
                  <a:pt x="670862" y="1165745"/>
                  <a:pt x="670862" y="1168067"/>
                </a:cubicBezTo>
                <a:cubicBezTo>
                  <a:pt x="670862" y="1168871"/>
                  <a:pt x="670852" y="1169543"/>
                  <a:pt x="670830" y="1170086"/>
                </a:cubicBezTo>
                <a:cubicBezTo>
                  <a:pt x="670808" y="1170628"/>
                  <a:pt x="670776" y="1171138"/>
                  <a:pt x="670732" y="1171616"/>
                </a:cubicBezTo>
                <a:lnTo>
                  <a:pt x="647780" y="1171616"/>
                </a:lnTo>
                <a:cubicBezTo>
                  <a:pt x="647780" y="1174958"/>
                  <a:pt x="648713" y="1177525"/>
                  <a:pt x="650580" y="1179316"/>
                </a:cubicBezTo>
                <a:cubicBezTo>
                  <a:pt x="652446" y="1181106"/>
                  <a:pt x="655138" y="1182001"/>
                  <a:pt x="658654" y="1182001"/>
                </a:cubicBezTo>
                <a:cubicBezTo>
                  <a:pt x="659609" y="1182001"/>
                  <a:pt x="660564" y="1181963"/>
                  <a:pt x="661519" y="1181888"/>
                </a:cubicBezTo>
                <a:cubicBezTo>
                  <a:pt x="662474" y="1181812"/>
                  <a:pt x="663396" y="1181709"/>
                  <a:pt x="664286" y="1181578"/>
                </a:cubicBezTo>
                <a:cubicBezTo>
                  <a:pt x="665176" y="1181448"/>
                  <a:pt x="666028" y="1181302"/>
                  <a:pt x="666842" y="1181139"/>
                </a:cubicBezTo>
                <a:cubicBezTo>
                  <a:pt x="667656" y="1180976"/>
                  <a:pt x="668410" y="1180797"/>
                  <a:pt x="669104" y="1180602"/>
                </a:cubicBezTo>
                <a:lnTo>
                  <a:pt x="669104" y="1185257"/>
                </a:lnTo>
                <a:cubicBezTo>
                  <a:pt x="667563" y="1185691"/>
                  <a:pt x="665822" y="1186044"/>
                  <a:pt x="663879" y="1186315"/>
                </a:cubicBezTo>
                <a:cubicBezTo>
                  <a:pt x="661937" y="1186586"/>
                  <a:pt x="659924" y="1186722"/>
                  <a:pt x="657840" y="1186722"/>
                </a:cubicBezTo>
                <a:cubicBezTo>
                  <a:pt x="655040" y="1186722"/>
                  <a:pt x="652631" y="1186342"/>
                  <a:pt x="650613" y="1185583"/>
                </a:cubicBezTo>
                <a:cubicBezTo>
                  <a:pt x="648594" y="1184823"/>
                  <a:pt x="646939" y="1183722"/>
                  <a:pt x="645648" y="1182278"/>
                </a:cubicBezTo>
                <a:cubicBezTo>
                  <a:pt x="644357" y="1180835"/>
                  <a:pt x="643401" y="1179066"/>
                  <a:pt x="642783" y="1176972"/>
                </a:cubicBezTo>
                <a:cubicBezTo>
                  <a:pt x="642164" y="1174877"/>
                  <a:pt x="641855" y="1172506"/>
                  <a:pt x="641855" y="1169858"/>
                </a:cubicBezTo>
                <a:cubicBezTo>
                  <a:pt x="641855" y="1167557"/>
                  <a:pt x="642186" y="1165382"/>
                  <a:pt x="642848" y="1163331"/>
                </a:cubicBezTo>
                <a:cubicBezTo>
                  <a:pt x="643510" y="1161279"/>
                  <a:pt x="644476" y="1159478"/>
                  <a:pt x="645745" y="1157926"/>
                </a:cubicBezTo>
                <a:cubicBezTo>
                  <a:pt x="647015" y="1156374"/>
                  <a:pt x="648572" y="1155143"/>
                  <a:pt x="650417" y="1154231"/>
                </a:cubicBezTo>
                <a:cubicBezTo>
                  <a:pt x="652262" y="1153320"/>
                  <a:pt x="654356" y="1152864"/>
                  <a:pt x="656701" y="1152864"/>
                </a:cubicBezTo>
                <a:close/>
                <a:moveTo>
                  <a:pt x="548019" y="1152864"/>
                </a:moveTo>
                <a:cubicBezTo>
                  <a:pt x="549777" y="1152864"/>
                  <a:pt x="551112" y="1153439"/>
                  <a:pt x="552023" y="1154589"/>
                </a:cubicBezTo>
                <a:cubicBezTo>
                  <a:pt x="552935" y="1155740"/>
                  <a:pt x="553391" y="1157519"/>
                  <a:pt x="553391" y="1159928"/>
                </a:cubicBezTo>
                <a:cubicBezTo>
                  <a:pt x="553912" y="1158800"/>
                  <a:pt x="554422" y="1157796"/>
                  <a:pt x="554921" y="1156917"/>
                </a:cubicBezTo>
                <a:cubicBezTo>
                  <a:pt x="555420" y="1156038"/>
                  <a:pt x="555957" y="1155300"/>
                  <a:pt x="556532" y="1154703"/>
                </a:cubicBezTo>
                <a:cubicBezTo>
                  <a:pt x="557107" y="1154106"/>
                  <a:pt x="557742" y="1153651"/>
                  <a:pt x="558437" y="1153336"/>
                </a:cubicBezTo>
                <a:cubicBezTo>
                  <a:pt x="559131" y="1153021"/>
                  <a:pt x="559935" y="1152864"/>
                  <a:pt x="560846" y="1152864"/>
                </a:cubicBezTo>
                <a:cubicBezTo>
                  <a:pt x="564948" y="1152864"/>
                  <a:pt x="566999" y="1156022"/>
                  <a:pt x="566999" y="1162338"/>
                </a:cubicBezTo>
                <a:lnTo>
                  <a:pt x="566999" y="1175680"/>
                </a:lnTo>
                <a:lnTo>
                  <a:pt x="569838" y="1169712"/>
                </a:lnTo>
                <a:cubicBezTo>
                  <a:pt x="572280" y="1167856"/>
                  <a:pt x="575888" y="1166928"/>
                  <a:pt x="580663" y="1166928"/>
                </a:cubicBezTo>
                <a:lnTo>
                  <a:pt x="587435" y="1166928"/>
                </a:lnTo>
                <a:lnTo>
                  <a:pt x="587435" y="1164063"/>
                </a:lnTo>
                <a:cubicBezTo>
                  <a:pt x="587435" y="1162131"/>
                  <a:pt x="586817" y="1160585"/>
                  <a:pt x="585579" y="1159424"/>
                </a:cubicBezTo>
                <a:cubicBezTo>
                  <a:pt x="584342" y="1158263"/>
                  <a:pt x="582454" y="1157682"/>
                  <a:pt x="579915" y="1157682"/>
                </a:cubicBezTo>
                <a:cubicBezTo>
                  <a:pt x="578070" y="1157682"/>
                  <a:pt x="576252" y="1157888"/>
                  <a:pt x="574461" y="1158301"/>
                </a:cubicBezTo>
                <a:cubicBezTo>
                  <a:pt x="572671" y="1158713"/>
                  <a:pt x="570820" y="1159299"/>
                  <a:pt x="568911" y="1160059"/>
                </a:cubicBezTo>
                <a:lnTo>
                  <a:pt x="568911" y="1154947"/>
                </a:lnTo>
                <a:cubicBezTo>
                  <a:pt x="569627" y="1154687"/>
                  <a:pt x="570425" y="1154432"/>
                  <a:pt x="571304" y="1154182"/>
                </a:cubicBezTo>
                <a:cubicBezTo>
                  <a:pt x="572182" y="1153933"/>
                  <a:pt x="573110" y="1153710"/>
                  <a:pt x="574087" y="1153515"/>
                </a:cubicBezTo>
                <a:cubicBezTo>
                  <a:pt x="575064" y="1153320"/>
                  <a:pt x="576084" y="1153162"/>
                  <a:pt x="577147" y="1153043"/>
                </a:cubicBezTo>
                <a:cubicBezTo>
                  <a:pt x="578211" y="1152923"/>
                  <a:pt x="579285" y="1152864"/>
                  <a:pt x="580370" y="1152864"/>
                </a:cubicBezTo>
                <a:cubicBezTo>
                  <a:pt x="582345" y="1152864"/>
                  <a:pt x="584125" y="1153081"/>
                  <a:pt x="585710" y="1153515"/>
                </a:cubicBezTo>
                <a:cubicBezTo>
                  <a:pt x="587294" y="1153949"/>
                  <a:pt x="588634" y="1154611"/>
                  <a:pt x="589730" y="1155501"/>
                </a:cubicBezTo>
                <a:cubicBezTo>
                  <a:pt x="590826" y="1156391"/>
                  <a:pt x="591667" y="1157508"/>
                  <a:pt x="592253" y="1158854"/>
                </a:cubicBezTo>
                <a:cubicBezTo>
                  <a:pt x="592839" y="1160200"/>
                  <a:pt x="593132" y="1161784"/>
                  <a:pt x="593132" y="1163607"/>
                </a:cubicBezTo>
                <a:lnTo>
                  <a:pt x="593132" y="1186136"/>
                </a:lnTo>
                <a:lnTo>
                  <a:pt x="588054" y="1186136"/>
                </a:lnTo>
                <a:lnTo>
                  <a:pt x="587924" y="1181741"/>
                </a:lnTo>
                <a:cubicBezTo>
                  <a:pt x="586144" y="1183499"/>
                  <a:pt x="584337" y="1184769"/>
                  <a:pt x="582503" y="1185550"/>
                </a:cubicBezTo>
                <a:cubicBezTo>
                  <a:pt x="580669" y="1186332"/>
                  <a:pt x="578743" y="1186722"/>
                  <a:pt x="576724" y="1186722"/>
                </a:cubicBezTo>
                <a:cubicBezTo>
                  <a:pt x="574858" y="1186722"/>
                  <a:pt x="573262" y="1186483"/>
                  <a:pt x="571938" y="1186006"/>
                </a:cubicBezTo>
                <a:cubicBezTo>
                  <a:pt x="570614" y="1185528"/>
                  <a:pt x="569524" y="1184872"/>
                  <a:pt x="568666" y="1184036"/>
                </a:cubicBezTo>
                <a:lnTo>
                  <a:pt x="566999" y="1181435"/>
                </a:lnTo>
                <a:lnTo>
                  <a:pt x="566999" y="1186136"/>
                </a:lnTo>
                <a:lnTo>
                  <a:pt x="561790" y="1186136"/>
                </a:lnTo>
                <a:lnTo>
                  <a:pt x="561790" y="1162663"/>
                </a:lnTo>
                <a:cubicBezTo>
                  <a:pt x="561790" y="1161643"/>
                  <a:pt x="561752" y="1160808"/>
                  <a:pt x="561676" y="1160156"/>
                </a:cubicBezTo>
                <a:cubicBezTo>
                  <a:pt x="561600" y="1159505"/>
                  <a:pt x="561481" y="1158990"/>
                  <a:pt x="561318" y="1158610"/>
                </a:cubicBezTo>
                <a:cubicBezTo>
                  <a:pt x="561155" y="1158230"/>
                  <a:pt x="560949" y="1157964"/>
                  <a:pt x="560699" y="1157812"/>
                </a:cubicBezTo>
                <a:cubicBezTo>
                  <a:pt x="560450" y="1157660"/>
                  <a:pt x="560140" y="1157584"/>
                  <a:pt x="559772" y="1157584"/>
                </a:cubicBezTo>
                <a:cubicBezTo>
                  <a:pt x="559338" y="1157584"/>
                  <a:pt x="558936" y="1157715"/>
                  <a:pt x="558567" y="1157975"/>
                </a:cubicBezTo>
                <a:cubicBezTo>
                  <a:pt x="558198" y="1158236"/>
                  <a:pt x="557802" y="1158659"/>
                  <a:pt x="557379" y="1159245"/>
                </a:cubicBezTo>
                <a:cubicBezTo>
                  <a:pt x="556956" y="1159831"/>
                  <a:pt x="556489" y="1160607"/>
                  <a:pt x="555979" y="1161573"/>
                </a:cubicBezTo>
                <a:cubicBezTo>
                  <a:pt x="555469" y="1162538"/>
                  <a:pt x="554867" y="1163727"/>
                  <a:pt x="554172" y="1165137"/>
                </a:cubicBezTo>
                <a:lnTo>
                  <a:pt x="554172" y="1186136"/>
                </a:lnTo>
                <a:lnTo>
                  <a:pt x="548996" y="1186136"/>
                </a:lnTo>
                <a:lnTo>
                  <a:pt x="548996" y="1163282"/>
                </a:lnTo>
                <a:cubicBezTo>
                  <a:pt x="548996" y="1162088"/>
                  <a:pt x="548957" y="1161122"/>
                  <a:pt x="548882" y="1160384"/>
                </a:cubicBezTo>
                <a:cubicBezTo>
                  <a:pt x="548806" y="1159646"/>
                  <a:pt x="548686" y="1159071"/>
                  <a:pt x="548524" y="1158659"/>
                </a:cubicBezTo>
                <a:cubicBezTo>
                  <a:pt x="548361" y="1158246"/>
                  <a:pt x="548149" y="1157964"/>
                  <a:pt x="547889" y="1157812"/>
                </a:cubicBezTo>
                <a:cubicBezTo>
                  <a:pt x="547628" y="1157660"/>
                  <a:pt x="547313" y="1157584"/>
                  <a:pt x="546945" y="1157584"/>
                </a:cubicBezTo>
                <a:cubicBezTo>
                  <a:pt x="546554" y="1157584"/>
                  <a:pt x="546185" y="1157693"/>
                  <a:pt x="545838" y="1157910"/>
                </a:cubicBezTo>
                <a:cubicBezTo>
                  <a:pt x="545490" y="1158127"/>
                  <a:pt x="545105" y="1158518"/>
                  <a:pt x="544682" y="1159082"/>
                </a:cubicBezTo>
                <a:cubicBezTo>
                  <a:pt x="544259" y="1159646"/>
                  <a:pt x="543787" y="1160417"/>
                  <a:pt x="543266" y="1161393"/>
                </a:cubicBezTo>
                <a:cubicBezTo>
                  <a:pt x="542745" y="1162370"/>
                  <a:pt x="542126" y="1163618"/>
                  <a:pt x="541410" y="1165137"/>
                </a:cubicBezTo>
                <a:lnTo>
                  <a:pt x="541410" y="1186136"/>
                </a:lnTo>
                <a:lnTo>
                  <a:pt x="536201" y="1186136"/>
                </a:lnTo>
                <a:lnTo>
                  <a:pt x="536201" y="1153450"/>
                </a:lnTo>
                <a:lnTo>
                  <a:pt x="540531" y="1153450"/>
                </a:lnTo>
                <a:lnTo>
                  <a:pt x="540791" y="1159668"/>
                </a:lnTo>
                <a:cubicBezTo>
                  <a:pt x="541356" y="1158431"/>
                  <a:pt x="541904" y="1157378"/>
                  <a:pt x="542435" y="1156510"/>
                </a:cubicBezTo>
                <a:cubicBezTo>
                  <a:pt x="542967" y="1155642"/>
                  <a:pt x="543515" y="1154942"/>
                  <a:pt x="544079" y="1154410"/>
                </a:cubicBezTo>
                <a:cubicBezTo>
                  <a:pt x="544644" y="1153878"/>
                  <a:pt x="545246" y="1153488"/>
                  <a:pt x="545887" y="1153238"/>
                </a:cubicBezTo>
                <a:cubicBezTo>
                  <a:pt x="546527" y="1152988"/>
                  <a:pt x="547238" y="1152864"/>
                  <a:pt x="548019" y="1152864"/>
                </a:cubicBezTo>
                <a:close/>
                <a:moveTo>
                  <a:pt x="475726" y="1152864"/>
                </a:moveTo>
                <a:cubicBezTo>
                  <a:pt x="478070" y="1152864"/>
                  <a:pt x="480169" y="1153227"/>
                  <a:pt x="482025" y="1153954"/>
                </a:cubicBezTo>
                <a:cubicBezTo>
                  <a:pt x="483881" y="1154682"/>
                  <a:pt x="485455" y="1155745"/>
                  <a:pt x="486746" y="1157145"/>
                </a:cubicBezTo>
                <a:cubicBezTo>
                  <a:pt x="488037" y="1158545"/>
                  <a:pt x="489025" y="1160287"/>
                  <a:pt x="489708" y="1162370"/>
                </a:cubicBezTo>
                <a:cubicBezTo>
                  <a:pt x="490392" y="1164454"/>
                  <a:pt x="490734" y="1166841"/>
                  <a:pt x="490734" y="1169532"/>
                </a:cubicBezTo>
                <a:cubicBezTo>
                  <a:pt x="490734" y="1172072"/>
                  <a:pt x="490376" y="1174400"/>
                  <a:pt x="489660" y="1176516"/>
                </a:cubicBezTo>
                <a:cubicBezTo>
                  <a:pt x="488943" y="1178632"/>
                  <a:pt x="487912" y="1180444"/>
                  <a:pt x="486567" y="1181953"/>
                </a:cubicBezTo>
                <a:cubicBezTo>
                  <a:pt x="485221" y="1183461"/>
                  <a:pt x="483582" y="1184633"/>
                  <a:pt x="481651" y="1185469"/>
                </a:cubicBezTo>
                <a:cubicBezTo>
                  <a:pt x="479719" y="1186304"/>
                  <a:pt x="477527" y="1186722"/>
                  <a:pt x="475075" y="1186722"/>
                </a:cubicBezTo>
                <a:cubicBezTo>
                  <a:pt x="472730" y="1186722"/>
                  <a:pt x="470631" y="1186358"/>
                  <a:pt x="468775" y="1185631"/>
                </a:cubicBezTo>
                <a:cubicBezTo>
                  <a:pt x="466919" y="1184904"/>
                  <a:pt x="465346" y="1183835"/>
                  <a:pt x="464054" y="1182425"/>
                </a:cubicBezTo>
                <a:cubicBezTo>
                  <a:pt x="462763" y="1181014"/>
                  <a:pt x="461775" y="1179267"/>
                  <a:pt x="461092" y="1177183"/>
                </a:cubicBezTo>
                <a:cubicBezTo>
                  <a:pt x="460408" y="1175100"/>
                  <a:pt x="460066" y="1172701"/>
                  <a:pt x="460066" y="1169988"/>
                </a:cubicBezTo>
                <a:cubicBezTo>
                  <a:pt x="460066" y="1167449"/>
                  <a:pt x="460424" y="1165132"/>
                  <a:pt x="461140" y="1163038"/>
                </a:cubicBezTo>
                <a:cubicBezTo>
                  <a:pt x="461857" y="1160943"/>
                  <a:pt x="462888" y="1159142"/>
                  <a:pt x="464233" y="1157633"/>
                </a:cubicBezTo>
                <a:cubicBezTo>
                  <a:pt x="465579" y="1156125"/>
                  <a:pt x="467218" y="1154953"/>
                  <a:pt x="469149" y="1154117"/>
                </a:cubicBezTo>
                <a:cubicBezTo>
                  <a:pt x="471081" y="1153282"/>
                  <a:pt x="473273" y="1152864"/>
                  <a:pt x="475726" y="1152864"/>
                </a:cubicBezTo>
                <a:close/>
                <a:moveTo>
                  <a:pt x="344980" y="1152864"/>
                </a:moveTo>
                <a:cubicBezTo>
                  <a:pt x="348344" y="1152864"/>
                  <a:pt x="350889" y="1153857"/>
                  <a:pt x="352615" y="1155843"/>
                </a:cubicBezTo>
                <a:cubicBezTo>
                  <a:pt x="354340" y="1157829"/>
                  <a:pt x="355203" y="1160818"/>
                  <a:pt x="355203" y="1164812"/>
                </a:cubicBezTo>
                <a:lnTo>
                  <a:pt x="355203" y="1186136"/>
                </a:lnTo>
                <a:lnTo>
                  <a:pt x="349538" y="1186136"/>
                </a:lnTo>
                <a:lnTo>
                  <a:pt x="349538" y="1165268"/>
                </a:lnTo>
                <a:cubicBezTo>
                  <a:pt x="349538" y="1162707"/>
                  <a:pt x="349061" y="1160813"/>
                  <a:pt x="348106" y="1159587"/>
                </a:cubicBezTo>
                <a:cubicBezTo>
                  <a:pt x="347151" y="1158360"/>
                  <a:pt x="345729" y="1157747"/>
                  <a:pt x="343841" y="1157747"/>
                </a:cubicBezTo>
                <a:cubicBezTo>
                  <a:pt x="343146" y="1157747"/>
                  <a:pt x="342468" y="1157850"/>
                  <a:pt x="341806" y="1158056"/>
                </a:cubicBezTo>
                <a:cubicBezTo>
                  <a:pt x="341144" y="1158263"/>
                  <a:pt x="340455" y="1158621"/>
                  <a:pt x="339738" y="1159131"/>
                </a:cubicBezTo>
                <a:cubicBezTo>
                  <a:pt x="339022" y="1159641"/>
                  <a:pt x="338246" y="1160330"/>
                  <a:pt x="337411" y="1161198"/>
                </a:cubicBezTo>
                <a:cubicBezTo>
                  <a:pt x="336575" y="1162066"/>
                  <a:pt x="335636" y="1163152"/>
                  <a:pt x="334595" y="1164454"/>
                </a:cubicBezTo>
                <a:lnTo>
                  <a:pt x="334595" y="1186136"/>
                </a:lnTo>
                <a:lnTo>
                  <a:pt x="328930" y="1186136"/>
                </a:lnTo>
                <a:lnTo>
                  <a:pt x="328930" y="1153450"/>
                </a:lnTo>
                <a:lnTo>
                  <a:pt x="333976" y="1153450"/>
                </a:lnTo>
                <a:lnTo>
                  <a:pt x="334204" y="1158724"/>
                </a:lnTo>
                <a:cubicBezTo>
                  <a:pt x="335159" y="1157595"/>
                  <a:pt x="336082" y="1156656"/>
                  <a:pt x="336971" y="1155908"/>
                </a:cubicBezTo>
                <a:cubicBezTo>
                  <a:pt x="337861" y="1155159"/>
                  <a:pt x="338735" y="1154557"/>
                  <a:pt x="339592" y="1154101"/>
                </a:cubicBezTo>
                <a:cubicBezTo>
                  <a:pt x="340450" y="1153645"/>
                  <a:pt x="341323" y="1153325"/>
                  <a:pt x="342213" y="1153140"/>
                </a:cubicBezTo>
                <a:cubicBezTo>
                  <a:pt x="343103" y="1152956"/>
                  <a:pt x="344025" y="1152864"/>
                  <a:pt x="344980" y="1152864"/>
                </a:cubicBezTo>
                <a:close/>
                <a:moveTo>
                  <a:pt x="304145" y="1152864"/>
                </a:moveTo>
                <a:cubicBezTo>
                  <a:pt x="306120" y="1152864"/>
                  <a:pt x="307900" y="1153081"/>
                  <a:pt x="309484" y="1153515"/>
                </a:cubicBezTo>
                <a:cubicBezTo>
                  <a:pt x="311069" y="1153949"/>
                  <a:pt x="312409" y="1154611"/>
                  <a:pt x="313505" y="1155501"/>
                </a:cubicBezTo>
                <a:cubicBezTo>
                  <a:pt x="314601" y="1156391"/>
                  <a:pt x="315442" y="1157508"/>
                  <a:pt x="316028" y="1158854"/>
                </a:cubicBezTo>
                <a:cubicBezTo>
                  <a:pt x="316614" y="1160200"/>
                  <a:pt x="316907" y="1161784"/>
                  <a:pt x="316907" y="1163607"/>
                </a:cubicBezTo>
                <a:lnTo>
                  <a:pt x="316907" y="1186136"/>
                </a:lnTo>
                <a:lnTo>
                  <a:pt x="311828" y="1186136"/>
                </a:lnTo>
                <a:lnTo>
                  <a:pt x="311698" y="1181741"/>
                </a:lnTo>
                <a:cubicBezTo>
                  <a:pt x="309918" y="1183499"/>
                  <a:pt x="308112" y="1184769"/>
                  <a:pt x="306278" y="1185550"/>
                </a:cubicBezTo>
                <a:cubicBezTo>
                  <a:pt x="304444" y="1186332"/>
                  <a:pt x="302517" y="1186722"/>
                  <a:pt x="300499" y="1186722"/>
                </a:cubicBezTo>
                <a:cubicBezTo>
                  <a:pt x="298632" y="1186722"/>
                  <a:pt x="297037" y="1186483"/>
                  <a:pt x="295713" y="1186006"/>
                </a:cubicBezTo>
                <a:cubicBezTo>
                  <a:pt x="294389" y="1185528"/>
                  <a:pt x="293299" y="1184872"/>
                  <a:pt x="292441" y="1184036"/>
                </a:cubicBezTo>
                <a:cubicBezTo>
                  <a:pt x="291584" y="1183201"/>
                  <a:pt x="290955" y="1182218"/>
                  <a:pt x="290553" y="1181090"/>
                </a:cubicBezTo>
                <a:cubicBezTo>
                  <a:pt x="290152" y="1179961"/>
                  <a:pt x="289951" y="1178735"/>
                  <a:pt x="289951" y="1177411"/>
                </a:cubicBezTo>
                <a:cubicBezTo>
                  <a:pt x="289951" y="1174134"/>
                  <a:pt x="291172" y="1171567"/>
                  <a:pt x="293613" y="1169712"/>
                </a:cubicBezTo>
                <a:cubicBezTo>
                  <a:pt x="296055" y="1167856"/>
                  <a:pt x="299663" y="1166928"/>
                  <a:pt x="304438" y="1166928"/>
                </a:cubicBezTo>
                <a:lnTo>
                  <a:pt x="311210" y="1166928"/>
                </a:lnTo>
                <a:lnTo>
                  <a:pt x="311210" y="1164063"/>
                </a:lnTo>
                <a:cubicBezTo>
                  <a:pt x="311210" y="1162131"/>
                  <a:pt x="310591" y="1160585"/>
                  <a:pt x="309354" y="1159424"/>
                </a:cubicBezTo>
                <a:cubicBezTo>
                  <a:pt x="308117" y="1158263"/>
                  <a:pt x="306229" y="1157682"/>
                  <a:pt x="303689" y="1157682"/>
                </a:cubicBezTo>
                <a:cubicBezTo>
                  <a:pt x="301845" y="1157682"/>
                  <a:pt x="300027" y="1157888"/>
                  <a:pt x="298236" y="1158301"/>
                </a:cubicBezTo>
                <a:cubicBezTo>
                  <a:pt x="296446" y="1158713"/>
                  <a:pt x="294595" y="1159299"/>
                  <a:pt x="292685" y="1160059"/>
                </a:cubicBezTo>
                <a:lnTo>
                  <a:pt x="292685" y="1154947"/>
                </a:lnTo>
                <a:cubicBezTo>
                  <a:pt x="293402" y="1154687"/>
                  <a:pt x="294199" y="1154432"/>
                  <a:pt x="295078" y="1154182"/>
                </a:cubicBezTo>
                <a:cubicBezTo>
                  <a:pt x="295957" y="1153933"/>
                  <a:pt x="296885" y="1153710"/>
                  <a:pt x="297862" y="1153515"/>
                </a:cubicBezTo>
                <a:cubicBezTo>
                  <a:pt x="298839" y="1153320"/>
                  <a:pt x="299859" y="1153162"/>
                  <a:pt x="300922" y="1153043"/>
                </a:cubicBezTo>
                <a:cubicBezTo>
                  <a:pt x="301986" y="1152923"/>
                  <a:pt x="303060" y="1152864"/>
                  <a:pt x="304145" y="1152864"/>
                </a:cubicBezTo>
                <a:close/>
                <a:moveTo>
                  <a:pt x="161400" y="1152864"/>
                </a:moveTo>
                <a:cubicBezTo>
                  <a:pt x="163744" y="1152864"/>
                  <a:pt x="165845" y="1153227"/>
                  <a:pt x="167700" y="1153954"/>
                </a:cubicBezTo>
                <a:cubicBezTo>
                  <a:pt x="169556" y="1154682"/>
                  <a:pt x="171129" y="1155745"/>
                  <a:pt x="172421" y="1157145"/>
                </a:cubicBezTo>
                <a:cubicBezTo>
                  <a:pt x="173712" y="1158545"/>
                  <a:pt x="174700" y="1160287"/>
                  <a:pt x="175383" y="1162370"/>
                </a:cubicBezTo>
                <a:cubicBezTo>
                  <a:pt x="176067" y="1164454"/>
                  <a:pt x="176409" y="1166841"/>
                  <a:pt x="176409" y="1169532"/>
                </a:cubicBezTo>
                <a:cubicBezTo>
                  <a:pt x="176409" y="1172072"/>
                  <a:pt x="176051" y="1174400"/>
                  <a:pt x="175335" y="1176516"/>
                </a:cubicBezTo>
                <a:cubicBezTo>
                  <a:pt x="174618" y="1178632"/>
                  <a:pt x="173587" y="1180444"/>
                  <a:pt x="172242" y="1181953"/>
                </a:cubicBezTo>
                <a:cubicBezTo>
                  <a:pt x="170896" y="1183461"/>
                  <a:pt x="169257" y="1184633"/>
                  <a:pt x="167326" y="1185469"/>
                </a:cubicBezTo>
                <a:cubicBezTo>
                  <a:pt x="165394" y="1186304"/>
                  <a:pt x="163202" y="1186722"/>
                  <a:pt x="160750" y="1186722"/>
                </a:cubicBezTo>
                <a:cubicBezTo>
                  <a:pt x="158405" y="1186722"/>
                  <a:pt x="156305" y="1186358"/>
                  <a:pt x="154450" y="1185631"/>
                </a:cubicBezTo>
                <a:cubicBezTo>
                  <a:pt x="152594" y="1184904"/>
                  <a:pt x="151021" y="1183835"/>
                  <a:pt x="149729" y="1182425"/>
                </a:cubicBezTo>
                <a:cubicBezTo>
                  <a:pt x="148438" y="1181014"/>
                  <a:pt x="147450" y="1179267"/>
                  <a:pt x="146766" y="1177183"/>
                </a:cubicBezTo>
                <a:cubicBezTo>
                  <a:pt x="146083" y="1175100"/>
                  <a:pt x="145741" y="1172701"/>
                  <a:pt x="145741" y="1169988"/>
                </a:cubicBezTo>
                <a:cubicBezTo>
                  <a:pt x="145741" y="1167449"/>
                  <a:pt x="146099" y="1165132"/>
                  <a:pt x="146815" y="1163038"/>
                </a:cubicBezTo>
                <a:cubicBezTo>
                  <a:pt x="147531" y="1160943"/>
                  <a:pt x="148562" y="1159142"/>
                  <a:pt x="149908" y="1157633"/>
                </a:cubicBezTo>
                <a:cubicBezTo>
                  <a:pt x="151254" y="1156125"/>
                  <a:pt x="152893" y="1154953"/>
                  <a:pt x="154824" y="1154117"/>
                </a:cubicBezTo>
                <a:cubicBezTo>
                  <a:pt x="156756" y="1153282"/>
                  <a:pt x="158948" y="1152864"/>
                  <a:pt x="161400" y="1152864"/>
                </a:cubicBezTo>
                <a:close/>
                <a:moveTo>
                  <a:pt x="56625" y="1152864"/>
                </a:moveTo>
                <a:cubicBezTo>
                  <a:pt x="58969" y="1152864"/>
                  <a:pt x="61069" y="1153227"/>
                  <a:pt x="62925" y="1153954"/>
                </a:cubicBezTo>
                <a:cubicBezTo>
                  <a:pt x="64781" y="1154682"/>
                  <a:pt x="66354" y="1155745"/>
                  <a:pt x="67646" y="1157145"/>
                </a:cubicBezTo>
                <a:cubicBezTo>
                  <a:pt x="68937" y="1158545"/>
                  <a:pt x="69925" y="1160287"/>
                  <a:pt x="70608" y="1162370"/>
                </a:cubicBezTo>
                <a:cubicBezTo>
                  <a:pt x="71292" y="1164454"/>
                  <a:pt x="71634" y="1166841"/>
                  <a:pt x="71634" y="1169532"/>
                </a:cubicBezTo>
                <a:cubicBezTo>
                  <a:pt x="71634" y="1172072"/>
                  <a:pt x="71276" y="1174400"/>
                  <a:pt x="70559" y="1176516"/>
                </a:cubicBezTo>
                <a:cubicBezTo>
                  <a:pt x="69843" y="1178632"/>
                  <a:pt x="68812" y="1180444"/>
                  <a:pt x="67467" y="1181953"/>
                </a:cubicBezTo>
                <a:cubicBezTo>
                  <a:pt x="66121" y="1183461"/>
                  <a:pt x="64482" y="1184633"/>
                  <a:pt x="62551" y="1185469"/>
                </a:cubicBezTo>
                <a:cubicBezTo>
                  <a:pt x="60619" y="1186304"/>
                  <a:pt x="58427" y="1186722"/>
                  <a:pt x="55974" y="1186722"/>
                </a:cubicBezTo>
                <a:cubicBezTo>
                  <a:pt x="53630" y="1186722"/>
                  <a:pt x="51530" y="1186358"/>
                  <a:pt x="49675" y="1185631"/>
                </a:cubicBezTo>
                <a:cubicBezTo>
                  <a:pt x="47819" y="1184904"/>
                  <a:pt x="46245" y="1183835"/>
                  <a:pt x="44954" y="1182425"/>
                </a:cubicBezTo>
                <a:cubicBezTo>
                  <a:pt x="43663" y="1181014"/>
                  <a:pt x="42675" y="1179267"/>
                  <a:pt x="41991" y="1177183"/>
                </a:cubicBezTo>
                <a:cubicBezTo>
                  <a:pt x="41308" y="1175100"/>
                  <a:pt x="40966" y="1172701"/>
                  <a:pt x="40966" y="1169988"/>
                </a:cubicBezTo>
                <a:cubicBezTo>
                  <a:pt x="40966" y="1167449"/>
                  <a:pt x="41324" y="1165132"/>
                  <a:pt x="42040" y="1163038"/>
                </a:cubicBezTo>
                <a:cubicBezTo>
                  <a:pt x="42756" y="1160943"/>
                  <a:pt x="43787" y="1159142"/>
                  <a:pt x="45133" y="1157633"/>
                </a:cubicBezTo>
                <a:cubicBezTo>
                  <a:pt x="46479" y="1156125"/>
                  <a:pt x="48117" y="1154953"/>
                  <a:pt x="50049" y="1154117"/>
                </a:cubicBezTo>
                <a:cubicBezTo>
                  <a:pt x="51981" y="1153282"/>
                  <a:pt x="54173" y="1152864"/>
                  <a:pt x="56625" y="1152864"/>
                </a:cubicBezTo>
                <a:close/>
                <a:moveTo>
                  <a:pt x="9214" y="1148469"/>
                </a:moveTo>
                <a:lnTo>
                  <a:pt x="9214" y="1181122"/>
                </a:lnTo>
                <a:lnTo>
                  <a:pt x="13544" y="1181122"/>
                </a:lnTo>
                <a:cubicBezTo>
                  <a:pt x="23224" y="1181122"/>
                  <a:pt x="28064" y="1175686"/>
                  <a:pt x="28064" y="1164812"/>
                </a:cubicBezTo>
                <a:cubicBezTo>
                  <a:pt x="28064" y="1161795"/>
                  <a:pt x="27782" y="1159245"/>
                  <a:pt x="27218" y="1157161"/>
                </a:cubicBezTo>
                <a:cubicBezTo>
                  <a:pt x="26654" y="1155078"/>
                  <a:pt x="25796" y="1153396"/>
                  <a:pt x="24646" y="1152115"/>
                </a:cubicBezTo>
                <a:cubicBezTo>
                  <a:pt x="23496" y="1150834"/>
                  <a:pt x="22052" y="1149907"/>
                  <a:pt x="20316" y="1149331"/>
                </a:cubicBezTo>
                <a:cubicBezTo>
                  <a:pt x="18580" y="1148756"/>
                  <a:pt x="16539" y="1148469"/>
                  <a:pt x="14195" y="1148469"/>
                </a:cubicBezTo>
                <a:close/>
                <a:moveTo>
                  <a:pt x="2242120" y="1143585"/>
                </a:moveTo>
                <a:lnTo>
                  <a:pt x="2249575" y="1143585"/>
                </a:lnTo>
                <a:lnTo>
                  <a:pt x="2261393" y="1168719"/>
                </a:lnTo>
                <a:lnTo>
                  <a:pt x="2265658" y="1178453"/>
                </a:lnTo>
                <a:lnTo>
                  <a:pt x="2265658" y="1155664"/>
                </a:lnTo>
                <a:lnTo>
                  <a:pt x="2265658" y="1143585"/>
                </a:lnTo>
                <a:lnTo>
                  <a:pt x="2271062" y="1143585"/>
                </a:lnTo>
                <a:lnTo>
                  <a:pt x="2271062" y="1186136"/>
                </a:lnTo>
                <a:lnTo>
                  <a:pt x="2263509" y="1186136"/>
                </a:lnTo>
                <a:lnTo>
                  <a:pt x="2251105" y="1159603"/>
                </a:lnTo>
                <a:lnTo>
                  <a:pt x="2247524" y="1151073"/>
                </a:lnTo>
                <a:lnTo>
                  <a:pt x="2247524" y="1172528"/>
                </a:lnTo>
                <a:lnTo>
                  <a:pt x="2247524" y="1186136"/>
                </a:lnTo>
                <a:lnTo>
                  <a:pt x="2242120" y="1186136"/>
                </a:lnTo>
                <a:close/>
                <a:moveTo>
                  <a:pt x="2108769" y="1143585"/>
                </a:moveTo>
                <a:lnTo>
                  <a:pt x="2116225" y="1143585"/>
                </a:lnTo>
                <a:lnTo>
                  <a:pt x="2128043" y="1168719"/>
                </a:lnTo>
                <a:lnTo>
                  <a:pt x="2132307" y="1178453"/>
                </a:lnTo>
                <a:lnTo>
                  <a:pt x="2132307" y="1155664"/>
                </a:lnTo>
                <a:lnTo>
                  <a:pt x="2132307" y="1143585"/>
                </a:lnTo>
                <a:lnTo>
                  <a:pt x="2137712" y="1143585"/>
                </a:lnTo>
                <a:lnTo>
                  <a:pt x="2137712" y="1186136"/>
                </a:lnTo>
                <a:lnTo>
                  <a:pt x="2130159" y="1186136"/>
                </a:lnTo>
                <a:lnTo>
                  <a:pt x="2117755" y="1159603"/>
                </a:lnTo>
                <a:lnTo>
                  <a:pt x="2114174" y="1151073"/>
                </a:lnTo>
                <a:lnTo>
                  <a:pt x="2114174" y="1172528"/>
                </a:lnTo>
                <a:lnTo>
                  <a:pt x="2114174" y="1186136"/>
                </a:lnTo>
                <a:lnTo>
                  <a:pt x="2108769" y="1186136"/>
                </a:lnTo>
                <a:close/>
                <a:moveTo>
                  <a:pt x="2028695" y="1143585"/>
                </a:moveTo>
                <a:lnTo>
                  <a:pt x="2035695" y="1143585"/>
                </a:lnTo>
                <a:lnTo>
                  <a:pt x="2044159" y="1159147"/>
                </a:lnTo>
                <a:lnTo>
                  <a:pt x="2047285" y="1165398"/>
                </a:lnTo>
                <a:lnTo>
                  <a:pt x="2050150" y="1159733"/>
                </a:lnTo>
                <a:lnTo>
                  <a:pt x="2058712" y="1143585"/>
                </a:lnTo>
                <a:lnTo>
                  <a:pt x="2065353" y="1143585"/>
                </a:lnTo>
                <a:lnTo>
                  <a:pt x="2049954" y="1170932"/>
                </a:lnTo>
                <a:lnTo>
                  <a:pt x="2049954" y="1186136"/>
                </a:lnTo>
                <a:lnTo>
                  <a:pt x="2044094" y="1186136"/>
                </a:lnTo>
                <a:lnTo>
                  <a:pt x="2044094" y="1170802"/>
                </a:lnTo>
                <a:close/>
                <a:moveTo>
                  <a:pt x="3419" y="1143585"/>
                </a:moveTo>
                <a:lnTo>
                  <a:pt x="14391" y="1143585"/>
                </a:lnTo>
                <a:cubicBezTo>
                  <a:pt x="21032" y="1143585"/>
                  <a:pt x="25986" y="1145294"/>
                  <a:pt x="29253" y="1148713"/>
                </a:cubicBezTo>
                <a:cubicBezTo>
                  <a:pt x="32519" y="1152131"/>
                  <a:pt x="34152" y="1157356"/>
                  <a:pt x="34152" y="1164389"/>
                </a:cubicBezTo>
                <a:cubicBezTo>
                  <a:pt x="34152" y="1166429"/>
                  <a:pt x="33995" y="1168382"/>
                  <a:pt x="33680" y="1170249"/>
                </a:cubicBezTo>
                <a:cubicBezTo>
                  <a:pt x="33366" y="1172115"/>
                  <a:pt x="32861" y="1173852"/>
                  <a:pt x="32166" y="1175458"/>
                </a:cubicBezTo>
                <a:cubicBezTo>
                  <a:pt x="31472" y="1177064"/>
                  <a:pt x="30571" y="1178523"/>
                  <a:pt x="29464" y="1179836"/>
                </a:cubicBezTo>
                <a:cubicBezTo>
                  <a:pt x="28357" y="1181150"/>
                  <a:pt x="27001" y="1182273"/>
                  <a:pt x="25395" y="1183206"/>
                </a:cubicBezTo>
                <a:cubicBezTo>
                  <a:pt x="23789" y="1184139"/>
                  <a:pt x="21922" y="1184861"/>
                  <a:pt x="19795" y="1185371"/>
                </a:cubicBezTo>
                <a:cubicBezTo>
                  <a:pt x="17668" y="1185881"/>
                  <a:pt x="15248" y="1186136"/>
                  <a:pt x="12535" y="1186136"/>
                </a:cubicBezTo>
                <a:lnTo>
                  <a:pt x="3419" y="1186136"/>
                </a:lnTo>
                <a:close/>
                <a:moveTo>
                  <a:pt x="1836009" y="1142999"/>
                </a:moveTo>
                <a:lnTo>
                  <a:pt x="1836009" y="1153450"/>
                </a:lnTo>
                <a:lnTo>
                  <a:pt x="1850692" y="1153450"/>
                </a:lnTo>
                <a:lnTo>
                  <a:pt x="1850692" y="1158203"/>
                </a:lnTo>
                <a:lnTo>
                  <a:pt x="1836009" y="1158203"/>
                </a:lnTo>
                <a:lnTo>
                  <a:pt x="1836009" y="1174807"/>
                </a:lnTo>
                <a:cubicBezTo>
                  <a:pt x="1836009" y="1177151"/>
                  <a:pt x="1836633" y="1178903"/>
                  <a:pt x="1837881" y="1180064"/>
                </a:cubicBezTo>
                <a:cubicBezTo>
                  <a:pt x="1839129" y="1181226"/>
                  <a:pt x="1840969" y="1181806"/>
                  <a:pt x="1843399" y="1181806"/>
                </a:cubicBezTo>
                <a:cubicBezTo>
                  <a:pt x="1844441" y="1181806"/>
                  <a:pt x="1845581" y="1181725"/>
                  <a:pt x="1846818" y="1181562"/>
                </a:cubicBezTo>
                <a:cubicBezTo>
                  <a:pt x="1848055" y="1181399"/>
                  <a:pt x="1849346" y="1181144"/>
                  <a:pt x="1850692" y="1180797"/>
                </a:cubicBezTo>
                <a:lnTo>
                  <a:pt x="1850692" y="1185680"/>
                </a:lnTo>
                <a:cubicBezTo>
                  <a:pt x="1849411" y="1186006"/>
                  <a:pt x="1848088" y="1186239"/>
                  <a:pt x="1846720" y="1186380"/>
                </a:cubicBezTo>
                <a:cubicBezTo>
                  <a:pt x="1845353" y="1186521"/>
                  <a:pt x="1843964" y="1186592"/>
                  <a:pt x="1842553" y="1186592"/>
                </a:cubicBezTo>
                <a:cubicBezTo>
                  <a:pt x="1838451" y="1186592"/>
                  <a:pt x="1835391" y="1185664"/>
                  <a:pt x="1833372" y="1183808"/>
                </a:cubicBezTo>
                <a:cubicBezTo>
                  <a:pt x="1831354" y="1181953"/>
                  <a:pt x="1830344" y="1179104"/>
                  <a:pt x="1830344" y="1175262"/>
                </a:cubicBezTo>
                <a:lnTo>
                  <a:pt x="1830344" y="1158203"/>
                </a:lnTo>
                <a:lnTo>
                  <a:pt x="1821196" y="1158203"/>
                </a:lnTo>
                <a:lnTo>
                  <a:pt x="1821196" y="1153450"/>
                </a:lnTo>
                <a:lnTo>
                  <a:pt x="1830344" y="1153450"/>
                </a:lnTo>
                <a:lnTo>
                  <a:pt x="1830344" y="1144464"/>
                </a:lnTo>
                <a:close/>
                <a:moveTo>
                  <a:pt x="1455009" y="1142999"/>
                </a:moveTo>
                <a:lnTo>
                  <a:pt x="1455009" y="1153450"/>
                </a:lnTo>
                <a:lnTo>
                  <a:pt x="1469692" y="1153450"/>
                </a:lnTo>
                <a:lnTo>
                  <a:pt x="1469692" y="1158203"/>
                </a:lnTo>
                <a:lnTo>
                  <a:pt x="1455009" y="1158203"/>
                </a:lnTo>
                <a:lnTo>
                  <a:pt x="1455009" y="1174807"/>
                </a:lnTo>
                <a:cubicBezTo>
                  <a:pt x="1455009" y="1177151"/>
                  <a:pt x="1455633" y="1178903"/>
                  <a:pt x="1456881" y="1180064"/>
                </a:cubicBezTo>
                <a:cubicBezTo>
                  <a:pt x="1458129" y="1181226"/>
                  <a:pt x="1459968" y="1181806"/>
                  <a:pt x="1462399" y="1181806"/>
                </a:cubicBezTo>
                <a:cubicBezTo>
                  <a:pt x="1463441" y="1181806"/>
                  <a:pt x="1464581" y="1181725"/>
                  <a:pt x="1465818" y="1181562"/>
                </a:cubicBezTo>
                <a:cubicBezTo>
                  <a:pt x="1467055" y="1181399"/>
                  <a:pt x="1468346" y="1181144"/>
                  <a:pt x="1469692" y="1180797"/>
                </a:cubicBezTo>
                <a:lnTo>
                  <a:pt x="1469692" y="1185680"/>
                </a:lnTo>
                <a:cubicBezTo>
                  <a:pt x="1468412" y="1186006"/>
                  <a:pt x="1467088" y="1186239"/>
                  <a:pt x="1465720" y="1186380"/>
                </a:cubicBezTo>
                <a:cubicBezTo>
                  <a:pt x="1464353" y="1186521"/>
                  <a:pt x="1462964" y="1186592"/>
                  <a:pt x="1461553" y="1186592"/>
                </a:cubicBezTo>
                <a:cubicBezTo>
                  <a:pt x="1457451" y="1186592"/>
                  <a:pt x="1454391" y="1185664"/>
                  <a:pt x="1452372" y="1183808"/>
                </a:cubicBezTo>
                <a:cubicBezTo>
                  <a:pt x="1450354" y="1181953"/>
                  <a:pt x="1449344" y="1179104"/>
                  <a:pt x="1449344" y="1175262"/>
                </a:cubicBezTo>
                <a:lnTo>
                  <a:pt x="1449344" y="1158203"/>
                </a:lnTo>
                <a:lnTo>
                  <a:pt x="1440196" y="1158203"/>
                </a:lnTo>
                <a:lnTo>
                  <a:pt x="1440196" y="1153450"/>
                </a:lnTo>
                <a:lnTo>
                  <a:pt x="1449344" y="1153450"/>
                </a:lnTo>
                <a:lnTo>
                  <a:pt x="1449344" y="1144464"/>
                </a:lnTo>
                <a:close/>
                <a:moveTo>
                  <a:pt x="1350234" y="1142999"/>
                </a:moveTo>
                <a:lnTo>
                  <a:pt x="1350234" y="1153450"/>
                </a:lnTo>
                <a:lnTo>
                  <a:pt x="1364917" y="1153450"/>
                </a:lnTo>
                <a:lnTo>
                  <a:pt x="1364917" y="1158203"/>
                </a:lnTo>
                <a:lnTo>
                  <a:pt x="1350234" y="1158203"/>
                </a:lnTo>
                <a:lnTo>
                  <a:pt x="1350234" y="1174807"/>
                </a:lnTo>
                <a:cubicBezTo>
                  <a:pt x="1350234" y="1177151"/>
                  <a:pt x="1350858" y="1178903"/>
                  <a:pt x="1352106" y="1180064"/>
                </a:cubicBezTo>
                <a:cubicBezTo>
                  <a:pt x="1353354" y="1181226"/>
                  <a:pt x="1355193" y="1181806"/>
                  <a:pt x="1357624" y="1181806"/>
                </a:cubicBezTo>
                <a:cubicBezTo>
                  <a:pt x="1358666" y="1181806"/>
                  <a:pt x="1359806" y="1181725"/>
                  <a:pt x="1361043" y="1181562"/>
                </a:cubicBezTo>
                <a:cubicBezTo>
                  <a:pt x="1362280" y="1181399"/>
                  <a:pt x="1363571" y="1181144"/>
                  <a:pt x="1364917" y="1180797"/>
                </a:cubicBezTo>
                <a:lnTo>
                  <a:pt x="1364917" y="1185680"/>
                </a:lnTo>
                <a:cubicBezTo>
                  <a:pt x="1363637" y="1186006"/>
                  <a:pt x="1362313" y="1186239"/>
                  <a:pt x="1360945" y="1186380"/>
                </a:cubicBezTo>
                <a:cubicBezTo>
                  <a:pt x="1359578" y="1186521"/>
                  <a:pt x="1358189" y="1186592"/>
                  <a:pt x="1356778" y="1186592"/>
                </a:cubicBezTo>
                <a:cubicBezTo>
                  <a:pt x="1352676" y="1186592"/>
                  <a:pt x="1349616" y="1185664"/>
                  <a:pt x="1347597" y="1183808"/>
                </a:cubicBezTo>
                <a:cubicBezTo>
                  <a:pt x="1345579" y="1181953"/>
                  <a:pt x="1344569" y="1179104"/>
                  <a:pt x="1344569" y="1175262"/>
                </a:cubicBezTo>
                <a:lnTo>
                  <a:pt x="1344569" y="1158203"/>
                </a:lnTo>
                <a:lnTo>
                  <a:pt x="1335421" y="1158203"/>
                </a:lnTo>
                <a:lnTo>
                  <a:pt x="1335421" y="1153450"/>
                </a:lnTo>
                <a:lnTo>
                  <a:pt x="1344569" y="1153450"/>
                </a:lnTo>
                <a:lnTo>
                  <a:pt x="1344569" y="1144464"/>
                </a:lnTo>
                <a:close/>
                <a:moveTo>
                  <a:pt x="1140684" y="1142999"/>
                </a:moveTo>
                <a:lnTo>
                  <a:pt x="1140684" y="1153450"/>
                </a:lnTo>
                <a:lnTo>
                  <a:pt x="1155367" y="1153450"/>
                </a:lnTo>
                <a:lnTo>
                  <a:pt x="1155367" y="1158203"/>
                </a:lnTo>
                <a:lnTo>
                  <a:pt x="1140684" y="1158203"/>
                </a:lnTo>
                <a:lnTo>
                  <a:pt x="1140684" y="1174807"/>
                </a:lnTo>
                <a:cubicBezTo>
                  <a:pt x="1140684" y="1177151"/>
                  <a:pt x="1141308" y="1178903"/>
                  <a:pt x="1142556" y="1180064"/>
                </a:cubicBezTo>
                <a:cubicBezTo>
                  <a:pt x="1143804" y="1181226"/>
                  <a:pt x="1145643" y="1181806"/>
                  <a:pt x="1148074" y="1181806"/>
                </a:cubicBezTo>
                <a:cubicBezTo>
                  <a:pt x="1149116" y="1181806"/>
                  <a:pt x="1150256" y="1181725"/>
                  <a:pt x="1151493" y="1181562"/>
                </a:cubicBezTo>
                <a:cubicBezTo>
                  <a:pt x="1152730" y="1181399"/>
                  <a:pt x="1154021" y="1181144"/>
                  <a:pt x="1155367" y="1180797"/>
                </a:cubicBezTo>
                <a:lnTo>
                  <a:pt x="1155367" y="1185680"/>
                </a:lnTo>
                <a:cubicBezTo>
                  <a:pt x="1154086" y="1186006"/>
                  <a:pt x="1152763" y="1186239"/>
                  <a:pt x="1151395" y="1186380"/>
                </a:cubicBezTo>
                <a:cubicBezTo>
                  <a:pt x="1150028" y="1186521"/>
                  <a:pt x="1148639" y="1186592"/>
                  <a:pt x="1147228" y="1186592"/>
                </a:cubicBezTo>
                <a:cubicBezTo>
                  <a:pt x="1143126" y="1186592"/>
                  <a:pt x="1140066" y="1185664"/>
                  <a:pt x="1138047" y="1183808"/>
                </a:cubicBezTo>
                <a:cubicBezTo>
                  <a:pt x="1136029" y="1181953"/>
                  <a:pt x="1135019" y="1179104"/>
                  <a:pt x="1135019" y="1175262"/>
                </a:cubicBezTo>
                <a:lnTo>
                  <a:pt x="1135019" y="1158203"/>
                </a:lnTo>
                <a:lnTo>
                  <a:pt x="1125871" y="1158203"/>
                </a:lnTo>
                <a:lnTo>
                  <a:pt x="1125871" y="1153450"/>
                </a:lnTo>
                <a:lnTo>
                  <a:pt x="1135019" y="1153450"/>
                </a:lnTo>
                <a:lnTo>
                  <a:pt x="1135019" y="1144464"/>
                </a:lnTo>
                <a:close/>
                <a:moveTo>
                  <a:pt x="445360" y="1142999"/>
                </a:moveTo>
                <a:lnTo>
                  <a:pt x="445360" y="1153450"/>
                </a:lnTo>
                <a:lnTo>
                  <a:pt x="460043" y="1153450"/>
                </a:lnTo>
                <a:lnTo>
                  <a:pt x="460043" y="1158203"/>
                </a:lnTo>
                <a:lnTo>
                  <a:pt x="445360" y="1158203"/>
                </a:lnTo>
                <a:lnTo>
                  <a:pt x="445360" y="1174807"/>
                </a:lnTo>
                <a:cubicBezTo>
                  <a:pt x="445360" y="1177151"/>
                  <a:pt x="445984" y="1178903"/>
                  <a:pt x="447232" y="1180064"/>
                </a:cubicBezTo>
                <a:cubicBezTo>
                  <a:pt x="448480" y="1181226"/>
                  <a:pt x="450319" y="1181806"/>
                  <a:pt x="452750" y="1181806"/>
                </a:cubicBezTo>
                <a:cubicBezTo>
                  <a:pt x="453792" y="1181806"/>
                  <a:pt x="454931" y="1181725"/>
                  <a:pt x="456169" y="1181562"/>
                </a:cubicBezTo>
                <a:cubicBezTo>
                  <a:pt x="457406" y="1181399"/>
                  <a:pt x="458697" y="1181144"/>
                  <a:pt x="460043" y="1180797"/>
                </a:cubicBezTo>
                <a:lnTo>
                  <a:pt x="460043" y="1185680"/>
                </a:lnTo>
                <a:cubicBezTo>
                  <a:pt x="458762" y="1186006"/>
                  <a:pt x="457438" y="1186239"/>
                  <a:pt x="456071" y="1186380"/>
                </a:cubicBezTo>
                <a:cubicBezTo>
                  <a:pt x="454704" y="1186521"/>
                  <a:pt x="453315" y="1186592"/>
                  <a:pt x="451904" y="1186592"/>
                </a:cubicBezTo>
                <a:cubicBezTo>
                  <a:pt x="447802" y="1186592"/>
                  <a:pt x="444742" y="1185664"/>
                  <a:pt x="442723" y="1183808"/>
                </a:cubicBezTo>
                <a:cubicBezTo>
                  <a:pt x="440704" y="1181953"/>
                  <a:pt x="439695" y="1179104"/>
                  <a:pt x="439695" y="1175262"/>
                </a:cubicBezTo>
                <a:lnTo>
                  <a:pt x="439695" y="1158203"/>
                </a:lnTo>
                <a:lnTo>
                  <a:pt x="430547" y="1158203"/>
                </a:lnTo>
                <a:lnTo>
                  <a:pt x="430547" y="1153450"/>
                </a:lnTo>
                <a:lnTo>
                  <a:pt x="439695" y="1153450"/>
                </a:lnTo>
                <a:lnTo>
                  <a:pt x="439695" y="1144464"/>
                </a:lnTo>
                <a:close/>
                <a:moveTo>
                  <a:pt x="369160" y="1142999"/>
                </a:moveTo>
                <a:lnTo>
                  <a:pt x="369160" y="1153450"/>
                </a:lnTo>
                <a:lnTo>
                  <a:pt x="383843" y="1153450"/>
                </a:lnTo>
                <a:lnTo>
                  <a:pt x="383843" y="1158203"/>
                </a:lnTo>
                <a:lnTo>
                  <a:pt x="369160" y="1158203"/>
                </a:lnTo>
                <a:lnTo>
                  <a:pt x="369160" y="1174807"/>
                </a:lnTo>
                <a:cubicBezTo>
                  <a:pt x="369160" y="1177151"/>
                  <a:pt x="369784" y="1178903"/>
                  <a:pt x="371032" y="1180064"/>
                </a:cubicBezTo>
                <a:cubicBezTo>
                  <a:pt x="372280" y="1181226"/>
                  <a:pt x="374119" y="1181806"/>
                  <a:pt x="376550" y="1181806"/>
                </a:cubicBezTo>
                <a:cubicBezTo>
                  <a:pt x="377592" y="1181806"/>
                  <a:pt x="378732" y="1181725"/>
                  <a:pt x="379969" y="1181562"/>
                </a:cubicBezTo>
                <a:cubicBezTo>
                  <a:pt x="381206" y="1181399"/>
                  <a:pt x="382497" y="1181144"/>
                  <a:pt x="383843" y="1180797"/>
                </a:cubicBezTo>
                <a:lnTo>
                  <a:pt x="383843" y="1185680"/>
                </a:lnTo>
                <a:cubicBezTo>
                  <a:pt x="382562" y="1186006"/>
                  <a:pt x="381238" y="1186239"/>
                  <a:pt x="379871" y="1186380"/>
                </a:cubicBezTo>
                <a:cubicBezTo>
                  <a:pt x="378504" y="1186521"/>
                  <a:pt x="377115" y="1186592"/>
                  <a:pt x="375704" y="1186592"/>
                </a:cubicBezTo>
                <a:cubicBezTo>
                  <a:pt x="371602" y="1186592"/>
                  <a:pt x="368542" y="1185664"/>
                  <a:pt x="366523" y="1183808"/>
                </a:cubicBezTo>
                <a:cubicBezTo>
                  <a:pt x="364505" y="1181953"/>
                  <a:pt x="363495" y="1179104"/>
                  <a:pt x="363495" y="1175262"/>
                </a:cubicBezTo>
                <a:lnTo>
                  <a:pt x="363495" y="1158203"/>
                </a:lnTo>
                <a:lnTo>
                  <a:pt x="354347" y="1158203"/>
                </a:lnTo>
                <a:lnTo>
                  <a:pt x="354347" y="1153450"/>
                </a:lnTo>
                <a:lnTo>
                  <a:pt x="363495" y="1153450"/>
                </a:lnTo>
                <a:lnTo>
                  <a:pt x="363495" y="1144464"/>
                </a:lnTo>
                <a:close/>
                <a:moveTo>
                  <a:pt x="2092873" y="1140134"/>
                </a:moveTo>
                <a:lnTo>
                  <a:pt x="2098277" y="1140134"/>
                </a:lnTo>
                <a:lnTo>
                  <a:pt x="2075943" y="1193136"/>
                </a:lnTo>
                <a:lnTo>
                  <a:pt x="2070539" y="1193136"/>
                </a:lnTo>
                <a:close/>
                <a:moveTo>
                  <a:pt x="1933785" y="1140134"/>
                </a:moveTo>
                <a:lnTo>
                  <a:pt x="1934664" y="1140134"/>
                </a:lnTo>
                <a:cubicBezTo>
                  <a:pt x="1936856" y="1140134"/>
                  <a:pt x="1938858" y="1140340"/>
                  <a:pt x="1940670" y="1140753"/>
                </a:cubicBezTo>
                <a:cubicBezTo>
                  <a:pt x="1942483" y="1141165"/>
                  <a:pt x="1944100" y="1141724"/>
                  <a:pt x="1945521" y="1142429"/>
                </a:cubicBezTo>
                <a:cubicBezTo>
                  <a:pt x="1946943" y="1143135"/>
                  <a:pt x="1948180" y="1143965"/>
                  <a:pt x="1949233" y="1144920"/>
                </a:cubicBezTo>
                <a:cubicBezTo>
                  <a:pt x="1950285" y="1145875"/>
                  <a:pt x="1951164" y="1146884"/>
                  <a:pt x="1951870" y="1147948"/>
                </a:cubicBezTo>
                <a:cubicBezTo>
                  <a:pt x="1952575" y="1149011"/>
                  <a:pt x="1953096" y="1150113"/>
                  <a:pt x="1953432" y="1151252"/>
                </a:cubicBezTo>
                <a:cubicBezTo>
                  <a:pt x="1953769" y="1152392"/>
                  <a:pt x="1953937" y="1153504"/>
                  <a:pt x="1953937" y="1154589"/>
                </a:cubicBezTo>
                <a:cubicBezTo>
                  <a:pt x="1953937" y="1158105"/>
                  <a:pt x="1952960" y="1160769"/>
                  <a:pt x="1951007" y="1162582"/>
                </a:cubicBezTo>
                <a:cubicBezTo>
                  <a:pt x="1949054" y="1164394"/>
                  <a:pt x="1946221" y="1165419"/>
                  <a:pt x="1942510" y="1165658"/>
                </a:cubicBezTo>
                <a:lnTo>
                  <a:pt x="1942249" y="1173667"/>
                </a:lnTo>
                <a:lnTo>
                  <a:pt x="1937398" y="1173667"/>
                </a:lnTo>
                <a:lnTo>
                  <a:pt x="1936975" y="1161198"/>
                </a:lnTo>
                <a:lnTo>
                  <a:pt x="1940784" y="1161198"/>
                </a:lnTo>
                <a:cubicBezTo>
                  <a:pt x="1942108" y="1161198"/>
                  <a:pt x="1943215" y="1161057"/>
                  <a:pt x="1944105" y="1160775"/>
                </a:cubicBezTo>
                <a:cubicBezTo>
                  <a:pt x="1944995" y="1160493"/>
                  <a:pt x="1945711" y="1160091"/>
                  <a:pt x="1946254" y="1159570"/>
                </a:cubicBezTo>
                <a:cubicBezTo>
                  <a:pt x="1946796" y="1159049"/>
                  <a:pt x="1947187" y="1158415"/>
                  <a:pt x="1947426" y="1157666"/>
                </a:cubicBezTo>
                <a:cubicBezTo>
                  <a:pt x="1947665" y="1156917"/>
                  <a:pt x="1947784" y="1156076"/>
                  <a:pt x="1947784" y="1155143"/>
                </a:cubicBezTo>
                <a:cubicBezTo>
                  <a:pt x="1947784" y="1153558"/>
                  <a:pt x="1947458" y="1152148"/>
                  <a:pt x="1946807" y="1150910"/>
                </a:cubicBezTo>
                <a:cubicBezTo>
                  <a:pt x="1946156" y="1149673"/>
                  <a:pt x="1945245" y="1148631"/>
                  <a:pt x="1944073" y="1147785"/>
                </a:cubicBezTo>
                <a:cubicBezTo>
                  <a:pt x="1942900" y="1146938"/>
                  <a:pt x="1941506" y="1146298"/>
                  <a:pt x="1939889" y="1145864"/>
                </a:cubicBezTo>
                <a:cubicBezTo>
                  <a:pt x="1938272" y="1145430"/>
                  <a:pt x="1936509" y="1145213"/>
                  <a:pt x="1934599" y="1145213"/>
                </a:cubicBezTo>
                <a:lnTo>
                  <a:pt x="1933785" y="1145213"/>
                </a:lnTo>
                <a:close/>
                <a:moveTo>
                  <a:pt x="1778059" y="1140134"/>
                </a:moveTo>
                <a:lnTo>
                  <a:pt x="1783757" y="1140134"/>
                </a:lnTo>
                <a:lnTo>
                  <a:pt x="1783757" y="1186136"/>
                </a:lnTo>
                <a:lnTo>
                  <a:pt x="1778678" y="1186136"/>
                </a:lnTo>
                <a:lnTo>
                  <a:pt x="1778482" y="1179950"/>
                </a:lnTo>
                <a:cubicBezTo>
                  <a:pt x="1776898" y="1182251"/>
                  <a:pt x="1775183" y="1183955"/>
                  <a:pt x="1773339" y="1185062"/>
                </a:cubicBezTo>
                <a:cubicBezTo>
                  <a:pt x="1771494" y="1186169"/>
                  <a:pt x="1769497" y="1186722"/>
                  <a:pt x="1767348" y="1186722"/>
                </a:cubicBezTo>
                <a:cubicBezTo>
                  <a:pt x="1765482" y="1186722"/>
                  <a:pt x="1763838" y="1186332"/>
                  <a:pt x="1762416" y="1185550"/>
                </a:cubicBezTo>
                <a:cubicBezTo>
                  <a:pt x="1760994" y="1184769"/>
                  <a:pt x="1759812" y="1183667"/>
                  <a:pt x="1758867" y="1182246"/>
                </a:cubicBezTo>
                <a:cubicBezTo>
                  <a:pt x="1757923" y="1180824"/>
                  <a:pt x="1757212" y="1179115"/>
                  <a:pt x="1756735" y="1177118"/>
                </a:cubicBezTo>
                <a:cubicBezTo>
                  <a:pt x="1756258" y="1175121"/>
                  <a:pt x="1756019" y="1172907"/>
                  <a:pt x="1756019" y="1170477"/>
                </a:cubicBezTo>
                <a:cubicBezTo>
                  <a:pt x="1756019" y="1167699"/>
                  <a:pt x="1756399" y="1165230"/>
                  <a:pt x="1757158" y="1163070"/>
                </a:cubicBezTo>
                <a:cubicBezTo>
                  <a:pt x="1757918" y="1160910"/>
                  <a:pt x="1758998" y="1159087"/>
                  <a:pt x="1760398" y="1157601"/>
                </a:cubicBezTo>
                <a:cubicBezTo>
                  <a:pt x="1761797" y="1156114"/>
                  <a:pt x="1763479" y="1154985"/>
                  <a:pt x="1765444" y="1154215"/>
                </a:cubicBezTo>
                <a:cubicBezTo>
                  <a:pt x="1767408" y="1153444"/>
                  <a:pt x="1769595" y="1153059"/>
                  <a:pt x="1772004" y="1153059"/>
                </a:cubicBezTo>
                <a:cubicBezTo>
                  <a:pt x="1773046" y="1153059"/>
                  <a:pt x="1774071" y="1153124"/>
                  <a:pt x="1775080" y="1153254"/>
                </a:cubicBezTo>
                <a:cubicBezTo>
                  <a:pt x="1776090" y="1153385"/>
                  <a:pt x="1777083" y="1153591"/>
                  <a:pt x="1778059" y="1153873"/>
                </a:cubicBezTo>
                <a:close/>
                <a:moveTo>
                  <a:pt x="1711384" y="1140134"/>
                </a:moveTo>
                <a:lnTo>
                  <a:pt x="1717082" y="1140134"/>
                </a:lnTo>
                <a:lnTo>
                  <a:pt x="1717082" y="1186136"/>
                </a:lnTo>
                <a:lnTo>
                  <a:pt x="1712003" y="1186136"/>
                </a:lnTo>
                <a:lnTo>
                  <a:pt x="1711807" y="1179950"/>
                </a:lnTo>
                <a:cubicBezTo>
                  <a:pt x="1710223" y="1182251"/>
                  <a:pt x="1708508" y="1183955"/>
                  <a:pt x="1706664" y="1185062"/>
                </a:cubicBezTo>
                <a:cubicBezTo>
                  <a:pt x="1704819" y="1186169"/>
                  <a:pt x="1702822" y="1186722"/>
                  <a:pt x="1700673" y="1186722"/>
                </a:cubicBezTo>
                <a:cubicBezTo>
                  <a:pt x="1698807" y="1186722"/>
                  <a:pt x="1697163" y="1186332"/>
                  <a:pt x="1695741" y="1185550"/>
                </a:cubicBezTo>
                <a:cubicBezTo>
                  <a:pt x="1694319" y="1184769"/>
                  <a:pt x="1693137" y="1183667"/>
                  <a:pt x="1692192" y="1182246"/>
                </a:cubicBezTo>
                <a:cubicBezTo>
                  <a:pt x="1691248" y="1180824"/>
                  <a:pt x="1690537" y="1179115"/>
                  <a:pt x="1690060" y="1177118"/>
                </a:cubicBezTo>
                <a:cubicBezTo>
                  <a:pt x="1689583" y="1175121"/>
                  <a:pt x="1689344" y="1172907"/>
                  <a:pt x="1689344" y="1170477"/>
                </a:cubicBezTo>
                <a:cubicBezTo>
                  <a:pt x="1689344" y="1167699"/>
                  <a:pt x="1689724" y="1165230"/>
                  <a:pt x="1690483" y="1163070"/>
                </a:cubicBezTo>
                <a:cubicBezTo>
                  <a:pt x="1691243" y="1160910"/>
                  <a:pt x="1692323" y="1159087"/>
                  <a:pt x="1693723" y="1157601"/>
                </a:cubicBezTo>
                <a:cubicBezTo>
                  <a:pt x="1695122" y="1156114"/>
                  <a:pt x="1696804" y="1154985"/>
                  <a:pt x="1698769" y="1154215"/>
                </a:cubicBezTo>
                <a:cubicBezTo>
                  <a:pt x="1700733" y="1153444"/>
                  <a:pt x="1702920" y="1153059"/>
                  <a:pt x="1705329" y="1153059"/>
                </a:cubicBezTo>
                <a:cubicBezTo>
                  <a:pt x="1706371" y="1153059"/>
                  <a:pt x="1707396" y="1153124"/>
                  <a:pt x="1708405" y="1153254"/>
                </a:cubicBezTo>
                <a:cubicBezTo>
                  <a:pt x="1709415" y="1153385"/>
                  <a:pt x="1710408" y="1153591"/>
                  <a:pt x="1711384" y="1153873"/>
                </a:cubicBezTo>
                <a:close/>
                <a:moveTo>
                  <a:pt x="1481454" y="1140134"/>
                </a:moveTo>
                <a:lnTo>
                  <a:pt x="1487119" y="1140134"/>
                </a:lnTo>
                <a:lnTo>
                  <a:pt x="1487119" y="1153450"/>
                </a:lnTo>
                <a:lnTo>
                  <a:pt x="1486924" y="1158594"/>
                </a:lnTo>
                <a:cubicBezTo>
                  <a:pt x="1487813" y="1157530"/>
                  <a:pt x="1488687" y="1156635"/>
                  <a:pt x="1489544" y="1155908"/>
                </a:cubicBezTo>
                <a:cubicBezTo>
                  <a:pt x="1490402" y="1155181"/>
                  <a:pt x="1491259" y="1154589"/>
                  <a:pt x="1492116" y="1154133"/>
                </a:cubicBezTo>
                <a:cubicBezTo>
                  <a:pt x="1492974" y="1153678"/>
                  <a:pt x="1493847" y="1153352"/>
                  <a:pt x="1494737" y="1153157"/>
                </a:cubicBezTo>
                <a:cubicBezTo>
                  <a:pt x="1495627" y="1152961"/>
                  <a:pt x="1496549" y="1152864"/>
                  <a:pt x="1497504" y="1152864"/>
                </a:cubicBezTo>
                <a:cubicBezTo>
                  <a:pt x="1500760" y="1152864"/>
                  <a:pt x="1503278" y="1153857"/>
                  <a:pt x="1505057" y="1155843"/>
                </a:cubicBezTo>
                <a:cubicBezTo>
                  <a:pt x="1506837" y="1157829"/>
                  <a:pt x="1507727" y="1160818"/>
                  <a:pt x="1507727" y="1164812"/>
                </a:cubicBezTo>
                <a:lnTo>
                  <a:pt x="1507727" y="1186136"/>
                </a:lnTo>
                <a:lnTo>
                  <a:pt x="1502062" y="1186136"/>
                </a:lnTo>
                <a:lnTo>
                  <a:pt x="1502062" y="1165268"/>
                </a:lnTo>
                <a:cubicBezTo>
                  <a:pt x="1502062" y="1162750"/>
                  <a:pt x="1501590" y="1160867"/>
                  <a:pt x="1500646" y="1159619"/>
                </a:cubicBezTo>
                <a:cubicBezTo>
                  <a:pt x="1499702" y="1158371"/>
                  <a:pt x="1498351" y="1157747"/>
                  <a:pt x="1496593" y="1157747"/>
                </a:cubicBezTo>
                <a:cubicBezTo>
                  <a:pt x="1495833" y="1157747"/>
                  <a:pt x="1495122" y="1157850"/>
                  <a:pt x="1494460" y="1158056"/>
                </a:cubicBezTo>
                <a:cubicBezTo>
                  <a:pt x="1493798" y="1158263"/>
                  <a:pt x="1493109" y="1158621"/>
                  <a:pt x="1492393" y="1159131"/>
                </a:cubicBezTo>
                <a:cubicBezTo>
                  <a:pt x="1491677" y="1159641"/>
                  <a:pt x="1490895" y="1160330"/>
                  <a:pt x="1490049" y="1161198"/>
                </a:cubicBezTo>
                <a:cubicBezTo>
                  <a:pt x="1489202" y="1162066"/>
                  <a:pt x="1488226" y="1163152"/>
                  <a:pt x="1487119" y="1164454"/>
                </a:cubicBezTo>
                <a:lnTo>
                  <a:pt x="1487119" y="1186136"/>
                </a:lnTo>
                <a:lnTo>
                  <a:pt x="1481454" y="1186136"/>
                </a:lnTo>
                <a:close/>
                <a:moveTo>
                  <a:pt x="939859" y="1140134"/>
                </a:moveTo>
                <a:lnTo>
                  <a:pt x="945557" y="1140134"/>
                </a:lnTo>
                <a:lnTo>
                  <a:pt x="945557" y="1186136"/>
                </a:lnTo>
                <a:lnTo>
                  <a:pt x="940478" y="1186136"/>
                </a:lnTo>
                <a:lnTo>
                  <a:pt x="940282" y="1179950"/>
                </a:lnTo>
                <a:cubicBezTo>
                  <a:pt x="938698" y="1182251"/>
                  <a:pt x="936983" y="1183955"/>
                  <a:pt x="935139" y="1185062"/>
                </a:cubicBezTo>
                <a:cubicBezTo>
                  <a:pt x="933294" y="1186169"/>
                  <a:pt x="931297" y="1186722"/>
                  <a:pt x="929148" y="1186722"/>
                </a:cubicBezTo>
                <a:cubicBezTo>
                  <a:pt x="927282" y="1186722"/>
                  <a:pt x="925638" y="1186332"/>
                  <a:pt x="924216" y="1185550"/>
                </a:cubicBezTo>
                <a:cubicBezTo>
                  <a:pt x="922794" y="1184769"/>
                  <a:pt x="921611" y="1183667"/>
                  <a:pt x="920667" y="1182246"/>
                </a:cubicBezTo>
                <a:cubicBezTo>
                  <a:pt x="919723" y="1180824"/>
                  <a:pt x="919012" y="1179115"/>
                  <a:pt x="918535" y="1177118"/>
                </a:cubicBezTo>
                <a:cubicBezTo>
                  <a:pt x="918058" y="1175121"/>
                  <a:pt x="917819" y="1172907"/>
                  <a:pt x="917819" y="1170477"/>
                </a:cubicBezTo>
                <a:cubicBezTo>
                  <a:pt x="917819" y="1167699"/>
                  <a:pt x="918198" y="1165230"/>
                  <a:pt x="918958" y="1163070"/>
                </a:cubicBezTo>
                <a:cubicBezTo>
                  <a:pt x="919718" y="1160910"/>
                  <a:pt x="920798" y="1159087"/>
                  <a:pt x="922198" y="1157601"/>
                </a:cubicBezTo>
                <a:cubicBezTo>
                  <a:pt x="923597" y="1156114"/>
                  <a:pt x="925280" y="1154985"/>
                  <a:pt x="927244" y="1154215"/>
                </a:cubicBezTo>
                <a:cubicBezTo>
                  <a:pt x="929208" y="1153444"/>
                  <a:pt x="931395" y="1153059"/>
                  <a:pt x="933804" y="1153059"/>
                </a:cubicBezTo>
                <a:cubicBezTo>
                  <a:pt x="934846" y="1153059"/>
                  <a:pt x="935871" y="1153124"/>
                  <a:pt x="936880" y="1153254"/>
                </a:cubicBezTo>
                <a:cubicBezTo>
                  <a:pt x="937890" y="1153385"/>
                  <a:pt x="938883" y="1153591"/>
                  <a:pt x="939859" y="1153873"/>
                </a:cubicBezTo>
                <a:close/>
                <a:moveTo>
                  <a:pt x="605871" y="1140134"/>
                </a:moveTo>
                <a:lnTo>
                  <a:pt x="611536" y="1140134"/>
                </a:lnTo>
                <a:lnTo>
                  <a:pt x="611536" y="1168393"/>
                </a:lnTo>
                <a:lnTo>
                  <a:pt x="626219" y="1153450"/>
                </a:lnTo>
                <a:lnTo>
                  <a:pt x="633707" y="1153450"/>
                </a:lnTo>
                <a:lnTo>
                  <a:pt x="618373" y="1168523"/>
                </a:lnTo>
                <a:lnTo>
                  <a:pt x="634553" y="1186136"/>
                </a:lnTo>
                <a:lnTo>
                  <a:pt x="626772" y="1186136"/>
                </a:lnTo>
                <a:lnTo>
                  <a:pt x="611536" y="1168621"/>
                </a:lnTo>
                <a:lnTo>
                  <a:pt x="611536" y="1186136"/>
                </a:lnTo>
                <a:lnTo>
                  <a:pt x="605871" y="1186136"/>
                </a:lnTo>
                <a:close/>
                <a:moveTo>
                  <a:pt x="1732699" y="1139744"/>
                </a:moveTo>
                <a:cubicBezTo>
                  <a:pt x="1733329" y="1139744"/>
                  <a:pt x="1733915" y="1139858"/>
                  <a:pt x="1734457" y="1140085"/>
                </a:cubicBezTo>
                <a:cubicBezTo>
                  <a:pt x="1735000" y="1140313"/>
                  <a:pt x="1735472" y="1140634"/>
                  <a:pt x="1735873" y="1141046"/>
                </a:cubicBezTo>
                <a:cubicBezTo>
                  <a:pt x="1736275" y="1141458"/>
                  <a:pt x="1736590" y="1141930"/>
                  <a:pt x="1736818" y="1142462"/>
                </a:cubicBezTo>
                <a:cubicBezTo>
                  <a:pt x="1737045" y="1142994"/>
                  <a:pt x="1737159" y="1143574"/>
                  <a:pt x="1737159" y="1144204"/>
                </a:cubicBezTo>
                <a:cubicBezTo>
                  <a:pt x="1737159" y="1144811"/>
                  <a:pt x="1737045" y="1145387"/>
                  <a:pt x="1736818" y="1145929"/>
                </a:cubicBezTo>
                <a:cubicBezTo>
                  <a:pt x="1736590" y="1146472"/>
                  <a:pt x="1736275" y="1146949"/>
                  <a:pt x="1735873" y="1147362"/>
                </a:cubicBezTo>
                <a:cubicBezTo>
                  <a:pt x="1735472" y="1147774"/>
                  <a:pt x="1735000" y="1148094"/>
                  <a:pt x="1734457" y="1148322"/>
                </a:cubicBezTo>
                <a:cubicBezTo>
                  <a:pt x="1733915" y="1148550"/>
                  <a:pt x="1733329" y="1148664"/>
                  <a:pt x="1732699" y="1148664"/>
                </a:cubicBezTo>
                <a:cubicBezTo>
                  <a:pt x="1732070" y="1148664"/>
                  <a:pt x="1731484" y="1148550"/>
                  <a:pt x="1730941" y="1148322"/>
                </a:cubicBezTo>
                <a:cubicBezTo>
                  <a:pt x="1730399" y="1148094"/>
                  <a:pt x="1729927" y="1147774"/>
                  <a:pt x="1729525" y="1147362"/>
                </a:cubicBezTo>
                <a:cubicBezTo>
                  <a:pt x="1729123" y="1146949"/>
                  <a:pt x="1728809" y="1146472"/>
                  <a:pt x="1728581" y="1145929"/>
                </a:cubicBezTo>
                <a:cubicBezTo>
                  <a:pt x="1728353" y="1145387"/>
                  <a:pt x="1728239" y="1144811"/>
                  <a:pt x="1728239" y="1144204"/>
                </a:cubicBezTo>
                <a:cubicBezTo>
                  <a:pt x="1728239" y="1143574"/>
                  <a:pt x="1728353" y="1142994"/>
                  <a:pt x="1728581" y="1142462"/>
                </a:cubicBezTo>
                <a:cubicBezTo>
                  <a:pt x="1728809" y="1141930"/>
                  <a:pt x="1729123" y="1141458"/>
                  <a:pt x="1729525" y="1141046"/>
                </a:cubicBezTo>
                <a:cubicBezTo>
                  <a:pt x="1729927" y="1140634"/>
                  <a:pt x="1730399" y="1140313"/>
                  <a:pt x="1730941" y="1140085"/>
                </a:cubicBezTo>
                <a:cubicBezTo>
                  <a:pt x="1731484" y="1139858"/>
                  <a:pt x="1732070" y="1139744"/>
                  <a:pt x="1732699" y="1139744"/>
                </a:cubicBezTo>
                <a:close/>
                <a:moveTo>
                  <a:pt x="1180249" y="1139744"/>
                </a:moveTo>
                <a:cubicBezTo>
                  <a:pt x="1180879" y="1139744"/>
                  <a:pt x="1181465" y="1139858"/>
                  <a:pt x="1182007" y="1140085"/>
                </a:cubicBezTo>
                <a:cubicBezTo>
                  <a:pt x="1182550" y="1140313"/>
                  <a:pt x="1183022" y="1140634"/>
                  <a:pt x="1183423" y="1141046"/>
                </a:cubicBezTo>
                <a:cubicBezTo>
                  <a:pt x="1183825" y="1141458"/>
                  <a:pt x="1184140" y="1141930"/>
                  <a:pt x="1184368" y="1142462"/>
                </a:cubicBezTo>
                <a:cubicBezTo>
                  <a:pt x="1184595" y="1142994"/>
                  <a:pt x="1184709" y="1143574"/>
                  <a:pt x="1184709" y="1144204"/>
                </a:cubicBezTo>
                <a:cubicBezTo>
                  <a:pt x="1184709" y="1144811"/>
                  <a:pt x="1184595" y="1145387"/>
                  <a:pt x="1184368" y="1145929"/>
                </a:cubicBezTo>
                <a:cubicBezTo>
                  <a:pt x="1184140" y="1146472"/>
                  <a:pt x="1183825" y="1146949"/>
                  <a:pt x="1183423" y="1147362"/>
                </a:cubicBezTo>
                <a:cubicBezTo>
                  <a:pt x="1183022" y="1147774"/>
                  <a:pt x="1182550" y="1148094"/>
                  <a:pt x="1182007" y="1148322"/>
                </a:cubicBezTo>
                <a:cubicBezTo>
                  <a:pt x="1181465" y="1148550"/>
                  <a:pt x="1180879" y="1148664"/>
                  <a:pt x="1180249" y="1148664"/>
                </a:cubicBezTo>
                <a:cubicBezTo>
                  <a:pt x="1179620" y="1148664"/>
                  <a:pt x="1179034" y="1148550"/>
                  <a:pt x="1178491" y="1148322"/>
                </a:cubicBezTo>
                <a:cubicBezTo>
                  <a:pt x="1177949" y="1148094"/>
                  <a:pt x="1177476" y="1147774"/>
                  <a:pt x="1177075" y="1147362"/>
                </a:cubicBezTo>
                <a:cubicBezTo>
                  <a:pt x="1176674" y="1146949"/>
                  <a:pt x="1176359" y="1146472"/>
                  <a:pt x="1176131" y="1145929"/>
                </a:cubicBezTo>
                <a:cubicBezTo>
                  <a:pt x="1175903" y="1145387"/>
                  <a:pt x="1175789" y="1144811"/>
                  <a:pt x="1175789" y="1144204"/>
                </a:cubicBezTo>
                <a:cubicBezTo>
                  <a:pt x="1175789" y="1143574"/>
                  <a:pt x="1175903" y="1142994"/>
                  <a:pt x="1176131" y="1142462"/>
                </a:cubicBezTo>
                <a:cubicBezTo>
                  <a:pt x="1176359" y="1141930"/>
                  <a:pt x="1176674" y="1141458"/>
                  <a:pt x="1177075" y="1141046"/>
                </a:cubicBezTo>
                <a:cubicBezTo>
                  <a:pt x="1177476" y="1140634"/>
                  <a:pt x="1177949" y="1140313"/>
                  <a:pt x="1178491" y="1140085"/>
                </a:cubicBezTo>
                <a:cubicBezTo>
                  <a:pt x="1179034" y="1139858"/>
                  <a:pt x="1179620" y="1139744"/>
                  <a:pt x="1180249" y="1139744"/>
                </a:cubicBezTo>
                <a:close/>
                <a:moveTo>
                  <a:pt x="1037374" y="1139744"/>
                </a:moveTo>
                <a:cubicBezTo>
                  <a:pt x="1038004" y="1139744"/>
                  <a:pt x="1038590" y="1139858"/>
                  <a:pt x="1039132" y="1140085"/>
                </a:cubicBezTo>
                <a:cubicBezTo>
                  <a:pt x="1039675" y="1140313"/>
                  <a:pt x="1040147" y="1140634"/>
                  <a:pt x="1040548" y="1141046"/>
                </a:cubicBezTo>
                <a:cubicBezTo>
                  <a:pt x="1040950" y="1141458"/>
                  <a:pt x="1041265" y="1141930"/>
                  <a:pt x="1041493" y="1142462"/>
                </a:cubicBezTo>
                <a:cubicBezTo>
                  <a:pt x="1041720" y="1142994"/>
                  <a:pt x="1041834" y="1143574"/>
                  <a:pt x="1041834" y="1144204"/>
                </a:cubicBezTo>
                <a:cubicBezTo>
                  <a:pt x="1041834" y="1144811"/>
                  <a:pt x="1041720" y="1145387"/>
                  <a:pt x="1041493" y="1145929"/>
                </a:cubicBezTo>
                <a:cubicBezTo>
                  <a:pt x="1041265" y="1146472"/>
                  <a:pt x="1040950" y="1146949"/>
                  <a:pt x="1040548" y="1147362"/>
                </a:cubicBezTo>
                <a:cubicBezTo>
                  <a:pt x="1040147" y="1147774"/>
                  <a:pt x="1039675" y="1148094"/>
                  <a:pt x="1039132" y="1148322"/>
                </a:cubicBezTo>
                <a:cubicBezTo>
                  <a:pt x="1038590" y="1148550"/>
                  <a:pt x="1038004" y="1148664"/>
                  <a:pt x="1037374" y="1148664"/>
                </a:cubicBezTo>
                <a:cubicBezTo>
                  <a:pt x="1036745" y="1148664"/>
                  <a:pt x="1036159" y="1148550"/>
                  <a:pt x="1035616" y="1148322"/>
                </a:cubicBezTo>
                <a:cubicBezTo>
                  <a:pt x="1035074" y="1148094"/>
                  <a:pt x="1034602" y="1147774"/>
                  <a:pt x="1034200" y="1147362"/>
                </a:cubicBezTo>
                <a:cubicBezTo>
                  <a:pt x="1033798" y="1146949"/>
                  <a:pt x="1033484" y="1146472"/>
                  <a:pt x="1033256" y="1145929"/>
                </a:cubicBezTo>
                <a:cubicBezTo>
                  <a:pt x="1033028" y="1145387"/>
                  <a:pt x="1032914" y="1144811"/>
                  <a:pt x="1032914" y="1144204"/>
                </a:cubicBezTo>
                <a:cubicBezTo>
                  <a:pt x="1032914" y="1143574"/>
                  <a:pt x="1033028" y="1142994"/>
                  <a:pt x="1033256" y="1142462"/>
                </a:cubicBezTo>
                <a:cubicBezTo>
                  <a:pt x="1033484" y="1141930"/>
                  <a:pt x="1033798" y="1141458"/>
                  <a:pt x="1034200" y="1141046"/>
                </a:cubicBezTo>
                <a:cubicBezTo>
                  <a:pt x="1034602" y="1140634"/>
                  <a:pt x="1035074" y="1140313"/>
                  <a:pt x="1035616" y="1140085"/>
                </a:cubicBezTo>
                <a:cubicBezTo>
                  <a:pt x="1036159" y="1139858"/>
                  <a:pt x="1036745" y="1139744"/>
                  <a:pt x="1037374" y="1139744"/>
                </a:cubicBezTo>
                <a:close/>
                <a:moveTo>
                  <a:pt x="1007674" y="1139744"/>
                </a:moveTo>
                <a:cubicBezTo>
                  <a:pt x="1009931" y="1139744"/>
                  <a:pt x="1012427" y="1140004"/>
                  <a:pt x="1015162" y="1140525"/>
                </a:cubicBezTo>
                <a:lnTo>
                  <a:pt x="1015162" y="1145408"/>
                </a:lnTo>
                <a:cubicBezTo>
                  <a:pt x="1012188" y="1144779"/>
                  <a:pt x="1009627" y="1144464"/>
                  <a:pt x="1007478" y="1144464"/>
                </a:cubicBezTo>
                <a:cubicBezTo>
                  <a:pt x="1002378" y="1144464"/>
                  <a:pt x="999828" y="1147134"/>
                  <a:pt x="999828" y="1152473"/>
                </a:cubicBezTo>
                <a:lnTo>
                  <a:pt x="999828" y="1158203"/>
                </a:lnTo>
                <a:lnTo>
                  <a:pt x="1014152" y="1158203"/>
                </a:lnTo>
                <a:lnTo>
                  <a:pt x="1014152" y="1162924"/>
                </a:lnTo>
                <a:lnTo>
                  <a:pt x="999828" y="1162924"/>
                </a:lnTo>
                <a:lnTo>
                  <a:pt x="999828" y="1186136"/>
                </a:lnTo>
                <a:lnTo>
                  <a:pt x="994065" y="1186136"/>
                </a:lnTo>
                <a:lnTo>
                  <a:pt x="994065" y="1162924"/>
                </a:lnTo>
                <a:lnTo>
                  <a:pt x="983550" y="1162924"/>
                </a:lnTo>
                <a:lnTo>
                  <a:pt x="983550" y="1158203"/>
                </a:lnTo>
                <a:lnTo>
                  <a:pt x="994065" y="1158203"/>
                </a:lnTo>
                <a:lnTo>
                  <a:pt x="994065" y="1152799"/>
                </a:lnTo>
                <a:cubicBezTo>
                  <a:pt x="994065" y="1144095"/>
                  <a:pt x="998601" y="1139744"/>
                  <a:pt x="1007674" y="1139744"/>
                </a:cubicBezTo>
                <a:close/>
                <a:moveTo>
                  <a:pt x="970699" y="1139744"/>
                </a:moveTo>
                <a:cubicBezTo>
                  <a:pt x="971329" y="1139744"/>
                  <a:pt x="971915" y="1139858"/>
                  <a:pt x="972457" y="1140085"/>
                </a:cubicBezTo>
                <a:cubicBezTo>
                  <a:pt x="973000" y="1140313"/>
                  <a:pt x="973472" y="1140634"/>
                  <a:pt x="973873" y="1141046"/>
                </a:cubicBezTo>
                <a:cubicBezTo>
                  <a:pt x="974275" y="1141458"/>
                  <a:pt x="974590" y="1141930"/>
                  <a:pt x="974818" y="1142462"/>
                </a:cubicBezTo>
                <a:cubicBezTo>
                  <a:pt x="975045" y="1142994"/>
                  <a:pt x="975159" y="1143574"/>
                  <a:pt x="975159" y="1144204"/>
                </a:cubicBezTo>
                <a:cubicBezTo>
                  <a:pt x="975159" y="1144811"/>
                  <a:pt x="975045" y="1145387"/>
                  <a:pt x="974818" y="1145929"/>
                </a:cubicBezTo>
                <a:cubicBezTo>
                  <a:pt x="974590" y="1146472"/>
                  <a:pt x="974275" y="1146949"/>
                  <a:pt x="973873" y="1147362"/>
                </a:cubicBezTo>
                <a:cubicBezTo>
                  <a:pt x="973472" y="1147774"/>
                  <a:pt x="973000" y="1148094"/>
                  <a:pt x="972457" y="1148322"/>
                </a:cubicBezTo>
                <a:cubicBezTo>
                  <a:pt x="971915" y="1148550"/>
                  <a:pt x="971329" y="1148664"/>
                  <a:pt x="970699" y="1148664"/>
                </a:cubicBezTo>
                <a:cubicBezTo>
                  <a:pt x="970070" y="1148664"/>
                  <a:pt x="969484" y="1148550"/>
                  <a:pt x="968941" y="1148322"/>
                </a:cubicBezTo>
                <a:cubicBezTo>
                  <a:pt x="968399" y="1148094"/>
                  <a:pt x="967927" y="1147774"/>
                  <a:pt x="967525" y="1147362"/>
                </a:cubicBezTo>
                <a:cubicBezTo>
                  <a:pt x="967123" y="1146949"/>
                  <a:pt x="966809" y="1146472"/>
                  <a:pt x="966581" y="1145929"/>
                </a:cubicBezTo>
                <a:cubicBezTo>
                  <a:pt x="966353" y="1145387"/>
                  <a:pt x="966239" y="1144811"/>
                  <a:pt x="966239" y="1144204"/>
                </a:cubicBezTo>
                <a:cubicBezTo>
                  <a:pt x="966239" y="1143574"/>
                  <a:pt x="966353" y="1142994"/>
                  <a:pt x="966581" y="1142462"/>
                </a:cubicBezTo>
                <a:cubicBezTo>
                  <a:pt x="966809" y="1141930"/>
                  <a:pt x="967123" y="1141458"/>
                  <a:pt x="967525" y="1141046"/>
                </a:cubicBezTo>
                <a:cubicBezTo>
                  <a:pt x="967927" y="1140634"/>
                  <a:pt x="968399" y="1140313"/>
                  <a:pt x="968941" y="1140085"/>
                </a:cubicBezTo>
                <a:cubicBezTo>
                  <a:pt x="969484" y="1139858"/>
                  <a:pt x="970070" y="1139744"/>
                  <a:pt x="970699" y="1139744"/>
                </a:cubicBezTo>
                <a:close/>
                <a:moveTo>
                  <a:pt x="2145353" y="1137660"/>
                </a:moveTo>
                <a:cubicBezTo>
                  <a:pt x="2155359" y="1146928"/>
                  <a:pt x="2160362" y="1157237"/>
                  <a:pt x="2160362" y="1168588"/>
                </a:cubicBezTo>
                <a:cubicBezTo>
                  <a:pt x="2160362" y="1170932"/>
                  <a:pt x="2160123" y="1173363"/>
                  <a:pt x="2159645" y="1175881"/>
                </a:cubicBezTo>
                <a:cubicBezTo>
                  <a:pt x="2159168" y="1178398"/>
                  <a:pt x="2158354" y="1180976"/>
                  <a:pt x="2157204" y="1183613"/>
                </a:cubicBezTo>
                <a:cubicBezTo>
                  <a:pt x="2156053" y="1186250"/>
                  <a:pt x="2154507" y="1188925"/>
                  <a:pt x="2152564" y="1191638"/>
                </a:cubicBezTo>
                <a:cubicBezTo>
                  <a:pt x="2150622" y="1194351"/>
                  <a:pt x="2148175" y="1197075"/>
                  <a:pt x="2145223" y="1199810"/>
                </a:cubicBezTo>
                <a:lnTo>
                  <a:pt x="2141935" y="1196456"/>
                </a:lnTo>
                <a:cubicBezTo>
                  <a:pt x="2146167" y="1192267"/>
                  <a:pt x="2149325" y="1187894"/>
                  <a:pt x="2151409" y="1183336"/>
                </a:cubicBezTo>
                <a:cubicBezTo>
                  <a:pt x="2153492" y="1178778"/>
                  <a:pt x="2154534" y="1174003"/>
                  <a:pt x="2154534" y="1169012"/>
                </a:cubicBezTo>
                <a:cubicBezTo>
                  <a:pt x="2154534" y="1158680"/>
                  <a:pt x="2150334" y="1149391"/>
                  <a:pt x="2141935" y="1141143"/>
                </a:cubicBezTo>
                <a:close/>
                <a:moveTo>
                  <a:pt x="2025026" y="1137660"/>
                </a:moveTo>
                <a:lnTo>
                  <a:pt x="2028314" y="1141013"/>
                </a:lnTo>
                <a:cubicBezTo>
                  <a:pt x="2019893" y="1149326"/>
                  <a:pt x="2015682" y="1158539"/>
                  <a:pt x="2015682" y="1168653"/>
                </a:cubicBezTo>
                <a:cubicBezTo>
                  <a:pt x="2015682" y="1173689"/>
                  <a:pt x="2016746" y="1178529"/>
                  <a:pt x="2018873" y="1183173"/>
                </a:cubicBezTo>
                <a:cubicBezTo>
                  <a:pt x="2020999" y="1187818"/>
                  <a:pt x="2024147" y="1192202"/>
                  <a:pt x="2028314" y="1196326"/>
                </a:cubicBezTo>
                <a:lnTo>
                  <a:pt x="2024895" y="1199810"/>
                </a:lnTo>
                <a:cubicBezTo>
                  <a:pt x="2014890" y="1190542"/>
                  <a:pt x="2009887" y="1180298"/>
                  <a:pt x="2009887" y="1169077"/>
                </a:cubicBezTo>
                <a:cubicBezTo>
                  <a:pt x="2009887" y="1166450"/>
                  <a:pt x="2010153" y="1163830"/>
                  <a:pt x="2010685" y="1161214"/>
                </a:cubicBezTo>
                <a:cubicBezTo>
                  <a:pt x="2011216" y="1158599"/>
                  <a:pt x="2012074" y="1155978"/>
                  <a:pt x="2013257" y="1153352"/>
                </a:cubicBezTo>
                <a:cubicBezTo>
                  <a:pt x="2014439" y="1150726"/>
                  <a:pt x="2016002" y="1148100"/>
                  <a:pt x="2017945" y="1145474"/>
                </a:cubicBezTo>
                <a:cubicBezTo>
                  <a:pt x="2019887" y="1142847"/>
                  <a:pt x="2022248" y="1140243"/>
                  <a:pt x="2025026" y="1137660"/>
                </a:cubicBezTo>
                <a:close/>
                <a:moveTo>
                  <a:pt x="751025" y="1088677"/>
                </a:moveTo>
                <a:lnTo>
                  <a:pt x="771275" y="1088677"/>
                </a:lnTo>
                <a:lnTo>
                  <a:pt x="771275" y="1095742"/>
                </a:lnTo>
                <a:lnTo>
                  <a:pt x="751025" y="1095742"/>
                </a:lnTo>
                <a:close/>
                <a:moveTo>
                  <a:pt x="712925" y="1088677"/>
                </a:moveTo>
                <a:lnTo>
                  <a:pt x="733175" y="1088677"/>
                </a:lnTo>
                <a:lnTo>
                  <a:pt x="733175" y="1095742"/>
                </a:lnTo>
                <a:lnTo>
                  <a:pt x="712925" y="1095742"/>
                </a:lnTo>
                <a:close/>
                <a:moveTo>
                  <a:pt x="674825" y="1088677"/>
                </a:moveTo>
                <a:lnTo>
                  <a:pt x="695075" y="1088677"/>
                </a:lnTo>
                <a:lnTo>
                  <a:pt x="695075" y="1095742"/>
                </a:lnTo>
                <a:lnTo>
                  <a:pt x="674825" y="1095742"/>
                </a:lnTo>
                <a:close/>
                <a:moveTo>
                  <a:pt x="646250" y="1088677"/>
                </a:moveTo>
                <a:lnTo>
                  <a:pt x="666500" y="1088677"/>
                </a:lnTo>
                <a:lnTo>
                  <a:pt x="666500" y="1095742"/>
                </a:lnTo>
                <a:lnTo>
                  <a:pt x="646250" y="1095742"/>
                </a:lnTo>
                <a:close/>
                <a:moveTo>
                  <a:pt x="608150" y="1088677"/>
                </a:moveTo>
                <a:lnTo>
                  <a:pt x="628400" y="1088677"/>
                </a:lnTo>
                <a:lnTo>
                  <a:pt x="628400" y="1095742"/>
                </a:lnTo>
                <a:lnTo>
                  <a:pt x="608150" y="1095742"/>
                </a:lnTo>
                <a:close/>
                <a:moveTo>
                  <a:pt x="570050" y="1088677"/>
                </a:moveTo>
                <a:lnTo>
                  <a:pt x="590300" y="1088677"/>
                </a:lnTo>
                <a:lnTo>
                  <a:pt x="590300" y="1095742"/>
                </a:lnTo>
                <a:lnTo>
                  <a:pt x="570050" y="1095742"/>
                </a:lnTo>
                <a:close/>
                <a:moveTo>
                  <a:pt x="541475" y="1088677"/>
                </a:moveTo>
                <a:lnTo>
                  <a:pt x="561725" y="1088677"/>
                </a:lnTo>
                <a:lnTo>
                  <a:pt x="561725" y="1095742"/>
                </a:lnTo>
                <a:lnTo>
                  <a:pt x="541475" y="1095742"/>
                </a:lnTo>
                <a:close/>
                <a:moveTo>
                  <a:pt x="503375" y="1088677"/>
                </a:moveTo>
                <a:lnTo>
                  <a:pt x="523625" y="1088677"/>
                </a:lnTo>
                <a:lnTo>
                  <a:pt x="523625" y="1095742"/>
                </a:lnTo>
                <a:lnTo>
                  <a:pt x="503375" y="1095742"/>
                </a:lnTo>
                <a:close/>
                <a:moveTo>
                  <a:pt x="465275" y="1088677"/>
                </a:moveTo>
                <a:lnTo>
                  <a:pt x="485525" y="1088677"/>
                </a:lnTo>
                <a:lnTo>
                  <a:pt x="485525" y="1095742"/>
                </a:lnTo>
                <a:lnTo>
                  <a:pt x="465275" y="1095742"/>
                </a:lnTo>
                <a:close/>
                <a:moveTo>
                  <a:pt x="436700" y="1088677"/>
                </a:moveTo>
                <a:lnTo>
                  <a:pt x="456950" y="1088677"/>
                </a:lnTo>
                <a:lnTo>
                  <a:pt x="456950" y="1095742"/>
                </a:lnTo>
                <a:lnTo>
                  <a:pt x="436700" y="1095742"/>
                </a:lnTo>
                <a:close/>
                <a:moveTo>
                  <a:pt x="398600" y="1088677"/>
                </a:moveTo>
                <a:lnTo>
                  <a:pt x="418850" y="1088677"/>
                </a:lnTo>
                <a:lnTo>
                  <a:pt x="418850" y="1095742"/>
                </a:lnTo>
                <a:lnTo>
                  <a:pt x="398600" y="1095742"/>
                </a:lnTo>
                <a:close/>
                <a:moveTo>
                  <a:pt x="360500" y="1088677"/>
                </a:moveTo>
                <a:lnTo>
                  <a:pt x="380750" y="1088677"/>
                </a:lnTo>
                <a:lnTo>
                  <a:pt x="380750" y="1095742"/>
                </a:lnTo>
                <a:lnTo>
                  <a:pt x="360500" y="1095742"/>
                </a:lnTo>
                <a:close/>
                <a:moveTo>
                  <a:pt x="331925" y="1088677"/>
                </a:moveTo>
                <a:lnTo>
                  <a:pt x="352175" y="1088677"/>
                </a:lnTo>
                <a:lnTo>
                  <a:pt x="352175" y="1095742"/>
                </a:lnTo>
                <a:lnTo>
                  <a:pt x="331925" y="1095742"/>
                </a:lnTo>
                <a:close/>
                <a:moveTo>
                  <a:pt x="293825" y="1088677"/>
                </a:moveTo>
                <a:lnTo>
                  <a:pt x="314075" y="1088677"/>
                </a:lnTo>
                <a:lnTo>
                  <a:pt x="314075" y="1095742"/>
                </a:lnTo>
                <a:lnTo>
                  <a:pt x="293825" y="1095742"/>
                </a:lnTo>
                <a:close/>
                <a:moveTo>
                  <a:pt x="255725" y="1088677"/>
                </a:moveTo>
                <a:lnTo>
                  <a:pt x="275975" y="1088677"/>
                </a:lnTo>
                <a:lnTo>
                  <a:pt x="275975" y="1095742"/>
                </a:lnTo>
                <a:lnTo>
                  <a:pt x="255725" y="1095742"/>
                </a:lnTo>
                <a:close/>
                <a:moveTo>
                  <a:pt x="227150" y="1088677"/>
                </a:moveTo>
                <a:lnTo>
                  <a:pt x="247400" y="1088677"/>
                </a:lnTo>
                <a:lnTo>
                  <a:pt x="247400" y="1095742"/>
                </a:lnTo>
                <a:lnTo>
                  <a:pt x="227150" y="1095742"/>
                </a:lnTo>
                <a:close/>
                <a:moveTo>
                  <a:pt x="189050" y="1088677"/>
                </a:moveTo>
                <a:lnTo>
                  <a:pt x="209300" y="1088677"/>
                </a:lnTo>
                <a:lnTo>
                  <a:pt x="209300" y="1095742"/>
                </a:lnTo>
                <a:lnTo>
                  <a:pt x="189050" y="1095742"/>
                </a:lnTo>
                <a:close/>
                <a:moveTo>
                  <a:pt x="150950" y="1088677"/>
                </a:moveTo>
                <a:lnTo>
                  <a:pt x="171200" y="1088677"/>
                </a:lnTo>
                <a:lnTo>
                  <a:pt x="171200" y="1095742"/>
                </a:lnTo>
                <a:lnTo>
                  <a:pt x="150950" y="1095742"/>
                </a:lnTo>
                <a:close/>
                <a:moveTo>
                  <a:pt x="122375" y="1088677"/>
                </a:moveTo>
                <a:lnTo>
                  <a:pt x="142625" y="1088677"/>
                </a:lnTo>
                <a:lnTo>
                  <a:pt x="142625" y="1095742"/>
                </a:lnTo>
                <a:lnTo>
                  <a:pt x="122375" y="1095742"/>
                </a:lnTo>
                <a:close/>
                <a:moveTo>
                  <a:pt x="84275" y="1088677"/>
                </a:moveTo>
                <a:lnTo>
                  <a:pt x="104525" y="1088677"/>
                </a:lnTo>
                <a:lnTo>
                  <a:pt x="104525" y="1095742"/>
                </a:lnTo>
                <a:lnTo>
                  <a:pt x="84275" y="1095742"/>
                </a:lnTo>
                <a:close/>
                <a:moveTo>
                  <a:pt x="46175" y="1088677"/>
                </a:moveTo>
                <a:lnTo>
                  <a:pt x="66425" y="1088677"/>
                </a:lnTo>
                <a:lnTo>
                  <a:pt x="66425" y="1095742"/>
                </a:lnTo>
                <a:lnTo>
                  <a:pt x="46175" y="1095742"/>
                </a:lnTo>
                <a:close/>
                <a:moveTo>
                  <a:pt x="8075" y="1088677"/>
                </a:moveTo>
                <a:lnTo>
                  <a:pt x="28325" y="1088677"/>
                </a:lnTo>
                <a:lnTo>
                  <a:pt x="28325" y="1095742"/>
                </a:lnTo>
                <a:lnTo>
                  <a:pt x="8075" y="1095742"/>
                </a:lnTo>
                <a:close/>
                <a:moveTo>
                  <a:pt x="446825" y="1024327"/>
                </a:moveTo>
                <a:cubicBezTo>
                  <a:pt x="447498" y="1024327"/>
                  <a:pt x="448138" y="1024463"/>
                  <a:pt x="448746" y="1024734"/>
                </a:cubicBezTo>
                <a:cubicBezTo>
                  <a:pt x="449354" y="1025006"/>
                  <a:pt x="449885" y="1025369"/>
                  <a:pt x="450341" y="1025825"/>
                </a:cubicBezTo>
                <a:cubicBezTo>
                  <a:pt x="450797" y="1026281"/>
                  <a:pt x="451160" y="1026812"/>
                  <a:pt x="451432" y="1027420"/>
                </a:cubicBezTo>
                <a:cubicBezTo>
                  <a:pt x="451703" y="1028028"/>
                  <a:pt x="451839" y="1028668"/>
                  <a:pt x="451839" y="1029341"/>
                </a:cubicBezTo>
                <a:cubicBezTo>
                  <a:pt x="451839" y="1030036"/>
                  <a:pt x="451703" y="1030681"/>
                  <a:pt x="451432" y="1031278"/>
                </a:cubicBezTo>
                <a:cubicBezTo>
                  <a:pt x="451160" y="1031875"/>
                  <a:pt x="450797" y="1032401"/>
                  <a:pt x="450341" y="1032857"/>
                </a:cubicBezTo>
                <a:cubicBezTo>
                  <a:pt x="449885" y="1033313"/>
                  <a:pt x="449354" y="1033671"/>
                  <a:pt x="448746" y="1033931"/>
                </a:cubicBezTo>
                <a:cubicBezTo>
                  <a:pt x="448138" y="1034192"/>
                  <a:pt x="447498" y="1034322"/>
                  <a:pt x="446825" y="1034322"/>
                </a:cubicBezTo>
                <a:cubicBezTo>
                  <a:pt x="446130" y="1034322"/>
                  <a:pt x="445485" y="1034192"/>
                  <a:pt x="444888" y="1033931"/>
                </a:cubicBezTo>
                <a:cubicBezTo>
                  <a:pt x="444291" y="1033671"/>
                  <a:pt x="443765" y="1033313"/>
                  <a:pt x="443309" y="1032857"/>
                </a:cubicBezTo>
                <a:cubicBezTo>
                  <a:pt x="442853" y="1032401"/>
                  <a:pt x="442495" y="1031875"/>
                  <a:pt x="442235" y="1031278"/>
                </a:cubicBezTo>
                <a:cubicBezTo>
                  <a:pt x="441974" y="1030681"/>
                  <a:pt x="441844" y="1030036"/>
                  <a:pt x="441844" y="1029341"/>
                </a:cubicBezTo>
                <a:cubicBezTo>
                  <a:pt x="441844" y="1028668"/>
                  <a:pt x="441974" y="1028028"/>
                  <a:pt x="442235" y="1027420"/>
                </a:cubicBezTo>
                <a:cubicBezTo>
                  <a:pt x="442495" y="1026812"/>
                  <a:pt x="442853" y="1026281"/>
                  <a:pt x="443309" y="1025825"/>
                </a:cubicBezTo>
                <a:cubicBezTo>
                  <a:pt x="443765" y="1025369"/>
                  <a:pt x="444291" y="1025006"/>
                  <a:pt x="444888" y="1024734"/>
                </a:cubicBezTo>
                <a:cubicBezTo>
                  <a:pt x="445485" y="1024463"/>
                  <a:pt x="446130" y="1024327"/>
                  <a:pt x="446825" y="1024327"/>
                </a:cubicBezTo>
                <a:close/>
                <a:moveTo>
                  <a:pt x="237340" y="1018858"/>
                </a:moveTo>
                <a:cubicBezTo>
                  <a:pt x="235929" y="1018858"/>
                  <a:pt x="234714" y="1018999"/>
                  <a:pt x="233694" y="1019281"/>
                </a:cubicBezTo>
                <a:cubicBezTo>
                  <a:pt x="232674" y="1019563"/>
                  <a:pt x="231838" y="1019965"/>
                  <a:pt x="231187" y="1020486"/>
                </a:cubicBezTo>
                <a:cubicBezTo>
                  <a:pt x="230536" y="1021007"/>
                  <a:pt x="230053" y="1021631"/>
                  <a:pt x="229738" y="1022358"/>
                </a:cubicBezTo>
                <a:cubicBezTo>
                  <a:pt x="229423" y="1023085"/>
                  <a:pt x="229266" y="1023904"/>
                  <a:pt x="229266" y="1024816"/>
                </a:cubicBezTo>
                <a:cubicBezTo>
                  <a:pt x="229266" y="1025445"/>
                  <a:pt x="229364" y="1026047"/>
                  <a:pt x="229559" y="1026623"/>
                </a:cubicBezTo>
                <a:cubicBezTo>
                  <a:pt x="229755" y="1027198"/>
                  <a:pt x="230069" y="1027708"/>
                  <a:pt x="230503" y="1028153"/>
                </a:cubicBezTo>
                <a:cubicBezTo>
                  <a:pt x="230937" y="1028598"/>
                  <a:pt x="231502" y="1028950"/>
                  <a:pt x="232196" y="1029211"/>
                </a:cubicBezTo>
                <a:cubicBezTo>
                  <a:pt x="232891" y="1029471"/>
                  <a:pt x="233737" y="1029601"/>
                  <a:pt x="234736" y="1029601"/>
                </a:cubicBezTo>
                <a:cubicBezTo>
                  <a:pt x="236038" y="1029601"/>
                  <a:pt x="237530" y="1029205"/>
                  <a:pt x="239212" y="1028413"/>
                </a:cubicBezTo>
                <a:cubicBezTo>
                  <a:pt x="240894" y="1027621"/>
                  <a:pt x="242668" y="1026368"/>
                  <a:pt x="244535" y="1024653"/>
                </a:cubicBezTo>
                <a:lnTo>
                  <a:pt x="244535" y="1018858"/>
                </a:lnTo>
                <a:close/>
                <a:moveTo>
                  <a:pt x="56365" y="1018858"/>
                </a:moveTo>
                <a:cubicBezTo>
                  <a:pt x="54954" y="1018858"/>
                  <a:pt x="53739" y="1018999"/>
                  <a:pt x="52719" y="1019281"/>
                </a:cubicBezTo>
                <a:cubicBezTo>
                  <a:pt x="51699" y="1019563"/>
                  <a:pt x="50863" y="1019965"/>
                  <a:pt x="50212" y="1020486"/>
                </a:cubicBezTo>
                <a:cubicBezTo>
                  <a:pt x="49561" y="1021007"/>
                  <a:pt x="49078" y="1021631"/>
                  <a:pt x="48763" y="1022358"/>
                </a:cubicBezTo>
                <a:cubicBezTo>
                  <a:pt x="48448" y="1023085"/>
                  <a:pt x="48291" y="1023904"/>
                  <a:pt x="48291" y="1024816"/>
                </a:cubicBezTo>
                <a:cubicBezTo>
                  <a:pt x="48291" y="1025445"/>
                  <a:pt x="48389" y="1026047"/>
                  <a:pt x="48584" y="1026623"/>
                </a:cubicBezTo>
                <a:cubicBezTo>
                  <a:pt x="48779" y="1027198"/>
                  <a:pt x="49094" y="1027708"/>
                  <a:pt x="49528" y="1028153"/>
                </a:cubicBezTo>
                <a:cubicBezTo>
                  <a:pt x="49962" y="1028598"/>
                  <a:pt x="50527" y="1028950"/>
                  <a:pt x="51221" y="1029211"/>
                </a:cubicBezTo>
                <a:cubicBezTo>
                  <a:pt x="51916" y="1029471"/>
                  <a:pt x="52762" y="1029601"/>
                  <a:pt x="53760" y="1029601"/>
                </a:cubicBezTo>
                <a:cubicBezTo>
                  <a:pt x="55063" y="1029601"/>
                  <a:pt x="56555" y="1029205"/>
                  <a:pt x="58237" y="1028413"/>
                </a:cubicBezTo>
                <a:cubicBezTo>
                  <a:pt x="59919" y="1027621"/>
                  <a:pt x="61693" y="1026368"/>
                  <a:pt x="63560" y="1024653"/>
                </a:cubicBezTo>
                <a:lnTo>
                  <a:pt x="63560" y="1018858"/>
                </a:lnTo>
                <a:close/>
                <a:moveTo>
                  <a:pt x="199989" y="1005347"/>
                </a:moveTo>
                <a:cubicBezTo>
                  <a:pt x="196907" y="1005347"/>
                  <a:pt x="194503" y="1006346"/>
                  <a:pt x="192778" y="1008342"/>
                </a:cubicBezTo>
                <a:cubicBezTo>
                  <a:pt x="191052" y="1010339"/>
                  <a:pt x="190190" y="1013465"/>
                  <a:pt x="190190" y="1017718"/>
                </a:cubicBezTo>
                <a:cubicBezTo>
                  <a:pt x="190190" y="1021669"/>
                  <a:pt x="190770" y="1024615"/>
                  <a:pt x="191931" y="1026558"/>
                </a:cubicBezTo>
                <a:cubicBezTo>
                  <a:pt x="193092" y="1028500"/>
                  <a:pt x="194736" y="1029471"/>
                  <a:pt x="196863" y="1029471"/>
                </a:cubicBezTo>
                <a:cubicBezTo>
                  <a:pt x="198296" y="1029471"/>
                  <a:pt x="199810" y="1028831"/>
                  <a:pt x="201405" y="1027550"/>
                </a:cubicBezTo>
                <a:cubicBezTo>
                  <a:pt x="203000" y="1026270"/>
                  <a:pt x="204677" y="1024371"/>
                  <a:pt x="206435" y="1021853"/>
                </a:cubicBezTo>
                <a:lnTo>
                  <a:pt x="206435" y="1006682"/>
                </a:lnTo>
                <a:cubicBezTo>
                  <a:pt x="205502" y="1006248"/>
                  <a:pt x="204471" y="1005917"/>
                  <a:pt x="203342" y="1005689"/>
                </a:cubicBezTo>
                <a:cubicBezTo>
                  <a:pt x="202214" y="1005461"/>
                  <a:pt x="201096" y="1005347"/>
                  <a:pt x="199989" y="1005347"/>
                </a:cubicBezTo>
                <a:close/>
                <a:moveTo>
                  <a:pt x="133314" y="1005347"/>
                </a:moveTo>
                <a:cubicBezTo>
                  <a:pt x="130232" y="1005347"/>
                  <a:pt x="127828" y="1006346"/>
                  <a:pt x="126103" y="1008342"/>
                </a:cubicBezTo>
                <a:cubicBezTo>
                  <a:pt x="124377" y="1010339"/>
                  <a:pt x="123514" y="1013465"/>
                  <a:pt x="123514" y="1017718"/>
                </a:cubicBezTo>
                <a:cubicBezTo>
                  <a:pt x="123514" y="1021669"/>
                  <a:pt x="124095" y="1024615"/>
                  <a:pt x="125256" y="1026558"/>
                </a:cubicBezTo>
                <a:cubicBezTo>
                  <a:pt x="126417" y="1028500"/>
                  <a:pt x="128061" y="1029471"/>
                  <a:pt x="130188" y="1029471"/>
                </a:cubicBezTo>
                <a:cubicBezTo>
                  <a:pt x="131621" y="1029471"/>
                  <a:pt x="133135" y="1028831"/>
                  <a:pt x="134730" y="1027550"/>
                </a:cubicBezTo>
                <a:cubicBezTo>
                  <a:pt x="136325" y="1026270"/>
                  <a:pt x="138002" y="1024371"/>
                  <a:pt x="139760" y="1021853"/>
                </a:cubicBezTo>
                <a:lnTo>
                  <a:pt x="139760" y="1006682"/>
                </a:lnTo>
                <a:cubicBezTo>
                  <a:pt x="138827" y="1006248"/>
                  <a:pt x="137796" y="1005917"/>
                  <a:pt x="136667" y="1005689"/>
                </a:cubicBezTo>
                <a:cubicBezTo>
                  <a:pt x="135538" y="1005461"/>
                  <a:pt x="134421" y="1005347"/>
                  <a:pt x="133314" y="1005347"/>
                </a:cubicBezTo>
                <a:close/>
                <a:moveTo>
                  <a:pt x="304015" y="1004989"/>
                </a:moveTo>
                <a:cubicBezTo>
                  <a:pt x="302778" y="1004989"/>
                  <a:pt x="301649" y="1005228"/>
                  <a:pt x="300629" y="1005705"/>
                </a:cubicBezTo>
                <a:cubicBezTo>
                  <a:pt x="299609" y="1006183"/>
                  <a:pt x="298730" y="1006856"/>
                  <a:pt x="297992" y="1007724"/>
                </a:cubicBezTo>
                <a:cubicBezTo>
                  <a:pt x="297254" y="1008592"/>
                  <a:pt x="296657" y="1009634"/>
                  <a:pt x="296201" y="1010849"/>
                </a:cubicBezTo>
                <a:cubicBezTo>
                  <a:pt x="295746" y="1012065"/>
                  <a:pt x="295464" y="1013399"/>
                  <a:pt x="295355" y="1014854"/>
                </a:cubicBezTo>
                <a:lnTo>
                  <a:pt x="312545" y="1014854"/>
                </a:lnTo>
                <a:cubicBezTo>
                  <a:pt x="312610" y="1013399"/>
                  <a:pt x="312469" y="1012070"/>
                  <a:pt x="312121" y="1010865"/>
                </a:cubicBezTo>
                <a:cubicBezTo>
                  <a:pt x="311774" y="1009661"/>
                  <a:pt x="311237" y="1008624"/>
                  <a:pt x="310510" y="1007756"/>
                </a:cubicBezTo>
                <a:cubicBezTo>
                  <a:pt x="309783" y="1006888"/>
                  <a:pt x="308877" y="1006210"/>
                  <a:pt x="307792" y="1005722"/>
                </a:cubicBezTo>
                <a:cubicBezTo>
                  <a:pt x="306706" y="1005233"/>
                  <a:pt x="305447" y="1004989"/>
                  <a:pt x="304015" y="1004989"/>
                </a:cubicBezTo>
                <a:close/>
                <a:moveTo>
                  <a:pt x="149420" y="1001050"/>
                </a:moveTo>
                <a:lnTo>
                  <a:pt x="164819" y="1001050"/>
                </a:lnTo>
                <a:lnTo>
                  <a:pt x="164819" y="1029016"/>
                </a:lnTo>
                <a:lnTo>
                  <a:pt x="174553" y="1029016"/>
                </a:lnTo>
                <a:lnTo>
                  <a:pt x="174553" y="1033736"/>
                </a:lnTo>
                <a:lnTo>
                  <a:pt x="148346" y="1033736"/>
                </a:lnTo>
                <a:lnTo>
                  <a:pt x="148346" y="1029016"/>
                </a:lnTo>
                <a:lnTo>
                  <a:pt x="159089" y="1029016"/>
                </a:lnTo>
                <a:lnTo>
                  <a:pt x="159089" y="1005738"/>
                </a:lnTo>
                <a:lnTo>
                  <a:pt x="149420" y="1005738"/>
                </a:lnTo>
                <a:close/>
                <a:moveTo>
                  <a:pt x="446825" y="1000464"/>
                </a:moveTo>
                <a:cubicBezTo>
                  <a:pt x="447498" y="1000464"/>
                  <a:pt x="448138" y="1000599"/>
                  <a:pt x="448746" y="1000871"/>
                </a:cubicBezTo>
                <a:cubicBezTo>
                  <a:pt x="449354" y="1001142"/>
                  <a:pt x="449885" y="1001506"/>
                  <a:pt x="450341" y="1001961"/>
                </a:cubicBezTo>
                <a:cubicBezTo>
                  <a:pt x="450797" y="1002417"/>
                  <a:pt x="451160" y="1002949"/>
                  <a:pt x="451432" y="1003557"/>
                </a:cubicBezTo>
                <a:cubicBezTo>
                  <a:pt x="451703" y="1004164"/>
                  <a:pt x="451839" y="1004804"/>
                  <a:pt x="451839" y="1005477"/>
                </a:cubicBezTo>
                <a:cubicBezTo>
                  <a:pt x="451839" y="1006172"/>
                  <a:pt x="451703" y="1006818"/>
                  <a:pt x="451432" y="1007414"/>
                </a:cubicBezTo>
                <a:cubicBezTo>
                  <a:pt x="451160" y="1008011"/>
                  <a:pt x="450797" y="1008538"/>
                  <a:pt x="450341" y="1008994"/>
                </a:cubicBezTo>
                <a:cubicBezTo>
                  <a:pt x="449885" y="1009449"/>
                  <a:pt x="449354" y="1009807"/>
                  <a:pt x="448746" y="1010068"/>
                </a:cubicBezTo>
                <a:cubicBezTo>
                  <a:pt x="448138" y="1010328"/>
                  <a:pt x="447498" y="1010458"/>
                  <a:pt x="446825" y="1010458"/>
                </a:cubicBezTo>
                <a:cubicBezTo>
                  <a:pt x="446130" y="1010458"/>
                  <a:pt x="445485" y="1010328"/>
                  <a:pt x="444888" y="1010068"/>
                </a:cubicBezTo>
                <a:cubicBezTo>
                  <a:pt x="444291" y="1009807"/>
                  <a:pt x="443765" y="1009449"/>
                  <a:pt x="443309" y="1008994"/>
                </a:cubicBezTo>
                <a:cubicBezTo>
                  <a:pt x="442853" y="1008538"/>
                  <a:pt x="442495" y="1008011"/>
                  <a:pt x="442235" y="1007414"/>
                </a:cubicBezTo>
                <a:cubicBezTo>
                  <a:pt x="441974" y="1006818"/>
                  <a:pt x="441844" y="1006172"/>
                  <a:pt x="441844" y="1005477"/>
                </a:cubicBezTo>
                <a:cubicBezTo>
                  <a:pt x="441844" y="1004804"/>
                  <a:pt x="441974" y="1004164"/>
                  <a:pt x="442235" y="1003557"/>
                </a:cubicBezTo>
                <a:cubicBezTo>
                  <a:pt x="442495" y="1002949"/>
                  <a:pt x="442853" y="1002417"/>
                  <a:pt x="443309" y="1001961"/>
                </a:cubicBezTo>
                <a:cubicBezTo>
                  <a:pt x="443765" y="1001506"/>
                  <a:pt x="444291" y="1001142"/>
                  <a:pt x="444888" y="1000871"/>
                </a:cubicBezTo>
                <a:cubicBezTo>
                  <a:pt x="445485" y="1000599"/>
                  <a:pt x="446130" y="1000464"/>
                  <a:pt x="446825" y="1000464"/>
                </a:cubicBezTo>
                <a:close/>
                <a:moveTo>
                  <a:pt x="304276" y="1000464"/>
                </a:moveTo>
                <a:cubicBezTo>
                  <a:pt x="306554" y="1000464"/>
                  <a:pt x="308573" y="1000822"/>
                  <a:pt x="310331" y="1001538"/>
                </a:cubicBezTo>
                <a:cubicBezTo>
                  <a:pt x="312089" y="1002254"/>
                  <a:pt x="313570" y="1003269"/>
                  <a:pt x="314775" y="1004582"/>
                </a:cubicBezTo>
                <a:cubicBezTo>
                  <a:pt x="315979" y="1005895"/>
                  <a:pt x="316891" y="1007490"/>
                  <a:pt x="317509" y="1009368"/>
                </a:cubicBezTo>
                <a:cubicBezTo>
                  <a:pt x="318128" y="1011245"/>
                  <a:pt x="318437" y="1013345"/>
                  <a:pt x="318437" y="1015667"/>
                </a:cubicBezTo>
                <a:cubicBezTo>
                  <a:pt x="318437" y="1016470"/>
                  <a:pt x="318426" y="1017143"/>
                  <a:pt x="318405" y="1017686"/>
                </a:cubicBezTo>
                <a:cubicBezTo>
                  <a:pt x="318383" y="1018229"/>
                  <a:pt x="318351" y="1018739"/>
                  <a:pt x="318307" y="1019216"/>
                </a:cubicBezTo>
                <a:lnTo>
                  <a:pt x="295355" y="1019216"/>
                </a:lnTo>
                <a:cubicBezTo>
                  <a:pt x="295355" y="1022558"/>
                  <a:pt x="296288" y="1025125"/>
                  <a:pt x="298155" y="1026916"/>
                </a:cubicBezTo>
                <a:cubicBezTo>
                  <a:pt x="300021" y="1028706"/>
                  <a:pt x="302713" y="1029601"/>
                  <a:pt x="306229" y="1029601"/>
                </a:cubicBezTo>
                <a:cubicBezTo>
                  <a:pt x="307184" y="1029601"/>
                  <a:pt x="308139" y="1029563"/>
                  <a:pt x="309094" y="1029488"/>
                </a:cubicBezTo>
                <a:cubicBezTo>
                  <a:pt x="310049" y="1029412"/>
                  <a:pt x="310971" y="1029308"/>
                  <a:pt x="311861" y="1029178"/>
                </a:cubicBezTo>
                <a:cubicBezTo>
                  <a:pt x="312751" y="1029048"/>
                  <a:pt x="313603" y="1028902"/>
                  <a:pt x="314417" y="1028739"/>
                </a:cubicBezTo>
                <a:cubicBezTo>
                  <a:pt x="315231" y="1028576"/>
                  <a:pt x="315985" y="1028397"/>
                  <a:pt x="316679" y="1028202"/>
                </a:cubicBezTo>
                <a:lnTo>
                  <a:pt x="316679" y="1032857"/>
                </a:lnTo>
                <a:cubicBezTo>
                  <a:pt x="315138" y="1033291"/>
                  <a:pt x="313397" y="1033644"/>
                  <a:pt x="311454" y="1033915"/>
                </a:cubicBezTo>
                <a:cubicBezTo>
                  <a:pt x="309512" y="1034186"/>
                  <a:pt x="307499" y="1034322"/>
                  <a:pt x="305415" y="1034322"/>
                </a:cubicBezTo>
                <a:cubicBezTo>
                  <a:pt x="302615" y="1034322"/>
                  <a:pt x="300206" y="1033942"/>
                  <a:pt x="298187" y="1033183"/>
                </a:cubicBezTo>
                <a:cubicBezTo>
                  <a:pt x="296169" y="1032423"/>
                  <a:pt x="294514" y="1031321"/>
                  <a:pt x="293223" y="1029878"/>
                </a:cubicBezTo>
                <a:cubicBezTo>
                  <a:pt x="291931" y="1028435"/>
                  <a:pt x="290976" y="1026666"/>
                  <a:pt x="290358" y="1024572"/>
                </a:cubicBezTo>
                <a:cubicBezTo>
                  <a:pt x="289739" y="1022477"/>
                  <a:pt x="289430" y="1020106"/>
                  <a:pt x="289430" y="1017458"/>
                </a:cubicBezTo>
                <a:cubicBezTo>
                  <a:pt x="289430" y="1015157"/>
                  <a:pt x="289761" y="1012982"/>
                  <a:pt x="290423" y="1010931"/>
                </a:cubicBezTo>
                <a:cubicBezTo>
                  <a:pt x="291085" y="1008880"/>
                  <a:pt x="292051" y="1007078"/>
                  <a:pt x="293320" y="1005526"/>
                </a:cubicBezTo>
                <a:cubicBezTo>
                  <a:pt x="294590" y="1003974"/>
                  <a:pt x="296147" y="1002743"/>
                  <a:pt x="297992" y="1001831"/>
                </a:cubicBezTo>
                <a:cubicBezTo>
                  <a:pt x="299837" y="1000919"/>
                  <a:pt x="301931" y="1000464"/>
                  <a:pt x="304276" y="1000464"/>
                </a:cubicBezTo>
                <a:close/>
                <a:moveTo>
                  <a:pt x="237470" y="1000464"/>
                </a:moveTo>
                <a:cubicBezTo>
                  <a:pt x="239445" y="1000464"/>
                  <a:pt x="241225" y="1000681"/>
                  <a:pt x="242809" y="1001115"/>
                </a:cubicBezTo>
                <a:cubicBezTo>
                  <a:pt x="244394" y="1001549"/>
                  <a:pt x="245734" y="1002211"/>
                  <a:pt x="246830" y="1003101"/>
                </a:cubicBezTo>
                <a:cubicBezTo>
                  <a:pt x="247926" y="1003991"/>
                  <a:pt x="248767" y="1005108"/>
                  <a:pt x="249353" y="1006454"/>
                </a:cubicBezTo>
                <a:cubicBezTo>
                  <a:pt x="249939" y="1007800"/>
                  <a:pt x="250232" y="1009384"/>
                  <a:pt x="250232" y="1011207"/>
                </a:cubicBezTo>
                <a:lnTo>
                  <a:pt x="250232" y="1033736"/>
                </a:lnTo>
                <a:lnTo>
                  <a:pt x="245154" y="1033736"/>
                </a:lnTo>
                <a:lnTo>
                  <a:pt x="245023" y="1029341"/>
                </a:lnTo>
                <a:cubicBezTo>
                  <a:pt x="243244" y="1031099"/>
                  <a:pt x="241437" y="1032369"/>
                  <a:pt x="239603" y="1033150"/>
                </a:cubicBezTo>
                <a:cubicBezTo>
                  <a:pt x="237769" y="1033931"/>
                  <a:pt x="235843" y="1034322"/>
                  <a:pt x="233824" y="1034322"/>
                </a:cubicBezTo>
                <a:cubicBezTo>
                  <a:pt x="231958" y="1034322"/>
                  <a:pt x="230362" y="1034083"/>
                  <a:pt x="229038" y="1033606"/>
                </a:cubicBezTo>
                <a:cubicBezTo>
                  <a:pt x="227714" y="1033128"/>
                  <a:pt x="226624" y="1032472"/>
                  <a:pt x="225766" y="1031636"/>
                </a:cubicBezTo>
                <a:cubicBezTo>
                  <a:pt x="224909" y="1030801"/>
                  <a:pt x="224280" y="1029819"/>
                  <a:pt x="223878" y="1028690"/>
                </a:cubicBezTo>
                <a:cubicBezTo>
                  <a:pt x="223477" y="1027561"/>
                  <a:pt x="223276" y="1026335"/>
                  <a:pt x="223276" y="1025011"/>
                </a:cubicBezTo>
                <a:cubicBezTo>
                  <a:pt x="223276" y="1021734"/>
                  <a:pt x="224497" y="1019167"/>
                  <a:pt x="226938" y="1017312"/>
                </a:cubicBezTo>
                <a:cubicBezTo>
                  <a:pt x="229380" y="1015456"/>
                  <a:pt x="232988" y="1014528"/>
                  <a:pt x="237763" y="1014528"/>
                </a:cubicBezTo>
                <a:lnTo>
                  <a:pt x="244535" y="1014528"/>
                </a:lnTo>
                <a:lnTo>
                  <a:pt x="244535" y="1011663"/>
                </a:lnTo>
                <a:cubicBezTo>
                  <a:pt x="244535" y="1009731"/>
                  <a:pt x="243916" y="1008185"/>
                  <a:pt x="242679" y="1007024"/>
                </a:cubicBezTo>
                <a:cubicBezTo>
                  <a:pt x="241442" y="1005863"/>
                  <a:pt x="239554" y="1005282"/>
                  <a:pt x="237015" y="1005282"/>
                </a:cubicBezTo>
                <a:cubicBezTo>
                  <a:pt x="235170" y="1005282"/>
                  <a:pt x="233352" y="1005488"/>
                  <a:pt x="231561" y="1005901"/>
                </a:cubicBezTo>
                <a:cubicBezTo>
                  <a:pt x="229771" y="1006313"/>
                  <a:pt x="227920" y="1006899"/>
                  <a:pt x="226010" y="1007659"/>
                </a:cubicBezTo>
                <a:lnTo>
                  <a:pt x="226010" y="1002547"/>
                </a:lnTo>
                <a:cubicBezTo>
                  <a:pt x="226727" y="1002287"/>
                  <a:pt x="227524" y="1002032"/>
                  <a:pt x="228403" y="1001782"/>
                </a:cubicBezTo>
                <a:cubicBezTo>
                  <a:pt x="229282" y="1001533"/>
                  <a:pt x="230210" y="1001310"/>
                  <a:pt x="231187" y="1001115"/>
                </a:cubicBezTo>
                <a:cubicBezTo>
                  <a:pt x="232164" y="1000919"/>
                  <a:pt x="233184" y="1000762"/>
                  <a:pt x="234247" y="1000643"/>
                </a:cubicBezTo>
                <a:cubicBezTo>
                  <a:pt x="235311" y="1000523"/>
                  <a:pt x="236385" y="1000464"/>
                  <a:pt x="237470" y="1000464"/>
                </a:cubicBezTo>
                <a:close/>
                <a:moveTo>
                  <a:pt x="97330" y="1000464"/>
                </a:moveTo>
                <a:cubicBezTo>
                  <a:pt x="100694" y="1000464"/>
                  <a:pt x="103239" y="1001457"/>
                  <a:pt x="104964" y="1003443"/>
                </a:cubicBezTo>
                <a:cubicBezTo>
                  <a:pt x="106690" y="1005429"/>
                  <a:pt x="107553" y="1008418"/>
                  <a:pt x="107553" y="1012412"/>
                </a:cubicBezTo>
                <a:lnTo>
                  <a:pt x="107553" y="1033736"/>
                </a:lnTo>
                <a:lnTo>
                  <a:pt x="101888" y="1033736"/>
                </a:lnTo>
                <a:lnTo>
                  <a:pt x="101888" y="1012868"/>
                </a:lnTo>
                <a:cubicBezTo>
                  <a:pt x="101888" y="1010306"/>
                  <a:pt x="101410" y="1008413"/>
                  <a:pt x="100455" y="1007187"/>
                </a:cubicBezTo>
                <a:cubicBezTo>
                  <a:pt x="99500" y="1005960"/>
                  <a:pt x="98079" y="1005347"/>
                  <a:pt x="96190" y="1005347"/>
                </a:cubicBezTo>
                <a:cubicBezTo>
                  <a:pt x="95496" y="1005347"/>
                  <a:pt x="94818" y="1005450"/>
                  <a:pt x="94156" y="1005657"/>
                </a:cubicBezTo>
                <a:cubicBezTo>
                  <a:pt x="93494" y="1005863"/>
                  <a:pt x="92805" y="1006221"/>
                  <a:pt x="92088" y="1006731"/>
                </a:cubicBezTo>
                <a:cubicBezTo>
                  <a:pt x="91372" y="1007241"/>
                  <a:pt x="90596" y="1007930"/>
                  <a:pt x="89761" y="1008798"/>
                </a:cubicBezTo>
                <a:cubicBezTo>
                  <a:pt x="88925" y="1009666"/>
                  <a:pt x="87986" y="1010751"/>
                  <a:pt x="86944" y="1012054"/>
                </a:cubicBezTo>
                <a:lnTo>
                  <a:pt x="86944" y="1033736"/>
                </a:lnTo>
                <a:lnTo>
                  <a:pt x="81280" y="1033736"/>
                </a:lnTo>
                <a:lnTo>
                  <a:pt x="81280" y="1001050"/>
                </a:lnTo>
                <a:lnTo>
                  <a:pt x="86326" y="1001050"/>
                </a:lnTo>
                <a:lnTo>
                  <a:pt x="86554" y="1006324"/>
                </a:lnTo>
                <a:cubicBezTo>
                  <a:pt x="87509" y="1005195"/>
                  <a:pt x="88431" y="1004257"/>
                  <a:pt x="89321" y="1003508"/>
                </a:cubicBezTo>
                <a:cubicBezTo>
                  <a:pt x="90211" y="1002759"/>
                  <a:pt x="91085" y="1002157"/>
                  <a:pt x="91942" y="1001701"/>
                </a:cubicBezTo>
                <a:cubicBezTo>
                  <a:pt x="92799" y="1001245"/>
                  <a:pt x="93673" y="1000925"/>
                  <a:pt x="94563" y="1000741"/>
                </a:cubicBezTo>
                <a:cubicBezTo>
                  <a:pt x="95453" y="1000556"/>
                  <a:pt x="96375" y="1000464"/>
                  <a:pt x="97330" y="1000464"/>
                </a:cubicBezTo>
                <a:close/>
                <a:moveTo>
                  <a:pt x="56495" y="1000464"/>
                </a:moveTo>
                <a:cubicBezTo>
                  <a:pt x="58470" y="1000464"/>
                  <a:pt x="60250" y="1000681"/>
                  <a:pt x="61834" y="1001115"/>
                </a:cubicBezTo>
                <a:cubicBezTo>
                  <a:pt x="63419" y="1001549"/>
                  <a:pt x="64759" y="1002211"/>
                  <a:pt x="65855" y="1003101"/>
                </a:cubicBezTo>
                <a:cubicBezTo>
                  <a:pt x="66951" y="1003991"/>
                  <a:pt x="67792" y="1005108"/>
                  <a:pt x="68378" y="1006454"/>
                </a:cubicBezTo>
                <a:cubicBezTo>
                  <a:pt x="68964" y="1007800"/>
                  <a:pt x="69257" y="1009384"/>
                  <a:pt x="69257" y="1011207"/>
                </a:cubicBezTo>
                <a:lnTo>
                  <a:pt x="69257" y="1033736"/>
                </a:lnTo>
                <a:lnTo>
                  <a:pt x="64178" y="1033736"/>
                </a:lnTo>
                <a:lnTo>
                  <a:pt x="64048" y="1029341"/>
                </a:lnTo>
                <a:cubicBezTo>
                  <a:pt x="62268" y="1031099"/>
                  <a:pt x="60462" y="1032369"/>
                  <a:pt x="58628" y="1033150"/>
                </a:cubicBezTo>
                <a:cubicBezTo>
                  <a:pt x="56794" y="1033931"/>
                  <a:pt x="54867" y="1034322"/>
                  <a:pt x="52849" y="1034322"/>
                </a:cubicBezTo>
                <a:cubicBezTo>
                  <a:pt x="50982" y="1034322"/>
                  <a:pt x="49387" y="1034083"/>
                  <a:pt x="48063" y="1033606"/>
                </a:cubicBezTo>
                <a:cubicBezTo>
                  <a:pt x="46739" y="1033128"/>
                  <a:pt x="45649" y="1032472"/>
                  <a:pt x="44791" y="1031636"/>
                </a:cubicBezTo>
                <a:cubicBezTo>
                  <a:pt x="43934" y="1030801"/>
                  <a:pt x="43305" y="1029819"/>
                  <a:pt x="42903" y="1028690"/>
                </a:cubicBezTo>
                <a:cubicBezTo>
                  <a:pt x="42501" y="1027561"/>
                  <a:pt x="42301" y="1026335"/>
                  <a:pt x="42301" y="1025011"/>
                </a:cubicBezTo>
                <a:cubicBezTo>
                  <a:pt x="42301" y="1021734"/>
                  <a:pt x="43522" y="1019167"/>
                  <a:pt x="45963" y="1017312"/>
                </a:cubicBezTo>
                <a:cubicBezTo>
                  <a:pt x="48405" y="1015456"/>
                  <a:pt x="52013" y="1014528"/>
                  <a:pt x="56788" y="1014528"/>
                </a:cubicBezTo>
                <a:lnTo>
                  <a:pt x="63560" y="1014528"/>
                </a:lnTo>
                <a:lnTo>
                  <a:pt x="63560" y="1011663"/>
                </a:lnTo>
                <a:cubicBezTo>
                  <a:pt x="63560" y="1009731"/>
                  <a:pt x="62941" y="1008185"/>
                  <a:pt x="61704" y="1007024"/>
                </a:cubicBezTo>
                <a:cubicBezTo>
                  <a:pt x="60467" y="1005863"/>
                  <a:pt x="58579" y="1005282"/>
                  <a:pt x="56039" y="1005282"/>
                </a:cubicBezTo>
                <a:cubicBezTo>
                  <a:pt x="54195" y="1005282"/>
                  <a:pt x="52377" y="1005488"/>
                  <a:pt x="50586" y="1005901"/>
                </a:cubicBezTo>
                <a:cubicBezTo>
                  <a:pt x="48796" y="1006313"/>
                  <a:pt x="46945" y="1006899"/>
                  <a:pt x="45035" y="1007659"/>
                </a:cubicBezTo>
                <a:lnTo>
                  <a:pt x="45035" y="1002547"/>
                </a:lnTo>
                <a:cubicBezTo>
                  <a:pt x="45752" y="1002287"/>
                  <a:pt x="46549" y="1002032"/>
                  <a:pt x="47428" y="1001782"/>
                </a:cubicBezTo>
                <a:cubicBezTo>
                  <a:pt x="48307" y="1001533"/>
                  <a:pt x="49235" y="1001310"/>
                  <a:pt x="50212" y="1001115"/>
                </a:cubicBezTo>
                <a:cubicBezTo>
                  <a:pt x="51188" y="1000919"/>
                  <a:pt x="52209" y="1000762"/>
                  <a:pt x="53272" y="1000643"/>
                </a:cubicBezTo>
                <a:cubicBezTo>
                  <a:pt x="54336" y="1000523"/>
                  <a:pt x="55410" y="1000464"/>
                  <a:pt x="56495" y="1000464"/>
                </a:cubicBezTo>
                <a:close/>
                <a:moveTo>
                  <a:pt x="399740" y="996069"/>
                </a:moveTo>
                <a:lnTo>
                  <a:pt x="399740" y="1028722"/>
                </a:lnTo>
                <a:lnTo>
                  <a:pt x="404069" y="1028722"/>
                </a:lnTo>
                <a:cubicBezTo>
                  <a:pt x="413750" y="1028722"/>
                  <a:pt x="418589" y="1023286"/>
                  <a:pt x="418589" y="1012412"/>
                </a:cubicBezTo>
                <a:cubicBezTo>
                  <a:pt x="418589" y="1009395"/>
                  <a:pt x="418308" y="1006845"/>
                  <a:pt x="417743" y="1004761"/>
                </a:cubicBezTo>
                <a:cubicBezTo>
                  <a:pt x="417179" y="1002678"/>
                  <a:pt x="416321" y="1000995"/>
                  <a:pt x="415171" y="999715"/>
                </a:cubicBezTo>
                <a:cubicBezTo>
                  <a:pt x="414021" y="998434"/>
                  <a:pt x="412578" y="997506"/>
                  <a:pt x="410841" y="996931"/>
                </a:cubicBezTo>
                <a:cubicBezTo>
                  <a:pt x="409105" y="996356"/>
                  <a:pt x="407065" y="996069"/>
                  <a:pt x="404721" y="996069"/>
                </a:cubicBezTo>
                <a:close/>
                <a:moveTo>
                  <a:pt x="393945" y="991185"/>
                </a:moveTo>
                <a:lnTo>
                  <a:pt x="404916" y="991185"/>
                </a:lnTo>
                <a:cubicBezTo>
                  <a:pt x="411557" y="991185"/>
                  <a:pt x="416512" y="992895"/>
                  <a:pt x="419778" y="996313"/>
                </a:cubicBezTo>
                <a:cubicBezTo>
                  <a:pt x="423044" y="999731"/>
                  <a:pt x="424678" y="1004956"/>
                  <a:pt x="424678" y="1011989"/>
                </a:cubicBezTo>
                <a:cubicBezTo>
                  <a:pt x="424678" y="1014029"/>
                  <a:pt x="424520" y="1015982"/>
                  <a:pt x="424206" y="1017849"/>
                </a:cubicBezTo>
                <a:cubicBezTo>
                  <a:pt x="423891" y="1019715"/>
                  <a:pt x="423386" y="1021452"/>
                  <a:pt x="422692" y="1023058"/>
                </a:cubicBezTo>
                <a:cubicBezTo>
                  <a:pt x="421997" y="1024664"/>
                  <a:pt x="421096" y="1026123"/>
                  <a:pt x="419989" y="1027436"/>
                </a:cubicBezTo>
                <a:cubicBezTo>
                  <a:pt x="418883" y="1028750"/>
                  <a:pt x="417526" y="1029873"/>
                  <a:pt x="415920" y="1030806"/>
                </a:cubicBezTo>
                <a:cubicBezTo>
                  <a:pt x="414314" y="1031739"/>
                  <a:pt x="412447" y="1032461"/>
                  <a:pt x="410320" y="1032971"/>
                </a:cubicBezTo>
                <a:cubicBezTo>
                  <a:pt x="408193" y="1033481"/>
                  <a:pt x="405773" y="1033736"/>
                  <a:pt x="403060" y="1033736"/>
                </a:cubicBezTo>
                <a:lnTo>
                  <a:pt x="393945" y="1033736"/>
                </a:lnTo>
                <a:close/>
                <a:moveTo>
                  <a:pt x="357896" y="991185"/>
                </a:moveTo>
                <a:lnTo>
                  <a:pt x="383354" y="991185"/>
                </a:lnTo>
                <a:lnTo>
                  <a:pt x="383354" y="996069"/>
                </a:lnTo>
                <a:lnTo>
                  <a:pt x="373555" y="996069"/>
                </a:lnTo>
                <a:lnTo>
                  <a:pt x="373555" y="1028788"/>
                </a:lnTo>
                <a:lnTo>
                  <a:pt x="383354" y="1028788"/>
                </a:lnTo>
                <a:lnTo>
                  <a:pt x="383354" y="1033736"/>
                </a:lnTo>
                <a:lnTo>
                  <a:pt x="357896" y="1033736"/>
                </a:lnTo>
                <a:lnTo>
                  <a:pt x="357896" y="1028788"/>
                </a:lnTo>
                <a:lnTo>
                  <a:pt x="367695" y="1028788"/>
                </a:lnTo>
                <a:lnTo>
                  <a:pt x="367695" y="996069"/>
                </a:lnTo>
                <a:lnTo>
                  <a:pt x="357896" y="996069"/>
                </a:lnTo>
                <a:close/>
                <a:moveTo>
                  <a:pt x="513110" y="990990"/>
                </a:moveTo>
                <a:lnTo>
                  <a:pt x="518123" y="990990"/>
                </a:lnTo>
                <a:lnTo>
                  <a:pt x="518123" y="1028462"/>
                </a:lnTo>
                <a:lnTo>
                  <a:pt x="527629" y="1028462"/>
                </a:lnTo>
                <a:lnTo>
                  <a:pt x="527629" y="1033736"/>
                </a:lnTo>
                <a:lnTo>
                  <a:pt x="500901" y="1033736"/>
                </a:lnTo>
                <a:lnTo>
                  <a:pt x="500901" y="1028462"/>
                </a:lnTo>
                <a:lnTo>
                  <a:pt x="511840" y="1028462"/>
                </a:lnTo>
                <a:lnTo>
                  <a:pt x="511840" y="997404"/>
                </a:lnTo>
                <a:lnTo>
                  <a:pt x="501650" y="1002938"/>
                </a:lnTo>
                <a:lnTo>
                  <a:pt x="499566" y="998120"/>
                </a:lnTo>
                <a:close/>
                <a:moveTo>
                  <a:pt x="21879" y="990664"/>
                </a:moveTo>
                <a:cubicBezTo>
                  <a:pt x="23854" y="990664"/>
                  <a:pt x="25688" y="990832"/>
                  <a:pt x="27381" y="991169"/>
                </a:cubicBezTo>
                <a:cubicBezTo>
                  <a:pt x="29074" y="991505"/>
                  <a:pt x="30701" y="992021"/>
                  <a:pt x="32264" y="992715"/>
                </a:cubicBezTo>
                <a:lnTo>
                  <a:pt x="32264" y="998413"/>
                </a:lnTo>
                <a:cubicBezTo>
                  <a:pt x="30723" y="997566"/>
                  <a:pt x="29128" y="996921"/>
                  <a:pt x="27478" y="996476"/>
                </a:cubicBezTo>
                <a:cubicBezTo>
                  <a:pt x="25829" y="996031"/>
                  <a:pt x="24027" y="995808"/>
                  <a:pt x="22074" y="995808"/>
                </a:cubicBezTo>
                <a:cubicBezTo>
                  <a:pt x="20077" y="995808"/>
                  <a:pt x="18270" y="996183"/>
                  <a:pt x="16653" y="996931"/>
                </a:cubicBezTo>
                <a:cubicBezTo>
                  <a:pt x="15036" y="997680"/>
                  <a:pt x="13664" y="998765"/>
                  <a:pt x="12535" y="1000187"/>
                </a:cubicBezTo>
                <a:cubicBezTo>
                  <a:pt x="11406" y="1001609"/>
                  <a:pt x="10538" y="1003345"/>
                  <a:pt x="9931" y="1005396"/>
                </a:cubicBezTo>
                <a:cubicBezTo>
                  <a:pt x="9323" y="1007447"/>
                  <a:pt x="9019" y="1009786"/>
                  <a:pt x="9019" y="1012412"/>
                </a:cubicBezTo>
                <a:cubicBezTo>
                  <a:pt x="9019" y="1017925"/>
                  <a:pt x="10137" y="1022081"/>
                  <a:pt x="12372" y="1024881"/>
                </a:cubicBezTo>
                <a:cubicBezTo>
                  <a:pt x="14608" y="1027681"/>
                  <a:pt x="17885" y="1029081"/>
                  <a:pt x="22204" y="1029081"/>
                </a:cubicBezTo>
                <a:cubicBezTo>
                  <a:pt x="24027" y="1029081"/>
                  <a:pt x="25775" y="1028869"/>
                  <a:pt x="27446" y="1028446"/>
                </a:cubicBezTo>
                <a:cubicBezTo>
                  <a:pt x="29117" y="1028022"/>
                  <a:pt x="30723" y="1027431"/>
                  <a:pt x="32264" y="1026672"/>
                </a:cubicBezTo>
                <a:lnTo>
                  <a:pt x="32264" y="1032141"/>
                </a:lnTo>
                <a:cubicBezTo>
                  <a:pt x="28857" y="1033552"/>
                  <a:pt x="25286" y="1034257"/>
                  <a:pt x="21553" y="1034257"/>
                </a:cubicBezTo>
                <a:cubicBezTo>
                  <a:pt x="15541" y="1034257"/>
                  <a:pt x="10924" y="1032461"/>
                  <a:pt x="7700" y="1028869"/>
                </a:cubicBezTo>
                <a:cubicBezTo>
                  <a:pt x="4477" y="1025277"/>
                  <a:pt x="2866" y="1019965"/>
                  <a:pt x="2866" y="1012933"/>
                </a:cubicBezTo>
                <a:cubicBezTo>
                  <a:pt x="2866" y="1009525"/>
                  <a:pt x="3311" y="1006443"/>
                  <a:pt x="4201" y="1003687"/>
                </a:cubicBezTo>
                <a:cubicBezTo>
                  <a:pt x="5091" y="1000930"/>
                  <a:pt x="6360" y="998592"/>
                  <a:pt x="8010" y="996671"/>
                </a:cubicBezTo>
                <a:cubicBezTo>
                  <a:pt x="9659" y="994750"/>
                  <a:pt x="11656" y="993269"/>
                  <a:pt x="14000" y="992227"/>
                </a:cubicBezTo>
                <a:cubicBezTo>
                  <a:pt x="16344" y="991185"/>
                  <a:pt x="18970" y="990664"/>
                  <a:pt x="21879" y="990664"/>
                </a:cubicBezTo>
                <a:close/>
                <a:moveTo>
                  <a:pt x="264385" y="990599"/>
                </a:moveTo>
                <a:lnTo>
                  <a:pt x="264385" y="1001050"/>
                </a:lnTo>
                <a:lnTo>
                  <a:pt x="279068" y="1001050"/>
                </a:lnTo>
                <a:lnTo>
                  <a:pt x="279068" y="1005803"/>
                </a:lnTo>
                <a:lnTo>
                  <a:pt x="264385" y="1005803"/>
                </a:lnTo>
                <a:lnTo>
                  <a:pt x="264385" y="1022407"/>
                </a:lnTo>
                <a:cubicBezTo>
                  <a:pt x="264385" y="1024751"/>
                  <a:pt x="265009" y="1026503"/>
                  <a:pt x="266257" y="1027664"/>
                </a:cubicBezTo>
                <a:cubicBezTo>
                  <a:pt x="267505" y="1028825"/>
                  <a:pt x="269344" y="1029406"/>
                  <a:pt x="271775" y="1029406"/>
                </a:cubicBezTo>
                <a:cubicBezTo>
                  <a:pt x="272817" y="1029406"/>
                  <a:pt x="273956" y="1029325"/>
                  <a:pt x="275194" y="1029162"/>
                </a:cubicBezTo>
                <a:cubicBezTo>
                  <a:pt x="276431" y="1028999"/>
                  <a:pt x="277722" y="1028744"/>
                  <a:pt x="279068" y="1028397"/>
                </a:cubicBezTo>
                <a:lnTo>
                  <a:pt x="279068" y="1033280"/>
                </a:lnTo>
                <a:cubicBezTo>
                  <a:pt x="277787" y="1033606"/>
                  <a:pt x="276463" y="1033839"/>
                  <a:pt x="275096" y="1033980"/>
                </a:cubicBezTo>
                <a:cubicBezTo>
                  <a:pt x="273728" y="1034121"/>
                  <a:pt x="272339" y="1034192"/>
                  <a:pt x="270929" y="1034192"/>
                </a:cubicBezTo>
                <a:cubicBezTo>
                  <a:pt x="266827" y="1034192"/>
                  <a:pt x="263766" y="1033264"/>
                  <a:pt x="261748" y="1031408"/>
                </a:cubicBezTo>
                <a:cubicBezTo>
                  <a:pt x="259729" y="1029553"/>
                  <a:pt x="258720" y="1026704"/>
                  <a:pt x="258720" y="1022862"/>
                </a:cubicBezTo>
                <a:lnTo>
                  <a:pt x="258720" y="1005803"/>
                </a:lnTo>
                <a:lnTo>
                  <a:pt x="249572" y="1005803"/>
                </a:lnTo>
                <a:lnTo>
                  <a:pt x="249572" y="1001050"/>
                </a:lnTo>
                <a:lnTo>
                  <a:pt x="258720" y="1001050"/>
                </a:lnTo>
                <a:lnTo>
                  <a:pt x="258720" y="992064"/>
                </a:lnTo>
                <a:close/>
                <a:moveTo>
                  <a:pt x="206435" y="987734"/>
                </a:moveTo>
                <a:lnTo>
                  <a:pt x="212133" y="987734"/>
                </a:lnTo>
                <a:lnTo>
                  <a:pt x="212133" y="1033736"/>
                </a:lnTo>
                <a:lnTo>
                  <a:pt x="207054" y="1033736"/>
                </a:lnTo>
                <a:lnTo>
                  <a:pt x="206858" y="1027550"/>
                </a:lnTo>
                <a:cubicBezTo>
                  <a:pt x="205274" y="1029851"/>
                  <a:pt x="203559" y="1031555"/>
                  <a:pt x="201714" y="1032662"/>
                </a:cubicBezTo>
                <a:cubicBezTo>
                  <a:pt x="199869" y="1033769"/>
                  <a:pt x="197873" y="1034322"/>
                  <a:pt x="195724" y="1034322"/>
                </a:cubicBezTo>
                <a:cubicBezTo>
                  <a:pt x="193857" y="1034322"/>
                  <a:pt x="192214" y="1033931"/>
                  <a:pt x="190792" y="1033150"/>
                </a:cubicBezTo>
                <a:cubicBezTo>
                  <a:pt x="189370" y="1032369"/>
                  <a:pt x="188187" y="1031267"/>
                  <a:pt x="187243" y="1029846"/>
                </a:cubicBezTo>
                <a:cubicBezTo>
                  <a:pt x="186299" y="1028424"/>
                  <a:pt x="185588" y="1026715"/>
                  <a:pt x="185111" y="1024718"/>
                </a:cubicBezTo>
                <a:cubicBezTo>
                  <a:pt x="184633" y="1022721"/>
                  <a:pt x="184395" y="1020507"/>
                  <a:pt x="184395" y="1018077"/>
                </a:cubicBezTo>
                <a:cubicBezTo>
                  <a:pt x="184395" y="1015298"/>
                  <a:pt x="184774" y="1012830"/>
                  <a:pt x="185534" y="1010670"/>
                </a:cubicBezTo>
                <a:cubicBezTo>
                  <a:pt x="186293" y="1008510"/>
                  <a:pt x="187373" y="1006687"/>
                  <a:pt x="188773" y="1005201"/>
                </a:cubicBezTo>
                <a:cubicBezTo>
                  <a:pt x="190173" y="1003714"/>
                  <a:pt x="191855" y="1002585"/>
                  <a:pt x="193819" y="1001815"/>
                </a:cubicBezTo>
                <a:cubicBezTo>
                  <a:pt x="195784" y="1001044"/>
                  <a:pt x="197971" y="1000659"/>
                  <a:pt x="200380" y="1000659"/>
                </a:cubicBezTo>
                <a:cubicBezTo>
                  <a:pt x="201421" y="1000659"/>
                  <a:pt x="202447" y="1000724"/>
                  <a:pt x="203456" y="1000854"/>
                </a:cubicBezTo>
                <a:cubicBezTo>
                  <a:pt x="204465" y="1000985"/>
                  <a:pt x="205458" y="1001191"/>
                  <a:pt x="206435" y="1001473"/>
                </a:cubicBezTo>
                <a:close/>
                <a:moveTo>
                  <a:pt x="139760" y="987734"/>
                </a:moveTo>
                <a:lnTo>
                  <a:pt x="145457" y="987734"/>
                </a:lnTo>
                <a:lnTo>
                  <a:pt x="145457" y="1033736"/>
                </a:lnTo>
                <a:lnTo>
                  <a:pt x="140378" y="1033736"/>
                </a:lnTo>
                <a:lnTo>
                  <a:pt x="140183" y="1027550"/>
                </a:lnTo>
                <a:cubicBezTo>
                  <a:pt x="138599" y="1029851"/>
                  <a:pt x="136884" y="1031555"/>
                  <a:pt x="135039" y="1032662"/>
                </a:cubicBezTo>
                <a:cubicBezTo>
                  <a:pt x="133194" y="1033769"/>
                  <a:pt x="131198" y="1034322"/>
                  <a:pt x="129049" y="1034322"/>
                </a:cubicBezTo>
                <a:cubicBezTo>
                  <a:pt x="127182" y="1034322"/>
                  <a:pt x="125538" y="1033931"/>
                  <a:pt x="124117" y="1033150"/>
                </a:cubicBezTo>
                <a:cubicBezTo>
                  <a:pt x="122695" y="1032369"/>
                  <a:pt x="121512" y="1031267"/>
                  <a:pt x="120568" y="1029846"/>
                </a:cubicBezTo>
                <a:cubicBezTo>
                  <a:pt x="119624" y="1028424"/>
                  <a:pt x="118913" y="1026715"/>
                  <a:pt x="118436" y="1024718"/>
                </a:cubicBezTo>
                <a:cubicBezTo>
                  <a:pt x="117958" y="1022721"/>
                  <a:pt x="117719" y="1020507"/>
                  <a:pt x="117719" y="1018077"/>
                </a:cubicBezTo>
                <a:cubicBezTo>
                  <a:pt x="117719" y="1015298"/>
                  <a:pt x="118099" y="1012830"/>
                  <a:pt x="118859" y="1010670"/>
                </a:cubicBezTo>
                <a:cubicBezTo>
                  <a:pt x="119619" y="1008510"/>
                  <a:pt x="120698" y="1006687"/>
                  <a:pt x="122098" y="1005201"/>
                </a:cubicBezTo>
                <a:cubicBezTo>
                  <a:pt x="123498" y="1003714"/>
                  <a:pt x="125180" y="1002585"/>
                  <a:pt x="127144" y="1001815"/>
                </a:cubicBezTo>
                <a:cubicBezTo>
                  <a:pt x="129109" y="1001044"/>
                  <a:pt x="131295" y="1000659"/>
                  <a:pt x="133705" y="1000659"/>
                </a:cubicBezTo>
                <a:cubicBezTo>
                  <a:pt x="134746" y="1000659"/>
                  <a:pt x="135772" y="1000724"/>
                  <a:pt x="136781" y="1000854"/>
                </a:cubicBezTo>
                <a:cubicBezTo>
                  <a:pt x="137790" y="1000985"/>
                  <a:pt x="138783" y="1001191"/>
                  <a:pt x="139760" y="1001473"/>
                </a:cubicBezTo>
                <a:close/>
                <a:moveTo>
                  <a:pt x="161075" y="987344"/>
                </a:moveTo>
                <a:cubicBezTo>
                  <a:pt x="161704" y="987344"/>
                  <a:pt x="162290" y="987458"/>
                  <a:pt x="162833" y="987685"/>
                </a:cubicBezTo>
                <a:cubicBezTo>
                  <a:pt x="163376" y="987913"/>
                  <a:pt x="163848" y="988233"/>
                  <a:pt x="164249" y="988646"/>
                </a:cubicBezTo>
                <a:cubicBezTo>
                  <a:pt x="164651" y="989058"/>
                  <a:pt x="164965" y="989530"/>
                  <a:pt x="165193" y="990062"/>
                </a:cubicBezTo>
                <a:cubicBezTo>
                  <a:pt x="165421" y="990594"/>
                  <a:pt x="165535" y="991174"/>
                  <a:pt x="165535" y="991804"/>
                </a:cubicBezTo>
                <a:cubicBezTo>
                  <a:pt x="165535" y="992412"/>
                  <a:pt x="165421" y="992987"/>
                  <a:pt x="165193" y="993529"/>
                </a:cubicBezTo>
                <a:cubicBezTo>
                  <a:pt x="164965" y="994072"/>
                  <a:pt x="164651" y="994549"/>
                  <a:pt x="164249" y="994962"/>
                </a:cubicBezTo>
                <a:cubicBezTo>
                  <a:pt x="163848" y="995374"/>
                  <a:pt x="163376" y="995694"/>
                  <a:pt x="162833" y="995922"/>
                </a:cubicBezTo>
                <a:cubicBezTo>
                  <a:pt x="162290" y="996150"/>
                  <a:pt x="161704" y="996264"/>
                  <a:pt x="161075" y="996264"/>
                </a:cubicBezTo>
                <a:cubicBezTo>
                  <a:pt x="160445" y="996264"/>
                  <a:pt x="159859" y="996150"/>
                  <a:pt x="159317" y="995922"/>
                </a:cubicBezTo>
                <a:cubicBezTo>
                  <a:pt x="158774" y="995694"/>
                  <a:pt x="158302" y="995374"/>
                  <a:pt x="157901" y="994962"/>
                </a:cubicBezTo>
                <a:cubicBezTo>
                  <a:pt x="157499" y="994549"/>
                  <a:pt x="157184" y="994072"/>
                  <a:pt x="156957" y="993529"/>
                </a:cubicBezTo>
                <a:cubicBezTo>
                  <a:pt x="156729" y="992987"/>
                  <a:pt x="156615" y="992412"/>
                  <a:pt x="156615" y="991804"/>
                </a:cubicBezTo>
                <a:cubicBezTo>
                  <a:pt x="156615" y="991174"/>
                  <a:pt x="156729" y="990594"/>
                  <a:pt x="156957" y="990062"/>
                </a:cubicBezTo>
                <a:cubicBezTo>
                  <a:pt x="157184" y="989530"/>
                  <a:pt x="157499" y="989058"/>
                  <a:pt x="157901" y="988646"/>
                </a:cubicBezTo>
                <a:cubicBezTo>
                  <a:pt x="158302" y="988233"/>
                  <a:pt x="158774" y="987913"/>
                  <a:pt x="159317" y="987685"/>
                </a:cubicBezTo>
                <a:cubicBezTo>
                  <a:pt x="159859" y="987458"/>
                  <a:pt x="160445" y="987344"/>
                  <a:pt x="161075" y="987344"/>
                </a:cubicBezTo>
                <a:close/>
                <a:moveTo>
                  <a:pt x="513500" y="948127"/>
                </a:moveTo>
                <a:cubicBezTo>
                  <a:pt x="514173" y="948127"/>
                  <a:pt x="514813" y="948263"/>
                  <a:pt x="515421" y="948534"/>
                </a:cubicBezTo>
                <a:cubicBezTo>
                  <a:pt x="516029" y="948806"/>
                  <a:pt x="516560" y="949169"/>
                  <a:pt x="517016" y="949625"/>
                </a:cubicBezTo>
                <a:cubicBezTo>
                  <a:pt x="517472" y="950081"/>
                  <a:pt x="517835" y="950612"/>
                  <a:pt x="518107" y="951220"/>
                </a:cubicBezTo>
                <a:cubicBezTo>
                  <a:pt x="518378" y="951828"/>
                  <a:pt x="518514" y="952468"/>
                  <a:pt x="518514" y="953141"/>
                </a:cubicBezTo>
                <a:cubicBezTo>
                  <a:pt x="518514" y="953836"/>
                  <a:pt x="518378" y="954481"/>
                  <a:pt x="518107" y="955078"/>
                </a:cubicBezTo>
                <a:cubicBezTo>
                  <a:pt x="517835" y="955675"/>
                  <a:pt x="517472" y="956201"/>
                  <a:pt x="517016" y="956657"/>
                </a:cubicBezTo>
                <a:cubicBezTo>
                  <a:pt x="516560" y="957113"/>
                  <a:pt x="516029" y="957471"/>
                  <a:pt x="515421" y="957731"/>
                </a:cubicBezTo>
                <a:cubicBezTo>
                  <a:pt x="514813" y="957992"/>
                  <a:pt x="514173" y="958122"/>
                  <a:pt x="513500" y="958122"/>
                </a:cubicBezTo>
                <a:cubicBezTo>
                  <a:pt x="512806" y="958122"/>
                  <a:pt x="512160" y="957992"/>
                  <a:pt x="511563" y="957731"/>
                </a:cubicBezTo>
                <a:cubicBezTo>
                  <a:pt x="510966" y="957471"/>
                  <a:pt x="510440" y="957113"/>
                  <a:pt x="509984" y="956657"/>
                </a:cubicBezTo>
                <a:cubicBezTo>
                  <a:pt x="509528" y="956201"/>
                  <a:pt x="509170" y="955675"/>
                  <a:pt x="508910" y="955078"/>
                </a:cubicBezTo>
                <a:cubicBezTo>
                  <a:pt x="508649" y="954481"/>
                  <a:pt x="508519" y="953836"/>
                  <a:pt x="508519" y="953141"/>
                </a:cubicBezTo>
                <a:cubicBezTo>
                  <a:pt x="508519" y="952468"/>
                  <a:pt x="508649" y="951828"/>
                  <a:pt x="508910" y="951220"/>
                </a:cubicBezTo>
                <a:cubicBezTo>
                  <a:pt x="509170" y="950612"/>
                  <a:pt x="509528" y="950081"/>
                  <a:pt x="509984" y="949625"/>
                </a:cubicBezTo>
                <a:cubicBezTo>
                  <a:pt x="510440" y="949169"/>
                  <a:pt x="510966" y="948806"/>
                  <a:pt x="511563" y="948534"/>
                </a:cubicBezTo>
                <a:cubicBezTo>
                  <a:pt x="512160" y="948263"/>
                  <a:pt x="512806" y="948127"/>
                  <a:pt x="513500" y="948127"/>
                </a:cubicBezTo>
                <a:close/>
                <a:moveTo>
                  <a:pt x="408790" y="942658"/>
                </a:moveTo>
                <a:cubicBezTo>
                  <a:pt x="407379" y="942658"/>
                  <a:pt x="406164" y="942799"/>
                  <a:pt x="405144" y="943081"/>
                </a:cubicBezTo>
                <a:cubicBezTo>
                  <a:pt x="404124" y="943363"/>
                  <a:pt x="403288" y="943765"/>
                  <a:pt x="402637" y="944286"/>
                </a:cubicBezTo>
                <a:cubicBezTo>
                  <a:pt x="401986" y="944807"/>
                  <a:pt x="401503" y="945431"/>
                  <a:pt x="401188" y="946158"/>
                </a:cubicBezTo>
                <a:cubicBezTo>
                  <a:pt x="400874" y="946885"/>
                  <a:pt x="400716" y="947704"/>
                  <a:pt x="400716" y="948616"/>
                </a:cubicBezTo>
                <a:cubicBezTo>
                  <a:pt x="400716" y="949245"/>
                  <a:pt x="400814" y="949847"/>
                  <a:pt x="401009" y="950423"/>
                </a:cubicBezTo>
                <a:cubicBezTo>
                  <a:pt x="401205" y="950998"/>
                  <a:pt x="401520" y="951508"/>
                  <a:pt x="401953" y="951953"/>
                </a:cubicBezTo>
                <a:cubicBezTo>
                  <a:pt x="402387" y="952398"/>
                  <a:pt x="402952" y="952750"/>
                  <a:pt x="403646" y="953011"/>
                </a:cubicBezTo>
                <a:cubicBezTo>
                  <a:pt x="404341" y="953271"/>
                  <a:pt x="405187" y="953401"/>
                  <a:pt x="406186" y="953401"/>
                </a:cubicBezTo>
                <a:cubicBezTo>
                  <a:pt x="407488" y="953401"/>
                  <a:pt x="408980" y="953005"/>
                  <a:pt x="410662" y="952213"/>
                </a:cubicBezTo>
                <a:cubicBezTo>
                  <a:pt x="412344" y="951421"/>
                  <a:pt x="414119" y="950168"/>
                  <a:pt x="415985" y="948453"/>
                </a:cubicBezTo>
                <a:lnTo>
                  <a:pt x="415985" y="942658"/>
                </a:lnTo>
                <a:close/>
                <a:moveTo>
                  <a:pt x="237340" y="942658"/>
                </a:moveTo>
                <a:cubicBezTo>
                  <a:pt x="235929" y="942658"/>
                  <a:pt x="234714" y="942799"/>
                  <a:pt x="233694" y="943081"/>
                </a:cubicBezTo>
                <a:cubicBezTo>
                  <a:pt x="232674" y="943363"/>
                  <a:pt x="231838" y="943765"/>
                  <a:pt x="231187" y="944286"/>
                </a:cubicBezTo>
                <a:cubicBezTo>
                  <a:pt x="230536" y="944807"/>
                  <a:pt x="230053" y="945431"/>
                  <a:pt x="229738" y="946158"/>
                </a:cubicBezTo>
                <a:cubicBezTo>
                  <a:pt x="229424" y="946885"/>
                  <a:pt x="229266" y="947704"/>
                  <a:pt x="229266" y="948616"/>
                </a:cubicBezTo>
                <a:cubicBezTo>
                  <a:pt x="229266" y="949245"/>
                  <a:pt x="229364" y="949847"/>
                  <a:pt x="229559" y="950423"/>
                </a:cubicBezTo>
                <a:cubicBezTo>
                  <a:pt x="229755" y="950998"/>
                  <a:pt x="230069" y="951508"/>
                  <a:pt x="230503" y="951953"/>
                </a:cubicBezTo>
                <a:cubicBezTo>
                  <a:pt x="230937" y="952398"/>
                  <a:pt x="231502" y="952750"/>
                  <a:pt x="232196" y="953011"/>
                </a:cubicBezTo>
                <a:cubicBezTo>
                  <a:pt x="232891" y="953271"/>
                  <a:pt x="233737" y="953401"/>
                  <a:pt x="234736" y="953401"/>
                </a:cubicBezTo>
                <a:cubicBezTo>
                  <a:pt x="236038" y="953401"/>
                  <a:pt x="237530" y="953005"/>
                  <a:pt x="239212" y="952213"/>
                </a:cubicBezTo>
                <a:cubicBezTo>
                  <a:pt x="240894" y="951421"/>
                  <a:pt x="242669" y="950168"/>
                  <a:pt x="244535" y="948453"/>
                </a:cubicBezTo>
                <a:lnTo>
                  <a:pt x="244535" y="942658"/>
                </a:lnTo>
                <a:close/>
                <a:moveTo>
                  <a:pt x="56365" y="942658"/>
                </a:moveTo>
                <a:cubicBezTo>
                  <a:pt x="54954" y="942658"/>
                  <a:pt x="53739" y="942799"/>
                  <a:pt x="52719" y="943081"/>
                </a:cubicBezTo>
                <a:cubicBezTo>
                  <a:pt x="51699" y="943363"/>
                  <a:pt x="50863" y="943765"/>
                  <a:pt x="50212" y="944286"/>
                </a:cubicBezTo>
                <a:cubicBezTo>
                  <a:pt x="49561" y="944807"/>
                  <a:pt x="49078" y="945431"/>
                  <a:pt x="48763" y="946158"/>
                </a:cubicBezTo>
                <a:cubicBezTo>
                  <a:pt x="48448" y="946885"/>
                  <a:pt x="48291" y="947704"/>
                  <a:pt x="48291" y="948616"/>
                </a:cubicBezTo>
                <a:cubicBezTo>
                  <a:pt x="48291" y="949245"/>
                  <a:pt x="48389" y="949847"/>
                  <a:pt x="48584" y="950423"/>
                </a:cubicBezTo>
                <a:cubicBezTo>
                  <a:pt x="48779" y="950998"/>
                  <a:pt x="49094" y="951508"/>
                  <a:pt x="49528" y="951953"/>
                </a:cubicBezTo>
                <a:cubicBezTo>
                  <a:pt x="49962" y="952398"/>
                  <a:pt x="50527" y="952750"/>
                  <a:pt x="51221" y="953011"/>
                </a:cubicBezTo>
                <a:cubicBezTo>
                  <a:pt x="51916" y="953271"/>
                  <a:pt x="52762" y="953401"/>
                  <a:pt x="53760" y="953401"/>
                </a:cubicBezTo>
                <a:cubicBezTo>
                  <a:pt x="55063" y="953401"/>
                  <a:pt x="56555" y="953005"/>
                  <a:pt x="58237" y="952213"/>
                </a:cubicBezTo>
                <a:cubicBezTo>
                  <a:pt x="59919" y="951421"/>
                  <a:pt x="61693" y="950168"/>
                  <a:pt x="63560" y="948453"/>
                </a:cubicBezTo>
                <a:lnTo>
                  <a:pt x="63560" y="942658"/>
                </a:lnTo>
                <a:close/>
                <a:moveTo>
                  <a:pt x="199989" y="929147"/>
                </a:moveTo>
                <a:cubicBezTo>
                  <a:pt x="196907" y="929147"/>
                  <a:pt x="194503" y="930146"/>
                  <a:pt x="192778" y="932142"/>
                </a:cubicBezTo>
                <a:cubicBezTo>
                  <a:pt x="191052" y="934139"/>
                  <a:pt x="190190" y="937265"/>
                  <a:pt x="190190" y="941518"/>
                </a:cubicBezTo>
                <a:cubicBezTo>
                  <a:pt x="190190" y="945469"/>
                  <a:pt x="190770" y="948415"/>
                  <a:pt x="191931" y="950357"/>
                </a:cubicBezTo>
                <a:cubicBezTo>
                  <a:pt x="193092" y="952300"/>
                  <a:pt x="194736" y="953271"/>
                  <a:pt x="196863" y="953271"/>
                </a:cubicBezTo>
                <a:cubicBezTo>
                  <a:pt x="198296" y="953271"/>
                  <a:pt x="199810" y="952631"/>
                  <a:pt x="201405" y="951351"/>
                </a:cubicBezTo>
                <a:cubicBezTo>
                  <a:pt x="203000" y="950070"/>
                  <a:pt x="204677" y="948171"/>
                  <a:pt x="206435" y="945653"/>
                </a:cubicBezTo>
                <a:lnTo>
                  <a:pt x="206435" y="930482"/>
                </a:lnTo>
                <a:cubicBezTo>
                  <a:pt x="205502" y="930048"/>
                  <a:pt x="204471" y="929717"/>
                  <a:pt x="203342" y="929489"/>
                </a:cubicBezTo>
                <a:cubicBezTo>
                  <a:pt x="202214" y="929261"/>
                  <a:pt x="201096" y="929147"/>
                  <a:pt x="199989" y="929147"/>
                </a:cubicBezTo>
                <a:close/>
                <a:moveTo>
                  <a:pt x="133314" y="929147"/>
                </a:moveTo>
                <a:cubicBezTo>
                  <a:pt x="130232" y="929147"/>
                  <a:pt x="127828" y="930146"/>
                  <a:pt x="126103" y="932142"/>
                </a:cubicBezTo>
                <a:cubicBezTo>
                  <a:pt x="124377" y="934139"/>
                  <a:pt x="123514" y="937265"/>
                  <a:pt x="123514" y="941518"/>
                </a:cubicBezTo>
                <a:cubicBezTo>
                  <a:pt x="123514" y="945469"/>
                  <a:pt x="124095" y="948415"/>
                  <a:pt x="125256" y="950357"/>
                </a:cubicBezTo>
                <a:cubicBezTo>
                  <a:pt x="126417" y="952300"/>
                  <a:pt x="128061" y="953271"/>
                  <a:pt x="130188" y="953271"/>
                </a:cubicBezTo>
                <a:cubicBezTo>
                  <a:pt x="131621" y="953271"/>
                  <a:pt x="133135" y="952631"/>
                  <a:pt x="134730" y="951351"/>
                </a:cubicBezTo>
                <a:cubicBezTo>
                  <a:pt x="136325" y="950070"/>
                  <a:pt x="138002" y="948171"/>
                  <a:pt x="139760" y="945653"/>
                </a:cubicBezTo>
                <a:lnTo>
                  <a:pt x="139760" y="930482"/>
                </a:lnTo>
                <a:cubicBezTo>
                  <a:pt x="138827" y="930048"/>
                  <a:pt x="137796" y="929717"/>
                  <a:pt x="136667" y="929489"/>
                </a:cubicBezTo>
                <a:cubicBezTo>
                  <a:pt x="135538" y="929261"/>
                  <a:pt x="134421" y="929147"/>
                  <a:pt x="133314" y="929147"/>
                </a:cubicBezTo>
                <a:close/>
                <a:moveTo>
                  <a:pt x="618275" y="929082"/>
                </a:moveTo>
                <a:cubicBezTo>
                  <a:pt x="616582" y="929082"/>
                  <a:pt x="615133" y="929413"/>
                  <a:pt x="613929" y="930075"/>
                </a:cubicBezTo>
                <a:cubicBezTo>
                  <a:pt x="612724" y="930737"/>
                  <a:pt x="611737" y="931621"/>
                  <a:pt x="610966" y="932728"/>
                </a:cubicBezTo>
                <a:cubicBezTo>
                  <a:pt x="610196" y="933835"/>
                  <a:pt x="609631" y="935121"/>
                  <a:pt x="609273" y="936586"/>
                </a:cubicBezTo>
                <a:cubicBezTo>
                  <a:pt x="608915" y="938051"/>
                  <a:pt x="608736" y="939587"/>
                  <a:pt x="608736" y="941193"/>
                </a:cubicBezTo>
                <a:cubicBezTo>
                  <a:pt x="608736" y="943211"/>
                  <a:pt x="608959" y="944980"/>
                  <a:pt x="609403" y="946500"/>
                </a:cubicBezTo>
                <a:cubicBezTo>
                  <a:pt x="609848" y="948019"/>
                  <a:pt x="610483" y="949283"/>
                  <a:pt x="611308" y="950292"/>
                </a:cubicBezTo>
                <a:cubicBezTo>
                  <a:pt x="612133" y="951302"/>
                  <a:pt x="613131" y="952061"/>
                  <a:pt x="614303" y="952571"/>
                </a:cubicBezTo>
                <a:cubicBezTo>
                  <a:pt x="615475" y="953081"/>
                  <a:pt x="616799" y="953336"/>
                  <a:pt x="618275" y="953336"/>
                </a:cubicBezTo>
                <a:cubicBezTo>
                  <a:pt x="619968" y="953336"/>
                  <a:pt x="621417" y="953005"/>
                  <a:pt x="622621" y="952343"/>
                </a:cubicBezTo>
                <a:cubicBezTo>
                  <a:pt x="623826" y="951681"/>
                  <a:pt x="624814" y="950797"/>
                  <a:pt x="625584" y="949690"/>
                </a:cubicBezTo>
                <a:cubicBezTo>
                  <a:pt x="626354" y="948583"/>
                  <a:pt x="626919" y="947297"/>
                  <a:pt x="627277" y="945832"/>
                </a:cubicBezTo>
                <a:cubicBezTo>
                  <a:pt x="627635" y="944367"/>
                  <a:pt x="627814" y="942821"/>
                  <a:pt x="627814" y="941193"/>
                </a:cubicBezTo>
                <a:cubicBezTo>
                  <a:pt x="627814" y="939174"/>
                  <a:pt x="627591" y="937411"/>
                  <a:pt x="627147" y="935903"/>
                </a:cubicBezTo>
                <a:cubicBezTo>
                  <a:pt x="626702" y="934394"/>
                  <a:pt x="626067" y="933135"/>
                  <a:pt x="625242" y="932126"/>
                </a:cubicBezTo>
                <a:cubicBezTo>
                  <a:pt x="624417" y="931117"/>
                  <a:pt x="623414" y="930357"/>
                  <a:pt x="622230" y="929847"/>
                </a:cubicBezTo>
                <a:cubicBezTo>
                  <a:pt x="621048" y="929337"/>
                  <a:pt x="619729" y="929082"/>
                  <a:pt x="618275" y="929082"/>
                </a:cubicBezTo>
                <a:close/>
                <a:moveTo>
                  <a:pt x="475465" y="928789"/>
                </a:moveTo>
                <a:cubicBezTo>
                  <a:pt x="474228" y="928789"/>
                  <a:pt x="473099" y="929028"/>
                  <a:pt x="472079" y="929505"/>
                </a:cubicBezTo>
                <a:cubicBezTo>
                  <a:pt x="471059" y="929983"/>
                  <a:pt x="470180" y="930656"/>
                  <a:pt x="469442" y="931524"/>
                </a:cubicBezTo>
                <a:cubicBezTo>
                  <a:pt x="468704" y="932392"/>
                  <a:pt x="468107" y="933434"/>
                  <a:pt x="467652" y="934649"/>
                </a:cubicBezTo>
                <a:cubicBezTo>
                  <a:pt x="467196" y="935865"/>
                  <a:pt x="466914" y="937199"/>
                  <a:pt x="466805" y="938654"/>
                </a:cubicBezTo>
                <a:lnTo>
                  <a:pt x="483995" y="938654"/>
                </a:lnTo>
                <a:cubicBezTo>
                  <a:pt x="484060" y="937199"/>
                  <a:pt x="483919" y="935870"/>
                  <a:pt x="483572" y="934665"/>
                </a:cubicBezTo>
                <a:cubicBezTo>
                  <a:pt x="483224" y="933461"/>
                  <a:pt x="482687" y="932424"/>
                  <a:pt x="481960" y="931556"/>
                </a:cubicBezTo>
                <a:cubicBezTo>
                  <a:pt x="481233" y="930688"/>
                  <a:pt x="480327" y="930010"/>
                  <a:pt x="479242" y="929522"/>
                </a:cubicBezTo>
                <a:cubicBezTo>
                  <a:pt x="478156" y="929033"/>
                  <a:pt x="476898" y="928789"/>
                  <a:pt x="475465" y="928789"/>
                </a:cubicBezTo>
                <a:close/>
                <a:moveTo>
                  <a:pt x="304015" y="928789"/>
                </a:moveTo>
                <a:cubicBezTo>
                  <a:pt x="302778" y="928789"/>
                  <a:pt x="301649" y="929028"/>
                  <a:pt x="300629" y="929505"/>
                </a:cubicBezTo>
                <a:cubicBezTo>
                  <a:pt x="299609" y="929983"/>
                  <a:pt x="298730" y="930656"/>
                  <a:pt x="297992" y="931524"/>
                </a:cubicBezTo>
                <a:cubicBezTo>
                  <a:pt x="297254" y="932392"/>
                  <a:pt x="296657" y="933434"/>
                  <a:pt x="296202" y="934649"/>
                </a:cubicBezTo>
                <a:cubicBezTo>
                  <a:pt x="295746" y="935865"/>
                  <a:pt x="295464" y="937199"/>
                  <a:pt x="295355" y="938654"/>
                </a:cubicBezTo>
                <a:lnTo>
                  <a:pt x="312545" y="938654"/>
                </a:lnTo>
                <a:cubicBezTo>
                  <a:pt x="312610" y="937199"/>
                  <a:pt x="312469" y="935870"/>
                  <a:pt x="312121" y="934665"/>
                </a:cubicBezTo>
                <a:cubicBezTo>
                  <a:pt x="311774" y="933461"/>
                  <a:pt x="311237" y="932424"/>
                  <a:pt x="310510" y="931556"/>
                </a:cubicBezTo>
                <a:cubicBezTo>
                  <a:pt x="309783" y="930688"/>
                  <a:pt x="308877" y="930010"/>
                  <a:pt x="307792" y="929522"/>
                </a:cubicBezTo>
                <a:cubicBezTo>
                  <a:pt x="306706" y="929033"/>
                  <a:pt x="305447" y="928789"/>
                  <a:pt x="304015" y="928789"/>
                </a:cubicBezTo>
                <a:close/>
                <a:moveTo>
                  <a:pt x="149420" y="924850"/>
                </a:moveTo>
                <a:lnTo>
                  <a:pt x="164819" y="924850"/>
                </a:lnTo>
                <a:lnTo>
                  <a:pt x="164819" y="952815"/>
                </a:lnTo>
                <a:lnTo>
                  <a:pt x="174553" y="952815"/>
                </a:lnTo>
                <a:lnTo>
                  <a:pt x="174553" y="957536"/>
                </a:lnTo>
                <a:lnTo>
                  <a:pt x="148346" y="957536"/>
                </a:lnTo>
                <a:lnTo>
                  <a:pt x="148346" y="952815"/>
                </a:lnTo>
                <a:lnTo>
                  <a:pt x="159089" y="952815"/>
                </a:lnTo>
                <a:lnTo>
                  <a:pt x="159089" y="929538"/>
                </a:lnTo>
                <a:lnTo>
                  <a:pt x="149420" y="929538"/>
                </a:lnTo>
                <a:close/>
                <a:moveTo>
                  <a:pt x="687880" y="924264"/>
                </a:moveTo>
                <a:cubicBezTo>
                  <a:pt x="691244" y="924264"/>
                  <a:pt x="693789" y="925257"/>
                  <a:pt x="695514" y="927243"/>
                </a:cubicBezTo>
                <a:cubicBezTo>
                  <a:pt x="697240" y="929229"/>
                  <a:pt x="698103" y="932218"/>
                  <a:pt x="698103" y="936212"/>
                </a:cubicBezTo>
                <a:lnTo>
                  <a:pt x="698103" y="957536"/>
                </a:lnTo>
                <a:lnTo>
                  <a:pt x="692438" y="957536"/>
                </a:lnTo>
                <a:lnTo>
                  <a:pt x="692438" y="936668"/>
                </a:lnTo>
                <a:cubicBezTo>
                  <a:pt x="692438" y="934107"/>
                  <a:pt x="691961" y="932213"/>
                  <a:pt x="691005" y="930987"/>
                </a:cubicBezTo>
                <a:cubicBezTo>
                  <a:pt x="690050" y="929760"/>
                  <a:pt x="688629" y="929147"/>
                  <a:pt x="686741" y="929147"/>
                </a:cubicBezTo>
                <a:cubicBezTo>
                  <a:pt x="686046" y="929147"/>
                  <a:pt x="685368" y="929250"/>
                  <a:pt x="684706" y="929456"/>
                </a:cubicBezTo>
                <a:cubicBezTo>
                  <a:pt x="684044" y="929663"/>
                  <a:pt x="683355" y="930021"/>
                  <a:pt x="682639" y="930531"/>
                </a:cubicBezTo>
                <a:cubicBezTo>
                  <a:pt x="681922" y="931041"/>
                  <a:pt x="681146" y="931730"/>
                  <a:pt x="680311" y="932598"/>
                </a:cubicBezTo>
                <a:cubicBezTo>
                  <a:pt x="679475" y="933466"/>
                  <a:pt x="678536" y="934551"/>
                  <a:pt x="677495" y="935854"/>
                </a:cubicBezTo>
                <a:lnTo>
                  <a:pt x="677495" y="957536"/>
                </a:lnTo>
                <a:lnTo>
                  <a:pt x="671830" y="957536"/>
                </a:lnTo>
                <a:lnTo>
                  <a:pt x="671830" y="924850"/>
                </a:lnTo>
                <a:lnTo>
                  <a:pt x="676876" y="924850"/>
                </a:lnTo>
                <a:lnTo>
                  <a:pt x="677104" y="930124"/>
                </a:lnTo>
                <a:cubicBezTo>
                  <a:pt x="678059" y="928995"/>
                  <a:pt x="678981" y="928057"/>
                  <a:pt x="679871" y="927308"/>
                </a:cubicBezTo>
                <a:cubicBezTo>
                  <a:pt x="680761" y="926559"/>
                  <a:pt x="681635" y="925957"/>
                  <a:pt x="682492" y="925501"/>
                </a:cubicBezTo>
                <a:cubicBezTo>
                  <a:pt x="683349" y="925045"/>
                  <a:pt x="684223" y="924725"/>
                  <a:pt x="685113" y="924541"/>
                </a:cubicBezTo>
                <a:cubicBezTo>
                  <a:pt x="686003" y="924356"/>
                  <a:pt x="686925" y="924264"/>
                  <a:pt x="687880" y="924264"/>
                </a:cubicBezTo>
                <a:close/>
                <a:moveTo>
                  <a:pt x="618600" y="924264"/>
                </a:moveTo>
                <a:cubicBezTo>
                  <a:pt x="620945" y="924264"/>
                  <a:pt x="623044" y="924627"/>
                  <a:pt x="624900" y="925354"/>
                </a:cubicBezTo>
                <a:cubicBezTo>
                  <a:pt x="626756" y="926081"/>
                  <a:pt x="628329" y="927145"/>
                  <a:pt x="629621" y="928545"/>
                </a:cubicBezTo>
                <a:cubicBezTo>
                  <a:pt x="630912" y="929945"/>
                  <a:pt x="631900" y="931687"/>
                  <a:pt x="632584" y="933770"/>
                </a:cubicBezTo>
                <a:cubicBezTo>
                  <a:pt x="633267" y="935854"/>
                  <a:pt x="633609" y="938241"/>
                  <a:pt x="633609" y="940933"/>
                </a:cubicBezTo>
                <a:cubicBezTo>
                  <a:pt x="633609" y="943472"/>
                  <a:pt x="633251" y="945800"/>
                  <a:pt x="632535" y="947916"/>
                </a:cubicBezTo>
                <a:cubicBezTo>
                  <a:pt x="631818" y="950032"/>
                  <a:pt x="630788" y="951844"/>
                  <a:pt x="629442" y="953353"/>
                </a:cubicBezTo>
                <a:cubicBezTo>
                  <a:pt x="628096" y="954861"/>
                  <a:pt x="626457" y="956033"/>
                  <a:pt x="624526" y="956869"/>
                </a:cubicBezTo>
                <a:cubicBezTo>
                  <a:pt x="622594" y="957704"/>
                  <a:pt x="620402" y="958122"/>
                  <a:pt x="617949" y="958122"/>
                </a:cubicBezTo>
                <a:cubicBezTo>
                  <a:pt x="615606" y="958122"/>
                  <a:pt x="613505" y="957759"/>
                  <a:pt x="611650" y="957032"/>
                </a:cubicBezTo>
                <a:cubicBezTo>
                  <a:pt x="609794" y="956304"/>
                  <a:pt x="608221" y="955235"/>
                  <a:pt x="606929" y="953825"/>
                </a:cubicBezTo>
                <a:cubicBezTo>
                  <a:pt x="605638" y="952414"/>
                  <a:pt x="604650" y="950667"/>
                  <a:pt x="603967" y="948583"/>
                </a:cubicBezTo>
                <a:cubicBezTo>
                  <a:pt x="603283" y="946500"/>
                  <a:pt x="602941" y="944101"/>
                  <a:pt x="602941" y="941388"/>
                </a:cubicBezTo>
                <a:cubicBezTo>
                  <a:pt x="602941" y="938849"/>
                  <a:pt x="603299" y="936532"/>
                  <a:pt x="604015" y="934438"/>
                </a:cubicBezTo>
                <a:cubicBezTo>
                  <a:pt x="604732" y="932343"/>
                  <a:pt x="605763" y="930542"/>
                  <a:pt x="607108" y="929033"/>
                </a:cubicBezTo>
                <a:cubicBezTo>
                  <a:pt x="608454" y="927525"/>
                  <a:pt x="610092" y="926353"/>
                  <a:pt x="612024" y="925517"/>
                </a:cubicBezTo>
                <a:cubicBezTo>
                  <a:pt x="613956" y="924682"/>
                  <a:pt x="616148" y="924264"/>
                  <a:pt x="618600" y="924264"/>
                </a:cubicBezTo>
                <a:close/>
                <a:moveTo>
                  <a:pt x="513500" y="924264"/>
                </a:moveTo>
                <a:cubicBezTo>
                  <a:pt x="514173" y="924264"/>
                  <a:pt x="514813" y="924399"/>
                  <a:pt x="515421" y="924671"/>
                </a:cubicBezTo>
                <a:cubicBezTo>
                  <a:pt x="516029" y="924942"/>
                  <a:pt x="516560" y="925306"/>
                  <a:pt x="517016" y="925761"/>
                </a:cubicBezTo>
                <a:cubicBezTo>
                  <a:pt x="517472" y="926217"/>
                  <a:pt x="517835" y="926749"/>
                  <a:pt x="518107" y="927357"/>
                </a:cubicBezTo>
                <a:cubicBezTo>
                  <a:pt x="518378" y="927964"/>
                  <a:pt x="518514" y="928605"/>
                  <a:pt x="518514" y="929277"/>
                </a:cubicBezTo>
                <a:cubicBezTo>
                  <a:pt x="518514" y="929972"/>
                  <a:pt x="518378" y="930618"/>
                  <a:pt x="518107" y="931214"/>
                </a:cubicBezTo>
                <a:cubicBezTo>
                  <a:pt x="517835" y="931811"/>
                  <a:pt x="517472" y="932338"/>
                  <a:pt x="517016" y="932794"/>
                </a:cubicBezTo>
                <a:cubicBezTo>
                  <a:pt x="516560" y="933249"/>
                  <a:pt x="516029" y="933607"/>
                  <a:pt x="515421" y="933868"/>
                </a:cubicBezTo>
                <a:cubicBezTo>
                  <a:pt x="514813" y="934128"/>
                  <a:pt x="514173" y="934258"/>
                  <a:pt x="513500" y="934258"/>
                </a:cubicBezTo>
                <a:cubicBezTo>
                  <a:pt x="512806" y="934258"/>
                  <a:pt x="512160" y="934128"/>
                  <a:pt x="511563" y="933868"/>
                </a:cubicBezTo>
                <a:cubicBezTo>
                  <a:pt x="510966" y="933607"/>
                  <a:pt x="510440" y="933249"/>
                  <a:pt x="509984" y="932794"/>
                </a:cubicBezTo>
                <a:cubicBezTo>
                  <a:pt x="509528" y="932338"/>
                  <a:pt x="509170" y="931811"/>
                  <a:pt x="508910" y="931214"/>
                </a:cubicBezTo>
                <a:cubicBezTo>
                  <a:pt x="508649" y="930618"/>
                  <a:pt x="508519" y="929972"/>
                  <a:pt x="508519" y="929277"/>
                </a:cubicBezTo>
                <a:cubicBezTo>
                  <a:pt x="508519" y="928605"/>
                  <a:pt x="508649" y="927964"/>
                  <a:pt x="508910" y="927357"/>
                </a:cubicBezTo>
                <a:cubicBezTo>
                  <a:pt x="509170" y="926749"/>
                  <a:pt x="509528" y="926217"/>
                  <a:pt x="509984" y="925761"/>
                </a:cubicBezTo>
                <a:cubicBezTo>
                  <a:pt x="510440" y="925306"/>
                  <a:pt x="510966" y="924942"/>
                  <a:pt x="511563" y="924671"/>
                </a:cubicBezTo>
                <a:cubicBezTo>
                  <a:pt x="512160" y="924399"/>
                  <a:pt x="512806" y="924264"/>
                  <a:pt x="513500" y="924264"/>
                </a:cubicBezTo>
                <a:close/>
                <a:moveTo>
                  <a:pt x="443244" y="924264"/>
                </a:moveTo>
                <a:cubicBezTo>
                  <a:pt x="445002" y="924264"/>
                  <a:pt x="446337" y="924839"/>
                  <a:pt x="447248" y="925989"/>
                </a:cubicBezTo>
                <a:cubicBezTo>
                  <a:pt x="448160" y="927140"/>
                  <a:pt x="448616" y="928919"/>
                  <a:pt x="448616" y="931328"/>
                </a:cubicBezTo>
                <a:cubicBezTo>
                  <a:pt x="449137" y="930200"/>
                  <a:pt x="449647" y="929196"/>
                  <a:pt x="450146" y="928317"/>
                </a:cubicBezTo>
                <a:cubicBezTo>
                  <a:pt x="450645" y="927438"/>
                  <a:pt x="451182" y="926700"/>
                  <a:pt x="451757" y="926103"/>
                </a:cubicBezTo>
                <a:cubicBezTo>
                  <a:pt x="452332" y="925506"/>
                  <a:pt x="452967" y="925050"/>
                  <a:pt x="453662" y="924736"/>
                </a:cubicBezTo>
                <a:cubicBezTo>
                  <a:pt x="454356" y="924421"/>
                  <a:pt x="455159" y="924264"/>
                  <a:pt x="456071" y="924264"/>
                </a:cubicBezTo>
                <a:cubicBezTo>
                  <a:pt x="460173" y="924264"/>
                  <a:pt x="462224" y="927422"/>
                  <a:pt x="462224" y="933738"/>
                </a:cubicBezTo>
                <a:lnTo>
                  <a:pt x="462224" y="934076"/>
                </a:lnTo>
                <a:lnTo>
                  <a:pt x="464771" y="929326"/>
                </a:lnTo>
                <a:cubicBezTo>
                  <a:pt x="466040" y="927774"/>
                  <a:pt x="467597" y="926543"/>
                  <a:pt x="469442" y="925631"/>
                </a:cubicBezTo>
                <a:cubicBezTo>
                  <a:pt x="471287" y="924720"/>
                  <a:pt x="473382" y="924264"/>
                  <a:pt x="475726" y="924264"/>
                </a:cubicBezTo>
                <a:cubicBezTo>
                  <a:pt x="478005" y="924264"/>
                  <a:pt x="480023" y="924622"/>
                  <a:pt x="481781" y="925338"/>
                </a:cubicBezTo>
                <a:cubicBezTo>
                  <a:pt x="483539" y="926054"/>
                  <a:pt x="485020" y="927069"/>
                  <a:pt x="486225" y="928382"/>
                </a:cubicBezTo>
                <a:cubicBezTo>
                  <a:pt x="487430" y="929695"/>
                  <a:pt x="488341" y="931290"/>
                  <a:pt x="488960" y="933168"/>
                </a:cubicBezTo>
                <a:cubicBezTo>
                  <a:pt x="489578" y="935045"/>
                  <a:pt x="489888" y="937145"/>
                  <a:pt x="489888" y="939467"/>
                </a:cubicBezTo>
                <a:cubicBezTo>
                  <a:pt x="489888" y="940270"/>
                  <a:pt x="489877" y="940943"/>
                  <a:pt x="489855" y="941486"/>
                </a:cubicBezTo>
                <a:cubicBezTo>
                  <a:pt x="489833" y="942028"/>
                  <a:pt x="489801" y="942539"/>
                  <a:pt x="489757" y="943016"/>
                </a:cubicBezTo>
                <a:lnTo>
                  <a:pt x="466805" y="943016"/>
                </a:lnTo>
                <a:cubicBezTo>
                  <a:pt x="466805" y="946359"/>
                  <a:pt x="467739" y="948925"/>
                  <a:pt x="469605" y="950716"/>
                </a:cubicBezTo>
                <a:cubicBezTo>
                  <a:pt x="471472" y="952506"/>
                  <a:pt x="474163" y="953401"/>
                  <a:pt x="477679" y="953401"/>
                </a:cubicBezTo>
                <a:cubicBezTo>
                  <a:pt x="478634" y="953401"/>
                  <a:pt x="479589" y="953363"/>
                  <a:pt x="480544" y="953288"/>
                </a:cubicBezTo>
                <a:cubicBezTo>
                  <a:pt x="481499" y="953212"/>
                  <a:pt x="482421" y="953108"/>
                  <a:pt x="483311" y="952978"/>
                </a:cubicBezTo>
                <a:cubicBezTo>
                  <a:pt x="484201" y="952848"/>
                  <a:pt x="485053" y="952702"/>
                  <a:pt x="485867" y="952539"/>
                </a:cubicBezTo>
                <a:cubicBezTo>
                  <a:pt x="486681" y="952376"/>
                  <a:pt x="487435" y="952197"/>
                  <a:pt x="488130" y="952002"/>
                </a:cubicBezTo>
                <a:lnTo>
                  <a:pt x="488130" y="956657"/>
                </a:lnTo>
                <a:cubicBezTo>
                  <a:pt x="486589" y="957091"/>
                  <a:pt x="484847" y="957444"/>
                  <a:pt x="482904" y="957715"/>
                </a:cubicBezTo>
                <a:cubicBezTo>
                  <a:pt x="480962" y="957986"/>
                  <a:pt x="478949" y="958122"/>
                  <a:pt x="476865" y="958122"/>
                </a:cubicBezTo>
                <a:cubicBezTo>
                  <a:pt x="474065" y="958122"/>
                  <a:pt x="471656" y="957742"/>
                  <a:pt x="469638" y="956983"/>
                </a:cubicBezTo>
                <a:cubicBezTo>
                  <a:pt x="467619" y="956223"/>
                  <a:pt x="465964" y="955122"/>
                  <a:pt x="464673" y="953678"/>
                </a:cubicBezTo>
                <a:lnTo>
                  <a:pt x="462224" y="949143"/>
                </a:lnTo>
                <a:lnTo>
                  <a:pt x="462224" y="957536"/>
                </a:lnTo>
                <a:lnTo>
                  <a:pt x="457015" y="957536"/>
                </a:lnTo>
                <a:lnTo>
                  <a:pt x="457015" y="934063"/>
                </a:lnTo>
                <a:cubicBezTo>
                  <a:pt x="457015" y="933043"/>
                  <a:pt x="456977" y="932207"/>
                  <a:pt x="456901" y="931556"/>
                </a:cubicBezTo>
                <a:cubicBezTo>
                  <a:pt x="456825" y="930905"/>
                  <a:pt x="456706" y="930390"/>
                  <a:pt x="456543" y="930010"/>
                </a:cubicBezTo>
                <a:cubicBezTo>
                  <a:pt x="456380" y="929630"/>
                  <a:pt x="456174" y="929364"/>
                  <a:pt x="455925" y="929212"/>
                </a:cubicBezTo>
                <a:cubicBezTo>
                  <a:pt x="455675" y="929060"/>
                  <a:pt x="455366" y="928984"/>
                  <a:pt x="454996" y="928984"/>
                </a:cubicBezTo>
                <a:cubicBezTo>
                  <a:pt x="454563" y="928984"/>
                  <a:pt x="454161" y="929115"/>
                  <a:pt x="453792" y="929375"/>
                </a:cubicBezTo>
                <a:cubicBezTo>
                  <a:pt x="453423" y="929636"/>
                  <a:pt x="453027" y="930059"/>
                  <a:pt x="452604" y="930645"/>
                </a:cubicBezTo>
                <a:cubicBezTo>
                  <a:pt x="452181" y="931231"/>
                  <a:pt x="451714" y="932007"/>
                  <a:pt x="451204" y="932973"/>
                </a:cubicBezTo>
                <a:cubicBezTo>
                  <a:pt x="450694" y="933938"/>
                  <a:pt x="450092" y="935127"/>
                  <a:pt x="449397" y="936537"/>
                </a:cubicBezTo>
                <a:lnTo>
                  <a:pt x="449397" y="957536"/>
                </a:lnTo>
                <a:lnTo>
                  <a:pt x="444221" y="957536"/>
                </a:lnTo>
                <a:lnTo>
                  <a:pt x="444221" y="934682"/>
                </a:lnTo>
                <a:cubicBezTo>
                  <a:pt x="444221" y="933488"/>
                  <a:pt x="444183" y="932522"/>
                  <a:pt x="444107" y="931784"/>
                </a:cubicBezTo>
                <a:cubicBezTo>
                  <a:pt x="444031" y="931046"/>
                  <a:pt x="443911" y="930471"/>
                  <a:pt x="443749" y="930059"/>
                </a:cubicBezTo>
                <a:cubicBezTo>
                  <a:pt x="443586" y="929646"/>
                  <a:pt x="443374" y="929364"/>
                  <a:pt x="443114" y="929212"/>
                </a:cubicBezTo>
                <a:cubicBezTo>
                  <a:pt x="442853" y="929060"/>
                  <a:pt x="442539" y="928984"/>
                  <a:pt x="442170" y="928984"/>
                </a:cubicBezTo>
                <a:cubicBezTo>
                  <a:pt x="441779" y="928984"/>
                  <a:pt x="441410" y="929093"/>
                  <a:pt x="441063" y="929310"/>
                </a:cubicBezTo>
                <a:cubicBezTo>
                  <a:pt x="440715" y="929527"/>
                  <a:pt x="440330" y="929918"/>
                  <a:pt x="439907" y="930482"/>
                </a:cubicBezTo>
                <a:cubicBezTo>
                  <a:pt x="439484" y="931046"/>
                  <a:pt x="439012" y="931817"/>
                  <a:pt x="438491" y="932794"/>
                </a:cubicBezTo>
                <a:cubicBezTo>
                  <a:pt x="437970" y="933770"/>
                  <a:pt x="437351" y="935018"/>
                  <a:pt x="436635" y="936537"/>
                </a:cubicBezTo>
                <a:lnTo>
                  <a:pt x="436635" y="957536"/>
                </a:lnTo>
                <a:lnTo>
                  <a:pt x="431426" y="957536"/>
                </a:lnTo>
                <a:lnTo>
                  <a:pt x="431426" y="924850"/>
                </a:lnTo>
                <a:lnTo>
                  <a:pt x="435756" y="924850"/>
                </a:lnTo>
                <a:lnTo>
                  <a:pt x="436016" y="931068"/>
                </a:lnTo>
                <a:cubicBezTo>
                  <a:pt x="436581" y="929831"/>
                  <a:pt x="437129" y="928778"/>
                  <a:pt x="437660" y="927910"/>
                </a:cubicBezTo>
                <a:cubicBezTo>
                  <a:pt x="438192" y="927042"/>
                  <a:pt x="438740" y="926342"/>
                  <a:pt x="439305" y="925810"/>
                </a:cubicBezTo>
                <a:cubicBezTo>
                  <a:pt x="439869" y="925278"/>
                  <a:pt x="440471" y="924888"/>
                  <a:pt x="441112" y="924638"/>
                </a:cubicBezTo>
                <a:cubicBezTo>
                  <a:pt x="441752" y="924389"/>
                  <a:pt x="442462" y="924264"/>
                  <a:pt x="443244" y="924264"/>
                </a:cubicBezTo>
                <a:close/>
                <a:moveTo>
                  <a:pt x="408920" y="924264"/>
                </a:moveTo>
                <a:cubicBezTo>
                  <a:pt x="410895" y="924264"/>
                  <a:pt x="412675" y="924481"/>
                  <a:pt x="414260" y="924915"/>
                </a:cubicBezTo>
                <a:cubicBezTo>
                  <a:pt x="415844" y="925349"/>
                  <a:pt x="417184" y="926011"/>
                  <a:pt x="418280" y="926901"/>
                </a:cubicBezTo>
                <a:cubicBezTo>
                  <a:pt x="419376" y="927791"/>
                  <a:pt x="420217" y="928908"/>
                  <a:pt x="420804" y="930254"/>
                </a:cubicBezTo>
                <a:cubicBezTo>
                  <a:pt x="421389" y="931600"/>
                  <a:pt x="421682" y="933184"/>
                  <a:pt x="421682" y="935007"/>
                </a:cubicBezTo>
                <a:lnTo>
                  <a:pt x="421682" y="957536"/>
                </a:lnTo>
                <a:lnTo>
                  <a:pt x="416604" y="957536"/>
                </a:lnTo>
                <a:lnTo>
                  <a:pt x="416474" y="953141"/>
                </a:lnTo>
                <a:cubicBezTo>
                  <a:pt x="414694" y="954899"/>
                  <a:pt x="412887" y="956169"/>
                  <a:pt x="411053" y="956950"/>
                </a:cubicBezTo>
                <a:cubicBezTo>
                  <a:pt x="409219" y="957731"/>
                  <a:pt x="407293" y="958122"/>
                  <a:pt x="405274" y="958122"/>
                </a:cubicBezTo>
                <a:cubicBezTo>
                  <a:pt x="403408" y="958122"/>
                  <a:pt x="401812" y="957883"/>
                  <a:pt x="400488" y="957406"/>
                </a:cubicBezTo>
                <a:cubicBezTo>
                  <a:pt x="399165" y="956928"/>
                  <a:pt x="398074" y="956272"/>
                  <a:pt x="397216" y="955436"/>
                </a:cubicBezTo>
                <a:cubicBezTo>
                  <a:pt x="396359" y="954601"/>
                  <a:pt x="395730" y="953619"/>
                  <a:pt x="395328" y="952490"/>
                </a:cubicBezTo>
                <a:cubicBezTo>
                  <a:pt x="394927" y="951361"/>
                  <a:pt x="394726" y="950135"/>
                  <a:pt x="394726" y="948811"/>
                </a:cubicBezTo>
                <a:cubicBezTo>
                  <a:pt x="394726" y="945534"/>
                  <a:pt x="395947" y="942967"/>
                  <a:pt x="398389" y="941112"/>
                </a:cubicBezTo>
                <a:cubicBezTo>
                  <a:pt x="400830" y="939256"/>
                  <a:pt x="404439" y="938328"/>
                  <a:pt x="409213" y="938328"/>
                </a:cubicBezTo>
                <a:lnTo>
                  <a:pt x="415985" y="938328"/>
                </a:lnTo>
                <a:lnTo>
                  <a:pt x="415985" y="935463"/>
                </a:lnTo>
                <a:cubicBezTo>
                  <a:pt x="415985" y="933531"/>
                  <a:pt x="415367" y="931985"/>
                  <a:pt x="414129" y="930824"/>
                </a:cubicBezTo>
                <a:cubicBezTo>
                  <a:pt x="412892" y="929663"/>
                  <a:pt x="411004" y="929082"/>
                  <a:pt x="408465" y="929082"/>
                </a:cubicBezTo>
                <a:cubicBezTo>
                  <a:pt x="406620" y="929082"/>
                  <a:pt x="404802" y="929288"/>
                  <a:pt x="403012" y="929701"/>
                </a:cubicBezTo>
                <a:cubicBezTo>
                  <a:pt x="401221" y="930113"/>
                  <a:pt x="399371" y="930699"/>
                  <a:pt x="397461" y="931459"/>
                </a:cubicBezTo>
                <a:lnTo>
                  <a:pt x="397461" y="926347"/>
                </a:lnTo>
                <a:cubicBezTo>
                  <a:pt x="398177" y="926087"/>
                  <a:pt x="398975" y="925832"/>
                  <a:pt x="399854" y="925582"/>
                </a:cubicBezTo>
                <a:cubicBezTo>
                  <a:pt x="400732" y="925333"/>
                  <a:pt x="401660" y="925110"/>
                  <a:pt x="402637" y="924915"/>
                </a:cubicBezTo>
                <a:cubicBezTo>
                  <a:pt x="403614" y="924720"/>
                  <a:pt x="404634" y="924562"/>
                  <a:pt x="405697" y="924443"/>
                </a:cubicBezTo>
                <a:cubicBezTo>
                  <a:pt x="406761" y="924323"/>
                  <a:pt x="407835" y="924264"/>
                  <a:pt x="408920" y="924264"/>
                </a:cubicBezTo>
                <a:close/>
                <a:moveTo>
                  <a:pt x="304276" y="924264"/>
                </a:moveTo>
                <a:cubicBezTo>
                  <a:pt x="306554" y="924264"/>
                  <a:pt x="308573" y="924622"/>
                  <a:pt x="310331" y="925338"/>
                </a:cubicBezTo>
                <a:cubicBezTo>
                  <a:pt x="312089" y="926054"/>
                  <a:pt x="313570" y="927069"/>
                  <a:pt x="314775" y="928382"/>
                </a:cubicBezTo>
                <a:cubicBezTo>
                  <a:pt x="315979" y="929695"/>
                  <a:pt x="316891" y="931290"/>
                  <a:pt x="317509" y="933168"/>
                </a:cubicBezTo>
                <a:cubicBezTo>
                  <a:pt x="318128" y="935045"/>
                  <a:pt x="318437" y="937145"/>
                  <a:pt x="318437" y="939467"/>
                </a:cubicBezTo>
                <a:cubicBezTo>
                  <a:pt x="318437" y="940270"/>
                  <a:pt x="318426" y="940943"/>
                  <a:pt x="318405" y="941486"/>
                </a:cubicBezTo>
                <a:cubicBezTo>
                  <a:pt x="318383" y="942028"/>
                  <a:pt x="318351" y="942539"/>
                  <a:pt x="318307" y="943016"/>
                </a:cubicBezTo>
                <a:lnTo>
                  <a:pt x="295355" y="943016"/>
                </a:lnTo>
                <a:cubicBezTo>
                  <a:pt x="295355" y="946359"/>
                  <a:pt x="296288" y="948925"/>
                  <a:pt x="298155" y="950716"/>
                </a:cubicBezTo>
                <a:cubicBezTo>
                  <a:pt x="300022" y="952506"/>
                  <a:pt x="302713" y="953401"/>
                  <a:pt x="306229" y="953401"/>
                </a:cubicBezTo>
                <a:cubicBezTo>
                  <a:pt x="307184" y="953401"/>
                  <a:pt x="308139" y="953363"/>
                  <a:pt x="309094" y="953288"/>
                </a:cubicBezTo>
                <a:cubicBezTo>
                  <a:pt x="310049" y="953212"/>
                  <a:pt x="310971" y="953108"/>
                  <a:pt x="311861" y="952978"/>
                </a:cubicBezTo>
                <a:cubicBezTo>
                  <a:pt x="312751" y="952848"/>
                  <a:pt x="313603" y="952702"/>
                  <a:pt x="314417" y="952539"/>
                </a:cubicBezTo>
                <a:cubicBezTo>
                  <a:pt x="315231" y="952376"/>
                  <a:pt x="315985" y="952197"/>
                  <a:pt x="316679" y="952002"/>
                </a:cubicBezTo>
                <a:lnTo>
                  <a:pt x="316679" y="956657"/>
                </a:lnTo>
                <a:cubicBezTo>
                  <a:pt x="315138" y="957091"/>
                  <a:pt x="313397" y="957444"/>
                  <a:pt x="311454" y="957715"/>
                </a:cubicBezTo>
                <a:cubicBezTo>
                  <a:pt x="309512" y="957986"/>
                  <a:pt x="307499" y="958122"/>
                  <a:pt x="305415" y="958122"/>
                </a:cubicBezTo>
                <a:cubicBezTo>
                  <a:pt x="302615" y="958122"/>
                  <a:pt x="300206" y="957742"/>
                  <a:pt x="298188" y="956983"/>
                </a:cubicBezTo>
                <a:cubicBezTo>
                  <a:pt x="296169" y="956223"/>
                  <a:pt x="294514" y="955122"/>
                  <a:pt x="293223" y="953678"/>
                </a:cubicBezTo>
                <a:cubicBezTo>
                  <a:pt x="291931" y="952235"/>
                  <a:pt x="290976" y="950466"/>
                  <a:pt x="290358" y="948372"/>
                </a:cubicBezTo>
                <a:cubicBezTo>
                  <a:pt x="289739" y="946277"/>
                  <a:pt x="289430" y="943906"/>
                  <a:pt x="289430" y="941258"/>
                </a:cubicBezTo>
                <a:cubicBezTo>
                  <a:pt x="289430" y="938957"/>
                  <a:pt x="289761" y="936782"/>
                  <a:pt x="290423" y="934731"/>
                </a:cubicBezTo>
                <a:cubicBezTo>
                  <a:pt x="291085" y="932680"/>
                  <a:pt x="292051" y="930878"/>
                  <a:pt x="293320" y="929326"/>
                </a:cubicBezTo>
                <a:cubicBezTo>
                  <a:pt x="294590" y="927774"/>
                  <a:pt x="296147" y="926543"/>
                  <a:pt x="297992" y="925631"/>
                </a:cubicBezTo>
                <a:cubicBezTo>
                  <a:pt x="299837" y="924720"/>
                  <a:pt x="301931" y="924264"/>
                  <a:pt x="304276" y="924264"/>
                </a:cubicBezTo>
                <a:close/>
                <a:moveTo>
                  <a:pt x="237470" y="924264"/>
                </a:moveTo>
                <a:cubicBezTo>
                  <a:pt x="239445" y="924264"/>
                  <a:pt x="241225" y="924481"/>
                  <a:pt x="242809" y="924915"/>
                </a:cubicBezTo>
                <a:cubicBezTo>
                  <a:pt x="244394" y="925349"/>
                  <a:pt x="245734" y="926011"/>
                  <a:pt x="246830" y="926901"/>
                </a:cubicBezTo>
                <a:cubicBezTo>
                  <a:pt x="247926" y="927791"/>
                  <a:pt x="248767" y="928908"/>
                  <a:pt x="249353" y="930254"/>
                </a:cubicBezTo>
                <a:cubicBezTo>
                  <a:pt x="249939" y="931600"/>
                  <a:pt x="250232" y="933184"/>
                  <a:pt x="250232" y="935007"/>
                </a:cubicBezTo>
                <a:lnTo>
                  <a:pt x="250232" y="957536"/>
                </a:lnTo>
                <a:lnTo>
                  <a:pt x="245154" y="957536"/>
                </a:lnTo>
                <a:lnTo>
                  <a:pt x="245023" y="953141"/>
                </a:lnTo>
                <a:cubicBezTo>
                  <a:pt x="243244" y="954899"/>
                  <a:pt x="241437" y="956169"/>
                  <a:pt x="239603" y="956950"/>
                </a:cubicBezTo>
                <a:cubicBezTo>
                  <a:pt x="237769" y="957731"/>
                  <a:pt x="235843" y="958122"/>
                  <a:pt x="233824" y="958122"/>
                </a:cubicBezTo>
                <a:cubicBezTo>
                  <a:pt x="231958" y="958122"/>
                  <a:pt x="230362" y="957883"/>
                  <a:pt x="229038" y="957406"/>
                </a:cubicBezTo>
                <a:cubicBezTo>
                  <a:pt x="227715" y="956928"/>
                  <a:pt x="226624" y="956272"/>
                  <a:pt x="225766" y="955436"/>
                </a:cubicBezTo>
                <a:cubicBezTo>
                  <a:pt x="224909" y="954601"/>
                  <a:pt x="224280" y="953619"/>
                  <a:pt x="223878" y="952490"/>
                </a:cubicBezTo>
                <a:cubicBezTo>
                  <a:pt x="223477" y="951361"/>
                  <a:pt x="223276" y="950135"/>
                  <a:pt x="223276" y="948811"/>
                </a:cubicBezTo>
                <a:cubicBezTo>
                  <a:pt x="223276" y="945534"/>
                  <a:pt x="224497" y="942967"/>
                  <a:pt x="226938" y="941112"/>
                </a:cubicBezTo>
                <a:cubicBezTo>
                  <a:pt x="229380" y="939256"/>
                  <a:pt x="232988" y="938328"/>
                  <a:pt x="237763" y="938328"/>
                </a:cubicBezTo>
                <a:lnTo>
                  <a:pt x="244535" y="938328"/>
                </a:lnTo>
                <a:lnTo>
                  <a:pt x="244535" y="935463"/>
                </a:lnTo>
                <a:cubicBezTo>
                  <a:pt x="244535" y="933531"/>
                  <a:pt x="243916" y="931985"/>
                  <a:pt x="242679" y="930824"/>
                </a:cubicBezTo>
                <a:cubicBezTo>
                  <a:pt x="241442" y="929663"/>
                  <a:pt x="239554" y="929082"/>
                  <a:pt x="237015" y="929082"/>
                </a:cubicBezTo>
                <a:cubicBezTo>
                  <a:pt x="235170" y="929082"/>
                  <a:pt x="233352" y="929288"/>
                  <a:pt x="231561" y="929701"/>
                </a:cubicBezTo>
                <a:cubicBezTo>
                  <a:pt x="229771" y="930113"/>
                  <a:pt x="227921" y="930699"/>
                  <a:pt x="226010" y="931459"/>
                </a:cubicBezTo>
                <a:lnTo>
                  <a:pt x="226010" y="926347"/>
                </a:lnTo>
                <a:cubicBezTo>
                  <a:pt x="226727" y="926087"/>
                  <a:pt x="227524" y="925832"/>
                  <a:pt x="228403" y="925582"/>
                </a:cubicBezTo>
                <a:cubicBezTo>
                  <a:pt x="229282" y="925333"/>
                  <a:pt x="230210" y="925110"/>
                  <a:pt x="231187" y="924915"/>
                </a:cubicBezTo>
                <a:cubicBezTo>
                  <a:pt x="232164" y="924720"/>
                  <a:pt x="233184" y="924562"/>
                  <a:pt x="234247" y="924443"/>
                </a:cubicBezTo>
                <a:cubicBezTo>
                  <a:pt x="235311" y="924323"/>
                  <a:pt x="236385" y="924264"/>
                  <a:pt x="237470" y="924264"/>
                </a:cubicBezTo>
                <a:close/>
                <a:moveTo>
                  <a:pt x="97330" y="924264"/>
                </a:moveTo>
                <a:cubicBezTo>
                  <a:pt x="100694" y="924264"/>
                  <a:pt x="103239" y="925257"/>
                  <a:pt x="104964" y="927243"/>
                </a:cubicBezTo>
                <a:cubicBezTo>
                  <a:pt x="106690" y="929229"/>
                  <a:pt x="107553" y="932218"/>
                  <a:pt x="107553" y="936212"/>
                </a:cubicBezTo>
                <a:lnTo>
                  <a:pt x="107553" y="957536"/>
                </a:lnTo>
                <a:lnTo>
                  <a:pt x="101888" y="957536"/>
                </a:lnTo>
                <a:lnTo>
                  <a:pt x="101888" y="936668"/>
                </a:lnTo>
                <a:cubicBezTo>
                  <a:pt x="101888" y="934107"/>
                  <a:pt x="101410" y="932213"/>
                  <a:pt x="100455" y="930987"/>
                </a:cubicBezTo>
                <a:cubicBezTo>
                  <a:pt x="99500" y="929760"/>
                  <a:pt x="98079" y="929147"/>
                  <a:pt x="96190" y="929147"/>
                </a:cubicBezTo>
                <a:cubicBezTo>
                  <a:pt x="95496" y="929147"/>
                  <a:pt x="94818" y="929250"/>
                  <a:pt x="94156" y="929456"/>
                </a:cubicBezTo>
                <a:cubicBezTo>
                  <a:pt x="93494" y="929663"/>
                  <a:pt x="92805" y="930021"/>
                  <a:pt x="92088" y="930531"/>
                </a:cubicBezTo>
                <a:cubicBezTo>
                  <a:pt x="91372" y="931041"/>
                  <a:pt x="90596" y="931730"/>
                  <a:pt x="89761" y="932598"/>
                </a:cubicBezTo>
                <a:cubicBezTo>
                  <a:pt x="88925" y="933466"/>
                  <a:pt x="87986" y="934551"/>
                  <a:pt x="86945" y="935854"/>
                </a:cubicBezTo>
                <a:lnTo>
                  <a:pt x="86945" y="957536"/>
                </a:lnTo>
                <a:lnTo>
                  <a:pt x="81280" y="957536"/>
                </a:lnTo>
                <a:lnTo>
                  <a:pt x="81280" y="924850"/>
                </a:lnTo>
                <a:lnTo>
                  <a:pt x="86326" y="924850"/>
                </a:lnTo>
                <a:lnTo>
                  <a:pt x="86554" y="930124"/>
                </a:lnTo>
                <a:cubicBezTo>
                  <a:pt x="87509" y="928995"/>
                  <a:pt x="88431" y="928057"/>
                  <a:pt x="89321" y="927308"/>
                </a:cubicBezTo>
                <a:cubicBezTo>
                  <a:pt x="90211" y="926559"/>
                  <a:pt x="91085" y="925957"/>
                  <a:pt x="91942" y="925501"/>
                </a:cubicBezTo>
                <a:cubicBezTo>
                  <a:pt x="92799" y="925045"/>
                  <a:pt x="93673" y="924725"/>
                  <a:pt x="94563" y="924541"/>
                </a:cubicBezTo>
                <a:cubicBezTo>
                  <a:pt x="95453" y="924356"/>
                  <a:pt x="96375" y="924264"/>
                  <a:pt x="97330" y="924264"/>
                </a:cubicBezTo>
                <a:close/>
                <a:moveTo>
                  <a:pt x="56495" y="924264"/>
                </a:moveTo>
                <a:cubicBezTo>
                  <a:pt x="58470" y="924264"/>
                  <a:pt x="60250" y="924481"/>
                  <a:pt x="61834" y="924915"/>
                </a:cubicBezTo>
                <a:cubicBezTo>
                  <a:pt x="63419" y="925349"/>
                  <a:pt x="64759" y="926011"/>
                  <a:pt x="65855" y="926901"/>
                </a:cubicBezTo>
                <a:cubicBezTo>
                  <a:pt x="66951" y="927791"/>
                  <a:pt x="67792" y="928908"/>
                  <a:pt x="68378" y="930254"/>
                </a:cubicBezTo>
                <a:cubicBezTo>
                  <a:pt x="68964" y="931600"/>
                  <a:pt x="69257" y="933184"/>
                  <a:pt x="69257" y="935007"/>
                </a:cubicBezTo>
                <a:lnTo>
                  <a:pt x="69257" y="957536"/>
                </a:lnTo>
                <a:lnTo>
                  <a:pt x="64178" y="957536"/>
                </a:lnTo>
                <a:lnTo>
                  <a:pt x="64048" y="953141"/>
                </a:lnTo>
                <a:cubicBezTo>
                  <a:pt x="62268" y="954899"/>
                  <a:pt x="60462" y="956169"/>
                  <a:pt x="58628" y="956950"/>
                </a:cubicBezTo>
                <a:cubicBezTo>
                  <a:pt x="56794" y="957731"/>
                  <a:pt x="54867" y="958122"/>
                  <a:pt x="52849" y="958122"/>
                </a:cubicBezTo>
                <a:cubicBezTo>
                  <a:pt x="50982" y="958122"/>
                  <a:pt x="49387" y="957883"/>
                  <a:pt x="48063" y="957406"/>
                </a:cubicBezTo>
                <a:cubicBezTo>
                  <a:pt x="46739" y="956928"/>
                  <a:pt x="45649" y="956272"/>
                  <a:pt x="44791" y="955436"/>
                </a:cubicBezTo>
                <a:cubicBezTo>
                  <a:pt x="43934" y="954601"/>
                  <a:pt x="43305" y="953619"/>
                  <a:pt x="42903" y="952490"/>
                </a:cubicBezTo>
                <a:cubicBezTo>
                  <a:pt x="42501" y="951361"/>
                  <a:pt x="42301" y="950135"/>
                  <a:pt x="42301" y="948811"/>
                </a:cubicBezTo>
                <a:cubicBezTo>
                  <a:pt x="42301" y="945534"/>
                  <a:pt x="43522" y="942967"/>
                  <a:pt x="45963" y="941112"/>
                </a:cubicBezTo>
                <a:cubicBezTo>
                  <a:pt x="48405" y="939256"/>
                  <a:pt x="52013" y="938328"/>
                  <a:pt x="56788" y="938328"/>
                </a:cubicBezTo>
                <a:lnTo>
                  <a:pt x="63560" y="938328"/>
                </a:lnTo>
                <a:lnTo>
                  <a:pt x="63560" y="935463"/>
                </a:lnTo>
                <a:cubicBezTo>
                  <a:pt x="63560" y="933531"/>
                  <a:pt x="62941" y="931985"/>
                  <a:pt x="61704" y="930824"/>
                </a:cubicBezTo>
                <a:cubicBezTo>
                  <a:pt x="60467" y="929663"/>
                  <a:pt x="58579" y="929082"/>
                  <a:pt x="56039" y="929082"/>
                </a:cubicBezTo>
                <a:cubicBezTo>
                  <a:pt x="54195" y="929082"/>
                  <a:pt x="52377" y="929288"/>
                  <a:pt x="50586" y="929701"/>
                </a:cubicBezTo>
                <a:cubicBezTo>
                  <a:pt x="48796" y="930113"/>
                  <a:pt x="46945" y="930699"/>
                  <a:pt x="45035" y="931459"/>
                </a:cubicBezTo>
                <a:lnTo>
                  <a:pt x="45035" y="926347"/>
                </a:lnTo>
                <a:cubicBezTo>
                  <a:pt x="45752" y="926087"/>
                  <a:pt x="46549" y="925832"/>
                  <a:pt x="47428" y="925582"/>
                </a:cubicBezTo>
                <a:cubicBezTo>
                  <a:pt x="48307" y="925333"/>
                  <a:pt x="49235" y="925110"/>
                  <a:pt x="50212" y="924915"/>
                </a:cubicBezTo>
                <a:cubicBezTo>
                  <a:pt x="51189" y="924720"/>
                  <a:pt x="52209" y="924562"/>
                  <a:pt x="53272" y="924443"/>
                </a:cubicBezTo>
                <a:cubicBezTo>
                  <a:pt x="54336" y="924323"/>
                  <a:pt x="55410" y="924264"/>
                  <a:pt x="56495" y="924264"/>
                </a:cubicBezTo>
                <a:close/>
                <a:moveTo>
                  <a:pt x="568325" y="914985"/>
                </a:moveTo>
                <a:lnTo>
                  <a:pt x="590398" y="914985"/>
                </a:lnTo>
                <a:lnTo>
                  <a:pt x="590398" y="944546"/>
                </a:lnTo>
                <a:cubicBezTo>
                  <a:pt x="590398" y="946369"/>
                  <a:pt x="590126" y="948100"/>
                  <a:pt x="589584" y="949739"/>
                </a:cubicBezTo>
                <a:cubicBezTo>
                  <a:pt x="589041" y="951378"/>
                  <a:pt x="588217" y="952805"/>
                  <a:pt x="587110" y="954020"/>
                </a:cubicBezTo>
                <a:cubicBezTo>
                  <a:pt x="586003" y="955235"/>
                  <a:pt x="584613" y="956201"/>
                  <a:pt x="582942" y="956918"/>
                </a:cubicBezTo>
                <a:cubicBezTo>
                  <a:pt x="581271" y="957634"/>
                  <a:pt x="579307" y="957992"/>
                  <a:pt x="577050" y="957992"/>
                </a:cubicBezTo>
                <a:cubicBezTo>
                  <a:pt x="576203" y="957992"/>
                  <a:pt x="575340" y="957932"/>
                  <a:pt x="574461" y="957813"/>
                </a:cubicBezTo>
                <a:cubicBezTo>
                  <a:pt x="573582" y="957693"/>
                  <a:pt x="572736" y="957531"/>
                  <a:pt x="571922" y="957325"/>
                </a:cubicBezTo>
                <a:cubicBezTo>
                  <a:pt x="571108" y="957118"/>
                  <a:pt x="570343" y="956869"/>
                  <a:pt x="569627" y="956576"/>
                </a:cubicBezTo>
                <a:cubicBezTo>
                  <a:pt x="568911" y="956283"/>
                  <a:pt x="568292" y="955963"/>
                  <a:pt x="567771" y="955615"/>
                </a:cubicBezTo>
                <a:lnTo>
                  <a:pt x="567771" y="949788"/>
                </a:lnTo>
                <a:cubicBezTo>
                  <a:pt x="569117" y="950764"/>
                  <a:pt x="570609" y="951535"/>
                  <a:pt x="572248" y="952099"/>
                </a:cubicBezTo>
                <a:cubicBezTo>
                  <a:pt x="573886" y="952664"/>
                  <a:pt x="575509" y="952946"/>
                  <a:pt x="577115" y="952946"/>
                </a:cubicBezTo>
                <a:cubicBezTo>
                  <a:pt x="579480" y="952946"/>
                  <a:pt x="581304" y="952224"/>
                  <a:pt x="582584" y="950781"/>
                </a:cubicBezTo>
                <a:cubicBezTo>
                  <a:pt x="583865" y="949337"/>
                  <a:pt x="584505" y="947259"/>
                  <a:pt x="584505" y="944546"/>
                </a:cubicBezTo>
                <a:lnTo>
                  <a:pt x="584505" y="919999"/>
                </a:lnTo>
                <a:lnTo>
                  <a:pt x="568325" y="919999"/>
                </a:lnTo>
                <a:close/>
                <a:moveTo>
                  <a:pt x="356170" y="914985"/>
                </a:moveTo>
                <a:lnTo>
                  <a:pt x="363626" y="914985"/>
                </a:lnTo>
                <a:lnTo>
                  <a:pt x="375443" y="940119"/>
                </a:lnTo>
                <a:lnTo>
                  <a:pt x="379708" y="949853"/>
                </a:lnTo>
                <a:lnTo>
                  <a:pt x="379708" y="927064"/>
                </a:lnTo>
                <a:lnTo>
                  <a:pt x="379708" y="914985"/>
                </a:lnTo>
                <a:lnTo>
                  <a:pt x="385113" y="914985"/>
                </a:lnTo>
                <a:lnTo>
                  <a:pt x="385113" y="957536"/>
                </a:lnTo>
                <a:lnTo>
                  <a:pt x="377560" y="957536"/>
                </a:lnTo>
                <a:lnTo>
                  <a:pt x="365156" y="931003"/>
                </a:lnTo>
                <a:lnTo>
                  <a:pt x="361575" y="922473"/>
                </a:lnTo>
                <a:lnTo>
                  <a:pt x="361575" y="943928"/>
                </a:lnTo>
                <a:lnTo>
                  <a:pt x="361575" y="957536"/>
                </a:lnTo>
                <a:lnTo>
                  <a:pt x="356170" y="957536"/>
                </a:lnTo>
                <a:close/>
                <a:moveTo>
                  <a:pt x="21879" y="914464"/>
                </a:moveTo>
                <a:cubicBezTo>
                  <a:pt x="23854" y="914464"/>
                  <a:pt x="25688" y="914633"/>
                  <a:pt x="27381" y="914969"/>
                </a:cubicBezTo>
                <a:cubicBezTo>
                  <a:pt x="29074" y="915305"/>
                  <a:pt x="30701" y="915821"/>
                  <a:pt x="32264" y="916515"/>
                </a:cubicBezTo>
                <a:lnTo>
                  <a:pt x="32264" y="922213"/>
                </a:lnTo>
                <a:cubicBezTo>
                  <a:pt x="30723" y="921366"/>
                  <a:pt x="29128" y="920721"/>
                  <a:pt x="27478" y="920276"/>
                </a:cubicBezTo>
                <a:cubicBezTo>
                  <a:pt x="25829" y="919831"/>
                  <a:pt x="24027" y="919608"/>
                  <a:pt x="22074" y="919608"/>
                </a:cubicBezTo>
                <a:cubicBezTo>
                  <a:pt x="20077" y="919608"/>
                  <a:pt x="18270" y="919983"/>
                  <a:pt x="16653" y="920731"/>
                </a:cubicBezTo>
                <a:cubicBezTo>
                  <a:pt x="15037" y="921480"/>
                  <a:pt x="13664" y="922565"/>
                  <a:pt x="12535" y="923987"/>
                </a:cubicBezTo>
                <a:cubicBezTo>
                  <a:pt x="11406" y="925409"/>
                  <a:pt x="10538" y="927145"/>
                  <a:pt x="9931" y="929196"/>
                </a:cubicBezTo>
                <a:cubicBezTo>
                  <a:pt x="9323" y="931247"/>
                  <a:pt x="9019" y="933586"/>
                  <a:pt x="9019" y="936212"/>
                </a:cubicBezTo>
                <a:cubicBezTo>
                  <a:pt x="9019" y="941725"/>
                  <a:pt x="10137" y="945881"/>
                  <a:pt x="12372" y="948681"/>
                </a:cubicBezTo>
                <a:cubicBezTo>
                  <a:pt x="14608" y="951481"/>
                  <a:pt x="17885" y="952881"/>
                  <a:pt x="22204" y="952881"/>
                </a:cubicBezTo>
                <a:cubicBezTo>
                  <a:pt x="24027" y="952881"/>
                  <a:pt x="25775" y="952669"/>
                  <a:pt x="27446" y="952246"/>
                </a:cubicBezTo>
                <a:cubicBezTo>
                  <a:pt x="29117" y="951823"/>
                  <a:pt x="30723" y="951231"/>
                  <a:pt x="32264" y="950472"/>
                </a:cubicBezTo>
                <a:lnTo>
                  <a:pt x="32264" y="955941"/>
                </a:lnTo>
                <a:cubicBezTo>
                  <a:pt x="28857" y="957352"/>
                  <a:pt x="25286" y="958057"/>
                  <a:pt x="21553" y="958057"/>
                </a:cubicBezTo>
                <a:cubicBezTo>
                  <a:pt x="15541" y="958057"/>
                  <a:pt x="10924" y="956261"/>
                  <a:pt x="7701" y="952669"/>
                </a:cubicBezTo>
                <a:cubicBezTo>
                  <a:pt x="4477" y="949077"/>
                  <a:pt x="2866" y="943765"/>
                  <a:pt x="2866" y="936733"/>
                </a:cubicBezTo>
                <a:cubicBezTo>
                  <a:pt x="2866" y="933325"/>
                  <a:pt x="3311" y="930243"/>
                  <a:pt x="4201" y="927487"/>
                </a:cubicBezTo>
                <a:cubicBezTo>
                  <a:pt x="5091" y="924730"/>
                  <a:pt x="6360" y="922392"/>
                  <a:pt x="8010" y="920471"/>
                </a:cubicBezTo>
                <a:cubicBezTo>
                  <a:pt x="9659" y="918550"/>
                  <a:pt x="11656" y="917069"/>
                  <a:pt x="14000" y="916027"/>
                </a:cubicBezTo>
                <a:cubicBezTo>
                  <a:pt x="16344" y="914985"/>
                  <a:pt x="18970" y="914464"/>
                  <a:pt x="21879" y="914464"/>
                </a:cubicBezTo>
                <a:close/>
                <a:moveTo>
                  <a:pt x="264385" y="914399"/>
                </a:moveTo>
                <a:lnTo>
                  <a:pt x="264385" y="924850"/>
                </a:lnTo>
                <a:lnTo>
                  <a:pt x="279068" y="924850"/>
                </a:lnTo>
                <a:lnTo>
                  <a:pt x="279068" y="929603"/>
                </a:lnTo>
                <a:lnTo>
                  <a:pt x="264385" y="929603"/>
                </a:lnTo>
                <a:lnTo>
                  <a:pt x="264385" y="946207"/>
                </a:lnTo>
                <a:cubicBezTo>
                  <a:pt x="264385" y="948551"/>
                  <a:pt x="265009" y="950303"/>
                  <a:pt x="266257" y="951464"/>
                </a:cubicBezTo>
                <a:cubicBezTo>
                  <a:pt x="267505" y="952626"/>
                  <a:pt x="269344" y="953206"/>
                  <a:pt x="271775" y="953206"/>
                </a:cubicBezTo>
                <a:cubicBezTo>
                  <a:pt x="272817" y="953206"/>
                  <a:pt x="273956" y="953125"/>
                  <a:pt x="275194" y="952962"/>
                </a:cubicBezTo>
                <a:cubicBezTo>
                  <a:pt x="276431" y="952799"/>
                  <a:pt x="277722" y="952544"/>
                  <a:pt x="279068" y="952197"/>
                </a:cubicBezTo>
                <a:lnTo>
                  <a:pt x="279068" y="957080"/>
                </a:lnTo>
                <a:cubicBezTo>
                  <a:pt x="277787" y="957406"/>
                  <a:pt x="276463" y="957639"/>
                  <a:pt x="275096" y="957780"/>
                </a:cubicBezTo>
                <a:cubicBezTo>
                  <a:pt x="273729" y="957921"/>
                  <a:pt x="272339" y="957992"/>
                  <a:pt x="270929" y="957992"/>
                </a:cubicBezTo>
                <a:cubicBezTo>
                  <a:pt x="266827" y="957992"/>
                  <a:pt x="263766" y="957064"/>
                  <a:pt x="261748" y="955208"/>
                </a:cubicBezTo>
                <a:cubicBezTo>
                  <a:pt x="259729" y="953353"/>
                  <a:pt x="258720" y="950504"/>
                  <a:pt x="258720" y="946662"/>
                </a:cubicBezTo>
                <a:lnTo>
                  <a:pt x="258720" y="929603"/>
                </a:lnTo>
                <a:lnTo>
                  <a:pt x="249572" y="929603"/>
                </a:lnTo>
                <a:lnTo>
                  <a:pt x="249572" y="924850"/>
                </a:lnTo>
                <a:lnTo>
                  <a:pt x="258720" y="924850"/>
                </a:lnTo>
                <a:lnTo>
                  <a:pt x="258720" y="915864"/>
                </a:lnTo>
                <a:close/>
                <a:moveTo>
                  <a:pt x="643255" y="911534"/>
                </a:moveTo>
                <a:lnTo>
                  <a:pt x="648920" y="911534"/>
                </a:lnTo>
                <a:lnTo>
                  <a:pt x="648920" y="924850"/>
                </a:lnTo>
                <a:lnTo>
                  <a:pt x="648724" y="929994"/>
                </a:lnTo>
                <a:cubicBezTo>
                  <a:pt x="649614" y="928930"/>
                  <a:pt x="650488" y="928035"/>
                  <a:pt x="651345" y="927308"/>
                </a:cubicBezTo>
                <a:cubicBezTo>
                  <a:pt x="652202" y="926581"/>
                  <a:pt x="653060" y="925989"/>
                  <a:pt x="653917" y="925533"/>
                </a:cubicBezTo>
                <a:cubicBezTo>
                  <a:pt x="654774" y="925078"/>
                  <a:pt x="655648" y="924752"/>
                  <a:pt x="656538" y="924557"/>
                </a:cubicBezTo>
                <a:cubicBezTo>
                  <a:pt x="657428" y="924361"/>
                  <a:pt x="658350" y="924264"/>
                  <a:pt x="659305" y="924264"/>
                </a:cubicBezTo>
                <a:cubicBezTo>
                  <a:pt x="662561" y="924264"/>
                  <a:pt x="665078" y="925257"/>
                  <a:pt x="666858" y="927243"/>
                </a:cubicBezTo>
                <a:cubicBezTo>
                  <a:pt x="668638" y="929229"/>
                  <a:pt x="669528" y="932218"/>
                  <a:pt x="669528" y="936212"/>
                </a:cubicBezTo>
                <a:lnTo>
                  <a:pt x="669528" y="957536"/>
                </a:lnTo>
                <a:lnTo>
                  <a:pt x="663863" y="957536"/>
                </a:lnTo>
                <a:lnTo>
                  <a:pt x="663863" y="936668"/>
                </a:lnTo>
                <a:cubicBezTo>
                  <a:pt x="663863" y="934150"/>
                  <a:pt x="663391" y="932267"/>
                  <a:pt x="662447" y="931019"/>
                </a:cubicBezTo>
                <a:cubicBezTo>
                  <a:pt x="661503" y="929771"/>
                  <a:pt x="660152" y="929147"/>
                  <a:pt x="658394" y="929147"/>
                </a:cubicBezTo>
                <a:cubicBezTo>
                  <a:pt x="657634" y="929147"/>
                  <a:pt x="656923" y="929250"/>
                  <a:pt x="656261" y="929456"/>
                </a:cubicBezTo>
                <a:cubicBezTo>
                  <a:pt x="655599" y="929663"/>
                  <a:pt x="654910" y="930021"/>
                  <a:pt x="654194" y="930531"/>
                </a:cubicBezTo>
                <a:cubicBezTo>
                  <a:pt x="653477" y="931041"/>
                  <a:pt x="652696" y="931730"/>
                  <a:pt x="651850" y="932598"/>
                </a:cubicBezTo>
                <a:cubicBezTo>
                  <a:pt x="651003" y="933466"/>
                  <a:pt x="650027" y="934551"/>
                  <a:pt x="648920" y="935854"/>
                </a:cubicBezTo>
                <a:lnTo>
                  <a:pt x="648920" y="957536"/>
                </a:lnTo>
                <a:lnTo>
                  <a:pt x="643255" y="957536"/>
                </a:lnTo>
                <a:close/>
                <a:moveTo>
                  <a:pt x="206435" y="911534"/>
                </a:moveTo>
                <a:lnTo>
                  <a:pt x="212133" y="911534"/>
                </a:lnTo>
                <a:lnTo>
                  <a:pt x="212133" y="957536"/>
                </a:lnTo>
                <a:lnTo>
                  <a:pt x="207054" y="957536"/>
                </a:lnTo>
                <a:lnTo>
                  <a:pt x="206858" y="951351"/>
                </a:lnTo>
                <a:cubicBezTo>
                  <a:pt x="205274" y="953651"/>
                  <a:pt x="203559" y="955355"/>
                  <a:pt x="201714" y="956462"/>
                </a:cubicBezTo>
                <a:cubicBezTo>
                  <a:pt x="199869" y="957569"/>
                  <a:pt x="197873" y="958122"/>
                  <a:pt x="195724" y="958122"/>
                </a:cubicBezTo>
                <a:cubicBezTo>
                  <a:pt x="193857" y="958122"/>
                  <a:pt x="192214" y="957731"/>
                  <a:pt x="190792" y="956950"/>
                </a:cubicBezTo>
                <a:cubicBezTo>
                  <a:pt x="189370" y="956169"/>
                  <a:pt x="188187" y="955067"/>
                  <a:pt x="187243" y="953646"/>
                </a:cubicBezTo>
                <a:cubicBezTo>
                  <a:pt x="186299" y="952224"/>
                  <a:pt x="185588" y="950515"/>
                  <a:pt x="185111" y="948518"/>
                </a:cubicBezTo>
                <a:cubicBezTo>
                  <a:pt x="184633" y="946521"/>
                  <a:pt x="184395" y="944307"/>
                  <a:pt x="184395" y="941877"/>
                </a:cubicBezTo>
                <a:cubicBezTo>
                  <a:pt x="184395" y="939098"/>
                  <a:pt x="184774" y="936630"/>
                  <a:pt x="185534" y="934470"/>
                </a:cubicBezTo>
                <a:cubicBezTo>
                  <a:pt x="186293" y="932311"/>
                  <a:pt x="187373" y="930487"/>
                  <a:pt x="188773" y="929001"/>
                </a:cubicBezTo>
                <a:cubicBezTo>
                  <a:pt x="190173" y="927514"/>
                  <a:pt x="191855" y="926385"/>
                  <a:pt x="193819" y="925615"/>
                </a:cubicBezTo>
                <a:cubicBezTo>
                  <a:pt x="195784" y="924844"/>
                  <a:pt x="197971" y="924459"/>
                  <a:pt x="200380" y="924459"/>
                </a:cubicBezTo>
                <a:cubicBezTo>
                  <a:pt x="201421" y="924459"/>
                  <a:pt x="202447" y="924524"/>
                  <a:pt x="203456" y="924654"/>
                </a:cubicBezTo>
                <a:cubicBezTo>
                  <a:pt x="204465" y="924785"/>
                  <a:pt x="205458" y="924991"/>
                  <a:pt x="206435" y="925273"/>
                </a:cubicBezTo>
                <a:close/>
                <a:moveTo>
                  <a:pt x="139760" y="911534"/>
                </a:moveTo>
                <a:lnTo>
                  <a:pt x="145457" y="911534"/>
                </a:lnTo>
                <a:lnTo>
                  <a:pt x="145457" y="957536"/>
                </a:lnTo>
                <a:lnTo>
                  <a:pt x="140378" y="957536"/>
                </a:lnTo>
                <a:lnTo>
                  <a:pt x="140183" y="951351"/>
                </a:lnTo>
                <a:cubicBezTo>
                  <a:pt x="138599" y="953651"/>
                  <a:pt x="136884" y="955355"/>
                  <a:pt x="135039" y="956462"/>
                </a:cubicBezTo>
                <a:cubicBezTo>
                  <a:pt x="133194" y="957569"/>
                  <a:pt x="131198" y="958122"/>
                  <a:pt x="129049" y="958122"/>
                </a:cubicBezTo>
                <a:cubicBezTo>
                  <a:pt x="127182" y="958122"/>
                  <a:pt x="125538" y="957731"/>
                  <a:pt x="124117" y="956950"/>
                </a:cubicBezTo>
                <a:cubicBezTo>
                  <a:pt x="122695" y="956169"/>
                  <a:pt x="121512" y="955067"/>
                  <a:pt x="120568" y="953646"/>
                </a:cubicBezTo>
                <a:cubicBezTo>
                  <a:pt x="119624" y="952224"/>
                  <a:pt x="118913" y="950515"/>
                  <a:pt x="118436" y="948518"/>
                </a:cubicBezTo>
                <a:cubicBezTo>
                  <a:pt x="117958" y="946521"/>
                  <a:pt x="117719" y="944307"/>
                  <a:pt x="117719" y="941877"/>
                </a:cubicBezTo>
                <a:cubicBezTo>
                  <a:pt x="117719" y="939098"/>
                  <a:pt x="118099" y="936630"/>
                  <a:pt x="118859" y="934470"/>
                </a:cubicBezTo>
                <a:cubicBezTo>
                  <a:pt x="119619" y="932311"/>
                  <a:pt x="120698" y="930487"/>
                  <a:pt x="122098" y="929001"/>
                </a:cubicBezTo>
                <a:cubicBezTo>
                  <a:pt x="123498" y="927514"/>
                  <a:pt x="125180" y="926385"/>
                  <a:pt x="127144" y="925615"/>
                </a:cubicBezTo>
                <a:cubicBezTo>
                  <a:pt x="129109" y="924844"/>
                  <a:pt x="131295" y="924459"/>
                  <a:pt x="133705" y="924459"/>
                </a:cubicBezTo>
                <a:cubicBezTo>
                  <a:pt x="134746" y="924459"/>
                  <a:pt x="135772" y="924524"/>
                  <a:pt x="136781" y="924654"/>
                </a:cubicBezTo>
                <a:cubicBezTo>
                  <a:pt x="137790" y="924785"/>
                  <a:pt x="138783" y="924991"/>
                  <a:pt x="139760" y="925273"/>
                </a:cubicBezTo>
                <a:close/>
                <a:moveTo>
                  <a:pt x="161075" y="911144"/>
                </a:moveTo>
                <a:cubicBezTo>
                  <a:pt x="161704" y="911144"/>
                  <a:pt x="162290" y="911258"/>
                  <a:pt x="162833" y="911486"/>
                </a:cubicBezTo>
                <a:cubicBezTo>
                  <a:pt x="163376" y="911713"/>
                  <a:pt x="163848" y="912033"/>
                  <a:pt x="164249" y="912446"/>
                </a:cubicBezTo>
                <a:cubicBezTo>
                  <a:pt x="164651" y="912858"/>
                  <a:pt x="164965" y="913330"/>
                  <a:pt x="165193" y="913862"/>
                </a:cubicBezTo>
                <a:cubicBezTo>
                  <a:pt x="165421" y="914394"/>
                  <a:pt x="165535" y="914974"/>
                  <a:pt x="165535" y="915604"/>
                </a:cubicBezTo>
                <a:cubicBezTo>
                  <a:pt x="165535" y="916212"/>
                  <a:pt x="165421" y="916787"/>
                  <a:pt x="165193" y="917329"/>
                </a:cubicBezTo>
                <a:cubicBezTo>
                  <a:pt x="164965" y="917872"/>
                  <a:pt x="164651" y="918349"/>
                  <a:pt x="164249" y="918762"/>
                </a:cubicBezTo>
                <a:cubicBezTo>
                  <a:pt x="163848" y="919174"/>
                  <a:pt x="163376" y="919494"/>
                  <a:pt x="162833" y="919722"/>
                </a:cubicBezTo>
                <a:cubicBezTo>
                  <a:pt x="162290" y="919950"/>
                  <a:pt x="161704" y="920064"/>
                  <a:pt x="161075" y="920064"/>
                </a:cubicBezTo>
                <a:cubicBezTo>
                  <a:pt x="160445" y="920064"/>
                  <a:pt x="159859" y="919950"/>
                  <a:pt x="159317" y="919722"/>
                </a:cubicBezTo>
                <a:cubicBezTo>
                  <a:pt x="158774" y="919494"/>
                  <a:pt x="158302" y="919174"/>
                  <a:pt x="157901" y="918762"/>
                </a:cubicBezTo>
                <a:cubicBezTo>
                  <a:pt x="157499" y="918349"/>
                  <a:pt x="157184" y="917872"/>
                  <a:pt x="156957" y="917329"/>
                </a:cubicBezTo>
                <a:cubicBezTo>
                  <a:pt x="156729" y="916787"/>
                  <a:pt x="156615" y="916212"/>
                  <a:pt x="156615" y="915604"/>
                </a:cubicBezTo>
                <a:cubicBezTo>
                  <a:pt x="156615" y="914974"/>
                  <a:pt x="156729" y="914394"/>
                  <a:pt x="156957" y="913862"/>
                </a:cubicBezTo>
                <a:cubicBezTo>
                  <a:pt x="157184" y="913330"/>
                  <a:pt x="157499" y="912858"/>
                  <a:pt x="157901" y="912446"/>
                </a:cubicBezTo>
                <a:cubicBezTo>
                  <a:pt x="158302" y="912033"/>
                  <a:pt x="158774" y="911713"/>
                  <a:pt x="159317" y="911486"/>
                </a:cubicBezTo>
                <a:cubicBezTo>
                  <a:pt x="159859" y="911258"/>
                  <a:pt x="160445" y="911144"/>
                  <a:pt x="161075" y="911144"/>
                </a:cubicBezTo>
                <a:close/>
                <a:moveTo>
                  <a:pt x="751025" y="860077"/>
                </a:moveTo>
                <a:lnTo>
                  <a:pt x="771275" y="860077"/>
                </a:lnTo>
                <a:lnTo>
                  <a:pt x="771275" y="867142"/>
                </a:lnTo>
                <a:lnTo>
                  <a:pt x="751025" y="867142"/>
                </a:lnTo>
                <a:close/>
                <a:moveTo>
                  <a:pt x="712925" y="860077"/>
                </a:moveTo>
                <a:lnTo>
                  <a:pt x="733175" y="860077"/>
                </a:lnTo>
                <a:lnTo>
                  <a:pt x="733175" y="867142"/>
                </a:lnTo>
                <a:lnTo>
                  <a:pt x="712925" y="867142"/>
                </a:lnTo>
                <a:close/>
                <a:moveTo>
                  <a:pt x="674825" y="860077"/>
                </a:moveTo>
                <a:lnTo>
                  <a:pt x="695075" y="860077"/>
                </a:lnTo>
                <a:lnTo>
                  <a:pt x="695075" y="867142"/>
                </a:lnTo>
                <a:lnTo>
                  <a:pt x="674825" y="867142"/>
                </a:lnTo>
                <a:close/>
                <a:moveTo>
                  <a:pt x="646250" y="860077"/>
                </a:moveTo>
                <a:lnTo>
                  <a:pt x="666500" y="860077"/>
                </a:lnTo>
                <a:lnTo>
                  <a:pt x="666500" y="867142"/>
                </a:lnTo>
                <a:lnTo>
                  <a:pt x="646250" y="867142"/>
                </a:lnTo>
                <a:close/>
                <a:moveTo>
                  <a:pt x="608150" y="860077"/>
                </a:moveTo>
                <a:lnTo>
                  <a:pt x="628400" y="860077"/>
                </a:lnTo>
                <a:lnTo>
                  <a:pt x="628400" y="867142"/>
                </a:lnTo>
                <a:lnTo>
                  <a:pt x="608150" y="867142"/>
                </a:lnTo>
                <a:close/>
                <a:moveTo>
                  <a:pt x="570050" y="860077"/>
                </a:moveTo>
                <a:lnTo>
                  <a:pt x="590300" y="860077"/>
                </a:lnTo>
                <a:lnTo>
                  <a:pt x="590300" y="867142"/>
                </a:lnTo>
                <a:lnTo>
                  <a:pt x="570050" y="867142"/>
                </a:lnTo>
                <a:close/>
                <a:moveTo>
                  <a:pt x="541475" y="860077"/>
                </a:moveTo>
                <a:lnTo>
                  <a:pt x="561725" y="860077"/>
                </a:lnTo>
                <a:lnTo>
                  <a:pt x="561725" y="867142"/>
                </a:lnTo>
                <a:lnTo>
                  <a:pt x="541475" y="867142"/>
                </a:lnTo>
                <a:close/>
                <a:moveTo>
                  <a:pt x="503375" y="860077"/>
                </a:moveTo>
                <a:lnTo>
                  <a:pt x="523625" y="860077"/>
                </a:lnTo>
                <a:lnTo>
                  <a:pt x="523625" y="867142"/>
                </a:lnTo>
                <a:lnTo>
                  <a:pt x="503375" y="867142"/>
                </a:lnTo>
                <a:close/>
                <a:moveTo>
                  <a:pt x="465275" y="860077"/>
                </a:moveTo>
                <a:lnTo>
                  <a:pt x="485525" y="860077"/>
                </a:lnTo>
                <a:lnTo>
                  <a:pt x="485525" y="867142"/>
                </a:lnTo>
                <a:lnTo>
                  <a:pt x="465275" y="867142"/>
                </a:lnTo>
                <a:close/>
                <a:moveTo>
                  <a:pt x="436700" y="860077"/>
                </a:moveTo>
                <a:lnTo>
                  <a:pt x="456950" y="860077"/>
                </a:lnTo>
                <a:lnTo>
                  <a:pt x="456950" y="867142"/>
                </a:lnTo>
                <a:lnTo>
                  <a:pt x="436700" y="867142"/>
                </a:lnTo>
                <a:close/>
                <a:moveTo>
                  <a:pt x="398600" y="860077"/>
                </a:moveTo>
                <a:lnTo>
                  <a:pt x="418850" y="860077"/>
                </a:lnTo>
                <a:lnTo>
                  <a:pt x="418850" y="867142"/>
                </a:lnTo>
                <a:lnTo>
                  <a:pt x="398600" y="867142"/>
                </a:lnTo>
                <a:close/>
                <a:moveTo>
                  <a:pt x="360500" y="860077"/>
                </a:moveTo>
                <a:lnTo>
                  <a:pt x="380750" y="860077"/>
                </a:lnTo>
                <a:lnTo>
                  <a:pt x="380750" y="867142"/>
                </a:lnTo>
                <a:lnTo>
                  <a:pt x="360500" y="867142"/>
                </a:lnTo>
                <a:close/>
                <a:moveTo>
                  <a:pt x="331925" y="860077"/>
                </a:moveTo>
                <a:lnTo>
                  <a:pt x="352175" y="860077"/>
                </a:lnTo>
                <a:lnTo>
                  <a:pt x="352175" y="867142"/>
                </a:lnTo>
                <a:lnTo>
                  <a:pt x="331925" y="867142"/>
                </a:lnTo>
                <a:close/>
                <a:moveTo>
                  <a:pt x="293825" y="860077"/>
                </a:moveTo>
                <a:lnTo>
                  <a:pt x="314075" y="860077"/>
                </a:lnTo>
                <a:lnTo>
                  <a:pt x="314075" y="867142"/>
                </a:lnTo>
                <a:lnTo>
                  <a:pt x="293825" y="867142"/>
                </a:lnTo>
                <a:close/>
                <a:moveTo>
                  <a:pt x="255725" y="860077"/>
                </a:moveTo>
                <a:lnTo>
                  <a:pt x="275975" y="860077"/>
                </a:lnTo>
                <a:lnTo>
                  <a:pt x="275975" y="867142"/>
                </a:lnTo>
                <a:lnTo>
                  <a:pt x="255725" y="867142"/>
                </a:lnTo>
                <a:close/>
                <a:moveTo>
                  <a:pt x="227150" y="860077"/>
                </a:moveTo>
                <a:lnTo>
                  <a:pt x="247400" y="860077"/>
                </a:lnTo>
                <a:lnTo>
                  <a:pt x="247400" y="867142"/>
                </a:lnTo>
                <a:lnTo>
                  <a:pt x="227150" y="867142"/>
                </a:lnTo>
                <a:close/>
                <a:moveTo>
                  <a:pt x="189050" y="860077"/>
                </a:moveTo>
                <a:lnTo>
                  <a:pt x="209300" y="860077"/>
                </a:lnTo>
                <a:lnTo>
                  <a:pt x="209300" y="867142"/>
                </a:lnTo>
                <a:lnTo>
                  <a:pt x="189050" y="867142"/>
                </a:lnTo>
                <a:close/>
                <a:moveTo>
                  <a:pt x="150950" y="860077"/>
                </a:moveTo>
                <a:lnTo>
                  <a:pt x="171200" y="860077"/>
                </a:lnTo>
                <a:lnTo>
                  <a:pt x="171200" y="867142"/>
                </a:lnTo>
                <a:lnTo>
                  <a:pt x="150950" y="867142"/>
                </a:lnTo>
                <a:close/>
                <a:moveTo>
                  <a:pt x="122375" y="860077"/>
                </a:moveTo>
                <a:lnTo>
                  <a:pt x="142625" y="860077"/>
                </a:lnTo>
                <a:lnTo>
                  <a:pt x="142625" y="867142"/>
                </a:lnTo>
                <a:lnTo>
                  <a:pt x="122375" y="867142"/>
                </a:lnTo>
                <a:close/>
                <a:moveTo>
                  <a:pt x="84275" y="860077"/>
                </a:moveTo>
                <a:lnTo>
                  <a:pt x="104525" y="860077"/>
                </a:lnTo>
                <a:lnTo>
                  <a:pt x="104525" y="867142"/>
                </a:lnTo>
                <a:lnTo>
                  <a:pt x="84275" y="867142"/>
                </a:lnTo>
                <a:close/>
                <a:moveTo>
                  <a:pt x="46175" y="860077"/>
                </a:moveTo>
                <a:lnTo>
                  <a:pt x="66425" y="860077"/>
                </a:lnTo>
                <a:lnTo>
                  <a:pt x="66425" y="867142"/>
                </a:lnTo>
                <a:lnTo>
                  <a:pt x="46175" y="867142"/>
                </a:lnTo>
                <a:close/>
                <a:moveTo>
                  <a:pt x="8075" y="860077"/>
                </a:moveTo>
                <a:lnTo>
                  <a:pt x="28325" y="860077"/>
                </a:lnTo>
                <a:lnTo>
                  <a:pt x="28325" y="867142"/>
                </a:lnTo>
                <a:lnTo>
                  <a:pt x="8075" y="867142"/>
                </a:lnTo>
                <a:close/>
                <a:moveTo>
                  <a:pt x="446825" y="795727"/>
                </a:moveTo>
                <a:cubicBezTo>
                  <a:pt x="447498" y="795727"/>
                  <a:pt x="448138" y="795863"/>
                  <a:pt x="448746" y="796134"/>
                </a:cubicBezTo>
                <a:cubicBezTo>
                  <a:pt x="449354" y="796406"/>
                  <a:pt x="449885" y="796769"/>
                  <a:pt x="450341" y="797225"/>
                </a:cubicBezTo>
                <a:cubicBezTo>
                  <a:pt x="450797" y="797681"/>
                  <a:pt x="451160" y="798212"/>
                  <a:pt x="451432" y="798820"/>
                </a:cubicBezTo>
                <a:cubicBezTo>
                  <a:pt x="451703" y="799428"/>
                  <a:pt x="451839" y="800068"/>
                  <a:pt x="451839" y="800741"/>
                </a:cubicBezTo>
                <a:cubicBezTo>
                  <a:pt x="451839" y="801436"/>
                  <a:pt x="451703" y="802081"/>
                  <a:pt x="451432" y="802678"/>
                </a:cubicBezTo>
                <a:cubicBezTo>
                  <a:pt x="451160" y="803275"/>
                  <a:pt x="450797" y="803801"/>
                  <a:pt x="450341" y="804257"/>
                </a:cubicBezTo>
                <a:cubicBezTo>
                  <a:pt x="449885" y="804713"/>
                  <a:pt x="449354" y="805071"/>
                  <a:pt x="448746" y="805331"/>
                </a:cubicBezTo>
                <a:cubicBezTo>
                  <a:pt x="448138" y="805592"/>
                  <a:pt x="447498" y="805722"/>
                  <a:pt x="446825" y="805722"/>
                </a:cubicBezTo>
                <a:cubicBezTo>
                  <a:pt x="446130" y="805722"/>
                  <a:pt x="445485" y="805592"/>
                  <a:pt x="444888" y="805331"/>
                </a:cubicBezTo>
                <a:cubicBezTo>
                  <a:pt x="444291" y="805071"/>
                  <a:pt x="443765" y="804713"/>
                  <a:pt x="443309" y="804257"/>
                </a:cubicBezTo>
                <a:cubicBezTo>
                  <a:pt x="442853" y="803801"/>
                  <a:pt x="442495" y="803275"/>
                  <a:pt x="442235" y="802678"/>
                </a:cubicBezTo>
                <a:cubicBezTo>
                  <a:pt x="441974" y="802081"/>
                  <a:pt x="441844" y="801436"/>
                  <a:pt x="441844" y="800741"/>
                </a:cubicBezTo>
                <a:cubicBezTo>
                  <a:pt x="441844" y="800068"/>
                  <a:pt x="441974" y="799428"/>
                  <a:pt x="442235" y="798820"/>
                </a:cubicBezTo>
                <a:cubicBezTo>
                  <a:pt x="442495" y="798212"/>
                  <a:pt x="442853" y="797681"/>
                  <a:pt x="443309" y="797225"/>
                </a:cubicBezTo>
                <a:cubicBezTo>
                  <a:pt x="443765" y="796769"/>
                  <a:pt x="444291" y="796406"/>
                  <a:pt x="444888" y="796134"/>
                </a:cubicBezTo>
                <a:cubicBezTo>
                  <a:pt x="445485" y="795863"/>
                  <a:pt x="446130" y="795727"/>
                  <a:pt x="446825" y="795727"/>
                </a:cubicBezTo>
                <a:close/>
                <a:moveTo>
                  <a:pt x="237340" y="790258"/>
                </a:moveTo>
                <a:cubicBezTo>
                  <a:pt x="235929" y="790258"/>
                  <a:pt x="234714" y="790399"/>
                  <a:pt x="233694" y="790681"/>
                </a:cubicBezTo>
                <a:cubicBezTo>
                  <a:pt x="232674" y="790963"/>
                  <a:pt x="231838" y="791365"/>
                  <a:pt x="231187" y="791886"/>
                </a:cubicBezTo>
                <a:cubicBezTo>
                  <a:pt x="230536" y="792407"/>
                  <a:pt x="230053" y="793031"/>
                  <a:pt x="229738" y="793758"/>
                </a:cubicBezTo>
                <a:cubicBezTo>
                  <a:pt x="229424" y="794485"/>
                  <a:pt x="229266" y="795304"/>
                  <a:pt x="229266" y="796216"/>
                </a:cubicBezTo>
                <a:cubicBezTo>
                  <a:pt x="229266" y="796845"/>
                  <a:pt x="229364" y="797447"/>
                  <a:pt x="229559" y="798023"/>
                </a:cubicBezTo>
                <a:cubicBezTo>
                  <a:pt x="229755" y="798598"/>
                  <a:pt x="230069" y="799108"/>
                  <a:pt x="230503" y="799553"/>
                </a:cubicBezTo>
                <a:cubicBezTo>
                  <a:pt x="230938" y="799998"/>
                  <a:pt x="231502" y="800350"/>
                  <a:pt x="232196" y="800611"/>
                </a:cubicBezTo>
                <a:cubicBezTo>
                  <a:pt x="232891" y="800871"/>
                  <a:pt x="233737" y="801002"/>
                  <a:pt x="234736" y="801002"/>
                </a:cubicBezTo>
                <a:cubicBezTo>
                  <a:pt x="236038" y="801002"/>
                  <a:pt x="237530" y="800605"/>
                  <a:pt x="239212" y="799813"/>
                </a:cubicBezTo>
                <a:cubicBezTo>
                  <a:pt x="240894" y="799021"/>
                  <a:pt x="242669" y="797768"/>
                  <a:pt x="244535" y="796053"/>
                </a:cubicBezTo>
                <a:lnTo>
                  <a:pt x="244535" y="790258"/>
                </a:lnTo>
                <a:close/>
                <a:moveTo>
                  <a:pt x="56365" y="790258"/>
                </a:moveTo>
                <a:cubicBezTo>
                  <a:pt x="54954" y="790258"/>
                  <a:pt x="53739" y="790399"/>
                  <a:pt x="52719" y="790681"/>
                </a:cubicBezTo>
                <a:cubicBezTo>
                  <a:pt x="51699" y="790963"/>
                  <a:pt x="50863" y="791365"/>
                  <a:pt x="50212" y="791886"/>
                </a:cubicBezTo>
                <a:cubicBezTo>
                  <a:pt x="49561" y="792407"/>
                  <a:pt x="49078" y="793031"/>
                  <a:pt x="48763" y="793758"/>
                </a:cubicBezTo>
                <a:cubicBezTo>
                  <a:pt x="48448" y="794485"/>
                  <a:pt x="48291" y="795304"/>
                  <a:pt x="48291" y="796216"/>
                </a:cubicBezTo>
                <a:cubicBezTo>
                  <a:pt x="48291" y="796845"/>
                  <a:pt x="48389" y="797447"/>
                  <a:pt x="48584" y="798023"/>
                </a:cubicBezTo>
                <a:cubicBezTo>
                  <a:pt x="48779" y="798598"/>
                  <a:pt x="49094" y="799108"/>
                  <a:pt x="49528" y="799553"/>
                </a:cubicBezTo>
                <a:cubicBezTo>
                  <a:pt x="49962" y="799998"/>
                  <a:pt x="50527" y="800350"/>
                  <a:pt x="51221" y="800611"/>
                </a:cubicBezTo>
                <a:cubicBezTo>
                  <a:pt x="51916" y="800871"/>
                  <a:pt x="52762" y="801002"/>
                  <a:pt x="53761" y="801002"/>
                </a:cubicBezTo>
                <a:cubicBezTo>
                  <a:pt x="55063" y="801002"/>
                  <a:pt x="56555" y="800605"/>
                  <a:pt x="58237" y="799813"/>
                </a:cubicBezTo>
                <a:cubicBezTo>
                  <a:pt x="59919" y="799021"/>
                  <a:pt x="61693" y="797768"/>
                  <a:pt x="63560" y="796053"/>
                </a:cubicBezTo>
                <a:lnTo>
                  <a:pt x="63560" y="790258"/>
                </a:lnTo>
                <a:close/>
                <a:moveTo>
                  <a:pt x="199989" y="776747"/>
                </a:moveTo>
                <a:cubicBezTo>
                  <a:pt x="196907" y="776747"/>
                  <a:pt x="194503" y="777745"/>
                  <a:pt x="192778" y="779742"/>
                </a:cubicBezTo>
                <a:cubicBezTo>
                  <a:pt x="191052" y="781739"/>
                  <a:pt x="190190" y="784864"/>
                  <a:pt x="190190" y="789119"/>
                </a:cubicBezTo>
                <a:cubicBezTo>
                  <a:pt x="190190" y="793069"/>
                  <a:pt x="190770" y="796015"/>
                  <a:pt x="191931" y="797957"/>
                </a:cubicBezTo>
                <a:cubicBezTo>
                  <a:pt x="193092" y="799900"/>
                  <a:pt x="194737" y="800871"/>
                  <a:pt x="196863" y="800871"/>
                </a:cubicBezTo>
                <a:cubicBezTo>
                  <a:pt x="198296" y="800871"/>
                  <a:pt x="199810" y="800231"/>
                  <a:pt x="201405" y="798950"/>
                </a:cubicBezTo>
                <a:cubicBezTo>
                  <a:pt x="203000" y="797670"/>
                  <a:pt x="204677" y="795771"/>
                  <a:pt x="206435" y="793253"/>
                </a:cubicBezTo>
                <a:lnTo>
                  <a:pt x="206435" y="778082"/>
                </a:lnTo>
                <a:cubicBezTo>
                  <a:pt x="205502" y="777648"/>
                  <a:pt x="204471" y="777317"/>
                  <a:pt x="203342" y="777089"/>
                </a:cubicBezTo>
                <a:cubicBezTo>
                  <a:pt x="202214" y="776861"/>
                  <a:pt x="201096" y="776747"/>
                  <a:pt x="199989" y="776747"/>
                </a:cubicBezTo>
                <a:close/>
                <a:moveTo>
                  <a:pt x="133314" y="776747"/>
                </a:moveTo>
                <a:cubicBezTo>
                  <a:pt x="130232" y="776747"/>
                  <a:pt x="127828" y="777745"/>
                  <a:pt x="126103" y="779742"/>
                </a:cubicBezTo>
                <a:cubicBezTo>
                  <a:pt x="124377" y="781739"/>
                  <a:pt x="123514" y="784864"/>
                  <a:pt x="123514" y="789119"/>
                </a:cubicBezTo>
                <a:cubicBezTo>
                  <a:pt x="123514" y="793069"/>
                  <a:pt x="124095" y="796015"/>
                  <a:pt x="125256" y="797957"/>
                </a:cubicBezTo>
                <a:cubicBezTo>
                  <a:pt x="126417" y="799900"/>
                  <a:pt x="128062" y="800871"/>
                  <a:pt x="130188" y="800871"/>
                </a:cubicBezTo>
                <a:cubicBezTo>
                  <a:pt x="131621" y="800871"/>
                  <a:pt x="133135" y="800231"/>
                  <a:pt x="134730" y="798950"/>
                </a:cubicBezTo>
                <a:cubicBezTo>
                  <a:pt x="136325" y="797670"/>
                  <a:pt x="138002" y="795771"/>
                  <a:pt x="139760" y="793253"/>
                </a:cubicBezTo>
                <a:lnTo>
                  <a:pt x="139760" y="778082"/>
                </a:lnTo>
                <a:cubicBezTo>
                  <a:pt x="138827" y="777648"/>
                  <a:pt x="137796" y="777317"/>
                  <a:pt x="136667" y="777089"/>
                </a:cubicBezTo>
                <a:cubicBezTo>
                  <a:pt x="135539" y="776861"/>
                  <a:pt x="134421" y="776747"/>
                  <a:pt x="133314" y="776747"/>
                </a:cubicBezTo>
                <a:close/>
                <a:moveTo>
                  <a:pt x="304015" y="776389"/>
                </a:moveTo>
                <a:cubicBezTo>
                  <a:pt x="302778" y="776389"/>
                  <a:pt x="301649" y="776628"/>
                  <a:pt x="300629" y="777105"/>
                </a:cubicBezTo>
                <a:cubicBezTo>
                  <a:pt x="299609" y="777583"/>
                  <a:pt x="298730" y="778256"/>
                  <a:pt x="297992" y="779124"/>
                </a:cubicBezTo>
                <a:cubicBezTo>
                  <a:pt x="297254" y="779992"/>
                  <a:pt x="296657" y="781034"/>
                  <a:pt x="296202" y="782249"/>
                </a:cubicBezTo>
                <a:cubicBezTo>
                  <a:pt x="295746" y="783465"/>
                  <a:pt x="295464" y="784799"/>
                  <a:pt x="295355" y="786254"/>
                </a:cubicBezTo>
                <a:lnTo>
                  <a:pt x="312545" y="786254"/>
                </a:lnTo>
                <a:cubicBezTo>
                  <a:pt x="312610" y="784799"/>
                  <a:pt x="312469" y="783470"/>
                  <a:pt x="312122" y="782265"/>
                </a:cubicBezTo>
                <a:cubicBezTo>
                  <a:pt x="311774" y="781061"/>
                  <a:pt x="311237" y="780024"/>
                  <a:pt x="310510" y="779156"/>
                </a:cubicBezTo>
                <a:cubicBezTo>
                  <a:pt x="309783" y="778288"/>
                  <a:pt x="308877" y="777610"/>
                  <a:pt x="307792" y="777122"/>
                </a:cubicBezTo>
                <a:cubicBezTo>
                  <a:pt x="306706" y="776633"/>
                  <a:pt x="305448" y="776389"/>
                  <a:pt x="304015" y="776389"/>
                </a:cubicBezTo>
                <a:close/>
                <a:moveTo>
                  <a:pt x="149420" y="772450"/>
                </a:moveTo>
                <a:lnTo>
                  <a:pt x="164819" y="772450"/>
                </a:lnTo>
                <a:lnTo>
                  <a:pt x="164819" y="800415"/>
                </a:lnTo>
                <a:lnTo>
                  <a:pt x="174554" y="800415"/>
                </a:lnTo>
                <a:lnTo>
                  <a:pt x="174554" y="805136"/>
                </a:lnTo>
                <a:lnTo>
                  <a:pt x="148346" y="805136"/>
                </a:lnTo>
                <a:lnTo>
                  <a:pt x="148346" y="800415"/>
                </a:lnTo>
                <a:lnTo>
                  <a:pt x="159089" y="800415"/>
                </a:lnTo>
                <a:lnTo>
                  <a:pt x="159089" y="777138"/>
                </a:lnTo>
                <a:lnTo>
                  <a:pt x="149420" y="777138"/>
                </a:lnTo>
                <a:close/>
                <a:moveTo>
                  <a:pt x="446825" y="771864"/>
                </a:moveTo>
                <a:cubicBezTo>
                  <a:pt x="447498" y="771864"/>
                  <a:pt x="448138" y="771999"/>
                  <a:pt x="448746" y="772271"/>
                </a:cubicBezTo>
                <a:cubicBezTo>
                  <a:pt x="449354" y="772542"/>
                  <a:pt x="449885" y="772906"/>
                  <a:pt x="450341" y="773361"/>
                </a:cubicBezTo>
                <a:cubicBezTo>
                  <a:pt x="450797" y="773817"/>
                  <a:pt x="451160" y="774349"/>
                  <a:pt x="451432" y="774957"/>
                </a:cubicBezTo>
                <a:cubicBezTo>
                  <a:pt x="451703" y="775564"/>
                  <a:pt x="451839" y="776205"/>
                  <a:pt x="451839" y="776877"/>
                </a:cubicBezTo>
                <a:cubicBezTo>
                  <a:pt x="451839" y="777572"/>
                  <a:pt x="451703" y="778218"/>
                  <a:pt x="451432" y="778815"/>
                </a:cubicBezTo>
                <a:cubicBezTo>
                  <a:pt x="451160" y="779411"/>
                  <a:pt x="450797" y="779938"/>
                  <a:pt x="450341" y="780393"/>
                </a:cubicBezTo>
                <a:cubicBezTo>
                  <a:pt x="449885" y="780849"/>
                  <a:pt x="449354" y="781207"/>
                  <a:pt x="448746" y="781468"/>
                </a:cubicBezTo>
                <a:cubicBezTo>
                  <a:pt x="448138" y="781728"/>
                  <a:pt x="447498" y="781858"/>
                  <a:pt x="446825" y="781858"/>
                </a:cubicBezTo>
                <a:cubicBezTo>
                  <a:pt x="446130" y="781858"/>
                  <a:pt x="445485" y="781728"/>
                  <a:pt x="444888" y="781468"/>
                </a:cubicBezTo>
                <a:cubicBezTo>
                  <a:pt x="444291" y="781207"/>
                  <a:pt x="443765" y="780849"/>
                  <a:pt x="443309" y="780393"/>
                </a:cubicBezTo>
                <a:cubicBezTo>
                  <a:pt x="442853" y="779938"/>
                  <a:pt x="442495" y="779411"/>
                  <a:pt x="442235" y="778815"/>
                </a:cubicBezTo>
                <a:cubicBezTo>
                  <a:pt x="441974" y="778218"/>
                  <a:pt x="441844" y="777572"/>
                  <a:pt x="441844" y="776877"/>
                </a:cubicBezTo>
                <a:cubicBezTo>
                  <a:pt x="441844" y="776205"/>
                  <a:pt x="441974" y="775564"/>
                  <a:pt x="442235" y="774957"/>
                </a:cubicBezTo>
                <a:cubicBezTo>
                  <a:pt x="442495" y="774349"/>
                  <a:pt x="442853" y="773817"/>
                  <a:pt x="443309" y="773361"/>
                </a:cubicBezTo>
                <a:cubicBezTo>
                  <a:pt x="443765" y="772906"/>
                  <a:pt x="444291" y="772542"/>
                  <a:pt x="444888" y="772271"/>
                </a:cubicBezTo>
                <a:cubicBezTo>
                  <a:pt x="445485" y="771999"/>
                  <a:pt x="446130" y="771864"/>
                  <a:pt x="446825" y="771864"/>
                </a:cubicBezTo>
                <a:close/>
                <a:moveTo>
                  <a:pt x="304276" y="771864"/>
                </a:moveTo>
                <a:cubicBezTo>
                  <a:pt x="306555" y="771864"/>
                  <a:pt x="308573" y="772222"/>
                  <a:pt x="310331" y="772938"/>
                </a:cubicBezTo>
                <a:cubicBezTo>
                  <a:pt x="312089" y="773654"/>
                  <a:pt x="313570" y="774669"/>
                  <a:pt x="314775" y="775982"/>
                </a:cubicBezTo>
                <a:cubicBezTo>
                  <a:pt x="315979" y="777295"/>
                  <a:pt x="316891" y="778890"/>
                  <a:pt x="317510" y="780768"/>
                </a:cubicBezTo>
                <a:cubicBezTo>
                  <a:pt x="318128" y="782645"/>
                  <a:pt x="318437" y="784745"/>
                  <a:pt x="318437" y="787068"/>
                </a:cubicBezTo>
                <a:cubicBezTo>
                  <a:pt x="318437" y="787871"/>
                  <a:pt x="318427" y="788543"/>
                  <a:pt x="318405" y="789086"/>
                </a:cubicBezTo>
                <a:cubicBezTo>
                  <a:pt x="318383" y="789628"/>
                  <a:pt x="318351" y="790139"/>
                  <a:pt x="318307" y="790616"/>
                </a:cubicBezTo>
                <a:lnTo>
                  <a:pt x="295355" y="790616"/>
                </a:lnTo>
                <a:cubicBezTo>
                  <a:pt x="295355" y="793958"/>
                  <a:pt x="296288" y="796525"/>
                  <a:pt x="298155" y="798316"/>
                </a:cubicBezTo>
                <a:cubicBezTo>
                  <a:pt x="300022" y="800106"/>
                  <a:pt x="302713" y="801002"/>
                  <a:pt x="306229" y="801002"/>
                </a:cubicBezTo>
                <a:cubicBezTo>
                  <a:pt x="307184" y="801002"/>
                  <a:pt x="308139" y="800964"/>
                  <a:pt x="309094" y="800888"/>
                </a:cubicBezTo>
                <a:cubicBezTo>
                  <a:pt x="310049" y="800812"/>
                  <a:pt x="310971" y="800709"/>
                  <a:pt x="311861" y="800578"/>
                </a:cubicBezTo>
                <a:cubicBezTo>
                  <a:pt x="312751" y="800448"/>
                  <a:pt x="313603" y="800302"/>
                  <a:pt x="314417" y="800139"/>
                </a:cubicBezTo>
                <a:cubicBezTo>
                  <a:pt x="315231" y="799976"/>
                  <a:pt x="315985" y="799797"/>
                  <a:pt x="316679" y="799602"/>
                </a:cubicBezTo>
                <a:lnTo>
                  <a:pt x="316679" y="804257"/>
                </a:lnTo>
                <a:cubicBezTo>
                  <a:pt x="315138" y="804691"/>
                  <a:pt x="313397" y="805044"/>
                  <a:pt x="311454" y="805315"/>
                </a:cubicBezTo>
                <a:cubicBezTo>
                  <a:pt x="309512" y="805587"/>
                  <a:pt x="307499" y="805722"/>
                  <a:pt x="305415" y="805722"/>
                </a:cubicBezTo>
                <a:cubicBezTo>
                  <a:pt x="302615" y="805722"/>
                  <a:pt x="300206" y="805342"/>
                  <a:pt x="298188" y="804583"/>
                </a:cubicBezTo>
                <a:cubicBezTo>
                  <a:pt x="296169" y="803823"/>
                  <a:pt x="294514" y="802722"/>
                  <a:pt x="293223" y="801278"/>
                </a:cubicBezTo>
                <a:cubicBezTo>
                  <a:pt x="291931" y="799835"/>
                  <a:pt x="290976" y="798066"/>
                  <a:pt x="290358" y="795972"/>
                </a:cubicBezTo>
                <a:cubicBezTo>
                  <a:pt x="289739" y="793877"/>
                  <a:pt x="289430" y="791506"/>
                  <a:pt x="289430" y="788858"/>
                </a:cubicBezTo>
                <a:cubicBezTo>
                  <a:pt x="289430" y="786557"/>
                  <a:pt x="289761" y="784382"/>
                  <a:pt x="290423" y="782331"/>
                </a:cubicBezTo>
                <a:cubicBezTo>
                  <a:pt x="291085" y="780280"/>
                  <a:pt x="292051" y="778478"/>
                  <a:pt x="293320" y="776926"/>
                </a:cubicBezTo>
                <a:cubicBezTo>
                  <a:pt x="294590" y="775374"/>
                  <a:pt x="296148" y="774143"/>
                  <a:pt x="297992" y="773231"/>
                </a:cubicBezTo>
                <a:cubicBezTo>
                  <a:pt x="299837" y="772320"/>
                  <a:pt x="301931" y="771864"/>
                  <a:pt x="304276" y="771864"/>
                </a:cubicBezTo>
                <a:close/>
                <a:moveTo>
                  <a:pt x="237470" y="771864"/>
                </a:moveTo>
                <a:cubicBezTo>
                  <a:pt x="239445" y="771864"/>
                  <a:pt x="241225" y="772081"/>
                  <a:pt x="242809" y="772515"/>
                </a:cubicBezTo>
                <a:cubicBezTo>
                  <a:pt x="244394" y="772949"/>
                  <a:pt x="245734" y="773611"/>
                  <a:pt x="246830" y="774501"/>
                </a:cubicBezTo>
                <a:cubicBezTo>
                  <a:pt x="247926" y="775391"/>
                  <a:pt x="248767" y="776508"/>
                  <a:pt x="249353" y="777854"/>
                </a:cubicBezTo>
                <a:cubicBezTo>
                  <a:pt x="249939" y="779200"/>
                  <a:pt x="250232" y="780784"/>
                  <a:pt x="250232" y="782607"/>
                </a:cubicBezTo>
                <a:lnTo>
                  <a:pt x="250232" y="805136"/>
                </a:lnTo>
                <a:lnTo>
                  <a:pt x="245154" y="805136"/>
                </a:lnTo>
                <a:lnTo>
                  <a:pt x="245023" y="800741"/>
                </a:lnTo>
                <a:cubicBezTo>
                  <a:pt x="243244" y="802499"/>
                  <a:pt x="241437" y="803769"/>
                  <a:pt x="239603" y="804550"/>
                </a:cubicBezTo>
                <a:cubicBezTo>
                  <a:pt x="237769" y="805331"/>
                  <a:pt x="235843" y="805722"/>
                  <a:pt x="233824" y="805722"/>
                </a:cubicBezTo>
                <a:cubicBezTo>
                  <a:pt x="231958" y="805722"/>
                  <a:pt x="230362" y="805483"/>
                  <a:pt x="229038" y="805006"/>
                </a:cubicBezTo>
                <a:cubicBezTo>
                  <a:pt x="227715" y="804528"/>
                  <a:pt x="226624" y="803872"/>
                  <a:pt x="225766" y="803036"/>
                </a:cubicBezTo>
                <a:cubicBezTo>
                  <a:pt x="224909" y="802201"/>
                  <a:pt x="224280" y="801218"/>
                  <a:pt x="223878" y="800090"/>
                </a:cubicBezTo>
                <a:cubicBezTo>
                  <a:pt x="223477" y="798961"/>
                  <a:pt x="223276" y="797735"/>
                  <a:pt x="223276" y="796411"/>
                </a:cubicBezTo>
                <a:cubicBezTo>
                  <a:pt x="223276" y="793134"/>
                  <a:pt x="224497" y="790567"/>
                  <a:pt x="226938" y="788712"/>
                </a:cubicBezTo>
                <a:cubicBezTo>
                  <a:pt x="229380" y="786856"/>
                  <a:pt x="232988" y="785928"/>
                  <a:pt x="237763" y="785928"/>
                </a:cubicBezTo>
                <a:lnTo>
                  <a:pt x="244535" y="785928"/>
                </a:lnTo>
                <a:lnTo>
                  <a:pt x="244535" y="783063"/>
                </a:lnTo>
                <a:cubicBezTo>
                  <a:pt x="244535" y="781131"/>
                  <a:pt x="243916" y="779585"/>
                  <a:pt x="242680" y="778424"/>
                </a:cubicBezTo>
                <a:cubicBezTo>
                  <a:pt x="241442" y="777263"/>
                  <a:pt x="239554" y="776682"/>
                  <a:pt x="237015" y="776682"/>
                </a:cubicBezTo>
                <a:cubicBezTo>
                  <a:pt x="235170" y="776682"/>
                  <a:pt x="233352" y="776888"/>
                  <a:pt x="231561" y="777301"/>
                </a:cubicBezTo>
                <a:cubicBezTo>
                  <a:pt x="229771" y="777713"/>
                  <a:pt x="227921" y="778299"/>
                  <a:pt x="226010" y="779059"/>
                </a:cubicBezTo>
                <a:lnTo>
                  <a:pt x="226010" y="773947"/>
                </a:lnTo>
                <a:cubicBezTo>
                  <a:pt x="226727" y="773687"/>
                  <a:pt x="227524" y="773432"/>
                  <a:pt x="228403" y="773182"/>
                </a:cubicBezTo>
                <a:cubicBezTo>
                  <a:pt x="229282" y="772933"/>
                  <a:pt x="230210" y="772710"/>
                  <a:pt x="231187" y="772515"/>
                </a:cubicBezTo>
                <a:cubicBezTo>
                  <a:pt x="232164" y="772320"/>
                  <a:pt x="233184" y="772162"/>
                  <a:pt x="234247" y="772043"/>
                </a:cubicBezTo>
                <a:cubicBezTo>
                  <a:pt x="235311" y="771923"/>
                  <a:pt x="236385" y="771864"/>
                  <a:pt x="237470" y="771864"/>
                </a:cubicBezTo>
                <a:close/>
                <a:moveTo>
                  <a:pt x="97330" y="771864"/>
                </a:moveTo>
                <a:cubicBezTo>
                  <a:pt x="100694" y="771864"/>
                  <a:pt x="103239" y="772857"/>
                  <a:pt x="104964" y="774843"/>
                </a:cubicBezTo>
                <a:cubicBezTo>
                  <a:pt x="106690" y="776829"/>
                  <a:pt x="107553" y="779818"/>
                  <a:pt x="107553" y="783812"/>
                </a:cubicBezTo>
                <a:lnTo>
                  <a:pt x="107553" y="805136"/>
                </a:lnTo>
                <a:lnTo>
                  <a:pt x="101888" y="805136"/>
                </a:lnTo>
                <a:lnTo>
                  <a:pt x="101888" y="784268"/>
                </a:lnTo>
                <a:cubicBezTo>
                  <a:pt x="101888" y="781707"/>
                  <a:pt x="101410" y="779813"/>
                  <a:pt x="100455" y="778587"/>
                </a:cubicBezTo>
                <a:cubicBezTo>
                  <a:pt x="99500" y="777360"/>
                  <a:pt x="98079" y="776747"/>
                  <a:pt x="96191" y="776747"/>
                </a:cubicBezTo>
                <a:cubicBezTo>
                  <a:pt x="95496" y="776747"/>
                  <a:pt x="94818" y="776850"/>
                  <a:pt x="94156" y="777056"/>
                </a:cubicBezTo>
                <a:cubicBezTo>
                  <a:pt x="93494" y="777263"/>
                  <a:pt x="92805" y="777621"/>
                  <a:pt x="92089" y="778131"/>
                </a:cubicBezTo>
                <a:cubicBezTo>
                  <a:pt x="91372" y="778641"/>
                  <a:pt x="90596" y="779330"/>
                  <a:pt x="89761" y="780198"/>
                </a:cubicBezTo>
                <a:cubicBezTo>
                  <a:pt x="88925" y="781066"/>
                  <a:pt x="87986" y="782152"/>
                  <a:pt x="86945" y="783454"/>
                </a:cubicBezTo>
                <a:lnTo>
                  <a:pt x="86945" y="805136"/>
                </a:lnTo>
                <a:lnTo>
                  <a:pt x="81280" y="805136"/>
                </a:lnTo>
                <a:lnTo>
                  <a:pt x="81280" y="772450"/>
                </a:lnTo>
                <a:lnTo>
                  <a:pt x="86326" y="772450"/>
                </a:lnTo>
                <a:lnTo>
                  <a:pt x="86554" y="777724"/>
                </a:lnTo>
                <a:cubicBezTo>
                  <a:pt x="87509" y="776595"/>
                  <a:pt x="88431" y="775657"/>
                  <a:pt x="89321" y="774908"/>
                </a:cubicBezTo>
                <a:cubicBezTo>
                  <a:pt x="90211" y="774159"/>
                  <a:pt x="91085" y="773557"/>
                  <a:pt x="91942" y="773101"/>
                </a:cubicBezTo>
                <a:cubicBezTo>
                  <a:pt x="92799" y="772645"/>
                  <a:pt x="93673" y="772325"/>
                  <a:pt x="94563" y="772140"/>
                </a:cubicBezTo>
                <a:cubicBezTo>
                  <a:pt x="95453" y="771956"/>
                  <a:pt x="96375" y="771864"/>
                  <a:pt x="97330" y="771864"/>
                </a:cubicBezTo>
                <a:close/>
                <a:moveTo>
                  <a:pt x="56495" y="771864"/>
                </a:moveTo>
                <a:cubicBezTo>
                  <a:pt x="58470" y="771864"/>
                  <a:pt x="60250" y="772081"/>
                  <a:pt x="61834" y="772515"/>
                </a:cubicBezTo>
                <a:cubicBezTo>
                  <a:pt x="63419" y="772949"/>
                  <a:pt x="64759" y="773611"/>
                  <a:pt x="65855" y="774501"/>
                </a:cubicBezTo>
                <a:cubicBezTo>
                  <a:pt x="66951" y="775391"/>
                  <a:pt x="67792" y="776508"/>
                  <a:pt x="68378" y="777854"/>
                </a:cubicBezTo>
                <a:cubicBezTo>
                  <a:pt x="68964" y="779200"/>
                  <a:pt x="69257" y="780784"/>
                  <a:pt x="69257" y="782607"/>
                </a:cubicBezTo>
                <a:lnTo>
                  <a:pt x="69257" y="805136"/>
                </a:lnTo>
                <a:lnTo>
                  <a:pt x="64178" y="805136"/>
                </a:lnTo>
                <a:lnTo>
                  <a:pt x="64048" y="800741"/>
                </a:lnTo>
                <a:cubicBezTo>
                  <a:pt x="62269" y="802499"/>
                  <a:pt x="60462" y="803769"/>
                  <a:pt x="58628" y="804550"/>
                </a:cubicBezTo>
                <a:cubicBezTo>
                  <a:pt x="56794" y="805331"/>
                  <a:pt x="54867" y="805722"/>
                  <a:pt x="52849" y="805722"/>
                </a:cubicBezTo>
                <a:cubicBezTo>
                  <a:pt x="50982" y="805722"/>
                  <a:pt x="49387" y="805483"/>
                  <a:pt x="48063" y="805006"/>
                </a:cubicBezTo>
                <a:cubicBezTo>
                  <a:pt x="46739" y="804528"/>
                  <a:pt x="45649" y="803872"/>
                  <a:pt x="44791" y="803036"/>
                </a:cubicBezTo>
                <a:cubicBezTo>
                  <a:pt x="43934" y="802201"/>
                  <a:pt x="43305" y="801218"/>
                  <a:pt x="42903" y="800090"/>
                </a:cubicBezTo>
                <a:cubicBezTo>
                  <a:pt x="42502" y="798961"/>
                  <a:pt x="42301" y="797735"/>
                  <a:pt x="42301" y="796411"/>
                </a:cubicBezTo>
                <a:cubicBezTo>
                  <a:pt x="42301" y="793134"/>
                  <a:pt x="43522" y="790567"/>
                  <a:pt x="45963" y="788712"/>
                </a:cubicBezTo>
                <a:cubicBezTo>
                  <a:pt x="48405" y="786856"/>
                  <a:pt x="52013" y="785928"/>
                  <a:pt x="56788" y="785928"/>
                </a:cubicBezTo>
                <a:lnTo>
                  <a:pt x="63560" y="785928"/>
                </a:lnTo>
                <a:lnTo>
                  <a:pt x="63560" y="783063"/>
                </a:lnTo>
                <a:cubicBezTo>
                  <a:pt x="63560" y="781131"/>
                  <a:pt x="62941" y="779585"/>
                  <a:pt x="61704" y="778424"/>
                </a:cubicBezTo>
                <a:cubicBezTo>
                  <a:pt x="60467" y="777263"/>
                  <a:pt x="58579" y="776682"/>
                  <a:pt x="56039" y="776682"/>
                </a:cubicBezTo>
                <a:cubicBezTo>
                  <a:pt x="54195" y="776682"/>
                  <a:pt x="52377" y="776888"/>
                  <a:pt x="50586" y="777301"/>
                </a:cubicBezTo>
                <a:cubicBezTo>
                  <a:pt x="48796" y="777713"/>
                  <a:pt x="46945" y="778299"/>
                  <a:pt x="45035" y="779059"/>
                </a:cubicBezTo>
                <a:lnTo>
                  <a:pt x="45035" y="773947"/>
                </a:lnTo>
                <a:cubicBezTo>
                  <a:pt x="45752" y="773687"/>
                  <a:pt x="46549" y="773432"/>
                  <a:pt x="47428" y="773182"/>
                </a:cubicBezTo>
                <a:cubicBezTo>
                  <a:pt x="48307" y="772933"/>
                  <a:pt x="49235" y="772710"/>
                  <a:pt x="50212" y="772515"/>
                </a:cubicBezTo>
                <a:cubicBezTo>
                  <a:pt x="51189" y="772320"/>
                  <a:pt x="52209" y="772162"/>
                  <a:pt x="53272" y="772043"/>
                </a:cubicBezTo>
                <a:cubicBezTo>
                  <a:pt x="54336" y="771923"/>
                  <a:pt x="55410" y="771864"/>
                  <a:pt x="56495" y="771864"/>
                </a:cubicBezTo>
                <a:close/>
                <a:moveTo>
                  <a:pt x="399740" y="767469"/>
                </a:moveTo>
                <a:lnTo>
                  <a:pt x="399740" y="800122"/>
                </a:lnTo>
                <a:lnTo>
                  <a:pt x="404069" y="800122"/>
                </a:lnTo>
                <a:cubicBezTo>
                  <a:pt x="413750" y="800122"/>
                  <a:pt x="418589" y="794686"/>
                  <a:pt x="418589" y="783812"/>
                </a:cubicBezTo>
                <a:cubicBezTo>
                  <a:pt x="418589" y="780795"/>
                  <a:pt x="418308" y="778245"/>
                  <a:pt x="417743" y="776161"/>
                </a:cubicBezTo>
                <a:cubicBezTo>
                  <a:pt x="417179" y="774078"/>
                  <a:pt x="416322" y="772395"/>
                  <a:pt x="415171" y="771115"/>
                </a:cubicBezTo>
                <a:cubicBezTo>
                  <a:pt x="414021" y="769834"/>
                  <a:pt x="412578" y="768907"/>
                  <a:pt x="410841" y="768331"/>
                </a:cubicBezTo>
                <a:cubicBezTo>
                  <a:pt x="409105" y="767756"/>
                  <a:pt x="407065" y="767469"/>
                  <a:pt x="404721" y="767469"/>
                </a:cubicBezTo>
                <a:close/>
                <a:moveTo>
                  <a:pt x="393945" y="762585"/>
                </a:moveTo>
                <a:lnTo>
                  <a:pt x="404916" y="762585"/>
                </a:lnTo>
                <a:cubicBezTo>
                  <a:pt x="411557" y="762585"/>
                  <a:pt x="416512" y="764294"/>
                  <a:pt x="419778" y="767713"/>
                </a:cubicBezTo>
                <a:cubicBezTo>
                  <a:pt x="423044" y="771131"/>
                  <a:pt x="424678" y="776357"/>
                  <a:pt x="424678" y="783389"/>
                </a:cubicBezTo>
                <a:cubicBezTo>
                  <a:pt x="424678" y="785429"/>
                  <a:pt x="424520" y="787382"/>
                  <a:pt x="424206" y="789249"/>
                </a:cubicBezTo>
                <a:cubicBezTo>
                  <a:pt x="423891" y="791115"/>
                  <a:pt x="423386" y="792852"/>
                  <a:pt x="422692" y="794458"/>
                </a:cubicBezTo>
                <a:cubicBezTo>
                  <a:pt x="421997" y="796064"/>
                  <a:pt x="421096" y="797523"/>
                  <a:pt x="419989" y="798837"/>
                </a:cubicBezTo>
                <a:cubicBezTo>
                  <a:pt x="418883" y="800150"/>
                  <a:pt x="417526" y="801273"/>
                  <a:pt x="415920" y="802206"/>
                </a:cubicBezTo>
                <a:cubicBezTo>
                  <a:pt x="414314" y="803139"/>
                  <a:pt x="412447" y="803861"/>
                  <a:pt x="410320" y="804371"/>
                </a:cubicBezTo>
                <a:cubicBezTo>
                  <a:pt x="408193" y="804881"/>
                  <a:pt x="405773" y="805136"/>
                  <a:pt x="403061" y="805136"/>
                </a:cubicBezTo>
                <a:lnTo>
                  <a:pt x="393945" y="805136"/>
                </a:lnTo>
                <a:close/>
                <a:moveTo>
                  <a:pt x="357896" y="762585"/>
                </a:moveTo>
                <a:lnTo>
                  <a:pt x="383354" y="762585"/>
                </a:lnTo>
                <a:lnTo>
                  <a:pt x="383354" y="767469"/>
                </a:lnTo>
                <a:lnTo>
                  <a:pt x="373555" y="767469"/>
                </a:lnTo>
                <a:lnTo>
                  <a:pt x="373555" y="800188"/>
                </a:lnTo>
                <a:lnTo>
                  <a:pt x="383354" y="800188"/>
                </a:lnTo>
                <a:lnTo>
                  <a:pt x="383354" y="805136"/>
                </a:lnTo>
                <a:lnTo>
                  <a:pt x="357896" y="805136"/>
                </a:lnTo>
                <a:lnTo>
                  <a:pt x="357896" y="800188"/>
                </a:lnTo>
                <a:lnTo>
                  <a:pt x="367695" y="800188"/>
                </a:lnTo>
                <a:lnTo>
                  <a:pt x="367695" y="767469"/>
                </a:lnTo>
                <a:lnTo>
                  <a:pt x="357896" y="767469"/>
                </a:lnTo>
                <a:close/>
                <a:moveTo>
                  <a:pt x="513110" y="762390"/>
                </a:moveTo>
                <a:lnTo>
                  <a:pt x="518123" y="762390"/>
                </a:lnTo>
                <a:lnTo>
                  <a:pt x="518123" y="799862"/>
                </a:lnTo>
                <a:lnTo>
                  <a:pt x="527629" y="799862"/>
                </a:lnTo>
                <a:lnTo>
                  <a:pt x="527629" y="805136"/>
                </a:lnTo>
                <a:lnTo>
                  <a:pt x="500901" y="805136"/>
                </a:lnTo>
                <a:lnTo>
                  <a:pt x="500901" y="799862"/>
                </a:lnTo>
                <a:lnTo>
                  <a:pt x="511840" y="799862"/>
                </a:lnTo>
                <a:lnTo>
                  <a:pt x="511840" y="768803"/>
                </a:lnTo>
                <a:lnTo>
                  <a:pt x="501650" y="774338"/>
                </a:lnTo>
                <a:lnTo>
                  <a:pt x="499566" y="769520"/>
                </a:lnTo>
                <a:close/>
                <a:moveTo>
                  <a:pt x="21879" y="762064"/>
                </a:moveTo>
                <a:cubicBezTo>
                  <a:pt x="23854" y="762064"/>
                  <a:pt x="25688" y="762232"/>
                  <a:pt x="27381" y="762569"/>
                </a:cubicBezTo>
                <a:cubicBezTo>
                  <a:pt x="29074" y="762905"/>
                  <a:pt x="30701" y="763421"/>
                  <a:pt x="32264" y="764115"/>
                </a:cubicBezTo>
                <a:lnTo>
                  <a:pt x="32264" y="769813"/>
                </a:lnTo>
                <a:cubicBezTo>
                  <a:pt x="30723" y="768966"/>
                  <a:pt x="29128" y="768320"/>
                  <a:pt x="27478" y="767876"/>
                </a:cubicBezTo>
                <a:cubicBezTo>
                  <a:pt x="25829" y="767431"/>
                  <a:pt x="24027" y="767208"/>
                  <a:pt x="22074" y="767208"/>
                </a:cubicBezTo>
                <a:cubicBezTo>
                  <a:pt x="20077" y="767208"/>
                  <a:pt x="18270" y="767583"/>
                  <a:pt x="16654" y="768331"/>
                </a:cubicBezTo>
                <a:cubicBezTo>
                  <a:pt x="15037" y="769080"/>
                  <a:pt x="13664" y="770165"/>
                  <a:pt x="12535" y="771587"/>
                </a:cubicBezTo>
                <a:cubicBezTo>
                  <a:pt x="11407" y="773009"/>
                  <a:pt x="10538" y="774745"/>
                  <a:pt x="9931" y="776796"/>
                </a:cubicBezTo>
                <a:cubicBezTo>
                  <a:pt x="9323" y="778847"/>
                  <a:pt x="9019" y="781186"/>
                  <a:pt x="9019" y="783812"/>
                </a:cubicBezTo>
                <a:cubicBezTo>
                  <a:pt x="9019" y="789325"/>
                  <a:pt x="10137" y="793481"/>
                  <a:pt x="12372" y="796281"/>
                </a:cubicBezTo>
                <a:cubicBezTo>
                  <a:pt x="14608" y="799081"/>
                  <a:pt x="17885" y="800481"/>
                  <a:pt x="22204" y="800481"/>
                </a:cubicBezTo>
                <a:cubicBezTo>
                  <a:pt x="24027" y="800481"/>
                  <a:pt x="25775" y="800269"/>
                  <a:pt x="27446" y="799846"/>
                </a:cubicBezTo>
                <a:cubicBezTo>
                  <a:pt x="29117" y="799423"/>
                  <a:pt x="30723" y="798831"/>
                  <a:pt x="32264" y="798071"/>
                </a:cubicBezTo>
                <a:lnTo>
                  <a:pt x="32264" y="803541"/>
                </a:lnTo>
                <a:cubicBezTo>
                  <a:pt x="28857" y="804952"/>
                  <a:pt x="25286" y="805657"/>
                  <a:pt x="21553" y="805657"/>
                </a:cubicBezTo>
                <a:cubicBezTo>
                  <a:pt x="15541" y="805657"/>
                  <a:pt x="10924" y="803861"/>
                  <a:pt x="7701" y="800269"/>
                </a:cubicBezTo>
                <a:cubicBezTo>
                  <a:pt x="4478" y="796677"/>
                  <a:pt x="2866" y="791365"/>
                  <a:pt x="2866" y="784333"/>
                </a:cubicBezTo>
                <a:cubicBezTo>
                  <a:pt x="2866" y="780925"/>
                  <a:pt x="3311" y="777843"/>
                  <a:pt x="4201" y="775087"/>
                </a:cubicBezTo>
                <a:cubicBezTo>
                  <a:pt x="5091" y="772330"/>
                  <a:pt x="6360" y="769992"/>
                  <a:pt x="8010" y="768071"/>
                </a:cubicBezTo>
                <a:cubicBezTo>
                  <a:pt x="9659" y="766150"/>
                  <a:pt x="11656" y="764669"/>
                  <a:pt x="14000" y="763627"/>
                </a:cubicBezTo>
                <a:cubicBezTo>
                  <a:pt x="16344" y="762585"/>
                  <a:pt x="18970" y="762064"/>
                  <a:pt x="21879" y="762064"/>
                </a:cubicBezTo>
                <a:close/>
                <a:moveTo>
                  <a:pt x="264385" y="761999"/>
                </a:moveTo>
                <a:lnTo>
                  <a:pt x="264385" y="772450"/>
                </a:lnTo>
                <a:lnTo>
                  <a:pt x="279068" y="772450"/>
                </a:lnTo>
                <a:lnTo>
                  <a:pt x="279068" y="777203"/>
                </a:lnTo>
                <a:lnTo>
                  <a:pt x="264385" y="777203"/>
                </a:lnTo>
                <a:lnTo>
                  <a:pt x="264385" y="793807"/>
                </a:lnTo>
                <a:cubicBezTo>
                  <a:pt x="264385" y="796151"/>
                  <a:pt x="265009" y="797903"/>
                  <a:pt x="266257" y="799064"/>
                </a:cubicBezTo>
                <a:cubicBezTo>
                  <a:pt x="267505" y="800226"/>
                  <a:pt x="269344" y="800806"/>
                  <a:pt x="271775" y="800806"/>
                </a:cubicBezTo>
                <a:cubicBezTo>
                  <a:pt x="272817" y="800806"/>
                  <a:pt x="273956" y="800725"/>
                  <a:pt x="275194" y="800562"/>
                </a:cubicBezTo>
                <a:cubicBezTo>
                  <a:pt x="276431" y="800399"/>
                  <a:pt x="277722" y="800144"/>
                  <a:pt x="279068" y="799797"/>
                </a:cubicBezTo>
                <a:lnTo>
                  <a:pt x="279068" y="804680"/>
                </a:lnTo>
                <a:cubicBezTo>
                  <a:pt x="277787" y="805006"/>
                  <a:pt x="276463" y="805239"/>
                  <a:pt x="275096" y="805380"/>
                </a:cubicBezTo>
                <a:cubicBezTo>
                  <a:pt x="273729" y="805521"/>
                  <a:pt x="272340" y="805592"/>
                  <a:pt x="270929" y="805592"/>
                </a:cubicBezTo>
                <a:cubicBezTo>
                  <a:pt x="266827" y="805592"/>
                  <a:pt x="263766" y="804664"/>
                  <a:pt x="261748" y="802808"/>
                </a:cubicBezTo>
                <a:cubicBezTo>
                  <a:pt x="259729" y="800953"/>
                  <a:pt x="258720" y="798104"/>
                  <a:pt x="258720" y="794262"/>
                </a:cubicBezTo>
                <a:lnTo>
                  <a:pt x="258720" y="777203"/>
                </a:lnTo>
                <a:lnTo>
                  <a:pt x="249572" y="777203"/>
                </a:lnTo>
                <a:lnTo>
                  <a:pt x="249572" y="772450"/>
                </a:lnTo>
                <a:lnTo>
                  <a:pt x="258720" y="772450"/>
                </a:lnTo>
                <a:lnTo>
                  <a:pt x="258720" y="763464"/>
                </a:lnTo>
                <a:close/>
                <a:moveTo>
                  <a:pt x="206435" y="759134"/>
                </a:moveTo>
                <a:lnTo>
                  <a:pt x="212133" y="759134"/>
                </a:lnTo>
                <a:lnTo>
                  <a:pt x="212133" y="805136"/>
                </a:lnTo>
                <a:lnTo>
                  <a:pt x="207054" y="805136"/>
                </a:lnTo>
                <a:lnTo>
                  <a:pt x="206858" y="798950"/>
                </a:lnTo>
                <a:cubicBezTo>
                  <a:pt x="205274" y="801251"/>
                  <a:pt x="203559" y="802955"/>
                  <a:pt x="201714" y="804062"/>
                </a:cubicBezTo>
                <a:cubicBezTo>
                  <a:pt x="199870" y="805169"/>
                  <a:pt x="197873" y="805722"/>
                  <a:pt x="195724" y="805722"/>
                </a:cubicBezTo>
                <a:cubicBezTo>
                  <a:pt x="193857" y="805722"/>
                  <a:pt x="192214" y="805331"/>
                  <a:pt x="190792" y="804550"/>
                </a:cubicBezTo>
                <a:cubicBezTo>
                  <a:pt x="189370" y="803769"/>
                  <a:pt x="188187" y="802667"/>
                  <a:pt x="187243" y="801246"/>
                </a:cubicBezTo>
                <a:cubicBezTo>
                  <a:pt x="186299" y="799824"/>
                  <a:pt x="185588" y="798115"/>
                  <a:pt x="185111" y="796118"/>
                </a:cubicBezTo>
                <a:cubicBezTo>
                  <a:pt x="184633" y="794121"/>
                  <a:pt x="184395" y="791907"/>
                  <a:pt x="184395" y="789477"/>
                </a:cubicBezTo>
                <a:cubicBezTo>
                  <a:pt x="184395" y="786699"/>
                  <a:pt x="184774" y="784230"/>
                  <a:pt x="185534" y="782070"/>
                </a:cubicBezTo>
                <a:cubicBezTo>
                  <a:pt x="186294" y="779910"/>
                  <a:pt x="187373" y="778087"/>
                  <a:pt x="188773" y="776601"/>
                </a:cubicBezTo>
                <a:cubicBezTo>
                  <a:pt x="190173" y="775114"/>
                  <a:pt x="191855" y="773985"/>
                  <a:pt x="193819" y="773215"/>
                </a:cubicBezTo>
                <a:cubicBezTo>
                  <a:pt x="195784" y="772444"/>
                  <a:pt x="197971" y="772059"/>
                  <a:pt x="200380" y="772059"/>
                </a:cubicBezTo>
                <a:cubicBezTo>
                  <a:pt x="201421" y="772059"/>
                  <a:pt x="202447" y="772124"/>
                  <a:pt x="203456" y="772254"/>
                </a:cubicBezTo>
                <a:cubicBezTo>
                  <a:pt x="204465" y="772385"/>
                  <a:pt x="205459" y="772591"/>
                  <a:pt x="206435" y="772873"/>
                </a:cubicBezTo>
                <a:close/>
                <a:moveTo>
                  <a:pt x="139760" y="759134"/>
                </a:moveTo>
                <a:lnTo>
                  <a:pt x="145457" y="759134"/>
                </a:lnTo>
                <a:lnTo>
                  <a:pt x="145457" y="805136"/>
                </a:lnTo>
                <a:lnTo>
                  <a:pt x="140378" y="805136"/>
                </a:lnTo>
                <a:lnTo>
                  <a:pt x="140183" y="798950"/>
                </a:lnTo>
                <a:cubicBezTo>
                  <a:pt x="138599" y="801251"/>
                  <a:pt x="136884" y="802955"/>
                  <a:pt x="135039" y="804062"/>
                </a:cubicBezTo>
                <a:cubicBezTo>
                  <a:pt x="133194" y="805169"/>
                  <a:pt x="131198" y="805722"/>
                  <a:pt x="129049" y="805722"/>
                </a:cubicBezTo>
                <a:cubicBezTo>
                  <a:pt x="127183" y="805722"/>
                  <a:pt x="125538" y="805331"/>
                  <a:pt x="124117" y="804550"/>
                </a:cubicBezTo>
                <a:cubicBezTo>
                  <a:pt x="122695" y="803769"/>
                  <a:pt x="121512" y="802667"/>
                  <a:pt x="120568" y="801246"/>
                </a:cubicBezTo>
                <a:cubicBezTo>
                  <a:pt x="119624" y="799824"/>
                  <a:pt x="118913" y="798115"/>
                  <a:pt x="118436" y="796118"/>
                </a:cubicBezTo>
                <a:cubicBezTo>
                  <a:pt x="117958" y="794121"/>
                  <a:pt x="117720" y="791907"/>
                  <a:pt x="117720" y="789477"/>
                </a:cubicBezTo>
                <a:cubicBezTo>
                  <a:pt x="117720" y="786699"/>
                  <a:pt x="118100" y="784230"/>
                  <a:pt x="118859" y="782070"/>
                </a:cubicBezTo>
                <a:cubicBezTo>
                  <a:pt x="119619" y="779910"/>
                  <a:pt x="120698" y="778087"/>
                  <a:pt x="122098" y="776601"/>
                </a:cubicBezTo>
                <a:cubicBezTo>
                  <a:pt x="123498" y="775114"/>
                  <a:pt x="125180" y="773985"/>
                  <a:pt x="127144" y="773215"/>
                </a:cubicBezTo>
                <a:cubicBezTo>
                  <a:pt x="129109" y="772444"/>
                  <a:pt x="131296" y="772059"/>
                  <a:pt x="133705" y="772059"/>
                </a:cubicBezTo>
                <a:cubicBezTo>
                  <a:pt x="134746" y="772059"/>
                  <a:pt x="135772" y="772124"/>
                  <a:pt x="136781" y="772254"/>
                </a:cubicBezTo>
                <a:cubicBezTo>
                  <a:pt x="137790" y="772385"/>
                  <a:pt x="138783" y="772591"/>
                  <a:pt x="139760" y="772873"/>
                </a:cubicBezTo>
                <a:close/>
                <a:moveTo>
                  <a:pt x="161075" y="758744"/>
                </a:moveTo>
                <a:cubicBezTo>
                  <a:pt x="161704" y="758744"/>
                  <a:pt x="162290" y="758858"/>
                  <a:pt x="162833" y="759085"/>
                </a:cubicBezTo>
                <a:cubicBezTo>
                  <a:pt x="163376" y="759313"/>
                  <a:pt x="163848" y="759633"/>
                  <a:pt x="164249" y="760046"/>
                </a:cubicBezTo>
                <a:cubicBezTo>
                  <a:pt x="164651" y="760458"/>
                  <a:pt x="164965" y="760930"/>
                  <a:pt x="165193" y="761462"/>
                </a:cubicBezTo>
                <a:cubicBezTo>
                  <a:pt x="165421" y="761994"/>
                  <a:pt x="165535" y="762574"/>
                  <a:pt x="165535" y="763204"/>
                </a:cubicBezTo>
                <a:cubicBezTo>
                  <a:pt x="165535" y="763811"/>
                  <a:pt x="165421" y="764387"/>
                  <a:pt x="165193" y="764929"/>
                </a:cubicBezTo>
                <a:cubicBezTo>
                  <a:pt x="164965" y="765472"/>
                  <a:pt x="164651" y="765949"/>
                  <a:pt x="164249" y="766362"/>
                </a:cubicBezTo>
                <a:cubicBezTo>
                  <a:pt x="163848" y="766774"/>
                  <a:pt x="163376" y="767094"/>
                  <a:pt x="162833" y="767322"/>
                </a:cubicBezTo>
                <a:cubicBezTo>
                  <a:pt x="162290" y="767550"/>
                  <a:pt x="161704" y="767664"/>
                  <a:pt x="161075" y="767664"/>
                </a:cubicBezTo>
                <a:cubicBezTo>
                  <a:pt x="160446" y="767664"/>
                  <a:pt x="159859" y="767550"/>
                  <a:pt x="159317" y="767322"/>
                </a:cubicBezTo>
                <a:cubicBezTo>
                  <a:pt x="158774" y="767094"/>
                  <a:pt x="158302" y="766774"/>
                  <a:pt x="157901" y="766362"/>
                </a:cubicBezTo>
                <a:cubicBezTo>
                  <a:pt x="157499" y="765949"/>
                  <a:pt x="157184" y="765472"/>
                  <a:pt x="156957" y="764929"/>
                </a:cubicBezTo>
                <a:cubicBezTo>
                  <a:pt x="156729" y="764387"/>
                  <a:pt x="156615" y="763811"/>
                  <a:pt x="156615" y="763204"/>
                </a:cubicBezTo>
                <a:cubicBezTo>
                  <a:pt x="156615" y="762574"/>
                  <a:pt x="156729" y="761994"/>
                  <a:pt x="156957" y="761462"/>
                </a:cubicBezTo>
                <a:cubicBezTo>
                  <a:pt x="157184" y="760930"/>
                  <a:pt x="157499" y="760458"/>
                  <a:pt x="157901" y="760046"/>
                </a:cubicBezTo>
                <a:cubicBezTo>
                  <a:pt x="158302" y="759633"/>
                  <a:pt x="158774" y="759313"/>
                  <a:pt x="159317" y="759085"/>
                </a:cubicBezTo>
                <a:cubicBezTo>
                  <a:pt x="159859" y="758858"/>
                  <a:pt x="160446" y="758744"/>
                  <a:pt x="161075" y="758744"/>
                </a:cubicBezTo>
                <a:close/>
                <a:moveTo>
                  <a:pt x="513500" y="719527"/>
                </a:moveTo>
                <a:cubicBezTo>
                  <a:pt x="514173" y="719527"/>
                  <a:pt x="514813" y="719663"/>
                  <a:pt x="515421" y="719934"/>
                </a:cubicBezTo>
                <a:cubicBezTo>
                  <a:pt x="516029" y="720206"/>
                  <a:pt x="516560" y="720569"/>
                  <a:pt x="517016" y="721025"/>
                </a:cubicBezTo>
                <a:cubicBezTo>
                  <a:pt x="517472" y="721481"/>
                  <a:pt x="517835" y="722013"/>
                  <a:pt x="518107" y="722620"/>
                </a:cubicBezTo>
                <a:cubicBezTo>
                  <a:pt x="518378" y="723228"/>
                  <a:pt x="518514" y="723868"/>
                  <a:pt x="518514" y="724541"/>
                </a:cubicBezTo>
                <a:cubicBezTo>
                  <a:pt x="518514" y="725236"/>
                  <a:pt x="518378" y="725881"/>
                  <a:pt x="518107" y="726478"/>
                </a:cubicBezTo>
                <a:cubicBezTo>
                  <a:pt x="517835" y="727075"/>
                  <a:pt x="517472" y="727601"/>
                  <a:pt x="517016" y="728057"/>
                </a:cubicBezTo>
                <a:cubicBezTo>
                  <a:pt x="516560" y="728513"/>
                  <a:pt x="516029" y="728871"/>
                  <a:pt x="515421" y="729132"/>
                </a:cubicBezTo>
                <a:cubicBezTo>
                  <a:pt x="514813" y="729392"/>
                  <a:pt x="514173" y="729522"/>
                  <a:pt x="513500" y="729522"/>
                </a:cubicBezTo>
                <a:cubicBezTo>
                  <a:pt x="512806" y="729522"/>
                  <a:pt x="512160" y="729392"/>
                  <a:pt x="511563" y="729132"/>
                </a:cubicBezTo>
                <a:cubicBezTo>
                  <a:pt x="510966" y="728871"/>
                  <a:pt x="510440" y="728513"/>
                  <a:pt x="509984" y="728057"/>
                </a:cubicBezTo>
                <a:cubicBezTo>
                  <a:pt x="509528" y="727601"/>
                  <a:pt x="509170" y="727075"/>
                  <a:pt x="508910" y="726478"/>
                </a:cubicBezTo>
                <a:cubicBezTo>
                  <a:pt x="508649" y="725881"/>
                  <a:pt x="508519" y="725236"/>
                  <a:pt x="508519" y="724541"/>
                </a:cubicBezTo>
                <a:cubicBezTo>
                  <a:pt x="508519" y="723868"/>
                  <a:pt x="508649" y="723228"/>
                  <a:pt x="508910" y="722620"/>
                </a:cubicBezTo>
                <a:cubicBezTo>
                  <a:pt x="509170" y="722013"/>
                  <a:pt x="509528" y="721481"/>
                  <a:pt x="509984" y="721025"/>
                </a:cubicBezTo>
                <a:cubicBezTo>
                  <a:pt x="510440" y="720569"/>
                  <a:pt x="510966" y="720206"/>
                  <a:pt x="511563" y="719934"/>
                </a:cubicBezTo>
                <a:cubicBezTo>
                  <a:pt x="512160" y="719663"/>
                  <a:pt x="512806" y="719527"/>
                  <a:pt x="513500" y="719527"/>
                </a:cubicBezTo>
                <a:close/>
                <a:moveTo>
                  <a:pt x="408790" y="714058"/>
                </a:moveTo>
                <a:cubicBezTo>
                  <a:pt x="407379" y="714058"/>
                  <a:pt x="406164" y="714199"/>
                  <a:pt x="405144" y="714481"/>
                </a:cubicBezTo>
                <a:cubicBezTo>
                  <a:pt x="404124" y="714763"/>
                  <a:pt x="403288" y="715165"/>
                  <a:pt x="402637" y="715686"/>
                </a:cubicBezTo>
                <a:cubicBezTo>
                  <a:pt x="401986" y="716207"/>
                  <a:pt x="401503" y="716831"/>
                  <a:pt x="401188" y="717558"/>
                </a:cubicBezTo>
                <a:cubicBezTo>
                  <a:pt x="400874" y="718285"/>
                  <a:pt x="400716" y="719104"/>
                  <a:pt x="400716" y="720016"/>
                </a:cubicBezTo>
                <a:cubicBezTo>
                  <a:pt x="400716" y="720645"/>
                  <a:pt x="400814" y="721247"/>
                  <a:pt x="401009" y="721823"/>
                </a:cubicBezTo>
                <a:cubicBezTo>
                  <a:pt x="401205" y="722398"/>
                  <a:pt x="401520" y="722908"/>
                  <a:pt x="401953" y="723353"/>
                </a:cubicBezTo>
                <a:cubicBezTo>
                  <a:pt x="402387" y="723798"/>
                  <a:pt x="402952" y="724150"/>
                  <a:pt x="403646" y="724411"/>
                </a:cubicBezTo>
                <a:cubicBezTo>
                  <a:pt x="404341" y="724671"/>
                  <a:pt x="405187" y="724801"/>
                  <a:pt x="406186" y="724801"/>
                </a:cubicBezTo>
                <a:cubicBezTo>
                  <a:pt x="407488" y="724801"/>
                  <a:pt x="408980" y="724405"/>
                  <a:pt x="410662" y="723613"/>
                </a:cubicBezTo>
                <a:cubicBezTo>
                  <a:pt x="412344" y="722821"/>
                  <a:pt x="414119" y="721568"/>
                  <a:pt x="415985" y="719853"/>
                </a:cubicBezTo>
                <a:lnTo>
                  <a:pt x="415985" y="714058"/>
                </a:lnTo>
                <a:close/>
                <a:moveTo>
                  <a:pt x="237340" y="714058"/>
                </a:moveTo>
                <a:cubicBezTo>
                  <a:pt x="235929" y="714058"/>
                  <a:pt x="234714" y="714199"/>
                  <a:pt x="233694" y="714481"/>
                </a:cubicBezTo>
                <a:cubicBezTo>
                  <a:pt x="232674" y="714763"/>
                  <a:pt x="231838" y="715165"/>
                  <a:pt x="231187" y="715686"/>
                </a:cubicBezTo>
                <a:cubicBezTo>
                  <a:pt x="230536" y="716207"/>
                  <a:pt x="230053" y="716831"/>
                  <a:pt x="229738" y="717558"/>
                </a:cubicBezTo>
                <a:cubicBezTo>
                  <a:pt x="229424" y="718285"/>
                  <a:pt x="229266" y="719104"/>
                  <a:pt x="229266" y="720016"/>
                </a:cubicBezTo>
                <a:cubicBezTo>
                  <a:pt x="229266" y="720645"/>
                  <a:pt x="229364" y="721247"/>
                  <a:pt x="229559" y="721823"/>
                </a:cubicBezTo>
                <a:cubicBezTo>
                  <a:pt x="229755" y="722398"/>
                  <a:pt x="230069" y="722908"/>
                  <a:pt x="230503" y="723353"/>
                </a:cubicBezTo>
                <a:cubicBezTo>
                  <a:pt x="230938" y="723798"/>
                  <a:pt x="231502" y="724150"/>
                  <a:pt x="232196" y="724411"/>
                </a:cubicBezTo>
                <a:cubicBezTo>
                  <a:pt x="232891" y="724671"/>
                  <a:pt x="233737" y="724801"/>
                  <a:pt x="234736" y="724801"/>
                </a:cubicBezTo>
                <a:cubicBezTo>
                  <a:pt x="236038" y="724801"/>
                  <a:pt x="237530" y="724405"/>
                  <a:pt x="239212" y="723613"/>
                </a:cubicBezTo>
                <a:cubicBezTo>
                  <a:pt x="240894" y="722821"/>
                  <a:pt x="242669" y="721568"/>
                  <a:pt x="244535" y="719853"/>
                </a:cubicBezTo>
                <a:lnTo>
                  <a:pt x="244535" y="714058"/>
                </a:lnTo>
                <a:close/>
                <a:moveTo>
                  <a:pt x="56365" y="714058"/>
                </a:moveTo>
                <a:cubicBezTo>
                  <a:pt x="54954" y="714058"/>
                  <a:pt x="53739" y="714199"/>
                  <a:pt x="52719" y="714481"/>
                </a:cubicBezTo>
                <a:cubicBezTo>
                  <a:pt x="51699" y="714763"/>
                  <a:pt x="50863" y="715165"/>
                  <a:pt x="50212" y="715686"/>
                </a:cubicBezTo>
                <a:cubicBezTo>
                  <a:pt x="49561" y="716207"/>
                  <a:pt x="49078" y="716831"/>
                  <a:pt x="48763" y="717558"/>
                </a:cubicBezTo>
                <a:cubicBezTo>
                  <a:pt x="48448" y="718285"/>
                  <a:pt x="48291" y="719104"/>
                  <a:pt x="48291" y="720016"/>
                </a:cubicBezTo>
                <a:cubicBezTo>
                  <a:pt x="48291" y="720645"/>
                  <a:pt x="48389" y="721247"/>
                  <a:pt x="48584" y="721823"/>
                </a:cubicBezTo>
                <a:cubicBezTo>
                  <a:pt x="48779" y="722398"/>
                  <a:pt x="49094" y="722908"/>
                  <a:pt x="49528" y="723353"/>
                </a:cubicBezTo>
                <a:cubicBezTo>
                  <a:pt x="49962" y="723798"/>
                  <a:pt x="50527" y="724150"/>
                  <a:pt x="51221" y="724411"/>
                </a:cubicBezTo>
                <a:cubicBezTo>
                  <a:pt x="51916" y="724671"/>
                  <a:pt x="52762" y="724801"/>
                  <a:pt x="53761" y="724801"/>
                </a:cubicBezTo>
                <a:cubicBezTo>
                  <a:pt x="55063" y="724801"/>
                  <a:pt x="56555" y="724405"/>
                  <a:pt x="58237" y="723613"/>
                </a:cubicBezTo>
                <a:cubicBezTo>
                  <a:pt x="59919" y="722821"/>
                  <a:pt x="61693" y="721568"/>
                  <a:pt x="63560" y="719853"/>
                </a:cubicBezTo>
                <a:lnTo>
                  <a:pt x="63560" y="714058"/>
                </a:lnTo>
                <a:close/>
                <a:moveTo>
                  <a:pt x="199989" y="700547"/>
                </a:moveTo>
                <a:cubicBezTo>
                  <a:pt x="196907" y="700547"/>
                  <a:pt x="194503" y="701545"/>
                  <a:pt x="192778" y="703542"/>
                </a:cubicBezTo>
                <a:cubicBezTo>
                  <a:pt x="191052" y="705539"/>
                  <a:pt x="190190" y="708664"/>
                  <a:pt x="190190" y="712919"/>
                </a:cubicBezTo>
                <a:cubicBezTo>
                  <a:pt x="190190" y="716869"/>
                  <a:pt x="190770" y="719815"/>
                  <a:pt x="191931" y="721757"/>
                </a:cubicBezTo>
                <a:cubicBezTo>
                  <a:pt x="193093" y="723700"/>
                  <a:pt x="194737" y="724671"/>
                  <a:pt x="196863" y="724671"/>
                </a:cubicBezTo>
                <a:cubicBezTo>
                  <a:pt x="198296" y="724671"/>
                  <a:pt x="199810" y="724031"/>
                  <a:pt x="201405" y="722750"/>
                </a:cubicBezTo>
                <a:cubicBezTo>
                  <a:pt x="203000" y="721470"/>
                  <a:pt x="204677" y="719571"/>
                  <a:pt x="206435" y="717053"/>
                </a:cubicBezTo>
                <a:lnTo>
                  <a:pt x="206435" y="701882"/>
                </a:lnTo>
                <a:cubicBezTo>
                  <a:pt x="205502" y="701448"/>
                  <a:pt x="204471" y="701117"/>
                  <a:pt x="203342" y="700889"/>
                </a:cubicBezTo>
                <a:cubicBezTo>
                  <a:pt x="202214" y="700661"/>
                  <a:pt x="201096" y="700547"/>
                  <a:pt x="199989" y="700547"/>
                </a:cubicBezTo>
                <a:close/>
                <a:moveTo>
                  <a:pt x="133314" y="700547"/>
                </a:moveTo>
                <a:cubicBezTo>
                  <a:pt x="130232" y="700547"/>
                  <a:pt x="127828" y="701545"/>
                  <a:pt x="126103" y="703542"/>
                </a:cubicBezTo>
                <a:cubicBezTo>
                  <a:pt x="124377" y="705539"/>
                  <a:pt x="123514" y="708664"/>
                  <a:pt x="123514" y="712919"/>
                </a:cubicBezTo>
                <a:cubicBezTo>
                  <a:pt x="123514" y="716869"/>
                  <a:pt x="124095" y="719815"/>
                  <a:pt x="125256" y="721757"/>
                </a:cubicBezTo>
                <a:cubicBezTo>
                  <a:pt x="126417" y="723700"/>
                  <a:pt x="128062" y="724671"/>
                  <a:pt x="130188" y="724671"/>
                </a:cubicBezTo>
                <a:cubicBezTo>
                  <a:pt x="131621" y="724671"/>
                  <a:pt x="133135" y="724031"/>
                  <a:pt x="134730" y="722750"/>
                </a:cubicBezTo>
                <a:cubicBezTo>
                  <a:pt x="136325" y="721470"/>
                  <a:pt x="138002" y="719571"/>
                  <a:pt x="139760" y="717053"/>
                </a:cubicBezTo>
                <a:lnTo>
                  <a:pt x="139760" y="701882"/>
                </a:lnTo>
                <a:cubicBezTo>
                  <a:pt x="138827" y="701448"/>
                  <a:pt x="137796" y="701117"/>
                  <a:pt x="136667" y="700889"/>
                </a:cubicBezTo>
                <a:cubicBezTo>
                  <a:pt x="135539" y="700661"/>
                  <a:pt x="134421" y="700547"/>
                  <a:pt x="133314" y="700547"/>
                </a:cubicBezTo>
                <a:close/>
                <a:moveTo>
                  <a:pt x="618275" y="700482"/>
                </a:moveTo>
                <a:cubicBezTo>
                  <a:pt x="616582" y="700482"/>
                  <a:pt x="615134" y="700813"/>
                  <a:pt x="613929" y="701475"/>
                </a:cubicBezTo>
                <a:cubicBezTo>
                  <a:pt x="612724" y="702137"/>
                  <a:pt x="611737" y="703021"/>
                  <a:pt x="610966" y="704128"/>
                </a:cubicBezTo>
                <a:cubicBezTo>
                  <a:pt x="610196" y="705235"/>
                  <a:pt x="609631" y="706521"/>
                  <a:pt x="609273" y="707986"/>
                </a:cubicBezTo>
                <a:cubicBezTo>
                  <a:pt x="608915" y="709451"/>
                  <a:pt x="608736" y="710987"/>
                  <a:pt x="608736" y="712593"/>
                </a:cubicBezTo>
                <a:cubicBezTo>
                  <a:pt x="608736" y="714611"/>
                  <a:pt x="608959" y="716380"/>
                  <a:pt x="609404" y="717900"/>
                </a:cubicBezTo>
                <a:cubicBezTo>
                  <a:pt x="609848" y="719419"/>
                  <a:pt x="610483" y="720683"/>
                  <a:pt x="611308" y="721692"/>
                </a:cubicBezTo>
                <a:cubicBezTo>
                  <a:pt x="612133" y="722702"/>
                  <a:pt x="613131" y="723461"/>
                  <a:pt x="614303" y="723971"/>
                </a:cubicBezTo>
                <a:cubicBezTo>
                  <a:pt x="615475" y="724481"/>
                  <a:pt x="616799" y="724736"/>
                  <a:pt x="618275" y="724736"/>
                </a:cubicBezTo>
                <a:cubicBezTo>
                  <a:pt x="619968" y="724736"/>
                  <a:pt x="621417" y="724405"/>
                  <a:pt x="622621" y="723743"/>
                </a:cubicBezTo>
                <a:cubicBezTo>
                  <a:pt x="623826" y="723081"/>
                  <a:pt x="624814" y="722197"/>
                  <a:pt x="625584" y="721090"/>
                </a:cubicBezTo>
                <a:cubicBezTo>
                  <a:pt x="626355" y="719983"/>
                  <a:pt x="626919" y="718697"/>
                  <a:pt x="627277" y="717232"/>
                </a:cubicBezTo>
                <a:cubicBezTo>
                  <a:pt x="627635" y="715767"/>
                  <a:pt x="627814" y="714221"/>
                  <a:pt x="627814" y="712593"/>
                </a:cubicBezTo>
                <a:cubicBezTo>
                  <a:pt x="627814" y="710575"/>
                  <a:pt x="627592" y="708811"/>
                  <a:pt x="627147" y="707303"/>
                </a:cubicBezTo>
                <a:cubicBezTo>
                  <a:pt x="626702" y="705794"/>
                  <a:pt x="626067" y="704535"/>
                  <a:pt x="625242" y="703526"/>
                </a:cubicBezTo>
                <a:cubicBezTo>
                  <a:pt x="624417" y="702517"/>
                  <a:pt x="623414" y="701757"/>
                  <a:pt x="622230" y="701247"/>
                </a:cubicBezTo>
                <a:cubicBezTo>
                  <a:pt x="621048" y="700737"/>
                  <a:pt x="619729" y="700482"/>
                  <a:pt x="618275" y="700482"/>
                </a:cubicBezTo>
                <a:close/>
                <a:moveTo>
                  <a:pt x="475465" y="700189"/>
                </a:moveTo>
                <a:cubicBezTo>
                  <a:pt x="474228" y="700189"/>
                  <a:pt x="473099" y="700428"/>
                  <a:pt x="472079" y="700905"/>
                </a:cubicBezTo>
                <a:cubicBezTo>
                  <a:pt x="471060" y="701383"/>
                  <a:pt x="470180" y="702056"/>
                  <a:pt x="469442" y="702924"/>
                </a:cubicBezTo>
                <a:cubicBezTo>
                  <a:pt x="468705" y="703792"/>
                  <a:pt x="468108" y="704834"/>
                  <a:pt x="467652" y="706049"/>
                </a:cubicBezTo>
                <a:cubicBezTo>
                  <a:pt x="467196" y="707265"/>
                  <a:pt x="466914" y="708599"/>
                  <a:pt x="466805" y="710054"/>
                </a:cubicBezTo>
                <a:lnTo>
                  <a:pt x="483995" y="710054"/>
                </a:lnTo>
                <a:cubicBezTo>
                  <a:pt x="484060" y="708599"/>
                  <a:pt x="483919" y="707270"/>
                  <a:pt x="483572" y="706065"/>
                </a:cubicBezTo>
                <a:cubicBezTo>
                  <a:pt x="483224" y="704861"/>
                  <a:pt x="482687" y="703824"/>
                  <a:pt x="481960" y="702956"/>
                </a:cubicBezTo>
                <a:cubicBezTo>
                  <a:pt x="481233" y="702088"/>
                  <a:pt x="480327" y="701410"/>
                  <a:pt x="479242" y="700922"/>
                </a:cubicBezTo>
                <a:cubicBezTo>
                  <a:pt x="478156" y="700433"/>
                  <a:pt x="476898" y="700189"/>
                  <a:pt x="475465" y="700189"/>
                </a:cubicBezTo>
                <a:close/>
                <a:moveTo>
                  <a:pt x="304015" y="700189"/>
                </a:moveTo>
                <a:cubicBezTo>
                  <a:pt x="302778" y="700189"/>
                  <a:pt x="301649" y="700428"/>
                  <a:pt x="300629" y="700905"/>
                </a:cubicBezTo>
                <a:cubicBezTo>
                  <a:pt x="299609" y="701383"/>
                  <a:pt x="298730" y="702056"/>
                  <a:pt x="297992" y="702924"/>
                </a:cubicBezTo>
                <a:cubicBezTo>
                  <a:pt x="297254" y="703792"/>
                  <a:pt x="296657" y="704834"/>
                  <a:pt x="296202" y="706049"/>
                </a:cubicBezTo>
                <a:cubicBezTo>
                  <a:pt x="295746" y="707265"/>
                  <a:pt x="295464" y="708599"/>
                  <a:pt x="295355" y="710054"/>
                </a:cubicBezTo>
                <a:lnTo>
                  <a:pt x="312545" y="710054"/>
                </a:lnTo>
                <a:cubicBezTo>
                  <a:pt x="312610" y="708599"/>
                  <a:pt x="312469" y="707270"/>
                  <a:pt x="312122" y="706065"/>
                </a:cubicBezTo>
                <a:cubicBezTo>
                  <a:pt x="311774" y="704861"/>
                  <a:pt x="311237" y="703824"/>
                  <a:pt x="310510" y="702956"/>
                </a:cubicBezTo>
                <a:cubicBezTo>
                  <a:pt x="309783" y="702088"/>
                  <a:pt x="308877" y="701410"/>
                  <a:pt x="307792" y="700922"/>
                </a:cubicBezTo>
                <a:cubicBezTo>
                  <a:pt x="306706" y="700433"/>
                  <a:pt x="305448" y="700189"/>
                  <a:pt x="304015" y="700189"/>
                </a:cubicBezTo>
                <a:close/>
                <a:moveTo>
                  <a:pt x="149420" y="696250"/>
                </a:moveTo>
                <a:lnTo>
                  <a:pt x="164819" y="696250"/>
                </a:lnTo>
                <a:lnTo>
                  <a:pt x="164819" y="724215"/>
                </a:lnTo>
                <a:lnTo>
                  <a:pt x="174554" y="724215"/>
                </a:lnTo>
                <a:lnTo>
                  <a:pt x="174554" y="728936"/>
                </a:lnTo>
                <a:lnTo>
                  <a:pt x="148346" y="728936"/>
                </a:lnTo>
                <a:lnTo>
                  <a:pt x="148346" y="724215"/>
                </a:lnTo>
                <a:lnTo>
                  <a:pt x="159089" y="724215"/>
                </a:lnTo>
                <a:lnTo>
                  <a:pt x="159089" y="700938"/>
                </a:lnTo>
                <a:lnTo>
                  <a:pt x="149420" y="700938"/>
                </a:lnTo>
                <a:close/>
                <a:moveTo>
                  <a:pt x="687880" y="695664"/>
                </a:moveTo>
                <a:cubicBezTo>
                  <a:pt x="691244" y="695664"/>
                  <a:pt x="693789" y="696657"/>
                  <a:pt x="695514" y="698643"/>
                </a:cubicBezTo>
                <a:cubicBezTo>
                  <a:pt x="697240" y="700629"/>
                  <a:pt x="698103" y="703618"/>
                  <a:pt x="698103" y="707612"/>
                </a:cubicBezTo>
                <a:lnTo>
                  <a:pt x="698103" y="728936"/>
                </a:lnTo>
                <a:lnTo>
                  <a:pt x="692438" y="728936"/>
                </a:lnTo>
                <a:lnTo>
                  <a:pt x="692438" y="708068"/>
                </a:lnTo>
                <a:cubicBezTo>
                  <a:pt x="692438" y="705507"/>
                  <a:pt x="691961" y="703613"/>
                  <a:pt x="691005" y="702387"/>
                </a:cubicBezTo>
                <a:cubicBezTo>
                  <a:pt x="690050" y="701160"/>
                  <a:pt x="688629" y="700547"/>
                  <a:pt x="686741" y="700547"/>
                </a:cubicBezTo>
                <a:cubicBezTo>
                  <a:pt x="686046" y="700547"/>
                  <a:pt x="685368" y="700650"/>
                  <a:pt x="684706" y="700856"/>
                </a:cubicBezTo>
                <a:cubicBezTo>
                  <a:pt x="684044" y="701063"/>
                  <a:pt x="683355" y="701421"/>
                  <a:pt x="682639" y="701931"/>
                </a:cubicBezTo>
                <a:cubicBezTo>
                  <a:pt x="681922" y="702441"/>
                  <a:pt x="681146" y="703130"/>
                  <a:pt x="680311" y="703998"/>
                </a:cubicBezTo>
                <a:cubicBezTo>
                  <a:pt x="679475" y="704866"/>
                  <a:pt x="678536" y="705952"/>
                  <a:pt x="677495" y="707254"/>
                </a:cubicBezTo>
                <a:lnTo>
                  <a:pt x="677495" y="728936"/>
                </a:lnTo>
                <a:lnTo>
                  <a:pt x="671830" y="728936"/>
                </a:lnTo>
                <a:lnTo>
                  <a:pt x="671830" y="696250"/>
                </a:lnTo>
                <a:lnTo>
                  <a:pt x="676876" y="696250"/>
                </a:lnTo>
                <a:lnTo>
                  <a:pt x="677104" y="701524"/>
                </a:lnTo>
                <a:cubicBezTo>
                  <a:pt x="678059" y="700395"/>
                  <a:pt x="678981" y="699457"/>
                  <a:pt x="679871" y="698708"/>
                </a:cubicBezTo>
                <a:cubicBezTo>
                  <a:pt x="680761" y="697959"/>
                  <a:pt x="681635" y="697357"/>
                  <a:pt x="682492" y="696901"/>
                </a:cubicBezTo>
                <a:cubicBezTo>
                  <a:pt x="683350" y="696445"/>
                  <a:pt x="684223" y="696125"/>
                  <a:pt x="685113" y="695940"/>
                </a:cubicBezTo>
                <a:cubicBezTo>
                  <a:pt x="686003" y="695756"/>
                  <a:pt x="686925" y="695664"/>
                  <a:pt x="687880" y="695664"/>
                </a:cubicBezTo>
                <a:close/>
                <a:moveTo>
                  <a:pt x="618601" y="695664"/>
                </a:moveTo>
                <a:cubicBezTo>
                  <a:pt x="620945" y="695664"/>
                  <a:pt x="623044" y="696027"/>
                  <a:pt x="624900" y="696754"/>
                </a:cubicBezTo>
                <a:cubicBezTo>
                  <a:pt x="626756" y="697481"/>
                  <a:pt x="628330" y="698545"/>
                  <a:pt x="629621" y="699945"/>
                </a:cubicBezTo>
                <a:cubicBezTo>
                  <a:pt x="630913" y="701345"/>
                  <a:pt x="631900" y="703087"/>
                  <a:pt x="632584" y="705170"/>
                </a:cubicBezTo>
                <a:cubicBezTo>
                  <a:pt x="633267" y="707254"/>
                  <a:pt x="633609" y="709641"/>
                  <a:pt x="633609" y="712332"/>
                </a:cubicBezTo>
                <a:cubicBezTo>
                  <a:pt x="633609" y="714872"/>
                  <a:pt x="633251" y="717200"/>
                  <a:pt x="632535" y="719316"/>
                </a:cubicBezTo>
                <a:cubicBezTo>
                  <a:pt x="631819" y="721432"/>
                  <a:pt x="630788" y="723244"/>
                  <a:pt x="629442" y="724753"/>
                </a:cubicBezTo>
                <a:cubicBezTo>
                  <a:pt x="628096" y="726261"/>
                  <a:pt x="626458" y="727433"/>
                  <a:pt x="624526" y="728269"/>
                </a:cubicBezTo>
                <a:cubicBezTo>
                  <a:pt x="622594" y="729104"/>
                  <a:pt x="620402" y="729522"/>
                  <a:pt x="617950" y="729522"/>
                </a:cubicBezTo>
                <a:cubicBezTo>
                  <a:pt x="615606" y="729522"/>
                  <a:pt x="613505" y="729159"/>
                  <a:pt x="611650" y="728432"/>
                </a:cubicBezTo>
                <a:cubicBezTo>
                  <a:pt x="609794" y="727704"/>
                  <a:pt x="608221" y="726636"/>
                  <a:pt x="606929" y="725225"/>
                </a:cubicBezTo>
                <a:cubicBezTo>
                  <a:pt x="605638" y="723814"/>
                  <a:pt x="604650" y="722067"/>
                  <a:pt x="603967" y="719983"/>
                </a:cubicBezTo>
                <a:cubicBezTo>
                  <a:pt x="603283" y="717900"/>
                  <a:pt x="602941" y="715501"/>
                  <a:pt x="602941" y="712788"/>
                </a:cubicBezTo>
                <a:cubicBezTo>
                  <a:pt x="602941" y="710249"/>
                  <a:pt x="603299" y="707932"/>
                  <a:pt x="604015" y="705838"/>
                </a:cubicBezTo>
                <a:cubicBezTo>
                  <a:pt x="604732" y="703743"/>
                  <a:pt x="605763" y="701942"/>
                  <a:pt x="607108" y="700433"/>
                </a:cubicBezTo>
                <a:cubicBezTo>
                  <a:pt x="608454" y="698925"/>
                  <a:pt x="610092" y="697753"/>
                  <a:pt x="612024" y="696917"/>
                </a:cubicBezTo>
                <a:cubicBezTo>
                  <a:pt x="613956" y="696082"/>
                  <a:pt x="616148" y="695664"/>
                  <a:pt x="618601" y="695664"/>
                </a:cubicBezTo>
                <a:close/>
                <a:moveTo>
                  <a:pt x="513500" y="695664"/>
                </a:moveTo>
                <a:cubicBezTo>
                  <a:pt x="514173" y="695664"/>
                  <a:pt x="514813" y="695799"/>
                  <a:pt x="515421" y="696071"/>
                </a:cubicBezTo>
                <a:cubicBezTo>
                  <a:pt x="516029" y="696342"/>
                  <a:pt x="516560" y="696706"/>
                  <a:pt x="517016" y="697161"/>
                </a:cubicBezTo>
                <a:cubicBezTo>
                  <a:pt x="517472" y="697617"/>
                  <a:pt x="517835" y="698149"/>
                  <a:pt x="518107" y="698757"/>
                </a:cubicBezTo>
                <a:cubicBezTo>
                  <a:pt x="518378" y="699364"/>
                  <a:pt x="518514" y="700005"/>
                  <a:pt x="518514" y="700677"/>
                </a:cubicBezTo>
                <a:cubicBezTo>
                  <a:pt x="518514" y="701372"/>
                  <a:pt x="518378" y="702018"/>
                  <a:pt x="518107" y="702614"/>
                </a:cubicBezTo>
                <a:cubicBezTo>
                  <a:pt x="517835" y="703211"/>
                  <a:pt x="517472" y="703738"/>
                  <a:pt x="517016" y="704193"/>
                </a:cubicBezTo>
                <a:cubicBezTo>
                  <a:pt x="516560" y="704649"/>
                  <a:pt x="516029" y="705007"/>
                  <a:pt x="515421" y="705268"/>
                </a:cubicBezTo>
                <a:cubicBezTo>
                  <a:pt x="514813" y="705528"/>
                  <a:pt x="514173" y="705659"/>
                  <a:pt x="513500" y="705659"/>
                </a:cubicBezTo>
                <a:cubicBezTo>
                  <a:pt x="512806" y="705659"/>
                  <a:pt x="512160" y="705528"/>
                  <a:pt x="511563" y="705268"/>
                </a:cubicBezTo>
                <a:cubicBezTo>
                  <a:pt x="510966" y="705007"/>
                  <a:pt x="510440" y="704649"/>
                  <a:pt x="509984" y="704193"/>
                </a:cubicBezTo>
                <a:cubicBezTo>
                  <a:pt x="509528" y="703738"/>
                  <a:pt x="509170" y="703211"/>
                  <a:pt x="508910" y="702614"/>
                </a:cubicBezTo>
                <a:cubicBezTo>
                  <a:pt x="508649" y="702018"/>
                  <a:pt x="508519" y="701372"/>
                  <a:pt x="508519" y="700677"/>
                </a:cubicBezTo>
                <a:cubicBezTo>
                  <a:pt x="508519" y="700005"/>
                  <a:pt x="508649" y="699364"/>
                  <a:pt x="508910" y="698757"/>
                </a:cubicBezTo>
                <a:cubicBezTo>
                  <a:pt x="509170" y="698149"/>
                  <a:pt x="509528" y="697617"/>
                  <a:pt x="509984" y="697161"/>
                </a:cubicBezTo>
                <a:cubicBezTo>
                  <a:pt x="510440" y="696706"/>
                  <a:pt x="510966" y="696342"/>
                  <a:pt x="511563" y="696071"/>
                </a:cubicBezTo>
                <a:cubicBezTo>
                  <a:pt x="512160" y="695799"/>
                  <a:pt x="512806" y="695664"/>
                  <a:pt x="513500" y="695664"/>
                </a:cubicBezTo>
                <a:close/>
                <a:moveTo>
                  <a:pt x="443244" y="695664"/>
                </a:moveTo>
                <a:cubicBezTo>
                  <a:pt x="445002" y="695664"/>
                  <a:pt x="446337" y="696239"/>
                  <a:pt x="447248" y="697389"/>
                </a:cubicBezTo>
                <a:cubicBezTo>
                  <a:pt x="448160" y="698540"/>
                  <a:pt x="448616" y="700319"/>
                  <a:pt x="448616" y="702728"/>
                </a:cubicBezTo>
                <a:cubicBezTo>
                  <a:pt x="449137" y="701600"/>
                  <a:pt x="449647" y="700596"/>
                  <a:pt x="450146" y="699717"/>
                </a:cubicBezTo>
                <a:cubicBezTo>
                  <a:pt x="450645" y="698838"/>
                  <a:pt x="451182" y="698100"/>
                  <a:pt x="451757" y="697503"/>
                </a:cubicBezTo>
                <a:cubicBezTo>
                  <a:pt x="452332" y="696906"/>
                  <a:pt x="452967" y="696450"/>
                  <a:pt x="453662" y="696136"/>
                </a:cubicBezTo>
                <a:cubicBezTo>
                  <a:pt x="454357" y="695821"/>
                  <a:pt x="455159" y="695664"/>
                  <a:pt x="456071" y="695664"/>
                </a:cubicBezTo>
                <a:cubicBezTo>
                  <a:pt x="460173" y="695664"/>
                  <a:pt x="462224" y="698822"/>
                  <a:pt x="462224" y="705138"/>
                </a:cubicBezTo>
                <a:lnTo>
                  <a:pt x="462224" y="705476"/>
                </a:lnTo>
                <a:lnTo>
                  <a:pt x="464771" y="700726"/>
                </a:lnTo>
                <a:cubicBezTo>
                  <a:pt x="466040" y="699174"/>
                  <a:pt x="467598" y="697943"/>
                  <a:pt x="469442" y="697031"/>
                </a:cubicBezTo>
                <a:cubicBezTo>
                  <a:pt x="471287" y="696120"/>
                  <a:pt x="473382" y="695664"/>
                  <a:pt x="475726" y="695664"/>
                </a:cubicBezTo>
                <a:cubicBezTo>
                  <a:pt x="478005" y="695664"/>
                  <a:pt x="480023" y="696022"/>
                  <a:pt x="481781" y="696738"/>
                </a:cubicBezTo>
                <a:cubicBezTo>
                  <a:pt x="483539" y="697454"/>
                  <a:pt x="485020" y="698469"/>
                  <a:pt x="486225" y="699782"/>
                </a:cubicBezTo>
                <a:cubicBezTo>
                  <a:pt x="487430" y="701095"/>
                  <a:pt x="488341" y="702690"/>
                  <a:pt x="488960" y="704568"/>
                </a:cubicBezTo>
                <a:cubicBezTo>
                  <a:pt x="489578" y="706445"/>
                  <a:pt x="489888" y="708545"/>
                  <a:pt x="489888" y="710867"/>
                </a:cubicBezTo>
                <a:cubicBezTo>
                  <a:pt x="489888" y="711671"/>
                  <a:pt x="489877" y="712343"/>
                  <a:pt x="489855" y="712886"/>
                </a:cubicBezTo>
                <a:cubicBezTo>
                  <a:pt x="489833" y="713428"/>
                  <a:pt x="489801" y="713939"/>
                  <a:pt x="489757" y="714416"/>
                </a:cubicBezTo>
                <a:lnTo>
                  <a:pt x="466805" y="714416"/>
                </a:lnTo>
                <a:cubicBezTo>
                  <a:pt x="466805" y="717758"/>
                  <a:pt x="467739" y="720325"/>
                  <a:pt x="469605" y="722116"/>
                </a:cubicBezTo>
                <a:cubicBezTo>
                  <a:pt x="471472" y="723906"/>
                  <a:pt x="474163" y="724801"/>
                  <a:pt x="477679" y="724801"/>
                </a:cubicBezTo>
                <a:cubicBezTo>
                  <a:pt x="478634" y="724801"/>
                  <a:pt x="479589" y="724763"/>
                  <a:pt x="480544" y="724688"/>
                </a:cubicBezTo>
                <a:cubicBezTo>
                  <a:pt x="481499" y="724612"/>
                  <a:pt x="482422" y="724509"/>
                  <a:pt x="483311" y="724378"/>
                </a:cubicBezTo>
                <a:cubicBezTo>
                  <a:pt x="484201" y="724248"/>
                  <a:pt x="485053" y="724102"/>
                  <a:pt x="485867" y="723939"/>
                </a:cubicBezTo>
                <a:cubicBezTo>
                  <a:pt x="486681" y="723776"/>
                  <a:pt x="487435" y="723597"/>
                  <a:pt x="488130" y="723402"/>
                </a:cubicBezTo>
                <a:lnTo>
                  <a:pt x="488130" y="728057"/>
                </a:lnTo>
                <a:cubicBezTo>
                  <a:pt x="486589" y="728491"/>
                  <a:pt x="484847" y="728844"/>
                  <a:pt x="482904" y="729115"/>
                </a:cubicBezTo>
                <a:cubicBezTo>
                  <a:pt x="480962" y="729387"/>
                  <a:pt x="478949" y="729522"/>
                  <a:pt x="476865" y="729522"/>
                </a:cubicBezTo>
                <a:cubicBezTo>
                  <a:pt x="474065" y="729522"/>
                  <a:pt x="471656" y="729142"/>
                  <a:pt x="469638" y="728383"/>
                </a:cubicBezTo>
                <a:cubicBezTo>
                  <a:pt x="467619" y="727623"/>
                  <a:pt x="465964" y="726522"/>
                  <a:pt x="464673" y="725078"/>
                </a:cubicBezTo>
                <a:lnTo>
                  <a:pt x="462224" y="720543"/>
                </a:lnTo>
                <a:lnTo>
                  <a:pt x="462224" y="728936"/>
                </a:lnTo>
                <a:lnTo>
                  <a:pt x="457015" y="728936"/>
                </a:lnTo>
                <a:lnTo>
                  <a:pt x="457015" y="705463"/>
                </a:lnTo>
                <a:cubicBezTo>
                  <a:pt x="457015" y="704443"/>
                  <a:pt x="456977" y="703607"/>
                  <a:pt x="456901" y="702956"/>
                </a:cubicBezTo>
                <a:cubicBezTo>
                  <a:pt x="456825" y="702305"/>
                  <a:pt x="456706" y="701790"/>
                  <a:pt x="456543" y="701410"/>
                </a:cubicBezTo>
                <a:cubicBezTo>
                  <a:pt x="456380" y="701030"/>
                  <a:pt x="456174" y="700764"/>
                  <a:pt x="455925" y="700612"/>
                </a:cubicBezTo>
                <a:cubicBezTo>
                  <a:pt x="455675" y="700460"/>
                  <a:pt x="455366" y="700384"/>
                  <a:pt x="454996" y="700384"/>
                </a:cubicBezTo>
                <a:cubicBezTo>
                  <a:pt x="454563" y="700384"/>
                  <a:pt x="454161" y="700515"/>
                  <a:pt x="453792" y="700775"/>
                </a:cubicBezTo>
                <a:cubicBezTo>
                  <a:pt x="453423" y="701036"/>
                  <a:pt x="453027" y="701459"/>
                  <a:pt x="452604" y="702045"/>
                </a:cubicBezTo>
                <a:cubicBezTo>
                  <a:pt x="452181" y="702631"/>
                  <a:pt x="451714" y="703407"/>
                  <a:pt x="451204" y="704373"/>
                </a:cubicBezTo>
                <a:cubicBezTo>
                  <a:pt x="450694" y="705338"/>
                  <a:pt x="450092" y="706527"/>
                  <a:pt x="449397" y="707937"/>
                </a:cubicBezTo>
                <a:lnTo>
                  <a:pt x="449397" y="728936"/>
                </a:lnTo>
                <a:lnTo>
                  <a:pt x="444221" y="728936"/>
                </a:lnTo>
                <a:lnTo>
                  <a:pt x="444221" y="706082"/>
                </a:lnTo>
                <a:cubicBezTo>
                  <a:pt x="444221" y="704888"/>
                  <a:pt x="444183" y="703922"/>
                  <a:pt x="444107" y="703184"/>
                </a:cubicBezTo>
                <a:cubicBezTo>
                  <a:pt x="444031" y="702446"/>
                  <a:pt x="443912" y="701871"/>
                  <a:pt x="443749" y="701459"/>
                </a:cubicBezTo>
                <a:cubicBezTo>
                  <a:pt x="443586" y="701046"/>
                  <a:pt x="443374" y="700764"/>
                  <a:pt x="443114" y="700612"/>
                </a:cubicBezTo>
                <a:cubicBezTo>
                  <a:pt x="442853" y="700460"/>
                  <a:pt x="442539" y="700384"/>
                  <a:pt x="442170" y="700384"/>
                </a:cubicBezTo>
                <a:cubicBezTo>
                  <a:pt x="441779" y="700384"/>
                  <a:pt x="441410" y="700493"/>
                  <a:pt x="441063" y="700710"/>
                </a:cubicBezTo>
                <a:cubicBezTo>
                  <a:pt x="440715" y="700927"/>
                  <a:pt x="440330" y="701318"/>
                  <a:pt x="439907" y="701882"/>
                </a:cubicBezTo>
                <a:cubicBezTo>
                  <a:pt x="439484" y="702446"/>
                  <a:pt x="439012" y="703217"/>
                  <a:pt x="438491" y="704193"/>
                </a:cubicBezTo>
                <a:cubicBezTo>
                  <a:pt x="437970" y="705170"/>
                  <a:pt x="437351" y="706418"/>
                  <a:pt x="436635" y="707937"/>
                </a:cubicBezTo>
                <a:lnTo>
                  <a:pt x="436635" y="728936"/>
                </a:lnTo>
                <a:lnTo>
                  <a:pt x="431426" y="728936"/>
                </a:lnTo>
                <a:lnTo>
                  <a:pt x="431426" y="696250"/>
                </a:lnTo>
                <a:lnTo>
                  <a:pt x="435756" y="696250"/>
                </a:lnTo>
                <a:lnTo>
                  <a:pt x="436016" y="702468"/>
                </a:lnTo>
                <a:cubicBezTo>
                  <a:pt x="436581" y="701231"/>
                  <a:pt x="437129" y="700178"/>
                  <a:pt x="437661" y="699310"/>
                </a:cubicBezTo>
                <a:cubicBezTo>
                  <a:pt x="438192" y="698442"/>
                  <a:pt x="438740" y="697742"/>
                  <a:pt x="439305" y="697210"/>
                </a:cubicBezTo>
                <a:cubicBezTo>
                  <a:pt x="439869" y="696678"/>
                  <a:pt x="440471" y="696288"/>
                  <a:pt x="441112" y="696038"/>
                </a:cubicBezTo>
                <a:cubicBezTo>
                  <a:pt x="441752" y="695789"/>
                  <a:pt x="442463" y="695664"/>
                  <a:pt x="443244" y="695664"/>
                </a:cubicBezTo>
                <a:close/>
                <a:moveTo>
                  <a:pt x="408920" y="695664"/>
                </a:moveTo>
                <a:cubicBezTo>
                  <a:pt x="410896" y="695664"/>
                  <a:pt x="412675" y="695881"/>
                  <a:pt x="414260" y="696315"/>
                </a:cubicBezTo>
                <a:cubicBezTo>
                  <a:pt x="415844" y="696749"/>
                  <a:pt x="417184" y="697411"/>
                  <a:pt x="418280" y="698301"/>
                </a:cubicBezTo>
                <a:cubicBezTo>
                  <a:pt x="419376" y="699191"/>
                  <a:pt x="420218" y="700308"/>
                  <a:pt x="420804" y="701654"/>
                </a:cubicBezTo>
                <a:cubicBezTo>
                  <a:pt x="421389" y="703000"/>
                  <a:pt x="421682" y="704584"/>
                  <a:pt x="421682" y="706407"/>
                </a:cubicBezTo>
                <a:lnTo>
                  <a:pt x="421682" y="728936"/>
                </a:lnTo>
                <a:lnTo>
                  <a:pt x="416604" y="728936"/>
                </a:lnTo>
                <a:lnTo>
                  <a:pt x="416474" y="724541"/>
                </a:lnTo>
                <a:cubicBezTo>
                  <a:pt x="414694" y="726299"/>
                  <a:pt x="412887" y="727569"/>
                  <a:pt x="411053" y="728350"/>
                </a:cubicBezTo>
                <a:cubicBezTo>
                  <a:pt x="409219" y="729132"/>
                  <a:pt x="407293" y="729522"/>
                  <a:pt x="405274" y="729522"/>
                </a:cubicBezTo>
                <a:cubicBezTo>
                  <a:pt x="403408" y="729522"/>
                  <a:pt x="401813" y="729283"/>
                  <a:pt x="400488" y="728806"/>
                </a:cubicBezTo>
                <a:cubicBezTo>
                  <a:pt x="399165" y="728328"/>
                  <a:pt x="398074" y="727672"/>
                  <a:pt x="397216" y="726836"/>
                </a:cubicBezTo>
                <a:cubicBezTo>
                  <a:pt x="396359" y="726001"/>
                  <a:pt x="395730" y="725018"/>
                  <a:pt x="395329" y="723890"/>
                </a:cubicBezTo>
                <a:cubicBezTo>
                  <a:pt x="394927" y="722761"/>
                  <a:pt x="394726" y="721535"/>
                  <a:pt x="394726" y="720211"/>
                </a:cubicBezTo>
                <a:cubicBezTo>
                  <a:pt x="394726" y="716934"/>
                  <a:pt x="395947" y="714367"/>
                  <a:pt x="398389" y="712512"/>
                </a:cubicBezTo>
                <a:cubicBezTo>
                  <a:pt x="400830" y="710656"/>
                  <a:pt x="404439" y="709728"/>
                  <a:pt x="409213" y="709728"/>
                </a:cubicBezTo>
                <a:lnTo>
                  <a:pt x="415985" y="709728"/>
                </a:lnTo>
                <a:lnTo>
                  <a:pt x="415985" y="706863"/>
                </a:lnTo>
                <a:cubicBezTo>
                  <a:pt x="415985" y="704931"/>
                  <a:pt x="415367" y="703385"/>
                  <a:pt x="414130" y="702224"/>
                </a:cubicBezTo>
                <a:cubicBezTo>
                  <a:pt x="412892" y="701063"/>
                  <a:pt x="411004" y="700482"/>
                  <a:pt x="408465" y="700482"/>
                </a:cubicBezTo>
                <a:cubicBezTo>
                  <a:pt x="406620" y="700482"/>
                  <a:pt x="404802" y="700688"/>
                  <a:pt x="403012" y="701101"/>
                </a:cubicBezTo>
                <a:cubicBezTo>
                  <a:pt x="401221" y="701513"/>
                  <a:pt x="399371" y="702099"/>
                  <a:pt x="397461" y="702859"/>
                </a:cubicBezTo>
                <a:lnTo>
                  <a:pt x="397461" y="697747"/>
                </a:lnTo>
                <a:cubicBezTo>
                  <a:pt x="398177" y="697487"/>
                  <a:pt x="398975" y="697232"/>
                  <a:pt x="399854" y="696982"/>
                </a:cubicBezTo>
                <a:cubicBezTo>
                  <a:pt x="400732" y="696733"/>
                  <a:pt x="401660" y="696510"/>
                  <a:pt x="402637" y="696315"/>
                </a:cubicBezTo>
                <a:cubicBezTo>
                  <a:pt x="403614" y="696120"/>
                  <a:pt x="404634" y="695962"/>
                  <a:pt x="405698" y="695843"/>
                </a:cubicBezTo>
                <a:cubicBezTo>
                  <a:pt x="406761" y="695723"/>
                  <a:pt x="407835" y="695664"/>
                  <a:pt x="408920" y="695664"/>
                </a:cubicBezTo>
                <a:close/>
                <a:moveTo>
                  <a:pt x="304276" y="695664"/>
                </a:moveTo>
                <a:cubicBezTo>
                  <a:pt x="306555" y="695664"/>
                  <a:pt x="308573" y="696022"/>
                  <a:pt x="310331" y="696738"/>
                </a:cubicBezTo>
                <a:cubicBezTo>
                  <a:pt x="312089" y="697454"/>
                  <a:pt x="313570" y="698469"/>
                  <a:pt x="314775" y="699782"/>
                </a:cubicBezTo>
                <a:cubicBezTo>
                  <a:pt x="315979" y="701095"/>
                  <a:pt x="316891" y="702690"/>
                  <a:pt x="317510" y="704568"/>
                </a:cubicBezTo>
                <a:cubicBezTo>
                  <a:pt x="318128" y="706445"/>
                  <a:pt x="318437" y="708545"/>
                  <a:pt x="318437" y="710867"/>
                </a:cubicBezTo>
                <a:cubicBezTo>
                  <a:pt x="318437" y="711671"/>
                  <a:pt x="318427" y="712343"/>
                  <a:pt x="318405" y="712886"/>
                </a:cubicBezTo>
                <a:cubicBezTo>
                  <a:pt x="318383" y="713428"/>
                  <a:pt x="318351" y="713939"/>
                  <a:pt x="318307" y="714416"/>
                </a:cubicBezTo>
                <a:lnTo>
                  <a:pt x="295355" y="714416"/>
                </a:lnTo>
                <a:cubicBezTo>
                  <a:pt x="295355" y="717758"/>
                  <a:pt x="296288" y="720325"/>
                  <a:pt x="298155" y="722116"/>
                </a:cubicBezTo>
                <a:cubicBezTo>
                  <a:pt x="300022" y="723906"/>
                  <a:pt x="302713" y="724801"/>
                  <a:pt x="306229" y="724801"/>
                </a:cubicBezTo>
                <a:cubicBezTo>
                  <a:pt x="307184" y="724801"/>
                  <a:pt x="308139" y="724763"/>
                  <a:pt x="309094" y="724688"/>
                </a:cubicBezTo>
                <a:cubicBezTo>
                  <a:pt x="310049" y="724612"/>
                  <a:pt x="310971" y="724509"/>
                  <a:pt x="311861" y="724378"/>
                </a:cubicBezTo>
                <a:cubicBezTo>
                  <a:pt x="312751" y="724248"/>
                  <a:pt x="313603" y="724102"/>
                  <a:pt x="314417" y="723939"/>
                </a:cubicBezTo>
                <a:cubicBezTo>
                  <a:pt x="315231" y="723776"/>
                  <a:pt x="315985" y="723597"/>
                  <a:pt x="316679" y="723402"/>
                </a:cubicBezTo>
                <a:lnTo>
                  <a:pt x="316679" y="728057"/>
                </a:lnTo>
                <a:cubicBezTo>
                  <a:pt x="315138" y="728491"/>
                  <a:pt x="313397" y="728844"/>
                  <a:pt x="311454" y="729115"/>
                </a:cubicBezTo>
                <a:cubicBezTo>
                  <a:pt x="309512" y="729387"/>
                  <a:pt x="307499" y="729522"/>
                  <a:pt x="305415" y="729522"/>
                </a:cubicBezTo>
                <a:cubicBezTo>
                  <a:pt x="302615" y="729522"/>
                  <a:pt x="300206" y="729142"/>
                  <a:pt x="298188" y="728383"/>
                </a:cubicBezTo>
                <a:cubicBezTo>
                  <a:pt x="296169" y="727623"/>
                  <a:pt x="294514" y="726522"/>
                  <a:pt x="293223" y="725078"/>
                </a:cubicBezTo>
                <a:cubicBezTo>
                  <a:pt x="291931" y="723635"/>
                  <a:pt x="290977" y="721866"/>
                  <a:pt x="290358" y="719772"/>
                </a:cubicBezTo>
                <a:cubicBezTo>
                  <a:pt x="289739" y="717677"/>
                  <a:pt x="289430" y="715306"/>
                  <a:pt x="289430" y="712658"/>
                </a:cubicBezTo>
                <a:cubicBezTo>
                  <a:pt x="289430" y="710357"/>
                  <a:pt x="289761" y="708182"/>
                  <a:pt x="290423" y="706131"/>
                </a:cubicBezTo>
                <a:cubicBezTo>
                  <a:pt x="291085" y="704080"/>
                  <a:pt x="292051" y="702278"/>
                  <a:pt x="293320" y="700726"/>
                </a:cubicBezTo>
                <a:cubicBezTo>
                  <a:pt x="294590" y="699174"/>
                  <a:pt x="296148" y="697943"/>
                  <a:pt x="297992" y="697031"/>
                </a:cubicBezTo>
                <a:cubicBezTo>
                  <a:pt x="299837" y="696120"/>
                  <a:pt x="301931" y="695664"/>
                  <a:pt x="304276" y="695664"/>
                </a:cubicBezTo>
                <a:close/>
                <a:moveTo>
                  <a:pt x="237470" y="695664"/>
                </a:moveTo>
                <a:cubicBezTo>
                  <a:pt x="239445" y="695664"/>
                  <a:pt x="241225" y="695881"/>
                  <a:pt x="242810" y="696315"/>
                </a:cubicBezTo>
                <a:cubicBezTo>
                  <a:pt x="244394" y="696749"/>
                  <a:pt x="245734" y="697411"/>
                  <a:pt x="246830" y="698301"/>
                </a:cubicBezTo>
                <a:cubicBezTo>
                  <a:pt x="247926" y="699191"/>
                  <a:pt x="248767" y="700308"/>
                  <a:pt x="249353" y="701654"/>
                </a:cubicBezTo>
                <a:cubicBezTo>
                  <a:pt x="249939" y="703000"/>
                  <a:pt x="250232" y="704584"/>
                  <a:pt x="250232" y="706407"/>
                </a:cubicBezTo>
                <a:lnTo>
                  <a:pt x="250232" y="728936"/>
                </a:lnTo>
                <a:lnTo>
                  <a:pt x="245154" y="728936"/>
                </a:lnTo>
                <a:lnTo>
                  <a:pt x="245023" y="724541"/>
                </a:lnTo>
                <a:cubicBezTo>
                  <a:pt x="243244" y="726299"/>
                  <a:pt x="241437" y="727569"/>
                  <a:pt x="239603" y="728350"/>
                </a:cubicBezTo>
                <a:cubicBezTo>
                  <a:pt x="237769" y="729132"/>
                  <a:pt x="235843" y="729522"/>
                  <a:pt x="233824" y="729522"/>
                </a:cubicBezTo>
                <a:cubicBezTo>
                  <a:pt x="231958" y="729522"/>
                  <a:pt x="230362" y="729283"/>
                  <a:pt x="229038" y="728806"/>
                </a:cubicBezTo>
                <a:cubicBezTo>
                  <a:pt x="227715" y="728328"/>
                  <a:pt x="226624" y="727672"/>
                  <a:pt x="225766" y="726836"/>
                </a:cubicBezTo>
                <a:cubicBezTo>
                  <a:pt x="224909" y="726001"/>
                  <a:pt x="224280" y="725018"/>
                  <a:pt x="223878" y="723890"/>
                </a:cubicBezTo>
                <a:cubicBezTo>
                  <a:pt x="223477" y="722761"/>
                  <a:pt x="223276" y="721535"/>
                  <a:pt x="223276" y="720211"/>
                </a:cubicBezTo>
                <a:cubicBezTo>
                  <a:pt x="223276" y="716934"/>
                  <a:pt x="224497" y="714367"/>
                  <a:pt x="226938" y="712512"/>
                </a:cubicBezTo>
                <a:cubicBezTo>
                  <a:pt x="229380" y="710656"/>
                  <a:pt x="232988" y="709728"/>
                  <a:pt x="237763" y="709728"/>
                </a:cubicBezTo>
                <a:lnTo>
                  <a:pt x="244535" y="709728"/>
                </a:lnTo>
                <a:lnTo>
                  <a:pt x="244535" y="706863"/>
                </a:lnTo>
                <a:cubicBezTo>
                  <a:pt x="244535" y="704931"/>
                  <a:pt x="243917" y="703385"/>
                  <a:pt x="242680" y="702224"/>
                </a:cubicBezTo>
                <a:cubicBezTo>
                  <a:pt x="241442" y="701063"/>
                  <a:pt x="239554" y="700482"/>
                  <a:pt x="237015" y="700482"/>
                </a:cubicBezTo>
                <a:cubicBezTo>
                  <a:pt x="235170" y="700482"/>
                  <a:pt x="233352" y="700688"/>
                  <a:pt x="231562" y="701101"/>
                </a:cubicBezTo>
                <a:cubicBezTo>
                  <a:pt x="229771" y="701513"/>
                  <a:pt x="227921" y="702099"/>
                  <a:pt x="226011" y="702859"/>
                </a:cubicBezTo>
                <a:lnTo>
                  <a:pt x="226011" y="697747"/>
                </a:lnTo>
                <a:cubicBezTo>
                  <a:pt x="226727" y="697487"/>
                  <a:pt x="227524" y="697232"/>
                  <a:pt x="228404" y="696982"/>
                </a:cubicBezTo>
                <a:cubicBezTo>
                  <a:pt x="229282" y="696733"/>
                  <a:pt x="230210" y="696510"/>
                  <a:pt x="231187" y="696315"/>
                </a:cubicBezTo>
                <a:cubicBezTo>
                  <a:pt x="232164" y="696120"/>
                  <a:pt x="233184" y="695962"/>
                  <a:pt x="234247" y="695843"/>
                </a:cubicBezTo>
                <a:cubicBezTo>
                  <a:pt x="235311" y="695723"/>
                  <a:pt x="236385" y="695664"/>
                  <a:pt x="237470" y="695664"/>
                </a:cubicBezTo>
                <a:close/>
                <a:moveTo>
                  <a:pt x="97330" y="695664"/>
                </a:moveTo>
                <a:cubicBezTo>
                  <a:pt x="100694" y="695664"/>
                  <a:pt x="103239" y="696657"/>
                  <a:pt x="104964" y="698643"/>
                </a:cubicBezTo>
                <a:cubicBezTo>
                  <a:pt x="106690" y="700629"/>
                  <a:pt x="107553" y="703618"/>
                  <a:pt x="107553" y="707612"/>
                </a:cubicBezTo>
                <a:lnTo>
                  <a:pt x="107553" y="728936"/>
                </a:lnTo>
                <a:lnTo>
                  <a:pt x="101888" y="728936"/>
                </a:lnTo>
                <a:lnTo>
                  <a:pt x="101888" y="708068"/>
                </a:lnTo>
                <a:cubicBezTo>
                  <a:pt x="101888" y="705507"/>
                  <a:pt x="101410" y="703613"/>
                  <a:pt x="100455" y="702387"/>
                </a:cubicBezTo>
                <a:cubicBezTo>
                  <a:pt x="99501" y="701160"/>
                  <a:pt x="98079" y="700547"/>
                  <a:pt x="96191" y="700547"/>
                </a:cubicBezTo>
                <a:cubicBezTo>
                  <a:pt x="95496" y="700547"/>
                  <a:pt x="94818" y="700650"/>
                  <a:pt x="94156" y="700856"/>
                </a:cubicBezTo>
                <a:cubicBezTo>
                  <a:pt x="93494" y="701063"/>
                  <a:pt x="92805" y="701421"/>
                  <a:pt x="92089" y="701931"/>
                </a:cubicBezTo>
                <a:cubicBezTo>
                  <a:pt x="91372" y="702441"/>
                  <a:pt x="90596" y="703130"/>
                  <a:pt x="89761" y="703998"/>
                </a:cubicBezTo>
                <a:cubicBezTo>
                  <a:pt x="88925" y="704866"/>
                  <a:pt x="87986" y="705952"/>
                  <a:pt x="86945" y="707254"/>
                </a:cubicBezTo>
                <a:lnTo>
                  <a:pt x="86945" y="728936"/>
                </a:lnTo>
                <a:lnTo>
                  <a:pt x="81280" y="728936"/>
                </a:lnTo>
                <a:lnTo>
                  <a:pt x="81280" y="696250"/>
                </a:lnTo>
                <a:lnTo>
                  <a:pt x="86326" y="696250"/>
                </a:lnTo>
                <a:lnTo>
                  <a:pt x="86554" y="701524"/>
                </a:lnTo>
                <a:cubicBezTo>
                  <a:pt x="87509" y="700395"/>
                  <a:pt x="88431" y="699457"/>
                  <a:pt x="89321" y="698708"/>
                </a:cubicBezTo>
                <a:cubicBezTo>
                  <a:pt x="90211" y="697959"/>
                  <a:pt x="91085" y="697357"/>
                  <a:pt x="91942" y="696901"/>
                </a:cubicBezTo>
                <a:cubicBezTo>
                  <a:pt x="92799" y="696445"/>
                  <a:pt x="93673" y="696125"/>
                  <a:pt x="94563" y="695940"/>
                </a:cubicBezTo>
                <a:cubicBezTo>
                  <a:pt x="95453" y="695756"/>
                  <a:pt x="96375" y="695664"/>
                  <a:pt x="97330" y="695664"/>
                </a:cubicBezTo>
                <a:close/>
                <a:moveTo>
                  <a:pt x="56495" y="695664"/>
                </a:moveTo>
                <a:cubicBezTo>
                  <a:pt x="58470" y="695664"/>
                  <a:pt x="60250" y="695881"/>
                  <a:pt x="61834" y="696315"/>
                </a:cubicBezTo>
                <a:cubicBezTo>
                  <a:pt x="63419" y="696749"/>
                  <a:pt x="64759" y="697411"/>
                  <a:pt x="65855" y="698301"/>
                </a:cubicBezTo>
                <a:cubicBezTo>
                  <a:pt x="66951" y="699191"/>
                  <a:pt x="67792" y="700308"/>
                  <a:pt x="68378" y="701654"/>
                </a:cubicBezTo>
                <a:cubicBezTo>
                  <a:pt x="68964" y="703000"/>
                  <a:pt x="69257" y="704584"/>
                  <a:pt x="69257" y="706407"/>
                </a:cubicBezTo>
                <a:lnTo>
                  <a:pt x="69257" y="728936"/>
                </a:lnTo>
                <a:lnTo>
                  <a:pt x="64179" y="728936"/>
                </a:lnTo>
                <a:lnTo>
                  <a:pt x="64048" y="724541"/>
                </a:lnTo>
                <a:cubicBezTo>
                  <a:pt x="62269" y="726299"/>
                  <a:pt x="60462" y="727569"/>
                  <a:pt x="58628" y="728350"/>
                </a:cubicBezTo>
                <a:cubicBezTo>
                  <a:pt x="56794" y="729132"/>
                  <a:pt x="54867" y="729522"/>
                  <a:pt x="52849" y="729522"/>
                </a:cubicBezTo>
                <a:cubicBezTo>
                  <a:pt x="50982" y="729522"/>
                  <a:pt x="49387" y="729283"/>
                  <a:pt x="48063" y="728806"/>
                </a:cubicBezTo>
                <a:cubicBezTo>
                  <a:pt x="46739" y="728328"/>
                  <a:pt x="45649" y="727672"/>
                  <a:pt x="44791" y="726836"/>
                </a:cubicBezTo>
                <a:cubicBezTo>
                  <a:pt x="43934" y="726001"/>
                  <a:pt x="43305" y="725018"/>
                  <a:pt x="42903" y="723890"/>
                </a:cubicBezTo>
                <a:cubicBezTo>
                  <a:pt x="42502" y="722761"/>
                  <a:pt x="42301" y="721535"/>
                  <a:pt x="42301" y="720211"/>
                </a:cubicBezTo>
                <a:cubicBezTo>
                  <a:pt x="42301" y="716934"/>
                  <a:pt x="43522" y="714367"/>
                  <a:pt x="45963" y="712512"/>
                </a:cubicBezTo>
                <a:cubicBezTo>
                  <a:pt x="48405" y="710656"/>
                  <a:pt x="52013" y="709728"/>
                  <a:pt x="56788" y="709728"/>
                </a:cubicBezTo>
                <a:lnTo>
                  <a:pt x="63560" y="709728"/>
                </a:lnTo>
                <a:lnTo>
                  <a:pt x="63560" y="706863"/>
                </a:lnTo>
                <a:cubicBezTo>
                  <a:pt x="63560" y="704931"/>
                  <a:pt x="62941" y="703385"/>
                  <a:pt x="61704" y="702224"/>
                </a:cubicBezTo>
                <a:cubicBezTo>
                  <a:pt x="60467" y="701063"/>
                  <a:pt x="58579" y="700482"/>
                  <a:pt x="56040" y="700482"/>
                </a:cubicBezTo>
                <a:cubicBezTo>
                  <a:pt x="54195" y="700482"/>
                  <a:pt x="52377" y="700688"/>
                  <a:pt x="50586" y="701101"/>
                </a:cubicBezTo>
                <a:cubicBezTo>
                  <a:pt x="48796" y="701513"/>
                  <a:pt x="46946" y="702099"/>
                  <a:pt x="45036" y="702859"/>
                </a:cubicBezTo>
                <a:lnTo>
                  <a:pt x="45036" y="697747"/>
                </a:lnTo>
                <a:cubicBezTo>
                  <a:pt x="45752" y="697487"/>
                  <a:pt x="46549" y="697232"/>
                  <a:pt x="47428" y="696982"/>
                </a:cubicBezTo>
                <a:cubicBezTo>
                  <a:pt x="48307" y="696733"/>
                  <a:pt x="49235" y="696510"/>
                  <a:pt x="50212" y="696315"/>
                </a:cubicBezTo>
                <a:cubicBezTo>
                  <a:pt x="51189" y="696120"/>
                  <a:pt x="52209" y="695962"/>
                  <a:pt x="53272" y="695843"/>
                </a:cubicBezTo>
                <a:cubicBezTo>
                  <a:pt x="54336" y="695723"/>
                  <a:pt x="55410" y="695664"/>
                  <a:pt x="56495" y="695664"/>
                </a:cubicBezTo>
                <a:close/>
                <a:moveTo>
                  <a:pt x="568325" y="686385"/>
                </a:moveTo>
                <a:lnTo>
                  <a:pt x="590398" y="686385"/>
                </a:lnTo>
                <a:lnTo>
                  <a:pt x="590398" y="715946"/>
                </a:lnTo>
                <a:cubicBezTo>
                  <a:pt x="590398" y="717769"/>
                  <a:pt x="590127" y="719500"/>
                  <a:pt x="589584" y="721139"/>
                </a:cubicBezTo>
                <a:cubicBezTo>
                  <a:pt x="589041" y="722778"/>
                  <a:pt x="588217" y="724205"/>
                  <a:pt x="587110" y="725420"/>
                </a:cubicBezTo>
                <a:cubicBezTo>
                  <a:pt x="586003" y="726636"/>
                  <a:pt x="584614" y="727601"/>
                  <a:pt x="582943" y="728318"/>
                </a:cubicBezTo>
                <a:cubicBezTo>
                  <a:pt x="581271" y="729034"/>
                  <a:pt x="579307" y="729392"/>
                  <a:pt x="577050" y="729392"/>
                </a:cubicBezTo>
                <a:cubicBezTo>
                  <a:pt x="576203" y="729392"/>
                  <a:pt x="575340" y="729332"/>
                  <a:pt x="574461" y="729213"/>
                </a:cubicBezTo>
                <a:cubicBezTo>
                  <a:pt x="573583" y="729094"/>
                  <a:pt x="572736" y="728931"/>
                  <a:pt x="571922" y="728725"/>
                </a:cubicBezTo>
                <a:cubicBezTo>
                  <a:pt x="571108" y="728518"/>
                  <a:pt x="570343" y="728269"/>
                  <a:pt x="569627" y="727976"/>
                </a:cubicBezTo>
                <a:cubicBezTo>
                  <a:pt x="568911" y="727683"/>
                  <a:pt x="568292" y="727363"/>
                  <a:pt x="567771" y="727015"/>
                </a:cubicBezTo>
                <a:lnTo>
                  <a:pt x="567771" y="721188"/>
                </a:lnTo>
                <a:cubicBezTo>
                  <a:pt x="569117" y="722165"/>
                  <a:pt x="570609" y="722935"/>
                  <a:pt x="572248" y="723499"/>
                </a:cubicBezTo>
                <a:cubicBezTo>
                  <a:pt x="573886" y="724064"/>
                  <a:pt x="575509" y="724346"/>
                  <a:pt x="577115" y="724346"/>
                </a:cubicBezTo>
                <a:cubicBezTo>
                  <a:pt x="579481" y="724346"/>
                  <a:pt x="581304" y="723624"/>
                  <a:pt x="582584" y="722181"/>
                </a:cubicBezTo>
                <a:cubicBezTo>
                  <a:pt x="583865" y="720737"/>
                  <a:pt x="584505" y="718659"/>
                  <a:pt x="584505" y="715946"/>
                </a:cubicBezTo>
                <a:lnTo>
                  <a:pt x="584505" y="691399"/>
                </a:lnTo>
                <a:lnTo>
                  <a:pt x="568325" y="691399"/>
                </a:lnTo>
                <a:close/>
                <a:moveTo>
                  <a:pt x="356170" y="686385"/>
                </a:moveTo>
                <a:lnTo>
                  <a:pt x="363626" y="686385"/>
                </a:lnTo>
                <a:lnTo>
                  <a:pt x="375443" y="711519"/>
                </a:lnTo>
                <a:lnTo>
                  <a:pt x="379708" y="721253"/>
                </a:lnTo>
                <a:lnTo>
                  <a:pt x="379708" y="698464"/>
                </a:lnTo>
                <a:lnTo>
                  <a:pt x="379708" y="686385"/>
                </a:lnTo>
                <a:lnTo>
                  <a:pt x="385113" y="686385"/>
                </a:lnTo>
                <a:lnTo>
                  <a:pt x="385113" y="728936"/>
                </a:lnTo>
                <a:lnTo>
                  <a:pt x="377560" y="728936"/>
                </a:lnTo>
                <a:lnTo>
                  <a:pt x="365156" y="702403"/>
                </a:lnTo>
                <a:lnTo>
                  <a:pt x="361575" y="693873"/>
                </a:lnTo>
                <a:lnTo>
                  <a:pt x="361575" y="715328"/>
                </a:lnTo>
                <a:lnTo>
                  <a:pt x="361575" y="728936"/>
                </a:lnTo>
                <a:lnTo>
                  <a:pt x="356170" y="728936"/>
                </a:lnTo>
                <a:close/>
                <a:moveTo>
                  <a:pt x="21879" y="685864"/>
                </a:moveTo>
                <a:cubicBezTo>
                  <a:pt x="23854" y="685864"/>
                  <a:pt x="25688" y="686032"/>
                  <a:pt x="27381" y="686369"/>
                </a:cubicBezTo>
                <a:cubicBezTo>
                  <a:pt x="29074" y="686705"/>
                  <a:pt x="30701" y="687221"/>
                  <a:pt x="32264" y="687915"/>
                </a:cubicBezTo>
                <a:lnTo>
                  <a:pt x="32264" y="693613"/>
                </a:lnTo>
                <a:cubicBezTo>
                  <a:pt x="30723" y="692766"/>
                  <a:pt x="29128" y="692120"/>
                  <a:pt x="27478" y="691676"/>
                </a:cubicBezTo>
                <a:cubicBezTo>
                  <a:pt x="25829" y="691231"/>
                  <a:pt x="24028" y="691008"/>
                  <a:pt x="22074" y="691008"/>
                </a:cubicBezTo>
                <a:cubicBezTo>
                  <a:pt x="20077" y="691008"/>
                  <a:pt x="18270" y="691383"/>
                  <a:pt x="16654" y="692131"/>
                </a:cubicBezTo>
                <a:cubicBezTo>
                  <a:pt x="15037" y="692880"/>
                  <a:pt x="13664" y="693965"/>
                  <a:pt x="12535" y="695387"/>
                </a:cubicBezTo>
                <a:cubicBezTo>
                  <a:pt x="11407" y="696809"/>
                  <a:pt x="10538" y="698545"/>
                  <a:pt x="9931" y="700596"/>
                </a:cubicBezTo>
                <a:cubicBezTo>
                  <a:pt x="9323" y="702647"/>
                  <a:pt x="9019" y="704986"/>
                  <a:pt x="9019" y="707612"/>
                </a:cubicBezTo>
                <a:cubicBezTo>
                  <a:pt x="9019" y="713125"/>
                  <a:pt x="10137" y="717281"/>
                  <a:pt x="12372" y="720081"/>
                </a:cubicBezTo>
                <a:cubicBezTo>
                  <a:pt x="14608" y="722881"/>
                  <a:pt x="17885" y="724281"/>
                  <a:pt x="22204" y="724281"/>
                </a:cubicBezTo>
                <a:cubicBezTo>
                  <a:pt x="24028" y="724281"/>
                  <a:pt x="25775" y="724069"/>
                  <a:pt x="27446" y="723646"/>
                </a:cubicBezTo>
                <a:cubicBezTo>
                  <a:pt x="29117" y="723223"/>
                  <a:pt x="30723" y="722631"/>
                  <a:pt x="32264" y="721871"/>
                </a:cubicBezTo>
                <a:lnTo>
                  <a:pt x="32264" y="727341"/>
                </a:lnTo>
                <a:cubicBezTo>
                  <a:pt x="28857" y="728752"/>
                  <a:pt x="25286" y="729457"/>
                  <a:pt x="21553" y="729457"/>
                </a:cubicBezTo>
                <a:cubicBezTo>
                  <a:pt x="15541" y="729457"/>
                  <a:pt x="10924" y="727661"/>
                  <a:pt x="7701" y="724069"/>
                </a:cubicBezTo>
                <a:cubicBezTo>
                  <a:pt x="4478" y="720477"/>
                  <a:pt x="2866" y="715165"/>
                  <a:pt x="2866" y="708133"/>
                </a:cubicBezTo>
                <a:cubicBezTo>
                  <a:pt x="2866" y="704725"/>
                  <a:pt x="3311" y="701643"/>
                  <a:pt x="4201" y="698887"/>
                </a:cubicBezTo>
                <a:cubicBezTo>
                  <a:pt x="5091" y="696130"/>
                  <a:pt x="6360" y="693792"/>
                  <a:pt x="8010" y="691871"/>
                </a:cubicBezTo>
                <a:cubicBezTo>
                  <a:pt x="9659" y="689950"/>
                  <a:pt x="11656" y="688469"/>
                  <a:pt x="14000" y="687427"/>
                </a:cubicBezTo>
                <a:cubicBezTo>
                  <a:pt x="16344" y="686385"/>
                  <a:pt x="18970" y="685864"/>
                  <a:pt x="21879" y="685864"/>
                </a:cubicBezTo>
                <a:close/>
                <a:moveTo>
                  <a:pt x="264385" y="685799"/>
                </a:moveTo>
                <a:lnTo>
                  <a:pt x="264385" y="696250"/>
                </a:lnTo>
                <a:lnTo>
                  <a:pt x="279068" y="696250"/>
                </a:lnTo>
                <a:lnTo>
                  <a:pt x="279068" y="701003"/>
                </a:lnTo>
                <a:lnTo>
                  <a:pt x="264385" y="701003"/>
                </a:lnTo>
                <a:lnTo>
                  <a:pt x="264385" y="717607"/>
                </a:lnTo>
                <a:cubicBezTo>
                  <a:pt x="264385" y="719951"/>
                  <a:pt x="265009" y="721703"/>
                  <a:pt x="266257" y="722864"/>
                </a:cubicBezTo>
                <a:cubicBezTo>
                  <a:pt x="267505" y="724026"/>
                  <a:pt x="269344" y="724606"/>
                  <a:pt x="271775" y="724606"/>
                </a:cubicBezTo>
                <a:cubicBezTo>
                  <a:pt x="272817" y="724606"/>
                  <a:pt x="273956" y="724525"/>
                  <a:pt x="275194" y="724362"/>
                </a:cubicBezTo>
                <a:cubicBezTo>
                  <a:pt x="276431" y="724199"/>
                  <a:pt x="277722" y="723944"/>
                  <a:pt x="279068" y="723597"/>
                </a:cubicBezTo>
                <a:lnTo>
                  <a:pt x="279068" y="728480"/>
                </a:lnTo>
                <a:cubicBezTo>
                  <a:pt x="277787" y="728806"/>
                  <a:pt x="276463" y="729039"/>
                  <a:pt x="275096" y="729180"/>
                </a:cubicBezTo>
                <a:cubicBezTo>
                  <a:pt x="273729" y="729321"/>
                  <a:pt x="272340" y="729392"/>
                  <a:pt x="270929" y="729392"/>
                </a:cubicBezTo>
                <a:cubicBezTo>
                  <a:pt x="266827" y="729392"/>
                  <a:pt x="263766" y="728464"/>
                  <a:pt x="261748" y="726608"/>
                </a:cubicBezTo>
                <a:cubicBezTo>
                  <a:pt x="259729" y="724753"/>
                  <a:pt x="258720" y="721904"/>
                  <a:pt x="258720" y="718062"/>
                </a:cubicBezTo>
                <a:lnTo>
                  <a:pt x="258720" y="701003"/>
                </a:lnTo>
                <a:lnTo>
                  <a:pt x="249572" y="701003"/>
                </a:lnTo>
                <a:lnTo>
                  <a:pt x="249572" y="696250"/>
                </a:lnTo>
                <a:lnTo>
                  <a:pt x="258720" y="696250"/>
                </a:lnTo>
                <a:lnTo>
                  <a:pt x="258720" y="687264"/>
                </a:lnTo>
                <a:close/>
                <a:moveTo>
                  <a:pt x="643255" y="682934"/>
                </a:moveTo>
                <a:lnTo>
                  <a:pt x="648920" y="682934"/>
                </a:lnTo>
                <a:lnTo>
                  <a:pt x="648920" y="696250"/>
                </a:lnTo>
                <a:lnTo>
                  <a:pt x="648724" y="701394"/>
                </a:lnTo>
                <a:cubicBezTo>
                  <a:pt x="649614" y="700330"/>
                  <a:pt x="650488" y="699435"/>
                  <a:pt x="651345" y="698708"/>
                </a:cubicBezTo>
                <a:cubicBezTo>
                  <a:pt x="652202" y="697981"/>
                  <a:pt x="653060" y="697389"/>
                  <a:pt x="653917" y="696933"/>
                </a:cubicBezTo>
                <a:cubicBezTo>
                  <a:pt x="654774" y="696478"/>
                  <a:pt x="655648" y="696152"/>
                  <a:pt x="656538" y="695957"/>
                </a:cubicBezTo>
                <a:cubicBezTo>
                  <a:pt x="657428" y="695761"/>
                  <a:pt x="658350" y="695664"/>
                  <a:pt x="659305" y="695664"/>
                </a:cubicBezTo>
                <a:cubicBezTo>
                  <a:pt x="662561" y="695664"/>
                  <a:pt x="665079" y="696657"/>
                  <a:pt x="666858" y="698643"/>
                </a:cubicBezTo>
                <a:cubicBezTo>
                  <a:pt x="668638" y="700629"/>
                  <a:pt x="669528" y="703618"/>
                  <a:pt x="669528" y="707612"/>
                </a:cubicBezTo>
                <a:lnTo>
                  <a:pt x="669528" y="728936"/>
                </a:lnTo>
                <a:lnTo>
                  <a:pt x="663863" y="728936"/>
                </a:lnTo>
                <a:lnTo>
                  <a:pt x="663863" y="708068"/>
                </a:lnTo>
                <a:cubicBezTo>
                  <a:pt x="663863" y="705550"/>
                  <a:pt x="663391" y="703667"/>
                  <a:pt x="662447" y="702419"/>
                </a:cubicBezTo>
                <a:cubicBezTo>
                  <a:pt x="661503" y="701171"/>
                  <a:pt x="660152" y="700547"/>
                  <a:pt x="658394" y="700547"/>
                </a:cubicBezTo>
                <a:cubicBezTo>
                  <a:pt x="657634" y="700547"/>
                  <a:pt x="656923" y="700650"/>
                  <a:pt x="656261" y="700856"/>
                </a:cubicBezTo>
                <a:cubicBezTo>
                  <a:pt x="655599" y="701063"/>
                  <a:pt x="654910" y="701421"/>
                  <a:pt x="654194" y="701931"/>
                </a:cubicBezTo>
                <a:cubicBezTo>
                  <a:pt x="653478" y="702441"/>
                  <a:pt x="652696" y="703130"/>
                  <a:pt x="651850" y="703998"/>
                </a:cubicBezTo>
                <a:cubicBezTo>
                  <a:pt x="651003" y="704866"/>
                  <a:pt x="650027" y="705952"/>
                  <a:pt x="648920" y="707254"/>
                </a:cubicBezTo>
                <a:lnTo>
                  <a:pt x="648920" y="728936"/>
                </a:lnTo>
                <a:lnTo>
                  <a:pt x="643255" y="728936"/>
                </a:lnTo>
                <a:close/>
                <a:moveTo>
                  <a:pt x="206435" y="682934"/>
                </a:moveTo>
                <a:lnTo>
                  <a:pt x="212133" y="682934"/>
                </a:lnTo>
                <a:lnTo>
                  <a:pt x="212133" y="728936"/>
                </a:lnTo>
                <a:lnTo>
                  <a:pt x="207054" y="728936"/>
                </a:lnTo>
                <a:lnTo>
                  <a:pt x="206858" y="722750"/>
                </a:lnTo>
                <a:cubicBezTo>
                  <a:pt x="205274" y="725051"/>
                  <a:pt x="203559" y="726755"/>
                  <a:pt x="201714" y="727862"/>
                </a:cubicBezTo>
                <a:cubicBezTo>
                  <a:pt x="199870" y="728969"/>
                  <a:pt x="197873" y="729522"/>
                  <a:pt x="195724" y="729522"/>
                </a:cubicBezTo>
                <a:cubicBezTo>
                  <a:pt x="193857" y="729522"/>
                  <a:pt x="192214" y="729132"/>
                  <a:pt x="190792" y="728350"/>
                </a:cubicBezTo>
                <a:cubicBezTo>
                  <a:pt x="189370" y="727569"/>
                  <a:pt x="188187" y="726467"/>
                  <a:pt x="187243" y="725046"/>
                </a:cubicBezTo>
                <a:cubicBezTo>
                  <a:pt x="186299" y="723624"/>
                  <a:pt x="185588" y="721915"/>
                  <a:pt x="185111" y="719918"/>
                </a:cubicBezTo>
                <a:cubicBezTo>
                  <a:pt x="184633" y="717921"/>
                  <a:pt x="184395" y="715707"/>
                  <a:pt x="184395" y="713277"/>
                </a:cubicBezTo>
                <a:cubicBezTo>
                  <a:pt x="184395" y="710499"/>
                  <a:pt x="184775" y="708030"/>
                  <a:pt x="185534" y="705870"/>
                </a:cubicBezTo>
                <a:cubicBezTo>
                  <a:pt x="186294" y="703710"/>
                  <a:pt x="187373" y="701887"/>
                  <a:pt x="188773" y="700401"/>
                </a:cubicBezTo>
                <a:cubicBezTo>
                  <a:pt x="190173" y="698914"/>
                  <a:pt x="191855" y="697785"/>
                  <a:pt x="193819" y="697015"/>
                </a:cubicBezTo>
                <a:cubicBezTo>
                  <a:pt x="195784" y="696244"/>
                  <a:pt x="197971" y="695859"/>
                  <a:pt x="200380" y="695859"/>
                </a:cubicBezTo>
                <a:cubicBezTo>
                  <a:pt x="201421" y="695859"/>
                  <a:pt x="202447" y="695924"/>
                  <a:pt x="203456" y="696054"/>
                </a:cubicBezTo>
                <a:cubicBezTo>
                  <a:pt x="204465" y="696185"/>
                  <a:pt x="205459" y="696391"/>
                  <a:pt x="206435" y="696673"/>
                </a:cubicBezTo>
                <a:close/>
                <a:moveTo>
                  <a:pt x="139760" y="682934"/>
                </a:moveTo>
                <a:lnTo>
                  <a:pt x="145457" y="682934"/>
                </a:lnTo>
                <a:lnTo>
                  <a:pt x="145457" y="728936"/>
                </a:lnTo>
                <a:lnTo>
                  <a:pt x="140379" y="728936"/>
                </a:lnTo>
                <a:lnTo>
                  <a:pt x="140183" y="722750"/>
                </a:lnTo>
                <a:cubicBezTo>
                  <a:pt x="138599" y="725051"/>
                  <a:pt x="136884" y="726755"/>
                  <a:pt x="135039" y="727862"/>
                </a:cubicBezTo>
                <a:cubicBezTo>
                  <a:pt x="133194" y="728969"/>
                  <a:pt x="131198" y="729522"/>
                  <a:pt x="129049" y="729522"/>
                </a:cubicBezTo>
                <a:cubicBezTo>
                  <a:pt x="127183" y="729522"/>
                  <a:pt x="125538" y="729132"/>
                  <a:pt x="124117" y="728350"/>
                </a:cubicBezTo>
                <a:cubicBezTo>
                  <a:pt x="122695" y="727569"/>
                  <a:pt x="121512" y="726467"/>
                  <a:pt x="120568" y="725046"/>
                </a:cubicBezTo>
                <a:cubicBezTo>
                  <a:pt x="119624" y="723624"/>
                  <a:pt x="118913" y="721915"/>
                  <a:pt x="118436" y="719918"/>
                </a:cubicBezTo>
                <a:cubicBezTo>
                  <a:pt x="117958" y="717921"/>
                  <a:pt x="117720" y="715707"/>
                  <a:pt x="117720" y="713277"/>
                </a:cubicBezTo>
                <a:cubicBezTo>
                  <a:pt x="117720" y="710499"/>
                  <a:pt x="118100" y="708030"/>
                  <a:pt x="118859" y="705870"/>
                </a:cubicBezTo>
                <a:cubicBezTo>
                  <a:pt x="119619" y="703710"/>
                  <a:pt x="120698" y="701887"/>
                  <a:pt x="122098" y="700401"/>
                </a:cubicBezTo>
                <a:cubicBezTo>
                  <a:pt x="123498" y="698914"/>
                  <a:pt x="125180" y="697785"/>
                  <a:pt x="127145" y="697015"/>
                </a:cubicBezTo>
                <a:cubicBezTo>
                  <a:pt x="129109" y="696244"/>
                  <a:pt x="131296" y="695859"/>
                  <a:pt x="133705" y="695859"/>
                </a:cubicBezTo>
                <a:cubicBezTo>
                  <a:pt x="134746" y="695859"/>
                  <a:pt x="135772" y="695924"/>
                  <a:pt x="136781" y="696054"/>
                </a:cubicBezTo>
                <a:cubicBezTo>
                  <a:pt x="137790" y="696185"/>
                  <a:pt x="138783" y="696391"/>
                  <a:pt x="139760" y="696673"/>
                </a:cubicBezTo>
                <a:close/>
                <a:moveTo>
                  <a:pt x="161075" y="682544"/>
                </a:moveTo>
                <a:cubicBezTo>
                  <a:pt x="161704" y="682544"/>
                  <a:pt x="162290" y="682658"/>
                  <a:pt x="162833" y="682885"/>
                </a:cubicBezTo>
                <a:cubicBezTo>
                  <a:pt x="163376" y="683113"/>
                  <a:pt x="163848" y="683434"/>
                  <a:pt x="164249" y="683846"/>
                </a:cubicBezTo>
                <a:cubicBezTo>
                  <a:pt x="164651" y="684258"/>
                  <a:pt x="164965" y="684730"/>
                  <a:pt x="165194" y="685262"/>
                </a:cubicBezTo>
                <a:cubicBezTo>
                  <a:pt x="165421" y="685794"/>
                  <a:pt x="165535" y="686374"/>
                  <a:pt x="165535" y="687004"/>
                </a:cubicBezTo>
                <a:cubicBezTo>
                  <a:pt x="165535" y="687611"/>
                  <a:pt x="165421" y="688187"/>
                  <a:pt x="165194" y="688729"/>
                </a:cubicBezTo>
                <a:cubicBezTo>
                  <a:pt x="164965" y="689272"/>
                  <a:pt x="164651" y="689749"/>
                  <a:pt x="164249" y="690162"/>
                </a:cubicBezTo>
                <a:cubicBezTo>
                  <a:pt x="163848" y="690574"/>
                  <a:pt x="163376" y="690894"/>
                  <a:pt x="162833" y="691122"/>
                </a:cubicBezTo>
                <a:cubicBezTo>
                  <a:pt x="162290" y="691350"/>
                  <a:pt x="161704" y="691464"/>
                  <a:pt x="161075" y="691464"/>
                </a:cubicBezTo>
                <a:cubicBezTo>
                  <a:pt x="160446" y="691464"/>
                  <a:pt x="159860" y="691350"/>
                  <a:pt x="159317" y="691122"/>
                </a:cubicBezTo>
                <a:cubicBezTo>
                  <a:pt x="158774" y="690894"/>
                  <a:pt x="158302" y="690574"/>
                  <a:pt x="157901" y="690162"/>
                </a:cubicBezTo>
                <a:cubicBezTo>
                  <a:pt x="157499" y="689749"/>
                  <a:pt x="157184" y="689272"/>
                  <a:pt x="156957" y="688729"/>
                </a:cubicBezTo>
                <a:cubicBezTo>
                  <a:pt x="156729" y="688187"/>
                  <a:pt x="156615" y="687611"/>
                  <a:pt x="156615" y="687004"/>
                </a:cubicBezTo>
                <a:cubicBezTo>
                  <a:pt x="156615" y="686374"/>
                  <a:pt x="156729" y="685794"/>
                  <a:pt x="156957" y="685262"/>
                </a:cubicBezTo>
                <a:cubicBezTo>
                  <a:pt x="157184" y="684730"/>
                  <a:pt x="157499" y="684258"/>
                  <a:pt x="157901" y="683846"/>
                </a:cubicBezTo>
                <a:cubicBezTo>
                  <a:pt x="158302" y="683434"/>
                  <a:pt x="158774" y="683113"/>
                  <a:pt x="159317" y="682885"/>
                </a:cubicBezTo>
                <a:cubicBezTo>
                  <a:pt x="159860" y="682658"/>
                  <a:pt x="160446" y="682544"/>
                  <a:pt x="161075" y="682544"/>
                </a:cubicBezTo>
                <a:close/>
                <a:moveTo>
                  <a:pt x="88735" y="651857"/>
                </a:moveTo>
                <a:cubicBezTo>
                  <a:pt x="88019" y="652335"/>
                  <a:pt x="87428" y="652801"/>
                  <a:pt x="86961" y="653257"/>
                </a:cubicBezTo>
                <a:cubicBezTo>
                  <a:pt x="86494" y="653713"/>
                  <a:pt x="86131" y="654174"/>
                  <a:pt x="85870" y="654641"/>
                </a:cubicBezTo>
                <a:cubicBezTo>
                  <a:pt x="85610" y="655107"/>
                  <a:pt x="85425" y="655574"/>
                  <a:pt x="85317" y="656041"/>
                </a:cubicBezTo>
                <a:cubicBezTo>
                  <a:pt x="85208" y="656507"/>
                  <a:pt x="85154" y="656979"/>
                  <a:pt x="85154" y="657457"/>
                </a:cubicBezTo>
                <a:cubicBezTo>
                  <a:pt x="85154" y="658998"/>
                  <a:pt x="85957" y="660121"/>
                  <a:pt x="87563" y="660826"/>
                </a:cubicBezTo>
                <a:cubicBezTo>
                  <a:pt x="89169" y="661532"/>
                  <a:pt x="91405" y="661884"/>
                  <a:pt x="94270" y="661884"/>
                </a:cubicBezTo>
                <a:cubicBezTo>
                  <a:pt x="96071" y="661884"/>
                  <a:pt x="97585" y="661722"/>
                  <a:pt x="98811" y="661396"/>
                </a:cubicBezTo>
                <a:cubicBezTo>
                  <a:pt x="100038" y="661071"/>
                  <a:pt x="101025" y="660642"/>
                  <a:pt x="101774" y="660110"/>
                </a:cubicBezTo>
                <a:cubicBezTo>
                  <a:pt x="102523" y="659578"/>
                  <a:pt x="103060" y="658971"/>
                  <a:pt x="103386" y="658287"/>
                </a:cubicBezTo>
                <a:cubicBezTo>
                  <a:pt x="103711" y="657603"/>
                  <a:pt x="103874" y="656903"/>
                  <a:pt x="103874" y="656187"/>
                </a:cubicBezTo>
                <a:cubicBezTo>
                  <a:pt x="103874" y="654863"/>
                  <a:pt x="103331" y="653886"/>
                  <a:pt x="102246" y="653257"/>
                </a:cubicBezTo>
                <a:cubicBezTo>
                  <a:pt x="101161" y="652628"/>
                  <a:pt x="99501" y="652259"/>
                  <a:pt x="97265" y="652150"/>
                </a:cubicBezTo>
                <a:close/>
                <a:moveTo>
                  <a:pt x="761150" y="643327"/>
                </a:moveTo>
                <a:cubicBezTo>
                  <a:pt x="761823" y="643327"/>
                  <a:pt x="762463" y="643463"/>
                  <a:pt x="763071" y="643734"/>
                </a:cubicBezTo>
                <a:cubicBezTo>
                  <a:pt x="763679" y="644006"/>
                  <a:pt x="764210" y="644369"/>
                  <a:pt x="764666" y="644825"/>
                </a:cubicBezTo>
                <a:cubicBezTo>
                  <a:pt x="765122" y="645281"/>
                  <a:pt x="765485" y="645813"/>
                  <a:pt x="765757" y="646420"/>
                </a:cubicBezTo>
                <a:cubicBezTo>
                  <a:pt x="766028" y="647028"/>
                  <a:pt x="766164" y="647668"/>
                  <a:pt x="766164" y="648341"/>
                </a:cubicBezTo>
                <a:cubicBezTo>
                  <a:pt x="766164" y="649036"/>
                  <a:pt x="766028" y="649681"/>
                  <a:pt x="765757" y="650278"/>
                </a:cubicBezTo>
                <a:cubicBezTo>
                  <a:pt x="765485" y="650875"/>
                  <a:pt x="765122" y="651401"/>
                  <a:pt x="764666" y="651857"/>
                </a:cubicBezTo>
                <a:cubicBezTo>
                  <a:pt x="764210" y="652313"/>
                  <a:pt x="763679" y="652671"/>
                  <a:pt x="763071" y="652932"/>
                </a:cubicBezTo>
                <a:cubicBezTo>
                  <a:pt x="762463" y="653192"/>
                  <a:pt x="761823" y="653322"/>
                  <a:pt x="761150" y="653322"/>
                </a:cubicBezTo>
                <a:cubicBezTo>
                  <a:pt x="760456" y="653322"/>
                  <a:pt x="759810" y="653192"/>
                  <a:pt x="759213" y="652932"/>
                </a:cubicBezTo>
                <a:cubicBezTo>
                  <a:pt x="758616" y="652671"/>
                  <a:pt x="758090" y="652313"/>
                  <a:pt x="757634" y="651857"/>
                </a:cubicBezTo>
                <a:cubicBezTo>
                  <a:pt x="757178" y="651401"/>
                  <a:pt x="756820" y="650875"/>
                  <a:pt x="756560" y="650278"/>
                </a:cubicBezTo>
                <a:cubicBezTo>
                  <a:pt x="756299" y="649681"/>
                  <a:pt x="756169" y="649036"/>
                  <a:pt x="756169" y="648341"/>
                </a:cubicBezTo>
                <a:cubicBezTo>
                  <a:pt x="756169" y="647668"/>
                  <a:pt x="756299" y="647028"/>
                  <a:pt x="756560" y="646420"/>
                </a:cubicBezTo>
                <a:cubicBezTo>
                  <a:pt x="756820" y="645813"/>
                  <a:pt x="757178" y="645281"/>
                  <a:pt x="757634" y="644825"/>
                </a:cubicBezTo>
                <a:cubicBezTo>
                  <a:pt x="758090" y="644369"/>
                  <a:pt x="758616" y="644006"/>
                  <a:pt x="759213" y="643734"/>
                </a:cubicBezTo>
                <a:cubicBezTo>
                  <a:pt x="759810" y="643463"/>
                  <a:pt x="760456" y="643327"/>
                  <a:pt x="761150" y="643327"/>
                </a:cubicBezTo>
                <a:close/>
                <a:moveTo>
                  <a:pt x="618340" y="637858"/>
                </a:moveTo>
                <a:cubicBezTo>
                  <a:pt x="616929" y="637858"/>
                  <a:pt x="615714" y="637999"/>
                  <a:pt x="614694" y="638281"/>
                </a:cubicBezTo>
                <a:cubicBezTo>
                  <a:pt x="613674" y="638563"/>
                  <a:pt x="612838" y="638965"/>
                  <a:pt x="612187" y="639486"/>
                </a:cubicBezTo>
                <a:cubicBezTo>
                  <a:pt x="611536" y="640007"/>
                  <a:pt x="611053" y="640631"/>
                  <a:pt x="610739" y="641358"/>
                </a:cubicBezTo>
                <a:cubicBezTo>
                  <a:pt x="610424" y="642085"/>
                  <a:pt x="610266" y="642904"/>
                  <a:pt x="610266" y="643816"/>
                </a:cubicBezTo>
                <a:cubicBezTo>
                  <a:pt x="610266" y="644445"/>
                  <a:pt x="610364" y="645047"/>
                  <a:pt x="610559" y="645623"/>
                </a:cubicBezTo>
                <a:cubicBezTo>
                  <a:pt x="610755" y="646198"/>
                  <a:pt x="611069" y="646708"/>
                  <a:pt x="611504" y="647153"/>
                </a:cubicBezTo>
                <a:cubicBezTo>
                  <a:pt x="611937" y="647598"/>
                  <a:pt x="612502" y="647950"/>
                  <a:pt x="613196" y="648211"/>
                </a:cubicBezTo>
                <a:cubicBezTo>
                  <a:pt x="613891" y="648471"/>
                  <a:pt x="614737" y="648601"/>
                  <a:pt x="615736" y="648601"/>
                </a:cubicBezTo>
                <a:cubicBezTo>
                  <a:pt x="617038" y="648601"/>
                  <a:pt x="618530" y="648205"/>
                  <a:pt x="620212" y="647413"/>
                </a:cubicBezTo>
                <a:cubicBezTo>
                  <a:pt x="621894" y="646621"/>
                  <a:pt x="623669" y="645368"/>
                  <a:pt x="625535" y="643653"/>
                </a:cubicBezTo>
                <a:lnTo>
                  <a:pt x="625535" y="637858"/>
                </a:lnTo>
                <a:close/>
                <a:moveTo>
                  <a:pt x="446890" y="637858"/>
                </a:moveTo>
                <a:cubicBezTo>
                  <a:pt x="445479" y="637858"/>
                  <a:pt x="444264" y="637999"/>
                  <a:pt x="443244" y="638281"/>
                </a:cubicBezTo>
                <a:cubicBezTo>
                  <a:pt x="442224" y="638563"/>
                  <a:pt x="441388" y="638965"/>
                  <a:pt x="440737" y="639486"/>
                </a:cubicBezTo>
                <a:cubicBezTo>
                  <a:pt x="440086" y="640007"/>
                  <a:pt x="439603" y="640631"/>
                  <a:pt x="439289" y="641358"/>
                </a:cubicBezTo>
                <a:cubicBezTo>
                  <a:pt x="438974" y="642085"/>
                  <a:pt x="438816" y="642904"/>
                  <a:pt x="438816" y="643816"/>
                </a:cubicBezTo>
                <a:cubicBezTo>
                  <a:pt x="438816" y="644445"/>
                  <a:pt x="438914" y="645047"/>
                  <a:pt x="439110" y="645623"/>
                </a:cubicBezTo>
                <a:cubicBezTo>
                  <a:pt x="439305" y="646198"/>
                  <a:pt x="439619" y="646708"/>
                  <a:pt x="440054" y="647153"/>
                </a:cubicBezTo>
                <a:cubicBezTo>
                  <a:pt x="440487" y="647598"/>
                  <a:pt x="441052" y="647950"/>
                  <a:pt x="441746" y="648211"/>
                </a:cubicBezTo>
                <a:cubicBezTo>
                  <a:pt x="442441" y="648471"/>
                  <a:pt x="443288" y="648601"/>
                  <a:pt x="444286" y="648601"/>
                </a:cubicBezTo>
                <a:cubicBezTo>
                  <a:pt x="445588" y="648601"/>
                  <a:pt x="447080" y="648205"/>
                  <a:pt x="448762" y="647413"/>
                </a:cubicBezTo>
                <a:cubicBezTo>
                  <a:pt x="450444" y="646621"/>
                  <a:pt x="452219" y="645368"/>
                  <a:pt x="454085" y="643653"/>
                </a:cubicBezTo>
                <a:lnTo>
                  <a:pt x="454085" y="637858"/>
                </a:lnTo>
                <a:close/>
                <a:moveTo>
                  <a:pt x="580989" y="624347"/>
                </a:moveTo>
                <a:cubicBezTo>
                  <a:pt x="577907" y="624347"/>
                  <a:pt x="575503" y="625345"/>
                  <a:pt x="573778" y="627342"/>
                </a:cubicBezTo>
                <a:cubicBezTo>
                  <a:pt x="572052" y="629339"/>
                  <a:pt x="571190" y="632464"/>
                  <a:pt x="571190" y="636718"/>
                </a:cubicBezTo>
                <a:cubicBezTo>
                  <a:pt x="571190" y="640669"/>
                  <a:pt x="571770" y="643615"/>
                  <a:pt x="572932" y="645558"/>
                </a:cubicBezTo>
                <a:cubicBezTo>
                  <a:pt x="574093" y="647500"/>
                  <a:pt x="575737" y="648471"/>
                  <a:pt x="577864" y="648471"/>
                </a:cubicBezTo>
                <a:cubicBezTo>
                  <a:pt x="579296" y="648471"/>
                  <a:pt x="580810" y="647831"/>
                  <a:pt x="582405" y="646550"/>
                </a:cubicBezTo>
                <a:cubicBezTo>
                  <a:pt x="584000" y="645270"/>
                  <a:pt x="585677" y="643371"/>
                  <a:pt x="587435" y="640853"/>
                </a:cubicBezTo>
                <a:lnTo>
                  <a:pt x="587435" y="625682"/>
                </a:lnTo>
                <a:cubicBezTo>
                  <a:pt x="586502" y="625248"/>
                  <a:pt x="585471" y="624917"/>
                  <a:pt x="584343" y="624689"/>
                </a:cubicBezTo>
                <a:cubicBezTo>
                  <a:pt x="583214" y="624461"/>
                  <a:pt x="582096" y="624347"/>
                  <a:pt x="580989" y="624347"/>
                </a:cubicBezTo>
                <a:close/>
                <a:moveTo>
                  <a:pt x="514314" y="624347"/>
                </a:moveTo>
                <a:cubicBezTo>
                  <a:pt x="511232" y="624347"/>
                  <a:pt x="508828" y="625345"/>
                  <a:pt x="507103" y="627342"/>
                </a:cubicBezTo>
                <a:cubicBezTo>
                  <a:pt x="505377" y="629339"/>
                  <a:pt x="504515" y="632464"/>
                  <a:pt x="504515" y="636718"/>
                </a:cubicBezTo>
                <a:cubicBezTo>
                  <a:pt x="504515" y="640669"/>
                  <a:pt x="505095" y="643615"/>
                  <a:pt x="506257" y="645558"/>
                </a:cubicBezTo>
                <a:cubicBezTo>
                  <a:pt x="507417" y="647500"/>
                  <a:pt x="509062" y="648471"/>
                  <a:pt x="511189" y="648471"/>
                </a:cubicBezTo>
                <a:cubicBezTo>
                  <a:pt x="512621" y="648471"/>
                  <a:pt x="514135" y="647831"/>
                  <a:pt x="515730" y="646550"/>
                </a:cubicBezTo>
                <a:cubicBezTo>
                  <a:pt x="517326" y="645270"/>
                  <a:pt x="519002" y="643371"/>
                  <a:pt x="520760" y="640853"/>
                </a:cubicBezTo>
                <a:lnTo>
                  <a:pt x="520760" y="625682"/>
                </a:lnTo>
                <a:cubicBezTo>
                  <a:pt x="519827" y="625248"/>
                  <a:pt x="518796" y="624917"/>
                  <a:pt x="517667" y="624689"/>
                </a:cubicBezTo>
                <a:cubicBezTo>
                  <a:pt x="516539" y="624461"/>
                  <a:pt x="515421" y="624347"/>
                  <a:pt x="514314" y="624347"/>
                </a:cubicBezTo>
                <a:close/>
                <a:moveTo>
                  <a:pt x="342864" y="624347"/>
                </a:moveTo>
                <a:cubicBezTo>
                  <a:pt x="339782" y="624347"/>
                  <a:pt x="337378" y="625345"/>
                  <a:pt x="335653" y="627342"/>
                </a:cubicBezTo>
                <a:cubicBezTo>
                  <a:pt x="333927" y="629339"/>
                  <a:pt x="333065" y="632464"/>
                  <a:pt x="333065" y="636718"/>
                </a:cubicBezTo>
                <a:cubicBezTo>
                  <a:pt x="333065" y="640669"/>
                  <a:pt x="333645" y="643615"/>
                  <a:pt x="334807" y="645558"/>
                </a:cubicBezTo>
                <a:cubicBezTo>
                  <a:pt x="335967" y="647500"/>
                  <a:pt x="337612" y="648471"/>
                  <a:pt x="339739" y="648471"/>
                </a:cubicBezTo>
                <a:cubicBezTo>
                  <a:pt x="341171" y="648471"/>
                  <a:pt x="342685" y="647831"/>
                  <a:pt x="344280" y="646550"/>
                </a:cubicBezTo>
                <a:cubicBezTo>
                  <a:pt x="345876" y="645270"/>
                  <a:pt x="347552" y="643371"/>
                  <a:pt x="349310" y="640853"/>
                </a:cubicBezTo>
                <a:lnTo>
                  <a:pt x="349310" y="625682"/>
                </a:lnTo>
                <a:cubicBezTo>
                  <a:pt x="348377" y="625248"/>
                  <a:pt x="347346" y="624917"/>
                  <a:pt x="346217" y="624689"/>
                </a:cubicBezTo>
                <a:cubicBezTo>
                  <a:pt x="345089" y="624461"/>
                  <a:pt x="343971" y="624347"/>
                  <a:pt x="342864" y="624347"/>
                </a:cubicBezTo>
                <a:close/>
                <a:moveTo>
                  <a:pt x="685015" y="623989"/>
                </a:moveTo>
                <a:cubicBezTo>
                  <a:pt x="683778" y="623989"/>
                  <a:pt x="682650" y="624228"/>
                  <a:pt x="681629" y="624705"/>
                </a:cubicBezTo>
                <a:cubicBezTo>
                  <a:pt x="680609" y="625183"/>
                  <a:pt x="679730" y="625856"/>
                  <a:pt x="678992" y="626724"/>
                </a:cubicBezTo>
                <a:cubicBezTo>
                  <a:pt x="678254" y="627592"/>
                  <a:pt x="677657" y="628634"/>
                  <a:pt x="677202" y="629849"/>
                </a:cubicBezTo>
                <a:cubicBezTo>
                  <a:pt x="676746" y="631065"/>
                  <a:pt x="676464" y="632399"/>
                  <a:pt x="676355" y="633854"/>
                </a:cubicBezTo>
                <a:lnTo>
                  <a:pt x="693545" y="633854"/>
                </a:lnTo>
                <a:cubicBezTo>
                  <a:pt x="693610" y="632399"/>
                  <a:pt x="693469" y="631070"/>
                  <a:pt x="693122" y="629865"/>
                </a:cubicBezTo>
                <a:cubicBezTo>
                  <a:pt x="692775" y="628661"/>
                  <a:pt x="692237" y="627624"/>
                  <a:pt x="691510" y="626756"/>
                </a:cubicBezTo>
                <a:cubicBezTo>
                  <a:pt x="690783" y="625888"/>
                  <a:pt x="689877" y="625210"/>
                  <a:pt x="688792" y="624722"/>
                </a:cubicBezTo>
                <a:cubicBezTo>
                  <a:pt x="687706" y="624233"/>
                  <a:pt x="686448" y="623989"/>
                  <a:pt x="685015" y="623989"/>
                </a:cubicBezTo>
                <a:close/>
                <a:moveTo>
                  <a:pt x="304015" y="623989"/>
                </a:moveTo>
                <a:cubicBezTo>
                  <a:pt x="302778" y="623989"/>
                  <a:pt x="301649" y="624228"/>
                  <a:pt x="300629" y="624705"/>
                </a:cubicBezTo>
                <a:cubicBezTo>
                  <a:pt x="299609" y="625183"/>
                  <a:pt x="298730" y="625856"/>
                  <a:pt x="297993" y="626724"/>
                </a:cubicBezTo>
                <a:cubicBezTo>
                  <a:pt x="297254" y="627592"/>
                  <a:pt x="296658" y="628634"/>
                  <a:pt x="296202" y="629849"/>
                </a:cubicBezTo>
                <a:cubicBezTo>
                  <a:pt x="295746" y="631065"/>
                  <a:pt x="295464" y="632399"/>
                  <a:pt x="295355" y="633854"/>
                </a:cubicBezTo>
                <a:lnTo>
                  <a:pt x="312545" y="633854"/>
                </a:lnTo>
                <a:cubicBezTo>
                  <a:pt x="312610" y="632399"/>
                  <a:pt x="312469" y="631070"/>
                  <a:pt x="312122" y="629865"/>
                </a:cubicBezTo>
                <a:cubicBezTo>
                  <a:pt x="311774" y="628661"/>
                  <a:pt x="311237" y="627624"/>
                  <a:pt x="310510" y="626756"/>
                </a:cubicBezTo>
                <a:cubicBezTo>
                  <a:pt x="309783" y="625888"/>
                  <a:pt x="308877" y="625210"/>
                  <a:pt x="307792" y="624722"/>
                </a:cubicBezTo>
                <a:cubicBezTo>
                  <a:pt x="306706" y="624233"/>
                  <a:pt x="305448" y="623989"/>
                  <a:pt x="304015" y="623989"/>
                </a:cubicBezTo>
                <a:close/>
                <a:moveTo>
                  <a:pt x="237340" y="623989"/>
                </a:moveTo>
                <a:cubicBezTo>
                  <a:pt x="236103" y="623989"/>
                  <a:pt x="234975" y="624228"/>
                  <a:pt x="233954" y="624705"/>
                </a:cubicBezTo>
                <a:cubicBezTo>
                  <a:pt x="232934" y="625183"/>
                  <a:pt x="232055" y="625856"/>
                  <a:pt x="231317" y="626724"/>
                </a:cubicBezTo>
                <a:cubicBezTo>
                  <a:pt x="230579" y="627592"/>
                  <a:pt x="229983" y="628634"/>
                  <a:pt x="229527" y="629849"/>
                </a:cubicBezTo>
                <a:cubicBezTo>
                  <a:pt x="229071" y="631065"/>
                  <a:pt x="228789" y="632399"/>
                  <a:pt x="228680" y="633854"/>
                </a:cubicBezTo>
                <a:lnTo>
                  <a:pt x="245870" y="633854"/>
                </a:lnTo>
                <a:cubicBezTo>
                  <a:pt x="245935" y="632399"/>
                  <a:pt x="245794" y="631070"/>
                  <a:pt x="245447" y="629865"/>
                </a:cubicBezTo>
                <a:cubicBezTo>
                  <a:pt x="245100" y="628661"/>
                  <a:pt x="244562" y="627624"/>
                  <a:pt x="243835" y="626756"/>
                </a:cubicBezTo>
                <a:cubicBezTo>
                  <a:pt x="243108" y="625888"/>
                  <a:pt x="242202" y="625210"/>
                  <a:pt x="241117" y="624722"/>
                </a:cubicBezTo>
                <a:cubicBezTo>
                  <a:pt x="240032" y="624233"/>
                  <a:pt x="238773" y="623989"/>
                  <a:pt x="237340" y="623989"/>
                </a:cubicBezTo>
                <a:close/>
                <a:moveTo>
                  <a:pt x="56365" y="623989"/>
                </a:moveTo>
                <a:cubicBezTo>
                  <a:pt x="55128" y="623989"/>
                  <a:pt x="53999" y="624228"/>
                  <a:pt x="52979" y="624705"/>
                </a:cubicBezTo>
                <a:cubicBezTo>
                  <a:pt x="51959" y="625183"/>
                  <a:pt x="51080" y="625856"/>
                  <a:pt x="50342" y="626724"/>
                </a:cubicBezTo>
                <a:cubicBezTo>
                  <a:pt x="49604" y="627592"/>
                  <a:pt x="49007" y="628634"/>
                  <a:pt x="48552" y="629849"/>
                </a:cubicBezTo>
                <a:cubicBezTo>
                  <a:pt x="48096" y="631065"/>
                  <a:pt x="47814" y="632399"/>
                  <a:pt x="47705" y="633854"/>
                </a:cubicBezTo>
                <a:lnTo>
                  <a:pt x="64895" y="633854"/>
                </a:lnTo>
                <a:cubicBezTo>
                  <a:pt x="64960" y="632399"/>
                  <a:pt x="64819" y="631070"/>
                  <a:pt x="64472" y="629865"/>
                </a:cubicBezTo>
                <a:cubicBezTo>
                  <a:pt x="64124" y="628661"/>
                  <a:pt x="63587" y="627624"/>
                  <a:pt x="62860" y="626756"/>
                </a:cubicBezTo>
                <a:cubicBezTo>
                  <a:pt x="62133" y="625888"/>
                  <a:pt x="61227" y="625210"/>
                  <a:pt x="60142" y="624722"/>
                </a:cubicBezTo>
                <a:cubicBezTo>
                  <a:pt x="59056" y="624233"/>
                  <a:pt x="57798" y="623989"/>
                  <a:pt x="56365" y="623989"/>
                </a:cubicBezTo>
                <a:close/>
                <a:moveTo>
                  <a:pt x="93944" y="623729"/>
                </a:moveTo>
                <a:cubicBezTo>
                  <a:pt x="92816" y="623729"/>
                  <a:pt x="91812" y="623924"/>
                  <a:pt x="90933" y="624315"/>
                </a:cubicBezTo>
                <a:cubicBezTo>
                  <a:pt x="90054" y="624705"/>
                  <a:pt x="89316" y="625221"/>
                  <a:pt x="88719" y="625861"/>
                </a:cubicBezTo>
                <a:cubicBezTo>
                  <a:pt x="88122" y="626501"/>
                  <a:pt x="87666" y="627245"/>
                  <a:pt x="87352" y="628091"/>
                </a:cubicBezTo>
                <a:cubicBezTo>
                  <a:pt x="87037" y="628938"/>
                  <a:pt x="86880" y="629817"/>
                  <a:pt x="86880" y="630728"/>
                </a:cubicBezTo>
                <a:cubicBezTo>
                  <a:pt x="86880" y="631770"/>
                  <a:pt x="87053" y="632725"/>
                  <a:pt x="87401" y="633593"/>
                </a:cubicBezTo>
                <a:cubicBezTo>
                  <a:pt x="87748" y="634461"/>
                  <a:pt x="88236" y="635199"/>
                  <a:pt x="88865" y="635807"/>
                </a:cubicBezTo>
                <a:cubicBezTo>
                  <a:pt x="89495" y="636415"/>
                  <a:pt x="90238" y="636887"/>
                  <a:pt x="91096" y="637223"/>
                </a:cubicBezTo>
                <a:cubicBezTo>
                  <a:pt x="91953" y="637560"/>
                  <a:pt x="92902" y="637728"/>
                  <a:pt x="93944" y="637728"/>
                </a:cubicBezTo>
                <a:cubicBezTo>
                  <a:pt x="95073" y="637728"/>
                  <a:pt x="96077" y="637538"/>
                  <a:pt x="96956" y="637158"/>
                </a:cubicBezTo>
                <a:cubicBezTo>
                  <a:pt x="97835" y="636778"/>
                  <a:pt x="98573" y="636263"/>
                  <a:pt x="99170" y="635612"/>
                </a:cubicBezTo>
                <a:cubicBezTo>
                  <a:pt x="99766" y="634960"/>
                  <a:pt x="100222" y="634212"/>
                  <a:pt x="100537" y="633365"/>
                </a:cubicBezTo>
                <a:cubicBezTo>
                  <a:pt x="100852" y="632519"/>
                  <a:pt x="101009" y="631640"/>
                  <a:pt x="101009" y="630728"/>
                </a:cubicBezTo>
                <a:cubicBezTo>
                  <a:pt x="101009" y="629686"/>
                  <a:pt x="100835" y="628731"/>
                  <a:pt x="100488" y="627863"/>
                </a:cubicBezTo>
                <a:cubicBezTo>
                  <a:pt x="100141" y="626995"/>
                  <a:pt x="99652" y="626257"/>
                  <a:pt x="99023" y="625649"/>
                </a:cubicBezTo>
                <a:cubicBezTo>
                  <a:pt x="98394" y="625042"/>
                  <a:pt x="97650" y="624570"/>
                  <a:pt x="96793" y="624233"/>
                </a:cubicBezTo>
                <a:cubicBezTo>
                  <a:pt x="95936" y="623897"/>
                  <a:pt x="94986" y="623729"/>
                  <a:pt x="93944" y="623729"/>
                </a:cubicBezTo>
                <a:close/>
                <a:moveTo>
                  <a:pt x="539945" y="620050"/>
                </a:moveTo>
                <a:lnTo>
                  <a:pt x="555344" y="620050"/>
                </a:lnTo>
                <a:lnTo>
                  <a:pt x="555344" y="648016"/>
                </a:lnTo>
                <a:lnTo>
                  <a:pt x="565079" y="648016"/>
                </a:lnTo>
                <a:lnTo>
                  <a:pt x="565079" y="652736"/>
                </a:lnTo>
                <a:lnTo>
                  <a:pt x="538871" y="652736"/>
                </a:lnTo>
                <a:lnTo>
                  <a:pt x="538871" y="648016"/>
                </a:lnTo>
                <a:lnTo>
                  <a:pt x="549614" y="648016"/>
                </a:lnTo>
                <a:lnTo>
                  <a:pt x="549614" y="624738"/>
                </a:lnTo>
                <a:lnTo>
                  <a:pt x="539945" y="624738"/>
                </a:lnTo>
                <a:close/>
                <a:moveTo>
                  <a:pt x="120845" y="620050"/>
                </a:moveTo>
                <a:lnTo>
                  <a:pt x="136244" y="620050"/>
                </a:lnTo>
                <a:lnTo>
                  <a:pt x="136244" y="648016"/>
                </a:lnTo>
                <a:lnTo>
                  <a:pt x="145978" y="648016"/>
                </a:lnTo>
                <a:lnTo>
                  <a:pt x="145978" y="652736"/>
                </a:lnTo>
                <a:lnTo>
                  <a:pt x="119771" y="652736"/>
                </a:lnTo>
                <a:lnTo>
                  <a:pt x="119771" y="648016"/>
                </a:lnTo>
                <a:lnTo>
                  <a:pt x="130514" y="648016"/>
                </a:lnTo>
                <a:lnTo>
                  <a:pt x="130514" y="624738"/>
                </a:lnTo>
                <a:lnTo>
                  <a:pt x="120845" y="624738"/>
                </a:lnTo>
                <a:close/>
                <a:moveTo>
                  <a:pt x="412013" y="619594"/>
                </a:moveTo>
                <a:cubicBezTo>
                  <a:pt x="413706" y="619594"/>
                  <a:pt x="415291" y="619713"/>
                  <a:pt x="416767" y="619952"/>
                </a:cubicBezTo>
                <a:cubicBezTo>
                  <a:pt x="418242" y="620191"/>
                  <a:pt x="419653" y="620581"/>
                  <a:pt x="420999" y="621124"/>
                </a:cubicBezTo>
                <a:lnTo>
                  <a:pt x="420999" y="626528"/>
                </a:lnTo>
                <a:cubicBezTo>
                  <a:pt x="419588" y="625791"/>
                  <a:pt x="418150" y="625253"/>
                  <a:pt x="416686" y="624917"/>
                </a:cubicBezTo>
                <a:cubicBezTo>
                  <a:pt x="415220" y="624580"/>
                  <a:pt x="413706" y="624412"/>
                  <a:pt x="412144" y="624412"/>
                </a:cubicBezTo>
                <a:cubicBezTo>
                  <a:pt x="410689" y="624412"/>
                  <a:pt x="409317" y="624689"/>
                  <a:pt x="408025" y="625242"/>
                </a:cubicBezTo>
                <a:cubicBezTo>
                  <a:pt x="406734" y="625796"/>
                  <a:pt x="405600" y="626594"/>
                  <a:pt x="404623" y="627635"/>
                </a:cubicBezTo>
                <a:cubicBezTo>
                  <a:pt x="403646" y="628677"/>
                  <a:pt x="402876" y="629947"/>
                  <a:pt x="402312" y="631444"/>
                </a:cubicBezTo>
                <a:cubicBezTo>
                  <a:pt x="401747" y="632942"/>
                  <a:pt x="401465" y="634635"/>
                  <a:pt x="401465" y="636523"/>
                </a:cubicBezTo>
                <a:cubicBezTo>
                  <a:pt x="401465" y="640473"/>
                  <a:pt x="402426" y="643431"/>
                  <a:pt x="404347" y="645395"/>
                </a:cubicBezTo>
                <a:cubicBezTo>
                  <a:pt x="406267" y="647359"/>
                  <a:pt x="408931" y="648341"/>
                  <a:pt x="412339" y="648341"/>
                </a:cubicBezTo>
                <a:cubicBezTo>
                  <a:pt x="413880" y="648341"/>
                  <a:pt x="415372" y="648167"/>
                  <a:pt x="416816" y="647820"/>
                </a:cubicBezTo>
                <a:cubicBezTo>
                  <a:pt x="418259" y="647473"/>
                  <a:pt x="419653" y="646952"/>
                  <a:pt x="420999" y="646257"/>
                </a:cubicBezTo>
                <a:lnTo>
                  <a:pt x="420999" y="651532"/>
                </a:lnTo>
                <a:cubicBezTo>
                  <a:pt x="419523" y="652096"/>
                  <a:pt x="418009" y="652514"/>
                  <a:pt x="416457" y="652785"/>
                </a:cubicBezTo>
                <a:cubicBezTo>
                  <a:pt x="414906" y="653056"/>
                  <a:pt x="413305" y="653192"/>
                  <a:pt x="411655" y="653192"/>
                </a:cubicBezTo>
                <a:cubicBezTo>
                  <a:pt x="406490" y="653192"/>
                  <a:pt x="402512" y="651792"/>
                  <a:pt x="399724" y="648992"/>
                </a:cubicBezTo>
                <a:cubicBezTo>
                  <a:pt x="396934" y="646192"/>
                  <a:pt x="395540" y="642101"/>
                  <a:pt x="395540" y="636718"/>
                </a:cubicBezTo>
                <a:cubicBezTo>
                  <a:pt x="395540" y="634136"/>
                  <a:pt x="395941" y="631792"/>
                  <a:pt x="396745" y="629686"/>
                </a:cubicBezTo>
                <a:cubicBezTo>
                  <a:pt x="397548" y="627581"/>
                  <a:pt x="398676" y="625780"/>
                  <a:pt x="400130" y="624282"/>
                </a:cubicBezTo>
                <a:cubicBezTo>
                  <a:pt x="401584" y="622784"/>
                  <a:pt x="403321" y="621629"/>
                  <a:pt x="405339" y="620815"/>
                </a:cubicBezTo>
                <a:cubicBezTo>
                  <a:pt x="407358" y="620001"/>
                  <a:pt x="409582" y="619594"/>
                  <a:pt x="412013" y="619594"/>
                </a:cubicBezTo>
                <a:close/>
                <a:moveTo>
                  <a:pt x="761150" y="619464"/>
                </a:moveTo>
                <a:cubicBezTo>
                  <a:pt x="761823" y="619464"/>
                  <a:pt x="762463" y="619599"/>
                  <a:pt x="763071" y="619871"/>
                </a:cubicBezTo>
                <a:cubicBezTo>
                  <a:pt x="763679" y="620142"/>
                  <a:pt x="764210" y="620506"/>
                  <a:pt x="764666" y="620961"/>
                </a:cubicBezTo>
                <a:cubicBezTo>
                  <a:pt x="765122" y="621417"/>
                  <a:pt x="765485" y="621949"/>
                  <a:pt x="765757" y="622557"/>
                </a:cubicBezTo>
                <a:cubicBezTo>
                  <a:pt x="766028" y="623164"/>
                  <a:pt x="766164" y="623805"/>
                  <a:pt x="766164" y="624477"/>
                </a:cubicBezTo>
                <a:cubicBezTo>
                  <a:pt x="766164" y="625172"/>
                  <a:pt x="766028" y="625818"/>
                  <a:pt x="765757" y="626414"/>
                </a:cubicBezTo>
                <a:cubicBezTo>
                  <a:pt x="765485" y="627011"/>
                  <a:pt x="765122" y="627538"/>
                  <a:pt x="764666" y="627993"/>
                </a:cubicBezTo>
                <a:cubicBezTo>
                  <a:pt x="764210" y="628449"/>
                  <a:pt x="763679" y="628807"/>
                  <a:pt x="763071" y="629068"/>
                </a:cubicBezTo>
                <a:cubicBezTo>
                  <a:pt x="762463" y="629328"/>
                  <a:pt x="761823" y="629459"/>
                  <a:pt x="761150" y="629459"/>
                </a:cubicBezTo>
                <a:cubicBezTo>
                  <a:pt x="760456" y="629459"/>
                  <a:pt x="759810" y="629328"/>
                  <a:pt x="759213" y="629068"/>
                </a:cubicBezTo>
                <a:cubicBezTo>
                  <a:pt x="758616" y="628807"/>
                  <a:pt x="758090" y="628449"/>
                  <a:pt x="757634" y="627993"/>
                </a:cubicBezTo>
                <a:cubicBezTo>
                  <a:pt x="757178" y="627538"/>
                  <a:pt x="756820" y="627011"/>
                  <a:pt x="756560" y="626414"/>
                </a:cubicBezTo>
                <a:cubicBezTo>
                  <a:pt x="756299" y="625818"/>
                  <a:pt x="756169" y="625172"/>
                  <a:pt x="756169" y="624477"/>
                </a:cubicBezTo>
                <a:cubicBezTo>
                  <a:pt x="756169" y="623805"/>
                  <a:pt x="756299" y="623164"/>
                  <a:pt x="756560" y="622557"/>
                </a:cubicBezTo>
                <a:cubicBezTo>
                  <a:pt x="756820" y="621949"/>
                  <a:pt x="757178" y="621417"/>
                  <a:pt x="757634" y="620961"/>
                </a:cubicBezTo>
                <a:cubicBezTo>
                  <a:pt x="758090" y="620506"/>
                  <a:pt x="758616" y="620142"/>
                  <a:pt x="759213" y="619871"/>
                </a:cubicBezTo>
                <a:cubicBezTo>
                  <a:pt x="759810" y="619599"/>
                  <a:pt x="760456" y="619464"/>
                  <a:pt x="761150" y="619464"/>
                </a:cubicBezTo>
                <a:close/>
                <a:moveTo>
                  <a:pt x="724515" y="619464"/>
                </a:moveTo>
                <a:cubicBezTo>
                  <a:pt x="725796" y="619464"/>
                  <a:pt x="727217" y="619534"/>
                  <a:pt x="728780" y="619675"/>
                </a:cubicBezTo>
                <a:cubicBezTo>
                  <a:pt x="730343" y="619816"/>
                  <a:pt x="731971" y="620061"/>
                  <a:pt x="733663" y="620408"/>
                </a:cubicBezTo>
                <a:lnTo>
                  <a:pt x="733663" y="625454"/>
                </a:lnTo>
                <a:cubicBezTo>
                  <a:pt x="731884" y="625020"/>
                  <a:pt x="730196" y="624700"/>
                  <a:pt x="728601" y="624494"/>
                </a:cubicBezTo>
                <a:cubicBezTo>
                  <a:pt x="727006" y="624287"/>
                  <a:pt x="725622" y="624184"/>
                  <a:pt x="724450" y="624184"/>
                </a:cubicBezTo>
                <a:cubicBezTo>
                  <a:pt x="723039" y="624184"/>
                  <a:pt x="721851" y="624293"/>
                  <a:pt x="720885" y="624510"/>
                </a:cubicBezTo>
                <a:cubicBezTo>
                  <a:pt x="719919" y="624727"/>
                  <a:pt x="719138" y="625025"/>
                  <a:pt x="718541" y="625405"/>
                </a:cubicBezTo>
                <a:cubicBezTo>
                  <a:pt x="717944" y="625785"/>
                  <a:pt x="717516" y="626230"/>
                  <a:pt x="717255" y="626740"/>
                </a:cubicBezTo>
                <a:cubicBezTo>
                  <a:pt x="716994" y="627250"/>
                  <a:pt x="716864" y="627798"/>
                  <a:pt x="716864" y="628384"/>
                </a:cubicBezTo>
                <a:cubicBezTo>
                  <a:pt x="716864" y="628970"/>
                  <a:pt x="716978" y="629502"/>
                  <a:pt x="717206" y="629979"/>
                </a:cubicBezTo>
                <a:cubicBezTo>
                  <a:pt x="717434" y="630457"/>
                  <a:pt x="717858" y="630918"/>
                  <a:pt x="718476" y="631363"/>
                </a:cubicBezTo>
                <a:cubicBezTo>
                  <a:pt x="719095" y="631808"/>
                  <a:pt x="719957" y="632253"/>
                  <a:pt x="721064" y="632698"/>
                </a:cubicBezTo>
                <a:cubicBezTo>
                  <a:pt x="722171" y="633143"/>
                  <a:pt x="723615" y="633626"/>
                  <a:pt x="725394" y="634147"/>
                </a:cubicBezTo>
                <a:cubicBezTo>
                  <a:pt x="727326" y="634711"/>
                  <a:pt x="728954" y="635302"/>
                  <a:pt x="730278" y="635921"/>
                </a:cubicBezTo>
                <a:cubicBezTo>
                  <a:pt x="731602" y="636539"/>
                  <a:pt x="732676" y="637229"/>
                  <a:pt x="733500" y="637988"/>
                </a:cubicBezTo>
                <a:cubicBezTo>
                  <a:pt x="734325" y="638748"/>
                  <a:pt x="734917" y="639605"/>
                  <a:pt x="735275" y="640560"/>
                </a:cubicBezTo>
                <a:cubicBezTo>
                  <a:pt x="735633" y="641515"/>
                  <a:pt x="735812" y="642600"/>
                  <a:pt x="735812" y="643816"/>
                </a:cubicBezTo>
                <a:cubicBezTo>
                  <a:pt x="735812" y="644966"/>
                  <a:pt x="735617" y="645997"/>
                  <a:pt x="735226" y="646909"/>
                </a:cubicBezTo>
                <a:cubicBezTo>
                  <a:pt x="734836" y="647820"/>
                  <a:pt x="734304" y="648629"/>
                  <a:pt x="733631" y="649334"/>
                </a:cubicBezTo>
                <a:cubicBezTo>
                  <a:pt x="732958" y="650039"/>
                  <a:pt x="732177" y="650642"/>
                  <a:pt x="731287" y="651141"/>
                </a:cubicBezTo>
                <a:cubicBezTo>
                  <a:pt x="730397" y="651640"/>
                  <a:pt x="729447" y="652052"/>
                  <a:pt x="728438" y="652378"/>
                </a:cubicBezTo>
                <a:cubicBezTo>
                  <a:pt x="727429" y="652704"/>
                  <a:pt x="726393" y="652942"/>
                  <a:pt x="725329" y="653094"/>
                </a:cubicBezTo>
                <a:cubicBezTo>
                  <a:pt x="724265" y="653246"/>
                  <a:pt x="723224" y="653322"/>
                  <a:pt x="722204" y="653322"/>
                </a:cubicBezTo>
                <a:cubicBezTo>
                  <a:pt x="719990" y="653322"/>
                  <a:pt x="717955" y="653224"/>
                  <a:pt x="716099" y="653029"/>
                </a:cubicBezTo>
                <a:cubicBezTo>
                  <a:pt x="714244" y="652834"/>
                  <a:pt x="712426" y="652519"/>
                  <a:pt x="710646" y="652085"/>
                </a:cubicBezTo>
                <a:lnTo>
                  <a:pt x="710646" y="646876"/>
                </a:lnTo>
                <a:cubicBezTo>
                  <a:pt x="712556" y="647419"/>
                  <a:pt x="714455" y="647831"/>
                  <a:pt x="716344" y="648113"/>
                </a:cubicBezTo>
                <a:cubicBezTo>
                  <a:pt x="718232" y="648395"/>
                  <a:pt x="720109" y="648536"/>
                  <a:pt x="721976" y="648536"/>
                </a:cubicBezTo>
                <a:cubicBezTo>
                  <a:pt x="724689" y="648536"/>
                  <a:pt x="726696" y="648167"/>
                  <a:pt x="727999" y="647429"/>
                </a:cubicBezTo>
                <a:cubicBezTo>
                  <a:pt x="729301" y="646692"/>
                  <a:pt x="729952" y="645639"/>
                  <a:pt x="729952" y="644272"/>
                </a:cubicBezTo>
                <a:cubicBezTo>
                  <a:pt x="729952" y="643686"/>
                  <a:pt x="729849" y="643159"/>
                  <a:pt x="729643" y="642693"/>
                </a:cubicBezTo>
                <a:cubicBezTo>
                  <a:pt x="729436" y="642226"/>
                  <a:pt x="729062" y="641781"/>
                  <a:pt x="728519" y="641358"/>
                </a:cubicBezTo>
                <a:cubicBezTo>
                  <a:pt x="727977" y="640935"/>
                  <a:pt x="727136" y="640495"/>
                  <a:pt x="725996" y="640039"/>
                </a:cubicBezTo>
                <a:cubicBezTo>
                  <a:pt x="724857" y="639583"/>
                  <a:pt x="723300" y="639063"/>
                  <a:pt x="721324" y="638477"/>
                </a:cubicBezTo>
                <a:cubicBezTo>
                  <a:pt x="719849" y="638042"/>
                  <a:pt x="718487" y="637549"/>
                  <a:pt x="717239" y="636995"/>
                </a:cubicBezTo>
                <a:cubicBezTo>
                  <a:pt x="715991" y="636442"/>
                  <a:pt x="714911" y="635785"/>
                  <a:pt x="714000" y="635026"/>
                </a:cubicBezTo>
                <a:cubicBezTo>
                  <a:pt x="713088" y="634266"/>
                  <a:pt x="712372" y="633376"/>
                  <a:pt x="711851" y="632356"/>
                </a:cubicBezTo>
                <a:cubicBezTo>
                  <a:pt x="711330" y="631336"/>
                  <a:pt x="711069" y="630131"/>
                  <a:pt x="711069" y="628742"/>
                </a:cubicBezTo>
                <a:cubicBezTo>
                  <a:pt x="711069" y="627831"/>
                  <a:pt x="711281" y="626832"/>
                  <a:pt x="711704" y="625747"/>
                </a:cubicBezTo>
                <a:cubicBezTo>
                  <a:pt x="712127" y="624662"/>
                  <a:pt x="712849" y="623653"/>
                  <a:pt x="713869" y="622719"/>
                </a:cubicBezTo>
                <a:cubicBezTo>
                  <a:pt x="714890" y="621786"/>
                  <a:pt x="716268" y="621010"/>
                  <a:pt x="718004" y="620392"/>
                </a:cubicBezTo>
                <a:cubicBezTo>
                  <a:pt x="719740" y="619773"/>
                  <a:pt x="721911" y="619464"/>
                  <a:pt x="724515" y="619464"/>
                </a:cubicBezTo>
                <a:close/>
                <a:moveTo>
                  <a:pt x="685276" y="619464"/>
                </a:moveTo>
                <a:cubicBezTo>
                  <a:pt x="687555" y="619464"/>
                  <a:pt x="689573" y="619822"/>
                  <a:pt x="691331" y="620538"/>
                </a:cubicBezTo>
                <a:cubicBezTo>
                  <a:pt x="693089" y="621254"/>
                  <a:pt x="694570" y="622269"/>
                  <a:pt x="695775" y="623582"/>
                </a:cubicBezTo>
                <a:cubicBezTo>
                  <a:pt x="696980" y="624895"/>
                  <a:pt x="697891" y="626490"/>
                  <a:pt x="698510" y="628368"/>
                </a:cubicBezTo>
                <a:cubicBezTo>
                  <a:pt x="699128" y="630245"/>
                  <a:pt x="699438" y="632345"/>
                  <a:pt x="699438" y="634667"/>
                </a:cubicBezTo>
                <a:cubicBezTo>
                  <a:pt x="699438" y="635470"/>
                  <a:pt x="699427" y="636143"/>
                  <a:pt x="699405" y="636686"/>
                </a:cubicBezTo>
                <a:cubicBezTo>
                  <a:pt x="699383" y="637229"/>
                  <a:pt x="699351" y="637739"/>
                  <a:pt x="699307" y="638216"/>
                </a:cubicBezTo>
                <a:lnTo>
                  <a:pt x="676355" y="638216"/>
                </a:lnTo>
                <a:cubicBezTo>
                  <a:pt x="676355" y="641558"/>
                  <a:pt x="677289" y="644125"/>
                  <a:pt x="679155" y="645916"/>
                </a:cubicBezTo>
                <a:cubicBezTo>
                  <a:pt x="681022" y="647706"/>
                  <a:pt x="683713" y="648601"/>
                  <a:pt x="687229" y="648601"/>
                </a:cubicBezTo>
                <a:cubicBezTo>
                  <a:pt x="688184" y="648601"/>
                  <a:pt x="689139" y="648563"/>
                  <a:pt x="690094" y="648488"/>
                </a:cubicBezTo>
                <a:cubicBezTo>
                  <a:pt x="691049" y="648412"/>
                  <a:pt x="691971" y="648308"/>
                  <a:pt x="692861" y="648178"/>
                </a:cubicBezTo>
                <a:cubicBezTo>
                  <a:pt x="693751" y="648048"/>
                  <a:pt x="694603" y="647902"/>
                  <a:pt x="695417" y="647739"/>
                </a:cubicBezTo>
                <a:cubicBezTo>
                  <a:pt x="696231" y="647576"/>
                  <a:pt x="696985" y="647397"/>
                  <a:pt x="697680" y="647202"/>
                </a:cubicBezTo>
                <a:lnTo>
                  <a:pt x="697680" y="651857"/>
                </a:lnTo>
                <a:cubicBezTo>
                  <a:pt x="696138" y="652291"/>
                  <a:pt x="694397" y="652644"/>
                  <a:pt x="692454" y="652915"/>
                </a:cubicBezTo>
                <a:cubicBezTo>
                  <a:pt x="690512" y="653186"/>
                  <a:pt x="688499" y="653322"/>
                  <a:pt x="686415" y="653322"/>
                </a:cubicBezTo>
                <a:cubicBezTo>
                  <a:pt x="683616" y="653322"/>
                  <a:pt x="681206" y="652942"/>
                  <a:pt x="679188" y="652183"/>
                </a:cubicBezTo>
                <a:cubicBezTo>
                  <a:pt x="677169" y="651423"/>
                  <a:pt x="675514" y="650322"/>
                  <a:pt x="674223" y="648878"/>
                </a:cubicBezTo>
                <a:cubicBezTo>
                  <a:pt x="672932" y="647435"/>
                  <a:pt x="671977" y="645666"/>
                  <a:pt x="671358" y="643572"/>
                </a:cubicBezTo>
                <a:cubicBezTo>
                  <a:pt x="670739" y="641477"/>
                  <a:pt x="670430" y="639106"/>
                  <a:pt x="670430" y="636458"/>
                </a:cubicBezTo>
                <a:cubicBezTo>
                  <a:pt x="670430" y="634157"/>
                  <a:pt x="670761" y="631982"/>
                  <a:pt x="671423" y="629931"/>
                </a:cubicBezTo>
                <a:cubicBezTo>
                  <a:pt x="672085" y="627880"/>
                  <a:pt x="673051" y="626078"/>
                  <a:pt x="674321" y="624526"/>
                </a:cubicBezTo>
                <a:cubicBezTo>
                  <a:pt x="675590" y="622974"/>
                  <a:pt x="677147" y="621743"/>
                  <a:pt x="678992" y="620831"/>
                </a:cubicBezTo>
                <a:cubicBezTo>
                  <a:pt x="680837" y="619920"/>
                  <a:pt x="682932" y="619464"/>
                  <a:pt x="685276" y="619464"/>
                </a:cubicBezTo>
                <a:close/>
                <a:moveTo>
                  <a:pt x="618471" y="619464"/>
                </a:moveTo>
                <a:cubicBezTo>
                  <a:pt x="620445" y="619464"/>
                  <a:pt x="622225" y="619681"/>
                  <a:pt x="623810" y="620115"/>
                </a:cubicBezTo>
                <a:cubicBezTo>
                  <a:pt x="625394" y="620549"/>
                  <a:pt x="626734" y="621211"/>
                  <a:pt x="627830" y="622101"/>
                </a:cubicBezTo>
                <a:cubicBezTo>
                  <a:pt x="628926" y="622991"/>
                  <a:pt x="629767" y="624108"/>
                  <a:pt x="630353" y="625454"/>
                </a:cubicBezTo>
                <a:cubicBezTo>
                  <a:pt x="630939" y="626800"/>
                  <a:pt x="631233" y="628384"/>
                  <a:pt x="631233" y="630207"/>
                </a:cubicBezTo>
                <a:lnTo>
                  <a:pt x="631233" y="652736"/>
                </a:lnTo>
                <a:lnTo>
                  <a:pt x="626154" y="652736"/>
                </a:lnTo>
                <a:lnTo>
                  <a:pt x="626023" y="648341"/>
                </a:lnTo>
                <a:cubicBezTo>
                  <a:pt x="624244" y="650099"/>
                  <a:pt x="622437" y="651369"/>
                  <a:pt x="620603" y="652150"/>
                </a:cubicBezTo>
                <a:cubicBezTo>
                  <a:pt x="618769" y="652932"/>
                  <a:pt x="616843" y="653322"/>
                  <a:pt x="614824" y="653322"/>
                </a:cubicBezTo>
                <a:cubicBezTo>
                  <a:pt x="612958" y="653322"/>
                  <a:pt x="611362" y="653083"/>
                  <a:pt x="610039" y="652606"/>
                </a:cubicBezTo>
                <a:cubicBezTo>
                  <a:pt x="608715" y="652128"/>
                  <a:pt x="607624" y="651472"/>
                  <a:pt x="606767" y="650636"/>
                </a:cubicBezTo>
                <a:cubicBezTo>
                  <a:pt x="605909" y="649801"/>
                  <a:pt x="605280" y="648818"/>
                  <a:pt x="604878" y="647690"/>
                </a:cubicBezTo>
                <a:cubicBezTo>
                  <a:pt x="604477" y="646561"/>
                  <a:pt x="604276" y="645335"/>
                  <a:pt x="604276" y="644011"/>
                </a:cubicBezTo>
                <a:cubicBezTo>
                  <a:pt x="604276" y="640734"/>
                  <a:pt x="605497" y="638167"/>
                  <a:pt x="607939" y="636312"/>
                </a:cubicBezTo>
                <a:cubicBezTo>
                  <a:pt x="610380" y="634456"/>
                  <a:pt x="613989" y="633528"/>
                  <a:pt x="618764" y="633528"/>
                </a:cubicBezTo>
                <a:lnTo>
                  <a:pt x="625535" y="633528"/>
                </a:lnTo>
                <a:lnTo>
                  <a:pt x="625535" y="630663"/>
                </a:lnTo>
                <a:cubicBezTo>
                  <a:pt x="625535" y="628731"/>
                  <a:pt x="624917" y="627185"/>
                  <a:pt x="623679" y="626024"/>
                </a:cubicBezTo>
                <a:cubicBezTo>
                  <a:pt x="622443" y="624863"/>
                  <a:pt x="620554" y="624282"/>
                  <a:pt x="618015" y="624282"/>
                </a:cubicBezTo>
                <a:cubicBezTo>
                  <a:pt x="616170" y="624282"/>
                  <a:pt x="614352" y="624488"/>
                  <a:pt x="612561" y="624901"/>
                </a:cubicBezTo>
                <a:cubicBezTo>
                  <a:pt x="610771" y="625313"/>
                  <a:pt x="608921" y="625899"/>
                  <a:pt x="607011" y="626659"/>
                </a:cubicBezTo>
                <a:lnTo>
                  <a:pt x="607011" y="621547"/>
                </a:lnTo>
                <a:cubicBezTo>
                  <a:pt x="607727" y="621287"/>
                  <a:pt x="608525" y="621032"/>
                  <a:pt x="609404" y="620782"/>
                </a:cubicBezTo>
                <a:cubicBezTo>
                  <a:pt x="610283" y="620533"/>
                  <a:pt x="611210" y="620310"/>
                  <a:pt x="612187" y="620115"/>
                </a:cubicBezTo>
                <a:cubicBezTo>
                  <a:pt x="613164" y="619920"/>
                  <a:pt x="614184" y="619762"/>
                  <a:pt x="615248" y="619643"/>
                </a:cubicBezTo>
                <a:cubicBezTo>
                  <a:pt x="616311" y="619523"/>
                  <a:pt x="617385" y="619464"/>
                  <a:pt x="618471" y="619464"/>
                </a:cubicBezTo>
                <a:close/>
                <a:moveTo>
                  <a:pt x="478330" y="619464"/>
                </a:moveTo>
                <a:cubicBezTo>
                  <a:pt x="481694" y="619464"/>
                  <a:pt x="484239" y="620457"/>
                  <a:pt x="485965" y="622443"/>
                </a:cubicBezTo>
                <a:cubicBezTo>
                  <a:pt x="487690" y="624429"/>
                  <a:pt x="488553" y="627418"/>
                  <a:pt x="488553" y="631412"/>
                </a:cubicBezTo>
                <a:lnTo>
                  <a:pt x="488553" y="652736"/>
                </a:lnTo>
                <a:lnTo>
                  <a:pt x="482888" y="652736"/>
                </a:lnTo>
                <a:lnTo>
                  <a:pt x="482888" y="631868"/>
                </a:lnTo>
                <a:cubicBezTo>
                  <a:pt x="482888" y="629307"/>
                  <a:pt x="482411" y="627413"/>
                  <a:pt x="481456" y="626187"/>
                </a:cubicBezTo>
                <a:cubicBezTo>
                  <a:pt x="480501" y="624960"/>
                  <a:pt x="479079" y="624347"/>
                  <a:pt x="477191" y="624347"/>
                </a:cubicBezTo>
                <a:cubicBezTo>
                  <a:pt x="476496" y="624347"/>
                  <a:pt x="475818" y="624450"/>
                  <a:pt x="475156" y="624657"/>
                </a:cubicBezTo>
                <a:cubicBezTo>
                  <a:pt x="474494" y="624863"/>
                  <a:pt x="473805" y="625221"/>
                  <a:pt x="473089" y="625731"/>
                </a:cubicBezTo>
                <a:cubicBezTo>
                  <a:pt x="472372" y="626241"/>
                  <a:pt x="471596" y="626930"/>
                  <a:pt x="470761" y="627798"/>
                </a:cubicBezTo>
                <a:cubicBezTo>
                  <a:pt x="469925" y="628666"/>
                  <a:pt x="468987" y="629751"/>
                  <a:pt x="467945" y="631054"/>
                </a:cubicBezTo>
                <a:lnTo>
                  <a:pt x="467945" y="652736"/>
                </a:lnTo>
                <a:lnTo>
                  <a:pt x="462280" y="652736"/>
                </a:lnTo>
                <a:lnTo>
                  <a:pt x="462280" y="620050"/>
                </a:lnTo>
                <a:lnTo>
                  <a:pt x="467326" y="620050"/>
                </a:lnTo>
                <a:lnTo>
                  <a:pt x="467554" y="625324"/>
                </a:lnTo>
                <a:cubicBezTo>
                  <a:pt x="468509" y="624195"/>
                  <a:pt x="469432" y="623257"/>
                  <a:pt x="470321" y="622508"/>
                </a:cubicBezTo>
                <a:cubicBezTo>
                  <a:pt x="471211" y="621759"/>
                  <a:pt x="472085" y="621157"/>
                  <a:pt x="472942" y="620701"/>
                </a:cubicBezTo>
                <a:cubicBezTo>
                  <a:pt x="473799" y="620245"/>
                  <a:pt x="474673" y="619925"/>
                  <a:pt x="475563" y="619740"/>
                </a:cubicBezTo>
                <a:cubicBezTo>
                  <a:pt x="476453" y="619556"/>
                  <a:pt x="477375" y="619464"/>
                  <a:pt x="478330" y="619464"/>
                </a:cubicBezTo>
                <a:close/>
                <a:moveTo>
                  <a:pt x="447021" y="619464"/>
                </a:moveTo>
                <a:cubicBezTo>
                  <a:pt x="448996" y="619464"/>
                  <a:pt x="450775" y="619681"/>
                  <a:pt x="452360" y="620115"/>
                </a:cubicBezTo>
                <a:cubicBezTo>
                  <a:pt x="453944" y="620549"/>
                  <a:pt x="455284" y="621211"/>
                  <a:pt x="456380" y="622101"/>
                </a:cubicBezTo>
                <a:cubicBezTo>
                  <a:pt x="457477" y="622991"/>
                  <a:pt x="458317" y="624108"/>
                  <a:pt x="458904" y="625454"/>
                </a:cubicBezTo>
                <a:cubicBezTo>
                  <a:pt x="459490" y="626800"/>
                  <a:pt x="459783" y="628384"/>
                  <a:pt x="459783" y="630207"/>
                </a:cubicBezTo>
                <a:lnTo>
                  <a:pt x="459783" y="652736"/>
                </a:lnTo>
                <a:lnTo>
                  <a:pt x="454704" y="652736"/>
                </a:lnTo>
                <a:lnTo>
                  <a:pt x="454573" y="648341"/>
                </a:lnTo>
                <a:cubicBezTo>
                  <a:pt x="452794" y="650099"/>
                  <a:pt x="450987" y="651369"/>
                  <a:pt x="449153" y="652150"/>
                </a:cubicBezTo>
                <a:cubicBezTo>
                  <a:pt x="447319" y="652932"/>
                  <a:pt x="445393" y="653322"/>
                  <a:pt x="443374" y="653322"/>
                </a:cubicBezTo>
                <a:cubicBezTo>
                  <a:pt x="441508" y="653322"/>
                  <a:pt x="439912" y="653083"/>
                  <a:pt x="438589" y="652606"/>
                </a:cubicBezTo>
                <a:cubicBezTo>
                  <a:pt x="437264" y="652128"/>
                  <a:pt x="436174" y="651472"/>
                  <a:pt x="435317" y="650636"/>
                </a:cubicBezTo>
                <a:cubicBezTo>
                  <a:pt x="434459" y="649801"/>
                  <a:pt x="433830" y="648818"/>
                  <a:pt x="433428" y="647690"/>
                </a:cubicBezTo>
                <a:cubicBezTo>
                  <a:pt x="433027" y="646561"/>
                  <a:pt x="432826" y="645335"/>
                  <a:pt x="432826" y="644011"/>
                </a:cubicBezTo>
                <a:cubicBezTo>
                  <a:pt x="432826" y="640734"/>
                  <a:pt x="434047" y="638167"/>
                  <a:pt x="436488" y="636312"/>
                </a:cubicBezTo>
                <a:cubicBezTo>
                  <a:pt x="438930" y="634456"/>
                  <a:pt x="442539" y="633528"/>
                  <a:pt x="447313" y="633528"/>
                </a:cubicBezTo>
                <a:lnTo>
                  <a:pt x="454085" y="633528"/>
                </a:lnTo>
                <a:lnTo>
                  <a:pt x="454085" y="630663"/>
                </a:lnTo>
                <a:cubicBezTo>
                  <a:pt x="454085" y="628731"/>
                  <a:pt x="453467" y="627185"/>
                  <a:pt x="452229" y="626024"/>
                </a:cubicBezTo>
                <a:cubicBezTo>
                  <a:pt x="450992" y="624863"/>
                  <a:pt x="449104" y="624282"/>
                  <a:pt x="446565" y="624282"/>
                </a:cubicBezTo>
                <a:cubicBezTo>
                  <a:pt x="444720" y="624282"/>
                  <a:pt x="442902" y="624488"/>
                  <a:pt x="441112" y="624901"/>
                </a:cubicBezTo>
                <a:cubicBezTo>
                  <a:pt x="439321" y="625313"/>
                  <a:pt x="437471" y="625899"/>
                  <a:pt x="435561" y="626659"/>
                </a:cubicBezTo>
                <a:lnTo>
                  <a:pt x="435561" y="621547"/>
                </a:lnTo>
                <a:cubicBezTo>
                  <a:pt x="436277" y="621287"/>
                  <a:pt x="437075" y="621032"/>
                  <a:pt x="437954" y="620782"/>
                </a:cubicBezTo>
                <a:cubicBezTo>
                  <a:pt x="438833" y="620533"/>
                  <a:pt x="439761" y="620310"/>
                  <a:pt x="440737" y="620115"/>
                </a:cubicBezTo>
                <a:cubicBezTo>
                  <a:pt x="441714" y="619920"/>
                  <a:pt x="442734" y="619762"/>
                  <a:pt x="443798" y="619643"/>
                </a:cubicBezTo>
                <a:cubicBezTo>
                  <a:pt x="444861" y="619523"/>
                  <a:pt x="445935" y="619464"/>
                  <a:pt x="447021" y="619464"/>
                </a:cubicBezTo>
                <a:close/>
                <a:moveTo>
                  <a:pt x="304276" y="619464"/>
                </a:moveTo>
                <a:cubicBezTo>
                  <a:pt x="306555" y="619464"/>
                  <a:pt x="308573" y="619822"/>
                  <a:pt x="310331" y="620538"/>
                </a:cubicBezTo>
                <a:cubicBezTo>
                  <a:pt x="312089" y="621254"/>
                  <a:pt x="313570" y="622269"/>
                  <a:pt x="314775" y="623582"/>
                </a:cubicBezTo>
                <a:cubicBezTo>
                  <a:pt x="315980" y="624895"/>
                  <a:pt x="316891" y="626490"/>
                  <a:pt x="317510" y="628368"/>
                </a:cubicBezTo>
                <a:cubicBezTo>
                  <a:pt x="318128" y="630245"/>
                  <a:pt x="318437" y="632345"/>
                  <a:pt x="318437" y="634667"/>
                </a:cubicBezTo>
                <a:cubicBezTo>
                  <a:pt x="318437" y="635470"/>
                  <a:pt x="318427" y="636143"/>
                  <a:pt x="318405" y="636686"/>
                </a:cubicBezTo>
                <a:cubicBezTo>
                  <a:pt x="318383" y="637229"/>
                  <a:pt x="318351" y="637739"/>
                  <a:pt x="318307" y="638216"/>
                </a:cubicBezTo>
                <a:lnTo>
                  <a:pt x="295355" y="638216"/>
                </a:lnTo>
                <a:cubicBezTo>
                  <a:pt x="295355" y="641558"/>
                  <a:pt x="296288" y="644125"/>
                  <a:pt x="298155" y="645916"/>
                </a:cubicBezTo>
                <a:cubicBezTo>
                  <a:pt x="300022" y="647706"/>
                  <a:pt x="302713" y="648601"/>
                  <a:pt x="306229" y="648601"/>
                </a:cubicBezTo>
                <a:cubicBezTo>
                  <a:pt x="307184" y="648601"/>
                  <a:pt x="308139" y="648563"/>
                  <a:pt x="309094" y="648488"/>
                </a:cubicBezTo>
                <a:cubicBezTo>
                  <a:pt x="310049" y="648412"/>
                  <a:pt x="310971" y="648308"/>
                  <a:pt x="311861" y="648178"/>
                </a:cubicBezTo>
                <a:cubicBezTo>
                  <a:pt x="312751" y="648048"/>
                  <a:pt x="313603" y="647902"/>
                  <a:pt x="314417" y="647739"/>
                </a:cubicBezTo>
                <a:cubicBezTo>
                  <a:pt x="315231" y="647576"/>
                  <a:pt x="315985" y="647397"/>
                  <a:pt x="316679" y="647202"/>
                </a:cubicBezTo>
                <a:lnTo>
                  <a:pt x="316679" y="651857"/>
                </a:lnTo>
                <a:cubicBezTo>
                  <a:pt x="315138" y="652291"/>
                  <a:pt x="313397" y="652644"/>
                  <a:pt x="311454" y="652915"/>
                </a:cubicBezTo>
                <a:cubicBezTo>
                  <a:pt x="309512" y="653186"/>
                  <a:pt x="307499" y="653322"/>
                  <a:pt x="305415" y="653322"/>
                </a:cubicBezTo>
                <a:cubicBezTo>
                  <a:pt x="302615" y="653322"/>
                  <a:pt x="300206" y="652942"/>
                  <a:pt x="298188" y="652183"/>
                </a:cubicBezTo>
                <a:cubicBezTo>
                  <a:pt x="296169" y="651423"/>
                  <a:pt x="294514" y="650322"/>
                  <a:pt x="293223" y="648878"/>
                </a:cubicBezTo>
                <a:cubicBezTo>
                  <a:pt x="291931" y="647435"/>
                  <a:pt x="290977" y="645666"/>
                  <a:pt x="290358" y="643572"/>
                </a:cubicBezTo>
                <a:cubicBezTo>
                  <a:pt x="289739" y="641477"/>
                  <a:pt x="289430" y="639106"/>
                  <a:pt x="289430" y="636458"/>
                </a:cubicBezTo>
                <a:cubicBezTo>
                  <a:pt x="289430" y="634157"/>
                  <a:pt x="289761" y="631982"/>
                  <a:pt x="290423" y="629931"/>
                </a:cubicBezTo>
                <a:cubicBezTo>
                  <a:pt x="291085" y="627880"/>
                  <a:pt x="292051" y="626078"/>
                  <a:pt x="293321" y="624526"/>
                </a:cubicBezTo>
                <a:cubicBezTo>
                  <a:pt x="294590" y="622974"/>
                  <a:pt x="296148" y="621743"/>
                  <a:pt x="297993" y="620831"/>
                </a:cubicBezTo>
                <a:cubicBezTo>
                  <a:pt x="299837" y="619920"/>
                  <a:pt x="301932" y="619464"/>
                  <a:pt x="304276" y="619464"/>
                </a:cubicBezTo>
                <a:close/>
                <a:moveTo>
                  <a:pt x="270799" y="619464"/>
                </a:moveTo>
                <a:cubicBezTo>
                  <a:pt x="274184" y="619464"/>
                  <a:pt x="276751" y="620560"/>
                  <a:pt x="278498" y="622752"/>
                </a:cubicBezTo>
                <a:cubicBezTo>
                  <a:pt x="280245" y="624944"/>
                  <a:pt x="281054" y="628200"/>
                  <a:pt x="280924" y="632519"/>
                </a:cubicBezTo>
                <a:lnTo>
                  <a:pt x="275194" y="632519"/>
                </a:lnTo>
                <a:cubicBezTo>
                  <a:pt x="275259" y="629654"/>
                  <a:pt x="274841" y="627576"/>
                  <a:pt x="273940" y="626284"/>
                </a:cubicBezTo>
                <a:cubicBezTo>
                  <a:pt x="273040" y="624993"/>
                  <a:pt x="271721" y="624347"/>
                  <a:pt x="269985" y="624347"/>
                </a:cubicBezTo>
                <a:cubicBezTo>
                  <a:pt x="269225" y="624347"/>
                  <a:pt x="268460" y="624483"/>
                  <a:pt x="267689" y="624754"/>
                </a:cubicBezTo>
                <a:cubicBezTo>
                  <a:pt x="266919" y="625025"/>
                  <a:pt x="266127" y="625459"/>
                  <a:pt x="265313" y="626056"/>
                </a:cubicBezTo>
                <a:cubicBezTo>
                  <a:pt x="264499" y="626653"/>
                  <a:pt x="263636" y="627418"/>
                  <a:pt x="262725" y="628352"/>
                </a:cubicBezTo>
                <a:cubicBezTo>
                  <a:pt x="261813" y="629285"/>
                  <a:pt x="260836" y="630413"/>
                  <a:pt x="259795" y="631737"/>
                </a:cubicBezTo>
                <a:lnTo>
                  <a:pt x="259795" y="652736"/>
                </a:lnTo>
                <a:lnTo>
                  <a:pt x="254065" y="652736"/>
                </a:lnTo>
                <a:lnTo>
                  <a:pt x="254065" y="620050"/>
                </a:lnTo>
                <a:lnTo>
                  <a:pt x="259241" y="620050"/>
                </a:lnTo>
                <a:lnTo>
                  <a:pt x="259404" y="626073"/>
                </a:lnTo>
                <a:cubicBezTo>
                  <a:pt x="261336" y="623750"/>
                  <a:pt x="263240" y="622068"/>
                  <a:pt x="265118" y="621026"/>
                </a:cubicBezTo>
                <a:cubicBezTo>
                  <a:pt x="266995" y="619985"/>
                  <a:pt x="268889" y="619464"/>
                  <a:pt x="270799" y="619464"/>
                </a:cubicBezTo>
                <a:close/>
                <a:moveTo>
                  <a:pt x="237601" y="619464"/>
                </a:moveTo>
                <a:cubicBezTo>
                  <a:pt x="239880" y="619464"/>
                  <a:pt x="241898" y="619822"/>
                  <a:pt x="243656" y="620538"/>
                </a:cubicBezTo>
                <a:cubicBezTo>
                  <a:pt x="245414" y="621254"/>
                  <a:pt x="246896" y="622269"/>
                  <a:pt x="248100" y="623582"/>
                </a:cubicBezTo>
                <a:cubicBezTo>
                  <a:pt x="249305" y="624895"/>
                  <a:pt x="250216" y="626490"/>
                  <a:pt x="250835" y="628368"/>
                </a:cubicBezTo>
                <a:cubicBezTo>
                  <a:pt x="251453" y="630245"/>
                  <a:pt x="251763" y="632345"/>
                  <a:pt x="251763" y="634667"/>
                </a:cubicBezTo>
                <a:cubicBezTo>
                  <a:pt x="251763" y="635470"/>
                  <a:pt x="251752" y="636143"/>
                  <a:pt x="251730" y="636686"/>
                </a:cubicBezTo>
                <a:cubicBezTo>
                  <a:pt x="251708" y="637229"/>
                  <a:pt x="251676" y="637739"/>
                  <a:pt x="251632" y="638216"/>
                </a:cubicBezTo>
                <a:lnTo>
                  <a:pt x="228680" y="638216"/>
                </a:lnTo>
                <a:cubicBezTo>
                  <a:pt x="228680" y="641558"/>
                  <a:pt x="229613" y="644125"/>
                  <a:pt x="231480" y="645916"/>
                </a:cubicBezTo>
                <a:cubicBezTo>
                  <a:pt x="233347" y="647706"/>
                  <a:pt x="236038" y="648601"/>
                  <a:pt x="239554" y="648601"/>
                </a:cubicBezTo>
                <a:cubicBezTo>
                  <a:pt x="240509" y="648601"/>
                  <a:pt x="241464" y="648563"/>
                  <a:pt x="242419" y="648488"/>
                </a:cubicBezTo>
                <a:cubicBezTo>
                  <a:pt x="243374" y="648412"/>
                  <a:pt x="244296" y="648308"/>
                  <a:pt x="245186" y="648178"/>
                </a:cubicBezTo>
                <a:cubicBezTo>
                  <a:pt x="246076" y="648048"/>
                  <a:pt x="246928" y="647902"/>
                  <a:pt x="247742" y="647739"/>
                </a:cubicBezTo>
                <a:cubicBezTo>
                  <a:pt x="248556" y="647576"/>
                  <a:pt x="249310" y="647397"/>
                  <a:pt x="250004" y="647202"/>
                </a:cubicBezTo>
                <a:lnTo>
                  <a:pt x="250004" y="651857"/>
                </a:lnTo>
                <a:cubicBezTo>
                  <a:pt x="248464" y="652291"/>
                  <a:pt x="246722" y="652644"/>
                  <a:pt x="244779" y="652915"/>
                </a:cubicBezTo>
                <a:cubicBezTo>
                  <a:pt x="242837" y="653186"/>
                  <a:pt x="240824" y="653322"/>
                  <a:pt x="238740" y="653322"/>
                </a:cubicBezTo>
                <a:cubicBezTo>
                  <a:pt x="235940" y="653322"/>
                  <a:pt x="233531" y="652942"/>
                  <a:pt x="231513" y="652183"/>
                </a:cubicBezTo>
                <a:cubicBezTo>
                  <a:pt x="229494" y="651423"/>
                  <a:pt x="227839" y="650322"/>
                  <a:pt x="226548" y="648878"/>
                </a:cubicBezTo>
                <a:cubicBezTo>
                  <a:pt x="225256" y="647435"/>
                  <a:pt x="224301" y="645666"/>
                  <a:pt x="223683" y="643572"/>
                </a:cubicBezTo>
                <a:cubicBezTo>
                  <a:pt x="223064" y="641477"/>
                  <a:pt x="222755" y="639106"/>
                  <a:pt x="222755" y="636458"/>
                </a:cubicBezTo>
                <a:cubicBezTo>
                  <a:pt x="222755" y="634157"/>
                  <a:pt x="223086" y="631982"/>
                  <a:pt x="223748" y="629931"/>
                </a:cubicBezTo>
                <a:cubicBezTo>
                  <a:pt x="224410" y="627880"/>
                  <a:pt x="225376" y="626078"/>
                  <a:pt x="226645" y="624526"/>
                </a:cubicBezTo>
                <a:cubicBezTo>
                  <a:pt x="227915" y="622974"/>
                  <a:pt x="229473" y="621743"/>
                  <a:pt x="231317" y="620831"/>
                </a:cubicBezTo>
                <a:cubicBezTo>
                  <a:pt x="233162" y="619920"/>
                  <a:pt x="235257" y="619464"/>
                  <a:pt x="237601" y="619464"/>
                </a:cubicBezTo>
                <a:close/>
                <a:moveTo>
                  <a:pt x="162540" y="619464"/>
                </a:moveTo>
                <a:cubicBezTo>
                  <a:pt x="163821" y="619464"/>
                  <a:pt x="165242" y="619534"/>
                  <a:pt x="166805" y="619675"/>
                </a:cubicBezTo>
                <a:cubicBezTo>
                  <a:pt x="168368" y="619816"/>
                  <a:pt x="169995" y="620061"/>
                  <a:pt x="171688" y="620408"/>
                </a:cubicBezTo>
                <a:lnTo>
                  <a:pt x="171688" y="625454"/>
                </a:lnTo>
                <a:cubicBezTo>
                  <a:pt x="169909" y="625020"/>
                  <a:pt x="168221" y="624700"/>
                  <a:pt x="166626" y="624494"/>
                </a:cubicBezTo>
                <a:cubicBezTo>
                  <a:pt x="165031" y="624287"/>
                  <a:pt x="163647" y="624184"/>
                  <a:pt x="162475" y="624184"/>
                </a:cubicBezTo>
                <a:cubicBezTo>
                  <a:pt x="161064" y="624184"/>
                  <a:pt x="159876" y="624293"/>
                  <a:pt x="158910" y="624510"/>
                </a:cubicBezTo>
                <a:cubicBezTo>
                  <a:pt x="157944" y="624727"/>
                  <a:pt x="157163" y="625025"/>
                  <a:pt x="156566" y="625405"/>
                </a:cubicBezTo>
                <a:cubicBezTo>
                  <a:pt x="155969" y="625785"/>
                  <a:pt x="155541" y="626230"/>
                  <a:pt x="155280" y="626740"/>
                </a:cubicBezTo>
                <a:cubicBezTo>
                  <a:pt x="155020" y="627250"/>
                  <a:pt x="154889" y="627798"/>
                  <a:pt x="154889" y="628384"/>
                </a:cubicBezTo>
                <a:cubicBezTo>
                  <a:pt x="154889" y="628970"/>
                  <a:pt x="155003" y="629502"/>
                  <a:pt x="155231" y="629979"/>
                </a:cubicBezTo>
                <a:cubicBezTo>
                  <a:pt x="155459" y="630457"/>
                  <a:pt x="155882" y="630918"/>
                  <a:pt x="156501" y="631363"/>
                </a:cubicBezTo>
                <a:cubicBezTo>
                  <a:pt x="157120" y="631808"/>
                  <a:pt x="157982" y="632253"/>
                  <a:pt x="159089" y="632698"/>
                </a:cubicBezTo>
                <a:cubicBezTo>
                  <a:pt x="160196" y="633143"/>
                  <a:pt x="161640" y="633626"/>
                  <a:pt x="163419" y="634147"/>
                </a:cubicBezTo>
                <a:cubicBezTo>
                  <a:pt x="165351" y="634711"/>
                  <a:pt x="166979" y="635302"/>
                  <a:pt x="168302" y="635921"/>
                </a:cubicBezTo>
                <a:cubicBezTo>
                  <a:pt x="169627" y="636539"/>
                  <a:pt x="170701" y="637229"/>
                  <a:pt x="171526" y="637988"/>
                </a:cubicBezTo>
                <a:cubicBezTo>
                  <a:pt x="172350" y="638748"/>
                  <a:pt x="172942" y="639605"/>
                  <a:pt x="173300" y="640560"/>
                </a:cubicBezTo>
                <a:cubicBezTo>
                  <a:pt x="173658" y="641515"/>
                  <a:pt x="173837" y="642600"/>
                  <a:pt x="173837" y="643816"/>
                </a:cubicBezTo>
                <a:cubicBezTo>
                  <a:pt x="173837" y="644966"/>
                  <a:pt x="173642" y="645997"/>
                  <a:pt x="173251" y="646909"/>
                </a:cubicBezTo>
                <a:cubicBezTo>
                  <a:pt x="172860" y="647820"/>
                  <a:pt x="172329" y="648629"/>
                  <a:pt x="171656" y="649334"/>
                </a:cubicBezTo>
                <a:cubicBezTo>
                  <a:pt x="170983" y="650039"/>
                  <a:pt x="170202" y="650642"/>
                  <a:pt x="169312" y="651141"/>
                </a:cubicBezTo>
                <a:cubicBezTo>
                  <a:pt x="168422" y="651640"/>
                  <a:pt x="167472" y="652052"/>
                  <a:pt x="166463" y="652378"/>
                </a:cubicBezTo>
                <a:cubicBezTo>
                  <a:pt x="165454" y="652704"/>
                  <a:pt x="164418" y="652942"/>
                  <a:pt x="163354" y="653094"/>
                </a:cubicBezTo>
                <a:cubicBezTo>
                  <a:pt x="162290" y="653246"/>
                  <a:pt x="161249" y="653322"/>
                  <a:pt x="160229" y="653322"/>
                </a:cubicBezTo>
                <a:cubicBezTo>
                  <a:pt x="158015" y="653322"/>
                  <a:pt x="155980" y="653224"/>
                  <a:pt x="154125" y="653029"/>
                </a:cubicBezTo>
                <a:cubicBezTo>
                  <a:pt x="152269" y="652834"/>
                  <a:pt x="150451" y="652519"/>
                  <a:pt x="148671" y="652085"/>
                </a:cubicBezTo>
                <a:lnTo>
                  <a:pt x="148671" y="646876"/>
                </a:lnTo>
                <a:cubicBezTo>
                  <a:pt x="150581" y="647419"/>
                  <a:pt x="152480" y="647831"/>
                  <a:pt x="154369" y="648113"/>
                </a:cubicBezTo>
                <a:cubicBezTo>
                  <a:pt x="156257" y="648395"/>
                  <a:pt x="158134" y="648536"/>
                  <a:pt x="160001" y="648536"/>
                </a:cubicBezTo>
                <a:cubicBezTo>
                  <a:pt x="162714" y="648536"/>
                  <a:pt x="164721" y="648167"/>
                  <a:pt x="166024" y="647429"/>
                </a:cubicBezTo>
                <a:cubicBezTo>
                  <a:pt x="167326" y="646692"/>
                  <a:pt x="167977" y="645639"/>
                  <a:pt x="167977" y="644272"/>
                </a:cubicBezTo>
                <a:cubicBezTo>
                  <a:pt x="167977" y="643686"/>
                  <a:pt x="167874" y="643159"/>
                  <a:pt x="167668" y="642693"/>
                </a:cubicBezTo>
                <a:cubicBezTo>
                  <a:pt x="167461" y="642226"/>
                  <a:pt x="167087" y="641781"/>
                  <a:pt x="166544" y="641358"/>
                </a:cubicBezTo>
                <a:cubicBezTo>
                  <a:pt x="166002" y="640935"/>
                  <a:pt x="165161" y="640495"/>
                  <a:pt x="164022" y="640039"/>
                </a:cubicBezTo>
                <a:cubicBezTo>
                  <a:pt x="162882" y="639583"/>
                  <a:pt x="161325" y="639063"/>
                  <a:pt x="159350" y="638477"/>
                </a:cubicBezTo>
                <a:cubicBezTo>
                  <a:pt x="157874" y="638042"/>
                  <a:pt x="156512" y="637549"/>
                  <a:pt x="155264" y="636995"/>
                </a:cubicBezTo>
                <a:cubicBezTo>
                  <a:pt x="154016" y="636442"/>
                  <a:pt x="152936" y="635785"/>
                  <a:pt x="152025" y="635026"/>
                </a:cubicBezTo>
                <a:cubicBezTo>
                  <a:pt x="151113" y="634266"/>
                  <a:pt x="150397" y="633376"/>
                  <a:pt x="149876" y="632356"/>
                </a:cubicBezTo>
                <a:cubicBezTo>
                  <a:pt x="149355" y="631336"/>
                  <a:pt x="149094" y="630131"/>
                  <a:pt x="149094" y="628742"/>
                </a:cubicBezTo>
                <a:cubicBezTo>
                  <a:pt x="149094" y="627831"/>
                  <a:pt x="149306" y="626832"/>
                  <a:pt x="149729" y="625747"/>
                </a:cubicBezTo>
                <a:cubicBezTo>
                  <a:pt x="150153" y="624662"/>
                  <a:pt x="150874" y="623653"/>
                  <a:pt x="151894" y="622719"/>
                </a:cubicBezTo>
                <a:cubicBezTo>
                  <a:pt x="152914" y="621786"/>
                  <a:pt x="154293" y="621010"/>
                  <a:pt x="156029" y="620392"/>
                </a:cubicBezTo>
                <a:cubicBezTo>
                  <a:pt x="157765" y="619773"/>
                  <a:pt x="159936" y="619464"/>
                  <a:pt x="162540" y="619464"/>
                </a:cubicBezTo>
                <a:close/>
                <a:moveTo>
                  <a:pt x="93944" y="619464"/>
                </a:moveTo>
                <a:cubicBezTo>
                  <a:pt x="94747" y="619464"/>
                  <a:pt x="95518" y="619518"/>
                  <a:pt x="96256" y="619627"/>
                </a:cubicBezTo>
                <a:cubicBezTo>
                  <a:pt x="96994" y="619735"/>
                  <a:pt x="97645" y="619876"/>
                  <a:pt x="98209" y="620050"/>
                </a:cubicBezTo>
                <a:lnTo>
                  <a:pt x="110059" y="620050"/>
                </a:lnTo>
                <a:lnTo>
                  <a:pt x="110059" y="624673"/>
                </a:lnTo>
                <a:lnTo>
                  <a:pt x="104818" y="624673"/>
                </a:lnTo>
                <a:cubicBezTo>
                  <a:pt x="105426" y="625432"/>
                  <a:pt x="105898" y="626317"/>
                  <a:pt x="106234" y="627326"/>
                </a:cubicBezTo>
                <a:cubicBezTo>
                  <a:pt x="106571" y="628335"/>
                  <a:pt x="106739" y="629426"/>
                  <a:pt x="106739" y="630598"/>
                </a:cubicBezTo>
                <a:cubicBezTo>
                  <a:pt x="106739" y="632291"/>
                  <a:pt x="106429" y="633837"/>
                  <a:pt x="105811" y="635237"/>
                </a:cubicBezTo>
                <a:cubicBezTo>
                  <a:pt x="105192" y="636637"/>
                  <a:pt x="104319" y="637836"/>
                  <a:pt x="103190" y="638835"/>
                </a:cubicBezTo>
                <a:cubicBezTo>
                  <a:pt x="102062" y="639833"/>
                  <a:pt x="100711" y="640609"/>
                  <a:pt x="99137" y="641162"/>
                </a:cubicBezTo>
                <a:cubicBezTo>
                  <a:pt x="97563" y="641716"/>
                  <a:pt x="95833" y="641993"/>
                  <a:pt x="93944" y="641993"/>
                </a:cubicBezTo>
                <a:cubicBezTo>
                  <a:pt x="92577" y="641993"/>
                  <a:pt x="91296" y="641846"/>
                  <a:pt x="90103" y="641553"/>
                </a:cubicBezTo>
                <a:cubicBezTo>
                  <a:pt x="88909" y="641260"/>
                  <a:pt x="87965" y="640897"/>
                  <a:pt x="87270" y="640462"/>
                </a:cubicBezTo>
                <a:cubicBezTo>
                  <a:pt x="86858" y="641070"/>
                  <a:pt x="86511" y="641645"/>
                  <a:pt x="86229" y="642188"/>
                </a:cubicBezTo>
                <a:cubicBezTo>
                  <a:pt x="85946" y="642730"/>
                  <a:pt x="85805" y="643338"/>
                  <a:pt x="85805" y="644011"/>
                </a:cubicBezTo>
                <a:cubicBezTo>
                  <a:pt x="85805" y="644836"/>
                  <a:pt x="86201" y="645520"/>
                  <a:pt x="86993" y="646062"/>
                </a:cubicBezTo>
                <a:cubicBezTo>
                  <a:pt x="87786" y="646605"/>
                  <a:pt x="88833" y="646898"/>
                  <a:pt x="90135" y="646941"/>
                </a:cubicBezTo>
                <a:lnTo>
                  <a:pt x="98730" y="647267"/>
                </a:lnTo>
                <a:cubicBezTo>
                  <a:pt x="100358" y="647310"/>
                  <a:pt x="101861" y="647516"/>
                  <a:pt x="103239" y="647885"/>
                </a:cubicBezTo>
                <a:cubicBezTo>
                  <a:pt x="104617" y="648254"/>
                  <a:pt x="105800" y="648786"/>
                  <a:pt x="106788" y="649481"/>
                </a:cubicBezTo>
                <a:cubicBezTo>
                  <a:pt x="107775" y="650175"/>
                  <a:pt x="108546" y="651032"/>
                  <a:pt x="109099" y="652052"/>
                </a:cubicBezTo>
                <a:cubicBezTo>
                  <a:pt x="109653" y="653073"/>
                  <a:pt x="109929" y="654255"/>
                  <a:pt x="109929" y="655601"/>
                </a:cubicBezTo>
                <a:cubicBezTo>
                  <a:pt x="109929" y="657055"/>
                  <a:pt x="109615" y="658433"/>
                  <a:pt x="108985" y="659736"/>
                </a:cubicBezTo>
                <a:cubicBezTo>
                  <a:pt x="108356" y="661038"/>
                  <a:pt x="107384" y="662183"/>
                  <a:pt x="106071" y="663170"/>
                </a:cubicBezTo>
                <a:cubicBezTo>
                  <a:pt x="104758" y="664158"/>
                  <a:pt x="103093" y="664945"/>
                  <a:pt x="101074" y="665531"/>
                </a:cubicBezTo>
                <a:cubicBezTo>
                  <a:pt x="99056" y="666117"/>
                  <a:pt x="96657" y="666410"/>
                  <a:pt x="93879" y="666410"/>
                </a:cubicBezTo>
                <a:cubicBezTo>
                  <a:pt x="91231" y="666410"/>
                  <a:pt x="88979" y="666198"/>
                  <a:pt x="87124" y="665775"/>
                </a:cubicBezTo>
                <a:cubicBezTo>
                  <a:pt x="85268" y="665352"/>
                  <a:pt x="83743" y="664766"/>
                  <a:pt x="82550" y="664017"/>
                </a:cubicBezTo>
                <a:cubicBezTo>
                  <a:pt x="81356" y="663268"/>
                  <a:pt x="80488" y="662378"/>
                  <a:pt x="79945" y="661347"/>
                </a:cubicBezTo>
                <a:cubicBezTo>
                  <a:pt x="79403" y="660316"/>
                  <a:pt x="79131" y="659182"/>
                  <a:pt x="79131" y="657945"/>
                </a:cubicBezTo>
                <a:cubicBezTo>
                  <a:pt x="79131" y="656361"/>
                  <a:pt x="79500" y="654972"/>
                  <a:pt x="80238" y="653778"/>
                </a:cubicBezTo>
                <a:cubicBezTo>
                  <a:pt x="80976" y="652584"/>
                  <a:pt x="82116" y="651434"/>
                  <a:pt x="83656" y="650327"/>
                </a:cubicBezTo>
                <a:cubicBezTo>
                  <a:pt x="83092" y="650067"/>
                  <a:pt x="82604" y="649741"/>
                  <a:pt x="82192" y="649350"/>
                </a:cubicBezTo>
                <a:cubicBezTo>
                  <a:pt x="81779" y="648960"/>
                  <a:pt x="81443" y="648531"/>
                  <a:pt x="81182" y="648064"/>
                </a:cubicBezTo>
                <a:cubicBezTo>
                  <a:pt x="80922" y="647598"/>
                  <a:pt x="80726" y="647104"/>
                  <a:pt x="80596" y="646583"/>
                </a:cubicBezTo>
                <a:cubicBezTo>
                  <a:pt x="80466" y="646062"/>
                  <a:pt x="80401" y="645552"/>
                  <a:pt x="80401" y="645053"/>
                </a:cubicBezTo>
                <a:cubicBezTo>
                  <a:pt x="80401" y="643642"/>
                  <a:pt x="80732" y="642351"/>
                  <a:pt x="81394" y="641179"/>
                </a:cubicBezTo>
                <a:cubicBezTo>
                  <a:pt x="82056" y="640007"/>
                  <a:pt x="82843" y="638900"/>
                  <a:pt x="83754" y="637858"/>
                </a:cubicBezTo>
                <a:cubicBezTo>
                  <a:pt x="83342" y="637359"/>
                  <a:pt x="82978" y="636870"/>
                  <a:pt x="82664" y="636393"/>
                </a:cubicBezTo>
                <a:cubicBezTo>
                  <a:pt x="82349" y="635915"/>
                  <a:pt x="82078" y="635400"/>
                  <a:pt x="81850" y="634847"/>
                </a:cubicBezTo>
                <a:cubicBezTo>
                  <a:pt x="81622" y="634293"/>
                  <a:pt x="81448" y="633696"/>
                  <a:pt x="81329" y="633056"/>
                </a:cubicBezTo>
                <a:cubicBezTo>
                  <a:pt x="81209" y="632416"/>
                  <a:pt x="81150" y="631683"/>
                  <a:pt x="81150" y="630858"/>
                </a:cubicBezTo>
                <a:cubicBezTo>
                  <a:pt x="81150" y="629165"/>
                  <a:pt x="81459" y="627619"/>
                  <a:pt x="82078" y="626219"/>
                </a:cubicBezTo>
                <a:cubicBezTo>
                  <a:pt x="82696" y="624819"/>
                  <a:pt x="83564" y="623620"/>
                  <a:pt x="84682" y="622622"/>
                </a:cubicBezTo>
                <a:cubicBezTo>
                  <a:pt x="85800" y="621623"/>
                  <a:pt x="87145" y="620847"/>
                  <a:pt x="88719" y="620294"/>
                </a:cubicBezTo>
                <a:cubicBezTo>
                  <a:pt x="90292" y="619740"/>
                  <a:pt x="92034" y="619464"/>
                  <a:pt x="93944" y="619464"/>
                </a:cubicBezTo>
                <a:close/>
                <a:moveTo>
                  <a:pt x="56626" y="619464"/>
                </a:moveTo>
                <a:cubicBezTo>
                  <a:pt x="58905" y="619464"/>
                  <a:pt x="60923" y="619822"/>
                  <a:pt x="62681" y="620538"/>
                </a:cubicBezTo>
                <a:cubicBezTo>
                  <a:pt x="64439" y="621254"/>
                  <a:pt x="65920" y="622269"/>
                  <a:pt x="67125" y="623582"/>
                </a:cubicBezTo>
                <a:cubicBezTo>
                  <a:pt x="68330" y="624895"/>
                  <a:pt x="69241" y="626490"/>
                  <a:pt x="69860" y="628368"/>
                </a:cubicBezTo>
                <a:cubicBezTo>
                  <a:pt x="70478" y="630245"/>
                  <a:pt x="70788" y="632345"/>
                  <a:pt x="70788" y="634667"/>
                </a:cubicBezTo>
                <a:cubicBezTo>
                  <a:pt x="70788" y="635470"/>
                  <a:pt x="70777" y="636143"/>
                  <a:pt x="70755" y="636686"/>
                </a:cubicBezTo>
                <a:cubicBezTo>
                  <a:pt x="70733" y="637229"/>
                  <a:pt x="70701" y="637739"/>
                  <a:pt x="70657" y="638216"/>
                </a:cubicBezTo>
                <a:lnTo>
                  <a:pt x="47705" y="638216"/>
                </a:lnTo>
                <a:cubicBezTo>
                  <a:pt x="47705" y="641558"/>
                  <a:pt x="48638" y="644125"/>
                  <a:pt x="50505" y="645916"/>
                </a:cubicBezTo>
                <a:cubicBezTo>
                  <a:pt x="52371" y="647706"/>
                  <a:pt x="55063" y="648601"/>
                  <a:pt x="58579" y="648601"/>
                </a:cubicBezTo>
                <a:cubicBezTo>
                  <a:pt x="59534" y="648601"/>
                  <a:pt x="60489" y="648563"/>
                  <a:pt x="61444" y="648488"/>
                </a:cubicBezTo>
                <a:cubicBezTo>
                  <a:pt x="62399" y="648412"/>
                  <a:pt x="63321" y="648308"/>
                  <a:pt x="64211" y="648178"/>
                </a:cubicBezTo>
                <a:cubicBezTo>
                  <a:pt x="65101" y="648048"/>
                  <a:pt x="65953" y="647902"/>
                  <a:pt x="66767" y="647739"/>
                </a:cubicBezTo>
                <a:cubicBezTo>
                  <a:pt x="67581" y="647576"/>
                  <a:pt x="68335" y="647397"/>
                  <a:pt x="69030" y="647202"/>
                </a:cubicBezTo>
                <a:lnTo>
                  <a:pt x="69030" y="651857"/>
                </a:lnTo>
                <a:cubicBezTo>
                  <a:pt x="67488" y="652291"/>
                  <a:pt x="65747" y="652644"/>
                  <a:pt x="63804" y="652915"/>
                </a:cubicBezTo>
                <a:cubicBezTo>
                  <a:pt x="61862" y="653186"/>
                  <a:pt x="59849" y="653322"/>
                  <a:pt x="57765" y="653322"/>
                </a:cubicBezTo>
                <a:cubicBezTo>
                  <a:pt x="54965" y="653322"/>
                  <a:pt x="52556" y="652942"/>
                  <a:pt x="50538" y="652183"/>
                </a:cubicBezTo>
                <a:cubicBezTo>
                  <a:pt x="48519" y="651423"/>
                  <a:pt x="46864" y="650322"/>
                  <a:pt x="45573" y="648878"/>
                </a:cubicBezTo>
                <a:cubicBezTo>
                  <a:pt x="44281" y="647435"/>
                  <a:pt x="43326" y="645666"/>
                  <a:pt x="42708" y="643572"/>
                </a:cubicBezTo>
                <a:cubicBezTo>
                  <a:pt x="42089" y="641477"/>
                  <a:pt x="41780" y="639106"/>
                  <a:pt x="41780" y="636458"/>
                </a:cubicBezTo>
                <a:cubicBezTo>
                  <a:pt x="41780" y="634157"/>
                  <a:pt x="42111" y="631982"/>
                  <a:pt x="42773" y="629931"/>
                </a:cubicBezTo>
                <a:cubicBezTo>
                  <a:pt x="43435" y="627880"/>
                  <a:pt x="44401" y="626078"/>
                  <a:pt x="45670" y="624526"/>
                </a:cubicBezTo>
                <a:cubicBezTo>
                  <a:pt x="46940" y="622974"/>
                  <a:pt x="48497" y="621743"/>
                  <a:pt x="50342" y="620831"/>
                </a:cubicBezTo>
                <a:cubicBezTo>
                  <a:pt x="52187" y="619920"/>
                  <a:pt x="54282" y="619464"/>
                  <a:pt x="56626" y="619464"/>
                </a:cubicBezTo>
                <a:close/>
                <a:moveTo>
                  <a:pt x="11200" y="615069"/>
                </a:moveTo>
                <a:lnTo>
                  <a:pt x="11200" y="629133"/>
                </a:lnTo>
                <a:lnTo>
                  <a:pt x="15888" y="629133"/>
                </a:lnTo>
                <a:cubicBezTo>
                  <a:pt x="17256" y="629133"/>
                  <a:pt x="18488" y="628976"/>
                  <a:pt x="19584" y="628661"/>
                </a:cubicBezTo>
                <a:cubicBezTo>
                  <a:pt x="20680" y="628346"/>
                  <a:pt x="21613" y="627880"/>
                  <a:pt x="22383" y="627261"/>
                </a:cubicBezTo>
                <a:cubicBezTo>
                  <a:pt x="23154" y="626642"/>
                  <a:pt x="23751" y="625883"/>
                  <a:pt x="24174" y="624982"/>
                </a:cubicBezTo>
                <a:cubicBezTo>
                  <a:pt x="24597" y="624081"/>
                  <a:pt x="24809" y="623045"/>
                  <a:pt x="24809" y="621873"/>
                </a:cubicBezTo>
                <a:cubicBezTo>
                  <a:pt x="24809" y="619594"/>
                  <a:pt x="24098" y="617890"/>
                  <a:pt x="22677" y="616762"/>
                </a:cubicBezTo>
                <a:cubicBezTo>
                  <a:pt x="21255" y="615633"/>
                  <a:pt x="19253" y="615069"/>
                  <a:pt x="16670" y="615069"/>
                </a:cubicBezTo>
                <a:close/>
                <a:moveTo>
                  <a:pt x="5405" y="610185"/>
                </a:moveTo>
                <a:lnTo>
                  <a:pt x="16800" y="610185"/>
                </a:lnTo>
                <a:cubicBezTo>
                  <a:pt x="19274" y="610185"/>
                  <a:pt x="21401" y="610457"/>
                  <a:pt x="23181" y="610999"/>
                </a:cubicBezTo>
                <a:cubicBezTo>
                  <a:pt x="24961" y="611542"/>
                  <a:pt x="26420" y="612301"/>
                  <a:pt x="27560" y="613278"/>
                </a:cubicBezTo>
                <a:cubicBezTo>
                  <a:pt x="28699" y="614255"/>
                  <a:pt x="29535" y="615432"/>
                  <a:pt x="30067" y="616810"/>
                </a:cubicBezTo>
                <a:cubicBezTo>
                  <a:pt x="30598" y="618189"/>
                  <a:pt x="30864" y="619713"/>
                  <a:pt x="30864" y="621385"/>
                </a:cubicBezTo>
                <a:cubicBezTo>
                  <a:pt x="30864" y="622708"/>
                  <a:pt x="30669" y="623962"/>
                  <a:pt x="30278" y="625145"/>
                </a:cubicBezTo>
                <a:cubicBezTo>
                  <a:pt x="29888" y="626328"/>
                  <a:pt x="29307" y="627402"/>
                  <a:pt x="28537" y="628368"/>
                </a:cubicBezTo>
                <a:cubicBezTo>
                  <a:pt x="27766" y="629334"/>
                  <a:pt x="26811" y="630169"/>
                  <a:pt x="25672" y="630875"/>
                </a:cubicBezTo>
                <a:cubicBezTo>
                  <a:pt x="24532" y="631580"/>
                  <a:pt x="23224" y="632106"/>
                  <a:pt x="21749" y="632454"/>
                </a:cubicBezTo>
                <a:cubicBezTo>
                  <a:pt x="22942" y="632866"/>
                  <a:pt x="23957" y="633588"/>
                  <a:pt x="24793" y="634619"/>
                </a:cubicBezTo>
                <a:cubicBezTo>
                  <a:pt x="25628" y="635650"/>
                  <a:pt x="26480" y="637022"/>
                  <a:pt x="27348" y="638737"/>
                </a:cubicBezTo>
                <a:lnTo>
                  <a:pt x="34087" y="652736"/>
                </a:lnTo>
                <a:lnTo>
                  <a:pt x="27544" y="652736"/>
                </a:lnTo>
                <a:lnTo>
                  <a:pt x="21195" y="639128"/>
                </a:lnTo>
                <a:cubicBezTo>
                  <a:pt x="20718" y="638086"/>
                  <a:pt x="20229" y="637223"/>
                  <a:pt x="19730" y="636539"/>
                </a:cubicBezTo>
                <a:cubicBezTo>
                  <a:pt x="19231" y="635856"/>
                  <a:pt x="18694" y="635313"/>
                  <a:pt x="18119" y="634912"/>
                </a:cubicBezTo>
                <a:cubicBezTo>
                  <a:pt x="17543" y="634510"/>
                  <a:pt x="16914" y="634222"/>
                  <a:pt x="16230" y="634049"/>
                </a:cubicBezTo>
                <a:cubicBezTo>
                  <a:pt x="15547" y="633875"/>
                  <a:pt x="14782" y="633788"/>
                  <a:pt x="13935" y="633788"/>
                </a:cubicBezTo>
                <a:lnTo>
                  <a:pt x="11200" y="633788"/>
                </a:lnTo>
                <a:lnTo>
                  <a:pt x="11200" y="652736"/>
                </a:lnTo>
                <a:lnTo>
                  <a:pt x="5405" y="652736"/>
                </a:lnTo>
                <a:close/>
                <a:moveTo>
                  <a:pt x="654910" y="609599"/>
                </a:moveTo>
                <a:lnTo>
                  <a:pt x="654910" y="620050"/>
                </a:lnTo>
                <a:lnTo>
                  <a:pt x="669593" y="620050"/>
                </a:lnTo>
                <a:lnTo>
                  <a:pt x="669593" y="624803"/>
                </a:lnTo>
                <a:lnTo>
                  <a:pt x="654910" y="624803"/>
                </a:lnTo>
                <a:lnTo>
                  <a:pt x="654910" y="641407"/>
                </a:lnTo>
                <a:cubicBezTo>
                  <a:pt x="654910" y="643751"/>
                  <a:pt x="655534" y="645503"/>
                  <a:pt x="656782" y="646664"/>
                </a:cubicBezTo>
                <a:cubicBezTo>
                  <a:pt x="658030" y="647826"/>
                  <a:pt x="659870" y="648406"/>
                  <a:pt x="662300" y="648406"/>
                </a:cubicBezTo>
                <a:cubicBezTo>
                  <a:pt x="663342" y="648406"/>
                  <a:pt x="664481" y="648325"/>
                  <a:pt x="665719" y="648162"/>
                </a:cubicBezTo>
                <a:cubicBezTo>
                  <a:pt x="666956" y="647999"/>
                  <a:pt x="668247" y="647744"/>
                  <a:pt x="669593" y="647397"/>
                </a:cubicBezTo>
                <a:lnTo>
                  <a:pt x="669593" y="652280"/>
                </a:lnTo>
                <a:cubicBezTo>
                  <a:pt x="668313" y="652606"/>
                  <a:pt x="666988" y="652839"/>
                  <a:pt x="665621" y="652980"/>
                </a:cubicBezTo>
                <a:cubicBezTo>
                  <a:pt x="664254" y="653121"/>
                  <a:pt x="662865" y="653192"/>
                  <a:pt x="661454" y="653192"/>
                </a:cubicBezTo>
                <a:cubicBezTo>
                  <a:pt x="657352" y="653192"/>
                  <a:pt x="654291" y="652264"/>
                  <a:pt x="652273" y="650408"/>
                </a:cubicBezTo>
                <a:cubicBezTo>
                  <a:pt x="650255" y="648553"/>
                  <a:pt x="649245" y="645704"/>
                  <a:pt x="649245" y="641862"/>
                </a:cubicBezTo>
                <a:lnTo>
                  <a:pt x="649245" y="624803"/>
                </a:lnTo>
                <a:lnTo>
                  <a:pt x="640097" y="624803"/>
                </a:lnTo>
                <a:lnTo>
                  <a:pt x="640097" y="620050"/>
                </a:lnTo>
                <a:lnTo>
                  <a:pt x="649245" y="620050"/>
                </a:lnTo>
                <a:lnTo>
                  <a:pt x="649245" y="611064"/>
                </a:lnTo>
                <a:close/>
                <a:moveTo>
                  <a:pt x="197710" y="609599"/>
                </a:moveTo>
                <a:lnTo>
                  <a:pt x="197710" y="620050"/>
                </a:lnTo>
                <a:lnTo>
                  <a:pt x="212393" y="620050"/>
                </a:lnTo>
                <a:lnTo>
                  <a:pt x="212393" y="624803"/>
                </a:lnTo>
                <a:lnTo>
                  <a:pt x="197710" y="624803"/>
                </a:lnTo>
                <a:lnTo>
                  <a:pt x="197710" y="641407"/>
                </a:lnTo>
                <a:cubicBezTo>
                  <a:pt x="197710" y="643751"/>
                  <a:pt x="198334" y="645503"/>
                  <a:pt x="199582" y="646664"/>
                </a:cubicBezTo>
                <a:cubicBezTo>
                  <a:pt x="200830" y="647826"/>
                  <a:pt x="202669" y="648406"/>
                  <a:pt x="205100" y="648406"/>
                </a:cubicBezTo>
                <a:cubicBezTo>
                  <a:pt x="206142" y="648406"/>
                  <a:pt x="207282" y="648325"/>
                  <a:pt x="208519" y="648162"/>
                </a:cubicBezTo>
                <a:cubicBezTo>
                  <a:pt x="209756" y="647999"/>
                  <a:pt x="211047" y="647744"/>
                  <a:pt x="212393" y="647397"/>
                </a:cubicBezTo>
                <a:lnTo>
                  <a:pt x="212393" y="652280"/>
                </a:lnTo>
                <a:cubicBezTo>
                  <a:pt x="211112" y="652606"/>
                  <a:pt x="209788" y="652839"/>
                  <a:pt x="208421" y="652980"/>
                </a:cubicBezTo>
                <a:cubicBezTo>
                  <a:pt x="207054" y="653121"/>
                  <a:pt x="205665" y="653192"/>
                  <a:pt x="204254" y="653192"/>
                </a:cubicBezTo>
                <a:cubicBezTo>
                  <a:pt x="200152" y="653192"/>
                  <a:pt x="197092" y="652264"/>
                  <a:pt x="195073" y="650408"/>
                </a:cubicBezTo>
                <a:cubicBezTo>
                  <a:pt x="193055" y="648553"/>
                  <a:pt x="192046" y="645704"/>
                  <a:pt x="192046" y="641862"/>
                </a:cubicBezTo>
                <a:lnTo>
                  <a:pt x="192046" y="624803"/>
                </a:lnTo>
                <a:lnTo>
                  <a:pt x="182897" y="624803"/>
                </a:lnTo>
                <a:lnTo>
                  <a:pt x="182897" y="620050"/>
                </a:lnTo>
                <a:lnTo>
                  <a:pt x="192046" y="620050"/>
                </a:lnTo>
                <a:lnTo>
                  <a:pt x="192046" y="611064"/>
                </a:lnTo>
                <a:close/>
                <a:moveTo>
                  <a:pt x="587435" y="606734"/>
                </a:moveTo>
                <a:lnTo>
                  <a:pt x="593133" y="606734"/>
                </a:lnTo>
                <a:lnTo>
                  <a:pt x="593133" y="652736"/>
                </a:lnTo>
                <a:lnTo>
                  <a:pt x="588054" y="652736"/>
                </a:lnTo>
                <a:lnTo>
                  <a:pt x="587859" y="646550"/>
                </a:lnTo>
                <a:cubicBezTo>
                  <a:pt x="586274" y="648851"/>
                  <a:pt x="584560" y="650555"/>
                  <a:pt x="582715" y="651662"/>
                </a:cubicBezTo>
                <a:cubicBezTo>
                  <a:pt x="580870" y="652769"/>
                  <a:pt x="578873" y="653322"/>
                  <a:pt x="576724" y="653322"/>
                </a:cubicBezTo>
                <a:cubicBezTo>
                  <a:pt x="574858" y="653322"/>
                  <a:pt x="573213" y="652932"/>
                  <a:pt x="571792" y="652150"/>
                </a:cubicBezTo>
                <a:cubicBezTo>
                  <a:pt x="570370" y="651369"/>
                  <a:pt x="569187" y="650267"/>
                  <a:pt x="568243" y="648846"/>
                </a:cubicBezTo>
                <a:cubicBezTo>
                  <a:pt x="567299" y="647424"/>
                  <a:pt x="566589" y="645715"/>
                  <a:pt x="566111" y="643718"/>
                </a:cubicBezTo>
                <a:cubicBezTo>
                  <a:pt x="565634" y="641721"/>
                  <a:pt x="565395" y="639507"/>
                  <a:pt x="565395" y="637077"/>
                </a:cubicBezTo>
                <a:cubicBezTo>
                  <a:pt x="565395" y="634298"/>
                  <a:pt x="565774" y="631830"/>
                  <a:pt x="566534" y="629670"/>
                </a:cubicBezTo>
                <a:cubicBezTo>
                  <a:pt x="567294" y="627510"/>
                  <a:pt x="568373" y="625687"/>
                  <a:pt x="569773" y="624201"/>
                </a:cubicBezTo>
                <a:cubicBezTo>
                  <a:pt x="571173" y="622714"/>
                  <a:pt x="572856" y="621585"/>
                  <a:pt x="574820" y="620815"/>
                </a:cubicBezTo>
                <a:cubicBezTo>
                  <a:pt x="576784" y="620044"/>
                  <a:pt x="578970" y="619659"/>
                  <a:pt x="581380" y="619659"/>
                </a:cubicBezTo>
                <a:cubicBezTo>
                  <a:pt x="582422" y="619659"/>
                  <a:pt x="583447" y="619724"/>
                  <a:pt x="584456" y="619854"/>
                </a:cubicBezTo>
                <a:cubicBezTo>
                  <a:pt x="585466" y="619985"/>
                  <a:pt x="586458" y="620191"/>
                  <a:pt x="587435" y="620473"/>
                </a:cubicBezTo>
                <a:close/>
                <a:moveTo>
                  <a:pt x="520760" y="606734"/>
                </a:moveTo>
                <a:lnTo>
                  <a:pt x="526457" y="606734"/>
                </a:lnTo>
                <a:lnTo>
                  <a:pt x="526457" y="652736"/>
                </a:lnTo>
                <a:lnTo>
                  <a:pt x="521379" y="652736"/>
                </a:lnTo>
                <a:lnTo>
                  <a:pt x="521183" y="646550"/>
                </a:lnTo>
                <a:cubicBezTo>
                  <a:pt x="519599" y="648851"/>
                  <a:pt x="517884" y="650555"/>
                  <a:pt x="516040" y="651662"/>
                </a:cubicBezTo>
                <a:cubicBezTo>
                  <a:pt x="514195" y="652769"/>
                  <a:pt x="512198" y="653322"/>
                  <a:pt x="510049" y="653322"/>
                </a:cubicBezTo>
                <a:cubicBezTo>
                  <a:pt x="508182" y="653322"/>
                  <a:pt x="506539" y="652932"/>
                  <a:pt x="505117" y="652150"/>
                </a:cubicBezTo>
                <a:cubicBezTo>
                  <a:pt x="503695" y="651369"/>
                  <a:pt x="502513" y="650267"/>
                  <a:pt x="501568" y="648846"/>
                </a:cubicBezTo>
                <a:cubicBezTo>
                  <a:pt x="500624" y="647424"/>
                  <a:pt x="499913" y="645715"/>
                  <a:pt x="499436" y="643718"/>
                </a:cubicBezTo>
                <a:cubicBezTo>
                  <a:pt x="498958" y="641721"/>
                  <a:pt x="498720" y="639507"/>
                  <a:pt x="498720" y="637077"/>
                </a:cubicBezTo>
                <a:cubicBezTo>
                  <a:pt x="498720" y="634298"/>
                  <a:pt x="499099" y="631830"/>
                  <a:pt x="499859" y="629670"/>
                </a:cubicBezTo>
                <a:cubicBezTo>
                  <a:pt x="500619" y="627510"/>
                  <a:pt x="501699" y="625687"/>
                  <a:pt x="503099" y="624201"/>
                </a:cubicBezTo>
                <a:cubicBezTo>
                  <a:pt x="504498" y="622714"/>
                  <a:pt x="506180" y="621585"/>
                  <a:pt x="508145" y="620815"/>
                </a:cubicBezTo>
                <a:cubicBezTo>
                  <a:pt x="510109" y="620044"/>
                  <a:pt x="512296" y="619659"/>
                  <a:pt x="514705" y="619659"/>
                </a:cubicBezTo>
                <a:cubicBezTo>
                  <a:pt x="515747" y="619659"/>
                  <a:pt x="516772" y="619724"/>
                  <a:pt x="517781" y="619854"/>
                </a:cubicBezTo>
                <a:cubicBezTo>
                  <a:pt x="518790" y="619985"/>
                  <a:pt x="519783" y="620191"/>
                  <a:pt x="520760" y="620473"/>
                </a:cubicBezTo>
                <a:close/>
                <a:moveTo>
                  <a:pt x="349310" y="606734"/>
                </a:moveTo>
                <a:lnTo>
                  <a:pt x="355008" y="606734"/>
                </a:lnTo>
                <a:lnTo>
                  <a:pt x="355008" y="652736"/>
                </a:lnTo>
                <a:lnTo>
                  <a:pt x="349929" y="652736"/>
                </a:lnTo>
                <a:lnTo>
                  <a:pt x="349733" y="646550"/>
                </a:lnTo>
                <a:cubicBezTo>
                  <a:pt x="348149" y="648851"/>
                  <a:pt x="346434" y="650555"/>
                  <a:pt x="344590" y="651662"/>
                </a:cubicBezTo>
                <a:cubicBezTo>
                  <a:pt x="342745" y="652769"/>
                  <a:pt x="340748" y="653322"/>
                  <a:pt x="338599" y="653322"/>
                </a:cubicBezTo>
                <a:cubicBezTo>
                  <a:pt x="336733" y="653322"/>
                  <a:pt x="335089" y="652932"/>
                  <a:pt x="333667" y="652150"/>
                </a:cubicBezTo>
                <a:cubicBezTo>
                  <a:pt x="332245" y="651369"/>
                  <a:pt x="331063" y="650267"/>
                  <a:pt x="330118" y="648846"/>
                </a:cubicBezTo>
                <a:cubicBezTo>
                  <a:pt x="329174" y="647424"/>
                  <a:pt x="328463" y="645715"/>
                  <a:pt x="327986" y="643718"/>
                </a:cubicBezTo>
                <a:cubicBezTo>
                  <a:pt x="327508" y="641721"/>
                  <a:pt x="327270" y="639507"/>
                  <a:pt x="327270" y="637077"/>
                </a:cubicBezTo>
                <a:cubicBezTo>
                  <a:pt x="327270" y="634298"/>
                  <a:pt x="327649" y="631830"/>
                  <a:pt x="328409" y="629670"/>
                </a:cubicBezTo>
                <a:cubicBezTo>
                  <a:pt x="329169" y="627510"/>
                  <a:pt x="330249" y="625687"/>
                  <a:pt x="331649" y="624201"/>
                </a:cubicBezTo>
                <a:cubicBezTo>
                  <a:pt x="333048" y="622714"/>
                  <a:pt x="334730" y="621585"/>
                  <a:pt x="336695" y="620815"/>
                </a:cubicBezTo>
                <a:cubicBezTo>
                  <a:pt x="338659" y="620044"/>
                  <a:pt x="340846" y="619659"/>
                  <a:pt x="343255" y="619659"/>
                </a:cubicBezTo>
                <a:cubicBezTo>
                  <a:pt x="344297" y="619659"/>
                  <a:pt x="345322" y="619724"/>
                  <a:pt x="346331" y="619854"/>
                </a:cubicBezTo>
                <a:cubicBezTo>
                  <a:pt x="347341" y="619985"/>
                  <a:pt x="348334" y="620191"/>
                  <a:pt x="349310" y="620473"/>
                </a:cubicBezTo>
                <a:close/>
                <a:moveTo>
                  <a:pt x="551600" y="606344"/>
                </a:moveTo>
                <a:cubicBezTo>
                  <a:pt x="552230" y="606344"/>
                  <a:pt x="552816" y="606458"/>
                  <a:pt x="553358" y="606685"/>
                </a:cubicBezTo>
                <a:cubicBezTo>
                  <a:pt x="553901" y="606913"/>
                  <a:pt x="554373" y="607234"/>
                  <a:pt x="554774" y="607646"/>
                </a:cubicBezTo>
                <a:cubicBezTo>
                  <a:pt x="555176" y="608058"/>
                  <a:pt x="555490" y="608530"/>
                  <a:pt x="555718" y="609062"/>
                </a:cubicBezTo>
                <a:cubicBezTo>
                  <a:pt x="555946" y="609594"/>
                  <a:pt x="556060" y="610174"/>
                  <a:pt x="556060" y="610804"/>
                </a:cubicBezTo>
                <a:cubicBezTo>
                  <a:pt x="556060" y="611411"/>
                  <a:pt x="555946" y="611987"/>
                  <a:pt x="555718" y="612529"/>
                </a:cubicBezTo>
                <a:cubicBezTo>
                  <a:pt x="555490" y="613072"/>
                  <a:pt x="555176" y="613549"/>
                  <a:pt x="554774" y="613962"/>
                </a:cubicBezTo>
                <a:cubicBezTo>
                  <a:pt x="554373" y="614374"/>
                  <a:pt x="553901" y="614694"/>
                  <a:pt x="553358" y="614922"/>
                </a:cubicBezTo>
                <a:cubicBezTo>
                  <a:pt x="552816" y="615150"/>
                  <a:pt x="552230" y="615264"/>
                  <a:pt x="551600" y="615264"/>
                </a:cubicBezTo>
                <a:cubicBezTo>
                  <a:pt x="550971" y="615264"/>
                  <a:pt x="550385" y="615150"/>
                  <a:pt x="549842" y="614922"/>
                </a:cubicBezTo>
                <a:cubicBezTo>
                  <a:pt x="549300" y="614694"/>
                  <a:pt x="548827" y="614374"/>
                  <a:pt x="548426" y="613962"/>
                </a:cubicBezTo>
                <a:cubicBezTo>
                  <a:pt x="548024" y="613549"/>
                  <a:pt x="547710" y="613072"/>
                  <a:pt x="547482" y="612529"/>
                </a:cubicBezTo>
                <a:cubicBezTo>
                  <a:pt x="547254" y="611987"/>
                  <a:pt x="547140" y="611411"/>
                  <a:pt x="547140" y="610804"/>
                </a:cubicBezTo>
                <a:cubicBezTo>
                  <a:pt x="547140" y="610174"/>
                  <a:pt x="547254" y="609594"/>
                  <a:pt x="547482" y="609062"/>
                </a:cubicBezTo>
                <a:cubicBezTo>
                  <a:pt x="547710" y="608530"/>
                  <a:pt x="548024" y="608058"/>
                  <a:pt x="548426" y="607646"/>
                </a:cubicBezTo>
                <a:cubicBezTo>
                  <a:pt x="548827" y="607234"/>
                  <a:pt x="549300" y="606913"/>
                  <a:pt x="549842" y="606685"/>
                </a:cubicBezTo>
                <a:cubicBezTo>
                  <a:pt x="550385" y="606458"/>
                  <a:pt x="550971" y="606344"/>
                  <a:pt x="551600" y="606344"/>
                </a:cubicBezTo>
                <a:close/>
                <a:moveTo>
                  <a:pt x="132500" y="606344"/>
                </a:moveTo>
                <a:cubicBezTo>
                  <a:pt x="133130" y="606344"/>
                  <a:pt x="133715" y="606458"/>
                  <a:pt x="134258" y="606685"/>
                </a:cubicBezTo>
                <a:cubicBezTo>
                  <a:pt x="134801" y="606913"/>
                  <a:pt x="135273" y="607234"/>
                  <a:pt x="135674" y="607646"/>
                </a:cubicBezTo>
                <a:cubicBezTo>
                  <a:pt x="136076" y="608058"/>
                  <a:pt x="136391" y="608530"/>
                  <a:pt x="136618" y="609062"/>
                </a:cubicBezTo>
                <a:cubicBezTo>
                  <a:pt x="136846" y="609594"/>
                  <a:pt x="136960" y="610174"/>
                  <a:pt x="136960" y="610804"/>
                </a:cubicBezTo>
                <a:cubicBezTo>
                  <a:pt x="136960" y="611411"/>
                  <a:pt x="136846" y="611987"/>
                  <a:pt x="136618" y="612529"/>
                </a:cubicBezTo>
                <a:cubicBezTo>
                  <a:pt x="136391" y="613072"/>
                  <a:pt x="136076" y="613549"/>
                  <a:pt x="135674" y="613962"/>
                </a:cubicBezTo>
                <a:cubicBezTo>
                  <a:pt x="135273" y="614374"/>
                  <a:pt x="134801" y="614694"/>
                  <a:pt x="134258" y="614922"/>
                </a:cubicBezTo>
                <a:cubicBezTo>
                  <a:pt x="133715" y="615150"/>
                  <a:pt x="133130" y="615264"/>
                  <a:pt x="132500" y="615264"/>
                </a:cubicBezTo>
                <a:cubicBezTo>
                  <a:pt x="131871" y="615264"/>
                  <a:pt x="131285" y="615150"/>
                  <a:pt x="130742" y="614922"/>
                </a:cubicBezTo>
                <a:cubicBezTo>
                  <a:pt x="130199" y="614694"/>
                  <a:pt x="129727" y="614374"/>
                  <a:pt x="129326" y="613962"/>
                </a:cubicBezTo>
                <a:cubicBezTo>
                  <a:pt x="128924" y="613549"/>
                  <a:pt x="128610" y="613072"/>
                  <a:pt x="128382" y="612529"/>
                </a:cubicBezTo>
                <a:cubicBezTo>
                  <a:pt x="128154" y="611987"/>
                  <a:pt x="128040" y="611411"/>
                  <a:pt x="128040" y="610804"/>
                </a:cubicBezTo>
                <a:cubicBezTo>
                  <a:pt x="128040" y="610174"/>
                  <a:pt x="128154" y="609594"/>
                  <a:pt x="128382" y="609062"/>
                </a:cubicBezTo>
                <a:cubicBezTo>
                  <a:pt x="128610" y="608530"/>
                  <a:pt x="128924" y="608058"/>
                  <a:pt x="129326" y="607646"/>
                </a:cubicBezTo>
                <a:cubicBezTo>
                  <a:pt x="129727" y="607234"/>
                  <a:pt x="130199" y="606913"/>
                  <a:pt x="130742" y="606685"/>
                </a:cubicBezTo>
                <a:cubicBezTo>
                  <a:pt x="131285" y="606458"/>
                  <a:pt x="131871" y="606344"/>
                  <a:pt x="132500" y="606344"/>
                </a:cubicBezTo>
                <a:close/>
                <a:moveTo>
                  <a:pt x="1349225" y="568528"/>
                </a:moveTo>
                <a:cubicBezTo>
                  <a:pt x="1349833" y="568528"/>
                  <a:pt x="1350397" y="568642"/>
                  <a:pt x="1350918" y="568870"/>
                </a:cubicBezTo>
                <a:cubicBezTo>
                  <a:pt x="1351439" y="569097"/>
                  <a:pt x="1351889" y="569407"/>
                  <a:pt x="1352269" y="569797"/>
                </a:cubicBezTo>
                <a:cubicBezTo>
                  <a:pt x="1352649" y="570188"/>
                  <a:pt x="1352947" y="570649"/>
                  <a:pt x="1353164" y="571181"/>
                </a:cubicBezTo>
                <a:cubicBezTo>
                  <a:pt x="1353381" y="571713"/>
                  <a:pt x="1353490" y="572272"/>
                  <a:pt x="1353490" y="572858"/>
                </a:cubicBezTo>
                <a:cubicBezTo>
                  <a:pt x="1353490" y="573444"/>
                  <a:pt x="1353381" y="573997"/>
                  <a:pt x="1353164" y="574518"/>
                </a:cubicBezTo>
                <a:cubicBezTo>
                  <a:pt x="1352947" y="575039"/>
                  <a:pt x="1352649" y="575489"/>
                  <a:pt x="1352269" y="575869"/>
                </a:cubicBezTo>
                <a:cubicBezTo>
                  <a:pt x="1351889" y="576249"/>
                  <a:pt x="1351439" y="576553"/>
                  <a:pt x="1350918" y="576781"/>
                </a:cubicBezTo>
                <a:cubicBezTo>
                  <a:pt x="1350397" y="577009"/>
                  <a:pt x="1349833" y="577123"/>
                  <a:pt x="1349225" y="577123"/>
                </a:cubicBezTo>
                <a:cubicBezTo>
                  <a:pt x="1348639" y="577123"/>
                  <a:pt x="1348086" y="577009"/>
                  <a:pt x="1347565" y="576781"/>
                </a:cubicBezTo>
                <a:cubicBezTo>
                  <a:pt x="1347044" y="576553"/>
                  <a:pt x="1346588" y="576249"/>
                  <a:pt x="1346197" y="575869"/>
                </a:cubicBezTo>
                <a:cubicBezTo>
                  <a:pt x="1345807" y="575489"/>
                  <a:pt x="1345503" y="575039"/>
                  <a:pt x="1345286" y="574518"/>
                </a:cubicBezTo>
                <a:cubicBezTo>
                  <a:pt x="1345069" y="573997"/>
                  <a:pt x="1344960" y="573444"/>
                  <a:pt x="1344960" y="572858"/>
                </a:cubicBezTo>
                <a:cubicBezTo>
                  <a:pt x="1344960" y="572272"/>
                  <a:pt x="1345069" y="571713"/>
                  <a:pt x="1345286" y="571181"/>
                </a:cubicBezTo>
                <a:cubicBezTo>
                  <a:pt x="1345503" y="570649"/>
                  <a:pt x="1345807" y="570188"/>
                  <a:pt x="1346197" y="569797"/>
                </a:cubicBezTo>
                <a:cubicBezTo>
                  <a:pt x="1346588" y="569407"/>
                  <a:pt x="1347044" y="569097"/>
                  <a:pt x="1347565" y="568870"/>
                </a:cubicBezTo>
                <a:cubicBezTo>
                  <a:pt x="1348086" y="568642"/>
                  <a:pt x="1348639" y="568528"/>
                  <a:pt x="1349225" y="568528"/>
                </a:cubicBezTo>
                <a:close/>
                <a:moveTo>
                  <a:pt x="1599349" y="567128"/>
                </a:moveTo>
                <a:cubicBezTo>
                  <a:pt x="1600022" y="567128"/>
                  <a:pt x="1600662" y="567264"/>
                  <a:pt x="1601270" y="567535"/>
                </a:cubicBezTo>
                <a:cubicBezTo>
                  <a:pt x="1601878" y="567806"/>
                  <a:pt x="1602410" y="568170"/>
                  <a:pt x="1602865" y="568625"/>
                </a:cubicBezTo>
                <a:cubicBezTo>
                  <a:pt x="1603321" y="569081"/>
                  <a:pt x="1603685" y="569613"/>
                  <a:pt x="1603956" y="570221"/>
                </a:cubicBezTo>
                <a:cubicBezTo>
                  <a:pt x="1604227" y="570828"/>
                  <a:pt x="1604363" y="571469"/>
                  <a:pt x="1604363" y="572141"/>
                </a:cubicBezTo>
                <a:cubicBezTo>
                  <a:pt x="1604363" y="572836"/>
                  <a:pt x="1604227" y="573481"/>
                  <a:pt x="1603956" y="574079"/>
                </a:cubicBezTo>
                <a:cubicBezTo>
                  <a:pt x="1603685" y="574675"/>
                  <a:pt x="1603321" y="575202"/>
                  <a:pt x="1602865" y="575658"/>
                </a:cubicBezTo>
                <a:cubicBezTo>
                  <a:pt x="1602410" y="576113"/>
                  <a:pt x="1601878" y="576471"/>
                  <a:pt x="1601270" y="576732"/>
                </a:cubicBezTo>
                <a:cubicBezTo>
                  <a:pt x="1600662" y="576992"/>
                  <a:pt x="1600022" y="577123"/>
                  <a:pt x="1599349" y="577123"/>
                </a:cubicBezTo>
                <a:cubicBezTo>
                  <a:pt x="1598655" y="577123"/>
                  <a:pt x="1598009" y="576992"/>
                  <a:pt x="1597412" y="576732"/>
                </a:cubicBezTo>
                <a:cubicBezTo>
                  <a:pt x="1596815" y="576471"/>
                  <a:pt x="1596289" y="576113"/>
                  <a:pt x="1595833" y="575658"/>
                </a:cubicBezTo>
                <a:cubicBezTo>
                  <a:pt x="1595377" y="575202"/>
                  <a:pt x="1595019" y="574675"/>
                  <a:pt x="1594759" y="574079"/>
                </a:cubicBezTo>
                <a:cubicBezTo>
                  <a:pt x="1594498" y="573481"/>
                  <a:pt x="1594368" y="572836"/>
                  <a:pt x="1594368" y="572141"/>
                </a:cubicBezTo>
                <a:cubicBezTo>
                  <a:pt x="1594368" y="571469"/>
                  <a:pt x="1594498" y="570828"/>
                  <a:pt x="1594759" y="570221"/>
                </a:cubicBezTo>
                <a:cubicBezTo>
                  <a:pt x="1595019" y="569613"/>
                  <a:pt x="1595377" y="569081"/>
                  <a:pt x="1595833" y="568625"/>
                </a:cubicBezTo>
                <a:cubicBezTo>
                  <a:pt x="1596289" y="568170"/>
                  <a:pt x="1596815" y="567806"/>
                  <a:pt x="1597412" y="567535"/>
                </a:cubicBezTo>
                <a:cubicBezTo>
                  <a:pt x="1598009" y="567264"/>
                  <a:pt x="1598655" y="567128"/>
                  <a:pt x="1599349" y="567128"/>
                </a:cubicBezTo>
                <a:close/>
                <a:moveTo>
                  <a:pt x="1037439" y="561658"/>
                </a:moveTo>
                <a:cubicBezTo>
                  <a:pt x="1036028" y="561658"/>
                  <a:pt x="1034813" y="561799"/>
                  <a:pt x="1033793" y="562082"/>
                </a:cubicBezTo>
                <a:cubicBezTo>
                  <a:pt x="1032773" y="562364"/>
                  <a:pt x="1031937" y="562765"/>
                  <a:pt x="1031286" y="563286"/>
                </a:cubicBezTo>
                <a:cubicBezTo>
                  <a:pt x="1030635" y="563807"/>
                  <a:pt x="1030152" y="564431"/>
                  <a:pt x="1029837" y="565158"/>
                </a:cubicBezTo>
                <a:cubicBezTo>
                  <a:pt x="1029523" y="565885"/>
                  <a:pt x="1029365" y="566705"/>
                  <a:pt x="1029365" y="567616"/>
                </a:cubicBezTo>
                <a:cubicBezTo>
                  <a:pt x="1029365" y="568246"/>
                  <a:pt x="1029463" y="568848"/>
                  <a:pt x="1029658" y="569423"/>
                </a:cubicBezTo>
                <a:cubicBezTo>
                  <a:pt x="1029854" y="569998"/>
                  <a:pt x="1030168" y="570508"/>
                  <a:pt x="1030602" y="570953"/>
                </a:cubicBezTo>
                <a:cubicBezTo>
                  <a:pt x="1031037" y="571398"/>
                  <a:pt x="1031601" y="571751"/>
                  <a:pt x="1032295" y="572011"/>
                </a:cubicBezTo>
                <a:cubicBezTo>
                  <a:pt x="1032990" y="572272"/>
                  <a:pt x="1033836" y="572402"/>
                  <a:pt x="1034835" y="572402"/>
                </a:cubicBezTo>
                <a:cubicBezTo>
                  <a:pt x="1036137" y="572402"/>
                  <a:pt x="1037629" y="572006"/>
                  <a:pt x="1039311" y="571214"/>
                </a:cubicBezTo>
                <a:cubicBezTo>
                  <a:pt x="1040993" y="570421"/>
                  <a:pt x="1042768" y="569168"/>
                  <a:pt x="1044634" y="567453"/>
                </a:cubicBezTo>
                <a:lnTo>
                  <a:pt x="1044634" y="561658"/>
                </a:lnTo>
                <a:close/>
                <a:moveTo>
                  <a:pt x="865989" y="561658"/>
                </a:moveTo>
                <a:cubicBezTo>
                  <a:pt x="864578" y="561658"/>
                  <a:pt x="863363" y="561799"/>
                  <a:pt x="862343" y="562082"/>
                </a:cubicBezTo>
                <a:cubicBezTo>
                  <a:pt x="861323" y="562364"/>
                  <a:pt x="860487" y="562765"/>
                  <a:pt x="859836" y="563286"/>
                </a:cubicBezTo>
                <a:cubicBezTo>
                  <a:pt x="859185" y="563807"/>
                  <a:pt x="858702" y="564431"/>
                  <a:pt x="858387" y="565158"/>
                </a:cubicBezTo>
                <a:cubicBezTo>
                  <a:pt x="858073" y="565885"/>
                  <a:pt x="857915" y="566705"/>
                  <a:pt x="857915" y="567616"/>
                </a:cubicBezTo>
                <a:cubicBezTo>
                  <a:pt x="857915" y="568246"/>
                  <a:pt x="858013" y="568848"/>
                  <a:pt x="858208" y="569423"/>
                </a:cubicBezTo>
                <a:cubicBezTo>
                  <a:pt x="858404" y="569998"/>
                  <a:pt x="858718" y="570508"/>
                  <a:pt x="859153" y="570953"/>
                </a:cubicBezTo>
                <a:cubicBezTo>
                  <a:pt x="859587" y="571398"/>
                  <a:pt x="860151" y="571751"/>
                  <a:pt x="860845" y="572011"/>
                </a:cubicBezTo>
                <a:cubicBezTo>
                  <a:pt x="861540" y="572272"/>
                  <a:pt x="862386" y="572402"/>
                  <a:pt x="863385" y="572402"/>
                </a:cubicBezTo>
                <a:cubicBezTo>
                  <a:pt x="864687" y="572402"/>
                  <a:pt x="866179" y="572006"/>
                  <a:pt x="867861" y="571214"/>
                </a:cubicBezTo>
                <a:cubicBezTo>
                  <a:pt x="869543" y="570421"/>
                  <a:pt x="871318" y="569168"/>
                  <a:pt x="873184" y="567453"/>
                </a:cubicBezTo>
                <a:lnTo>
                  <a:pt x="873184" y="561658"/>
                </a:lnTo>
                <a:close/>
                <a:moveTo>
                  <a:pt x="723115" y="561658"/>
                </a:moveTo>
                <a:cubicBezTo>
                  <a:pt x="721705" y="561658"/>
                  <a:pt x="720489" y="561799"/>
                  <a:pt x="719469" y="562082"/>
                </a:cubicBezTo>
                <a:cubicBezTo>
                  <a:pt x="718449" y="562364"/>
                  <a:pt x="717614" y="562765"/>
                  <a:pt x="716962" y="563286"/>
                </a:cubicBezTo>
                <a:cubicBezTo>
                  <a:pt x="716311" y="563807"/>
                  <a:pt x="715828" y="564431"/>
                  <a:pt x="715513" y="565158"/>
                </a:cubicBezTo>
                <a:cubicBezTo>
                  <a:pt x="715199" y="565885"/>
                  <a:pt x="715041" y="566705"/>
                  <a:pt x="715041" y="567616"/>
                </a:cubicBezTo>
                <a:cubicBezTo>
                  <a:pt x="715041" y="568246"/>
                  <a:pt x="715139" y="568848"/>
                  <a:pt x="715334" y="569423"/>
                </a:cubicBezTo>
                <a:cubicBezTo>
                  <a:pt x="715530" y="569998"/>
                  <a:pt x="715844" y="570508"/>
                  <a:pt x="716278" y="570953"/>
                </a:cubicBezTo>
                <a:cubicBezTo>
                  <a:pt x="716712" y="571398"/>
                  <a:pt x="717277" y="571751"/>
                  <a:pt x="717971" y="572011"/>
                </a:cubicBezTo>
                <a:cubicBezTo>
                  <a:pt x="718666" y="572272"/>
                  <a:pt x="719513" y="572402"/>
                  <a:pt x="720511" y="572402"/>
                </a:cubicBezTo>
                <a:cubicBezTo>
                  <a:pt x="721813" y="572402"/>
                  <a:pt x="723305" y="572006"/>
                  <a:pt x="724987" y="571214"/>
                </a:cubicBezTo>
                <a:cubicBezTo>
                  <a:pt x="726669" y="570421"/>
                  <a:pt x="728444" y="569168"/>
                  <a:pt x="730310" y="567453"/>
                </a:cubicBezTo>
                <a:lnTo>
                  <a:pt x="730310" y="561658"/>
                </a:lnTo>
                <a:close/>
                <a:moveTo>
                  <a:pt x="304015" y="561658"/>
                </a:moveTo>
                <a:cubicBezTo>
                  <a:pt x="302604" y="561658"/>
                  <a:pt x="301389" y="561799"/>
                  <a:pt x="300369" y="562082"/>
                </a:cubicBezTo>
                <a:cubicBezTo>
                  <a:pt x="299349" y="562364"/>
                  <a:pt x="298513" y="562765"/>
                  <a:pt x="297862" y="563286"/>
                </a:cubicBezTo>
                <a:cubicBezTo>
                  <a:pt x="297211" y="563807"/>
                  <a:pt x="296728" y="564431"/>
                  <a:pt x="296413" y="565158"/>
                </a:cubicBezTo>
                <a:cubicBezTo>
                  <a:pt x="296099" y="565885"/>
                  <a:pt x="295941" y="566705"/>
                  <a:pt x="295941" y="567616"/>
                </a:cubicBezTo>
                <a:cubicBezTo>
                  <a:pt x="295941" y="568246"/>
                  <a:pt x="296039" y="568848"/>
                  <a:pt x="296234" y="569423"/>
                </a:cubicBezTo>
                <a:cubicBezTo>
                  <a:pt x="296430" y="569998"/>
                  <a:pt x="296744" y="570508"/>
                  <a:pt x="297178" y="570953"/>
                </a:cubicBezTo>
                <a:cubicBezTo>
                  <a:pt x="297613" y="571398"/>
                  <a:pt x="298177" y="571751"/>
                  <a:pt x="298871" y="572011"/>
                </a:cubicBezTo>
                <a:cubicBezTo>
                  <a:pt x="299566" y="572272"/>
                  <a:pt x="300412" y="572402"/>
                  <a:pt x="301411" y="572402"/>
                </a:cubicBezTo>
                <a:cubicBezTo>
                  <a:pt x="302713" y="572402"/>
                  <a:pt x="304205" y="572006"/>
                  <a:pt x="305887" y="571214"/>
                </a:cubicBezTo>
                <a:cubicBezTo>
                  <a:pt x="307569" y="570421"/>
                  <a:pt x="309343" y="569168"/>
                  <a:pt x="311210" y="567453"/>
                </a:cubicBezTo>
                <a:lnTo>
                  <a:pt x="311210" y="561658"/>
                </a:lnTo>
                <a:close/>
                <a:moveTo>
                  <a:pt x="658719" y="548213"/>
                </a:moveTo>
                <a:cubicBezTo>
                  <a:pt x="658003" y="548213"/>
                  <a:pt x="657276" y="548327"/>
                  <a:pt x="656538" y="548555"/>
                </a:cubicBezTo>
                <a:cubicBezTo>
                  <a:pt x="655800" y="548782"/>
                  <a:pt x="655035" y="549162"/>
                  <a:pt x="654243" y="549694"/>
                </a:cubicBezTo>
                <a:cubicBezTo>
                  <a:pt x="653450" y="550226"/>
                  <a:pt x="652615" y="550931"/>
                  <a:pt x="651736" y="551810"/>
                </a:cubicBezTo>
                <a:cubicBezTo>
                  <a:pt x="650857" y="552689"/>
                  <a:pt x="649918" y="553780"/>
                  <a:pt x="648920" y="555082"/>
                </a:cubicBezTo>
                <a:lnTo>
                  <a:pt x="648920" y="570937"/>
                </a:lnTo>
                <a:cubicBezTo>
                  <a:pt x="649962" y="571371"/>
                  <a:pt x="651058" y="571713"/>
                  <a:pt x="652208" y="571962"/>
                </a:cubicBezTo>
                <a:cubicBezTo>
                  <a:pt x="653358" y="572212"/>
                  <a:pt x="654487" y="572337"/>
                  <a:pt x="655594" y="572337"/>
                </a:cubicBezTo>
                <a:cubicBezTo>
                  <a:pt x="658654" y="572337"/>
                  <a:pt x="661052" y="571300"/>
                  <a:pt x="662789" y="569228"/>
                </a:cubicBezTo>
                <a:cubicBezTo>
                  <a:pt x="664525" y="567155"/>
                  <a:pt x="665393" y="564035"/>
                  <a:pt x="665393" y="559868"/>
                </a:cubicBezTo>
                <a:cubicBezTo>
                  <a:pt x="665393" y="558153"/>
                  <a:pt x="665268" y="556580"/>
                  <a:pt x="665019" y="555147"/>
                </a:cubicBezTo>
                <a:cubicBezTo>
                  <a:pt x="664769" y="553715"/>
                  <a:pt x="664373" y="552488"/>
                  <a:pt x="663830" y="551468"/>
                </a:cubicBezTo>
                <a:cubicBezTo>
                  <a:pt x="663288" y="550448"/>
                  <a:pt x="662593" y="549651"/>
                  <a:pt x="661747" y="549075"/>
                </a:cubicBezTo>
                <a:cubicBezTo>
                  <a:pt x="660900" y="548500"/>
                  <a:pt x="659891" y="548213"/>
                  <a:pt x="658719" y="548213"/>
                </a:cubicBezTo>
                <a:close/>
                <a:moveTo>
                  <a:pt x="1000088" y="548147"/>
                </a:moveTo>
                <a:cubicBezTo>
                  <a:pt x="997006" y="548147"/>
                  <a:pt x="994602" y="549146"/>
                  <a:pt x="992877" y="551143"/>
                </a:cubicBezTo>
                <a:cubicBezTo>
                  <a:pt x="991151" y="553140"/>
                  <a:pt x="990289" y="556265"/>
                  <a:pt x="990289" y="560519"/>
                </a:cubicBezTo>
                <a:cubicBezTo>
                  <a:pt x="990289" y="564469"/>
                  <a:pt x="990869" y="567416"/>
                  <a:pt x="992030" y="569358"/>
                </a:cubicBezTo>
                <a:cubicBezTo>
                  <a:pt x="993192" y="571300"/>
                  <a:pt x="994836" y="572272"/>
                  <a:pt x="996963" y="572272"/>
                </a:cubicBezTo>
                <a:cubicBezTo>
                  <a:pt x="998395" y="572272"/>
                  <a:pt x="999909" y="571631"/>
                  <a:pt x="1001504" y="570351"/>
                </a:cubicBezTo>
                <a:cubicBezTo>
                  <a:pt x="1003100" y="569070"/>
                  <a:pt x="1004776" y="567171"/>
                  <a:pt x="1006534" y="564654"/>
                </a:cubicBezTo>
                <a:lnTo>
                  <a:pt x="1006534" y="549482"/>
                </a:lnTo>
                <a:cubicBezTo>
                  <a:pt x="1005601" y="549048"/>
                  <a:pt x="1004570" y="548717"/>
                  <a:pt x="1003441" y="548489"/>
                </a:cubicBezTo>
                <a:cubicBezTo>
                  <a:pt x="1002313" y="548261"/>
                  <a:pt x="1001195" y="548147"/>
                  <a:pt x="1000088" y="548147"/>
                </a:cubicBezTo>
                <a:close/>
                <a:moveTo>
                  <a:pt x="933413" y="548147"/>
                </a:moveTo>
                <a:cubicBezTo>
                  <a:pt x="930331" y="548147"/>
                  <a:pt x="927927" y="549146"/>
                  <a:pt x="926202" y="551143"/>
                </a:cubicBezTo>
                <a:cubicBezTo>
                  <a:pt x="924476" y="553140"/>
                  <a:pt x="923614" y="556265"/>
                  <a:pt x="923614" y="560519"/>
                </a:cubicBezTo>
                <a:cubicBezTo>
                  <a:pt x="923614" y="564469"/>
                  <a:pt x="924194" y="567416"/>
                  <a:pt x="925355" y="569358"/>
                </a:cubicBezTo>
                <a:cubicBezTo>
                  <a:pt x="926517" y="571300"/>
                  <a:pt x="928161" y="572272"/>
                  <a:pt x="930288" y="572272"/>
                </a:cubicBezTo>
                <a:cubicBezTo>
                  <a:pt x="931720" y="572272"/>
                  <a:pt x="933234" y="571631"/>
                  <a:pt x="934829" y="570351"/>
                </a:cubicBezTo>
                <a:cubicBezTo>
                  <a:pt x="936425" y="569070"/>
                  <a:pt x="938101" y="567171"/>
                  <a:pt x="939859" y="564654"/>
                </a:cubicBezTo>
                <a:lnTo>
                  <a:pt x="939859" y="549482"/>
                </a:lnTo>
                <a:cubicBezTo>
                  <a:pt x="938926" y="549048"/>
                  <a:pt x="937895" y="548717"/>
                  <a:pt x="936766" y="548489"/>
                </a:cubicBezTo>
                <a:cubicBezTo>
                  <a:pt x="935638" y="548261"/>
                  <a:pt x="934520" y="548147"/>
                  <a:pt x="933413" y="548147"/>
                </a:cubicBezTo>
                <a:close/>
                <a:moveTo>
                  <a:pt x="552414" y="548147"/>
                </a:moveTo>
                <a:cubicBezTo>
                  <a:pt x="549332" y="548147"/>
                  <a:pt x="546928" y="549146"/>
                  <a:pt x="545203" y="551143"/>
                </a:cubicBezTo>
                <a:cubicBezTo>
                  <a:pt x="543478" y="553140"/>
                  <a:pt x="542615" y="556265"/>
                  <a:pt x="542615" y="560519"/>
                </a:cubicBezTo>
                <a:cubicBezTo>
                  <a:pt x="542615" y="564469"/>
                  <a:pt x="543195" y="567416"/>
                  <a:pt x="544356" y="569358"/>
                </a:cubicBezTo>
                <a:cubicBezTo>
                  <a:pt x="545518" y="571300"/>
                  <a:pt x="547162" y="572272"/>
                  <a:pt x="549289" y="572272"/>
                </a:cubicBezTo>
                <a:cubicBezTo>
                  <a:pt x="550721" y="572272"/>
                  <a:pt x="552235" y="571631"/>
                  <a:pt x="553830" y="570351"/>
                </a:cubicBezTo>
                <a:cubicBezTo>
                  <a:pt x="555425" y="569070"/>
                  <a:pt x="557102" y="567171"/>
                  <a:pt x="558860" y="564654"/>
                </a:cubicBezTo>
                <a:lnTo>
                  <a:pt x="558860" y="549482"/>
                </a:lnTo>
                <a:cubicBezTo>
                  <a:pt x="557927" y="549048"/>
                  <a:pt x="556896" y="548717"/>
                  <a:pt x="555767" y="548489"/>
                </a:cubicBezTo>
                <a:cubicBezTo>
                  <a:pt x="554639" y="548261"/>
                  <a:pt x="553521" y="548147"/>
                  <a:pt x="552414" y="548147"/>
                </a:cubicBezTo>
                <a:close/>
                <a:moveTo>
                  <a:pt x="475400" y="548082"/>
                </a:moveTo>
                <a:cubicBezTo>
                  <a:pt x="473707" y="548082"/>
                  <a:pt x="472259" y="548413"/>
                  <a:pt x="471054" y="549075"/>
                </a:cubicBezTo>
                <a:cubicBezTo>
                  <a:pt x="469849" y="549737"/>
                  <a:pt x="468862" y="550622"/>
                  <a:pt x="468091" y="551729"/>
                </a:cubicBezTo>
                <a:cubicBezTo>
                  <a:pt x="467321" y="552835"/>
                  <a:pt x="466756" y="554121"/>
                  <a:pt x="466399" y="555587"/>
                </a:cubicBezTo>
                <a:cubicBezTo>
                  <a:pt x="466040" y="557052"/>
                  <a:pt x="465861" y="558587"/>
                  <a:pt x="465861" y="560193"/>
                </a:cubicBezTo>
                <a:cubicBezTo>
                  <a:pt x="465861" y="562212"/>
                  <a:pt x="466084" y="563981"/>
                  <a:pt x="466529" y="565500"/>
                </a:cubicBezTo>
                <a:cubicBezTo>
                  <a:pt x="466974" y="567019"/>
                  <a:pt x="467608" y="568283"/>
                  <a:pt x="468433" y="569293"/>
                </a:cubicBezTo>
                <a:cubicBezTo>
                  <a:pt x="469258" y="570302"/>
                  <a:pt x="470256" y="571062"/>
                  <a:pt x="471428" y="571572"/>
                </a:cubicBezTo>
                <a:cubicBezTo>
                  <a:pt x="472600" y="572082"/>
                  <a:pt x="473924" y="572337"/>
                  <a:pt x="475400" y="572337"/>
                </a:cubicBezTo>
                <a:cubicBezTo>
                  <a:pt x="477093" y="572337"/>
                  <a:pt x="478542" y="572006"/>
                  <a:pt x="479747" y="571344"/>
                </a:cubicBezTo>
                <a:cubicBezTo>
                  <a:pt x="480951" y="570682"/>
                  <a:pt x="481939" y="569797"/>
                  <a:pt x="482709" y="568691"/>
                </a:cubicBezTo>
                <a:cubicBezTo>
                  <a:pt x="483480" y="567584"/>
                  <a:pt x="484044" y="566298"/>
                  <a:pt x="484402" y="564832"/>
                </a:cubicBezTo>
                <a:cubicBezTo>
                  <a:pt x="484760" y="563368"/>
                  <a:pt x="484939" y="561821"/>
                  <a:pt x="484939" y="560193"/>
                </a:cubicBezTo>
                <a:cubicBezTo>
                  <a:pt x="484939" y="558175"/>
                  <a:pt x="484717" y="556411"/>
                  <a:pt x="484272" y="554903"/>
                </a:cubicBezTo>
                <a:cubicBezTo>
                  <a:pt x="483827" y="553395"/>
                  <a:pt x="483192" y="552136"/>
                  <a:pt x="482367" y="551126"/>
                </a:cubicBezTo>
                <a:cubicBezTo>
                  <a:pt x="481543" y="550117"/>
                  <a:pt x="480539" y="549358"/>
                  <a:pt x="479356" y="548848"/>
                </a:cubicBezTo>
                <a:cubicBezTo>
                  <a:pt x="478173" y="548338"/>
                  <a:pt x="476854" y="548082"/>
                  <a:pt x="475400" y="548082"/>
                </a:cubicBezTo>
                <a:close/>
                <a:moveTo>
                  <a:pt x="161075" y="548082"/>
                </a:moveTo>
                <a:cubicBezTo>
                  <a:pt x="159382" y="548082"/>
                  <a:pt x="157933" y="548413"/>
                  <a:pt x="156729" y="549075"/>
                </a:cubicBezTo>
                <a:cubicBezTo>
                  <a:pt x="155524" y="549737"/>
                  <a:pt x="154537" y="550622"/>
                  <a:pt x="153766" y="551729"/>
                </a:cubicBezTo>
                <a:cubicBezTo>
                  <a:pt x="152996" y="552835"/>
                  <a:pt x="152431" y="554121"/>
                  <a:pt x="152074" y="555587"/>
                </a:cubicBezTo>
                <a:cubicBezTo>
                  <a:pt x="151715" y="557052"/>
                  <a:pt x="151536" y="558587"/>
                  <a:pt x="151536" y="560193"/>
                </a:cubicBezTo>
                <a:cubicBezTo>
                  <a:pt x="151536" y="562212"/>
                  <a:pt x="151759" y="563981"/>
                  <a:pt x="152204" y="565500"/>
                </a:cubicBezTo>
                <a:cubicBezTo>
                  <a:pt x="152649" y="567019"/>
                  <a:pt x="153284" y="568283"/>
                  <a:pt x="154108" y="569293"/>
                </a:cubicBezTo>
                <a:cubicBezTo>
                  <a:pt x="154933" y="570302"/>
                  <a:pt x="155931" y="571062"/>
                  <a:pt x="157103" y="571572"/>
                </a:cubicBezTo>
                <a:cubicBezTo>
                  <a:pt x="158275" y="572082"/>
                  <a:pt x="159599" y="572337"/>
                  <a:pt x="161075" y="572337"/>
                </a:cubicBezTo>
                <a:cubicBezTo>
                  <a:pt x="162768" y="572337"/>
                  <a:pt x="164217" y="572006"/>
                  <a:pt x="165421" y="571344"/>
                </a:cubicBezTo>
                <a:cubicBezTo>
                  <a:pt x="166626" y="570682"/>
                  <a:pt x="167614" y="569797"/>
                  <a:pt x="168384" y="568691"/>
                </a:cubicBezTo>
                <a:cubicBezTo>
                  <a:pt x="169155" y="567584"/>
                  <a:pt x="169719" y="566298"/>
                  <a:pt x="170077" y="564832"/>
                </a:cubicBezTo>
                <a:cubicBezTo>
                  <a:pt x="170435" y="563368"/>
                  <a:pt x="170614" y="561821"/>
                  <a:pt x="170614" y="560193"/>
                </a:cubicBezTo>
                <a:cubicBezTo>
                  <a:pt x="170614" y="558175"/>
                  <a:pt x="170392" y="556411"/>
                  <a:pt x="169947" y="554903"/>
                </a:cubicBezTo>
                <a:cubicBezTo>
                  <a:pt x="169502" y="553395"/>
                  <a:pt x="168867" y="552136"/>
                  <a:pt x="168042" y="551126"/>
                </a:cubicBezTo>
                <a:cubicBezTo>
                  <a:pt x="167217" y="550117"/>
                  <a:pt x="166213" y="549358"/>
                  <a:pt x="165031" y="548848"/>
                </a:cubicBezTo>
                <a:cubicBezTo>
                  <a:pt x="163848" y="548338"/>
                  <a:pt x="162529" y="548082"/>
                  <a:pt x="161075" y="548082"/>
                </a:cubicBezTo>
                <a:close/>
                <a:moveTo>
                  <a:pt x="56300" y="548082"/>
                </a:moveTo>
                <a:cubicBezTo>
                  <a:pt x="54607" y="548082"/>
                  <a:pt x="53158" y="548413"/>
                  <a:pt x="51954" y="549075"/>
                </a:cubicBezTo>
                <a:cubicBezTo>
                  <a:pt x="50749" y="549737"/>
                  <a:pt x="49762" y="550622"/>
                  <a:pt x="48991" y="551729"/>
                </a:cubicBezTo>
                <a:cubicBezTo>
                  <a:pt x="48221" y="552835"/>
                  <a:pt x="47656" y="554121"/>
                  <a:pt x="47298" y="555587"/>
                </a:cubicBezTo>
                <a:cubicBezTo>
                  <a:pt x="46940" y="557052"/>
                  <a:pt x="46761" y="558587"/>
                  <a:pt x="46761" y="560193"/>
                </a:cubicBezTo>
                <a:cubicBezTo>
                  <a:pt x="46761" y="562212"/>
                  <a:pt x="46984" y="563981"/>
                  <a:pt x="47428" y="565500"/>
                </a:cubicBezTo>
                <a:cubicBezTo>
                  <a:pt x="47873" y="567019"/>
                  <a:pt x="48508" y="568283"/>
                  <a:pt x="49333" y="569293"/>
                </a:cubicBezTo>
                <a:cubicBezTo>
                  <a:pt x="50158" y="570302"/>
                  <a:pt x="51156" y="571062"/>
                  <a:pt x="52328" y="571572"/>
                </a:cubicBezTo>
                <a:cubicBezTo>
                  <a:pt x="53500" y="572082"/>
                  <a:pt x="54824" y="572337"/>
                  <a:pt x="56300" y="572337"/>
                </a:cubicBezTo>
                <a:cubicBezTo>
                  <a:pt x="57993" y="572337"/>
                  <a:pt x="59442" y="572006"/>
                  <a:pt x="60646" y="571344"/>
                </a:cubicBezTo>
                <a:cubicBezTo>
                  <a:pt x="61851" y="570682"/>
                  <a:pt x="62838" y="569797"/>
                  <a:pt x="63609" y="568691"/>
                </a:cubicBezTo>
                <a:cubicBezTo>
                  <a:pt x="64379" y="567584"/>
                  <a:pt x="64944" y="566298"/>
                  <a:pt x="65302" y="564832"/>
                </a:cubicBezTo>
                <a:cubicBezTo>
                  <a:pt x="65660" y="563368"/>
                  <a:pt x="65839" y="561821"/>
                  <a:pt x="65839" y="560193"/>
                </a:cubicBezTo>
                <a:cubicBezTo>
                  <a:pt x="65839" y="558175"/>
                  <a:pt x="65617" y="556411"/>
                  <a:pt x="65172" y="554903"/>
                </a:cubicBezTo>
                <a:cubicBezTo>
                  <a:pt x="64727" y="553395"/>
                  <a:pt x="64092" y="552136"/>
                  <a:pt x="63267" y="551126"/>
                </a:cubicBezTo>
                <a:cubicBezTo>
                  <a:pt x="62442" y="550117"/>
                  <a:pt x="61438" y="549358"/>
                  <a:pt x="60256" y="548848"/>
                </a:cubicBezTo>
                <a:cubicBezTo>
                  <a:pt x="59073" y="548338"/>
                  <a:pt x="57754" y="548082"/>
                  <a:pt x="56300" y="548082"/>
                </a:cubicBezTo>
                <a:close/>
                <a:moveTo>
                  <a:pt x="1104114" y="547789"/>
                </a:moveTo>
                <a:cubicBezTo>
                  <a:pt x="1102877" y="547789"/>
                  <a:pt x="1101749" y="548028"/>
                  <a:pt x="1100729" y="548506"/>
                </a:cubicBezTo>
                <a:cubicBezTo>
                  <a:pt x="1099708" y="548983"/>
                  <a:pt x="1098829" y="549656"/>
                  <a:pt x="1098091" y="550524"/>
                </a:cubicBezTo>
                <a:cubicBezTo>
                  <a:pt x="1097353" y="551392"/>
                  <a:pt x="1096757" y="552434"/>
                  <a:pt x="1096301" y="553650"/>
                </a:cubicBezTo>
                <a:cubicBezTo>
                  <a:pt x="1095845" y="554865"/>
                  <a:pt x="1095563" y="556200"/>
                  <a:pt x="1095454" y="557654"/>
                </a:cubicBezTo>
                <a:lnTo>
                  <a:pt x="1112644" y="557654"/>
                </a:lnTo>
                <a:cubicBezTo>
                  <a:pt x="1112709" y="556200"/>
                  <a:pt x="1112568" y="554870"/>
                  <a:pt x="1112221" y="553666"/>
                </a:cubicBezTo>
                <a:cubicBezTo>
                  <a:pt x="1111874" y="552461"/>
                  <a:pt x="1111336" y="551425"/>
                  <a:pt x="1110609" y="550557"/>
                </a:cubicBezTo>
                <a:cubicBezTo>
                  <a:pt x="1109882" y="549689"/>
                  <a:pt x="1108976" y="549010"/>
                  <a:pt x="1107891" y="548522"/>
                </a:cubicBezTo>
                <a:cubicBezTo>
                  <a:pt x="1106806" y="548034"/>
                  <a:pt x="1105547" y="547789"/>
                  <a:pt x="1104114" y="547789"/>
                </a:cubicBezTo>
                <a:close/>
                <a:moveTo>
                  <a:pt x="1235269" y="543850"/>
                </a:moveTo>
                <a:lnTo>
                  <a:pt x="1250668" y="543850"/>
                </a:lnTo>
                <a:lnTo>
                  <a:pt x="1250668" y="571816"/>
                </a:lnTo>
                <a:lnTo>
                  <a:pt x="1260402" y="571816"/>
                </a:lnTo>
                <a:lnTo>
                  <a:pt x="1260402" y="576536"/>
                </a:lnTo>
                <a:lnTo>
                  <a:pt x="1234195" y="576536"/>
                </a:lnTo>
                <a:lnTo>
                  <a:pt x="1234195" y="571816"/>
                </a:lnTo>
                <a:lnTo>
                  <a:pt x="1244938" y="571816"/>
                </a:lnTo>
                <a:lnTo>
                  <a:pt x="1244938" y="548538"/>
                </a:lnTo>
                <a:lnTo>
                  <a:pt x="1235269" y="548538"/>
                </a:lnTo>
                <a:close/>
                <a:moveTo>
                  <a:pt x="959044" y="543850"/>
                </a:moveTo>
                <a:lnTo>
                  <a:pt x="974443" y="543850"/>
                </a:lnTo>
                <a:lnTo>
                  <a:pt x="974443" y="571816"/>
                </a:lnTo>
                <a:lnTo>
                  <a:pt x="984177" y="571816"/>
                </a:lnTo>
                <a:lnTo>
                  <a:pt x="984177" y="576536"/>
                </a:lnTo>
                <a:lnTo>
                  <a:pt x="957970" y="576536"/>
                </a:lnTo>
                <a:lnTo>
                  <a:pt x="957970" y="571816"/>
                </a:lnTo>
                <a:lnTo>
                  <a:pt x="968713" y="571816"/>
                </a:lnTo>
                <a:lnTo>
                  <a:pt x="968713" y="548538"/>
                </a:lnTo>
                <a:lnTo>
                  <a:pt x="959044" y="548538"/>
                </a:lnTo>
                <a:close/>
                <a:moveTo>
                  <a:pt x="744970" y="543850"/>
                </a:moveTo>
                <a:lnTo>
                  <a:pt x="751416" y="543850"/>
                </a:lnTo>
                <a:lnTo>
                  <a:pt x="759685" y="565467"/>
                </a:lnTo>
                <a:lnTo>
                  <a:pt x="761346" y="570546"/>
                </a:lnTo>
                <a:lnTo>
                  <a:pt x="763234" y="565337"/>
                </a:lnTo>
                <a:lnTo>
                  <a:pt x="770885" y="543850"/>
                </a:lnTo>
                <a:lnTo>
                  <a:pt x="777103" y="543850"/>
                </a:lnTo>
                <a:lnTo>
                  <a:pt x="765968" y="573086"/>
                </a:lnTo>
                <a:cubicBezTo>
                  <a:pt x="764818" y="576059"/>
                  <a:pt x="763630" y="578620"/>
                  <a:pt x="762404" y="580768"/>
                </a:cubicBezTo>
                <a:cubicBezTo>
                  <a:pt x="761177" y="582917"/>
                  <a:pt x="759837" y="584681"/>
                  <a:pt x="758383" y="586059"/>
                </a:cubicBezTo>
                <a:cubicBezTo>
                  <a:pt x="756929" y="587437"/>
                  <a:pt x="755333" y="588452"/>
                  <a:pt x="753597" y="589103"/>
                </a:cubicBezTo>
                <a:cubicBezTo>
                  <a:pt x="751861" y="589754"/>
                  <a:pt x="749918" y="590079"/>
                  <a:pt x="747770" y="590079"/>
                </a:cubicBezTo>
                <a:cubicBezTo>
                  <a:pt x="747205" y="590079"/>
                  <a:pt x="746695" y="590069"/>
                  <a:pt x="746239" y="590047"/>
                </a:cubicBezTo>
                <a:cubicBezTo>
                  <a:pt x="745784" y="590025"/>
                  <a:pt x="745285" y="589993"/>
                  <a:pt x="744742" y="589949"/>
                </a:cubicBezTo>
                <a:lnTo>
                  <a:pt x="744742" y="584805"/>
                </a:lnTo>
                <a:cubicBezTo>
                  <a:pt x="745219" y="584870"/>
                  <a:pt x="745740" y="584930"/>
                  <a:pt x="746304" y="584984"/>
                </a:cubicBezTo>
                <a:cubicBezTo>
                  <a:pt x="746869" y="585039"/>
                  <a:pt x="747466" y="585066"/>
                  <a:pt x="748095" y="585066"/>
                </a:cubicBezTo>
                <a:cubicBezTo>
                  <a:pt x="749137" y="585066"/>
                  <a:pt x="750108" y="584914"/>
                  <a:pt x="751009" y="584610"/>
                </a:cubicBezTo>
                <a:cubicBezTo>
                  <a:pt x="751909" y="584306"/>
                  <a:pt x="752761" y="583812"/>
                  <a:pt x="753565" y="583129"/>
                </a:cubicBezTo>
                <a:cubicBezTo>
                  <a:pt x="754368" y="582445"/>
                  <a:pt x="755138" y="581561"/>
                  <a:pt x="755876" y="580475"/>
                </a:cubicBezTo>
                <a:cubicBezTo>
                  <a:pt x="756614" y="579391"/>
                  <a:pt x="757330" y="578077"/>
                  <a:pt x="758025" y="576536"/>
                </a:cubicBezTo>
                <a:close/>
                <a:moveTo>
                  <a:pt x="568520" y="543850"/>
                </a:moveTo>
                <a:lnTo>
                  <a:pt x="583919" y="543850"/>
                </a:lnTo>
                <a:lnTo>
                  <a:pt x="583919" y="571816"/>
                </a:lnTo>
                <a:lnTo>
                  <a:pt x="593653" y="571816"/>
                </a:lnTo>
                <a:lnTo>
                  <a:pt x="593653" y="576536"/>
                </a:lnTo>
                <a:lnTo>
                  <a:pt x="567446" y="576536"/>
                </a:lnTo>
                <a:lnTo>
                  <a:pt x="567446" y="571816"/>
                </a:lnTo>
                <a:lnTo>
                  <a:pt x="578189" y="571816"/>
                </a:lnTo>
                <a:lnTo>
                  <a:pt x="578189" y="548538"/>
                </a:lnTo>
                <a:lnTo>
                  <a:pt x="568520" y="548538"/>
                </a:lnTo>
                <a:close/>
                <a:moveTo>
                  <a:pt x="248726" y="543850"/>
                </a:moveTo>
                <a:lnTo>
                  <a:pt x="254260" y="543850"/>
                </a:lnTo>
                <a:lnTo>
                  <a:pt x="256995" y="566053"/>
                </a:lnTo>
                <a:lnTo>
                  <a:pt x="257581" y="571002"/>
                </a:lnTo>
                <a:lnTo>
                  <a:pt x="258981" y="566672"/>
                </a:lnTo>
                <a:lnTo>
                  <a:pt x="263734" y="551989"/>
                </a:lnTo>
                <a:lnTo>
                  <a:pt x="267804" y="551989"/>
                </a:lnTo>
                <a:lnTo>
                  <a:pt x="272915" y="566477"/>
                </a:lnTo>
                <a:lnTo>
                  <a:pt x="274380" y="570806"/>
                </a:lnTo>
                <a:lnTo>
                  <a:pt x="274868" y="566216"/>
                </a:lnTo>
                <a:lnTo>
                  <a:pt x="277408" y="543850"/>
                </a:lnTo>
                <a:lnTo>
                  <a:pt x="283007" y="543850"/>
                </a:lnTo>
                <a:lnTo>
                  <a:pt x="278254" y="576536"/>
                </a:lnTo>
                <a:lnTo>
                  <a:pt x="271385" y="576536"/>
                </a:lnTo>
                <a:lnTo>
                  <a:pt x="266664" y="562863"/>
                </a:lnTo>
                <a:lnTo>
                  <a:pt x="265720" y="559542"/>
                </a:lnTo>
                <a:lnTo>
                  <a:pt x="264646" y="563058"/>
                </a:lnTo>
                <a:lnTo>
                  <a:pt x="260120" y="576536"/>
                </a:lnTo>
                <a:lnTo>
                  <a:pt x="253446" y="576536"/>
                </a:lnTo>
                <a:close/>
                <a:moveTo>
                  <a:pt x="186055" y="543850"/>
                </a:moveTo>
                <a:lnTo>
                  <a:pt x="191720" y="543850"/>
                </a:lnTo>
                <a:lnTo>
                  <a:pt x="191720" y="564751"/>
                </a:lnTo>
                <a:cubicBezTo>
                  <a:pt x="191720" y="569765"/>
                  <a:pt x="193608" y="572272"/>
                  <a:pt x="197385" y="572272"/>
                </a:cubicBezTo>
                <a:cubicBezTo>
                  <a:pt x="198079" y="572272"/>
                  <a:pt x="198757" y="572169"/>
                  <a:pt x="199419" y="571962"/>
                </a:cubicBezTo>
                <a:cubicBezTo>
                  <a:pt x="200081" y="571756"/>
                  <a:pt x="200776" y="571398"/>
                  <a:pt x="201503" y="570888"/>
                </a:cubicBezTo>
                <a:cubicBezTo>
                  <a:pt x="202230" y="570378"/>
                  <a:pt x="203011" y="569689"/>
                  <a:pt x="203847" y="568821"/>
                </a:cubicBezTo>
                <a:cubicBezTo>
                  <a:pt x="204682" y="567953"/>
                  <a:pt x="205621" y="566857"/>
                  <a:pt x="206663" y="565532"/>
                </a:cubicBezTo>
                <a:lnTo>
                  <a:pt x="206663" y="543850"/>
                </a:lnTo>
                <a:lnTo>
                  <a:pt x="212328" y="543850"/>
                </a:lnTo>
                <a:lnTo>
                  <a:pt x="212328" y="576536"/>
                </a:lnTo>
                <a:lnTo>
                  <a:pt x="207249" y="576536"/>
                </a:lnTo>
                <a:lnTo>
                  <a:pt x="207054" y="571262"/>
                </a:lnTo>
                <a:cubicBezTo>
                  <a:pt x="206077" y="572391"/>
                  <a:pt x="205149" y="573330"/>
                  <a:pt x="204270" y="574079"/>
                </a:cubicBezTo>
                <a:cubicBezTo>
                  <a:pt x="203391" y="574827"/>
                  <a:pt x="202518" y="575430"/>
                  <a:pt x="201650" y="575885"/>
                </a:cubicBezTo>
                <a:cubicBezTo>
                  <a:pt x="200781" y="576341"/>
                  <a:pt x="199908" y="576661"/>
                  <a:pt x="199029" y="576846"/>
                </a:cubicBezTo>
                <a:cubicBezTo>
                  <a:pt x="198150" y="577030"/>
                  <a:pt x="197222" y="577123"/>
                  <a:pt x="196245" y="577123"/>
                </a:cubicBezTo>
                <a:cubicBezTo>
                  <a:pt x="192881" y="577123"/>
                  <a:pt x="190342" y="576135"/>
                  <a:pt x="188627" y="574160"/>
                </a:cubicBezTo>
                <a:cubicBezTo>
                  <a:pt x="186913" y="572185"/>
                  <a:pt x="186055" y="569201"/>
                  <a:pt x="186055" y="565207"/>
                </a:cubicBezTo>
                <a:close/>
                <a:moveTo>
                  <a:pt x="116320" y="543850"/>
                </a:moveTo>
                <a:lnTo>
                  <a:pt x="122766" y="543850"/>
                </a:lnTo>
                <a:lnTo>
                  <a:pt x="131035" y="565467"/>
                </a:lnTo>
                <a:lnTo>
                  <a:pt x="132695" y="570546"/>
                </a:lnTo>
                <a:lnTo>
                  <a:pt x="134584" y="565337"/>
                </a:lnTo>
                <a:lnTo>
                  <a:pt x="142234" y="543850"/>
                </a:lnTo>
                <a:lnTo>
                  <a:pt x="148453" y="543850"/>
                </a:lnTo>
                <a:lnTo>
                  <a:pt x="137319" y="573086"/>
                </a:lnTo>
                <a:cubicBezTo>
                  <a:pt x="136168" y="576059"/>
                  <a:pt x="134980" y="578620"/>
                  <a:pt x="133754" y="580768"/>
                </a:cubicBezTo>
                <a:cubicBezTo>
                  <a:pt x="132527" y="582917"/>
                  <a:pt x="131187" y="584681"/>
                  <a:pt x="129733" y="586059"/>
                </a:cubicBezTo>
                <a:cubicBezTo>
                  <a:pt x="128279" y="587437"/>
                  <a:pt x="126683" y="588452"/>
                  <a:pt x="124947" y="589103"/>
                </a:cubicBezTo>
                <a:cubicBezTo>
                  <a:pt x="123211" y="589754"/>
                  <a:pt x="121268" y="590079"/>
                  <a:pt x="119119" y="590079"/>
                </a:cubicBezTo>
                <a:cubicBezTo>
                  <a:pt x="118555" y="590079"/>
                  <a:pt x="118045" y="590069"/>
                  <a:pt x="117589" y="590047"/>
                </a:cubicBezTo>
                <a:cubicBezTo>
                  <a:pt x="117134" y="590025"/>
                  <a:pt x="116634" y="589993"/>
                  <a:pt x="116092" y="589949"/>
                </a:cubicBezTo>
                <a:lnTo>
                  <a:pt x="116092" y="584805"/>
                </a:lnTo>
                <a:cubicBezTo>
                  <a:pt x="116569" y="584870"/>
                  <a:pt x="117090" y="584930"/>
                  <a:pt x="117654" y="584984"/>
                </a:cubicBezTo>
                <a:cubicBezTo>
                  <a:pt x="118219" y="585039"/>
                  <a:pt x="118816" y="585066"/>
                  <a:pt x="119445" y="585066"/>
                </a:cubicBezTo>
                <a:cubicBezTo>
                  <a:pt x="120487" y="585066"/>
                  <a:pt x="121458" y="584914"/>
                  <a:pt x="122359" y="584610"/>
                </a:cubicBezTo>
                <a:cubicBezTo>
                  <a:pt x="123260" y="584306"/>
                  <a:pt x="124111" y="583812"/>
                  <a:pt x="124914" y="583129"/>
                </a:cubicBezTo>
                <a:cubicBezTo>
                  <a:pt x="125718" y="582445"/>
                  <a:pt x="126488" y="581561"/>
                  <a:pt x="127226" y="580475"/>
                </a:cubicBezTo>
                <a:cubicBezTo>
                  <a:pt x="127964" y="579391"/>
                  <a:pt x="128680" y="578077"/>
                  <a:pt x="129375" y="576536"/>
                </a:cubicBezTo>
                <a:close/>
                <a:moveTo>
                  <a:pt x="831113" y="543394"/>
                </a:moveTo>
                <a:cubicBezTo>
                  <a:pt x="832806" y="543394"/>
                  <a:pt x="834391" y="543514"/>
                  <a:pt x="835867" y="543752"/>
                </a:cubicBezTo>
                <a:cubicBezTo>
                  <a:pt x="837342" y="543991"/>
                  <a:pt x="838753" y="544382"/>
                  <a:pt x="840099" y="544925"/>
                </a:cubicBezTo>
                <a:lnTo>
                  <a:pt x="840099" y="550329"/>
                </a:lnTo>
                <a:cubicBezTo>
                  <a:pt x="838688" y="549591"/>
                  <a:pt x="837250" y="549054"/>
                  <a:pt x="835785" y="548717"/>
                </a:cubicBezTo>
                <a:cubicBezTo>
                  <a:pt x="834320" y="548381"/>
                  <a:pt x="832806" y="548213"/>
                  <a:pt x="831243" y="548213"/>
                </a:cubicBezTo>
                <a:cubicBezTo>
                  <a:pt x="829790" y="548213"/>
                  <a:pt x="828417" y="548489"/>
                  <a:pt x="827125" y="549043"/>
                </a:cubicBezTo>
                <a:cubicBezTo>
                  <a:pt x="825834" y="549596"/>
                  <a:pt x="824700" y="550394"/>
                  <a:pt x="823723" y="551436"/>
                </a:cubicBezTo>
                <a:cubicBezTo>
                  <a:pt x="822746" y="552477"/>
                  <a:pt x="821976" y="553747"/>
                  <a:pt x="821412" y="555245"/>
                </a:cubicBezTo>
                <a:cubicBezTo>
                  <a:pt x="820847" y="556742"/>
                  <a:pt x="820565" y="558435"/>
                  <a:pt x="820565" y="560324"/>
                </a:cubicBezTo>
                <a:cubicBezTo>
                  <a:pt x="820565" y="564274"/>
                  <a:pt x="821525" y="567231"/>
                  <a:pt x="823446" y="569195"/>
                </a:cubicBezTo>
                <a:cubicBezTo>
                  <a:pt x="825367" y="571159"/>
                  <a:pt x="828031" y="572141"/>
                  <a:pt x="831439" y="572141"/>
                </a:cubicBezTo>
                <a:cubicBezTo>
                  <a:pt x="832980" y="572141"/>
                  <a:pt x="834472" y="571968"/>
                  <a:pt x="835915" y="571621"/>
                </a:cubicBezTo>
                <a:cubicBezTo>
                  <a:pt x="837359" y="571273"/>
                  <a:pt x="838753" y="570752"/>
                  <a:pt x="840099" y="570058"/>
                </a:cubicBezTo>
                <a:lnTo>
                  <a:pt x="840099" y="575332"/>
                </a:lnTo>
                <a:cubicBezTo>
                  <a:pt x="838623" y="575896"/>
                  <a:pt x="837109" y="576314"/>
                  <a:pt x="835557" y="576585"/>
                </a:cubicBezTo>
                <a:cubicBezTo>
                  <a:pt x="834005" y="576856"/>
                  <a:pt x="832405" y="576992"/>
                  <a:pt x="830755" y="576992"/>
                </a:cubicBezTo>
                <a:cubicBezTo>
                  <a:pt x="825590" y="576992"/>
                  <a:pt x="821612" y="575592"/>
                  <a:pt x="818823" y="572793"/>
                </a:cubicBezTo>
                <a:cubicBezTo>
                  <a:pt x="816034" y="569993"/>
                  <a:pt x="814640" y="565902"/>
                  <a:pt x="814640" y="560519"/>
                </a:cubicBezTo>
                <a:cubicBezTo>
                  <a:pt x="814640" y="557936"/>
                  <a:pt x="815041" y="555592"/>
                  <a:pt x="815844" y="553487"/>
                </a:cubicBezTo>
                <a:cubicBezTo>
                  <a:pt x="816648" y="551381"/>
                  <a:pt x="817776" y="549580"/>
                  <a:pt x="819230" y="548082"/>
                </a:cubicBezTo>
                <a:cubicBezTo>
                  <a:pt x="820685" y="546585"/>
                  <a:pt x="822421" y="545429"/>
                  <a:pt x="824439" y="544615"/>
                </a:cubicBezTo>
                <a:cubicBezTo>
                  <a:pt x="826458" y="543801"/>
                  <a:pt x="828682" y="543394"/>
                  <a:pt x="831113" y="543394"/>
                </a:cubicBezTo>
                <a:close/>
                <a:moveTo>
                  <a:pt x="1599349" y="543264"/>
                </a:moveTo>
                <a:cubicBezTo>
                  <a:pt x="1600022" y="543264"/>
                  <a:pt x="1600662" y="543400"/>
                  <a:pt x="1601270" y="543671"/>
                </a:cubicBezTo>
                <a:cubicBezTo>
                  <a:pt x="1601878" y="543942"/>
                  <a:pt x="1602410" y="544306"/>
                  <a:pt x="1602865" y="544762"/>
                </a:cubicBezTo>
                <a:cubicBezTo>
                  <a:pt x="1603321" y="545217"/>
                  <a:pt x="1603685" y="545749"/>
                  <a:pt x="1603956" y="546357"/>
                </a:cubicBezTo>
                <a:cubicBezTo>
                  <a:pt x="1604227" y="546965"/>
                  <a:pt x="1604363" y="547605"/>
                  <a:pt x="1604363" y="548278"/>
                </a:cubicBezTo>
                <a:cubicBezTo>
                  <a:pt x="1604363" y="548972"/>
                  <a:pt x="1604227" y="549618"/>
                  <a:pt x="1603956" y="550215"/>
                </a:cubicBezTo>
                <a:cubicBezTo>
                  <a:pt x="1603685" y="550812"/>
                  <a:pt x="1603321" y="551338"/>
                  <a:pt x="1602865" y="551794"/>
                </a:cubicBezTo>
                <a:cubicBezTo>
                  <a:pt x="1602410" y="552250"/>
                  <a:pt x="1601878" y="552608"/>
                  <a:pt x="1601270" y="552868"/>
                </a:cubicBezTo>
                <a:cubicBezTo>
                  <a:pt x="1600662" y="553129"/>
                  <a:pt x="1600022" y="553259"/>
                  <a:pt x="1599349" y="553259"/>
                </a:cubicBezTo>
                <a:cubicBezTo>
                  <a:pt x="1598655" y="553259"/>
                  <a:pt x="1598009" y="553129"/>
                  <a:pt x="1597412" y="552868"/>
                </a:cubicBezTo>
                <a:cubicBezTo>
                  <a:pt x="1596815" y="552608"/>
                  <a:pt x="1596289" y="552250"/>
                  <a:pt x="1595833" y="551794"/>
                </a:cubicBezTo>
                <a:cubicBezTo>
                  <a:pt x="1595377" y="551338"/>
                  <a:pt x="1595019" y="550812"/>
                  <a:pt x="1594759" y="550215"/>
                </a:cubicBezTo>
                <a:cubicBezTo>
                  <a:pt x="1594498" y="549618"/>
                  <a:pt x="1594368" y="548972"/>
                  <a:pt x="1594368" y="548278"/>
                </a:cubicBezTo>
                <a:cubicBezTo>
                  <a:pt x="1594368" y="547605"/>
                  <a:pt x="1594498" y="546965"/>
                  <a:pt x="1594759" y="546357"/>
                </a:cubicBezTo>
                <a:cubicBezTo>
                  <a:pt x="1595019" y="545749"/>
                  <a:pt x="1595377" y="545217"/>
                  <a:pt x="1595833" y="544762"/>
                </a:cubicBezTo>
                <a:cubicBezTo>
                  <a:pt x="1596289" y="544306"/>
                  <a:pt x="1596815" y="543942"/>
                  <a:pt x="1597412" y="543671"/>
                </a:cubicBezTo>
                <a:cubicBezTo>
                  <a:pt x="1598009" y="543400"/>
                  <a:pt x="1598655" y="543264"/>
                  <a:pt x="1599349" y="543264"/>
                </a:cubicBezTo>
                <a:close/>
                <a:moveTo>
                  <a:pt x="1286489" y="543264"/>
                </a:moveTo>
                <a:cubicBezTo>
                  <a:pt x="1287770" y="543264"/>
                  <a:pt x="1289191" y="543335"/>
                  <a:pt x="1290754" y="543476"/>
                </a:cubicBezTo>
                <a:cubicBezTo>
                  <a:pt x="1292317" y="543617"/>
                  <a:pt x="1293945" y="543861"/>
                  <a:pt x="1295638" y="544208"/>
                </a:cubicBezTo>
                <a:lnTo>
                  <a:pt x="1295638" y="549254"/>
                </a:lnTo>
                <a:cubicBezTo>
                  <a:pt x="1293858" y="548820"/>
                  <a:pt x="1292170" y="548500"/>
                  <a:pt x="1290575" y="548294"/>
                </a:cubicBezTo>
                <a:cubicBezTo>
                  <a:pt x="1288980" y="548088"/>
                  <a:pt x="1287596" y="547985"/>
                  <a:pt x="1286424" y="547985"/>
                </a:cubicBezTo>
                <a:cubicBezTo>
                  <a:pt x="1285013" y="547985"/>
                  <a:pt x="1283825" y="548093"/>
                  <a:pt x="1282859" y="548310"/>
                </a:cubicBezTo>
                <a:cubicBezTo>
                  <a:pt x="1281893" y="548527"/>
                  <a:pt x="1281112" y="548826"/>
                  <a:pt x="1280515" y="549206"/>
                </a:cubicBezTo>
                <a:cubicBezTo>
                  <a:pt x="1279918" y="549586"/>
                  <a:pt x="1279490" y="550030"/>
                  <a:pt x="1279229" y="550540"/>
                </a:cubicBezTo>
                <a:cubicBezTo>
                  <a:pt x="1278969" y="551050"/>
                  <a:pt x="1278839" y="551599"/>
                  <a:pt x="1278839" y="552184"/>
                </a:cubicBezTo>
                <a:cubicBezTo>
                  <a:pt x="1278839" y="552770"/>
                  <a:pt x="1278953" y="553302"/>
                  <a:pt x="1279180" y="553780"/>
                </a:cubicBezTo>
                <a:cubicBezTo>
                  <a:pt x="1279408" y="554257"/>
                  <a:pt x="1279832" y="554718"/>
                  <a:pt x="1280450" y="555164"/>
                </a:cubicBezTo>
                <a:cubicBezTo>
                  <a:pt x="1281069" y="555608"/>
                  <a:pt x="1281931" y="556053"/>
                  <a:pt x="1283038" y="556498"/>
                </a:cubicBezTo>
                <a:cubicBezTo>
                  <a:pt x="1284145" y="556943"/>
                  <a:pt x="1285588" y="557426"/>
                  <a:pt x="1287368" y="557947"/>
                </a:cubicBezTo>
                <a:cubicBezTo>
                  <a:pt x="1289300" y="558511"/>
                  <a:pt x="1290928" y="559103"/>
                  <a:pt x="1292252" y="559721"/>
                </a:cubicBezTo>
                <a:cubicBezTo>
                  <a:pt x="1293576" y="560340"/>
                  <a:pt x="1294650" y="561029"/>
                  <a:pt x="1295475" y="561789"/>
                </a:cubicBezTo>
                <a:cubicBezTo>
                  <a:pt x="1296299" y="562548"/>
                  <a:pt x="1296891" y="563406"/>
                  <a:pt x="1297249" y="564361"/>
                </a:cubicBezTo>
                <a:cubicBezTo>
                  <a:pt x="1297607" y="565316"/>
                  <a:pt x="1297786" y="566401"/>
                  <a:pt x="1297786" y="567616"/>
                </a:cubicBezTo>
                <a:cubicBezTo>
                  <a:pt x="1297786" y="568767"/>
                  <a:pt x="1297591" y="569797"/>
                  <a:pt x="1297200" y="570709"/>
                </a:cubicBezTo>
                <a:cubicBezTo>
                  <a:pt x="1296810" y="571621"/>
                  <a:pt x="1296278" y="572429"/>
                  <a:pt x="1295605" y="573134"/>
                </a:cubicBezTo>
                <a:cubicBezTo>
                  <a:pt x="1294932" y="573840"/>
                  <a:pt x="1294151" y="574442"/>
                  <a:pt x="1293261" y="574941"/>
                </a:cubicBezTo>
                <a:cubicBezTo>
                  <a:pt x="1292371" y="575440"/>
                  <a:pt x="1291422" y="575853"/>
                  <a:pt x="1290412" y="576179"/>
                </a:cubicBezTo>
                <a:cubicBezTo>
                  <a:pt x="1289403" y="576504"/>
                  <a:pt x="1288367" y="576743"/>
                  <a:pt x="1287303" y="576895"/>
                </a:cubicBezTo>
                <a:cubicBezTo>
                  <a:pt x="1286240" y="577047"/>
                  <a:pt x="1285198" y="577123"/>
                  <a:pt x="1284178" y="577123"/>
                </a:cubicBezTo>
                <a:cubicBezTo>
                  <a:pt x="1281964" y="577123"/>
                  <a:pt x="1279929" y="577025"/>
                  <a:pt x="1278073" y="576829"/>
                </a:cubicBezTo>
                <a:cubicBezTo>
                  <a:pt x="1276218" y="576634"/>
                  <a:pt x="1274400" y="576319"/>
                  <a:pt x="1272620" y="575885"/>
                </a:cubicBezTo>
                <a:lnTo>
                  <a:pt x="1272620" y="570677"/>
                </a:lnTo>
                <a:cubicBezTo>
                  <a:pt x="1274530" y="571219"/>
                  <a:pt x="1276429" y="571631"/>
                  <a:pt x="1278318" y="571914"/>
                </a:cubicBezTo>
                <a:cubicBezTo>
                  <a:pt x="1280206" y="572196"/>
                  <a:pt x="1282083" y="572337"/>
                  <a:pt x="1283950" y="572337"/>
                </a:cubicBezTo>
                <a:cubicBezTo>
                  <a:pt x="1286663" y="572337"/>
                  <a:pt x="1288671" y="571968"/>
                  <a:pt x="1289973" y="571230"/>
                </a:cubicBezTo>
                <a:cubicBezTo>
                  <a:pt x="1291275" y="570492"/>
                  <a:pt x="1291926" y="569439"/>
                  <a:pt x="1291926" y="568072"/>
                </a:cubicBezTo>
                <a:cubicBezTo>
                  <a:pt x="1291926" y="567486"/>
                  <a:pt x="1291823" y="566960"/>
                  <a:pt x="1291617" y="566493"/>
                </a:cubicBezTo>
                <a:cubicBezTo>
                  <a:pt x="1291411" y="566026"/>
                  <a:pt x="1291036" y="565581"/>
                  <a:pt x="1290494" y="565158"/>
                </a:cubicBezTo>
                <a:cubicBezTo>
                  <a:pt x="1289951" y="564735"/>
                  <a:pt x="1289110" y="564295"/>
                  <a:pt x="1287971" y="563839"/>
                </a:cubicBezTo>
                <a:cubicBezTo>
                  <a:pt x="1286831" y="563384"/>
                  <a:pt x="1285274" y="562863"/>
                  <a:pt x="1283299" y="562277"/>
                </a:cubicBezTo>
                <a:cubicBezTo>
                  <a:pt x="1281823" y="561843"/>
                  <a:pt x="1280461" y="561349"/>
                  <a:pt x="1279213" y="560796"/>
                </a:cubicBezTo>
                <a:cubicBezTo>
                  <a:pt x="1277965" y="560242"/>
                  <a:pt x="1276885" y="559585"/>
                  <a:pt x="1275974" y="558826"/>
                </a:cubicBezTo>
                <a:cubicBezTo>
                  <a:pt x="1275062" y="558066"/>
                  <a:pt x="1274346" y="557177"/>
                  <a:pt x="1273825" y="556157"/>
                </a:cubicBezTo>
                <a:cubicBezTo>
                  <a:pt x="1273304" y="555136"/>
                  <a:pt x="1273044" y="553932"/>
                  <a:pt x="1273044" y="552543"/>
                </a:cubicBezTo>
                <a:cubicBezTo>
                  <a:pt x="1273044" y="551631"/>
                  <a:pt x="1273255" y="550633"/>
                  <a:pt x="1273678" y="549547"/>
                </a:cubicBezTo>
                <a:cubicBezTo>
                  <a:pt x="1274102" y="548462"/>
                  <a:pt x="1274823" y="547453"/>
                  <a:pt x="1275843" y="546520"/>
                </a:cubicBezTo>
                <a:cubicBezTo>
                  <a:pt x="1276863" y="545586"/>
                  <a:pt x="1278242" y="544811"/>
                  <a:pt x="1279978" y="544192"/>
                </a:cubicBezTo>
                <a:cubicBezTo>
                  <a:pt x="1281714" y="543573"/>
                  <a:pt x="1283885" y="543264"/>
                  <a:pt x="1286489" y="543264"/>
                </a:cubicBezTo>
                <a:close/>
                <a:moveTo>
                  <a:pt x="1143614" y="543264"/>
                </a:moveTo>
                <a:cubicBezTo>
                  <a:pt x="1144895" y="543264"/>
                  <a:pt x="1146316" y="543335"/>
                  <a:pt x="1147879" y="543476"/>
                </a:cubicBezTo>
                <a:cubicBezTo>
                  <a:pt x="1149442" y="543617"/>
                  <a:pt x="1151070" y="543861"/>
                  <a:pt x="1152763" y="544208"/>
                </a:cubicBezTo>
                <a:lnTo>
                  <a:pt x="1152763" y="549254"/>
                </a:lnTo>
                <a:cubicBezTo>
                  <a:pt x="1150983" y="548820"/>
                  <a:pt x="1149295" y="548500"/>
                  <a:pt x="1147700" y="548294"/>
                </a:cubicBezTo>
                <a:cubicBezTo>
                  <a:pt x="1146105" y="548088"/>
                  <a:pt x="1144721" y="547985"/>
                  <a:pt x="1143549" y="547985"/>
                </a:cubicBezTo>
                <a:cubicBezTo>
                  <a:pt x="1142138" y="547985"/>
                  <a:pt x="1140950" y="548093"/>
                  <a:pt x="1139984" y="548310"/>
                </a:cubicBezTo>
                <a:cubicBezTo>
                  <a:pt x="1139018" y="548527"/>
                  <a:pt x="1138237" y="548826"/>
                  <a:pt x="1137640" y="549206"/>
                </a:cubicBezTo>
                <a:cubicBezTo>
                  <a:pt x="1137043" y="549586"/>
                  <a:pt x="1136615" y="550030"/>
                  <a:pt x="1136354" y="550540"/>
                </a:cubicBezTo>
                <a:cubicBezTo>
                  <a:pt x="1136094" y="551050"/>
                  <a:pt x="1135964" y="551599"/>
                  <a:pt x="1135964" y="552184"/>
                </a:cubicBezTo>
                <a:cubicBezTo>
                  <a:pt x="1135964" y="552770"/>
                  <a:pt x="1136078" y="553302"/>
                  <a:pt x="1136305" y="553780"/>
                </a:cubicBezTo>
                <a:cubicBezTo>
                  <a:pt x="1136533" y="554257"/>
                  <a:pt x="1136957" y="554718"/>
                  <a:pt x="1137575" y="555164"/>
                </a:cubicBezTo>
                <a:cubicBezTo>
                  <a:pt x="1138194" y="555608"/>
                  <a:pt x="1139056" y="556053"/>
                  <a:pt x="1140163" y="556498"/>
                </a:cubicBezTo>
                <a:cubicBezTo>
                  <a:pt x="1141270" y="556943"/>
                  <a:pt x="1142713" y="557426"/>
                  <a:pt x="1144493" y="557947"/>
                </a:cubicBezTo>
                <a:cubicBezTo>
                  <a:pt x="1146425" y="558511"/>
                  <a:pt x="1148053" y="559103"/>
                  <a:pt x="1149377" y="559721"/>
                </a:cubicBezTo>
                <a:cubicBezTo>
                  <a:pt x="1150701" y="560340"/>
                  <a:pt x="1151775" y="561029"/>
                  <a:pt x="1152600" y="561789"/>
                </a:cubicBezTo>
                <a:cubicBezTo>
                  <a:pt x="1153424" y="562548"/>
                  <a:pt x="1154016" y="563406"/>
                  <a:pt x="1154374" y="564361"/>
                </a:cubicBezTo>
                <a:cubicBezTo>
                  <a:pt x="1154732" y="565316"/>
                  <a:pt x="1154911" y="566401"/>
                  <a:pt x="1154911" y="567616"/>
                </a:cubicBezTo>
                <a:cubicBezTo>
                  <a:pt x="1154911" y="568767"/>
                  <a:pt x="1154716" y="569797"/>
                  <a:pt x="1154325" y="570709"/>
                </a:cubicBezTo>
                <a:cubicBezTo>
                  <a:pt x="1153935" y="571621"/>
                  <a:pt x="1153403" y="572429"/>
                  <a:pt x="1152730" y="573134"/>
                </a:cubicBezTo>
                <a:cubicBezTo>
                  <a:pt x="1152057" y="573840"/>
                  <a:pt x="1151276" y="574442"/>
                  <a:pt x="1150386" y="574941"/>
                </a:cubicBezTo>
                <a:cubicBezTo>
                  <a:pt x="1149496" y="575440"/>
                  <a:pt x="1148547" y="575853"/>
                  <a:pt x="1147537" y="576179"/>
                </a:cubicBezTo>
                <a:cubicBezTo>
                  <a:pt x="1146528" y="576504"/>
                  <a:pt x="1145492" y="576743"/>
                  <a:pt x="1144428" y="576895"/>
                </a:cubicBezTo>
                <a:cubicBezTo>
                  <a:pt x="1143365" y="577047"/>
                  <a:pt x="1142323" y="577123"/>
                  <a:pt x="1141303" y="577123"/>
                </a:cubicBezTo>
                <a:cubicBezTo>
                  <a:pt x="1139089" y="577123"/>
                  <a:pt x="1137054" y="577025"/>
                  <a:pt x="1135198" y="576829"/>
                </a:cubicBezTo>
                <a:cubicBezTo>
                  <a:pt x="1133343" y="576634"/>
                  <a:pt x="1131525" y="576319"/>
                  <a:pt x="1129745" y="575885"/>
                </a:cubicBezTo>
                <a:lnTo>
                  <a:pt x="1129745" y="570677"/>
                </a:lnTo>
                <a:cubicBezTo>
                  <a:pt x="1131655" y="571219"/>
                  <a:pt x="1133554" y="571631"/>
                  <a:pt x="1135443" y="571914"/>
                </a:cubicBezTo>
                <a:cubicBezTo>
                  <a:pt x="1137331" y="572196"/>
                  <a:pt x="1139208" y="572337"/>
                  <a:pt x="1141075" y="572337"/>
                </a:cubicBezTo>
                <a:cubicBezTo>
                  <a:pt x="1143788" y="572337"/>
                  <a:pt x="1145796" y="571968"/>
                  <a:pt x="1147098" y="571230"/>
                </a:cubicBezTo>
                <a:cubicBezTo>
                  <a:pt x="1148400" y="570492"/>
                  <a:pt x="1149051" y="569439"/>
                  <a:pt x="1149051" y="568072"/>
                </a:cubicBezTo>
                <a:cubicBezTo>
                  <a:pt x="1149051" y="567486"/>
                  <a:pt x="1148948" y="566960"/>
                  <a:pt x="1148742" y="566493"/>
                </a:cubicBezTo>
                <a:cubicBezTo>
                  <a:pt x="1148536" y="566026"/>
                  <a:pt x="1148161" y="565581"/>
                  <a:pt x="1147619" y="565158"/>
                </a:cubicBezTo>
                <a:cubicBezTo>
                  <a:pt x="1147076" y="564735"/>
                  <a:pt x="1146235" y="564295"/>
                  <a:pt x="1145096" y="563839"/>
                </a:cubicBezTo>
                <a:cubicBezTo>
                  <a:pt x="1143956" y="563384"/>
                  <a:pt x="1142399" y="562863"/>
                  <a:pt x="1140424" y="562277"/>
                </a:cubicBezTo>
                <a:cubicBezTo>
                  <a:pt x="1138948" y="561843"/>
                  <a:pt x="1137586" y="561349"/>
                  <a:pt x="1136338" y="560796"/>
                </a:cubicBezTo>
                <a:cubicBezTo>
                  <a:pt x="1135090" y="560242"/>
                  <a:pt x="1134010" y="559585"/>
                  <a:pt x="1133099" y="558826"/>
                </a:cubicBezTo>
                <a:cubicBezTo>
                  <a:pt x="1132187" y="558066"/>
                  <a:pt x="1131471" y="557177"/>
                  <a:pt x="1130950" y="556157"/>
                </a:cubicBezTo>
                <a:cubicBezTo>
                  <a:pt x="1130429" y="555136"/>
                  <a:pt x="1130169" y="553932"/>
                  <a:pt x="1130169" y="552543"/>
                </a:cubicBezTo>
                <a:cubicBezTo>
                  <a:pt x="1130169" y="551631"/>
                  <a:pt x="1130380" y="550633"/>
                  <a:pt x="1130803" y="549547"/>
                </a:cubicBezTo>
                <a:cubicBezTo>
                  <a:pt x="1131227" y="548462"/>
                  <a:pt x="1131948" y="547453"/>
                  <a:pt x="1132968" y="546520"/>
                </a:cubicBezTo>
                <a:cubicBezTo>
                  <a:pt x="1133988" y="545586"/>
                  <a:pt x="1135367" y="544811"/>
                  <a:pt x="1137103" y="544192"/>
                </a:cubicBezTo>
                <a:cubicBezTo>
                  <a:pt x="1138839" y="543573"/>
                  <a:pt x="1141010" y="543264"/>
                  <a:pt x="1143614" y="543264"/>
                </a:cubicBezTo>
                <a:close/>
                <a:moveTo>
                  <a:pt x="1104375" y="543264"/>
                </a:moveTo>
                <a:cubicBezTo>
                  <a:pt x="1106654" y="543264"/>
                  <a:pt x="1108672" y="543622"/>
                  <a:pt x="1110430" y="544338"/>
                </a:cubicBezTo>
                <a:cubicBezTo>
                  <a:pt x="1112188" y="545055"/>
                  <a:pt x="1113670" y="546069"/>
                  <a:pt x="1114874" y="547382"/>
                </a:cubicBezTo>
                <a:cubicBezTo>
                  <a:pt x="1116079" y="548695"/>
                  <a:pt x="1116990" y="550291"/>
                  <a:pt x="1117609" y="552168"/>
                </a:cubicBezTo>
                <a:cubicBezTo>
                  <a:pt x="1118227" y="554046"/>
                  <a:pt x="1118537" y="556146"/>
                  <a:pt x="1118537" y="558468"/>
                </a:cubicBezTo>
                <a:cubicBezTo>
                  <a:pt x="1118537" y="559271"/>
                  <a:pt x="1118526" y="559944"/>
                  <a:pt x="1118504" y="560486"/>
                </a:cubicBezTo>
                <a:cubicBezTo>
                  <a:pt x="1118482" y="561029"/>
                  <a:pt x="1118450" y="561539"/>
                  <a:pt x="1118406" y="562017"/>
                </a:cubicBezTo>
                <a:lnTo>
                  <a:pt x="1095454" y="562017"/>
                </a:lnTo>
                <a:cubicBezTo>
                  <a:pt x="1095454" y="565359"/>
                  <a:pt x="1096388" y="567925"/>
                  <a:pt x="1098254" y="569716"/>
                </a:cubicBezTo>
                <a:cubicBezTo>
                  <a:pt x="1100121" y="571507"/>
                  <a:pt x="1102812" y="572402"/>
                  <a:pt x="1106328" y="572402"/>
                </a:cubicBezTo>
                <a:cubicBezTo>
                  <a:pt x="1107283" y="572402"/>
                  <a:pt x="1108238" y="572364"/>
                  <a:pt x="1109193" y="572288"/>
                </a:cubicBezTo>
                <a:cubicBezTo>
                  <a:pt x="1110148" y="572212"/>
                  <a:pt x="1111070" y="572109"/>
                  <a:pt x="1111960" y="571979"/>
                </a:cubicBezTo>
                <a:cubicBezTo>
                  <a:pt x="1112850" y="571848"/>
                  <a:pt x="1113702" y="571702"/>
                  <a:pt x="1114516" y="571539"/>
                </a:cubicBezTo>
                <a:cubicBezTo>
                  <a:pt x="1115330" y="571376"/>
                  <a:pt x="1116084" y="571197"/>
                  <a:pt x="1116779" y="571002"/>
                </a:cubicBezTo>
                <a:lnTo>
                  <a:pt x="1116779" y="575658"/>
                </a:lnTo>
                <a:cubicBezTo>
                  <a:pt x="1115238" y="576092"/>
                  <a:pt x="1113496" y="576444"/>
                  <a:pt x="1111553" y="576716"/>
                </a:cubicBezTo>
                <a:cubicBezTo>
                  <a:pt x="1109611" y="576987"/>
                  <a:pt x="1107598" y="577123"/>
                  <a:pt x="1105514" y="577123"/>
                </a:cubicBezTo>
                <a:cubicBezTo>
                  <a:pt x="1102714" y="577123"/>
                  <a:pt x="1100305" y="576743"/>
                  <a:pt x="1098287" y="575983"/>
                </a:cubicBezTo>
                <a:cubicBezTo>
                  <a:pt x="1096268" y="575224"/>
                  <a:pt x="1094613" y="574122"/>
                  <a:pt x="1093322" y="572678"/>
                </a:cubicBezTo>
                <a:cubicBezTo>
                  <a:pt x="1092031" y="571235"/>
                  <a:pt x="1091076" y="569466"/>
                  <a:pt x="1090457" y="567372"/>
                </a:cubicBezTo>
                <a:cubicBezTo>
                  <a:pt x="1089838" y="565278"/>
                  <a:pt x="1089529" y="562906"/>
                  <a:pt x="1089529" y="560258"/>
                </a:cubicBezTo>
                <a:cubicBezTo>
                  <a:pt x="1089529" y="557958"/>
                  <a:pt x="1089860" y="555782"/>
                  <a:pt x="1090522" y="553731"/>
                </a:cubicBezTo>
                <a:cubicBezTo>
                  <a:pt x="1091184" y="551680"/>
                  <a:pt x="1092150" y="549878"/>
                  <a:pt x="1093420" y="548327"/>
                </a:cubicBezTo>
                <a:cubicBezTo>
                  <a:pt x="1094689" y="546774"/>
                  <a:pt x="1096247" y="545543"/>
                  <a:pt x="1098091" y="544631"/>
                </a:cubicBezTo>
                <a:cubicBezTo>
                  <a:pt x="1099936" y="543720"/>
                  <a:pt x="1102031" y="543264"/>
                  <a:pt x="1104375" y="543264"/>
                </a:cubicBezTo>
                <a:close/>
                <a:moveTo>
                  <a:pt x="1037569" y="543264"/>
                </a:moveTo>
                <a:cubicBezTo>
                  <a:pt x="1039545" y="543264"/>
                  <a:pt x="1041324" y="543481"/>
                  <a:pt x="1042909" y="543915"/>
                </a:cubicBezTo>
                <a:cubicBezTo>
                  <a:pt x="1044493" y="544349"/>
                  <a:pt x="1045833" y="545011"/>
                  <a:pt x="1046929" y="545901"/>
                </a:cubicBezTo>
                <a:cubicBezTo>
                  <a:pt x="1048025" y="546791"/>
                  <a:pt x="1048866" y="547909"/>
                  <a:pt x="1049452" y="549254"/>
                </a:cubicBezTo>
                <a:cubicBezTo>
                  <a:pt x="1050039" y="550600"/>
                  <a:pt x="1050332" y="552184"/>
                  <a:pt x="1050332" y="554008"/>
                </a:cubicBezTo>
                <a:lnTo>
                  <a:pt x="1050332" y="576536"/>
                </a:lnTo>
                <a:lnTo>
                  <a:pt x="1045253" y="576536"/>
                </a:lnTo>
                <a:lnTo>
                  <a:pt x="1045123" y="572141"/>
                </a:lnTo>
                <a:cubicBezTo>
                  <a:pt x="1043343" y="573899"/>
                  <a:pt x="1041536" y="575169"/>
                  <a:pt x="1039702" y="575950"/>
                </a:cubicBezTo>
                <a:cubicBezTo>
                  <a:pt x="1037868" y="576732"/>
                  <a:pt x="1035942" y="577123"/>
                  <a:pt x="1033923" y="577123"/>
                </a:cubicBezTo>
                <a:cubicBezTo>
                  <a:pt x="1032057" y="577123"/>
                  <a:pt x="1030461" y="576884"/>
                  <a:pt x="1029137" y="576406"/>
                </a:cubicBezTo>
                <a:cubicBezTo>
                  <a:pt x="1027814" y="575929"/>
                  <a:pt x="1026723" y="575272"/>
                  <a:pt x="1025866" y="574437"/>
                </a:cubicBezTo>
                <a:cubicBezTo>
                  <a:pt x="1025008" y="573601"/>
                  <a:pt x="1024379" y="572619"/>
                  <a:pt x="1023977" y="571490"/>
                </a:cubicBezTo>
                <a:cubicBezTo>
                  <a:pt x="1023576" y="570362"/>
                  <a:pt x="1023375" y="569135"/>
                  <a:pt x="1023375" y="567812"/>
                </a:cubicBezTo>
                <a:cubicBezTo>
                  <a:pt x="1023375" y="564534"/>
                  <a:pt x="1024596" y="561968"/>
                  <a:pt x="1027038" y="560112"/>
                </a:cubicBezTo>
                <a:cubicBezTo>
                  <a:pt x="1029479" y="558256"/>
                  <a:pt x="1033088" y="557328"/>
                  <a:pt x="1037863" y="557328"/>
                </a:cubicBezTo>
                <a:lnTo>
                  <a:pt x="1044634" y="557328"/>
                </a:lnTo>
                <a:lnTo>
                  <a:pt x="1044634" y="554464"/>
                </a:lnTo>
                <a:cubicBezTo>
                  <a:pt x="1044634" y="552532"/>
                  <a:pt x="1044016" y="550985"/>
                  <a:pt x="1042778" y="549824"/>
                </a:cubicBezTo>
                <a:cubicBezTo>
                  <a:pt x="1041541" y="548663"/>
                  <a:pt x="1039653" y="548082"/>
                  <a:pt x="1037114" y="548082"/>
                </a:cubicBezTo>
                <a:cubicBezTo>
                  <a:pt x="1035269" y="548082"/>
                  <a:pt x="1033451" y="548289"/>
                  <a:pt x="1031661" y="548701"/>
                </a:cubicBezTo>
                <a:cubicBezTo>
                  <a:pt x="1029870" y="549113"/>
                  <a:pt x="1028020" y="549699"/>
                  <a:pt x="1026110" y="550459"/>
                </a:cubicBezTo>
                <a:lnTo>
                  <a:pt x="1026110" y="545348"/>
                </a:lnTo>
                <a:cubicBezTo>
                  <a:pt x="1026826" y="545087"/>
                  <a:pt x="1027624" y="544832"/>
                  <a:pt x="1028503" y="544583"/>
                </a:cubicBezTo>
                <a:cubicBezTo>
                  <a:pt x="1029382" y="544333"/>
                  <a:pt x="1030309" y="544111"/>
                  <a:pt x="1031286" y="543915"/>
                </a:cubicBezTo>
                <a:cubicBezTo>
                  <a:pt x="1032263" y="543720"/>
                  <a:pt x="1033283" y="543563"/>
                  <a:pt x="1034346" y="543443"/>
                </a:cubicBezTo>
                <a:cubicBezTo>
                  <a:pt x="1035410" y="543324"/>
                  <a:pt x="1036484" y="543264"/>
                  <a:pt x="1037569" y="543264"/>
                </a:cubicBezTo>
                <a:close/>
                <a:moveTo>
                  <a:pt x="897429" y="543264"/>
                </a:moveTo>
                <a:cubicBezTo>
                  <a:pt x="900793" y="543264"/>
                  <a:pt x="903338" y="544257"/>
                  <a:pt x="905064" y="546243"/>
                </a:cubicBezTo>
                <a:cubicBezTo>
                  <a:pt x="906789" y="548229"/>
                  <a:pt x="907652" y="551219"/>
                  <a:pt x="907652" y="555212"/>
                </a:cubicBezTo>
                <a:lnTo>
                  <a:pt x="907652" y="576536"/>
                </a:lnTo>
                <a:lnTo>
                  <a:pt x="901987" y="576536"/>
                </a:lnTo>
                <a:lnTo>
                  <a:pt x="901987" y="555668"/>
                </a:lnTo>
                <a:cubicBezTo>
                  <a:pt x="901987" y="553107"/>
                  <a:pt x="901510" y="551213"/>
                  <a:pt x="900555" y="549987"/>
                </a:cubicBezTo>
                <a:cubicBezTo>
                  <a:pt x="899600" y="548761"/>
                  <a:pt x="898178" y="548147"/>
                  <a:pt x="896290" y="548147"/>
                </a:cubicBezTo>
                <a:cubicBezTo>
                  <a:pt x="895595" y="548147"/>
                  <a:pt x="894917" y="548251"/>
                  <a:pt x="894255" y="548457"/>
                </a:cubicBezTo>
                <a:cubicBezTo>
                  <a:pt x="893593" y="548663"/>
                  <a:pt x="892904" y="549021"/>
                  <a:pt x="892188" y="549531"/>
                </a:cubicBezTo>
                <a:cubicBezTo>
                  <a:pt x="891471" y="550041"/>
                  <a:pt x="890696" y="550730"/>
                  <a:pt x="889860" y="551599"/>
                </a:cubicBezTo>
                <a:cubicBezTo>
                  <a:pt x="889024" y="552467"/>
                  <a:pt x="888086" y="553552"/>
                  <a:pt x="887044" y="554854"/>
                </a:cubicBezTo>
                <a:lnTo>
                  <a:pt x="887044" y="576536"/>
                </a:lnTo>
                <a:lnTo>
                  <a:pt x="881379" y="576536"/>
                </a:lnTo>
                <a:lnTo>
                  <a:pt x="881379" y="543850"/>
                </a:lnTo>
                <a:lnTo>
                  <a:pt x="886425" y="543850"/>
                </a:lnTo>
                <a:lnTo>
                  <a:pt x="886653" y="549124"/>
                </a:lnTo>
                <a:cubicBezTo>
                  <a:pt x="887608" y="547996"/>
                  <a:pt x="888531" y="547057"/>
                  <a:pt x="889420" y="546308"/>
                </a:cubicBezTo>
                <a:cubicBezTo>
                  <a:pt x="890310" y="545559"/>
                  <a:pt x="891184" y="544957"/>
                  <a:pt x="892041" y="544501"/>
                </a:cubicBezTo>
                <a:cubicBezTo>
                  <a:pt x="892898" y="544045"/>
                  <a:pt x="893772" y="543725"/>
                  <a:pt x="894662" y="543541"/>
                </a:cubicBezTo>
                <a:cubicBezTo>
                  <a:pt x="895552" y="543356"/>
                  <a:pt x="896474" y="543264"/>
                  <a:pt x="897429" y="543264"/>
                </a:cubicBezTo>
                <a:close/>
                <a:moveTo>
                  <a:pt x="866120" y="543264"/>
                </a:moveTo>
                <a:cubicBezTo>
                  <a:pt x="868095" y="543264"/>
                  <a:pt x="869874" y="543481"/>
                  <a:pt x="871459" y="543915"/>
                </a:cubicBezTo>
                <a:cubicBezTo>
                  <a:pt x="873043" y="544349"/>
                  <a:pt x="874383" y="545011"/>
                  <a:pt x="875479" y="545901"/>
                </a:cubicBezTo>
                <a:cubicBezTo>
                  <a:pt x="876575" y="546791"/>
                  <a:pt x="877417" y="547909"/>
                  <a:pt x="878003" y="549254"/>
                </a:cubicBezTo>
                <a:cubicBezTo>
                  <a:pt x="878589" y="550600"/>
                  <a:pt x="878882" y="552184"/>
                  <a:pt x="878882" y="554008"/>
                </a:cubicBezTo>
                <a:lnTo>
                  <a:pt x="878882" y="576536"/>
                </a:lnTo>
                <a:lnTo>
                  <a:pt x="873803" y="576536"/>
                </a:lnTo>
                <a:lnTo>
                  <a:pt x="873673" y="572141"/>
                </a:lnTo>
                <a:cubicBezTo>
                  <a:pt x="871893" y="573899"/>
                  <a:pt x="870086" y="575169"/>
                  <a:pt x="868252" y="575950"/>
                </a:cubicBezTo>
                <a:cubicBezTo>
                  <a:pt x="866418" y="576732"/>
                  <a:pt x="864492" y="577123"/>
                  <a:pt x="862473" y="577123"/>
                </a:cubicBezTo>
                <a:cubicBezTo>
                  <a:pt x="860607" y="577123"/>
                  <a:pt x="859011" y="576884"/>
                  <a:pt x="857687" y="576406"/>
                </a:cubicBezTo>
                <a:cubicBezTo>
                  <a:pt x="856364" y="575929"/>
                  <a:pt x="855273" y="575272"/>
                  <a:pt x="854416" y="574437"/>
                </a:cubicBezTo>
                <a:cubicBezTo>
                  <a:pt x="853559" y="573601"/>
                  <a:pt x="852930" y="572619"/>
                  <a:pt x="852528" y="571490"/>
                </a:cubicBezTo>
                <a:cubicBezTo>
                  <a:pt x="852127" y="570362"/>
                  <a:pt x="851926" y="569135"/>
                  <a:pt x="851926" y="567812"/>
                </a:cubicBezTo>
                <a:cubicBezTo>
                  <a:pt x="851926" y="564534"/>
                  <a:pt x="853147" y="561968"/>
                  <a:pt x="855588" y="560112"/>
                </a:cubicBezTo>
                <a:cubicBezTo>
                  <a:pt x="858029" y="558256"/>
                  <a:pt x="861638" y="557328"/>
                  <a:pt x="866413" y="557328"/>
                </a:cubicBezTo>
                <a:lnTo>
                  <a:pt x="873184" y="557328"/>
                </a:lnTo>
                <a:lnTo>
                  <a:pt x="873184" y="554464"/>
                </a:lnTo>
                <a:cubicBezTo>
                  <a:pt x="873184" y="552532"/>
                  <a:pt x="872566" y="550985"/>
                  <a:pt x="871329" y="549824"/>
                </a:cubicBezTo>
                <a:cubicBezTo>
                  <a:pt x="870091" y="548663"/>
                  <a:pt x="868203" y="548082"/>
                  <a:pt x="865664" y="548082"/>
                </a:cubicBezTo>
                <a:cubicBezTo>
                  <a:pt x="863819" y="548082"/>
                  <a:pt x="862001" y="548289"/>
                  <a:pt x="860211" y="548701"/>
                </a:cubicBezTo>
                <a:cubicBezTo>
                  <a:pt x="858420" y="549113"/>
                  <a:pt x="856570" y="549699"/>
                  <a:pt x="854660" y="550459"/>
                </a:cubicBezTo>
                <a:lnTo>
                  <a:pt x="854660" y="545348"/>
                </a:lnTo>
                <a:cubicBezTo>
                  <a:pt x="855376" y="545087"/>
                  <a:pt x="856174" y="544832"/>
                  <a:pt x="857053" y="544583"/>
                </a:cubicBezTo>
                <a:cubicBezTo>
                  <a:pt x="857932" y="544333"/>
                  <a:pt x="858860" y="544111"/>
                  <a:pt x="859836" y="543915"/>
                </a:cubicBezTo>
                <a:cubicBezTo>
                  <a:pt x="860813" y="543720"/>
                  <a:pt x="861833" y="543563"/>
                  <a:pt x="862896" y="543443"/>
                </a:cubicBezTo>
                <a:cubicBezTo>
                  <a:pt x="863960" y="543324"/>
                  <a:pt x="865034" y="543264"/>
                  <a:pt x="866120" y="543264"/>
                </a:cubicBezTo>
                <a:close/>
                <a:moveTo>
                  <a:pt x="723246" y="543264"/>
                </a:moveTo>
                <a:cubicBezTo>
                  <a:pt x="725221" y="543264"/>
                  <a:pt x="727000" y="543481"/>
                  <a:pt x="728585" y="543915"/>
                </a:cubicBezTo>
                <a:cubicBezTo>
                  <a:pt x="730169" y="544349"/>
                  <a:pt x="731509" y="545011"/>
                  <a:pt x="732605" y="545901"/>
                </a:cubicBezTo>
                <a:cubicBezTo>
                  <a:pt x="733701" y="546791"/>
                  <a:pt x="734543" y="547909"/>
                  <a:pt x="735128" y="549254"/>
                </a:cubicBezTo>
                <a:cubicBezTo>
                  <a:pt x="735715" y="550600"/>
                  <a:pt x="736008" y="552184"/>
                  <a:pt x="736008" y="554008"/>
                </a:cubicBezTo>
                <a:lnTo>
                  <a:pt x="736008" y="576536"/>
                </a:lnTo>
                <a:lnTo>
                  <a:pt x="730929" y="576536"/>
                </a:lnTo>
                <a:lnTo>
                  <a:pt x="730799" y="572141"/>
                </a:lnTo>
                <a:cubicBezTo>
                  <a:pt x="729019" y="573899"/>
                  <a:pt x="727212" y="575169"/>
                  <a:pt x="725378" y="575950"/>
                </a:cubicBezTo>
                <a:cubicBezTo>
                  <a:pt x="723544" y="576732"/>
                  <a:pt x="721618" y="577123"/>
                  <a:pt x="719599" y="577123"/>
                </a:cubicBezTo>
                <a:cubicBezTo>
                  <a:pt x="717733" y="577123"/>
                  <a:pt x="716137" y="576884"/>
                  <a:pt x="714813" y="576406"/>
                </a:cubicBezTo>
                <a:cubicBezTo>
                  <a:pt x="713490" y="575929"/>
                  <a:pt x="712399" y="575272"/>
                  <a:pt x="711542" y="574437"/>
                </a:cubicBezTo>
                <a:cubicBezTo>
                  <a:pt x="710684" y="573601"/>
                  <a:pt x="710055" y="572619"/>
                  <a:pt x="709653" y="571490"/>
                </a:cubicBezTo>
                <a:cubicBezTo>
                  <a:pt x="709252" y="570362"/>
                  <a:pt x="709051" y="569135"/>
                  <a:pt x="709051" y="567812"/>
                </a:cubicBezTo>
                <a:cubicBezTo>
                  <a:pt x="709051" y="564534"/>
                  <a:pt x="710272" y="561968"/>
                  <a:pt x="712714" y="560112"/>
                </a:cubicBezTo>
                <a:cubicBezTo>
                  <a:pt x="715155" y="558256"/>
                  <a:pt x="718764" y="557328"/>
                  <a:pt x="723539" y="557328"/>
                </a:cubicBezTo>
                <a:lnTo>
                  <a:pt x="730310" y="557328"/>
                </a:lnTo>
                <a:lnTo>
                  <a:pt x="730310" y="554464"/>
                </a:lnTo>
                <a:cubicBezTo>
                  <a:pt x="730310" y="552532"/>
                  <a:pt x="729692" y="550985"/>
                  <a:pt x="728455" y="549824"/>
                </a:cubicBezTo>
                <a:cubicBezTo>
                  <a:pt x="727217" y="548663"/>
                  <a:pt x="725329" y="548082"/>
                  <a:pt x="722790" y="548082"/>
                </a:cubicBezTo>
                <a:cubicBezTo>
                  <a:pt x="720945" y="548082"/>
                  <a:pt x="719127" y="548289"/>
                  <a:pt x="717337" y="548701"/>
                </a:cubicBezTo>
                <a:cubicBezTo>
                  <a:pt x="715546" y="549113"/>
                  <a:pt x="713696" y="549699"/>
                  <a:pt x="711786" y="550459"/>
                </a:cubicBezTo>
                <a:lnTo>
                  <a:pt x="711786" y="545348"/>
                </a:lnTo>
                <a:cubicBezTo>
                  <a:pt x="712502" y="545087"/>
                  <a:pt x="713300" y="544832"/>
                  <a:pt x="714179" y="544583"/>
                </a:cubicBezTo>
                <a:cubicBezTo>
                  <a:pt x="715058" y="544333"/>
                  <a:pt x="715986" y="544111"/>
                  <a:pt x="716962" y="543915"/>
                </a:cubicBezTo>
                <a:cubicBezTo>
                  <a:pt x="717939" y="543720"/>
                  <a:pt x="718959" y="543563"/>
                  <a:pt x="720022" y="543443"/>
                </a:cubicBezTo>
                <a:cubicBezTo>
                  <a:pt x="721086" y="543324"/>
                  <a:pt x="722160" y="543264"/>
                  <a:pt x="723246" y="543264"/>
                </a:cubicBezTo>
                <a:close/>
                <a:moveTo>
                  <a:pt x="659859" y="543264"/>
                </a:moveTo>
                <a:cubicBezTo>
                  <a:pt x="661725" y="543264"/>
                  <a:pt x="663364" y="543655"/>
                  <a:pt x="664774" y="544436"/>
                </a:cubicBezTo>
                <a:cubicBezTo>
                  <a:pt x="666185" y="545217"/>
                  <a:pt x="667368" y="546319"/>
                  <a:pt x="668323" y="547741"/>
                </a:cubicBezTo>
                <a:cubicBezTo>
                  <a:pt x="669278" y="549162"/>
                  <a:pt x="669995" y="550877"/>
                  <a:pt x="670472" y="552884"/>
                </a:cubicBezTo>
                <a:cubicBezTo>
                  <a:pt x="670950" y="554892"/>
                  <a:pt x="671188" y="557133"/>
                  <a:pt x="671188" y="559607"/>
                </a:cubicBezTo>
                <a:cubicBezTo>
                  <a:pt x="671188" y="562516"/>
                  <a:pt x="670781" y="565055"/>
                  <a:pt x="669967" y="567226"/>
                </a:cubicBezTo>
                <a:cubicBezTo>
                  <a:pt x="669153" y="569396"/>
                  <a:pt x="668030" y="571197"/>
                  <a:pt x="666598" y="572630"/>
                </a:cubicBezTo>
                <a:cubicBezTo>
                  <a:pt x="665165" y="574062"/>
                  <a:pt x="663472" y="575137"/>
                  <a:pt x="661519" y="575853"/>
                </a:cubicBezTo>
                <a:cubicBezTo>
                  <a:pt x="659566" y="576569"/>
                  <a:pt x="657449" y="576927"/>
                  <a:pt x="655171" y="576927"/>
                </a:cubicBezTo>
                <a:cubicBezTo>
                  <a:pt x="654129" y="576927"/>
                  <a:pt x="653092" y="576873"/>
                  <a:pt x="652061" y="576765"/>
                </a:cubicBezTo>
                <a:cubicBezTo>
                  <a:pt x="651030" y="576656"/>
                  <a:pt x="649983" y="576471"/>
                  <a:pt x="648920" y="576211"/>
                </a:cubicBezTo>
                <a:lnTo>
                  <a:pt x="648920" y="589884"/>
                </a:lnTo>
                <a:lnTo>
                  <a:pt x="643255" y="589884"/>
                </a:lnTo>
                <a:lnTo>
                  <a:pt x="643255" y="543850"/>
                </a:lnTo>
                <a:lnTo>
                  <a:pt x="648301" y="543850"/>
                </a:lnTo>
                <a:lnTo>
                  <a:pt x="648659" y="549320"/>
                </a:lnTo>
                <a:cubicBezTo>
                  <a:pt x="650287" y="547084"/>
                  <a:pt x="652023" y="545516"/>
                  <a:pt x="653868" y="544615"/>
                </a:cubicBezTo>
                <a:cubicBezTo>
                  <a:pt x="655713" y="543714"/>
                  <a:pt x="657710" y="543264"/>
                  <a:pt x="659859" y="543264"/>
                </a:cubicBezTo>
                <a:close/>
                <a:moveTo>
                  <a:pt x="619740" y="543264"/>
                </a:moveTo>
                <a:cubicBezTo>
                  <a:pt x="621021" y="543264"/>
                  <a:pt x="622443" y="543335"/>
                  <a:pt x="624005" y="543476"/>
                </a:cubicBezTo>
                <a:cubicBezTo>
                  <a:pt x="625568" y="543617"/>
                  <a:pt x="627196" y="543861"/>
                  <a:pt x="628888" y="544208"/>
                </a:cubicBezTo>
                <a:lnTo>
                  <a:pt x="628888" y="549254"/>
                </a:lnTo>
                <a:cubicBezTo>
                  <a:pt x="627109" y="548820"/>
                  <a:pt x="625421" y="548500"/>
                  <a:pt x="623826" y="548294"/>
                </a:cubicBezTo>
                <a:cubicBezTo>
                  <a:pt x="622231" y="548088"/>
                  <a:pt x="620847" y="547985"/>
                  <a:pt x="619675" y="547985"/>
                </a:cubicBezTo>
                <a:cubicBezTo>
                  <a:pt x="618264" y="547985"/>
                  <a:pt x="617076" y="548093"/>
                  <a:pt x="616110" y="548310"/>
                </a:cubicBezTo>
                <a:cubicBezTo>
                  <a:pt x="615144" y="548527"/>
                  <a:pt x="614363" y="548826"/>
                  <a:pt x="613766" y="549206"/>
                </a:cubicBezTo>
                <a:cubicBezTo>
                  <a:pt x="613169" y="549586"/>
                  <a:pt x="612741" y="550030"/>
                  <a:pt x="612480" y="550540"/>
                </a:cubicBezTo>
                <a:cubicBezTo>
                  <a:pt x="612220" y="551050"/>
                  <a:pt x="612090" y="551599"/>
                  <a:pt x="612090" y="552184"/>
                </a:cubicBezTo>
                <a:cubicBezTo>
                  <a:pt x="612090" y="552770"/>
                  <a:pt x="612204" y="553302"/>
                  <a:pt x="612431" y="553780"/>
                </a:cubicBezTo>
                <a:cubicBezTo>
                  <a:pt x="612659" y="554257"/>
                  <a:pt x="613082" y="554718"/>
                  <a:pt x="613701" y="555164"/>
                </a:cubicBezTo>
                <a:cubicBezTo>
                  <a:pt x="614319" y="555608"/>
                  <a:pt x="615182" y="556053"/>
                  <a:pt x="616289" y="556498"/>
                </a:cubicBezTo>
                <a:cubicBezTo>
                  <a:pt x="617396" y="556943"/>
                  <a:pt x="618839" y="557426"/>
                  <a:pt x="620619" y="557947"/>
                </a:cubicBezTo>
                <a:cubicBezTo>
                  <a:pt x="622551" y="558511"/>
                  <a:pt x="624179" y="559103"/>
                  <a:pt x="625503" y="559721"/>
                </a:cubicBezTo>
                <a:cubicBezTo>
                  <a:pt x="626827" y="560340"/>
                  <a:pt x="627901" y="561029"/>
                  <a:pt x="628726" y="561789"/>
                </a:cubicBezTo>
                <a:cubicBezTo>
                  <a:pt x="629551" y="562548"/>
                  <a:pt x="630142" y="563406"/>
                  <a:pt x="630500" y="564361"/>
                </a:cubicBezTo>
                <a:cubicBezTo>
                  <a:pt x="630858" y="565316"/>
                  <a:pt x="631037" y="566401"/>
                  <a:pt x="631037" y="567616"/>
                </a:cubicBezTo>
                <a:cubicBezTo>
                  <a:pt x="631037" y="568767"/>
                  <a:pt x="630842" y="569797"/>
                  <a:pt x="630451" y="570709"/>
                </a:cubicBezTo>
                <a:cubicBezTo>
                  <a:pt x="630060" y="571621"/>
                  <a:pt x="629529" y="572429"/>
                  <a:pt x="628856" y="573134"/>
                </a:cubicBezTo>
                <a:cubicBezTo>
                  <a:pt x="628183" y="573840"/>
                  <a:pt x="627402" y="574442"/>
                  <a:pt x="626512" y="574941"/>
                </a:cubicBezTo>
                <a:cubicBezTo>
                  <a:pt x="625622" y="575440"/>
                  <a:pt x="624672" y="575853"/>
                  <a:pt x="623663" y="576179"/>
                </a:cubicBezTo>
                <a:cubicBezTo>
                  <a:pt x="622654" y="576504"/>
                  <a:pt x="621618" y="576743"/>
                  <a:pt x="620554" y="576895"/>
                </a:cubicBezTo>
                <a:cubicBezTo>
                  <a:pt x="619491" y="577047"/>
                  <a:pt x="618449" y="577123"/>
                  <a:pt x="617429" y="577123"/>
                </a:cubicBezTo>
                <a:cubicBezTo>
                  <a:pt x="615215" y="577123"/>
                  <a:pt x="613180" y="577025"/>
                  <a:pt x="611325" y="576829"/>
                </a:cubicBezTo>
                <a:cubicBezTo>
                  <a:pt x="609469" y="576634"/>
                  <a:pt x="607651" y="576319"/>
                  <a:pt x="605871" y="575885"/>
                </a:cubicBezTo>
                <a:lnTo>
                  <a:pt x="605871" y="570677"/>
                </a:lnTo>
                <a:cubicBezTo>
                  <a:pt x="607781" y="571219"/>
                  <a:pt x="609680" y="571631"/>
                  <a:pt x="611569" y="571914"/>
                </a:cubicBezTo>
                <a:cubicBezTo>
                  <a:pt x="613457" y="572196"/>
                  <a:pt x="615334" y="572337"/>
                  <a:pt x="617201" y="572337"/>
                </a:cubicBezTo>
                <a:cubicBezTo>
                  <a:pt x="619914" y="572337"/>
                  <a:pt x="621921" y="571968"/>
                  <a:pt x="623224" y="571230"/>
                </a:cubicBezTo>
                <a:cubicBezTo>
                  <a:pt x="624526" y="570492"/>
                  <a:pt x="625177" y="569439"/>
                  <a:pt x="625177" y="568072"/>
                </a:cubicBezTo>
                <a:cubicBezTo>
                  <a:pt x="625177" y="567486"/>
                  <a:pt x="625074" y="566960"/>
                  <a:pt x="624868" y="566493"/>
                </a:cubicBezTo>
                <a:cubicBezTo>
                  <a:pt x="624662" y="566026"/>
                  <a:pt x="624287" y="565581"/>
                  <a:pt x="623745" y="565158"/>
                </a:cubicBezTo>
                <a:cubicBezTo>
                  <a:pt x="623202" y="564735"/>
                  <a:pt x="622361" y="564295"/>
                  <a:pt x="621222" y="563839"/>
                </a:cubicBezTo>
                <a:cubicBezTo>
                  <a:pt x="620082" y="563384"/>
                  <a:pt x="618525" y="562863"/>
                  <a:pt x="616550" y="562277"/>
                </a:cubicBezTo>
                <a:cubicBezTo>
                  <a:pt x="615074" y="561843"/>
                  <a:pt x="613712" y="561349"/>
                  <a:pt x="612464" y="560796"/>
                </a:cubicBezTo>
                <a:cubicBezTo>
                  <a:pt x="611216" y="560242"/>
                  <a:pt x="610136" y="559585"/>
                  <a:pt x="609225" y="558826"/>
                </a:cubicBezTo>
                <a:cubicBezTo>
                  <a:pt x="608313" y="558066"/>
                  <a:pt x="607597" y="557177"/>
                  <a:pt x="607076" y="556157"/>
                </a:cubicBezTo>
                <a:cubicBezTo>
                  <a:pt x="606555" y="555136"/>
                  <a:pt x="606295" y="553932"/>
                  <a:pt x="606295" y="552543"/>
                </a:cubicBezTo>
                <a:cubicBezTo>
                  <a:pt x="606295" y="551631"/>
                  <a:pt x="606506" y="550633"/>
                  <a:pt x="606929" y="549547"/>
                </a:cubicBezTo>
                <a:cubicBezTo>
                  <a:pt x="607353" y="548462"/>
                  <a:pt x="608074" y="547453"/>
                  <a:pt x="609094" y="546520"/>
                </a:cubicBezTo>
                <a:cubicBezTo>
                  <a:pt x="610115" y="545586"/>
                  <a:pt x="611492" y="544811"/>
                  <a:pt x="613229" y="544192"/>
                </a:cubicBezTo>
                <a:cubicBezTo>
                  <a:pt x="614965" y="543573"/>
                  <a:pt x="617136" y="543264"/>
                  <a:pt x="619740" y="543264"/>
                </a:cubicBezTo>
                <a:close/>
                <a:moveTo>
                  <a:pt x="475726" y="543264"/>
                </a:moveTo>
                <a:cubicBezTo>
                  <a:pt x="478070" y="543264"/>
                  <a:pt x="480170" y="543628"/>
                  <a:pt x="482025" y="544355"/>
                </a:cubicBezTo>
                <a:cubicBezTo>
                  <a:pt x="483881" y="545082"/>
                  <a:pt x="485455" y="546145"/>
                  <a:pt x="486746" y="547545"/>
                </a:cubicBezTo>
                <a:cubicBezTo>
                  <a:pt x="488037" y="548945"/>
                  <a:pt x="489025" y="550687"/>
                  <a:pt x="489709" y="552770"/>
                </a:cubicBezTo>
                <a:cubicBezTo>
                  <a:pt x="490393" y="554854"/>
                  <a:pt x="490734" y="557241"/>
                  <a:pt x="490734" y="559933"/>
                </a:cubicBezTo>
                <a:cubicBezTo>
                  <a:pt x="490734" y="562472"/>
                  <a:pt x="490376" y="564800"/>
                  <a:pt x="489660" y="566916"/>
                </a:cubicBezTo>
                <a:cubicBezTo>
                  <a:pt x="488944" y="569032"/>
                  <a:pt x="487913" y="570844"/>
                  <a:pt x="486567" y="572353"/>
                </a:cubicBezTo>
                <a:cubicBezTo>
                  <a:pt x="485221" y="573862"/>
                  <a:pt x="483582" y="575034"/>
                  <a:pt x="481651" y="575869"/>
                </a:cubicBezTo>
                <a:cubicBezTo>
                  <a:pt x="479719" y="576705"/>
                  <a:pt x="477527" y="577123"/>
                  <a:pt x="475075" y="577123"/>
                </a:cubicBezTo>
                <a:cubicBezTo>
                  <a:pt x="472731" y="577123"/>
                  <a:pt x="470631" y="576759"/>
                  <a:pt x="468775" y="576032"/>
                </a:cubicBezTo>
                <a:cubicBezTo>
                  <a:pt x="466919" y="575305"/>
                  <a:pt x="465346" y="574236"/>
                  <a:pt x="464054" y="572825"/>
                </a:cubicBezTo>
                <a:cubicBezTo>
                  <a:pt x="462763" y="571414"/>
                  <a:pt x="461775" y="569667"/>
                  <a:pt x="461092" y="567584"/>
                </a:cubicBezTo>
                <a:cubicBezTo>
                  <a:pt x="460408" y="565500"/>
                  <a:pt x="460066" y="563102"/>
                  <a:pt x="460066" y="560389"/>
                </a:cubicBezTo>
                <a:cubicBezTo>
                  <a:pt x="460066" y="557849"/>
                  <a:pt x="460424" y="555532"/>
                  <a:pt x="461140" y="553438"/>
                </a:cubicBezTo>
                <a:cubicBezTo>
                  <a:pt x="461857" y="551344"/>
                  <a:pt x="462888" y="549542"/>
                  <a:pt x="464234" y="548034"/>
                </a:cubicBezTo>
                <a:cubicBezTo>
                  <a:pt x="465579" y="546525"/>
                  <a:pt x="467218" y="545353"/>
                  <a:pt x="469149" y="544518"/>
                </a:cubicBezTo>
                <a:cubicBezTo>
                  <a:pt x="471081" y="543682"/>
                  <a:pt x="473273" y="543264"/>
                  <a:pt x="475726" y="543264"/>
                </a:cubicBezTo>
                <a:close/>
                <a:moveTo>
                  <a:pt x="344980" y="543264"/>
                </a:moveTo>
                <a:cubicBezTo>
                  <a:pt x="348344" y="543264"/>
                  <a:pt x="350889" y="544257"/>
                  <a:pt x="352615" y="546243"/>
                </a:cubicBezTo>
                <a:cubicBezTo>
                  <a:pt x="354340" y="548229"/>
                  <a:pt x="355203" y="551219"/>
                  <a:pt x="355203" y="555212"/>
                </a:cubicBezTo>
                <a:lnTo>
                  <a:pt x="355203" y="576536"/>
                </a:lnTo>
                <a:lnTo>
                  <a:pt x="349538" y="576536"/>
                </a:lnTo>
                <a:lnTo>
                  <a:pt x="349538" y="555668"/>
                </a:lnTo>
                <a:cubicBezTo>
                  <a:pt x="349538" y="553107"/>
                  <a:pt x="349061" y="551213"/>
                  <a:pt x="348106" y="549987"/>
                </a:cubicBezTo>
                <a:cubicBezTo>
                  <a:pt x="347151" y="548761"/>
                  <a:pt x="345729" y="548147"/>
                  <a:pt x="343841" y="548147"/>
                </a:cubicBezTo>
                <a:cubicBezTo>
                  <a:pt x="343147" y="548147"/>
                  <a:pt x="342468" y="548251"/>
                  <a:pt x="341806" y="548457"/>
                </a:cubicBezTo>
                <a:cubicBezTo>
                  <a:pt x="341144" y="548663"/>
                  <a:pt x="340455" y="549021"/>
                  <a:pt x="339739" y="549531"/>
                </a:cubicBezTo>
                <a:cubicBezTo>
                  <a:pt x="339023" y="550041"/>
                  <a:pt x="338247" y="550730"/>
                  <a:pt x="337411" y="551599"/>
                </a:cubicBezTo>
                <a:cubicBezTo>
                  <a:pt x="336576" y="552467"/>
                  <a:pt x="335637" y="553552"/>
                  <a:pt x="334595" y="554854"/>
                </a:cubicBezTo>
                <a:lnTo>
                  <a:pt x="334595" y="576536"/>
                </a:lnTo>
                <a:lnTo>
                  <a:pt x="328930" y="576536"/>
                </a:lnTo>
                <a:lnTo>
                  <a:pt x="328930" y="543850"/>
                </a:lnTo>
                <a:lnTo>
                  <a:pt x="333976" y="543850"/>
                </a:lnTo>
                <a:lnTo>
                  <a:pt x="334204" y="549124"/>
                </a:lnTo>
                <a:cubicBezTo>
                  <a:pt x="335159" y="547996"/>
                  <a:pt x="336082" y="547057"/>
                  <a:pt x="336972" y="546308"/>
                </a:cubicBezTo>
                <a:cubicBezTo>
                  <a:pt x="337861" y="545559"/>
                  <a:pt x="338735" y="544957"/>
                  <a:pt x="339593" y="544501"/>
                </a:cubicBezTo>
                <a:cubicBezTo>
                  <a:pt x="340450" y="544045"/>
                  <a:pt x="341323" y="543725"/>
                  <a:pt x="342213" y="543541"/>
                </a:cubicBezTo>
                <a:cubicBezTo>
                  <a:pt x="343103" y="543356"/>
                  <a:pt x="344026" y="543264"/>
                  <a:pt x="344980" y="543264"/>
                </a:cubicBezTo>
                <a:close/>
                <a:moveTo>
                  <a:pt x="304145" y="543264"/>
                </a:moveTo>
                <a:cubicBezTo>
                  <a:pt x="306120" y="543264"/>
                  <a:pt x="307900" y="543481"/>
                  <a:pt x="309485" y="543915"/>
                </a:cubicBezTo>
                <a:cubicBezTo>
                  <a:pt x="311069" y="544349"/>
                  <a:pt x="312409" y="545011"/>
                  <a:pt x="313505" y="545901"/>
                </a:cubicBezTo>
                <a:cubicBezTo>
                  <a:pt x="314601" y="546791"/>
                  <a:pt x="315442" y="547909"/>
                  <a:pt x="316028" y="549254"/>
                </a:cubicBezTo>
                <a:cubicBezTo>
                  <a:pt x="316614" y="550600"/>
                  <a:pt x="316907" y="552184"/>
                  <a:pt x="316907" y="554008"/>
                </a:cubicBezTo>
                <a:lnTo>
                  <a:pt x="316907" y="576536"/>
                </a:lnTo>
                <a:lnTo>
                  <a:pt x="311829" y="576536"/>
                </a:lnTo>
                <a:lnTo>
                  <a:pt x="311698" y="572141"/>
                </a:lnTo>
                <a:cubicBezTo>
                  <a:pt x="309919" y="573899"/>
                  <a:pt x="308112" y="575169"/>
                  <a:pt x="306278" y="575950"/>
                </a:cubicBezTo>
                <a:cubicBezTo>
                  <a:pt x="304444" y="576732"/>
                  <a:pt x="302518" y="577123"/>
                  <a:pt x="300499" y="577123"/>
                </a:cubicBezTo>
                <a:cubicBezTo>
                  <a:pt x="298633" y="577123"/>
                  <a:pt x="297037" y="576884"/>
                  <a:pt x="295713" y="576406"/>
                </a:cubicBezTo>
                <a:cubicBezTo>
                  <a:pt x="294390" y="575929"/>
                  <a:pt x="293299" y="575272"/>
                  <a:pt x="292442" y="574437"/>
                </a:cubicBezTo>
                <a:cubicBezTo>
                  <a:pt x="291584" y="573601"/>
                  <a:pt x="290955" y="572619"/>
                  <a:pt x="290553" y="571490"/>
                </a:cubicBezTo>
                <a:cubicBezTo>
                  <a:pt x="290152" y="570362"/>
                  <a:pt x="289951" y="569135"/>
                  <a:pt x="289951" y="567812"/>
                </a:cubicBezTo>
                <a:cubicBezTo>
                  <a:pt x="289951" y="564534"/>
                  <a:pt x="291172" y="561968"/>
                  <a:pt x="293614" y="560112"/>
                </a:cubicBezTo>
                <a:cubicBezTo>
                  <a:pt x="296055" y="558256"/>
                  <a:pt x="299664" y="557328"/>
                  <a:pt x="304438" y="557328"/>
                </a:cubicBezTo>
                <a:lnTo>
                  <a:pt x="311210" y="557328"/>
                </a:lnTo>
                <a:lnTo>
                  <a:pt x="311210" y="554464"/>
                </a:lnTo>
                <a:cubicBezTo>
                  <a:pt x="311210" y="552532"/>
                  <a:pt x="310592" y="550985"/>
                  <a:pt x="309354" y="549824"/>
                </a:cubicBezTo>
                <a:cubicBezTo>
                  <a:pt x="308117" y="548663"/>
                  <a:pt x="306229" y="548082"/>
                  <a:pt x="303690" y="548082"/>
                </a:cubicBezTo>
                <a:cubicBezTo>
                  <a:pt x="301845" y="548082"/>
                  <a:pt x="300027" y="548289"/>
                  <a:pt x="298237" y="548701"/>
                </a:cubicBezTo>
                <a:cubicBezTo>
                  <a:pt x="296446" y="549113"/>
                  <a:pt x="294596" y="549699"/>
                  <a:pt x="292686" y="550459"/>
                </a:cubicBezTo>
                <a:lnTo>
                  <a:pt x="292686" y="545348"/>
                </a:lnTo>
                <a:cubicBezTo>
                  <a:pt x="293402" y="545087"/>
                  <a:pt x="294200" y="544832"/>
                  <a:pt x="295079" y="544583"/>
                </a:cubicBezTo>
                <a:cubicBezTo>
                  <a:pt x="295958" y="544333"/>
                  <a:pt x="296885" y="544111"/>
                  <a:pt x="297862" y="543915"/>
                </a:cubicBezTo>
                <a:cubicBezTo>
                  <a:pt x="298839" y="543720"/>
                  <a:pt x="299859" y="543563"/>
                  <a:pt x="300923" y="543443"/>
                </a:cubicBezTo>
                <a:cubicBezTo>
                  <a:pt x="301986" y="543324"/>
                  <a:pt x="303060" y="543264"/>
                  <a:pt x="304145" y="543264"/>
                </a:cubicBezTo>
                <a:close/>
                <a:moveTo>
                  <a:pt x="161401" y="543264"/>
                </a:moveTo>
                <a:cubicBezTo>
                  <a:pt x="163745" y="543264"/>
                  <a:pt x="165845" y="543628"/>
                  <a:pt x="167701" y="544355"/>
                </a:cubicBezTo>
                <a:cubicBezTo>
                  <a:pt x="169556" y="545082"/>
                  <a:pt x="171130" y="546145"/>
                  <a:pt x="172421" y="547545"/>
                </a:cubicBezTo>
                <a:cubicBezTo>
                  <a:pt x="173712" y="548945"/>
                  <a:pt x="174700" y="550687"/>
                  <a:pt x="175384" y="552770"/>
                </a:cubicBezTo>
                <a:cubicBezTo>
                  <a:pt x="176067" y="554854"/>
                  <a:pt x="176409" y="557241"/>
                  <a:pt x="176409" y="559933"/>
                </a:cubicBezTo>
                <a:cubicBezTo>
                  <a:pt x="176409" y="562472"/>
                  <a:pt x="176051" y="564800"/>
                  <a:pt x="175335" y="566916"/>
                </a:cubicBezTo>
                <a:cubicBezTo>
                  <a:pt x="174618" y="569032"/>
                  <a:pt x="173588" y="570844"/>
                  <a:pt x="172242" y="572353"/>
                </a:cubicBezTo>
                <a:cubicBezTo>
                  <a:pt x="170896" y="573862"/>
                  <a:pt x="169258" y="575034"/>
                  <a:pt x="167326" y="575869"/>
                </a:cubicBezTo>
                <a:cubicBezTo>
                  <a:pt x="165394" y="576705"/>
                  <a:pt x="163202" y="577123"/>
                  <a:pt x="160750" y="577123"/>
                </a:cubicBezTo>
                <a:cubicBezTo>
                  <a:pt x="158405" y="577123"/>
                  <a:pt x="156306" y="576759"/>
                  <a:pt x="154450" y="576032"/>
                </a:cubicBezTo>
                <a:cubicBezTo>
                  <a:pt x="152594" y="575305"/>
                  <a:pt x="151021" y="574236"/>
                  <a:pt x="149729" y="572825"/>
                </a:cubicBezTo>
                <a:cubicBezTo>
                  <a:pt x="148438" y="571414"/>
                  <a:pt x="147451" y="569667"/>
                  <a:pt x="146767" y="567584"/>
                </a:cubicBezTo>
                <a:cubicBezTo>
                  <a:pt x="146083" y="565500"/>
                  <a:pt x="145741" y="563102"/>
                  <a:pt x="145741" y="560389"/>
                </a:cubicBezTo>
                <a:cubicBezTo>
                  <a:pt x="145741" y="557849"/>
                  <a:pt x="146099" y="555532"/>
                  <a:pt x="146816" y="553438"/>
                </a:cubicBezTo>
                <a:cubicBezTo>
                  <a:pt x="147532" y="551344"/>
                  <a:pt x="148563" y="549542"/>
                  <a:pt x="149908" y="548034"/>
                </a:cubicBezTo>
                <a:cubicBezTo>
                  <a:pt x="151254" y="546525"/>
                  <a:pt x="152893" y="545353"/>
                  <a:pt x="154824" y="544518"/>
                </a:cubicBezTo>
                <a:cubicBezTo>
                  <a:pt x="156756" y="543682"/>
                  <a:pt x="158948" y="543264"/>
                  <a:pt x="161401" y="543264"/>
                </a:cubicBezTo>
                <a:close/>
                <a:moveTo>
                  <a:pt x="56626" y="543264"/>
                </a:moveTo>
                <a:cubicBezTo>
                  <a:pt x="58970" y="543264"/>
                  <a:pt x="61069" y="543628"/>
                  <a:pt x="62925" y="544355"/>
                </a:cubicBezTo>
                <a:cubicBezTo>
                  <a:pt x="64781" y="545082"/>
                  <a:pt x="66354" y="546145"/>
                  <a:pt x="67646" y="547545"/>
                </a:cubicBezTo>
                <a:cubicBezTo>
                  <a:pt x="68937" y="548945"/>
                  <a:pt x="69925" y="550687"/>
                  <a:pt x="70608" y="552770"/>
                </a:cubicBezTo>
                <a:cubicBezTo>
                  <a:pt x="71292" y="554854"/>
                  <a:pt x="71634" y="557241"/>
                  <a:pt x="71634" y="559933"/>
                </a:cubicBezTo>
                <a:cubicBezTo>
                  <a:pt x="71634" y="562472"/>
                  <a:pt x="71276" y="564800"/>
                  <a:pt x="70560" y="566916"/>
                </a:cubicBezTo>
                <a:cubicBezTo>
                  <a:pt x="69843" y="569032"/>
                  <a:pt x="68812" y="570844"/>
                  <a:pt x="67467" y="572353"/>
                </a:cubicBezTo>
                <a:cubicBezTo>
                  <a:pt x="66121" y="573862"/>
                  <a:pt x="64483" y="575034"/>
                  <a:pt x="62551" y="575869"/>
                </a:cubicBezTo>
                <a:cubicBezTo>
                  <a:pt x="60619" y="576705"/>
                  <a:pt x="58427" y="577123"/>
                  <a:pt x="55974" y="577123"/>
                </a:cubicBezTo>
                <a:cubicBezTo>
                  <a:pt x="53630" y="577123"/>
                  <a:pt x="51531" y="576759"/>
                  <a:pt x="49675" y="576032"/>
                </a:cubicBezTo>
                <a:cubicBezTo>
                  <a:pt x="47819" y="575305"/>
                  <a:pt x="46246" y="574236"/>
                  <a:pt x="44954" y="572825"/>
                </a:cubicBezTo>
                <a:cubicBezTo>
                  <a:pt x="43663" y="571414"/>
                  <a:pt x="42675" y="569667"/>
                  <a:pt x="41992" y="567584"/>
                </a:cubicBezTo>
                <a:cubicBezTo>
                  <a:pt x="41308" y="565500"/>
                  <a:pt x="40966" y="563102"/>
                  <a:pt x="40966" y="560389"/>
                </a:cubicBezTo>
                <a:cubicBezTo>
                  <a:pt x="40966" y="557849"/>
                  <a:pt x="41324" y="555532"/>
                  <a:pt x="42040" y="553438"/>
                </a:cubicBezTo>
                <a:cubicBezTo>
                  <a:pt x="42757" y="551344"/>
                  <a:pt x="43788" y="549542"/>
                  <a:pt x="45133" y="548034"/>
                </a:cubicBezTo>
                <a:cubicBezTo>
                  <a:pt x="46479" y="546525"/>
                  <a:pt x="48118" y="545353"/>
                  <a:pt x="50049" y="544518"/>
                </a:cubicBezTo>
                <a:cubicBezTo>
                  <a:pt x="51981" y="543682"/>
                  <a:pt x="54173" y="543264"/>
                  <a:pt x="56626" y="543264"/>
                </a:cubicBezTo>
                <a:close/>
                <a:moveTo>
                  <a:pt x="9215" y="538869"/>
                </a:moveTo>
                <a:lnTo>
                  <a:pt x="9215" y="571523"/>
                </a:lnTo>
                <a:lnTo>
                  <a:pt x="13545" y="571523"/>
                </a:lnTo>
                <a:cubicBezTo>
                  <a:pt x="23225" y="571523"/>
                  <a:pt x="28065" y="566086"/>
                  <a:pt x="28065" y="555212"/>
                </a:cubicBezTo>
                <a:cubicBezTo>
                  <a:pt x="28065" y="552195"/>
                  <a:pt x="27782" y="549645"/>
                  <a:pt x="27218" y="547561"/>
                </a:cubicBezTo>
                <a:cubicBezTo>
                  <a:pt x="26654" y="545478"/>
                  <a:pt x="25796" y="543796"/>
                  <a:pt x="24646" y="542515"/>
                </a:cubicBezTo>
                <a:cubicBezTo>
                  <a:pt x="23496" y="541235"/>
                  <a:pt x="22052" y="540307"/>
                  <a:pt x="20316" y="539732"/>
                </a:cubicBezTo>
                <a:cubicBezTo>
                  <a:pt x="18580" y="539156"/>
                  <a:pt x="16540" y="538869"/>
                  <a:pt x="14196" y="538869"/>
                </a:cubicBezTo>
                <a:close/>
                <a:moveTo>
                  <a:pt x="1609595" y="533986"/>
                </a:moveTo>
                <a:lnTo>
                  <a:pt x="1616595" y="533986"/>
                </a:lnTo>
                <a:lnTo>
                  <a:pt x="1625059" y="549547"/>
                </a:lnTo>
                <a:lnTo>
                  <a:pt x="1628185" y="555798"/>
                </a:lnTo>
                <a:lnTo>
                  <a:pt x="1631050" y="550133"/>
                </a:lnTo>
                <a:lnTo>
                  <a:pt x="1639612" y="533986"/>
                </a:lnTo>
                <a:lnTo>
                  <a:pt x="1646253" y="533986"/>
                </a:lnTo>
                <a:lnTo>
                  <a:pt x="1630854" y="561333"/>
                </a:lnTo>
                <a:lnTo>
                  <a:pt x="1630854" y="576536"/>
                </a:lnTo>
                <a:lnTo>
                  <a:pt x="1624994" y="576536"/>
                </a:lnTo>
                <a:lnTo>
                  <a:pt x="1624994" y="561203"/>
                </a:lnTo>
                <a:close/>
                <a:moveTo>
                  <a:pt x="1508694" y="533986"/>
                </a:moveTo>
                <a:lnTo>
                  <a:pt x="1516150" y="533986"/>
                </a:lnTo>
                <a:lnTo>
                  <a:pt x="1527968" y="559119"/>
                </a:lnTo>
                <a:lnTo>
                  <a:pt x="1532232" y="568853"/>
                </a:lnTo>
                <a:lnTo>
                  <a:pt x="1532232" y="546064"/>
                </a:lnTo>
                <a:lnTo>
                  <a:pt x="1532232" y="533986"/>
                </a:lnTo>
                <a:lnTo>
                  <a:pt x="1537637" y="533986"/>
                </a:lnTo>
                <a:lnTo>
                  <a:pt x="1537637" y="576536"/>
                </a:lnTo>
                <a:lnTo>
                  <a:pt x="1530084" y="576536"/>
                </a:lnTo>
                <a:lnTo>
                  <a:pt x="1517680" y="550003"/>
                </a:lnTo>
                <a:lnTo>
                  <a:pt x="1514099" y="541474"/>
                </a:lnTo>
                <a:lnTo>
                  <a:pt x="1514099" y="562928"/>
                </a:lnTo>
                <a:lnTo>
                  <a:pt x="1514099" y="576536"/>
                </a:lnTo>
                <a:lnTo>
                  <a:pt x="1508694" y="576536"/>
                </a:lnTo>
                <a:close/>
                <a:moveTo>
                  <a:pt x="1438145" y="533986"/>
                </a:moveTo>
                <a:lnTo>
                  <a:pt x="1445145" y="533986"/>
                </a:lnTo>
                <a:lnTo>
                  <a:pt x="1453609" y="549547"/>
                </a:lnTo>
                <a:lnTo>
                  <a:pt x="1456735" y="555798"/>
                </a:lnTo>
                <a:lnTo>
                  <a:pt x="1459600" y="550133"/>
                </a:lnTo>
                <a:lnTo>
                  <a:pt x="1468162" y="533986"/>
                </a:lnTo>
                <a:lnTo>
                  <a:pt x="1474803" y="533986"/>
                </a:lnTo>
                <a:lnTo>
                  <a:pt x="1459404" y="561333"/>
                </a:lnTo>
                <a:lnTo>
                  <a:pt x="1459404" y="576536"/>
                </a:lnTo>
                <a:lnTo>
                  <a:pt x="1453544" y="576536"/>
                </a:lnTo>
                <a:lnTo>
                  <a:pt x="1453544" y="561203"/>
                </a:lnTo>
                <a:close/>
                <a:moveTo>
                  <a:pt x="3420" y="533986"/>
                </a:moveTo>
                <a:lnTo>
                  <a:pt x="14391" y="533986"/>
                </a:lnTo>
                <a:cubicBezTo>
                  <a:pt x="21032" y="533986"/>
                  <a:pt x="25986" y="535695"/>
                  <a:pt x="29253" y="539113"/>
                </a:cubicBezTo>
                <a:cubicBezTo>
                  <a:pt x="32519" y="542532"/>
                  <a:pt x="34153" y="547757"/>
                  <a:pt x="34153" y="554789"/>
                </a:cubicBezTo>
                <a:cubicBezTo>
                  <a:pt x="34153" y="556829"/>
                  <a:pt x="33995" y="558783"/>
                  <a:pt x="33680" y="560649"/>
                </a:cubicBezTo>
                <a:cubicBezTo>
                  <a:pt x="33366" y="562516"/>
                  <a:pt x="32861" y="564252"/>
                  <a:pt x="32167" y="565858"/>
                </a:cubicBezTo>
                <a:cubicBezTo>
                  <a:pt x="31472" y="567464"/>
                  <a:pt x="30571" y="568924"/>
                  <a:pt x="29464" y="570237"/>
                </a:cubicBezTo>
                <a:cubicBezTo>
                  <a:pt x="28358" y="571550"/>
                  <a:pt x="27001" y="572673"/>
                  <a:pt x="25395" y="573606"/>
                </a:cubicBezTo>
                <a:cubicBezTo>
                  <a:pt x="23789" y="574540"/>
                  <a:pt x="21922" y="575261"/>
                  <a:pt x="19795" y="575772"/>
                </a:cubicBezTo>
                <a:cubicBezTo>
                  <a:pt x="17668" y="576281"/>
                  <a:pt x="15248" y="576536"/>
                  <a:pt x="12535" y="576536"/>
                </a:cubicBezTo>
                <a:lnTo>
                  <a:pt x="3420" y="576536"/>
                </a:lnTo>
                <a:close/>
                <a:moveTo>
                  <a:pt x="1312134" y="533399"/>
                </a:moveTo>
                <a:lnTo>
                  <a:pt x="1312134" y="543850"/>
                </a:lnTo>
                <a:lnTo>
                  <a:pt x="1326817" y="543850"/>
                </a:lnTo>
                <a:lnTo>
                  <a:pt x="1326817" y="548603"/>
                </a:lnTo>
                <a:lnTo>
                  <a:pt x="1312134" y="548603"/>
                </a:lnTo>
                <a:lnTo>
                  <a:pt x="1312134" y="565207"/>
                </a:lnTo>
                <a:cubicBezTo>
                  <a:pt x="1312134" y="567551"/>
                  <a:pt x="1312758" y="569304"/>
                  <a:pt x="1314006" y="570465"/>
                </a:cubicBezTo>
                <a:cubicBezTo>
                  <a:pt x="1315254" y="571626"/>
                  <a:pt x="1317093" y="572207"/>
                  <a:pt x="1319524" y="572207"/>
                </a:cubicBezTo>
                <a:cubicBezTo>
                  <a:pt x="1320566" y="572207"/>
                  <a:pt x="1321706" y="572125"/>
                  <a:pt x="1322943" y="571962"/>
                </a:cubicBezTo>
                <a:cubicBezTo>
                  <a:pt x="1324180" y="571799"/>
                  <a:pt x="1325471" y="571545"/>
                  <a:pt x="1326817" y="571197"/>
                </a:cubicBezTo>
                <a:lnTo>
                  <a:pt x="1326817" y="576081"/>
                </a:lnTo>
                <a:cubicBezTo>
                  <a:pt x="1325537" y="576406"/>
                  <a:pt x="1324213" y="576640"/>
                  <a:pt x="1322845" y="576781"/>
                </a:cubicBezTo>
                <a:cubicBezTo>
                  <a:pt x="1321478" y="576922"/>
                  <a:pt x="1320089" y="576992"/>
                  <a:pt x="1318678" y="576992"/>
                </a:cubicBezTo>
                <a:cubicBezTo>
                  <a:pt x="1314576" y="576992"/>
                  <a:pt x="1311516" y="576065"/>
                  <a:pt x="1309497" y="574209"/>
                </a:cubicBezTo>
                <a:cubicBezTo>
                  <a:pt x="1307479" y="572353"/>
                  <a:pt x="1306469" y="569505"/>
                  <a:pt x="1306469" y="565663"/>
                </a:cubicBezTo>
                <a:lnTo>
                  <a:pt x="1306469" y="548603"/>
                </a:lnTo>
                <a:lnTo>
                  <a:pt x="1297321" y="548603"/>
                </a:lnTo>
                <a:lnTo>
                  <a:pt x="1297321" y="543850"/>
                </a:lnTo>
                <a:lnTo>
                  <a:pt x="1306469" y="543850"/>
                </a:lnTo>
                <a:lnTo>
                  <a:pt x="1306469" y="534865"/>
                </a:lnTo>
                <a:close/>
                <a:moveTo>
                  <a:pt x="1074009" y="533399"/>
                </a:moveTo>
                <a:lnTo>
                  <a:pt x="1074009" y="543850"/>
                </a:lnTo>
                <a:lnTo>
                  <a:pt x="1088692" y="543850"/>
                </a:lnTo>
                <a:lnTo>
                  <a:pt x="1088692" y="548603"/>
                </a:lnTo>
                <a:lnTo>
                  <a:pt x="1074009" y="548603"/>
                </a:lnTo>
                <a:lnTo>
                  <a:pt x="1074009" y="565207"/>
                </a:lnTo>
                <a:cubicBezTo>
                  <a:pt x="1074009" y="567551"/>
                  <a:pt x="1074633" y="569304"/>
                  <a:pt x="1075881" y="570465"/>
                </a:cubicBezTo>
                <a:cubicBezTo>
                  <a:pt x="1077129" y="571626"/>
                  <a:pt x="1078968" y="572207"/>
                  <a:pt x="1081399" y="572207"/>
                </a:cubicBezTo>
                <a:cubicBezTo>
                  <a:pt x="1082441" y="572207"/>
                  <a:pt x="1083581" y="572125"/>
                  <a:pt x="1084818" y="571962"/>
                </a:cubicBezTo>
                <a:cubicBezTo>
                  <a:pt x="1086055" y="571799"/>
                  <a:pt x="1087346" y="571545"/>
                  <a:pt x="1088692" y="571197"/>
                </a:cubicBezTo>
                <a:lnTo>
                  <a:pt x="1088692" y="576081"/>
                </a:lnTo>
                <a:cubicBezTo>
                  <a:pt x="1087411" y="576406"/>
                  <a:pt x="1086087" y="576640"/>
                  <a:pt x="1084720" y="576781"/>
                </a:cubicBezTo>
                <a:cubicBezTo>
                  <a:pt x="1083353" y="576922"/>
                  <a:pt x="1081964" y="576992"/>
                  <a:pt x="1080553" y="576992"/>
                </a:cubicBezTo>
                <a:cubicBezTo>
                  <a:pt x="1076451" y="576992"/>
                  <a:pt x="1073391" y="576065"/>
                  <a:pt x="1071372" y="574209"/>
                </a:cubicBezTo>
                <a:cubicBezTo>
                  <a:pt x="1069354" y="572353"/>
                  <a:pt x="1068344" y="569505"/>
                  <a:pt x="1068344" y="565663"/>
                </a:cubicBezTo>
                <a:lnTo>
                  <a:pt x="1068344" y="548603"/>
                </a:lnTo>
                <a:lnTo>
                  <a:pt x="1059196" y="548603"/>
                </a:lnTo>
                <a:lnTo>
                  <a:pt x="1059196" y="543850"/>
                </a:lnTo>
                <a:lnTo>
                  <a:pt x="1068344" y="543850"/>
                </a:lnTo>
                <a:lnTo>
                  <a:pt x="1068344" y="534865"/>
                </a:lnTo>
                <a:close/>
                <a:moveTo>
                  <a:pt x="445360" y="533399"/>
                </a:moveTo>
                <a:lnTo>
                  <a:pt x="445360" y="543850"/>
                </a:lnTo>
                <a:lnTo>
                  <a:pt x="460043" y="543850"/>
                </a:lnTo>
                <a:lnTo>
                  <a:pt x="460043" y="548603"/>
                </a:lnTo>
                <a:lnTo>
                  <a:pt x="445360" y="548603"/>
                </a:lnTo>
                <a:lnTo>
                  <a:pt x="445360" y="565207"/>
                </a:lnTo>
                <a:cubicBezTo>
                  <a:pt x="445360" y="567551"/>
                  <a:pt x="445984" y="569304"/>
                  <a:pt x="447232" y="570465"/>
                </a:cubicBezTo>
                <a:cubicBezTo>
                  <a:pt x="448480" y="571626"/>
                  <a:pt x="450319" y="572207"/>
                  <a:pt x="452750" y="572207"/>
                </a:cubicBezTo>
                <a:cubicBezTo>
                  <a:pt x="453792" y="572207"/>
                  <a:pt x="454932" y="572125"/>
                  <a:pt x="456169" y="571962"/>
                </a:cubicBezTo>
                <a:cubicBezTo>
                  <a:pt x="457406" y="571799"/>
                  <a:pt x="458697" y="571545"/>
                  <a:pt x="460043" y="571197"/>
                </a:cubicBezTo>
                <a:lnTo>
                  <a:pt x="460043" y="576081"/>
                </a:lnTo>
                <a:cubicBezTo>
                  <a:pt x="458763" y="576406"/>
                  <a:pt x="457438" y="576640"/>
                  <a:pt x="456071" y="576781"/>
                </a:cubicBezTo>
                <a:cubicBezTo>
                  <a:pt x="454704" y="576922"/>
                  <a:pt x="453315" y="576992"/>
                  <a:pt x="451904" y="576992"/>
                </a:cubicBezTo>
                <a:cubicBezTo>
                  <a:pt x="447802" y="576992"/>
                  <a:pt x="444742" y="576065"/>
                  <a:pt x="442723" y="574209"/>
                </a:cubicBezTo>
                <a:cubicBezTo>
                  <a:pt x="440704" y="572353"/>
                  <a:pt x="439695" y="569505"/>
                  <a:pt x="439695" y="565663"/>
                </a:cubicBezTo>
                <a:lnTo>
                  <a:pt x="439695" y="548603"/>
                </a:lnTo>
                <a:lnTo>
                  <a:pt x="430547" y="548603"/>
                </a:lnTo>
                <a:lnTo>
                  <a:pt x="430547" y="543850"/>
                </a:lnTo>
                <a:lnTo>
                  <a:pt x="439695" y="543850"/>
                </a:lnTo>
                <a:lnTo>
                  <a:pt x="439695" y="534865"/>
                </a:lnTo>
                <a:close/>
                <a:moveTo>
                  <a:pt x="369160" y="533399"/>
                </a:moveTo>
                <a:lnTo>
                  <a:pt x="369160" y="543850"/>
                </a:lnTo>
                <a:lnTo>
                  <a:pt x="383843" y="543850"/>
                </a:lnTo>
                <a:lnTo>
                  <a:pt x="383843" y="548603"/>
                </a:lnTo>
                <a:lnTo>
                  <a:pt x="369160" y="548603"/>
                </a:lnTo>
                <a:lnTo>
                  <a:pt x="369160" y="565207"/>
                </a:lnTo>
                <a:cubicBezTo>
                  <a:pt x="369160" y="567551"/>
                  <a:pt x="369784" y="569304"/>
                  <a:pt x="371032" y="570465"/>
                </a:cubicBezTo>
                <a:cubicBezTo>
                  <a:pt x="372281" y="571626"/>
                  <a:pt x="374120" y="572207"/>
                  <a:pt x="376550" y="572207"/>
                </a:cubicBezTo>
                <a:cubicBezTo>
                  <a:pt x="377592" y="572207"/>
                  <a:pt x="378732" y="572125"/>
                  <a:pt x="379969" y="571962"/>
                </a:cubicBezTo>
                <a:cubicBezTo>
                  <a:pt x="381206" y="571799"/>
                  <a:pt x="382497" y="571545"/>
                  <a:pt x="383843" y="571197"/>
                </a:cubicBezTo>
                <a:lnTo>
                  <a:pt x="383843" y="576081"/>
                </a:lnTo>
                <a:cubicBezTo>
                  <a:pt x="382563" y="576406"/>
                  <a:pt x="381239" y="576640"/>
                  <a:pt x="379871" y="576781"/>
                </a:cubicBezTo>
                <a:cubicBezTo>
                  <a:pt x="378504" y="576922"/>
                  <a:pt x="377115" y="576992"/>
                  <a:pt x="375704" y="576992"/>
                </a:cubicBezTo>
                <a:cubicBezTo>
                  <a:pt x="371602" y="576992"/>
                  <a:pt x="368542" y="576065"/>
                  <a:pt x="366524" y="574209"/>
                </a:cubicBezTo>
                <a:cubicBezTo>
                  <a:pt x="364505" y="572353"/>
                  <a:pt x="363495" y="569505"/>
                  <a:pt x="363495" y="565663"/>
                </a:cubicBezTo>
                <a:lnTo>
                  <a:pt x="363495" y="548603"/>
                </a:lnTo>
                <a:lnTo>
                  <a:pt x="354347" y="548603"/>
                </a:lnTo>
                <a:lnTo>
                  <a:pt x="354347" y="543850"/>
                </a:lnTo>
                <a:lnTo>
                  <a:pt x="363495" y="543850"/>
                </a:lnTo>
                <a:lnTo>
                  <a:pt x="363495" y="534865"/>
                </a:lnTo>
                <a:close/>
                <a:moveTo>
                  <a:pt x="1502323" y="530535"/>
                </a:moveTo>
                <a:lnTo>
                  <a:pt x="1507727" y="530535"/>
                </a:lnTo>
                <a:lnTo>
                  <a:pt x="1485393" y="583536"/>
                </a:lnTo>
                <a:lnTo>
                  <a:pt x="1479989" y="583536"/>
                </a:lnTo>
                <a:close/>
                <a:moveTo>
                  <a:pt x="1343235" y="530535"/>
                </a:moveTo>
                <a:lnTo>
                  <a:pt x="1344114" y="530535"/>
                </a:lnTo>
                <a:cubicBezTo>
                  <a:pt x="1346306" y="530535"/>
                  <a:pt x="1348308" y="530741"/>
                  <a:pt x="1350120" y="531153"/>
                </a:cubicBezTo>
                <a:cubicBezTo>
                  <a:pt x="1351933" y="531566"/>
                  <a:pt x="1353549" y="532125"/>
                  <a:pt x="1354971" y="532830"/>
                </a:cubicBezTo>
                <a:cubicBezTo>
                  <a:pt x="1356393" y="533535"/>
                  <a:pt x="1357630" y="534365"/>
                  <a:pt x="1358683" y="535320"/>
                </a:cubicBezTo>
                <a:cubicBezTo>
                  <a:pt x="1359735" y="536276"/>
                  <a:pt x="1360614" y="537285"/>
                  <a:pt x="1361320" y="538348"/>
                </a:cubicBezTo>
                <a:cubicBezTo>
                  <a:pt x="1362025" y="539412"/>
                  <a:pt x="1362546" y="540513"/>
                  <a:pt x="1362882" y="541653"/>
                </a:cubicBezTo>
                <a:cubicBezTo>
                  <a:pt x="1363219" y="542792"/>
                  <a:pt x="1363387" y="543904"/>
                  <a:pt x="1363387" y="544989"/>
                </a:cubicBezTo>
                <a:cubicBezTo>
                  <a:pt x="1363387" y="548506"/>
                  <a:pt x="1362410" y="551170"/>
                  <a:pt x="1360457" y="552982"/>
                </a:cubicBezTo>
                <a:cubicBezTo>
                  <a:pt x="1358503" y="554794"/>
                  <a:pt x="1355671" y="555820"/>
                  <a:pt x="1351960" y="556059"/>
                </a:cubicBezTo>
                <a:lnTo>
                  <a:pt x="1351699" y="564067"/>
                </a:lnTo>
                <a:lnTo>
                  <a:pt x="1346848" y="564067"/>
                </a:lnTo>
                <a:lnTo>
                  <a:pt x="1346425" y="551599"/>
                </a:lnTo>
                <a:lnTo>
                  <a:pt x="1350234" y="551599"/>
                </a:lnTo>
                <a:cubicBezTo>
                  <a:pt x="1351558" y="551599"/>
                  <a:pt x="1352665" y="551457"/>
                  <a:pt x="1353555" y="551175"/>
                </a:cubicBezTo>
                <a:cubicBezTo>
                  <a:pt x="1354445" y="550893"/>
                  <a:pt x="1355161" y="550492"/>
                  <a:pt x="1355704" y="549971"/>
                </a:cubicBezTo>
                <a:cubicBezTo>
                  <a:pt x="1356246" y="549450"/>
                  <a:pt x="1356637" y="548815"/>
                  <a:pt x="1356876" y="548066"/>
                </a:cubicBezTo>
                <a:cubicBezTo>
                  <a:pt x="1357114" y="547318"/>
                  <a:pt x="1357234" y="546476"/>
                  <a:pt x="1357234" y="545543"/>
                </a:cubicBezTo>
                <a:cubicBezTo>
                  <a:pt x="1357234" y="543958"/>
                  <a:pt x="1356908" y="542548"/>
                  <a:pt x="1356257" y="541311"/>
                </a:cubicBezTo>
                <a:cubicBezTo>
                  <a:pt x="1355606" y="540074"/>
                  <a:pt x="1354694" y="539032"/>
                  <a:pt x="1353522" y="538185"/>
                </a:cubicBezTo>
                <a:cubicBezTo>
                  <a:pt x="1352350" y="537339"/>
                  <a:pt x="1350956" y="536699"/>
                  <a:pt x="1349339" y="536265"/>
                </a:cubicBezTo>
                <a:cubicBezTo>
                  <a:pt x="1347722" y="535830"/>
                  <a:pt x="1345959" y="535614"/>
                  <a:pt x="1344049" y="535614"/>
                </a:cubicBezTo>
                <a:lnTo>
                  <a:pt x="1343235" y="535614"/>
                </a:lnTo>
                <a:close/>
                <a:moveTo>
                  <a:pt x="1197169" y="530535"/>
                </a:moveTo>
                <a:lnTo>
                  <a:pt x="1212568" y="530535"/>
                </a:lnTo>
                <a:lnTo>
                  <a:pt x="1212568" y="571816"/>
                </a:lnTo>
                <a:lnTo>
                  <a:pt x="1222302" y="571816"/>
                </a:lnTo>
                <a:lnTo>
                  <a:pt x="1222302" y="576536"/>
                </a:lnTo>
                <a:lnTo>
                  <a:pt x="1196095" y="576536"/>
                </a:lnTo>
                <a:lnTo>
                  <a:pt x="1196095" y="571816"/>
                </a:lnTo>
                <a:lnTo>
                  <a:pt x="1206838" y="571816"/>
                </a:lnTo>
                <a:lnTo>
                  <a:pt x="1206838" y="535190"/>
                </a:lnTo>
                <a:lnTo>
                  <a:pt x="1197169" y="535190"/>
                </a:lnTo>
                <a:close/>
                <a:moveTo>
                  <a:pt x="1006534" y="530535"/>
                </a:moveTo>
                <a:lnTo>
                  <a:pt x="1012232" y="530535"/>
                </a:lnTo>
                <a:lnTo>
                  <a:pt x="1012232" y="576536"/>
                </a:lnTo>
                <a:lnTo>
                  <a:pt x="1007153" y="576536"/>
                </a:lnTo>
                <a:lnTo>
                  <a:pt x="1006957" y="570351"/>
                </a:lnTo>
                <a:cubicBezTo>
                  <a:pt x="1005373" y="572651"/>
                  <a:pt x="1003658" y="574355"/>
                  <a:pt x="1001814" y="575462"/>
                </a:cubicBezTo>
                <a:cubicBezTo>
                  <a:pt x="999969" y="576569"/>
                  <a:pt x="997972" y="577123"/>
                  <a:pt x="995823" y="577123"/>
                </a:cubicBezTo>
                <a:cubicBezTo>
                  <a:pt x="993957" y="577123"/>
                  <a:pt x="992313" y="576732"/>
                  <a:pt x="990891" y="575950"/>
                </a:cubicBezTo>
                <a:cubicBezTo>
                  <a:pt x="989469" y="575169"/>
                  <a:pt x="988286" y="574068"/>
                  <a:pt x="987342" y="572646"/>
                </a:cubicBezTo>
                <a:cubicBezTo>
                  <a:pt x="986398" y="571224"/>
                  <a:pt x="985687" y="569515"/>
                  <a:pt x="985210" y="567518"/>
                </a:cubicBezTo>
                <a:cubicBezTo>
                  <a:pt x="984732" y="565522"/>
                  <a:pt x="984494" y="563308"/>
                  <a:pt x="984494" y="560877"/>
                </a:cubicBezTo>
                <a:cubicBezTo>
                  <a:pt x="984494" y="558099"/>
                  <a:pt x="984873" y="555630"/>
                  <a:pt x="985633" y="553471"/>
                </a:cubicBezTo>
                <a:cubicBezTo>
                  <a:pt x="986393" y="551311"/>
                  <a:pt x="987473" y="549488"/>
                  <a:pt x="988872" y="548001"/>
                </a:cubicBezTo>
                <a:cubicBezTo>
                  <a:pt x="990272" y="546514"/>
                  <a:pt x="991954" y="545386"/>
                  <a:pt x="993919" y="544615"/>
                </a:cubicBezTo>
                <a:cubicBezTo>
                  <a:pt x="995883" y="543845"/>
                  <a:pt x="998070" y="543460"/>
                  <a:pt x="1000479" y="543460"/>
                </a:cubicBezTo>
                <a:cubicBezTo>
                  <a:pt x="1001521" y="543460"/>
                  <a:pt x="1002546" y="543525"/>
                  <a:pt x="1003555" y="543655"/>
                </a:cubicBezTo>
                <a:cubicBezTo>
                  <a:pt x="1004565" y="543785"/>
                  <a:pt x="1005557" y="543991"/>
                  <a:pt x="1006534" y="544273"/>
                </a:cubicBezTo>
                <a:close/>
                <a:moveTo>
                  <a:pt x="939859" y="530535"/>
                </a:moveTo>
                <a:lnTo>
                  <a:pt x="945557" y="530535"/>
                </a:lnTo>
                <a:lnTo>
                  <a:pt x="945557" y="576536"/>
                </a:lnTo>
                <a:lnTo>
                  <a:pt x="940478" y="576536"/>
                </a:lnTo>
                <a:lnTo>
                  <a:pt x="940282" y="570351"/>
                </a:lnTo>
                <a:cubicBezTo>
                  <a:pt x="938698" y="572651"/>
                  <a:pt x="936983" y="574355"/>
                  <a:pt x="935139" y="575462"/>
                </a:cubicBezTo>
                <a:cubicBezTo>
                  <a:pt x="933294" y="576569"/>
                  <a:pt x="931297" y="577123"/>
                  <a:pt x="929148" y="577123"/>
                </a:cubicBezTo>
                <a:cubicBezTo>
                  <a:pt x="927282" y="577123"/>
                  <a:pt x="925638" y="576732"/>
                  <a:pt x="924216" y="575950"/>
                </a:cubicBezTo>
                <a:cubicBezTo>
                  <a:pt x="922794" y="575169"/>
                  <a:pt x="921611" y="574068"/>
                  <a:pt x="920667" y="572646"/>
                </a:cubicBezTo>
                <a:cubicBezTo>
                  <a:pt x="919723" y="571224"/>
                  <a:pt x="919012" y="569515"/>
                  <a:pt x="918535" y="567518"/>
                </a:cubicBezTo>
                <a:cubicBezTo>
                  <a:pt x="918057" y="565522"/>
                  <a:pt x="917819" y="563308"/>
                  <a:pt x="917819" y="560877"/>
                </a:cubicBezTo>
                <a:cubicBezTo>
                  <a:pt x="917819" y="558099"/>
                  <a:pt x="918198" y="555630"/>
                  <a:pt x="918958" y="553471"/>
                </a:cubicBezTo>
                <a:cubicBezTo>
                  <a:pt x="919718" y="551311"/>
                  <a:pt x="920798" y="549488"/>
                  <a:pt x="922198" y="548001"/>
                </a:cubicBezTo>
                <a:cubicBezTo>
                  <a:pt x="923597" y="546514"/>
                  <a:pt x="925279" y="545386"/>
                  <a:pt x="927244" y="544615"/>
                </a:cubicBezTo>
                <a:cubicBezTo>
                  <a:pt x="929208" y="543845"/>
                  <a:pt x="931395" y="543460"/>
                  <a:pt x="933804" y="543460"/>
                </a:cubicBezTo>
                <a:cubicBezTo>
                  <a:pt x="934846" y="543460"/>
                  <a:pt x="935871" y="543525"/>
                  <a:pt x="936880" y="543655"/>
                </a:cubicBezTo>
                <a:cubicBezTo>
                  <a:pt x="937890" y="543785"/>
                  <a:pt x="938883" y="543991"/>
                  <a:pt x="939859" y="544273"/>
                </a:cubicBezTo>
                <a:close/>
                <a:moveTo>
                  <a:pt x="673295" y="530535"/>
                </a:moveTo>
                <a:lnTo>
                  <a:pt x="688694" y="530535"/>
                </a:lnTo>
                <a:lnTo>
                  <a:pt x="688694" y="571816"/>
                </a:lnTo>
                <a:lnTo>
                  <a:pt x="698428" y="571816"/>
                </a:lnTo>
                <a:lnTo>
                  <a:pt x="698428" y="576536"/>
                </a:lnTo>
                <a:lnTo>
                  <a:pt x="672221" y="576536"/>
                </a:lnTo>
                <a:lnTo>
                  <a:pt x="672221" y="571816"/>
                </a:lnTo>
                <a:lnTo>
                  <a:pt x="682964" y="571816"/>
                </a:lnTo>
                <a:lnTo>
                  <a:pt x="682964" y="535190"/>
                </a:lnTo>
                <a:lnTo>
                  <a:pt x="673295" y="535190"/>
                </a:lnTo>
                <a:close/>
                <a:moveTo>
                  <a:pt x="558860" y="530535"/>
                </a:moveTo>
                <a:lnTo>
                  <a:pt x="564558" y="530535"/>
                </a:lnTo>
                <a:lnTo>
                  <a:pt x="564558" y="576536"/>
                </a:lnTo>
                <a:lnTo>
                  <a:pt x="559479" y="576536"/>
                </a:lnTo>
                <a:lnTo>
                  <a:pt x="559284" y="570351"/>
                </a:lnTo>
                <a:cubicBezTo>
                  <a:pt x="557699" y="572651"/>
                  <a:pt x="555985" y="574355"/>
                  <a:pt x="554140" y="575462"/>
                </a:cubicBezTo>
                <a:cubicBezTo>
                  <a:pt x="552295" y="576569"/>
                  <a:pt x="550298" y="577123"/>
                  <a:pt x="548149" y="577123"/>
                </a:cubicBezTo>
                <a:cubicBezTo>
                  <a:pt x="546283" y="577123"/>
                  <a:pt x="544639" y="576732"/>
                  <a:pt x="543217" y="575950"/>
                </a:cubicBezTo>
                <a:cubicBezTo>
                  <a:pt x="541795" y="575169"/>
                  <a:pt x="540612" y="574068"/>
                  <a:pt x="539668" y="572646"/>
                </a:cubicBezTo>
                <a:cubicBezTo>
                  <a:pt x="538724" y="571224"/>
                  <a:pt x="538013" y="569515"/>
                  <a:pt x="537536" y="567518"/>
                </a:cubicBezTo>
                <a:cubicBezTo>
                  <a:pt x="537058" y="565522"/>
                  <a:pt x="536820" y="563308"/>
                  <a:pt x="536820" y="560877"/>
                </a:cubicBezTo>
                <a:cubicBezTo>
                  <a:pt x="536820" y="558099"/>
                  <a:pt x="537200" y="555630"/>
                  <a:pt x="537959" y="553471"/>
                </a:cubicBezTo>
                <a:cubicBezTo>
                  <a:pt x="538719" y="551311"/>
                  <a:pt x="539799" y="549488"/>
                  <a:pt x="541199" y="548001"/>
                </a:cubicBezTo>
                <a:cubicBezTo>
                  <a:pt x="542598" y="546514"/>
                  <a:pt x="544281" y="545386"/>
                  <a:pt x="546245" y="544615"/>
                </a:cubicBezTo>
                <a:cubicBezTo>
                  <a:pt x="548209" y="543845"/>
                  <a:pt x="550396" y="543460"/>
                  <a:pt x="552805" y="543460"/>
                </a:cubicBezTo>
                <a:cubicBezTo>
                  <a:pt x="553847" y="543460"/>
                  <a:pt x="554872" y="543525"/>
                  <a:pt x="555881" y="543655"/>
                </a:cubicBezTo>
                <a:cubicBezTo>
                  <a:pt x="556891" y="543785"/>
                  <a:pt x="557884" y="543991"/>
                  <a:pt x="558860" y="544273"/>
                </a:cubicBezTo>
                <a:close/>
                <a:moveTo>
                  <a:pt x="1246924" y="530144"/>
                </a:moveTo>
                <a:cubicBezTo>
                  <a:pt x="1247554" y="530144"/>
                  <a:pt x="1248140" y="530258"/>
                  <a:pt x="1248682" y="530486"/>
                </a:cubicBezTo>
                <a:cubicBezTo>
                  <a:pt x="1249225" y="530714"/>
                  <a:pt x="1249697" y="531034"/>
                  <a:pt x="1250098" y="531446"/>
                </a:cubicBezTo>
                <a:cubicBezTo>
                  <a:pt x="1250500" y="531859"/>
                  <a:pt x="1250815" y="532331"/>
                  <a:pt x="1251043" y="532862"/>
                </a:cubicBezTo>
                <a:cubicBezTo>
                  <a:pt x="1251270" y="533394"/>
                  <a:pt x="1251384" y="533975"/>
                  <a:pt x="1251384" y="534604"/>
                </a:cubicBezTo>
                <a:cubicBezTo>
                  <a:pt x="1251384" y="535212"/>
                  <a:pt x="1251270" y="535787"/>
                  <a:pt x="1251043" y="536330"/>
                </a:cubicBezTo>
                <a:cubicBezTo>
                  <a:pt x="1250815" y="536872"/>
                  <a:pt x="1250500" y="537350"/>
                  <a:pt x="1250098" y="537762"/>
                </a:cubicBezTo>
                <a:cubicBezTo>
                  <a:pt x="1249697" y="538175"/>
                  <a:pt x="1249225" y="538495"/>
                  <a:pt x="1248682" y="538723"/>
                </a:cubicBezTo>
                <a:cubicBezTo>
                  <a:pt x="1248140" y="538951"/>
                  <a:pt x="1247554" y="539064"/>
                  <a:pt x="1246924" y="539064"/>
                </a:cubicBezTo>
                <a:cubicBezTo>
                  <a:pt x="1246295" y="539064"/>
                  <a:pt x="1245709" y="538951"/>
                  <a:pt x="1245166" y="538723"/>
                </a:cubicBezTo>
                <a:cubicBezTo>
                  <a:pt x="1244624" y="538495"/>
                  <a:pt x="1244151" y="538175"/>
                  <a:pt x="1243750" y="537762"/>
                </a:cubicBezTo>
                <a:cubicBezTo>
                  <a:pt x="1243349" y="537350"/>
                  <a:pt x="1243034" y="536872"/>
                  <a:pt x="1242806" y="536330"/>
                </a:cubicBezTo>
                <a:cubicBezTo>
                  <a:pt x="1242578" y="535787"/>
                  <a:pt x="1242464" y="535212"/>
                  <a:pt x="1242464" y="534604"/>
                </a:cubicBezTo>
                <a:cubicBezTo>
                  <a:pt x="1242464" y="533975"/>
                  <a:pt x="1242578" y="533394"/>
                  <a:pt x="1242806" y="532862"/>
                </a:cubicBezTo>
                <a:cubicBezTo>
                  <a:pt x="1243034" y="532331"/>
                  <a:pt x="1243349" y="531859"/>
                  <a:pt x="1243750" y="531446"/>
                </a:cubicBezTo>
                <a:cubicBezTo>
                  <a:pt x="1244151" y="531034"/>
                  <a:pt x="1244624" y="530714"/>
                  <a:pt x="1245166" y="530486"/>
                </a:cubicBezTo>
                <a:cubicBezTo>
                  <a:pt x="1245709" y="530258"/>
                  <a:pt x="1246295" y="530144"/>
                  <a:pt x="1246924" y="530144"/>
                </a:cubicBezTo>
                <a:close/>
                <a:moveTo>
                  <a:pt x="970699" y="530144"/>
                </a:moveTo>
                <a:cubicBezTo>
                  <a:pt x="971329" y="530144"/>
                  <a:pt x="971915" y="530258"/>
                  <a:pt x="972457" y="530486"/>
                </a:cubicBezTo>
                <a:cubicBezTo>
                  <a:pt x="973000" y="530714"/>
                  <a:pt x="973472" y="531034"/>
                  <a:pt x="973873" y="531446"/>
                </a:cubicBezTo>
                <a:cubicBezTo>
                  <a:pt x="974275" y="531859"/>
                  <a:pt x="974590" y="532331"/>
                  <a:pt x="974818" y="532862"/>
                </a:cubicBezTo>
                <a:cubicBezTo>
                  <a:pt x="975045" y="533394"/>
                  <a:pt x="975159" y="533975"/>
                  <a:pt x="975159" y="534604"/>
                </a:cubicBezTo>
                <a:cubicBezTo>
                  <a:pt x="975159" y="535212"/>
                  <a:pt x="975045" y="535787"/>
                  <a:pt x="974818" y="536330"/>
                </a:cubicBezTo>
                <a:cubicBezTo>
                  <a:pt x="974590" y="536872"/>
                  <a:pt x="974275" y="537350"/>
                  <a:pt x="973873" y="537762"/>
                </a:cubicBezTo>
                <a:cubicBezTo>
                  <a:pt x="973472" y="538175"/>
                  <a:pt x="973000" y="538495"/>
                  <a:pt x="972457" y="538723"/>
                </a:cubicBezTo>
                <a:cubicBezTo>
                  <a:pt x="971915" y="538951"/>
                  <a:pt x="971329" y="539064"/>
                  <a:pt x="970699" y="539064"/>
                </a:cubicBezTo>
                <a:cubicBezTo>
                  <a:pt x="970070" y="539064"/>
                  <a:pt x="969484" y="538951"/>
                  <a:pt x="968941" y="538723"/>
                </a:cubicBezTo>
                <a:cubicBezTo>
                  <a:pt x="968399" y="538495"/>
                  <a:pt x="967927" y="538175"/>
                  <a:pt x="967525" y="537762"/>
                </a:cubicBezTo>
                <a:cubicBezTo>
                  <a:pt x="967123" y="537350"/>
                  <a:pt x="966809" y="536872"/>
                  <a:pt x="966581" y="536330"/>
                </a:cubicBezTo>
                <a:cubicBezTo>
                  <a:pt x="966353" y="535787"/>
                  <a:pt x="966239" y="535212"/>
                  <a:pt x="966239" y="534604"/>
                </a:cubicBezTo>
                <a:cubicBezTo>
                  <a:pt x="966239" y="533975"/>
                  <a:pt x="966353" y="533394"/>
                  <a:pt x="966581" y="532862"/>
                </a:cubicBezTo>
                <a:cubicBezTo>
                  <a:pt x="966809" y="532331"/>
                  <a:pt x="967123" y="531859"/>
                  <a:pt x="967525" y="531446"/>
                </a:cubicBezTo>
                <a:cubicBezTo>
                  <a:pt x="967927" y="531034"/>
                  <a:pt x="968399" y="530714"/>
                  <a:pt x="968941" y="530486"/>
                </a:cubicBezTo>
                <a:cubicBezTo>
                  <a:pt x="969484" y="530258"/>
                  <a:pt x="970070" y="530144"/>
                  <a:pt x="970699" y="530144"/>
                </a:cubicBezTo>
                <a:close/>
                <a:moveTo>
                  <a:pt x="580175" y="530144"/>
                </a:moveTo>
                <a:cubicBezTo>
                  <a:pt x="580805" y="530144"/>
                  <a:pt x="581391" y="530258"/>
                  <a:pt x="581933" y="530486"/>
                </a:cubicBezTo>
                <a:cubicBezTo>
                  <a:pt x="582476" y="530714"/>
                  <a:pt x="582948" y="531034"/>
                  <a:pt x="583349" y="531446"/>
                </a:cubicBezTo>
                <a:cubicBezTo>
                  <a:pt x="583751" y="531859"/>
                  <a:pt x="584066" y="532331"/>
                  <a:pt x="584293" y="532862"/>
                </a:cubicBezTo>
                <a:cubicBezTo>
                  <a:pt x="584522" y="533394"/>
                  <a:pt x="584635" y="533975"/>
                  <a:pt x="584635" y="534604"/>
                </a:cubicBezTo>
                <a:cubicBezTo>
                  <a:pt x="584635" y="535212"/>
                  <a:pt x="584522" y="535787"/>
                  <a:pt x="584293" y="536330"/>
                </a:cubicBezTo>
                <a:cubicBezTo>
                  <a:pt x="584066" y="536872"/>
                  <a:pt x="583751" y="537350"/>
                  <a:pt x="583349" y="537762"/>
                </a:cubicBezTo>
                <a:cubicBezTo>
                  <a:pt x="582948" y="538175"/>
                  <a:pt x="582476" y="538495"/>
                  <a:pt x="581933" y="538723"/>
                </a:cubicBezTo>
                <a:cubicBezTo>
                  <a:pt x="581391" y="538951"/>
                  <a:pt x="580805" y="539064"/>
                  <a:pt x="580175" y="539064"/>
                </a:cubicBezTo>
                <a:cubicBezTo>
                  <a:pt x="579546" y="539064"/>
                  <a:pt x="578960" y="538951"/>
                  <a:pt x="578417" y="538723"/>
                </a:cubicBezTo>
                <a:cubicBezTo>
                  <a:pt x="577874" y="538495"/>
                  <a:pt x="577402" y="538175"/>
                  <a:pt x="577001" y="537762"/>
                </a:cubicBezTo>
                <a:cubicBezTo>
                  <a:pt x="576599" y="537350"/>
                  <a:pt x="576285" y="536872"/>
                  <a:pt x="576057" y="536330"/>
                </a:cubicBezTo>
                <a:cubicBezTo>
                  <a:pt x="575829" y="535787"/>
                  <a:pt x="575715" y="535212"/>
                  <a:pt x="575715" y="534604"/>
                </a:cubicBezTo>
                <a:cubicBezTo>
                  <a:pt x="575715" y="533975"/>
                  <a:pt x="575829" y="533394"/>
                  <a:pt x="576057" y="532862"/>
                </a:cubicBezTo>
                <a:cubicBezTo>
                  <a:pt x="576285" y="532331"/>
                  <a:pt x="576599" y="531859"/>
                  <a:pt x="577001" y="531446"/>
                </a:cubicBezTo>
                <a:cubicBezTo>
                  <a:pt x="577402" y="531034"/>
                  <a:pt x="577874" y="530714"/>
                  <a:pt x="578417" y="530486"/>
                </a:cubicBezTo>
                <a:cubicBezTo>
                  <a:pt x="578960" y="530258"/>
                  <a:pt x="579546" y="530144"/>
                  <a:pt x="580175" y="530144"/>
                </a:cubicBezTo>
                <a:close/>
                <a:moveTo>
                  <a:pt x="1554803" y="528060"/>
                </a:moveTo>
                <a:cubicBezTo>
                  <a:pt x="1564809" y="537328"/>
                  <a:pt x="1569812" y="547637"/>
                  <a:pt x="1569812" y="558989"/>
                </a:cubicBezTo>
                <a:cubicBezTo>
                  <a:pt x="1569812" y="561333"/>
                  <a:pt x="1569573" y="563764"/>
                  <a:pt x="1569095" y="566281"/>
                </a:cubicBezTo>
                <a:cubicBezTo>
                  <a:pt x="1568618" y="568799"/>
                  <a:pt x="1567804" y="571376"/>
                  <a:pt x="1566654" y="574013"/>
                </a:cubicBezTo>
                <a:cubicBezTo>
                  <a:pt x="1565503" y="576651"/>
                  <a:pt x="1563957" y="579325"/>
                  <a:pt x="1562014" y="582038"/>
                </a:cubicBezTo>
                <a:cubicBezTo>
                  <a:pt x="1560072" y="584751"/>
                  <a:pt x="1557625" y="587475"/>
                  <a:pt x="1554673" y="590210"/>
                </a:cubicBezTo>
                <a:lnTo>
                  <a:pt x="1551385" y="586856"/>
                </a:lnTo>
                <a:cubicBezTo>
                  <a:pt x="1555617" y="582668"/>
                  <a:pt x="1558775" y="578294"/>
                  <a:pt x="1560859" y="573737"/>
                </a:cubicBezTo>
                <a:cubicBezTo>
                  <a:pt x="1562942" y="569179"/>
                  <a:pt x="1563984" y="564404"/>
                  <a:pt x="1563984" y="559412"/>
                </a:cubicBezTo>
                <a:cubicBezTo>
                  <a:pt x="1563984" y="549081"/>
                  <a:pt x="1559784" y="539791"/>
                  <a:pt x="1551385" y="531544"/>
                </a:cubicBezTo>
                <a:close/>
                <a:moveTo>
                  <a:pt x="1424951" y="528060"/>
                </a:moveTo>
                <a:lnTo>
                  <a:pt x="1428239" y="531414"/>
                </a:lnTo>
                <a:cubicBezTo>
                  <a:pt x="1419817" y="539726"/>
                  <a:pt x="1415607" y="548940"/>
                  <a:pt x="1415607" y="559054"/>
                </a:cubicBezTo>
                <a:cubicBezTo>
                  <a:pt x="1415607" y="564089"/>
                  <a:pt x="1416671" y="568929"/>
                  <a:pt x="1418797" y="573574"/>
                </a:cubicBezTo>
                <a:cubicBezTo>
                  <a:pt x="1420924" y="578219"/>
                  <a:pt x="1424072" y="582602"/>
                  <a:pt x="1428239" y="586726"/>
                </a:cubicBezTo>
                <a:lnTo>
                  <a:pt x="1424820" y="590210"/>
                </a:lnTo>
                <a:cubicBezTo>
                  <a:pt x="1414815" y="580942"/>
                  <a:pt x="1409812" y="570698"/>
                  <a:pt x="1409812" y="559477"/>
                </a:cubicBezTo>
                <a:cubicBezTo>
                  <a:pt x="1409812" y="556851"/>
                  <a:pt x="1410078" y="554230"/>
                  <a:pt x="1410610" y="551615"/>
                </a:cubicBezTo>
                <a:cubicBezTo>
                  <a:pt x="1411141" y="549000"/>
                  <a:pt x="1411999" y="546379"/>
                  <a:pt x="1413182" y="543752"/>
                </a:cubicBezTo>
                <a:cubicBezTo>
                  <a:pt x="1414364" y="541126"/>
                  <a:pt x="1415927" y="538500"/>
                  <a:pt x="1417870" y="535874"/>
                </a:cubicBezTo>
                <a:cubicBezTo>
                  <a:pt x="1419812" y="533248"/>
                  <a:pt x="1422173" y="530643"/>
                  <a:pt x="1424951" y="528060"/>
                </a:cubicBezTo>
                <a:close/>
                <a:moveTo>
                  <a:pt x="441160" y="499457"/>
                </a:moveTo>
                <a:cubicBezTo>
                  <a:pt x="440444" y="499935"/>
                  <a:pt x="439853" y="500402"/>
                  <a:pt x="439386" y="500857"/>
                </a:cubicBezTo>
                <a:cubicBezTo>
                  <a:pt x="438920" y="501313"/>
                  <a:pt x="438556" y="501774"/>
                  <a:pt x="438296" y="502241"/>
                </a:cubicBezTo>
                <a:cubicBezTo>
                  <a:pt x="438035" y="502708"/>
                  <a:pt x="437851" y="503174"/>
                  <a:pt x="437742" y="503641"/>
                </a:cubicBezTo>
                <a:cubicBezTo>
                  <a:pt x="437633" y="504107"/>
                  <a:pt x="437579" y="504580"/>
                  <a:pt x="437579" y="505057"/>
                </a:cubicBezTo>
                <a:cubicBezTo>
                  <a:pt x="437579" y="506598"/>
                  <a:pt x="438382" y="507721"/>
                  <a:pt x="439989" y="508427"/>
                </a:cubicBezTo>
                <a:cubicBezTo>
                  <a:pt x="441595" y="509132"/>
                  <a:pt x="443830" y="509485"/>
                  <a:pt x="446695" y="509485"/>
                </a:cubicBezTo>
                <a:cubicBezTo>
                  <a:pt x="448497" y="509485"/>
                  <a:pt x="450010" y="509322"/>
                  <a:pt x="451237" y="508996"/>
                </a:cubicBezTo>
                <a:cubicBezTo>
                  <a:pt x="452463" y="508671"/>
                  <a:pt x="453451" y="508242"/>
                  <a:pt x="454199" y="507710"/>
                </a:cubicBezTo>
                <a:cubicBezTo>
                  <a:pt x="454948" y="507179"/>
                  <a:pt x="455485" y="506571"/>
                  <a:pt x="455811" y="505888"/>
                </a:cubicBezTo>
                <a:cubicBezTo>
                  <a:pt x="456136" y="505203"/>
                  <a:pt x="456299" y="504504"/>
                  <a:pt x="456299" y="503787"/>
                </a:cubicBezTo>
                <a:cubicBezTo>
                  <a:pt x="456299" y="502464"/>
                  <a:pt x="455757" y="501487"/>
                  <a:pt x="454671" y="500857"/>
                </a:cubicBezTo>
                <a:cubicBezTo>
                  <a:pt x="453586" y="500228"/>
                  <a:pt x="451926" y="499859"/>
                  <a:pt x="449690" y="499751"/>
                </a:cubicBezTo>
                <a:close/>
                <a:moveTo>
                  <a:pt x="1180184" y="492328"/>
                </a:moveTo>
                <a:cubicBezTo>
                  <a:pt x="1180770" y="492328"/>
                  <a:pt x="1181324" y="492442"/>
                  <a:pt x="1181844" y="492669"/>
                </a:cubicBezTo>
                <a:cubicBezTo>
                  <a:pt x="1182365" y="492897"/>
                  <a:pt x="1182816" y="493207"/>
                  <a:pt x="1183196" y="493597"/>
                </a:cubicBezTo>
                <a:cubicBezTo>
                  <a:pt x="1183575" y="493988"/>
                  <a:pt x="1183879" y="494449"/>
                  <a:pt x="1184107" y="494981"/>
                </a:cubicBezTo>
                <a:cubicBezTo>
                  <a:pt x="1184335" y="495513"/>
                  <a:pt x="1184449" y="496072"/>
                  <a:pt x="1184449" y="496658"/>
                </a:cubicBezTo>
                <a:cubicBezTo>
                  <a:pt x="1184449" y="497244"/>
                  <a:pt x="1184335" y="497797"/>
                  <a:pt x="1184107" y="498318"/>
                </a:cubicBezTo>
                <a:cubicBezTo>
                  <a:pt x="1183879" y="498839"/>
                  <a:pt x="1183575" y="499289"/>
                  <a:pt x="1183196" y="499669"/>
                </a:cubicBezTo>
                <a:cubicBezTo>
                  <a:pt x="1182816" y="500049"/>
                  <a:pt x="1182365" y="500353"/>
                  <a:pt x="1181844" y="500581"/>
                </a:cubicBezTo>
                <a:cubicBezTo>
                  <a:pt x="1181324" y="500808"/>
                  <a:pt x="1180770" y="500922"/>
                  <a:pt x="1180184" y="500922"/>
                </a:cubicBezTo>
                <a:cubicBezTo>
                  <a:pt x="1179576" y="500922"/>
                  <a:pt x="1179012" y="500808"/>
                  <a:pt x="1178491" y="500581"/>
                </a:cubicBezTo>
                <a:cubicBezTo>
                  <a:pt x="1177970" y="500353"/>
                  <a:pt x="1177515" y="500049"/>
                  <a:pt x="1177124" y="499669"/>
                </a:cubicBezTo>
                <a:cubicBezTo>
                  <a:pt x="1176733" y="499289"/>
                  <a:pt x="1176424" y="498839"/>
                  <a:pt x="1176196" y="498318"/>
                </a:cubicBezTo>
                <a:cubicBezTo>
                  <a:pt x="1175968" y="497797"/>
                  <a:pt x="1175854" y="497244"/>
                  <a:pt x="1175854" y="496658"/>
                </a:cubicBezTo>
                <a:cubicBezTo>
                  <a:pt x="1175854" y="496072"/>
                  <a:pt x="1175968" y="495513"/>
                  <a:pt x="1176196" y="494981"/>
                </a:cubicBezTo>
                <a:cubicBezTo>
                  <a:pt x="1176424" y="494449"/>
                  <a:pt x="1176733" y="493988"/>
                  <a:pt x="1177124" y="493597"/>
                </a:cubicBezTo>
                <a:cubicBezTo>
                  <a:pt x="1177515" y="493207"/>
                  <a:pt x="1177970" y="492897"/>
                  <a:pt x="1178491" y="492669"/>
                </a:cubicBezTo>
                <a:cubicBezTo>
                  <a:pt x="1179012" y="492442"/>
                  <a:pt x="1179576" y="492328"/>
                  <a:pt x="1180184" y="492328"/>
                </a:cubicBezTo>
                <a:close/>
                <a:moveTo>
                  <a:pt x="237340" y="485458"/>
                </a:moveTo>
                <a:cubicBezTo>
                  <a:pt x="235929" y="485458"/>
                  <a:pt x="234714" y="485600"/>
                  <a:pt x="233694" y="485882"/>
                </a:cubicBezTo>
                <a:cubicBezTo>
                  <a:pt x="232674" y="486164"/>
                  <a:pt x="231838" y="486565"/>
                  <a:pt x="231187" y="487086"/>
                </a:cubicBezTo>
                <a:cubicBezTo>
                  <a:pt x="230536" y="487607"/>
                  <a:pt x="230053" y="488231"/>
                  <a:pt x="229738" y="488958"/>
                </a:cubicBezTo>
                <a:cubicBezTo>
                  <a:pt x="229424" y="489685"/>
                  <a:pt x="229267" y="490505"/>
                  <a:pt x="229267" y="491416"/>
                </a:cubicBezTo>
                <a:cubicBezTo>
                  <a:pt x="229267" y="492046"/>
                  <a:pt x="229364" y="492648"/>
                  <a:pt x="229560" y="493223"/>
                </a:cubicBezTo>
                <a:cubicBezTo>
                  <a:pt x="229755" y="493798"/>
                  <a:pt x="230069" y="494308"/>
                  <a:pt x="230503" y="494753"/>
                </a:cubicBezTo>
                <a:cubicBezTo>
                  <a:pt x="230938" y="495198"/>
                  <a:pt x="231502" y="495551"/>
                  <a:pt x="232196" y="495811"/>
                </a:cubicBezTo>
                <a:cubicBezTo>
                  <a:pt x="232891" y="496072"/>
                  <a:pt x="233737" y="496202"/>
                  <a:pt x="234736" y="496202"/>
                </a:cubicBezTo>
                <a:cubicBezTo>
                  <a:pt x="236038" y="496202"/>
                  <a:pt x="237530" y="495806"/>
                  <a:pt x="239212" y="495014"/>
                </a:cubicBezTo>
                <a:cubicBezTo>
                  <a:pt x="240894" y="494221"/>
                  <a:pt x="242669" y="492968"/>
                  <a:pt x="244535" y="491253"/>
                </a:cubicBezTo>
                <a:lnTo>
                  <a:pt x="244535" y="485458"/>
                </a:lnTo>
                <a:close/>
                <a:moveTo>
                  <a:pt x="56365" y="485458"/>
                </a:moveTo>
                <a:cubicBezTo>
                  <a:pt x="54954" y="485458"/>
                  <a:pt x="53739" y="485600"/>
                  <a:pt x="52719" y="485882"/>
                </a:cubicBezTo>
                <a:cubicBezTo>
                  <a:pt x="51699" y="486164"/>
                  <a:pt x="50863" y="486565"/>
                  <a:pt x="50212" y="487086"/>
                </a:cubicBezTo>
                <a:cubicBezTo>
                  <a:pt x="49561" y="487607"/>
                  <a:pt x="49078" y="488231"/>
                  <a:pt x="48763" y="488958"/>
                </a:cubicBezTo>
                <a:cubicBezTo>
                  <a:pt x="48449" y="489685"/>
                  <a:pt x="48291" y="490505"/>
                  <a:pt x="48291" y="491416"/>
                </a:cubicBezTo>
                <a:cubicBezTo>
                  <a:pt x="48291" y="492046"/>
                  <a:pt x="48389" y="492648"/>
                  <a:pt x="48584" y="493223"/>
                </a:cubicBezTo>
                <a:cubicBezTo>
                  <a:pt x="48780" y="493798"/>
                  <a:pt x="49094" y="494308"/>
                  <a:pt x="49528" y="494753"/>
                </a:cubicBezTo>
                <a:cubicBezTo>
                  <a:pt x="49963" y="495198"/>
                  <a:pt x="50527" y="495551"/>
                  <a:pt x="51221" y="495811"/>
                </a:cubicBezTo>
                <a:cubicBezTo>
                  <a:pt x="51916" y="496072"/>
                  <a:pt x="52762" y="496202"/>
                  <a:pt x="53761" y="496202"/>
                </a:cubicBezTo>
                <a:cubicBezTo>
                  <a:pt x="55063" y="496202"/>
                  <a:pt x="56555" y="495806"/>
                  <a:pt x="58237" y="495014"/>
                </a:cubicBezTo>
                <a:cubicBezTo>
                  <a:pt x="59919" y="494221"/>
                  <a:pt x="61694" y="492968"/>
                  <a:pt x="63560" y="491253"/>
                </a:cubicBezTo>
                <a:lnTo>
                  <a:pt x="63560" y="485458"/>
                </a:lnTo>
                <a:close/>
                <a:moveTo>
                  <a:pt x="685764" y="471947"/>
                </a:moveTo>
                <a:cubicBezTo>
                  <a:pt x="682682" y="471947"/>
                  <a:pt x="680278" y="472946"/>
                  <a:pt x="678553" y="474943"/>
                </a:cubicBezTo>
                <a:cubicBezTo>
                  <a:pt x="676827" y="476940"/>
                  <a:pt x="675965" y="480065"/>
                  <a:pt x="675965" y="484319"/>
                </a:cubicBezTo>
                <a:cubicBezTo>
                  <a:pt x="675965" y="488269"/>
                  <a:pt x="676545" y="491215"/>
                  <a:pt x="677707" y="493158"/>
                </a:cubicBezTo>
                <a:cubicBezTo>
                  <a:pt x="678867" y="495100"/>
                  <a:pt x="680512" y="496072"/>
                  <a:pt x="682639" y="496072"/>
                </a:cubicBezTo>
                <a:cubicBezTo>
                  <a:pt x="684071" y="496072"/>
                  <a:pt x="685585" y="495431"/>
                  <a:pt x="687180" y="494151"/>
                </a:cubicBezTo>
                <a:cubicBezTo>
                  <a:pt x="688776" y="492870"/>
                  <a:pt x="690452" y="490971"/>
                  <a:pt x="692210" y="488454"/>
                </a:cubicBezTo>
                <a:lnTo>
                  <a:pt x="692210" y="473282"/>
                </a:lnTo>
                <a:cubicBezTo>
                  <a:pt x="691277" y="472848"/>
                  <a:pt x="690246" y="472517"/>
                  <a:pt x="689118" y="472289"/>
                </a:cubicBezTo>
                <a:cubicBezTo>
                  <a:pt x="687989" y="472061"/>
                  <a:pt x="686871" y="471947"/>
                  <a:pt x="685764" y="471947"/>
                </a:cubicBezTo>
                <a:close/>
                <a:moveTo>
                  <a:pt x="199989" y="471947"/>
                </a:moveTo>
                <a:cubicBezTo>
                  <a:pt x="196907" y="471947"/>
                  <a:pt x="194503" y="472946"/>
                  <a:pt x="192778" y="474943"/>
                </a:cubicBezTo>
                <a:cubicBezTo>
                  <a:pt x="191052" y="476940"/>
                  <a:pt x="190190" y="480065"/>
                  <a:pt x="190190" y="484319"/>
                </a:cubicBezTo>
                <a:cubicBezTo>
                  <a:pt x="190190" y="488269"/>
                  <a:pt x="190770" y="491215"/>
                  <a:pt x="191932" y="493158"/>
                </a:cubicBezTo>
                <a:cubicBezTo>
                  <a:pt x="193093" y="495100"/>
                  <a:pt x="194737" y="496072"/>
                  <a:pt x="196864" y="496072"/>
                </a:cubicBezTo>
                <a:cubicBezTo>
                  <a:pt x="198296" y="496072"/>
                  <a:pt x="199810" y="495431"/>
                  <a:pt x="201405" y="494151"/>
                </a:cubicBezTo>
                <a:cubicBezTo>
                  <a:pt x="203001" y="492870"/>
                  <a:pt x="204677" y="490971"/>
                  <a:pt x="206435" y="488454"/>
                </a:cubicBezTo>
                <a:lnTo>
                  <a:pt x="206435" y="473282"/>
                </a:lnTo>
                <a:cubicBezTo>
                  <a:pt x="205502" y="472848"/>
                  <a:pt x="204471" y="472517"/>
                  <a:pt x="203342" y="472289"/>
                </a:cubicBezTo>
                <a:cubicBezTo>
                  <a:pt x="202214" y="472061"/>
                  <a:pt x="201096" y="471947"/>
                  <a:pt x="199989" y="471947"/>
                </a:cubicBezTo>
                <a:close/>
                <a:moveTo>
                  <a:pt x="133314" y="471947"/>
                </a:moveTo>
                <a:cubicBezTo>
                  <a:pt x="130232" y="471947"/>
                  <a:pt x="127828" y="472946"/>
                  <a:pt x="126103" y="474943"/>
                </a:cubicBezTo>
                <a:cubicBezTo>
                  <a:pt x="124377" y="476940"/>
                  <a:pt x="123515" y="480065"/>
                  <a:pt x="123515" y="484319"/>
                </a:cubicBezTo>
                <a:cubicBezTo>
                  <a:pt x="123515" y="488269"/>
                  <a:pt x="124095" y="491215"/>
                  <a:pt x="125256" y="493158"/>
                </a:cubicBezTo>
                <a:cubicBezTo>
                  <a:pt x="126418" y="495100"/>
                  <a:pt x="128062" y="496072"/>
                  <a:pt x="130189" y="496072"/>
                </a:cubicBezTo>
                <a:cubicBezTo>
                  <a:pt x="131621" y="496072"/>
                  <a:pt x="133135" y="495431"/>
                  <a:pt x="134731" y="494151"/>
                </a:cubicBezTo>
                <a:cubicBezTo>
                  <a:pt x="136325" y="492870"/>
                  <a:pt x="138002" y="490971"/>
                  <a:pt x="139760" y="488454"/>
                </a:cubicBezTo>
                <a:lnTo>
                  <a:pt x="139760" y="473282"/>
                </a:lnTo>
                <a:cubicBezTo>
                  <a:pt x="138827" y="472848"/>
                  <a:pt x="137796" y="472517"/>
                  <a:pt x="136667" y="472289"/>
                </a:cubicBezTo>
                <a:cubicBezTo>
                  <a:pt x="135539" y="472061"/>
                  <a:pt x="134421" y="471947"/>
                  <a:pt x="133314" y="471947"/>
                </a:cubicBezTo>
                <a:close/>
                <a:moveTo>
                  <a:pt x="894564" y="471589"/>
                </a:moveTo>
                <a:cubicBezTo>
                  <a:pt x="893327" y="471589"/>
                  <a:pt x="892199" y="471828"/>
                  <a:pt x="891178" y="472306"/>
                </a:cubicBezTo>
                <a:cubicBezTo>
                  <a:pt x="890158" y="472783"/>
                  <a:pt x="889279" y="473456"/>
                  <a:pt x="888541" y="474324"/>
                </a:cubicBezTo>
                <a:cubicBezTo>
                  <a:pt x="887803" y="475193"/>
                  <a:pt x="887207" y="476234"/>
                  <a:pt x="886751" y="477449"/>
                </a:cubicBezTo>
                <a:cubicBezTo>
                  <a:pt x="886295" y="478665"/>
                  <a:pt x="886013" y="480000"/>
                  <a:pt x="885904" y="481454"/>
                </a:cubicBezTo>
                <a:lnTo>
                  <a:pt x="903094" y="481454"/>
                </a:lnTo>
                <a:cubicBezTo>
                  <a:pt x="903159" y="480000"/>
                  <a:pt x="903018" y="478670"/>
                  <a:pt x="902671" y="477466"/>
                </a:cubicBezTo>
                <a:cubicBezTo>
                  <a:pt x="902323" y="476261"/>
                  <a:pt x="901786" y="475225"/>
                  <a:pt x="901059" y="474357"/>
                </a:cubicBezTo>
                <a:cubicBezTo>
                  <a:pt x="900332" y="473489"/>
                  <a:pt x="899426" y="472810"/>
                  <a:pt x="898341" y="472322"/>
                </a:cubicBezTo>
                <a:cubicBezTo>
                  <a:pt x="897256" y="471834"/>
                  <a:pt x="895997" y="471589"/>
                  <a:pt x="894564" y="471589"/>
                </a:cubicBezTo>
                <a:close/>
                <a:moveTo>
                  <a:pt x="656440" y="471589"/>
                </a:moveTo>
                <a:cubicBezTo>
                  <a:pt x="655203" y="471589"/>
                  <a:pt x="654075" y="471828"/>
                  <a:pt x="653055" y="472306"/>
                </a:cubicBezTo>
                <a:cubicBezTo>
                  <a:pt x="652034" y="472783"/>
                  <a:pt x="651155" y="473456"/>
                  <a:pt x="650418" y="474324"/>
                </a:cubicBezTo>
                <a:cubicBezTo>
                  <a:pt x="649679" y="475193"/>
                  <a:pt x="649083" y="476234"/>
                  <a:pt x="648627" y="477449"/>
                </a:cubicBezTo>
                <a:cubicBezTo>
                  <a:pt x="648171" y="478665"/>
                  <a:pt x="647889" y="480000"/>
                  <a:pt x="647780" y="481454"/>
                </a:cubicBezTo>
                <a:lnTo>
                  <a:pt x="664970" y="481454"/>
                </a:lnTo>
                <a:cubicBezTo>
                  <a:pt x="665035" y="480000"/>
                  <a:pt x="664894" y="478670"/>
                  <a:pt x="664547" y="477466"/>
                </a:cubicBezTo>
                <a:cubicBezTo>
                  <a:pt x="664199" y="476261"/>
                  <a:pt x="663662" y="475225"/>
                  <a:pt x="662935" y="474357"/>
                </a:cubicBezTo>
                <a:cubicBezTo>
                  <a:pt x="662208" y="473489"/>
                  <a:pt x="661302" y="472810"/>
                  <a:pt x="660217" y="472322"/>
                </a:cubicBezTo>
                <a:cubicBezTo>
                  <a:pt x="659132" y="471834"/>
                  <a:pt x="657873" y="471589"/>
                  <a:pt x="656440" y="471589"/>
                </a:cubicBezTo>
                <a:close/>
                <a:moveTo>
                  <a:pt x="580240" y="471589"/>
                </a:moveTo>
                <a:cubicBezTo>
                  <a:pt x="579003" y="471589"/>
                  <a:pt x="577874" y="471828"/>
                  <a:pt x="576855" y="472306"/>
                </a:cubicBezTo>
                <a:cubicBezTo>
                  <a:pt x="575834" y="472783"/>
                  <a:pt x="574955" y="473456"/>
                  <a:pt x="574217" y="474324"/>
                </a:cubicBezTo>
                <a:cubicBezTo>
                  <a:pt x="573480" y="475193"/>
                  <a:pt x="572882" y="476234"/>
                  <a:pt x="572427" y="477449"/>
                </a:cubicBezTo>
                <a:cubicBezTo>
                  <a:pt x="571971" y="478665"/>
                  <a:pt x="571689" y="480000"/>
                  <a:pt x="571580" y="481454"/>
                </a:cubicBezTo>
                <a:lnTo>
                  <a:pt x="588770" y="481454"/>
                </a:lnTo>
                <a:cubicBezTo>
                  <a:pt x="588835" y="480000"/>
                  <a:pt x="588694" y="478670"/>
                  <a:pt x="588347" y="477466"/>
                </a:cubicBezTo>
                <a:cubicBezTo>
                  <a:pt x="587999" y="476261"/>
                  <a:pt x="587462" y="475225"/>
                  <a:pt x="586735" y="474357"/>
                </a:cubicBezTo>
                <a:cubicBezTo>
                  <a:pt x="586008" y="473489"/>
                  <a:pt x="585102" y="472810"/>
                  <a:pt x="584017" y="472322"/>
                </a:cubicBezTo>
                <a:cubicBezTo>
                  <a:pt x="582932" y="471834"/>
                  <a:pt x="581673" y="471589"/>
                  <a:pt x="580240" y="471589"/>
                </a:cubicBezTo>
                <a:close/>
                <a:moveTo>
                  <a:pt x="408790" y="471589"/>
                </a:moveTo>
                <a:cubicBezTo>
                  <a:pt x="407553" y="471589"/>
                  <a:pt x="406424" y="471828"/>
                  <a:pt x="405405" y="472306"/>
                </a:cubicBezTo>
                <a:cubicBezTo>
                  <a:pt x="404385" y="472783"/>
                  <a:pt x="403505" y="473456"/>
                  <a:pt x="402768" y="474324"/>
                </a:cubicBezTo>
                <a:cubicBezTo>
                  <a:pt x="402030" y="475193"/>
                  <a:pt x="401433" y="476234"/>
                  <a:pt x="400977" y="477449"/>
                </a:cubicBezTo>
                <a:cubicBezTo>
                  <a:pt x="400521" y="478665"/>
                  <a:pt x="400239" y="480000"/>
                  <a:pt x="400130" y="481454"/>
                </a:cubicBezTo>
                <a:lnTo>
                  <a:pt x="417320" y="481454"/>
                </a:lnTo>
                <a:cubicBezTo>
                  <a:pt x="417385" y="480000"/>
                  <a:pt x="417244" y="478670"/>
                  <a:pt x="416897" y="477466"/>
                </a:cubicBezTo>
                <a:cubicBezTo>
                  <a:pt x="416549" y="476261"/>
                  <a:pt x="416012" y="475225"/>
                  <a:pt x="415285" y="474357"/>
                </a:cubicBezTo>
                <a:cubicBezTo>
                  <a:pt x="414558" y="473489"/>
                  <a:pt x="413652" y="472810"/>
                  <a:pt x="412567" y="472322"/>
                </a:cubicBezTo>
                <a:cubicBezTo>
                  <a:pt x="411482" y="471834"/>
                  <a:pt x="410223" y="471589"/>
                  <a:pt x="408790" y="471589"/>
                </a:cubicBezTo>
                <a:close/>
                <a:moveTo>
                  <a:pt x="304015" y="471589"/>
                </a:moveTo>
                <a:cubicBezTo>
                  <a:pt x="302778" y="471589"/>
                  <a:pt x="301649" y="471828"/>
                  <a:pt x="300630" y="472306"/>
                </a:cubicBezTo>
                <a:cubicBezTo>
                  <a:pt x="299609" y="472783"/>
                  <a:pt x="298730" y="473456"/>
                  <a:pt x="297993" y="474324"/>
                </a:cubicBezTo>
                <a:cubicBezTo>
                  <a:pt x="297254" y="475193"/>
                  <a:pt x="296658" y="476234"/>
                  <a:pt x="296202" y="477449"/>
                </a:cubicBezTo>
                <a:cubicBezTo>
                  <a:pt x="295746" y="478665"/>
                  <a:pt x="295464" y="480000"/>
                  <a:pt x="295355" y="481454"/>
                </a:cubicBezTo>
                <a:lnTo>
                  <a:pt x="312545" y="481454"/>
                </a:lnTo>
                <a:cubicBezTo>
                  <a:pt x="312610" y="480000"/>
                  <a:pt x="312469" y="478670"/>
                  <a:pt x="312122" y="477466"/>
                </a:cubicBezTo>
                <a:cubicBezTo>
                  <a:pt x="311775" y="476261"/>
                  <a:pt x="311237" y="475225"/>
                  <a:pt x="310510" y="474357"/>
                </a:cubicBezTo>
                <a:cubicBezTo>
                  <a:pt x="309783" y="473489"/>
                  <a:pt x="308877" y="472810"/>
                  <a:pt x="307792" y="472322"/>
                </a:cubicBezTo>
                <a:cubicBezTo>
                  <a:pt x="306707" y="471834"/>
                  <a:pt x="305448" y="471589"/>
                  <a:pt x="304015" y="471589"/>
                </a:cubicBezTo>
                <a:close/>
                <a:moveTo>
                  <a:pt x="446369" y="471329"/>
                </a:moveTo>
                <a:cubicBezTo>
                  <a:pt x="445241" y="471329"/>
                  <a:pt x="444237" y="471524"/>
                  <a:pt x="443358" y="471915"/>
                </a:cubicBezTo>
                <a:cubicBezTo>
                  <a:pt x="442479" y="472306"/>
                  <a:pt x="441741" y="472821"/>
                  <a:pt x="441144" y="473461"/>
                </a:cubicBezTo>
                <a:cubicBezTo>
                  <a:pt x="440547" y="474102"/>
                  <a:pt x="440091" y="474845"/>
                  <a:pt x="439777" y="475692"/>
                </a:cubicBezTo>
                <a:cubicBezTo>
                  <a:pt x="439462" y="476538"/>
                  <a:pt x="439305" y="477417"/>
                  <a:pt x="439305" y="478329"/>
                </a:cubicBezTo>
                <a:cubicBezTo>
                  <a:pt x="439305" y="479370"/>
                  <a:pt x="439478" y="480325"/>
                  <a:pt x="439826" y="481193"/>
                </a:cubicBezTo>
                <a:cubicBezTo>
                  <a:pt x="440173" y="482062"/>
                  <a:pt x="440661" y="482799"/>
                  <a:pt x="441290" y="483407"/>
                </a:cubicBezTo>
                <a:cubicBezTo>
                  <a:pt x="441920" y="484015"/>
                  <a:pt x="442664" y="484487"/>
                  <a:pt x="443521" y="484824"/>
                </a:cubicBezTo>
                <a:cubicBezTo>
                  <a:pt x="444378" y="485160"/>
                  <a:pt x="445328" y="485328"/>
                  <a:pt x="446369" y="485328"/>
                </a:cubicBezTo>
                <a:cubicBezTo>
                  <a:pt x="447498" y="485328"/>
                  <a:pt x="448502" y="485138"/>
                  <a:pt x="449381" y="484758"/>
                </a:cubicBezTo>
                <a:cubicBezTo>
                  <a:pt x="450260" y="484378"/>
                  <a:pt x="450998" y="483863"/>
                  <a:pt x="451595" y="483212"/>
                </a:cubicBezTo>
                <a:cubicBezTo>
                  <a:pt x="452192" y="482561"/>
                  <a:pt x="452647" y="481812"/>
                  <a:pt x="452962" y="480966"/>
                </a:cubicBezTo>
                <a:cubicBezTo>
                  <a:pt x="453277" y="480119"/>
                  <a:pt x="453434" y="479240"/>
                  <a:pt x="453434" y="478329"/>
                </a:cubicBezTo>
                <a:cubicBezTo>
                  <a:pt x="453434" y="477287"/>
                  <a:pt x="453261" y="476332"/>
                  <a:pt x="452913" y="475464"/>
                </a:cubicBezTo>
                <a:cubicBezTo>
                  <a:pt x="452566" y="474595"/>
                  <a:pt x="452077" y="473857"/>
                  <a:pt x="451448" y="473250"/>
                </a:cubicBezTo>
                <a:cubicBezTo>
                  <a:pt x="450819" y="472642"/>
                  <a:pt x="450075" y="472170"/>
                  <a:pt x="449218" y="471834"/>
                </a:cubicBezTo>
                <a:cubicBezTo>
                  <a:pt x="448361" y="471497"/>
                  <a:pt x="447411" y="471329"/>
                  <a:pt x="446369" y="471329"/>
                </a:cubicBezTo>
                <a:close/>
                <a:moveTo>
                  <a:pt x="1125969" y="467650"/>
                </a:moveTo>
                <a:lnTo>
                  <a:pt x="1132415" y="467650"/>
                </a:lnTo>
                <a:lnTo>
                  <a:pt x="1140684" y="489267"/>
                </a:lnTo>
                <a:lnTo>
                  <a:pt x="1142345" y="494346"/>
                </a:lnTo>
                <a:lnTo>
                  <a:pt x="1144233" y="489137"/>
                </a:lnTo>
                <a:lnTo>
                  <a:pt x="1151884" y="467650"/>
                </a:lnTo>
                <a:lnTo>
                  <a:pt x="1158102" y="467650"/>
                </a:lnTo>
                <a:lnTo>
                  <a:pt x="1146968" y="496886"/>
                </a:lnTo>
                <a:cubicBezTo>
                  <a:pt x="1145817" y="499859"/>
                  <a:pt x="1144629" y="502420"/>
                  <a:pt x="1143403" y="504569"/>
                </a:cubicBezTo>
                <a:cubicBezTo>
                  <a:pt x="1142176" y="506718"/>
                  <a:pt x="1140836" y="508481"/>
                  <a:pt x="1139382" y="509859"/>
                </a:cubicBezTo>
                <a:cubicBezTo>
                  <a:pt x="1137928" y="511237"/>
                  <a:pt x="1136332" y="512252"/>
                  <a:pt x="1134596" y="512903"/>
                </a:cubicBezTo>
                <a:cubicBezTo>
                  <a:pt x="1132860" y="513554"/>
                  <a:pt x="1130917" y="513880"/>
                  <a:pt x="1128769" y="513880"/>
                </a:cubicBezTo>
                <a:cubicBezTo>
                  <a:pt x="1128204" y="513880"/>
                  <a:pt x="1127694" y="513869"/>
                  <a:pt x="1127238" y="513848"/>
                </a:cubicBezTo>
                <a:cubicBezTo>
                  <a:pt x="1126783" y="513826"/>
                  <a:pt x="1126283" y="513793"/>
                  <a:pt x="1125741" y="513750"/>
                </a:cubicBezTo>
                <a:lnTo>
                  <a:pt x="1125741" y="508606"/>
                </a:lnTo>
                <a:cubicBezTo>
                  <a:pt x="1126218" y="508671"/>
                  <a:pt x="1126739" y="508731"/>
                  <a:pt x="1127304" y="508785"/>
                </a:cubicBezTo>
                <a:cubicBezTo>
                  <a:pt x="1127868" y="508839"/>
                  <a:pt x="1128465" y="508866"/>
                  <a:pt x="1129094" y="508866"/>
                </a:cubicBezTo>
                <a:cubicBezTo>
                  <a:pt x="1130136" y="508866"/>
                  <a:pt x="1131107" y="508714"/>
                  <a:pt x="1132008" y="508411"/>
                </a:cubicBezTo>
                <a:cubicBezTo>
                  <a:pt x="1132909" y="508107"/>
                  <a:pt x="1133761" y="507613"/>
                  <a:pt x="1134564" y="506929"/>
                </a:cubicBezTo>
                <a:cubicBezTo>
                  <a:pt x="1135367" y="506245"/>
                  <a:pt x="1136137" y="505361"/>
                  <a:pt x="1136875" y="504276"/>
                </a:cubicBezTo>
                <a:cubicBezTo>
                  <a:pt x="1137613" y="503191"/>
                  <a:pt x="1138329" y="501878"/>
                  <a:pt x="1139024" y="500337"/>
                </a:cubicBezTo>
                <a:close/>
                <a:moveTo>
                  <a:pt x="1024254" y="467650"/>
                </a:moveTo>
                <a:lnTo>
                  <a:pt x="1029919" y="467650"/>
                </a:lnTo>
                <a:lnTo>
                  <a:pt x="1029919" y="488551"/>
                </a:lnTo>
                <a:cubicBezTo>
                  <a:pt x="1029919" y="493565"/>
                  <a:pt x="1031807" y="496072"/>
                  <a:pt x="1035584" y="496072"/>
                </a:cubicBezTo>
                <a:cubicBezTo>
                  <a:pt x="1036278" y="496072"/>
                  <a:pt x="1036956" y="495969"/>
                  <a:pt x="1037618" y="495762"/>
                </a:cubicBezTo>
                <a:cubicBezTo>
                  <a:pt x="1038280" y="495556"/>
                  <a:pt x="1038975" y="495198"/>
                  <a:pt x="1039702" y="494688"/>
                </a:cubicBezTo>
                <a:cubicBezTo>
                  <a:pt x="1040429" y="494178"/>
                  <a:pt x="1041210" y="493489"/>
                  <a:pt x="1042046" y="492621"/>
                </a:cubicBezTo>
                <a:cubicBezTo>
                  <a:pt x="1042882" y="491753"/>
                  <a:pt x="1043820" y="490657"/>
                  <a:pt x="1044862" y="489332"/>
                </a:cubicBezTo>
                <a:lnTo>
                  <a:pt x="1044862" y="467650"/>
                </a:lnTo>
                <a:lnTo>
                  <a:pt x="1050527" y="467650"/>
                </a:lnTo>
                <a:lnTo>
                  <a:pt x="1050527" y="500337"/>
                </a:lnTo>
                <a:lnTo>
                  <a:pt x="1045448" y="500337"/>
                </a:lnTo>
                <a:lnTo>
                  <a:pt x="1045253" y="495062"/>
                </a:lnTo>
                <a:cubicBezTo>
                  <a:pt x="1044276" y="496191"/>
                  <a:pt x="1043348" y="497130"/>
                  <a:pt x="1042469" y="497878"/>
                </a:cubicBezTo>
                <a:cubicBezTo>
                  <a:pt x="1041590" y="498627"/>
                  <a:pt x="1040717" y="499230"/>
                  <a:pt x="1039848" y="499685"/>
                </a:cubicBezTo>
                <a:cubicBezTo>
                  <a:pt x="1038980" y="500141"/>
                  <a:pt x="1038107" y="500461"/>
                  <a:pt x="1037228" y="500646"/>
                </a:cubicBezTo>
                <a:cubicBezTo>
                  <a:pt x="1036349" y="500830"/>
                  <a:pt x="1035421" y="500922"/>
                  <a:pt x="1034444" y="500922"/>
                </a:cubicBezTo>
                <a:cubicBezTo>
                  <a:pt x="1031080" y="500922"/>
                  <a:pt x="1028541" y="499935"/>
                  <a:pt x="1026826" y="497960"/>
                </a:cubicBezTo>
                <a:cubicBezTo>
                  <a:pt x="1025111" y="495985"/>
                  <a:pt x="1024254" y="493001"/>
                  <a:pt x="1024254" y="489007"/>
                </a:cubicBezTo>
                <a:close/>
                <a:moveTo>
                  <a:pt x="776605" y="467650"/>
                </a:moveTo>
                <a:lnTo>
                  <a:pt x="782270" y="467650"/>
                </a:lnTo>
                <a:lnTo>
                  <a:pt x="782270" y="488551"/>
                </a:lnTo>
                <a:cubicBezTo>
                  <a:pt x="782270" y="493565"/>
                  <a:pt x="784158" y="496072"/>
                  <a:pt x="787935" y="496072"/>
                </a:cubicBezTo>
                <a:cubicBezTo>
                  <a:pt x="788629" y="496072"/>
                  <a:pt x="789307" y="495969"/>
                  <a:pt x="789969" y="495762"/>
                </a:cubicBezTo>
                <a:cubicBezTo>
                  <a:pt x="790631" y="495556"/>
                  <a:pt x="791326" y="495198"/>
                  <a:pt x="792053" y="494688"/>
                </a:cubicBezTo>
                <a:cubicBezTo>
                  <a:pt x="792780" y="494178"/>
                  <a:pt x="793561" y="493489"/>
                  <a:pt x="794397" y="492621"/>
                </a:cubicBezTo>
                <a:cubicBezTo>
                  <a:pt x="795233" y="491753"/>
                  <a:pt x="796172" y="490657"/>
                  <a:pt x="797213" y="489332"/>
                </a:cubicBezTo>
                <a:lnTo>
                  <a:pt x="797213" y="467650"/>
                </a:lnTo>
                <a:lnTo>
                  <a:pt x="802878" y="467650"/>
                </a:lnTo>
                <a:lnTo>
                  <a:pt x="802878" y="500337"/>
                </a:lnTo>
                <a:lnTo>
                  <a:pt x="797799" y="500337"/>
                </a:lnTo>
                <a:lnTo>
                  <a:pt x="797604" y="495062"/>
                </a:lnTo>
                <a:cubicBezTo>
                  <a:pt x="796627" y="496191"/>
                  <a:pt x="795699" y="497130"/>
                  <a:pt x="794820" y="497878"/>
                </a:cubicBezTo>
                <a:cubicBezTo>
                  <a:pt x="793941" y="498627"/>
                  <a:pt x="793068" y="499230"/>
                  <a:pt x="792200" y="499685"/>
                </a:cubicBezTo>
                <a:cubicBezTo>
                  <a:pt x="791331" y="500141"/>
                  <a:pt x="790458" y="500461"/>
                  <a:pt x="789578" y="500646"/>
                </a:cubicBezTo>
                <a:cubicBezTo>
                  <a:pt x="788700" y="500830"/>
                  <a:pt x="787772" y="500922"/>
                  <a:pt x="786795" y="500922"/>
                </a:cubicBezTo>
                <a:cubicBezTo>
                  <a:pt x="783431" y="500922"/>
                  <a:pt x="780892" y="499935"/>
                  <a:pt x="779177" y="497960"/>
                </a:cubicBezTo>
                <a:cubicBezTo>
                  <a:pt x="777462" y="495985"/>
                  <a:pt x="776605" y="493001"/>
                  <a:pt x="776605" y="489007"/>
                </a:cubicBezTo>
                <a:close/>
                <a:moveTo>
                  <a:pt x="463745" y="467650"/>
                </a:moveTo>
                <a:lnTo>
                  <a:pt x="479144" y="467650"/>
                </a:lnTo>
                <a:lnTo>
                  <a:pt x="479144" y="495616"/>
                </a:lnTo>
                <a:lnTo>
                  <a:pt x="488878" y="495616"/>
                </a:lnTo>
                <a:lnTo>
                  <a:pt x="488878" y="500337"/>
                </a:lnTo>
                <a:lnTo>
                  <a:pt x="462671" y="500337"/>
                </a:lnTo>
                <a:lnTo>
                  <a:pt x="462671" y="495616"/>
                </a:lnTo>
                <a:lnTo>
                  <a:pt x="473414" y="495616"/>
                </a:lnTo>
                <a:lnTo>
                  <a:pt x="473414" y="472338"/>
                </a:lnTo>
                <a:lnTo>
                  <a:pt x="463745" y="472338"/>
                </a:lnTo>
                <a:close/>
                <a:moveTo>
                  <a:pt x="149420" y="467650"/>
                </a:moveTo>
                <a:lnTo>
                  <a:pt x="164819" y="467650"/>
                </a:lnTo>
                <a:lnTo>
                  <a:pt x="164819" y="495616"/>
                </a:lnTo>
                <a:lnTo>
                  <a:pt x="174554" y="495616"/>
                </a:lnTo>
                <a:lnTo>
                  <a:pt x="174554" y="500337"/>
                </a:lnTo>
                <a:lnTo>
                  <a:pt x="148346" y="500337"/>
                </a:lnTo>
                <a:lnTo>
                  <a:pt x="148346" y="495616"/>
                </a:lnTo>
                <a:lnTo>
                  <a:pt x="159089" y="495616"/>
                </a:lnTo>
                <a:lnTo>
                  <a:pt x="159089" y="472338"/>
                </a:lnTo>
                <a:lnTo>
                  <a:pt x="149420" y="472338"/>
                </a:lnTo>
                <a:close/>
                <a:moveTo>
                  <a:pt x="869212" y="467194"/>
                </a:moveTo>
                <a:cubicBezTo>
                  <a:pt x="870905" y="467194"/>
                  <a:pt x="872490" y="467314"/>
                  <a:pt x="873966" y="467553"/>
                </a:cubicBezTo>
                <a:cubicBezTo>
                  <a:pt x="875441" y="467791"/>
                  <a:pt x="876852" y="468182"/>
                  <a:pt x="878198" y="468725"/>
                </a:cubicBezTo>
                <a:lnTo>
                  <a:pt x="878198" y="474129"/>
                </a:lnTo>
                <a:cubicBezTo>
                  <a:pt x="876787" y="473391"/>
                  <a:pt x="875349" y="472854"/>
                  <a:pt x="873884" y="472517"/>
                </a:cubicBezTo>
                <a:cubicBezTo>
                  <a:pt x="872419" y="472181"/>
                  <a:pt x="870905" y="472013"/>
                  <a:pt x="869343" y="472013"/>
                </a:cubicBezTo>
                <a:cubicBezTo>
                  <a:pt x="867888" y="472013"/>
                  <a:pt x="866516" y="472289"/>
                  <a:pt x="865224" y="472843"/>
                </a:cubicBezTo>
                <a:cubicBezTo>
                  <a:pt x="863933" y="473396"/>
                  <a:pt x="862799" y="474194"/>
                  <a:pt x="861822" y="475236"/>
                </a:cubicBezTo>
                <a:cubicBezTo>
                  <a:pt x="860845" y="476277"/>
                  <a:pt x="860075" y="477547"/>
                  <a:pt x="859511" y="479045"/>
                </a:cubicBezTo>
                <a:cubicBezTo>
                  <a:pt x="858946" y="480542"/>
                  <a:pt x="858664" y="482235"/>
                  <a:pt x="858664" y="484123"/>
                </a:cubicBezTo>
                <a:cubicBezTo>
                  <a:pt x="858664" y="488074"/>
                  <a:pt x="859625" y="491031"/>
                  <a:pt x="861545" y="492995"/>
                </a:cubicBezTo>
                <a:cubicBezTo>
                  <a:pt x="863466" y="494959"/>
                  <a:pt x="866130" y="495941"/>
                  <a:pt x="869538" y="495941"/>
                </a:cubicBezTo>
                <a:cubicBezTo>
                  <a:pt x="871079" y="495941"/>
                  <a:pt x="872571" y="495768"/>
                  <a:pt x="874014" y="495421"/>
                </a:cubicBezTo>
                <a:cubicBezTo>
                  <a:pt x="875458" y="495073"/>
                  <a:pt x="876852" y="494552"/>
                  <a:pt x="878198" y="493858"/>
                </a:cubicBezTo>
                <a:lnTo>
                  <a:pt x="878198" y="499132"/>
                </a:lnTo>
                <a:cubicBezTo>
                  <a:pt x="876722" y="499696"/>
                  <a:pt x="875208" y="500114"/>
                  <a:pt x="873656" y="500385"/>
                </a:cubicBezTo>
                <a:cubicBezTo>
                  <a:pt x="872104" y="500656"/>
                  <a:pt x="870504" y="500792"/>
                  <a:pt x="868854" y="500792"/>
                </a:cubicBezTo>
                <a:cubicBezTo>
                  <a:pt x="863689" y="500792"/>
                  <a:pt x="859711" y="499392"/>
                  <a:pt x="856922" y="496593"/>
                </a:cubicBezTo>
                <a:cubicBezTo>
                  <a:pt x="854133" y="493793"/>
                  <a:pt x="852740" y="489702"/>
                  <a:pt x="852740" y="484319"/>
                </a:cubicBezTo>
                <a:cubicBezTo>
                  <a:pt x="852740" y="481736"/>
                  <a:pt x="853142" y="479392"/>
                  <a:pt x="853944" y="477287"/>
                </a:cubicBezTo>
                <a:cubicBezTo>
                  <a:pt x="854747" y="475182"/>
                  <a:pt x="855875" y="473380"/>
                  <a:pt x="857329" y="471882"/>
                </a:cubicBezTo>
                <a:cubicBezTo>
                  <a:pt x="858783" y="470385"/>
                  <a:pt x="860520" y="469229"/>
                  <a:pt x="862538" y="468415"/>
                </a:cubicBezTo>
                <a:cubicBezTo>
                  <a:pt x="864557" y="467601"/>
                  <a:pt x="866782" y="467194"/>
                  <a:pt x="869212" y="467194"/>
                </a:cubicBezTo>
                <a:close/>
                <a:moveTo>
                  <a:pt x="831113" y="467194"/>
                </a:moveTo>
                <a:cubicBezTo>
                  <a:pt x="832806" y="467194"/>
                  <a:pt x="834391" y="467314"/>
                  <a:pt x="835867" y="467553"/>
                </a:cubicBezTo>
                <a:cubicBezTo>
                  <a:pt x="837342" y="467791"/>
                  <a:pt x="838753" y="468182"/>
                  <a:pt x="840099" y="468725"/>
                </a:cubicBezTo>
                <a:lnTo>
                  <a:pt x="840099" y="474129"/>
                </a:lnTo>
                <a:cubicBezTo>
                  <a:pt x="838688" y="473391"/>
                  <a:pt x="837250" y="472854"/>
                  <a:pt x="835785" y="472517"/>
                </a:cubicBezTo>
                <a:cubicBezTo>
                  <a:pt x="834320" y="472181"/>
                  <a:pt x="832806" y="472013"/>
                  <a:pt x="831243" y="472013"/>
                </a:cubicBezTo>
                <a:cubicBezTo>
                  <a:pt x="829790" y="472013"/>
                  <a:pt x="828417" y="472289"/>
                  <a:pt x="827125" y="472843"/>
                </a:cubicBezTo>
                <a:cubicBezTo>
                  <a:pt x="825834" y="473396"/>
                  <a:pt x="824700" y="474194"/>
                  <a:pt x="823723" y="475236"/>
                </a:cubicBezTo>
                <a:cubicBezTo>
                  <a:pt x="822747" y="476277"/>
                  <a:pt x="821976" y="477547"/>
                  <a:pt x="821412" y="479045"/>
                </a:cubicBezTo>
                <a:cubicBezTo>
                  <a:pt x="820847" y="480542"/>
                  <a:pt x="820565" y="482235"/>
                  <a:pt x="820565" y="484123"/>
                </a:cubicBezTo>
                <a:cubicBezTo>
                  <a:pt x="820565" y="488074"/>
                  <a:pt x="821526" y="491031"/>
                  <a:pt x="823446" y="492995"/>
                </a:cubicBezTo>
                <a:cubicBezTo>
                  <a:pt x="825367" y="494959"/>
                  <a:pt x="828031" y="495941"/>
                  <a:pt x="831439" y="495941"/>
                </a:cubicBezTo>
                <a:cubicBezTo>
                  <a:pt x="832980" y="495941"/>
                  <a:pt x="834472" y="495768"/>
                  <a:pt x="835915" y="495421"/>
                </a:cubicBezTo>
                <a:cubicBezTo>
                  <a:pt x="837359" y="495073"/>
                  <a:pt x="838753" y="494552"/>
                  <a:pt x="840099" y="493858"/>
                </a:cubicBezTo>
                <a:lnTo>
                  <a:pt x="840099" y="499132"/>
                </a:lnTo>
                <a:cubicBezTo>
                  <a:pt x="838623" y="499696"/>
                  <a:pt x="837109" y="500114"/>
                  <a:pt x="835557" y="500385"/>
                </a:cubicBezTo>
                <a:cubicBezTo>
                  <a:pt x="834006" y="500656"/>
                  <a:pt x="832405" y="500792"/>
                  <a:pt x="830755" y="500792"/>
                </a:cubicBezTo>
                <a:cubicBezTo>
                  <a:pt x="825590" y="500792"/>
                  <a:pt x="821612" y="499392"/>
                  <a:pt x="818823" y="496593"/>
                </a:cubicBezTo>
                <a:cubicBezTo>
                  <a:pt x="816034" y="493793"/>
                  <a:pt x="814640" y="489702"/>
                  <a:pt x="814640" y="484319"/>
                </a:cubicBezTo>
                <a:cubicBezTo>
                  <a:pt x="814640" y="481736"/>
                  <a:pt x="815041" y="479392"/>
                  <a:pt x="815844" y="477287"/>
                </a:cubicBezTo>
                <a:cubicBezTo>
                  <a:pt x="816648" y="475182"/>
                  <a:pt x="817776" y="473380"/>
                  <a:pt x="819230" y="471882"/>
                </a:cubicBezTo>
                <a:cubicBezTo>
                  <a:pt x="820685" y="470385"/>
                  <a:pt x="822421" y="469229"/>
                  <a:pt x="824439" y="468415"/>
                </a:cubicBezTo>
                <a:cubicBezTo>
                  <a:pt x="826458" y="467601"/>
                  <a:pt x="828683" y="467194"/>
                  <a:pt x="831113" y="467194"/>
                </a:cubicBezTo>
                <a:close/>
                <a:moveTo>
                  <a:pt x="972164" y="467064"/>
                </a:moveTo>
                <a:cubicBezTo>
                  <a:pt x="973445" y="467064"/>
                  <a:pt x="974866" y="467135"/>
                  <a:pt x="976429" y="467276"/>
                </a:cubicBezTo>
                <a:cubicBezTo>
                  <a:pt x="977992" y="467417"/>
                  <a:pt x="979620" y="467661"/>
                  <a:pt x="981312" y="468008"/>
                </a:cubicBezTo>
                <a:lnTo>
                  <a:pt x="981312" y="473054"/>
                </a:lnTo>
                <a:cubicBezTo>
                  <a:pt x="979533" y="472620"/>
                  <a:pt x="977845" y="472300"/>
                  <a:pt x="976250" y="472094"/>
                </a:cubicBezTo>
                <a:cubicBezTo>
                  <a:pt x="974655" y="471888"/>
                  <a:pt x="973271" y="471785"/>
                  <a:pt x="972099" y="471785"/>
                </a:cubicBezTo>
                <a:cubicBezTo>
                  <a:pt x="970688" y="471785"/>
                  <a:pt x="969500" y="471893"/>
                  <a:pt x="968534" y="472110"/>
                </a:cubicBezTo>
                <a:cubicBezTo>
                  <a:pt x="967568" y="472327"/>
                  <a:pt x="966787" y="472626"/>
                  <a:pt x="966190" y="473006"/>
                </a:cubicBezTo>
                <a:cubicBezTo>
                  <a:pt x="965593" y="473386"/>
                  <a:pt x="965165" y="473830"/>
                  <a:pt x="964904" y="474340"/>
                </a:cubicBezTo>
                <a:cubicBezTo>
                  <a:pt x="964644" y="474850"/>
                  <a:pt x="964513" y="475398"/>
                  <a:pt x="964513" y="475985"/>
                </a:cubicBezTo>
                <a:cubicBezTo>
                  <a:pt x="964513" y="476571"/>
                  <a:pt x="964627" y="477102"/>
                  <a:pt x="964855" y="477580"/>
                </a:cubicBezTo>
                <a:cubicBezTo>
                  <a:pt x="965083" y="478057"/>
                  <a:pt x="965506" y="478518"/>
                  <a:pt x="966125" y="478963"/>
                </a:cubicBezTo>
                <a:cubicBezTo>
                  <a:pt x="966744" y="479408"/>
                  <a:pt x="967606" y="479853"/>
                  <a:pt x="968713" y="480298"/>
                </a:cubicBezTo>
                <a:cubicBezTo>
                  <a:pt x="969820" y="480743"/>
                  <a:pt x="971264" y="481226"/>
                  <a:pt x="973043" y="481747"/>
                </a:cubicBezTo>
                <a:cubicBezTo>
                  <a:pt x="974975" y="482311"/>
                  <a:pt x="976603" y="482903"/>
                  <a:pt x="977927" y="483521"/>
                </a:cubicBezTo>
                <a:cubicBezTo>
                  <a:pt x="979251" y="484140"/>
                  <a:pt x="980325" y="484829"/>
                  <a:pt x="981150" y="485589"/>
                </a:cubicBezTo>
                <a:cubicBezTo>
                  <a:pt x="981974" y="486348"/>
                  <a:pt x="982566" y="487205"/>
                  <a:pt x="982924" y="488161"/>
                </a:cubicBezTo>
                <a:cubicBezTo>
                  <a:pt x="983282" y="489115"/>
                  <a:pt x="983461" y="490201"/>
                  <a:pt x="983461" y="491416"/>
                </a:cubicBezTo>
                <a:cubicBezTo>
                  <a:pt x="983461" y="492566"/>
                  <a:pt x="983266" y="493597"/>
                  <a:pt x="982875" y="494509"/>
                </a:cubicBezTo>
                <a:cubicBezTo>
                  <a:pt x="982484" y="495421"/>
                  <a:pt x="981953" y="496229"/>
                  <a:pt x="981280" y="496934"/>
                </a:cubicBezTo>
                <a:cubicBezTo>
                  <a:pt x="980607" y="497640"/>
                  <a:pt x="979826" y="498242"/>
                  <a:pt x="978936" y="498741"/>
                </a:cubicBezTo>
                <a:cubicBezTo>
                  <a:pt x="978046" y="499240"/>
                  <a:pt x="977096" y="499653"/>
                  <a:pt x="976087" y="499978"/>
                </a:cubicBezTo>
                <a:cubicBezTo>
                  <a:pt x="975078" y="500304"/>
                  <a:pt x="974042" y="500543"/>
                  <a:pt x="972978" y="500695"/>
                </a:cubicBezTo>
                <a:cubicBezTo>
                  <a:pt x="971915" y="500847"/>
                  <a:pt x="970873" y="500922"/>
                  <a:pt x="969853" y="500922"/>
                </a:cubicBezTo>
                <a:cubicBezTo>
                  <a:pt x="967639" y="500922"/>
                  <a:pt x="965604" y="500825"/>
                  <a:pt x="963748" y="500629"/>
                </a:cubicBezTo>
                <a:cubicBezTo>
                  <a:pt x="961893" y="500434"/>
                  <a:pt x="960075" y="500120"/>
                  <a:pt x="958295" y="499685"/>
                </a:cubicBezTo>
                <a:lnTo>
                  <a:pt x="958295" y="494476"/>
                </a:lnTo>
                <a:cubicBezTo>
                  <a:pt x="960205" y="495019"/>
                  <a:pt x="962104" y="495431"/>
                  <a:pt x="963993" y="495713"/>
                </a:cubicBezTo>
                <a:cubicBezTo>
                  <a:pt x="965881" y="495995"/>
                  <a:pt x="967758" y="496137"/>
                  <a:pt x="969625" y="496137"/>
                </a:cubicBezTo>
                <a:cubicBezTo>
                  <a:pt x="972338" y="496137"/>
                  <a:pt x="974345" y="495768"/>
                  <a:pt x="975648" y="495030"/>
                </a:cubicBezTo>
                <a:cubicBezTo>
                  <a:pt x="976950" y="494292"/>
                  <a:pt x="977601" y="493239"/>
                  <a:pt x="977601" y="491872"/>
                </a:cubicBezTo>
                <a:cubicBezTo>
                  <a:pt x="977601" y="491286"/>
                  <a:pt x="977498" y="490759"/>
                  <a:pt x="977292" y="490293"/>
                </a:cubicBezTo>
                <a:cubicBezTo>
                  <a:pt x="977086" y="489826"/>
                  <a:pt x="976711" y="489381"/>
                  <a:pt x="976169" y="488958"/>
                </a:cubicBezTo>
                <a:cubicBezTo>
                  <a:pt x="975626" y="488535"/>
                  <a:pt x="974785" y="488095"/>
                  <a:pt x="973645" y="487640"/>
                </a:cubicBezTo>
                <a:cubicBezTo>
                  <a:pt x="972506" y="487184"/>
                  <a:pt x="970949" y="486663"/>
                  <a:pt x="968974" y="486077"/>
                </a:cubicBezTo>
                <a:cubicBezTo>
                  <a:pt x="967498" y="485643"/>
                  <a:pt x="966136" y="485149"/>
                  <a:pt x="964888" y="484596"/>
                </a:cubicBezTo>
                <a:cubicBezTo>
                  <a:pt x="963640" y="484042"/>
                  <a:pt x="962560" y="483386"/>
                  <a:pt x="961649" y="482626"/>
                </a:cubicBezTo>
                <a:cubicBezTo>
                  <a:pt x="960737" y="481866"/>
                  <a:pt x="960021" y="480976"/>
                  <a:pt x="959500" y="479956"/>
                </a:cubicBezTo>
                <a:cubicBezTo>
                  <a:pt x="958979" y="478936"/>
                  <a:pt x="958718" y="477732"/>
                  <a:pt x="958718" y="476343"/>
                </a:cubicBezTo>
                <a:cubicBezTo>
                  <a:pt x="958718" y="475431"/>
                  <a:pt x="958930" y="474433"/>
                  <a:pt x="959353" y="473348"/>
                </a:cubicBezTo>
                <a:cubicBezTo>
                  <a:pt x="959777" y="472262"/>
                  <a:pt x="960498" y="471253"/>
                  <a:pt x="961518" y="470320"/>
                </a:cubicBezTo>
                <a:cubicBezTo>
                  <a:pt x="962538" y="469387"/>
                  <a:pt x="963917" y="468611"/>
                  <a:pt x="965653" y="467992"/>
                </a:cubicBezTo>
                <a:cubicBezTo>
                  <a:pt x="967389" y="467373"/>
                  <a:pt x="969560" y="467064"/>
                  <a:pt x="972164" y="467064"/>
                </a:cubicBezTo>
                <a:close/>
                <a:moveTo>
                  <a:pt x="934064" y="467064"/>
                </a:moveTo>
                <a:cubicBezTo>
                  <a:pt x="935345" y="467064"/>
                  <a:pt x="936766" y="467135"/>
                  <a:pt x="938329" y="467276"/>
                </a:cubicBezTo>
                <a:cubicBezTo>
                  <a:pt x="939892" y="467417"/>
                  <a:pt x="941520" y="467661"/>
                  <a:pt x="943212" y="468008"/>
                </a:cubicBezTo>
                <a:lnTo>
                  <a:pt x="943212" y="473054"/>
                </a:lnTo>
                <a:cubicBezTo>
                  <a:pt x="941433" y="472620"/>
                  <a:pt x="939745" y="472300"/>
                  <a:pt x="938150" y="472094"/>
                </a:cubicBezTo>
                <a:cubicBezTo>
                  <a:pt x="936555" y="471888"/>
                  <a:pt x="935171" y="471785"/>
                  <a:pt x="933999" y="471785"/>
                </a:cubicBezTo>
                <a:cubicBezTo>
                  <a:pt x="932588" y="471785"/>
                  <a:pt x="931400" y="471893"/>
                  <a:pt x="930434" y="472110"/>
                </a:cubicBezTo>
                <a:cubicBezTo>
                  <a:pt x="929468" y="472327"/>
                  <a:pt x="928687" y="472626"/>
                  <a:pt x="928090" y="473006"/>
                </a:cubicBezTo>
                <a:cubicBezTo>
                  <a:pt x="927493" y="473386"/>
                  <a:pt x="927065" y="473830"/>
                  <a:pt x="926804" y="474340"/>
                </a:cubicBezTo>
                <a:cubicBezTo>
                  <a:pt x="926544" y="474850"/>
                  <a:pt x="926414" y="475398"/>
                  <a:pt x="926414" y="475985"/>
                </a:cubicBezTo>
                <a:cubicBezTo>
                  <a:pt x="926414" y="476571"/>
                  <a:pt x="926527" y="477102"/>
                  <a:pt x="926755" y="477580"/>
                </a:cubicBezTo>
                <a:cubicBezTo>
                  <a:pt x="926983" y="478057"/>
                  <a:pt x="927406" y="478518"/>
                  <a:pt x="928025" y="478963"/>
                </a:cubicBezTo>
                <a:cubicBezTo>
                  <a:pt x="928644" y="479408"/>
                  <a:pt x="929506" y="479853"/>
                  <a:pt x="930613" y="480298"/>
                </a:cubicBezTo>
                <a:cubicBezTo>
                  <a:pt x="931720" y="480743"/>
                  <a:pt x="933164" y="481226"/>
                  <a:pt x="934943" y="481747"/>
                </a:cubicBezTo>
                <a:cubicBezTo>
                  <a:pt x="936875" y="482311"/>
                  <a:pt x="938503" y="482903"/>
                  <a:pt x="939827" y="483521"/>
                </a:cubicBezTo>
                <a:cubicBezTo>
                  <a:pt x="941151" y="484140"/>
                  <a:pt x="942225" y="484829"/>
                  <a:pt x="943050" y="485589"/>
                </a:cubicBezTo>
                <a:cubicBezTo>
                  <a:pt x="943875" y="486348"/>
                  <a:pt x="944466" y="487205"/>
                  <a:pt x="944824" y="488161"/>
                </a:cubicBezTo>
                <a:cubicBezTo>
                  <a:pt x="945182" y="489115"/>
                  <a:pt x="945361" y="490201"/>
                  <a:pt x="945361" y="491416"/>
                </a:cubicBezTo>
                <a:cubicBezTo>
                  <a:pt x="945361" y="492566"/>
                  <a:pt x="945166" y="493597"/>
                  <a:pt x="944775" y="494509"/>
                </a:cubicBezTo>
                <a:cubicBezTo>
                  <a:pt x="944385" y="495421"/>
                  <a:pt x="943853" y="496229"/>
                  <a:pt x="943180" y="496934"/>
                </a:cubicBezTo>
                <a:cubicBezTo>
                  <a:pt x="942507" y="497640"/>
                  <a:pt x="941726" y="498242"/>
                  <a:pt x="940836" y="498741"/>
                </a:cubicBezTo>
                <a:cubicBezTo>
                  <a:pt x="939946" y="499240"/>
                  <a:pt x="938996" y="499653"/>
                  <a:pt x="937987" y="499978"/>
                </a:cubicBezTo>
                <a:cubicBezTo>
                  <a:pt x="936978" y="500304"/>
                  <a:pt x="935942" y="500543"/>
                  <a:pt x="934878" y="500695"/>
                </a:cubicBezTo>
                <a:cubicBezTo>
                  <a:pt x="933815" y="500847"/>
                  <a:pt x="932773" y="500922"/>
                  <a:pt x="931753" y="500922"/>
                </a:cubicBezTo>
                <a:cubicBezTo>
                  <a:pt x="929539" y="500922"/>
                  <a:pt x="927504" y="500825"/>
                  <a:pt x="925648" y="500629"/>
                </a:cubicBezTo>
                <a:cubicBezTo>
                  <a:pt x="923793" y="500434"/>
                  <a:pt x="921975" y="500120"/>
                  <a:pt x="920195" y="499685"/>
                </a:cubicBezTo>
                <a:lnTo>
                  <a:pt x="920195" y="494476"/>
                </a:lnTo>
                <a:cubicBezTo>
                  <a:pt x="922105" y="495019"/>
                  <a:pt x="924004" y="495431"/>
                  <a:pt x="925893" y="495713"/>
                </a:cubicBezTo>
                <a:cubicBezTo>
                  <a:pt x="927781" y="495995"/>
                  <a:pt x="929658" y="496137"/>
                  <a:pt x="931525" y="496137"/>
                </a:cubicBezTo>
                <a:cubicBezTo>
                  <a:pt x="934238" y="496137"/>
                  <a:pt x="936245" y="495768"/>
                  <a:pt x="937548" y="495030"/>
                </a:cubicBezTo>
                <a:cubicBezTo>
                  <a:pt x="938850" y="494292"/>
                  <a:pt x="939501" y="493239"/>
                  <a:pt x="939501" y="491872"/>
                </a:cubicBezTo>
                <a:cubicBezTo>
                  <a:pt x="939501" y="491286"/>
                  <a:pt x="939398" y="490759"/>
                  <a:pt x="939192" y="490293"/>
                </a:cubicBezTo>
                <a:cubicBezTo>
                  <a:pt x="938986" y="489826"/>
                  <a:pt x="938611" y="489381"/>
                  <a:pt x="938069" y="488958"/>
                </a:cubicBezTo>
                <a:cubicBezTo>
                  <a:pt x="937526" y="488535"/>
                  <a:pt x="936685" y="488095"/>
                  <a:pt x="935546" y="487640"/>
                </a:cubicBezTo>
                <a:cubicBezTo>
                  <a:pt x="934406" y="487184"/>
                  <a:pt x="932849" y="486663"/>
                  <a:pt x="930874" y="486077"/>
                </a:cubicBezTo>
                <a:cubicBezTo>
                  <a:pt x="929398" y="485643"/>
                  <a:pt x="928036" y="485149"/>
                  <a:pt x="926788" y="484596"/>
                </a:cubicBezTo>
                <a:cubicBezTo>
                  <a:pt x="925540" y="484042"/>
                  <a:pt x="924460" y="483386"/>
                  <a:pt x="923549" y="482626"/>
                </a:cubicBezTo>
                <a:cubicBezTo>
                  <a:pt x="922637" y="481866"/>
                  <a:pt x="921921" y="480976"/>
                  <a:pt x="921400" y="479956"/>
                </a:cubicBezTo>
                <a:cubicBezTo>
                  <a:pt x="920879" y="478936"/>
                  <a:pt x="920619" y="477732"/>
                  <a:pt x="920619" y="476343"/>
                </a:cubicBezTo>
                <a:cubicBezTo>
                  <a:pt x="920619" y="475431"/>
                  <a:pt x="920830" y="474433"/>
                  <a:pt x="921253" y="473348"/>
                </a:cubicBezTo>
                <a:cubicBezTo>
                  <a:pt x="921677" y="472262"/>
                  <a:pt x="922398" y="471253"/>
                  <a:pt x="923418" y="470320"/>
                </a:cubicBezTo>
                <a:cubicBezTo>
                  <a:pt x="924438" y="469387"/>
                  <a:pt x="925817" y="468611"/>
                  <a:pt x="927553" y="467992"/>
                </a:cubicBezTo>
                <a:cubicBezTo>
                  <a:pt x="929289" y="467373"/>
                  <a:pt x="931460" y="467064"/>
                  <a:pt x="934064" y="467064"/>
                </a:cubicBezTo>
                <a:close/>
                <a:moveTo>
                  <a:pt x="894825" y="467064"/>
                </a:moveTo>
                <a:cubicBezTo>
                  <a:pt x="897104" y="467064"/>
                  <a:pt x="899122" y="467422"/>
                  <a:pt x="900880" y="468138"/>
                </a:cubicBezTo>
                <a:cubicBezTo>
                  <a:pt x="902638" y="468855"/>
                  <a:pt x="904120" y="469870"/>
                  <a:pt x="905324" y="471182"/>
                </a:cubicBezTo>
                <a:cubicBezTo>
                  <a:pt x="906529" y="472495"/>
                  <a:pt x="907440" y="474091"/>
                  <a:pt x="908059" y="475968"/>
                </a:cubicBezTo>
                <a:cubicBezTo>
                  <a:pt x="908677" y="477846"/>
                  <a:pt x="908987" y="479945"/>
                  <a:pt x="908987" y="482268"/>
                </a:cubicBezTo>
                <a:cubicBezTo>
                  <a:pt x="908987" y="483071"/>
                  <a:pt x="908976" y="483744"/>
                  <a:pt x="908954" y="484286"/>
                </a:cubicBezTo>
                <a:cubicBezTo>
                  <a:pt x="908932" y="484829"/>
                  <a:pt x="908900" y="485339"/>
                  <a:pt x="908856" y="485817"/>
                </a:cubicBezTo>
                <a:lnTo>
                  <a:pt x="885904" y="485817"/>
                </a:lnTo>
                <a:cubicBezTo>
                  <a:pt x="885904" y="489159"/>
                  <a:pt x="886838" y="491725"/>
                  <a:pt x="888704" y="493516"/>
                </a:cubicBezTo>
                <a:cubicBezTo>
                  <a:pt x="890571" y="495306"/>
                  <a:pt x="893262" y="496202"/>
                  <a:pt x="896778" y="496202"/>
                </a:cubicBezTo>
                <a:cubicBezTo>
                  <a:pt x="897733" y="496202"/>
                  <a:pt x="898688" y="496164"/>
                  <a:pt x="899643" y="496088"/>
                </a:cubicBezTo>
                <a:cubicBezTo>
                  <a:pt x="900598" y="496012"/>
                  <a:pt x="901520" y="495909"/>
                  <a:pt x="902410" y="495779"/>
                </a:cubicBezTo>
                <a:cubicBezTo>
                  <a:pt x="903300" y="495648"/>
                  <a:pt x="904152" y="495502"/>
                  <a:pt x="904966" y="495339"/>
                </a:cubicBezTo>
                <a:cubicBezTo>
                  <a:pt x="905780" y="495176"/>
                  <a:pt x="906534" y="494997"/>
                  <a:pt x="907229" y="494802"/>
                </a:cubicBezTo>
                <a:lnTo>
                  <a:pt x="907229" y="499457"/>
                </a:lnTo>
                <a:cubicBezTo>
                  <a:pt x="905688" y="499892"/>
                  <a:pt x="903946" y="500244"/>
                  <a:pt x="902003" y="500515"/>
                </a:cubicBezTo>
                <a:cubicBezTo>
                  <a:pt x="900061" y="500787"/>
                  <a:pt x="898048" y="500922"/>
                  <a:pt x="895964" y="500922"/>
                </a:cubicBezTo>
                <a:cubicBezTo>
                  <a:pt x="893164" y="500922"/>
                  <a:pt x="890755" y="500543"/>
                  <a:pt x="888737" y="499783"/>
                </a:cubicBezTo>
                <a:cubicBezTo>
                  <a:pt x="886718" y="499024"/>
                  <a:pt x="885063" y="497922"/>
                  <a:pt x="883772" y="496479"/>
                </a:cubicBezTo>
                <a:cubicBezTo>
                  <a:pt x="882481" y="495035"/>
                  <a:pt x="881526" y="493266"/>
                  <a:pt x="880907" y="491172"/>
                </a:cubicBezTo>
                <a:cubicBezTo>
                  <a:pt x="880288" y="489078"/>
                  <a:pt x="879979" y="486706"/>
                  <a:pt x="879979" y="484059"/>
                </a:cubicBezTo>
                <a:cubicBezTo>
                  <a:pt x="879979" y="481758"/>
                  <a:pt x="880310" y="479582"/>
                  <a:pt x="880972" y="477531"/>
                </a:cubicBezTo>
                <a:cubicBezTo>
                  <a:pt x="881634" y="475480"/>
                  <a:pt x="882600" y="473678"/>
                  <a:pt x="883870" y="472126"/>
                </a:cubicBezTo>
                <a:cubicBezTo>
                  <a:pt x="885139" y="470575"/>
                  <a:pt x="886697" y="469343"/>
                  <a:pt x="888541" y="468432"/>
                </a:cubicBezTo>
                <a:cubicBezTo>
                  <a:pt x="890386" y="467520"/>
                  <a:pt x="892481" y="467064"/>
                  <a:pt x="894825" y="467064"/>
                </a:cubicBezTo>
                <a:close/>
                <a:moveTo>
                  <a:pt x="762615" y="467064"/>
                </a:moveTo>
                <a:cubicBezTo>
                  <a:pt x="763896" y="467064"/>
                  <a:pt x="765317" y="467135"/>
                  <a:pt x="766880" y="467276"/>
                </a:cubicBezTo>
                <a:cubicBezTo>
                  <a:pt x="768443" y="467417"/>
                  <a:pt x="770071" y="467661"/>
                  <a:pt x="771764" y="468008"/>
                </a:cubicBezTo>
                <a:lnTo>
                  <a:pt x="771764" y="473054"/>
                </a:lnTo>
                <a:cubicBezTo>
                  <a:pt x="769984" y="472620"/>
                  <a:pt x="768296" y="472300"/>
                  <a:pt x="766701" y="472094"/>
                </a:cubicBezTo>
                <a:cubicBezTo>
                  <a:pt x="765106" y="471888"/>
                  <a:pt x="763722" y="471785"/>
                  <a:pt x="762550" y="471785"/>
                </a:cubicBezTo>
                <a:cubicBezTo>
                  <a:pt x="761139" y="471785"/>
                  <a:pt x="759951" y="471893"/>
                  <a:pt x="758985" y="472110"/>
                </a:cubicBezTo>
                <a:cubicBezTo>
                  <a:pt x="758019" y="472327"/>
                  <a:pt x="757238" y="472626"/>
                  <a:pt x="756641" y="473006"/>
                </a:cubicBezTo>
                <a:cubicBezTo>
                  <a:pt x="756044" y="473386"/>
                  <a:pt x="755616" y="473830"/>
                  <a:pt x="755355" y="474340"/>
                </a:cubicBezTo>
                <a:cubicBezTo>
                  <a:pt x="755095" y="474850"/>
                  <a:pt x="754964" y="475398"/>
                  <a:pt x="754964" y="475985"/>
                </a:cubicBezTo>
                <a:cubicBezTo>
                  <a:pt x="754964" y="476571"/>
                  <a:pt x="755079" y="477102"/>
                  <a:pt x="755306" y="477580"/>
                </a:cubicBezTo>
                <a:cubicBezTo>
                  <a:pt x="755534" y="478057"/>
                  <a:pt x="755957" y="478518"/>
                  <a:pt x="756576" y="478963"/>
                </a:cubicBezTo>
                <a:cubicBezTo>
                  <a:pt x="757194" y="479408"/>
                  <a:pt x="758057" y="479853"/>
                  <a:pt x="759164" y="480298"/>
                </a:cubicBezTo>
                <a:cubicBezTo>
                  <a:pt x="760271" y="480743"/>
                  <a:pt x="761714" y="481226"/>
                  <a:pt x="763494" y="481747"/>
                </a:cubicBezTo>
                <a:cubicBezTo>
                  <a:pt x="765426" y="482311"/>
                  <a:pt x="767054" y="482903"/>
                  <a:pt x="768377" y="483521"/>
                </a:cubicBezTo>
                <a:cubicBezTo>
                  <a:pt x="769702" y="484140"/>
                  <a:pt x="770776" y="484829"/>
                  <a:pt x="771601" y="485589"/>
                </a:cubicBezTo>
                <a:cubicBezTo>
                  <a:pt x="772426" y="486348"/>
                  <a:pt x="773017" y="487205"/>
                  <a:pt x="773375" y="488161"/>
                </a:cubicBezTo>
                <a:cubicBezTo>
                  <a:pt x="773733" y="489115"/>
                  <a:pt x="773912" y="490201"/>
                  <a:pt x="773912" y="491416"/>
                </a:cubicBezTo>
                <a:cubicBezTo>
                  <a:pt x="773912" y="492566"/>
                  <a:pt x="773717" y="493597"/>
                  <a:pt x="773326" y="494509"/>
                </a:cubicBezTo>
                <a:cubicBezTo>
                  <a:pt x="772935" y="495421"/>
                  <a:pt x="772404" y="496229"/>
                  <a:pt x="771731" y="496934"/>
                </a:cubicBezTo>
                <a:cubicBezTo>
                  <a:pt x="771058" y="497640"/>
                  <a:pt x="770277" y="498242"/>
                  <a:pt x="769387" y="498741"/>
                </a:cubicBezTo>
                <a:cubicBezTo>
                  <a:pt x="768497" y="499240"/>
                  <a:pt x="767547" y="499653"/>
                  <a:pt x="766538" y="499978"/>
                </a:cubicBezTo>
                <a:cubicBezTo>
                  <a:pt x="765529" y="500304"/>
                  <a:pt x="764493" y="500543"/>
                  <a:pt x="763429" y="500695"/>
                </a:cubicBezTo>
                <a:cubicBezTo>
                  <a:pt x="762366" y="500847"/>
                  <a:pt x="761324" y="500922"/>
                  <a:pt x="760304" y="500922"/>
                </a:cubicBezTo>
                <a:cubicBezTo>
                  <a:pt x="758090" y="500922"/>
                  <a:pt x="756055" y="500825"/>
                  <a:pt x="754200" y="500629"/>
                </a:cubicBezTo>
                <a:cubicBezTo>
                  <a:pt x="752344" y="500434"/>
                  <a:pt x="750526" y="500120"/>
                  <a:pt x="748746" y="499685"/>
                </a:cubicBezTo>
                <a:lnTo>
                  <a:pt x="748746" y="494476"/>
                </a:lnTo>
                <a:cubicBezTo>
                  <a:pt x="750656" y="495019"/>
                  <a:pt x="752555" y="495431"/>
                  <a:pt x="754444" y="495713"/>
                </a:cubicBezTo>
                <a:cubicBezTo>
                  <a:pt x="756332" y="495995"/>
                  <a:pt x="758209" y="496137"/>
                  <a:pt x="760076" y="496137"/>
                </a:cubicBezTo>
                <a:cubicBezTo>
                  <a:pt x="762789" y="496137"/>
                  <a:pt x="764796" y="495768"/>
                  <a:pt x="766099" y="495030"/>
                </a:cubicBezTo>
                <a:cubicBezTo>
                  <a:pt x="767401" y="494292"/>
                  <a:pt x="768052" y="493239"/>
                  <a:pt x="768052" y="491872"/>
                </a:cubicBezTo>
                <a:cubicBezTo>
                  <a:pt x="768052" y="491286"/>
                  <a:pt x="767949" y="490759"/>
                  <a:pt x="767743" y="490293"/>
                </a:cubicBezTo>
                <a:cubicBezTo>
                  <a:pt x="767537" y="489826"/>
                  <a:pt x="767162" y="489381"/>
                  <a:pt x="766620" y="488958"/>
                </a:cubicBezTo>
                <a:cubicBezTo>
                  <a:pt x="766077" y="488535"/>
                  <a:pt x="765236" y="488095"/>
                  <a:pt x="764096" y="487640"/>
                </a:cubicBezTo>
                <a:cubicBezTo>
                  <a:pt x="762957" y="487184"/>
                  <a:pt x="761400" y="486663"/>
                  <a:pt x="759425" y="486077"/>
                </a:cubicBezTo>
                <a:cubicBezTo>
                  <a:pt x="757949" y="485643"/>
                  <a:pt x="756587" y="485149"/>
                  <a:pt x="755339" y="484596"/>
                </a:cubicBezTo>
                <a:cubicBezTo>
                  <a:pt x="754091" y="484042"/>
                  <a:pt x="753011" y="483386"/>
                  <a:pt x="752100" y="482626"/>
                </a:cubicBezTo>
                <a:cubicBezTo>
                  <a:pt x="751188" y="481866"/>
                  <a:pt x="750472" y="480976"/>
                  <a:pt x="749951" y="479956"/>
                </a:cubicBezTo>
                <a:cubicBezTo>
                  <a:pt x="749430" y="478936"/>
                  <a:pt x="749170" y="477732"/>
                  <a:pt x="749170" y="476343"/>
                </a:cubicBezTo>
                <a:cubicBezTo>
                  <a:pt x="749170" y="475431"/>
                  <a:pt x="749381" y="474433"/>
                  <a:pt x="749805" y="473348"/>
                </a:cubicBezTo>
                <a:cubicBezTo>
                  <a:pt x="750228" y="472262"/>
                  <a:pt x="750949" y="471253"/>
                  <a:pt x="751969" y="470320"/>
                </a:cubicBezTo>
                <a:cubicBezTo>
                  <a:pt x="752989" y="469387"/>
                  <a:pt x="754368" y="468611"/>
                  <a:pt x="756104" y="467992"/>
                </a:cubicBezTo>
                <a:cubicBezTo>
                  <a:pt x="757840" y="467373"/>
                  <a:pt x="760011" y="467064"/>
                  <a:pt x="762615" y="467064"/>
                </a:cubicBezTo>
                <a:close/>
                <a:moveTo>
                  <a:pt x="623224" y="467064"/>
                </a:moveTo>
                <a:cubicBezTo>
                  <a:pt x="626610" y="467064"/>
                  <a:pt x="629176" y="468160"/>
                  <a:pt x="630923" y="470352"/>
                </a:cubicBezTo>
                <a:cubicBezTo>
                  <a:pt x="632670" y="472544"/>
                  <a:pt x="633479" y="475800"/>
                  <a:pt x="633349" y="480119"/>
                </a:cubicBezTo>
                <a:lnTo>
                  <a:pt x="627619" y="480119"/>
                </a:lnTo>
                <a:cubicBezTo>
                  <a:pt x="627684" y="477254"/>
                  <a:pt x="627266" y="475176"/>
                  <a:pt x="626365" y="473885"/>
                </a:cubicBezTo>
                <a:cubicBezTo>
                  <a:pt x="625465" y="472593"/>
                  <a:pt x="624146" y="471947"/>
                  <a:pt x="622410" y="471947"/>
                </a:cubicBezTo>
                <a:cubicBezTo>
                  <a:pt x="621650" y="471947"/>
                  <a:pt x="620885" y="472083"/>
                  <a:pt x="620115" y="472354"/>
                </a:cubicBezTo>
                <a:cubicBezTo>
                  <a:pt x="619344" y="472626"/>
                  <a:pt x="618552" y="473060"/>
                  <a:pt x="617738" y="473657"/>
                </a:cubicBezTo>
                <a:cubicBezTo>
                  <a:pt x="616924" y="474254"/>
                  <a:pt x="616061" y="475019"/>
                  <a:pt x="615150" y="475952"/>
                </a:cubicBezTo>
                <a:cubicBezTo>
                  <a:pt x="614238" y="476885"/>
                  <a:pt x="613261" y="478014"/>
                  <a:pt x="612220" y="479338"/>
                </a:cubicBezTo>
                <a:lnTo>
                  <a:pt x="612220" y="500337"/>
                </a:lnTo>
                <a:lnTo>
                  <a:pt x="606490" y="500337"/>
                </a:lnTo>
                <a:lnTo>
                  <a:pt x="606490" y="467650"/>
                </a:lnTo>
                <a:lnTo>
                  <a:pt x="611666" y="467650"/>
                </a:lnTo>
                <a:lnTo>
                  <a:pt x="611829" y="473673"/>
                </a:lnTo>
                <a:cubicBezTo>
                  <a:pt x="613761" y="471351"/>
                  <a:pt x="615665" y="469669"/>
                  <a:pt x="617543" y="468627"/>
                </a:cubicBezTo>
                <a:cubicBezTo>
                  <a:pt x="619420" y="467585"/>
                  <a:pt x="621314" y="467064"/>
                  <a:pt x="623224" y="467064"/>
                </a:cubicBezTo>
                <a:close/>
                <a:moveTo>
                  <a:pt x="580501" y="467064"/>
                </a:moveTo>
                <a:cubicBezTo>
                  <a:pt x="582780" y="467064"/>
                  <a:pt x="584798" y="467422"/>
                  <a:pt x="586556" y="468138"/>
                </a:cubicBezTo>
                <a:cubicBezTo>
                  <a:pt x="588314" y="468855"/>
                  <a:pt x="589796" y="469870"/>
                  <a:pt x="591000" y="471182"/>
                </a:cubicBezTo>
                <a:cubicBezTo>
                  <a:pt x="592205" y="472495"/>
                  <a:pt x="593117" y="474091"/>
                  <a:pt x="593735" y="475968"/>
                </a:cubicBezTo>
                <a:cubicBezTo>
                  <a:pt x="594354" y="477846"/>
                  <a:pt x="594663" y="479945"/>
                  <a:pt x="594663" y="482268"/>
                </a:cubicBezTo>
                <a:cubicBezTo>
                  <a:pt x="594663" y="483071"/>
                  <a:pt x="594652" y="483744"/>
                  <a:pt x="594630" y="484286"/>
                </a:cubicBezTo>
                <a:cubicBezTo>
                  <a:pt x="594608" y="484829"/>
                  <a:pt x="594576" y="485339"/>
                  <a:pt x="594532" y="485817"/>
                </a:cubicBezTo>
                <a:lnTo>
                  <a:pt x="571580" y="485817"/>
                </a:lnTo>
                <a:cubicBezTo>
                  <a:pt x="571580" y="489159"/>
                  <a:pt x="572514" y="491725"/>
                  <a:pt x="574380" y="493516"/>
                </a:cubicBezTo>
                <a:cubicBezTo>
                  <a:pt x="576247" y="495306"/>
                  <a:pt x="578938" y="496202"/>
                  <a:pt x="582454" y="496202"/>
                </a:cubicBezTo>
                <a:cubicBezTo>
                  <a:pt x="583409" y="496202"/>
                  <a:pt x="584364" y="496164"/>
                  <a:pt x="585319" y="496088"/>
                </a:cubicBezTo>
                <a:cubicBezTo>
                  <a:pt x="586274" y="496012"/>
                  <a:pt x="587196" y="495909"/>
                  <a:pt x="588086" y="495779"/>
                </a:cubicBezTo>
                <a:cubicBezTo>
                  <a:pt x="588976" y="495648"/>
                  <a:pt x="589828" y="495502"/>
                  <a:pt x="590642" y="495339"/>
                </a:cubicBezTo>
                <a:cubicBezTo>
                  <a:pt x="591456" y="495176"/>
                  <a:pt x="592210" y="494997"/>
                  <a:pt x="592905" y="494802"/>
                </a:cubicBezTo>
                <a:lnTo>
                  <a:pt x="592905" y="499457"/>
                </a:lnTo>
                <a:cubicBezTo>
                  <a:pt x="591364" y="499892"/>
                  <a:pt x="589622" y="500244"/>
                  <a:pt x="587680" y="500515"/>
                </a:cubicBezTo>
                <a:cubicBezTo>
                  <a:pt x="585737" y="500787"/>
                  <a:pt x="583724" y="500922"/>
                  <a:pt x="581640" y="500922"/>
                </a:cubicBezTo>
                <a:cubicBezTo>
                  <a:pt x="578840" y="500922"/>
                  <a:pt x="576431" y="500543"/>
                  <a:pt x="574413" y="499783"/>
                </a:cubicBezTo>
                <a:cubicBezTo>
                  <a:pt x="572394" y="499024"/>
                  <a:pt x="570739" y="497922"/>
                  <a:pt x="569448" y="496479"/>
                </a:cubicBezTo>
                <a:cubicBezTo>
                  <a:pt x="568157" y="495035"/>
                  <a:pt x="567202" y="493266"/>
                  <a:pt x="566583" y="491172"/>
                </a:cubicBezTo>
                <a:cubicBezTo>
                  <a:pt x="565965" y="489078"/>
                  <a:pt x="565655" y="486706"/>
                  <a:pt x="565655" y="484059"/>
                </a:cubicBezTo>
                <a:cubicBezTo>
                  <a:pt x="565655" y="481758"/>
                  <a:pt x="565986" y="479582"/>
                  <a:pt x="566648" y="477531"/>
                </a:cubicBezTo>
                <a:cubicBezTo>
                  <a:pt x="567310" y="475480"/>
                  <a:pt x="568276" y="473678"/>
                  <a:pt x="569546" y="472126"/>
                </a:cubicBezTo>
                <a:cubicBezTo>
                  <a:pt x="570815" y="470575"/>
                  <a:pt x="572372" y="469343"/>
                  <a:pt x="574217" y="468432"/>
                </a:cubicBezTo>
                <a:cubicBezTo>
                  <a:pt x="576062" y="467520"/>
                  <a:pt x="578157" y="467064"/>
                  <a:pt x="580501" y="467064"/>
                </a:cubicBezTo>
                <a:close/>
                <a:moveTo>
                  <a:pt x="514965" y="467064"/>
                </a:moveTo>
                <a:cubicBezTo>
                  <a:pt x="516246" y="467064"/>
                  <a:pt x="517668" y="467135"/>
                  <a:pt x="519230" y="467276"/>
                </a:cubicBezTo>
                <a:cubicBezTo>
                  <a:pt x="520793" y="467417"/>
                  <a:pt x="522421" y="467661"/>
                  <a:pt x="524113" y="468008"/>
                </a:cubicBezTo>
                <a:lnTo>
                  <a:pt x="524113" y="473054"/>
                </a:lnTo>
                <a:cubicBezTo>
                  <a:pt x="522334" y="472620"/>
                  <a:pt x="520647" y="472300"/>
                  <a:pt x="519051" y="472094"/>
                </a:cubicBezTo>
                <a:cubicBezTo>
                  <a:pt x="517456" y="471888"/>
                  <a:pt x="516072" y="471785"/>
                  <a:pt x="514900" y="471785"/>
                </a:cubicBezTo>
                <a:cubicBezTo>
                  <a:pt x="513489" y="471785"/>
                  <a:pt x="512301" y="471893"/>
                  <a:pt x="511335" y="472110"/>
                </a:cubicBezTo>
                <a:cubicBezTo>
                  <a:pt x="510369" y="472327"/>
                  <a:pt x="509588" y="472626"/>
                  <a:pt x="508991" y="473006"/>
                </a:cubicBezTo>
                <a:cubicBezTo>
                  <a:pt x="508394" y="473386"/>
                  <a:pt x="507966" y="473830"/>
                  <a:pt x="507705" y="474340"/>
                </a:cubicBezTo>
                <a:cubicBezTo>
                  <a:pt x="507445" y="474850"/>
                  <a:pt x="507315" y="475398"/>
                  <a:pt x="507315" y="475985"/>
                </a:cubicBezTo>
                <a:cubicBezTo>
                  <a:pt x="507315" y="476571"/>
                  <a:pt x="507428" y="477102"/>
                  <a:pt x="507657" y="477580"/>
                </a:cubicBezTo>
                <a:cubicBezTo>
                  <a:pt x="507884" y="478057"/>
                  <a:pt x="508308" y="478518"/>
                  <a:pt x="508926" y="478963"/>
                </a:cubicBezTo>
                <a:cubicBezTo>
                  <a:pt x="509545" y="479408"/>
                  <a:pt x="510407" y="479853"/>
                  <a:pt x="511514" y="480298"/>
                </a:cubicBezTo>
                <a:cubicBezTo>
                  <a:pt x="512621" y="480743"/>
                  <a:pt x="514065" y="481226"/>
                  <a:pt x="515844" y="481747"/>
                </a:cubicBezTo>
                <a:cubicBezTo>
                  <a:pt x="517776" y="482311"/>
                  <a:pt x="519404" y="482903"/>
                  <a:pt x="520728" y="483521"/>
                </a:cubicBezTo>
                <a:cubicBezTo>
                  <a:pt x="522052" y="484140"/>
                  <a:pt x="523126" y="484829"/>
                  <a:pt x="523951" y="485589"/>
                </a:cubicBezTo>
                <a:cubicBezTo>
                  <a:pt x="524775" y="486348"/>
                  <a:pt x="525367" y="487205"/>
                  <a:pt x="525725" y="488161"/>
                </a:cubicBezTo>
                <a:cubicBezTo>
                  <a:pt x="526083" y="489115"/>
                  <a:pt x="526262" y="490201"/>
                  <a:pt x="526262" y="491416"/>
                </a:cubicBezTo>
                <a:cubicBezTo>
                  <a:pt x="526262" y="492566"/>
                  <a:pt x="526067" y="493597"/>
                  <a:pt x="525676" y="494509"/>
                </a:cubicBezTo>
                <a:cubicBezTo>
                  <a:pt x="525286" y="495421"/>
                  <a:pt x="524754" y="496229"/>
                  <a:pt x="524081" y="496934"/>
                </a:cubicBezTo>
                <a:cubicBezTo>
                  <a:pt x="523408" y="497640"/>
                  <a:pt x="522627" y="498242"/>
                  <a:pt x="521737" y="498741"/>
                </a:cubicBezTo>
                <a:cubicBezTo>
                  <a:pt x="520847" y="499240"/>
                  <a:pt x="519897" y="499653"/>
                  <a:pt x="518888" y="499978"/>
                </a:cubicBezTo>
                <a:cubicBezTo>
                  <a:pt x="517879" y="500304"/>
                  <a:pt x="516843" y="500543"/>
                  <a:pt x="515779" y="500695"/>
                </a:cubicBezTo>
                <a:cubicBezTo>
                  <a:pt x="514716" y="500847"/>
                  <a:pt x="513674" y="500922"/>
                  <a:pt x="512654" y="500922"/>
                </a:cubicBezTo>
                <a:cubicBezTo>
                  <a:pt x="510440" y="500922"/>
                  <a:pt x="508405" y="500825"/>
                  <a:pt x="506550" y="500629"/>
                </a:cubicBezTo>
                <a:cubicBezTo>
                  <a:pt x="504694" y="500434"/>
                  <a:pt x="502876" y="500120"/>
                  <a:pt x="501096" y="499685"/>
                </a:cubicBezTo>
                <a:lnTo>
                  <a:pt x="501096" y="494476"/>
                </a:lnTo>
                <a:cubicBezTo>
                  <a:pt x="503006" y="495019"/>
                  <a:pt x="504905" y="495431"/>
                  <a:pt x="506794" y="495713"/>
                </a:cubicBezTo>
                <a:cubicBezTo>
                  <a:pt x="508682" y="495995"/>
                  <a:pt x="510559" y="496137"/>
                  <a:pt x="512426" y="496137"/>
                </a:cubicBezTo>
                <a:cubicBezTo>
                  <a:pt x="515139" y="496137"/>
                  <a:pt x="517147" y="495768"/>
                  <a:pt x="518449" y="495030"/>
                </a:cubicBezTo>
                <a:cubicBezTo>
                  <a:pt x="519751" y="494292"/>
                  <a:pt x="520402" y="493239"/>
                  <a:pt x="520402" y="491872"/>
                </a:cubicBezTo>
                <a:cubicBezTo>
                  <a:pt x="520402" y="491286"/>
                  <a:pt x="520299" y="490759"/>
                  <a:pt x="520093" y="490293"/>
                </a:cubicBezTo>
                <a:cubicBezTo>
                  <a:pt x="519886" y="489826"/>
                  <a:pt x="519512" y="489381"/>
                  <a:pt x="518970" y="488958"/>
                </a:cubicBezTo>
                <a:cubicBezTo>
                  <a:pt x="518427" y="488535"/>
                  <a:pt x="517586" y="488095"/>
                  <a:pt x="516446" y="487640"/>
                </a:cubicBezTo>
                <a:cubicBezTo>
                  <a:pt x="515307" y="487184"/>
                  <a:pt x="513750" y="486663"/>
                  <a:pt x="511775" y="486077"/>
                </a:cubicBezTo>
                <a:cubicBezTo>
                  <a:pt x="510299" y="485643"/>
                  <a:pt x="508937" y="485149"/>
                  <a:pt x="507689" y="484596"/>
                </a:cubicBezTo>
                <a:cubicBezTo>
                  <a:pt x="506441" y="484042"/>
                  <a:pt x="505361" y="483386"/>
                  <a:pt x="504450" y="482626"/>
                </a:cubicBezTo>
                <a:cubicBezTo>
                  <a:pt x="503538" y="481866"/>
                  <a:pt x="502822" y="480976"/>
                  <a:pt x="502301" y="479956"/>
                </a:cubicBezTo>
                <a:cubicBezTo>
                  <a:pt x="501780" y="478936"/>
                  <a:pt x="501520" y="477732"/>
                  <a:pt x="501520" y="476343"/>
                </a:cubicBezTo>
                <a:cubicBezTo>
                  <a:pt x="501520" y="475431"/>
                  <a:pt x="501731" y="474433"/>
                  <a:pt x="502154" y="473348"/>
                </a:cubicBezTo>
                <a:cubicBezTo>
                  <a:pt x="502578" y="472262"/>
                  <a:pt x="503299" y="471253"/>
                  <a:pt x="504319" y="470320"/>
                </a:cubicBezTo>
                <a:cubicBezTo>
                  <a:pt x="505340" y="469387"/>
                  <a:pt x="506718" y="468611"/>
                  <a:pt x="508454" y="467992"/>
                </a:cubicBezTo>
                <a:cubicBezTo>
                  <a:pt x="510191" y="467373"/>
                  <a:pt x="512361" y="467064"/>
                  <a:pt x="514965" y="467064"/>
                </a:cubicBezTo>
                <a:close/>
                <a:moveTo>
                  <a:pt x="446369" y="467064"/>
                </a:moveTo>
                <a:cubicBezTo>
                  <a:pt x="447173" y="467064"/>
                  <a:pt x="447943" y="467118"/>
                  <a:pt x="448681" y="467227"/>
                </a:cubicBezTo>
                <a:cubicBezTo>
                  <a:pt x="449419" y="467335"/>
                  <a:pt x="450070" y="467477"/>
                  <a:pt x="450634" y="467650"/>
                </a:cubicBezTo>
                <a:lnTo>
                  <a:pt x="462485" y="467650"/>
                </a:lnTo>
                <a:lnTo>
                  <a:pt x="462485" y="472273"/>
                </a:lnTo>
                <a:lnTo>
                  <a:pt x="457243" y="472273"/>
                </a:lnTo>
                <a:cubicBezTo>
                  <a:pt x="457851" y="473033"/>
                  <a:pt x="458323" y="473917"/>
                  <a:pt x="458659" y="474926"/>
                </a:cubicBezTo>
                <a:cubicBezTo>
                  <a:pt x="458996" y="475936"/>
                  <a:pt x="459164" y="477026"/>
                  <a:pt x="459164" y="478198"/>
                </a:cubicBezTo>
                <a:cubicBezTo>
                  <a:pt x="459164" y="479891"/>
                  <a:pt x="458855" y="481437"/>
                  <a:pt x="458236" y="482837"/>
                </a:cubicBezTo>
                <a:cubicBezTo>
                  <a:pt x="457618" y="484237"/>
                  <a:pt x="456744" y="485437"/>
                  <a:pt x="455616" y="486435"/>
                </a:cubicBezTo>
                <a:cubicBezTo>
                  <a:pt x="454487" y="487433"/>
                  <a:pt x="453136" y="488209"/>
                  <a:pt x="451562" y="488763"/>
                </a:cubicBezTo>
                <a:cubicBezTo>
                  <a:pt x="449989" y="489316"/>
                  <a:pt x="448258" y="489593"/>
                  <a:pt x="446369" y="489593"/>
                </a:cubicBezTo>
                <a:cubicBezTo>
                  <a:pt x="445002" y="489593"/>
                  <a:pt x="443721" y="489447"/>
                  <a:pt x="442528" y="489153"/>
                </a:cubicBezTo>
                <a:cubicBezTo>
                  <a:pt x="441334" y="488860"/>
                  <a:pt x="440390" y="488497"/>
                  <a:pt x="439695" y="488063"/>
                </a:cubicBezTo>
                <a:cubicBezTo>
                  <a:pt x="439283" y="488671"/>
                  <a:pt x="438936" y="489246"/>
                  <a:pt x="438654" y="489788"/>
                </a:cubicBezTo>
                <a:cubicBezTo>
                  <a:pt x="438371" y="490331"/>
                  <a:pt x="438230" y="490939"/>
                  <a:pt x="438230" y="491611"/>
                </a:cubicBezTo>
                <a:cubicBezTo>
                  <a:pt x="438230" y="492436"/>
                  <a:pt x="438627" y="493120"/>
                  <a:pt x="439419" y="493662"/>
                </a:cubicBezTo>
                <a:cubicBezTo>
                  <a:pt x="440211" y="494205"/>
                  <a:pt x="441258" y="494498"/>
                  <a:pt x="442560" y="494542"/>
                </a:cubicBezTo>
                <a:lnTo>
                  <a:pt x="451155" y="494867"/>
                </a:lnTo>
                <a:cubicBezTo>
                  <a:pt x="452783" y="494911"/>
                  <a:pt x="454286" y="495117"/>
                  <a:pt x="455664" y="495485"/>
                </a:cubicBezTo>
                <a:cubicBezTo>
                  <a:pt x="457043" y="495854"/>
                  <a:pt x="458225" y="496386"/>
                  <a:pt x="459213" y="497081"/>
                </a:cubicBezTo>
                <a:cubicBezTo>
                  <a:pt x="460200" y="497776"/>
                  <a:pt x="460971" y="498633"/>
                  <a:pt x="461524" y="499653"/>
                </a:cubicBezTo>
                <a:cubicBezTo>
                  <a:pt x="462078" y="500673"/>
                  <a:pt x="462355" y="501856"/>
                  <a:pt x="462355" y="503202"/>
                </a:cubicBezTo>
                <a:cubicBezTo>
                  <a:pt x="462355" y="504656"/>
                  <a:pt x="462040" y="506034"/>
                  <a:pt x="461410" y="507336"/>
                </a:cubicBezTo>
                <a:cubicBezTo>
                  <a:pt x="460781" y="508638"/>
                  <a:pt x="459810" y="509783"/>
                  <a:pt x="458496" y="510771"/>
                </a:cubicBezTo>
                <a:cubicBezTo>
                  <a:pt x="457184" y="511758"/>
                  <a:pt x="455518" y="512545"/>
                  <a:pt x="453499" y="513131"/>
                </a:cubicBezTo>
                <a:cubicBezTo>
                  <a:pt x="451481" y="513717"/>
                  <a:pt x="449083" y="514010"/>
                  <a:pt x="446305" y="514010"/>
                </a:cubicBezTo>
                <a:cubicBezTo>
                  <a:pt x="443656" y="514010"/>
                  <a:pt x="441405" y="513798"/>
                  <a:pt x="439549" y="513375"/>
                </a:cubicBezTo>
                <a:cubicBezTo>
                  <a:pt x="437693" y="512952"/>
                  <a:pt x="436169" y="512366"/>
                  <a:pt x="434975" y="511617"/>
                </a:cubicBezTo>
                <a:cubicBezTo>
                  <a:pt x="433781" y="510868"/>
                  <a:pt x="432913" y="509979"/>
                  <a:pt x="432370" y="508948"/>
                </a:cubicBezTo>
                <a:cubicBezTo>
                  <a:pt x="431828" y="507917"/>
                  <a:pt x="431556" y="506783"/>
                  <a:pt x="431556" y="505546"/>
                </a:cubicBezTo>
                <a:cubicBezTo>
                  <a:pt x="431556" y="503961"/>
                  <a:pt x="431926" y="502572"/>
                  <a:pt x="432663" y="501378"/>
                </a:cubicBezTo>
                <a:cubicBezTo>
                  <a:pt x="433401" y="500184"/>
                  <a:pt x="434541" y="499034"/>
                  <a:pt x="436082" y="497928"/>
                </a:cubicBezTo>
                <a:cubicBezTo>
                  <a:pt x="435518" y="497667"/>
                  <a:pt x="435029" y="497341"/>
                  <a:pt x="434616" y="496951"/>
                </a:cubicBezTo>
                <a:cubicBezTo>
                  <a:pt x="434204" y="496560"/>
                  <a:pt x="433868" y="496131"/>
                  <a:pt x="433608" y="495665"/>
                </a:cubicBezTo>
                <a:cubicBezTo>
                  <a:pt x="433347" y="495198"/>
                  <a:pt x="433152" y="494704"/>
                  <a:pt x="433022" y="494183"/>
                </a:cubicBezTo>
                <a:cubicBezTo>
                  <a:pt x="432891" y="493662"/>
                  <a:pt x="432826" y="493152"/>
                  <a:pt x="432826" y="492653"/>
                </a:cubicBezTo>
                <a:cubicBezTo>
                  <a:pt x="432826" y="491243"/>
                  <a:pt x="433157" y="489951"/>
                  <a:pt x="433819" y="488779"/>
                </a:cubicBezTo>
                <a:cubicBezTo>
                  <a:pt x="434481" y="487607"/>
                  <a:pt x="435268" y="486500"/>
                  <a:pt x="436179" y="485458"/>
                </a:cubicBezTo>
                <a:cubicBezTo>
                  <a:pt x="435767" y="484959"/>
                  <a:pt x="435403" y="484471"/>
                  <a:pt x="435089" y="483993"/>
                </a:cubicBezTo>
                <a:cubicBezTo>
                  <a:pt x="434774" y="483516"/>
                  <a:pt x="434503" y="483000"/>
                  <a:pt x="434275" y="482447"/>
                </a:cubicBezTo>
                <a:cubicBezTo>
                  <a:pt x="434047" y="481893"/>
                  <a:pt x="433873" y="481297"/>
                  <a:pt x="433754" y="480657"/>
                </a:cubicBezTo>
                <a:cubicBezTo>
                  <a:pt x="433635" y="480016"/>
                  <a:pt x="433575" y="479283"/>
                  <a:pt x="433575" y="478459"/>
                </a:cubicBezTo>
                <a:cubicBezTo>
                  <a:pt x="433575" y="476766"/>
                  <a:pt x="433884" y="475220"/>
                  <a:pt x="434503" y="473819"/>
                </a:cubicBezTo>
                <a:cubicBezTo>
                  <a:pt x="435121" y="472420"/>
                  <a:pt x="435990" y="471220"/>
                  <a:pt x="437107" y="470222"/>
                </a:cubicBezTo>
                <a:cubicBezTo>
                  <a:pt x="438225" y="469224"/>
                  <a:pt x="439571" y="468448"/>
                  <a:pt x="441144" y="467894"/>
                </a:cubicBezTo>
                <a:cubicBezTo>
                  <a:pt x="442717" y="467341"/>
                  <a:pt x="444459" y="467064"/>
                  <a:pt x="446369" y="467064"/>
                </a:cubicBezTo>
                <a:close/>
                <a:moveTo>
                  <a:pt x="409050" y="467064"/>
                </a:moveTo>
                <a:cubicBezTo>
                  <a:pt x="411330" y="467064"/>
                  <a:pt x="413348" y="467422"/>
                  <a:pt x="415106" y="468138"/>
                </a:cubicBezTo>
                <a:cubicBezTo>
                  <a:pt x="416865" y="468855"/>
                  <a:pt x="418346" y="469870"/>
                  <a:pt x="419550" y="471182"/>
                </a:cubicBezTo>
                <a:cubicBezTo>
                  <a:pt x="420755" y="472495"/>
                  <a:pt x="421666" y="474091"/>
                  <a:pt x="422285" y="475968"/>
                </a:cubicBezTo>
                <a:cubicBezTo>
                  <a:pt x="422904" y="477846"/>
                  <a:pt x="423213" y="479945"/>
                  <a:pt x="423213" y="482268"/>
                </a:cubicBezTo>
                <a:cubicBezTo>
                  <a:pt x="423213" y="483071"/>
                  <a:pt x="423202" y="483744"/>
                  <a:pt x="423180" y="484286"/>
                </a:cubicBezTo>
                <a:cubicBezTo>
                  <a:pt x="423158" y="484829"/>
                  <a:pt x="423126" y="485339"/>
                  <a:pt x="423083" y="485817"/>
                </a:cubicBezTo>
                <a:lnTo>
                  <a:pt x="400130" y="485817"/>
                </a:lnTo>
                <a:cubicBezTo>
                  <a:pt x="400130" y="489159"/>
                  <a:pt x="401064" y="491725"/>
                  <a:pt x="402930" y="493516"/>
                </a:cubicBezTo>
                <a:cubicBezTo>
                  <a:pt x="404797" y="495306"/>
                  <a:pt x="407488" y="496202"/>
                  <a:pt x="411004" y="496202"/>
                </a:cubicBezTo>
                <a:cubicBezTo>
                  <a:pt x="411959" y="496202"/>
                  <a:pt x="412914" y="496164"/>
                  <a:pt x="413869" y="496088"/>
                </a:cubicBezTo>
                <a:cubicBezTo>
                  <a:pt x="414824" y="496012"/>
                  <a:pt x="415747" y="495909"/>
                  <a:pt x="416636" y="495779"/>
                </a:cubicBezTo>
                <a:cubicBezTo>
                  <a:pt x="417526" y="495648"/>
                  <a:pt x="418378" y="495502"/>
                  <a:pt x="419192" y="495339"/>
                </a:cubicBezTo>
                <a:cubicBezTo>
                  <a:pt x="420006" y="495176"/>
                  <a:pt x="420760" y="494997"/>
                  <a:pt x="421455" y="494802"/>
                </a:cubicBezTo>
                <a:lnTo>
                  <a:pt x="421455" y="499457"/>
                </a:lnTo>
                <a:cubicBezTo>
                  <a:pt x="419914" y="499892"/>
                  <a:pt x="418172" y="500244"/>
                  <a:pt x="416229" y="500515"/>
                </a:cubicBezTo>
                <a:cubicBezTo>
                  <a:pt x="414287" y="500787"/>
                  <a:pt x="412274" y="500922"/>
                  <a:pt x="410190" y="500922"/>
                </a:cubicBezTo>
                <a:cubicBezTo>
                  <a:pt x="407390" y="500922"/>
                  <a:pt x="404981" y="500543"/>
                  <a:pt x="402963" y="499783"/>
                </a:cubicBezTo>
                <a:cubicBezTo>
                  <a:pt x="400945" y="499024"/>
                  <a:pt x="399289" y="497922"/>
                  <a:pt x="397998" y="496479"/>
                </a:cubicBezTo>
                <a:cubicBezTo>
                  <a:pt x="396707" y="495035"/>
                  <a:pt x="395752" y="493266"/>
                  <a:pt x="395133" y="491172"/>
                </a:cubicBezTo>
                <a:cubicBezTo>
                  <a:pt x="394514" y="489078"/>
                  <a:pt x="394205" y="486706"/>
                  <a:pt x="394205" y="484059"/>
                </a:cubicBezTo>
                <a:cubicBezTo>
                  <a:pt x="394205" y="481758"/>
                  <a:pt x="394536" y="479582"/>
                  <a:pt x="395198" y="477531"/>
                </a:cubicBezTo>
                <a:cubicBezTo>
                  <a:pt x="395860" y="475480"/>
                  <a:pt x="396826" y="473678"/>
                  <a:pt x="398096" y="472126"/>
                </a:cubicBezTo>
                <a:cubicBezTo>
                  <a:pt x="399366" y="470575"/>
                  <a:pt x="400923" y="469343"/>
                  <a:pt x="402768" y="468432"/>
                </a:cubicBezTo>
                <a:cubicBezTo>
                  <a:pt x="404612" y="467520"/>
                  <a:pt x="406707" y="467064"/>
                  <a:pt x="409050" y="467064"/>
                </a:cubicBezTo>
                <a:close/>
                <a:moveTo>
                  <a:pt x="375574" y="467064"/>
                </a:moveTo>
                <a:cubicBezTo>
                  <a:pt x="378960" y="467064"/>
                  <a:pt x="381527" y="468160"/>
                  <a:pt x="383273" y="470352"/>
                </a:cubicBezTo>
                <a:cubicBezTo>
                  <a:pt x="385021" y="472544"/>
                  <a:pt x="385829" y="475800"/>
                  <a:pt x="385699" y="480119"/>
                </a:cubicBezTo>
                <a:lnTo>
                  <a:pt x="379969" y="480119"/>
                </a:lnTo>
                <a:cubicBezTo>
                  <a:pt x="380034" y="477254"/>
                  <a:pt x="379616" y="475176"/>
                  <a:pt x="378716" y="473885"/>
                </a:cubicBezTo>
                <a:cubicBezTo>
                  <a:pt x="377815" y="472593"/>
                  <a:pt x="376496" y="471947"/>
                  <a:pt x="374760" y="471947"/>
                </a:cubicBezTo>
                <a:cubicBezTo>
                  <a:pt x="374001" y="471947"/>
                  <a:pt x="373235" y="472083"/>
                  <a:pt x="372464" y="472354"/>
                </a:cubicBezTo>
                <a:cubicBezTo>
                  <a:pt x="371694" y="472626"/>
                  <a:pt x="370902" y="473060"/>
                  <a:pt x="370088" y="473657"/>
                </a:cubicBezTo>
                <a:cubicBezTo>
                  <a:pt x="369274" y="474254"/>
                  <a:pt x="368411" y="475019"/>
                  <a:pt x="367500" y="475952"/>
                </a:cubicBezTo>
                <a:cubicBezTo>
                  <a:pt x="366588" y="476885"/>
                  <a:pt x="365612" y="478014"/>
                  <a:pt x="364570" y="479338"/>
                </a:cubicBezTo>
                <a:lnTo>
                  <a:pt x="364570" y="500337"/>
                </a:lnTo>
                <a:lnTo>
                  <a:pt x="358840" y="500337"/>
                </a:lnTo>
                <a:lnTo>
                  <a:pt x="358840" y="467650"/>
                </a:lnTo>
                <a:lnTo>
                  <a:pt x="364017" y="467650"/>
                </a:lnTo>
                <a:lnTo>
                  <a:pt x="364179" y="473673"/>
                </a:lnTo>
                <a:cubicBezTo>
                  <a:pt x="366111" y="471351"/>
                  <a:pt x="368015" y="469669"/>
                  <a:pt x="369893" y="468627"/>
                </a:cubicBezTo>
                <a:cubicBezTo>
                  <a:pt x="371770" y="467585"/>
                  <a:pt x="373664" y="467064"/>
                  <a:pt x="375574" y="467064"/>
                </a:cubicBezTo>
                <a:close/>
                <a:moveTo>
                  <a:pt x="304276" y="467064"/>
                </a:moveTo>
                <a:cubicBezTo>
                  <a:pt x="306555" y="467064"/>
                  <a:pt x="308573" y="467422"/>
                  <a:pt x="310331" y="468138"/>
                </a:cubicBezTo>
                <a:cubicBezTo>
                  <a:pt x="312089" y="468855"/>
                  <a:pt x="313571" y="469870"/>
                  <a:pt x="314775" y="471182"/>
                </a:cubicBezTo>
                <a:cubicBezTo>
                  <a:pt x="315980" y="472495"/>
                  <a:pt x="316891" y="474091"/>
                  <a:pt x="317510" y="475968"/>
                </a:cubicBezTo>
                <a:cubicBezTo>
                  <a:pt x="318128" y="477846"/>
                  <a:pt x="318438" y="479945"/>
                  <a:pt x="318438" y="482268"/>
                </a:cubicBezTo>
                <a:cubicBezTo>
                  <a:pt x="318438" y="483071"/>
                  <a:pt x="318427" y="483744"/>
                  <a:pt x="318405" y="484286"/>
                </a:cubicBezTo>
                <a:cubicBezTo>
                  <a:pt x="318383" y="484829"/>
                  <a:pt x="318351" y="485339"/>
                  <a:pt x="318307" y="485817"/>
                </a:cubicBezTo>
                <a:lnTo>
                  <a:pt x="295355" y="485817"/>
                </a:lnTo>
                <a:cubicBezTo>
                  <a:pt x="295355" y="489159"/>
                  <a:pt x="296289" y="491725"/>
                  <a:pt x="298155" y="493516"/>
                </a:cubicBezTo>
                <a:cubicBezTo>
                  <a:pt x="300022" y="495306"/>
                  <a:pt x="302713" y="496202"/>
                  <a:pt x="306229" y="496202"/>
                </a:cubicBezTo>
                <a:cubicBezTo>
                  <a:pt x="307184" y="496202"/>
                  <a:pt x="308139" y="496164"/>
                  <a:pt x="309094" y="496088"/>
                </a:cubicBezTo>
                <a:cubicBezTo>
                  <a:pt x="310049" y="496012"/>
                  <a:pt x="310971" y="495909"/>
                  <a:pt x="311861" y="495779"/>
                </a:cubicBezTo>
                <a:cubicBezTo>
                  <a:pt x="312751" y="495648"/>
                  <a:pt x="313603" y="495502"/>
                  <a:pt x="314417" y="495339"/>
                </a:cubicBezTo>
                <a:cubicBezTo>
                  <a:pt x="315231" y="495176"/>
                  <a:pt x="315985" y="494997"/>
                  <a:pt x="316680" y="494802"/>
                </a:cubicBezTo>
                <a:lnTo>
                  <a:pt x="316680" y="499457"/>
                </a:lnTo>
                <a:cubicBezTo>
                  <a:pt x="315139" y="499892"/>
                  <a:pt x="313397" y="500244"/>
                  <a:pt x="311454" y="500515"/>
                </a:cubicBezTo>
                <a:cubicBezTo>
                  <a:pt x="309512" y="500787"/>
                  <a:pt x="307499" y="500922"/>
                  <a:pt x="305415" y="500922"/>
                </a:cubicBezTo>
                <a:cubicBezTo>
                  <a:pt x="302615" y="500922"/>
                  <a:pt x="300206" y="500543"/>
                  <a:pt x="298188" y="499783"/>
                </a:cubicBezTo>
                <a:cubicBezTo>
                  <a:pt x="296169" y="499024"/>
                  <a:pt x="294514" y="497922"/>
                  <a:pt x="293223" y="496479"/>
                </a:cubicBezTo>
                <a:cubicBezTo>
                  <a:pt x="291932" y="495035"/>
                  <a:pt x="290977" y="493266"/>
                  <a:pt x="290358" y="491172"/>
                </a:cubicBezTo>
                <a:cubicBezTo>
                  <a:pt x="289739" y="489078"/>
                  <a:pt x="289430" y="486706"/>
                  <a:pt x="289430" y="484059"/>
                </a:cubicBezTo>
                <a:cubicBezTo>
                  <a:pt x="289430" y="481758"/>
                  <a:pt x="289761" y="479582"/>
                  <a:pt x="290423" y="477531"/>
                </a:cubicBezTo>
                <a:cubicBezTo>
                  <a:pt x="291085" y="475480"/>
                  <a:pt x="292051" y="473678"/>
                  <a:pt x="293321" y="472126"/>
                </a:cubicBezTo>
                <a:cubicBezTo>
                  <a:pt x="294590" y="470575"/>
                  <a:pt x="296148" y="469343"/>
                  <a:pt x="297993" y="468432"/>
                </a:cubicBezTo>
                <a:cubicBezTo>
                  <a:pt x="299837" y="467520"/>
                  <a:pt x="301932" y="467064"/>
                  <a:pt x="304276" y="467064"/>
                </a:cubicBezTo>
                <a:close/>
                <a:moveTo>
                  <a:pt x="237470" y="467064"/>
                </a:moveTo>
                <a:cubicBezTo>
                  <a:pt x="239446" y="467064"/>
                  <a:pt x="241225" y="467281"/>
                  <a:pt x="242810" y="467715"/>
                </a:cubicBezTo>
                <a:cubicBezTo>
                  <a:pt x="244394" y="468149"/>
                  <a:pt x="245734" y="468811"/>
                  <a:pt x="246830" y="469701"/>
                </a:cubicBezTo>
                <a:cubicBezTo>
                  <a:pt x="247926" y="470591"/>
                  <a:pt x="248768" y="471709"/>
                  <a:pt x="249354" y="473054"/>
                </a:cubicBezTo>
                <a:cubicBezTo>
                  <a:pt x="249940" y="474400"/>
                  <a:pt x="250233" y="475985"/>
                  <a:pt x="250233" y="477808"/>
                </a:cubicBezTo>
                <a:lnTo>
                  <a:pt x="250233" y="500337"/>
                </a:lnTo>
                <a:lnTo>
                  <a:pt x="245154" y="500337"/>
                </a:lnTo>
                <a:lnTo>
                  <a:pt x="245024" y="495941"/>
                </a:lnTo>
                <a:cubicBezTo>
                  <a:pt x="243244" y="497700"/>
                  <a:pt x="241437" y="498969"/>
                  <a:pt x="239603" y="499751"/>
                </a:cubicBezTo>
                <a:cubicBezTo>
                  <a:pt x="237769" y="500532"/>
                  <a:pt x="235843" y="500922"/>
                  <a:pt x="233824" y="500922"/>
                </a:cubicBezTo>
                <a:cubicBezTo>
                  <a:pt x="231958" y="500922"/>
                  <a:pt x="230363" y="500684"/>
                  <a:pt x="229038" y="500206"/>
                </a:cubicBezTo>
                <a:cubicBezTo>
                  <a:pt x="227715" y="499729"/>
                  <a:pt x="226624" y="499072"/>
                  <a:pt x="225767" y="498237"/>
                </a:cubicBezTo>
                <a:cubicBezTo>
                  <a:pt x="224909" y="497401"/>
                  <a:pt x="224280" y="496419"/>
                  <a:pt x="223878" y="495290"/>
                </a:cubicBezTo>
                <a:cubicBezTo>
                  <a:pt x="223477" y="494162"/>
                  <a:pt x="223276" y="492935"/>
                  <a:pt x="223276" y="491611"/>
                </a:cubicBezTo>
                <a:cubicBezTo>
                  <a:pt x="223276" y="488334"/>
                  <a:pt x="224497" y="485768"/>
                  <a:pt x="226939" y="483912"/>
                </a:cubicBezTo>
                <a:cubicBezTo>
                  <a:pt x="229380" y="482056"/>
                  <a:pt x="232989" y="481128"/>
                  <a:pt x="237763" y="481128"/>
                </a:cubicBezTo>
                <a:lnTo>
                  <a:pt x="244535" y="481128"/>
                </a:lnTo>
                <a:lnTo>
                  <a:pt x="244535" y="478263"/>
                </a:lnTo>
                <a:cubicBezTo>
                  <a:pt x="244535" y="476332"/>
                  <a:pt x="243917" y="474785"/>
                  <a:pt x="242680" y="473624"/>
                </a:cubicBezTo>
                <a:cubicBezTo>
                  <a:pt x="241442" y="472463"/>
                  <a:pt x="239554" y="471882"/>
                  <a:pt x="237015" y="471882"/>
                </a:cubicBezTo>
                <a:cubicBezTo>
                  <a:pt x="235170" y="471882"/>
                  <a:pt x="233352" y="472089"/>
                  <a:pt x="231562" y="472501"/>
                </a:cubicBezTo>
                <a:cubicBezTo>
                  <a:pt x="229771" y="472913"/>
                  <a:pt x="227921" y="473499"/>
                  <a:pt x="226011" y="474259"/>
                </a:cubicBezTo>
                <a:lnTo>
                  <a:pt x="226011" y="469148"/>
                </a:lnTo>
                <a:cubicBezTo>
                  <a:pt x="226727" y="468887"/>
                  <a:pt x="227524" y="468632"/>
                  <a:pt x="228404" y="468383"/>
                </a:cubicBezTo>
                <a:cubicBezTo>
                  <a:pt x="229283" y="468133"/>
                  <a:pt x="230210" y="467911"/>
                  <a:pt x="231187" y="467715"/>
                </a:cubicBezTo>
                <a:cubicBezTo>
                  <a:pt x="232164" y="467520"/>
                  <a:pt x="233184" y="467363"/>
                  <a:pt x="234247" y="467243"/>
                </a:cubicBezTo>
                <a:cubicBezTo>
                  <a:pt x="235311" y="467124"/>
                  <a:pt x="236385" y="467064"/>
                  <a:pt x="237470" y="467064"/>
                </a:cubicBezTo>
                <a:close/>
                <a:moveTo>
                  <a:pt x="97330" y="467064"/>
                </a:moveTo>
                <a:cubicBezTo>
                  <a:pt x="100694" y="467064"/>
                  <a:pt x="103239" y="468057"/>
                  <a:pt x="104965" y="470043"/>
                </a:cubicBezTo>
                <a:cubicBezTo>
                  <a:pt x="106690" y="472029"/>
                  <a:pt x="107553" y="475019"/>
                  <a:pt x="107553" y="479012"/>
                </a:cubicBezTo>
                <a:lnTo>
                  <a:pt x="107553" y="500337"/>
                </a:lnTo>
                <a:lnTo>
                  <a:pt x="101888" y="500337"/>
                </a:lnTo>
                <a:lnTo>
                  <a:pt x="101888" y="479468"/>
                </a:lnTo>
                <a:cubicBezTo>
                  <a:pt x="101888" y="476907"/>
                  <a:pt x="101411" y="475013"/>
                  <a:pt x="100455" y="473787"/>
                </a:cubicBezTo>
                <a:cubicBezTo>
                  <a:pt x="99501" y="472561"/>
                  <a:pt x="98079" y="471947"/>
                  <a:pt x="96191" y="471947"/>
                </a:cubicBezTo>
                <a:cubicBezTo>
                  <a:pt x="95496" y="471947"/>
                  <a:pt x="94818" y="472050"/>
                  <a:pt x="94156" y="472257"/>
                </a:cubicBezTo>
                <a:cubicBezTo>
                  <a:pt x="93494" y="472463"/>
                  <a:pt x="92805" y="472821"/>
                  <a:pt x="92089" y="473331"/>
                </a:cubicBezTo>
                <a:cubicBezTo>
                  <a:pt x="91372" y="473841"/>
                  <a:pt x="90596" y="474530"/>
                  <a:pt x="89761" y="475398"/>
                </a:cubicBezTo>
                <a:cubicBezTo>
                  <a:pt x="88925" y="476267"/>
                  <a:pt x="87987" y="477352"/>
                  <a:pt x="86945" y="478654"/>
                </a:cubicBezTo>
                <a:lnTo>
                  <a:pt x="86945" y="500337"/>
                </a:lnTo>
                <a:lnTo>
                  <a:pt x="81280" y="500337"/>
                </a:lnTo>
                <a:lnTo>
                  <a:pt x="81280" y="467650"/>
                </a:lnTo>
                <a:lnTo>
                  <a:pt x="86326" y="467650"/>
                </a:lnTo>
                <a:lnTo>
                  <a:pt x="86554" y="472924"/>
                </a:lnTo>
                <a:cubicBezTo>
                  <a:pt x="87509" y="471796"/>
                  <a:pt x="88432" y="470857"/>
                  <a:pt x="89321" y="470108"/>
                </a:cubicBezTo>
                <a:cubicBezTo>
                  <a:pt x="90211" y="469359"/>
                  <a:pt x="91085" y="468757"/>
                  <a:pt x="91942" y="468301"/>
                </a:cubicBezTo>
                <a:cubicBezTo>
                  <a:pt x="92799" y="467845"/>
                  <a:pt x="93673" y="467525"/>
                  <a:pt x="94563" y="467341"/>
                </a:cubicBezTo>
                <a:cubicBezTo>
                  <a:pt x="95453" y="467156"/>
                  <a:pt x="96375" y="467064"/>
                  <a:pt x="97330" y="467064"/>
                </a:cubicBezTo>
                <a:close/>
                <a:moveTo>
                  <a:pt x="56495" y="467064"/>
                </a:moveTo>
                <a:cubicBezTo>
                  <a:pt x="58471" y="467064"/>
                  <a:pt x="60250" y="467281"/>
                  <a:pt x="61835" y="467715"/>
                </a:cubicBezTo>
                <a:cubicBezTo>
                  <a:pt x="63419" y="468149"/>
                  <a:pt x="64759" y="468811"/>
                  <a:pt x="65855" y="469701"/>
                </a:cubicBezTo>
                <a:cubicBezTo>
                  <a:pt x="66951" y="470591"/>
                  <a:pt x="67792" y="471709"/>
                  <a:pt x="68378" y="473054"/>
                </a:cubicBezTo>
                <a:cubicBezTo>
                  <a:pt x="68965" y="474400"/>
                  <a:pt x="69257" y="475985"/>
                  <a:pt x="69257" y="477808"/>
                </a:cubicBezTo>
                <a:lnTo>
                  <a:pt x="69257" y="500337"/>
                </a:lnTo>
                <a:lnTo>
                  <a:pt x="64179" y="500337"/>
                </a:lnTo>
                <a:lnTo>
                  <a:pt x="64048" y="495941"/>
                </a:lnTo>
                <a:cubicBezTo>
                  <a:pt x="62269" y="497700"/>
                  <a:pt x="60462" y="498969"/>
                  <a:pt x="58628" y="499751"/>
                </a:cubicBezTo>
                <a:cubicBezTo>
                  <a:pt x="56794" y="500532"/>
                  <a:pt x="54868" y="500922"/>
                  <a:pt x="52849" y="500922"/>
                </a:cubicBezTo>
                <a:cubicBezTo>
                  <a:pt x="50983" y="500922"/>
                  <a:pt x="49387" y="500684"/>
                  <a:pt x="48063" y="500206"/>
                </a:cubicBezTo>
                <a:cubicBezTo>
                  <a:pt x="46739" y="499729"/>
                  <a:pt x="45649" y="499072"/>
                  <a:pt x="44791" y="498237"/>
                </a:cubicBezTo>
                <a:cubicBezTo>
                  <a:pt x="43934" y="497401"/>
                  <a:pt x="43305" y="496419"/>
                  <a:pt x="42903" y="495290"/>
                </a:cubicBezTo>
                <a:cubicBezTo>
                  <a:pt x="42502" y="494162"/>
                  <a:pt x="42301" y="492935"/>
                  <a:pt x="42301" y="491611"/>
                </a:cubicBezTo>
                <a:cubicBezTo>
                  <a:pt x="42301" y="488334"/>
                  <a:pt x="43522" y="485768"/>
                  <a:pt x="45963" y="483912"/>
                </a:cubicBezTo>
                <a:cubicBezTo>
                  <a:pt x="48405" y="482056"/>
                  <a:pt x="52013" y="481128"/>
                  <a:pt x="56788" y="481128"/>
                </a:cubicBezTo>
                <a:lnTo>
                  <a:pt x="63560" y="481128"/>
                </a:lnTo>
                <a:lnTo>
                  <a:pt x="63560" y="478263"/>
                </a:lnTo>
                <a:cubicBezTo>
                  <a:pt x="63560" y="476332"/>
                  <a:pt x="62941" y="474785"/>
                  <a:pt x="61704" y="473624"/>
                </a:cubicBezTo>
                <a:cubicBezTo>
                  <a:pt x="60467" y="472463"/>
                  <a:pt x="58579" y="471882"/>
                  <a:pt x="56040" y="471882"/>
                </a:cubicBezTo>
                <a:cubicBezTo>
                  <a:pt x="54195" y="471882"/>
                  <a:pt x="52377" y="472089"/>
                  <a:pt x="50586" y="472501"/>
                </a:cubicBezTo>
                <a:cubicBezTo>
                  <a:pt x="48796" y="472913"/>
                  <a:pt x="46946" y="473499"/>
                  <a:pt x="45036" y="474259"/>
                </a:cubicBezTo>
                <a:lnTo>
                  <a:pt x="45036" y="469148"/>
                </a:lnTo>
                <a:cubicBezTo>
                  <a:pt x="45752" y="468887"/>
                  <a:pt x="46549" y="468632"/>
                  <a:pt x="47428" y="468383"/>
                </a:cubicBezTo>
                <a:cubicBezTo>
                  <a:pt x="48307" y="468133"/>
                  <a:pt x="49235" y="467911"/>
                  <a:pt x="50212" y="467715"/>
                </a:cubicBezTo>
                <a:cubicBezTo>
                  <a:pt x="51189" y="467520"/>
                  <a:pt x="52209" y="467363"/>
                  <a:pt x="53272" y="467243"/>
                </a:cubicBezTo>
                <a:cubicBezTo>
                  <a:pt x="54336" y="467124"/>
                  <a:pt x="55410" y="467064"/>
                  <a:pt x="56495" y="467064"/>
                </a:cubicBezTo>
                <a:close/>
                <a:moveTo>
                  <a:pt x="21879" y="457265"/>
                </a:moveTo>
                <a:cubicBezTo>
                  <a:pt x="23854" y="457265"/>
                  <a:pt x="25688" y="457433"/>
                  <a:pt x="27381" y="457769"/>
                </a:cubicBezTo>
                <a:cubicBezTo>
                  <a:pt x="29074" y="458106"/>
                  <a:pt x="30702" y="458621"/>
                  <a:pt x="32264" y="459316"/>
                </a:cubicBezTo>
                <a:lnTo>
                  <a:pt x="32264" y="465013"/>
                </a:lnTo>
                <a:cubicBezTo>
                  <a:pt x="30723" y="464167"/>
                  <a:pt x="29128" y="463521"/>
                  <a:pt x="27479" y="463076"/>
                </a:cubicBezTo>
                <a:cubicBezTo>
                  <a:pt x="25829" y="462631"/>
                  <a:pt x="24028" y="462409"/>
                  <a:pt x="22074" y="462409"/>
                </a:cubicBezTo>
                <a:cubicBezTo>
                  <a:pt x="20077" y="462409"/>
                  <a:pt x="18271" y="462783"/>
                  <a:pt x="16654" y="463532"/>
                </a:cubicBezTo>
                <a:cubicBezTo>
                  <a:pt x="15037" y="464281"/>
                  <a:pt x="13664" y="465366"/>
                  <a:pt x="12535" y="466787"/>
                </a:cubicBezTo>
                <a:cubicBezTo>
                  <a:pt x="11407" y="468209"/>
                  <a:pt x="10539" y="469945"/>
                  <a:pt x="9931" y="471996"/>
                </a:cubicBezTo>
                <a:cubicBezTo>
                  <a:pt x="9323" y="474047"/>
                  <a:pt x="9019" y="476386"/>
                  <a:pt x="9019" y="479012"/>
                </a:cubicBezTo>
                <a:cubicBezTo>
                  <a:pt x="9019" y="484525"/>
                  <a:pt x="10137" y="488681"/>
                  <a:pt x="12373" y="491481"/>
                </a:cubicBezTo>
                <a:cubicBezTo>
                  <a:pt x="14608" y="494281"/>
                  <a:pt x="17885" y="495681"/>
                  <a:pt x="22204" y="495681"/>
                </a:cubicBezTo>
                <a:cubicBezTo>
                  <a:pt x="24028" y="495681"/>
                  <a:pt x="25775" y="495469"/>
                  <a:pt x="27446" y="495046"/>
                </a:cubicBezTo>
                <a:cubicBezTo>
                  <a:pt x="29117" y="494623"/>
                  <a:pt x="30723" y="494031"/>
                  <a:pt x="32264" y="493272"/>
                </a:cubicBezTo>
                <a:lnTo>
                  <a:pt x="32264" y="498741"/>
                </a:lnTo>
                <a:cubicBezTo>
                  <a:pt x="28857" y="500152"/>
                  <a:pt x="25286" y="500857"/>
                  <a:pt x="21553" y="500857"/>
                </a:cubicBezTo>
                <a:cubicBezTo>
                  <a:pt x="15541" y="500857"/>
                  <a:pt x="10924" y="499062"/>
                  <a:pt x="7701" y="495469"/>
                </a:cubicBezTo>
                <a:cubicBezTo>
                  <a:pt x="4478" y="491877"/>
                  <a:pt x="2866" y="486565"/>
                  <a:pt x="2866" y="479533"/>
                </a:cubicBezTo>
                <a:cubicBezTo>
                  <a:pt x="2866" y="476125"/>
                  <a:pt x="3311" y="473044"/>
                  <a:pt x="4201" y="470287"/>
                </a:cubicBezTo>
                <a:cubicBezTo>
                  <a:pt x="5091" y="467531"/>
                  <a:pt x="6360" y="465192"/>
                  <a:pt x="8010" y="463271"/>
                </a:cubicBezTo>
                <a:cubicBezTo>
                  <a:pt x="9660" y="461350"/>
                  <a:pt x="11656" y="459869"/>
                  <a:pt x="14000" y="458828"/>
                </a:cubicBezTo>
                <a:cubicBezTo>
                  <a:pt x="16344" y="457786"/>
                  <a:pt x="18971" y="457265"/>
                  <a:pt x="21879" y="457265"/>
                </a:cubicBezTo>
                <a:close/>
                <a:moveTo>
                  <a:pt x="550135" y="457199"/>
                </a:moveTo>
                <a:lnTo>
                  <a:pt x="550135" y="467650"/>
                </a:lnTo>
                <a:lnTo>
                  <a:pt x="564818" y="467650"/>
                </a:lnTo>
                <a:lnTo>
                  <a:pt x="564818" y="472403"/>
                </a:lnTo>
                <a:lnTo>
                  <a:pt x="550135" y="472403"/>
                </a:lnTo>
                <a:lnTo>
                  <a:pt x="550135" y="489007"/>
                </a:lnTo>
                <a:cubicBezTo>
                  <a:pt x="550135" y="491351"/>
                  <a:pt x="550759" y="493104"/>
                  <a:pt x="552007" y="494265"/>
                </a:cubicBezTo>
                <a:cubicBezTo>
                  <a:pt x="553255" y="495426"/>
                  <a:pt x="555094" y="496006"/>
                  <a:pt x="557526" y="496006"/>
                </a:cubicBezTo>
                <a:cubicBezTo>
                  <a:pt x="558567" y="496006"/>
                  <a:pt x="559707" y="495925"/>
                  <a:pt x="560944" y="495762"/>
                </a:cubicBezTo>
                <a:cubicBezTo>
                  <a:pt x="562181" y="495600"/>
                  <a:pt x="563473" y="495345"/>
                  <a:pt x="564818" y="494997"/>
                </a:cubicBezTo>
                <a:lnTo>
                  <a:pt x="564818" y="499881"/>
                </a:lnTo>
                <a:cubicBezTo>
                  <a:pt x="563537" y="500206"/>
                  <a:pt x="562214" y="500440"/>
                  <a:pt x="560846" y="500581"/>
                </a:cubicBezTo>
                <a:cubicBezTo>
                  <a:pt x="559479" y="500722"/>
                  <a:pt x="558090" y="500792"/>
                  <a:pt x="556679" y="500792"/>
                </a:cubicBezTo>
                <a:cubicBezTo>
                  <a:pt x="552577" y="500792"/>
                  <a:pt x="549517" y="499864"/>
                  <a:pt x="547498" y="498009"/>
                </a:cubicBezTo>
                <a:cubicBezTo>
                  <a:pt x="545480" y="496153"/>
                  <a:pt x="544470" y="493304"/>
                  <a:pt x="544470" y="489463"/>
                </a:cubicBezTo>
                <a:lnTo>
                  <a:pt x="544470" y="472403"/>
                </a:lnTo>
                <a:lnTo>
                  <a:pt x="535322" y="472403"/>
                </a:lnTo>
                <a:lnTo>
                  <a:pt x="535322" y="467650"/>
                </a:lnTo>
                <a:lnTo>
                  <a:pt x="544470" y="467650"/>
                </a:lnTo>
                <a:lnTo>
                  <a:pt x="544470" y="458665"/>
                </a:lnTo>
                <a:close/>
                <a:moveTo>
                  <a:pt x="264385" y="457199"/>
                </a:moveTo>
                <a:lnTo>
                  <a:pt x="264385" y="467650"/>
                </a:lnTo>
                <a:lnTo>
                  <a:pt x="279068" y="467650"/>
                </a:lnTo>
                <a:lnTo>
                  <a:pt x="279068" y="472403"/>
                </a:lnTo>
                <a:lnTo>
                  <a:pt x="264385" y="472403"/>
                </a:lnTo>
                <a:lnTo>
                  <a:pt x="264385" y="489007"/>
                </a:lnTo>
                <a:cubicBezTo>
                  <a:pt x="264385" y="491351"/>
                  <a:pt x="265009" y="493104"/>
                  <a:pt x="266257" y="494265"/>
                </a:cubicBezTo>
                <a:cubicBezTo>
                  <a:pt x="267505" y="495426"/>
                  <a:pt x="269344" y="496006"/>
                  <a:pt x="271775" y="496006"/>
                </a:cubicBezTo>
                <a:cubicBezTo>
                  <a:pt x="272817" y="496006"/>
                  <a:pt x="273957" y="495925"/>
                  <a:pt x="275194" y="495762"/>
                </a:cubicBezTo>
                <a:cubicBezTo>
                  <a:pt x="276431" y="495600"/>
                  <a:pt x="277722" y="495345"/>
                  <a:pt x="279068" y="494997"/>
                </a:cubicBezTo>
                <a:lnTo>
                  <a:pt x="279068" y="499881"/>
                </a:lnTo>
                <a:cubicBezTo>
                  <a:pt x="277787" y="500206"/>
                  <a:pt x="276463" y="500440"/>
                  <a:pt x="275096" y="500581"/>
                </a:cubicBezTo>
                <a:cubicBezTo>
                  <a:pt x="273729" y="500722"/>
                  <a:pt x="272340" y="500792"/>
                  <a:pt x="270929" y="500792"/>
                </a:cubicBezTo>
                <a:cubicBezTo>
                  <a:pt x="266827" y="500792"/>
                  <a:pt x="263766" y="499864"/>
                  <a:pt x="261748" y="498009"/>
                </a:cubicBezTo>
                <a:cubicBezTo>
                  <a:pt x="259730" y="496153"/>
                  <a:pt x="258720" y="493304"/>
                  <a:pt x="258720" y="489463"/>
                </a:cubicBezTo>
                <a:lnTo>
                  <a:pt x="258720" y="472403"/>
                </a:lnTo>
                <a:lnTo>
                  <a:pt x="249572" y="472403"/>
                </a:lnTo>
                <a:lnTo>
                  <a:pt x="249572" y="467650"/>
                </a:lnTo>
                <a:lnTo>
                  <a:pt x="258720" y="467650"/>
                </a:lnTo>
                <a:lnTo>
                  <a:pt x="258720" y="458665"/>
                </a:lnTo>
                <a:close/>
                <a:moveTo>
                  <a:pt x="1176733" y="454335"/>
                </a:moveTo>
                <a:lnTo>
                  <a:pt x="1183603" y="454335"/>
                </a:lnTo>
                <a:lnTo>
                  <a:pt x="1182724" y="487867"/>
                </a:lnTo>
                <a:lnTo>
                  <a:pt x="1177710" y="487867"/>
                </a:lnTo>
                <a:close/>
                <a:moveTo>
                  <a:pt x="1092394" y="454335"/>
                </a:moveTo>
                <a:lnTo>
                  <a:pt x="1107793" y="454335"/>
                </a:lnTo>
                <a:lnTo>
                  <a:pt x="1107793" y="495616"/>
                </a:lnTo>
                <a:lnTo>
                  <a:pt x="1117527" y="495616"/>
                </a:lnTo>
                <a:lnTo>
                  <a:pt x="1117527" y="500337"/>
                </a:lnTo>
                <a:lnTo>
                  <a:pt x="1091320" y="500337"/>
                </a:lnTo>
                <a:lnTo>
                  <a:pt x="1091320" y="495616"/>
                </a:lnTo>
                <a:lnTo>
                  <a:pt x="1102063" y="495616"/>
                </a:lnTo>
                <a:lnTo>
                  <a:pt x="1102063" y="458990"/>
                </a:lnTo>
                <a:lnTo>
                  <a:pt x="1092394" y="458990"/>
                </a:lnTo>
                <a:close/>
                <a:moveTo>
                  <a:pt x="1063819" y="454335"/>
                </a:moveTo>
                <a:lnTo>
                  <a:pt x="1079218" y="454335"/>
                </a:lnTo>
                <a:lnTo>
                  <a:pt x="1079218" y="495616"/>
                </a:lnTo>
                <a:lnTo>
                  <a:pt x="1088952" y="495616"/>
                </a:lnTo>
                <a:lnTo>
                  <a:pt x="1088952" y="500337"/>
                </a:lnTo>
                <a:lnTo>
                  <a:pt x="1062745" y="500337"/>
                </a:lnTo>
                <a:lnTo>
                  <a:pt x="1062745" y="495616"/>
                </a:lnTo>
                <a:lnTo>
                  <a:pt x="1073488" y="495616"/>
                </a:lnTo>
                <a:lnTo>
                  <a:pt x="1073488" y="458990"/>
                </a:lnTo>
                <a:lnTo>
                  <a:pt x="1063819" y="458990"/>
                </a:lnTo>
                <a:close/>
                <a:moveTo>
                  <a:pt x="692210" y="454335"/>
                </a:moveTo>
                <a:lnTo>
                  <a:pt x="697907" y="454335"/>
                </a:lnTo>
                <a:lnTo>
                  <a:pt x="697907" y="500337"/>
                </a:lnTo>
                <a:lnTo>
                  <a:pt x="692829" y="500337"/>
                </a:lnTo>
                <a:lnTo>
                  <a:pt x="692634" y="494151"/>
                </a:lnTo>
                <a:cubicBezTo>
                  <a:pt x="691049" y="496452"/>
                  <a:pt x="689334" y="498155"/>
                  <a:pt x="687490" y="499262"/>
                </a:cubicBezTo>
                <a:cubicBezTo>
                  <a:pt x="685645" y="500369"/>
                  <a:pt x="683648" y="500922"/>
                  <a:pt x="681499" y="500922"/>
                </a:cubicBezTo>
                <a:cubicBezTo>
                  <a:pt x="679633" y="500922"/>
                  <a:pt x="677989" y="500532"/>
                  <a:pt x="676567" y="499751"/>
                </a:cubicBezTo>
                <a:cubicBezTo>
                  <a:pt x="675145" y="498969"/>
                  <a:pt x="673963" y="497868"/>
                  <a:pt x="673018" y="496446"/>
                </a:cubicBezTo>
                <a:cubicBezTo>
                  <a:pt x="672074" y="495024"/>
                  <a:pt x="671363" y="493315"/>
                  <a:pt x="670886" y="491318"/>
                </a:cubicBezTo>
                <a:lnTo>
                  <a:pt x="670292" y="485817"/>
                </a:lnTo>
                <a:lnTo>
                  <a:pt x="647780" y="485817"/>
                </a:lnTo>
                <a:cubicBezTo>
                  <a:pt x="647780" y="489159"/>
                  <a:pt x="648713" y="491725"/>
                  <a:pt x="650580" y="493516"/>
                </a:cubicBezTo>
                <a:cubicBezTo>
                  <a:pt x="652447" y="495306"/>
                  <a:pt x="655138" y="496202"/>
                  <a:pt x="658654" y="496202"/>
                </a:cubicBezTo>
                <a:cubicBezTo>
                  <a:pt x="659609" y="496202"/>
                  <a:pt x="660564" y="496164"/>
                  <a:pt x="661519" y="496088"/>
                </a:cubicBezTo>
                <a:cubicBezTo>
                  <a:pt x="662474" y="496012"/>
                  <a:pt x="663396" y="495909"/>
                  <a:pt x="664286" y="495779"/>
                </a:cubicBezTo>
                <a:cubicBezTo>
                  <a:pt x="665176" y="495648"/>
                  <a:pt x="666028" y="495502"/>
                  <a:pt x="666842" y="495339"/>
                </a:cubicBezTo>
                <a:cubicBezTo>
                  <a:pt x="667656" y="495176"/>
                  <a:pt x="668410" y="494997"/>
                  <a:pt x="669105" y="494802"/>
                </a:cubicBezTo>
                <a:lnTo>
                  <a:pt x="669105" y="499457"/>
                </a:lnTo>
                <a:cubicBezTo>
                  <a:pt x="667564" y="499892"/>
                  <a:pt x="665822" y="500244"/>
                  <a:pt x="663879" y="500515"/>
                </a:cubicBezTo>
                <a:cubicBezTo>
                  <a:pt x="661937" y="500787"/>
                  <a:pt x="659924" y="500922"/>
                  <a:pt x="657840" y="500922"/>
                </a:cubicBezTo>
                <a:cubicBezTo>
                  <a:pt x="655040" y="500922"/>
                  <a:pt x="652631" y="500543"/>
                  <a:pt x="650613" y="499783"/>
                </a:cubicBezTo>
                <a:cubicBezTo>
                  <a:pt x="648594" y="499024"/>
                  <a:pt x="646939" y="497922"/>
                  <a:pt x="645648" y="496479"/>
                </a:cubicBezTo>
                <a:cubicBezTo>
                  <a:pt x="644357" y="495035"/>
                  <a:pt x="643402" y="493266"/>
                  <a:pt x="642783" y="491172"/>
                </a:cubicBezTo>
                <a:cubicBezTo>
                  <a:pt x="642164" y="489078"/>
                  <a:pt x="641855" y="486706"/>
                  <a:pt x="641855" y="484059"/>
                </a:cubicBezTo>
                <a:cubicBezTo>
                  <a:pt x="641855" y="481758"/>
                  <a:pt x="642186" y="479582"/>
                  <a:pt x="642848" y="477531"/>
                </a:cubicBezTo>
                <a:cubicBezTo>
                  <a:pt x="643510" y="475480"/>
                  <a:pt x="644476" y="473678"/>
                  <a:pt x="645746" y="472126"/>
                </a:cubicBezTo>
                <a:cubicBezTo>
                  <a:pt x="647015" y="470575"/>
                  <a:pt x="648572" y="469343"/>
                  <a:pt x="650418" y="468432"/>
                </a:cubicBezTo>
                <a:cubicBezTo>
                  <a:pt x="652262" y="467520"/>
                  <a:pt x="654357" y="467064"/>
                  <a:pt x="656701" y="467064"/>
                </a:cubicBezTo>
                <a:cubicBezTo>
                  <a:pt x="658980" y="467064"/>
                  <a:pt x="660998" y="467422"/>
                  <a:pt x="662756" y="468138"/>
                </a:cubicBezTo>
                <a:cubicBezTo>
                  <a:pt x="664514" y="468855"/>
                  <a:pt x="665996" y="469870"/>
                  <a:pt x="667200" y="471182"/>
                </a:cubicBezTo>
                <a:cubicBezTo>
                  <a:pt x="668405" y="472495"/>
                  <a:pt x="669316" y="474091"/>
                  <a:pt x="669935" y="475968"/>
                </a:cubicBezTo>
                <a:lnTo>
                  <a:pt x="670705" y="481197"/>
                </a:lnTo>
                <a:lnTo>
                  <a:pt x="671309" y="477270"/>
                </a:lnTo>
                <a:cubicBezTo>
                  <a:pt x="672069" y="475111"/>
                  <a:pt x="673149" y="473288"/>
                  <a:pt x="674549" y="471801"/>
                </a:cubicBezTo>
                <a:cubicBezTo>
                  <a:pt x="675949" y="470314"/>
                  <a:pt x="677631" y="469186"/>
                  <a:pt x="679595" y="468415"/>
                </a:cubicBezTo>
                <a:cubicBezTo>
                  <a:pt x="681559" y="467645"/>
                  <a:pt x="683746" y="467260"/>
                  <a:pt x="686155" y="467260"/>
                </a:cubicBezTo>
                <a:cubicBezTo>
                  <a:pt x="687197" y="467260"/>
                  <a:pt x="688222" y="467325"/>
                  <a:pt x="689231" y="467455"/>
                </a:cubicBezTo>
                <a:cubicBezTo>
                  <a:pt x="690240" y="467585"/>
                  <a:pt x="691234" y="467791"/>
                  <a:pt x="692210" y="468073"/>
                </a:cubicBezTo>
                <a:close/>
                <a:moveTo>
                  <a:pt x="206435" y="454335"/>
                </a:moveTo>
                <a:lnTo>
                  <a:pt x="212133" y="454335"/>
                </a:lnTo>
                <a:lnTo>
                  <a:pt x="212133" y="500337"/>
                </a:lnTo>
                <a:lnTo>
                  <a:pt x="207054" y="500337"/>
                </a:lnTo>
                <a:lnTo>
                  <a:pt x="206858" y="494151"/>
                </a:lnTo>
                <a:cubicBezTo>
                  <a:pt x="205274" y="496452"/>
                  <a:pt x="203559" y="498155"/>
                  <a:pt x="201714" y="499262"/>
                </a:cubicBezTo>
                <a:cubicBezTo>
                  <a:pt x="199870" y="500369"/>
                  <a:pt x="197873" y="500922"/>
                  <a:pt x="195724" y="500922"/>
                </a:cubicBezTo>
                <a:cubicBezTo>
                  <a:pt x="193858" y="500922"/>
                  <a:pt x="192214" y="500532"/>
                  <a:pt x="190792" y="499751"/>
                </a:cubicBezTo>
                <a:cubicBezTo>
                  <a:pt x="189370" y="498969"/>
                  <a:pt x="188187" y="497868"/>
                  <a:pt x="187244" y="496446"/>
                </a:cubicBezTo>
                <a:cubicBezTo>
                  <a:pt x="186299" y="495024"/>
                  <a:pt x="185588" y="493315"/>
                  <a:pt x="185111" y="491318"/>
                </a:cubicBezTo>
                <a:cubicBezTo>
                  <a:pt x="184633" y="489322"/>
                  <a:pt x="184395" y="487108"/>
                  <a:pt x="184395" y="484677"/>
                </a:cubicBezTo>
                <a:cubicBezTo>
                  <a:pt x="184395" y="481899"/>
                  <a:pt x="184775" y="479430"/>
                  <a:pt x="185534" y="477270"/>
                </a:cubicBezTo>
                <a:cubicBezTo>
                  <a:pt x="186294" y="475111"/>
                  <a:pt x="187374" y="473288"/>
                  <a:pt x="188773" y="471801"/>
                </a:cubicBezTo>
                <a:cubicBezTo>
                  <a:pt x="190174" y="470314"/>
                  <a:pt x="191855" y="469186"/>
                  <a:pt x="193820" y="468415"/>
                </a:cubicBezTo>
                <a:cubicBezTo>
                  <a:pt x="195784" y="467645"/>
                  <a:pt x="197971" y="467260"/>
                  <a:pt x="200380" y="467260"/>
                </a:cubicBezTo>
                <a:cubicBezTo>
                  <a:pt x="201422" y="467260"/>
                  <a:pt x="202447" y="467325"/>
                  <a:pt x="203457" y="467455"/>
                </a:cubicBezTo>
                <a:cubicBezTo>
                  <a:pt x="204466" y="467585"/>
                  <a:pt x="205459" y="467791"/>
                  <a:pt x="206435" y="468073"/>
                </a:cubicBezTo>
                <a:close/>
                <a:moveTo>
                  <a:pt x="139760" y="454335"/>
                </a:moveTo>
                <a:lnTo>
                  <a:pt x="145458" y="454335"/>
                </a:lnTo>
                <a:lnTo>
                  <a:pt x="145458" y="500337"/>
                </a:lnTo>
                <a:lnTo>
                  <a:pt x="140379" y="500337"/>
                </a:lnTo>
                <a:lnTo>
                  <a:pt x="140183" y="494151"/>
                </a:lnTo>
                <a:cubicBezTo>
                  <a:pt x="138599" y="496452"/>
                  <a:pt x="136884" y="498155"/>
                  <a:pt x="135039" y="499262"/>
                </a:cubicBezTo>
                <a:cubicBezTo>
                  <a:pt x="133195" y="500369"/>
                  <a:pt x="131198" y="500922"/>
                  <a:pt x="129049" y="500922"/>
                </a:cubicBezTo>
                <a:cubicBezTo>
                  <a:pt x="127183" y="500922"/>
                  <a:pt x="125539" y="500532"/>
                  <a:pt x="124117" y="499751"/>
                </a:cubicBezTo>
                <a:cubicBezTo>
                  <a:pt x="122695" y="498969"/>
                  <a:pt x="121512" y="497868"/>
                  <a:pt x="120568" y="496446"/>
                </a:cubicBezTo>
                <a:cubicBezTo>
                  <a:pt x="119624" y="495024"/>
                  <a:pt x="118913" y="493315"/>
                  <a:pt x="118436" y="491318"/>
                </a:cubicBezTo>
                <a:cubicBezTo>
                  <a:pt x="117958" y="489322"/>
                  <a:pt x="117720" y="487108"/>
                  <a:pt x="117720" y="484677"/>
                </a:cubicBezTo>
                <a:cubicBezTo>
                  <a:pt x="117720" y="481899"/>
                  <a:pt x="118100" y="479430"/>
                  <a:pt x="118859" y="477270"/>
                </a:cubicBezTo>
                <a:cubicBezTo>
                  <a:pt x="119619" y="475111"/>
                  <a:pt x="120699" y="473288"/>
                  <a:pt x="122099" y="471801"/>
                </a:cubicBezTo>
                <a:cubicBezTo>
                  <a:pt x="123498" y="470314"/>
                  <a:pt x="125180" y="469186"/>
                  <a:pt x="127145" y="468415"/>
                </a:cubicBezTo>
                <a:cubicBezTo>
                  <a:pt x="129109" y="467645"/>
                  <a:pt x="131296" y="467260"/>
                  <a:pt x="133705" y="467260"/>
                </a:cubicBezTo>
                <a:cubicBezTo>
                  <a:pt x="134746" y="467260"/>
                  <a:pt x="135772" y="467325"/>
                  <a:pt x="136781" y="467455"/>
                </a:cubicBezTo>
                <a:cubicBezTo>
                  <a:pt x="137790" y="467585"/>
                  <a:pt x="138783" y="467791"/>
                  <a:pt x="139760" y="468073"/>
                </a:cubicBezTo>
                <a:close/>
                <a:moveTo>
                  <a:pt x="1007674" y="453944"/>
                </a:moveTo>
                <a:cubicBezTo>
                  <a:pt x="1009931" y="453944"/>
                  <a:pt x="1012427" y="454204"/>
                  <a:pt x="1015162" y="454725"/>
                </a:cubicBezTo>
                <a:lnTo>
                  <a:pt x="1015162" y="459609"/>
                </a:lnTo>
                <a:cubicBezTo>
                  <a:pt x="1012188" y="458979"/>
                  <a:pt x="1009627" y="458665"/>
                  <a:pt x="1007478" y="458665"/>
                </a:cubicBezTo>
                <a:cubicBezTo>
                  <a:pt x="1002378" y="458665"/>
                  <a:pt x="999828" y="461334"/>
                  <a:pt x="999828" y="466673"/>
                </a:cubicBezTo>
                <a:lnTo>
                  <a:pt x="999828" y="472403"/>
                </a:lnTo>
                <a:lnTo>
                  <a:pt x="1014152" y="472403"/>
                </a:lnTo>
                <a:lnTo>
                  <a:pt x="1014152" y="477124"/>
                </a:lnTo>
                <a:lnTo>
                  <a:pt x="999828" y="477124"/>
                </a:lnTo>
                <a:lnTo>
                  <a:pt x="999828" y="500337"/>
                </a:lnTo>
                <a:lnTo>
                  <a:pt x="994065" y="500337"/>
                </a:lnTo>
                <a:lnTo>
                  <a:pt x="994065" y="477124"/>
                </a:lnTo>
                <a:lnTo>
                  <a:pt x="983550" y="477124"/>
                </a:lnTo>
                <a:lnTo>
                  <a:pt x="983550" y="472403"/>
                </a:lnTo>
                <a:lnTo>
                  <a:pt x="994065" y="472403"/>
                </a:lnTo>
                <a:lnTo>
                  <a:pt x="994065" y="466999"/>
                </a:lnTo>
                <a:cubicBezTo>
                  <a:pt x="994065" y="458296"/>
                  <a:pt x="998601" y="453944"/>
                  <a:pt x="1007674" y="453944"/>
                </a:cubicBezTo>
                <a:close/>
                <a:moveTo>
                  <a:pt x="475400" y="453944"/>
                </a:moveTo>
                <a:cubicBezTo>
                  <a:pt x="476030" y="453944"/>
                  <a:pt x="476616" y="454058"/>
                  <a:pt x="477158" y="454286"/>
                </a:cubicBezTo>
                <a:cubicBezTo>
                  <a:pt x="477701" y="454514"/>
                  <a:pt x="478173" y="454834"/>
                  <a:pt x="478575" y="455246"/>
                </a:cubicBezTo>
                <a:cubicBezTo>
                  <a:pt x="478976" y="455659"/>
                  <a:pt x="479291" y="456131"/>
                  <a:pt x="479519" y="456662"/>
                </a:cubicBezTo>
                <a:cubicBezTo>
                  <a:pt x="479747" y="457194"/>
                  <a:pt x="479860" y="457775"/>
                  <a:pt x="479860" y="458404"/>
                </a:cubicBezTo>
                <a:cubicBezTo>
                  <a:pt x="479860" y="459012"/>
                  <a:pt x="479747" y="459587"/>
                  <a:pt x="479519" y="460130"/>
                </a:cubicBezTo>
                <a:cubicBezTo>
                  <a:pt x="479291" y="460672"/>
                  <a:pt x="478976" y="461150"/>
                  <a:pt x="478575" y="461562"/>
                </a:cubicBezTo>
                <a:cubicBezTo>
                  <a:pt x="478173" y="461974"/>
                  <a:pt x="477701" y="462295"/>
                  <a:pt x="477158" y="462522"/>
                </a:cubicBezTo>
                <a:cubicBezTo>
                  <a:pt x="476616" y="462751"/>
                  <a:pt x="476030" y="462864"/>
                  <a:pt x="475400" y="462864"/>
                </a:cubicBezTo>
                <a:cubicBezTo>
                  <a:pt x="474771" y="462864"/>
                  <a:pt x="474185" y="462751"/>
                  <a:pt x="473642" y="462522"/>
                </a:cubicBezTo>
                <a:cubicBezTo>
                  <a:pt x="473100" y="462295"/>
                  <a:pt x="472628" y="461974"/>
                  <a:pt x="472226" y="461562"/>
                </a:cubicBezTo>
                <a:cubicBezTo>
                  <a:pt x="471824" y="461150"/>
                  <a:pt x="471510" y="460672"/>
                  <a:pt x="471282" y="460130"/>
                </a:cubicBezTo>
                <a:cubicBezTo>
                  <a:pt x="471054" y="459587"/>
                  <a:pt x="470940" y="459012"/>
                  <a:pt x="470940" y="458404"/>
                </a:cubicBezTo>
                <a:cubicBezTo>
                  <a:pt x="470940" y="457775"/>
                  <a:pt x="471054" y="457194"/>
                  <a:pt x="471282" y="456662"/>
                </a:cubicBezTo>
                <a:cubicBezTo>
                  <a:pt x="471510" y="456131"/>
                  <a:pt x="471824" y="455659"/>
                  <a:pt x="472226" y="455246"/>
                </a:cubicBezTo>
                <a:cubicBezTo>
                  <a:pt x="472628" y="454834"/>
                  <a:pt x="473100" y="454514"/>
                  <a:pt x="473642" y="454286"/>
                </a:cubicBezTo>
                <a:cubicBezTo>
                  <a:pt x="474185" y="454058"/>
                  <a:pt x="474771" y="453944"/>
                  <a:pt x="475400" y="453944"/>
                </a:cubicBezTo>
                <a:close/>
                <a:moveTo>
                  <a:pt x="161075" y="453944"/>
                </a:moveTo>
                <a:cubicBezTo>
                  <a:pt x="161704" y="453944"/>
                  <a:pt x="162291" y="454058"/>
                  <a:pt x="162833" y="454286"/>
                </a:cubicBezTo>
                <a:cubicBezTo>
                  <a:pt x="163376" y="454514"/>
                  <a:pt x="163848" y="454834"/>
                  <a:pt x="164249" y="455246"/>
                </a:cubicBezTo>
                <a:cubicBezTo>
                  <a:pt x="164651" y="455659"/>
                  <a:pt x="164966" y="456131"/>
                  <a:pt x="165194" y="456662"/>
                </a:cubicBezTo>
                <a:cubicBezTo>
                  <a:pt x="165421" y="457194"/>
                  <a:pt x="165535" y="457775"/>
                  <a:pt x="165535" y="458404"/>
                </a:cubicBezTo>
                <a:cubicBezTo>
                  <a:pt x="165535" y="459012"/>
                  <a:pt x="165421" y="459587"/>
                  <a:pt x="165194" y="460130"/>
                </a:cubicBezTo>
                <a:cubicBezTo>
                  <a:pt x="164966" y="460672"/>
                  <a:pt x="164651" y="461150"/>
                  <a:pt x="164249" y="461562"/>
                </a:cubicBezTo>
                <a:cubicBezTo>
                  <a:pt x="163848" y="461974"/>
                  <a:pt x="163376" y="462295"/>
                  <a:pt x="162833" y="462522"/>
                </a:cubicBezTo>
                <a:cubicBezTo>
                  <a:pt x="162291" y="462751"/>
                  <a:pt x="161704" y="462864"/>
                  <a:pt x="161075" y="462864"/>
                </a:cubicBezTo>
                <a:cubicBezTo>
                  <a:pt x="160446" y="462864"/>
                  <a:pt x="159860" y="462751"/>
                  <a:pt x="159317" y="462522"/>
                </a:cubicBezTo>
                <a:cubicBezTo>
                  <a:pt x="158774" y="462295"/>
                  <a:pt x="158303" y="461974"/>
                  <a:pt x="157901" y="461562"/>
                </a:cubicBezTo>
                <a:cubicBezTo>
                  <a:pt x="157499" y="461150"/>
                  <a:pt x="157185" y="460672"/>
                  <a:pt x="156957" y="460130"/>
                </a:cubicBezTo>
                <a:cubicBezTo>
                  <a:pt x="156729" y="459587"/>
                  <a:pt x="156615" y="459012"/>
                  <a:pt x="156615" y="458404"/>
                </a:cubicBezTo>
                <a:cubicBezTo>
                  <a:pt x="156615" y="457775"/>
                  <a:pt x="156729" y="457194"/>
                  <a:pt x="156957" y="456662"/>
                </a:cubicBezTo>
                <a:cubicBezTo>
                  <a:pt x="157185" y="456131"/>
                  <a:pt x="157499" y="455659"/>
                  <a:pt x="157901" y="455246"/>
                </a:cubicBezTo>
                <a:cubicBezTo>
                  <a:pt x="158303" y="454834"/>
                  <a:pt x="158774" y="454514"/>
                  <a:pt x="159317" y="454286"/>
                </a:cubicBezTo>
                <a:cubicBezTo>
                  <a:pt x="159860" y="454058"/>
                  <a:pt x="160446" y="453944"/>
                  <a:pt x="161075" y="453944"/>
                </a:cubicBezTo>
                <a:close/>
                <a:moveTo>
                  <a:pt x="1037374" y="414728"/>
                </a:moveTo>
                <a:cubicBezTo>
                  <a:pt x="1038047" y="414728"/>
                  <a:pt x="1038687" y="414863"/>
                  <a:pt x="1039295" y="415135"/>
                </a:cubicBezTo>
                <a:cubicBezTo>
                  <a:pt x="1039903" y="415406"/>
                  <a:pt x="1040434" y="415769"/>
                  <a:pt x="1040890" y="416225"/>
                </a:cubicBezTo>
                <a:cubicBezTo>
                  <a:pt x="1041346" y="416681"/>
                  <a:pt x="1041710" y="417213"/>
                  <a:pt x="1041981" y="417821"/>
                </a:cubicBezTo>
                <a:cubicBezTo>
                  <a:pt x="1042252" y="418428"/>
                  <a:pt x="1042388" y="419069"/>
                  <a:pt x="1042388" y="419741"/>
                </a:cubicBezTo>
                <a:cubicBezTo>
                  <a:pt x="1042388" y="420436"/>
                  <a:pt x="1042252" y="421082"/>
                  <a:pt x="1041981" y="421678"/>
                </a:cubicBezTo>
                <a:cubicBezTo>
                  <a:pt x="1041710" y="422275"/>
                  <a:pt x="1041346" y="422802"/>
                  <a:pt x="1040890" y="423257"/>
                </a:cubicBezTo>
                <a:cubicBezTo>
                  <a:pt x="1040434" y="423713"/>
                  <a:pt x="1039903" y="424072"/>
                  <a:pt x="1039295" y="424332"/>
                </a:cubicBezTo>
                <a:cubicBezTo>
                  <a:pt x="1038687" y="424592"/>
                  <a:pt x="1038047" y="424723"/>
                  <a:pt x="1037374" y="424723"/>
                </a:cubicBezTo>
                <a:cubicBezTo>
                  <a:pt x="1036680" y="424723"/>
                  <a:pt x="1036034" y="424592"/>
                  <a:pt x="1035437" y="424332"/>
                </a:cubicBezTo>
                <a:cubicBezTo>
                  <a:pt x="1034840" y="424072"/>
                  <a:pt x="1034314" y="423713"/>
                  <a:pt x="1033858" y="423257"/>
                </a:cubicBezTo>
                <a:cubicBezTo>
                  <a:pt x="1033402" y="422802"/>
                  <a:pt x="1033044" y="422275"/>
                  <a:pt x="1032784" y="421678"/>
                </a:cubicBezTo>
                <a:cubicBezTo>
                  <a:pt x="1032523" y="421082"/>
                  <a:pt x="1032393" y="420436"/>
                  <a:pt x="1032393" y="419741"/>
                </a:cubicBezTo>
                <a:cubicBezTo>
                  <a:pt x="1032393" y="419069"/>
                  <a:pt x="1032523" y="418428"/>
                  <a:pt x="1032784" y="417821"/>
                </a:cubicBezTo>
                <a:cubicBezTo>
                  <a:pt x="1033044" y="417213"/>
                  <a:pt x="1033402" y="416681"/>
                  <a:pt x="1033858" y="416225"/>
                </a:cubicBezTo>
                <a:cubicBezTo>
                  <a:pt x="1034314" y="415769"/>
                  <a:pt x="1034840" y="415406"/>
                  <a:pt x="1035437" y="415135"/>
                </a:cubicBezTo>
                <a:cubicBezTo>
                  <a:pt x="1036034" y="414863"/>
                  <a:pt x="1036680" y="414728"/>
                  <a:pt x="1037374" y="414728"/>
                </a:cubicBezTo>
                <a:close/>
                <a:moveTo>
                  <a:pt x="932664" y="409258"/>
                </a:moveTo>
                <a:cubicBezTo>
                  <a:pt x="931253" y="409258"/>
                  <a:pt x="930038" y="409399"/>
                  <a:pt x="929018" y="409682"/>
                </a:cubicBezTo>
                <a:cubicBezTo>
                  <a:pt x="927998" y="409964"/>
                  <a:pt x="927162" y="410365"/>
                  <a:pt x="926511" y="410886"/>
                </a:cubicBezTo>
                <a:cubicBezTo>
                  <a:pt x="925860" y="411407"/>
                  <a:pt x="925377" y="412031"/>
                  <a:pt x="925062" y="412758"/>
                </a:cubicBezTo>
                <a:cubicBezTo>
                  <a:pt x="924748" y="413485"/>
                  <a:pt x="924590" y="414305"/>
                  <a:pt x="924590" y="415216"/>
                </a:cubicBezTo>
                <a:cubicBezTo>
                  <a:pt x="924590" y="415845"/>
                  <a:pt x="924688" y="416448"/>
                  <a:pt x="924883" y="417023"/>
                </a:cubicBezTo>
                <a:cubicBezTo>
                  <a:pt x="925079" y="417598"/>
                  <a:pt x="925393" y="418108"/>
                  <a:pt x="925828" y="418553"/>
                </a:cubicBezTo>
                <a:cubicBezTo>
                  <a:pt x="926262" y="418998"/>
                  <a:pt x="926826" y="419351"/>
                  <a:pt x="927520" y="419611"/>
                </a:cubicBezTo>
                <a:cubicBezTo>
                  <a:pt x="928215" y="419872"/>
                  <a:pt x="929061" y="420002"/>
                  <a:pt x="930060" y="420002"/>
                </a:cubicBezTo>
                <a:cubicBezTo>
                  <a:pt x="931362" y="420002"/>
                  <a:pt x="932854" y="419606"/>
                  <a:pt x="934536" y="418814"/>
                </a:cubicBezTo>
                <a:cubicBezTo>
                  <a:pt x="936218" y="418021"/>
                  <a:pt x="937993" y="416768"/>
                  <a:pt x="939859" y="415053"/>
                </a:cubicBezTo>
                <a:lnTo>
                  <a:pt x="939859" y="409258"/>
                </a:lnTo>
                <a:close/>
                <a:moveTo>
                  <a:pt x="761215" y="409258"/>
                </a:moveTo>
                <a:cubicBezTo>
                  <a:pt x="759805" y="409258"/>
                  <a:pt x="758589" y="409399"/>
                  <a:pt x="757569" y="409682"/>
                </a:cubicBezTo>
                <a:cubicBezTo>
                  <a:pt x="756549" y="409964"/>
                  <a:pt x="755713" y="410365"/>
                  <a:pt x="755062" y="410886"/>
                </a:cubicBezTo>
                <a:cubicBezTo>
                  <a:pt x="754411" y="411407"/>
                  <a:pt x="753928" y="412031"/>
                  <a:pt x="753613" y="412758"/>
                </a:cubicBezTo>
                <a:cubicBezTo>
                  <a:pt x="753299" y="413485"/>
                  <a:pt x="753141" y="414305"/>
                  <a:pt x="753141" y="415216"/>
                </a:cubicBezTo>
                <a:cubicBezTo>
                  <a:pt x="753141" y="415845"/>
                  <a:pt x="753239" y="416448"/>
                  <a:pt x="753435" y="417023"/>
                </a:cubicBezTo>
                <a:cubicBezTo>
                  <a:pt x="753630" y="417598"/>
                  <a:pt x="753945" y="418108"/>
                  <a:pt x="754378" y="418553"/>
                </a:cubicBezTo>
                <a:cubicBezTo>
                  <a:pt x="754813" y="418998"/>
                  <a:pt x="755377" y="419351"/>
                  <a:pt x="756072" y="419611"/>
                </a:cubicBezTo>
                <a:cubicBezTo>
                  <a:pt x="756766" y="419872"/>
                  <a:pt x="757612" y="420002"/>
                  <a:pt x="758611" y="420002"/>
                </a:cubicBezTo>
                <a:cubicBezTo>
                  <a:pt x="759913" y="420002"/>
                  <a:pt x="761405" y="419606"/>
                  <a:pt x="763087" y="418814"/>
                </a:cubicBezTo>
                <a:cubicBezTo>
                  <a:pt x="764769" y="418021"/>
                  <a:pt x="766544" y="416768"/>
                  <a:pt x="768410" y="415053"/>
                </a:cubicBezTo>
                <a:lnTo>
                  <a:pt x="768410" y="409258"/>
                </a:lnTo>
                <a:close/>
                <a:moveTo>
                  <a:pt x="895313" y="395747"/>
                </a:moveTo>
                <a:cubicBezTo>
                  <a:pt x="892231" y="395747"/>
                  <a:pt x="889827" y="396746"/>
                  <a:pt x="888102" y="398743"/>
                </a:cubicBezTo>
                <a:cubicBezTo>
                  <a:pt x="886376" y="400740"/>
                  <a:pt x="885514" y="403865"/>
                  <a:pt x="885514" y="408119"/>
                </a:cubicBezTo>
                <a:cubicBezTo>
                  <a:pt x="885514" y="412069"/>
                  <a:pt x="886094" y="415015"/>
                  <a:pt x="887255" y="416958"/>
                </a:cubicBezTo>
                <a:cubicBezTo>
                  <a:pt x="888417" y="418900"/>
                  <a:pt x="890061" y="419872"/>
                  <a:pt x="892188" y="419872"/>
                </a:cubicBezTo>
                <a:cubicBezTo>
                  <a:pt x="893620" y="419872"/>
                  <a:pt x="895134" y="419231"/>
                  <a:pt x="896729" y="417951"/>
                </a:cubicBezTo>
                <a:cubicBezTo>
                  <a:pt x="898325" y="416670"/>
                  <a:pt x="900001" y="414771"/>
                  <a:pt x="901759" y="412253"/>
                </a:cubicBezTo>
                <a:lnTo>
                  <a:pt x="901759" y="397083"/>
                </a:lnTo>
                <a:cubicBezTo>
                  <a:pt x="900826" y="396648"/>
                  <a:pt x="899795" y="396317"/>
                  <a:pt x="898666" y="396090"/>
                </a:cubicBezTo>
                <a:cubicBezTo>
                  <a:pt x="897538" y="395862"/>
                  <a:pt x="896420" y="395747"/>
                  <a:pt x="895313" y="395747"/>
                </a:cubicBezTo>
                <a:close/>
                <a:moveTo>
                  <a:pt x="828639" y="395747"/>
                </a:moveTo>
                <a:cubicBezTo>
                  <a:pt x="825557" y="395747"/>
                  <a:pt x="823153" y="396746"/>
                  <a:pt x="821428" y="398743"/>
                </a:cubicBezTo>
                <a:cubicBezTo>
                  <a:pt x="819702" y="400740"/>
                  <a:pt x="818840" y="403865"/>
                  <a:pt x="818840" y="408119"/>
                </a:cubicBezTo>
                <a:cubicBezTo>
                  <a:pt x="818840" y="412069"/>
                  <a:pt x="819420" y="415015"/>
                  <a:pt x="820582" y="416958"/>
                </a:cubicBezTo>
                <a:cubicBezTo>
                  <a:pt x="821743" y="418900"/>
                  <a:pt x="823387" y="419872"/>
                  <a:pt x="825514" y="419872"/>
                </a:cubicBezTo>
                <a:cubicBezTo>
                  <a:pt x="826946" y="419872"/>
                  <a:pt x="828460" y="419231"/>
                  <a:pt x="830055" y="417951"/>
                </a:cubicBezTo>
                <a:cubicBezTo>
                  <a:pt x="831651" y="416670"/>
                  <a:pt x="833327" y="414771"/>
                  <a:pt x="835085" y="412253"/>
                </a:cubicBezTo>
                <a:lnTo>
                  <a:pt x="835085" y="397083"/>
                </a:lnTo>
                <a:cubicBezTo>
                  <a:pt x="834152" y="396648"/>
                  <a:pt x="833121" y="396317"/>
                  <a:pt x="831993" y="396090"/>
                </a:cubicBezTo>
                <a:cubicBezTo>
                  <a:pt x="830864" y="395862"/>
                  <a:pt x="829746" y="395747"/>
                  <a:pt x="828639" y="395747"/>
                </a:cubicBezTo>
                <a:close/>
                <a:moveTo>
                  <a:pt x="475400" y="395682"/>
                </a:moveTo>
                <a:cubicBezTo>
                  <a:pt x="473707" y="395682"/>
                  <a:pt x="472259" y="396013"/>
                  <a:pt x="471054" y="396675"/>
                </a:cubicBezTo>
                <a:cubicBezTo>
                  <a:pt x="469850" y="397337"/>
                  <a:pt x="468862" y="398222"/>
                  <a:pt x="468092" y="399329"/>
                </a:cubicBezTo>
                <a:cubicBezTo>
                  <a:pt x="467321" y="400436"/>
                  <a:pt x="466757" y="401722"/>
                  <a:pt x="466399" y="403186"/>
                </a:cubicBezTo>
                <a:cubicBezTo>
                  <a:pt x="466040" y="404652"/>
                  <a:pt x="465861" y="406187"/>
                  <a:pt x="465861" y="407793"/>
                </a:cubicBezTo>
                <a:cubicBezTo>
                  <a:pt x="465861" y="409812"/>
                  <a:pt x="466084" y="411581"/>
                  <a:pt x="466529" y="413100"/>
                </a:cubicBezTo>
                <a:cubicBezTo>
                  <a:pt x="466974" y="414619"/>
                  <a:pt x="467608" y="415884"/>
                  <a:pt x="468433" y="416893"/>
                </a:cubicBezTo>
                <a:cubicBezTo>
                  <a:pt x="469258" y="417902"/>
                  <a:pt x="470256" y="418662"/>
                  <a:pt x="471428" y="419171"/>
                </a:cubicBezTo>
                <a:cubicBezTo>
                  <a:pt x="472600" y="419682"/>
                  <a:pt x="473924" y="419937"/>
                  <a:pt x="475400" y="419937"/>
                </a:cubicBezTo>
                <a:cubicBezTo>
                  <a:pt x="477093" y="419937"/>
                  <a:pt x="478542" y="419606"/>
                  <a:pt x="479747" y="418944"/>
                </a:cubicBezTo>
                <a:cubicBezTo>
                  <a:pt x="480951" y="418282"/>
                  <a:pt x="481939" y="417397"/>
                  <a:pt x="482709" y="416291"/>
                </a:cubicBezTo>
                <a:cubicBezTo>
                  <a:pt x="483480" y="415184"/>
                  <a:pt x="484044" y="413898"/>
                  <a:pt x="484402" y="412432"/>
                </a:cubicBezTo>
                <a:cubicBezTo>
                  <a:pt x="484760" y="410968"/>
                  <a:pt x="484939" y="409421"/>
                  <a:pt x="484939" y="407793"/>
                </a:cubicBezTo>
                <a:cubicBezTo>
                  <a:pt x="484939" y="405775"/>
                  <a:pt x="484717" y="404011"/>
                  <a:pt x="484272" y="402503"/>
                </a:cubicBezTo>
                <a:cubicBezTo>
                  <a:pt x="483827" y="400994"/>
                  <a:pt x="483192" y="399736"/>
                  <a:pt x="482367" y="398726"/>
                </a:cubicBezTo>
                <a:cubicBezTo>
                  <a:pt x="481543" y="397717"/>
                  <a:pt x="480539" y="396958"/>
                  <a:pt x="479356" y="396447"/>
                </a:cubicBezTo>
                <a:cubicBezTo>
                  <a:pt x="478173" y="395937"/>
                  <a:pt x="476855" y="395682"/>
                  <a:pt x="475400" y="395682"/>
                </a:cubicBezTo>
                <a:close/>
                <a:moveTo>
                  <a:pt x="999339" y="395389"/>
                </a:moveTo>
                <a:cubicBezTo>
                  <a:pt x="998102" y="395389"/>
                  <a:pt x="996974" y="395628"/>
                  <a:pt x="995953" y="396106"/>
                </a:cubicBezTo>
                <a:cubicBezTo>
                  <a:pt x="994933" y="396583"/>
                  <a:pt x="994054" y="397256"/>
                  <a:pt x="993316" y="398124"/>
                </a:cubicBezTo>
                <a:cubicBezTo>
                  <a:pt x="992578" y="398992"/>
                  <a:pt x="991982" y="400034"/>
                  <a:pt x="991526" y="401250"/>
                </a:cubicBezTo>
                <a:cubicBezTo>
                  <a:pt x="991070" y="402465"/>
                  <a:pt x="990788" y="403800"/>
                  <a:pt x="990679" y="405254"/>
                </a:cubicBezTo>
                <a:lnTo>
                  <a:pt x="1007869" y="405254"/>
                </a:lnTo>
                <a:cubicBezTo>
                  <a:pt x="1007934" y="403800"/>
                  <a:pt x="1007793" y="402470"/>
                  <a:pt x="1007446" y="401266"/>
                </a:cubicBezTo>
                <a:cubicBezTo>
                  <a:pt x="1007099" y="400061"/>
                  <a:pt x="1006561" y="399025"/>
                  <a:pt x="1005834" y="398157"/>
                </a:cubicBezTo>
                <a:cubicBezTo>
                  <a:pt x="1005107" y="397288"/>
                  <a:pt x="1004201" y="396610"/>
                  <a:pt x="1003116" y="396122"/>
                </a:cubicBezTo>
                <a:cubicBezTo>
                  <a:pt x="1002031" y="395634"/>
                  <a:pt x="1000772" y="395389"/>
                  <a:pt x="999339" y="395389"/>
                </a:cubicBezTo>
                <a:close/>
                <a:moveTo>
                  <a:pt x="656440" y="395389"/>
                </a:moveTo>
                <a:cubicBezTo>
                  <a:pt x="655203" y="395389"/>
                  <a:pt x="654075" y="395628"/>
                  <a:pt x="653055" y="396106"/>
                </a:cubicBezTo>
                <a:cubicBezTo>
                  <a:pt x="652034" y="396583"/>
                  <a:pt x="651155" y="397256"/>
                  <a:pt x="650418" y="398124"/>
                </a:cubicBezTo>
                <a:cubicBezTo>
                  <a:pt x="649679" y="398992"/>
                  <a:pt x="649083" y="400034"/>
                  <a:pt x="648627" y="401250"/>
                </a:cubicBezTo>
                <a:cubicBezTo>
                  <a:pt x="648171" y="402465"/>
                  <a:pt x="647889" y="403800"/>
                  <a:pt x="647780" y="405254"/>
                </a:cubicBezTo>
                <a:lnTo>
                  <a:pt x="664970" y="405254"/>
                </a:lnTo>
                <a:cubicBezTo>
                  <a:pt x="665035" y="403800"/>
                  <a:pt x="664894" y="402470"/>
                  <a:pt x="664547" y="401266"/>
                </a:cubicBezTo>
                <a:cubicBezTo>
                  <a:pt x="664199" y="400061"/>
                  <a:pt x="663662" y="399025"/>
                  <a:pt x="662935" y="398157"/>
                </a:cubicBezTo>
                <a:cubicBezTo>
                  <a:pt x="662208" y="397288"/>
                  <a:pt x="661302" y="396610"/>
                  <a:pt x="660217" y="396122"/>
                </a:cubicBezTo>
                <a:cubicBezTo>
                  <a:pt x="659132" y="395634"/>
                  <a:pt x="657873" y="395389"/>
                  <a:pt x="656440" y="395389"/>
                </a:cubicBezTo>
                <a:close/>
                <a:moveTo>
                  <a:pt x="304015" y="395389"/>
                </a:moveTo>
                <a:cubicBezTo>
                  <a:pt x="302778" y="395389"/>
                  <a:pt x="301649" y="395628"/>
                  <a:pt x="300630" y="396106"/>
                </a:cubicBezTo>
                <a:cubicBezTo>
                  <a:pt x="299609" y="396583"/>
                  <a:pt x="298730" y="397256"/>
                  <a:pt x="297993" y="398124"/>
                </a:cubicBezTo>
                <a:cubicBezTo>
                  <a:pt x="297254" y="398992"/>
                  <a:pt x="296658" y="400034"/>
                  <a:pt x="296202" y="401250"/>
                </a:cubicBezTo>
                <a:cubicBezTo>
                  <a:pt x="295746" y="402465"/>
                  <a:pt x="295464" y="403800"/>
                  <a:pt x="295355" y="405254"/>
                </a:cubicBezTo>
                <a:lnTo>
                  <a:pt x="312545" y="405254"/>
                </a:lnTo>
                <a:cubicBezTo>
                  <a:pt x="312610" y="403800"/>
                  <a:pt x="312469" y="402470"/>
                  <a:pt x="312122" y="401266"/>
                </a:cubicBezTo>
                <a:cubicBezTo>
                  <a:pt x="311775" y="400061"/>
                  <a:pt x="311237" y="399025"/>
                  <a:pt x="310510" y="398157"/>
                </a:cubicBezTo>
                <a:cubicBezTo>
                  <a:pt x="309783" y="397288"/>
                  <a:pt x="308877" y="396610"/>
                  <a:pt x="307792" y="396122"/>
                </a:cubicBezTo>
                <a:cubicBezTo>
                  <a:pt x="306707" y="395634"/>
                  <a:pt x="305448" y="395389"/>
                  <a:pt x="304015" y="395389"/>
                </a:cubicBezTo>
                <a:close/>
                <a:moveTo>
                  <a:pt x="132565" y="395389"/>
                </a:moveTo>
                <a:cubicBezTo>
                  <a:pt x="131328" y="395389"/>
                  <a:pt x="130200" y="395628"/>
                  <a:pt x="129179" y="396106"/>
                </a:cubicBezTo>
                <a:cubicBezTo>
                  <a:pt x="128159" y="396583"/>
                  <a:pt x="127280" y="397256"/>
                  <a:pt x="126542" y="398124"/>
                </a:cubicBezTo>
                <a:cubicBezTo>
                  <a:pt x="125804" y="398992"/>
                  <a:pt x="125208" y="400034"/>
                  <a:pt x="124752" y="401250"/>
                </a:cubicBezTo>
                <a:cubicBezTo>
                  <a:pt x="124296" y="402465"/>
                  <a:pt x="124014" y="403800"/>
                  <a:pt x="123905" y="405254"/>
                </a:cubicBezTo>
                <a:lnTo>
                  <a:pt x="141095" y="405254"/>
                </a:lnTo>
                <a:cubicBezTo>
                  <a:pt x="141160" y="403800"/>
                  <a:pt x="141019" y="402470"/>
                  <a:pt x="140672" y="401266"/>
                </a:cubicBezTo>
                <a:cubicBezTo>
                  <a:pt x="140325" y="400061"/>
                  <a:pt x="139787" y="399025"/>
                  <a:pt x="139060" y="398157"/>
                </a:cubicBezTo>
                <a:cubicBezTo>
                  <a:pt x="138333" y="397288"/>
                  <a:pt x="137427" y="396610"/>
                  <a:pt x="136342" y="396122"/>
                </a:cubicBezTo>
                <a:cubicBezTo>
                  <a:pt x="135257" y="395634"/>
                  <a:pt x="133998" y="395389"/>
                  <a:pt x="132565" y="395389"/>
                </a:cubicBezTo>
                <a:close/>
                <a:moveTo>
                  <a:pt x="854269" y="391450"/>
                </a:moveTo>
                <a:lnTo>
                  <a:pt x="869668" y="391450"/>
                </a:lnTo>
                <a:lnTo>
                  <a:pt x="869668" y="419416"/>
                </a:lnTo>
                <a:lnTo>
                  <a:pt x="879402" y="419416"/>
                </a:lnTo>
                <a:lnTo>
                  <a:pt x="879402" y="424136"/>
                </a:lnTo>
                <a:lnTo>
                  <a:pt x="853196" y="424136"/>
                </a:lnTo>
                <a:lnTo>
                  <a:pt x="853196" y="419416"/>
                </a:lnTo>
                <a:lnTo>
                  <a:pt x="863938" y="419416"/>
                </a:lnTo>
                <a:lnTo>
                  <a:pt x="863938" y="396138"/>
                </a:lnTo>
                <a:lnTo>
                  <a:pt x="854269" y="396138"/>
                </a:lnTo>
                <a:close/>
                <a:moveTo>
                  <a:pt x="726338" y="390994"/>
                </a:moveTo>
                <a:cubicBezTo>
                  <a:pt x="728031" y="390994"/>
                  <a:pt x="729616" y="391114"/>
                  <a:pt x="731092" y="391352"/>
                </a:cubicBezTo>
                <a:cubicBezTo>
                  <a:pt x="732567" y="391591"/>
                  <a:pt x="733978" y="391982"/>
                  <a:pt x="735324" y="392524"/>
                </a:cubicBezTo>
                <a:lnTo>
                  <a:pt x="735324" y="397929"/>
                </a:lnTo>
                <a:cubicBezTo>
                  <a:pt x="733913" y="397191"/>
                  <a:pt x="732475" y="396654"/>
                  <a:pt x="731010" y="396317"/>
                </a:cubicBezTo>
                <a:cubicBezTo>
                  <a:pt x="729545" y="395981"/>
                  <a:pt x="728031" y="395813"/>
                  <a:pt x="726469" y="395813"/>
                </a:cubicBezTo>
                <a:cubicBezTo>
                  <a:pt x="725014" y="395813"/>
                  <a:pt x="723642" y="396090"/>
                  <a:pt x="722350" y="396643"/>
                </a:cubicBezTo>
                <a:cubicBezTo>
                  <a:pt x="721059" y="397196"/>
                  <a:pt x="719925" y="397994"/>
                  <a:pt x="718948" y="399036"/>
                </a:cubicBezTo>
                <a:cubicBezTo>
                  <a:pt x="717972" y="400077"/>
                  <a:pt x="717201" y="401347"/>
                  <a:pt x="716637" y="402845"/>
                </a:cubicBezTo>
                <a:cubicBezTo>
                  <a:pt x="716072" y="404342"/>
                  <a:pt x="715790" y="406036"/>
                  <a:pt x="715790" y="407923"/>
                </a:cubicBezTo>
                <a:cubicBezTo>
                  <a:pt x="715790" y="411874"/>
                  <a:pt x="716751" y="414831"/>
                  <a:pt x="718671" y="416795"/>
                </a:cubicBezTo>
                <a:cubicBezTo>
                  <a:pt x="720592" y="418760"/>
                  <a:pt x="723256" y="419741"/>
                  <a:pt x="726664" y="419741"/>
                </a:cubicBezTo>
                <a:cubicBezTo>
                  <a:pt x="728205" y="419741"/>
                  <a:pt x="729697" y="419568"/>
                  <a:pt x="731140" y="419221"/>
                </a:cubicBezTo>
                <a:cubicBezTo>
                  <a:pt x="732584" y="418873"/>
                  <a:pt x="733978" y="418352"/>
                  <a:pt x="735324" y="417658"/>
                </a:cubicBezTo>
                <a:lnTo>
                  <a:pt x="735324" y="422932"/>
                </a:lnTo>
                <a:cubicBezTo>
                  <a:pt x="733848" y="423496"/>
                  <a:pt x="732334" y="423914"/>
                  <a:pt x="730782" y="424185"/>
                </a:cubicBezTo>
                <a:cubicBezTo>
                  <a:pt x="729230" y="424457"/>
                  <a:pt x="727630" y="424592"/>
                  <a:pt x="725980" y="424592"/>
                </a:cubicBezTo>
                <a:cubicBezTo>
                  <a:pt x="720815" y="424592"/>
                  <a:pt x="716838" y="423192"/>
                  <a:pt x="714048" y="420392"/>
                </a:cubicBezTo>
                <a:cubicBezTo>
                  <a:pt x="711259" y="417592"/>
                  <a:pt x="709865" y="413501"/>
                  <a:pt x="709865" y="408119"/>
                </a:cubicBezTo>
                <a:cubicBezTo>
                  <a:pt x="709865" y="405536"/>
                  <a:pt x="710266" y="403192"/>
                  <a:pt x="711069" y="401087"/>
                </a:cubicBezTo>
                <a:cubicBezTo>
                  <a:pt x="711873" y="398981"/>
                  <a:pt x="713001" y="397180"/>
                  <a:pt x="714455" y="395682"/>
                </a:cubicBezTo>
                <a:cubicBezTo>
                  <a:pt x="715910" y="394185"/>
                  <a:pt x="717646" y="393029"/>
                  <a:pt x="719664" y="392215"/>
                </a:cubicBezTo>
                <a:cubicBezTo>
                  <a:pt x="721683" y="391401"/>
                  <a:pt x="723908" y="390994"/>
                  <a:pt x="726338" y="390994"/>
                </a:cubicBezTo>
                <a:close/>
                <a:moveTo>
                  <a:pt x="1037374" y="390864"/>
                </a:moveTo>
                <a:cubicBezTo>
                  <a:pt x="1038047" y="390864"/>
                  <a:pt x="1038687" y="391000"/>
                  <a:pt x="1039295" y="391271"/>
                </a:cubicBezTo>
                <a:cubicBezTo>
                  <a:pt x="1039903" y="391542"/>
                  <a:pt x="1040434" y="391906"/>
                  <a:pt x="1040890" y="392361"/>
                </a:cubicBezTo>
                <a:cubicBezTo>
                  <a:pt x="1041346" y="392818"/>
                  <a:pt x="1041710" y="393349"/>
                  <a:pt x="1041981" y="393957"/>
                </a:cubicBezTo>
                <a:cubicBezTo>
                  <a:pt x="1042252" y="394565"/>
                  <a:pt x="1042388" y="395205"/>
                  <a:pt x="1042388" y="395878"/>
                </a:cubicBezTo>
                <a:cubicBezTo>
                  <a:pt x="1042388" y="396572"/>
                  <a:pt x="1042252" y="397218"/>
                  <a:pt x="1041981" y="397815"/>
                </a:cubicBezTo>
                <a:cubicBezTo>
                  <a:pt x="1041710" y="398412"/>
                  <a:pt x="1041346" y="398938"/>
                  <a:pt x="1040890" y="399394"/>
                </a:cubicBezTo>
                <a:cubicBezTo>
                  <a:pt x="1040434" y="399850"/>
                  <a:pt x="1039903" y="400208"/>
                  <a:pt x="1039295" y="400468"/>
                </a:cubicBezTo>
                <a:cubicBezTo>
                  <a:pt x="1038687" y="400729"/>
                  <a:pt x="1038047" y="400859"/>
                  <a:pt x="1037374" y="400859"/>
                </a:cubicBezTo>
                <a:cubicBezTo>
                  <a:pt x="1036680" y="400859"/>
                  <a:pt x="1036034" y="400729"/>
                  <a:pt x="1035437" y="400468"/>
                </a:cubicBezTo>
                <a:cubicBezTo>
                  <a:pt x="1034840" y="400208"/>
                  <a:pt x="1034314" y="399850"/>
                  <a:pt x="1033858" y="399394"/>
                </a:cubicBezTo>
                <a:cubicBezTo>
                  <a:pt x="1033402" y="398938"/>
                  <a:pt x="1033044" y="398412"/>
                  <a:pt x="1032784" y="397815"/>
                </a:cubicBezTo>
                <a:cubicBezTo>
                  <a:pt x="1032523" y="397218"/>
                  <a:pt x="1032393" y="396572"/>
                  <a:pt x="1032393" y="395878"/>
                </a:cubicBezTo>
                <a:cubicBezTo>
                  <a:pt x="1032393" y="395205"/>
                  <a:pt x="1032523" y="394565"/>
                  <a:pt x="1032784" y="393957"/>
                </a:cubicBezTo>
                <a:cubicBezTo>
                  <a:pt x="1033044" y="393349"/>
                  <a:pt x="1033402" y="392818"/>
                  <a:pt x="1033858" y="392361"/>
                </a:cubicBezTo>
                <a:cubicBezTo>
                  <a:pt x="1034314" y="391906"/>
                  <a:pt x="1034840" y="391542"/>
                  <a:pt x="1035437" y="391271"/>
                </a:cubicBezTo>
                <a:cubicBezTo>
                  <a:pt x="1036034" y="391000"/>
                  <a:pt x="1036680" y="390864"/>
                  <a:pt x="1037374" y="390864"/>
                </a:cubicBezTo>
                <a:close/>
                <a:moveTo>
                  <a:pt x="999600" y="390864"/>
                </a:moveTo>
                <a:cubicBezTo>
                  <a:pt x="1001879" y="390864"/>
                  <a:pt x="1003897" y="391222"/>
                  <a:pt x="1005655" y="391938"/>
                </a:cubicBezTo>
                <a:cubicBezTo>
                  <a:pt x="1007413" y="392655"/>
                  <a:pt x="1008895" y="393670"/>
                  <a:pt x="1010099" y="394982"/>
                </a:cubicBezTo>
                <a:cubicBezTo>
                  <a:pt x="1011304" y="396296"/>
                  <a:pt x="1012215" y="397891"/>
                  <a:pt x="1012834" y="399768"/>
                </a:cubicBezTo>
                <a:cubicBezTo>
                  <a:pt x="1013452" y="401646"/>
                  <a:pt x="1013762" y="403745"/>
                  <a:pt x="1013762" y="406068"/>
                </a:cubicBezTo>
                <a:cubicBezTo>
                  <a:pt x="1013762" y="406871"/>
                  <a:pt x="1013751" y="407544"/>
                  <a:pt x="1013729" y="408086"/>
                </a:cubicBezTo>
                <a:cubicBezTo>
                  <a:pt x="1013707" y="408629"/>
                  <a:pt x="1013675" y="409139"/>
                  <a:pt x="1013631" y="409616"/>
                </a:cubicBezTo>
                <a:lnTo>
                  <a:pt x="990679" y="409616"/>
                </a:lnTo>
                <a:cubicBezTo>
                  <a:pt x="990679" y="412959"/>
                  <a:pt x="991613" y="415526"/>
                  <a:pt x="993479" y="417316"/>
                </a:cubicBezTo>
                <a:cubicBezTo>
                  <a:pt x="995346" y="419107"/>
                  <a:pt x="998037" y="420002"/>
                  <a:pt x="1001553" y="420002"/>
                </a:cubicBezTo>
                <a:cubicBezTo>
                  <a:pt x="1002508" y="420002"/>
                  <a:pt x="1003463" y="419964"/>
                  <a:pt x="1004418" y="419888"/>
                </a:cubicBezTo>
                <a:cubicBezTo>
                  <a:pt x="1005373" y="419812"/>
                  <a:pt x="1006295" y="419709"/>
                  <a:pt x="1007185" y="419578"/>
                </a:cubicBezTo>
                <a:cubicBezTo>
                  <a:pt x="1008075" y="419448"/>
                  <a:pt x="1008927" y="419302"/>
                  <a:pt x="1009741" y="419139"/>
                </a:cubicBezTo>
                <a:cubicBezTo>
                  <a:pt x="1010555" y="418977"/>
                  <a:pt x="1011309" y="418797"/>
                  <a:pt x="1012004" y="418602"/>
                </a:cubicBezTo>
                <a:lnTo>
                  <a:pt x="1012004" y="423257"/>
                </a:lnTo>
                <a:cubicBezTo>
                  <a:pt x="1010463" y="423692"/>
                  <a:pt x="1008721" y="424044"/>
                  <a:pt x="1006778" y="424316"/>
                </a:cubicBezTo>
                <a:cubicBezTo>
                  <a:pt x="1004836" y="424587"/>
                  <a:pt x="1002823" y="424723"/>
                  <a:pt x="1000739" y="424723"/>
                </a:cubicBezTo>
                <a:cubicBezTo>
                  <a:pt x="997939" y="424723"/>
                  <a:pt x="995530" y="424343"/>
                  <a:pt x="993512" y="423583"/>
                </a:cubicBezTo>
                <a:cubicBezTo>
                  <a:pt x="991493" y="422823"/>
                  <a:pt x="989838" y="421722"/>
                  <a:pt x="988547" y="420279"/>
                </a:cubicBezTo>
                <a:cubicBezTo>
                  <a:pt x="987256" y="418835"/>
                  <a:pt x="986301" y="417066"/>
                  <a:pt x="985682" y="414972"/>
                </a:cubicBezTo>
                <a:cubicBezTo>
                  <a:pt x="985063" y="412878"/>
                  <a:pt x="984754" y="410506"/>
                  <a:pt x="984754" y="407858"/>
                </a:cubicBezTo>
                <a:cubicBezTo>
                  <a:pt x="984754" y="405557"/>
                  <a:pt x="985085" y="403382"/>
                  <a:pt x="985747" y="401331"/>
                </a:cubicBezTo>
                <a:cubicBezTo>
                  <a:pt x="986409" y="399280"/>
                  <a:pt x="987375" y="397478"/>
                  <a:pt x="988645" y="395927"/>
                </a:cubicBezTo>
                <a:cubicBezTo>
                  <a:pt x="989914" y="394375"/>
                  <a:pt x="991472" y="393143"/>
                  <a:pt x="993316" y="392232"/>
                </a:cubicBezTo>
                <a:cubicBezTo>
                  <a:pt x="995161" y="391320"/>
                  <a:pt x="997256" y="390864"/>
                  <a:pt x="999600" y="390864"/>
                </a:cubicBezTo>
                <a:close/>
                <a:moveTo>
                  <a:pt x="932795" y="390864"/>
                </a:moveTo>
                <a:cubicBezTo>
                  <a:pt x="934770" y="390864"/>
                  <a:pt x="936549" y="391081"/>
                  <a:pt x="938134" y="391515"/>
                </a:cubicBezTo>
                <a:cubicBezTo>
                  <a:pt x="939718" y="391949"/>
                  <a:pt x="941058" y="392611"/>
                  <a:pt x="942154" y="393501"/>
                </a:cubicBezTo>
                <a:cubicBezTo>
                  <a:pt x="943250" y="394391"/>
                  <a:pt x="944092" y="395509"/>
                  <a:pt x="944678" y="396854"/>
                </a:cubicBezTo>
                <a:cubicBezTo>
                  <a:pt x="945264" y="398200"/>
                  <a:pt x="945557" y="399784"/>
                  <a:pt x="945557" y="401607"/>
                </a:cubicBezTo>
                <a:lnTo>
                  <a:pt x="945557" y="424136"/>
                </a:lnTo>
                <a:lnTo>
                  <a:pt x="940478" y="424136"/>
                </a:lnTo>
                <a:lnTo>
                  <a:pt x="940348" y="419741"/>
                </a:lnTo>
                <a:cubicBezTo>
                  <a:pt x="938568" y="421500"/>
                  <a:pt x="936761" y="422769"/>
                  <a:pt x="934927" y="423551"/>
                </a:cubicBezTo>
                <a:cubicBezTo>
                  <a:pt x="933093" y="424332"/>
                  <a:pt x="931167" y="424723"/>
                  <a:pt x="929148" y="424723"/>
                </a:cubicBezTo>
                <a:cubicBezTo>
                  <a:pt x="927282" y="424723"/>
                  <a:pt x="925686" y="424484"/>
                  <a:pt x="924362" y="424006"/>
                </a:cubicBezTo>
                <a:cubicBezTo>
                  <a:pt x="923039" y="423529"/>
                  <a:pt x="921948" y="422872"/>
                  <a:pt x="921091" y="422036"/>
                </a:cubicBezTo>
                <a:cubicBezTo>
                  <a:pt x="920233" y="421201"/>
                  <a:pt x="919604" y="420219"/>
                  <a:pt x="919202" y="419090"/>
                </a:cubicBezTo>
                <a:cubicBezTo>
                  <a:pt x="918801" y="417962"/>
                  <a:pt x="918600" y="416735"/>
                  <a:pt x="918600" y="415411"/>
                </a:cubicBezTo>
                <a:cubicBezTo>
                  <a:pt x="918600" y="412134"/>
                  <a:pt x="919821" y="409568"/>
                  <a:pt x="922263" y="407712"/>
                </a:cubicBezTo>
                <a:cubicBezTo>
                  <a:pt x="924704" y="405856"/>
                  <a:pt x="928313" y="404928"/>
                  <a:pt x="933088" y="404928"/>
                </a:cubicBezTo>
                <a:lnTo>
                  <a:pt x="939859" y="404928"/>
                </a:lnTo>
                <a:lnTo>
                  <a:pt x="939859" y="402063"/>
                </a:lnTo>
                <a:cubicBezTo>
                  <a:pt x="939859" y="400132"/>
                  <a:pt x="939241" y="398585"/>
                  <a:pt x="938004" y="397424"/>
                </a:cubicBezTo>
                <a:cubicBezTo>
                  <a:pt x="936766" y="396263"/>
                  <a:pt x="934878" y="395682"/>
                  <a:pt x="932339" y="395682"/>
                </a:cubicBezTo>
                <a:cubicBezTo>
                  <a:pt x="930494" y="395682"/>
                  <a:pt x="928676" y="395889"/>
                  <a:pt x="926886" y="396301"/>
                </a:cubicBezTo>
                <a:cubicBezTo>
                  <a:pt x="925095" y="396713"/>
                  <a:pt x="923245" y="397299"/>
                  <a:pt x="921335" y="398059"/>
                </a:cubicBezTo>
                <a:lnTo>
                  <a:pt x="921335" y="392948"/>
                </a:lnTo>
                <a:cubicBezTo>
                  <a:pt x="922051" y="392687"/>
                  <a:pt x="922849" y="392432"/>
                  <a:pt x="923728" y="392183"/>
                </a:cubicBezTo>
                <a:cubicBezTo>
                  <a:pt x="924607" y="391933"/>
                  <a:pt x="925535" y="391711"/>
                  <a:pt x="926511" y="391515"/>
                </a:cubicBezTo>
                <a:cubicBezTo>
                  <a:pt x="927488" y="391320"/>
                  <a:pt x="928508" y="391163"/>
                  <a:pt x="929571" y="391043"/>
                </a:cubicBezTo>
                <a:cubicBezTo>
                  <a:pt x="930635" y="390924"/>
                  <a:pt x="931709" y="390864"/>
                  <a:pt x="932795" y="390864"/>
                </a:cubicBezTo>
                <a:close/>
                <a:moveTo>
                  <a:pt x="792655" y="390864"/>
                </a:moveTo>
                <a:cubicBezTo>
                  <a:pt x="796019" y="390864"/>
                  <a:pt x="798564" y="391857"/>
                  <a:pt x="800290" y="393843"/>
                </a:cubicBezTo>
                <a:cubicBezTo>
                  <a:pt x="802015" y="395829"/>
                  <a:pt x="802878" y="398819"/>
                  <a:pt x="802878" y="402812"/>
                </a:cubicBezTo>
                <a:lnTo>
                  <a:pt x="802878" y="424136"/>
                </a:lnTo>
                <a:lnTo>
                  <a:pt x="797213" y="424136"/>
                </a:lnTo>
                <a:lnTo>
                  <a:pt x="797213" y="403268"/>
                </a:lnTo>
                <a:cubicBezTo>
                  <a:pt x="797213" y="400707"/>
                  <a:pt x="796736" y="398813"/>
                  <a:pt x="795781" y="397587"/>
                </a:cubicBezTo>
                <a:cubicBezTo>
                  <a:pt x="794826" y="396361"/>
                  <a:pt x="793404" y="395747"/>
                  <a:pt x="791516" y="395747"/>
                </a:cubicBezTo>
                <a:cubicBezTo>
                  <a:pt x="790821" y="395747"/>
                  <a:pt x="790143" y="395851"/>
                  <a:pt x="789481" y="396057"/>
                </a:cubicBezTo>
                <a:cubicBezTo>
                  <a:pt x="788819" y="396263"/>
                  <a:pt x="788130" y="396621"/>
                  <a:pt x="787414" y="397131"/>
                </a:cubicBezTo>
                <a:cubicBezTo>
                  <a:pt x="786697" y="397641"/>
                  <a:pt x="785921" y="398330"/>
                  <a:pt x="785086" y="399198"/>
                </a:cubicBezTo>
                <a:cubicBezTo>
                  <a:pt x="784250" y="400067"/>
                  <a:pt x="783312" y="401152"/>
                  <a:pt x="782270" y="402454"/>
                </a:cubicBezTo>
                <a:lnTo>
                  <a:pt x="782270" y="424136"/>
                </a:lnTo>
                <a:lnTo>
                  <a:pt x="776605" y="424136"/>
                </a:lnTo>
                <a:lnTo>
                  <a:pt x="776605" y="391450"/>
                </a:lnTo>
                <a:lnTo>
                  <a:pt x="781651" y="391450"/>
                </a:lnTo>
                <a:lnTo>
                  <a:pt x="781879" y="396724"/>
                </a:lnTo>
                <a:cubicBezTo>
                  <a:pt x="782834" y="395596"/>
                  <a:pt x="783757" y="394657"/>
                  <a:pt x="784646" y="393908"/>
                </a:cubicBezTo>
                <a:cubicBezTo>
                  <a:pt x="785536" y="393159"/>
                  <a:pt x="786410" y="392557"/>
                  <a:pt x="787267" y="392101"/>
                </a:cubicBezTo>
                <a:cubicBezTo>
                  <a:pt x="788124" y="391645"/>
                  <a:pt x="788998" y="391326"/>
                  <a:pt x="789888" y="391141"/>
                </a:cubicBezTo>
                <a:cubicBezTo>
                  <a:pt x="790778" y="390956"/>
                  <a:pt x="791700" y="390864"/>
                  <a:pt x="792655" y="390864"/>
                </a:cubicBezTo>
                <a:close/>
                <a:moveTo>
                  <a:pt x="761346" y="390864"/>
                </a:moveTo>
                <a:cubicBezTo>
                  <a:pt x="763321" y="390864"/>
                  <a:pt x="765101" y="391081"/>
                  <a:pt x="766684" y="391515"/>
                </a:cubicBezTo>
                <a:cubicBezTo>
                  <a:pt x="768269" y="391949"/>
                  <a:pt x="769609" y="392611"/>
                  <a:pt x="770706" y="393501"/>
                </a:cubicBezTo>
                <a:cubicBezTo>
                  <a:pt x="771802" y="394391"/>
                  <a:pt x="772642" y="395509"/>
                  <a:pt x="773228" y="396854"/>
                </a:cubicBezTo>
                <a:cubicBezTo>
                  <a:pt x="773815" y="398200"/>
                  <a:pt x="774108" y="399784"/>
                  <a:pt x="774108" y="401607"/>
                </a:cubicBezTo>
                <a:lnTo>
                  <a:pt x="774108" y="424136"/>
                </a:lnTo>
                <a:lnTo>
                  <a:pt x="769029" y="424136"/>
                </a:lnTo>
                <a:lnTo>
                  <a:pt x="768899" y="419741"/>
                </a:lnTo>
                <a:cubicBezTo>
                  <a:pt x="767119" y="421500"/>
                  <a:pt x="765312" y="422769"/>
                  <a:pt x="763478" y="423551"/>
                </a:cubicBezTo>
                <a:cubicBezTo>
                  <a:pt x="761644" y="424332"/>
                  <a:pt x="759718" y="424723"/>
                  <a:pt x="757699" y="424723"/>
                </a:cubicBezTo>
                <a:cubicBezTo>
                  <a:pt x="755833" y="424723"/>
                  <a:pt x="754238" y="424484"/>
                  <a:pt x="752914" y="424006"/>
                </a:cubicBezTo>
                <a:cubicBezTo>
                  <a:pt x="751589" y="423529"/>
                  <a:pt x="750499" y="422872"/>
                  <a:pt x="749642" y="422036"/>
                </a:cubicBezTo>
                <a:cubicBezTo>
                  <a:pt x="748784" y="421201"/>
                  <a:pt x="748155" y="420219"/>
                  <a:pt x="747753" y="419090"/>
                </a:cubicBezTo>
                <a:cubicBezTo>
                  <a:pt x="747352" y="417962"/>
                  <a:pt x="747151" y="416735"/>
                  <a:pt x="747151" y="415411"/>
                </a:cubicBezTo>
                <a:cubicBezTo>
                  <a:pt x="747151" y="412134"/>
                  <a:pt x="748372" y="409568"/>
                  <a:pt x="750814" y="407712"/>
                </a:cubicBezTo>
                <a:cubicBezTo>
                  <a:pt x="753255" y="405856"/>
                  <a:pt x="756864" y="404928"/>
                  <a:pt x="761639" y="404928"/>
                </a:cubicBezTo>
                <a:lnTo>
                  <a:pt x="768410" y="404928"/>
                </a:lnTo>
                <a:lnTo>
                  <a:pt x="768410" y="402063"/>
                </a:lnTo>
                <a:cubicBezTo>
                  <a:pt x="768410" y="400132"/>
                  <a:pt x="767791" y="398585"/>
                  <a:pt x="766554" y="397424"/>
                </a:cubicBezTo>
                <a:cubicBezTo>
                  <a:pt x="765317" y="396263"/>
                  <a:pt x="763429" y="395682"/>
                  <a:pt x="760890" y="395682"/>
                </a:cubicBezTo>
                <a:cubicBezTo>
                  <a:pt x="759045" y="395682"/>
                  <a:pt x="757227" y="395889"/>
                  <a:pt x="755437" y="396301"/>
                </a:cubicBezTo>
                <a:cubicBezTo>
                  <a:pt x="753646" y="396713"/>
                  <a:pt x="751796" y="397299"/>
                  <a:pt x="749886" y="398059"/>
                </a:cubicBezTo>
                <a:lnTo>
                  <a:pt x="749886" y="392948"/>
                </a:lnTo>
                <a:cubicBezTo>
                  <a:pt x="750602" y="392687"/>
                  <a:pt x="751400" y="392432"/>
                  <a:pt x="752279" y="392183"/>
                </a:cubicBezTo>
                <a:cubicBezTo>
                  <a:pt x="753158" y="391933"/>
                  <a:pt x="754085" y="391711"/>
                  <a:pt x="755062" y="391515"/>
                </a:cubicBezTo>
                <a:cubicBezTo>
                  <a:pt x="756039" y="391320"/>
                  <a:pt x="757059" y="391163"/>
                  <a:pt x="758122" y="391043"/>
                </a:cubicBezTo>
                <a:cubicBezTo>
                  <a:pt x="759186" y="390924"/>
                  <a:pt x="760261" y="390864"/>
                  <a:pt x="761346" y="390864"/>
                </a:cubicBezTo>
                <a:close/>
                <a:moveTo>
                  <a:pt x="656701" y="390864"/>
                </a:moveTo>
                <a:cubicBezTo>
                  <a:pt x="658980" y="390864"/>
                  <a:pt x="660998" y="391222"/>
                  <a:pt x="662756" y="391938"/>
                </a:cubicBezTo>
                <a:cubicBezTo>
                  <a:pt x="664514" y="392655"/>
                  <a:pt x="665996" y="393670"/>
                  <a:pt x="667200" y="394982"/>
                </a:cubicBezTo>
                <a:cubicBezTo>
                  <a:pt x="668405" y="396296"/>
                  <a:pt x="669316" y="397891"/>
                  <a:pt x="669935" y="399768"/>
                </a:cubicBezTo>
                <a:cubicBezTo>
                  <a:pt x="670553" y="401646"/>
                  <a:pt x="670863" y="403745"/>
                  <a:pt x="670863" y="406068"/>
                </a:cubicBezTo>
                <a:cubicBezTo>
                  <a:pt x="670863" y="406871"/>
                  <a:pt x="670852" y="407544"/>
                  <a:pt x="670830" y="408086"/>
                </a:cubicBezTo>
                <a:cubicBezTo>
                  <a:pt x="670808" y="408629"/>
                  <a:pt x="670776" y="409139"/>
                  <a:pt x="670733" y="409616"/>
                </a:cubicBezTo>
                <a:lnTo>
                  <a:pt x="647780" y="409616"/>
                </a:lnTo>
                <a:cubicBezTo>
                  <a:pt x="647780" y="412959"/>
                  <a:pt x="648713" y="415526"/>
                  <a:pt x="650580" y="417316"/>
                </a:cubicBezTo>
                <a:cubicBezTo>
                  <a:pt x="652447" y="419107"/>
                  <a:pt x="655138" y="420002"/>
                  <a:pt x="658654" y="420002"/>
                </a:cubicBezTo>
                <a:cubicBezTo>
                  <a:pt x="659609" y="420002"/>
                  <a:pt x="660564" y="419964"/>
                  <a:pt x="661519" y="419888"/>
                </a:cubicBezTo>
                <a:cubicBezTo>
                  <a:pt x="662474" y="419812"/>
                  <a:pt x="663397" y="419709"/>
                  <a:pt x="664286" y="419578"/>
                </a:cubicBezTo>
                <a:cubicBezTo>
                  <a:pt x="665176" y="419448"/>
                  <a:pt x="666028" y="419302"/>
                  <a:pt x="666842" y="419139"/>
                </a:cubicBezTo>
                <a:cubicBezTo>
                  <a:pt x="667656" y="418977"/>
                  <a:pt x="668410" y="418797"/>
                  <a:pt x="669105" y="418602"/>
                </a:cubicBezTo>
                <a:lnTo>
                  <a:pt x="669105" y="423257"/>
                </a:lnTo>
                <a:cubicBezTo>
                  <a:pt x="667564" y="423692"/>
                  <a:pt x="665822" y="424044"/>
                  <a:pt x="663879" y="424316"/>
                </a:cubicBezTo>
                <a:cubicBezTo>
                  <a:pt x="661937" y="424587"/>
                  <a:pt x="659924" y="424723"/>
                  <a:pt x="657840" y="424723"/>
                </a:cubicBezTo>
                <a:cubicBezTo>
                  <a:pt x="655040" y="424723"/>
                  <a:pt x="652631" y="424343"/>
                  <a:pt x="650613" y="423583"/>
                </a:cubicBezTo>
                <a:cubicBezTo>
                  <a:pt x="648594" y="422823"/>
                  <a:pt x="646939" y="421722"/>
                  <a:pt x="645648" y="420279"/>
                </a:cubicBezTo>
                <a:cubicBezTo>
                  <a:pt x="644357" y="418835"/>
                  <a:pt x="643402" y="417066"/>
                  <a:pt x="642783" y="414972"/>
                </a:cubicBezTo>
                <a:cubicBezTo>
                  <a:pt x="642164" y="412878"/>
                  <a:pt x="641855" y="410506"/>
                  <a:pt x="641855" y="407858"/>
                </a:cubicBezTo>
                <a:cubicBezTo>
                  <a:pt x="641855" y="405557"/>
                  <a:pt x="642186" y="403382"/>
                  <a:pt x="642848" y="401331"/>
                </a:cubicBezTo>
                <a:cubicBezTo>
                  <a:pt x="643510" y="399280"/>
                  <a:pt x="644476" y="397478"/>
                  <a:pt x="645746" y="395927"/>
                </a:cubicBezTo>
                <a:cubicBezTo>
                  <a:pt x="647015" y="394375"/>
                  <a:pt x="648572" y="393143"/>
                  <a:pt x="650418" y="392232"/>
                </a:cubicBezTo>
                <a:cubicBezTo>
                  <a:pt x="652262" y="391320"/>
                  <a:pt x="654357" y="390864"/>
                  <a:pt x="656701" y="390864"/>
                </a:cubicBezTo>
                <a:close/>
                <a:moveTo>
                  <a:pt x="475726" y="390864"/>
                </a:moveTo>
                <a:cubicBezTo>
                  <a:pt x="478070" y="390864"/>
                  <a:pt x="480170" y="391228"/>
                  <a:pt x="482025" y="391955"/>
                </a:cubicBezTo>
                <a:cubicBezTo>
                  <a:pt x="483881" y="392682"/>
                  <a:pt x="485455" y="393745"/>
                  <a:pt x="486746" y="395145"/>
                </a:cubicBezTo>
                <a:cubicBezTo>
                  <a:pt x="488037" y="396545"/>
                  <a:pt x="489025" y="398287"/>
                  <a:pt x="489709" y="400370"/>
                </a:cubicBezTo>
                <a:cubicBezTo>
                  <a:pt x="490393" y="402454"/>
                  <a:pt x="490734" y="404842"/>
                  <a:pt x="490734" y="407533"/>
                </a:cubicBezTo>
                <a:cubicBezTo>
                  <a:pt x="490734" y="410072"/>
                  <a:pt x="490376" y="412400"/>
                  <a:pt x="489660" y="414516"/>
                </a:cubicBezTo>
                <a:cubicBezTo>
                  <a:pt x="488944" y="416632"/>
                  <a:pt x="487913" y="418445"/>
                  <a:pt x="486567" y="419953"/>
                </a:cubicBezTo>
                <a:cubicBezTo>
                  <a:pt x="485221" y="421462"/>
                  <a:pt x="483582" y="422634"/>
                  <a:pt x="481651" y="423469"/>
                </a:cubicBezTo>
                <a:cubicBezTo>
                  <a:pt x="479719" y="424305"/>
                  <a:pt x="477527" y="424723"/>
                  <a:pt x="475075" y="424723"/>
                </a:cubicBezTo>
                <a:cubicBezTo>
                  <a:pt x="472731" y="424723"/>
                  <a:pt x="470631" y="424359"/>
                  <a:pt x="468775" y="423632"/>
                </a:cubicBezTo>
                <a:cubicBezTo>
                  <a:pt x="466919" y="422905"/>
                  <a:pt x="465346" y="421836"/>
                  <a:pt x="464054" y="420425"/>
                </a:cubicBezTo>
                <a:cubicBezTo>
                  <a:pt x="462763" y="419014"/>
                  <a:pt x="461776" y="417267"/>
                  <a:pt x="461092" y="415184"/>
                </a:cubicBezTo>
                <a:cubicBezTo>
                  <a:pt x="460408" y="413100"/>
                  <a:pt x="460066" y="410702"/>
                  <a:pt x="460066" y="407988"/>
                </a:cubicBezTo>
                <a:cubicBezTo>
                  <a:pt x="460066" y="405449"/>
                  <a:pt x="460424" y="403132"/>
                  <a:pt x="461140" y="401038"/>
                </a:cubicBezTo>
                <a:cubicBezTo>
                  <a:pt x="461857" y="398944"/>
                  <a:pt x="462888" y="397142"/>
                  <a:pt x="464234" y="395634"/>
                </a:cubicBezTo>
                <a:cubicBezTo>
                  <a:pt x="465579" y="394125"/>
                  <a:pt x="467218" y="392953"/>
                  <a:pt x="469149" y="392118"/>
                </a:cubicBezTo>
                <a:cubicBezTo>
                  <a:pt x="471081" y="391282"/>
                  <a:pt x="473273" y="390864"/>
                  <a:pt x="475726" y="390864"/>
                </a:cubicBezTo>
                <a:close/>
                <a:moveTo>
                  <a:pt x="304276" y="390864"/>
                </a:moveTo>
                <a:cubicBezTo>
                  <a:pt x="306555" y="390864"/>
                  <a:pt x="308573" y="391222"/>
                  <a:pt x="310331" y="391938"/>
                </a:cubicBezTo>
                <a:cubicBezTo>
                  <a:pt x="312089" y="392655"/>
                  <a:pt x="313571" y="393670"/>
                  <a:pt x="314775" y="394982"/>
                </a:cubicBezTo>
                <a:cubicBezTo>
                  <a:pt x="315980" y="396296"/>
                  <a:pt x="316891" y="397891"/>
                  <a:pt x="317510" y="399768"/>
                </a:cubicBezTo>
                <a:cubicBezTo>
                  <a:pt x="318128" y="401646"/>
                  <a:pt x="318438" y="403745"/>
                  <a:pt x="318438" y="406068"/>
                </a:cubicBezTo>
                <a:cubicBezTo>
                  <a:pt x="318438" y="406871"/>
                  <a:pt x="318427" y="407544"/>
                  <a:pt x="318405" y="408086"/>
                </a:cubicBezTo>
                <a:cubicBezTo>
                  <a:pt x="318383" y="408629"/>
                  <a:pt x="318351" y="409139"/>
                  <a:pt x="318308" y="409616"/>
                </a:cubicBezTo>
                <a:lnTo>
                  <a:pt x="295355" y="409616"/>
                </a:lnTo>
                <a:cubicBezTo>
                  <a:pt x="295355" y="412959"/>
                  <a:pt x="296289" y="415526"/>
                  <a:pt x="298155" y="417316"/>
                </a:cubicBezTo>
                <a:cubicBezTo>
                  <a:pt x="300022" y="419107"/>
                  <a:pt x="302713" y="420002"/>
                  <a:pt x="306229" y="420002"/>
                </a:cubicBezTo>
                <a:cubicBezTo>
                  <a:pt x="307184" y="420002"/>
                  <a:pt x="308139" y="419964"/>
                  <a:pt x="309094" y="419888"/>
                </a:cubicBezTo>
                <a:cubicBezTo>
                  <a:pt x="310049" y="419812"/>
                  <a:pt x="310971" y="419709"/>
                  <a:pt x="311861" y="419578"/>
                </a:cubicBezTo>
                <a:cubicBezTo>
                  <a:pt x="312751" y="419448"/>
                  <a:pt x="313603" y="419302"/>
                  <a:pt x="314417" y="419139"/>
                </a:cubicBezTo>
                <a:cubicBezTo>
                  <a:pt x="315231" y="418977"/>
                  <a:pt x="315985" y="418797"/>
                  <a:pt x="316680" y="418602"/>
                </a:cubicBezTo>
                <a:lnTo>
                  <a:pt x="316680" y="423257"/>
                </a:lnTo>
                <a:cubicBezTo>
                  <a:pt x="315139" y="423692"/>
                  <a:pt x="313397" y="424044"/>
                  <a:pt x="311454" y="424316"/>
                </a:cubicBezTo>
                <a:cubicBezTo>
                  <a:pt x="309512" y="424587"/>
                  <a:pt x="307499" y="424723"/>
                  <a:pt x="305415" y="424723"/>
                </a:cubicBezTo>
                <a:cubicBezTo>
                  <a:pt x="302615" y="424723"/>
                  <a:pt x="300206" y="424343"/>
                  <a:pt x="298188" y="423583"/>
                </a:cubicBezTo>
                <a:cubicBezTo>
                  <a:pt x="296169" y="422823"/>
                  <a:pt x="294514" y="421722"/>
                  <a:pt x="293223" y="420279"/>
                </a:cubicBezTo>
                <a:cubicBezTo>
                  <a:pt x="291932" y="418835"/>
                  <a:pt x="290977" y="417066"/>
                  <a:pt x="290358" y="414972"/>
                </a:cubicBezTo>
                <a:cubicBezTo>
                  <a:pt x="289739" y="412878"/>
                  <a:pt x="289430" y="410506"/>
                  <a:pt x="289430" y="407858"/>
                </a:cubicBezTo>
                <a:cubicBezTo>
                  <a:pt x="289430" y="405557"/>
                  <a:pt x="289761" y="403382"/>
                  <a:pt x="290423" y="401331"/>
                </a:cubicBezTo>
                <a:cubicBezTo>
                  <a:pt x="291085" y="399280"/>
                  <a:pt x="292051" y="397478"/>
                  <a:pt x="293321" y="395927"/>
                </a:cubicBezTo>
                <a:cubicBezTo>
                  <a:pt x="294590" y="394375"/>
                  <a:pt x="296148" y="393143"/>
                  <a:pt x="297993" y="392232"/>
                </a:cubicBezTo>
                <a:cubicBezTo>
                  <a:pt x="299837" y="391320"/>
                  <a:pt x="301932" y="390864"/>
                  <a:pt x="304276" y="390864"/>
                </a:cubicBezTo>
                <a:close/>
                <a:moveTo>
                  <a:pt x="166024" y="390864"/>
                </a:moveTo>
                <a:cubicBezTo>
                  <a:pt x="169410" y="390864"/>
                  <a:pt x="171976" y="391960"/>
                  <a:pt x="173723" y="394152"/>
                </a:cubicBezTo>
                <a:cubicBezTo>
                  <a:pt x="175471" y="396344"/>
                  <a:pt x="176279" y="399600"/>
                  <a:pt x="176149" y="403919"/>
                </a:cubicBezTo>
                <a:lnTo>
                  <a:pt x="170419" y="403919"/>
                </a:lnTo>
                <a:cubicBezTo>
                  <a:pt x="170484" y="401054"/>
                  <a:pt x="170066" y="398976"/>
                  <a:pt x="169166" y="397685"/>
                </a:cubicBezTo>
                <a:cubicBezTo>
                  <a:pt x="168265" y="396393"/>
                  <a:pt x="166946" y="395747"/>
                  <a:pt x="165210" y="395747"/>
                </a:cubicBezTo>
                <a:cubicBezTo>
                  <a:pt x="164450" y="395747"/>
                  <a:pt x="163685" y="395883"/>
                  <a:pt x="162915" y="396154"/>
                </a:cubicBezTo>
                <a:cubicBezTo>
                  <a:pt x="162144" y="396426"/>
                  <a:pt x="161352" y="396860"/>
                  <a:pt x="160538" y="397457"/>
                </a:cubicBezTo>
                <a:cubicBezTo>
                  <a:pt x="159724" y="398054"/>
                  <a:pt x="158861" y="398819"/>
                  <a:pt x="157950" y="399752"/>
                </a:cubicBezTo>
                <a:cubicBezTo>
                  <a:pt x="157038" y="400685"/>
                  <a:pt x="156061" y="401814"/>
                  <a:pt x="155020" y="403138"/>
                </a:cubicBezTo>
                <a:lnTo>
                  <a:pt x="155020" y="424136"/>
                </a:lnTo>
                <a:lnTo>
                  <a:pt x="149290" y="424136"/>
                </a:lnTo>
                <a:lnTo>
                  <a:pt x="149290" y="391450"/>
                </a:lnTo>
                <a:lnTo>
                  <a:pt x="154467" y="391450"/>
                </a:lnTo>
                <a:lnTo>
                  <a:pt x="154629" y="397473"/>
                </a:lnTo>
                <a:cubicBezTo>
                  <a:pt x="156561" y="395151"/>
                  <a:pt x="158465" y="393469"/>
                  <a:pt x="160343" y="392427"/>
                </a:cubicBezTo>
                <a:cubicBezTo>
                  <a:pt x="162220" y="391385"/>
                  <a:pt x="164114" y="390864"/>
                  <a:pt x="166024" y="390864"/>
                </a:cubicBezTo>
                <a:close/>
                <a:moveTo>
                  <a:pt x="132826" y="390864"/>
                </a:moveTo>
                <a:cubicBezTo>
                  <a:pt x="135105" y="390864"/>
                  <a:pt x="137123" y="391222"/>
                  <a:pt x="138881" y="391938"/>
                </a:cubicBezTo>
                <a:cubicBezTo>
                  <a:pt x="140639" y="392655"/>
                  <a:pt x="142121" y="393670"/>
                  <a:pt x="143325" y="394982"/>
                </a:cubicBezTo>
                <a:cubicBezTo>
                  <a:pt x="144530" y="396296"/>
                  <a:pt x="145441" y="397891"/>
                  <a:pt x="146060" y="399768"/>
                </a:cubicBezTo>
                <a:cubicBezTo>
                  <a:pt x="146678" y="401646"/>
                  <a:pt x="146988" y="403745"/>
                  <a:pt x="146988" y="406068"/>
                </a:cubicBezTo>
                <a:cubicBezTo>
                  <a:pt x="146988" y="406871"/>
                  <a:pt x="146977" y="407544"/>
                  <a:pt x="146955" y="408086"/>
                </a:cubicBezTo>
                <a:cubicBezTo>
                  <a:pt x="146934" y="408629"/>
                  <a:pt x="146901" y="409139"/>
                  <a:pt x="146857" y="409616"/>
                </a:cubicBezTo>
                <a:lnTo>
                  <a:pt x="123905" y="409616"/>
                </a:lnTo>
                <a:cubicBezTo>
                  <a:pt x="123905" y="412959"/>
                  <a:pt x="124839" y="415526"/>
                  <a:pt x="126705" y="417316"/>
                </a:cubicBezTo>
                <a:cubicBezTo>
                  <a:pt x="128572" y="419107"/>
                  <a:pt x="131263" y="420002"/>
                  <a:pt x="134779" y="420002"/>
                </a:cubicBezTo>
                <a:cubicBezTo>
                  <a:pt x="135734" y="420002"/>
                  <a:pt x="136689" y="419964"/>
                  <a:pt x="137644" y="419888"/>
                </a:cubicBezTo>
                <a:cubicBezTo>
                  <a:pt x="138599" y="419812"/>
                  <a:pt x="139521" y="419709"/>
                  <a:pt x="140411" y="419578"/>
                </a:cubicBezTo>
                <a:cubicBezTo>
                  <a:pt x="141301" y="419448"/>
                  <a:pt x="142153" y="419302"/>
                  <a:pt x="142967" y="419139"/>
                </a:cubicBezTo>
                <a:cubicBezTo>
                  <a:pt x="143781" y="418977"/>
                  <a:pt x="144535" y="418797"/>
                  <a:pt x="145229" y="418602"/>
                </a:cubicBezTo>
                <a:lnTo>
                  <a:pt x="145229" y="423257"/>
                </a:lnTo>
                <a:cubicBezTo>
                  <a:pt x="143689" y="423692"/>
                  <a:pt x="141947" y="424044"/>
                  <a:pt x="140004" y="424316"/>
                </a:cubicBezTo>
                <a:cubicBezTo>
                  <a:pt x="138062" y="424587"/>
                  <a:pt x="136049" y="424723"/>
                  <a:pt x="133965" y="424723"/>
                </a:cubicBezTo>
                <a:cubicBezTo>
                  <a:pt x="131165" y="424723"/>
                  <a:pt x="128756" y="424343"/>
                  <a:pt x="126738" y="423583"/>
                </a:cubicBezTo>
                <a:cubicBezTo>
                  <a:pt x="124719" y="422823"/>
                  <a:pt x="123064" y="421722"/>
                  <a:pt x="121773" y="420279"/>
                </a:cubicBezTo>
                <a:cubicBezTo>
                  <a:pt x="120482" y="418835"/>
                  <a:pt x="119527" y="417066"/>
                  <a:pt x="118908" y="414972"/>
                </a:cubicBezTo>
                <a:cubicBezTo>
                  <a:pt x="118289" y="412878"/>
                  <a:pt x="117980" y="410506"/>
                  <a:pt x="117980" y="407858"/>
                </a:cubicBezTo>
                <a:cubicBezTo>
                  <a:pt x="117980" y="405557"/>
                  <a:pt x="118311" y="403382"/>
                  <a:pt x="118973" y="401331"/>
                </a:cubicBezTo>
                <a:cubicBezTo>
                  <a:pt x="119635" y="399280"/>
                  <a:pt x="120601" y="397478"/>
                  <a:pt x="121870" y="395927"/>
                </a:cubicBezTo>
                <a:cubicBezTo>
                  <a:pt x="123140" y="394375"/>
                  <a:pt x="124698" y="393143"/>
                  <a:pt x="126542" y="392232"/>
                </a:cubicBezTo>
                <a:cubicBezTo>
                  <a:pt x="128387" y="391320"/>
                  <a:pt x="130482" y="390864"/>
                  <a:pt x="132826" y="390864"/>
                </a:cubicBezTo>
                <a:close/>
                <a:moveTo>
                  <a:pt x="59230" y="390864"/>
                </a:moveTo>
                <a:cubicBezTo>
                  <a:pt x="62594" y="390864"/>
                  <a:pt x="65139" y="391857"/>
                  <a:pt x="66865" y="393843"/>
                </a:cubicBezTo>
                <a:cubicBezTo>
                  <a:pt x="68590" y="395829"/>
                  <a:pt x="69453" y="398819"/>
                  <a:pt x="69453" y="402812"/>
                </a:cubicBezTo>
                <a:lnTo>
                  <a:pt x="69453" y="424136"/>
                </a:lnTo>
                <a:lnTo>
                  <a:pt x="63788" y="424136"/>
                </a:lnTo>
                <a:lnTo>
                  <a:pt x="63788" y="403268"/>
                </a:lnTo>
                <a:cubicBezTo>
                  <a:pt x="63788" y="400707"/>
                  <a:pt x="63310" y="398813"/>
                  <a:pt x="62356" y="397587"/>
                </a:cubicBezTo>
                <a:cubicBezTo>
                  <a:pt x="61401" y="396361"/>
                  <a:pt x="59979" y="395747"/>
                  <a:pt x="58091" y="395747"/>
                </a:cubicBezTo>
                <a:cubicBezTo>
                  <a:pt x="57396" y="395747"/>
                  <a:pt x="56718" y="395851"/>
                  <a:pt x="56056" y="396057"/>
                </a:cubicBezTo>
                <a:cubicBezTo>
                  <a:pt x="55394" y="396263"/>
                  <a:pt x="54705" y="396621"/>
                  <a:pt x="53989" y="397131"/>
                </a:cubicBezTo>
                <a:cubicBezTo>
                  <a:pt x="53272" y="397641"/>
                  <a:pt x="52496" y="398330"/>
                  <a:pt x="51661" y="399198"/>
                </a:cubicBezTo>
                <a:cubicBezTo>
                  <a:pt x="50825" y="400067"/>
                  <a:pt x="49887" y="401152"/>
                  <a:pt x="48845" y="402454"/>
                </a:cubicBezTo>
                <a:lnTo>
                  <a:pt x="48845" y="424136"/>
                </a:lnTo>
                <a:lnTo>
                  <a:pt x="43180" y="424136"/>
                </a:lnTo>
                <a:lnTo>
                  <a:pt x="43180" y="391450"/>
                </a:lnTo>
                <a:lnTo>
                  <a:pt x="48226" y="391450"/>
                </a:lnTo>
                <a:lnTo>
                  <a:pt x="48454" y="396724"/>
                </a:lnTo>
                <a:cubicBezTo>
                  <a:pt x="49409" y="395596"/>
                  <a:pt x="50331" y="394657"/>
                  <a:pt x="51221" y="393908"/>
                </a:cubicBezTo>
                <a:cubicBezTo>
                  <a:pt x="52111" y="393159"/>
                  <a:pt x="52985" y="392557"/>
                  <a:pt x="53842" y="392101"/>
                </a:cubicBezTo>
                <a:cubicBezTo>
                  <a:pt x="54699" y="391645"/>
                  <a:pt x="55573" y="391326"/>
                  <a:pt x="56463" y="391141"/>
                </a:cubicBezTo>
                <a:cubicBezTo>
                  <a:pt x="57353" y="390956"/>
                  <a:pt x="58275" y="390864"/>
                  <a:pt x="59230" y="390864"/>
                </a:cubicBezTo>
                <a:close/>
                <a:moveTo>
                  <a:pt x="399740" y="386469"/>
                </a:moveTo>
                <a:lnTo>
                  <a:pt x="399740" y="419123"/>
                </a:lnTo>
                <a:lnTo>
                  <a:pt x="404070" y="419123"/>
                </a:lnTo>
                <a:cubicBezTo>
                  <a:pt x="413750" y="419123"/>
                  <a:pt x="418589" y="413686"/>
                  <a:pt x="418589" y="402812"/>
                </a:cubicBezTo>
                <a:cubicBezTo>
                  <a:pt x="418589" y="399795"/>
                  <a:pt x="418308" y="397245"/>
                  <a:pt x="417743" y="395161"/>
                </a:cubicBezTo>
                <a:cubicBezTo>
                  <a:pt x="417179" y="393078"/>
                  <a:pt x="416322" y="391396"/>
                  <a:pt x="415171" y="390115"/>
                </a:cubicBezTo>
                <a:cubicBezTo>
                  <a:pt x="414021" y="388835"/>
                  <a:pt x="412578" y="387907"/>
                  <a:pt x="410841" y="387332"/>
                </a:cubicBezTo>
                <a:cubicBezTo>
                  <a:pt x="409105" y="386756"/>
                  <a:pt x="407065" y="386469"/>
                  <a:pt x="404721" y="386469"/>
                </a:cubicBezTo>
                <a:close/>
                <a:moveTo>
                  <a:pt x="393945" y="381585"/>
                </a:moveTo>
                <a:lnTo>
                  <a:pt x="404916" y="381585"/>
                </a:lnTo>
                <a:cubicBezTo>
                  <a:pt x="411558" y="381585"/>
                  <a:pt x="416512" y="383295"/>
                  <a:pt x="419778" y="386713"/>
                </a:cubicBezTo>
                <a:cubicBezTo>
                  <a:pt x="423045" y="390131"/>
                  <a:pt x="424678" y="395357"/>
                  <a:pt x="424678" y="402389"/>
                </a:cubicBezTo>
                <a:cubicBezTo>
                  <a:pt x="424678" y="404429"/>
                  <a:pt x="424521" y="406382"/>
                  <a:pt x="424206" y="408249"/>
                </a:cubicBezTo>
                <a:cubicBezTo>
                  <a:pt x="423891" y="410116"/>
                  <a:pt x="423387" y="411852"/>
                  <a:pt x="422692" y="413458"/>
                </a:cubicBezTo>
                <a:cubicBezTo>
                  <a:pt x="421998" y="415064"/>
                  <a:pt x="421096" y="416524"/>
                  <a:pt x="419990" y="417837"/>
                </a:cubicBezTo>
                <a:cubicBezTo>
                  <a:pt x="418883" y="419150"/>
                  <a:pt x="417526" y="420273"/>
                  <a:pt x="415920" y="421206"/>
                </a:cubicBezTo>
                <a:cubicBezTo>
                  <a:pt x="414314" y="422140"/>
                  <a:pt x="412448" y="422861"/>
                  <a:pt x="410321" y="423371"/>
                </a:cubicBezTo>
                <a:cubicBezTo>
                  <a:pt x="408193" y="423881"/>
                  <a:pt x="405774" y="424136"/>
                  <a:pt x="403061" y="424136"/>
                </a:cubicBezTo>
                <a:lnTo>
                  <a:pt x="393945" y="424136"/>
                </a:lnTo>
                <a:close/>
                <a:moveTo>
                  <a:pt x="357896" y="381585"/>
                </a:moveTo>
                <a:lnTo>
                  <a:pt x="383355" y="381585"/>
                </a:lnTo>
                <a:lnTo>
                  <a:pt x="383355" y="386469"/>
                </a:lnTo>
                <a:lnTo>
                  <a:pt x="373555" y="386469"/>
                </a:lnTo>
                <a:lnTo>
                  <a:pt x="373555" y="419188"/>
                </a:lnTo>
                <a:lnTo>
                  <a:pt x="383355" y="419188"/>
                </a:lnTo>
                <a:lnTo>
                  <a:pt x="383355" y="424136"/>
                </a:lnTo>
                <a:lnTo>
                  <a:pt x="357896" y="424136"/>
                </a:lnTo>
                <a:lnTo>
                  <a:pt x="357896" y="419188"/>
                </a:lnTo>
                <a:lnTo>
                  <a:pt x="367695" y="419188"/>
                </a:lnTo>
                <a:lnTo>
                  <a:pt x="367695" y="386469"/>
                </a:lnTo>
                <a:lnTo>
                  <a:pt x="357896" y="386469"/>
                </a:lnTo>
                <a:close/>
                <a:moveTo>
                  <a:pt x="6415" y="381585"/>
                </a:moveTo>
                <a:lnTo>
                  <a:pt x="30604" y="381585"/>
                </a:lnTo>
                <a:lnTo>
                  <a:pt x="30604" y="386469"/>
                </a:lnTo>
                <a:lnTo>
                  <a:pt x="12210" y="386469"/>
                </a:lnTo>
                <a:lnTo>
                  <a:pt x="12210" y="399654"/>
                </a:lnTo>
                <a:lnTo>
                  <a:pt x="29888" y="399654"/>
                </a:lnTo>
                <a:lnTo>
                  <a:pt x="29888" y="404538"/>
                </a:lnTo>
                <a:lnTo>
                  <a:pt x="12210" y="404538"/>
                </a:lnTo>
                <a:lnTo>
                  <a:pt x="12210" y="419188"/>
                </a:lnTo>
                <a:lnTo>
                  <a:pt x="30604" y="419188"/>
                </a:lnTo>
                <a:lnTo>
                  <a:pt x="30604" y="424136"/>
                </a:lnTo>
                <a:lnTo>
                  <a:pt x="6415" y="424136"/>
                </a:lnTo>
                <a:close/>
                <a:moveTo>
                  <a:pt x="1103528" y="381000"/>
                </a:moveTo>
                <a:cubicBezTo>
                  <a:pt x="1105417" y="381000"/>
                  <a:pt x="1107137" y="381282"/>
                  <a:pt x="1108688" y="381846"/>
                </a:cubicBezTo>
                <a:cubicBezTo>
                  <a:pt x="1110240" y="382410"/>
                  <a:pt x="1111581" y="383224"/>
                  <a:pt x="1112709" y="384288"/>
                </a:cubicBezTo>
                <a:cubicBezTo>
                  <a:pt x="1113838" y="385351"/>
                  <a:pt x="1114711" y="386653"/>
                  <a:pt x="1115330" y="388194"/>
                </a:cubicBezTo>
                <a:cubicBezTo>
                  <a:pt x="1115949" y="389736"/>
                  <a:pt x="1116258" y="391472"/>
                  <a:pt x="1116258" y="393404"/>
                </a:cubicBezTo>
                <a:cubicBezTo>
                  <a:pt x="1116258" y="395031"/>
                  <a:pt x="1116041" y="396540"/>
                  <a:pt x="1115607" y="397929"/>
                </a:cubicBezTo>
                <a:cubicBezTo>
                  <a:pt x="1115172" y="399318"/>
                  <a:pt x="1114516" y="400701"/>
                  <a:pt x="1113637" y="402080"/>
                </a:cubicBezTo>
                <a:cubicBezTo>
                  <a:pt x="1112758" y="403458"/>
                  <a:pt x="1111651" y="404885"/>
                  <a:pt x="1110316" y="406361"/>
                </a:cubicBezTo>
                <a:cubicBezTo>
                  <a:pt x="1108981" y="407837"/>
                  <a:pt x="1107403" y="409454"/>
                  <a:pt x="1105579" y="411212"/>
                </a:cubicBezTo>
                <a:lnTo>
                  <a:pt x="1097864" y="418732"/>
                </a:lnTo>
                <a:lnTo>
                  <a:pt x="1118537" y="418732"/>
                </a:lnTo>
                <a:lnTo>
                  <a:pt x="1118537" y="424136"/>
                </a:lnTo>
                <a:lnTo>
                  <a:pt x="1090506" y="424136"/>
                </a:lnTo>
                <a:lnTo>
                  <a:pt x="1090506" y="419058"/>
                </a:lnTo>
                <a:lnTo>
                  <a:pt x="1101510" y="408119"/>
                </a:lnTo>
                <a:cubicBezTo>
                  <a:pt x="1103311" y="406339"/>
                  <a:pt x="1104776" y="404798"/>
                  <a:pt x="1105905" y="403496"/>
                </a:cubicBezTo>
                <a:cubicBezTo>
                  <a:pt x="1107033" y="402194"/>
                  <a:pt x="1107912" y="401005"/>
                  <a:pt x="1108542" y="399931"/>
                </a:cubicBezTo>
                <a:cubicBezTo>
                  <a:pt x="1109171" y="398857"/>
                  <a:pt x="1109595" y="397842"/>
                  <a:pt x="1109812" y="396887"/>
                </a:cubicBezTo>
                <a:cubicBezTo>
                  <a:pt x="1110029" y="395932"/>
                  <a:pt x="1110137" y="394901"/>
                  <a:pt x="1110137" y="393794"/>
                </a:cubicBezTo>
                <a:cubicBezTo>
                  <a:pt x="1110137" y="392752"/>
                  <a:pt x="1109996" y="391759"/>
                  <a:pt x="1109714" y="390815"/>
                </a:cubicBezTo>
                <a:cubicBezTo>
                  <a:pt x="1109432" y="389871"/>
                  <a:pt x="1108998" y="389041"/>
                  <a:pt x="1108412" y="388325"/>
                </a:cubicBezTo>
                <a:cubicBezTo>
                  <a:pt x="1107826" y="387609"/>
                  <a:pt x="1107066" y="387044"/>
                  <a:pt x="1106133" y="386632"/>
                </a:cubicBezTo>
                <a:cubicBezTo>
                  <a:pt x="1105200" y="386219"/>
                  <a:pt x="1104082" y="386013"/>
                  <a:pt x="1102780" y="386013"/>
                </a:cubicBezTo>
                <a:cubicBezTo>
                  <a:pt x="1100978" y="386013"/>
                  <a:pt x="1099339" y="386415"/>
                  <a:pt x="1097864" y="387218"/>
                </a:cubicBezTo>
                <a:cubicBezTo>
                  <a:pt x="1096388" y="388021"/>
                  <a:pt x="1095031" y="389063"/>
                  <a:pt x="1093794" y="390343"/>
                </a:cubicBezTo>
                <a:lnTo>
                  <a:pt x="1090669" y="386599"/>
                </a:lnTo>
                <a:cubicBezTo>
                  <a:pt x="1092275" y="384906"/>
                  <a:pt x="1094125" y="383550"/>
                  <a:pt x="1096219" y="382530"/>
                </a:cubicBezTo>
                <a:cubicBezTo>
                  <a:pt x="1098314" y="381510"/>
                  <a:pt x="1100750" y="381000"/>
                  <a:pt x="1103528" y="381000"/>
                </a:cubicBezTo>
                <a:close/>
                <a:moveTo>
                  <a:pt x="969234" y="381000"/>
                </a:moveTo>
                <a:lnTo>
                  <a:pt x="969234" y="391450"/>
                </a:lnTo>
                <a:lnTo>
                  <a:pt x="983917" y="391450"/>
                </a:lnTo>
                <a:lnTo>
                  <a:pt x="983917" y="396203"/>
                </a:lnTo>
                <a:lnTo>
                  <a:pt x="969234" y="396203"/>
                </a:lnTo>
                <a:lnTo>
                  <a:pt x="969234" y="412807"/>
                </a:lnTo>
                <a:cubicBezTo>
                  <a:pt x="969234" y="415151"/>
                  <a:pt x="969858" y="416904"/>
                  <a:pt x="971106" y="418065"/>
                </a:cubicBezTo>
                <a:cubicBezTo>
                  <a:pt x="972354" y="419226"/>
                  <a:pt x="974194" y="419807"/>
                  <a:pt x="976624" y="419807"/>
                </a:cubicBezTo>
                <a:cubicBezTo>
                  <a:pt x="977666" y="419807"/>
                  <a:pt x="978806" y="419725"/>
                  <a:pt x="980043" y="419562"/>
                </a:cubicBezTo>
                <a:cubicBezTo>
                  <a:pt x="981280" y="419399"/>
                  <a:pt x="982571" y="419144"/>
                  <a:pt x="983917" y="418797"/>
                </a:cubicBezTo>
                <a:lnTo>
                  <a:pt x="983917" y="423681"/>
                </a:lnTo>
                <a:cubicBezTo>
                  <a:pt x="982636" y="424006"/>
                  <a:pt x="981312" y="424240"/>
                  <a:pt x="979945" y="424381"/>
                </a:cubicBezTo>
                <a:cubicBezTo>
                  <a:pt x="978578" y="424522"/>
                  <a:pt x="977189" y="424592"/>
                  <a:pt x="975778" y="424592"/>
                </a:cubicBezTo>
                <a:cubicBezTo>
                  <a:pt x="971676" y="424592"/>
                  <a:pt x="968616" y="423664"/>
                  <a:pt x="966597" y="421809"/>
                </a:cubicBezTo>
                <a:cubicBezTo>
                  <a:pt x="964579" y="419953"/>
                  <a:pt x="963569" y="417104"/>
                  <a:pt x="963569" y="413263"/>
                </a:cubicBezTo>
                <a:lnTo>
                  <a:pt x="963569" y="396203"/>
                </a:lnTo>
                <a:lnTo>
                  <a:pt x="954421" y="396203"/>
                </a:lnTo>
                <a:lnTo>
                  <a:pt x="954421" y="391450"/>
                </a:lnTo>
                <a:lnTo>
                  <a:pt x="963569" y="391450"/>
                </a:lnTo>
                <a:lnTo>
                  <a:pt x="963569" y="382465"/>
                </a:lnTo>
                <a:close/>
                <a:moveTo>
                  <a:pt x="578710" y="381000"/>
                </a:moveTo>
                <a:lnTo>
                  <a:pt x="578710" y="391450"/>
                </a:lnTo>
                <a:lnTo>
                  <a:pt x="593393" y="391450"/>
                </a:lnTo>
                <a:lnTo>
                  <a:pt x="593393" y="396203"/>
                </a:lnTo>
                <a:lnTo>
                  <a:pt x="578710" y="396203"/>
                </a:lnTo>
                <a:lnTo>
                  <a:pt x="578710" y="412807"/>
                </a:lnTo>
                <a:cubicBezTo>
                  <a:pt x="578710" y="415151"/>
                  <a:pt x="579334" y="416904"/>
                  <a:pt x="580582" y="418065"/>
                </a:cubicBezTo>
                <a:cubicBezTo>
                  <a:pt x="581830" y="419226"/>
                  <a:pt x="583670" y="419807"/>
                  <a:pt x="586101" y="419807"/>
                </a:cubicBezTo>
                <a:cubicBezTo>
                  <a:pt x="587142" y="419807"/>
                  <a:pt x="588282" y="419725"/>
                  <a:pt x="589519" y="419562"/>
                </a:cubicBezTo>
                <a:cubicBezTo>
                  <a:pt x="590756" y="419399"/>
                  <a:pt x="592047" y="419144"/>
                  <a:pt x="593393" y="418797"/>
                </a:cubicBezTo>
                <a:lnTo>
                  <a:pt x="593393" y="423681"/>
                </a:lnTo>
                <a:cubicBezTo>
                  <a:pt x="592112" y="424006"/>
                  <a:pt x="590789" y="424240"/>
                  <a:pt x="589421" y="424381"/>
                </a:cubicBezTo>
                <a:cubicBezTo>
                  <a:pt x="588054" y="424522"/>
                  <a:pt x="586665" y="424592"/>
                  <a:pt x="585254" y="424592"/>
                </a:cubicBezTo>
                <a:cubicBezTo>
                  <a:pt x="581152" y="424592"/>
                  <a:pt x="578092" y="423664"/>
                  <a:pt x="576073" y="421809"/>
                </a:cubicBezTo>
                <a:cubicBezTo>
                  <a:pt x="574055" y="419953"/>
                  <a:pt x="573045" y="417104"/>
                  <a:pt x="573045" y="413263"/>
                </a:cubicBezTo>
                <a:lnTo>
                  <a:pt x="573045" y="396203"/>
                </a:lnTo>
                <a:lnTo>
                  <a:pt x="563897" y="396203"/>
                </a:lnTo>
                <a:lnTo>
                  <a:pt x="563897" y="391450"/>
                </a:lnTo>
                <a:lnTo>
                  <a:pt x="573045" y="391450"/>
                </a:lnTo>
                <a:lnTo>
                  <a:pt x="573045" y="382465"/>
                </a:lnTo>
                <a:close/>
                <a:moveTo>
                  <a:pt x="235810" y="381000"/>
                </a:moveTo>
                <a:lnTo>
                  <a:pt x="235810" y="391450"/>
                </a:lnTo>
                <a:lnTo>
                  <a:pt x="250493" y="391450"/>
                </a:lnTo>
                <a:lnTo>
                  <a:pt x="250493" y="396203"/>
                </a:lnTo>
                <a:lnTo>
                  <a:pt x="235810" y="396203"/>
                </a:lnTo>
                <a:lnTo>
                  <a:pt x="235810" y="412807"/>
                </a:lnTo>
                <a:cubicBezTo>
                  <a:pt x="235810" y="415151"/>
                  <a:pt x="236434" y="416904"/>
                  <a:pt x="237682" y="418065"/>
                </a:cubicBezTo>
                <a:cubicBezTo>
                  <a:pt x="238930" y="419226"/>
                  <a:pt x="240769" y="419807"/>
                  <a:pt x="243200" y="419807"/>
                </a:cubicBezTo>
                <a:cubicBezTo>
                  <a:pt x="244242" y="419807"/>
                  <a:pt x="245382" y="419725"/>
                  <a:pt x="246619" y="419562"/>
                </a:cubicBezTo>
                <a:cubicBezTo>
                  <a:pt x="247856" y="419399"/>
                  <a:pt x="249147" y="419144"/>
                  <a:pt x="250493" y="418797"/>
                </a:cubicBezTo>
                <a:lnTo>
                  <a:pt x="250493" y="423681"/>
                </a:lnTo>
                <a:cubicBezTo>
                  <a:pt x="249212" y="424006"/>
                  <a:pt x="247889" y="424240"/>
                  <a:pt x="246521" y="424381"/>
                </a:cubicBezTo>
                <a:cubicBezTo>
                  <a:pt x="245154" y="424522"/>
                  <a:pt x="243765" y="424592"/>
                  <a:pt x="242354" y="424592"/>
                </a:cubicBezTo>
                <a:cubicBezTo>
                  <a:pt x="238252" y="424592"/>
                  <a:pt x="235192" y="423664"/>
                  <a:pt x="233173" y="421809"/>
                </a:cubicBezTo>
                <a:cubicBezTo>
                  <a:pt x="231155" y="419953"/>
                  <a:pt x="230145" y="417104"/>
                  <a:pt x="230145" y="413263"/>
                </a:cubicBezTo>
                <a:lnTo>
                  <a:pt x="230145" y="396203"/>
                </a:lnTo>
                <a:lnTo>
                  <a:pt x="220997" y="396203"/>
                </a:lnTo>
                <a:lnTo>
                  <a:pt x="220997" y="391450"/>
                </a:lnTo>
                <a:lnTo>
                  <a:pt x="230145" y="391450"/>
                </a:lnTo>
                <a:lnTo>
                  <a:pt x="230145" y="382465"/>
                </a:lnTo>
                <a:close/>
                <a:moveTo>
                  <a:pt x="92935" y="381000"/>
                </a:moveTo>
                <a:lnTo>
                  <a:pt x="92935" y="391450"/>
                </a:lnTo>
                <a:lnTo>
                  <a:pt x="107618" y="391450"/>
                </a:lnTo>
                <a:lnTo>
                  <a:pt x="107618" y="396203"/>
                </a:lnTo>
                <a:lnTo>
                  <a:pt x="92935" y="396203"/>
                </a:lnTo>
                <a:lnTo>
                  <a:pt x="92935" y="412807"/>
                </a:lnTo>
                <a:cubicBezTo>
                  <a:pt x="92935" y="415151"/>
                  <a:pt x="93559" y="416904"/>
                  <a:pt x="94807" y="418065"/>
                </a:cubicBezTo>
                <a:cubicBezTo>
                  <a:pt x="96055" y="419226"/>
                  <a:pt x="97895" y="419807"/>
                  <a:pt x="100325" y="419807"/>
                </a:cubicBezTo>
                <a:cubicBezTo>
                  <a:pt x="101367" y="419807"/>
                  <a:pt x="102507" y="419725"/>
                  <a:pt x="103744" y="419562"/>
                </a:cubicBezTo>
                <a:cubicBezTo>
                  <a:pt x="104981" y="419399"/>
                  <a:pt x="106272" y="419144"/>
                  <a:pt x="107618" y="418797"/>
                </a:cubicBezTo>
                <a:lnTo>
                  <a:pt x="107618" y="423681"/>
                </a:lnTo>
                <a:cubicBezTo>
                  <a:pt x="106337" y="424006"/>
                  <a:pt x="105013" y="424240"/>
                  <a:pt x="103646" y="424381"/>
                </a:cubicBezTo>
                <a:cubicBezTo>
                  <a:pt x="102279" y="424522"/>
                  <a:pt x="100890" y="424592"/>
                  <a:pt x="99479" y="424592"/>
                </a:cubicBezTo>
                <a:cubicBezTo>
                  <a:pt x="95377" y="424592"/>
                  <a:pt x="92317" y="423664"/>
                  <a:pt x="90298" y="421809"/>
                </a:cubicBezTo>
                <a:cubicBezTo>
                  <a:pt x="88280" y="419953"/>
                  <a:pt x="87270" y="417104"/>
                  <a:pt x="87270" y="413263"/>
                </a:cubicBezTo>
                <a:lnTo>
                  <a:pt x="87270" y="396203"/>
                </a:lnTo>
                <a:lnTo>
                  <a:pt x="78122" y="396203"/>
                </a:lnTo>
                <a:lnTo>
                  <a:pt x="78122" y="391450"/>
                </a:lnTo>
                <a:lnTo>
                  <a:pt x="87270" y="391450"/>
                </a:lnTo>
                <a:lnTo>
                  <a:pt x="87270" y="382465"/>
                </a:lnTo>
                <a:close/>
                <a:moveTo>
                  <a:pt x="901759" y="378135"/>
                </a:moveTo>
                <a:lnTo>
                  <a:pt x="907457" y="378135"/>
                </a:lnTo>
                <a:lnTo>
                  <a:pt x="907457" y="424136"/>
                </a:lnTo>
                <a:lnTo>
                  <a:pt x="902378" y="424136"/>
                </a:lnTo>
                <a:lnTo>
                  <a:pt x="902182" y="417951"/>
                </a:lnTo>
                <a:cubicBezTo>
                  <a:pt x="900598" y="420252"/>
                  <a:pt x="898883" y="421955"/>
                  <a:pt x="897039" y="423062"/>
                </a:cubicBezTo>
                <a:cubicBezTo>
                  <a:pt x="895194" y="424169"/>
                  <a:pt x="893197" y="424723"/>
                  <a:pt x="891048" y="424723"/>
                </a:cubicBezTo>
                <a:cubicBezTo>
                  <a:pt x="889182" y="424723"/>
                  <a:pt x="887538" y="424332"/>
                  <a:pt x="886116" y="423551"/>
                </a:cubicBezTo>
                <a:cubicBezTo>
                  <a:pt x="884694" y="422769"/>
                  <a:pt x="883511" y="421668"/>
                  <a:pt x="882567" y="420246"/>
                </a:cubicBezTo>
                <a:cubicBezTo>
                  <a:pt x="881623" y="418824"/>
                  <a:pt x="880912" y="417115"/>
                  <a:pt x="880435" y="415119"/>
                </a:cubicBezTo>
                <a:cubicBezTo>
                  <a:pt x="879957" y="413122"/>
                  <a:pt x="879719" y="410908"/>
                  <a:pt x="879719" y="408477"/>
                </a:cubicBezTo>
                <a:cubicBezTo>
                  <a:pt x="879719" y="405699"/>
                  <a:pt x="880099" y="403230"/>
                  <a:pt x="880858" y="401070"/>
                </a:cubicBezTo>
                <a:cubicBezTo>
                  <a:pt x="881618" y="398911"/>
                  <a:pt x="882698" y="397088"/>
                  <a:pt x="884098" y="395601"/>
                </a:cubicBezTo>
                <a:cubicBezTo>
                  <a:pt x="885497" y="394114"/>
                  <a:pt x="887180" y="392986"/>
                  <a:pt x="889144" y="392215"/>
                </a:cubicBezTo>
                <a:cubicBezTo>
                  <a:pt x="891108" y="391445"/>
                  <a:pt x="893295" y="391059"/>
                  <a:pt x="895704" y="391059"/>
                </a:cubicBezTo>
                <a:cubicBezTo>
                  <a:pt x="896746" y="391059"/>
                  <a:pt x="897771" y="391125"/>
                  <a:pt x="898780" y="391255"/>
                </a:cubicBezTo>
                <a:cubicBezTo>
                  <a:pt x="899790" y="391385"/>
                  <a:pt x="900783" y="391591"/>
                  <a:pt x="901759" y="391873"/>
                </a:cubicBezTo>
                <a:close/>
                <a:moveTo>
                  <a:pt x="835085" y="378135"/>
                </a:moveTo>
                <a:lnTo>
                  <a:pt x="840782" y="378135"/>
                </a:lnTo>
                <a:lnTo>
                  <a:pt x="840782" y="424136"/>
                </a:lnTo>
                <a:lnTo>
                  <a:pt x="835704" y="424136"/>
                </a:lnTo>
                <a:lnTo>
                  <a:pt x="835508" y="417951"/>
                </a:lnTo>
                <a:cubicBezTo>
                  <a:pt x="833924" y="420252"/>
                  <a:pt x="832209" y="421955"/>
                  <a:pt x="830365" y="423062"/>
                </a:cubicBezTo>
                <a:cubicBezTo>
                  <a:pt x="828520" y="424169"/>
                  <a:pt x="826523" y="424723"/>
                  <a:pt x="824374" y="424723"/>
                </a:cubicBezTo>
                <a:cubicBezTo>
                  <a:pt x="822508" y="424723"/>
                  <a:pt x="820864" y="424332"/>
                  <a:pt x="819442" y="423551"/>
                </a:cubicBezTo>
                <a:cubicBezTo>
                  <a:pt x="818020" y="422769"/>
                  <a:pt x="816838" y="421668"/>
                  <a:pt x="815893" y="420246"/>
                </a:cubicBezTo>
                <a:cubicBezTo>
                  <a:pt x="814949" y="418824"/>
                  <a:pt x="814238" y="417115"/>
                  <a:pt x="813761" y="415119"/>
                </a:cubicBezTo>
                <a:cubicBezTo>
                  <a:pt x="813283" y="413122"/>
                  <a:pt x="813045" y="410908"/>
                  <a:pt x="813045" y="408477"/>
                </a:cubicBezTo>
                <a:cubicBezTo>
                  <a:pt x="813045" y="405699"/>
                  <a:pt x="813425" y="403230"/>
                  <a:pt x="814184" y="401070"/>
                </a:cubicBezTo>
                <a:cubicBezTo>
                  <a:pt x="814944" y="398911"/>
                  <a:pt x="816024" y="397088"/>
                  <a:pt x="817424" y="395601"/>
                </a:cubicBezTo>
                <a:cubicBezTo>
                  <a:pt x="818823" y="394114"/>
                  <a:pt x="820506" y="392986"/>
                  <a:pt x="822470" y="392215"/>
                </a:cubicBezTo>
                <a:cubicBezTo>
                  <a:pt x="824434" y="391445"/>
                  <a:pt x="826621" y="391059"/>
                  <a:pt x="829030" y="391059"/>
                </a:cubicBezTo>
                <a:cubicBezTo>
                  <a:pt x="830072" y="391059"/>
                  <a:pt x="831097" y="391125"/>
                  <a:pt x="832106" y="391255"/>
                </a:cubicBezTo>
                <a:cubicBezTo>
                  <a:pt x="833116" y="391385"/>
                  <a:pt x="834108" y="391591"/>
                  <a:pt x="835085" y="391873"/>
                </a:cubicBezTo>
                <a:close/>
                <a:moveTo>
                  <a:pt x="605155" y="378135"/>
                </a:moveTo>
                <a:lnTo>
                  <a:pt x="610820" y="378135"/>
                </a:lnTo>
                <a:lnTo>
                  <a:pt x="610820" y="391450"/>
                </a:lnTo>
                <a:lnTo>
                  <a:pt x="610624" y="396594"/>
                </a:lnTo>
                <a:cubicBezTo>
                  <a:pt x="611514" y="395530"/>
                  <a:pt x="612388" y="394635"/>
                  <a:pt x="613245" y="393908"/>
                </a:cubicBezTo>
                <a:cubicBezTo>
                  <a:pt x="614103" y="393181"/>
                  <a:pt x="614960" y="392590"/>
                  <a:pt x="615817" y="392134"/>
                </a:cubicBezTo>
                <a:cubicBezTo>
                  <a:pt x="616675" y="391678"/>
                  <a:pt x="617548" y="391352"/>
                  <a:pt x="618438" y="391157"/>
                </a:cubicBezTo>
                <a:cubicBezTo>
                  <a:pt x="619328" y="390962"/>
                  <a:pt x="620250" y="390864"/>
                  <a:pt x="621205" y="390864"/>
                </a:cubicBezTo>
                <a:cubicBezTo>
                  <a:pt x="624461" y="390864"/>
                  <a:pt x="626978" y="391857"/>
                  <a:pt x="628758" y="393843"/>
                </a:cubicBezTo>
                <a:cubicBezTo>
                  <a:pt x="630538" y="395829"/>
                  <a:pt x="631428" y="398819"/>
                  <a:pt x="631428" y="402812"/>
                </a:cubicBezTo>
                <a:lnTo>
                  <a:pt x="631428" y="424136"/>
                </a:lnTo>
                <a:lnTo>
                  <a:pt x="625763" y="424136"/>
                </a:lnTo>
                <a:lnTo>
                  <a:pt x="625763" y="403268"/>
                </a:lnTo>
                <a:cubicBezTo>
                  <a:pt x="625763" y="400750"/>
                  <a:pt x="625291" y="398867"/>
                  <a:pt x="624347" y="397619"/>
                </a:cubicBezTo>
                <a:cubicBezTo>
                  <a:pt x="623403" y="396372"/>
                  <a:pt x="622052" y="395747"/>
                  <a:pt x="620294" y="395747"/>
                </a:cubicBezTo>
                <a:cubicBezTo>
                  <a:pt x="619534" y="395747"/>
                  <a:pt x="618823" y="395851"/>
                  <a:pt x="618161" y="396057"/>
                </a:cubicBezTo>
                <a:cubicBezTo>
                  <a:pt x="617499" y="396263"/>
                  <a:pt x="616810" y="396621"/>
                  <a:pt x="616094" y="397131"/>
                </a:cubicBezTo>
                <a:cubicBezTo>
                  <a:pt x="615378" y="397641"/>
                  <a:pt x="614596" y="398330"/>
                  <a:pt x="613750" y="399198"/>
                </a:cubicBezTo>
                <a:cubicBezTo>
                  <a:pt x="612904" y="400067"/>
                  <a:pt x="611927" y="401152"/>
                  <a:pt x="610820" y="402454"/>
                </a:cubicBezTo>
                <a:lnTo>
                  <a:pt x="610820" y="424136"/>
                </a:lnTo>
                <a:lnTo>
                  <a:pt x="605155" y="424136"/>
                </a:lnTo>
                <a:close/>
                <a:moveTo>
                  <a:pt x="252730" y="378135"/>
                </a:moveTo>
                <a:lnTo>
                  <a:pt x="258395" y="378135"/>
                </a:lnTo>
                <a:lnTo>
                  <a:pt x="258395" y="391450"/>
                </a:lnTo>
                <a:lnTo>
                  <a:pt x="258199" y="396594"/>
                </a:lnTo>
                <a:cubicBezTo>
                  <a:pt x="259089" y="395530"/>
                  <a:pt x="259963" y="394635"/>
                  <a:pt x="260820" y="393908"/>
                </a:cubicBezTo>
                <a:cubicBezTo>
                  <a:pt x="261677" y="393181"/>
                  <a:pt x="262535" y="392590"/>
                  <a:pt x="263392" y="392134"/>
                </a:cubicBezTo>
                <a:cubicBezTo>
                  <a:pt x="264249" y="391678"/>
                  <a:pt x="265123" y="391352"/>
                  <a:pt x="266013" y="391157"/>
                </a:cubicBezTo>
                <a:cubicBezTo>
                  <a:pt x="266903" y="390962"/>
                  <a:pt x="267825" y="390864"/>
                  <a:pt x="268780" y="390864"/>
                </a:cubicBezTo>
                <a:cubicBezTo>
                  <a:pt x="272036" y="390864"/>
                  <a:pt x="274554" y="391857"/>
                  <a:pt x="276333" y="393843"/>
                </a:cubicBezTo>
                <a:cubicBezTo>
                  <a:pt x="278113" y="395829"/>
                  <a:pt x="279003" y="398819"/>
                  <a:pt x="279003" y="402812"/>
                </a:cubicBezTo>
                <a:lnTo>
                  <a:pt x="279003" y="424136"/>
                </a:lnTo>
                <a:lnTo>
                  <a:pt x="273338" y="424136"/>
                </a:lnTo>
                <a:lnTo>
                  <a:pt x="273338" y="403268"/>
                </a:lnTo>
                <a:cubicBezTo>
                  <a:pt x="273338" y="400750"/>
                  <a:pt x="272866" y="398867"/>
                  <a:pt x="271922" y="397619"/>
                </a:cubicBezTo>
                <a:cubicBezTo>
                  <a:pt x="270978" y="396372"/>
                  <a:pt x="269627" y="395747"/>
                  <a:pt x="267869" y="395747"/>
                </a:cubicBezTo>
                <a:cubicBezTo>
                  <a:pt x="267109" y="395747"/>
                  <a:pt x="266398" y="395851"/>
                  <a:pt x="265736" y="396057"/>
                </a:cubicBezTo>
                <a:cubicBezTo>
                  <a:pt x="265074" y="396263"/>
                  <a:pt x="264385" y="396621"/>
                  <a:pt x="263669" y="397131"/>
                </a:cubicBezTo>
                <a:cubicBezTo>
                  <a:pt x="262953" y="397641"/>
                  <a:pt x="262171" y="398330"/>
                  <a:pt x="261325" y="399198"/>
                </a:cubicBezTo>
                <a:cubicBezTo>
                  <a:pt x="260478" y="400067"/>
                  <a:pt x="259502" y="401152"/>
                  <a:pt x="258395" y="402454"/>
                </a:cubicBezTo>
                <a:lnTo>
                  <a:pt x="258395" y="424136"/>
                </a:lnTo>
                <a:lnTo>
                  <a:pt x="252730" y="424136"/>
                </a:lnTo>
                <a:close/>
                <a:moveTo>
                  <a:pt x="865924" y="377744"/>
                </a:moveTo>
                <a:cubicBezTo>
                  <a:pt x="866554" y="377744"/>
                  <a:pt x="867140" y="377858"/>
                  <a:pt x="867682" y="378086"/>
                </a:cubicBezTo>
                <a:cubicBezTo>
                  <a:pt x="868225" y="378314"/>
                  <a:pt x="868697" y="378634"/>
                  <a:pt x="869098" y="379046"/>
                </a:cubicBezTo>
                <a:cubicBezTo>
                  <a:pt x="869500" y="379459"/>
                  <a:pt x="869815" y="379930"/>
                  <a:pt x="870043" y="380462"/>
                </a:cubicBezTo>
                <a:cubicBezTo>
                  <a:pt x="870270" y="380994"/>
                  <a:pt x="870384" y="381575"/>
                  <a:pt x="870384" y="382204"/>
                </a:cubicBezTo>
                <a:cubicBezTo>
                  <a:pt x="870384" y="382812"/>
                  <a:pt x="870270" y="383387"/>
                  <a:pt x="870043" y="383930"/>
                </a:cubicBezTo>
                <a:cubicBezTo>
                  <a:pt x="869815" y="384472"/>
                  <a:pt x="869500" y="384950"/>
                  <a:pt x="869098" y="385362"/>
                </a:cubicBezTo>
                <a:cubicBezTo>
                  <a:pt x="868697" y="385775"/>
                  <a:pt x="868225" y="386095"/>
                  <a:pt x="867682" y="386323"/>
                </a:cubicBezTo>
                <a:cubicBezTo>
                  <a:pt x="867140" y="386550"/>
                  <a:pt x="866554" y="386664"/>
                  <a:pt x="865924" y="386664"/>
                </a:cubicBezTo>
                <a:cubicBezTo>
                  <a:pt x="865295" y="386664"/>
                  <a:pt x="864709" y="386550"/>
                  <a:pt x="864166" y="386323"/>
                </a:cubicBezTo>
                <a:cubicBezTo>
                  <a:pt x="863624" y="386095"/>
                  <a:pt x="863152" y="385775"/>
                  <a:pt x="862750" y="385362"/>
                </a:cubicBezTo>
                <a:cubicBezTo>
                  <a:pt x="862348" y="384950"/>
                  <a:pt x="862034" y="384472"/>
                  <a:pt x="861806" y="383930"/>
                </a:cubicBezTo>
                <a:cubicBezTo>
                  <a:pt x="861578" y="383387"/>
                  <a:pt x="861464" y="382812"/>
                  <a:pt x="861464" y="382204"/>
                </a:cubicBezTo>
                <a:cubicBezTo>
                  <a:pt x="861464" y="381575"/>
                  <a:pt x="861578" y="380994"/>
                  <a:pt x="861806" y="380462"/>
                </a:cubicBezTo>
                <a:cubicBezTo>
                  <a:pt x="862034" y="379930"/>
                  <a:pt x="862348" y="379459"/>
                  <a:pt x="862750" y="379046"/>
                </a:cubicBezTo>
                <a:cubicBezTo>
                  <a:pt x="863152" y="378634"/>
                  <a:pt x="863624" y="378314"/>
                  <a:pt x="864166" y="378086"/>
                </a:cubicBezTo>
                <a:cubicBezTo>
                  <a:pt x="864709" y="377858"/>
                  <a:pt x="865295" y="377744"/>
                  <a:pt x="865924" y="377744"/>
                </a:cubicBezTo>
                <a:close/>
                <a:moveTo>
                  <a:pt x="521900" y="377744"/>
                </a:moveTo>
                <a:cubicBezTo>
                  <a:pt x="524157" y="377744"/>
                  <a:pt x="526653" y="378004"/>
                  <a:pt x="529388" y="378526"/>
                </a:cubicBezTo>
                <a:lnTo>
                  <a:pt x="529388" y="383409"/>
                </a:lnTo>
                <a:cubicBezTo>
                  <a:pt x="526414" y="382779"/>
                  <a:pt x="523853" y="382465"/>
                  <a:pt x="521704" y="382465"/>
                </a:cubicBezTo>
                <a:cubicBezTo>
                  <a:pt x="516604" y="382465"/>
                  <a:pt x="514054" y="385134"/>
                  <a:pt x="514054" y="390473"/>
                </a:cubicBezTo>
                <a:lnTo>
                  <a:pt x="514054" y="396203"/>
                </a:lnTo>
                <a:lnTo>
                  <a:pt x="528378" y="396203"/>
                </a:lnTo>
                <a:lnTo>
                  <a:pt x="528378" y="400924"/>
                </a:lnTo>
                <a:lnTo>
                  <a:pt x="514054" y="400924"/>
                </a:lnTo>
                <a:lnTo>
                  <a:pt x="514054" y="424136"/>
                </a:lnTo>
                <a:lnTo>
                  <a:pt x="508291" y="424136"/>
                </a:lnTo>
                <a:lnTo>
                  <a:pt x="508291" y="400924"/>
                </a:lnTo>
                <a:lnTo>
                  <a:pt x="497776" y="400924"/>
                </a:lnTo>
                <a:lnTo>
                  <a:pt x="497776" y="396203"/>
                </a:lnTo>
                <a:lnTo>
                  <a:pt x="508291" y="396203"/>
                </a:lnTo>
                <a:lnTo>
                  <a:pt x="508291" y="390799"/>
                </a:lnTo>
                <a:cubicBezTo>
                  <a:pt x="508291" y="382096"/>
                  <a:pt x="512828" y="377744"/>
                  <a:pt x="521900" y="377744"/>
                </a:cubicBezTo>
                <a:close/>
                <a:moveTo>
                  <a:pt x="1104049" y="338528"/>
                </a:moveTo>
                <a:cubicBezTo>
                  <a:pt x="1104722" y="338528"/>
                  <a:pt x="1105362" y="338663"/>
                  <a:pt x="1105970" y="338935"/>
                </a:cubicBezTo>
                <a:cubicBezTo>
                  <a:pt x="1106578" y="339206"/>
                  <a:pt x="1107110" y="339570"/>
                  <a:pt x="1107565" y="340026"/>
                </a:cubicBezTo>
                <a:cubicBezTo>
                  <a:pt x="1108021" y="340481"/>
                  <a:pt x="1108385" y="341013"/>
                  <a:pt x="1108656" y="341620"/>
                </a:cubicBezTo>
                <a:cubicBezTo>
                  <a:pt x="1108927" y="342228"/>
                  <a:pt x="1109063" y="342869"/>
                  <a:pt x="1109063" y="343541"/>
                </a:cubicBezTo>
                <a:cubicBezTo>
                  <a:pt x="1109063" y="344236"/>
                  <a:pt x="1108927" y="344882"/>
                  <a:pt x="1108656" y="345479"/>
                </a:cubicBezTo>
                <a:cubicBezTo>
                  <a:pt x="1108385" y="346076"/>
                  <a:pt x="1108021" y="346602"/>
                  <a:pt x="1107565" y="347057"/>
                </a:cubicBezTo>
                <a:cubicBezTo>
                  <a:pt x="1107110" y="347513"/>
                  <a:pt x="1106578" y="347871"/>
                  <a:pt x="1105970" y="348132"/>
                </a:cubicBezTo>
                <a:cubicBezTo>
                  <a:pt x="1105362" y="348392"/>
                  <a:pt x="1104722" y="348522"/>
                  <a:pt x="1104049" y="348522"/>
                </a:cubicBezTo>
                <a:cubicBezTo>
                  <a:pt x="1103355" y="348522"/>
                  <a:pt x="1102709" y="348392"/>
                  <a:pt x="1102112" y="348132"/>
                </a:cubicBezTo>
                <a:cubicBezTo>
                  <a:pt x="1101515" y="347871"/>
                  <a:pt x="1100989" y="347513"/>
                  <a:pt x="1100533" y="347057"/>
                </a:cubicBezTo>
                <a:cubicBezTo>
                  <a:pt x="1100077" y="346602"/>
                  <a:pt x="1099719" y="346076"/>
                  <a:pt x="1099459" y="345479"/>
                </a:cubicBezTo>
                <a:cubicBezTo>
                  <a:pt x="1099198" y="344882"/>
                  <a:pt x="1099068" y="344236"/>
                  <a:pt x="1099068" y="343541"/>
                </a:cubicBezTo>
                <a:cubicBezTo>
                  <a:pt x="1099068" y="342869"/>
                  <a:pt x="1099198" y="342228"/>
                  <a:pt x="1099459" y="341620"/>
                </a:cubicBezTo>
                <a:cubicBezTo>
                  <a:pt x="1099719" y="341013"/>
                  <a:pt x="1100077" y="340481"/>
                  <a:pt x="1100533" y="340026"/>
                </a:cubicBezTo>
                <a:cubicBezTo>
                  <a:pt x="1100989" y="339570"/>
                  <a:pt x="1101515" y="339206"/>
                  <a:pt x="1102112" y="338935"/>
                </a:cubicBezTo>
                <a:cubicBezTo>
                  <a:pt x="1102709" y="338663"/>
                  <a:pt x="1103355" y="338528"/>
                  <a:pt x="1104049" y="338528"/>
                </a:cubicBezTo>
                <a:close/>
                <a:moveTo>
                  <a:pt x="999339" y="333058"/>
                </a:moveTo>
                <a:cubicBezTo>
                  <a:pt x="997928" y="333058"/>
                  <a:pt x="996713" y="333200"/>
                  <a:pt x="995693" y="333481"/>
                </a:cubicBezTo>
                <a:cubicBezTo>
                  <a:pt x="994673" y="333764"/>
                  <a:pt x="993837" y="334165"/>
                  <a:pt x="993186" y="334686"/>
                </a:cubicBezTo>
                <a:cubicBezTo>
                  <a:pt x="992535" y="335207"/>
                  <a:pt x="992052" y="335831"/>
                  <a:pt x="991737" y="336558"/>
                </a:cubicBezTo>
                <a:cubicBezTo>
                  <a:pt x="991423" y="337285"/>
                  <a:pt x="991265" y="338105"/>
                  <a:pt x="991265" y="339016"/>
                </a:cubicBezTo>
                <a:cubicBezTo>
                  <a:pt x="991265" y="339645"/>
                  <a:pt x="991363" y="340248"/>
                  <a:pt x="991558" y="340823"/>
                </a:cubicBezTo>
                <a:cubicBezTo>
                  <a:pt x="991754" y="341398"/>
                  <a:pt x="992068" y="341908"/>
                  <a:pt x="992502" y="342353"/>
                </a:cubicBezTo>
                <a:cubicBezTo>
                  <a:pt x="992937" y="342798"/>
                  <a:pt x="993501" y="343151"/>
                  <a:pt x="994195" y="343411"/>
                </a:cubicBezTo>
                <a:cubicBezTo>
                  <a:pt x="994890" y="343672"/>
                  <a:pt x="995736" y="343802"/>
                  <a:pt x="996735" y="343802"/>
                </a:cubicBezTo>
                <a:cubicBezTo>
                  <a:pt x="998037" y="343802"/>
                  <a:pt x="999529" y="343406"/>
                  <a:pt x="1001211" y="342614"/>
                </a:cubicBezTo>
                <a:cubicBezTo>
                  <a:pt x="1002893" y="341821"/>
                  <a:pt x="1004668" y="340568"/>
                  <a:pt x="1006534" y="338853"/>
                </a:cubicBezTo>
                <a:lnTo>
                  <a:pt x="1006534" y="333058"/>
                </a:lnTo>
                <a:close/>
                <a:moveTo>
                  <a:pt x="827890" y="333058"/>
                </a:moveTo>
                <a:cubicBezTo>
                  <a:pt x="826480" y="333058"/>
                  <a:pt x="825264" y="333200"/>
                  <a:pt x="824244" y="333481"/>
                </a:cubicBezTo>
                <a:cubicBezTo>
                  <a:pt x="823224" y="333764"/>
                  <a:pt x="822388" y="334165"/>
                  <a:pt x="821737" y="334686"/>
                </a:cubicBezTo>
                <a:cubicBezTo>
                  <a:pt x="821086" y="335207"/>
                  <a:pt x="820603" y="335831"/>
                  <a:pt x="820289" y="336558"/>
                </a:cubicBezTo>
                <a:cubicBezTo>
                  <a:pt x="819974" y="337285"/>
                  <a:pt x="819817" y="338105"/>
                  <a:pt x="819817" y="339016"/>
                </a:cubicBezTo>
                <a:cubicBezTo>
                  <a:pt x="819817" y="339645"/>
                  <a:pt x="819914" y="340248"/>
                  <a:pt x="820110" y="340823"/>
                </a:cubicBezTo>
                <a:cubicBezTo>
                  <a:pt x="820305" y="341398"/>
                  <a:pt x="820619" y="341908"/>
                  <a:pt x="821054" y="342353"/>
                </a:cubicBezTo>
                <a:cubicBezTo>
                  <a:pt x="821488" y="342798"/>
                  <a:pt x="822052" y="343151"/>
                  <a:pt x="822747" y="343411"/>
                </a:cubicBezTo>
                <a:cubicBezTo>
                  <a:pt x="823441" y="343672"/>
                  <a:pt x="824288" y="343802"/>
                  <a:pt x="825286" y="343802"/>
                </a:cubicBezTo>
                <a:cubicBezTo>
                  <a:pt x="826588" y="343802"/>
                  <a:pt x="828080" y="343406"/>
                  <a:pt x="829762" y="342614"/>
                </a:cubicBezTo>
                <a:cubicBezTo>
                  <a:pt x="831444" y="341821"/>
                  <a:pt x="833219" y="340568"/>
                  <a:pt x="835085" y="338853"/>
                </a:cubicBezTo>
                <a:lnTo>
                  <a:pt x="835085" y="333058"/>
                </a:lnTo>
                <a:close/>
                <a:moveTo>
                  <a:pt x="408791" y="333058"/>
                </a:moveTo>
                <a:cubicBezTo>
                  <a:pt x="407380" y="333058"/>
                  <a:pt x="406164" y="333200"/>
                  <a:pt x="405144" y="333481"/>
                </a:cubicBezTo>
                <a:cubicBezTo>
                  <a:pt x="404124" y="333764"/>
                  <a:pt x="403289" y="334165"/>
                  <a:pt x="402637" y="334686"/>
                </a:cubicBezTo>
                <a:cubicBezTo>
                  <a:pt x="401986" y="335207"/>
                  <a:pt x="401503" y="335831"/>
                  <a:pt x="401188" y="336558"/>
                </a:cubicBezTo>
                <a:cubicBezTo>
                  <a:pt x="400874" y="337285"/>
                  <a:pt x="400716" y="338105"/>
                  <a:pt x="400716" y="339016"/>
                </a:cubicBezTo>
                <a:cubicBezTo>
                  <a:pt x="400716" y="339645"/>
                  <a:pt x="400814" y="340248"/>
                  <a:pt x="401009" y="340823"/>
                </a:cubicBezTo>
                <a:cubicBezTo>
                  <a:pt x="401205" y="341398"/>
                  <a:pt x="401520" y="341908"/>
                  <a:pt x="401953" y="342353"/>
                </a:cubicBezTo>
                <a:cubicBezTo>
                  <a:pt x="402388" y="342798"/>
                  <a:pt x="402952" y="343151"/>
                  <a:pt x="403646" y="343411"/>
                </a:cubicBezTo>
                <a:cubicBezTo>
                  <a:pt x="404341" y="343672"/>
                  <a:pt x="405188" y="343802"/>
                  <a:pt x="406186" y="343802"/>
                </a:cubicBezTo>
                <a:cubicBezTo>
                  <a:pt x="407488" y="343802"/>
                  <a:pt x="408980" y="343406"/>
                  <a:pt x="410663" y="342614"/>
                </a:cubicBezTo>
                <a:cubicBezTo>
                  <a:pt x="412345" y="341821"/>
                  <a:pt x="414119" y="340568"/>
                  <a:pt x="415985" y="338853"/>
                </a:cubicBezTo>
                <a:lnTo>
                  <a:pt x="415985" y="333058"/>
                </a:lnTo>
                <a:close/>
                <a:moveTo>
                  <a:pt x="971513" y="319548"/>
                </a:moveTo>
                <a:cubicBezTo>
                  <a:pt x="968431" y="319548"/>
                  <a:pt x="966027" y="320546"/>
                  <a:pt x="964302" y="322543"/>
                </a:cubicBezTo>
                <a:cubicBezTo>
                  <a:pt x="962576" y="324539"/>
                  <a:pt x="961714" y="327665"/>
                  <a:pt x="961714" y="331919"/>
                </a:cubicBezTo>
                <a:cubicBezTo>
                  <a:pt x="961714" y="335869"/>
                  <a:pt x="962294" y="338815"/>
                  <a:pt x="963455" y="340758"/>
                </a:cubicBezTo>
                <a:cubicBezTo>
                  <a:pt x="964617" y="342700"/>
                  <a:pt x="966261" y="343672"/>
                  <a:pt x="968388" y="343672"/>
                </a:cubicBezTo>
                <a:cubicBezTo>
                  <a:pt x="969820" y="343672"/>
                  <a:pt x="971334" y="343031"/>
                  <a:pt x="972929" y="341751"/>
                </a:cubicBezTo>
                <a:cubicBezTo>
                  <a:pt x="974525" y="340470"/>
                  <a:pt x="976201" y="338571"/>
                  <a:pt x="977959" y="336053"/>
                </a:cubicBezTo>
                <a:lnTo>
                  <a:pt x="977959" y="320882"/>
                </a:lnTo>
                <a:cubicBezTo>
                  <a:pt x="977026" y="320448"/>
                  <a:pt x="975995" y="320117"/>
                  <a:pt x="974866" y="319889"/>
                </a:cubicBezTo>
                <a:cubicBezTo>
                  <a:pt x="973738" y="319661"/>
                  <a:pt x="972620" y="319548"/>
                  <a:pt x="971513" y="319548"/>
                </a:cubicBezTo>
                <a:close/>
                <a:moveTo>
                  <a:pt x="895313" y="319548"/>
                </a:moveTo>
                <a:cubicBezTo>
                  <a:pt x="892231" y="319548"/>
                  <a:pt x="889827" y="320546"/>
                  <a:pt x="888102" y="322543"/>
                </a:cubicBezTo>
                <a:cubicBezTo>
                  <a:pt x="886376" y="324539"/>
                  <a:pt x="885514" y="327665"/>
                  <a:pt x="885514" y="331919"/>
                </a:cubicBezTo>
                <a:cubicBezTo>
                  <a:pt x="885514" y="335869"/>
                  <a:pt x="886094" y="338815"/>
                  <a:pt x="887255" y="340758"/>
                </a:cubicBezTo>
                <a:cubicBezTo>
                  <a:pt x="888417" y="342700"/>
                  <a:pt x="890061" y="343672"/>
                  <a:pt x="892188" y="343672"/>
                </a:cubicBezTo>
                <a:cubicBezTo>
                  <a:pt x="893620" y="343672"/>
                  <a:pt x="895134" y="343031"/>
                  <a:pt x="896729" y="341751"/>
                </a:cubicBezTo>
                <a:cubicBezTo>
                  <a:pt x="898325" y="340470"/>
                  <a:pt x="900001" y="338571"/>
                  <a:pt x="901759" y="336053"/>
                </a:cubicBezTo>
                <a:lnTo>
                  <a:pt x="901759" y="320882"/>
                </a:lnTo>
                <a:cubicBezTo>
                  <a:pt x="900826" y="320448"/>
                  <a:pt x="899795" y="320117"/>
                  <a:pt x="898666" y="319889"/>
                </a:cubicBezTo>
                <a:cubicBezTo>
                  <a:pt x="897538" y="319661"/>
                  <a:pt x="896420" y="319548"/>
                  <a:pt x="895313" y="319548"/>
                </a:cubicBezTo>
                <a:close/>
                <a:moveTo>
                  <a:pt x="551600" y="319483"/>
                </a:moveTo>
                <a:cubicBezTo>
                  <a:pt x="549907" y="319483"/>
                  <a:pt x="548459" y="319813"/>
                  <a:pt x="547254" y="320475"/>
                </a:cubicBezTo>
                <a:cubicBezTo>
                  <a:pt x="546050" y="321137"/>
                  <a:pt x="545062" y="322022"/>
                  <a:pt x="544292" y="323129"/>
                </a:cubicBezTo>
                <a:cubicBezTo>
                  <a:pt x="543521" y="324236"/>
                  <a:pt x="542956" y="325521"/>
                  <a:pt x="542599" y="326987"/>
                </a:cubicBezTo>
                <a:cubicBezTo>
                  <a:pt x="542240" y="328452"/>
                  <a:pt x="542061" y="329987"/>
                  <a:pt x="542061" y="331593"/>
                </a:cubicBezTo>
                <a:cubicBezTo>
                  <a:pt x="542061" y="333612"/>
                  <a:pt x="542284" y="335381"/>
                  <a:pt x="542729" y="336900"/>
                </a:cubicBezTo>
                <a:cubicBezTo>
                  <a:pt x="543174" y="338419"/>
                  <a:pt x="543809" y="339683"/>
                  <a:pt x="544633" y="340693"/>
                </a:cubicBezTo>
                <a:cubicBezTo>
                  <a:pt x="545458" y="341702"/>
                  <a:pt x="546456" y="342462"/>
                  <a:pt x="547628" y="342972"/>
                </a:cubicBezTo>
                <a:cubicBezTo>
                  <a:pt x="548800" y="343482"/>
                  <a:pt x="550124" y="343737"/>
                  <a:pt x="551600" y="343737"/>
                </a:cubicBezTo>
                <a:cubicBezTo>
                  <a:pt x="553293" y="343737"/>
                  <a:pt x="554742" y="343406"/>
                  <a:pt x="555947" y="342744"/>
                </a:cubicBezTo>
                <a:cubicBezTo>
                  <a:pt x="557151" y="342082"/>
                  <a:pt x="558139" y="341197"/>
                  <a:pt x="558909" y="340091"/>
                </a:cubicBezTo>
                <a:cubicBezTo>
                  <a:pt x="559680" y="338984"/>
                  <a:pt x="560244" y="337697"/>
                  <a:pt x="560602" y="336233"/>
                </a:cubicBezTo>
                <a:cubicBezTo>
                  <a:pt x="560960" y="334767"/>
                  <a:pt x="561139" y="333221"/>
                  <a:pt x="561139" y="331593"/>
                </a:cubicBezTo>
                <a:cubicBezTo>
                  <a:pt x="561139" y="329575"/>
                  <a:pt x="560917" y="327811"/>
                  <a:pt x="560472" y="326303"/>
                </a:cubicBezTo>
                <a:cubicBezTo>
                  <a:pt x="560027" y="324795"/>
                  <a:pt x="559392" y="323536"/>
                  <a:pt x="558567" y="322526"/>
                </a:cubicBezTo>
                <a:cubicBezTo>
                  <a:pt x="557742" y="321517"/>
                  <a:pt x="556739" y="320757"/>
                  <a:pt x="555556" y="320248"/>
                </a:cubicBezTo>
                <a:cubicBezTo>
                  <a:pt x="554373" y="319738"/>
                  <a:pt x="553055" y="319483"/>
                  <a:pt x="551600" y="319483"/>
                </a:cubicBezTo>
                <a:close/>
                <a:moveTo>
                  <a:pt x="1075539" y="319189"/>
                </a:moveTo>
                <a:cubicBezTo>
                  <a:pt x="1074302" y="319189"/>
                  <a:pt x="1073174" y="319428"/>
                  <a:pt x="1072153" y="319906"/>
                </a:cubicBezTo>
                <a:cubicBezTo>
                  <a:pt x="1071133" y="320383"/>
                  <a:pt x="1070254" y="321056"/>
                  <a:pt x="1069516" y="321924"/>
                </a:cubicBezTo>
                <a:cubicBezTo>
                  <a:pt x="1068778" y="322792"/>
                  <a:pt x="1068182" y="323834"/>
                  <a:pt x="1067726" y="325050"/>
                </a:cubicBezTo>
                <a:cubicBezTo>
                  <a:pt x="1067270" y="326265"/>
                  <a:pt x="1066988" y="327600"/>
                  <a:pt x="1066879" y="329054"/>
                </a:cubicBezTo>
                <a:lnTo>
                  <a:pt x="1084069" y="329054"/>
                </a:lnTo>
                <a:cubicBezTo>
                  <a:pt x="1084134" y="327600"/>
                  <a:pt x="1083993" y="326270"/>
                  <a:pt x="1083646" y="325066"/>
                </a:cubicBezTo>
                <a:cubicBezTo>
                  <a:pt x="1083298" y="323861"/>
                  <a:pt x="1082761" y="322825"/>
                  <a:pt x="1082034" y="321957"/>
                </a:cubicBezTo>
                <a:cubicBezTo>
                  <a:pt x="1081307" y="321088"/>
                  <a:pt x="1080401" y="320410"/>
                  <a:pt x="1079316" y="319922"/>
                </a:cubicBezTo>
                <a:cubicBezTo>
                  <a:pt x="1078231" y="319433"/>
                  <a:pt x="1076972" y="319189"/>
                  <a:pt x="1075539" y="319189"/>
                </a:cubicBezTo>
                <a:close/>
                <a:moveTo>
                  <a:pt x="723115" y="319189"/>
                </a:moveTo>
                <a:cubicBezTo>
                  <a:pt x="721878" y="319189"/>
                  <a:pt x="720749" y="319428"/>
                  <a:pt x="719729" y="319906"/>
                </a:cubicBezTo>
                <a:cubicBezTo>
                  <a:pt x="718710" y="320383"/>
                  <a:pt x="717830" y="321056"/>
                  <a:pt x="717093" y="321924"/>
                </a:cubicBezTo>
                <a:cubicBezTo>
                  <a:pt x="716355" y="322792"/>
                  <a:pt x="715758" y="323834"/>
                  <a:pt x="715302" y="325050"/>
                </a:cubicBezTo>
                <a:cubicBezTo>
                  <a:pt x="714846" y="326265"/>
                  <a:pt x="714564" y="327600"/>
                  <a:pt x="714455" y="329054"/>
                </a:cubicBezTo>
                <a:lnTo>
                  <a:pt x="731645" y="329054"/>
                </a:lnTo>
                <a:cubicBezTo>
                  <a:pt x="731710" y="327600"/>
                  <a:pt x="731569" y="326270"/>
                  <a:pt x="731222" y="325066"/>
                </a:cubicBezTo>
                <a:cubicBezTo>
                  <a:pt x="730874" y="323861"/>
                  <a:pt x="730338" y="322825"/>
                  <a:pt x="729611" y="321957"/>
                </a:cubicBezTo>
                <a:cubicBezTo>
                  <a:pt x="728883" y="321088"/>
                  <a:pt x="727977" y="320410"/>
                  <a:pt x="726892" y="319922"/>
                </a:cubicBezTo>
                <a:cubicBezTo>
                  <a:pt x="725807" y="319433"/>
                  <a:pt x="724548" y="319189"/>
                  <a:pt x="723115" y="319189"/>
                </a:cubicBezTo>
                <a:close/>
                <a:moveTo>
                  <a:pt x="475466" y="319189"/>
                </a:moveTo>
                <a:cubicBezTo>
                  <a:pt x="474228" y="319189"/>
                  <a:pt x="473100" y="319428"/>
                  <a:pt x="472079" y="319906"/>
                </a:cubicBezTo>
                <a:cubicBezTo>
                  <a:pt x="471060" y="320383"/>
                  <a:pt x="470181" y="321056"/>
                  <a:pt x="469442" y="321924"/>
                </a:cubicBezTo>
                <a:cubicBezTo>
                  <a:pt x="468705" y="322792"/>
                  <a:pt x="468108" y="323834"/>
                  <a:pt x="467652" y="325050"/>
                </a:cubicBezTo>
                <a:cubicBezTo>
                  <a:pt x="467196" y="326265"/>
                  <a:pt x="466914" y="327600"/>
                  <a:pt x="466805" y="329054"/>
                </a:cubicBezTo>
                <a:lnTo>
                  <a:pt x="483995" y="329054"/>
                </a:lnTo>
                <a:cubicBezTo>
                  <a:pt x="484060" y="327600"/>
                  <a:pt x="483919" y="326270"/>
                  <a:pt x="483572" y="325066"/>
                </a:cubicBezTo>
                <a:cubicBezTo>
                  <a:pt x="483225" y="323861"/>
                  <a:pt x="482687" y="322825"/>
                  <a:pt x="481960" y="321957"/>
                </a:cubicBezTo>
                <a:cubicBezTo>
                  <a:pt x="481233" y="321088"/>
                  <a:pt x="480327" y="320410"/>
                  <a:pt x="479242" y="319922"/>
                </a:cubicBezTo>
                <a:cubicBezTo>
                  <a:pt x="478156" y="319433"/>
                  <a:pt x="476898" y="319189"/>
                  <a:pt x="475466" y="319189"/>
                </a:cubicBezTo>
                <a:close/>
                <a:moveTo>
                  <a:pt x="304015" y="319189"/>
                </a:moveTo>
                <a:cubicBezTo>
                  <a:pt x="302778" y="319189"/>
                  <a:pt x="301650" y="319428"/>
                  <a:pt x="300630" y="319906"/>
                </a:cubicBezTo>
                <a:cubicBezTo>
                  <a:pt x="299609" y="320383"/>
                  <a:pt x="298730" y="321056"/>
                  <a:pt x="297993" y="321924"/>
                </a:cubicBezTo>
                <a:cubicBezTo>
                  <a:pt x="297254" y="322792"/>
                  <a:pt x="296658" y="323834"/>
                  <a:pt x="296202" y="325050"/>
                </a:cubicBezTo>
                <a:cubicBezTo>
                  <a:pt x="295746" y="326265"/>
                  <a:pt x="295464" y="327600"/>
                  <a:pt x="295355" y="329054"/>
                </a:cubicBezTo>
                <a:lnTo>
                  <a:pt x="312545" y="329054"/>
                </a:lnTo>
                <a:cubicBezTo>
                  <a:pt x="312610" y="327600"/>
                  <a:pt x="312469" y="326270"/>
                  <a:pt x="312122" y="325066"/>
                </a:cubicBezTo>
                <a:cubicBezTo>
                  <a:pt x="311775" y="323861"/>
                  <a:pt x="311237" y="322825"/>
                  <a:pt x="310510" y="321957"/>
                </a:cubicBezTo>
                <a:cubicBezTo>
                  <a:pt x="309783" y="321088"/>
                  <a:pt x="308877" y="320410"/>
                  <a:pt x="307792" y="319922"/>
                </a:cubicBezTo>
                <a:cubicBezTo>
                  <a:pt x="306707" y="319433"/>
                  <a:pt x="305448" y="319189"/>
                  <a:pt x="304015" y="319189"/>
                </a:cubicBezTo>
                <a:close/>
                <a:moveTo>
                  <a:pt x="132565" y="319189"/>
                </a:moveTo>
                <a:cubicBezTo>
                  <a:pt x="131328" y="319189"/>
                  <a:pt x="130200" y="319428"/>
                  <a:pt x="129179" y="319906"/>
                </a:cubicBezTo>
                <a:cubicBezTo>
                  <a:pt x="128159" y="320383"/>
                  <a:pt x="127280" y="321056"/>
                  <a:pt x="126542" y="321924"/>
                </a:cubicBezTo>
                <a:cubicBezTo>
                  <a:pt x="125804" y="322792"/>
                  <a:pt x="125208" y="323834"/>
                  <a:pt x="124752" y="325050"/>
                </a:cubicBezTo>
                <a:cubicBezTo>
                  <a:pt x="124296" y="326265"/>
                  <a:pt x="124014" y="327600"/>
                  <a:pt x="123905" y="329054"/>
                </a:cubicBezTo>
                <a:lnTo>
                  <a:pt x="141095" y="329054"/>
                </a:lnTo>
                <a:cubicBezTo>
                  <a:pt x="141160" y="327600"/>
                  <a:pt x="141019" y="326270"/>
                  <a:pt x="140672" y="325066"/>
                </a:cubicBezTo>
                <a:cubicBezTo>
                  <a:pt x="140325" y="323861"/>
                  <a:pt x="139787" y="322825"/>
                  <a:pt x="139060" y="321957"/>
                </a:cubicBezTo>
                <a:cubicBezTo>
                  <a:pt x="138333" y="321088"/>
                  <a:pt x="137427" y="320410"/>
                  <a:pt x="136342" y="319922"/>
                </a:cubicBezTo>
                <a:cubicBezTo>
                  <a:pt x="135257" y="319433"/>
                  <a:pt x="133998" y="319189"/>
                  <a:pt x="132565" y="319189"/>
                </a:cubicBezTo>
                <a:close/>
                <a:moveTo>
                  <a:pt x="1235269" y="315250"/>
                </a:moveTo>
                <a:lnTo>
                  <a:pt x="1250668" y="315250"/>
                </a:lnTo>
                <a:lnTo>
                  <a:pt x="1250668" y="343216"/>
                </a:lnTo>
                <a:lnTo>
                  <a:pt x="1260402" y="343216"/>
                </a:lnTo>
                <a:lnTo>
                  <a:pt x="1260402" y="347937"/>
                </a:lnTo>
                <a:lnTo>
                  <a:pt x="1234195" y="347937"/>
                </a:lnTo>
                <a:lnTo>
                  <a:pt x="1234195" y="343216"/>
                </a:lnTo>
                <a:lnTo>
                  <a:pt x="1244938" y="343216"/>
                </a:lnTo>
                <a:lnTo>
                  <a:pt x="1244938" y="319938"/>
                </a:lnTo>
                <a:lnTo>
                  <a:pt x="1235269" y="319938"/>
                </a:lnTo>
                <a:close/>
                <a:moveTo>
                  <a:pt x="920944" y="315250"/>
                </a:moveTo>
                <a:lnTo>
                  <a:pt x="936343" y="315250"/>
                </a:lnTo>
                <a:lnTo>
                  <a:pt x="936343" y="343216"/>
                </a:lnTo>
                <a:lnTo>
                  <a:pt x="946077" y="343216"/>
                </a:lnTo>
                <a:lnTo>
                  <a:pt x="946077" y="347937"/>
                </a:lnTo>
                <a:lnTo>
                  <a:pt x="919870" y="347937"/>
                </a:lnTo>
                <a:lnTo>
                  <a:pt x="919870" y="343216"/>
                </a:lnTo>
                <a:lnTo>
                  <a:pt x="930613" y="343216"/>
                </a:lnTo>
                <a:lnTo>
                  <a:pt x="930613" y="319938"/>
                </a:lnTo>
                <a:lnTo>
                  <a:pt x="920944" y="319938"/>
                </a:lnTo>
                <a:close/>
                <a:moveTo>
                  <a:pt x="793014" y="314794"/>
                </a:moveTo>
                <a:cubicBezTo>
                  <a:pt x="794706" y="314794"/>
                  <a:pt x="796291" y="314914"/>
                  <a:pt x="797766" y="315152"/>
                </a:cubicBezTo>
                <a:cubicBezTo>
                  <a:pt x="799243" y="315391"/>
                  <a:pt x="800653" y="315782"/>
                  <a:pt x="801999" y="316325"/>
                </a:cubicBezTo>
                <a:lnTo>
                  <a:pt x="801999" y="321729"/>
                </a:lnTo>
                <a:cubicBezTo>
                  <a:pt x="800588" y="320991"/>
                  <a:pt x="799150" y="320454"/>
                  <a:pt x="797685" y="320117"/>
                </a:cubicBezTo>
                <a:cubicBezTo>
                  <a:pt x="796220" y="319781"/>
                  <a:pt x="794706" y="319613"/>
                  <a:pt x="793144" y="319613"/>
                </a:cubicBezTo>
                <a:cubicBezTo>
                  <a:pt x="791689" y="319613"/>
                  <a:pt x="790317" y="319889"/>
                  <a:pt x="789025" y="320443"/>
                </a:cubicBezTo>
                <a:cubicBezTo>
                  <a:pt x="787734" y="320996"/>
                  <a:pt x="786600" y="321794"/>
                  <a:pt x="785623" y="322836"/>
                </a:cubicBezTo>
                <a:cubicBezTo>
                  <a:pt x="784646" y="323878"/>
                  <a:pt x="783876" y="325147"/>
                  <a:pt x="783312" y="326645"/>
                </a:cubicBezTo>
                <a:cubicBezTo>
                  <a:pt x="782748" y="328142"/>
                  <a:pt x="782465" y="329835"/>
                  <a:pt x="782465" y="331723"/>
                </a:cubicBezTo>
                <a:cubicBezTo>
                  <a:pt x="782465" y="335674"/>
                  <a:pt x="783426" y="338631"/>
                  <a:pt x="785346" y="340595"/>
                </a:cubicBezTo>
                <a:cubicBezTo>
                  <a:pt x="787267" y="342559"/>
                  <a:pt x="789932" y="343541"/>
                  <a:pt x="793339" y="343541"/>
                </a:cubicBezTo>
                <a:cubicBezTo>
                  <a:pt x="794880" y="343541"/>
                  <a:pt x="796372" y="343368"/>
                  <a:pt x="797815" y="343021"/>
                </a:cubicBezTo>
                <a:cubicBezTo>
                  <a:pt x="799259" y="342673"/>
                  <a:pt x="800653" y="342152"/>
                  <a:pt x="801999" y="341458"/>
                </a:cubicBezTo>
                <a:lnTo>
                  <a:pt x="801999" y="346732"/>
                </a:lnTo>
                <a:cubicBezTo>
                  <a:pt x="800523" y="347296"/>
                  <a:pt x="799009" y="347714"/>
                  <a:pt x="797457" y="347985"/>
                </a:cubicBezTo>
                <a:cubicBezTo>
                  <a:pt x="795905" y="348257"/>
                  <a:pt x="794305" y="348392"/>
                  <a:pt x="792655" y="348392"/>
                </a:cubicBezTo>
                <a:cubicBezTo>
                  <a:pt x="787490" y="348392"/>
                  <a:pt x="783513" y="346992"/>
                  <a:pt x="780724" y="344193"/>
                </a:cubicBezTo>
                <a:cubicBezTo>
                  <a:pt x="777935" y="341393"/>
                  <a:pt x="776540" y="337302"/>
                  <a:pt x="776540" y="331919"/>
                </a:cubicBezTo>
                <a:cubicBezTo>
                  <a:pt x="776540" y="329336"/>
                  <a:pt x="776942" y="326992"/>
                  <a:pt x="777745" y="324887"/>
                </a:cubicBezTo>
                <a:cubicBezTo>
                  <a:pt x="778548" y="322781"/>
                  <a:pt x="779676" y="320980"/>
                  <a:pt x="781130" y="319483"/>
                </a:cubicBezTo>
                <a:cubicBezTo>
                  <a:pt x="782585" y="317985"/>
                  <a:pt x="784321" y="316829"/>
                  <a:pt x="786340" y="316015"/>
                </a:cubicBezTo>
                <a:cubicBezTo>
                  <a:pt x="788358" y="315201"/>
                  <a:pt x="790582" y="314794"/>
                  <a:pt x="793014" y="314794"/>
                </a:cubicBezTo>
                <a:close/>
                <a:moveTo>
                  <a:pt x="1205243" y="314664"/>
                </a:moveTo>
                <a:cubicBezTo>
                  <a:pt x="1207001" y="314664"/>
                  <a:pt x="1208336" y="315239"/>
                  <a:pt x="1209247" y="316390"/>
                </a:cubicBezTo>
                <a:cubicBezTo>
                  <a:pt x="1210159" y="317540"/>
                  <a:pt x="1210615" y="319320"/>
                  <a:pt x="1210615" y="321729"/>
                </a:cubicBezTo>
                <a:cubicBezTo>
                  <a:pt x="1211136" y="320600"/>
                  <a:pt x="1211646" y="319596"/>
                  <a:pt x="1212145" y="318717"/>
                </a:cubicBezTo>
                <a:cubicBezTo>
                  <a:pt x="1212644" y="317838"/>
                  <a:pt x="1213181" y="317100"/>
                  <a:pt x="1213756" y="316504"/>
                </a:cubicBezTo>
                <a:cubicBezTo>
                  <a:pt x="1214332" y="315907"/>
                  <a:pt x="1214966" y="315451"/>
                  <a:pt x="1215661" y="315136"/>
                </a:cubicBezTo>
                <a:cubicBezTo>
                  <a:pt x="1216355" y="314822"/>
                  <a:pt x="1217159" y="314664"/>
                  <a:pt x="1218070" y="314664"/>
                </a:cubicBezTo>
                <a:cubicBezTo>
                  <a:pt x="1222172" y="314664"/>
                  <a:pt x="1224223" y="317822"/>
                  <a:pt x="1224223" y="324138"/>
                </a:cubicBezTo>
                <a:lnTo>
                  <a:pt x="1224223" y="347937"/>
                </a:lnTo>
                <a:lnTo>
                  <a:pt x="1219014" y="347937"/>
                </a:lnTo>
                <a:lnTo>
                  <a:pt x="1219014" y="324464"/>
                </a:lnTo>
                <a:cubicBezTo>
                  <a:pt x="1219014" y="323444"/>
                  <a:pt x="1218976" y="322608"/>
                  <a:pt x="1218900" y="321957"/>
                </a:cubicBezTo>
                <a:cubicBezTo>
                  <a:pt x="1218824" y="321305"/>
                  <a:pt x="1218705" y="320790"/>
                  <a:pt x="1218542" y="320410"/>
                </a:cubicBezTo>
                <a:cubicBezTo>
                  <a:pt x="1218379" y="320030"/>
                  <a:pt x="1218173" y="319765"/>
                  <a:pt x="1217924" y="319613"/>
                </a:cubicBezTo>
                <a:cubicBezTo>
                  <a:pt x="1217674" y="319461"/>
                  <a:pt x="1217365" y="319385"/>
                  <a:pt x="1216996" y="319385"/>
                </a:cubicBezTo>
                <a:cubicBezTo>
                  <a:pt x="1216562" y="319385"/>
                  <a:pt x="1216160" y="319515"/>
                  <a:pt x="1215791" y="319775"/>
                </a:cubicBezTo>
                <a:cubicBezTo>
                  <a:pt x="1215422" y="320036"/>
                  <a:pt x="1215026" y="320459"/>
                  <a:pt x="1214603" y="321045"/>
                </a:cubicBezTo>
                <a:cubicBezTo>
                  <a:pt x="1214180" y="321631"/>
                  <a:pt x="1213713" y="322407"/>
                  <a:pt x="1213203" y="323373"/>
                </a:cubicBezTo>
                <a:cubicBezTo>
                  <a:pt x="1212693" y="324339"/>
                  <a:pt x="1212091" y="325527"/>
                  <a:pt x="1211396" y="326938"/>
                </a:cubicBezTo>
                <a:lnTo>
                  <a:pt x="1211396" y="347937"/>
                </a:lnTo>
                <a:lnTo>
                  <a:pt x="1206220" y="347937"/>
                </a:lnTo>
                <a:lnTo>
                  <a:pt x="1206220" y="325082"/>
                </a:lnTo>
                <a:cubicBezTo>
                  <a:pt x="1206220" y="323888"/>
                  <a:pt x="1206182" y="322923"/>
                  <a:pt x="1206106" y="322184"/>
                </a:cubicBezTo>
                <a:cubicBezTo>
                  <a:pt x="1206030" y="321447"/>
                  <a:pt x="1205910" y="320871"/>
                  <a:pt x="1205748" y="320459"/>
                </a:cubicBezTo>
                <a:cubicBezTo>
                  <a:pt x="1205585" y="320047"/>
                  <a:pt x="1205373" y="319765"/>
                  <a:pt x="1205113" y="319613"/>
                </a:cubicBezTo>
                <a:cubicBezTo>
                  <a:pt x="1204852" y="319461"/>
                  <a:pt x="1204538" y="319385"/>
                  <a:pt x="1204169" y="319385"/>
                </a:cubicBezTo>
                <a:cubicBezTo>
                  <a:pt x="1203778" y="319385"/>
                  <a:pt x="1203409" y="319493"/>
                  <a:pt x="1203062" y="319710"/>
                </a:cubicBezTo>
                <a:cubicBezTo>
                  <a:pt x="1202714" y="319927"/>
                  <a:pt x="1202329" y="320318"/>
                  <a:pt x="1201906" y="320882"/>
                </a:cubicBezTo>
                <a:cubicBezTo>
                  <a:pt x="1201483" y="321447"/>
                  <a:pt x="1201011" y="322217"/>
                  <a:pt x="1200490" y="323194"/>
                </a:cubicBezTo>
                <a:cubicBezTo>
                  <a:pt x="1199969" y="324171"/>
                  <a:pt x="1199350" y="325418"/>
                  <a:pt x="1198634" y="326938"/>
                </a:cubicBezTo>
                <a:lnTo>
                  <a:pt x="1198634" y="347937"/>
                </a:lnTo>
                <a:lnTo>
                  <a:pt x="1193425" y="347937"/>
                </a:lnTo>
                <a:lnTo>
                  <a:pt x="1193425" y="315250"/>
                </a:lnTo>
                <a:lnTo>
                  <a:pt x="1197755" y="315250"/>
                </a:lnTo>
                <a:lnTo>
                  <a:pt x="1198016" y="321468"/>
                </a:lnTo>
                <a:cubicBezTo>
                  <a:pt x="1198580" y="320231"/>
                  <a:pt x="1199128" y="319179"/>
                  <a:pt x="1199660" y="318310"/>
                </a:cubicBezTo>
                <a:cubicBezTo>
                  <a:pt x="1200191" y="317442"/>
                  <a:pt x="1200739" y="316742"/>
                  <a:pt x="1201304" y="316211"/>
                </a:cubicBezTo>
                <a:cubicBezTo>
                  <a:pt x="1201868" y="315679"/>
                  <a:pt x="1202470" y="315288"/>
                  <a:pt x="1203111" y="315038"/>
                </a:cubicBezTo>
                <a:cubicBezTo>
                  <a:pt x="1203751" y="314789"/>
                  <a:pt x="1204462" y="314664"/>
                  <a:pt x="1205243" y="314664"/>
                </a:cubicBezTo>
                <a:close/>
                <a:moveTo>
                  <a:pt x="1181714" y="314664"/>
                </a:moveTo>
                <a:cubicBezTo>
                  <a:pt x="1182995" y="314664"/>
                  <a:pt x="1184416" y="314735"/>
                  <a:pt x="1185979" y="314876"/>
                </a:cubicBezTo>
                <a:cubicBezTo>
                  <a:pt x="1187542" y="315017"/>
                  <a:pt x="1189170" y="315261"/>
                  <a:pt x="1190863" y="315608"/>
                </a:cubicBezTo>
                <a:lnTo>
                  <a:pt x="1190863" y="320654"/>
                </a:lnTo>
                <a:cubicBezTo>
                  <a:pt x="1189083" y="320220"/>
                  <a:pt x="1187395" y="319900"/>
                  <a:pt x="1185800" y="319694"/>
                </a:cubicBezTo>
                <a:cubicBezTo>
                  <a:pt x="1184205" y="319488"/>
                  <a:pt x="1182821" y="319385"/>
                  <a:pt x="1181649" y="319385"/>
                </a:cubicBezTo>
                <a:cubicBezTo>
                  <a:pt x="1180238" y="319385"/>
                  <a:pt x="1179050" y="319493"/>
                  <a:pt x="1178084" y="319710"/>
                </a:cubicBezTo>
                <a:cubicBezTo>
                  <a:pt x="1177118" y="319927"/>
                  <a:pt x="1176337" y="320226"/>
                  <a:pt x="1175740" y="320606"/>
                </a:cubicBezTo>
                <a:cubicBezTo>
                  <a:pt x="1175143" y="320986"/>
                  <a:pt x="1174715" y="321431"/>
                  <a:pt x="1174454" y="321940"/>
                </a:cubicBezTo>
                <a:cubicBezTo>
                  <a:pt x="1174194" y="322451"/>
                  <a:pt x="1174064" y="322999"/>
                  <a:pt x="1174064" y="323585"/>
                </a:cubicBezTo>
                <a:cubicBezTo>
                  <a:pt x="1174064" y="324171"/>
                  <a:pt x="1174178" y="324702"/>
                  <a:pt x="1174405" y="325180"/>
                </a:cubicBezTo>
                <a:cubicBezTo>
                  <a:pt x="1174633" y="325657"/>
                  <a:pt x="1175057" y="326119"/>
                  <a:pt x="1175675" y="326563"/>
                </a:cubicBezTo>
                <a:cubicBezTo>
                  <a:pt x="1176294" y="327008"/>
                  <a:pt x="1177156" y="327453"/>
                  <a:pt x="1178263" y="327898"/>
                </a:cubicBezTo>
                <a:cubicBezTo>
                  <a:pt x="1179370" y="328343"/>
                  <a:pt x="1180813" y="328826"/>
                  <a:pt x="1182593" y="329347"/>
                </a:cubicBezTo>
                <a:cubicBezTo>
                  <a:pt x="1184525" y="329911"/>
                  <a:pt x="1186153" y="330503"/>
                  <a:pt x="1187477" y="331121"/>
                </a:cubicBezTo>
                <a:cubicBezTo>
                  <a:pt x="1188801" y="331740"/>
                  <a:pt x="1189875" y="332429"/>
                  <a:pt x="1190700" y="333189"/>
                </a:cubicBezTo>
                <a:cubicBezTo>
                  <a:pt x="1191524" y="333948"/>
                  <a:pt x="1192116" y="334806"/>
                  <a:pt x="1192474" y="335761"/>
                </a:cubicBezTo>
                <a:cubicBezTo>
                  <a:pt x="1192832" y="336716"/>
                  <a:pt x="1193011" y="337801"/>
                  <a:pt x="1193011" y="339016"/>
                </a:cubicBezTo>
                <a:cubicBezTo>
                  <a:pt x="1193011" y="340166"/>
                  <a:pt x="1192816" y="341197"/>
                  <a:pt x="1192425" y="342109"/>
                </a:cubicBezTo>
                <a:cubicBezTo>
                  <a:pt x="1192035" y="343021"/>
                  <a:pt x="1191503" y="343829"/>
                  <a:pt x="1190830" y="344534"/>
                </a:cubicBezTo>
                <a:cubicBezTo>
                  <a:pt x="1190157" y="345240"/>
                  <a:pt x="1189376" y="345842"/>
                  <a:pt x="1188486" y="346341"/>
                </a:cubicBezTo>
                <a:cubicBezTo>
                  <a:pt x="1187596" y="346840"/>
                  <a:pt x="1186647" y="347253"/>
                  <a:pt x="1185637" y="347578"/>
                </a:cubicBezTo>
                <a:cubicBezTo>
                  <a:pt x="1184628" y="347904"/>
                  <a:pt x="1183592" y="348143"/>
                  <a:pt x="1182528" y="348295"/>
                </a:cubicBezTo>
                <a:cubicBezTo>
                  <a:pt x="1181465" y="348447"/>
                  <a:pt x="1180423" y="348522"/>
                  <a:pt x="1179403" y="348522"/>
                </a:cubicBezTo>
                <a:cubicBezTo>
                  <a:pt x="1177189" y="348522"/>
                  <a:pt x="1175154" y="348425"/>
                  <a:pt x="1173298" y="348229"/>
                </a:cubicBezTo>
                <a:cubicBezTo>
                  <a:pt x="1171443" y="348034"/>
                  <a:pt x="1169625" y="347720"/>
                  <a:pt x="1167845" y="347285"/>
                </a:cubicBezTo>
                <a:lnTo>
                  <a:pt x="1167845" y="342076"/>
                </a:lnTo>
                <a:cubicBezTo>
                  <a:pt x="1169755" y="342619"/>
                  <a:pt x="1171654" y="343031"/>
                  <a:pt x="1173543" y="343313"/>
                </a:cubicBezTo>
                <a:cubicBezTo>
                  <a:pt x="1175431" y="343596"/>
                  <a:pt x="1177308" y="343737"/>
                  <a:pt x="1179175" y="343737"/>
                </a:cubicBezTo>
                <a:cubicBezTo>
                  <a:pt x="1181888" y="343737"/>
                  <a:pt x="1183896" y="343368"/>
                  <a:pt x="1185198" y="342630"/>
                </a:cubicBezTo>
                <a:cubicBezTo>
                  <a:pt x="1186500" y="341892"/>
                  <a:pt x="1187151" y="340839"/>
                  <a:pt x="1187151" y="339472"/>
                </a:cubicBezTo>
                <a:cubicBezTo>
                  <a:pt x="1187151" y="338886"/>
                  <a:pt x="1187048" y="338360"/>
                  <a:pt x="1186842" y="337893"/>
                </a:cubicBezTo>
                <a:cubicBezTo>
                  <a:pt x="1186636" y="337426"/>
                  <a:pt x="1186261" y="336981"/>
                  <a:pt x="1185719" y="336558"/>
                </a:cubicBezTo>
                <a:cubicBezTo>
                  <a:pt x="1185176" y="336135"/>
                  <a:pt x="1184335" y="335696"/>
                  <a:pt x="1183196" y="335240"/>
                </a:cubicBezTo>
                <a:cubicBezTo>
                  <a:pt x="1182056" y="334784"/>
                  <a:pt x="1180499" y="334263"/>
                  <a:pt x="1178524" y="333677"/>
                </a:cubicBezTo>
                <a:cubicBezTo>
                  <a:pt x="1177048" y="333243"/>
                  <a:pt x="1175686" y="332749"/>
                  <a:pt x="1174438" y="332196"/>
                </a:cubicBezTo>
                <a:cubicBezTo>
                  <a:pt x="1173190" y="331642"/>
                  <a:pt x="1172110" y="330986"/>
                  <a:pt x="1171199" y="330226"/>
                </a:cubicBezTo>
                <a:cubicBezTo>
                  <a:pt x="1170287" y="329466"/>
                  <a:pt x="1169571" y="328577"/>
                  <a:pt x="1169050" y="327557"/>
                </a:cubicBezTo>
                <a:cubicBezTo>
                  <a:pt x="1168529" y="326536"/>
                  <a:pt x="1168269" y="325332"/>
                  <a:pt x="1168269" y="323943"/>
                </a:cubicBezTo>
                <a:cubicBezTo>
                  <a:pt x="1168269" y="323031"/>
                  <a:pt x="1168480" y="322033"/>
                  <a:pt x="1168903" y="320947"/>
                </a:cubicBezTo>
                <a:cubicBezTo>
                  <a:pt x="1169327" y="319862"/>
                  <a:pt x="1170048" y="318853"/>
                  <a:pt x="1171068" y="317920"/>
                </a:cubicBezTo>
                <a:cubicBezTo>
                  <a:pt x="1172088" y="316986"/>
                  <a:pt x="1173467" y="316211"/>
                  <a:pt x="1175203" y="315592"/>
                </a:cubicBezTo>
                <a:cubicBezTo>
                  <a:pt x="1176939" y="314974"/>
                  <a:pt x="1179110" y="314664"/>
                  <a:pt x="1181714" y="314664"/>
                </a:cubicBezTo>
                <a:close/>
                <a:moveTo>
                  <a:pt x="1104049" y="314664"/>
                </a:moveTo>
                <a:cubicBezTo>
                  <a:pt x="1104722" y="314664"/>
                  <a:pt x="1105362" y="314800"/>
                  <a:pt x="1105970" y="315071"/>
                </a:cubicBezTo>
                <a:cubicBezTo>
                  <a:pt x="1106578" y="315342"/>
                  <a:pt x="1107110" y="315706"/>
                  <a:pt x="1107565" y="316162"/>
                </a:cubicBezTo>
                <a:cubicBezTo>
                  <a:pt x="1108021" y="316618"/>
                  <a:pt x="1108385" y="317149"/>
                  <a:pt x="1108656" y="317757"/>
                </a:cubicBezTo>
                <a:cubicBezTo>
                  <a:pt x="1108927" y="318365"/>
                  <a:pt x="1109063" y="319005"/>
                  <a:pt x="1109063" y="319678"/>
                </a:cubicBezTo>
                <a:cubicBezTo>
                  <a:pt x="1109063" y="320372"/>
                  <a:pt x="1108927" y="321018"/>
                  <a:pt x="1108656" y="321615"/>
                </a:cubicBezTo>
                <a:cubicBezTo>
                  <a:pt x="1108385" y="322212"/>
                  <a:pt x="1108021" y="322738"/>
                  <a:pt x="1107565" y="323194"/>
                </a:cubicBezTo>
                <a:cubicBezTo>
                  <a:pt x="1107110" y="323650"/>
                  <a:pt x="1106578" y="324008"/>
                  <a:pt x="1105970" y="324268"/>
                </a:cubicBezTo>
                <a:cubicBezTo>
                  <a:pt x="1105362" y="324529"/>
                  <a:pt x="1104722" y="324659"/>
                  <a:pt x="1104049" y="324659"/>
                </a:cubicBezTo>
                <a:cubicBezTo>
                  <a:pt x="1103355" y="324659"/>
                  <a:pt x="1102709" y="324529"/>
                  <a:pt x="1102112" y="324268"/>
                </a:cubicBezTo>
                <a:cubicBezTo>
                  <a:pt x="1101515" y="324008"/>
                  <a:pt x="1100989" y="323650"/>
                  <a:pt x="1100533" y="323194"/>
                </a:cubicBezTo>
                <a:cubicBezTo>
                  <a:pt x="1100077" y="322738"/>
                  <a:pt x="1099719" y="322212"/>
                  <a:pt x="1099459" y="321615"/>
                </a:cubicBezTo>
                <a:cubicBezTo>
                  <a:pt x="1099198" y="321018"/>
                  <a:pt x="1099068" y="320372"/>
                  <a:pt x="1099068" y="319678"/>
                </a:cubicBezTo>
                <a:cubicBezTo>
                  <a:pt x="1099068" y="319005"/>
                  <a:pt x="1099198" y="318365"/>
                  <a:pt x="1099459" y="317757"/>
                </a:cubicBezTo>
                <a:cubicBezTo>
                  <a:pt x="1099719" y="317149"/>
                  <a:pt x="1100077" y="316618"/>
                  <a:pt x="1100533" y="316162"/>
                </a:cubicBezTo>
                <a:cubicBezTo>
                  <a:pt x="1100989" y="315706"/>
                  <a:pt x="1101515" y="315342"/>
                  <a:pt x="1102112" y="315071"/>
                </a:cubicBezTo>
                <a:cubicBezTo>
                  <a:pt x="1102709" y="314800"/>
                  <a:pt x="1103355" y="314664"/>
                  <a:pt x="1104049" y="314664"/>
                </a:cubicBezTo>
                <a:close/>
                <a:moveTo>
                  <a:pt x="1075800" y="314664"/>
                </a:moveTo>
                <a:cubicBezTo>
                  <a:pt x="1078079" y="314664"/>
                  <a:pt x="1080097" y="315022"/>
                  <a:pt x="1081855" y="315738"/>
                </a:cubicBezTo>
                <a:cubicBezTo>
                  <a:pt x="1083613" y="316455"/>
                  <a:pt x="1085095" y="317470"/>
                  <a:pt x="1086299" y="318782"/>
                </a:cubicBezTo>
                <a:cubicBezTo>
                  <a:pt x="1087504" y="320096"/>
                  <a:pt x="1088415" y="321691"/>
                  <a:pt x="1089034" y="323568"/>
                </a:cubicBezTo>
                <a:cubicBezTo>
                  <a:pt x="1089652" y="325445"/>
                  <a:pt x="1089962" y="327546"/>
                  <a:pt x="1089962" y="329868"/>
                </a:cubicBezTo>
                <a:cubicBezTo>
                  <a:pt x="1089962" y="330671"/>
                  <a:pt x="1089951" y="331344"/>
                  <a:pt x="1089929" y="331886"/>
                </a:cubicBezTo>
                <a:cubicBezTo>
                  <a:pt x="1089907" y="332429"/>
                  <a:pt x="1089875" y="332939"/>
                  <a:pt x="1089831" y="333416"/>
                </a:cubicBezTo>
                <a:lnTo>
                  <a:pt x="1066879" y="333416"/>
                </a:lnTo>
                <a:cubicBezTo>
                  <a:pt x="1066879" y="336759"/>
                  <a:pt x="1067813" y="339325"/>
                  <a:pt x="1069679" y="341116"/>
                </a:cubicBezTo>
                <a:cubicBezTo>
                  <a:pt x="1071546" y="342906"/>
                  <a:pt x="1074237" y="343802"/>
                  <a:pt x="1077753" y="343802"/>
                </a:cubicBezTo>
                <a:cubicBezTo>
                  <a:pt x="1078708" y="343802"/>
                  <a:pt x="1079663" y="343764"/>
                  <a:pt x="1080618" y="343688"/>
                </a:cubicBezTo>
                <a:cubicBezTo>
                  <a:pt x="1081573" y="343612"/>
                  <a:pt x="1082495" y="343509"/>
                  <a:pt x="1083385" y="343378"/>
                </a:cubicBezTo>
                <a:cubicBezTo>
                  <a:pt x="1084275" y="343248"/>
                  <a:pt x="1085127" y="343102"/>
                  <a:pt x="1085941" y="342939"/>
                </a:cubicBezTo>
                <a:cubicBezTo>
                  <a:pt x="1086755" y="342776"/>
                  <a:pt x="1087509" y="342597"/>
                  <a:pt x="1088204" y="342402"/>
                </a:cubicBezTo>
                <a:lnTo>
                  <a:pt x="1088204" y="347057"/>
                </a:lnTo>
                <a:cubicBezTo>
                  <a:pt x="1086663" y="347492"/>
                  <a:pt x="1084921" y="347844"/>
                  <a:pt x="1082978" y="348115"/>
                </a:cubicBezTo>
                <a:cubicBezTo>
                  <a:pt x="1081036" y="348387"/>
                  <a:pt x="1079023" y="348522"/>
                  <a:pt x="1076939" y="348522"/>
                </a:cubicBezTo>
                <a:cubicBezTo>
                  <a:pt x="1074139" y="348522"/>
                  <a:pt x="1071730" y="348143"/>
                  <a:pt x="1069712" y="347383"/>
                </a:cubicBezTo>
                <a:cubicBezTo>
                  <a:pt x="1067693" y="346623"/>
                  <a:pt x="1066038" y="345522"/>
                  <a:pt x="1064747" y="344079"/>
                </a:cubicBezTo>
                <a:cubicBezTo>
                  <a:pt x="1063455" y="342635"/>
                  <a:pt x="1062501" y="340867"/>
                  <a:pt x="1061882" y="338772"/>
                </a:cubicBezTo>
                <a:cubicBezTo>
                  <a:pt x="1061263" y="336678"/>
                  <a:pt x="1060954" y="334306"/>
                  <a:pt x="1060954" y="331658"/>
                </a:cubicBezTo>
                <a:cubicBezTo>
                  <a:pt x="1060954" y="329358"/>
                  <a:pt x="1061285" y="327182"/>
                  <a:pt x="1061947" y="325131"/>
                </a:cubicBezTo>
                <a:cubicBezTo>
                  <a:pt x="1062609" y="323080"/>
                  <a:pt x="1063575" y="321279"/>
                  <a:pt x="1064845" y="319727"/>
                </a:cubicBezTo>
                <a:cubicBezTo>
                  <a:pt x="1066114" y="318175"/>
                  <a:pt x="1067672" y="316943"/>
                  <a:pt x="1069516" y="316031"/>
                </a:cubicBezTo>
                <a:cubicBezTo>
                  <a:pt x="1071361" y="315120"/>
                  <a:pt x="1073456" y="314664"/>
                  <a:pt x="1075800" y="314664"/>
                </a:cubicBezTo>
                <a:close/>
                <a:moveTo>
                  <a:pt x="999469" y="314664"/>
                </a:moveTo>
                <a:cubicBezTo>
                  <a:pt x="1001445" y="314664"/>
                  <a:pt x="1003224" y="314881"/>
                  <a:pt x="1004809" y="315315"/>
                </a:cubicBezTo>
                <a:cubicBezTo>
                  <a:pt x="1006393" y="315749"/>
                  <a:pt x="1007733" y="316411"/>
                  <a:pt x="1008829" y="317301"/>
                </a:cubicBezTo>
                <a:cubicBezTo>
                  <a:pt x="1009925" y="318191"/>
                  <a:pt x="1010766" y="319309"/>
                  <a:pt x="1011352" y="320654"/>
                </a:cubicBezTo>
                <a:cubicBezTo>
                  <a:pt x="1011939" y="322000"/>
                  <a:pt x="1012232" y="323585"/>
                  <a:pt x="1012232" y="325408"/>
                </a:cubicBezTo>
                <a:lnTo>
                  <a:pt x="1012232" y="347937"/>
                </a:lnTo>
                <a:lnTo>
                  <a:pt x="1007153" y="347937"/>
                </a:lnTo>
                <a:lnTo>
                  <a:pt x="1007023" y="343541"/>
                </a:lnTo>
                <a:cubicBezTo>
                  <a:pt x="1005243" y="345299"/>
                  <a:pt x="1003436" y="346569"/>
                  <a:pt x="1001602" y="347350"/>
                </a:cubicBezTo>
                <a:cubicBezTo>
                  <a:pt x="999768" y="348132"/>
                  <a:pt x="997842" y="348522"/>
                  <a:pt x="995823" y="348522"/>
                </a:cubicBezTo>
                <a:cubicBezTo>
                  <a:pt x="993957" y="348522"/>
                  <a:pt x="992361" y="348284"/>
                  <a:pt x="991037" y="347806"/>
                </a:cubicBezTo>
                <a:cubicBezTo>
                  <a:pt x="989714" y="347329"/>
                  <a:pt x="988623" y="346672"/>
                  <a:pt x="987766" y="345837"/>
                </a:cubicBezTo>
                <a:cubicBezTo>
                  <a:pt x="986908" y="345001"/>
                  <a:pt x="986279" y="344019"/>
                  <a:pt x="985877" y="342890"/>
                </a:cubicBezTo>
                <a:cubicBezTo>
                  <a:pt x="985476" y="341761"/>
                  <a:pt x="985275" y="340535"/>
                  <a:pt x="985275" y="339211"/>
                </a:cubicBezTo>
                <a:cubicBezTo>
                  <a:pt x="985275" y="335934"/>
                  <a:pt x="986496" y="333368"/>
                  <a:pt x="988938" y="331512"/>
                </a:cubicBezTo>
                <a:cubicBezTo>
                  <a:pt x="991379" y="329656"/>
                  <a:pt x="994988" y="328728"/>
                  <a:pt x="999763" y="328728"/>
                </a:cubicBezTo>
                <a:lnTo>
                  <a:pt x="1006534" y="328728"/>
                </a:lnTo>
                <a:lnTo>
                  <a:pt x="1006534" y="325863"/>
                </a:lnTo>
                <a:cubicBezTo>
                  <a:pt x="1006534" y="323932"/>
                  <a:pt x="1005916" y="322385"/>
                  <a:pt x="1004678" y="321224"/>
                </a:cubicBezTo>
                <a:cubicBezTo>
                  <a:pt x="1003441" y="320063"/>
                  <a:pt x="1001553" y="319483"/>
                  <a:pt x="999014" y="319483"/>
                </a:cubicBezTo>
                <a:cubicBezTo>
                  <a:pt x="997169" y="319483"/>
                  <a:pt x="995351" y="319688"/>
                  <a:pt x="993561" y="320101"/>
                </a:cubicBezTo>
                <a:cubicBezTo>
                  <a:pt x="991770" y="320513"/>
                  <a:pt x="989920" y="321100"/>
                  <a:pt x="988010" y="321859"/>
                </a:cubicBezTo>
                <a:lnTo>
                  <a:pt x="988010" y="316748"/>
                </a:lnTo>
                <a:cubicBezTo>
                  <a:pt x="988726" y="316487"/>
                  <a:pt x="989524" y="316232"/>
                  <a:pt x="990403" y="315983"/>
                </a:cubicBezTo>
                <a:cubicBezTo>
                  <a:pt x="991282" y="315733"/>
                  <a:pt x="992209" y="315511"/>
                  <a:pt x="993186" y="315315"/>
                </a:cubicBezTo>
                <a:cubicBezTo>
                  <a:pt x="994163" y="315120"/>
                  <a:pt x="995183" y="314963"/>
                  <a:pt x="996246" y="314843"/>
                </a:cubicBezTo>
                <a:cubicBezTo>
                  <a:pt x="997310" y="314724"/>
                  <a:pt x="998384" y="314664"/>
                  <a:pt x="999469" y="314664"/>
                </a:cubicBezTo>
                <a:close/>
                <a:moveTo>
                  <a:pt x="868854" y="314664"/>
                </a:moveTo>
                <a:cubicBezTo>
                  <a:pt x="872218" y="314664"/>
                  <a:pt x="874763" y="315657"/>
                  <a:pt x="876489" y="317643"/>
                </a:cubicBezTo>
                <a:cubicBezTo>
                  <a:pt x="878214" y="319629"/>
                  <a:pt x="879077" y="322619"/>
                  <a:pt x="879077" y="326612"/>
                </a:cubicBezTo>
                <a:lnTo>
                  <a:pt x="879077" y="347937"/>
                </a:lnTo>
                <a:lnTo>
                  <a:pt x="873412" y="347937"/>
                </a:lnTo>
                <a:lnTo>
                  <a:pt x="873412" y="327068"/>
                </a:lnTo>
                <a:cubicBezTo>
                  <a:pt x="873412" y="324507"/>
                  <a:pt x="872935" y="322613"/>
                  <a:pt x="871980" y="321387"/>
                </a:cubicBezTo>
                <a:cubicBezTo>
                  <a:pt x="871025" y="320161"/>
                  <a:pt x="869603" y="319548"/>
                  <a:pt x="867715" y="319548"/>
                </a:cubicBezTo>
                <a:cubicBezTo>
                  <a:pt x="867020" y="319548"/>
                  <a:pt x="866342" y="319650"/>
                  <a:pt x="865680" y="319857"/>
                </a:cubicBezTo>
                <a:cubicBezTo>
                  <a:pt x="865018" y="320063"/>
                  <a:pt x="864329" y="320421"/>
                  <a:pt x="863613" y="320931"/>
                </a:cubicBezTo>
                <a:cubicBezTo>
                  <a:pt x="862896" y="321441"/>
                  <a:pt x="862121" y="322130"/>
                  <a:pt x="861285" y="322999"/>
                </a:cubicBezTo>
                <a:cubicBezTo>
                  <a:pt x="860449" y="323867"/>
                  <a:pt x="859511" y="324952"/>
                  <a:pt x="858469" y="326254"/>
                </a:cubicBezTo>
                <a:lnTo>
                  <a:pt x="858469" y="347937"/>
                </a:lnTo>
                <a:lnTo>
                  <a:pt x="852805" y="347937"/>
                </a:lnTo>
                <a:lnTo>
                  <a:pt x="852805" y="315250"/>
                </a:lnTo>
                <a:lnTo>
                  <a:pt x="857850" y="315250"/>
                </a:lnTo>
                <a:lnTo>
                  <a:pt x="858078" y="320524"/>
                </a:lnTo>
                <a:cubicBezTo>
                  <a:pt x="859033" y="319396"/>
                  <a:pt x="859956" y="318457"/>
                  <a:pt x="860845" y="317708"/>
                </a:cubicBezTo>
                <a:cubicBezTo>
                  <a:pt x="861735" y="316959"/>
                  <a:pt x="862609" y="316357"/>
                  <a:pt x="863466" y="315901"/>
                </a:cubicBezTo>
                <a:cubicBezTo>
                  <a:pt x="864324" y="315445"/>
                  <a:pt x="865197" y="315126"/>
                  <a:pt x="866087" y="314941"/>
                </a:cubicBezTo>
                <a:cubicBezTo>
                  <a:pt x="866977" y="314756"/>
                  <a:pt x="867899" y="314664"/>
                  <a:pt x="868854" y="314664"/>
                </a:cubicBezTo>
                <a:close/>
                <a:moveTo>
                  <a:pt x="828021" y="314664"/>
                </a:moveTo>
                <a:cubicBezTo>
                  <a:pt x="829996" y="314664"/>
                  <a:pt x="831775" y="314881"/>
                  <a:pt x="833360" y="315315"/>
                </a:cubicBezTo>
                <a:cubicBezTo>
                  <a:pt x="834944" y="315749"/>
                  <a:pt x="836284" y="316411"/>
                  <a:pt x="837381" y="317301"/>
                </a:cubicBezTo>
                <a:cubicBezTo>
                  <a:pt x="838477" y="318191"/>
                  <a:pt x="839318" y="319309"/>
                  <a:pt x="839904" y="320654"/>
                </a:cubicBezTo>
                <a:cubicBezTo>
                  <a:pt x="840490" y="322000"/>
                  <a:pt x="840782" y="323585"/>
                  <a:pt x="840782" y="325408"/>
                </a:cubicBezTo>
                <a:lnTo>
                  <a:pt x="840782" y="347937"/>
                </a:lnTo>
                <a:lnTo>
                  <a:pt x="835704" y="347937"/>
                </a:lnTo>
                <a:lnTo>
                  <a:pt x="835573" y="343541"/>
                </a:lnTo>
                <a:cubicBezTo>
                  <a:pt x="833794" y="345299"/>
                  <a:pt x="831987" y="346569"/>
                  <a:pt x="830153" y="347350"/>
                </a:cubicBezTo>
                <a:cubicBezTo>
                  <a:pt x="828319" y="348132"/>
                  <a:pt x="826393" y="348522"/>
                  <a:pt x="824374" y="348522"/>
                </a:cubicBezTo>
                <a:cubicBezTo>
                  <a:pt x="822508" y="348522"/>
                  <a:pt x="820913" y="348284"/>
                  <a:pt x="819589" y="347806"/>
                </a:cubicBezTo>
                <a:cubicBezTo>
                  <a:pt x="818265" y="347329"/>
                  <a:pt x="817174" y="346672"/>
                  <a:pt x="816317" y="345837"/>
                </a:cubicBezTo>
                <a:cubicBezTo>
                  <a:pt x="815459" y="345001"/>
                  <a:pt x="814830" y="344019"/>
                  <a:pt x="814428" y="342890"/>
                </a:cubicBezTo>
                <a:cubicBezTo>
                  <a:pt x="814027" y="341761"/>
                  <a:pt x="813826" y="340535"/>
                  <a:pt x="813826" y="339211"/>
                </a:cubicBezTo>
                <a:cubicBezTo>
                  <a:pt x="813826" y="335934"/>
                  <a:pt x="815047" y="333368"/>
                  <a:pt x="817489" y="331512"/>
                </a:cubicBezTo>
                <a:cubicBezTo>
                  <a:pt x="819931" y="329656"/>
                  <a:pt x="823539" y="328728"/>
                  <a:pt x="828314" y="328728"/>
                </a:cubicBezTo>
                <a:lnTo>
                  <a:pt x="835085" y="328728"/>
                </a:lnTo>
                <a:lnTo>
                  <a:pt x="835085" y="325863"/>
                </a:lnTo>
                <a:cubicBezTo>
                  <a:pt x="835085" y="323932"/>
                  <a:pt x="834467" y="322385"/>
                  <a:pt x="833229" y="321224"/>
                </a:cubicBezTo>
                <a:cubicBezTo>
                  <a:pt x="831993" y="320063"/>
                  <a:pt x="830104" y="319483"/>
                  <a:pt x="827565" y="319483"/>
                </a:cubicBezTo>
                <a:cubicBezTo>
                  <a:pt x="825720" y="319483"/>
                  <a:pt x="823902" y="319688"/>
                  <a:pt x="822112" y="320101"/>
                </a:cubicBezTo>
                <a:cubicBezTo>
                  <a:pt x="820321" y="320513"/>
                  <a:pt x="818471" y="321100"/>
                  <a:pt x="816561" y="321859"/>
                </a:cubicBezTo>
                <a:lnTo>
                  <a:pt x="816561" y="316748"/>
                </a:lnTo>
                <a:cubicBezTo>
                  <a:pt x="817277" y="316487"/>
                  <a:pt x="818075" y="316232"/>
                  <a:pt x="818954" y="315983"/>
                </a:cubicBezTo>
                <a:cubicBezTo>
                  <a:pt x="819833" y="315733"/>
                  <a:pt x="820760" y="315511"/>
                  <a:pt x="821737" y="315315"/>
                </a:cubicBezTo>
                <a:cubicBezTo>
                  <a:pt x="822714" y="315120"/>
                  <a:pt x="823734" y="314963"/>
                  <a:pt x="824798" y="314843"/>
                </a:cubicBezTo>
                <a:cubicBezTo>
                  <a:pt x="825861" y="314724"/>
                  <a:pt x="826935" y="314664"/>
                  <a:pt x="828021" y="314664"/>
                </a:cubicBezTo>
                <a:close/>
                <a:moveTo>
                  <a:pt x="723376" y="314664"/>
                </a:moveTo>
                <a:cubicBezTo>
                  <a:pt x="725655" y="314664"/>
                  <a:pt x="727673" y="315022"/>
                  <a:pt x="729431" y="315738"/>
                </a:cubicBezTo>
                <a:cubicBezTo>
                  <a:pt x="731189" y="316455"/>
                  <a:pt x="732671" y="317470"/>
                  <a:pt x="733875" y="318782"/>
                </a:cubicBezTo>
                <a:cubicBezTo>
                  <a:pt x="735080" y="320096"/>
                  <a:pt x="735991" y="321691"/>
                  <a:pt x="736610" y="323568"/>
                </a:cubicBezTo>
                <a:cubicBezTo>
                  <a:pt x="737229" y="325445"/>
                  <a:pt x="737538" y="327546"/>
                  <a:pt x="737538" y="329868"/>
                </a:cubicBezTo>
                <a:cubicBezTo>
                  <a:pt x="737538" y="330671"/>
                  <a:pt x="737527" y="331344"/>
                  <a:pt x="737505" y="331886"/>
                </a:cubicBezTo>
                <a:cubicBezTo>
                  <a:pt x="737483" y="332429"/>
                  <a:pt x="737451" y="332939"/>
                  <a:pt x="737408" y="333416"/>
                </a:cubicBezTo>
                <a:lnTo>
                  <a:pt x="714455" y="333416"/>
                </a:lnTo>
                <a:cubicBezTo>
                  <a:pt x="714455" y="336759"/>
                  <a:pt x="715389" y="339325"/>
                  <a:pt x="717255" y="341116"/>
                </a:cubicBezTo>
                <a:cubicBezTo>
                  <a:pt x="719122" y="342906"/>
                  <a:pt x="721813" y="343802"/>
                  <a:pt x="725329" y="343802"/>
                </a:cubicBezTo>
                <a:cubicBezTo>
                  <a:pt x="726284" y="343802"/>
                  <a:pt x="727239" y="343764"/>
                  <a:pt x="728194" y="343688"/>
                </a:cubicBezTo>
                <a:cubicBezTo>
                  <a:pt x="729149" y="343612"/>
                  <a:pt x="730072" y="343509"/>
                  <a:pt x="730961" y="343378"/>
                </a:cubicBezTo>
                <a:cubicBezTo>
                  <a:pt x="731851" y="343248"/>
                  <a:pt x="732703" y="343102"/>
                  <a:pt x="733517" y="342939"/>
                </a:cubicBezTo>
                <a:cubicBezTo>
                  <a:pt x="734331" y="342776"/>
                  <a:pt x="735085" y="342597"/>
                  <a:pt x="735780" y="342402"/>
                </a:cubicBezTo>
                <a:lnTo>
                  <a:pt x="735780" y="347057"/>
                </a:lnTo>
                <a:cubicBezTo>
                  <a:pt x="734239" y="347492"/>
                  <a:pt x="732497" y="347844"/>
                  <a:pt x="730554" y="348115"/>
                </a:cubicBezTo>
                <a:cubicBezTo>
                  <a:pt x="728612" y="348387"/>
                  <a:pt x="726599" y="348522"/>
                  <a:pt x="724515" y="348522"/>
                </a:cubicBezTo>
                <a:cubicBezTo>
                  <a:pt x="721715" y="348522"/>
                  <a:pt x="719306" y="348143"/>
                  <a:pt x="717288" y="347383"/>
                </a:cubicBezTo>
                <a:cubicBezTo>
                  <a:pt x="715269" y="346623"/>
                  <a:pt x="713614" y="345522"/>
                  <a:pt x="712323" y="344079"/>
                </a:cubicBezTo>
                <a:cubicBezTo>
                  <a:pt x="711032" y="342635"/>
                  <a:pt x="710077" y="340867"/>
                  <a:pt x="709458" y="338772"/>
                </a:cubicBezTo>
                <a:cubicBezTo>
                  <a:pt x="708840" y="336678"/>
                  <a:pt x="708530" y="334306"/>
                  <a:pt x="708530" y="331658"/>
                </a:cubicBezTo>
                <a:cubicBezTo>
                  <a:pt x="708530" y="329358"/>
                  <a:pt x="708861" y="327182"/>
                  <a:pt x="709523" y="325131"/>
                </a:cubicBezTo>
                <a:cubicBezTo>
                  <a:pt x="710185" y="323080"/>
                  <a:pt x="711151" y="321279"/>
                  <a:pt x="712421" y="319727"/>
                </a:cubicBezTo>
                <a:cubicBezTo>
                  <a:pt x="713691" y="318175"/>
                  <a:pt x="715248" y="316943"/>
                  <a:pt x="717093" y="316031"/>
                </a:cubicBezTo>
                <a:cubicBezTo>
                  <a:pt x="718937" y="315120"/>
                  <a:pt x="721032" y="314664"/>
                  <a:pt x="723376" y="314664"/>
                </a:cubicBezTo>
                <a:close/>
                <a:moveTo>
                  <a:pt x="443244" y="314664"/>
                </a:moveTo>
                <a:cubicBezTo>
                  <a:pt x="445002" y="314664"/>
                  <a:pt x="446337" y="315239"/>
                  <a:pt x="447248" y="316390"/>
                </a:cubicBezTo>
                <a:cubicBezTo>
                  <a:pt x="448160" y="317540"/>
                  <a:pt x="448616" y="319320"/>
                  <a:pt x="448616" y="321729"/>
                </a:cubicBezTo>
                <a:cubicBezTo>
                  <a:pt x="449137" y="320600"/>
                  <a:pt x="449647" y="319596"/>
                  <a:pt x="450146" y="318717"/>
                </a:cubicBezTo>
                <a:cubicBezTo>
                  <a:pt x="450645" y="317838"/>
                  <a:pt x="451182" y="317100"/>
                  <a:pt x="451758" y="316504"/>
                </a:cubicBezTo>
                <a:cubicBezTo>
                  <a:pt x="452333" y="315907"/>
                  <a:pt x="452968" y="315451"/>
                  <a:pt x="453662" y="315136"/>
                </a:cubicBezTo>
                <a:cubicBezTo>
                  <a:pt x="454357" y="314822"/>
                  <a:pt x="455160" y="314664"/>
                  <a:pt x="456071" y="314664"/>
                </a:cubicBezTo>
                <a:cubicBezTo>
                  <a:pt x="460173" y="314664"/>
                  <a:pt x="462224" y="317822"/>
                  <a:pt x="462224" y="324138"/>
                </a:cubicBezTo>
                <a:lnTo>
                  <a:pt x="462224" y="324476"/>
                </a:lnTo>
                <a:lnTo>
                  <a:pt x="464771" y="319727"/>
                </a:lnTo>
                <a:cubicBezTo>
                  <a:pt x="466040" y="318175"/>
                  <a:pt x="467598" y="316943"/>
                  <a:pt x="469442" y="316031"/>
                </a:cubicBezTo>
                <a:cubicBezTo>
                  <a:pt x="471287" y="315120"/>
                  <a:pt x="473382" y="314664"/>
                  <a:pt x="475726" y="314664"/>
                </a:cubicBezTo>
                <a:cubicBezTo>
                  <a:pt x="478005" y="314664"/>
                  <a:pt x="480023" y="315022"/>
                  <a:pt x="481781" y="315738"/>
                </a:cubicBezTo>
                <a:cubicBezTo>
                  <a:pt x="483539" y="316455"/>
                  <a:pt x="485020" y="317470"/>
                  <a:pt x="486225" y="318782"/>
                </a:cubicBezTo>
                <a:cubicBezTo>
                  <a:pt x="487430" y="320096"/>
                  <a:pt x="488341" y="321691"/>
                  <a:pt x="488960" y="323568"/>
                </a:cubicBezTo>
                <a:cubicBezTo>
                  <a:pt x="489578" y="325445"/>
                  <a:pt x="489888" y="327546"/>
                  <a:pt x="489888" y="329868"/>
                </a:cubicBezTo>
                <a:cubicBezTo>
                  <a:pt x="489888" y="330671"/>
                  <a:pt x="489877" y="331344"/>
                  <a:pt x="489855" y="331886"/>
                </a:cubicBezTo>
                <a:cubicBezTo>
                  <a:pt x="489833" y="332429"/>
                  <a:pt x="489801" y="332939"/>
                  <a:pt x="489758" y="333416"/>
                </a:cubicBezTo>
                <a:lnTo>
                  <a:pt x="466805" y="333416"/>
                </a:lnTo>
                <a:cubicBezTo>
                  <a:pt x="466805" y="336759"/>
                  <a:pt x="467739" y="339325"/>
                  <a:pt x="469605" y="341116"/>
                </a:cubicBezTo>
                <a:cubicBezTo>
                  <a:pt x="471472" y="342906"/>
                  <a:pt x="474163" y="343802"/>
                  <a:pt x="477679" y="343802"/>
                </a:cubicBezTo>
                <a:cubicBezTo>
                  <a:pt x="478634" y="343802"/>
                  <a:pt x="479589" y="343764"/>
                  <a:pt x="480544" y="343688"/>
                </a:cubicBezTo>
                <a:cubicBezTo>
                  <a:pt x="481499" y="343612"/>
                  <a:pt x="482422" y="343509"/>
                  <a:pt x="483311" y="343378"/>
                </a:cubicBezTo>
                <a:cubicBezTo>
                  <a:pt x="484201" y="343248"/>
                  <a:pt x="485053" y="343102"/>
                  <a:pt x="485867" y="342939"/>
                </a:cubicBezTo>
                <a:cubicBezTo>
                  <a:pt x="486681" y="342776"/>
                  <a:pt x="487435" y="342597"/>
                  <a:pt x="488130" y="342402"/>
                </a:cubicBezTo>
                <a:lnTo>
                  <a:pt x="488130" y="347057"/>
                </a:lnTo>
                <a:cubicBezTo>
                  <a:pt x="486589" y="347492"/>
                  <a:pt x="484847" y="347844"/>
                  <a:pt x="482905" y="348115"/>
                </a:cubicBezTo>
                <a:cubicBezTo>
                  <a:pt x="480962" y="348387"/>
                  <a:pt x="478949" y="348522"/>
                  <a:pt x="476865" y="348522"/>
                </a:cubicBezTo>
                <a:cubicBezTo>
                  <a:pt x="474066" y="348522"/>
                  <a:pt x="471656" y="348143"/>
                  <a:pt x="469638" y="347383"/>
                </a:cubicBezTo>
                <a:cubicBezTo>
                  <a:pt x="467619" y="346623"/>
                  <a:pt x="465965" y="345522"/>
                  <a:pt x="464673" y="344079"/>
                </a:cubicBezTo>
                <a:lnTo>
                  <a:pt x="462224" y="339543"/>
                </a:lnTo>
                <a:lnTo>
                  <a:pt x="462224" y="347937"/>
                </a:lnTo>
                <a:lnTo>
                  <a:pt x="457015" y="347937"/>
                </a:lnTo>
                <a:lnTo>
                  <a:pt x="457015" y="324464"/>
                </a:lnTo>
                <a:cubicBezTo>
                  <a:pt x="457015" y="323444"/>
                  <a:pt x="456977" y="322608"/>
                  <a:pt x="456902" y="321957"/>
                </a:cubicBezTo>
                <a:cubicBezTo>
                  <a:pt x="456825" y="321305"/>
                  <a:pt x="456706" y="320790"/>
                  <a:pt x="456543" y="320410"/>
                </a:cubicBezTo>
                <a:cubicBezTo>
                  <a:pt x="456381" y="320030"/>
                  <a:pt x="456174" y="319765"/>
                  <a:pt x="455925" y="319613"/>
                </a:cubicBezTo>
                <a:cubicBezTo>
                  <a:pt x="455675" y="319461"/>
                  <a:pt x="455366" y="319385"/>
                  <a:pt x="454997" y="319385"/>
                </a:cubicBezTo>
                <a:cubicBezTo>
                  <a:pt x="454563" y="319385"/>
                  <a:pt x="454161" y="319515"/>
                  <a:pt x="453793" y="319775"/>
                </a:cubicBezTo>
                <a:cubicBezTo>
                  <a:pt x="453423" y="320036"/>
                  <a:pt x="453027" y="320459"/>
                  <a:pt x="452604" y="321045"/>
                </a:cubicBezTo>
                <a:cubicBezTo>
                  <a:pt x="452181" y="321631"/>
                  <a:pt x="451714" y="322407"/>
                  <a:pt x="451204" y="323373"/>
                </a:cubicBezTo>
                <a:cubicBezTo>
                  <a:pt x="450694" y="324339"/>
                  <a:pt x="450092" y="325527"/>
                  <a:pt x="449397" y="326938"/>
                </a:cubicBezTo>
                <a:lnTo>
                  <a:pt x="449397" y="347937"/>
                </a:lnTo>
                <a:lnTo>
                  <a:pt x="444221" y="347937"/>
                </a:lnTo>
                <a:lnTo>
                  <a:pt x="444221" y="325082"/>
                </a:lnTo>
                <a:cubicBezTo>
                  <a:pt x="444221" y="323888"/>
                  <a:pt x="444183" y="322923"/>
                  <a:pt x="444107" y="322184"/>
                </a:cubicBezTo>
                <a:cubicBezTo>
                  <a:pt x="444031" y="321447"/>
                  <a:pt x="443912" y="320871"/>
                  <a:pt x="443749" y="320459"/>
                </a:cubicBezTo>
                <a:cubicBezTo>
                  <a:pt x="443586" y="320047"/>
                  <a:pt x="443375" y="319765"/>
                  <a:pt x="443114" y="319613"/>
                </a:cubicBezTo>
                <a:cubicBezTo>
                  <a:pt x="442854" y="319461"/>
                  <a:pt x="442539" y="319385"/>
                  <a:pt x="442170" y="319385"/>
                </a:cubicBezTo>
                <a:cubicBezTo>
                  <a:pt x="441779" y="319385"/>
                  <a:pt x="441410" y="319493"/>
                  <a:pt x="441063" y="319710"/>
                </a:cubicBezTo>
                <a:cubicBezTo>
                  <a:pt x="440715" y="319927"/>
                  <a:pt x="440330" y="320318"/>
                  <a:pt x="439907" y="320882"/>
                </a:cubicBezTo>
                <a:cubicBezTo>
                  <a:pt x="439484" y="321447"/>
                  <a:pt x="439012" y="322217"/>
                  <a:pt x="438491" y="323194"/>
                </a:cubicBezTo>
                <a:cubicBezTo>
                  <a:pt x="437970" y="324171"/>
                  <a:pt x="437351" y="325418"/>
                  <a:pt x="436635" y="326938"/>
                </a:cubicBezTo>
                <a:lnTo>
                  <a:pt x="436635" y="347937"/>
                </a:lnTo>
                <a:lnTo>
                  <a:pt x="431426" y="347937"/>
                </a:lnTo>
                <a:lnTo>
                  <a:pt x="431426" y="315250"/>
                </a:lnTo>
                <a:lnTo>
                  <a:pt x="435756" y="315250"/>
                </a:lnTo>
                <a:lnTo>
                  <a:pt x="436017" y="321468"/>
                </a:lnTo>
                <a:cubicBezTo>
                  <a:pt x="436581" y="320231"/>
                  <a:pt x="437129" y="319179"/>
                  <a:pt x="437661" y="318310"/>
                </a:cubicBezTo>
                <a:cubicBezTo>
                  <a:pt x="438193" y="317442"/>
                  <a:pt x="438740" y="316742"/>
                  <a:pt x="439305" y="316211"/>
                </a:cubicBezTo>
                <a:cubicBezTo>
                  <a:pt x="439869" y="315679"/>
                  <a:pt x="440471" y="315288"/>
                  <a:pt x="441112" y="315038"/>
                </a:cubicBezTo>
                <a:cubicBezTo>
                  <a:pt x="441752" y="314789"/>
                  <a:pt x="442463" y="314664"/>
                  <a:pt x="443244" y="314664"/>
                </a:cubicBezTo>
                <a:close/>
                <a:moveTo>
                  <a:pt x="408921" y="314664"/>
                </a:moveTo>
                <a:cubicBezTo>
                  <a:pt x="410896" y="314664"/>
                  <a:pt x="412676" y="314881"/>
                  <a:pt x="414260" y="315315"/>
                </a:cubicBezTo>
                <a:cubicBezTo>
                  <a:pt x="415844" y="315749"/>
                  <a:pt x="417185" y="316411"/>
                  <a:pt x="418281" y="317301"/>
                </a:cubicBezTo>
                <a:cubicBezTo>
                  <a:pt x="419376" y="318191"/>
                  <a:pt x="420218" y="319309"/>
                  <a:pt x="420804" y="320654"/>
                </a:cubicBezTo>
                <a:cubicBezTo>
                  <a:pt x="421390" y="322000"/>
                  <a:pt x="421683" y="323585"/>
                  <a:pt x="421683" y="325408"/>
                </a:cubicBezTo>
                <a:lnTo>
                  <a:pt x="421683" y="347937"/>
                </a:lnTo>
                <a:lnTo>
                  <a:pt x="416604" y="347937"/>
                </a:lnTo>
                <a:lnTo>
                  <a:pt x="416474" y="343541"/>
                </a:lnTo>
                <a:cubicBezTo>
                  <a:pt x="414694" y="345299"/>
                  <a:pt x="412887" y="346569"/>
                  <a:pt x="411053" y="347350"/>
                </a:cubicBezTo>
                <a:cubicBezTo>
                  <a:pt x="409219" y="348132"/>
                  <a:pt x="407293" y="348522"/>
                  <a:pt x="405274" y="348522"/>
                </a:cubicBezTo>
                <a:cubicBezTo>
                  <a:pt x="403408" y="348522"/>
                  <a:pt x="401813" y="348284"/>
                  <a:pt x="400489" y="347806"/>
                </a:cubicBezTo>
                <a:cubicBezTo>
                  <a:pt x="399165" y="347329"/>
                  <a:pt x="398074" y="346672"/>
                  <a:pt x="397217" y="345837"/>
                </a:cubicBezTo>
                <a:cubicBezTo>
                  <a:pt x="396359" y="345001"/>
                  <a:pt x="395730" y="344019"/>
                  <a:pt x="395329" y="342890"/>
                </a:cubicBezTo>
                <a:cubicBezTo>
                  <a:pt x="394927" y="341761"/>
                  <a:pt x="394726" y="340535"/>
                  <a:pt x="394726" y="339211"/>
                </a:cubicBezTo>
                <a:cubicBezTo>
                  <a:pt x="394726" y="335934"/>
                  <a:pt x="395947" y="333368"/>
                  <a:pt x="398389" y="331512"/>
                </a:cubicBezTo>
                <a:cubicBezTo>
                  <a:pt x="400830" y="329656"/>
                  <a:pt x="404439" y="328728"/>
                  <a:pt x="409214" y="328728"/>
                </a:cubicBezTo>
                <a:lnTo>
                  <a:pt x="415985" y="328728"/>
                </a:lnTo>
                <a:lnTo>
                  <a:pt x="415985" y="325863"/>
                </a:lnTo>
                <a:cubicBezTo>
                  <a:pt x="415985" y="323932"/>
                  <a:pt x="415367" y="322385"/>
                  <a:pt x="414130" y="321224"/>
                </a:cubicBezTo>
                <a:cubicBezTo>
                  <a:pt x="412892" y="320063"/>
                  <a:pt x="411004" y="319483"/>
                  <a:pt x="408465" y="319483"/>
                </a:cubicBezTo>
                <a:cubicBezTo>
                  <a:pt x="406620" y="319483"/>
                  <a:pt x="404802" y="319688"/>
                  <a:pt x="403012" y="320101"/>
                </a:cubicBezTo>
                <a:cubicBezTo>
                  <a:pt x="401221" y="320513"/>
                  <a:pt x="399371" y="321100"/>
                  <a:pt x="397461" y="321859"/>
                </a:cubicBezTo>
                <a:lnTo>
                  <a:pt x="397461" y="316748"/>
                </a:lnTo>
                <a:cubicBezTo>
                  <a:pt x="398177" y="316487"/>
                  <a:pt x="398975" y="316232"/>
                  <a:pt x="399854" y="315983"/>
                </a:cubicBezTo>
                <a:cubicBezTo>
                  <a:pt x="400733" y="315733"/>
                  <a:pt x="401660" y="315511"/>
                  <a:pt x="402637" y="315315"/>
                </a:cubicBezTo>
                <a:cubicBezTo>
                  <a:pt x="403614" y="315120"/>
                  <a:pt x="404634" y="314963"/>
                  <a:pt x="405698" y="314843"/>
                </a:cubicBezTo>
                <a:cubicBezTo>
                  <a:pt x="406761" y="314724"/>
                  <a:pt x="407836" y="314664"/>
                  <a:pt x="408921" y="314664"/>
                </a:cubicBezTo>
                <a:close/>
                <a:moveTo>
                  <a:pt x="373556" y="314664"/>
                </a:moveTo>
                <a:cubicBezTo>
                  <a:pt x="376919" y="314664"/>
                  <a:pt x="379464" y="315657"/>
                  <a:pt x="381190" y="317643"/>
                </a:cubicBezTo>
                <a:cubicBezTo>
                  <a:pt x="382916" y="319629"/>
                  <a:pt x="383778" y="322619"/>
                  <a:pt x="383778" y="326612"/>
                </a:cubicBezTo>
                <a:lnTo>
                  <a:pt x="383778" y="347937"/>
                </a:lnTo>
                <a:lnTo>
                  <a:pt x="378113" y="347937"/>
                </a:lnTo>
                <a:lnTo>
                  <a:pt x="378113" y="327068"/>
                </a:lnTo>
                <a:cubicBezTo>
                  <a:pt x="378113" y="324507"/>
                  <a:pt x="377636" y="322613"/>
                  <a:pt x="376681" y="321387"/>
                </a:cubicBezTo>
                <a:cubicBezTo>
                  <a:pt x="375726" y="320161"/>
                  <a:pt x="374304" y="319548"/>
                  <a:pt x="372416" y="319548"/>
                </a:cubicBezTo>
                <a:cubicBezTo>
                  <a:pt x="371721" y="319548"/>
                  <a:pt x="371043" y="319650"/>
                  <a:pt x="370381" y="319857"/>
                </a:cubicBezTo>
                <a:cubicBezTo>
                  <a:pt x="369719" y="320063"/>
                  <a:pt x="369030" y="320421"/>
                  <a:pt x="368314" y="320931"/>
                </a:cubicBezTo>
                <a:cubicBezTo>
                  <a:pt x="367598" y="321441"/>
                  <a:pt x="366822" y="322130"/>
                  <a:pt x="365986" y="322999"/>
                </a:cubicBezTo>
                <a:cubicBezTo>
                  <a:pt x="365151" y="323867"/>
                  <a:pt x="364212" y="324952"/>
                  <a:pt x="363170" y="326254"/>
                </a:cubicBezTo>
                <a:lnTo>
                  <a:pt x="363170" y="347937"/>
                </a:lnTo>
                <a:lnTo>
                  <a:pt x="357505" y="347937"/>
                </a:lnTo>
                <a:lnTo>
                  <a:pt x="357505" y="315250"/>
                </a:lnTo>
                <a:lnTo>
                  <a:pt x="362552" y="315250"/>
                </a:lnTo>
                <a:lnTo>
                  <a:pt x="362779" y="320524"/>
                </a:lnTo>
                <a:cubicBezTo>
                  <a:pt x="363734" y="319396"/>
                  <a:pt x="364657" y="318457"/>
                  <a:pt x="365546" y="317708"/>
                </a:cubicBezTo>
                <a:cubicBezTo>
                  <a:pt x="366436" y="316959"/>
                  <a:pt x="367310" y="316357"/>
                  <a:pt x="368167" y="315901"/>
                </a:cubicBezTo>
                <a:cubicBezTo>
                  <a:pt x="369025" y="315445"/>
                  <a:pt x="369898" y="315126"/>
                  <a:pt x="370788" y="314941"/>
                </a:cubicBezTo>
                <a:cubicBezTo>
                  <a:pt x="371678" y="314756"/>
                  <a:pt x="372600" y="314664"/>
                  <a:pt x="373556" y="314664"/>
                </a:cubicBezTo>
                <a:close/>
                <a:moveTo>
                  <a:pt x="304276" y="314664"/>
                </a:moveTo>
                <a:cubicBezTo>
                  <a:pt x="306555" y="314664"/>
                  <a:pt x="308573" y="315022"/>
                  <a:pt x="310331" y="315738"/>
                </a:cubicBezTo>
                <a:cubicBezTo>
                  <a:pt x="312089" y="316455"/>
                  <a:pt x="313571" y="317470"/>
                  <a:pt x="314775" y="318782"/>
                </a:cubicBezTo>
                <a:cubicBezTo>
                  <a:pt x="315980" y="320096"/>
                  <a:pt x="316891" y="321691"/>
                  <a:pt x="317510" y="323568"/>
                </a:cubicBezTo>
                <a:cubicBezTo>
                  <a:pt x="318128" y="325445"/>
                  <a:pt x="318438" y="327546"/>
                  <a:pt x="318438" y="329868"/>
                </a:cubicBezTo>
                <a:cubicBezTo>
                  <a:pt x="318438" y="330671"/>
                  <a:pt x="318427" y="331344"/>
                  <a:pt x="318405" y="331886"/>
                </a:cubicBezTo>
                <a:cubicBezTo>
                  <a:pt x="318383" y="332429"/>
                  <a:pt x="318351" y="332939"/>
                  <a:pt x="318308" y="333416"/>
                </a:cubicBezTo>
                <a:lnTo>
                  <a:pt x="295355" y="333416"/>
                </a:lnTo>
                <a:cubicBezTo>
                  <a:pt x="295355" y="336759"/>
                  <a:pt x="296289" y="339325"/>
                  <a:pt x="298155" y="341116"/>
                </a:cubicBezTo>
                <a:cubicBezTo>
                  <a:pt x="300022" y="342906"/>
                  <a:pt x="302713" y="343802"/>
                  <a:pt x="306229" y="343802"/>
                </a:cubicBezTo>
                <a:cubicBezTo>
                  <a:pt x="307184" y="343802"/>
                  <a:pt x="308139" y="343764"/>
                  <a:pt x="309094" y="343688"/>
                </a:cubicBezTo>
                <a:cubicBezTo>
                  <a:pt x="310049" y="343612"/>
                  <a:pt x="310971" y="343509"/>
                  <a:pt x="311861" y="343378"/>
                </a:cubicBezTo>
                <a:cubicBezTo>
                  <a:pt x="312751" y="343248"/>
                  <a:pt x="313603" y="343102"/>
                  <a:pt x="314417" y="342939"/>
                </a:cubicBezTo>
                <a:cubicBezTo>
                  <a:pt x="315231" y="342776"/>
                  <a:pt x="315985" y="342597"/>
                  <a:pt x="316680" y="342402"/>
                </a:cubicBezTo>
                <a:lnTo>
                  <a:pt x="316680" y="347057"/>
                </a:lnTo>
                <a:cubicBezTo>
                  <a:pt x="315139" y="347492"/>
                  <a:pt x="313397" y="347844"/>
                  <a:pt x="311454" y="348115"/>
                </a:cubicBezTo>
                <a:cubicBezTo>
                  <a:pt x="309512" y="348387"/>
                  <a:pt x="307499" y="348522"/>
                  <a:pt x="305415" y="348522"/>
                </a:cubicBezTo>
                <a:cubicBezTo>
                  <a:pt x="302615" y="348522"/>
                  <a:pt x="300206" y="348143"/>
                  <a:pt x="298188" y="347383"/>
                </a:cubicBezTo>
                <a:cubicBezTo>
                  <a:pt x="296169" y="346623"/>
                  <a:pt x="294514" y="345522"/>
                  <a:pt x="293223" y="344079"/>
                </a:cubicBezTo>
                <a:cubicBezTo>
                  <a:pt x="291932" y="342635"/>
                  <a:pt x="290977" y="340867"/>
                  <a:pt x="290358" y="338772"/>
                </a:cubicBezTo>
                <a:cubicBezTo>
                  <a:pt x="289739" y="336678"/>
                  <a:pt x="289430" y="334306"/>
                  <a:pt x="289430" y="331658"/>
                </a:cubicBezTo>
                <a:cubicBezTo>
                  <a:pt x="289430" y="329358"/>
                  <a:pt x="289761" y="327182"/>
                  <a:pt x="290423" y="325131"/>
                </a:cubicBezTo>
                <a:cubicBezTo>
                  <a:pt x="291085" y="323080"/>
                  <a:pt x="292051" y="321279"/>
                  <a:pt x="293321" y="319727"/>
                </a:cubicBezTo>
                <a:cubicBezTo>
                  <a:pt x="294590" y="318175"/>
                  <a:pt x="296148" y="316943"/>
                  <a:pt x="297993" y="316031"/>
                </a:cubicBezTo>
                <a:cubicBezTo>
                  <a:pt x="299837" y="315120"/>
                  <a:pt x="301932" y="314664"/>
                  <a:pt x="304276" y="314664"/>
                </a:cubicBezTo>
                <a:close/>
                <a:moveTo>
                  <a:pt x="166024" y="314664"/>
                </a:moveTo>
                <a:cubicBezTo>
                  <a:pt x="169410" y="314664"/>
                  <a:pt x="171976" y="315760"/>
                  <a:pt x="173723" y="317952"/>
                </a:cubicBezTo>
                <a:cubicBezTo>
                  <a:pt x="175471" y="320144"/>
                  <a:pt x="176279" y="323400"/>
                  <a:pt x="176149" y="327719"/>
                </a:cubicBezTo>
                <a:lnTo>
                  <a:pt x="170419" y="327719"/>
                </a:lnTo>
                <a:cubicBezTo>
                  <a:pt x="170484" y="324854"/>
                  <a:pt x="170066" y="322776"/>
                  <a:pt x="169166" y="321485"/>
                </a:cubicBezTo>
                <a:cubicBezTo>
                  <a:pt x="168265" y="320193"/>
                  <a:pt x="166946" y="319548"/>
                  <a:pt x="165210" y="319548"/>
                </a:cubicBezTo>
                <a:cubicBezTo>
                  <a:pt x="164450" y="319548"/>
                  <a:pt x="163685" y="319683"/>
                  <a:pt x="162915" y="319955"/>
                </a:cubicBezTo>
                <a:cubicBezTo>
                  <a:pt x="162144" y="320226"/>
                  <a:pt x="161352" y="320660"/>
                  <a:pt x="160538" y="321257"/>
                </a:cubicBezTo>
                <a:cubicBezTo>
                  <a:pt x="159724" y="321854"/>
                  <a:pt x="158861" y="322619"/>
                  <a:pt x="157950" y="323552"/>
                </a:cubicBezTo>
                <a:cubicBezTo>
                  <a:pt x="157038" y="324485"/>
                  <a:pt x="156061" y="325614"/>
                  <a:pt x="155020" y="326938"/>
                </a:cubicBezTo>
                <a:lnTo>
                  <a:pt x="155020" y="347937"/>
                </a:lnTo>
                <a:lnTo>
                  <a:pt x="149290" y="347937"/>
                </a:lnTo>
                <a:lnTo>
                  <a:pt x="149290" y="315250"/>
                </a:lnTo>
                <a:lnTo>
                  <a:pt x="154467" y="315250"/>
                </a:lnTo>
                <a:lnTo>
                  <a:pt x="154629" y="321273"/>
                </a:lnTo>
                <a:cubicBezTo>
                  <a:pt x="156561" y="318951"/>
                  <a:pt x="158465" y="317269"/>
                  <a:pt x="160343" y="316227"/>
                </a:cubicBezTo>
                <a:cubicBezTo>
                  <a:pt x="162220" y="315185"/>
                  <a:pt x="164114" y="314664"/>
                  <a:pt x="166024" y="314664"/>
                </a:cubicBezTo>
                <a:close/>
                <a:moveTo>
                  <a:pt x="132826" y="314664"/>
                </a:moveTo>
                <a:cubicBezTo>
                  <a:pt x="135105" y="314664"/>
                  <a:pt x="137123" y="315022"/>
                  <a:pt x="138881" y="315738"/>
                </a:cubicBezTo>
                <a:cubicBezTo>
                  <a:pt x="140639" y="316455"/>
                  <a:pt x="142121" y="317470"/>
                  <a:pt x="143325" y="318782"/>
                </a:cubicBezTo>
                <a:cubicBezTo>
                  <a:pt x="144530" y="320096"/>
                  <a:pt x="145441" y="321691"/>
                  <a:pt x="146060" y="323568"/>
                </a:cubicBezTo>
                <a:cubicBezTo>
                  <a:pt x="146679" y="325445"/>
                  <a:pt x="146988" y="327546"/>
                  <a:pt x="146988" y="329868"/>
                </a:cubicBezTo>
                <a:cubicBezTo>
                  <a:pt x="146988" y="330671"/>
                  <a:pt x="146977" y="331344"/>
                  <a:pt x="146955" y="331886"/>
                </a:cubicBezTo>
                <a:cubicBezTo>
                  <a:pt x="146934" y="332429"/>
                  <a:pt x="146901" y="332939"/>
                  <a:pt x="146857" y="333416"/>
                </a:cubicBezTo>
                <a:lnTo>
                  <a:pt x="123905" y="333416"/>
                </a:lnTo>
                <a:cubicBezTo>
                  <a:pt x="123905" y="336759"/>
                  <a:pt x="124839" y="339325"/>
                  <a:pt x="126705" y="341116"/>
                </a:cubicBezTo>
                <a:cubicBezTo>
                  <a:pt x="128572" y="342906"/>
                  <a:pt x="131263" y="343802"/>
                  <a:pt x="134779" y="343802"/>
                </a:cubicBezTo>
                <a:cubicBezTo>
                  <a:pt x="135734" y="343802"/>
                  <a:pt x="136689" y="343764"/>
                  <a:pt x="137644" y="343688"/>
                </a:cubicBezTo>
                <a:cubicBezTo>
                  <a:pt x="138599" y="343612"/>
                  <a:pt x="139521" y="343509"/>
                  <a:pt x="140411" y="343378"/>
                </a:cubicBezTo>
                <a:cubicBezTo>
                  <a:pt x="141301" y="343248"/>
                  <a:pt x="142153" y="343102"/>
                  <a:pt x="142967" y="342939"/>
                </a:cubicBezTo>
                <a:cubicBezTo>
                  <a:pt x="143781" y="342776"/>
                  <a:pt x="144535" y="342597"/>
                  <a:pt x="145230" y="342402"/>
                </a:cubicBezTo>
                <a:lnTo>
                  <a:pt x="145230" y="347057"/>
                </a:lnTo>
                <a:cubicBezTo>
                  <a:pt x="143689" y="347492"/>
                  <a:pt x="141947" y="347844"/>
                  <a:pt x="140004" y="348115"/>
                </a:cubicBezTo>
                <a:cubicBezTo>
                  <a:pt x="138062" y="348387"/>
                  <a:pt x="136049" y="348522"/>
                  <a:pt x="133965" y="348522"/>
                </a:cubicBezTo>
                <a:cubicBezTo>
                  <a:pt x="131165" y="348522"/>
                  <a:pt x="128756" y="348143"/>
                  <a:pt x="126738" y="347383"/>
                </a:cubicBezTo>
                <a:cubicBezTo>
                  <a:pt x="124719" y="346623"/>
                  <a:pt x="123064" y="345522"/>
                  <a:pt x="121773" y="344079"/>
                </a:cubicBezTo>
                <a:cubicBezTo>
                  <a:pt x="120482" y="342635"/>
                  <a:pt x="119527" y="340867"/>
                  <a:pt x="118908" y="338772"/>
                </a:cubicBezTo>
                <a:cubicBezTo>
                  <a:pt x="118289" y="336678"/>
                  <a:pt x="117980" y="334306"/>
                  <a:pt x="117980" y="331658"/>
                </a:cubicBezTo>
                <a:cubicBezTo>
                  <a:pt x="117980" y="329358"/>
                  <a:pt x="118311" y="327182"/>
                  <a:pt x="118973" y="325131"/>
                </a:cubicBezTo>
                <a:cubicBezTo>
                  <a:pt x="119635" y="323080"/>
                  <a:pt x="120601" y="321279"/>
                  <a:pt x="121871" y="319727"/>
                </a:cubicBezTo>
                <a:cubicBezTo>
                  <a:pt x="123140" y="318175"/>
                  <a:pt x="124698" y="316943"/>
                  <a:pt x="126542" y="316031"/>
                </a:cubicBezTo>
                <a:cubicBezTo>
                  <a:pt x="128387" y="315120"/>
                  <a:pt x="130482" y="314664"/>
                  <a:pt x="132826" y="314664"/>
                </a:cubicBezTo>
                <a:close/>
                <a:moveTo>
                  <a:pt x="59230" y="314664"/>
                </a:moveTo>
                <a:cubicBezTo>
                  <a:pt x="62594" y="314664"/>
                  <a:pt x="65139" y="315657"/>
                  <a:pt x="66865" y="317643"/>
                </a:cubicBezTo>
                <a:cubicBezTo>
                  <a:pt x="68590" y="319629"/>
                  <a:pt x="69453" y="322619"/>
                  <a:pt x="69453" y="326612"/>
                </a:cubicBezTo>
                <a:lnTo>
                  <a:pt x="69453" y="347937"/>
                </a:lnTo>
                <a:lnTo>
                  <a:pt x="63788" y="347937"/>
                </a:lnTo>
                <a:lnTo>
                  <a:pt x="63788" y="327068"/>
                </a:lnTo>
                <a:cubicBezTo>
                  <a:pt x="63788" y="324507"/>
                  <a:pt x="63311" y="322613"/>
                  <a:pt x="62356" y="321387"/>
                </a:cubicBezTo>
                <a:cubicBezTo>
                  <a:pt x="61401" y="320161"/>
                  <a:pt x="59979" y="319548"/>
                  <a:pt x="58091" y="319548"/>
                </a:cubicBezTo>
                <a:cubicBezTo>
                  <a:pt x="57396" y="319548"/>
                  <a:pt x="56718" y="319650"/>
                  <a:pt x="56056" y="319857"/>
                </a:cubicBezTo>
                <a:cubicBezTo>
                  <a:pt x="55394" y="320063"/>
                  <a:pt x="54705" y="320421"/>
                  <a:pt x="53989" y="320931"/>
                </a:cubicBezTo>
                <a:cubicBezTo>
                  <a:pt x="53272" y="321441"/>
                  <a:pt x="52497" y="322130"/>
                  <a:pt x="51661" y="322999"/>
                </a:cubicBezTo>
                <a:cubicBezTo>
                  <a:pt x="50825" y="323867"/>
                  <a:pt x="49887" y="324952"/>
                  <a:pt x="48845" y="326254"/>
                </a:cubicBezTo>
                <a:lnTo>
                  <a:pt x="48845" y="347937"/>
                </a:lnTo>
                <a:lnTo>
                  <a:pt x="43180" y="347937"/>
                </a:lnTo>
                <a:lnTo>
                  <a:pt x="43180" y="315250"/>
                </a:lnTo>
                <a:lnTo>
                  <a:pt x="48226" y="315250"/>
                </a:lnTo>
                <a:lnTo>
                  <a:pt x="48454" y="320524"/>
                </a:lnTo>
                <a:cubicBezTo>
                  <a:pt x="49409" y="319396"/>
                  <a:pt x="50331" y="318457"/>
                  <a:pt x="51221" y="317708"/>
                </a:cubicBezTo>
                <a:cubicBezTo>
                  <a:pt x="52111" y="316959"/>
                  <a:pt x="52985" y="316357"/>
                  <a:pt x="53842" y="315901"/>
                </a:cubicBezTo>
                <a:cubicBezTo>
                  <a:pt x="54699" y="315445"/>
                  <a:pt x="55573" y="315126"/>
                  <a:pt x="56463" y="314941"/>
                </a:cubicBezTo>
                <a:cubicBezTo>
                  <a:pt x="57353" y="314756"/>
                  <a:pt x="58275" y="314664"/>
                  <a:pt x="59230" y="314664"/>
                </a:cubicBezTo>
                <a:close/>
                <a:moveTo>
                  <a:pt x="6415" y="305386"/>
                </a:moveTo>
                <a:lnTo>
                  <a:pt x="30604" y="305386"/>
                </a:lnTo>
                <a:lnTo>
                  <a:pt x="30604" y="310269"/>
                </a:lnTo>
                <a:lnTo>
                  <a:pt x="12210" y="310269"/>
                </a:lnTo>
                <a:lnTo>
                  <a:pt x="12210" y="323454"/>
                </a:lnTo>
                <a:lnTo>
                  <a:pt x="29888" y="323454"/>
                </a:lnTo>
                <a:lnTo>
                  <a:pt x="29888" y="328337"/>
                </a:lnTo>
                <a:lnTo>
                  <a:pt x="12210" y="328337"/>
                </a:lnTo>
                <a:lnTo>
                  <a:pt x="12210" y="342988"/>
                </a:lnTo>
                <a:lnTo>
                  <a:pt x="30604" y="342988"/>
                </a:lnTo>
                <a:lnTo>
                  <a:pt x="30604" y="347937"/>
                </a:lnTo>
                <a:lnTo>
                  <a:pt x="6415" y="347937"/>
                </a:lnTo>
                <a:close/>
                <a:moveTo>
                  <a:pt x="1283559" y="304800"/>
                </a:moveTo>
                <a:lnTo>
                  <a:pt x="1283559" y="315250"/>
                </a:lnTo>
                <a:lnTo>
                  <a:pt x="1298242" y="315250"/>
                </a:lnTo>
                <a:lnTo>
                  <a:pt x="1298242" y="320003"/>
                </a:lnTo>
                <a:lnTo>
                  <a:pt x="1283559" y="320003"/>
                </a:lnTo>
                <a:lnTo>
                  <a:pt x="1283559" y="336607"/>
                </a:lnTo>
                <a:cubicBezTo>
                  <a:pt x="1283559" y="338951"/>
                  <a:pt x="1284183" y="340704"/>
                  <a:pt x="1285431" y="341865"/>
                </a:cubicBezTo>
                <a:cubicBezTo>
                  <a:pt x="1286679" y="343026"/>
                  <a:pt x="1288518" y="343607"/>
                  <a:pt x="1290949" y="343607"/>
                </a:cubicBezTo>
                <a:cubicBezTo>
                  <a:pt x="1291991" y="343607"/>
                  <a:pt x="1293131" y="343525"/>
                  <a:pt x="1294368" y="343362"/>
                </a:cubicBezTo>
                <a:cubicBezTo>
                  <a:pt x="1295605" y="343199"/>
                  <a:pt x="1296896" y="342945"/>
                  <a:pt x="1298242" y="342597"/>
                </a:cubicBezTo>
                <a:lnTo>
                  <a:pt x="1298242" y="347481"/>
                </a:lnTo>
                <a:cubicBezTo>
                  <a:pt x="1296962" y="347806"/>
                  <a:pt x="1295638" y="348040"/>
                  <a:pt x="1294270" y="348181"/>
                </a:cubicBezTo>
                <a:cubicBezTo>
                  <a:pt x="1292903" y="348322"/>
                  <a:pt x="1291514" y="348392"/>
                  <a:pt x="1290103" y="348392"/>
                </a:cubicBezTo>
                <a:cubicBezTo>
                  <a:pt x="1286001" y="348392"/>
                  <a:pt x="1282941" y="347465"/>
                  <a:pt x="1280922" y="345609"/>
                </a:cubicBezTo>
                <a:cubicBezTo>
                  <a:pt x="1278904" y="343753"/>
                  <a:pt x="1277894" y="340904"/>
                  <a:pt x="1277894" y="337063"/>
                </a:cubicBezTo>
                <a:lnTo>
                  <a:pt x="1277894" y="320003"/>
                </a:lnTo>
                <a:lnTo>
                  <a:pt x="1268746" y="320003"/>
                </a:lnTo>
                <a:lnTo>
                  <a:pt x="1268746" y="315250"/>
                </a:lnTo>
                <a:lnTo>
                  <a:pt x="1277894" y="315250"/>
                </a:lnTo>
                <a:lnTo>
                  <a:pt x="1277894" y="306264"/>
                </a:lnTo>
                <a:close/>
                <a:moveTo>
                  <a:pt x="1035909" y="304800"/>
                </a:moveTo>
                <a:lnTo>
                  <a:pt x="1035909" y="315250"/>
                </a:lnTo>
                <a:lnTo>
                  <a:pt x="1050592" y="315250"/>
                </a:lnTo>
                <a:lnTo>
                  <a:pt x="1050592" y="320003"/>
                </a:lnTo>
                <a:lnTo>
                  <a:pt x="1035909" y="320003"/>
                </a:lnTo>
                <a:lnTo>
                  <a:pt x="1035909" y="336607"/>
                </a:lnTo>
                <a:cubicBezTo>
                  <a:pt x="1035909" y="338951"/>
                  <a:pt x="1036533" y="340704"/>
                  <a:pt x="1037781" y="341865"/>
                </a:cubicBezTo>
                <a:cubicBezTo>
                  <a:pt x="1039029" y="343026"/>
                  <a:pt x="1040869" y="343607"/>
                  <a:pt x="1043299" y="343607"/>
                </a:cubicBezTo>
                <a:cubicBezTo>
                  <a:pt x="1044341" y="343607"/>
                  <a:pt x="1045481" y="343525"/>
                  <a:pt x="1046718" y="343362"/>
                </a:cubicBezTo>
                <a:cubicBezTo>
                  <a:pt x="1047955" y="343199"/>
                  <a:pt x="1049246" y="342945"/>
                  <a:pt x="1050592" y="342597"/>
                </a:cubicBezTo>
                <a:lnTo>
                  <a:pt x="1050592" y="347481"/>
                </a:lnTo>
                <a:cubicBezTo>
                  <a:pt x="1049311" y="347806"/>
                  <a:pt x="1047987" y="348040"/>
                  <a:pt x="1046620" y="348181"/>
                </a:cubicBezTo>
                <a:cubicBezTo>
                  <a:pt x="1045253" y="348322"/>
                  <a:pt x="1043864" y="348392"/>
                  <a:pt x="1042453" y="348392"/>
                </a:cubicBezTo>
                <a:cubicBezTo>
                  <a:pt x="1038351" y="348392"/>
                  <a:pt x="1035291" y="347465"/>
                  <a:pt x="1033272" y="345609"/>
                </a:cubicBezTo>
                <a:cubicBezTo>
                  <a:pt x="1031254" y="343753"/>
                  <a:pt x="1030244" y="340904"/>
                  <a:pt x="1030244" y="337063"/>
                </a:cubicBezTo>
                <a:lnTo>
                  <a:pt x="1030244" y="320003"/>
                </a:lnTo>
                <a:lnTo>
                  <a:pt x="1021096" y="320003"/>
                </a:lnTo>
                <a:lnTo>
                  <a:pt x="1021096" y="315250"/>
                </a:lnTo>
                <a:lnTo>
                  <a:pt x="1030244" y="315250"/>
                </a:lnTo>
                <a:lnTo>
                  <a:pt x="1030244" y="306264"/>
                </a:lnTo>
                <a:close/>
                <a:moveTo>
                  <a:pt x="654910" y="304800"/>
                </a:moveTo>
                <a:lnTo>
                  <a:pt x="654910" y="315250"/>
                </a:lnTo>
                <a:lnTo>
                  <a:pt x="669593" y="315250"/>
                </a:lnTo>
                <a:lnTo>
                  <a:pt x="669593" y="320003"/>
                </a:lnTo>
                <a:lnTo>
                  <a:pt x="654910" y="320003"/>
                </a:lnTo>
                <a:lnTo>
                  <a:pt x="654910" y="336607"/>
                </a:lnTo>
                <a:cubicBezTo>
                  <a:pt x="654910" y="338951"/>
                  <a:pt x="655534" y="340704"/>
                  <a:pt x="656782" y="341865"/>
                </a:cubicBezTo>
                <a:cubicBezTo>
                  <a:pt x="658030" y="343026"/>
                  <a:pt x="659870" y="343607"/>
                  <a:pt x="662300" y="343607"/>
                </a:cubicBezTo>
                <a:cubicBezTo>
                  <a:pt x="663342" y="343607"/>
                  <a:pt x="664481" y="343525"/>
                  <a:pt x="665719" y="343362"/>
                </a:cubicBezTo>
                <a:cubicBezTo>
                  <a:pt x="666956" y="343199"/>
                  <a:pt x="668247" y="342945"/>
                  <a:pt x="669593" y="342597"/>
                </a:cubicBezTo>
                <a:lnTo>
                  <a:pt x="669593" y="347481"/>
                </a:lnTo>
                <a:cubicBezTo>
                  <a:pt x="668313" y="347806"/>
                  <a:pt x="666988" y="348040"/>
                  <a:pt x="665621" y="348181"/>
                </a:cubicBezTo>
                <a:cubicBezTo>
                  <a:pt x="664254" y="348322"/>
                  <a:pt x="662865" y="348392"/>
                  <a:pt x="661454" y="348392"/>
                </a:cubicBezTo>
                <a:cubicBezTo>
                  <a:pt x="657352" y="348392"/>
                  <a:pt x="654292" y="347465"/>
                  <a:pt x="652273" y="345609"/>
                </a:cubicBezTo>
                <a:cubicBezTo>
                  <a:pt x="650255" y="343753"/>
                  <a:pt x="649245" y="340904"/>
                  <a:pt x="649245" y="337063"/>
                </a:cubicBezTo>
                <a:lnTo>
                  <a:pt x="649245" y="320003"/>
                </a:lnTo>
                <a:lnTo>
                  <a:pt x="640097" y="320003"/>
                </a:lnTo>
                <a:lnTo>
                  <a:pt x="640097" y="315250"/>
                </a:lnTo>
                <a:lnTo>
                  <a:pt x="649245" y="315250"/>
                </a:lnTo>
                <a:lnTo>
                  <a:pt x="649245" y="306264"/>
                </a:lnTo>
                <a:close/>
                <a:moveTo>
                  <a:pt x="235810" y="304800"/>
                </a:moveTo>
                <a:lnTo>
                  <a:pt x="235810" y="315250"/>
                </a:lnTo>
                <a:lnTo>
                  <a:pt x="250493" y="315250"/>
                </a:lnTo>
                <a:lnTo>
                  <a:pt x="250493" y="320003"/>
                </a:lnTo>
                <a:lnTo>
                  <a:pt x="235810" y="320003"/>
                </a:lnTo>
                <a:lnTo>
                  <a:pt x="235810" y="336607"/>
                </a:lnTo>
                <a:cubicBezTo>
                  <a:pt x="235810" y="338951"/>
                  <a:pt x="236434" y="340704"/>
                  <a:pt x="237682" y="341865"/>
                </a:cubicBezTo>
                <a:cubicBezTo>
                  <a:pt x="238930" y="343026"/>
                  <a:pt x="240769" y="343607"/>
                  <a:pt x="243200" y="343607"/>
                </a:cubicBezTo>
                <a:cubicBezTo>
                  <a:pt x="244242" y="343607"/>
                  <a:pt x="245382" y="343525"/>
                  <a:pt x="246619" y="343362"/>
                </a:cubicBezTo>
                <a:cubicBezTo>
                  <a:pt x="247856" y="343199"/>
                  <a:pt x="249147" y="342945"/>
                  <a:pt x="250493" y="342597"/>
                </a:cubicBezTo>
                <a:lnTo>
                  <a:pt x="250493" y="347481"/>
                </a:lnTo>
                <a:cubicBezTo>
                  <a:pt x="249212" y="347806"/>
                  <a:pt x="247889" y="348040"/>
                  <a:pt x="246521" y="348181"/>
                </a:cubicBezTo>
                <a:cubicBezTo>
                  <a:pt x="245154" y="348322"/>
                  <a:pt x="243765" y="348392"/>
                  <a:pt x="242354" y="348392"/>
                </a:cubicBezTo>
                <a:cubicBezTo>
                  <a:pt x="238252" y="348392"/>
                  <a:pt x="235192" y="347465"/>
                  <a:pt x="233173" y="345609"/>
                </a:cubicBezTo>
                <a:cubicBezTo>
                  <a:pt x="231155" y="343753"/>
                  <a:pt x="230146" y="340904"/>
                  <a:pt x="230146" y="337063"/>
                </a:cubicBezTo>
                <a:lnTo>
                  <a:pt x="230146" y="320003"/>
                </a:lnTo>
                <a:lnTo>
                  <a:pt x="220997" y="320003"/>
                </a:lnTo>
                <a:lnTo>
                  <a:pt x="220997" y="315250"/>
                </a:lnTo>
                <a:lnTo>
                  <a:pt x="230146" y="315250"/>
                </a:lnTo>
                <a:lnTo>
                  <a:pt x="230146" y="306264"/>
                </a:lnTo>
                <a:close/>
                <a:moveTo>
                  <a:pt x="92935" y="304800"/>
                </a:moveTo>
                <a:lnTo>
                  <a:pt x="92935" y="315250"/>
                </a:lnTo>
                <a:lnTo>
                  <a:pt x="107618" y="315250"/>
                </a:lnTo>
                <a:lnTo>
                  <a:pt x="107618" y="320003"/>
                </a:lnTo>
                <a:lnTo>
                  <a:pt x="92935" y="320003"/>
                </a:lnTo>
                <a:lnTo>
                  <a:pt x="92935" y="336607"/>
                </a:lnTo>
                <a:cubicBezTo>
                  <a:pt x="92935" y="338951"/>
                  <a:pt x="93559" y="340704"/>
                  <a:pt x="94807" y="341865"/>
                </a:cubicBezTo>
                <a:cubicBezTo>
                  <a:pt x="96055" y="343026"/>
                  <a:pt x="97895" y="343607"/>
                  <a:pt x="100326" y="343607"/>
                </a:cubicBezTo>
                <a:cubicBezTo>
                  <a:pt x="101367" y="343607"/>
                  <a:pt x="102507" y="343525"/>
                  <a:pt x="103744" y="343362"/>
                </a:cubicBezTo>
                <a:cubicBezTo>
                  <a:pt x="104981" y="343199"/>
                  <a:pt x="106272" y="342945"/>
                  <a:pt x="107618" y="342597"/>
                </a:cubicBezTo>
                <a:lnTo>
                  <a:pt x="107618" y="347481"/>
                </a:lnTo>
                <a:cubicBezTo>
                  <a:pt x="106337" y="347806"/>
                  <a:pt x="105013" y="348040"/>
                  <a:pt x="103646" y="348181"/>
                </a:cubicBezTo>
                <a:cubicBezTo>
                  <a:pt x="102279" y="348322"/>
                  <a:pt x="100890" y="348392"/>
                  <a:pt x="99479" y="348392"/>
                </a:cubicBezTo>
                <a:cubicBezTo>
                  <a:pt x="95377" y="348392"/>
                  <a:pt x="92317" y="347465"/>
                  <a:pt x="90298" y="345609"/>
                </a:cubicBezTo>
                <a:cubicBezTo>
                  <a:pt x="88280" y="343753"/>
                  <a:pt x="87270" y="340904"/>
                  <a:pt x="87270" y="337063"/>
                </a:cubicBezTo>
                <a:lnTo>
                  <a:pt x="87270" y="320003"/>
                </a:lnTo>
                <a:lnTo>
                  <a:pt x="78122" y="320003"/>
                </a:lnTo>
                <a:lnTo>
                  <a:pt x="78122" y="315250"/>
                </a:lnTo>
                <a:lnTo>
                  <a:pt x="87270" y="315250"/>
                </a:lnTo>
                <a:lnTo>
                  <a:pt x="87270" y="306264"/>
                </a:lnTo>
                <a:close/>
                <a:moveTo>
                  <a:pt x="1300479" y="301935"/>
                </a:moveTo>
                <a:lnTo>
                  <a:pt x="1306144" y="301935"/>
                </a:lnTo>
                <a:lnTo>
                  <a:pt x="1306144" y="315250"/>
                </a:lnTo>
                <a:lnTo>
                  <a:pt x="1305949" y="320394"/>
                </a:lnTo>
                <a:cubicBezTo>
                  <a:pt x="1306838" y="319331"/>
                  <a:pt x="1307712" y="318435"/>
                  <a:pt x="1308569" y="317708"/>
                </a:cubicBezTo>
                <a:cubicBezTo>
                  <a:pt x="1309427" y="316981"/>
                  <a:pt x="1310284" y="316390"/>
                  <a:pt x="1311141" y="315934"/>
                </a:cubicBezTo>
                <a:cubicBezTo>
                  <a:pt x="1311998" y="315478"/>
                  <a:pt x="1312872" y="315152"/>
                  <a:pt x="1313762" y="314957"/>
                </a:cubicBezTo>
                <a:cubicBezTo>
                  <a:pt x="1314652" y="314762"/>
                  <a:pt x="1315574" y="314664"/>
                  <a:pt x="1316529" y="314664"/>
                </a:cubicBezTo>
                <a:cubicBezTo>
                  <a:pt x="1319785" y="314664"/>
                  <a:pt x="1322302" y="315657"/>
                  <a:pt x="1324082" y="317643"/>
                </a:cubicBezTo>
                <a:cubicBezTo>
                  <a:pt x="1325862" y="319629"/>
                  <a:pt x="1326752" y="322619"/>
                  <a:pt x="1326752" y="326612"/>
                </a:cubicBezTo>
                <a:lnTo>
                  <a:pt x="1326752" y="347937"/>
                </a:lnTo>
                <a:lnTo>
                  <a:pt x="1321087" y="347937"/>
                </a:lnTo>
                <a:lnTo>
                  <a:pt x="1321087" y="327068"/>
                </a:lnTo>
                <a:cubicBezTo>
                  <a:pt x="1321087" y="324550"/>
                  <a:pt x="1320615" y="322667"/>
                  <a:pt x="1319671" y="321420"/>
                </a:cubicBezTo>
                <a:cubicBezTo>
                  <a:pt x="1318727" y="320172"/>
                  <a:pt x="1317376" y="319548"/>
                  <a:pt x="1315618" y="319548"/>
                </a:cubicBezTo>
                <a:cubicBezTo>
                  <a:pt x="1314858" y="319548"/>
                  <a:pt x="1314147" y="319650"/>
                  <a:pt x="1313485" y="319857"/>
                </a:cubicBezTo>
                <a:cubicBezTo>
                  <a:pt x="1312823" y="320063"/>
                  <a:pt x="1312134" y="320421"/>
                  <a:pt x="1311418" y="320931"/>
                </a:cubicBezTo>
                <a:cubicBezTo>
                  <a:pt x="1310702" y="321441"/>
                  <a:pt x="1309920" y="322130"/>
                  <a:pt x="1309074" y="322999"/>
                </a:cubicBezTo>
                <a:cubicBezTo>
                  <a:pt x="1308227" y="323867"/>
                  <a:pt x="1307251" y="324952"/>
                  <a:pt x="1306144" y="326254"/>
                </a:cubicBezTo>
                <a:lnTo>
                  <a:pt x="1306144" y="347937"/>
                </a:lnTo>
                <a:lnTo>
                  <a:pt x="1300479" y="347937"/>
                </a:lnTo>
                <a:close/>
                <a:moveTo>
                  <a:pt x="977959" y="301935"/>
                </a:moveTo>
                <a:lnTo>
                  <a:pt x="983657" y="301935"/>
                </a:lnTo>
                <a:lnTo>
                  <a:pt x="983657" y="347937"/>
                </a:lnTo>
                <a:lnTo>
                  <a:pt x="978578" y="347937"/>
                </a:lnTo>
                <a:lnTo>
                  <a:pt x="978382" y="341751"/>
                </a:lnTo>
                <a:cubicBezTo>
                  <a:pt x="976798" y="344051"/>
                  <a:pt x="975083" y="345755"/>
                  <a:pt x="973239" y="346862"/>
                </a:cubicBezTo>
                <a:cubicBezTo>
                  <a:pt x="971394" y="347969"/>
                  <a:pt x="969397" y="348522"/>
                  <a:pt x="967248" y="348522"/>
                </a:cubicBezTo>
                <a:cubicBezTo>
                  <a:pt x="965382" y="348522"/>
                  <a:pt x="963738" y="348132"/>
                  <a:pt x="962316" y="347350"/>
                </a:cubicBezTo>
                <a:cubicBezTo>
                  <a:pt x="960894" y="346569"/>
                  <a:pt x="959711" y="345468"/>
                  <a:pt x="958767" y="344046"/>
                </a:cubicBezTo>
                <a:cubicBezTo>
                  <a:pt x="957823" y="342624"/>
                  <a:pt x="957112" y="340915"/>
                  <a:pt x="956635" y="338918"/>
                </a:cubicBezTo>
                <a:cubicBezTo>
                  <a:pt x="956157" y="336922"/>
                  <a:pt x="955919" y="334708"/>
                  <a:pt x="955919" y="332277"/>
                </a:cubicBezTo>
                <a:cubicBezTo>
                  <a:pt x="955919" y="329499"/>
                  <a:pt x="956298" y="327030"/>
                  <a:pt x="957058" y="324871"/>
                </a:cubicBezTo>
                <a:cubicBezTo>
                  <a:pt x="957818" y="322711"/>
                  <a:pt x="958898" y="320888"/>
                  <a:pt x="960297" y="319401"/>
                </a:cubicBezTo>
                <a:cubicBezTo>
                  <a:pt x="961697" y="317914"/>
                  <a:pt x="963379" y="316786"/>
                  <a:pt x="965344" y="316015"/>
                </a:cubicBezTo>
                <a:cubicBezTo>
                  <a:pt x="967308" y="315245"/>
                  <a:pt x="969495" y="314859"/>
                  <a:pt x="971904" y="314859"/>
                </a:cubicBezTo>
                <a:cubicBezTo>
                  <a:pt x="972946" y="314859"/>
                  <a:pt x="973971" y="314925"/>
                  <a:pt x="974980" y="315055"/>
                </a:cubicBezTo>
                <a:cubicBezTo>
                  <a:pt x="975990" y="315185"/>
                  <a:pt x="976982" y="315391"/>
                  <a:pt x="977959" y="315673"/>
                </a:cubicBezTo>
                <a:close/>
                <a:moveTo>
                  <a:pt x="901759" y="301935"/>
                </a:moveTo>
                <a:lnTo>
                  <a:pt x="907457" y="301935"/>
                </a:lnTo>
                <a:lnTo>
                  <a:pt x="907457" y="347937"/>
                </a:lnTo>
                <a:lnTo>
                  <a:pt x="902378" y="347937"/>
                </a:lnTo>
                <a:lnTo>
                  <a:pt x="902182" y="341751"/>
                </a:lnTo>
                <a:cubicBezTo>
                  <a:pt x="900598" y="344051"/>
                  <a:pt x="898883" y="345755"/>
                  <a:pt x="897039" y="346862"/>
                </a:cubicBezTo>
                <a:cubicBezTo>
                  <a:pt x="895194" y="347969"/>
                  <a:pt x="893197" y="348522"/>
                  <a:pt x="891048" y="348522"/>
                </a:cubicBezTo>
                <a:cubicBezTo>
                  <a:pt x="889182" y="348522"/>
                  <a:pt x="887538" y="348132"/>
                  <a:pt x="886116" y="347350"/>
                </a:cubicBezTo>
                <a:cubicBezTo>
                  <a:pt x="884694" y="346569"/>
                  <a:pt x="883511" y="345468"/>
                  <a:pt x="882567" y="344046"/>
                </a:cubicBezTo>
                <a:cubicBezTo>
                  <a:pt x="881623" y="342624"/>
                  <a:pt x="880912" y="340915"/>
                  <a:pt x="880435" y="338918"/>
                </a:cubicBezTo>
                <a:cubicBezTo>
                  <a:pt x="879957" y="336922"/>
                  <a:pt x="879719" y="334708"/>
                  <a:pt x="879719" y="332277"/>
                </a:cubicBezTo>
                <a:cubicBezTo>
                  <a:pt x="879719" y="329499"/>
                  <a:pt x="880099" y="327030"/>
                  <a:pt x="880858" y="324871"/>
                </a:cubicBezTo>
                <a:cubicBezTo>
                  <a:pt x="881618" y="322711"/>
                  <a:pt x="882698" y="320888"/>
                  <a:pt x="884098" y="319401"/>
                </a:cubicBezTo>
                <a:cubicBezTo>
                  <a:pt x="885497" y="317914"/>
                  <a:pt x="887180" y="316786"/>
                  <a:pt x="889144" y="316015"/>
                </a:cubicBezTo>
                <a:cubicBezTo>
                  <a:pt x="891108" y="315245"/>
                  <a:pt x="893295" y="314859"/>
                  <a:pt x="895704" y="314859"/>
                </a:cubicBezTo>
                <a:cubicBezTo>
                  <a:pt x="896746" y="314859"/>
                  <a:pt x="897771" y="314925"/>
                  <a:pt x="898780" y="315055"/>
                </a:cubicBezTo>
                <a:cubicBezTo>
                  <a:pt x="899790" y="315185"/>
                  <a:pt x="900783" y="315391"/>
                  <a:pt x="901759" y="315673"/>
                </a:cubicBezTo>
                <a:close/>
                <a:moveTo>
                  <a:pt x="671830" y="301935"/>
                </a:moveTo>
                <a:lnTo>
                  <a:pt x="677495" y="301935"/>
                </a:lnTo>
                <a:lnTo>
                  <a:pt x="677495" y="315250"/>
                </a:lnTo>
                <a:lnTo>
                  <a:pt x="677299" y="320394"/>
                </a:lnTo>
                <a:cubicBezTo>
                  <a:pt x="678190" y="319331"/>
                  <a:pt x="679063" y="318435"/>
                  <a:pt x="679920" y="317708"/>
                </a:cubicBezTo>
                <a:cubicBezTo>
                  <a:pt x="680778" y="316981"/>
                  <a:pt x="681635" y="316390"/>
                  <a:pt x="682492" y="315934"/>
                </a:cubicBezTo>
                <a:cubicBezTo>
                  <a:pt x="683350" y="315478"/>
                  <a:pt x="684223" y="315152"/>
                  <a:pt x="685113" y="314957"/>
                </a:cubicBezTo>
                <a:cubicBezTo>
                  <a:pt x="686003" y="314762"/>
                  <a:pt x="686925" y="314664"/>
                  <a:pt x="687880" y="314664"/>
                </a:cubicBezTo>
                <a:cubicBezTo>
                  <a:pt x="691136" y="314664"/>
                  <a:pt x="693654" y="315657"/>
                  <a:pt x="695433" y="317643"/>
                </a:cubicBezTo>
                <a:cubicBezTo>
                  <a:pt x="697213" y="319629"/>
                  <a:pt x="698103" y="322619"/>
                  <a:pt x="698103" y="326612"/>
                </a:cubicBezTo>
                <a:lnTo>
                  <a:pt x="698103" y="347937"/>
                </a:lnTo>
                <a:lnTo>
                  <a:pt x="692438" y="347937"/>
                </a:lnTo>
                <a:lnTo>
                  <a:pt x="692438" y="327068"/>
                </a:lnTo>
                <a:cubicBezTo>
                  <a:pt x="692438" y="324550"/>
                  <a:pt x="691966" y="322667"/>
                  <a:pt x="691022" y="321420"/>
                </a:cubicBezTo>
                <a:cubicBezTo>
                  <a:pt x="690078" y="320172"/>
                  <a:pt x="688727" y="319548"/>
                  <a:pt x="686969" y="319548"/>
                </a:cubicBezTo>
                <a:cubicBezTo>
                  <a:pt x="686209" y="319548"/>
                  <a:pt x="685498" y="319650"/>
                  <a:pt x="684836" y="319857"/>
                </a:cubicBezTo>
                <a:cubicBezTo>
                  <a:pt x="684174" y="320063"/>
                  <a:pt x="683485" y="320421"/>
                  <a:pt x="682769" y="320931"/>
                </a:cubicBezTo>
                <a:cubicBezTo>
                  <a:pt x="682053" y="321441"/>
                  <a:pt x="681271" y="322130"/>
                  <a:pt x="680425" y="322999"/>
                </a:cubicBezTo>
                <a:cubicBezTo>
                  <a:pt x="679579" y="323867"/>
                  <a:pt x="678602" y="324952"/>
                  <a:pt x="677495" y="326254"/>
                </a:cubicBezTo>
                <a:lnTo>
                  <a:pt x="677495" y="347937"/>
                </a:lnTo>
                <a:lnTo>
                  <a:pt x="671830" y="347937"/>
                </a:lnTo>
                <a:close/>
                <a:moveTo>
                  <a:pt x="252730" y="301935"/>
                </a:moveTo>
                <a:lnTo>
                  <a:pt x="258395" y="301935"/>
                </a:lnTo>
                <a:lnTo>
                  <a:pt x="258395" y="315250"/>
                </a:lnTo>
                <a:lnTo>
                  <a:pt x="258200" y="320394"/>
                </a:lnTo>
                <a:cubicBezTo>
                  <a:pt x="259089" y="319331"/>
                  <a:pt x="259963" y="318435"/>
                  <a:pt x="260820" y="317708"/>
                </a:cubicBezTo>
                <a:cubicBezTo>
                  <a:pt x="261677" y="316981"/>
                  <a:pt x="262535" y="316390"/>
                  <a:pt x="263392" y="315934"/>
                </a:cubicBezTo>
                <a:cubicBezTo>
                  <a:pt x="264250" y="315478"/>
                  <a:pt x="265123" y="315152"/>
                  <a:pt x="266013" y="314957"/>
                </a:cubicBezTo>
                <a:cubicBezTo>
                  <a:pt x="266903" y="314762"/>
                  <a:pt x="267825" y="314664"/>
                  <a:pt x="268780" y="314664"/>
                </a:cubicBezTo>
                <a:cubicBezTo>
                  <a:pt x="272036" y="314664"/>
                  <a:pt x="274554" y="315657"/>
                  <a:pt x="276333" y="317643"/>
                </a:cubicBezTo>
                <a:cubicBezTo>
                  <a:pt x="278113" y="319629"/>
                  <a:pt x="279003" y="322619"/>
                  <a:pt x="279003" y="326612"/>
                </a:cubicBezTo>
                <a:lnTo>
                  <a:pt x="279003" y="347937"/>
                </a:lnTo>
                <a:lnTo>
                  <a:pt x="273338" y="347937"/>
                </a:lnTo>
                <a:lnTo>
                  <a:pt x="273338" y="327068"/>
                </a:lnTo>
                <a:cubicBezTo>
                  <a:pt x="273338" y="324550"/>
                  <a:pt x="272866" y="322667"/>
                  <a:pt x="271922" y="321420"/>
                </a:cubicBezTo>
                <a:cubicBezTo>
                  <a:pt x="270978" y="320172"/>
                  <a:pt x="269627" y="319548"/>
                  <a:pt x="267869" y="319548"/>
                </a:cubicBezTo>
                <a:cubicBezTo>
                  <a:pt x="267109" y="319548"/>
                  <a:pt x="266398" y="319650"/>
                  <a:pt x="265736" y="319857"/>
                </a:cubicBezTo>
                <a:cubicBezTo>
                  <a:pt x="265074" y="320063"/>
                  <a:pt x="264385" y="320421"/>
                  <a:pt x="263669" y="320931"/>
                </a:cubicBezTo>
                <a:cubicBezTo>
                  <a:pt x="262953" y="321441"/>
                  <a:pt x="262171" y="322130"/>
                  <a:pt x="261325" y="322999"/>
                </a:cubicBezTo>
                <a:cubicBezTo>
                  <a:pt x="260478" y="323867"/>
                  <a:pt x="259502" y="324952"/>
                  <a:pt x="258395" y="326254"/>
                </a:cubicBezTo>
                <a:lnTo>
                  <a:pt x="258395" y="347937"/>
                </a:lnTo>
                <a:lnTo>
                  <a:pt x="252730" y="347937"/>
                </a:lnTo>
                <a:close/>
                <a:moveTo>
                  <a:pt x="1246924" y="301544"/>
                </a:moveTo>
                <a:cubicBezTo>
                  <a:pt x="1247554" y="301544"/>
                  <a:pt x="1248140" y="301658"/>
                  <a:pt x="1248682" y="301886"/>
                </a:cubicBezTo>
                <a:cubicBezTo>
                  <a:pt x="1249225" y="302114"/>
                  <a:pt x="1249697" y="302434"/>
                  <a:pt x="1250098" y="302846"/>
                </a:cubicBezTo>
                <a:cubicBezTo>
                  <a:pt x="1250500" y="303259"/>
                  <a:pt x="1250815" y="303731"/>
                  <a:pt x="1251043" y="304262"/>
                </a:cubicBezTo>
                <a:cubicBezTo>
                  <a:pt x="1251270" y="304794"/>
                  <a:pt x="1251384" y="305375"/>
                  <a:pt x="1251384" y="306004"/>
                </a:cubicBezTo>
                <a:cubicBezTo>
                  <a:pt x="1251384" y="306612"/>
                  <a:pt x="1251270" y="307187"/>
                  <a:pt x="1251043" y="307730"/>
                </a:cubicBezTo>
                <a:cubicBezTo>
                  <a:pt x="1250815" y="308272"/>
                  <a:pt x="1250500" y="308750"/>
                  <a:pt x="1250098" y="309162"/>
                </a:cubicBezTo>
                <a:cubicBezTo>
                  <a:pt x="1249697" y="309575"/>
                  <a:pt x="1249225" y="309895"/>
                  <a:pt x="1248682" y="310122"/>
                </a:cubicBezTo>
                <a:cubicBezTo>
                  <a:pt x="1248140" y="310350"/>
                  <a:pt x="1247554" y="310464"/>
                  <a:pt x="1246924" y="310464"/>
                </a:cubicBezTo>
                <a:cubicBezTo>
                  <a:pt x="1246295" y="310464"/>
                  <a:pt x="1245709" y="310350"/>
                  <a:pt x="1245166" y="310122"/>
                </a:cubicBezTo>
                <a:cubicBezTo>
                  <a:pt x="1244624" y="309895"/>
                  <a:pt x="1244151" y="309575"/>
                  <a:pt x="1243750" y="309162"/>
                </a:cubicBezTo>
                <a:cubicBezTo>
                  <a:pt x="1243349" y="308750"/>
                  <a:pt x="1243034" y="308272"/>
                  <a:pt x="1242806" y="307730"/>
                </a:cubicBezTo>
                <a:cubicBezTo>
                  <a:pt x="1242578" y="307187"/>
                  <a:pt x="1242464" y="306612"/>
                  <a:pt x="1242464" y="306004"/>
                </a:cubicBezTo>
                <a:cubicBezTo>
                  <a:pt x="1242464" y="305375"/>
                  <a:pt x="1242578" y="304794"/>
                  <a:pt x="1242806" y="304262"/>
                </a:cubicBezTo>
                <a:cubicBezTo>
                  <a:pt x="1243034" y="303731"/>
                  <a:pt x="1243349" y="303259"/>
                  <a:pt x="1243750" y="302846"/>
                </a:cubicBezTo>
                <a:cubicBezTo>
                  <a:pt x="1244151" y="302434"/>
                  <a:pt x="1244624" y="302114"/>
                  <a:pt x="1245166" y="301886"/>
                </a:cubicBezTo>
                <a:cubicBezTo>
                  <a:pt x="1245709" y="301658"/>
                  <a:pt x="1246295" y="301544"/>
                  <a:pt x="1246924" y="301544"/>
                </a:cubicBezTo>
                <a:close/>
                <a:moveTo>
                  <a:pt x="932599" y="301544"/>
                </a:moveTo>
                <a:cubicBezTo>
                  <a:pt x="933229" y="301544"/>
                  <a:pt x="933815" y="301658"/>
                  <a:pt x="934357" y="301886"/>
                </a:cubicBezTo>
                <a:cubicBezTo>
                  <a:pt x="934900" y="302114"/>
                  <a:pt x="935372" y="302434"/>
                  <a:pt x="935773" y="302846"/>
                </a:cubicBezTo>
                <a:cubicBezTo>
                  <a:pt x="936175" y="303259"/>
                  <a:pt x="936490" y="303731"/>
                  <a:pt x="936718" y="304262"/>
                </a:cubicBezTo>
                <a:cubicBezTo>
                  <a:pt x="936945" y="304794"/>
                  <a:pt x="937059" y="305375"/>
                  <a:pt x="937059" y="306004"/>
                </a:cubicBezTo>
                <a:cubicBezTo>
                  <a:pt x="937059" y="306612"/>
                  <a:pt x="936945" y="307187"/>
                  <a:pt x="936718" y="307730"/>
                </a:cubicBezTo>
                <a:cubicBezTo>
                  <a:pt x="936490" y="308272"/>
                  <a:pt x="936175" y="308750"/>
                  <a:pt x="935773" y="309162"/>
                </a:cubicBezTo>
                <a:cubicBezTo>
                  <a:pt x="935372" y="309575"/>
                  <a:pt x="934900" y="309895"/>
                  <a:pt x="934357" y="310122"/>
                </a:cubicBezTo>
                <a:cubicBezTo>
                  <a:pt x="933815" y="310350"/>
                  <a:pt x="933229" y="310464"/>
                  <a:pt x="932599" y="310464"/>
                </a:cubicBezTo>
                <a:cubicBezTo>
                  <a:pt x="931970" y="310464"/>
                  <a:pt x="931384" y="310350"/>
                  <a:pt x="930841" y="310122"/>
                </a:cubicBezTo>
                <a:cubicBezTo>
                  <a:pt x="930299" y="309895"/>
                  <a:pt x="929827" y="309575"/>
                  <a:pt x="929425" y="309162"/>
                </a:cubicBezTo>
                <a:cubicBezTo>
                  <a:pt x="929023" y="308750"/>
                  <a:pt x="928709" y="308272"/>
                  <a:pt x="928481" y="307730"/>
                </a:cubicBezTo>
                <a:cubicBezTo>
                  <a:pt x="928253" y="307187"/>
                  <a:pt x="928139" y="306612"/>
                  <a:pt x="928139" y="306004"/>
                </a:cubicBezTo>
                <a:cubicBezTo>
                  <a:pt x="928139" y="305375"/>
                  <a:pt x="928253" y="304794"/>
                  <a:pt x="928481" y="304262"/>
                </a:cubicBezTo>
                <a:cubicBezTo>
                  <a:pt x="928709" y="303731"/>
                  <a:pt x="929023" y="303259"/>
                  <a:pt x="929425" y="302846"/>
                </a:cubicBezTo>
                <a:cubicBezTo>
                  <a:pt x="929827" y="302434"/>
                  <a:pt x="930299" y="302114"/>
                  <a:pt x="930841" y="301886"/>
                </a:cubicBezTo>
                <a:cubicBezTo>
                  <a:pt x="931384" y="301658"/>
                  <a:pt x="931970" y="301544"/>
                  <a:pt x="932599" y="301544"/>
                </a:cubicBezTo>
                <a:close/>
                <a:moveTo>
                  <a:pt x="588575" y="301544"/>
                </a:moveTo>
                <a:cubicBezTo>
                  <a:pt x="590832" y="301544"/>
                  <a:pt x="593328" y="301805"/>
                  <a:pt x="596063" y="302325"/>
                </a:cubicBezTo>
                <a:lnTo>
                  <a:pt x="596063" y="307209"/>
                </a:lnTo>
                <a:cubicBezTo>
                  <a:pt x="593089" y="306579"/>
                  <a:pt x="590528" y="306264"/>
                  <a:pt x="588379" y="306264"/>
                </a:cubicBezTo>
                <a:cubicBezTo>
                  <a:pt x="583279" y="306264"/>
                  <a:pt x="580729" y="308934"/>
                  <a:pt x="580729" y="314273"/>
                </a:cubicBezTo>
                <a:lnTo>
                  <a:pt x="580729" y="320003"/>
                </a:lnTo>
                <a:lnTo>
                  <a:pt x="595053" y="320003"/>
                </a:lnTo>
                <a:lnTo>
                  <a:pt x="595053" y="324724"/>
                </a:lnTo>
                <a:lnTo>
                  <a:pt x="580729" y="324724"/>
                </a:lnTo>
                <a:lnTo>
                  <a:pt x="580729" y="347937"/>
                </a:lnTo>
                <a:lnTo>
                  <a:pt x="574966" y="347937"/>
                </a:lnTo>
                <a:lnTo>
                  <a:pt x="574966" y="324724"/>
                </a:lnTo>
                <a:lnTo>
                  <a:pt x="565988" y="324724"/>
                </a:lnTo>
                <a:lnTo>
                  <a:pt x="566934" y="331333"/>
                </a:lnTo>
                <a:cubicBezTo>
                  <a:pt x="566934" y="333872"/>
                  <a:pt x="566576" y="336200"/>
                  <a:pt x="565860" y="338316"/>
                </a:cubicBezTo>
                <a:cubicBezTo>
                  <a:pt x="565144" y="340432"/>
                  <a:pt x="564113" y="342245"/>
                  <a:pt x="562767" y="343753"/>
                </a:cubicBezTo>
                <a:cubicBezTo>
                  <a:pt x="561421" y="345262"/>
                  <a:pt x="559783" y="346433"/>
                  <a:pt x="557851" y="347269"/>
                </a:cubicBezTo>
                <a:cubicBezTo>
                  <a:pt x="555919" y="348105"/>
                  <a:pt x="553727" y="348522"/>
                  <a:pt x="551275" y="348522"/>
                </a:cubicBezTo>
                <a:cubicBezTo>
                  <a:pt x="548931" y="348522"/>
                  <a:pt x="546831" y="348159"/>
                  <a:pt x="544975" y="347432"/>
                </a:cubicBezTo>
                <a:cubicBezTo>
                  <a:pt x="543119" y="346705"/>
                  <a:pt x="541546" y="345636"/>
                  <a:pt x="540255" y="344225"/>
                </a:cubicBezTo>
                <a:cubicBezTo>
                  <a:pt x="538963" y="342815"/>
                  <a:pt x="537975" y="341067"/>
                  <a:pt x="537292" y="338984"/>
                </a:cubicBezTo>
                <a:cubicBezTo>
                  <a:pt x="536608" y="336900"/>
                  <a:pt x="536266" y="334502"/>
                  <a:pt x="536266" y="331789"/>
                </a:cubicBezTo>
                <a:cubicBezTo>
                  <a:pt x="536266" y="329249"/>
                  <a:pt x="536624" y="326932"/>
                  <a:pt x="537341" y="324838"/>
                </a:cubicBezTo>
                <a:cubicBezTo>
                  <a:pt x="538057" y="322743"/>
                  <a:pt x="539088" y="320942"/>
                  <a:pt x="540434" y="319433"/>
                </a:cubicBezTo>
                <a:cubicBezTo>
                  <a:pt x="541779" y="317925"/>
                  <a:pt x="543418" y="316753"/>
                  <a:pt x="545349" y="315917"/>
                </a:cubicBezTo>
                <a:cubicBezTo>
                  <a:pt x="547281" y="315082"/>
                  <a:pt x="549473" y="314664"/>
                  <a:pt x="551926" y="314664"/>
                </a:cubicBezTo>
                <a:cubicBezTo>
                  <a:pt x="554270" y="314664"/>
                  <a:pt x="556370" y="315028"/>
                  <a:pt x="558226" y="315755"/>
                </a:cubicBezTo>
                <a:cubicBezTo>
                  <a:pt x="560081" y="316482"/>
                  <a:pt x="561655" y="317545"/>
                  <a:pt x="562946" y="318945"/>
                </a:cubicBezTo>
                <a:lnTo>
                  <a:pt x="564451" y="321599"/>
                </a:lnTo>
                <a:lnTo>
                  <a:pt x="564451" y="320003"/>
                </a:lnTo>
                <a:lnTo>
                  <a:pt x="574966" y="320003"/>
                </a:lnTo>
                <a:lnTo>
                  <a:pt x="574966" y="314599"/>
                </a:lnTo>
                <a:cubicBezTo>
                  <a:pt x="574966" y="305896"/>
                  <a:pt x="579503" y="301544"/>
                  <a:pt x="588575" y="301544"/>
                </a:cubicBezTo>
                <a:close/>
                <a:moveTo>
                  <a:pt x="441160" y="270857"/>
                </a:moveTo>
                <a:cubicBezTo>
                  <a:pt x="440444" y="271335"/>
                  <a:pt x="439853" y="271802"/>
                  <a:pt x="439386" y="272257"/>
                </a:cubicBezTo>
                <a:cubicBezTo>
                  <a:pt x="438920" y="272713"/>
                  <a:pt x="438556" y="273174"/>
                  <a:pt x="438296" y="273641"/>
                </a:cubicBezTo>
                <a:cubicBezTo>
                  <a:pt x="438035" y="274107"/>
                  <a:pt x="437851" y="274574"/>
                  <a:pt x="437742" y="275041"/>
                </a:cubicBezTo>
                <a:cubicBezTo>
                  <a:pt x="437633" y="275508"/>
                  <a:pt x="437580" y="275980"/>
                  <a:pt x="437580" y="276457"/>
                </a:cubicBezTo>
                <a:cubicBezTo>
                  <a:pt x="437580" y="277998"/>
                  <a:pt x="438383" y="279121"/>
                  <a:pt x="439989" y="279827"/>
                </a:cubicBezTo>
                <a:cubicBezTo>
                  <a:pt x="441595" y="280532"/>
                  <a:pt x="443830" y="280885"/>
                  <a:pt x="446695" y="280885"/>
                </a:cubicBezTo>
                <a:cubicBezTo>
                  <a:pt x="448497" y="280885"/>
                  <a:pt x="450010" y="280722"/>
                  <a:pt x="451237" y="280397"/>
                </a:cubicBezTo>
                <a:cubicBezTo>
                  <a:pt x="452463" y="280071"/>
                  <a:pt x="453451" y="279642"/>
                  <a:pt x="454199" y="279110"/>
                </a:cubicBezTo>
                <a:cubicBezTo>
                  <a:pt x="454948" y="278579"/>
                  <a:pt x="455485" y="277971"/>
                  <a:pt x="455811" y="277288"/>
                </a:cubicBezTo>
                <a:cubicBezTo>
                  <a:pt x="456137" y="276604"/>
                  <a:pt x="456299" y="275904"/>
                  <a:pt x="456299" y="275187"/>
                </a:cubicBezTo>
                <a:cubicBezTo>
                  <a:pt x="456299" y="273863"/>
                  <a:pt x="455757" y="272887"/>
                  <a:pt x="454671" y="272257"/>
                </a:cubicBezTo>
                <a:cubicBezTo>
                  <a:pt x="453586" y="271628"/>
                  <a:pt x="451926" y="271259"/>
                  <a:pt x="449690" y="271151"/>
                </a:cubicBezTo>
                <a:close/>
                <a:moveTo>
                  <a:pt x="1180184" y="263728"/>
                </a:moveTo>
                <a:cubicBezTo>
                  <a:pt x="1180770" y="263728"/>
                  <a:pt x="1181324" y="263842"/>
                  <a:pt x="1181844" y="264070"/>
                </a:cubicBezTo>
                <a:cubicBezTo>
                  <a:pt x="1182365" y="264297"/>
                  <a:pt x="1182816" y="264607"/>
                  <a:pt x="1183196" y="264997"/>
                </a:cubicBezTo>
                <a:cubicBezTo>
                  <a:pt x="1183575" y="265388"/>
                  <a:pt x="1183879" y="265849"/>
                  <a:pt x="1184107" y="266381"/>
                </a:cubicBezTo>
                <a:cubicBezTo>
                  <a:pt x="1184335" y="266913"/>
                  <a:pt x="1184449" y="267472"/>
                  <a:pt x="1184449" y="268058"/>
                </a:cubicBezTo>
                <a:cubicBezTo>
                  <a:pt x="1184449" y="268644"/>
                  <a:pt x="1184335" y="269197"/>
                  <a:pt x="1184107" y="269718"/>
                </a:cubicBezTo>
                <a:cubicBezTo>
                  <a:pt x="1183879" y="270239"/>
                  <a:pt x="1183575" y="270689"/>
                  <a:pt x="1183196" y="271069"/>
                </a:cubicBezTo>
                <a:cubicBezTo>
                  <a:pt x="1182816" y="271449"/>
                  <a:pt x="1182365" y="271753"/>
                  <a:pt x="1181844" y="271980"/>
                </a:cubicBezTo>
                <a:cubicBezTo>
                  <a:pt x="1181324" y="272208"/>
                  <a:pt x="1180770" y="272323"/>
                  <a:pt x="1180184" y="272323"/>
                </a:cubicBezTo>
                <a:cubicBezTo>
                  <a:pt x="1179576" y="272323"/>
                  <a:pt x="1179012" y="272208"/>
                  <a:pt x="1178491" y="271980"/>
                </a:cubicBezTo>
                <a:cubicBezTo>
                  <a:pt x="1177970" y="271753"/>
                  <a:pt x="1177515" y="271449"/>
                  <a:pt x="1177124" y="271069"/>
                </a:cubicBezTo>
                <a:cubicBezTo>
                  <a:pt x="1176733" y="270689"/>
                  <a:pt x="1176424" y="270239"/>
                  <a:pt x="1176196" y="269718"/>
                </a:cubicBezTo>
                <a:cubicBezTo>
                  <a:pt x="1175968" y="269197"/>
                  <a:pt x="1175854" y="268644"/>
                  <a:pt x="1175854" y="268058"/>
                </a:cubicBezTo>
                <a:cubicBezTo>
                  <a:pt x="1175854" y="267472"/>
                  <a:pt x="1175968" y="266913"/>
                  <a:pt x="1176196" y="266381"/>
                </a:cubicBezTo>
                <a:cubicBezTo>
                  <a:pt x="1176424" y="265849"/>
                  <a:pt x="1176733" y="265388"/>
                  <a:pt x="1177124" y="264997"/>
                </a:cubicBezTo>
                <a:cubicBezTo>
                  <a:pt x="1177515" y="264607"/>
                  <a:pt x="1177970" y="264297"/>
                  <a:pt x="1178491" y="264070"/>
                </a:cubicBezTo>
                <a:cubicBezTo>
                  <a:pt x="1179012" y="263842"/>
                  <a:pt x="1179576" y="263728"/>
                  <a:pt x="1180184" y="263728"/>
                </a:cubicBezTo>
                <a:close/>
                <a:moveTo>
                  <a:pt x="237340" y="256858"/>
                </a:moveTo>
                <a:cubicBezTo>
                  <a:pt x="235929" y="256858"/>
                  <a:pt x="234714" y="256999"/>
                  <a:pt x="233694" y="257282"/>
                </a:cubicBezTo>
                <a:cubicBezTo>
                  <a:pt x="232674" y="257564"/>
                  <a:pt x="231838" y="257965"/>
                  <a:pt x="231187" y="258486"/>
                </a:cubicBezTo>
                <a:cubicBezTo>
                  <a:pt x="230536" y="259007"/>
                  <a:pt x="230053" y="259631"/>
                  <a:pt x="229738" y="260358"/>
                </a:cubicBezTo>
                <a:cubicBezTo>
                  <a:pt x="229424" y="261085"/>
                  <a:pt x="229267" y="261904"/>
                  <a:pt x="229267" y="262816"/>
                </a:cubicBezTo>
                <a:cubicBezTo>
                  <a:pt x="229267" y="263445"/>
                  <a:pt x="229364" y="264048"/>
                  <a:pt x="229560" y="264623"/>
                </a:cubicBezTo>
                <a:cubicBezTo>
                  <a:pt x="229755" y="265198"/>
                  <a:pt x="230070" y="265708"/>
                  <a:pt x="230504" y="266153"/>
                </a:cubicBezTo>
                <a:cubicBezTo>
                  <a:pt x="230938" y="266598"/>
                  <a:pt x="231502" y="266951"/>
                  <a:pt x="232197" y="267211"/>
                </a:cubicBezTo>
                <a:cubicBezTo>
                  <a:pt x="232891" y="267472"/>
                  <a:pt x="233738" y="267602"/>
                  <a:pt x="234736" y="267602"/>
                </a:cubicBezTo>
                <a:cubicBezTo>
                  <a:pt x="236038" y="267602"/>
                  <a:pt x="237530" y="267206"/>
                  <a:pt x="239212" y="266414"/>
                </a:cubicBezTo>
                <a:cubicBezTo>
                  <a:pt x="240895" y="265621"/>
                  <a:pt x="242669" y="264368"/>
                  <a:pt x="244535" y="262653"/>
                </a:cubicBezTo>
                <a:lnTo>
                  <a:pt x="244535" y="256858"/>
                </a:lnTo>
                <a:close/>
                <a:moveTo>
                  <a:pt x="56365" y="256858"/>
                </a:moveTo>
                <a:cubicBezTo>
                  <a:pt x="54954" y="256858"/>
                  <a:pt x="53739" y="256999"/>
                  <a:pt x="52719" y="257282"/>
                </a:cubicBezTo>
                <a:cubicBezTo>
                  <a:pt x="51699" y="257564"/>
                  <a:pt x="50863" y="257965"/>
                  <a:pt x="50212" y="258486"/>
                </a:cubicBezTo>
                <a:cubicBezTo>
                  <a:pt x="49561" y="259007"/>
                  <a:pt x="49078" y="259631"/>
                  <a:pt x="48763" y="260358"/>
                </a:cubicBezTo>
                <a:cubicBezTo>
                  <a:pt x="48449" y="261085"/>
                  <a:pt x="48291" y="261904"/>
                  <a:pt x="48291" y="262816"/>
                </a:cubicBezTo>
                <a:cubicBezTo>
                  <a:pt x="48291" y="263445"/>
                  <a:pt x="48389" y="264048"/>
                  <a:pt x="48584" y="264623"/>
                </a:cubicBezTo>
                <a:cubicBezTo>
                  <a:pt x="48780" y="265198"/>
                  <a:pt x="49094" y="265708"/>
                  <a:pt x="49528" y="266153"/>
                </a:cubicBezTo>
                <a:cubicBezTo>
                  <a:pt x="49963" y="266598"/>
                  <a:pt x="50527" y="266951"/>
                  <a:pt x="51221" y="267211"/>
                </a:cubicBezTo>
                <a:cubicBezTo>
                  <a:pt x="51916" y="267472"/>
                  <a:pt x="52762" y="267602"/>
                  <a:pt x="53761" y="267602"/>
                </a:cubicBezTo>
                <a:cubicBezTo>
                  <a:pt x="55063" y="267602"/>
                  <a:pt x="56555" y="267206"/>
                  <a:pt x="58237" y="266414"/>
                </a:cubicBezTo>
                <a:cubicBezTo>
                  <a:pt x="59919" y="265621"/>
                  <a:pt x="61694" y="264368"/>
                  <a:pt x="63560" y="262653"/>
                </a:cubicBezTo>
                <a:lnTo>
                  <a:pt x="63560" y="256858"/>
                </a:lnTo>
                <a:close/>
                <a:moveTo>
                  <a:pt x="685764" y="243347"/>
                </a:moveTo>
                <a:cubicBezTo>
                  <a:pt x="682682" y="243347"/>
                  <a:pt x="680279" y="244346"/>
                  <a:pt x="678553" y="246343"/>
                </a:cubicBezTo>
                <a:cubicBezTo>
                  <a:pt x="676827" y="248339"/>
                  <a:pt x="675965" y="251465"/>
                  <a:pt x="675965" y="255719"/>
                </a:cubicBezTo>
                <a:cubicBezTo>
                  <a:pt x="675965" y="259669"/>
                  <a:pt x="676545" y="262615"/>
                  <a:pt x="677707" y="264558"/>
                </a:cubicBezTo>
                <a:cubicBezTo>
                  <a:pt x="678867" y="266500"/>
                  <a:pt x="680512" y="267472"/>
                  <a:pt x="682639" y="267472"/>
                </a:cubicBezTo>
                <a:cubicBezTo>
                  <a:pt x="684071" y="267472"/>
                  <a:pt x="685585" y="266831"/>
                  <a:pt x="687180" y="265551"/>
                </a:cubicBezTo>
                <a:cubicBezTo>
                  <a:pt x="688776" y="264270"/>
                  <a:pt x="690452" y="262371"/>
                  <a:pt x="692210" y="259854"/>
                </a:cubicBezTo>
                <a:lnTo>
                  <a:pt x="692210" y="244682"/>
                </a:lnTo>
                <a:cubicBezTo>
                  <a:pt x="691277" y="244248"/>
                  <a:pt x="690246" y="243917"/>
                  <a:pt x="689118" y="243689"/>
                </a:cubicBezTo>
                <a:cubicBezTo>
                  <a:pt x="687989" y="243461"/>
                  <a:pt x="686871" y="243347"/>
                  <a:pt x="685764" y="243347"/>
                </a:cubicBezTo>
                <a:close/>
                <a:moveTo>
                  <a:pt x="199989" y="243347"/>
                </a:moveTo>
                <a:cubicBezTo>
                  <a:pt x="196907" y="243347"/>
                  <a:pt x="194503" y="244346"/>
                  <a:pt x="192778" y="246343"/>
                </a:cubicBezTo>
                <a:cubicBezTo>
                  <a:pt x="191053" y="248339"/>
                  <a:pt x="190190" y="251465"/>
                  <a:pt x="190190" y="255719"/>
                </a:cubicBezTo>
                <a:cubicBezTo>
                  <a:pt x="190190" y="259669"/>
                  <a:pt x="190770" y="262615"/>
                  <a:pt x="191932" y="264558"/>
                </a:cubicBezTo>
                <a:cubicBezTo>
                  <a:pt x="193093" y="266500"/>
                  <a:pt x="194737" y="267472"/>
                  <a:pt x="196864" y="267472"/>
                </a:cubicBezTo>
                <a:cubicBezTo>
                  <a:pt x="198296" y="267472"/>
                  <a:pt x="199810" y="266831"/>
                  <a:pt x="201405" y="265551"/>
                </a:cubicBezTo>
                <a:cubicBezTo>
                  <a:pt x="203001" y="264270"/>
                  <a:pt x="204677" y="262371"/>
                  <a:pt x="206435" y="259854"/>
                </a:cubicBezTo>
                <a:lnTo>
                  <a:pt x="206435" y="244682"/>
                </a:lnTo>
                <a:cubicBezTo>
                  <a:pt x="205502" y="244248"/>
                  <a:pt x="204471" y="243917"/>
                  <a:pt x="203342" y="243689"/>
                </a:cubicBezTo>
                <a:cubicBezTo>
                  <a:pt x="202214" y="243461"/>
                  <a:pt x="201096" y="243347"/>
                  <a:pt x="199989" y="243347"/>
                </a:cubicBezTo>
                <a:close/>
                <a:moveTo>
                  <a:pt x="133314" y="243347"/>
                </a:moveTo>
                <a:cubicBezTo>
                  <a:pt x="130232" y="243347"/>
                  <a:pt x="127828" y="244346"/>
                  <a:pt x="126103" y="246343"/>
                </a:cubicBezTo>
                <a:cubicBezTo>
                  <a:pt x="124378" y="248339"/>
                  <a:pt x="123515" y="251465"/>
                  <a:pt x="123515" y="255719"/>
                </a:cubicBezTo>
                <a:cubicBezTo>
                  <a:pt x="123515" y="259669"/>
                  <a:pt x="124095" y="262615"/>
                  <a:pt x="125256" y="264558"/>
                </a:cubicBezTo>
                <a:cubicBezTo>
                  <a:pt x="126418" y="266500"/>
                  <a:pt x="128062" y="267472"/>
                  <a:pt x="130189" y="267472"/>
                </a:cubicBezTo>
                <a:cubicBezTo>
                  <a:pt x="131621" y="267472"/>
                  <a:pt x="133135" y="266831"/>
                  <a:pt x="134731" y="265551"/>
                </a:cubicBezTo>
                <a:cubicBezTo>
                  <a:pt x="136326" y="264270"/>
                  <a:pt x="138002" y="262371"/>
                  <a:pt x="139760" y="259854"/>
                </a:cubicBezTo>
                <a:lnTo>
                  <a:pt x="139760" y="244682"/>
                </a:lnTo>
                <a:cubicBezTo>
                  <a:pt x="138827" y="244248"/>
                  <a:pt x="137796" y="243917"/>
                  <a:pt x="136667" y="243689"/>
                </a:cubicBezTo>
                <a:cubicBezTo>
                  <a:pt x="135539" y="243461"/>
                  <a:pt x="134421" y="243347"/>
                  <a:pt x="133314" y="243347"/>
                </a:cubicBezTo>
                <a:close/>
                <a:moveTo>
                  <a:pt x="894564" y="242989"/>
                </a:moveTo>
                <a:cubicBezTo>
                  <a:pt x="893327" y="242989"/>
                  <a:pt x="892199" y="243228"/>
                  <a:pt x="891178" y="243706"/>
                </a:cubicBezTo>
                <a:cubicBezTo>
                  <a:pt x="890158" y="244183"/>
                  <a:pt x="889279" y="244856"/>
                  <a:pt x="888541" y="245724"/>
                </a:cubicBezTo>
                <a:cubicBezTo>
                  <a:pt x="887803" y="246592"/>
                  <a:pt x="887207" y="247634"/>
                  <a:pt x="886751" y="248849"/>
                </a:cubicBezTo>
                <a:cubicBezTo>
                  <a:pt x="886295" y="250065"/>
                  <a:pt x="886013" y="251400"/>
                  <a:pt x="885904" y="252854"/>
                </a:cubicBezTo>
                <a:lnTo>
                  <a:pt x="903094" y="252854"/>
                </a:lnTo>
                <a:cubicBezTo>
                  <a:pt x="903159" y="251400"/>
                  <a:pt x="903018" y="250070"/>
                  <a:pt x="902671" y="248866"/>
                </a:cubicBezTo>
                <a:cubicBezTo>
                  <a:pt x="902323" y="247661"/>
                  <a:pt x="901786" y="246625"/>
                  <a:pt x="901059" y="245757"/>
                </a:cubicBezTo>
                <a:cubicBezTo>
                  <a:pt x="900332" y="244888"/>
                  <a:pt x="899426" y="244210"/>
                  <a:pt x="898341" y="243722"/>
                </a:cubicBezTo>
                <a:cubicBezTo>
                  <a:pt x="897256" y="243234"/>
                  <a:pt x="895997" y="242989"/>
                  <a:pt x="894564" y="242989"/>
                </a:cubicBezTo>
                <a:close/>
                <a:moveTo>
                  <a:pt x="656440" y="242989"/>
                </a:moveTo>
                <a:cubicBezTo>
                  <a:pt x="655203" y="242989"/>
                  <a:pt x="654075" y="243228"/>
                  <a:pt x="653055" y="243706"/>
                </a:cubicBezTo>
                <a:cubicBezTo>
                  <a:pt x="652034" y="244183"/>
                  <a:pt x="651155" y="244856"/>
                  <a:pt x="650418" y="245724"/>
                </a:cubicBezTo>
                <a:cubicBezTo>
                  <a:pt x="649679" y="246592"/>
                  <a:pt x="649083" y="247634"/>
                  <a:pt x="648627" y="248849"/>
                </a:cubicBezTo>
                <a:cubicBezTo>
                  <a:pt x="648171" y="250065"/>
                  <a:pt x="647889" y="251400"/>
                  <a:pt x="647781" y="252854"/>
                </a:cubicBezTo>
                <a:lnTo>
                  <a:pt x="664970" y="252854"/>
                </a:lnTo>
                <a:cubicBezTo>
                  <a:pt x="665035" y="251400"/>
                  <a:pt x="664894" y="250070"/>
                  <a:pt x="664547" y="248866"/>
                </a:cubicBezTo>
                <a:cubicBezTo>
                  <a:pt x="664199" y="247661"/>
                  <a:pt x="663663" y="246625"/>
                  <a:pt x="662936" y="245757"/>
                </a:cubicBezTo>
                <a:cubicBezTo>
                  <a:pt x="662208" y="244888"/>
                  <a:pt x="661302" y="244210"/>
                  <a:pt x="660217" y="243722"/>
                </a:cubicBezTo>
                <a:cubicBezTo>
                  <a:pt x="659132" y="243234"/>
                  <a:pt x="657873" y="242989"/>
                  <a:pt x="656440" y="242989"/>
                </a:cubicBezTo>
                <a:close/>
                <a:moveTo>
                  <a:pt x="580240" y="242989"/>
                </a:moveTo>
                <a:cubicBezTo>
                  <a:pt x="579003" y="242989"/>
                  <a:pt x="577874" y="243228"/>
                  <a:pt x="576855" y="243706"/>
                </a:cubicBezTo>
                <a:cubicBezTo>
                  <a:pt x="575835" y="244183"/>
                  <a:pt x="574955" y="244856"/>
                  <a:pt x="574218" y="245724"/>
                </a:cubicBezTo>
                <a:cubicBezTo>
                  <a:pt x="573480" y="246592"/>
                  <a:pt x="572882" y="247634"/>
                  <a:pt x="572427" y="248849"/>
                </a:cubicBezTo>
                <a:cubicBezTo>
                  <a:pt x="571971" y="250065"/>
                  <a:pt x="571689" y="251400"/>
                  <a:pt x="571581" y="252854"/>
                </a:cubicBezTo>
                <a:lnTo>
                  <a:pt x="588770" y="252854"/>
                </a:lnTo>
                <a:cubicBezTo>
                  <a:pt x="588835" y="251400"/>
                  <a:pt x="588694" y="250070"/>
                  <a:pt x="588347" y="248866"/>
                </a:cubicBezTo>
                <a:cubicBezTo>
                  <a:pt x="588000" y="247661"/>
                  <a:pt x="587462" y="246625"/>
                  <a:pt x="586735" y="245757"/>
                </a:cubicBezTo>
                <a:cubicBezTo>
                  <a:pt x="586008" y="244888"/>
                  <a:pt x="585102" y="244210"/>
                  <a:pt x="584017" y="243722"/>
                </a:cubicBezTo>
                <a:cubicBezTo>
                  <a:pt x="582932" y="243234"/>
                  <a:pt x="581673" y="242989"/>
                  <a:pt x="580240" y="242989"/>
                </a:cubicBezTo>
                <a:close/>
                <a:moveTo>
                  <a:pt x="408791" y="242989"/>
                </a:moveTo>
                <a:cubicBezTo>
                  <a:pt x="407554" y="242989"/>
                  <a:pt x="406424" y="243228"/>
                  <a:pt x="405405" y="243706"/>
                </a:cubicBezTo>
                <a:cubicBezTo>
                  <a:pt x="404385" y="244183"/>
                  <a:pt x="403505" y="244856"/>
                  <a:pt x="402768" y="245724"/>
                </a:cubicBezTo>
                <a:cubicBezTo>
                  <a:pt x="402030" y="246592"/>
                  <a:pt x="401433" y="247634"/>
                  <a:pt x="400977" y="248849"/>
                </a:cubicBezTo>
                <a:cubicBezTo>
                  <a:pt x="400521" y="250065"/>
                  <a:pt x="400239" y="251400"/>
                  <a:pt x="400130" y="252854"/>
                </a:cubicBezTo>
                <a:lnTo>
                  <a:pt x="417320" y="252854"/>
                </a:lnTo>
                <a:cubicBezTo>
                  <a:pt x="417385" y="251400"/>
                  <a:pt x="417244" y="250070"/>
                  <a:pt x="416897" y="248866"/>
                </a:cubicBezTo>
                <a:cubicBezTo>
                  <a:pt x="416550" y="247661"/>
                  <a:pt x="416012" y="246625"/>
                  <a:pt x="415286" y="245757"/>
                </a:cubicBezTo>
                <a:cubicBezTo>
                  <a:pt x="414559" y="244888"/>
                  <a:pt x="413652" y="244210"/>
                  <a:pt x="412567" y="243722"/>
                </a:cubicBezTo>
                <a:cubicBezTo>
                  <a:pt x="411482" y="243234"/>
                  <a:pt x="410223" y="242989"/>
                  <a:pt x="408791" y="242989"/>
                </a:cubicBezTo>
                <a:close/>
                <a:moveTo>
                  <a:pt x="304015" y="242989"/>
                </a:moveTo>
                <a:cubicBezTo>
                  <a:pt x="302778" y="242989"/>
                  <a:pt x="301650" y="243228"/>
                  <a:pt x="300630" y="243706"/>
                </a:cubicBezTo>
                <a:cubicBezTo>
                  <a:pt x="299609" y="244183"/>
                  <a:pt x="298730" y="244856"/>
                  <a:pt x="297993" y="245724"/>
                </a:cubicBezTo>
                <a:cubicBezTo>
                  <a:pt x="297254" y="246592"/>
                  <a:pt x="296658" y="247634"/>
                  <a:pt x="296202" y="248849"/>
                </a:cubicBezTo>
                <a:cubicBezTo>
                  <a:pt x="295746" y="250065"/>
                  <a:pt x="295464" y="251400"/>
                  <a:pt x="295355" y="252854"/>
                </a:cubicBezTo>
                <a:lnTo>
                  <a:pt x="312545" y="252854"/>
                </a:lnTo>
                <a:cubicBezTo>
                  <a:pt x="312610" y="251400"/>
                  <a:pt x="312469" y="250070"/>
                  <a:pt x="312122" y="248866"/>
                </a:cubicBezTo>
                <a:cubicBezTo>
                  <a:pt x="311775" y="247661"/>
                  <a:pt x="311237" y="246625"/>
                  <a:pt x="310510" y="245757"/>
                </a:cubicBezTo>
                <a:cubicBezTo>
                  <a:pt x="309783" y="244888"/>
                  <a:pt x="308877" y="244210"/>
                  <a:pt x="307792" y="243722"/>
                </a:cubicBezTo>
                <a:cubicBezTo>
                  <a:pt x="306707" y="243234"/>
                  <a:pt x="305448" y="242989"/>
                  <a:pt x="304015" y="242989"/>
                </a:cubicBezTo>
                <a:close/>
                <a:moveTo>
                  <a:pt x="446369" y="242729"/>
                </a:moveTo>
                <a:cubicBezTo>
                  <a:pt x="445241" y="242729"/>
                  <a:pt x="444237" y="242924"/>
                  <a:pt x="443358" y="243315"/>
                </a:cubicBezTo>
                <a:cubicBezTo>
                  <a:pt x="442479" y="243706"/>
                  <a:pt x="441741" y="244221"/>
                  <a:pt x="441144" y="244861"/>
                </a:cubicBezTo>
                <a:cubicBezTo>
                  <a:pt x="440547" y="245502"/>
                  <a:pt x="440091" y="246245"/>
                  <a:pt x="439777" y="247092"/>
                </a:cubicBezTo>
                <a:cubicBezTo>
                  <a:pt x="439462" y="247938"/>
                  <a:pt x="439305" y="248817"/>
                  <a:pt x="439305" y="249729"/>
                </a:cubicBezTo>
                <a:cubicBezTo>
                  <a:pt x="439305" y="250770"/>
                  <a:pt x="439478" y="251725"/>
                  <a:pt x="439826" y="252594"/>
                </a:cubicBezTo>
                <a:cubicBezTo>
                  <a:pt x="440173" y="253462"/>
                  <a:pt x="440661" y="254200"/>
                  <a:pt x="441291" y="254807"/>
                </a:cubicBezTo>
                <a:cubicBezTo>
                  <a:pt x="441920" y="255415"/>
                  <a:pt x="442664" y="255887"/>
                  <a:pt x="443521" y="256223"/>
                </a:cubicBezTo>
                <a:cubicBezTo>
                  <a:pt x="444378" y="256560"/>
                  <a:pt x="445328" y="256728"/>
                  <a:pt x="446369" y="256728"/>
                </a:cubicBezTo>
                <a:cubicBezTo>
                  <a:pt x="447498" y="256728"/>
                  <a:pt x="448502" y="256538"/>
                  <a:pt x="449381" y="256158"/>
                </a:cubicBezTo>
                <a:cubicBezTo>
                  <a:pt x="450260" y="255779"/>
                  <a:pt x="450998" y="255263"/>
                  <a:pt x="451595" y="254612"/>
                </a:cubicBezTo>
                <a:cubicBezTo>
                  <a:pt x="452192" y="253961"/>
                  <a:pt x="452647" y="253212"/>
                  <a:pt x="452962" y="252366"/>
                </a:cubicBezTo>
                <a:cubicBezTo>
                  <a:pt x="453277" y="251519"/>
                  <a:pt x="453434" y="250640"/>
                  <a:pt x="453434" y="249729"/>
                </a:cubicBezTo>
                <a:cubicBezTo>
                  <a:pt x="453434" y="248687"/>
                  <a:pt x="453261" y="247732"/>
                  <a:pt x="452913" y="246864"/>
                </a:cubicBezTo>
                <a:cubicBezTo>
                  <a:pt x="452566" y="245995"/>
                  <a:pt x="452077" y="245258"/>
                  <a:pt x="451448" y="244650"/>
                </a:cubicBezTo>
                <a:cubicBezTo>
                  <a:pt x="450819" y="244042"/>
                  <a:pt x="450075" y="243570"/>
                  <a:pt x="449218" y="243234"/>
                </a:cubicBezTo>
                <a:cubicBezTo>
                  <a:pt x="448361" y="242897"/>
                  <a:pt x="447412" y="242729"/>
                  <a:pt x="446369" y="242729"/>
                </a:cubicBezTo>
                <a:close/>
                <a:moveTo>
                  <a:pt x="1125969" y="239050"/>
                </a:moveTo>
                <a:lnTo>
                  <a:pt x="1132415" y="239050"/>
                </a:lnTo>
                <a:lnTo>
                  <a:pt x="1140684" y="260667"/>
                </a:lnTo>
                <a:lnTo>
                  <a:pt x="1142345" y="265746"/>
                </a:lnTo>
                <a:lnTo>
                  <a:pt x="1144233" y="260537"/>
                </a:lnTo>
                <a:lnTo>
                  <a:pt x="1151884" y="239050"/>
                </a:lnTo>
                <a:lnTo>
                  <a:pt x="1158102" y="239050"/>
                </a:lnTo>
                <a:lnTo>
                  <a:pt x="1146968" y="268285"/>
                </a:lnTo>
                <a:cubicBezTo>
                  <a:pt x="1145817" y="271259"/>
                  <a:pt x="1144629" y="273820"/>
                  <a:pt x="1143403" y="275969"/>
                </a:cubicBezTo>
                <a:cubicBezTo>
                  <a:pt x="1142176" y="278118"/>
                  <a:pt x="1140836" y="279881"/>
                  <a:pt x="1139382" y="281259"/>
                </a:cubicBezTo>
                <a:cubicBezTo>
                  <a:pt x="1137928" y="282637"/>
                  <a:pt x="1136332" y="283652"/>
                  <a:pt x="1134596" y="284303"/>
                </a:cubicBezTo>
                <a:cubicBezTo>
                  <a:pt x="1132860" y="284954"/>
                  <a:pt x="1130917" y="285280"/>
                  <a:pt x="1128769" y="285280"/>
                </a:cubicBezTo>
                <a:cubicBezTo>
                  <a:pt x="1128204" y="285280"/>
                  <a:pt x="1127694" y="285269"/>
                  <a:pt x="1127238" y="285247"/>
                </a:cubicBezTo>
                <a:cubicBezTo>
                  <a:pt x="1126783" y="285226"/>
                  <a:pt x="1126283" y="285193"/>
                  <a:pt x="1125741" y="285150"/>
                </a:cubicBezTo>
                <a:lnTo>
                  <a:pt x="1125741" y="280006"/>
                </a:lnTo>
                <a:cubicBezTo>
                  <a:pt x="1126218" y="280071"/>
                  <a:pt x="1126739" y="280131"/>
                  <a:pt x="1127304" y="280185"/>
                </a:cubicBezTo>
                <a:cubicBezTo>
                  <a:pt x="1127868" y="280239"/>
                  <a:pt x="1128465" y="280266"/>
                  <a:pt x="1129094" y="280266"/>
                </a:cubicBezTo>
                <a:cubicBezTo>
                  <a:pt x="1130136" y="280266"/>
                  <a:pt x="1131107" y="280114"/>
                  <a:pt x="1132008" y="279810"/>
                </a:cubicBezTo>
                <a:cubicBezTo>
                  <a:pt x="1132909" y="279507"/>
                  <a:pt x="1133761" y="279013"/>
                  <a:pt x="1134564" y="278329"/>
                </a:cubicBezTo>
                <a:cubicBezTo>
                  <a:pt x="1135367" y="277645"/>
                  <a:pt x="1136137" y="276761"/>
                  <a:pt x="1136875" y="275676"/>
                </a:cubicBezTo>
                <a:cubicBezTo>
                  <a:pt x="1137613" y="274591"/>
                  <a:pt x="1138329" y="273278"/>
                  <a:pt x="1139024" y="271736"/>
                </a:cubicBezTo>
                <a:close/>
                <a:moveTo>
                  <a:pt x="1024254" y="239050"/>
                </a:moveTo>
                <a:lnTo>
                  <a:pt x="1029919" y="239050"/>
                </a:lnTo>
                <a:lnTo>
                  <a:pt x="1029919" y="259951"/>
                </a:lnTo>
                <a:cubicBezTo>
                  <a:pt x="1029919" y="264965"/>
                  <a:pt x="1031807" y="267472"/>
                  <a:pt x="1035584" y="267472"/>
                </a:cubicBezTo>
                <a:cubicBezTo>
                  <a:pt x="1036278" y="267472"/>
                  <a:pt x="1036956" y="267368"/>
                  <a:pt x="1037618" y="267163"/>
                </a:cubicBezTo>
                <a:cubicBezTo>
                  <a:pt x="1038280" y="266956"/>
                  <a:pt x="1038975" y="266598"/>
                  <a:pt x="1039702" y="266088"/>
                </a:cubicBezTo>
                <a:cubicBezTo>
                  <a:pt x="1040429" y="265578"/>
                  <a:pt x="1041210" y="264889"/>
                  <a:pt x="1042046" y="264021"/>
                </a:cubicBezTo>
                <a:cubicBezTo>
                  <a:pt x="1042882" y="263153"/>
                  <a:pt x="1043820" y="262056"/>
                  <a:pt x="1044862" y="260732"/>
                </a:cubicBezTo>
                <a:lnTo>
                  <a:pt x="1044862" y="239050"/>
                </a:lnTo>
                <a:lnTo>
                  <a:pt x="1050527" y="239050"/>
                </a:lnTo>
                <a:lnTo>
                  <a:pt x="1050527" y="271736"/>
                </a:lnTo>
                <a:lnTo>
                  <a:pt x="1045448" y="271736"/>
                </a:lnTo>
                <a:lnTo>
                  <a:pt x="1045253" y="266463"/>
                </a:lnTo>
                <a:cubicBezTo>
                  <a:pt x="1044276" y="267591"/>
                  <a:pt x="1043348" y="268530"/>
                  <a:pt x="1042469" y="269278"/>
                </a:cubicBezTo>
                <a:cubicBezTo>
                  <a:pt x="1041590" y="270027"/>
                  <a:pt x="1040717" y="270630"/>
                  <a:pt x="1039848" y="271085"/>
                </a:cubicBezTo>
                <a:cubicBezTo>
                  <a:pt x="1038980" y="271541"/>
                  <a:pt x="1038107" y="271861"/>
                  <a:pt x="1037228" y="272046"/>
                </a:cubicBezTo>
                <a:cubicBezTo>
                  <a:pt x="1036349" y="272230"/>
                  <a:pt x="1035421" y="272323"/>
                  <a:pt x="1034444" y="272323"/>
                </a:cubicBezTo>
                <a:cubicBezTo>
                  <a:pt x="1031080" y="272323"/>
                  <a:pt x="1028541" y="271335"/>
                  <a:pt x="1026826" y="269360"/>
                </a:cubicBezTo>
                <a:cubicBezTo>
                  <a:pt x="1025111" y="267385"/>
                  <a:pt x="1024254" y="264401"/>
                  <a:pt x="1024254" y="260407"/>
                </a:cubicBezTo>
                <a:close/>
                <a:moveTo>
                  <a:pt x="776605" y="239050"/>
                </a:moveTo>
                <a:lnTo>
                  <a:pt x="782270" y="239050"/>
                </a:lnTo>
                <a:lnTo>
                  <a:pt x="782270" y="259951"/>
                </a:lnTo>
                <a:cubicBezTo>
                  <a:pt x="782270" y="264965"/>
                  <a:pt x="784158" y="267472"/>
                  <a:pt x="787935" y="267472"/>
                </a:cubicBezTo>
                <a:cubicBezTo>
                  <a:pt x="788629" y="267472"/>
                  <a:pt x="789308" y="267368"/>
                  <a:pt x="789969" y="267163"/>
                </a:cubicBezTo>
                <a:cubicBezTo>
                  <a:pt x="790631" y="266956"/>
                  <a:pt x="791326" y="266598"/>
                  <a:pt x="792053" y="266088"/>
                </a:cubicBezTo>
                <a:cubicBezTo>
                  <a:pt x="792780" y="265578"/>
                  <a:pt x="793561" y="264889"/>
                  <a:pt x="794397" y="264021"/>
                </a:cubicBezTo>
                <a:cubicBezTo>
                  <a:pt x="795233" y="263153"/>
                  <a:pt x="796172" y="262056"/>
                  <a:pt x="797213" y="260732"/>
                </a:cubicBezTo>
                <a:lnTo>
                  <a:pt x="797213" y="239050"/>
                </a:lnTo>
                <a:lnTo>
                  <a:pt x="802878" y="239050"/>
                </a:lnTo>
                <a:lnTo>
                  <a:pt x="802878" y="271736"/>
                </a:lnTo>
                <a:lnTo>
                  <a:pt x="797799" y="271736"/>
                </a:lnTo>
                <a:lnTo>
                  <a:pt x="797604" y="266463"/>
                </a:lnTo>
                <a:cubicBezTo>
                  <a:pt x="796627" y="267591"/>
                  <a:pt x="795699" y="268530"/>
                  <a:pt x="794820" y="269278"/>
                </a:cubicBezTo>
                <a:cubicBezTo>
                  <a:pt x="793941" y="270027"/>
                  <a:pt x="793068" y="270630"/>
                  <a:pt x="792200" y="271085"/>
                </a:cubicBezTo>
                <a:cubicBezTo>
                  <a:pt x="791332" y="271541"/>
                  <a:pt x="790458" y="271861"/>
                  <a:pt x="789579" y="272046"/>
                </a:cubicBezTo>
                <a:cubicBezTo>
                  <a:pt x="788700" y="272230"/>
                  <a:pt x="787772" y="272323"/>
                  <a:pt x="786795" y="272323"/>
                </a:cubicBezTo>
                <a:cubicBezTo>
                  <a:pt x="783431" y="272323"/>
                  <a:pt x="780892" y="271335"/>
                  <a:pt x="779177" y="269360"/>
                </a:cubicBezTo>
                <a:cubicBezTo>
                  <a:pt x="777463" y="267385"/>
                  <a:pt x="776605" y="264401"/>
                  <a:pt x="776605" y="260407"/>
                </a:cubicBezTo>
                <a:close/>
                <a:moveTo>
                  <a:pt x="463745" y="239050"/>
                </a:moveTo>
                <a:lnTo>
                  <a:pt x="479144" y="239050"/>
                </a:lnTo>
                <a:lnTo>
                  <a:pt x="479144" y="267016"/>
                </a:lnTo>
                <a:lnTo>
                  <a:pt x="488879" y="267016"/>
                </a:lnTo>
                <a:lnTo>
                  <a:pt x="488879" y="271736"/>
                </a:lnTo>
                <a:lnTo>
                  <a:pt x="462671" y="271736"/>
                </a:lnTo>
                <a:lnTo>
                  <a:pt x="462671" y="267016"/>
                </a:lnTo>
                <a:lnTo>
                  <a:pt x="473414" y="267016"/>
                </a:lnTo>
                <a:lnTo>
                  <a:pt x="473414" y="243738"/>
                </a:lnTo>
                <a:lnTo>
                  <a:pt x="463745" y="243738"/>
                </a:lnTo>
                <a:close/>
                <a:moveTo>
                  <a:pt x="149420" y="239050"/>
                </a:moveTo>
                <a:lnTo>
                  <a:pt x="164819" y="239050"/>
                </a:lnTo>
                <a:lnTo>
                  <a:pt x="164819" y="267016"/>
                </a:lnTo>
                <a:lnTo>
                  <a:pt x="174554" y="267016"/>
                </a:lnTo>
                <a:lnTo>
                  <a:pt x="174554" y="271736"/>
                </a:lnTo>
                <a:lnTo>
                  <a:pt x="148346" y="271736"/>
                </a:lnTo>
                <a:lnTo>
                  <a:pt x="148346" y="267016"/>
                </a:lnTo>
                <a:lnTo>
                  <a:pt x="159089" y="267016"/>
                </a:lnTo>
                <a:lnTo>
                  <a:pt x="159089" y="243738"/>
                </a:lnTo>
                <a:lnTo>
                  <a:pt x="149420" y="243738"/>
                </a:lnTo>
                <a:close/>
                <a:moveTo>
                  <a:pt x="869212" y="238594"/>
                </a:moveTo>
                <a:cubicBezTo>
                  <a:pt x="870905" y="238594"/>
                  <a:pt x="872490" y="238714"/>
                  <a:pt x="873966" y="238952"/>
                </a:cubicBezTo>
                <a:cubicBezTo>
                  <a:pt x="875441" y="239191"/>
                  <a:pt x="876852" y="239582"/>
                  <a:pt x="878198" y="240125"/>
                </a:cubicBezTo>
                <a:lnTo>
                  <a:pt x="878198" y="245529"/>
                </a:lnTo>
                <a:cubicBezTo>
                  <a:pt x="876787" y="244791"/>
                  <a:pt x="875349" y="244254"/>
                  <a:pt x="873884" y="243917"/>
                </a:cubicBezTo>
                <a:cubicBezTo>
                  <a:pt x="872419" y="243581"/>
                  <a:pt x="870905" y="243413"/>
                  <a:pt x="869343" y="243413"/>
                </a:cubicBezTo>
                <a:cubicBezTo>
                  <a:pt x="867888" y="243413"/>
                  <a:pt x="866516" y="243689"/>
                  <a:pt x="865224" y="244243"/>
                </a:cubicBezTo>
                <a:cubicBezTo>
                  <a:pt x="863933" y="244796"/>
                  <a:pt x="862799" y="245594"/>
                  <a:pt x="861822" y="246636"/>
                </a:cubicBezTo>
                <a:cubicBezTo>
                  <a:pt x="860845" y="247678"/>
                  <a:pt x="860075" y="248947"/>
                  <a:pt x="859511" y="250445"/>
                </a:cubicBezTo>
                <a:cubicBezTo>
                  <a:pt x="858946" y="251942"/>
                  <a:pt x="858664" y="253635"/>
                  <a:pt x="858664" y="255523"/>
                </a:cubicBezTo>
                <a:cubicBezTo>
                  <a:pt x="858664" y="259474"/>
                  <a:pt x="859625" y="262431"/>
                  <a:pt x="861545" y="264395"/>
                </a:cubicBezTo>
                <a:cubicBezTo>
                  <a:pt x="863466" y="266359"/>
                  <a:pt x="866130" y="267341"/>
                  <a:pt x="869538" y="267341"/>
                </a:cubicBezTo>
                <a:cubicBezTo>
                  <a:pt x="871079" y="267341"/>
                  <a:pt x="872571" y="267168"/>
                  <a:pt x="874014" y="266820"/>
                </a:cubicBezTo>
                <a:cubicBezTo>
                  <a:pt x="875458" y="266473"/>
                  <a:pt x="876852" y="265952"/>
                  <a:pt x="878198" y="265258"/>
                </a:cubicBezTo>
                <a:lnTo>
                  <a:pt x="878198" y="270532"/>
                </a:lnTo>
                <a:cubicBezTo>
                  <a:pt x="876722" y="271096"/>
                  <a:pt x="875208" y="271514"/>
                  <a:pt x="873656" y="271785"/>
                </a:cubicBezTo>
                <a:cubicBezTo>
                  <a:pt x="872104" y="272056"/>
                  <a:pt x="870504" y="272192"/>
                  <a:pt x="868854" y="272192"/>
                </a:cubicBezTo>
                <a:cubicBezTo>
                  <a:pt x="863689" y="272192"/>
                  <a:pt x="859711" y="270793"/>
                  <a:pt x="856922" y="267992"/>
                </a:cubicBezTo>
                <a:cubicBezTo>
                  <a:pt x="854133" y="265193"/>
                  <a:pt x="852740" y="261102"/>
                  <a:pt x="852740" y="255719"/>
                </a:cubicBezTo>
                <a:cubicBezTo>
                  <a:pt x="852740" y="253136"/>
                  <a:pt x="853142" y="250792"/>
                  <a:pt x="853944" y="248687"/>
                </a:cubicBezTo>
                <a:cubicBezTo>
                  <a:pt x="854747" y="246581"/>
                  <a:pt x="855875" y="244780"/>
                  <a:pt x="857329" y="243282"/>
                </a:cubicBezTo>
                <a:cubicBezTo>
                  <a:pt x="858783" y="241785"/>
                  <a:pt x="860520" y="240629"/>
                  <a:pt x="862538" y="239815"/>
                </a:cubicBezTo>
                <a:cubicBezTo>
                  <a:pt x="864557" y="239001"/>
                  <a:pt x="866782" y="238594"/>
                  <a:pt x="869212" y="238594"/>
                </a:cubicBezTo>
                <a:close/>
                <a:moveTo>
                  <a:pt x="831113" y="238594"/>
                </a:moveTo>
                <a:cubicBezTo>
                  <a:pt x="832807" y="238594"/>
                  <a:pt x="834391" y="238714"/>
                  <a:pt x="835867" y="238952"/>
                </a:cubicBezTo>
                <a:cubicBezTo>
                  <a:pt x="837342" y="239191"/>
                  <a:pt x="838753" y="239582"/>
                  <a:pt x="840099" y="240125"/>
                </a:cubicBezTo>
                <a:lnTo>
                  <a:pt x="840099" y="245529"/>
                </a:lnTo>
                <a:cubicBezTo>
                  <a:pt x="838688" y="244791"/>
                  <a:pt x="837250" y="244254"/>
                  <a:pt x="835785" y="243917"/>
                </a:cubicBezTo>
                <a:cubicBezTo>
                  <a:pt x="834320" y="243581"/>
                  <a:pt x="832807" y="243413"/>
                  <a:pt x="831243" y="243413"/>
                </a:cubicBezTo>
                <a:cubicBezTo>
                  <a:pt x="829790" y="243413"/>
                  <a:pt x="828417" y="243689"/>
                  <a:pt x="827125" y="244243"/>
                </a:cubicBezTo>
                <a:cubicBezTo>
                  <a:pt x="825834" y="244796"/>
                  <a:pt x="824700" y="245594"/>
                  <a:pt x="823723" y="246636"/>
                </a:cubicBezTo>
                <a:cubicBezTo>
                  <a:pt x="822747" y="247678"/>
                  <a:pt x="821976" y="248947"/>
                  <a:pt x="821412" y="250445"/>
                </a:cubicBezTo>
                <a:cubicBezTo>
                  <a:pt x="820847" y="251942"/>
                  <a:pt x="820565" y="253635"/>
                  <a:pt x="820565" y="255523"/>
                </a:cubicBezTo>
                <a:cubicBezTo>
                  <a:pt x="820565" y="259474"/>
                  <a:pt x="821526" y="262431"/>
                  <a:pt x="823446" y="264395"/>
                </a:cubicBezTo>
                <a:cubicBezTo>
                  <a:pt x="825367" y="266359"/>
                  <a:pt x="828031" y="267341"/>
                  <a:pt x="831439" y="267341"/>
                </a:cubicBezTo>
                <a:cubicBezTo>
                  <a:pt x="832980" y="267341"/>
                  <a:pt x="834472" y="267168"/>
                  <a:pt x="835915" y="266820"/>
                </a:cubicBezTo>
                <a:cubicBezTo>
                  <a:pt x="837359" y="266473"/>
                  <a:pt x="838753" y="265952"/>
                  <a:pt x="840099" y="265258"/>
                </a:cubicBezTo>
                <a:lnTo>
                  <a:pt x="840099" y="270532"/>
                </a:lnTo>
                <a:cubicBezTo>
                  <a:pt x="838623" y="271096"/>
                  <a:pt x="837109" y="271514"/>
                  <a:pt x="835557" y="271785"/>
                </a:cubicBezTo>
                <a:cubicBezTo>
                  <a:pt x="834006" y="272056"/>
                  <a:pt x="832405" y="272192"/>
                  <a:pt x="830756" y="272192"/>
                </a:cubicBezTo>
                <a:cubicBezTo>
                  <a:pt x="825590" y="272192"/>
                  <a:pt x="821612" y="270793"/>
                  <a:pt x="818823" y="267992"/>
                </a:cubicBezTo>
                <a:cubicBezTo>
                  <a:pt x="816034" y="265193"/>
                  <a:pt x="814640" y="261102"/>
                  <a:pt x="814640" y="255719"/>
                </a:cubicBezTo>
                <a:cubicBezTo>
                  <a:pt x="814640" y="253136"/>
                  <a:pt x="815041" y="250792"/>
                  <a:pt x="815844" y="248687"/>
                </a:cubicBezTo>
                <a:cubicBezTo>
                  <a:pt x="816648" y="246581"/>
                  <a:pt x="817776" y="244780"/>
                  <a:pt x="819230" y="243282"/>
                </a:cubicBezTo>
                <a:cubicBezTo>
                  <a:pt x="820685" y="241785"/>
                  <a:pt x="822421" y="240629"/>
                  <a:pt x="824439" y="239815"/>
                </a:cubicBezTo>
                <a:cubicBezTo>
                  <a:pt x="826458" y="239001"/>
                  <a:pt x="828683" y="238594"/>
                  <a:pt x="831113" y="238594"/>
                </a:cubicBezTo>
                <a:close/>
                <a:moveTo>
                  <a:pt x="972164" y="238464"/>
                </a:moveTo>
                <a:cubicBezTo>
                  <a:pt x="973445" y="238464"/>
                  <a:pt x="974866" y="238535"/>
                  <a:pt x="976429" y="238676"/>
                </a:cubicBezTo>
                <a:cubicBezTo>
                  <a:pt x="977992" y="238817"/>
                  <a:pt x="979620" y="239061"/>
                  <a:pt x="981312" y="239408"/>
                </a:cubicBezTo>
                <a:lnTo>
                  <a:pt x="981312" y="244455"/>
                </a:lnTo>
                <a:cubicBezTo>
                  <a:pt x="979533" y="244020"/>
                  <a:pt x="977845" y="243700"/>
                  <a:pt x="976250" y="243494"/>
                </a:cubicBezTo>
                <a:cubicBezTo>
                  <a:pt x="974655" y="243288"/>
                  <a:pt x="973271" y="243185"/>
                  <a:pt x="972099" y="243185"/>
                </a:cubicBezTo>
                <a:cubicBezTo>
                  <a:pt x="970688" y="243185"/>
                  <a:pt x="969500" y="243293"/>
                  <a:pt x="968534" y="243510"/>
                </a:cubicBezTo>
                <a:cubicBezTo>
                  <a:pt x="967568" y="243727"/>
                  <a:pt x="966787" y="244026"/>
                  <a:pt x="966190" y="244405"/>
                </a:cubicBezTo>
                <a:cubicBezTo>
                  <a:pt x="965593" y="244785"/>
                  <a:pt x="965165" y="245230"/>
                  <a:pt x="964904" y="245740"/>
                </a:cubicBezTo>
                <a:cubicBezTo>
                  <a:pt x="964644" y="246251"/>
                  <a:pt x="964513" y="246799"/>
                  <a:pt x="964513" y="247384"/>
                </a:cubicBezTo>
                <a:cubicBezTo>
                  <a:pt x="964513" y="247971"/>
                  <a:pt x="964627" y="248502"/>
                  <a:pt x="964855" y="248980"/>
                </a:cubicBezTo>
                <a:cubicBezTo>
                  <a:pt x="965083" y="249457"/>
                  <a:pt x="965506" y="249919"/>
                  <a:pt x="966125" y="250363"/>
                </a:cubicBezTo>
                <a:cubicBezTo>
                  <a:pt x="966744" y="250808"/>
                  <a:pt x="967606" y="251253"/>
                  <a:pt x="968713" y="251698"/>
                </a:cubicBezTo>
                <a:cubicBezTo>
                  <a:pt x="969820" y="252143"/>
                  <a:pt x="971264" y="252626"/>
                  <a:pt x="973043" y="253147"/>
                </a:cubicBezTo>
                <a:cubicBezTo>
                  <a:pt x="974975" y="253711"/>
                  <a:pt x="976603" y="254303"/>
                  <a:pt x="977927" y="254921"/>
                </a:cubicBezTo>
                <a:cubicBezTo>
                  <a:pt x="979251" y="255540"/>
                  <a:pt x="980325" y="256229"/>
                  <a:pt x="981150" y="256989"/>
                </a:cubicBezTo>
                <a:cubicBezTo>
                  <a:pt x="981974" y="257748"/>
                  <a:pt x="982566" y="258605"/>
                  <a:pt x="982924" y="259560"/>
                </a:cubicBezTo>
                <a:cubicBezTo>
                  <a:pt x="983282" y="260515"/>
                  <a:pt x="983461" y="261601"/>
                  <a:pt x="983461" y="262816"/>
                </a:cubicBezTo>
                <a:cubicBezTo>
                  <a:pt x="983461" y="263966"/>
                  <a:pt x="983266" y="264997"/>
                  <a:pt x="982875" y="265909"/>
                </a:cubicBezTo>
                <a:cubicBezTo>
                  <a:pt x="982484" y="266820"/>
                  <a:pt x="981953" y="267629"/>
                  <a:pt x="981280" y="268334"/>
                </a:cubicBezTo>
                <a:cubicBezTo>
                  <a:pt x="980607" y="269040"/>
                  <a:pt x="979826" y="269642"/>
                  <a:pt x="978936" y="270141"/>
                </a:cubicBezTo>
                <a:cubicBezTo>
                  <a:pt x="978046" y="270641"/>
                  <a:pt x="977096" y="271053"/>
                  <a:pt x="976087" y="271378"/>
                </a:cubicBezTo>
                <a:cubicBezTo>
                  <a:pt x="975078" y="271704"/>
                  <a:pt x="974042" y="271943"/>
                  <a:pt x="972978" y="272095"/>
                </a:cubicBezTo>
                <a:cubicBezTo>
                  <a:pt x="971915" y="272247"/>
                  <a:pt x="970873" y="272323"/>
                  <a:pt x="969853" y="272323"/>
                </a:cubicBezTo>
                <a:cubicBezTo>
                  <a:pt x="967639" y="272323"/>
                  <a:pt x="965604" y="272225"/>
                  <a:pt x="963748" y="272029"/>
                </a:cubicBezTo>
                <a:cubicBezTo>
                  <a:pt x="961893" y="271834"/>
                  <a:pt x="960075" y="271520"/>
                  <a:pt x="958295" y="271085"/>
                </a:cubicBezTo>
                <a:lnTo>
                  <a:pt x="958295" y="265876"/>
                </a:lnTo>
                <a:cubicBezTo>
                  <a:pt x="960205" y="266419"/>
                  <a:pt x="962104" y="266831"/>
                  <a:pt x="963993" y="267113"/>
                </a:cubicBezTo>
                <a:cubicBezTo>
                  <a:pt x="965881" y="267396"/>
                  <a:pt x="967758" y="267537"/>
                  <a:pt x="969625" y="267537"/>
                </a:cubicBezTo>
                <a:cubicBezTo>
                  <a:pt x="972338" y="267537"/>
                  <a:pt x="974345" y="267168"/>
                  <a:pt x="975648" y="266430"/>
                </a:cubicBezTo>
                <a:cubicBezTo>
                  <a:pt x="976950" y="265692"/>
                  <a:pt x="977601" y="264639"/>
                  <a:pt x="977601" y="263272"/>
                </a:cubicBezTo>
                <a:cubicBezTo>
                  <a:pt x="977601" y="262686"/>
                  <a:pt x="977498" y="262160"/>
                  <a:pt x="977292" y="261693"/>
                </a:cubicBezTo>
                <a:cubicBezTo>
                  <a:pt x="977086" y="261226"/>
                  <a:pt x="976711" y="260781"/>
                  <a:pt x="976169" y="260358"/>
                </a:cubicBezTo>
                <a:cubicBezTo>
                  <a:pt x="975626" y="259935"/>
                  <a:pt x="974785" y="259495"/>
                  <a:pt x="973645" y="259040"/>
                </a:cubicBezTo>
                <a:cubicBezTo>
                  <a:pt x="972506" y="258584"/>
                  <a:pt x="970949" y="258063"/>
                  <a:pt x="968974" y="257477"/>
                </a:cubicBezTo>
                <a:cubicBezTo>
                  <a:pt x="967498" y="257043"/>
                  <a:pt x="966136" y="256549"/>
                  <a:pt x="964888" y="255996"/>
                </a:cubicBezTo>
                <a:cubicBezTo>
                  <a:pt x="963640" y="255442"/>
                  <a:pt x="962560" y="254786"/>
                  <a:pt x="961649" y="254026"/>
                </a:cubicBezTo>
                <a:cubicBezTo>
                  <a:pt x="960737" y="253266"/>
                  <a:pt x="960021" y="252376"/>
                  <a:pt x="959500" y="251356"/>
                </a:cubicBezTo>
                <a:cubicBezTo>
                  <a:pt x="958979" y="250336"/>
                  <a:pt x="958718" y="249132"/>
                  <a:pt x="958718" y="247742"/>
                </a:cubicBezTo>
                <a:cubicBezTo>
                  <a:pt x="958718" y="246831"/>
                  <a:pt x="958930" y="245832"/>
                  <a:pt x="959353" y="244747"/>
                </a:cubicBezTo>
                <a:cubicBezTo>
                  <a:pt x="959777" y="243662"/>
                  <a:pt x="960498" y="242653"/>
                  <a:pt x="961518" y="241720"/>
                </a:cubicBezTo>
                <a:cubicBezTo>
                  <a:pt x="962538" y="240786"/>
                  <a:pt x="963917" y="240011"/>
                  <a:pt x="965653" y="239392"/>
                </a:cubicBezTo>
                <a:cubicBezTo>
                  <a:pt x="967389" y="238773"/>
                  <a:pt x="969560" y="238464"/>
                  <a:pt x="972164" y="238464"/>
                </a:cubicBezTo>
                <a:close/>
                <a:moveTo>
                  <a:pt x="934064" y="238464"/>
                </a:moveTo>
                <a:cubicBezTo>
                  <a:pt x="935345" y="238464"/>
                  <a:pt x="936766" y="238535"/>
                  <a:pt x="938329" y="238676"/>
                </a:cubicBezTo>
                <a:cubicBezTo>
                  <a:pt x="939892" y="238817"/>
                  <a:pt x="941520" y="239061"/>
                  <a:pt x="943212" y="239408"/>
                </a:cubicBezTo>
                <a:lnTo>
                  <a:pt x="943212" y="244455"/>
                </a:lnTo>
                <a:cubicBezTo>
                  <a:pt x="941433" y="244020"/>
                  <a:pt x="939745" y="243700"/>
                  <a:pt x="938150" y="243494"/>
                </a:cubicBezTo>
                <a:cubicBezTo>
                  <a:pt x="936555" y="243288"/>
                  <a:pt x="935171" y="243185"/>
                  <a:pt x="933999" y="243185"/>
                </a:cubicBezTo>
                <a:cubicBezTo>
                  <a:pt x="932588" y="243185"/>
                  <a:pt x="931400" y="243293"/>
                  <a:pt x="930434" y="243510"/>
                </a:cubicBezTo>
                <a:cubicBezTo>
                  <a:pt x="929468" y="243727"/>
                  <a:pt x="928687" y="244026"/>
                  <a:pt x="928090" y="244405"/>
                </a:cubicBezTo>
                <a:cubicBezTo>
                  <a:pt x="927493" y="244785"/>
                  <a:pt x="927065" y="245230"/>
                  <a:pt x="926804" y="245740"/>
                </a:cubicBezTo>
                <a:cubicBezTo>
                  <a:pt x="926544" y="246251"/>
                  <a:pt x="926414" y="246799"/>
                  <a:pt x="926414" y="247384"/>
                </a:cubicBezTo>
                <a:cubicBezTo>
                  <a:pt x="926414" y="247971"/>
                  <a:pt x="926527" y="248502"/>
                  <a:pt x="926755" y="248980"/>
                </a:cubicBezTo>
                <a:cubicBezTo>
                  <a:pt x="926983" y="249457"/>
                  <a:pt x="927406" y="249919"/>
                  <a:pt x="928025" y="250363"/>
                </a:cubicBezTo>
                <a:cubicBezTo>
                  <a:pt x="928644" y="250808"/>
                  <a:pt x="929506" y="251253"/>
                  <a:pt x="930613" y="251698"/>
                </a:cubicBezTo>
                <a:cubicBezTo>
                  <a:pt x="931720" y="252143"/>
                  <a:pt x="933164" y="252626"/>
                  <a:pt x="934943" y="253147"/>
                </a:cubicBezTo>
                <a:cubicBezTo>
                  <a:pt x="936875" y="253711"/>
                  <a:pt x="938503" y="254303"/>
                  <a:pt x="939827" y="254921"/>
                </a:cubicBezTo>
                <a:cubicBezTo>
                  <a:pt x="941151" y="255540"/>
                  <a:pt x="942225" y="256229"/>
                  <a:pt x="943050" y="256989"/>
                </a:cubicBezTo>
                <a:cubicBezTo>
                  <a:pt x="943875" y="257748"/>
                  <a:pt x="944466" y="258605"/>
                  <a:pt x="944824" y="259560"/>
                </a:cubicBezTo>
                <a:cubicBezTo>
                  <a:pt x="945182" y="260515"/>
                  <a:pt x="945361" y="261601"/>
                  <a:pt x="945361" y="262816"/>
                </a:cubicBezTo>
                <a:cubicBezTo>
                  <a:pt x="945361" y="263966"/>
                  <a:pt x="945166" y="264997"/>
                  <a:pt x="944775" y="265909"/>
                </a:cubicBezTo>
                <a:cubicBezTo>
                  <a:pt x="944385" y="266820"/>
                  <a:pt x="943853" y="267629"/>
                  <a:pt x="943180" y="268334"/>
                </a:cubicBezTo>
                <a:cubicBezTo>
                  <a:pt x="942507" y="269040"/>
                  <a:pt x="941726" y="269642"/>
                  <a:pt x="940836" y="270141"/>
                </a:cubicBezTo>
                <a:cubicBezTo>
                  <a:pt x="939946" y="270641"/>
                  <a:pt x="938996" y="271053"/>
                  <a:pt x="937987" y="271378"/>
                </a:cubicBezTo>
                <a:cubicBezTo>
                  <a:pt x="936978" y="271704"/>
                  <a:pt x="935942" y="271943"/>
                  <a:pt x="934878" y="272095"/>
                </a:cubicBezTo>
                <a:cubicBezTo>
                  <a:pt x="933815" y="272247"/>
                  <a:pt x="932773" y="272323"/>
                  <a:pt x="931753" y="272323"/>
                </a:cubicBezTo>
                <a:cubicBezTo>
                  <a:pt x="929539" y="272323"/>
                  <a:pt x="927504" y="272225"/>
                  <a:pt x="925648" y="272029"/>
                </a:cubicBezTo>
                <a:cubicBezTo>
                  <a:pt x="923793" y="271834"/>
                  <a:pt x="921975" y="271520"/>
                  <a:pt x="920195" y="271085"/>
                </a:cubicBezTo>
                <a:lnTo>
                  <a:pt x="920195" y="265876"/>
                </a:lnTo>
                <a:cubicBezTo>
                  <a:pt x="922105" y="266419"/>
                  <a:pt x="924004" y="266831"/>
                  <a:pt x="925893" y="267113"/>
                </a:cubicBezTo>
                <a:cubicBezTo>
                  <a:pt x="927781" y="267396"/>
                  <a:pt x="929658" y="267537"/>
                  <a:pt x="931525" y="267537"/>
                </a:cubicBezTo>
                <a:cubicBezTo>
                  <a:pt x="934238" y="267537"/>
                  <a:pt x="936245" y="267168"/>
                  <a:pt x="937548" y="266430"/>
                </a:cubicBezTo>
                <a:cubicBezTo>
                  <a:pt x="938850" y="265692"/>
                  <a:pt x="939501" y="264639"/>
                  <a:pt x="939501" y="263272"/>
                </a:cubicBezTo>
                <a:cubicBezTo>
                  <a:pt x="939501" y="262686"/>
                  <a:pt x="939398" y="262160"/>
                  <a:pt x="939192" y="261693"/>
                </a:cubicBezTo>
                <a:cubicBezTo>
                  <a:pt x="938986" y="261226"/>
                  <a:pt x="938611" y="260781"/>
                  <a:pt x="938069" y="260358"/>
                </a:cubicBezTo>
                <a:cubicBezTo>
                  <a:pt x="937526" y="259935"/>
                  <a:pt x="936685" y="259495"/>
                  <a:pt x="935546" y="259040"/>
                </a:cubicBezTo>
                <a:cubicBezTo>
                  <a:pt x="934406" y="258584"/>
                  <a:pt x="932849" y="258063"/>
                  <a:pt x="930874" y="257477"/>
                </a:cubicBezTo>
                <a:cubicBezTo>
                  <a:pt x="929398" y="257043"/>
                  <a:pt x="928036" y="256549"/>
                  <a:pt x="926788" y="255996"/>
                </a:cubicBezTo>
                <a:cubicBezTo>
                  <a:pt x="925540" y="255442"/>
                  <a:pt x="924460" y="254786"/>
                  <a:pt x="923549" y="254026"/>
                </a:cubicBezTo>
                <a:cubicBezTo>
                  <a:pt x="922637" y="253266"/>
                  <a:pt x="921921" y="252376"/>
                  <a:pt x="921400" y="251356"/>
                </a:cubicBezTo>
                <a:cubicBezTo>
                  <a:pt x="920879" y="250336"/>
                  <a:pt x="920619" y="249132"/>
                  <a:pt x="920619" y="247742"/>
                </a:cubicBezTo>
                <a:cubicBezTo>
                  <a:pt x="920619" y="246831"/>
                  <a:pt x="920830" y="245832"/>
                  <a:pt x="921253" y="244747"/>
                </a:cubicBezTo>
                <a:cubicBezTo>
                  <a:pt x="921677" y="243662"/>
                  <a:pt x="922398" y="242653"/>
                  <a:pt x="923418" y="241720"/>
                </a:cubicBezTo>
                <a:cubicBezTo>
                  <a:pt x="924438" y="240786"/>
                  <a:pt x="925817" y="240011"/>
                  <a:pt x="927553" y="239392"/>
                </a:cubicBezTo>
                <a:cubicBezTo>
                  <a:pt x="929289" y="238773"/>
                  <a:pt x="931460" y="238464"/>
                  <a:pt x="934064" y="238464"/>
                </a:cubicBezTo>
                <a:close/>
                <a:moveTo>
                  <a:pt x="894825" y="238464"/>
                </a:moveTo>
                <a:cubicBezTo>
                  <a:pt x="897104" y="238464"/>
                  <a:pt x="899122" y="238822"/>
                  <a:pt x="900880" y="239539"/>
                </a:cubicBezTo>
                <a:cubicBezTo>
                  <a:pt x="902638" y="240255"/>
                  <a:pt x="904120" y="241269"/>
                  <a:pt x="905324" y="242582"/>
                </a:cubicBezTo>
                <a:cubicBezTo>
                  <a:pt x="906529" y="243896"/>
                  <a:pt x="907440" y="245491"/>
                  <a:pt x="908059" y="247368"/>
                </a:cubicBezTo>
                <a:cubicBezTo>
                  <a:pt x="908677" y="249246"/>
                  <a:pt x="908987" y="251346"/>
                  <a:pt x="908987" y="253668"/>
                </a:cubicBezTo>
                <a:cubicBezTo>
                  <a:pt x="908987" y="254471"/>
                  <a:pt x="908976" y="255144"/>
                  <a:pt x="908954" y="255686"/>
                </a:cubicBezTo>
                <a:cubicBezTo>
                  <a:pt x="908932" y="256229"/>
                  <a:pt x="908900" y="256739"/>
                  <a:pt x="908856" y="257217"/>
                </a:cubicBezTo>
                <a:lnTo>
                  <a:pt x="885904" y="257217"/>
                </a:lnTo>
                <a:cubicBezTo>
                  <a:pt x="885904" y="260559"/>
                  <a:pt x="886838" y="263125"/>
                  <a:pt x="888704" y="264916"/>
                </a:cubicBezTo>
                <a:cubicBezTo>
                  <a:pt x="890571" y="266707"/>
                  <a:pt x="893262" y="267602"/>
                  <a:pt x="896778" y="267602"/>
                </a:cubicBezTo>
                <a:cubicBezTo>
                  <a:pt x="897733" y="267602"/>
                  <a:pt x="898688" y="267564"/>
                  <a:pt x="899643" y="267488"/>
                </a:cubicBezTo>
                <a:cubicBezTo>
                  <a:pt x="900598" y="267412"/>
                  <a:pt x="901520" y="267309"/>
                  <a:pt x="902410" y="267179"/>
                </a:cubicBezTo>
                <a:cubicBezTo>
                  <a:pt x="903300" y="267048"/>
                  <a:pt x="904152" y="266902"/>
                  <a:pt x="904966" y="266739"/>
                </a:cubicBezTo>
                <a:cubicBezTo>
                  <a:pt x="905780" y="266576"/>
                  <a:pt x="906534" y="266397"/>
                  <a:pt x="907229" y="266202"/>
                </a:cubicBezTo>
                <a:lnTo>
                  <a:pt x="907229" y="270857"/>
                </a:lnTo>
                <a:cubicBezTo>
                  <a:pt x="905688" y="271292"/>
                  <a:pt x="903946" y="271644"/>
                  <a:pt x="902003" y="271915"/>
                </a:cubicBezTo>
                <a:cubicBezTo>
                  <a:pt x="900061" y="272187"/>
                  <a:pt x="898048" y="272323"/>
                  <a:pt x="895964" y="272323"/>
                </a:cubicBezTo>
                <a:cubicBezTo>
                  <a:pt x="893164" y="272323"/>
                  <a:pt x="890755" y="271943"/>
                  <a:pt x="888737" y="271183"/>
                </a:cubicBezTo>
                <a:cubicBezTo>
                  <a:pt x="886718" y="270423"/>
                  <a:pt x="885063" y="269322"/>
                  <a:pt x="883772" y="267879"/>
                </a:cubicBezTo>
                <a:cubicBezTo>
                  <a:pt x="882481" y="266435"/>
                  <a:pt x="881526" y="264666"/>
                  <a:pt x="880907" y="262572"/>
                </a:cubicBezTo>
                <a:cubicBezTo>
                  <a:pt x="880288" y="260478"/>
                  <a:pt x="879979" y="258106"/>
                  <a:pt x="879979" y="255458"/>
                </a:cubicBezTo>
                <a:cubicBezTo>
                  <a:pt x="879979" y="253158"/>
                  <a:pt x="880310" y="250982"/>
                  <a:pt x="880972" y="248931"/>
                </a:cubicBezTo>
                <a:cubicBezTo>
                  <a:pt x="881634" y="246880"/>
                  <a:pt x="882600" y="245079"/>
                  <a:pt x="883870" y="243527"/>
                </a:cubicBezTo>
                <a:cubicBezTo>
                  <a:pt x="885139" y="241975"/>
                  <a:pt x="886697" y="240743"/>
                  <a:pt x="888541" y="239831"/>
                </a:cubicBezTo>
                <a:cubicBezTo>
                  <a:pt x="890386" y="238920"/>
                  <a:pt x="892481" y="238464"/>
                  <a:pt x="894825" y="238464"/>
                </a:cubicBezTo>
                <a:close/>
                <a:moveTo>
                  <a:pt x="762615" y="238464"/>
                </a:moveTo>
                <a:cubicBezTo>
                  <a:pt x="763896" y="238464"/>
                  <a:pt x="765317" y="238535"/>
                  <a:pt x="766880" y="238676"/>
                </a:cubicBezTo>
                <a:cubicBezTo>
                  <a:pt x="768443" y="238817"/>
                  <a:pt x="770071" y="239061"/>
                  <a:pt x="771764" y="239408"/>
                </a:cubicBezTo>
                <a:lnTo>
                  <a:pt x="771764" y="244455"/>
                </a:lnTo>
                <a:cubicBezTo>
                  <a:pt x="769984" y="244020"/>
                  <a:pt x="768296" y="243700"/>
                  <a:pt x="766701" y="243494"/>
                </a:cubicBezTo>
                <a:cubicBezTo>
                  <a:pt x="765106" y="243288"/>
                  <a:pt x="763722" y="243185"/>
                  <a:pt x="762550" y="243185"/>
                </a:cubicBezTo>
                <a:cubicBezTo>
                  <a:pt x="761139" y="243185"/>
                  <a:pt x="759951" y="243293"/>
                  <a:pt x="758985" y="243510"/>
                </a:cubicBezTo>
                <a:cubicBezTo>
                  <a:pt x="758019" y="243727"/>
                  <a:pt x="757238" y="244026"/>
                  <a:pt x="756641" y="244405"/>
                </a:cubicBezTo>
                <a:cubicBezTo>
                  <a:pt x="756044" y="244785"/>
                  <a:pt x="755616" y="245230"/>
                  <a:pt x="755356" y="245740"/>
                </a:cubicBezTo>
                <a:cubicBezTo>
                  <a:pt x="755095" y="246251"/>
                  <a:pt x="754965" y="246799"/>
                  <a:pt x="754965" y="247384"/>
                </a:cubicBezTo>
                <a:cubicBezTo>
                  <a:pt x="754965" y="247971"/>
                  <a:pt x="755079" y="248502"/>
                  <a:pt x="755307" y="248980"/>
                </a:cubicBezTo>
                <a:cubicBezTo>
                  <a:pt x="755534" y="249457"/>
                  <a:pt x="755957" y="249919"/>
                  <a:pt x="756576" y="250363"/>
                </a:cubicBezTo>
                <a:cubicBezTo>
                  <a:pt x="757195" y="250808"/>
                  <a:pt x="758057" y="251253"/>
                  <a:pt x="759164" y="251698"/>
                </a:cubicBezTo>
                <a:cubicBezTo>
                  <a:pt x="760271" y="252143"/>
                  <a:pt x="761715" y="252626"/>
                  <a:pt x="763494" y="253147"/>
                </a:cubicBezTo>
                <a:cubicBezTo>
                  <a:pt x="765426" y="253711"/>
                  <a:pt x="767054" y="254303"/>
                  <a:pt x="768378" y="254921"/>
                </a:cubicBezTo>
                <a:cubicBezTo>
                  <a:pt x="769702" y="255540"/>
                  <a:pt x="770776" y="256229"/>
                  <a:pt x="771601" y="256989"/>
                </a:cubicBezTo>
                <a:cubicBezTo>
                  <a:pt x="772426" y="257748"/>
                  <a:pt x="773017" y="258605"/>
                  <a:pt x="773375" y="259560"/>
                </a:cubicBezTo>
                <a:cubicBezTo>
                  <a:pt x="773734" y="260515"/>
                  <a:pt x="773912" y="261601"/>
                  <a:pt x="773912" y="262816"/>
                </a:cubicBezTo>
                <a:cubicBezTo>
                  <a:pt x="773912" y="263966"/>
                  <a:pt x="773717" y="264997"/>
                  <a:pt x="773326" y="265909"/>
                </a:cubicBezTo>
                <a:cubicBezTo>
                  <a:pt x="772935" y="266820"/>
                  <a:pt x="772404" y="267629"/>
                  <a:pt x="771731" y="268334"/>
                </a:cubicBezTo>
                <a:cubicBezTo>
                  <a:pt x="771058" y="269040"/>
                  <a:pt x="770277" y="269642"/>
                  <a:pt x="769387" y="270141"/>
                </a:cubicBezTo>
                <a:cubicBezTo>
                  <a:pt x="768497" y="270641"/>
                  <a:pt x="767547" y="271053"/>
                  <a:pt x="766538" y="271378"/>
                </a:cubicBezTo>
                <a:cubicBezTo>
                  <a:pt x="765529" y="271704"/>
                  <a:pt x="764493" y="271943"/>
                  <a:pt x="763430" y="272095"/>
                </a:cubicBezTo>
                <a:cubicBezTo>
                  <a:pt x="762366" y="272247"/>
                  <a:pt x="761324" y="272323"/>
                  <a:pt x="760304" y="272323"/>
                </a:cubicBezTo>
                <a:cubicBezTo>
                  <a:pt x="758090" y="272323"/>
                  <a:pt x="756055" y="272225"/>
                  <a:pt x="754200" y="272029"/>
                </a:cubicBezTo>
                <a:cubicBezTo>
                  <a:pt x="752344" y="271834"/>
                  <a:pt x="750526" y="271520"/>
                  <a:pt x="748746" y="271085"/>
                </a:cubicBezTo>
                <a:lnTo>
                  <a:pt x="748746" y="265876"/>
                </a:lnTo>
                <a:cubicBezTo>
                  <a:pt x="750656" y="266419"/>
                  <a:pt x="752555" y="266831"/>
                  <a:pt x="754444" y="267113"/>
                </a:cubicBezTo>
                <a:cubicBezTo>
                  <a:pt x="756332" y="267396"/>
                  <a:pt x="758209" y="267537"/>
                  <a:pt x="760076" y="267537"/>
                </a:cubicBezTo>
                <a:cubicBezTo>
                  <a:pt x="762789" y="267537"/>
                  <a:pt x="764797" y="267168"/>
                  <a:pt x="766099" y="266430"/>
                </a:cubicBezTo>
                <a:cubicBezTo>
                  <a:pt x="767401" y="265692"/>
                  <a:pt x="768052" y="264639"/>
                  <a:pt x="768052" y="263272"/>
                </a:cubicBezTo>
                <a:cubicBezTo>
                  <a:pt x="768052" y="262686"/>
                  <a:pt x="767949" y="262160"/>
                  <a:pt x="767743" y="261693"/>
                </a:cubicBezTo>
                <a:cubicBezTo>
                  <a:pt x="767537" y="261226"/>
                  <a:pt x="767163" y="260781"/>
                  <a:pt x="766620" y="260358"/>
                </a:cubicBezTo>
                <a:cubicBezTo>
                  <a:pt x="766077" y="259935"/>
                  <a:pt x="765236" y="259495"/>
                  <a:pt x="764096" y="259040"/>
                </a:cubicBezTo>
                <a:cubicBezTo>
                  <a:pt x="762957" y="258584"/>
                  <a:pt x="761400" y="258063"/>
                  <a:pt x="759425" y="257477"/>
                </a:cubicBezTo>
                <a:cubicBezTo>
                  <a:pt x="757949" y="257043"/>
                  <a:pt x="756587" y="256549"/>
                  <a:pt x="755339" y="255996"/>
                </a:cubicBezTo>
                <a:cubicBezTo>
                  <a:pt x="754091" y="255442"/>
                  <a:pt x="753011" y="254786"/>
                  <a:pt x="752100" y="254026"/>
                </a:cubicBezTo>
                <a:cubicBezTo>
                  <a:pt x="751188" y="253266"/>
                  <a:pt x="750472" y="252376"/>
                  <a:pt x="749951" y="251356"/>
                </a:cubicBezTo>
                <a:cubicBezTo>
                  <a:pt x="749430" y="250336"/>
                  <a:pt x="749170" y="249132"/>
                  <a:pt x="749170" y="247742"/>
                </a:cubicBezTo>
                <a:cubicBezTo>
                  <a:pt x="749170" y="246831"/>
                  <a:pt x="749381" y="245832"/>
                  <a:pt x="749805" y="244747"/>
                </a:cubicBezTo>
                <a:cubicBezTo>
                  <a:pt x="750228" y="243662"/>
                  <a:pt x="750950" y="242653"/>
                  <a:pt x="751969" y="241720"/>
                </a:cubicBezTo>
                <a:cubicBezTo>
                  <a:pt x="752989" y="240786"/>
                  <a:pt x="754368" y="240011"/>
                  <a:pt x="756104" y="239392"/>
                </a:cubicBezTo>
                <a:cubicBezTo>
                  <a:pt x="757840" y="238773"/>
                  <a:pt x="760011" y="238464"/>
                  <a:pt x="762615" y="238464"/>
                </a:cubicBezTo>
                <a:close/>
                <a:moveTo>
                  <a:pt x="623224" y="238464"/>
                </a:moveTo>
                <a:cubicBezTo>
                  <a:pt x="626610" y="238464"/>
                  <a:pt x="629176" y="239560"/>
                  <a:pt x="630923" y="241752"/>
                </a:cubicBezTo>
                <a:cubicBezTo>
                  <a:pt x="632671" y="243944"/>
                  <a:pt x="633479" y="247200"/>
                  <a:pt x="633349" y="251519"/>
                </a:cubicBezTo>
                <a:lnTo>
                  <a:pt x="627619" y="251519"/>
                </a:lnTo>
                <a:cubicBezTo>
                  <a:pt x="627684" y="248654"/>
                  <a:pt x="627266" y="246576"/>
                  <a:pt x="626365" y="245285"/>
                </a:cubicBezTo>
                <a:cubicBezTo>
                  <a:pt x="625465" y="243993"/>
                  <a:pt x="624146" y="243347"/>
                  <a:pt x="622410" y="243347"/>
                </a:cubicBezTo>
                <a:cubicBezTo>
                  <a:pt x="621650" y="243347"/>
                  <a:pt x="620885" y="243483"/>
                  <a:pt x="620115" y="243755"/>
                </a:cubicBezTo>
                <a:cubicBezTo>
                  <a:pt x="619344" y="244026"/>
                  <a:pt x="618552" y="244460"/>
                  <a:pt x="617738" y="245057"/>
                </a:cubicBezTo>
                <a:cubicBezTo>
                  <a:pt x="616924" y="245654"/>
                  <a:pt x="616061" y="246419"/>
                  <a:pt x="615150" y="247352"/>
                </a:cubicBezTo>
                <a:cubicBezTo>
                  <a:pt x="614238" y="248285"/>
                  <a:pt x="613261" y="249414"/>
                  <a:pt x="612220" y="250738"/>
                </a:cubicBezTo>
                <a:lnTo>
                  <a:pt x="612220" y="271736"/>
                </a:lnTo>
                <a:lnTo>
                  <a:pt x="606490" y="271736"/>
                </a:lnTo>
                <a:lnTo>
                  <a:pt x="606490" y="239050"/>
                </a:lnTo>
                <a:lnTo>
                  <a:pt x="611666" y="239050"/>
                </a:lnTo>
                <a:lnTo>
                  <a:pt x="611829" y="245073"/>
                </a:lnTo>
                <a:cubicBezTo>
                  <a:pt x="613761" y="242751"/>
                  <a:pt x="615665" y="241068"/>
                  <a:pt x="617543" y="240027"/>
                </a:cubicBezTo>
                <a:cubicBezTo>
                  <a:pt x="619420" y="238985"/>
                  <a:pt x="621314" y="238464"/>
                  <a:pt x="623224" y="238464"/>
                </a:cubicBezTo>
                <a:close/>
                <a:moveTo>
                  <a:pt x="580501" y="238464"/>
                </a:moveTo>
                <a:cubicBezTo>
                  <a:pt x="582780" y="238464"/>
                  <a:pt x="584798" y="238822"/>
                  <a:pt x="586556" y="239539"/>
                </a:cubicBezTo>
                <a:cubicBezTo>
                  <a:pt x="588314" y="240255"/>
                  <a:pt x="589796" y="241269"/>
                  <a:pt x="591000" y="242582"/>
                </a:cubicBezTo>
                <a:cubicBezTo>
                  <a:pt x="592205" y="243896"/>
                  <a:pt x="593117" y="245491"/>
                  <a:pt x="593735" y="247368"/>
                </a:cubicBezTo>
                <a:cubicBezTo>
                  <a:pt x="594354" y="249246"/>
                  <a:pt x="594663" y="251346"/>
                  <a:pt x="594663" y="253668"/>
                </a:cubicBezTo>
                <a:cubicBezTo>
                  <a:pt x="594663" y="254471"/>
                  <a:pt x="594652" y="255144"/>
                  <a:pt x="594630" y="255686"/>
                </a:cubicBezTo>
                <a:cubicBezTo>
                  <a:pt x="594608" y="256229"/>
                  <a:pt x="594576" y="256739"/>
                  <a:pt x="594532" y="257217"/>
                </a:cubicBezTo>
                <a:lnTo>
                  <a:pt x="571581" y="257217"/>
                </a:lnTo>
                <a:cubicBezTo>
                  <a:pt x="571581" y="260559"/>
                  <a:pt x="572514" y="263125"/>
                  <a:pt x="574380" y="264916"/>
                </a:cubicBezTo>
                <a:cubicBezTo>
                  <a:pt x="576247" y="266707"/>
                  <a:pt x="578938" y="267602"/>
                  <a:pt x="582454" y="267602"/>
                </a:cubicBezTo>
                <a:cubicBezTo>
                  <a:pt x="583409" y="267602"/>
                  <a:pt x="584364" y="267564"/>
                  <a:pt x="585319" y="267488"/>
                </a:cubicBezTo>
                <a:cubicBezTo>
                  <a:pt x="586274" y="267412"/>
                  <a:pt x="587197" y="267309"/>
                  <a:pt x="588086" y="267179"/>
                </a:cubicBezTo>
                <a:cubicBezTo>
                  <a:pt x="588976" y="267048"/>
                  <a:pt x="589828" y="266902"/>
                  <a:pt x="590642" y="266739"/>
                </a:cubicBezTo>
                <a:cubicBezTo>
                  <a:pt x="591456" y="266576"/>
                  <a:pt x="592210" y="266397"/>
                  <a:pt x="592905" y="266202"/>
                </a:cubicBezTo>
                <a:lnTo>
                  <a:pt x="592905" y="270857"/>
                </a:lnTo>
                <a:cubicBezTo>
                  <a:pt x="591364" y="271292"/>
                  <a:pt x="589622" y="271644"/>
                  <a:pt x="587680" y="271915"/>
                </a:cubicBezTo>
                <a:cubicBezTo>
                  <a:pt x="585737" y="272187"/>
                  <a:pt x="583724" y="272323"/>
                  <a:pt x="581640" y="272323"/>
                </a:cubicBezTo>
                <a:cubicBezTo>
                  <a:pt x="578840" y="272323"/>
                  <a:pt x="576431" y="271943"/>
                  <a:pt x="574413" y="271183"/>
                </a:cubicBezTo>
                <a:cubicBezTo>
                  <a:pt x="572394" y="270423"/>
                  <a:pt x="570739" y="269322"/>
                  <a:pt x="569448" y="267879"/>
                </a:cubicBezTo>
                <a:cubicBezTo>
                  <a:pt x="568157" y="266435"/>
                  <a:pt x="567202" y="264666"/>
                  <a:pt x="566583" y="262572"/>
                </a:cubicBezTo>
                <a:cubicBezTo>
                  <a:pt x="565965" y="260478"/>
                  <a:pt x="565655" y="258106"/>
                  <a:pt x="565655" y="255458"/>
                </a:cubicBezTo>
                <a:cubicBezTo>
                  <a:pt x="565655" y="253158"/>
                  <a:pt x="565986" y="250982"/>
                  <a:pt x="566648" y="248931"/>
                </a:cubicBezTo>
                <a:cubicBezTo>
                  <a:pt x="567310" y="246880"/>
                  <a:pt x="568276" y="245079"/>
                  <a:pt x="569546" y="243527"/>
                </a:cubicBezTo>
                <a:cubicBezTo>
                  <a:pt x="570815" y="241975"/>
                  <a:pt x="572373" y="240743"/>
                  <a:pt x="574218" y="239831"/>
                </a:cubicBezTo>
                <a:cubicBezTo>
                  <a:pt x="576062" y="238920"/>
                  <a:pt x="578157" y="238464"/>
                  <a:pt x="580501" y="238464"/>
                </a:cubicBezTo>
                <a:close/>
                <a:moveTo>
                  <a:pt x="514965" y="238464"/>
                </a:moveTo>
                <a:cubicBezTo>
                  <a:pt x="516246" y="238464"/>
                  <a:pt x="517668" y="238535"/>
                  <a:pt x="519230" y="238676"/>
                </a:cubicBezTo>
                <a:cubicBezTo>
                  <a:pt x="520793" y="238817"/>
                  <a:pt x="522421" y="239061"/>
                  <a:pt x="524113" y="239408"/>
                </a:cubicBezTo>
                <a:lnTo>
                  <a:pt x="524113" y="244455"/>
                </a:lnTo>
                <a:cubicBezTo>
                  <a:pt x="522334" y="244020"/>
                  <a:pt x="520647" y="243700"/>
                  <a:pt x="519051" y="243494"/>
                </a:cubicBezTo>
                <a:cubicBezTo>
                  <a:pt x="517456" y="243288"/>
                  <a:pt x="516072" y="243185"/>
                  <a:pt x="514900" y="243185"/>
                </a:cubicBezTo>
                <a:cubicBezTo>
                  <a:pt x="513490" y="243185"/>
                  <a:pt x="512301" y="243293"/>
                  <a:pt x="511335" y="243510"/>
                </a:cubicBezTo>
                <a:cubicBezTo>
                  <a:pt x="510370" y="243727"/>
                  <a:pt x="509588" y="244026"/>
                  <a:pt x="508992" y="244405"/>
                </a:cubicBezTo>
                <a:cubicBezTo>
                  <a:pt x="508394" y="244785"/>
                  <a:pt x="507966" y="245230"/>
                  <a:pt x="507705" y="245740"/>
                </a:cubicBezTo>
                <a:cubicBezTo>
                  <a:pt x="507445" y="246251"/>
                  <a:pt x="507315" y="246799"/>
                  <a:pt x="507315" y="247384"/>
                </a:cubicBezTo>
                <a:cubicBezTo>
                  <a:pt x="507315" y="247971"/>
                  <a:pt x="507429" y="248502"/>
                  <a:pt x="507657" y="248980"/>
                </a:cubicBezTo>
                <a:cubicBezTo>
                  <a:pt x="507885" y="249457"/>
                  <a:pt x="508308" y="249919"/>
                  <a:pt x="508926" y="250363"/>
                </a:cubicBezTo>
                <a:cubicBezTo>
                  <a:pt x="509545" y="250808"/>
                  <a:pt x="510407" y="251253"/>
                  <a:pt x="511514" y="251698"/>
                </a:cubicBezTo>
                <a:cubicBezTo>
                  <a:pt x="512621" y="252143"/>
                  <a:pt x="514065" y="252626"/>
                  <a:pt x="515844" y="253147"/>
                </a:cubicBezTo>
                <a:cubicBezTo>
                  <a:pt x="517776" y="253711"/>
                  <a:pt x="519404" y="254303"/>
                  <a:pt x="520728" y="254921"/>
                </a:cubicBezTo>
                <a:cubicBezTo>
                  <a:pt x="522052" y="255540"/>
                  <a:pt x="523126" y="256229"/>
                  <a:pt x="523951" y="256989"/>
                </a:cubicBezTo>
                <a:cubicBezTo>
                  <a:pt x="524775" y="257748"/>
                  <a:pt x="525367" y="258605"/>
                  <a:pt x="525725" y="259560"/>
                </a:cubicBezTo>
                <a:cubicBezTo>
                  <a:pt x="526083" y="260515"/>
                  <a:pt x="526262" y="261601"/>
                  <a:pt x="526262" y="262816"/>
                </a:cubicBezTo>
                <a:cubicBezTo>
                  <a:pt x="526262" y="263966"/>
                  <a:pt x="526067" y="264997"/>
                  <a:pt x="525676" y="265909"/>
                </a:cubicBezTo>
                <a:cubicBezTo>
                  <a:pt x="525286" y="266820"/>
                  <a:pt x="524754" y="267629"/>
                  <a:pt x="524081" y="268334"/>
                </a:cubicBezTo>
                <a:cubicBezTo>
                  <a:pt x="523408" y="269040"/>
                  <a:pt x="522627" y="269642"/>
                  <a:pt x="521737" y="270141"/>
                </a:cubicBezTo>
                <a:cubicBezTo>
                  <a:pt x="520847" y="270641"/>
                  <a:pt x="519897" y="271053"/>
                  <a:pt x="518888" y="271378"/>
                </a:cubicBezTo>
                <a:cubicBezTo>
                  <a:pt x="517879" y="271704"/>
                  <a:pt x="516843" y="271943"/>
                  <a:pt x="515779" y="272095"/>
                </a:cubicBezTo>
                <a:cubicBezTo>
                  <a:pt x="514716" y="272247"/>
                  <a:pt x="513674" y="272323"/>
                  <a:pt x="512654" y="272323"/>
                </a:cubicBezTo>
                <a:cubicBezTo>
                  <a:pt x="510440" y="272323"/>
                  <a:pt x="508405" y="272225"/>
                  <a:pt x="506550" y="272029"/>
                </a:cubicBezTo>
                <a:cubicBezTo>
                  <a:pt x="504694" y="271834"/>
                  <a:pt x="502876" y="271520"/>
                  <a:pt x="501096" y="271085"/>
                </a:cubicBezTo>
                <a:lnTo>
                  <a:pt x="501096" y="265876"/>
                </a:lnTo>
                <a:cubicBezTo>
                  <a:pt x="503006" y="266419"/>
                  <a:pt x="504905" y="266831"/>
                  <a:pt x="506794" y="267113"/>
                </a:cubicBezTo>
                <a:cubicBezTo>
                  <a:pt x="508682" y="267396"/>
                  <a:pt x="510559" y="267537"/>
                  <a:pt x="512426" y="267537"/>
                </a:cubicBezTo>
                <a:cubicBezTo>
                  <a:pt x="515139" y="267537"/>
                  <a:pt x="517147" y="267168"/>
                  <a:pt x="518449" y="266430"/>
                </a:cubicBezTo>
                <a:cubicBezTo>
                  <a:pt x="519751" y="265692"/>
                  <a:pt x="520402" y="264639"/>
                  <a:pt x="520402" y="263272"/>
                </a:cubicBezTo>
                <a:cubicBezTo>
                  <a:pt x="520402" y="262686"/>
                  <a:pt x="520299" y="262160"/>
                  <a:pt x="520093" y="261693"/>
                </a:cubicBezTo>
                <a:cubicBezTo>
                  <a:pt x="519887" y="261226"/>
                  <a:pt x="519512" y="260781"/>
                  <a:pt x="518970" y="260358"/>
                </a:cubicBezTo>
                <a:cubicBezTo>
                  <a:pt x="518427" y="259935"/>
                  <a:pt x="517586" y="259495"/>
                  <a:pt x="516447" y="259040"/>
                </a:cubicBezTo>
                <a:cubicBezTo>
                  <a:pt x="515307" y="258584"/>
                  <a:pt x="513750" y="258063"/>
                  <a:pt x="511775" y="257477"/>
                </a:cubicBezTo>
                <a:cubicBezTo>
                  <a:pt x="510299" y="257043"/>
                  <a:pt x="508937" y="256549"/>
                  <a:pt x="507689" y="255996"/>
                </a:cubicBezTo>
                <a:cubicBezTo>
                  <a:pt x="506441" y="255442"/>
                  <a:pt x="505361" y="254786"/>
                  <a:pt x="504450" y="254026"/>
                </a:cubicBezTo>
                <a:cubicBezTo>
                  <a:pt x="503538" y="253266"/>
                  <a:pt x="502822" y="252376"/>
                  <a:pt x="502301" y="251356"/>
                </a:cubicBezTo>
                <a:cubicBezTo>
                  <a:pt x="501780" y="250336"/>
                  <a:pt x="501520" y="249132"/>
                  <a:pt x="501520" y="247742"/>
                </a:cubicBezTo>
                <a:cubicBezTo>
                  <a:pt x="501520" y="246831"/>
                  <a:pt x="501731" y="245832"/>
                  <a:pt x="502154" y="244747"/>
                </a:cubicBezTo>
                <a:cubicBezTo>
                  <a:pt x="502578" y="243662"/>
                  <a:pt x="503299" y="242653"/>
                  <a:pt x="504319" y="241720"/>
                </a:cubicBezTo>
                <a:cubicBezTo>
                  <a:pt x="505340" y="240786"/>
                  <a:pt x="506718" y="240011"/>
                  <a:pt x="508454" y="239392"/>
                </a:cubicBezTo>
                <a:cubicBezTo>
                  <a:pt x="510191" y="238773"/>
                  <a:pt x="512361" y="238464"/>
                  <a:pt x="514965" y="238464"/>
                </a:cubicBezTo>
                <a:close/>
                <a:moveTo>
                  <a:pt x="446369" y="238464"/>
                </a:moveTo>
                <a:cubicBezTo>
                  <a:pt x="447173" y="238464"/>
                  <a:pt x="447943" y="238519"/>
                  <a:pt x="448681" y="238627"/>
                </a:cubicBezTo>
                <a:cubicBezTo>
                  <a:pt x="449419" y="238735"/>
                  <a:pt x="450070" y="238877"/>
                  <a:pt x="450634" y="239050"/>
                </a:cubicBezTo>
                <a:lnTo>
                  <a:pt x="462485" y="239050"/>
                </a:lnTo>
                <a:lnTo>
                  <a:pt x="462485" y="243673"/>
                </a:lnTo>
                <a:lnTo>
                  <a:pt x="457243" y="243673"/>
                </a:lnTo>
                <a:cubicBezTo>
                  <a:pt x="457851" y="244433"/>
                  <a:pt x="458323" y="245317"/>
                  <a:pt x="458659" y="246327"/>
                </a:cubicBezTo>
                <a:cubicBezTo>
                  <a:pt x="458996" y="247336"/>
                  <a:pt x="459164" y="248426"/>
                  <a:pt x="459164" y="249598"/>
                </a:cubicBezTo>
                <a:cubicBezTo>
                  <a:pt x="459164" y="251291"/>
                  <a:pt x="458855" y="252838"/>
                  <a:pt x="458236" y="254238"/>
                </a:cubicBezTo>
                <a:cubicBezTo>
                  <a:pt x="457618" y="255638"/>
                  <a:pt x="456744" y="256837"/>
                  <a:pt x="455616" y="257835"/>
                </a:cubicBezTo>
                <a:cubicBezTo>
                  <a:pt x="454487" y="258833"/>
                  <a:pt x="453136" y="259609"/>
                  <a:pt x="451562" y="260163"/>
                </a:cubicBezTo>
                <a:cubicBezTo>
                  <a:pt x="449989" y="260717"/>
                  <a:pt x="448258" y="260993"/>
                  <a:pt x="446369" y="260993"/>
                </a:cubicBezTo>
                <a:cubicBezTo>
                  <a:pt x="445002" y="260993"/>
                  <a:pt x="443721" y="260847"/>
                  <a:pt x="442528" y="260554"/>
                </a:cubicBezTo>
                <a:cubicBezTo>
                  <a:pt x="441334" y="260261"/>
                  <a:pt x="440390" y="259897"/>
                  <a:pt x="439695" y="259463"/>
                </a:cubicBezTo>
                <a:cubicBezTo>
                  <a:pt x="439283" y="260071"/>
                  <a:pt x="438936" y="260646"/>
                  <a:pt x="438654" y="261188"/>
                </a:cubicBezTo>
                <a:cubicBezTo>
                  <a:pt x="438371" y="261731"/>
                  <a:pt x="438230" y="262339"/>
                  <a:pt x="438230" y="263011"/>
                </a:cubicBezTo>
                <a:cubicBezTo>
                  <a:pt x="438230" y="263836"/>
                  <a:pt x="438627" y="264520"/>
                  <a:pt x="439419" y="265062"/>
                </a:cubicBezTo>
                <a:cubicBezTo>
                  <a:pt x="440211" y="265605"/>
                  <a:pt x="441258" y="265898"/>
                  <a:pt x="442561" y="265941"/>
                </a:cubicBezTo>
                <a:lnTo>
                  <a:pt x="451156" y="266267"/>
                </a:lnTo>
                <a:cubicBezTo>
                  <a:pt x="452783" y="266311"/>
                  <a:pt x="454286" y="266517"/>
                  <a:pt x="455665" y="266886"/>
                </a:cubicBezTo>
                <a:cubicBezTo>
                  <a:pt x="457043" y="267255"/>
                  <a:pt x="458225" y="267786"/>
                  <a:pt x="459213" y="268481"/>
                </a:cubicBezTo>
                <a:cubicBezTo>
                  <a:pt x="460200" y="269175"/>
                  <a:pt x="460971" y="270033"/>
                  <a:pt x="461524" y="271053"/>
                </a:cubicBezTo>
                <a:cubicBezTo>
                  <a:pt x="462078" y="272073"/>
                  <a:pt x="462355" y="273256"/>
                  <a:pt x="462355" y="274602"/>
                </a:cubicBezTo>
                <a:cubicBezTo>
                  <a:pt x="462355" y="276056"/>
                  <a:pt x="462040" y="277434"/>
                  <a:pt x="461411" y="278736"/>
                </a:cubicBezTo>
                <a:cubicBezTo>
                  <a:pt x="460781" y="280038"/>
                  <a:pt x="459810" y="281183"/>
                  <a:pt x="458496" y="282171"/>
                </a:cubicBezTo>
                <a:cubicBezTo>
                  <a:pt x="457184" y="283158"/>
                  <a:pt x="455518" y="283945"/>
                  <a:pt x="453499" y="284531"/>
                </a:cubicBezTo>
                <a:cubicBezTo>
                  <a:pt x="451481" y="285117"/>
                  <a:pt x="449083" y="285410"/>
                  <a:pt x="446305" y="285410"/>
                </a:cubicBezTo>
                <a:cubicBezTo>
                  <a:pt x="443657" y="285410"/>
                  <a:pt x="441405" y="285199"/>
                  <a:pt x="439549" y="284775"/>
                </a:cubicBezTo>
                <a:cubicBezTo>
                  <a:pt x="437693" y="284352"/>
                  <a:pt x="436169" y="283766"/>
                  <a:pt x="434975" y="283017"/>
                </a:cubicBezTo>
                <a:cubicBezTo>
                  <a:pt x="433781" y="282268"/>
                  <a:pt x="432913" y="281379"/>
                  <a:pt x="432370" y="280348"/>
                </a:cubicBezTo>
                <a:cubicBezTo>
                  <a:pt x="431828" y="279316"/>
                  <a:pt x="431556" y="278182"/>
                  <a:pt x="431556" y="276946"/>
                </a:cubicBezTo>
                <a:cubicBezTo>
                  <a:pt x="431556" y="275361"/>
                  <a:pt x="431926" y="273972"/>
                  <a:pt x="432663" y="272778"/>
                </a:cubicBezTo>
                <a:cubicBezTo>
                  <a:pt x="433402" y="271584"/>
                  <a:pt x="434541" y="270434"/>
                  <a:pt x="436082" y="269327"/>
                </a:cubicBezTo>
                <a:cubicBezTo>
                  <a:pt x="435518" y="269067"/>
                  <a:pt x="435029" y="268741"/>
                  <a:pt x="434617" y="268351"/>
                </a:cubicBezTo>
                <a:cubicBezTo>
                  <a:pt x="434204" y="267960"/>
                  <a:pt x="433868" y="267531"/>
                  <a:pt x="433608" y="267065"/>
                </a:cubicBezTo>
                <a:cubicBezTo>
                  <a:pt x="433347" y="266598"/>
                  <a:pt x="433152" y="266104"/>
                  <a:pt x="433022" y="265583"/>
                </a:cubicBezTo>
                <a:cubicBezTo>
                  <a:pt x="432891" y="265062"/>
                  <a:pt x="432826" y="264553"/>
                  <a:pt x="432826" y="264053"/>
                </a:cubicBezTo>
                <a:cubicBezTo>
                  <a:pt x="432826" y="262642"/>
                  <a:pt x="433157" y="261351"/>
                  <a:pt x="433819" y="260179"/>
                </a:cubicBezTo>
                <a:cubicBezTo>
                  <a:pt x="434481" y="259007"/>
                  <a:pt x="435268" y="257900"/>
                  <a:pt x="436179" y="256858"/>
                </a:cubicBezTo>
                <a:cubicBezTo>
                  <a:pt x="435767" y="256359"/>
                  <a:pt x="435404" y="255871"/>
                  <a:pt x="435089" y="255393"/>
                </a:cubicBezTo>
                <a:cubicBezTo>
                  <a:pt x="434774" y="254916"/>
                  <a:pt x="434503" y="254400"/>
                  <a:pt x="434275" y="253847"/>
                </a:cubicBezTo>
                <a:cubicBezTo>
                  <a:pt x="434047" y="253294"/>
                  <a:pt x="433873" y="252697"/>
                  <a:pt x="433754" y="252056"/>
                </a:cubicBezTo>
                <a:cubicBezTo>
                  <a:pt x="433635" y="251416"/>
                  <a:pt x="433575" y="250683"/>
                  <a:pt x="433575" y="249859"/>
                </a:cubicBezTo>
                <a:cubicBezTo>
                  <a:pt x="433575" y="248166"/>
                  <a:pt x="433884" y="246620"/>
                  <a:pt x="434503" y="245220"/>
                </a:cubicBezTo>
                <a:cubicBezTo>
                  <a:pt x="435121" y="243820"/>
                  <a:pt x="435990" y="242620"/>
                  <a:pt x="437108" y="241622"/>
                </a:cubicBezTo>
                <a:cubicBezTo>
                  <a:pt x="438225" y="240624"/>
                  <a:pt x="439571" y="239848"/>
                  <a:pt x="441144" y="239294"/>
                </a:cubicBezTo>
                <a:cubicBezTo>
                  <a:pt x="442718" y="238741"/>
                  <a:pt x="444459" y="238464"/>
                  <a:pt x="446369" y="238464"/>
                </a:cubicBezTo>
                <a:close/>
                <a:moveTo>
                  <a:pt x="409050" y="238464"/>
                </a:moveTo>
                <a:cubicBezTo>
                  <a:pt x="411330" y="238464"/>
                  <a:pt x="413348" y="238822"/>
                  <a:pt x="415106" y="239539"/>
                </a:cubicBezTo>
                <a:cubicBezTo>
                  <a:pt x="416865" y="240255"/>
                  <a:pt x="418346" y="241269"/>
                  <a:pt x="419550" y="242582"/>
                </a:cubicBezTo>
                <a:cubicBezTo>
                  <a:pt x="420755" y="243896"/>
                  <a:pt x="421666" y="245491"/>
                  <a:pt x="422285" y="247368"/>
                </a:cubicBezTo>
                <a:cubicBezTo>
                  <a:pt x="422904" y="249246"/>
                  <a:pt x="423213" y="251346"/>
                  <a:pt x="423213" y="253668"/>
                </a:cubicBezTo>
                <a:cubicBezTo>
                  <a:pt x="423213" y="254471"/>
                  <a:pt x="423202" y="255144"/>
                  <a:pt x="423180" y="255686"/>
                </a:cubicBezTo>
                <a:cubicBezTo>
                  <a:pt x="423158" y="256229"/>
                  <a:pt x="423126" y="256739"/>
                  <a:pt x="423083" y="257217"/>
                </a:cubicBezTo>
                <a:lnTo>
                  <a:pt x="400130" y="257217"/>
                </a:lnTo>
                <a:cubicBezTo>
                  <a:pt x="400130" y="260559"/>
                  <a:pt x="401064" y="263125"/>
                  <a:pt x="402930" y="264916"/>
                </a:cubicBezTo>
                <a:cubicBezTo>
                  <a:pt x="404797" y="266707"/>
                  <a:pt x="407488" y="267602"/>
                  <a:pt x="411004" y="267602"/>
                </a:cubicBezTo>
                <a:cubicBezTo>
                  <a:pt x="411959" y="267602"/>
                  <a:pt x="412914" y="267564"/>
                  <a:pt x="413869" y="267488"/>
                </a:cubicBezTo>
                <a:cubicBezTo>
                  <a:pt x="414824" y="267412"/>
                  <a:pt x="415747" y="267309"/>
                  <a:pt x="416636" y="267179"/>
                </a:cubicBezTo>
                <a:cubicBezTo>
                  <a:pt x="417527" y="267048"/>
                  <a:pt x="418378" y="266902"/>
                  <a:pt x="419192" y="266739"/>
                </a:cubicBezTo>
                <a:cubicBezTo>
                  <a:pt x="420006" y="266576"/>
                  <a:pt x="420760" y="266397"/>
                  <a:pt x="421455" y="266202"/>
                </a:cubicBezTo>
                <a:lnTo>
                  <a:pt x="421455" y="270857"/>
                </a:lnTo>
                <a:cubicBezTo>
                  <a:pt x="419914" y="271292"/>
                  <a:pt x="418172" y="271644"/>
                  <a:pt x="416230" y="271915"/>
                </a:cubicBezTo>
                <a:cubicBezTo>
                  <a:pt x="414287" y="272187"/>
                  <a:pt x="412274" y="272323"/>
                  <a:pt x="410191" y="272323"/>
                </a:cubicBezTo>
                <a:cubicBezTo>
                  <a:pt x="407390" y="272323"/>
                  <a:pt x="404981" y="271943"/>
                  <a:pt x="402963" y="271183"/>
                </a:cubicBezTo>
                <a:cubicBezTo>
                  <a:pt x="400945" y="270423"/>
                  <a:pt x="399289" y="269322"/>
                  <a:pt x="397998" y="267879"/>
                </a:cubicBezTo>
                <a:cubicBezTo>
                  <a:pt x="396707" y="266435"/>
                  <a:pt x="395752" y="264666"/>
                  <a:pt x="395133" y="262572"/>
                </a:cubicBezTo>
                <a:cubicBezTo>
                  <a:pt x="394514" y="260478"/>
                  <a:pt x="394205" y="258106"/>
                  <a:pt x="394205" y="255458"/>
                </a:cubicBezTo>
                <a:cubicBezTo>
                  <a:pt x="394205" y="253158"/>
                  <a:pt x="394536" y="250982"/>
                  <a:pt x="395198" y="248931"/>
                </a:cubicBezTo>
                <a:cubicBezTo>
                  <a:pt x="395861" y="246880"/>
                  <a:pt x="396826" y="245079"/>
                  <a:pt x="398096" y="243527"/>
                </a:cubicBezTo>
                <a:cubicBezTo>
                  <a:pt x="399366" y="241975"/>
                  <a:pt x="400923" y="240743"/>
                  <a:pt x="402768" y="239831"/>
                </a:cubicBezTo>
                <a:cubicBezTo>
                  <a:pt x="404612" y="238920"/>
                  <a:pt x="406707" y="238464"/>
                  <a:pt x="409050" y="238464"/>
                </a:cubicBezTo>
                <a:close/>
                <a:moveTo>
                  <a:pt x="375574" y="238464"/>
                </a:moveTo>
                <a:cubicBezTo>
                  <a:pt x="378960" y="238464"/>
                  <a:pt x="381527" y="239560"/>
                  <a:pt x="383273" y="241752"/>
                </a:cubicBezTo>
                <a:cubicBezTo>
                  <a:pt x="385021" y="243944"/>
                  <a:pt x="385829" y="247200"/>
                  <a:pt x="385699" y="251519"/>
                </a:cubicBezTo>
                <a:lnTo>
                  <a:pt x="379969" y="251519"/>
                </a:lnTo>
                <a:cubicBezTo>
                  <a:pt x="380034" y="248654"/>
                  <a:pt x="379616" y="246576"/>
                  <a:pt x="378716" y="245285"/>
                </a:cubicBezTo>
                <a:cubicBezTo>
                  <a:pt x="377815" y="243993"/>
                  <a:pt x="376496" y="243347"/>
                  <a:pt x="374760" y="243347"/>
                </a:cubicBezTo>
                <a:cubicBezTo>
                  <a:pt x="374001" y="243347"/>
                  <a:pt x="373235" y="243483"/>
                  <a:pt x="372465" y="243755"/>
                </a:cubicBezTo>
                <a:cubicBezTo>
                  <a:pt x="371694" y="244026"/>
                  <a:pt x="370902" y="244460"/>
                  <a:pt x="370088" y="245057"/>
                </a:cubicBezTo>
                <a:cubicBezTo>
                  <a:pt x="369274" y="245654"/>
                  <a:pt x="368412" y="246419"/>
                  <a:pt x="367500" y="247352"/>
                </a:cubicBezTo>
                <a:cubicBezTo>
                  <a:pt x="366588" y="248285"/>
                  <a:pt x="365612" y="249414"/>
                  <a:pt x="364570" y="250738"/>
                </a:cubicBezTo>
                <a:lnTo>
                  <a:pt x="364570" y="271736"/>
                </a:lnTo>
                <a:lnTo>
                  <a:pt x="358840" y="271736"/>
                </a:lnTo>
                <a:lnTo>
                  <a:pt x="358840" y="239050"/>
                </a:lnTo>
                <a:lnTo>
                  <a:pt x="364017" y="239050"/>
                </a:lnTo>
                <a:lnTo>
                  <a:pt x="364179" y="245073"/>
                </a:lnTo>
                <a:cubicBezTo>
                  <a:pt x="366111" y="242751"/>
                  <a:pt x="368015" y="241068"/>
                  <a:pt x="369893" y="240027"/>
                </a:cubicBezTo>
                <a:cubicBezTo>
                  <a:pt x="371770" y="238985"/>
                  <a:pt x="373664" y="238464"/>
                  <a:pt x="375574" y="238464"/>
                </a:cubicBezTo>
                <a:close/>
                <a:moveTo>
                  <a:pt x="304276" y="238464"/>
                </a:moveTo>
                <a:cubicBezTo>
                  <a:pt x="306555" y="238464"/>
                  <a:pt x="308573" y="238822"/>
                  <a:pt x="310331" y="239539"/>
                </a:cubicBezTo>
                <a:cubicBezTo>
                  <a:pt x="312089" y="240255"/>
                  <a:pt x="313571" y="241269"/>
                  <a:pt x="314775" y="242582"/>
                </a:cubicBezTo>
                <a:cubicBezTo>
                  <a:pt x="315980" y="243896"/>
                  <a:pt x="316891" y="245491"/>
                  <a:pt x="317510" y="247368"/>
                </a:cubicBezTo>
                <a:cubicBezTo>
                  <a:pt x="318128" y="249246"/>
                  <a:pt x="318438" y="251346"/>
                  <a:pt x="318438" y="253668"/>
                </a:cubicBezTo>
                <a:cubicBezTo>
                  <a:pt x="318438" y="254471"/>
                  <a:pt x="318427" y="255144"/>
                  <a:pt x="318405" y="255686"/>
                </a:cubicBezTo>
                <a:cubicBezTo>
                  <a:pt x="318384" y="256229"/>
                  <a:pt x="318351" y="256739"/>
                  <a:pt x="318308" y="257217"/>
                </a:cubicBezTo>
                <a:lnTo>
                  <a:pt x="295355" y="257217"/>
                </a:lnTo>
                <a:cubicBezTo>
                  <a:pt x="295355" y="260559"/>
                  <a:pt x="296289" y="263125"/>
                  <a:pt x="298155" y="264916"/>
                </a:cubicBezTo>
                <a:cubicBezTo>
                  <a:pt x="300022" y="266707"/>
                  <a:pt x="302713" y="267602"/>
                  <a:pt x="306229" y="267602"/>
                </a:cubicBezTo>
                <a:cubicBezTo>
                  <a:pt x="307184" y="267602"/>
                  <a:pt x="308139" y="267564"/>
                  <a:pt x="309094" y="267488"/>
                </a:cubicBezTo>
                <a:cubicBezTo>
                  <a:pt x="310049" y="267412"/>
                  <a:pt x="310971" y="267309"/>
                  <a:pt x="311861" y="267179"/>
                </a:cubicBezTo>
                <a:cubicBezTo>
                  <a:pt x="312751" y="267048"/>
                  <a:pt x="313603" y="266902"/>
                  <a:pt x="314417" y="266739"/>
                </a:cubicBezTo>
                <a:cubicBezTo>
                  <a:pt x="315231" y="266576"/>
                  <a:pt x="315985" y="266397"/>
                  <a:pt x="316680" y="266202"/>
                </a:cubicBezTo>
                <a:lnTo>
                  <a:pt x="316680" y="270857"/>
                </a:lnTo>
                <a:cubicBezTo>
                  <a:pt x="315139" y="271292"/>
                  <a:pt x="313397" y="271644"/>
                  <a:pt x="311455" y="271915"/>
                </a:cubicBezTo>
                <a:cubicBezTo>
                  <a:pt x="309512" y="272187"/>
                  <a:pt x="307499" y="272323"/>
                  <a:pt x="305415" y="272323"/>
                </a:cubicBezTo>
                <a:cubicBezTo>
                  <a:pt x="302615" y="272323"/>
                  <a:pt x="300206" y="271943"/>
                  <a:pt x="298188" y="271183"/>
                </a:cubicBezTo>
                <a:cubicBezTo>
                  <a:pt x="296169" y="270423"/>
                  <a:pt x="294514" y="269322"/>
                  <a:pt x="293223" y="267879"/>
                </a:cubicBezTo>
                <a:cubicBezTo>
                  <a:pt x="291932" y="266435"/>
                  <a:pt x="290977" y="264666"/>
                  <a:pt x="290358" y="262572"/>
                </a:cubicBezTo>
                <a:cubicBezTo>
                  <a:pt x="289739" y="260478"/>
                  <a:pt x="289430" y="258106"/>
                  <a:pt x="289430" y="255458"/>
                </a:cubicBezTo>
                <a:cubicBezTo>
                  <a:pt x="289430" y="253158"/>
                  <a:pt x="289761" y="250982"/>
                  <a:pt x="290423" y="248931"/>
                </a:cubicBezTo>
                <a:cubicBezTo>
                  <a:pt x="291085" y="246880"/>
                  <a:pt x="292051" y="245079"/>
                  <a:pt x="293321" y="243527"/>
                </a:cubicBezTo>
                <a:cubicBezTo>
                  <a:pt x="294590" y="241975"/>
                  <a:pt x="296148" y="240743"/>
                  <a:pt x="297993" y="239831"/>
                </a:cubicBezTo>
                <a:cubicBezTo>
                  <a:pt x="299837" y="238920"/>
                  <a:pt x="301932" y="238464"/>
                  <a:pt x="304276" y="238464"/>
                </a:cubicBezTo>
                <a:close/>
                <a:moveTo>
                  <a:pt x="237470" y="238464"/>
                </a:moveTo>
                <a:cubicBezTo>
                  <a:pt x="239446" y="238464"/>
                  <a:pt x="241225" y="238681"/>
                  <a:pt x="242810" y="239115"/>
                </a:cubicBezTo>
                <a:cubicBezTo>
                  <a:pt x="244394" y="239549"/>
                  <a:pt x="245734" y="240211"/>
                  <a:pt x="246830" y="241101"/>
                </a:cubicBezTo>
                <a:cubicBezTo>
                  <a:pt x="247926" y="241991"/>
                  <a:pt x="248768" y="243109"/>
                  <a:pt x="249354" y="244455"/>
                </a:cubicBezTo>
                <a:cubicBezTo>
                  <a:pt x="249940" y="245800"/>
                  <a:pt x="250233" y="247384"/>
                  <a:pt x="250233" y="249208"/>
                </a:cubicBezTo>
                <a:lnTo>
                  <a:pt x="250233" y="271736"/>
                </a:lnTo>
                <a:lnTo>
                  <a:pt x="245154" y="271736"/>
                </a:lnTo>
                <a:lnTo>
                  <a:pt x="245024" y="267341"/>
                </a:lnTo>
                <a:cubicBezTo>
                  <a:pt x="243244" y="269099"/>
                  <a:pt x="241437" y="270369"/>
                  <a:pt x="239603" y="271151"/>
                </a:cubicBezTo>
                <a:cubicBezTo>
                  <a:pt x="237769" y="271932"/>
                  <a:pt x="235843" y="272323"/>
                  <a:pt x="233824" y="272323"/>
                </a:cubicBezTo>
                <a:cubicBezTo>
                  <a:pt x="231958" y="272323"/>
                  <a:pt x="230363" y="272084"/>
                  <a:pt x="229039" y="271606"/>
                </a:cubicBezTo>
                <a:cubicBezTo>
                  <a:pt x="227715" y="271129"/>
                  <a:pt x="226624" y="270472"/>
                  <a:pt x="225767" y="269637"/>
                </a:cubicBezTo>
                <a:cubicBezTo>
                  <a:pt x="224909" y="268801"/>
                  <a:pt x="224280" y="267819"/>
                  <a:pt x="223879" y="266690"/>
                </a:cubicBezTo>
                <a:cubicBezTo>
                  <a:pt x="223477" y="265562"/>
                  <a:pt x="223276" y="264335"/>
                  <a:pt x="223276" y="263011"/>
                </a:cubicBezTo>
                <a:cubicBezTo>
                  <a:pt x="223276" y="259734"/>
                  <a:pt x="224497" y="257167"/>
                  <a:pt x="226939" y="255312"/>
                </a:cubicBezTo>
                <a:cubicBezTo>
                  <a:pt x="229380" y="253457"/>
                  <a:pt x="232989" y="252528"/>
                  <a:pt x="237764" y="252528"/>
                </a:cubicBezTo>
                <a:lnTo>
                  <a:pt x="244535" y="252528"/>
                </a:lnTo>
                <a:lnTo>
                  <a:pt x="244535" y="249664"/>
                </a:lnTo>
                <a:cubicBezTo>
                  <a:pt x="244535" y="247732"/>
                  <a:pt x="243917" y="246186"/>
                  <a:pt x="242680" y="245024"/>
                </a:cubicBezTo>
                <a:cubicBezTo>
                  <a:pt x="241442" y="243863"/>
                  <a:pt x="239554" y="243282"/>
                  <a:pt x="237015" y="243282"/>
                </a:cubicBezTo>
                <a:cubicBezTo>
                  <a:pt x="235170" y="243282"/>
                  <a:pt x="233352" y="243488"/>
                  <a:pt x="231562" y="243901"/>
                </a:cubicBezTo>
                <a:cubicBezTo>
                  <a:pt x="229771" y="244313"/>
                  <a:pt x="227921" y="244899"/>
                  <a:pt x="226011" y="245659"/>
                </a:cubicBezTo>
                <a:lnTo>
                  <a:pt x="226011" y="240548"/>
                </a:lnTo>
                <a:cubicBezTo>
                  <a:pt x="226727" y="240287"/>
                  <a:pt x="227525" y="240032"/>
                  <a:pt x="228404" y="239782"/>
                </a:cubicBezTo>
                <a:cubicBezTo>
                  <a:pt x="229283" y="239533"/>
                  <a:pt x="230210" y="239311"/>
                  <a:pt x="231187" y="239115"/>
                </a:cubicBezTo>
                <a:cubicBezTo>
                  <a:pt x="232164" y="238920"/>
                  <a:pt x="233184" y="238762"/>
                  <a:pt x="234248" y="238643"/>
                </a:cubicBezTo>
                <a:cubicBezTo>
                  <a:pt x="235311" y="238524"/>
                  <a:pt x="236385" y="238464"/>
                  <a:pt x="237470" y="238464"/>
                </a:cubicBezTo>
                <a:close/>
                <a:moveTo>
                  <a:pt x="97330" y="238464"/>
                </a:moveTo>
                <a:cubicBezTo>
                  <a:pt x="100694" y="238464"/>
                  <a:pt x="103239" y="239457"/>
                  <a:pt x="104965" y="241443"/>
                </a:cubicBezTo>
                <a:cubicBezTo>
                  <a:pt x="106690" y="243429"/>
                  <a:pt x="107553" y="246419"/>
                  <a:pt x="107553" y="250412"/>
                </a:cubicBezTo>
                <a:lnTo>
                  <a:pt x="107553" y="271736"/>
                </a:lnTo>
                <a:lnTo>
                  <a:pt x="101888" y="271736"/>
                </a:lnTo>
                <a:lnTo>
                  <a:pt x="101888" y="250868"/>
                </a:lnTo>
                <a:cubicBezTo>
                  <a:pt x="101888" y="248307"/>
                  <a:pt x="101411" y="246413"/>
                  <a:pt x="100456" y="245187"/>
                </a:cubicBezTo>
                <a:cubicBezTo>
                  <a:pt x="99501" y="243961"/>
                  <a:pt x="98079" y="243347"/>
                  <a:pt x="96191" y="243347"/>
                </a:cubicBezTo>
                <a:cubicBezTo>
                  <a:pt x="95496" y="243347"/>
                  <a:pt x="94818" y="243450"/>
                  <a:pt x="94156" y="243657"/>
                </a:cubicBezTo>
                <a:cubicBezTo>
                  <a:pt x="93494" y="243863"/>
                  <a:pt x="92805" y="244221"/>
                  <a:pt x="92089" y="244731"/>
                </a:cubicBezTo>
                <a:cubicBezTo>
                  <a:pt x="91373" y="245241"/>
                  <a:pt x="90597" y="245930"/>
                  <a:pt x="89761" y="246799"/>
                </a:cubicBezTo>
                <a:cubicBezTo>
                  <a:pt x="88925" y="247667"/>
                  <a:pt x="87987" y="248752"/>
                  <a:pt x="86945" y="250054"/>
                </a:cubicBezTo>
                <a:lnTo>
                  <a:pt x="86945" y="271736"/>
                </a:lnTo>
                <a:lnTo>
                  <a:pt x="81280" y="271736"/>
                </a:lnTo>
                <a:lnTo>
                  <a:pt x="81280" y="239050"/>
                </a:lnTo>
                <a:lnTo>
                  <a:pt x="86326" y="239050"/>
                </a:lnTo>
                <a:lnTo>
                  <a:pt x="86554" y="244324"/>
                </a:lnTo>
                <a:cubicBezTo>
                  <a:pt x="87509" y="243196"/>
                  <a:pt x="88432" y="242257"/>
                  <a:pt x="89321" y="241508"/>
                </a:cubicBezTo>
                <a:cubicBezTo>
                  <a:pt x="90211" y="240759"/>
                  <a:pt x="91085" y="240157"/>
                  <a:pt x="91942" y="239701"/>
                </a:cubicBezTo>
                <a:cubicBezTo>
                  <a:pt x="92800" y="239245"/>
                  <a:pt x="93673" y="238925"/>
                  <a:pt x="94563" y="238741"/>
                </a:cubicBezTo>
                <a:cubicBezTo>
                  <a:pt x="95453" y="238556"/>
                  <a:pt x="96375" y="238464"/>
                  <a:pt x="97330" y="238464"/>
                </a:cubicBezTo>
                <a:close/>
                <a:moveTo>
                  <a:pt x="56495" y="238464"/>
                </a:moveTo>
                <a:cubicBezTo>
                  <a:pt x="58471" y="238464"/>
                  <a:pt x="60250" y="238681"/>
                  <a:pt x="61835" y="239115"/>
                </a:cubicBezTo>
                <a:cubicBezTo>
                  <a:pt x="63419" y="239549"/>
                  <a:pt x="64759" y="240211"/>
                  <a:pt x="65855" y="241101"/>
                </a:cubicBezTo>
                <a:cubicBezTo>
                  <a:pt x="66951" y="241991"/>
                  <a:pt x="67792" y="243109"/>
                  <a:pt x="68378" y="244455"/>
                </a:cubicBezTo>
                <a:cubicBezTo>
                  <a:pt x="68965" y="245800"/>
                  <a:pt x="69258" y="247384"/>
                  <a:pt x="69258" y="249208"/>
                </a:cubicBezTo>
                <a:lnTo>
                  <a:pt x="69258" y="271736"/>
                </a:lnTo>
                <a:lnTo>
                  <a:pt x="64179" y="271736"/>
                </a:lnTo>
                <a:lnTo>
                  <a:pt x="64049" y="267341"/>
                </a:lnTo>
                <a:cubicBezTo>
                  <a:pt x="62269" y="269099"/>
                  <a:pt x="60462" y="270369"/>
                  <a:pt x="58628" y="271151"/>
                </a:cubicBezTo>
                <a:cubicBezTo>
                  <a:pt x="56794" y="271932"/>
                  <a:pt x="54868" y="272323"/>
                  <a:pt x="52849" y="272323"/>
                </a:cubicBezTo>
                <a:cubicBezTo>
                  <a:pt x="50983" y="272323"/>
                  <a:pt x="49387" y="272084"/>
                  <a:pt x="48063" y="271606"/>
                </a:cubicBezTo>
                <a:cubicBezTo>
                  <a:pt x="46739" y="271129"/>
                  <a:pt x="45649" y="270472"/>
                  <a:pt x="44792" y="269637"/>
                </a:cubicBezTo>
                <a:cubicBezTo>
                  <a:pt x="43934" y="268801"/>
                  <a:pt x="43305" y="267819"/>
                  <a:pt x="42903" y="266690"/>
                </a:cubicBezTo>
                <a:cubicBezTo>
                  <a:pt x="42502" y="265562"/>
                  <a:pt x="42301" y="264335"/>
                  <a:pt x="42301" y="263011"/>
                </a:cubicBezTo>
                <a:cubicBezTo>
                  <a:pt x="42301" y="259734"/>
                  <a:pt x="43522" y="257167"/>
                  <a:pt x="45964" y="255312"/>
                </a:cubicBezTo>
                <a:cubicBezTo>
                  <a:pt x="48405" y="253457"/>
                  <a:pt x="52014" y="252528"/>
                  <a:pt x="56788" y="252528"/>
                </a:cubicBezTo>
                <a:lnTo>
                  <a:pt x="63560" y="252528"/>
                </a:lnTo>
                <a:lnTo>
                  <a:pt x="63560" y="249664"/>
                </a:lnTo>
                <a:cubicBezTo>
                  <a:pt x="63560" y="247732"/>
                  <a:pt x="62942" y="246186"/>
                  <a:pt x="61704" y="245024"/>
                </a:cubicBezTo>
                <a:cubicBezTo>
                  <a:pt x="60467" y="243863"/>
                  <a:pt x="58579" y="243282"/>
                  <a:pt x="56040" y="243282"/>
                </a:cubicBezTo>
                <a:cubicBezTo>
                  <a:pt x="54195" y="243282"/>
                  <a:pt x="52377" y="243488"/>
                  <a:pt x="50587" y="243901"/>
                </a:cubicBezTo>
                <a:cubicBezTo>
                  <a:pt x="48796" y="244313"/>
                  <a:pt x="46946" y="244899"/>
                  <a:pt x="45036" y="245659"/>
                </a:cubicBezTo>
                <a:lnTo>
                  <a:pt x="45036" y="240548"/>
                </a:lnTo>
                <a:cubicBezTo>
                  <a:pt x="45752" y="240287"/>
                  <a:pt x="46550" y="240032"/>
                  <a:pt x="47429" y="239782"/>
                </a:cubicBezTo>
                <a:cubicBezTo>
                  <a:pt x="48308" y="239533"/>
                  <a:pt x="49235" y="239311"/>
                  <a:pt x="50212" y="239115"/>
                </a:cubicBezTo>
                <a:cubicBezTo>
                  <a:pt x="51189" y="238920"/>
                  <a:pt x="52209" y="238762"/>
                  <a:pt x="53272" y="238643"/>
                </a:cubicBezTo>
                <a:cubicBezTo>
                  <a:pt x="54336" y="238524"/>
                  <a:pt x="55410" y="238464"/>
                  <a:pt x="56495" y="238464"/>
                </a:cubicBezTo>
                <a:close/>
                <a:moveTo>
                  <a:pt x="21879" y="228665"/>
                </a:moveTo>
                <a:cubicBezTo>
                  <a:pt x="23854" y="228665"/>
                  <a:pt x="25688" y="228833"/>
                  <a:pt x="27381" y="229169"/>
                </a:cubicBezTo>
                <a:cubicBezTo>
                  <a:pt x="29074" y="229506"/>
                  <a:pt x="30702" y="230021"/>
                  <a:pt x="32264" y="230716"/>
                </a:cubicBezTo>
                <a:lnTo>
                  <a:pt x="32264" y="236413"/>
                </a:lnTo>
                <a:cubicBezTo>
                  <a:pt x="30723" y="235567"/>
                  <a:pt x="29128" y="234921"/>
                  <a:pt x="27479" y="234476"/>
                </a:cubicBezTo>
                <a:cubicBezTo>
                  <a:pt x="25829" y="234031"/>
                  <a:pt x="24028" y="233809"/>
                  <a:pt x="22074" y="233809"/>
                </a:cubicBezTo>
                <a:cubicBezTo>
                  <a:pt x="20078" y="233809"/>
                  <a:pt x="18271" y="234183"/>
                  <a:pt x="16654" y="234932"/>
                </a:cubicBezTo>
                <a:cubicBezTo>
                  <a:pt x="15037" y="235680"/>
                  <a:pt x="13664" y="236766"/>
                  <a:pt x="12535" y="238188"/>
                </a:cubicBezTo>
                <a:cubicBezTo>
                  <a:pt x="11407" y="239609"/>
                  <a:pt x="10539" y="241345"/>
                  <a:pt x="9931" y="243396"/>
                </a:cubicBezTo>
                <a:cubicBezTo>
                  <a:pt x="9323" y="245447"/>
                  <a:pt x="9019" y="247786"/>
                  <a:pt x="9019" y="250412"/>
                </a:cubicBezTo>
                <a:cubicBezTo>
                  <a:pt x="9019" y="255925"/>
                  <a:pt x="10137" y="260081"/>
                  <a:pt x="12373" y="262881"/>
                </a:cubicBezTo>
                <a:cubicBezTo>
                  <a:pt x="14608" y="265681"/>
                  <a:pt x="17885" y="267081"/>
                  <a:pt x="22205" y="267081"/>
                </a:cubicBezTo>
                <a:cubicBezTo>
                  <a:pt x="24028" y="267081"/>
                  <a:pt x="25775" y="266869"/>
                  <a:pt x="27446" y="266446"/>
                </a:cubicBezTo>
                <a:cubicBezTo>
                  <a:pt x="29117" y="266023"/>
                  <a:pt x="30723" y="265431"/>
                  <a:pt x="32264" y="264672"/>
                </a:cubicBezTo>
                <a:lnTo>
                  <a:pt x="32264" y="270141"/>
                </a:lnTo>
                <a:cubicBezTo>
                  <a:pt x="28857" y="271552"/>
                  <a:pt x="25287" y="272257"/>
                  <a:pt x="21553" y="272257"/>
                </a:cubicBezTo>
                <a:cubicBezTo>
                  <a:pt x="15541" y="272257"/>
                  <a:pt x="10924" y="270461"/>
                  <a:pt x="7701" y="266869"/>
                </a:cubicBezTo>
                <a:cubicBezTo>
                  <a:pt x="4478" y="263277"/>
                  <a:pt x="2866" y="257965"/>
                  <a:pt x="2866" y="250933"/>
                </a:cubicBezTo>
                <a:cubicBezTo>
                  <a:pt x="2866" y="247526"/>
                  <a:pt x="3311" y="244444"/>
                  <a:pt x="4201" y="241687"/>
                </a:cubicBezTo>
                <a:cubicBezTo>
                  <a:pt x="5091" y="238931"/>
                  <a:pt x="6361" y="236592"/>
                  <a:pt x="8010" y="234671"/>
                </a:cubicBezTo>
                <a:cubicBezTo>
                  <a:pt x="9660" y="232751"/>
                  <a:pt x="11656" y="231269"/>
                  <a:pt x="14000" y="230228"/>
                </a:cubicBezTo>
                <a:cubicBezTo>
                  <a:pt x="16344" y="229185"/>
                  <a:pt x="18971" y="228665"/>
                  <a:pt x="21879" y="228665"/>
                </a:cubicBezTo>
                <a:close/>
                <a:moveTo>
                  <a:pt x="550135" y="228600"/>
                </a:moveTo>
                <a:lnTo>
                  <a:pt x="550135" y="239050"/>
                </a:lnTo>
                <a:lnTo>
                  <a:pt x="564818" y="239050"/>
                </a:lnTo>
                <a:lnTo>
                  <a:pt x="564818" y="243803"/>
                </a:lnTo>
                <a:lnTo>
                  <a:pt x="550135" y="243803"/>
                </a:lnTo>
                <a:lnTo>
                  <a:pt x="550135" y="260407"/>
                </a:lnTo>
                <a:cubicBezTo>
                  <a:pt x="550135" y="262751"/>
                  <a:pt x="550759" y="264504"/>
                  <a:pt x="552007" y="265665"/>
                </a:cubicBezTo>
                <a:cubicBezTo>
                  <a:pt x="553255" y="266826"/>
                  <a:pt x="555095" y="267407"/>
                  <a:pt x="557526" y="267407"/>
                </a:cubicBezTo>
                <a:cubicBezTo>
                  <a:pt x="558567" y="267407"/>
                  <a:pt x="559707" y="267325"/>
                  <a:pt x="560944" y="267163"/>
                </a:cubicBezTo>
                <a:cubicBezTo>
                  <a:pt x="562181" y="267000"/>
                  <a:pt x="563473" y="266745"/>
                  <a:pt x="564818" y="266397"/>
                </a:cubicBezTo>
                <a:lnTo>
                  <a:pt x="564818" y="271281"/>
                </a:lnTo>
                <a:cubicBezTo>
                  <a:pt x="563537" y="271606"/>
                  <a:pt x="562214" y="271840"/>
                  <a:pt x="560846" y="271980"/>
                </a:cubicBezTo>
                <a:cubicBezTo>
                  <a:pt x="559479" y="272122"/>
                  <a:pt x="558090" y="272192"/>
                  <a:pt x="556679" y="272192"/>
                </a:cubicBezTo>
                <a:cubicBezTo>
                  <a:pt x="552577" y="272192"/>
                  <a:pt x="549517" y="271264"/>
                  <a:pt x="547498" y="269409"/>
                </a:cubicBezTo>
                <a:cubicBezTo>
                  <a:pt x="545480" y="267553"/>
                  <a:pt x="544471" y="264704"/>
                  <a:pt x="544471" y="260863"/>
                </a:cubicBezTo>
                <a:lnTo>
                  <a:pt x="544471" y="243803"/>
                </a:lnTo>
                <a:lnTo>
                  <a:pt x="535322" y="243803"/>
                </a:lnTo>
                <a:lnTo>
                  <a:pt x="535322" y="239050"/>
                </a:lnTo>
                <a:lnTo>
                  <a:pt x="544471" y="239050"/>
                </a:lnTo>
                <a:lnTo>
                  <a:pt x="544471" y="230065"/>
                </a:lnTo>
                <a:close/>
                <a:moveTo>
                  <a:pt x="264385" y="228600"/>
                </a:moveTo>
                <a:lnTo>
                  <a:pt x="264385" y="239050"/>
                </a:lnTo>
                <a:lnTo>
                  <a:pt x="279068" y="239050"/>
                </a:lnTo>
                <a:lnTo>
                  <a:pt x="279068" y="243803"/>
                </a:lnTo>
                <a:lnTo>
                  <a:pt x="264385" y="243803"/>
                </a:lnTo>
                <a:lnTo>
                  <a:pt x="264385" y="260407"/>
                </a:lnTo>
                <a:cubicBezTo>
                  <a:pt x="264385" y="262751"/>
                  <a:pt x="265009" y="264504"/>
                  <a:pt x="266257" y="265665"/>
                </a:cubicBezTo>
                <a:cubicBezTo>
                  <a:pt x="267505" y="266826"/>
                  <a:pt x="269345" y="267407"/>
                  <a:pt x="271776" y="267407"/>
                </a:cubicBezTo>
                <a:cubicBezTo>
                  <a:pt x="272817" y="267407"/>
                  <a:pt x="273957" y="267325"/>
                  <a:pt x="275194" y="267163"/>
                </a:cubicBezTo>
                <a:cubicBezTo>
                  <a:pt x="276431" y="267000"/>
                  <a:pt x="277722" y="266745"/>
                  <a:pt x="279068" y="266397"/>
                </a:cubicBezTo>
                <a:lnTo>
                  <a:pt x="279068" y="271281"/>
                </a:lnTo>
                <a:cubicBezTo>
                  <a:pt x="277788" y="271606"/>
                  <a:pt x="276464" y="271840"/>
                  <a:pt x="275096" y="271980"/>
                </a:cubicBezTo>
                <a:cubicBezTo>
                  <a:pt x="273729" y="272122"/>
                  <a:pt x="272340" y="272192"/>
                  <a:pt x="270929" y="272192"/>
                </a:cubicBezTo>
                <a:cubicBezTo>
                  <a:pt x="266827" y="272192"/>
                  <a:pt x="263767" y="271264"/>
                  <a:pt x="261748" y="269409"/>
                </a:cubicBezTo>
                <a:cubicBezTo>
                  <a:pt x="259730" y="267553"/>
                  <a:pt x="258720" y="264704"/>
                  <a:pt x="258720" y="260863"/>
                </a:cubicBezTo>
                <a:lnTo>
                  <a:pt x="258720" y="243803"/>
                </a:lnTo>
                <a:lnTo>
                  <a:pt x="249572" y="243803"/>
                </a:lnTo>
                <a:lnTo>
                  <a:pt x="249572" y="239050"/>
                </a:lnTo>
                <a:lnTo>
                  <a:pt x="258720" y="239050"/>
                </a:lnTo>
                <a:lnTo>
                  <a:pt x="258720" y="230065"/>
                </a:lnTo>
                <a:close/>
                <a:moveTo>
                  <a:pt x="1176733" y="225735"/>
                </a:moveTo>
                <a:lnTo>
                  <a:pt x="1183603" y="225735"/>
                </a:lnTo>
                <a:lnTo>
                  <a:pt x="1182724" y="259267"/>
                </a:lnTo>
                <a:lnTo>
                  <a:pt x="1177710" y="259267"/>
                </a:lnTo>
                <a:close/>
                <a:moveTo>
                  <a:pt x="1092394" y="225735"/>
                </a:moveTo>
                <a:lnTo>
                  <a:pt x="1107793" y="225735"/>
                </a:lnTo>
                <a:lnTo>
                  <a:pt x="1107793" y="267016"/>
                </a:lnTo>
                <a:lnTo>
                  <a:pt x="1117527" y="267016"/>
                </a:lnTo>
                <a:lnTo>
                  <a:pt x="1117527" y="271736"/>
                </a:lnTo>
                <a:lnTo>
                  <a:pt x="1091320" y="271736"/>
                </a:lnTo>
                <a:lnTo>
                  <a:pt x="1091320" y="267016"/>
                </a:lnTo>
                <a:lnTo>
                  <a:pt x="1102063" y="267016"/>
                </a:lnTo>
                <a:lnTo>
                  <a:pt x="1102063" y="230390"/>
                </a:lnTo>
                <a:lnTo>
                  <a:pt x="1092394" y="230390"/>
                </a:lnTo>
                <a:close/>
                <a:moveTo>
                  <a:pt x="1063819" y="225735"/>
                </a:moveTo>
                <a:lnTo>
                  <a:pt x="1079218" y="225735"/>
                </a:lnTo>
                <a:lnTo>
                  <a:pt x="1079218" y="267016"/>
                </a:lnTo>
                <a:lnTo>
                  <a:pt x="1088952" y="267016"/>
                </a:lnTo>
                <a:lnTo>
                  <a:pt x="1088952" y="271736"/>
                </a:lnTo>
                <a:lnTo>
                  <a:pt x="1062745" y="271736"/>
                </a:lnTo>
                <a:lnTo>
                  <a:pt x="1062745" y="267016"/>
                </a:lnTo>
                <a:lnTo>
                  <a:pt x="1073488" y="267016"/>
                </a:lnTo>
                <a:lnTo>
                  <a:pt x="1073488" y="230390"/>
                </a:lnTo>
                <a:lnTo>
                  <a:pt x="1063819" y="230390"/>
                </a:lnTo>
                <a:close/>
                <a:moveTo>
                  <a:pt x="692210" y="225735"/>
                </a:moveTo>
                <a:lnTo>
                  <a:pt x="697907" y="225735"/>
                </a:lnTo>
                <a:lnTo>
                  <a:pt x="697907" y="271736"/>
                </a:lnTo>
                <a:lnTo>
                  <a:pt x="692829" y="271736"/>
                </a:lnTo>
                <a:lnTo>
                  <a:pt x="692634" y="265551"/>
                </a:lnTo>
                <a:cubicBezTo>
                  <a:pt x="691049" y="267851"/>
                  <a:pt x="689334" y="269555"/>
                  <a:pt x="687490" y="270662"/>
                </a:cubicBezTo>
                <a:cubicBezTo>
                  <a:pt x="685645" y="271769"/>
                  <a:pt x="683648" y="272323"/>
                  <a:pt x="681499" y="272323"/>
                </a:cubicBezTo>
                <a:cubicBezTo>
                  <a:pt x="679633" y="272323"/>
                  <a:pt x="677989" y="271932"/>
                  <a:pt x="676567" y="271151"/>
                </a:cubicBezTo>
                <a:cubicBezTo>
                  <a:pt x="675145" y="270369"/>
                  <a:pt x="673963" y="269268"/>
                  <a:pt x="673018" y="267846"/>
                </a:cubicBezTo>
                <a:cubicBezTo>
                  <a:pt x="672074" y="266424"/>
                  <a:pt x="671364" y="264715"/>
                  <a:pt x="670886" y="262718"/>
                </a:cubicBezTo>
                <a:lnTo>
                  <a:pt x="670293" y="257217"/>
                </a:lnTo>
                <a:lnTo>
                  <a:pt x="647781" y="257217"/>
                </a:lnTo>
                <a:cubicBezTo>
                  <a:pt x="647781" y="260559"/>
                  <a:pt x="648714" y="263125"/>
                  <a:pt x="650580" y="264916"/>
                </a:cubicBezTo>
                <a:cubicBezTo>
                  <a:pt x="652447" y="266707"/>
                  <a:pt x="655138" y="267602"/>
                  <a:pt x="658654" y="267602"/>
                </a:cubicBezTo>
                <a:cubicBezTo>
                  <a:pt x="659609" y="267602"/>
                  <a:pt x="660564" y="267564"/>
                  <a:pt x="661519" y="267488"/>
                </a:cubicBezTo>
                <a:cubicBezTo>
                  <a:pt x="662474" y="267412"/>
                  <a:pt x="663397" y="267309"/>
                  <a:pt x="664286" y="267179"/>
                </a:cubicBezTo>
                <a:cubicBezTo>
                  <a:pt x="665176" y="267048"/>
                  <a:pt x="666028" y="266902"/>
                  <a:pt x="666842" y="266739"/>
                </a:cubicBezTo>
                <a:cubicBezTo>
                  <a:pt x="667656" y="266576"/>
                  <a:pt x="668411" y="266397"/>
                  <a:pt x="669105" y="266202"/>
                </a:cubicBezTo>
                <a:lnTo>
                  <a:pt x="669105" y="270857"/>
                </a:lnTo>
                <a:cubicBezTo>
                  <a:pt x="667564" y="271292"/>
                  <a:pt x="665822" y="271644"/>
                  <a:pt x="663880" y="271915"/>
                </a:cubicBezTo>
                <a:cubicBezTo>
                  <a:pt x="661937" y="272187"/>
                  <a:pt x="659924" y="272323"/>
                  <a:pt x="657840" y="272323"/>
                </a:cubicBezTo>
                <a:cubicBezTo>
                  <a:pt x="655040" y="272323"/>
                  <a:pt x="652631" y="271943"/>
                  <a:pt x="650613" y="271183"/>
                </a:cubicBezTo>
                <a:cubicBezTo>
                  <a:pt x="648595" y="270423"/>
                  <a:pt x="646939" y="269322"/>
                  <a:pt x="645648" y="267879"/>
                </a:cubicBezTo>
                <a:cubicBezTo>
                  <a:pt x="644357" y="266435"/>
                  <a:pt x="643402" y="264666"/>
                  <a:pt x="642783" y="262572"/>
                </a:cubicBezTo>
                <a:cubicBezTo>
                  <a:pt x="642165" y="260478"/>
                  <a:pt x="641855" y="258106"/>
                  <a:pt x="641855" y="255458"/>
                </a:cubicBezTo>
                <a:cubicBezTo>
                  <a:pt x="641855" y="253158"/>
                  <a:pt x="642186" y="250982"/>
                  <a:pt x="642848" y="248931"/>
                </a:cubicBezTo>
                <a:cubicBezTo>
                  <a:pt x="643510" y="246880"/>
                  <a:pt x="644476" y="245079"/>
                  <a:pt x="645746" y="243527"/>
                </a:cubicBezTo>
                <a:cubicBezTo>
                  <a:pt x="647016" y="241975"/>
                  <a:pt x="648572" y="240743"/>
                  <a:pt x="650418" y="239831"/>
                </a:cubicBezTo>
                <a:cubicBezTo>
                  <a:pt x="652262" y="238920"/>
                  <a:pt x="654357" y="238464"/>
                  <a:pt x="656701" y="238464"/>
                </a:cubicBezTo>
                <a:cubicBezTo>
                  <a:pt x="658980" y="238464"/>
                  <a:pt x="660998" y="238822"/>
                  <a:pt x="662756" y="239539"/>
                </a:cubicBezTo>
                <a:cubicBezTo>
                  <a:pt x="664514" y="240255"/>
                  <a:pt x="665996" y="241269"/>
                  <a:pt x="667200" y="242582"/>
                </a:cubicBezTo>
                <a:cubicBezTo>
                  <a:pt x="668405" y="243896"/>
                  <a:pt x="669317" y="245491"/>
                  <a:pt x="669935" y="247368"/>
                </a:cubicBezTo>
                <a:lnTo>
                  <a:pt x="670705" y="252597"/>
                </a:lnTo>
                <a:lnTo>
                  <a:pt x="671309" y="248671"/>
                </a:lnTo>
                <a:cubicBezTo>
                  <a:pt x="672069" y="246511"/>
                  <a:pt x="673149" y="244688"/>
                  <a:pt x="674549" y="243201"/>
                </a:cubicBezTo>
                <a:cubicBezTo>
                  <a:pt x="675949" y="241714"/>
                  <a:pt x="677631" y="240586"/>
                  <a:pt x="679595" y="239815"/>
                </a:cubicBezTo>
                <a:cubicBezTo>
                  <a:pt x="681559" y="239045"/>
                  <a:pt x="683746" y="238659"/>
                  <a:pt x="686155" y="238659"/>
                </a:cubicBezTo>
                <a:cubicBezTo>
                  <a:pt x="687197" y="238659"/>
                  <a:pt x="688222" y="238724"/>
                  <a:pt x="689231" y="238855"/>
                </a:cubicBezTo>
                <a:cubicBezTo>
                  <a:pt x="690241" y="238985"/>
                  <a:pt x="691234" y="239191"/>
                  <a:pt x="692210" y="239473"/>
                </a:cubicBezTo>
                <a:close/>
                <a:moveTo>
                  <a:pt x="206435" y="225735"/>
                </a:moveTo>
                <a:lnTo>
                  <a:pt x="212133" y="225735"/>
                </a:lnTo>
                <a:lnTo>
                  <a:pt x="212133" y="271736"/>
                </a:lnTo>
                <a:lnTo>
                  <a:pt x="207054" y="271736"/>
                </a:lnTo>
                <a:lnTo>
                  <a:pt x="206858" y="265551"/>
                </a:lnTo>
                <a:cubicBezTo>
                  <a:pt x="205274" y="267851"/>
                  <a:pt x="203559" y="269555"/>
                  <a:pt x="201715" y="270662"/>
                </a:cubicBezTo>
                <a:cubicBezTo>
                  <a:pt x="199870" y="271769"/>
                  <a:pt x="197873" y="272323"/>
                  <a:pt x="195724" y="272323"/>
                </a:cubicBezTo>
                <a:cubicBezTo>
                  <a:pt x="193858" y="272323"/>
                  <a:pt x="192214" y="271932"/>
                  <a:pt x="190792" y="271151"/>
                </a:cubicBezTo>
                <a:cubicBezTo>
                  <a:pt x="189370" y="270369"/>
                  <a:pt x="188188" y="269268"/>
                  <a:pt x="187244" y="267846"/>
                </a:cubicBezTo>
                <a:cubicBezTo>
                  <a:pt x="186299" y="266424"/>
                  <a:pt x="185588" y="264715"/>
                  <a:pt x="185111" y="262718"/>
                </a:cubicBezTo>
                <a:cubicBezTo>
                  <a:pt x="184633" y="260722"/>
                  <a:pt x="184395" y="258508"/>
                  <a:pt x="184395" y="256077"/>
                </a:cubicBezTo>
                <a:cubicBezTo>
                  <a:pt x="184395" y="253299"/>
                  <a:pt x="184775" y="250830"/>
                  <a:pt x="185534" y="248671"/>
                </a:cubicBezTo>
                <a:cubicBezTo>
                  <a:pt x="186294" y="246511"/>
                  <a:pt x="187374" y="244688"/>
                  <a:pt x="188773" y="243201"/>
                </a:cubicBezTo>
                <a:cubicBezTo>
                  <a:pt x="190174" y="241714"/>
                  <a:pt x="191856" y="240586"/>
                  <a:pt x="193820" y="239815"/>
                </a:cubicBezTo>
                <a:cubicBezTo>
                  <a:pt x="195784" y="239045"/>
                  <a:pt x="197971" y="238659"/>
                  <a:pt x="200380" y="238659"/>
                </a:cubicBezTo>
                <a:cubicBezTo>
                  <a:pt x="201422" y="238659"/>
                  <a:pt x="202447" y="238724"/>
                  <a:pt x="203457" y="238855"/>
                </a:cubicBezTo>
                <a:cubicBezTo>
                  <a:pt x="204466" y="238985"/>
                  <a:pt x="205459" y="239191"/>
                  <a:pt x="206435" y="239473"/>
                </a:cubicBezTo>
                <a:close/>
                <a:moveTo>
                  <a:pt x="139760" y="225735"/>
                </a:moveTo>
                <a:lnTo>
                  <a:pt x="145458" y="225735"/>
                </a:lnTo>
                <a:lnTo>
                  <a:pt x="145458" y="271736"/>
                </a:lnTo>
                <a:lnTo>
                  <a:pt x="140379" y="271736"/>
                </a:lnTo>
                <a:lnTo>
                  <a:pt x="140183" y="265551"/>
                </a:lnTo>
                <a:cubicBezTo>
                  <a:pt x="138599" y="267851"/>
                  <a:pt x="136884" y="269555"/>
                  <a:pt x="135040" y="270662"/>
                </a:cubicBezTo>
                <a:cubicBezTo>
                  <a:pt x="133195" y="271769"/>
                  <a:pt x="131198" y="272323"/>
                  <a:pt x="129049" y="272323"/>
                </a:cubicBezTo>
                <a:cubicBezTo>
                  <a:pt x="127183" y="272323"/>
                  <a:pt x="125539" y="271932"/>
                  <a:pt x="124117" y="271151"/>
                </a:cubicBezTo>
                <a:cubicBezTo>
                  <a:pt x="122695" y="270369"/>
                  <a:pt x="121512" y="269268"/>
                  <a:pt x="120568" y="267846"/>
                </a:cubicBezTo>
                <a:cubicBezTo>
                  <a:pt x="119624" y="266424"/>
                  <a:pt x="118913" y="264715"/>
                  <a:pt x="118436" y="262718"/>
                </a:cubicBezTo>
                <a:cubicBezTo>
                  <a:pt x="117958" y="260722"/>
                  <a:pt x="117720" y="258508"/>
                  <a:pt x="117720" y="256077"/>
                </a:cubicBezTo>
                <a:cubicBezTo>
                  <a:pt x="117720" y="253299"/>
                  <a:pt x="118100" y="250830"/>
                  <a:pt x="118859" y="248671"/>
                </a:cubicBezTo>
                <a:cubicBezTo>
                  <a:pt x="119619" y="246511"/>
                  <a:pt x="120699" y="244688"/>
                  <a:pt x="122099" y="243201"/>
                </a:cubicBezTo>
                <a:cubicBezTo>
                  <a:pt x="123498" y="241714"/>
                  <a:pt x="125181" y="240586"/>
                  <a:pt x="127145" y="239815"/>
                </a:cubicBezTo>
                <a:cubicBezTo>
                  <a:pt x="129109" y="239045"/>
                  <a:pt x="131296" y="238659"/>
                  <a:pt x="133705" y="238659"/>
                </a:cubicBezTo>
                <a:cubicBezTo>
                  <a:pt x="134747" y="238659"/>
                  <a:pt x="135772" y="238724"/>
                  <a:pt x="136782" y="238855"/>
                </a:cubicBezTo>
                <a:cubicBezTo>
                  <a:pt x="137791" y="238985"/>
                  <a:pt x="138784" y="239191"/>
                  <a:pt x="139760" y="239473"/>
                </a:cubicBezTo>
                <a:close/>
                <a:moveTo>
                  <a:pt x="1007674" y="225344"/>
                </a:moveTo>
                <a:cubicBezTo>
                  <a:pt x="1009931" y="225344"/>
                  <a:pt x="1012427" y="225605"/>
                  <a:pt x="1015162" y="226125"/>
                </a:cubicBezTo>
                <a:lnTo>
                  <a:pt x="1015162" y="231009"/>
                </a:lnTo>
                <a:cubicBezTo>
                  <a:pt x="1012188" y="230379"/>
                  <a:pt x="1009627" y="230065"/>
                  <a:pt x="1007478" y="230065"/>
                </a:cubicBezTo>
                <a:cubicBezTo>
                  <a:pt x="1002378" y="230065"/>
                  <a:pt x="999828" y="232734"/>
                  <a:pt x="999828" y="238073"/>
                </a:cubicBezTo>
                <a:lnTo>
                  <a:pt x="999828" y="243803"/>
                </a:lnTo>
                <a:lnTo>
                  <a:pt x="1014152" y="243803"/>
                </a:lnTo>
                <a:lnTo>
                  <a:pt x="1014152" y="248524"/>
                </a:lnTo>
                <a:lnTo>
                  <a:pt x="999828" y="248524"/>
                </a:lnTo>
                <a:lnTo>
                  <a:pt x="999828" y="271736"/>
                </a:lnTo>
                <a:lnTo>
                  <a:pt x="994065" y="271736"/>
                </a:lnTo>
                <a:lnTo>
                  <a:pt x="994065" y="248524"/>
                </a:lnTo>
                <a:lnTo>
                  <a:pt x="983550" y="248524"/>
                </a:lnTo>
                <a:lnTo>
                  <a:pt x="983550" y="243803"/>
                </a:lnTo>
                <a:lnTo>
                  <a:pt x="994065" y="243803"/>
                </a:lnTo>
                <a:lnTo>
                  <a:pt x="994065" y="238399"/>
                </a:lnTo>
                <a:cubicBezTo>
                  <a:pt x="994065" y="229695"/>
                  <a:pt x="998601" y="225344"/>
                  <a:pt x="1007674" y="225344"/>
                </a:cubicBezTo>
                <a:close/>
                <a:moveTo>
                  <a:pt x="475400" y="225344"/>
                </a:moveTo>
                <a:cubicBezTo>
                  <a:pt x="476030" y="225344"/>
                  <a:pt x="476616" y="225458"/>
                  <a:pt x="477158" y="225686"/>
                </a:cubicBezTo>
                <a:cubicBezTo>
                  <a:pt x="477701" y="225914"/>
                  <a:pt x="478173" y="226234"/>
                  <a:pt x="478575" y="226646"/>
                </a:cubicBezTo>
                <a:cubicBezTo>
                  <a:pt x="478976" y="227059"/>
                  <a:pt x="479291" y="227531"/>
                  <a:pt x="479519" y="228062"/>
                </a:cubicBezTo>
                <a:cubicBezTo>
                  <a:pt x="479747" y="228594"/>
                  <a:pt x="479860" y="229175"/>
                  <a:pt x="479860" y="229804"/>
                </a:cubicBezTo>
                <a:cubicBezTo>
                  <a:pt x="479860" y="230412"/>
                  <a:pt x="479747" y="230987"/>
                  <a:pt x="479519" y="231530"/>
                </a:cubicBezTo>
                <a:cubicBezTo>
                  <a:pt x="479291" y="232072"/>
                  <a:pt x="478976" y="232550"/>
                  <a:pt x="478575" y="232962"/>
                </a:cubicBezTo>
                <a:cubicBezTo>
                  <a:pt x="478173" y="233374"/>
                  <a:pt x="477701" y="233695"/>
                  <a:pt x="477158" y="233922"/>
                </a:cubicBezTo>
                <a:cubicBezTo>
                  <a:pt x="476616" y="234150"/>
                  <a:pt x="476030" y="234265"/>
                  <a:pt x="475400" y="234265"/>
                </a:cubicBezTo>
                <a:cubicBezTo>
                  <a:pt x="474771" y="234265"/>
                  <a:pt x="474185" y="234150"/>
                  <a:pt x="473642" y="233922"/>
                </a:cubicBezTo>
                <a:cubicBezTo>
                  <a:pt x="473100" y="233695"/>
                  <a:pt x="472628" y="233374"/>
                  <a:pt x="472226" y="232962"/>
                </a:cubicBezTo>
                <a:cubicBezTo>
                  <a:pt x="471824" y="232550"/>
                  <a:pt x="471510" y="232072"/>
                  <a:pt x="471282" y="231530"/>
                </a:cubicBezTo>
                <a:cubicBezTo>
                  <a:pt x="471054" y="230987"/>
                  <a:pt x="470940" y="230412"/>
                  <a:pt x="470940" y="229804"/>
                </a:cubicBezTo>
                <a:cubicBezTo>
                  <a:pt x="470940" y="229175"/>
                  <a:pt x="471054" y="228594"/>
                  <a:pt x="471282" y="228062"/>
                </a:cubicBezTo>
                <a:cubicBezTo>
                  <a:pt x="471510" y="227531"/>
                  <a:pt x="471824" y="227059"/>
                  <a:pt x="472226" y="226646"/>
                </a:cubicBezTo>
                <a:cubicBezTo>
                  <a:pt x="472628" y="226234"/>
                  <a:pt x="473100" y="225914"/>
                  <a:pt x="473642" y="225686"/>
                </a:cubicBezTo>
                <a:cubicBezTo>
                  <a:pt x="474185" y="225458"/>
                  <a:pt x="474771" y="225344"/>
                  <a:pt x="475400" y="225344"/>
                </a:cubicBezTo>
                <a:close/>
                <a:moveTo>
                  <a:pt x="161075" y="225344"/>
                </a:moveTo>
                <a:cubicBezTo>
                  <a:pt x="161705" y="225344"/>
                  <a:pt x="162291" y="225458"/>
                  <a:pt x="162833" y="225686"/>
                </a:cubicBezTo>
                <a:cubicBezTo>
                  <a:pt x="163376" y="225914"/>
                  <a:pt x="163848" y="226234"/>
                  <a:pt x="164250" y="226646"/>
                </a:cubicBezTo>
                <a:cubicBezTo>
                  <a:pt x="164651" y="227059"/>
                  <a:pt x="164966" y="227531"/>
                  <a:pt x="165194" y="228062"/>
                </a:cubicBezTo>
                <a:cubicBezTo>
                  <a:pt x="165421" y="228594"/>
                  <a:pt x="165536" y="229175"/>
                  <a:pt x="165536" y="229804"/>
                </a:cubicBezTo>
                <a:cubicBezTo>
                  <a:pt x="165536" y="230412"/>
                  <a:pt x="165421" y="230987"/>
                  <a:pt x="165194" y="231530"/>
                </a:cubicBezTo>
                <a:cubicBezTo>
                  <a:pt x="164966" y="232072"/>
                  <a:pt x="164651" y="232550"/>
                  <a:pt x="164250" y="232962"/>
                </a:cubicBezTo>
                <a:cubicBezTo>
                  <a:pt x="163848" y="233374"/>
                  <a:pt x="163376" y="233695"/>
                  <a:pt x="162833" y="233922"/>
                </a:cubicBezTo>
                <a:cubicBezTo>
                  <a:pt x="162291" y="234150"/>
                  <a:pt x="161705" y="234265"/>
                  <a:pt x="161075" y="234265"/>
                </a:cubicBezTo>
                <a:cubicBezTo>
                  <a:pt x="160446" y="234265"/>
                  <a:pt x="159860" y="234150"/>
                  <a:pt x="159317" y="233922"/>
                </a:cubicBezTo>
                <a:cubicBezTo>
                  <a:pt x="158775" y="233695"/>
                  <a:pt x="158303" y="233374"/>
                  <a:pt x="157901" y="232962"/>
                </a:cubicBezTo>
                <a:cubicBezTo>
                  <a:pt x="157499" y="232550"/>
                  <a:pt x="157185" y="232072"/>
                  <a:pt x="156957" y="231530"/>
                </a:cubicBezTo>
                <a:cubicBezTo>
                  <a:pt x="156729" y="230987"/>
                  <a:pt x="156615" y="230412"/>
                  <a:pt x="156615" y="229804"/>
                </a:cubicBezTo>
                <a:cubicBezTo>
                  <a:pt x="156615" y="229175"/>
                  <a:pt x="156729" y="228594"/>
                  <a:pt x="156957" y="228062"/>
                </a:cubicBezTo>
                <a:cubicBezTo>
                  <a:pt x="157185" y="227531"/>
                  <a:pt x="157499" y="227059"/>
                  <a:pt x="157901" y="226646"/>
                </a:cubicBezTo>
                <a:cubicBezTo>
                  <a:pt x="158303" y="226234"/>
                  <a:pt x="158775" y="225914"/>
                  <a:pt x="159317" y="225686"/>
                </a:cubicBezTo>
                <a:cubicBezTo>
                  <a:pt x="159860" y="225458"/>
                  <a:pt x="160446" y="225344"/>
                  <a:pt x="161075" y="225344"/>
                </a:cubicBezTo>
                <a:close/>
                <a:moveTo>
                  <a:pt x="1037374" y="186128"/>
                </a:moveTo>
                <a:cubicBezTo>
                  <a:pt x="1038047" y="186128"/>
                  <a:pt x="1038687" y="186263"/>
                  <a:pt x="1039295" y="186535"/>
                </a:cubicBezTo>
                <a:cubicBezTo>
                  <a:pt x="1039903" y="186806"/>
                  <a:pt x="1040434" y="187169"/>
                  <a:pt x="1040890" y="187625"/>
                </a:cubicBezTo>
                <a:cubicBezTo>
                  <a:pt x="1041346" y="188081"/>
                  <a:pt x="1041710" y="188613"/>
                  <a:pt x="1041981" y="189221"/>
                </a:cubicBezTo>
                <a:cubicBezTo>
                  <a:pt x="1042252" y="189828"/>
                  <a:pt x="1042388" y="190469"/>
                  <a:pt x="1042388" y="191141"/>
                </a:cubicBezTo>
                <a:cubicBezTo>
                  <a:pt x="1042388" y="191836"/>
                  <a:pt x="1042252" y="192482"/>
                  <a:pt x="1041981" y="193079"/>
                </a:cubicBezTo>
                <a:cubicBezTo>
                  <a:pt x="1041710" y="193675"/>
                  <a:pt x="1041346" y="194202"/>
                  <a:pt x="1040890" y="194658"/>
                </a:cubicBezTo>
                <a:cubicBezTo>
                  <a:pt x="1040434" y="195113"/>
                  <a:pt x="1039903" y="195471"/>
                  <a:pt x="1039295" y="195732"/>
                </a:cubicBezTo>
                <a:cubicBezTo>
                  <a:pt x="1038687" y="195992"/>
                  <a:pt x="1038047" y="196122"/>
                  <a:pt x="1037374" y="196122"/>
                </a:cubicBezTo>
                <a:cubicBezTo>
                  <a:pt x="1036680" y="196122"/>
                  <a:pt x="1036034" y="195992"/>
                  <a:pt x="1035437" y="195732"/>
                </a:cubicBezTo>
                <a:cubicBezTo>
                  <a:pt x="1034840" y="195471"/>
                  <a:pt x="1034314" y="195113"/>
                  <a:pt x="1033858" y="194658"/>
                </a:cubicBezTo>
                <a:cubicBezTo>
                  <a:pt x="1033402" y="194202"/>
                  <a:pt x="1033044" y="193675"/>
                  <a:pt x="1032784" y="193079"/>
                </a:cubicBezTo>
                <a:cubicBezTo>
                  <a:pt x="1032523" y="192482"/>
                  <a:pt x="1032393" y="191836"/>
                  <a:pt x="1032393" y="191141"/>
                </a:cubicBezTo>
                <a:cubicBezTo>
                  <a:pt x="1032393" y="190469"/>
                  <a:pt x="1032523" y="189828"/>
                  <a:pt x="1032784" y="189221"/>
                </a:cubicBezTo>
                <a:cubicBezTo>
                  <a:pt x="1033044" y="188613"/>
                  <a:pt x="1033402" y="188081"/>
                  <a:pt x="1033858" y="187625"/>
                </a:cubicBezTo>
                <a:cubicBezTo>
                  <a:pt x="1034314" y="187169"/>
                  <a:pt x="1034840" y="186806"/>
                  <a:pt x="1035437" y="186535"/>
                </a:cubicBezTo>
                <a:cubicBezTo>
                  <a:pt x="1036034" y="186263"/>
                  <a:pt x="1036680" y="186128"/>
                  <a:pt x="1037374" y="186128"/>
                </a:cubicBezTo>
                <a:close/>
                <a:moveTo>
                  <a:pt x="932664" y="180658"/>
                </a:moveTo>
                <a:cubicBezTo>
                  <a:pt x="931253" y="180658"/>
                  <a:pt x="930038" y="180799"/>
                  <a:pt x="929018" y="181082"/>
                </a:cubicBezTo>
                <a:cubicBezTo>
                  <a:pt x="927998" y="181364"/>
                  <a:pt x="927162" y="181765"/>
                  <a:pt x="926511" y="182286"/>
                </a:cubicBezTo>
                <a:cubicBezTo>
                  <a:pt x="925860" y="182807"/>
                  <a:pt x="925377" y="183431"/>
                  <a:pt x="925062" y="184158"/>
                </a:cubicBezTo>
                <a:cubicBezTo>
                  <a:pt x="924748" y="184885"/>
                  <a:pt x="924590" y="185704"/>
                  <a:pt x="924590" y="186616"/>
                </a:cubicBezTo>
                <a:cubicBezTo>
                  <a:pt x="924590" y="187245"/>
                  <a:pt x="924688" y="187848"/>
                  <a:pt x="924883" y="188423"/>
                </a:cubicBezTo>
                <a:cubicBezTo>
                  <a:pt x="925079" y="188998"/>
                  <a:pt x="925393" y="189508"/>
                  <a:pt x="925828" y="189953"/>
                </a:cubicBezTo>
                <a:cubicBezTo>
                  <a:pt x="926262" y="190398"/>
                  <a:pt x="926826" y="190751"/>
                  <a:pt x="927520" y="191011"/>
                </a:cubicBezTo>
                <a:cubicBezTo>
                  <a:pt x="928215" y="191272"/>
                  <a:pt x="929061" y="191402"/>
                  <a:pt x="930060" y="191402"/>
                </a:cubicBezTo>
                <a:cubicBezTo>
                  <a:pt x="931362" y="191402"/>
                  <a:pt x="932854" y="191006"/>
                  <a:pt x="934536" y="190214"/>
                </a:cubicBezTo>
                <a:cubicBezTo>
                  <a:pt x="936218" y="189421"/>
                  <a:pt x="937993" y="188168"/>
                  <a:pt x="939859" y="186453"/>
                </a:cubicBezTo>
                <a:lnTo>
                  <a:pt x="939859" y="180658"/>
                </a:lnTo>
                <a:close/>
                <a:moveTo>
                  <a:pt x="761216" y="180658"/>
                </a:moveTo>
                <a:cubicBezTo>
                  <a:pt x="759805" y="180658"/>
                  <a:pt x="758589" y="180799"/>
                  <a:pt x="757569" y="181082"/>
                </a:cubicBezTo>
                <a:cubicBezTo>
                  <a:pt x="756549" y="181364"/>
                  <a:pt x="755713" y="181765"/>
                  <a:pt x="755062" y="182286"/>
                </a:cubicBezTo>
                <a:cubicBezTo>
                  <a:pt x="754411" y="182807"/>
                  <a:pt x="753928" y="183431"/>
                  <a:pt x="753613" y="184158"/>
                </a:cubicBezTo>
                <a:cubicBezTo>
                  <a:pt x="753299" y="184885"/>
                  <a:pt x="753142" y="185704"/>
                  <a:pt x="753142" y="186616"/>
                </a:cubicBezTo>
                <a:cubicBezTo>
                  <a:pt x="753142" y="187245"/>
                  <a:pt x="753239" y="187848"/>
                  <a:pt x="753435" y="188423"/>
                </a:cubicBezTo>
                <a:cubicBezTo>
                  <a:pt x="753630" y="188998"/>
                  <a:pt x="753945" y="189508"/>
                  <a:pt x="754379" y="189953"/>
                </a:cubicBezTo>
                <a:cubicBezTo>
                  <a:pt x="754813" y="190398"/>
                  <a:pt x="755377" y="190751"/>
                  <a:pt x="756072" y="191011"/>
                </a:cubicBezTo>
                <a:cubicBezTo>
                  <a:pt x="756766" y="191272"/>
                  <a:pt x="757613" y="191402"/>
                  <a:pt x="758611" y="191402"/>
                </a:cubicBezTo>
                <a:cubicBezTo>
                  <a:pt x="759913" y="191402"/>
                  <a:pt x="761406" y="191006"/>
                  <a:pt x="763087" y="190214"/>
                </a:cubicBezTo>
                <a:cubicBezTo>
                  <a:pt x="764769" y="189421"/>
                  <a:pt x="766544" y="188168"/>
                  <a:pt x="768411" y="186453"/>
                </a:cubicBezTo>
                <a:lnTo>
                  <a:pt x="768411" y="180658"/>
                </a:lnTo>
                <a:close/>
                <a:moveTo>
                  <a:pt x="895313" y="167148"/>
                </a:moveTo>
                <a:cubicBezTo>
                  <a:pt x="892231" y="167148"/>
                  <a:pt x="889827" y="168146"/>
                  <a:pt x="888102" y="170143"/>
                </a:cubicBezTo>
                <a:cubicBezTo>
                  <a:pt x="886376" y="172140"/>
                  <a:pt x="885514" y="175265"/>
                  <a:pt x="885514" y="179519"/>
                </a:cubicBezTo>
                <a:cubicBezTo>
                  <a:pt x="885514" y="183469"/>
                  <a:pt x="886094" y="186415"/>
                  <a:pt x="887255" y="188358"/>
                </a:cubicBezTo>
                <a:cubicBezTo>
                  <a:pt x="888417" y="190300"/>
                  <a:pt x="890061" y="191272"/>
                  <a:pt x="892188" y="191272"/>
                </a:cubicBezTo>
                <a:cubicBezTo>
                  <a:pt x="893620" y="191272"/>
                  <a:pt x="895134" y="190631"/>
                  <a:pt x="896729" y="189351"/>
                </a:cubicBezTo>
                <a:cubicBezTo>
                  <a:pt x="898325" y="188070"/>
                  <a:pt x="900001" y="186171"/>
                  <a:pt x="901759" y="183653"/>
                </a:cubicBezTo>
                <a:lnTo>
                  <a:pt x="901759" y="168482"/>
                </a:lnTo>
                <a:cubicBezTo>
                  <a:pt x="900826" y="168048"/>
                  <a:pt x="899795" y="167717"/>
                  <a:pt x="898666" y="167489"/>
                </a:cubicBezTo>
                <a:cubicBezTo>
                  <a:pt x="897538" y="167261"/>
                  <a:pt x="896420" y="167148"/>
                  <a:pt x="895313" y="167148"/>
                </a:cubicBezTo>
                <a:close/>
                <a:moveTo>
                  <a:pt x="828639" y="167148"/>
                </a:moveTo>
                <a:cubicBezTo>
                  <a:pt x="825557" y="167148"/>
                  <a:pt x="823153" y="168146"/>
                  <a:pt x="821428" y="170143"/>
                </a:cubicBezTo>
                <a:cubicBezTo>
                  <a:pt x="819702" y="172140"/>
                  <a:pt x="818840" y="175265"/>
                  <a:pt x="818840" y="179519"/>
                </a:cubicBezTo>
                <a:cubicBezTo>
                  <a:pt x="818840" y="183469"/>
                  <a:pt x="819420" y="186415"/>
                  <a:pt x="820582" y="188358"/>
                </a:cubicBezTo>
                <a:cubicBezTo>
                  <a:pt x="821743" y="190300"/>
                  <a:pt x="823387" y="191272"/>
                  <a:pt x="825514" y="191272"/>
                </a:cubicBezTo>
                <a:cubicBezTo>
                  <a:pt x="826946" y="191272"/>
                  <a:pt x="828460" y="190631"/>
                  <a:pt x="830055" y="189351"/>
                </a:cubicBezTo>
                <a:cubicBezTo>
                  <a:pt x="831651" y="188070"/>
                  <a:pt x="833327" y="186171"/>
                  <a:pt x="835085" y="183653"/>
                </a:cubicBezTo>
                <a:lnTo>
                  <a:pt x="835085" y="168482"/>
                </a:lnTo>
                <a:cubicBezTo>
                  <a:pt x="834152" y="168048"/>
                  <a:pt x="833121" y="167717"/>
                  <a:pt x="831993" y="167489"/>
                </a:cubicBezTo>
                <a:cubicBezTo>
                  <a:pt x="830864" y="167261"/>
                  <a:pt x="829746" y="167148"/>
                  <a:pt x="828639" y="167148"/>
                </a:cubicBezTo>
                <a:close/>
                <a:moveTo>
                  <a:pt x="475400" y="167083"/>
                </a:moveTo>
                <a:cubicBezTo>
                  <a:pt x="473707" y="167083"/>
                  <a:pt x="472259" y="167413"/>
                  <a:pt x="471054" y="168075"/>
                </a:cubicBezTo>
                <a:cubicBezTo>
                  <a:pt x="469850" y="168737"/>
                  <a:pt x="468862" y="169622"/>
                  <a:pt x="468092" y="170729"/>
                </a:cubicBezTo>
                <a:cubicBezTo>
                  <a:pt x="467321" y="171836"/>
                  <a:pt x="466757" y="173122"/>
                  <a:pt x="466399" y="174587"/>
                </a:cubicBezTo>
                <a:cubicBezTo>
                  <a:pt x="466040" y="176051"/>
                  <a:pt x="465861" y="177587"/>
                  <a:pt x="465861" y="179193"/>
                </a:cubicBezTo>
                <a:cubicBezTo>
                  <a:pt x="465861" y="181212"/>
                  <a:pt x="466084" y="182981"/>
                  <a:pt x="466529" y="184500"/>
                </a:cubicBezTo>
                <a:cubicBezTo>
                  <a:pt x="466974" y="186019"/>
                  <a:pt x="467608" y="187283"/>
                  <a:pt x="468433" y="188293"/>
                </a:cubicBezTo>
                <a:cubicBezTo>
                  <a:pt x="469258" y="189302"/>
                  <a:pt x="470256" y="190062"/>
                  <a:pt x="471429" y="190572"/>
                </a:cubicBezTo>
                <a:cubicBezTo>
                  <a:pt x="472600" y="191082"/>
                  <a:pt x="473925" y="191337"/>
                  <a:pt x="475400" y="191337"/>
                </a:cubicBezTo>
                <a:cubicBezTo>
                  <a:pt x="477093" y="191337"/>
                  <a:pt x="478542" y="191006"/>
                  <a:pt x="479747" y="190344"/>
                </a:cubicBezTo>
                <a:cubicBezTo>
                  <a:pt x="480951" y="189682"/>
                  <a:pt x="481939" y="188797"/>
                  <a:pt x="482709" y="187690"/>
                </a:cubicBezTo>
                <a:cubicBezTo>
                  <a:pt x="483480" y="186583"/>
                  <a:pt x="484044" y="185297"/>
                  <a:pt x="484402" y="183833"/>
                </a:cubicBezTo>
                <a:cubicBezTo>
                  <a:pt x="484760" y="182367"/>
                  <a:pt x="484939" y="180821"/>
                  <a:pt x="484939" y="179193"/>
                </a:cubicBezTo>
                <a:cubicBezTo>
                  <a:pt x="484939" y="177175"/>
                  <a:pt x="484717" y="175411"/>
                  <a:pt x="484272" y="173903"/>
                </a:cubicBezTo>
                <a:cubicBezTo>
                  <a:pt x="483827" y="172395"/>
                  <a:pt x="483192" y="171136"/>
                  <a:pt x="482367" y="170126"/>
                </a:cubicBezTo>
                <a:cubicBezTo>
                  <a:pt x="481543" y="169117"/>
                  <a:pt x="480539" y="168358"/>
                  <a:pt x="479356" y="167848"/>
                </a:cubicBezTo>
                <a:cubicBezTo>
                  <a:pt x="478173" y="167337"/>
                  <a:pt x="476855" y="167083"/>
                  <a:pt x="475400" y="167083"/>
                </a:cubicBezTo>
                <a:close/>
                <a:moveTo>
                  <a:pt x="999339" y="166789"/>
                </a:moveTo>
                <a:cubicBezTo>
                  <a:pt x="998102" y="166789"/>
                  <a:pt x="996974" y="167028"/>
                  <a:pt x="995953" y="167506"/>
                </a:cubicBezTo>
                <a:cubicBezTo>
                  <a:pt x="994933" y="167983"/>
                  <a:pt x="994054" y="168656"/>
                  <a:pt x="993316" y="169524"/>
                </a:cubicBezTo>
                <a:cubicBezTo>
                  <a:pt x="992578" y="170392"/>
                  <a:pt x="991982" y="171434"/>
                  <a:pt x="991526" y="172650"/>
                </a:cubicBezTo>
                <a:cubicBezTo>
                  <a:pt x="991070" y="173865"/>
                  <a:pt x="990788" y="175200"/>
                  <a:pt x="990679" y="176654"/>
                </a:cubicBezTo>
                <a:lnTo>
                  <a:pt x="1007869" y="176654"/>
                </a:lnTo>
                <a:cubicBezTo>
                  <a:pt x="1007934" y="175200"/>
                  <a:pt x="1007793" y="173871"/>
                  <a:pt x="1007446" y="172666"/>
                </a:cubicBezTo>
                <a:cubicBezTo>
                  <a:pt x="1007099" y="171461"/>
                  <a:pt x="1006561" y="170425"/>
                  <a:pt x="1005834" y="169557"/>
                </a:cubicBezTo>
                <a:cubicBezTo>
                  <a:pt x="1005107" y="168689"/>
                  <a:pt x="1004201" y="168010"/>
                  <a:pt x="1003116" y="167522"/>
                </a:cubicBezTo>
                <a:cubicBezTo>
                  <a:pt x="1002031" y="167034"/>
                  <a:pt x="1000772" y="166789"/>
                  <a:pt x="999339" y="166789"/>
                </a:cubicBezTo>
                <a:close/>
                <a:moveTo>
                  <a:pt x="656440" y="166789"/>
                </a:moveTo>
                <a:cubicBezTo>
                  <a:pt x="655203" y="166789"/>
                  <a:pt x="654075" y="167028"/>
                  <a:pt x="653055" y="167506"/>
                </a:cubicBezTo>
                <a:cubicBezTo>
                  <a:pt x="652034" y="167983"/>
                  <a:pt x="651155" y="168656"/>
                  <a:pt x="650418" y="169524"/>
                </a:cubicBezTo>
                <a:cubicBezTo>
                  <a:pt x="649679" y="170392"/>
                  <a:pt x="649083" y="171434"/>
                  <a:pt x="648627" y="172650"/>
                </a:cubicBezTo>
                <a:cubicBezTo>
                  <a:pt x="648171" y="173865"/>
                  <a:pt x="647889" y="175200"/>
                  <a:pt x="647781" y="176654"/>
                </a:cubicBezTo>
                <a:lnTo>
                  <a:pt x="664970" y="176654"/>
                </a:lnTo>
                <a:cubicBezTo>
                  <a:pt x="665035" y="175200"/>
                  <a:pt x="664894" y="173871"/>
                  <a:pt x="664547" y="172666"/>
                </a:cubicBezTo>
                <a:cubicBezTo>
                  <a:pt x="664199" y="171461"/>
                  <a:pt x="663663" y="170425"/>
                  <a:pt x="662936" y="169557"/>
                </a:cubicBezTo>
                <a:cubicBezTo>
                  <a:pt x="662208" y="168689"/>
                  <a:pt x="661302" y="168010"/>
                  <a:pt x="660217" y="167522"/>
                </a:cubicBezTo>
                <a:cubicBezTo>
                  <a:pt x="659132" y="167034"/>
                  <a:pt x="657873" y="166789"/>
                  <a:pt x="656440" y="166789"/>
                </a:cubicBezTo>
                <a:close/>
                <a:moveTo>
                  <a:pt x="304015" y="166789"/>
                </a:moveTo>
                <a:cubicBezTo>
                  <a:pt x="302778" y="166789"/>
                  <a:pt x="301650" y="167028"/>
                  <a:pt x="300630" y="167506"/>
                </a:cubicBezTo>
                <a:cubicBezTo>
                  <a:pt x="299609" y="167983"/>
                  <a:pt x="298730" y="168656"/>
                  <a:pt x="297993" y="169524"/>
                </a:cubicBezTo>
                <a:cubicBezTo>
                  <a:pt x="297255" y="170392"/>
                  <a:pt x="296658" y="171434"/>
                  <a:pt x="296202" y="172650"/>
                </a:cubicBezTo>
                <a:cubicBezTo>
                  <a:pt x="295746" y="173865"/>
                  <a:pt x="295464" y="175200"/>
                  <a:pt x="295355" y="176654"/>
                </a:cubicBezTo>
                <a:lnTo>
                  <a:pt x="312545" y="176654"/>
                </a:lnTo>
                <a:cubicBezTo>
                  <a:pt x="312610" y="175200"/>
                  <a:pt x="312469" y="173871"/>
                  <a:pt x="312122" y="172666"/>
                </a:cubicBezTo>
                <a:cubicBezTo>
                  <a:pt x="311775" y="171461"/>
                  <a:pt x="311237" y="170425"/>
                  <a:pt x="310510" y="169557"/>
                </a:cubicBezTo>
                <a:cubicBezTo>
                  <a:pt x="309783" y="168689"/>
                  <a:pt x="308877" y="168010"/>
                  <a:pt x="307792" y="167522"/>
                </a:cubicBezTo>
                <a:cubicBezTo>
                  <a:pt x="306707" y="167034"/>
                  <a:pt x="305448" y="166789"/>
                  <a:pt x="304015" y="166789"/>
                </a:cubicBezTo>
                <a:close/>
                <a:moveTo>
                  <a:pt x="132565" y="166789"/>
                </a:moveTo>
                <a:cubicBezTo>
                  <a:pt x="131328" y="166789"/>
                  <a:pt x="130200" y="167028"/>
                  <a:pt x="129180" y="167506"/>
                </a:cubicBezTo>
                <a:cubicBezTo>
                  <a:pt x="128159" y="167983"/>
                  <a:pt x="127280" y="168656"/>
                  <a:pt x="126542" y="169524"/>
                </a:cubicBezTo>
                <a:cubicBezTo>
                  <a:pt x="125804" y="170392"/>
                  <a:pt x="125208" y="171434"/>
                  <a:pt x="124752" y="172650"/>
                </a:cubicBezTo>
                <a:cubicBezTo>
                  <a:pt x="124296" y="173865"/>
                  <a:pt x="124014" y="175200"/>
                  <a:pt x="123905" y="176654"/>
                </a:cubicBezTo>
                <a:lnTo>
                  <a:pt x="141095" y="176654"/>
                </a:lnTo>
                <a:cubicBezTo>
                  <a:pt x="141160" y="175200"/>
                  <a:pt x="141019" y="173871"/>
                  <a:pt x="140672" y="172666"/>
                </a:cubicBezTo>
                <a:cubicBezTo>
                  <a:pt x="140325" y="171461"/>
                  <a:pt x="139787" y="170425"/>
                  <a:pt x="139060" y="169557"/>
                </a:cubicBezTo>
                <a:cubicBezTo>
                  <a:pt x="138333" y="168689"/>
                  <a:pt x="137427" y="168010"/>
                  <a:pt x="136342" y="167522"/>
                </a:cubicBezTo>
                <a:cubicBezTo>
                  <a:pt x="135257" y="167034"/>
                  <a:pt x="133998" y="166789"/>
                  <a:pt x="132565" y="166789"/>
                </a:cubicBezTo>
                <a:close/>
                <a:moveTo>
                  <a:pt x="854269" y="162850"/>
                </a:moveTo>
                <a:lnTo>
                  <a:pt x="869668" y="162850"/>
                </a:lnTo>
                <a:lnTo>
                  <a:pt x="869668" y="190816"/>
                </a:lnTo>
                <a:lnTo>
                  <a:pt x="879402" y="190816"/>
                </a:lnTo>
                <a:lnTo>
                  <a:pt x="879402" y="195537"/>
                </a:lnTo>
                <a:lnTo>
                  <a:pt x="853196" y="195537"/>
                </a:lnTo>
                <a:lnTo>
                  <a:pt x="853196" y="190816"/>
                </a:lnTo>
                <a:lnTo>
                  <a:pt x="863938" y="190816"/>
                </a:lnTo>
                <a:lnTo>
                  <a:pt x="863938" y="167538"/>
                </a:lnTo>
                <a:lnTo>
                  <a:pt x="854269" y="167538"/>
                </a:lnTo>
                <a:close/>
                <a:moveTo>
                  <a:pt x="726339" y="162395"/>
                </a:moveTo>
                <a:cubicBezTo>
                  <a:pt x="728031" y="162395"/>
                  <a:pt x="729616" y="162514"/>
                  <a:pt x="731092" y="162752"/>
                </a:cubicBezTo>
                <a:cubicBezTo>
                  <a:pt x="732568" y="162991"/>
                  <a:pt x="733978" y="163382"/>
                  <a:pt x="735324" y="163925"/>
                </a:cubicBezTo>
                <a:lnTo>
                  <a:pt x="735324" y="169329"/>
                </a:lnTo>
                <a:cubicBezTo>
                  <a:pt x="733913" y="168591"/>
                  <a:pt x="732475" y="168054"/>
                  <a:pt x="731010" y="167717"/>
                </a:cubicBezTo>
                <a:cubicBezTo>
                  <a:pt x="729545" y="167381"/>
                  <a:pt x="728031" y="167213"/>
                  <a:pt x="726469" y="167213"/>
                </a:cubicBezTo>
                <a:cubicBezTo>
                  <a:pt x="725014" y="167213"/>
                  <a:pt x="723642" y="167489"/>
                  <a:pt x="722350" y="168043"/>
                </a:cubicBezTo>
                <a:cubicBezTo>
                  <a:pt x="721059" y="168596"/>
                  <a:pt x="719925" y="169394"/>
                  <a:pt x="718948" y="170436"/>
                </a:cubicBezTo>
                <a:cubicBezTo>
                  <a:pt x="717972" y="171478"/>
                  <a:pt x="717201" y="172747"/>
                  <a:pt x="716637" y="174245"/>
                </a:cubicBezTo>
                <a:cubicBezTo>
                  <a:pt x="716073" y="175742"/>
                  <a:pt x="715790" y="177435"/>
                  <a:pt x="715790" y="179323"/>
                </a:cubicBezTo>
                <a:cubicBezTo>
                  <a:pt x="715790" y="183274"/>
                  <a:pt x="716751" y="186231"/>
                  <a:pt x="718671" y="188195"/>
                </a:cubicBezTo>
                <a:cubicBezTo>
                  <a:pt x="720593" y="190159"/>
                  <a:pt x="723257" y="191141"/>
                  <a:pt x="726664" y="191141"/>
                </a:cubicBezTo>
                <a:cubicBezTo>
                  <a:pt x="728205" y="191141"/>
                  <a:pt x="729697" y="190968"/>
                  <a:pt x="731140" y="190620"/>
                </a:cubicBezTo>
                <a:cubicBezTo>
                  <a:pt x="732584" y="190273"/>
                  <a:pt x="733978" y="189752"/>
                  <a:pt x="735324" y="189058"/>
                </a:cubicBezTo>
                <a:lnTo>
                  <a:pt x="735324" y="194332"/>
                </a:lnTo>
                <a:cubicBezTo>
                  <a:pt x="733848" y="194896"/>
                  <a:pt x="732334" y="195314"/>
                  <a:pt x="730782" y="195585"/>
                </a:cubicBezTo>
                <a:cubicBezTo>
                  <a:pt x="729230" y="195857"/>
                  <a:pt x="727630" y="195992"/>
                  <a:pt x="725980" y="195992"/>
                </a:cubicBezTo>
                <a:cubicBezTo>
                  <a:pt x="720815" y="195992"/>
                  <a:pt x="716838" y="194592"/>
                  <a:pt x="714048" y="191792"/>
                </a:cubicBezTo>
                <a:cubicBezTo>
                  <a:pt x="711260" y="188993"/>
                  <a:pt x="709865" y="184901"/>
                  <a:pt x="709865" y="179519"/>
                </a:cubicBezTo>
                <a:cubicBezTo>
                  <a:pt x="709865" y="176936"/>
                  <a:pt x="710267" y="174592"/>
                  <a:pt x="711070" y="172487"/>
                </a:cubicBezTo>
                <a:cubicBezTo>
                  <a:pt x="711873" y="170382"/>
                  <a:pt x="713001" y="168580"/>
                  <a:pt x="714455" y="167083"/>
                </a:cubicBezTo>
                <a:cubicBezTo>
                  <a:pt x="715910" y="165585"/>
                  <a:pt x="717646" y="164429"/>
                  <a:pt x="719664" y="163615"/>
                </a:cubicBezTo>
                <a:cubicBezTo>
                  <a:pt x="721683" y="162801"/>
                  <a:pt x="723908" y="162395"/>
                  <a:pt x="726339" y="162395"/>
                </a:cubicBezTo>
                <a:close/>
                <a:moveTo>
                  <a:pt x="1037374" y="162264"/>
                </a:moveTo>
                <a:cubicBezTo>
                  <a:pt x="1038047" y="162264"/>
                  <a:pt x="1038687" y="162400"/>
                  <a:pt x="1039295" y="162671"/>
                </a:cubicBezTo>
                <a:cubicBezTo>
                  <a:pt x="1039903" y="162942"/>
                  <a:pt x="1040434" y="163306"/>
                  <a:pt x="1040890" y="163762"/>
                </a:cubicBezTo>
                <a:cubicBezTo>
                  <a:pt x="1041346" y="164218"/>
                  <a:pt x="1041710" y="164749"/>
                  <a:pt x="1041981" y="165357"/>
                </a:cubicBezTo>
                <a:cubicBezTo>
                  <a:pt x="1042252" y="165965"/>
                  <a:pt x="1042388" y="166605"/>
                  <a:pt x="1042388" y="167278"/>
                </a:cubicBezTo>
                <a:cubicBezTo>
                  <a:pt x="1042388" y="167972"/>
                  <a:pt x="1042252" y="168618"/>
                  <a:pt x="1041981" y="169215"/>
                </a:cubicBezTo>
                <a:cubicBezTo>
                  <a:pt x="1041710" y="169812"/>
                  <a:pt x="1041346" y="170338"/>
                  <a:pt x="1040890" y="170794"/>
                </a:cubicBezTo>
                <a:cubicBezTo>
                  <a:pt x="1040434" y="171250"/>
                  <a:pt x="1039903" y="171608"/>
                  <a:pt x="1039295" y="171868"/>
                </a:cubicBezTo>
                <a:cubicBezTo>
                  <a:pt x="1038687" y="172129"/>
                  <a:pt x="1038047" y="172259"/>
                  <a:pt x="1037374" y="172259"/>
                </a:cubicBezTo>
                <a:cubicBezTo>
                  <a:pt x="1036680" y="172259"/>
                  <a:pt x="1036034" y="172129"/>
                  <a:pt x="1035437" y="171868"/>
                </a:cubicBezTo>
                <a:cubicBezTo>
                  <a:pt x="1034840" y="171608"/>
                  <a:pt x="1034314" y="171250"/>
                  <a:pt x="1033858" y="170794"/>
                </a:cubicBezTo>
                <a:cubicBezTo>
                  <a:pt x="1033402" y="170338"/>
                  <a:pt x="1033044" y="169812"/>
                  <a:pt x="1032784" y="169215"/>
                </a:cubicBezTo>
                <a:cubicBezTo>
                  <a:pt x="1032523" y="168618"/>
                  <a:pt x="1032393" y="167972"/>
                  <a:pt x="1032393" y="167278"/>
                </a:cubicBezTo>
                <a:cubicBezTo>
                  <a:pt x="1032393" y="166605"/>
                  <a:pt x="1032523" y="165965"/>
                  <a:pt x="1032784" y="165357"/>
                </a:cubicBezTo>
                <a:cubicBezTo>
                  <a:pt x="1033044" y="164749"/>
                  <a:pt x="1033402" y="164218"/>
                  <a:pt x="1033858" y="163762"/>
                </a:cubicBezTo>
                <a:cubicBezTo>
                  <a:pt x="1034314" y="163306"/>
                  <a:pt x="1034840" y="162942"/>
                  <a:pt x="1035437" y="162671"/>
                </a:cubicBezTo>
                <a:cubicBezTo>
                  <a:pt x="1036034" y="162400"/>
                  <a:pt x="1036680" y="162264"/>
                  <a:pt x="1037374" y="162264"/>
                </a:cubicBezTo>
                <a:close/>
                <a:moveTo>
                  <a:pt x="999600" y="162264"/>
                </a:moveTo>
                <a:cubicBezTo>
                  <a:pt x="1001879" y="162264"/>
                  <a:pt x="1003897" y="162622"/>
                  <a:pt x="1005655" y="163339"/>
                </a:cubicBezTo>
                <a:cubicBezTo>
                  <a:pt x="1007413" y="164055"/>
                  <a:pt x="1008895" y="165069"/>
                  <a:pt x="1010099" y="166382"/>
                </a:cubicBezTo>
                <a:cubicBezTo>
                  <a:pt x="1011304" y="167696"/>
                  <a:pt x="1012215" y="169291"/>
                  <a:pt x="1012834" y="171168"/>
                </a:cubicBezTo>
                <a:cubicBezTo>
                  <a:pt x="1013452" y="173046"/>
                  <a:pt x="1013762" y="175146"/>
                  <a:pt x="1013762" y="177468"/>
                </a:cubicBezTo>
                <a:cubicBezTo>
                  <a:pt x="1013762" y="178271"/>
                  <a:pt x="1013751" y="178944"/>
                  <a:pt x="1013729" y="179486"/>
                </a:cubicBezTo>
                <a:cubicBezTo>
                  <a:pt x="1013707" y="180029"/>
                  <a:pt x="1013675" y="180539"/>
                  <a:pt x="1013631" y="181017"/>
                </a:cubicBezTo>
                <a:lnTo>
                  <a:pt x="990679" y="181017"/>
                </a:lnTo>
                <a:cubicBezTo>
                  <a:pt x="990679" y="184359"/>
                  <a:pt x="991613" y="186925"/>
                  <a:pt x="993479" y="188716"/>
                </a:cubicBezTo>
                <a:cubicBezTo>
                  <a:pt x="995346" y="190506"/>
                  <a:pt x="998037" y="191402"/>
                  <a:pt x="1001553" y="191402"/>
                </a:cubicBezTo>
                <a:cubicBezTo>
                  <a:pt x="1002508" y="191402"/>
                  <a:pt x="1003463" y="191364"/>
                  <a:pt x="1004418" y="191288"/>
                </a:cubicBezTo>
                <a:cubicBezTo>
                  <a:pt x="1005373" y="191212"/>
                  <a:pt x="1006295" y="191109"/>
                  <a:pt x="1007185" y="190979"/>
                </a:cubicBezTo>
                <a:cubicBezTo>
                  <a:pt x="1008075" y="190848"/>
                  <a:pt x="1008927" y="190702"/>
                  <a:pt x="1009741" y="190539"/>
                </a:cubicBezTo>
                <a:cubicBezTo>
                  <a:pt x="1010555" y="190376"/>
                  <a:pt x="1011309" y="190197"/>
                  <a:pt x="1012004" y="190002"/>
                </a:cubicBezTo>
                <a:lnTo>
                  <a:pt x="1012004" y="194658"/>
                </a:lnTo>
                <a:cubicBezTo>
                  <a:pt x="1010463" y="195091"/>
                  <a:pt x="1008721" y="195444"/>
                  <a:pt x="1006778" y="195716"/>
                </a:cubicBezTo>
                <a:cubicBezTo>
                  <a:pt x="1004836" y="195987"/>
                  <a:pt x="1002823" y="196122"/>
                  <a:pt x="1000739" y="196122"/>
                </a:cubicBezTo>
                <a:cubicBezTo>
                  <a:pt x="997939" y="196122"/>
                  <a:pt x="995530" y="195743"/>
                  <a:pt x="993512" y="194983"/>
                </a:cubicBezTo>
                <a:cubicBezTo>
                  <a:pt x="991493" y="194223"/>
                  <a:pt x="989838" y="193122"/>
                  <a:pt x="988547" y="191679"/>
                </a:cubicBezTo>
                <a:cubicBezTo>
                  <a:pt x="987256" y="190235"/>
                  <a:pt x="986301" y="188466"/>
                  <a:pt x="985682" y="186372"/>
                </a:cubicBezTo>
                <a:cubicBezTo>
                  <a:pt x="985063" y="184278"/>
                  <a:pt x="984754" y="181906"/>
                  <a:pt x="984754" y="179258"/>
                </a:cubicBezTo>
                <a:cubicBezTo>
                  <a:pt x="984754" y="176958"/>
                  <a:pt x="985085" y="174782"/>
                  <a:pt x="985747" y="172731"/>
                </a:cubicBezTo>
                <a:cubicBezTo>
                  <a:pt x="986409" y="170680"/>
                  <a:pt x="987375" y="168878"/>
                  <a:pt x="988645" y="167327"/>
                </a:cubicBezTo>
                <a:cubicBezTo>
                  <a:pt x="989914" y="165775"/>
                  <a:pt x="991472" y="164543"/>
                  <a:pt x="993316" y="163631"/>
                </a:cubicBezTo>
                <a:cubicBezTo>
                  <a:pt x="995161" y="162720"/>
                  <a:pt x="997256" y="162264"/>
                  <a:pt x="999600" y="162264"/>
                </a:cubicBezTo>
                <a:close/>
                <a:moveTo>
                  <a:pt x="932795" y="162264"/>
                </a:moveTo>
                <a:cubicBezTo>
                  <a:pt x="934770" y="162264"/>
                  <a:pt x="936549" y="162481"/>
                  <a:pt x="938134" y="162915"/>
                </a:cubicBezTo>
                <a:cubicBezTo>
                  <a:pt x="939718" y="163349"/>
                  <a:pt x="941058" y="164011"/>
                  <a:pt x="942154" y="164901"/>
                </a:cubicBezTo>
                <a:cubicBezTo>
                  <a:pt x="943250" y="165791"/>
                  <a:pt x="944092" y="166909"/>
                  <a:pt x="944678" y="168254"/>
                </a:cubicBezTo>
                <a:cubicBezTo>
                  <a:pt x="945264" y="169600"/>
                  <a:pt x="945557" y="171184"/>
                  <a:pt x="945557" y="173008"/>
                </a:cubicBezTo>
                <a:lnTo>
                  <a:pt x="945557" y="195537"/>
                </a:lnTo>
                <a:lnTo>
                  <a:pt x="940478" y="195537"/>
                </a:lnTo>
                <a:lnTo>
                  <a:pt x="940348" y="191141"/>
                </a:lnTo>
                <a:cubicBezTo>
                  <a:pt x="938568" y="192899"/>
                  <a:pt x="936761" y="194169"/>
                  <a:pt x="934927" y="194950"/>
                </a:cubicBezTo>
                <a:cubicBezTo>
                  <a:pt x="933093" y="195732"/>
                  <a:pt x="931167" y="196122"/>
                  <a:pt x="929148" y="196122"/>
                </a:cubicBezTo>
                <a:cubicBezTo>
                  <a:pt x="927282" y="196122"/>
                  <a:pt x="925686" y="195884"/>
                  <a:pt x="924362" y="195406"/>
                </a:cubicBezTo>
                <a:cubicBezTo>
                  <a:pt x="923039" y="194929"/>
                  <a:pt x="921948" y="194272"/>
                  <a:pt x="921091" y="193437"/>
                </a:cubicBezTo>
                <a:cubicBezTo>
                  <a:pt x="920233" y="192601"/>
                  <a:pt x="919604" y="191619"/>
                  <a:pt x="919202" y="190490"/>
                </a:cubicBezTo>
                <a:cubicBezTo>
                  <a:pt x="918801" y="189362"/>
                  <a:pt x="918600" y="188135"/>
                  <a:pt x="918600" y="186811"/>
                </a:cubicBezTo>
                <a:cubicBezTo>
                  <a:pt x="918600" y="183534"/>
                  <a:pt x="919821" y="180968"/>
                  <a:pt x="922263" y="179112"/>
                </a:cubicBezTo>
                <a:cubicBezTo>
                  <a:pt x="924704" y="177256"/>
                  <a:pt x="928313" y="176328"/>
                  <a:pt x="933088" y="176328"/>
                </a:cubicBezTo>
                <a:lnTo>
                  <a:pt x="939859" y="176328"/>
                </a:lnTo>
                <a:lnTo>
                  <a:pt x="939859" y="173463"/>
                </a:lnTo>
                <a:cubicBezTo>
                  <a:pt x="939859" y="171532"/>
                  <a:pt x="939241" y="169985"/>
                  <a:pt x="938004" y="168824"/>
                </a:cubicBezTo>
                <a:cubicBezTo>
                  <a:pt x="936766" y="167663"/>
                  <a:pt x="934878" y="167083"/>
                  <a:pt x="932339" y="167083"/>
                </a:cubicBezTo>
                <a:cubicBezTo>
                  <a:pt x="930494" y="167083"/>
                  <a:pt x="928676" y="167289"/>
                  <a:pt x="926886" y="167701"/>
                </a:cubicBezTo>
                <a:cubicBezTo>
                  <a:pt x="925095" y="168113"/>
                  <a:pt x="923245" y="168699"/>
                  <a:pt x="921335" y="169459"/>
                </a:cubicBezTo>
                <a:lnTo>
                  <a:pt x="921335" y="164348"/>
                </a:lnTo>
                <a:cubicBezTo>
                  <a:pt x="922051" y="164087"/>
                  <a:pt x="922849" y="163832"/>
                  <a:pt x="923728" y="163583"/>
                </a:cubicBezTo>
                <a:cubicBezTo>
                  <a:pt x="924607" y="163333"/>
                  <a:pt x="925535" y="163111"/>
                  <a:pt x="926511" y="162915"/>
                </a:cubicBezTo>
                <a:cubicBezTo>
                  <a:pt x="927488" y="162720"/>
                  <a:pt x="928508" y="162562"/>
                  <a:pt x="929571" y="162443"/>
                </a:cubicBezTo>
                <a:cubicBezTo>
                  <a:pt x="930635" y="162324"/>
                  <a:pt x="931709" y="162264"/>
                  <a:pt x="932795" y="162264"/>
                </a:cubicBezTo>
                <a:close/>
                <a:moveTo>
                  <a:pt x="792655" y="162264"/>
                </a:moveTo>
                <a:cubicBezTo>
                  <a:pt x="796020" y="162264"/>
                  <a:pt x="798564" y="163257"/>
                  <a:pt x="800290" y="165243"/>
                </a:cubicBezTo>
                <a:cubicBezTo>
                  <a:pt x="802015" y="167229"/>
                  <a:pt x="802878" y="170219"/>
                  <a:pt x="802878" y="174212"/>
                </a:cubicBezTo>
                <a:lnTo>
                  <a:pt x="802878" y="195537"/>
                </a:lnTo>
                <a:lnTo>
                  <a:pt x="797213" y="195537"/>
                </a:lnTo>
                <a:lnTo>
                  <a:pt x="797213" y="174668"/>
                </a:lnTo>
                <a:cubicBezTo>
                  <a:pt x="797213" y="172107"/>
                  <a:pt x="796736" y="170213"/>
                  <a:pt x="795781" y="168987"/>
                </a:cubicBezTo>
                <a:cubicBezTo>
                  <a:pt x="794826" y="167761"/>
                  <a:pt x="793404" y="167148"/>
                  <a:pt x="791516" y="167148"/>
                </a:cubicBezTo>
                <a:cubicBezTo>
                  <a:pt x="790821" y="167148"/>
                  <a:pt x="790143" y="167251"/>
                  <a:pt x="789481" y="167457"/>
                </a:cubicBezTo>
                <a:cubicBezTo>
                  <a:pt x="788819" y="167663"/>
                  <a:pt x="788130" y="168021"/>
                  <a:pt x="787414" y="168531"/>
                </a:cubicBezTo>
                <a:cubicBezTo>
                  <a:pt x="786698" y="169041"/>
                  <a:pt x="785922" y="169730"/>
                  <a:pt x="785086" y="170598"/>
                </a:cubicBezTo>
                <a:cubicBezTo>
                  <a:pt x="784250" y="171467"/>
                  <a:pt x="783312" y="172552"/>
                  <a:pt x="782270" y="173854"/>
                </a:cubicBezTo>
                <a:lnTo>
                  <a:pt x="782270" y="195537"/>
                </a:lnTo>
                <a:lnTo>
                  <a:pt x="776605" y="195537"/>
                </a:lnTo>
                <a:lnTo>
                  <a:pt x="776605" y="162850"/>
                </a:lnTo>
                <a:lnTo>
                  <a:pt x="781651" y="162850"/>
                </a:lnTo>
                <a:lnTo>
                  <a:pt x="781879" y="168124"/>
                </a:lnTo>
                <a:cubicBezTo>
                  <a:pt x="782834" y="166996"/>
                  <a:pt x="783757" y="166057"/>
                  <a:pt x="784646" y="165308"/>
                </a:cubicBezTo>
                <a:cubicBezTo>
                  <a:pt x="785536" y="164559"/>
                  <a:pt x="786410" y="163957"/>
                  <a:pt x="787267" y="163501"/>
                </a:cubicBezTo>
                <a:cubicBezTo>
                  <a:pt x="788124" y="163046"/>
                  <a:pt x="788998" y="162725"/>
                  <a:pt x="789888" y="162541"/>
                </a:cubicBezTo>
                <a:cubicBezTo>
                  <a:pt x="790778" y="162356"/>
                  <a:pt x="791700" y="162264"/>
                  <a:pt x="792655" y="162264"/>
                </a:cubicBezTo>
                <a:close/>
                <a:moveTo>
                  <a:pt x="761346" y="162264"/>
                </a:moveTo>
                <a:cubicBezTo>
                  <a:pt x="763321" y="162264"/>
                  <a:pt x="765101" y="162481"/>
                  <a:pt x="766685" y="162915"/>
                </a:cubicBezTo>
                <a:cubicBezTo>
                  <a:pt x="768269" y="163349"/>
                  <a:pt x="769609" y="164011"/>
                  <a:pt x="770706" y="164901"/>
                </a:cubicBezTo>
                <a:cubicBezTo>
                  <a:pt x="771802" y="165791"/>
                  <a:pt x="772642" y="166909"/>
                  <a:pt x="773229" y="168254"/>
                </a:cubicBezTo>
                <a:cubicBezTo>
                  <a:pt x="773815" y="169600"/>
                  <a:pt x="774108" y="171184"/>
                  <a:pt x="774108" y="173008"/>
                </a:cubicBezTo>
                <a:lnTo>
                  <a:pt x="774108" y="195537"/>
                </a:lnTo>
                <a:lnTo>
                  <a:pt x="769029" y="195537"/>
                </a:lnTo>
                <a:lnTo>
                  <a:pt x="768899" y="191141"/>
                </a:lnTo>
                <a:cubicBezTo>
                  <a:pt x="767119" y="192899"/>
                  <a:pt x="765312" y="194169"/>
                  <a:pt x="763478" y="194950"/>
                </a:cubicBezTo>
                <a:cubicBezTo>
                  <a:pt x="761644" y="195732"/>
                  <a:pt x="759718" y="196122"/>
                  <a:pt x="757699" y="196122"/>
                </a:cubicBezTo>
                <a:cubicBezTo>
                  <a:pt x="755833" y="196122"/>
                  <a:pt x="754238" y="195884"/>
                  <a:pt x="752914" y="195406"/>
                </a:cubicBezTo>
                <a:cubicBezTo>
                  <a:pt x="751589" y="194929"/>
                  <a:pt x="750499" y="194272"/>
                  <a:pt x="749642" y="193437"/>
                </a:cubicBezTo>
                <a:cubicBezTo>
                  <a:pt x="748784" y="192601"/>
                  <a:pt x="748155" y="191619"/>
                  <a:pt x="747753" y="190490"/>
                </a:cubicBezTo>
                <a:cubicBezTo>
                  <a:pt x="747352" y="189362"/>
                  <a:pt x="747151" y="188135"/>
                  <a:pt x="747151" y="186811"/>
                </a:cubicBezTo>
                <a:cubicBezTo>
                  <a:pt x="747151" y="183534"/>
                  <a:pt x="748372" y="180968"/>
                  <a:pt x="750814" y="179112"/>
                </a:cubicBezTo>
                <a:cubicBezTo>
                  <a:pt x="753255" y="177256"/>
                  <a:pt x="756864" y="176328"/>
                  <a:pt x="761639" y="176328"/>
                </a:cubicBezTo>
                <a:lnTo>
                  <a:pt x="768411" y="176328"/>
                </a:lnTo>
                <a:lnTo>
                  <a:pt x="768411" y="173463"/>
                </a:lnTo>
                <a:cubicBezTo>
                  <a:pt x="768411" y="171532"/>
                  <a:pt x="767792" y="169985"/>
                  <a:pt x="766555" y="168824"/>
                </a:cubicBezTo>
                <a:cubicBezTo>
                  <a:pt x="765317" y="167663"/>
                  <a:pt x="763430" y="167083"/>
                  <a:pt x="760890" y="167083"/>
                </a:cubicBezTo>
                <a:cubicBezTo>
                  <a:pt x="759045" y="167083"/>
                  <a:pt x="757227" y="167289"/>
                  <a:pt x="755437" y="167701"/>
                </a:cubicBezTo>
                <a:cubicBezTo>
                  <a:pt x="753646" y="168113"/>
                  <a:pt x="751796" y="168699"/>
                  <a:pt x="749886" y="169459"/>
                </a:cubicBezTo>
                <a:lnTo>
                  <a:pt x="749886" y="164348"/>
                </a:lnTo>
                <a:cubicBezTo>
                  <a:pt x="750602" y="164087"/>
                  <a:pt x="751400" y="163832"/>
                  <a:pt x="752279" y="163583"/>
                </a:cubicBezTo>
                <a:cubicBezTo>
                  <a:pt x="753158" y="163333"/>
                  <a:pt x="754086" y="163111"/>
                  <a:pt x="755062" y="162915"/>
                </a:cubicBezTo>
                <a:cubicBezTo>
                  <a:pt x="756039" y="162720"/>
                  <a:pt x="757059" y="162562"/>
                  <a:pt x="758123" y="162443"/>
                </a:cubicBezTo>
                <a:cubicBezTo>
                  <a:pt x="759186" y="162324"/>
                  <a:pt x="760261" y="162264"/>
                  <a:pt x="761346" y="162264"/>
                </a:cubicBezTo>
                <a:close/>
                <a:moveTo>
                  <a:pt x="656701" y="162264"/>
                </a:moveTo>
                <a:cubicBezTo>
                  <a:pt x="658980" y="162264"/>
                  <a:pt x="660998" y="162622"/>
                  <a:pt x="662756" y="163339"/>
                </a:cubicBezTo>
                <a:cubicBezTo>
                  <a:pt x="664514" y="164055"/>
                  <a:pt x="665996" y="165069"/>
                  <a:pt x="667200" y="166382"/>
                </a:cubicBezTo>
                <a:cubicBezTo>
                  <a:pt x="668405" y="167696"/>
                  <a:pt x="669317" y="169291"/>
                  <a:pt x="669935" y="171168"/>
                </a:cubicBezTo>
                <a:cubicBezTo>
                  <a:pt x="670554" y="173046"/>
                  <a:pt x="670863" y="175146"/>
                  <a:pt x="670863" y="177468"/>
                </a:cubicBezTo>
                <a:cubicBezTo>
                  <a:pt x="670863" y="178271"/>
                  <a:pt x="670852" y="178944"/>
                  <a:pt x="670830" y="179486"/>
                </a:cubicBezTo>
                <a:cubicBezTo>
                  <a:pt x="670808" y="180029"/>
                  <a:pt x="670776" y="180539"/>
                  <a:pt x="670733" y="181017"/>
                </a:cubicBezTo>
                <a:lnTo>
                  <a:pt x="647781" y="181017"/>
                </a:lnTo>
                <a:cubicBezTo>
                  <a:pt x="647781" y="184359"/>
                  <a:pt x="648714" y="186925"/>
                  <a:pt x="650580" y="188716"/>
                </a:cubicBezTo>
                <a:cubicBezTo>
                  <a:pt x="652447" y="190506"/>
                  <a:pt x="655138" y="191402"/>
                  <a:pt x="658654" y="191402"/>
                </a:cubicBezTo>
                <a:cubicBezTo>
                  <a:pt x="659609" y="191402"/>
                  <a:pt x="660564" y="191364"/>
                  <a:pt x="661519" y="191288"/>
                </a:cubicBezTo>
                <a:cubicBezTo>
                  <a:pt x="662474" y="191212"/>
                  <a:pt x="663397" y="191109"/>
                  <a:pt x="664286" y="190979"/>
                </a:cubicBezTo>
                <a:cubicBezTo>
                  <a:pt x="665176" y="190848"/>
                  <a:pt x="666028" y="190702"/>
                  <a:pt x="666842" y="190539"/>
                </a:cubicBezTo>
                <a:cubicBezTo>
                  <a:pt x="667656" y="190376"/>
                  <a:pt x="668411" y="190197"/>
                  <a:pt x="669105" y="190002"/>
                </a:cubicBezTo>
                <a:lnTo>
                  <a:pt x="669105" y="194658"/>
                </a:lnTo>
                <a:cubicBezTo>
                  <a:pt x="667564" y="195091"/>
                  <a:pt x="665822" y="195444"/>
                  <a:pt x="663880" y="195716"/>
                </a:cubicBezTo>
                <a:cubicBezTo>
                  <a:pt x="661937" y="195987"/>
                  <a:pt x="659924" y="196122"/>
                  <a:pt x="657840" y="196122"/>
                </a:cubicBezTo>
                <a:cubicBezTo>
                  <a:pt x="655040" y="196122"/>
                  <a:pt x="652632" y="195743"/>
                  <a:pt x="650613" y="194983"/>
                </a:cubicBezTo>
                <a:cubicBezTo>
                  <a:pt x="648595" y="194223"/>
                  <a:pt x="646939" y="193122"/>
                  <a:pt x="645648" y="191679"/>
                </a:cubicBezTo>
                <a:cubicBezTo>
                  <a:pt x="644357" y="190235"/>
                  <a:pt x="643402" y="188466"/>
                  <a:pt x="642783" y="186372"/>
                </a:cubicBezTo>
                <a:cubicBezTo>
                  <a:pt x="642165" y="184278"/>
                  <a:pt x="641855" y="181906"/>
                  <a:pt x="641855" y="179258"/>
                </a:cubicBezTo>
                <a:cubicBezTo>
                  <a:pt x="641855" y="176958"/>
                  <a:pt x="642186" y="174782"/>
                  <a:pt x="642848" y="172731"/>
                </a:cubicBezTo>
                <a:cubicBezTo>
                  <a:pt x="643510" y="170680"/>
                  <a:pt x="644476" y="168878"/>
                  <a:pt x="645746" y="167327"/>
                </a:cubicBezTo>
                <a:cubicBezTo>
                  <a:pt x="647016" y="165775"/>
                  <a:pt x="648572" y="164543"/>
                  <a:pt x="650418" y="163631"/>
                </a:cubicBezTo>
                <a:cubicBezTo>
                  <a:pt x="652262" y="162720"/>
                  <a:pt x="654357" y="162264"/>
                  <a:pt x="656701" y="162264"/>
                </a:cubicBezTo>
                <a:close/>
                <a:moveTo>
                  <a:pt x="475726" y="162264"/>
                </a:moveTo>
                <a:cubicBezTo>
                  <a:pt x="478070" y="162264"/>
                  <a:pt x="480170" y="162628"/>
                  <a:pt x="482026" y="163355"/>
                </a:cubicBezTo>
                <a:cubicBezTo>
                  <a:pt x="483881" y="164082"/>
                  <a:pt x="485455" y="165145"/>
                  <a:pt x="486746" y="166545"/>
                </a:cubicBezTo>
                <a:cubicBezTo>
                  <a:pt x="488037" y="167945"/>
                  <a:pt x="489025" y="169687"/>
                  <a:pt x="489709" y="171770"/>
                </a:cubicBezTo>
                <a:cubicBezTo>
                  <a:pt x="490393" y="173854"/>
                  <a:pt x="490734" y="176242"/>
                  <a:pt x="490734" y="178933"/>
                </a:cubicBezTo>
                <a:cubicBezTo>
                  <a:pt x="490734" y="181472"/>
                  <a:pt x="490376" y="183800"/>
                  <a:pt x="489660" y="185916"/>
                </a:cubicBezTo>
                <a:cubicBezTo>
                  <a:pt x="488944" y="188033"/>
                  <a:pt x="487913" y="189845"/>
                  <a:pt x="486567" y="191353"/>
                </a:cubicBezTo>
                <a:cubicBezTo>
                  <a:pt x="485221" y="192861"/>
                  <a:pt x="483583" y="194034"/>
                  <a:pt x="481651" y="194869"/>
                </a:cubicBezTo>
                <a:cubicBezTo>
                  <a:pt x="479719" y="195705"/>
                  <a:pt x="477528" y="196122"/>
                  <a:pt x="475075" y="196122"/>
                </a:cubicBezTo>
                <a:cubicBezTo>
                  <a:pt x="472731" y="196122"/>
                  <a:pt x="470631" y="195759"/>
                  <a:pt x="468775" y="195032"/>
                </a:cubicBezTo>
                <a:cubicBezTo>
                  <a:pt x="466919" y="194305"/>
                  <a:pt x="465346" y="193236"/>
                  <a:pt x="464055" y="191825"/>
                </a:cubicBezTo>
                <a:cubicBezTo>
                  <a:pt x="462763" y="190414"/>
                  <a:pt x="461776" y="188667"/>
                  <a:pt x="461092" y="186583"/>
                </a:cubicBezTo>
                <a:cubicBezTo>
                  <a:pt x="460408" y="184500"/>
                  <a:pt x="460067" y="182102"/>
                  <a:pt x="460067" y="179389"/>
                </a:cubicBezTo>
                <a:cubicBezTo>
                  <a:pt x="460067" y="176849"/>
                  <a:pt x="460424" y="174532"/>
                  <a:pt x="461140" y="172438"/>
                </a:cubicBezTo>
                <a:cubicBezTo>
                  <a:pt x="461857" y="170343"/>
                  <a:pt x="462888" y="168542"/>
                  <a:pt x="464234" y="167034"/>
                </a:cubicBezTo>
                <a:cubicBezTo>
                  <a:pt x="465579" y="165525"/>
                  <a:pt x="467218" y="164353"/>
                  <a:pt x="469149" y="163518"/>
                </a:cubicBezTo>
                <a:cubicBezTo>
                  <a:pt x="471081" y="162682"/>
                  <a:pt x="473273" y="162264"/>
                  <a:pt x="475726" y="162264"/>
                </a:cubicBezTo>
                <a:close/>
                <a:moveTo>
                  <a:pt x="304276" y="162264"/>
                </a:moveTo>
                <a:cubicBezTo>
                  <a:pt x="306555" y="162264"/>
                  <a:pt x="308573" y="162622"/>
                  <a:pt x="310331" y="163339"/>
                </a:cubicBezTo>
                <a:cubicBezTo>
                  <a:pt x="312089" y="164055"/>
                  <a:pt x="313571" y="165069"/>
                  <a:pt x="314775" y="166382"/>
                </a:cubicBezTo>
                <a:cubicBezTo>
                  <a:pt x="315980" y="167696"/>
                  <a:pt x="316891" y="169291"/>
                  <a:pt x="317510" y="171168"/>
                </a:cubicBezTo>
                <a:cubicBezTo>
                  <a:pt x="318128" y="173046"/>
                  <a:pt x="318438" y="175146"/>
                  <a:pt x="318438" y="177468"/>
                </a:cubicBezTo>
                <a:cubicBezTo>
                  <a:pt x="318438" y="178271"/>
                  <a:pt x="318427" y="178944"/>
                  <a:pt x="318405" y="179486"/>
                </a:cubicBezTo>
                <a:cubicBezTo>
                  <a:pt x="318384" y="180029"/>
                  <a:pt x="318351" y="180539"/>
                  <a:pt x="318308" y="181017"/>
                </a:cubicBezTo>
                <a:lnTo>
                  <a:pt x="295355" y="181017"/>
                </a:lnTo>
                <a:cubicBezTo>
                  <a:pt x="295355" y="184359"/>
                  <a:pt x="296289" y="186925"/>
                  <a:pt x="298155" y="188716"/>
                </a:cubicBezTo>
                <a:cubicBezTo>
                  <a:pt x="300022" y="190506"/>
                  <a:pt x="302713" y="191402"/>
                  <a:pt x="306229" y="191402"/>
                </a:cubicBezTo>
                <a:cubicBezTo>
                  <a:pt x="307184" y="191402"/>
                  <a:pt x="308139" y="191364"/>
                  <a:pt x="309094" y="191288"/>
                </a:cubicBezTo>
                <a:cubicBezTo>
                  <a:pt x="310049" y="191212"/>
                  <a:pt x="310971" y="191109"/>
                  <a:pt x="311861" y="190979"/>
                </a:cubicBezTo>
                <a:cubicBezTo>
                  <a:pt x="312751" y="190848"/>
                  <a:pt x="313603" y="190702"/>
                  <a:pt x="314417" y="190539"/>
                </a:cubicBezTo>
                <a:cubicBezTo>
                  <a:pt x="315231" y="190376"/>
                  <a:pt x="315985" y="190197"/>
                  <a:pt x="316680" y="190002"/>
                </a:cubicBezTo>
                <a:lnTo>
                  <a:pt x="316680" y="194658"/>
                </a:lnTo>
                <a:cubicBezTo>
                  <a:pt x="315139" y="195091"/>
                  <a:pt x="313397" y="195444"/>
                  <a:pt x="311454" y="195716"/>
                </a:cubicBezTo>
                <a:cubicBezTo>
                  <a:pt x="309512" y="195987"/>
                  <a:pt x="307499" y="196122"/>
                  <a:pt x="305415" y="196122"/>
                </a:cubicBezTo>
                <a:cubicBezTo>
                  <a:pt x="302615" y="196122"/>
                  <a:pt x="300206" y="195743"/>
                  <a:pt x="298188" y="194983"/>
                </a:cubicBezTo>
                <a:cubicBezTo>
                  <a:pt x="296169" y="194223"/>
                  <a:pt x="294514" y="193122"/>
                  <a:pt x="293223" y="191679"/>
                </a:cubicBezTo>
                <a:cubicBezTo>
                  <a:pt x="291932" y="190235"/>
                  <a:pt x="290977" y="188466"/>
                  <a:pt x="290358" y="186372"/>
                </a:cubicBezTo>
                <a:cubicBezTo>
                  <a:pt x="289740" y="184278"/>
                  <a:pt x="289430" y="181906"/>
                  <a:pt x="289430" y="179258"/>
                </a:cubicBezTo>
                <a:cubicBezTo>
                  <a:pt x="289430" y="176958"/>
                  <a:pt x="289761" y="174782"/>
                  <a:pt x="290423" y="172731"/>
                </a:cubicBezTo>
                <a:cubicBezTo>
                  <a:pt x="291085" y="170680"/>
                  <a:pt x="292051" y="168878"/>
                  <a:pt x="293321" y="167327"/>
                </a:cubicBezTo>
                <a:cubicBezTo>
                  <a:pt x="294590" y="165775"/>
                  <a:pt x="296148" y="164543"/>
                  <a:pt x="297993" y="163631"/>
                </a:cubicBezTo>
                <a:cubicBezTo>
                  <a:pt x="299837" y="162720"/>
                  <a:pt x="301932" y="162264"/>
                  <a:pt x="304276" y="162264"/>
                </a:cubicBezTo>
                <a:close/>
                <a:moveTo>
                  <a:pt x="166024" y="162264"/>
                </a:moveTo>
                <a:cubicBezTo>
                  <a:pt x="169410" y="162264"/>
                  <a:pt x="171976" y="163360"/>
                  <a:pt x="173724" y="165552"/>
                </a:cubicBezTo>
                <a:cubicBezTo>
                  <a:pt x="175471" y="167745"/>
                  <a:pt x="176279" y="171000"/>
                  <a:pt x="176149" y="175319"/>
                </a:cubicBezTo>
                <a:lnTo>
                  <a:pt x="170419" y="175319"/>
                </a:lnTo>
                <a:cubicBezTo>
                  <a:pt x="170484" y="172454"/>
                  <a:pt x="170066" y="170376"/>
                  <a:pt x="169166" y="169084"/>
                </a:cubicBezTo>
                <a:cubicBezTo>
                  <a:pt x="168265" y="167793"/>
                  <a:pt x="166946" y="167148"/>
                  <a:pt x="165210" y="167148"/>
                </a:cubicBezTo>
                <a:cubicBezTo>
                  <a:pt x="164450" y="167148"/>
                  <a:pt x="163685" y="167283"/>
                  <a:pt x="162915" y="167554"/>
                </a:cubicBezTo>
                <a:cubicBezTo>
                  <a:pt x="162144" y="167826"/>
                  <a:pt x="161352" y="168260"/>
                  <a:pt x="160538" y="168857"/>
                </a:cubicBezTo>
                <a:cubicBezTo>
                  <a:pt x="159724" y="169454"/>
                  <a:pt x="158861" y="170219"/>
                  <a:pt x="157950" y="171152"/>
                </a:cubicBezTo>
                <a:cubicBezTo>
                  <a:pt x="157038" y="172085"/>
                  <a:pt x="156062" y="173214"/>
                  <a:pt x="155020" y="174538"/>
                </a:cubicBezTo>
                <a:lnTo>
                  <a:pt x="155020" y="195537"/>
                </a:lnTo>
                <a:lnTo>
                  <a:pt x="149290" y="195537"/>
                </a:lnTo>
                <a:lnTo>
                  <a:pt x="149290" y="162850"/>
                </a:lnTo>
                <a:lnTo>
                  <a:pt x="154467" y="162850"/>
                </a:lnTo>
                <a:lnTo>
                  <a:pt x="154629" y="168873"/>
                </a:lnTo>
                <a:cubicBezTo>
                  <a:pt x="156561" y="166551"/>
                  <a:pt x="158465" y="164869"/>
                  <a:pt x="160343" y="163827"/>
                </a:cubicBezTo>
                <a:cubicBezTo>
                  <a:pt x="162220" y="162785"/>
                  <a:pt x="164114" y="162264"/>
                  <a:pt x="166024" y="162264"/>
                </a:cubicBezTo>
                <a:close/>
                <a:moveTo>
                  <a:pt x="132826" y="162264"/>
                </a:moveTo>
                <a:cubicBezTo>
                  <a:pt x="135105" y="162264"/>
                  <a:pt x="137123" y="162622"/>
                  <a:pt x="138881" y="163339"/>
                </a:cubicBezTo>
                <a:cubicBezTo>
                  <a:pt x="140639" y="164055"/>
                  <a:pt x="142121" y="165069"/>
                  <a:pt x="143325" y="166382"/>
                </a:cubicBezTo>
                <a:cubicBezTo>
                  <a:pt x="144530" y="167696"/>
                  <a:pt x="145441" y="169291"/>
                  <a:pt x="146060" y="171168"/>
                </a:cubicBezTo>
                <a:cubicBezTo>
                  <a:pt x="146679" y="173046"/>
                  <a:pt x="146988" y="175146"/>
                  <a:pt x="146988" y="177468"/>
                </a:cubicBezTo>
                <a:cubicBezTo>
                  <a:pt x="146988" y="178271"/>
                  <a:pt x="146977" y="178944"/>
                  <a:pt x="146955" y="179486"/>
                </a:cubicBezTo>
                <a:cubicBezTo>
                  <a:pt x="146934" y="180029"/>
                  <a:pt x="146901" y="180539"/>
                  <a:pt x="146858" y="181017"/>
                </a:cubicBezTo>
                <a:lnTo>
                  <a:pt x="123905" y="181017"/>
                </a:lnTo>
                <a:cubicBezTo>
                  <a:pt x="123905" y="184359"/>
                  <a:pt x="124839" y="186925"/>
                  <a:pt x="126705" y="188716"/>
                </a:cubicBezTo>
                <a:cubicBezTo>
                  <a:pt x="128572" y="190506"/>
                  <a:pt x="131263" y="191402"/>
                  <a:pt x="134779" y="191402"/>
                </a:cubicBezTo>
                <a:cubicBezTo>
                  <a:pt x="135734" y="191402"/>
                  <a:pt x="136689" y="191364"/>
                  <a:pt x="137644" y="191288"/>
                </a:cubicBezTo>
                <a:cubicBezTo>
                  <a:pt x="138599" y="191212"/>
                  <a:pt x="139522" y="191109"/>
                  <a:pt x="140411" y="190979"/>
                </a:cubicBezTo>
                <a:cubicBezTo>
                  <a:pt x="141301" y="190848"/>
                  <a:pt x="142153" y="190702"/>
                  <a:pt x="142967" y="190539"/>
                </a:cubicBezTo>
                <a:cubicBezTo>
                  <a:pt x="143781" y="190376"/>
                  <a:pt x="144535" y="190197"/>
                  <a:pt x="145230" y="190002"/>
                </a:cubicBezTo>
                <a:lnTo>
                  <a:pt x="145230" y="194658"/>
                </a:lnTo>
                <a:cubicBezTo>
                  <a:pt x="143689" y="195091"/>
                  <a:pt x="141947" y="195444"/>
                  <a:pt x="140004" y="195716"/>
                </a:cubicBezTo>
                <a:cubicBezTo>
                  <a:pt x="138062" y="195987"/>
                  <a:pt x="136049" y="196122"/>
                  <a:pt x="133965" y="196122"/>
                </a:cubicBezTo>
                <a:cubicBezTo>
                  <a:pt x="131165" y="196122"/>
                  <a:pt x="128756" y="195743"/>
                  <a:pt x="126738" y="194983"/>
                </a:cubicBezTo>
                <a:cubicBezTo>
                  <a:pt x="124720" y="194223"/>
                  <a:pt x="123064" y="193122"/>
                  <a:pt x="121773" y="191679"/>
                </a:cubicBezTo>
                <a:cubicBezTo>
                  <a:pt x="120482" y="190235"/>
                  <a:pt x="119527" y="188466"/>
                  <a:pt x="118908" y="186372"/>
                </a:cubicBezTo>
                <a:cubicBezTo>
                  <a:pt x="118289" y="184278"/>
                  <a:pt x="117980" y="181906"/>
                  <a:pt x="117980" y="179258"/>
                </a:cubicBezTo>
                <a:cubicBezTo>
                  <a:pt x="117980" y="176958"/>
                  <a:pt x="118311" y="174782"/>
                  <a:pt x="118973" y="172731"/>
                </a:cubicBezTo>
                <a:cubicBezTo>
                  <a:pt x="119635" y="170680"/>
                  <a:pt x="120601" y="168878"/>
                  <a:pt x="121871" y="167327"/>
                </a:cubicBezTo>
                <a:cubicBezTo>
                  <a:pt x="123140" y="165775"/>
                  <a:pt x="124698" y="164543"/>
                  <a:pt x="126542" y="163631"/>
                </a:cubicBezTo>
                <a:cubicBezTo>
                  <a:pt x="128387" y="162720"/>
                  <a:pt x="130482" y="162264"/>
                  <a:pt x="132826" y="162264"/>
                </a:cubicBezTo>
                <a:close/>
                <a:moveTo>
                  <a:pt x="59230" y="162264"/>
                </a:moveTo>
                <a:cubicBezTo>
                  <a:pt x="62594" y="162264"/>
                  <a:pt x="65139" y="163257"/>
                  <a:pt x="66865" y="165243"/>
                </a:cubicBezTo>
                <a:cubicBezTo>
                  <a:pt x="68590" y="167229"/>
                  <a:pt x="69453" y="170219"/>
                  <a:pt x="69453" y="174212"/>
                </a:cubicBezTo>
                <a:lnTo>
                  <a:pt x="69453" y="195537"/>
                </a:lnTo>
                <a:lnTo>
                  <a:pt x="63788" y="195537"/>
                </a:lnTo>
                <a:lnTo>
                  <a:pt x="63788" y="174668"/>
                </a:lnTo>
                <a:cubicBezTo>
                  <a:pt x="63788" y="172107"/>
                  <a:pt x="63311" y="170213"/>
                  <a:pt x="62356" y="168987"/>
                </a:cubicBezTo>
                <a:cubicBezTo>
                  <a:pt x="61401" y="167761"/>
                  <a:pt x="59979" y="167148"/>
                  <a:pt x="58091" y="167148"/>
                </a:cubicBezTo>
                <a:cubicBezTo>
                  <a:pt x="57396" y="167148"/>
                  <a:pt x="56718" y="167251"/>
                  <a:pt x="56056" y="167457"/>
                </a:cubicBezTo>
                <a:cubicBezTo>
                  <a:pt x="55394" y="167663"/>
                  <a:pt x="54705" y="168021"/>
                  <a:pt x="53989" y="168531"/>
                </a:cubicBezTo>
                <a:cubicBezTo>
                  <a:pt x="53272" y="169041"/>
                  <a:pt x="52497" y="169730"/>
                  <a:pt x="51661" y="170598"/>
                </a:cubicBezTo>
                <a:cubicBezTo>
                  <a:pt x="50825" y="171467"/>
                  <a:pt x="49887" y="172552"/>
                  <a:pt x="48845" y="173854"/>
                </a:cubicBezTo>
                <a:lnTo>
                  <a:pt x="48845" y="195537"/>
                </a:lnTo>
                <a:lnTo>
                  <a:pt x="43180" y="195537"/>
                </a:lnTo>
                <a:lnTo>
                  <a:pt x="43180" y="162850"/>
                </a:lnTo>
                <a:lnTo>
                  <a:pt x="48226" y="162850"/>
                </a:lnTo>
                <a:lnTo>
                  <a:pt x="48454" y="168124"/>
                </a:lnTo>
                <a:cubicBezTo>
                  <a:pt x="49409" y="166996"/>
                  <a:pt x="50332" y="166057"/>
                  <a:pt x="51221" y="165308"/>
                </a:cubicBezTo>
                <a:cubicBezTo>
                  <a:pt x="52111" y="164559"/>
                  <a:pt x="52985" y="163957"/>
                  <a:pt x="53842" y="163501"/>
                </a:cubicBezTo>
                <a:cubicBezTo>
                  <a:pt x="54699" y="163046"/>
                  <a:pt x="55573" y="162725"/>
                  <a:pt x="56463" y="162541"/>
                </a:cubicBezTo>
                <a:cubicBezTo>
                  <a:pt x="57353" y="162356"/>
                  <a:pt x="58275" y="162264"/>
                  <a:pt x="59230" y="162264"/>
                </a:cubicBezTo>
                <a:close/>
                <a:moveTo>
                  <a:pt x="399740" y="157869"/>
                </a:moveTo>
                <a:lnTo>
                  <a:pt x="399740" y="190523"/>
                </a:lnTo>
                <a:lnTo>
                  <a:pt x="404070" y="190523"/>
                </a:lnTo>
                <a:cubicBezTo>
                  <a:pt x="413750" y="190523"/>
                  <a:pt x="418589" y="185086"/>
                  <a:pt x="418589" y="174212"/>
                </a:cubicBezTo>
                <a:cubicBezTo>
                  <a:pt x="418589" y="171195"/>
                  <a:pt x="418308" y="168645"/>
                  <a:pt x="417743" y="166562"/>
                </a:cubicBezTo>
                <a:cubicBezTo>
                  <a:pt x="417179" y="164478"/>
                  <a:pt x="416322" y="162796"/>
                  <a:pt x="415172" y="161515"/>
                </a:cubicBezTo>
                <a:cubicBezTo>
                  <a:pt x="414021" y="160235"/>
                  <a:pt x="412578" y="159307"/>
                  <a:pt x="410841" y="158732"/>
                </a:cubicBezTo>
                <a:cubicBezTo>
                  <a:pt x="409105" y="158157"/>
                  <a:pt x="407065" y="157869"/>
                  <a:pt x="404721" y="157869"/>
                </a:cubicBezTo>
                <a:close/>
                <a:moveTo>
                  <a:pt x="393945" y="152985"/>
                </a:moveTo>
                <a:lnTo>
                  <a:pt x="404917" y="152985"/>
                </a:lnTo>
                <a:cubicBezTo>
                  <a:pt x="411558" y="152985"/>
                  <a:pt x="416512" y="154695"/>
                  <a:pt x="419778" y="158113"/>
                </a:cubicBezTo>
                <a:cubicBezTo>
                  <a:pt x="423045" y="161532"/>
                  <a:pt x="424678" y="166757"/>
                  <a:pt x="424678" y="173789"/>
                </a:cubicBezTo>
                <a:cubicBezTo>
                  <a:pt x="424678" y="175829"/>
                  <a:pt x="424521" y="177783"/>
                  <a:pt x="424206" y="179649"/>
                </a:cubicBezTo>
                <a:cubicBezTo>
                  <a:pt x="423891" y="181516"/>
                  <a:pt x="423387" y="183252"/>
                  <a:pt x="422692" y="184858"/>
                </a:cubicBezTo>
                <a:cubicBezTo>
                  <a:pt x="421998" y="186464"/>
                  <a:pt x="421096" y="187924"/>
                  <a:pt x="419990" y="189237"/>
                </a:cubicBezTo>
                <a:cubicBezTo>
                  <a:pt x="418883" y="190550"/>
                  <a:pt x="417527" y="191673"/>
                  <a:pt x="415920" y="192606"/>
                </a:cubicBezTo>
                <a:cubicBezTo>
                  <a:pt x="414314" y="193540"/>
                  <a:pt x="412448" y="194261"/>
                  <a:pt x="410321" y="194771"/>
                </a:cubicBezTo>
                <a:cubicBezTo>
                  <a:pt x="408193" y="195281"/>
                  <a:pt x="405774" y="195537"/>
                  <a:pt x="403061" y="195537"/>
                </a:cubicBezTo>
                <a:lnTo>
                  <a:pt x="393945" y="195537"/>
                </a:lnTo>
                <a:close/>
                <a:moveTo>
                  <a:pt x="357896" y="152985"/>
                </a:moveTo>
                <a:lnTo>
                  <a:pt x="383355" y="152985"/>
                </a:lnTo>
                <a:lnTo>
                  <a:pt x="383355" y="157869"/>
                </a:lnTo>
                <a:lnTo>
                  <a:pt x="373556" y="157869"/>
                </a:lnTo>
                <a:lnTo>
                  <a:pt x="373556" y="190588"/>
                </a:lnTo>
                <a:lnTo>
                  <a:pt x="383355" y="190588"/>
                </a:lnTo>
                <a:lnTo>
                  <a:pt x="383355" y="195537"/>
                </a:lnTo>
                <a:lnTo>
                  <a:pt x="357896" y="195537"/>
                </a:lnTo>
                <a:lnTo>
                  <a:pt x="357896" y="190588"/>
                </a:lnTo>
                <a:lnTo>
                  <a:pt x="367695" y="190588"/>
                </a:lnTo>
                <a:lnTo>
                  <a:pt x="367695" y="157869"/>
                </a:lnTo>
                <a:lnTo>
                  <a:pt x="357896" y="157869"/>
                </a:lnTo>
                <a:close/>
                <a:moveTo>
                  <a:pt x="6415" y="152985"/>
                </a:moveTo>
                <a:lnTo>
                  <a:pt x="30604" y="152985"/>
                </a:lnTo>
                <a:lnTo>
                  <a:pt x="30604" y="157869"/>
                </a:lnTo>
                <a:lnTo>
                  <a:pt x="12210" y="157869"/>
                </a:lnTo>
                <a:lnTo>
                  <a:pt x="12210" y="171054"/>
                </a:lnTo>
                <a:lnTo>
                  <a:pt x="29888" y="171054"/>
                </a:lnTo>
                <a:lnTo>
                  <a:pt x="29888" y="175938"/>
                </a:lnTo>
                <a:lnTo>
                  <a:pt x="12210" y="175938"/>
                </a:lnTo>
                <a:lnTo>
                  <a:pt x="12210" y="190588"/>
                </a:lnTo>
                <a:lnTo>
                  <a:pt x="30604" y="190588"/>
                </a:lnTo>
                <a:lnTo>
                  <a:pt x="30604" y="195537"/>
                </a:lnTo>
                <a:lnTo>
                  <a:pt x="6415" y="195537"/>
                </a:lnTo>
                <a:close/>
                <a:moveTo>
                  <a:pt x="1103659" y="152790"/>
                </a:moveTo>
                <a:lnTo>
                  <a:pt x="1108672" y="152790"/>
                </a:lnTo>
                <a:lnTo>
                  <a:pt x="1108672" y="190262"/>
                </a:lnTo>
                <a:lnTo>
                  <a:pt x="1118179" y="190262"/>
                </a:lnTo>
                <a:lnTo>
                  <a:pt x="1118179" y="195537"/>
                </a:lnTo>
                <a:lnTo>
                  <a:pt x="1091450" y="195537"/>
                </a:lnTo>
                <a:lnTo>
                  <a:pt x="1091450" y="190262"/>
                </a:lnTo>
                <a:lnTo>
                  <a:pt x="1102389" y="190262"/>
                </a:lnTo>
                <a:lnTo>
                  <a:pt x="1102389" y="159204"/>
                </a:lnTo>
                <a:lnTo>
                  <a:pt x="1092199" y="164738"/>
                </a:lnTo>
                <a:lnTo>
                  <a:pt x="1090115" y="159920"/>
                </a:lnTo>
                <a:close/>
                <a:moveTo>
                  <a:pt x="969234" y="152399"/>
                </a:moveTo>
                <a:lnTo>
                  <a:pt x="969234" y="162850"/>
                </a:lnTo>
                <a:lnTo>
                  <a:pt x="983917" y="162850"/>
                </a:lnTo>
                <a:lnTo>
                  <a:pt x="983917" y="167603"/>
                </a:lnTo>
                <a:lnTo>
                  <a:pt x="969234" y="167603"/>
                </a:lnTo>
                <a:lnTo>
                  <a:pt x="969234" y="184207"/>
                </a:lnTo>
                <a:cubicBezTo>
                  <a:pt x="969234" y="186551"/>
                  <a:pt x="969858" y="188304"/>
                  <a:pt x="971106" y="189464"/>
                </a:cubicBezTo>
                <a:cubicBezTo>
                  <a:pt x="972354" y="190626"/>
                  <a:pt x="974194" y="191207"/>
                  <a:pt x="976624" y="191207"/>
                </a:cubicBezTo>
                <a:cubicBezTo>
                  <a:pt x="977666" y="191207"/>
                  <a:pt x="978806" y="191125"/>
                  <a:pt x="980043" y="190962"/>
                </a:cubicBezTo>
                <a:cubicBezTo>
                  <a:pt x="981280" y="190799"/>
                  <a:pt x="982571" y="190545"/>
                  <a:pt x="983917" y="190197"/>
                </a:cubicBezTo>
                <a:lnTo>
                  <a:pt x="983917" y="195081"/>
                </a:lnTo>
                <a:cubicBezTo>
                  <a:pt x="982636" y="195406"/>
                  <a:pt x="981312" y="195640"/>
                  <a:pt x="979945" y="195781"/>
                </a:cubicBezTo>
                <a:cubicBezTo>
                  <a:pt x="978578" y="195922"/>
                  <a:pt x="977189" y="195992"/>
                  <a:pt x="975778" y="195992"/>
                </a:cubicBezTo>
                <a:cubicBezTo>
                  <a:pt x="971676" y="195992"/>
                  <a:pt x="968616" y="195064"/>
                  <a:pt x="966597" y="193209"/>
                </a:cubicBezTo>
                <a:cubicBezTo>
                  <a:pt x="964579" y="191353"/>
                  <a:pt x="963569" y="188504"/>
                  <a:pt x="963569" y="184663"/>
                </a:cubicBezTo>
                <a:lnTo>
                  <a:pt x="963569" y="167603"/>
                </a:lnTo>
                <a:lnTo>
                  <a:pt x="954421" y="167603"/>
                </a:lnTo>
                <a:lnTo>
                  <a:pt x="954421" y="162850"/>
                </a:lnTo>
                <a:lnTo>
                  <a:pt x="963569" y="162850"/>
                </a:lnTo>
                <a:lnTo>
                  <a:pt x="963569" y="153865"/>
                </a:lnTo>
                <a:close/>
                <a:moveTo>
                  <a:pt x="578710" y="152399"/>
                </a:moveTo>
                <a:lnTo>
                  <a:pt x="578710" y="162850"/>
                </a:lnTo>
                <a:lnTo>
                  <a:pt x="593393" y="162850"/>
                </a:lnTo>
                <a:lnTo>
                  <a:pt x="593393" y="167603"/>
                </a:lnTo>
                <a:lnTo>
                  <a:pt x="578710" y="167603"/>
                </a:lnTo>
                <a:lnTo>
                  <a:pt x="578710" y="184207"/>
                </a:lnTo>
                <a:cubicBezTo>
                  <a:pt x="578710" y="186551"/>
                  <a:pt x="579334" y="188304"/>
                  <a:pt x="580582" y="189464"/>
                </a:cubicBezTo>
                <a:cubicBezTo>
                  <a:pt x="581830" y="190626"/>
                  <a:pt x="583670" y="191207"/>
                  <a:pt x="586101" y="191207"/>
                </a:cubicBezTo>
                <a:cubicBezTo>
                  <a:pt x="587142" y="191207"/>
                  <a:pt x="588282" y="191125"/>
                  <a:pt x="589519" y="190962"/>
                </a:cubicBezTo>
                <a:cubicBezTo>
                  <a:pt x="590756" y="190799"/>
                  <a:pt x="592047" y="190545"/>
                  <a:pt x="593393" y="190197"/>
                </a:cubicBezTo>
                <a:lnTo>
                  <a:pt x="593393" y="195081"/>
                </a:lnTo>
                <a:cubicBezTo>
                  <a:pt x="592112" y="195406"/>
                  <a:pt x="590789" y="195640"/>
                  <a:pt x="589422" y="195781"/>
                </a:cubicBezTo>
                <a:cubicBezTo>
                  <a:pt x="588054" y="195922"/>
                  <a:pt x="586665" y="195992"/>
                  <a:pt x="585254" y="195992"/>
                </a:cubicBezTo>
                <a:cubicBezTo>
                  <a:pt x="581152" y="195992"/>
                  <a:pt x="578092" y="195064"/>
                  <a:pt x="576073" y="193209"/>
                </a:cubicBezTo>
                <a:cubicBezTo>
                  <a:pt x="574055" y="191353"/>
                  <a:pt x="573045" y="188504"/>
                  <a:pt x="573045" y="184663"/>
                </a:cubicBezTo>
                <a:lnTo>
                  <a:pt x="573045" y="167603"/>
                </a:lnTo>
                <a:lnTo>
                  <a:pt x="563897" y="167603"/>
                </a:lnTo>
                <a:lnTo>
                  <a:pt x="563897" y="162850"/>
                </a:lnTo>
                <a:lnTo>
                  <a:pt x="573045" y="162850"/>
                </a:lnTo>
                <a:lnTo>
                  <a:pt x="573045" y="153865"/>
                </a:lnTo>
                <a:close/>
                <a:moveTo>
                  <a:pt x="235810" y="152399"/>
                </a:moveTo>
                <a:lnTo>
                  <a:pt x="235810" y="162850"/>
                </a:lnTo>
                <a:lnTo>
                  <a:pt x="250493" y="162850"/>
                </a:lnTo>
                <a:lnTo>
                  <a:pt x="250493" y="167603"/>
                </a:lnTo>
                <a:lnTo>
                  <a:pt x="235810" y="167603"/>
                </a:lnTo>
                <a:lnTo>
                  <a:pt x="235810" y="184207"/>
                </a:lnTo>
                <a:cubicBezTo>
                  <a:pt x="235810" y="186551"/>
                  <a:pt x="236434" y="188304"/>
                  <a:pt x="237682" y="189464"/>
                </a:cubicBezTo>
                <a:cubicBezTo>
                  <a:pt x="238930" y="190626"/>
                  <a:pt x="240770" y="191207"/>
                  <a:pt x="243200" y="191207"/>
                </a:cubicBezTo>
                <a:cubicBezTo>
                  <a:pt x="244242" y="191207"/>
                  <a:pt x="245382" y="191125"/>
                  <a:pt x="246619" y="190962"/>
                </a:cubicBezTo>
                <a:cubicBezTo>
                  <a:pt x="247856" y="190799"/>
                  <a:pt x="249147" y="190545"/>
                  <a:pt x="250493" y="190197"/>
                </a:cubicBezTo>
                <a:lnTo>
                  <a:pt x="250493" y="195081"/>
                </a:lnTo>
                <a:cubicBezTo>
                  <a:pt x="249212" y="195406"/>
                  <a:pt x="247889" y="195640"/>
                  <a:pt x="246521" y="195781"/>
                </a:cubicBezTo>
                <a:cubicBezTo>
                  <a:pt x="245154" y="195922"/>
                  <a:pt x="243765" y="195992"/>
                  <a:pt x="242354" y="195992"/>
                </a:cubicBezTo>
                <a:cubicBezTo>
                  <a:pt x="238252" y="195992"/>
                  <a:pt x="235192" y="195064"/>
                  <a:pt x="233173" y="193209"/>
                </a:cubicBezTo>
                <a:cubicBezTo>
                  <a:pt x="231155" y="191353"/>
                  <a:pt x="230146" y="188504"/>
                  <a:pt x="230146" y="184663"/>
                </a:cubicBezTo>
                <a:lnTo>
                  <a:pt x="230146" y="167603"/>
                </a:lnTo>
                <a:lnTo>
                  <a:pt x="220997" y="167603"/>
                </a:lnTo>
                <a:lnTo>
                  <a:pt x="220997" y="162850"/>
                </a:lnTo>
                <a:lnTo>
                  <a:pt x="230146" y="162850"/>
                </a:lnTo>
                <a:lnTo>
                  <a:pt x="230146" y="153865"/>
                </a:lnTo>
                <a:close/>
                <a:moveTo>
                  <a:pt x="92935" y="152399"/>
                </a:moveTo>
                <a:lnTo>
                  <a:pt x="92935" y="162850"/>
                </a:lnTo>
                <a:lnTo>
                  <a:pt x="107618" y="162850"/>
                </a:lnTo>
                <a:lnTo>
                  <a:pt x="107618" y="167603"/>
                </a:lnTo>
                <a:lnTo>
                  <a:pt x="92935" y="167603"/>
                </a:lnTo>
                <a:lnTo>
                  <a:pt x="92935" y="184207"/>
                </a:lnTo>
                <a:cubicBezTo>
                  <a:pt x="92935" y="186551"/>
                  <a:pt x="93559" y="188304"/>
                  <a:pt x="94807" y="189464"/>
                </a:cubicBezTo>
                <a:cubicBezTo>
                  <a:pt x="96055" y="190626"/>
                  <a:pt x="97895" y="191207"/>
                  <a:pt x="100326" y="191207"/>
                </a:cubicBezTo>
                <a:cubicBezTo>
                  <a:pt x="101367" y="191207"/>
                  <a:pt x="102507" y="191125"/>
                  <a:pt x="103744" y="190962"/>
                </a:cubicBezTo>
                <a:cubicBezTo>
                  <a:pt x="104981" y="190799"/>
                  <a:pt x="106272" y="190545"/>
                  <a:pt x="107618" y="190197"/>
                </a:cubicBezTo>
                <a:lnTo>
                  <a:pt x="107618" y="195081"/>
                </a:lnTo>
                <a:cubicBezTo>
                  <a:pt x="106338" y="195406"/>
                  <a:pt x="105013" y="195640"/>
                  <a:pt x="103646" y="195781"/>
                </a:cubicBezTo>
                <a:cubicBezTo>
                  <a:pt x="102279" y="195922"/>
                  <a:pt x="100890" y="195992"/>
                  <a:pt x="99479" y="195992"/>
                </a:cubicBezTo>
                <a:cubicBezTo>
                  <a:pt x="95377" y="195992"/>
                  <a:pt x="92317" y="195064"/>
                  <a:pt x="90298" y="193209"/>
                </a:cubicBezTo>
                <a:cubicBezTo>
                  <a:pt x="88280" y="191353"/>
                  <a:pt x="87270" y="188504"/>
                  <a:pt x="87270" y="184663"/>
                </a:cubicBezTo>
                <a:lnTo>
                  <a:pt x="87270" y="167603"/>
                </a:lnTo>
                <a:lnTo>
                  <a:pt x="78122" y="167603"/>
                </a:lnTo>
                <a:lnTo>
                  <a:pt x="78122" y="162850"/>
                </a:lnTo>
                <a:lnTo>
                  <a:pt x="87270" y="162850"/>
                </a:lnTo>
                <a:lnTo>
                  <a:pt x="87270" y="153865"/>
                </a:lnTo>
                <a:close/>
                <a:moveTo>
                  <a:pt x="901759" y="149535"/>
                </a:moveTo>
                <a:lnTo>
                  <a:pt x="907457" y="149535"/>
                </a:lnTo>
                <a:lnTo>
                  <a:pt x="907457" y="195537"/>
                </a:lnTo>
                <a:lnTo>
                  <a:pt x="902378" y="195537"/>
                </a:lnTo>
                <a:lnTo>
                  <a:pt x="902182" y="189351"/>
                </a:lnTo>
                <a:cubicBezTo>
                  <a:pt x="900598" y="191652"/>
                  <a:pt x="898883" y="193355"/>
                  <a:pt x="897039" y="194462"/>
                </a:cubicBezTo>
                <a:cubicBezTo>
                  <a:pt x="895194" y="195569"/>
                  <a:pt x="893197" y="196122"/>
                  <a:pt x="891048" y="196122"/>
                </a:cubicBezTo>
                <a:cubicBezTo>
                  <a:pt x="889182" y="196122"/>
                  <a:pt x="887538" y="195732"/>
                  <a:pt x="886116" y="194950"/>
                </a:cubicBezTo>
                <a:cubicBezTo>
                  <a:pt x="884694" y="194169"/>
                  <a:pt x="883511" y="193068"/>
                  <a:pt x="882567" y="191646"/>
                </a:cubicBezTo>
                <a:cubicBezTo>
                  <a:pt x="881623" y="190224"/>
                  <a:pt x="880912" y="188515"/>
                  <a:pt x="880435" y="186518"/>
                </a:cubicBezTo>
                <a:cubicBezTo>
                  <a:pt x="879957" y="184522"/>
                  <a:pt x="879719" y="182308"/>
                  <a:pt x="879719" y="179877"/>
                </a:cubicBezTo>
                <a:cubicBezTo>
                  <a:pt x="879719" y="177099"/>
                  <a:pt x="880099" y="174630"/>
                  <a:pt x="880858" y="172471"/>
                </a:cubicBezTo>
                <a:cubicBezTo>
                  <a:pt x="881618" y="170311"/>
                  <a:pt x="882698" y="168488"/>
                  <a:pt x="884098" y="167001"/>
                </a:cubicBezTo>
                <a:cubicBezTo>
                  <a:pt x="885497" y="165514"/>
                  <a:pt x="887180" y="164386"/>
                  <a:pt x="889144" y="163615"/>
                </a:cubicBezTo>
                <a:cubicBezTo>
                  <a:pt x="891108" y="162845"/>
                  <a:pt x="893295" y="162460"/>
                  <a:pt x="895704" y="162460"/>
                </a:cubicBezTo>
                <a:cubicBezTo>
                  <a:pt x="896746" y="162460"/>
                  <a:pt x="897771" y="162525"/>
                  <a:pt x="898780" y="162655"/>
                </a:cubicBezTo>
                <a:cubicBezTo>
                  <a:pt x="899790" y="162785"/>
                  <a:pt x="900783" y="162991"/>
                  <a:pt x="901759" y="163273"/>
                </a:cubicBezTo>
                <a:close/>
                <a:moveTo>
                  <a:pt x="835085" y="149535"/>
                </a:moveTo>
                <a:lnTo>
                  <a:pt x="840782" y="149535"/>
                </a:lnTo>
                <a:lnTo>
                  <a:pt x="840782" y="195537"/>
                </a:lnTo>
                <a:lnTo>
                  <a:pt x="835704" y="195537"/>
                </a:lnTo>
                <a:lnTo>
                  <a:pt x="835508" y="189351"/>
                </a:lnTo>
                <a:cubicBezTo>
                  <a:pt x="833924" y="191652"/>
                  <a:pt x="832209" y="193355"/>
                  <a:pt x="830365" y="194462"/>
                </a:cubicBezTo>
                <a:cubicBezTo>
                  <a:pt x="828520" y="195569"/>
                  <a:pt x="826523" y="196122"/>
                  <a:pt x="824375" y="196122"/>
                </a:cubicBezTo>
                <a:cubicBezTo>
                  <a:pt x="822508" y="196122"/>
                  <a:pt x="820864" y="195732"/>
                  <a:pt x="819442" y="194950"/>
                </a:cubicBezTo>
                <a:cubicBezTo>
                  <a:pt x="818021" y="194169"/>
                  <a:pt x="816838" y="193068"/>
                  <a:pt x="815893" y="191646"/>
                </a:cubicBezTo>
                <a:cubicBezTo>
                  <a:pt x="814949" y="190224"/>
                  <a:pt x="814239" y="188515"/>
                  <a:pt x="813761" y="186518"/>
                </a:cubicBezTo>
                <a:cubicBezTo>
                  <a:pt x="813284" y="184522"/>
                  <a:pt x="813045" y="182308"/>
                  <a:pt x="813045" y="179877"/>
                </a:cubicBezTo>
                <a:cubicBezTo>
                  <a:pt x="813045" y="177099"/>
                  <a:pt x="813425" y="174630"/>
                  <a:pt x="814184" y="172471"/>
                </a:cubicBezTo>
                <a:cubicBezTo>
                  <a:pt x="814944" y="170311"/>
                  <a:pt x="816024" y="168488"/>
                  <a:pt x="817424" y="167001"/>
                </a:cubicBezTo>
                <a:cubicBezTo>
                  <a:pt x="818823" y="165514"/>
                  <a:pt x="820506" y="164386"/>
                  <a:pt x="822470" y="163615"/>
                </a:cubicBezTo>
                <a:cubicBezTo>
                  <a:pt x="824434" y="162845"/>
                  <a:pt x="826621" y="162460"/>
                  <a:pt x="829030" y="162460"/>
                </a:cubicBezTo>
                <a:cubicBezTo>
                  <a:pt x="830072" y="162460"/>
                  <a:pt x="831097" y="162525"/>
                  <a:pt x="832106" y="162655"/>
                </a:cubicBezTo>
                <a:cubicBezTo>
                  <a:pt x="833116" y="162785"/>
                  <a:pt x="834108" y="162991"/>
                  <a:pt x="835085" y="163273"/>
                </a:cubicBezTo>
                <a:close/>
                <a:moveTo>
                  <a:pt x="605155" y="149535"/>
                </a:moveTo>
                <a:lnTo>
                  <a:pt x="610820" y="149535"/>
                </a:lnTo>
                <a:lnTo>
                  <a:pt x="610820" y="162850"/>
                </a:lnTo>
                <a:lnTo>
                  <a:pt x="610624" y="167994"/>
                </a:lnTo>
                <a:cubicBezTo>
                  <a:pt x="611515" y="166931"/>
                  <a:pt x="612388" y="166035"/>
                  <a:pt x="613246" y="165308"/>
                </a:cubicBezTo>
                <a:cubicBezTo>
                  <a:pt x="614103" y="164581"/>
                  <a:pt x="614960" y="163990"/>
                  <a:pt x="615817" y="163534"/>
                </a:cubicBezTo>
                <a:cubicBezTo>
                  <a:pt x="616675" y="163078"/>
                  <a:pt x="617548" y="162752"/>
                  <a:pt x="618438" y="162557"/>
                </a:cubicBezTo>
                <a:cubicBezTo>
                  <a:pt x="619328" y="162362"/>
                  <a:pt x="620250" y="162264"/>
                  <a:pt x="621205" y="162264"/>
                </a:cubicBezTo>
                <a:cubicBezTo>
                  <a:pt x="624461" y="162264"/>
                  <a:pt x="626978" y="163257"/>
                  <a:pt x="628758" y="165243"/>
                </a:cubicBezTo>
                <a:cubicBezTo>
                  <a:pt x="630538" y="167229"/>
                  <a:pt x="631428" y="170219"/>
                  <a:pt x="631428" y="174212"/>
                </a:cubicBezTo>
                <a:lnTo>
                  <a:pt x="631428" y="195537"/>
                </a:lnTo>
                <a:lnTo>
                  <a:pt x="625763" y="195537"/>
                </a:lnTo>
                <a:lnTo>
                  <a:pt x="625763" y="174668"/>
                </a:lnTo>
                <a:cubicBezTo>
                  <a:pt x="625763" y="172150"/>
                  <a:pt x="625291" y="170268"/>
                  <a:pt x="624347" y="169020"/>
                </a:cubicBezTo>
                <a:cubicBezTo>
                  <a:pt x="623403" y="167771"/>
                  <a:pt x="622052" y="167148"/>
                  <a:pt x="620294" y="167148"/>
                </a:cubicBezTo>
                <a:cubicBezTo>
                  <a:pt x="619534" y="167148"/>
                  <a:pt x="618824" y="167251"/>
                  <a:pt x="618161" y="167457"/>
                </a:cubicBezTo>
                <a:cubicBezTo>
                  <a:pt x="617499" y="167663"/>
                  <a:pt x="616810" y="168021"/>
                  <a:pt x="616094" y="168531"/>
                </a:cubicBezTo>
                <a:cubicBezTo>
                  <a:pt x="615378" y="169041"/>
                  <a:pt x="614597" y="169730"/>
                  <a:pt x="613750" y="170598"/>
                </a:cubicBezTo>
                <a:cubicBezTo>
                  <a:pt x="612904" y="171467"/>
                  <a:pt x="611927" y="172552"/>
                  <a:pt x="610820" y="173854"/>
                </a:cubicBezTo>
                <a:lnTo>
                  <a:pt x="610820" y="195537"/>
                </a:lnTo>
                <a:lnTo>
                  <a:pt x="605155" y="195537"/>
                </a:lnTo>
                <a:close/>
                <a:moveTo>
                  <a:pt x="252730" y="149535"/>
                </a:moveTo>
                <a:lnTo>
                  <a:pt x="258395" y="149535"/>
                </a:lnTo>
                <a:lnTo>
                  <a:pt x="258395" y="162850"/>
                </a:lnTo>
                <a:lnTo>
                  <a:pt x="258200" y="167994"/>
                </a:lnTo>
                <a:cubicBezTo>
                  <a:pt x="259089" y="166931"/>
                  <a:pt x="259963" y="166035"/>
                  <a:pt x="260820" y="165308"/>
                </a:cubicBezTo>
                <a:cubicBezTo>
                  <a:pt x="261678" y="164581"/>
                  <a:pt x="262535" y="163990"/>
                  <a:pt x="263392" y="163534"/>
                </a:cubicBezTo>
                <a:cubicBezTo>
                  <a:pt x="264250" y="163078"/>
                  <a:pt x="265123" y="162752"/>
                  <a:pt x="266013" y="162557"/>
                </a:cubicBezTo>
                <a:cubicBezTo>
                  <a:pt x="266903" y="162362"/>
                  <a:pt x="267825" y="162264"/>
                  <a:pt x="268780" y="162264"/>
                </a:cubicBezTo>
                <a:cubicBezTo>
                  <a:pt x="272036" y="162264"/>
                  <a:pt x="274554" y="163257"/>
                  <a:pt x="276333" y="165243"/>
                </a:cubicBezTo>
                <a:cubicBezTo>
                  <a:pt x="278113" y="167229"/>
                  <a:pt x="279003" y="170219"/>
                  <a:pt x="279003" y="174212"/>
                </a:cubicBezTo>
                <a:lnTo>
                  <a:pt x="279003" y="195537"/>
                </a:lnTo>
                <a:lnTo>
                  <a:pt x="273338" y="195537"/>
                </a:lnTo>
                <a:lnTo>
                  <a:pt x="273338" y="174668"/>
                </a:lnTo>
                <a:cubicBezTo>
                  <a:pt x="273338" y="172150"/>
                  <a:pt x="272866" y="170268"/>
                  <a:pt x="271922" y="169020"/>
                </a:cubicBezTo>
                <a:cubicBezTo>
                  <a:pt x="270978" y="167771"/>
                  <a:pt x="269627" y="167148"/>
                  <a:pt x="267869" y="167148"/>
                </a:cubicBezTo>
                <a:cubicBezTo>
                  <a:pt x="267109" y="167148"/>
                  <a:pt x="266398" y="167251"/>
                  <a:pt x="265736" y="167457"/>
                </a:cubicBezTo>
                <a:cubicBezTo>
                  <a:pt x="265074" y="167663"/>
                  <a:pt x="264385" y="168021"/>
                  <a:pt x="263669" y="168531"/>
                </a:cubicBezTo>
                <a:cubicBezTo>
                  <a:pt x="262953" y="169041"/>
                  <a:pt x="262171" y="169730"/>
                  <a:pt x="261325" y="170598"/>
                </a:cubicBezTo>
                <a:cubicBezTo>
                  <a:pt x="260479" y="171467"/>
                  <a:pt x="259502" y="172552"/>
                  <a:pt x="258395" y="173854"/>
                </a:cubicBezTo>
                <a:lnTo>
                  <a:pt x="258395" y="195537"/>
                </a:lnTo>
                <a:lnTo>
                  <a:pt x="252730" y="195537"/>
                </a:lnTo>
                <a:close/>
                <a:moveTo>
                  <a:pt x="865924" y="149144"/>
                </a:moveTo>
                <a:cubicBezTo>
                  <a:pt x="866554" y="149144"/>
                  <a:pt x="867140" y="149258"/>
                  <a:pt x="867682" y="149486"/>
                </a:cubicBezTo>
                <a:cubicBezTo>
                  <a:pt x="868225" y="149714"/>
                  <a:pt x="868697" y="150034"/>
                  <a:pt x="869098" y="150446"/>
                </a:cubicBezTo>
                <a:cubicBezTo>
                  <a:pt x="869500" y="150859"/>
                  <a:pt x="869815" y="151331"/>
                  <a:pt x="870043" y="151863"/>
                </a:cubicBezTo>
                <a:cubicBezTo>
                  <a:pt x="870270" y="152394"/>
                  <a:pt x="870384" y="152975"/>
                  <a:pt x="870384" y="153604"/>
                </a:cubicBezTo>
                <a:cubicBezTo>
                  <a:pt x="870384" y="154212"/>
                  <a:pt x="870270" y="154787"/>
                  <a:pt x="870043" y="155330"/>
                </a:cubicBezTo>
                <a:cubicBezTo>
                  <a:pt x="869815" y="155872"/>
                  <a:pt x="869500" y="156350"/>
                  <a:pt x="869098" y="156762"/>
                </a:cubicBezTo>
                <a:cubicBezTo>
                  <a:pt x="868697" y="157174"/>
                  <a:pt x="868225" y="157495"/>
                  <a:pt x="867682" y="157723"/>
                </a:cubicBezTo>
                <a:cubicBezTo>
                  <a:pt x="867140" y="157950"/>
                  <a:pt x="866554" y="158065"/>
                  <a:pt x="865924" y="158065"/>
                </a:cubicBezTo>
                <a:cubicBezTo>
                  <a:pt x="865295" y="158065"/>
                  <a:pt x="864709" y="157950"/>
                  <a:pt x="864166" y="157723"/>
                </a:cubicBezTo>
                <a:cubicBezTo>
                  <a:pt x="863624" y="157495"/>
                  <a:pt x="863152" y="157174"/>
                  <a:pt x="862750" y="156762"/>
                </a:cubicBezTo>
                <a:cubicBezTo>
                  <a:pt x="862348" y="156350"/>
                  <a:pt x="862034" y="155872"/>
                  <a:pt x="861806" y="155330"/>
                </a:cubicBezTo>
                <a:cubicBezTo>
                  <a:pt x="861578" y="154787"/>
                  <a:pt x="861464" y="154212"/>
                  <a:pt x="861464" y="153604"/>
                </a:cubicBezTo>
                <a:cubicBezTo>
                  <a:pt x="861464" y="152975"/>
                  <a:pt x="861578" y="152394"/>
                  <a:pt x="861806" y="151863"/>
                </a:cubicBezTo>
                <a:cubicBezTo>
                  <a:pt x="862034" y="151331"/>
                  <a:pt x="862348" y="150859"/>
                  <a:pt x="862750" y="150446"/>
                </a:cubicBezTo>
                <a:cubicBezTo>
                  <a:pt x="863152" y="150034"/>
                  <a:pt x="863624" y="149714"/>
                  <a:pt x="864166" y="149486"/>
                </a:cubicBezTo>
                <a:cubicBezTo>
                  <a:pt x="864709" y="149258"/>
                  <a:pt x="865295" y="149144"/>
                  <a:pt x="865924" y="149144"/>
                </a:cubicBezTo>
                <a:close/>
                <a:moveTo>
                  <a:pt x="521900" y="149144"/>
                </a:moveTo>
                <a:cubicBezTo>
                  <a:pt x="524157" y="149144"/>
                  <a:pt x="526653" y="149405"/>
                  <a:pt x="529388" y="149925"/>
                </a:cubicBezTo>
                <a:lnTo>
                  <a:pt x="529388" y="154809"/>
                </a:lnTo>
                <a:cubicBezTo>
                  <a:pt x="526414" y="154180"/>
                  <a:pt x="523853" y="153865"/>
                  <a:pt x="521704" y="153865"/>
                </a:cubicBezTo>
                <a:cubicBezTo>
                  <a:pt x="516604" y="153865"/>
                  <a:pt x="514054" y="156534"/>
                  <a:pt x="514054" y="161874"/>
                </a:cubicBezTo>
                <a:lnTo>
                  <a:pt x="514054" y="167603"/>
                </a:lnTo>
                <a:lnTo>
                  <a:pt x="528378" y="167603"/>
                </a:lnTo>
                <a:lnTo>
                  <a:pt x="528378" y="172324"/>
                </a:lnTo>
                <a:lnTo>
                  <a:pt x="514054" y="172324"/>
                </a:lnTo>
                <a:lnTo>
                  <a:pt x="514054" y="195537"/>
                </a:lnTo>
                <a:lnTo>
                  <a:pt x="508291" y="195537"/>
                </a:lnTo>
                <a:lnTo>
                  <a:pt x="508291" y="172324"/>
                </a:lnTo>
                <a:lnTo>
                  <a:pt x="497776" y="172324"/>
                </a:lnTo>
                <a:lnTo>
                  <a:pt x="497776" y="167603"/>
                </a:lnTo>
                <a:lnTo>
                  <a:pt x="508291" y="167603"/>
                </a:lnTo>
                <a:lnTo>
                  <a:pt x="508291" y="162199"/>
                </a:lnTo>
                <a:cubicBezTo>
                  <a:pt x="508291" y="153496"/>
                  <a:pt x="512828" y="149144"/>
                  <a:pt x="521900" y="149144"/>
                </a:cubicBezTo>
                <a:close/>
                <a:moveTo>
                  <a:pt x="1104049" y="109928"/>
                </a:moveTo>
                <a:cubicBezTo>
                  <a:pt x="1104722" y="109928"/>
                  <a:pt x="1105362" y="110063"/>
                  <a:pt x="1105970" y="110335"/>
                </a:cubicBezTo>
                <a:cubicBezTo>
                  <a:pt x="1106578" y="110606"/>
                  <a:pt x="1107110" y="110970"/>
                  <a:pt x="1107565" y="111425"/>
                </a:cubicBezTo>
                <a:cubicBezTo>
                  <a:pt x="1108021" y="111881"/>
                  <a:pt x="1108385" y="112413"/>
                  <a:pt x="1108656" y="113021"/>
                </a:cubicBezTo>
                <a:cubicBezTo>
                  <a:pt x="1108927" y="113628"/>
                  <a:pt x="1109063" y="114269"/>
                  <a:pt x="1109063" y="114941"/>
                </a:cubicBezTo>
                <a:cubicBezTo>
                  <a:pt x="1109063" y="115636"/>
                  <a:pt x="1108927" y="116282"/>
                  <a:pt x="1108656" y="116879"/>
                </a:cubicBezTo>
                <a:cubicBezTo>
                  <a:pt x="1108385" y="117475"/>
                  <a:pt x="1108021" y="118002"/>
                  <a:pt x="1107565" y="118457"/>
                </a:cubicBezTo>
                <a:cubicBezTo>
                  <a:pt x="1107110" y="118913"/>
                  <a:pt x="1106578" y="119271"/>
                  <a:pt x="1105970" y="119532"/>
                </a:cubicBezTo>
                <a:cubicBezTo>
                  <a:pt x="1105362" y="119792"/>
                  <a:pt x="1104722" y="119922"/>
                  <a:pt x="1104049" y="119922"/>
                </a:cubicBezTo>
                <a:cubicBezTo>
                  <a:pt x="1103355" y="119922"/>
                  <a:pt x="1102709" y="119792"/>
                  <a:pt x="1102112" y="119532"/>
                </a:cubicBezTo>
                <a:cubicBezTo>
                  <a:pt x="1101515" y="119271"/>
                  <a:pt x="1100989" y="118913"/>
                  <a:pt x="1100533" y="118457"/>
                </a:cubicBezTo>
                <a:cubicBezTo>
                  <a:pt x="1100077" y="118002"/>
                  <a:pt x="1099719" y="117475"/>
                  <a:pt x="1099459" y="116879"/>
                </a:cubicBezTo>
                <a:cubicBezTo>
                  <a:pt x="1099198" y="116282"/>
                  <a:pt x="1099068" y="115636"/>
                  <a:pt x="1099068" y="114941"/>
                </a:cubicBezTo>
                <a:cubicBezTo>
                  <a:pt x="1099068" y="114269"/>
                  <a:pt x="1099198" y="113628"/>
                  <a:pt x="1099459" y="113021"/>
                </a:cubicBezTo>
                <a:cubicBezTo>
                  <a:pt x="1099719" y="112413"/>
                  <a:pt x="1100077" y="111881"/>
                  <a:pt x="1100533" y="111425"/>
                </a:cubicBezTo>
                <a:cubicBezTo>
                  <a:pt x="1100989" y="110970"/>
                  <a:pt x="1101515" y="110606"/>
                  <a:pt x="1102112" y="110335"/>
                </a:cubicBezTo>
                <a:cubicBezTo>
                  <a:pt x="1102709" y="110063"/>
                  <a:pt x="1103355" y="109928"/>
                  <a:pt x="1104049" y="109928"/>
                </a:cubicBezTo>
                <a:close/>
                <a:moveTo>
                  <a:pt x="999339" y="104458"/>
                </a:moveTo>
                <a:cubicBezTo>
                  <a:pt x="997928" y="104458"/>
                  <a:pt x="996713" y="104599"/>
                  <a:pt x="995693" y="104882"/>
                </a:cubicBezTo>
                <a:cubicBezTo>
                  <a:pt x="994673" y="105164"/>
                  <a:pt x="993837" y="105565"/>
                  <a:pt x="993186" y="106086"/>
                </a:cubicBezTo>
                <a:cubicBezTo>
                  <a:pt x="992535" y="106607"/>
                  <a:pt x="992052" y="107231"/>
                  <a:pt x="991737" y="107958"/>
                </a:cubicBezTo>
                <a:cubicBezTo>
                  <a:pt x="991423" y="108685"/>
                  <a:pt x="991265" y="109504"/>
                  <a:pt x="991265" y="110416"/>
                </a:cubicBezTo>
                <a:cubicBezTo>
                  <a:pt x="991265" y="111045"/>
                  <a:pt x="991363" y="111648"/>
                  <a:pt x="991558" y="112223"/>
                </a:cubicBezTo>
                <a:cubicBezTo>
                  <a:pt x="991754" y="112798"/>
                  <a:pt x="992068" y="113308"/>
                  <a:pt x="992502" y="113753"/>
                </a:cubicBezTo>
                <a:cubicBezTo>
                  <a:pt x="992937" y="114198"/>
                  <a:pt x="993501" y="114551"/>
                  <a:pt x="994195" y="114811"/>
                </a:cubicBezTo>
                <a:cubicBezTo>
                  <a:pt x="994890" y="115072"/>
                  <a:pt x="995736" y="115202"/>
                  <a:pt x="996735" y="115202"/>
                </a:cubicBezTo>
                <a:cubicBezTo>
                  <a:pt x="998037" y="115202"/>
                  <a:pt x="999529" y="114806"/>
                  <a:pt x="1001211" y="114013"/>
                </a:cubicBezTo>
                <a:cubicBezTo>
                  <a:pt x="1002893" y="113221"/>
                  <a:pt x="1004668" y="111968"/>
                  <a:pt x="1006534" y="110253"/>
                </a:cubicBezTo>
                <a:lnTo>
                  <a:pt x="1006534" y="104458"/>
                </a:lnTo>
                <a:close/>
                <a:moveTo>
                  <a:pt x="827890" y="104458"/>
                </a:moveTo>
                <a:cubicBezTo>
                  <a:pt x="826480" y="104458"/>
                  <a:pt x="825264" y="104599"/>
                  <a:pt x="824244" y="104882"/>
                </a:cubicBezTo>
                <a:cubicBezTo>
                  <a:pt x="823224" y="105164"/>
                  <a:pt x="822388" y="105565"/>
                  <a:pt x="821737" y="106086"/>
                </a:cubicBezTo>
                <a:cubicBezTo>
                  <a:pt x="821086" y="106607"/>
                  <a:pt x="820603" y="107231"/>
                  <a:pt x="820289" y="107958"/>
                </a:cubicBezTo>
                <a:cubicBezTo>
                  <a:pt x="819974" y="108685"/>
                  <a:pt x="819817" y="109504"/>
                  <a:pt x="819817" y="110416"/>
                </a:cubicBezTo>
                <a:cubicBezTo>
                  <a:pt x="819817" y="111045"/>
                  <a:pt x="819914" y="111648"/>
                  <a:pt x="820110" y="112223"/>
                </a:cubicBezTo>
                <a:cubicBezTo>
                  <a:pt x="820305" y="112798"/>
                  <a:pt x="820620" y="113308"/>
                  <a:pt x="821054" y="113753"/>
                </a:cubicBezTo>
                <a:cubicBezTo>
                  <a:pt x="821488" y="114198"/>
                  <a:pt x="822052" y="114551"/>
                  <a:pt x="822747" y="114811"/>
                </a:cubicBezTo>
                <a:cubicBezTo>
                  <a:pt x="823441" y="115072"/>
                  <a:pt x="824288" y="115202"/>
                  <a:pt x="825286" y="115202"/>
                </a:cubicBezTo>
                <a:cubicBezTo>
                  <a:pt x="826588" y="115202"/>
                  <a:pt x="828080" y="114806"/>
                  <a:pt x="829762" y="114013"/>
                </a:cubicBezTo>
                <a:cubicBezTo>
                  <a:pt x="831444" y="113221"/>
                  <a:pt x="833219" y="111968"/>
                  <a:pt x="835085" y="110253"/>
                </a:cubicBezTo>
                <a:lnTo>
                  <a:pt x="835085" y="104458"/>
                </a:lnTo>
                <a:close/>
                <a:moveTo>
                  <a:pt x="408791" y="104458"/>
                </a:moveTo>
                <a:cubicBezTo>
                  <a:pt x="407380" y="104458"/>
                  <a:pt x="406164" y="104599"/>
                  <a:pt x="405144" y="104882"/>
                </a:cubicBezTo>
                <a:cubicBezTo>
                  <a:pt x="404124" y="105164"/>
                  <a:pt x="403289" y="105565"/>
                  <a:pt x="402637" y="106086"/>
                </a:cubicBezTo>
                <a:cubicBezTo>
                  <a:pt x="401986" y="106607"/>
                  <a:pt x="401504" y="107231"/>
                  <a:pt x="401188" y="107958"/>
                </a:cubicBezTo>
                <a:cubicBezTo>
                  <a:pt x="400874" y="108685"/>
                  <a:pt x="400716" y="109504"/>
                  <a:pt x="400716" y="110416"/>
                </a:cubicBezTo>
                <a:cubicBezTo>
                  <a:pt x="400716" y="111045"/>
                  <a:pt x="400814" y="111648"/>
                  <a:pt x="401009" y="112223"/>
                </a:cubicBezTo>
                <a:cubicBezTo>
                  <a:pt x="401205" y="112798"/>
                  <a:pt x="401520" y="113308"/>
                  <a:pt x="401953" y="113753"/>
                </a:cubicBezTo>
                <a:cubicBezTo>
                  <a:pt x="402388" y="114198"/>
                  <a:pt x="402952" y="114551"/>
                  <a:pt x="403647" y="114811"/>
                </a:cubicBezTo>
                <a:cubicBezTo>
                  <a:pt x="404341" y="115072"/>
                  <a:pt x="405188" y="115202"/>
                  <a:pt x="406186" y="115202"/>
                </a:cubicBezTo>
                <a:cubicBezTo>
                  <a:pt x="407488" y="115202"/>
                  <a:pt x="408980" y="114806"/>
                  <a:pt x="410663" y="114013"/>
                </a:cubicBezTo>
                <a:cubicBezTo>
                  <a:pt x="412345" y="113221"/>
                  <a:pt x="414119" y="111968"/>
                  <a:pt x="415985" y="110253"/>
                </a:cubicBezTo>
                <a:lnTo>
                  <a:pt x="415985" y="104458"/>
                </a:lnTo>
                <a:close/>
                <a:moveTo>
                  <a:pt x="971513" y="90947"/>
                </a:moveTo>
                <a:cubicBezTo>
                  <a:pt x="968431" y="90947"/>
                  <a:pt x="966027" y="91946"/>
                  <a:pt x="964302" y="93943"/>
                </a:cubicBezTo>
                <a:cubicBezTo>
                  <a:pt x="962576" y="95939"/>
                  <a:pt x="961714" y="99065"/>
                  <a:pt x="961714" y="103319"/>
                </a:cubicBezTo>
                <a:cubicBezTo>
                  <a:pt x="961714" y="107269"/>
                  <a:pt x="962294" y="110215"/>
                  <a:pt x="963455" y="112158"/>
                </a:cubicBezTo>
                <a:cubicBezTo>
                  <a:pt x="964617" y="114101"/>
                  <a:pt x="966261" y="115072"/>
                  <a:pt x="968388" y="115072"/>
                </a:cubicBezTo>
                <a:cubicBezTo>
                  <a:pt x="969820" y="115072"/>
                  <a:pt x="971334" y="114431"/>
                  <a:pt x="972929" y="113151"/>
                </a:cubicBezTo>
                <a:cubicBezTo>
                  <a:pt x="974525" y="111870"/>
                  <a:pt x="976201" y="109971"/>
                  <a:pt x="977959" y="107454"/>
                </a:cubicBezTo>
                <a:lnTo>
                  <a:pt x="977959" y="92282"/>
                </a:lnTo>
                <a:cubicBezTo>
                  <a:pt x="977026" y="91848"/>
                  <a:pt x="975995" y="91517"/>
                  <a:pt x="974866" y="91289"/>
                </a:cubicBezTo>
                <a:cubicBezTo>
                  <a:pt x="973738" y="91062"/>
                  <a:pt x="972620" y="90947"/>
                  <a:pt x="971513" y="90947"/>
                </a:cubicBezTo>
                <a:close/>
                <a:moveTo>
                  <a:pt x="895313" y="90947"/>
                </a:moveTo>
                <a:cubicBezTo>
                  <a:pt x="892231" y="90947"/>
                  <a:pt x="889827" y="91946"/>
                  <a:pt x="888102" y="93943"/>
                </a:cubicBezTo>
                <a:cubicBezTo>
                  <a:pt x="886376" y="95939"/>
                  <a:pt x="885514" y="99065"/>
                  <a:pt x="885514" y="103319"/>
                </a:cubicBezTo>
                <a:cubicBezTo>
                  <a:pt x="885514" y="107269"/>
                  <a:pt x="886094" y="110215"/>
                  <a:pt x="887255" y="112158"/>
                </a:cubicBezTo>
                <a:cubicBezTo>
                  <a:pt x="888417" y="114101"/>
                  <a:pt x="890061" y="115072"/>
                  <a:pt x="892188" y="115072"/>
                </a:cubicBezTo>
                <a:cubicBezTo>
                  <a:pt x="893620" y="115072"/>
                  <a:pt x="895134" y="114431"/>
                  <a:pt x="896729" y="113151"/>
                </a:cubicBezTo>
                <a:cubicBezTo>
                  <a:pt x="898325" y="111870"/>
                  <a:pt x="900001" y="109971"/>
                  <a:pt x="901759" y="107454"/>
                </a:cubicBezTo>
                <a:lnTo>
                  <a:pt x="901759" y="92282"/>
                </a:lnTo>
                <a:cubicBezTo>
                  <a:pt x="900826" y="91848"/>
                  <a:pt x="899795" y="91517"/>
                  <a:pt x="898666" y="91289"/>
                </a:cubicBezTo>
                <a:cubicBezTo>
                  <a:pt x="897538" y="91062"/>
                  <a:pt x="896420" y="90947"/>
                  <a:pt x="895313" y="90947"/>
                </a:cubicBezTo>
                <a:close/>
                <a:moveTo>
                  <a:pt x="1208824" y="90882"/>
                </a:moveTo>
                <a:cubicBezTo>
                  <a:pt x="1207131" y="90882"/>
                  <a:pt x="1205683" y="91213"/>
                  <a:pt x="1204478" y="91875"/>
                </a:cubicBezTo>
                <a:cubicBezTo>
                  <a:pt x="1203273" y="92538"/>
                  <a:pt x="1202286" y="93422"/>
                  <a:pt x="1201515" y="94529"/>
                </a:cubicBezTo>
                <a:cubicBezTo>
                  <a:pt x="1200745" y="95635"/>
                  <a:pt x="1200181" y="96922"/>
                  <a:pt x="1199822" y="98386"/>
                </a:cubicBezTo>
                <a:cubicBezTo>
                  <a:pt x="1199464" y="99852"/>
                  <a:pt x="1199285" y="101387"/>
                  <a:pt x="1199285" y="102993"/>
                </a:cubicBezTo>
                <a:cubicBezTo>
                  <a:pt x="1199285" y="105012"/>
                  <a:pt x="1199508" y="106781"/>
                  <a:pt x="1199953" y="108300"/>
                </a:cubicBezTo>
                <a:cubicBezTo>
                  <a:pt x="1200398" y="109819"/>
                  <a:pt x="1201032" y="111083"/>
                  <a:pt x="1201857" y="112093"/>
                </a:cubicBezTo>
                <a:cubicBezTo>
                  <a:pt x="1202682" y="113102"/>
                  <a:pt x="1203680" y="113861"/>
                  <a:pt x="1204852" y="114372"/>
                </a:cubicBezTo>
                <a:cubicBezTo>
                  <a:pt x="1206024" y="114882"/>
                  <a:pt x="1207348" y="115137"/>
                  <a:pt x="1208824" y="115137"/>
                </a:cubicBezTo>
                <a:cubicBezTo>
                  <a:pt x="1210517" y="115137"/>
                  <a:pt x="1211966" y="114806"/>
                  <a:pt x="1213170" y="114144"/>
                </a:cubicBezTo>
                <a:cubicBezTo>
                  <a:pt x="1214375" y="113482"/>
                  <a:pt x="1215362" y="112597"/>
                  <a:pt x="1216133" y="111490"/>
                </a:cubicBezTo>
                <a:cubicBezTo>
                  <a:pt x="1216904" y="110383"/>
                  <a:pt x="1217468" y="109098"/>
                  <a:pt x="1217826" y="107632"/>
                </a:cubicBezTo>
                <a:cubicBezTo>
                  <a:pt x="1218184" y="106167"/>
                  <a:pt x="1218363" y="104621"/>
                  <a:pt x="1218363" y="102993"/>
                </a:cubicBezTo>
                <a:cubicBezTo>
                  <a:pt x="1218363" y="100975"/>
                  <a:pt x="1218141" y="99212"/>
                  <a:pt x="1217696" y="97703"/>
                </a:cubicBezTo>
                <a:cubicBezTo>
                  <a:pt x="1217251" y="96194"/>
                  <a:pt x="1216616" y="94936"/>
                  <a:pt x="1215791" y="93926"/>
                </a:cubicBezTo>
                <a:cubicBezTo>
                  <a:pt x="1214966" y="92917"/>
                  <a:pt x="1213963" y="92157"/>
                  <a:pt x="1212780" y="91647"/>
                </a:cubicBezTo>
                <a:cubicBezTo>
                  <a:pt x="1211597" y="91137"/>
                  <a:pt x="1210278" y="90882"/>
                  <a:pt x="1208824" y="90882"/>
                </a:cubicBezTo>
                <a:close/>
                <a:moveTo>
                  <a:pt x="551600" y="90882"/>
                </a:moveTo>
                <a:cubicBezTo>
                  <a:pt x="549907" y="90882"/>
                  <a:pt x="548459" y="91213"/>
                  <a:pt x="547254" y="91875"/>
                </a:cubicBezTo>
                <a:cubicBezTo>
                  <a:pt x="546050" y="92538"/>
                  <a:pt x="545062" y="93422"/>
                  <a:pt x="544292" y="94529"/>
                </a:cubicBezTo>
                <a:cubicBezTo>
                  <a:pt x="543521" y="95635"/>
                  <a:pt x="542957" y="96922"/>
                  <a:pt x="542599" y="98386"/>
                </a:cubicBezTo>
                <a:cubicBezTo>
                  <a:pt x="542240" y="99852"/>
                  <a:pt x="542061" y="101387"/>
                  <a:pt x="542061" y="102993"/>
                </a:cubicBezTo>
                <a:cubicBezTo>
                  <a:pt x="542061" y="105012"/>
                  <a:pt x="542284" y="106781"/>
                  <a:pt x="542729" y="108300"/>
                </a:cubicBezTo>
                <a:cubicBezTo>
                  <a:pt x="543174" y="109819"/>
                  <a:pt x="543809" y="111083"/>
                  <a:pt x="544633" y="112093"/>
                </a:cubicBezTo>
                <a:cubicBezTo>
                  <a:pt x="545458" y="113102"/>
                  <a:pt x="546456" y="113861"/>
                  <a:pt x="547629" y="114372"/>
                </a:cubicBezTo>
                <a:cubicBezTo>
                  <a:pt x="548800" y="114882"/>
                  <a:pt x="550124" y="115137"/>
                  <a:pt x="551600" y="115137"/>
                </a:cubicBezTo>
                <a:cubicBezTo>
                  <a:pt x="553293" y="115137"/>
                  <a:pt x="554742" y="114806"/>
                  <a:pt x="555947" y="114144"/>
                </a:cubicBezTo>
                <a:cubicBezTo>
                  <a:pt x="557151" y="113482"/>
                  <a:pt x="558139" y="112597"/>
                  <a:pt x="558909" y="111490"/>
                </a:cubicBezTo>
                <a:cubicBezTo>
                  <a:pt x="559680" y="110383"/>
                  <a:pt x="560244" y="109098"/>
                  <a:pt x="560602" y="107632"/>
                </a:cubicBezTo>
                <a:cubicBezTo>
                  <a:pt x="560960" y="106167"/>
                  <a:pt x="561139" y="104621"/>
                  <a:pt x="561139" y="102993"/>
                </a:cubicBezTo>
                <a:cubicBezTo>
                  <a:pt x="561139" y="100975"/>
                  <a:pt x="560917" y="99212"/>
                  <a:pt x="560472" y="97703"/>
                </a:cubicBezTo>
                <a:cubicBezTo>
                  <a:pt x="560027" y="96194"/>
                  <a:pt x="559392" y="94936"/>
                  <a:pt x="558567" y="93926"/>
                </a:cubicBezTo>
                <a:cubicBezTo>
                  <a:pt x="557743" y="92917"/>
                  <a:pt x="556739" y="92157"/>
                  <a:pt x="555556" y="91647"/>
                </a:cubicBezTo>
                <a:cubicBezTo>
                  <a:pt x="554373" y="91137"/>
                  <a:pt x="553055" y="90882"/>
                  <a:pt x="551600" y="90882"/>
                </a:cubicBezTo>
                <a:close/>
                <a:moveTo>
                  <a:pt x="1075539" y="90590"/>
                </a:moveTo>
                <a:cubicBezTo>
                  <a:pt x="1074302" y="90590"/>
                  <a:pt x="1073174" y="90828"/>
                  <a:pt x="1072153" y="91306"/>
                </a:cubicBezTo>
                <a:cubicBezTo>
                  <a:pt x="1071133" y="91783"/>
                  <a:pt x="1070254" y="92456"/>
                  <a:pt x="1069516" y="93324"/>
                </a:cubicBezTo>
                <a:cubicBezTo>
                  <a:pt x="1068778" y="94193"/>
                  <a:pt x="1068182" y="95234"/>
                  <a:pt x="1067726" y="96450"/>
                </a:cubicBezTo>
                <a:cubicBezTo>
                  <a:pt x="1067270" y="97665"/>
                  <a:pt x="1066988" y="99000"/>
                  <a:pt x="1066879" y="100454"/>
                </a:cubicBezTo>
                <a:lnTo>
                  <a:pt x="1084069" y="100454"/>
                </a:lnTo>
                <a:cubicBezTo>
                  <a:pt x="1084134" y="99000"/>
                  <a:pt x="1083993" y="97670"/>
                  <a:pt x="1083646" y="96466"/>
                </a:cubicBezTo>
                <a:cubicBezTo>
                  <a:pt x="1083298" y="95261"/>
                  <a:pt x="1082761" y="94225"/>
                  <a:pt x="1082034" y="93356"/>
                </a:cubicBezTo>
                <a:cubicBezTo>
                  <a:pt x="1081307" y="92489"/>
                  <a:pt x="1080401" y="91810"/>
                  <a:pt x="1079316" y="91322"/>
                </a:cubicBezTo>
                <a:cubicBezTo>
                  <a:pt x="1078231" y="90834"/>
                  <a:pt x="1076972" y="90590"/>
                  <a:pt x="1075539" y="90590"/>
                </a:cubicBezTo>
                <a:close/>
                <a:moveTo>
                  <a:pt x="723115" y="90590"/>
                </a:moveTo>
                <a:cubicBezTo>
                  <a:pt x="721878" y="90590"/>
                  <a:pt x="720750" y="90828"/>
                  <a:pt x="719729" y="91306"/>
                </a:cubicBezTo>
                <a:cubicBezTo>
                  <a:pt x="718710" y="91783"/>
                  <a:pt x="717830" y="92456"/>
                  <a:pt x="717093" y="93324"/>
                </a:cubicBezTo>
                <a:cubicBezTo>
                  <a:pt x="716355" y="94193"/>
                  <a:pt x="715758" y="95234"/>
                  <a:pt x="715302" y="96450"/>
                </a:cubicBezTo>
                <a:cubicBezTo>
                  <a:pt x="714846" y="97665"/>
                  <a:pt x="714564" y="99000"/>
                  <a:pt x="714455" y="100454"/>
                </a:cubicBezTo>
                <a:lnTo>
                  <a:pt x="731645" y="100454"/>
                </a:lnTo>
                <a:cubicBezTo>
                  <a:pt x="731710" y="99000"/>
                  <a:pt x="731569" y="97670"/>
                  <a:pt x="731222" y="96466"/>
                </a:cubicBezTo>
                <a:cubicBezTo>
                  <a:pt x="730875" y="95261"/>
                  <a:pt x="730338" y="94225"/>
                  <a:pt x="729611" y="93356"/>
                </a:cubicBezTo>
                <a:cubicBezTo>
                  <a:pt x="728884" y="92489"/>
                  <a:pt x="727977" y="91810"/>
                  <a:pt x="726892" y="91322"/>
                </a:cubicBezTo>
                <a:cubicBezTo>
                  <a:pt x="725807" y="90834"/>
                  <a:pt x="724548" y="90590"/>
                  <a:pt x="723115" y="90590"/>
                </a:cubicBezTo>
                <a:close/>
                <a:moveTo>
                  <a:pt x="475466" y="90590"/>
                </a:moveTo>
                <a:cubicBezTo>
                  <a:pt x="474229" y="90590"/>
                  <a:pt x="473100" y="90828"/>
                  <a:pt x="472080" y="91306"/>
                </a:cubicBezTo>
                <a:cubicBezTo>
                  <a:pt x="471060" y="91783"/>
                  <a:pt x="470181" y="92456"/>
                  <a:pt x="469443" y="93324"/>
                </a:cubicBezTo>
                <a:cubicBezTo>
                  <a:pt x="468705" y="94193"/>
                  <a:pt x="468108" y="95234"/>
                  <a:pt x="467652" y="96450"/>
                </a:cubicBezTo>
                <a:cubicBezTo>
                  <a:pt x="467196" y="97665"/>
                  <a:pt x="466914" y="99000"/>
                  <a:pt x="466805" y="100454"/>
                </a:cubicBezTo>
                <a:lnTo>
                  <a:pt x="483995" y="100454"/>
                </a:lnTo>
                <a:cubicBezTo>
                  <a:pt x="484061" y="99000"/>
                  <a:pt x="483919" y="97670"/>
                  <a:pt x="483572" y="96466"/>
                </a:cubicBezTo>
                <a:cubicBezTo>
                  <a:pt x="483225" y="95261"/>
                  <a:pt x="482688" y="94225"/>
                  <a:pt x="481960" y="93356"/>
                </a:cubicBezTo>
                <a:cubicBezTo>
                  <a:pt x="481233" y="92489"/>
                  <a:pt x="480327" y="91810"/>
                  <a:pt x="479242" y="91322"/>
                </a:cubicBezTo>
                <a:cubicBezTo>
                  <a:pt x="478157" y="90834"/>
                  <a:pt x="476898" y="90590"/>
                  <a:pt x="475466" y="90590"/>
                </a:cubicBezTo>
                <a:close/>
                <a:moveTo>
                  <a:pt x="304015" y="90590"/>
                </a:moveTo>
                <a:cubicBezTo>
                  <a:pt x="302778" y="90590"/>
                  <a:pt x="301650" y="90828"/>
                  <a:pt x="300630" y="91306"/>
                </a:cubicBezTo>
                <a:cubicBezTo>
                  <a:pt x="299609" y="91783"/>
                  <a:pt x="298730" y="92456"/>
                  <a:pt x="297993" y="93324"/>
                </a:cubicBezTo>
                <a:cubicBezTo>
                  <a:pt x="297255" y="94193"/>
                  <a:pt x="296658" y="95234"/>
                  <a:pt x="296202" y="96450"/>
                </a:cubicBezTo>
                <a:cubicBezTo>
                  <a:pt x="295746" y="97665"/>
                  <a:pt x="295464" y="99000"/>
                  <a:pt x="295355" y="100454"/>
                </a:cubicBezTo>
                <a:lnTo>
                  <a:pt x="312545" y="100454"/>
                </a:lnTo>
                <a:cubicBezTo>
                  <a:pt x="312610" y="99000"/>
                  <a:pt x="312469" y="97670"/>
                  <a:pt x="312122" y="96466"/>
                </a:cubicBezTo>
                <a:cubicBezTo>
                  <a:pt x="311775" y="95261"/>
                  <a:pt x="311237" y="94225"/>
                  <a:pt x="310510" y="93356"/>
                </a:cubicBezTo>
                <a:cubicBezTo>
                  <a:pt x="309783" y="92489"/>
                  <a:pt x="308877" y="91810"/>
                  <a:pt x="307792" y="91322"/>
                </a:cubicBezTo>
                <a:cubicBezTo>
                  <a:pt x="306707" y="90834"/>
                  <a:pt x="305448" y="90590"/>
                  <a:pt x="304015" y="90590"/>
                </a:cubicBezTo>
                <a:close/>
                <a:moveTo>
                  <a:pt x="132565" y="90590"/>
                </a:moveTo>
                <a:cubicBezTo>
                  <a:pt x="131328" y="90590"/>
                  <a:pt x="130200" y="90828"/>
                  <a:pt x="129180" y="91306"/>
                </a:cubicBezTo>
                <a:cubicBezTo>
                  <a:pt x="128160" y="91783"/>
                  <a:pt x="127280" y="92456"/>
                  <a:pt x="126542" y="93324"/>
                </a:cubicBezTo>
                <a:cubicBezTo>
                  <a:pt x="125804" y="94193"/>
                  <a:pt x="125208" y="95234"/>
                  <a:pt x="124752" y="96450"/>
                </a:cubicBezTo>
                <a:cubicBezTo>
                  <a:pt x="124296" y="97665"/>
                  <a:pt x="124014" y="99000"/>
                  <a:pt x="123905" y="100454"/>
                </a:cubicBezTo>
                <a:lnTo>
                  <a:pt x="141095" y="100454"/>
                </a:lnTo>
                <a:cubicBezTo>
                  <a:pt x="141160" y="99000"/>
                  <a:pt x="141019" y="97670"/>
                  <a:pt x="140672" y="96466"/>
                </a:cubicBezTo>
                <a:cubicBezTo>
                  <a:pt x="140325" y="95261"/>
                  <a:pt x="139787" y="94225"/>
                  <a:pt x="139060" y="93356"/>
                </a:cubicBezTo>
                <a:cubicBezTo>
                  <a:pt x="138333" y="92489"/>
                  <a:pt x="137427" y="91810"/>
                  <a:pt x="136342" y="91322"/>
                </a:cubicBezTo>
                <a:cubicBezTo>
                  <a:pt x="135257" y="90834"/>
                  <a:pt x="133998" y="90590"/>
                  <a:pt x="132565" y="90590"/>
                </a:cubicBezTo>
                <a:close/>
                <a:moveTo>
                  <a:pt x="920944" y="86650"/>
                </a:moveTo>
                <a:lnTo>
                  <a:pt x="936343" y="86650"/>
                </a:lnTo>
                <a:lnTo>
                  <a:pt x="936343" y="114616"/>
                </a:lnTo>
                <a:lnTo>
                  <a:pt x="946077" y="114616"/>
                </a:lnTo>
                <a:lnTo>
                  <a:pt x="946077" y="119337"/>
                </a:lnTo>
                <a:lnTo>
                  <a:pt x="919870" y="119337"/>
                </a:lnTo>
                <a:lnTo>
                  <a:pt x="919870" y="114616"/>
                </a:lnTo>
                <a:lnTo>
                  <a:pt x="930613" y="114616"/>
                </a:lnTo>
                <a:lnTo>
                  <a:pt x="930613" y="91338"/>
                </a:lnTo>
                <a:lnTo>
                  <a:pt x="920944" y="91338"/>
                </a:lnTo>
                <a:close/>
                <a:moveTo>
                  <a:pt x="793014" y="86194"/>
                </a:moveTo>
                <a:cubicBezTo>
                  <a:pt x="794706" y="86194"/>
                  <a:pt x="796291" y="86314"/>
                  <a:pt x="797766" y="86552"/>
                </a:cubicBezTo>
                <a:cubicBezTo>
                  <a:pt x="799243" y="86791"/>
                  <a:pt x="800653" y="87182"/>
                  <a:pt x="801999" y="87724"/>
                </a:cubicBezTo>
                <a:lnTo>
                  <a:pt x="801999" y="93129"/>
                </a:lnTo>
                <a:cubicBezTo>
                  <a:pt x="800588" y="92391"/>
                  <a:pt x="799151" y="91854"/>
                  <a:pt x="797685" y="91517"/>
                </a:cubicBezTo>
                <a:cubicBezTo>
                  <a:pt x="796221" y="91181"/>
                  <a:pt x="794706" y="91013"/>
                  <a:pt x="793144" y="91013"/>
                </a:cubicBezTo>
                <a:cubicBezTo>
                  <a:pt x="791689" y="91013"/>
                  <a:pt x="790317" y="91289"/>
                  <a:pt x="789026" y="91843"/>
                </a:cubicBezTo>
                <a:cubicBezTo>
                  <a:pt x="787734" y="92396"/>
                  <a:pt x="786600" y="93194"/>
                  <a:pt x="785623" y="94235"/>
                </a:cubicBezTo>
                <a:cubicBezTo>
                  <a:pt x="784647" y="95277"/>
                  <a:pt x="783876" y="96547"/>
                  <a:pt x="783312" y="98045"/>
                </a:cubicBezTo>
                <a:cubicBezTo>
                  <a:pt x="782748" y="99542"/>
                  <a:pt x="782465" y="101235"/>
                  <a:pt x="782465" y="103124"/>
                </a:cubicBezTo>
                <a:cubicBezTo>
                  <a:pt x="782465" y="107074"/>
                  <a:pt x="783426" y="110031"/>
                  <a:pt x="785346" y="111995"/>
                </a:cubicBezTo>
                <a:cubicBezTo>
                  <a:pt x="787267" y="113959"/>
                  <a:pt x="789932" y="114941"/>
                  <a:pt x="793339" y="114941"/>
                </a:cubicBezTo>
                <a:cubicBezTo>
                  <a:pt x="794880" y="114941"/>
                  <a:pt x="796372" y="114768"/>
                  <a:pt x="797815" y="114421"/>
                </a:cubicBezTo>
                <a:cubicBezTo>
                  <a:pt x="799259" y="114073"/>
                  <a:pt x="800653" y="113552"/>
                  <a:pt x="801999" y="112858"/>
                </a:cubicBezTo>
                <a:lnTo>
                  <a:pt x="801999" y="118132"/>
                </a:lnTo>
                <a:cubicBezTo>
                  <a:pt x="800523" y="118696"/>
                  <a:pt x="799009" y="119114"/>
                  <a:pt x="797458" y="119385"/>
                </a:cubicBezTo>
                <a:cubicBezTo>
                  <a:pt x="795906" y="119657"/>
                  <a:pt x="794305" y="119792"/>
                  <a:pt x="792655" y="119792"/>
                </a:cubicBezTo>
                <a:cubicBezTo>
                  <a:pt x="787490" y="119792"/>
                  <a:pt x="783513" y="118392"/>
                  <a:pt x="780724" y="115592"/>
                </a:cubicBezTo>
                <a:cubicBezTo>
                  <a:pt x="777935" y="112793"/>
                  <a:pt x="776540" y="108701"/>
                  <a:pt x="776540" y="103319"/>
                </a:cubicBezTo>
                <a:cubicBezTo>
                  <a:pt x="776540" y="100736"/>
                  <a:pt x="776942" y="98392"/>
                  <a:pt x="777745" y="96287"/>
                </a:cubicBezTo>
                <a:cubicBezTo>
                  <a:pt x="778548" y="94182"/>
                  <a:pt x="779676" y="92380"/>
                  <a:pt x="781130" y="90882"/>
                </a:cubicBezTo>
                <a:cubicBezTo>
                  <a:pt x="782585" y="89385"/>
                  <a:pt x="784321" y="88229"/>
                  <a:pt x="786340" y="87415"/>
                </a:cubicBezTo>
                <a:cubicBezTo>
                  <a:pt x="788358" y="86601"/>
                  <a:pt x="790582" y="86194"/>
                  <a:pt x="793014" y="86194"/>
                </a:cubicBezTo>
                <a:close/>
                <a:moveTo>
                  <a:pt x="1287954" y="86064"/>
                </a:moveTo>
                <a:cubicBezTo>
                  <a:pt x="1291318" y="86064"/>
                  <a:pt x="1293863" y="87057"/>
                  <a:pt x="1295589" y="89043"/>
                </a:cubicBezTo>
                <a:cubicBezTo>
                  <a:pt x="1297314" y="91029"/>
                  <a:pt x="1298177" y="94019"/>
                  <a:pt x="1298177" y="98012"/>
                </a:cubicBezTo>
                <a:lnTo>
                  <a:pt x="1298177" y="119337"/>
                </a:lnTo>
                <a:lnTo>
                  <a:pt x="1292512" y="119337"/>
                </a:lnTo>
                <a:lnTo>
                  <a:pt x="1292512" y="98468"/>
                </a:lnTo>
                <a:cubicBezTo>
                  <a:pt x="1292512" y="95907"/>
                  <a:pt x="1292035" y="94013"/>
                  <a:pt x="1291080" y="92787"/>
                </a:cubicBezTo>
                <a:cubicBezTo>
                  <a:pt x="1290125" y="91561"/>
                  <a:pt x="1288703" y="90947"/>
                  <a:pt x="1286815" y="90947"/>
                </a:cubicBezTo>
                <a:cubicBezTo>
                  <a:pt x="1286120" y="90947"/>
                  <a:pt x="1285442" y="91051"/>
                  <a:pt x="1284780" y="91257"/>
                </a:cubicBezTo>
                <a:cubicBezTo>
                  <a:pt x="1284118" y="91463"/>
                  <a:pt x="1283429" y="91821"/>
                  <a:pt x="1282713" y="92331"/>
                </a:cubicBezTo>
                <a:cubicBezTo>
                  <a:pt x="1281997" y="92841"/>
                  <a:pt x="1281221" y="93530"/>
                  <a:pt x="1280385" y="94398"/>
                </a:cubicBezTo>
                <a:cubicBezTo>
                  <a:pt x="1279549" y="95267"/>
                  <a:pt x="1278611" y="96352"/>
                  <a:pt x="1277569" y="97654"/>
                </a:cubicBezTo>
                <a:lnTo>
                  <a:pt x="1277569" y="119337"/>
                </a:lnTo>
                <a:lnTo>
                  <a:pt x="1271904" y="119337"/>
                </a:lnTo>
                <a:lnTo>
                  <a:pt x="1271904" y="86650"/>
                </a:lnTo>
                <a:lnTo>
                  <a:pt x="1276950" y="86650"/>
                </a:lnTo>
                <a:lnTo>
                  <a:pt x="1277178" y="91924"/>
                </a:lnTo>
                <a:cubicBezTo>
                  <a:pt x="1278133" y="90796"/>
                  <a:pt x="1279056" y="89857"/>
                  <a:pt x="1279945" y="89108"/>
                </a:cubicBezTo>
                <a:cubicBezTo>
                  <a:pt x="1280835" y="88359"/>
                  <a:pt x="1281709" y="87757"/>
                  <a:pt x="1282566" y="87301"/>
                </a:cubicBezTo>
                <a:cubicBezTo>
                  <a:pt x="1283423" y="86845"/>
                  <a:pt x="1284297" y="86525"/>
                  <a:pt x="1285187" y="86341"/>
                </a:cubicBezTo>
                <a:cubicBezTo>
                  <a:pt x="1286077" y="86156"/>
                  <a:pt x="1286999" y="86064"/>
                  <a:pt x="1287954" y="86064"/>
                </a:cubicBezTo>
                <a:close/>
                <a:moveTo>
                  <a:pt x="1209150" y="86064"/>
                </a:moveTo>
                <a:cubicBezTo>
                  <a:pt x="1211494" y="86064"/>
                  <a:pt x="1213594" y="86427"/>
                  <a:pt x="1215449" y="87155"/>
                </a:cubicBezTo>
                <a:cubicBezTo>
                  <a:pt x="1217305" y="87882"/>
                  <a:pt x="1218879" y="88945"/>
                  <a:pt x="1220170" y="90345"/>
                </a:cubicBezTo>
                <a:cubicBezTo>
                  <a:pt x="1221461" y="91745"/>
                  <a:pt x="1222449" y="93487"/>
                  <a:pt x="1223133" y="95571"/>
                </a:cubicBezTo>
                <a:cubicBezTo>
                  <a:pt x="1223816" y="97654"/>
                  <a:pt x="1224158" y="100042"/>
                  <a:pt x="1224158" y="102733"/>
                </a:cubicBezTo>
                <a:cubicBezTo>
                  <a:pt x="1224158" y="105272"/>
                  <a:pt x="1223800" y="107600"/>
                  <a:pt x="1223084" y="109716"/>
                </a:cubicBezTo>
                <a:cubicBezTo>
                  <a:pt x="1222368" y="111832"/>
                  <a:pt x="1221337" y="113644"/>
                  <a:pt x="1219991" y="115153"/>
                </a:cubicBezTo>
                <a:cubicBezTo>
                  <a:pt x="1218645" y="116661"/>
                  <a:pt x="1217007" y="117834"/>
                  <a:pt x="1215075" y="118669"/>
                </a:cubicBezTo>
                <a:cubicBezTo>
                  <a:pt x="1213143" y="119505"/>
                  <a:pt x="1210951" y="119922"/>
                  <a:pt x="1208499" y="119922"/>
                </a:cubicBezTo>
                <a:cubicBezTo>
                  <a:pt x="1206155" y="119922"/>
                  <a:pt x="1204055" y="119559"/>
                  <a:pt x="1202199" y="118832"/>
                </a:cubicBezTo>
                <a:cubicBezTo>
                  <a:pt x="1200343" y="118105"/>
                  <a:pt x="1198770" y="117036"/>
                  <a:pt x="1197478" y="115625"/>
                </a:cubicBezTo>
                <a:cubicBezTo>
                  <a:pt x="1196187" y="114214"/>
                  <a:pt x="1195199" y="112467"/>
                  <a:pt x="1194516" y="110383"/>
                </a:cubicBezTo>
                <a:cubicBezTo>
                  <a:pt x="1193832" y="108300"/>
                  <a:pt x="1193490" y="105901"/>
                  <a:pt x="1193490" y="103189"/>
                </a:cubicBezTo>
                <a:cubicBezTo>
                  <a:pt x="1193490" y="100649"/>
                  <a:pt x="1193848" y="98332"/>
                  <a:pt x="1194565" y="96238"/>
                </a:cubicBezTo>
                <a:cubicBezTo>
                  <a:pt x="1195281" y="94143"/>
                  <a:pt x="1196312" y="92342"/>
                  <a:pt x="1197657" y="90834"/>
                </a:cubicBezTo>
                <a:cubicBezTo>
                  <a:pt x="1199003" y="89325"/>
                  <a:pt x="1200642" y="88153"/>
                  <a:pt x="1202573" y="87317"/>
                </a:cubicBezTo>
                <a:cubicBezTo>
                  <a:pt x="1204505" y="86482"/>
                  <a:pt x="1206697" y="86064"/>
                  <a:pt x="1209150" y="86064"/>
                </a:cubicBezTo>
                <a:close/>
                <a:moveTo>
                  <a:pt x="1104049" y="86064"/>
                </a:moveTo>
                <a:cubicBezTo>
                  <a:pt x="1104722" y="86064"/>
                  <a:pt x="1105362" y="86200"/>
                  <a:pt x="1105970" y="86471"/>
                </a:cubicBezTo>
                <a:cubicBezTo>
                  <a:pt x="1106578" y="86742"/>
                  <a:pt x="1107110" y="87106"/>
                  <a:pt x="1107565" y="87562"/>
                </a:cubicBezTo>
                <a:cubicBezTo>
                  <a:pt x="1108021" y="88017"/>
                  <a:pt x="1108385" y="88549"/>
                  <a:pt x="1108656" y="89157"/>
                </a:cubicBezTo>
                <a:cubicBezTo>
                  <a:pt x="1108927" y="89765"/>
                  <a:pt x="1109063" y="90405"/>
                  <a:pt x="1109063" y="91078"/>
                </a:cubicBezTo>
                <a:cubicBezTo>
                  <a:pt x="1109063" y="91772"/>
                  <a:pt x="1108927" y="92418"/>
                  <a:pt x="1108656" y="93015"/>
                </a:cubicBezTo>
                <a:cubicBezTo>
                  <a:pt x="1108385" y="93612"/>
                  <a:pt x="1108021" y="94138"/>
                  <a:pt x="1107565" y="94594"/>
                </a:cubicBezTo>
                <a:cubicBezTo>
                  <a:pt x="1107110" y="95050"/>
                  <a:pt x="1106578" y="95408"/>
                  <a:pt x="1105970" y="95668"/>
                </a:cubicBezTo>
                <a:cubicBezTo>
                  <a:pt x="1105362" y="95929"/>
                  <a:pt x="1104722" y="96059"/>
                  <a:pt x="1104049" y="96059"/>
                </a:cubicBezTo>
                <a:cubicBezTo>
                  <a:pt x="1103355" y="96059"/>
                  <a:pt x="1102709" y="95929"/>
                  <a:pt x="1102112" y="95668"/>
                </a:cubicBezTo>
                <a:cubicBezTo>
                  <a:pt x="1101515" y="95408"/>
                  <a:pt x="1100989" y="95050"/>
                  <a:pt x="1100533" y="94594"/>
                </a:cubicBezTo>
                <a:cubicBezTo>
                  <a:pt x="1100077" y="94138"/>
                  <a:pt x="1099719" y="93612"/>
                  <a:pt x="1099459" y="93015"/>
                </a:cubicBezTo>
                <a:cubicBezTo>
                  <a:pt x="1099198" y="92418"/>
                  <a:pt x="1099068" y="91772"/>
                  <a:pt x="1099068" y="91078"/>
                </a:cubicBezTo>
                <a:cubicBezTo>
                  <a:pt x="1099068" y="90405"/>
                  <a:pt x="1099198" y="89765"/>
                  <a:pt x="1099459" y="89157"/>
                </a:cubicBezTo>
                <a:cubicBezTo>
                  <a:pt x="1099719" y="88549"/>
                  <a:pt x="1100077" y="88017"/>
                  <a:pt x="1100533" y="87562"/>
                </a:cubicBezTo>
                <a:cubicBezTo>
                  <a:pt x="1100989" y="87106"/>
                  <a:pt x="1101515" y="86742"/>
                  <a:pt x="1102112" y="86471"/>
                </a:cubicBezTo>
                <a:cubicBezTo>
                  <a:pt x="1102709" y="86200"/>
                  <a:pt x="1103355" y="86064"/>
                  <a:pt x="1104049" y="86064"/>
                </a:cubicBezTo>
                <a:close/>
                <a:moveTo>
                  <a:pt x="1075800" y="86064"/>
                </a:moveTo>
                <a:cubicBezTo>
                  <a:pt x="1078079" y="86064"/>
                  <a:pt x="1080097" y="86422"/>
                  <a:pt x="1081855" y="87139"/>
                </a:cubicBezTo>
                <a:cubicBezTo>
                  <a:pt x="1083613" y="87855"/>
                  <a:pt x="1085095" y="88869"/>
                  <a:pt x="1086299" y="90183"/>
                </a:cubicBezTo>
                <a:cubicBezTo>
                  <a:pt x="1087504" y="91495"/>
                  <a:pt x="1088415" y="93091"/>
                  <a:pt x="1089034" y="94968"/>
                </a:cubicBezTo>
                <a:cubicBezTo>
                  <a:pt x="1089652" y="96846"/>
                  <a:pt x="1089962" y="98945"/>
                  <a:pt x="1089962" y="101268"/>
                </a:cubicBezTo>
                <a:cubicBezTo>
                  <a:pt x="1089962" y="102071"/>
                  <a:pt x="1089951" y="102744"/>
                  <a:pt x="1089929" y="103286"/>
                </a:cubicBezTo>
                <a:cubicBezTo>
                  <a:pt x="1089907" y="103829"/>
                  <a:pt x="1089875" y="104339"/>
                  <a:pt x="1089831" y="104816"/>
                </a:cubicBezTo>
                <a:lnTo>
                  <a:pt x="1066879" y="104816"/>
                </a:lnTo>
                <a:cubicBezTo>
                  <a:pt x="1066879" y="108159"/>
                  <a:pt x="1067813" y="110726"/>
                  <a:pt x="1069679" y="112516"/>
                </a:cubicBezTo>
                <a:cubicBezTo>
                  <a:pt x="1071546" y="114306"/>
                  <a:pt x="1074237" y="115202"/>
                  <a:pt x="1077753" y="115202"/>
                </a:cubicBezTo>
                <a:cubicBezTo>
                  <a:pt x="1078708" y="115202"/>
                  <a:pt x="1079663" y="115164"/>
                  <a:pt x="1080618" y="115088"/>
                </a:cubicBezTo>
                <a:cubicBezTo>
                  <a:pt x="1081573" y="115012"/>
                  <a:pt x="1082495" y="114909"/>
                  <a:pt x="1083385" y="114779"/>
                </a:cubicBezTo>
                <a:cubicBezTo>
                  <a:pt x="1084275" y="114648"/>
                  <a:pt x="1085127" y="114502"/>
                  <a:pt x="1085941" y="114339"/>
                </a:cubicBezTo>
                <a:cubicBezTo>
                  <a:pt x="1086755" y="114176"/>
                  <a:pt x="1087509" y="113997"/>
                  <a:pt x="1088204" y="113802"/>
                </a:cubicBezTo>
                <a:lnTo>
                  <a:pt x="1088204" y="118457"/>
                </a:lnTo>
                <a:cubicBezTo>
                  <a:pt x="1086663" y="118892"/>
                  <a:pt x="1084921" y="119244"/>
                  <a:pt x="1082978" y="119515"/>
                </a:cubicBezTo>
                <a:cubicBezTo>
                  <a:pt x="1081036" y="119787"/>
                  <a:pt x="1079023" y="119922"/>
                  <a:pt x="1076939" y="119922"/>
                </a:cubicBezTo>
                <a:cubicBezTo>
                  <a:pt x="1074139" y="119922"/>
                  <a:pt x="1071730" y="119543"/>
                  <a:pt x="1069712" y="118783"/>
                </a:cubicBezTo>
                <a:cubicBezTo>
                  <a:pt x="1067693" y="118023"/>
                  <a:pt x="1066038" y="116922"/>
                  <a:pt x="1064747" y="115479"/>
                </a:cubicBezTo>
                <a:cubicBezTo>
                  <a:pt x="1063455" y="114035"/>
                  <a:pt x="1062501" y="112266"/>
                  <a:pt x="1061882" y="110172"/>
                </a:cubicBezTo>
                <a:cubicBezTo>
                  <a:pt x="1061263" y="108077"/>
                  <a:pt x="1060954" y="105706"/>
                  <a:pt x="1060954" y="103058"/>
                </a:cubicBezTo>
                <a:cubicBezTo>
                  <a:pt x="1060954" y="100758"/>
                  <a:pt x="1061285" y="98582"/>
                  <a:pt x="1061947" y="96531"/>
                </a:cubicBezTo>
                <a:cubicBezTo>
                  <a:pt x="1062609" y="94480"/>
                  <a:pt x="1063575" y="92678"/>
                  <a:pt x="1064845" y="91127"/>
                </a:cubicBezTo>
                <a:cubicBezTo>
                  <a:pt x="1066114" y="89575"/>
                  <a:pt x="1067672" y="88343"/>
                  <a:pt x="1069516" y="87432"/>
                </a:cubicBezTo>
                <a:cubicBezTo>
                  <a:pt x="1071361" y="86520"/>
                  <a:pt x="1073456" y="86064"/>
                  <a:pt x="1075800" y="86064"/>
                </a:cubicBezTo>
                <a:close/>
                <a:moveTo>
                  <a:pt x="999469" y="86064"/>
                </a:moveTo>
                <a:cubicBezTo>
                  <a:pt x="1001445" y="86064"/>
                  <a:pt x="1003224" y="86281"/>
                  <a:pt x="1004809" y="86715"/>
                </a:cubicBezTo>
                <a:cubicBezTo>
                  <a:pt x="1006393" y="87150"/>
                  <a:pt x="1007733" y="87811"/>
                  <a:pt x="1008829" y="88701"/>
                </a:cubicBezTo>
                <a:cubicBezTo>
                  <a:pt x="1009925" y="89591"/>
                  <a:pt x="1010766" y="90709"/>
                  <a:pt x="1011352" y="92054"/>
                </a:cubicBezTo>
                <a:cubicBezTo>
                  <a:pt x="1011939" y="93400"/>
                  <a:pt x="1012232" y="94985"/>
                  <a:pt x="1012232" y="96807"/>
                </a:cubicBezTo>
                <a:lnTo>
                  <a:pt x="1012232" y="119337"/>
                </a:lnTo>
                <a:lnTo>
                  <a:pt x="1007153" y="119337"/>
                </a:lnTo>
                <a:lnTo>
                  <a:pt x="1007023" y="114941"/>
                </a:lnTo>
                <a:cubicBezTo>
                  <a:pt x="1005243" y="116699"/>
                  <a:pt x="1003436" y="117969"/>
                  <a:pt x="1001602" y="118750"/>
                </a:cubicBezTo>
                <a:cubicBezTo>
                  <a:pt x="999768" y="119532"/>
                  <a:pt x="997842" y="119922"/>
                  <a:pt x="995823" y="119922"/>
                </a:cubicBezTo>
                <a:cubicBezTo>
                  <a:pt x="993957" y="119922"/>
                  <a:pt x="992361" y="119684"/>
                  <a:pt x="991037" y="119206"/>
                </a:cubicBezTo>
                <a:cubicBezTo>
                  <a:pt x="989714" y="118729"/>
                  <a:pt x="988623" y="118072"/>
                  <a:pt x="987766" y="117237"/>
                </a:cubicBezTo>
                <a:cubicBezTo>
                  <a:pt x="986908" y="116401"/>
                  <a:pt x="986279" y="115419"/>
                  <a:pt x="985877" y="114290"/>
                </a:cubicBezTo>
                <a:cubicBezTo>
                  <a:pt x="985476" y="113162"/>
                  <a:pt x="985275" y="111935"/>
                  <a:pt x="985275" y="110611"/>
                </a:cubicBezTo>
                <a:cubicBezTo>
                  <a:pt x="985275" y="107334"/>
                  <a:pt x="986496" y="104768"/>
                  <a:pt x="988938" y="102912"/>
                </a:cubicBezTo>
                <a:cubicBezTo>
                  <a:pt x="991379" y="101056"/>
                  <a:pt x="994988" y="100129"/>
                  <a:pt x="999763" y="100129"/>
                </a:cubicBezTo>
                <a:lnTo>
                  <a:pt x="1006534" y="100129"/>
                </a:lnTo>
                <a:lnTo>
                  <a:pt x="1006534" y="97263"/>
                </a:lnTo>
                <a:cubicBezTo>
                  <a:pt x="1006534" y="95332"/>
                  <a:pt x="1005916" y="93785"/>
                  <a:pt x="1004678" y="92624"/>
                </a:cubicBezTo>
                <a:cubicBezTo>
                  <a:pt x="1003441" y="91463"/>
                  <a:pt x="1001553" y="90882"/>
                  <a:pt x="999014" y="90882"/>
                </a:cubicBezTo>
                <a:cubicBezTo>
                  <a:pt x="997169" y="90882"/>
                  <a:pt x="995351" y="91089"/>
                  <a:pt x="993561" y="91501"/>
                </a:cubicBezTo>
                <a:cubicBezTo>
                  <a:pt x="991770" y="91913"/>
                  <a:pt x="989920" y="92500"/>
                  <a:pt x="988010" y="93259"/>
                </a:cubicBezTo>
                <a:lnTo>
                  <a:pt x="988010" y="88148"/>
                </a:lnTo>
                <a:cubicBezTo>
                  <a:pt x="988726" y="87887"/>
                  <a:pt x="989524" y="87632"/>
                  <a:pt x="990403" y="87383"/>
                </a:cubicBezTo>
                <a:cubicBezTo>
                  <a:pt x="991282" y="87133"/>
                  <a:pt x="992209" y="86911"/>
                  <a:pt x="993186" y="86715"/>
                </a:cubicBezTo>
                <a:cubicBezTo>
                  <a:pt x="994163" y="86520"/>
                  <a:pt x="995183" y="86362"/>
                  <a:pt x="996246" y="86243"/>
                </a:cubicBezTo>
                <a:cubicBezTo>
                  <a:pt x="997310" y="86124"/>
                  <a:pt x="998384" y="86064"/>
                  <a:pt x="999469" y="86064"/>
                </a:cubicBezTo>
                <a:close/>
                <a:moveTo>
                  <a:pt x="868854" y="86064"/>
                </a:moveTo>
                <a:cubicBezTo>
                  <a:pt x="872218" y="86064"/>
                  <a:pt x="874763" y="87057"/>
                  <a:pt x="876489" y="89043"/>
                </a:cubicBezTo>
                <a:cubicBezTo>
                  <a:pt x="878214" y="91029"/>
                  <a:pt x="879077" y="94019"/>
                  <a:pt x="879077" y="98012"/>
                </a:cubicBezTo>
                <a:lnTo>
                  <a:pt x="879077" y="119337"/>
                </a:lnTo>
                <a:lnTo>
                  <a:pt x="873412" y="119337"/>
                </a:lnTo>
                <a:lnTo>
                  <a:pt x="873412" y="98468"/>
                </a:lnTo>
                <a:cubicBezTo>
                  <a:pt x="873412" y="95907"/>
                  <a:pt x="872935" y="94013"/>
                  <a:pt x="871980" y="92787"/>
                </a:cubicBezTo>
                <a:cubicBezTo>
                  <a:pt x="871025" y="91561"/>
                  <a:pt x="869603" y="90947"/>
                  <a:pt x="867715" y="90947"/>
                </a:cubicBezTo>
                <a:cubicBezTo>
                  <a:pt x="867020" y="90947"/>
                  <a:pt x="866342" y="91051"/>
                  <a:pt x="865680" y="91257"/>
                </a:cubicBezTo>
                <a:cubicBezTo>
                  <a:pt x="865018" y="91463"/>
                  <a:pt x="864329" y="91821"/>
                  <a:pt x="863613" y="92331"/>
                </a:cubicBezTo>
                <a:cubicBezTo>
                  <a:pt x="862896" y="92841"/>
                  <a:pt x="862121" y="93530"/>
                  <a:pt x="861285" y="94398"/>
                </a:cubicBezTo>
                <a:cubicBezTo>
                  <a:pt x="860449" y="95267"/>
                  <a:pt x="859511" y="96352"/>
                  <a:pt x="858469" y="97654"/>
                </a:cubicBezTo>
                <a:lnTo>
                  <a:pt x="858469" y="119337"/>
                </a:lnTo>
                <a:lnTo>
                  <a:pt x="852805" y="119337"/>
                </a:lnTo>
                <a:lnTo>
                  <a:pt x="852805" y="86650"/>
                </a:lnTo>
                <a:lnTo>
                  <a:pt x="857850" y="86650"/>
                </a:lnTo>
                <a:lnTo>
                  <a:pt x="858078" y="91924"/>
                </a:lnTo>
                <a:cubicBezTo>
                  <a:pt x="859033" y="90796"/>
                  <a:pt x="859956" y="89857"/>
                  <a:pt x="860845" y="89108"/>
                </a:cubicBezTo>
                <a:cubicBezTo>
                  <a:pt x="861735" y="88359"/>
                  <a:pt x="862609" y="87757"/>
                  <a:pt x="863466" y="87301"/>
                </a:cubicBezTo>
                <a:cubicBezTo>
                  <a:pt x="864324" y="86845"/>
                  <a:pt x="865197" y="86525"/>
                  <a:pt x="866087" y="86341"/>
                </a:cubicBezTo>
                <a:cubicBezTo>
                  <a:pt x="866977" y="86156"/>
                  <a:pt x="867899" y="86064"/>
                  <a:pt x="868854" y="86064"/>
                </a:cubicBezTo>
                <a:close/>
                <a:moveTo>
                  <a:pt x="828021" y="86064"/>
                </a:moveTo>
                <a:cubicBezTo>
                  <a:pt x="829996" y="86064"/>
                  <a:pt x="831775" y="86281"/>
                  <a:pt x="833360" y="86715"/>
                </a:cubicBezTo>
                <a:cubicBezTo>
                  <a:pt x="834944" y="87150"/>
                  <a:pt x="836284" y="87811"/>
                  <a:pt x="837381" y="88701"/>
                </a:cubicBezTo>
                <a:cubicBezTo>
                  <a:pt x="838477" y="89591"/>
                  <a:pt x="839318" y="90709"/>
                  <a:pt x="839904" y="92054"/>
                </a:cubicBezTo>
                <a:cubicBezTo>
                  <a:pt x="840490" y="93400"/>
                  <a:pt x="840782" y="94985"/>
                  <a:pt x="840782" y="96807"/>
                </a:cubicBezTo>
                <a:lnTo>
                  <a:pt x="840782" y="119337"/>
                </a:lnTo>
                <a:lnTo>
                  <a:pt x="835704" y="119337"/>
                </a:lnTo>
                <a:lnTo>
                  <a:pt x="835574" y="114941"/>
                </a:lnTo>
                <a:cubicBezTo>
                  <a:pt x="833794" y="116699"/>
                  <a:pt x="831987" y="117969"/>
                  <a:pt x="830153" y="118750"/>
                </a:cubicBezTo>
                <a:cubicBezTo>
                  <a:pt x="828319" y="119532"/>
                  <a:pt x="826393" y="119922"/>
                  <a:pt x="824375" y="119922"/>
                </a:cubicBezTo>
                <a:cubicBezTo>
                  <a:pt x="822508" y="119922"/>
                  <a:pt x="820913" y="119684"/>
                  <a:pt x="819589" y="119206"/>
                </a:cubicBezTo>
                <a:cubicBezTo>
                  <a:pt x="818265" y="118729"/>
                  <a:pt x="817174" y="118072"/>
                  <a:pt x="816317" y="117237"/>
                </a:cubicBezTo>
                <a:cubicBezTo>
                  <a:pt x="815459" y="116401"/>
                  <a:pt x="814830" y="115419"/>
                  <a:pt x="814429" y="114290"/>
                </a:cubicBezTo>
                <a:cubicBezTo>
                  <a:pt x="814027" y="113162"/>
                  <a:pt x="813826" y="111935"/>
                  <a:pt x="813826" y="110611"/>
                </a:cubicBezTo>
                <a:cubicBezTo>
                  <a:pt x="813826" y="107334"/>
                  <a:pt x="815047" y="104768"/>
                  <a:pt x="817489" y="102912"/>
                </a:cubicBezTo>
                <a:cubicBezTo>
                  <a:pt x="819931" y="101056"/>
                  <a:pt x="823539" y="100129"/>
                  <a:pt x="828314" y="100129"/>
                </a:cubicBezTo>
                <a:lnTo>
                  <a:pt x="835085" y="100129"/>
                </a:lnTo>
                <a:lnTo>
                  <a:pt x="835085" y="97263"/>
                </a:lnTo>
                <a:cubicBezTo>
                  <a:pt x="835085" y="95332"/>
                  <a:pt x="834467" y="93785"/>
                  <a:pt x="833230" y="92624"/>
                </a:cubicBezTo>
                <a:cubicBezTo>
                  <a:pt x="831993" y="91463"/>
                  <a:pt x="830104" y="90882"/>
                  <a:pt x="827565" y="90882"/>
                </a:cubicBezTo>
                <a:cubicBezTo>
                  <a:pt x="825720" y="90882"/>
                  <a:pt x="823902" y="91089"/>
                  <a:pt x="822112" y="91501"/>
                </a:cubicBezTo>
                <a:cubicBezTo>
                  <a:pt x="820321" y="91913"/>
                  <a:pt x="818471" y="92500"/>
                  <a:pt x="816561" y="93259"/>
                </a:cubicBezTo>
                <a:lnTo>
                  <a:pt x="816561" y="88148"/>
                </a:lnTo>
                <a:cubicBezTo>
                  <a:pt x="817277" y="87887"/>
                  <a:pt x="818075" y="87632"/>
                  <a:pt x="818954" y="87383"/>
                </a:cubicBezTo>
                <a:cubicBezTo>
                  <a:pt x="819833" y="87133"/>
                  <a:pt x="820761" y="86911"/>
                  <a:pt x="821737" y="86715"/>
                </a:cubicBezTo>
                <a:cubicBezTo>
                  <a:pt x="822714" y="86520"/>
                  <a:pt x="823734" y="86362"/>
                  <a:pt x="824798" y="86243"/>
                </a:cubicBezTo>
                <a:cubicBezTo>
                  <a:pt x="825861" y="86124"/>
                  <a:pt x="826935" y="86064"/>
                  <a:pt x="828021" y="86064"/>
                </a:cubicBezTo>
                <a:close/>
                <a:moveTo>
                  <a:pt x="723376" y="86064"/>
                </a:moveTo>
                <a:cubicBezTo>
                  <a:pt x="725655" y="86064"/>
                  <a:pt x="727673" y="86422"/>
                  <a:pt x="729431" y="87139"/>
                </a:cubicBezTo>
                <a:cubicBezTo>
                  <a:pt x="731189" y="87855"/>
                  <a:pt x="732671" y="88869"/>
                  <a:pt x="733875" y="90183"/>
                </a:cubicBezTo>
                <a:cubicBezTo>
                  <a:pt x="735080" y="91495"/>
                  <a:pt x="735991" y="93091"/>
                  <a:pt x="736610" y="94968"/>
                </a:cubicBezTo>
                <a:cubicBezTo>
                  <a:pt x="737229" y="96846"/>
                  <a:pt x="737538" y="98945"/>
                  <a:pt x="737538" y="101268"/>
                </a:cubicBezTo>
                <a:cubicBezTo>
                  <a:pt x="737538" y="102071"/>
                  <a:pt x="737527" y="102744"/>
                  <a:pt x="737505" y="103286"/>
                </a:cubicBezTo>
                <a:cubicBezTo>
                  <a:pt x="737483" y="103829"/>
                  <a:pt x="737451" y="104339"/>
                  <a:pt x="737408" y="104816"/>
                </a:cubicBezTo>
                <a:lnTo>
                  <a:pt x="714455" y="104816"/>
                </a:lnTo>
                <a:cubicBezTo>
                  <a:pt x="714455" y="108159"/>
                  <a:pt x="715389" y="110726"/>
                  <a:pt x="717255" y="112516"/>
                </a:cubicBezTo>
                <a:cubicBezTo>
                  <a:pt x="719122" y="114306"/>
                  <a:pt x="721813" y="115202"/>
                  <a:pt x="725329" y="115202"/>
                </a:cubicBezTo>
                <a:cubicBezTo>
                  <a:pt x="726284" y="115202"/>
                  <a:pt x="727239" y="115164"/>
                  <a:pt x="728194" y="115088"/>
                </a:cubicBezTo>
                <a:cubicBezTo>
                  <a:pt x="729149" y="115012"/>
                  <a:pt x="730072" y="114909"/>
                  <a:pt x="730961" y="114779"/>
                </a:cubicBezTo>
                <a:cubicBezTo>
                  <a:pt x="731851" y="114648"/>
                  <a:pt x="732703" y="114502"/>
                  <a:pt x="733517" y="114339"/>
                </a:cubicBezTo>
                <a:cubicBezTo>
                  <a:pt x="734331" y="114176"/>
                  <a:pt x="735085" y="113997"/>
                  <a:pt x="735780" y="113802"/>
                </a:cubicBezTo>
                <a:lnTo>
                  <a:pt x="735780" y="118457"/>
                </a:lnTo>
                <a:cubicBezTo>
                  <a:pt x="734239" y="118892"/>
                  <a:pt x="732497" y="119244"/>
                  <a:pt x="730555" y="119515"/>
                </a:cubicBezTo>
                <a:cubicBezTo>
                  <a:pt x="728612" y="119787"/>
                  <a:pt x="726599" y="119922"/>
                  <a:pt x="724516" y="119922"/>
                </a:cubicBezTo>
                <a:cubicBezTo>
                  <a:pt x="721716" y="119922"/>
                  <a:pt x="719306" y="119543"/>
                  <a:pt x="717288" y="118783"/>
                </a:cubicBezTo>
                <a:cubicBezTo>
                  <a:pt x="715269" y="118023"/>
                  <a:pt x="713614" y="116922"/>
                  <a:pt x="712323" y="115479"/>
                </a:cubicBezTo>
                <a:cubicBezTo>
                  <a:pt x="711032" y="114035"/>
                  <a:pt x="710077" y="112266"/>
                  <a:pt x="709458" y="110172"/>
                </a:cubicBezTo>
                <a:cubicBezTo>
                  <a:pt x="708840" y="108077"/>
                  <a:pt x="708530" y="105706"/>
                  <a:pt x="708530" y="103058"/>
                </a:cubicBezTo>
                <a:cubicBezTo>
                  <a:pt x="708530" y="100758"/>
                  <a:pt x="708861" y="98582"/>
                  <a:pt x="709523" y="96531"/>
                </a:cubicBezTo>
                <a:cubicBezTo>
                  <a:pt x="710185" y="94480"/>
                  <a:pt x="711151" y="92678"/>
                  <a:pt x="712421" y="91127"/>
                </a:cubicBezTo>
                <a:cubicBezTo>
                  <a:pt x="713691" y="89575"/>
                  <a:pt x="715248" y="88343"/>
                  <a:pt x="717093" y="87432"/>
                </a:cubicBezTo>
                <a:cubicBezTo>
                  <a:pt x="718937" y="86520"/>
                  <a:pt x="721032" y="86064"/>
                  <a:pt x="723376" y="86064"/>
                </a:cubicBezTo>
                <a:close/>
                <a:moveTo>
                  <a:pt x="443244" y="86064"/>
                </a:moveTo>
                <a:cubicBezTo>
                  <a:pt x="445002" y="86064"/>
                  <a:pt x="446337" y="86639"/>
                  <a:pt x="447249" y="87790"/>
                </a:cubicBezTo>
                <a:cubicBezTo>
                  <a:pt x="448160" y="88940"/>
                  <a:pt x="448616" y="90720"/>
                  <a:pt x="448616" y="93129"/>
                </a:cubicBezTo>
                <a:cubicBezTo>
                  <a:pt x="449137" y="92000"/>
                  <a:pt x="449647" y="90996"/>
                  <a:pt x="450146" y="90117"/>
                </a:cubicBezTo>
                <a:cubicBezTo>
                  <a:pt x="450645" y="89238"/>
                  <a:pt x="451182" y="88500"/>
                  <a:pt x="451758" y="87904"/>
                </a:cubicBezTo>
                <a:cubicBezTo>
                  <a:pt x="452333" y="87307"/>
                  <a:pt x="452968" y="86851"/>
                  <a:pt x="453662" y="86536"/>
                </a:cubicBezTo>
                <a:cubicBezTo>
                  <a:pt x="454357" y="86222"/>
                  <a:pt x="455160" y="86064"/>
                  <a:pt x="456071" y="86064"/>
                </a:cubicBezTo>
                <a:cubicBezTo>
                  <a:pt x="460174" y="86064"/>
                  <a:pt x="462225" y="89222"/>
                  <a:pt x="462225" y="95538"/>
                </a:cubicBezTo>
                <a:lnTo>
                  <a:pt x="462225" y="95876"/>
                </a:lnTo>
                <a:lnTo>
                  <a:pt x="464771" y="91127"/>
                </a:lnTo>
                <a:cubicBezTo>
                  <a:pt x="466040" y="89575"/>
                  <a:pt x="467598" y="88343"/>
                  <a:pt x="469443" y="87432"/>
                </a:cubicBezTo>
                <a:cubicBezTo>
                  <a:pt x="471288" y="86520"/>
                  <a:pt x="473382" y="86064"/>
                  <a:pt x="475726" y="86064"/>
                </a:cubicBezTo>
                <a:cubicBezTo>
                  <a:pt x="478005" y="86064"/>
                  <a:pt x="480023" y="86422"/>
                  <a:pt x="481781" y="87139"/>
                </a:cubicBezTo>
                <a:cubicBezTo>
                  <a:pt x="483539" y="87855"/>
                  <a:pt x="485020" y="88869"/>
                  <a:pt x="486225" y="90183"/>
                </a:cubicBezTo>
                <a:cubicBezTo>
                  <a:pt x="487430" y="91495"/>
                  <a:pt x="488341" y="93091"/>
                  <a:pt x="488960" y="94968"/>
                </a:cubicBezTo>
                <a:cubicBezTo>
                  <a:pt x="489578" y="96846"/>
                  <a:pt x="489888" y="98945"/>
                  <a:pt x="489888" y="101268"/>
                </a:cubicBezTo>
                <a:cubicBezTo>
                  <a:pt x="489888" y="102071"/>
                  <a:pt x="489877" y="102744"/>
                  <a:pt x="489856" y="103286"/>
                </a:cubicBezTo>
                <a:cubicBezTo>
                  <a:pt x="489833" y="103829"/>
                  <a:pt x="489801" y="104339"/>
                  <a:pt x="489758" y="104816"/>
                </a:cubicBezTo>
                <a:lnTo>
                  <a:pt x="466805" y="104816"/>
                </a:lnTo>
                <a:cubicBezTo>
                  <a:pt x="466805" y="108159"/>
                  <a:pt x="467739" y="110726"/>
                  <a:pt x="469605" y="112516"/>
                </a:cubicBezTo>
                <a:cubicBezTo>
                  <a:pt x="471472" y="114306"/>
                  <a:pt x="474163" y="115202"/>
                  <a:pt x="477680" y="115202"/>
                </a:cubicBezTo>
                <a:cubicBezTo>
                  <a:pt x="478634" y="115202"/>
                  <a:pt x="479589" y="115164"/>
                  <a:pt x="480544" y="115088"/>
                </a:cubicBezTo>
                <a:cubicBezTo>
                  <a:pt x="481499" y="115012"/>
                  <a:pt x="482422" y="114909"/>
                  <a:pt x="483312" y="114779"/>
                </a:cubicBezTo>
                <a:cubicBezTo>
                  <a:pt x="484201" y="114648"/>
                  <a:pt x="485053" y="114502"/>
                  <a:pt x="485867" y="114339"/>
                </a:cubicBezTo>
                <a:cubicBezTo>
                  <a:pt x="486681" y="114176"/>
                  <a:pt x="487435" y="113997"/>
                  <a:pt x="488130" y="113802"/>
                </a:cubicBezTo>
                <a:lnTo>
                  <a:pt x="488130" y="118457"/>
                </a:lnTo>
                <a:cubicBezTo>
                  <a:pt x="486589" y="118892"/>
                  <a:pt x="484847" y="119244"/>
                  <a:pt x="482905" y="119515"/>
                </a:cubicBezTo>
                <a:cubicBezTo>
                  <a:pt x="480962" y="119787"/>
                  <a:pt x="478949" y="119922"/>
                  <a:pt x="476866" y="119922"/>
                </a:cubicBezTo>
                <a:cubicBezTo>
                  <a:pt x="474066" y="119922"/>
                  <a:pt x="471656" y="119543"/>
                  <a:pt x="469638" y="118783"/>
                </a:cubicBezTo>
                <a:cubicBezTo>
                  <a:pt x="467619" y="118023"/>
                  <a:pt x="465965" y="116922"/>
                  <a:pt x="464673" y="115479"/>
                </a:cubicBezTo>
                <a:lnTo>
                  <a:pt x="462225" y="110943"/>
                </a:lnTo>
                <a:lnTo>
                  <a:pt x="462225" y="119337"/>
                </a:lnTo>
                <a:lnTo>
                  <a:pt x="457015" y="119337"/>
                </a:lnTo>
                <a:lnTo>
                  <a:pt x="457015" y="95864"/>
                </a:lnTo>
                <a:cubicBezTo>
                  <a:pt x="457015" y="94843"/>
                  <a:pt x="456977" y="94008"/>
                  <a:pt x="456902" y="93356"/>
                </a:cubicBezTo>
                <a:cubicBezTo>
                  <a:pt x="456825" y="92706"/>
                  <a:pt x="456706" y="92190"/>
                  <a:pt x="456543" y="91810"/>
                </a:cubicBezTo>
                <a:cubicBezTo>
                  <a:pt x="456381" y="91430"/>
                  <a:pt x="456174" y="91165"/>
                  <a:pt x="455925" y="91013"/>
                </a:cubicBezTo>
                <a:cubicBezTo>
                  <a:pt x="455675" y="90861"/>
                  <a:pt x="455366" y="90785"/>
                  <a:pt x="454997" y="90785"/>
                </a:cubicBezTo>
                <a:cubicBezTo>
                  <a:pt x="454563" y="90785"/>
                  <a:pt x="454161" y="90915"/>
                  <a:pt x="453793" y="91176"/>
                </a:cubicBezTo>
                <a:cubicBezTo>
                  <a:pt x="453423" y="91436"/>
                  <a:pt x="453028" y="91859"/>
                  <a:pt x="452604" y="92445"/>
                </a:cubicBezTo>
                <a:cubicBezTo>
                  <a:pt x="452181" y="93031"/>
                  <a:pt x="451714" y="93807"/>
                  <a:pt x="451204" y="94773"/>
                </a:cubicBezTo>
                <a:cubicBezTo>
                  <a:pt x="450694" y="95739"/>
                  <a:pt x="450092" y="96927"/>
                  <a:pt x="449397" y="98338"/>
                </a:cubicBezTo>
                <a:lnTo>
                  <a:pt x="449397" y="119337"/>
                </a:lnTo>
                <a:lnTo>
                  <a:pt x="444221" y="119337"/>
                </a:lnTo>
                <a:lnTo>
                  <a:pt x="444221" y="96482"/>
                </a:lnTo>
                <a:cubicBezTo>
                  <a:pt x="444221" y="95288"/>
                  <a:pt x="444183" y="94322"/>
                  <a:pt x="444107" y="93585"/>
                </a:cubicBezTo>
                <a:cubicBezTo>
                  <a:pt x="444031" y="92847"/>
                  <a:pt x="443912" y="92271"/>
                  <a:pt x="443749" y="91859"/>
                </a:cubicBezTo>
                <a:cubicBezTo>
                  <a:pt x="443586" y="91447"/>
                  <a:pt x="443375" y="91165"/>
                  <a:pt x="443114" y="91013"/>
                </a:cubicBezTo>
                <a:cubicBezTo>
                  <a:pt x="442854" y="90861"/>
                  <a:pt x="442539" y="90785"/>
                  <a:pt x="442170" y="90785"/>
                </a:cubicBezTo>
                <a:cubicBezTo>
                  <a:pt x="441779" y="90785"/>
                  <a:pt x="441410" y="90893"/>
                  <a:pt x="441063" y="91110"/>
                </a:cubicBezTo>
                <a:cubicBezTo>
                  <a:pt x="440716" y="91328"/>
                  <a:pt x="440330" y="91718"/>
                  <a:pt x="439907" y="92282"/>
                </a:cubicBezTo>
                <a:cubicBezTo>
                  <a:pt x="439484" y="92847"/>
                  <a:pt x="439012" y="93617"/>
                  <a:pt x="438491" y="94594"/>
                </a:cubicBezTo>
                <a:cubicBezTo>
                  <a:pt x="437970" y="95571"/>
                  <a:pt x="437351" y="96818"/>
                  <a:pt x="436635" y="98338"/>
                </a:cubicBezTo>
                <a:lnTo>
                  <a:pt x="436635" y="119337"/>
                </a:lnTo>
                <a:lnTo>
                  <a:pt x="431426" y="119337"/>
                </a:lnTo>
                <a:lnTo>
                  <a:pt x="431426" y="86650"/>
                </a:lnTo>
                <a:lnTo>
                  <a:pt x="435756" y="86650"/>
                </a:lnTo>
                <a:lnTo>
                  <a:pt x="436017" y="92868"/>
                </a:lnTo>
                <a:cubicBezTo>
                  <a:pt x="436581" y="91631"/>
                  <a:pt x="437129" y="90579"/>
                  <a:pt x="437661" y="89710"/>
                </a:cubicBezTo>
                <a:cubicBezTo>
                  <a:pt x="438193" y="88842"/>
                  <a:pt x="438740" y="88142"/>
                  <a:pt x="439305" y="87610"/>
                </a:cubicBezTo>
                <a:cubicBezTo>
                  <a:pt x="439869" y="87079"/>
                  <a:pt x="440471" y="86688"/>
                  <a:pt x="441112" y="86438"/>
                </a:cubicBezTo>
                <a:cubicBezTo>
                  <a:pt x="441752" y="86189"/>
                  <a:pt x="442463" y="86064"/>
                  <a:pt x="443244" y="86064"/>
                </a:cubicBezTo>
                <a:close/>
                <a:moveTo>
                  <a:pt x="408921" y="86064"/>
                </a:moveTo>
                <a:cubicBezTo>
                  <a:pt x="410896" y="86064"/>
                  <a:pt x="412676" y="86281"/>
                  <a:pt x="414260" y="86715"/>
                </a:cubicBezTo>
                <a:cubicBezTo>
                  <a:pt x="415844" y="87150"/>
                  <a:pt x="417185" y="87811"/>
                  <a:pt x="418281" y="88701"/>
                </a:cubicBezTo>
                <a:cubicBezTo>
                  <a:pt x="419376" y="89591"/>
                  <a:pt x="420218" y="90709"/>
                  <a:pt x="420804" y="92054"/>
                </a:cubicBezTo>
                <a:cubicBezTo>
                  <a:pt x="421390" y="93400"/>
                  <a:pt x="421683" y="94985"/>
                  <a:pt x="421683" y="96807"/>
                </a:cubicBezTo>
                <a:lnTo>
                  <a:pt x="421683" y="119337"/>
                </a:lnTo>
                <a:lnTo>
                  <a:pt x="416604" y="119337"/>
                </a:lnTo>
                <a:lnTo>
                  <a:pt x="416474" y="114941"/>
                </a:lnTo>
                <a:cubicBezTo>
                  <a:pt x="414694" y="116699"/>
                  <a:pt x="412887" y="117969"/>
                  <a:pt x="411053" y="118750"/>
                </a:cubicBezTo>
                <a:cubicBezTo>
                  <a:pt x="409219" y="119532"/>
                  <a:pt x="407293" y="119922"/>
                  <a:pt x="405274" y="119922"/>
                </a:cubicBezTo>
                <a:cubicBezTo>
                  <a:pt x="403408" y="119922"/>
                  <a:pt x="401813" y="119684"/>
                  <a:pt x="400489" y="119206"/>
                </a:cubicBezTo>
                <a:cubicBezTo>
                  <a:pt x="399165" y="118729"/>
                  <a:pt x="398074" y="118072"/>
                  <a:pt x="397217" y="117237"/>
                </a:cubicBezTo>
                <a:cubicBezTo>
                  <a:pt x="396359" y="116401"/>
                  <a:pt x="395730" y="115419"/>
                  <a:pt x="395329" y="114290"/>
                </a:cubicBezTo>
                <a:cubicBezTo>
                  <a:pt x="394927" y="113162"/>
                  <a:pt x="394726" y="111935"/>
                  <a:pt x="394726" y="110611"/>
                </a:cubicBezTo>
                <a:cubicBezTo>
                  <a:pt x="394726" y="107334"/>
                  <a:pt x="395947" y="104768"/>
                  <a:pt x="398389" y="102912"/>
                </a:cubicBezTo>
                <a:cubicBezTo>
                  <a:pt x="400831" y="101056"/>
                  <a:pt x="404439" y="100129"/>
                  <a:pt x="409214" y="100129"/>
                </a:cubicBezTo>
                <a:lnTo>
                  <a:pt x="415985" y="100129"/>
                </a:lnTo>
                <a:lnTo>
                  <a:pt x="415985" y="97263"/>
                </a:lnTo>
                <a:cubicBezTo>
                  <a:pt x="415985" y="95332"/>
                  <a:pt x="415367" y="93785"/>
                  <a:pt x="414130" y="92624"/>
                </a:cubicBezTo>
                <a:cubicBezTo>
                  <a:pt x="412892" y="91463"/>
                  <a:pt x="411004" y="90882"/>
                  <a:pt x="408465" y="90882"/>
                </a:cubicBezTo>
                <a:cubicBezTo>
                  <a:pt x="406620" y="90882"/>
                  <a:pt x="404802" y="91089"/>
                  <a:pt x="403012" y="91501"/>
                </a:cubicBezTo>
                <a:cubicBezTo>
                  <a:pt x="401221" y="91913"/>
                  <a:pt x="399371" y="92500"/>
                  <a:pt x="397461" y="93259"/>
                </a:cubicBezTo>
                <a:lnTo>
                  <a:pt x="397461" y="88148"/>
                </a:lnTo>
                <a:cubicBezTo>
                  <a:pt x="398177" y="87887"/>
                  <a:pt x="398975" y="87632"/>
                  <a:pt x="399854" y="87383"/>
                </a:cubicBezTo>
                <a:cubicBezTo>
                  <a:pt x="400733" y="87133"/>
                  <a:pt x="401660" y="86911"/>
                  <a:pt x="402637" y="86715"/>
                </a:cubicBezTo>
                <a:cubicBezTo>
                  <a:pt x="403614" y="86520"/>
                  <a:pt x="404634" y="86362"/>
                  <a:pt x="405698" y="86243"/>
                </a:cubicBezTo>
                <a:cubicBezTo>
                  <a:pt x="406761" y="86124"/>
                  <a:pt x="407836" y="86064"/>
                  <a:pt x="408921" y="86064"/>
                </a:cubicBezTo>
                <a:close/>
                <a:moveTo>
                  <a:pt x="373556" y="86064"/>
                </a:moveTo>
                <a:cubicBezTo>
                  <a:pt x="376919" y="86064"/>
                  <a:pt x="379464" y="87057"/>
                  <a:pt x="381190" y="89043"/>
                </a:cubicBezTo>
                <a:cubicBezTo>
                  <a:pt x="382916" y="91029"/>
                  <a:pt x="383778" y="94019"/>
                  <a:pt x="383778" y="98012"/>
                </a:cubicBezTo>
                <a:lnTo>
                  <a:pt x="383778" y="119337"/>
                </a:lnTo>
                <a:lnTo>
                  <a:pt x="378113" y="119337"/>
                </a:lnTo>
                <a:lnTo>
                  <a:pt x="378113" y="98468"/>
                </a:lnTo>
                <a:cubicBezTo>
                  <a:pt x="378113" y="95907"/>
                  <a:pt x="377636" y="94013"/>
                  <a:pt x="376681" y="92787"/>
                </a:cubicBezTo>
                <a:cubicBezTo>
                  <a:pt x="375726" y="91561"/>
                  <a:pt x="374304" y="90947"/>
                  <a:pt x="372416" y="90947"/>
                </a:cubicBezTo>
                <a:cubicBezTo>
                  <a:pt x="371722" y="90947"/>
                  <a:pt x="371043" y="91051"/>
                  <a:pt x="370381" y="91257"/>
                </a:cubicBezTo>
                <a:cubicBezTo>
                  <a:pt x="369720" y="91463"/>
                  <a:pt x="369030" y="91821"/>
                  <a:pt x="368314" y="92331"/>
                </a:cubicBezTo>
                <a:cubicBezTo>
                  <a:pt x="367598" y="92841"/>
                  <a:pt x="366822" y="93530"/>
                  <a:pt x="365986" y="94398"/>
                </a:cubicBezTo>
                <a:cubicBezTo>
                  <a:pt x="365151" y="95267"/>
                  <a:pt x="364212" y="96352"/>
                  <a:pt x="363170" y="97654"/>
                </a:cubicBezTo>
                <a:lnTo>
                  <a:pt x="363170" y="119337"/>
                </a:lnTo>
                <a:lnTo>
                  <a:pt x="357505" y="119337"/>
                </a:lnTo>
                <a:lnTo>
                  <a:pt x="357505" y="86650"/>
                </a:lnTo>
                <a:lnTo>
                  <a:pt x="362552" y="86650"/>
                </a:lnTo>
                <a:lnTo>
                  <a:pt x="362779" y="91924"/>
                </a:lnTo>
                <a:cubicBezTo>
                  <a:pt x="363734" y="90796"/>
                  <a:pt x="364657" y="89857"/>
                  <a:pt x="365546" y="89108"/>
                </a:cubicBezTo>
                <a:cubicBezTo>
                  <a:pt x="366436" y="88359"/>
                  <a:pt x="367310" y="87757"/>
                  <a:pt x="368167" y="87301"/>
                </a:cubicBezTo>
                <a:cubicBezTo>
                  <a:pt x="369025" y="86845"/>
                  <a:pt x="369898" y="86525"/>
                  <a:pt x="370788" y="86341"/>
                </a:cubicBezTo>
                <a:cubicBezTo>
                  <a:pt x="371678" y="86156"/>
                  <a:pt x="372601" y="86064"/>
                  <a:pt x="373556" y="86064"/>
                </a:cubicBezTo>
                <a:close/>
                <a:moveTo>
                  <a:pt x="304276" y="86064"/>
                </a:moveTo>
                <a:cubicBezTo>
                  <a:pt x="306555" y="86064"/>
                  <a:pt x="308573" y="86422"/>
                  <a:pt x="310331" y="87139"/>
                </a:cubicBezTo>
                <a:cubicBezTo>
                  <a:pt x="312089" y="87855"/>
                  <a:pt x="313571" y="88869"/>
                  <a:pt x="314775" y="90183"/>
                </a:cubicBezTo>
                <a:cubicBezTo>
                  <a:pt x="315980" y="91495"/>
                  <a:pt x="316891" y="93091"/>
                  <a:pt x="317510" y="94968"/>
                </a:cubicBezTo>
                <a:cubicBezTo>
                  <a:pt x="318128" y="96846"/>
                  <a:pt x="318438" y="98945"/>
                  <a:pt x="318438" y="101268"/>
                </a:cubicBezTo>
                <a:cubicBezTo>
                  <a:pt x="318438" y="102071"/>
                  <a:pt x="318427" y="102744"/>
                  <a:pt x="318405" y="103286"/>
                </a:cubicBezTo>
                <a:cubicBezTo>
                  <a:pt x="318384" y="103829"/>
                  <a:pt x="318351" y="104339"/>
                  <a:pt x="318308" y="104816"/>
                </a:cubicBezTo>
                <a:lnTo>
                  <a:pt x="295355" y="104816"/>
                </a:lnTo>
                <a:cubicBezTo>
                  <a:pt x="295355" y="108159"/>
                  <a:pt x="296289" y="110726"/>
                  <a:pt x="298155" y="112516"/>
                </a:cubicBezTo>
                <a:cubicBezTo>
                  <a:pt x="300022" y="114306"/>
                  <a:pt x="302713" y="115202"/>
                  <a:pt x="306229" y="115202"/>
                </a:cubicBezTo>
                <a:cubicBezTo>
                  <a:pt x="307184" y="115202"/>
                  <a:pt x="308139" y="115164"/>
                  <a:pt x="309094" y="115088"/>
                </a:cubicBezTo>
                <a:cubicBezTo>
                  <a:pt x="310049" y="115012"/>
                  <a:pt x="310971" y="114909"/>
                  <a:pt x="311861" y="114779"/>
                </a:cubicBezTo>
                <a:cubicBezTo>
                  <a:pt x="312751" y="114648"/>
                  <a:pt x="313603" y="114502"/>
                  <a:pt x="314417" y="114339"/>
                </a:cubicBezTo>
                <a:cubicBezTo>
                  <a:pt x="315231" y="114176"/>
                  <a:pt x="315985" y="113997"/>
                  <a:pt x="316680" y="113802"/>
                </a:cubicBezTo>
                <a:lnTo>
                  <a:pt x="316680" y="118457"/>
                </a:lnTo>
                <a:cubicBezTo>
                  <a:pt x="315139" y="118892"/>
                  <a:pt x="313397" y="119244"/>
                  <a:pt x="311455" y="119515"/>
                </a:cubicBezTo>
                <a:cubicBezTo>
                  <a:pt x="309512" y="119787"/>
                  <a:pt x="307499" y="119922"/>
                  <a:pt x="305415" y="119922"/>
                </a:cubicBezTo>
                <a:cubicBezTo>
                  <a:pt x="302615" y="119922"/>
                  <a:pt x="300206" y="119543"/>
                  <a:pt x="298188" y="118783"/>
                </a:cubicBezTo>
                <a:cubicBezTo>
                  <a:pt x="296169" y="118023"/>
                  <a:pt x="294514" y="116922"/>
                  <a:pt x="293223" y="115479"/>
                </a:cubicBezTo>
                <a:cubicBezTo>
                  <a:pt x="291932" y="114035"/>
                  <a:pt x="290977" y="112266"/>
                  <a:pt x="290358" y="110172"/>
                </a:cubicBezTo>
                <a:cubicBezTo>
                  <a:pt x="289740" y="108077"/>
                  <a:pt x="289430" y="105706"/>
                  <a:pt x="289430" y="103058"/>
                </a:cubicBezTo>
                <a:cubicBezTo>
                  <a:pt x="289430" y="100758"/>
                  <a:pt x="289761" y="98582"/>
                  <a:pt x="290423" y="96531"/>
                </a:cubicBezTo>
                <a:cubicBezTo>
                  <a:pt x="291085" y="94480"/>
                  <a:pt x="292051" y="92678"/>
                  <a:pt x="293321" y="91127"/>
                </a:cubicBezTo>
                <a:cubicBezTo>
                  <a:pt x="294590" y="89575"/>
                  <a:pt x="296148" y="88343"/>
                  <a:pt x="297993" y="87432"/>
                </a:cubicBezTo>
                <a:cubicBezTo>
                  <a:pt x="299837" y="86520"/>
                  <a:pt x="301932" y="86064"/>
                  <a:pt x="304276" y="86064"/>
                </a:cubicBezTo>
                <a:close/>
                <a:moveTo>
                  <a:pt x="166024" y="86064"/>
                </a:moveTo>
                <a:cubicBezTo>
                  <a:pt x="169410" y="86064"/>
                  <a:pt x="171976" y="87160"/>
                  <a:pt x="173724" y="89352"/>
                </a:cubicBezTo>
                <a:cubicBezTo>
                  <a:pt x="175471" y="91544"/>
                  <a:pt x="176279" y="94800"/>
                  <a:pt x="176149" y="99119"/>
                </a:cubicBezTo>
                <a:lnTo>
                  <a:pt x="170419" y="99119"/>
                </a:lnTo>
                <a:cubicBezTo>
                  <a:pt x="170484" y="96254"/>
                  <a:pt x="170066" y="94176"/>
                  <a:pt x="169166" y="92885"/>
                </a:cubicBezTo>
                <a:cubicBezTo>
                  <a:pt x="168265" y="91593"/>
                  <a:pt x="166946" y="90947"/>
                  <a:pt x="165210" y="90947"/>
                </a:cubicBezTo>
                <a:cubicBezTo>
                  <a:pt x="164450" y="90947"/>
                  <a:pt x="163685" y="91083"/>
                  <a:pt x="162915" y="91354"/>
                </a:cubicBezTo>
                <a:cubicBezTo>
                  <a:pt x="162144" y="91626"/>
                  <a:pt x="161352" y="92060"/>
                  <a:pt x="160538" y="92657"/>
                </a:cubicBezTo>
                <a:cubicBezTo>
                  <a:pt x="159724" y="93254"/>
                  <a:pt x="158861" y="94019"/>
                  <a:pt x="157950" y="94952"/>
                </a:cubicBezTo>
                <a:cubicBezTo>
                  <a:pt x="157038" y="95885"/>
                  <a:pt x="156062" y="97014"/>
                  <a:pt x="155020" y="98338"/>
                </a:cubicBezTo>
                <a:lnTo>
                  <a:pt x="155020" y="119337"/>
                </a:lnTo>
                <a:lnTo>
                  <a:pt x="149290" y="119337"/>
                </a:lnTo>
                <a:lnTo>
                  <a:pt x="149290" y="86650"/>
                </a:lnTo>
                <a:lnTo>
                  <a:pt x="154467" y="86650"/>
                </a:lnTo>
                <a:lnTo>
                  <a:pt x="154629" y="92673"/>
                </a:lnTo>
                <a:cubicBezTo>
                  <a:pt x="156561" y="90351"/>
                  <a:pt x="158465" y="88669"/>
                  <a:pt x="160343" y="87627"/>
                </a:cubicBezTo>
                <a:cubicBezTo>
                  <a:pt x="162220" y="86585"/>
                  <a:pt x="164114" y="86064"/>
                  <a:pt x="166024" y="86064"/>
                </a:cubicBezTo>
                <a:close/>
                <a:moveTo>
                  <a:pt x="132826" y="86064"/>
                </a:moveTo>
                <a:cubicBezTo>
                  <a:pt x="135105" y="86064"/>
                  <a:pt x="137123" y="86422"/>
                  <a:pt x="138881" y="87139"/>
                </a:cubicBezTo>
                <a:cubicBezTo>
                  <a:pt x="140639" y="87855"/>
                  <a:pt x="142121" y="88869"/>
                  <a:pt x="143325" y="90183"/>
                </a:cubicBezTo>
                <a:cubicBezTo>
                  <a:pt x="144530" y="91495"/>
                  <a:pt x="145441" y="93091"/>
                  <a:pt x="146060" y="94968"/>
                </a:cubicBezTo>
                <a:cubicBezTo>
                  <a:pt x="146679" y="96846"/>
                  <a:pt x="146988" y="98945"/>
                  <a:pt x="146988" y="101268"/>
                </a:cubicBezTo>
                <a:cubicBezTo>
                  <a:pt x="146988" y="102071"/>
                  <a:pt x="146977" y="102744"/>
                  <a:pt x="146955" y="103286"/>
                </a:cubicBezTo>
                <a:cubicBezTo>
                  <a:pt x="146934" y="103829"/>
                  <a:pt x="146901" y="104339"/>
                  <a:pt x="146858" y="104816"/>
                </a:cubicBezTo>
                <a:lnTo>
                  <a:pt x="123905" y="104816"/>
                </a:lnTo>
                <a:cubicBezTo>
                  <a:pt x="123905" y="108159"/>
                  <a:pt x="124839" y="110726"/>
                  <a:pt x="126705" y="112516"/>
                </a:cubicBezTo>
                <a:cubicBezTo>
                  <a:pt x="128572" y="114306"/>
                  <a:pt x="131263" y="115202"/>
                  <a:pt x="134779" y="115202"/>
                </a:cubicBezTo>
                <a:cubicBezTo>
                  <a:pt x="135734" y="115202"/>
                  <a:pt x="136689" y="115164"/>
                  <a:pt x="137644" y="115088"/>
                </a:cubicBezTo>
                <a:cubicBezTo>
                  <a:pt x="138599" y="115012"/>
                  <a:pt x="139522" y="114909"/>
                  <a:pt x="140411" y="114779"/>
                </a:cubicBezTo>
                <a:cubicBezTo>
                  <a:pt x="141301" y="114648"/>
                  <a:pt x="142153" y="114502"/>
                  <a:pt x="142967" y="114339"/>
                </a:cubicBezTo>
                <a:cubicBezTo>
                  <a:pt x="143781" y="114176"/>
                  <a:pt x="144535" y="113997"/>
                  <a:pt x="145230" y="113802"/>
                </a:cubicBezTo>
                <a:lnTo>
                  <a:pt x="145230" y="118457"/>
                </a:lnTo>
                <a:cubicBezTo>
                  <a:pt x="143689" y="118892"/>
                  <a:pt x="141947" y="119244"/>
                  <a:pt x="140005" y="119515"/>
                </a:cubicBezTo>
                <a:cubicBezTo>
                  <a:pt x="138062" y="119787"/>
                  <a:pt x="136049" y="119922"/>
                  <a:pt x="133965" y="119922"/>
                </a:cubicBezTo>
                <a:cubicBezTo>
                  <a:pt x="131165" y="119922"/>
                  <a:pt x="128756" y="119543"/>
                  <a:pt x="126738" y="118783"/>
                </a:cubicBezTo>
                <a:cubicBezTo>
                  <a:pt x="124720" y="118023"/>
                  <a:pt x="123064" y="116922"/>
                  <a:pt x="121773" y="115479"/>
                </a:cubicBezTo>
                <a:cubicBezTo>
                  <a:pt x="120482" y="114035"/>
                  <a:pt x="119527" y="112266"/>
                  <a:pt x="118908" y="110172"/>
                </a:cubicBezTo>
                <a:cubicBezTo>
                  <a:pt x="118289" y="108077"/>
                  <a:pt x="117980" y="105706"/>
                  <a:pt x="117980" y="103058"/>
                </a:cubicBezTo>
                <a:cubicBezTo>
                  <a:pt x="117980" y="100758"/>
                  <a:pt x="118311" y="98582"/>
                  <a:pt x="118973" y="96531"/>
                </a:cubicBezTo>
                <a:cubicBezTo>
                  <a:pt x="119635" y="94480"/>
                  <a:pt x="120601" y="92678"/>
                  <a:pt x="121871" y="91127"/>
                </a:cubicBezTo>
                <a:cubicBezTo>
                  <a:pt x="123140" y="89575"/>
                  <a:pt x="124698" y="88343"/>
                  <a:pt x="126542" y="87432"/>
                </a:cubicBezTo>
                <a:cubicBezTo>
                  <a:pt x="128387" y="86520"/>
                  <a:pt x="130482" y="86064"/>
                  <a:pt x="132826" y="86064"/>
                </a:cubicBezTo>
                <a:close/>
                <a:moveTo>
                  <a:pt x="59230" y="86064"/>
                </a:moveTo>
                <a:cubicBezTo>
                  <a:pt x="62594" y="86064"/>
                  <a:pt x="65139" y="87057"/>
                  <a:pt x="66865" y="89043"/>
                </a:cubicBezTo>
                <a:cubicBezTo>
                  <a:pt x="68590" y="91029"/>
                  <a:pt x="69453" y="94019"/>
                  <a:pt x="69453" y="98012"/>
                </a:cubicBezTo>
                <a:lnTo>
                  <a:pt x="69453" y="119337"/>
                </a:lnTo>
                <a:lnTo>
                  <a:pt x="63788" y="119337"/>
                </a:lnTo>
                <a:lnTo>
                  <a:pt x="63788" y="98468"/>
                </a:lnTo>
                <a:cubicBezTo>
                  <a:pt x="63788" y="95907"/>
                  <a:pt x="63311" y="94013"/>
                  <a:pt x="62356" y="92787"/>
                </a:cubicBezTo>
                <a:cubicBezTo>
                  <a:pt x="61401" y="91561"/>
                  <a:pt x="59979" y="90947"/>
                  <a:pt x="58091" y="90947"/>
                </a:cubicBezTo>
                <a:cubicBezTo>
                  <a:pt x="57396" y="90947"/>
                  <a:pt x="56718" y="91051"/>
                  <a:pt x="56056" y="91257"/>
                </a:cubicBezTo>
                <a:cubicBezTo>
                  <a:pt x="55394" y="91463"/>
                  <a:pt x="54705" y="91821"/>
                  <a:pt x="53989" y="92331"/>
                </a:cubicBezTo>
                <a:cubicBezTo>
                  <a:pt x="53273" y="92841"/>
                  <a:pt x="52497" y="93530"/>
                  <a:pt x="51661" y="94398"/>
                </a:cubicBezTo>
                <a:cubicBezTo>
                  <a:pt x="50825" y="95267"/>
                  <a:pt x="49887" y="96352"/>
                  <a:pt x="48845" y="97654"/>
                </a:cubicBezTo>
                <a:lnTo>
                  <a:pt x="48845" y="119337"/>
                </a:lnTo>
                <a:lnTo>
                  <a:pt x="43180" y="119337"/>
                </a:lnTo>
                <a:lnTo>
                  <a:pt x="43180" y="86650"/>
                </a:lnTo>
                <a:lnTo>
                  <a:pt x="48226" y="86650"/>
                </a:lnTo>
                <a:lnTo>
                  <a:pt x="48454" y="91924"/>
                </a:lnTo>
                <a:cubicBezTo>
                  <a:pt x="49409" y="90796"/>
                  <a:pt x="50332" y="89857"/>
                  <a:pt x="51221" y="89108"/>
                </a:cubicBezTo>
                <a:cubicBezTo>
                  <a:pt x="52111" y="88359"/>
                  <a:pt x="52985" y="87757"/>
                  <a:pt x="53842" y="87301"/>
                </a:cubicBezTo>
                <a:cubicBezTo>
                  <a:pt x="54699" y="86845"/>
                  <a:pt x="55573" y="86525"/>
                  <a:pt x="56463" y="86341"/>
                </a:cubicBezTo>
                <a:cubicBezTo>
                  <a:pt x="57353" y="86156"/>
                  <a:pt x="58275" y="86064"/>
                  <a:pt x="59230" y="86064"/>
                </a:cubicBezTo>
                <a:close/>
                <a:moveTo>
                  <a:pt x="1168399" y="76786"/>
                </a:moveTo>
                <a:lnTo>
                  <a:pt x="1190472" y="76786"/>
                </a:lnTo>
                <a:lnTo>
                  <a:pt x="1190472" y="106346"/>
                </a:lnTo>
                <a:cubicBezTo>
                  <a:pt x="1190472" y="108170"/>
                  <a:pt x="1190201" y="109901"/>
                  <a:pt x="1189658" y="111539"/>
                </a:cubicBezTo>
                <a:cubicBezTo>
                  <a:pt x="1189115" y="113178"/>
                  <a:pt x="1188291" y="114605"/>
                  <a:pt x="1187184" y="115820"/>
                </a:cubicBezTo>
                <a:cubicBezTo>
                  <a:pt x="1186077" y="117036"/>
                  <a:pt x="1184688" y="118002"/>
                  <a:pt x="1183017" y="118718"/>
                </a:cubicBezTo>
                <a:cubicBezTo>
                  <a:pt x="1181345" y="119434"/>
                  <a:pt x="1179381" y="119792"/>
                  <a:pt x="1177124" y="119792"/>
                </a:cubicBezTo>
                <a:cubicBezTo>
                  <a:pt x="1176277" y="119792"/>
                  <a:pt x="1175415" y="119733"/>
                  <a:pt x="1174536" y="119613"/>
                </a:cubicBezTo>
                <a:cubicBezTo>
                  <a:pt x="1173657" y="119494"/>
                  <a:pt x="1172810" y="119331"/>
                  <a:pt x="1171996" y="119125"/>
                </a:cubicBezTo>
                <a:cubicBezTo>
                  <a:pt x="1171182" y="118919"/>
                  <a:pt x="1170417" y="118669"/>
                  <a:pt x="1169701" y="118376"/>
                </a:cubicBezTo>
                <a:cubicBezTo>
                  <a:pt x="1168985" y="118083"/>
                  <a:pt x="1168366" y="117763"/>
                  <a:pt x="1167845" y="117416"/>
                </a:cubicBezTo>
                <a:lnTo>
                  <a:pt x="1167845" y="111588"/>
                </a:lnTo>
                <a:cubicBezTo>
                  <a:pt x="1169191" y="112565"/>
                  <a:pt x="1170683" y="113335"/>
                  <a:pt x="1172322" y="113900"/>
                </a:cubicBezTo>
                <a:cubicBezTo>
                  <a:pt x="1173960" y="114464"/>
                  <a:pt x="1175583" y="114746"/>
                  <a:pt x="1177189" y="114746"/>
                </a:cubicBezTo>
                <a:cubicBezTo>
                  <a:pt x="1179555" y="114746"/>
                  <a:pt x="1181378" y="114025"/>
                  <a:pt x="1182658" y="112581"/>
                </a:cubicBezTo>
                <a:cubicBezTo>
                  <a:pt x="1183939" y="111138"/>
                  <a:pt x="1184579" y="109060"/>
                  <a:pt x="1184579" y="106346"/>
                </a:cubicBezTo>
                <a:lnTo>
                  <a:pt x="1184579" y="81799"/>
                </a:lnTo>
                <a:lnTo>
                  <a:pt x="1168399" y="81799"/>
                </a:lnTo>
                <a:close/>
                <a:moveTo>
                  <a:pt x="6415" y="76786"/>
                </a:moveTo>
                <a:lnTo>
                  <a:pt x="30604" y="76786"/>
                </a:lnTo>
                <a:lnTo>
                  <a:pt x="30604" y="81669"/>
                </a:lnTo>
                <a:lnTo>
                  <a:pt x="12210" y="81669"/>
                </a:lnTo>
                <a:lnTo>
                  <a:pt x="12210" y="94854"/>
                </a:lnTo>
                <a:lnTo>
                  <a:pt x="29888" y="94854"/>
                </a:lnTo>
                <a:lnTo>
                  <a:pt x="29888" y="99738"/>
                </a:lnTo>
                <a:lnTo>
                  <a:pt x="12210" y="99738"/>
                </a:lnTo>
                <a:lnTo>
                  <a:pt x="12210" y="114388"/>
                </a:lnTo>
                <a:lnTo>
                  <a:pt x="30604" y="114388"/>
                </a:lnTo>
                <a:lnTo>
                  <a:pt x="30604" y="119337"/>
                </a:lnTo>
                <a:lnTo>
                  <a:pt x="6415" y="119337"/>
                </a:lnTo>
                <a:close/>
                <a:moveTo>
                  <a:pt x="1035909" y="76200"/>
                </a:moveTo>
                <a:lnTo>
                  <a:pt x="1035909" y="86650"/>
                </a:lnTo>
                <a:lnTo>
                  <a:pt x="1050592" y="86650"/>
                </a:lnTo>
                <a:lnTo>
                  <a:pt x="1050592" y="91403"/>
                </a:lnTo>
                <a:lnTo>
                  <a:pt x="1035909" y="91403"/>
                </a:lnTo>
                <a:lnTo>
                  <a:pt x="1035909" y="108007"/>
                </a:lnTo>
                <a:cubicBezTo>
                  <a:pt x="1035909" y="110351"/>
                  <a:pt x="1036533" y="112104"/>
                  <a:pt x="1037781" y="113265"/>
                </a:cubicBezTo>
                <a:cubicBezTo>
                  <a:pt x="1039029" y="114426"/>
                  <a:pt x="1040869" y="115007"/>
                  <a:pt x="1043299" y="115007"/>
                </a:cubicBezTo>
                <a:cubicBezTo>
                  <a:pt x="1044341" y="115007"/>
                  <a:pt x="1045481" y="114925"/>
                  <a:pt x="1046718" y="114762"/>
                </a:cubicBezTo>
                <a:cubicBezTo>
                  <a:pt x="1047955" y="114600"/>
                  <a:pt x="1049246" y="114344"/>
                  <a:pt x="1050592" y="113997"/>
                </a:cubicBezTo>
                <a:lnTo>
                  <a:pt x="1050592" y="118881"/>
                </a:lnTo>
                <a:cubicBezTo>
                  <a:pt x="1049311" y="119206"/>
                  <a:pt x="1047987" y="119440"/>
                  <a:pt x="1046620" y="119581"/>
                </a:cubicBezTo>
                <a:cubicBezTo>
                  <a:pt x="1045253" y="119722"/>
                  <a:pt x="1043864" y="119792"/>
                  <a:pt x="1042453" y="119792"/>
                </a:cubicBezTo>
                <a:cubicBezTo>
                  <a:pt x="1038351" y="119792"/>
                  <a:pt x="1035291" y="118865"/>
                  <a:pt x="1033272" y="117009"/>
                </a:cubicBezTo>
                <a:cubicBezTo>
                  <a:pt x="1031254" y="115153"/>
                  <a:pt x="1030244" y="112304"/>
                  <a:pt x="1030244" y="108463"/>
                </a:cubicBezTo>
                <a:lnTo>
                  <a:pt x="1030244" y="91403"/>
                </a:lnTo>
                <a:lnTo>
                  <a:pt x="1021096" y="91403"/>
                </a:lnTo>
                <a:lnTo>
                  <a:pt x="1021096" y="86650"/>
                </a:lnTo>
                <a:lnTo>
                  <a:pt x="1030244" y="86650"/>
                </a:lnTo>
                <a:lnTo>
                  <a:pt x="1030244" y="77665"/>
                </a:lnTo>
                <a:close/>
                <a:moveTo>
                  <a:pt x="654910" y="76200"/>
                </a:moveTo>
                <a:lnTo>
                  <a:pt x="654910" y="86650"/>
                </a:lnTo>
                <a:lnTo>
                  <a:pt x="669593" y="86650"/>
                </a:lnTo>
                <a:lnTo>
                  <a:pt x="669593" y="91403"/>
                </a:lnTo>
                <a:lnTo>
                  <a:pt x="654910" y="91403"/>
                </a:lnTo>
                <a:lnTo>
                  <a:pt x="654910" y="108007"/>
                </a:lnTo>
                <a:cubicBezTo>
                  <a:pt x="654910" y="110351"/>
                  <a:pt x="655534" y="112104"/>
                  <a:pt x="656782" y="113265"/>
                </a:cubicBezTo>
                <a:cubicBezTo>
                  <a:pt x="658030" y="114426"/>
                  <a:pt x="659870" y="115007"/>
                  <a:pt x="662301" y="115007"/>
                </a:cubicBezTo>
                <a:cubicBezTo>
                  <a:pt x="663342" y="115007"/>
                  <a:pt x="664482" y="114925"/>
                  <a:pt x="665719" y="114762"/>
                </a:cubicBezTo>
                <a:cubicBezTo>
                  <a:pt x="666956" y="114600"/>
                  <a:pt x="668247" y="114344"/>
                  <a:pt x="669593" y="113997"/>
                </a:cubicBezTo>
                <a:lnTo>
                  <a:pt x="669593" y="118881"/>
                </a:lnTo>
                <a:cubicBezTo>
                  <a:pt x="668313" y="119206"/>
                  <a:pt x="666989" y="119440"/>
                  <a:pt x="665621" y="119581"/>
                </a:cubicBezTo>
                <a:cubicBezTo>
                  <a:pt x="664254" y="119722"/>
                  <a:pt x="662865" y="119792"/>
                  <a:pt x="661454" y="119792"/>
                </a:cubicBezTo>
                <a:cubicBezTo>
                  <a:pt x="657352" y="119792"/>
                  <a:pt x="654292" y="118865"/>
                  <a:pt x="652273" y="117009"/>
                </a:cubicBezTo>
                <a:cubicBezTo>
                  <a:pt x="650255" y="115153"/>
                  <a:pt x="649246" y="112304"/>
                  <a:pt x="649246" y="108463"/>
                </a:cubicBezTo>
                <a:lnTo>
                  <a:pt x="649246" y="91403"/>
                </a:lnTo>
                <a:lnTo>
                  <a:pt x="640097" y="91403"/>
                </a:lnTo>
                <a:lnTo>
                  <a:pt x="640097" y="86650"/>
                </a:lnTo>
                <a:lnTo>
                  <a:pt x="649246" y="86650"/>
                </a:lnTo>
                <a:lnTo>
                  <a:pt x="649246" y="77665"/>
                </a:lnTo>
                <a:close/>
                <a:moveTo>
                  <a:pt x="235810" y="76200"/>
                </a:moveTo>
                <a:lnTo>
                  <a:pt x="235810" y="86650"/>
                </a:lnTo>
                <a:lnTo>
                  <a:pt x="250493" y="86650"/>
                </a:lnTo>
                <a:lnTo>
                  <a:pt x="250493" y="91403"/>
                </a:lnTo>
                <a:lnTo>
                  <a:pt x="235810" y="91403"/>
                </a:lnTo>
                <a:lnTo>
                  <a:pt x="235810" y="108007"/>
                </a:lnTo>
                <a:cubicBezTo>
                  <a:pt x="235810" y="110351"/>
                  <a:pt x="236434" y="112104"/>
                  <a:pt x="237682" y="113265"/>
                </a:cubicBezTo>
                <a:cubicBezTo>
                  <a:pt x="238930" y="114426"/>
                  <a:pt x="240770" y="115007"/>
                  <a:pt x="243201" y="115007"/>
                </a:cubicBezTo>
                <a:cubicBezTo>
                  <a:pt x="244242" y="115007"/>
                  <a:pt x="245382" y="114925"/>
                  <a:pt x="246619" y="114762"/>
                </a:cubicBezTo>
                <a:cubicBezTo>
                  <a:pt x="247856" y="114600"/>
                  <a:pt x="249147" y="114344"/>
                  <a:pt x="250493" y="113997"/>
                </a:cubicBezTo>
                <a:lnTo>
                  <a:pt x="250493" y="118881"/>
                </a:lnTo>
                <a:cubicBezTo>
                  <a:pt x="249213" y="119206"/>
                  <a:pt x="247889" y="119440"/>
                  <a:pt x="246521" y="119581"/>
                </a:cubicBezTo>
                <a:cubicBezTo>
                  <a:pt x="245154" y="119722"/>
                  <a:pt x="243765" y="119792"/>
                  <a:pt x="242354" y="119792"/>
                </a:cubicBezTo>
                <a:cubicBezTo>
                  <a:pt x="238252" y="119792"/>
                  <a:pt x="235192" y="118865"/>
                  <a:pt x="233173" y="117009"/>
                </a:cubicBezTo>
                <a:cubicBezTo>
                  <a:pt x="231155" y="115153"/>
                  <a:pt x="230146" y="112304"/>
                  <a:pt x="230146" y="108463"/>
                </a:cubicBezTo>
                <a:lnTo>
                  <a:pt x="230146" y="91403"/>
                </a:lnTo>
                <a:lnTo>
                  <a:pt x="220997" y="91403"/>
                </a:lnTo>
                <a:lnTo>
                  <a:pt x="220997" y="86650"/>
                </a:lnTo>
                <a:lnTo>
                  <a:pt x="230146" y="86650"/>
                </a:lnTo>
                <a:lnTo>
                  <a:pt x="230146" y="77665"/>
                </a:lnTo>
                <a:close/>
                <a:moveTo>
                  <a:pt x="92935" y="76200"/>
                </a:moveTo>
                <a:lnTo>
                  <a:pt x="92935" y="86650"/>
                </a:lnTo>
                <a:lnTo>
                  <a:pt x="107618" y="86650"/>
                </a:lnTo>
                <a:lnTo>
                  <a:pt x="107618" y="91403"/>
                </a:lnTo>
                <a:lnTo>
                  <a:pt x="92935" y="91403"/>
                </a:lnTo>
                <a:lnTo>
                  <a:pt x="92935" y="108007"/>
                </a:lnTo>
                <a:cubicBezTo>
                  <a:pt x="92935" y="110351"/>
                  <a:pt x="93559" y="112104"/>
                  <a:pt x="94807" y="113265"/>
                </a:cubicBezTo>
                <a:cubicBezTo>
                  <a:pt x="96055" y="114426"/>
                  <a:pt x="97895" y="115007"/>
                  <a:pt x="100326" y="115007"/>
                </a:cubicBezTo>
                <a:cubicBezTo>
                  <a:pt x="101367" y="115007"/>
                  <a:pt x="102507" y="114925"/>
                  <a:pt x="103744" y="114762"/>
                </a:cubicBezTo>
                <a:cubicBezTo>
                  <a:pt x="104981" y="114600"/>
                  <a:pt x="106272" y="114344"/>
                  <a:pt x="107618" y="113997"/>
                </a:cubicBezTo>
                <a:lnTo>
                  <a:pt x="107618" y="118881"/>
                </a:lnTo>
                <a:cubicBezTo>
                  <a:pt x="106338" y="119206"/>
                  <a:pt x="105014" y="119440"/>
                  <a:pt x="103646" y="119581"/>
                </a:cubicBezTo>
                <a:cubicBezTo>
                  <a:pt x="102279" y="119722"/>
                  <a:pt x="100890" y="119792"/>
                  <a:pt x="99479" y="119792"/>
                </a:cubicBezTo>
                <a:cubicBezTo>
                  <a:pt x="95377" y="119792"/>
                  <a:pt x="92317" y="118865"/>
                  <a:pt x="90298" y="117009"/>
                </a:cubicBezTo>
                <a:cubicBezTo>
                  <a:pt x="88280" y="115153"/>
                  <a:pt x="87270" y="112304"/>
                  <a:pt x="87270" y="108463"/>
                </a:cubicBezTo>
                <a:lnTo>
                  <a:pt x="87270" y="91403"/>
                </a:lnTo>
                <a:lnTo>
                  <a:pt x="78122" y="91403"/>
                </a:lnTo>
                <a:lnTo>
                  <a:pt x="78122" y="86650"/>
                </a:lnTo>
                <a:lnTo>
                  <a:pt x="87270" y="86650"/>
                </a:lnTo>
                <a:lnTo>
                  <a:pt x="87270" y="77665"/>
                </a:lnTo>
                <a:close/>
                <a:moveTo>
                  <a:pt x="1233804" y="73335"/>
                </a:moveTo>
                <a:lnTo>
                  <a:pt x="1239469" y="73335"/>
                </a:lnTo>
                <a:lnTo>
                  <a:pt x="1239469" y="86650"/>
                </a:lnTo>
                <a:lnTo>
                  <a:pt x="1239274" y="91794"/>
                </a:lnTo>
                <a:cubicBezTo>
                  <a:pt x="1240163" y="90731"/>
                  <a:pt x="1241037" y="89835"/>
                  <a:pt x="1241894" y="89108"/>
                </a:cubicBezTo>
                <a:cubicBezTo>
                  <a:pt x="1242752" y="88381"/>
                  <a:pt x="1243609" y="87790"/>
                  <a:pt x="1244466" y="87334"/>
                </a:cubicBezTo>
                <a:cubicBezTo>
                  <a:pt x="1245323" y="86878"/>
                  <a:pt x="1246197" y="86552"/>
                  <a:pt x="1247087" y="86357"/>
                </a:cubicBezTo>
                <a:cubicBezTo>
                  <a:pt x="1247977" y="86162"/>
                  <a:pt x="1248899" y="86064"/>
                  <a:pt x="1249854" y="86064"/>
                </a:cubicBezTo>
                <a:cubicBezTo>
                  <a:pt x="1253110" y="86064"/>
                  <a:pt x="1255627" y="87057"/>
                  <a:pt x="1257407" y="89043"/>
                </a:cubicBezTo>
                <a:cubicBezTo>
                  <a:pt x="1259187" y="91029"/>
                  <a:pt x="1260077" y="94019"/>
                  <a:pt x="1260077" y="98012"/>
                </a:cubicBezTo>
                <a:lnTo>
                  <a:pt x="1260077" y="119337"/>
                </a:lnTo>
                <a:lnTo>
                  <a:pt x="1254412" y="119337"/>
                </a:lnTo>
                <a:lnTo>
                  <a:pt x="1254412" y="98468"/>
                </a:lnTo>
                <a:cubicBezTo>
                  <a:pt x="1254412" y="95950"/>
                  <a:pt x="1253940" y="94068"/>
                  <a:pt x="1252996" y="92819"/>
                </a:cubicBezTo>
                <a:cubicBezTo>
                  <a:pt x="1252052" y="91571"/>
                  <a:pt x="1250701" y="90947"/>
                  <a:pt x="1248943" y="90947"/>
                </a:cubicBezTo>
                <a:cubicBezTo>
                  <a:pt x="1248183" y="90947"/>
                  <a:pt x="1247472" y="91051"/>
                  <a:pt x="1246810" y="91257"/>
                </a:cubicBezTo>
                <a:cubicBezTo>
                  <a:pt x="1246148" y="91463"/>
                  <a:pt x="1245459" y="91821"/>
                  <a:pt x="1244743" y="92331"/>
                </a:cubicBezTo>
                <a:cubicBezTo>
                  <a:pt x="1244027" y="92841"/>
                  <a:pt x="1243245" y="93530"/>
                  <a:pt x="1242399" y="94398"/>
                </a:cubicBezTo>
                <a:cubicBezTo>
                  <a:pt x="1241552" y="95267"/>
                  <a:pt x="1240576" y="96352"/>
                  <a:pt x="1239469" y="97654"/>
                </a:cubicBezTo>
                <a:lnTo>
                  <a:pt x="1239469" y="119337"/>
                </a:lnTo>
                <a:lnTo>
                  <a:pt x="1233804" y="119337"/>
                </a:lnTo>
                <a:close/>
                <a:moveTo>
                  <a:pt x="977959" y="73335"/>
                </a:moveTo>
                <a:lnTo>
                  <a:pt x="983657" y="73335"/>
                </a:lnTo>
                <a:lnTo>
                  <a:pt x="983657" y="119337"/>
                </a:lnTo>
                <a:lnTo>
                  <a:pt x="978578" y="119337"/>
                </a:lnTo>
                <a:lnTo>
                  <a:pt x="978382" y="113151"/>
                </a:lnTo>
                <a:cubicBezTo>
                  <a:pt x="976798" y="115451"/>
                  <a:pt x="975083" y="117155"/>
                  <a:pt x="973239" y="118262"/>
                </a:cubicBezTo>
                <a:cubicBezTo>
                  <a:pt x="971394" y="119369"/>
                  <a:pt x="969397" y="119922"/>
                  <a:pt x="967248" y="119922"/>
                </a:cubicBezTo>
                <a:cubicBezTo>
                  <a:pt x="965382" y="119922"/>
                  <a:pt x="963738" y="119532"/>
                  <a:pt x="962316" y="118750"/>
                </a:cubicBezTo>
                <a:cubicBezTo>
                  <a:pt x="960894" y="117969"/>
                  <a:pt x="959711" y="116868"/>
                  <a:pt x="958767" y="115446"/>
                </a:cubicBezTo>
                <a:cubicBezTo>
                  <a:pt x="957823" y="114025"/>
                  <a:pt x="957112" y="112315"/>
                  <a:pt x="956635" y="110319"/>
                </a:cubicBezTo>
                <a:cubicBezTo>
                  <a:pt x="956157" y="108322"/>
                  <a:pt x="955919" y="106108"/>
                  <a:pt x="955919" y="103677"/>
                </a:cubicBezTo>
                <a:cubicBezTo>
                  <a:pt x="955919" y="100899"/>
                  <a:pt x="956298" y="98430"/>
                  <a:pt x="957058" y="96270"/>
                </a:cubicBezTo>
                <a:cubicBezTo>
                  <a:pt x="957818" y="94111"/>
                  <a:pt x="958898" y="92288"/>
                  <a:pt x="960297" y="90801"/>
                </a:cubicBezTo>
                <a:cubicBezTo>
                  <a:pt x="961697" y="89314"/>
                  <a:pt x="963379" y="88186"/>
                  <a:pt x="965344" y="87415"/>
                </a:cubicBezTo>
                <a:cubicBezTo>
                  <a:pt x="967308" y="86645"/>
                  <a:pt x="969495" y="86260"/>
                  <a:pt x="971904" y="86260"/>
                </a:cubicBezTo>
                <a:cubicBezTo>
                  <a:pt x="972946" y="86260"/>
                  <a:pt x="973971" y="86325"/>
                  <a:pt x="974980" y="86455"/>
                </a:cubicBezTo>
                <a:cubicBezTo>
                  <a:pt x="975990" y="86585"/>
                  <a:pt x="976982" y="86791"/>
                  <a:pt x="977959" y="87073"/>
                </a:cubicBezTo>
                <a:close/>
                <a:moveTo>
                  <a:pt x="901759" y="73335"/>
                </a:moveTo>
                <a:lnTo>
                  <a:pt x="907457" y="73335"/>
                </a:lnTo>
                <a:lnTo>
                  <a:pt x="907457" y="119337"/>
                </a:lnTo>
                <a:lnTo>
                  <a:pt x="902378" y="119337"/>
                </a:lnTo>
                <a:lnTo>
                  <a:pt x="902182" y="113151"/>
                </a:lnTo>
                <a:cubicBezTo>
                  <a:pt x="900598" y="115451"/>
                  <a:pt x="898883" y="117155"/>
                  <a:pt x="897039" y="118262"/>
                </a:cubicBezTo>
                <a:cubicBezTo>
                  <a:pt x="895194" y="119369"/>
                  <a:pt x="893197" y="119922"/>
                  <a:pt x="891048" y="119922"/>
                </a:cubicBezTo>
                <a:cubicBezTo>
                  <a:pt x="889182" y="119922"/>
                  <a:pt x="887538" y="119532"/>
                  <a:pt x="886116" y="118750"/>
                </a:cubicBezTo>
                <a:cubicBezTo>
                  <a:pt x="884694" y="117969"/>
                  <a:pt x="883511" y="116868"/>
                  <a:pt x="882567" y="115446"/>
                </a:cubicBezTo>
                <a:cubicBezTo>
                  <a:pt x="881623" y="114025"/>
                  <a:pt x="880912" y="112315"/>
                  <a:pt x="880435" y="110319"/>
                </a:cubicBezTo>
                <a:cubicBezTo>
                  <a:pt x="879957" y="108322"/>
                  <a:pt x="879719" y="106108"/>
                  <a:pt x="879719" y="103677"/>
                </a:cubicBezTo>
                <a:cubicBezTo>
                  <a:pt x="879719" y="100899"/>
                  <a:pt x="880099" y="98430"/>
                  <a:pt x="880858" y="96270"/>
                </a:cubicBezTo>
                <a:cubicBezTo>
                  <a:pt x="881618" y="94111"/>
                  <a:pt x="882698" y="92288"/>
                  <a:pt x="884098" y="90801"/>
                </a:cubicBezTo>
                <a:cubicBezTo>
                  <a:pt x="885497" y="89314"/>
                  <a:pt x="887180" y="88186"/>
                  <a:pt x="889144" y="87415"/>
                </a:cubicBezTo>
                <a:cubicBezTo>
                  <a:pt x="891108" y="86645"/>
                  <a:pt x="893295" y="86260"/>
                  <a:pt x="895704" y="86260"/>
                </a:cubicBezTo>
                <a:cubicBezTo>
                  <a:pt x="896746" y="86260"/>
                  <a:pt x="897771" y="86325"/>
                  <a:pt x="898780" y="86455"/>
                </a:cubicBezTo>
                <a:cubicBezTo>
                  <a:pt x="899790" y="86585"/>
                  <a:pt x="900783" y="86791"/>
                  <a:pt x="901759" y="87073"/>
                </a:cubicBezTo>
                <a:close/>
                <a:moveTo>
                  <a:pt x="671830" y="73335"/>
                </a:moveTo>
                <a:lnTo>
                  <a:pt x="677495" y="73335"/>
                </a:lnTo>
                <a:lnTo>
                  <a:pt x="677495" y="86650"/>
                </a:lnTo>
                <a:lnTo>
                  <a:pt x="677299" y="91794"/>
                </a:lnTo>
                <a:cubicBezTo>
                  <a:pt x="678190" y="90731"/>
                  <a:pt x="679063" y="89835"/>
                  <a:pt x="679920" y="89108"/>
                </a:cubicBezTo>
                <a:cubicBezTo>
                  <a:pt x="680778" y="88381"/>
                  <a:pt x="681635" y="87790"/>
                  <a:pt x="682492" y="87334"/>
                </a:cubicBezTo>
                <a:cubicBezTo>
                  <a:pt x="683350" y="86878"/>
                  <a:pt x="684223" y="86552"/>
                  <a:pt x="685113" y="86357"/>
                </a:cubicBezTo>
                <a:cubicBezTo>
                  <a:pt x="686003" y="86162"/>
                  <a:pt x="686926" y="86064"/>
                  <a:pt x="687881" y="86064"/>
                </a:cubicBezTo>
                <a:cubicBezTo>
                  <a:pt x="691136" y="86064"/>
                  <a:pt x="693654" y="87057"/>
                  <a:pt x="695433" y="89043"/>
                </a:cubicBezTo>
                <a:cubicBezTo>
                  <a:pt x="697213" y="91029"/>
                  <a:pt x="698103" y="94019"/>
                  <a:pt x="698103" y="98012"/>
                </a:cubicBezTo>
                <a:lnTo>
                  <a:pt x="698103" y="119337"/>
                </a:lnTo>
                <a:lnTo>
                  <a:pt x="692438" y="119337"/>
                </a:lnTo>
                <a:lnTo>
                  <a:pt x="692438" y="98468"/>
                </a:lnTo>
                <a:cubicBezTo>
                  <a:pt x="692438" y="95950"/>
                  <a:pt x="691966" y="94068"/>
                  <a:pt x="691022" y="92819"/>
                </a:cubicBezTo>
                <a:cubicBezTo>
                  <a:pt x="690078" y="91571"/>
                  <a:pt x="688727" y="90947"/>
                  <a:pt x="686969" y="90947"/>
                </a:cubicBezTo>
                <a:cubicBezTo>
                  <a:pt x="686209" y="90947"/>
                  <a:pt x="685498" y="91051"/>
                  <a:pt x="684836" y="91257"/>
                </a:cubicBezTo>
                <a:cubicBezTo>
                  <a:pt x="684174" y="91463"/>
                  <a:pt x="683485" y="91821"/>
                  <a:pt x="682769" y="92331"/>
                </a:cubicBezTo>
                <a:cubicBezTo>
                  <a:pt x="682053" y="92841"/>
                  <a:pt x="681271" y="93530"/>
                  <a:pt x="680425" y="94398"/>
                </a:cubicBezTo>
                <a:cubicBezTo>
                  <a:pt x="679579" y="95267"/>
                  <a:pt x="678602" y="96352"/>
                  <a:pt x="677495" y="97654"/>
                </a:cubicBezTo>
                <a:lnTo>
                  <a:pt x="677495" y="119337"/>
                </a:lnTo>
                <a:lnTo>
                  <a:pt x="671830" y="119337"/>
                </a:lnTo>
                <a:close/>
                <a:moveTo>
                  <a:pt x="252730" y="73335"/>
                </a:moveTo>
                <a:lnTo>
                  <a:pt x="258395" y="73335"/>
                </a:lnTo>
                <a:lnTo>
                  <a:pt x="258395" y="86650"/>
                </a:lnTo>
                <a:lnTo>
                  <a:pt x="258200" y="91794"/>
                </a:lnTo>
                <a:cubicBezTo>
                  <a:pt x="259089" y="90731"/>
                  <a:pt x="259963" y="89835"/>
                  <a:pt x="260820" y="89108"/>
                </a:cubicBezTo>
                <a:cubicBezTo>
                  <a:pt x="261678" y="88381"/>
                  <a:pt x="262535" y="87790"/>
                  <a:pt x="263392" y="87334"/>
                </a:cubicBezTo>
                <a:cubicBezTo>
                  <a:pt x="264250" y="86878"/>
                  <a:pt x="265123" y="86552"/>
                  <a:pt x="266013" y="86357"/>
                </a:cubicBezTo>
                <a:cubicBezTo>
                  <a:pt x="266903" y="86162"/>
                  <a:pt x="267825" y="86064"/>
                  <a:pt x="268780" y="86064"/>
                </a:cubicBezTo>
                <a:cubicBezTo>
                  <a:pt x="272036" y="86064"/>
                  <a:pt x="274554" y="87057"/>
                  <a:pt x="276333" y="89043"/>
                </a:cubicBezTo>
                <a:cubicBezTo>
                  <a:pt x="278113" y="91029"/>
                  <a:pt x="279003" y="94019"/>
                  <a:pt x="279003" y="98012"/>
                </a:cubicBezTo>
                <a:lnTo>
                  <a:pt x="279003" y="119337"/>
                </a:lnTo>
                <a:lnTo>
                  <a:pt x="273338" y="119337"/>
                </a:lnTo>
                <a:lnTo>
                  <a:pt x="273338" y="98468"/>
                </a:lnTo>
                <a:cubicBezTo>
                  <a:pt x="273338" y="95950"/>
                  <a:pt x="272866" y="94068"/>
                  <a:pt x="271922" y="92819"/>
                </a:cubicBezTo>
                <a:cubicBezTo>
                  <a:pt x="270978" y="91571"/>
                  <a:pt x="269627" y="90947"/>
                  <a:pt x="267869" y="90947"/>
                </a:cubicBezTo>
                <a:cubicBezTo>
                  <a:pt x="267109" y="90947"/>
                  <a:pt x="266398" y="91051"/>
                  <a:pt x="265736" y="91257"/>
                </a:cubicBezTo>
                <a:cubicBezTo>
                  <a:pt x="265074" y="91463"/>
                  <a:pt x="264385" y="91821"/>
                  <a:pt x="263669" y="92331"/>
                </a:cubicBezTo>
                <a:cubicBezTo>
                  <a:pt x="262953" y="92841"/>
                  <a:pt x="262171" y="93530"/>
                  <a:pt x="261325" y="94398"/>
                </a:cubicBezTo>
                <a:cubicBezTo>
                  <a:pt x="260479" y="95267"/>
                  <a:pt x="259502" y="96352"/>
                  <a:pt x="258395" y="97654"/>
                </a:cubicBezTo>
                <a:lnTo>
                  <a:pt x="258395" y="119337"/>
                </a:lnTo>
                <a:lnTo>
                  <a:pt x="252730" y="119337"/>
                </a:lnTo>
                <a:close/>
                <a:moveTo>
                  <a:pt x="932599" y="72944"/>
                </a:moveTo>
                <a:cubicBezTo>
                  <a:pt x="933229" y="72944"/>
                  <a:pt x="933815" y="73058"/>
                  <a:pt x="934357" y="73286"/>
                </a:cubicBezTo>
                <a:cubicBezTo>
                  <a:pt x="934900" y="73514"/>
                  <a:pt x="935372" y="73834"/>
                  <a:pt x="935773" y="74246"/>
                </a:cubicBezTo>
                <a:cubicBezTo>
                  <a:pt x="936175" y="74659"/>
                  <a:pt x="936490" y="75131"/>
                  <a:pt x="936718" y="75663"/>
                </a:cubicBezTo>
                <a:cubicBezTo>
                  <a:pt x="936945" y="76194"/>
                  <a:pt x="937059" y="76775"/>
                  <a:pt x="937059" y="77404"/>
                </a:cubicBezTo>
                <a:cubicBezTo>
                  <a:pt x="937059" y="78012"/>
                  <a:pt x="936945" y="78587"/>
                  <a:pt x="936718" y="79130"/>
                </a:cubicBezTo>
                <a:cubicBezTo>
                  <a:pt x="936490" y="79672"/>
                  <a:pt x="936175" y="80150"/>
                  <a:pt x="935773" y="80562"/>
                </a:cubicBezTo>
                <a:cubicBezTo>
                  <a:pt x="935372" y="80974"/>
                  <a:pt x="934900" y="81295"/>
                  <a:pt x="934357" y="81522"/>
                </a:cubicBezTo>
                <a:cubicBezTo>
                  <a:pt x="933815" y="81751"/>
                  <a:pt x="933229" y="81864"/>
                  <a:pt x="932599" y="81864"/>
                </a:cubicBezTo>
                <a:cubicBezTo>
                  <a:pt x="931970" y="81864"/>
                  <a:pt x="931384" y="81751"/>
                  <a:pt x="930841" y="81522"/>
                </a:cubicBezTo>
                <a:cubicBezTo>
                  <a:pt x="930299" y="81295"/>
                  <a:pt x="929827" y="80974"/>
                  <a:pt x="929425" y="80562"/>
                </a:cubicBezTo>
                <a:cubicBezTo>
                  <a:pt x="929023" y="80150"/>
                  <a:pt x="928709" y="79672"/>
                  <a:pt x="928481" y="79130"/>
                </a:cubicBezTo>
                <a:cubicBezTo>
                  <a:pt x="928253" y="78587"/>
                  <a:pt x="928139" y="78012"/>
                  <a:pt x="928139" y="77404"/>
                </a:cubicBezTo>
                <a:cubicBezTo>
                  <a:pt x="928139" y="76775"/>
                  <a:pt x="928253" y="76194"/>
                  <a:pt x="928481" y="75663"/>
                </a:cubicBezTo>
                <a:cubicBezTo>
                  <a:pt x="928709" y="75131"/>
                  <a:pt x="929023" y="74659"/>
                  <a:pt x="929425" y="74246"/>
                </a:cubicBezTo>
                <a:cubicBezTo>
                  <a:pt x="929827" y="73834"/>
                  <a:pt x="930299" y="73514"/>
                  <a:pt x="930841" y="73286"/>
                </a:cubicBezTo>
                <a:cubicBezTo>
                  <a:pt x="931384" y="73058"/>
                  <a:pt x="931970" y="72944"/>
                  <a:pt x="932599" y="72944"/>
                </a:cubicBezTo>
                <a:close/>
                <a:moveTo>
                  <a:pt x="588575" y="72944"/>
                </a:moveTo>
                <a:cubicBezTo>
                  <a:pt x="590832" y="72944"/>
                  <a:pt x="593328" y="73204"/>
                  <a:pt x="596063" y="73725"/>
                </a:cubicBezTo>
                <a:lnTo>
                  <a:pt x="596063" y="78609"/>
                </a:lnTo>
                <a:cubicBezTo>
                  <a:pt x="593089" y="77979"/>
                  <a:pt x="590528" y="77665"/>
                  <a:pt x="588379" y="77665"/>
                </a:cubicBezTo>
                <a:cubicBezTo>
                  <a:pt x="583279" y="77665"/>
                  <a:pt x="580729" y="80334"/>
                  <a:pt x="580729" y="85673"/>
                </a:cubicBezTo>
                <a:lnTo>
                  <a:pt x="580729" y="91403"/>
                </a:lnTo>
                <a:lnTo>
                  <a:pt x="595054" y="91403"/>
                </a:lnTo>
                <a:lnTo>
                  <a:pt x="595054" y="96124"/>
                </a:lnTo>
                <a:lnTo>
                  <a:pt x="580729" y="96124"/>
                </a:lnTo>
                <a:lnTo>
                  <a:pt x="580729" y="119337"/>
                </a:lnTo>
                <a:lnTo>
                  <a:pt x="574967" y="119337"/>
                </a:lnTo>
                <a:lnTo>
                  <a:pt x="574967" y="96124"/>
                </a:lnTo>
                <a:lnTo>
                  <a:pt x="565988" y="96124"/>
                </a:lnTo>
                <a:lnTo>
                  <a:pt x="566934" y="102733"/>
                </a:lnTo>
                <a:cubicBezTo>
                  <a:pt x="566934" y="105272"/>
                  <a:pt x="566576" y="107600"/>
                  <a:pt x="565860" y="109716"/>
                </a:cubicBezTo>
                <a:cubicBezTo>
                  <a:pt x="565144" y="111832"/>
                  <a:pt x="564113" y="113644"/>
                  <a:pt x="562767" y="115153"/>
                </a:cubicBezTo>
                <a:cubicBezTo>
                  <a:pt x="561421" y="116661"/>
                  <a:pt x="559783" y="117834"/>
                  <a:pt x="557851" y="118669"/>
                </a:cubicBezTo>
                <a:cubicBezTo>
                  <a:pt x="555919" y="119505"/>
                  <a:pt x="553727" y="119922"/>
                  <a:pt x="551275" y="119922"/>
                </a:cubicBezTo>
                <a:cubicBezTo>
                  <a:pt x="548931" y="119922"/>
                  <a:pt x="546831" y="119559"/>
                  <a:pt x="544975" y="118832"/>
                </a:cubicBezTo>
                <a:cubicBezTo>
                  <a:pt x="543119" y="118105"/>
                  <a:pt x="541546" y="117036"/>
                  <a:pt x="540255" y="115625"/>
                </a:cubicBezTo>
                <a:cubicBezTo>
                  <a:pt x="538963" y="114214"/>
                  <a:pt x="537976" y="112467"/>
                  <a:pt x="537292" y="110383"/>
                </a:cubicBezTo>
                <a:cubicBezTo>
                  <a:pt x="536608" y="108300"/>
                  <a:pt x="536266" y="105901"/>
                  <a:pt x="536266" y="103189"/>
                </a:cubicBezTo>
                <a:cubicBezTo>
                  <a:pt x="536266" y="100649"/>
                  <a:pt x="536624" y="98332"/>
                  <a:pt x="537341" y="96238"/>
                </a:cubicBezTo>
                <a:cubicBezTo>
                  <a:pt x="538057" y="94143"/>
                  <a:pt x="539088" y="92342"/>
                  <a:pt x="540433" y="90834"/>
                </a:cubicBezTo>
                <a:cubicBezTo>
                  <a:pt x="541779" y="89325"/>
                  <a:pt x="543418" y="88153"/>
                  <a:pt x="545349" y="87317"/>
                </a:cubicBezTo>
                <a:cubicBezTo>
                  <a:pt x="547281" y="86482"/>
                  <a:pt x="549473" y="86064"/>
                  <a:pt x="551926" y="86064"/>
                </a:cubicBezTo>
                <a:cubicBezTo>
                  <a:pt x="554270" y="86064"/>
                  <a:pt x="556370" y="86427"/>
                  <a:pt x="558226" y="87155"/>
                </a:cubicBezTo>
                <a:cubicBezTo>
                  <a:pt x="560081" y="87882"/>
                  <a:pt x="561655" y="88945"/>
                  <a:pt x="562946" y="90345"/>
                </a:cubicBezTo>
                <a:lnTo>
                  <a:pt x="564451" y="92999"/>
                </a:lnTo>
                <a:lnTo>
                  <a:pt x="564451" y="91403"/>
                </a:lnTo>
                <a:lnTo>
                  <a:pt x="574967" y="91403"/>
                </a:lnTo>
                <a:lnTo>
                  <a:pt x="574967" y="85999"/>
                </a:lnTo>
                <a:cubicBezTo>
                  <a:pt x="574967" y="77296"/>
                  <a:pt x="579503" y="72944"/>
                  <a:pt x="588575" y="72944"/>
                </a:cubicBezTo>
                <a:close/>
                <a:moveTo>
                  <a:pt x="1627924" y="5079"/>
                </a:moveTo>
                <a:cubicBezTo>
                  <a:pt x="1626101" y="5079"/>
                  <a:pt x="1624533" y="5518"/>
                  <a:pt x="1623220" y="6397"/>
                </a:cubicBezTo>
                <a:cubicBezTo>
                  <a:pt x="1621907" y="7276"/>
                  <a:pt x="1620827" y="8470"/>
                  <a:pt x="1619980" y="9978"/>
                </a:cubicBezTo>
                <a:cubicBezTo>
                  <a:pt x="1619134" y="11487"/>
                  <a:pt x="1618505" y="13256"/>
                  <a:pt x="1618092" y="15285"/>
                </a:cubicBezTo>
                <a:cubicBezTo>
                  <a:pt x="1617680" y="17314"/>
                  <a:pt x="1617474" y="19468"/>
                  <a:pt x="1617474" y="21747"/>
                </a:cubicBezTo>
                <a:cubicBezTo>
                  <a:pt x="1617474" y="24265"/>
                  <a:pt x="1617669" y="26560"/>
                  <a:pt x="1618060" y="28633"/>
                </a:cubicBezTo>
                <a:cubicBezTo>
                  <a:pt x="1618450" y="30706"/>
                  <a:pt x="1619063" y="32485"/>
                  <a:pt x="1619899" y="33972"/>
                </a:cubicBezTo>
                <a:cubicBezTo>
                  <a:pt x="1620735" y="35459"/>
                  <a:pt x="1621814" y="36615"/>
                  <a:pt x="1623138" y="37440"/>
                </a:cubicBezTo>
                <a:cubicBezTo>
                  <a:pt x="1624462" y="38264"/>
                  <a:pt x="1626058" y="38676"/>
                  <a:pt x="1627924" y="38676"/>
                </a:cubicBezTo>
                <a:cubicBezTo>
                  <a:pt x="1629747" y="38676"/>
                  <a:pt x="1631321" y="38237"/>
                  <a:pt x="1632645" y="37358"/>
                </a:cubicBezTo>
                <a:cubicBezTo>
                  <a:pt x="1633969" y="36479"/>
                  <a:pt x="1635059" y="35285"/>
                  <a:pt x="1635917" y="33777"/>
                </a:cubicBezTo>
                <a:cubicBezTo>
                  <a:pt x="1636774" y="32268"/>
                  <a:pt x="1637409" y="30505"/>
                  <a:pt x="1637821" y="28486"/>
                </a:cubicBezTo>
                <a:cubicBezTo>
                  <a:pt x="1638234" y="26468"/>
                  <a:pt x="1638440" y="24308"/>
                  <a:pt x="1638440" y="22008"/>
                </a:cubicBezTo>
                <a:cubicBezTo>
                  <a:pt x="1638440" y="19512"/>
                  <a:pt x="1638250" y="17227"/>
                  <a:pt x="1637870" y="15155"/>
                </a:cubicBezTo>
                <a:cubicBezTo>
                  <a:pt x="1637490" y="13082"/>
                  <a:pt x="1636877" y="11297"/>
                  <a:pt x="1636031" y="9799"/>
                </a:cubicBezTo>
                <a:cubicBezTo>
                  <a:pt x="1635184" y="8302"/>
                  <a:pt x="1634094" y="7140"/>
                  <a:pt x="1632759" y="6316"/>
                </a:cubicBezTo>
                <a:cubicBezTo>
                  <a:pt x="1631424" y="5491"/>
                  <a:pt x="1629812" y="5079"/>
                  <a:pt x="1627924" y="5079"/>
                </a:cubicBezTo>
                <a:close/>
                <a:moveTo>
                  <a:pt x="1351699" y="5079"/>
                </a:moveTo>
                <a:cubicBezTo>
                  <a:pt x="1349876" y="5079"/>
                  <a:pt x="1348308" y="5518"/>
                  <a:pt x="1346995" y="6397"/>
                </a:cubicBezTo>
                <a:cubicBezTo>
                  <a:pt x="1345682" y="7276"/>
                  <a:pt x="1344602" y="8470"/>
                  <a:pt x="1343756" y="9978"/>
                </a:cubicBezTo>
                <a:cubicBezTo>
                  <a:pt x="1342909" y="11487"/>
                  <a:pt x="1342280" y="13256"/>
                  <a:pt x="1341867" y="15285"/>
                </a:cubicBezTo>
                <a:cubicBezTo>
                  <a:pt x="1341455" y="17314"/>
                  <a:pt x="1341249" y="19468"/>
                  <a:pt x="1341249" y="21747"/>
                </a:cubicBezTo>
                <a:cubicBezTo>
                  <a:pt x="1341249" y="24265"/>
                  <a:pt x="1341444" y="26560"/>
                  <a:pt x="1341835" y="28633"/>
                </a:cubicBezTo>
                <a:cubicBezTo>
                  <a:pt x="1342225" y="30706"/>
                  <a:pt x="1342838" y="32485"/>
                  <a:pt x="1343674" y="33972"/>
                </a:cubicBezTo>
                <a:cubicBezTo>
                  <a:pt x="1344510" y="35459"/>
                  <a:pt x="1345590" y="36615"/>
                  <a:pt x="1346913" y="37440"/>
                </a:cubicBezTo>
                <a:cubicBezTo>
                  <a:pt x="1348237" y="38264"/>
                  <a:pt x="1349833" y="38676"/>
                  <a:pt x="1351699" y="38676"/>
                </a:cubicBezTo>
                <a:cubicBezTo>
                  <a:pt x="1353522" y="38676"/>
                  <a:pt x="1355096" y="38237"/>
                  <a:pt x="1356420" y="37358"/>
                </a:cubicBezTo>
                <a:cubicBezTo>
                  <a:pt x="1357744" y="36479"/>
                  <a:pt x="1358834" y="35285"/>
                  <a:pt x="1359692" y="33777"/>
                </a:cubicBezTo>
                <a:cubicBezTo>
                  <a:pt x="1360549" y="32268"/>
                  <a:pt x="1361184" y="30505"/>
                  <a:pt x="1361596" y="28486"/>
                </a:cubicBezTo>
                <a:cubicBezTo>
                  <a:pt x="1362009" y="26468"/>
                  <a:pt x="1362215" y="24308"/>
                  <a:pt x="1362215" y="22008"/>
                </a:cubicBezTo>
                <a:cubicBezTo>
                  <a:pt x="1362215" y="19512"/>
                  <a:pt x="1362025" y="17227"/>
                  <a:pt x="1361645" y="15155"/>
                </a:cubicBezTo>
                <a:cubicBezTo>
                  <a:pt x="1361265" y="13082"/>
                  <a:pt x="1360652" y="11297"/>
                  <a:pt x="1359806" y="9799"/>
                </a:cubicBezTo>
                <a:cubicBezTo>
                  <a:pt x="1358959" y="8302"/>
                  <a:pt x="1357869" y="7140"/>
                  <a:pt x="1356534" y="6316"/>
                </a:cubicBezTo>
                <a:cubicBezTo>
                  <a:pt x="1355199" y="5491"/>
                  <a:pt x="1353587" y="5079"/>
                  <a:pt x="1351699" y="5079"/>
                </a:cubicBezTo>
                <a:close/>
                <a:moveTo>
                  <a:pt x="1180249" y="5079"/>
                </a:moveTo>
                <a:cubicBezTo>
                  <a:pt x="1178426" y="5079"/>
                  <a:pt x="1176858" y="5518"/>
                  <a:pt x="1175545" y="6397"/>
                </a:cubicBezTo>
                <a:cubicBezTo>
                  <a:pt x="1174232" y="7276"/>
                  <a:pt x="1173152" y="8470"/>
                  <a:pt x="1172306" y="9978"/>
                </a:cubicBezTo>
                <a:cubicBezTo>
                  <a:pt x="1171459" y="11487"/>
                  <a:pt x="1170830" y="13256"/>
                  <a:pt x="1170417" y="15285"/>
                </a:cubicBezTo>
                <a:cubicBezTo>
                  <a:pt x="1170005" y="17314"/>
                  <a:pt x="1169799" y="19468"/>
                  <a:pt x="1169799" y="21747"/>
                </a:cubicBezTo>
                <a:cubicBezTo>
                  <a:pt x="1169799" y="24265"/>
                  <a:pt x="1169994" y="26560"/>
                  <a:pt x="1170385" y="28633"/>
                </a:cubicBezTo>
                <a:cubicBezTo>
                  <a:pt x="1170775" y="30706"/>
                  <a:pt x="1171388" y="32485"/>
                  <a:pt x="1172224" y="33972"/>
                </a:cubicBezTo>
                <a:cubicBezTo>
                  <a:pt x="1173060" y="35459"/>
                  <a:pt x="1174139" y="36615"/>
                  <a:pt x="1175463" y="37440"/>
                </a:cubicBezTo>
                <a:cubicBezTo>
                  <a:pt x="1176787" y="38264"/>
                  <a:pt x="1178383" y="38676"/>
                  <a:pt x="1180249" y="38676"/>
                </a:cubicBezTo>
                <a:cubicBezTo>
                  <a:pt x="1182072" y="38676"/>
                  <a:pt x="1183646" y="38237"/>
                  <a:pt x="1184970" y="37358"/>
                </a:cubicBezTo>
                <a:cubicBezTo>
                  <a:pt x="1186294" y="36479"/>
                  <a:pt x="1187384" y="35285"/>
                  <a:pt x="1188242" y="33777"/>
                </a:cubicBezTo>
                <a:cubicBezTo>
                  <a:pt x="1189099" y="32268"/>
                  <a:pt x="1189734" y="30505"/>
                  <a:pt x="1190146" y="28486"/>
                </a:cubicBezTo>
                <a:cubicBezTo>
                  <a:pt x="1190559" y="26468"/>
                  <a:pt x="1190765" y="24308"/>
                  <a:pt x="1190765" y="22008"/>
                </a:cubicBezTo>
                <a:cubicBezTo>
                  <a:pt x="1190765" y="19512"/>
                  <a:pt x="1190575" y="17227"/>
                  <a:pt x="1190195" y="15155"/>
                </a:cubicBezTo>
                <a:cubicBezTo>
                  <a:pt x="1189815" y="13082"/>
                  <a:pt x="1189202" y="11297"/>
                  <a:pt x="1188356" y="9799"/>
                </a:cubicBezTo>
                <a:cubicBezTo>
                  <a:pt x="1187509" y="8302"/>
                  <a:pt x="1186419" y="7140"/>
                  <a:pt x="1185084" y="6316"/>
                </a:cubicBezTo>
                <a:cubicBezTo>
                  <a:pt x="1183749" y="5491"/>
                  <a:pt x="1182137" y="5079"/>
                  <a:pt x="1180249" y="5079"/>
                </a:cubicBezTo>
                <a:close/>
                <a:moveTo>
                  <a:pt x="2003799" y="586"/>
                </a:moveTo>
                <a:lnTo>
                  <a:pt x="2010668" y="586"/>
                </a:lnTo>
                <a:lnTo>
                  <a:pt x="2016398" y="16603"/>
                </a:lnTo>
                <a:lnTo>
                  <a:pt x="2018254" y="22008"/>
                </a:lnTo>
                <a:lnTo>
                  <a:pt x="2020045" y="16603"/>
                </a:lnTo>
                <a:lnTo>
                  <a:pt x="2026067" y="586"/>
                </a:lnTo>
                <a:lnTo>
                  <a:pt x="2033132" y="586"/>
                </a:lnTo>
                <a:lnTo>
                  <a:pt x="2035183" y="43137"/>
                </a:lnTo>
                <a:lnTo>
                  <a:pt x="2029518" y="43137"/>
                </a:lnTo>
                <a:lnTo>
                  <a:pt x="2028672" y="16603"/>
                </a:lnTo>
                <a:lnTo>
                  <a:pt x="2028314" y="6413"/>
                </a:lnTo>
                <a:lnTo>
                  <a:pt x="2026328" y="12339"/>
                </a:lnTo>
                <a:lnTo>
                  <a:pt x="2020045" y="29268"/>
                </a:lnTo>
                <a:lnTo>
                  <a:pt x="2016040" y="29268"/>
                </a:lnTo>
                <a:lnTo>
                  <a:pt x="2010050" y="12990"/>
                </a:lnTo>
                <a:lnTo>
                  <a:pt x="2008064" y="6413"/>
                </a:lnTo>
                <a:lnTo>
                  <a:pt x="2007934" y="17059"/>
                </a:lnTo>
                <a:lnTo>
                  <a:pt x="2007185" y="43137"/>
                </a:lnTo>
                <a:lnTo>
                  <a:pt x="2001715" y="43137"/>
                </a:lnTo>
                <a:close/>
                <a:moveTo>
                  <a:pt x="1968564" y="586"/>
                </a:moveTo>
                <a:lnTo>
                  <a:pt x="1992753" y="586"/>
                </a:lnTo>
                <a:lnTo>
                  <a:pt x="1992753" y="5469"/>
                </a:lnTo>
                <a:lnTo>
                  <a:pt x="1974359" y="5469"/>
                </a:lnTo>
                <a:lnTo>
                  <a:pt x="1974359" y="18654"/>
                </a:lnTo>
                <a:lnTo>
                  <a:pt x="1992037" y="18654"/>
                </a:lnTo>
                <a:lnTo>
                  <a:pt x="1992037" y="23538"/>
                </a:lnTo>
                <a:lnTo>
                  <a:pt x="1974359" y="23538"/>
                </a:lnTo>
                <a:lnTo>
                  <a:pt x="1974359" y="38188"/>
                </a:lnTo>
                <a:lnTo>
                  <a:pt x="1992753" y="38188"/>
                </a:lnTo>
                <a:lnTo>
                  <a:pt x="1992753" y="43137"/>
                </a:lnTo>
                <a:lnTo>
                  <a:pt x="1968564" y="43137"/>
                </a:lnTo>
                <a:close/>
                <a:moveTo>
                  <a:pt x="1926720" y="586"/>
                </a:moveTo>
                <a:lnTo>
                  <a:pt x="1957779" y="586"/>
                </a:lnTo>
                <a:lnTo>
                  <a:pt x="1957779" y="5534"/>
                </a:lnTo>
                <a:lnTo>
                  <a:pt x="1945179" y="5534"/>
                </a:lnTo>
                <a:lnTo>
                  <a:pt x="1945179" y="43137"/>
                </a:lnTo>
                <a:lnTo>
                  <a:pt x="1939319" y="43137"/>
                </a:lnTo>
                <a:lnTo>
                  <a:pt x="1939319" y="5534"/>
                </a:lnTo>
                <a:lnTo>
                  <a:pt x="1926720" y="5534"/>
                </a:lnTo>
                <a:close/>
                <a:moveTo>
                  <a:pt x="1857245" y="586"/>
                </a:moveTo>
                <a:lnTo>
                  <a:pt x="1864245" y="586"/>
                </a:lnTo>
                <a:lnTo>
                  <a:pt x="1872709" y="16148"/>
                </a:lnTo>
                <a:lnTo>
                  <a:pt x="1875835" y="22398"/>
                </a:lnTo>
                <a:lnTo>
                  <a:pt x="1878700" y="16734"/>
                </a:lnTo>
                <a:lnTo>
                  <a:pt x="1887262" y="586"/>
                </a:lnTo>
                <a:lnTo>
                  <a:pt x="1893903" y="586"/>
                </a:lnTo>
                <a:lnTo>
                  <a:pt x="1878504" y="27933"/>
                </a:lnTo>
                <a:lnTo>
                  <a:pt x="1878504" y="43137"/>
                </a:lnTo>
                <a:lnTo>
                  <a:pt x="1872644" y="43137"/>
                </a:lnTo>
                <a:lnTo>
                  <a:pt x="1872644" y="27803"/>
                </a:lnTo>
                <a:close/>
                <a:moveTo>
                  <a:pt x="1718244" y="586"/>
                </a:moveTo>
                <a:lnTo>
                  <a:pt x="1725700" y="586"/>
                </a:lnTo>
                <a:lnTo>
                  <a:pt x="1737518" y="25719"/>
                </a:lnTo>
                <a:lnTo>
                  <a:pt x="1741782" y="35453"/>
                </a:lnTo>
                <a:lnTo>
                  <a:pt x="1741782" y="12664"/>
                </a:lnTo>
                <a:lnTo>
                  <a:pt x="1741782" y="586"/>
                </a:lnTo>
                <a:lnTo>
                  <a:pt x="1747187" y="586"/>
                </a:lnTo>
                <a:lnTo>
                  <a:pt x="1747187" y="43137"/>
                </a:lnTo>
                <a:lnTo>
                  <a:pt x="1739634" y="43137"/>
                </a:lnTo>
                <a:lnTo>
                  <a:pt x="1727230" y="16603"/>
                </a:lnTo>
                <a:lnTo>
                  <a:pt x="1723649" y="8074"/>
                </a:lnTo>
                <a:lnTo>
                  <a:pt x="1723649" y="29528"/>
                </a:lnTo>
                <a:lnTo>
                  <a:pt x="1723649" y="43137"/>
                </a:lnTo>
                <a:lnTo>
                  <a:pt x="1718244" y="43137"/>
                </a:lnTo>
                <a:close/>
                <a:moveTo>
                  <a:pt x="1691395" y="586"/>
                </a:moveTo>
                <a:lnTo>
                  <a:pt x="1716854" y="586"/>
                </a:lnTo>
                <a:lnTo>
                  <a:pt x="1716854" y="5469"/>
                </a:lnTo>
                <a:lnTo>
                  <a:pt x="1707054" y="5469"/>
                </a:lnTo>
                <a:lnTo>
                  <a:pt x="1707054" y="38188"/>
                </a:lnTo>
                <a:lnTo>
                  <a:pt x="1716854" y="38188"/>
                </a:lnTo>
                <a:lnTo>
                  <a:pt x="1716854" y="43137"/>
                </a:lnTo>
                <a:lnTo>
                  <a:pt x="1691395" y="43137"/>
                </a:lnTo>
                <a:lnTo>
                  <a:pt x="1691395" y="38188"/>
                </a:lnTo>
                <a:lnTo>
                  <a:pt x="1701194" y="38188"/>
                </a:lnTo>
                <a:lnTo>
                  <a:pt x="1701194" y="5469"/>
                </a:lnTo>
                <a:lnTo>
                  <a:pt x="1691395" y="5469"/>
                </a:lnTo>
                <a:close/>
                <a:moveTo>
                  <a:pt x="1650495" y="586"/>
                </a:moveTo>
                <a:lnTo>
                  <a:pt x="1681554" y="586"/>
                </a:lnTo>
                <a:lnTo>
                  <a:pt x="1681554" y="5534"/>
                </a:lnTo>
                <a:lnTo>
                  <a:pt x="1668954" y="5534"/>
                </a:lnTo>
                <a:lnTo>
                  <a:pt x="1668954" y="43137"/>
                </a:lnTo>
                <a:lnTo>
                  <a:pt x="1663094" y="43137"/>
                </a:lnTo>
                <a:lnTo>
                  <a:pt x="1663094" y="5534"/>
                </a:lnTo>
                <a:lnTo>
                  <a:pt x="1650495" y="5534"/>
                </a:lnTo>
                <a:close/>
                <a:moveTo>
                  <a:pt x="1510420" y="586"/>
                </a:moveTo>
                <a:lnTo>
                  <a:pt x="1535879" y="586"/>
                </a:lnTo>
                <a:lnTo>
                  <a:pt x="1535879" y="5469"/>
                </a:lnTo>
                <a:lnTo>
                  <a:pt x="1526079" y="5469"/>
                </a:lnTo>
                <a:lnTo>
                  <a:pt x="1526079" y="38188"/>
                </a:lnTo>
                <a:lnTo>
                  <a:pt x="1535879" y="38188"/>
                </a:lnTo>
                <a:lnTo>
                  <a:pt x="1535879" y="43137"/>
                </a:lnTo>
                <a:lnTo>
                  <a:pt x="1510420" y="43137"/>
                </a:lnTo>
                <a:lnTo>
                  <a:pt x="1510420" y="38188"/>
                </a:lnTo>
                <a:lnTo>
                  <a:pt x="1520219" y="38188"/>
                </a:lnTo>
                <a:lnTo>
                  <a:pt x="1520219" y="5469"/>
                </a:lnTo>
                <a:lnTo>
                  <a:pt x="1510420" y="5469"/>
                </a:lnTo>
                <a:close/>
                <a:moveTo>
                  <a:pt x="1480119" y="586"/>
                </a:moveTo>
                <a:lnTo>
                  <a:pt x="1487575" y="586"/>
                </a:lnTo>
                <a:lnTo>
                  <a:pt x="1499393" y="25719"/>
                </a:lnTo>
                <a:lnTo>
                  <a:pt x="1503657" y="35453"/>
                </a:lnTo>
                <a:lnTo>
                  <a:pt x="1503657" y="12664"/>
                </a:lnTo>
                <a:lnTo>
                  <a:pt x="1503657" y="586"/>
                </a:lnTo>
                <a:lnTo>
                  <a:pt x="1509062" y="586"/>
                </a:lnTo>
                <a:lnTo>
                  <a:pt x="1509062" y="43137"/>
                </a:lnTo>
                <a:lnTo>
                  <a:pt x="1501509" y="43137"/>
                </a:lnTo>
                <a:lnTo>
                  <a:pt x="1489105" y="16603"/>
                </a:lnTo>
                <a:lnTo>
                  <a:pt x="1485524" y="8074"/>
                </a:lnTo>
                <a:lnTo>
                  <a:pt x="1485524" y="29528"/>
                </a:lnTo>
                <a:lnTo>
                  <a:pt x="1485524" y="43137"/>
                </a:lnTo>
                <a:lnTo>
                  <a:pt x="1480119" y="43137"/>
                </a:lnTo>
                <a:close/>
                <a:moveTo>
                  <a:pt x="1443745" y="586"/>
                </a:moveTo>
                <a:lnTo>
                  <a:pt x="1469204" y="586"/>
                </a:lnTo>
                <a:lnTo>
                  <a:pt x="1469204" y="5469"/>
                </a:lnTo>
                <a:lnTo>
                  <a:pt x="1459404" y="5469"/>
                </a:lnTo>
                <a:lnTo>
                  <a:pt x="1459404" y="38188"/>
                </a:lnTo>
                <a:lnTo>
                  <a:pt x="1469204" y="38188"/>
                </a:lnTo>
                <a:lnTo>
                  <a:pt x="1469204" y="43137"/>
                </a:lnTo>
                <a:lnTo>
                  <a:pt x="1443745" y="43137"/>
                </a:lnTo>
                <a:lnTo>
                  <a:pt x="1443745" y="38188"/>
                </a:lnTo>
                <a:lnTo>
                  <a:pt x="1453544" y="38188"/>
                </a:lnTo>
                <a:lnTo>
                  <a:pt x="1453544" y="5469"/>
                </a:lnTo>
                <a:lnTo>
                  <a:pt x="1443745" y="5469"/>
                </a:lnTo>
                <a:close/>
                <a:moveTo>
                  <a:pt x="1403724" y="586"/>
                </a:moveTo>
                <a:lnTo>
                  <a:pt x="1410593" y="586"/>
                </a:lnTo>
                <a:lnTo>
                  <a:pt x="1416323" y="16603"/>
                </a:lnTo>
                <a:lnTo>
                  <a:pt x="1418179" y="22008"/>
                </a:lnTo>
                <a:lnTo>
                  <a:pt x="1419969" y="16603"/>
                </a:lnTo>
                <a:lnTo>
                  <a:pt x="1425992" y="586"/>
                </a:lnTo>
                <a:lnTo>
                  <a:pt x="1433057" y="586"/>
                </a:lnTo>
                <a:lnTo>
                  <a:pt x="1435108" y="43137"/>
                </a:lnTo>
                <a:lnTo>
                  <a:pt x="1429443" y="43137"/>
                </a:lnTo>
                <a:lnTo>
                  <a:pt x="1428597" y="16603"/>
                </a:lnTo>
                <a:lnTo>
                  <a:pt x="1428239" y="6413"/>
                </a:lnTo>
                <a:lnTo>
                  <a:pt x="1426253" y="12339"/>
                </a:lnTo>
                <a:lnTo>
                  <a:pt x="1419969" y="29268"/>
                </a:lnTo>
                <a:lnTo>
                  <a:pt x="1415965" y="29268"/>
                </a:lnTo>
                <a:lnTo>
                  <a:pt x="1409975" y="12990"/>
                </a:lnTo>
                <a:lnTo>
                  <a:pt x="1407989" y="6413"/>
                </a:lnTo>
                <a:lnTo>
                  <a:pt x="1407859" y="17059"/>
                </a:lnTo>
                <a:lnTo>
                  <a:pt x="1407110" y="43137"/>
                </a:lnTo>
                <a:lnTo>
                  <a:pt x="1401640" y="43137"/>
                </a:lnTo>
                <a:close/>
                <a:moveTo>
                  <a:pt x="1298070" y="586"/>
                </a:moveTo>
                <a:lnTo>
                  <a:pt x="1329129" y="586"/>
                </a:lnTo>
                <a:lnTo>
                  <a:pt x="1329129" y="5534"/>
                </a:lnTo>
                <a:lnTo>
                  <a:pt x="1316529" y="5534"/>
                </a:lnTo>
                <a:lnTo>
                  <a:pt x="1316529" y="43137"/>
                </a:lnTo>
                <a:lnTo>
                  <a:pt x="1310669" y="43137"/>
                </a:lnTo>
                <a:lnTo>
                  <a:pt x="1310669" y="5534"/>
                </a:lnTo>
                <a:lnTo>
                  <a:pt x="1298070" y="5534"/>
                </a:lnTo>
                <a:close/>
                <a:moveTo>
                  <a:pt x="1235139" y="586"/>
                </a:moveTo>
                <a:lnTo>
                  <a:pt x="1259328" y="586"/>
                </a:lnTo>
                <a:lnTo>
                  <a:pt x="1259328" y="5469"/>
                </a:lnTo>
                <a:lnTo>
                  <a:pt x="1240934" y="5469"/>
                </a:lnTo>
                <a:lnTo>
                  <a:pt x="1240934" y="18654"/>
                </a:lnTo>
                <a:lnTo>
                  <a:pt x="1258612" y="18654"/>
                </a:lnTo>
                <a:lnTo>
                  <a:pt x="1258612" y="23538"/>
                </a:lnTo>
                <a:lnTo>
                  <a:pt x="1240934" y="23538"/>
                </a:lnTo>
                <a:lnTo>
                  <a:pt x="1240934" y="38188"/>
                </a:lnTo>
                <a:lnTo>
                  <a:pt x="1259328" y="38188"/>
                </a:lnTo>
                <a:lnTo>
                  <a:pt x="1259328" y="43137"/>
                </a:lnTo>
                <a:lnTo>
                  <a:pt x="1235139" y="43137"/>
                </a:lnTo>
                <a:close/>
                <a:moveTo>
                  <a:pt x="1093306" y="586"/>
                </a:moveTo>
                <a:lnTo>
                  <a:pt x="1099198" y="586"/>
                </a:lnTo>
                <a:lnTo>
                  <a:pt x="1099198" y="38188"/>
                </a:lnTo>
                <a:lnTo>
                  <a:pt x="1117788" y="38188"/>
                </a:lnTo>
                <a:lnTo>
                  <a:pt x="1117788" y="43137"/>
                </a:lnTo>
                <a:lnTo>
                  <a:pt x="1093306" y="43137"/>
                </a:lnTo>
                <a:close/>
                <a:moveTo>
                  <a:pt x="1063689" y="586"/>
                </a:moveTo>
                <a:lnTo>
                  <a:pt x="1087878" y="586"/>
                </a:lnTo>
                <a:lnTo>
                  <a:pt x="1087878" y="5469"/>
                </a:lnTo>
                <a:lnTo>
                  <a:pt x="1069484" y="5469"/>
                </a:lnTo>
                <a:lnTo>
                  <a:pt x="1069484" y="18654"/>
                </a:lnTo>
                <a:lnTo>
                  <a:pt x="1087162" y="18654"/>
                </a:lnTo>
                <a:lnTo>
                  <a:pt x="1087162" y="23538"/>
                </a:lnTo>
                <a:lnTo>
                  <a:pt x="1069484" y="23538"/>
                </a:lnTo>
                <a:lnTo>
                  <a:pt x="1069484" y="38188"/>
                </a:lnTo>
                <a:lnTo>
                  <a:pt x="1087878" y="38188"/>
                </a:lnTo>
                <a:lnTo>
                  <a:pt x="1087878" y="43137"/>
                </a:lnTo>
                <a:lnTo>
                  <a:pt x="1063689" y="43137"/>
                </a:lnTo>
                <a:close/>
                <a:moveTo>
                  <a:pt x="1020510" y="586"/>
                </a:moveTo>
                <a:lnTo>
                  <a:pt x="1025980" y="586"/>
                </a:lnTo>
                <a:lnTo>
                  <a:pt x="1027640" y="29528"/>
                </a:lnTo>
                <a:lnTo>
                  <a:pt x="1028128" y="37472"/>
                </a:lnTo>
                <a:lnTo>
                  <a:pt x="1030179" y="30733"/>
                </a:lnTo>
                <a:lnTo>
                  <a:pt x="1035323" y="14943"/>
                </a:lnTo>
                <a:lnTo>
                  <a:pt x="1039328" y="14943"/>
                </a:lnTo>
                <a:lnTo>
                  <a:pt x="1045253" y="31872"/>
                </a:lnTo>
                <a:lnTo>
                  <a:pt x="1047239" y="37472"/>
                </a:lnTo>
                <a:lnTo>
                  <a:pt x="1047369" y="31612"/>
                </a:lnTo>
                <a:lnTo>
                  <a:pt x="1049062" y="586"/>
                </a:lnTo>
                <a:lnTo>
                  <a:pt x="1054238" y="586"/>
                </a:lnTo>
                <a:lnTo>
                  <a:pt x="1051373" y="43137"/>
                </a:lnTo>
                <a:lnTo>
                  <a:pt x="1043853" y="43137"/>
                </a:lnTo>
                <a:lnTo>
                  <a:pt x="1038579" y="27998"/>
                </a:lnTo>
                <a:lnTo>
                  <a:pt x="1037114" y="23147"/>
                </a:lnTo>
                <a:lnTo>
                  <a:pt x="1035584" y="28389"/>
                </a:lnTo>
                <a:lnTo>
                  <a:pt x="1030700" y="43137"/>
                </a:lnTo>
                <a:lnTo>
                  <a:pt x="1023440" y="43137"/>
                </a:lnTo>
                <a:close/>
                <a:moveTo>
                  <a:pt x="1145828" y="65"/>
                </a:moveTo>
                <a:cubicBezTo>
                  <a:pt x="1147803" y="65"/>
                  <a:pt x="1149637" y="233"/>
                  <a:pt x="1151330" y="570"/>
                </a:cubicBezTo>
                <a:cubicBezTo>
                  <a:pt x="1153023" y="906"/>
                  <a:pt x="1154651" y="1421"/>
                  <a:pt x="1156213" y="2116"/>
                </a:cubicBezTo>
                <a:lnTo>
                  <a:pt x="1156213" y="7813"/>
                </a:lnTo>
                <a:cubicBezTo>
                  <a:pt x="1154672" y="6967"/>
                  <a:pt x="1153077" y="6321"/>
                  <a:pt x="1151428" y="5876"/>
                </a:cubicBezTo>
                <a:cubicBezTo>
                  <a:pt x="1149778" y="5431"/>
                  <a:pt x="1147977" y="5209"/>
                  <a:pt x="1146023" y="5209"/>
                </a:cubicBezTo>
                <a:cubicBezTo>
                  <a:pt x="1144027" y="5209"/>
                  <a:pt x="1142220" y="5583"/>
                  <a:pt x="1140603" y="6332"/>
                </a:cubicBezTo>
                <a:cubicBezTo>
                  <a:pt x="1138986" y="7081"/>
                  <a:pt x="1137613" y="8166"/>
                  <a:pt x="1136484" y="9588"/>
                </a:cubicBezTo>
                <a:cubicBezTo>
                  <a:pt x="1135356" y="11009"/>
                  <a:pt x="1134488" y="12745"/>
                  <a:pt x="1133880" y="14797"/>
                </a:cubicBezTo>
                <a:cubicBezTo>
                  <a:pt x="1133272" y="16848"/>
                  <a:pt x="1132968" y="19186"/>
                  <a:pt x="1132968" y="21812"/>
                </a:cubicBezTo>
                <a:cubicBezTo>
                  <a:pt x="1132968" y="27325"/>
                  <a:pt x="1134086" y="31482"/>
                  <a:pt x="1136322" y="34281"/>
                </a:cubicBezTo>
                <a:cubicBezTo>
                  <a:pt x="1138557" y="37081"/>
                  <a:pt x="1141834" y="38481"/>
                  <a:pt x="1146154" y="38481"/>
                </a:cubicBezTo>
                <a:cubicBezTo>
                  <a:pt x="1147977" y="38481"/>
                  <a:pt x="1149724" y="38270"/>
                  <a:pt x="1151395" y="37846"/>
                </a:cubicBezTo>
                <a:cubicBezTo>
                  <a:pt x="1153066" y="37423"/>
                  <a:pt x="1154672" y="36832"/>
                  <a:pt x="1156213" y="36072"/>
                </a:cubicBezTo>
                <a:lnTo>
                  <a:pt x="1156213" y="41541"/>
                </a:lnTo>
                <a:cubicBezTo>
                  <a:pt x="1152806" y="42952"/>
                  <a:pt x="1149236" y="43658"/>
                  <a:pt x="1145503" y="43658"/>
                </a:cubicBezTo>
                <a:cubicBezTo>
                  <a:pt x="1139490" y="43658"/>
                  <a:pt x="1134873" y="41862"/>
                  <a:pt x="1131650" y="38270"/>
                </a:cubicBezTo>
                <a:cubicBezTo>
                  <a:pt x="1128427" y="34677"/>
                  <a:pt x="1126815" y="29365"/>
                  <a:pt x="1126815" y="22333"/>
                </a:cubicBezTo>
                <a:cubicBezTo>
                  <a:pt x="1126815" y="18926"/>
                  <a:pt x="1127260" y="15844"/>
                  <a:pt x="1128150" y="13087"/>
                </a:cubicBezTo>
                <a:cubicBezTo>
                  <a:pt x="1129040" y="10331"/>
                  <a:pt x="1130310" y="7992"/>
                  <a:pt x="1131959" y="6072"/>
                </a:cubicBezTo>
                <a:cubicBezTo>
                  <a:pt x="1133609" y="4151"/>
                  <a:pt x="1135605" y="2669"/>
                  <a:pt x="1137949" y="1628"/>
                </a:cubicBezTo>
                <a:cubicBezTo>
                  <a:pt x="1140294" y="586"/>
                  <a:pt x="1142920" y="65"/>
                  <a:pt x="1145828" y="65"/>
                </a:cubicBezTo>
                <a:close/>
                <a:moveTo>
                  <a:pt x="1915335" y="0"/>
                </a:moveTo>
                <a:cubicBezTo>
                  <a:pt x="1916051" y="0"/>
                  <a:pt x="1916827" y="32"/>
                  <a:pt x="1917662" y="98"/>
                </a:cubicBezTo>
                <a:cubicBezTo>
                  <a:pt x="1918498" y="163"/>
                  <a:pt x="1919345" y="255"/>
                  <a:pt x="1920202" y="374"/>
                </a:cubicBezTo>
                <a:cubicBezTo>
                  <a:pt x="1921059" y="494"/>
                  <a:pt x="1921906" y="629"/>
                  <a:pt x="1922741" y="781"/>
                </a:cubicBezTo>
                <a:cubicBezTo>
                  <a:pt x="1923577" y="933"/>
                  <a:pt x="1924353" y="1096"/>
                  <a:pt x="1925069" y="1269"/>
                </a:cubicBezTo>
                <a:lnTo>
                  <a:pt x="1925069" y="6478"/>
                </a:lnTo>
                <a:cubicBezTo>
                  <a:pt x="1923398" y="6001"/>
                  <a:pt x="1921726" y="5637"/>
                  <a:pt x="1920055" y="5388"/>
                </a:cubicBezTo>
                <a:cubicBezTo>
                  <a:pt x="1918384" y="5138"/>
                  <a:pt x="1916767" y="5013"/>
                  <a:pt x="1915204" y="5013"/>
                </a:cubicBezTo>
                <a:cubicBezTo>
                  <a:pt x="1911884" y="5013"/>
                  <a:pt x="1909442" y="5567"/>
                  <a:pt x="1907879" y="6674"/>
                </a:cubicBezTo>
                <a:cubicBezTo>
                  <a:pt x="1906317" y="7781"/>
                  <a:pt x="1905535" y="9268"/>
                  <a:pt x="1905535" y="11134"/>
                </a:cubicBezTo>
                <a:cubicBezTo>
                  <a:pt x="1905535" y="12284"/>
                  <a:pt x="1905855" y="13272"/>
                  <a:pt x="1906496" y="14097"/>
                </a:cubicBezTo>
                <a:cubicBezTo>
                  <a:pt x="1907136" y="14921"/>
                  <a:pt x="1907977" y="15659"/>
                  <a:pt x="1909019" y="16310"/>
                </a:cubicBezTo>
                <a:cubicBezTo>
                  <a:pt x="1910061" y="16961"/>
                  <a:pt x="1911249" y="17553"/>
                  <a:pt x="1912584" y="18085"/>
                </a:cubicBezTo>
                <a:cubicBezTo>
                  <a:pt x="1913919" y="18616"/>
                  <a:pt x="1915280" y="19164"/>
                  <a:pt x="1916670" y="19729"/>
                </a:cubicBezTo>
                <a:cubicBezTo>
                  <a:pt x="1918059" y="20293"/>
                  <a:pt x="1919421" y="20912"/>
                  <a:pt x="1920755" y="21585"/>
                </a:cubicBezTo>
                <a:cubicBezTo>
                  <a:pt x="1922090" y="22257"/>
                  <a:pt x="1923278" y="23055"/>
                  <a:pt x="1924320" y="23977"/>
                </a:cubicBezTo>
                <a:cubicBezTo>
                  <a:pt x="1925362" y="24900"/>
                  <a:pt x="1926203" y="25980"/>
                  <a:pt x="1926843" y="27217"/>
                </a:cubicBezTo>
                <a:cubicBezTo>
                  <a:pt x="1927484" y="28454"/>
                  <a:pt x="1927804" y="29919"/>
                  <a:pt x="1927804" y="31612"/>
                </a:cubicBezTo>
                <a:cubicBezTo>
                  <a:pt x="1927804" y="33630"/>
                  <a:pt x="1927391" y="35399"/>
                  <a:pt x="1926567" y="36919"/>
                </a:cubicBezTo>
                <a:cubicBezTo>
                  <a:pt x="1925742" y="38438"/>
                  <a:pt x="1924591" y="39702"/>
                  <a:pt x="1923116" y="40711"/>
                </a:cubicBezTo>
                <a:cubicBezTo>
                  <a:pt x="1921640" y="41720"/>
                  <a:pt x="1919865" y="42475"/>
                  <a:pt x="1917793" y="42974"/>
                </a:cubicBezTo>
                <a:cubicBezTo>
                  <a:pt x="1915720" y="43473"/>
                  <a:pt x="1913436" y="43723"/>
                  <a:pt x="1910940" y="43723"/>
                </a:cubicBezTo>
                <a:cubicBezTo>
                  <a:pt x="1909811" y="43723"/>
                  <a:pt x="1908688" y="43679"/>
                  <a:pt x="1907570" y="43593"/>
                </a:cubicBezTo>
                <a:cubicBezTo>
                  <a:pt x="1906452" y="43506"/>
                  <a:pt x="1905378" y="43397"/>
                  <a:pt x="1904347" y="43267"/>
                </a:cubicBezTo>
                <a:cubicBezTo>
                  <a:pt x="1903316" y="43137"/>
                  <a:pt x="1902345" y="42985"/>
                  <a:pt x="1901433" y="42811"/>
                </a:cubicBezTo>
                <a:cubicBezTo>
                  <a:pt x="1900522" y="42638"/>
                  <a:pt x="1899697" y="42453"/>
                  <a:pt x="1898959" y="42258"/>
                </a:cubicBezTo>
                <a:lnTo>
                  <a:pt x="1898959" y="36658"/>
                </a:lnTo>
                <a:cubicBezTo>
                  <a:pt x="1900587" y="37266"/>
                  <a:pt x="1902415" y="37743"/>
                  <a:pt x="1904445" y="38090"/>
                </a:cubicBezTo>
                <a:cubicBezTo>
                  <a:pt x="1906474" y="38438"/>
                  <a:pt x="1908780" y="38611"/>
                  <a:pt x="1911363" y="38611"/>
                </a:cubicBezTo>
                <a:cubicBezTo>
                  <a:pt x="1913229" y="38611"/>
                  <a:pt x="1914819" y="38465"/>
                  <a:pt x="1916132" y="38172"/>
                </a:cubicBezTo>
                <a:cubicBezTo>
                  <a:pt x="1917445" y="37879"/>
                  <a:pt x="1918520" y="37445"/>
                  <a:pt x="1919355" y="36870"/>
                </a:cubicBezTo>
                <a:cubicBezTo>
                  <a:pt x="1920191" y="36294"/>
                  <a:pt x="1920799" y="35595"/>
                  <a:pt x="1921179" y="34770"/>
                </a:cubicBezTo>
                <a:cubicBezTo>
                  <a:pt x="1921558" y="33945"/>
                  <a:pt x="1921748" y="33001"/>
                  <a:pt x="1921748" y="31937"/>
                </a:cubicBezTo>
                <a:cubicBezTo>
                  <a:pt x="1921748" y="30787"/>
                  <a:pt x="1921428" y="29805"/>
                  <a:pt x="1920788" y="28991"/>
                </a:cubicBezTo>
                <a:cubicBezTo>
                  <a:pt x="1920148" y="28177"/>
                  <a:pt x="1919307" y="27450"/>
                  <a:pt x="1918265" y="26810"/>
                </a:cubicBezTo>
                <a:cubicBezTo>
                  <a:pt x="1917223" y="26169"/>
                  <a:pt x="1916035" y="25583"/>
                  <a:pt x="1914700" y="25052"/>
                </a:cubicBezTo>
                <a:cubicBezTo>
                  <a:pt x="1913365" y="24520"/>
                  <a:pt x="1912003" y="23972"/>
                  <a:pt x="1910614" y="23408"/>
                </a:cubicBezTo>
                <a:cubicBezTo>
                  <a:pt x="1909225" y="22843"/>
                  <a:pt x="1907863" y="22230"/>
                  <a:pt x="1906528" y="21568"/>
                </a:cubicBezTo>
                <a:cubicBezTo>
                  <a:pt x="1905193" y="20906"/>
                  <a:pt x="1904005" y="20125"/>
                  <a:pt x="1902963" y="19224"/>
                </a:cubicBezTo>
                <a:cubicBezTo>
                  <a:pt x="1901921" y="18323"/>
                  <a:pt x="1901080" y="17265"/>
                  <a:pt x="1900440" y="16050"/>
                </a:cubicBezTo>
                <a:cubicBezTo>
                  <a:pt x="1899800" y="14834"/>
                  <a:pt x="1899480" y="13391"/>
                  <a:pt x="1899480" y="11720"/>
                </a:cubicBezTo>
                <a:cubicBezTo>
                  <a:pt x="1899480" y="10266"/>
                  <a:pt x="1899784" y="8833"/>
                  <a:pt x="1900391" y="7423"/>
                </a:cubicBezTo>
                <a:cubicBezTo>
                  <a:pt x="1900999" y="6012"/>
                  <a:pt x="1901943" y="4758"/>
                  <a:pt x="1903224" y="3662"/>
                </a:cubicBezTo>
                <a:cubicBezTo>
                  <a:pt x="1904504" y="2566"/>
                  <a:pt x="1906148" y="1682"/>
                  <a:pt x="1908156" y="1009"/>
                </a:cubicBezTo>
                <a:cubicBezTo>
                  <a:pt x="1910164" y="336"/>
                  <a:pt x="1912557" y="0"/>
                  <a:pt x="1915335" y="0"/>
                </a:cubicBezTo>
                <a:close/>
                <a:moveTo>
                  <a:pt x="1839135" y="0"/>
                </a:moveTo>
                <a:cubicBezTo>
                  <a:pt x="1839851" y="0"/>
                  <a:pt x="1840627" y="32"/>
                  <a:pt x="1841462" y="98"/>
                </a:cubicBezTo>
                <a:cubicBezTo>
                  <a:pt x="1842298" y="163"/>
                  <a:pt x="1843144" y="255"/>
                  <a:pt x="1844002" y="374"/>
                </a:cubicBezTo>
                <a:cubicBezTo>
                  <a:pt x="1844859" y="494"/>
                  <a:pt x="1845706" y="629"/>
                  <a:pt x="1846541" y="781"/>
                </a:cubicBezTo>
                <a:cubicBezTo>
                  <a:pt x="1847377" y="933"/>
                  <a:pt x="1848153" y="1096"/>
                  <a:pt x="1848869" y="1269"/>
                </a:cubicBezTo>
                <a:lnTo>
                  <a:pt x="1848869" y="6478"/>
                </a:lnTo>
                <a:cubicBezTo>
                  <a:pt x="1847198" y="6001"/>
                  <a:pt x="1845527" y="5637"/>
                  <a:pt x="1843855" y="5388"/>
                </a:cubicBezTo>
                <a:cubicBezTo>
                  <a:pt x="1842184" y="5138"/>
                  <a:pt x="1840567" y="5013"/>
                  <a:pt x="1839004" y="5013"/>
                </a:cubicBezTo>
                <a:cubicBezTo>
                  <a:pt x="1835684" y="5013"/>
                  <a:pt x="1833242" y="5567"/>
                  <a:pt x="1831679" y="6674"/>
                </a:cubicBezTo>
                <a:cubicBezTo>
                  <a:pt x="1830117" y="7781"/>
                  <a:pt x="1829335" y="9268"/>
                  <a:pt x="1829335" y="11134"/>
                </a:cubicBezTo>
                <a:cubicBezTo>
                  <a:pt x="1829335" y="12284"/>
                  <a:pt x="1829655" y="13272"/>
                  <a:pt x="1830296" y="14097"/>
                </a:cubicBezTo>
                <a:cubicBezTo>
                  <a:pt x="1830936" y="14921"/>
                  <a:pt x="1831777" y="15659"/>
                  <a:pt x="1832819" y="16310"/>
                </a:cubicBezTo>
                <a:cubicBezTo>
                  <a:pt x="1833861" y="16961"/>
                  <a:pt x="1835049" y="17553"/>
                  <a:pt x="1836384" y="18085"/>
                </a:cubicBezTo>
                <a:cubicBezTo>
                  <a:pt x="1837718" y="18616"/>
                  <a:pt x="1839080" y="19164"/>
                  <a:pt x="1840469" y="19729"/>
                </a:cubicBezTo>
                <a:cubicBezTo>
                  <a:pt x="1841858" y="20293"/>
                  <a:pt x="1843220" y="20912"/>
                  <a:pt x="1844555" y="21585"/>
                </a:cubicBezTo>
                <a:cubicBezTo>
                  <a:pt x="1845890" y="22257"/>
                  <a:pt x="1847078" y="23055"/>
                  <a:pt x="1848120" y="23977"/>
                </a:cubicBezTo>
                <a:cubicBezTo>
                  <a:pt x="1849162" y="24900"/>
                  <a:pt x="1850003" y="25980"/>
                  <a:pt x="1850643" y="27217"/>
                </a:cubicBezTo>
                <a:cubicBezTo>
                  <a:pt x="1851283" y="28454"/>
                  <a:pt x="1851604" y="29919"/>
                  <a:pt x="1851604" y="31612"/>
                </a:cubicBezTo>
                <a:cubicBezTo>
                  <a:pt x="1851604" y="33630"/>
                  <a:pt x="1851191" y="35399"/>
                  <a:pt x="1850366" y="36919"/>
                </a:cubicBezTo>
                <a:cubicBezTo>
                  <a:pt x="1849542" y="38438"/>
                  <a:pt x="1848391" y="39702"/>
                  <a:pt x="1846916" y="40711"/>
                </a:cubicBezTo>
                <a:cubicBezTo>
                  <a:pt x="1845440" y="41720"/>
                  <a:pt x="1843665" y="42475"/>
                  <a:pt x="1841593" y="42974"/>
                </a:cubicBezTo>
                <a:cubicBezTo>
                  <a:pt x="1839520" y="43473"/>
                  <a:pt x="1837235" y="43723"/>
                  <a:pt x="1834740" y="43723"/>
                </a:cubicBezTo>
                <a:cubicBezTo>
                  <a:pt x="1833611" y="43723"/>
                  <a:pt x="1832488" y="43679"/>
                  <a:pt x="1831370" y="43593"/>
                </a:cubicBezTo>
                <a:cubicBezTo>
                  <a:pt x="1830252" y="43506"/>
                  <a:pt x="1829178" y="43397"/>
                  <a:pt x="1828147" y="43267"/>
                </a:cubicBezTo>
                <a:cubicBezTo>
                  <a:pt x="1827116" y="43137"/>
                  <a:pt x="1826145" y="42985"/>
                  <a:pt x="1825233" y="42811"/>
                </a:cubicBezTo>
                <a:cubicBezTo>
                  <a:pt x="1824322" y="42638"/>
                  <a:pt x="1823497" y="42453"/>
                  <a:pt x="1822759" y="42258"/>
                </a:cubicBezTo>
                <a:lnTo>
                  <a:pt x="1822759" y="36658"/>
                </a:lnTo>
                <a:cubicBezTo>
                  <a:pt x="1824387" y="37266"/>
                  <a:pt x="1826215" y="37743"/>
                  <a:pt x="1828245" y="38090"/>
                </a:cubicBezTo>
                <a:cubicBezTo>
                  <a:pt x="1830274" y="38438"/>
                  <a:pt x="1832580" y="38611"/>
                  <a:pt x="1835163" y="38611"/>
                </a:cubicBezTo>
                <a:cubicBezTo>
                  <a:pt x="1837029" y="38611"/>
                  <a:pt x="1838619" y="38465"/>
                  <a:pt x="1839932" y="38172"/>
                </a:cubicBezTo>
                <a:cubicBezTo>
                  <a:pt x="1841245" y="37879"/>
                  <a:pt x="1842320" y="37445"/>
                  <a:pt x="1843155" y="36870"/>
                </a:cubicBezTo>
                <a:cubicBezTo>
                  <a:pt x="1843991" y="36294"/>
                  <a:pt x="1844599" y="35595"/>
                  <a:pt x="1844978" y="34770"/>
                </a:cubicBezTo>
                <a:cubicBezTo>
                  <a:pt x="1845358" y="33945"/>
                  <a:pt x="1845548" y="33001"/>
                  <a:pt x="1845548" y="31937"/>
                </a:cubicBezTo>
                <a:cubicBezTo>
                  <a:pt x="1845548" y="30787"/>
                  <a:pt x="1845228" y="29805"/>
                  <a:pt x="1844588" y="28991"/>
                </a:cubicBezTo>
                <a:cubicBezTo>
                  <a:pt x="1843948" y="28177"/>
                  <a:pt x="1843106" y="27450"/>
                  <a:pt x="1842065" y="26810"/>
                </a:cubicBezTo>
                <a:cubicBezTo>
                  <a:pt x="1841023" y="26169"/>
                  <a:pt x="1839835" y="25583"/>
                  <a:pt x="1838500" y="25052"/>
                </a:cubicBezTo>
                <a:cubicBezTo>
                  <a:pt x="1837165" y="24520"/>
                  <a:pt x="1835803" y="23972"/>
                  <a:pt x="1834414" y="23408"/>
                </a:cubicBezTo>
                <a:cubicBezTo>
                  <a:pt x="1833025" y="22843"/>
                  <a:pt x="1831663" y="22230"/>
                  <a:pt x="1830328" y="21568"/>
                </a:cubicBezTo>
                <a:cubicBezTo>
                  <a:pt x="1828993" y="20906"/>
                  <a:pt x="1827805" y="20125"/>
                  <a:pt x="1826763" y="19224"/>
                </a:cubicBezTo>
                <a:cubicBezTo>
                  <a:pt x="1825721" y="18323"/>
                  <a:pt x="1824880" y="17265"/>
                  <a:pt x="1824240" y="16050"/>
                </a:cubicBezTo>
                <a:cubicBezTo>
                  <a:pt x="1823600" y="14834"/>
                  <a:pt x="1823280" y="13391"/>
                  <a:pt x="1823280" y="11720"/>
                </a:cubicBezTo>
                <a:cubicBezTo>
                  <a:pt x="1823280" y="10266"/>
                  <a:pt x="1823584" y="8833"/>
                  <a:pt x="1824191" y="7423"/>
                </a:cubicBezTo>
                <a:cubicBezTo>
                  <a:pt x="1824799" y="6012"/>
                  <a:pt x="1825743" y="4758"/>
                  <a:pt x="1827024" y="3662"/>
                </a:cubicBezTo>
                <a:cubicBezTo>
                  <a:pt x="1828304" y="2566"/>
                  <a:pt x="1829948" y="1682"/>
                  <a:pt x="1831956" y="1009"/>
                </a:cubicBezTo>
                <a:cubicBezTo>
                  <a:pt x="1833964" y="336"/>
                  <a:pt x="1836356" y="0"/>
                  <a:pt x="1839135" y="0"/>
                </a:cubicBezTo>
                <a:close/>
                <a:moveTo>
                  <a:pt x="1774804" y="0"/>
                </a:moveTo>
                <a:cubicBezTo>
                  <a:pt x="1776714" y="0"/>
                  <a:pt x="1778531" y="168"/>
                  <a:pt x="1780257" y="504"/>
                </a:cubicBezTo>
                <a:cubicBezTo>
                  <a:pt x="1781982" y="841"/>
                  <a:pt x="1783637" y="1378"/>
                  <a:pt x="1785222" y="2116"/>
                </a:cubicBezTo>
                <a:lnTo>
                  <a:pt x="1785222" y="7878"/>
                </a:lnTo>
                <a:cubicBezTo>
                  <a:pt x="1783637" y="7032"/>
                  <a:pt x="1782009" y="6375"/>
                  <a:pt x="1780338" y="5909"/>
                </a:cubicBezTo>
                <a:cubicBezTo>
                  <a:pt x="1778667" y="5442"/>
                  <a:pt x="1776844" y="5209"/>
                  <a:pt x="1774869" y="5209"/>
                </a:cubicBezTo>
                <a:cubicBezTo>
                  <a:pt x="1772611" y="5209"/>
                  <a:pt x="1770604" y="5610"/>
                  <a:pt x="1768846" y="6413"/>
                </a:cubicBezTo>
                <a:cubicBezTo>
                  <a:pt x="1767088" y="7216"/>
                  <a:pt x="1765607" y="8351"/>
                  <a:pt x="1764402" y="9815"/>
                </a:cubicBezTo>
                <a:cubicBezTo>
                  <a:pt x="1763197" y="11280"/>
                  <a:pt x="1762275" y="13044"/>
                  <a:pt x="1761635" y="15106"/>
                </a:cubicBezTo>
                <a:cubicBezTo>
                  <a:pt x="1760994" y="17168"/>
                  <a:pt x="1760674" y="19447"/>
                  <a:pt x="1760674" y="21943"/>
                </a:cubicBezTo>
                <a:cubicBezTo>
                  <a:pt x="1760674" y="24547"/>
                  <a:pt x="1760935" y="26880"/>
                  <a:pt x="1761456" y="28942"/>
                </a:cubicBezTo>
                <a:cubicBezTo>
                  <a:pt x="1761977" y="31004"/>
                  <a:pt x="1762790" y="32751"/>
                  <a:pt x="1763897" y="34184"/>
                </a:cubicBezTo>
                <a:cubicBezTo>
                  <a:pt x="1765004" y="35616"/>
                  <a:pt x="1766420" y="36712"/>
                  <a:pt x="1768146" y="37472"/>
                </a:cubicBezTo>
                <a:cubicBezTo>
                  <a:pt x="1769871" y="38232"/>
                  <a:pt x="1771939" y="38611"/>
                  <a:pt x="1774348" y="38611"/>
                </a:cubicBezTo>
                <a:cubicBezTo>
                  <a:pt x="1774760" y="38611"/>
                  <a:pt x="1775205" y="38590"/>
                  <a:pt x="1775683" y="38546"/>
                </a:cubicBezTo>
                <a:cubicBezTo>
                  <a:pt x="1776160" y="38503"/>
                  <a:pt x="1776638" y="38443"/>
                  <a:pt x="1777115" y="38367"/>
                </a:cubicBezTo>
                <a:cubicBezTo>
                  <a:pt x="1777593" y="38291"/>
                  <a:pt x="1778054" y="38199"/>
                  <a:pt x="1778499" y="38090"/>
                </a:cubicBezTo>
                <a:cubicBezTo>
                  <a:pt x="1778944" y="37982"/>
                  <a:pt x="1779340" y="37863"/>
                  <a:pt x="1779687" y="37732"/>
                </a:cubicBezTo>
                <a:lnTo>
                  <a:pt x="1779687" y="24189"/>
                </a:lnTo>
                <a:lnTo>
                  <a:pt x="1770995" y="24189"/>
                </a:lnTo>
                <a:lnTo>
                  <a:pt x="1770995" y="19403"/>
                </a:lnTo>
                <a:lnTo>
                  <a:pt x="1785417" y="19403"/>
                </a:lnTo>
                <a:lnTo>
                  <a:pt x="1785417" y="41151"/>
                </a:lnTo>
                <a:cubicBezTo>
                  <a:pt x="1784527" y="41563"/>
                  <a:pt x="1783588" y="41932"/>
                  <a:pt x="1782601" y="42258"/>
                </a:cubicBezTo>
                <a:cubicBezTo>
                  <a:pt x="1781613" y="42583"/>
                  <a:pt x="1780604" y="42855"/>
                  <a:pt x="1779573" y="43072"/>
                </a:cubicBezTo>
                <a:cubicBezTo>
                  <a:pt x="1778542" y="43289"/>
                  <a:pt x="1777517" y="43451"/>
                  <a:pt x="1776497" y="43560"/>
                </a:cubicBezTo>
                <a:cubicBezTo>
                  <a:pt x="1775476" y="43669"/>
                  <a:pt x="1774489" y="43723"/>
                  <a:pt x="1773534" y="43723"/>
                </a:cubicBezTo>
                <a:cubicBezTo>
                  <a:pt x="1770626" y="43723"/>
                  <a:pt x="1768005" y="43267"/>
                  <a:pt x="1765672" y="42355"/>
                </a:cubicBezTo>
                <a:cubicBezTo>
                  <a:pt x="1763338" y="41444"/>
                  <a:pt x="1761353" y="40093"/>
                  <a:pt x="1759714" y="38302"/>
                </a:cubicBezTo>
                <a:cubicBezTo>
                  <a:pt x="1758075" y="36512"/>
                  <a:pt x="1756816" y="34281"/>
                  <a:pt x="1755937" y="31612"/>
                </a:cubicBezTo>
                <a:cubicBezTo>
                  <a:pt x="1755058" y="28942"/>
                  <a:pt x="1754619" y="25849"/>
                  <a:pt x="1754619" y="22333"/>
                </a:cubicBezTo>
                <a:cubicBezTo>
                  <a:pt x="1754619" y="18839"/>
                  <a:pt x="1755107" y="15708"/>
                  <a:pt x="1756084" y="12941"/>
                </a:cubicBezTo>
                <a:cubicBezTo>
                  <a:pt x="1757061" y="10174"/>
                  <a:pt x="1758433" y="7829"/>
                  <a:pt x="1760202" y="5909"/>
                </a:cubicBezTo>
                <a:cubicBezTo>
                  <a:pt x="1761971" y="3988"/>
                  <a:pt x="1764098" y="2523"/>
                  <a:pt x="1766583" y="1514"/>
                </a:cubicBezTo>
                <a:cubicBezTo>
                  <a:pt x="1769068" y="504"/>
                  <a:pt x="1771808" y="0"/>
                  <a:pt x="1774804" y="0"/>
                </a:cubicBezTo>
                <a:close/>
                <a:moveTo>
                  <a:pt x="1628250" y="0"/>
                </a:moveTo>
                <a:cubicBezTo>
                  <a:pt x="1630985" y="0"/>
                  <a:pt x="1633366" y="499"/>
                  <a:pt x="1635396" y="1497"/>
                </a:cubicBezTo>
                <a:cubicBezTo>
                  <a:pt x="1637425" y="2496"/>
                  <a:pt x="1639113" y="3923"/>
                  <a:pt x="1640458" y="5778"/>
                </a:cubicBezTo>
                <a:cubicBezTo>
                  <a:pt x="1641804" y="7634"/>
                  <a:pt x="1642808" y="9897"/>
                  <a:pt x="1643470" y="12566"/>
                </a:cubicBezTo>
                <a:cubicBezTo>
                  <a:pt x="1644132" y="15236"/>
                  <a:pt x="1644463" y="18242"/>
                  <a:pt x="1644463" y="21585"/>
                </a:cubicBezTo>
                <a:cubicBezTo>
                  <a:pt x="1644463" y="25404"/>
                  <a:pt x="1644012" y="28704"/>
                  <a:pt x="1643112" y="31482"/>
                </a:cubicBezTo>
                <a:cubicBezTo>
                  <a:pt x="1642211" y="34260"/>
                  <a:pt x="1640996" y="36555"/>
                  <a:pt x="1639465" y="38367"/>
                </a:cubicBezTo>
                <a:cubicBezTo>
                  <a:pt x="1637935" y="40180"/>
                  <a:pt x="1636145" y="41525"/>
                  <a:pt x="1634094" y="42404"/>
                </a:cubicBezTo>
                <a:cubicBezTo>
                  <a:pt x="1632043" y="43283"/>
                  <a:pt x="1629878" y="43723"/>
                  <a:pt x="1627599" y="43723"/>
                </a:cubicBezTo>
                <a:cubicBezTo>
                  <a:pt x="1624864" y="43723"/>
                  <a:pt x="1622482" y="43229"/>
                  <a:pt x="1620452" y="42241"/>
                </a:cubicBezTo>
                <a:cubicBezTo>
                  <a:pt x="1618423" y="41254"/>
                  <a:pt x="1616741" y="39827"/>
                  <a:pt x="1615406" y="37960"/>
                </a:cubicBezTo>
                <a:cubicBezTo>
                  <a:pt x="1614071" y="36094"/>
                  <a:pt x="1613078" y="33820"/>
                  <a:pt x="1612427" y="31140"/>
                </a:cubicBezTo>
                <a:cubicBezTo>
                  <a:pt x="1611776" y="28459"/>
                  <a:pt x="1611451" y="25437"/>
                  <a:pt x="1611451" y="22073"/>
                </a:cubicBezTo>
                <a:lnTo>
                  <a:pt x="1612251" y="16179"/>
                </a:lnTo>
                <a:lnTo>
                  <a:pt x="1603093" y="43137"/>
                </a:lnTo>
                <a:lnTo>
                  <a:pt x="1595280" y="43137"/>
                </a:lnTo>
                <a:lnTo>
                  <a:pt x="1581150" y="586"/>
                </a:lnTo>
                <a:lnTo>
                  <a:pt x="1587694" y="586"/>
                </a:lnTo>
                <a:lnTo>
                  <a:pt x="1596875" y="29268"/>
                </a:lnTo>
                <a:lnTo>
                  <a:pt x="1599479" y="37667"/>
                </a:lnTo>
                <a:lnTo>
                  <a:pt x="1602149" y="29268"/>
                </a:lnTo>
                <a:lnTo>
                  <a:pt x="1611362" y="586"/>
                </a:lnTo>
                <a:lnTo>
                  <a:pt x="1617548" y="586"/>
                </a:lnTo>
                <a:lnTo>
                  <a:pt x="1615044" y="7957"/>
                </a:lnTo>
                <a:lnTo>
                  <a:pt x="1616415" y="5355"/>
                </a:lnTo>
                <a:cubicBezTo>
                  <a:pt x="1617946" y="3543"/>
                  <a:pt x="1619731" y="2197"/>
                  <a:pt x="1621771" y="1318"/>
                </a:cubicBezTo>
                <a:cubicBezTo>
                  <a:pt x="1623811" y="439"/>
                  <a:pt x="1625971" y="0"/>
                  <a:pt x="1628250" y="0"/>
                </a:cubicBezTo>
                <a:close/>
                <a:moveTo>
                  <a:pt x="1352025" y="0"/>
                </a:moveTo>
                <a:cubicBezTo>
                  <a:pt x="1354760" y="0"/>
                  <a:pt x="1357141" y="499"/>
                  <a:pt x="1359171" y="1497"/>
                </a:cubicBezTo>
                <a:cubicBezTo>
                  <a:pt x="1361200" y="2496"/>
                  <a:pt x="1362888" y="3923"/>
                  <a:pt x="1364233" y="5778"/>
                </a:cubicBezTo>
                <a:cubicBezTo>
                  <a:pt x="1365579" y="7634"/>
                  <a:pt x="1366583" y="9897"/>
                  <a:pt x="1367245" y="12566"/>
                </a:cubicBezTo>
                <a:cubicBezTo>
                  <a:pt x="1367907" y="15236"/>
                  <a:pt x="1368238" y="18242"/>
                  <a:pt x="1368238" y="21585"/>
                </a:cubicBezTo>
                <a:cubicBezTo>
                  <a:pt x="1368238" y="25404"/>
                  <a:pt x="1367787" y="28704"/>
                  <a:pt x="1366887" y="31482"/>
                </a:cubicBezTo>
                <a:cubicBezTo>
                  <a:pt x="1365986" y="34260"/>
                  <a:pt x="1364771" y="36555"/>
                  <a:pt x="1363240" y="38367"/>
                </a:cubicBezTo>
                <a:cubicBezTo>
                  <a:pt x="1361710" y="40180"/>
                  <a:pt x="1359920" y="41525"/>
                  <a:pt x="1357869" y="42404"/>
                </a:cubicBezTo>
                <a:cubicBezTo>
                  <a:pt x="1355818" y="43283"/>
                  <a:pt x="1353653" y="43723"/>
                  <a:pt x="1351374" y="43723"/>
                </a:cubicBezTo>
                <a:cubicBezTo>
                  <a:pt x="1348639" y="43723"/>
                  <a:pt x="1346257" y="43229"/>
                  <a:pt x="1344228" y="42241"/>
                </a:cubicBezTo>
                <a:cubicBezTo>
                  <a:pt x="1342198" y="41254"/>
                  <a:pt x="1340516" y="39827"/>
                  <a:pt x="1339181" y="37960"/>
                </a:cubicBezTo>
                <a:cubicBezTo>
                  <a:pt x="1337847" y="36094"/>
                  <a:pt x="1336854" y="33820"/>
                  <a:pt x="1336203" y="31140"/>
                </a:cubicBezTo>
                <a:cubicBezTo>
                  <a:pt x="1335551" y="28459"/>
                  <a:pt x="1335226" y="25437"/>
                  <a:pt x="1335226" y="22073"/>
                </a:cubicBezTo>
                <a:cubicBezTo>
                  <a:pt x="1335226" y="18296"/>
                  <a:pt x="1335671" y="15019"/>
                  <a:pt x="1336561" y="12241"/>
                </a:cubicBezTo>
                <a:cubicBezTo>
                  <a:pt x="1337450" y="9463"/>
                  <a:pt x="1338660" y="7168"/>
                  <a:pt x="1340191" y="5355"/>
                </a:cubicBezTo>
                <a:cubicBezTo>
                  <a:pt x="1341721" y="3543"/>
                  <a:pt x="1343506" y="2197"/>
                  <a:pt x="1345546" y="1318"/>
                </a:cubicBezTo>
                <a:cubicBezTo>
                  <a:pt x="1347586" y="439"/>
                  <a:pt x="1349746" y="0"/>
                  <a:pt x="1352025" y="0"/>
                </a:cubicBezTo>
                <a:close/>
                <a:moveTo>
                  <a:pt x="1180575" y="0"/>
                </a:moveTo>
                <a:cubicBezTo>
                  <a:pt x="1183310" y="0"/>
                  <a:pt x="1185691" y="499"/>
                  <a:pt x="1187721" y="1497"/>
                </a:cubicBezTo>
                <a:cubicBezTo>
                  <a:pt x="1189750" y="2496"/>
                  <a:pt x="1191438" y="3923"/>
                  <a:pt x="1192783" y="5778"/>
                </a:cubicBezTo>
                <a:lnTo>
                  <a:pt x="1193807" y="8085"/>
                </a:lnTo>
                <a:lnTo>
                  <a:pt x="1194174" y="586"/>
                </a:lnTo>
                <a:lnTo>
                  <a:pt x="1201043" y="586"/>
                </a:lnTo>
                <a:lnTo>
                  <a:pt x="1206773" y="16603"/>
                </a:lnTo>
                <a:lnTo>
                  <a:pt x="1208629" y="22008"/>
                </a:lnTo>
                <a:lnTo>
                  <a:pt x="1210419" y="16603"/>
                </a:lnTo>
                <a:lnTo>
                  <a:pt x="1216442" y="586"/>
                </a:lnTo>
                <a:lnTo>
                  <a:pt x="1223507" y="586"/>
                </a:lnTo>
                <a:lnTo>
                  <a:pt x="1225558" y="43137"/>
                </a:lnTo>
                <a:lnTo>
                  <a:pt x="1219893" y="43137"/>
                </a:lnTo>
                <a:lnTo>
                  <a:pt x="1219047" y="16603"/>
                </a:lnTo>
                <a:lnTo>
                  <a:pt x="1218689" y="6413"/>
                </a:lnTo>
                <a:lnTo>
                  <a:pt x="1216703" y="12339"/>
                </a:lnTo>
                <a:lnTo>
                  <a:pt x="1210419" y="29268"/>
                </a:lnTo>
                <a:lnTo>
                  <a:pt x="1206415" y="29268"/>
                </a:lnTo>
                <a:lnTo>
                  <a:pt x="1200425" y="12990"/>
                </a:lnTo>
                <a:lnTo>
                  <a:pt x="1198439" y="6413"/>
                </a:lnTo>
                <a:lnTo>
                  <a:pt x="1198309" y="17059"/>
                </a:lnTo>
                <a:lnTo>
                  <a:pt x="1197560" y="43137"/>
                </a:lnTo>
                <a:lnTo>
                  <a:pt x="1192090" y="43137"/>
                </a:lnTo>
                <a:lnTo>
                  <a:pt x="1192378" y="37257"/>
                </a:lnTo>
                <a:lnTo>
                  <a:pt x="1191790" y="38367"/>
                </a:lnTo>
                <a:cubicBezTo>
                  <a:pt x="1190260" y="40180"/>
                  <a:pt x="1188470" y="41525"/>
                  <a:pt x="1186419" y="42404"/>
                </a:cubicBezTo>
                <a:cubicBezTo>
                  <a:pt x="1184368" y="43283"/>
                  <a:pt x="1182203" y="43723"/>
                  <a:pt x="1179924" y="43723"/>
                </a:cubicBezTo>
                <a:cubicBezTo>
                  <a:pt x="1177189" y="43723"/>
                  <a:pt x="1174807" y="43229"/>
                  <a:pt x="1172778" y="42241"/>
                </a:cubicBezTo>
                <a:cubicBezTo>
                  <a:pt x="1170748" y="41254"/>
                  <a:pt x="1169066" y="39827"/>
                  <a:pt x="1167731" y="37960"/>
                </a:cubicBezTo>
                <a:cubicBezTo>
                  <a:pt x="1166397" y="36094"/>
                  <a:pt x="1165404" y="33820"/>
                  <a:pt x="1164753" y="31140"/>
                </a:cubicBezTo>
                <a:cubicBezTo>
                  <a:pt x="1164101" y="28459"/>
                  <a:pt x="1163776" y="25437"/>
                  <a:pt x="1163776" y="22073"/>
                </a:cubicBezTo>
                <a:cubicBezTo>
                  <a:pt x="1163776" y="18296"/>
                  <a:pt x="1164221" y="15019"/>
                  <a:pt x="1165111" y="12241"/>
                </a:cubicBezTo>
                <a:cubicBezTo>
                  <a:pt x="1166000" y="9463"/>
                  <a:pt x="1167210" y="7168"/>
                  <a:pt x="1168741" y="5355"/>
                </a:cubicBezTo>
                <a:cubicBezTo>
                  <a:pt x="1170271" y="3543"/>
                  <a:pt x="1172056" y="2197"/>
                  <a:pt x="1174096" y="1318"/>
                </a:cubicBezTo>
                <a:cubicBezTo>
                  <a:pt x="1176136" y="439"/>
                  <a:pt x="1178296" y="0"/>
                  <a:pt x="1180575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F00FEB-CD00-B4E5-D949-20C89C00F0D9}"/>
              </a:ext>
            </a:extLst>
          </p:cNvPr>
          <p:cNvSpPr/>
          <p:nvPr/>
        </p:nvSpPr>
        <p:spPr>
          <a:xfrm>
            <a:off x="1822907" y="-405374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1698C8-5266-7ACB-A895-26B2B2F2DCD7}"/>
              </a:ext>
            </a:extLst>
          </p:cNvPr>
          <p:cNvSpPr txBox="1"/>
          <p:nvPr/>
        </p:nvSpPr>
        <p:spPr>
          <a:xfrm>
            <a:off x="-749952" y="1720913"/>
            <a:ext cx="192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Rounded MT Bold" panose="020F0704030504030204" pitchFamily="34" charset="0"/>
              </a:rPr>
              <a:t>ABOUT OUTPUT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9D518-F0C1-21F0-96E8-388A17DBF128}"/>
              </a:ext>
            </a:extLst>
          </p:cNvPr>
          <p:cNvSpPr/>
          <p:nvPr/>
        </p:nvSpPr>
        <p:spPr>
          <a:xfrm>
            <a:off x="1822907" y="-50020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D74A0B-6FCB-8806-61D8-BD3910B72211}"/>
              </a:ext>
            </a:extLst>
          </p:cNvPr>
          <p:cNvSpPr txBox="1"/>
          <p:nvPr/>
        </p:nvSpPr>
        <p:spPr>
          <a:xfrm>
            <a:off x="2043289" y="-63810"/>
            <a:ext cx="1874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Rounded MT Bold" panose="020F0704030504030204" pitchFamily="34" charset="0"/>
              </a:rPr>
              <a:t>ABOUT OUTPUT</a:t>
            </a:r>
          </a:p>
        </p:txBody>
      </p:sp>
    </p:spTree>
    <p:extLst>
      <p:ext uri="{BB962C8B-B14F-4D97-AF65-F5344CB8AC3E}">
        <p14:creationId xmlns:p14="http://schemas.microsoft.com/office/powerpoint/2010/main" val="77507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3CD17E3-439D-694C-0199-2F2DFF78F91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54" y="1419068"/>
            <a:ext cx="200581" cy="79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6C07DD-2DB0-F77E-E644-DA1015E613D4}"/>
              </a:ext>
            </a:extLst>
          </p:cNvPr>
          <p:cNvSpPr/>
          <p:nvPr/>
        </p:nvSpPr>
        <p:spPr>
          <a:xfrm>
            <a:off x="0" y="-104775"/>
            <a:ext cx="5975349" cy="3400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9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36AF3-C8FD-CCEF-0E04-61B9FC1E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4152" y="306561"/>
            <a:ext cx="5830431" cy="32939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F1E4C9-3AE9-ECD1-0A84-B6A3B2D8544C}"/>
              </a:ext>
            </a:extLst>
          </p:cNvPr>
          <p:cNvSpPr/>
          <p:nvPr/>
        </p:nvSpPr>
        <p:spPr>
          <a:xfrm>
            <a:off x="1269687" y="1697671"/>
            <a:ext cx="3048000" cy="86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AEDE-471E-01AF-8773-09B6260D359E}"/>
              </a:ext>
            </a:extLst>
          </p:cNvPr>
          <p:cNvSpPr txBox="1"/>
          <p:nvPr/>
        </p:nvSpPr>
        <p:spPr>
          <a:xfrm>
            <a:off x="7575550" y="49846"/>
            <a:ext cx="2362200" cy="3295649"/>
          </a:xfrm>
          <a:custGeom>
            <a:avLst/>
            <a:gdLst/>
            <a:ahLst/>
            <a:cxnLst/>
            <a:rect l="l" t="t" r="r" b="b"/>
            <a:pathLst>
              <a:path w="2667000" h="3295649">
                <a:moveTo>
                  <a:pt x="1412493" y="2869849"/>
                </a:moveTo>
                <a:cubicBezTo>
                  <a:pt x="1377370" y="2869849"/>
                  <a:pt x="1350209" y="2879541"/>
                  <a:pt x="1331010" y="2898926"/>
                </a:cubicBezTo>
                <a:cubicBezTo>
                  <a:pt x="1311811" y="2918311"/>
                  <a:pt x="1302212" y="2946049"/>
                  <a:pt x="1302212" y="2982139"/>
                </a:cubicBezTo>
                <a:cubicBezTo>
                  <a:pt x="1302212" y="3009209"/>
                  <a:pt x="1307668" y="3031419"/>
                  <a:pt x="1318583" y="3048771"/>
                </a:cubicBezTo>
                <a:cubicBezTo>
                  <a:pt x="1329497" y="3066123"/>
                  <a:pt x="1342470" y="3078244"/>
                  <a:pt x="1357501" y="3085135"/>
                </a:cubicBezTo>
                <a:cubicBezTo>
                  <a:pt x="1372533" y="3092026"/>
                  <a:pt x="1391905" y="3095472"/>
                  <a:pt x="1415619" y="3095472"/>
                </a:cubicBezTo>
                <a:cubicBezTo>
                  <a:pt x="1435165" y="3095472"/>
                  <a:pt x="1451263" y="3092644"/>
                  <a:pt x="1463913" y="3086989"/>
                </a:cubicBezTo>
                <a:cubicBezTo>
                  <a:pt x="1476564" y="3081333"/>
                  <a:pt x="1487155" y="3072949"/>
                  <a:pt x="1495688" y="3061837"/>
                </a:cubicBezTo>
                <a:cubicBezTo>
                  <a:pt x="1504221" y="3050724"/>
                  <a:pt x="1510472" y="3036883"/>
                  <a:pt x="1514440" y="3020314"/>
                </a:cubicBezTo>
                <a:lnTo>
                  <a:pt x="1455356" y="3002454"/>
                </a:lnTo>
                <a:cubicBezTo>
                  <a:pt x="1452379" y="3016246"/>
                  <a:pt x="1447592" y="3026763"/>
                  <a:pt x="1440994" y="3034006"/>
                </a:cubicBezTo>
                <a:cubicBezTo>
                  <a:pt x="1434396" y="3041249"/>
                  <a:pt x="1424647" y="3044870"/>
                  <a:pt x="1411749" y="3044870"/>
                </a:cubicBezTo>
                <a:cubicBezTo>
                  <a:pt x="1398454" y="3044870"/>
                  <a:pt x="1388135" y="3040386"/>
                  <a:pt x="1380793" y="3031418"/>
                </a:cubicBezTo>
                <a:cubicBezTo>
                  <a:pt x="1373451" y="3022449"/>
                  <a:pt x="1369780" y="3005874"/>
                  <a:pt x="1369780" y="2981693"/>
                </a:cubicBezTo>
                <a:cubicBezTo>
                  <a:pt x="1369780" y="2962171"/>
                  <a:pt x="1372855" y="2947852"/>
                  <a:pt x="1379007" y="2938735"/>
                </a:cubicBezTo>
                <a:cubicBezTo>
                  <a:pt x="1387143" y="2926446"/>
                  <a:pt x="1398851" y="2920301"/>
                  <a:pt x="1414130" y="2920301"/>
                </a:cubicBezTo>
                <a:cubicBezTo>
                  <a:pt x="1420877" y="2920301"/>
                  <a:pt x="1426979" y="2921690"/>
                  <a:pt x="1432436" y="2924468"/>
                </a:cubicBezTo>
                <a:cubicBezTo>
                  <a:pt x="1437893" y="2927246"/>
                  <a:pt x="1442507" y="2931215"/>
                  <a:pt x="1446277" y="2936375"/>
                </a:cubicBezTo>
                <a:cubicBezTo>
                  <a:pt x="1448559" y="2939450"/>
                  <a:pt x="1450742" y="2944312"/>
                  <a:pt x="1452826" y="2950960"/>
                </a:cubicBezTo>
                <a:lnTo>
                  <a:pt x="1512357" y="2937714"/>
                </a:lnTo>
                <a:cubicBezTo>
                  <a:pt x="1504717" y="2914695"/>
                  <a:pt x="1493034" y="2897630"/>
                  <a:pt x="1477308" y="2886517"/>
                </a:cubicBezTo>
                <a:cubicBezTo>
                  <a:pt x="1461582" y="2875405"/>
                  <a:pt x="1439977" y="2869849"/>
                  <a:pt x="1412493" y="2869849"/>
                </a:cubicBezTo>
                <a:close/>
                <a:moveTo>
                  <a:pt x="1510571" y="2340169"/>
                </a:moveTo>
                <a:lnTo>
                  <a:pt x="1510571" y="2558351"/>
                </a:lnTo>
                <a:lnTo>
                  <a:pt x="1573972" y="2558351"/>
                </a:lnTo>
                <a:lnTo>
                  <a:pt x="1573972" y="2438554"/>
                </a:lnTo>
                <a:lnTo>
                  <a:pt x="1655678" y="2558351"/>
                </a:lnTo>
                <a:lnTo>
                  <a:pt x="1719228" y="2558351"/>
                </a:lnTo>
                <a:lnTo>
                  <a:pt x="1719228" y="2340169"/>
                </a:lnTo>
                <a:lnTo>
                  <a:pt x="1655678" y="2340169"/>
                </a:lnTo>
                <a:lnTo>
                  <a:pt x="1655678" y="2460878"/>
                </a:lnTo>
                <a:lnTo>
                  <a:pt x="1573525" y="2340169"/>
                </a:lnTo>
                <a:close/>
                <a:moveTo>
                  <a:pt x="1360403" y="2340169"/>
                </a:moveTo>
                <a:lnTo>
                  <a:pt x="1360403" y="2558351"/>
                </a:lnTo>
                <a:lnTo>
                  <a:pt x="1427971" y="2558351"/>
                </a:lnTo>
                <a:lnTo>
                  <a:pt x="1427971" y="2340169"/>
                </a:lnTo>
                <a:close/>
                <a:moveTo>
                  <a:pt x="805423" y="2340169"/>
                </a:moveTo>
                <a:lnTo>
                  <a:pt x="805423" y="2470159"/>
                </a:lnTo>
                <a:cubicBezTo>
                  <a:pt x="805423" y="2480867"/>
                  <a:pt x="807507" y="2493161"/>
                  <a:pt x="811674" y="2507043"/>
                </a:cubicBezTo>
                <a:cubicBezTo>
                  <a:pt x="814254" y="2515669"/>
                  <a:pt x="819041" y="2524047"/>
                  <a:pt x="826036" y="2532177"/>
                </a:cubicBezTo>
                <a:cubicBezTo>
                  <a:pt x="833031" y="2540308"/>
                  <a:pt x="840745" y="2546579"/>
                  <a:pt x="849179" y="2550991"/>
                </a:cubicBezTo>
                <a:cubicBezTo>
                  <a:pt x="857612" y="2555403"/>
                  <a:pt x="868105" y="2558353"/>
                  <a:pt x="880656" y="2559841"/>
                </a:cubicBezTo>
                <a:cubicBezTo>
                  <a:pt x="893207" y="2561328"/>
                  <a:pt x="904791" y="2562072"/>
                  <a:pt x="915407" y="2562072"/>
                </a:cubicBezTo>
                <a:cubicBezTo>
                  <a:pt x="933763" y="2562072"/>
                  <a:pt x="949489" y="2559643"/>
                  <a:pt x="962586" y="2554784"/>
                </a:cubicBezTo>
                <a:cubicBezTo>
                  <a:pt x="972011" y="2551314"/>
                  <a:pt x="981016" y="2545291"/>
                  <a:pt x="989598" y="2536714"/>
                </a:cubicBezTo>
                <a:cubicBezTo>
                  <a:pt x="998180" y="2528137"/>
                  <a:pt x="1004481" y="2518123"/>
                  <a:pt x="1008499" y="2506671"/>
                </a:cubicBezTo>
                <a:cubicBezTo>
                  <a:pt x="1012518" y="2495219"/>
                  <a:pt x="1014527" y="2483048"/>
                  <a:pt x="1014527" y="2470159"/>
                </a:cubicBezTo>
                <a:lnTo>
                  <a:pt x="1014527" y="2340169"/>
                </a:lnTo>
                <a:lnTo>
                  <a:pt x="947256" y="2340169"/>
                </a:lnTo>
                <a:lnTo>
                  <a:pt x="947256" y="2473254"/>
                </a:lnTo>
                <a:cubicBezTo>
                  <a:pt x="947256" y="2485348"/>
                  <a:pt x="943957" y="2494691"/>
                  <a:pt x="937359" y="2501284"/>
                </a:cubicBezTo>
                <a:cubicBezTo>
                  <a:pt x="930761" y="2507876"/>
                  <a:pt x="921658" y="2511173"/>
                  <a:pt x="910049" y="2511173"/>
                </a:cubicBezTo>
                <a:cubicBezTo>
                  <a:pt x="898342" y="2511173"/>
                  <a:pt x="889189" y="2507827"/>
                  <a:pt x="882591" y="2501136"/>
                </a:cubicBezTo>
                <a:cubicBezTo>
                  <a:pt x="875993" y="2494445"/>
                  <a:pt x="872694" y="2485151"/>
                  <a:pt x="872694" y="2473254"/>
                </a:cubicBezTo>
                <a:lnTo>
                  <a:pt x="872694" y="2340169"/>
                </a:lnTo>
                <a:close/>
                <a:moveTo>
                  <a:pt x="1914639" y="2336448"/>
                </a:moveTo>
                <a:cubicBezTo>
                  <a:pt x="1889636" y="2336448"/>
                  <a:pt x="1869743" y="2339971"/>
                  <a:pt x="1854959" y="2347015"/>
                </a:cubicBezTo>
                <a:cubicBezTo>
                  <a:pt x="1836008" y="2356143"/>
                  <a:pt x="1821622" y="2369513"/>
                  <a:pt x="1811799" y="2387124"/>
                </a:cubicBezTo>
                <a:cubicBezTo>
                  <a:pt x="1801976" y="2404736"/>
                  <a:pt x="1797065" y="2425448"/>
                  <a:pt x="1797065" y="2449260"/>
                </a:cubicBezTo>
                <a:cubicBezTo>
                  <a:pt x="1797065" y="2471882"/>
                  <a:pt x="1801555" y="2491924"/>
                  <a:pt x="1810534" y="2509387"/>
                </a:cubicBezTo>
                <a:cubicBezTo>
                  <a:pt x="1819513" y="2526849"/>
                  <a:pt x="1832164" y="2539996"/>
                  <a:pt x="1848485" y="2548826"/>
                </a:cubicBezTo>
                <a:cubicBezTo>
                  <a:pt x="1864807" y="2557657"/>
                  <a:pt x="1885915" y="2562072"/>
                  <a:pt x="1911812" y="2562072"/>
                </a:cubicBezTo>
                <a:cubicBezTo>
                  <a:pt x="1932846" y="2562072"/>
                  <a:pt x="1951028" y="2559616"/>
                  <a:pt x="1966357" y="2554705"/>
                </a:cubicBezTo>
                <a:cubicBezTo>
                  <a:pt x="1981686" y="2549793"/>
                  <a:pt x="1999322" y="2540541"/>
                  <a:pt x="2019265" y="2526948"/>
                </a:cubicBezTo>
                <a:lnTo>
                  <a:pt x="2019265" y="2433931"/>
                </a:lnTo>
                <a:lnTo>
                  <a:pt x="1915086" y="2433931"/>
                </a:lnTo>
                <a:lnTo>
                  <a:pt x="1915086" y="2479323"/>
                </a:lnTo>
                <a:lnTo>
                  <a:pt x="1960181" y="2479323"/>
                </a:lnTo>
                <a:lnTo>
                  <a:pt x="1960181" y="2499862"/>
                </a:lnTo>
                <a:cubicBezTo>
                  <a:pt x="1951350" y="2505120"/>
                  <a:pt x="1943512" y="2508841"/>
                  <a:pt x="1936666" y="2511024"/>
                </a:cubicBezTo>
                <a:cubicBezTo>
                  <a:pt x="1929820" y="2513207"/>
                  <a:pt x="1922626" y="2514298"/>
                  <a:pt x="1915086" y="2514298"/>
                </a:cubicBezTo>
                <a:cubicBezTo>
                  <a:pt x="1899211" y="2514298"/>
                  <a:pt x="1886833" y="2509238"/>
                  <a:pt x="1877953" y="2499118"/>
                </a:cubicBezTo>
                <a:cubicBezTo>
                  <a:pt x="1869073" y="2488997"/>
                  <a:pt x="1864633" y="2472130"/>
                  <a:pt x="1864633" y="2448516"/>
                </a:cubicBezTo>
                <a:cubicBezTo>
                  <a:pt x="1864633" y="2426291"/>
                  <a:pt x="1869023" y="2410044"/>
                  <a:pt x="1877804" y="2399775"/>
                </a:cubicBezTo>
                <a:cubicBezTo>
                  <a:pt x="1886585" y="2389506"/>
                  <a:pt x="1898367" y="2384371"/>
                  <a:pt x="1913151" y="2384371"/>
                </a:cubicBezTo>
                <a:cubicBezTo>
                  <a:pt x="1923073" y="2384371"/>
                  <a:pt x="1931234" y="2386554"/>
                  <a:pt x="1937633" y="2390919"/>
                </a:cubicBezTo>
                <a:cubicBezTo>
                  <a:pt x="1944033" y="2395285"/>
                  <a:pt x="1948572" y="2401586"/>
                  <a:pt x="1951251" y="2409821"/>
                </a:cubicBezTo>
                <a:lnTo>
                  <a:pt x="2016289" y="2398212"/>
                </a:lnTo>
                <a:cubicBezTo>
                  <a:pt x="2012320" y="2384123"/>
                  <a:pt x="2006392" y="2372490"/>
                  <a:pt x="1998504" y="2363312"/>
                </a:cubicBezTo>
                <a:cubicBezTo>
                  <a:pt x="1990616" y="2354134"/>
                  <a:pt x="1980694" y="2347363"/>
                  <a:pt x="1968738" y="2342997"/>
                </a:cubicBezTo>
                <a:cubicBezTo>
                  <a:pt x="1956782" y="2338631"/>
                  <a:pt x="1938749" y="2336448"/>
                  <a:pt x="1914639" y="2336448"/>
                </a:cubicBezTo>
                <a:close/>
                <a:moveTo>
                  <a:pt x="1189697" y="2336448"/>
                </a:moveTo>
                <a:cubicBezTo>
                  <a:pt x="1166976" y="2336448"/>
                  <a:pt x="1149092" y="2339301"/>
                  <a:pt x="1136045" y="2345006"/>
                </a:cubicBezTo>
                <a:cubicBezTo>
                  <a:pt x="1122998" y="2350711"/>
                  <a:pt x="1113225" y="2358549"/>
                  <a:pt x="1106726" y="2368521"/>
                </a:cubicBezTo>
                <a:cubicBezTo>
                  <a:pt x="1100227" y="2378492"/>
                  <a:pt x="1096977" y="2389084"/>
                  <a:pt x="1096977" y="2400296"/>
                </a:cubicBezTo>
                <a:cubicBezTo>
                  <a:pt x="1096977" y="2417361"/>
                  <a:pt x="1103328" y="2431401"/>
                  <a:pt x="1116028" y="2442414"/>
                </a:cubicBezTo>
                <a:cubicBezTo>
                  <a:pt x="1128628" y="2453427"/>
                  <a:pt x="1149712" y="2462258"/>
                  <a:pt x="1179280" y="2468905"/>
                </a:cubicBezTo>
                <a:cubicBezTo>
                  <a:pt x="1197337" y="2472874"/>
                  <a:pt x="1208847" y="2477091"/>
                  <a:pt x="1213808" y="2481556"/>
                </a:cubicBezTo>
                <a:cubicBezTo>
                  <a:pt x="1218769" y="2486021"/>
                  <a:pt x="1221249" y="2491081"/>
                  <a:pt x="1221249" y="2496736"/>
                </a:cubicBezTo>
                <a:cubicBezTo>
                  <a:pt x="1221249" y="2502689"/>
                  <a:pt x="1218645" y="2507923"/>
                  <a:pt x="1213436" y="2512438"/>
                </a:cubicBezTo>
                <a:cubicBezTo>
                  <a:pt x="1208227" y="2516952"/>
                  <a:pt x="1200810" y="2519209"/>
                  <a:pt x="1191186" y="2519209"/>
                </a:cubicBezTo>
                <a:cubicBezTo>
                  <a:pt x="1178287" y="2519209"/>
                  <a:pt x="1168366" y="2514794"/>
                  <a:pt x="1161420" y="2505964"/>
                </a:cubicBezTo>
                <a:cubicBezTo>
                  <a:pt x="1157154" y="2500507"/>
                  <a:pt x="1154326" y="2492569"/>
                  <a:pt x="1152937" y="2482151"/>
                </a:cubicBezTo>
                <a:lnTo>
                  <a:pt x="1088792" y="2486169"/>
                </a:lnTo>
                <a:cubicBezTo>
                  <a:pt x="1090677" y="2508196"/>
                  <a:pt x="1098763" y="2526353"/>
                  <a:pt x="1113051" y="2540641"/>
                </a:cubicBezTo>
                <a:cubicBezTo>
                  <a:pt x="1127339" y="2554928"/>
                  <a:pt x="1153036" y="2562072"/>
                  <a:pt x="1190144" y="2562072"/>
                </a:cubicBezTo>
                <a:cubicBezTo>
                  <a:pt x="1211278" y="2562072"/>
                  <a:pt x="1228790" y="2559021"/>
                  <a:pt x="1242680" y="2552919"/>
                </a:cubicBezTo>
                <a:cubicBezTo>
                  <a:pt x="1256571" y="2546817"/>
                  <a:pt x="1267386" y="2537863"/>
                  <a:pt x="1275125" y="2526055"/>
                </a:cubicBezTo>
                <a:cubicBezTo>
                  <a:pt x="1282864" y="2514248"/>
                  <a:pt x="1286733" y="2501350"/>
                  <a:pt x="1286733" y="2487360"/>
                </a:cubicBezTo>
                <a:cubicBezTo>
                  <a:pt x="1286733" y="2475454"/>
                  <a:pt x="1283831" y="2464689"/>
                  <a:pt x="1278027" y="2455064"/>
                </a:cubicBezTo>
                <a:cubicBezTo>
                  <a:pt x="1272223" y="2445440"/>
                  <a:pt x="1262946" y="2437379"/>
                  <a:pt x="1250196" y="2430880"/>
                </a:cubicBezTo>
                <a:cubicBezTo>
                  <a:pt x="1237446" y="2424381"/>
                  <a:pt x="1216338" y="2417957"/>
                  <a:pt x="1186870" y="2411607"/>
                </a:cubicBezTo>
                <a:cubicBezTo>
                  <a:pt x="1174964" y="2409126"/>
                  <a:pt x="1167423" y="2406447"/>
                  <a:pt x="1164248" y="2403570"/>
                </a:cubicBezTo>
                <a:cubicBezTo>
                  <a:pt x="1160974" y="2400792"/>
                  <a:pt x="1159337" y="2397666"/>
                  <a:pt x="1159337" y="2394194"/>
                </a:cubicBezTo>
                <a:cubicBezTo>
                  <a:pt x="1159337" y="2389431"/>
                  <a:pt x="1161321" y="2385388"/>
                  <a:pt x="1165290" y="2382064"/>
                </a:cubicBezTo>
                <a:cubicBezTo>
                  <a:pt x="1169258" y="2378740"/>
                  <a:pt x="1175162" y="2377078"/>
                  <a:pt x="1183000" y="2377078"/>
                </a:cubicBezTo>
                <a:cubicBezTo>
                  <a:pt x="1192525" y="2377078"/>
                  <a:pt x="1199991" y="2379311"/>
                  <a:pt x="1205399" y="2383776"/>
                </a:cubicBezTo>
                <a:cubicBezTo>
                  <a:pt x="1210806" y="2388241"/>
                  <a:pt x="1214353" y="2395384"/>
                  <a:pt x="1216040" y="2405207"/>
                </a:cubicBezTo>
                <a:lnTo>
                  <a:pt x="1279590" y="2401486"/>
                </a:lnTo>
                <a:cubicBezTo>
                  <a:pt x="1276812" y="2378864"/>
                  <a:pt x="1268105" y="2362369"/>
                  <a:pt x="1253470" y="2352001"/>
                </a:cubicBezTo>
                <a:cubicBezTo>
                  <a:pt x="1238836" y="2341633"/>
                  <a:pt x="1217578" y="2336448"/>
                  <a:pt x="1189697" y="2336448"/>
                </a:cubicBezTo>
                <a:close/>
                <a:moveTo>
                  <a:pt x="1918955" y="1806769"/>
                </a:moveTo>
                <a:lnTo>
                  <a:pt x="1918955" y="2024951"/>
                </a:lnTo>
                <a:lnTo>
                  <a:pt x="1974171" y="2024951"/>
                </a:lnTo>
                <a:lnTo>
                  <a:pt x="1974171" y="1858561"/>
                </a:lnTo>
                <a:lnTo>
                  <a:pt x="2016635" y="2024951"/>
                </a:lnTo>
                <a:lnTo>
                  <a:pt x="2066614" y="2024951"/>
                </a:lnTo>
                <a:lnTo>
                  <a:pt x="2109158" y="1858561"/>
                </a:lnTo>
                <a:lnTo>
                  <a:pt x="2109158" y="2024951"/>
                </a:lnTo>
                <a:lnTo>
                  <a:pt x="2164373" y="2024951"/>
                </a:lnTo>
                <a:lnTo>
                  <a:pt x="2164373" y="1806769"/>
                </a:lnTo>
                <a:lnTo>
                  <a:pt x="2075762" y="1806769"/>
                </a:lnTo>
                <a:lnTo>
                  <a:pt x="2041813" y="1939524"/>
                </a:lnTo>
                <a:lnTo>
                  <a:pt x="2007620" y="1806769"/>
                </a:lnTo>
                <a:close/>
                <a:moveTo>
                  <a:pt x="1671901" y="1806769"/>
                </a:moveTo>
                <a:lnTo>
                  <a:pt x="1671901" y="2024951"/>
                </a:lnTo>
                <a:lnTo>
                  <a:pt x="1855852" y="2024951"/>
                </a:lnTo>
                <a:lnTo>
                  <a:pt x="1855852" y="1975540"/>
                </a:lnTo>
                <a:lnTo>
                  <a:pt x="1739469" y="1975540"/>
                </a:lnTo>
                <a:lnTo>
                  <a:pt x="1739469" y="1932529"/>
                </a:lnTo>
                <a:lnTo>
                  <a:pt x="1844392" y="1932529"/>
                </a:lnTo>
                <a:lnTo>
                  <a:pt x="1844392" y="1888029"/>
                </a:lnTo>
                <a:lnTo>
                  <a:pt x="1739469" y="1888029"/>
                </a:lnTo>
                <a:lnTo>
                  <a:pt x="1739469" y="1853352"/>
                </a:lnTo>
                <a:lnTo>
                  <a:pt x="1852578" y="1853352"/>
                </a:lnTo>
                <a:lnTo>
                  <a:pt x="1852578" y="1806769"/>
                </a:lnTo>
                <a:close/>
                <a:moveTo>
                  <a:pt x="1409070" y="1806769"/>
                </a:moveTo>
                <a:lnTo>
                  <a:pt x="1409070" y="1860645"/>
                </a:lnTo>
                <a:lnTo>
                  <a:pt x="1477829" y="1860645"/>
                </a:lnTo>
                <a:lnTo>
                  <a:pt x="1477829" y="2024951"/>
                </a:lnTo>
                <a:lnTo>
                  <a:pt x="1545248" y="2024951"/>
                </a:lnTo>
                <a:lnTo>
                  <a:pt x="1545248" y="1860645"/>
                </a:lnTo>
                <a:lnTo>
                  <a:pt x="1614006" y="1860645"/>
                </a:lnTo>
                <a:lnTo>
                  <a:pt x="1614006" y="1806769"/>
                </a:lnTo>
                <a:close/>
                <a:moveTo>
                  <a:pt x="888023" y="1806769"/>
                </a:moveTo>
                <a:lnTo>
                  <a:pt x="973004" y="1933571"/>
                </a:lnTo>
                <a:lnTo>
                  <a:pt x="973004" y="2024951"/>
                </a:lnTo>
                <a:lnTo>
                  <a:pt x="1040572" y="2024951"/>
                </a:lnTo>
                <a:lnTo>
                  <a:pt x="1040572" y="1933571"/>
                </a:lnTo>
                <a:lnTo>
                  <a:pt x="1125404" y="1806769"/>
                </a:lnTo>
                <a:lnTo>
                  <a:pt x="1050918" y="1806769"/>
                </a:lnTo>
                <a:lnTo>
                  <a:pt x="1006869" y="1880374"/>
                </a:lnTo>
                <a:lnTo>
                  <a:pt x="962911" y="1806769"/>
                </a:lnTo>
                <a:close/>
                <a:moveTo>
                  <a:pt x="1265897" y="1803048"/>
                </a:moveTo>
                <a:cubicBezTo>
                  <a:pt x="1243176" y="1803048"/>
                  <a:pt x="1225292" y="1805901"/>
                  <a:pt x="1212245" y="1811606"/>
                </a:cubicBezTo>
                <a:cubicBezTo>
                  <a:pt x="1199198" y="1817311"/>
                  <a:pt x="1189425" y="1825149"/>
                  <a:pt x="1182926" y="1835121"/>
                </a:cubicBezTo>
                <a:cubicBezTo>
                  <a:pt x="1176427" y="1845092"/>
                  <a:pt x="1173178" y="1855684"/>
                  <a:pt x="1173178" y="1866896"/>
                </a:cubicBezTo>
                <a:cubicBezTo>
                  <a:pt x="1173178" y="1883961"/>
                  <a:pt x="1179528" y="1898001"/>
                  <a:pt x="1192228" y="1909014"/>
                </a:cubicBezTo>
                <a:cubicBezTo>
                  <a:pt x="1204828" y="1920027"/>
                  <a:pt x="1225912" y="1928858"/>
                  <a:pt x="1255480" y="1935505"/>
                </a:cubicBezTo>
                <a:cubicBezTo>
                  <a:pt x="1273537" y="1939474"/>
                  <a:pt x="1285047" y="1943691"/>
                  <a:pt x="1290008" y="1948156"/>
                </a:cubicBezTo>
                <a:cubicBezTo>
                  <a:pt x="1294969" y="1952621"/>
                  <a:pt x="1297449" y="1957681"/>
                  <a:pt x="1297449" y="1963336"/>
                </a:cubicBezTo>
                <a:cubicBezTo>
                  <a:pt x="1297449" y="1969289"/>
                  <a:pt x="1294845" y="1974523"/>
                  <a:pt x="1289636" y="1979038"/>
                </a:cubicBezTo>
                <a:cubicBezTo>
                  <a:pt x="1284427" y="1983552"/>
                  <a:pt x="1277010" y="1985809"/>
                  <a:pt x="1267386" y="1985809"/>
                </a:cubicBezTo>
                <a:cubicBezTo>
                  <a:pt x="1254487" y="1985809"/>
                  <a:pt x="1244565" y="1981394"/>
                  <a:pt x="1237620" y="1972564"/>
                </a:cubicBezTo>
                <a:cubicBezTo>
                  <a:pt x="1233354" y="1967107"/>
                  <a:pt x="1230526" y="1959169"/>
                  <a:pt x="1229137" y="1948751"/>
                </a:cubicBezTo>
                <a:lnTo>
                  <a:pt x="1164992" y="1952769"/>
                </a:lnTo>
                <a:cubicBezTo>
                  <a:pt x="1166877" y="1974796"/>
                  <a:pt x="1174964" y="1992953"/>
                  <a:pt x="1189251" y="2007240"/>
                </a:cubicBezTo>
                <a:cubicBezTo>
                  <a:pt x="1203539" y="2021528"/>
                  <a:pt x="1229236" y="2028672"/>
                  <a:pt x="1266344" y="2028672"/>
                </a:cubicBezTo>
                <a:cubicBezTo>
                  <a:pt x="1287478" y="2028672"/>
                  <a:pt x="1304990" y="2025621"/>
                  <a:pt x="1318880" y="2019519"/>
                </a:cubicBezTo>
                <a:cubicBezTo>
                  <a:pt x="1332771" y="2013417"/>
                  <a:pt x="1343586" y="2004462"/>
                  <a:pt x="1351325" y="1992655"/>
                </a:cubicBezTo>
                <a:cubicBezTo>
                  <a:pt x="1359064" y="1980848"/>
                  <a:pt x="1362933" y="1967950"/>
                  <a:pt x="1362933" y="1953960"/>
                </a:cubicBezTo>
                <a:cubicBezTo>
                  <a:pt x="1362933" y="1942054"/>
                  <a:pt x="1360031" y="1931289"/>
                  <a:pt x="1354227" y="1921664"/>
                </a:cubicBezTo>
                <a:cubicBezTo>
                  <a:pt x="1348423" y="1912040"/>
                  <a:pt x="1339146" y="1903979"/>
                  <a:pt x="1326396" y="1897480"/>
                </a:cubicBezTo>
                <a:cubicBezTo>
                  <a:pt x="1313646" y="1890981"/>
                  <a:pt x="1292538" y="1884557"/>
                  <a:pt x="1263070" y="1878207"/>
                </a:cubicBezTo>
                <a:cubicBezTo>
                  <a:pt x="1251164" y="1875726"/>
                  <a:pt x="1243623" y="1873047"/>
                  <a:pt x="1240448" y="1870170"/>
                </a:cubicBezTo>
                <a:cubicBezTo>
                  <a:pt x="1237174" y="1867392"/>
                  <a:pt x="1235537" y="1864266"/>
                  <a:pt x="1235537" y="1860794"/>
                </a:cubicBezTo>
                <a:cubicBezTo>
                  <a:pt x="1235537" y="1856031"/>
                  <a:pt x="1237521" y="1851988"/>
                  <a:pt x="1241490" y="1848664"/>
                </a:cubicBezTo>
                <a:cubicBezTo>
                  <a:pt x="1245458" y="1845340"/>
                  <a:pt x="1251362" y="1843678"/>
                  <a:pt x="1259200" y="1843678"/>
                </a:cubicBezTo>
                <a:cubicBezTo>
                  <a:pt x="1268725" y="1843678"/>
                  <a:pt x="1276191" y="1845911"/>
                  <a:pt x="1281599" y="1850376"/>
                </a:cubicBezTo>
                <a:cubicBezTo>
                  <a:pt x="1287006" y="1854840"/>
                  <a:pt x="1290553" y="1861984"/>
                  <a:pt x="1292240" y="1871807"/>
                </a:cubicBezTo>
                <a:lnTo>
                  <a:pt x="1355790" y="1868086"/>
                </a:lnTo>
                <a:cubicBezTo>
                  <a:pt x="1353012" y="1845464"/>
                  <a:pt x="1344305" y="1828969"/>
                  <a:pt x="1329670" y="1818601"/>
                </a:cubicBezTo>
                <a:cubicBezTo>
                  <a:pt x="1315035" y="1808233"/>
                  <a:pt x="1293778" y="1803048"/>
                  <a:pt x="1265897" y="1803048"/>
                </a:cubicBezTo>
                <a:close/>
                <a:moveTo>
                  <a:pt x="751547" y="1803048"/>
                </a:moveTo>
                <a:cubicBezTo>
                  <a:pt x="728826" y="1803048"/>
                  <a:pt x="710942" y="1805901"/>
                  <a:pt x="697895" y="1811606"/>
                </a:cubicBezTo>
                <a:cubicBezTo>
                  <a:pt x="684848" y="1817311"/>
                  <a:pt x="675075" y="1825149"/>
                  <a:pt x="668576" y="1835121"/>
                </a:cubicBezTo>
                <a:cubicBezTo>
                  <a:pt x="662077" y="1845092"/>
                  <a:pt x="658828" y="1855684"/>
                  <a:pt x="658828" y="1866896"/>
                </a:cubicBezTo>
                <a:cubicBezTo>
                  <a:pt x="658828" y="1883961"/>
                  <a:pt x="665178" y="1898001"/>
                  <a:pt x="677878" y="1909014"/>
                </a:cubicBezTo>
                <a:cubicBezTo>
                  <a:pt x="690478" y="1920027"/>
                  <a:pt x="711562" y="1928858"/>
                  <a:pt x="741129" y="1935505"/>
                </a:cubicBezTo>
                <a:cubicBezTo>
                  <a:pt x="759187" y="1939474"/>
                  <a:pt x="770697" y="1943691"/>
                  <a:pt x="775658" y="1948156"/>
                </a:cubicBezTo>
                <a:cubicBezTo>
                  <a:pt x="780619" y="1952621"/>
                  <a:pt x="783099" y="1957681"/>
                  <a:pt x="783099" y="1963336"/>
                </a:cubicBezTo>
                <a:cubicBezTo>
                  <a:pt x="783099" y="1969289"/>
                  <a:pt x="780495" y="1974523"/>
                  <a:pt x="775286" y="1979038"/>
                </a:cubicBezTo>
                <a:cubicBezTo>
                  <a:pt x="770077" y="1983552"/>
                  <a:pt x="762660" y="1985809"/>
                  <a:pt x="753036" y="1985809"/>
                </a:cubicBezTo>
                <a:cubicBezTo>
                  <a:pt x="740137" y="1985809"/>
                  <a:pt x="730215" y="1981394"/>
                  <a:pt x="723270" y="1972564"/>
                </a:cubicBezTo>
                <a:cubicBezTo>
                  <a:pt x="719004" y="1967107"/>
                  <a:pt x="716176" y="1959169"/>
                  <a:pt x="714787" y="1948751"/>
                </a:cubicBezTo>
                <a:lnTo>
                  <a:pt x="650642" y="1952769"/>
                </a:lnTo>
                <a:cubicBezTo>
                  <a:pt x="652527" y="1974796"/>
                  <a:pt x="660613" y="1992953"/>
                  <a:pt x="674901" y="2007240"/>
                </a:cubicBezTo>
                <a:cubicBezTo>
                  <a:pt x="689188" y="2021528"/>
                  <a:pt x="714886" y="2028672"/>
                  <a:pt x="751994" y="2028672"/>
                </a:cubicBezTo>
                <a:cubicBezTo>
                  <a:pt x="773128" y="2028672"/>
                  <a:pt x="790640" y="2025621"/>
                  <a:pt x="804530" y="2019519"/>
                </a:cubicBezTo>
                <a:cubicBezTo>
                  <a:pt x="818421" y="2013417"/>
                  <a:pt x="829236" y="2004462"/>
                  <a:pt x="836975" y="1992655"/>
                </a:cubicBezTo>
                <a:cubicBezTo>
                  <a:pt x="844714" y="1980848"/>
                  <a:pt x="848583" y="1967950"/>
                  <a:pt x="848583" y="1953960"/>
                </a:cubicBezTo>
                <a:cubicBezTo>
                  <a:pt x="848583" y="1942054"/>
                  <a:pt x="845681" y="1931289"/>
                  <a:pt x="839877" y="1921664"/>
                </a:cubicBezTo>
                <a:cubicBezTo>
                  <a:pt x="834073" y="1912040"/>
                  <a:pt x="824796" y="1903979"/>
                  <a:pt x="812046" y="1897480"/>
                </a:cubicBezTo>
                <a:cubicBezTo>
                  <a:pt x="799296" y="1890981"/>
                  <a:pt x="778188" y="1884557"/>
                  <a:pt x="748720" y="1878207"/>
                </a:cubicBezTo>
                <a:cubicBezTo>
                  <a:pt x="736813" y="1875726"/>
                  <a:pt x="729273" y="1873047"/>
                  <a:pt x="726098" y="1870170"/>
                </a:cubicBezTo>
                <a:cubicBezTo>
                  <a:pt x="722824" y="1867392"/>
                  <a:pt x="721187" y="1864266"/>
                  <a:pt x="721187" y="1860794"/>
                </a:cubicBezTo>
                <a:cubicBezTo>
                  <a:pt x="721187" y="1856031"/>
                  <a:pt x="723171" y="1851988"/>
                  <a:pt x="727140" y="1848664"/>
                </a:cubicBezTo>
                <a:cubicBezTo>
                  <a:pt x="731108" y="1845340"/>
                  <a:pt x="737012" y="1843678"/>
                  <a:pt x="744850" y="1843678"/>
                </a:cubicBezTo>
                <a:cubicBezTo>
                  <a:pt x="754375" y="1843678"/>
                  <a:pt x="761841" y="1845911"/>
                  <a:pt x="767249" y="1850376"/>
                </a:cubicBezTo>
                <a:cubicBezTo>
                  <a:pt x="772656" y="1854840"/>
                  <a:pt x="776203" y="1861984"/>
                  <a:pt x="777890" y="1871807"/>
                </a:cubicBezTo>
                <a:lnTo>
                  <a:pt x="841440" y="1868086"/>
                </a:lnTo>
                <a:cubicBezTo>
                  <a:pt x="838661" y="1845464"/>
                  <a:pt x="829955" y="1828969"/>
                  <a:pt x="815320" y="1818601"/>
                </a:cubicBezTo>
                <a:cubicBezTo>
                  <a:pt x="800686" y="1808233"/>
                  <a:pt x="779428" y="1803048"/>
                  <a:pt x="751547" y="1803048"/>
                </a:cubicBezTo>
                <a:close/>
                <a:moveTo>
                  <a:pt x="1061705" y="1320696"/>
                </a:moveTo>
                <a:cubicBezTo>
                  <a:pt x="1075894" y="1320696"/>
                  <a:pt x="1087130" y="1325434"/>
                  <a:pt x="1095415" y="1334909"/>
                </a:cubicBezTo>
                <a:cubicBezTo>
                  <a:pt x="1103700" y="1344385"/>
                  <a:pt x="1107842" y="1359392"/>
                  <a:pt x="1107842" y="1379930"/>
                </a:cubicBezTo>
                <a:cubicBezTo>
                  <a:pt x="1107842" y="1404338"/>
                  <a:pt x="1103873" y="1421255"/>
                  <a:pt x="1095936" y="1430680"/>
                </a:cubicBezTo>
                <a:cubicBezTo>
                  <a:pt x="1087998" y="1440106"/>
                  <a:pt x="1076787" y="1444819"/>
                  <a:pt x="1062301" y="1444819"/>
                </a:cubicBezTo>
                <a:cubicBezTo>
                  <a:pt x="1048212" y="1444819"/>
                  <a:pt x="1037074" y="1440007"/>
                  <a:pt x="1028889" y="1430383"/>
                </a:cubicBezTo>
                <a:cubicBezTo>
                  <a:pt x="1020703" y="1420759"/>
                  <a:pt x="1016610" y="1404933"/>
                  <a:pt x="1016610" y="1382907"/>
                </a:cubicBezTo>
                <a:cubicBezTo>
                  <a:pt x="1016610" y="1360682"/>
                  <a:pt x="1020728" y="1344757"/>
                  <a:pt x="1028963" y="1335133"/>
                </a:cubicBezTo>
                <a:cubicBezTo>
                  <a:pt x="1037198" y="1325508"/>
                  <a:pt x="1048112" y="1320696"/>
                  <a:pt x="1061705" y="1320696"/>
                </a:cubicBezTo>
                <a:close/>
                <a:moveTo>
                  <a:pt x="1634396" y="1273369"/>
                </a:moveTo>
                <a:lnTo>
                  <a:pt x="1634396" y="1491551"/>
                </a:lnTo>
                <a:lnTo>
                  <a:pt x="1697797" y="1491551"/>
                </a:lnTo>
                <a:lnTo>
                  <a:pt x="1697797" y="1371754"/>
                </a:lnTo>
                <a:lnTo>
                  <a:pt x="1779503" y="1491551"/>
                </a:lnTo>
                <a:lnTo>
                  <a:pt x="1843053" y="1491551"/>
                </a:lnTo>
                <a:lnTo>
                  <a:pt x="1843053" y="1273369"/>
                </a:lnTo>
                <a:lnTo>
                  <a:pt x="1779503" y="1273369"/>
                </a:lnTo>
                <a:lnTo>
                  <a:pt x="1779503" y="1394078"/>
                </a:lnTo>
                <a:lnTo>
                  <a:pt x="1697350" y="1273369"/>
                </a:lnTo>
                <a:close/>
                <a:moveTo>
                  <a:pt x="1493753" y="1273369"/>
                </a:moveTo>
                <a:lnTo>
                  <a:pt x="1493753" y="1491551"/>
                </a:lnTo>
                <a:lnTo>
                  <a:pt x="1561321" y="1491551"/>
                </a:lnTo>
                <a:lnTo>
                  <a:pt x="1561321" y="1273369"/>
                </a:lnTo>
                <a:close/>
                <a:moveTo>
                  <a:pt x="1228095" y="1273369"/>
                </a:moveTo>
                <a:lnTo>
                  <a:pt x="1228095" y="1327245"/>
                </a:lnTo>
                <a:lnTo>
                  <a:pt x="1296854" y="1327245"/>
                </a:lnTo>
                <a:lnTo>
                  <a:pt x="1296854" y="1491551"/>
                </a:lnTo>
                <a:lnTo>
                  <a:pt x="1364273" y="1491551"/>
                </a:lnTo>
                <a:lnTo>
                  <a:pt x="1364273" y="1327245"/>
                </a:lnTo>
                <a:lnTo>
                  <a:pt x="1433031" y="1327245"/>
                </a:lnTo>
                <a:lnTo>
                  <a:pt x="1433031" y="1273369"/>
                </a:lnTo>
                <a:close/>
                <a:moveTo>
                  <a:pt x="669543" y="1273369"/>
                </a:moveTo>
                <a:lnTo>
                  <a:pt x="751943" y="1491551"/>
                </a:lnTo>
                <a:lnTo>
                  <a:pt x="825017" y="1491551"/>
                </a:lnTo>
                <a:lnTo>
                  <a:pt x="906031" y="1273369"/>
                </a:lnTo>
                <a:lnTo>
                  <a:pt x="837605" y="1273369"/>
                </a:lnTo>
                <a:lnTo>
                  <a:pt x="789127" y="1430383"/>
                </a:lnTo>
                <a:lnTo>
                  <a:pt x="740020" y="1273369"/>
                </a:lnTo>
                <a:close/>
                <a:moveTo>
                  <a:pt x="2028939" y="1269648"/>
                </a:moveTo>
                <a:cubicBezTo>
                  <a:pt x="2003936" y="1269648"/>
                  <a:pt x="1984043" y="1273171"/>
                  <a:pt x="1969259" y="1280215"/>
                </a:cubicBezTo>
                <a:cubicBezTo>
                  <a:pt x="1950308" y="1289343"/>
                  <a:pt x="1935922" y="1302713"/>
                  <a:pt x="1926099" y="1320324"/>
                </a:cubicBezTo>
                <a:cubicBezTo>
                  <a:pt x="1916276" y="1337936"/>
                  <a:pt x="1911365" y="1358648"/>
                  <a:pt x="1911365" y="1382460"/>
                </a:cubicBezTo>
                <a:cubicBezTo>
                  <a:pt x="1911365" y="1405082"/>
                  <a:pt x="1915855" y="1425124"/>
                  <a:pt x="1924834" y="1442587"/>
                </a:cubicBezTo>
                <a:cubicBezTo>
                  <a:pt x="1933813" y="1460049"/>
                  <a:pt x="1946464" y="1473196"/>
                  <a:pt x="1962785" y="1482026"/>
                </a:cubicBezTo>
                <a:cubicBezTo>
                  <a:pt x="1979107" y="1490857"/>
                  <a:pt x="2000215" y="1495272"/>
                  <a:pt x="2026112" y="1495272"/>
                </a:cubicBezTo>
                <a:cubicBezTo>
                  <a:pt x="2047146" y="1495272"/>
                  <a:pt x="2065328" y="1492816"/>
                  <a:pt x="2080657" y="1487905"/>
                </a:cubicBezTo>
                <a:cubicBezTo>
                  <a:pt x="2095986" y="1482994"/>
                  <a:pt x="2113622" y="1473741"/>
                  <a:pt x="2133565" y="1460148"/>
                </a:cubicBezTo>
                <a:lnTo>
                  <a:pt x="2133565" y="1367131"/>
                </a:lnTo>
                <a:lnTo>
                  <a:pt x="2029386" y="1367131"/>
                </a:lnTo>
                <a:lnTo>
                  <a:pt x="2029386" y="1412523"/>
                </a:lnTo>
                <a:lnTo>
                  <a:pt x="2074481" y="1412523"/>
                </a:lnTo>
                <a:lnTo>
                  <a:pt x="2074481" y="1433062"/>
                </a:lnTo>
                <a:cubicBezTo>
                  <a:pt x="2065650" y="1438320"/>
                  <a:pt x="2057812" y="1442041"/>
                  <a:pt x="2050966" y="1444224"/>
                </a:cubicBezTo>
                <a:cubicBezTo>
                  <a:pt x="2044120" y="1446407"/>
                  <a:pt x="2036926" y="1447498"/>
                  <a:pt x="2029386" y="1447498"/>
                </a:cubicBezTo>
                <a:cubicBezTo>
                  <a:pt x="2013511" y="1447498"/>
                  <a:pt x="2001133" y="1442438"/>
                  <a:pt x="1992253" y="1432317"/>
                </a:cubicBezTo>
                <a:cubicBezTo>
                  <a:pt x="1983373" y="1422197"/>
                  <a:pt x="1978933" y="1405330"/>
                  <a:pt x="1978933" y="1381716"/>
                </a:cubicBezTo>
                <a:cubicBezTo>
                  <a:pt x="1978933" y="1359491"/>
                  <a:pt x="1983323" y="1343244"/>
                  <a:pt x="1992104" y="1332975"/>
                </a:cubicBezTo>
                <a:cubicBezTo>
                  <a:pt x="2000885" y="1322706"/>
                  <a:pt x="2012667" y="1317571"/>
                  <a:pt x="2027451" y="1317571"/>
                </a:cubicBezTo>
                <a:cubicBezTo>
                  <a:pt x="2037373" y="1317571"/>
                  <a:pt x="2045534" y="1319754"/>
                  <a:pt x="2051933" y="1324119"/>
                </a:cubicBezTo>
                <a:cubicBezTo>
                  <a:pt x="2058333" y="1328485"/>
                  <a:pt x="2062872" y="1334785"/>
                  <a:pt x="2065551" y="1343021"/>
                </a:cubicBezTo>
                <a:lnTo>
                  <a:pt x="2130589" y="1331412"/>
                </a:lnTo>
                <a:cubicBezTo>
                  <a:pt x="2126620" y="1317323"/>
                  <a:pt x="2120692" y="1305690"/>
                  <a:pt x="2112804" y="1296512"/>
                </a:cubicBezTo>
                <a:cubicBezTo>
                  <a:pt x="2104916" y="1287334"/>
                  <a:pt x="2094994" y="1280563"/>
                  <a:pt x="2083038" y="1276197"/>
                </a:cubicBezTo>
                <a:cubicBezTo>
                  <a:pt x="2071082" y="1271831"/>
                  <a:pt x="2053049" y="1269648"/>
                  <a:pt x="2028939" y="1269648"/>
                </a:cubicBezTo>
                <a:close/>
                <a:moveTo>
                  <a:pt x="1061854" y="1269648"/>
                </a:moveTo>
                <a:cubicBezTo>
                  <a:pt x="1026433" y="1269648"/>
                  <a:pt x="998801" y="1279570"/>
                  <a:pt x="978957" y="1299414"/>
                </a:cubicBezTo>
                <a:cubicBezTo>
                  <a:pt x="959113" y="1319258"/>
                  <a:pt x="949191" y="1346989"/>
                  <a:pt x="949191" y="1382609"/>
                </a:cubicBezTo>
                <a:cubicBezTo>
                  <a:pt x="949191" y="1408108"/>
                  <a:pt x="954202" y="1429341"/>
                  <a:pt x="964223" y="1446307"/>
                </a:cubicBezTo>
                <a:cubicBezTo>
                  <a:pt x="974244" y="1463274"/>
                  <a:pt x="987316" y="1475676"/>
                  <a:pt x="1003439" y="1483514"/>
                </a:cubicBezTo>
                <a:cubicBezTo>
                  <a:pt x="1019562" y="1491353"/>
                  <a:pt x="1039927" y="1495272"/>
                  <a:pt x="1064533" y="1495272"/>
                </a:cubicBezTo>
                <a:cubicBezTo>
                  <a:pt x="1088742" y="1495272"/>
                  <a:pt x="1108958" y="1490732"/>
                  <a:pt x="1125181" y="1481654"/>
                </a:cubicBezTo>
                <a:cubicBezTo>
                  <a:pt x="1141403" y="1472575"/>
                  <a:pt x="1153805" y="1459875"/>
                  <a:pt x="1162388" y="1443554"/>
                </a:cubicBezTo>
                <a:cubicBezTo>
                  <a:pt x="1170970" y="1427233"/>
                  <a:pt x="1175261" y="1406322"/>
                  <a:pt x="1175261" y="1380823"/>
                </a:cubicBezTo>
                <a:cubicBezTo>
                  <a:pt x="1175261" y="1345700"/>
                  <a:pt x="1165439" y="1318390"/>
                  <a:pt x="1145793" y="1298893"/>
                </a:cubicBezTo>
                <a:cubicBezTo>
                  <a:pt x="1126148" y="1279397"/>
                  <a:pt x="1098168" y="1269648"/>
                  <a:pt x="1061854" y="1269648"/>
                </a:cubicBezTo>
                <a:close/>
                <a:moveTo>
                  <a:pt x="1741403" y="739969"/>
                </a:moveTo>
                <a:lnTo>
                  <a:pt x="1741403" y="958151"/>
                </a:lnTo>
                <a:lnTo>
                  <a:pt x="1808971" y="958151"/>
                </a:lnTo>
                <a:lnTo>
                  <a:pt x="1808971" y="739969"/>
                </a:lnTo>
                <a:close/>
                <a:moveTo>
                  <a:pt x="1462946" y="739969"/>
                </a:moveTo>
                <a:lnTo>
                  <a:pt x="1462946" y="958151"/>
                </a:lnTo>
                <a:lnTo>
                  <a:pt x="1526347" y="958151"/>
                </a:lnTo>
                <a:lnTo>
                  <a:pt x="1526347" y="838354"/>
                </a:lnTo>
                <a:lnTo>
                  <a:pt x="1608053" y="958151"/>
                </a:lnTo>
                <a:lnTo>
                  <a:pt x="1671603" y="958151"/>
                </a:lnTo>
                <a:lnTo>
                  <a:pt x="1671603" y="739969"/>
                </a:lnTo>
                <a:lnTo>
                  <a:pt x="1608053" y="739969"/>
                </a:lnTo>
                <a:lnTo>
                  <a:pt x="1608053" y="860678"/>
                </a:lnTo>
                <a:lnTo>
                  <a:pt x="1525900" y="739969"/>
                </a:lnTo>
                <a:close/>
                <a:moveTo>
                  <a:pt x="1331828" y="739969"/>
                </a:moveTo>
                <a:lnTo>
                  <a:pt x="1331828" y="958151"/>
                </a:lnTo>
                <a:lnTo>
                  <a:pt x="1399396" y="958151"/>
                </a:lnTo>
                <a:lnTo>
                  <a:pt x="1399396" y="739969"/>
                </a:lnTo>
                <a:close/>
                <a:moveTo>
                  <a:pt x="1023605" y="739969"/>
                </a:moveTo>
                <a:lnTo>
                  <a:pt x="1023605" y="958151"/>
                </a:lnTo>
                <a:lnTo>
                  <a:pt x="1078821" y="958151"/>
                </a:lnTo>
                <a:lnTo>
                  <a:pt x="1078821" y="791761"/>
                </a:lnTo>
                <a:lnTo>
                  <a:pt x="1121285" y="958151"/>
                </a:lnTo>
                <a:lnTo>
                  <a:pt x="1171264" y="958151"/>
                </a:lnTo>
                <a:lnTo>
                  <a:pt x="1213808" y="791761"/>
                </a:lnTo>
                <a:lnTo>
                  <a:pt x="1213808" y="958151"/>
                </a:lnTo>
                <a:lnTo>
                  <a:pt x="1269023" y="958151"/>
                </a:lnTo>
                <a:lnTo>
                  <a:pt x="1269023" y="739969"/>
                </a:lnTo>
                <a:lnTo>
                  <a:pt x="1180412" y="739969"/>
                </a:lnTo>
                <a:lnTo>
                  <a:pt x="1146463" y="872724"/>
                </a:lnTo>
                <a:lnTo>
                  <a:pt x="1112270" y="739969"/>
                </a:lnTo>
                <a:close/>
                <a:moveTo>
                  <a:pt x="1377593" y="244074"/>
                </a:moveTo>
                <a:lnTo>
                  <a:pt x="1401675" y="322506"/>
                </a:lnTo>
                <a:lnTo>
                  <a:pt x="1353762" y="322506"/>
                </a:lnTo>
                <a:close/>
                <a:moveTo>
                  <a:pt x="1341651" y="187519"/>
                </a:moveTo>
                <a:lnTo>
                  <a:pt x="1259647" y="405701"/>
                </a:lnTo>
                <a:lnTo>
                  <a:pt x="1328484" y="405701"/>
                </a:lnTo>
                <a:lnTo>
                  <a:pt x="1339119" y="369685"/>
                </a:lnTo>
                <a:lnTo>
                  <a:pt x="1415660" y="369685"/>
                </a:lnTo>
                <a:lnTo>
                  <a:pt x="1426576" y="405701"/>
                </a:lnTo>
                <a:lnTo>
                  <a:pt x="1497176" y="405701"/>
                </a:lnTo>
                <a:lnTo>
                  <a:pt x="1415191" y="187519"/>
                </a:lnTo>
                <a:close/>
                <a:moveTo>
                  <a:pt x="0" y="0"/>
                </a:moveTo>
                <a:lnTo>
                  <a:pt x="2667000" y="0"/>
                </a:lnTo>
                <a:lnTo>
                  <a:pt x="2667000" y="3295649"/>
                </a:lnTo>
                <a:lnTo>
                  <a:pt x="0" y="32956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60325" algn="ctr">
              <a:lnSpc>
                <a:spcPts val="2140"/>
              </a:lnSpc>
              <a:spcBef>
                <a:spcPts val="90"/>
              </a:spcBef>
            </a:pPr>
            <a:endParaRPr sz="240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142E-912F-F4F3-5081-FE7C7890A4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51" y="4042206"/>
            <a:ext cx="3002038" cy="2587368"/>
          </a:xfrm>
          <a:prstGeom prst="rect">
            <a:avLst/>
          </a:prstGeom>
          <a:ln>
            <a:noFill/>
          </a:ln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01916A7-D7BE-42CD-CB93-EB4E238014B6}"/>
              </a:ext>
            </a:extLst>
          </p:cNvPr>
          <p:cNvSpPr txBox="1">
            <a:spLocks/>
          </p:cNvSpPr>
          <p:nvPr/>
        </p:nvSpPr>
        <p:spPr>
          <a:xfrm>
            <a:off x="-3774411" y="255675"/>
            <a:ext cx="3908765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Welcome</a:t>
            </a:r>
            <a:r>
              <a:rPr lang="en-US" spc="95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Voting</a:t>
            </a:r>
            <a:r>
              <a:rPr lang="en-US" spc="160" dirty="0">
                <a:solidFill>
                  <a:schemeClr val="bg1"/>
                </a:solidFill>
              </a:rPr>
              <a:t> </a:t>
            </a:r>
            <a:r>
              <a:rPr lang="en-US" b="1" spc="160" dirty="0">
                <a:solidFill>
                  <a:schemeClr val="bg1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F232861-CF07-4466-7457-D6EF2BFFF626}"/>
              </a:ext>
            </a:extLst>
          </p:cNvPr>
          <p:cNvSpPr txBox="1"/>
          <p:nvPr/>
        </p:nvSpPr>
        <p:spPr>
          <a:xfrm>
            <a:off x="-130419" y="3471381"/>
            <a:ext cx="3526333" cy="22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is designed to facilitate candidate registration, allowing each candidate to have a unique ID and name, Voter    registration and Vote casting and more.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a structure as our data structure, we ensure efficient storage and retrieval of candidate information.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create an error-free and effective system that simplifies the voting process. </a:t>
            </a:r>
          </a:p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Let's dive in and explore the features and functionalities of our mini voting system!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B46A0B1B-B7E7-4B2F-0F9D-3EC42EE8273D}"/>
              </a:ext>
            </a:extLst>
          </p:cNvPr>
          <p:cNvSpPr txBox="1"/>
          <p:nvPr/>
        </p:nvSpPr>
        <p:spPr>
          <a:xfrm rot="11421451">
            <a:off x="-360968" y="-2321389"/>
            <a:ext cx="23779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16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Features</a:t>
            </a:r>
            <a:endParaRPr sz="2800" b="1" spc="160" dirty="0">
              <a:solidFill>
                <a:schemeClr val="bg1"/>
              </a:solidFill>
              <a:latin typeface="Calibri"/>
              <a:ea typeface="+mj-ea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CDD8D5B-B151-C788-C51C-D2ADCD6126BC}"/>
              </a:ext>
            </a:extLst>
          </p:cNvPr>
          <p:cNvSpPr txBox="1">
            <a:spLocks/>
          </p:cNvSpPr>
          <p:nvPr/>
        </p:nvSpPr>
        <p:spPr>
          <a:xfrm flipH="1">
            <a:off x="-718219" y="885825"/>
            <a:ext cx="140369" cy="2108333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mini voting system allows users to cast their votes for different candidates.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program accurately records and tallies the votes, ensuring a fair and transparent election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user-friendly interface for voters to easily participate in the voting process.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comprehensive reports and statistics, offering valuable insights into voting patterns and results.</a:t>
            </a:r>
            <a:b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efficiently handles a large number of voters</a:t>
            </a:r>
            <a:r>
              <a:rPr lang="en-IN" sz="800" dirty="0">
                <a:solidFill>
                  <a:schemeClr val="bg1"/>
                </a:solidFill>
              </a:rPr>
              <a:t> and candidate </a:t>
            </a:r>
            <a:r>
              <a:rPr lang="en-IN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IN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91B71-E1BD-65B0-F1DE-39C5A3E94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817" y1="46324" x2="50817" y2="46324"/>
                        <a14:foregroundMark x1="50817" y1="46324" x2="52451" y2="45098"/>
                        <a14:foregroundMark x1="55229" y1="33333" x2="48039" y2="52696"/>
                        <a14:foregroundMark x1="46569" y1="34069" x2="55392" y2="28186"/>
                        <a14:foregroundMark x1="55882" y1="50735" x2="56863" y2="44853"/>
                        <a14:foregroundMark x1="56863" y1="45833" x2="59477" y2="45588"/>
                        <a14:foregroundMark x1="60131" y1="45098" x2="60784" y2="43873"/>
                        <a14:foregroundMark x1="60784" y1="43873" x2="57843" y2="41912"/>
                        <a14:foregroundMark x1="63072" y1="42892" x2="61601" y2="63480"/>
                        <a14:foregroundMark x1="61601" y1="63480" x2="50163" y2="67402"/>
                        <a14:foregroundMark x1="64706" y1="42892" x2="61438" y2="61275"/>
                        <a14:foregroundMark x1="61438" y1="61275" x2="68137" y2="71324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4216" y2="54657"/>
                        <a14:foregroundMark x1="64216" y1="54657" x2="63889" y2="56863"/>
                        <a14:foregroundMark x1="65359" y1="50980" x2="64869" y2="57598"/>
                        <a14:foregroundMark x1="67647" y1="49020" x2="64542" y2="63971"/>
                        <a14:foregroundMark x1="36765" y1="48529" x2="35131" y2="68137"/>
                        <a14:foregroundMark x1="35294" y1="48039" x2="42320" y2="43137"/>
                        <a14:foregroundMark x1="51785" y1="28325" x2="57353" y2="21078"/>
                        <a14:foregroundMark x1="46242" y1="35539" x2="50421" y2="30100"/>
                        <a14:foregroundMark x1="57353" y1="21078" x2="51140" y2="27143"/>
                        <a14:foregroundMark x1="46836" y1="31853" x2="46078" y2="34314"/>
                        <a14:foregroundMark x1="48366" y1="30882" x2="46078" y2="33333"/>
                        <a14:foregroundMark x1="51984" y1="24201" x2="53431" y2="23775"/>
                        <a14:foregroundMark x1="34314" y1="67892" x2="33497" y2="75245"/>
                        <a14:foregroundMark x1="42810" y1="30392" x2="42810" y2="30392"/>
                        <a14:foregroundMark x1="42810" y1="32598" x2="42810" y2="32598"/>
                        <a14:foregroundMark x1="39379" y1="34314" x2="39379" y2="34314"/>
                        <a14:foregroundMark x1="38889" y1="32843" x2="38889" y2="32843"/>
                        <a14:backgroundMark x1="42810" y1="27451" x2="47549" y2="25980"/>
                        <a14:backgroundMark x1="45588" y1="30147" x2="50163" y2="23775"/>
                        <a14:backgroundMark x1="49837" y1="24755" x2="48039" y2="25735"/>
                        <a14:backgroundMark x1="49510" y1="25245" x2="51961" y2="24265"/>
                        <a14:backgroundMark x1="45752" y1="32108" x2="46732" y2="30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-2363202"/>
            <a:ext cx="3945440" cy="2630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B8FAD0-114E-847F-A348-262FCA64C5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97" b="94697" l="26776" r="72443">
                        <a14:foregroundMark x1="47159" y1="57197" x2="47159" y2="57197"/>
                        <a14:foregroundMark x1="47159" y1="57197" x2="47159" y2="57197"/>
                        <a14:foregroundMark x1="47159" y1="57197" x2="47159" y2="57197"/>
                        <a14:foregroundMark x1="47159" y1="57197" x2="48509" y2="67551"/>
                        <a14:foregroundMark x1="49290" y1="54545" x2="51420" y2="67045"/>
                        <a14:foregroundMark x1="51634" y1="69949" x2="65625" y2="76010"/>
                        <a14:foregroundMark x1="65625" y1="76010" x2="68963" y2="75631"/>
                        <a14:foregroundMark x1="66548" y1="71717" x2="55256" y2="70833"/>
                        <a14:foregroundMark x1="55256" y1="70833" x2="49219" y2="55682"/>
                        <a14:foregroundMark x1="44247" y1="60606" x2="37429" y2="77652"/>
                        <a14:foregroundMark x1="37429" y1="77652" x2="36719" y2="86742"/>
                        <a14:foregroundMark x1="45241" y1="52146" x2="41264" y2="68687"/>
                        <a14:foregroundMark x1="41264" y1="68687" x2="41264" y2="68813"/>
                        <a14:foregroundMark x1="44460" y1="52904" x2="41122" y2="91162"/>
                        <a14:foregroundMark x1="46378" y1="56818" x2="38636" y2="89268"/>
                        <a14:foregroundMark x1="38636" y1="89268" x2="33310" y2="94823"/>
                        <a14:foregroundMark x1="43537" y1="55429" x2="39134" y2="35101"/>
                        <a14:foregroundMark x1="39134" y1="35101" x2="46094" y2="14773"/>
                        <a14:foregroundMark x1="46094" y1="14773" x2="59446" y2="28157"/>
                        <a14:foregroundMark x1="59446" y1="28157" x2="59801" y2="31187"/>
                        <a14:foregroundMark x1="57031" y1="19697" x2="56889" y2="61237"/>
                        <a14:foregroundMark x1="63139" y1="39646" x2="61506" y2="60732"/>
                        <a14:foregroundMark x1="61506" y1="60732" x2="47656" y2="85732"/>
                        <a14:foregroundMark x1="47656" y1="85732" x2="43679" y2="85859"/>
                        <a14:foregroundMark x1="46307" y1="19571" x2="38423" y2="34722"/>
                        <a14:foregroundMark x1="38423" y1="34722" x2="32457" y2="67424"/>
                        <a14:foregroundMark x1="42969" y1="9343" x2="35014" y2="45076"/>
                        <a14:foregroundMark x1="35014" y1="45076" x2="40128" y2="71465"/>
                        <a14:foregroundMark x1="35369" y1="48990" x2="36009" y2="20076"/>
                        <a14:foregroundMark x1="32670" y1="24621" x2="50923" y2="12753"/>
                        <a14:foregroundMark x1="36790" y1="11364" x2="54332" y2="19697"/>
                        <a14:foregroundMark x1="54332" y1="19697" x2="54474" y2="19949"/>
                        <a14:foregroundMark x1="52557" y1="9343" x2="43253" y2="10101"/>
                        <a14:foregroundMark x1="43253" y1="10101" x2="32386" y2="20455"/>
                        <a14:foregroundMark x1="32386" y1="20455" x2="32955" y2="27778"/>
                        <a14:foregroundMark x1="34020" y1="14141" x2="44318" y2="6187"/>
                        <a14:foregroundMark x1="44318" y1="6187" x2="54688" y2="7197"/>
                        <a14:foregroundMark x1="54688" y1="7197" x2="51989" y2="17929"/>
                        <a14:foregroundMark x1="35369" y1="70076" x2="35369" y2="70076"/>
                        <a14:foregroundMark x1="34801" y1="63258" x2="35795" y2="87121"/>
                        <a14:foregroundMark x1="35795" y1="87121" x2="35866" y2="87247"/>
                        <a14:foregroundMark x1="42543" y1="68056" x2="32670" y2="65278"/>
                        <a14:foregroundMark x1="32670" y1="65278" x2="26776" y2="82449"/>
                        <a14:foregroundMark x1="26776" y1="82449" x2="36932" y2="91667"/>
                        <a14:foregroundMark x1="36932" y1="91667" x2="38991" y2="91162"/>
                        <a14:foregroundMark x1="37642" y1="78788" x2="50355" y2="91667"/>
                        <a14:foregroundMark x1="50355" y1="91667" x2="70810" y2="89773"/>
                        <a14:foregroundMark x1="70810" y1="89773" x2="72443" y2="68813"/>
                        <a14:foregroundMark x1="72443" y1="68813" x2="70952" y2="64646"/>
                        <a14:foregroundMark x1="54048" y1="11616" x2="34233" y2="9470"/>
                        <a14:foregroundMark x1="34233" y1="9470" x2="31676" y2="29167"/>
                        <a14:foregroundMark x1="31676" y1="29167" x2="33168" y2="49874"/>
                        <a14:foregroundMark x1="50781" y1="19571" x2="60156" y2="10101"/>
                        <a14:foregroundMark x1="60156" y1="10101" x2="70597" y2="17803"/>
                        <a14:foregroundMark x1="70597" y1="17803" x2="67472" y2="48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-7068" r="25271" b="7068"/>
          <a:stretch/>
        </p:blipFill>
        <p:spPr>
          <a:xfrm>
            <a:off x="-3245623" y="1471679"/>
            <a:ext cx="3003550" cy="32932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D2F76E-82B7-233A-9623-6E755E45D1BC}"/>
              </a:ext>
            </a:extLst>
          </p:cNvPr>
          <p:cNvSpPr/>
          <p:nvPr/>
        </p:nvSpPr>
        <p:spPr>
          <a:xfrm>
            <a:off x="86187" y="-4829245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CF4934-7C61-D8AF-D7B7-417463E0EB85}"/>
              </a:ext>
            </a:extLst>
          </p:cNvPr>
          <p:cNvSpPr/>
          <p:nvPr/>
        </p:nvSpPr>
        <p:spPr>
          <a:xfrm>
            <a:off x="597383" y="-50528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FD63A5-8BD4-7981-AF0B-2CE933C79622}"/>
              </a:ext>
            </a:extLst>
          </p:cNvPr>
          <p:cNvSpPr/>
          <p:nvPr/>
        </p:nvSpPr>
        <p:spPr>
          <a:xfrm>
            <a:off x="1094966" y="-5100744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FD93C-2F9D-67FD-26EF-B9560BE8BBD5}"/>
              </a:ext>
            </a:extLst>
          </p:cNvPr>
          <p:cNvSpPr/>
          <p:nvPr/>
        </p:nvSpPr>
        <p:spPr>
          <a:xfrm>
            <a:off x="1490055" y="-515654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4DEFDD-C13B-8D49-1BF3-35752FA573C9}"/>
              </a:ext>
            </a:extLst>
          </p:cNvPr>
          <p:cNvSpPr/>
          <p:nvPr/>
        </p:nvSpPr>
        <p:spPr>
          <a:xfrm>
            <a:off x="2189329" y="-5386062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039A4-DEEF-C429-F879-DA442AF803E9}"/>
              </a:ext>
            </a:extLst>
          </p:cNvPr>
          <p:cNvSpPr/>
          <p:nvPr/>
        </p:nvSpPr>
        <p:spPr>
          <a:xfrm>
            <a:off x="2793687" y="-5673091"/>
            <a:ext cx="615957" cy="468362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65507A-5D52-57F4-2EE6-F86762CA2A55}"/>
              </a:ext>
            </a:extLst>
          </p:cNvPr>
          <p:cNvSpPr txBox="1"/>
          <p:nvPr/>
        </p:nvSpPr>
        <p:spPr>
          <a:xfrm>
            <a:off x="0" y="-21922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Functions used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795A-EDE3-63CB-09F2-48F9442F4854}"/>
              </a:ext>
            </a:extLst>
          </p:cNvPr>
          <p:cNvSpPr txBox="1"/>
          <p:nvPr/>
        </p:nvSpPr>
        <p:spPr>
          <a:xfrm>
            <a:off x="-202330" y="-3368978"/>
            <a:ext cx="2641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Adding candidates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could allow users to add candidates to the election, storing their information like name, party, or any other relevant details.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candidates</a:t>
            </a:r>
            <a:r>
              <a:rPr lang="en-US" sz="900" dirty="0">
                <a:solidFill>
                  <a:schemeClr val="bg1"/>
                </a:solidFill>
              </a:rPr>
              <a:t>: This function could be used to show the list of candidates participating in the </a:t>
            </a:r>
            <a:r>
              <a:rPr lang="en-US" sz="900" dirty="0" err="1">
                <a:solidFill>
                  <a:schemeClr val="bg1"/>
                </a:solidFill>
              </a:rPr>
              <a:t>elecion</a:t>
            </a:r>
            <a:r>
              <a:rPr lang="en-US" sz="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Casting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handle the process of allowing voters to cast their votes for their preferred candidate.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Counting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votes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calculate the total number of votes received by each candidate and determine the winner.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bg1"/>
                </a:solidFill>
              </a:rPr>
              <a:t>Displaying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results</a:t>
            </a:r>
            <a:r>
              <a:rPr lang="en-US" sz="1050" dirty="0">
                <a:solidFill>
                  <a:schemeClr val="bg1"/>
                </a:solidFill>
              </a:rPr>
              <a:t>: </a:t>
            </a:r>
            <a:r>
              <a:rPr lang="en-US" sz="900" dirty="0">
                <a:solidFill>
                  <a:schemeClr val="bg1"/>
                </a:solidFill>
              </a:rPr>
              <a:t>This function would present the election results, including the candidate with the highest number of votes.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055F9A-F68C-1CAE-0E98-146396FC75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99755" l="9967" r="89869">
                        <a14:foregroundMark x1="35621" y1="59559" x2="38725" y2="85294"/>
                        <a14:foregroundMark x1="38562" y1="72549" x2="41013" y2="99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3198926"/>
            <a:ext cx="3206733" cy="213782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96511-63EA-B3E1-DACE-34C529CBD6F3}"/>
              </a:ext>
            </a:extLst>
          </p:cNvPr>
          <p:cNvGrpSpPr/>
          <p:nvPr/>
        </p:nvGrpSpPr>
        <p:grpSpPr>
          <a:xfrm>
            <a:off x="4827934" y="1895867"/>
            <a:ext cx="2160" cy="17280"/>
            <a:chOff x="4827934" y="1895867"/>
            <a:chExt cx="2160" cy="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14:cNvPr>
                <p14:cNvContentPartPr/>
                <p14:nvPr/>
              </p14:nvContentPartPr>
              <p14:xfrm>
                <a:off x="4829734" y="1895867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9FD55F-F522-C56B-DBB7-762FE13AD4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3614" y="188974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14:cNvPr>
                <p14:cNvContentPartPr/>
                <p14:nvPr/>
              </p14:nvContentPartPr>
              <p14:xfrm>
                <a:off x="4827934" y="1912787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9E6ADB-260A-23A7-F6B9-3AC7E6C6C8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1814" y="19066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14:cNvPr>
              <p14:cNvContentPartPr/>
              <p14:nvPr/>
            </p14:nvContentPartPr>
            <p14:xfrm>
              <a:off x="6297632" y="630994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03EF57-76A2-34BD-B57E-B8AE69E5FC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1512" y="6248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9CE571F-26FE-B984-40F0-BC634AFF52AF}"/>
              </a:ext>
            </a:extLst>
          </p:cNvPr>
          <p:cNvSpPr txBox="1"/>
          <p:nvPr/>
        </p:nvSpPr>
        <p:spPr>
          <a:xfrm>
            <a:off x="1853418" y="-426970"/>
            <a:ext cx="2192364" cy="306877"/>
          </a:xfrm>
          <a:custGeom>
            <a:avLst/>
            <a:gdLst/>
            <a:ahLst/>
            <a:cxnLst/>
            <a:rect l="l" t="t" r="r" b="b"/>
            <a:pathLst>
              <a:path w="5026320" h="687580">
                <a:moveTo>
                  <a:pt x="1450497" y="356876"/>
                </a:moveTo>
                <a:lnTo>
                  <a:pt x="1519479" y="356876"/>
                </a:lnTo>
                <a:cubicBezTo>
                  <a:pt x="1542548" y="356876"/>
                  <a:pt x="1559886" y="360597"/>
                  <a:pt x="1571495" y="368038"/>
                </a:cubicBezTo>
                <a:cubicBezTo>
                  <a:pt x="1583103" y="375480"/>
                  <a:pt x="1588908" y="387461"/>
                  <a:pt x="1588908" y="403980"/>
                </a:cubicBezTo>
                <a:cubicBezTo>
                  <a:pt x="1588908" y="436276"/>
                  <a:pt x="1566509" y="452424"/>
                  <a:pt x="1521712" y="452424"/>
                </a:cubicBezTo>
                <a:lnTo>
                  <a:pt x="1450497" y="452424"/>
                </a:lnTo>
                <a:close/>
                <a:moveTo>
                  <a:pt x="1177844" y="239228"/>
                </a:moveTo>
                <a:lnTo>
                  <a:pt x="1227181" y="374289"/>
                </a:lnTo>
                <a:lnTo>
                  <a:pt x="1129401" y="374289"/>
                </a:lnTo>
                <a:close/>
                <a:moveTo>
                  <a:pt x="3365469" y="224717"/>
                </a:moveTo>
                <a:lnTo>
                  <a:pt x="3410117" y="224717"/>
                </a:lnTo>
                <a:cubicBezTo>
                  <a:pt x="3439734" y="224717"/>
                  <a:pt x="3459305" y="229554"/>
                  <a:pt x="3468830" y="239228"/>
                </a:cubicBezTo>
                <a:cubicBezTo>
                  <a:pt x="3477313" y="248306"/>
                  <a:pt x="3481555" y="260064"/>
                  <a:pt x="3481555" y="274500"/>
                </a:cubicBezTo>
                <a:cubicBezTo>
                  <a:pt x="3481555" y="286555"/>
                  <a:pt x="3478801" y="296303"/>
                  <a:pt x="3473295" y="303745"/>
                </a:cubicBezTo>
                <a:cubicBezTo>
                  <a:pt x="3467788" y="311186"/>
                  <a:pt x="3459789" y="316544"/>
                  <a:pt x="3449296" y="319818"/>
                </a:cubicBezTo>
                <a:cubicBezTo>
                  <a:pt x="3438804" y="323092"/>
                  <a:pt x="3425744" y="324729"/>
                  <a:pt x="3410117" y="324729"/>
                </a:cubicBezTo>
                <a:lnTo>
                  <a:pt x="3365469" y="324729"/>
                </a:lnTo>
                <a:close/>
                <a:moveTo>
                  <a:pt x="1450497" y="224717"/>
                </a:moveTo>
                <a:lnTo>
                  <a:pt x="1504299" y="224717"/>
                </a:lnTo>
                <a:cubicBezTo>
                  <a:pt x="1528409" y="224717"/>
                  <a:pt x="1546343" y="227433"/>
                  <a:pt x="1558100" y="232865"/>
                </a:cubicBezTo>
                <a:cubicBezTo>
                  <a:pt x="1569858" y="238298"/>
                  <a:pt x="1575736" y="249274"/>
                  <a:pt x="1575736" y="265794"/>
                </a:cubicBezTo>
                <a:cubicBezTo>
                  <a:pt x="1575736" y="273533"/>
                  <a:pt x="1573876" y="280528"/>
                  <a:pt x="1570155" y="286778"/>
                </a:cubicBezTo>
                <a:cubicBezTo>
                  <a:pt x="1565393" y="295559"/>
                  <a:pt x="1558509" y="301512"/>
                  <a:pt x="1549505" y="304638"/>
                </a:cubicBezTo>
                <a:cubicBezTo>
                  <a:pt x="1540501" y="307763"/>
                  <a:pt x="1527739" y="309326"/>
                  <a:pt x="1511219" y="309326"/>
                </a:cubicBezTo>
                <a:lnTo>
                  <a:pt x="1450497" y="309326"/>
                </a:lnTo>
                <a:close/>
                <a:moveTo>
                  <a:pt x="1862007" y="222038"/>
                </a:moveTo>
                <a:cubicBezTo>
                  <a:pt x="1880611" y="222038"/>
                  <a:pt x="1897093" y="226540"/>
                  <a:pt x="1911455" y="235544"/>
                </a:cubicBezTo>
                <a:cubicBezTo>
                  <a:pt x="1925817" y="244548"/>
                  <a:pt x="1936868" y="257831"/>
                  <a:pt x="1944607" y="275393"/>
                </a:cubicBezTo>
                <a:cubicBezTo>
                  <a:pt x="1952346" y="292955"/>
                  <a:pt x="1956215" y="313716"/>
                  <a:pt x="1956215" y="337678"/>
                </a:cubicBezTo>
                <a:cubicBezTo>
                  <a:pt x="1956215" y="363574"/>
                  <a:pt x="1952011" y="385377"/>
                  <a:pt x="1943602" y="403088"/>
                </a:cubicBezTo>
                <a:cubicBezTo>
                  <a:pt x="1935193" y="420798"/>
                  <a:pt x="1923882" y="433895"/>
                  <a:pt x="1909669" y="442378"/>
                </a:cubicBezTo>
                <a:cubicBezTo>
                  <a:pt x="1895456" y="450861"/>
                  <a:pt x="1879867" y="455103"/>
                  <a:pt x="1862900" y="455103"/>
                </a:cubicBezTo>
                <a:cubicBezTo>
                  <a:pt x="1849654" y="455103"/>
                  <a:pt x="1837488" y="452647"/>
                  <a:pt x="1826400" y="447736"/>
                </a:cubicBezTo>
                <a:cubicBezTo>
                  <a:pt x="1815312" y="442825"/>
                  <a:pt x="1805490" y="435420"/>
                  <a:pt x="1796932" y="425523"/>
                </a:cubicBezTo>
                <a:cubicBezTo>
                  <a:pt x="1788374" y="415626"/>
                  <a:pt x="1781752" y="403162"/>
                  <a:pt x="1777063" y="388130"/>
                </a:cubicBezTo>
                <a:cubicBezTo>
                  <a:pt x="1772375" y="373099"/>
                  <a:pt x="1770031" y="356281"/>
                  <a:pt x="1770031" y="337678"/>
                </a:cubicBezTo>
                <a:cubicBezTo>
                  <a:pt x="1770031" y="319223"/>
                  <a:pt x="1772375" y="302591"/>
                  <a:pt x="1777063" y="287783"/>
                </a:cubicBezTo>
                <a:cubicBezTo>
                  <a:pt x="1781752" y="272974"/>
                  <a:pt x="1788151" y="260808"/>
                  <a:pt x="1796262" y="251283"/>
                </a:cubicBezTo>
                <a:cubicBezTo>
                  <a:pt x="1804373" y="241758"/>
                  <a:pt x="1814047" y="234502"/>
                  <a:pt x="1825284" y="229517"/>
                </a:cubicBezTo>
                <a:cubicBezTo>
                  <a:pt x="1836520" y="224531"/>
                  <a:pt x="1848761" y="222038"/>
                  <a:pt x="1862007" y="222038"/>
                </a:cubicBezTo>
                <a:close/>
                <a:moveTo>
                  <a:pt x="3948652" y="174934"/>
                </a:moveTo>
                <a:cubicBezTo>
                  <a:pt x="3937787" y="174934"/>
                  <a:pt x="3929490" y="177390"/>
                  <a:pt x="3923760" y="182301"/>
                </a:cubicBezTo>
                <a:cubicBezTo>
                  <a:pt x="3918030" y="187212"/>
                  <a:pt x="3915166" y="193910"/>
                  <a:pt x="3915166" y="202393"/>
                </a:cubicBezTo>
                <a:cubicBezTo>
                  <a:pt x="3915166" y="210578"/>
                  <a:pt x="3917919" y="217164"/>
                  <a:pt x="3923426" y="222150"/>
                </a:cubicBezTo>
                <a:cubicBezTo>
                  <a:pt x="3928932" y="227135"/>
                  <a:pt x="3937341" y="229628"/>
                  <a:pt x="3948652" y="229628"/>
                </a:cubicBezTo>
                <a:lnTo>
                  <a:pt x="4020982" y="229628"/>
                </a:lnTo>
                <a:lnTo>
                  <a:pt x="4020982" y="467381"/>
                </a:lnTo>
                <a:cubicBezTo>
                  <a:pt x="4020982" y="480925"/>
                  <a:pt x="4024071" y="491045"/>
                  <a:pt x="4030247" y="497742"/>
                </a:cubicBezTo>
                <a:cubicBezTo>
                  <a:pt x="4036423" y="504439"/>
                  <a:pt x="4044423" y="507788"/>
                  <a:pt x="4054245" y="507788"/>
                </a:cubicBezTo>
                <a:cubicBezTo>
                  <a:pt x="4063919" y="507788"/>
                  <a:pt x="4071807" y="504477"/>
                  <a:pt x="4077909" y="497854"/>
                </a:cubicBezTo>
                <a:cubicBezTo>
                  <a:pt x="4084011" y="491231"/>
                  <a:pt x="4087062" y="481073"/>
                  <a:pt x="4087062" y="467381"/>
                </a:cubicBezTo>
                <a:lnTo>
                  <a:pt x="4087062" y="229628"/>
                </a:lnTo>
                <a:lnTo>
                  <a:pt x="4159392" y="229628"/>
                </a:lnTo>
                <a:cubicBezTo>
                  <a:pt x="4170703" y="229628"/>
                  <a:pt x="4179187" y="227135"/>
                  <a:pt x="4184842" y="222150"/>
                </a:cubicBezTo>
                <a:cubicBezTo>
                  <a:pt x="4190498" y="217164"/>
                  <a:pt x="4193325" y="210578"/>
                  <a:pt x="4193325" y="202393"/>
                </a:cubicBezTo>
                <a:cubicBezTo>
                  <a:pt x="4193325" y="194207"/>
                  <a:pt x="4190535" y="187584"/>
                  <a:pt x="4184954" y="182524"/>
                </a:cubicBezTo>
                <a:cubicBezTo>
                  <a:pt x="4179373" y="177464"/>
                  <a:pt x="4170852" y="174934"/>
                  <a:pt x="4159392" y="174934"/>
                </a:cubicBezTo>
                <a:close/>
                <a:moveTo>
                  <a:pt x="3341135" y="174934"/>
                </a:moveTo>
                <a:cubicBezTo>
                  <a:pt x="3326550" y="174934"/>
                  <a:pt x="3315909" y="178059"/>
                  <a:pt x="3309212" y="184310"/>
                </a:cubicBezTo>
                <a:cubicBezTo>
                  <a:pt x="3302515" y="190561"/>
                  <a:pt x="3299166" y="200979"/>
                  <a:pt x="3299166" y="215564"/>
                </a:cubicBezTo>
                <a:lnTo>
                  <a:pt x="3299166" y="467828"/>
                </a:lnTo>
                <a:cubicBezTo>
                  <a:pt x="3299166" y="480925"/>
                  <a:pt x="3302217" y="490859"/>
                  <a:pt x="3308319" y="497631"/>
                </a:cubicBezTo>
                <a:cubicBezTo>
                  <a:pt x="3314421" y="504402"/>
                  <a:pt x="3322458" y="507788"/>
                  <a:pt x="3332429" y="507788"/>
                </a:cubicBezTo>
                <a:cubicBezTo>
                  <a:pt x="3341954" y="507788"/>
                  <a:pt x="3349842" y="504365"/>
                  <a:pt x="3356093" y="497519"/>
                </a:cubicBezTo>
                <a:cubicBezTo>
                  <a:pt x="3362343" y="490673"/>
                  <a:pt x="3365469" y="480627"/>
                  <a:pt x="3365469" y="467381"/>
                </a:cubicBezTo>
                <a:lnTo>
                  <a:pt x="3365469" y="374736"/>
                </a:lnTo>
                <a:lnTo>
                  <a:pt x="3426191" y="374736"/>
                </a:lnTo>
                <a:cubicBezTo>
                  <a:pt x="3466821" y="374736"/>
                  <a:pt x="3497405" y="366141"/>
                  <a:pt x="3517943" y="348951"/>
                </a:cubicBezTo>
                <a:cubicBezTo>
                  <a:pt x="3538482" y="331762"/>
                  <a:pt x="3548751" y="306498"/>
                  <a:pt x="3548751" y="273161"/>
                </a:cubicBezTo>
                <a:cubicBezTo>
                  <a:pt x="3548751" y="257534"/>
                  <a:pt x="3546221" y="243469"/>
                  <a:pt x="3541160" y="230968"/>
                </a:cubicBezTo>
                <a:cubicBezTo>
                  <a:pt x="3536100" y="218466"/>
                  <a:pt x="3528696" y="207899"/>
                  <a:pt x="3518948" y="199267"/>
                </a:cubicBezTo>
                <a:cubicBezTo>
                  <a:pt x="3509200" y="190635"/>
                  <a:pt x="3497628" y="184459"/>
                  <a:pt x="3484234" y="180738"/>
                </a:cubicBezTo>
                <a:cubicBezTo>
                  <a:pt x="3470690" y="176869"/>
                  <a:pt x="3451343" y="174934"/>
                  <a:pt x="3426191" y="174934"/>
                </a:cubicBezTo>
                <a:close/>
                <a:moveTo>
                  <a:pt x="2424652" y="174934"/>
                </a:moveTo>
                <a:cubicBezTo>
                  <a:pt x="2413787" y="174934"/>
                  <a:pt x="2405490" y="177390"/>
                  <a:pt x="2399760" y="182301"/>
                </a:cubicBezTo>
                <a:cubicBezTo>
                  <a:pt x="2394031" y="187212"/>
                  <a:pt x="2391166" y="193910"/>
                  <a:pt x="2391166" y="202393"/>
                </a:cubicBezTo>
                <a:cubicBezTo>
                  <a:pt x="2391166" y="210578"/>
                  <a:pt x="2393919" y="217164"/>
                  <a:pt x="2399426" y="222150"/>
                </a:cubicBezTo>
                <a:cubicBezTo>
                  <a:pt x="2404932" y="227135"/>
                  <a:pt x="2413341" y="229628"/>
                  <a:pt x="2424652" y="229628"/>
                </a:cubicBezTo>
                <a:lnTo>
                  <a:pt x="2496982" y="229628"/>
                </a:lnTo>
                <a:lnTo>
                  <a:pt x="2496982" y="467381"/>
                </a:lnTo>
                <a:cubicBezTo>
                  <a:pt x="2496982" y="480925"/>
                  <a:pt x="2500071" y="491045"/>
                  <a:pt x="2506247" y="497742"/>
                </a:cubicBezTo>
                <a:cubicBezTo>
                  <a:pt x="2512423" y="504439"/>
                  <a:pt x="2520423" y="507788"/>
                  <a:pt x="2530245" y="507788"/>
                </a:cubicBezTo>
                <a:cubicBezTo>
                  <a:pt x="2539919" y="507788"/>
                  <a:pt x="2547807" y="504477"/>
                  <a:pt x="2553909" y="497854"/>
                </a:cubicBezTo>
                <a:cubicBezTo>
                  <a:pt x="2560011" y="491231"/>
                  <a:pt x="2563062" y="481073"/>
                  <a:pt x="2563062" y="467381"/>
                </a:cubicBezTo>
                <a:lnTo>
                  <a:pt x="2563062" y="229628"/>
                </a:lnTo>
                <a:lnTo>
                  <a:pt x="2635393" y="229628"/>
                </a:lnTo>
                <a:cubicBezTo>
                  <a:pt x="2646703" y="229628"/>
                  <a:pt x="2655187" y="227135"/>
                  <a:pt x="2660842" y="222150"/>
                </a:cubicBezTo>
                <a:cubicBezTo>
                  <a:pt x="2666498" y="217164"/>
                  <a:pt x="2669325" y="210578"/>
                  <a:pt x="2669325" y="202393"/>
                </a:cubicBezTo>
                <a:cubicBezTo>
                  <a:pt x="2669325" y="194207"/>
                  <a:pt x="2666535" y="187584"/>
                  <a:pt x="2660954" y="182524"/>
                </a:cubicBezTo>
                <a:cubicBezTo>
                  <a:pt x="2655373" y="177464"/>
                  <a:pt x="2646852" y="174934"/>
                  <a:pt x="2635393" y="174934"/>
                </a:cubicBezTo>
                <a:close/>
                <a:moveTo>
                  <a:pt x="1424378" y="174934"/>
                </a:moveTo>
                <a:cubicBezTo>
                  <a:pt x="1410239" y="174934"/>
                  <a:pt x="1400007" y="178097"/>
                  <a:pt x="1393682" y="184422"/>
                </a:cubicBezTo>
                <a:cubicBezTo>
                  <a:pt x="1387357" y="190747"/>
                  <a:pt x="1384194" y="201128"/>
                  <a:pt x="1384194" y="215564"/>
                </a:cubicBezTo>
                <a:lnTo>
                  <a:pt x="1384194" y="461577"/>
                </a:lnTo>
                <a:cubicBezTo>
                  <a:pt x="1384194" y="475716"/>
                  <a:pt x="1387283" y="486022"/>
                  <a:pt x="1393459" y="492496"/>
                </a:cubicBezTo>
                <a:cubicBezTo>
                  <a:pt x="1399635" y="498970"/>
                  <a:pt x="1409942" y="502207"/>
                  <a:pt x="1424378" y="502207"/>
                </a:cubicBezTo>
                <a:lnTo>
                  <a:pt x="1524391" y="502207"/>
                </a:lnTo>
                <a:cubicBezTo>
                  <a:pt x="1541655" y="502207"/>
                  <a:pt x="1556761" y="501351"/>
                  <a:pt x="1569709" y="499640"/>
                </a:cubicBezTo>
                <a:cubicBezTo>
                  <a:pt x="1582657" y="497928"/>
                  <a:pt x="1594117" y="494989"/>
                  <a:pt x="1604088" y="490822"/>
                </a:cubicBezTo>
                <a:cubicBezTo>
                  <a:pt x="1620013" y="483827"/>
                  <a:pt x="1632663" y="473000"/>
                  <a:pt x="1642039" y="458340"/>
                </a:cubicBezTo>
                <a:cubicBezTo>
                  <a:pt x="1651415" y="443680"/>
                  <a:pt x="1656103" y="427198"/>
                  <a:pt x="1656103" y="408892"/>
                </a:cubicBezTo>
                <a:cubicBezTo>
                  <a:pt x="1656103" y="369304"/>
                  <a:pt x="1634598" y="342663"/>
                  <a:pt x="1591586" y="328971"/>
                </a:cubicBezTo>
                <a:cubicBezTo>
                  <a:pt x="1624329" y="313791"/>
                  <a:pt x="1640700" y="289829"/>
                  <a:pt x="1640700" y="257087"/>
                </a:cubicBezTo>
                <a:cubicBezTo>
                  <a:pt x="1640700" y="247562"/>
                  <a:pt x="1639137" y="238521"/>
                  <a:pt x="1636012" y="229963"/>
                </a:cubicBezTo>
                <a:cubicBezTo>
                  <a:pt x="1632886" y="221406"/>
                  <a:pt x="1628347" y="213592"/>
                  <a:pt x="1622394" y="206523"/>
                </a:cubicBezTo>
                <a:cubicBezTo>
                  <a:pt x="1616441" y="199453"/>
                  <a:pt x="1609595" y="193612"/>
                  <a:pt x="1601856" y="188998"/>
                </a:cubicBezTo>
                <a:cubicBezTo>
                  <a:pt x="1592777" y="183492"/>
                  <a:pt x="1582508" y="179771"/>
                  <a:pt x="1571048" y="177836"/>
                </a:cubicBezTo>
                <a:cubicBezTo>
                  <a:pt x="1559588" y="175901"/>
                  <a:pt x="1546045" y="174934"/>
                  <a:pt x="1530418" y="174934"/>
                </a:cubicBezTo>
                <a:close/>
                <a:moveTo>
                  <a:pt x="3637229" y="169353"/>
                </a:moveTo>
                <a:cubicBezTo>
                  <a:pt x="3627406" y="169353"/>
                  <a:pt x="3619481" y="172702"/>
                  <a:pt x="3613454" y="179399"/>
                </a:cubicBezTo>
                <a:cubicBezTo>
                  <a:pt x="3607426" y="186096"/>
                  <a:pt x="3604412" y="196142"/>
                  <a:pt x="3604412" y="209537"/>
                </a:cubicBezTo>
                <a:lnTo>
                  <a:pt x="3604412" y="366922"/>
                </a:lnTo>
                <a:cubicBezTo>
                  <a:pt x="3604412" y="391628"/>
                  <a:pt x="3607091" y="412873"/>
                  <a:pt x="3612449" y="430658"/>
                </a:cubicBezTo>
                <a:cubicBezTo>
                  <a:pt x="3617807" y="448443"/>
                  <a:pt x="3626216" y="463028"/>
                  <a:pt x="3637676" y="474413"/>
                </a:cubicBezTo>
                <a:cubicBezTo>
                  <a:pt x="3649135" y="485799"/>
                  <a:pt x="3663944" y="494208"/>
                  <a:pt x="3682101" y="499640"/>
                </a:cubicBezTo>
                <a:cubicBezTo>
                  <a:pt x="3700258" y="505072"/>
                  <a:pt x="3721912" y="507788"/>
                  <a:pt x="3747064" y="507788"/>
                </a:cubicBezTo>
                <a:cubicBezTo>
                  <a:pt x="3768198" y="507788"/>
                  <a:pt x="3786652" y="505258"/>
                  <a:pt x="3802428" y="500198"/>
                </a:cubicBezTo>
                <a:cubicBezTo>
                  <a:pt x="3818204" y="495138"/>
                  <a:pt x="3832045" y="487101"/>
                  <a:pt x="3843951" y="476088"/>
                </a:cubicBezTo>
                <a:cubicBezTo>
                  <a:pt x="3857792" y="463140"/>
                  <a:pt x="3867206" y="448108"/>
                  <a:pt x="3872191" y="430993"/>
                </a:cubicBezTo>
                <a:cubicBezTo>
                  <a:pt x="3877177" y="413878"/>
                  <a:pt x="3879670" y="392521"/>
                  <a:pt x="3879670" y="366922"/>
                </a:cubicBezTo>
                <a:lnTo>
                  <a:pt x="3879670" y="209537"/>
                </a:lnTo>
                <a:cubicBezTo>
                  <a:pt x="3879670" y="195993"/>
                  <a:pt x="3876582" y="185910"/>
                  <a:pt x="3870405" y="179287"/>
                </a:cubicBezTo>
                <a:cubicBezTo>
                  <a:pt x="3864229" y="172664"/>
                  <a:pt x="3856155" y="169353"/>
                  <a:pt x="3846184" y="169353"/>
                </a:cubicBezTo>
                <a:cubicBezTo>
                  <a:pt x="3836212" y="169353"/>
                  <a:pt x="3828250" y="172664"/>
                  <a:pt x="3822297" y="179287"/>
                </a:cubicBezTo>
                <a:cubicBezTo>
                  <a:pt x="3816344" y="185910"/>
                  <a:pt x="3813367" y="195993"/>
                  <a:pt x="3813367" y="209537"/>
                </a:cubicBezTo>
                <a:lnTo>
                  <a:pt x="3813367" y="371834"/>
                </a:lnTo>
                <a:cubicBezTo>
                  <a:pt x="3813367" y="399813"/>
                  <a:pt x="3808009" y="420686"/>
                  <a:pt x="3797294" y="434453"/>
                </a:cubicBezTo>
                <a:cubicBezTo>
                  <a:pt x="3786578" y="448220"/>
                  <a:pt x="3768272" y="455103"/>
                  <a:pt x="3742376" y="455103"/>
                </a:cubicBezTo>
                <a:cubicBezTo>
                  <a:pt x="3723624" y="455103"/>
                  <a:pt x="3709039" y="451717"/>
                  <a:pt x="3698621" y="444945"/>
                </a:cubicBezTo>
                <a:cubicBezTo>
                  <a:pt x="3688203" y="438174"/>
                  <a:pt x="3680947" y="428649"/>
                  <a:pt x="3676855" y="416370"/>
                </a:cubicBezTo>
                <a:cubicBezTo>
                  <a:pt x="3672762" y="404092"/>
                  <a:pt x="3670715" y="388800"/>
                  <a:pt x="3670715" y="370494"/>
                </a:cubicBezTo>
                <a:lnTo>
                  <a:pt x="3670715" y="209537"/>
                </a:lnTo>
                <a:cubicBezTo>
                  <a:pt x="3670715" y="196142"/>
                  <a:pt x="3667702" y="186096"/>
                  <a:pt x="3661674" y="179399"/>
                </a:cubicBezTo>
                <a:cubicBezTo>
                  <a:pt x="3655646" y="172702"/>
                  <a:pt x="3647498" y="169353"/>
                  <a:pt x="3637229" y="169353"/>
                </a:cubicBezTo>
                <a:close/>
                <a:moveTo>
                  <a:pt x="2996003" y="169353"/>
                </a:moveTo>
                <a:cubicBezTo>
                  <a:pt x="2988413" y="169353"/>
                  <a:pt x="2981344" y="171474"/>
                  <a:pt x="2974795" y="175715"/>
                </a:cubicBezTo>
                <a:cubicBezTo>
                  <a:pt x="2968247" y="179957"/>
                  <a:pt x="2963559" y="185426"/>
                  <a:pt x="2960731" y="192124"/>
                </a:cubicBezTo>
                <a:cubicBezTo>
                  <a:pt x="2958350" y="198226"/>
                  <a:pt x="2957159" y="206634"/>
                  <a:pt x="2957159" y="217350"/>
                </a:cubicBezTo>
                <a:lnTo>
                  <a:pt x="2957159" y="469837"/>
                </a:lnTo>
                <a:cubicBezTo>
                  <a:pt x="2957159" y="482190"/>
                  <a:pt x="2959987" y="491603"/>
                  <a:pt x="2965642" y="498077"/>
                </a:cubicBezTo>
                <a:cubicBezTo>
                  <a:pt x="2971298" y="504551"/>
                  <a:pt x="2978813" y="507788"/>
                  <a:pt x="2988190" y="507788"/>
                </a:cubicBezTo>
                <a:cubicBezTo>
                  <a:pt x="2997268" y="507788"/>
                  <a:pt x="3004710" y="504588"/>
                  <a:pt x="3010514" y="498189"/>
                </a:cubicBezTo>
                <a:cubicBezTo>
                  <a:pt x="3016318" y="491789"/>
                  <a:pt x="3019220" y="482338"/>
                  <a:pt x="3019220" y="469837"/>
                </a:cubicBezTo>
                <a:lnTo>
                  <a:pt x="3019220" y="278072"/>
                </a:lnTo>
                <a:lnTo>
                  <a:pt x="3143566" y="468721"/>
                </a:lnTo>
                <a:cubicBezTo>
                  <a:pt x="3147138" y="473930"/>
                  <a:pt x="3150710" y="479027"/>
                  <a:pt x="3154282" y="484013"/>
                </a:cubicBezTo>
                <a:cubicBezTo>
                  <a:pt x="3157854" y="488999"/>
                  <a:pt x="3161723" y="493352"/>
                  <a:pt x="3165890" y="497072"/>
                </a:cubicBezTo>
                <a:cubicBezTo>
                  <a:pt x="3170058" y="500793"/>
                  <a:pt x="3174522" y="503509"/>
                  <a:pt x="3179285" y="505221"/>
                </a:cubicBezTo>
                <a:cubicBezTo>
                  <a:pt x="3184047" y="506932"/>
                  <a:pt x="3189405" y="507788"/>
                  <a:pt x="3195358" y="507788"/>
                </a:cubicBezTo>
                <a:cubicBezTo>
                  <a:pt x="3219171" y="507788"/>
                  <a:pt x="3231077" y="493426"/>
                  <a:pt x="3231077" y="464702"/>
                </a:cubicBezTo>
                <a:lnTo>
                  <a:pt x="3231077" y="207304"/>
                </a:lnTo>
                <a:cubicBezTo>
                  <a:pt x="3231077" y="194654"/>
                  <a:pt x="3228324" y="185166"/>
                  <a:pt x="3222817" y="178841"/>
                </a:cubicBezTo>
                <a:cubicBezTo>
                  <a:pt x="3217310" y="172516"/>
                  <a:pt x="3209795" y="169353"/>
                  <a:pt x="3200270" y="169353"/>
                </a:cubicBezTo>
                <a:cubicBezTo>
                  <a:pt x="3191042" y="169353"/>
                  <a:pt x="3183713" y="172516"/>
                  <a:pt x="3178280" y="178841"/>
                </a:cubicBezTo>
                <a:cubicBezTo>
                  <a:pt x="3172848" y="185166"/>
                  <a:pt x="3170132" y="194654"/>
                  <a:pt x="3170132" y="207304"/>
                </a:cubicBezTo>
                <a:lnTo>
                  <a:pt x="3170132" y="401971"/>
                </a:lnTo>
                <a:lnTo>
                  <a:pt x="3042661" y="209090"/>
                </a:lnTo>
                <a:cubicBezTo>
                  <a:pt x="3039089" y="203435"/>
                  <a:pt x="3035629" y="198002"/>
                  <a:pt x="3032280" y="192793"/>
                </a:cubicBezTo>
                <a:cubicBezTo>
                  <a:pt x="3028931" y="187584"/>
                  <a:pt x="3025657" y="183343"/>
                  <a:pt x="3022457" y="180069"/>
                </a:cubicBezTo>
                <a:cubicBezTo>
                  <a:pt x="3019257" y="176794"/>
                  <a:pt x="3015537" y="174190"/>
                  <a:pt x="3011295" y="172255"/>
                </a:cubicBezTo>
                <a:cubicBezTo>
                  <a:pt x="3007054" y="170320"/>
                  <a:pt x="3001956" y="169353"/>
                  <a:pt x="2996003" y="169353"/>
                </a:cubicBezTo>
                <a:close/>
                <a:moveTo>
                  <a:pt x="2848887" y="169353"/>
                </a:moveTo>
                <a:cubicBezTo>
                  <a:pt x="2839213" y="169353"/>
                  <a:pt x="2831325" y="172702"/>
                  <a:pt x="2825223" y="179399"/>
                </a:cubicBezTo>
                <a:cubicBezTo>
                  <a:pt x="2819121" y="186096"/>
                  <a:pt x="2816070" y="196142"/>
                  <a:pt x="2816070" y="209537"/>
                </a:cubicBezTo>
                <a:lnTo>
                  <a:pt x="2816070" y="467381"/>
                </a:lnTo>
                <a:cubicBezTo>
                  <a:pt x="2816070" y="480776"/>
                  <a:pt x="2819158" y="490859"/>
                  <a:pt x="2825334" y="497631"/>
                </a:cubicBezTo>
                <a:cubicBezTo>
                  <a:pt x="2831511" y="504402"/>
                  <a:pt x="2839362" y="507788"/>
                  <a:pt x="2848887" y="507788"/>
                </a:cubicBezTo>
                <a:cubicBezTo>
                  <a:pt x="2858858" y="507788"/>
                  <a:pt x="2866932" y="504439"/>
                  <a:pt x="2873108" y="497742"/>
                </a:cubicBezTo>
                <a:cubicBezTo>
                  <a:pt x="2879285" y="491045"/>
                  <a:pt x="2882373" y="480925"/>
                  <a:pt x="2882373" y="467381"/>
                </a:cubicBezTo>
                <a:lnTo>
                  <a:pt x="2882373" y="209537"/>
                </a:lnTo>
                <a:cubicBezTo>
                  <a:pt x="2882373" y="195993"/>
                  <a:pt x="2879285" y="185910"/>
                  <a:pt x="2873108" y="179287"/>
                </a:cubicBezTo>
                <a:cubicBezTo>
                  <a:pt x="2866932" y="172664"/>
                  <a:pt x="2858858" y="169353"/>
                  <a:pt x="2848887" y="169353"/>
                </a:cubicBezTo>
                <a:close/>
                <a:moveTo>
                  <a:pt x="2113229" y="169353"/>
                </a:moveTo>
                <a:cubicBezTo>
                  <a:pt x="2103406" y="169353"/>
                  <a:pt x="2095481" y="172702"/>
                  <a:pt x="2089454" y="179399"/>
                </a:cubicBezTo>
                <a:cubicBezTo>
                  <a:pt x="2083426" y="186096"/>
                  <a:pt x="2080412" y="196142"/>
                  <a:pt x="2080412" y="209537"/>
                </a:cubicBezTo>
                <a:lnTo>
                  <a:pt x="2080412" y="366922"/>
                </a:lnTo>
                <a:cubicBezTo>
                  <a:pt x="2080412" y="391628"/>
                  <a:pt x="2083091" y="412873"/>
                  <a:pt x="2088449" y="430658"/>
                </a:cubicBezTo>
                <a:cubicBezTo>
                  <a:pt x="2093807" y="448443"/>
                  <a:pt x="2102216" y="463028"/>
                  <a:pt x="2113675" y="474413"/>
                </a:cubicBezTo>
                <a:cubicBezTo>
                  <a:pt x="2125135" y="485799"/>
                  <a:pt x="2139944" y="494208"/>
                  <a:pt x="2158101" y="499640"/>
                </a:cubicBezTo>
                <a:cubicBezTo>
                  <a:pt x="2176258" y="505072"/>
                  <a:pt x="2197912" y="507788"/>
                  <a:pt x="2223064" y="507788"/>
                </a:cubicBezTo>
                <a:cubicBezTo>
                  <a:pt x="2244198" y="507788"/>
                  <a:pt x="2262653" y="505258"/>
                  <a:pt x="2278428" y="500198"/>
                </a:cubicBezTo>
                <a:cubicBezTo>
                  <a:pt x="2294204" y="495138"/>
                  <a:pt x="2308045" y="487101"/>
                  <a:pt x="2319951" y="476088"/>
                </a:cubicBezTo>
                <a:cubicBezTo>
                  <a:pt x="2333792" y="463140"/>
                  <a:pt x="2343206" y="448108"/>
                  <a:pt x="2348191" y="430993"/>
                </a:cubicBezTo>
                <a:cubicBezTo>
                  <a:pt x="2353177" y="413878"/>
                  <a:pt x="2355670" y="392521"/>
                  <a:pt x="2355670" y="366922"/>
                </a:cubicBezTo>
                <a:lnTo>
                  <a:pt x="2355670" y="209537"/>
                </a:lnTo>
                <a:cubicBezTo>
                  <a:pt x="2355670" y="195993"/>
                  <a:pt x="2352582" y="185910"/>
                  <a:pt x="2346406" y="179287"/>
                </a:cubicBezTo>
                <a:cubicBezTo>
                  <a:pt x="2340229" y="172664"/>
                  <a:pt x="2332155" y="169353"/>
                  <a:pt x="2322184" y="169353"/>
                </a:cubicBezTo>
                <a:cubicBezTo>
                  <a:pt x="2312212" y="169353"/>
                  <a:pt x="2304250" y="172664"/>
                  <a:pt x="2298297" y="179287"/>
                </a:cubicBezTo>
                <a:cubicBezTo>
                  <a:pt x="2292344" y="185910"/>
                  <a:pt x="2289367" y="195993"/>
                  <a:pt x="2289367" y="209537"/>
                </a:cubicBezTo>
                <a:lnTo>
                  <a:pt x="2289367" y="371834"/>
                </a:lnTo>
                <a:cubicBezTo>
                  <a:pt x="2289367" y="399813"/>
                  <a:pt x="2284009" y="420686"/>
                  <a:pt x="2273294" y="434453"/>
                </a:cubicBezTo>
                <a:cubicBezTo>
                  <a:pt x="2262578" y="448220"/>
                  <a:pt x="2244272" y="455103"/>
                  <a:pt x="2218376" y="455103"/>
                </a:cubicBezTo>
                <a:cubicBezTo>
                  <a:pt x="2199624" y="455103"/>
                  <a:pt x="2185039" y="451717"/>
                  <a:pt x="2174621" y="444945"/>
                </a:cubicBezTo>
                <a:cubicBezTo>
                  <a:pt x="2164203" y="438174"/>
                  <a:pt x="2156947" y="428649"/>
                  <a:pt x="2152855" y="416370"/>
                </a:cubicBezTo>
                <a:cubicBezTo>
                  <a:pt x="2148762" y="404092"/>
                  <a:pt x="2146715" y="388800"/>
                  <a:pt x="2146715" y="370494"/>
                </a:cubicBezTo>
                <a:lnTo>
                  <a:pt x="2146715" y="209537"/>
                </a:lnTo>
                <a:cubicBezTo>
                  <a:pt x="2146715" y="196142"/>
                  <a:pt x="2143702" y="186096"/>
                  <a:pt x="2137674" y="179399"/>
                </a:cubicBezTo>
                <a:cubicBezTo>
                  <a:pt x="2131647" y="172702"/>
                  <a:pt x="2123498" y="169353"/>
                  <a:pt x="2113229" y="169353"/>
                </a:cubicBezTo>
                <a:close/>
                <a:moveTo>
                  <a:pt x="1862007" y="169353"/>
                </a:moveTo>
                <a:cubicBezTo>
                  <a:pt x="1837004" y="169353"/>
                  <a:pt x="1814680" y="173260"/>
                  <a:pt x="1795035" y="181073"/>
                </a:cubicBezTo>
                <a:cubicBezTo>
                  <a:pt x="1775389" y="188887"/>
                  <a:pt x="1758720" y="200160"/>
                  <a:pt x="1745028" y="214894"/>
                </a:cubicBezTo>
                <a:cubicBezTo>
                  <a:pt x="1731336" y="229628"/>
                  <a:pt x="1720881" y="247488"/>
                  <a:pt x="1713663" y="268472"/>
                </a:cubicBezTo>
                <a:cubicBezTo>
                  <a:pt x="1706445" y="289457"/>
                  <a:pt x="1702835" y="312526"/>
                  <a:pt x="1702835" y="337678"/>
                </a:cubicBezTo>
                <a:cubicBezTo>
                  <a:pt x="1702835" y="362234"/>
                  <a:pt x="1706296" y="385079"/>
                  <a:pt x="1713216" y="406213"/>
                </a:cubicBezTo>
                <a:cubicBezTo>
                  <a:pt x="1720137" y="427346"/>
                  <a:pt x="1730369" y="445429"/>
                  <a:pt x="1743912" y="460461"/>
                </a:cubicBezTo>
                <a:cubicBezTo>
                  <a:pt x="1757455" y="475492"/>
                  <a:pt x="1774347" y="487138"/>
                  <a:pt x="1794588" y="495398"/>
                </a:cubicBezTo>
                <a:cubicBezTo>
                  <a:pt x="1814829" y="503658"/>
                  <a:pt x="1837748" y="507788"/>
                  <a:pt x="1863347" y="507788"/>
                </a:cubicBezTo>
                <a:cubicBezTo>
                  <a:pt x="1889094" y="507788"/>
                  <a:pt x="1911939" y="503770"/>
                  <a:pt x="1931882" y="495733"/>
                </a:cubicBezTo>
                <a:cubicBezTo>
                  <a:pt x="1951825" y="487696"/>
                  <a:pt x="1968642" y="476088"/>
                  <a:pt x="1982335" y="460907"/>
                </a:cubicBezTo>
                <a:cubicBezTo>
                  <a:pt x="1996027" y="445727"/>
                  <a:pt x="2006296" y="427793"/>
                  <a:pt x="2013142" y="407106"/>
                </a:cubicBezTo>
                <a:cubicBezTo>
                  <a:pt x="2019988" y="386419"/>
                  <a:pt x="2023411" y="363425"/>
                  <a:pt x="2023411" y="338124"/>
                </a:cubicBezTo>
                <a:cubicBezTo>
                  <a:pt x="2023411" y="303894"/>
                  <a:pt x="2017160" y="274091"/>
                  <a:pt x="2004659" y="248716"/>
                </a:cubicBezTo>
                <a:cubicBezTo>
                  <a:pt x="1992157" y="223340"/>
                  <a:pt x="1973740" y="203769"/>
                  <a:pt x="1949406" y="190003"/>
                </a:cubicBezTo>
                <a:cubicBezTo>
                  <a:pt x="1925073" y="176236"/>
                  <a:pt x="1895940" y="169353"/>
                  <a:pt x="1862007" y="169353"/>
                </a:cubicBezTo>
                <a:close/>
                <a:moveTo>
                  <a:pt x="1178291" y="169353"/>
                </a:moveTo>
                <a:cubicBezTo>
                  <a:pt x="1169212" y="169353"/>
                  <a:pt x="1161585" y="171102"/>
                  <a:pt x="1155408" y="174599"/>
                </a:cubicBezTo>
                <a:cubicBezTo>
                  <a:pt x="1149232" y="178097"/>
                  <a:pt x="1144246" y="182673"/>
                  <a:pt x="1140451" y="188329"/>
                </a:cubicBezTo>
                <a:cubicBezTo>
                  <a:pt x="1136656" y="193984"/>
                  <a:pt x="1133084" y="201091"/>
                  <a:pt x="1129735" y="209648"/>
                </a:cubicBezTo>
                <a:cubicBezTo>
                  <a:pt x="1126387" y="218206"/>
                  <a:pt x="1123522" y="225536"/>
                  <a:pt x="1121141" y="231637"/>
                </a:cubicBezTo>
                <a:lnTo>
                  <a:pt x="1037425" y="444164"/>
                </a:lnTo>
                <a:cubicBezTo>
                  <a:pt x="1034002" y="452647"/>
                  <a:pt x="1031546" y="459270"/>
                  <a:pt x="1030058" y="464033"/>
                </a:cubicBezTo>
                <a:cubicBezTo>
                  <a:pt x="1028570" y="468795"/>
                  <a:pt x="1027826" y="473409"/>
                  <a:pt x="1027826" y="477874"/>
                </a:cubicBezTo>
                <a:cubicBezTo>
                  <a:pt x="1027826" y="485613"/>
                  <a:pt x="1031025" y="492533"/>
                  <a:pt x="1037425" y="498635"/>
                </a:cubicBezTo>
                <a:cubicBezTo>
                  <a:pt x="1043824" y="504737"/>
                  <a:pt x="1051192" y="507788"/>
                  <a:pt x="1059526" y="507788"/>
                </a:cubicBezTo>
                <a:cubicBezTo>
                  <a:pt x="1069349" y="507788"/>
                  <a:pt x="1076418" y="504923"/>
                  <a:pt x="1080734" y="499193"/>
                </a:cubicBezTo>
                <a:cubicBezTo>
                  <a:pt x="1085050" y="493463"/>
                  <a:pt x="1090259" y="482413"/>
                  <a:pt x="1096361" y="466042"/>
                </a:cubicBezTo>
                <a:lnTo>
                  <a:pt x="1111988" y="424072"/>
                </a:lnTo>
                <a:lnTo>
                  <a:pt x="1245040" y="424072"/>
                </a:lnTo>
                <a:lnTo>
                  <a:pt x="1260667" y="465149"/>
                </a:lnTo>
                <a:cubicBezTo>
                  <a:pt x="1262751" y="470209"/>
                  <a:pt x="1265244" y="476050"/>
                  <a:pt x="1268146" y="482673"/>
                </a:cubicBezTo>
                <a:cubicBezTo>
                  <a:pt x="1271048" y="489296"/>
                  <a:pt x="1273764" y="494208"/>
                  <a:pt x="1276294" y="497407"/>
                </a:cubicBezTo>
                <a:cubicBezTo>
                  <a:pt x="1278824" y="500607"/>
                  <a:pt x="1281950" y="503137"/>
                  <a:pt x="1285670" y="504998"/>
                </a:cubicBezTo>
                <a:cubicBezTo>
                  <a:pt x="1289391" y="506858"/>
                  <a:pt x="1293856" y="507788"/>
                  <a:pt x="1299065" y="507788"/>
                </a:cubicBezTo>
                <a:cubicBezTo>
                  <a:pt x="1307994" y="507788"/>
                  <a:pt x="1315622" y="504625"/>
                  <a:pt x="1321947" y="498300"/>
                </a:cubicBezTo>
                <a:cubicBezTo>
                  <a:pt x="1328272" y="491975"/>
                  <a:pt x="1331435" y="485017"/>
                  <a:pt x="1331435" y="477427"/>
                </a:cubicBezTo>
                <a:cubicBezTo>
                  <a:pt x="1331435" y="470135"/>
                  <a:pt x="1328086" y="458452"/>
                  <a:pt x="1321389" y="442378"/>
                </a:cubicBezTo>
                <a:lnTo>
                  <a:pt x="1235887" y="231191"/>
                </a:lnTo>
                <a:cubicBezTo>
                  <a:pt x="1231869" y="220624"/>
                  <a:pt x="1228557" y="212178"/>
                  <a:pt x="1225953" y="205853"/>
                </a:cubicBezTo>
                <a:cubicBezTo>
                  <a:pt x="1223348" y="199528"/>
                  <a:pt x="1220149" y="193612"/>
                  <a:pt x="1216354" y="188105"/>
                </a:cubicBezTo>
                <a:cubicBezTo>
                  <a:pt x="1212558" y="182599"/>
                  <a:pt x="1207573" y="178097"/>
                  <a:pt x="1201396" y="174599"/>
                </a:cubicBezTo>
                <a:cubicBezTo>
                  <a:pt x="1195220" y="171102"/>
                  <a:pt x="1187518" y="169353"/>
                  <a:pt x="1178291" y="169353"/>
                </a:cubicBezTo>
                <a:close/>
                <a:moveTo>
                  <a:pt x="0" y="0"/>
                </a:moveTo>
                <a:lnTo>
                  <a:pt x="5026320" y="0"/>
                </a:lnTo>
                <a:lnTo>
                  <a:pt x="5026320" y="687580"/>
                </a:lnTo>
                <a:lnTo>
                  <a:pt x="0" y="687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905FC-0319-7B70-781D-BFEE2C9FE2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376" y="805598"/>
            <a:ext cx="816545" cy="8499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73000A-378A-5AA3-1C7B-EA947B34B6C7}"/>
              </a:ext>
            </a:extLst>
          </p:cNvPr>
          <p:cNvSpPr txBox="1"/>
          <p:nvPr/>
        </p:nvSpPr>
        <p:spPr>
          <a:xfrm>
            <a:off x="-1165555" y="908513"/>
            <a:ext cx="121904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800" spc="-300" dirty="0">
                <a:solidFill>
                  <a:srgbClr val="0A0A0A"/>
                </a:solidFill>
                <a:latin typeface="Calibri"/>
                <a:cs typeface="Calibri"/>
              </a:rPr>
              <a:t>Voting is crucial in India. It empowers citizens to choose their leaders and shape the nation's future. By casting their vote, individuals contribute to a democratic society and ensure their voices are heard. It is a fundamental right that promotes equality, accountability, and good governance. </a:t>
            </a:r>
          </a:p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lang="en-US" sz="800" spc="-300" dirty="0">
                <a:solidFill>
                  <a:srgbClr val="0A0A0A"/>
                </a:solidFill>
                <a:latin typeface="Calibri"/>
                <a:cs typeface="Calibri"/>
              </a:rPr>
              <a:t>Every vote counts!</a:t>
            </a:r>
            <a:endParaRPr lang="en-US" sz="800" spc="-300" dirty="0">
              <a:latin typeface="Calibri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63144F-1596-DE5A-10A8-556A2E4AE01A}"/>
              </a:ext>
            </a:extLst>
          </p:cNvPr>
          <p:cNvSpPr/>
          <p:nvPr/>
        </p:nvSpPr>
        <p:spPr>
          <a:xfrm>
            <a:off x="3079750" y="548063"/>
            <a:ext cx="2743200" cy="25745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EF110-0BAE-023F-9D37-EB922FA392AC}"/>
              </a:ext>
            </a:extLst>
          </p:cNvPr>
          <p:cNvSpPr txBox="1"/>
          <p:nvPr/>
        </p:nvSpPr>
        <p:spPr>
          <a:xfrm>
            <a:off x="133322" y="-2403877"/>
            <a:ext cx="2631995" cy="4867967"/>
          </a:xfrm>
          <a:custGeom>
            <a:avLst/>
            <a:gdLst/>
            <a:ahLst/>
            <a:cxnLst/>
            <a:rect l="l" t="t" r="r" b="b"/>
            <a:pathLst>
              <a:path w="2271062" h="3627351">
                <a:moveTo>
                  <a:pt x="1117620" y="3618756"/>
                </a:moveTo>
                <a:cubicBezTo>
                  <a:pt x="1118206" y="3618756"/>
                  <a:pt x="1118760" y="3618870"/>
                  <a:pt x="1119280" y="3619098"/>
                </a:cubicBezTo>
                <a:cubicBezTo>
                  <a:pt x="1119801" y="3619326"/>
                  <a:pt x="1120252" y="3619635"/>
                  <a:pt x="1120632" y="3620026"/>
                </a:cubicBezTo>
                <a:cubicBezTo>
                  <a:pt x="1121011" y="3620417"/>
                  <a:pt x="1121315" y="3620878"/>
                  <a:pt x="1121543" y="3621410"/>
                </a:cubicBezTo>
                <a:cubicBezTo>
                  <a:pt x="1121771" y="3621941"/>
                  <a:pt x="1121885" y="3622500"/>
                  <a:pt x="1121885" y="3623086"/>
                </a:cubicBezTo>
                <a:cubicBezTo>
                  <a:pt x="1121885" y="3623672"/>
                  <a:pt x="1121771" y="3624226"/>
                  <a:pt x="1121543" y="3624747"/>
                </a:cubicBezTo>
                <a:cubicBezTo>
                  <a:pt x="1121315" y="3625268"/>
                  <a:pt x="1121011" y="3625718"/>
                  <a:pt x="1120632" y="3626098"/>
                </a:cubicBezTo>
                <a:cubicBezTo>
                  <a:pt x="1120252" y="3626478"/>
                  <a:pt x="1119801" y="3626781"/>
                  <a:pt x="1119280" y="3627009"/>
                </a:cubicBezTo>
                <a:cubicBezTo>
                  <a:pt x="1118760" y="3627237"/>
                  <a:pt x="1118206" y="3627351"/>
                  <a:pt x="1117620" y="3627351"/>
                </a:cubicBezTo>
                <a:cubicBezTo>
                  <a:pt x="1117012" y="3627351"/>
                  <a:pt x="1116448" y="3627237"/>
                  <a:pt x="1115927" y="3627009"/>
                </a:cubicBezTo>
                <a:cubicBezTo>
                  <a:pt x="1115406" y="3626781"/>
                  <a:pt x="1114951" y="3626478"/>
                  <a:pt x="1114560" y="3626098"/>
                </a:cubicBezTo>
                <a:cubicBezTo>
                  <a:pt x="1114169" y="3625718"/>
                  <a:pt x="1113860" y="3625268"/>
                  <a:pt x="1113632" y="3624747"/>
                </a:cubicBezTo>
                <a:cubicBezTo>
                  <a:pt x="1113404" y="3624226"/>
                  <a:pt x="1113290" y="3623672"/>
                  <a:pt x="1113290" y="3623086"/>
                </a:cubicBezTo>
                <a:cubicBezTo>
                  <a:pt x="1113290" y="3622500"/>
                  <a:pt x="1113404" y="3621941"/>
                  <a:pt x="1113632" y="3621410"/>
                </a:cubicBezTo>
                <a:cubicBezTo>
                  <a:pt x="1113860" y="3620878"/>
                  <a:pt x="1114169" y="3620417"/>
                  <a:pt x="1114560" y="3620026"/>
                </a:cubicBezTo>
                <a:cubicBezTo>
                  <a:pt x="1114951" y="3619635"/>
                  <a:pt x="1115406" y="3619326"/>
                  <a:pt x="1115927" y="3619098"/>
                </a:cubicBezTo>
                <a:cubicBezTo>
                  <a:pt x="1116448" y="3618870"/>
                  <a:pt x="1117012" y="3618756"/>
                  <a:pt x="1117620" y="3618756"/>
                </a:cubicBezTo>
                <a:close/>
                <a:moveTo>
                  <a:pt x="984335" y="3598311"/>
                </a:moveTo>
                <a:cubicBezTo>
                  <a:pt x="982642" y="3598311"/>
                  <a:pt x="981193" y="3598642"/>
                  <a:pt x="979989" y="3599304"/>
                </a:cubicBezTo>
                <a:cubicBezTo>
                  <a:pt x="978784" y="3599966"/>
                  <a:pt x="977797" y="3600851"/>
                  <a:pt x="977026" y="3601957"/>
                </a:cubicBezTo>
                <a:cubicBezTo>
                  <a:pt x="976256" y="3603064"/>
                  <a:pt x="975692" y="3604350"/>
                  <a:pt x="975333" y="3605815"/>
                </a:cubicBezTo>
                <a:cubicBezTo>
                  <a:pt x="974975" y="3607280"/>
                  <a:pt x="974796" y="3608816"/>
                  <a:pt x="974796" y="3610422"/>
                </a:cubicBezTo>
                <a:cubicBezTo>
                  <a:pt x="974796" y="3612441"/>
                  <a:pt x="975019" y="3614209"/>
                  <a:pt x="975464" y="3615729"/>
                </a:cubicBezTo>
                <a:cubicBezTo>
                  <a:pt x="975908" y="3617248"/>
                  <a:pt x="976543" y="3618512"/>
                  <a:pt x="977368" y="3619521"/>
                </a:cubicBezTo>
                <a:cubicBezTo>
                  <a:pt x="978193" y="3620531"/>
                  <a:pt x="979191" y="3621290"/>
                  <a:pt x="980363" y="3621800"/>
                </a:cubicBezTo>
                <a:cubicBezTo>
                  <a:pt x="981535" y="3622310"/>
                  <a:pt x="982859" y="3622565"/>
                  <a:pt x="984335" y="3622565"/>
                </a:cubicBezTo>
                <a:cubicBezTo>
                  <a:pt x="986028" y="3622565"/>
                  <a:pt x="987477" y="3622234"/>
                  <a:pt x="988681" y="3621573"/>
                </a:cubicBezTo>
                <a:cubicBezTo>
                  <a:pt x="989886" y="3620910"/>
                  <a:pt x="990874" y="3620026"/>
                  <a:pt x="991644" y="3618919"/>
                </a:cubicBezTo>
                <a:cubicBezTo>
                  <a:pt x="992414" y="3617812"/>
                  <a:pt x="992979" y="3616526"/>
                  <a:pt x="993337" y="3615061"/>
                </a:cubicBezTo>
                <a:cubicBezTo>
                  <a:pt x="993695" y="3613596"/>
                  <a:pt x="993874" y="3612050"/>
                  <a:pt x="993874" y="3610422"/>
                </a:cubicBezTo>
                <a:cubicBezTo>
                  <a:pt x="993874" y="3608404"/>
                  <a:pt x="993652" y="3606640"/>
                  <a:pt x="993207" y="3605132"/>
                </a:cubicBezTo>
                <a:cubicBezTo>
                  <a:pt x="992762" y="3603623"/>
                  <a:pt x="992127" y="3602364"/>
                  <a:pt x="991302" y="3601355"/>
                </a:cubicBezTo>
                <a:cubicBezTo>
                  <a:pt x="990477" y="3600346"/>
                  <a:pt x="989474" y="3599586"/>
                  <a:pt x="988291" y="3599076"/>
                </a:cubicBezTo>
                <a:cubicBezTo>
                  <a:pt x="987108" y="3598566"/>
                  <a:pt x="985789" y="3598311"/>
                  <a:pt x="984335" y="3598311"/>
                </a:cubicBezTo>
                <a:close/>
                <a:moveTo>
                  <a:pt x="565235" y="3598311"/>
                </a:moveTo>
                <a:cubicBezTo>
                  <a:pt x="563542" y="3598311"/>
                  <a:pt x="562094" y="3598642"/>
                  <a:pt x="560889" y="3599304"/>
                </a:cubicBezTo>
                <a:cubicBezTo>
                  <a:pt x="559684" y="3599966"/>
                  <a:pt x="558697" y="3600851"/>
                  <a:pt x="557926" y="3601957"/>
                </a:cubicBezTo>
                <a:cubicBezTo>
                  <a:pt x="557156" y="3603064"/>
                  <a:pt x="556592" y="3604350"/>
                  <a:pt x="556233" y="3605815"/>
                </a:cubicBezTo>
                <a:cubicBezTo>
                  <a:pt x="555875" y="3607280"/>
                  <a:pt x="555696" y="3608816"/>
                  <a:pt x="555696" y="3610422"/>
                </a:cubicBezTo>
                <a:cubicBezTo>
                  <a:pt x="555696" y="3612441"/>
                  <a:pt x="555919" y="3614209"/>
                  <a:pt x="556364" y="3615729"/>
                </a:cubicBezTo>
                <a:cubicBezTo>
                  <a:pt x="556809" y="3617248"/>
                  <a:pt x="557443" y="3618512"/>
                  <a:pt x="558268" y="3619521"/>
                </a:cubicBezTo>
                <a:cubicBezTo>
                  <a:pt x="559093" y="3620531"/>
                  <a:pt x="560091" y="3621290"/>
                  <a:pt x="561263" y="3621800"/>
                </a:cubicBezTo>
                <a:cubicBezTo>
                  <a:pt x="562435" y="3622310"/>
                  <a:pt x="563759" y="3622565"/>
                  <a:pt x="565235" y="3622565"/>
                </a:cubicBezTo>
                <a:cubicBezTo>
                  <a:pt x="566928" y="3622565"/>
                  <a:pt x="568377" y="3622234"/>
                  <a:pt x="569581" y="3621573"/>
                </a:cubicBezTo>
                <a:cubicBezTo>
                  <a:pt x="570786" y="3620910"/>
                  <a:pt x="571774" y="3620026"/>
                  <a:pt x="572544" y="3618919"/>
                </a:cubicBezTo>
                <a:cubicBezTo>
                  <a:pt x="573315" y="3617812"/>
                  <a:pt x="573879" y="3616526"/>
                  <a:pt x="574237" y="3615061"/>
                </a:cubicBezTo>
                <a:cubicBezTo>
                  <a:pt x="574595" y="3613596"/>
                  <a:pt x="574774" y="3612050"/>
                  <a:pt x="574774" y="3610422"/>
                </a:cubicBezTo>
                <a:cubicBezTo>
                  <a:pt x="574774" y="3608404"/>
                  <a:pt x="574552" y="3606640"/>
                  <a:pt x="574107" y="3605132"/>
                </a:cubicBezTo>
                <a:cubicBezTo>
                  <a:pt x="573662" y="3603623"/>
                  <a:pt x="573027" y="3602364"/>
                  <a:pt x="572202" y="3601355"/>
                </a:cubicBezTo>
                <a:cubicBezTo>
                  <a:pt x="571377" y="3600346"/>
                  <a:pt x="570374" y="3599586"/>
                  <a:pt x="569191" y="3599076"/>
                </a:cubicBezTo>
                <a:cubicBezTo>
                  <a:pt x="568008" y="3598566"/>
                  <a:pt x="566689" y="3598311"/>
                  <a:pt x="565235" y="3598311"/>
                </a:cubicBezTo>
                <a:close/>
                <a:moveTo>
                  <a:pt x="1051075" y="3598018"/>
                </a:moveTo>
                <a:cubicBezTo>
                  <a:pt x="1049838" y="3598018"/>
                  <a:pt x="1048710" y="3598257"/>
                  <a:pt x="1047689" y="3598734"/>
                </a:cubicBezTo>
                <a:cubicBezTo>
                  <a:pt x="1046669" y="3599212"/>
                  <a:pt x="1045790" y="3599885"/>
                  <a:pt x="1045052" y="3600753"/>
                </a:cubicBezTo>
                <a:cubicBezTo>
                  <a:pt x="1044314" y="3601621"/>
                  <a:pt x="1043718" y="3602663"/>
                  <a:pt x="1043262" y="3603878"/>
                </a:cubicBezTo>
                <a:cubicBezTo>
                  <a:pt x="1042806" y="3605094"/>
                  <a:pt x="1042524" y="3606428"/>
                  <a:pt x="1042415" y="3607883"/>
                </a:cubicBezTo>
                <a:lnTo>
                  <a:pt x="1059605" y="3607883"/>
                </a:lnTo>
                <a:cubicBezTo>
                  <a:pt x="1059670" y="3606428"/>
                  <a:pt x="1059529" y="3605099"/>
                  <a:pt x="1059182" y="3603895"/>
                </a:cubicBezTo>
                <a:cubicBezTo>
                  <a:pt x="1058835" y="3602690"/>
                  <a:pt x="1058297" y="3601654"/>
                  <a:pt x="1057570" y="3600785"/>
                </a:cubicBezTo>
                <a:cubicBezTo>
                  <a:pt x="1056843" y="3599917"/>
                  <a:pt x="1055937" y="3599239"/>
                  <a:pt x="1054852" y="3598751"/>
                </a:cubicBezTo>
                <a:cubicBezTo>
                  <a:pt x="1053767" y="3598262"/>
                  <a:pt x="1052508" y="3598018"/>
                  <a:pt x="1051075" y="3598018"/>
                </a:cubicBezTo>
                <a:close/>
                <a:moveTo>
                  <a:pt x="317650" y="3598018"/>
                </a:moveTo>
                <a:cubicBezTo>
                  <a:pt x="316413" y="3598018"/>
                  <a:pt x="315285" y="3598257"/>
                  <a:pt x="314264" y="3598734"/>
                </a:cubicBezTo>
                <a:cubicBezTo>
                  <a:pt x="313244" y="3599212"/>
                  <a:pt x="312365" y="3599885"/>
                  <a:pt x="311627" y="3600753"/>
                </a:cubicBezTo>
                <a:cubicBezTo>
                  <a:pt x="310890" y="3601621"/>
                  <a:pt x="310293" y="3602663"/>
                  <a:pt x="309837" y="3603878"/>
                </a:cubicBezTo>
                <a:cubicBezTo>
                  <a:pt x="309381" y="3605094"/>
                  <a:pt x="309099" y="3606428"/>
                  <a:pt x="308990" y="3607883"/>
                </a:cubicBezTo>
                <a:lnTo>
                  <a:pt x="326180" y="3607883"/>
                </a:lnTo>
                <a:cubicBezTo>
                  <a:pt x="326245" y="3606428"/>
                  <a:pt x="326104" y="3605099"/>
                  <a:pt x="325757" y="3603895"/>
                </a:cubicBezTo>
                <a:cubicBezTo>
                  <a:pt x="325410" y="3602690"/>
                  <a:pt x="324872" y="3601654"/>
                  <a:pt x="324145" y="3600785"/>
                </a:cubicBezTo>
                <a:cubicBezTo>
                  <a:pt x="323418" y="3599917"/>
                  <a:pt x="322512" y="3599239"/>
                  <a:pt x="321427" y="3598751"/>
                </a:cubicBezTo>
                <a:cubicBezTo>
                  <a:pt x="320342" y="3598262"/>
                  <a:pt x="319083" y="3598018"/>
                  <a:pt x="317650" y="3598018"/>
                </a:cubicBezTo>
                <a:close/>
                <a:moveTo>
                  <a:pt x="108100" y="3598018"/>
                </a:moveTo>
                <a:cubicBezTo>
                  <a:pt x="106863" y="3598018"/>
                  <a:pt x="105735" y="3598257"/>
                  <a:pt x="104714" y="3598734"/>
                </a:cubicBezTo>
                <a:cubicBezTo>
                  <a:pt x="103694" y="3599212"/>
                  <a:pt x="102815" y="3599885"/>
                  <a:pt x="102077" y="3600753"/>
                </a:cubicBezTo>
                <a:cubicBezTo>
                  <a:pt x="101340" y="3601621"/>
                  <a:pt x="100743" y="3602663"/>
                  <a:pt x="100287" y="3603878"/>
                </a:cubicBezTo>
                <a:cubicBezTo>
                  <a:pt x="99831" y="3605094"/>
                  <a:pt x="99549" y="3606428"/>
                  <a:pt x="99440" y="3607883"/>
                </a:cubicBezTo>
                <a:lnTo>
                  <a:pt x="116630" y="3607883"/>
                </a:lnTo>
                <a:cubicBezTo>
                  <a:pt x="116695" y="3606428"/>
                  <a:pt x="116554" y="3605099"/>
                  <a:pt x="116207" y="3603895"/>
                </a:cubicBezTo>
                <a:cubicBezTo>
                  <a:pt x="115860" y="3602690"/>
                  <a:pt x="115322" y="3601654"/>
                  <a:pt x="114595" y="3600785"/>
                </a:cubicBezTo>
                <a:cubicBezTo>
                  <a:pt x="113868" y="3599917"/>
                  <a:pt x="112962" y="3599239"/>
                  <a:pt x="111877" y="3598751"/>
                </a:cubicBezTo>
                <a:cubicBezTo>
                  <a:pt x="110792" y="3598262"/>
                  <a:pt x="109533" y="3598018"/>
                  <a:pt x="108100" y="3598018"/>
                </a:cubicBezTo>
                <a:close/>
                <a:moveTo>
                  <a:pt x="930055" y="3594079"/>
                </a:moveTo>
                <a:lnTo>
                  <a:pt x="936501" y="3594079"/>
                </a:lnTo>
                <a:lnTo>
                  <a:pt x="944510" y="3615696"/>
                </a:lnTo>
                <a:lnTo>
                  <a:pt x="946235" y="3620970"/>
                </a:lnTo>
                <a:lnTo>
                  <a:pt x="948026" y="3615566"/>
                </a:lnTo>
                <a:lnTo>
                  <a:pt x="955969" y="3594079"/>
                </a:lnTo>
                <a:lnTo>
                  <a:pt x="962188" y="3594079"/>
                </a:lnTo>
                <a:lnTo>
                  <a:pt x="949361" y="3626765"/>
                </a:lnTo>
                <a:lnTo>
                  <a:pt x="942849" y="3626765"/>
                </a:lnTo>
                <a:close/>
                <a:moveTo>
                  <a:pt x="725030" y="3594079"/>
                </a:moveTo>
                <a:lnTo>
                  <a:pt x="740429" y="3594079"/>
                </a:lnTo>
                <a:lnTo>
                  <a:pt x="740429" y="3622045"/>
                </a:lnTo>
                <a:lnTo>
                  <a:pt x="750163" y="3622045"/>
                </a:lnTo>
                <a:lnTo>
                  <a:pt x="750163" y="3626765"/>
                </a:lnTo>
                <a:lnTo>
                  <a:pt x="723956" y="3626765"/>
                </a:lnTo>
                <a:lnTo>
                  <a:pt x="723956" y="3622045"/>
                </a:lnTo>
                <a:lnTo>
                  <a:pt x="734699" y="3622045"/>
                </a:lnTo>
                <a:lnTo>
                  <a:pt x="734699" y="3598767"/>
                </a:lnTo>
                <a:lnTo>
                  <a:pt x="725030" y="3598767"/>
                </a:lnTo>
                <a:close/>
                <a:moveTo>
                  <a:pt x="681461" y="3594079"/>
                </a:moveTo>
                <a:lnTo>
                  <a:pt x="686995" y="3594079"/>
                </a:lnTo>
                <a:lnTo>
                  <a:pt x="689730" y="3616282"/>
                </a:lnTo>
                <a:lnTo>
                  <a:pt x="690316" y="3621231"/>
                </a:lnTo>
                <a:lnTo>
                  <a:pt x="691716" y="3616901"/>
                </a:lnTo>
                <a:lnTo>
                  <a:pt x="696469" y="3602218"/>
                </a:lnTo>
                <a:lnTo>
                  <a:pt x="700538" y="3602218"/>
                </a:lnTo>
                <a:lnTo>
                  <a:pt x="705650" y="3616705"/>
                </a:lnTo>
                <a:lnTo>
                  <a:pt x="707115" y="3621035"/>
                </a:lnTo>
                <a:lnTo>
                  <a:pt x="707603" y="3616445"/>
                </a:lnTo>
                <a:lnTo>
                  <a:pt x="710143" y="3594079"/>
                </a:lnTo>
                <a:lnTo>
                  <a:pt x="715742" y="3594079"/>
                </a:lnTo>
                <a:lnTo>
                  <a:pt x="710989" y="3626765"/>
                </a:lnTo>
                <a:lnTo>
                  <a:pt x="704120" y="3626765"/>
                </a:lnTo>
                <a:lnTo>
                  <a:pt x="699399" y="3613092"/>
                </a:lnTo>
                <a:lnTo>
                  <a:pt x="698455" y="3609771"/>
                </a:lnTo>
                <a:lnTo>
                  <a:pt x="697381" y="3613287"/>
                </a:lnTo>
                <a:lnTo>
                  <a:pt x="692855" y="3626765"/>
                </a:lnTo>
                <a:lnTo>
                  <a:pt x="686181" y="3626765"/>
                </a:lnTo>
                <a:close/>
                <a:moveTo>
                  <a:pt x="410705" y="3594079"/>
                </a:moveTo>
                <a:lnTo>
                  <a:pt x="426104" y="3594079"/>
                </a:lnTo>
                <a:lnTo>
                  <a:pt x="426104" y="3622045"/>
                </a:lnTo>
                <a:lnTo>
                  <a:pt x="435838" y="3622045"/>
                </a:lnTo>
                <a:lnTo>
                  <a:pt x="435838" y="3626765"/>
                </a:lnTo>
                <a:lnTo>
                  <a:pt x="409631" y="3626765"/>
                </a:lnTo>
                <a:lnTo>
                  <a:pt x="409631" y="3622045"/>
                </a:lnTo>
                <a:lnTo>
                  <a:pt x="420374" y="3622045"/>
                </a:lnTo>
                <a:lnTo>
                  <a:pt x="420374" y="3598767"/>
                </a:lnTo>
                <a:lnTo>
                  <a:pt x="410705" y="3598767"/>
                </a:lnTo>
                <a:close/>
                <a:moveTo>
                  <a:pt x="201155" y="3594079"/>
                </a:moveTo>
                <a:lnTo>
                  <a:pt x="216554" y="3594079"/>
                </a:lnTo>
                <a:lnTo>
                  <a:pt x="216554" y="3622045"/>
                </a:lnTo>
                <a:lnTo>
                  <a:pt x="226288" y="3622045"/>
                </a:lnTo>
                <a:lnTo>
                  <a:pt x="226288" y="3626765"/>
                </a:lnTo>
                <a:lnTo>
                  <a:pt x="200081" y="3626765"/>
                </a:lnTo>
                <a:lnTo>
                  <a:pt x="200081" y="3622045"/>
                </a:lnTo>
                <a:lnTo>
                  <a:pt x="210824" y="3622045"/>
                </a:lnTo>
                <a:lnTo>
                  <a:pt x="210824" y="3598767"/>
                </a:lnTo>
                <a:lnTo>
                  <a:pt x="201155" y="3598767"/>
                </a:lnTo>
                <a:close/>
                <a:moveTo>
                  <a:pt x="157586" y="3594079"/>
                </a:moveTo>
                <a:lnTo>
                  <a:pt x="163120" y="3594079"/>
                </a:lnTo>
                <a:lnTo>
                  <a:pt x="165855" y="3616282"/>
                </a:lnTo>
                <a:lnTo>
                  <a:pt x="166441" y="3621231"/>
                </a:lnTo>
                <a:lnTo>
                  <a:pt x="167841" y="3616901"/>
                </a:lnTo>
                <a:lnTo>
                  <a:pt x="172594" y="3602218"/>
                </a:lnTo>
                <a:lnTo>
                  <a:pt x="176664" y="3602218"/>
                </a:lnTo>
                <a:lnTo>
                  <a:pt x="181775" y="3616705"/>
                </a:lnTo>
                <a:lnTo>
                  <a:pt x="183240" y="3621035"/>
                </a:lnTo>
                <a:lnTo>
                  <a:pt x="183728" y="3616445"/>
                </a:lnTo>
                <a:lnTo>
                  <a:pt x="186268" y="3594079"/>
                </a:lnTo>
                <a:lnTo>
                  <a:pt x="191867" y="3594079"/>
                </a:lnTo>
                <a:lnTo>
                  <a:pt x="187114" y="3626765"/>
                </a:lnTo>
                <a:lnTo>
                  <a:pt x="180245" y="3626765"/>
                </a:lnTo>
                <a:lnTo>
                  <a:pt x="175524" y="3613092"/>
                </a:lnTo>
                <a:lnTo>
                  <a:pt x="174580" y="3609771"/>
                </a:lnTo>
                <a:lnTo>
                  <a:pt x="173506" y="3613287"/>
                </a:lnTo>
                <a:lnTo>
                  <a:pt x="168980" y="3626765"/>
                </a:lnTo>
                <a:lnTo>
                  <a:pt x="162306" y="3626765"/>
                </a:lnTo>
                <a:close/>
                <a:moveTo>
                  <a:pt x="1090575" y="3593493"/>
                </a:moveTo>
                <a:cubicBezTo>
                  <a:pt x="1091856" y="3593493"/>
                  <a:pt x="1093277" y="3593563"/>
                  <a:pt x="1094840" y="3593704"/>
                </a:cubicBezTo>
                <a:cubicBezTo>
                  <a:pt x="1096403" y="3593845"/>
                  <a:pt x="1098031" y="3594090"/>
                  <a:pt x="1099723" y="3594437"/>
                </a:cubicBezTo>
                <a:lnTo>
                  <a:pt x="1099723" y="3599483"/>
                </a:lnTo>
                <a:cubicBezTo>
                  <a:pt x="1097944" y="3599049"/>
                  <a:pt x="1096256" y="3598729"/>
                  <a:pt x="1094661" y="3598523"/>
                </a:cubicBezTo>
                <a:cubicBezTo>
                  <a:pt x="1093066" y="3598317"/>
                  <a:pt x="1091682" y="3598213"/>
                  <a:pt x="1090510" y="3598213"/>
                </a:cubicBezTo>
                <a:cubicBezTo>
                  <a:pt x="1089099" y="3598213"/>
                  <a:pt x="1087911" y="3598322"/>
                  <a:pt x="1086945" y="3598539"/>
                </a:cubicBezTo>
                <a:cubicBezTo>
                  <a:pt x="1085979" y="3598756"/>
                  <a:pt x="1085198" y="3599054"/>
                  <a:pt x="1084601" y="3599434"/>
                </a:cubicBezTo>
                <a:cubicBezTo>
                  <a:pt x="1084004" y="3599814"/>
                  <a:pt x="1083576" y="3600259"/>
                  <a:pt x="1083315" y="3600769"/>
                </a:cubicBezTo>
                <a:cubicBezTo>
                  <a:pt x="1083055" y="3601279"/>
                  <a:pt x="1082924" y="3601827"/>
                  <a:pt x="1082924" y="3602413"/>
                </a:cubicBezTo>
                <a:cubicBezTo>
                  <a:pt x="1082924" y="3602999"/>
                  <a:pt x="1083038" y="3603531"/>
                  <a:pt x="1083266" y="3604008"/>
                </a:cubicBezTo>
                <a:cubicBezTo>
                  <a:pt x="1083494" y="3604486"/>
                  <a:pt x="1083917" y="3604947"/>
                  <a:pt x="1084536" y="3605392"/>
                </a:cubicBezTo>
                <a:cubicBezTo>
                  <a:pt x="1085155" y="3605837"/>
                  <a:pt x="1086017" y="3606282"/>
                  <a:pt x="1087124" y="3606727"/>
                </a:cubicBezTo>
                <a:cubicBezTo>
                  <a:pt x="1088231" y="3607172"/>
                  <a:pt x="1089674" y="3607655"/>
                  <a:pt x="1091454" y="3608176"/>
                </a:cubicBezTo>
                <a:cubicBezTo>
                  <a:pt x="1093386" y="3608740"/>
                  <a:pt x="1095014" y="3609331"/>
                  <a:pt x="1096338" y="3609950"/>
                </a:cubicBezTo>
                <a:cubicBezTo>
                  <a:pt x="1097662" y="3610569"/>
                  <a:pt x="1098736" y="3611258"/>
                  <a:pt x="1099561" y="3612017"/>
                </a:cubicBezTo>
                <a:cubicBezTo>
                  <a:pt x="1100385" y="3612777"/>
                  <a:pt x="1100977" y="3613634"/>
                  <a:pt x="1101335" y="3614589"/>
                </a:cubicBezTo>
                <a:cubicBezTo>
                  <a:pt x="1101693" y="3615544"/>
                  <a:pt x="1101872" y="3616629"/>
                  <a:pt x="1101872" y="3617845"/>
                </a:cubicBezTo>
                <a:cubicBezTo>
                  <a:pt x="1101872" y="3618995"/>
                  <a:pt x="1101677" y="3620026"/>
                  <a:pt x="1101286" y="3620938"/>
                </a:cubicBezTo>
                <a:cubicBezTo>
                  <a:pt x="1100895" y="3621849"/>
                  <a:pt x="1100364" y="3622658"/>
                  <a:pt x="1099691" y="3623363"/>
                </a:cubicBezTo>
                <a:cubicBezTo>
                  <a:pt x="1099018" y="3624068"/>
                  <a:pt x="1098237" y="3624671"/>
                  <a:pt x="1097347" y="3625170"/>
                </a:cubicBezTo>
                <a:cubicBezTo>
                  <a:pt x="1096457" y="3625669"/>
                  <a:pt x="1095507" y="3626082"/>
                  <a:pt x="1094498" y="3626407"/>
                </a:cubicBezTo>
                <a:cubicBezTo>
                  <a:pt x="1093489" y="3626733"/>
                  <a:pt x="1092453" y="3626971"/>
                  <a:pt x="1091389" y="3627123"/>
                </a:cubicBezTo>
                <a:cubicBezTo>
                  <a:pt x="1090326" y="3627275"/>
                  <a:pt x="1089284" y="3627351"/>
                  <a:pt x="1088264" y="3627351"/>
                </a:cubicBezTo>
                <a:cubicBezTo>
                  <a:pt x="1086050" y="3627351"/>
                  <a:pt x="1084015" y="3627254"/>
                  <a:pt x="1082159" y="3627058"/>
                </a:cubicBezTo>
                <a:cubicBezTo>
                  <a:pt x="1080304" y="3626863"/>
                  <a:pt x="1078486" y="3626548"/>
                  <a:pt x="1076706" y="3626114"/>
                </a:cubicBezTo>
                <a:lnTo>
                  <a:pt x="1076706" y="3620905"/>
                </a:lnTo>
                <a:cubicBezTo>
                  <a:pt x="1078616" y="3621448"/>
                  <a:pt x="1080515" y="3621860"/>
                  <a:pt x="1082404" y="3622142"/>
                </a:cubicBezTo>
                <a:cubicBezTo>
                  <a:pt x="1084292" y="3622424"/>
                  <a:pt x="1086169" y="3622565"/>
                  <a:pt x="1088036" y="3622565"/>
                </a:cubicBezTo>
                <a:cubicBezTo>
                  <a:pt x="1090749" y="3622565"/>
                  <a:pt x="1092756" y="3622196"/>
                  <a:pt x="1094059" y="3621459"/>
                </a:cubicBezTo>
                <a:cubicBezTo>
                  <a:pt x="1095361" y="3620721"/>
                  <a:pt x="1096012" y="3619668"/>
                  <a:pt x="1096012" y="3618301"/>
                </a:cubicBezTo>
                <a:cubicBezTo>
                  <a:pt x="1096012" y="3617715"/>
                  <a:pt x="1095909" y="3617188"/>
                  <a:pt x="1095703" y="3616722"/>
                </a:cubicBezTo>
                <a:cubicBezTo>
                  <a:pt x="1095497" y="3616255"/>
                  <a:pt x="1095122" y="3615810"/>
                  <a:pt x="1094580" y="3615387"/>
                </a:cubicBezTo>
                <a:cubicBezTo>
                  <a:pt x="1094037" y="3614964"/>
                  <a:pt x="1093196" y="3614524"/>
                  <a:pt x="1092056" y="3614068"/>
                </a:cubicBezTo>
                <a:cubicBezTo>
                  <a:pt x="1090917" y="3613613"/>
                  <a:pt x="1089360" y="3613092"/>
                  <a:pt x="1087385" y="3612506"/>
                </a:cubicBezTo>
                <a:cubicBezTo>
                  <a:pt x="1085909" y="3612071"/>
                  <a:pt x="1084547" y="3611578"/>
                  <a:pt x="1083299" y="3611024"/>
                </a:cubicBezTo>
                <a:cubicBezTo>
                  <a:pt x="1082051" y="3610471"/>
                  <a:pt x="1080971" y="3609814"/>
                  <a:pt x="1080060" y="3609055"/>
                </a:cubicBezTo>
                <a:cubicBezTo>
                  <a:pt x="1079148" y="3608295"/>
                  <a:pt x="1078432" y="3607405"/>
                  <a:pt x="1077911" y="3606385"/>
                </a:cubicBezTo>
                <a:cubicBezTo>
                  <a:pt x="1077390" y="3605365"/>
                  <a:pt x="1077129" y="3604160"/>
                  <a:pt x="1077129" y="3602771"/>
                </a:cubicBezTo>
                <a:cubicBezTo>
                  <a:pt x="1077129" y="3601860"/>
                  <a:pt x="1077341" y="3600861"/>
                  <a:pt x="1077764" y="3599776"/>
                </a:cubicBezTo>
                <a:cubicBezTo>
                  <a:pt x="1078188" y="3598691"/>
                  <a:pt x="1078909" y="3597682"/>
                  <a:pt x="1079929" y="3596748"/>
                </a:cubicBezTo>
                <a:cubicBezTo>
                  <a:pt x="1080949" y="3595815"/>
                  <a:pt x="1082328" y="3595039"/>
                  <a:pt x="1084064" y="3594421"/>
                </a:cubicBezTo>
                <a:cubicBezTo>
                  <a:pt x="1085800" y="3593802"/>
                  <a:pt x="1087971" y="3593493"/>
                  <a:pt x="1090575" y="3593493"/>
                </a:cubicBezTo>
                <a:close/>
                <a:moveTo>
                  <a:pt x="1051336" y="3593493"/>
                </a:moveTo>
                <a:cubicBezTo>
                  <a:pt x="1053615" y="3593493"/>
                  <a:pt x="1055633" y="3593851"/>
                  <a:pt x="1057391" y="3594567"/>
                </a:cubicBezTo>
                <a:cubicBezTo>
                  <a:pt x="1059149" y="3595283"/>
                  <a:pt x="1060631" y="3596298"/>
                  <a:pt x="1061835" y="3597611"/>
                </a:cubicBezTo>
                <a:cubicBezTo>
                  <a:pt x="1063040" y="3598924"/>
                  <a:pt x="1063951" y="3600520"/>
                  <a:pt x="1064570" y="3602397"/>
                </a:cubicBezTo>
                <a:cubicBezTo>
                  <a:pt x="1065188" y="3604274"/>
                  <a:pt x="1065498" y="3606374"/>
                  <a:pt x="1065498" y="3608697"/>
                </a:cubicBezTo>
                <a:cubicBezTo>
                  <a:pt x="1065498" y="3609500"/>
                  <a:pt x="1065487" y="3610172"/>
                  <a:pt x="1065465" y="3610715"/>
                </a:cubicBezTo>
                <a:cubicBezTo>
                  <a:pt x="1065443" y="3611258"/>
                  <a:pt x="1065411" y="3611768"/>
                  <a:pt x="1065367" y="3612245"/>
                </a:cubicBezTo>
                <a:lnTo>
                  <a:pt x="1042415" y="3612245"/>
                </a:lnTo>
                <a:cubicBezTo>
                  <a:pt x="1042415" y="3615588"/>
                  <a:pt x="1043349" y="3618154"/>
                  <a:pt x="1045215" y="3619945"/>
                </a:cubicBezTo>
                <a:cubicBezTo>
                  <a:pt x="1047082" y="3621735"/>
                  <a:pt x="1049773" y="3622631"/>
                  <a:pt x="1053289" y="3622631"/>
                </a:cubicBezTo>
                <a:cubicBezTo>
                  <a:pt x="1054244" y="3622631"/>
                  <a:pt x="1055199" y="3622593"/>
                  <a:pt x="1056154" y="3622517"/>
                </a:cubicBezTo>
                <a:cubicBezTo>
                  <a:pt x="1057109" y="3622441"/>
                  <a:pt x="1058031" y="3622338"/>
                  <a:pt x="1058921" y="3622207"/>
                </a:cubicBezTo>
                <a:cubicBezTo>
                  <a:pt x="1059811" y="3622077"/>
                  <a:pt x="1060663" y="3621931"/>
                  <a:pt x="1061477" y="3621768"/>
                </a:cubicBezTo>
                <a:cubicBezTo>
                  <a:pt x="1062291" y="3621605"/>
                  <a:pt x="1063045" y="3621426"/>
                  <a:pt x="1063740" y="3621231"/>
                </a:cubicBezTo>
                <a:lnTo>
                  <a:pt x="1063740" y="3625886"/>
                </a:lnTo>
                <a:cubicBezTo>
                  <a:pt x="1062199" y="3626320"/>
                  <a:pt x="1060457" y="3626673"/>
                  <a:pt x="1058514" y="3626944"/>
                </a:cubicBezTo>
                <a:cubicBezTo>
                  <a:pt x="1056572" y="3627216"/>
                  <a:pt x="1054559" y="3627351"/>
                  <a:pt x="1052475" y="3627351"/>
                </a:cubicBezTo>
                <a:cubicBezTo>
                  <a:pt x="1049675" y="3627351"/>
                  <a:pt x="1047266" y="3626971"/>
                  <a:pt x="1045248" y="3626212"/>
                </a:cubicBezTo>
                <a:cubicBezTo>
                  <a:pt x="1043229" y="3625452"/>
                  <a:pt x="1041574" y="3624351"/>
                  <a:pt x="1040283" y="3622907"/>
                </a:cubicBezTo>
                <a:cubicBezTo>
                  <a:pt x="1038992" y="3621464"/>
                  <a:pt x="1038037" y="3619695"/>
                  <a:pt x="1037418" y="3617601"/>
                </a:cubicBezTo>
                <a:cubicBezTo>
                  <a:pt x="1036799" y="3615506"/>
                  <a:pt x="1036490" y="3613135"/>
                  <a:pt x="1036490" y="3610487"/>
                </a:cubicBezTo>
                <a:cubicBezTo>
                  <a:pt x="1036490" y="3608186"/>
                  <a:pt x="1036821" y="3606011"/>
                  <a:pt x="1037483" y="3603960"/>
                </a:cubicBezTo>
                <a:cubicBezTo>
                  <a:pt x="1038145" y="3601909"/>
                  <a:pt x="1039111" y="3600107"/>
                  <a:pt x="1040381" y="3598555"/>
                </a:cubicBezTo>
                <a:cubicBezTo>
                  <a:pt x="1041650" y="3597003"/>
                  <a:pt x="1043208" y="3595772"/>
                  <a:pt x="1045052" y="3594860"/>
                </a:cubicBezTo>
                <a:cubicBezTo>
                  <a:pt x="1046897" y="3593949"/>
                  <a:pt x="1048992" y="3593493"/>
                  <a:pt x="1051336" y="3593493"/>
                </a:cubicBezTo>
                <a:close/>
                <a:moveTo>
                  <a:pt x="984661" y="3593493"/>
                </a:moveTo>
                <a:cubicBezTo>
                  <a:pt x="987005" y="3593493"/>
                  <a:pt x="989105" y="3593856"/>
                  <a:pt x="990960" y="3594583"/>
                </a:cubicBezTo>
                <a:cubicBezTo>
                  <a:pt x="992816" y="3595311"/>
                  <a:pt x="994390" y="3596374"/>
                  <a:pt x="995681" y="3597774"/>
                </a:cubicBezTo>
                <a:cubicBezTo>
                  <a:pt x="996972" y="3599174"/>
                  <a:pt x="997960" y="3600916"/>
                  <a:pt x="998644" y="3602999"/>
                </a:cubicBezTo>
                <a:cubicBezTo>
                  <a:pt x="999327" y="3605083"/>
                  <a:pt x="999669" y="3607470"/>
                  <a:pt x="999669" y="3610162"/>
                </a:cubicBezTo>
                <a:cubicBezTo>
                  <a:pt x="999669" y="3612701"/>
                  <a:pt x="999311" y="3615029"/>
                  <a:pt x="998595" y="3617145"/>
                </a:cubicBezTo>
                <a:cubicBezTo>
                  <a:pt x="997879" y="3619261"/>
                  <a:pt x="996848" y="3621073"/>
                  <a:pt x="995502" y="3622582"/>
                </a:cubicBezTo>
                <a:cubicBezTo>
                  <a:pt x="994156" y="3624090"/>
                  <a:pt x="992518" y="3625262"/>
                  <a:pt x="990586" y="3626098"/>
                </a:cubicBezTo>
                <a:cubicBezTo>
                  <a:pt x="988654" y="3626933"/>
                  <a:pt x="986462" y="3627351"/>
                  <a:pt x="984010" y="3627351"/>
                </a:cubicBezTo>
                <a:cubicBezTo>
                  <a:pt x="981666" y="3627351"/>
                  <a:pt x="979566" y="3626988"/>
                  <a:pt x="977710" y="3626261"/>
                </a:cubicBezTo>
                <a:cubicBezTo>
                  <a:pt x="975854" y="3625533"/>
                  <a:pt x="974281" y="3624465"/>
                  <a:pt x="972989" y="3623054"/>
                </a:cubicBezTo>
                <a:cubicBezTo>
                  <a:pt x="971698" y="3621643"/>
                  <a:pt x="970710" y="3619896"/>
                  <a:pt x="970027" y="3617812"/>
                </a:cubicBezTo>
                <a:cubicBezTo>
                  <a:pt x="969343" y="3615729"/>
                  <a:pt x="969001" y="3613330"/>
                  <a:pt x="969001" y="3610617"/>
                </a:cubicBezTo>
                <a:cubicBezTo>
                  <a:pt x="969001" y="3608078"/>
                  <a:pt x="969359" y="3605761"/>
                  <a:pt x="970076" y="3603667"/>
                </a:cubicBezTo>
                <a:cubicBezTo>
                  <a:pt x="970792" y="3601572"/>
                  <a:pt x="971823" y="3599771"/>
                  <a:pt x="973168" y="3598262"/>
                </a:cubicBezTo>
                <a:cubicBezTo>
                  <a:pt x="974514" y="3596754"/>
                  <a:pt x="976153" y="3595582"/>
                  <a:pt x="978084" y="3594746"/>
                </a:cubicBezTo>
                <a:cubicBezTo>
                  <a:pt x="980016" y="3593911"/>
                  <a:pt x="982208" y="3593493"/>
                  <a:pt x="984661" y="3593493"/>
                </a:cubicBezTo>
                <a:close/>
                <a:moveTo>
                  <a:pt x="634840" y="3593493"/>
                </a:moveTo>
                <a:cubicBezTo>
                  <a:pt x="638204" y="3593493"/>
                  <a:pt x="640749" y="3594486"/>
                  <a:pt x="642475" y="3596472"/>
                </a:cubicBezTo>
                <a:cubicBezTo>
                  <a:pt x="644200" y="3598458"/>
                  <a:pt x="645063" y="3601447"/>
                  <a:pt x="645063" y="3605441"/>
                </a:cubicBezTo>
                <a:lnTo>
                  <a:pt x="645063" y="3626765"/>
                </a:lnTo>
                <a:lnTo>
                  <a:pt x="639398" y="3626765"/>
                </a:lnTo>
                <a:lnTo>
                  <a:pt x="639398" y="3605897"/>
                </a:lnTo>
                <a:cubicBezTo>
                  <a:pt x="639398" y="3603336"/>
                  <a:pt x="638921" y="3601442"/>
                  <a:pt x="637966" y="3600216"/>
                </a:cubicBezTo>
                <a:cubicBezTo>
                  <a:pt x="637011" y="3598989"/>
                  <a:pt x="635589" y="3598376"/>
                  <a:pt x="633701" y="3598376"/>
                </a:cubicBezTo>
                <a:cubicBezTo>
                  <a:pt x="633006" y="3598376"/>
                  <a:pt x="632328" y="3598479"/>
                  <a:pt x="631666" y="3598686"/>
                </a:cubicBezTo>
                <a:cubicBezTo>
                  <a:pt x="631004" y="3598892"/>
                  <a:pt x="630315" y="3599250"/>
                  <a:pt x="629599" y="3599760"/>
                </a:cubicBezTo>
                <a:cubicBezTo>
                  <a:pt x="628883" y="3600270"/>
                  <a:pt x="628107" y="3600959"/>
                  <a:pt x="627271" y="3601827"/>
                </a:cubicBezTo>
                <a:cubicBezTo>
                  <a:pt x="626435" y="3602695"/>
                  <a:pt x="625497" y="3603781"/>
                  <a:pt x="624455" y="3605083"/>
                </a:cubicBezTo>
                <a:lnTo>
                  <a:pt x="624455" y="3626765"/>
                </a:lnTo>
                <a:lnTo>
                  <a:pt x="618790" y="3626765"/>
                </a:lnTo>
                <a:lnTo>
                  <a:pt x="618790" y="3594079"/>
                </a:lnTo>
                <a:lnTo>
                  <a:pt x="623836" y="3594079"/>
                </a:lnTo>
                <a:lnTo>
                  <a:pt x="624064" y="3599353"/>
                </a:lnTo>
                <a:cubicBezTo>
                  <a:pt x="625019" y="3598224"/>
                  <a:pt x="625942" y="3597286"/>
                  <a:pt x="626831" y="3596537"/>
                </a:cubicBezTo>
                <a:cubicBezTo>
                  <a:pt x="627721" y="3595788"/>
                  <a:pt x="628595" y="3595186"/>
                  <a:pt x="629452" y="3594730"/>
                </a:cubicBezTo>
                <a:cubicBezTo>
                  <a:pt x="630310" y="3594274"/>
                  <a:pt x="631183" y="3593954"/>
                  <a:pt x="632073" y="3593770"/>
                </a:cubicBezTo>
                <a:cubicBezTo>
                  <a:pt x="632963" y="3593585"/>
                  <a:pt x="633885" y="3593493"/>
                  <a:pt x="634840" y="3593493"/>
                </a:cubicBezTo>
                <a:close/>
                <a:moveTo>
                  <a:pt x="565561" y="3593493"/>
                </a:moveTo>
                <a:cubicBezTo>
                  <a:pt x="567905" y="3593493"/>
                  <a:pt x="570005" y="3593856"/>
                  <a:pt x="571860" y="3594583"/>
                </a:cubicBezTo>
                <a:cubicBezTo>
                  <a:pt x="573716" y="3595311"/>
                  <a:pt x="575290" y="3596374"/>
                  <a:pt x="576581" y="3597774"/>
                </a:cubicBezTo>
                <a:cubicBezTo>
                  <a:pt x="577872" y="3599174"/>
                  <a:pt x="578860" y="3600916"/>
                  <a:pt x="579544" y="3602999"/>
                </a:cubicBezTo>
                <a:cubicBezTo>
                  <a:pt x="580227" y="3605083"/>
                  <a:pt x="580569" y="3607470"/>
                  <a:pt x="580569" y="3610162"/>
                </a:cubicBezTo>
                <a:cubicBezTo>
                  <a:pt x="580569" y="3612701"/>
                  <a:pt x="580211" y="3615029"/>
                  <a:pt x="579495" y="3617145"/>
                </a:cubicBezTo>
                <a:cubicBezTo>
                  <a:pt x="578779" y="3619261"/>
                  <a:pt x="577748" y="3621073"/>
                  <a:pt x="576402" y="3622582"/>
                </a:cubicBezTo>
                <a:cubicBezTo>
                  <a:pt x="575056" y="3624090"/>
                  <a:pt x="573418" y="3625262"/>
                  <a:pt x="571486" y="3626098"/>
                </a:cubicBezTo>
                <a:cubicBezTo>
                  <a:pt x="569554" y="3626933"/>
                  <a:pt x="567362" y="3627351"/>
                  <a:pt x="564910" y="3627351"/>
                </a:cubicBezTo>
                <a:cubicBezTo>
                  <a:pt x="562566" y="3627351"/>
                  <a:pt x="560466" y="3626988"/>
                  <a:pt x="558610" y="3626261"/>
                </a:cubicBezTo>
                <a:cubicBezTo>
                  <a:pt x="556754" y="3625533"/>
                  <a:pt x="555181" y="3624465"/>
                  <a:pt x="553890" y="3623054"/>
                </a:cubicBezTo>
                <a:cubicBezTo>
                  <a:pt x="552598" y="3621643"/>
                  <a:pt x="551610" y="3619896"/>
                  <a:pt x="550927" y="3617812"/>
                </a:cubicBezTo>
                <a:cubicBezTo>
                  <a:pt x="550243" y="3615729"/>
                  <a:pt x="549901" y="3613330"/>
                  <a:pt x="549901" y="3610617"/>
                </a:cubicBezTo>
                <a:cubicBezTo>
                  <a:pt x="549901" y="3608078"/>
                  <a:pt x="550259" y="3605761"/>
                  <a:pt x="550976" y="3603667"/>
                </a:cubicBezTo>
                <a:cubicBezTo>
                  <a:pt x="551692" y="3601572"/>
                  <a:pt x="552723" y="3599771"/>
                  <a:pt x="554069" y="3598262"/>
                </a:cubicBezTo>
                <a:cubicBezTo>
                  <a:pt x="555414" y="3596754"/>
                  <a:pt x="557053" y="3595582"/>
                  <a:pt x="558984" y="3594746"/>
                </a:cubicBezTo>
                <a:cubicBezTo>
                  <a:pt x="560916" y="3593911"/>
                  <a:pt x="563108" y="3593493"/>
                  <a:pt x="565561" y="3593493"/>
                </a:cubicBezTo>
                <a:close/>
                <a:moveTo>
                  <a:pt x="461925" y="3593493"/>
                </a:moveTo>
                <a:cubicBezTo>
                  <a:pt x="463206" y="3593493"/>
                  <a:pt x="464627" y="3593563"/>
                  <a:pt x="466190" y="3593704"/>
                </a:cubicBezTo>
                <a:cubicBezTo>
                  <a:pt x="467753" y="3593845"/>
                  <a:pt x="469381" y="3594090"/>
                  <a:pt x="471073" y="3594437"/>
                </a:cubicBezTo>
                <a:lnTo>
                  <a:pt x="471073" y="3599483"/>
                </a:lnTo>
                <a:cubicBezTo>
                  <a:pt x="469294" y="3599049"/>
                  <a:pt x="467606" y="3598729"/>
                  <a:pt x="466011" y="3598523"/>
                </a:cubicBezTo>
                <a:cubicBezTo>
                  <a:pt x="464416" y="3598317"/>
                  <a:pt x="463032" y="3598213"/>
                  <a:pt x="461860" y="3598213"/>
                </a:cubicBezTo>
                <a:cubicBezTo>
                  <a:pt x="460449" y="3598213"/>
                  <a:pt x="459261" y="3598322"/>
                  <a:pt x="458295" y="3598539"/>
                </a:cubicBezTo>
                <a:cubicBezTo>
                  <a:pt x="457329" y="3598756"/>
                  <a:pt x="456548" y="3599054"/>
                  <a:pt x="455951" y="3599434"/>
                </a:cubicBezTo>
                <a:cubicBezTo>
                  <a:pt x="455354" y="3599814"/>
                  <a:pt x="454926" y="3600259"/>
                  <a:pt x="454665" y="3600769"/>
                </a:cubicBezTo>
                <a:cubicBezTo>
                  <a:pt x="454405" y="3601279"/>
                  <a:pt x="454275" y="3601827"/>
                  <a:pt x="454275" y="3602413"/>
                </a:cubicBezTo>
                <a:cubicBezTo>
                  <a:pt x="454275" y="3602999"/>
                  <a:pt x="454388" y="3603531"/>
                  <a:pt x="454616" y="3604008"/>
                </a:cubicBezTo>
                <a:cubicBezTo>
                  <a:pt x="454844" y="3604486"/>
                  <a:pt x="455267" y="3604947"/>
                  <a:pt x="455886" y="3605392"/>
                </a:cubicBezTo>
                <a:cubicBezTo>
                  <a:pt x="456505" y="3605837"/>
                  <a:pt x="457367" y="3606282"/>
                  <a:pt x="458474" y="3606727"/>
                </a:cubicBezTo>
                <a:cubicBezTo>
                  <a:pt x="459581" y="3607172"/>
                  <a:pt x="461024" y="3607655"/>
                  <a:pt x="462804" y="3608176"/>
                </a:cubicBezTo>
                <a:cubicBezTo>
                  <a:pt x="464736" y="3608740"/>
                  <a:pt x="466364" y="3609331"/>
                  <a:pt x="467688" y="3609950"/>
                </a:cubicBezTo>
                <a:cubicBezTo>
                  <a:pt x="469012" y="3610569"/>
                  <a:pt x="470086" y="3611258"/>
                  <a:pt x="470911" y="3612017"/>
                </a:cubicBezTo>
                <a:cubicBezTo>
                  <a:pt x="471735" y="3612777"/>
                  <a:pt x="472327" y="3613634"/>
                  <a:pt x="472685" y="3614589"/>
                </a:cubicBezTo>
                <a:cubicBezTo>
                  <a:pt x="473043" y="3615544"/>
                  <a:pt x="473222" y="3616629"/>
                  <a:pt x="473222" y="3617845"/>
                </a:cubicBezTo>
                <a:cubicBezTo>
                  <a:pt x="473222" y="3618995"/>
                  <a:pt x="473027" y="3620026"/>
                  <a:pt x="472636" y="3620938"/>
                </a:cubicBezTo>
                <a:cubicBezTo>
                  <a:pt x="472246" y="3621849"/>
                  <a:pt x="471714" y="3622658"/>
                  <a:pt x="471041" y="3623363"/>
                </a:cubicBezTo>
                <a:cubicBezTo>
                  <a:pt x="470368" y="3624068"/>
                  <a:pt x="469587" y="3624671"/>
                  <a:pt x="468697" y="3625170"/>
                </a:cubicBezTo>
                <a:cubicBezTo>
                  <a:pt x="467807" y="3625669"/>
                  <a:pt x="466858" y="3626082"/>
                  <a:pt x="465848" y="3626407"/>
                </a:cubicBezTo>
                <a:cubicBezTo>
                  <a:pt x="464839" y="3626733"/>
                  <a:pt x="463803" y="3626971"/>
                  <a:pt x="462739" y="3627123"/>
                </a:cubicBezTo>
                <a:cubicBezTo>
                  <a:pt x="461676" y="3627275"/>
                  <a:pt x="460634" y="3627351"/>
                  <a:pt x="459614" y="3627351"/>
                </a:cubicBezTo>
                <a:cubicBezTo>
                  <a:pt x="457400" y="3627351"/>
                  <a:pt x="455365" y="3627254"/>
                  <a:pt x="453509" y="3627058"/>
                </a:cubicBezTo>
                <a:cubicBezTo>
                  <a:pt x="451654" y="3626863"/>
                  <a:pt x="449836" y="3626548"/>
                  <a:pt x="448056" y="3626114"/>
                </a:cubicBezTo>
                <a:lnTo>
                  <a:pt x="448056" y="3620905"/>
                </a:lnTo>
                <a:cubicBezTo>
                  <a:pt x="449966" y="3621448"/>
                  <a:pt x="451865" y="3621860"/>
                  <a:pt x="453754" y="3622142"/>
                </a:cubicBezTo>
                <a:cubicBezTo>
                  <a:pt x="455642" y="3622424"/>
                  <a:pt x="457519" y="3622565"/>
                  <a:pt x="459386" y="3622565"/>
                </a:cubicBezTo>
                <a:cubicBezTo>
                  <a:pt x="462099" y="3622565"/>
                  <a:pt x="464107" y="3622196"/>
                  <a:pt x="465409" y="3621459"/>
                </a:cubicBezTo>
                <a:cubicBezTo>
                  <a:pt x="466711" y="3620721"/>
                  <a:pt x="467362" y="3619668"/>
                  <a:pt x="467362" y="3618301"/>
                </a:cubicBezTo>
                <a:cubicBezTo>
                  <a:pt x="467362" y="3617715"/>
                  <a:pt x="467259" y="3617188"/>
                  <a:pt x="467053" y="3616722"/>
                </a:cubicBezTo>
                <a:cubicBezTo>
                  <a:pt x="466847" y="3616255"/>
                  <a:pt x="466472" y="3615810"/>
                  <a:pt x="465930" y="3615387"/>
                </a:cubicBezTo>
                <a:cubicBezTo>
                  <a:pt x="465387" y="3614964"/>
                  <a:pt x="464546" y="3614524"/>
                  <a:pt x="463406" y="3614068"/>
                </a:cubicBezTo>
                <a:cubicBezTo>
                  <a:pt x="462267" y="3613613"/>
                  <a:pt x="460710" y="3613092"/>
                  <a:pt x="458735" y="3612506"/>
                </a:cubicBezTo>
                <a:cubicBezTo>
                  <a:pt x="457259" y="3612071"/>
                  <a:pt x="455897" y="3611578"/>
                  <a:pt x="454649" y="3611024"/>
                </a:cubicBezTo>
                <a:cubicBezTo>
                  <a:pt x="453401" y="3610471"/>
                  <a:pt x="452321" y="3609814"/>
                  <a:pt x="451410" y="3609055"/>
                </a:cubicBezTo>
                <a:cubicBezTo>
                  <a:pt x="450498" y="3608295"/>
                  <a:pt x="449782" y="3607405"/>
                  <a:pt x="449261" y="3606385"/>
                </a:cubicBezTo>
                <a:cubicBezTo>
                  <a:pt x="448740" y="3605365"/>
                  <a:pt x="448480" y="3604160"/>
                  <a:pt x="448480" y="3602771"/>
                </a:cubicBezTo>
                <a:cubicBezTo>
                  <a:pt x="448480" y="3601860"/>
                  <a:pt x="448691" y="3600861"/>
                  <a:pt x="449114" y="3599776"/>
                </a:cubicBezTo>
                <a:cubicBezTo>
                  <a:pt x="449538" y="3598691"/>
                  <a:pt x="450259" y="3597682"/>
                  <a:pt x="451279" y="3596748"/>
                </a:cubicBezTo>
                <a:cubicBezTo>
                  <a:pt x="452299" y="3595815"/>
                  <a:pt x="453678" y="3595039"/>
                  <a:pt x="455414" y="3594421"/>
                </a:cubicBezTo>
                <a:cubicBezTo>
                  <a:pt x="457150" y="3593802"/>
                  <a:pt x="459321" y="3593493"/>
                  <a:pt x="461925" y="3593493"/>
                </a:cubicBezTo>
                <a:close/>
                <a:moveTo>
                  <a:pt x="360634" y="3593493"/>
                </a:moveTo>
                <a:cubicBezTo>
                  <a:pt x="364020" y="3593493"/>
                  <a:pt x="366586" y="3594589"/>
                  <a:pt x="368333" y="3596781"/>
                </a:cubicBezTo>
                <a:cubicBezTo>
                  <a:pt x="370081" y="3598973"/>
                  <a:pt x="370889" y="3602229"/>
                  <a:pt x="370759" y="3606548"/>
                </a:cubicBezTo>
                <a:lnTo>
                  <a:pt x="365029" y="3606548"/>
                </a:lnTo>
                <a:cubicBezTo>
                  <a:pt x="365094" y="3603683"/>
                  <a:pt x="364676" y="3601605"/>
                  <a:pt x="363775" y="3600313"/>
                </a:cubicBezTo>
                <a:cubicBezTo>
                  <a:pt x="362875" y="3599022"/>
                  <a:pt x="361556" y="3598376"/>
                  <a:pt x="359820" y="3598376"/>
                </a:cubicBezTo>
                <a:cubicBezTo>
                  <a:pt x="359060" y="3598376"/>
                  <a:pt x="358295" y="3598512"/>
                  <a:pt x="357525" y="3598783"/>
                </a:cubicBezTo>
                <a:cubicBezTo>
                  <a:pt x="356754" y="3599054"/>
                  <a:pt x="355962" y="3599489"/>
                  <a:pt x="355148" y="3600085"/>
                </a:cubicBezTo>
                <a:cubicBezTo>
                  <a:pt x="354334" y="3600682"/>
                  <a:pt x="353471" y="3601447"/>
                  <a:pt x="352560" y="3602381"/>
                </a:cubicBezTo>
                <a:cubicBezTo>
                  <a:pt x="351648" y="3603314"/>
                  <a:pt x="350672" y="3604443"/>
                  <a:pt x="349630" y="3605766"/>
                </a:cubicBezTo>
                <a:lnTo>
                  <a:pt x="349630" y="3626765"/>
                </a:lnTo>
                <a:lnTo>
                  <a:pt x="343900" y="3626765"/>
                </a:lnTo>
                <a:lnTo>
                  <a:pt x="343900" y="3594079"/>
                </a:lnTo>
                <a:lnTo>
                  <a:pt x="349076" y="3594079"/>
                </a:lnTo>
                <a:lnTo>
                  <a:pt x="349239" y="3600102"/>
                </a:lnTo>
                <a:cubicBezTo>
                  <a:pt x="351171" y="3597779"/>
                  <a:pt x="353075" y="3596097"/>
                  <a:pt x="354953" y="3595056"/>
                </a:cubicBezTo>
                <a:cubicBezTo>
                  <a:pt x="356830" y="3594014"/>
                  <a:pt x="358724" y="3593493"/>
                  <a:pt x="360634" y="3593493"/>
                </a:cubicBezTo>
                <a:close/>
                <a:moveTo>
                  <a:pt x="317911" y="3593493"/>
                </a:moveTo>
                <a:cubicBezTo>
                  <a:pt x="320190" y="3593493"/>
                  <a:pt x="322208" y="3593851"/>
                  <a:pt x="323966" y="3594567"/>
                </a:cubicBezTo>
                <a:cubicBezTo>
                  <a:pt x="325724" y="3595283"/>
                  <a:pt x="327206" y="3596298"/>
                  <a:pt x="328410" y="3597611"/>
                </a:cubicBezTo>
                <a:cubicBezTo>
                  <a:pt x="329615" y="3598924"/>
                  <a:pt x="330526" y="3600520"/>
                  <a:pt x="331145" y="3602397"/>
                </a:cubicBezTo>
                <a:cubicBezTo>
                  <a:pt x="331763" y="3604274"/>
                  <a:pt x="332073" y="3606374"/>
                  <a:pt x="332073" y="3608697"/>
                </a:cubicBezTo>
                <a:cubicBezTo>
                  <a:pt x="332073" y="3609500"/>
                  <a:pt x="332062" y="3610172"/>
                  <a:pt x="332040" y="3610715"/>
                </a:cubicBezTo>
                <a:cubicBezTo>
                  <a:pt x="332018" y="3611258"/>
                  <a:pt x="331986" y="3611768"/>
                  <a:pt x="331942" y="3612245"/>
                </a:cubicBezTo>
                <a:lnTo>
                  <a:pt x="308990" y="3612245"/>
                </a:lnTo>
                <a:cubicBezTo>
                  <a:pt x="308990" y="3615588"/>
                  <a:pt x="309924" y="3618154"/>
                  <a:pt x="311790" y="3619945"/>
                </a:cubicBezTo>
                <a:cubicBezTo>
                  <a:pt x="313657" y="3621735"/>
                  <a:pt x="316348" y="3622631"/>
                  <a:pt x="319864" y="3622631"/>
                </a:cubicBezTo>
                <a:cubicBezTo>
                  <a:pt x="320819" y="3622631"/>
                  <a:pt x="321774" y="3622593"/>
                  <a:pt x="322729" y="3622517"/>
                </a:cubicBezTo>
                <a:cubicBezTo>
                  <a:pt x="323684" y="3622441"/>
                  <a:pt x="324606" y="3622338"/>
                  <a:pt x="325496" y="3622207"/>
                </a:cubicBezTo>
                <a:cubicBezTo>
                  <a:pt x="326386" y="3622077"/>
                  <a:pt x="327238" y="3621931"/>
                  <a:pt x="328052" y="3621768"/>
                </a:cubicBezTo>
                <a:cubicBezTo>
                  <a:pt x="328866" y="3621605"/>
                  <a:pt x="329620" y="3621426"/>
                  <a:pt x="330315" y="3621231"/>
                </a:cubicBezTo>
                <a:lnTo>
                  <a:pt x="330315" y="3625886"/>
                </a:lnTo>
                <a:cubicBezTo>
                  <a:pt x="328774" y="3626320"/>
                  <a:pt x="327032" y="3626673"/>
                  <a:pt x="325089" y="3626944"/>
                </a:cubicBezTo>
                <a:cubicBezTo>
                  <a:pt x="323147" y="3627216"/>
                  <a:pt x="321134" y="3627351"/>
                  <a:pt x="319050" y="3627351"/>
                </a:cubicBezTo>
                <a:cubicBezTo>
                  <a:pt x="316250" y="3627351"/>
                  <a:pt x="313841" y="3626971"/>
                  <a:pt x="311823" y="3626212"/>
                </a:cubicBezTo>
                <a:cubicBezTo>
                  <a:pt x="309804" y="3625452"/>
                  <a:pt x="308149" y="3624351"/>
                  <a:pt x="306858" y="3622907"/>
                </a:cubicBezTo>
                <a:cubicBezTo>
                  <a:pt x="305567" y="3621464"/>
                  <a:pt x="304612" y="3619695"/>
                  <a:pt x="303993" y="3617601"/>
                </a:cubicBezTo>
                <a:cubicBezTo>
                  <a:pt x="303374" y="3615506"/>
                  <a:pt x="303065" y="3613135"/>
                  <a:pt x="303065" y="3610487"/>
                </a:cubicBezTo>
                <a:cubicBezTo>
                  <a:pt x="303065" y="3608186"/>
                  <a:pt x="303396" y="3606011"/>
                  <a:pt x="304058" y="3603960"/>
                </a:cubicBezTo>
                <a:cubicBezTo>
                  <a:pt x="304720" y="3601909"/>
                  <a:pt x="305686" y="3600107"/>
                  <a:pt x="306956" y="3598555"/>
                </a:cubicBezTo>
                <a:cubicBezTo>
                  <a:pt x="308225" y="3597003"/>
                  <a:pt x="309783" y="3595772"/>
                  <a:pt x="311627" y="3594860"/>
                </a:cubicBezTo>
                <a:cubicBezTo>
                  <a:pt x="313472" y="3593949"/>
                  <a:pt x="315567" y="3593493"/>
                  <a:pt x="317911" y="3593493"/>
                </a:cubicBezTo>
                <a:close/>
                <a:moveTo>
                  <a:pt x="282415" y="3593493"/>
                </a:moveTo>
                <a:cubicBezTo>
                  <a:pt x="285779" y="3593493"/>
                  <a:pt x="288324" y="3594486"/>
                  <a:pt x="290050" y="3596472"/>
                </a:cubicBezTo>
                <a:cubicBezTo>
                  <a:pt x="291775" y="3598458"/>
                  <a:pt x="292638" y="3601447"/>
                  <a:pt x="292638" y="3605441"/>
                </a:cubicBezTo>
                <a:lnTo>
                  <a:pt x="292638" y="3626765"/>
                </a:lnTo>
                <a:lnTo>
                  <a:pt x="286973" y="3626765"/>
                </a:lnTo>
                <a:lnTo>
                  <a:pt x="286973" y="3605897"/>
                </a:lnTo>
                <a:cubicBezTo>
                  <a:pt x="286973" y="3603336"/>
                  <a:pt x="286496" y="3601442"/>
                  <a:pt x="285541" y="3600216"/>
                </a:cubicBezTo>
                <a:cubicBezTo>
                  <a:pt x="284586" y="3598989"/>
                  <a:pt x="283164" y="3598376"/>
                  <a:pt x="281276" y="3598376"/>
                </a:cubicBezTo>
                <a:cubicBezTo>
                  <a:pt x="280581" y="3598376"/>
                  <a:pt x="279903" y="3598479"/>
                  <a:pt x="279241" y="3598686"/>
                </a:cubicBezTo>
                <a:cubicBezTo>
                  <a:pt x="278579" y="3598892"/>
                  <a:pt x="277890" y="3599250"/>
                  <a:pt x="277174" y="3599760"/>
                </a:cubicBezTo>
                <a:cubicBezTo>
                  <a:pt x="276457" y="3600270"/>
                  <a:pt x="275682" y="3600959"/>
                  <a:pt x="274846" y="3601827"/>
                </a:cubicBezTo>
                <a:cubicBezTo>
                  <a:pt x="274010" y="3602695"/>
                  <a:pt x="273072" y="3603781"/>
                  <a:pt x="272030" y="3605083"/>
                </a:cubicBezTo>
                <a:lnTo>
                  <a:pt x="272030" y="3626765"/>
                </a:lnTo>
                <a:lnTo>
                  <a:pt x="266365" y="3626765"/>
                </a:lnTo>
                <a:lnTo>
                  <a:pt x="266365" y="3594079"/>
                </a:lnTo>
                <a:lnTo>
                  <a:pt x="271411" y="3594079"/>
                </a:lnTo>
                <a:lnTo>
                  <a:pt x="271639" y="3599353"/>
                </a:lnTo>
                <a:cubicBezTo>
                  <a:pt x="272594" y="3598224"/>
                  <a:pt x="273517" y="3597286"/>
                  <a:pt x="274406" y="3596537"/>
                </a:cubicBezTo>
                <a:cubicBezTo>
                  <a:pt x="275296" y="3595788"/>
                  <a:pt x="276170" y="3595186"/>
                  <a:pt x="277027" y="3594730"/>
                </a:cubicBezTo>
                <a:cubicBezTo>
                  <a:pt x="277884" y="3594274"/>
                  <a:pt x="278758" y="3593954"/>
                  <a:pt x="279648" y="3593770"/>
                </a:cubicBezTo>
                <a:cubicBezTo>
                  <a:pt x="280538" y="3593585"/>
                  <a:pt x="281460" y="3593493"/>
                  <a:pt x="282415" y="3593493"/>
                </a:cubicBezTo>
                <a:close/>
                <a:moveTo>
                  <a:pt x="253840" y="3593493"/>
                </a:moveTo>
                <a:cubicBezTo>
                  <a:pt x="257204" y="3593493"/>
                  <a:pt x="259749" y="3594486"/>
                  <a:pt x="261475" y="3596472"/>
                </a:cubicBezTo>
                <a:cubicBezTo>
                  <a:pt x="263200" y="3598458"/>
                  <a:pt x="264063" y="3601447"/>
                  <a:pt x="264063" y="3605441"/>
                </a:cubicBezTo>
                <a:lnTo>
                  <a:pt x="264063" y="3626765"/>
                </a:lnTo>
                <a:lnTo>
                  <a:pt x="258398" y="3626765"/>
                </a:lnTo>
                <a:lnTo>
                  <a:pt x="258398" y="3605897"/>
                </a:lnTo>
                <a:cubicBezTo>
                  <a:pt x="258398" y="3603336"/>
                  <a:pt x="257921" y="3601442"/>
                  <a:pt x="256966" y="3600216"/>
                </a:cubicBezTo>
                <a:cubicBezTo>
                  <a:pt x="256011" y="3598989"/>
                  <a:pt x="254589" y="3598376"/>
                  <a:pt x="252701" y="3598376"/>
                </a:cubicBezTo>
                <a:cubicBezTo>
                  <a:pt x="252006" y="3598376"/>
                  <a:pt x="251328" y="3598479"/>
                  <a:pt x="250666" y="3598686"/>
                </a:cubicBezTo>
                <a:cubicBezTo>
                  <a:pt x="250004" y="3598892"/>
                  <a:pt x="249315" y="3599250"/>
                  <a:pt x="248599" y="3599760"/>
                </a:cubicBezTo>
                <a:cubicBezTo>
                  <a:pt x="247882" y="3600270"/>
                  <a:pt x="247107" y="3600959"/>
                  <a:pt x="246271" y="3601827"/>
                </a:cubicBezTo>
                <a:cubicBezTo>
                  <a:pt x="245435" y="3602695"/>
                  <a:pt x="244497" y="3603781"/>
                  <a:pt x="243455" y="3605083"/>
                </a:cubicBezTo>
                <a:lnTo>
                  <a:pt x="243455" y="3626765"/>
                </a:lnTo>
                <a:lnTo>
                  <a:pt x="237790" y="3626765"/>
                </a:lnTo>
                <a:lnTo>
                  <a:pt x="237790" y="3594079"/>
                </a:lnTo>
                <a:lnTo>
                  <a:pt x="242836" y="3594079"/>
                </a:lnTo>
                <a:lnTo>
                  <a:pt x="243064" y="3599353"/>
                </a:lnTo>
                <a:cubicBezTo>
                  <a:pt x="244019" y="3598224"/>
                  <a:pt x="244942" y="3597286"/>
                  <a:pt x="245831" y="3596537"/>
                </a:cubicBezTo>
                <a:cubicBezTo>
                  <a:pt x="246721" y="3595788"/>
                  <a:pt x="247595" y="3595186"/>
                  <a:pt x="248452" y="3594730"/>
                </a:cubicBezTo>
                <a:cubicBezTo>
                  <a:pt x="249310" y="3594274"/>
                  <a:pt x="250183" y="3593954"/>
                  <a:pt x="251073" y="3593770"/>
                </a:cubicBezTo>
                <a:cubicBezTo>
                  <a:pt x="251963" y="3593585"/>
                  <a:pt x="252885" y="3593493"/>
                  <a:pt x="253840" y="3593493"/>
                </a:cubicBezTo>
                <a:close/>
                <a:moveTo>
                  <a:pt x="108361" y="3593493"/>
                </a:moveTo>
                <a:cubicBezTo>
                  <a:pt x="110640" y="3593493"/>
                  <a:pt x="112658" y="3593851"/>
                  <a:pt x="114416" y="3594567"/>
                </a:cubicBezTo>
                <a:cubicBezTo>
                  <a:pt x="116174" y="3595283"/>
                  <a:pt x="117656" y="3596298"/>
                  <a:pt x="118860" y="3597611"/>
                </a:cubicBezTo>
                <a:cubicBezTo>
                  <a:pt x="120065" y="3598924"/>
                  <a:pt x="120976" y="3600520"/>
                  <a:pt x="121595" y="3602397"/>
                </a:cubicBezTo>
                <a:cubicBezTo>
                  <a:pt x="122213" y="3604274"/>
                  <a:pt x="122523" y="3606374"/>
                  <a:pt x="122523" y="3608697"/>
                </a:cubicBezTo>
                <a:cubicBezTo>
                  <a:pt x="122523" y="3609500"/>
                  <a:pt x="122512" y="3610172"/>
                  <a:pt x="122490" y="3610715"/>
                </a:cubicBezTo>
                <a:cubicBezTo>
                  <a:pt x="122468" y="3611258"/>
                  <a:pt x="122436" y="3611768"/>
                  <a:pt x="122392" y="3612245"/>
                </a:cubicBezTo>
                <a:lnTo>
                  <a:pt x="99440" y="3612245"/>
                </a:lnTo>
                <a:cubicBezTo>
                  <a:pt x="99440" y="3615588"/>
                  <a:pt x="100374" y="3618154"/>
                  <a:pt x="102240" y="3619945"/>
                </a:cubicBezTo>
                <a:cubicBezTo>
                  <a:pt x="104107" y="3621735"/>
                  <a:pt x="106798" y="3622631"/>
                  <a:pt x="110314" y="3622631"/>
                </a:cubicBezTo>
                <a:cubicBezTo>
                  <a:pt x="111269" y="3622631"/>
                  <a:pt x="112224" y="3622593"/>
                  <a:pt x="113179" y="3622517"/>
                </a:cubicBezTo>
                <a:cubicBezTo>
                  <a:pt x="114134" y="3622441"/>
                  <a:pt x="115056" y="3622338"/>
                  <a:pt x="115946" y="3622207"/>
                </a:cubicBezTo>
                <a:cubicBezTo>
                  <a:pt x="116836" y="3622077"/>
                  <a:pt x="117688" y="3621931"/>
                  <a:pt x="118502" y="3621768"/>
                </a:cubicBezTo>
                <a:cubicBezTo>
                  <a:pt x="119316" y="3621605"/>
                  <a:pt x="120070" y="3621426"/>
                  <a:pt x="120765" y="3621231"/>
                </a:cubicBezTo>
                <a:lnTo>
                  <a:pt x="120765" y="3625886"/>
                </a:lnTo>
                <a:cubicBezTo>
                  <a:pt x="119224" y="3626320"/>
                  <a:pt x="117482" y="3626673"/>
                  <a:pt x="115539" y="3626944"/>
                </a:cubicBezTo>
                <a:cubicBezTo>
                  <a:pt x="113597" y="3627216"/>
                  <a:pt x="111584" y="3627351"/>
                  <a:pt x="109500" y="3627351"/>
                </a:cubicBezTo>
                <a:cubicBezTo>
                  <a:pt x="106700" y="3627351"/>
                  <a:pt x="104291" y="3626971"/>
                  <a:pt x="102273" y="3626212"/>
                </a:cubicBezTo>
                <a:cubicBezTo>
                  <a:pt x="100254" y="3625452"/>
                  <a:pt x="98599" y="3624351"/>
                  <a:pt x="97308" y="3622907"/>
                </a:cubicBezTo>
                <a:cubicBezTo>
                  <a:pt x="96017" y="3621464"/>
                  <a:pt x="95062" y="3619695"/>
                  <a:pt x="94443" y="3617601"/>
                </a:cubicBezTo>
                <a:cubicBezTo>
                  <a:pt x="93824" y="3615506"/>
                  <a:pt x="93515" y="3613135"/>
                  <a:pt x="93515" y="3610487"/>
                </a:cubicBezTo>
                <a:cubicBezTo>
                  <a:pt x="93515" y="3608186"/>
                  <a:pt x="93846" y="3606011"/>
                  <a:pt x="94508" y="3603960"/>
                </a:cubicBezTo>
                <a:cubicBezTo>
                  <a:pt x="95170" y="3601909"/>
                  <a:pt x="96136" y="3600107"/>
                  <a:pt x="97406" y="3598555"/>
                </a:cubicBezTo>
                <a:cubicBezTo>
                  <a:pt x="98675" y="3597003"/>
                  <a:pt x="100233" y="3595772"/>
                  <a:pt x="102077" y="3594860"/>
                </a:cubicBezTo>
                <a:cubicBezTo>
                  <a:pt x="103922" y="3593949"/>
                  <a:pt x="106017" y="3593493"/>
                  <a:pt x="108361" y="3593493"/>
                </a:cubicBezTo>
                <a:close/>
                <a:moveTo>
                  <a:pt x="515285" y="3584214"/>
                </a:moveTo>
                <a:lnTo>
                  <a:pt x="537358" y="3584214"/>
                </a:lnTo>
                <a:lnTo>
                  <a:pt x="537358" y="3613775"/>
                </a:lnTo>
                <a:cubicBezTo>
                  <a:pt x="537358" y="3615598"/>
                  <a:pt x="537087" y="3617329"/>
                  <a:pt x="536544" y="3618968"/>
                </a:cubicBezTo>
                <a:cubicBezTo>
                  <a:pt x="536001" y="3620607"/>
                  <a:pt x="535177" y="3622034"/>
                  <a:pt x="534070" y="3623249"/>
                </a:cubicBezTo>
                <a:cubicBezTo>
                  <a:pt x="532963" y="3624465"/>
                  <a:pt x="531574" y="3625430"/>
                  <a:pt x="529902" y="3626147"/>
                </a:cubicBezTo>
                <a:cubicBezTo>
                  <a:pt x="528231" y="3626863"/>
                  <a:pt x="526267" y="3627221"/>
                  <a:pt x="524010" y="3627221"/>
                </a:cubicBezTo>
                <a:cubicBezTo>
                  <a:pt x="523163" y="3627221"/>
                  <a:pt x="522301" y="3627161"/>
                  <a:pt x="521422" y="3627042"/>
                </a:cubicBezTo>
                <a:cubicBezTo>
                  <a:pt x="520543" y="3626923"/>
                  <a:pt x="519696" y="3626760"/>
                  <a:pt x="518882" y="3626554"/>
                </a:cubicBezTo>
                <a:cubicBezTo>
                  <a:pt x="518068" y="3626347"/>
                  <a:pt x="517303" y="3626098"/>
                  <a:pt x="516587" y="3625805"/>
                </a:cubicBezTo>
                <a:cubicBezTo>
                  <a:pt x="515871" y="3625512"/>
                  <a:pt x="515252" y="3625192"/>
                  <a:pt x="514731" y="3624844"/>
                </a:cubicBezTo>
                <a:lnTo>
                  <a:pt x="514731" y="3619017"/>
                </a:lnTo>
                <a:cubicBezTo>
                  <a:pt x="516077" y="3619994"/>
                  <a:pt x="517569" y="3620764"/>
                  <a:pt x="519208" y="3621328"/>
                </a:cubicBezTo>
                <a:cubicBezTo>
                  <a:pt x="520846" y="3621893"/>
                  <a:pt x="522469" y="3622175"/>
                  <a:pt x="524075" y="3622175"/>
                </a:cubicBezTo>
                <a:cubicBezTo>
                  <a:pt x="526441" y="3622175"/>
                  <a:pt x="528264" y="3621453"/>
                  <a:pt x="529544" y="3620010"/>
                </a:cubicBezTo>
                <a:cubicBezTo>
                  <a:pt x="530825" y="3618566"/>
                  <a:pt x="531465" y="3616488"/>
                  <a:pt x="531465" y="3613775"/>
                </a:cubicBezTo>
                <a:lnTo>
                  <a:pt x="531465" y="3589228"/>
                </a:lnTo>
                <a:lnTo>
                  <a:pt x="515285" y="3589228"/>
                </a:lnTo>
                <a:close/>
                <a:moveTo>
                  <a:pt x="16306" y="3584214"/>
                </a:moveTo>
                <a:lnTo>
                  <a:pt x="47364" y="3584214"/>
                </a:lnTo>
                <a:lnTo>
                  <a:pt x="47364" y="3589163"/>
                </a:lnTo>
                <a:lnTo>
                  <a:pt x="34765" y="3589163"/>
                </a:lnTo>
                <a:lnTo>
                  <a:pt x="34765" y="3626765"/>
                </a:lnTo>
                <a:lnTo>
                  <a:pt x="28905" y="3626765"/>
                </a:lnTo>
                <a:lnTo>
                  <a:pt x="28905" y="3589163"/>
                </a:lnTo>
                <a:lnTo>
                  <a:pt x="16306" y="3589163"/>
                </a:lnTo>
                <a:close/>
                <a:moveTo>
                  <a:pt x="1011445" y="3583628"/>
                </a:moveTo>
                <a:lnTo>
                  <a:pt x="1011445" y="3594079"/>
                </a:lnTo>
                <a:lnTo>
                  <a:pt x="1026128" y="3594079"/>
                </a:lnTo>
                <a:lnTo>
                  <a:pt x="1026128" y="3598832"/>
                </a:lnTo>
                <a:lnTo>
                  <a:pt x="1011445" y="3598832"/>
                </a:lnTo>
                <a:lnTo>
                  <a:pt x="1011445" y="3615436"/>
                </a:lnTo>
                <a:cubicBezTo>
                  <a:pt x="1011445" y="3617780"/>
                  <a:pt x="1012069" y="3619532"/>
                  <a:pt x="1013317" y="3620693"/>
                </a:cubicBezTo>
                <a:cubicBezTo>
                  <a:pt x="1014565" y="3621855"/>
                  <a:pt x="1016405" y="3622435"/>
                  <a:pt x="1018835" y="3622435"/>
                </a:cubicBezTo>
                <a:cubicBezTo>
                  <a:pt x="1019877" y="3622435"/>
                  <a:pt x="1021017" y="3622354"/>
                  <a:pt x="1022254" y="3622191"/>
                </a:cubicBezTo>
                <a:cubicBezTo>
                  <a:pt x="1023491" y="3622028"/>
                  <a:pt x="1024782" y="3621773"/>
                  <a:pt x="1026128" y="3621426"/>
                </a:cubicBezTo>
                <a:lnTo>
                  <a:pt x="1026128" y="3626309"/>
                </a:lnTo>
                <a:cubicBezTo>
                  <a:pt x="1024847" y="3626635"/>
                  <a:pt x="1023523" y="3626868"/>
                  <a:pt x="1022156" y="3627009"/>
                </a:cubicBezTo>
                <a:cubicBezTo>
                  <a:pt x="1020789" y="3627150"/>
                  <a:pt x="1019400" y="3627221"/>
                  <a:pt x="1017989" y="3627221"/>
                </a:cubicBezTo>
                <a:cubicBezTo>
                  <a:pt x="1013887" y="3627221"/>
                  <a:pt x="1010827" y="3626293"/>
                  <a:pt x="1008808" y="3624437"/>
                </a:cubicBezTo>
                <a:cubicBezTo>
                  <a:pt x="1006790" y="3622582"/>
                  <a:pt x="1005780" y="3619733"/>
                  <a:pt x="1005780" y="3615891"/>
                </a:cubicBezTo>
                <a:lnTo>
                  <a:pt x="1005780" y="3598832"/>
                </a:lnTo>
                <a:lnTo>
                  <a:pt x="996632" y="3598832"/>
                </a:lnTo>
                <a:lnTo>
                  <a:pt x="996632" y="3594079"/>
                </a:lnTo>
                <a:lnTo>
                  <a:pt x="1005780" y="3594079"/>
                </a:lnTo>
                <a:lnTo>
                  <a:pt x="1005780" y="3585093"/>
                </a:lnTo>
                <a:close/>
                <a:moveTo>
                  <a:pt x="879039" y="3583628"/>
                </a:moveTo>
                <a:cubicBezTo>
                  <a:pt x="880928" y="3583628"/>
                  <a:pt x="882648" y="3583910"/>
                  <a:pt x="884199" y="3584475"/>
                </a:cubicBezTo>
                <a:cubicBezTo>
                  <a:pt x="885751" y="3585039"/>
                  <a:pt x="887092" y="3585853"/>
                  <a:pt x="888220" y="3586916"/>
                </a:cubicBezTo>
                <a:cubicBezTo>
                  <a:pt x="889349" y="3587980"/>
                  <a:pt x="890222" y="3589282"/>
                  <a:pt x="890841" y="3590823"/>
                </a:cubicBezTo>
                <a:cubicBezTo>
                  <a:pt x="891459" y="3592364"/>
                  <a:pt x="891769" y="3594100"/>
                  <a:pt x="891769" y="3596032"/>
                </a:cubicBezTo>
                <a:cubicBezTo>
                  <a:pt x="891769" y="3597660"/>
                  <a:pt x="891552" y="3599168"/>
                  <a:pt x="891118" y="3600558"/>
                </a:cubicBezTo>
                <a:cubicBezTo>
                  <a:pt x="890683" y="3601947"/>
                  <a:pt x="890027" y="3603330"/>
                  <a:pt x="889148" y="3604708"/>
                </a:cubicBezTo>
                <a:cubicBezTo>
                  <a:pt x="888269" y="3606087"/>
                  <a:pt x="887162" y="3607514"/>
                  <a:pt x="885827" y="3608990"/>
                </a:cubicBezTo>
                <a:cubicBezTo>
                  <a:pt x="884492" y="3610465"/>
                  <a:pt x="882913" y="3612082"/>
                  <a:pt x="881090" y="3613840"/>
                </a:cubicBezTo>
                <a:lnTo>
                  <a:pt x="873375" y="3621361"/>
                </a:lnTo>
                <a:lnTo>
                  <a:pt x="894048" y="3621361"/>
                </a:lnTo>
                <a:lnTo>
                  <a:pt x="894048" y="3626765"/>
                </a:lnTo>
                <a:lnTo>
                  <a:pt x="866017" y="3626765"/>
                </a:lnTo>
                <a:lnTo>
                  <a:pt x="866017" y="3621686"/>
                </a:lnTo>
                <a:lnTo>
                  <a:pt x="877021" y="3610748"/>
                </a:lnTo>
                <a:cubicBezTo>
                  <a:pt x="878822" y="3608968"/>
                  <a:pt x="880287" y="3607427"/>
                  <a:pt x="881416" y="3606125"/>
                </a:cubicBezTo>
                <a:cubicBezTo>
                  <a:pt x="882544" y="3604822"/>
                  <a:pt x="883423" y="3603634"/>
                  <a:pt x="884053" y="3602560"/>
                </a:cubicBezTo>
                <a:cubicBezTo>
                  <a:pt x="884682" y="3601485"/>
                  <a:pt x="885106" y="3600471"/>
                  <a:pt x="885323" y="3599516"/>
                </a:cubicBezTo>
                <a:cubicBezTo>
                  <a:pt x="885540" y="3598561"/>
                  <a:pt x="885648" y="3597530"/>
                  <a:pt x="885648" y="3596423"/>
                </a:cubicBezTo>
                <a:cubicBezTo>
                  <a:pt x="885648" y="3595381"/>
                  <a:pt x="885507" y="3594388"/>
                  <a:pt x="885225" y="3593444"/>
                </a:cubicBezTo>
                <a:cubicBezTo>
                  <a:pt x="884943" y="3592500"/>
                  <a:pt x="884509" y="3591670"/>
                  <a:pt x="883923" y="3590953"/>
                </a:cubicBezTo>
                <a:cubicBezTo>
                  <a:pt x="883337" y="3590237"/>
                  <a:pt x="882577" y="3589673"/>
                  <a:pt x="881644" y="3589261"/>
                </a:cubicBezTo>
                <a:cubicBezTo>
                  <a:pt x="880711" y="3588848"/>
                  <a:pt x="879593" y="3588642"/>
                  <a:pt x="878291" y="3588642"/>
                </a:cubicBezTo>
                <a:cubicBezTo>
                  <a:pt x="876489" y="3588642"/>
                  <a:pt x="874850" y="3589043"/>
                  <a:pt x="873375" y="3589847"/>
                </a:cubicBezTo>
                <a:cubicBezTo>
                  <a:pt x="871899" y="3590650"/>
                  <a:pt x="870542" y="3591691"/>
                  <a:pt x="869305" y="3592972"/>
                </a:cubicBezTo>
                <a:lnTo>
                  <a:pt x="866180" y="3589228"/>
                </a:lnTo>
                <a:cubicBezTo>
                  <a:pt x="867786" y="3587535"/>
                  <a:pt x="869636" y="3586179"/>
                  <a:pt x="871730" y="3585158"/>
                </a:cubicBezTo>
                <a:cubicBezTo>
                  <a:pt x="873825" y="3584138"/>
                  <a:pt x="876261" y="3583628"/>
                  <a:pt x="879039" y="3583628"/>
                </a:cubicBezTo>
                <a:close/>
                <a:moveTo>
                  <a:pt x="773320" y="3583628"/>
                </a:moveTo>
                <a:lnTo>
                  <a:pt x="773320" y="3594079"/>
                </a:lnTo>
                <a:lnTo>
                  <a:pt x="788003" y="3594079"/>
                </a:lnTo>
                <a:lnTo>
                  <a:pt x="788003" y="3598832"/>
                </a:lnTo>
                <a:lnTo>
                  <a:pt x="773320" y="3598832"/>
                </a:lnTo>
                <a:lnTo>
                  <a:pt x="773320" y="3615436"/>
                </a:lnTo>
                <a:cubicBezTo>
                  <a:pt x="773320" y="3617780"/>
                  <a:pt x="773944" y="3619532"/>
                  <a:pt x="775192" y="3620693"/>
                </a:cubicBezTo>
                <a:cubicBezTo>
                  <a:pt x="776440" y="3621855"/>
                  <a:pt x="778280" y="3622435"/>
                  <a:pt x="780710" y="3622435"/>
                </a:cubicBezTo>
                <a:cubicBezTo>
                  <a:pt x="781752" y="3622435"/>
                  <a:pt x="782892" y="3622354"/>
                  <a:pt x="784129" y="3622191"/>
                </a:cubicBezTo>
                <a:cubicBezTo>
                  <a:pt x="785366" y="3622028"/>
                  <a:pt x="786657" y="3621773"/>
                  <a:pt x="788003" y="3621426"/>
                </a:cubicBezTo>
                <a:lnTo>
                  <a:pt x="788003" y="3626309"/>
                </a:lnTo>
                <a:cubicBezTo>
                  <a:pt x="786722" y="3626635"/>
                  <a:pt x="785398" y="3626868"/>
                  <a:pt x="784031" y="3627009"/>
                </a:cubicBezTo>
                <a:cubicBezTo>
                  <a:pt x="782664" y="3627150"/>
                  <a:pt x="781275" y="3627221"/>
                  <a:pt x="779864" y="3627221"/>
                </a:cubicBezTo>
                <a:cubicBezTo>
                  <a:pt x="775762" y="3627221"/>
                  <a:pt x="772702" y="3626293"/>
                  <a:pt x="770683" y="3624437"/>
                </a:cubicBezTo>
                <a:cubicBezTo>
                  <a:pt x="768665" y="3622582"/>
                  <a:pt x="767655" y="3619733"/>
                  <a:pt x="767655" y="3615891"/>
                </a:cubicBezTo>
                <a:lnTo>
                  <a:pt x="767655" y="3598832"/>
                </a:lnTo>
                <a:lnTo>
                  <a:pt x="758507" y="3598832"/>
                </a:lnTo>
                <a:lnTo>
                  <a:pt x="758507" y="3594079"/>
                </a:lnTo>
                <a:lnTo>
                  <a:pt x="767655" y="3594079"/>
                </a:lnTo>
                <a:lnTo>
                  <a:pt x="767655" y="3585093"/>
                </a:lnTo>
                <a:close/>
                <a:moveTo>
                  <a:pt x="1114169" y="3580763"/>
                </a:moveTo>
                <a:lnTo>
                  <a:pt x="1121039" y="3580763"/>
                </a:lnTo>
                <a:lnTo>
                  <a:pt x="1120160" y="3614296"/>
                </a:lnTo>
                <a:lnTo>
                  <a:pt x="1115146" y="3614296"/>
                </a:lnTo>
                <a:close/>
                <a:moveTo>
                  <a:pt x="790240" y="3580763"/>
                </a:moveTo>
                <a:lnTo>
                  <a:pt x="795905" y="3580763"/>
                </a:lnTo>
                <a:lnTo>
                  <a:pt x="795905" y="3594079"/>
                </a:lnTo>
                <a:lnTo>
                  <a:pt x="795709" y="3599223"/>
                </a:lnTo>
                <a:cubicBezTo>
                  <a:pt x="796599" y="3598159"/>
                  <a:pt x="797473" y="3597264"/>
                  <a:pt x="798330" y="3596537"/>
                </a:cubicBezTo>
                <a:cubicBezTo>
                  <a:pt x="799188" y="3595810"/>
                  <a:pt x="800045" y="3595218"/>
                  <a:pt x="800902" y="3594763"/>
                </a:cubicBezTo>
                <a:cubicBezTo>
                  <a:pt x="801759" y="3594307"/>
                  <a:pt x="802633" y="3593981"/>
                  <a:pt x="803523" y="3593786"/>
                </a:cubicBezTo>
                <a:cubicBezTo>
                  <a:pt x="804413" y="3593590"/>
                  <a:pt x="805335" y="3593493"/>
                  <a:pt x="806290" y="3593493"/>
                </a:cubicBezTo>
                <a:cubicBezTo>
                  <a:pt x="809546" y="3593493"/>
                  <a:pt x="812064" y="3594486"/>
                  <a:pt x="813843" y="3596472"/>
                </a:cubicBezTo>
                <a:cubicBezTo>
                  <a:pt x="815623" y="3598458"/>
                  <a:pt x="816513" y="3601447"/>
                  <a:pt x="816513" y="3605441"/>
                </a:cubicBezTo>
                <a:lnTo>
                  <a:pt x="816513" y="3626765"/>
                </a:lnTo>
                <a:lnTo>
                  <a:pt x="810848" y="3626765"/>
                </a:lnTo>
                <a:lnTo>
                  <a:pt x="810848" y="3605897"/>
                </a:lnTo>
                <a:cubicBezTo>
                  <a:pt x="810848" y="3603379"/>
                  <a:pt x="810376" y="3601496"/>
                  <a:pt x="809432" y="3600248"/>
                </a:cubicBezTo>
                <a:cubicBezTo>
                  <a:pt x="808488" y="3599000"/>
                  <a:pt x="807137" y="3598376"/>
                  <a:pt x="805379" y="3598376"/>
                </a:cubicBezTo>
                <a:cubicBezTo>
                  <a:pt x="804619" y="3598376"/>
                  <a:pt x="803908" y="3598479"/>
                  <a:pt x="803246" y="3598686"/>
                </a:cubicBezTo>
                <a:cubicBezTo>
                  <a:pt x="802584" y="3598892"/>
                  <a:pt x="801895" y="3599250"/>
                  <a:pt x="801179" y="3599760"/>
                </a:cubicBezTo>
                <a:cubicBezTo>
                  <a:pt x="800463" y="3600270"/>
                  <a:pt x="799681" y="3600959"/>
                  <a:pt x="798835" y="3601827"/>
                </a:cubicBezTo>
                <a:cubicBezTo>
                  <a:pt x="797988" y="3602695"/>
                  <a:pt x="797012" y="3603781"/>
                  <a:pt x="795905" y="3605083"/>
                </a:cubicBezTo>
                <a:lnTo>
                  <a:pt x="795905" y="3626765"/>
                </a:lnTo>
                <a:lnTo>
                  <a:pt x="790240" y="3626765"/>
                </a:lnTo>
                <a:close/>
                <a:moveTo>
                  <a:pt x="580690" y="3580763"/>
                </a:moveTo>
                <a:lnTo>
                  <a:pt x="586355" y="3580763"/>
                </a:lnTo>
                <a:lnTo>
                  <a:pt x="586355" y="3594079"/>
                </a:lnTo>
                <a:lnTo>
                  <a:pt x="586159" y="3599223"/>
                </a:lnTo>
                <a:cubicBezTo>
                  <a:pt x="587049" y="3598159"/>
                  <a:pt x="587923" y="3597264"/>
                  <a:pt x="588780" y="3596537"/>
                </a:cubicBezTo>
                <a:cubicBezTo>
                  <a:pt x="589638" y="3595810"/>
                  <a:pt x="590495" y="3595218"/>
                  <a:pt x="591352" y="3594763"/>
                </a:cubicBezTo>
                <a:cubicBezTo>
                  <a:pt x="592210" y="3594307"/>
                  <a:pt x="593083" y="3593981"/>
                  <a:pt x="593973" y="3593786"/>
                </a:cubicBezTo>
                <a:cubicBezTo>
                  <a:pt x="594863" y="3593590"/>
                  <a:pt x="595785" y="3593493"/>
                  <a:pt x="596740" y="3593493"/>
                </a:cubicBezTo>
                <a:cubicBezTo>
                  <a:pt x="599996" y="3593493"/>
                  <a:pt x="602514" y="3594486"/>
                  <a:pt x="604293" y="3596472"/>
                </a:cubicBezTo>
                <a:cubicBezTo>
                  <a:pt x="606073" y="3598458"/>
                  <a:pt x="606963" y="3601447"/>
                  <a:pt x="606963" y="3605441"/>
                </a:cubicBezTo>
                <a:lnTo>
                  <a:pt x="606963" y="3626765"/>
                </a:lnTo>
                <a:lnTo>
                  <a:pt x="601298" y="3626765"/>
                </a:lnTo>
                <a:lnTo>
                  <a:pt x="601298" y="3605897"/>
                </a:lnTo>
                <a:cubicBezTo>
                  <a:pt x="601298" y="3603379"/>
                  <a:pt x="600826" y="3601496"/>
                  <a:pt x="599882" y="3600248"/>
                </a:cubicBezTo>
                <a:cubicBezTo>
                  <a:pt x="598938" y="3599000"/>
                  <a:pt x="597587" y="3598376"/>
                  <a:pt x="595829" y="3598376"/>
                </a:cubicBezTo>
                <a:cubicBezTo>
                  <a:pt x="595069" y="3598376"/>
                  <a:pt x="594358" y="3598479"/>
                  <a:pt x="593696" y="3598686"/>
                </a:cubicBezTo>
                <a:cubicBezTo>
                  <a:pt x="593034" y="3598892"/>
                  <a:pt x="592345" y="3599250"/>
                  <a:pt x="591629" y="3599760"/>
                </a:cubicBezTo>
                <a:cubicBezTo>
                  <a:pt x="590913" y="3600270"/>
                  <a:pt x="590131" y="3600959"/>
                  <a:pt x="589285" y="3601827"/>
                </a:cubicBezTo>
                <a:cubicBezTo>
                  <a:pt x="588438" y="3602695"/>
                  <a:pt x="587462" y="3603781"/>
                  <a:pt x="586355" y="3605083"/>
                </a:cubicBezTo>
                <a:lnTo>
                  <a:pt x="586355" y="3626765"/>
                </a:lnTo>
                <a:lnTo>
                  <a:pt x="580690" y="3626765"/>
                </a:lnTo>
                <a:close/>
                <a:moveTo>
                  <a:pt x="56815" y="3580763"/>
                </a:moveTo>
                <a:lnTo>
                  <a:pt x="62480" y="3580763"/>
                </a:lnTo>
                <a:lnTo>
                  <a:pt x="62480" y="3594079"/>
                </a:lnTo>
                <a:lnTo>
                  <a:pt x="62285" y="3599223"/>
                </a:lnTo>
                <a:cubicBezTo>
                  <a:pt x="63174" y="3598159"/>
                  <a:pt x="64048" y="3597264"/>
                  <a:pt x="64905" y="3596537"/>
                </a:cubicBezTo>
                <a:cubicBezTo>
                  <a:pt x="65763" y="3595810"/>
                  <a:pt x="66620" y="3595218"/>
                  <a:pt x="67477" y="3594763"/>
                </a:cubicBezTo>
                <a:cubicBezTo>
                  <a:pt x="68335" y="3594307"/>
                  <a:pt x="69208" y="3593981"/>
                  <a:pt x="70098" y="3593786"/>
                </a:cubicBezTo>
                <a:cubicBezTo>
                  <a:pt x="70988" y="3593590"/>
                  <a:pt x="71910" y="3593493"/>
                  <a:pt x="72865" y="3593493"/>
                </a:cubicBezTo>
                <a:cubicBezTo>
                  <a:pt x="76121" y="3593493"/>
                  <a:pt x="78639" y="3594486"/>
                  <a:pt x="80418" y="3596472"/>
                </a:cubicBezTo>
                <a:cubicBezTo>
                  <a:pt x="82198" y="3598458"/>
                  <a:pt x="83088" y="3601447"/>
                  <a:pt x="83088" y="3605441"/>
                </a:cubicBezTo>
                <a:lnTo>
                  <a:pt x="83088" y="3626765"/>
                </a:lnTo>
                <a:lnTo>
                  <a:pt x="77423" y="3626765"/>
                </a:lnTo>
                <a:lnTo>
                  <a:pt x="77423" y="3605897"/>
                </a:lnTo>
                <a:cubicBezTo>
                  <a:pt x="77423" y="3603379"/>
                  <a:pt x="76951" y="3601496"/>
                  <a:pt x="76007" y="3600248"/>
                </a:cubicBezTo>
                <a:cubicBezTo>
                  <a:pt x="75063" y="3599000"/>
                  <a:pt x="73712" y="3598376"/>
                  <a:pt x="71954" y="3598376"/>
                </a:cubicBezTo>
                <a:cubicBezTo>
                  <a:pt x="71194" y="3598376"/>
                  <a:pt x="70483" y="3598479"/>
                  <a:pt x="69821" y="3598686"/>
                </a:cubicBezTo>
                <a:cubicBezTo>
                  <a:pt x="69159" y="3598892"/>
                  <a:pt x="68470" y="3599250"/>
                  <a:pt x="67754" y="3599760"/>
                </a:cubicBezTo>
                <a:cubicBezTo>
                  <a:pt x="67038" y="3600270"/>
                  <a:pt x="66256" y="3600959"/>
                  <a:pt x="65410" y="3601827"/>
                </a:cubicBezTo>
                <a:cubicBezTo>
                  <a:pt x="64563" y="3602695"/>
                  <a:pt x="63587" y="3603781"/>
                  <a:pt x="62480" y="3605083"/>
                </a:cubicBezTo>
                <a:lnTo>
                  <a:pt x="62480" y="3626765"/>
                </a:lnTo>
                <a:lnTo>
                  <a:pt x="56815" y="3626765"/>
                </a:lnTo>
                <a:close/>
                <a:moveTo>
                  <a:pt x="736685" y="3580373"/>
                </a:moveTo>
                <a:cubicBezTo>
                  <a:pt x="737315" y="3580373"/>
                  <a:pt x="737901" y="3580487"/>
                  <a:pt x="738443" y="3580715"/>
                </a:cubicBezTo>
                <a:cubicBezTo>
                  <a:pt x="738986" y="3580942"/>
                  <a:pt x="739458" y="3581263"/>
                  <a:pt x="739859" y="3581675"/>
                </a:cubicBezTo>
                <a:cubicBezTo>
                  <a:pt x="740261" y="3582087"/>
                  <a:pt x="740576" y="3582559"/>
                  <a:pt x="740803" y="3583091"/>
                </a:cubicBezTo>
                <a:cubicBezTo>
                  <a:pt x="741031" y="3583623"/>
                  <a:pt x="741145" y="3584203"/>
                  <a:pt x="741145" y="3584833"/>
                </a:cubicBezTo>
                <a:cubicBezTo>
                  <a:pt x="741145" y="3585441"/>
                  <a:pt x="741031" y="3586016"/>
                  <a:pt x="740803" y="3586558"/>
                </a:cubicBezTo>
                <a:cubicBezTo>
                  <a:pt x="740576" y="3587101"/>
                  <a:pt x="740261" y="3587578"/>
                  <a:pt x="739859" y="3587991"/>
                </a:cubicBezTo>
                <a:cubicBezTo>
                  <a:pt x="739458" y="3588403"/>
                  <a:pt x="738986" y="3588723"/>
                  <a:pt x="738443" y="3588951"/>
                </a:cubicBezTo>
                <a:cubicBezTo>
                  <a:pt x="737901" y="3589179"/>
                  <a:pt x="737315" y="3589293"/>
                  <a:pt x="736685" y="3589293"/>
                </a:cubicBezTo>
                <a:cubicBezTo>
                  <a:pt x="736056" y="3589293"/>
                  <a:pt x="735470" y="3589179"/>
                  <a:pt x="734927" y="3588951"/>
                </a:cubicBezTo>
                <a:cubicBezTo>
                  <a:pt x="734385" y="3588723"/>
                  <a:pt x="733912" y="3588403"/>
                  <a:pt x="733511" y="3587991"/>
                </a:cubicBezTo>
                <a:cubicBezTo>
                  <a:pt x="733109" y="3587578"/>
                  <a:pt x="732795" y="3587101"/>
                  <a:pt x="732567" y="3586558"/>
                </a:cubicBezTo>
                <a:cubicBezTo>
                  <a:pt x="732339" y="3586016"/>
                  <a:pt x="732225" y="3585441"/>
                  <a:pt x="732225" y="3584833"/>
                </a:cubicBezTo>
                <a:cubicBezTo>
                  <a:pt x="732225" y="3584203"/>
                  <a:pt x="732339" y="3583623"/>
                  <a:pt x="732567" y="3583091"/>
                </a:cubicBezTo>
                <a:cubicBezTo>
                  <a:pt x="732795" y="3582559"/>
                  <a:pt x="733109" y="3582087"/>
                  <a:pt x="733511" y="3581675"/>
                </a:cubicBezTo>
                <a:cubicBezTo>
                  <a:pt x="733912" y="3581263"/>
                  <a:pt x="734385" y="3580942"/>
                  <a:pt x="734927" y="3580715"/>
                </a:cubicBezTo>
                <a:cubicBezTo>
                  <a:pt x="735470" y="3580487"/>
                  <a:pt x="736056" y="3580373"/>
                  <a:pt x="736685" y="3580373"/>
                </a:cubicBezTo>
                <a:close/>
                <a:moveTo>
                  <a:pt x="422360" y="3580373"/>
                </a:moveTo>
                <a:cubicBezTo>
                  <a:pt x="422990" y="3580373"/>
                  <a:pt x="423576" y="3580487"/>
                  <a:pt x="424118" y="3580715"/>
                </a:cubicBezTo>
                <a:cubicBezTo>
                  <a:pt x="424661" y="3580942"/>
                  <a:pt x="425133" y="3581263"/>
                  <a:pt x="425534" y="3581675"/>
                </a:cubicBezTo>
                <a:cubicBezTo>
                  <a:pt x="425936" y="3582087"/>
                  <a:pt x="426251" y="3582559"/>
                  <a:pt x="426479" y="3583091"/>
                </a:cubicBezTo>
                <a:cubicBezTo>
                  <a:pt x="426706" y="3583623"/>
                  <a:pt x="426820" y="3584203"/>
                  <a:pt x="426820" y="3584833"/>
                </a:cubicBezTo>
                <a:cubicBezTo>
                  <a:pt x="426820" y="3585441"/>
                  <a:pt x="426706" y="3586016"/>
                  <a:pt x="426479" y="3586558"/>
                </a:cubicBezTo>
                <a:cubicBezTo>
                  <a:pt x="426251" y="3587101"/>
                  <a:pt x="425936" y="3587578"/>
                  <a:pt x="425534" y="3587991"/>
                </a:cubicBezTo>
                <a:cubicBezTo>
                  <a:pt x="425133" y="3588403"/>
                  <a:pt x="424661" y="3588723"/>
                  <a:pt x="424118" y="3588951"/>
                </a:cubicBezTo>
                <a:cubicBezTo>
                  <a:pt x="423576" y="3589179"/>
                  <a:pt x="422990" y="3589293"/>
                  <a:pt x="422360" y="3589293"/>
                </a:cubicBezTo>
                <a:cubicBezTo>
                  <a:pt x="421731" y="3589293"/>
                  <a:pt x="421145" y="3589179"/>
                  <a:pt x="420602" y="3588951"/>
                </a:cubicBezTo>
                <a:cubicBezTo>
                  <a:pt x="420060" y="3588723"/>
                  <a:pt x="419587" y="3588403"/>
                  <a:pt x="419186" y="3587991"/>
                </a:cubicBezTo>
                <a:cubicBezTo>
                  <a:pt x="418785" y="3587578"/>
                  <a:pt x="418470" y="3587101"/>
                  <a:pt x="418242" y="3586558"/>
                </a:cubicBezTo>
                <a:cubicBezTo>
                  <a:pt x="418014" y="3586016"/>
                  <a:pt x="417900" y="3585441"/>
                  <a:pt x="417900" y="3584833"/>
                </a:cubicBezTo>
                <a:cubicBezTo>
                  <a:pt x="417900" y="3584203"/>
                  <a:pt x="418014" y="3583623"/>
                  <a:pt x="418242" y="3583091"/>
                </a:cubicBezTo>
                <a:cubicBezTo>
                  <a:pt x="418470" y="3582559"/>
                  <a:pt x="418785" y="3582087"/>
                  <a:pt x="419186" y="3581675"/>
                </a:cubicBezTo>
                <a:cubicBezTo>
                  <a:pt x="419587" y="3581263"/>
                  <a:pt x="420060" y="3580942"/>
                  <a:pt x="420602" y="3580715"/>
                </a:cubicBezTo>
                <a:cubicBezTo>
                  <a:pt x="421145" y="3580487"/>
                  <a:pt x="421731" y="3580373"/>
                  <a:pt x="422360" y="3580373"/>
                </a:cubicBezTo>
                <a:close/>
                <a:moveTo>
                  <a:pt x="212810" y="3580373"/>
                </a:moveTo>
                <a:cubicBezTo>
                  <a:pt x="213440" y="3580373"/>
                  <a:pt x="214026" y="3580487"/>
                  <a:pt x="214568" y="3580715"/>
                </a:cubicBezTo>
                <a:cubicBezTo>
                  <a:pt x="215111" y="3580942"/>
                  <a:pt x="215583" y="3581263"/>
                  <a:pt x="215984" y="3581675"/>
                </a:cubicBezTo>
                <a:cubicBezTo>
                  <a:pt x="216386" y="3582087"/>
                  <a:pt x="216701" y="3582559"/>
                  <a:pt x="216929" y="3583091"/>
                </a:cubicBezTo>
                <a:cubicBezTo>
                  <a:pt x="217156" y="3583623"/>
                  <a:pt x="217270" y="3584203"/>
                  <a:pt x="217270" y="3584833"/>
                </a:cubicBezTo>
                <a:cubicBezTo>
                  <a:pt x="217270" y="3585441"/>
                  <a:pt x="217156" y="3586016"/>
                  <a:pt x="216929" y="3586558"/>
                </a:cubicBezTo>
                <a:cubicBezTo>
                  <a:pt x="216701" y="3587101"/>
                  <a:pt x="216386" y="3587578"/>
                  <a:pt x="215984" y="3587991"/>
                </a:cubicBezTo>
                <a:cubicBezTo>
                  <a:pt x="215583" y="3588403"/>
                  <a:pt x="215111" y="3588723"/>
                  <a:pt x="214568" y="3588951"/>
                </a:cubicBezTo>
                <a:cubicBezTo>
                  <a:pt x="214026" y="3589179"/>
                  <a:pt x="213440" y="3589293"/>
                  <a:pt x="212810" y="3589293"/>
                </a:cubicBezTo>
                <a:cubicBezTo>
                  <a:pt x="212181" y="3589293"/>
                  <a:pt x="211595" y="3589179"/>
                  <a:pt x="211052" y="3588951"/>
                </a:cubicBezTo>
                <a:cubicBezTo>
                  <a:pt x="210510" y="3588723"/>
                  <a:pt x="210038" y="3588403"/>
                  <a:pt x="209636" y="3587991"/>
                </a:cubicBezTo>
                <a:cubicBezTo>
                  <a:pt x="209234" y="3587578"/>
                  <a:pt x="208920" y="3587101"/>
                  <a:pt x="208692" y="3586558"/>
                </a:cubicBezTo>
                <a:cubicBezTo>
                  <a:pt x="208464" y="3586016"/>
                  <a:pt x="208350" y="3585441"/>
                  <a:pt x="208350" y="3584833"/>
                </a:cubicBezTo>
                <a:cubicBezTo>
                  <a:pt x="208350" y="3584203"/>
                  <a:pt x="208464" y="3583623"/>
                  <a:pt x="208692" y="3583091"/>
                </a:cubicBezTo>
                <a:cubicBezTo>
                  <a:pt x="208920" y="3582559"/>
                  <a:pt x="209234" y="3582087"/>
                  <a:pt x="209636" y="3581675"/>
                </a:cubicBezTo>
                <a:cubicBezTo>
                  <a:pt x="210038" y="3581263"/>
                  <a:pt x="210510" y="3580942"/>
                  <a:pt x="211052" y="3580715"/>
                </a:cubicBezTo>
                <a:cubicBezTo>
                  <a:pt x="211595" y="3580487"/>
                  <a:pt x="212181" y="3580373"/>
                  <a:pt x="212810" y="3580373"/>
                </a:cubicBezTo>
                <a:close/>
                <a:moveTo>
                  <a:pt x="212810" y="3541156"/>
                </a:moveTo>
                <a:cubicBezTo>
                  <a:pt x="213483" y="3541156"/>
                  <a:pt x="214123" y="3541292"/>
                  <a:pt x="214731" y="3541563"/>
                </a:cubicBezTo>
                <a:cubicBezTo>
                  <a:pt x="215339" y="3541835"/>
                  <a:pt x="215871" y="3542198"/>
                  <a:pt x="216326" y="3542654"/>
                </a:cubicBezTo>
                <a:cubicBezTo>
                  <a:pt x="216782" y="3543110"/>
                  <a:pt x="217146" y="3543642"/>
                  <a:pt x="217417" y="3544249"/>
                </a:cubicBezTo>
                <a:cubicBezTo>
                  <a:pt x="217688" y="3544857"/>
                  <a:pt x="217824" y="3545497"/>
                  <a:pt x="217824" y="3546170"/>
                </a:cubicBezTo>
                <a:cubicBezTo>
                  <a:pt x="217824" y="3546865"/>
                  <a:pt x="217688" y="3547510"/>
                  <a:pt x="217417" y="3548107"/>
                </a:cubicBezTo>
                <a:cubicBezTo>
                  <a:pt x="217146" y="3548704"/>
                  <a:pt x="216782" y="3549230"/>
                  <a:pt x="216326" y="3549686"/>
                </a:cubicBezTo>
                <a:cubicBezTo>
                  <a:pt x="215871" y="3550142"/>
                  <a:pt x="215339" y="3550500"/>
                  <a:pt x="214731" y="3550761"/>
                </a:cubicBezTo>
                <a:cubicBezTo>
                  <a:pt x="214123" y="3551021"/>
                  <a:pt x="213483" y="3551151"/>
                  <a:pt x="212810" y="3551151"/>
                </a:cubicBezTo>
                <a:cubicBezTo>
                  <a:pt x="212116" y="3551151"/>
                  <a:pt x="211470" y="3551021"/>
                  <a:pt x="210873" y="3550761"/>
                </a:cubicBezTo>
                <a:cubicBezTo>
                  <a:pt x="210276" y="3550500"/>
                  <a:pt x="209750" y="3550142"/>
                  <a:pt x="209294" y="3549686"/>
                </a:cubicBezTo>
                <a:cubicBezTo>
                  <a:pt x="208838" y="3549230"/>
                  <a:pt x="208480" y="3548704"/>
                  <a:pt x="208220" y="3548107"/>
                </a:cubicBezTo>
                <a:cubicBezTo>
                  <a:pt x="207959" y="3547510"/>
                  <a:pt x="207829" y="3546865"/>
                  <a:pt x="207829" y="3546170"/>
                </a:cubicBezTo>
                <a:cubicBezTo>
                  <a:pt x="207829" y="3545497"/>
                  <a:pt x="207959" y="3544857"/>
                  <a:pt x="208220" y="3544249"/>
                </a:cubicBezTo>
                <a:cubicBezTo>
                  <a:pt x="208480" y="3543642"/>
                  <a:pt x="208838" y="3543110"/>
                  <a:pt x="209294" y="3542654"/>
                </a:cubicBezTo>
                <a:cubicBezTo>
                  <a:pt x="209750" y="3542198"/>
                  <a:pt x="210276" y="3541835"/>
                  <a:pt x="210873" y="3541563"/>
                </a:cubicBezTo>
                <a:cubicBezTo>
                  <a:pt x="211470" y="3541292"/>
                  <a:pt x="212116" y="3541156"/>
                  <a:pt x="212810" y="3541156"/>
                </a:cubicBezTo>
                <a:close/>
                <a:moveTo>
                  <a:pt x="288959" y="3525171"/>
                </a:moveTo>
                <a:lnTo>
                  <a:pt x="270955" y="3538552"/>
                </a:lnTo>
                <a:cubicBezTo>
                  <a:pt x="271281" y="3539681"/>
                  <a:pt x="271693" y="3540722"/>
                  <a:pt x="272193" y="3541677"/>
                </a:cubicBezTo>
                <a:cubicBezTo>
                  <a:pt x="272692" y="3542632"/>
                  <a:pt x="273294" y="3543452"/>
                  <a:pt x="273999" y="3544135"/>
                </a:cubicBezTo>
                <a:cubicBezTo>
                  <a:pt x="274705" y="3544819"/>
                  <a:pt x="275508" y="3545351"/>
                  <a:pt x="276409" y="3545731"/>
                </a:cubicBezTo>
                <a:cubicBezTo>
                  <a:pt x="277309" y="3546110"/>
                  <a:pt x="278335" y="3546300"/>
                  <a:pt x="279485" y="3546300"/>
                </a:cubicBezTo>
                <a:cubicBezTo>
                  <a:pt x="280961" y="3546300"/>
                  <a:pt x="282301" y="3545942"/>
                  <a:pt x="283506" y="3545226"/>
                </a:cubicBezTo>
                <a:cubicBezTo>
                  <a:pt x="284710" y="3544510"/>
                  <a:pt x="285736" y="3543446"/>
                  <a:pt x="286582" y="3542035"/>
                </a:cubicBezTo>
                <a:cubicBezTo>
                  <a:pt x="287429" y="3540625"/>
                  <a:pt x="288080" y="3538872"/>
                  <a:pt x="288536" y="3536778"/>
                </a:cubicBezTo>
                <a:cubicBezTo>
                  <a:pt x="288992" y="3534683"/>
                  <a:pt x="289219" y="3532258"/>
                  <a:pt x="289219" y="3529501"/>
                </a:cubicBezTo>
                <a:cubicBezTo>
                  <a:pt x="289219" y="3528763"/>
                  <a:pt x="289192" y="3528031"/>
                  <a:pt x="289138" y="3527304"/>
                </a:cubicBezTo>
                <a:cubicBezTo>
                  <a:pt x="289084" y="3526577"/>
                  <a:pt x="289024" y="3525866"/>
                  <a:pt x="288959" y="3525171"/>
                </a:cubicBezTo>
                <a:close/>
                <a:moveTo>
                  <a:pt x="96380" y="3517879"/>
                </a:moveTo>
                <a:lnTo>
                  <a:pt x="111779" y="3517879"/>
                </a:lnTo>
                <a:lnTo>
                  <a:pt x="111779" y="3545845"/>
                </a:lnTo>
                <a:lnTo>
                  <a:pt x="121513" y="3545845"/>
                </a:lnTo>
                <a:lnTo>
                  <a:pt x="121513" y="3550565"/>
                </a:lnTo>
                <a:lnTo>
                  <a:pt x="95306" y="3550565"/>
                </a:lnTo>
                <a:lnTo>
                  <a:pt x="95306" y="3545845"/>
                </a:lnTo>
                <a:lnTo>
                  <a:pt x="106049" y="3545845"/>
                </a:lnTo>
                <a:lnTo>
                  <a:pt x="106049" y="3522567"/>
                </a:lnTo>
                <a:lnTo>
                  <a:pt x="96380" y="3522567"/>
                </a:lnTo>
                <a:close/>
                <a:moveTo>
                  <a:pt x="212810" y="3517293"/>
                </a:moveTo>
                <a:cubicBezTo>
                  <a:pt x="213483" y="3517293"/>
                  <a:pt x="214123" y="3517428"/>
                  <a:pt x="214731" y="3517700"/>
                </a:cubicBezTo>
                <a:cubicBezTo>
                  <a:pt x="215339" y="3517971"/>
                  <a:pt x="215871" y="3518335"/>
                  <a:pt x="216326" y="3518790"/>
                </a:cubicBezTo>
                <a:cubicBezTo>
                  <a:pt x="216782" y="3519246"/>
                  <a:pt x="217146" y="3519778"/>
                  <a:pt x="217417" y="3520386"/>
                </a:cubicBezTo>
                <a:cubicBezTo>
                  <a:pt x="217688" y="3520993"/>
                  <a:pt x="217824" y="3521634"/>
                  <a:pt x="217824" y="3522306"/>
                </a:cubicBezTo>
                <a:cubicBezTo>
                  <a:pt x="217824" y="3523001"/>
                  <a:pt x="217688" y="3523647"/>
                  <a:pt x="217417" y="3524244"/>
                </a:cubicBezTo>
                <a:cubicBezTo>
                  <a:pt x="217146" y="3524840"/>
                  <a:pt x="216782" y="3525367"/>
                  <a:pt x="216326" y="3525823"/>
                </a:cubicBezTo>
                <a:cubicBezTo>
                  <a:pt x="215871" y="3526278"/>
                  <a:pt x="215339" y="3526636"/>
                  <a:pt x="214731" y="3526897"/>
                </a:cubicBezTo>
                <a:cubicBezTo>
                  <a:pt x="214123" y="3527157"/>
                  <a:pt x="213483" y="3527288"/>
                  <a:pt x="212810" y="3527288"/>
                </a:cubicBezTo>
                <a:cubicBezTo>
                  <a:pt x="212116" y="3527288"/>
                  <a:pt x="211470" y="3527157"/>
                  <a:pt x="210873" y="3526897"/>
                </a:cubicBezTo>
                <a:cubicBezTo>
                  <a:pt x="210276" y="3526636"/>
                  <a:pt x="209750" y="3526278"/>
                  <a:pt x="209294" y="3525823"/>
                </a:cubicBezTo>
                <a:cubicBezTo>
                  <a:pt x="208838" y="3525367"/>
                  <a:pt x="208480" y="3524840"/>
                  <a:pt x="208220" y="3524244"/>
                </a:cubicBezTo>
                <a:cubicBezTo>
                  <a:pt x="207959" y="3523647"/>
                  <a:pt x="207829" y="3523001"/>
                  <a:pt x="207829" y="3522306"/>
                </a:cubicBezTo>
                <a:cubicBezTo>
                  <a:pt x="207829" y="3521634"/>
                  <a:pt x="207959" y="3520993"/>
                  <a:pt x="208220" y="3520386"/>
                </a:cubicBezTo>
                <a:cubicBezTo>
                  <a:pt x="208480" y="3519778"/>
                  <a:pt x="208838" y="3519246"/>
                  <a:pt x="209294" y="3518790"/>
                </a:cubicBezTo>
                <a:cubicBezTo>
                  <a:pt x="209750" y="3518335"/>
                  <a:pt x="210276" y="3517971"/>
                  <a:pt x="210873" y="3517700"/>
                </a:cubicBezTo>
                <a:cubicBezTo>
                  <a:pt x="211470" y="3517428"/>
                  <a:pt x="212116" y="3517293"/>
                  <a:pt x="212810" y="3517293"/>
                </a:cubicBezTo>
                <a:close/>
                <a:moveTo>
                  <a:pt x="66354" y="3517293"/>
                </a:moveTo>
                <a:cubicBezTo>
                  <a:pt x="68112" y="3517293"/>
                  <a:pt x="69447" y="3517868"/>
                  <a:pt x="70358" y="3519018"/>
                </a:cubicBezTo>
                <a:cubicBezTo>
                  <a:pt x="71270" y="3520169"/>
                  <a:pt x="71726" y="3521948"/>
                  <a:pt x="71726" y="3524357"/>
                </a:cubicBezTo>
                <a:cubicBezTo>
                  <a:pt x="72247" y="3523229"/>
                  <a:pt x="72757" y="3522225"/>
                  <a:pt x="73256" y="3521346"/>
                </a:cubicBezTo>
                <a:cubicBezTo>
                  <a:pt x="73755" y="3520467"/>
                  <a:pt x="74292" y="3519729"/>
                  <a:pt x="74867" y="3519132"/>
                </a:cubicBezTo>
                <a:cubicBezTo>
                  <a:pt x="75443" y="3518535"/>
                  <a:pt x="76077" y="3518080"/>
                  <a:pt x="76772" y="3517765"/>
                </a:cubicBezTo>
                <a:cubicBezTo>
                  <a:pt x="77467" y="3517450"/>
                  <a:pt x="78270" y="3517293"/>
                  <a:pt x="79181" y="3517293"/>
                </a:cubicBezTo>
                <a:cubicBezTo>
                  <a:pt x="83283" y="3517293"/>
                  <a:pt x="85334" y="3520451"/>
                  <a:pt x="85334" y="3526767"/>
                </a:cubicBezTo>
                <a:lnTo>
                  <a:pt x="85334" y="3550565"/>
                </a:lnTo>
                <a:lnTo>
                  <a:pt x="80125" y="3550565"/>
                </a:lnTo>
                <a:lnTo>
                  <a:pt x="80125" y="3527092"/>
                </a:lnTo>
                <a:cubicBezTo>
                  <a:pt x="80125" y="3526072"/>
                  <a:pt x="80087" y="3525236"/>
                  <a:pt x="80011" y="3524585"/>
                </a:cubicBezTo>
                <a:cubicBezTo>
                  <a:pt x="79935" y="3523934"/>
                  <a:pt x="79816" y="3523419"/>
                  <a:pt x="79653" y="3523039"/>
                </a:cubicBezTo>
                <a:cubicBezTo>
                  <a:pt x="79490" y="3522659"/>
                  <a:pt x="79284" y="3522393"/>
                  <a:pt x="79035" y="3522241"/>
                </a:cubicBezTo>
                <a:cubicBezTo>
                  <a:pt x="78785" y="3522089"/>
                  <a:pt x="78476" y="3522013"/>
                  <a:pt x="78107" y="3522013"/>
                </a:cubicBezTo>
                <a:cubicBezTo>
                  <a:pt x="77673" y="3522013"/>
                  <a:pt x="77271" y="3522144"/>
                  <a:pt x="76902" y="3522404"/>
                </a:cubicBezTo>
                <a:cubicBezTo>
                  <a:pt x="76533" y="3522665"/>
                  <a:pt x="76137" y="3523088"/>
                  <a:pt x="75714" y="3523674"/>
                </a:cubicBezTo>
                <a:cubicBezTo>
                  <a:pt x="75291" y="3524260"/>
                  <a:pt x="74824" y="3525036"/>
                  <a:pt x="74314" y="3526002"/>
                </a:cubicBezTo>
                <a:cubicBezTo>
                  <a:pt x="73804" y="3526967"/>
                  <a:pt x="73202" y="3528156"/>
                  <a:pt x="72507" y="3529566"/>
                </a:cubicBezTo>
                <a:lnTo>
                  <a:pt x="72507" y="3550565"/>
                </a:lnTo>
                <a:lnTo>
                  <a:pt x="67331" y="3550565"/>
                </a:lnTo>
                <a:lnTo>
                  <a:pt x="67331" y="3527711"/>
                </a:lnTo>
                <a:cubicBezTo>
                  <a:pt x="67331" y="3526517"/>
                  <a:pt x="67293" y="3525551"/>
                  <a:pt x="67217" y="3524813"/>
                </a:cubicBezTo>
                <a:cubicBezTo>
                  <a:pt x="67141" y="3524075"/>
                  <a:pt x="67021" y="3523500"/>
                  <a:pt x="66859" y="3523088"/>
                </a:cubicBezTo>
                <a:cubicBezTo>
                  <a:pt x="66696" y="3522675"/>
                  <a:pt x="66484" y="3522393"/>
                  <a:pt x="66224" y="3522241"/>
                </a:cubicBezTo>
                <a:cubicBezTo>
                  <a:pt x="65963" y="3522089"/>
                  <a:pt x="65649" y="3522013"/>
                  <a:pt x="65280" y="3522013"/>
                </a:cubicBezTo>
                <a:cubicBezTo>
                  <a:pt x="64889" y="3522013"/>
                  <a:pt x="64520" y="3522122"/>
                  <a:pt x="64173" y="3522339"/>
                </a:cubicBezTo>
                <a:cubicBezTo>
                  <a:pt x="63826" y="3522556"/>
                  <a:pt x="63440" y="3522947"/>
                  <a:pt x="63017" y="3523511"/>
                </a:cubicBezTo>
                <a:cubicBezTo>
                  <a:pt x="62594" y="3524075"/>
                  <a:pt x="62122" y="3524846"/>
                  <a:pt x="61601" y="3525823"/>
                </a:cubicBezTo>
                <a:cubicBezTo>
                  <a:pt x="61080" y="3526799"/>
                  <a:pt x="60461" y="3528047"/>
                  <a:pt x="59745" y="3529566"/>
                </a:cubicBezTo>
                <a:lnTo>
                  <a:pt x="59745" y="3550565"/>
                </a:lnTo>
                <a:lnTo>
                  <a:pt x="54536" y="3550565"/>
                </a:lnTo>
                <a:lnTo>
                  <a:pt x="54536" y="3517879"/>
                </a:lnTo>
                <a:lnTo>
                  <a:pt x="58866" y="3517879"/>
                </a:lnTo>
                <a:lnTo>
                  <a:pt x="59127" y="3524097"/>
                </a:lnTo>
                <a:cubicBezTo>
                  <a:pt x="59691" y="3522860"/>
                  <a:pt x="60239" y="3521807"/>
                  <a:pt x="60771" y="3520939"/>
                </a:cubicBezTo>
                <a:cubicBezTo>
                  <a:pt x="61302" y="3520071"/>
                  <a:pt x="61850" y="3519371"/>
                  <a:pt x="62415" y="3518839"/>
                </a:cubicBezTo>
                <a:cubicBezTo>
                  <a:pt x="62979" y="3518307"/>
                  <a:pt x="63581" y="3517917"/>
                  <a:pt x="64222" y="3517667"/>
                </a:cubicBezTo>
                <a:cubicBezTo>
                  <a:pt x="64862" y="3517418"/>
                  <a:pt x="65573" y="3517293"/>
                  <a:pt x="66354" y="3517293"/>
                </a:cubicBezTo>
                <a:close/>
                <a:moveTo>
                  <a:pt x="33300" y="3517293"/>
                </a:moveTo>
                <a:cubicBezTo>
                  <a:pt x="34581" y="3517293"/>
                  <a:pt x="36002" y="3517363"/>
                  <a:pt x="37565" y="3517504"/>
                </a:cubicBezTo>
                <a:cubicBezTo>
                  <a:pt x="39128" y="3517645"/>
                  <a:pt x="40756" y="3517890"/>
                  <a:pt x="42449" y="3518237"/>
                </a:cubicBezTo>
                <a:lnTo>
                  <a:pt x="42449" y="3523283"/>
                </a:lnTo>
                <a:cubicBezTo>
                  <a:pt x="40669" y="3522849"/>
                  <a:pt x="38981" y="3522529"/>
                  <a:pt x="37386" y="3522323"/>
                </a:cubicBezTo>
                <a:cubicBezTo>
                  <a:pt x="35791" y="3522116"/>
                  <a:pt x="34407" y="3522013"/>
                  <a:pt x="33235" y="3522013"/>
                </a:cubicBezTo>
                <a:cubicBezTo>
                  <a:pt x="31824" y="3522013"/>
                  <a:pt x="30636" y="3522122"/>
                  <a:pt x="29670" y="3522339"/>
                </a:cubicBezTo>
                <a:cubicBezTo>
                  <a:pt x="28704" y="3522556"/>
                  <a:pt x="27923" y="3522854"/>
                  <a:pt x="27326" y="3523234"/>
                </a:cubicBezTo>
                <a:cubicBezTo>
                  <a:pt x="26729" y="3523614"/>
                  <a:pt x="26301" y="3524059"/>
                  <a:pt x="26040" y="3524569"/>
                </a:cubicBezTo>
                <a:cubicBezTo>
                  <a:pt x="25780" y="3525079"/>
                  <a:pt x="25650" y="3525627"/>
                  <a:pt x="25650" y="3526213"/>
                </a:cubicBezTo>
                <a:cubicBezTo>
                  <a:pt x="25650" y="3526799"/>
                  <a:pt x="25763" y="3527331"/>
                  <a:pt x="25991" y="3527808"/>
                </a:cubicBezTo>
                <a:cubicBezTo>
                  <a:pt x="26219" y="3528286"/>
                  <a:pt x="26642" y="3528747"/>
                  <a:pt x="27261" y="3529192"/>
                </a:cubicBezTo>
                <a:cubicBezTo>
                  <a:pt x="27880" y="3529637"/>
                  <a:pt x="28742" y="3530082"/>
                  <a:pt x="29849" y="3530527"/>
                </a:cubicBezTo>
                <a:cubicBezTo>
                  <a:pt x="30956" y="3530972"/>
                  <a:pt x="32400" y="3531455"/>
                  <a:pt x="34179" y="3531976"/>
                </a:cubicBezTo>
                <a:cubicBezTo>
                  <a:pt x="36111" y="3532540"/>
                  <a:pt x="37739" y="3533131"/>
                  <a:pt x="39063" y="3533750"/>
                </a:cubicBezTo>
                <a:cubicBezTo>
                  <a:pt x="40387" y="3534368"/>
                  <a:pt x="41461" y="3535058"/>
                  <a:pt x="42286" y="3535817"/>
                </a:cubicBezTo>
                <a:cubicBezTo>
                  <a:pt x="43111" y="3536577"/>
                  <a:pt x="43702" y="3537434"/>
                  <a:pt x="44060" y="3538389"/>
                </a:cubicBezTo>
                <a:cubicBezTo>
                  <a:pt x="44418" y="3539344"/>
                  <a:pt x="44597" y="3540429"/>
                  <a:pt x="44597" y="3541645"/>
                </a:cubicBezTo>
                <a:cubicBezTo>
                  <a:pt x="44597" y="3542795"/>
                  <a:pt x="44402" y="3543826"/>
                  <a:pt x="44011" y="3544738"/>
                </a:cubicBezTo>
                <a:cubicBezTo>
                  <a:pt x="43621" y="3545649"/>
                  <a:pt x="43089" y="3546458"/>
                  <a:pt x="42416" y="3547163"/>
                </a:cubicBezTo>
                <a:cubicBezTo>
                  <a:pt x="41743" y="3547868"/>
                  <a:pt x="40962" y="3548471"/>
                  <a:pt x="40072" y="3548970"/>
                </a:cubicBezTo>
                <a:cubicBezTo>
                  <a:pt x="39182" y="3549469"/>
                  <a:pt x="38232" y="3549882"/>
                  <a:pt x="37223" y="3550207"/>
                </a:cubicBezTo>
                <a:cubicBezTo>
                  <a:pt x="36214" y="3550533"/>
                  <a:pt x="35178" y="3550771"/>
                  <a:pt x="34114" y="3550923"/>
                </a:cubicBezTo>
                <a:cubicBezTo>
                  <a:pt x="33051" y="3551075"/>
                  <a:pt x="32009" y="3551151"/>
                  <a:pt x="30989" y="3551151"/>
                </a:cubicBezTo>
                <a:cubicBezTo>
                  <a:pt x="28775" y="3551151"/>
                  <a:pt x="26740" y="3551054"/>
                  <a:pt x="24884" y="3550858"/>
                </a:cubicBezTo>
                <a:cubicBezTo>
                  <a:pt x="23029" y="3550663"/>
                  <a:pt x="21211" y="3550348"/>
                  <a:pt x="19431" y="3549914"/>
                </a:cubicBezTo>
                <a:lnTo>
                  <a:pt x="19431" y="3544705"/>
                </a:lnTo>
                <a:cubicBezTo>
                  <a:pt x="21341" y="3545248"/>
                  <a:pt x="23240" y="3545660"/>
                  <a:pt x="25129" y="3545942"/>
                </a:cubicBezTo>
                <a:cubicBezTo>
                  <a:pt x="27017" y="3546224"/>
                  <a:pt x="28894" y="3546365"/>
                  <a:pt x="30761" y="3546365"/>
                </a:cubicBezTo>
                <a:cubicBezTo>
                  <a:pt x="33474" y="3546365"/>
                  <a:pt x="35482" y="3545996"/>
                  <a:pt x="36784" y="3545259"/>
                </a:cubicBezTo>
                <a:cubicBezTo>
                  <a:pt x="38086" y="3544521"/>
                  <a:pt x="38737" y="3543468"/>
                  <a:pt x="38737" y="3542101"/>
                </a:cubicBezTo>
                <a:cubicBezTo>
                  <a:pt x="38737" y="3541515"/>
                  <a:pt x="38634" y="3540988"/>
                  <a:pt x="38428" y="3540522"/>
                </a:cubicBezTo>
                <a:cubicBezTo>
                  <a:pt x="38222" y="3540055"/>
                  <a:pt x="37847" y="3539610"/>
                  <a:pt x="37305" y="3539187"/>
                </a:cubicBezTo>
                <a:cubicBezTo>
                  <a:pt x="36762" y="3538764"/>
                  <a:pt x="35921" y="3538324"/>
                  <a:pt x="34782" y="3537868"/>
                </a:cubicBezTo>
                <a:cubicBezTo>
                  <a:pt x="33642" y="3537412"/>
                  <a:pt x="32085" y="3536892"/>
                  <a:pt x="30110" y="3536306"/>
                </a:cubicBezTo>
                <a:cubicBezTo>
                  <a:pt x="28634" y="3535871"/>
                  <a:pt x="27272" y="3535378"/>
                  <a:pt x="26024" y="3534824"/>
                </a:cubicBezTo>
                <a:cubicBezTo>
                  <a:pt x="24776" y="3534271"/>
                  <a:pt x="23696" y="3533614"/>
                  <a:pt x="22785" y="3532855"/>
                </a:cubicBezTo>
                <a:cubicBezTo>
                  <a:pt x="21873" y="3532095"/>
                  <a:pt x="21157" y="3531205"/>
                  <a:pt x="20636" y="3530185"/>
                </a:cubicBezTo>
                <a:cubicBezTo>
                  <a:pt x="20115" y="3529165"/>
                  <a:pt x="19855" y="3527960"/>
                  <a:pt x="19855" y="3526571"/>
                </a:cubicBezTo>
                <a:cubicBezTo>
                  <a:pt x="19855" y="3525660"/>
                  <a:pt x="20066" y="3524661"/>
                  <a:pt x="20489" y="3523576"/>
                </a:cubicBezTo>
                <a:cubicBezTo>
                  <a:pt x="20913" y="3522491"/>
                  <a:pt x="21634" y="3521482"/>
                  <a:pt x="22654" y="3520548"/>
                </a:cubicBezTo>
                <a:cubicBezTo>
                  <a:pt x="23674" y="3519615"/>
                  <a:pt x="25053" y="3518839"/>
                  <a:pt x="26789" y="3518221"/>
                </a:cubicBezTo>
                <a:cubicBezTo>
                  <a:pt x="28525" y="3517602"/>
                  <a:pt x="30696" y="3517293"/>
                  <a:pt x="33300" y="3517293"/>
                </a:cubicBezTo>
                <a:close/>
                <a:moveTo>
                  <a:pt x="279485" y="3512279"/>
                </a:moveTo>
                <a:cubicBezTo>
                  <a:pt x="278009" y="3512279"/>
                  <a:pt x="276669" y="3512637"/>
                  <a:pt x="275464" y="3513354"/>
                </a:cubicBezTo>
                <a:cubicBezTo>
                  <a:pt x="274260" y="3514070"/>
                  <a:pt x="273234" y="3515139"/>
                  <a:pt x="272388" y="3516560"/>
                </a:cubicBezTo>
                <a:cubicBezTo>
                  <a:pt x="271542" y="3517982"/>
                  <a:pt x="270890" y="3519740"/>
                  <a:pt x="270435" y="3521834"/>
                </a:cubicBezTo>
                <a:cubicBezTo>
                  <a:pt x="269979" y="3523929"/>
                  <a:pt x="269751" y="3526354"/>
                  <a:pt x="269751" y="3529111"/>
                </a:cubicBezTo>
                <a:cubicBezTo>
                  <a:pt x="269751" y="3529783"/>
                  <a:pt x="269756" y="3530456"/>
                  <a:pt x="269767" y="3531129"/>
                </a:cubicBezTo>
                <a:cubicBezTo>
                  <a:pt x="269778" y="3531802"/>
                  <a:pt x="269816" y="3532453"/>
                  <a:pt x="269881" y="3533083"/>
                </a:cubicBezTo>
                <a:lnTo>
                  <a:pt x="287885" y="3519767"/>
                </a:lnTo>
                <a:cubicBezTo>
                  <a:pt x="287559" y="3518660"/>
                  <a:pt x="287147" y="3517651"/>
                  <a:pt x="286648" y="3516739"/>
                </a:cubicBezTo>
                <a:cubicBezTo>
                  <a:pt x="286148" y="3515828"/>
                  <a:pt x="285551" y="3515041"/>
                  <a:pt x="284857" y="3514379"/>
                </a:cubicBezTo>
                <a:cubicBezTo>
                  <a:pt x="284162" y="3513717"/>
                  <a:pt x="283370" y="3513202"/>
                  <a:pt x="282480" y="3512833"/>
                </a:cubicBezTo>
                <a:cubicBezTo>
                  <a:pt x="281590" y="3512464"/>
                  <a:pt x="280592" y="3512279"/>
                  <a:pt x="279485" y="3512279"/>
                </a:cubicBezTo>
                <a:close/>
                <a:moveTo>
                  <a:pt x="279811" y="3507428"/>
                </a:moveTo>
                <a:cubicBezTo>
                  <a:pt x="282090" y="3507428"/>
                  <a:pt x="284162" y="3507857"/>
                  <a:pt x="286029" y="3508714"/>
                </a:cubicBezTo>
                <a:cubicBezTo>
                  <a:pt x="287896" y="3509572"/>
                  <a:pt x="289491" y="3510896"/>
                  <a:pt x="290815" y="3512686"/>
                </a:cubicBezTo>
                <a:cubicBezTo>
                  <a:pt x="292139" y="3514477"/>
                  <a:pt x="293159" y="3516750"/>
                  <a:pt x="293875" y="3519507"/>
                </a:cubicBezTo>
                <a:cubicBezTo>
                  <a:pt x="294591" y="3522263"/>
                  <a:pt x="294949" y="3525530"/>
                  <a:pt x="294949" y="3529306"/>
                </a:cubicBezTo>
                <a:cubicBezTo>
                  <a:pt x="294949" y="3532562"/>
                  <a:pt x="294624" y="3535530"/>
                  <a:pt x="293973" y="3538210"/>
                </a:cubicBezTo>
                <a:cubicBezTo>
                  <a:pt x="293322" y="3540891"/>
                  <a:pt x="292334" y="3543191"/>
                  <a:pt x="291010" y="3545112"/>
                </a:cubicBezTo>
                <a:cubicBezTo>
                  <a:pt x="289686" y="3547033"/>
                  <a:pt x="288042" y="3548520"/>
                  <a:pt x="286078" y="3549572"/>
                </a:cubicBezTo>
                <a:cubicBezTo>
                  <a:pt x="284114" y="3550625"/>
                  <a:pt x="281808" y="3551151"/>
                  <a:pt x="279160" y="3551151"/>
                </a:cubicBezTo>
                <a:cubicBezTo>
                  <a:pt x="276881" y="3551151"/>
                  <a:pt x="274808" y="3550723"/>
                  <a:pt x="272941" y="3549865"/>
                </a:cubicBezTo>
                <a:cubicBezTo>
                  <a:pt x="271075" y="3549008"/>
                  <a:pt x="269480" y="3547689"/>
                  <a:pt x="268156" y="3545910"/>
                </a:cubicBezTo>
                <a:cubicBezTo>
                  <a:pt x="266832" y="3544130"/>
                  <a:pt x="265812" y="3541862"/>
                  <a:pt x="265095" y="3539105"/>
                </a:cubicBezTo>
                <a:cubicBezTo>
                  <a:pt x="264379" y="3536349"/>
                  <a:pt x="264021" y="3533083"/>
                  <a:pt x="264021" y="3529306"/>
                </a:cubicBezTo>
                <a:cubicBezTo>
                  <a:pt x="264021" y="3526050"/>
                  <a:pt x="264352" y="3523077"/>
                  <a:pt x="265014" y="3520386"/>
                </a:cubicBezTo>
                <a:cubicBezTo>
                  <a:pt x="265676" y="3517694"/>
                  <a:pt x="266664" y="3515388"/>
                  <a:pt x="267977" y="3513467"/>
                </a:cubicBezTo>
                <a:cubicBezTo>
                  <a:pt x="269290" y="3511547"/>
                  <a:pt x="270934" y="3510060"/>
                  <a:pt x="272909" y="3509007"/>
                </a:cubicBezTo>
                <a:cubicBezTo>
                  <a:pt x="274884" y="3507955"/>
                  <a:pt x="277185" y="3507428"/>
                  <a:pt x="279811" y="3507428"/>
                </a:cubicBezTo>
                <a:close/>
                <a:moveTo>
                  <a:pt x="144670" y="3507428"/>
                </a:moveTo>
                <a:lnTo>
                  <a:pt x="144670" y="3517879"/>
                </a:lnTo>
                <a:lnTo>
                  <a:pt x="159353" y="3517879"/>
                </a:lnTo>
                <a:lnTo>
                  <a:pt x="159353" y="3522632"/>
                </a:lnTo>
                <a:lnTo>
                  <a:pt x="144670" y="3522632"/>
                </a:lnTo>
                <a:lnTo>
                  <a:pt x="144670" y="3539236"/>
                </a:lnTo>
                <a:cubicBezTo>
                  <a:pt x="144670" y="3541580"/>
                  <a:pt x="145294" y="3543332"/>
                  <a:pt x="146542" y="3544493"/>
                </a:cubicBezTo>
                <a:cubicBezTo>
                  <a:pt x="147790" y="3545655"/>
                  <a:pt x="149630" y="3546235"/>
                  <a:pt x="152060" y="3546235"/>
                </a:cubicBezTo>
                <a:cubicBezTo>
                  <a:pt x="153102" y="3546235"/>
                  <a:pt x="154242" y="3546154"/>
                  <a:pt x="155479" y="3545991"/>
                </a:cubicBezTo>
                <a:cubicBezTo>
                  <a:pt x="156716" y="3545828"/>
                  <a:pt x="158007" y="3545573"/>
                  <a:pt x="159353" y="3545226"/>
                </a:cubicBezTo>
                <a:lnTo>
                  <a:pt x="159353" y="3550109"/>
                </a:lnTo>
                <a:cubicBezTo>
                  <a:pt x="158072" y="3550435"/>
                  <a:pt x="156749" y="3550668"/>
                  <a:pt x="155381" y="3550809"/>
                </a:cubicBezTo>
                <a:cubicBezTo>
                  <a:pt x="154014" y="3550950"/>
                  <a:pt x="152625" y="3551021"/>
                  <a:pt x="151214" y="3551021"/>
                </a:cubicBezTo>
                <a:cubicBezTo>
                  <a:pt x="147112" y="3551021"/>
                  <a:pt x="144052" y="3550093"/>
                  <a:pt x="142033" y="3548237"/>
                </a:cubicBezTo>
                <a:cubicBezTo>
                  <a:pt x="140015" y="3546382"/>
                  <a:pt x="139005" y="3543533"/>
                  <a:pt x="139005" y="3539691"/>
                </a:cubicBezTo>
                <a:lnTo>
                  <a:pt x="139005" y="3522632"/>
                </a:lnTo>
                <a:lnTo>
                  <a:pt x="129857" y="3522632"/>
                </a:lnTo>
                <a:lnTo>
                  <a:pt x="129857" y="3517879"/>
                </a:lnTo>
                <a:lnTo>
                  <a:pt x="139005" y="3517879"/>
                </a:lnTo>
                <a:lnTo>
                  <a:pt x="139005" y="3508893"/>
                </a:lnTo>
                <a:close/>
                <a:moveTo>
                  <a:pt x="161590" y="3504563"/>
                </a:moveTo>
                <a:lnTo>
                  <a:pt x="167255" y="3504563"/>
                </a:lnTo>
                <a:lnTo>
                  <a:pt x="167255" y="3517879"/>
                </a:lnTo>
                <a:lnTo>
                  <a:pt x="167060" y="3523023"/>
                </a:lnTo>
                <a:cubicBezTo>
                  <a:pt x="167949" y="3521959"/>
                  <a:pt x="168823" y="3521064"/>
                  <a:pt x="169680" y="3520337"/>
                </a:cubicBezTo>
                <a:cubicBezTo>
                  <a:pt x="170538" y="3519610"/>
                  <a:pt x="171395" y="3519018"/>
                  <a:pt x="172252" y="3518562"/>
                </a:cubicBezTo>
                <a:cubicBezTo>
                  <a:pt x="173110" y="3518107"/>
                  <a:pt x="173983" y="3517781"/>
                  <a:pt x="174873" y="3517586"/>
                </a:cubicBezTo>
                <a:cubicBezTo>
                  <a:pt x="175763" y="3517390"/>
                  <a:pt x="176685" y="3517293"/>
                  <a:pt x="177640" y="3517293"/>
                </a:cubicBezTo>
                <a:cubicBezTo>
                  <a:pt x="180896" y="3517293"/>
                  <a:pt x="183414" y="3518286"/>
                  <a:pt x="185193" y="3520272"/>
                </a:cubicBezTo>
                <a:cubicBezTo>
                  <a:pt x="186973" y="3522258"/>
                  <a:pt x="187863" y="3525247"/>
                  <a:pt x="187863" y="3529241"/>
                </a:cubicBezTo>
                <a:lnTo>
                  <a:pt x="187863" y="3550565"/>
                </a:lnTo>
                <a:lnTo>
                  <a:pt x="182198" y="3550565"/>
                </a:lnTo>
                <a:lnTo>
                  <a:pt x="182198" y="3529697"/>
                </a:lnTo>
                <a:cubicBezTo>
                  <a:pt x="182198" y="3527179"/>
                  <a:pt x="181726" y="3525296"/>
                  <a:pt x="180782" y="3524048"/>
                </a:cubicBezTo>
                <a:cubicBezTo>
                  <a:pt x="179838" y="3522800"/>
                  <a:pt x="178487" y="3522176"/>
                  <a:pt x="176729" y="3522176"/>
                </a:cubicBezTo>
                <a:cubicBezTo>
                  <a:pt x="175969" y="3522176"/>
                  <a:pt x="175258" y="3522279"/>
                  <a:pt x="174596" y="3522486"/>
                </a:cubicBezTo>
                <a:cubicBezTo>
                  <a:pt x="173934" y="3522692"/>
                  <a:pt x="173245" y="3523050"/>
                  <a:pt x="172529" y="3523560"/>
                </a:cubicBezTo>
                <a:cubicBezTo>
                  <a:pt x="171813" y="3524070"/>
                  <a:pt x="171031" y="3524759"/>
                  <a:pt x="170185" y="3525627"/>
                </a:cubicBezTo>
                <a:cubicBezTo>
                  <a:pt x="169338" y="3526495"/>
                  <a:pt x="168362" y="3527581"/>
                  <a:pt x="167255" y="3528883"/>
                </a:cubicBezTo>
                <a:lnTo>
                  <a:pt x="167255" y="3550565"/>
                </a:lnTo>
                <a:lnTo>
                  <a:pt x="161590" y="3550565"/>
                </a:lnTo>
                <a:close/>
                <a:moveTo>
                  <a:pt x="108035" y="3504173"/>
                </a:moveTo>
                <a:cubicBezTo>
                  <a:pt x="108665" y="3504173"/>
                  <a:pt x="109251" y="3504287"/>
                  <a:pt x="109793" y="3504515"/>
                </a:cubicBezTo>
                <a:cubicBezTo>
                  <a:pt x="110336" y="3504742"/>
                  <a:pt x="110808" y="3505063"/>
                  <a:pt x="111209" y="3505475"/>
                </a:cubicBezTo>
                <a:cubicBezTo>
                  <a:pt x="111611" y="3505887"/>
                  <a:pt x="111926" y="3506359"/>
                  <a:pt x="112154" y="3506891"/>
                </a:cubicBezTo>
                <a:cubicBezTo>
                  <a:pt x="112381" y="3507423"/>
                  <a:pt x="112495" y="3508003"/>
                  <a:pt x="112495" y="3508633"/>
                </a:cubicBezTo>
                <a:cubicBezTo>
                  <a:pt x="112495" y="3509241"/>
                  <a:pt x="112381" y="3509816"/>
                  <a:pt x="112154" y="3510358"/>
                </a:cubicBezTo>
                <a:cubicBezTo>
                  <a:pt x="111926" y="3510901"/>
                  <a:pt x="111611" y="3511378"/>
                  <a:pt x="111209" y="3511791"/>
                </a:cubicBezTo>
                <a:cubicBezTo>
                  <a:pt x="110808" y="3512203"/>
                  <a:pt x="110336" y="3512523"/>
                  <a:pt x="109793" y="3512751"/>
                </a:cubicBezTo>
                <a:cubicBezTo>
                  <a:pt x="109251" y="3512979"/>
                  <a:pt x="108665" y="3513093"/>
                  <a:pt x="108035" y="3513093"/>
                </a:cubicBezTo>
                <a:cubicBezTo>
                  <a:pt x="107406" y="3513093"/>
                  <a:pt x="106820" y="3512979"/>
                  <a:pt x="106277" y="3512751"/>
                </a:cubicBezTo>
                <a:cubicBezTo>
                  <a:pt x="105735" y="3512523"/>
                  <a:pt x="105263" y="3512203"/>
                  <a:pt x="104861" y="3511791"/>
                </a:cubicBezTo>
                <a:cubicBezTo>
                  <a:pt x="104460" y="3511378"/>
                  <a:pt x="104145" y="3510901"/>
                  <a:pt x="103917" y="3510358"/>
                </a:cubicBezTo>
                <a:cubicBezTo>
                  <a:pt x="103689" y="3509816"/>
                  <a:pt x="103575" y="3509241"/>
                  <a:pt x="103575" y="3508633"/>
                </a:cubicBezTo>
                <a:cubicBezTo>
                  <a:pt x="103575" y="3508003"/>
                  <a:pt x="103689" y="3507423"/>
                  <a:pt x="103917" y="3506891"/>
                </a:cubicBezTo>
                <a:cubicBezTo>
                  <a:pt x="104145" y="3506359"/>
                  <a:pt x="104460" y="3505887"/>
                  <a:pt x="104861" y="3505475"/>
                </a:cubicBezTo>
                <a:cubicBezTo>
                  <a:pt x="105263" y="3505063"/>
                  <a:pt x="105735" y="3504742"/>
                  <a:pt x="106277" y="3504515"/>
                </a:cubicBezTo>
                <a:cubicBezTo>
                  <a:pt x="106820" y="3504287"/>
                  <a:pt x="107406" y="3504173"/>
                  <a:pt x="108035" y="3504173"/>
                </a:cubicBezTo>
                <a:close/>
                <a:moveTo>
                  <a:pt x="174710" y="3464956"/>
                </a:moveTo>
                <a:cubicBezTo>
                  <a:pt x="175383" y="3464956"/>
                  <a:pt x="176023" y="3465092"/>
                  <a:pt x="176631" y="3465363"/>
                </a:cubicBezTo>
                <a:cubicBezTo>
                  <a:pt x="177239" y="3465635"/>
                  <a:pt x="177771" y="3465998"/>
                  <a:pt x="178226" y="3466454"/>
                </a:cubicBezTo>
                <a:cubicBezTo>
                  <a:pt x="178682" y="3466910"/>
                  <a:pt x="179046" y="3467442"/>
                  <a:pt x="179317" y="3468049"/>
                </a:cubicBezTo>
                <a:cubicBezTo>
                  <a:pt x="179588" y="3468657"/>
                  <a:pt x="179724" y="3469297"/>
                  <a:pt x="179724" y="3469970"/>
                </a:cubicBezTo>
                <a:cubicBezTo>
                  <a:pt x="179724" y="3470665"/>
                  <a:pt x="179588" y="3471310"/>
                  <a:pt x="179317" y="3471907"/>
                </a:cubicBezTo>
                <a:cubicBezTo>
                  <a:pt x="179046" y="3472504"/>
                  <a:pt x="178682" y="3473030"/>
                  <a:pt x="178226" y="3473486"/>
                </a:cubicBezTo>
                <a:cubicBezTo>
                  <a:pt x="177771" y="3473942"/>
                  <a:pt x="177239" y="3474300"/>
                  <a:pt x="176631" y="3474561"/>
                </a:cubicBezTo>
                <a:cubicBezTo>
                  <a:pt x="176023" y="3474821"/>
                  <a:pt x="175383" y="3474951"/>
                  <a:pt x="174710" y="3474951"/>
                </a:cubicBezTo>
                <a:cubicBezTo>
                  <a:pt x="174016" y="3474951"/>
                  <a:pt x="173370" y="3474821"/>
                  <a:pt x="172773" y="3474561"/>
                </a:cubicBezTo>
                <a:cubicBezTo>
                  <a:pt x="172176" y="3474300"/>
                  <a:pt x="171650" y="3473942"/>
                  <a:pt x="171194" y="3473486"/>
                </a:cubicBezTo>
                <a:cubicBezTo>
                  <a:pt x="170738" y="3473030"/>
                  <a:pt x="170380" y="3472504"/>
                  <a:pt x="170120" y="3471907"/>
                </a:cubicBezTo>
                <a:cubicBezTo>
                  <a:pt x="169859" y="3471310"/>
                  <a:pt x="169729" y="3470665"/>
                  <a:pt x="169729" y="3469970"/>
                </a:cubicBezTo>
                <a:cubicBezTo>
                  <a:pt x="169729" y="3469297"/>
                  <a:pt x="169859" y="3468657"/>
                  <a:pt x="170120" y="3468049"/>
                </a:cubicBezTo>
                <a:cubicBezTo>
                  <a:pt x="170380" y="3467442"/>
                  <a:pt x="170738" y="3466910"/>
                  <a:pt x="171194" y="3466454"/>
                </a:cubicBezTo>
                <a:cubicBezTo>
                  <a:pt x="171650" y="3465998"/>
                  <a:pt x="172176" y="3465635"/>
                  <a:pt x="172773" y="3465363"/>
                </a:cubicBezTo>
                <a:cubicBezTo>
                  <a:pt x="173370" y="3465092"/>
                  <a:pt x="174016" y="3464956"/>
                  <a:pt x="174710" y="3464956"/>
                </a:cubicBezTo>
                <a:close/>
                <a:moveTo>
                  <a:pt x="69935" y="3445911"/>
                </a:moveTo>
                <a:cubicBezTo>
                  <a:pt x="68242" y="3445911"/>
                  <a:pt x="66794" y="3446242"/>
                  <a:pt x="65589" y="3446904"/>
                </a:cubicBezTo>
                <a:cubicBezTo>
                  <a:pt x="64384" y="3447566"/>
                  <a:pt x="63397" y="3448450"/>
                  <a:pt x="62626" y="3449557"/>
                </a:cubicBezTo>
                <a:cubicBezTo>
                  <a:pt x="61856" y="3450664"/>
                  <a:pt x="61292" y="3451950"/>
                  <a:pt x="60933" y="3453415"/>
                </a:cubicBezTo>
                <a:cubicBezTo>
                  <a:pt x="60575" y="3454880"/>
                  <a:pt x="60396" y="3456416"/>
                  <a:pt x="60396" y="3458022"/>
                </a:cubicBezTo>
                <a:cubicBezTo>
                  <a:pt x="60396" y="3460040"/>
                  <a:pt x="60619" y="3461809"/>
                  <a:pt x="61064" y="3463329"/>
                </a:cubicBezTo>
                <a:cubicBezTo>
                  <a:pt x="61509" y="3464848"/>
                  <a:pt x="62143" y="3466112"/>
                  <a:pt x="62968" y="3467121"/>
                </a:cubicBezTo>
                <a:cubicBezTo>
                  <a:pt x="63793" y="3468131"/>
                  <a:pt x="64791" y="3468890"/>
                  <a:pt x="65963" y="3469400"/>
                </a:cubicBezTo>
                <a:cubicBezTo>
                  <a:pt x="67135" y="3469910"/>
                  <a:pt x="68459" y="3470165"/>
                  <a:pt x="69935" y="3470165"/>
                </a:cubicBezTo>
                <a:cubicBezTo>
                  <a:pt x="71628" y="3470165"/>
                  <a:pt x="73077" y="3469834"/>
                  <a:pt x="74282" y="3469172"/>
                </a:cubicBezTo>
                <a:cubicBezTo>
                  <a:pt x="75486" y="3468510"/>
                  <a:pt x="76474" y="3467626"/>
                  <a:pt x="77244" y="3466519"/>
                </a:cubicBezTo>
                <a:cubicBezTo>
                  <a:pt x="78015" y="3465412"/>
                  <a:pt x="78579" y="3464126"/>
                  <a:pt x="78937" y="3462661"/>
                </a:cubicBezTo>
                <a:cubicBezTo>
                  <a:pt x="79295" y="3461196"/>
                  <a:pt x="79474" y="3459650"/>
                  <a:pt x="79474" y="3458022"/>
                </a:cubicBezTo>
                <a:cubicBezTo>
                  <a:pt x="79474" y="3456004"/>
                  <a:pt x="79252" y="3454240"/>
                  <a:pt x="78807" y="3452732"/>
                </a:cubicBezTo>
                <a:cubicBezTo>
                  <a:pt x="78362" y="3451223"/>
                  <a:pt x="77727" y="3449964"/>
                  <a:pt x="76902" y="3448955"/>
                </a:cubicBezTo>
                <a:cubicBezTo>
                  <a:pt x="76078" y="3447946"/>
                  <a:pt x="75074" y="3447186"/>
                  <a:pt x="73891" y="3446676"/>
                </a:cubicBezTo>
                <a:cubicBezTo>
                  <a:pt x="72708" y="3446166"/>
                  <a:pt x="71389" y="3445911"/>
                  <a:pt x="69935" y="3445911"/>
                </a:cubicBezTo>
                <a:close/>
                <a:moveTo>
                  <a:pt x="174710" y="3441093"/>
                </a:moveTo>
                <a:cubicBezTo>
                  <a:pt x="175383" y="3441093"/>
                  <a:pt x="176023" y="3441228"/>
                  <a:pt x="176631" y="3441500"/>
                </a:cubicBezTo>
                <a:cubicBezTo>
                  <a:pt x="177239" y="3441771"/>
                  <a:pt x="177771" y="3442135"/>
                  <a:pt x="178226" y="3442590"/>
                </a:cubicBezTo>
                <a:cubicBezTo>
                  <a:pt x="178682" y="3443046"/>
                  <a:pt x="179046" y="3443578"/>
                  <a:pt x="179317" y="3444186"/>
                </a:cubicBezTo>
                <a:cubicBezTo>
                  <a:pt x="179588" y="3444793"/>
                  <a:pt x="179724" y="3445434"/>
                  <a:pt x="179724" y="3446106"/>
                </a:cubicBezTo>
                <a:cubicBezTo>
                  <a:pt x="179724" y="3446801"/>
                  <a:pt x="179588" y="3447447"/>
                  <a:pt x="179317" y="3448044"/>
                </a:cubicBezTo>
                <a:cubicBezTo>
                  <a:pt x="179046" y="3448640"/>
                  <a:pt x="178682" y="3449167"/>
                  <a:pt x="178226" y="3449623"/>
                </a:cubicBezTo>
                <a:cubicBezTo>
                  <a:pt x="177771" y="3450078"/>
                  <a:pt x="177239" y="3450436"/>
                  <a:pt x="176631" y="3450697"/>
                </a:cubicBezTo>
                <a:cubicBezTo>
                  <a:pt x="176023" y="3450957"/>
                  <a:pt x="175383" y="3451088"/>
                  <a:pt x="174710" y="3451088"/>
                </a:cubicBezTo>
                <a:cubicBezTo>
                  <a:pt x="174016" y="3451088"/>
                  <a:pt x="173370" y="3450957"/>
                  <a:pt x="172773" y="3450697"/>
                </a:cubicBezTo>
                <a:cubicBezTo>
                  <a:pt x="172176" y="3450436"/>
                  <a:pt x="171650" y="3450078"/>
                  <a:pt x="171194" y="3449623"/>
                </a:cubicBezTo>
                <a:cubicBezTo>
                  <a:pt x="170738" y="3449167"/>
                  <a:pt x="170380" y="3448640"/>
                  <a:pt x="170120" y="3448044"/>
                </a:cubicBezTo>
                <a:cubicBezTo>
                  <a:pt x="169859" y="3447447"/>
                  <a:pt x="169729" y="3446801"/>
                  <a:pt x="169729" y="3446106"/>
                </a:cubicBezTo>
                <a:cubicBezTo>
                  <a:pt x="169729" y="3445434"/>
                  <a:pt x="169859" y="3444793"/>
                  <a:pt x="170120" y="3444186"/>
                </a:cubicBezTo>
                <a:cubicBezTo>
                  <a:pt x="170380" y="3443578"/>
                  <a:pt x="170738" y="3443046"/>
                  <a:pt x="171194" y="3442590"/>
                </a:cubicBezTo>
                <a:cubicBezTo>
                  <a:pt x="171650" y="3442135"/>
                  <a:pt x="172176" y="3441771"/>
                  <a:pt x="172773" y="3441500"/>
                </a:cubicBezTo>
                <a:cubicBezTo>
                  <a:pt x="173370" y="3441228"/>
                  <a:pt x="174016" y="3441093"/>
                  <a:pt x="174710" y="3441093"/>
                </a:cubicBezTo>
                <a:close/>
                <a:moveTo>
                  <a:pt x="149065" y="3441093"/>
                </a:moveTo>
                <a:cubicBezTo>
                  <a:pt x="152429" y="3441093"/>
                  <a:pt x="154974" y="3442086"/>
                  <a:pt x="156700" y="3444072"/>
                </a:cubicBezTo>
                <a:cubicBezTo>
                  <a:pt x="158425" y="3446058"/>
                  <a:pt x="159288" y="3449047"/>
                  <a:pt x="159288" y="3453041"/>
                </a:cubicBezTo>
                <a:lnTo>
                  <a:pt x="159288" y="3474365"/>
                </a:lnTo>
                <a:lnTo>
                  <a:pt x="153623" y="3474365"/>
                </a:lnTo>
                <a:lnTo>
                  <a:pt x="153623" y="3453497"/>
                </a:lnTo>
                <a:cubicBezTo>
                  <a:pt x="153623" y="3450936"/>
                  <a:pt x="153146" y="3449042"/>
                  <a:pt x="152191" y="3447816"/>
                </a:cubicBezTo>
                <a:cubicBezTo>
                  <a:pt x="151236" y="3446589"/>
                  <a:pt x="149814" y="3445976"/>
                  <a:pt x="147926" y="3445976"/>
                </a:cubicBezTo>
                <a:cubicBezTo>
                  <a:pt x="147231" y="3445976"/>
                  <a:pt x="146553" y="3446079"/>
                  <a:pt x="145891" y="3446286"/>
                </a:cubicBezTo>
                <a:cubicBezTo>
                  <a:pt x="145229" y="3446492"/>
                  <a:pt x="144540" y="3446850"/>
                  <a:pt x="143824" y="3447360"/>
                </a:cubicBezTo>
                <a:cubicBezTo>
                  <a:pt x="143107" y="3447870"/>
                  <a:pt x="142332" y="3448559"/>
                  <a:pt x="141496" y="3449427"/>
                </a:cubicBezTo>
                <a:cubicBezTo>
                  <a:pt x="140660" y="3450295"/>
                  <a:pt x="139722" y="3451381"/>
                  <a:pt x="138680" y="3452683"/>
                </a:cubicBezTo>
                <a:lnTo>
                  <a:pt x="138680" y="3474365"/>
                </a:lnTo>
                <a:lnTo>
                  <a:pt x="133015" y="3474365"/>
                </a:lnTo>
                <a:lnTo>
                  <a:pt x="133015" y="3441679"/>
                </a:lnTo>
                <a:lnTo>
                  <a:pt x="138061" y="3441679"/>
                </a:lnTo>
                <a:lnTo>
                  <a:pt x="138289" y="3446953"/>
                </a:lnTo>
                <a:cubicBezTo>
                  <a:pt x="139244" y="3445824"/>
                  <a:pt x="140167" y="3444886"/>
                  <a:pt x="141056" y="3444137"/>
                </a:cubicBezTo>
                <a:cubicBezTo>
                  <a:pt x="141946" y="3443388"/>
                  <a:pt x="142820" y="3442786"/>
                  <a:pt x="143677" y="3442330"/>
                </a:cubicBezTo>
                <a:cubicBezTo>
                  <a:pt x="144535" y="3441874"/>
                  <a:pt x="145408" y="3441554"/>
                  <a:pt x="146298" y="3441370"/>
                </a:cubicBezTo>
                <a:cubicBezTo>
                  <a:pt x="147188" y="3441185"/>
                  <a:pt x="148110" y="3441093"/>
                  <a:pt x="149065" y="3441093"/>
                </a:cubicBezTo>
                <a:close/>
                <a:moveTo>
                  <a:pt x="70261" y="3441093"/>
                </a:moveTo>
                <a:cubicBezTo>
                  <a:pt x="72605" y="3441093"/>
                  <a:pt x="74705" y="3441456"/>
                  <a:pt x="76560" y="3442183"/>
                </a:cubicBezTo>
                <a:cubicBezTo>
                  <a:pt x="78416" y="3442910"/>
                  <a:pt x="79990" y="3443974"/>
                  <a:pt x="81281" y="3445374"/>
                </a:cubicBezTo>
                <a:cubicBezTo>
                  <a:pt x="82572" y="3446774"/>
                  <a:pt x="83560" y="3448516"/>
                  <a:pt x="84244" y="3450599"/>
                </a:cubicBezTo>
                <a:cubicBezTo>
                  <a:pt x="84927" y="3452683"/>
                  <a:pt x="85269" y="3455070"/>
                  <a:pt x="85269" y="3457762"/>
                </a:cubicBezTo>
                <a:cubicBezTo>
                  <a:pt x="85269" y="3460301"/>
                  <a:pt x="84911" y="3462629"/>
                  <a:pt x="84195" y="3464745"/>
                </a:cubicBezTo>
                <a:cubicBezTo>
                  <a:pt x="83479" y="3466861"/>
                  <a:pt x="82448" y="3468673"/>
                  <a:pt x="81102" y="3470182"/>
                </a:cubicBezTo>
                <a:cubicBezTo>
                  <a:pt x="79756" y="3471690"/>
                  <a:pt x="78118" y="3472862"/>
                  <a:pt x="76186" y="3473698"/>
                </a:cubicBezTo>
                <a:cubicBezTo>
                  <a:pt x="74254" y="3474533"/>
                  <a:pt x="72062" y="3474951"/>
                  <a:pt x="69610" y="3474951"/>
                </a:cubicBezTo>
                <a:cubicBezTo>
                  <a:pt x="67266" y="3474951"/>
                  <a:pt x="65166" y="3474588"/>
                  <a:pt x="63310" y="3473861"/>
                </a:cubicBezTo>
                <a:cubicBezTo>
                  <a:pt x="61454" y="3473133"/>
                  <a:pt x="59881" y="3472065"/>
                  <a:pt x="58589" y="3470654"/>
                </a:cubicBezTo>
                <a:cubicBezTo>
                  <a:pt x="57298" y="3469243"/>
                  <a:pt x="56310" y="3467496"/>
                  <a:pt x="55627" y="3465412"/>
                </a:cubicBezTo>
                <a:cubicBezTo>
                  <a:pt x="54943" y="3463329"/>
                  <a:pt x="54601" y="3460930"/>
                  <a:pt x="54601" y="3458217"/>
                </a:cubicBezTo>
                <a:cubicBezTo>
                  <a:pt x="54601" y="3455678"/>
                  <a:pt x="54959" y="3453361"/>
                  <a:pt x="55676" y="3451267"/>
                </a:cubicBezTo>
                <a:cubicBezTo>
                  <a:pt x="56392" y="3449172"/>
                  <a:pt x="57423" y="3447371"/>
                  <a:pt x="58768" y="3445862"/>
                </a:cubicBezTo>
                <a:cubicBezTo>
                  <a:pt x="60114" y="3444354"/>
                  <a:pt x="61753" y="3443182"/>
                  <a:pt x="63684" y="3442346"/>
                </a:cubicBezTo>
                <a:cubicBezTo>
                  <a:pt x="65616" y="3441511"/>
                  <a:pt x="67808" y="3441093"/>
                  <a:pt x="70261" y="3441093"/>
                </a:cubicBezTo>
                <a:close/>
                <a:moveTo>
                  <a:pt x="19985" y="3431814"/>
                </a:moveTo>
                <a:lnTo>
                  <a:pt x="42058" y="3431814"/>
                </a:lnTo>
                <a:lnTo>
                  <a:pt x="42058" y="3461375"/>
                </a:lnTo>
                <a:cubicBezTo>
                  <a:pt x="42058" y="3463198"/>
                  <a:pt x="41787" y="3464929"/>
                  <a:pt x="41244" y="3466568"/>
                </a:cubicBezTo>
                <a:cubicBezTo>
                  <a:pt x="40701" y="3468207"/>
                  <a:pt x="39877" y="3469634"/>
                  <a:pt x="38770" y="3470849"/>
                </a:cubicBezTo>
                <a:cubicBezTo>
                  <a:pt x="37663" y="3472065"/>
                  <a:pt x="36274" y="3473030"/>
                  <a:pt x="34602" y="3473747"/>
                </a:cubicBezTo>
                <a:cubicBezTo>
                  <a:pt x="32931" y="3474463"/>
                  <a:pt x="30967" y="3474821"/>
                  <a:pt x="28710" y="3474821"/>
                </a:cubicBezTo>
                <a:cubicBezTo>
                  <a:pt x="27863" y="3474821"/>
                  <a:pt x="27001" y="3474761"/>
                  <a:pt x="26122" y="3474642"/>
                </a:cubicBezTo>
                <a:cubicBezTo>
                  <a:pt x="25243" y="3474523"/>
                  <a:pt x="24396" y="3474360"/>
                  <a:pt x="23582" y="3474154"/>
                </a:cubicBezTo>
                <a:cubicBezTo>
                  <a:pt x="22768" y="3473947"/>
                  <a:pt x="22003" y="3473698"/>
                  <a:pt x="21287" y="3473405"/>
                </a:cubicBezTo>
                <a:cubicBezTo>
                  <a:pt x="20571" y="3473112"/>
                  <a:pt x="19952" y="3472792"/>
                  <a:pt x="19431" y="3472444"/>
                </a:cubicBezTo>
                <a:lnTo>
                  <a:pt x="19431" y="3466617"/>
                </a:lnTo>
                <a:cubicBezTo>
                  <a:pt x="20777" y="3467594"/>
                  <a:pt x="22269" y="3468364"/>
                  <a:pt x="23908" y="3468928"/>
                </a:cubicBezTo>
                <a:cubicBezTo>
                  <a:pt x="25546" y="3469493"/>
                  <a:pt x="27169" y="3469775"/>
                  <a:pt x="28775" y="3469775"/>
                </a:cubicBezTo>
                <a:cubicBezTo>
                  <a:pt x="31141" y="3469775"/>
                  <a:pt x="32964" y="3469053"/>
                  <a:pt x="34244" y="3467610"/>
                </a:cubicBezTo>
                <a:cubicBezTo>
                  <a:pt x="35525" y="3466166"/>
                  <a:pt x="36165" y="3464088"/>
                  <a:pt x="36165" y="3461375"/>
                </a:cubicBezTo>
                <a:lnTo>
                  <a:pt x="36165" y="3436828"/>
                </a:lnTo>
                <a:lnTo>
                  <a:pt x="19985" y="3436828"/>
                </a:lnTo>
                <a:close/>
                <a:moveTo>
                  <a:pt x="250389" y="3431228"/>
                </a:moveTo>
                <a:cubicBezTo>
                  <a:pt x="252278" y="3431228"/>
                  <a:pt x="253998" y="3431510"/>
                  <a:pt x="255549" y="3432075"/>
                </a:cubicBezTo>
                <a:cubicBezTo>
                  <a:pt x="257101" y="3432639"/>
                  <a:pt x="258442" y="3433453"/>
                  <a:pt x="259570" y="3434516"/>
                </a:cubicBezTo>
                <a:cubicBezTo>
                  <a:pt x="260699" y="3435580"/>
                  <a:pt x="261572" y="3436882"/>
                  <a:pt x="262191" y="3438423"/>
                </a:cubicBezTo>
                <a:cubicBezTo>
                  <a:pt x="262810" y="3439964"/>
                  <a:pt x="263119" y="3441700"/>
                  <a:pt x="263119" y="3443632"/>
                </a:cubicBezTo>
                <a:cubicBezTo>
                  <a:pt x="263119" y="3445260"/>
                  <a:pt x="262902" y="3446768"/>
                  <a:pt x="262468" y="3448157"/>
                </a:cubicBezTo>
                <a:cubicBezTo>
                  <a:pt x="262034" y="3449546"/>
                  <a:pt x="261377" y="3450930"/>
                  <a:pt x="260498" y="3452308"/>
                </a:cubicBezTo>
                <a:cubicBezTo>
                  <a:pt x="259619" y="3453687"/>
                  <a:pt x="258512" y="3455114"/>
                  <a:pt x="257177" y="3456590"/>
                </a:cubicBezTo>
                <a:cubicBezTo>
                  <a:pt x="255842" y="3458065"/>
                  <a:pt x="254264" y="3459682"/>
                  <a:pt x="252440" y="3461440"/>
                </a:cubicBezTo>
                <a:lnTo>
                  <a:pt x="244725" y="3468961"/>
                </a:lnTo>
                <a:lnTo>
                  <a:pt x="265398" y="3468961"/>
                </a:lnTo>
                <a:lnTo>
                  <a:pt x="265398" y="3474365"/>
                </a:lnTo>
                <a:lnTo>
                  <a:pt x="237367" y="3474365"/>
                </a:lnTo>
                <a:lnTo>
                  <a:pt x="237367" y="3469286"/>
                </a:lnTo>
                <a:lnTo>
                  <a:pt x="248371" y="3458348"/>
                </a:lnTo>
                <a:cubicBezTo>
                  <a:pt x="250172" y="3456568"/>
                  <a:pt x="251637" y="3455027"/>
                  <a:pt x="252766" y="3453725"/>
                </a:cubicBezTo>
                <a:cubicBezTo>
                  <a:pt x="253895" y="3452422"/>
                  <a:pt x="254774" y="3451234"/>
                  <a:pt x="255403" y="3450160"/>
                </a:cubicBezTo>
                <a:cubicBezTo>
                  <a:pt x="256032" y="3449085"/>
                  <a:pt x="256456" y="3448071"/>
                  <a:pt x="256673" y="3447116"/>
                </a:cubicBezTo>
                <a:cubicBezTo>
                  <a:pt x="256890" y="3446161"/>
                  <a:pt x="256998" y="3445130"/>
                  <a:pt x="256998" y="3444023"/>
                </a:cubicBezTo>
                <a:cubicBezTo>
                  <a:pt x="256998" y="3442981"/>
                  <a:pt x="256857" y="3441988"/>
                  <a:pt x="256575" y="3441044"/>
                </a:cubicBezTo>
                <a:cubicBezTo>
                  <a:pt x="256293" y="3440100"/>
                  <a:pt x="255859" y="3439270"/>
                  <a:pt x="255273" y="3438553"/>
                </a:cubicBezTo>
                <a:cubicBezTo>
                  <a:pt x="254687" y="3437837"/>
                  <a:pt x="253927" y="3437273"/>
                  <a:pt x="252994" y="3436860"/>
                </a:cubicBezTo>
                <a:cubicBezTo>
                  <a:pt x="252061" y="3436448"/>
                  <a:pt x="250943" y="3436242"/>
                  <a:pt x="249641" y="3436242"/>
                </a:cubicBezTo>
                <a:cubicBezTo>
                  <a:pt x="247839" y="3436242"/>
                  <a:pt x="246200" y="3436643"/>
                  <a:pt x="244725" y="3437447"/>
                </a:cubicBezTo>
                <a:cubicBezTo>
                  <a:pt x="243249" y="3438250"/>
                  <a:pt x="241892" y="3439291"/>
                  <a:pt x="240655" y="3440572"/>
                </a:cubicBezTo>
                <a:lnTo>
                  <a:pt x="237530" y="3436828"/>
                </a:lnTo>
                <a:cubicBezTo>
                  <a:pt x="239136" y="3435135"/>
                  <a:pt x="240986" y="3433778"/>
                  <a:pt x="243080" y="3432758"/>
                </a:cubicBezTo>
                <a:cubicBezTo>
                  <a:pt x="245175" y="3431738"/>
                  <a:pt x="247611" y="3431228"/>
                  <a:pt x="250389" y="3431228"/>
                </a:cubicBezTo>
                <a:close/>
                <a:moveTo>
                  <a:pt x="94915" y="3428363"/>
                </a:moveTo>
                <a:lnTo>
                  <a:pt x="100580" y="3428363"/>
                </a:lnTo>
                <a:lnTo>
                  <a:pt x="100580" y="3441679"/>
                </a:lnTo>
                <a:lnTo>
                  <a:pt x="100385" y="3446823"/>
                </a:lnTo>
                <a:cubicBezTo>
                  <a:pt x="101274" y="3445759"/>
                  <a:pt x="102148" y="3444864"/>
                  <a:pt x="103005" y="3444137"/>
                </a:cubicBezTo>
                <a:cubicBezTo>
                  <a:pt x="103863" y="3443410"/>
                  <a:pt x="104720" y="3442818"/>
                  <a:pt x="105577" y="3442362"/>
                </a:cubicBezTo>
                <a:cubicBezTo>
                  <a:pt x="106435" y="3441907"/>
                  <a:pt x="107308" y="3441581"/>
                  <a:pt x="108198" y="3441386"/>
                </a:cubicBezTo>
                <a:cubicBezTo>
                  <a:pt x="109088" y="3441190"/>
                  <a:pt x="110010" y="3441093"/>
                  <a:pt x="110965" y="3441093"/>
                </a:cubicBezTo>
                <a:cubicBezTo>
                  <a:pt x="114221" y="3441093"/>
                  <a:pt x="116739" y="3442086"/>
                  <a:pt x="118518" y="3444072"/>
                </a:cubicBezTo>
                <a:cubicBezTo>
                  <a:pt x="120298" y="3446058"/>
                  <a:pt x="121188" y="3449047"/>
                  <a:pt x="121188" y="3453041"/>
                </a:cubicBezTo>
                <a:lnTo>
                  <a:pt x="121188" y="3474365"/>
                </a:lnTo>
                <a:lnTo>
                  <a:pt x="115523" y="3474365"/>
                </a:lnTo>
                <a:lnTo>
                  <a:pt x="115523" y="3453497"/>
                </a:lnTo>
                <a:cubicBezTo>
                  <a:pt x="115523" y="3450979"/>
                  <a:pt x="115051" y="3449096"/>
                  <a:pt x="114107" y="3447848"/>
                </a:cubicBezTo>
                <a:cubicBezTo>
                  <a:pt x="113163" y="3446600"/>
                  <a:pt x="111812" y="3445976"/>
                  <a:pt x="110054" y="3445976"/>
                </a:cubicBezTo>
                <a:cubicBezTo>
                  <a:pt x="109294" y="3445976"/>
                  <a:pt x="108583" y="3446079"/>
                  <a:pt x="107921" y="3446286"/>
                </a:cubicBezTo>
                <a:cubicBezTo>
                  <a:pt x="107259" y="3446492"/>
                  <a:pt x="106570" y="3446850"/>
                  <a:pt x="105854" y="3447360"/>
                </a:cubicBezTo>
                <a:cubicBezTo>
                  <a:pt x="105138" y="3447870"/>
                  <a:pt x="104356" y="3448559"/>
                  <a:pt x="103510" y="3449427"/>
                </a:cubicBezTo>
                <a:cubicBezTo>
                  <a:pt x="102664" y="3450295"/>
                  <a:pt x="101687" y="3451381"/>
                  <a:pt x="100580" y="3452683"/>
                </a:cubicBezTo>
                <a:lnTo>
                  <a:pt x="100580" y="3474365"/>
                </a:lnTo>
                <a:lnTo>
                  <a:pt x="94915" y="3474365"/>
                </a:lnTo>
                <a:close/>
                <a:moveTo>
                  <a:pt x="384260" y="3388756"/>
                </a:moveTo>
                <a:cubicBezTo>
                  <a:pt x="384933" y="3388756"/>
                  <a:pt x="385573" y="3388892"/>
                  <a:pt x="386181" y="3389163"/>
                </a:cubicBezTo>
                <a:cubicBezTo>
                  <a:pt x="386789" y="3389435"/>
                  <a:pt x="387321" y="3389798"/>
                  <a:pt x="387776" y="3390254"/>
                </a:cubicBezTo>
                <a:cubicBezTo>
                  <a:pt x="388232" y="3390710"/>
                  <a:pt x="388596" y="3391242"/>
                  <a:pt x="388867" y="3391849"/>
                </a:cubicBezTo>
                <a:cubicBezTo>
                  <a:pt x="389138" y="3392457"/>
                  <a:pt x="389274" y="3393097"/>
                  <a:pt x="389274" y="3393770"/>
                </a:cubicBezTo>
                <a:cubicBezTo>
                  <a:pt x="389274" y="3394465"/>
                  <a:pt x="389138" y="3395110"/>
                  <a:pt x="388867" y="3395707"/>
                </a:cubicBezTo>
                <a:cubicBezTo>
                  <a:pt x="388596" y="3396304"/>
                  <a:pt x="388232" y="3396830"/>
                  <a:pt x="387776" y="3397286"/>
                </a:cubicBezTo>
                <a:cubicBezTo>
                  <a:pt x="387321" y="3397742"/>
                  <a:pt x="386789" y="3398100"/>
                  <a:pt x="386181" y="3398361"/>
                </a:cubicBezTo>
                <a:cubicBezTo>
                  <a:pt x="385573" y="3398621"/>
                  <a:pt x="384933" y="3398751"/>
                  <a:pt x="384260" y="3398751"/>
                </a:cubicBezTo>
                <a:cubicBezTo>
                  <a:pt x="383566" y="3398751"/>
                  <a:pt x="382920" y="3398621"/>
                  <a:pt x="382323" y="3398361"/>
                </a:cubicBezTo>
                <a:cubicBezTo>
                  <a:pt x="381726" y="3398100"/>
                  <a:pt x="381200" y="3397742"/>
                  <a:pt x="380744" y="3397286"/>
                </a:cubicBezTo>
                <a:cubicBezTo>
                  <a:pt x="380288" y="3396830"/>
                  <a:pt x="379930" y="3396304"/>
                  <a:pt x="379670" y="3395707"/>
                </a:cubicBezTo>
                <a:cubicBezTo>
                  <a:pt x="379409" y="3395110"/>
                  <a:pt x="379279" y="3394465"/>
                  <a:pt x="379279" y="3393770"/>
                </a:cubicBezTo>
                <a:cubicBezTo>
                  <a:pt x="379279" y="3393097"/>
                  <a:pt x="379409" y="3392457"/>
                  <a:pt x="379670" y="3391849"/>
                </a:cubicBezTo>
                <a:cubicBezTo>
                  <a:pt x="379930" y="3391242"/>
                  <a:pt x="380288" y="3390710"/>
                  <a:pt x="380744" y="3390254"/>
                </a:cubicBezTo>
                <a:cubicBezTo>
                  <a:pt x="381200" y="3389798"/>
                  <a:pt x="381726" y="3389435"/>
                  <a:pt x="382323" y="3389163"/>
                </a:cubicBezTo>
                <a:cubicBezTo>
                  <a:pt x="382920" y="3388892"/>
                  <a:pt x="383566" y="3388756"/>
                  <a:pt x="384260" y="3388756"/>
                </a:cubicBezTo>
                <a:close/>
                <a:moveTo>
                  <a:pt x="250910" y="3369711"/>
                </a:moveTo>
                <a:cubicBezTo>
                  <a:pt x="249217" y="3369711"/>
                  <a:pt x="247769" y="3370042"/>
                  <a:pt x="246564" y="3370704"/>
                </a:cubicBezTo>
                <a:cubicBezTo>
                  <a:pt x="245359" y="3371366"/>
                  <a:pt x="244372" y="3372250"/>
                  <a:pt x="243601" y="3373357"/>
                </a:cubicBezTo>
                <a:cubicBezTo>
                  <a:pt x="242831" y="3374464"/>
                  <a:pt x="242267" y="3375750"/>
                  <a:pt x="241908" y="3377215"/>
                </a:cubicBezTo>
                <a:cubicBezTo>
                  <a:pt x="241550" y="3378680"/>
                  <a:pt x="241371" y="3380216"/>
                  <a:pt x="241371" y="3381822"/>
                </a:cubicBezTo>
                <a:cubicBezTo>
                  <a:pt x="241371" y="3383840"/>
                  <a:pt x="241594" y="3385609"/>
                  <a:pt x="242039" y="3387129"/>
                </a:cubicBezTo>
                <a:cubicBezTo>
                  <a:pt x="242484" y="3388648"/>
                  <a:pt x="243118" y="3389912"/>
                  <a:pt x="243943" y="3390921"/>
                </a:cubicBezTo>
                <a:cubicBezTo>
                  <a:pt x="244768" y="3391931"/>
                  <a:pt x="245766" y="3392690"/>
                  <a:pt x="246938" y="3393200"/>
                </a:cubicBezTo>
                <a:cubicBezTo>
                  <a:pt x="248110" y="3393710"/>
                  <a:pt x="249434" y="3393965"/>
                  <a:pt x="250910" y="3393965"/>
                </a:cubicBezTo>
                <a:cubicBezTo>
                  <a:pt x="252603" y="3393965"/>
                  <a:pt x="254052" y="3393634"/>
                  <a:pt x="255256" y="3392972"/>
                </a:cubicBezTo>
                <a:cubicBezTo>
                  <a:pt x="256461" y="3392310"/>
                  <a:pt x="257449" y="3391426"/>
                  <a:pt x="258219" y="3390319"/>
                </a:cubicBezTo>
                <a:cubicBezTo>
                  <a:pt x="258990" y="3389212"/>
                  <a:pt x="259554" y="3387926"/>
                  <a:pt x="259912" y="3386461"/>
                </a:cubicBezTo>
                <a:cubicBezTo>
                  <a:pt x="260270" y="3384996"/>
                  <a:pt x="260449" y="3383450"/>
                  <a:pt x="260449" y="3381822"/>
                </a:cubicBezTo>
                <a:cubicBezTo>
                  <a:pt x="260449" y="3379804"/>
                  <a:pt x="260227" y="3378040"/>
                  <a:pt x="259782" y="3376532"/>
                </a:cubicBezTo>
                <a:cubicBezTo>
                  <a:pt x="259337" y="3375023"/>
                  <a:pt x="258702" y="3373764"/>
                  <a:pt x="257877" y="3372755"/>
                </a:cubicBezTo>
                <a:cubicBezTo>
                  <a:pt x="257053" y="3371746"/>
                  <a:pt x="256049" y="3370986"/>
                  <a:pt x="254866" y="3370476"/>
                </a:cubicBezTo>
                <a:cubicBezTo>
                  <a:pt x="253683" y="3369966"/>
                  <a:pt x="252364" y="3369711"/>
                  <a:pt x="250910" y="3369711"/>
                </a:cubicBezTo>
                <a:close/>
                <a:moveTo>
                  <a:pt x="69935" y="3369711"/>
                </a:moveTo>
                <a:cubicBezTo>
                  <a:pt x="68242" y="3369711"/>
                  <a:pt x="66794" y="3370042"/>
                  <a:pt x="65589" y="3370704"/>
                </a:cubicBezTo>
                <a:cubicBezTo>
                  <a:pt x="64384" y="3371366"/>
                  <a:pt x="63397" y="3372250"/>
                  <a:pt x="62626" y="3373357"/>
                </a:cubicBezTo>
                <a:cubicBezTo>
                  <a:pt x="61856" y="3374464"/>
                  <a:pt x="61292" y="3375750"/>
                  <a:pt x="60933" y="3377215"/>
                </a:cubicBezTo>
                <a:cubicBezTo>
                  <a:pt x="60575" y="3378680"/>
                  <a:pt x="60396" y="3380216"/>
                  <a:pt x="60396" y="3381822"/>
                </a:cubicBezTo>
                <a:cubicBezTo>
                  <a:pt x="60396" y="3383840"/>
                  <a:pt x="60619" y="3385609"/>
                  <a:pt x="61064" y="3387129"/>
                </a:cubicBezTo>
                <a:cubicBezTo>
                  <a:pt x="61509" y="3388648"/>
                  <a:pt x="62143" y="3389912"/>
                  <a:pt x="62968" y="3390921"/>
                </a:cubicBezTo>
                <a:cubicBezTo>
                  <a:pt x="63793" y="3391931"/>
                  <a:pt x="64791" y="3392690"/>
                  <a:pt x="65963" y="3393200"/>
                </a:cubicBezTo>
                <a:cubicBezTo>
                  <a:pt x="67135" y="3393710"/>
                  <a:pt x="68459" y="3393965"/>
                  <a:pt x="69935" y="3393965"/>
                </a:cubicBezTo>
                <a:cubicBezTo>
                  <a:pt x="71628" y="3393965"/>
                  <a:pt x="73077" y="3393634"/>
                  <a:pt x="74282" y="3392972"/>
                </a:cubicBezTo>
                <a:cubicBezTo>
                  <a:pt x="75486" y="3392310"/>
                  <a:pt x="76474" y="3391426"/>
                  <a:pt x="77244" y="3390319"/>
                </a:cubicBezTo>
                <a:cubicBezTo>
                  <a:pt x="78015" y="3389212"/>
                  <a:pt x="78579" y="3387926"/>
                  <a:pt x="78937" y="3386461"/>
                </a:cubicBezTo>
                <a:cubicBezTo>
                  <a:pt x="79295" y="3384996"/>
                  <a:pt x="79474" y="3383450"/>
                  <a:pt x="79474" y="3381822"/>
                </a:cubicBezTo>
                <a:cubicBezTo>
                  <a:pt x="79474" y="3379804"/>
                  <a:pt x="79252" y="3378040"/>
                  <a:pt x="78807" y="3376532"/>
                </a:cubicBezTo>
                <a:cubicBezTo>
                  <a:pt x="78362" y="3375023"/>
                  <a:pt x="77727" y="3373764"/>
                  <a:pt x="76902" y="3372755"/>
                </a:cubicBezTo>
                <a:cubicBezTo>
                  <a:pt x="76078" y="3371746"/>
                  <a:pt x="75074" y="3370986"/>
                  <a:pt x="73891" y="3370476"/>
                </a:cubicBezTo>
                <a:cubicBezTo>
                  <a:pt x="72708" y="3369966"/>
                  <a:pt x="71389" y="3369711"/>
                  <a:pt x="69935" y="3369711"/>
                </a:cubicBezTo>
                <a:close/>
                <a:moveTo>
                  <a:pt x="146200" y="3369418"/>
                </a:moveTo>
                <a:cubicBezTo>
                  <a:pt x="144963" y="3369418"/>
                  <a:pt x="143835" y="3369657"/>
                  <a:pt x="142815" y="3370134"/>
                </a:cubicBezTo>
                <a:cubicBezTo>
                  <a:pt x="141794" y="3370612"/>
                  <a:pt x="140915" y="3371285"/>
                  <a:pt x="140178" y="3372153"/>
                </a:cubicBezTo>
                <a:cubicBezTo>
                  <a:pt x="139440" y="3373021"/>
                  <a:pt x="138843" y="3374063"/>
                  <a:pt x="138387" y="3375278"/>
                </a:cubicBezTo>
                <a:cubicBezTo>
                  <a:pt x="137931" y="3376494"/>
                  <a:pt x="137649" y="3377828"/>
                  <a:pt x="137540" y="3379283"/>
                </a:cubicBezTo>
                <a:lnTo>
                  <a:pt x="154730" y="3379283"/>
                </a:lnTo>
                <a:cubicBezTo>
                  <a:pt x="154795" y="3377828"/>
                  <a:pt x="154654" y="3376499"/>
                  <a:pt x="154307" y="3375294"/>
                </a:cubicBezTo>
                <a:cubicBezTo>
                  <a:pt x="153960" y="3374090"/>
                  <a:pt x="153422" y="3373053"/>
                  <a:pt x="152695" y="3372185"/>
                </a:cubicBezTo>
                <a:cubicBezTo>
                  <a:pt x="151968" y="3371317"/>
                  <a:pt x="151062" y="3370639"/>
                  <a:pt x="149977" y="3370151"/>
                </a:cubicBezTo>
                <a:cubicBezTo>
                  <a:pt x="148892" y="3369662"/>
                  <a:pt x="147633" y="3369418"/>
                  <a:pt x="146200" y="3369418"/>
                </a:cubicBezTo>
                <a:close/>
                <a:moveTo>
                  <a:pt x="266365" y="3365479"/>
                </a:moveTo>
                <a:lnTo>
                  <a:pt x="272030" y="3365479"/>
                </a:lnTo>
                <a:lnTo>
                  <a:pt x="272030" y="3386380"/>
                </a:lnTo>
                <a:cubicBezTo>
                  <a:pt x="272030" y="3391394"/>
                  <a:pt x="273918" y="3393900"/>
                  <a:pt x="277695" y="3393900"/>
                </a:cubicBezTo>
                <a:cubicBezTo>
                  <a:pt x="278389" y="3393900"/>
                  <a:pt x="279067" y="3393797"/>
                  <a:pt x="279729" y="3393591"/>
                </a:cubicBezTo>
                <a:cubicBezTo>
                  <a:pt x="280391" y="3393385"/>
                  <a:pt x="281086" y="3393027"/>
                  <a:pt x="281813" y="3392517"/>
                </a:cubicBezTo>
                <a:cubicBezTo>
                  <a:pt x="282540" y="3392007"/>
                  <a:pt x="283321" y="3391317"/>
                  <a:pt x="284157" y="3390449"/>
                </a:cubicBezTo>
                <a:cubicBezTo>
                  <a:pt x="284993" y="3389581"/>
                  <a:pt x="285931" y="3388485"/>
                  <a:pt x="286973" y="3387161"/>
                </a:cubicBezTo>
                <a:lnTo>
                  <a:pt x="286973" y="3365479"/>
                </a:lnTo>
                <a:lnTo>
                  <a:pt x="292638" y="3365479"/>
                </a:lnTo>
                <a:lnTo>
                  <a:pt x="292638" y="3398165"/>
                </a:lnTo>
                <a:lnTo>
                  <a:pt x="287559" y="3398165"/>
                </a:lnTo>
                <a:lnTo>
                  <a:pt x="287364" y="3392891"/>
                </a:lnTo>
                <a:cubicBezTo>
                  <a:pt x="286387" y="3394020"/>
                  <a:pt x="285459" y="3394958"/>
                  <a:pt x="284580" y="3395707"/>
                </a:cubicBezTo>
                <a:cubicBezTo>
                  <a:pt x="283701" y="3396456"/>
                  <a:pt x="282828" y="3397058"/>
                  <a:pt x="281960" y="3397514"/>
                </a:cubicBezTo>
                <a:cubicBezTo>
                  <a:pt x="281091" y="3397970"/>
                  <a:pt x="280218" y="3398290"/>
                  <a:pt x="279339" y="3398474"/>
                </a:cubicBezTo>
                <a:cubicBezTo>
                  <a:pt x="278460" y="3398659"/>
                  <a:pt x="277532" y="3398751"/>
                  <a:pt x="276555" y="3398751"/>
                </a:cubicBezTo>
                <a:cubicBezTo>
                  <a:pt x="273191" y="3398751"/>
                  <a:pt x="270652" y="3397764"/>
                  <a:pt x="268937" y="3395789"/>
                </a:cubicBezTo>
                <a:cubicBezTo>
                  <a:pt x="267222" y="3393813"/>
                  <a:pt x="266365" y="3390829"/>
                  <a:pt x="266365" y="3386836"/>
                </a:cubicBezTo>
                <a:close/>
                <a:moveTo>
                  <a:pt x="384260" y="3364893"/>
                </a:moveTo>
                <a:cubicBezTo>
                  <a:pt x="384933" y="3364893"/>
                  <a:pt x="385573" y="3365028"/>
                  <a:pt x="386181" y="3365300"/>
                </a:cubicBezTo>
                <a:cubicBezTo>
                  <a:pt x="386789" y="3365571"/>
                  <a:pt x="387321" y="3365935"/>
                  <a:pt x="387776" y="3366390"/>
                </a:cubicBezTo>
                <a:cubicBezTo>
                  <a:pt x="388232" y="3366846"/>
                  <a:pt x="388596" y="3367378"/>
                  <a:pt x="388867" y="3367986"/>
                </a:cubicBezTo>
                <a:cubicBezTo>
                  <a:pt x="389138" y="3368593"/>
                  <a:pt x="389274" y="3369234"/>
                  <a:pt x="389274" y="3369906"/>
                </a:cubicBezTo>
                <a:cubicBezTo>
                  <a:pt x="389274" y="3370601"/>
                  <a:pt x="389138" y="3371247"/>
                  <a:pt x="388867" y="3371844"/>
                </a:cubicBezTo>
                <a:cubicBezTo>
                  <a:pt x="388596" y="3372440"/>
                  <a:pt x="388232" y="3372967"/>
                  <a:pt x="387776" y="3373423"/>
                </a:cubicBezTo>
                <a:cubicBezTo>
                  <a:pt x="387321" y="3373878"/>
                  <a:pt x="386789" y="3374236"/>
                  <a:pt x="386181" y="3374497"/>
                </a:cubicBezTo>
                <a:cubicBezTo>
                  <a:pt x="385573" y="3374757"/>
                  <a:pt x="384933" y="3374888"/>
                  <a:pt x="384260" y="3374888"/>
                </a:cubicBezTo>
                <a:cubicBezTo>
                  <a:pt x="383566" y="3374888"/>
                  <a:pt x="382920" y="3374757"/>
                  <a:pt x="382323" y="3374497"/>
                </a:cubicBezTo>
                <a:cubicBezTo>
                  <a:pt x="381726" y="3374236"/>
                  <a:pt x="381200" y="3373878"/>
                  <a:pt x="380744" y="3373423"/>
                </a:cubicBezTo>
                <a:cubicBezTo>
                  <a:pt x="380288" y="3372967"/>
                  <a:pt x="379930" y="3372440"/>
                  <a:pt x="379670" y="3371844"/>
                </a:cubicBezTo>
                <a:cubicBezTo>
                  <a:pt x="379409" y="3371247"/>
                  <a:pt x="379279" y="3370601"/>
                  <a:pt x="379279" y="3369906"/>
                </a:cubicBezTo>
                <a:cubicBezTo>
                  <a:pt x="379279" y="3369234"/>
                  <a:pt x="379409" y="3368593"/>
                  <a:pt x="379670" y="3367986"/>
                </a:cubicBezTo>
                <a:cubicBezTo>
                  <a:pt x="379930" y="3367378"/>
                  <a:pt x="380288" y="3366846"/>
                  <a:pt x="380744" y="3366390"/>
                </a:cubicBezTo>
                <a:cubicBezTo>
                  <a:pt x="381200" y="3365935"/>
                  <a:pt x="381726" y="3365571"/>
                  <a:pt x="382323" y="3365300"/>
                </a:cubicBezTo>
                <a:cubicBezTo>
                  <a:pt x="382920" y="3365028"/>
                  <a:pt x="383566" y="3364893"/>
                  <a:pt x="384260" y="3364893"/>
                </a:cubicBezTo>
                <a:close/>
                <a:moveTo>
                  <a:pt x="320515" y="3364893"/>
                </a:moveTo>
                <a:cubicBezTo>
                  <a:pt x="323879" y="3364893"/>
                  <a:pt x="326424" y="3365886"/>
                  <a:pt x="328150" y="3367872"/>
                </a:cubicBezTo>
                <a:cubicBezTo>
                  <a:pt x="329875" y="3369858"/>
                  <a:pt x="330738" y="3372847"/>
                  <a:pt x="330738" y="3376841"/>
                </a:cubicBezTo>
                <a:lnTo>
                  <a:pt x="330738" y="3398165"/>
                </a:lnTo>
                <a:lnTo>
                  <a:pt x="325073" y="3398165"/>
                </a:lnTo>
                <a:lnTo>
                  <a:pt x="325073" y="3377297"/>
                </a:lnTo>
                <a:cubicBezTo>
                  <a:pt x="325073" y="3374736"/>
                  <a:pt x="324596" y="3372842"/>
                  <a:pt x="323641" y="3371616"/>
                </a:cubicBezTo>
                <a:cubicBezTo>
                  <a:pt x="322686" y="3370389"/>
                  <a:pt x="321264" y="3369776"/>
                  <a:pt x="319376" y="3369776"/>
                </a:cubicBezTo>
                <a:cubicBezTo>
                  <a:pt x="318681" y="3369776"/>
                  <a:pt x="318003" y="3369879"/>
                  <a:pt x="317341" y="3370086"/>
                </a:cubicBezTo>
                <a:cubicBezTo>
                  <a:pt x="316679" y="3370292"/>
                  <a:pt x="315990" y="3370650"/>
                  <a:pt x="315274" y="3371160"/>
                </a:cubicBezTo>
                <a:cubicBezTo>
                  <a:pt x="314558" y="3371670"/>
                  <a:pt x="313782" y="3372359"/>
                  <a:pt x="312946" y="3373227"/>
                </a:cubicBezTo>
                <a:cubicBezTo>
                  <a:pt x="312110" y="3374095"/>
                  <a:pt x="311172" y="3375181"/>
                  <a:pt x="310130" y="3376483"/>
                </a:cubicBezTo>
                <a:lnTo>
                  <a:pt x="310130" y="3398165"/>
                </a:lnTo>
                <a:lnTo>
                  <a:pt x="304465" y="3398165"/>
                </a:lnTo>
                <a:lnTo>
                  <a:pt x="304465" y="3365479"/>
                </a:lnTo>
                <a:lnTo>
                  <a:pt x="309511" y="3365479"/>
                </a:lnTo>
                <a:lnTo>
                  <a:pt x="309739" y="3370753"/>
                </a:lnTo>
                <a:cubicBezTo>
                  <a:pt x="310694" y="3369624"/>
                  <a:pt x="311617" y="3368686"/>
                  <a:pt x="312507" y="3367937"/>
                </a:cubicBezTo>
                <a:cubicBezTo>
                  <a:pt x="313396" y="3367188"/>
                  <a:pt x="314270" y="3366586"/>
                  <a:pt x="315127" y="3366130"/>
                </a:cubicBezTo>
                <a:cubicBezTo>
                  <a:pt x="315985" y="3365674"/>
                  <a:pt x="316858" y="3365354"/>
                  <a:pt x="317748" y="3365170"/>
                </a:cubicBezTo>
                <a:cubicBezTo>
                  <a:pt x="318638" y="3364985"/>
                  <a:pt x="319560" y="3364893"/>
                  <a:pt x="320515" y="3364893"/>
                </a:cubicBezTo>
                <a:close/>
                <a:moveTo>
                  <a:pt x="251236" y="3364893"/>
                </a:moveTo>
                <a:cubicBezTo>
                  <a:pt x="253580" y="3364893"/>
                  <a:pt x="255680" y="3365256"/>
                  <a:pt x="257535" y="3365983"/>
                </a:cubicBezTo>
                <a:cubicBezTo>
                  <a:pt x="259391" y="3366710"/>
                  <a:pt x="260965" y="3367774"/>
                  <a:pt x="262256" y="3369174"/>
                </a:cubicBezTo>
                <a:cubicBezTo>
                  <a:pt x="263547" y="3370574"/>
                  <a:pt x="264535" y="3372316"/>
                  <a:pt x="265219" y="3374399"/>
                </a:cubicBezTo>
                <a:cubicBezTo>
                  <a:pt x="265902" y="3376483"/>
                  <a:pt x="266244" y="3378870"/>
                  <a:pt x="266244" y="3381562"/>
                </a:cubicBezTo>
                <a:cubicBezTo>
                  <a:pt x="266244" y="3384101"/>
                  <a:pt x="265886" y="3386429"/>
                  <a:pt x="265170" y="3388545"/>
                </a:cubicBezTo>
                <a:cubicBezTo>
                  <a:pt x="264454" y="3390661"/>
                  <a:pt x="263423" y="3392473"/>
                  <a:pt x="262077" y="3393982"/>
                </a:cubicBezTo>
                <a:cubicBezTo>
                  <a:pt x="260731" y="3395490"/>
                  <a:pt x="259093" y="3396662"/>
                  <a:pt x="257161" y="3397498"/>
                </a:cubicBezTo>
                <a:cubicBezTo>
                  <a:pt x="255229" y="3398333"/>
                  <a:pt x="253037" y="3398751"/>
                  <a:pt x="250585" y="3398751"/>
                </a:cubicBezTo>
                <a:cubicBezTo>
                  <a:pt x="248241" y="3398751"/>
                  <a:pt x="246141" y="3398388"/>
                  <a:pt x="244285" y="3397661"/>
                </a:cubicBezTo>
                <a:cubicBezTo>
                  <a:pt x="242429" y="3396933"/>
                  <a:pt x="240856" y="3395865"/>
                  <a:pt x="239564" y="3394454"/>
                </a:cubicBezTo>
                <a:cubicBezTo>
                  <a:pt x="238273" y="3393043"/>
                  <a:pt x="237286" y="3391296"/>
                  <a:pt x="236602" y="3389212"/>
                </a:cubicBezTo>
                <a:cubicBezTo>
                  <a:pt x="235918" y="3387129"/>
                  <a:pt x="235576" y="3384730"/>
                  <a:pt x="235576" y="3382017"/>
                </a:cubicBezTo>
                <a:cubicBezTo>
                  <a:pt x="235576" y="3379478"/>
                  <a:pt x="235934" y="3377161"/>
                  <a:pt x="236651" y="3375067"/>
                </a:cubicBezTo>
                <a:cubicBezTo>
                  <a:pt x="237367" y="3372972"/>
                  <a:pt x="238398" y="3371171"/>
                  <a:pt x="239743" y="3369662"/>
                </a:cubicBezTo>
                <a:cubicBezTo>
                  <a:pt x="241089" y="3368154"/>
                  <a:pt x="242728" y="3366982"/>
                  <a:pt x="244659" y="3366146"/>
                </a:cubicBezTo>
                <a:cubicBezTo>
                  <a:pt x="246591" y="3365311"/>
                  <a:pt x="248783" y="3364893"/>
                  <a:pt x="251236" y="3364893"/>
                </a:cubicBezTo>
                <a:close/>
                <a:moveTo>
                  <a:pt x="146461" y="3364893"/>
                </a:moveTo>
                <a:cubicBezTo>
                  <a:pt x="148740" y="3364893"/>
                  <a:pt x="150758" y="3365251"/>
                  <a:pt x="152516" y="3365967"/>
                </a:cubicBezTo>
                <a:cubicBezTo>
                  <a:pt x="154274" y="3366683"/>
                  <a:pt x="155756" y="3367698"/>
                  <a:pt x="156960" y="3369011"/>
                </a:cubicBezTo>
                <a:cubicBezTo>
                  <a:pt x="158165" y="3370324"/>
                  <a:pt x="159076" y="3371919"/>
                  <a:pt x="159695" y="3373797"/>
                </a:cubicBezTo>
                <a:cubicBezTo>
                  <a:pt x="160313" y="3375674"/>
                  <a:pt x="160623" y="3377774"/>
                  <a:pt x="160623" y="3380097"/>
                </a:cubicBezTo>
                <a:cubicBezTo>
                  <a:pt x="160623" y="3380900"/>
                  <a:pt x="160612" y="3381572"/>
                  <a:pt x="160590" y="3382115"/>
                </a:cubicBezTo>
                <a:cubicBezTo>
                  <a:pt x="160569" y="3382658"/>
                  <a:pt x="160536" y="3383168"/>
                  <a:pt x="160493" y="3383645"/>
                </a:cubicBezTo>
                <a:lnTo>
                  <a:pt x="137540" y="3383645"/>
                </a:lnTo>
                <a:cubicBezTo>
                  <a:pt x="137540" y="3386988"/>
                  <a:pt x="138474" y="3389554"/>
                  <a:pt x="140340" y="3391345"/>
                </a:cubicBezTo>
                <a:cubicBezTo>
                  <a:pt x="142207" y="3393135"/>
                  <a:pt x="144898" y="3394031"/>
                  <a:pt x="148414" y="3394031"/>
                </a:cubicBezTo>
                <a:cubicBezTo>
                  <a:pt x="149369" y="3394031"/>
                  <a:pt x="150324" y="3393993"/>
                  <a:pt x="151279" y="3393917"/>
                </a:cubicBezTo>
                <a:cubicBezTo>
                  <a:pt x="152234" y="3393841"/>
                  <a:pt x="153157" y="3393738"/>
                  <a:pt x="154046" y="3393607"/>
                </a:cubicBezTo>
                <a:cubicBezTo>
                  <a:pt x="154936" y="3393477"/>
                  <a:pt x="155788" y="3393331"/>
                  <a:pt x="156602" y="3393168"/>
                </a:cubicBezTo>
                <a:cubicBezTo>
                  <a:pt x="157416" y="3393005"/>
                  <a:pt x="158170" y="3392826"/>
                  <a:pt x="158865" y="3392631"/>
                </a:cubicBezTo>
                <a:lnTo>
                  <a:pt x="158865" y="3397286"/>
                </a:lnTo>
                <a:cubicBezTo>
                  <a:pt x="157324" y="3397720"/>
                  <a:pt x="155582" y="3398073"/>
                  <a:pt x="153639" y="3398344"/>
                </a:cubicBezTo>
                <a:cubicBezTo>
                  <a:pt x="151697" y="3398616"/>
                  <a:pt x="149684" y="3398751"/>
                  <a:pt x="147600" y="3398751"/>
                </a:cubicBezTo>
                <a:cubicBezTo>
                  <a:pt x="144800" y="3398751"/>
                  <a:pt x="142391" y="3398371"/>
                  <a:pt x="140373" y="3397612"/>
                </a:cubicBezTo>
                <a:cubicBezTo>
                  <a:pt x="138354" y="3396852"/>
                  <a:pt x="136699" y="3395751"/>
                  <a:pt x="135408" y="3394307"/>
                </a:cubicBezTo>
                <a:cubicBezTo>
                  <a:pt x="134117" y="3392864"/>
                  <a:pt x="133162" y="3391095"/>
                  <a:pt x="132543" y="3389001"/>
                </a:cubicBezTo>
                <a:cubicBezTo>
                  <a:pt x="131925" y="3386906"/>
                  <a:pt x="131615" y="3384535"/>
                  <a:pt x="131615" y="3381887"/>
                </a:cubicBezTo>
                <a:cubicBezTo>
                  <a:pt x="131615" y="3379586"/>
                  <a:pt x="131946" y="3377411"/>
                  <a:pt x="132608" y="3375360"/>
                </a:cubicBezTo>
                <a:cubicBezTo>
                  <a:pt x="133270" y="3373309"/>
                  <a:pt x="134236" y="3371507"/>
                  <a:pt x="135506" y="3369955"/>
                </a:cubicBezTo>
                <a:cubicBezTo>
                  <a:pt x="136775" y="3368403"/>
                  <a:pt x="138333" y="3367172"/>
                  <a:pt x="140178" y="3366260"/>
                </a:cubicBezTo>
                <a:cubicBezTo>
                  <a:pt x="142022" y="3365349"/>
                  <a:pt x="144117" y="3364893"/>
                  <a:pt x="146461" y="3364893"/>
                </a:cubicBezTo>
                <a:close/>
                <a:moveTo>
                  <a:pt x="70261" y="3364893"/>
                </a:moveTo>
                <a:cubicBezTo>
                  <a:pt x="72605" y="3364893"/>
                  <a:pt x="74705" y="3365256"/>
                  <a:pt x="76560" y="3365983"/>
                </a:cubicBezTo>
                <a:cubicBezTo>
                  <a:pt x="78416" y="3366710"/>
                  <a:pt x="79990" y="3367774"/>
                  <a:pt x="81281" y="3369174"/>
                </a:cubicBezTo>
                <a:cubicBezTo>
                  <a:pt x="82573" y="3370574"/>
                  <a:pt x="83560" y="3372316"/>
                  <a:pt x="84244" y="3374399"/>
                </a:cubicBezTo>
                <a:cubicBezTo>
                  <a:pt x="84927" y="3376483"/>
                  <a:pt x="85269" y="3378870"/>
                  <a:pt x="85269" y="3381562"/>
                </a:cubicBezTo>
                <a:cubicBezTo>
                  <a:pt x="85269" y="3384101"/>
                  <a:pt x="84911" y="3386429"/>
                  <a:pt x="84195" y="3388545"/>
                </a:cubicBezTo>
                <a:cubicBezTo>
                  <a:pt x="83479" y="3390661"/>
                  <a:pt x="82448" y="3392473"/>
                  <a:pt x="81102" y="3393982"/>
                </a:cubicBezTo>
                <a:cubicBezTo>
                  <a:pt x="79756" y="3395490"/>
                  <a:pt x="78118" y="3396662"/>
                  <a:pt x="76186" y="3397498"/>
                </a:cubicBezTo>
                <a:cubicBezTo>
                  <a:pt x="74254" y="3398333"/>
                  <a:pt x="72062" y="3398751"/>
                  <a:pt x="69610" y="3398751"/>
                </a:cubicBezTo>
                <a:cubicBezTo>
                  <a:pt x="67266" y="3398751"/>
                  <a:pt x="65166" y="3398388"/>
                  <a:pt x="63310" y="3397661"/>
                </a:cubicBezTo>
                <a:cubicBezTo>
                  <a:pt x="61454" y="3396933"/>
                  <a:pt x="59881" y="3395865"/>
                  <a:pt x="58589" y="3394454"/>
                </a:cubicBezTo>
                <a:cubicBezTo>
                  <a:pt x="57298" y="3393043"/>
                  <a:pt x="56311" y="3391296"/>
                  <a:pt x="55627" y="3389212"/>
                </a:cubicBezTo>
                <a:cubicBezTo>
                  <a:pt x="54943" y="3387129"/>
                  <a:pt x="54601" y="3384730"/>
                  <a:pt x="54601" y="3382017"/>
                </a:cubicBezTo>
                <a:cubicBezTo>
                  <a:pt x="54601" y="3379478"/>
                  <a:pt x="54959" y="3377161"/>
                  <a:pt x="55676" y="3375067"/>
                </a:cubicBezTo>
                <a:cubicBezTo>
                  <a:pt x="56392" y="3372972"/>
                  <a:pt x="57423" y="3371171"/>
                  <a:pt x="58768" y="3369662"/>
                </a:cubicBezTo>
                <a:cubicBezTo>
                  <a:pt x="60114" y="3368154"/>
                  <a:pt x="61753" y="3366982"/>
                  <a:pt x="63685" y="3366146"/>
                </a:cubicBezTo>
                <a:cubicBezTo>
                  <a:pt x="65616" y="3365311"/>
                  <a:pt x="67808" y="3364893"/>
                  <a:pt x="70261" y="3364893"/>
                </a:cubicBezTo>
                <a:close/>
                <a:moveTo>
                  <a:pt x="13636" y="3355614"/>
                </a:moveTo>
                <a:lnTo>
                  <a:pt x="20180" y="3355614"/>
                </a:lnTo>
                <a:lnTo>
                  <a:pt x="29361" y="3384296"/>
                </a:lnTo>
                <a:lnTo>
                  <a:pt x="31965" y="3392696"/>
                </a:lnTo>
                <a:lnTo>
                  <a:pt x="34635" y="3384296"/>
                </a:lnTo>
                <a:lnTo>
                  <a:pt x="43848" y="3355614"/>
                </a:lnTo>
                <a:lnTo>
                  <a:pt x="50034" y="3355614"/>
                </a:lnTo>
                <a:lnTo>
                  <a:pt x="35579" y="3398165"/>
                </a:lnTo>
                <a:lnTo>
                  <a:pt x="27766" y="3398165"/>
                </a:lnTo>
                <a:close/>
                <a:moveTo>
                  <a:pt x="216489" y="3355093"/>
                </a:moveTo>
                <a:cubicBezTo>
                  <a:pt x="218464" y="3355093"/>
                  <a:pt x="220298" y="3355262"/>
                  <a:pt x="221991" y="3355598"/>
                </a:cubicBezTo>
                <a:cubicBezTo>
                  <a:pt x="223684" y="3355934"/>
                  <a:pt x="225312" y="3356450"/>
                  <a:pt x="226875" y="3357144"/>
                </a:cubicBezTo>
                <a:lnTo>
                  <a:pt x="226875" y="3362842"/>
                </a:lnTo>
                <a:cubicBezTo>
                  <a:pt x="225334" y="3361995"/>
                  <a:pt x="223738" y="3361350"/>
                  <a:pt x="222089" y="3360905"/>
                </a:cubicBezTo>
                <a:cubicBezTo>
                  <a:pt x="220439" y="3360460"/>
                  <a:pt x="218638" y="3360237"/>
                  <a:pt x="216684" y="3360237"/>
                </a:cubicBezTo>
                <a:cubicBezTo>
                  <a:pt x="214688" y="3360237"/>
                  <a:pt x="212881" y="3360612"/>
                  <a:pt x="211264" y="3361360"/>
                </a:cubicBezTo>
                <a:cubicBezTo>
                  <a:pt x="209647" y="3362109"/>
                  <a:pt x="208274" y="3363194"/>
                  <a:pt x="207146" y="3364616"/>
                </a:cubicBezTo>
                <a:cubicBezTo>
                  <a:pt x="206017" y="3366038"/>
                  <a:pt x="205149" y="3367774"/>
                  <a:pt x="204541" y="3369825"/>
                </a:cubicBezTo>
                <a:cubicBezTo>
                  <a:pt x="203933" y="3371876"/>
                  <a:pt x="203629" y="3374215"/>
                  <a:pt x="203629" y="3376841"/>
                </a:cubicBezTo>
                <a:cubicBezTo>
                  <a:pt x="203629" y="3382354"/>
                  <a:pt x="204747" y="3386510"/>
                  <a:pt x="206983" y="3389310"/>
                </a:cubicBezTo>
                <a:cubicBezTo>
                  <a:pt x="209218" y="3392110"/>
                  <a:pt x="212496" y="3393510"/>
                  <a:pt x="216815" y="3393510"/>
                </a:cubicBezTo>
                <a:cubicBezTo>
                  <a:pt x="218638" y="3393510"/>
                  <a:pt x="220385" y="3393298"/>
                  <a:pt x="222056" y="3392875"/>
                </a:cubicBezTo>
                <a:cubicBezTo>
                  <a:pt x="223727" y="3392452"/>
                  <a:pt x="225334" y="3391860"/>
                  <a:pt x="226875" y="3391101"/>
                </a:cubicBezTo>
                <a:lnTo>
                  <a:pt x="226875" y="3396570"/>
                </a:lnTo>
                <a:cubicBezTo>
                  <a:pt x="223467" y="3397981"/>
                  <a:pt x="219897" y="3398686"/>
                  <a:pt x="216164" y="3398686"/>
                </a:cubicBezTo>
                <a:cubicBezTo>
                  <a:pt x="210152" y="3398686"/>
                  <a:pt x="205534" y="3396890"/>
                  <a:pt x="202311" y="3393298"/>
                </a:cubicBezTo>
                <a:cubicBezTo>
                  <a:pt x="199088" y="3389706"/>
                  <a:pt x="197476" y="3384394"/>
                  <a:pt x="197476" y="3377362"/>
                </a:cubicBezTo>
                <a:cubicBezTo>
                  <a:pt x="197476" y="3373954"/>
                  <a:pt x="197921" y="3370872"/>
                  <a:pt x="198811" y="3368116"/>
                </a:cubicBezTo>
                <a:cubicBezTo>
                  <a:pt x="199701" y="3365359"/>
                  <a:pt x="200971" y="3363021"/>
                  <a:pt x="202620" y="3361100"/>
                </a:cubicBezTo>
                <a:cubicBezTo>
                  <a:pt x="204270" y="3359179"/>
                  <a:pt x="206267" y="3357698"/>
                  <a:pt x="208611" y="3356656"/>
                </a:cubicBezTo>
                <a:cubicBezTo>
                  <a:pt x="210955" y="3355614"/>
                  <a:pt x="213581" y="3355093"/>
                  <a:pt x="216489" y="3355093"/>
                </a:cubicBezTo>
                <a:close/>
                <a:moveTo>
                  <a:pt x="354220" y="3355028"/>
                </a:moveTo>
                <a:lnTo>
                  <a:pt x="354220" y="3365479"/>
                </a:lnTo>
                <a:lnTo>
                  <a:pt x="368903" y="3365479"/>
                </a:lnTo>
                <a:lnTo>
                  <a:pt x="368903" y="3370232"/>
                </a:lnTo>
                <a:lnTo>
                  <a:pt x="354220" y="3370232"/>
                </a:lnTo>
                <a:lnTo>
                  <a:pt x="354220" y="3386836"/>
                </a:lnTo>
                <a:cubicBezTo>
                  <a:pt x="354220" y="3389180"/>
                  <a:pt x="354844" y="3390932"/>
                  <a:pt x="356092" y="3392093"/>
                </a:cubicBezTo>
                <a:cubicBezTo>
                  <a:pt x="357340" y="3393255"/>
                  <a:pt x="359180" y="3393835"/>
                  <a:pt x="361610" y="3393835"/>
                </a:cubicBezTo>
                <a:cubicBezTo>
                  <a:pt x="362652" y="3393835"/>
                  <a:pt x="363792" y="3393754"/>
                  <a:pt x="365029" y="3393591"/>
                </a:cubicBezTo>
                <a:cubicBezTo>
                  <a:pt x="366266" y="3393428"/>
                  <a:pt x="367557" y="3393173"/>
                  <a:pt x="368903" y="3392826"/>
                </a:cubicBezTo>
                <a:lnTo>
                  <a:pt x="368903" y="3397709"/>
                </a:lnTo>
                <a:cubicBezTo>
                  <a:pt x="367623" y="3398035"/>
                  <a:pt x="366299" y="3398268"/>
                  <a:pt x="364931" y="3398409"/>
                </a:cubicBezTo>
                <a:cubicBezTo>
                  <a:pt x="363564" y="3398550"/>
                  <a:pt x="362175" y="3398621"/>
                  <a:pt x="360764" y="3398621"/>
                </a:cubicBezTo>
                <a:cubicBezTo>
                  <a:pt x="356662" y="3398621"/>
                  <a:pt x="353602" y="3397693"/>
                  <a:pt x="351583" y="3395837"/>
                </a:cubicBezTo>
                <a:cubicBezTo>
                  <a:pt x="349565" y="3393982"/>
                  <a:pt x="348556" y="3391133"/>
                  <a:pt x="348556" y="3387291"/>
                </a:cubicBezTo>
                <a:lnTo>
                  <a:pt x="348556" y="3370232"/>
                </a:lnTo>
                <a:lnTo>
                  <a:pt x="339407" y="3370232"/>
                </a:lnTo>
                <a:lnTo>
                  <a:pt x="339407" y="3365479"/>
                </a:lnTo>
                <a:lnTo>
                  <a:pt x="348556" y="3365479"/>
                </a:lnTo>
                <a:lnTo>
                  <a:pt x="348556" y="3356493"/>
                </a:lnTo>
                <a:close/>
                <a:moveTo>
                  <a:pt x="106570" y="3355028"/>
                </a:moveTo>
                <a:lnTo>
                  <a:pt x="106570" y="3365479"/>
                </a:lnTo>
                <a:lnTo>
                  <a:pt x="121253" y="3365479"/>
                </a:lnTo>
                <a:lnTo>
                  <a:pt x="121253" y="3370232"/>
                </a:lnTo>
                <a:lnTo>
                  <a:pt x="106570" y="3370232"/>
                </a:lnTo>
                <a:lnTo>
                  <a:pt x="106570" y="3386836"/>
                </a:lnTo>
                <a:cubicBezTo>
                  <a:pt x="106570" y="3389180"/>
                  <a:pt x="107194" y="3390932"/>
                  <a:pt x="108442" y="3392093"/>
                </a:cubicBezTo>
                <a:cubicBezTo>
                  <a:pt x="109690" y="3393255"/>
                  <a:pt x="111530" y="3393835"/>
                  <a:pt x="113961" y="3393835"/>
                </a:cubicBezTo>
                <a:cubicBezTo>
                  <a:pt x="115002" y="3393835"/>
                  <a:pt x="116142" y="3393754"/>
                  <a:pt x="117379" y="3393591"/>
                </a:cubicBezTo>
                <a:cubicBezTo>
                  <a:pt x="118616" y="3393428"/>
                  <a:pt x="119907" y="3393173"/>
                  <a:pt x="121253" y="3392826"/>
                </a:cubicBezTo>
                <a:lnTo>
                  <a:pt x="121253" y="3397709"/>
                </a:lnTo>
                <a:cubicBezTo>
                  <a:pt x="119973" y="3398035"/>
                  <a:pt x="118649" y="3398268"/>
                  <a:pt x="117281" y="3398409"/>
                </a:cubicBezTo>
                <a:cubicBezTo>
                  <a:pt x="115914" y="3398550"/>
                  <a:pt x="114525" y="3398621"/>
                  <a:pt x="113114" y="3398621"/>
                </a:cubicBezTo>
                <a:cubicBezTo>
                  <a:pt x="109012" y="3398621"/>
                  <a:pt x="105952" y="3397693"/>
                  <a:pt x="103933" y="3395837"/>
                </a:cubicBezTo>
                <a:cubicBezTo>
                  <a:pt x="101915" y="3393982"/>
                  <a:pt x="100905" y="3391133"/>
                  <a:pt x="100905" y="3387291"/>
                </a:cubicBezTo>
                <a:lnTo>
                  <a:pt x="100905" y="3370232"/>
                </a:lnTo>
                <a:lnTo>
                  <a:pt x="91757" y="3370232"/>
                </a:lnTo>
                <a:lnTo>
                  <a:pt x="91757" y="3365479"/>
                </a:lnTo>
                <a:lnTo>
                  <a:pt x="100905" y="3365479"/>
                </a:lnTo>
                <a:lnTo>
                  <a:pt x="100905" y="3356493"/>
                </a:lnTo>
                <a:close/>
                <a:moveTo>
                  <a:pt x="1712095" y="3321086"/>
                </a:moveTo>
                <a:cubicBezTo>
                  <a:pt x="1711379" y="3321564"/>
                  <a:pt x="1710788" y="3322030"/>
                  <a:pt x="1710321" y="3322486"/>
                </a:cubicBezTo>
                <a:cubicBezTo>
                  <a:pt x="1709854" y="3322942"/>
                  <a:pt x="1709491" y="3323403"/>
                  <a:pt x="1709231" y="3323870"/>
                </a:cubicBezTo>
                <a:cubicBezTo>
                  <a:pt x="1708970" y="3324336"/>
                  <a:pt x="1708786" y="3324803"/>
                  <a:pt x="1708677" y="3325270"/>
                </a:cubicBezTo>
                <a:cubicBezTo>
                  <a:pt x="1708568" y="3325736"/>
                  <a:pt x="1708514" y="3326208"/>
                  <a:pt x="1708514" y="3326686"/>
                </a:cubicBezTo>
                <a:cubicBezTo>
                  <a:pt x="1708514" y="3328227"/>
                  <a:pt x="1709317" y="3329350"/>
                  <a:pt x="1710923" y="3330055"/>
                </a:cubicBezTo>
                <a:cubicBezTo>
                  <a:pt x="1712530" y="3330761"/>
                  <a:pt x="1714765" y="3331113"/>
                  <a:pt x="1717630" y="3331113"/>
                </a:cubicBezTo>
                <a:cubicBezTo>
                  <a:pt x="1719431" y="3331113"/>
                  <a:pt x="1720945" y="3330951"/>
                  <a:pt x="1722172" y="3330625"/>
                </a:cubicBezTo>
                <a:cubicBezTo>
                  <a:pt x="1723398" y="3330300"/>
                  <a:pt x="1724385" y="3329871"/>
                  <a:pt x="1725134" y="3329339"/>
                </a:cubicBezTo>
                <a:cubicBezTo>
                  <a:pt x="1725883" y="3328807"/>
                  <a:pt x="1726420" y="3328200"/>
                  <a:pt x="1726746" y="3327516"/>
                </a:cubicBezTo>
                <a:cubicBezTo>
                  <a:pt x="1727071" y="3326832"/>
                  <a:pt x="1727234" y="3326132"/>
                  <a:pt x="1727234" y="3325416"/>
                </a:cubicBezTo>
                <a:cubicBezTo>
                  <a:pt x="1727234" y="3324092"/>
                  <a:pt x="1726692" y="3323115"/>
                  <a:pt x="1725606" y="3322486"/>
                </a:cubicBezTo>
                <a:cubicBezTo>
                  <a:pt x="1724521" y="3321857"/>
                  <a:pt x="1722861" y="3321488"/>
                  <a:pt x="1720625" y="3321379"/>
                </a:cubicBezTo>
                <a:close/>
                <a:moveTo>
                  <a:pt x="1746270" y="3313956"/>
                </a:moveTo>
                <a:cubicBezTo>
                  <a:pt x="1746856" y="3313956"/>
                  <a:pt x="1747410" y="3314070"/>
                  <a:pt x="1747930" y="3314298"/>
                </a:cubicBezTo>
                <a:cubicBezTo>
                  <a:pt x="1748451" y="3314526"/>
                  <a:pt x="1748902" y="3314835"/>
                  <a:pt x="1749282" y="3315226"/>
                </a:cubicBezTo>
                <a:cubicBezTo>
                  <a:pt x="1749661" y="3315617"/>
                  <a:pt x="1749965" y="3316078"/>
                  <a:pt x="1750193" y="3316610"/>
                </a:cubicBezTo>
                <a:cubicBezTo>
                  <a:pt x="1750421" y="3317141"/>
                  <a:pt x="1750535" y="3317700"/>
                  <a:pt x="1750535" y="3318286"/>
                </a:cubicBezTo>
                <a:cubicBezTo>
                  <a:pt x="1750535" y="3318872"/>
                  <a:pt x="1750421" y="3319426"/>
                  <a:pt x="1750193" y="3319947"/>
                </a:cubicBezTo>
                <a:cubicBezTo>
                  <a:pt x="1749965" y="3320468"/>
                  <a:pt x="1749661" y="3320918"/>
                  <a:pt x="1749282" y="3321298"/>
                </a:cubicBezTo>
                <a:cubicBezTo>
                  <a:pt x="1748902" y="3321678"/>
                  <a:pt x="1748451" y="3321981"/>
                  <a:pt x="1747930" y="3322209"/>
                </a:cubicBezTo>
                <a:cubicBezTo>
                  <a:pt x="1747410" y="3322437"/>
                  <a:pt x="1746856" y="3322551"/>
                  <a:pt x="1746270" y="3322551"/>
                </a:cubicBezTo>
                <a:cubicBezTo>
                  <a:pt x="1745662" y="3322551"/>
                  <a:pt x="1745098" y="3322437"/>
                  <a:pt x="1744577" y="3322209"/>
                </a:cubicBezTo>
                <a:cubicBezTo>
                  <a:pt x="1744056" y="3321981"/>
                  <a:pt x="1743601" y="3321678"/>
                  <a:pt x="1743210" y="3321298"/>
                </a:cubicBezTo>
                <a:cubicBezTo>
                  <a:pt x="1742819" y="3320918"/>
                  <a:pt x="1742510" y="3320468"/>
                  <a:pt x="1742282" y="3319947"/>
                </a:cubicBezTo>
                <a:cubicBezTo>
                  <a:pt x="1742054" y="3319426"/>
                  <a:pt x="1741940" y="3318872"/>
                  <a:pt x="1741940" y="3318286"/>
                </a:cubicBezTo>
                <a:cubicBezTo>
                  <a:pt x="1741940" y="3317700"/>
                  <a:pt x="1742054" y="3317141"/>
                  <a:pt x="1742282" y="3316610"/>
                </a:cubicBezTo>
                <a:cubicBezTo>
                  <a:pt x="1742510" y="3316078"/>
                  <a:pt x="1742819" y="3315617"/>
                  <a:pt x="1743210" y="3315226"/>
                </a:cubicBezTo>
                <a:cubicBezTo>
                  <a:pt x="1743601" y="3314835"/>
                  <a:pt x="1744056" y="3314526"/>
                  <a:pt x="1744577" y="3314298"/>
                </a:cubicBezTo>
                <a:cubicBezTo>
                  <a:pt x="1745098" y="3314070"/>
                  <a:pt x="1745662" y="3313956"/>
                  <a:pt x="1746270" y="3313956"/>
                </a:cubicBezTo>
                <a:close/>
                <a:moveTo>
                  <a:pt x="984075" y="3311710"/>
                </a:moveTo>
                <a:cubicBezTo>
                  <a:pt x="984813" y="3311710"/>
                  <a:pt x="985513" y="3311851"/>
                  <a:pt x="986175" y="3312133"/>
                </a:cubicBezTo>
                <a:cubicBezTo>
                  <a:pt x="986837" y="3312415"/>
                  <a:pt x="987412" y="3312806"/>
                  <a:pt x="987900" y="3313305"/>
                </a:cubicBezTo>
                <a:cubicBezTo>
                  <a:pt x="988388" y="3313804"/>
                  <a:pt x="988774" y="3314385"/>
                  <a:pt x="989056" y="3315047"/>
                </a:cubicBezTo>
                <a:cubicBezTo>
                  <a:pt x="989338" y="3315709"/>
                  <a:pt x="989479" y="3316420"/>
                  <a:pt x="989479" y="3317179"/>
                </a:cubicBezTo>
                <a:cubicBezTo>
                  <a:pt x="989479" y="3317917"/>
                  <a:pt x="989338" y="3318612"/>
                  <a:pt x="989056" y="3319263"/>
                </a:cubicBezTo>
                <a:cubicBezTo>
                  <a:pt x="988774" y="3319914"/>
                  <a:pt x="988388" y="3320484"/>
                  <a:pt x="987900" y="3320972"/>
                </a:cubicBezTo>
                <a:cubicBezTo>
                  <a:pt x="987412" y="3321461"/>
                  <a:pt x="986837" y="3321846"/>
                  <a:pt x="986175" y="3322128"/>
                </a:cubicBezTo>
                <a:cubicBezTo>
                  <a:pt x="985513" y="3322410"/>
                  <a:pt x="984813" y="3322551"/>
                  <a:pt x="984075" y="3322551"/>
                </a:cubicBezTo>
                <a:cubicBezTo>
                  <a:pt x="983315" y="3322551"/>
                  <a:pt x="982610" y="3322410"/>
                  <a:pt x="981959" y="3322128"/>
                </a:cubicBezTo>
                <a:cubicBezTo>
                  <a:pt x="981307" y="3321846"/>
                  <a:pt x="980738" y="3321461"/>
                  <a:pt x="980249" y="3320972"/>
                </a:cubicBezTo>
                <a:cubicBezTo>
                  <a:pt x="979761" y="3320484"/>
                  <a:pt x="979376" y="3319914"/>
                  <a:pt x="979094" y="3319263"/>
                </a:cubicBezTo>
                <a:cubicBezTo>
                  <a:pt x="978812" y="3318612"/>
                  <a:pt x="978670" y="3317917"/>
                  <a:pt x="978670" y="3317179"/>
                </a:cubicBezTo>
                <a:cubicBezTo>
                  <a:pt x="978670" y="3316420"/>
                  <a:pt x="978812" y="3315709"/>
                  <a:pt x="979094" y="3315047"/>
                </a:cubicBezTo>
                <a:cubicBezTo>
                  <a:pt x="979376" y="3314385"/>
                  <a:pt x="979761" y="3313804"/>
                  <a:pt x="980249" y="3313305"/>
                </a:cubicBezTo>
                <a:cubicBezTo>
                  <a:pt x="980738" y="3312806"/>
                  <a:pt x="981307" y="3312415"/>
                  <a:pt x="981959" y="3312133"/>
                </a:cubicBezTo>
                <a:cubicBezTo>
                  <a:pt x="982610" y="3311851"/>
                  <a:pt x="983315" y="3311710"/>
                  <a:pt x="984075" y="3311710"/>
                </a:cubicBezTo>
                <a:close/>
                <a:moveTo>
                  <a:pt x="1117750" y="3307087"/>
                </a:moveTo>
                <a:cubicBezTo>
                  <a:pt x="1116339" y="3307087"/>
                  <a:pt x="1115124" y="3307228"/>
                  <a:pt x="1114104" y="3307510"/>
                </a:cubicBezTo>
                <a:cubicBezTo>
                  <a:pt x="1113084" y="3307792"/>
                  <a:pt x="1112248" y="3308194"/>
                  <a:pt x="1111597" y="3308715"/>
                </a:cubicBezTo>
                <a:cubicBezTo>
                  <a:pt x="1110946" y="3309236"/>
                  <a:pt x="1110463" y="3309860"/>
                  <a:pt x="1110148" y="3310587"/>
                </a:cubicBezTo>
                <a:cubicBezTo>
                  <a:pt x="1109834" y="3311314"/>
                  <a:pt x="1109676" y="3312133"/>
                  <a:pt x="1109676" y="3313045"/>
                </a:cubicBezTo>
                <a:cubicBezTo>
                  <a:pt x="1109676" y="3313674"/>
                  <a:pt x="1109774" y="3314276"/>
                  <a:pt x="1109969" y="3314852"/>
                </a:cubicBezTo>
                <a:cubicBezTo>
                  <a:pt x="1110165" y="3315427"/>
                  <a:pt x="1110479" y="3315937"/>
                  <a:pt x="1110914" y="3316382"/>
                </a:cubicBezTo>
                <a:cubicBezTo>
                  <a:pt x="1111348" y="3316827"/>
                  <a:pt x="1111912" y="3317179"/>
                  <a:pt x="1112606" y="3317440"/>
                </a:cubicBezTo>
                <a:cubicBezTo>
                  <a:pt x="1113301" y="3317700"/>
                  <a:pt x="1114147" y="3317831"/>
                  <a:pt x="1115146" y="3317831"/>
                </a:cubicBezTo>
                <a:cubicBezTo>
                  <a:pt x="1116448" y="3317831"/>
                  <a:pt x="1117940" y="3317434"/>
                  <a:pt x="1119622" y="3316642"/>
                </a:cubicBezTo>
                <a:cubicBezTo>
                  <a:pt x="1121304" y="3315850"/>
                  <a:pt x="1123079" y="3314597"/>
                  <a:pt x="1124945" y="3312882"/>
                </a:cubicBezTo>
                <a:lnTo>
                  <a:pt x="1124945" y="3307087"/>
                </a:lnTo>
                <a:close/>
                <a:moveTo>
                  <a:pt x="422425" y="3307087"/>
                </a:moveTo>
                <a:cubicBezTo>
                  <a:pt x="421015" y="3307087"/>
                  <a:pt x="419799" y="3307228"/>
                  <a:pt x="418779" y="3307510"/>
                </a:cubicBezTo>
                <a:cubicBezTo>
                  <a:pt x="417759" y="3307792"/>
                  <a:pt x="416923" y="3308194"/>
                  <a:pt x="416272" y="3308715"/>
                </a:cubicBezTo>
                <a:cubicBezTo>
                  <a:pt x="415621" y="3309236"/>
                  <a:pt x="415138" y="3309860"/>
                  <a:pt x="414823" y="3310587"/>
                </a:cubicBezTo>
                <a:cubicBezTo>
                  <a:pt x="414509" y="3311314"/>
                  <a:pt x="414352" y="3312133"/>
                  <a:pt x="414352" y="3313045"/>
                </a:cubicBezTo>
                <a:cubicBezTo>
                  <a:pt x="414352" y="3313674"/>
                  <a:pt x="414449" y="3314276"/>
                  <a:pt x="414645" y="3314852"/>
                </a:cubicBezTo>
                <a:cubicBezTo>
                  <a:pt x="414840" y="3315427"/>
                  <a:pt x="415154" y="3315937"/>
                  <a:pt x="415589" y="3316382"/>
                </a:cubicBezTo>
                <a:cubicBezTo>
                  <a:pt x="416023" y="3316827"/>
                  <a:pt x="416587" y="3317179"/>
                  <a:pt x="417282" y="3317440"/>
                </a:cubicBezTo>
                <a:cubicBezTo>
                  <a:pt x="417976" y="3317700"/>
                  <a:pt x="418823" y="3317831"/>
                  <a:pt x="419821" y="3317831"/>
                </a:cubicBezTo>
                <a:cubicBezTo>
                  <a:pt x="421123" y="3317831"/>
                  <a:pt x="422615" y="3317434"/>
                  <a:pt x="424297" y="3316642"/>
                </a:cubicBezTo>
                <a:cubicBezTo>
                  <a:pt x="425979" y="3315850"/>
                  <a:pt x="427754" y="3314597"/>
                  <a:pt x="429620" y="3312882"/>
                </a:cubicBezTo>
                <a:lnTo>
                  <a:pt x="429620" y="3307087"/>
                </a:lnTo>
                <a:close/>
                <a:moveTo>
                  <a:pt x="529479" y="3293641"/>
                </a:moveTo>
                <a:cubicBezTo>
                  <a:pt x="528763" y="3293641"/>
                  <a:pt x="528036" y="3293755"/>
                  <a:pt x="527298" y="3293983"/>
                </a:cubicBezTo>
                <a:cubicBezTo>
                  <a:pt x="526560" y="3294211"/>
                  <a:pt x="525795" y="3294591"/>
                  <a:pt x="525003" y="3295123"/>
                </a:cubicBezTo>
                <a:cubicBezTo>
                  <a:pt x="524211" y="3295654"/>
                  <a:pt x="523375" y="3296360"/>
                  <a:pt x="522496" y="3297239"/>
                </a:cubicBezTo>
                <a:cubicBezTo>
                  <a:pt x="521617" y="3298118"/>
                  <a:pt x="520678" y="3299208"/>
                  <a:pt x="519680" y="3300511"/>
                </a:cubicBezTo>
                <a:lnTo>
                  <a:pt x="519680" y="3316366"/>
                </a:lnTo>
                <a:cubicBezTo>
                  <a:pt x="520787" y="3316800"/>
                  <a:pt x="521915" y="3317141"/>
                  <a:pt x="523066" y="3317391"/>
                </a:cubicBezTo>
                <a:cubicBezTo>
                  <a:pt x="524216" y="3317641"/>
                  <a:pt x="525312" y="3317765"/>
                  <a:pt x="526354" y="3317765"/>
                </a:cubicBezTo>
                <a:cubicBezTo>
                  <a:pt x="527656" y="3317765"/>
                  <a:pt x="528899" y="3317559"/>
                  <a:pt x="530082" y="3317147"/>
                </a:cubicBezTo>
                <a:cubicBezTo>
                  <a:pt x="531264" y="3316734"/>
                  <a:pt x="532306" y="3316045"/>
                  <a:pt x="533207" y="3315080"/>
                </a:cubicBezTo>
                <a:cubicBezTo>
                  <a:pt x="534108" y="3314114"/>
                  <a:pt x="534824" y="3312833"/>
                  <a:pt x="535356" y="3311238"/>
                </a:cubicBezTo>
                <a:cubicBezTo>
                  <a:pt x="535887" y="3309643"/>
                  <a:pt x="536153" y="3307662"/>
                  <a:pt x="536153" y="3305296"/>
                </a:cubicBezTo>
                <a:cubicBezTo>
                  <a:pt x="536153" y="3303582"/>
                  <a:pt x="536029" y="3302008"/>
                  <a:pt x="535779" y="3300576"/>
                </a:cubicBezTo>
                <a:cubicBezTo>
                  <a:pt x="535529" y="3299143"/>
                  <a:pt x="535133" y="3297917"/>
                  <a:pt x="534591" y="3296897"/>
                </a:cubicBezTo>
                <a:cubicBezTo>
                  <a:pt x="534048" y="3295877"/>
                  <a:pt x="533354" y="3295079"/>
                  <a:pt x="532507" y="3294504"/>
                </a:cubicBezTo>
                <a:cubicBezTo>
                  <a:pt x="531661" y="3293929"/>
                  <a:pt x="530651" y="3293641"/>
                  <a:pt x="529479" y="3293641"/>
                </a:cubicBezTo>
                <a:close/>
                <a:moveTo>
                  <a:pt x="947049" y="3293576"/>
                </a:moveTo>
                <a:cubicBezTo>
                  <a:pt x="943967" y="3293576"/>
                  <a:pt x="941563" y="3294575"/>
                  <a:pt x="939838" y="3296571"/>
                </a:cubicBezTo>
                <a:cubicBezTo>
                  <a:pt x="938112" y="3298568"/>
                  <a:pt x="937250" y="3301694"/>
                  <a:pt x="937250" y="3305948"/>
                </a:cubicBezTo>
                <a:cubicBezTo>
                  <a:pt x="937250" y="3309898"/>
                  <a:pt x="937830" y="3312844"/>
                  <a:pt x="938991" y="3314787"/>
                </a:cubicBezTo>
                <a:cubicBezTo>
                  <a:pt x="940153" y="3316729"/>
                  <a:pt x="941797" y="3317700"/>
                  <a:pt x="943924" y="3317700"/>
                </a:cubicBezTo>
                <a:cubicBezTo>
                  <a:pt x="945356" y="3317700"/>
                  <a:pt x="946870" y="3317060"/>
                  <a:pt x="948465" y="3315780"/>
                </a:cubicBezTo>
                <a:cubicBezTo>
                  <a:pt x="950061" y="3314499"/>
                  <a:pt x="951737" y="3312600"/>
                  <a:pt x="953495" y="3310082"/>
                </a:cubicBezTo>
                <a:lnTo>
                  <a:pt x="953495" y="3294911"/>
                </a:lnTo>
                <a:cubicBezTo>
                  <a:pt x="952562" y="3294477"/>
                  <a:pt x="951531" y="3294146"/>
                  <a:pt x="950402" y="3293918"/>
                </a:cubicBezTo>
                <a:cubicBezTo>
                  <a:pt x="949274" y="3293690"/>
                  <a:pt x="948156" y="3293576"/>
                  <a:pt x="947049" y="3293576"/>
                </a:cubicBezTo>
                <a:close/>
                <a:moveTo>
                  <a:pt x="880374" y="3293576"/>
                </a:moveTo>
                <a:cubicBezTo>
                  <a:pt x="877292" y="3293576"/>
                  <a:pt x="874888" y="3294575"/>
                  <a:pt x="873163" y="3296571"/>
                </a:cubicBezTo>
                <a:cubicBezTo>
                  <a:pt x="871437" y="3298568"/>
                  <a:pt x="870575" y="3301694"/>
                  <a:pt x="870575" y="3305948"/>
                </a:cubicBezTo>
                <a:cubicBezTo>
                  <a:pt x="870575" y="3309898"/>
                  <a:pt x="871155" y="3312844"/>
                  <a:pt x="872316" y="3314787"/>
                </a:cubicBezTo>
                <a:cubicBezTo>
                  <a:pt x="873478" y="3316729"/>
                  <a:pt x="875122" y="3317700"/>
                  <a:pt x="877249" y="3317700"/>
                </a:cubicBezTo>
                <a:cubicBezTo>
                  <a:pt x="878681" y="3317700"/>
                  <a:pt x="880195" y="3317060"/>
                  <a:pt x="881790" y="3315780"/>
                </a:cubicBezTo>
                <a:cubicBezTo>
                  <a:pt x="883386" y="3314499"/>
                  <a:pt x="885062" y="3312600"/>
                  <a:pt x="886820" y="3310082"/>
                </a:cubicBezTo>
                <a:lnTo>
                  <a:pt x="886820" y="3294911"/>
                </a:lnTo>
                <a:cubicBezTo>
                  <a:pt x="885887" y="3294477"/>
                  <a:pt x="884856" y="3294146"/>
                  <a:pt x="883727" y="3293918"/>
                </a:cubicBezTo>
                <a:cubicBezTo>
                  <a:pt x="882599" y="3293690"/>
                  <a:pt x="881481" y="3293576"/>
                  <a:pt x="880374" y="3293576"/>
                </a:cubicBezTo>
                <a:close/>
                <a:moveTo>
                  <a:pt x="1574885" y="3293511"/>
                </a:moveTo>
                <a:cubicBezTo>
                  <a:pt x="1573192" y="3293511"/>
                  <a:pt x="1571744" y="3293842"/>
                  <a:pt x="1570539" y="3294504"/>
                </a:cubicBezTo>
                <a:cubicBezTo>
                  <a:pt x="1569334" y="3295166"/>
                  <a:pt x="1568347" y="3296050"/>
                  <a:pt x="1567576" y="3297157"/>
                </a:cubicBezTo>
                <a:cubicBezTo>
                  <a:pt x="1566806" y="3298264"/>
                  <a:pt x="1566242" y="3299550"/>
                  <a:pt x="1565883" y="3301015"/>
                </a:cubicBezTo>
                <a:cubicBezTo>
                  <a:pt x="1565525" y="3302480"/>
                  <a:pt x="1565346" y="3304016"/>
                  <a:pt x="1565346" y="3305622"/>
                </a:cubicBezTo>
                <a:cubicBezTo>
                  <a:pt x="1565346" y="3307640"/>
                  <a:pt x="1565569" y="3309409"/>
                  <a:pt x="1566014" y="3310929"/>
                </a:cubicBezTo>
                <a:cubicBezTo>
                  <a:pt x="1566459" y="3312448"/>
                  <a:pt x="1567093" y="3313712"/>
                  <a:pt x="1567918" y="3314721"/>
                </a:cubicBezTo>
                <a:cubicBezTo>
                  <a:pt x="1568743" y="3315731"/>
                  <a:pt x="1569741" y="3316490"/>
                  <a:pt x="1570913" y="3317000"/>
                </a:cubicBezTo>
                <a:cubicBezTo>
                  <a:pt x="1572085" y="3317510"/>
                  <a:pt x="1573409" y="3317765"/>
                  <a:pt x="1574885" y="3317765"/>
                </a:cubicBezTo>
                <a:cubicBezTo>
                  <a:pt x="1576578" y="3317765"/>
                  <a:pt x="1578027" y="3317434"/>
                  <a:pt x="1579231" y="3316772"/>
                </a:cubicBezTo>
                <a:cubicBezTo>
                  <a:pt x="1580436" y="3316110"/>
                  <a:pt x="1581424" y="3315226"/>
                  <a:pt x="1582194" y="3314119"/>
                </a:cubicBezTo>
                <a:cubicBezTo>
                  <a:pt x="1582965" y="3313012"/>
                  <a:pt x="1583529" y="3311726"/>
                  <a:pt x="1583887" y="3310261"/>
                </a:cubicBezTo>
                <a:cubicBezTo>
                  <a:pt x="1584245" y="3308796"/>
                  <a:pt x="1584424" y="3307250"/>
                  <a:pt x="1584424" y="3305622"/>
                </a:cubicBezTo>
                <a:cubicBezTo>
                  <a:pt x="1584424" y="3303604"/>
                  <a:pt x="1584202" y="3301840"/>
                  <a:pt x="1583757" y="3300332"/>
                </a:cubicBezTo>
                <a:cubicBezTo>
                  <a:pt x="1583312" y="3298823"/>
                  <a:pt x="1582677" y="3297564"/>
                  <a:pt x="1581852" y="3296555"/>
                </a:cubicBezTo>
                <a:cubicBezTo>
                  <a:pt x="1581027" y="3295546"/>
                  <a:pt x="1580024" y="3294786"/>
                  <a:pt x="1578841" y="3294276"/>
                </a:cubicBezTo>
                <a:cubicBezTo>
                  <a:pt x="1577658" y="3293766"/>
                  <a:pt x="1576339" y="3293511"/>
                  <a:pt x="1574885" y="3293511"/>
                </a:cubicBezTo>
                <a:close/>
                <a:moveTo>
                  <a:pt x="1432010" y="3293511"/>
                </a:moveTo>
                <a:cubicBezTo>
                  <a:pt x="1430317" y="3293511"/>
                  <a:pt x="1428869" y="3293842"/>
                  <a:pt x="1427664" y="3294504"/>
                </a:cubicBezTo>
                <a:cubicBezTo>
                  <a:pt x="1426459" y="3295166"/>
                  <a:pt x="1425472" y="3296050"/>
                  <a:pt x="1424701" y="3297157"/>
                </a:cubicBezTo>
                <a:cubicBezTo>
                  <a:pt x="1423931" y="3298264"/>
                  <a:pt x="1423367" y="3299550"/>
                  <a:pt x="1423008" y="3301015"/>
                </a:cubicBezTo>
                <a:cubicBezTo>
                  <a:pt x="1422650" y="3302480"/>
                  <a:pt x="1422471" y="3304016"/>
                  <a:pt x="1422471" y="3305622"/>
                </a:cubicBezTo>
                <a:cubicBezTo>
                  <a:pt x="1422471" y="3307640"/>
                  <a:pt x="1422694" y="3309409"/>
                  <a:pt x="1423139" y="3310929"/>
                </a:cubicBezTo>
                <a:cubicBezTo>
                  <a:pt x="1423584" y="3312448"/>
                  <a:pt x="1424219" y="3313712"/>
                  <a:pt x="1425043" y="3314721"/>
                </a:cubicBezTo>
                <a:cubicBezTo>
                  <a:pt x="1425868" y="3315731"/>
                  <a:pt x="1426866" y="3316490"/>
                  <a:pt x="1428038" y="3317000"/>
                </a:cubicBezTo>
                <a:cubicBezTo>
                  <a:pt x="1429210" y="3317510"/>
                  <a:pt x="1430534" y="3317765"/>
                  <a:pt x="1432010" y="3317765"/>
                </a:cubicBezTo>
                <a:cubicBezTo>
                  <a:pt x="1433703" y="3317765"/>
                  <a:pt x="1435152" y="3317434"/>
                  <a:pt x="1436356" y="3316772"/>
                </a:cubicBezTo>
                <a:cubicBezTo>
                  <a:pt x="1437561" y="3316110"/>
                  <a:pt x="1438548" y="3315226"/>
                  <a:pt x="1439319" y="3314119"/>
                </a:cubicBezTo>
                <a:cubicBezTo>
                  <a:pt x="1440090" y="3313012"/>
                  <a:pt x="1440654" y="3311726"/>
                  <a:pt x="1441012" y="3310261"/>
                </a:cubicBezTo>
                <a:cubicBezTo>
                  <a:pt x="1441370" y="3308796"/>
                  <a:pt x="1441549" y="3307250"/>
                  <a:pt x="1441549" y="3305622"/>
                </a:cubicBezTo>
                <a:cubicBezTo>
                  <a:pt x="1441549" y="3303604"/>
                  <a:pt x="1441327" y="3301840"/>
                  <a:pt x="1440882" y="3300332"/>
                </a:cubicBezTo>
                <a:cubicBezTo>
                  <a:pt x="1440437" y="3298823"/>
                  <a:pt x="1439802" y="3297564"/>
                  <a:pt x="1438977" y="3296555"/>
                </a:cubicBezTo>
                <a:cubicBezTo>
                  <a:pt x="1438153" y="3295546"/>
                  <a:pt x="1437149" y="3294786"/>
                  <a:pt x="1435966" y="3294276"/>
                </a:cubicBezTo>
                <a:cubicBezTo>
                  <a:pt x="1434783" y="3293766"/>
                  <a:pt x="1433465" y="3293511"/>
                  <a:pt x="1432010" y="3293511"/>
                </a:cubicBezTo>
                <a:close/>
                <a:moveTo>
                  <a:pt x="1298660" y="3293511"/>
                </a:moveTo>
                <a:cubicBezTo>
                  <a:pt x="1296967" y="3293511"/>
                  <a:pt x="1295519" y="3293842"/>
                  <a:pt x="1294314" y="3294504"/>
                </a:cubicBezTo>
                <a:cubicBezTo>
                  <a:pt x="1293109" y="3295166"/>
                  <a:pt x="1292122" y="3296050"/>
                  <a:pt x="1291351" y="3297157"/>
                </a:cubicBezTo>
                <a:cubicBezTo>
                  <a:pt x="1290581" y="3298264"/>
                  <a:pt x="1290017" y="3299550"/>
                  <a:pt x="1289658" y="3301015"/>
                </a:cubicBezTo>
                <a:cubicBezTo>
                  <a:pt x="1289300" y="3302480"/>
                  <a:pt x="1289121" y="3304016"/>
                  <a:pt x="1289121" y="3305622"/>
                </a:cubicBezTo>
                <a:cubicBezTo>
                  <a:pt x="1289121" y="3307640"/>
                  <a:pt x="1289344" y="3309409"/>
                  <a:pt x="1289789" y="3310929"/>
                </a:cubicBezTo>
                <a:cubicBezTo>
                  <a:pt x="1290234" y="3312448"/>
                  <a:pt x="1290869" y="3313712"/>
                  <a:pt x="1291693" y="3314721"/>
                </a:cubicBezTo>
                <a:cubicBezTo>
                  <a:pt x="1292518" y="3315731"/>
                  <a:pt x="1293516" y="3316490"/>
                  <a:pt x="1294688" y="3317000"/>
                </a:cubicBezTo>
                <a:cubicBezTo>
                  <a:pt x="1295860" y="3317510"/>
                  <a:pt x="1297184" y="3317765"/>
                  <a:pt x="1298660" y="3317765"/>
                </a:cubicBezTo>
                <a:cubicBezTo>
                  <a:pt x="1300353" y="3317765"/>
                  <a:pt x="1301802" y="3317434"/>
                  <a:pt x="1303006" y="3316772"/>
                </a:cubicBezTo>
                <a:cubicBezTo>
                  <a:pt x="1304211" y="3316110"/>
                  <a:pt x="1305198" y="3315226"/>
                  <a:pt x="1305969" y="3314119"/>
                </a:cubicBezTo>
                <a:cubicBezTo>
                  <a:pt x="1306740" y="3313012"/>
                  <a:pt x="1307304" y="3311726"/>
                  <a:pt x="1307662" y="3310261"/>
                </a:cubicBezTo>
                <a:cubicBezTo>
                  <a:pt x="1308020" y="3308796"/>
                  <a:pt x="1308199" y="3307250"/>
                  <a:pt x="1308199" y="3305622"/>
                </a:cubicBezTo>
                <a:cubicBezTo>
                  <a:pt x="1308199" y="3303604"/>
                  <a:pt x="1307977" y="3301840"/>
                  <a:pt x="1307532" y="3300332"/>
                </a:cubicBezTo>
                <a:cubicBezTo>
                  <a:pt x="1307087" y="3298823"/>
                  <a:pt x="1306452" y="3297564"/>
                  <a:pt x="1305627" y="3296555"/>
                </a:cubicBezTo>
                <a:cubicBezTo>
                  <a:pt x="1304803" y="3295546"/>
                  <a:pt x="1303799" y="3294786"/>
                  <a:pt x="1302616" y="3294276"/>
                </a:cubicBezTo>
                <a:cubicBezTo>
                  <a:pt x="1301433" y="3293766"/>
                  <a:pt x="1300115" y="3293511"/>
                  <a:pt x="1298660" y="3293511"/>
                </a:cubicBezTo>
                <a:close/>
                <a:moveTo>
                  <a:pt x="803360" y="3293511"/>
                </a:moveTo>
                <a:cubicBezTo>
                  <a:pt x="801667" y="3293511"/>
                  <a:pt x="800219" y="3293842"/>
                  <a:pt x="799014" y="3294504"/>
                </a:cubicBezTo>
                <a:cubicBezTo>
                  <a:pt x="797809" y="3295166"/>
                  <a:pt x="796822" y="3296050"/>
                  <a:pt x="796051" y="3297157"/>
                </a:cubicBezTo>
                <a:cubicBezTo>
                  <a:pt x="795281" y="3298264"/>
                  <a:pt x="794717" y="3299550"/>
                  <a:pt x="794358" y="3301015"/>
                </a:cubicBezTo>
                <a:cubicBezTo>
                  <a:pt x="794000" y="3302480"/>
                  <a:pt x="793821" y="3304016"/>
                  <a:pt x="793821" y="3305622"/>
                </a:cubicBezTo>
                <a:cubicBezTo>
                  <a:pt x="793821" y="3307640"/>
                  <a:pt x="794044" y="3309409"/>
                  <a:pt x="794489" y="3310929"/>
                </a:cubicBezTo>
                <a:cubicBezTo>
                  <a:pt x="794934" y="3312448"/>
                  <a:pt x="795569" y="3313712"/>
                  <a:pt x="796393" y="3314721"/>
                </a:cubicBezTo>
                <a:cubicBezTo>
                  <a:pt x="797218" y="3315731"/>
                  <a:pt x="798216" y="3316490"/>
                  <a:pt x="799388" y="3317000"/>
                </a:cubicBezTo>
                <a:cubicBezTo>
                  <a:pt x="800560" y="3317510"/>
                  <a:pt x="801884" y="3317765"/>
                  <a:pt x="803360" y="3317765"/>
                </a:cubicBezTo>
                <a:cubicBezTo>
                  <a:pt x="805053" y="3317765"/>
                  <a:pt x="806502" y="3317434"/>
                  <a:pt x="807707" y="3316772"/>
                </a:cubicBezTo>
                <a:cubicBezTo>
                  <a:pt x="808911" y="3316110"/>
                  <a:pt x="809899" y="3315226"/>
                  <a:pt x="810669" y="3314119"/>
                </a:cubicBezTo>
                <a:cubicBezTo>
                  <a:pt x="811440" y="3313012"/>
                  <a:pt x="812004" y="3311726"/>
                  <a:pt x="812362" y="3310261"/>
                </a:cubicBezTo>
                <a:cubicBezTo>
                  <a:pt x="812720" y="3308796"/>
                  <a:pt x="812899" y="3307250"/>
                  <a:pt x="812899" y="3305622"/>
                </a:cubicBezTo>
                <a:cubicBezTo>
                  <a:pt x="812899" y="3303604"/>
                  <a:pt x="812677" y="3301840"/>
                  <a:pt x="812232" y="3300332"/>
                </a:cubicBezTo>
                <a:cubicBezTo>
                  <a:pt x="811787" y="3298823"/>
                  <a:pt x="811152" y="3297564"/>
                  <a:pt x="810327" y="3296555"/>
                </a:cubicBezTo>
                <a:cubicBezTo>
                  <a:pt x="809502" y="3295546"/>
                  <a:pt x="808499" y="3294786"/>
                  <a:pt x="807316" y="3294276"/>
                </a:cubicBezTo>
                <a:cubicBezTo>
                  <a:pt x="806133" y="3293766"/>
                  <a:pt x="804814" y="3293511"/>
                  <a:pt x="803360" y="3293511"/>
                </a:cubicBezTo>
                <a:close/>
                <a:moveTo>
                  <a:pt x="250910" y="3293511"/>
                </a:moveTo>
                <a:cubicBezTo>
                  <a:pt x="249217" y="3293511"/>
                  <a:pt x="247769" y="3293842"/>
                  <a:pt x="246564" y="3294504"/>
                </a:cubicBezTo>
                <a:cubicBezTo>
                  <a:pt x="245360" y="3295166"/>
                  <a:pt x="244372" y="3296050"/>
                  <a:pt x="243601" y="3297157"/>
                </a:cubicBezTo>
                <a:cubicBezTo>
                  <a:pt x="242831" y="3298264"/>
                  <a:pt x="242267" y="3299550"/>
                  <a:pt x="241909" y="3301015"/>
                </a:cubicBezTo>
                <a:cubicBezTo>
                  <a:pt x="241550" y="3302480"/>
                  <a:pt x="241371" y="3304016"/>
                  <a:pt x="241371" y="3305622"/>
                </a:cubicBezTo>
                <a:cubicBezTo>
                  <a:pt x="241371" y="3307640"/>
                  <a:pt x="241594" y="3309409"/>
                  <a:pt x="242039" y="3310929"/>
                </a:cubicBezTo>
                <a:cubicBezTo>
                  <a:pt x="242484" y="3312448"/>
                  <a:pt x="243118" y="3313712"/>
                  <a:pt x="243943" y="3314721"/>
                </a:cubicBezTo>
                <a:cubicBezTo>
                  <a:pt x="244768" y="3315731"/>
                  <a:pt x="245766" y="3316490"/>
                  <a:pt x="246938" y="3317000"/>
                </a:cubicBezTo>
                <a:cubicBezTo>
                  <a:pt x="248110" y="3317510"/>
                  <a:pt x="249434" y="3317765"/>
                  <a:pt x="250910" y="3317765"/>
                </a:cubicBezTo>
                <a:cubicBezTo>
                  <a:pt x="252603" y="3317765"/>
                  <a:pt x="254052" y="3317434"/>
                  <a:pt x="255257" y="3316772"/>
                </a:cubicBezTo>
                <a:cubicBezTo>
                  <a:pt x="256461" y="3316110"/>
                  <a:pt x="257449" y="3315226"/>
                  <a:pt x="258219" y="3314119"/>
                </a:cubicBezTo>
                <a:cubicBezTo>
                  <a:pt x="258990" y="3313012"/>
                  <a:pt x="259554" y="3311726"/>
                  <a:pt x="259912" y="3310261"/>
                </a:cubicBezTo>
                <a:cubicBezTo>
                  <a:pt x="260270" y="3308796"/>
                  <a:pt x="260449" y="3307250"/>
                  <a:pt x="260449" y="3305622"/>
                </a:cubicBezTo>
                <a:cubicBezTo>
                  <a:pt x="260449" y="3303604"/>
                  <a:pt x="260227" y="3301840"/>
                  <a:pt x="259782" y="3300332"/>
                </a:cubicBezTo>
                <a:cubicBezTo>
                  <a:pt x="259337" y="3298823"/>
                  <a:pt x="258702" y="3297564"/>
                  <a:pt x="257877" y="3296555"/>
                </a:cubicBezTo>
                <a:cubicBezTo>
                  <a:pt x="257053" y="3295546"/>
                  <a:pt x="256049" y="3294786"/>
                  <a:pt x="254866" y="3294276"/>
                </a:cubicBezTo>
                <a:cubicBezTo>
                  <a:pt x="253683" y="3293766"/>
                  <a:pt x="252364" y="3293511"/>
                  <a:pt x="250910" y="3293511"/>
                </a:cubicBezTo>
                <a:close/>
                <a:moveTo>
                  <a:pt x="69935" y="3293511"/>
                </a:moveTo>
                <a:cubicBezTo>
                  <a:pt x="68242" y="3293511"/>
                  <a:pt x="66794" y="3293842"/>
                  <a:pt x="65589" y="3294504"/>
                </a:cubicBezTo>
                <a:cubicBezTo>
                  <a:pt x="64384" y="3295166"/>
                  <a:pt x="63397" y="3296050"/>
                  <a:pt x="62626" y="3297157"/>
                </a:cubicBezTo>
                <a:cubicBezTo>
                  <a:pt x="61856" y="3298264"/>
                  <a:pt x="61292" y="3299550"/>
                  <a:pt x="60933" y="3301015"/>
                </a:cubicBezTo>
                <a:cubicBezTo>
                  <a:pt x="60575" y="3302480"/>
                  <a:pt x="60396" y="3304016"/>
                  <a:pt x="60396" y="3305622"/>
                </a:cubicBezTo>
                <a:cubicBezTo>
                  <a:pt x="60396" y="3307640"/>
                  <a:pt x="60619" y="3309409"/>
                  <a:pt x="61064" y="3310929"/>
                </a:cubicBezTo>
                <a:cubicBezTo>
                  <a:pt x="61509" y="3312448"/>
                  <a:pt x="62144" y="3313712"/>
                  <a:pt x="62968" y="3314721"/>
                </a:cubicBezTo>
                <a:cubicBezTo>
                  <a:pt x="63793" y="3315731"/>
                  <a:pt x="64791" y="3316490"/>
                  <a:pt x="65963" y="3317000"/>
                </a:cubicBezTo>
                <a:cubicBezTo>
                  <a:pt x="67135" y="3317510"/>
                  <a:pt x="68459" y="3317765"/>
                  <a:pt x="69935" y="3317765"/>
                </a:cubicBezTo>
                <a:cubicBezTo>
                  <a:pt x="71628" y="3317765"/>
                  <a:pt x="73077" y="3317434"/>
                  <a:pt x="74282" y="3316772"/>
                </a:cubicBezTo>
                <a:cubicBezTo>
                  <a:pt x="75486" y="3316110"/>
                  <a:pt x="76474" y="3315226"/>
                  <a:pt x="77244" y="3314119"/>
                </a:cubicBezTo>
                <a:cubicBezTo>
                  <a:pt x="78015" y="3313012"/>
                  <a:pt x="78579" y="3311726"/>
                  <a:pt x="78937" y="3310261"/>
                </a:cubicBezTo>
                <a:cubicBezTo>
                  <a:pt x="79295" y="3308796"/>
                  <a:pt x="79474" y="3307250"/>
                  <a:pt x="79474" y="3305622"/>
                </a:cubicBezTo>
                <a:cubicBezTo>
                  <a:pt x="79474" y="3303604"/>
                  <a:pt x="79252" y="3301840"/>
                  <a:pt x="78807" y="3300332"/>
                </a:cubicBezTo>
                <a:cubicBezTo>
                  <a:pt x="78362" y="3298823"/>
                  <a:pt x="77727" y="3297564"/>
                  <a:pt x="76902" y="3296555"/>
                </a:cubicBezTo>
                <a:cubicBezTo>
                  <a:pt x="76078" y="3295546"/>
                  <a:pt x="75074" y="3294786"/>
                  <a:pt x="73891" y="3294276"/>
                </a:cubicBezTo>
                <a:cubicBezTo>
                  <a:pt x="72708" y="3293766"/>
                  <a:pt x="71389" y="3293511"/>
                  <a:pt x="69935" y="3293511"/>
                </a:cubicBezTo>
                <a:close/>
                <a:moveTo>
                  <a:pt x="908200" y="3293218"/>
                </a:moveTo>
                <a:cubicBezTo>
                  <a:pt x="906963" y="3293218"/>
                  <a:pt x="905835" y="3293457"/>
                  <a:pt x="904814" y="3293934"/>
                </a:cubicBezTo>
                <a:cubicBezTo>
                  <a:pt x="903794" y="3294412"/>
                  <a:pt x="902915" y="3295085"/>
                  <a:pt x="902177" y="3295953"/>
                </a:cubicBezTo>
                <a:cubicBezTo>
                  <a:pt x="901439" y="3296821"/>
                  <a:pt x="900843" y="3297863"/>
                  <a:pt x="900387" y="3299078"/>
                </a:cubicBezTo>
                <a:cubicBezTo>
                  <a:pt x="899931" y="3300294"/>
                  <a:pt x="899649" y="3301628"/>
                  <a:pt x="899540" y="3303083"/>
                </a:cubicBezTo>
                <a:lnTo>
                  <a:pt x="916730" y="3303083"/>
                </a:lnTo>
                <a:cubicBezTo>
                  <a:pt x="916795" y="3301628"/>
                  <a:pt x="916654" y="3300299"/>
                  <a:pt x="916307" y="3299094"/>
                </a:cubicBezTo>
                <a:cubicBezTo>
                  <a:pt x="915959" y="3297890"/>
                  <a:pt x="915422" y="3296853"/>
                  <a:pt x="914695" y="3295985"/>
                </a:cubicBezTo>
                <a:cubicBezTo>
                  <a:pt x="913968" y="3295117"/>
                  <a:pt x="913062" y="3294439"/>
                  <a:pt x="911977" y="3293951"/>
                </a:cubicBezTo>
                <a:cubicBezTo>
                  <a:pt x="910892" y="3293462"/>
                  <a:pt x="909633" y="3293218"/>
                  <a:pt x="908200" y="3293218"/>
                </a:cubicBezTo>
                <a:close/>
                <a:moveTo>
                  <a:pt x="736750" y="3293218"/>
                </a:moveTo>
                <a:cubicBezTo>
                  <a:pt x="735513" y="3293218"/>
                  <a:pt x="734385" y="3293457"/>
                  <a:pt x="733365" y="3293934"/>
                </a:cubicBezTo>
                <a:cubicBezTo>
                  <a:pt x="732344" y="3294412"/>
                  <a:pt x="731465" y="3295085"/>
                  <a:pt x="730728" y="3295953"/>
                </a:cubicBezTo>
                <a:cubicBezTo>
                  <a:pt x="729990" y="3296821"/>
                  <a:pt x="729393" y="3297863"/>
                  <a:pt x="728937" y="3299078"/>
                </a:cubicBezTo>
                <a:cubicBezTo>
                  <a:pt x="728481" y="3300294"/>
                  <a:pt x="728199" y="3301628"/>
                  <a:pt x="728090" y="3303083"/>
                </a:cubicBezTo>
                <a:lnTo>
                  <a:pt x="745280" y="3303083"/>
                </a:lnTo>
                <a:cubicBezTo>
                  <a:pt x="745345" y="3301628"/>
                  <a:pt x="745204" y="3300299"/>
                  <a:pt x="744857" y="3299094"/>
                </a:cubicBezTo>
                <a:cubicBezTo>
                  <a:pt x="744509" y="3297890"/>
                  <a:pt x="743972" y="3296853"/>
                  <a:pt x="743245" y="3295985"/>
                </a:cubicBezTo>
                <a:cubicBezTo>
                  <a:pt x="742518" y="3295117"/>
                  <a:pt x="741612" y="3294439"/>
                  <a:pt x="740527" y="3293951"/>
                </a:cubicBezTo>
                <a:cubicBezTo>
                  <a:pt x="739442" y="3293462"/>
                  <a:pt x="738183" y="3293218"/>
                  <a:pt x="736750" y="3293218"/>
                </a:cubicBezTo>
                <a:close/>
                <a:moveTo>
                  <a:pt x="593876" y="3293218"/>
                </a:moveTo>
                <a:cubicBezTo>
                  <a:pt x="592638" y="3293218"/>
                  <a:pt x="591510" y="3293457"/>
                  <a:pt x="590490" y="3293934"/>
                </a:cubicBezTo>
                <a:cubicBezTo>
                  <a:pt x="589469" y="3294412"/>
                  <a:pt x="588590" y="3295085"/>
                  <a:pt x="587853" y="3295953"/>
                </a:cubicBezTo>
                <a:cubicBezTo>
                  <a:pt x="587115" y="3296821"/>
                  <a:pt x="586518" y="3297863"/>
                  <a:pt x="586062" y="3299078"/>
                </a:cubicBezTo>
                <a:cubicBezTo>
                  <a:pt x="585606" y="3300294"/>
                  <a:pt x="585324" y="3301628"/>
                  <a:pt x="585215" y="3303083"/>
                </a:cubicBezTo>
                <a:lnTo>
                  <a:pt x="602405" y="3303083"/>
                </a:lnTo>
                <a:cubicBezTo>
                  <a:pt x="602470" y="3301628"/>
                  <a:pt x="602329" y="3300299"/>
                  <a:pt x="601982" y="3299094"/>
                </a:cubicBezTo>
                <a:cubicBezTo>
                  <a:pt x="601635" y="3297890"/>
                  <a:pt x="601098" y="3296853"/>
                  <a:pt x="600370" y="3295985"/>
                </a:cubicBezTo>
                <a:cubicBezTo>
                  <a:pt x="599643" y="3295117"/>
                  <a:pt x="598737" y="3294439"/>
                  <a:pt x="597652" y="3293951"/>
                </a:cubicBezTo>
                <a:cubicBezTo>
                  <a:pt x="596567" y="3293462"/>
                  <a:pt x="595308" y="3293218"/>
                  <a:pt x="593876" y="3293218"/>
                </a:cubicBezTo>
                <a:close/>
                <a:moveTo>
                  <a:pt x="565301" y="3293218"/>
                </a:moveTo>
                <a:cubicBezTo>
                  <a:pt x="564063" y="3293218"/>
                  <a:pt x="562935" y="3293457"/>
                  <a:pt x="561915" y="3293934"/>
                </a:cubicBezTo>
                <a:cubicBezTo>
                  <a:pt x="560894" y="3294412"/>
                  <a:pt x="560015" y="3295085"/>
                  <a:pt x="559278" y="3295953"/>
                </a:cubicBezTo>
                <a:cubicBezTo>
                  <a:pt x="558540" y="3296821"/>
                  <a:pt x="557943" y="3297863"/>
                  <a:pt x="557487" y="3299078"/>
                </a:cubicBezTo>
                <a:cubicBezTo>
                  <a:pt x="557031" y="3300294"/>
                  <a:pt x="556749" y="3301628"/>
                  <a:pt x="556641" y="3303083"/>
                </a:cubicBezTo>
                <a:lnTo>
                  <a:pt x="573830" y="3303083"/>
                </a:lnTo>
                <a:cubicBezTo>
                  <a:pt x="573895" y="3301628"/>
                  <a:pt x="573754" y="3300299"/>
                  <a:pt x="573407" y="3299094"/>
                </a:cubicBezTo>
                <a:cubicBezTo>
                  <a:pt x="573060" y="3297890"/>
                  <a:pt x="572522" y="3296853"/>
                  <a:pt x="571795" y="3295985"/>
                </a:cubicBezTo>
                <a:cubicBezTo>
                  <a:pt x="571068" y="3295117"/>
                  <a:pt x="570162" y="3294439"/>
                  <a:pt x="569077" y="3293951"/>
                </a:cubicBezTo>
                <a:cubicBezTo>
                  <a:pt x="567992" y="3293462"/>
                  <a:pt x="566733" y="3293218"/>
                  <a:pt x="565301" y="3293218"/>
                </a:cubicBezTo>
                <a:close/>
                <a:moveTo>
                  <a:pt x="317650" y="3293218"/>
                </a:moveTo>
                <a:cubicBezTo>
                  <a:pt x="316413" y="3293218"/>
                  <a:pt x="315285" y="3293457"/>
                  <a:pt x="314265" y="3293934"/>
                </a:cubicBezTo>
                <a:cubicBezTo>
                  <a:pt x="313245" y="3294412"/>
                  <a:pt x="312365" y="3295085"/>
                  <a:pt x="311628" y="3295953"/>
                </a:cubicBezTo>
                <a:cubicBezTo>
                  <a:pt x="310890" y="3296821"/>
                  <a:pt x="310293" y="3297863"/>
                  <a:pt x="309837" y="3299078"/>
                </a:cubicBezTo>
                <a:cubicBezTo>
                  <a:pt x="309381" y="3300294"/>
                  <a:pt x="309099" y="3301628"/>
                  <a:pt x="308990" y="3303083"/>
                </a:cubicBezTo>
                <a:lnTo>
                  <a:pt x="326180" y="3303083"/>
                </a:lnTo>
                <a:cubicBezTo>
                  <a:pt x="326245" y="3301628"/>
                  <a:pt x="326104" y="3300299"/>
                  <a:pt x="325757" y="3299094"/>
                </a:cubicBezTo>
                <a:cubicBezTo>
                  <a:pt x="325410" y="3297890"/>
                  <a:pt x="324873" y="3296853"/>
                  <a:pt x="324145" y="3295985"/>
                </a:cubicBezTo>
                <a:cubicBezTo>
                  <a:pt x="323418" y="3295117"/>
                  <a:pt x="322512" y="3294439"/>
                  <a:pt x="321427" y="3293951"/>
                </a:cubicBezTo>
                <a:cubicBezTo>
                  <a:pt x="320342" y="3293462"/>
                  <a:pt x="319083" y="3293218"/>
                  <a:pt x="317650" y="3293218"/>
                </a:cubicBezTo>
                <a:close/>
                <a:moveTo>
                  <a:pt x="1717304" y="3292958"/>
                </a:moveTo>
                <a:cubicBezTo>
                  <a:pt x="1716176" y="3292958"/>
                  <a:pt x="1715172" y="3293153"/>
                  <a:pt x="1714293" y="3293544"/>
                </a:cubicBezTo>
                <a:cubicBezTo>
                  <a:pt x="1713414" y="3293934"/>
                  <a:pt x="1712676" y="3294450"/>
                  <a:pt x="1712079" y="3295090"/>
                </a:cubicBezTo>
                <a:cubicBezTo>
                  <a:pt x="1711482" y="3295730"/>
                  <a:pt x="1711026" y="3296474"/>
                  <a:pt x="1710712" y="3297320"/>
                </a:cubicBezTo>
                <a:cubicBezTo>
                  <a:pt x="1710397" y="3298167"/>
                  <a:pt x="1710240" y="3299046"/>
                  <a:pt x="1710240" y="3299957"/>
                </a:cubicBezTo>
                <a:cubicBezTo>
                  <a:pt x="1710240" y="3300999"/>
                  <a:pt x="1710413" y="3301954"/>
                  <a:pt x="1710761" y="3302822"/>
                </a:cubicBezTo>
                <a:cubicBezTo>
                  <a:pt x="1711108" y="3303690"/>
                  <a:pt x="1711596" y="3304428"/>
                  <a:pt x="1712226" y="3305036"/>
                </a:cubicBezTo>
                <a:cubicBezTo>
                  <a:pt x="1712855" y="3305644"/>
                  <a:pt x="1713598" y="3306116"/>
                  <a:pt x="1714456" y="3306452"/>
                </a:cubicBezTo>
                <a:cubicBezTo>
                  <a:pt x="1715313" y="3306789"/>
                  <a:pt x="1716263" y="3306957"/>
                  <a:pt x="1717304" y="3306957"/>
                </a:cubicBezTo>
                <a:cubicBezTo>
                  <a:pt x="1718433" y="3306957"/>
                  <a:pt x="1719437" y="3306767"/>
                  <a:pt x="1720316" y="3306387"/>
                </a:cubicBezTo>
                <a:cubicBezTo>
                  <a:pt x="1721195" y="3306007"/>
                  <a:pt x="1721933" y="3305492"/>
                  <a:pt x="1722530" y="3304841"/>
                </a:cubicBezTo>
                <a:cubicBezTo>
                  <a:pt x="1723127" y="3304190"/>
                  <a:pt x="1723582" y="3303441"/>
                  <a:pt x="1723897" y="3302594"/>
                </a:cubicBezTo>
                <a:cubicBezTo>
                  <a:pt x="1724212" y="3301748"/>
                  <a:pt x="1724369" y="3300869"/>
                  <a:pt x="1724369" y="3299957"/>
                </a:cubicBezTo>
                <a:cubicBezTo>
                  <a:pt x="1724369" y="3298915"/>
                  <a:pt x="1724195" y="3297960"/>
                  <a:pt x="1723848" y="3297092"/>
                </a:cubicBezTo>
                <a:cubicBezTo>
                  <a:pt x="1723501" y="3296224"/>
                  <a:pt x="1723013" y="3295486"/>
                  <a:pt x="1722383" y="3294878"/>
                </a:cubicBezTo>
                <a:cubicBezTo>
                  <a:pt x="1721754" y="3294271"/>
                  <a:pt x="1721010" y="3293799"/>
                  <a:pt x="1720153" y="3293462"/>
                </a:cubicBezTo>
                <a:cubicBezTo>
                  <a:pt x="1719296" y="3293126"/>
                  <a:pt x="1718346" y="3292958"/>
                  <a:pt x="1717304" y="3292958"/>
                </a:cubicBezTo>
                <a:close/>
                <a:moveTo>
                  <a:pt x="1629905" y="3289279"/>
                </a:moveTo>
                <a:lnTo>
                  <a:pt x="1645304" y="3289279"/>
                </a:lnTo>
                <a:lnTo>
                  <a:pt x="1645304" y="3317245"/>
                </a:lnTo>
                <a:lnTo>
                  <a:pt x="1655038" y="3317245"/>
                </a:lnTo>
                <a:lnTo>
                  <a:pt x="1655038" y="3321965"/>
                </a:lnTo>
                <a:lnTo>
                  <a:pt x="1628831" y="3321965"/>
                </a:lnTo>
                <a:lnTo>
                  <a:pt x="1628831" y="3317245"/>
                </a:lnTo>
                <a:lnTo>
                  <a:pt x="1639574" y="3317245"/>
                </a:lnTo>
                <a:lnTo>
                  <a:pt x="1639574" y="3293967"/>
                </a:lnTo>
                <a:lnTo>
                  <a:pt x="1629905" y="3293967"/>
                </a:lnTo>
                <a:close/>
                <a:moveTo>
                  <a:pt x="1520605" y="3289279"/>
                </a:moveTo>
                <a:lnTo>
                  <a:pt x="1527051" y="3289279"/>
                </a:lnTo>
                <a:lnTo>
                  <a:pt x="1535060" y="3310896"/>
                </a:lnTo>
                <a:lnTo>
                  <a:pt x="1536785" y="3316170"/>
                </a:lnTo>
                <a:lnTo>
                  <a:pt x="1538576" y="3310766"/>
                </a:lnTo>
                <a:lnTo>
                  <a:pt x="1546520" y="3289279"/>
                </a:lnTo>
                <a:lnTo>
                  <a:pt x="1552738" y="3289279"/>
                </a:lnTo>
                <a:lnTo>
                  <a:pt x="1539911" y="3321965"/>
                </a:lnTo>
                <a:lnTo>
                  <a:pt x="1533399" y="3321965"/>
                </a:lnTo>
                <a:close/>
                <a:moveTo>
                  <a:pt x="1314115" y="3289279"/>
                </a:moveTo>
                <a:lnTo>
                  <a:pt x="1319780" y="3289279"/>
                </a:lnTo>
                <a:lnTo>
                  <a:pt x="1319780" y="3310180"/>
                </a:lnTo>
                <a:cubicBezTo>
                  <a:pt x="1319780" y="3315194"/>
                  <a:pt x="1321668" y="3317700"/>
                  <a:pt x="1325445" y="3317700"/>
                </a:cubicBezTo>
                <a:cubicBezTo>
                  <a:pt x="1326139" y="3317700"/>
                  <a:pt x="1326818" y="3317597"/>
                  <a:pt x="1327479" y="3317391"/>
                </a:cubicBezTo>
                <a:cubicBezTo>
                  <a:pt x="1328141" y="3317185"/>
                  <a:pt x="1328836" y="3316827"/>
                  <a:pt x="1329563" y="3316317"/>
                </a:cubicBezTo>
                <a:cubicBezTo>
                  <a:pt x="1330290" y="3315807"/>
                  <a:pt x="1331071" y="3315117"/>
                  <a:pt x="1331907" y="3314249"/>
                </a:cubicBezTo>
                <a:cubicBezTo>
                  <a:pt x="1332743" y="3313381"/>
                  <a:pt x="1333681" y="3312285"/>
                  <a:pt x="1334723" y="3310961"/>
                </a:cubicBezTo>
                <a:lnTo>
                  <a:pt x="1334723" y="3289279"/>
                </a:lnTo>
                <a:lnTo>
                  <a:pt x="1340388" y="3289279"/>
                </a:lnTo>
                <a:lnTo>
                  <a:pt x="1340388" y="3321965"/>
                </a:lnTo>
                <a:lnTo>
                  <a:pt x="1335309" y="3321965"/>
                </a:lnTo>
                <a:lnTo>
                  <a:pt x="1335114" y="3316691"/>
                </a:lnTo>
                <a:cubicBezTo>
                  <a:pt x="1334137" y="3317820"/>
                  <a:pt x="1333209" y="3318758"/>
                  <a:pt x="1332330" y="3319507"/>
                </a:cubicBezTo>
                <a:cubicBezTo>
                  <a:pt x="1331451" y="3320256"/>
                  <a:pt x="1330578" y="3320858"/>
                  <a:pt x="1329710" y="3321314"/>
                </a:cubicBezTo>
                <a:cubicBezTo>
                  <a:pt x="1328841" y="3321770"/>
                  <a:pt x="1327968" y="3322090"/>
                  <a:pt x="1327089" y="3322274"/>
                </a:cubicBezTo>
                <a:cubicBezTo>
                  <a:pt x="1326210" y="3322459"/>
                  <a:pt x="1325282" y="3322551"/>
                  <a:pt x="1324305" y="3322551"/>
                </a:cubicBezTo>
                <a:cubicBezTo>
                  <a:pt x="1320941" y="3322551"/>
                  <a:pt x="1318402" y="3321564"/>
                  <a:pt x="1316687" y="3319589"/>
                </a:cubicBezTo>
                <a:cubicBezTo>
                  <a:pt x="1314972" y="3317613"/>
                  <a:pt x="1314115" y="3314629"/>
                  <a:pt x="1314115" y="3310636"/>
                </a:cubicBezTo>
                <a:close/>
                <a:moveTo>
                  <a:pt x="1244380" y="3289279"/>
                </a:moveTo>
                <a:lnTo>
                  <a:pt x="1250826" y="3289279"/>
                </a:lnTo>
                <a:lnTo>
                  <a:pt x="1259095" y="3310896"/>
                </a:lnTo>
                <a:lnTo>
                  <a:pt x="1260756" y="3315975"/>
                </a:lnTo>
                <a:lnTo>
                  <a:pt x="1262644" y="3310766"/>
                </a:lnTo>
                <a:lnTo>
                  <a:pt x="1270295" y="3289279"/>
                </a:lnTo>
                <a:lnTo>
                  <a:pt x="1276513" y="3289279"/>
                </a:lnTo>
                <a:lnTo>
                  <a:pt x="1265379" y="3318514"/>
                </a:lnTo>
                <a:cubicBezTo>
                  <a:pt x="1264228" y="3321488"/>
                  <a:pt x="1263040" y="3324049"/>
                  <a:pt x="1261814" y="3326197"/>
                </a:cubicBezTo>
                <a:cubicBezTo>
                  <a:pt x="1260587" y="3328346"/>
                  <a:pt x="1259247" y="3330110"/>
                  <a:pt x="1257793" y="3331488"/>
                </a:cubicBezTo>
                <a:cubicBezTo>
                  <a:pt x="1256339" y="3332866"/>
                  <a:pt x="1254743" y="3333881"/>
                  <a:pt x="1253007" y="3334532"/>
                </a:cubicBezTo>
                <a:cubicBezTo>
                  <a:pt x="1251271" y="3335183"/>
                  <a:pt x="1249328" y="3335509"/>
                  <a:pt x="1247180" y="3335509"/>
                </a:cubicBezTo>
                <a:cubicBezTo>
                  <a:pt x="1246615" y="3335509"/>
                  <a:pt x="1246105" y="3335498"/>
                  <a:pt x="1245650" y="3335476"/>
                </a:cubicBezTo>
                <a:cubicBezTo>
                  <a:pt x="1245194" y="3335454"/>
                  <a:pt x="1244695" y="3335422"/>
                  <a:pt x="1244152" y="3335378"/>
                </a:cubicBezTo>
                <a:lnTo>
                  <a:pt x="1244152" y="3330234"/>
                </a:lnTo>
                <a:cubicBezTo>
                  <a:pt x="1244630" y="3330300"/>
                  <a:pt x="1245150" y="3330359"/>
                  <a:pt x="1245715" y="3330414"/>
                </a:cubicBezTo>
                <a:cubicBezTo>
                  <a:pt x="1246279" y="3330468"/>
                  <a:pt x="1246876" y="3330495"/>
                  <a:pt x="1247505" y="3330495"/>
                </a:cubicBezTo>
                <a:cubicBezTo>
                  <a:pt x="1248547" y="3330495"/>
                  <a:pt x="1249518" y="3330343"/>
                  <a:pt x="1250419" y="3330039"/>
                </a:cubicBezTo>
                <a:cubicBezTo>
                  <a:pt x="1251320" y="3329735"/>
                  <a:pt x="1252172" y="3329241"/>
                  <a:pt x="1252975" y="3328558"/>
                </a:cubicBezTo>
                <a:cubicBezTo>
                  <a:pt x="1253778" y="3327874"/>
                  <a:pt x="1254548" y="3326990"/>
                  <a:pt x="1255286" y="3325904"/>
                </a:cubicBezTo>
                <a:cubicBezTo>
                  <a:pt x="1256024" y="3324819"/>
                  <a:pt x="1256740" y="3323506"/>
                  <a:pt x="1257435" y="3321965"/>
                </a:cubicBezTo>
                <a:close/>
                <a:moveTo>
                  <a:pt x="196630" y="3289279"/>
                </a:moveTo>
                <a:lnTo>
                  <a:pt x="203076" y="3289279"/>
                </a:lnTo>
                <a:lnTo>
                  <a:pt x="211085" y="3310896"/>
                </a:lnTo>
                <a:lnTo>
                  <a:pt x="212810" y="3316170"/>
                </a:lnTo>
                <a:lnTo>
                  <a:pt x="214601" y="3310766"/>
                </a:lnTo>
                <a:lnTo>
                  <a:pt x="222545" y="3289279"/>
                </a:lnTo>
                <a:lnTo>
                  <a:pt x="228763" y="3289279"/>
                </a:lnTo>
                <a:lnTo>
                  <a:pt x="215936" y="3321965"/>
                </a:lnTo>
                <a:lnTo>
                  <a:pt x="209424" y="3321965"/>
                </a:lnTo>
                <a:close/>
                <a:moveTo>
                  <a:pt x="94915" y="3289279"/>
                </a:moveTo>
                <a:lnTo>
                  <a:pt x="100580" y="3289279"/>
                </a:lnTo>
                <a:lnTo>
                  <a:pt x="100580" y="3310180"/>
                </a:lnTo>
                <a:cubicBezTo>
                  <a:pt x="100580" y="3315194"/>
                  <a:pt x="102468" y="3317700"/>
                  <a:pt x="106245" y="3317700"/>
                </a:cubicBezTo>
                <a:cubicBezTo>
                  <a:pt x="106939" y="3317700"/>
                  <a:pt x="107618" y="3317597"/>
                  <a:pt x="108279" y="3317391"/>
                </a:cubicBezTo>
                <a:cubicBezTo>
                  <a:pt x="108941" y="3317185"/>
                  <a:pt x="109636" y="3316827"/>
                  <a:pt x="110363" y="3316317"/>
                </a:cubicBezTo>
                <a:cubicBezTo>
                  <a:pt x="111090" y="3315807"/>
                  <a:pt x="111872" y="3315117"/>
                  <a:pt x="112707" y="3314249"/>
                </a:cubicBezTo>
                <a:cubicBezTo>
                  <a:pt x="113543" y="3313381"/>
                  <a:pt x="114481" y="3312285"/>
                  <a:pt x="115523" y="3310961"/>
                </a:cubicBezTo>
                <a:lnTo>
                  <a:pt x="115523" y="3289279"/>
                </a:lnTo>
                <a:lnTo>
                  <a:pt x="121188" y="3289279"/>
                </a:lnTo>
                <a:lnTo>
                  <a:pt x="121188" y="3321965"/>
                </a:lnTo>
                <a:lnTo>
                  <a:pt x="116109" y="3321965"/>
                </a:lnTo>
                <a:lnTo>
                  <a:pt x="115914" y="3316691"/>
                </a:lnTo>
                <a:cubicBezTo>
                  <a:pt x="114937" y="3317820"/>
                  <a:pt x="114009" y="3318758"/>
                  <a:pt x="113130" y="3319507"/>
                </a:cubicBezTo>
                <a:cubicBezTo>
                  <a:pt x="112251" y="3320256"/>
                  <a:pt x="111378" y="3320858"/>
                  <a:pt x="110510" y="3321314"/>
                </a:cubicBezTo>
                <a:cubicBezTo>
                  <a:pt x="109641" y="3321770"/>
                  <a:pt x="108768" y="3322090"/>
                  <a:pt x="107889" y="3322274"/>
                </a:cubicBezTo>
                <a:cubicBezTo>
                  <a:pt x="107010" y="3322459"/>
                  <a:pt x="106082" y="3322551"/>
                  <a:pt x="105105" y="3322551"/>
                </a:cubicBezTo>
                <a:cubicBezTo>
                  <a:pt x="101741" y="3322551"/>
                  <a:pt x="99202" y="3321564"/>
                  <a:pt x="97487" y="3319589"/>
                </a:cubicBezTo>
                <a:cubicBezTo>
                  <a:pt x="95773" y="3317613"/>
                  <a:pt x="94915" y="3314629"/>
                  <a:pt x="94915" y="3310636"/>
                </a:cubicBezTo>
                <a:close/>
                <a:moveTo>
                  <a:pt x="778073" y="3288823"/>
                </a:moveTo>
                <a:cubicBezTo>
                  <a:pt x="779766" y="3288823"/>
                  <a:pt x="781351" y="3288942"/>
                  <a:pt x="782827" y="3289181"/>
                </a:cubicBezTo>
                <a:cubicBezTo>
                  <a:pt x="784302" y="3289420"/>
                  <a:pt x="785713" y="3289811"/>
                  <a:pt x="787059" y="3290353"/>
                </a:cubicBezTo>
                <a:lnTo>
                  <a:pt x="787059" y="3295757"/>
                </a:lnTo>
                <a:cubicBezTo>
                  <a:pt x="785648" y="3295020"/>
                  <a:pt x="784210" y="3294482"/>
                  <a:pt x="782745" y="3294146"/>
                </a:cubicBezTo>
                <a:cubicBezTo>
                  <a:pt x="781280" y="3293809"/>
                  <a:pt x="779766" y="3293641"/>
                  <a:pt x="778204" y="3293641"/>
                </a:cubicBezTo>
                <a:cubicBezTo>
                  <a:pt x="776750" y="3293641"/>
                  <a:pt x="775377" y="3293918"/>
                  <a:pt x="774085" y="3294472"/>
                </a:cubicBezTo>
                <a:cubicBezTo>
                  <a:pt x="772794" y="3295025"/>
                  <a:pt x="771660" y="3295823"/>
                  <a:pt x="770683" y="3296864"/>
                </a:cubicBezTo>
                <a:cubicBezTo>
                  <a:pt x="769706" y="3297906"/>
                  <a:pt x="768936" y="3299176"/>
                  <a:pt x="768372" y="3300673"/>
                </a:cubicBezTo>
                <a:cubicBezTo>
                  <a:pt x="767808" y="3302171"/>
                  <a:pt x="767525" y="3303864"/>
                  <a:pt x="767525" y="3305752"/>
                </a:cubicBezTo>
                <a:cubicBezTo>
                  <a:pt x="767525" y="3309702"/>
                  <a:pt x="768486" y="3312660"/>
                  <a:pt x="770406" y="3314624"/>
                </a:cubicBezTo>
                <a:cubicBezTo>
                  <a:pt x="772327" y="3316588"/>
                  <a:pt x="774992" y="3317570"/>
                  <a:pt x="778399" y="3317570"/>
                </a:cubicBezTo>
                <a:cubicBezTo>
                  <a:pt x="779940" y="3317570"/>
                  <a:pt x="781432" y="3317396"/>
                  <a:pt x="782875" y="3317049"/>
                </a:cubicBezTo>
                <a:cubicBezTo>
                  <a:pt x="784319" y="3316702"/>
                  <a:pt x="785713" y="3316181"/>
                  <a:pt x="787059" y="3315487"/>
                </a:cubicBezTo>
                <a:lnTo>
                  <a:pt x="787059" y="3320761"/>
                </a:lnTo>
                <a:cubicBezTo>
                  <a:pt x="785583" y="3321325"/>
                  <a:pt x="784069" y="3321743"/>
                  <a:pt x="782517" y="3322014"/>
                </a:cubicBezTo>
                <a:cubicBezTo>
                  <a:pt x="780966" y="3322285"/>
                  <a:pt x="779365" y="3322421"/>
                  <a:pt x="777715" y="3322421"/>
                </a:cubicBezTo>
                <a:cubicBezTo>
                  <a:pt x="772550" y="3322421"/>
                  <a:pt x="768572" y="3321021"/>
                  <a:pt x="765783" y="3318221"/>
                </a:cubicBezTo>
                <a:cubicBezTo>
                  <a:pt x="762994" y="3315421"/>
                  <a:pt x="761600" y="3311330"/>
                  <a:pt x="761600" y="3305948"/>
                </a:cubicBezTo>
                <a:cubicBezTo>
                  <a:pt x="761600" y="3303365"/>
                  <a:pt x="762002" y="3301021"/>
                  <a:pt x="762805" y="3298915"/>
                </a:cubicBezTo>
                <a:cubicBezTo>
                  <a:pt x="763608" y="3296810"/>
                  <a:pt x="764736" y="3295009"/>
                  <a:pt x="766190" y="3293511"/>
                </a:cubicBezTo>
                <a:cubicBezTo>
                  <a:pt x="767645" y="3292014"/>
                  <a:pt x="769381" y="3290858"/>
                  <a:pt x="771399" y="3290044"/>
                </a:cubicBezTo>
                <a:cubicBezTo>
                  <a:pt x="773418" y="3289230"/>
                  <a:pt x="775643" y="3288823"/>
                  <a:pt x="778073" y="3288823"/>
                </a:cubicBezTo>
                <a:close/>
                <a:moveTo>
                  <a:pt x="1717304" y="3288693"/>
                </a:moveTo>
                <a:cubicBezTo>
                  <a:pt x="1718107" y="3288693"/>
                  <a:pt x="1718878" y="3288747"/>
                  <a:pt x="1719616" y="3288856"/>
                </a:cubicBezTo>
                <a:cubicBezTo>
                  <a:pt x="1720354" y="3288964"/>
                  <a:pt x="1721005" y="3289105"/>
                  <a:pt x="1721569" y="3289279"/>
                </a:cubicBezTo>
                <a:lnTo>
                  <a:pt x="1733420" y="3289279"/>
                </a:lnTo>
                <a:lnTo>
                  <a:pt x="1733420" y="3293902"/>
                </a:lnTo>
                <a:lnTo>
                  <a:pt x="1728178" y="3293902"/>
                </a:lnTo>
                <a:cubicBezTo>
                  <a:pt x="1728786" y="3294661"/>
                  <a:pt x="1729258" y="3295546"/>
                  <a:pt x="1729594" y="3296555"/>
                </a:cubicBezTo>
                <a:cubicBezTo>
                  <a:pt x="1729931" y="3297564"/>
                  <a:pt x="1730099" y="3298655"/>
                  <a:pt x="1730099" y="3299827"/>
                </a:cubicBezTo>
                <a:cubicBezTo>
                  <a:pt x="1730099" y="3301520"/>
                  <a:pt x="1729790" y="3303066"/>
                  <a:pt x="1729171" y="3304466"/>
                </a:cubicBezTo>
                <a:cubicBezTo>
                  <a:pt x="1728553" y="3305866"/>
                  <a:pt x="1727679" y="3307065"/>
                  <a:pt x="1726550" y="3308064"/>
                </a:cubicBezTo>
                <a:cubicBezTo>
                  <a:pt x="1725422" y="3309062"/>
                  <a:pt x="1724071" y="3309838"/>
                  <a:pt x="1722497" y="3310391"/>
                </a:cubicBezTo>
                <a:cubicBezTo>
                  <a:pt x="1720924" y="3310945"/>
                  <a:pt x="1719193" y="3311222"/>
                  <a:pt x="1717304" y="3311222"/>
                </a:cubicBezTo>
                <a:cubicBezTo>
                  <a:pt x="1715937" y="3311222"/>
                  <a:pt x="1714656" y="3311075"/>
                  <a:pt x="1713463" y="3310782"/>
                </a:cubicBezTo>
                <a:cubicBezTo>
                  <a:pt x="1712269" y="3310489"/>
                  <a:pt x="1711325" y="3310126"/>
                  <a:pt x="1710630" y="3309692"/>
                </a:cubicBezTo>
                <a:cubicBezTo>
                  <a:pt x="1710218" y="3310299"/>
                  <a:pt x="1709871" y="3310874"/>
                  <a:pt x="1709589" y="3311417"/>
                </a:cubicBezTo>
                <a:cubicBezTo>
                  <a:pt x="1709307" y="3311960"/>
                  <a:pt x="1709165" y="3312567"/>
                  <a:pt x="1709165" y="3313240"/>
                </a:cubicBezTo>
                <a:cubicBezTo>
                  <a:pt x="1709165" y="3314065"/>
                  <a:pt x="1709561" y="3314749"/>
                  <a:pt x="1710354" y="3315291"/>
                </a:cubicBezTo>
                <a:cubicBezTo>
                  <a:pt x="1711146" y="3315834"/>
                  <a:pt x="1712193" y="3316127"/>
                  <a:pt x="1713495" y="3316170"/>
                </a:cubicBezTo>
                <a:lnTo>
                  <a:pt x="1722090" y="3316496"/>
                </a:lnTo>
                <a:cubicBezTo>
                  <a:pt x="1723718" y="3316539"/>
                  <a:pt x="1725221" y="3316745"/>
                  <a:pt x="1726599" y="3317114"/>
                </a:cubicBezTo>
                <a:cubicBezTo>
                  <a:pt x="1727977" y="3317483"/>
                  <a:pt x="1729160" y="3318015"/>
                  <a:pt x="1730148" y="3318710"/>
                </a:cubicBezTo>
                <a:cubicBezTo>
                  <a:pt x="1731135" y="3319404"/>
                  <a:pt x="1731906" y="3320261"/>
                  <a:pt x="1732459" y="3321282"/>
                </a:cubicBezTo>
                <a:cubicBezTo>
                  <a:pt x="1733013" y="3322302"/>
                  <a:pt x="1733290" y="3323484"/>
                  <a:pt x="1733290" y="3324830"/>
                </a:cubicBezTo>
                <a:cubicBezTo>
                  <a:pt x="1733290" y="3326284"/>
                  <a:pt x="1732975" y="3327663"/>
                  <a:pt x="1732345" y="3328965"/>
                </a:cubicBezTo>
                <a:cubicBezTo>
                  <a:pt x="1731716" y="3330267"/>
                  <a:pt x="1730745" y="3331412"/>
                  <a:pt x="1729432" y="3332399"/>
                </a:cubicBezTo>
                <a:cubicBezTo>
                  <a:pt x="1728118" y="3333387"/>
                  <a:pt x="1726453" y="3334174"/>
                  <a:pt x="1724434" y="3334760"/>
                </a:cubicBezTo>
                <a:cubicBezTo>
                  <a:pt x="1722416" y="3335346"/>
                  <a:pt x="1720018" y="3335639"/>
                  <a:pt x="1717239" y="3335639"/>
                </a:cubicBezTo>
                <a:cubicBezTo>
                  <a:pt x="1714591" y="3335639"/>
                  <a:pt x="1712340" y="3335427"/>
                  <a:pt x="1710484" y="3335004"/>
                </a:cubicBezTo>
                <a:cubicBezTo>
                  <a:pt x="1708628" y="3334581"/>
                  <a:pt x="1707103" y="3333995"/>
                  <a:pt x="1705910" y="3333246"/>
                </a:cubicBezTo>
                <a:cubicBezTo>
                  <a:pt x="1704716" y="3332497"/>
                  <a:pt x="1703848" y="3331607"/>
                  <a:pt x="1703305" y="3330576"/>
                </a:cubicBezTo>
                <a:cubicBezTo>
                  <a:pt x="1702763" y="3329545"/>
                  <a:pt x="1702491" y="3328411"/>
                  <a:pt x="1702491" y="3327174"/>
                </a:cubicBezTo>
                <a:cubicBezTo>
                  <a:pt x="1702491" y="3325590"/>
                  <a:pt x="1702860" y="3324201"/>
                  <a:pt x="1703598" y="3323007"/>
                </a:cubicBezTo>
                <a:cubicBezTo>
                  <a:pt x="1704336" y="3321813"/>
                  <a:pt x="1705476" y="3320663"/>
                  <a:pt x="1707017" y="3319556"/>
                </a:cubicBezTo>
                <a:cubicBezTo>
                  <a:pt x="1706452" y="3319296"/>
                  <a:pt x="1705964" y="3318970"/>
                  <a:pt x="1705552" y="3318579"/>
                </a:cubicBezTo>
                <a:cubicBezTo>
                  <a:pt x="1705139" y="3318189"/>
                  <a:pt x="1704803" y="3317760"/>
                  <a:pt x="1704542" y="3317293"/>
                </a:cubicBezTo>
                <a:cubicBezTo>
                  <a:pt x="1704282" y="3316827"/>
                  <a:pt x="1704087" y="3316333"/>
                  <a:pt x="1703956" y="3315812"/>
                </a:cubicBezTo>
                <a:cubicBezTo>
                  <a:pt x="1703826" y="3315291"/>
                  <a:pt x="1703761" y="3314781"/>
                  <a:pt x="1703761" y="3314282"/>
                </a:cubicBezTo>
                <a:cubicBezTo>
                  <a:pt x="1703761" y="3312871"/>
                  <a:pt x="1704092" y="3311580"/>
                  <a:pt x="1704754" y="3310408"/>
                </a:cubicBezTo>
                <a:cubicBezTo>
                  <a:pt x="1705416" y="3309236"/>
                  <a:pt x="1706203" y="3308129"/>
                  <a:pt x="1707114" y="3307087"/>
                </a:cubicBezTo>
                <a:cubicBezTo>
                  <a:pt x="1706702" y="3306588"/>
                  <a:pt x="1706338" y="3306099"/>
                  <a:pt x="1706024" y="3305622"/>
                </a:cubicBezTo>
                <a:cubicBezTo>
                  <a:pt x="1705709" y="3305144"/>
                  <a:pt x="1705438" y="3304629"/>
                  <a:pt x="1705210" y="3304076"/>
                </a:cubicBezTo>
                <a:cubicBezTo>
                  <a:pt x="1704982" y="3303522"/>
                  <a:pt x="1704808" y="3302925"/>
                  <a:pt x="1704689" y="3302285"/>
                </a:cubicBezTo>
                <a:cubicBezTo>
                  <a:pt x="1704570" y="3301645"/>
                  <a:pt x="1704510" y="3300912"/>
                  <a:pt x="1704510" y="3300087"/>
                </a:cubicBezTo>
                <a:cubicBezTo>
                  <a:pt x="1704510" y="3298395"/>
                  <a:pt x="1704819" y="3296848"/>
                  <a:pt x="1705438" y="3295448"/>
                </a:cubicBezTo>
                <a:cubicBezTo>
                  <a:pt x="1706056" y="3294048"/>
                  <a:pt x="1706924" y="3292849"/>
                  <a:pt x="1708042" y="3291851"/>
                </a:cubicBezTo>
                <a:cubicBezTo>
                  <a:pt x="1709160" y="3290852"/>
                  <a:pt x="1710506" y="3290076"/>
                  <a:pt x="1712079" y="3289523"/>
                </a:cubicBezTo>
                <a:cubicBezTo>
                  <a:pt x="1713653" y="3288970"/>
                  <a:pt x="1715395" y="3288693"/>
                  <a:pt x="1717304" y="3288693"/>
                </a:cubicBezTo>
                <a:close/>
                <a:moveTo>
                  <a:pt x="1682590" y="3288693"/>
                </a:moveTo>
                <a:cubicBezTo>
                  <a:pt x="1685954" y="3288693"/>
                  <a:pt x="1688499" y="3289686"/>
                  <a:pt x="1690225" y="3291672"/>
                </a:cubicBezTo>
                <a:cubicBezTo>
                  <a:pt x="1691950" y="3293658"/>
                  <a:pt x="1692813" y="3296647"/>
                  <a:pt x="1692813" y="3300641"/>
                </a:cubicBezTo>
                <a:lnTo>
                  <a:pt x="1692813" y="3321965"/>
                </a:lnTo>
                <a:lnTo>
                  <a:pt x="1687148" y="3321965"/>
                </a:lnTo>
                <a:lnTo>
                  <a:pt x="1687148" y="3301097"/>
                </a:lnTo>
                <a:cubicBezTo>
                  <a:pt x="1687148" y="3298536"/>
                  <a:pt x="1686671" y="3296642"/>
                  <a:pt x="1685716" y="3295416"/>
                </a:cubicBezTo>
                <a:cubicBezTo>
                  <a:pt x="1684761" y="3294189"/>
                  <a:pt x="1683339" y="3293576"/>
                  <a:pt x="1681451" y="3293576"/>
                </a:cubicBezTo>
                <a:cubicBezTo>
                  <a:pt x="1680756" y="3293576"/>
                  <a:pt x="1680078" y="3293679"/>
                  <a:pt x="1679416" y="3293886"/>
                </a:cubicBezTo>
                <a:cubicBezTo>
                  <a:pt x="1678754" y="3294092"/>
                  <a:pt x="1678065" y="3294450"/>
                  <a:pt x="1677349" y="3294960"/>
                </a:cubicBezTo>
                <a:cubicBezTo>
                  <a:pt x="1676633" y="3295470"/>
                  <a:pt x="1675857" y="3296159"/>
                  <a:pt x="1675021" y="3297027"/>
                </a:cubicBezTo>
                <a:cubicBezTo>
                  <a:pt x="1674185" y="3297895"/>
                  <a:pt x="1673247" y="3298981"/>
                  <a:pt x="1672205" y="3300283"/>
                </a:cubicBezTo>
                <a:lnTo>
                  <a:pt x="1672205" y="3321965"/>
                </a:lnTo>
                <a:lnTo>
                  <a:pt x="1666540" y="3321965"/>
                </a:lnTo>
                <a:lnTo>
                  <a:pt x="1666540" y="3289279"/>
                </a:lnTo>
                <a:lnTo>
                  <a:pt x="1671586" y="3289279"/>
                </a:lnTo>
                <a:lnTo>
                  <a:pt x="1671814" y="3294553"/>
                </a:lnTo>
                <a:cubicBezTo>
                  <a:pt x="1672769" y="3293424"/>
                  <a:pt x="1673692" y="3292486"/>
                  <a:pt x="1674581" y="3291737"/>
                </a:cubicBezTo>
                <a:cubicBezTo>
                  <a:pt x="1675471" y="3290988"/>
                  <a:pt x="1676345" y="3290386"/>
                  <a:pt x="1677202" y="3289930"/>
                </a:cubicBezTo>
                <a:cubicBezTo>
                  <a:pt x="1678060" y="3289474"/>
                  <a:pt x="1678933" y="3289154"/>
                  <a:pt x="1679823" y="3288970"/>
                </a:cubicBezTo>
                <a:cubicBezTo>
                  <a:pt x="1680713" y="3288785"/>
                  <a:pt x="1681635" y="3288693"/>
                  <a:pt x="1682590" y="3288693"/>
                </a:cubicBezTo>
                <a:close/>
                <a:moveTo>
                  <a:pt x="1575211" y="3288693"/>
                </a:moveTo>
                <a:cubicBezTo>
                  <a:pt x="1577555" y="3288693"/>
                  <a:pt x="1579655" y="3289056"/>
                  <a:pt x="1581510" y="3289783"/>
                </a:cubicBezTo>
                <a:cubicBezTo>
                  <a:pt x="1583366" y="3290510"/>
                  <a:pt x="1584940" y="3291574"/>
                  <a:pt x="1586231" y="3292974"/>
                </a:cubicBezTo>
                <a:cubicBezTo>
                  <a:pt x="1587522" y="3294374"/>
                  <a:pt x="1588510" y="3296116"/>
                  <a:pt x="1589194" y="3298199"/>
                </a:cubicBezTo>
                <a:cubicBezTo>
                  <a:pt x="1589877" y="3300283"/>
                  <a:pt x="1590219" y="3302670"/>
                  <a:pt x="1590219" y="3305362"/>
                </a:cubicBezTo>
                <a:cubicBezTo>
                  <a:pt x="1590219" y="3307901"/>
                  <a:pt x="1589861" y="3310229"/>
                  <a:pt x="1589145" y="3312345"/>
                </a:cubicBezTo>
                <a:cubicBezTo>
                  <a:pt x="1588429" y="3314461"/>
                  <a:pt x="1587398" y="3316273"/>
                  <a:pt x="1586052" y="3317782"/>
                </a:cubicBezTo>
                <a:cubicBezTo>
                  <a:pt x="1584706" y="3319290"/>
                  <a:pt x="1583068" y="3320462"/>
                  <a:pt x="1581136" y="3321298"/>
                </a:cubicBezTo>
                <a:cubicBezTo>
                  <a:pt x="1579204" y="3322133"/>
                  <a:pt x="1577012" y="3322551"/>
                  <a:pt x="1574560" y="3322551"/>
                </a:cubicBezTo>
                <a:cubicBezTo>
                  <a:pt x="1572216" y="3322551"/>
                  <a:pt x="1570116" y="3322188"/>
                  <a:pt x="1568260" y="3321461"/>
                </a:cubicBezTo>
                <a:cubicBezTo>
                  <a:pt x="1566404" y="3320733"/>
                  <a:pt x="1564831" y="3319665"/>
                  <a:pt x="1563539" y="3318254"/>
                </a:cubicBezTo>
                <a:cubicBezTo>
                  <a:pt x="1562248" y="3316843"/>
                  <a:pt x="1561260" y="3315096"/>
                  <a:pt x="1560577" y="3313012"/>
                </a:cubicBezTo>
                <a:cubicBezTo>
                  <a:pt x="1559893" y="3310929"/>
                  <a:pt x="1559551" y="3308530"/>
                  <a:pt x="1559551" y="3305817"/>
                </a:cubicBezTo>
                <a:cubicBezTo>
                  <a:pt x="1559551" y="3303278"/>
                  <a:pt x="1559909" y="3300961"/>
                  <a:pt x="1560626" y="3298867"/>
                </a:cubicBezTo>
                <a:cubicBezTo>
                  <a:pt x="1561342" y="3296772"/>
                  <a:pt x="1562373" y="3294971"/>
                  <a:pt x="1563718" y="3293462"/>
                </a:cubicBezTo>
                <a:cubicBezTo>
                  <a:pt x="1565064" y="3291954"/>
                  <a:pt x="1566703" y="3290782"/>
                  <a:pt x="1568634" y="3289946"/>
                </a:cubicBezTo>
                <a:cubicBezTo>
                  <a:pt x="1570566" y="3289111"/>
                  <a:pt x="1572758" y="3288693"/>
                  <a:pt x="1575211" y="3288693"/>
                </a:cubicBezTo>
                <a:close/>
                <a:moveTo>
                  <a:pt x="1475059" y="3288693"/>
                </a:moveTo>
                <a:cubicBezTo>
                  <a:pt x="1478445" y="3288693"/>
                  <a:pt x="1481011" y="3289789"/>
                  <a:pt x="1482758" y="3291981"/>
                </a:cubicBezTo>
                <a:cubicBezTo>
                  <a:pt x="1484506" y="3294173"/>
                  <a:pt x="1485314" y="3297429"/>
                  <a:pt x="1485184" y="3301748"/>
                </a:cubicBezTo>
                <a:lnTo>
                  <a:pt x="1479454" y="3301748"/>
                </a:lnTo>
                <a:cubicBezTo>
                  <a:pt x="1479519" y="3298883"/>
                  <a:pt x="1479101" y="3296805"/>
                  <a:pt x="1478200" y="3295513"/>
                </a:cubicBezTo>
                <a:cubicBezTo>
                  <a:pt x="1477300" y="3294222"/>
                  <a:pt x="1475981" y="3293576"/>
                  <a:pt x="1474245" y="3293576"/>
                </a:cubicBezTo>
                <a:cubicBezTo>
                  <a:pt x="1473485" y="3293576"/>
                  <a:pt x="1472720" y="3293712"/>
                  <a:pt x="1471950" y="3293983"/>
                </a:cubicBezTo>
                <a:cubicBezTo>
                  <a:pt x="1471179" y="3294254"/>
                  <a:pt x="1470387" y="3294689"/>
                  <a:pt x="1469573" y="3295285"/>
                </a:cubicBezTo>
                <a:cubicBezTo>
                  <a:pt x="1468759" y="3295882"/>
                  <a:pt x="1467896" y="3296647"/>
                  <a:pt x="1466985" y="3297581"/>
                </a:cubicBezTo>
                <a:cubicBezTo>
                  <a:pt x="1466073" y="3298514"/>
                  <a:pt x="1465097" y="3299642"/>
                  <a:pt x="1464055" y="3300966"/>
                </a:cubicBezTo>
                <a:lnTo>
                  <a:pt x="1464055" y="3321965"/>
                </a:lnTo>
                <a:lnTo>
                  <a:pt x="1458325" y="3321965"/>
                </a:lnTo>
                <a:lnTo>
                  <a:pt x="1458325" y="3289279"/>
                </a:lnTo>
                <a:lnTo>
                  <a:pt x="1463501" y="3289279"/>
                </a:lnTo>
                <a:lnTo>
                  <a:pt x="1463664" y="3295302"/>
                </a:lnTo>
                <a:cubicBezTo>
                  <a:pt x="1465596" y="3292979"/>
                  <a:pt x="1467500" y="3291297"/>
                  <a:pt x="1469378" y="3290255"/>
                </a:cubicBezTo>
                <a:cubicBezTo>
                  <a:pt x="1471255" y="3289214"/>
                  <a:pt x="1473149" y="3288693"/>
                  <a:pt x="1475059" y="3288693"/>
                </a:cubicBezTo>
                <a:close/>
                <a:moveTo>
                  <a:pt x="1298986" y="3288693"/>
                </a:moveTo>
                <a:cubicBezTo>
                  <a:pt x="1301330" y="3288693"/>
                  <a:pt x="1303430" y="3289056"/>
                  <a:pt x="1305285" y="3289783"/>
                </a:cubicBezTo>
                <a:cubicBezTo>
                  <a:pt x="1307141" y="3290510"/>
                  <a:pt x="1308715" y="3291574"/>
                  <a:pt x="1310006" y="3292974"/>
                </a:cubicBezTo>
                <a:cubicBezTo>
                  <a:pt x="1311298" y="3294374"/>
                  <a:pt x="1312285" y="3296116"/>
                  <a:pt x="1312969" y="3298199"/>
                </a:cubicBezTo>
                <a:cubicBezTo>
                  <a:pt x="1313652" y="3300283"/>
                  <a:pt x="1313994" y="3302670"/>
                  <a:pt x="1313994" y="3305362"/>
                </a:cubicBezTo>
                <a:cubicBezTo>
                  <a:pt x="1313994" y="3307901"/>
                  <a:pt x="1313636" y="3310229"/>
                  <a:pt x="1312920" y="3312345"/>
                </a:cubicBezTo>
                <a:cubicBezTo>
                  <a:pt x="1312204" y="3314461"/>
                  <a:pt x="1311173" y="3316273"/>
                  <a:pt x="1309827" y="3317782"/>
                </a:cubicBezTo>
                <a:cubicBezTo>
                  <a:pt x="1308481" y="3319290"/>
                  <a:pt x="1306843" y="3320462"/>
                  <a:pt x="1304911" y="3321298"/>
                </a:cubicBezTo>
                <a:cubicBezTo>
                  <a:pt x="1302979" y="3322133"/>
                  <a:pt x="1300787" y="3322551"/>
                  <a:pt x="1298335" y="3322551"/>
                </a:cubicBezTo>
                <a:cubicBezTo>
                  <a:pt x="1295991" y="3322551"/>
                  <a:pt x="1293891" y="3322188"/>
                  <a:pt x="1292035" y="3321461"/>
                </a:cubicBezTo>
                <a:cubicBezTo>
                  <a:pt x="1290179" y="3320733"/>
                  <a:pt x="1288606" y="3319665"/>
                  <a:pt x="1287314" y="3318254"/>
                </a:cubicBezTo>
                <a:cubicBezTo>
                  <a:pt x="1286023" y="3316843"/>
                  <a:pt x="1285035" y="3315096"/>
                  <a:pt x="1284352" y="3313012"/>
                </a:cubicBezTo>
                <a:cubicBezTo>
                  <a:pt x="1283668" y="3310929"/>
                  <a:pt x="1283326" y="3308530"/>
                  <a:pt x="1283326" y="3305817"/>
                </a:cubicBezTo>
                <a:cubicBezTo>
                  <a:pt x="1283326" y="3303278"/>
                  <a:pt x="1283684" y="3300961"/>
                  <a:pt x="1284401" y="3298867"/>
                </a:cubicBezTo>
                <a:cubicBezTo>
                  <a:pt x="1285117" y="3296772"/>
                  <a:pt x="1286148" y="3294971"/>
                  <a:pt x="1287493" y="3293462"/>
                </a:cubicBezTo>
                <a:cubicBezTo>
                  <a:pt x="1288839" y="3291954"/>
                  <a:pt x="1290478" y="3290782"/>
                  <a:pt x="1292409" y="3289946"/>
                </a:cubicBezTo>
                <a:cubicBezTo>
                  <a:pt x="1294341" y="3289111"/>
                  <a:pt x="1296533" y="3288693"/>
                  <a:pt x="1298986" y="3288693"/>
                </a:cubicBezTo>
                <a:close/>
                <a:moveTo>
                  <a:pt x="1158715" y="3288693"/>
                </a:moveTo>
                <a:cubicBezTo>
                  <a:pt x="1162079" y="3288693"/>
                  <a:pt x="1164624" y="3289686"/>
                  <a:pt x="1166350" y="3291672"/>
                </a:cubicBezTo>
                <a:cubicBezTo>
                  <a:pt x="1168075" y="3293658"/>
                  <a:pt x="1168938" y="3296647"/>
                  <a:pt x="1168938" y="3300641"/>
                </a:cubicBezTo>
                <a:lnTo>
                  <a:pt x="1168938" y="3321965"/>
                </a:lnTo>
                <a:lnTo>
                  <a:pt x="1163273" y="3321965"/>
                </a:lnTo>
                <a:lnTo>
                  <a:pt x="1163273" y="3301097"/>
                </a:lnTo>
                <a:cubicBezTo>
                  <a:pt x="1163273" y="3298536"/>
                  <a:pt x="1162796" y="3296642"/>
                  <a:pt x="1161841" y="3295416"/>
                </a:cubicBezTo>
                <a:cubicBezTo>
                  <a:pt x="1160886" y="3294189"/>
                  <a:pt x="1159464" y="3293576"/>
                  <a:pt x="1157576" y="3293576"/>
                </a:cubicBezTo>
                <a:cubicBezTo>
                  <a:pt x="1156881" y="3293576"/>
                  <a:pt x="1156203" y="3293679"/>
                  <a:pt x="1155541" y="3293886"/>
                </a:cubicBezTo>
                <a:cubicBezTo>
                  <a:pt x="1154879" y="3294092"/>
                  <a:pt x="1154190" y="3294450"/>
                  <a:pt x="1153474" y="3294960"/>
                </a:cubicBezTo>
                <a:cubicBezTo>
                  <a:pt x="1152758" y="3295470"/>
                  <a:pt x="1151982" y="3296159"/>
                  <a:pt x="1151146" y="3297027"/>
                </a:cubicBezTo>
                <a:cubicBezTo>
                  <a:pt x="1150310" y="3297895"/>
                  <a:pt x="1149372" y="3298981"/>
                  <a:pt x="1148330" y="3300283"/>
                </a:cubicBezTo>
                <a:lnTo>
                  <a:pt x="1148330" y="3321965"/>
                </a:lnTo>
                <a:lnTo>
                  <a:pt x="1142665" y="3321965"/>
                </a:lnTo>
                <a:lnTo>
                  <a:pt x="1142665" y="3289279"/>
                </a:lnTo>
                <a:lnTo>
                  <a:pt x="1147711" y="3289279"/>
                </a:lnTo>
                <a:lnTo>
                  <a:pt x="1147939" y="3294553"/>
                </a:lnTo>
                <a:cubicBezTo>
                  <a:pt x="1148894" y="3293424"/>
                  <a:pt x="1149817" y="3292486"/>
                  <a:pt x="1150706" y="3291737"/>
                </a:cubicBezTo>
                <a:cubicBezTo>
                  <a:pt x="1151596" y="3290988"/>
                  <a:pt x="1152470" y="3290386"/>
                  <a:pt x="1153327" y="3289930"/>
                </a:cubicBezTo>
                <a:cubicBezTo>
                  <a:pt x="1154184" y="3289474"/>
                  <a:pt x="1155058" y="3289154"/>
                  <a:pt x="1155948" y="3288970"/>
                </a:cubicBezTo>
                <a:cubicBezTo>
                  <a:pt x="1156838" y="3288785"/>
                  <a:pt x="1157760" y="3288693"/>
                  <a:pt x="1158715" y="3288693"/>
                </a:cubicBezTo>
                <a:close/>
                <a:moveTo>
                  <a:pt x="1117881" y="3288693"/>
                </a:moveTo>
                <a:cubicBezTo>
                  <a:pt x="1119856" y="3288693"/>
                  <a:pt x="1121635" y="3288910"/>
                  <a:pt x="1123220" y="3289344"/>
                </a:cubicBezTo>
                <a:cubicBezTo>
                  <a:pt x="1124804" y="3289778"/>
                  <a:pt x="1126144" y="3290440"/>
                  <a:pt x="1127240" y="3291330"/>
                </a:cubicBezTo>
                <a:cubicBezTo>
                  <a:pt x="1128336" y="3292220"/>
                  <a:pt x="1129178" y="3293337"/>
                  <a:pt x="1129764" y="3294683"/>
                </a:cubicBezTo>
                <a:cubicBezTo>
                  <a:pt x="1130350" y="3296029"/>
                  <a:pt x="1130643" y="3297613"/>
                  <a:pt x="1130643" y="3299436"/>
                </a:cubicBezTo>
                <a:lnTo>
                  <a:pt x="1130643" y="3321965"/>
                </a:lnTo>
                <a:lnTo>
                  <a:pt x="1125564" y="3321965"/>
                </a:lnTo>
                <a:lnTo>
                  <a:pt x="1125434" y="3317570"/>
                </a:lnTo>
                <a:cubicBezTo>
                  <a:pt x="1123654" y="3319328"/>
                  <a:pt x="1121847" y="3320598"/>
                  <a:pt x="1120013" y="3321379"/>
                </a:cubicBezTo>
                <a:cubicBezTo>
                  <a:pt x="1118179" y="3322161"/>
                  <a:pt x="1116253" y="3322551"/>
                  <a:pt x="1114234" y="3322551"/>
                </a:cubicBezTo>
                <a:cubicBezTo>
                  <a:pt x="1112368" y="3322551"/>
                  <a:pt x="1110772" y="3322312"/>
                  <a:pt x="1109449" y="3321835"/>
                </a:cubicBezTo>
                <a:cubicBezTo>
                  <a:pt x="1108125" y="3321357"/>
                  <a:pt x="1107034" y="3320701"/>
                  <a:pt x="1106177" y="3319865"/>
                </a:cubicBezTo>
                <a:cubicBezTo>
                  <a:pt x="1105319" y="3319030"/>
                  <a:pt x="1104690" y="3318048"/>
                  <a:pt x="1104288" y="3316919"/>
                </a:cubicBezTo>
                <a:cubicBezTo>
                  <a:pt x="1103887" y="3315790"/>
                  <a:pt x="1103686" y="3314564"/>
                  <a:pt x="1103686" y="3313240"/>
                </a:cubicBezTo>
                <a:cubicBezTo>
                  <a:pt x="1103686" y="3309963"/>
                  <a:pt x="1104907" y="3307396"/>
                  <a:pt x="1107349" y="3305541"/>
                </a:cubicBezTo>
                <a:cubicBezTo>
                  <a:pt x="1109790" y="3303685"/>
                  <a:pt x="1113399" y="3302757"/>
                  <a:pt x="1118174" y="3302757"/>
                </a:cubicBezTo>
                <a:lnTo>
                  <a:pt x="1124945" y="3302757"/>
                </a:lnTo>
                <a:lnTo>
                  <a:pt x="1124945" y="3299892"/>
                </a:lnTo>
                <a:cubicBezTo>
                  <a:pt x="1124945" y="3297960"/>
                  <a:pt x="1124327" y="3296414"/>
                  <a:pt x="1123090" y="3295253"/>
                </a:cubicBezTo>
                <a:cubicBezTo>
                  <a:pt x="1121852" y="3294092"/>
                  <a:pt x="1119964" y="3293511"/>
                  <a:pt x="1117425" y="3293511"/>
                </a:cubicBezTo>
                <a:cubicBezTo>
                  <a:pt x="1115580" y="3293511"/>
                  <a:pt x="1113762" y="3293717"/>
                  <a:pt x="1111972" y="3294130"/>
                </a:cubicBezTo>
                <a:cubicBezTo>
                  <a:pt x="1110181" y="3294542"/>
                  <a:pt x="1108331" y="3295128"/>
                  <a:pt x="1106421" y="3295888"/>
                </a:cubicBezTo>
                <a:lnTo>
                  <a:pt x="1106421" y="3290776"/>
                </a:lnTo>
                <a:cubicBezTo>
                  <a:pt x="1107137" y="3290516"/>
                  <a:pt x="1107935" y="3290261"/>
                  <a:pt x="1108814" y="3290011"/>
                </a:cubicBezTo>
                <a:cubicBezTo>
                  <a:pt x="1109693" y="3289762"/>
                  <a:pt x="1110621" y="3289539"/>
                  <a:pt x="1111597" y="3289344"/>
                </a:cubicBezTo>
                <a:cubicBezTo>
                  <a:pt x="1112574" y="3289149"/>
                  <a:pt x="1113594" y="3288991"/>
                  <a:pt x="1114658" y="3288872"/>
                </a:cubicBezTo>
                <a:cubicBezTo>
                  <a:pt x="1115721" y="3288752"/>
                  <a:pt x="1116795" y="3288693"/>
                  <a:pt x="1117881" y="3288693"/>
                </a:cubicBezTo>
                <a:close/>
                <a:moveTo>
                  <a:pt x="908461" y="3288693"/>
                </a:moveTo>
                <a:cubicBezTo>
                  <a:pt x="910740" y="3288693"/>
                  <a:pt x="912758" y="3289051"/>
                  <a:pt x="914516" y="3289767"/>
                </a:cubicBezTo>
                <a:cubicBezTo>
                  <a:pt x="916274" y="3290483"/>
                  <a:pt x="917756" y="3291498"/>
                  <a:pt x="918960" y="3292811"/>
                </a:cubicBezTo>
                <a:cubicBezTo>
                  <a:pt x="920165" y="3294124"/>
                  <a:pt x="921076" y="3295719"/>
                  <a:pt x="921695" y="3297597"/>
                </a:cubicBezTo>
                <a:cubicBezTo>
                  <a:pt x="922313" y="3299474"/>
                  <a:pt x="922623" y="3301574"/>
                  <a:pt x="922623" y="3303897"/>
                </a:cubicBezTo>
                <a:cubicBezTo>
                  <a:pt x="922623" y="3304700"/>
                  <a:pt x="922612" y="3305372"/>
                  <a:pt x="922590" y="3305915"/>
                </a:cubicBezTo>
                <a:cubicBezTo>
                  <a:pt x="922568" y="3306458"/>
                  <a:pt x="922536" y="3306968"/>
                  <a:pt x="922492" y="3307445"/>
                </a:cubicBezTo>
                <a:lnTo>
                  <a:pt x="899540" y="3307445"/>
                </a:lnTo>
                <a:cubicBezTo>
                  <a:pt x="899540" y="3310788"/>
                  <a:pt x="900474" y="3313354"/>
                  <a:pt x="902340" y="3315145"/>
                </a:cubicBezTo>
                <a:cubicBezTo>
                  <a:pt x="904207" y="3316935"/>
                  <a:pt x="906898" y="3317831"/>
                  <a:pt x="910414" y="3317831"/>
                </a:cubicBezTo>
                <a:cubicBezTo>
                  <a:pt x="911369" y="3317831"/>
                  <a:pt x="912324" y="3317793"/>
                  <a:pt x="913279" y="3317717"/>
                </a:cubicBezTo>
                <a:cubicBezTo>
                  <a:pt x="914234" y="3317641"/>
                  <a:pt x="915156" y="3317538"/>
                  <a:pt x="916046" y="3317407"/>
                </a:cubicBezTo>
                <a:cubicBezTo>
                  <a:pt x="916936" y="3317277"/>
                  <a:pt x="917788" y="3317131"/>
                  <a:pt x="918602" y="3316968"/>
                </a:cubicBezTo>
                <a:cubicBezTo>
                  <a:pt x="919416" y="3316805"/>
                  <a:pt x="920170" y="3316626"/>
                  <a:pt x="920865" y="3316431"/>
                </a:cubicBezTo>
                <a:lnTo>
                  <a:pt x="920865" y="3321086"/>
                </a:lnTo>
                <a:cubicBezTo>
                  <a:pt x="919324" y="3321520"/>
                  <a:pt x="917582" y="3321873"/>
                  <a:pt x="915639" y="3322144"/>
                </a:cubicBezTo>
                <a:cubicBezTo>
                  <a:pt x="913697" y="3322416"/>
                  <a:pt x="911684" y="3322551"/>
                  <a:pt x="909600" y="3322551"/>
                </a:cubicBezTo>
                <a:cubicBezTo>
                  <a:pt x="906800" y="3322551"/>
                  <a:pt x="904391" y="3322171"/>
                  <a:pt x="902373" y="3321412"/>
                </a:cubicBezTo>
                <a:cubicBezTo>
                  <a:pt x="900354" y="3320652"/>
                  <a:pt x="898699" y="3319551"/>
                  <a:pt x="897408" y="3318107"/>
                </a:cubicBezTo>
                <a:cubicBezTo>
                  <a:pt x="896117" y="3316664"/>
                  <a:pt x="895162" y="3314895"/>
                  <a:pt x="894543" y="3312801"/>
                </a:cubicBezTo>
                <a:cubicBezTo>
                  <a:pt x="893924" y="3310706"/>
                  <a:pt x="893615" y="3308335"/>
                  <a:pt x="893615" y="3305687"/>
                </a:cubicBezTo>
                <a:cubicBezTo>
                  <a:pt x="893615" y="3303386"/>
                  <a:pt x="893946" y="3301211"/>
                  <a:pt x="894608" y="3299160"/>
                </a:cubicBezTo>
                <a:cubicBezTo>
                  <a:pt x="895270" y="3297109"/>
                  <a:pt x="896236" y="3295307"/>
                  <a:pt x="897506" y="3293755"/>
                </a:cubicBezTo>
                <a:cubicBezTo>
                  <a:pt x="898775" y="3292203"/>
                  <a:pt x="900333" y="3290972"/>
                  <a:pt x="902177" y="3290060"/>
                </a:cubicBezTo>
                <a:cubicBezTo>
                  <a:pt x="904022" y="3289149"/>
                  <a:pt x="906117" y="3288693"/>
                  <a:pt x="908461" y="3288693"/>
                </a:cubicBezTo>
                <a:close/>
                <a:moveTo>
                  <a:pt x="846409" y="3288693"/>
                </a:moveTo>
                <a:cubicBezTo>
                  <a:pt x="849795" y="3288693"/>
                  <a:pt x="852361" y="3289789"/>
                  <a:pt x="854108" y="3291981"/>
                </a:cubicBezTo>
                <a:cubicBezTo>
                  <a:pt x="855855" y="3294173"/>
                  <a:pt x="856664" y="3297429"/>
                  <a:pt x="856534" y="3301748"/>
                </a:cubicBezTo>
                <a:lnTo>
                  <a:pt x="850804" y="3301748"/>
                </a:lnTo>
                <a:cubicBezTo>
                  <a:pt x="850869" y="3298883"/>
                  <a:pt x="850451" y="3296805"/>
                  <a:pt x="849551" y="3295513"/>
                </a:cubicBezTo>
                <a:cubicBezTo>
                  <a:pt x="848650" y="3294222"/>
                  <a:pt x="847331" y="3293576"/>
                  <a:pt x="845595" y="3293576"/>
                </a:cubicBezTo>
                <a:cubicBezTo>
                  <a:pt x="844835" y="3293576"/>
                  <a:pt x="844070" y="3293712"/>
                  <a:pt x="843300" y="3293983"/>
                </a:cubicBezTo>
                <a:cubicBezTo>
                  <a:pt x="842529" y="3294254"/>
                  <a:pt x="841737" y="3294689"/>
                  <a:pt x="840923" y="3295285"/>
                </a:cubicBezTo>
                <a:cubicBezTo>
                  <a:pt x="840109" y="3295882"/>
                  <a:pt x="839247" y="3296647"/>
                  <a:pt x="838335" y="3297581"/>
                </a:cubicBezTo>
                <a:cubicBezTo>
                  <a:pt x="837423" y="3298514"/>
                  <a:pt x="836447" y="3299642"/>
                  <a:pt x="835405" y="3300966"/>
                </a:cubicBezTo>
                <a:lnTo>
                  <a:pt x="835405" y="3321965"/>
                </a:lnTo>
                <a:lnTo>
                  <a:pt x="829675" y="3321965"/>
                </a:lnTo>
                <a:lnTo>
                  <a:pt x="829675" y="3289279"/>
                </a:lnTo>
                <a:lnTo>
                  <a:pt x="834851" y="3289279"/>
                </a:lnTo>
                <a:lnTo>
                  <a:pt x="835014" y="3295302"/>
                </a:lnTo>
                <a:cubicBezTo>
                  <a:pt x="836946" y="3292979"/>
                  <a:pt x="838850" y="3291297"/>
                  <a:pt x="840728" y="3290255"/>
                </a:cubicBezTo>
                <a:cubicBezTo>
                  <a:pt x="842605" y="3289214"/>
                  <a:pt x="844499" y="3288693"/>
                  <a:pt x="846409" y="3288693"/>
                </a:cubicBezTo>
                <a:close/>
                <a:moveTo>
                  <a:pt x="803686" y="3288693"/>
                </a:moveTo>
                <a:cubicBezTo>
                  <a:pt x="806030" y="3288693"/>
                  <a:pt x="808130" y="3289056"/>
                  <a:pt x="809985" y="3289783"/>
                </a:cubicBezTo>
                <a:cubicBezTo>
                  <a:pt x="811841" y="3290510"/>
                  <a:pt x="813415" y="3291574"/>
                  <a:pt x="814706" y="3292974"/>
                </a:cubicBezTo>
                <a:cubicBezTo>
                  <a:pt x="815998" y="3294374"/>
                  <a:pt x="816985" y="3296116"/>
                  <a:pt x="817669" y="3298199"/>
                </a:cubicBezTo>
                <a:cubicBezTo>
                  <a:pt x="818352" y="3300283"/>
                  <a:pt x="818694" y="3302670"/>
                  <a:pt x="818694" y="3305362"/>
                </a:cubicBezTo>
                <a:cubicBezTo>
                  <a:pt x="818694" y="3307901"/>
                  <a:pt x="818336" y="3310229"/>
                  <a:pt x="817620" y="3312345"/>
                </a:cubicBezTo>
                <a:cubicBezTo>
                  <a:pt x="816904" y="3314461"/>
                  <a:pt x="815873" y="3316273"/>
                  <a:pt x="814527" y="3317782"/>
                </a:cubicBezTo>
                <a:cubicBezTo>
                  <a:pt x="813181" y="3319290"/>
                  <a:pt x="811543" y="3320462"/>
                  <a:pt x="809611" y="3321298"/>
                </a:cubicBezTo>
                <a:cubicBezTo>
                  <a:pt x="807680" y="3322133"/>
                  <a:pt x="805487" y="3322551"/>
                  <a:pt x="803035" y="3322551"/>
                </a:cubicBezTo>
                <a:cubicBezTo>
                  <a:pt x="800691" y="3322551"/>
                  <a:pt x="798591" y="3322188"/>
                  <a:pt x="796735" y="3321461"/>
                </a:cubicBezTo>
                <a:cubicBezTo>
                  <a:pt x="794879" y="3320733"/>
                  <a:pt x="793306" y="3319665"/>
                  <a:pt x="792014" y="3318254"/>
                </a:cubicBezTo>
                <a:cubicBezTo>
                  <a:pt x="790723" y="3316843"/>
                  <a:pt x="789736" y="3315096"/>
                  <a:pt x="789052" y="3313012"/>
                </a:cubicBezTo>
                <a:cubicBezTo>
                  <a:pt x="788368" y="3310929"/>
                  <a:pt x="788026" y="3308530"/>
                  <a:pt x="788026" y="3305817"/>
                </a:cubicBezTo>
                <a:cubicBezTo>
                  <a:pt x="788026" y="3303278"/>
                  <a:pt x="788384" y="3300961"/>
                  <a:pt x="789101" y="3298867"/>
                </a:cubicBezTo>
                <a:cubicBezTo>
                  <a:pt x="789817" y="3296772"/>
                  <a:pt x="790848" y="3294971"/>
                  <a:pt x="792194" y="3293462"/>
                </a:cubicBezTo>
                <a:cubicBezTo>
                  <a:pt x="793539" y="3291954"/>
                  <a:pt x="795178" y="3290782"/>
                  <a:pt x="797110" y="3289946"/>
                </a:cubicBezTo>
                <a:cubicBezTo>
                  <a:pt x="799041" y="3289111"/>
                  <a:pt x="801233" y="3288693"/>
                  <a:pt x="803686" y="3288693"/>
                </a:cubicBezTo>
                <a:close/>
                <a:moveTo>
                  <a:pt x="737011" y="3288693"/>
                </a:moveTo>
                <a:cubicBezTo>
                  <a:pt x="739290" y="3288693"/>
                  <a:pt x="741308" y="3289051"/>
                  <a:pt x="743066" y="3289767"/>
                </a:cubicBezTo>
                <a:cubicBezTo>
                  <a:pt x="744824" y="3290483"/>
                  <a:pt x="746306" y="3291498"/>
                  <a:pt x="747510" y="3292811"/>
                </a:cubicBezTo>
                <a:cubicBezTo>
                  <a:pt x="748715" y="3294124"/>
                  <a:pt x="749626" y="3295719"/>
                  <a:pt x="750245" y="3297597"/>
                </a:cubicBezTo>
                <a:cubicBezTo>
                  <a:pt x="750864" y="3299474"/>
                  <a:pt x="751173" y="3301574"/>
                  <a:pt x="751173" y="3303897"/>
                </a:cubicBezTo>
                <a:cubicBezTo>
                  <a:pt x="751173" y="3304700"/>
                  <a:pt x="751162" y="3305372"/>
                  <a:pt x="751140" y="3305915"/>
                </a:cubicBezTo>
                <a:cubicBezTo>
                  <a:pt x="751118" y="3306458"/>
                  <a:pt x="751086" y="3306968"/>
                  <a:pt x="751043" y="3307445"/>
                </a:cubicBezTo>
                <a:lnTo>
                  <a:pt x="728090" y="3307445"/>
                </a:lnTo>
                <a:cubicBezTo>
                  <a:pt x="728090" y="3310788"/>
                  <a:pt x="729024" y="3313354"/>
                  <a:pt x="730890" y="3315145"/>
                </a:cubicBezTo>
                <a:cubicBezTo>
                  <a:pt x="732757" y="3316935"/>
                  <a:pt x="735448" y="3317831"/>
                  <a:pt x="738964" y="3317831"/>
                </a:cubicBezTo>
                <a:cubicBezTo>
                  <a:pt x="739919" y="3317831"/>
                  <a:pt x="740874" y="3317793"/>
                  <a:pt x="741829" y="3317717"/>
                </a:cubicBezTo>
                <a:cubicBezTo>
                  <a:pt x="742784" y="3317641"/>
                  <a:pt x="743706" y="3317538"/>
                  <a:pt x="744596" y="3317407"/>
                </a:cubicBezTo>
                <a:cubicBezTo>
                  <a:pt x="745486" y="3317277"/>
                  <a:pt x="746338" y="3317131"/>
                  <a:pt x="747152" y="3316968"/>
                </a:cubicBezTo>
                <a:cubicBezTo>
                  <a:pt x="747966" y="3316805"/>
                  <a:pt x="748720" y="3316626"/>
                  <a:pt x="749415" y="3316431"/>
                </a:cubicBezTo>
                <a:lnTo>
                  <a:pt x="749415" y="3321086"/>
                </a:lnTo>
                <a:cubicBezTo>
                  <a:pt x="747874" y="3321520"/>
                  <a:pt x="746132" y="3321873"/>
                  <a:pt x="744189" y="3322144"/>
                </a:cubicBezTo>
                <a:cubicBezTo>
                  <a:pt x="742247" y="3322416"/>
                  <a:pt x="740234" y="3322551"/>
                  <a:pt x="738150" y="3322551"/>
                </a:cubicBezTo>
                <a:cubicBezTo>
                  <a:pt x="735351" y="3322551"/>
                  <a:pt x="732941" y="3322171"/>
                  <a:pt x="730923" y="3321412"/>
                </a:cubicBezTo>
                <a:cubicBezTo>
                  <a:pt x="728904" y="3320652"/>
                  <a:pt x="727249" y="3319551"/>
                  <a:pt x="725958" y="3318107"/>
                </a:cubicBezTo>
                <a:cubicBezTo>
                  <a:pt x="724667" y="3316664"/>
                  <a:pt x="723712" y="3314895"/>
                  <a:pt x="723093" y="3312801"/>
                </a:cubicBezTo>
                <a:cubicBezTo>
                  <a:pt x="722474" y="3310706"/>
                  <a:pt x="722165" y="3308335"/>
                  <a:pt x="722165" y="3305687"/>
                </a:cubicBezTo>
                <a:cubicBezTo>
                  <a:pt x="722165" y="3303386"/>
                  <a:pt x="722496" y="3301211"/>
                  <a:pt x="723158" y="3299160"/>
                </a:cubicBezTo>
                <a:cubicBezTo>
                  <a:pt x="723820" y="3297109"/>
                  <a:pt x="724786" y="3295307"/>
                  <a:pt x="726056" y="3293755"/>
                </a:cubicBezTo>
                <a:cubicBezTo>
                  <a:pt x="727325" y="3292203"/>
                  <a:pt x="728883" y="3290972"/>
                  <a:pt x="730728" y="3290060"/>
                </a:cubicBezTo>
                <a:cubicBezTo>
                  <a:pt x="732572" y="3289149"/>
                  <a:pt x="734667" y="3288693"/>
                  <a:pt x="737011" y="3288693"/>
                </a:cubicBezTo>
                <a:close/>
                <a:moveTo>
                  <a:pt x="703534" y="3288693"/>
                </a:moveTo>
                <a:cubicBezTo>
                  <a:pt x="706920" y="3288693"/>
                  <a:pt x="709486" y="3289789"/>
                  <a:pt x="711233" y="3291981"/>
                </a:cubicBezTo>
                <a:cubicBezTo>
                  <a:pt x="712981" y="3294173"/>
                  <a:pt x="713789" y="3297429"/>
                  <a:pt x="713659" y="3301748"/>
                </a:cubicBezTo>
                <a:lnTo>
                  <a:pt x="707929" y="3301748"/>
                </a:lnTo>
                <a:cubicBezTo>
                  <a:pt x="707994" y="3298883"/>
                  <a:pt x="707576" y="3296805"/>
                  <a:pt x="706676" y="3295513"/>
                </a:cubicBezTo>
                <a:cubicBezTo>
                  <a:pt x="705775" y="3294222"/>
                  <a:pt x="704456" y="3293576"/>
                  <a:pt x="702720" y="3293576"/>
                </a:cubicBezTo>
                <a:cubicBezTo>
                  <a:pt x="701960" y="3293576"/>
                  <a:pt x="701195" y="3293712"/>
                  <a:pt x="700425" y="3293983"/>
                </a:cubicBezTo>
                <a:cubicBezTo>
                  <a:pt x="699654" y="3294254"/>
                  <a:pt x="698862" y="3294689"/>
                  <a:pt x="698048" y="3295285"/>
                </a:cubicBezTo>
                <a:cubicBezTo>
                  <a:pt x="697234" y="3295882"/>
                  <a:pt x="696371" y="3296647"/>
                  <a:pt x="695460" y="3297581"/>
                </a:cubicBezTo>
                <a:cubicBezTo>
                  <a:pt x="694548" y="3298514"/>
                  <a:pt x="693572" y="3299642"/>
                  <a:pt x="692530" y="3300966"/>
                </a:cubicBezTo>
                <a:lnTo>
                  <a:pt x="692530" y="3321965"/>
                </a:lnTo>
                <a:lnTo>
                  <a:pt x="686800" y="3321965"/>
                </a:lnTo>
                <a:lnTo>
                  <a:pt x="686800" y="3289279"/>
                </a:lnTo>
                <a:lnTo>
                  <a:pt x="691976" y="3289279"/>
                </a:lnTo>
                <a:lnTo>
                  <a:pt x="692139" y="3295302"/>
                </a:lnTo>
                <a:cubicBezTo>
                  <a:pt x="694071" y="3292979"/>
                  <a:pt x="695976" y="3291297"/>
                  <a:pt x="697853" y="3290255"/>
                </a:cubicBezTo>
                <a:cubicBezTo>
                  <a:pt x="699730" y="3289214"/>
                  <a:pt x="701624" y="3288693"/>
                  <a:pt x="703534" y="3288693"/>
                </a:cubicBezTo>
                <a:close/>
                <a:moveTo>
                  <a:pt x="634840" y="3288693"/>
                </a:moveTo>
                <a:cubicBezTo>
                  <a:pt x="638204" y="3288693"/>
                  <a:pt x="640749" y="3289686"/>
                  <a:pt x="642475" y="3291672"/>
                </a:cubicBezTo>
                <a:cubicBezTo>
                  <a:pt x="644200" y="3293658"/>
                  <a:pt x="645063" y="3296647"/>
                  <a:pt x="645063" y="3300641"/>
                </a:cubicBezTo>
                <a:lnTo>
                  <a:pt x="645063" y="3321965"/>
                </a:lnTo>
                <a:lnTo>
                  <a:pt x="639398" y="3321965"/>
                </a:lnTo>
                <a:lnTo>
                  <a:pt x="639398" y="3301097"/>
                </a:lnTo>
                <a:cubicBezTo>
                  <a:pt x="639398" y="3298536"/>
                  <a:pt x="638921" y="3296642"/>
                  <a:pt x="637966" y="3295416"/>
                </a:cubicBezTo>
                <a:cubicBezTo>
                  <a:pt x="637011" y="3294189"/>
                  <a:pt x="635589" y="3293576"/>
                  <a:pt x="633701" y="3293576"/>
                </a:cubicBezTo>
                <a:cubicBezTo>
                  <a:pt x="633006" y="3293576"/>
                  <a:pt x="632328" y="3293679"/>
                  <a:pt x="631666" y="3293886"/>
                </a:cubicBezTo>
                <a:cubicBezTo>
                  <a:pt x="631004" y="3294092"/>
                  <a:pt x="630315" y="3294450"/>
                  <a:pt x="629599" y="3294960"/>
                </a:cubicBezTo>
                <a:cubicBezTo>
                  <a:pt x="628883" y="3295470"/>
                  <a:pt x="628107" y="3296159"/>
                  <a:pt x="627271" y="3297027"/>
                </a:cubicBezTo>
                <a:cubicBezTo>
                  <a:pt x="626435" y="3297895"/>
                  <a:pt x="625497" y="3298981"/>
                  <a:pt x="624455" y="3300283"/>
                </a:cubicBezTo>
                <a:lnTo>
                  <a:pt x="624455" y="3321965"/>
                </a:lnTo>
                <a:lnTo>
                  <a:pt x="618790" y="3321965"/>
                </a:lnTo>
                <a:lnTo>
                  <a:pt x="618790" y="3289279"/>
                </a:lnTo>
                <a:lnTo>
                  <a:pt x="623836" y="3289279"/>
                </a:lnTo>
                <a:lnTo>
                  <a:pt x="624064" y="3294553"/>
                </a:lnTo>
                <a:cubicBezTo>
                  <a:pt x="625019" y="3293424"/>
                  <a:pt x="625942" y="3292486"/>
                  <a:pt x="626832" y="3291737"/>
                </a:cubicBezTo>
                <a:cubicBezTo>
                  <a:pt x="627721" y="3290988"/>
                  <a:pt x="628595" y="3290386"/>
                  <a:pt x="629452" y="3289930"/>
                </a:cubicBezTo>
                <a:cubicBezTo>
                  <a:pt x="630310" y="3289474"/>
                  <a:pt x="631183" y="3289154"/>
                  <a:pt x="632073" y="3288970"/>
                </a:cubicBezTo>
                <a:cubicBezTo>
                  <a:pt x="632963" y="3288785"/>
                  <a:pt x="633885" y="3288693"/>
                  <a:pt x="634840" y="3288693"/>
                </a:cubicBezTo>
                <a:close/>
                <a:moveTo>
                  <a:pt x="565561" y="3288693"/>
                </a:moveTo>
                <a:cubicBezTo>
                  <a:pt x="567840" y="3288693"/>
                  <a:pt x="569858" y="3289051"/>
                  <a:pt x="571616" y="3289767"/>
                </a:cubicBezTo>
                <a:cubicBezTo>
                  <a:pt x="573374" y="3290483"/>
                  <a:pt x="574856" y="3291498"/>
                  <a:pt x="576060" y="3292811"/>
                </a:cubicBezTo>
                <a:cubicBezTo>
                  <a:pt x="577265" y="3294124"/>
                  <a:pt x="578176" y="3295719"/>
                  <a:pt x="578795" y="3297597"/>
                </a:cubicBezTo>
                <a:lnTo>
                  <a:pt x="579644" y="3303362"/>
                </a:lnTo>
                <a:lnTo>
                  <a:pt x="580283" y="3299160"/>
                </a:lnTo>
                <a:cubicBezTo>
                  <a:pt x="580945" y="3297109"/>
                  <a:pt x="581911" y="3295307"/>
                  <a:pt x="583181" y="3293755"/>
                </a:cubicBezTo>
                <a:cubicBezTo>
                  <a:pt x="584450" y="3292203"/>
                  <a:pt x="586008" y="3290972"/>
                  <a:pt x="587853" y="3290060"/>
                </a:cubicBezTo>
                <a:cubicBezTo>
                  <a:pt x="589697" y="3289149"/>
                  <a:pt x="591792" y="3288693"/>
                  <a:pt x="594136" y="3288693"/>
                </a:cubicBezTo>
                <a:cubicBezTo>
                  <a:pt x="596415" y="3288693"/>
                  <a:pt x="598433" y="3289051"/>
                  <a:pt x="600191" y="3289767"/>
                </a:cubicBezTo>
                <a:cubicBezTo>
                  <a:pt x="601949" y="3290483"/>
                  <a:pt x="603431" y="3291498"/>
                  <a:pt x="604635" y="3292811"/>
                </a:cubicBezTo>
                <a:cubicBezTo>
                  <a:pt x="605840" y="3294124"/>
                  <a:pt x="606751" y="3295719"/>
                  <a:pt x="607370" y="3297597"/>
                </a:cubicBezTo>
                <a:cubicBezTo>
                  <a:pt x="607989" y="3299474"/>
                  <a:pt x="608298" y="3301574"/>
                  <a:pt x="608298" y="3303897"/>
                </a:cubicBezTo>
                <a:cubicBezTo>
                  <a:pt x="608298" y="3304700"/>
                  <a:pt x="608287" y="3305372"/>
                  <a:pt x="608265" y="3305915"/>
                </a:cubicBezTo>
                <a:cubicBezTo>
                  <a:pt x="608244" y="3306458"/>
                  <a:pt x="608211" y="3306968"/>
                  <a:pt x="608168" y="3307445"/>
                </a:cubicBezTo>
                <a:lnTo>
                  <a:pt x="585215" y="3307445"/>
                </a:lnTo>
                <a:cubicBezTo>
                  <a:pt x="585215" y="3310788"/>
                  <a:pt x="586149" y="3313354"/>
                  <a:pt x="588015" y="3315145"/>
                </a:cubicBezTo>
                <a:cubicBezTo>
                  <a:pt x="589882" y="3316935"/>
                  <a:pt x="592573" y="3317831"/>
                  <a:pt x="596089" y="3317831"/>
                </a:cubicBezTo>
                <a:cubicBezTo>
                  <a:pt x="597044" y="3317831"/>
                  <a:pt x="597999" y="3317793"/>
                  <a:pt x="598954" y="3317717"/>
                </a:cubicBezTo>
                <a:cubicBezTo>
                  <a:pt x="599909" y="3317641"/>
                  <a:pt x="600831" y="3317538"/>
                  <a:pt x="601721" y="3317407"/>
                </a:cubicBezTo>
                <a:cubicBezTo>
                  <a:pt x="602611" y="3317277"/>
                  <a:pt x="603463" y="3317131"/>
                  <a:pt x="604277" y="3316968"/>
                </a:cubicBezTo>
                <a:cubicBezTo>
                  <a:pt x="605091" y="3316805"/>
                  <a:pt x="605845" y="3316626"/>
                  <a:pt x="606540" y="3316431"/>
                </a:cubicBezTo>
                <a:lnTo>
                  <a:pt x="606540" y="3321086"/>
                </a:lnTo>
                <a:cubicBezTo>
                  <a:pt x="604999" y="3321520"/>
                  <a:pt x="603257" y="3321873"/>
                  <a:pt x="601315" y="3322144"/>
                </a:cubicBezTo>
                <a:cubicBezTo>
                  <a:pt x="599372" y="3322416"/>
                  <a:pt x="597359" y="3322551"/>
                  <a:pt x="595275" y="3322551"/>
                </a:cubicBezTo>
                <a:cubicBezTo>
                  <a:pt x="592476" y="3322551"/>
                  <a:pt x="590066" y="3322171"/>
                  <a:pt x="588048" y="3321412"/>
                </a:cubicBezTo>
                <a:cubicBezTo>
                  <a:pt x="586030" y="3320652"/>
                  <a:pt x="584374" y="3319551"/>
                  <a:pt x="583083" y="3318107"/>
                </a:cubicBezTo>
                <a:cubicBezTo>
                  <a:pt x="581792" y="3316664"/>
                  <a:pt x="580837" y="3314895"/>
                  <a:pt x="580218" y="3312801"/>
                </a:cubicBezTo>
                <a:lnTo>
                  <a:pt x="579519" y="3307445"/>
                </a:lnTo>
                <a:lnTo>
                  <a:pt x="556641" y="3307445"/>
                </a:lnTo>
                <a:cubicBezTo>
                  <a:pt x="556641" y="3310788"/>
                  <a:pt x="557574" y="3313354"/>
                  <a:pt x="559440" y="3315145"/>
                </a:cubicBezTo>
                <a:cubicBezTo>
                  <a:pt x="561307" y="3316935"/>
                  <a:pt x="563998" y="3317831"/>
                  <a:pt x="567514" y="3317831"/>
                </a:cubicBezTo>
                <a:cubicBezTo>
                  <a:pt x="568469" y="3317831"/>
                  <a:pt x="569424" y="3317793"/>
                  <a:pt x="570379" y="3317717"/>
                </a:cubicBezTo>
                <a:cubicBezTo>
                  <a:pt x="571334" y="3317641"/>
                  <a:pt x="572257" y="3317538"/>
                  <a:pt x="573147" y="3317407"/>
                </a:cubicBezTo>
                <a:cubicBezTo>
                  <a:pt x="574036" y="3317277"/>
                  <a:pt x="574888" y="3317131"/>
                  <a:pt x="575702" y="3316968"/>
                </a:cubicBezTo>
                <a:cubicBezTo>
                  <a:pt x="576516" y="3316805"/>
                  <a:pt x="577270" y="3316626"/>
                  <a:pt x="577965" y="3316431"/>
                </a:cubicBezTo>
                <a:lnTo>
                  <a:pt x="577965" y="3321086"/>
                </a:lnTo>
                <a:cubicBezTo>
                  <a:pt x="576424" y="3321520"/>
                  <a:pt x="574682" y="3321873"/>
                  <a:pt x="572739" y="3322144"/>
                </a:cubicBezTo>
                <a:cubicBezTo>
                  <a:pt x="570797" y="3322416"/>
                  <a:pt x="568784" y="3322551"/>
                  <a:pt x="566700" y="3322551"/>
                </a:cubicBezTo>
                <a:cubicBezTo>
                  <a:pt x="563901" y="3322551"/>
                  <a:pt x="561491" y="3322171"/>
                  <a:pt x="559473" y="3321412"/>
                </a:cubicBezTo>
                <a:cubicBezTo>
                  <a:pt x="557454" y="3320652"/>
                  <a:pt x="555799" y="3319551"/>
                  <a:pt x="554508" y="3318107"/>
                </a:cubicBezTo>
                <a:cubicBezTo>
                  <a:pt x="553217" y="3316664"/>
                  <a:pt x="552262" y="3314895"/>
                  <a:pt x="551643" y="3312801"/>
                </a:cubicBezTo>
                <a:cubicBezTo>
                  <a:pt x="551025" y="3310706"/>
                  <a:pt x="550715" y="3308335"/>
                  <a:pt x="550715" y="3305687"/>
                </a:cubicBezTo>
                <a:cubicBezTo>
                  <a:pt x="550715" y="3303386"/>
                  <a:pt x="551046" y="3301211"/>
                  <a:pt x="551708" y="3299160"/>
                </a:cubicBezTo>
                <a:cubicBezTo>
                  <a:pt x="552370" y="3297109"/>
                  <a:pt x="553336" y="3295307"/>
                  <a:pt x="554606" y="3293755"/>
                </a:cubicBezTo>
                <a:cubicBezTo>
                  <a:pt x="555875" y="3292203"/>
                  <a:pt x="557433" y="3290972"/>
                  <a:pt x="559278" y="3290060"/>
                </a:cubicBezTo>
                <a:cubicBezTo>
                  <a:pt x="561122" y="3289149"/>
                  <a:pt x="563217" y="3288693"/>
                  <a:pt x="565561" y="3288693"/>
                </a:cubicBezTo>
                <a:close/>
                <a:moveTo>
                  <a:pt x="461925" y="3288693"/>
                </a:moveTo>
                <a:cubicBezTo>
                  <a:pt x="463206" y="3288693"/>
                  <a:pt x="464628" y="3288763"/>
                  <a:pt x="466190" y="3288904"/>
                </a:cubicBezTo>
                <a:cubicBezTo>
                  <a:pt x="467753" y="3289045"/>
                  <a:pt x="469381" y="3289290"/>
                  <a:pt x="471074" y="3289637"/>
                </a:cubicBezTo>
                <a:lnTo>
                  <a:pt x="471074" y="3294683"/>
                </a:lnTo>
                <a:cubicBezTo>
                  <a:pt x="469294" y="3294249"/>
                  <a:pt x="467606" y="3293929"/>
                  <a:pt x="466011" y="3293723"/>
                </a:cubicBezTo>
                <a:cubicBezTo>
                  <a:pt x="464416" y="3293516"/>
                  <a:pt x="463032" y="3293413"/>
                  <a:pt x="461860" y="3293413"/>
                </a:cubicBezTo>
                <a:cubicBezTo>
                  <a:pt x="460449" y="3293413"/>
                  <a:pt x="459261" y="3293522"/>
                  <a:pt x="458295" y="3293739"/>
                </a:cubicBezTo>
                <a:cubicBezTo>
                  <a:pt x="457330" y="3293956"/>
                  <a:pt x="456548" y="3294254"/>
                  <a:pt x="455951" y="3294634"/>
                </a:cubicBezTo>
                <a:cubicBezTo>
                  <a:pt x="455354" y="3295014"/>
                  <a:pt x="454926" y="3295459"/>
                  <a:pt x="454665" y="3295969"/>
                </a:cubicBezTo>
                <a:cubicBezTo>
                  <a:pt x="454405" y="3296479"/>
                  <a:pt x="454275" y="3297027"/>
                  <a:pt x="454275" y="3297613"/>
                </a:cubicBezTo>
                <a:cubicBezTo>
                  <a:pt x="454275" y="3298199"/>
                  <a:pt x="454389" y="3298731"/>
                  <a:pt x="454616" y="3299208"/>
                </a:cubicBezTo>
                <a:cubicBezTo>
                  <a:pt x="454844" y="3299686"/>
                  <a:pt x="455268" y="3300147"/>
                  <a:pt x="455886" y="3300592"/>
                </a:cubicBezTo>
                <a:cubicBezTo>
                  <a:pt x="456505" y="3301037"/>
                  <a:pt x="457367" y="3301482"/>
                  <a:pt x="458474" y="3301927"/>
                </a:cubicBezTo>
                <a:cubicBezTo>
                  <a:pt x="459581" y="3302372"/>
                  <a:pt x="461024" y="3302855"/>
                  <a:pt x="462804" y="3303376"/>
                </a:cubicBezTo>
                <a:cubicBezTo>
                  <a:pt x="464736" y="3303940"/>
                  <a:pt x="466364" y="3304531"/>
                  <a:pt x="467688" y="3305150"/>
                </a:cubicBezTo>
                <a:cubicBezTo>
                  <a:pt x="469012" y="3305768"/>
                  <a:pt x="470086" y="3306458"/>
                  <a:pt x="470911" y="3307217"/>
                </a:cubicBezTo>
                <a:cubicBezTo>
                  <a:pt x="471736" y="3307977"/>
                  <a:pt x="472327" y="3308834"/>
                  <a:pt x="472685" y="3309789"/>
                </a:cubicBezTo>
                <a:cubicBezTo>
                  <a:pt x="473043" y="3310744"/>
                  <a:pt x="473222" y="3311829"/>
                  <a:pt x="473222" y="3313045"/>
                </a:cubicBezTo>
                <a:cubicBezTo>
                  <a:pt x="473222" y="3314195"/>
                  <a:pt x="473027" y="3315226"/>
                  <a:pt x="472636" y="3316138"/>
                </a:cubicBezTo>
                <a:cubicBezTo>
                  <a:pt x="472246" y="3317049"/>
                  <a:pt x="471714" y="3317858"/>
                  <a:pt x="471041" y="3318563"/>
                </a:cubicBezTo>
                <a:cubicBezTo>
                  <a:pt x="470368" y="3319268"/>
                  <a:pt x="469587" y="3319871"/>
                  <a:pt x="468697" y="3320370"/>
                </a:cubicBezTo>
                <a:cubicBezTo>
                  <a:pt x="467807" y="3320869"/>
                  <a:pt x="466858" y="3321282"/>
                  <a:pt x="465848" y="3321607"/>
                </a:cubicBezTo>
                <a:cubicBezTo>
                  <a:pt x="464839" y="3321933"/>
                  <a:pt x="463803" y="3322171"/>
                  <a:pt x="462739" y="3322323"/>
                </a:cubicBezTo>
                <a:cubicBezTo>
                  <a:pt x="461676" y="3322475"/>
                  <a:pt x="460634" y="3322551"/>
                  <a:pt x="459614" y="3322551"/>
                </a:cubicBezTo>
                <a:cubicBezTo>
                  <a:pt x="457400" y="3322551"/>
                  <a:pt x="455365" y="3322454"/>
                  <a:pt x="453509" y="3322258"/>
                </a:cubicBezTo>
                <a:cubicBezTo>
                  <a:pt x="451654" y="3322063"/>
                  <a:pt x="449836" y="3321748"/>
                  <a:pt x="448056" y="3321314"/>
                </a:cubicBezTo>
                <a:lnTo>
                  <a:pt x="448056" y="3316105"/>
                </a:lnTo>
                <a:cubicBezTo>
                  <a:pt x="449966" y="3316648"/>
                  <a:pt x="451865" y="3317060"/>
                  <a:pt x="453754" y="3317342"/>
                </a:cubicBezTo>
                <a:cubicBezTo>
                  <a:pt x="455642" y="3317624"/>
                  <a:pt x="457519" y="3317765"/>
                  <a:pt x="459386" y="3317765"/>
                </a:cubicBezTo>
                <a:cubicBezTo>
                  <a:pt x="462099" y="3317765"/>
                  <a:pt x="464107" y="3317396"/>
                  <a:pt x="465409" y="3316659"/>
                </a:cubicBezTo>
                <a:cubicBezTo>
                  <a:pt x="466711" y="3315921"/>
                  <a:pt x="467362" y="3314868"/>
                  <a:pt x="467362" y="3313501"/>
                </a:cubicBezTo>
                <a:cubicBezTo>
                  <a:pt x="467362" y="3312915"/>
                  <a:pt x="467259" y="3312388"/>
                  <a:pt x="467053" y="3311922"/>
                </a:cubicBezTo>
                <a:cubicBezTo>
                  <a:pt x="466847" y="3311455"/>
                  <a:pt x="466472" y="3311010"/>
                  <a:pt x="465930" y="3310587"/>
                </a:cubicBezTo>
                <a:cubicBezTo>
                  <a:pt x="465387" y="3310164"/>
                  <a:pt x="464546" y="3309724"/>
                  <a:pt x="463407" y="3309268"/>
                </a:cubicBezTo>
                <a:cubicBezTo>
                  <a:pt x="462267" y="3308812"/>
                  <a:pt x="460710" y="3308292"/>
                  <a:pt x="458735" y="3307706"/>
                </a:cubicBezTo>
                <a:cubicBezTo>
                  <a:pt x="457259" y="3307271"/>
                  <a:pt x="455897" y="3306778"/>
                  <a:pt x="454649" y="3306224"/>
                </a:cubicBezTo>
                <a:cubicBezTo>
                  <a:pt x="453401" y="3305671"/>
                  <a:pt x="452321" y="3305014"/>
                  <a:pt x="451410" y="3304255"/>
                </a:cubicBezTo>
                <a:cubicBezTo>
                  <a:pt x="450498" y="3303495"/>
                  <a:pt x="449782" y="3302605"/>
                  <a:pt x="449261" y="3301585"/>
                </a:cubicBezTo>
                <a:cubicBezTo>
                  <a:pt x="448740" y="3300565"/>
                  <a:pt x="448480" y="3299360"/>
                  <a:pt x="448480" y="3297971"/>
                </a:cubicBezTo>
                <a:cubicBezTo>
                  <a:pt x="448480" y="3297060"/>
                  <a:pt x="448691" y="3296061"/>
                  <a:pt x="449115" y="3294976"/>
                </a:cubicBezTo>
                <a:cubicBezTo>
                  <a:pt x="449538" y="3293891"/>
                  <a:pt x="450259" y="3292882"/>
                  <a:pt x="451279" y="3291948"/>
                </a:cubicBezTo>
                <a:cubicBezTo>
                  <a:pt x="452300" y="3291015"/>
                  <a:pt x="453678" y="3290239"/>
                  <a:pt x="455414" y="3289621"/>
                </a:cubicBezTo>
                <a:cubicBezTo>
                  <a:pt x="457150" y="3289002"/>
                  <a:pt x="459321" y="3288693"/>
                  <a:pt x="461925" y="3288693"/>
                </a:cubicBezTo>
                <a:close/>
                <a:moveTo>
                  <a:pt x="422556" y="3288693"/>
                </a:moveTo>
                <a:cubicBezTo>
                  <a:pt x="424531" y="3288693"/>
                  <a:pt x="426310" y="3288910"/>
                  <a:pt x="427895" y="3289344"/>
                </a:cubicBezTo>
                <a:cubicBezTo>
                  <a:pt x="429479" y="3289778"/>
                  <a:pt x="430819" y="3290440"/>
                  <a:pt x="431916" y="3291330"/>
                </a:cubicBezTo>
                <a:cubicBezTo>
                  <a:pt x="433012" y="3292220"/>
                  <a:pt x="433853" y="3293337"/>
                  <a:pt x="434439" y="3294683"/>
                </a:cubicBezTo>
                <a:cubicBezTo>
                  <a:pt x="435025" y="3296029"/>
                  <a:pt x="435318" y="3297613"/>
                  <a:pt x="435318" y="3299436"/>
                </a:cubicBezTo>
                <a:lnTo>
                  <a:pt x="435318" y="3321965"/>
                </a:lnTo>
                <a:lnTo>
                  <a:pt x="430239" y="3321965"/>
                </a:lnTo>
                <a:lnTo>
                  <a:pt x="430109" y="3317570"/>
                </a:lnTo>
                <a:cubicBezTo>
                  <a:pt x="428329" y="3319328"/>
                  <a:pt x="426522" y="3320598"/>
                  <a:pt x="424688" y="3321379"/>
                </a:cubicBezTo>
                <a:cubicBezTo>
                  <a:pt x="422854" y="3322161"/>
                  <a:pt x="420928" y="3322551"/>
                  <a:pt x="418909" y="3322551"/>
                </a:cubicBezTo>
                <a:cubicBezTo>
                  <a:pt x="417043" y="3322551"/>
                  <a:pt x="415448" y="3322312"/>
                  <a:pt x="414124" y="3321835"/>
                </a:cubicBezTo>
                <a:cubicBezTo>
                  <a:pt x="412800" y="3321357"/>
                  <a:pt x="411709" y="3320701"/>
                  <a:pt x="410852" y="3319865"/>
                </a:cubicBezTo>
                <a:cubicBezTo>
                  <a:pt x="409994" y="3319030"/>
                  <a:pt x="409365" y="3318048"/>
                  <a:pt x="408963" y="3316919"/>
                </a:cubicBezTo>
                <a:cubicBezTo>
                  <a:pt x="408562" y="3315790"/>
                  <a:pt x="408361" y="3314564"/>
                  <a:pt x="408361" y="3313240"/>
                </a:cubicBezTo>
                <a:cubicBezTo>
                  <a:pt x="408361" y="3309963"/>
                  <a:pt x="409582" y="3307396"/>
                  <a:pt x="412024" y="3305541"/>
                </a:cubicBezTo>
                <a:cubicBezTo>
                  <a:pt x="414465" y="3303685"/>
                  <a:pt x="418074" y="3302757"/>
                  <a:pt x="422849" y="3302757"/>
                </a:cubicBezTo>
                <a:lnTo>
                  <a:pt x="429620" y="3302757"/>
                </a:lnTo>
                <a:lnTo>
                  <a:pt x="429620" y="3299892"/>
                </a:lnTo>
                <a:cubicBezTo>
                  <a:pt x="429620" y="3297960"/>
                  <a:pt x="429002" y="3296414"/>
                  <a:pt x="427765" y="3295253"/>
                </a:cubicBezTo>
                <a:cubicBezTo>
                  <a:pt x="426528" y="3294092"/>
                  <a:pt x="424639" y="3293511"/>
                  <a:pt x="422100" y="3293511"/>
                </a:cubicBezTo>
                <a:cubicBezTo>
                  <a:pt x="420255" y="3293511"/>
                  <a:pt x="418437" y="3293717"/>
                  <a:pt x="416647" y="3294130"/>
                </a:cubicBezTo>
                <a:cubicBezTo>
                  <a:pt x="414856" y="3294542"/>
                  <a:pt x="413006" y="3295128"/>
                  <a:pt x="411096" y="3295888"/>
                </a:cubicBezTo>
                <a:lnTo>
                  <a:pt x="411096" y="3290776"/>
                </a:lnTo>
                <a:cubicBezTo>
                  <a:pt x="411812" y="3290516"/>
                  <a:pt x="412610" y="3290261"/>
                  <a:pt x="413489" y="3290011"/>
                </a:cubicBezTo>
                <a:cubicBezTo>
                  <a:pt x="414368" y="3289762"/>
                  <a:pt x="415296" y="3289539"/>
                  <a:pt x="416272" y="3289344"/>
                </a:cubicBezTo>
                <a:cubicBezTo>
                  <a:pt x="417249" y="3289149"/>
                  <a:pt x="418269" y="3288991"/>
                  <a:pt x="419332" y="3288872"/>
                </a:cubicBezTo>
                <a:cubicBezTo>
                  <a:pt x="420396" y="3288752"/>
                  <a:pt x="421470" y="3288693"/>
                  <a:pt x="422556" y="3288693"/>
                </a:cubicBezTo>
                <a:close/>
                <a:moveTo>
                  <a:pt x="317911" y="3288693"/>
                </a:moveTo>
                <a:cubicBezTo>
                  <a:pt x="320190" y="3288693"/>
                  <a:pt x="322208" y="3289051"/>
                  <a:pt x="323966" y="3289767"/>
                </a:cubicBezTo>
                <a:cubicBezTo>
                  <a:pt x="325724" y="3290483"/>
                  <a:pt x="327206" y="3291498"/>
                  <a:pt x="328410" y="3292811"/>
                </a:cubicBezTo>
                <a:cubicBezTo>
                  <a:pt x="329615" y="3294124"/>
                  <a:pt x="330526" y="3295719"/>
                  <a:pt x="331145" y="3297597"/>
                </a:cubicBezTo>
                <a:cubicBezTo>
                  <a:pt x="331764" y="3299474"/>
                  <a:pt x="332073" y="3301574"/>
                  <a:pt x="332073" y="3303897"/>
                </a:cubicBezTo>
                <a:cubicBezTo>
                  <a:pt x="332073" y="3304700"/>
                  <a:pt x="332062" y="3305372"/>
                  <a:pt x="332040" y="3305915"/>
                </a:cubicBezTo>
                <a:cubicBezTo>
                  <a:pt x="332019" y="3306458"/>
                  <a:pt x="331986" y="3306968"/>
                  <a:pt x="331943" y="3307445"/>
                </a:cubicBezTo>
                <a:lnTo>
                  <a:pt x="308990" y="3307445"/>
                </a:lnTo>
                <a:cubicBezTo>
                  <a:pt x="308990" y="3310788"/>
                  <a:pt x="309924" y="3313354"/>
                  <a:pt x="311790" y="3315145"/>
                </a:cubicBezTo>
                <a:cubicBezTo>
                  <a:pt x="313657" y="3316935"/>
                  <a:pt x="316348" y="3317831"/>
                  <a:pt x="319864" y="3317831"/>
                </a:cubicBezTo>
                <a:cubicBezTo>
                  <a:pt x="320819" y="3317831"/>
                  <a:pt x="321774" y="3317793"/>
                  <a:pt x="322729" y="3317717"/>
                </a:cubicBezTo>
                <a:cubicBezTo>
                  <a:pt x="323684" y="3317641"/>
                  <a:pt x="324607" y="3317538"/>
                  <a:pt x="325496" y="3317407"/>
                </a:cubicBezTo>
                <a:cubicBezTo>
                  <a:pt x="326386" y="3317277"/>
                  <a:pt x="327238" y="3317131"/>
                  <a:pt x="328052" y="3316968"/>
                </a:cubicBezTo>
                <a:cubicBezTo>
                  <a:pt x="328866" y="3316805"/>
                  <a:pt x="329620" y="3316626"/>
                  <a:pt x="330315" y="3316431"/>
                </a:cubicBezTo>
                <a:lnTo>
                  <a:pt x="330315" y="3321086"/>
                </a:lnTo>
                <a:cubicBezTo>
                  <a:pt x="328774" y="3321520"/>
                  <a:pt x="327032" y="3321873"/>
                  <a:pt x="325090" y="3322144"/>
                </a:cubicBezTo>
                <a:cubicBezTo>
                  <a:pt x="323147" y="3322416"/>
                  <a:pt x="321134" y="3322551"/>
                  <a:pt x="319050" y="3322551"/>
                </a:cubicBezTo>
                <a:cubicBezTo>
                  <a:pt x="316251" y="3322551"/>
                  <a:pt x="313841" y="3322171"/>
                  <a:pt x="311823" y="3321412"/>
                </a:cubicBezTo>
                <a:cubicBezTo>
                  <a:pt x="309804" y="3320652"/>
                  <a:pt x="308149" y="3319551"/>
                  <a:pt x="306858" y="3318107"/>
                </a:cubicBezTo>
                <a:cubicBezTo>
                  <a:pt x="305567" y="3316664"/>
                  <a:pt x="304612" y="3314895"/>
                  <a:pt x="303993" y="3312801"/>
                </a:cubicBezTo>
                <a:cubicBezTo>
                  <a:pt x="303375" y="3310706"/>
                  <a:pt x="303065" y="3308335"/>
                  <a:pt x="303065" y="3305687"/>
                </a:cubicBezTo>
                <a:cubicBezTo>
                  <a:pt x="303065" y="3303386"/>
                  <a:pt x="303396" y="3301211"/>
                  <a:pt x="304058" y="3299160"/>
                </a:cubicBezTo>
                <a:cubicBezTo>
                  <a:pt x="304720" y="3297109"/>
                  <a:pt x="305686" y="3295307"/>
                  <a:pt x="306956" y="3293755"/>
                </a:cubicBezTo>
                <a:cubicBezTo>
                  <a:pt x="308225" y="3292203"/>
                  <a:pt x="309783" y="3290972"/>
                  <a:pt x="311628" y="3290060"/>
                </a:cubicBezTo>
                <a:cubicBezTo>
                  <a:pt x="313472" y="3289149"/>
                  <a:pt x="315567" y="3288693"/>
                  <a:pt x="317911" y="3288693"/>
                </a:cubicBezTo>
                <a:close/>
                <a:moveTo>
                  <a:pt x="251236" y="3288693"/>
                </a:moveTo>
                <a:cubicBezTo>
                  <a:pt x="253580" y="3288693"/>
                  <a:pt x="255680" y="3289056"/>
                  <a:pt x="257536" y="3289783"/>
                </a:cubicBezTo>
                <a:cubicBezTo>
                  <a:pt x="259391" y="3290510"/>
                  <a:pt x="260965" y="3291574"/>
                  <a:pt x="262256" y="3292974"/>
                </a:cubicBezTo>
                <a:cubicBezTo>
                  <a:pt x="263548" y="3294374"/>
                  <a:pt x="264535" y="3296116"/>
                  <a:pt x="265219" y="3298199"/>
                </a:cubicBezTo>
                <a:cubicBezTo>
                  <a:pt x="265902" y="3300283"/>
                  <a:pt x="266244" y="3302670"/>
                  <a:pt x="266244" y="3305362"/>
                </a:cubicBezTo>
                <a:cubicBezTo>
                  <a:pt x="266244" y="3307901"/>
                  <a:pt x="265886" y="3310229"/>
                  <a:pt x="265170" y="3312345"/>
                </a:cubicBezTo>
                <a:cubicBezTo>
                  <a:pt x="264454" y="3314461"/>
                  <a:pt x="263423" y="3316273"/>
                  <a:pt x="262077" y="3317782"/>
                </a:cubicBezTo>
                <a:cubicBezTo>
                  <a:pt x="260731" y="3319290"/>
                  <a:pt x="259093" y="3320462"/>
                  <a:pt x="257161" y="3321298"/>
                </a:cubicBezTo>
                <a:cubicBezTo>
                  <a:pt x="255229" y="3322133"/>
                  <a:pt x="253037" y="3322551"/>
                  <a:pt x="250585" y="3322551"/>
                </a:cubicBezTo>
                <a:cubicBezTo>
                  <a:pt x="248241" y="3322551"/>
                  <a:pt x="246141" y="3322188"/>
                  <a:pt x="244285" y="3321461"/>
                </a:cubicBezTo>
                <a:cubicBezTo>
                  <a:pt x="242429" y="3320733"/>
                  <a:pt x="240856" y="3319665"/>
                  <a:pt x="239565" y="3318254"/>
                </a:cubicBezTo>
                <a:cubicBezTo>
                  <a:pt x="238273" y="3316843"/>
                  <a:pt x="237286" y="3315096"/>
                  <a:pt x="236602" y="3313012"/>
                </a:cubicBezTo>
                <a:cubicBezTo>
                  <a:pt x="235918" y="3310929"/>
                  <a:pt x="235576" y="3308530"/>
                  <a:pt x="235576" y="3305817"/>
                </a:cubicBezTo>
                <a:cubicBezTo>
                  <a:pt x="235576" y="3303278"/>
                  <a:pt x="235934" y="3300961"/>
                  <a:pt x="236651" y="3298867"/>
                </a:cubicBezTo>
                <a:cubicBezTo>
                  <a:pt x="237367" y="3296772"/>
                  <a:pt x="238398" y="3294971"/>
                  <a:pt x="239744" y="3293462"/>
                </a:cubicBezTo>
                <a:cubicBezTo>
                  <a:pt x="241089" y="3291954"/>
                  <a:pt x="242728" y="3290782"/>
                  <a:pt x="244660" y="3289946"/>
                </a:cubicBezTo>
                <a:cubicBezTo>
                  <a:pt x="246591" y="3289111"/>
                  <a:pt x="248783" y="3288693"/>
                  <a:pt x="251236" y="3288693"/>
                </a:cubicBezTo>
                <a:close/>
                <a:moveTo>
                  <a:pt x="151084" y="3288693"/>
                </a:moveTo>
                <a:cubicBezTo>
                  <a:pt x="154470" y="3288693"/>
                  <a:pt x="157036" y="3289789"/>
                  <a:pt x="158783" y="3291981"/>
                </a:cubicBezTo>
                <a:cubicBezTo>
                  <a:pt x="160531" y="3294173"/>
                  <a:pt x="161339" y="3297429"/>
                  <a:pt x="161209" y="3301748"/>
                </a:cubicBezTo>
                <a:lnTo>
                  <a:pt x="155479" y="3301748"/>
                </a:lnTo>
                <a:cubicBezTo>
                  <a:pt x="155544" y="3298883"/>
                  <a:pt x="155126" y="3296805"/>
                  <a:pt x="154226" y="3295513"/>
                </a:cubicBezTo>
                <a:cubicBezTo>
                  <a:pt x="153325" y="3294222"/>
                  <a:pt x="152006" y="3293576"/>
                  <a:pt x="150270" y="3293576"/>
                </a:cubicBezTo>
                <a:cubicBezTo>
                  <a:pt x="149510" y="3293576"/>
                  <a:pt x="148745" y="3293712"/>
                  <a:pt x="147975" y="3293983"/>
                </a:cubicBezTo>
                <a:cubicBezTo>
                  <a:pt x="147204" y="3294254"/>
                  <a:pt x="146412" y="3294689"/>
                  <a:pt x="145598" y="3295285"/>
                </a:cubicBezTo>
                <a:cubicBezTo>
                  <a:pt x="144784" y="3295882"/>
                  <a:pt x="143922" y="3296647"/>
                  <a:pt x="143010" y="3297581"/>
                </a:cubicBezTo>
                <a:cubicBezTo>
                  <a:pt x="142098" y="3298514"/>
                  <a:pt x="141122" y="3299642"/>
                  <a:pt x="140080" y="3300966"/>
                </a:cubicBezTo>
                <a:lnTo>
                  <a:pt x="140080" y="3321965"/>
                </a:lnTo>
                <a:lnTo>
                  <a:pt x="134350" y="3321965"/>
                </a:lnTo>
                <a:lnTo>
                  <a:pt x="134350" y="3289279"/>
                </a:lnTo>
                <a:lnTo>
                  <a:pt x="139526" y="3289279"/>
                </a:lnTo>
                <a:lnTo>
                  <a:pt x="139689" y="3295302"/>
                </a:lnTo>
                <a:cubicBezTo>
                  <a:pt x="141621" y="3292979"/>
                  <a:pt x="143525" y="3291297"/>
                  <a:pt x="145403" y="3290255"/>
                </a:cubicBezTo>
                <a:cubicBezTo>
                  <a:pt x="147280" y="3289214"/>
                  <a:pt x="149174" y="3288693"/>
                  <a:pt x="151084" y="3288693"/>
                </a:cubicBezTo>
                <a:close/>
                <a:moveTo>
                  <a:pt x="70261" y="3288693"/>
                </a:moveTo>
                <a:cubicBezTo>
                  <a:pt x="72605" y="3288693"/>
                  <a:pt x="74705" y="3289056"/>
                  <a:pt x="76561" y="3289783"/>
                </a:cubicBezTo>
                <a:cubicBezTo>
                  <a:pt x="78416" y="3290510"/>
                  <a:pt x="79990" y="3291574"/>
                  <a:pt x="81281" y="3292974"/>
                </a:cubicBezTo>
                <a:cubicBezTo>
                  <a:pt x="82573" y="3294374"/>
                  <a:pt x="83560" y="3296116"/>
                  <a:pt x="84244" y="3298199"/>
                </a:cubicBezTo>
                <a:cubicBezTo>
                  <a:pt x="84927" y="3300283"/>
                  <a:pt x="85269" y="3302670"/>
                  <a:pt x="85269" y="3305362"/>
                </a:cubicBezTo>
                <a:cubicBezTo>
                  <a:pt x="85269" y="3307901"/>
                  <a:pt x="84911" y="3310229"/>
                  <a:pt x="84195" y="3312345"/>
                </a:cubicBezTo>
                <a:cubicBezTo>
                  <a:pt x="83479" y="3314461"/>
                  <a:pt x="82448" y="3316273"/>
                  <a:pt x="81102" y="3317782"/>
                </a:cubicBezTo>
                <a:cubicBezTo>
                  <a:pt x="79756" y="3319290"/>
                  <a:pt x="78118" y="3320462"/>
                  <a:pt x="76186" y="3321298"/>
                </a:cubicBezTo>
                <a:cubicBezTo>
                  <a:pt x="74254" y="3322133"/>
                  <a:pt x="72062" y="3322551"/>
                  <a:pt x="69610" y="3322551"/>
                </a:cubicBezTo>
                <a:cubicBezTo>
                  <a:pt x="67266" y="3322551"/>
                  <a:pt x="65166" y="3322188"/>
                  <a:pt x="63310" y="3321461"/>
                </a:cubicBezTo>
                <a:cubicBezTo>
                  <a:pt x="61454" y="3320733"/>
                  <a:pt x="59881" y="3319665"/>
                  <a:pt x="58589" y="3318254"/>
                </a:cubicBezTo>
                <a:cubicBezTo>
                  <a:pt x="57298" y="3316843"/>
                  <a:pt x="56311" y="3315096"/>
                  <a:pt x="55627" y="3313012"/>
                </a:cubicBezTo>
                <a:cubicBezTo>
                  <a:pt x="54943" y="3310929"/>
                  <a:pt x="54601" y="3308530"/>
                  <a:pt x="54601" y="3305817"/>
                </a:cubicBezTo>
                <a:cubicBezTo>
                  <a:pt x="54601" y="3303278"/>
                  <a:pt x="54959" y="3300961"/>
                  <a:pt x="55676" y="3298867"/>
                </a:cubicBezTo>
                <a:cubicBezTo>
                  <a:pt x="56392" y="3296772"/>
                  <a:pt x="57423" y="3294971"/>
                  <a:pt x="58769" y="3293462"/>
                </a:cubicBezTo>
                <a:cubicBezTo>
                  <a:pt x="60114" y="3291954"/>
                  <a:pt x="61753" y="3290782"/>
                  <a:pt x="63685" y="3289946"/>
                </a:cubicBezTo>
                <a:cubicBezTo>
                  <a:pt x="65616" y="3289111"/>
                  <a:pt x="67808" y="3288693"/>
                  <a:pt x="70261" y="3288693"/>
                </a:cubicBezTo>
                <a:close/>
                <a:moveTo>
                  <a:pt x="1035481" y="3279414"/>
                </a:moveTo>
                <a:lnTo>
                  <a:pt x="1066539" y="3279414"/>
                </a:lnTo>
                <a:lnTo>
                  <a:pt x="1066539" y="3284363"/>
                </a:lnTo>
                <a:lnTo>
                  <a:pt x="1053940" y="3284363"/>
                </a:lnTo>
                <a:lnTo>
                  <a:pt x="1053940" y="3321965"/>
                </a:lnTo>
                <a:lnTo>
                  <a:pt x="1048080" y="3321965"/>
                </a:lnTo>
                <a:lnTo>
                  <a:pt x="1048080" y="3284363"/>
                </a:lnTo>
                <a:lnTo>
                  <a:pt x="1035481" y="3284363"/>
                </a:lnTo>
                <a:close/>
                <a:moveTo>
                  <a:pt x="13506" y="3279414"/>
                </a:moveTo>
                <a:lnTo>
                  <a:pt x="20506" y="3279414"/>
                </a:lnTo>
                <a:lnTo>
                  <a:pt x="28970" y="3294976"/>
                </a:lnTo>
                <a:lnTo>
                  <a:pt x="32096" y="3301227"/>
                </a:lnTo>
                <a:lnTo>
                  <a:pt x="34961" y="3295562"/>
                </a:lnTo>
                <a:lnTo>
                  <a:pt x="43523" y="3279414"/>
                </a:lnTo>
                <a:lnTo>
                  <a:pt x="50164" y="3279414"/>
                </a:lnTo>
                <a:lnTo>
                  <a:pt x="34765" y="3306761"/>
                </a:lnTo>
                <a:lnTo>
                  <a:pt x="34765" y="3321965"/>
                </a:lnTo>
                <a:lnTo>
                  <a:pt x="28905" y="3321965"/>
                </a:lnTo>
                <a:lnTo>
                  <a:pt x="28905" y="3306631"/>
                </a:lnTo>
                <a:close/>
                <a:moveTo>
                  <a:pt x="1611520" y="3278828"/>
                </a:moveTo>
                <a:lnTo>
                  <a:pt x="1611520" y="3289279"/>
                </a:lnTo>
                <a:lnTo>
                  <a:pt x="1626203" y="3289279"/>
                </a:lnTo>
                <a:lnTo>
                  <a:pt x="1626203" y="3294032"/>
                </a:lnTo>
                <a:lnTo>
                  <a:pt x="1611520" y="3294032"/>
                </a:lnTo>
                <a:lnTo>
                  <a:pt x="1611520" y="3310636"/>
                </a:lnTo>
                <a:cubicBezTo>
                  <a:pt x="1611520" y="3312980"/>
                  <a:pt x="1612144" y="3314732"/>
                  <a:pt x="1613392" y="3315893"/>
                </a:cubicBezTo>
                <a:cubicBezTo>
                  <a:pt x="1614640" y="3317055"/>
                  <a:pt x="1616480" y="3317635"/>
                  <a:pt x="1618910" y="3317635"/>
                </a:cubicBezTo>
                <a:cubicBezTo>
                  <a:pt x="1619952" y="3317635"/>
                  <a:pt x="1621092" y="3317554"/>
                  <a:pt x="1622329" y="3317391"/>
                </a:cubicBezTo>
                <a:cubicBezTo>
                  <a:pt x="1623566" y="3317228"/>
                  <a:pt x="1624857" y="3316973"/>
                  <a:pt x="1626203" y="3316626"/>
                </a:cubicBezTo>
                <a:lnTo>
                  <a:pt x="1626203" y="3321509"/>
                </a:lnTo>
                <a:cubicBezTo>
                  <a:pt x="1624922" y="3321835"/>
                  <a:pt x="1623599" y="3322068"/>
                  <a:pt x="1622231" y="3322209"/>
                </a:cubicBezTo>
                <a:cubicBezTo>
                  <a:pt x="1620864" y="3322350"/>
                  <a:pt x="1619475" y="3322421"/>
                  <a:pt x="1618064" y="3322421"/>
                </a:cubicBezTo>
                <a:cubicBezTo>
                  <a:pt x="1613962" y="3322421"/>
                  <a:pt x="1610902" y="3321493"/>
                  <a:pt x="1608883" y="3319637"/>
                </a:cubicBezTo>
                <a:cubicBezTo>
                  <a:pt x="1606865" y="3317782"/>
                  <a:pt x="1605855" y="3314933"/>
                  <a:pt x="1605855" y="3311091"/>
                </a:cubicBezTo>
                <a:lnTo>
                  <a:pt x="1605855" y="3294032"/>
                </a:lnTo>
                <a:lnTo>
                  <a:pt x="1596707" y="3294032"/>
                </a:lnTo>
                <a:lnTo>
                  <a:pt x="1596707" y="3289279"/>
                </a:lnTo>
                <a:lnTo>
                  <a:pt x="1605855" y="3289279"/>
                </a:lnTo>
                <a:lnTo>
                  <a:pt x="1605855" y="3280293"/>
                </a:lnTo>
                <a:close/>
                <a:moveTo>
                  <a:pt x="278020" y="3278828"/>
                </a:moveTo>
                <a:lnTo>
                  <a:pt x="278020" y="3289279"/>
                </a:lnTo>
                <a:lnTo>
                  <a:pt x="292703" y="3289279"/>
                </a:lnTo>
                <a:lnTo>
                  <a:pt x="292703" y="3294032"/>
                </a:lnTo>
                <a:lnTo>
                  <a:pt x="278020" y="3294032"/>
                </a:lnTo>
                <a:lnTo>
                  <a:pt x="278020" y="3310636"/>
                </a:lnTo>
                <a:cubicBezTo>
                  <a:pt x="278020" y="3312980"/>
                  <a:pt x="278644" y="3314732"/>
                  <a:pt x="279892" y="3315893"/>
                </a:cubicBezTo>
                <a:cubicBezTo>
                  <a:pt x="281140" y="3317055"/>
                  <a:pt x="282980" y="3317635"/>
                  <a:pt x="285411" y="3317635"/>
                </a:cubicBezTo>
                <a:cubicBezTo>
                  <a:pt x="286452" y="3317635"/>
                  <a:pt x="287592" y="3317554"/>
                  <a:pt x="288829" y="3317391"/>
                </a:cubicBezTo>
                <a:cubicBezTo>
                  <a:pt x="290066" y="3317228"/>
                  <a:pt x="291357" y="3316973"/>
                  <a:pt x="292703" y="3316626"/>
                </a:cubicBezTo>
                <a:lnTo>
                  <a:pt x="292703" y="3321509"/>
                </a:lnTo>
                <a:cubicBezTo>
                  <a:pt x="291423" y="3321835"/>
                  <a:pt x="290099" y="3322068"/>
                  <a:pt x="288731" y="3322209"/>
                </a:cubicBezTo>
                <a:cubicBezTo>
                  <a:pt x="287364" y="3322350"/>
                  <a:pt x="285975" y="3322421"/>
                  <a:pt x="284564" y="3322421"/>
                </a:cubicBezTo>
                <a:cubicBezTo>
                  <a:pt x="280462" y="3322421"/>
                  <a:pt x="277402" y="3321493"/>
                  <a:pt x="275383" y="3319637"/>
                </a:cubicBezTo>
                <a:cubicBezTo>
                  <a:pt x="273365" y="3317782"/>
                  <a:pt x="272356" y="3314933"/>
                  <a:pt x="272356" y="3311091"/>
                </a:cubicBezTo>
                <a:lnTo>
                  <a:pt x="272356" y="3294032"/>
                </a:lnTo>
                <a:lnTo>
                  <a:pt x="263207" y="3294032"/>
                </a:lnTo>
                <a:lnTo>
                  <a:pt x="263207" y="3289279"/>
                </a:lnTo>
                <a:lnTo>
                  <a:pt x="272356" y="3289279"/>
                </a:lnTo>
                <a:lnTo>
                  <a:pt x="272356" y="3280293"/>
                </a:lnTo>
                <a:close/>
                <a:moveTo>
                  <a:pt x="1742819" y="3275963"/>
                </a:moveTo>
                <a:lnTo>
                  <a:pt x="1749689" y="3275963"/>
                </a:lnTo>
                <a:lnTo>
                  <a:pt x="1748810" y="3309496"/>
                </a:lnTo>
                <a:lnTo>
                  <a:pt x="1743796" y="3309496"/>
                </a:lnTo>
                <a:close/>
                <a:moveTo>
                  <a:pt x="1181481" y="3275963"/>
                </a:moveTo>
                <a:lnTo>
                  <a:pt x="1187146" y="3275963"/>
                </a:lnTo>
                <a:lnTo>
                  <a:pt x="1187146" y="3304222"/>
                </a:lnTo>
                <a:lnTo>
                  <a:pt x="1201829" y="3289279"/>
                </a:lnTo>
                <a:lnTo>
                  <a:pt x="1209317" y="3289279"/>
                </a:lnTo>
                <a:lnTo>
                  <a:pt x="1193983" y="3304352"/>
                </a:lnTo>
                <a:lnTo>
                  <a:pt x="1210163" y="3321965"/>
                </a:lnTo>
                <a:lnTo>
                  <a:pt x="1202382" y="3321965"/>
                </a:lnTo>
                <a:lnTo>
                  <a:pt x="1187146" y="3304450"/>
                </a:lnTo>
                <a:lnTo>
                  <a:pt x="1187146" y="3321965"/>
                </a:lnTo>
                <a:lnTo>
                  <a:pt x="1181481" y="3321965"/>
                </a:lnTo>
                <a:close/>
                <a:moveTo>
                  <a:pt x="1075990" y="3275963"/>
                </a:moveTo>
                <a:lnTo>
                  <a:pt x="1081655" y="3275963"/>
                </a:lnTo>
                <a:lnTo>
                  <a:pt x="1081655" y="3289279"/>
                </a:lnTo>
                <a:lnTo>
                  <a:pt x="1081459" y="3294423"/>
                </a:lnTo>
                <a:cubicBezTo>
                  <a:pt x="1082349" y="3293359"/>
                  <a:pt x="1083223" y="3292464"/>
                  <a:pt x="1084080" y="3291737"/>
                </a:cubicBezTo>
                <a:cubicBezTo>
                  <a:pt x="1084938" y="3291010"/>
                  <a:pt x="1085795" y="3290418"/>
                  <a:pt x="1086652" y="3289962"/>
                </a:cubicBezTo>
                <a:cubicBezTo>
                  <a:pt x="1087509" y="3289507"/>
                  <a:pt x="1088383" y="3289181"/>
                  <a:pt x="1089273" y="3288986"/>
                </a:cubicBezTo>
                <a:cubicBezTo>
                  <a:pt x="1090163" y="3288790"/>
                  <a:pt x="1091085" y="3288693"/>
                  <a:pt x="1092040" y="3288693"/>
                </a:cubicBezTo>
                <a:cubicBezTo>
                  <a:pt x="1095296" y="3288693"/>
                  <a:pt x="1097813" y="3289686"/>
                  <a:pt x="1099593" y="3291672"/>
                </a:cubicBezTo>
                <a:cubicBezTo>
                  <a:pt x="1101373" y="3293658"/>
                  <a:pt x="1102263" y="3296647"/>
                  <a:pt x="1102263" y="3300641"/>
                </a:cubicBezTo>
                <a:lnTo>
                  <a:pt x="1102263" y="3321965"/>
                </a:lnTo>
                <a:lnTo>
                  <a:pt x="1096598" y="3321965"/>
                </a:lnTo>
                <a:lnTo>
                  <a:pt x="1096598" y="3301097"/>
                </a:lnTo>
                <a:cubicBezTo>
                  <a:pt x="1096598" y="3298579"/>
                  <a:pt x="1096126" y="3296696"/>
                  <a:pt x="1095182" y="3295448"/>
                </a:cubicBezTo>
                <a:cubicBezTo>
                  <a:pt x="1094238" y="3294200"/>
                  <a:pt x="1092887" y="3293576"/>
                  <a:pt x="1091129" y="3293576"/>
                </a:cubicBezTo>
                <a:cubicBezTo>
                  <a:pt x="1090369" y="3293576"/>
                  <a:pt x="1089658" y="3293679"/>
                  <a:pt x="1088996" y="3293886"/>
                </a:cubicBezTo>
                <a:cubicBezTo>
                  <a:pt x="1088334" y="3294092"/>
                  <a:pt x="1087645" y="3294450"/>
                  <a:pt x="1086929" y="3294960"/>
                </a:cubicBezTo>
                <a:cubicBezTo>
                  <a:pt x="1086213" y="3295470"/>
                  <a:pt x="1085431" y="3296159"/>
                  <a:pt x="1084585" y="3297027"/>
                </a:cubicBezTo>
                <a:cubicBezTo>
                  <a:pt x="1083738" y="3297895"/>
                  <a:pt x="1082762" y="3298981"/>
                  <a:pt x="1081655" y="3300283"/>
                </a:cubicBezTo>
                <a:lnTo>
                  <a:pt x="1081655" y="3321965"/>
                </a:lnTo>
                <a:lnTo>
                  <a:pt x="1075990" y="3321965"/>
                </a:lnTo>
                <a:close/>
                <a:moveTo>
                  <a:pt x="953495" y="3275963"/>
                </a:moveTo>
                <a:lnTo>
                  <a:pt x="959193" y="3275963"/>
                </a:lnTo>
                <a:lnTo>
                  <a:pt x="959193" y="3321965"/>
                </a:lnTo>
                <a:lnTo>
                  <a:pt x="954114" y="3321965"/>
                </a:lnTo>
                <a:lnTo>
                  <a:pt x="953918" y="3315780"/>
                </a:lnTo>
                <a:cubicBezTo>
                  <a:pt x="952334" y="3318080"/>
                  <a:pt x="950619" y="3319784"/>
                  <a:pt x="948775" y="3320891"/>
                </a:cubicBezTo>
                <a:cubicBezTo>
                  <a:pt x="946930" y="3321998"/>
                  <a:pt x="944933" y="3322551"/>
                  <a:pt x="942784" y="3322551"/>
                </a:cubicBezTo>
                <a:cubicBezTo>
                  <a:pt x="940918" y="3322551"/>
                  <a:pt x="939274" y="3322161"/>
                  <a:pt x="937852" y="3321379"/>
                </a:cubicBezTo>
                <a:cubicBezTo>
                  <a:pt x="936430" y="3320598"/>
                  <a:pt x="935247" y="3319496"/>
                  <a:pt x="934303" y="3318075"/>
                </a:cubicBezTo>
                <a:cubicBezTo>
                  <a:pt x="933359" y="3316653"/>
                  <a:pt x="932648" y="3314944"/>
                  <a:pt x="932171" y="3312947"/>
                </a:cubicBezTo>
                <a:cubicBezTo>
                  <a:pt x="931693" y="3310950"/>
                  <a:pt x="931455" y="3308736"/>
                  <a:pt x="931455" y="3306306"/>
                </a:cubicBezTo>
                <a:cubicBezTo>
                  <a:pt x="931455" y="3303528"/>
                  <a:pt x="931834" y="3301059"/>
                  <a:pt x="932594" y="3298899"/>
                </a:cubicBezTo>
                <a:cubicBezTo>
                  <a:pt x="933354" y="3296740"/>
                  <a:pt x="934434" y="3294916"/>
                  <a:pt x="935834" y="3293430"/>
                </a:cubicBezTo>
                <a:cubicBezTo>
                  <a:pt x="937233" y="3291943"/>
                  <a:pt x="938915" y="3290814"/>
                  <a:pt x="940880" y="3290044"/>
                </a:cubicBezTo>
                <a:cubicBezTo>
                  <a:pt x="942844" y="3289273"/>
                  <a:pt x="945031" y="3288888"/>
                  <a:pt x="947440" y="3288888"/>
                </a:cubicBezTo>
                <a:cubicBezTo>
                  <a:pt x="948482" y="3288888"/>
                  <a:pt x="949507" y="3288953"/>
                  <a:pt x="950516" y="3289083"/>
                </a:cubicBezTo>
                <a:cubicBezTo>
                  <a:pt x="951526" y="3289214"/>
                  <a:pt x="952519" y="3289420"/>
                  <a:pt x="953495" y="3289702"/>
                </a:cubicBezTo>
                <a:close/>
                <a:moveTo>
                  <a:pt x="886820" y="3275963"/>
                </a:moveTo>
                <a:lnTo>
                  <a:pt x="892518" y="3275963"/>
                </a:lnTo>
                <a:lnTo>
                  <a:pt x="892518" y="3321965"/>
                </a:lnTo>
                <a:lnTo>
                  <a:pt x="887439" y="3321965"/>
                </a:lnTo>
                <a:lnTo>
                  <a:pt x="887243" y="3315780"/>
                </a:lnTo>
                <a:cubicBezTo>
                  <a:pt x="885659" y="3318080"/>
                  <a:pt x="883944" y="3319784"/>
                  <a:pt x="882100" y="3320891"/>
                </a:cubicBezTo>
                <a:cubicBezTo>
                  <a:pt x="880255" y="3321998"/>
                  <a:pt x="878258" y="3322551"/>
                  <a:pt x="876109" y="3322551"/>
                </a:cubicBezTo>
                <a:cubicBezTo>
                  <a:pt x="874243" y="3322551"/>
                  <a:pt x="872599" y="3322161"/>
                  <a:pt x="871177" y="3321379"/>
                </a:cubicBezTo>
                <a:cubicBezTo>
                  <a:pt x="869755" y="3320598"/>
                  <a:pt x="868573" y="3319496"/>
                  <a:pt x="867628" y="3318075"/>
                </a:cubicBezTo>
                <a:cubicBezTo>
                  <a:pt x="866684" y="3316653"/>
                  <a:pt x="865973" y="3314944"/>
                  <a:pt x="865496" y="3312947"/>
                </a:cubicBezTo>
                <a:cubicBezTo>
                  <a:pt x="865018" y="3310950"/>
                  <a:pt x="864780" y="3308736"/>
                  <a:pt x="864780" y="3306306"/>
                </a:cubicBezTo>
                <a:cubicBezTo>
                  <a:pt x="864780" y="3303528"/>
                  <a:pt x="865159" y="3301059"/>
                  <a:pt x="865919" y="3298899"/>
                </a:cubicBezTo>
                <a:cubicBezTo>
                  <a:pt x="866679" y="3296740"/>
                  <a:pt x="867759" y="3294916"/>
                  <a:pt x="869159" y="3293430"/>
                </a:cubicBezTo>
                <a:cubicBezTo>
                  <a:pt x="870558" y="3291943"/>
                  <a:pt x="872240" y="3290814"/>
                  <a:pt x="874205" y="3290044"/>
                </a:cubicBezTo>
                <a:cubicBezTo>
                  <a:pt x="876169" y="3289273"/>
                  <a:pt x="878356" y="3288888"/>
                  <a:pt x="880765" y="3288888"/>
                </a:cubicBezTo>
                <a:cubicBezTo>
                  <a:pt x="881807" y="3288888"/>
                  <a:pt x="882832" y="3288953"/>
                  <a:pt x="883841" y="3289083"/>
                </a:cubicBezTo>
                <a:cubicBezTo>
                  <a:pt x="884851" y="3289214"/>
                  <a:pt x="885844" y="3289420"/>
                  <a:pt x="886820" y="3289702"/>
                </a:cubicBezTo>
                <a:close/>
                <a:moveTo>
                  <a:pt x="514015" y="3275963"/>
                </a:moveTo>
                <a:lnTo>
                  <a:pt x="519680" y="3275963"/>
                </a:lnTo>
                <a:lnTo>
                  <a:pt x="519680" y="3288628"/>
                </a:lnTo>
                <a:lnTo>
                  <a:pt x="519420" y="3294683"/>
                </a:lnTo>
                <a:cubicBezTo>
                  <a:pt x="521047" y="3292491"/>
                  <a:pt x="522789" y="3290945"/>
                  <a:pt x="524645" y="3290044"/>
                </a:cubicBezTo>
                <a:cubicBezTo>
                  <a:pt x="526500" y="3289143"/>
                  <a:pt x="528492" y="3288693"/>
                  <a:pt x="530619" y="3288693"/>
                </a:cubicBezTo>
                <a:cubicBezTo>
                  <a:pt x="532485" y="3288693"/>
                  <a:pt x="534124" y="3289083"/>
                  <a:pt x="535535" y="3289865"/>
                </a:cubicBezTo>
                <a:cubicBezTo>
                  <a:pt x="536945" y="3290646"/>
                  <a:pt x="538128" y="3291748"/>
                  <a:pt x="539083" y="3293169"/>
                </a:cubicBezTo>
                <a:cubicBezTo>
                  <a:pt x="540038" y="3294591"/>
                  <a:pt x="540755" y="3296305"/>
                  <a:pt x="541232" y="3298313"/>
                </a:cubicBezTo>
                <a:cubicBezTo>
                  <a:pt x="541710" y="3300321"/>
                  <a:pt x="541948" y="3302562"/>
                  <a:pt x="541948" y="3305036"/>
                </a:cubicBezTo>
                <a:cubicBezTo>
                  <a:pt x="541948" y="3307749"/>
                  <a:pt x="541574" y="3310174"/>
                  <a:pt x="540825" y="3312312"/>
                </a:cubicBezTo>
                <a:cubicBezTo>
                  <a:pt x="540076" y="3314450"/>
                  <a:pt x="539013" y="3316262"/>
                  <a:pt x="537635" y="3317749"/>
                </a:cubicBezTo>
                <a:cubicBezTo>
                  <a:pt x="536256" y="3319236"/>
                  <a:pt x="534580" y="3320375"/>
                  <a:pt x="532605" y="3321168"/>
                </a:cubicBezTo>
                <a:cubicBezTo>
                  <a:pt x="530630" y="3321960"/>
                  <a:pt x="528405" y="3322356"/>
                  <a:pt x="525931" y="3322356"/>
                </a:cubicBezTo>
                <a:cubicBezTo>
                  <a:pt x="523999" y="3322356"/>
                  <a:pt x="522024" y="3322171"/>
                  <a:pt x="520006" y="3321802"/>
                </a:cubicBezTo>
                <a:cubicBezTo>
                  <a:pt x="517987" y="3321433"/>
                  <a:pt x="515990" y="3320847"/>
                  <a:pt x="514015" y="3320044"/>
                </a:cubicBezTo>
                <a:close/>
                <a:moveTo>
                  <a:pt x="371140" y="3275963"/>
                </a:moveTo>
                <a:lnTo>
                  <a:pt x="376805" y="3275963"/>
                </a:lnTo>
                <a:lnTo>
                  <a:pt x="376805" y="3289279"/>
                </a:lnTo>
                <a:lnTo>
                  <a:pt x="376610" y="3294423"/>
                </a:lnTo>
                <a:cubicBezTo>
                  <a:pt x="377499" y="3293359"/>
                  <a:pt x="378373" y="3292464"/>
                  <a:pt x="379230" y="3291737"/>
                </a:cubicBezTo>
                <a:cubicBezTo>
                  <a:pt x="380088" y="3291010"/>
                  <a:pt x="380945" y="3290418"/>
                  <a:pt x="381802" y="3289962"/>
                </a:cubicBezTo>
                <a:cubicBezTo>
                  <a:pt x="382660" y="3289507"/>
                  <a:pt x="383533" y="3289181"/>
                  <a:pt x="384423" y="3288986"/>
                </a:cubicBezTo>
                <a:cubicBezTo>
                  <a:pt x="385313" y="3288790"/>
                  <a:pt x="386235" y="3288693"/>
                  <a:pt x="387190" y="3288693"/>
                </a:cubicBezTo>
                <a:cubicBezTo>
                  <a:pt x="390446" y="3288693"/>
                  <a:pt x="392964" y="3289686"/>
                  <a:pt x="394743" y="3291672"/>
                </a:cubicBezTo>
                <a:cubicBezTo>
                  <a:pt x="396523" y="3293658"/>
                  <a:pt x="397413" y="3296647"/>
                  <a:pt x="397413" y="3300641"/>
                </a:cubicBezTo>
                <a:lnTo>
                  <a:pt x="397413" y="3321965"/>
                </a:lnTo>
                <a:lnTo>
                  <a:pt x="391748" y="3321965"/>
                </a:lnTo>
                <a:lnTo>
                  <a:pt x="391748" y="3301097"/>
                </a:lnTo>
                <a:cubicBezTo>
                  <a:pt x="391748" y="3298579"/>
                  <a:pt x="391276" y="3296696"/>
                  <a:pt x="390332" y="3295448"/>
                </a:cubicBezTo>
                <a:cubicBezTo>
                  <a:pt x="389388" y="3294200"/>
                  <a:pt x="388037" y="3293576"/>
                  <a:pt x="386279" y="3293576"/>
                </a:cubicBezTo>
                <a:cubicBezTo>
                  <a:pt x="385519" y="3293576"/>
                  <a:pt x="384808" y="3293679"/>
                  <a:pt x="384146" y="3293886"/>
                </a:cubicBezTo>
                <a:cubicBezTo>
                  <a:pt x="383484" y="3294092"/>
                  <a:pt x="382795" y="3294450"/>
                  <a:pt x="382079" y="3294960"/>
                </a:cubicBezTo>
                <a:cubicBezTo>
                  <a:pt x="381363" y="3295470"/>
                  <a:pt x="380581" y="3296159"/>
                  <a:pt x="379735" y="3297027"/>
                </a:cubicBezTo>
                <a:cubicBezTo>
                  <a:pt x="378888" y="3297895"/>
                  <a:pt x="377912" y="3298981"/>
                  <a:pt x="376805" y="3300283"/>
                </a:cubicBezTo>
                <a:lnTo>
                  <a:pt x="376805" y="3321965"/>
                </a:lnTo>
                <a:lnTo>
                  <a:pt x="371140" y="3321965"/>
                </a:lnTo>
                <a:close/>
                <a:moveTo>
                  <a:pt x="1641560" y="3275573"/>
                </a:moveTo>
                <a:cubicBezTo>
                  <a:pt x="1642190" y="3275573"/>
                  <a:pt x="1642776" y="3275687"/>
                  <a:pt x="1643318" y="3275915"/>
                </a:cubicBezTo>
                <a:cubicBezTo>
                  <a:pt x="1643861" y="3276142"/>
                  <a:pt x="1644333" y="3276463"/>
                  <a:pt x="1644734" y="3276875"/>
                </a:cubicBezTo>
                <a:cubicBezTo>
                  <a:pt x="1645136" y="3277287"/>
                  <a:pt x="1645451" y="3277759"/>
                  <a:pt x="1645679" y="3278291"/>
                </a:cubicBezTo>
                <a:cubicBezTo>
                  <a:pt x="1645906" y="3278823"/>
                  <a:pt x="1646020" y="3279403"/>
                  <a:pt x="1646020" y="3280033"/>
                </a:cubicBezTo>
                <a:cubicBezTo>
                  <a:pt x="1646020" y="3280641"/>
                  <a:pt x="1645906" y="3281216"/>
                  <a:pt x="1645679" y="3281758"/>
                </a:cubicBezTo>
                <a:cubicBezTo>
                  <a:pt x="1645451" y="3282301"/>
                  <a:pt x="1645136" y="3282778"/>
                  <a:pt x="1644734" y="3283191"/>
                </a:cubicBezTo>
                <a:cubicBezTo>
                  <a:pt x="1644333" y="3283603"/>
                  <a:pt x="1643861" y="3283923"/>
                  <a:pt x="1643318" y="3284151"/>
                </a:cubicBezTo>
                <a:cubicBezTo>
                  <a:pt x="1642776" y="3284379"/>
                  <a:pt x="1642190" y="3284493"/>
                  <a:pt x="1641560" y="3284493"/>
                </a:cubicBezTo>
                <a:cubicBezTo>
                  <a:pt x="1640931" y="3284493"/>
                  <a:pt x="1640345" y="3284379"/>
                  <a:pt x="1639802" y="3284151"/>
                </a:cubicBezTo>
                <a:cubicBezTo>
                  <a:pt x="1639260" y="3283923"/>
                  <a:pt x="1638788" y="3283603"/>
                  <a:pt x="1638386" y="3283191"/>
                </a:cubicBezTo>
                <a:cubicBezTo>
                  <a:pt x="1637984" y="3282778"/>
                  <a:pt x="1637670" y="3282301"/>
                  <a:pt x="1637442" y="3281758"/>
                </a:cubicBezTo>
                <a:cubicBezTo>
                  <a:pt x="1637214" y="3281216"/>
                  <a:pt x="1637100" y="3280641"/>
                  <a:pt x="1637100" y="3280033"/>
                </a:cubicBezTo>
                <a:cubicBezTo>
                  <a:pt x="1637100" y="3279403"/>
                  <a:pt x="1637214" y="3278823"/>
                  <a:pt x="1637442" y="3278291"/>
                </a:cubicBezTo>
                <a:cubicBezTo>
                  <a:pt x="1637670" y="3277759"/>
                  <a:pt x="1637984" y="3277287"/>
                  <a:pt x="1638386" y="3276875"/>
                </a:cubicBezTo>
                <a:cubicBezTo>
                  <a:pt x="1638788" y="3276463"/>
                  <a:pt x="1639260" y="3276142"/>
                  <a:pt x="1639802" y="3275915"/>
                </a:cubicBezTo>
                <a:cubicBezTo>
                  <a:pt x="1640345" y="3275687"/>
                  <a:pt x="1640931" y="3275573"/>
                  <a:pt x="1641560" y="3275573"/>
                </a:cubicBezTo>
                <a:close/>
                <a:moveTo>
                  <a:pt x="1411835" y="3275573"/>
                </a:moveTo>
                <a:cubicBezTo>
                  <a:pt x="1414092" y="3275573"/>
                  <a:pt x="1416588" y="3275833"/>
                  <a:pt x="1419323" y="3276354"/>
                </a:cubicBezTo>
                <a:lnTo>
                  <a:pt x="1419323" y="3281237"/>
                </a:lnTo>
                <a:cubicBezTo>
                  <a:pt x="1416349" y="3280608"/>
                  <a:pt x="1413788" y="3280293"/>
                  <a:pt x="1411639" y="3280293"/>
                </a:cubicBezTo>
                <a:cubicBezTo>
                  <a:pt x="1406539" y="3280293"/>
                  <a:pt x="1403989" y="3282963"/>
                  <a:pt x="1403989" y="3288302"/>
                </a:cubicBezTo>
                <a:lnTo>
                  <a:pt x="1403989" y="3294032"/>
                </a:lnTo>
                <a:lnTo>
                  <a:pt x="1418313" y="3294032"/>
                </a:lnTo>
                <a:lnTo>
                  <a:pt x="1418313" y="3297883"/>
                </a:lnTo>
                <a:lnTo>
                  <a:pt x="1420843" y="3293462"/>
                </a:lnTo>
                <a:cubicBezTo>
                  <a:pt x="1422189" y="3291954"/>
                  <a:pt x="1423828" y="3290782"/>
                  <a:pt x="1425759" y="3289946"/>
                </a:cubicBezTo>
                <a:cubicBezTo>
                  <a:pt x="1427691" y="3289111"/>
                  <a:pt x="1429883" y="3288693"/>
                  <a:pt x="1432336" y="3288693"/>
                </a:cubicBezTo>
                <a:cubicBezTo>
                  <a:pt x="1434680" y="3288693"/>
                  <a:pt x="1436780" y="3289056"/>
                  <a:pt x="1438635" y="3289783"/>
                </a:cubicBezTo>
                <a:cubicBezTo>
                  <a:pt x="1440491" y="3290510"/>
                  <a:pt x="1442065" y="3291574"/>
                  <a:pt x="1443356" y="3292974"/>
                </a:cubicBezTo>
                <a:cubicBezTo>
                  <a:pt x="1444648" y="3294374"/>
                  <a:pt x="1445635" y="3296116"/>
                  <a:pt x="1446319" y="3298199"/>
                </a:cubicBezTo>
                <a:cubicBezTo>
                  <a:pt x="1447002" y="3300283"/>
                  <a:pt x="1447344" y="3302670"/>
                  <a:pt x="1447344" y="3305362"/>
                </a:cubicBezTo>
                <a:cubicBezTo>
                  <a:pt x="1447344" y="3307901"/>
                  <a:pt x="1446986" y="3310229"/>
                  <a:pt x="1446270" y="3312345"/>
                </a:cubicBezTo>
                <a:cubicBezTo>
                  <a:pt x="1445554" y="3314461"/>
                  <a:pt x="1444523" y="3316273"/>
                  <a:pt x="1443177" y="3317782"/>
                </a:cubicBezTo>
                <a:cubicBezTo>
                  <a:pt x="1441831" y="3319290"/>
                  <a:pt x="1440193" y="3320462"/>
                  <a:pt x="1438261" y="3321298"/>
                </a:cubicBezTo>
                <a:cubicBezTo>
                  <a:pt x="1436329" y="3322133"/>
                  <a:pt x="1434137" y="3322551"/>
                  <a:pt x="1431685" y="3322551"/>
                </a:cubicBezTo>
                <a:cubicBezTo>
                  <a:pt x="1429341" y="3322551"/>
                  <a:pt x="1427241" y="3322188"/>
                  <a:pt x="1425385" y="3321461"/>
                </a:cubicBezTo>
                <a:cubicBezTo>
                  <a:pt x="1423529" y="3320733"/>
                  <a:pt x="1421956" y="3319665"/>
                  <a:pt x="1420664" y="3318254"/>
                </a:cubicBezTo>
                <a:cubicBezTo>
                  <a:pt x="1419373" y="3316843"/>
                  <a:pt x="1418385" y="3315096"/>
                  <a:pt x="1417702" y="3313012"/>
                </a:cubicBezTo>
                <a:cubicBezTo>
                  <a:pt x="1417018" y="3310929"/>
                  <a:pt x="1416676" y="3308530"/>
                  <a:pt x="1416676" y="3305817"/>
                </a:cubicBezTo>
                <a:cubicBezTo>
                  <a:pt x="1416676" y="3303278"/>
                  <a:pt x="1417034" y="3300961"/>
                  <a:pt x="1417751" y="3298867"/>
                </a:cubicBezTo>
                <a:lnTo>
                  <a:pt x="1417816" y="3298753"/>
                </a:lnTo>
                <a:lnTo>
                  <a:pt x="1403989" y="3298753"/>
                </a:lnTo>
                <a:lnTo>
                  <a:pt x="1403989" y="3321965"/>
                </a:lnTo>
                <a:lnTo>
                  <a:pt x="1398226" y="3321965"/>
                </a:lnTo>
                <a:lnTo>
                  <a:pt x="1398226" y="3298753"/>
                </a:lnTo>
                <a:lnTo>
                  <a:pt x="1387711" y="3298753"/>
                </a:lnTo>
                <a:lnTo>
                  <a:pt x="1387711" y="3294032"/>
                </a:lnTo>
                <a:lnTo>
                  <a:pt x="1398226" y="3294032"/>
                </a:lnTo>
                <a:lnTo>
                  <a:pt x="1398226" y="3288628"/>
                </a:lnTo>
                <a:cubicBezTo>
                  <a:pt x="1398226" y="3279924"/>
                  <a:pt x="1402762" y="3275573"/>
                  <a:pt x="1411835" y="3275573"/>
                </a:cubicBezTo>
                <a:close/>
                <a:moveTo>
                  <a:pt x="69675" y="3235510"/>
                </a:moveTo>
                <a:cubicBezTo>
                  <a:pt x="70413" y="3235510"/>
                  <a:pt x="71113" y="3235651"/>
                  <a:pt x="71775" y="3235933"/>
                </a:cubicBezTo>
                <a:cubicBezTo>
                  <a:pt x="72437" y="3236215"/>
                  <a:pt x="73012" y="3236606"/>
                  <a:pt x="73500" y="3237105"/>
                </a:cubicBezTo>
                <a:cubicBezTo>
                  <a:pt x="73989" y="3237604"/>
                  <a:pt x="74374" y="3238185"/>
                  <a:pt x="74656" y="3238847"/>
                </a:cubicBezTo>
                <a:cubicBezTo>
                  <a:pt x="74938" y="3239509"/>
                  <a:pt x="75079" y="3240220"/>
                  <a:pt x="75079" y="3240979"/>
                </a:cubicBezTo>
                <a:cubicBezTo>
                  <a:pt x="75079" y="3241717"/>
                  <a:pt x="74938" y="3242412"/>
                  <a:pt x="74656" y="3243063"/>
                </a:cubicBezTo>
                <a:cubicBezTo>
                  <a:pt x="74374" y="3243714"/>
                  <a:pt x="73989" y="3244284"/>
                  <a:pt x="73500" y="3244772"/>
                </a:cubicBezTo>
                <a:cubicBezTo>
                  <a:pt x="73012" y="3245261"/>
                  <a:pt x="72437" y="3245646"/>
                  <a:pt x="71775" y="3245928"/>
                </a:cubicBezTo>
                <a:cubicBezTo>
                  <a:pt x="71113" y="3246210"/>
                  <a:pt x="70413" y="3246351"/>
                  <a:pt x="69675" y="3246351"/>
                </a:cubicBezTo>
                <a:cubicBezTo>
                  <a:pt x="68915" y="3246351"/>
                  <a:pt x="68210" y="3246210"/>
                  <a:pt x="67559" y="3245928"/>
                </a:cubicBezTo>
                <a:cubicBezTo>
                  <a:pt x="66908" y="3245646"/>
                  <a:pt x="66338" y="3245261"/>
                  <a:pt x="65850" y="3244772"/>
                </a:cubicBezTo>
                <a:cubicBezTo>
                  <a:pt x="65361" y="3244284"/>
                  <a:pt x="64976" y="3243714"/>
                  <a:pt x="64694" y="3243063"/>
                </a:cubicBezTo>
                <a:cubicBezTo>
                  <a:pt x="64412" y="3242412"/>
                  <a:pt x="64271" y="3241717"/>
                  <a:pt x="64271" y="3240979"/>
                </a:cubicBezTo>
                <a:cubicBezTo>
                  <a:pt x="64271" y="3240220"/>
                  <a:pt x="64412" y="3239509"/>
                  <a:pt x="64694" y="3238847"/>
                </a:cubicBezTo>
                <a:cubicBezTo>
                  <a:pt x="64976" y="3238185"/>
                  <a:pt x="65361" y="3237604"/>
                  <a:pt x="65850" y="3237105"/>
                </a:cubicBezTo>
                <a:cubicBezTo>
                  <a:pt x="66338" y="3236606"/>
                  <a:pt x="66908" y="3236215"/>
                  <a:pt x="67559" y="3235933"/>
                </a:cubicBezTo>
                <a:cubicBezTo>
                  <a:pt x="68210" y="3235651"/>
                  <a:pt x="68915" y="3235510"/>
                  <a:pt x="69675" y="3235510"/>
                </a:cubicBezTo>
                <a:close/>
                <a:moveTo>
                  <a:pt x="174710" y="3217311"/>
                </a:moveTo>
                <a:cubicBezTo>
                  <a:pt x="173017" y="3217311"/>
                  <a:pt x="171569" y="3217642"/>
                  <a:pt x="170364" y="3218304"/>
                </a:cubicBezTo>
                <a:cubicBezTo>
                  <a:pt x="169160" y="3218966"/>
                  <a:pt x="168172" y="3219850"/>
                  <a:pt x="167401" y="3220957"/>
                </a:cubicBezTo>
                <a:cubicBezTo>
                  <a:pt x="166631" y="3222064"/>
                  <a:pt x="166067" y="3223350"/>
                  <a:pt x="165709" y="3224815"/>
                </a:cubicBezTo>
                <a:cubicBezTo>
                  <a:pt x="165350" y="3226280"/>
                  <a:pt x="165171" y="3227816"/>
                  <a:pt x="165171" y="3229422"/>
                </a:cubicBezTo>
                <a:cubicBezTo>
                  <a:pt x="165171" y="3231440"/>
                  <a:pt x="165394" y="3233209"/>
                  <a:pt x="165839" y="3234729"/>
                </a:cubicBezTo>
                <a:cubicBezTo>
                  <a:pt x="166284" y="3236248"/>
                  <a:pt x="166919" y="3237512"/>
                  <a:pt x="167743" y="3238521"/>
                </a:cubicBezTo>
                <a:cubicBezTo>
                  <a:pt x="168568" y="3239531"/>
                  <a:pt x="169566" y="3240290"/>
                  <a:pt x="170738" y="3240800"/>
                </a:cubicBezTo>
                <a:cubicBezTo>
                  <a:pt x="171911" y="3241310"/>
                  <a:pt x="173234" y="3241565"/>
                  <a:pt x="174710" y="3241565"/>
                </a:cubicBezTo>
                <a:cubicBezTo>
                  <a:pt x="176403" y="3241565"/>
                  <a:pt x="177852" y="3241234"/>
                  <a:pt x="179057" y="3240572"/>
                </a:cubicBezTo>
                <a:cubicBezTo>
                  <a:pt x="180261" y="3239910"/>
                  <a:pt x="181249" y="3239026"/>
                  <a:pt x="182019" y="3237919"/>
                </a:cubicBezTo>
                <a:cubicBezTo>
                  <a:pt x="182790" y="3236812"/>
                  <a:pt x="183354" y="3235526"/>
                  <a:pt x="183712" y="3234061"/>
                </a:cubicBezTo>
                <a:cubicBezTo>
                  <a:pt x="184070" y="3232596"/>
                  <a:pt x="184249" y="3231050"/>
                  <a:pt x="184249" y="3229422"/>
                </a:cubicBezTo>
                <a:cubicBezTo>
                  <a:pt x="184249" y="3227404"/>
                  <a:pt x="184027" y="3225640"/>
                  <a:pt x="183582" y="3224132"/>
                </a:cubicBezTo>
                <a:cubicBezTo>
                  <a:pt x="183137" y="3222623"/>
                  <a:pt x="182502" y="3221364"/>
                  <a:pt x="181677" y="3220355"/>
                </a:cubicBezTo>
                <a:cubicBezTo>
                  <a:pt x="180853" y="3219346"/>
                  <a:pt x="179849" y="3218586"/>
                  <a:pt x="178666" y="3218076"/>
                </a:cubicBezTo>
                <a:cubicBezTo>
                  <a:pt x="177483" y="3217566"/>
                  <a:pt x="176165" y="3217311"/>
                  <a:pt x="174710" y="3217311"/>
                </a:cubicBezTo>
                <a:close/>
                <a:moveTo>
                  <a:pt x="253840" y="3212493"/>
                </a:moveTo>
                <a:cubicBezTo>
                  <a:pt x="257205" y="3212493"/>
                  <a:pt x="259749" y="3213486"/>
                  <a:pt x="261475" y="3215472"/>
                </a:cubicBezTo>
                <a:cubicBezTo>
                  <a:pt x="263200" y="3217458"/>
                  <a:pt x="264063" y="3220447"/>
                  <a:pt x="264063" y="3224441"/>
                </a:cubicBezTo>
                <a:lnTo>
                  <a:pt x="264063" y="3245765"/>
                </a:lnTo>
                <a:lnTo>
                  <a:pt x="258398" y="3245765"/>
                </a:lnTo>
                <a:lnTo>
                  <a:pt x="258398" y="3224897"/>
                </a:lnTo>
                <a:cubicBezTo>
                  <a:pt x="258398" y="3222336"/>
                  <a:pt x="257921" y="3220442"/>
                  <a:pt x="256966" y="3219216"/>
                </a:cubicBezTo>
                <a:cubicBezTo>
                  <a:pt x="256011" y="3217989"/>
                  <a:pt x="254589" y="3217376"/>
                  <a:pt x="252701" y="3217376"/>
                </a:cubicBezTo>
                <a:cubicBezTo>
                  <a:pt x="252006" y="3217376"/>
                  <a:pt x="251328" y="3217479"/>
                  <a:pt x="250666" y="3217686"/>
                </a:cubicBezTo>
                <a:cubicBezTo>
                  <a:pt x="250004" y="3217892"/>
                  <a:pt x="249315" y="3218250"/>
                  <a:pt x="248599" y="3218760"/>
                </a:cubicBezTo>
                <a:cubicBezTo>
                  <a:pt x="247883" y="3219270"/>
                  <a:pt x="247107" y="3219959"/>
                  <a:pt x="246271" y="3220827"/>
                </a:cubicBezTo>
                <a:cubicBezTo>
                  <a:pt x="245435" y="3221695"/>
                  <a:pt x="244497" y="3222781"/>
                  <a:pt x="243455" y="3224083"/>
                </a:cubicBezTo>
                <a:lnTo>
                  <a:pt x="243455" y="3245765"/>
                </a:lnTo>
                <a:lnTo>
                  <a:pt x="237790" y="3245765"/>
                </a:lnTo>
                <a:lnTo>
                  <a:pt x="237790" y="3213079"/>
                </a:lnTo>
                <a:lnTo>
                  <a:pt x="242836" y="3213079"/>
                </a:lnTo>
                <a:lnTo>
                  <a:pt x="243064" y="3218353"/>
                </a:lnTo>
                <a:cubicBezTo>
                  <a:pt x="244019" y="3217224"/>
                  <a:pt x="244942" y="3216286"/>
                  <a:pt x="245832" y="3215537"/>
                </a:cubicBezTo>
                <a:cubicBezTo>
                  <a:pt x="246721" y="3214788"/>
                  <a:pt x="247595" y="3214186"/>
                  <a:pt x="248452" y="3213730"/>
                </a:cubicBezTo>
                <a:cubicBezTo>
                  <a:pt x="249310" y="3213274"/>
                  <a:pt x="250183" y="3212954"/>
                  <a:pt x="251073" y="3212770"/>
                </a:cubicBezTo>
                <a:cubicBezTo>
                  <a:pt x="251963" y="3212585"/>
                  <a:pt x="252885" y="3212493"/>
                  <a:pt x="253840" y="3212493"/>
                </a:cubicBezTo>
                <a:close/>
                <a:moveTo>
                  <a:pt x="175036" y="3212493"/>
                </a:moveTo>
                <a:cubicBezTo>
                  <a:pt x="177380" y="3212493"/>
                  <a:pt x="179480" y="3212856"/>
                  <a:pt x="181336" y="3213583"/>
                </a:cubicBezTo>
                <a:cubicBezTo>
                  <a:pt x="183191" y="3214310"/>
                  <a:pt x="184765" y="3215374"/>
                  <a:pt x="186056" y="3216774"/>
                </a:cubicBezTo>
                <a:cubicBezTo>
                  <a:pt x="187348" y="3218174"/>
                  <a:pt x="188335" y="3219916"/>
                  <a:pt x="189019" y="3221999"/>
                </a:cubicBezTo>
                <a:cubicBezTo>
                  <a:pt x="189702" y="3224083"/>
                  <a:pt x="190044" y="3226470"/>
                  <a:pt x="190044" y="3229162"/>
                </a:cubicBezTo>
                <a:cubicBezTo>
                  <a:pt x="190044" y="3231701"/>
                  <a:pt x="189686" y="3234029"/>
                  <a:pt x="188970" y="3236145"/>
                </a:cubicBezTo>
                <a:cubicBezTo>
                  <a:pt x="188254" y="3238261"/>
                  <a:pt x="187223" y="3240073"/>
                  <a:pt x="185877" y="3241582"/>
                </a:cubicBezTo>
                <a:cubicBezTo>
                  <a:pt x="184531" y="3243090"/>
                  <a:pt x="182893" y="3244262"/>
                  <a:pt x="180961" y="3245098"/>
                </a:cubicBezTo>
                <a:cubicBezTo>
                  <a:pt x="179029" y="3245933"/>
                  <a:pt x="176837" y="3246351"/>
                  <a:pt x="174385" y="3246351"/>
                </a:cubicBezTo>
                <a:cubicBezTo>
                  <a:pt x="172041" y="3246351"/>
                  <a:pt x="169941" y="3245988"/>
                  <a:pt x="168085" y="3245261"/>
                </a:cubicBezTo>
                <a:cubicBezTo>
                  <a:pt x="166229" y="3244533"/>
                  <a:pt x="164656" y="3243465"/>
                  <a:pt x="163365" y="3242054"/>
                </a:cubicBezTo>
                <a:cubicBezTo>
                  <a:pt x="162073" y="3240643"/>
                  <a:pt x="161086" y="3238896"/>
                  <a:pt x="160402" y="3236812"/>
                </a:cubicBezTo>
                <a:cubicBezTo>
                  <a:pt x="159718" y="3234729"/>
                  <a:pt x="159376" y="3232330"/>
                  <a:pt x="159376" y="3229617"/>
                </a:cubicBezTo>
                <a:cubicBezTo>
                  <a:pt x="159376" y="3227078"/>
                  <a:pt x="159735" y="3224761"/>
                  <a:pt x="160451" y="3222667"/>
                </a:cubicBezTo>
                <a:cubicBezTo>
                  <a:pt x="161167" y="3220572"/>
                  <a:pt x="162198" y="3218771"/>
                  <a:pt x="163544" y="3217262"/>
                </a:cubicBezTo>
                <a:cubicBezTo>
                  <a:pt x="164889" y="3215754"/>
                  <a:pt x="166528" y="3214582"/>
                  <a:pt x="168460" y="3213746"/>
                </a:cubicBezTo>
                <a:cubicBezTo>
                  <a:pt x="170391" y="3212911"/>
                  <a:pt x="172583" y="3212493"/>
                  <a:pt x="175036" y="3212493"/>
                </a:cubicBezTo>
                <a:close/>
                <a:moveTo>
                  <a:pt x="134285" y="3203214"/>
                </a:moveTo>
                <a:lnTo>
                  <a:pt x="156358" y="3203214"/>
                </a:lnTo>
                <a:lnTo>
                  <a:pt x="156358" y="3232775"/>
                </a:lnTo>
                <a:cubicBezTo>
                  <a:pt x="156358" y="3234598"/>
                  <a:pt x="156087" y="3236329"/>
                  <a:pt x="155544" y="3237968"/>
                </a:cubicBezTo>
                <a:cubicBezTo>
                  <a:pt x="155001" y="3239607"/>
                  <a:pt x="154177" y="3241034"/>
                  <a:pt x="153070" y="3242249"/>
                </a:cubicBezTo>
                <a:cubicBezTo>
                  <a:pt x="151963" y="3243465"/>
                  <a:pt x="150574" y="3244430"/>
                  <a:pt x="148903" y="3245147"/>
                </a:cubicBezTo>
                <a:cubicBezTo>
                  <a:pt x="147231" y="3245863"/>
                  <a:pt x="145267" y="3246221"/>
                  <a:pt x="143010" y="3246221"/>
                </a:cubicBezTo>
                <a:cubicBezTo>
                  <a:pt x="142163" y="3246221"/>
                  <a:pt x="141301" y="3246161"/>
                  <a:pt x="140422" y="3246042"/>
                </a:cubicBezTo>
                <a:cubicBezTo>
                  <a:pt x="139543" y="3245923"/>
                  <a:pt x="138696" y="3245760"/>
                  <a:pt x="137882" y="3245554"/>
                </a:cubicBezTo>
                <a:cubicBezTo>
                  <a:pt x="137068" y="3245347"/>
                  <a:pt x="136303" y="3245098"/>
                  <a:pt x="135587" y="3244805"/>
                </a:cubicBezTo>
                <a:cubicBezTo>
                  <a:pt x="134871" y="3244512"/>
                  <a:pt x="134252" y="3244192"/>
                  <a:pt x="133731" y="3243844"/>
                </a:cubicBezTo>
                <a:lnTo>
                  <a:pt x="133731" y="3238017"/>
                </a:lnTo>
                <a:cubicBezTo>
                  <a:pt x="135077" y="3238994"/>
                  <a:pt x="136569" y="3239764"/>
                  <a:pt x="138208" y="3240328"/>
                </a:cubicBezTo>
                <a:cubicBezTo>
                  <a:pt x="139847" y="3240893"/>
                  <a:pt x="141469" y="3241175"/>
                  <a:pt x="143075" y="3241175"/>
                </a:cubicBezTo>
                <a:cubicBezTo>
                  <a:pt x="145441" y="3241175"/>
                  <a:pt x="147264" y="3240453"/>
                  <a:pt x="148544" y="3239010"/>
                </a:cubicBezTo>
                <a:cubicBezTo>
                  <a:pt x="149825" y="3237566"/>
                  <a:pt x="150465" y="3235488"/>
                  <a:pt x="150465" y="3232775"/>
                </a:cubicBezTo>
                <a:lnTo>
                  <a:pt x="150465" y="3208228"/>
                </a:lnTo>
                <a:lnTo>
                  <a:pt x="134285" y="3208228"/>
                </a:lnTo>
                <a:close/>
                <a:moveTo>
                  <a:pt x="31445" y="3203019"/>
                </a:moveTo>
                <a:lnTo>
                  <a:pt x="36458" y="3203019"/>
                </a:lnTo>
                <a:lnTo>
                  <a:pt x="36458" y="3240491"/>
                </a:lnTo>
                <a:lnTo>
                  <a:pt x="45965" y="3240491"/>
                </a:lnTo>
                <a:lnTo>
                  <a:pt x="45965" y="3245765"/>
                </a:lnTo>
                <a:lnTo>
                  <a:pt x="19236" y="3245765"/>
                </a:lnTo>
                <a:lnTo>
                  <a:pt x="19236" y="3240491"/>
                </a:lnTo>
                <a:lnTo>
                  <a:pt x="30175" y="3240491"/>
                </a:lnTo>
                <a:lnTo>
                  <a:pt x="30175" y="3209433"/>
                </a:lnTo>
                <a:lnTo>
                  <a:pt x="19985" y="3214967"/>
                </a:lnTo>
                <a:lnTo>
                  <a:pt x="17901" y="3210149"/>
                </a:lnTo>
                <a:close/>
                <a:moveTo>
                  <a:pt x="199690" y="3199763"/>
                </a:moveTo>
                <a:lnTo>
                  <a:pt x="205355" y="3199763"/>
                </a:lnTo>
                <a:lnTo>
                  <a:pt x="205355" y="3213079"/>
                </a:lnTo>
                <a:lnTo>
                  <a:pt x="205160" y="3218223"/>
                </a:lnTo>
                <a:cubicBezTo>
                  <a:pt x="206050" y="3217159"/>
                  <a:pt x="206923" y="3216264"/>
                  <a:pt x="207780" y="3215537"/>
                </a:cubicBezTo>
                <a:cubicBezTo>
                  <a:pt x="208638" y="3214810"/>
                  <a:pt x="209495" y="3214218"/>
                  <a:pt x="210352" y="3213762"/>
                </a:cubicBezTo>
                <a:cubicBezTo>
                  <a:pt x="211210" y="3213307"/>
                  <a:pt x="212083" y="3212981"/>
                  <a:pt x="212973" y="3212786"/>
                </a:cubicBezTo>
                <a:cubicBezTo>
                  <a:pt x="213863" y="3212590"/>
                  <a:pt x="214785" y="3212493"/>
                  <a:pt x="215740" y="3212493"/>
                </a:cubicBezTo>
                <a:cubicBezTo>
                  <a:pt x="218996" y="3212493"/>
                  <a:pt x="221514" y="3213486"/>
                  <a:pt x="223293" y="3215472"/>
                </a:cubicBezTo>
                <a:cubicBezTo>
                  <a:pt x="225073" y="3217458"/>
                  <a:pt x="225963" y="3220447"/>
                  <a:pt x="225963" y="3224441"/>
                </a:cubicBezTo>
                <a:lnTo>
                  <a:pt x="225963" y="3245765"/>
                </a:lnTo>
                <a:lnTo>
                  <a:pt x="220298" y="3245765"/>
                </a:lnTo>
                <a:lnTo>
                  <a:pt x="220298" y="3224897"/>
                </a:lnTo>
                <a:cubicBezTo>
                  <a:pt x="220298" y="3222379"/>
                  <a:pt x="219826" y="3220496"/>
                  <a:pt x="218882" y="3219248"/>
                </a:cubicBezTo>
                <a:cubicBezTo>
                  <a:pt x="217938" y="3218000"/>
                  <a:pt x="216587" y="3217376"/>
                  <a:pt x="214829" y="3217376"/>
                </a:cubicBezTo>
                <a:cubicBezTo>
                  <a:pt x="214069" y="3217376"/>
                  <a:pt x="213358" y="3217479"/>
                  <a:pt x="212696" y="3217686"/>
                </a:cubicBezTo>
                <a:cubicBezTo>
                  <a:pt x="212034" y="3217892"/>
                  <a:pt x="211345" y="3218250"/>
                  <a:pt x="210629" y="3218760"/>
                </a:cubicBezTo>
                <a:cubicBezTo>
                  <a:pt x="209913" y="3219270"/>
                  <a:pt x="209131" y="3219959"/>
                  <a:pt x="208285" y="3220827"/>
                </a:cubicBezTo>
                <a:cubicBezTo>
                  <a:pt x="207439" y="3221695"/>
                  <a:pt x="206462" y="3222781"/>
                  <a:pt x="205355" y="3224083"/>
                </a:cubicBezTo>
                <a:lnTo>
                  <a:pt x="205355" y="3245765"/>
                </a:lnTo>
                <a:lnTo>
                  <a:pt x="199690" y="3245765"/>
                </a:lnTo>
                <a:close/>
                <a:moveTo>
                  <a:pt x="384260" y="3160156"/>
                </a:moveTo>
                <a:cubicBezTo>
                  <a:pt x="384933" y="3160156"/>
                  <a:pt x="385573" y="3160292"/>
                  <a:pt x="386181" y="3160563"/>
                </a:cubicBezTo>
                <a:cubicBezTo>
                  <a:pt x="386789" y="3160835"/>
                  <a:pt x="387321" y="3161198"/>
                  <a:pt x="387776" y="3161654"/>
                </a:cubicBezTo>
                <a:cubicBezTo>
                  <a:pt x="388232" y="3162110"/>
                  <a:pt x="388596" y="3162642"/>
                  <a:pt x="388867" y="3163249"/>
                </a:cubicBezTo>
                <a:cubicBezTo>
                  <a:pt x="389138" y="3163857"/>
                  <a:pt x="389274" y="3164497"/>
                  <a:pt x="389274" y="3165170"/>
                </a:cubicBezTo>
                <a:cubicBezTo>
                  <a:pt x="389274" y="3165865"/>
                  <a:pt x="389138" y="3166510"/>
                  <a:pt x="388867" y="3167107"/>
                </a:cubicBezTo>
                <a:cubicBezTo>
                  <a:pt x="388596" y="3167704"/>
                  <a:pt x="388232" y="3168230"/>
                  <a:pt x="387776" y="3168686"/>
                </a:cubicBezTo>
                <a:cubicBezTo>
                  <a:pt x="387321" y="3169142"/>
                  <a:pt x="386789" y="3169500"/>
                  <a:pt x="386181" y="3169761"/>
                </a:cubicBezTo>
                <a:cubicBezTo>
                  <a:pt x="385573" y="3170021"/>
                  <a:pt x="384933" y="3170151"/>
                  <a:pt x="384260" y="3170151"/>
                </a:cubicBezTo>
                <a:cubicBezTo>
                  <a:pt x="383566" y="3170151"/>
                  <a:pt x="382920" y="3170021"/>
                  <a:pt x="382323" y="3169761"/>
                </a:cubicBezTo>
                <a:cubicBezTo>
                  <a:pt x="381726" y="3169500"/>
                  <a:pt x="381200" y="3169142"/>
                  <a:pt x="380744" y="3168686"/>
                </a:cubicBezTo>
                <a:cubicBezTo>
                  <a:pt x="380288" y="3168230"/>
                  <a:pt x="379930" y="3167704"/>
                  <a:pt x="379670" y="3167107"/>
                </a:cubicBezTo>
                <a:cubicBezTo>
                  <a:pt x="379410" y="3166510"/>
                  <a:pt x="379279" y="3165865"/>
                  <a:pt x="379279" y="3165170"/>
                </a:cubicBezTo>
                <a:cubicBezTo>
                  <a:pt x="379279" y="3164497"/>
                  <a:pt x="379410" y="3163857"/>
                  <a:pt x="379670" y="3163249"/>
                </a:cubicBezTo>
                <a:cubicBezTo>
                  <a:pt x="379930" y="3162642"/>
                  <a:pt x="380288" y="3162110"/>
                  <a:pt x="380744" y="3161654"/>
                </a:cubicBezTo>
                <a:cubicBezTo>
                  <a:pt x="381200" y="3161198"/>
                  <a:pt x="381726" y="3160835"/>
                  <a:pt x="382323" y="3160563"/>
                </a:cubicBezTo>
                <a:cubicBezTo>
                  <a:pt x="382920" y="3160292"/>
                  <a:pt x="383566" y="3160156"/>
                  <a:pt x="384260" y="3160156"/>
                </a:cubicBezTo>
                <a:close/>
                <a:moveTo>
                  <a:pt x="250975" y="3154687"/>
                </a:moveTo>
                <a:cubicBezTo>
                  <a:pt x="249565" y="3154687"/>
                  <a:pt x="248349" y="3154828"/>
                  <a:pt x="247329" y="3155110"/>
                </a:cubicBezTo>
                <a:cubicBezTo>
                  <a:pt x="246309" y="3155392"/>
                  <a:pt x="245474" y="3155794"/>
                  <a:pt x="244822" y="3156315"/>
                </a:cubicBezTo>
                <a:cubicBezTo>
                  <a:pt x="244171" y="3156836"/>
                  <a:pt x="243688" y="3157460"/>
                  <a:pt x="243374" y="3158187"/>
                </a:cubicBezTo>
                <a:cubicBezTo>
                  <a:pt x="243059" y="3158914"/>
                  <a:pt x="242902" y="3159733"/>
                  <a:pt x="242902" y="3160645"/>
                </a:cubicBezTo>
                <a:cubicBezTo>
                  <a:pt x="242902" y="3161274"/>
                  <a:pt x="242999" y="3161876"/>
                  <a:pt x="243195" y="3162452"/>
                </a:cubicBezTo>
                <a:cubicBezTo>
                  <a:pt x="243390" y="3163027"/>
                  <a:pt x="243705" y="3163537"/>
                  <a:pt x="244139" y="3163982"/>
                </a:cubicBezTo>
                <a:cubicBezTo>
                  <a:pt x="244573" y="3164427"/>
                  <a:pt x="245137" y="3164779"/>
                  <a:pt x="245832" y="3165040"/>
                </a:cubicBezTo>
                <a:cubicBezTo>
                  <a:pt x="246526" y="3165300"/>
                  <a:pt x="247373" y="3165431"/>
                  <a:pt x="248371" y="3165431"/>
                </a:cubicBezTo>
                <a:cubicBezTo>
                  <a:pt x="249673" y="3165431"/>
                  <a:pt x="251165" y="3165034"/>
                  <a:pt x="252848" y="3164242"/>
                </a:cubicBezTo>
                <a:cubicBezTo>
                  <a:pt x="254530" y="3163450"/>
                  <a:pt x="256304" y="3162197"/>
                  <a:pt x="258170" y="3160482"/>
                </a:cubicBezTo>
                <a:lnTo>
                  <a:pt x="258170" y="3154687"/>
                </a:lnTo>
                <a:close/>
                <a:moveTo>
                  <a:pt x="70001" y="3154687"/>
                </a:moveTo>
                <a:cubicBezTo>
                  <a:pt x="68590" y="3154687"/>
                  <a:pt x="67374" y="3154828"/>
                  <a:pt x="66354" y="3155110"/>
                </a:cubicBezTo>
                <a:cubicBezTo>
                  <a:pt x="65334" y="3155392"/>
                  <a:pt x="64498" y="3155794"/>
                  <a:pt x="63847" y="3156315"/>
                </a:cubicBezTo>
                <a:cubicBezTo>
                  <a:pt x="63196" y="3156836"/>
                  <a:pt x="62713" y="3157460"/>
                  <a:pt x="62399" y="3158187"/>
                </a:cubicBezTo>
                <a:cubicBezTo>
                  <a:pt x="62084" y="3158914"/>
                  <a:pt x="61927" y="3159733"/>
                  <a:pt x="61927" y="3160645"/>
                </a:cubicBezTo>
                <a:cubicBezTo>
                  <a:pt x="61927" y="3161274"/>
                  <a:pt x="62024" y="3161876"/>
                  <a:pt x="62220" y="3162452"/>
                </a:cubicBezTo>
                <a:cubicBezTo>
                  <a:pt x="62415" y="3163027"/>
                  <a:pt x="62730" y="3163537"/>
                  <a:pt x="63164" y="3163982"/>
                </a:cubicBezTo>
                <a:cubicBezTo>
                  <a:pt x="63598" y="3164427"/>
                  <a:pt x="64162" y="3164779"/>
                  <a:pt x="64857" y="3165040"/>
                </a:cubicBezTo>
                <a:cubicBezTo>
                  <a:pt x="65551" y="3165300"/>
                  <a:pt x="66398" y="3165431"/>
                  <a:pt x="67396" y="3165431"/>
                </a:cubicBezTo>
                <a:cubicBezTo>
                  <a:pt x="68698" y="3165431"/>
                  <a:pt x="70190" y="3165034"/>
                  <a:pt x="71872" y="3164242"/>
                </a:cubicBezTo>
                <a:cubicBezTo>
                  <a:pt x="73555" y="3163450"/>
                  <a:pt x="75329" y="3162197"/>
                  <a:pt x="77195" y="3160482"/>
                </a:cubicBezTo>
                <a:lnTo>
                  <a:pt x="77195" y="3154687"/>
                </a:lnTo>
                <a:close/>
                <a:moveTo>
                  <a:pt x="213624" y="3141176"/>
                </a:moveTo>
                <a:cubicBezTo>
                  <a:pt x="210542" y="3141176"/>
                  <a:pt x="208139" y="3142175"/>
                  <a:pt x="206413" y="3144171"/>
                </a:cubicBezTo>
                <a:cubicBezTo>
                  <a:pt x="204688" y="3146168"/>
                  <a:pt x="203825" y="3149294"/>
                  <a:pt x="203825" y="3153548"/>
                </a:cubicBezTo>
                <a:cubicBezTo>
                  <a:pt x="203825" y="3157498"/>
                  <a:pt x="204405" y="3160444"/>
                  <a:pt x="205567" y="3162387"/>
                </a:cubicBezTo>
                <a:cubicBezTo>
                  <a:pt x="206728" y="3164329"/>
                  <a:pt x="208372" y="3165300"/>
                  <a:pt x="210499" y="3165300"/>
                </a:cubicBezTo>
                <a:cubicBezTo>
                  <a:pt x="211931" y="3165300"/>
                  <a:pt x="213445" y="3164660"/>
                  <a:pt x="215040" y="3163380"/>
                </a:cubicBezTo>
                <a:cubicBezTo>
                  <a:pt x="216636" y="3162099"/>
                  <a:pt x="218312" y="3160200"/>
                  <a:pt x="220070" y="3157682"/>
                </a:cubicBezTo>
                <a:lnTo>
                  <a:pt x="220070" y="3142511"/>
                </a:lnTo>
                <a:cubicBezTo>
                  <a:pt x="219137" y="3142077"/>
                  <a:pt x="218106" y="3141746"/>
                  <a:pt x="216978" y="3141518"/>
                </a:cubicBezTo>
                <a:cubicBezTo>
                  <a:pt x="215849" y="3141290"/>
                  <a:pt x="214731" y="3141176"/>
                  <a:pt x="213624" y="3141176"/>
                </a:cubicBezTo>
                <a:close/>
                <a:moveTo>
                  <a:pt x="146949" y="3141176"/>
                </a:moveTo>
                <a:cubicBezTo>
                  <a:pt x="143867" y="3141176"/>
                  <a:pt x="141464" y="3142175"/>
                  <a:pt x="139738" y="3144171"/>
                </a:cubicBezTo>
                <a:cubicBezTo>
                  <a:pt x="138013" y="3146168"/>
                  <a:pt x="137150" y="3149294"/>
                  <a:pt x="137150" y="3153548"/>
                </a:cubicBezTo>
                <a:cubicBezTo>
                  <a:pt x="137150" y="3157498"/>
                  <a:pt x="137730" y="3160444"/>
                  <a:pt x="138892" y="3162387"/>
                </a:cubicBezTo>
                <a:cubicBezTo>
                  <a:pt x="140053" y="3164329"/>
                  <a:pt x="141697" y="3165300"/>
                  <a:pt x="143824" y="3165300"/>
                </a:cubicBezTo>
                <a:cubicBezTo>
                  <a:pt x="145256" y="3165300"/>
                  <a:pt x="146770" y="3164660"/>
                  <a:pt x="148366" y="3163380"/>
                </a:cubicBezTo>
                <a:cubicBezTo>
                  <a:pt x="149961" y="3162099"/>
                  <a:pt x="151637" y="3160200"/>
                  <a:pt x="153395" y="3157682"/>
                </a:cubicBezTo>
                <a:lnTo>
                  <a:pt x="153395" y="3142511"/>
                </a:lnTo>
                <a:cubicBezTo>
                  <a:pt x="152462" y="3142077"/>
                  <a:pt x="151431" y="3141746"/>
                  <a:pt x="150303" y="3141518"/>
                </a:cubicBezTo>
                <a:cubicBezTo>
                  <a:pt x="149174" y="3141290"/>
                  <a:pt x="148056" y="3141176"/>
                  <a:pt x="146949" y="3141176"/>
                </a:cubicBezTo>
                <a:close/>
                <a:moveTo>
                  <a:pt x="317651" y="3140818"/>
                </a:moveTo>
                <a:cubicBezTo>
                  <a:pt x="316413" y="3140818"/>
                  <a:pt x="315285" y="3141057"/>
                  <a:pt x="314265" y="3141534"/>
                </a:cubicBezTo>
                <a:cubicBezTo>
                  <a:pt x="313245" y="3142012"/>
                  <a:pt x="312366" y="3142685"/>
                  <a:pt x="311628" y="3143553"/>
                </a:cubicBezTo>
                <a:cubicBezTo>
                  <a:pt x="310890" y="3144421"/>
                  <a:pt x="310293" y="3145463"/>
                  <a:pt x="309837" y="3146678"/>
                </a:cubicBezTo>
                <a:cubicBezTo>
                  <a:pt x="309381" y="3147894"/>
                  <a:pt x="309099" y="3149228"/>
                  <a:pt x="308991" y="3150683"/>
                </a:cubicBezTo>
                <a:lnTo>
                  <a:pt x="326180" y="3150683"/>
                </a:lnTo>
                <a:cubicBezTo>
                  <a:pt x="326245" y="3149228"/>
                  <a:pt x="326104" y="3147899"/>
                  <a:pt x="325757" y="3146694"/>
                </a:cubicBezTo>
                <a:cubicBezTo>
                  <a:pt x="325410" y="3145490"/>
                  <a:pt x="324873" y="3144453"/>
                  <a:pt x="324145" y="3143585"/>
                </a:cubicBezTo>
                <a:cubicBezTo>
                  <a:pt x="323418" y="3142717"/>
                  <a:pt x="322512" y="3142039"/>
                  <a:pt x="321427" y="3141551"/>
                </a:cubicBezTo>
                <a:cubicBezTo>
                  <a:pt x="320342" y="3141062"/>
                  <a:pt x="319083" y="3140818"/>
                  <a:pt x="317651" y="3140818"/>
                </a:cubicBezTo>
                <a:close/>
                <a:moveTo>
                  <a:pt x="163055" y="3136879"/>
                </a:moveTo>
                <a:lnTo>
                  <a:pt x="178454" y="3136879"/>
                </a:lnTo>
                <a:lnTo>
                  <a:pt x="178454" y="3164845"/>
                </a:lnTo>
                <a:lnTo>
                  <a:pt x="188189" y="3164845"/>
                </a:lnTo>
                <a:lnTo>
                  <a:pt x="188189" y="3169565"/>
                </a:lnTo>
                <a:lnTo>
                  <a:pt x="161981" y="3169565"/>
                </a:lnTo>
                <a:lnTo>
                  <a:pt x="161981" y="3164845"/>
                </a:lnTo>
                <a:lnTo>
                  <a:pt x="172724" y="3164845"/>
                </a:lnTo>
                <a:lnTo>
                  <a:pt x="172724" y="3141567"/>
                </a:lnTo>
                <a:lnTo>
                  <a:pt x="163055" y="3141567"/>
                </a:lnTo>
                <a:close/>
                <a:moveTo>
                  <a:pt x="384260" y="3136293"/>
                </a:moveTo>
                <a:cubicBezTo>
                  <a:pt x="384933" y="3136293"/>
                  <a:pt x="385573" y="3136428"/>
                  <a:pt x="386181" y="3136700"/>
                </a:cubicBezTo>
                <a:cubicBezTo>
                  <a:pt x="386789" y="3136971"/>
                  <a:pt x="387321" y="3137335"/>
                  <a:pt x="387776" y="3137790"/>
                </a:cubicBezTo>
                <a:cubicBezTo>
                  <a:pt x="388232" y="3138246"/>
                  <a:pt x="388596" y="3138778"/>
                  <a:pt x="388867" y="3139386"/>
                </a:cubicBezTo>
                <a:cubicBezTo>
                  <a:pt x="389138" y="3139993"/>
                  <a:pt x="389274" y="3140634"/>
                  <a:pt x="389274" y="3141306"/>
                </a:cubicBezTo>
                <a:cubicBezTo>
                  <a:pt x="389274" y="3142001"/>
                  <a:pt x="389138" y="3142647"/>
                  <a:pt x="388867" y="3143244"/>
                </a:cubicBezTo>
                <a:cubicBezTo>
                  <a:pt x="388596" y="3143840"/>
                  <a:pt x="388232" y="3144367"/>
                  <a:pt x="387776" y="3144823"/>
                </a:cubicBezTo>
                <a:cubicBezTo>
                  <a:pt x="387321" y="3145278"/>
                  <a:pt x="386789" y="3145636"/>
                  <a:pt x="386181" y="3145897"/>
                </a:cubicBezTo>
                <a:cubicBezTo>
                  <a:pt x="385573" y="3146157"/>
                  <a:pt x="384933" y="3146288"/>
                  <a:pt x="384260" y="3146288"/>
                </a:cubicBezTo>
                <a:cubicBezTo>
                  <a:pt x="383566" y="3146288"/>
                  <a:pt x="382920" y="3146157"/>
                  <a:pt x="382323" y="3145897"/>
                </a:cubicBezTo>
                <a:cubicBezTo>
                  <a:pt x="381726" y="3145636"/>
                  <a:pt x="381200" y="3145278"/>
                  <a:pt x="380744" y="3144823"/>
                </a:cubicBezTo>
                <a:cubicBezTo>
                  <a:pt x="380288" y="3144367"/>
                  <a:pt x="379930" y="3143840"/>
                  <a:pt x="379670" y="3143244"/>
                </a:cubicBezTo>
                <a:cubicBezTo>
                  <a:pt x="379410" y="3142647"/>
                  <a:pt x="379279" y="3142001"/>
                  <a:pt x="379279" y="3141306"/>
                </a:cubicBezTo>
                <a:cubicBezTo>
                  <a:pt x="379279" y="3140634"/>
                  <a:pt x="379410" y="3139993"/>
                  <a:pt x="379670" y="3139386"/>
                </a:cubicBezTo>
                <a:cubicBezTo>
                  <a:pt x="379930" y="3138778"/>
                  <a:pt x="380288" y="3138246"/>
                  <a:pt x="380744" y="3137790"/>
                </a:cubicBezTo>
                <a:cubicBezTo>
                  <a:pt x="381200" y="3137335"/>
                  <a:pt x="381726" y="3136971"/>
                  <a:pt x="382323" y="3136700"/>
                </a:cubicBezTo>
                <a:cubicBezTo>
                  <a:pt x="382920" y="3136428"/>
                  <a:pt x="383566" y="3136293"/>
                  <a:pt x="384260" y="3136293"/>
                </a:cubicBezTo>
                <a:close/>
                <a:moveTo>
                  <a:pt x="357150" y="3136293"/>
                </a:moveTo>
                <a:cubicBezTo>
                  <a:pt x="358431" y="3136293"/>
                  <a:pt x="359852" y="3136363"/>
                  <a:pt x="361415" y="3136504"/>
                </a:cubicBezTo>
                <a:cubicBezTo>
                  <a:pt x="362978" y="3136645"/>
                  <a:pt x="364606" y="3136890"/>
                  <a:pt x="366299" y="3137237"/>
                </a:cubicBezTo>
                <a:lnTo>
                  <a:pt x="366299" y="3142283"/>
                </a:lnTo>
                <a:cubicBezTo>
                  <a:pt x="364519" y="3141849"/>
                  <a:pt x="362831" y="3141529"/>
                  <a:pt x="361236" y="3141323"/>
                </a:cubicBezTo>
                <a:cubicBezTo>
                  <a:pt x="359641" y="3141117"/>
                  <a:pt x="358257" y="3141013"/>
                  <a:pt x="357085" y="3141013"/>
                </a:cubicBezTo>
                <a:cubicBezTo>
                  <a:pt x="355675" y="3141013"/>
                  <a:pt x="354486" y="3141122"/>
                  <a:pt x="353520" y="3141339"/>
                </a:cubicBezTo>
                <a:cubicBezTo>
                  <a:pt x="352554" y="3141556"/>
                  <a:pt x="351773" y="3141854"/>
                  <a:pt x="351176" y="3142234"/>
                </a:cubicBezTo>
                <a:cubicBezTo>
                  <a:pt x="350579" y="3142614"/>
                  <a:pt x="350151" y="3143059"/>
                  <a:pt x="349890" y="3143569"/>
                </a:cubicBezTo>
                <a:cubicBezTo>
                  <a:pt x="349630" y="3144079"/>
                  <a:pt x="349500" y="3144627"/>
                  <a:pt x="349500" y="3145213"/>
                </a:cubicBezTo>
                <a:cubicBezTo>
                  <a:pt x="349500" y="3145799"/>
                  <a:pt x="349614" y="3146331"/>
                  <a:pt x="349841" y="3146808"/>
                </a:cubicBezTo>
                <a:cubicBezTo>
                  <a:pt x="350069" y="3147286"/>
                  <a:pt x="350493" y="3147747"/>
                  <a:pt x="351111" y="3148192"/>
                </a:cubicBezTo>
                <a:cubicBezTo>
                  <a:pt x="351730" y="3148637"/>
                  <a:pt x="352592" y="3149082"/>
                  <a:pt x="353699" y="3149527"/>
                </a:cubicBezTo>
                <a:cubicBezTo>
                  <a:pt x="354806" y="3149972"/>
                  <a:pt x="356250" y="3150455"/>
                  <a:pt x="358029" y="3150976"/>
                </a:cubicBezTo>
                <a:cubicBezTo>
                  <a:pt x="359961" y="3151540"/>
                  <a:pt x="361589" y="3152131"/>
                  <a:pt x="362913" y="3152750"/>
                </a:cubicBezTo>
                <a:cubicBezTo>
                  <a:pt x="364237" y="3153368"/>
                  <a:pt x="365311" y="3154058"/>
                  <a:pt x="366136" y="3154817"/>
                </a:cubicBezTo>
                <a:cubicBezTo>
                  <a:pt x="366961" y="3155577"/>
                  <a:pt x="367552" y="3156434"/>
                  <a:pt x="367910" y="3157389"/>
                </a:cubicBezTo>
                <a:cubicBezTo>
                  <a:pt x="368268" y="3158344"/>
                  <a:pt x="368447" y="3159429"/>
                  <a:pt x="368447" y="3160645"/>
                </a:cubicBezTo>
                <a:cubicBezTo>
                  <a:pt x="368447" y="3161795"/>
                  <a:pt x="368252" y="3162826"/>
                  <a:pt x="367861" y="3163738"/>
                </a:cubicBezTo>
                <a:cubicBezTo>
                  <a:pt x="367471" y="3164649"/>
                  <a:pt x="366939" y="3165458"/>
                  <a:pt x="366266" y="3166163"/>
                </a:cubicBezTo>
                <a:cubicBezTo>
                  <a:pt x="365593" y="3166868"/>
                  <a:pt x="364812" y="3167471"/>
                  <a:pt x="363922" y="3167970"/>
                </a:cubicBezTo>
                <a:cubicBezTo>
                  <a:pt x="363032" y="3168469"/>
                  <a:pt x="362083" y="3168882"/>
                  <a:pt x="361073" y="3169207"/>
                </a:cubicBezTo>
                <a:cubicBezTo>
                  <a:pt x="360064" y="3169533"/>
                  <a:pt x="359028" y="3169771"/>
                  <a:pt x="357964" y="3169923"/>
                </a:cubicBezTo>
                <a:cubicBezTo>
                  <a:pt x="356901" y="3170075"/>
                  <a:pt x="355859" y="3170151"/>
                  <a:pt x="354839" y="3170151"/>
                </a:cubicBezTo>
                <a:cubicBezTo>
                  <a:pt x="352625" y="3170151"/>
                  <a:pt x="350590" y="3170054"/>
                  <a:pt x="348735" y="3169858"/>
                </a:cubicBezTo>
                <a:cubicBezTo>
                  <a:pt x="346879" y="3169663"/>
                  <a:pt x="345061" y="3169348"/>
                  <a:pt x="343281" y="3168914"/>
                </a:cubicBezTo>
                <a:lnTo>
                  <a:pt x="343281" y="3163705"/>
                </a:lnTo>
                <a:cubicBezTo>
                  <a:pt x="345191" y="3164248"/>
                  <a:pt x="347090" y="3164660"/>
                  <a:pt x="348979" y="3164942"/>
                </a:cubicBezTo>
                <a:cubicBezTo>
                  <a:pt x="350867" y="3165224"/>
                  <a:pt x="352745" y="3165365"/>
                  <a:pt x="354611" y="3165365"/>
                </a:cubicBezTo>
                <a:cubicBezTo>
                  <a:pt x="357324" y="3165365"/>
                  <a:pt x="359332" y="3164996"/>
                  <a:pt x="360634" y="3164259"/>
                </a:cubicBezTo>
                <a:cubicBezTo>
                  <a:pt x="361936" y="3163521"/>
                  <a:pt x="362587" y="3162468"/>
                  <a:pt x="362587" y="3161101"/>
                </a:cubicBezTo>
                <a:cubicBezTo>
                  <a:pt x="362587" y="3160515"/>
                  <a:pt x="362484" y="3159988"/>
                  <a:pt x="362278" y="3159522"/>
                </a:cubicBezTo>
                <a:cubicBezTo>
                  <a:pt x="362072" y="3159055"/>
                  <a:pt x="361697" y="3158610"/>
                  <a:pt x="361155" y="3158187"/>
                </a:cubicBezTo>
                <a:cubicBezTo>
                  <a:pt x="360612" y="3157764"/>
                  <a:pt x="359771" y="3157324"/>
                  <a:pt x="358632" y="3156868"/>
                </a:cubicBezTo>
                <a:cubicBezTo>
                  <a:pt x="357492" y="3156412"/>
                  <a:pt x="355935" y="3155892"/>
                  <a:pt x="353960" y="3155306"/>
                </a:cubicBezTo>
                <a:cubicBezTo>
                  <a:pt x="352484" y="3154871"/>
                  <a:pt x="351122" y="3154378"/>
                  <a:pt x="349874" y="3153824"/>
                </a:cubicBezTo>
                <a:cubicBezTo>
                  <a:pt x="348626" y="3153271"/>
                  <a:pt x="347546" y="3152614"/>
                  <a:pt x="346635" y="3151855"/>
                </a:cubicBezTo>
                <a:cubicBezTo>
                  <a:pt x="345723" y="3151095"/>
                  <a:pt x="345007" y="3150205"/>
                  <a:pt x="344486" y="3149185"/>
                </a:cubicBezTo>
                <a:cubicBezTo>
                  <a:pt x="343965" y="3148165"/>
                  <a:pt x="343705" y="3146960"/>
                  <a:pt x="343705" y="3145571"/>
                </a:cubicBezTo>
                <a:cubicBezTo>
                  <a:pt x="343705" y="3144660"/>
                  <a:pt x="343916" y="3143661"/>
                  <a:pt x="344339" y="3142576"/>
                </a:cubicBezTo>
                <a:cubicBezTo>
                  <a:pt x="344763" y="3141491"/>
                  <a:pt x="345484" y="3140482"/>
                  <a:pt x="346504" y="3139548"/>
                </a:cubicBezTo>
                <a:cubicBezTo>
                  <a:pt x="347525" y="3138615"/>
                  <a:pt x="348903" y="3137839"/>
                  <a:pt x="350639" y="3137221"/>
                </a:cubicBezTo>
                <a:cubicBezTo>
                  <a:pt x="352375" y="3136602"/>
                  <a:pt x="354546" y="3136293"/>
                  <a:pt x="357150" y="3136293"/>
                </a:cubicBezTo>
                <a:close/>
                <a:moveTo>
                  <a:pt x="317911" y="3136293"/>
                </a:moveTo>
                <a:cubicBezTo>
                  <a:pt x="320190" y="3136293"/>
                  <a:pt x="322208" y="3136651"/>
                  <a:pt x="323966" y="3137367"/>
                </a:cubicBezTo>
                <a:cubicBezTo>
                  <a:pt x="325724" y="3138083"/>
                  <a:pt x="327206" y="3139098"/>
                  <a:pt x="328410" y="3140411"/>
                </a:cubicBezTo>
                <a:cubicBezTo>
                  <a:pt x="329615" y="3141724"/>
                  <a:pt x="330526" y="3143319"/>
                  <a:pt x="331145" y="3145197"/>
                </a:cubicBezTo>
                <a:cubicBezTo>
                  <a:pt x="331763" y="3147074"/>
                  <a:pt x="332073" y="3149174"/>
                  <a:pt x="332073" y="3151497"/>
                </a:cubicBezTo>
                <a:cubicBezTo>
                  <a:pt x="332073" y="3152300"/>
                  <a:pt x="332062" y="3152972"/>
                  <a:pt x="332040" y="3153515"/>
                </a:cubicBezTo>
                <a:cubicBezTo>
                  <a:pt x="332019" y="3154058"/>
                  <a:pt x="331986" y="3154568"/>
                  <a:pt x="331943" y="3155045"/>
                </a:cubicBezTo>
                <a:lnTo>
                  <a:pt x="308991" y="3155045"/>
                </a:lnTo>
                <a:cubicBezTo>
                  <a:pt x="308991" y="3158388"/>
                  <a:pt x="309924" y="3160954"/>
                  <a:pt x="311790" y="3162745"/>
                </a:cubicBezTo>
                <a:cubicBezTo>
                  <a:pt x="313657" y="3164535"/>
                  <a:pt x="316348" y="3165431"/>
                  <a:pt x="319864" y="3165431"/>
                </a:cubicBezTo>
                <a:cubicBezTo>
                  <a:pt x="320819" y="3165431"/>
                  <a:pt x="321774" y="3165393"/>
                  <a:pt x="322729" y="3165317"/>
                </a:cubicBezTo>
                <a:cubicBezTo>
                  <a:pt x="323684" y="3165241"/>
                  <a:pt x="324607" y="3165138"/>
                  <a:pt x="325497" y="3165007"/>
                </a:cubicBezTo>
                <a:cubicBezTo>
                  <a:pt x="326386" y="3164877"/>
                  <a:pt x="327238" y="3164731"/>
                  <a:pt x="328052" y="3164568"/>
                </a:cubicBezTo>
                <a:cubicBezTo>
                  <a:pt x="328866" y="3164405"/>
                  <a:pt x="329620" y="3164226"/>
                  <a:pt x="330315" y="3164031"/>
                </a:cubicBezTo>
                <a:lnTo>
                  <a:pt x="330315" y="3168686"/>
                </a:lnTo>
                <a:cubicBezTo>
                  <a:pt x="328774" y="3169120"/>
                  <a:pt x="327032" y="3169473"/>
                  <a:pt x="325090" y="3169744"/>
                </a:cubicBezTo>
                <a:cubicBezTo>
                  <a:pt x="323147" y="3170016"/>
                  <a:pt x="321134" y="3170151"/>
                  <a:pt x="319050" y="3170151"/>
                </a:cubicBezTo>
                <a:cubicBezTo>
                  <a:pt x="316251" y="3170151"/>
                  <a:pt x="313841" y="3169771"/>
                  <a:pt x="311823" y="3169012"/>
                </a:cubicBezTo>
                <a:cubicBezTo>
                  <a:pt x="309804" y="3168252"/>
                  <a:pt x="308150" y="3167151"/>
                  <a:pt x="306858" y="3165707"/>
                </a:cubicBezTo>
                <a:cubicBezTo>
                  <a:pt x="305567" y="3164264"/>
                  <a:pt x="304612" y="3162495"/>
                  <a:pt x="303993" y="3160401"/>
                </a:cubicBezTo>
                <a:cubicBezTo>
                  <a:pt x="303375" y="3158306"/>
                  <a:pt x="303065" y="3155935"/>
                  <a:pt x="303065" y="3153287"/>
                </a:cubicBezTo>
                <a:cubicBezTo>
                  <a:pt x="303065" y="3150986"/>
                  <a:pt x="303396" y="3148811"/>
                  <a:pt x="304058" y="3146760"/>
                </a:cubicBezTo>
                <a:cubicBezTo>
                  <a:pt x="304720" y="3144709"/>
                  <a:pt x="305686" y="3142907"/>
                  <a:pt x="306956" y="3141355"/>
                </a:cubicBezTo>
                <a:cubicBezTo>
                  <a:pt x="308225" y="3139803"/>
                  <a:pt x="309783" y="3138572"/>
                  <a:pt x="311628" y="3137660"/>
                </a:cubicBezTo>
                <a:cubicBezTo>
                  <a:pt x="313472" y="3136749"/>
                  <a:pt x="315567" y="3136293"/>
                  <a:pt x="317911" y="3136293"/>
                </a:cubicBezTo>
                <a:close/>
                <a:moveTo>
                  <a:pt x="251106" y="3136293"/>
                </a:moveTo>
                <a:cubicBezTo>
                  <a:pt x="253081" y="3136293"/>
                  <a:pt x="254861" y="3136510"/>
                  <a:pt x="256445" y="3136944"/>
                </a:cubicBezTo>
                <a:cubicBezTo>
                  <a:pt x="258029" y="3137378"/>
                  <a:pt x="259370" y="3138040"/>
                  <a:pt x="260466" y="3138930"/>
                </a:cubicBezTo>
                <a:cubicBezTo>
                  <a:pt x="261562" y="3139820"/>
                  <a:pt x="262403" y="3140937"/>
                  <a:pt x="262989" y="3142283"/>
                </a:cubicBezTo>
                <a:cubicBezTo>
                  <a:pt x="263575" y="3143629"/>
                  <a:pt x="263868" y="3145213"/>
                  <a:pt x="263868" y="3147036"/>
                </a:cubicBezTo>
                <a:lnTo>
                  <a:pt x="263868" y="3169565"/>
                </a:lnTo>
                <a:lnTo>
                  <a:pt x="258789" y="3169565"/>
                </a:lnTo>
                <a:lnTo>
                  <a:pt x="258659" y="3165170"/>
                </a:lnTo>
                <a:cubicBezTo>
                  <a:pt x="256879" y="3166928"/>
                  <a:pt x="255072" y="3168198"/>
                  <a:pt x="253238" y="3168979"/>
                </a:cubicBezTo>
                <a:cubicBezTo>
                  <a:pt x="251404" y="3169761"/>
                  <a:pt x="249478" y="3170151"/>
                  <a:pt x="247459" y="3170151"/>
                </a:cubicBezTo>
                <a:cubicBezTo>
                  <a:pt x="245593" y="3170151"/>
                  <a:pt x="243998" y="3169912"/>
                  <a:pt x="242674" y="3169435"/>
                </a:cubicBezTo>
                <a:cubicBezTo>
                  <a:pt x="241350" y="3168957"/>
                  <a:pt x="240259" y="3168301"/>
                  <a:pt x="239402" y="3167465"/>
                </a:cubicBezTo>
                <a:cubicBezTo>
                  <a:pt x="238544" y="3166630"/>
                  <a:pt x="237915" y="3165648"/>
                  <a:pt x="237514" y="3164519"/>
                </a:cubicBezTo>
                <a:cubicBezTo>
                  <a:pt x="237112" y="3163390"/>
                  <a:pt x="236911" y="3162164"/>
                  <a:pt x="236911" y="3160840"/>
                </a:cubicBezTo>
                <a:cubicBezTo>
                  <a:pt x="236911" y="3157563"/>
                  <a:pt x="238132" y="3154996"/>
                  <a:pt x="240574" y="3153141"/>
                </a:cubicBezTo>
                <a:cubicBezTo>
                  <a:pt x="243015" y="3151285"/>
                  <a:pt x="246624" y="3150357"/>
                  <a:pt x="251399" y="3150357"/>
                </a:cubicBezTo>
                <a:lnTo>
                  <a:pt x="258170" y="3150357"/>
                </a:lnTo>
                <a:lnTo>
                  <a:pt x="258170" y="3147492"/>
                </a:lnTo>
                <a:cubicBezTo>
                  <a:pt x="258170" y="3145560"/>
                  <a:pt x="257552" y="3144014"/>
                  <a:pt x="256315" y="3142853"/>
                </a:cubicBezTo>
                <a:cubicBezTo>
                  <a:pt x="255078" y="3141692"/>
                  <a:pt x="253189" y="3141111"/>
                  <a:pt x="250650" y="3141111"/>
                </a:cubicBezTo>
                <a:cubicBezTo>
                  <a:pt x="248805" y="3141111"/>
                  <a:pt x="246987" y="3141317"/>
                  <a:pt x="245197" y="3141730"/>
                </a:cubicBezTo>
                <a:cubicBezTo>
                  <a:pt x="243406" y="3142142"/>
                  <a:pt x="241556" y="3142728"/>
                  <a:pt x="239646" y="3143488"/>
                </a:cubicBezTo>
                <a:lnTo>
                  <a:pt x="239646" y="3138376"/>
                </a:lnTo>
                <a:cubicBezTo>
                  <a:pt x="240362" y="3138116"/>
                  <a:pt x="241160" y="3137861"/>
                  <a:pt x="242039" y="3137611"/>
                </a:cubicBezTo>
                <a:cubicBezTo>
                  <a:pt x="242918" y="3137362"/>
                  <a:pt x="243846" y="3137139"/>
                  <a:pt x="244822" y="3136944"/>
                </a:cubicBezTo>
                <a:cubicBezTo>
                  <a:pt x="245799" y="3136749"/>
                  <a:pt x="246819" y="3136591"/>
                  <a:pt x="247883" y="3136472"/>
                </a:cubicBezTo>
                <a:cubicBezTo>
                  <a:pt x="248946" y="3136352"/>
                  <a:pt x="250021" y="3136293"/>
                  <a:pt x="251106" y="3136293"/>
                </a:cubicBezTo>
                <a:close/>
                <a:moveTo>
                  <a:pt x="110965" y="3136293"/>
                </a:moveTo>
                <a:cubicBezTo>
                  <a:pt x="114330" y="3136293"/>
                  <a:pt x="116874" y="3137286"/>
                  <a:pt x="118600" y="3139272"/>
                </a:cubicBezTo>
                <a:cubicBezTo>
                  <a:pt x="120325" y="3141258"/>
                  <a:pt x="121188" y="3144247"/>
                  <a:pt x="121188" y="3148241"/>
                </a:cubicBezTo>
                <a:lnTo>
                  <a:pt x="121188" y="3169565"/>
                </a:lnTo>
                <a:lnTo>
                  <a:pt x="115523" y="3169565"/>
                </a:lnTo>
                <a:lnTo>
                  <a:pt x="115523" y="3148697"/>
                </a:lnTo>
                <a:cubicBezTo>
                  <a:pt x="115523" y="3146136"/>
                  <a:pt x="115046" y="3144242"/>
                  <a:pt x="114091" y="3143016"/>
                </a:cubicBezTo>
                <a:cubicBezTo>
                  <a:pt x="113136" y="3141789"/>
                  <a:pt x="111714" y="3141176"/>
                  <a:pt x="109826" y="3141176"/>
                </a:cubicBezTo>
                <a:cubicBezTo>
                  <a:pt x="109131" y="3141176"/>
                  <a:pt x="108453" y="3141279"/>
                  <a:pt x="107791" y="3141485"/>
                </a:cubicBezTo>
                <a:cubicBezTo>
                  <a:pt x="107129" y="3141692"/>
                  <a:pt x="106440" y="3142050"/>
                  <a:pt x="105724" y="3142560"/>
                </a:cubicBezTo>
                <a:cubicBezTo>
                  <a:pt x="105008" y="3143070"/>
                  <a:pt x="104232" y="3143759"/>
                  <a:pt x="103396" y="3144627"/>
                </a:cubicBezTo>
                <a:cubicBezTo>
                  <a:pt x="102561" y="3145495"/>
                  <a:pt x="101622" y="3146581"/>
                  <a:pt x="100580" y="3147883"/>
                </a:cubicBezTo>
                <a:lnTo>
                  <a:pt x="100580" y="3169565"/>
                </a:lnTo>
                <a:lnTo>
                  <a:pt x="94915" y="3169565"/>
                </a:lnTo>
                <a:lnTo>
                  <a:pt x="94915" y="3136879"/>
                </a:lnTo>
                <a:lnTo>
                  <a:pt x="99961" y="3136879"/>
                </a:lnTo>
                <a:lnTo>
                  <a:pt x="100189" y="3142153"/>
                </a:lnTo>
                <a:cubicBezTo>
                  <a:pt x="101144" y="3141024"/>
                  <a:pt x="102067" y="3140086"/>
                  <a:pt x="102957" y="3139337"/>
                </a:cubicBezTo>
                <a:cubicBezTo>
                  <a:pt x="103847" y="3138588"/>
                  <a:pt x="104720" y="3137986"/>
                  <a:pt x="105577" y="3137530"/>
                </a:cubicBezTo>
                <a:cubicBezTo>
                  <a:pt x="106435" y="3137074"/>
                  <a:pt x="107308" y="3136754"/>
                  <a:pt x="108198" y="3136569"/>
                </a:cubicBezTo>
                <a:cubicBezTo>
                  <a:pt x="109088" y="3136385"/>
                  <a:pt x="110010" y="3136293"/>
                  <a:pt x="110965" y="3136293"/>
                </a:cubicBezTo>
                <a:close/>
                <a:moveTo>
                  <a:pt x="70131" y="3136293"/>
                </a:moveTo>
                <a:cubicBezTo>
                  <a:pt x="72106" y="3136293"/>
                  <a:pt x="73886" y="3136510"/>
                  <a:pt x="75470" y="3136944"/>
                </a:cubicBezTo>
                <a:cubicBezTo>
                  <a:pt x="77054" y="3137378"/>
                  <a:pt x="78395" y="3138040"/>
                  <a:pt x="79491" y="3138930"/>
                </a:cubicBezTo>
                <a:cubicBezTo>
                  <a:pt x="80587" y="3139820"/>
                  <a:pt x="81428" y="3140937"/>
                  <a:pt x="82014" y="3142283"/>
                </a:cubicBezTo>
                <a:cubicBezTo>
                  <a:pt x="82600" y="3143629"/>
                  <a:pt x="82893" y="3145213"/>
                  <a:pt x="82893" y="3147036"/>
                </a:cubicBezTo>
                <a:lnTo>
                  <a:pt x="82893" y="3169565"/>
                </a:lnTo>
                <a:lnTo>
                  <a:pt x="77814" y="3169565"/>
                </a:lnTo>
                <a:lnTo>
                  <a:pt x="77684" y="3165170"/>
                </a:lnTo>
                <a:cubicBezTo>
                  <a:pt x="75904" y="3166928"/>
                  <a:pt x="74097" y="3168198"/>
                  <a:pt x="72263" y="3168979"/>
                </a:cubicBezTo>
                <a:cubicBezTo>
                  <a:pt x="70429" y="3169761"/>
                  <a:pt x="68503" y="3170151"/>
                  <a:pt x="66484" y="3170151"/>
                </a:cubicBezTo>
                <a:cubicBezTo>
                  <a:pt x="64618" y="3170151"/>
                  <a:pt x="63023" y="3169912"/>
                  <a:pt x="61699" y="3169435"/>
                </a:cubicBezTo>
                <a:cubicBezTo>
                  <a:pt x="60375" y="3168957"/>
                  <a:pt x="59284" y="3168301"/>
                  <a:pt x="58427" y="3167465"/>
                </a:cubicBezTo>
                <a:cubicBezTo>
                  <a:pt x="57569" y="3166630"/>
                  <a:pt x="56940" y="3165648"/>
                  <a:pt x="56538" y="3164519"/>
                </a:cubicBezTo>
                <a:cubicBezTo>
                  <a:pt x="56137" y="3163390"/>
                  <a:pt x="55936" y="3162164"/>
                  <a:pt x="55936" y="3160840"/>
                </a:cubicBezTo>
                <a:cubicBezTo>
                  <a:pt x="55936" y="3157563"/>
                  <a:pt x="57157" y="3154996"/>
                  <a:pt x="59599" y="3153141"/>
                </a:cubicBezTo>
                <a:cubicBezTo>
                  <a:pt x="62040" y="3151285"/>
                  <a:pt x="65649" y="3150357"/>
                  <a:pt x="70424" y="3150357"/>
                </a:cubicBezTo>
                <a:lnTo>
                  <a:pt x="77195" y="3150357"/>
                </a:lnTo>
                <a:lnTo>
                  <a:pt x="77195" y="3147492"/>
                </a:lnTo>
                <a:cubicBezTo>
                  <a:pt x="77195" y="3145560"/>
                  <a:pt x="76577" y="3144014"/>
                  <a:pt x="75340" y="3142853"/>
                </a:cubicBezTo>
                <a:cubicBezTo>
                  <a:pt x="74103" y="3141692"/>
                  <a:pt x="72214" y="3141111"/>
                  <a:pt x="69675" y="3141111"/>
                </a:cubicBezTo>
                <a:cubicBezTo>
                  <a:pt x="67830" y="3141111"/>
                  <a:pt x="66012" y="3141317"/>
                  <a:pt x="64222" y="3141730"/>
                </a:cubicBezTo>
                <a:cubicBezTo>
                  <a:pt x="62431" y="3142142"/>
                  <a:pt x="60581" y="3142728"/>
                  <a:pt x="58671" y="3143488"/>
                </a:cubicBezTo>
                <a:lnTo>
                  <a:pt x="58671" y="3138376"/>
                </a:lnTo>
                <a:cubicBezTo>
                  <a:pt x="59387" y="3138116"/>
                  <a:pt x="60185" y="3137861"/>
                  <a:pt x="61064" y="3137611"/>
                </a:cubicBezTo>
                <a:cubicBezTo>
                  <a:pt x="61943" y="3137362"/>
                  <a:pt x="62871" y="3137139"/>
                  <a:pt x="63847" y="3136944"/>
                </a:cubicBezTo>
                <a:cubicBezTo>
                  <a:pt x="64824" y="3136749"/>
                  <a:pt x="65844" y="3136591"/>
                  <a:pt x="66908" y="3136472"/>
                </a:cubicBezTo>
                <a:cubicBezTo>
                  <a:pt x="67971" y="3136352"/>
                  <a:pt x="69046" y="3136293"/>
                  <a:pt x="70131" y="3136293"/>
                </a:cubicBezTo>
                <a:close/>
                <a:moveTo>
                  <a:pt x="35514" y="3126493"/>
                </a:moveTo>
                <a:cubicBezTo>
                  <a:pt x="37489" y="3126493"/>
                  <a:pt x="39323" y="3126662"/>
                  <a:pt x="41016" y="3126998"/>
                </a:cubicBezTo>
                <a:cubicBezTo>
                  <a:pt x="42709" y="3127334"/>
                  <a:pt x="44337" y="3127850"/>
                  <a:pt x="45900" y="3128544"/>
                </a:cubicBezTo>
                <a:lnTo>
                  <a:pt x="45900" y="3134242"/>
                </a:lnTo>
                <a:cubicBezTo>
                  <a:pt x="44359" y="3133395"/>
                  <a:pt x="42763" y="3132750"/>
                  <a:pt x="41114" y="3132305"/>
                </a:cubicBezTo>
                <a:cubicBezTo>
                  <a:pt x="39464" y="3131860"/>
                  <a:pt x="37663" y="3131637"/>
                  <a:pt x="35710" y="3131637"/>
                </a:cubicBezTo>
                <a:cubicBezTo>
                  <a:pt x="33713" y="3131637"/>
                  <a:pt x="31906" y="3132012"/>
                  <a:pt x="30289" y="3132760"/>
                </a:cubicBezTo>
                <a:cubicBezTo>
                  <a:pt x="28672" y="3133509"/>
                  <a:pt x="27299" y="3134594"/>
                  <a:pt x="26171" y="3136016"/>
                </a:cubicBezTo>
                <a:cubicBezTo>
                  <a:pt x="25042" y="3137438"/>
                  <a:pt x="24174" y="3139174"/>
                  <a:pt x="23566" y="3141225"/>
                </a:cubicBezTo>
                <a:cubicBezTo>
                  <a:pt x="22958" y="3143276"/>
                  <a:pt x="22655" y="3145615"/>
                  <a:pt x="22655" y="3148241"/>
                </a:cubicBezTo>
                <a:cubicBezTo>
                  <a:pt x="22655" y="3153754"/>
                  <a:pt x="23772" y="3157910"/>
                  <a:pt x="26008" y="3160710"/>
                </a:cubicBezTo>
                <a:cubicBezTo>
                  <a:pt x="28243" y="3163510"/>
                  <a:pt x="31521" y="3164910"/>
                  <a:pt x="35840" y="3164910"/>
                </a:cubicBezTo>
                <a:cubicBezTo>
                  <a:pt x="37663" y="3164910"/>
                  <a:pt x="39410" y="3164698"/>
                  <a:pt x="41081" y="3164275"/>
                </a:cubicBezTo>
                <a:cubicBezTo>
                  <a:pt x="42753" y="3163852"/>
                  <a:pt x="44359" y="3163260"/>
                  <a:pt x="45900" y="3162501"/>
                </a:cubicBezTo>
                <a:lnTo>
                  <a:pt x="45900" y="3167970"/>
                </a:lnTo>
                <a:cubicBezTo>
                  <a:pt x="42492" y="3169381"/>
                  <a:pt x="38922" y="3170086"/>
                  <a:pt x="35189" y="3170086"/>
                </a:cubicBezTo>
                <a:cubicBezTo>
                  <a:pt x="29177" y="3170086"/>
                  <a:pt x="24559" y="3168290"/>
                  <a:pt x="21336" y="3164698"/>
                </a:cubicBezTo>
                <a:cubicBezTo>
                  <a:pt x="18113" y="3161106"/>
                  <a:pt x="16501" y="3155794"/>
                  <a:pt x="16501" y="3148762"/>
                </a:cubicBezTo>
                <a:cubicBezTo>
                  <a:pt x="16501" y="3145354"/>
                  <a:pt x="16946" y="3142272"/>
                  <a:pt x="17836" y="3139516"/>
                </a:cubicBezTo>
                <a:cubicBezTo>
                  <a:pt x="18726" y="3136759"/>
                  <a:pt x="19996" y="3134421"/>
                  <a:pt x="21645" y="3132500"/>
                </a:cubicBezTo>
                <a:cubicBezTo>
                  <a:pt x="23295" y="3130579"/>
                  <a:pt x="25292" y="3129098"/>
                  <a:pt x="27636" y="3128056"/>
                </a:cubicBezTo>
                <a:cubicBezTo>
                  <a:pt x="29980" y="3127014"/>
                  <a:pt x="32606" y="3126493"/>
                  <a:pt x="35514" y="3126493"/>
                </a:cubicBezTo>
                <a:close/>
                <a:moveTo>
                  <a:pt x="278020" y="3126428"/>
                </a:moveTo>
                <a:lnTo>
                  <a:pt x="278020" y="3136879"/>
                </a:lnTo>
                <a:lnTo>
                  <a:pt x="292703" y="3136879"/>
                </a:lnTo>
                <a:lnTo>
                  <a:pt x="292703" y="3141632"/>
                </a:lnTo>
                <a:lnTo>
                  <a:pt x="278020" y="3141632"/>
                </a:lnTo>
                <a:lnTo>
                  <a:pt x="278020" y="3158236"/>
                </a:lnTo>
                <a:cubicBezTo>
                  <a:pt x="278020" y="3160580"/>
                  <a:pt x="278644" y="3162332"/>
                  <a:pt x="279892" y="3163493"/>
                </a:cubicBezTo>
                <a:cubicBezTo>
                  <a:pt x="281140" y="3164655"/>
                  <a:pt x="282980" y="3165235"/>
                  <a:pt x="285411" y="3165235"/>
                </a:cubicBezTo>
                <a:cubicBezTo>
                  <a:pt x="286452" y="3165235"/>
                  <a:pt x="287592" y="3165154"/>
                  <a:pt x="288829" y="3164991"/>
                </a:cubicBezTo>
                <a:cubicBezTo>
                  <a:pt x="290066" y="3164828"/>
                  <a:pt x="291357" y="3164573"/>
                  <a:pt x="292703" y="3164226"/>
                </a:cubicBezTo>
                <a:lnTo>
                  <a:pt x="292703" y="3169109"/>
                </a:lnTo>
                <a:cubicBezTo>
                  <a:pt x="291423" y="3169435"/>
                  <a:pt x="290099" y="3169668"/>
                  <a:pt x="288731" y="3169809"/>
                </a:cubicBezTo>
                <a:cubicBezTo>
                  <a:pt x="287364" y="3169950"/>
                  <a:pt x="285975" y="3170021"/>
                  <a:pt x="284564" y="3170021"/>
                </a:cubicBezTo>
                <a:cubicBezTo>
                  <a:pt x="280462" y="3170021"/>
                  <a:pt x="277402" y="3169093"/>
                  <a:pt x="275383" y="3167237"/>
                </a:cubicBezTo>
                <a:cubicBezTo>
                  <a:pt x="273365" y="3165382"/>
                  <a:pt x="272356" y="3162533"/>
                  <a:pt x="272356" y="3158691"/>
                </a:cubicBezTo>
                <a:lnTo>
                  <a:pt x="272356" y="3141632"/>
                </a:lnTo>
                <a:lnTo>
                  <a:pt x="263207" y="3141632"/>
                </a:lnTo>
                <a:lnTo>
                  <a:pt x="263207" y="3136879"/>
                </a:lnTo>
                <a:lnTo>
                  <a:pt x="272356" y="3136879"/>
                </a:lnTo>
                <a:lnTo>
                  <a:pt x="272356" y="3127893"/>
                </a:lnTo>
                <a:close/>
                <a:moveTo>
                  <a:pt x="220070" y="3123563"/>
                </a:moveTo>
                <a:lnTo>
                  <a:pt x="225768" y="3123563"/>
                </a:lnTo>
                <a:lnTo>
                  <a:pt x="225768" y="3169565"/>
                </a:lnTo>
                <a:lnTo>
                  <a:pt x="220689" y="3169565"/>
                </a:lnTo>
                <a:lnTo>
                  <a:pt x="220494" y="3163380"/>
                </a:lnTo>
                <a:cubicBezTo>
                  <a:pt x="218909" y="3165680"/>
                  <a:pt x="217195" y="3167384"/>
                  <a:pt x="215350" y="3168491"/>
                </a:cubicBezTo>
                <a:cubicBezTo>
                  <a:pt x="213505" y="3169598"/>
                  <a:pt x="211508" y="3170151"/>
                  <a:pt x="209359" y="3170151"/>
                </a:cubicBezTo>
                <a:cubicBezTo>
                  <a:pt x="207493" y="3170151"/>
                  <a:pt x="205849" y="3169761"/>
                  <a:pt x="204427" y="3168979"/>
                </a:cubicBezTo>
                <a:cubicBezTo>
                  <a:pt x="203005" y="3168198"/>
                  <a:pt x="201823" y="3167096"/>
                  <a:pt x="200879" y="3165675"/>
                </a:cubicBezTo>
                <a:cubicBezTo>
                  <a:pt x="199934" y="3164253"/>
                  <a:pt x="199224" y="3162544"/>
                  <a:pt x="198746" y="3160547"/>
                </a:cubicBezTo>
                <a:cubicBezTo>
                  <a:pt x="198269" y="3158550"/>
                  <a:pt x="198030" y="3156336"/>
                  <a:pt x="198030" y="3153906"/>
                </a:cubicBezTo>
                <a:cubicBezTo>
                  <a:pt x="198030" y="3151128"/>
                  <a:pt x="198410" y="3148659"/>
                  <a:pt x="199169" y="3146499"/>
                </a:cubicBezTo>
                <a:cubicBezTo>
                  <a:pt x="199929" y="3144340"/>
                  <a:pt x="201009" y="3142516"/>
                  <a:pt x="202409" y="3141030"/>
                </a:cubicBezTo>
                <a:cubicBezTo>
                  <a:pt x="203809" y="3139543"/>
                  <a:pt x="205491" y="3138414"/>
                  <a:pt x="207455" y="3137644"/>
                </a:cubicBezTo>
                <a:cubicBezTo>
                  <a:pt x="209419" y="3136873"/>
                  <a:pt x="211606" y="3136488"/>
                  <a:pt x="214015" y="3136488"/>
                </a:cubicBezTo>
                <a:cubicBezTo>
                  <a:pt x="215057" y="3136488"/>
                  <a:pt x="216082" y="3136553"/>
                  <a:pt x="217092" y="3136683"/>
                </a:cubicBezTo>
                <a:cubicBezTo>
                  <a:pt x="218101" y="3136814"/>
                  <a:pt x="219094" y="3137020"/>
                  <a:pt x="220070" y="3137302"/>
                </a:cubicBezTo>
                <a:close/>
                <a:moveTo>
                  <a:pt x="153395" y="3123563"/>
                </a:moveTo>
                <a:lnTo>
                  <a:pt x="159093" y="3123563"/>
                </a:lnTo>
                <a:lnTo>
                  <a:pt x="159093" y="3169565"/>
                </a:lnTo>
                <a:lnTo>
                  <a:pt x="154014" y="3169565"/>
                </a:lnTo>
                <a:lnTo>
                  <a:pt x="153819" y="3163380"/>
                </a:lnTo>
                <a:cubicBezTo>
                  <a:pt x="152234" y="3165680"/>
                  <a:pt x="150520" y="3167384"/>
                  <a:pt x="148675" y="3168491"/>
                </a:cubicBezTo>
                <a:cubicBezTo>
                  <a:pt x="146830" y="3169598"/>
                  <a:pt x="144833" y="3170151"/>
                  <a:pt x="142684" y="3170151"/>
                </a:cubicBezTo>
                <a:cubicBezTo>
                  <a:pt x="140818" y="3170151"/>
                  <a:pt x="139174" y="3169761"/>
                  <a:pt x="137752" y="3168979"/>
                </a:cubicBezTo>
                <a:cubicBezTo>
                  <a:pt x="136331" y="3168198"/>
                  <a:pt x="135148" y="3167096"/>
                  <a:pt x="134204" y="3165675"/>
                </a:cubicBezTo>
                <a:cubicBezTo>
                  <a:pt x="133259" y="3164253"/>
                  <a:pt x="132549" y="3162544"/>
                  <a:pt x="132071" y="3160547"/>
                </a:cubicBezTo>
                <a:cubicBezTo>
                  <a:pt x="131594" y="3158550"/>
                  <a:pt x="131355" y="3156336"/>
                  <a:pt x="131355" y="3153906"/>
                </a:cubicBezTo>
                <a:cubicBezTo>
                  <a:pt x="131355" y="3151128"/>
                  <a:pt x="131735" y="3148659"/>
                  <a:pt x="132494" y="3146499"/>
                </a:cubicBezTo>
                <a:cubicBezTo>
                  <a:pt x="133254" y="3144340"/>
                  <a:pt x="134334" y="3142516"/>
                  <a:pt x="135734" y="3141030"/>
                </a:cubicBezTo>
                <a:cubicBezTo>
                  <a:pt x="137134" y="3139543"/>
                  <a:pt x="138816" y="3138414"/>
                  <a:pt x="140780" y="3137644"/>
                </a:cubicBezTo>
                <a:cubicBezTo>
                  <a:pt x="142744" y="3136873"/>
                  <a:pt x="144931" y="3136488"/>
                  <a:pt x="147340" y="3136488"/>
                </a:cubicBezTo>
                <a:cubicBezTo>
                  <a:pt x="148382" y="3136488"/>
                  <a:pt x="149407" y="3136553"/>
                  <a:pt x="150417" y="3136683"/>
                </a:cubicBezTo>
                <a:cubicBezTo>
                  <a:pt x="151426" y="3136814"/>
                  <a:pt x="152419" y="3137020"/>
                  <a:pt x="153395" y="3137302"/>
                </a:cubicBezTo>
                <a:close/>
                <a:moveTo>
                  <a:pt x="174710" y="3123173"/>
                </a:moveTo>
                <a:cubicBezTo>
                  <a:pt x="175340" y="3123173"/>
                  <a:pt x="175926" y="3123287"/>
                  <a:pt x="176468" y="3123514"/>
                </a:cubicBezTo>
                <a:cubicBezTo>
                  <a:pt x="177011" y="3123742"/>
                  <a:pt x="177483" y="3124063"/>
                  <a:pt x="177885" y="3124475"/>
                </a:cubicBezTo>
                <a:cubicBezTo>
                  <a:pt x="178286" y="3124887"/>
                  <a:pt x="178601" y="3125359"/>
                  <a:pt x="178829" y="3125891"/>
                </a:cubicBezTo>
                <a:cubicBezTo>
                  <a:pt x="179057" y="3126423"/>
                  <a:pt x="179171" y="3127003"/>
                  <a:pt x="179171" y="3127633"/>
                </a:cubicBezTo>
                <a:cubicBezTo>
                  <a:pt x="179171" y="3128241"/>
                  <a:pt x="179057" y="3128816"/>
                  <a:pt x="178829" y="3129358"/>
                </a:cubicBezTo>
                <a:cubicBezTo>
                  <a:pt x="178601" y="3129901"/>
                  <a:pt x="178286" y="3130378"/>
                  <a:pt x="177885" y="3130791"/>
                </a:cubicBezTo>
                <a:cubicBezTo>
                  <a:pt x="177483" y="3131203"/>
                  <a:pt x="177011" y="3131523"/>
                  <a:pt x="176468" y="3131751"/>
                </a:cubicBezTo>
                <a:cubicBezTo>
                  <a:pt x="175926" y="3131979"/>
                  <a:pt x="175340" y="3132093"/>
                  <a:pt x="174710" y="3132093"/>
                </a:cubicBezTo>
                <a:cubicBezTo>
                  <a:pt x="174081" y="3132093"/>
                  <a:pt x="173495" y="3131979"/>
                  <a:pt x="172952" y="3131751"/>
                </a:cubicBezTo>
                <a:cubicBezTo>
                  <a:pt x="172410" y="3131523"/>
                  <a:pt x="171938" y="3131203"/>
                  <a:pt x="171536" y="3130791"/>
                </a:cubicBezTo>
                <a:cubicBezTo>
                  <a:pt x="171135" y="3130378"/>
                  <a:pt x="170820" y="3129901"/>
                  <a:pt x="170592" y="3129358"/>
                </a:cubicBezTo>
                <a:cubicBezTo>
                  <a:pt x="170364" y="3128816"/>
                  <a:pt x="170250" y="3128241"/>
                  <a:pt x="170250" y="3127633"/>
                </a:cubicBezTo>
                <a:cubicBezTo>
                  <a:pt x="170250" y="3127003"/>
                  <a:pt x="170364" y="3126423"/>
                  <a:pt x="170592" y="3125891"/>
                </a:cubicBezTo>
                <a:cubicBezTo>
                  <a:pt x="170820" y="3125359"/>
                  <a:pt x="171135" y="3124887"/>
                  <a:pt x="171536" y="3124475"/>
                </a:cubicBezTo>
                <a:cubicBezTo>
                  <a:pt x="171938" y="3124063"/>
                  <a:pt x="172410" y="3123742"/>
                  <a:pt x="172952" y="3123514"/>
                </a:cubicBezTo>
                <a:cubicBezTo>
                  <a:pt x="173495" y="3123287"/>
                  <a:pt x="174081" y="3123173"/>
                  <a:pt x="174710" y="3123173"/>
                </a:cubicBezTo>
                <a:close/>
                <a:moveTo>
                  <a:pt x="483371" y="3092486"/>
                </a:moveTo>
                <a:cubicBezTo>
                  <a:pt x="482654" y="3092964"/>
                  <a:pt x="482063" y="3093430"/>
                  <a:pt x="481596" y="3093886"/>
                </a:cubicBezTo>
                <a:cubicBezTo>
                  <a:pt x="481130" y="3094342"/>
                  <a:pt x="480766" y="3094803"/>
                  <a:pt x="480505" y="3095270"/>
                </a:cubicBezTo>
                <a:cubicBezTo>
                  <a:pt x="480245" y="3095736"/>
                  <a:pt x="480061" y="3096203"/>
                  <a:pt x="479952" y="3096670"/>
                </a:cubicBezTo>
                <a:cubicBezTo>
                  <a:pt x="479844" y="3097136"/>
                  <a:pt x="479789" y="3097608"/>
                  <a:pt x="479789" y="3098086"/>
                </a:cubicBezTo>
                <a:cubicBezTo>
                  <a:pt x="479789" y="3099627"/>
                  <a:pt x="480593" y="3100750"/>
                  <a:pt x="482199" y="3101455"/>
                </a:cubicBezTo>
                <a:cubicBezTo>
                  <a:pt x="483804" y="3102161"/>
                  <a:pt x="486040" y="3102513"/>
                  <a:pt x="488905" y="3102513"/>
                </a:cubicBezTo>
                <a:cubicBezTo>
                  <a:pt x="490706" y="3102513"/>
                  <a:pt x="492220" y="3102351"/>
                  <a:pt x="493447" y="3102025"/>
                </a:cubicBezTo>
                <a:cubicBezTo>
                  <a:pt x="494673" y="3101700"/>
                  <a:pt x="495661" y="3101271"/>
                  <a:pt x="496409" y="3100739"/>
                </a:cubicBezTo>
                <a:cubicBezTo>
                  <a:pt x="497158" y="3100207"/>
                  <a:pt x="497695" y="3099600"/>
                  <a:pt x="498021" y="3098916"/>
                </a:cubicBezTo>
                <a:cubicBezTo>
                  <a:pt x="498346" y="3098232"/>
                  <a:pt x="498509" y="3097532"/>
                  <a:pt x="498509" y="3096816"/>
                </a:cubicBezTo>
                <a:cubicBezTo>
                  <a:pt x="498509" y="3095492"/>
                  <a:pt x="497967" y="3094515"/>
                  <a:pt x="496881" y="3093886"/>
                </a:cubicBezTo>
                <a:cubicBezTo>
                  <a:pt x="495796" y="3093257"/>
                  <a:pt x="494136" y="3092888"/>
                  <a:pt x="491900" y="3092779"/>
                </a:cubicBezTo>
                <a:close/>
                <a:moveTo>
                  <a:pt x="1089110" y="3083956"/>
                </a:moveTo>
                <a:cubicBezTo>
                  <a:pt x="1089783" y="3083956"/>
                  <a:pt x="1090423" y="3084092"/>
                  <a:pt x="1091031" y="3084363"/>
                </a:cubicBezTo>
                <a:cubicBezTo>
                  <a:pt x="1091639" y="3084635"/>
                  <a:pt x="1092170" y="3084998"/>
                  <a:pt x="1092626" y="3085454"/>
                </a:cubicBezTo>
                <a:cubicBezTo>
                  <a:pt x="1093082" y="3085910"/>
                  <a:pt x="1093446" y="3086442"/>
                  <a:pt x="1093717" y="3087049"/>
                </a:cubicBezTo>
                <a:cubicBezTo>
                  <a:pt x="1093988" y="3087657"/>
                  <a:pt x="1094124" y="3088297"/>
                  <a:pt x="1094124" y="3088970"/>
                </a:cubicBezTo>
                <a:cubicBezTo>
                  <a:pt x="1094124" y="3089665"/>
                  <a:pt x="1093988" y="3090310"/>
                  <a:pt x="1093717" y="3090907"/>
                </a:cubicBezTo>
                <a:cubicBezTo>
                  <a:pt x="1093446" y="3091504"/>
                  <a:pt x="1093082" y="3092030"/>
                  <a:pt x="1092626" y="3092486"/>
                </a:cubicBezTo>
                <a:cubicBezTo>
                  <a:pt x="1092170" y="3092942"/>
                  <a:pt x="1091639" y="3093300"/>
                  <a:pt x="1091031" y="3093560"/>
                </a:cubicBezTo>
                <a:cubicBezTo>
                  <a:pt x="1090423" y="3093821"/>
                  <a:pt x="1089783" y="3093951"/>
                  <a:pt x="1089110" y="3093951"/>
                </a:cubicBezTo>
                <a:cubicBezTo>
                  <a:pt x="1088416" y="3093951"/>
                  <a:pt x="1087770" y="3093821"/>
                  <a:pt x="1087173" y="3093560"/>
                </a:cubicBezTo>
                <a:cubicBezTo>
                  <a:pt x="1086576" y="3093300"/>
                  <a:pt x="1086050" y="3092942"/>
                  <a:pt x="1085594" y="3092486"/>
                </a:cubicBezTo>
                <a:cubicBezTo>
                  <a:pt x="1085138" y="3092030"/>
                  <a:pt x="1084780" y="3091504"/>
                  <a:pt x="1084520" y="3090907"/>
                </a:cubicBezTo>
                <a:cubicBezTo>
                  <a:pt x="1084259" y="3090310"/>
                  <a:pt x="1084129" y="3089665"/>
                  <a:pt x="1084129" y="3088970"/>
                </a:cubicBezTo>
                <a:cubicBezTo>
                  <a:pt x="1084129" y="3088297"/>
                  <a:pt x="1084259" y="3087657"/>
                  <a:pt x="1084520" y="3087049"/>
                </a:cubicBezTo>
                <a:cubicBezTo>
                  <a:pt x="1084780" y="3086442"/>
                  <a:pt x="1085138" y="3085910"/>
                  <a:pt x="1085594" y="3085454"/>
                </a:cubicBezTo>
                <a:cubicBezTo>
                  <a:pt x="1086050" y="3084998"/>
                  <a:pt x="1086576" y="3084635"/>
                  <a:pt x="1087173" y="3084363"/>
                </a:cubicBezTo>
                <a:cubicBezTo>
                  <a:pt x="1087770" y="3084092"/>
                  <a:pt x="1088416" y="3083956"/>
                  <a:pt x="1089110" y="3083956"/>
                </a:cubicBezTo>
                <a:close/>
                <a:moveTo>
                  <a:pt x="737499" y="3064976"/>
                </a:moveTo>
                <a:cubicBezTo>
                  <a:pt x="734417" y="3064976"/>
                  <a:pt x="732014" y="3065975"/>
                  <a:pt x="730288" y="3067971"/>
                </a:cubicBezTo>
                <a:cubicBezTo>
                  <a:pt x="728563" y="3069968"/>
                  <a:pt x="727700" y="3073094"/>
                  <a:pt x="727700" y="3077348"/>
                </a:cubicBezTo>
                <a:cubicBezTo>
                  <a:pt x="727700" y="3081298"/>
                  <a:pt x="728280" y="3084244"/>
                  <a:pt x="729442" y="3086187"/>
                </a:cubicBezTo>
                <a:cubicBezTo>
                  <a:pt x="730603" y="3088129"/>
                  <a:pt x="732247" y="3089100"/>
                  <a:pt x="734374" y="3089100"/>
                </a:cubicBezTo>
                <a:cubicBezTo>
                  <a:pt x="735806" y="3089100"/>
                  <a:pt x="737320" y="3088460"/>
                  <a:pt x="738915" y="3087179"/>
                </a:cubicBezTo>
                <a:cubicBezTo>
                  <a:pt x="740511" y="3085899"/>
                  <a:pt x="742187" y="3084000"/>
                  <a:pt x="743945" y="3081482"/>
                </a:cubicBezTo>
                <a:lnTo>
                  <a:pt x="743945" y="3066311"/>
                </a:lnTo>
                <a:cubicBezTo>
                  <a:pt x="743012" y="3065877"/>
                  <a:pt x="741981" y="3065546"/>
                  <a:pt x="740852" y="3065318"/>
                </a:cubicBezTo>
                <a:cubicBezTo>
                  <a:pt x="739724" y="3065090"/>
                  <a:pt x="738606" y="3064976"/>
                  <a:pt x="737499" y="3064976"/>
                </a:cubicBezTo>
                <a:close/>
                <a:moveTo>
                  <a:pt x="841460" y="3064911"/>
                </a:moveTo>
                <a:cubicBezTo>
                  <a:pt x="839767" y="3064911"/>
                  <a:pt x="838319" y="3065242"/>
                  <a:pt x="837114" y="3065904"/>
                </a:cubicBezTo>
                <a:cubicBezTo>
                  <a:pt x="835910" y="3066566"/>
                  <a:pt x="834922" y="3067450"/>
                  <a:pt x="834151" y="3068557"/>
                </a:cubicBezTo>
                <a:cubicBezTo>
                  <a:pt x="833381" y="3069664"/>
                  <a:pt x="832817" y="3070950"/>
                  <a:pt x="832458" y="3072415"/>
                </a:cubicBezTo>
                <a:cubicBezTo>
                  <a:pt x="832100" y="3073880"/>
                  <a:pt x="831921" y="3075416"/>
                  <a:pt x="831921" y="3077022"/>
                </a:cubicBezTo>
                <a:cubicBezTo>
                  <a:pt x="831921" y="3079040"/>
                  <a:pt x="832144" y="3080809"/>
                  <a:pt x="832589" y="3082329"/>
                </a:cubicBezTo>
                <a:cubicBezTo>
                  <a:pt x="833034" y="3083848"/>
                  <a:pt x="833669" y="3085112"/>
                  <a:pt x="834493" y="3086121"/>
                </a:cubicBezTo>
                <a:cubicBezTo>
                  <a:pt x="835318" y="3087131"/>
                  <a:pt x="836317" y="3087890"/>
                  <a:pt x="837489" y="3088400"/>
                </a:cubicBezTo>
                <a:cubicBezTo>
                  <a:pt x="838660" y="3088910"/>
                  <a:pt x="839985" y="3089165"/>
                  <a:pt x="841460" y="3089165"/>
                </a:cubicBezTo>
                <a:cubicBezTo>
                  <a:pt x="843153" y="3089165"/>
                  <a:pt x="844602" y="3088834"/>
                  <a:pt x="845807" y="3088172"/>
                </a:cubicBezTo>
                <a:cubicBezTo>
                  <a:pt x="847011" y="3087510"/>
                  <a:pt x="847999" y="3086626"/>
                  <a:pt x="848769" y="3085519"/>
                </a:cubicBezTo>
                <a:cubicBezTo>
                  <a:pt x="849540" y="3084412"/>
                  <a:pt x="850104" y="3083126"/>
                  <a:pt x="850462" y="3081661"/>
                </a:cubicBezTo>
                <a:cubicBezTo>
                  <a:pt x="850820" y="3080196"/>
                  <a:pt x="850999" y="3078650"/>
                  <a:pt x="850999" y="3077022"/>
                </a:cubicBezTo>
                <a:cubicBezTo>
                  <a:pt x="850999" y="3075003"/>
                  <a:pt x="850777" y="3073240"/>
                  <a:pt x="850332" y="3071732"/>
                </a:cubicBezTo>
                <a:cubicBezTo>
                  <a:pt x="849887" y="3070223"/>
                  <a:pt x="849252" y="3068964"/>
                  <a:pt x="848428" y="3067955"/>
                </a:cubicBezTo>
                <a:cubicBezTo>
                  <a:pt x="847603" y="3066946"/>
                  <a:pt x="846599" y="3066186"/>
                  <a:pt x="845416" y="3065676"/>
                </a:cubicBezTo>
                <a:cubicBezTo>
                  <a:pt x="844233" y="3065166"/>
                  <a:pt x="842915" y="3064911"/>
                  <a:pt x="841460" y="3064911"/>
                </a:cubicBezTo>
                <a:close/>
                <a:moveTo>
                  <a:pt x="279485" y="3064911"/>
                </a:moveTo>
                <a:cubicBezTo>
                  <a:pt x="277792" y="3064911"/>
                  <a:pt x="276344" y="3065242"/>
                  <a:pt x="275139" y="3065904"/>
                </a:cubicBezTo>
                <a:cubicBezTo>
                  <a:pt x="273935" y="3066566"/>
                  <a:pt x="272947" y="3067450"/>
                  <a:pt x="272177" y="3068557"/>
                </a:cubicBezTo>
                <a:cubicBezTo>
                  <a:pt x="271406" y="3069664"/>
                  <a:pt x="270842" y="3070950"/>
                  <a:pt x="270484" y="3072415"/>
                </a:cubicBezTo>
                <a:cubicBezTo>
                  <a:pt x="270126" y="3073880"/>
                  <a:pt x="269946" y="3075416"/>
                  <a:pt x="269946" y="3077022"/>
                </a:cubicBezTo>
                <a:cubicBezTo>
                  <a:pt x="269946" y="3079040"/>
                  <a:pt x="270169" y="3080809"/>
                  <a:pt x="270614" y="3082329"/>
                </a:cubicBezTo>
                <a:cubicBezTo>
                  <a:pt x="271059" y="3083848"/>
                  <a:pt x="271694" y="3085112"/>
                  <a:pt x="272518" y="3086121"/>
                </a:cubicBezTo>
                <a:cubicBezTo>
                  <a:pt x="273343" y="3087131"/>
                  <a:pt x="274342" y="3087890"/>
                  <a:pt x="275514" y="3088400"/>
                </a:cubicBezTo>
                <a:cubicBezTo>
                  <a:pt x="276686" y="3088910"/>
                  <a:pt x="278010" y="3089165"/>
                  <a:pt x="279485" y="3089165"/>
                </a:cubicBezTo>
                <a:cubicBezTo>
                  <a:pt x="281178" y="3089165"/>
                  <a:pt x="282627" y="3088834"/>
                  <a:pt x="283832" y="3088172"/>
                </a:cubicBezTo>
                <a:cubicBezTo>
                  <a:pt x="285036" y="3087510"/>
                  <a:pt x="286024" y="3086626"/>
                  <a:pt x="286794" y="3085519"/>
                </a:cubicBezTo>
                <a:cubicBezTo>
                  <a:pt x="287565" y="3084412"/>
                  <a:pt x="288129" y="3083126"/>
                  <a:pt x="288487" y="3081661"/>
                </a:cubicBezTo>
                <a:cubicBezTo>
                  <a:pt x="288845" y="3080196"/>
                  <a:pt x="289024" y="3078650"/>
                  <a:pt x="289024" y="3077022"/>
                </a:cubicBezTo>
                <a:cubicBezTo>
                  <a:pt x="289024" y="3075003"/>
                  <a:pt x="288802" y="3073240"/>
                  <a:pt x="288357" y="3071732"/>
                </a:cubicBezTo>
                <a:cubicBezTo>
                  <a:pt x="287912" y="3070223"/>
                  <a:pt x="287277" y="3068964"/>
                  <a:pt x="286452" y="3067955"/>
                </a:cubicBezTo>
                <a:cubicBezTo>
                  <a:pt x="285628" y="3066946"/>
                  <a:pt x="284624" y="3066186"/>
                  <a:pt x="283441" y="3065676"/>
                </a:cubicBezTo>
                <a:cubicBezTo>
                  <a:pt x="282258" y="3065166"/>
                  <a:pt x="280940" y="3064911"/>
                  <a:pt x="279485" y="3064911"/>
                </a:cubicBezTo>
                <a:close/>
                <a:moveTo>
                  <a:pt x="908200" y="3064618"/>
                </a:moveTo>
                <a:cubicBezTo>
                  <a:pt x="906963" y="3064618"/>
                  <a:pt x="905835" y="3064857"/>
                  <a:pt x="904814" y="3065334"/>
                </a:cubicBezTo>
                <a:cubicBezTo>
                  <a:pt x="903794" y="3065812"/>
                  <a:pt x="902915" y="3066485"/>
                  <a:pt x="902177" y="3067353"/>
                </a:cubicBezTo>
                <a:cubicBezTo>
                  <a:pt x="901439" y="3068221"/>
                  <a:pt x="900843" y="3069263"/>
                  <a:pt x="900387" y="3070478"/>
                </a:cubicBezTo>
                <a:cubicBezTo>
                  <a:pt x="899931" y="3071694"/>
                  <a:pt x="899649" y="3073028"/>
                  <a:pt x="899540" y="3074483"/>
                </a:cubicBezTo>
                <a:lnTo>
                  <a:pt x="916730" y="3074483"/>
                </a:lnTo>
                <a:cubicBezTo>
                  <a:pt x="916795" y="3073028"/>
                  <a:pt x="916654" y="3071699"/>
                  <a:pt x="916307" y="3070494"/>
                </a:cubicBezTo>
                <a:cubicBezTo>
                  <a:pt x="915959" y="3069290"/>
                  <a:pt x="915422" y="3068254"/>
                  <a:pt x="914695" y="3067385"/>
                </a:cubicBezTo>
                <a:cubicBezTo>
                  <a:pt x="913968" y="3066517"/>
                  <a:pt x="913062" y="3065839"/>
                  <a:pt x="911977" y="3065351"/>
                </a:cubicBezTo>
                <a:cubicBezTo>
                  <a:pt x="910892" y="3064862"/>
                  <a:pt x="909633" y="3064618"/>
                  <a:pt x="908200" y="3064618"/>
                </a:cubicBezTo>
                <a:close/>
                <a:moveTo>
                  <a:pt x="698650" y="3064618"/>
                </a:moveTo>
                <a:cubicBezTo>
                  <a:pt x="697413" y="3064618"/>
                  <a:pt x="696285" y="3064857"/>
                  <a:pt x="695265" y="3065334"/>
                </a:cubicBezTo>
                <a:cubicBezTo>
                  <a:pt x="694245" y="3065812"/>
                  <a:pt x="693365" y="3066485"/>
                  <a:pt x="692628" y="3067353"/>
                </a:cubicBezTo>
                <a:cubicBezTo>
                  <a:pt x="691889" y="3068221"/>
                  <a:pt x="691293" y="3069263"/>
                  <a:pt x="690837" y="3070478"/>
                </a:cubicBezTo>
                <a:cubicBezTo>
                  <a:pt x="690381" y="3071694"/>
                  <a:pt x="690099" y="3073028"/>
                  <a:pt x="689991" y="3074483"/>
                </a:cubicBezTo>
                <a:lnTo>
                  <a:pt x="707180" y="3074483"/>
                </a:lnTo>
                <a:cubicBezTo>
                  <a:pt x="707245" y="3073028"/>
                  <a:pt x="707104" y="3071699"/>
                  <a:pt x="706757" y="3070494"/>
                </a:cubicBezTo>
                <a:cubicBezTo>
                  <a:pt x="706410" y="3069290"/>
                  <a:pt x="705873" y="3068254"/>
                  <a:pt x="705146" y="3067385"/>
                </a:cubicBezTo>
                <a:cubicBezTo>
                  <a:pt x="704418" y="3066517"/>
                  <a:pt x="703512" y="3065839"/>
                  <a:pt x="702427" y="3065351"/>
                </a:cubicBezTo>
                <a:cubicBezTo>
                  <a:pt x="701342" y="3064862"/>
                  <a:pt x="700083" y="3064618"/>
                  <a:pt x="698650" y="3064618"/>
                </a:cubicBezTo>
                <a:close/>
                <a:moveTo>
                  <a:pt x="631976" y="3064618"/>
                </a:moveTo>
                <a:cubicBezTo>
                  <a:pt x="630738" y="3064618"/>
                  <a:pt x="629610" y="3064857"/>
                  <a:pt x="628590" y="3065334"/>
                </a:cubicBezTo>
                <a:cubicBezTo>
                  <a:pt x="627569" y="3065812"/>
                  <a:pt x="626690" y="3066485"/>
                  <a:pt x="625953" y="3067353"/>
                </a:cubicBezTo>
                <a:cubicBezTo>
                  <a:pt x="625215" y="3068221"/>
                  <a:pt x="624618" y="3069263"/>
                  <a:pt x="624162" y="3070478"/>
                </a:cubicBezTo>
                <a:cubicBezTo>
                  <a:pt x="623706" y="3071694"/>
                  <a:pt x="623424" y="3073028"/>
                  <a:pt x="623316" y="3074483"/>
                </a:cubicBezTo>
                <a:lnTo>
                  <a:pt x="640505" y="3074483"/>
                </a:lnTo>
                <a:cubicBezTo>
                  <a:pt x="640570" y="3073028"/>
                  <a:pt x="640429" y="3071699"/>
                  <a:pt x="640082" y="3070494"/>
                </a:cubicBezTo>
                <a:cubicBezTo>
                  <a:pt x="639735" y="3069290"/>
                  <a:pt x="639198" y="3068254"/>
                  <a:pt x="638470" y="3067385"/>
                </a:cubicBezTo>
                <a:cubicBezTo>
                  <a:pt x="637743" y="3066517"/>
                  <a:pt x="636837" y="3065839"/>
                  <a:pt x="635752" y="3065351"/>
                </a:cubicBezTo>
                <a:cubicBezTo>
                  <a:pt x="634667" y="3064862"/>
                  <a:pt x="633408" y="3064618"/>
                  <a:pt x="631976" y="3064618"/>
                </a:cubicBezTo>
                <a:close/>
                <a:moveTo>
                  <a:pt x="460525" y="3064618"/>
                </a:moveTo>
                <a:cubicBezTo>
                  <a:pt x="459288" y="3064618"/>
                  <a:pt x="458160" y="3064857"/>
                  <a:pt x="457140" y="3065334"/>
                </a:cubicBezTo>
                <a:cubicBezTo>
                  <a:pt x="456119" y="3065812"/>
                  <a:pt x="455240" y="3066485"/>
                  <a:pt x="454503" y="3067353"/>
                </a:cubicBezTo>
                <a:cubicBezTo>
                  <a:pt x="453765" y="3068221"/>
                  <a:pt x="453168" y="3069263"/>
                  <a:pt x="452712" y="3070478"/>
                </a:cubicBezTo>
                <a:cubicBezTo>
                  <a:pt x="452256" y="3071694"/>
                  <a:pt x="451974" y="3073028"/>
                  <a:pt x="451866" y="3074483"/>
                </a:cubicBezTo>
                <a:lnTo>
                  <a:pt x="469055" y="3074483"/>
                </a:lnTo>
                <a:cubicBezTo>
                  <a:pt x="469120" y="3073028"/>
                  <a:pt x="468979" y="3071699"/>
                  <a:pt x="468632" y="3070494"/>
                </a:cubicBezTo>
                <a:cubicBezTo>
                  <a:pt x="468285" y="3069290"/>
                  <a:pt x="467747" y="3068254"/>
                  <a:pt x="467020" y="3067385"/>
                </a:cubicBezTo>
                <a:cubicBezTo>
                  <a:pt x="466293" y="3066517"/>
                  <a:pt x="465387" y="3065839"/>
                  <a:pt x="464302" y="3065351"/>
                </a:cubicBezTo>
                <a:cubicBezTo>
                  <a:pt x="463217" y="3064862"/>
                  <a:pt x="461958" y="3064618"/>
                  <a:pt x="460525" y="3064618"/>
                </a:cubicBezTo>
                <a:close/>
                <a:moveTo>
                  <a:pt x="146201" y="3064618"/>
                </a:moveTo>
                <a:cubicBezTo>
                  <a:pt x="144963" y="3064618"/>
                  <a:pt x="143835" y="3064857"/>
                  <a:pt x="142815" y="3065334"/>
                </a:cubicBezTo>
                <a:cubicBezTo>
                  <a:pt x="141795" y="3065812"/>
                  <a:pt x="140916" y="3066485"/>
                  <a:pt x="140178" y="3067353"/>
                </a:cubicBezTo>
                <a:cubicBezTo>
                  <a:pt x="139440" y="3068221"/>
                  <a:pt x="138843" y="3069263"/>
                  <a:pt x="138387" y="3070478"/>
                </a:cubicBezTo>
                <a:cubicBezTo>
                  <a:pt x="137931" y="3071694"/>
                  <a:pt x="137649" y="3073028"/>
                  <a:pt x="137541" y="3074483"/>
                </a:cubicBezTo>
                <a:lnTo>
                  <a:pt x="154730" y="3074483"/>
                </a:lnTo>
                <a:cubicBezTo>
                  <a:pt x="154795" y="3073028"/>
                  <a:pt x="154654" y="3071699"/>
                  <a:pt x="154307" y="3070494"/>
                </a:cubicBezTo>
                <a:cubicBezTo>
                  <a:pt x="153960" y="3069290"/>
                  <a:pt x="153423" y="3068254"/>
                  <a:pt x="152695" y="3067385"/>
                </a:cubicBezTo>
                <a:cubicBezTo>
                  <a:pt x="151968" y="3066517"/>
                  <a:pt x="151062" y="3065839"/>
                  <a:pt x="149977" y="3065351"/>
                </a:cubicBezTo>
                <a:cubicBezTo>
                  <a:pt x="148892" y="3064862"/>
                  <a:pt x="147633" y="3064618"/>
                  <a:pt x="146201" y="3064618"/>
                </a:cubicBezTo>
                <a:close/>
                <a:moveTo>
                  <a:pt x="488580" y="3064358"/>
                </a:moveTo>
                <a:cubicBezTo>
                  <a:pt x="487451" y="3064358"/>
                  <a:pt x="486447" y="3064553"/>
                  <a:pt x="485568" y="3064944"/>
                </a:cubicBezTo>
                <a:cubicBezTo>
                  <a:pt x="484689" y="3065334"/>
                  <a:pt x="483951" y="3065850"/>
                  <a:pt x="483354" y="3066490"/>
                </a:cubicBezTo>
                <a:cubicBezTo>
                  <a:pt x="482757" y="3067130"/>
                  <a:pt x="482302" y="3067874"/>
                  <a:pt x="481987" y="3068720"/>
                </a:cubicBezTo>
                <a:cubicBezTo>
                  <a:pt x="481672" y="3069567"/>
                  <a:pt x="481515" y="3070446"/>
                  <a:pt x="481515" y="3071357"/>
                </a:cubicBezTo>
                <a:cubicBezTo>
                  <a:pt x="481515" y="3072399"/>
                  <a:pt x="481688" y="3073354"/>
                  <a:pt x="482036" y="3074222"/>
                </a:cubicBezTo>
                <a:cubicBezTo>
                  <a:pt x="482383" y="3075090"/>
                  <a:pt x="482871" y="3075828"/>
                  <a:pt x="483501" y="3076436"/>
                </a:cubicBezTo>
                <a:cubicBezTo>
                  <a:pt x="484130" y="3077044"/>
                  <a:pt x="484874" y="3077516"/>
                  <a:pt x="485731" y="3077852"/>
                </a:cubicBezTo>
                <a:cubicBezTo>
                  <a:pt x="486588" y="3078189"/>
                  <a:pt x="487538" y="3078357"/>
                  <a:pt x="488580" y="3078357"/>
                </a:cubicBezTo>
                <a:cubicBezTo>
                  <a:pt x="489708" y="3078357"/>
                  <a:pt x="490712" y="3078167"/>
                  <a:pt x="491591" y="3077787"/>
                </a:cubicBezTo>
                <a:cubicBezTo>
                  <a:pt x="492470" y="3077407"/>
                  <a:pt x="493208" y="3076892"/>
                  <a:pt x="493805" y="3076241"/>
                </a:cubicBezTo>
                <a:cubicBezTo>
                  <a:pt x="494402" y="3075589"/>
                  <a:pt x="494857" y="3074841"/>
                  <a:pt x="495172" y="3073994"/>
                </a:cubicBezTo>
                <a:cubicBezTo>
                  <a:pt x="495487" y="3073148"/>
                  <a:pt x="495644" y="3072269"/>
                  <a:pt x="495644" y="3071357"/>
                </a:cubicBezTo>
                <a:cubicBezTo>
                  <a:pt x="495644" y="3070315"/>
                  <a:pt x="495471" y="3069360"/>
                  <a:pt x="495123" y="3068492"/>
                </a:cubicBezTo>
                <a:cubicBezTo>
                  <a:pt x="494776" y="3067624"/>
                  <a:pt x="494288" y="3066886"/>
                  <a:pt x="493658" y="3066278"/>
                </a:cubicBezTo>
                <a:cubicBezTo>
                  <a:pt x="493029" y="3065671"/>
                  <a:pt x="492285" y="3065199"/>
                  <a:pt x="491428" y="3064862"/>
                </a:cubicBezTo>
                <a:cubicBezTo>
                  <a:pt x="490571" y="3064526"/>
                  <a:pt x="489621" y="3064358"/>
                  <a:pt x="488580" y="3064358"/>
                </a:cubicBezTo>
                <a:close/>
                <a:moveTo>
                  <a:pt x="515480" y="3060679"/>
                </a:moveTo>
                <a:lnTo>
                  <a:pt x="530879" y="3060679"/>
                </a:lnTo>
                <a:lnTo>
                  <a:pt x="530879" y="3088645"/>
                </a:lnTo>
                <a:lnTo>
                  <a:pt x="540614" y="3088645"/>
                </a:lnTo>
                <a:lnTo>
                  <a:pt x="540614" y="3093365"/>
                </a:lnTo>
                <a:lnTo>
                  <a:pt x="514406" y="3093365"/>
                </a:lnTo>
                <a:lnTo>
                  <a:pt x="514406" y="3088645"/>
                </a:lnTo>
                <a:lnTo>
                  <a:pt x="525149" y="3088645"/>
                </a:lnTo>
                <a:lnTo>
                  <a:pt x="525149" y="3065367"/>
                </a:lnTo>
                <a:lnTo>
                  <a:pt x="515480" y="3065367"/>
                </a:lnTo>
                <a:close/>
                <a:moveTo>
                  <a:pt x="304465" y="3060679"/>
                </a:moveTo>
                <a:lnTo>
                  <a:pt x="310130" y="3060679"/>
                </a:lnTo>
                <a:lnTo>
                  <a:pt x="310130" y="3081580"/>
                </a:lnTo>
                <a:cubicBezTo>
                  <a:pt x="310130" y="3086593"/>
                  <a:pt x="312018" y="3089100"/>
                  <a:pt x="315795" y="3089100"/>
                </a:cubicBezTo>
                <a:cubicBezTo>
                  <a:pt x="316489" y="3089100"/>
                  <a:pt x="317168" y="3088997"/>
                  <a:pt x="317830" y="3088791"/>
                </a:cubicBezTo>
                <a:cubicBezTo>
                  <a:pt x="318492" y="3088585"/>
                  <a:pt x="319186" y="3088227"/>
                  <a:pt x="319913" y="3087717"/>
                </a:cubicBezTo>
                <a:cubicBezTo>
                  <a:pt x="320640" y="3087207"/>
                  <a:pt x="321422" y="3086518"/>
                  <a:pt x="322257" y="3085649"/>
                </a:cubicBezTo>
                <a:cubicBezTo>
                  <a:pt x="323093" y="3084781"/>
                  <a:pt x="324032" y="3083685"/>
                  <a:pt x="325073" y="3082361"/>
                </a:cubicBezTo>
                <a:lnTo>
                  <a:pt x="325073" y="3060679"/>
                </a:lnTo>
                <a:lnTo>
                  <a:pt x="330738" y="3060679"/>
                </a:lnTo>
                <a:lnTo>
                  <a:pt x="330738" y="3093365"/>
                </a:lnTo>
                <a:lnTo>
                  <a:pt x="325659" y="3093365"/>
                </a:lnTo>
                <a:lnTo>
                  <a:pt x="325464" y="3088091"/>
                </a:lnTo>
                <a:cubicBezTo>
                  <a:pt x="324487" y="3089220"/>
                  <a:pt x="323559" y="3090158"/>
                  <a:pt x="322680" y="3090907"/>
                </a:cubicBezTo>
                <a:cubicBezTo>
                  <a:pt x="321801" y="3091656"/>
                  <a:pt x="320928" y="3092258"/>
                  <a:pt x="320060" y="3092714"/>
                </a:cubicBezTo>
                <a:cubicBezTo>
                  <a:pt x="319192" y="3093170"/>
                  <a:pt x="318318" y="3093490"/>
                  <a:pt x="317439" y="3093674"/>
                </a:cubicBezTo>
                <a:cubicBezTo>
                  <a:pt x="316560" y="3093859"/>
                  <a:pt x="315632" y="3093951"/>
                  <a:pt x="314655" y="3093951"/>
                </a:cubicBezTo>
                <a:cubicBezTo>
                  <a:pt x="311291" y="3093951"/>
                  <a:pt x="308752" y="3092964"/>
                  <a:pt x="307037" y="3090989"/>
                </a:cubicBezTo>
                <a:cubicBezTo>
                  <a:pt x="305323" y="3089013"/>
                  <a:pt x="304465" y="3086029"/>
                  <a:pt x="304465" y="3082036"/>
                </a:cubicBezTo>
                <a:close/>
                <a:moveTo>
                  <a:pt x="234730" y="3060679"/>
                </a:moveTo>
                <a:lnTo>
                  <a:pt x="241176" y="3060679"/>
                </a:lnTo>
                <a:lnTo>
                  <a:pt x="249445" y="3082296"/>
                </a:lnTo>
                <a:lnTo>
                  <a:pt x="251106" y="3087375"/>
                </a:lnTo>
                <a:lnTo>
                  <a:pt x="252994" y="3082166"/>
                </a:lnTo>
                <a:lnTo>
                  <a:pt x="260645" y="3060679"/>
                </a:lnTo>
                <a:lnTo>
                  <a:pt x="266863" y="3060679"/>
                </a:lnTo>
                <a:lnTo>
                  <a:pt x="255729" y="3089914"/>
                </a:lnTo>
                <a:cubicBezTo>
                  <a:pt x="254578" y="3092888"/>
                  <a:pt x="253390" y="3095449"/>
                  <a:pt x="252164" y="3097597"/>
                </a:cubicBezTo>
                <a:cubicBezTo>
                  <a:pt x="250938" y="3099746"/>
                  <a:pt x="249597" y="3101510"/>
                  <a:pt x="248143" y="3102888"/>
                </a:cubicBezTo>
                <a:cubicBezTo>
                  <a:pt x="246689" y="3104266"/>
                  <a:pt x="245094" y="3105281"/>
                  <a:pt x="243357" y="3105932"/>
                </a:cubicBezTo>
                <a:cubicBezTo>
                  <a:pt x="241621" y="3106583"/>
                  <a:pt x="239679" y="3106909"/>
                  <a:pt x="237530" y="3106909"/>
                </a:cubicBezTo>
                <a:cubicBezTo>
                  <a:pt x="236966" y="3106909"/>
                  <a:pt x="236455" y="3106898"/>
                  <a:pt x="236000" y="3106876"/>
                </a:cubicBezTo>
                <a:cubicBezTo>
                  <a:pt x="235544" y="3106854"/>
                  <a:pt x="235045" y="3106822"/>
                  <a:pt x="234502" y="3106778"/>
                </a:cubicBezTo>
                <a:lnTo>
                  <a:pt x="234502" y="3101634"/>
                </a:lnTo>
                <a:cubicBezTo>
                  <a:pt x="234980" y="3101700"/>
                  <a:pt x="235501" y="3101759"/>
                  <a:pt x="236065" y="3101813"/>
                </a:cubicBezTo>
                <a:cubicBezTo>
                  <a:pt x="236629" y="3101868"/>
                  <a:pt x="237226" y="3101895"/>
                  <a:pt x="237855" y="3101895"/>
                </a:cubicBezTo>
                <a:cubicBezTo>
                  <a:pt x="238897" y="3101895"/>
                  <a:pt x="239868" y="3101743"/>
                  <a:pt x="240769" y="3101439"/>
                </a:cubicBezTo>
                <a:cubicBezTo>
                  <a:pt x="241670" y="3101135"/>
                  <a:pt x="242522" y="3100641"/>
                  <a:pt x="243325" y="3099958"/>
                </a:cubicBezTo>
                <a:cubicBezTo>
                  <a:pt x="244128" y="3099274"/>
                  <a:pt x="244898" y="3098390"/>
                  <a:pt x="245636" y="3097304"/>
                </a:cubicBezTo>
                <a:cubicBezTo>
                  <a:pt x="246374" y="3096219"/>
                  <a:pt x="247090" y="3094906"/>
                  <a:pt x="247785" y="3093365"/>
                </a:cubicBezTo>
                <a:close/>
                <a:moveTo>
                  <a:pt x="1089110" y="3060093"/>
                </a:moveTo>
                <a:cubicBezTo>
                  <a:pt x="1089783" y="3060093"/>
                  <a:pt x="1090423" y="3060228"/>
                  <a:pt x="1091031" y="3060500"/>
                </a:cubicBezTo>
                <a:cubicBezTo>
                  <a:pt x="1091639" y="3060771"/>
                  <a:pt x="1092170" y="3061135"/>
                  <a:pt x="1092626" y="3061590"/>
                </a:cubicBezTo>
                <a:cubicBezTo>
                  <a:pt x="1093082" y="3062046"/>
                  <a:pt x="1093446" y="3062578"/>
                  <a:pt x="1093717" y="3063186"/>
                </a:cubicBezTo>
                <a:cubicBezTo>
                  <a:pt x="1093988" y="3063793"/>
                  <a:pt x="1094124" y="3064434"/>
                  <a:pt x="1094124" y="3065106"/>
                </a:cubicBezTo>
                <a:cubicBezTo>
                  <a:pt x="1094124" y="3065801"/>
                  <a:pt x="1093988" y="3066447"/>
                  <a:pt x="1093717" y="3067043"/>
                </a:cubicBezTo>
                <a:cubicBezTo>
                  <a:pt x="1093446" y="3067640"/>
                  <a:pt x="1093082" y="3068167"/>
                  <a:pt x="1092626" y="3068622"/>
                </a:cubicBezTo>
                <a:cubicBezTo>
                  <a:pt x="1092170" y="3069078"/>
                  <a:pt x="1091639" y="3069436"/>
                  <a:pt x="1091031" y="3069697"/>
                </a:cubicBezTo>
                <a:cubicBezTo>
                  <a:pt x="1090423" y="3069957"/>
                  <a:pt x="1089783" y="3070088"/>
                  <a:pt x="1089110" y="3070088"/>
                </a:cubicBezTo>
                <a:cubicBezTo>
                  <a:pt x="1088416" y="3070088"/>
                  <a:pt x="1087770" y="3069957"/>
                  <a:pt x="1087173" y="3069697"/>
                </a:cubicBezTo>
                <a:cubicBezTo>
                  <a:pt x="1086576" y="3069436"/>
                  <a:pt x="1086050" y="3069078"/>
                  <a:pt x="1085594" y="3068622"/>
                </a:cubicBezTo>
                <a:cubicBezTo>
                  <a:pt x="1085138" y="3068167"/>
                  <a:pt x="1084780" y="3067640"/>
                  <a:pt x="1084520" y="3067043"/>
                </a:cubicBezTo>
                <a:cubicBezTo>
                  <a:pt x="1084259" y="3066447"/>
                  <a:pt x="1084129" y="3065801"/>
                  <a:pt x="1084129" y="3065106"/>
                </a:cubicBezTo>
                <a:cubicBezTo>
                  <a:pt x="1084129" y="3064434"/>
                  <a:pt x="1084259" y="3063793"/>
                  <a:pt x="1084520" y="3063186"/>
                </a:cubicBezTo>
                <a:cubicBezTo>
                  <a:pt x="1084780" y="3062578"/>
                  <a:pt x="1085138" y="3062046"/>
                  <a:pt x="1085594" y="3061590"/>
                </a:cubicBezTo>
                <a:cubicBezTo>
                  <a:pt x="1086050" y="3061135"/>
                  <a:pt x="1086576" y="3060771"/>
                  <a:pt x="1087173" y="3060500"/>
                </a:cubicBezTo>
                <a:cubicBezTo>
                  <a:pt x="1087770" y="3060228"/>
                  <a:pt x="1088416" y="3060093"/>
                  <a:pt x="1089110" y="3060093"/>
                </a:cubicBezTo>
                <a:close/>
                <a:moveTo>
                  <a:pt x="951184" y="3060093"/>
                </a:moveTo>
                <a:cubicBezTo>
                  <a:pt x="954570" y="3060093"/>
                  <a:pt x="957136" y="3061189"/>
                  <a:pt x="958883" y="3063381"/>
                </a:cubicBezTo>
                <a:cubicBezTo>
                  <a:pt x="960630" y="3065573"/>
                  <a:pt x="961439" y="3068829"/>
                  <a:pt x="961309" y="3073148"/>
                </a:cubicBezTo>
                <a:lnTo>
                  <a:pt x="955579" y="3073148"/>
                </a:lnTo>
                <a:cubicBezTo>
                  <a:pt x="955644" y="3070283"/>
                  <a:pt x="955226" y="3068205"/>
                  <a:pt x="954325" y="3066913"/>
                </a:cubicBezTo>
                <a:cubicBezTo>
                  <a:pt x="953425" y="3065622"/>
                  <a:pt x="952106" y="3064976"/>
                  <a:pt x="950370" y="3064976"/>
                </a:cubicBezTo>
                <a:cubicBezTo>
                  <a:pt x="949610" y="3064976"/>
                  <a:pt x="948845" y="3065112"/>
                  <a:pt x="948075" y="3065383"/>
                </a:cubicBezTo>
                <a:cubicBezTo>
                  <a:pt x="947304" y="3065654"/>
                  <a:pt x="946512" y="3066089"/>
                  <a:pt x="945698" y="3066685"/>
                </a:cubicBezTo>
                <a:cubicBezTo>
                  <a:pt x="944884" y="3067282"/>
                  <a:pt x="944021" y="3068047"/>
                  <a:pt x="943110" y="3068981"/>
                </a:cubicBezTo>
                <a:cubicBezTo>
                  <a:pt x="942198" y="3069914"/>
                  <a:pt x="941222" y="3071042"/>
                  <a:pt x="940180" y="3072366"/>
                </a:cubicBezTo>
                <a:lnTo>
                  <a:pt x="940180" y="3093365"/>
                </a:lnTo>
                <a:lnTo>
                  <a:pt x="934450" y="3093365"/>
                </a:lnTo>
                <a:lnTo>
                  <a:pt x="934450" y="3060679"/>
                </a:lnTo>
                <a:lnTo>
                  <a:pt x="939626" y="3060679"/>
                </a:lnTo>
                <a:lnTo>
                  <a:pt x="939789" y="3066702"/>
                </a:lnTo>
                <a:cubicBezTo>
                  <a:pt x="941721" y="3064379"/>
                  <a:pt x="943625" y="3062697"/>
                  <a:pt x="945503" y="3061655"/>
                </a:cubicBezTo>
                <a:cubicBezTo>
                  <a:pt x="947380" y="3060614"/>
                  <a:pt x="949274" y="3060093"/>
                  <a:pt x="951184" y="3060093"/>
                </a:cubicBezTo>
                <a:close/>
                <a:moveTo>
                  <a:pt x="908461" y="3060093"/>
                </a:moveTo>
                <a:cubicBezTo>
                  <a:pt x="910740" y="3060093"/>
                  <a:pt x="912758" y="3060451"/>
                  <a:pt x="914516" y="3061167"/>
                </a:cubicBezTo>
                <a:cubicBezTo>
                  <a:pt x="916274" y="3061883"/>
                  <a:pt x="917756" y="3062898"/>
                  <a:pt x="918960" y="3064211"/>
                </a:cubicBezTo>
                <a:cubicBezTo>
                  <a:pt x="920165" y="3065524"/>
                  <a:pt x="921076" y="3067119"/>
                  <a:pt x="921695" y="3068997"/>
                </a:cubicBezTo>
                <a:cubicBezTo>
                  <a:pt x="922313" y="3070874"/>
                  <a:pt x="922623" y="3072974"/>
                  <a:pt x="922623" y="3075296"/>
                </a:cubicBezTo>
                <a:cubicBezTo>
                  <a:pt x="922623" y="3076100"/>
                  <a:pt x="922612" y="3076772"/>
                  <a:pt x="922590" y="3077315"/>
                </a:cubicBezTo>
                <a:cubicBezTo>
                  <a:pt x="922568" y="3077858"/>
                  <a:pt x="922536" y="3078368"/>
                  <a:pt x="922492" y="3078845"/>
                </a:cubicBezTo>
                <a:lnTo>
                  <a:pt x="899540" y="3078845"/>
                </a:lnTo>
                <a:cubicBezTo>
                  <a:pt x="899540" y="3082188"/>
                  <a:pt x="900474" y="3084754"/>
                  <a:pt x="902340" y="3086545"/>
                </a:cubicBezTo>
                <a:cubicBezTo>
                  <a:pt x="904207" y="3088335"/>
                  <a:pt x="906898" y="3089231"/>
                  <a:pt x="910414" y="3089231"/>
                </a:cubicBezTo>
                <a:cubicBezTo>
                  <a:pt x="911369" y="3089231"/>
                  <a:pt x="912324" y="3089193"/>
                  <a:pt x="913279" y="3089117"/>
                </a:cubicBezTo>
                <a:cubicBezTo>
                  <a:pt x="914234" y="3089041"/>
                  <a:pt x="915156" y="3088938"/>
                  <a:pt x="916046" y="3088807"/>
                </a:cubicBezTo>
                <a:cubicBezTo>
                  <a:pt x="916936" y="3088677"/>
                  <a:pt x="917788" y="3088531"/>
                  <a:pt x="918602" y="3088368"/>
                </a:cubicBezTo>
                <a:cubicBezTo>
                  <a:pt x="919416" y="3088205"/>
                  <a:pt x="920170" y="3088026"/>
                  <a:pt x="920865" y="3087831"/>
                </a:cubicBezTo>
                <a:lnTo>
                  <a:pt x="920865" y="3092486"/>
                </a:lnTo>
                <a:cubicBezTo>
                  <a:pt x="919324" y="3092920"/>
                  <a:pt x="917582" y="3093273"/>
                  <a:pt x="915639" y="3093544"/>
                </a:cubicBezTo>
                <a:cubicBezTo>
                  <a:pt x="913697" y="3093816"/>
                  <a:pt x="911684" y="3093951"/>
                  <a:pt x="909600" y="3093951"/>
                </a:cubicBezTo>
                <a:cubicBezTo>
                  <a:pt x="906800" y="3093951"/>
                  <a:pt x="904391" y="3093571"/>
                  <a:pt x="902373" y="3092812"/>
                </a:cubicBezTo>
                <a:cubicBezTo>
                  <a:pt x="900354" y="3092052"/>
                  <a:pt x="898699" y="3090951"/>
                  <a:pt x="897408" y="3089507"/>
                </a:cubicBezTo>
                <a:cubicBezTo>
                  <a:pt x="896117" y="3088064"/>
                  <a:pt x="895162" y="3086295"/>
                  <a:pt x="894543" y="3084201"/>
                </a:cubicBezTo>
                <a:cubicBezTo>
                  <a:pt x="893924" y="3082106"/>
                  <a:pt x="893615" y="3079735"/>
                  <a:pt x="893615" y="3077087"/>
                </a:cubicBezTo>
                <a:cubicBezTo>
                  <a:pt x="893615" y="3074786"/>
                  <a:pt x="893946" y="3072611"/>
                  <a:pt x="894608" y="3070560"/>
                </a:cubicBezTo>
                <a:cubicBezTo>
                  <a:pt x="895270" y="3068509"/>
                  <a:pt x="896236" y="3066707"/>
                  <a:pt x="897506" y="3065155"/>
                </a:cubicBezTo>
                <a:cubicBezTo>
                  <a:pt x="898775" y="3063603"/>
                  <a:pt x="900333" y="3062372"/>
                  <a:pt x="902177" y="3061460"/>
                </a:cubicBezTo>
                <a:cubicBezTo>
                  <a:pt x="904022" y="3060549"/>
                  <a:pt x="906117" y="3060093"/>
                  <a:pt x="908461" y="3060093"/>
                </a:cubicBezTo>
                <a:close/>
                <a:moveTo>
                  <a:pt x="841786" y="3060093"/>
                </a:moveTo>
                <a:cubicBezTo>
                  <a:pt x="844130" y="3060093"/>
                  <a:pt x="846230" y="3060456"/>
                  <a:pt x="848085" y="3061183"/>
                </a:cubicBezTo>
                <a:cubicBezTo>
                  <a:pt x="849941" y="3061910"/>
                  <a:pt x="851515" y="3062974"/>
                  <a:pt x="852806" y="3064374"/>
                </a:cubicBezTo>
                <a:cubicBezTo>
                  <a:pt x="854097" y="3065774"/>
                  <a:pt x="855085" y="3067516"/>
                  <a:pt x="855769" y="3069599"/>
                </a:cubicBezTo>
                <a:cubicBezTo>
                  <a:pt x="856452" y="3071683"/>
                  <a:pt x="856794" y="3074070"/>
                  <a:pt x="856794" y="3076762"/>
                </a:cubicBezTo>
                <a:cubicBezTo>
                  <a:pt x="856794" y="3079301"/>
                  <a:pt x="856436" y="3081629"/>
                  <a:pt x="855720" y="3083745"/>
                </a:cubicBezTo>
                <a:cubicBezTo>
                  <a:pt x="855004" y="3085861"/>
                  <a:pt x="853973" y="3087673"/>
                  <a:pt x="852627" y="3089182"/>
                </a:cubicBezTo>
                <a:cubicBezTo>
                  <a:pt x="851282" y="3090690"/>
                  <a:pt x="849643" y="3091862"/>
                  <a:pt x="847711" y="3092698"/>
                </a:cubicBezTo>
                <a:cubicBezTo>
                  <a:pt x="845780" y="3093533"/>
                  <a:pt x="843587" y="3093951"/>
                  <a:pt x="841135" y="3093951"/>
                </a:cubicBezTo>
                <a:cubicBezTo>
                  <a:pt x="838791" y="3093951"/>
                  <a:pt x="836691" y="3093588"/>
                  <a:pt x="834835" y="3092861"/>
                </a:cubicBezTo>
                <a:cubicBezTo>
                  <a:pt x="832980" y="3092133"/>
                  <a:pt x="831406" y="3091065"/>
                  <a:pt x="830115" y="3089654"/>
                </a:cubicBezTo>
                <a:cubicBezTo>
                  <a:pt x="828823" y="3088243"/>
                  <a:pt x="827836" y="3086496"/>
                  <a:pt x="827152" y="3084412"/>
                </a:cubicBezTo>
                <a:cubicBezTo>
                  <a:pt x="826468" y="3082329"/>
                  <a:pt x="826126" y="3079930"/>
                  <a:pt x="826126" y="3077217"/>
                </a:cubicBezTo>
                <a:cubicBezTo>
                  <a:pt x="826126" y="3074678"/>
                  <a:pt x="826485" y="3072361"/>
                  <a:pt x="827201" y="3070267"/>
                </a:cubicBezTo>
                <a:cubicBezTo>
                  <a:pt x="827917" y="3068172"/>
                  <a:pt x="828948" y="3066371"/>
                  <a:pt x="830294" y="3064862"/>
                </a:cubicBezTo>
                <a:cubicBezTo>
                  <a:pt x="831639" y="3063354"/>
                  <a:pt x="833278" y="3062182"/>
                  <a:pt x="835210" y="3061346"/>
                </a:cubicBezTo>
                <a:cubicBezTo>
                  <a:pt x="837141" y="3060511"/>
                  <a:pt x="839333" y="3060093"/>
                  <a:pt x="841786" y="3060093"/>
                </a:cubicBezTo>
                <a:close/>
                <a:moveTo>
                  <a:pt x="674959" y="3060093"/>
                </a:moveTo>
                <a:cubicBezTo>
                  <a:pt x="678345" y="3060093"/>
                  <a:pt x="680911" y="3061189"/>
                  <a:pt x="682659" y="3063381"/>
                </a:cubicBezTo>
                <a:lnTo>
                  <a:pt x="684824" y="3072101"/>
                </a:lnTo>
                <a:lnTo>
                  <a:pt x="685058" y="3070560"/>
                </a:lnTo>
                <a:cubicBezTo>
                  <a:pt x="685720" y="3068509"/>
                  <a:pt x="686686" y="3066707"/>
                  <a:pt x="687956" y="3065155"/>
                </a:cubicBezTo>
                <a:cubicBezTo>
                  <a:pt x="689225" y="3063603"/>
                  <a:pt x="690783" y="3062372"/>
                  <a:pt x="692628" y="3061460"/>
                </a:cubicBezTo>
                <a:cubicBezTo>
                  <a:pt x="694472" y="3060549"/>
                  <a:pt x="696567" y="3060093"/>
                  <a:pt x="698911" y="3060093"/>
                </a:cubicBezTo>
                <a:cubicBezTo>
                  <a:pt x="701190" y="3060093"/>
                  <a:pt x="703208" y="3060451"/>
                  <a:pt x="704967" y="3061167"/>
                </a:cubicBezTo>
                <a:cubicBezTo>
                  <a:pt x="706724" y="3061883"/>
                  <a:pt x="708206" y="3062898"/>
                  <a:pt x="709410" y="3064211"/>
                </a:cubicBezTo>
                <a:cubicBezTo>
                  <a:pt x="710615" y="3065524"/>
                  <a:pt x="711527" y="3067119"/>
                  <a:pt x="712145" y="3068997"/>
                </a:cubicBezTo>
                <a:cubicBezTo>
                  <a:pt x="712764" y="3070874"/>
                  <a:pt x="713073" y="3072974"/>
                  <a:pt x="713073" y="3075296"/>
                </a:cubicBezTo>
                <a:cubicBezTo>
                  <a:pt x="713073" y="3076100"/>
                  <a:pt x="713062" y="3076772"/>
                  <a:pt x="713040" y="3077315"/>
                </a:cubicBezTo>
                <a:cubicBezTo>
                  <a:pt x="713019" y="3077858"/>
                  <a:pt x="712986" y="3078368"/>
                  <a:pt x="712943" y="3078845"/>
                </a:cubicBezTo>
                <a:lnTo>
                  <a:pt x="689991" y="3078845"/>
                </a:lnTo>
                <a:cubicBezTo>
                  <a:pt x="689991" y="3082188"/>
                  <a:pt x="690924" y="3084754"/>
                  <a:pt x="692790" y="3086545"/>
                </a:cubicBezTo>
                <a:cubicBezTo>
                  <a:pt x="694657" y="3088335"/>
                  <a:pt x="697348" y="3089231"/>
                  <a:pt x="700864" y="3089231"/>
                </a:cubicBezTo>
                <a:cubicBezTo>
                  <a:pt x="701819" y="3089231"/>
                  <a:pt x="702774" y="3089193"/>
                  <a:pt x="703729" y="3089117"/>
                </a:cubicBezTo>
                <a:cubicBezTo>
                  <a:pt x="704684" y="3089041"/>
                  <a:pt x="705607" y="3088938"/>
                  <a:pt x="706497" y="3088807"/>
                </a:cubicBezTo>
                <a:cubicBezTo>
                  <a:pt x="707387" y="3088677"/>
                  <a:pt x="708238" y="3088531"/>
                  <a:pt x="709052" y="3088368"/>
                </a:cubicBezTo>
                <a:cubicBezTo>
                  <a:pt x="709866" y="3088205"/>
                  <a:pt x="710620" y="3088026"/>
                  <a:pt x="711315" y="3087831"/>
                </a:cubicBezTo>
                <a:lnTo>
                  <a:pt x="711315" y="3092486"/>
                </a:lnTo>
                <a:cubicBezTo>
                  <a:pt x="709774" y="3092920"/>
                  <a:pt x="708032" y="3093273"/>
                  <a:pt x="706089" y="3093544"/>
                </a:cubicBezTo>
                <a:cubicBezTo>
                  <a:pt x="704147" y="3093816"/>
                  <a:pt x="702134" y="3093951"/>
                  <a:pt x="700050" y="3093951"/>
                </a:cubicBezTo>
                <a:cubicBezTo>
                  <a:pt x="697250" y="3093951"/>
                  <a:pt x="694841" y="3093571"/>
                  <a:pt x="692823" y="3092812"/>
                </a:cubicBezTo>
                <a:cubicBezTo>
                  <a:pt x="690804" y="3092052"/>
                  <a:pt x="689150" y="3090951"/>
                  <a:pt x="687858" y="3089507"/>
                </a:cubicBezTo>
                <a:cubicBezTo>
                  <a:pt x="686567" y="3088064"/>
                  <a:pt x="685612" y="3086295"/>
                  <a:pt x="684993" y="3084201"/>
                </a:cubicBezTo>
                <a:cubicBezTo>
                  <a:pt x="684374" y="3082106"/>
                  <a:pt x="684065" y="3079735"/>
                  <a:pt x="684065" y="3077087"/>
                </a:cubicBezTo>
                <a:lnTo>
                  <a:pt x="684665" y="3073148"/>
                </a:lnTo>
                <a:lnTo>
                  <a:pt x="679354" y="3073148"/>
                </a:lnTo>
                <a:cubicBezTo>
                  <a:pt x="679419" y="3070283"/>
                  <a:pt x="679001" y="3068205"/>
                  <a:pt x="678100" y="3066913"/>
                </a:cubicBezTo>
                <a:cubicBezTo>
                  <a:pt x="677200" y="3065622"/>
                  <a:pt x="675881" y="3064976"/>
                  <a:pt x="674145" y="3064976"/>
                </a:cubicBezTo>
                <a:cubicBezTo>
                  <a:pt x="673385" y="3064976"/>
                  <a:pt x="672620" y="3065112"/>
                  <a:pt x="671850" y="3065383"/>
                </a:cubicBezTo>
                <a:cubicBezTo>
                  <a:pt x="671079" y="3065654"/>
                  <a:pt x="670287" y="3066089"/>
                  <a:pt x="669473" y="3066685"/>
                </a:cubicBezTo>
                <a:cubicBezTo>
                  <a:pt x="668659" y="3067282"/>
                  <a:pt x="667796" y="3068047"/>
                  <a:pt x="666885" y="3068981"/>
                </a:cubicBezTo>
                <a:cubicBezTo>
                  <a:pt x="665973" y="3069914"/>
                  <a:pt x="664997" y="3071042"/>
                  <a:pt x="663955" y="3072366"/>
                </a:cubicBezTo>
                <a:lnTo>
                  <a:pt x="663955" y="3093365"/>
                </a:lnTo>
                <a:lnTo>
                  <a:pt x="658225" y="3093365"/>
                </a:lnTo>
                <a:lnTo>
                  <a:pt x="658225" y="3060679"/>
                </a:lnTo>
                <a:lnTo>
                  <a:pt x="663401" y="3060679"/>
                </a:lnTo>
                <a:lnTo>
                  <a:pt x="663564" y="3066702"/>
                </a:lnTo>
                <a:cubicBezTo>
                  <a:pt x="665496" y="3064379"/>
                  <a:pt x="667401" y="3062697"/>
                  <a:pt x="669278" y="3061655"/>
                </a:cubicBezTo>
                <a:cubicBezTo>
                  <a:pt x="671155" y="3060614"/>
                  <a:pt x="673049" y="3060093"/>
                  <a:pt x="674959" y="3060093"/>
                </a:cubicBezTo>
                <a:close/>
                <a:moveTo>
                  <a:pt x="632236" y="3060093"/>
                </a:moveTo>
                <a:cubicBezTo>
                  <a:pt x="634515" y="3060093"/>
                  <a:pt x="636533" y="3060451"/>
                  <a:pt x="638291" y="3061167"/>
                </a:cubicBezTo>
                <a:cubicBezTo>
                  <a:pt x="640049" y="3061883"/>
                  <a:pt x="641531" y="3062898"/>
                  <a:pt x="642735" y="3064211"/>
                </a:cubicBezTo>
                <a:cubicBezTo>
                  <a:pt x="643940" y="3065524"/>
                  <a:pt x="644852" y="3067119"/>
                  <a:pt x="645470" y="3068997"/>
                </a:cubicBezTo>
                <a:cubicBezTo>
                  <a:pt x="646089" y="3070874"/>
                  <a:pt x="646398" y="3072974"/>
                  <a:pt x="646398" y="3075296"/>
                </a:cubicBezTo>
                <a:cubicBezTo>
                  <a:pt x="646398" y="3076100"/>
                  <a:pt x="646387" y="3076772"/>
                  <a:pt x="646365" y="3077315"/>
                </a:cubicBezTo>
                <a:cubicBezTo>
                  <a:pt x="646344" y="3077858"/>
                  <a:pt x="646311" y="3078368"/>
                  <a:pt x="646268" y="3078845"/>
                </a:cubicBezTo>
                <a:lnTo>
                  <a:pt x="623316" y="3078845"/>
                </a:lnTo>
                <a:cubicBezTo>
                  <a:pt x="623316" y="3082188"/>
                  <a:pt x="624249" y="3084754"/>
                  <a:pt x="626115" y="3086545"/>
                </a:cubicBezTo>
                <a:cubicBezTo>
                  <a:pt x="627982" y="3088335"/>
                  <a:pt x="630673" y="3089231"/>
                  <a:pt x="634189" y="3089231"/>
                </a:cubicBezTo>
                <a:cubicBezTo>
                  <a:pt x="635144" y="3089231"/>
                  <a:pt x="636099" y="3089193"/>
                  <a:pt x="637054" y="3089117"/>
                </a:cubicBezTo>
                <a:cubicBezTo>
                  <a:pt x="638009" y="3089041"/>
                  <a:pt x="638932" y="3088938"/>
                  <a:pt x="639822" y="3088807"/>
                </a:cubicBezTo>
                <a:cubicBezTo>
                  <a:pt x="640711" y="3088677"/>
                  <a:pt x="641563" y="3088531"/>
                  <a:pt x="642377" y="3088368"/>
                </a:cubicBezTo>
                <a:cubicBezTo>
                  <a:pt x="643191" y="3088205"/>
                  <a:pt x="643945" y="3088026"/>
                  <a:pt x="644640" y="3087831"/>
                </a:cubicBezTo>
                <a:lnTo>
                  <a:pt x="644640" y="3092486"/>
                </a:lnTo>
                <a:cubicBezTo>
                  <a:pt x="643099" y="3092920"/>
                  <a:pt x="641357" y="3093273"/>
                  <a:pt x="639415" y="3093544"/>
                </a:cubicBezTo>
                <a:cubicBezTo>
                  <a:pt x="637472" y="3093816"/>
                  <a:pt x="635459" y="3093951"/>
                  <a:pt x="633375" y="3093951"/>
                </a:cubicBezTo>
                <a:cubicBezTo>
                  <a:pt x="630576" y="3093951"/>
                  <a:pt x="628167" y="3093571"/>
                  <a:pt x="626148" y="3092812"/>
                </a:cubicBezTo>
                <a:cubicBezTo>
                  <a:pt x="624130" y="3092052"/>
                  <a:pt x="622475" y="3090951"/>
                  <a:pt x="621183" y="3089507"/>
                </a:cubicBezTo>
                <a:cubicBezTo>
                  <a:pt x="619892" y="3088064"/>
                  <a:pt x="618937" y="3086295"/>
                  <a:pt x="618318" y="3084201"/>
                </a:cubicBezTo>
                <a:cubicBezTo>
                  <a:pt x="617699" y="3082106"/>
                  <a:pt x="617390" y="3079735"/>
                  <a:pt x="617390" y="3077087"/>
                </a:cubicBezTo>
                <a:cubicBezTo>
                  <a:pt x="617390" y="3074786"/>
                  <a:pt x="617721" y="3072611"/>
                  <a:pt x="618383" y="3070560"/>
                </a:cubicBezTo>
                <a:cubicBezTo>
                  <a:pt x="619045" y="3068509"/>
                  <a:pt x="620011" y="3066707"/>
                  <a:pt x="621281" y="3065155"/>
                </a:cubicBezTo>
                <a:cubicBezTo>
                  <a:pt x="622550" y="3063603"/>
                  <a:pt x="624108" y="3062372"/>
                  <a:pt x="625953" y="3061460"/>
                </a:cubicBezTo>
                <a:cubicBezTo>
                  <a:pt x="627797" y="3060549"/>
                  <a:pt x="629892" y="3060093"/>
                  <a:pt x="632236" y="3060093"/>
                </a:cubicBezTo>
                <a:close/>
                <a:moveTo>
                  <a:pt x="566700" y="3060093"/>
                </a:moveTo>
                <a:cubicBezTo>
                  <a:pt x="567981" y="3060093"/>
                  <a:pt x="569402" y="3060163"/>
                  <a:pt x="570965" y="3060304"/>
                </a:cubicBezTo>
                <a:cubicBezTo>
                  <a:pt x="572528" y="3060445"/>
                  <a:pt x="574156" y="3060690"/>
                  <a:pt x="575849" y="3061037"/>
                </a:cubicBezTo>
                <a:lnTo>
                  <a:pt x="575849" y="3066083"/>
                </a:lnTo>
                <a:cubicBezTo>
                  <a:pt x="574069" y="3065649"/>
                  <a:pt x="572381" y="3065329"/>
                  <a:pt x="570786" y="3065123"/>
                </a:cubicBezTo>
                <a:cubicBezTo>
                  <a:pt x="569191" y="3064917"/>
                  <a:pt x="567807" y="3064813"/>
                  <a:pt x="566635" y="3064813"/>
                </a:cubicBezTo>
                <a:cubicBezTo>
                  <a:pt x="565224" y="3064813"/>
                  <a:pt x="564036" y="3064922"/>
                  <a:pt x="563070" y="3065139"/>
                </a:cubicBezTo>
                <a:cubicBezTo>
                  <a:pt x="562104" y="3065356"/>
                  <a:pt x="561323" y="3065654"/>
                  <a:pt x="560726" y="3066034"/>
                </a:cubicBezTo>
                <a:cubicBezTo>
                  <a:pt x="560129" y="3066414"/>
                  <a:pt x="559701" y="3066859"/>
                  <a:pt x="559440" y="3067369"/>
                </a:cubicBezTo>
                <a:cubicBezTo>
                  <a:pt x="559180" y="3067879"/>
                  <a:pt x="559050" y="3068427"/>
                  <a:pt x="559050" y="3069013"/>
                </a:cubicBezTo>
                <a:cubicBezTo>
                  <a:pt x="559050" y="3069599"/>
                  <a:pt x="559163" y="3070131"/>
                  <a:pt x="559392" y="3070608"/>
                </a:cubicBezTo>
                <a:cubicBezTo>
                  <a:pt x="559619" y="3071086"/>
                  <a:pt x="560043" y="3071547"/>
                  <a:pt x="560661" y="3071992"/>
                </a:cubicBezTo>
                <a:cubicBezTo>
                  <a:pt x="561280" y="3072437"/>
                  <a:pt x="562143" y="3072882"/>
                  <a:pt x="563250" y="3073327"/>
                </a:cubicBezTo>
                <a:cubicBezTo>
                  <a:pt x="564356" y="3073772"/>
                  <a:pt x="565800" y="3074255"/>
                  <a:pt x="567579" y="3074776"/>
                </a:cubicBezTo>
                <a:cubicBezTo>
                  <a:pt x="569511" y="3075340"/>
                  <a:pt x="571139" y="3075931"/>
                  <a:pt x="572463" y="3076550"/>
                </a:cubicBezTo>
                <a:cubicBezTo>
                  <a:pt x="573787" y="3077168"/>
                  <a:pt x="574861" y="3077858"/>
                  <a:pt x="575686" y="3078617"/>
                </a:cubicBezTo>
                <a:cubicBezTo>
                  <a:pt x="576511" y="3079377"/>
                  <a:pt x="577102" y="3080234"/>
                  <a:pt x="577460" y="3081189"/>
                </a:cubicBezTo>
                <a:cubicBezTo>
                  <a:pt x="577818" y="3082144"/>
                  <a:pt x="577998" y="3083229"/>
                  <a:pt x="577998" y="3084445"/>
                </a:cubicBezTo>
                <a:cubicBezTo>
                  <a:pt x="577998" y="3085595"/>
                  <a:pt x="577802" y="3086626"/>
                  <a:pt x="577411" y="3087538"/>
                </a:cubicBezTo>
                <a:cubicBezTo>
                  <a:pt x="577021" y="3088449"/>
                  <a:pt x="576489" y="3089258"/>
                  <a:pt x="575816" y="3089963"/>
                </a:cubicBezTo>
                <a:cubicBezTo>
                  <a:pt x="575143" y="3090668"/>
                  <a:pt x="574362" y="3091271"/>
                  <a:pt x="573472" y="3091770"/>
                </a:cubicBezTo>
                <a:cubicBezTo>
                  <a:pt x="572582" y="3092269"/>
                  <a:pt x="571633" y="3092681"/>
                  <a:pt x="570623" y="3093007"/>
                </a:cubicBezTo>
                <a:cubicBezTo>
                  <a:pt x="569614" y="3093333"/>
                  <a:pt x="568578" y="3093571"/>
                  <a:pt x="567514" y="3093723"/>
                </a:cubicBezTo>
                <a:cubicBezTo>
                  <a:pt x="566451" y="3093875"/>
                  <a:pt x="565409" y="3093951"/>
                  <a:pt x="564389" y="3093951"/>
                </a:cubicBezTo>
                <a:cubicBezTo>
                  <a:pt x="562175" y="3093951"/>
                  <a:pt x="560140" y="3093853"/>
                  <a:pt x="558285" y="3093658"/>
                </a:cubicBezTo>
                <a:cubicBezTo>
                  <a:pt x="556429" y="3093463"/>
                  <a:pt x="554611" y="3093148"/>
                  <a:pt x="552831" y="3092714"/>
                </a:cubicBezTo>
                <a:lnTo>
                  <a:pt x="552831" y="3087505"/>
                </a:lnTo>
                <a:cubicBezTo>
                  <a:pt x="554741" y="3088048"/>
                  <a:pt x="556641" y="3088460"/>
                  <a:pt x="558529" y="3088742"/>
                </a:cubicBezTo>
                <a:cubicBezTo>
                  <a:pt x="560417" y="3089024"/>
                  <a:pt x="562295" y="3089165"/>
                  <a:pt x="564161" y="3089165"/>
                </a:cubicBezTo>
                <a:cubicBezTo>
                  <a:pt x="566874" y="3089165"/>
                  <a:pt x="568882" y="3088796"/>
                  <a:pt x="570184" y="3088058"/>
                </a:cubicBezTo>
                <a:cubicBezTo>
                  <a:pt x="571486" y="3087321"/>
                  <a:pt x="572137" y="3086268"/>
                  <a:pt x="572137" y="3084901"/>
                </a:cubicBezTo>
                <a:cubicBezTo>
                  <a:pt x="572137" y="3084315"/>
                  <a:pt x="572034" y="3083788"/>
                  <a:pt x="571828" y="3083322"/>
                </a:cubicBezTo>
                <a:cubicBezTo>
                  <a:pt x="571622" y="3082855"/>
                  <a:pt x="571247" y="3082410"/>
                  <a:pt x="570705" y="3081987"/>
                </a:cubicBezTo>
                <a:cubicBezTo>
                  <a:pt x="570162" y="3081564"/>
                  <a:pt x="569321" y="3081124"/>
                  <a:pt x="568182" y="3080668"/>
                </a:cubicBezTo>
                <a:cubicBezTo>
                  <a:pt x="567042" y="3080212"/>
                  <a:pt x="565485" y="3079692"/>
                  <a:pt x="563510" y="3079106"/>
                </a:cubicBezTo>
                <a:cubicBezTo>
                  <a:pt x="562034" y="3078671"/>
                  <a:pt x="560672" y="3078178"/>
                  <a:pt x="559424" y="3077624"/>
                </a:cubicBezTo>
                <a:cubicBezTo>
                  <a:pt x="558176" y="3077071"/>
                  <a:pt x="557096" y="3076414"/>
                  <a:pt x="556185" y="3075655"/>
                </a:cubicBezTo>
                <a:cubicBezTo>
                  <a:pt x="555273" y="3074895"/>
                  <a:pt x="554557" y="3074005"/>
                  <a:pt x="554036" y="3072985"/>
                </a:cubicBezTo>
                <a:cubicBezTo>
                  <a:pt x="553515" y="3071965"/>
                  <a:pt x="553255" y="3070760"/>
                  <a:pt x="553255" y="3069371"/>
                </a:cubicBezTo>
                <a:cubicBezTo>
                  <a:pt x="553255" y="3068460"/>
                  <a:pt x="553466" y="3067461"/>
                  <a:pt x="553889" y="3066376"/>
                </a:cubicBezTo>
                <a:cubicBezTo>
                  <a:pt x="554313" y="3065291"/>
                  <a:pt x="555034" y="3064282"/>
                  <a:pt x="556055" y="3063348"/>
                </a:cubicBezTo>
                <a:cubicBezTo>
                  <a:pt x="557074" y="3062415"/>
                  <a:pt x="558453" y="3061639"/>
                  <a:pt x="560189" y="3061021"/>
                </a:cubicBezTo>
                <a:cubicBezTo>
                  <a:pt x="561925" y="3060402"/>
                  <a:pt x="564096" y="3060093"/>
                  <a:pt x="566700" y="3060093"/>
                </a:cubicBezTo>
                <a:close/>
                <a:moveTo>
                  <a:pt x="488580" y="3060093"/>
                </a:moveTo>
                <a:cubicBezTo>
                  <a:pt x="489383" y="3060093"/>
                  <a:pt x="490153" y="3060147"/>
                  <a:pt x="490891" y="3060256"/>
                </a:cubicBezTo>
                <a:cubicBezTo>
                  <a:pt x="491629" y="3060364"/>
                  <a:pt x="492280" y="3060505"/>
                  <a:pt x="492844" y="3060679"/>
                </a:cubicBezTo>
                <a:lnTo>
                  <a:pt x="504695" y="3060679"/>
                </a:lnTo>
                <a:lnTo>
                  <a:pt x="504695" y="3065302"/>
                </a:lnTo>
                <a:lnTo>
                  <a:pt x="499453" y="3065302"/>
                </a:lnTo>
                <a:cubicBezTo>
                  <a:pt x="500061" y="3066061"/>
                  <a:pt x="500533" y="3066946"/>
                  <a:pt x="500869" y="3067955"/>
                </a:cubicBezTo>
                <a:cubicBezTo>
                  <a:pt x="501206" y="3068964"/>
                  <a:pt x="501374" y="3070055"/>
                  <a:pt x="501374" y="3071227"/>
                </a:cubicBezTo>
                <a:cubicBezTo>
                  <a:pt x="501374" y="3072920"/>
                  <a:pt x="501065" y="3074466"/>
                  <a:pt x="500446" y="3075866"/>
                </a:cubicBezTo>
                <a:cubicBezTo>
                  <a:pt x="499828" y="3077266"/>
                  <a:pt x="498954" y="3078465"/>
                  <a:pt x="497825" y="3079464"/>
                </a:cubicBezTo>
                <a:cubicBezTo>
                  <a:pt x="496697" y="3080462"/>
                  <a:pt x="495346" y="3081238"/>
                  <a:pt x="493772" y="3081791"/>
                </a:cubicBezTo>
                <a:cubicBezTo>
                  <a:pt x="492199" y="3082345"/>
                  <a:pt x="490468" y="3082622"/>
                  <a:pt x="488580" y="3082622"/>
                </a:cubicBezTo>
                <a:cubicBezTo>
                  <a:pt x="487212" y="3082622"/>
                  <a:pt x="485932" y="3082475"/>
                  <a:pt x="484738" y="3082182"/>
                </a:cubicBezTo>
                <a:cubicBezTo>
                  <a:pt x="483544" y="3081889"/>
                  <a:pt x="482600" y="3081526"/>
                  <a:pt x="481905" y="3081091"/>
                </a:cubicBezTo>
                <a:cubicBezTo>
                  <a:pt x="481493" y="3081699"/>
                  <a:pt x="481146" y="3082274"/>
                  <a:pt x="480864" y="3082817"/>
                </a:cubicBezTo>
                <a:cubicBezTo>
                  <a:pt x="480582" y="3083360"/>
                  <a:pt x="480440" y="3083967"/>
                  <a:pt x="480440" y="3084640"/>
                </a:cubicBezTo>
                <a:cubicBezTo>
                  <a:pt x="480440" y="3085465"/>
                  <a:pt x="480836" y="3086149"/>
                  <a:pt x="481629" y="3086691"/>
                </a:cubicBezTo>
                <a:cubicBezTo>
                  <a:pt x="482421" y="3087234"/>
                  <a:pt x="483468" y="3087527"/>
                  <a:pt x="484771" y="3087570"/>
                </a:cubicBezTo>
                <a:lnTo>
                  <a:pt x="493365" y="3087896"/>
                </a:lnTo>
                <a:cubicBezTo>
                  <a:pt x="494993" y="3087939"/>
                  <a:pt x="496496" y="3088145"/>
                  <a:pt x="497874" y="3088514"/>
                </a:cubicBezTo>
                <a:cubicBezTo>
                  <a:pt x="499252" y="3088883"/>
                  <a:pt x="500435" y="3089415"/>
                  <a:pt x="501423" y="3090110"/>
                </a:cubicBezTo>
                <a:cubicBezTo>
                  <a:pt x="502410" y="3090804"/>
                  <a:pt x="503181" y="3091661"/>
                  <a:pt x="503734" y="3092681"/>
                </a:cubicBezTo>
                <a:cubicBezTo>
                  <a:pt x="504288" y="3093702"/>
                  <a:pt x="504565" y="3094884"/>
                  <a:pt x="504565" y="3096230"/>
                </a:cubicBezTo>
                <a:cubicBezTo>
                  <a:pt x="504565" y="3097684"/>
                  <a:pt x="504250" y="3099062"/>
                  <a:pt x="503620" y="3100365"/>
                </a:cubicBezTo>
                <a:cubicBezTo>
                  <a:pt x="502991" y="3101667"/>
                  <a:pt x="502020" y="3102812"/>
                  <a:pt x="500707" y="3103799"/>
                </a:cubicBezTo>
                <a:cubicBezTo>
                  <a:pt x="499394" y="3104787"/>
                  <a:pt x="497728" y="3105574"/>
                  <a:pt x="495709" y="3106160"/>
                </a:cubicBezTo>
                <a:cubicBezTo>
                  <a:pt x="493691" y="3106746"/>
                  <a:pt x="491292" y="3107039"/>
                  <a:pt x="488514" y="3107039"/>
                </a:cubicBezTo>
                <a:cubicBezTo>
                  <a:pt x="485866" y="3107039"/>
                  <a:pt x="483615" y="3106827"/>
                  <a:pt x="481759" y="3106404"/>
                </a:cubicBezTo>
                <a:cubicBezTo>
                  <a:pt x="479903" y="3105981"/>
                  <a:pt x="478379" y="3105395"/>
                  <a:pt x="477185" y="3104646"/>
                </a:cubicBezTo>
                <a:cubicBezTo>
                  <a:pt x="475991" y="3103897"/>
                  <a:pt x="475123" y="3103007"/>
                  <a:pt x="474580" y="3101976"/>
                </a:cubicBezTo>
                <a:cubicBezTo>
                  <a:pt x="474038" y="3100945"/>
                  <a:pt x="473767" y="3099811"/>
                  <a:pt x="473767" y="3098574"/>
                </a:cubicBezTo>
                <a:cubicBezTo>
                  <a:pt x="473767" y="3096990"/>
                  <a:pt x="474135" y="3095601"/>
                  <a:pt x="474873" y="3094407"/>
                </a:cubicBezTo>
                <a:cubicBezTo>
                  <a:pt x="475611" y="3093213"/>
                  <a:pt x="476751" y="3092063"/>
                  <a:pt x="478292" y="3090956"/>
                </a:cubicBezTo>
                <a:cubicBezTo>
                  <a:pt x="477727" y="3090696"/>
                  <a:pt x="477239" y="3090370"/>
                  <a:pt x="476827" y="3089979"/>
                </a:cubicBezTo>
                <a:cubicBezTo>
                  <a:pt x="476414" y="3089589"/>
                  <a:pt x="476078" y="3089160"/>
                  <a:pt x="475818" y="3088693"/>
                </a:cubicBezTo>
                <a:cubicBezTo>
                  <a:pt x="475557" y="3088227"/>
                  <a:pt x="475362" y="3087733"/>
                  <a:pt x="475232" y="3087212"/>
                </a:cubicBezTo>
                <a:cubicBezTo>
                  <a:pt x="475101" y="3086691"/>
                  <a:pt x="475036" y="3086181"/>
                  <a:pt x="475036" y="3085682"/>
                </a:cubicBezTo>
                <a:cubicBezTo>
                  <a:pt x="475036" y="3084271"/>
                  <a:pt x="475367" y="3082980"/>
                  <a:pt x="476029" y="3081808"/>
                </a:cubicBezTo>
                <a:cubicBezTo>
                  <a:pt x="476691" y="3080636"/>
                  <a:pt x="477478" y="3079529"/>
                  <a:pt x="478389" y="3078487"/>
                </a:cubicBezTo>
                <a:cubicBezTo>
                  <a:pt x="477977" y="3077988"/>
                  <a:pt x="477614" y="3077499"/>
                  <a:pt x="477299" y="3077022"/>
                </a:cubicBezTo>
                <a:cubicBezTo>
                  <a:pt x="476984" y="3076544"/>
                  <a:pt x="476713" y="3076029"/>
                  <a:pt x="476485" y="3075476"/>
                </a:cubicBezTo>
                <a:cubicBezTo>
                  <a:pt x="476257" y="3074922"/>
                  <a:pt x="476083" y="3074325"/>
                  <a:pt x="475964" y="3073685"/>
                </a:cubicBezTo>
                <a:cubicBezTo>
                  <a:pt x="475845" y="3073045"/>
                  <a:pt x="475785" y="3072312"/>
                  <a:pt x="475785" y="3071487"/>
                </a:cubicBezTo>
                <a:cubicBezTo>
                  <a:pt x="475785" y="3069794"/>
                  <a:pt x="476094" y="3068248"/>
                  <a:pt x="476713" y="3066848"/>
                </a:cubicBezTo>
                <a:cubicBezTo>
                  <a:pt x="477331" y="3065448"/>
                  <a:pt x="478200" y="3064249"/>
                  <a:pt x="479317" y="3063251"/>
                </a:cubicBezTo>
                <a:cubicBezTo>
                  <a:pt x="480435" y="3062252"/>
                  <a:pt x="481781" y="3061476"/>
                  <a:pt x="483354" y="3060923"/>
                </a:cubicBezTo>
                <a:cubicBezTo>
                  <a:pt x="484928" y="3060369"/>
                  <a:pt x="486670" y="3060093"/>
                  <a:pt x="488580" y="3060093"/>
                </a:cubicBezTo>
                <a:close/>
                <a:moveTo>
                  <a:pt x="460786" y="3060093"/>
                </a:moveTo>
                <a:cubicBezTo>
                  <a:pt x="463065" y="3060093"/>
                  <a:pt x="465083" y="3060451"/>
                  <a:pt x="466841" y="3061167"/>
                </a:cubicBezTo>
                <a:cubicBezTo>
                  <a:pt x="468599" y="3061883"/>
                  <a:pt x="470081" y="3062898"/>
                  <a:pt x="471285" y="3064211"/>
                </a:cubicBezTo>
                <a:cubicBezTo>
                  <a:pt x="472490" y="3065524"/>
                  <a:pt x="473401" y="3067119"/>
                  <a:pt x="474020" y="3068997"/>
                </a:cubicBezTo>
                <a:cubicBezTo>
                  <a:pt x="474639" y="3070874"/>
                  <a:pt x="474948" y="3072974"/>
                  <a:pt x="474948" y="3075296"/>
                </a:cubicBezTo>
                <a:cubicBezTo>
                  <a:pt x="474948" y="3076100"/>
                  <a:pt x="474937" y="3076772"/>
                  <a:pt x="474915" y="3077315"/>
                </a:cubicBezTo>
                <a:cubicBezTo>
                  <a:pt x="474894" y="3077858"/>
                  <a:pt x="474861" y="3078368"/>
                  <a:pt x="474818" y="3078845"/>
                </a:cubicBezTo>
                <a:lnTo>
                  <a:pt x="451866" y="3078845"/>
                </a:lnTo>
                <a:cubicBezTo>
                  <a:pt x="451866" y="3082188"/>
                  <a:pt x="452799" y="3084754"/>
                  <a:pt x="454665" y="3086545"/>
                </a:cubicBezTo>
                <a:cubicBezTo>
                  <a:pt x="456532" y="3088335"/>
                  <a:pt x="459223" y="3089231"/>
                  <a:pt x="462739" y="3089231"/>
                </a:cubicBezTo>
                <a:cubicBezTo>
                  <a:pt x="463694" y="3089231"/>
                  <a:pt x="464649" y="3089193"/>
                  <a:pt x="465604" y="3089117"/>
                </a:cubicBezTo>
                <a:cubicBezTo>
                  <a:pt x="466559" y="3089041"/>
                  <a:pt x="467482" y="3088938"/>
                  <a:pt x="468372" y="3088807"/>
                </a:cubicBezTo>
                <a:cubicBezTo>
                  <a:pt x="469261" y="3088677"/>
                  <a:pt x="470113" y="3088531"/>
                  <a:pt x="470927" y="3088368"/>
                </a:cubicBezTo>
                <a:cubicBezTo>
                  <a:pt x="471741" y="3088205"/>
                  <a:pt x="472495" y="3088026"/>
                  <a:pt x="473190" y="3087831"/>
                </a:cubicBezTo>
                <a:lnTo>
                  <a:pt x="473190" y="3092486"/>
                </a:lnTo>
                <a:cubicBezTo>
                  <a:pt x="471649" y="3092920"/>
                  <a:pt x="469907" y="3093273"/>
                  <a:pt x="467964" y="3093544"/>
                </a:cubicBezTo>
                <a:cubicBezTo>
                  <a:pt x="466022" y="3093816"/>
                  <a:pt x="464009" y="3093951"/>
                  <a:pt x="461925" y="3093951"/>
                </a:cubicBezTo>
                <a:cubicBezTo>
                  <a:pt x="459125" y="3093951"/>
                  <a:pt x="456716" y="3093571"/>
                  <a:pt x="454698" y="3092812"/>
                </a:cubicBezTo>
                <a:cubicBezTo>
                  <a:pt x="452679" y="3092052"/>
                  <a:pt x="451025" y="3090951"/>
                  <a:pt x="449733" y="3089507"/>
                </a:cubicBezTo>
                <a:cubicBezTo>
                  <a:pt x="448442" y="3088064"/>
                  <a:pt x="447487" y="3086295"/>
                  <a:pt x="446868" y="3084201"/>
                </a:cubicBezTo>
                <a:cubicBezTo>
                  <a:pt x="446249" y="3082106"/>
                  <a:pt x="445940" y="3079735"/>
                  <a:pt x="445940" y="3077087"/>
                </a:cubicBezTo>
                <a:cubicBezTo>
                  <a:pt x="445940" y="3074786"/>
                  <a:pt x="446271" y="3072611"/>
                  <a:pt x="446933" y="3070560"/>
                </a:cubicBezTo>
                <a:cubicBezTo>
                  <a:pt x="447595" y="3068509"/>
                  <a:pt x="448561" y="3066707"/>
                  <a:pt x="449831" y="3065155"/>
                </a:cubicBezTo>
                <a:cubicBezTo>
                  <a:pt x="451100" y="3063603"/>
                  <a:pt x="452658" y="3062372"/>
                  <a:pt x="454503" y="3061460"/>
                </a:cubicBezTo>
                <a:cubicBezTo>
                  <a:pt x="456347" y="3060549"/>
                  <a:pt x="458442" y="3060093"/>
                  <a:pt x="460786" y="3060093"/>
                </a:cubicBezTo>
                <a:close/>
                <a:moveTo>
                  <a:pt x="427309" y="3060093"/>
                </a:moveTo>
                <a:cubicBezTo>
                  <a:pt x="430695" y="3060093"/>
                  <a:pt x="433261" y="3061189"/>
                  <a:pt x="435008" y="3063381"/>
                </a:cubicBezTo>
                <a:cubicBezTo>
                  <a:pt x="436756" y="3065573"/>
                  <a:pt x="437564" y="3068829"/>
                  <a:pt x="437434" y="3073148"/>
                </a:cubicBezTo>
                <a:lnTo>
                  <a:pt x="431704" y="3073148"/>
                </a:lnTo>
                <a:cubicBezTo>
                  <a:pt x="431769" y="3070283"/>
                  <a:pt x="431351" y="3068205"/>
                  <a:pt x="430450" y="3066913"/>
                </a:cubicBezTo>
                <a:cubicBezTo>
                  <a:pt x="429550" y="3065622"/>
                  <a:pt x="428231" y="3064976"/>
                  <a:pt x="426495" y="3064976"/>
                </a:cubicBezTo>
                <a:cubicBezTo>
                  <a:pt x="425735" y="3064976"/>
                  <a:pt x="424970" y="3065112"/>
                  <a:pt x="424200" y="3065383"/>
                </a:cubicBezTo>
                <a:cubicBezTo>
                  <a:pt x="423429" y="3065654"/>
                  <a:pt x="422637" y="3066089"/>
                  <a:pt x="421823" y="3066685"/>
                </a:cubicBezTo>
                <a:cubicBezTo>
                  <a:pt x="421009" y="3067282"/>
                  <a:pt x="420147" y="3068047"/>
                  <a:pt x="419235" y="3068981"/>
                </a:cubicBezTo>
                <a:cubicBezTo>
                  <a:pt x="418323" y="3069914"/>
                  <a:pt x="417347" y="3071042"/>
                  <a:pt x="416305" y="3072366"/>
                </a:cubicBezTo>
                <a:lnTo>
                  <a:pt x="416305" y="3093365"/>
                </a:lnTo>
                <a:lnTo>
                  <a:pt x="410575" y="3093365"/>
                </a:lnTo>
                <a:lnTo>
                  <a:pt x="410575" y="3060679"/>
                </a:lnTo>
                <a:lnTo>
                  <a:pt x="415751" y="3060679"/>
                </a:lnTo>
                <a:lnTo>
                  <a:pt x="415914" y="3066702"/>
                </a:lnTo>
                <a:cubicBezTo>
                  <a:pt x="417846" y="3064379"/>
                  <a:pt x="419750" y="3062697"/>
                  <a:pt x="421628" y="3061655"/>
                </a:cubicBezTo>
                <a:cubicBezTo>
                  <a:pt x="423505" y="3060614"/>
                  <a:pt x="425399" y="3060093"/>
                  <a:pt x="427309" y="3060093"/>
                </a:cubicBezTo>
                <a:close/>
                <a:moveTo>
                  <a:pt x="360634" y="3060093"/>
                </a:moveTo>
                <a:cubicBezTo>
                  <a:pt x="364020" y="3060093"/>
                  <a:pt x="366586" y="3061189"/>
                  <a:pt x="368333" y="3063381"/>
                </a:cubicBezTo>
                <a:cubicBezTo>
                  <a:pt x="370081" y="3065573"/>
                  <a:pt x="370889" y="3068829"/>
                  <a:pt x="370759" y="3073148"/>
                </a:cubicBezTo>
                <a:lnTo>
                  <a:pt x="365029" y="3073148"/>
                </a:lnTo>
                <a:cubicBezTo>
                  <a:pt x="365094" y="3070283"/>
                  <a:pt x="364676" y="3068205"/>
                  <a:pt x="363776" y="3066913"/>
                </a:cubicBezTo>
                <a:cubicBezTo>
                  <a:pt x="362875" y="3065622"/>
                  <a:pt x="361556" y="3064976"/>
                  <a:pt x="359820" y="3064976"/>
                </a:cubicBezTo>
                <a:cubicBezTo>
                  <a:pt x="359060" y="3064976"/>
                  <a:pt x="358295" y="3065112"/>
                  <a:pt x="357525" y="3065383"/>
                </a:cubicBezTo>
                <a:cubicBezTo>
                  <a:pt x="356754" y="3065654"/>
                  <a:pt x="355962" y="3066089"/>
                  <a:pt x="355148" y="3066685"/>
                </a:cubicBezTo>
                <a:cubicBezTo>
                  <a:pt x="354334" y="3067282"/>
                  <a:pt x="353471" y="3068047"/>
                  <a:pt x="352560" y="3068981"/>
                </a:cubicBezTo>
                <a:cubicBezTo>
                  <a:pt x="351648" y="3069914"/>
                  <a:pt x="350672" y="3071042"/>
                  <a:pt x="349630" y="3072366"/>
                </a:cubicBezTo>
                <a:lnTo>
                  <a:pt x="349630" y="3093365"/>
                </a:lnTo>
                <a:lnTo>
                  <a:pt x="343900" y="3093365"/>
                </a:lnTo>
                <a:lnTo>
                  <a:pt x="343900" y="3060679"/>
                </a:lnTo>
                <a:lnTo>
                  <a:pt x="349076" y="3060679"/>
                </a:lnTo>
                <a:lnTo>
                  <a:pt x="349239" y="3066702"/>
                </a:lnTo>
                <a:cubicBezTo>
                  <a:pt x="351171" y="3064379"/>
                  <a:pt x="353075" y="3062697"/>
                  <a:pt x="354953" y="3061655"/>
                </a:cubicBezTo>
                <a:cubicBezTo>
                  <a:pt x="356830" y="3060614"/>
                  <a:pt x="358724" y="3060093"/>
                  <a:pt x="360634" y="3060093"/>
                </a:cubicBezTo>
                <a:close/>
                <a:moveTo>
                  <a:pt x="279811" y="3060093"/>
                </a:moveTo>
                <a:cubicBezTo>
                  <a:pt x="282155" y="3060093"/>
                  <a:pt x="284255" y="3060456"/>
                  <a:pt x="286111" y="3061183"/>
                </a:cubicBezTo>
                <a:cubicBezTo>
                  <a:pt x="287966" y="3061910"/>
                  <a:pt x="289540" y="3062974"/>
                  <a:pt x="290831" y="3064374"/>
                </a:cubicBezTo>
                <a:cubicBezTo>
                  <a:pt x="292123" y="3065774"/>
                  <a:pt x="293110" y="3067516"/>
                  <a:pt x="293794" y="3069599"/>
                </a:cubicBezTo>
                <a:cubicBezTo>
                  <a:pt x="294478" y="3071683"/>
                  <a:pt x="294819" y="3074070"/>
                  <a:pt x="294819" y="3076762"/>
                </a:cubicBezTo>
                <a:cubicBezTo>
                  <a:pt x="294819" y="3079301"/>
                  <a:pt x="294461" y="3081629"/>
                  <a:pt x="293745" y="3083745"/>
                </a:cubicBezTo>
                <a:cubicBezTo>
                  <a:pt x="293029" y="3085861"/>
                  <a:pt x="291998" y="3087673"/>
                  <a:pt x="290652" y="3089182"/>
                </a:cubicBezTo>
                <a:cubicBezTo>
                  <a:pt x="289307" y="3090690"/>
                  <a:pt x="287668" y="3091862"/>
                  <a:pt x="285736" y="3092698"/>
                </a:cubicBezTo>
                <a:cubicBezTo>
                  <a:pt x="283805" y="3093533"/>
                  <a:pt x="281612" y="3093951"/>
                  <a:pt x="279160" y="3093951"/>
                </a:cubicBezTo>
                <a:cubicBezTo>
                  <a:pt x="276816" y="3093951"/>
                  <a:pt x="274716" y="3093588"/>
                  <a:pt x="272860" y="3092861"/>
                </a:cubicBezTo>
                <a:cubicBezTo>
                  <a:pt x="271005" y="3092133"/>
                  <a:pt x="269431" y="3091065"/>
                  <a:pt x="268140" y="3089654"/>
                </a:cubicBezTo>
                <a:cubicBezTo>
                  <a:pt x="266848" y="3088243"/>
                  <a:pt x="265861" y="3086496"/>
                  <a:pt x="265177" y="3084412"/>
                </a:cubicBezTo>
                <a:cubicBezTo>
                  <a:pt x="264493" y="3082329"/>
                  <a:pt x="264151" y="3079930"/>
                  <a:pt x="264151" y="3077217"/>
                </a:cubicBezTo>
                <a:cubicBezTo>
                  <a:pt x="264151" y="3074678"/>
                  <a:pt x="264510" y="3072361"/>
                  <a:pt x="265226" y="3070267"/>
                </a:cubicBezTo>
                <a:cubicBezTo>
                  <a:pt x="265942" y="3068172"/>
                  <a:pt x="266973" y="3066371"/>
                  <a:pt x="268319" y="3064862"/>
                </a:cubicBezTo>
                <a:cubicBezTo>
                  <a:pt x="269664" y="3063354"/>
                  <a:pt x="271303" y="3062182"/>
                  <a:pt x="273235" y="3061346"/>
                </a:cubicBezTo>
                <a:cubicBezTo>
                  <a:pt x="275166" y="3060511"/>
                  <a:pt x="277358" y="3060093"/>
                  <a:pt x="279811" y="3060093"/>
                </a:cubicBezTo>
                <a:close/>
                <a:moveTo>
                  <a:pt x="179659" y="3060093"/>
                </a:moveTo>
                <a:cubicBezTo>
                  <a:pt x="183045" y="3060093"/>
                  <a:pt x="185611" y="3061189"/>
                  <a:pt x="187358" y="3063381"/>
                </a:cubicBezTo>
                <a:cubicBezTo>
                  <a:pt x="189106" y="3065573"/>
                  <a:pt x="189914" y="3068829"/>
                  <a:pt x="189784" y="3073148"/>
                </a:cubicBezTo>
                <a:lnTo>
                  <a:pt x="184054" y="3073148"/>
                </a:lnTo>
                <a:cubicBezTo>
                  <a:pt x="184119" y="3070283"/>
                  <a:pt x="183701" y="3068205"/>
                  <a:pt x="182801" y="3066913"/>
                </a:cubicBezTo>
                <a:cubicBezTo>
                  <a:pt x="181900" y="3065622"/>
                  <a:pt x="180581" y="3064976"/>
                  <a:pt x="178845" y="3064976"/>
                </a:cubicBezTo>
                <a:cubicBezTo>
                  <a:pt x="178085" y="3064976"/>
                  <a:pt x="177320" y="3065112"/>
                  <a:pt x="176550" y="3065383"/>
                </a:cubicBezTo>
                <a:cubicBezTo>
                  <a:pt x="175779" y="3065654"/>
                  <a:pt x="174987" y="3066089"/>
                  <a:pt x="174173" y="3066685"/>
                </a:cubicBezTo>
                <a:cubicBezTo>
                  <a:pt x="173359" y="3067282"/>
                  <a:pt x="172497" y="3068047"/>
                  <a:pt x="171585" y="3068981"/>
                </a:cubicBezTo>
                <a:cubicBezTo>
                  <a:pt x="170673" y="3069914"/>
                  <a:pt x="169697" y="3071042"/>
                  <a:pt x="168655" y="3072366"/>
                </a:cubicBezTo>
                <a:lnTo>
                  <a:pt x="168655" y="3093365"/>
                </a:lnTo>
                <a:lnTo>
                  <a:pt x="162925" y="3093365"/>
                </a:lnTo>
                <a:lnTo>
                  <a:pt x="162925" y="3060679"/>
                </a:lnTo>
                <a:lnTo>
                  <a:pt x="168102" y="3060679"/>
                </a:lnTo>
                <a:lnTo>
                  <a:pt x="168264" y="3066702"/>
                </a:lnTo>
                <a:cubicBezTo>
                  <a:pt x="170196" y="3064379"/>
                  <a:pt x="172101" y="3062697"/>
                  <a:pt x="173978" y="3061655"/>
                </a:cubicBezTo>
                <a:cubicBezTo>
                  <a:pt x="175855" y="3060614"/>
                  <a:pt x="177749" y="3060093"/>
                  <a:pt x="179659" y="3060093"/>
                </a:cubicBezTo>
                <a:close/>
                <a:moveTo>
                  <a:pt x="146461" y="3060093"/>
                </a:moveTo>
                <a:cubicBezTo>
                  <a:pt x="148740" y="3060093"/>
                  <a:pt x="150758" y="3060451"/>
                  <a:pt x="152516" y="3061167"/>
                </a:cubicBezTo>
                <a:cubicBezTo>
                  <a:pt x="154274" y="3061883"/>
                  <a:pt x="155756" y="3062898"/>
                  <a:pt x="156960" y="3064211"/>
                </a:cubicBezTo>
                <a:cubicBezTo>
                  <a:pt x="158165" y="3065524"/>
                  <a:pt x="159077" y="3067119"/>
                  <a:pt x="159695" y="3068997"/>
                </a:cubicBezTo>
                <a:cubicBezTo>
                  <a:pt x="160314" y="3070874"/>
                  <a:pt x="160623" y="3072974"/>
                  <a:pt x="160623" y="3075296"/>
                </a:cubicBezTo>
                <a:cubicBezTo>
                  <a:pt x="160623" y="3076100"/>
                  <a:pt x="160612" y="3076772"/>
                  <a:pt x="160590" y="3077315"/>
                </a:cubicBezTo>
                <a:cubicBezTo>
                  <a:pt x="160569" y="3077858"/>
                  <a:pt x="160536" y="3078368"/>
                  <a:pt x="160493" y="3078845"/>
                </a:cubicBezTo>
                <a:lnTo>
                  <a:pt x="137541" y="3078845"/>
                </a:lnTo>
                <a:cubicBezTo>
                  <a:pt x="137541" y="3082188"/>
                  <a:pt x="138474" y="3084754"/>
                  <a:pt x="140340" y="3086545"/>
                </a:cubicBezTo>
                <a:cubicBezTo>
                  <a:pt x="142207" y="3088335"/>
                  <a:pt x="144898" y="3089231"/>
                  <a:pt x="148414" y="3089231"/>
                </a:cubicBezTo>
                <a:cubicBezTo>
                  <a:pt x="149369" y="3089231"/>
                  <a:pt x="150324" y="3089193"/>
                  <a:pt x="151279" y="3089117"/>
                </a:cubicBezTo>
                <a:cubicBezTo>
                  <a:pt x="152234" y="3089041"/>
                  <a:pt x="153157" y="3088938"/>
                  <a:pt x="154047" y="3088807"/>
                </a:cubicBezTo>
                <a:cubicBezTo>
                  <a:pt x="154936" y="3088677"/>
                  <a:pt x="155788" y="3088531"/>
                  <a:pt x="156602" y="3088368"/>
                </a:cubicBezTo>
                <a:cubicBezTo>
                  <a:pt x="157416" y="3088205"/>
                  <a:pt x="158170" y="3088026"/>
                  <a:pt x="158865" y="3087831"/>
                </a:cubicBezTo>
                <a:lnTo>
                  <a:pt x="158865" y="3092486"/>
                </a:lnTo>
                <a:cubicBezTo>
                  <a:pt x="157324" y="3092920"/>
                  <a:pt x="155582" y="3093273"/>
                  <a:pt x="153640" y="3093544"/>
                </a:cubicBezTo>
                <a:cubicBezTo>
                  <a:pt x="151697" y="3093816"/>
                  <a:pt x="149684" y="3093951"/>
                  <a:pt x="147600" y="3093951"/>
                </a:cubicBezTo>
                <a:cubicBezTo>
                  <a:pt x="144801" y="3093951"/>
                  <a:pt x="142392" y="3093571"/>
                  <a:pt x="140373" y="3092812"/>
                </a:cubicBezTo>
                <a:cubicBezTo>
                  <a:pt x="138355" y="3092052"/>
                  <a:pt x="136700" y="3090951"/>
                  <a:pt x="135408" y="3089507"/>
                </a:cubicBezTo>
                <a:cubicBezTo>
                  <a:pt x="134117" y="3088064"/>
                  <a:pt x="133162" y="3086295"/>
                  <a:pt x="132543" y="3084201"/>
                </a:cubicBezTo>
                <a:cubicBezTo>
                  <a:pt x="131925" y="3082106"/>
                  <a:pt x="131615" y="3079735"/>
                  <a:pt x="131615" y="3077087"/>
                </a:cubicBezTo>
                <a:cubicBezTo>
                  <a:pt x="131615" y="3074786"/>
                  <a:pt x="131946" y="3072611"/>
                  <a:pt x="132608" y="3070560"/>
                </a:cubicBezTo>
                <a:cubicBezTo>
                  <a:pt x="133270" y="3068509"/>
                  <a:pt x="134236" y="3066707"/>
                  <a:pt x="135506" y="3065155"/>
                </a:cubicBezTo>
                <a:cubicBezTo>
                  <a:pt x="136776" y="3063603"/>
                  <a:pt x="138333" y="3062372"/>
                  <a:pt x="140178" y="3061460"/>
                </a:cubicBezTo>
                <a:cubicBezTo>
                  <a:pt x="142023" y="3060549"/>
                  <a:pt x="144117" y="3060093"/>
                  <a:pt x="146461" y="3060093"/>
                </a:cubicBezTo>
                <a:close/>
                <a:moveTo>
                  <a:pt x="72866" y="3060093"/>
                </a:moveTo>
                <a:cubicBezTo>
                  <a:pt x="76230" y="3060093"/>
                  <a:pt x="78774" y="3061086"/>
                  <a:pt x="80500" y="3063072"/>
                </a:cubicBezTo>
                <a:cubicBezTo>
                  <a:pt x="82225" y="3065058"/>
                  <a:pt x="83088" y="3068047"/>
                  <a:pt x="83088" y="3072041"/>
                </a:cubicBezTo>
                <a:lnTo>
                  <a:pt x="83088" y="3093365"/>
                </a:lnTo>
                <a:lnTo>
                  <a:pt x="77423" y="3093365"/>
                </a:lnTo>
                <a:lnTo>
                  <a:pt x="77423" y="3072497"/>
                </a:lnTo>
                <a:cubicBezTo>
                  <a:pt x="77423" y="3069936"/>
                  <a:pt x="76946" y="3068042"/>
                  <a:pt x="75991" y="3066816"/>
                </a:cubicBezTo>
                <a:cubicBezTo>
                  <a:pt x="75036" y="3065589"/>
                  <a:pt x="73614" y="3064976"/>
                  <a:pt x="71726" y="3064976"/>
                </a:cubicBezTo>
                <a:cubicBezTo>
                  <a:pt x="71031" y="3064976"/>
                  <a:pt x="70353" y="3065079"/>
                  <a:pt x="69691" y="3065285"/>
                </a:cubicBezTo>
                <a:cubicBezTo>
                  <a:pt x="69029" y="3065492"/>
                  <a:pt x="68340" y="3065850"/>
                  <a:pt x="67624" y="3066360"/>
                </a:cubicBezTo>
                <a:cubicBezTo>
                  <a:pt x="66908" y="3066870"/>
                  <a:pt x="66132" y="3067559"/>
                  <a:pt x="65296" y="3068427"/>
                </a:cubicBezTo>
                <a:cubicBezTo>
                  <a:pt x="64461" y="3069295"/>
                  <a:pt x="63522" y="3070381"/>
                  <a:pt x="62480" y="3071683"/>
                </a:cubicBezTo>
                <a:lnTo>
                  <a:pt x="62480" y="3093365"/>
                </a:lnTo>
                <a:lnTo>
                  <a:pt x="56815" y="3093365"/>
                </a:lnTo>
                <a:lnTo>
                  <a:pt x="56815" y="3060679"/>
                </a:lnTo>
                <a:lnTo>
                  <a:pt x="61861" y="3060679"/>
                </a:lnTo>
                <a:lnTo>
                  <a:pt x="62089" y="3065953"/>
                </a:lnTo>
                <a:cubicBezTo>
                  <a:pt x="63044" y="3064824"/>
                  <a:pt x="63967" y="3063886"/>
                  <a:pt x="64857" y="3063137"/>
                </a:cubicBezTo>
                <a:cubicBezTo>
                  <a:pt x="65746" y="3062388"/>
                  <a:pt x="66620" y="3061786"/>
                  <a:pt x="67477" y="3061330"/>
                </a:cubicBezTo>
                <a:cubicBezTo>
                  <a:pt x="68335" y="3060874"/>
                  <a:pt x="69208" y="3060554"/>
                  <a:pt x="70098" y="3060369"/>
                </a:cubicBezTo>
                <a:cubicBezTo>
                  <a:pt x="70988" y="3060185"/>
                  <a:pt x="71911" y="3060093"/>
                  <a:pt x="72866" y="3060093"/>
                </a:cubicBezTo>
                <a:close/>
                <a:moveTo>
                  <a:pt x="1042025" y="3055698"/>
                </a:moveTo>
                <a:lnTo>
                  <a:pt x="1042025" y="3088352"/>
                </a:lnTo>
                <a:lnTo>
                  <a:pt x="1046355" y="3088352"/>
                </a:lnTo>
                <a:cubicBezTo>
                  <a:pt x="1056035" y="3088352"/>
                  <a:pt x="1060875" y="3082915"/>
                  <a:pt x="1060875" y="3072041"/>
                </a:cubicBezTo>
                <a:cubicBezTo>
                  <a:pt x="1060875" y="3069024"/>
                  <a:pt x="1060593" y="3066474"/>
                  <a:pt x="1060028" y="3064390"/>
                </a:cubicBezTo>
                <a:cubicBezTo>
                  <a:pt x="1059464" y="3062307"/>
                  <a:pt x="1058607" y="3060625"/>
                  <a:pt x="1057456" y="3059344"/>
                </a:cubicBezTo>
                <a:cubicBezTo>
                  <a:pt x="1056306" y="3058063"/>
                  <a:pt x="1054863" y="3057136"/>
                  <a:pt x="1053126" y="3056560"/>
                </a:cubicBezTo>
                <a:cubicBezTo>
                  <a:pt x="1051390" y="3055985"/>
                  <a:pt x="1049350" y="3055698"/>
                  <a:pt x="1047006" y="3055698"/>
                </a:cubicBezTo>
                <a:close/>
                <a:moveTo>
                  <a:pt x="1036230" y="3050814"/>
                </a:moveTo>
                <a:lnTo>
                  <a:pt x="1047201" y="3050814"/>
                </a:lnTo>
                <a:cubicBezTo>
                  <a:pt x="1053843" y="3050814"/>
                  <a:pt x="1058796" y="3052523"/>
                  <a:pt x="1062063" y="3055942"/>
                </a:cubicBezTo>
                <a:cubicBezTo>
                  <a:pt x="1065329" y="3059360"/>
                  <a:pt x="1066963" y="3064586"/>
                  <a:pt x="1066963" y="3071618"/>
                </a:cubicBezTo>
                <a:cubicBezTo>
                  <a:pt x="1066963" y="3073658"/>
                  <a:pt x="1066805" y="3075611"/>
                  <a:pt x="1066491" y="3077478"/>
                </a:cubicBezTo>
                <a:cubicBezTo>
                  <a:pt x="1066176" y="3079344"/>
                  <a:pt x="1065671" y="3081081"/>
                  <a:pt x="1064977" y="3082687"/>
                </a:cubicBezTo>
                <a:cubicBezTo>
                  <a:pt x="1064282" y="3084293"/>
                  <a:pt x="1063381" y="3085752"/>
                  <a:pt x="1062275" y="3087066"/>
                </a:cubicBezTo>
                <a:cubicBezTo>
                  <a:pt x="1061168" y="3088379"/>
                  <a:pt x="1059811" y="3089502"/>
                  <a:pt x="1058205" y="3090435"/>
                </a:cubicBezTo>
                <a:cubicBezTo>
                  <a:pt x="1056599" y="3091368"/>
                  <a:pt x="1054732" y="3092090"/>
                  <a:pt x="1052605" y="3092600"/>
                </a:cubicBezTo>
                <a:cubicBezTo>
                  <a:pt x="1050478" y="3093110"/>
                  <a:pt x="1048058" y="3093365"/>
                  <a:pt x="1045345" y="3093365"/>
                </a:cubicBezTo>
                <a:lnTo>
                  <a:pt x="1036230" y="3093365"/>
                </a:lnTo>
                <a:close/>
                <a:moveTo>
                  <a:pt x="1000181" y="3050814"/>
                </a:moveTo>
                <a:lnTo>
                  <a:pt x="1025640" y="3050814"/>
                </a:lnTo>
                <a:lnTo>
                  <a:pt x="1025640" y="3055698"/>
                </a:lnTo>
                <a:lnTo>
                  <a:pt x="1015840" y="3055698"/>
                </a:lnTo>
                <a:lnTo>
                  <a:pt x="1015840" y="3088417"/>
                </a:lnTo>
                <a:lnTo>
                  <a:pt x="1025640" y="3088417"/>
                </a:lnTo>
                <a:lnTo>
                  <a:pt x="1025640" y="3093365"/>
                </a:lnTo>
                <a:lnTo>
                  <a:pt x="1000181" y="3093365"/>
                </a:lnTo>
                <a:lnTo>
                  <a:pt x="1000181" y="3088417"/>
                </a:lnTo>
                <a:lnTo>
                  <a:pt x="1009980" y="3088417"/>
                </a:lnTo>
                <a:lnTo>
                  <a:pt x="1009980" y="3055698"/>
                </a:lnTo>
                <a:lnTo>
                  <a:pt x="1000181" y="3055698"/>
                </a:lnTo>
                <a:close/>
                <a:moveTo>
                  <a:pt x="785161" y="3050814"/>
                </a:moveTo>
                <a:lnTo>
                  <a:pt x="791705" y="3050814"/>
                </a:lnTo>
                <a:lnTo>
                  <a:pt x="800886" y="3079496"/>
                </a:lnTo>
                <a:lnTo>
                  <a:pt x="803491" y="3087896"/>
                </a:lnTo>
                <a:lnTo>
                  <a:pt x="806160" y="3079496"/>
                </a:lnTo>
                <a:lnTo>
                  <a:pt x="815374" y="3050814"/>
                </a:lnTo>
                <a:lnTo>
                  <a:pt x="821559" y="3050814"/>
                </a:lnTo>
                <a:lnTo>
                  <a:pt x="807104" y="3093365"/>
                </a:lnTo>
                <a:lnTo>
                  <a:pt x="799291" y="3093365"/>
                </a:lnTo>
                <a:close/>
                <a:moveTo>
                  <a:pt x="20050" y="3050814"/>
                </a:moveTo>
                <a:lnTo>
                  <a:pt x="44239" y="3050814"/>
                </a:lnTo>
                <a:lnTo>
                  <a:pt x="44239" y="3055698"/>
                </a:lnTo>
                <a:lnTo>
                  <a:pt x="25845" y="3055698"/>
                </a:lnTo>
                <a:lnTo>
                  <a:pt x="25845" y="3068883"/>
                </a:lnTo>
                <a:lnTo>
                  <a:pt x="43523" y="3068883"/>
                </a:lnTo>
                <a:lnTo>
                  <a:pt x="43523" y="3073766"/>
                </a:lnTo>
                <a:lnTo>
                  <a:pt x="25845" y="3073766"/>
                </a:lnTo>
                <a:lnTo>
                  <a:pt x="25845" y="3088417"/>
                </a:lnTo>
                <a:lnTo>
                  <a:pt x="44239" y="3088417"/>
                </a:lnTo>
                <a:lnTo>
                  <a:pt x="44239" y="3093365"/>
                </a:lnTo>
                <a:lnTo>
                  <a:pt x="20050" y="3093365"/>
                </a:lnTo>
                <a:close/>
                <a:moveTo>
                  <a:pt x="1155264" y="3050228"/>
                </a:moveTo>
                <a:cubicBezTo>
                  <a:pt x="1157153" y="3050228"/>
                  <a:pt x="1158873" y="3050510"/>
                  <a:pt x="1160424" y="3051075"/>
                </a:cubicBezTo>
                <a:cubicBezTo>
                  <a:pt x="1161976" y="3051639"/>
                  <a:pt x="1163316" y="3052453"/>
                  <a:pt x="1164445" y="3053516"/>
                </a:cubicBezTo>
                <a:cubicBezTo>
                  <a:pt x="1165574" y="3054580"/>
                  <a:pt x="1166447" y="3055882"/>
                  <a:pt x="1167066" y="3057423"/>
                </a:cubicBezTo>
                <a:cubicBezTo>
                  <a:pt x="1167685" y="3058964"/>
                  <a:pt x="1167994" y="3060701"/>
                  <a:pt x="1167994" y="3062632"/>
                </a:cubicBezTo>
                <a:cubicBezTo>
                  <a:pt x="1167994" y="3064260"/>
                  <a:pt x="1167777" y="3065768"/>
                  <a:pt x="1167343" y="3067157"/>
                </a:cubicBezTo>
                <a:cubicBezTo>
                  <a:pt x="1166909" y="3068547"/>
                  <a:pt x="1166252" y="3069930"/>
                  <a:pt x="1165373" y="3071308"/>
                </a:cubicBezTo>
                <a:cubicBezTo>
                  <a:pt x="1164494" y="3072687"/>
                  <a:pt x="1163387" y="3074114"/>
                  <a:pt x="1162052" y="3075589"/>
                </a:cubicBezTo>
                <a:cubicBezTo>
                  <a:pt x="1160717" y="3077065"/>
                  <a:pt x="1159139" y="3078682"/>
                  <a:pt x="1157315" y="3080440"/>
                </a:cubicBezTo>
                <a:lnTo>
                  <a:pt x="1149600" y="3087961"/>
                </a:lnTo>
                <a:lnTo>
                  <a:pt x="1170273" y="3087961"/>
                </a:lnTo>
                <a:lnTo>
                  <a:pt x="1170273" y="3093365"/>
                </a:lnTo>
                <a:lnTo>
                  <a:pt x="1142242" y="3093365"/>
                </a:lnTo>
                <a:lnTo>
                  <a:pt x="1142242" y="3088286"/>
                </a:lnTo>
                <a:lnTo>
                  <a:pt x="1153246" y="3077348"/>
                </a:lnTo>
                <a:cubicBezTo>
                  <a:pt x="1155047" y="3075568"/>
                  <a:pt x="1156512" y="3074027"/>
                  <a:pt x="1157641" y="3072725"/>
                </a:cubicBezTo>
                <a:cubicBezTo>
                  <a:pt x="1158769" y="3071422"/>
                  <a:pt x="1159649" y="3070234"/>
                  <a:pt x="1160278" y="3069160"/>
                </a:cubicBezTo>
                <a:cubicBezTo>
                  <a:pt x="1160907" y="3068085"/>
                  <a:pt x="1161331" y="3067071"/>
                  <a:pt x="1161548" y="3066116"/>
                </a:cubicBezTo>
                <a:cubicBezTo>
                  <a:pt x="1161765" y="3065161"/>
                  <a:pt x="1161873" y="3064130"/>
                  <a:pt x="1161873" y="3063023"/>
                </a:cubicBezTo>
                <a:cubicBezTo>
                  <a:pt x="1161873" y="3061981"/>
                  <a:pt x="1161732" y="3060988"/>
                  <a:pt x="1161450" y="3060044"/>
                </a:cubicBezTo>
                <a:cubicBezTo>
                  <a:pt x="1161168" y="3059100"/>
                  <a:pt x="1160734" y="3058270"/>
                  <a:pt x="1160148" y="3057553"/>
                </a:cubicBezTo>
                <a:cubicBezTo>
                  <a:pt x="1159562" y="3056837"/>
                  <a:pt x="1158802" y="3056273"/>
                  <a:pt x="1157869" y="3055860"/>
                </a:cubicBezTo>
                <a:cubicBezTo>
                  <a:pt x="1156935" y="3055448"/>
                  <a:pt x="1155818" y="3055242"/>
                  <a:pt x="1154516" y="3055242"/>
                </a:cubicBezTo>
                <a:cubicBezTo>
                  <a:pt x="1152714" y="3055242"/>
                  <a:pt x="1151075" y="3055643"/>
                  <a:pt x="1149600" y="3056446"/>
                </a:cubicBezTo>
                <a:cubicBezTo>
                  <a:pt x="1148124" y="3057250"/>
                  <a:pt x="1146767" y="3058291"/>
                  <a:pt x="1145530" y="3059572"/>
                </a:cubicBezTo>
                <a:lnTo>
                  <a:pt x="1142405" y="3055828"/>
                </a:lnTo>
                <a:cubicBezTo>
                  <a:pt x="1144011" y="3054135"/>
                  <a:pt x="1145861" y="3052778"/>
                  <a:pt x="1147955" y="3051758"/>
                </a:cubicBezTo>
                <a:cubicBezTo>
                  <a:pt x="1150050" y="3050738"/>
                  <a:pt x="1152486" y="3050228"/>
                  <a:pt x="1155264" y="3050228"/>
                </a:cubicBezTo>
                <a:close/>
                <a:moveTo>
                  <a:pt x="878095" y="3050228"/>
                </a:moveTo>
                <a:lnTo>
                  <a:pt x="878095" y="3060679"/>
                </a:lnTo>
                <a:lnTo>
                  <a:pt x="892778" y="3060679"/>
                </a:lnTo>
                <a:lnTo>
                  <a:pt x="892778" y="3065432"/>
                </a:lnTo>
                <a:lnTo>
                  <a:pt x="878095" y="3065432"/>
                </a:lnTo>
                <a:lnTo>
                  <a:pt x="878095" y="3082036"/>
                </a:lnTo>
                <a:cubicBezTo>
                  <a:pt x="878095" y="3084380"/>
                  <a:pt x="878719" y="3086132"/>
                  <a:pt x="879967" y="3087293"/>
                </a:cubicBezTo>
                <a:cubicBezTo>
                  <a:pt x="881215" y="3088455"/>
                  <a:pt x="883055" y="3089035"/>
                  <a:pt x="885485" y="3089035"/>
                </a:cubicBezTo>
                <a:cubicBezTo>
                  <a:pt x="886527" y="3089035"/>
                  <a:pt x="887667" y="3088954"/>
                  <a:pt x="888904" y="3088791"/>
                </a:cubicBezTo>
                <a:cubicBezTo>
                  <a:pt x="890141" y="3088628"/>
                  <a:pt x="891432" y="3088373"/>
                  <a:pt x="892778" y="3088026"/>
                </a:cubicBezTo>
                <a:lnTo>
                  <a:pt x="892778" y="3092909"/>
                </a:lnTo>
                <a:cubicBezTo>
                  <a:pt x="891497" y="3093235"/>
                  <a:pt x="890173" y="3093468"/>
                  <a:pt x="888806" y="3093609"/>
                </a:cubicBezTo>
                <a:cubicBezTo>
                  <a:pt x="887439" y="3093750"/>
                  <a:pt x="886050" y="3093821"/>
                  <a:pt x="884639" y="3093821"/>
                </a:cubicBezTo>
                <a:cubicBezTo>
                  <a:pt x="880537" y="3093821"/>
                  <a:pt x="877477" y="3092893"/>
                  <a:pt x="875458" y="3091037"/>
                </a:cubicBezTo>
                <a:cubicBezTo>
                  <a:pt x="873440" y="3089182"/>
                  <a:pt x="872430" y="3086333"/>
                  <a:pt x="872430" y="3082491"/>
                </a:cubicBezTo>
                <a:lnTo>
                  <a:pt x="872430" y="3065432"/>
                </a:lnTo>
                <a:lnTo>
                  <a:pt x="863282" y="3065432"/>
                </a:lnTo>
                <a:lnTo>
                  <a:pt x="863282" y="3060679"/>
                </a:lnTo>
                <a:lnTo>
                  <a:pt x="872430" y="3060679"/>
                </a:lnTo>
                <a:lnTo>
                  <a:pt x="872430" y="3051693"/>
                </a:lnTo>
                <a:close/>
                <a:moveTo>
                  <a:pt x="592345" y="3050228"/>
                </a:moveTo>
                <a:lnTo>
                  <a:pt x="592345" y="3060679"/>
                </a:lnTo>
                <a:lnTo>
                  <a:pt x="607028" y="3060679"/>
                </a:lnTo>
                <a:lnTo>
                  <a:pt x="607028" y="3065432"/>
                </a:lnTo>
                <a:lnTo>
                  <a:pt x="592345" y="3065432"/>
                </a:lnTo>
                <a:lnTo>
                  <a:pt x="592345" y="3082036"/>
                </a:lnTo>
                <a:cubicBezTo>
                  <a:pt x="592345" y="3084380"/>
                  <a:pt x="592969" y="3086132"/>
                  <a:pt x="594217" y="3087293"/>
                </a:cubicBezTo>
                <a:cubicBezTo>
                  <a:pt x="595465" y="3088455"/>
                  <a:pt x="597305" y="3089035"/>
                  <a:pt x="599736" y="3089035"/>
                </a:cubicBezTo>
                <a:cubicBezTo>
                  <a:pt x="600777" y="3089035"/>
                  <a:pt x="601917" y="3088954"/>
                  <a:pt x="603154" y="3088791"/>
                </a:cubicBezTo>
                <a:cubicBezTo>
                  <a:pt x="604391" y="3088628"/>
                  <a:pt x="605682" y="3088373"/>
                  <a:pt x="607028" y="3088026"/>
                </a:cubicBezTo>
                <a:lnTo>
                  <a:pt x="607028" y="3092909"/>
                </a:lnTo>
                <a:cubicBezTo>
                  <a:pt x="605747" y="3093235"/>
                  <a:pt x="604424" y="3093468"/>
                  <a:pt x="603056" y="3093609"/>
                </a:cubicBezTo>
                <a:cubicBezTo>
                  <a:pt x="601689" y="3093750"/>
                  <a:pt x="600300" y="3093821"/>
                  <a:pt x="598889" y="3093821"/>
                </a:cubicBezTo>
                <a:cubicBezTo>
                  <a:pt x="594787" y="3093821"/>
                  <a:pt x="591727" y="3092893"/>
                  <a:pt x="589708" y="3091037"/>
                </a:cubicBezTo>
                <a:cubicBezTo>
                  <a:pt x="587690" y="3089182"/>
                  <a:pt x="586681" y="3086333"/>
                  <a:pt x="586681" y="3082491"/>
                </a:cubicBezTo>
                <a:lnTo>
                  <a:pt x="586681" y="3065432"/>
                </a:lnTo>
                <a:lnTo>
                  <a:pt x="577532" y="3065432"/>
                </a:lnTo>
                <a:lnTo>
                  <a:pt x="577532" y="3060679"/>
                </a:lnTo>
                <a:lnTo>
                  <a:pt x="586681" y="3060679"/>
                </a:lnTo>
                <a:lnTo>
                  <a:pt x="586681" y="3051693"/>
                </a:lnTo>
                <a:close/>
                <a:moveTo>
                  <a:pt x="106570" y="3050228"/>
                </a:moveTo>
                <a:lnTo>
                  <a:pt x="106570" y="3060679"/>
                </a:lnTo>
                <a:lnTo>
                  <a:pt x="121253" y="3060679"/>
                </a:lnTo>
                <a:lnTo>
                  <a:pt x="121253" y="3065432"/>
                </a:lnTo>
                <a:lnTo>
                  <a:pt x="106570" y="3065432"/>
                </a:lnTo>
                <a:lnTo>
                  <a:pt x="106570" y="3082036"/>
                </a:lnTo>
                <a:cubicBezTo>
                  <a:pt x="106570" y="3084380"/>
                  <a:pt x="107194" y="3086132"/>
                  <a:pt x="108442" y="3087293"/>
                </a:cubicBezTo>
                <a:cubicBezTo>
                  <a:pt x="109690" y="3088455"/>
                  <a:pt x="111530" y="3089035"/>
                  <a:pt x="113961" y="3089035"/>
                </a:cubicBezTo>
                <a:cubicBezTo>
                  <a:pt x="115003" y="3089035"/>
                  <a:pt x="116142" y="3088954"/>
                  <a:pt x="117379" y="3088791"/>
                </a:cubicBezTo>
                <a:cubicBezTo>
                  <a:pt x="118616" y="3088628"/>
                  <a:pt x="119908" y="3088373"/>
                  <a:pt x="121253" y="3088026"/>
                </a:cubicBezTo>
                <a:lnTo>
                  <a:pt x="121253" y="3092909"/>
                </a:lnTo>
                <a:cubicBezTo>
                  <a:pt x="119973" y="3093235"/>
                  <a:pt x="118649" y="3093468"/>
                  <a:pt x="117281" y="3093609"/>
                </a:cubicBezTo>
                <a:cubicBezTo>
                  <a:pt x="115914" y="3093750"/>
                  <a:pt x="114525" y="3093821"/>
                  <a:pt x="113114" y="3093821"/>
                </a:cubicBezTo>
                <a:cubicBezTo>
                  <a:pt x="109012" y="3093821"/>
                  <a:pt x="105952" y="3092893"/>
                  <a:pt x="103933" y="3091037"/>
                </a:cubicBezTo>
                <a:cubicBezTo>
                  <a:pt x="101915" y="3089182"/>
                  <a:pt x="100906" y="3086333"/>
                  <a:pt x="100906" y="3082491"/>
                </a:cubicBezTo>
                <a:lnTo>
                  <a:pt x="100906" y="3065432"/>
                </a:lnTo>
                <a:lnTo>
                  <a:pt x="91757" y="3065432"/>
                </a:lnTo>
                <a:lnTo>
                  <a:pt x="91757" y="3060679"/>
                </a:lnTo>
                <a:lnTo>
                  <a:pt x="100906" y="3060679"/>
                </a:lnTo>
                <a:lnTo>
                  <a:pt x="100906" y="3051693"/>
                </a:lnTo>
                <a:close/>
                <a:moveTo>
                  <a:pt x="743945" y="3047363"/>
                </a:moveTo>
                <a:lnTo>
                  <a:pt x="749643" y="3047363"/>
                </a:lnTo>
                <a:lnTo>
                  <a:pt x="749643" y="3093365"/>
                </a:lnTo>
                <a:lnTo>
                  <a:pt x="744564" y="3093365"/>
                </a:lnTo>
                <a:lnTo>
                  <a:pt x="744369" y="3087179"/>
                </a:lnTo>
                <a:cubicBezTo>
                  <a:pt x="742784" y="3089480"/>
                  <a:pt x="741070" y="3091184"/>
                  <a:pt x="739225" y="3092291"/>
                </a:cubicBezTo>
                <a:cubicBezTo>
                  <a:pt x="737380" y="3093398"/>
                  <a:pt x="735383" y="3093951"/>
                  <a:pt x="733235" y="3093951"/>
                </a:cubicBezTo>
                <a:cubicBezTo>
                  <a:pt x="731368" y="3093951"/>
                  <a:pt x="729724" y="3093560"/>
                  <a:pt x="728302" y="3092779"/>
                </a:cubicBezTo>
                <a:cubicBezTo>
                  <a:pt x="726880" y="3091998"/>
                  <a:pt x="725698" y="3090896"/>
                  <a:pt x="724754" y="3089475"/>
                </a:cubicBezTo>
                <a:cubicBezTo>
                  <a:pt x="723809" y="3088053"/>
                  <a:pt x="723098" y="3086344"/>
                  <a:pt x="722621" y="3084347"/>
                </a:cubicBezTo>
                <a:cubicBezTo>
                  <a:pt x="722144" y="3082350"/>
                  <a:pt x="721905" y="3080137"/>
                  <a:pt x="721905" y="3077706"/>
                </a:cubicBezTo>
                <a:cubicBezTo>
                  <a:pt x="721905" y="3074928"/>
                  <a:pt x="722285" y="3072459"/>
                  <a:pt x="723044" y="3070299"/>
                </a:cubicBezTo>
                <a:cubicBezTo>
                  <a:pt x="723804" y="3068140"/>
                  <a:pt x="724884" y="3066316"/>
                  <a:pt x="726284" y="3064830"/>
                </a:cubicBezTo>
                <a:cubicBezTo>
                  <a:pt x="727684" y="3063343"/>
                  <a:pt x="729366" y="3062214"/>
                  <a:pt x="731330" y="3061444"/>
                </a:cubicBezTo>
                <a:cubicBezTo>
                  <a:pt x="733294" y="3060673"/>
                  <a:pt x="735481" y="3060288"/>
                  <a:pt x="737890" y="3060288"/>
                </a:cubicBezTo>
                <a:cubicBezTo>
                  <a:pt x="738932" y="3060288"/>
                  <a:pt x="739957" y="3060353"/>
                  <a:pt x="740967" y="3060483"/>
                </a:cubicBezTo>
                <a:cubicBezTo>
                  <a:pt x="741976" y="3060614"/>
                  <a:pt x="742969" y="3060820"/>
                  <a:pt x="743945" y="3061102"/>
                </a:cubicBezTo>
                <a:close/>
                <a:moveTo>
                  <a:pt x="527135" y="3046973"/>
                </a:moveTo>
                <a:cubicBezTo>
                  <a:pt x="527765" y="3046973"/>
                  <a:pt x="528351" y="3047087"/>
                  <a:pt x="528893" y="3047314"/>
                </a:cubicBezTo>
                <a:cubicBezTo>
                  <a:pt x="529436" y="3047542"/>
                  <a:pt x="529908" y="3047862"/>
                  <a:pt x="530309" y="3048275"/>
                </a:cubicBezTo>
                <a:cubicBezTo>
                  <a:pt x="530711" y="3048687"/>
                  <a:pt x="531026" y="3049159"/>
                  <a:pt x="531254" y="3049691"/>
                </a:cubicBezTo>
                <a:cubicBezTo>
                  <a:pt x="531482" y="3050223"/>
                  <a:pt x="531595" y="3050803"/>
                  <a:pt x="531595" y="3051433"/>
                </a:cubicBezTo>
                <a:cubicBezTo>
                  <a:pt x="531595" y="3052041"/>
                  <a:pt x="531482" y="3052616"/>
                  <a:pt x="531254" y="3053158"/>
                </a:cubicBezTo>
                <a:cubicBezTo>
                  <a:pt x="531026" y="3053701"/>
                  <a:pt x="530711" y="3054178"/>
                  <a:pt x="530309" y="3054591"/>
                </a:cubicBezTo>
                <a:cubicBezTo>
                  <a:pt x="529908" y="3055003"/>
                  <a:pt x="529436" y="3055323"/>
                  <a:pt x="528893" y="3055551"/>
                </a:cubicBezTo>
                <a:cubicBezTo>
                  <a:pt x="528351" y="3055779"/>
                  <a:pt x="527765" y="3055893"/>
                  <a:pt x="527135" y="3055893"/>
                </a:cubicBezTo>
                <a:cubicBezTo>
                  <a:pt x="526506" y="3055893"/>
                  <a:pt x="525920" y="3055779"/>
                  <a:pt x="525377" y="3055551"/>
                </a:cubicBezTo>
                <a:cubicBezTo>
                  <a:pt x="524835" y="3055323"/>
                  <a:pt x="524363" y="3055003"/>
                  <a:pt x="523961" y="3054591"/>
                </a:cubicBezTo>
                <a:cubicBezTo>
                  <a:pt x="523560" y="3054178"/>
                  <a:pt x="523245" y="3053701"/>
                  <a:pt x="523017" y="3053158"/>
                </a:cubicBezTo>
                <a:cubicBezTo>
                  <a:pt x="522789" y="3052616"/>
                  <a:pt x="522675" y="3052041"/>
                  <a:pt x="522675" y="3051433"/>
                </a:cubicBezTo>
                <a:cubicBezTo>
                  <a:pt x="522675" y="3050803"/>
                  <a:pt x="522789" y="3050223"/>
                  <a:pt x="523017" y="3049691"/>
                </a:cubicBezTo>
                <a:cubicBezTo>
                  <a:pt x="523245" y="3049159"/>
                  <a:pt x="523560" y="3048687"/>
                  <a:pt x="523961" y="3048275"/>
                </a:cubicBezTo>
                <a:cubicBezTo>
                  <a:pt x="524363" y="3047862"/>
                  <a:pt x="524835" y="3047542"/>
                  <a:pt x="525377" y="3047314"/>
                </a:cubicBezTo>
                <a:cubicBezTo>
                  <a:pt x="525920" y="3047087"/>
                  <a:pt x="526506" y="3046973"/>
                  <a:pt x="527135" y="3046973"/>
                </a:cubicBezTo>
                <a:close/>
                <a:moveTo>
                  <a:pt x="1712095" y="3016286"/>
                </a:moveTo>
                <a:cubicBezTo>
                  <a:pt x="1711379" y="3016764"/>
                  <a:pt x="1710788" y="3017230"/>
                  <a:pt x="1710321" y="3017686"/>
                </a:cubicBezTo>
                <a:cubicBezTo>
                  <a:pt x="1709854" y="3018142"/>
                  <a:pt x="1709491" y="3018603"/>
                  <a:pt x="1709231" y="3019070"/>
                </a:cubicBezTo>
                <a:cubicBezTo>
                  <a:pt x="1708970" y="3019536"/>
                  <a:pt x="1708786" y="3020003"/>
                  <a:pt x="1708677" y="3020470"/>
                </a:cubicBezTo>
                <a:cubicBezTo>
                  <a:pt x="1708568" y="3020936"/>
                  <a:pt x="1708514" y="3021408"/>
                  <a:pt x="1708514" y="3021886"/>
                </a:cubicBezTo>
                <a:cubicBezTo>
                  <a:pt x="1708514" y="3023427"/>
                  <a:pt x="1709317" y="3024550"/>
                  <a:pt x="1710923" y="3025255"/>
                </a:cubicBezTo>
                <a:cubicBezTo>
                  <a:pt x="1712530" y="3025961"/>
                  <a:pt x="1714765" y="3026313"/>
                  <a:pt x="1717630" y="3026313"/>
                </a:cubicBezTo>
                <a:cubicBezTo>
                  <a:pt x="1719431" y="3026313"/>
                  <a:pt x="1720945" y="3026151"/>
                  <a:pt x="1722172" y="3025825"/>
                </a:cubicBezTo>
                <a:cubicBezTo>
                  <a:pt x="1723398" y="3025500"/>
                  <a:pt x="1724385" y="3025071"/>
                  <a:pt x="1725134" y="3024539"/>
                </a:cubicBezTo>
                <a:cubicBezTo>
                  <a:pt x="1725883" y="3024007"/>
                  <a:pt x="1726420" y="3023400"/>
                  <a:pt x="1726746" y="3022716"/>
                </a:cubicBezTo>
                <a:cubicBezTo>
                  <a:pt x="1727071" y="3022032"/>
                  <a:pt x="1727234" y="3021332"/>
                  <a:pt x="1727234" y="3020616"/>
                </a:cubicBezTo>
                <a:cubicBezTo>
                  <a:pt x="1727234" y="3019292"/>
                  <a:pt x="1726692" y="3018315"/>
                  <a:pt x="1725606" y="3017686"/>
                </a:cubicBezTo>
                <a:cubicBezTo>
                  <a:pt x="1724521" y="3017057"/>
                  <a:pt x="1722861" y="3016688"/>
                  <a:pt x="1720625" y="3016579"/>
                </a:cubicBezTo>
                <a:close/>
                <a:moveTo>
                  <a:pt x="1746270" y="3009156"/>
                </a:moveTo>
                <a:cubicBezTo>
                  <a:pt x="1746856" y="3009156"/>
                  <a:pt x="1747410" y="3009270"/>
                  <a:pt x="1747930" y="3009498"/>
                </a:cubicBezTo>
                <a:cubicBezTo>
                  <a:pt x="1748451" y="3009726"/>
                  <a:pt x="1748902" y="3010035"/>
                  <a:pt x="1749282" y="3010426"/>
                </a:cubicBezTo>
                <a:cubicBezTo>
                  <a:pt x="1749661" y="3010817"/>
                  <a:pt x="1749965" y="3011278"/>
                  <a:pt x="1750193" y="3011810"/>
                </a:cubicBezTo>
                <a:cubicBezTo>
                  <a:pt x="1750421" y="3012341"/>
                  <a:pt x="1750535" y="3012900"/>
                  <a:pt x="1750535" y="3013486"/>
                </a:cubicBezTo>
                <a:cubicBezTo>
                  <a:pt x="1750535" y="3014072"/>
                  <a:pt x="1750421" y="3014626"/>
                  <a:pt x="1750193" y="3015147"/>
                </a:cubicBezTo>
                <a:cubicBezTo>
                  <a:pt x="1749965" y="3015668"/>
                  <a:pt x="1749661" y="3016118"/>
                  <a:pt x="1749282" y="3016498"/>
                </a:cubicBezTo>
                <a:cubicBezTo>
                  <a:pt x="1748902" y="3016878"/>
                  <a:pt x="1748451" y="3017181"/>
                  <a:pt x="1747930" y="3017409"/>
                </a:cubicBezTo>
                <a:cubicBezTo>
                  <a:pt x="1747410" y="3017637"/>
                  <a:pt x="1746856" y="3017751"/>
                  <a:pt x="1746270" y="3017751"/>
                </a:cubicBezTo>
                <a:cubicBezTo>
                  <a:pt x="1745662" y="3017751"/>
                  <a:pt x="1745098" y="3017637"/>
                  <a:pt x="1744577" y="3017409"/>
                </a:cubicBezTo>
                <a:cubicBezTo>
                  <a:pt x="1744056" y="3017181"/>
                  <a:pt x="1743601" y="3016878"/>
                  <a:pt x="1743210" y="3016498"/>
                </a:cubicBezTo>
                <a:cubicBezTo>
                  <a:pt x="1742819" y="3016118"/>
                  <a:pt x="1742510" y="3015668"/>
                  <a:pt x="1742282" y="3015147"/>
                </a:cubicBezTo>
                <a:cubicBezTo>
                  <a:pt x="1742054" y="3014626"/>
                  <a:pt x="1741940" y="3014072"/>
                  <a:pt x="1741940" y="3013486"/>
                </a:cubicBezTo>
                <a:cubicBezTo>
                  <a:pt x="1741940" y="3012900"/>
                  <a:pt x="1742054" y="3012341"/>
                  <a:pt x="1742282" y="3011810"/>
                </a:cubicBezTo>
                <a:cubicBezTo>
                  <a:pt x="1742510" y="3011278"/>
                  <a:pt x="1742819" y="3010817"/>
                  <a:pt x="1743210" y="3010426"/>
                </a:cubicBezTo>
                <a:cubicBezTo>
                  <a:pt x="1743601" y="3010035"/>
                  <a:pt x="1744056" y="3009726"/>
                  <a:pt x="1744577" y="3009498"/>
                </a:cubicBezTo>
                <a:cubicBezTo>
                  <a:pt x="1745098" y="3009270"/>
                  <a:pt x="1745662" y="3009156"/>
                  <a:pt x="1746270" y="3009156"/>
                </a:cubicBezTo>
                <a:close/>
                <a:moveTo>
                  <a:pt x="984075" y="3006910"/>
                </a:moveTo>
                <a:cubicBezTo>
                  <a:pt x="984813" y="3006910"/>
                  <a:pt x="985513" y="3007051"/>
                  <a:pt x="986175" y="3007333"/>
                </a:cubicBezTo>
                <a:cubicBezTo>
                  <a:pt x="986837" y="3007615"/>
                  <a:pt x="987412" y="3008006"/>
                  <a:pt x="987900" y="3008505"/>
                </a:cubicBezTo>
                <a:cubicBezTo>
                  <a:pt x="988388" y="3009004"/>
                  <a:pt x="988774" y="3009585"/>
                  <a:pt x="989056" y="3010247"/>
                </a:cubicBezTo>
                <a:cubicBezTo>
                  <a:pt x="989338" y="3010909"/>
                  <a:pt x="989479" y="3011620"/>
                  <a:pt x="989479" y="3012379"/>
                </a:cubicBezTo>
                <a:cubicBezTo>
                  <a:pt x="989479" y="3013117"/>
                  <a:pt x="989338" y="3013812"/>
                  <a:pt x="989056" y="3014463"/>
                </a:cubicBezTo>
                <a:cubicBezTo>
                  <a:pt x="988774" y="3015114"/>
                  <a:pt x="988388" y="3015684"/>
                  <a:pt x="987900" y="3016172"/>
                </a:cubicBezTo>
                <a:cubicBezTo>
                  <a:pt x="987412" y="3016661"/>
                  <a:pt x="986837" y="3017046"/>
                  <a:pt x="986175" y="3017328"/>
                </a:cubicBezTo>
                <a:cubicBezTo>
                  <a:pt x="985513" y="3017610"/>
                  <a:pt x="984813" y="3017751"/>
                  <a:pt x="984075" y="3017751"/>
                </a:cubicBezTo>
                <a:cubicBezTo>
                  <a:pt x="983315" y="3017751"/>
                  <a:pt x="982610" y="3017610"/>
                  <a:pt x="981959" y="3017328"/>
                </a:cubicBezTo>
                <a:cubicBezTo>
                  <a:pt x="981307" y="3017046"/>
                  <a:pt x="980738" y="3016661"/>
                  <a:pt x="980249" y="3016172"/>
                </a:cubicBezTo>
                <a:cubicBezTo>
                  <a:pt x="979761" y="3015684"/>
                  <a:pt x="979376" y="3015114"/>
                  <a:pt x="979094" y="3014463"/>
                </a:cubicBezTo>
                <a:cubicBezTo>
                  <a:pt x="978812" y="3013812"/>
                  <a:pt x="978670" y="3013117"/>
                  <a:pt x="978670" y="3012379"/>
                </a:cubicBezTo>
                <a:cubicBezTo>
                  <a:pt x="978670" y="3011620"/>
                  <a:pt x="978812" y="3010909"/>
                  <a:pt x="979094" y="3010247"/>
                </a:cubicBezTo>
                <a:cubicBezTo>
                  <a:pt x="979376" y="3009585"/>
                  <a:pt x="979761" y="3009004"/>
                  <a:pt x="980249" y="3008505"/>
                </a:cubicBezTo>
                <a:cubicBezTo>
                  <a:pt x="980738" y="3008006"/>
                  <a:pt x="981307" y="3007615"/>
                  <a:pt x="981959" y="3007333"/>
                </a:cubicBezTo>
                <a:cubicBezTo>
                  <a:pt x="982610" y="3007051"/>
                  <a:pt x="983315" y="3006910"/>
                  <a:pt x="984075" y="3006910"/>
                </a:cubicBezTo>
                <a:close/>
                <a:moveTo>
                  <a:pt x="1117750" y="3002287"/>
                </a:moveTo>
                <a:cubicBezTo>
                  <a:pt x="1116339" y="3002287"/>
                  <a:pt x="1115124" y="3002428"/>
                  <a:pt x="1114104" y="3002710"/>
                </a:cubicBezTo>
                <a:cubicBezTo>
                  <a:pt x="1113084" y="3002992"/>
                  <a:pt x="1112248" y="3003394"/>
                  <a:pt x="1111597" y="3003915"/>
                </a:cubicBezTo>
                <a:cubicBezTo>
                  <a:pt x="1110946" y="3004436"/>
                  <a:pt x="1110463" y="3005060"/>
                  <a:pt x="1110148" y="3005787"/>
                </a:cubicBezTo>
                <a:cubicBezTo>
                  <a:pt x="1109834" y="3006514"/>
                  <a:pt x="1109676" y="3007333"/>
                  <a:pt x="1109676" y="3008245"/>
                </a:cubicBezTo>
                <a:cubicBezTo>
                  <a:pt x="1109676" y="3008874"/>
                  <a:pt x="1109774" y="3009476"/>
                  <a:pt x="1109969" y="3010052"/>
                </a:cubicBezTo>
                <a:cubicBezTo>
                  <a:pt x="1110165" y="3010627"/>
                  <a:pt x="1110479" y="3011137"/>
                  <a:pt x="1110914" y="3011582"/>
                </a:cubicBezTo>
                <a:cubicBezTo>
                  <a:pt x="1111348" y="3012027"/>
                  <a:pt x="1111912" y="3012379"/>
                  <a:pt x="1112606" y="3012640"/>
                </a:cubicBezTo>
                <a:cubicBezTo>
                  <a:pt x="1113301" y="3012900"/>
                  <a:pt x="1114147" y="3013031"/>
                  <a:pt x="1115146" y="3013031"/>
                </a:cubicBezTo>
                <a:cubicBezTo>
                  <a:pt x="1116448" y="3013031"/>
                  <a:pt x="1117940" y="3012634"/>
                  <a:pt x="1119622" y="3011842"/>
                </a:cubicBezTo>
                <a:cubicBezTo>
                  <a:pt x="1121304" y="3011050"/>
                  <a:pt x="1123079" y="3009797"/>
                  <a:pt x="1124945" y="3008082"/>
                </a:cubicBezTo>
                <a:lnTo>
                  <a:pt x="1124945" y="3002287"/>
                </a:lnTo>
                <a:close/>
                <a:moveTo>
                  <a:pt x="422425" y="3002287"/>
                </a:moveTo>
                <a:cubicBezTo>
                  <a:pt x="421015" y="3002287"/>
                  <a:pt x="419799" y="3002428"/>
                  <a:pt x="418779" y="3002710"/>
                </a:cubicBezTo>
                <a:cubicBezTo>
                  <a:pt x="417759" y="3002992"/>
                  <a:pt x="416923" y="3003394"/>
                  <a:pt x="416272" y="3003915"/>
                </a:cubicBezTo>
                <a:cubicBezTo>
                  <a:pt x="415621" y="3004436"/>
                  <a:pt x="415138" y="3005060"/>
                  <a:pt x="414823" y="3005787"/>
                </a:cubicBezTo>
                <a:cubicBezTo>
                  <a:pt x="414509" y="3006514"/>
                  <a:pt x="414352" y="3007333"/>
                  <a:pt x="414352" y="3008245"/>
                </a:cubicBezTo>
                <a:cubicBezTo>
                  <a:pt x="414352" y="3008874"/>
                  <a:pt x="414449" y="3009476"/>
                  <a:pt x="414645" y="3010052"/>
                </a:cubicBezTo>
                <a:cubicBezTo>
                  <a:pt x="414840" y="3010627"/>
                  <a:pt x="415154" y="3011137"/>
                  <a:pt x="415589" y="3011582"/>
                </a:cubicBezTo>
                <a:cubicBezTo>
                  <a:pt x="416023" y="3012027"/>
                  <a:pt x="416587" y="3012379"/>
                  <a:pt x="417282" y="3012640"/>
                </a:cubicBezTo>
                <a:cubicBezTo>
                  <a:pt x="417976" y="3012900"/>
                  <a:pt x="418823" y="3013031"/>
                  <a:pt x="419821" y="3013031"/>
                </a:cubicBezTo>
                <a:cubicBezTo>
                  <a:pt x="421123" y="3013031"/>
                  <a:pt x="422615" y="3012634"/>
                  <a:pt x="424298" y="3011842"/>
                </a:cubicBezTo>
                <a:cubicBezTo>
                  <a:pt x="425980" y="3011050"/>
                  <a:pt x="427754" y="3009797"/>
                  <a:pt x="429620" y="3008082"/>
                </a:cubicBezTo>
                <a:lnTo>
                  <a:pt x="429620" y="3002287"/>
                </a:lnTo>
                <a:close/>
                <a:moveTo>
                  <a:pt x="529479" y="2988841"/>
                </a:moveTo>
                <a:cubicBezTo>
                  <a:pt x="528763" y="2988841"/>
                  <a:pt x="528036" y="2988955"/>
                  <a:pt x="527298" y="2989183"/>
                </a:cubicBezTo>
                <a:cubicBezTo>
                  <a:pt x="526560" y="2989411"/>
                  <a:pt x="525795" y="2989791"/>
                  <a:pt x="525003" y="2990323"/>
                </a:cubicBezTo>
                <a:cubicBezTo>
                  <a:pt x="524211" y="2990854"/>
                  <a:pt x="523375" y="2991560"/>
                  <a:pt x="522496" y="2992439"/>
                </a:cubicBezTo>
                <a:cubicBezTo>
                  <a:pt x="521617" y="2993318"/>
                  <a:pt x="520679" y="2994408"/>
                  <a:pt x="519680" y="2995711"/>
                </a:cubicBezTo>
                <a:lnTo>
                  <a:pt x="519680" y="3011565"/>
                </a:lnTo>
                <a:cubicBezTo>
                  <a:pt x="520787" y="3012000"/>
                  <a:pt x="521915" y="3012341"/>
                  <a:pt x="523066" y="3012591"/>
                </a:cubicBezTo>
                <a:cubicBezTo>
                  <a:pt x="524216" y="3012841"/>
                  <a:pt x="525312" y="3012965"/>
                  <a:pt x="526354" y="3012965"/>
                </a:cubicBezTo>
                <a:cubicBezTo>
                  <a:pt x="527656" y="3012965"/>
                  <a:pt x="528899" y="3012759"/>
                  <a:pt x="530082" y="3012347"/>
                </a:cubicBezTo>
                <a:cubicBezTo>
                  <a:pt x="531264" y="3011934"/>
                  <a:pt x="532306" y="3011245"/>
                  <a:pt x="533207" y="3010280"/>
                </a:cubicBezTo>
                <a:cubicBezTo>
                  <a:pt x="534108" y="3009314"/>
                  <a:pt x="534824" y="3008033"/>
                  <a:pt x="535356" y="3006438"/>
                </a:cubicBezTo>
                <a:cubicBezTo>
                  <a:pt x="535887" y="3004843"/>
                  <a:pt x="536153" y="3002862"/>
                  <a:pt x="536153" y="3000496"/>
                </a:cubicBezTo>
                <a:cubicBezTo>
                  <a:pt x="536153" y="2998782"/>
                  <a:pt x="536029" y="2997208"/>
                  <a:pt x="535779" y="2995776"/>
                </a:cubicBezTo>
                <a:cubicBezTo>
                  <a:pt x="535529" y="2994343"/>
                  <a:pt x="535133" y="2993117"/>
                  <a:pt x="534591" y="2992097"/>
                </a:cubicBezTo>
                <a:cubicBezTo>
                  <a:pt x="534048" y="2991077"/>
                  <a:pt x="533354" y="2990279"/>
                  <a:pt x="532507" y="2989704"/>
                </a:cubicBezTo>
                <a:cubicBezTo>
                  <a:pt x="531661" y="2989129"/>
                  <a:pt x="530651" y="2988841"/>
                  <a:pt x="529479" y="2988841"/>
                </a:cubicBezTo>
                <a:close/>
                <a:moveTo>
                  <a:pt x="947049" y="2988776"/>
                </a:moveTo>
                <a:cubicBezTo>
                  <a:pt x="943967" y="2988776"/>
                  <a:pt x="941563" y="2989775"/>
                  <a:pt x="939838" y="2991771"/>
                </a:cubicBezTo>
                <a:cubicBezTo>
                  <a:pt x="938112" y="2993768"/>
                  <a:pt x="937250" y="2996894"/>
                  <a:pt x="937250" y="3001148"/>
                </a:cubicBezTo>
                <a:cubicBezTo>
                  <a:pt x="937250" y="3005098"/>
                  <a:pt x="937830" y="3008044"/>
                  <a:pt x="938991" y="3009987"/>
                </a:cubicBezTo>
                <a:cubicBezTo>
                  <a:pt x="940153" y="3011929"/>
                  <a:pt x="941797" y="3012900"/>
                  <a:pt x="943924" y="3012900"/>
                </a:cubicBezTo>
                <a:cubicBezTo>
                  <a:pt x="945356" y="3012900"/>
                  <a:pt x="946870" y="3012260"/>
                  <a:pt x="948465" y="3010979"/>
                </a:cubicBezTo>
                <a:cubicBezTo>
                  <a:pt x="950061" y="3009699"/>
                  <a:pt x="951737" y="3007800"/>
                  <a:pt x="953495" y="3005282"/>
                </a:cubicBezTo>
                <a:lnTo>
                  <a:pt x="953495" y="2990111"/>
                </a:lnTo>
                <a:cubicBezTo>
                  <a:pt x="952562" y="2989677"/>
                  <a:pt x="951531" y="2989346"/>
                  <a:pt x="950402" y="2989118"/>
                </a:cubicBezTo>
                <a:cubicBezTo>
                  <a:pt x="949274" y="2988890"/>
                  <a:pt x="948156" y="2988776"/>
                  <a:pt x="947049" y="2988776"/>
                </a:cubicBezTo>
                <a:close/>
                <a:moveTo>
                  <a:pt x="880374" y="2988776"/>
                </a:moveTo>
                <a:cubicBezTo>
                  <a:pt x="877292" y="2988776"/>
                  <a:pt x="874888" y="2989775"/>
                  <a:pt x="873163" y="2991771"/>
                </a:cubicBezTo>
                <a:cubicBezTo>
                  <a:pt x="871437" y="2993768"/>
                  <a:pt x="870575" y="2996894"/>
                  <a:pt x="870575" y="3001148"/>
                </a:cubicBezTo>
                <a:cubicBezTo>
                  <a:pt x="870575" y="3005098"/>
                  <a:pt x="871155" y="3008044"/>
                  <a:pt x="872316" y="3009987"/>
                </a:cubicBezTo>
                <a:cubicBezTo>
                  <a:pt x="873478" y="3011929"/>
                  <a:pt x="875122" y="3012900"/>
                  <a:pt x="877249" y="3012900"/>
                </a:cubicBezTo>
                <a:cubicBezTo>
                  <a:pt x="878681" y="3012900"/>
                  <a:pt x="880195" y="3012260"/>
                  <a:pt x="881790" y="3010979"/>
                </a:cubicBezTo>
                <a:cubicBezTo>
                  <a:pt x="883386" y="3009699"/>
                  <a:pt x="885062" y="3007800"/>
                  <a:pt x="886820" y="3005282"/>
                </a:cubicBezTo>
                <a:lnTo>
                  <a:pt x="886820" y="2990111"/>
                </a:lnTo>
                <a:cubicBezTo>
                  <a:pt x="885887" y="2989677"/>
                  <a:pt x="884856" y="2989346"/>
                  <a:pt x="883727" y="2989118"/>
                </a:cubicBezTo>
                <a:cubicBezTo>
                  <a:pt x="882599" y="2988890"/>
                  <a:pt x="881481" y="2988776"/>
                  <a:pt x="880374" y="2988776"/>
                </a:cubicBezTo>
                <a:close/>
                <a:moveTo>
                  <a:pt x="1574885" y="2988711"/>
                </a:moveTo>
                <a:cubicBezTo>
                  <a:pt x="1573192" y="2988711"/>
                  <a:pt x="1571744" y="2989042"/>
                  <a:pt x="1570539" y="2989704"/>
                </a:cubicBezTo>
                <a:cubicBezTo>
                  <a:pt x="1569334" y="2990366"/>
                  <a:pt x="1568347" y="2991250"/>
                  <a:pt x="1567576" y="2992357"/>
                </a:cubicBezTo>
                <a:cubicBezTo>
                  <a:pt x="1566806" y="2993464"/>
                  <a:pt x="1566242" y="2994750"/>
                  <a:pt x="1565883" y="2996215"/>
                </a:cubicBezTo>
                <a:cubicBezTo>
                  <a:pt x="1565525" y="2997680"/>
                  <a:pt x="1565346" y="2999216"/>
                  <a:pt x="1565346" y="3000822"/>
                </a:cubicBezTo>
                <a:cubicBezTo>
                  <a:pt x="1565346" y="3002840"/>
                  <a:pt x="1565569" y="3004609"/>
                  <a:pt x="1566014" y="3006129"/>
                </a:cubicBezTo>
                <a:cubicBezTo>
                  <a:pt x="1566459" y="3007648"/>
                  <a:pt x="1567093" y="3008912"/>
                  <a:pt x="1567918" y="3009921"/>
                </a:cubicBezTo>
                <a:cubicBezTo>
                  <a:pt x="1568743" y="3010931"/>
                  <a:pt x="1569741" y="3011690"/>
                  <a:pt x="1570913" y="3012200"/>
                </a:cubicBezTo>
                <a:cubicBezTo>
                  <a:pt x="1572085" y="3012710"/>
                  <a:pt x="1573409" y="3012965"/>
                  <a:pt x="1574885" y="3012965"/>
                </a:cubicBezTo>
                <a:cubicBezTo>
                  <a:pt x="1576578" y="3012965"/>
                  <a:pt x="1578027" y="3012634"/>
                  <a:pt x="1579231" y="3011972"/>
                </a:cubicBezTo>
                <a:cubicBezTo>
                  <a:pt x="1580436" y="3011310"/>
                  <a:pt x="1581424" y="3010426"/>
                  <a:pt x="1582194" y="3009319"/>
                </a:cubicBezTo>
                <a:cubicBezTo>
                  <a:pt x="1582965" y="3008212"/>
                  <a:pt x="1583529" y="3006926"/>
                  <a:pt x="1583887" y="3005461"/>
                </a:cubicBezTo>
                <a:cubicBezTo>
                  <a:pt x="1584245" y="3003996"/>
                  <a:pt x="1584424" y="3002450"/>
                  <a:pt x="1584424" y="3000822"/>
                </a:cubicBezTo>
                <a:cubicBezTo>
                  <a:pt x="1584424" y="2998803"/>
                  <a:pt x="1584202" y="2997040"/>
                  <a:pt x="1583757" y="2995532"/>
                </a:cubicBezTo>
                <a:cubicBezTo>
                  <a:pt x="1583312" y="2994023"/>
                  <a:pt x="1582677" y="2992764"/>
                  <a:pt x="1581852" y="2991755"/>
                </a:cubicBezTo>
                <a:cubicBezTo>
                  <a:pt x="1581027" y="2990746"/>
                  <a:pt x="1580024" y="2989986"/>
                  <a:pt x="1578841" y="2989476"/>
                </a:cubicBezTo>
                <a:cubicBezTo>
                  <a:pt x="1577658" y="2988966"/>
                  <a:pt x="1576339" y="2988711"/>
                  <a:pt x="1574885" y="2988711"/>
                </a:cubicBezTo>
                <a:close/>
                <a:moveTo>
                  <a:pt x="1432010" y="2988711"/>
                </a:moveTo>
                <a:cubicBezTo>
                  <a:pt x="1430317" y="2988711"/>
                  <a:pt x="1428869" y="2989042"/>
                  <a:pt x="1427664" y="2989704"/>
                </a:cubicBezTo>
                <a:cubicBezTo>
                  <a:pt x="1426459" y="2990366"/>
                  <a:pt x="1425472" y="2991250"/>
                  <a:pt x="1424701" y="2992357"/>
                </a:cubicBezTo>
                <a:cubicBezTo>
                  <a:pt x="1423931" y="2993464"/>
                  <a:pt x="1423367" y="2994750"/>
                  <a:pt x="1423008" y="2996215"/>
                </a:cubicBezTo>
                <a:cubicBezTo>
                  <a:pt x="1422650" y="2997680"/>
                  <a:pt x="1422471" y="2999216"/>
                  <a:pt x="1422471" y="3000822"/>
                </a:cubicBezTo>
                <a:cubicBezTo>
                  <a:pt x="1422471" y="3002840"/>
                  <a:pt x="1422694" y="3004609"/>
                  <a:pt x="1423139" y="3006129"/>
                </a:cubicBezTo>
                <a:cubicBezTo>
                  <a:pt x="1423584" y="3007648"/>
                  <a:pt x="1424219" y="3008912"/>
                  <a:pt x="1425043" y="3009921"/>
                </a:cubicBezTo>
                <a:cubicBezTo>
                  <a:pt x="1425868" y="3010931"/>
                  <a:pt x="1426866" y="3011690"/>
                  <a:pt x="1428038" y="3012200"/>
                </a:cubicBezTo>
                <a:cubicBezTo>
                  <a:pt x="1429210" y="3012710"/>
                  <a:pt x="1430534" y="3012965"/>
                  <a:pt x="1432010" y="3012965"/>
                </a:cubicBezTo>
                <a:cubicBezTo>
                  <a:pt x="1433703" y="3012965"/>
                  <a:pt x="1435152" y="3012634"/>
                  <a:pt x="1436356" y="3011972"/>
                </a:cubicBezTo>
                <a:cubicBezTo>
                  <a:pt x="1437561" y="3011310"/>
                  <a:pt x="1438548" y="3010426"/>
                  <a:pt x="1439319" y="3009319"/>
                </a:cubicBezTo>
                <a:cubicBezTo>
                  <a:pt x="1440090" y="3008212"/>
                  <a:pt x="1440654" y="3006926"/>
                  <a:pt x="1441012" y="3005461"/>
                </a:cubicBezTo>
                <a:cubicBezTo>
                  <a:pt x="1441370" y="3003996"/>
                  <a:pt x="1441549" y="3002450"/>
                  <a:pt x="1441549" y="3000822"/>
                </a:cubicBezTo>
                <a:cubicBezTo>
                  <a:pt x="1441549" y="2998803"/>
                  <a:pt x="1441327" y="2997040"/>
                  <a:pt x="1440882" y="2995532"/>
                </a:cubicBezTo>
                <a:cubicBezTo>
                  <a:pt x="1440437" y="2994023"/>
                  <a:pt x="1439802" y="2992764"/>
                  <a:pt x="1438977" y="2991755"/>
                </a:cubicBezTo>
                <a:cubicBezTo>
                  <a:pt x="1438153" y="2990746"/>
                  <a:pt x="1437149" y="2989986"/>
                  <a:pt x="1435966" y="2989476"/>
                </a:cubicBezTo>
                <a:cubicBezTo>
                  <a:pt x="1434783" y="2988966"/>
                  <a:pt x="1433465" y="2988711"/>
                  <a:pt x="1432010" y="2988711"/>
                </a:cubicBezTo>
                <a:close/>
                <a:moveTo>
                  <a:pt x="1298660" y="2988711"/>
                </a:moveTo>
                <a:cubicBezTo>
                  <a:pt x="1296967" y="2988711"/>
                  <a:pt x="1295519" y="2989042"/>
                  <a:pt x="1294314" y="2989704"/>
                </a:cubicBezTo>
                <a:cubicBezTo>
                  <a:pt x="1293109" y="2990366"/>
                  <a:pt x="1292122" y="2991250"/>
                  <a:pt x="1291351" y="2992357"/>
                </a:cubicBezTo>
                <a:cubicBezTo>
                  <a:pt x="1290581" y="2993464"/>
                  <a:pt x="1290017" y="2994750"/>
                  <a:pt x="1289658" y="2996215"/>
                </a:cubicBezTo>
                <a:cubicBezTo>
                  <a:pt x="1289300" y="2997680"/>
                  <a:pt x="1289121" y="2999216"/>
                  <a:pt x="1289121" y="3000822"/>
                </a:cubicBezTo>
                <a:cubicBezTo>
                  <a:pt x="1289121" y="3002840"/>
                  <a:pt x="1289344" y="3004609"/>
                  <a:pt x="1289789" y="3006129"/>
                </a:cubicBezTo>
                <a:cubicBezTo>
                  <a:pt x="1290234" y="3007648"/>
                  <a:pt x="1290869" y="3008912"/>
                  <a:pt x="1291693" y="3009921"/>
                </a:cubicBezTo>
                <a:cubicBezTo>
                  <a:pt x="1292518" y="3010931"/>
                  <a:pt x="1293516" y="3011690"/>
                  <a:pt x="1294688" y="3012200"/>
                </a:cubicBezTo>
                <a:cubicBezTo>
                  <a:pt x="1295860" y="3012710"/>
                  <a:pt x="1297184" y="3012965"/>
                  <a:pt x="1298660" y="3012965"/>
                </a:cubicBezTo>
                <a:cubicBezTo>
                  <a:pt x="1300353" y="3012965"/>
                  <a:pt x="1301802" y="3012634"/>
                  <a:pt x="1303006" y="3011972"/>
                </a:cubicBezTo>
                <a:cubicBezTo>
                  <a:pt x="1304211" y="3011310"/>
                  <a:pt x="1305198" y="3010426"/>
                  <a:pt x="1305969" y="3009319"/>
                </a:cubicBezTo>
                <a:cubicBezTo>
                  <a:pt x="1306740" y="3008212"/>
                  <a:pt x="1307304" y="3006926"/>
                  <a:pt x="1307662" y="3005461"/>
                </a:cubicBezTo>
                <a:cubicBezTo>
                  <a:pt x="1308020" y="3003996"/>
                  <a:pt x="1308199" y="3002450"/>
                  <a:pt x="1308199" y="3000822"/>
                </a:cubicBezTo>
                <a:cubicBezTo>
                  <a:pt x="1308199" y="2998803"/>
                  <a:pt x="1307977" y="2997040"/>
                  <a:pt x="1307532" y="2995532"/>
                </a:cubicBezTo>
                <a:cubicBezTo>
                  <a:pt x="1307087" y="2994023"/>
                  <a:pt x="1306452" y="2992764"/>
                  <a:pt x="1305627" y="2991755"/>
                </a:cubicBezTo>
                <a:cubicBezTo>
                  <a:pt x="1304803" y="2990746"/>
                  <a:pt x="1303799" y="2989986"/>
                  <a:pt x="1302616" y="2989476"/>
                </a:cubicBezTo>
                <a:cubicBezTo>
                  <a:pt x="1301433" y="2988966"/>
                  <a:pt x="1300115" y="2988711"/>
                  <a:pt x="1298660" y="2988711"/>
                </a:cubicBezTo>
                <a:close/>
                <a:moveTo>
                  <a:pt x="803360" y="2988711"/>
                </a:moveTo>
                <a:cubicBezTo>
                  <a:pt x="801668" y="2988711"/>
                  <a:pt x="800219" y="2989042"/>
                  <a:pt x="799014" y="2989704"/>
                </a:cubicBezTo>
                <a:cubicBezTo>
                  <a:pt x="797809" y="2990366"/>
                  <a:pt x="796822" y="2991250"/>
                  <a:pt x="796051" y="2992357"/>
                </a:cubicBezTo>
                <a:cubicBezTo>
                  <a:pt x="795281" y="2993464"/>
                  <a:pt x="794717" y="2994750"/>
                  <a:pt x="794358" y="2996215"/>
                </a:cubicBezTo>
                <a:cubicBezTo>
                  <a:pt x="794000" y="2997680"/>
                  <a:pt x="793822" y="2999216"/>
                  <a:pt x="793822" y="3000822"/>
                </a:cubicBezTo>
                <a:cubicBezTo>
                  <a:pt x="793822" y="3002840"/>
                  <a:pt x="794044" y="3004609"/>
                  <a:pt x="794489" y="3006129"/>
                </a:cubicBezTo>
                <a:cubicBezTo>
                  <a:pt x="794934" y="3007648"/>
                  <a:pt x="795569" y="3008912"/>
                  <a:pt x="796393" y="3009921"/>
                </a:cubicBezTo>
                <a:cubicBezTo>
                  <a:pt x="797218" y="3010931"/>
                  <a:pt x="798216" y="3011690"/>
                  <a:pt x="799389" y="3012200"/>
                </a:cubicBezTo>
                <a:cubicBezTo>
                  <a:pt x="800560" y="3012710"/>
                  <a:pt x="801884" y="3012965"/>
                  <a:pt x="803360" y="3012965"/>
                </a:cubicBezTo>
                <a:cubicBezTo>
                  <a:pt x="805053" y="3012965"/>
                  <a:pt x="806502" y="3012634"/>
                  <a:pt x="807707" y="3011972"/>
                </a:cubicBezTo>
                <a:cubicBezTo>
                  <a:pt x="808911" y="3011310"/>
                  <a:pt x="809899" y="3010426"/>
                  <a:pt x="810669" y="3009319"/>
                </a:cubicBezTo>
                <a:cubicBezTo>
                  <a:pt x="811440" y="3008212"/>
                  <a:pt x="812004" y="3006926"/>
                  <a:pt x="812362" y="3005461"/>
                </a:cubicBezTo>
                <a:cubicBezTo>
                  <a:pt x="812720" y="3003996"/>
                  <a:pt x="812899" y="3002450"/>
                  <a:pt x="812899" y="3000822"/>
                </a:cubicBezTo>
                <a:cubicBezTo>
                  <a:pt x="812899" y="2998803"/>
                  <a:pt x="812677" y="2997040"/>
                  <a:pt x="812232" y="2995532"/>
                </a:cubicBezTo>
                <a:cubicBezTo>
                  <a:pt x="811787" y="2994023"/>
                  <a:pt x="811152" y="2992764"/>
                  <a:pt x="810327" y="2991755"/>
                </a:cubicBezTo>
                <a:cubicBezTo>
                  <a:pt x="809502" y="2990746"/>
                  <a:pt x="808499" y="2989986"/>
                  <a:pt x="807316" y="2989476"/>
                </a:cubicBezTo>
                <a:cubicBezTo>
                  <a:pt x="806133" y="2988966"/>
                  <a:pt x="804815" y="2988711"/>
                  <a:pt x="803360" y="2988711"/>
                </a:cubicBezTo>
                <a:close/>
                <a:moveTo>
                  <a:pt x="250910" y="2988711"/>
                </a:moveTo>
                <a:cubicBezTo>
                  <a:pt x="249218" y="2988711"/>
                  <a:pt x="247769" y="2989042"/>
                  <a:pt x="246564" y="2989704"/>
                </a:cubicBezTo>
                <a:cubicBezTo>
                  <a:pt x="245360" y="2990366"/>
                  <a:pt x="244372" y="2991250"/>
                  <a:pt x="243602" y="2992357"/>
                </a:cubicBezTo>
                <a:cubicBezTo>
                  <a:pt x="242831" y="2993464"/>
                  <a:pt x="242267" y="2994750"/>
                  <a:pt x="241909" y="2996215"/>
                </a:cubicBezTo>
                <a:cubicBezTo>
                  <a:pt x="241551" y="2997680"/>
                  <a:pt x="241372" y="2999216"/>
                  <a:pt x="241372" y="3000822"/>
                </a:cubicBezTo>
                <a:cubicBezTo>
                  <a:pt x="241372" y="3002840"/>
                  <a:pt x="241594" y="3004609"/>
                  <a:pt x="242039" y="3006129"/>
                </a:cubicBezTo>
                <a:cubicBezTo>
                  <a:pt x="242484" y="3007648"/>
                  <a:pt x="243119" y="3008912"/>
                  <a:pt x="243943" y="3009921"/>
                </a:cubicBezTo>
                <a:cubicBezTo>
                  <a:pt x="244768" y="3010931"/>
                  <a:pt x="245766" y="3011690"/>
                  <a:pt x="246939" y="3012200"/>
                </a:cubicBezTo>
                <a:cubicBezTo>
                  <a:pt x="248111" y="3012710"/>
                  <a:pt x="249435" y="3012965"/>
                  <a:pt x="250910" y="3012965"/>
                </a:cubicBezTo>
                <a:cubicBezTo>
                  <a:pt x="252603" y="3012965"/>
                  <a:pt x="254052" y="3012634"/>
                  <a:pt x="255257" y="3011972"/>
                </a:cubicBezTo>
                <a:cubicBezTo>
                  <a:pt x="256461" y="3011310"/>
                  <a:pt x="257449" y="3010426"/>
                  <a:pt x="258219" y="3009319"/>
                </a:cubicBezTo>
                <a:cubicBezTo>
                  <a:pt x="258990" y="3008212"/>
                  <a:pt x="259554" y="3006926"/>
                  <a:pt x="259912" y="3005461"/>
                </a:cubicBezTo>
                <a:cubicBezTo>
                  <a:pt x="260270" y="3003996"/>
                  <a:pt x="260449" y="3002450"/>
                  <a:pt x="260449" y="3000822"/>
                </a:cubicBezTo>
                <a:cubicBezTo>
                  <a:pt x="260449" y="2998803"/>
                  <a:pt x="260227" y="2997040"/>
                  <a:pt x="259782" y="2995532"/>
                </a:cubicBezTo>
                <a:cubicBezTo>
                  <a:pt x="259337" y="2994023"/>
                  <a:pt x="258702" y="2992764"/>
                  <a:pt x="257878" y="2991755"/>
                </a:cubicBezTo>
                <a:cubicBezTo>
                  <a:pt x="257053" y="2990746"/>
                  <a:pt x="256049" y="2989986"/>
                  <a:pt x="254866" y="2989476"/>
                </a:cubicBezTo>
                <a:cubicBezTo>
                  <a:pt x="253683" y="2988966"/>
                  <a:pt x="252365" y="2988711"/>
                  <a:pt x="250910" y="2988711"/>
                </a:cubicBezTo>
                <a:close/>
                <a:moveTo>
                  <a:pt x="69936" y="2988711"/>
                </a:moveTo>
                <a:cubicBezTo>
                  <a:pt x="68243" y="2988711"/>
                  <a:pt x="66794" y="2989042"/>
                  <a:pt x="65589" y="2989704"/>
                </a:cubicBezTo>
                <a:cubicBezTo>
                  <a:pt x="64385" y="2990366"/>
                  <a:pt x="63397" y="2991250"/>
                  <a:pt x="62627" y="2992357"/>
                </a:cubicBezTo>
                <a:cubicBezTo>
                  <a:pt x="61856" y="2993464"/>
                  <a:pt x="61292" y="2994750"/>
                  <a:pt x="60934" y="2996215"/>
                </a:cubicBezTo>
                <a:cubicBezTo>
                  <a:pt x="60576" y="2997680"/>
                  <a:pt x="60396" y="2999216"/>
                  <a:pt x="60396" y="3000822"/>
                </a:cubicBezTo>
                <a:cubicBezTo>
                  <a:pt x="60396" y="3002840"/>
                  <a:pt x="60619" y="3004609"/>
                  <a:pt x="61064" y="3006129"/>
                </a:cubicBezTo>
                <a:cubicBezTo>
                  <a:pt x="61509" y="3007648"/>
                  <a:pt x="62144" y="3008912"/>
                  <a:pt x="62968" y="3009921"/>
                </a:cubicBezTo>
                <a:cubicBezTo>
                  <a:pt x="63793" y="3010931"/>
                  <a:pt x="64792" y="3011690"/>
                  <a:pt x="65964" y="3012200"/>
                </a:cubicBezTo>
                <a:cubicBezTo>
                  <a:pt x="67136" y="3012710"/>
                  <a:pt x="68460" y="3012965"/>
                  <a:pt x="69936" y="3012965"/>
                </a:cubicBezTo>
                <a:cubicBezTo>
                  <a:pt x="71628" y="3012965"/>
                  <a:pt x="73077" y="3012634"/>
                  <a:pt x="74282" y="3011972"/>
                </a:cubicBezTo>
                <a:cubicBezTo>
                  <a:pt x="75486" y="3011310"/>
                  <a:pt x="76474" y="3010426"/>
                  <a:pt x="77244" y="3009319"/>
                </a:cubicBezTo>
                <a:cubicBezTo>
                  <a:pt x="78015" y="3008212"/>
                  <a:pt x="78579" y="3006926"/>
                  <a:pt x="78937" y="3005461"/>
                </a:cubicBezTo>
                <a:cubicBezTo>
                  <a:pt x="79295" y="3003996"/>
                  <a:pt x="79474" y="3002450"/>
                  <a:pt x="79474" y="3000822"/>
                </a:cubicBezTo>
                <a:cubicBezTo>
                  <a:pt x="79474" y="2998803"/>
                  <a:pt x="79252" y="2997040"/>
                  <a:pt x="78807" y="2995532"/>
                </a:cubicBezTo>
                <a:cubicBezTo>
                  <a:pt x="78362" y="2994023"/>
                  <a:pt x="77727" y="2992764"/>
                  <a:pt x="76903" y="2991755"/>
                </a:cubicBezTo>
                <a:cubicBezTo>
                  <a:pt x="76078" y="2990746"/>
                  <a:pt x="75074" y="2989986"/>
                  <a:pt x="73891" y="2989476"/>
                </a:cubicBezTo>
                <a:cubicBezTo>
                  <a:pt x="72708" y="2988966"/>
                  <a:pt x="71390" y="2988711"/>
                  <a:pt x="69936" y="2988711"/>
                </a:cubicBezTo>
                <a:close/>
                <a:moveTo>
                  <a:pt x="908200" y="2988418"/>
                </a:moveTo>
                <a:cubicBezTo>
                  <a:pt x="906963" y="2988418"/>
                  <a:pt x="905835" y="2988657"/>
                  <a:pt x="904814" y="2989134"/>
                </a:cubicBezTo>
                <a:cubicBezTo>
                  <a:pt x="903794" y="2989612"/>
                  <a:pt x="902915" y="2990285"/>
                  <a:pt x="902177" y="2991153"/>
                </a:cubicBezTo>
                <a:cubicBezTo>
                  <a:pt x="901439" y="2992021"/>
                  <a:pt x="900843" y="2993063"/>
                  <a:pt x="900387" y="2994278"/>
                </a:cubicBezTo>
                <a:cubicBezTo>
                  <a:pt x="899931" y="2995494"/>
                  <a:pt x="899649" y="2996828"/>
                  <a:pt x="899540" y="2998283"/>
                </a:cubicBezTo>
                <a:lnTo>
                  <a:pt x="916730" y="2998283"/>
                </a:lnTo>
                <a:cubicBezTo>
                  <a:pt x="916795" y="2996828"/>
                  <a:pt x="916654" y="2995499"/>
                  <a:pt x="916307" y="2994294"/>
                </a:cubicBezTo>
                <a:cubicBezTo>
                  <a:pt x="915959" y="2993090"/>
                  <a:pt x="915422" y="2992054"/>
                  <a:pt x="914695" y="2991185"/>
                </a:cubicBezTo>
                <a:cubicBezTo>
                  <a:pt x="913968" y="2990317"/>
                  <a:pt x="913062" y="2989639"/>
                  <a:pt x="911977" y="2989151"/>
                </a:cubicBezTo>
                <a:cubicBezTo>
                  <a:pt x="910892" y="2988662"/>
                  <a:pt x="909633" y="2988418"/>
                  <a:pt x="908200" y="2988418"/>
                </a:cubicBezTo>
                <a:close/>
                <a:moveTo>
                  <a:pt x="736750" y="2988418"/>
                </a:moveTo>
                <a:cubicBezTo>
                  <a:pt x="735513" y="2988418"/>
                  <a:pt x="734385" y="2988657"/>
                  <a:pt x="733365" y="2989134"/>
                </a:cubicBezTo>
                <a:cubicBezTo>
                  <a:pt x="732345" y="2989612"/>
                  <a:pt x="731466" y="2990285"/>
                  <a:pt x="730728" y="2991153"/>
                </a:cubicBezTo>
                <a:cubicBezTo>
                  <a:pt x="729990" y="2992021"/>
                  <a:pt x="729393" y="2993063"/>
                  <a:pt x="728937" y="2994278"/>
                </a:cubicBezTo>
                <a:cubicBezTo>
                  <a:pt x="728481" y="2995494"/>
                  <a:pt x="728199" y="2996828"/>
                  <a:pt x="728091" y="2998283"/>
                </a:cubicBezTo>
                <a:lnTo>
                  <a:pt x="745280" y="2998283"/>
                </a:lnTo>
                <a:cubicBezTo>
                  <a:pt x="745345" y="2996828"/>
                  <a:pt x="745204" y="2995499"/>
                  <a:pt x="744857" y="2994294"/>
                </a:cubicBezTo>
                <a:cubicBezTo>
                  <a:pt x="744509" y="2993090"/>
                  <a:pt x="743973" y="2992054"/>
                  <a:pt x="743245" y="2991185"/>
                </a:cubicBezTo>
                <a:cubicBezTo>
                  <a:pt x="742518" y="2990317"/>
                  <a:pt x="741612" y="2989639"/>
                  <a:pt x="740527" y="2989151"/>
                </a:cubicBezTo>
                <a:cubicBezTo>
                  <a:pt x="739442" y="2988662"/>
                  <a:pt x="738183" y="2988418"/>
                  <a:pt x="736750" y="2988418"/>
                </a:cubicBezTo>
                <a:close/>
                <a:moveTo>
                  <a:pt x="593876" y="2988418"/>
                </a:moveTo>
                <a:cubicBezTo>
                  <a:pt x="592638" y="2988418"/>
                  <a:pt x="591510" y="2988657"/>
                  <a:pt x="590490" y="2989134"/>
                </a:cubicBezTo>
                <a:cubicBezTo>
                  <a:pt x="589470" y="2989612"/>
                  <a:pt x="588590" y="2990285"/>
                  <a:pt x="587853" y="2991153"/>
                </a:cubicBezTo>
                <a:cubicBezTo>
                  <a:pt x="587115" y="2992021"/>
                  <a:pt x="586518" y="2993063"/>
                  <a:pt x="586062" y="2994278"/>
                </a:cubicBezTo>
                <a:cubicBezTo>
                  <a:pt x="585606" y="2995494"/>
                  <a:pt x="585324" y="2996828"/>
                  <a:pt x="585215" y="2998283"/>
                </a:cubicBezTo>
                <a:lnTo>
                  <a:pt x="602405" y="2998283"/>
                </a:lnTo>
                <a:cubicBezTo>
                  <a:pt x="602470" y="2996828"/>
                  <a:pt x="602329" y="2995499"/>
                  <a:pt x="601982" y="2994294"/>
                </a:cubicBezTo>
                <a:cubicBezTo>
                  <a:pt x="601635" y="2993090"/>
                  <a:pt x="601098" y="2992054"/>
                  <a:pt x="600371" y="2991185"/>
                </a:cubicBezTo>
                <a:cubicBezTo>
                  <a:pt x="599643" y="2990317"/>
                  <a:pt x="598737" y="2989639"/>
                  <a:pt x="597652" y="2989151"/>
                </a:cubicBezTo>
                <a:cubicBezTo>
                  <a:pt x="596567" y="2988662"/>
                  <a:pt x="595308" y="2988418"/>
                  <a:pt x="593876" y="2988418"/>
                </a:cubicBezTo>
                <a:close/>
                <a:moveTo>
                  <a:pt x="565301" y="2988418"/>
                </a:moveTo>
                <a:cubicBezTo>
                  <a:pt x="564063" y="2988418"/>
                  <a:pt x="562935" y="2988657"/>
                  <a:pt x="561915" y="2989134"/>
                </a:cubicBezTo>
                <a:cubicBezTo>
                  <a:pt x="560895" y="2989612"/>
                  <a:pt x="560015" y="2990285"/>
                  <a:pt x="559278" y="2991153"/>
                </a:cubicBezTo>
                <a:cubicBezTo>
                  <a:pt x="558540" y="2992021"/>
                  <a:pt x="557943" y="2993063"/>
                  <a:pt x="557487" y="2994278"/>
                </a:cubicBezTo>
                <a:cubicBezTo>
                  <a:pt x="557031" y="2995494"/>
                  <a:pt x="556749" y="2996828"/>
                  <a:pt x="556641" y="2998283"/>
                </a:cubicBezTo>
                <a:lnTo>
                  <a:pt x="573830" y="2998283"/>
                </a:lnTo>
                <a:cubicBezTo>
                  <a:pt x="573895" y="2996828"/>
                  <a:pt x="573754" y="2995499"/>
                  <a:pt x="573407" y="2994294"/>
                </a:cubicBezTo>
                <a:cubicBezTo>
                  <a:pt x="573060" y="2993090"/>
                  <a:pt x="572522" y="2992054"/>
                  <a:pt x="571795" y="2991185"/>
                </a:cubicBezTo>
                <a:cubicBezTo>
                  <a:pt x="571068" y="2990317"/>
                  <a:pt x="570162" y="2989639"/>
                  <a:pt x="569077" y="2989151"/>
                </a:cubicBezTo>
                <a:cubicBezTo>
                  <a:pt x="567992" y="2988662"/>
                  <a:pt x="566733" y="2988418"/>
                  <a:pt x="565301" y="2988418"/>
                </a:cubicBezTo>
                <a:close/>
                <a:moveTo>
                  <a:pt x="317651" y="2988418"/>
                </a:moveTo>
                <a:cubicBezTo>
                  <a:pt x="316413" y="2988418"/>
                  <a:pt x="315285" y="2988657"/>
                  <a:pt x="314265" y="2989134"/>
                </a:cubicBezTo>
                <a:cubicBezTo>
                  <a:pt x="313245" y="2989612"/>
                  <a:pt x="312366" y="2990285"/>
                  <a:pt x="311628" y="2991153"/>
                </a:cubicBezTo>
                <a:cubicBezTo>
                  <a:pt x="310890" y="2992021"/>
                  <a:pt x="310293" y="2993063"/>
                  <a:pt x="309837" y="2994278"/>
                </a:cubicBezTo>
                <a:cubicBezTo>
                  <a:pt x="309381" y="2995494"/>
                  <a:pt x="309099" y="2996828"/>
                  <a:pt x="308991" y="2998283"/>
                </a:cubicBezTo>
                <a:lnTo>
                  <a:pt x="326180" y="2998283"/>
                </a:lnTo>
                <a:cubicBezTo>
                  <a:pt x="326245" y="2996828"/>
                  <a:pt x="326104" y="2995499"/>
                  <a:pt x="325757" y="2994294"/>
                </a:cubicBezTo>
                <a:cubicBezTo>
                  <a:pt x="325410" y="2993090"/>
                  <a:pt x="324873" y="2992054"/>
                  <a:pt x="324146" y="2991185"/>
                </a:cubicBezTo>
                <a:cubicBezTo>
                  <a:pt x="323418" y="2990317"/>
                  <a:pt x="322512" y="2989639"/>
                  <a:pt x="321427" y="2989151"/>
                </a:cubicBezTo>
                <a:cubicBezTo>
                  <a:pt x="320342" y="2988662"/>
                  <a:pt x="319083" y="2988418"/>
                  <a:pt x="317651" y="2988418"/>
                </a:cubicBezTo>
                <a:close/>
                <a:moveTo>
                  <a:pt x="1717304" y="2988158"/>
                </a:moveTo>
                <a:cubicBezTo>
                  <a:pt x="1716176" y="2988158"/>
                  <a:pt x="1715172" y="2988353"/>
                  <a:pt x="1714293" y="2988744"/>
                </a:cubicBezTo>
                <a:cubicBezTo>
                  <a:pt x="1713414" y="2989134"/>
                  <a:pt x="1712676" y="2989650"/>
                  <a:pt x="1712079" y="2990290"/>
                </a:cubicBezTo>
                <a:cubicBezTo>
                  <a:pt x="1711482" y="2990930"/>
                  <a:pt x="1711026" y="2991674"/>
                  <a:pt x="1710712" y="2992520"/>
                </a:cubicBezTo>
                <a:cubicBezTo>
                  <a:pt x="1710397" y="2993367"/>
                  <a:pt x="1710240" y="2994246"/>
                  <a:pt x="1710240" y="2995157"/>
                </a:cubicBezTo>
                <a:cubicBezTo>
                  <a:pt x="1710240" y="2996199"/>
                  <a:pt x="1710413" y="2997154"/>
                  <a:pt x="1710761" y="2998022"/>
                </a:cubicBezTo>
                <a:cubicBezTo>
                  <a:pt x="1711108" y="2998890"/>
                  <a:pt x="1711596" y="2999628"/>
                  <a:pt x="1712226" y="3000236"/>
                </a:cubicBezTo>
                <a:cubicBezTo>
                  <a:pt x="1712855" y="3000844"/>
                  <a:pt x="1713598" y="3001316"/>
                  <a:pt x="1714456" y="3001652"/>
                </a:cubicBezTo>
                <a:cubicBezTo>
                  <a:pt x="1715313" y="3001989"/>
                  <a:pt x="1716263" y="3002157"/>
                  <a:pt x="1717304" y="3002157"/>
                </a:cubicBezTo>
                <a:cubicBezTo>
                  <a:pt x="1718433" y="3002157"/>
                  <a:pt x="1719437" y="3001967"/>
                  <a:pt x="1720316" y="3001587"/>
                </a:cubicBezTo>
                <a:cubicBezTo>
                  <a:pt x="1721195" y="3001207"/>
                  <a:pt x="1721933" y="3000692"/>
                  <a:pt x="1722530" y="3000041"/>
                </a:cubicBezTo>
                <a:cubicBezTo>
                  <a:pt x="1723127" y="2999389"/>
                  <a:pt x="1723582" y="2998641"/>
                  <a:pt x="1723897" y="2997794"/>
                </a:cubicBezTo>
                <a:cubicBezTo>
                  <a:pt x="1724212" y="2996948"/>
                  <a:pt x="1724369" y="2996069"/>
                  <a:pt x="1724369" y="2995157"/>
                </a:cubicBezTo>
                <a:cubicBezTo>
                  <a:pt x="1724369" y="2994115"/>
                  <a:pt x="1724195" y="2993160"/>
                  <a:pt x="1723848" y="2992292"/>
                </a:cubicBezTo>
                <a:cubicBezTo>
                  <a:pt x="1723501" y="2991424"/>
                  <a:pt x="1723013" y="2990686"/>
                  <a:pt x="1722383" y="2990078"/>
                </a:cubicBezTo>
                <a:cubicBezTo>
                  <a:pt x="1721754" y="2989471"/>
                  <a:pt x="1721010" y="2988999"/>
                  <a:pt x="1720153" y="2988662"/>
                </a:cubicBezTo>
                <a:cubicBezTo>
                  <a:pt x="1719296" y="2988326"/>
                  <a:pt x="1718346" y="2988158"/>
                  <a:pt x="1717304" y="2988158"/>
                </a:cubicBezTo>
                <a:close/>
                <a:moveTo>
                  <a:pt x="1629905" y="2984479"/>
                </a:moveTo>
                <a:lnTo>
                  <a:pt x="1645304" y="2984479"/>
                </a:lnTo>
                <a:lnTo>
                  <a:pt x="1645304" y="3012444"/>
                </a:lnTo>
                <a:lnTo>
                  <a:pt x="1655038" y="3012444"/>
                </a:lnTo>
                <a:lnTo>
                  <a:pt x="1655038" y="3017165"/>
                </a:lnTo>
                <a:lnTo>
                  <a:pt x="1628831" y="3017165"/>
                </a:lnTo>
                <a:lnTo>
                  <a:pt x="1628831" y="3012444"/>
                </a:lnTo>
                <a:lnTo>
                  <a:pt x="1639574" y="3012444"/>
                </a:lnTo>
                <a:lnTo>
                  <a:pt x="1639574" y="2989167"/>
                </a:lnTo>
                <a:lnTo>
                  <a:pt x="1629905" y="2989167"/>
                </a:lnTo>
                <a:close/>
                <a:moveTo>
                  <a:pt x="1520605" y="2984479"/>
                </a:moveTo>
                <a:lnTo>
                  <a:pt x="1527051" y="2984479"/>
                </a:lnTo>
                <a:lnTo>
                  <a:pt x="1535060" y="3006096"/>
                </a:lnTo>
                <a:lnTo>
                  <a:pt x="1536785" y="3011370"/>
                </a:lnTo>
                <a:lnTo>
                  <a:pt x="1538576" y="3005966"/>
                </a:lnTo>
                <a:lnTo>
                  <a:pt x="1546520" y="2984479"/>
                </a:lnTo>
                <a:lnTo>
                  <a:pt x="1552738" y="2984479"/>
                </a:lnTo>
                <a:lnTo>
                  <a:pt x="1539911" y="3017165"/>
                </a:lnTo>
                <a:lnTo>
                  <a:pt x="1533399" y="3017165"/>
                </a:lnTo>
                <a:close/>
                <a:moveTo>
                  <a:pt x="1314115" y="2984479"/>
                </a:moveTo>
                <a:lnTo>
                  <a:pt x="1319780" y="2984479"/>
                </a:lnTo>
                <a:lnTo>
                  <a:pt x="1319780" y="3005380"/>
                </a:lnTo>
                <a:cubicBezTo>
                  <a:pt x="1319780" y="3010393"/>
                  <a:pt x="1321668" y="3012900"/>
                  <a:pt x="1325445" y="3012900"/>
                </a:cubicBezTo>
                <a:cubicBezTo>
                  <a:pt x="1326139" y="3012900"/>
                  <a:pt x="1326818" y="3012797"/>
                  <a:pt x="1327479" y="3012591"/>
                </a:cubicBezTo>
                <a:cubicBezTo>
                  <a:pt x="1328141" y="3012385"/>
                  <a:pt x="1328836" y="3012027"/>
                  <a:pt x="1329563" y="3011517"/>
                </a:cubicBezTo>
                <a:cubicBezTo>
                  <a:pt x="1330290" y="3011007"/>
                  <a:pt x="1331071" y="3010318"/>
                  <a:pt x="1331907" y="3009449"/>
                </a:cubicBezTo>
                <a:cubicBezTo>
                  <a:pt x="1332743" y="3008581"/>
                  <a:pt x="1333681" y="3007485"/>
                  <a:pt x="1334723" y="3006161"/>
                </a:cubicBezTo>
                <a:lnTo>
                  <a:pt x="1334723" y="2984479"/>
                </a:lnTo>
                <a:lnTo>
                  <a:pt x="1340388" y="2984479"/>
                </a:lnTo>
                <a:lnTo>
                  <a:pt x="1340388" y="3017165"/>
                </a:lnTo>
                <a:lnTo>
                  <a:pt x="1335309" y="3017165"/>
                </a:lnTo>
                <a:lnTo>
                  <a:pt x="1335114" y="3011891"/>
                </a:lnTo>
                <a:cubicBezTo>
                  <a:pt x="1334137" y="3013020"/>
                  <a:pt x="1333209" y="3013958"/>
                  <a:pt x="1332330" y="3014707"/>
                </a:cubicBezTo>
                <a:cubicBezTo>
                  <a:pt x="1331451" y="3015456"/>
                  <a:pt x="1330578" y="3016058"/>
                  <a:pt x="1329710" y="3016514"/>
                </a:cubicBezTo>
                <a:cubicBezTo>
                  <a:pt x="1328841" y="3016970"/>
                  <a:pt x="1327968" y="3017290"/>
                  <a:pt x="1327089" y="3017474"/>
                </a:cubicBezTo>
                <a:cubicBezTo>
                  <a:pt x="1326210" y="3017659"/>
                  <a:pt x="1325282" y="3017751"/>
                  <a:pt x="1324305" y="3017751"/>
                </a:cubicBezTo>
                <a:cubicBezTo>
                  <a:pt x="1320941" y="3017751"/>
                  <a:pt x="1318402" y="3016764"/>
                  <a:pt x="1316687" y="3014789"/>
                </a:cubicBezTo>
                <a:cubicBezTo>
                  <a:pt x="1314972" y="3012813"/>
                  <a:pt x="1314115" y="3009829"/>
                  <a:pt x="1314115" y="3005836"/>
                </a:cubicBezTo>
                <a:close/>
                <a:moveTo>
                  <a:pt x="1244380" y="2984479"/>
                </a:moveTo>
                <a:lnTo>
                  <a:pt x="1250826" y="2984479"/>
                </a:lnTo>
                <a:lnTo>
                  <a:pt x="1259095" y="3006096"/>
                </a:lnTo>
                <a:lnTo>
                  <a:pt x="1260756" y="3011175"/>
                </a:lnTo>
                <a:lnTo>
                  <a:pt x="1262644" y="3005966"/>
                </a:lnTo>
                <a:lnTo>
                  <a:pt x="1270295" y="2984479"/>
                </a:lnTo>
                <a:lnTo>
                  <a:pt x="1276513" y="2984479"/>
                </a:lnTo>
                <a:lnTo>
                  <a:pt x="1265379" y="3013714"/>
                </a:lnTo>
                <a:cubicBezTo>
                  <a:pt x="1264228" y="3016688"/>
                  <a:pt x="1263040" y="3019249"/>
                  <a:pt x="1261814" y="3021397"/>
                </a:cubicBezTo>
                <a:cubicBezTo>
                  <a:pt x="1260587" y="3023546"/>
                  <a:pt x="1259247" y="3025310"/>
                  <a:pt x="1257793" y="3026688"/>
                </a:cubicBezTo>
                <a:cubicBezTo>
                  <a:pt x="1256339" y="3028066"/>
                  <a:pt x="1254743" y="3029081"/>
                  <a:pt x="1253007" y="3029732"/>
                </a:cubicBezTo>
                <a:cubicBezTo>
                  <a:pt x="1251271" y="3030383"/>
                  <a:pt x="1249328" y="3030708"/>
                  <a:pt x="1247180" y="3030708"/>
                </a:cubicBezTo>
                <a:cubicBezTo>
                  <a:pt x="1246615" y="3030708"/>
                  <a:pt x="1246105" y="3030698"/>
                  <a:pt x="1245650" y="3030676"/>
                </a:cubicBezTo>
                <a:cubicBezTo>
                  <a:pt x="1245194" y="3030654"/>
                  <a:pt x="1244695" y="3030622"/>
                  <a:pt x="1244152" y="3030578"/>
                </a:cubicBezTo>
                <a:lnTo>
                  <a:pt x="1244152" y="3025434"/>
                </a:lnTo>
                <a:cubicBezTo>
                  <a:pt x="1244630" y="3025500"/>
                  <a:pt x="1245150" y="3025559"/>
                  <a:pt x="1245715" y="3025613"/>
                </a:cubicBezTo>
                <a:cubicBezTo>
                  <a:pt x="1246279" y="3025668"/>
                  <a:pt x="1246876" y="3025695"/>
                  <a:pt x="1247505" y="3025695"/>
                </a:cubicBezTo>
                <a:cubicBezTo>
                  <a:pt x="1248547" y="3025695"/>
                  <a:pt x="1249518" y="3025543"/>
                  <a:pt x="1250419" y="3025239"/>
                </a:cubicBezTo>
                <a:cubicBezTo>
                  <a:pt x="1251320" y="3024935"/>
                  <a:pt x="1252172" y="3024441"/>
                  <a:pt x="1252975" y="3023758"/>
                </a:cubicBezTo>
                <a:cubicBezTo>
                  <a:pt x="1253778" y="3023074"/>
                  <a:pt x="1254548" y="3022190"/>
                  <a:pt x="1255286" y="3021104"/>
                </a:cubicBezTo>
                <a:cubicBezTo>
                  <a:pt x="1256024" y="3020019"/>
                  <a:pt x="1256740" y="3018706"/>
                  <a:pt x="1257435" y="3017165"/>
                </a:cubicBezTo>
                <a:close/>
                <a:moveTo>
                  <a:pt x="196630" y="2984479"/>
                </a:moveTo>
                <a:lnTo>
                  <a:pt x="203076" y="2984479"/>
                </a:lnTo>
                <a:lnTo>
                  <a:pt x="211085" y="3006096"/>
                </a:lnTo>
                <a:lnTo>
                  <a:pt x="212810" y="3011370"/>
                </a:lnTo>
                <a:lnTo>
                  <a:pt x="214601" y="3005966"/>
                </a:lnTo>
                <a:lnTo>
                  <a:pt x="222545" y="2984479"/>
                </a:lnTo>
                <a:lnTo>
                  <a:pt x="228763" y="2984479"/>
                </a:lnTo>
                <a:lnTo>
                  <a:pt x="215936" y="3017165"/>
                </a:lnTo>
                <a:lnTo>
                  <a:pt x="209425" y="3017165"/>
                </a:lnTo>
                <a:close/>
                <a:moveTo>
                  <a:pt x="94915" y="2984479"/>
                </a:moveTo>
                <a:lnTo>
                  <a:pt x="100580" y="2984479"/>
                </a:lnTo>
                <a:lnTo>
                  <a:pt x="100580" y="3005380"/>
                </a:lnTo>
                <a:cubicBezTo>
                  <a:pt x="100580" y="3010393"/>
                  <a:pt x="102468" y="3012900"/>
                  <a:pt x="106245" y="3012900"/>
                </a:cubicBezTo>
                <a:cubicBezTo>
                  <a:pt x="106939" y="3012900"/>
                  <a:pt x="107618" y="3012797"/>
                  <a:pt x="108280" y="3012591"/>
                </a:cubicBezTo>
                <a:cubicBezTo>
                  <a:pt x="108942" y="3012385"/>
                  <a:pt x="109636" y="3012027"/>
                  <a:pt x="110363" y="3011517"/>
                </a:cubicBezTo>
                <a:cubicBezTo>
                  <a:pt x="111090" y="3011007"/>
                  <a:pt x="111872" y="3010318"/>
                  <a:pt x="112707" y="3009449"/>
                </a:cubicBezTo>
                <a:cubicBezTo>
                  <a:pt x="113543" y="3008581"/>
                  <a:pt x="114482" y="3007485"/>
                  <a:pt x="115523" y="3006161"/>
                </a:cubicBezTo>
                <a:lnTo>
                  <a:pt x="115523" y="2984479"/>
                </a:lnTo>
                <a:lnTo>
                  <a:pt x="121188" y="2984479"/>
                </a:lnTo>
                <a:lnTo>
                  <a:pt x="121188" y="3017165"/>
                </a:lnTo>
                <a:lnTo>
                  <a:pt x="116109" y="3017165"/>
                </a:lnTo>
                <a:lnTo>
                  <a:pt x="115914" y="3011891"/>
                </a:lnTo>
                <a:cubicBezTo>
                  <a:pt x="114937" y="3013020"/>
                  <a:pt x="114010" y="3013958"/>
                  <a:pt x="113131" y="3014707"/>
                </a:cubicBezTo>
                <a:cubicBezTo>
                  <a:pt x="112251" y="3015456"/>
                  <a:pt x="111378" y="3016058"/>
                  <a:pt x="110510" y="3016514"/>
                </a:cubicBezTo>
                <a:cubicBezTo>
                  <a:pt x="109642" y="3016970"/>
                  <a:pt x="108768" y="3017290"/>
                  <a:pt x="107889" y="3017474"/>
                </a:cubicBezTo>
                <a:cubicBezTo>
                  <a:pt x="107010" y="3017659"/>
                  <a:pt x="106082" y="3017751"/>
                  <a:pt x="105105" y="3017751"/>
                </a:cubicBezTo>
                <a:cubicBezTo>
                  <a:pt x="101741" y="3017751"/>
                  <a:pt x="99202" y="3016764"/>
                  <a:pt x="97487" y="3014789"/>
                </a:cubicBezTo>
                <a:cubicBezTo>
                  <a:pt x="95773" y="3012813"/>
                  <a:pt x="94915" y="3009829"/>
                  <a:pt x="94915" y="3005836"/>
                </a:cubicBezTo>
                <a:close/>
                <a:moveTo>
                  <a:pt x="778074" y="2984023"/>
                </a:moveTo>
                <a:cubicBezTo>
                  <a:pt x="779767" y="2984023"/>
                  <a:pt x="781351" y="2984142"/>
                  <a:pt x="782827" y="2984381"/>
                </a:cubicBezTo>
                <a:cubicBezTo>
                  <a:pt x="784302" y="2984620"/>
                  <a:pt x="785713" y="2985011"/>
                  <a:pt x="787059" y="2985553"/>
                </a:cubicBezTo>
                <a:lnTo>
                  <a:pt x="787059" y="2990957"/>
                </a:lnTo>
                <a:cubicBezTo>
                  <a:pt x="785648" y="2990220"/>
                  <a:pt x="784211" y="2989682"/>
                  <a:pt x="782745" y="2989346"/>
                </a:cubicBezTo>
                <a:cubicBezTo>
                  <a:pt x="781280" y="2989010"/>
                  <a:pt x="779767" y="2988841"/>
                  <a:pt x="778204" y="2988841"/>
                </a:cubicBezTo>
                <a:cubicBezTo>
                  <a:pt x="776750" y="2988841"/>
                  <a:pt x="775377" y="2989118"/>
                  <a:pt x="774085" y="2989671"/>
                </a:cubicBezTo>
                <a:cubicBezTo>
                  <a:pt x="772794" y="2990225"/>
                  <a:pt x="771660" y="2991023"/>
                  <a:pt x="770683" y="2992064"/>
                </a:cubicBezTo>
                <a:cubicBezTo>
                  <a:pt x="769707" y="2993106"/>
                  <a:pt x="768936" y="2994376"/>
                  <a:pt x="768372" y="2995873"/>
                </a:cubicBezTo>
                <a:cubicBezTo>
                  <a:pt x="767808" y="2997371"/>
                  <a:pt x="767525" y="2999064"/>
                  <a:pt x="767525" y="3000952"/>
                </a:cubicBezTo>
                <a:cubicBezTo>
                  <a:pt x="767525" y="3004902"/>
                  <a:pt x="768486" y="3007860"/>
                  <a:pt x="770407" y="3009824"/>
                </a:cubicBezTo>
                <a:cubicBezTo>
                  <a:pt x="772327" y="3011788"/>
                  <a:pt x="774992" y="3012770"/>
                  <a:pt x="778399" y="3012770"/>
                </a:cubicBezTo>
                <a:cubicBezTo>
                  <a:pt x="779940" y="3012770"/>
                  <a:pt x="781432" y="3012596"/>
                  <a:pt x="782876" y="3012249"/>
                </a:cubicBezTo>
                <a:cubicBezTo>
                  <a:pt x="784319" y="3011902"/>
                  <a:pt x="785713" y="3011381"/>
                  <a:pt x="787059" y="3010686"/>
                </a:cubicBezTo>
                <a:lnTo>
                  <a:pt x="787059" y="3015961"/>
                </a:lnTo>
                <a:cubicBezTo>
                  <a:pt x="785583" y="3016525"/>
                  <a:pt x="784069" y="3016943"/>
                  <a:pt x="782517" y="3017214"/>
                </a:cubicBezTo>
                <a:cubicBezTo>
                  <a:pt x="780966" y="3017485"/>
                  <a:pt x="779365" y="3017621"/>
                  <a:pt x="777715" y="3017621"/>
                </a:cubicBezTo>
                <a:cubicBezTo>
                  <a:pt x="772550" y="3017621"/>
                  <a:pt x="768573" y="3016221"/>
                  <a:pt x="765783" y="3013421"/>
                </a:cubicBezTo>
                <a:cubicBezTo>
                  <a:pt x="762994" y="3010621"/>
                  <a:pt x="761600" y="3006530"/>
                  <a:pt x="761600" y="3001148"/>
                </a:cubicBezTo>
                <a:cubicBezTo>
                  <a:pt x="761600" y="2998565"/>
                  <a:pt x="762002" y="2996221"/>
                  <a:pt x="762805" y="2994115"/>
                </a:cubicBezTo>
                <a:cubicBezTo>
                  <a:pt x="763608" y="2992010"/>
                  <a:pt x="764736" y="2990209"/>
                  <a:pt x="766191" y="2988711"/>
                </a:cubicBezTo>
                <a:cubicBezTo>
                  <a:pt x="767645" y="2987213"/>
                  <a:pt x="769381" y="2986058"/>
                  <a:pt x="771400" y="2985244"/>
                </a:cubicBezTo>
                <a:cubicBezTo>
                  <a:pt x="773418" y="2984430"/>
                  <a:pt x="775643" y="2984023"/>
                  <a:pt x="778074" y="2984023"/>
                </a:cubicBezTo>
                <a:close/>
                <a:moveTo>
                  <a:pt x="1717304" y="2983893"/>
                </a:moveTo>
                <a:cubicBezTo>
                  <a:pt x="1718107" y="2983893"/>
                  <a:pt x="1718878" y="2983947"/>
                  <a:pt x="1719616" y="2984056"/>
                </a:cubicBezTo>
                <a:cubicBezTo>
                  <a:pt x="1720354" y="2984164"/>
                  <a:pt x="1721005" y="2984305"/>
                  <a:pt x="1721569" y="2984479"/>
                </a:cubicBezTo>
                <a:lnTo>
                  <a:pt x="1733420" y="2984479"/>
                </a:lnTo>
                <a:lnTo>
                  <a:pt x="1733420" y="2989102"/>
                </a:lnTo>
                <a:lnTo>
                  <a:pt x="1728178" y="2989102"/>
                </a:lnTo>
                <a:cubicBezTo>
                  <a:pt x="1728786" y="2989861"/>
                  <a:pt x="1729258" y="2990746"/>
                  <a:pt x="1729594" y="2991755"/>
                </a:cubicBezTo>
                <a:cubicBezTo>
                  <a:pt x="1729931" y="2992764"/>
                  <a:pt x="1730099" y="2993855"/>
                  <a:pt x="1730099" y="2995027"/>
                </a:cubicBezTo>
                <a:cubicBezTo>
                  <a:pt x="1730099" y="2996720"/>
                  <a:pt x="1729790" y="2998266"/>
                  <a:pt x="1729171" y="2999666"/>
                </a:cubicBezTo>
                <a:cubicBezTo>
                  <a:pt x="1728553" y="3001066"/>
                  <a:pt x="1727679" y="3002265"/>
                  <a:pt x="1726550" y="3003264"/>
                </a:cubicBezTo>
                <a:cubicBezTo>
                  <a:pt x="1725422" y="3004262"/>
                  <a:pt x="1724071" y="3005038"/>
                  <a:pt x="1722497" y="3005591"/>
                </a:cubicBezTo>
                <a:cubicBezTo>
                  <a:pt x="1720924" y="3006145"/>
                  <a:pt x="1719193" y="3006422"/>
                  <a:pt x="1717304" y="3006422"/>
                </a:cubicBezTo>
                <a:cubicBezTo>
                  <a:pt x="1715937" y="3006422"/>
                  <a:pt x="1714656" y="3006275"/>
                  <a:pt x="1713463" y="3005982"/>
                </a:cubicBezTo>
                <a:cubicBezTo>
                  <a:pt x="1712269" y="3005689"/>
                  <a:pt x="1711325" y="3005326"/>
                  <a:pt x="1710630" y="3004891"/>
                </a:cubicBezTo>
                <a:cubicBezTo>
                  <a:pt x="1710218" y="3005499"/>
                  <a:pt x="1709871" y="3006074"/>
                  <a:pt x="1709589" y="3006617"/>
                </a:cubicBezTo>
                <a:cubicBezTo>
                  <a:pt x="1709307" y="3007160"/>
                  <a:pt x="1709165" y="3007767"/>
                  <a:pt x="1709165" y="3008440"/>
                </a:cubicBezTo>
                <a:cubicBezTo>
                  <a:pt x="1709165" y="3009265"/>
                  <a:pt x="1709561" y="3009949"/>
                  <a:pt x="1710354" y="3010491"/>
                </a:cubicBezTo>
                <a:cubicBezTo>
                  <a:pt x="1711146" y="3011034"/>
                  <a:pt x="1712193" y="3011327"/>
                  <a:pt x="1713495" y="3011370"/>
                </a:cubicBezTo>
                <a:lnTo>
                  <a:pt x="1722090" y="3011696"/>
                </a:lnTo>
                <a:cubicBezTo>
                  <a:pt x="1723718" y="3011739"/>
                  <a:pt x="1725221" y="3011945"/>
                  <a:pt x="1726599" y="3012314"/>
                </a:cubicBezTo>
                <a:cubicBezTo>
                  <a:pt x="1727977" y="3012683"/>
                  <a:pt x="1729160" y="3013215"/>
                  <a:pt x="1730148" y="3013910"/>
                </a:cubicBezTo>
                <a:cubicBezTo>
                  <a:pt x="1731135" y="3014604"/>
                  <a:pt x="1731906" y="3015461"/>
                  <a:pt x="1732459" y="3016481"/>
                </a:cubicBezTo>
                <a:cubicBezTo>
                  <a:pt x="1733013" y="3017502"/>
                  <a:pt x="1733290" y="3018684"/>
                  <a:pt x="1733290" y="3020030"/>
                </a:cubicBezTo>
                <a:cubicBezTo>
                  <a:pt x="1733290" y="3021484"/>
                  <a:pt x="1732975" y="3022862"/>
                  <a:pt x="1732345" y="3024165"/>
                </a:cubicBezTo>
                <a:cubicBezTo>
                  <a:pt x="1731716" y="3025467"/>
                  <a:pt x="1730745" y="3026612"/>
                  <a:pt x="1729432" y="3027599"/>
                </a:cubicBezTo>
                <a:cubicBezTo>
                  <a:pt x="1728118" y="3028587"/>
                  <a:pt x="1726453" y="3029374"/>
                  <a:pt x="1724434" y="3029960"/>
                </a:cubicBezTo>
                <a:cubicBezTo>
                  <a:pt x="1722416" y="3030546"/>
                  <a:pt x="1720018" y="3030839"/>
                  <a:pt x="1717239" y="3030839"/>
                </a:cubicBezTo>
                <a:cubicBezTo>
                  <a:pt x="1714591" y="3030839"/>
                  <a:pt x="1712340" y="3030627"/>
                  <a:pt x="1710484" y="3030204"/>
                </a:cubicBezTo>
                <a:cubicBezTo>
                  <a:pt x="1708628" y="3029781"/>
                  <a:pt x="1707103" y="3029195"/>
                  <a:pt x="1705910" y="3028446"/>
                </a:cubicBezTo>
                <a:cubicBezTo>
                  <a:pt x="1704716" y="3027697"/>
                  <a:pt x="1703848" y="3026807"/>
                  <a:pt x="1703305" y="3025776"/>
                </a:cubicBezTo>
                <a:cubicBezTo>
                  <a:pt x="1702763" y="3024745"/>
                  <a:pt x="1702491" y="3023611"/>
                  <a:pt x="1702491" y="3022374"/>
                </a:cubicBezTo>
                <a:cubicBezTo>
                  <a:pt x="1702491" y="3020790"/>
                  <a:pt x="1702860" y="3019401"/>
                  <a:pt x="1703598" y="3018207"/>
                </a:cubicBezTo>
                <a:cubicBezTo>
                  <a:pt x="1704336" y="3017013"/>
                  <a:pt x="1705476" y="3015863"/>
                  <a:pt x="1707017" y="3014756"/>
                </a:cubicBezTo>
                <a:cubicBezTo>
                  <a:pt x="1706452" y="3014496"/>
                  <a:pt x="1705964" y="3014170"/>
                  <a:pt x="1705552" y="3013779"/>
                </a:cubicBezTo>
                <a:cubicBezTo>
                  <a:pt x="1705139" y="3013389"/>
                  <a:pt x="1704803" y="3012960"/>
                  <a:pt x="1704542" y="3012493"/>
                </a:cubicBezTo>
                <a:cubicBezTo>
                  <a:pt x="1704282" y="3012027"/>
                  <a:pt x="1704087" y="3011533"/>
                  <a:pt x="1703956" y="3011012"/>
                </a:cubicBezTo>
                <a:cubicBezTo>
                  <a:pt x="1703826" y="3010491"/>
                  <a:pt x="1703761" y="3009981"/>
                  <a:pt x="1703761" y="3009482"/>
                </a:cubicBezTo>
                <a:cubicBezTo>
                  <a:pt x="1703761" y="3008071"/>
                  <a:pt x="1704092" y="3006780"/>
                  <a:pt x="1704754" y="3005608"/>
                </a:cubicBezTo>
                <a:cubicBezTo>
                  <a:pt x="1705416" y="3004436"/>
                  <a:pt x="1706203" y="3003329"/>
                  <a:pt x="1707114" y="3002287"/>
                </a:cubicBezTo>
                <a:cubicBezTo>
                  <a:pt x="1706702" y="3001788"/>
                  <a:pt x="1706338" y="3001299"/>
                  <a:pt x="1706024" y="3000822"/>
                </a:cubicBezTo>
                <a:cubicBezTo>
                  <a:pt x="1705709" y="3000344"/>
                  <a:pt x="1705438" y="2999829"/>
                  <a:pt x="1705210" y="2999276"/>
                </a:cubicBezTo>
                <a:cubicBezTo>
                  <a:pt x="1704982" y="2998722"/>
                  <a:pt x="1704808" y="2998125"/>
                  <a:pt x="1704689" y="2997485"/>
                </a:cubicBezTo>
                <a:cubicBezTo>
                  <a:pt x="1704570" y="2996845"/>
                  <a:pt x="1704510" y="2996112"/>
                  <a:pt x="1704510" y="2995287"/>
                </a:cubicBezTo>
                <a:cubicBezTo>
                  <a:pt x="1704510" y="2993594"/>
                  <a:pt x="1704819" y="2992048"/>
                  <a:pt x="1705438" y="2990648"/>
                </a:cubicBezTo>
                <a:cubicBezTo>
                  <a:pt x="1706056" y="2989248"/>
                  <a:pt x="1706924" y="2988049"/>
                  <a:pt x="1708042" y="2987051"/>
                </a:cubicBezTo>
                <a:cubicBezTo>
                  <a:pt x="1709160" y="2986052"/>
                  <a:pt x="1710506" y="2985276"/>
                  <a:pt x="1712079" y="2984723"/>
                </a:cubicBezTo>
                <a:cubicBezTo>
                  <a:pt x="1713653" y="2984169"/>
                  <a:pt x="1715395" y="2983893"/>
                  <a:pt x="1717304" y="2983893"/>
                </a:cubicBezTo>
                <a:close/>
                <a:moveTo>
                  <a:pt x="1682590" y="2983893"/>
                </a:moveTo>
                <a:cubicBezTo>
                  <a:pt x="1685954" y="2983893"/>
                  <a:pt x="1688499" y="2984886"/>
                  <a:pt x="1690225" y="2986872"/>
                </a:cubicBezTo>
                <a:cubicBezTo>
                  <a:pt x="1691950" y="2988858"/>
                  <a:pt x="1692813" y="2991847"/>
                  <a:pt x="1692813" y="2995841"/>
                </a:cubicBezTo>
                <a:lnTo>
                  <a:pt x="1692813" y="3017165"/>
                </a:lnTo>
                <a:lnTo>
                  <a:pt x="1687148" y="3017165"/>
                </a:lnTo>
                <a:lnTo>
                  <a:pt x="1687148" y="2996297"/>
                </a:lnTo>
                <a:cubicBezTo>
                  <a:pt x="1687148" y="2993736"/>
                  <a:pt x="1686671" y="2991842"/>
                  <a:pt x="1685716" y="2990616"/>
                </a:cubicBezTo>
                <a:cubicBezTo>
                  <a:pt x="1684761" y="2989389"/>
                  <a:pt x="1683339" y="2988776"/>
                  <a:pt x="1681451" y="2988776"/>
                </a:cubicBezTo>
                <a:cubicBezTo>
                  <a:pt x="1680756" y="2988776"/>
                  <a:pt x="1680078" y="2988879"/>
                  <a:pt x="1679416" y="2989085"/>
                </a:cubicBezTo>
                <a:cubicBezTo>
                  <a:pt x="1678754" y="2989292"/>
                  <a:pt x="1678065" y="2989650"/>
                  <a:pt x="1677349" y="2990160"/>
                </a:cubicBezTo>
                <a:cubicBezTo>
                  <a:pt x="1676633" y="2990670"/>
                  <a:pt x="1675857" y="2991359"/>
                  <a:pt x="1675021" y="2992227"/>
                </a:cubicBezTo>
                <a:cubicBezTo>
                  <a:pt x="1674185" y="2993095"/>
                  <a:pt x="1673247" y="2994180"/>
                  <a:pt x="1672205" y="2995483"/>
                </a:cubicBezTo>
                <a:lnTo>
                  <a:pt x="1672205" y="3017165"/>
                </a:lnTo>
                <a:lnTo>
                  <a:pt x="1666540" y="3017165"/>
                </a:lnTo>
                <a:lnTo>
                  <a:pt x="1666540" y="2984479"/>
                </a:lnTo>
                <a:lnTo>
                  <a:pt x="1671586" y="2984479"/>
                </a:lnTo>
                <a:lnTo>
                  <a:pt x="1671814" y="2989753"/>
                </a:lnTo>
                <a:cubicBezTo>
                  <a:pt x="1672769" y="2988624"/>
                  <a:pt x="1673692" y="2987686"/>
                  <a:pt x="1674581" y="2986937"/>
                </a:cubicBezTo>
                <a:cubicBezTo>
                  <a:pt x="1675471" y="2986188"/>
                  <a:pt x="1676345" y="2985586"/>
                  <a:pt x="1677202" y="2985130"/>
                </a:cubicBezTo>
                <a:cubicBezTo>
                  <a:pt x="1678060" y="2984674"/>
                  <a:pt x="1678933" y="2984354"/>
                  <a:pt x="1679823" y="2984169"/>
                </a:cubicBezTo>
                <a:cubicBezTo>
                  <a:pt x="1680713" y="2983985"/>
                  <a:pt x="1681635" y="2983893"/>
                  <a:pt x="1682590" y="2983893"/>
                </a:cubicBezTo>
                <a:close/>
                <a:moveTo>
                  <a:pt x="1575211" y="2983893"/>
                </a:moveTo>
                <a:cubicBezTo>
                  <a:pt x="1577555" y="2983893"/>
                  <a:pt x="1579655" y="2984256"/>
                  <a:pt x="1581510" y="2984983"/>
                </a:cubicBezTo>
                <a:cubicBezTo>
                  <a:pt x="1583366" y="2985710"/>
                  <a:pt x="1584940" y="2986774"/>
                  <a:pt x="1586231" y="2988174"/>
                </a:cubicBezTo>
                <a:cubicBezTo>
                  <a:pt x="1587522" y="2989574"/>
                  <a:pt x="1588510" y="2991316"/>
                  <a:pt x="1589194" y="2993399"/>
                </a:cubicBezTo>
                <a:cubicBezTo>
                  <a:pt x="1589877" y="2995483"/>
                  <a:pt x="1590219" y="2997870"/>
                  <a:pt x="1590219" y="3000561"/>
                </a:cubicBezTo>
                <a:cubicBezTo>
                  <a:pt x="1590219" y="3003101"/>
                  <a:pt x="1589861" y="3005429"/>
                  <a:pt x="1589145" y="3007545"/>
                </a:cubicBezTo>
                <a:cubicBezTo>
                  <a:pt x="1588429" y="3009661"/>
                  <a:pt x="1587398" y="3011473"/>
                  <a:pt x="1586052" y="3012982"/>
                </a:cubicBezTo>
                <a:cubicBezTo>
                  <a:pt x="1584706" y="3014490"/>
                  <a:pt x="1583068" y="3015662"/>
                  <a:pt x="1581136" y="3016498"/>
                </a:cubicBezTo>
                <a:cubicBezTo>
                  <a:pt x="1579204" y="3017333"/>
                  <a:pt x="1577012" y="3017751"/>
                  <a:pt x="1574560" y="3017751"/>
                </a:cubicBezTo>
                <a:cubicBezTo>
                  <a:pt x="1572216" y="3017751"/>
                  <a:pt x="1570116" y="3017388"/>
                  <a:pt x="1568260" y="3016661"/>
                </a:cubicBezTo>
                <a:cubicBezTo>
                  <a:pt x="1566404" y="3015933"/>
                  <a:pt x="1564831" y="3014865"/>
                  <a:pt x="1563539" y="3013454"/>
                </a:cubicBezTo>
                <a:cubicBezTo>
                  <a:pt x="1562248" y="3012043"/>
                  <a:pt x="1561260" y="3010296"/>
                  <a:pt x="1560577" y="3008212"/>
                </a:cubicBezTo>
                <a:cubicBezTo>
                  <a:pt x="1559893" y="3006129"/>
                  <a:pt x="1559551" y="3003730"/>
                  <a:pt x="1559551" y="3001017"/>
                </a:cubicBezTo>
                <a:cubicBezTo>
                  <a:pt x="1559551" y="2998478"/>
                  <a:pt x="1559909" y="2996161"/>
                  <a:pt x="1560626" y="2994067"/>
                </a:cubicBezTo>
                <a:cubicBezTo>
                  <a:pt x="1561342" y="2991972"/>
                  <a:pt x="1562373" y="2990171"/>
                  <a:pt x="1563718" y="2988662"/>
                </a:cubicBezTo>
                <a:cubicBezTo>
                  <a:pt x="1565064" y="2987154"/>
                  <a:pt x="1566703" y="2985982"/>
                  <a:pt x="1568634" y="2985146"/>
                </a:cubicBezTo>
                <a:cubicBezTo>
                  <a:pt x="1570566" y="2984311"/>
                  <a:pt x="1572758" y="2983893"/>
                  <a:pt x="1575211" y="2983893"/>
                </a:cubicBezTo>
                <a:close/>
                <a:moveTo>
                  <a:pt x="1475059" y="2983893"/>
                </a:moveTo>
                <a:cubicBezTo>
                  <a:pt x="1478445" y="2983893"/>
                  <a:pt x="1481011" y="2984989"/>
                  <a:pt x="1482758" y="2987181"/>
                </a:cubicBezTo>
                <a:cubicBezTo>
                  <a:pt x="1484506" y="2989373"/>
                  <a:pt x="1485314" y="2992629"/>
                  <a:pt x="1485184" y="2996948"/>
                </a:cubicBezTo>
                <a:lnTo>
                  <a:pt x="1479454" y="2996948"/>
                </a:lnTo>
                <a:cubicBezTo>
                  <a:pt x="1479519" y="2994083"/>
                  <a:pt x="1479101" y="2992005"/>
                  <a:pt x="1478200" y="2990713"/>
                </a:cubicBezTo>
                <a:cubicBezTo>
                  <a:pt x="1477300" y="2989422"/>
                  <a:pt x="1475981" y="2988776"/>
                  <a:pt x="1474245" y="2988776"/>
                </a:cubicBezTo>
                <a:cubicBezTo>
                  <a:pt x="1473485" y="2988776"/>
                  <a:pt x="1472720" y="2988912"/>
                  <a:pt x="1471950" y="2989183"/>
                </a:cubicBezTo>
                <a:cubicBezTo>
                  <a:pt x="1471179" y="2989454"/>
                  <a:pt x="1470387" y="2989889"/>
                  <a:pt x="1469573" y="2990485"/>
                </a:cubicBezTo>
                <a:cubicBezTo>
                  <a:pt x="1468759" y="2991082"/>
                  <a:pt x="1467896" y="2991847"/>
                  <a:pt x="1466985" y="2992781"/>
                </a:cubicBezTo>
                <a:cubicBezTo>
                  <a:pt x="1466073" y="2993714"/>
                  <a:pt x="1465097" y="2994842"/>
                  <a:pt x="1464055" y="2996166"/>
                </a:cubicBezTo>
                <a:lnTo>
                  <a:pt x="1464055" y="3017165"/>
                </a:lnTo>
                <a:lnTo>
                  <a:pt x="1458325" y="3017165"/>
                </a:lnTo>
                <a:lnTo>
                  <a:pt x="1458325" y="2984479"/>
                </a:lnTo>
                <a:lnTo>
                  <a:pt x="1463501" y="2984479"/>
                </a:lnTo>
                <a:lnTo>
                  <a:pt x="1463664" y="2990502"/>
                </a:lnTo>
                <a:cubicBezTo>
                  <a:pt x="1465596" y="2988179"/>
                  <a:pt x="1467500" y="2986497"/>
                  <a:pt x="1469378" y="2985455"/>
                </a:cubicBezTo>
                <a:cubicBezTo>
                  <a:pt x="1471255" y="2984414"/>
                  <a:pt x="1473149" y="2983893"/>
                  <a:pt x="1475059" y="2983893"/>
                </a:cubicBezTo>
                <a:close/>
                <a:moveTo>
                  <a:pt x="1298986" y="2983893"/>
                </a:moveTo>
                <a:cubicBezTo>
                  <a:pt x="1301330" y="2983893"/>
                  <a:pt x="1303430" y="2984256"/>
                  <a:pt x="1305285" y="2984983"/>
                </a:cubicBezTo>
                <a:cubicBezTo>
                  <a:pt x="1307141" y="2985710"/>
                  <a:pt x="1308715" y="2986774"/>
                  <a:pt x="1310006" y="2988174"/>
                </a:cubicBezTo>
                <a:cubicBezTo>
                  <a:pt x="1311298" y="2989574"/>
                  <a:pt x="1312285" y="2991316"/>
                  <a:pt x="1312969" y="2993399"/>
                </a:cubicBezTo>
                <a:cubicBezTo>
                  <a:pt x="1313652" y="2995483"/>
                  <a:pt x="1313994" y="2997870"/>
                  <a:pt x="1313994" y="3000561"/>
                </a:cubicBezTo>
                <a:cubicBezTo>
                  <a:pt x="1313994" y="3003101"/>
                  <a:pt x="1313636" y="3005429"/>
                  <a:pt x="1312920" y="3007545"/>
                </a:cubicBezTo>
                <a:cubicBezTo>
                  <a:pt x="1312204" y="3009661"/>
                  <a:pt x="1311173" y="3011473"/>
                  <a:pt x="1309827" y="3012982"/>
                </a:cubicBezTo>
                <a:cubicBezTo>
                  <a:pt x="1308481" y="3014490"/>
                  <a:pt x="1306843" y="3015662"/>
                  <a:pt x="1304911" y="3016498"/>
                </a:cubicBezTo>
                <a:cubicBezTo>
                  <a:pt x="1302979" y="3017333"/>
                  <a:pt x="1300787" y="3017751"/>
                  <a:pt x="1298335" y="3017751"/>
                </a:cubicBezTo>
                <a:cubicBezTo>
                  <a:pt x="1295991" y="3017751"/>
                  <a:pt x="1293891" y="3017388"/>
                  <a:pt x="1292035" y="3016661"/>
                </a:cubicBezTo>
                <a:cubicBezTo>
                  <a:pt x="1290179" y="3015933"/>
                  <a:pt x="1288606" y="3014865"/>
                  <a:pt x="1287314" y="3013454"/>
                </a:cubicBezTo>
                <a:cubicBezTo>
                  <a:pt x="1286023" y="3012043"/>
                  <a:pt x="1285035" y="3010296"/>
                  <a:pt x="1284352" y="3008212"/>
                </a:cubicBezTo>
                <a:cubicBezTo>
                  <a:pt x="1283668" y="3006129"/>
                  <a:pt x="1283326" y="3003730"/>
                  <a:pt x="1283326" y="3001017"/>
                </a:cubicBezTo>
                <a:cubicBezTo>
                  <a:pt x="1283326" y="2998478"/>
                  <a:pt x="1283684" y="2996161"/>
                  <a:pt x="1284401" y="2994067"/>
                </a:cubicBezTo>
                <a:cubicBezTo>
                  <a:pt x="1285117" y="2991972"/>
                  <a:pt x="1286148" y="2990171"/>
                  <a:pt x="1287493" y="2988662"/>
                </a:cubicBezTo>
                <a:cubicBezTo>
                  <a:pt x="1288839" y="2987154"/>
                  <a:pt x="1290478" y="2985982"/>
                  <a:pt x="1292409" y="2985146"/>
                </a:cubicBezTo>
                <a:cubicBezTo>
                  <a:pt x="1294341" y="2984311"/>
                  <a:pt x="1296533" y="2983893"/>
                  <a:pt x="1298986" y="2983893"/>
                </a:cubicBezTo>
                <a:close/>
                <a:moveTo>
                  <a:pt x="1158715" y="2983893"/>
                </a:moveTo>
                <a:cubicBezTo>
                  <a:pt x="1162079" y="2983893"/>
                  <a:pt x="1164624" y="2984886"/>
                  <a:pt x="1166350" y="2986872"/>
                </a:cubicBezTo>
                <a:cubicBezTo>
                  <a:pt x="1168075" y="2988858"/>
                  <a:pt x="1168938" y="2991847"/>
                  <a:pt x="1168938" y="2995841"/>
                </a:cubicBezTo>
                <a:lnTo>
                  <a:pt x="1168938" y="3017165"/>
                </a:lnTo>
                <a:lnTo>
                  <a:pt x="1163273" y="3017165"/>
                </a:lnTo>
                <a:lnTo>
                  <a:pt x="1163273" y="2996297"/>
                </a:lnTo>
                <a:cubicBezTo>
                  <a:pt x="1163273" y="2993736"/>
                  <a:pt x="1162796" y="2991842"/>
                  <a:pt x="1161841" y="2990616"/>
                </a:cubicBezTo>
                <a:cubicBezTo>
                  <a:pt x="1160886" y="2989389"/>
                  <a:pt x="1159464" y="2988776"/>
                  <a:pt x="1157576" y="2988776"/>
                </a:cubicBezTo>
                <a:cubicBezTo>
                  <a:pt x="1156881" y="2988776"/>
                  <a:pt x="1156203" y="2988879"/>
                  <a:pt x="1155541" y="2989085"/>
                </a:cubicBezTo>
                <a:cubicBezTo>
                  <a:pt x="1154879" y="2989292"/>
                  <a:pt x="1154190" y="2989650"/>
                  <a:pt x="1153474" y="2990160"/>
                </a:cubicBezTo>
                <a:cubicBezTo>
                  <a:pt x="1152758" y="2990670"/>
                  <a:pt x="1151982" y="2991359"/>
                  <a:pt x="1151146" y="2992227"/>
                </a:cubicBezTo>
                <a:cubicBezTo>
                  <a:pt x="1150310" y="2993095"/>
                  <a:pt x="1149372" y="2994180"/>
                  <a:pt x="1148330" y="2995483"/>
                </a:cubicBezTo>
                <a:lnTo>
                  <a:pt x="1148330" y="3017165"/>
                </a:lnTo>
                <a:lnTo>
                  <a:pt x="1142665" y="3017165"/>
                </a:lnTo>
                <a:lnTo>
                  <a:pt x="1142665" y="2984479"/>
                </a:lnTo>
                <a:lnTo>
                  <a:pt x="1147711" y="2984479"/>
                </a:lnTo>
                <a:lnTo>
                  <a:pt x="1147939" y="2989753"/>
                </a:lnTo>
                <a:cubicBezTo>
                  <a:pt x="1148894" y="2988624"/>
                  <a:pt x="1149817" y="2987686"/>
                  <a:pt x="1150706" y="2986937"/>
                </a:cubicBezTo>
                <a:cubicBezTo>
                  <a:pt x="1151596" y="2986188"/>
                  <a:pt x="1152470" y="2985586"/>
                  <a:pt x="1153327" y="2985130"/>
                </a:cubicBezTo>
                <a:cubicBezTo>
                  <a:pt x="1154184" y="2984674"/>
                  <a:pt x="1155058" y="2984354"/>
                  <a:pt x="1155948" y="2984169"/>
                </a:cubicBezTo>
                <a:cubicBezTo>
                  <a:pt x="1156838" y="2983985"/>
                  <a:pt x="1157760" y="2983893"/>
                  <a:pt x="1158715" y="2983893"/>
                </a:cubicBezTo>
                <a:close/>
                <a:moveTo>
                  <a:pt x="1117881" y="2983893"/>
                </a:moveTo>
                <a:cubicBezTo>
                  <a:pt x="1119856" y="2983893"/>
                  <a:pt x="1121635" y="2984110"/>
                  <a:pt x="1123220" y="2984544"/>
                </a:cubicBezTo>
                <a:cubicBezTo>
                  <a:pt x="1124804" y="2984978"/>
                  <a:pt x="1126144" y="2985640"/>
                  <a:pt x="1127240" y="2986530"/>
                </a:cubicBezTo>
                <a:cubicBezTo>
                  <a:pt x="1128336" y="2987420"/>
                  <a:pt x="1129178" y="2988537"/>
                  <a:pt x="1129764" y="2989883"/>
                </a:cubicBezTo>
                <a:cubicBezTo>
                  <a:pt x="1130350" y="2991229"/>
                  <a:pt x="1130643" y="2992813"/>
                  <a:pt x="1130643" y="2994636"/>
                </a:cubicBezTo>
                <a:lnTo>
                  <a:pt x="1130643" y="3017165"/>
                </a:lnTo>
                <a:lnTo>
                  <a:pt x="1125564" y="3017165"/>
                </a:lnTo>
                <a:lnTo>
                  <a:pt x="1125434" y="3012770"/>
                </a:lnTo>
                <a:cubicBezTo>
                  <a:pt x="1123654" y="3014528"/>
                  <a:pt x="1121847" y="3015798"/>
                  <a:pt x="1120013" y="3016579"/>
                </a:cubicBezTo>
                <a:cubicBezTo>
                  <a:pt x="1118179" y="3017360"/>
                  <a:pt x="1116253" y="3017751"/>
                  <a:pt x="1114234" y="3017751"/>
                </a:cubicBezTo>
                <a:cubicBezTo>
                  <a:pt x="1112368" y="3017751"/>
                  <a:pt x="1110772" y="3017512"/>
                  <a:pt x="1109449" y="3017035"/>
                </a:cubicBezTo>
                <a:cubicBezTo>
                  <a:pt x="1108125" y="3016557"/>
                  <a:pt x="1107034" y="3015901"/>
                  <a:pt x="1106177" y="3015065"/>
                </a:cubicBezTo>
                <a:cubicBezTo>
                  <a:pt x="1105319" y="3014230"/>
                  <a:pt x="1104690" y="3013248"/>
                  <a:pt x="1104288" y="3012119"/>
                </a:cubicBezTo>
                <a:cubicBezTo>
                  <a:pt x="1103887" y="3010990"/>
                  <a:pt x="1103686" y="3009764"/>
                  <a:pt x="1103686" y="3008440"/>
                </a:cubicBezTo>
                <a:cubicBezTo>
                  <a:pt x="1103686" y="3005163"/>
                  <a:pt x="1104907" y="3002596"/>
                  <a:pt x="1107349" y="3000741"/>
                </a:cubicBezTo>
                <a:cubicBezTo>
                  <a:pt x="1109790" y="2998885"/>
                  <a:pt x="1113399" y="2997957"/>
                  <a:pt x="1118174" y="2997957"/>
                </a:cubicBezTo>
                <a:lnTo>
                  <a:pt x="1124945" y="2997957"/>
                </a:lnTo>
                <a:lnTo>
                  <a:pt x="1124945" y="2995092"/>
                </a:lnTo>
                <a:cubicBezTo>
                  <a:pt x="1124945" y="2993160"/>
                  <a:pt x="1124327" y="2991614"/>
                  <a:pt x="1123090" y="2990453"/>
                </a:cubicBezTo>
                <a:cubicBezTo>
                  <a:pt x="1121852" y="2989292"/>
                  <a:pt x="1119964" y="2988711"/>
                  <a:pt x="1117425" y="2988711"/>
                </a:cubicBezTo>
                <a:cubicBezTo>
                  <a:pt x="1115580" y="2988711"/>
                  <a:pt x="1113762" y="2988917"/>
                  <a:pt x="1111972" y="2989330"/>
                </a:cubicBezTo>
                <a:cubicBezTo>
                  <a:pt x="1110181" y="2989742"/>
                  <a:pt x="1108331" y="2990328"/>
                  <a:pt x="1106421" y="2991088"/>
                </a:cubicBezTo>
                <a:lnTo>
                  <a:pt x="1106421" y="2985976"/>
                </a:lnTo>
                <a:cubicBezTo>
                  <a:pt x="1107137" y="2985716"/>
                  <a:pt x="1107935" y="2985461"/>
                  <a:pt x="1108814" y="2985211"/>
                </a:cubicBezTo>
                <a:cubicBezTo>
                  <a:pt x="1109693" y="2984962"/>
                  <a:pt x="1110621" y="2984739"/>
                  <a:pt x="1111597" y="2984544"/>
                </a:cubicBezTo>
                <a:cubicBezTo>
                  <a:pt x="1112574" y="2984349"/>
                  <a:pt x="1113594" y="2984191"/>
                  <a:pt x="1114658" y="2984072"/>
                </a:cubicBezTo>
                <a:cubicBezTo>
                  <a:pt x="1115721" y="2983952"/>
                  <a:pt x="1116795" y="2983893"/>
                  <a:pt x="1117881" y="2983893"/>
                </a:cubicBezTo>
                <a:close/>
                <a:moveTo>
                  <a:pt x="908461" y="2983893"/>
                </a:moveTo>
                <a:cubicBezTo>
                  <a:pt x="910740" y="2983893"/>
                  <a:pt x="912758" y="2984251"/>
                  <a:pt x="914516" y="2984967"/>
                </a:cubicBezTo>
                <a:cubicBezTo>
                  <a:pt x="916274" y="2985683"/>
                  <a:pt x="917756" y="2986698"/>
                  <a:pt x="918960" y="2988011"/>
                </a:cubicBezTo>
                <a:cubicBezTo>
                  <a:pt x="920165" y="2989324"/>
                  <a:pt x="921076" y="2990919"/>
                  <a:pt x="921695" y="2992797"/>
                </a:cubicBezTo>
                <a:cubicBezTo>
                  <a:pt x="922313" y="2994674"/>
                  <a:pt x="922623" y="2996774"/>
                  <a:pt x="922623" y="2999096"/>
                </a:cubicBezTo>
                <a:cubicBezTo>
                  <a:pt x="922623" y="2999900"/>
                  <a:pt x="922612" y="3000572"/>
                  <a:pt x="922590" y="3001115"/>
                </a:cubicBezTo>
                <a:cubicBezTo>
                  <a:pt x="922568" y="3001658"/>
                  <a:pt x="922536" y="3002168"/>
                  <a:pt x="922492" y="3002645"/>
                </a:cubicBezTo>
                <a:lnTo>
                  <a:pt x="899540" y="3002645"/>
                </a:lnTo>
                <a:cubicBezTo>
                  <a:pt x="899540" y="3005988"/>
                  <a:pt x="900474" y="3008554"/>
                  <a:pt x="902340" y="3010345"/>
                </a:cubicBezTo>
                <a:cubicBezTo>
                  <a:pt x="904207" y="3012135"/>
                  <a:pt x="906898" y="3013031"/>
                  <a:pt x="910414" y="3013031"/>
                </a:cubicBezTo>
                <a:cubicBezTo>
                  <a:pt x="911369" y="3013031"/>
                  <a:pt x="912324" y="3012993"/>
                  <a:pt x="913279" y="3012917"/>
                </a:cubicBezTo>
                <a:cubicBezTo>
                  <a:pt x="914234" y="3012841"/>
                  <a:pt x="915156" y="3012737"/>
                  <a:pt x="916046" y="3012607"/>
                </a:cubicBezTo>
                <a:cubicBezTo>
                  <a:pt x="916936" y="3012477"/>
                  <a:pt x="917788" y="3012331"/>
                  <a:pt x="918602" y="3012168"/>
                </a:cubicBezTo>
                <a:cubicBezTo>
                  <a:pt x="919416" y="3012005"/>
                  <a:pt x="920170" y="3011826"/>
                  <a:pt x="920865" y="3011631"/>
                </a:cubicBezTo>
                <a:lnTo>
                  <a:pt x="920865" y="3016286"/>
                </a:lnTo>
                <a:cubicBezTo>
                  <a:pt x="919324" y="3016720"/>
                  <a:pt x="917582" y="3017073"/>
                  <a:pt x="915639" y="3017344"/>
                </a:cubicBezTo>
                <a:cubicBezTo>
                  <a:pt x="913697" y="3017616"/>
                  <a:pt x="911684" y="3017751"/>
                  <a:pt x="909600" y="3017751"/>
                </a:cubicBezTo>
                <a:cubicBezTo>
                  <a:pt x="906800" y="3017751"/>
                  <a:pt x="904391" y="3017371"/>
                  <a:pt x="902373" y="3016612"/>
                </a:cubicBezTo>
                <a:cubicBezTo>
                  <a:pt x="900354" y="3015852"/>
                  <a:pt x="898699" y="3014751"/>
                  <a:pt x="897408" y="3013307"/>
                </a:cubicBezTo>
                <a:cubicBezTo>
                  <a:pt x="896117" y="3011864"/>
                  <a:pt x="895162" y="3010095"/>
                  <a:pt x="894543" y="3008001"/>
                </a:cubicBezTo>
                <a:cubicBezTo>
                  <a:pt x="893924" y="3005906"/>
                  <a:pt x="893615" y="3003535"/>
                  <a:pt x="893615" y="3000887"/>
                </a:cubicBezTo>
                <a:cubicBezTo>
                  <a:pt x="893615" y="2998586"/>
                  <a:pt x="893946" y="2996411"/>
                  <a:pt x="894608" y="2994360"/>
                </a:cubicBezTo>
                <a:cubicBezTo>
                  <a:pt x="895270" y="2992309"/>
                  <a:pt x="896236" y="2990507"/>
                  <a:pt x="897506" y="2988955"/>
                </a:cubicBezTo>
                <a:cubicBezTo>
                  <a:pt x="898775" y="2987403"/>
                  <a:pt x="900333" y="2986172"/>
                  <a:pt x="902177" y="2985260"/>
                </a:cubicBezTo>
                <a:cubicBezTo>
                  <a:pt x="904022" y="2984349"/>
                  <a:pt x="906117" y="2983893"/>
                  <a:pt x="908461" y="2983893"/>
                </a:cubicBezTo>
                <a:close/>
                <a:moveTo>
                  <a:pt x="846409" y="2983893"/>
                </a:moveTo>
                <a:cubicBezTo>
                  <a:pt x="849795" y="2983893"/>
                  <a:pt x="852361" y="2984989"/>
                  <a:pt x="854108" y="2987181"/>
                </a:cubicBezTo>
                <a:cubicBezTo>
                  <a:pt x="855855" y="2989373"/>
                  <a:pt x="856664" y="2992629"/>
                  <a:pt x="856534" y="2996948"/>
                </a:cubicBezTo>
                <a:lnTo>
                  <a:pt x="850804" y="2996948"/>
                </a:lnTo>
                <a:cubicBezTo>
                  <a:pt x="850869" y="2994083"/>
                  <a:pt x="850451" y="2992005"/>
                  <a:pt x="849551" y="2990713"/>
                </a:cubicBezTo>
                <a:cubicBezTo>
                  <a:pt x="848650" y="2989422"/>
                  <a:pt x="847331" y="2988776"/>
                  <a:pt x="845595" y="2988776"/>
                </a:cubicBezTo>
                <a:cubicBezTo>
                  <a:pt x="844835" y="2988776"/>
                  <a:pt x="844070" y="2988912"/>
                  <a:pt x="843300" y="2989183"/>
                </a:cubicBezTo>
                <a:cubicBezTo>
                  <a:pt x="842529" y="2989454"/>
                  <a:pt x="841737" y="2989889"/>
                  <a:pt x="840923" y="2990485"/>
                </a:cubicBezTo>
                <a:cubicBezTo>
                  <a:pt x="840109" y="2991082"/>
                  <a:pt x="839247" y="2991847"/>
                  <a:pt x="838335" y="2992781"/>
                </a:cubicBezTo>
                <a:cubicBezTo>
                  <a:pt x="837423" y="2993714"/>
                  <a:pt x="836447" y="2994842"/>
                  <a:pt x="835405" y="2996166"/>
                </a:cubicBezTo>
                <a:lnTo>
                  <a:pt x="835405" y="3017165"/>
                </a:lnTo>
                <a:lnTo>
                  <a:pt x="829675" y="3017165"/>
                </a:lnTo>
                <a:lnTo>
                  <a:pt x="829675" y="2984479"/>
                </a:lnTo>
                <a:lnTo>
                  <a:pt x="834851" y="2984479"/>
                </a:lnTo>
                <a:lnTo>
                  <a:pt x="835014" y="2990502"/>
                </a:lnTo>
                <a:cubicBezTo>
                  <a:pt x="836946" y="2988179"/>
                  <a:pt x="838851" y="2986497"/>
                  <a:pt x="840728" y="2985455"/>
                </a:cubicBezTo>
                <a:cubicBezTo>
                  <a:pt x="842605" y="2984414"/>
                  <a:pt x="844499" y="2983893"/>
                  <a:pt x="846409" y="2983893"/>
                </a:cubicBezTo>
                <a:close/>
                <a:moveTo>
                  <a:pt x="803686" y="2983893"/>
                </a:moveTo>
                <a:cubicBezTo>
                  <a:pt x="806030" y="2983893"/>
                  <a:pt x="808130" y="2984256"/>
                  <a:pt x="809986" y="2984983"/>
                </a:cubicBezTo>
                <a:cubicBezTo>
                  <a:pt x="811841" y="2985710"/>
                  <a:pt x="813415" y="2986774"/>
                  <a:pt x="814706" y="2988174"/>
                </a:cubicBezTo>
                <a:cubicBezTo>
                  <a:pt x="815998" y="2989574"/>
                  <a:pt x="816985" y="2991316"/>
                  <a:pt x="817669" y="2993399"/>
                </a:cubicBezTo>
                <a:cubicBezTo>
                  <a:pt x="818353" y="2995483"/>
                  <a:pt x="818694" y="2997870"/>
                  <a:pt x="818694" y="3000561"/>
                </a:cubicBezTo>
                <a:cubicBezTo>
                  <a:pt x="818694" y="3003101"/>
                  <a:pt x="818336" y="3005429"/>
                  <a:pt x="817620" y="3007545"/>
                </a:cubicBezTo>
                <a:cubicBezTo>
                  <a:pt x="816904" y="3009661"/>
                  <a:pt x="815873" y="3011473"/>
                  <a:pt x="814527" y="3012982"/>
                </a:cubicBezTo>
                <a:cubicBezTo>
                  <a:pt x="813181" y="3014490"/>
                  <a:pt x="811543" y="3015662"/>
                  <a:pt x="809611" y="3016498"/>
                </a:cubicBezTo>
                <a:cubicBezTo>
                  <a:pt x="807680" y="3017333"/>
                  <a:pt x="805487" y="3017751"/>
                  <a:pt x="803035" y="3017751"/>
                </a:cubicBezTo>
                <a:cubicBezTo>
                  <a:pt x="800691" y="3017751"/>
                  <a:pt x="798591" y="3017388"/>
                  <a:pt x="796735" y="3016661"/>
                </a:cubicBezTo>
                <a:cubicBezTo>
                  <a:pt x="794880" y="3015933"/>
                  <a:pt x="793306" y="3014865"/>
                  <a:pt x="792014" y="3013454"/>
                </a:cubicBezTo>
                <a:cubicBezTo>
                  <a:pt x="790723" y="3012043"/>
                  <a:pt x="789736" y="3010296"/>
                  <a:pt x="789052" y="3008212"/>
                </a:cubicBezTo>
                <a:cubicBezTo>
                  <a:pt x="788368" y="3006129"/>
                  <a:pt x="788026" y="3003730"/>
                  <a:pt x="788026" y="3001017"/>
                </a:cubicBezTo>
                <a:cubicBezTo>
                  <a:pt x="788026" y="2998478"/>
                  <a:pt x="788385" y="2996161"/>
                  <a:pt x="789101" y="2994067"/>
                </a:cubicBezTo>
                <a:cubicBezTo>
                  <a:pt x="789817" y="2991972"/>
                  <a:pt x="790848" y="2990171"/>
                  <a:pt x="792194" y="2988662"/>
                </a:cubicBezTo>
                <a:cubicBezTo>
                  <a:pt x="793539" y="2987154"/>
                  <a:pt x="795178" y="2985982"/>
                  <a:pt x="797110" y="2985146"/>
                </a:cubicBezTo>
                <a:cubicBezTo>
                  <a:pt x="799041" y="2984311"/>
                  <a:pt x="801233" y="2983893"/>
                  <a:pt x="803686" y="2983893"/>
                </a:cubicBezTo>
                <a:close/>
                <a:moveTo>
                  <a:pt x="737011" y="2983893"/>
                </a:moveTo>
                <a:cubicBezTo>
                  <a:pt x="739290" y="2983893"/>
                  <a:pt x="741308" y="2984251"/>
                  <a:pt x="743067" y="2984967"/>
                </a:cubicBezTo>
                <a:cubicBezTo>
                  <a:pt x="744824" y="2985683"/>
                  <a:pt x="746306" y="2986698"/>
                  <a:pt x="747510" y="2988011"/>
                </a:cubicBezTo>
                <a:cubicBezTo>
                  <a:pt x="748715" y="2989324"/>
                  <a:pt x="749627" y="2990919"/>
                  <a:pt x="750245" y="2992797"/>
                </a:cubicBezTo>
                <a:cubicBezTo>
                  <a:pt x="750864" y="2994674"/>
                  <a:pt x="751173" y="2996774"/>
                  <a:pt x="751173" y="2999096"/>
                </a:cubicBezTo>
                <a:cubicBezTo>
                  <a:pt x="751173" y="2999900"/>
                  <a:pt x="751162" y="3000572"/>
                  <a:pt x="751140" y="3001115"/>
                </a:cubicBezTo>
                <a:cubicBezTo>
                  <a:pt x="751119" y="3001658"/>
                  <a:pt x="751086" y="3002168"/>
                  <a:pt x="751043" y="3002645"/>
                </a:cubicBezTo>
                <a:lnTo>
                  <a:pt x="728091" y="3002645"/>
                </a:lnTo>
                <a:cubicBezTo>
                  <a:pt x="728091" y="3005988"/>
                  <a:pt x="729024" y="3008554"/>
                  <a:pt x="730890" y="3010345"/>
                </a:cubicBezTo>
                <a:cubicBezTo>
                  <a:pt x="732757" y="3012135"/>
                  <a:pt x="735448" y="3013031"/>
                  <a:pt x="738964" y="3013031"/>
                </a:cubicBezTo>
                <a:cubicBezTo>
                  <a:pt x="739919" y="3013031"/>
                  <a:pt x="740874" y="3012993"/>
                  <a:pt x="741829" y="3012917"/>
                </a:cubicBezTo>
                <a:cubicBezTo>
                  <a:pt x="742784" y="3012841"/>
                  <a:pt x="743706" y="3012737"/>
                  <a:pt x="744596" y="3012607"/>
                </a:cubicBezTo>
                <a:cubicBezTo>
                  <a:pt x="745486" y="3012477"/>
                  <a:pt x="746338" y="3012331"/>
                  <a:pt x="747152" y="3012168"/>
                </a:cubicBezTo>
                <a:cubicBezTo>
                  <a:pt x="747966" y="3012005"/>
                  <a:pt x="748720" y="3011826"/>
                  <a:pt x="749415" y="3011631"/>
                </a:cubicBezTo>
                <a:lnTo>
                  <a:pt x="749415" y="3016286"/>
                </a:lnTo>
                <a:cubicBezTo>
                  <a:pt x="747874" y="3016720"/>
                  <a:pt x="746132" y="3017073"/>
                  <a:pt x="744190" y="3017344"/>
                </a:cubicBezTo>
                <a:cubicBezTo>
                  <a:pt x="742247" y="3017616"/>
                  <a:pt x="740234" y="3017751"/>
                  <a:pt x="738150" y="3017751"/>
                </a:cubicBezTo>
                <a:cubicBezTo>
                  <a:pt x="735351" y="3017751"/>
                  <a:pt x="732941" y="3017371"/>
                  <a:pt x="730923" y="3016612"/>
                </a:cubicBezTo>
                <a:cubicBezTo>
                  <a:pt x="728905" y="3015852"/>
                  <a:pt x="727250" y="3014751"/>
                  <a:pt x="725958" y="3013307"/>
                </a:cubicBezTo>
                <a:cubicBezTo>
                  <a:pt x="724667" y="3011864"/>
                  <a:pt x="723712" y="3010095"/>
                  <a:pt x="723093" y="3008001"/>
                </a:cubicBezTo>
                <a:cubicBezTo>
                  <a:pt x="722475" y="3005906"/>
                  <a:pt x="722165" y="3003535"/>
                  <a:pt x="722165" y="3000887"/>
                </a:cubicBezTo>
                <a:cubicBezTo>
                  <a:pt x="722165" y="2998586"/>
                  <a:pt x="722496" y="2996411"/>
                  <a:pt x="723158" y="2994360"/>
                </a:cubicBezTo>
                <a:cubicBezTo>
                  <a:pt x="723820" y="2992309"/>
                  <a:pt x="724786" y="2990507"/>
                  <a:pt x="726056" y="2988955"/>
                </a:cubicBezTo>
                <a:cubicBezTo>
                  <a:pt x="727325" y="2987403"/>
                  <a:pt x="728883" y="2986172"/>
                  <a:pt x="730728" y="2985260"/>
                </a:cubicBezTo>
                <a:cubicBezTo>
                  <a:pt x="732573" y="2984349"/>
                  <a:pt x="734667" y="2983893"/>
                  <a:pt x="737011" y="2983893"/>
                </a:cubicBezTo>
                <a:close/>
                <a:moveTo>
                  <a:pt x="703534" y="2983893"/>
                </a:moveTo>
                <a:cubicBezTo>
                  <a:pt x="706920" y="2983893"/>
                  <a:pt x="709486" y="2984989"/>
                  <a:pt x="711234" y="2987181"/>
                </a:cubicBezTo>
                <a:cubicBezTo>
                  <a:pt x="712981" y="2989373"/>
                  <a:pt x="713789" y="2992629"/>
                  <a:pt x="713659" y="2996948"/>
                </a:cubicBezTo>
                <a:lnTo>
                  <a:pt x="707929" y="2996948"/>
                </a:lnTo>
                <a:cubicBezTo>
                  <a:pt x="707994" y="2994083"/>
                  <a:pt x="707576" y="2992005"/>
                  <a:pt x="706676" y="2990713"/>
                </a:cubicBezTo>
                <a:cubicBezTo>
                  <a:pt x="705775" y="2989422"/>
                  <a:pt x="704456" y="2988776"/>
                  <a:pt x="702720" y="2988776"/>
                </a:cubicBezTo>
                <a:cubicBezTo>
                  <a:pt x="701960" y="2988776"/>
                  <a:pt x="701195" y="2988912"/>
                  <a:pt x="700425" y="2989183"/>
                </a:cubicBezTo>
                <a:cubicBezTo>
                  <a:pt x="699654" y="2989454"/>
                  <a:pt x="698862" y="2989889"/>
                  <a:pt x="698048" y="2990485"/>
                </a:cubicBezTo>
                <a:cubicBezTo>
                  <a:pt x="697234" y="2991082"/>
                  <a:pt x="696372" y="2991847"/>
                  <a:pt x="695460" y="2992781"/>
                </a:cubicBezTo>
                <a:cubicBezTo>
                  <a:pt x="694548" y="2993714"/>
                  <a:pt x="693572" y="2994842"/>
                  <a:pt x="692530" y="2996166"/>
                </a:cubicBezTo>
                <a:lnTo>
                  <a:pt x="692530" y="3017165"/>
                </a:lnTo>
                <a:lnTo>
                  <a:pt x="686800" y="3017165"/>
                </a:lnTo>
                <a:lnTo>
                  <a:pt x="686800" y="2984479"/>
                </a:lnTo>
                <a:lnTo>
                  <a:pt x="691976" y="2984479"/>
                </a:lnTo>
                <a:lnTo>
                  <a:pt x="692139" y="2990502"/>
                </a:lnTo>
                <a:cubicBezTo>
                  <a:pt x="694071" y="2988179"/>
                  <a:pt x="695976" y="2986497"/>
                  <a:pt x="697853" y="2985455"/>
                </a:cubicBezTo>
                <a:cubicBezTo>
                  <a:pt x="699730" y="2984414"/>
                  <a:pt x="701624" y="2983893"/>
                  <a:pt x="703534" y="2983893"/>
                </a:cubicBezTo>
                <a:close/>
                <a:moveTo>
                  <a:pt x="634840" y="2983893"/>
                </a:moveTo>
                <a:cubicBezTo>
                  <a:pt x="638204" y="2983893"/>
                  <a:pt x="640749" y="2984886"/>
                  <a:pt x="642475" y="2986872"/>
                </a:cubicBezTo>
                <a:cubicBezTo>
                  <a:pt x="644200" y="2988858"/>
                  <a:pt x="645063" y="2991847"/>
                  <a:pt x="645063" y="2995841"/>
                </a:cubicBezTo>
                <a:lnTo>
                  <a:pt x="645063" y="3017165"/>
                </a:lnTo>
                <a:lnTo>
                  <a:pt x="639398" y="3017165"/>
                </a:lnTo>
                <a:lnTo>
                  <a:pt x="639398" y="2996297"/>
                </a:lnTo>
                <a:cubicBezTo>
                  <a:pt x="639398" y="2993736"/>
                  <a:pt x="638921" y="2991842"/>
                  <a:pt x="637966" y="2990616"/>
                </a:cubicBezTo>
                <a:cubicBezTo>
                  <a:pt x="637011" y="2989389"/>
                  <a:pt x="635589" y="2988776"/>
                  <a:pt x="633701" y="2988776"/>
                </a:cubicBezTo>
                <a:cubicBezTo>
                  <a:pt x="633006" y="2988776"/>
                  <a:pt x="632328" y="2988879"/>
                  <a:pt x="631666" y="2989085"/>
                </a:cubicBezTo>
                <a:cubicBezTo>
                  <a:pt x="631004" y="2989292"/>
                  <a:pt x="630315" y="2989650"/>
                  <a:pt x="629599" y="2990160"/>
                </a:cubicBezTo>
                <a:cubicBezTo>
                  <a:pt x="628883" y="2990670"/>
                  <a:pt x="628107" y="2991359"/>
                  <a:pt x="627271" y="2992227"/>
                </a:cubicBezTo>
                <a:cubicBezTo>
                  <a:pt x="626436" y="2993095"/>
                  <a:pt x="625497" y="2994180"/>
                  <a:pt x="624455" y="2995483"/>
                </a:cubicBezTo>
                <a:lnTo>
                  <a:pt x="624455" y="3017165"/>
                </a:lnTo>
                <a:lnTo>
                  <a:pt x="618790" y="3017165"/>
                </a:lnTo>
                <a:lnTo>
                  <a:pt x="618790" y="2984479"/>
                </a:lnTo>
                <a:lnTo>
                  <a:pt x="623837" y="2984479"/>
                </a:lnTo>
                <a:lnTo>
                  <a:pt x="624064" y="2989753"/>
                </a:lnTo>
                <a:cubicBezTo>
                  <a:pt x="625019" y="2988624"/>
                  <a:pt x="625942" y="2987686"/>
                  <a:pt x="626832" y="2986937"/>
                </a:cubicBezTo>
                <a:cubicBezTo>
                  <a:pt x="627721" y="2986188"/>
                  <a:pt x="628595" y="2985586"/>
                  <a:pt x="629452" y="2985130"/>
                </a:cubicBezTo>
                <a:cubicBezTo>
                  <a:pt x="630310" y="2984674"/>
                  <a:pt x="631183" y="2984354"/>
                  <a:pt x="632073" y="2984169"/>
                </a:cubicBezTo>
                <a:cubicBezTo>
                  <a:pt x="632963" y="2983985"/>
                  <a:pt x="633885" y="2983893"/>
                  <a:pt x="634840" y="2983893"/>
                </a:cubicBezTo>
                <a:close/>
                <a:moveTo>
                  <a:pt x="565561" y="2983893"/>
                </a:moveTo>
                <a:cubicBezTo>
                  <a:pt x="567840" y="2983893"/>
                  <a:pt x="569858" y="2984251"/>
                  <a:pt x="571616" y="2984967"/>
                </a:cubicBezTo>
                <a:cubicBezTo>
                  <a:pt x="573374" y="2985683"/>
                  <a:pt x="574856" y="2986698"/>
                  <a:pt x="576060" y="2988011"/>
                </a:cubicBezTo>
                <a:cubicBezTo>
                  <a:pt x="577265" y="2989324"/>
                  <a:pt x="578177" y="2990919"/>
                  <a:pt x="578795" y="2992797"/>
                </a:cubicBezTo>
                <a:lnTo>
                  <a:pt x="579644" y="2998562"/>
                </a:lnTo>
                <a:lnTo>
                  <a:pt x="580283" y="2994360"/>
                </a:lnTo>
                <a:cubicBezTo>
                  <a:pt x="580945" y="2992309"/>
                  <a:pt x="581911" y="2990507"/>
                  <a:pt x="583181" y="2988955"/>
                </a:cubicBezTo>
                <a:cubicBezTo>
                  <a:pt x="584451" y="2987403"/>
                  <a:pt x="586008" y="2986172"/>
                  <a:pt x="587853" y="2985260"/>
                </a:cubicBezTo>
                <a:cubicBezTo>
                  <a:pt x="589697" y="2984349"/>
                  <a:pt x="591792" y="2983893"/>
                  <a:pt x="594136" y="2983893"/>
                </a:cubicBezTo>
                <a:cubicBezTo>
                  <a:pt x="596415" y="2983893"/>
                  <a:pt x="598433" y="2984251"/>
                  <a:pt x="600191" y="2984967"/>
                </a:cubicBezTo>
                <a:cubicBezTo>
                  <a:pt x="601949" y="2985683"/>
                  <a:pt x="603431" y="2986698"/>
                  <a:pt x="604635" y="2988011"/>
                </a:cubicBezTo>
                <a:cubicBezTo>
                  <a:pt x="605840" y="2989324"/>
                  <a:pt x="606751" y="2990919"/>
                  <a:pt x="607370" y="2992797"/>
                </a:cubicBezTo>
                <a:cubicBezTo>
                  <a:pt x="607989" y="2994674"/>
                  <a:pt x="608298" y="2996774"/>
                  <a:pt x="608298" y="2999096"/>
                </a:cubicBezTo>
                <a:cubicBezTo>
                  <a:pt x="608298" y="2999900"/>
                  <a:pt x="608287" y="3000572"/>
                  <a:pt x="608265" y="3001115"/>
                </a:cubicBezTo>
                <a:cubicBezTo>
                  <a:pt x="608244" y="3001658"/>
                  <a:pt x="608211" y="3002168"/>
                  <a:pt x="608168" y="3002645"/>
                </a:cubicBezTo>
                <a:lnTo>
                  <a:pt x="585215" y="3002645"/>
                </a:lnTo>
                <a:cubicBezTo>
                  <a:pt x="585215" y="3005988"/>
                  <a:pt x="586149" y="3008554"/>
                  <a:pt x="588015" y="3010345"/>
                </a:cubicBezTo>
                <a:cubicBezTo>
                  <a:pt x="589882" y="3012135"/>
                  <a:pt x="592573" y="3013031"/>
                  <a:pt x="596089" y="3013031"/>
                </a:cubicBezTo>
                <a:cubicBezTo>
                  <a:pt x="597044" y="3013031"/>
                  <a:pt x="597999" y="3012993"/>
                  <a:pt x="598954" y="3012917"/>
                </a:cubicBezTo>
                <a:cubicBezTo>
                  <a:pt x="599909" y="3012841"/>
                  <a:pt x="600831" y="3012737"/>
                  <a:pt x="601721" y="3012607"/>
                </a:cubicBezTo>
                <a:cubicBezTo>
                  <a:pt x="602611" y="3012477"/>
                  <a:pt x="603463" y="3012331"/>
                  <a:pt x="604277" y="3012168"/>
                </a:cubicBezTo>
                <a:cubicBezTo>
                  <a:pt x="605091" y="3012005"/>
                  <a:pt x="605845" y="3011826"/>
                  <a:pt x="606540" y="3011631"/>
                </a:cubicBezTo>
                <a:lnTo>
                  <a:pt x="606540" y="3016286"/>
                </a:lnTo>
                <a:cubicBezTo>
                  <a:pt x="604999" y="3016720"/>
                  <a:pt x="603257" y="3017073"/>
                  <a:pt x="601315" y="3017344"/>
                </a:cubicBezTo>
                <a:cubicBezTo>
                  <a:pt x="599372" y="3017616"/>
                  <a:pt x="597359" y="3017751"/>
                  <a:pt x="595275" y="3017751"/>
                </a:cubicBezTo>
                <a:cubicBezTo>
                  <a:pt x="592476" y="3017751"/>
                  <a:pt x="590066" y="3017371"/>
                  <a:pt x="588048" y="3016612"/>
                </a:cubicBezTo>
                <a:cubicBezTo>
                  <a:pt x="586030" y="3015852"/>
                  <a:pt x="584374" y="3014751"/>
                  <a:pt x="583083" y="3013307"/>
                </a:cubicBezTo>
                <a:cubicBezTo>
                  <a:pt x="581792" y="3011864"/>
                  <a:pt x="580837" y="3010095"/>
                  <a:pt x="580218" y="3008001"/>
                </a:cubicBezTo>
                <a:lnTo>
                  <a:pt x="579519" y="3002645"/>
                </a:lnTo>
                <a:lnTo>
                  <a:pt x="556641" y="3002645"/>
                </a:lnTo>
                <a:cubicBezTo>
                  <a:pt x="556641" y="3005988"/>
                  <a:pt x="557574" y="3008554"/>
                  <a:pt x="559440" y="3010345"/>
                </a:cubicBezTo>
                <a:cubicBezTo>
                  <a:pt x="561307" y="3012135"/>
                  <a:pt x="563998" y="3013031"/>
                  <a:pt x="567514" y="3013031"/>
                </a:cubicBezTo>
                <a:cubicBezTo>
                  <a:pt x="568469" y="3013031"/>
                  <a:pt x="569424" y="3012993"/>
                  <a:pt x="570379" y="3012917"/>
                </a:cubicBezTo>
                <a:cubicBezTo>
                  <a:pt x="571334" y="3012841"/>
                  <a:pt x="572257" y="3012737"/>
                  <a:pt x="573147" y="3012607"/>
                </a:cubicBezTo>
                <a:cubicBezTo>
                  <a:pt x="574036" y="3012477"/>
                  <a:pt x="574888" y="3012331"/>
                  <a:pt x="575702" y="3012168"/>
                </a:cubicBezTo>
                <a:cubicBezTo>
                  <a:pt x="576516" y="3012005"/>
                  <a:pt x="577270" y="3011826"/>
                  <a:pt x="577965" y="3011631"/>
                </a:cubicBezTo>
                <a:lnTo>
                  <a:pt x="577965" y="3016286"/>
                </a:lnTo>
                <a:cubicBezTo>
                  <a:pt x="576424" y="3016720"/>
                  <a:pt x="574682" y="3017073"/>
                  <a:pt x="572739" y="3017344"/>
                </a:cubicBezTo>
                <a:cubicBezTo>
                  <a:pt x="570797" y="3017616"/>
                  <a:pt x="568784" y="3017751"/>
                  <a:pt x="566700" y="3017751"/>
                </a:cubicBezTo>
                <a:cubicBezTo>
                  <a:pt x="563901" y="3017751"/>
                  <a:pt x="561491" y="3017371"/>
                  <a:pt x="559473" y="3016612"/>
                </a:cubicBezTo>
                <a:cubicBezTo>
                  <a:pt x="557454" y="3015852"/>
                  <a:pt x="555799" y="3014751"/>
                  <a:pt x="554508" y="3013307"/>
                </a:cubicBezTo>
                <a:cubicBezTo>
                  <a:pt x="553217" y="3011864"/>
                  <a:pt x="552262" y="3010095"/>
                  <a:pt x="551643" y="3008001"/>
                </a:cubicBezTo>
                <a:cubicBezTo>
                  <a:pt x="551025" y="3005906"/>
                  <a:pt x="550716" y="3003535"/>
                  <a:pt x="550716" y="3000887"/>
                </a:cubicBezTo>
                <a:cubicBezTo>
                  <a:pt x="550716" y="2998586"/>
                  <a:pt x="551046" y="2996411"/>
                  <a:pt x="551708" y="2994360"/>
                </a:cubicBezTo>
                <a:cubicBezTo>
                  <a:pt x="552370" y="2992309"/>
                  <a:pt x="553336" y="2990507"/>
                  <a:pt x="554606" y="2988955"/>
                </a:cubicBezTo>
                <a:cubicBezTo>
                  <a:pt x="555875" y="2987403"/>
                  <a:pt x="557433" y="2986172"/>
                  <a:pt x="559278" y="2985260"/>
                </a:cubicBezTo>
                <a:cubicBezTo>
                  <a:pt x="561123" y="2984349"/>
                  <a:pt x="563217" y="2983893"/>
                  <a:pt x="565561" y="2983893"/>
                </a:cubicBezTo>
                <a:close/>
                <a:moveTo>
                  <a:pt x="461925" y="2983893"/>
                </a:moveTo>
                <a:cubicBezTo>
                  <a:pt x="463206" y="2983893"/>
                  <a:pt x="464628" y="2983963"/>
                  <a:pt x="466190" y="2984104"/>
                </a:cubicBezTo>
                <a:cubicBezTo>
                  <a:pt x="467753" y="2984245"/>
                  <a:pt x="469381" y="2984490"/>
                  <a:pt x="471074" y="2984837"/>
                </a:cubicBezTo>
                <a:lnTo>
                  <a:pt x="471074" y="2989883"/>
                </a:lnTo>
                <a:cubicBezTo>
                  <a:pt x="469294" y="2989449"/>
                  <a:pt x="467606" y="2989129"/>
                  <a:pt x="466011" y="2988923"/>
                </a:cubicBezTo>
                <a:cubicBezTo>
                  <a:pt x="464416" y="2988717"/>
                  <a:pt x="463032" y="2988613"/>
                  <a:pt x="461860" y="2988613"/>
                </a:cubicBezTo>
                <a:cubicBezTo>
                  <a:pt x="460449" y="2988613"/>
                  <a:pt x="459261" y="2988722"/>
                  <a:pt x="458295" y="2988939"/>
                </a:cubicBezTo>
                <a:cubicBezTo>
                  <a:pt x="457330" y="2989156"/>
                  <a:pt x="456548" y="2989454"/>
                  <a:pt x="455951" y="2989834"/>
                </a:cubicBezTo>
                <a:cubicBezTo>
                  <a:pt x="455355" y="2990214"/>
                  <a:pt x="454926" y="2990659"/>
                  <a:pt x="454665" y="2991169"/>
                </a:cubicBezTo>
                <a:cubicBezTo>
                  <a:pt x="454405" y="2991679"/>
                  <a:pt x="454275" y="2992227"/>
                  <a:pt x="454275" y="2992813"/>
                </a:cubicBezTo>
                <a:cubicBezTo>
                  <a:pt x="454275" y="2993399"/>
                  <a:pt x="454389" y="2993931"/>
                  <a:pt x="454617" y="2994408"/>
                </a:cubicBezTo>
                <a:cubicBezTo>
                  <a:pt x="454845" y="2994886"/>
                  <a:pt x="455268" y="2995347"/>
                  <a:pt x="455886" y="2995792"/>
                </a:cubicBezTo>
                <a:cubicBezTo>
                  <a:pt x="456505" y="2996237"/>
                  <a:pt x="457367" y="2996682"/>
                  <a:pt x="458474" y="2997127"/>
                </a:cubicBezTo>
                <a:cubicBezTo>
                  <a:pt x="459581" y="2997572"/>
                  <a:pt x="461024" y="2998055"/>
                  <a:pt x="462804" y="2998576"/>
                </a:cubicBezTo>
                <a:cubicBezTo>
                  <a:pt x="464736" y="2999140"/>
                  <a:pt x="466364" y="2999731"/>
                  <a:pt x="467688" y="3000350"/>
                </a:cubicBezTo>
                <a:cubicBezTo>
                  <a:pt x="469012" y="3000968"/>
                  <a:pt x="470086" y="3001658"/>
                  <a:pt x="470911" y="3002417"/>
                </a:cubicBezTo>
                <a:cubicBezTo>
                  <a:pt x="471736" y="3003177"/>
                  <a:pt x="472327" y="3004034"/>
                  <a:pt x="472685" y="3004989"/>
                </a:cubicBezTo>
                <a:cubicBezTo>
                  <a:pt x="473043" y="3005944"/>
                  <a:pt x="473222" y="3007029"/>
                  <a:pt x="473222" y="3008245"/>
                </a:cubicBezTo>
                <a:cubicBezTo>
                  <a:pt x="473222" y="3009395"/>
                  <a:pt x="473027" y="3010426"/>
                  <a:pt x="472636" y="3011338"/>
                </a:cubicBezTo>
                <a:cubicBezTo>
                  <a:pt x="472246" y="3012249"/>
                  <a:pt x="471714" y="3013058"/>
                  <a:pt x="471041" y="3013763"/>
                </a:cubicBezTo>
                <a:cubicBezTo>
                  <a:pt x="470368" y="3014468"/>
                  <a:pt x="469587" y="3015071"/>
                  <a:pt x="468697" y="3015570"/>
                </a:cubicBezTo>
                <a:cubicBezTo>
                  <a:pt x="467807" y="3016069"/>
                  <a:pt x="466858" y="3016481"/>
                  <a:pt x="465848" y="3016807"/>
                </a:cubicBezTo>
                <a:cubicBezTo>
                  <a:pt x="464839" y="3017133"/>
                  <a:pt x="463803" y="3017371"/>
                  <a:pt x="462739" y="3017523"/>
                </a:cubicBezTo>
                <a:cubicBezTo>
                  <a:pt x="461676" y="3017675"/>
                  <a:pt x="460634" y="3017751"/>
                  <a:pt x="459614" y="3017751"/>
                </a:cubicBezTo>
                <a:cubicBezTo>
                  <a:pt x="457400" y="3017751"/>
                  <a:pt x="455365" y="3017653"/>
                  <a:pt x="453509" y="3017458"/>
                </a:cubicBezTo>
                <a:cubicBezTo>
                  <a:pt x="451654" y="3017263"/>
                  <a:pt x="449836" y="3016948"/>
                  <a:pt x="448057" y="3016514"/>
                </a:cubicBezTo>
                <a:lnTo>
                  <a:pt x="448057" y="3011305"/>
                </a:lnTo>
                <a:cubicBezTo>
                  <a:pt x="449966" y="3011848"/>
                  <a:pt x="451866" y="3012260"/>
                  <a:pt x="453754" y="3012542"/>
                </a:cubicBezTo>
                <a:cubicBezTo>
                  <a:pt x="455642" y="3012824"/>
                  <a:pt x="457519" y="3012965"/>
                  <a:pt x="459386" y="3012965"/>
                </a:cubicBezTo>
                <a:cubicBezTo>
                  <a:pt x="462099" y="3012965"/>
                  <a:pt x="464107" y="3012596"/>
                  <a:pt x="465409" y="3011858"/>
                </a:cubicBezTo>
                <a:cubicBezTo>
                  <a:pt x="466711" y="3011121"/>
                  <a:pt x="467362" y="3010068"/>
                  <a:pt x="467362" y="3008701"/>
                </a:cubicBezTo>
                <a:cubicBezTo>
                  <a:pt x="467362" y="3008115"/>
                  <a:pt x="467259" y="3007588"/>
                  <a:pt x="467053" y="3007122"/>
                </a:cubicBezTo>
                <a:cubicBezTo>
                  <a:pt x="466847" y="3006655"/>
                  <a:pt x="466472" y="3006210"/>
                  <a:pt x="465930" y="3005787"/>
                </a:cubicBezTo>
                <a:cubicBezTo>
                  <a:pt x="465387" y="3005364"/>
                  <a:pt x="464546" y="3004924"/>
                  <a:pt x="463407" y="3004468"/>
                </a:cubicBezTo>
                <a:cubicBezTo>
                  <a:pt x="462267" y="3004012"/>
                  <a:pt x="460710" y="3003492"/>
                  <a:pt x="458735" y="3002906"/>
                </a:cubicBezTo>
                <a:cubicBezTo>
                  <a:pt x="457259" y="3002471"/>
                  <a:pt x="455897" y="3001978"/>
                  <a:pt x="454649" y="3001424"/>
                </a:cubicBezTo>
                <a:cubicBezTo>
                  <a:pt x="453401" y="3000871"/>
                  <a:pt x="452321" y="3000214"/>
                  <a:pt x="451410" y="2999455"/>
                </a:cubicBezTo>
                <a:cubicBezTo>
                  <a:pt x="450498" y="2998695"/>
                  <a:pt x="449782" y="2997805"/>
                  <a:pt x="449261" y="2996785"/>
                </a:cubicBezTo>
                <a:cubicBezTo>
                  <a:pt x="448740" y="2995765"/>
                  <a:pt x="448480" y="2994560"/>
                  <a:pt x="448480" y="2993171"/>
                </a:cubicBezTo>
                <a:cubicBezTo>
                  <a:pt x="448480" y="2992260"/>
                  <a:pt x="448691" y="2991261"/>
                  <a:pt x="449115" y="2990176"/>
                </a:cubicBezTo>
                <a:cubicBezTo>
                  <a:pt x="449538" y="2989091"/>
                  <a:pt x="450259" y="2988082"/>
                  <a:pt x="451279" y="2987148"/>
                </a:cubicBezTo>
                <a:cubicBezTo>
                  <a:pt x="452300" y="2986215"/>
                  <a:pt x="453678" y="2985439"/>
                  <a:pt x="455414" y="2984821"/>
                </a:cubicBezTo>
                <a:cubicBezTo>
                  <a:pt x="457150" y="2984202"/>
                  <a:pt x="459321" y="2983893"/>
                  <a:pt x="461925" y="2983893"/>
                </a:cubicBezTo>
                <a:close/>
                <a:moveTo>
                  <a:pt x="422556" y="2983893"/>
                </a:moveTo>
                <a:cubicBezTo>
                  <a:pt x="424531" y="2983893"/>
                  <a:pt x="426310" y="2984110"/>
                  <a:pt x="427895" y="2984544"/>
                </a:cubicBezTo>
                <a:cubicBezTo>
                  <a:pt x="429479" y="2984978"/>
                  <a:pt x="430819" y="2985640"/>
                  <a:pt x="431916" y="2986530"/>
                </a:cubicBezTo>
                <a:cubicBezTo>
                  <a:pt x="433012" y="2987420"/>
                  <a:pt x="433853" y="2988537"/>
                  <a:pt x="434439" y="2989883"/>
                </a:cubicBezTo>
                <a:cubicBezTo>
                  <a:pt x="435025" y="2991229"/>
                  <a:pt x="435318" y="2992813"/>
                  <a:pt x="435318" y="2994636"/>
                </a:cubicBezTo>
                <a:lnTo>
                  <a:pt x="435318" y="3017165"/>
                </a:lnTo>
                <a:lnTo>
                  <a:pt x="430239" y="3017165"/>
                </a:lnTo>
                <a:lnTo>
                  <a:pt x="430109" y="3012770"/>
                </a:lnTo>
                <a:cubicBezTo>
                  <a:pt x="428329" y="3014528"/>
                  <a:pt x="426522" y="3015798"/>
                  <a:pt x="424688" y="3016579"/>
                </a:cubicBezTo>
                <a:cubicBezTo>
                  <a:pt x="422854" y="3017360"/>
                  <a:pt x="420928" y="3017751"/>
                  <a:pt x="418909" y="3017751"/>
                </a:cubicBezTo>
                <a:cubicBezTo>
                  <a:pt x="417043" y="3017751"/>
                  <a:pt x="415448" y="3017512"/>
                  <a:pt x="414124" y="3017035"/>
                </a:cubicBezTo>
                <a:cubicBezTo>
                  <a:pt x="412800" y="3016557"/>
                  <a:pt x="411709" y="3015901"/>
                  <a:pt x="410852" y="3015065"/>
                </a:cubicBezTo>
                <a:cubicBezTo>
                  <a:pt x="409995" y="3014230"/>
                  <a:pt x="409365" y="3013248"/>
                  <a:pt x="408964" y="3012119"/>
                </a:cubicBezTo>
                <a:cubicBezTo>
                  <a:pt x="408562" y="3010990"/>
                  <a:pt x="408361" y="3009764"/>
                  <a:pt x="408361" y="3008440"/>
                </a:cubicBezTo>
                <a:cubicBezTo>
                  <a:pt x="408361" y="3005163"/>
                  <a:pt x="409582" y="3002596"/>
                  <a:pt x="412024" y="3000741"/>
                </a:cubicBezTo>
                <a:cubicBezTo>
                  <a:pt x="414465" y="2998885"/>
                  <a:pt x="418074" y="2997957"/>
                  <a:pt x="422849" y="2997957"/>
                </a:cubicBezTo>
                <a:lnTo>
                  <a:pt x="429620" y="2997957"/>
                </a:lnTo>
                <a:lnTo>
                  <a:pt x="429620" y="2995092"/>
                </a:lnTo>
                <a:cubicBezTo>
                  <a:pt x="429620" y="2993160"/>
                  <a:pt x="429002" y="2991614"/>
                  <a:pt x="427765" y="2990453"/>
                </a:cubicBezTo>
                <a:cubicBezTo>
                  <a:pt x="426528" y="2989292"/>
                  <a:pt x="424639" y="2988711"/>
                  <a:pt x="422100" y="2988711"/>
                </a:cubicBezTo>
                <a:cubicBezTo>
                  <a:pt x="420255" y="2988711"/>
                  <a:pt x="418437" y="2988917"/>
                  <a:pt x="416647" y="2989330"/>
                </a:cubicBezTo>
                <a:cubicBezTo>
                  <a:pt x="414856" y="2989742"/>
                  <a:pt x="413006" y="2990328"/>
                  <a:pt x="411096" y="2991088"/>
                </a:cubicBezTo>
                <a:lnTo>
                  <a:pt x="411096" y="2985976"/>
                </a:lnTo>
                <a:cubicBezTo>
                  <a:pt x="411812" y="2985716"/>
                  <a:pt x="412610" y="2985461"/>
                  <a:pt x="413489" y="2985211"/>
                </a:cubicBezTo>
                <a:cubicBezTo>
                  <a:pt x="414368" y="2984962"/>
                  <a:pt x="415296" y="2984739"/>
                  <a:pt x="416272" y="2984544"/>
                </a:cubicBezTo>
                <a:cubicBezTo>
                  <a:pt x="417249" y="2984349"/>
                  <a:pt x="418269" y="2984191"/>
                  <a:pt x="419332" y="2984072"/>
                </a:cubicBezTo>
                <a:cubicBezTo>
                  <a:pt x="420396" y="2983952"/>
                  <a:pt x="421471" y="2983893"/>
                  <a:pt x="422556" y="2983893"/>
                </a:cubicBezTo>
                <a:close/>
                <a:moveTo>
                  <a:pt x="317911" y="2983893"/>
                </a:moveTo>
                <a:cubicBezTo>
                  <a:pt x="320190" y="2983893"/>
                  <a:pt x="322208" y="2984251"/>
                  <a:pt x="323966" y="2984967"/>
                </a:cubicBezTo>
                <a:cubicBezTo>
                  <a:pt x="325724" y="2985683"/>
                  <a:pt x="327206" y="2986698"/>
                  <a:pt x="328410" y="2988011"/>
                </a:cubicBezTo>
                <a:cubicBezTo>
                  <a:pt x="329615" y="2989324"/>
                  <a:pt x="330526" y="2990919"/>
                  <a:pt x="331145" y="2992797"/>
                </a:cubicBezTo>
                <a:cubicBezTo>
                  <a:pt x="331764" y="2994674"/>
                  <a:pt x="332073" y="2996774"/>
                  <a:pt x="332073" y="2999096"/>
                </a:cubicBezTo>
                <a:cubicBezTo>
                  <a:pt x="332073" y="2999900"/>
                  <a:pt x="332062" y="3000572"/>
                  <a:pt x="332040" y="3001115"/>
                </a:cubicBezTo>
                <a:cubicBezTo>
                  <a:pt x="332019" y="3001658"/>
                  <a:pt x="331986" y="3002168"/>
                  <a:pt x="331943" y="3002645"/>
                </a:cubicBezTo>
                <a:lnTo>
                  <a:pt x="308991" y="3002645"/>
                </a:lnTo>
                <a:cubicBezTo>
                  <a:pt x="308991" y="3005988"/>
                  <a:pt x="309924" y="3008554"/>
                  <a:pt x="311790" y="3010345"/>
                </a:cubicBezTo>
                <a:cubicBezTo>
                  <a:pt x="313657" y="3012135"/>
                  <a:pt x="316348" y="3013031"/>
                  <a:pt x="319864" y="3013031"/>
                </a:cubicBezTo>
                <a:cubicBezTo>
                  <a:pt x="320819" y="3013031"/>
                  <a:pt x="321774" y="3012993"/>
                  <a:pt x="322729" y="3012917"/>
                </a:cubicBezTo>
                <a:cubicBezTo>
                  <a:pt x="323684" y="3012841"/>
                  <a:pt x="324607" y="3012737"/>
                  <a:pt x="325497" y="3012607"/>
                </a:cubicBezTo>
                <a:cubicBezTo>
                  <a:pt x="326386" y="3012477"/>
                  <a:pt x="327238" y="3012331"/>
                  <a:pt x="328052" y="3012168"/>
                </a:cubicBezTo>
                <a:cubicBezTo>
                  <a:pt x="328866" y="3012005"/>
                  <a:pt x="329620" y="3011826"/>
                  <a:pt x="330315" y="3011631"/>
                </a:cubicBezTo>
                <a:lnTo>
                  <a:pt x="330315" y="3016286"/>
                </a:lnTo>
                <a:cubicBezTo>
                  <a:pt x="328774" y="3016720"/>
                  <a:pt x="327032" y="3017073"/>
                  <a:pt x="325090" y="3017344"/>
                </a:cubicBezTo>
                <a:cubicBezTo>
                  <a:pt x="323147" y="3017616"/>
                  <a:pt x="321134" y="3017751"/>
                  <a:pt x="319051" y="3017751"/>
                </a:cubicBezTo>
                <a:cubicBezTo>
                  <a:pt x="316251" y="3017751"/>
                  <a:pt x="313842" y="3017371"/>
                  <a:pt x="311823" y="3016612"/>
                </a:cubicBezTo>
                <a:cubicBezTo>
                  <a:pt x="309805" y="3015852"/>
                  <a:pt x="308150" y="3014751"/>
                  <a:pt x="306858" y="3013307"/>
                </a:cubicBezTo>
                <a:cubicBezTo>
                  <a:pt x="305567" y="3011864"/>
                  <a:pt x="304612" y="3010095"/>
                  <a:pt x="303993" y="3008001"/>
                </a:cubicBezTo>
                <a:cubicBezTo>
                  <a:pt x="303375" y="3005906"/>
                  <a:pt x="303065" y="3003535"/>
                  <a:pt x="303065" y="3000887"/>
                </a:cubicBezTo>
                <a:cubicBezTo>
                  <a:pt x="303065" y="2998586"/>
                  <a:pt x="303396" y="2996411"/>
                  <a:pt x="304058" y="2994360"/>
                </a:cubicBezTo>
                <a:cubicBezTo>
                  <a:pt x="304720" y="2992309"/>
                  <a:pt x="305686" y="2990507"/>
                  <a:pt x="306956" y="2988955"/>
                </a:cubicBezTo>
                <a:cubicBezTo>
                  <a:pt x="308226" y="2987403"/>
                  <a:pt x="309783" y="2986172"/>
                  <a:pt x="311628" y="2985260"/>
                </a:cubicBezTo>
                <a:cubicBezTo>
                  <a:pt x="313473" y="2984349"/>
                  <a:pt x="315567" y="2983893"/>
                  <a:pt x="317911" y="2983893"/>
                </a:cubicBezTo>
                <a:close/>
                <a:moveTo>
                  <a:pt x="251236" y="2983893"/>
                </a:moveTo>
                <a:cubicBezTo>
                  <a:pt x="253580" y="2983893"/>
                  <a:pt x="255680" y="2984256"/>
                  <a:pt x="257536" y="2984983"/>
                </a:cubicBezTo>
                <a:cubicBezTo>
                  <a:pt x="259391" y="2985710"/>
                  <a:pt x="260965" y="2986774"/>
                  <a:pt x="262256" y="2988174"/>
                </a:cubicBezTo>
                <a:cubicBezTo>
                  <a:pt x="263548" y="2989574"/>
                  <a:pt x="264535" y="2991316"/>
                  <a:pt x="265219" y="2993399"/>
                </a:cubicBezTo>
                <a:cubicBezTo>
                  <a:pt x="265903" y="2995483"/>
                  <a:pt x="266244" y="2997870"/>
                  <a:pt x="266244" y="3000561"/>
                </a:cubicBezTo>
                <a:cubicBezTo>
                  <a:pt x="266244" y="3003101"/>
                  <a:pt x="265886" y="3005429"/>
                  <a:pt x="265170" y="3007545"/>
                </a:cubicBezTo>
                <a:cubicBezTo>
                  <a:pt x="264454" y="3009661"/>
                  <a:pt x="263423" y="3011473"/>
                  <a:pt x="262077" y="3012982"/>
                </a:cubicBezTo>
                <a:cubicBezTo>
                  <a:pt x="260732" y="3014490"/>
                  <a:pt x="259093" y="3015662"/>
                  <a:pt x="257161" y="3016498"/>
                </a:cubicBezTo>
                <a:cubicBezTo>
                  <a:pt x="255230" y="3017333"/>
                  <a:pt x="253038" y="3017751"/>
                  <a:pt x="250585" y="3017751"/>
                </a:cubicBezTo>
                <a:cubicBezTo>
                  <a:pt x="248241" y="3017751"/>
                  <a:pt x="246141" y="3017388"/>
                  <a:pt x="244285" y="3016661"/>
                </a:cubicBezTo>
                <a:cubicBezTo>
                  <a:pt x="242430" y="3015933"/>
                  <a:pt x="240856" y="3014865"/>
                  <a:pt x="239565" y="3013454"/>
                </a:cubicBezTo>
                <a:cubicBezTo>
                  <a:pt x="238273" y="3012043"/>
                  <a:pt x="237286" y="3010296"/>
                  <a:pt x="236602" y="3008212"/>
                </a:cubicBezTo>
                <a:cubicBezTo>
                  <a:pt x="235918" y="3006129"/>
                  <a:pt x="235577" y="3003730"/>
                  <a:pt x="235577" y="3001017"/>
                </a:cubicBezTo>
                <a:cubicBezTo>
                  <a:pt x="235577" y="2998478"/>
                  <a:pt x="235935" y="2996161"/>
                  <a:pt x="236651" y="2994067"/>
                </a:cubicBezTo>
                <a:cubicBezTo>
                  <a:pt x="237367" y="2991972"/>
                  <a:pt x="238398" y="2990171"/>
                  <a:pt x="239744" y="2988662"/>
                </a:cubicBezTo>
                <a:cubicBezTo>
                  <a:pt x="241089" y="2987154"/>
                  <a:pt x="242728" y="2985982"/>
                  <a:pt x="244660" y="2985146"/>
                </a:cubicBezTo>
                <a:cubicBezTo>
                  <a:pt x="246591" y="2984311"/>
                  <a:pt x="248783" y="2983893"/>
                  <a:pt x="251236" y="2983893"/>
                </a:cubicBezTo>
                <a:close/>
                <a:moveTo>
                  <a:pt x="151084" y="2983893"/>
                </a:moveTo>
                <a:cubicBezTo>
                  <a:pt x="154470" y="2983893"/>
                  <a:pt x="157036" y="2984989"/>
                  <a:pt x="158784" y="2987181"/>
                </a:cubicBezTo>
                <a:cubicBezTo>
                  <a:pt x="160531" y="2989373"/>
                  <a:pt x="161339" y="2992629"/>
                  <a:pt x="161209" y="2996948"/>
                </a:cubicBezTo>
                <a:lnTo>
                  <a:pt x="155479" y="2996948"/>
                </a:lnTo>
                <a:cubicBezTo>
                  <a:pt x="155544" y="2994083"/>
                  <a:pt x="155126" y="2992005"/>
                  <a:pt x="154226" y="2990713"/>
                </a:cubicBezTo>
                <a:cubicBezTo>
                  <a:pt x="153325" y="2989422"/>
                  <a:pt x="152006" y="2988776"/>
                  <a:pt x="150270" y="2988776"/>
                </a:cubicBezTo>
                <a:cubicBezTo>
                  <a:pt x="149510" y="2988776"/>
                  <a:pt x="148745" y="2988912"/>
                  <a:pt x="147975" y="2989183"/>
                </a:cubicBezTo>
                <a:cubicBezTo>
                  <a:pt x="147204" y="2989454"/>
                  <a:pt x="146412" y="2989889"/>
                  <a:pt x="145598" y="2990485"/>
                </a:cubicBezTo>
                <a:cubicBezTo>
                  <a:pt x="144784" y="2991082"/>
                  <a:pt x="143922" y="2991847"/>
                  <a:pt x="143010" y="2992781"/>
                </a:cubicBezTo>
                <a:cubicBezTo>
                  <a:pt x="142098" y="2993714"/>
                  <a:pt x="141122" y="2994842"/>
                  <a:pt x="140080" y="2996166"/>
                </a:cubicBezTo>
                <a:lnTo>
                  <a:pt x="140080" y="3017165"/>
                </a:lnTo>
                <a:lnTo>
                  <a:pt x="134350" y="3017165"/>
                </a:lnTo>
                <a:lnTo>
                  <a:pt x="134350" y="2984479"/>
                </a:lnTo>
                <a:lnTo>
                  <a:pt x="139527" y="2984479"/>
                </a:lnTo>
                <a:lnTo>
                  <a:pt x="139689" y="2990502"/>
                </a:lnTo>
                <a:cubicBezTo>
                  <a:pt x="141621" y="2988179"/>
                  <a:pt x="143526" y="2986497"/>
                  <a:pt x="145403" y="2985455"/>
                </a:cubicBezTo>
                <a:cubicBezTo>
                  <a:pt x="147280" y="2984414"/>
                  <a:pt x="149174" y="2983893"/>
                  <a:pt x="151084" y="2983893"/>
                </a:cubicBezTo>
                <a:close/>
                <a:moveTo>
                  <a:pt x="70261" y="2983893"/>
                </a:moveTo>
                <a:cubicBezTo>
                  <a:pt x="72605" y="2983893"/>
                  <a:pt x="74705" y="2984256"/>
                  <a:pt x="76561" y="2984983"/>
                </a:cubicBezTo>
                <a:cubicBezTo>
                  <a:pt x="78416" y="2985710"/>
                  <a:pt x="79990" y="2986774"/>
                  <a:pt x="81281" y="2988174"/>
                </a:cubicBezTo>
                <a:cubicBezTo>
                  <a:pt x="82573" y="2989574"/>
                  <a:pt x="83560" y="2991316"/>
                  <a:pt x="84244" y="2993399"/>
                </a:cubicBezTo>
                <a:cubicBezTo>
                  <a:pt x="84928" y="2995483"/>
                  <a:pt x="85269" y="2997870"/>
                  <a:pt x="85269" y="3000561"/>
                </a:cubicBezTo>
                <a:cubicBezTo>
                  <a:pt x="85269" y="3003101"/>
                  <a:pt x="84911" y="3005429"/>
                  <a:pt x="84195" y="3007545"/>
                </a:cubicBezTo>
                <a:cubicBezTo>
                  <a:pt x="83479" y="3009661"/>
                  <a:pt x="82448" y="3011473"/>
                  <a:pt x="81102" y="3012982"/>
                </a:cubicBezTo>
                <a:cubicBezTo>
                  <a:pt x="79757" y="3014490"/>
                  <a:pt x="78118" y="3015662"/>
                  <a:pt x="76186" y="3016498"/>
                </a:cubicBezTo>
                <a:cubicBezTo>
                  <a:pt x="74255" y="3017333"/>
                  <a:pt x="72062" y="3017751"/>
                  <a:pt x="69610" y="3017751"/>
                </a:cubicBezTo>
                <a:cubicBezTo>
                  <a:pt x="67266" y="3017751"/>
                  <a:pt x="65166" y="3017388"/>
                  <a:pt x="63310" y="3016661"/>
                </a:cubicBezTo>
                <a:cubicBezTo>
                  <a:pt x="61455" y="3015933"/>
                  <a:pt x="59881" y="3014865"/>
                  <a:pt x="58590" y="3013454"/>
                </a:cubicBezTo>
                <a:cubicBezTo>
                  <a:pt x="57298" y="3012043"/>
                  <a:pt x="56311" y="3010296"/>
                  <a:pt x="55627" y="3008212"/>
                </a:cubicBezTo>
                <a:cubicBezTo>
                  <a:pt x="54943" y="3006129"/>
                  <a:pt x="54601" y="3003730"/>
                  <a:pt x="54601" y="3001017"/>
                </a:cubicBezTo>
                <a:cubicBezTo>
                  <a:pt x="54601" y="2998478"/>
                  <a:pt x="54960" y="2996161"/>
                  <a:pt x="55676" y="2994067"/>
                </a:cubicBezTo>
                <a:cubicBezTo>
                  <a:pt x="56392" y="2991972"/>
                  <a:pt x="57423" y="2990171"/>
                  <a:pt x="58769" y="2988662"/>
                </a:cubicBezTo>
                <a:cubicBezTo>
                  <a:pt x="60114" y="2987154"/>
                  <a:pt x="61753" y="2985982"/>
                  <a:pt x="63685" y="2985146"/>
                </a:cubicBezTo>
                <a:cubicBezTo>
                  <a:pt x="65616" y="2984311"/>
                  <a:pt x="67808" y="2983893"/>
                  <a:pt x="70261" y="2983893"/>
                </a:cubicBezTo>
                <a:close/>
                <a:moveTo>
                  <a:pt x="1035481" y="2974614"/>
                </a:moveTo>
                <a:lnTo>
                  <a:pt x="1066539" y="2974614"/>
                </a:lnTo>
                <a:lnTo>
                  <a:pt x="1066539" y="2979563"/>
                </a:lnTo>
                <a:lnTo>
                  <a:pt x="1053940" y="2979563"/>
                </a:lnTo>
                <a:lnTo>
                  <a:pt x="1053940" y="3017165"/>
                </a:lnTo>
                <a:lnTo>
                  <a:pt x="1048080" y="3017165"/>
                </a:lnTo>
                <a:lnTo>
                  <a:pt x="1048080" y="2979563"/>
                </a:lnTo>
                <a:lnTo>
                  <a:pt x="1035481" y="2979563"/>
                </a:lnTo>
                <a:close/>
                <a:moveTo>
                  <a:pt x="13506" y="2974614"/>
                </a:moveTo>
                <a:lnTo>
                  <a:pt x="20506" y="2974614"/>
                </a:lnTo>
                <a:lnTo>
                  <a:pt x="28970" y="2990176"/>
                </a:lnTo>
                <a:lnTo>
                  <a:pt x="32096" y="2996427"/>
                </a:lnTo>
                <a:lnTo>
                  <a:pt x="34961" y="2990762"/>
                </a:lnTo>
                <a:lnTo>
                  <a:pt x="43523" y="2974614"/>
                </a:lnTo>
                <a:lnTo>
                  <a:pt x="50165" y="2974614"/>
                </a:lnTo>
                <a:lnTo>
                  <a:pt x="34765" y="3001961"/>
                </a:lnTo>
                <a:lnTo>
                  <a:pt x="34765" y="3017165"/>
                </a:lnTo>
                <a:lnTo>
                  <a:pt x="28905" y="3017165"/>
                </a:lnTo>
                <a:lnTo>
                  <a:pt x="28905" y="3001831"/>
                </a:lnTo>
                <a:close/>
                <a:moveTo>
                  <a:pt x="1611520" y="2974028"/>
                </a:moveTo>
                <a:lnTo>
                  <a:pt x="1611520" y="2984479"/>
                </a:lnTo>
                <a:lnTo>
                  <a:pt x="1626203" y="2984479"/>
                </a:lnTo>
                <a:lnTo>
                  <a:pt x="1626203" y="2989232"/>
                </a:lnTo>
                <a:lnTo>
                  <a:pt x="1611520" y="2989232"/>
                </a:lnTo>
                <a:lnTo>
                  <a:pt x="1611520" y="3005836"/>
                </a:lnTo>
                <a:cubicBezTo>
                  <a:pt x="1611520" y="3008180"/>
                  <a:pt x="1612144" y="3009932"/>
                  <a:pt x="1613392" y="3011093"/>
                </a:cubicBezTo>
                <a:cubicBezTo>
                  <a:pt x="1614640" y="3012255"/>
                  <a:pt x="1616480" y="3012835"/>
                  <a:pt x="1618910" y="3012835"/>
                </a:cubicBezTo>
                <a:cubicBezTo>
                  <a:pt x="1619952" y="3012835"/>
                  <a:pt x="1621092" y="3012754"/>
                  <a:pt x="1622329" y="3012591"/>
                </a:cubicBezTo>
                <a:cubicBezTo>
                  <a:pt x="1623566" y="3012428"/>
                  <a:pt x="1624857" y="3012173"/>
                  <a:pt x="1626203" y="3011826"/>
                </a:cubicBezTo>
                <a:lnTo>
                  <a:pt x="1626203" y="3016709"/>
                </a:lnTo>
                <a:cubicBezTo>
                  <a:pt x="1624922" y="3017035"/>
                  <a:pt x="1623599" y="3017268"/>
                  <a:pt x="1622231" y="3017409"/>
                </a:cubicBezTo>
                <a:cubicBezTo>
                  <a:pt x="1620864" y="3017550"/>
                  <a:pt x="1619475" y="3017621"/>
                  <a:pt x="1618064" y="3017621"/>
                </a:cubicBezTo>
                <a:cubicBezTo>
                  <a:pt x="1613962" y="3017621"/>
                  <a:pt x="1610902" y="3016693"/>
                  <a:pt x="1608883" y="3014837"/>
                </a:cubicBezTo>
                <a:cubicBezTo>
                  <a:pt x="1606865" y="3012982"/>
                  <a:pt x="1605855" y="3010133"/>
                  <a:pt x="1605855" y="3006291"/>
                </a:cubicBezTo>
                <a:lnTo>
                  <a:pt x="1605855" y="2989232"/>
                </a:lnTo>
                <a:lnTo>
                  <a:pt x="1596707" y="2989232"/>
                </a:lnTo>
                <a:lnTo>
                  <a:pt x="1596707" y="2984479"/>
                </a:lnTo>
                <a:lnTo>
                  <a:pt x="1605855" y="2984479"/>
                </a:lnTo>
                <a:lnTo>
                  <a:pt x="1605855" y="2975493"/>
                </a:lnTo>
                <a:close/>
                <a:moveTo>
                  <a:pt x="278020" y="2974028"/>
                </a:moveTo>
                <a:lnTo>
                  <a:pt x="278020" y="2984479"/>
                </a:lnTo>
                <a:lnTo>
                  <a:pt x="292703" y="2984479"/>
                </a:lnTo>
                <a:lnTo>
                  <a:pt x="292703" y="2989232"/>
                </a:lnTo>
                <a:lnTo>
                  <a:pt x="278020" y="2989232"/>
                </a:lnTo>
                <a:lnTo>
                  <a:pt x="278020" y="3005836"/>
                </a:lnTo>
                <a:cubicBezTo>
                  <a:pt x="278020" y="3008180"/>
                  <a:pt x="278644" y="3009932"/>
                  <a:pt x="279892" y="3011093"/>
                </a:cubicBezTo>
                <a:cubicBezTo>
                  <a:pt x="281140" y="3012255"/>
                  <a:pt x="282980" y="3012835"/>
                  <a:pt x="285411" y="3012835"/>
                </a:cubicBezTo>
                <a:cubicBezTo>
                  <a:pt x="286453" y="3012835"/>
                  <a:pt x="287592" y="3012754"/>
                  <a:pt x="288829" y="3012591"/>
                </a:cubicBezTo>
                <a:cubicBezTo>
                  <a:pt x="290066" y="3012428"/>
                  <a:pt x="291358" y="3012173"/>
                  <a:pt x="292703" y="3011826"/>
                </a:cubicBezTo>
                <a:lnTo>
                  <a:pt x="292703" y="3016709"/>
                </a:lnTo>
                <a:cubicBezTo>
                  <a:pt x="291423" y="3017035"/>
                  <a:pt x="290099" y="3017268"/>
                  <a:pt x="288731" y="3017409"/>
                </a:cubicBezTo>
                <a:cubicBezTo>
                  <a:pt x="287364" y="3017550"/>
                  <a:pt x="285975" y="3017621"/>
                  <a:pt x="284564" y="3017621"/>
                </a:cubicBezTo>
                <a:cubicBezTo>
                  <a:pt x="280462" y="3017621"/>
                  <a:pt x="277402" y="3016693"/>
                  <a:pt x="275383" y="3014837"/>
                </a:cubicBezTo>
                <a:cubicBezTo>
                  <a:pt x="273365" y="3012982"/>
                  <a:pt x="272356" y="3010133"/>
                  <a:pt x="272356" y="3006291"/>
                </a:cubicBezTo>
                <a:lnTo>
                  <a:pt x="272356" y="2989232"/>
                </a:lnTo>
                <a:lnTo>
                  <a:pt x="263207" y="2989232"/>
                </a:lnTo>
                <a:lnTo>
                  <a:pt x="263207" y="2984479"/>
                </a:lnTo>
                <a:lnTo>
                  <a:pt x="272356" y="2984479"/>
                </a:lnTo>
                <a:lnTo>
                  <a:pt x="272356" y="2975493"/>
                </a:lnTo>
                <a:close/>
                <a:moveTo>
                  <a:pt x="1742819" y="2971163"/>
                </a:moveTo>
                <a:lnTo>
                  <a:pt x="1749689" y="2971163"/>
                </a:lnTo>
                <a:lnTo>
                  <a:pt x="1748810" y="3004696"/>
                </a:lnTo>
                <a:lnTo>
                  <a:pt x="1743796" y="3004696"/>
                </a:lnTo>
                <a:close/>
                <a:moveTo>
                  <a:pt x="1181481" y="2971163"/>
                </a:moveTo>
                <a:lnTo>
                  <a:pt x="1187146" y="2971163"/>
                </a:lnTo>
                <a:lnTo>
                  <a:pt x="1187146" y="2999422"/>
                </a:lnTo>
                <a:lnTo>
                  <a:pt x="1201829" y="2984479"/>
                </a:lnTo>
                <a:lnTo>
                  <a:pt x="1209317" y="2984479"/>
                </a:lnTo>
                <a:lnTo>
                  <a:pt x="1193983" y="2999552"/>
                </a:lnTo>
                <a:lnTo>
                  <a:pt x="1210163" y="3017165"/>
                </a:lnTo>
                <a:lnTo>
                  <a:pt x="1202382" y="3017165"/>
                </a:lnTo>
                <a:lnTo>
                  <a:pt x="1187146" y="2999650"/>
                </a:lnTo>
                <a:lnTo>
                  <a:pt x="1187146" y="3017165"/>
                </a:lnTo>
                <a:lnTo>
                  <a:pt x="1181481" y="3017165"/>
                </a:lnTo>
                <a:close/>
                <a:moveTo>
                  <a:pt x="1075990" y="2971163"/>
                </a:moveTo>
                <a:lnTo>
                  <a:pt x="1081655" y="2971163"/>
                </a:lnTo>
                <a:lnTo>
                  <a:pt x="1081655" y="2984479"/>
                </a:lnTo>
                <a:lnTo>
                  <a:pt x="1081459" y="2989623"/>
                </a:lnTo>
                <a:cubicBezTo>
                  <a:pt x="1082349" y="2988559"/>
                  <a:pt x="1083223" y="2987664"/>
                  <a:pt x="1084080" y="2986937"/>
                </a:cubicBezTo>
                <a:cubicBezTo>
                  <a:pt x="1084938" y="2986210"/>
                  <a:pt x="1085795" y="2985618"/>
                  <a:pt x="1086652" y="2985162"/>
                </a:cubicBezTo>
                <a:cubicBezTo>
                  <a:pt x="1087509" y="2984707"/>
                  <a:pt x="1088383" y="2984381"/>
                  <a:pt x="1089273" y="2984186"/>
                </a:cubicBezTo>
                <a:cubicBezTo>
                  <a:pt x="1090163" y="2983990"/>
                  <a:pt x="1091085" y="2983893"/>
                  <a:pt x="1092040" y="2983893"/>
                </a:cubicBezTo>
                <a:cubicBezTo>
                  <a:pt x="1095296" y="2983893"/>
                  <a:pt x="1097813" y="2984886"/>
                  <a:pt x="1099593" y="2986872"/>
                </a:cubicBezTo>
                <a:cubicBezTo>
                  <a:pt x="1101373" y="2988858"/>
                  <a:pt x="1102263" y="2991847"/>
                  <a:pt x="1102263" y="2995841"/>
                </a:cubicBezTo>
                <a:lnTo>
                  <a:pt x="1102263" y="3017165"/>
                </a:lnTo>
                <a:lnTo>
                  <a:pt x="1096598" y="3017165"/>
                </a:lnTo>
                <a:lnTo>
                  <a:pt x="1096598" y="2996297"/>
                </a:lnTo>
                <a:cubicBezTo>
                  <a:pt x="1096598" y="2993779"/>
                  <a:pt x="1096126" y="2991896"/>
                  <a:pt x="1095182" y="2990648"/>
                </a:cubicBezTo>
                <a:cubicBezTo>
                  <a:pt x="1094238" y="2989400"/>
                  <a:pt x="1092887" y="2988776"/>
                  <a:pt x="1091129" y="2988776"/>
                </a:cubicBezTo>
                <a:cubicBezTo>
                  <a:pt x="1090369" y="2988776"/>
                  <a:pt x="1089658" y="2988879"/>
                  <a:pt x="1088996" y="2989085"/>
                </a:cubicBezTo>
                <a:cubicBezTo>
                  <a:pt x="1088334" y="2989292"/>
                  <a:pt x="1087645" y="2989650"/>
                  <a:pt x="1086929" y="2990160"/>
                </a:cubicBezTo>
                <a:cubicBezTo>
                  <a:pt x="1086213" y="2990670"/>
                  <a:pt x="1085431" y="2991359"/>
                  <a:pt x="1084585" y="2992227"/>
                </a:cubicBezTo>
                <a:cubicBezTo>
                  <a:pt x="1083738" y="2993095"/>
                  <a:pt x="1082762" y="2994180"/>
                  <a:pt x="1081655" y="2995483"/>
                </a:cubicBezTo>
                <a:lnTo>
                  <a:pt x="1081655" y="3017165"/>
                </a:lnTo>
                <a:lnTo>
                  <a:pt x="1075990" y="3017165"/>
                </a:lnTo>
                <a:close/>
                <a:moveTo>
                  <a:pt x="953495" y="2971163"/>
                </a:moveTo>
                <a:lnTo>
                  <a:pt x="959193" y="2971163"/>
                </a:lnTo>
                <a:lnTo>
                  <a:pt x="959193" y="3017165"/>
                </a:lnTo>
                <a:lnTo>
                  <a:pt x="954114" y="3017165"/>
                </a:lnTo>
                <a:lnTo>
                  <a:pt x="953918" y="3010979"/>
                </a:lnTo>
                <a:cubicBezTo>
                  <a:pt x="952334" y="3013280"/>
                  <a:pt x="950619" y="3014984"/>
                  <a:pt x="948775" y="3016091"/>
                </a:cubicBezTo>
                <a:cubicBezTo>
                  <a:pt x="946930" y="3017198"/>
                  <a:pt x="944933" y="3017751"/>
                  <a:pt x="942784" y="3017751"/>
                </a:cubicBezTo>
                <a:cubicBezTo>
                  <a:pt x="940918" y="3017751"/>
                  <a:pt x="939274" y="3017360"/>
                  <a:pt x="937852" y="3016579"/>
                </a:cubicBezTo>
                <a:cubicBezTo>
                  <a:pt x="936430" y="3015798"/>
                  <a:pt x="935247" y="3014696"/>
                  <a:pt x="934303" y="3013275"/>
                </a:cubicBezTo>
                <a:cubicBezTo>
                  <a:pt x="933359" y="3011853"/>
                  <a:pt x="932648" y="3010144"/>
                  <a:pt x="932171" y="3008147"/>
                </a:cubicBezTo>
                <a:cubicBezTo>
                  <a:pt x="931693" y="3006150"/>
                  <a:pt x="931455" y="3003937"/>
                  <a:pt x="931455" y="3001506"/>
                </a:cubicBezTo>
                <a:cubicBezTo>
                  <a:pt x="931455" y="2998728"/>
                  <a:pt x="931834" y="2996259"/>
                  <a:pt x="932594" y="2994099"/>
                </a:cubicBezTo>
                <a:cubicBezTo>
                  <a:pt x="933354" y="2991940"/>
                  <a:pt x="934434" y="2990116"/>
                  <a:pt x="935834" y="2988630"/>
                </a:cubicBezTo>
                <a:cubicBezTo>
                  <a:pt x="937233" y="2987143"/>
                  <a:pt x="938915" y="2986014"/>
                  <a:pt x="940880" y="2985244"/>
                </a:cubicBezTo>
                <a:cubicBezTo>
                  <a:pt x="942844" y="2984473"/>
                  <a:pt x="945031" y="2984088"/>
                  <a:pt x="947440" y="2984088"/>
                </a:cubicBezTo>
                <a:cubicBezTo>
                  <a:pt x="948482" y="2984088"/>
                  <a:pt x="949507" y="2984153"/>
                  <a:pt x="950516" y="2984283"/>
                </a:cubicBezTo>
                <a:cubicBezTo>
                  <a:pt x="951526" y="2984414"/>
                  <a:pt x="952519" y="2984620"/>
                  <a:pt x="953495" y="2984902"/>
                </a:cubicBezTo>
                <a:close/>
                <a:moveTo>
                  <a:pt x="886820" y="2971163"/>
                </a:moveTo>
                <a:lnTo>
                  <a:pt x="892518" y="2971163"/>
                </a:lnTo>
                <a:lnTo>
                  <a:pt x="892518" y="3017165"/>
                </a:lnTo>
                <a:lnTo>
                  <a:pt x="887439" y="3017165"/>
                </a:lnTo>
                <a:lnTo>
                  <a:pt x="887243" y="3010979"/>
                </a:lnTo>
                <a:cubicBezTo>
                  <a:pt x="885659" y="3013280"/>
                  <a:pt x="883944" y="3014984"/>
                  <a:pt x="882100" y="3016091"/>
                </a:cubicBezTo>
                <a:cubicBezTo>
                  <a:pt x="880255" y="3017198"/>
                  <a:pt x="878258" y="3017751"/>
                  <a:pt x="876109" y="3017751"/>
                </a:cubicBezTo>
                <a:cubicBezTo>
                  <a:pt x="874243" y="3017751"/>
                  <a:pt x="872599" y="3017360"/>
                  <a:pt x="871177" y="3016579"/>
                </a:cubicBezTo>
                <a:cubicBezTo>
                  <a:pt x="869755" y="3015798"/>
                  <a:pt x="868573" y="3014696"/>
                  <a:pt x="867628" y="3013275"/>
                </a:cubicBezTo>
                <a:cubicBezTo>
                  <a:pt x="866684" y="3011853"/>
                  <a:pt x="865973" y="3010144"/>
                  <a:pt x="865496" y="3008147"/>
                </a:cubicBezTo>
                <a:cubicBezTo>
                  <a:pt x="865018" y="3006150"/>
                  <a:pt x="864780" y="3003937"/>
                  <a:pt x="864780" y="3001506"/>
                </a:cubicBezTo>
                <a:cubicBezTo>
                  <a:pt x="864780" y="2998728"/>
                  <a:pt x="865159" y="2996259"/>
                  <a:pt x="865919" y="2994099"/>
                </a:cubicBezTo>
                <a:cubicBezTo>
                  <a:pt x="866679" y="2991940"/>
                  <a:pt x="867759" y="2990116"/>
                  <a:pt x="869159" y="2988630"/>
                </a:cubicBezTo>
                <a:cubicBezTo>
                  <a:pt x="870558" y="2987143"/>
                  <a:pt x="872240" y="2986014"/>
                  <a:pt x="874205" y="2985244"/>
                </a:cubicBezTo>
                <a:cubicBezTo>
                  <a:pt x="876169" y="2984473"/>
                  <a:pt x="878356" y="2984088"/>
                  <a:pt x="880765" y="2984088"/>
                </a:cubicBezTo>
                <a:cubicBezTo>
                  <a:pt x="881807" y="2984088"/>
                  <a:pt x="882832" y="2984153"/>
                  <a:pt x="883841" y="2984283"/>
                </a:cubicBezTo>
                <a:cubicBezTo>
                  <a:pt x="884851" y="2984414"/>
                  <a:pt x="885844" y="2984620"/>
                  <a:pt x="886820" y="2984902"/>
                </a:cubicBezTo>
                <a:close/>
                <a:moveTo>
                  <a:pt x="514015" y="2971163"/>
                </a:moveTo>
                <a:lnTo>
                  <a:pt x="519680" y="2971163"/>
                </a:lnTo>
                <a:lnTo>
                  <a:pt x="519680" y="2983828"/>
                </a:lnTo>
                <a:lnTo>
                  <a:pt x="519420" y="2989883"/>
                </a:lnTo>
                <a:cubicBezTo>
                  <a:pt x="521047" y="2987691"/>
                  <a:pt x="522789" y="2986145"/>
                  <a:pt x="524645" y="2985244"/>
                </a:cubicBezTo>
                <a:cubicBezTo>
                  <a:pt x="526500" y="2984343"/>
                  <a:pt x="528492" y="2983893"/>
                  <a:pt x="530619" y="2983893"/>
                </a:cubicBezTo>
                <a:cubicBezTo>
                  <a:pt x="532485" y="2983893"/>
                  <a:pt x="534124" y="2984283"/>
                  <a:pt x="535535" y="2985065"/>
                </a:cubicBezTo>
                <a:cubicBezTo>
                  <a:pt x="536945" y="2985846"/>
                  <a:pt x="538128" y="2986948"/>
                  <a:pt x="539084" y="2988369"/>
                </a:cubicBezTo>
                <a:cubicBezTo>
                  <a:pt x="540038" y="2989791"/>
                  <a:pt x="540755" y="2991505"/>
                  <a:pt x="541232" y="2993513"/>
                </a:cubicBezTo>
                <a:cubicBezTo>
                  <a:pt x="541710" y="2995521"/>
                  <a:pt x="541948" y="2997762"/>
                  <a:pt x="541948" y="3000236"/>
                </a:cubicBezTo>
                <a:cubicBezTo>
                  <a:pt x="541948" y="3002949"/>
                  <a:pt x="541574" y="3005374"/>
                  <a:pt x="540825" y="3007512"/>
                </a:cubicBezTo>
                <a:cubicBezTo>
                  <a:pt x="540076" y="3009650"/>
                  <a:pt x="539013" y="3011462"/>
                  <a:pt x="537635" y="3012949"/>
                </a:cubicBezTo>
                <a:cubicBezTo>
                  <a:pt x="536256" y="3014436"/>
                  <a:pt x="534580" y="3015575"/>
                  <a:pt x="532605" y="3016368"/>
                </a:cubicBezTo>
                <a:cubicBezTo>
                  <a:pt x="530630" y="3017160"/>
                  <a:pt x="528405" y="3017556"/>
                  <a:pt x="525931" y="3017556"/>
                </a:cubicBezTo>
                <a:cubicBezTo>
                  <a:pt x="523999" y="3017556"/>
                  <a:pt x="522024" y="3017371"/>
                  <a:pt x="520006" y="3017002"/>
                </a:cubicBezTo>
                <a:cubicBezTo>
                  <a:pt x="517987" y="3016633"/>
                  <a:pt x="515990" y="3016047"/>
                  <a:pt x="514015" y="3015244"/>
                </a:cubicBezTo>
                <a:close/>
                <a:moveTo>
                  <a:pt x="371140" y="2971163"/>
                </a:moveTo>
                <a:lnTo>
                  <a:pt x="376805" y="2971163"/>
                </a:lnTo>
                <a:lnTo>
                  <a:pt x="376805" y="2984479"/>
                </a:lnTo>
                <a:lnTo>
                  <a:pt x="376610" y="2989623"/>
                </a:lnTo>
                <a:cubicBezTo>
                  <a:pt x="377499" y="2988559"/>
                  <a:pt x="378373" y="2987664"/>
                  <a:pt x="379230" y="2986937"/>
                </a:cubicBezTo>
                <a:cubicBezTo>
                  <a:pt x="380088" y="2986210"/>
                  <a:pt x="380945" y="2985618"/>
                  <a:pt x="381802" y="2985162"/>
                </a:cubicBezTo>
                <a:cubicBezTo>
                  <a:pt x="382660" y="2984707"/>
                  <a:pt x="383533" y="2984381"/>
                  <a:pt x="384423" y="2984186"/>
                </a:cubicBezTo>
                <a:cubicBezTo>
                  <a:pt x="385313" y="2983990"/>
                  <a:pt x="386235" y="2983893"/>
                  <a:pt x="387190" y="2983893"/>
                </a:cubicBezTo>
                <a:cubicBezTo>
                  <a:pt x="390446" y="2983893"/>
                  <a:pt x="392964" y="2984886"/>
                  <a:pt x="394744" y="2986872"/>
                </a:cubicBezTo>
                <a:cubicBezTo>
                  <a:pt x="396523" y="2988858"/>
                  <a:pt x="397413" y="2991847"/>
                  <a:pt x="397413" y="2995841"/>
                </a:cubicBezTo>
                <a:lnTo>
                  <a:pt x="397413" y="3017165"/>
                </a:lnTo>
                <a:lnTo>
                  <a:pt x="391748" y="3017165"/>
                </a:lnTo>
                <a:lnTo>
                  <a:pt x="391748" y="2996297"/>
                </a:lnTo>
                <a:cubicBezTo>
                  <a:pt x="391748" y="2993779"/>
                  <a:pt x="391276" y="2991896"/>
                  <a:pt x="390332" y="2990648"/>
                </a:cubicBezTo>
                <a:cubicBezTo>
                  <a:pt x="389388" y="2989400"/>
                  <a:pt x="388037" y="2988776"/>
                  <a:pt x="386279" y="2988776"/>
                </a:cubicBezTo>
                <a:cubicBezTo>
                  <a:pt x="385519" y="2988776"/>
                  <a:pt x="384808" y="2988879"/>
                  <a:pt x="384146" y="2989085"/>
                </a:cubicBezTo>
                <a:cubicBezTo>
                  <a:pt x="383484" y="2989292"/>
                  <a:pt x="382795" y="2989650"/>
                  <a:pt x="382079" y="2990160"/>
                </a:cubicBezTo>
                <a:cubicBezTo>
                  <a:pt x="381363" y="2990670"/>
                  <a:pt x="380582" y="2991359"/>
                  <a:pt x="379735" y="2992227"/>
                </a:cubicBezTo>
                <a:cubicBezTo>
                  <a:pt x="378888" y="2993095"/>
                  <a:pt x="377912" y="2994180"/>
                  <a:pt x="376805" y="2995483"/>
                </a:cubicBezTo>
                <a:lnTo>
                  <a:pt x="376805" y="3017165"/>
                </a:lnTo>
                <a:lnTo>
                  <a:pt x="371140" y="3017165"/>
                </a:lnTo>
                <a:close/>
                <a:moveTo>
                  <a:pt x="1641560" y="2970773"/>
                </a:moveTo>
                <a:cubicBezTo>
                  <a:pt x="1642190" y="2970773"/>
                  <a:pt x="1642776" y="2970887"/>
                  <a:pt x="1643318" y="2971114"/>
                </a:cubicBezTo>
                <a:cubicBezTo>
                  <a:pt x="1643861" y="2971342"/>
                  <a:pt x="1644333" y="2971662"/>
                  <a:pt x="1644734" y="2972075"/>
                </a:cubicBezTo>
                <a:cubicBezTo>
                  <a:pt x="1645136" y="2972487"/>
                  <a:pt x="1645451" y="2972959"/>
                  <a:pt x="1645679" y="2973491"/>
                </a:cubicBezTo>
                <a:cubicBezTo>
                  <a:pt x="1645906" y="2974023"/>
                  <a:pt x="1646020" y="2974603"/>
                  <a:pt x="1646020" y="2975233"/>
                </a:cubicBezTo>
                <a:cubicBezTo>
                  <a:pt x="1646020" y="2975841"/>
                  <a:pt x="1645906" y="2976416"/>
                  <a:pt x="1645679" y="2976958"/>
                </a:cubicBezTo>
                <a:cubicBezTo>
                  <a:pt x="1645451" y="2977501"/>
                  <a:pt x="1645136" y="2977978"/>
                  <a:pt x="1644734" y="2978391"/>
                </a:cubicBezTo>
                <a:cubicBezTo>
                  <a:pt x="1644333" y="2978803"/>
                  <a:pt x="1643861" y="2979123"/>
                  <a:pt x="1643318" y="2979351"/>
                </a:cubicBezTo>
                <a:cubicBezTo>
                  <a:pt x="1642776" y="2979579"/>
                  <a:pt x="1642190" y="2979693"/>
                  <a:pt x="1641560" y="2979693"/>
                </a:cubicBezTo>
                <a:cubicBezTo>
                  <a:pt x="1640931" y="2979693"/>
                  <a:pt x="1640345" y="2979579"/>
                  <a:pt x="1639802" y="2979351"/>
                </a:cubicBezTo>
                <a:cubicBezTo>
                  <a:pt x="1639260" y="2979123"/>
                  <a:pt x="1638788" y="2978803"/>
                  <a:pt x="1638386" y="2978391"/>
                </a:cubicBezTo>
                <a:cubicBezTo>
                  <a:pt x="1637984" y="2977978"/>
                  <a:pt x="1637670" y="2977501"/>
                  <a:pt x="1637442" y="2976958"/>
                </a:cubicBezTo>
                <a:cubicBezTo>
                  <a:pt x="1637214" y="2976416"/>
                  <a:pt x="1637100" y="2975841"/>
                  <a:pt x="1637100" y="2975233"/>
                </a:cubicBezTo>
                <a:cubicBezTo>
                  <a:pt x="1637100" y="2974603"/>
                  <a:pt x="1637214" y="2974023"/>
                  <a:pt x="1637442" y="2973491"/>
                </a:cubicBezTo>
                <a:cubicBezTo>
                  <a:pt x="1637670" y="2972959"/>
                  <a:pt x="1637984" y="2972487"/>
                  <a:pt x="1638386" y="2972075"/>
                </a:cubicBezTo>
                <a:cubicBezTo>
                  <a:pt x="1638788" y="2971662"/>
                  <a:pt x="1639260" y="2971342"/>
                  <a:pt x="1639802" y="2971114"/>
                </a:cubicBezTo>
                <a:cubicBezTo>
                  <a:pt x="1640345" y="2970887"/>
                  <a:pt x="1640931" y="2970773"/>
                  <a:pt x="1641560" y="2970773"/>
                </a:cubicBezTo>
                <a:close/>
                <a:moveTo>
                  <a:pt x="1411835" y="2970773"/>
                </a:moveTo>
                <a:cubicBezTo>
                  <a:pt x="1414092" y="2970773"/>
                  <a:pt x="1416588" y="2971033"/>
                  <a:pt x="1419323" y="2971554"/>
                </a:cubicBezTo>
                <a:lnTo>
                  <a:pt x="1419323" y="2976437"/>
                </a:lnTo>
                <a:cubicBezTo>
                  <a:pt x="1416349" y="2975808"/>
                  <a:pt x="1413788" y="2975493"/>
                  <a:pt x="1411639" y="2975493"/>
                </a:cubicBezTo>
                <a:cubicBezTo>
                  <a:pt x="1406539" y="2975493"/>
                  <a:pt x="1403989" y="2978163"/>
                  <a:pt x="1403989" y="2983502"/>
                </a:cubicBezTo>
                <a:lnTo>
                  <a:pt x="1403989" y="2989232"/>
                </a:lnTo>
                <a:lnTo>
                  <a:pt x="1418313" y="2989232"/>
                </a:lnTo>
                <a:lnTo>
                  <a:pt x="1418313" y="2993083"/>
                </a:lnTo>
                <a:lnTo>
                  <a:pt x="1420843" y="2988662"/>
                </a:lnTo>
                <a:cubicBezTo>
                  <a:pt x="1422189" y="2987154"/>
                  <a:pt x="1423828" y="2985982"/>
                  <a:pt x="1425759" y="2985146"/>
                </a:cubicBezTo>
                <a:cubicBezTo>
                  <a:pt x="1427691" y="2984311"/>
                  <a:pt x="1429883" y="2983893"/>
                  <a:pt x="1432336" y="2983893"/>
                </a:cubicBezTo>
                <a:cubicBezTo>
                  <a:pt x="1434680" y="2983893"/>
                  <a:pt x="1436780" y="2984256"/>
                  <a:pt x="1438635" y="2984983"/>
                </a:cubicBezTo>
                <a:cubicBezTo>
                  <a:pt x="1440491" y="2985710"/>
                  <a:pt x="1442065" y="2986774"/>
                  <a:pt x="1443356" y="2988174"/>
                </a:cubicBezTo>
                <a:cubicBezTo>
                  <a:pt x="1444648" y="2989574"/>
                  <a:pt x="1445635" y="2991316"/>
                  <a:pt x="1446319" y="2993399"/>
                </a:cubicBezTo>
                <a:cubicBezTo>
                  <a:pt x="1447002" y="2995483"/>
                  <a:pt x="1447344" y="2997870"/>
                  <a:pt x="1447344" y="3000561"/>
                </a:cubicBezTo>
                <a:cubicBezTo>
                  <a:pt x="1447344" y="3003101"/>
                  <a:pt x="1446986" y="3005429"/>
                  <a:pt x="1446270" y="3007545"/>
                </a:cubicBezTo>
                <a:cubicBezTo>
                  <a:pt x="1445554" y="3009661"/>
                  <a:pt x="1444523" y="3011473"/>
                  <a:pt x="1443177" y="3012982"/>
                </a:cubicBezTo>
                <a:cubicBezTo>
                  <a:pt x="1441831" y="3014490"/>
                  <a:pt x="1440193" y="3015662"/>
                  <a:pt x="1438261" y="3016498"/>
                </a:cubicBezTo>
                <a:cubicBezTo>
                  <a:pt x="1436329" y="3017333"/>
                  <a:pt x="1434137" y="3017751"/>
                  <a:pt x="1431685" y="3017751"/>
                </a:cubicBezTo>
                <a:cubicBezTo>
                  <a:pt x="1429341" y="3017751"/>
                  <a:pt x="1427241" y="3017388"/>
                  <a:pt x="1425385" y="3016661"/>
                </a:cubicBezTo>
                <a:cubicBezTo>
                  <a:pt x="1423529" y="3015933"/>
                  <a:pt x="1421956" y="3014865"/>
                  <a:pt x="1420664" y="3013454"/>
                </a:cubicBezTo>
                <a:cubicBezTo>
                  <a:pt x="1419373" y="3012043"/>
                  <a:pt x="1418385" y="3010296"/>
                  <a:pt x="1417702" y="3008212"/>
                </a:cubicBezTo>
                <a:cubicBezTo>
                  <a:pt x="1417018" y="3006129"/>
                  <a:pt x="1416676" y="3003730"/>
                  <a:pt x="1416676" y="3001017"/>
                </a:cubicBezTo>
                <a:cubicBezTo>
                  <a:pt x="1416676" y="2998478"/>
                  <a:pt x="1417034" y="2996161"/>
                  <a:pt x="1417751" y="2994067"/>
                </a:cubicBezTo>
                <a:lnTo>
                  <a:pt x="1417816" y="2993953"/>
                </a:lnTo>
                <a:lnTo>
                  <a:pt x="1403989" y="2993953"/>
                </a:lnTo>
                <a:lnTo>
                  <a:pt x="1403989" y="3017165"/>
                </a:lnTo>
                <a:lnTo>
                  <a:pt x="1398226" y="3017165"/>
                </a:lnTo>
                <a:lnTo>
                  <a:pt x="1398226" y="2993953"/>
                </a:lnTo>
                <a:lnTo>
                  <a:pt x="1387711" y="2993953"/>
                </a:lnTo>
                <a:lnTo>
                  <a:pt x="1387711" y="2989232"/>
                </a:lnTo>
                <a:lnTo>
                  <a:pt x="1398226" y="2989232"/>
                </a:lnTo>
                <a:lnTo>
                  <a:pt x="1398226" y="2983828"/>
                </a:lnTo>
                <a:cubicBezTo>
                  <a:pt x="1398226" y="2975124"/>
                  <a:pt x="1402762" y="2970773"/>
                  <a:pt x="1411835" y="2970773"/>
                </a:cubicBezTo>
                <a:close/>
                <a:moveTo>
                  <a:pt x="1536785" y="2931556"/>
                </a:moveTo>
                <a:cubicBezTo>
                  <a:pt x="1537458" y="2931556"/>
                  <a:pt x="1538098" y="2931692"/>
                  <a:pt x="1538706" y="2931963"/>
                </a:cubicBezTo>
                <a:cubicBezTo>
                  <a:pt x="1539314" y="2932235"/>
                  <a:pt x="1539846" y="2932598"/>
                  <a:pt x="1540301" y="2933054"/>
                </a:cubicBezTo>
                <a:cubicBezTo>
                  <a:pt x="1540757" y="2933510"/>
                  <a:pt x="1541121" y="2934042"/>
                  <a:pt x="1541392" y="2934649"/>
                </a:cubicBezTo>
                <a:cubicBezTo>
                  <a:pt x="1541663" y="2935257"/>
                  <a:pt x="1541799" y="2935897"/>
                  <a:pt x="1541799" y="2936570"/>
                </a:cubicBezTo>
                <a:cubicBezTo>
                  <a:pt x="1541799" y="2937265"/>
                  <a:pt x="1541663" y="2937910"/>
                  <a:pt x="1541392" y="2938507"/>
                </a:cubicBezTo>
                <a:cubicBezTo>
                  <a:pt x="1541121" y="2939104"/>
                  <a:pt x="1540757" y="2939630"/>
                  <a:pt x="1540301" y="2940086"/>
                </a:cubicBezTo>
                <a:cubicBezTo>
                  <a:pt x="1539846" y="2940542"/>
                  <a:pt x="1539314" y="2940900"/>
                  <a:pt x="1538706" y="2941160"/>
                </a:cubicBezTo>
                <a:cubicBezTo>
                  <a:pt x="1538098" y="2941421"/>
                  <a:pt x="1537458" y="2941551"/>
                  <a:pt x="1536785" y="2941551"/>
                </a:cubicBezTo>
                <a:cubicBezTo>
                  <a:pt x="1536091" y="2941551"/>
                  <a:pt x="1535445" y="2941421"/>
                  <a:pt x="1534848" y="2941160"/>
                </a:cubicBezTo>
                <a:cubicBezTo>
                  <a:pt x="1534251" y="2940900"/>
                  <a:pt x="1533725" y="2940542"/>
                  <a:pt x="1533269" y="2940086"/>
                </a:cubicBezTo>
                <a:cubicBezTo>
                  <a:pt x="1532813" y="2939630"/>
                  <a:pt x="1532455" y="2939104"/>
                  <a:pt x="1532195" y="2938507"/>
                </a:cubicBezTo>
                <a:cubicBezTo>
                  <a:pt x="1531934" y="2937910"/>
                  <a:pt x="1531804" y="2937265"/>
                  <a:pt x="1531804" y="2936570"/>
                </a:cubicBezTo>
                <a:cubicBezTo>
                  <a:pt x="1531804" y="2935897"/>
                  <a:pt x="1531934" y="2935257"/>
                  <a:pt x="1532195" y="2934649"/>
                </a:cubicBezTo>
                <a:cubicBezTo>
                  <a:pt x="1532455" y="2934042"/>
                  <a:pt x="1532813" y="2933510"/>
                  <a:pt x="1533269" y="2933054"/>
                </a:cubicBezTo>
                <a:cubicBezTo>
                  <a:pt x="1533725" y="2932598"/>
                  <a:pt x="1534251" y="2932235"/>
                  <a:pt x="1534848" y="2931963"/>
                </a:cubicBezTo>
                <a:cubicBezTo>
                  <a:pt x="1535445" y="2931692"/>
                  <a:pt x="1536091" y="2931556"/>
                  <a:pt x="1536785" y="2931556"/>
                </a:cubicBezTo>
                <a:close/>
                <a:moveTo>
                  <a:pt x="1012975" y="2926087"/>
                </a:moveTo>
                <a:cubicBezTo>
                  <a:pt x="1011564" y="2926087"/>
                  <a:pt x="1010349" y="2926228"/>
                  <a:pt x="1009329" y="2926510"/>
                </a:cubicBezTo>
                <a:cubicBezTo>
                  <a:pt x="1008309" y="2926792"/>
                  <a:pt x="1007473" y="2927194"/>
                  <a:pt x="1006822" y="2927715"/>
                </a:cubicBezTo>
                <a:cubicBezTo>
                  <a:pt x="1006171" y="2928236"/>
                  <a:pt x="1005688" y="2928860"/>
                  <a:pt x="1005373" y="2929587"/>
                </a:cubicBezTo>
                <a:cubicBezTo>
                  <a:pt x="1005059" y="2930314"/>
                  <a:pt x="1004901" y="2931133"/>
                  <a:pt x="1004901" y="2932045"/>
                </a:cubicBezTo>
                <a:cubicBezTo>
                  <a:pt x="1004901" y="2932674"/>
                  <a:pt x="1004999" y="2933276"/>
                  <a:pt x="1005194" y="2933852"/>
                </a:cubicBezTo>
                <a:cubicBezTo>
                  <a:pt x="1005390" y="2934427"/>
                  <a:pt x="1005704" y="2934937"/>
                  <a:pt x="1006138" y="2935382"/>
                </a:cubicBezTo>
                <a:cubicBezTo>
                  <a:pt x="1006573" y="2935827"/>
                  <a:pt x="1007137" y="2936179"/>
                  <a:pt x="1007831" y="2936440"/>
                </a:cubicBezTo>
                <a:cubicBezTo>
                  <a:pt x="1008526" y="2936700"/>
                  <a:pt x="1009372" y="2936831"/>
                  <a:pt x="1010371" y="2936831"/>
                </a:cubicBezTo>
                <a:cubicBezTo>
                  <a:pt x="1011673" y="2936831"/>
                  <a:pt x="1013165" y="2936434"/>
                  <a:pt x="1014847" y="2935642"/>
                </a:cubicBezTo>
                <a:cubicBezTo>
                  <a:pt x="1016529" y="2934850"/>
                  <a:pt x="1018304" y="2933597"/>
                  <a:pt x="1020170" y="2931882"/>
                </a:cubicBezTo>
                <a:lnTo>
                  <a:pt x="1020170" y="2926087"/>
                </a:lnTo>
                <a:close/>
                <a:moveTo>
                  <a:pt x="593876" y="2926087"/>
                </a:moveTo>
                <a:cubicBezTo>
                  <a:pt x="592465" y="2926087"/>
                  <a:pt x="591249" y="2926228"/>
                  <a:pt x="590229" y="2926510"/>
                </a:cubicBezTo>
                <a:cubicBezTo>
                  <a:pt x="589209" y="2926792"/>
                  <a:pt x="588373" y="2927194"/>
                  <a:pt x="587722" y="2927715"/>
                </a:cubicBezTo>
                <a:cubicBezTo>
                  <a:pt x="587071" y="2928236"/>
                  <a:pt x="586588" y="2928860"/>
                  <a:pt x="586274" y="2929587"/>
                </a:cubicBezTo>
                <a:cubicBezTo>
                  <a:pt x="585959" y="2930314"/>
                  <a:pt x="585801" y="2931133"/>
                  <a:pt x="585801" y="2932045"/>
                </a:cubicBezTo>
                <a:cubicBezTo>
                  <a:pt x="585801" y="2932674"/>
                  <a:pt x="585899" y="2933276"/>
                  <a:pt x="586095" y="2933852"/>
                </a:cubicBezTo>
                <a:cubicBezTo>
                  <a:pt x="586290" y="2934427"/>
                  <a:pt x="586604" y="2934937"/>
                  <a:pt x="587039" y="2935382"/>
                </a:cubicBezTo>
                <a:cubicBezTo>
                  <a:pt x="587473" y="2935827"/>
                  <a:pt x="588037" y="2936179"/>
                  <a:pt x="588732" y="2936440"/>
                </a:cubicBezTo>
                <a:cubicBezTo>
                  <a:pt x="589426" y="2936700"/>
                  <a:pt x="590273" y="2936831"/>
                  <a:pt x="591271" y="2936831"/>
                </a:cubicBezTo>
                <a:cubicBezTo>
                  <a:pt x="592573" y="2936831"/>
                  <a:pt x="594065" y="2936434"/>
                  <a:pt x="595748" y="2935642"/>
                </a:cubicBezTo>
                <a:cubicBezTo>
                  <a:pt x="597430" y="2934850"/>
                  <a:pt x="599204" y="2933597"/>
                  <a:pt x="601071" y="2931882"/>
                </a:cubicBezTo>
                <a:lnTo>
                  <a:pt x="601071" y="2926087"/>
                </a:lnTo>
                <a:close/>
                <a:moveTo>
                  <a:pt x="422426" y="2926087"/>
                </a:moveTo>
                <a:cubicBezTo>
                  <a:pt x="421015" y="2926087"/>
                  <a:pt x="419799" y="2926228"/>
                  <a:pt x="418779" y="2926510"/>
                </a:cubicBezTo>
                <a:cubicBezTo>
                  <a:pt x="417759" y="2926792"/>
                  <a:pt x="416923" y="2927194"/>
                  <a:pt x="416272" y="2927715"/>
                </a:cubicBezTo>
                <a:cubicBezTo>
                  <a:pt x="415621" y="2928236"/>
                  <a:pt x="415138" y="2928860"/>
                  <a:pt x="414823" y="2929587"/>
                </a:cubicBezTo>
                <a:cubicBezTo>
                  <a:pt x="414509" y="2930314"/>
                  <a:pt x="414352" y="2931133"/>
                  <a:pt x="414352" y="2932045"/>
                </a:cubicBezTo>
                <a:cubicBezTo>
                  <a:pt x="414352" y="2932674"/>
                  <a:pt x="414449" y="2933276"/>
                  <a:pt x="414645" y="2933852"/>
                </a:cubicBezTo>
                <a:cubicBezTo>
                  <a:pt x="414840" y="2934427"/>
                  <a:pt x="415155" y="2934937"/>
                  <a:pt x="415589" y="2935382"/>
                </a:cubicBezTo>
                <a:cubicBezTo>
                  <a:pt x="416023" y="2935827"/>
                  <a:pt x="416587" y="2936179"/>
                  <a:pt x="417282" y="2936440"/>
                </a:cubicBezTo>
                <a:cubicBezTo>
                  <a:pt x="417976" y="2936700"/>
                  <a:pt x="418823" y="2936831"/>
                  <a:pt x="419821" y="2936831"/>
                </a:cubicBezTo>
                <a:cubicBezTo>
                  <a:pt x="421123" y="2936831"/>
                  <a:pt x="422615" y="2936434"/>
                  <a:pt x="424298" y="2935642"/>
                </a:cubicBezTo>
                <a:cubicBezTo>
                  <a:pt x="425980" y="2934850"/>
                  <a:pt x="427754" y="2933597"/>
                  <a:pt x="429620" y="2931882"/>
                </a:cubicBezTo>
                <a:lnTo>
                  <a:pt x="429620" y="2926087"/>
                </a:lnTo>
                <a:close/>
                <a:moveTo>
                  <a:pt x="566049" y="2912576"/>
                </a:moveTo>
                <a:cubicBezTo>
                  <a:pt x="562967" y="2912576"/>
                  <a:pt x="560564" y="2913575"/>
                  <a:pt x="558838" y="2915571"/>
                </a:cubicBezTo>
                <a:cubicBezTo>
                  <a:pt x="557112" y="2917568"/>
                  <a:pt x="556250" y="2920694"/>
                  <a:pt x="556250" y="2924948"/>
                </a:cubicBezTo>
                <a:cubicBezTo>
                  <a:pt x="556250" y="2928898"/>
                  <a:pt x="556830" y="2931844"/>
                  <a:pt x="557992" y="2933787"/>
                </a:cubicBezTo>
                <a:cubicBezTo>
                  <a:pt x="559153" y="2935729"/>
                  <a:pt x="560797" y="2936700"/>
                  <a:pt x="562924" y="2936700"/>
                </a:cubicBezTo>
                <a:cubicBezTo>
                  <a:pt x="564356" y="2936700"/>
                  <a:pt x="565870" y="2936060"/>
                  <a:pt x="567465" y="2934779"/>
                </a:cubicBezTo>
                <a:cubicBezTo>
                  <a:pt x="569061" y="2933499"/>
                  <a:pt x="570737" y="2931600"/>
                  <a:pt x="572495" y="2929082"/>
                </a:cubicBezTo>
                <a:lnTo>
                  <a:pt x="572495" y="2913911"/>
                </a:lnTo>
                <a:cubicBezTo>
                  <a:pt x="571562" y="2913477"/>
                  <a:pt x="570531" y="2913146"/>
                  <a:pt x="569402" y="2912918"/>
                </a:cubicBezTo>
                <a:cubicBezTo>
                  <a:pt x="568274" y="2912690"/>
                  <a:pt x="567156" y="2912576"/>
                  <a:pt x="566049" y="2912576"/>
                </a:cubicBezTo>
                <a:close/>
                <a:moveTo>
                  <a:pt x="489849" y="2912576"/>
                </a:moveTo>
                <a:cubicBezTo>
                  <a:pt x="486767" y="2912576"/>
                  <a:pt x="484364" y="2913575"/>
                  <a:pt x="482638" y="2915571"/>
                </a:cubicBezTo>
                <a:cubicBezTo>
                  <a:pt x="480913" y="2917568"/>
                  <a:pt x="480050" y="2920694"/>
                  <a:pt x="480050" y="2924948"/>
                </a:cubicBezTo>
                <a:cubicBezTo>
                  <a:pt x="480050" y="2928898"/>
                  <a:pt x="480630" y="2931844"/>
                  <a:pt x="481792" y="2933787"/>
                </a:cubicBezTo>
                <a:cubicBezTo>
                  <a:pt x="482953" y="2935729"/>
                  <a:pt x="484597" y="2936700"/>
                  <a:pt x="486724" y="2936700"/>
                </a:cubicBezTo>
                <a:cubicBezTo>
                  <a:pt x="488156" y="2936700"/>
                  <a:pt x="489670" y="2936060"/>
                  <a:pt x="491265" y="2934779"/>
                </a:cubicBezTo>
                <a:cubicBezTo>
                  <a:pt x="492861" y="2933499"/>
                  <a:pt x="494537" y="2931600"/>
                  <a:pt x="496295" y="2929082"/>
                </a:cubicBezTo>
                <a:lnTo>
                  <a:pt x="496295" y="2913911"/>
                </a:lnTo>
                <a:cubicBezTo>
                  <a:pt x="495362" y="2913477"/>
                  <a:pt x="494331" y="2913146"/>
                  <a:pt x="493203" y="2912918"/>
                </a:cubicBezTo>
                <a:cubicBezTo>
                  <a:pt x="492074" y="2912690"/>
                  <a:pt x="490956" y="2912576"/>
                  <a:pt x="489849" y="2912576"/>
                </a:cubicBezTo>
                <a:close/>
                <a:moveTo>
                  <a:pt x="1470110" y="2912511"/>
                </a:moveTo>
                <a:cubicBezTo>
                  <a:pt x="1468417" y="2912511"/>
                  <a:pt x="1466969" y="2912842"/>
                  <a:pt x="1465764" y="2913504"/>
                </a:cubicBezTo>
                <a:cubicBezTo>
                  <a:pt x="1464559" y="2914166"/>
                  <a:pt x="1463572" y="2915050"/>
                  <a:pt x="1462801" y="2916157"/>
                </a:cubicBezTo>
                <a:cubicBezTo>
                  <a:pt x="1462031" y="2917264"/>
                  <a:pt x="1461467" y="2918550"/>
                  <a:pt x="1461108" y="2920015"/>
                </a:cubicBezTo>
                <a:cubicBezTo>
                  <a:pt x="1460750" y="2921480"/>
                  <a:pt x="1460571" y="2923016"/>
                  <a:pt x="1460571" y="2924622"/>
                </a:cubicBezTo>
                <a:cubicBezTo>
                  <a:pt x="1460571" y="2926640"/>
                  <a:pt x="1460794" y="2928409"/>
                  <a:pt x="1461239" y="2929929"/>
                </a:cubicBezTo>
                <a:cubicBezTo>
                  <a:pt x="1461684" y="2931448"/>
                  <a:pt x="1462319" y="2932712"/>
                  <a:pt x="1463143" y="2933721"/>
                </a:cubicBezTo>
                <a:cubicBezTo>
                  <a:pt x="1463968" y="2934731"/>
                  <a:pt x="1464966" y="2935490"/>
                  <a:pt x="1466138" y="2936000"/>
                </a:cubicBezTo>
                <a:cubicBezTo>
                  <a:pt x="1467310" y="2936510"/>
                  <a:pt x="1468634" y="2936765"/>
                  <a:pt x="1470110" y="2936765"/>
                </a:cubicBezTo>
                <a:cubicBezTo>
                  <a:pt x="1471803" y="2936765"/>
                  <a:pt x="1473252" y="2936434"/>
                  <a:pt x="1474456" y="2935772"/>
                </a:cubicBezTo>
                <a:cubicBezTo>
                  <a:pt x="1475661" y="2935110"/>
                  <a:pt x="1476648" y="2934226"/>
                  <a:pt x="1477419" y="2933119"/>
                </a:cubicBezTo>
                <a:cubicBezTo>
                  <a:pt x="1478190" y="2932012"/>
                  <a:pt x="1478754" y="2930726"/>
                  <a:pt x="1479112" y="2929261"/>
                </a:cubicBezTo>
                <a:cubicBezTo>
                  <a:pt x="1479470" y="2927796"/>
                  <a:pt x="1479649" y="2926250"/>
                  <a:pt x="1479649" y="2924622"/>
                </a:cubicBezTo>
                <a:cubicBezTo>
                  <a:pt x="1479649" y="2922603"/>
                  <a:pt x="1479427" y="2920840"/>
                  <a:pt x="1478982" y="2919332"/>
                </a:cubicBezTo>
                <a:cubicBezTo>
                  <a:pt x="1478537" y="2917823"/>
                  <a:pt x="1477902" y="2916564"/>
                  <a:pt x="1477077" y="2915555"/>
                </a:cubicBezTo>
                <a:cubicBezTo>
                  <a:pt x="1476253" y="2914546"/>
                  <a:pt x="1475249" y="2913786"/>
                  <a:pt x="1474066" y="2913276"/>
                </a:cubicBezTo>
                <a:cubicBezTo>
                  <a:pt x="1472883" y="2912766"/>
                  <a:pt x="1471565" y="2912511"/>
                  <a:pt x="1470110" y="2912511"/>
                </a:cubicBezTo>
                <a:close/>
                <a:moveTo>
                  <a:pt x="1298660" y="2912511"/>
                </a:moveTo>
                <a:cubicBezTo>
                  <a:pt x="1296967" y="2912511"/>
                  <a:pt x="1295519" y="2912842"/>
                  <a:pt x="1294314" y="2913504"/>
                </a:cubicBezTo>
                <a:cubicBezTo>
                  <a:pt x="1293109" y="2914166"/>
                  <a:pt x="1292122" y="2915050"/>
                  <a:pt x="1291351" y="2916157"/>
                </a:cubicBezTo>
                <a:cubicBezTo>
                  <a:pt x="1290581" y="2917264"/>
                  <a:pt x="1290017" y="2918550"/>
                  <a:pt x="1289658" y="2920015"/>
                </a:cubicBezTo>
                <a:cubicBezTo>
                  <a:pt x="1289300" y="2921480"/>
                  <a:pt x="1289121" y="2923016"/>
                  <a:pt x="1289121" y="2924622"/>
                </a:cubicBezTo>
                <a:cubicBezTo>
                  <a:pt x="1289121" y="2926640"/>
                  <a:pt x="1289344" y="2928409"/>
                  <a:pt x="1289789" y="2929929"/>
                </a:cubicBezTo>
                <a:cubicBezTo>
                  <a:pt x="1290234" y="2931448"/>
                  <a:pt x="1290869" y="2932712"/>
                  <a:pt x="1291693" y="2933721"/>
                </a:cubicBezTo>
                <a:cubicBezTo>
                  <a:pt x="1292518" y="2934731"/>
                  <a:pt x="1293516" y="2935490"/>
                  <a:pt x="1294688" y="2936000"/>
                </a:cubicBezTo>
                <a:cubicBezTo>
                  <a:pt x="1295860" y="2936510"/>
                  <a:pt x="1297184" y="2936765"/>
                  <a:pt x="1298660" y="2936765"/>
                </a:cubicBezTo>
                <a:cubicBezTo>
                  <a:pt x="1300353" y="2936765"/>
                  <a:pt x="1301802" y="2936434"/>
                  <a:pt x="1303006" y="2935772"/>
                </a:cubicBezTo>
                <a:cubicBezTo>
                  <a:pt x="1304211" y="2935110"/>
                  <a:pt x="1305198" y="2934226"/>
                  <a:pt x="1305969" y="2933119"/>
                </a:cubicBezTo>
                <a:cubicBezTo>
                  <a:pt x="1306740" y="2932012"/>
                  <a:pt x="1307304" y="2930726"/>
                  <a:pt x="1307662" y="2929261"/>
                </a:cubicBezTo>
                <a:cubicBezTo>
                  <a:pt x="1308020" y="2927796"/>
                  <a:pt x="1308199" y="2926250"/>
                  <a:pt x="1308199" y="2924622"/>
                </a:cubicBezTo>
                <a:cubicBezTo>
                  <a:pt x="1308199" y="2922603"/>
                  <a:pt x="1307977" y="2920840"/>
                  <a:pt x="1307532" y="2919332"/>
                </a:cubicBezTo>
                <a:cubicBezTo>
                  <a:pt x="1307087" y="2917823"/>
                  <a:pt x="1306452" y="2916564"/>
                  <a:pt x="1305627" y="2915555"/>
                </a:cubicBezTo>
                <a:cubicBezTo>
                  <a:pt x="1304803" y="2914546"/>
                  <a:pt x="1303799" y="2913786"/>
                  <a:pt x="1302616" y="2913276"/>
                </a:cubicBezTo>
                <a:cubicBezTo>
                  <a:pt x="1301433" y="2912766"/>
                  <a:pt x="1300115" y="2912511"/>
                  <a:pt x="1298660" y="2912511"/>
                </a:cubicBezTo>
                <a:close/>
                <a:moveTo>
                  <a:pt x="1193885" y="2912511"/>
                </a:moveTo>
                <a:cubicBezTo>
                  <a:pt x="1192192" y="2912511"/>
                  <a:pt x="1190744" y="2912842"/>
                  <a:pt x="1189539" y="2913504"/>
                </a:cubicBezTo>
                <a:cubicBezTo>
                  <a:pt x="1188334" y="2914166"/>
                  <a:pt x="1187347" y="2915050"/>
                  <a:pt x="1186576" y="2916157"/>
                </a:cubicBezTo>
                <a:cubicBezTo>
                  <a:pt x="1185806" y="2917264"/>
                  <a:pt x="1185242" y="2918550"/>
                  <a:pt x="1184883" y="2920015"/>
                </a:cubicBezTo>
                <a:cubicBezTo>
                  <a:pt x="1184525" y="2921480"/>
                  <a:pt x="1184346" y="2923016"/>
                  <a:pt x="1184346" y="2924622"/>
                </a:cubicBezTo>
                <a:cubicBezTo>
                  <a:pt x="1184346" y="2926640"/>
                  <a:pt x="1184569" y="2928409"/>
                  <a:pt x="1185014" y="2929929"/>
                </a:cubicBezTo>
                <a:cubicBezTo>
                  <a:pt x="1185459" y="2931448"/>
                  <a:pt x="1186094" y="2932712"/>
                  <a:pt x="1186918" y="2933721"/>
                </a:cubicBezTo>
                <a:cubicBezTo>
                  <a:pt x="1187743" y="2934731"/>
                  <a:pt x="1188741" y="2935490"/>
                  <a:pt x="1189913" y="2936000"/>
                </a:cubicBezTo>
                <a:cubicBezTo>
                  <a:pt x="1191085" y="2936510"/>
                  <a:pt x="1192409" y="2936765"/>
                  <a:pt x="1193885" y="2936765"/>
                </a:cubicBezTo>
                <a:cubicBezTo>
                  <a:pt x="1195578" y="2936765"/>
                  <a:pt x="1197027" y="2936434"/>
                  <a:pt x="1198231" y="2935772"/>
                </a:cubicBezTo>
                <a:cubicBezTo>
                  <a:pt x="1199436" y="2935110"/>
                  <a:pt x="1200423" y="2934226"/>
                  <a:pt x="1201194" y="2933119"/>
                </a:cubicBezTo>
                <a:cubicBezTo>
                  <a:pt x="1201965" y="2932012"/>
                  <a:pt x="1202529" y="2930726"/>
                  <a:pt x="1202887" y="2929261"/>
                </a:cubicBezTo>
                <a:cubicBezTo>
                  <a:pt x="1203245" y="2927796"/>
                  <a:pt x="1203424" y="2926250"/>
                  <a:pt x="1203424" y="2924622"/>
                </a:cubicBezTo>
                <a:cubicBezTo>
                  <a:pt x="1203424" y="2922603"/>
                  <a:pt x="1203202" y="2920840"/>
                  <a:pt x="1202757" y="2919332"/>
                </a:cubicBezTo>
                <a:cubicBezTo>
                  <a:pt x="1202312" y="2917823"/>
                  <a:pt x="1201677" y="2916564"/>
                  <a:pt x="1200852" y="2915555"/>
                </a:cubicBezTo>
                <a:cubicBezTo>
                  <a:pt x="1200028" y="2914546"/>
                  <a:pt x="1199024" y="2913786"/>
                  <a:pt x="1197841" y="2913276"/>
                </a:cubicBezTo>
                <a:cubicBezTo>
                  <a:pt x="1196658" y="2912766"/>
                  <a:pt x="1195340" y="2912511"/>
                  <a:pt x="1193885" y="2912511"/>
                </a:cubicBezTo>
                <a:close/>
                <a:moveTo>
                  <a:pt x="879560" y="2912511"/>
                </a:moveTo>
                <a:cubicBezTo>
                  <a:pt x="877867" y="2912511"/>
                  <a:pt x="876419" y="2912842"/>
                  <a:pt x="875214" y="2913504"/>
                </a:cubicBezTo>
                <a:cubicBezTo>
                  <a:pt x="874009" y="2914166"/>
                  <a:pt x="873022" y="2915050"/>
                  <a:pt x="872251" y="2916157"/>
                </a:cubicBezTo>
                <a:cubicBezTo>
                  <a:pt x="871481" y="2917264"/>
                  <a:pt x="870917" y="2918550"/>
                  <a:pt x="870558" y="2920015"/>
                </a:cubicBezTo>
                <a:cubicBezTo>
                  <a:pt x="870200" y="2921480"/>
                  <a:pt x="870021" y="2923016"/>
                  <a:pt x="870021" y="2924622"/>
                </a:cubicBezTo>
                <a:cubicBezTo>
                  <a:pt x="870021" y="2926640"/>
                  <a:pt x="870244" y="2928409"/>
                  <a:pt x="870689" y="2929929"/>
                </a:cubicBezTo>
                <a:cubicBezTo>
                  <a:pt x="871134" y="2931448"/>
                  <a:pt x="871768" y="2932712"/>
                  <a:pt x="872593" y="2933721"/>
                </a:cubicBezTo>
                <a:cubicBezTo>
                  <a:pt x="873418" y="2934731"/>
                  <a:pt x="874416" y="2935490"/>
                  <a:pt x="875588" y="2936000"/>
                </a:cubicBezTo>
                <a:cubicBezTo>
                  <a:pt x="876760" y="2936510"/>
                  <a:pt x="878084" y="2936765"/>
                  <a:pt x="879560" y="2936765"/>
                </a:cubicBezTo>
                <a:cubicBezTo>
                  <a:pt x="881253" y="2936765"/>
                  <a:pt x="882702" y="2936434"/>
                  <a:pt x="883906" y="2935772"/>
                </a:cubicBezTo>
                <a:cubicBezTo>
                  <a:pt x="885111" y="2935110"/>
                  <a:pt x="886099" y="2934226"/>
                  <a:pt x="886869" y="2933119"/>
                </a:cubicBezTo>
                <a:cubicBezTo>
                  <a:pt x="887639" y="2932012"/>
                  <a:pt x="888204" y="2930726"/>
                  <a:pt x="888562" y="2929261"/>
                </a:cubicBezTo>
                <a:cubicBezTo>
                  <a:pt x="888920" y="2927796"/>
                  <a:pt x="889099" y="2926250"/>
                  <a:pt x="889099" y="2924622"/>
                </a:cubicBezTo>
                <a:cubicBezTo>
                  <a:pt x="889099" y="2922603"/>
                  <a:pt x="888877" y="2920840"/>
                  <a:pt x="888432" y="2919332"/>
                </a:cubicBezTo>
                <a:cubicBezTo>
                  <a:pt x="887987" y="2917823"/>
                  <a:pt x="887352" y="2916564"/>
                  <a:pt x="886527" y="2915555"/>
                </a:cubicBezTo>
                <a:cubicBezTo>
                  <a:pt x="885702" y="2914546"/>
                  <a:pt x="884699" y="2913786"/>
                  <a:pt x="883516" y="2913276"/>
                </a:cubicBezTo>
                <a:cubicBezTo>
                  <a:pt x="882333" y="2912766"/>
                  <a:pt x="881014" y="2912511"/>
                  <a:pt x="879560" y="2912511"/>
                </a:cubicBezTo>
                <a:close/>
                <a:moveTo>
                  <a:pt x="1365400" y="2912218"/>
                </a:moveTo>
                <a:cubicBezTo>
                  <a:pt x="1364163" y="2912218"/>
                  <a:pt x="1363035" y="2912457"/>
                  <a:pt x="1362015" y="2912934"/>
                </a:cubicBezTo>
                <a:cubicBezTo>
                  <a:pt x="1360995" y="2913412"/>
                  <a:pt x="1360115" y="2914085"/>
                  <a:pt x="1359377" y="2914953"/>
                </a:cubicBezTo>
                <a:cubicBezTo>
                  <a:pt x="1358639" y="2915821"/>
                  <a:pt x="1358043" y="2916863"/>
                  <a:pt x="1357587" y="2918078"/>
                </a:cubicBezTo>
                <a:cubicBezTo>
                  <a:pt x="1357131" y="2919294"/>
                  <a:pt x="1356849" y="2920628"/>
                  <a:pt x="1356740" y="2922083"/>
                </a:cubicBezTo>
                <a:lnTo>
                  <a:pt x="1373930" y="2922083"/>
                </a:lnTo>
                <a:cubicBezTo>
                  <a:pt x="1373995" y="2920628"/>
                  <a:pt x="1373854" y="2919299"/>
                  <a:pt x="1373507" y="2918094"/>
                </a:cubicBezTo>
                <a:cubicBezTo>
                  <a:pt x="1373159" y="2916890"/>
                  <a:pt x="1372622" y="2915854"/>
                  <a:pt x="1371895" y="2914985"/>
                </a:cubicBezTo>
                <a:cubicBezTo>
                  <a:pt x="1371168" y="2914117"/>
                  <a:pt x="1370262" y="2913439"/>
                  <a:pt x="1369177" y="2912951"/>
                </a:cubicBezTo>
                <a:cubicBezTo>
                  <a:pt x="1368092" y="2912462"/>
                  <a:pt x="1366833" y="2912218"/>
                  <a:pt x="1365400" y="2912218"/>
                </a:cubicBezTo>
                <a:close/>
                <a:moveTo>
                  <a:pt x="670076" y="2912218"/>
                </a:moveTo>
                <a:cubicBezTo>
                  <a:pt x="668838" y="2912218"/>
                  <a:pt x="667710" y="2912457"/>
                  <a:pt x="666689" y="2912934"/>
                </a:cubicBezTo>
                <a:cubicBezTo>
                  <a:pt x="665670" y="2913412"/>
                  <a:pt x="664791" y="2914085"/>
                  <a:pt x="664052" y="2914953"/>
                </a:cubicBezTo>
                <a:cubicBezTo>
                  <a:pt x="663315" y="2915821"/>
                  <a:pt x="662718" y="2916863"/>
                  <a:pt x="662262" y="2918078"/>
                </a:cubicBezTo>
                <a:cubicBezTo>
                  <a:pt x="661806" y="2919294"/>
                  <a:pt x="661524" y="2920628"/>
                  <a:pt x="661415" y="2922083"/>
                </a:cubicBezTo>
                <a:lnTo>
                  <a:pt x="678605" y="2922083"/>
                </a:lnTo>
                <a:cubicBezTo>
                  <a:pt x="678670" y="2920628"/>
                  <a:pt x="678529" y="2919299"/>
                  <a:pt x="678182" y="2918094"/>
                </a:cubicBezTo>
                <a:cubicBezTo>
                  <a:pt x="677835" y="2916890"/>
                  <a:pt x="677298" y="2915854"/>
                  <a:pt x="676570" y="2914985"/>
                </a:cubicBezTo>
                <a:cubicBezTo>
                  <a:pt x="675843" y="2914117"/>
                  <a:pt x="674937" y="2913439"/>
                  <a:pt x="673852" y="2912951"/>
                </a:cubicBezTo>
                <a:cubicBezTo>
                  <a:pt x="672767" y="2912462"/>
                  <a:pt x="671508" y="2912218"/>
                  <a:pt x="670076" y="2912218"/>
                </a:cubicBezTo>
                <a:close/>
                <a:moveTo>
                  <a:pt x="317651" y="2912218"/>
                </a:moveTo>
                <a:cubicBezTo>
                  <a:pt x="316413" y="2912218"/>
                  <a:pt x="315285" y="2912457"/>
                  <a:pt x="314265" y="2912934"/>
                </a:cubicBezTo>
                <a:cubicBezTo>
                  <a:pt x="313245" y="2913412"/>
                  <a:pt x="312366" y="2914085"/>
                  <a:pt x="311628" y="2914953"/>
                </a:cubicBezTo>
                <a:cubicBezTo>
                  <a:pt x="310890" y="2915821"/>
                  <a:pt x="310293" y="2916863"/>
                  <a:pt x="309837" y="2918078"/>
                </a:cubicBezTo>
                <a:cubicBezTo>
                  <a:pt x="309381" y="2919294"/>
                  <a:pt x="309099" y="2920628"/>
                  <a:pt x="308991" y="2922083"/>
                </a:cubicBezTo>
                <a:lnTo>
                  <a:pt x="326180" y="2922083"/>
                </a:lnTo>
                <a:cubicBezTo>
                  <a:pt x="326245" y="2920628"/>
                  <a:pt x="326104" y="2919299"/>
                  <a:pt x="325757" y="2918094"/>
                </a:cubicBezTo>
                <a:cubicBezTo>
                  <a:pt x="325410" y="2916890"/>
                  <a:pt x="324873" y="2915854"/>
                  <a:pt x="324146" y="2914985"/>
                </a:cubicBezTo>
                <a:cubicBezTo>
                  <a:pt x="323418" y="2914117"/>
                  <a:pt x="322512" y="2913439"/>
                  <a:pt x="321427" y="2912951"/>
                </a:cubicBezTo>
                <a:cubicBezTo>
                  <a:pt x="320342" y="2912462"/>
                  <a:pt x="319083" y="2912218"/>
                  <a:pt x="317651" y="2912218"/>
                </a:cubicBezTo>
                <a:close/>
                <a:moveTo>
                  <a:pt x="146201" y="2912218"/>
                </a:moveTo>
                <a:cubicBezTo>
                  <a:pt x="144963" y="2912218"/>
                  <a:pt x="143835" y="2912457"/>
                  <a:pt x="142815" y="2912934"/>
                </a:cubicBezTo>
                <a:cubicBezTo>
                  <a:pt x="141795" y="2913412"/>
                  <a:pt x="140916" y="2914085"/>
                  <a:pt x="140178" y="2914953"/>
                </a:cubicBezTo>
                <a:cubicBezTo>
                  <a:pt x="139440" y="2915821"/>
                  <a:pt x="138843" y="2916863"/>
                  <a:pt x="138387" y="2918078"/>
                </a:cubicBezTo>
                <a:cubicBezTo>
                  <a:pt x="137931" y="2919294"/>
                  <a:pt x="137649" y="2920628"/>
                  <a:pt x="137541" y="2922083"/>
                </a:cubicBezTo>
                <a:lnTo>
                  <a:pt x="154730" y="2922083"/>
                </a:lnTo>
                <a:cubicBezTo>
                  <a:pt x="154795" y="2920628"/>
                  <a:pt x="154654" y="2919299"/>
                  <a:pt x="154307" y="2918094"/>
                </a:cubicBezTo>
                <a:cubicBezTo>
                  <a:pt x="153960" y="2916890"/>
                  <a:pt x="153423" y="2915854"/>
                  <a:pt x="152696" y="2914985"/>
                </a:cubicBezTo>
                <a:cubicBezTo>
                  <a:pt x="151968" y="2914117"/>
                  <a:pt x="151062" y="2913439"/>
                  <a:pt x="149977" y="2912951"/>
                </a:cubicBezTo>
                <a:cubicBezTo>
                  <a:pt x="148892" y="2912462"/>
                  <a:pt x="147633" y="2912218"/>
                  <a:pt x="146201" y="2912218"/>
                </a:cubicBezTo>
                <a:close/>
                <a:moveTo>
                  <a:pt x="1244380" y="2908279"/>
                </a:moveTo>
                <a:lnTo>
                  <a:pt x="1250826" y="2908279"/>
                </a:lnTo>
                <a:lnTo>
                  <a:pt x="1258835" y="2929896"/>
                </a:lnTo>
                <a:lnTo>
                  <a:pt x="1260560" y="2935170"/>
                </a:lnTo>
                <a:lnTo>
                  <a:pt x="1262351" y="2929766"/>
                </a:lnTo>
                <a:lnTo>
                  <a:pt x="1270295" y="2908279"/>
                </a:lnTo>
                <a:lnTo>
                  <a:pt x="1276513" y="2908279"/>
                </a:lnTo>
                <a:lnTo>
                  <a:pt x="1263686" y="2940965"/>
                </a:lnTo>
                <a:lnTo>
                  <a:pt x="1257174" y="2940965"/>
                </a:lnTo>
                <a:close/>
                <a:moveTo>
                  <a:pt x="967211" y="2908279"/>
                </a:moveTo>
                <a:lnTo>
                  <a:pt x="972745" y="2908279"/>
                </a:lnTo>
                <a:lnTo>
                  <a:pt x="975480" y="2930482"/>
                </a:lnTo>
                <a:lnTo>
                  <a:pt x="976066" y="2935431"/>
                </a:lnTo>
                <a:lnTo>
                  <a:pt x="977466" y="2931101"/>
                </a:lnTo>
                <a:lnTo>
                  <a:pt x="982219" y="2916418"/>
                </a:lnTo>
                <a:lnTo>
                  <a:pt x="986289" y="2916418"/>
                </a:lnTo>
                <a:lnTo>
                  <a:pt x="991400" y="2930905"/>
                </a:lnTo>
                <a:lnTo>
                  <a:pt x="992865" y="2935235"/>
                </a:lnTo>
                <a:lnTo>
                  <a:pt x="993353" y="2930645"/>
                </a:lnTo>
                <a:lnTo>
                  <a:pt x="995893" y="2908279"/>
                </a:lnTo>
                <a:lnTo>
                  <a:pt x="1001492" y="2908279"/>
                </a:lnTo>
                <a:lnTo>
                  <a:pt x="996739" y="2940965"/>
                </a:lnTo>
                <a:lnTo>
                  <a:pt x="989870" y="2940965"/>
                </a:lnTo>
                <a:lnTo>
                  <a:pt x="985149" y="2927292"/>
                </a:lnTo>
                <a:lnTo>
                  <a:pt x="984205" y="2923971"/>
                </a:lnTo>
                <a:lnTo>
                  <a:pt x="983131" y="2927487"/>
                </a:lnTo>
                <a:lnTo>
                  <a:pt x="978605" y="2940965"/>
                </a:lnTo>
                <a:lnTo>
                  <a:pt x="971931" y="2940965"/>
                </a:lnTo>
                <a:close/>
                <a:moveTo>
                  <a:pt x="895015" y="2908279"/>
                </a:moveTo>
                <a:lnTo>
                  <a:pt x="900680" y="2908279"/>
                </a:lnTo>
                <a:lnTo>
                  <a:pt x="900680" y="2929180"/>
                </a:lnTo>
                <a:cubicBezTo>
                  <a:pt x="900680" y="2934193"/>
                  <a:pt x="902568" y="2936700"/>
                  <a:pt x="906345" y="2936700"/>
                </a:cubicBezTo>
                <a:cubicBezTo>
                  <a:pt x="907039" y="2936700"/>
                  <a:pt x="907717" y="2936597"/>
                  <a:pt x="908379" y="2936391"/>
                </a:cubicBezTo>
                <a:cubicBezTo>
                  <a:pt x="909041" y="2936185"/>
                  <a:pt x="909736" y="2935827"/>
                  <a:pt x="910463" y="2935317"/>
                </a:cubicBezTo>
                <a:cubicBezTo>
                  <a:pt x="911190" y="2934807"/>
                  <a:pt x="911971" y="2934118"/>
                  <a:pt x="912807" y="2933249"/>
                </a:cubicBezTo>
                <a:cubicBezTo>
                  <a:pt x="913643" y="2932381"/>
                  <a:pt x="914581" y="2931285"/>
                  <a:pt x="915623" y="2929961"/>
                </a:cubicBezTo>
                <a:lnTo>
                  <a:pt x="915623" y="2908279"/>
                </a:lnTo>
                <a:lnTo>
                  <a:pt x="921288" y="2908279"/>
                </a:lnTo>
                <a:lnTo>
                  <a:pt x="921288" y="2940965"/>
                </a:lnTo>
                <a:lnTo>
                  <a:pt x="916209" y="2940965"/>
                </a:lnTo>
                <a:lnTo>
                  <a:pt x="916014" y="2935691"/>
                </a:lnTo>
                <a:cubicBezTo>
                  <a:pt x="915037" y="2936820"/>
                  <a:pt x="914109" y="2937758"/>
                  <a:pt x="913230" y="2938507"/>
                </a:cubicBezTo>
                <a:cubicBezTo>
                  <a:pt x="912351" y="2939256"/>
                  <a:pt x="911478" y="2939858"/>
                  <a:pt x="910609" y="2940314"/>
                </a:cubicBezTo>
                <a:cubicBezTo>
                  <a:pt x="909741" y="2940770"/>
                  <a:pt x="908868" y="2941090"/>
                  <a:pt x="907989" y="2941274"/>
                </a:cubicBezTo>
                <a:cubicBezTo>
                  <a:pt x="907110" y="2941459"/>
                  <a:pt x="906182" y="2941551"/>
                  <a:pt x="905205" y="2941551"/>
                </a:cubicBezTo>
                <a:cubicBezTo>
                  <a:pt x="901841" y="2941551"/>
                  <a:pt x="899302" y="2940564"/>
                  <a:pt x="897587" y="2938589"/>
                </a:cubicBezTo>
                <a:cubicBezTo>
                  <a:pt x="895872" y="2936613"/>
                  <a:pt x="895015" y="2933629"/>
                  <a:pt x="895015" y="2929636"/>
                </a:cubicBezTo>
                <a:close/>
                <a:moveTo>
                  <a:pt x="825280" y="2908279"/>
                </a:moveTo>
                <a:lnTo>
                  <a:pt x="831726" y="2908279"/>
                </a:lnTo>
                <a:lnTo>
                  <a:pt x="839995" y="2929896"/>
                </a:lnTo>
                <a:lnTo>
                  <a:pt x="841656" y="2934975"/>
                </a:lnTo>
                <a:lnTo>
                  <a:pt x="843544" y="2929766"/>
                </a:lnTo>
                <a:lnTo>
                  <a:pt x="851194" y="2908279"/>
                </a:lnTo>
                <a:lnTo>
                  <a:pt x="857413" y="2908279"/>
                </a:lnTo>
                <a:lnTo>
                  <a:pt x="846279" y="2937514"/>
                </a:lnTo>
                <a:cubicBezTo>
                  <a:pt x="845128" y="2940488"/>
                  <a:pt x="843940" y="2943049"/>
                  <a:pt x="842714" y="2945197"/>
                </a:cubicBezTo>
                <a:cubicBezTo>
                  <a:pt x="841487" y="2947346"/>
                  <a:pt x="840147" y="2949110"/>
                  <a:pt x="838693" y="2950488"/>
                </a:cubicBezTo>
                <a:cubicBezTo>
                  <a:pt x="837239" y="2951866"/>
                  <a:pt x="835644" y="2952881"/>
                  <a:pt x="833907" y="2953532"/>
                </a:cubicBezTo>
                <a:cubicBezTo>
                  <a:pt x="832171" y="2954183"/>
                  <a:pt x="830229" y="2954508"/>
                  <a:pt x="828080" y="2954508"/>
                </a:cubicBezTo>
                <a:cubicBezTo>
                  <a:pt x="827516" y="2954508"/>
                  <a:pt x="827005" y="2954498"/>
                  <a:pt x="826549" y="2954476"/>
                </a:cubicBezTo>
                <a:cubicBezTo>
                  <a:pt x="826094" y="2954454"/>
                  <a:pt x="825595" y="2954422"/>
                  <a:pt x="825052" y="2954378"/>
                </a:cubicBezTo>
                <a:lnTo>
                  <a:pt x="825052" y="2949234"/>
                </a:lnTo>
                <a:cubicBezTo>
                  <a:pt x="825530" y="2949300"/>
                  <a:pt x="826051" y="2949359"/>
                  <a:pt x="826615" y="2949413"/>
                </a:cubicBezTo>
                <a:cubicBezTo>
                  <a:pt x="827179" y="2949468"/>
                  <a:pt x="827776" y="2949495"/>
                  <a:pt x="828405" y="2949495"/>
                </a:cubicBezTo>
                <a:cubicBezTo>
                  <a:pt x="829447" y="2949495"/>
                  <a:pt x="830419" y="2949343"/>
                  <a:pt x="831319" y="2949039"/>
                </a:cubicBezTo>
                <a:cubicBezTo>
                  <a:pt x="832220" y="2948735"/>
                  <a:pt x="833072" y="2948241"/>
                  <a:pt x="833875" y="2947558"/>
                </a:cubicBezTo>
                <a:cubicBezTo>
                  <a:pt x="834678" y="2946874"/>
                  <a:pt x="835448" y="2945990"/>
                  <a:pt x="836186" y="2944904"/>
                </a:cubicBezTo>
                <a:cubicBezTo>
                  <a:pt x="836924" y="2943819"/>
                  <a:pt x="837641" y="2942506"/>
                  <a:pt x="838335" y="2940965"/>
                </a:cubicBezTo>
                <a:close/>
                <a:moveTo>
                  <a:pt x="515480" y="2908279"/>
                </a:moveTo>
                <a:lnTo>
                  <a:pt x="530879" y="2908279"/>
                </a:lnTo>
                <a:lnTo>
                  <a:pt x="530879" y="2936244"/>
                </a:lnTo>
                <a:lnTo>
                  <a:pt x="540614" y="2936244"/>
                </a:lnTo>
                <a:lnTo>
                  <a:pt x="540614" y="2940965"/>
                </a:lnTo>
                <a:lnTo>
                  <a:pt x="514406" y="2940965"/>
                </a:lnTo>
                <a:lnTo>
                  <a:pt x="514406" y="2936244"/>
                </a:lnTo>
                <a:lnTo>
                  <a:pt x="525149" y="2936244"/>
                </a:lnTo>
                <a:lnTo>
                  <a:pt x="525149" y="2912967"/>
                </a:lnTo>
                <a:lnTo>
                  <a:pt x="515480" y="2912967"/>
                </a:lnTo>
                <a:close/>
                <a:moveTo>
                  <a:pt x="1536785" y="2907693"/>
                </a:moveTo>
                <a:cubicBezTo>
                  <a:pt x="1537458" y="2907693"/>
                  <a:pt x="1538098" y="2907828"/>
                  <a:pt x="1538706" y="2908100"/>
                </a:cubicBezTo>
                <a:cubicBezTo>
                  <a:pt x="1539314" y="2908371"/>
                  <a:pt x="1539846" y="2908735"/>
                  <a:pt x="1540301" y="2909190"/>
                </a:cubicBezTo>
                <a:cubicBezTo>
                  <a:pt x="1540757" y="2909646"/>
                  <a:pt x="1541121" y="2910178"/>
                  <a:pt x="1541392" y="2910786"/>
                </a:cubicBezTo>
                <a:cubicBezTo>
                  <a:pt x="1541663" y="2911393"/>
                  <a:pt x="1541799" y="2912034"/>
                  <a:pt x="1541799" y="2912706"/>
                </a:cubicBezTo>
                <a:cubicBezTo>
                  <a:pt x="1541799" y="2913401"/>
                  <a:pt x="1541663" y="2914047"/>
                  <a:pt x="1541392" y="2914643"/>
                </a:cubicBezTo>
                <a:cubicBezTo>
                  <a:pt x="1541121" y="2915240"/>
                  <a:pt x="1540757" y="2915767"/>
                  <a:pt x="1540301" y="2916222"/>
                </a:cubicBezTo>
                <a:cubicBezTo>
                  <a:pt x="1539846" y="2916678"/>
                  <a:pt x="1539314" y="2917036"/>
                  <a:pt x="1538706" y="2917297"/>
                </a:cubicBezTo>
                <a:cubicBezTo>
                  <a:pt x="1538098" y="2917557"/>
                  <a:pt x="1537458" y="2917687"/>
                  <a:pt x="1536785" y="2917687"/>
                </a:cubicBezTo>
                <a:cubicBezTo>
                  <a:pt x="1536091" y="2917687"/>
                  <a:pt x="1535445" y="2917557"/>
                  <a:pt x="1534848" y="2917297"/>
                </a:cubicBezTo>
                <a:cubicBezTo>
                  <a:pt x="1534251" y="2917036"/>
                  <a:pt x="1533725" y="2916678"/>
                  <a:pt x="1533269" y="2916222"/>
                </a:cubicBezTo>
                <a:cubicBezTo>
                  <a:pt x="1532813" y="2915767"/>
                  <a:pt x="1532455" y="2915240"/>
                  <a:pt x="1532195" y="2914643"/>
                </a:cubicBezTo>
                <a:cubicBezTo>
                  <a:pt x="1531934" y="2914047"/>
                  <a:pt x="1531804" y="2913401"/>
                  <a:pt x="1531804" y="2912706"/>
                </a:cubicBezTo>
                <a:cubicBezTo>
                  <a:pt x="1531804" y="2912034"/>
                  <a:pt x="1531934" y="2911393"/>
                  <a:pt x="1532195" y="2910786"/>
                </a:cubicBezTo>
                <a:cubicBezTo>
                  <a:pt x="1532455" y="2910178"/>
                  <a:pt x="1532813" y="2909646"/>
                  <a:pt x="1533269" y="2909190"/>
                </a:cubicBezTo>
                <a:cubicBezTo>
                  <a:pt x="1533725" y="2908735"/>
                  <a:pt x="1534251" y="2908371"/>
                  <a:pt x="1534848" y="2908100"/>
                </a:cubicBezTo>
                <a:cubicBezTo>
                  <a:pt x="1535445" y="2907828"/>
                  <a:pt x="1536091" y="2907693"/>
                  <a:pt x="1536785" y="2907693"/>
                </a:cubicBezTo>
                <a:close/>
                <a:moveTo>
                  <a:pt x="1513159" y="2907693"/>
                </a:moveTo>
                <a:cubicBezTo>
                  <a:pt x="1516545" y="2907693"/>
                  <a:pt x="1519111" y="2908789"/>
                  <a:pt x="1520858" y="2910981"/>
                </a:cubicBezTo>
                <a:cubicBezTo>
                  <a:pt x="1522605" y="2913173"/>
                  <a:pt x="1523414" y="2916429"/>
                  <a:pt x="1523284" y="2920748"/>
                </a:cubicBezTo>
                <a:lnTo>
                  <a:pt x="1517554" y="2920748"/>
                </a:lnTo>
                <a:cubicBezTo>
                  <a:pt x="1517619" y="2917883"/>
                  <a:pt x="1517201" y="2915805"/>
                  <a:pt x="1516300" y="2914513"/>
                </a:cubicBezTo>
                <a:cubicBezTo>
                  <a:pt x="1515400" y="2913222"/>
                  <a:pt x="1514081" y="2912576"/>
                  <a:pt x="1512345" y="2912576"/>
                </a:cubicBezTo>
                <a:cubicBezTo>
                  <a:pt x="1511585" y="2912576"/>
                  <a:pt x="1510820" y="2912712"/>
                  <a:pt x="1510050" y="2912983"/>
                </a:cubicBezTo>
                <a:cubicBezTo>
                  <a:pt x="1509279" y="2913254"/>
                  <a:pt x="1508487" y="2913689"/>
                  <a:pt x="1507673" y="2914285"/>
                </a:cubicBezTo>
                <a:cubicBezTo>
                  <a:pt x="1506859" y="2914882"/>
                  <a:pt x="1505996" y="2915647"/>
                  <a:pt x="1505085" y="2916581"/>
                </a:cubicBezTo>
                <a:cubicBezTo>
                  <a:pt x="1504173" y="2917514"/>
                  <a:pt x="1503197" y="2918642"/>
                  <a:pt x="1502155" y="2919966"/>
                </a:cubicBezTo>
                <a:lnTo>
                  <a:pt x="1502155" y="2940965"/>
                </a:lnTo>
                <a:lnTo>
                  <a:pt x="1496425" y="2940965"/>
                </a:lnTo>
                <a:lnTo>
                  <a:pt x="1496425" y="2908279"/>
                </a:lnTo>
                <a:lnTo>
                  <a:pt x="1501601" y="2908279"/>
                </a:lnTo>
                <a:lnTo>
                  <a:pt x="1501764" y="2914302"/>
                </a:lnTo>
                <a:cubicBezTo>
                  <a:pt x="1503696" y="2911979"/>
                  <a:pt x="1505600" y="2910297"/>
                  <a:pt x="1507478" y="2909255"/>
                </a:cubicBezTo>
                <a:cubicBezTo>
                  <a:pt x="1509355" y="2908214"/>
                  <a:pt x="1511249" y="2907693"/>
                  <a:pt x="1513159" y="2907693"/>
                </a:cubicBezTo>
                <a:close/>
                <a:moveTo>
                  <a:pt x="1470436" y="2907693"/>
                </a:moveTo>
                <a:cubicBezTo>
                  <a:pt x="1472780" y="2907693"/>
                  <a:pt x="1474880" y="2908056"/>
                  <a:pt x="1476735" y="2908783"/>
                </a:cubicBezTo>
                <a:cubicBezTo>
                  <a:pt x="1478591" y="2909510"/>
                  <a:pt x="1480165" y="2910574"/>
                  <a:pt x="1481456" y="2911974"/>
                </a:cubicBezTo>
                <a:cubicBezTo>
                  <a:pt x="1482748" y="2913374"/>
                  <a:pt x="1483735" y="2915116"/>
                  <a:pt x="1484419" y="2917199"/>
                </a:cubicBezTo>
                <a:cubicBezTo>
                  <a:pt x="1485102" y="2919283"/>
                  <a:pt x="1485444" y="2921670"/>
                  <a:pt x="1485444" y="2924361"/>
                </a:cubicBezTo>
                <a:cubicBezTo>
                  <a:pt x="1485444" y="2926901"/>
                  <a:pt x="1485086" y="2929229"/>
                  <a:pt x="1484370" y="2931345"/>
                </a:cubicBezTo>
                <a:cubicBezTo>
                  <a:pt x="1483654" y="2933461"/>
                  <a:pt x="1482623" y="2935273"/>
                  <a:pt x="1481277" y="2936782"/>
                </a:cubicBezTo>
                <a:cubicBezTo>
                  <a:pt x="1479931" y="2938290"/>
                  <a:pt x="1478293" y="2939462"/>
                  <a:pt x="1476361" y="2940298"/>
                </a:cubicBezTo>
                <a:cubicBezTo>
                  <a:pt x="1474429" y="2941133"/>
                  <a:pt x="1472237" y="2941551"/>
                  <a:pt x="1469785" y="2941551"/>
                </a:cubicBezTo>
                <a:cubicBezTo>
                  <a:pt x="1467441" y="2941551"/>
                  <a:pt x="1465341" y="2941188"/>
                  <a:pt x="1463485" y="2940461"/>
                </a:cubicBezTo>
                <a:cubicBezTo>
                  <a:pt x="1461629" y="2939733"/>
                  <a:pt x="1460056" y="2938665"/>
                  <a:pt x="1458764" y="2937254"/>
                </a:cubicBezTo>
                <a:cubicBezTo>
                  <a:pt x="1457473" y="2935843"/>
                  <a:pt x="1456485" y="2934096"/>
                  <a:pt x="1455802" y="2932012"/>
                </a:cubicBezTo>
                <a:cubicBezTo>
                  <a:pt x="1455118" y="2929929"/>
                  <a:pt x="1454776" y="2927530"/>
                  <a:pt x="1454776" y="2924817"/>
                </a:cubicBezTo>
                <a:cubicBezTo>
                  <a:pt x="1454776" y="2922278"/>
                  <a:pt x="1455134" y="2919961"/>
                  <a:pt x="1455851" y="2917867"/>
                </a:cubicBezTo>
                <a:cubicBezTo>
                  <a:pt x="1456567" y="2915772"/>
                  <a:pt x="1457598" y="2913971"/>
                  <a:pt x="1458943" y="2912462"/>
                </a:cubicBezTo>
                <a:cubicBezTo>
                  <a:pt x="1460289" y="2910954"/>
                  <a:pt x="1461928" y="2909782"/>
                  <a:pt x="1463859" y="2908946"/>
                </a:cubicBezTo>
                <a:cubicBezTo>
                  <a:pt x="1465791" y="2908111"/>
                  <a:pt x="1467983" y="2907693"/>
                  <a:pt x="1470436" y="2907693"/>
                </a:cubicBezTo>
                <a:close/>
                <a:moveTo>
                  <a:pt x="1365661" y="2907693"/>
                </a:moveTo>
                <a:cubicBezTo>
                  <a:pt x="1367940" y="2907693"/>
                  <a:pt x="1369958" y="2908051"/>
                  <a:pt x="1371716" y="2908767"/>
                </a:cubicBezTo>
                <a:cubicBezTo>
                  <a:pt x="1373474" y="2909483"/>
                  <a:pt x="1374956" y="2910498"/>
                  <a:pt x="1376160" y="2911811"/>
                </a:cubicBezTo>
                <a:cubicBezTo>
                  <a:pt x="1377365" y="2913124"/>
                  <a:pt x="1378276" y="2914719"/>
                  <a:pt x="1378895" y="2916597"/>
                </a:cubicBezTo>
                <a:cubicBezTo>
                  <a:pt x="1379513" y="2918474"/>
                  <a:pt x="1379823" y="2920574"/>
                  <a:pt x="1379823" y="2922896"/>
                </a:cubicBezTo>
                <a:cubicBezTo>
                  <a:pt x="1379823" y="2923700"/>
                  <a:pt x="1379812" y="2924372"/>
                  <a:pt x="1379790" y="2924915"/>
                </a:cubicBezTo>
                <a:cubicBezTo>
                  <a:pt x="1379768" y="2925458"/>
                  <a:pt x="1379736" y="2925968"/>
                  <a:pt x="1379692" y="2926445"/>
                </a:cubicBezTo>
                <a:lnTo>
                  <a:pt x="1356740" y="2926445"/>
                </a:lnTo>
                <a:cubicBezTo>
                  <a:pt x="1356740" y="2929788"/>
                  <a:pt x="1357674" y="2932354"/>
                  <a:pt x="1359540" y="2934145"/>
                </a:cubicBezTo>
                <a:cubicBezTo>
                  <a:pt x="1361407" y="2935935"/>
                  <a:pt x="1364098" y="2936831"/>
                  <a:pt x="1367614" y="2936831"/>
                </a:cubicBezTo>
                <a:cubicBezTo>
                  <a:pt x="1368569" y="2936831"/>
                  <a:pt x="1369524" y="2936793"/>
                  <a:pt x="1370479" y="2936717"/>
                </a:cubicBezTo>
                <a:cubicBezTo>
                  <a:pt x="1371434" y="2936641"/>
                  <a:pt x="1372357" y="2936537"/>
                  <a:pt x="1373246" y="2936407"/>
                </a:cubicBezTo>
                <a:cubicBezTo>
                  <a:pt x="1374136" y="2936277"/>
                  <a:pt x="1374988" y="2936131"/>
                  <a:pt x="1375802" y="2935968"/>
                </a:cubicBezTo>
                <a:cubicBezTo>
                  <a:pt x="1376616" y="2935805"/>
                  <a:pt x="1377370" y="2935626"/>
                  <a:pt x="1378065" y="2935431"/>
                </a:cubicBezTo>
                <a:lnTo>
                  <a:pt x="1378065" y="2940086"/>
                </a:lnTo>
                <a:cubicBezTo>
                  <a:pt x="1376524" y="2940520"/>
                  <a:pt x="1374782" y="2940873"/>
                  <a:pt x="1372839" y="2941144"/>
                </a:cubicBezTo>
                <a:cubicBezTo>
                  <a:pt x="1370897" y="2941416"/>
                  <a:pt x="1368884" y="2941551"/>
                  <a:pt x="1366800" y="2941551"/>
                </a:cubicBezTo>
                <a:cubicBezTo>
                  <a:pt x="1364000" y="2941551"/>
                  <a:pt x="1361591" y="2941171"/>
                  <a:pt x="1359573" y="2940412"/>
                </a:cubicBezTo>
                <a:cubicBezTo>
                  <a:pt x="1357554" y="2939652"/>
                  <a:pt x="1355899" y="2938551"/>
                  <a:pt x="1354608" y="2937107"/>
                </a:cubicBezTo>
                <a:cubicBezTo>
                  <a:pt x="1353316" y="2935664"/>
                  <a:pt x="1352362" y="2933895"/>
                  <a:pt x="1351743" y="2931801"/>
                </a:cubicBezTo>
                <a:cubicBezTo>
                  <a:pt x="1351124" y="2929706"/>
                  <a:pt x="1350815" y="2927335"/>
                  <a:pt x="1350815" y="2924687"/>
                </a:cubicBezTo>
                <a:cubicBezTo>
                  <a:pt x="1350815" y="2922386"/>
                  <a:pt x="1351146" y="2920211"/>
                  <a:pt x="1351808" y="2918160"/>
                </a:cubicBezTo>
                <a:cubicBezTo>
                  <a:pt x="1352470" y="2916109"/>
                  <a:pt x="1353436" y="2914307"/>
                  <a:pt x="1354706" y="2912755"/>
                </a:cubicBezTo>
                <a:cubicBezTo>
                  <a:pt x="1355975" y="2911203"/>
                  <a:pt x="1357533" y="2909972"/>
                  <a:pt x="1359377" y="2909060"/>
                </a:cubicBezTo>
                <a:cubicBezTo>
                  <a:pt x="1361222" y="2908149"/>
                  <a:pt x="1363317" y="2907693"/>
                  <a:pt x="1365661" y="2907693"/>
                </a:cubicBezTo>
                <a:close/>
                <a:moveTo>
                  <a:pt x="1298986" y="2907693"/>
                </a:moveTo>
                <a:cubicBezTo>
                  <a:pt x="1301330" y="2907693"/>
                  <a:pt x="1303430" y="2908056"/>
                  <a:pt x="1305285" y="2908783"/>
                </a:cubicBezTo>
                <a:cubicBezTo>
                  <a:pt x="1307141" y="2909510"/>
                  <a:pt x="1308715" y="2910574"/>
                  <a:pt x="1310006" y="2911974"/>
                </a:cubicBezTo>
                <a:cubicBezTo>
                  <a:pt x="1311298" y="2913374"/>
                  <a:pt x="1312285" y="2915116"/>
                  <a:pt x="1312969" y="2917199"/>
                </a:cubicBezTo>
                <a:cubicBezTo>
                  <a:pt x="1313652" y="2919283"/>
                  <a:pt x="1313994" y="2921670"/>
                  <a:pt x="1313994" y="2924361"/>
                </a:cubicBezTo>
                <a:cubicBezTo>
                  <a:pt x="1313994" y="2926901"/>
                  <a:pt x="1313636" y="2929229"/>
                  <a:pt x="1312920" y="2931345"/>
                </a:cubicBezTo>
                <a:cubicBezTo>
                  <a:pt x="1312204" y="2933461"/>
                  <a:pt x="1311173" y="2935273"/>
                  <a:pt x="1309827" y="2936782"/>
                </a:cubicBezTo>
                <a:cubicBezTo>
                  <a:pt x="1308481" y="2938290"/>
                  <a:pt x="1306843" y="2939462"/>
                  <a:pt x="1304911" y="2940298"/>
                </a:cubicBezTo>
                <a:cubicBezTo>
                  <a:pt x="1302979" y="2941133"/>
                  <a:pt x="1300787" y="2941551"/>
                  <a:pt x="1298335" y="2941551"/>
                </a:cubicBezTo>
                <a:cubicBezTo>
                  <a:pt x="1295991" y="2941551"/>
                  <a:pt x="1293891" y="2941188"/>
                  <a:pt x="1292035" y="2940461"/>
                </a:cubicBezTo>
                <a:cubicBezTo>
                  <a:pt x="1290179" y="2939733"/>
                  <a:pt x="1288606" y="2938665"/>
                  <a:pt x="1287314" y="2937254"/>
                </a:cubicBezTo>
                <a:cubicBezTo>
                  <a:pt x="1286023" y="2935843"/>
                  <a:pt x="1285035" y="2934096"/>
                  <a:pt x="1284352" y="2932012"/>
                </a:cubicBezTo>
                <a:cubicBezTo>
                  <a:pt x="1283668" y="2929929"/>
                  <a:pt x="1283326" y="2927530"/>
                  <a:pt x="1283326" y="2924817"/>
                </a:cubicBezTo>
                <a:cubicBezTo>
                  <a:pt x="1283326" y="2922278"/>
                  <a:pt x="1283684" y="2919961"/>
                  <a:pt x="1284401" y="2917867"/>
                </a:cubicBezTo>
                <a:cubicBezTo>
                  <a:pt x="1285117" y="2915772"/>
                  <a:pt x="1286148" y="2913971"/>
                  <a:pt x="1287493" y="2912462"/>
                </a:cubicBezTo>
                <a:cubicBezTo>
                  <a:pt x="1288839" y="2910954"/>
                  <a:pt x="1290478" y="2909782"/>
                  <a:pt x="1292409" y="2908946"/>
                </a:cubicBezTo>
                <a:cubicBezTo>
                  <a:pt x="1294341" y="2908111"/>
                  <a:pt x="1296533" y="2907693"/>
                  <a:pt x="1298986" y="2907693"/>
                </a:cubicBezTo>
                <a:close/>
                <a:moveTo>
                  <a:pt x="1194211" y="2907693"/>
                </a:moveTo>
                <a:cubicBezTo>
                  <a:pt x="1196555" y="2907693"/>
                  <a:pt x="1198655" y="2908056"/>
                  <a:pt x="1200510" y="2908783"/>
                </a:cubicBezTo>
                <a:cubicBezTo>
                  <a:pt x="1202366" y="2909510"/>
                  <a:pt x="1203940" y="2910574"/>
                  <a:pt x="1205231" y="2911974"/>
                </a:cubicBezTo>
                <a:cubicBezTo>
                  <a:pt x="1206523" y="2913374"/>
                  <a:pt x="1207510" y="2915116"/>
                  <a:pt x="1208194" y="2917199"/>
                </a:cubicBezTo>
                <a:cubicBezTo>
                  <a:pt x="1208877" y="2919283"/>
                  <a:pt x="1209219" y="2921670"/>
                  <a:pt x="1209219" y="2924361"/>
                </a:cubicBezTo>
                <a:cubicBezTo>
                  <a:pt x="1209219" y="2926901"/>
                  <a:pt x="1208861" y="2929229"/>
                  <a:pt x="1208145" y="2931345"/>
                </a:cubicBezTo>
                <a:cubicBezTo>
                  <a:pt x="1207429" y="2933461"/>
                  <a:pt x="1206398" y="2935273"/>
                  <a:pt x="1205052" y="2936782"/>
                </a:cubicBezTo>
                <a:cubicBezTo>
                  <a:pt x="1203706" y="2938290"/>
                  <a:pt x="1202068" y="2939462"/>
                  <a:pt x="1200136" y="2940298"/>
                </a:cubicBezTo>
                <a:cubicBezTo>
                  <a:pt x="1198204" y="2941133"/>
                  <a:pt x="1196012" y="2941551"/>
                  <a:pt x="1193560" y="2941551"/>
                </a:cubicBezTo>
                <a:cubicBezTo>
                  <a:pt x="1191216" y="2941551"/>
                  <a:pt x="1189116" y="2941188"/>
                  <a:pt x="1187260" y="2940461"/>
                </a:cubicBezTo>
                <a:cubicBezTo>
                  <a:pt x="1185404" y="2939733"/>
                  <a:pt x="1183831" y="2938665"/>
                  <a:pt x="1182539" y="2937254"/>
                </a:cubicBezTo>
                <a:cubicBezTo>
                  <a:pt x="1181248" y="2935843"/>
                  <a:pt x="1180260" y="2934096"/>
                  <a:pt x="1179577" y="2932012"/>
                </a:cubicBezTo>
                <a:cubicBezTo>
                  <a:pt x="1178893" y="2929929"/>
                  <a:pt x="1178551" y="2927530"/>
                  <a:pt x="1178551" y="2924817"/>
                </a:cubicBezTo>
                <a:cubicBezTo>
                  <a:pt x="1178551" y="2922278"/>
                  <a:pt x="1178909" y="2919961"/>
                  <a:pt x="1179626" y="2917867"/>
                </a:cubicBezTo>
                <a:cubicBezTo>
                  <a:pt x="1180342" y="2915772"/>
                  <a:pt x="1181373" y="2913971"/>
                  <a:pt x="1182718" y="2912462"/>
                </a:cubicBezTo>
                <a:cubicBezTo>
                  <a:pt x="1184064" y="2910954"/>
                  <a:pt x="1185703" y="2909782"/>
                  <a:pt x="1187634" y="2908946"/>
                </a:cubicBezTo>
                <a:cubicBezTo>
                  <a:pt x="1189566" y="2908111"/>
                  <a:pt x="1191758" y="2907693"/>
                  <a:pt x="1194211" y="2907693"/>
                </a:cubicBezTo>
                <a:close/>
                <a:moveTo>
                  <a:pt x="1053940" y="2907693"/>
                </a:moveTo>
                <a:cubicBezTo>
                  <a:pt x="1057304" y="2907693"/>
                  <a:pt x="1059849" y="2908686"/>
                  <a:pt x="1061575" y="2910672"/>
                </a:cubicBezTo>
                <a:cubicBezTo>
                  <a:pt x="1063300" y="2912658"/>
                  <a:pt x="1064163" y="2915647"/>
                  <a:pt x="1064163" y="2919641"/>
                </a:cubicBezTo>
                <a:lnTo>
                  <a:pt x="1064163" y="2940965"/>
                </a:lnTo>
                <a:lnTo>
                  <a:pt x="1058498" y="2940965"/>
                </a:lnTo>
                <a:lnTo>
                  <a:pt x="1058498" y="2920097"/>
                </a:lnTo>
                <a:cubicBezTo>
                  <a:pt x="1058498" y="2917536"/>
                  <a:pt x="1058021" y="2915642"/>
                  <a:pt x="1057066" y="2914416"/>
                </a:cubicBezTo>
                <a:cubicBezTo>
                  <a:pt x="1056111" y="2913189"/>
                  <a:pt x="1054689" y="2912576"/>
                  <a:pt x="1052801" y="2912576"/>
                </a:cubicBezTo>
                <a:cubicBezTo>
                  <a:pt x="1052106" y="2912576"/>
                  <a:pt x="1051428" y="2912679"/>
                  <a:pt x="1050766" y="2912885"/>
                </a:cubicBezTo>
                <a:cubicBezTo>
                  <a:pt x="1050104" y="2913092"/>
                  <a:pt x="1049415" y="2913450"/>
                  <a:pt x="1048699" y="2913960"/>
                </a:cubicBezTo>
                <a:cubicBezTo>
                  <a:pt x="1047982" y="2914470"/>
                  <a:pt x="1047206" y="2915159"/>
                  <a:pt x="1046371" y="2916027"/>
                </a:cubicBezTo>
                <a:cubicBezTo>
                  <a:pt x="1045535" y="2916895"/>
                  <a:pt x="1044597" y="2917980"/>
                  <a:pt x="1043555" y="2919283"/>
                </a:cubicBezTo>
                <a:lnTo>
                  <a:pt x="1043555" y="2940965"/>
                </a:lnTo>
                <a:lnTo>
                  <a:pt x="1037890" y="2940965"/>
                </a:lnTo>
                <a:lnTo>
                  <a:pt x="1037890" y="2908279"/>
                </a:lnTo>
                <a:lnTo>
                  <a:pt x="1042936" y="2908279"/>
                </a:lnTo>
                <a:lnTo>
                  <a:pt x="1043164" y="2913553"/>
                </a:lnTo>
                <a:cubicBezTo>
                  <a:pt x="1044119" y="2912424"/>
                  <a:pt x="1045041" y="2911486"/>
                  <a:pt x="1045931" y="2910737"/>
                </a:cubicBezTo>
                <a:cubicBezTo>
                  <a:pt x="1046821" y="2909988"/>
                  <a:pt x="1047695" y="2909386"/>
                  <a:pt x="1048552" y="2908930"/>
                </a:cubicBezTo>
                <a:cubicBezTo>
                  <a:pt x="1049410" y="2908474"/>
                  <a:pt x="1050283" y="2908154"/>
                  <a:pt x="1051173" y="2907969"/>
                </a:cubicBezTo>
                <a:cubicBezTo>
                  <a:pt x="1052063" y="2907785"/>
                  <a:pt x="1052985" y="2907693"/>
                  <a:pt x="1053940" y="2907693"/>
                </a:cubicBezTo>
                <a:close/>
                <a:moveTo>
                  <a:pt x="1013105" y="2907693"/>
                </a:moveTo>
                <a:cubicBezTo>
                  <a:pt x="1015081" y="2907693"/>
                  <a:pt x="1016860" y="2907910"/>
                  <a:pt x="1018445" y="2908344"/>
                </a:cubicBezTo>
                <a:cubicBezTo>
                  <a:pt x="1020029" y="2908778"/>
                  <a:pt x="1021369" y="2909440"/>
                  <a:pt x="1022465" y="2910330"/>
                </a:cubicBezTo>
                <a:cubicBezTo>
                  <a:pt x="1023561" y="2911220"/>
                  <a:pt x="1024402" y="2912337"/>
                  <a:pt x="1024988" y="2913683"/>
                </a:cubicBezTo>
                <a:cubicBezTo>
                  <a:pt x="1025575" y="2915029"/>
                  <a:pt x="1025868" y="2916613"/>
                  <a:pt x="1025868" y="2918436"/>
                </a:cubicBezTo>
                <a:lnTo>
                  <a:pt x="1025868" y="2940965"/>
                </a:lnTo>
                <a:lnTo>
                  <a:pt x="1020789" y="2940965"/>
                </a:lnTo>
                <a:lnTo>
                  <a:pt x="1020659" y="2936570"/>
                </a:lnTo>
                <a:cubicBezTo>
                  <a:pt x="1018879" y="2938328"/>
                  <a:pt x="1017072" y="2939598"/>
                  <a:pt x="1015238" y="2940379"/>
                </a:cubicBezTo>
                <a:cubicBezTo>
                  <a:pt x="1013404" y="2941160"/>
                  <a:pt x="1011478" y="2941551"/>
                  <a:pt x="1009459" y="2941551"/>
                </a:cubicBezTo>
                <a:cubicBezTo>
                  <a:pt x="1007593" y="2941551"/>
                  <a:pt x="1005997" y="2941312"/>
                  <a:pt x="1004673" y="2940835"/>
                </a:cubicBezTo>
                <a:cubicBezTo>
                  <a:pt x="1003350" y="2940357"/>
                  <a:pt x="1002259" y="2939701"/>
                  <a:pt x="1001402" y="2938865"/>
                </a:cubicBezTo>
                <a:cubicBezTo>
                  <a:pt x="1000544" y="2938030"/>
                  <a:pt x="999915" y="2937048"/>
                  <a:pt x="999513" y="2935919"/>
                </a:cubicBezTo>
                <a:cubicBezTo>
                  <a:pt x="999112" y="2934790"/>
                  <a:pt x="998911" y="2933564"/>
                  <a:pt x="998911" y="2932240"/>
                </a:cubicBezTo>
                <a:cubicBezTo>
                  <a:pt x="998911" y="2928963"/>
                  <a:pt x="1000132" y="2926396"/>
                  <a:pt x="1002574" y="2924541"/>
                </a:cubicBezTo>
                <a:cubicBezTo>
                  <a:pt x="1005015" y="2922685"/>
                  <a:pt x="1008624" y="2921757"/>
                  <a:pt x="1013399" y="2921757"/>
                </a:cubicBezTo>
                <a:lnTo>
                  <a:pt x="1020170" y="2921757"/>
                </a:lnTo>
                <a:lnTo>
                  <a:pt x="1020170" y="2918892"/>
                </a:lnTo>
                <a:cubicBezTo>
                  <a:pt x="1020170" y="2916960"/>
                  <a:pt x="1019552" y="2915414"/>
                  <a:pt x="1018314" y="2914253"/>
                </a:cubicBezTo>
                <a:cubicBezTo>
                  <a:pt x="1017077" y="2913092"/>
                  <a:pt x="1015189" y="2912511"/>
                  <a:pt x="1012650" y="2912511"/>
                </a:cubicBezTo>
                <a:cubicBezTo>
                  <a:pt x="1010805" y="2912511"/>
                  <a:pt x="1008987" y="2912717"/>
                  <a:pt x="1007197" y="2913130"/>
                </a:cubicBezTo>
                <a:cubicBezTo>
                  <a:pt x="1005406" y="2913542"/>
                  <a:pt x="1003556" y="2914128"/>
                  <a:pt x="1001646" y="2914888"/>
                </a:cubicBezTo>
                <a:lnTo>
                  <a:pt x="1001646" y="2909776"/>
                </a:lnTo>
                <a:cubicBezTo>
                  <a:pt x="1002362" y="2909516"/>
                  <a:pt x="1003160" y="2909261"/>
                  <a:pt x="1004039" y="2909011"/>
                </a:cubicBezTo>
                <a:cubicBezTo>
                  <a:pt x="1004918" y="2908762"/>
                  <a:pt x="1005845" y="2908539"/>
                  <a:pt x="1006822" y="2908344"/>
                </a:cubicBezTo>
                <a:cubicBezTo>
                  <a:pt x="1007799" y="2908149"/>
                  <a:pt x="1008819" y="2907991"/>
                  <a:pt x="1009882" y="2907872"/>
                </a:cubicBezTo>
                <a:cubicBezTo>
                  <a:pt x="1010946" y="2907752"/>
                  <a:pt x="1012020" y="2907693"/>
                  <a:pt x="1013105" y="2907693"/>
                </a:cubicBezTo>
                <a:close/>
                <a:moveTo>
                  <a:pt x="879886" y="2907693"/>
                </a:moveTo>
                <a:cubicBezTo>
                  <a:pt x="882230" y="2907693"/>
                  <a:pt x="884330" y="2908056"/>
                  <a:pt x="886185" y="2908783"/>
                </a:cubicBezTo>
                <a:cubicBezTo>
                  <a:pt x="888041" y="2909510"/>
                  <a:pt x="889615" y="2910574"/>
                  <a:pt x="890906" y="2911974"/>
                </a:cubicBezTo>
                <a:cubicBezTo>
                  <a:pt x="892197" y="2913374"/>
                  <a:pt x="893185" y="2915116"/>
                  <a:pt x="893869" y="2917199"/>
                </a:cubicBezTo>
                <a:cubicBezTo>
                  <a:pt x="894552" y="2919283"/>
                  <a:pt x="894894" y="2921670"/>
                  <a:pt x="894894" y="2924361"/>
                </a:cubicBezTo>
                <a:cubicBezTo>
                  <a:pt x="894894" y="2926901"/>
                  <a:pt x="894536" y="2929229"/>
                  <a:pt x="893820" y="2931345"/>
                </a:cubicBezTo>
                <a:cubicBezTo>
                  <a:pt x="893104" y="2933461"/>
                  <a:pt x="892073" y="2935273"/>
                  <a:pt x="890727" y="2936782"/>
                </a:cubicBezTo>
                <a:cubicBezTo>
                  <a:pt x="889381" y="2938290"/>
                  <a:pt x="887743" y="2939462"/>
                  <a:pt x="885811" y="2940298"/>
                </a:cubicBezTo>
                <a:cubicBezTo>
                  <a:pt x="883879" y="2941133"/>
                  <a:pt x="881687" y="2941551"/>
                  <a:pt x="879235" y="2941551"/>
                </a:cubicBezTo>
                <a:cubicBezTo>
                  <a:pt x="876891" y="2941551"/>
                  <a:pt x="874791" y="2941188"/>
                  <a:pt x="872935" y="2940461"/>
                </a:cubicBezTo>
                <a:cubicBezTo>
                  <a:pt x="871079" y="2939733"/>
                  <a:pt x="869506" y="2938665"/>
                  <a:pt x="868214" y="2937254"/>
                </a:cubicBezTo>
                <a:cubicBezTo>
                  <a:pt x="866923" y="2935843"/>
                  <a:pt x="865935" y="2934096"/>
                  <a:pt x="865252" y="2932012"/>
                </a:cubicBezTo>
                <a:cubicBezTo>
                  <a:pt x="864568" y="2929929"/>
                  <a:pt x="864226" y="2927530"/>
                  <a:pt x="864226" y="2924817"/>
                </a:cubicBezTo>
                <a:cubicBezTo>
                  <a:pt x="864226" y="2922278"/>
                  <a:pt x="864584" y="2919961"/>
                  <a:pt x="865301" y="2917867"/>
                </a:cubicBezTo>
                <a:cubicBezTo>
                  <a:pt x="866017" y="2915772"/>
                  <a:pt x="867048" y="2913971"/>
                  <a:pt x="868393" y="2912462"/>
                </a:cubicBezTo>
                <a:cubicBezTo>
                  <a:pt x="869739" y="2910954"/>
                  <a:pt x="871378" y="2909782"/>
                  <a:pt x="873309" y="2908946"/>
                </a:cubicBezTo>
                <a:cubicBezTo>
                  <a:pt x="875241" y="2908111"/>
                  <a:pt x="877433" y="2907693"/>
                  <a:pt x="879886" y="2907693"/>
                </a:cubicBezTo>
                <a:close/>
                <a:moveTo>
                  <a:pt x="670336" y="2907693"/>
                </a:moveTo>
                <a:cubicBezTo>
                  <a:pt x="672615" y="2907693"/>
                  <a:pt x="674633" y="2908051"/>
                  <a:pt x="676391" y="2908767"/>
                </a:cubicBezTo>
                <a:cubicBezTo>
                  <a:pt x="678149" y="2909483"/>
                  <a:pt x="679631" y="2910498"/>
                  <a:pt x="680835" y="2911811"/>
                </a:cubicBezTo>
                <a:cubicBezTo>
                  <a:pt x="682040" y="2913124"/>
                  <a:pt x="682951" y="2914719"/>
                  <a:pt x="683570" y="2916597"/>
                </a:cubicBezTo>
                <a:cubicBezTo>
                  <a:pt x="684188" y="2918474"/>
                  <a:pt x="684498" y="2920574"/>
                  <a:pt x="684498" y="2922896"/>
                </a:cubicBezTo>
                <a:cubicBezTo>
                  <a:pt x="684498" y="2923700"/>
                  <a:pt x="684487" y="2924372"/>
                  <a:pt x="684465" y="2924915"/>
                </a:cubicBezTo>
                <a:cubicBezTo>
                  <a:pt x="684444" y="2925458"/>
                  <a:pt x="684411" y="2925968"/>
                  <a:pt x="684368" y="2926445"/>
                </a:cubicBezTo>
                <a:lnTo>
                  <a:pt x="661415" y="2926445"/>
                </a:lnTo>
                <a:cubicBezTo>
                  <a:pt x="661415" y="2929788"/>
                  <a:pt x="662349" y="2932354"/>
                  <a:pt x="664215" y="2934145"/>
                </a:cubicBezTo>
                <a:cubicBezTo>
                  <a:pt x="666082" y="2935935"/>
                  <a:pt x="668773" y="2936831"/>
                  <a:pt x="672289" y="2936831"/>
                </a:cubicBezTo>
                <a:cubicBezTo>
                  <a:pt x="673244" y="2936831"/>
                  <a:pt x="674199" y="2936793"/>
                  <a:pt x="675154" y="2936717"/>
                </a:cubicBezTo>
                <a:cubicBezTo>
                  <a:pt x="676109" y="2936641"/>
                  <a:pt x="677032" y="2936537"/>
                  <a:pt x="677922" y="2936407"/>
                </a:cubicBezTo>
                <a:cubicBezTo>
                  <a:pt x="678811" y="2936277"/>
                  <a:pt x="679663" y="2936131"/>
                  <a:pt x="680477" y="2935968"/>
                </a:cubicBezTo>
                <a:cubicBezTo>
                  <a:pt x="681291" y="2935805"/>
                  <a:pt x="682045" y="2935626"/>
                  <a:pt x="682740" y="2935431"/>
                </a:cubicBezTo>
                <a:lnTo>
                  <a:pt x="682740" y="2940086"/>
                </a:lnTo>
                <a:cubicBezTo>
                  <a:pt x="681199" y="2940520"/>
                  <a:pt x="679457" y="2940873"/>
                  <a:pt x="677515" y="2941144"/>
                </a:cubicBezTo>
                <a:cubicBezTo>
                  <a:pt x="675572" y="2941416"/>
                  <a:pt x="673559" y="2941551"/>
                  <a:pt x="671475" y="2941551"/>
                </a:cubicBezTo>
                <a:cubicBezTo>
                  <a:pt x="668676" y="2941551"/>
                  <a:pt x="666267" y="2941171"/>
                  <a:pt x="664248" y="2940412"/>
                </a:cubicBezTo>
                <a:cubicBezTo>
                  <a:pt x="662230" y="2939652"/>
                  <a:pt x="660574" y="2938551"/>
                  <a:pt x="659283" y="2937107"/>
                </a:cubicBezTo>
                <a:cubicBezTo>
                  <a:pt x="657991" y="2935664"/>
                  <a:pt x="657037" y="2933895"/>
                  <a:pt x="656418" y="2931801"/>
                </a:cubicBezTo>
                <a:cubicBezTo>
                  <a:pt x="655800" y="2929706"/>
                  <a:pt x="655490" y="2927335"/>
                  <a:pt x="655490" y="2924687"/>
                </a:cubicBezTo>
                <a:cubicBezTo>
                  <a:pt x="655490" y="2922386"/>
                  <a:pt x="655821" y="2920211"/>
                  <a:pt x="656483" y="2918160"/>
                </a:cubicBezTo>
                <a:cubicBezTo>
                  <a:pt x="657145" y="2916109"/>
                  <a:pt x="658111" y="2914307"/>
                  <a:pt x="659381" y="2912755"/>
                </a:cubicBezTo>
                <a:cubicBezTo>
                  <a:pt x="660650" y="2911203"/>
                  <a:pt x="662208" y="2909972"/>
                  <a:pt x="664052" y="2909060"/>
                </a:cubicBezTo>
                <a:cubicBezTo>
                  <a:pt x="665897" y="2908149"/>
                  <a:pt x="667992" y="2907693"/>
                  <a:pt x="670336" y="2907693"/>
                </a:cubicBezTo>
                <a:close/>
                <a:moveTo>
                  <a:pt x="594006" y="2907693"/>
                </a:moveTo>
                <a:cubicBezTo>
                  <a:pt x="595981" y="2907693"/>
                  <a:pt x="597760" y="2907910"/>
                  <a:pt x="599345" y="2908344"/>
                </a:cubicBezTo>
                <a:cubicBezTo>
                  <a:pt x="600929" y="2908778"/>
                  <a:pt x="602269" y="2909440"/>
                  <a:pt x="603366" y="2910330"/>
                </a:cubicBezTo>
                <a:cubicBezTo>
                  <a:pt x="604462" y="2911220"/>
                  <a:pt x="605303" y="2912337"/>
                  <a:pt x="605889" y="2913683"/>
                </a:cubicBezTo>
                <a:cubicBezTo>
                  <a:pt x="606475" y="2915029"/>
                  <a:pt x="606768" y="2916613"/>
                  <a:pt x="606768" y="2918436"/>
                </a:cubicBezTo>
                <a:lnTo>
                  <a:pt x="606768" y="2940965"/>
                </a:lnTo>
                <a:lnTo>
                  <a:pt x="601689" y="2940965"/>
                </a:lnTo>
                <a:lnTo>
                  <a:pt x="601559" y="2936570"/>
                </a:lnTo>
                <a:cubicBezTo>
                  <a:pt x="599779" y="2938328"/>
                  <a:pt x="597972" y="2939598"/>
                  <a:pt x="596138" y="2940379"/>
                </a:cubicBezTo>
                <a:cubicBezTo>
                  <a:pt x="594304" y="2941160"/>
                  <a:pt x="592378" y="2941551"/>
                  <a:pt x="590360" y="2941551"/>
                </a:cubicBezTo>
                <a:cubicBezTo>
                  <a:pt x="588493" y="2941551"/>
                  <a:pt x="586898" y="2941312"/>
                  <a:pt x="585574" y="2940835"/>
                </a:cubicBezTo>
                <a:cubicBezTo>
                  <a:pt x="584250" y="2940357"/>
                  <a:pt x="583159" y="2939701"/>
                  <a:pt x="582302" y="2938865"/>
                </a:cubicBezTo>
                <a:cubicBezTo>
                  <a:pt x="581444" y="2938030"/>
                  <a:pt x="580815" y="2937048"/>
                  <a:pt x="580414" y="2935919"/>
                </a:cubicBezTo>
                <a:cubicBezTo>
                  <a:pt x="580012" y="2934790"/>
                  <a:pt x="579811" y="2933564"/>
                  <a:pt x="579811" y="2932240"/>
                </a:cubicBezTo>
                <a:cubicBezTo>
                  <a:pt x="579811" y="2928963"/>
                  <a:pt x="581032" y="2926396"/>
                  <a:pt x="583474" y="2924541"/>
                </a:cubicBezTo>
                <a:cubicBezTo>
                  <a:pt x="585915" y="2922685"/>
                  <a:pt x="589524" y="2921757"/>
                  <a:pt x="594299" y="2921757"/>
                </a:cubicBezTo>
                <a:lnTo>
                  <a:pt x="601071" y="2921757"/>
                </a:lnTo>
                <a:lnTo>
                  <a:pt x="601071" y="2918892"/>
                </a:lnTo>
                <a:cubicBezTo>
                  <a:pt x="601071" y="2916960"/>
                  <a:pt x="600452" y="2915414"/>
                  <a:pt x="599215" y="2914253"/>
                </a:cubicBezTo>
                <a:cubicBezTo>
                  <a:pt x="597978" y="2913092"/>
                  <a:pt x="596089" y="2912511"/>
                  <a:pt x="593550" y="2912511"/>
                </a:cubicBezTo>
                <a:cubicBezTo>
                  <a:pt x="591705" y="2912511"/>
                  <a:pt x="589887" y="2912717"/>
                  <a:pt x="588097" y="2913130"/>
                </a:cubicBezTo>
                <a:cubicBezTo>
                  <a:pt x="586306" y="2913542"/>
                  <a:pt x="584456" y="2914128"/>
                  <a:pt x="582546" y="2914888"/>
                </a:cubicBezTo>
                <a:lnTo>
                  <a:pt x="582546" y="2909776"/>
                </a:lnTo>
                <a:cubicBezTo>
                  <a:pt x="583262" y="2909516"/>
                  <a:pt x="584060" y="2909261"/>
                  <a:pt x="584939" y="2909011"/>
                </a:cubicBezTo>
                <a:cubicBezTo>
                  <a:pt x="585818" y="2908762"/>
                  <a:pt x="586746" y="2908539"/>
                  <a:pt x="587722" y="2908344"/>
                </a:cubicBezTo>
                <a:cubicBezTo>
                  <a:pt x="588699" y="2908149"/>
                  <a:pt x="589719" y="2907991"/>
                  <a:pt x="590783" y="2907872"/>
                </a:cubicBezTo>
                <a:cubicBezTo>
                  <a:pt x="591846" y="2907752"/>
                  <a:pt x="592921" y="2907693"/>
                  <a:pt x="594006" y="2907693"/>
                </a:cubicBezTo>
                <a:close/>
                <a:moveTo>
                  <a:pt x="463390" y="2907693"/>
                </a:moveTo>
                <a:cubicBezTo>
                  <a:pt x="466754" y="2907693"/>
                  <a:pt x="469299" y="2908686"/>
                  <a:pt x="471025" y="2910672"/>
                </a:cubicBezTo>
                <a:cubicBezTo>
                  <a:pt x="472750" y="2912658"/>
                  <a:pt x="473613" y="2915647"/>
                  <a:pt x="473613" y="2919641"/>
                </a:cubicBezTo>
                <a:lnTo>
                  <a:pt x="473613" y="2940965"/>
                </a:lnTo>
                <a:lnTo>
                  <a:pt x="467948" y="2940965"/>
                </a:lnTo>
                <a:lnTo>
                  <a:pt x="467948" y="2920097"/>
                </a:lnTo>
                <a:cubicBezTo>
                  <a:pt x="467948" y="2917536"/>
                  <a:pt x="467471" y="2915642"/>
                  <a:pt x="466516" y="2914416"/>
                </a:cubicBezTo>
                <a:cubicBezTo>
                  <a:pt x="465561" y="2913189"/>
                  <a:pt x="464139" y="2912576"/>
                  <a:pt x="462251" y="2912576"/>
                </a:cubicBezTo>
                <a:cubicBezTo>
                  <a:pt x="461556" y="2912576"/>
                  <a:pt x="460878" y="2912679"/>
                  <a:pt x="460216" y="2912885"/>
                </a:cubicBezTo>
                <a:cubicBezTo>
                  <a:pt x="459554" y="2913092"/>
                  <a:pt x="458865" y="2913450"/>
                  <a:pt x="458149" y="2913960"/>
                </a:cubicBezTo>
                <a:cubicBezTo>
                  <a:pt x="457433" y="2914470"/>
                  <a:pt x="456657" y="2915159"/>
                  <a:pt x="455821" y="2916027"/>
                </a:cubicBezTo>
                <a:cubicBezTo>
                  <a:pt x="454986" y="2916895"/>
                  <a:pt x="454047" y="2917980"/>
                  <a:pt x="453005" y="2919283"/>
                </a:cubicBezTo>
                <a:lnTo>
                  <a:pt x="453005" y="2940965"/>
                </a:lnTo>
                <a:lnTo>
                  <a:pt x="447340" y="2940965"/>
                </a:lnTo>
                <a:lnTo>
                  <a:pt x="447340" y="2908279"/>
                </a:lnTo>
                <a:lnTo>
                  <a:pt x="452387" y="2908279"/>
                </a:lnTo>
                <a:lnTo>
                  <a:pt x="452614" y="2913553"/>
                </a:lnTo>
                <a:cubicBezTo>
                  <a:pt x="453569" y="2912424"/>
                  <a:pt x="454492" y="2911486"/>
                  <a:pt x="455382" y="2910737"/>
                </a:cubicBezTo>
                <a:cubicBezTo>
                  <a:pt x="456271" y="2909988"/>
                  <a:pt x="457145" y="2909386"/>
                  <a:pt x="458002" y="2908930"/>
                </a:cubicBezTo>
                <a:cubicBezTo>
                  <a:pt x="458860" y="2908474"/>
                  <a:pt x="459733" y="2908154"/>
                  <a:pt x="460623" y="2907969"/>
                </a:cubicBezTo>
                <a:cubicBezTo>
                  <a:pt x="461513" y="2907785"/>
                  <a:pt x="462436" y="2907693"/>
                  <a:pt x="463390" y="2907693"/>
                </a:cubicBezTo>
                <a:close/>
                <a:moveTo>
                  <a:pt x="422556" y="2907693"/>
                </a:moveTo>
                <a:cubicBezTo>
                  <a:pt x="424531" y="2907693"/>
                  <a:pt x="426310" y="2907910"/>
                  <a:pt x="427895" y="2908344"/>
                </a:cubicBezTo>
                <a:cubicBezTo>
                  <a:pt x="429479" y="2908778"/>
                  <a:pt x="430819" y="2909440"/>
                  <a:pt x="431916" y="2910330"/>
                </a:cubicBezTo>
                <a:cubicBezTo>
                  <a:pt x="433012" y="2911220"/>
                  <a:pt x="433853" y="2912337"/>
                  <a:pt x="434439" y="2913683"/>
                </a:cubicBezTo>
                <a:cubicBezTo>
                  <a:pt x="435025" y="2915029"/>
                  <a:pt x="435318" y="2916613"/>
                  <a:pt x="435318" y="2918436"/>
                </a:cubicBezTo>
                <a:lnTo>
                  <a:pt x="435318" y="2940965"/>
                </a:lnTo>
                <a:lnTo>
                  <a:pt x="430239" y="2940965"/>
                </a:lnTo>
                <a:lnTo>
                  <a:pt x="430109" y="2936570"/>
                </a:lnTo>
                <a:cubicBezTo>
                  <a:pt x="428329" y="2938328"/>
                  <a:pt x="426522" y="2939598"/>
                  <a:pt x="424688" y="2940379"/>
                </a:cubicBezTo>
                <a:cubicBezTo>
                  <a:pt x="422854" y="2941160"/>
                  <a:pt x="420928" y="2941551"/>
                  <a:pt x="418909" y="2941551"/>
                </a:cubicBezTo>
                <a:cubicBezTo>
                  <a:pt x="417043" y="2941551"/>
                  <a:pt x="415448" y="2941312"/>
                  <a:pt x="414124" y="2940835"/>
                </a:cubicBezTo>
                <a:cubicBezTo>
                  <a:pt x="412800" y="2940357"/>
                  <a:pt x="411709" y="2939701"/>
                  <a:pt x="410852" y="2938865"/>
                </a:cubicBezTo>
                <a:cubicBezTo>
                  <a:pt x="409995" y="2938030"/>
                  <a:pt x="409365" y="2937048"/>
                  <a:pt x="408964" y="2935919"/>
                </a:cubicBezTo>
                <a:cubicBezTo>
                  <a:pt x="408562" y="2934790"/>
                  <a:pt x="408361" y="2933564"/>
                  <a:pt x="408361" y="2932240"/>
                </a:cubicBezTo>
                <a:cubicBezTo>
                  <a:pt x="408361" y="2928963"/>
                  <a:pt x="409582" y="2926396"/>
                  <a:pt x="412024" y="2924541"/>
                </a:cubicBezTo>
                <a:cubicBezTo>
                  <a:pt x="414465" y="2922685"/>
                  <a:pt x="418074" y="2921757"/>
                  <a:pt x="422849" y="2921757"/>
                </a:cubicBezTo>
                <a:lnTo>
                  <a:pt x="429620" y="2921757"/>
                </a:lnTo>
                <a:lnTo>
                  <a:pt x="429620" y="2918892"/>
                </a:lnTo>
                <a:cubicBezTo>
                  <a:pt x="429620" y="2916960"/>
                  <a:pt x="429002" y="2915414"/>
                  <a:pt x="427765" y="2914253"/>
                </a:cubicBezTo>
                <a:cubicBezTo>
                  <a:pt x="426528" y="2913092"/>
                  <a:pt x="424639" y="2912511"/>
                  <a:pt x="422100" y="2912511"/>
                </a:cubicBezTo>
                <a:cubicBezTo>
                  <a:pt x="420255" y="2912511"/>
                  <a:pt x="418437" y="2912717"/>
                  <a:pt x="416647" y="2913130"/>
                </a:cubicBezTo>
                <a:cubicBezTo>
                  <a:pt x="414856" y="2913542"/>
                  <a:pt x="413006" y="2914128"/>
                  <a:pt x="411096" y="2914888"/>
                </a:cubicBezTo>
                <a:lnTo>
                  <a:pt x="411096" y="2909776"/>
                </a:lnTo>
                <a:cubicBezTo>
                  <a:pt x="411812" y="2909516"/>
                  <a:pt x="412610" y="2909261"/>
                  <a:pt x="413489" y="2909011"/>
                </a:cubicBezTo>
                <a:cubicBezTo>
                  <a:pt x="414368" y="2908762"/>
                  <a:pt x="415296" y="2908539"/>
                  <a:pt x="416272" y="2908344"/>
                </a:cubicBezTo>
                <a:cubicBezTo>
                  <a:pt x="417249" y="2908149"/>
                  <a:pt x="418269" y="2907991"/>
                  <a:pt x="419332" y="2907872"/>
                </a:cubicBezTo>
                <a:cubicBezTo>
                  <a:pt x="420396" y="2907752"/>
                  <a:pt x="421471" y="2907693"/>
                  <a:pt x="422556" y="2907693"/>
                </a:cubicBezTo>
                <a:close/>
                <a:moveTo>
                  <a:pt x="317911" y="2907693"/>
                </a:moveTo>
                <a:cubicBezTo>
                  <a:pt x="320190" y="2907693"/>
                  <a:pt x="322208" y="2908051"/>
                  <a:pt x="323967" y="2908767"/>
                </a:cubicBezTo>
                <a:cubicBezTo>
                  <a:pt x="325725" y="2909483"/>
                  <a:pt x="327206" y="2910498"/>
                  <a:pt x="328410" y="2911811"/>
                </a:cubicBezTo>
                <a:cubicBezTo>
                  <a:pt x="329615" y="2913124"/>
                  <a:pt x="330526" y="2914719"/>
                  <a:pt x="331145" y="2916597"/>
                </a:cubicBezTo>
                <a:cubicBezTo>
                  <a:pt x="331763" y="2918474"/>
                  <a:pt x="332073" y="2920574"/>
                  <a:pt x="332073" y="2922896"/>
                </a:cubicBezTo>
                <a:cubicBezTo>
                  <a:pt x="332073" y="2923700"/>
                  <a:pt x="332062" y="2924372"/>
                  <a:pt x="332040" y="2924915"/>
                </a:cubicBezTo>
                <a:cubicBezTo>
                  <a:pt x="332019" y="2925458"/>
                  <a:pt x="331986" y="2925968"/>
                  <a:pt x="331943" y="2926445"/>
                </a:cubicBezTo>
                <a:lnTo>
                  <a:pt x="308991" y="2926445"/>
                </a:lnTo>
                <a:cubicBezTo>
                  <a:pt x="308991" y="2929788"/>
                  <a:pt x="309924" y="2932354"/>
                  <a:pt x="311790" y="2934145"/>
                </a:cubicBezTo>
                <a:cubicBezTo>
                  <a:pt x="313657" y="2935935"/>
                  <a:pt x="316348" y="2936831"/>
                  <a:pt x="319864" y="2936831"/>
                </a:cubicBezTo>
                <a:cubicBezTo>
                  <a:pt x="320819" y="2936831"/>
                  <a:pt x="321774" y="2936793"/>
                  <a:pt x="322729" y="2936717"/>
                </a:cubicBezTo>
                <a:cubicBezTo>
                  <a:pt x="323684" y="2936641"/>
                  <a:pt x="324607" y="2936537"/>
                  <a:pt x="325497" y="2936407"/>
                </a:cubicBezTo>
                <a:cubicBezTo>
                  <a:pt x="326387" y="2936277"/>
                  <a:pt x="327238" y="2936131"/>
                  <a:pt x="328052" y="2935968"/>
                </a:cubicBezTo>
                <a:cubicBezTo>
                  <a:pt x="328866" y="2935805"/>
                  <a:pt x="329620" y="2935626"/>
                  <a:pt x="330315" y="2935431"/>
                </a:cubicBezTo>
                <a:lnTo>
                  <a:pt x="330315" y="2940086"/>
                </a:lnTo>
                <a:cubicBezTo>
                  <a:pt x="328774" y="2940520"/>
                  <a:pt x="327032" y="2940873"/>
                  <a:pt x="325090" y="2941144"/>
                </a:cubicBezTo>
                <a:cubicBezTo>
                  <a:pt x="323147" y="2941416"/>
                  <a:pt x="321134" y="2941551"/>
                  <a:pt x="319051" y="2941551"/>
                </a:cubicBezTo>
                <a:cubicBezTo>
                  <a:pt x="316251" y="2941551"/>
                  <a:pt x="313842" y="2941171"/>
                  <a:pt x="311823" y="2940412"/>
                </a:cubicBezTo>
                <a:cubicBezTo>
                  <a:pt x="309805" y="2939652"/>
                  <a:pt x="308150" y="2938551"/>
                  <a:pt x="306858" y="2937107"/>
                </a:cubicBezTo>
                <a:cubicBezTo>
                  <a:pt x="305567" y="2935664"/>
                  <a:pt x="304612" y="2933895"/>
                  <a:pt x="303993" y="2931801"/>
                </a:cubicBezTo>
                <a:cubicBezTo>
                  <a:pt x="303375" y="2929706"/>
                  <a:pt x="303065" y="2927335"/>
                  <a:pt x="303065" y="2924687"/>
                </a:cubicBezTo>
                <a:cubicBezTo>
                  <a:pt x="303065" y="2922386"/>
                  <a:pt x="303396" y="2920211"/>
                  <a:pt x="304058" y="2918160"/>
                </a:cubicBezTo>
                <a:cubicBezTo>
                  <a:pt x="304720" y="2916109"/>
                  <a:pt x="305686" y="2914307"/>
                  <a:pt x="306956" y="2912755"/>
                </a:cubicBezTo>
                <a:cubicBezTo>
                  <a:pt x="308226" y="2911203"/>
                  <a:pt x="309783" y="2909972"/>
                  <a:pt x="311628" y="2909060"/>
                </a:cubicBezTo>
                <a:cubicBezTo>
                  <a:pt x="313473" y="2908149"/>
                  <a:pt x="315567" y="2907693"/>
                  <a:pt x="317911" y="2907693"/>
                </a:cubicBezTo>
                <a:close/>
                <a:moveTo>
                  <a:pt x="179659" y="2907693"/>
                </a:moveTo>
                <a:cubicBezTo>
                  <a:pt x="183045" y="2907693"/>
                  <a:pt x="185611" y="2908789"/>
                  <a:pt x="187359" y="2910981"/>
                </a:cubicBezTo>
                <a:cubicBezTo>
                  <a:pt x="189106" y="2913173"/>
                  <a:pt x="189914" y="2916429"/>
                  <a:pt x="189784" y="2920748"/>
                </a:cubicBezTo>
                <a:lnTo>
                  <a:pt x="184054" y="2920748"/>
                </a:lnTo>
                <a:cubicBezTo>
                  <a:pt x="184119" y="2917883"/>
                  <a:pt x="183701" y="2915805"/>
                  <a:pt x="182801" y="2914513"/>
                </a:cubicBezTo>
                <a:cubicBezTo>
                  <a:pt x="181900" y="2913222"/>
                  <a:pt x="180581" y="2912576"/>
                  <a:pt x="178845" y="2912576"/>
                </a:cubicBezTo>
                <a:cubicBezTo>
                  <a:pt x="178085" y="2912576"/>
                  <a:pt x="177320" y="2912712"/>
                  <a:pt x="176550" y="2912983"/>
                </a:cubicBezTo>
                <a:cubicBezTo>
                  <a:pt x="175779" y="2913254"/>
                  <a:pt x="174987" y="2913689"/>
                  <a:pt x="174173" y="2914285"/>
                </a:cubicBezTo>
                <a:cubicBezTo>
                  <a:pt x="173359" y="2914882"/>
                  <a:pt x="172497" y="2915647"/>
                  <a:pt x="171585" y="2916581"/>
                </a:cubicBezTo>
                <a:cubicBezTo>
                  <a:pt x="170674" y="2917514"/>
                  <a:pt x="169697" y="2918642"/>
                  <a:pt x="168655" y="2919966"/>
                </a:cubicBezTo>
                <a:lnTo>
                  <a:pt x="168655" y="2940965"/>
                </a:lnTo>
                <a:lnTo>
                  <a:pt x="162925" y="2940965"/>
                </a:lnTo>
                <a:lnTo>
                  <a:pt x="162925" y="2908279"/>
                </a:lnTo>
                <a:lnTo>
                  <a:pt x="168102" y="2908279"/>
                </a:lnTo>
                <a:lnTo>
                  <a:pt x="168264" y="2914302"/>
                </a:lnTo>
                <a:cubicBezTo>
                  <a:pt x="170196" y="2911979"/>
                  <a:pt x="172101" y="2910297"/>
                  <a:pt x="173978" y="2909255"/>
                </a:cubicBezTo>
                <a:cubicBezTo>
                  <a:pt x="175855" y="2908214"/>
                  <a:pt x="177749" y="2907693"/>
                  <a:pt x="179659" y="2907693"/>
                </a:cubicBezTo>
                <a:close/>
                <a:moveTo>
                  <a:pt x="146461" y="2907693"/>
                </a:moveTo>
                <a:cubicBezTo>
                  <a:pt x="148740" y="2907693"/>
                  <a:pt x="150759" y="2908051"/>
                  <a:pt x="152517" y="2908767"/>
                </a:cubicBezTo>
                <a:cubicBezTo>
                  <a:pt x="154275" y="2909483"/>
                  <a:pt x="155756" y="2910498"/>
                  <a:pt x="156960" y="2911811"/>
                </a:cubicBezTo>
                <a:cubicBezTo>
                  <a:pt x="158165" y="2913124"/>
                  <a:pt x="159077" y="2914719"/>
                  <a:pt x="159695" y="2916597"/>
                </a:cubicBezTo>
                <a:cubicBezTo>
                  <a:pt x="160314" y="2918474"/>
                  <a:pt x="160623" y="2920574"/>
                  <a:pt x="160623" y="2922896"/>
                </a:cubicBezTo>
                <a:cubicBezTo>
                  <a:pt x="160623" y="2923700"/>
                  <a:pt x="160612" y="2924372"/>
                  <a:pt x="160590" y="2924915"/>
                </a:cubicBezTo>
                <a:cubicBezTo>
                  <a:pt x="160569" y="2925458"/>
                  <a:pt x="160536" y="2925968"/>
                  <a:pt x="160493" y="2926445"/>
                </a:cubicBezTo>
                <a:lnTo>
                  <a:pt x="137541" y="2926445"/>
                </a:lnTo>
                <a:cubicBezTo>
                  <a:pt x="137541" y="2929788"/>
                  <a:pt x="138474" y="2932354"/>
                  <a:pt x="140340" y="2934145"/>
                </a:cubicBezTo>
                <a:cubicBezTo>
                  <a:pt x="142207" y="2935935"/>
                  <a:pt x="144898" y="2936831"/>
                  <a:pt x="148414" y="2936831"/>
                </a:cubicBezTo>
                <a:cubicBezTo>
                  <a:pt x="149369" y="2936831"/>
                  <a:pt x="150324" y="2936793"/>
                  <a:pt x="151279" y="2936717"/>
                </a:cubicBezTo>
                <a:cubicBezTo>
                  <a:pt x="152234" y="2936641"/>
                  <a:pt x="153157" y="2936537"/>
                  <a:pt x="154047" y="2936407"/>
                </a:cubicBezTo>
                <a:cubicBezTo>
                  <a:pt x="154937" y="2936277"/>
                  <a:pt x="155788" y="2936131"/>
                  <a:pt x="156602" y="2935968"/>
                </a:cubicBezTo>
                <a:cubicBezTo>
                  <a:pt x="157416" y="2935805"/>
                  <a:pt x="158170" y="2935626"/>
                  <a:pt x="158865" y="2935431"/>
                </a:cubicBezTo>
                <a:lnTo>
                  <a:pt x="158865" y="2940086"/>
                </a:lnTo>
                <a:cubicBezTo>
                  <a:pt x="157324" y="2940520"/>
                  <a:pt x="155582" y="2940873"/>
                  <a:pt x="153640" y="2941144"/>
                </a:cubicBezTo>
                <a:cubicBezTo>
                  <a:pt x="151697" y="2941416"/>
                  <a:pt x="149684" y="2941551"/>
                  <a:pt x="147601" y="2941551"/>
                </a:cubicBezTo>
                <a:cubicBezTo>
                  <a:pt x="144801" y="2941551"/>
                  <a:pt x="142392" y="2941171"/>
                  <a:pt x="140373" y="2940412"/>
                </a:cubicBezTo>
                <a:cubicBezTo>
                  <a:pt x="138355" y="2939652"/>
                  <a:pt x="136700" y="2938551"/>
                  <a:pt x="135408" y="2937107"/>
                </a:cubicBezTo>
                <a:cubicBezTo>
                  <a:pt x="134117" y="2935664"/>
                  <a:pt x="133162" y="2933895"/>
                  <a:pt x="132543" y="2931801"/>
                </a:cubicBezTo>
                <a:cubicBezTo>
                  <a:pt x="131925" y="2929706"/>
                  <a:pt x="131615" y="2927335"/>
                  <a:pt x="131615" y="2924687"/>
                </a:cubicBezTo>
                <a:cubicBezTo>
                  <a:pt x="131615" y="2922386"/>
                  <a:pt x="131946" y="2920211"/>
                  <a:pt x="132608" y="2918160"/>
                </a:cubicBezTo>
                <a:cubicBezTo>
                  <a:pt x="133270" y="2916109"/>
                  <a:pt x="134236" y="2914307"/>
                  <a:pt x="135506" y="2912755"/>
                </a:cubicBezTo>
                <a:cubicBezTo>
                  <a:pt x="136776" y="2911203"/>
                  <a:pt x="138333" y="2909972"/>
                  <a:pt x="140178" y="2909060"/>
                </a:cubicBezTo>
                <a:cubicBezTo>
                  <a:pt x="142023" y="2908149"/>
                  <a:pt x="144117" y="2907693"/>
                  <a:pt x="146461" y="2907693"/>
                </a:cubicBezTo>
                <a:close/>
                <a:moveTo>
                  <a:pt x="72866" y="2907693"/>
                </a:moveTo>
                <a:cubicBezTo>
                  <a:pt x="76230" y="2907693"/>
                  <a:pt x="78775" y="2908686"/>
                  <a:pt x="80500" y="2910672"/>
                </a:cubicBezTo>
                <a:cubicBezTo>
                  <a:pt x="82225" y="2912658"/>
                  <a:pt x="83088" y="2915647"/>
                  <a:pt x="83088" y="2919641"/>
                </a:cubicBezTo>
                <a:lnTo>
                  <a:pt x="83088" y="2940965"/>
                </a:lnTo>
                <a:lnTo>
                  <a:pt x="77423" y="2940965"/>
                </a:lnTo>
                <a:lnTo>
                  <a:pt x="77423" y="2920097"/>
                </a:lnTo>
                <a:cubicBezTo>
                  <a:pt x="77423" y="2917536"/>
                  <a:pt x="76946" y="2915642"/>
                  <a:pt x="75991" y="2914416"/>
                </a:cubicBezTo>
                <a:cubicBezTo>
                  <a:pt x="75036" y="2913189"/>
                  <a:pt x="73614" y="2912576"/>
                  <a:pt x="71726" y="2912576"/>
                </a:cubicBezTo>
                <a:cubicBezTo>
                  <a:pt x="71032" y="2912576"/>
                  <a:pt x="70353" y="2912679"/>
                  <a:pt x="69691" y="2912885"/>
                </a:cubicBezTo>
                <a:cubicBezTo>
                  <a:pt x="69029" y="2913092"/>
                  <a:pt x="68340" y="2913450"/>
                  <a:pt x="67624" y="2913960"/>
                </a:cubicBezTo>
                <a:cubicBezTo>
                  <a:pt x="66908" y="2914470"/>
                  <a:pt x="66132" y="2915159"/>
                  <a:pt x="65296" y="2916027"/>
                </a:cubicBezTo>
                <a:cubicBezTo>
                  <a:pt x="64461" y="2916895"/>
                  <a:pt x="63522" y="2917980"/>
                  <a:pt x="62480" y="2919283"/>
                </a:cubicBezTo>
                <a:lnTo>
                  <a:pt x="62480" y="2940965"/>
                </a:lnTo>
                <a:lnTo>
                  <a:pt x="56815" y="2940965"/>
                </a:lnTo>
                <a:lnTo>
                  <a:pt x="56815" y="2908279"/>
                </a:lnTo>
                <a:lnTo>
                  <a:pt x="61862" y="2908279"/>
                </a:lnTo>
                <a:lnTo>
                  <a:pt x="62089" y="2913553"/>
                </a:lnTo>
                <a:cubicBezTo>
                  <a:pt x="63044" y="2912424"/>
                  <a:pt x="63967" y="2911486"/>
                  <a:pt x="64857" y="2910737"/>
                </a:cubicBezTo>
                <a:cubicBezTo>
                  <a:pt x="65747" y="2909988"/>
                  <a:pt x="66620" y="2909386"/>
                  <a:pt x="67477" y="2908930"/>
                </a:cubicBezTo>
                <a:cubicBezTo>
                  <a:pt x="68335" y="2908474"/>
                  <a:pt x="69208" y="2908154"/>
                  <a:pt x="70098" y="2907969"/>
                </a:cubicBezTo>
                <a:cubicBezTo>
                  <a:pt x="70988" y="2907785"/>
                  <a:pt x="71911" y="2907693"/>
                  <a:pt x="72866" y="2907693"/>
                </a:cubicBezTo>
                <a:close/>
                <a:moveTo>
                  <a:pt x="765800" y="2903298"/>
                </a:moveTo>
                <a:lnTo>
                  <a:pt x="765800" y="2935951"/>
                </a:lnTo>
                <a:lnTo>
                  <a:pt x="770130" y="2935951"/>
                </a:lnTo>
                <a:cubicBezTo>
                  <a:pt x="779810" y="2935951"/>
                  <a:pt x="784650" y="2930515"/>
                  <a:pt x="784650" y="2919641"/>
                </a:cubicBezTo>
                <a:cubicBezTo>
                  <a:pt x="784650" y="2916624"/>
                  <a:pt x="784368" y="2914074"/>
                  <a:pt x="783803" y="2911990"/>
                </a:cubicBezTo>
                <a:cubicBezTo>
                  <a:pt x="783239" y="2909907"/>
                  <a:pt x="782382" y="2908225"/>
                  <a:pt x="781231" y="2906944"/>
                </a:cubicBezTo>
                <a:cubicBezTo>
                  <a:pt x="780081" y="2905663"/>
                  <a:pt x="778638" y="2904736"/>
                  <a:pt x="776902" y="2904160"/>
                </a:cubicBezTo>
                <a:cubicBezTo>
                  <a:pt x="775165" y="2903585"/>
                  <a:pt x="773125" y="2903298"/>
                  <a:pt x="770781" y="2903298"/>
                </a:cubicBezTo>
                <a:close/>
                <a:moveTo>
                  <a:pt x="760005" y="2898414"/>
                </a:moveTo>
                <a:lnTo>
                  <a:pt x="770976" y="2898414"/>
                </a:lnTo>
                <a:cubicBezTo>
                  <a:pt x="777618" y="2898414"/>
                  <a:pt x="782572" y="2900123"/>
                  <a:pt x="785838" y="2903542"/>
                </a:cubicBezTo>
                <a:cubicBezTo>
                  <a:pt x="789105" y="2906960"/>
                  <a:pt x="790738" y="2912185"/>
                  <a:pt x="790738" y="2919218"/>
                </a:cubicBezTo>
                <a:cubicBezTo>
                  <a:pt x="790738" y="2921258"/>
                  <a:pt x="790581" y="2923211"/>
                  <a:pt x="790266" y="2925078"/>
                </a:cubicBezTo>
                <a:cubicBezTo>
                  <a:pt x="789951" y="2926944"/>
                  <a:pt x="789446" y="2928681"/>
                  <a:pt x="788752" y="2930287"/>
                </a:cubicBezTo>
                <a:cubicBezTo>
                  <a:pt x="788057" y="2931893"/>
                  <a:pt x="787157" y="2933352"/>
                  <a:pt x="786050" y="2934666"/>
                </a:cubicBezTo>
                <a:cubicBezTo>
                  <a:pt x="784943" y="2935979"/>
                  <a:pt x="783586" y="2937102"/>
                  <a:pt x="781980" y="2938035"/>
                </a:cubicBezTo>
                <a:cubicBezTo>
                  <a:pt x="780374" y="2938968"/>
                  <a:pt x="778508" y="2939690"/>
                  <a:pt x="776381" y="2940200"/>
                </a:cubicBezTo>
                <a:cubicBezTo>
                  <a:pt x="774254" y="2940710"/>
                  <a:pt x="771834" y="2940965"/>
                  <a:pt x="769121" y="2940965"/>
                </a:cubicBezTo>
                <a:lnTo>
                  <a:pt x="760005" y="2940965"/>
                </a:lnTo>
                <a:close/>
                <a:moveTo>
                  <a:pt x="723956" y="2898414"/>
                </a:moveTo>
                <a:lnTo>
                  <a:pt x="749415" y="2898414"/>
                </a:lnTo>
                <a:lnTo>
                  <a:pt x="749415" y="2903298"/>
                </a:lnTo>
                <a:lnTo>
                  <a:pt x="739615" y="2903298"/>
                </a:lnTo>
                <a:lnTo>
                  <a:pt x="739615" y="2936017"/>
                </a:lnTo>
                <a:lnTo>
                  <a:pt x="749415" y="2936017"/>
                </a:lnTo>
                <a:lnTo>
                  <a:pt x="749415" y="2940965"/>
                </a:lnTo>
                <a:lnTo>
                  <a:pt x="723956" y="2940965"/>
                </a:lnTo>
                <a:lnTo>
                  <a:pt x="723956" y="2936017"/>
                </a:lnTo>
                <a:lnTo>
                  <a:pt x="733755" y="2936017"/>
                </a:lnTo>
                <a:lnTo>
                  <a:pt x="733755" y="2903298"/>
                </a:lnTo>
                <a:lnTo>
                  <a:pt x="723956" y="2903298"/>
                </a:lnTo>
                <a:close/>
                <a:moveTo>
                  <a:pt x="20050" y="2898414"/>
                </a:moveTo>
                <a:lnTo>
                  <a:pt x="44239" y="2898414"/>
                </a:lnTo>
                <a:lnTo>
                  <a:pt x="44239" y="2903298"/>
                </a:lnTo>
                <a:lnTo>
                  <a:pt x="25845" y="2903298"/>
                </a:lnTo>
                <a:lnTo>
                  <a:pt x="25845" y="2916483"/>
                </a:lnTo>
                <a:lnTo>
                  <a:pt x="43523" y="2916483"/>
                </a:lnTo>
                <a:lnTo>
                  <a:pt x="43523" y="2921366"/>
                </a:lnTo>
                <a:lnTo>
                  <a:pt x="25845" y="2921366"/>
                </a:lnTo>
                <a:lnTo>
                  <a:pt x="25845" y="2936017"/>
                </a:lnTo>
                <a:lnTo>
                  <a:pt x="44239" y="2936017"/>
                </a:lnTo>
                <a:lnTo>
                  <a:pt x="44239" y="2940965"/>
                </a:lnTo>
                <a:lnTo>
                  <a:pt x="20050" y="2940965"/>
                </a:lnTo>
                <a:close/>
                <a:moveTo>
                  <a:pt x="1612595" y="2898219"/>
                </a:moveTo>
                <a:lnTo>
                  <a:pt x="1617608" y="2898219"/>
                </a:lnTo>
                <a:lnTo>
                  <a:pt x="1617608" y="2935691"/>
                </a:lnTo>
                <a:lnTo>
                  <a:pt x="1627115" y="2935691"/>
                </a:lnTo>
                <a:lnTo>
                  <a:pt x="1627115" y="2940965"/>
                </a:lnTo>
                <a:lnTo>
                  <a:pt x="1600386" y="2940965"/>
                </a:lnTo>
                <a:lnTo>
                  <a:pt x="1600386" y="2935691"/>
                </a:lnTo>
                <a:lnTo>
                  <a:pt x="1611325" y="2935691"/>
                </a:lnTo>
                <a:lnTo>
                  <a:pt x="1611325" y="2904632"/>
                </a:lnTo>
                <a:lnTo>
                  <a:pt x="1601135" y="2910167"/>
                </a:lnTo>
                <a:lnTo>
                  <a:pt x="1599051" y="2905349"/>
                </a:lnTo>
                <a:close/>
                <a:moveTo>
                  <a:pt x="387939" y="2897893"/>
                </a:moveTo>
                <a:cubicBezTo>
                  <a:pt x="389914" y="2897893"/>
                  <a:pt x="391748" y="2898062"/>
                  <a:pt x="393441" y="2898398"/>
                </a:cubicBezTo>
                <a:cubicBezTo>
                  <a:pt x="395134" y="2898734"/>
                  <a:pt x="396762" y="2899250"/>
                  <a:pt x="398324" y="2899944"/>
                </a:cubicBezTo>
                <a:lnTo>
                  <a:pt x="398324" y="2905642"/>
                </a:lnTo>
                <a:cubicBezTo>
                  <a:pt x="396784" y="2904795"/>
                  <a:pt x="395188" y="2904150"/>
                  <a:pt x="393539" y="2903705"/>
                </a:cubicBezTo>
                <a:cubicBezTo>
                  <a:pt x="391889" y="2903260"/>
                  <a:pt x="390088" y="2903037"/>
                  <a:pt x="388135" y="2903037"/>
                </a:cubicBezTo>
                <a:cubicBezTo>
                  <a:pt x="386138" y="2903037"/>
                  <a:pt x="384331" y="2903412"/>
                  <a:pt x="382714" y="2904160"/>
                </a:cubicBezTo>
                <a:cubicBezTo>
                  <a:pt x="381097" y="2904909"/>
                  <a:pt x="379724" y="2905994"/>
                  <a:pt x="378596" y="2907416"/>
                </a:cubicBezTo>
                <a:cubicBezTo>
                  <a:pt x="377467" y="2908838"/>
                  <a:pt x="376599" y="2910574"/>
                  <a:pt x="375991" y="2912625"/>
                </a:cubicBezTo>
                <a:cubicBezTo>
                  <a:pt x="375383" y="2914676"/>
                  <a:pt x="375080" y="2917015"/>
                  <a:pt x="375080" y="2919641"/>
                </a:cubicBezTo>
                <a:cubicBezTo>
                  <a:pt x="375080" y="2925154"/>
                  <a:pt x="376197" y="2929310"/>
                  <a:pt x="378433" y="2932110"/>
                </a:cubicBezTo>
                <a:cubicBezTo>
                  <a:pt x="380668" y="2934910"/>
                  <a:pt x="383946" y="2936310"/>
                  <a:pt x="388265" y="2936310"/>
                </a:cubicBezTo>
                <a:cubicBezTo>
                  <a:pt x="390088" y="2936310"/>
                  <a:pt x="391835" y="2936098"/>
                  <a:pt x="393506" y="2935675"/>
                </a:cubicBezTo>
                <a:cubicBezTo>
                  <a:pt x="395178" y="2935252"/>
                  <a:pt x="396784" y="2934660"/>
                  <a:pt x="398324" y="2933900"/>
                </a:cubicBezTo>
                <a:lnTo>
                  <a:pt x="398324" y="2939370"/>
                </a:lnTo>
                <a:cubicBezTo>
                  <a:pt x="394917" y="2940781"/>
                  <a:pt x="391347" y="2941486"/>
                  <a:pt x="387614" y="2941486"/>
                </a:cubicBezTo>
                <a:cubicBezTo>
                  <a:pt x="381602" y="2941486"/>
                  <a:pt x="376984" y="2939690"/>
                  <a:pt x="373761" y="2936098"/>
                </a:cubicBezTo>
                <a:cubicBezTo>
                  <a:pt x="370538" y="2932506"/>
                  <a:pt x="368927" y="2927194"/>
                  <a:pt x="368927" y="2920162"/>
                </a:cubicBezTo>
                <a:cubicBezTo>
                  <a:pt x="368927" y="2916754"/>
                  <a:pt x="369371" y="2913672"/>
                  <a:pt x="370261" y="2910916"/>
                </a:cubicBezTo>
                <a:cubicBezTo>
                  <a:pt x="371151" y="2908159"/>
                  <a:pt x="372421" y="2905821"/>
                  <a:pt x="374070" y="2903900"/>
                </a:cubicBezTo>
                <a:cubicBezTo>
                  <a:pt x="375720" y="2901979"/>
                  <a:pt x="377717" y="2900498"/>
                  <a:pt x="380061" y="2899456"/>
                </a:cubicBezTo>
                <a:cubicBezTo>
                  <a:pt x="382405" y="2898414"/>
                  <a:pt x="385031" y="2897893"/>
                  <a:pt x="387939" y="2897893"/>
                </a:cubicBezTo>
                <a:close/>
                <a:moveTo>
                  <a:pt x="1325770" y="2897828"/>
                </a:moveTo>
                <a:lnTo>
                  <a:pt x="1325770" y="2908279"/>
                </a:lnTo>
                <a:lnTo>
                  <a:pt x="1340453" y="2908279"/>
                </a:lnTo>
                <a:lnTo>
                  <a:pt x="1340453" y="2913032"/>
                </a:lnTo>
                <a:lnTo>
                  <a:pt x="1325770" y="2913032"/>
                </a:lnTo>
                <a:lnTo>
                  <a:pt x="1325770" y="2929636"/>
                </a:lnTo>
                <a:cubicBezTo>
                  <a:pt x="1325770" y="2931980"/>
                  <a:pt x="1326394" y="2933732"/>
                  <a:pt x="1327642" y="2934893"/>
                </a:cubicBezTo>
                <a:cubicBezTo>
                  <a:pt x="1328890" y="2936055"/>
                  <a:pt x="1330729" y="2936635"/>
                  <a:pt x="1333160" y="2936635"/>
                </a:cubicBezTo>
                <a:cubicBezTo>
                  <a:pt x="1334202" y="2936635"/>
                  <a:pt x="1335342" y="2936554"/>
                  <a:pt x="1336579" y="2936391"/>
                </a:cubicBezTo>
                <a:cubicBezTo>
                  <a:pt x="1337816" y="2936228"/>
                  <a:pt x="1339107" y="2935973"/>
                  <a:pt x="1340453" y="2935626"/>
                </a:cubicBezTo>
                <a:lnTo>
                  <a:pt x="1340453" y="2940509"/>
                </a:lnTo>
                <a:cubicBezTo>
                  <a:pt x="1339173" y="2940835"/>
                  <a:pt x="1337849" y="2941068"/>
                  <a:pt x="1336481" y="2941209"/>
                </a:cubicBezTo>
                <a:cubicBezTo>
                  <a:pt x="1335114" y="2941350"/>
                  <a:pt x="1333725" y="2941421"/>
                  <a:pt x="1332314" y="2941421"/>
                </a:cubicBezTo>
                <a:cubicBezTo>
                  <a:pt x="1328212" y="2941421"/>
                  <a:pt x="1325152" y="2940493"/>
                  <a:pt x="1323133" y="2938637"/>
                </a:cubicBezTo>
                <a:cubicBezTo>
                  <a:pt x="1321115" y="2936782"/>
                  <a:pt x="1320105" y="2933933"/>
                  <a:pt x="1320105" y="2930091"/>
                </a:cubicBezTo>
                <a:lnTo>
                  <a:pt x="1320105" y="2913032"/>
                </a:lnTo>
                <a:lnTo>
                  <a:pt x="1310957" y="2913032"/>
                </a:lnTo>
                <a:lnTo>
                  <a:pt x="1310957" y="2908279"/>
                </a:lnTo>
                <a:lnTo>
                  <a:pt x="1320105" y="2908279"/>
                </a:lnTo>
                <a:lnTo>
                  <a:pt x="1320105" y="2899293"/>
                </a:lnTo>
                <a:close/>
                <a:moveTo>
                  <a:pt x="1154320" y="2897828"/>
                </a:moveTo>
                <a:lnTo>
                  <a:pt x="1154320" y="2908279"/>
                </a:lnTo>
                <a:lnTo>
                  <a:pt x="1169003" y="2908279"/>
                </a:lnTo>
                <a:lnTo>
                  <a:pt x="1169003" y="2913032"/>
                </a:lnTo>
                <a:lnTo>
                  <a:pt x="1154320" y="2913032"/>
                </a:lnTo>
                <a:lnTo>
                  <a:pt x="1154320" y="2929636"/>
                </a:lnTo>
                <a:cubicBezTo>
                  <a:pt x="1154320" y="2931980"/>
                  <a:pt x="1154944" y="2933732"/>
                  <a:pt x="1156192" y="2934893"/>
                </a:cubicBezTo>
                <a:cubicBezTo>
                  <a:pt x="1157440" y="2936055"/>
                  <a:pt x="1159279" y="2936635"/>
                  <a:pt x="1161710" y="2936635"/>
                </a:cubicBezTo>
                <a:cubicBezTo>
                  <a:pt x="1162752" y="2936635"/>
                  <a:pt x="1163892" y="2936554"/>
                  <a:pt x="1165129" y="2936391"/>
                </a:cubicBezTo>
                <a:cubicBezTo>
                  <a:pt x="1166366" y="2936228"/>
                  <a:pt x="1167657" y="2935973"/>
                  <a:pt x="1169003" y="2935626"/>
                </a:cubicBezTo>
                <a:lnTo>
                  <a:pt x="1169003" y="2940509"/>
                </a:lnTo>
                <a:cubicBezTo>
                  <a:pt x="1167722" y="2940835"/>
                  <a:pt x="1166399" y="2941068"/>
                  <a:pt x="1165031" y="2941209"/>
                </a:cubicBezTo>
                <a:cubicBezTo>
                  <a:pt x="1163664" y="2941350"/>
                  <a:pt x="1162275" y="2941421"/>
                  <a:pt x="1160864" y="2941421"/>
                </a:cubicBezTo>
                <a:cubicBezTo>
                  <a:pt x="1156762" y="2941421"/>
                  <a:pt x="1153702" y="2940493"/>
                  <a:pt x="1151683" y="2938637"/>
                </a:cubicBezTo>
                <a:cubicBezTo>
                  <a:pt x="1149665" y="2936782"/>
                  <a:pt x="1148655" y="2933933"/>
                  <a:pt x="1148655" y="2930091"/>
                </a:cubicBezTo>
                <a:lnTo>
                  <a:pt x="1148655" y="2913032"/>
                </a:lnTo>
                <a:lnTo>
                  <a:pt x="1139507" y="2913032"/>
                </a:lnTo>
                <a:lnTo>
                  <a:pt x="1139507" y="2908279"/>
                </a:lnTo>
                <a:lnTo>
                  <a:pt x="1148655" y="2908279"/>
                </a:lnTo>
                <a:lnTo>
                  <a:pt x="1148655" y="2899293"/>
                </a:lnTo>
                <a:close/>
                <a:moveTo>
                  <a:pt x="1087645" y="2897828"/>
                </a:moveTo>
                <a:lnTo>
                  <a:pt x="1087645" y="2908279"/>
                </a:lnTo>
                <a:lnTo>
                  <a:pt x="1102328" y="2908279"/>
                </a:lnTo>
                <a:lnTo>
                  <a:pt x="1102328" y="2913032"/>
                </a:lnTo>
                <a:lnTo>
                  <a:pt x="1087645" y="2913032"/>
                </a:lnTo>
                <a:lnTo>
                  <a:pt x="1087645" y="2929636"/>
                </a:lnTo>
                <a:cubicBezTo>
                  <a:pt x="1087645" y="2931980"/>
                  <a:pt x="1088269" y="2933732"/>
                  <a:pt x="1089517" y="2934893"/>
                </a:cubicBezTo>
                <a:cubicBezTo>
                  <a:pt x="1090765" y="2936055"/>
                  <a:pt x="1092604" y="2936635"/>
                  <a:pt x="1095035" y="2936635"/>
                </a:cubicBezTo>
                <a:cubicBezTo>
                  <a:pt x="1096077" y="2936635"/>
                  <a:pt x="1097217" y="2936554"/>
                  <a:pt x="1098454" y="2936391"/>
                </a:cubicBezTo>
                <a:cubicBezTo>
                  <a:pt x="1099691" y="2936228"/>
                  <a:pt x="1100982" y="2935973"/>
                  <a:pt x="1102328" y="2935626"/>
                </a:cubicBezTo>
                <a:lnTo>
                  <a:pt x="1102328" y="2940509"/>
                </a:lnTo>
                <a:cubicBezTo>
                  <a:pt x="1101047" y="2940835"/>
                  <a:pt x="1099723" y="2941068"/>
                  <a:pt x="1098356" y="2941209"/>
                </a:cubicBezTo>
                <a:cubicBezTo>
                  <a:pt x="1096989" y="2941350"/>
                  <a:pt x="1095600" y="2941421"/>
                  <a:pt x="1094189" y="2941421"/>
                </a:cubicBezTo>
                <a:cubicBezTo>
                  <a:pt x="1090087" y="2941421"/>
                  <a:pt x="1087027" y="2940493"/>
                  <a:pt x="1085008" y="2938637"/>
                </a:cubicBezTo>
                <a:cubicBezTo>
                  <a:pt x="1082990" y="2936782"/>
                  <a:pt x="1081980" y="2933933"/>
                  <a:pt x="1081980" y="2930091"/>
                </a:cubicBezTo>
                <a:lnTo>
                  <a:pt x="1081980" y="2913032"/>
                </a:lnTo>
                <a:lnTo>
                  <a:pt x="1072832" y="2913032"/>
                </a:lnTo>
                <a:lnTo>
                  <a:pt x="1072832" y="2908279"/>
                </a:lnTo>
                <a:lnTo>
                  <a:pt x="1081980" y="2908279"/>
                </a:lnTo>
                <a:lnTo>
                  <a:pt x="1081980" y="2899293"/>
                </a:lnTo>
                <a:close/>
                <a:moveTo>
                  <a:pt x="630445" y="2897828"/>
                </a:moveTo>
                <a:lnTo>
                  <a:pt x="630445" y="2908279"/>
                </a:lnTo>
                <a:lnTo>
                  <a:pt x="645128" y="2908279"/>
                </a:lnTo>
                <a:lnTo>
                  <a:pt x="645128" y="2913032"/>
                </a:lnTo>
                <a:lnTo>
                  <a:pt x="630445" y="2913032"/>
                </a:lnTo>
                <a:lnTo>
                  <a:pt x="630445" y="2929636"/>
                </a:lnTo>
                <a:cubicBezTo>
                  <a:pt x="630445" y="2931980"/>
                  <a:pt x="631069" y="2933732"/>
                  <a:pt x="632317" y="2934893"/>
                </a:cubicBezTo>
                <a:cubicBezTo>
                  <a:pt x="633565" y="2936055"/>
                  <a:pt x="635405" y="2936635"/>
                  <a:pt x="637835" y="2936635"/>
                </a:cubicBezTo>
                <a:cubicBezTo>
                  <a:pt x="638878" y="2936635"/>
                  <a:pt x="640017" y="2936554"/>
                  <a:pt x="641254" y="2936391"/>
                </a:cubicBezTo>
                <a:cubicBezTo>
                  <a:pt x="642491" y="2936228"/>
                  <a:pt x="643782" y="2935973"/>
                  <a:pt x="645128" y="2935626"/>
                </a:cubicBezTo>
                <a:lnTo>
                  <a:pt x="645128" y="2940509"/>
                </a:lnTo>
                <a:cubicBezTo>
                  <a:pt x="643848" y="2940835"/>
                  <a:pt x="642524" y="2941068"/>
                  <a:pt x="641156" y="2941209"/>
                </a:cubicBezTo>
                <a:cubicBezTo>
                  <a:pt x="639789" y="2941350"/>
                  <a:pt x="638400" y="2941421"/>
                  <a:pt x="636989" y="2941421"/>
                </a:cubicBezTo>
                <a:cubicBezTo>
                  <a:pt x="632887" y="2941421"/>
                  <a:pt x="629827" y="2940493"/>
                  <a:pt x="627808" y="2938637"/>
                </a:cubicBezTo>
                <a:cubicBezTo>
                  <a:pt x="625790" y="2936782"/>
                  <a:pt x="624780" y="2933933"/>
                  <a:pt x="624780" y="2930091"/>
                </a:cubicBezTo>
                <a:lnTo>
                  <a:pt x="624780" y="2913032"/>
                </a:lnTo>
                <a:lnTo>
                  <a:pt x="615632" y="2913032"/>
                </a:lnTo>
                <a:lnTo>
                  <a:pt x="615632" y="2908279"/>
                </a:lnTo>
                <a:lnTo>
                  <a:pt x="624780" y="2908279"/>
                </a:lnTo>
                <a:lnTo>
                  <a:pt x="624780" y="2899293"/>
                </a:lnTo>
                <a:close/>
                <a:moveTo>
                  <a:pt x="249445" y="2897828"/>
                </a:moveTo>
                <a:lnTo>
                  <a:pt x="249445" y="2908279"/>
                </a:lnTo>
                <a:lnTo>
                  <a:pt x="264128" y="2908279"/>
                </a:lnTo>
                <a:lnTo>
                  <a:pt x="264128" y="2913032"/>
                </a:lnTo>
                <a:lnTo>
                  <a:pt x="249445" y="2913032"/>
                </a:lnTo>
                <a:lnTo>
                  <a:pt x="249445" y="2929636"/>
                </a:lnTo>
                <a:cubicBezTo>
                  <a:pt x="249445" y="2931980"/>
                  <a:pt x="250069" y="2933732"/>
                  <a:pt x="251317" y="2934893"/>
                </a:cubicBezTo>
                <a:cubicBezTo>
                  <a:pt x="252565" y="2936055"/>
                  <a:pt x="254405" y="2936635"/>
                  <a:pt x="256836" y="2936635"/>
                </a:cubicBezTo>
                <a:cubicBezTo>
                  <a:pt x="257878" y="2936635"/>
                  <a:pt x="259017" y="2936554"/>
                  <a:pt x="260254" y="2936391"/>
                </a:cubicBezTo>
                <a:cubicBezTo>
                  <a:pt x="261491" y="2936228"/>
                  <a:pt x="262783" y="2935973"/>
                  <a:pt x="264128" y="2935626"/>
                </a:cubicBezTo>
                <a:lnTo>
                  <a:pt x="264128" y="2940509"/>
                </a:lnTo>
                <a:cubicBezTo>
                  <a:pt x="262848" y="2940835"/>
                  <a:pt x="261524" y="2941068"/>
                  <a:pt x="260156" y="2941209"/>
                </a:cubicBezTo>
                <a:cubicBezTo>
                  <a:pt x="258789" y="2941350"/>
                  <a:pt x="257400" y="2941421"/>
                  <a:pt x="255989" y="2941421"/>
                </a:cubicBezTo>
                <a:cubicBezTo>
                  <a:pt x="251887" y="2941421"/>
                  <a:pt x="248827" y="2940493"/>
                  <a:pt x="246808" y="2938637"/>
                </a:cubicBezTo>
                <a:cubicBezTo>
                  <a:pt x="244790" y="2936782"/>
                  <a:pt x="243781" y="2933933"/>
                  <a:pt x="243781" y="2930091"/>
                </a:cubicBezTo>
                <a:lnTo>
                  <a:pt x="243781" y="2913032"/>
                </a:lnTo>
                <a:lnTo>
                  <a:pt x="234632" y="2913032"/>
                </a:lnTo>
                <a:lnTo>
                  <a:pt x="234632" y="2908279"/>
                </a:lnTo>
                <a:lnTo>
                  <a:pt x="243781" y="2908279"/>
                </a:lnTo>
                <a:lnTo>
                  <a:pt x="243781" y="2899293"/>
                </a:lnTo>
                <a:close/>
                <a:moveTo>
                  <a:pt x="106570" y="2897828"/>
                </a:moveTo>
                <a:lnTo>
                  <a:pt x="106570" y="2908279"/>
                </a:lnTo>
                <a:lnTo>
                  <a:pt x="121253" y="2908279"/>
                </a:lnTo>
                <a:lnTo>
                  <a:pt x="121253" y="2913032"/>
                </a:lnTo>
                <a:lnTo>
                  <a:pt x="106570" y="2913032"/>
                </a:lnTo>
                <a:lnTo>
                  <a:pt x="106570" y="2929636"/>
                </a:lnTo>
                <a:cubicBezTo>
                  <a:pt x="106570" y="2931980"/>
                  <a:pt x="107194" y="2933732"/>
                  <a:pt x="108443" y="2934893"/>
                </a:cubicBezTo>
                <a:cubicBezTo>
                  <a:pt x="109690" y="2936055"/>
                  <a:pt x="111530" y="2936635"/>
                  <a:pt x="113961" y="2936635"/>
                </a:cubicBezTo>
                <a:cubicBezTo>
                  <a:pt x="115003" y="2936635"/>
                  <a:pt x="116142" y="2936554"/>
                  <a:pt x="117379" y="2936391"/>
                </a:cubicBezTo>
                <a:cubicBezTo>
                  <a:pt x="118616" y="2936228"/>
                  <a:pt x="119908" y="2935973"/>
                  <a:pt x="121253" y="2935626"/>
                </a:cubicBezTo>
                <a:lnTo>
                  <a:pt x="121253" y="2940509"/>
                </a:lnTo>
                <a:cubicBezTo>
                  <a:pt x="119973" y="2940835"/>
                  <a:pt x="118649" y="2941068"/>
                  <a:pt x="117281" y="2941209"/>
                </a:cubicBezTo>
                <a:cubicBezTo>
                  <a:pt x="115914" y="2941350"/>
                  <a:pt x="114525" y="2941421"/>
                  <a:pt x="113114" y="2941421"/>
                </a:cubicBezTo>
                <a:cubicBezTo>
                  <a:pt x="109012" y="2941421"/>
                  <a:pt x="105952" y="2940493"/>
                  <a:pt x="103933" y="2938637"/>
                </a:cubicBezTo>
                <a:cubicBezTo>
                  <a:pt x="101915" y="2936782"/>
                  <a:pt x="100906" y="2933933"/>
                  <a:pt x="100906" y="2930091"/>
                </a:cubicBezTo>
                <a:lnTo>
                  <a:pt x="100906" y="2913032"/>
                </a:lnTo>
                <a:lnTo>
                  <a:pt x="91757" y="2913032"/>
                </a:lnTo>
                <a:lnTo>
                  <a:pt x="91757" y="2908279"/>
                </a:lnTo>
                <a:lnTo>
                  <a:pt x="100906" y="2908279"/>
                </a:lnTo>
                <a:lnTo>
                  <a:pt x="100906" y="2899293"/>
                </a:lnTo>
                <a:close/>
                <a:moveTo>
                  <a:pt x="572495" y="2894963"/>
                </a:moveTo>
                <a:lnTo>
                  <a:pt x="578193" y="2894963"/>
                </a:lnTo>
                <a:lnTo>
                  <a:pt x="578193" y="2940965"/>
                </a:lnTo>
                <a:lnTo>
                  <a:pt x="573114" y="2940965"/>
                </a:lnTo>
                <a:lnTo>
                  <a:pt x="572919" y="2934779"/>
                </a:lnTo>
                <a:cubicBezTo>
                  <a:pt x="571334" y="2937080"/>
                  <a:pt x="569620" y="2938784"/>
                  <a:pt x="567775" y="2939891"/>
                </a:cubicBezTo>
                <a:cubicBezTo>
                  <a:pt x="565930" y="2940998"/>
                  <a:pt x="563933" y="2941551"/>
                  <a:pt x="561784" y="2941551"/>
                </a:cubicBezTo>
                <a:cubicBezTo>
                  <a:pt x="559918" y="2941551"/>
                  <a:pt x="558274" y="2941160"/>
                  <a:pt x="556852" y="2940379"/>
                </a:cubicBezTo>
                <a:cubicBezTo>
                  <a:pt x="555431" y="2939598"/>
                  <a:pt x="554248" y="2938496"/>
                  <a:pt x="553304" y="2937075"/>
                </a:cubicBezTo>
                <a:cubicBezTo>
                  <a:pt x="552359" y="2935653"/>
                  <a:pt x="551648" y="2933944"/>
                  <a:pt x="551171" y="2931947"/>
                </a:cubicBezTo>
                <a:cubicBezTo>
                  <a:pt x="550694" y="2929950"/>
                  <a:pt x="550455" y="2927737"/>
                  <a:pt x="550455" y="2925306"/>
                </a:cubicBezTo>
                <a:cubicBezTo>
                  <a:pt x="550455" y="2922528"/>
                  <a:pt x="550835" y="2920059"/>
                  <a:pt x="551594" y="2917899"/>
                </a:cubicBezTo>
                <a:cubicBezTo>
                  <a:pt x="552354" y="2915740"/>
                  <a:pt x="553434" y="2913916"/>
                  <a:pt x="554834" y="2912430"/>
                </a:cubicBezTo>
                <a:cubicBezTo>
                  <a:pt x="556234" y="2910943"/>
                  <a:pt x="557916" y="2909814"/>
                  <a:pt x="559880" y="2909044"/>
                </a:cubicBezTo>
                <a:cubicBezTo>
                  <a:pt x="561844" y="2908273"/>
                  <a:pt x="564031" y="2907888"/>
                  <a:pt x="566440" y="2907888"/>
                </a:cubicBezTo>
                <a:cubicBezTo>
                  <a:pt x="567482" y="2907888"/>
                  <a:pt x="568507" y="2907953"/>
                  <a:pt x="569517" y="2908083"/>
                </a:cubicBezTo>
                <a:cubicBezTo>
                  <a:pt x="570526" y="2908214"/>
                  <a:pt x="571519" y="2908420"/>
                  <a:pt x="572495" y="2908702"/>
                </a:cubicBezTo>
                <a:close/>
                <a:moveTo>
                  <a:pt x="496295" y="2894963"/>
                </a:moveTo>
                <a:lnTo>
                  <a:pt x="501993" y="2894963"/>
                </a:lnTo>
                <a:lnTo>
                  <a:pt x="501993" y="2940965"/>
                </a:lnTo>
                <a:lnTo>
                  <a:pt x="496914" y="2940965"/>
                </a:lnTo>
                <a:lnTo>
                  <a:pt x="496719" y="2934779"/>
                </a:lnTo>
                <a:cubicBezTo>
                  <a:pt x="495134" y="2937080"/>
                  <a:pt x="493420" y="2938784"/>
                  <a:pt x="491575" y="2939891"/>
                </a:cubicBezTo>
                <a:cubicBezTo>
                  <a:pt x="489730" y="2940998"/>
                  <a:pt x="487733" y="2941551"/>
                  <a:pt x="485584" y="2941551"/>
                </a:cubicBezTo>
                <a:cubicBezTo>
                  <a:pt x="483718" y="2941551"/>
                  <a:pt x="482074" y="2941160"/>
                  <a:pt x="480652" y="2940379"/>
                </a:cubicBezTo>
                <a:cubicBezTo>
                  <a:pt x="479230" y="2939598"/>
                  <a:pt x="478048" y="2938496"/>
                  <a:pt x="477104" y="2937075"/>
                </a:cubicBezTo>
                <a:cubicBezTo>
                  <a:pt x="476159" y="2935653"/>
                  <a:pt x="475449" y="2933944"/>
                  <a:pt x="474971" y="2931947"/>
                </a:cubicBezTo>
                <a:cubicBezTo>
                  <a:pt x="474494" y="2929950"/>
                  <a:pt x="474255" y="2927737"/>
                  <a:pt x="474255" y="2925306"/>
                </a:cubicBezTo>
                <a:cubicBezTo>
                  <a:pt x="474255" y="2922528"/>
                  <a:pt x="474635" y="2920059"/>
                  <a:pt x="475394" y="2917899"/>
                </a:cubicBezTo>
                <a:cubicBezTo>
                  <a:pt x="476154" y="2915740"/>
                  <a:pt x="477234" y="2913916"/>
                  <a:pt x="478634" y="2912430"/>
                </a:cubicBezTo>
                <a:cubicBezTo>
                  <a:pt x="480034" y="2910943"/>
                  <a:pt x="481716" y="2909814"/>
                  <a:pt x="483680" y="2909044"/>
                </a:cubicBezTo>
                <a:cubicBezTo>
                  <a:pt x="485644" y="2908273"/>
                  <a:pt x="487831" y="2907888"/>
                  <a:pt x="490240" y="2907888"/>
                </a:cubicBezTo>
                <a:cubicBezTo>
                  <a:pt x="491282" y="2907888"/>
                  <a:pt x="492307" y="2907953"/>
                  <a:pt x="493316" y="2908083"/>
                </a:cubicBezTo>
                <a:cubicBezTo>
                  <a:pt x="494326" y="2908214"/>
                  <a:pt x="495319" y="2908420"/>
                  <a:pt x="496295" y="2908702"/>
                </a:cubicBezTo>
                <a:close/>
                <a:moveTo>
                  <a:pt x="266365" y="2894963"/>
                </a:moveTo>
                <a:lnTo>
                  <a:pt x="272030" y="2894963"/>
                </a:lnTo>
                <a:lnTo>
                  <a:pt x="272030" y="2908279"/>
                </a:lnTo>
                <a:lnTo>
                  <a:pt x="271835" y="2913423"/>
                </a:lnTo>
                <a:cubicBezTo>
                  <a:pt x="272725" y="2912359"/>
                  <a:pt x="273598" y="2911464"/>
                  <a:pt x="274456" y="2910737"/>
                </a:cubicBezTo>
                <a:cubicBezTo>
                  <a:pt x="275313" y="2910010"/>
                  <a:pt x="276170" y="2909418"/>
                  <a:pt x="277028" y="2908962"/>
                </a:cubicBezTo>
                <a:cubicBezTo>
                  <a:pt x="277885" y="2908507"/>
                  <a:pt x="278758" y="2908181"/>
                  <a:pt x="279648" y="2907986"/>
                </a:cubicBezTo>
                <a:cubicBezTo>
                  <a:pt x="280538" y="2907790"/>
                  <a:pt x="281461" y="2907693"/>
                  <a:pt x="282416" y="2907693"/>
                </a:cubicBezTo>
                <a:cubicBezTo>
                  <a:pt x="285671" y="2907693"/>
                  <a:pt x="288189" y="2908686"/>
                  <a:pt x="289969" y="2910672"/>
                </a:cubicBezTo>
                <a:cubicBezTo>
                  <a:pt x="291748" y="2912658"/>
                  <a:pt x="292638" y="2915647"/>
                  <a:pt x="292638" y="2919641"/>
                </a:cubicBezTo>
                <a:lnTo>
                  <a:pt x="292638" y="2940965"/>
                </a:lnTo>
                <a:lnTo>
                  <a:pt x="286973" y="2940965"/>
                </a:lnTo>
                <a:lnTo>
                  <a:pt x="286973" y="2920097"/>
                </a:lnTo>
                <a:cubicBezTo>
                  <a:pt x="286973" y="2917579"/>
                  <a:pt x="286501" y="2915696"/>
                  <a:pt x="285557" y="2914448"/>
                </a:cubicBezTo>
                <a:cubicBezTo>
                  <a:pt x="284613" y="2913200"/>
                  <a:pt x="283262" y="2912576"/>
                  <a:pt x="281504" y="2912576"/>
                </a:cubicBezTo>
                <a:cubicBezTo>
                  <a:pt x="280744" y="2912576"/>
                  <a:pt x="280033" y="2912679"/>
                  <a:pt x="279372" y="2912885"/>
                </a:cubicBezTo>
                <a:cubicBezTo>
                  <a:pt x="278709" y="2913092"/>
                  <a:pt x="278020" y="2913450"/>
                  <a:pt x="277304" y="2913960"/>
                </a:cubicBezTo>
                <a:cubicBezTo>
                  <a:pt x="276588" y="2914470"/>
                  <a:pt x="275807" y="2915159"/>
                  <a:pt x="274960" y="2916027"/>
                </a:cubicBezTo>
                <a:cubicBezTo>
                  <a:pt x="274114" y="2916895"/>
                  <a:pt x="273137" y="2917980"/>
                  <a:pt x="272030" y="2919283"/>
                </a:cubicBezTo>
                <a:lnTo>
                  <a:pt x="272030" y="2940965"/>
                </a:lnTo>
                <a:lnTo>
                  <a:pt x="266365" y="2940965"/>
                </a:lnTo>
                <a:close/>
                <a:moveTo>
                  <a:pt x="1440410" y="2894573"/>
                </a:moveTo>
                <a:cubicBezTo>
                  <a:pt x="1442667" y="2894573"/>
                  <a:pt x="1445163" y="2894833"/>
                  <a:pt x="1447898" y="2895354"/>
                </a:cubicBezTo>
                <a:lnTo>
                  <a:pt x="1447898" y="2900237"/>
                </a:lnTo>
                <a:cubicBezTo>
                  <a:pt x="1444924" y="2899608"/>
                  <a:pt x="1442363" y="2899293"/>
                  <a:pt x="1440214" y="2899293"/>
                </a:cubicBezTo>
                <a:cubicBezTo>
                  <a:pt x="1435114" y="2899293"/>
                  <a:pt x="1432564" y="2901963"/>
                  <a:pt x="1432564" y="2907302"/>
                </a:cubicBezTo>
                <a:lnTo>
                  <a:pt x="1432564" y="2913032"/>
                </a:lnTo>
                <a:lnTo>
                  <a:pt x="1446888" y="2913032"/>
                </a:lnTo>
                <a:lnTo>
                  <a:pt x="1446888" y="2917753"/>
                </a:lnTo>
                <a:lnTo>
                  <a:pt x="1432564" y="2917753"/>
                </a:lnTo>
                <a:lnTo>
                  <a:pt x="1432564" y="2940965"/>
                </a:lnTo>
                <a:lnTo>
                  <a:pt x="1426801" y="2940965"/>
                </a:lnTo>
                <a:lnTo>
                  <a:pt x="1426801" y="2917753"/>
                </a:lnTo>
                <a:lnTo>
                  <a:pt x="1416286" y="2917753"/>
                </a:lnTo>
                <a:lnTo>
                  <a:pt x="1416286" y="2913032"/>
                </a:lnTo>
                <a:lnTo>
                  <a:pt x="1426801" y="2913032"/>
                </a:lnTo>
                <a:lnTo>
                  <a:pt x="1426801" y="2907628"/>
                </a:lnTo>
                <a:cubicBezTo>
                  <a:pt x="1426801" y="2898924"/>
                  <a:pt x="1431337" y="2894573"/>
                  <a:pt x="1440410" y="2894573"/>
                </a:cubicBezTo>
                <a:close/>
                <a:moveTo>
                  <a:pt x="527136" y="2894573"/>
                </a:moveTo>
                <a:cubicBezTo>
                  <a:pt x="527765" y="2894573"/>
                  <a:pt x="528351" y="2894687"/>
                  <a:pt x="528893" y="2894914"/>
                </a:cubicBezTo>
                <a:cubicBezTo>
                  <a:pt x="529436" y="2895142"/>
                  <a:pt x="529908" y="2895462"/>
                  <a:pt x="530309" y="2895875"/>
                </a:cubicBezTo>
                <a:cubicBezTo>
                  <a:pt x="530711" y="2896287"/>
                  <a:pt x="531026" y="2896759"/>
                  <a:pt x="531254" y="2897291"/>
                </a:cubicBezTo>
                <a:cubicBezTo>
                  <a:pt x="531482" y="2897823"/>
                  <a:pt x="531595" y="2898403"/>
                  <a:pt x="531595" y="2899033"/>
                </a:cubicBezTo>
                <a:cubicBezTo>
                  <a:pt x="531595" y="2899641"/>
                  <a:pt x="531482" y="2900216"/>
                  <a:pt x="531254" y="2900758"/>
                </a:cubicBezTo>
                <a:cubicBezTo>
                  <a:pt x="531026" y="2901301"/>
                  <a:pt x="530711" y="2901778"/>
                  <a:pt x="530309" y="2902191"/>
                </a:cubicBezTo>
                <a:cubicBezTo>
                  <a:pt x="529908" y="2902603"/>
                  <a:pt x="529436" y="2902923"/>
                  <a:pt x="528893" y="2903151"/>
                </a:cubicBezTo>
                <a:cubicBezTo>
                  <a:pt x="528351" y="2903379"/>
                  <a:pt x="527765" y="2903493"/>
                  <a:pt x="527136" y="2903493"/>
                </a:cubicBezTo>
                <a:cubicBezTo>
                  <a:pt x="526506" y="2903493"/>
                  <a:pt x="525920" y="2903379"/>
                  <a:pt x="525378" y="2903151"/>
                </a:cubicBezTo>
                <a:cubicBezTo>
                  <a:pt x="524835" y="2902923"/>
                  <a:pt x="524363" y="2902603"/>
                  <a:pt x="523961" y="2902191"/>
                </a:cubicBezTo>
                <a:cubicBezTo>
                  <a:pt x="523560" y="2901778"/>
                  <a:pt x="523245" y="2901301"/>
                  <a:pt x="523017" y="2900758"/>
                </a:cubicBezTo>
                <a:cubicBezTo>
                  <a:pt x="522789" y="2900216"/>
                  <a:pt x="522675" y="2899641"/>
                  <a:pt x="522675" y="2899033"/>
                </a:cubicBezTo>
                <a:cubicBezTo>
                  <a:pt x="522675" y="2898403"/>
                  <a:pt x="522789" y="2897823"/>
                  <a:pt x="523017" y="2897291"/>
                </a:cubicBezTo>
                <a:cubicBezTo>
                  <a:pt x="523245" y="2896759"/>
                  <a:pt x="523560" y="2896287"/>
                  <a:pt x="523961" y="2895875"/>
                </a:cubicBezTo>
                <a:cubicBezTo>
                  <a:pt x="524363" y="2895462"/>
                  <a:pt x="524835" y="2895142"/>
                  <a:pt x="525378" y="2894914"/>
                </a:cubicBezTo>
                <a:cubicBezTo>
                  <a:pt x="525920" y="2894687"/>
                  <a:pt x="526506" y="2894573"/>
                  <a:pt x="527136" y="2894573"/>
                </a:cubicBezTo>
                <a:close/>
                <a:moveTo>
                  <a:pt x="69675" y="2854510"/>
                </a:moveTo>
                <a:cubicBezTo>
                  <a:pt x="70413" y="2854510"/>
                  <a:pt x="71113" y="2854651"/>
                  <a:pt x="71775" y="2854933"/>
                </a:cubicBezTo>
                <a:cubicBezTo>
                  <a:pt x="72437" y="2855215"/>
                  <a:pt x="73012" y="2855606"/>
                  <a:pt x="73500" y="2856105"/>
                </a:cubicBezTo>
                <a:cubicBezTo>
                  <a:pt x="73989" y="2856604"/>
                  <a:pt x="74374" y="2857185"/>
                  <a:pt x="74656" y="2857847"/>
                </a:cubicBezTo>
                <a:cubicBezTo>
                  <a:pt x="74938" y="2858509"/>
                  <a:pt x="75079" y="2859220"/>
                  <a:pt x="75079" y="2859979"/>
                </a:cubicBezTo>
                <a:cubicBezTo>
                  <a:pt x="75079" y="2860717"/>
                  <a:pt x="74938" y="2861412"/>
                  <a:pt x="74656" y="2862063"/>
                </a:cubicBezTo>
                <a:cubicBezTo>
                  <a:pt x="74374" y="2862714"/>
                  <a:pt x="73989" y="2863284"/>
                  <a:pt x="73500" y="2863772"/>
                </a:cubicBezTo>
                <a:cubicBezTo>
                  <a:pt x="73012" y="2864261"/>
                  <a:pt x="72437" y="2864646"/>
                  <a:pt x="71775" y="2864928"/>
                </a:cubicBezTo>
                <a:cubicBezTo>
                  <a:pt x="71113" y="2865210"/>
                  <a:pt x="70413" y="2865351"/>
                  <a:pt x="69675" y="2865351"/>
                </a:cubicBezTo>
                <a:cubicBezTo>
                  <a:pt x="68915" y="2865351"/>
                  <a:pt x="68210" y="2865210"/>
                  <a:pt x="67559" y="2864928"/>
                </a:cubicBezTo>
                <a:cubicBezTo>
                  <a:pt x="66908" y="2864646"/>
                  <a:pt x="66338" y="2864261"/>
                  <a:pt x="65850" y="2863772"/>
                </a:cubicBezTo>
                <a:cubicBezTo>
                  <a:pt x="65361" y="2863284"/>
                  <a:pt x="64976" y="2862714"/>
                  <a:pt x="64694" y="2862063"/>
                </a:cubicBezTo>
                <a:cubicBezTo>
                  <a:pt x="64412" y="2861412"/>
                  <a:pt x="64271" y="2860717"/>
                  <a:pt x="64271" y="2859979"/>
                </a:cubicBezTo>
                <a:cubicBezTo>
                  <a:pt x="64271" y="2859220"/>
                  <a:pt x="64412" y="2858509"/>
                  <a:pt x="64694" y="2857847"/>
                </a:cubicBezTo>
                <a:cubicBezTo>
                  <a:pt x="64976" y="2857185"/>
                  <a:pt x="65361" y="2856604"/>
                  <a:pt x="65850" y="2856105"/>
                </a:cubicBezTo>
                <a:cubicBezTo>
                  <a:pt x="66338" y="2855606"/>
                  <a:pt x="66908" y="2855215"/>
                  <a:pt x="67559" y="2854933"/>
                </a:cubicBezTo>
                <a:cubicBezTo>
                  <a:pt x="68210" y="2854651"/>
                  <a:pt x="68915" y="2854510"/>
                  <a:pt x="69675" y="2854510"/>
                </a:cubicBezTo>
                <a:close/>
                <a:moveTo>
                  <a:pt x="201155" y="2832079"/>
                </a:moveTo>
                <a:lnTo>
                  <a:pt x="216554" y="2832079"/>
                </a:lnTo>
                <a:lnTo>
                  <a:pt x="216554" y="2860044"/>
                </a:lnTo>
                <a:lnTo>
                  <a:pt x="226289" y="2860044"/>
                </a:lnTo>
                <a:lnTo>
                  <a:pt x="226289" y="2864765"/>
                </a:lnTo>
                <a:lnTo>
                  <a:pt x="200081" y="2864765"/>
                </a:lnTo>
                <a:lnTo>
                  <a:pt x="200081" y="2860044"/>
                </a:lnTo>
                <a:lnTo>
                  <a:pt x="210825" y="2860044"/>
                </a:lnTo>
                <a:lnTo>
                  <a:pt x="210825" y="2836767"/>
                </a:lnTo>
                <a:lnTo>
                  <a:pt x="201155" y="2836767"/>
                </a:lnTo>
                <a:close/>
                <a:moveTo>
                  <a:pt x="171129" y="2831493"/>
                </a:moveTo>
                <a:cubicBezTo>
                  <a:pt x="172887" y="2831493"/>
                  <a:pt x="174222" y="2832068"/>
                  <a:pt x="175134" y="2833218"/>
                </a:cubicBezTo>
                <a:cubicBezTo>
                  <a:pt x="176045" y="2834369"/>
                  <a:pt x="176501" y="2836148"/>
                  <a:pt x="176501" y="2838557"/>
                </a:cubicBezTo>
                <a:cubicBezTo>
                  <a:pt x="177022" y="2837429"/>
                  <a:pt x="177532" y="2836425"/>
                  <a:pt x="178031" y="2835546"/>
                </a:cubicBezTo>
                <a:cubicBezTo>
                  <a:pt x="178530" y="2834667"/>
                  <a:pt x="179068" y="2833929"/>
                  <a:pt x="179643" y="2833332"/>
                </a:cubicBezTo>
                <a:cubicBezTo>
                  <a:pt x="180218" y="2832735"/>
                  <a:pt x="180853" y="2832280"/>
                  <a:pt x="181547" y="2831965"/>
                </a:cubicBezTo>
                <a:cubicBezTo>
                  <a:pt x="182242" y="2831650"/>
                  <a:pt x="183045" y="2831493"/>
                  <a:pt x="183956" y="2831493"/>
                </a:cubicBezTo>
                <a:cubicBezTo>
                  <a:pt x="188059" y="2831493"/>
                  <a:pt x="190110" y="2834651"/>
                  <a:pt x="190110" y="2840967"/>
                </a:cubicBezTo>
                <a:lnTo>
                  <a:pt x="190110" y="2864765"/>
                </a:lnTo>
                <a:lnTo>
                  <a:pt x="184901" y="2864765"/>
                </a:lnTo>
                <a:lnTo>
                  <a:pt x="184901" y="2841292"/>
                </a:lnTo>
                <a:cubicBezTo>
                  <a:pt x="184901" y="2840272"/>
                  <a:pt x="184863" y="2839436"/>
                  <a:pt x="184787" y="2838785"/>
                </a:cubicBezTo>
                <a:cubicBezTo>
                  <a:pt x="184711" y="2838134"/>
                  <a:pt x="184591" y="2837619"/>
                  <a:pt x="184428" y="2837239"/>
                </a:cubicBezTo>
                <a:cubicBezTo>
                  <a:pt x="184266" y="2836859"/>
                  <a:pt x="184059" y="2836593"/>
                  <a:pt x="183810" y="2836441"/>
                </a:cubicBezTo>
                <a:cubicBezTo>
                  <a:pt x="183560" y="2836289"/>
                  <a:pt x="183251" y="2836213"/>
                  <a:pt x="182882" y="2836213"/>
                </a:cubicBezTo>
                <a:cubicBezTo>
                  <a:pt x="182448" y="2836213"/>
                  <a:pt x="182046" y="2836344"/>
                  <a:pt x="181677" y="2836604"/>
                </a:cubicBezTo>
                <a:cubicBezTo>
                  <a:pt x="181309" y="2836865"/>
                  <a:pt x="180912" y="2837288"/>
                  <a:pt x="180489" y="2837874"/>
                </a:cubicBezTo>
                <a:cubicBezTo>
                  <a:pt x="180066" y="2838460"/>
                  <a:pt x="179599" y="2839236"/>
                  <a:pt x="179089" y="2840202"/>
                </a:cubicBezTo>
                <a:cubicBezTo>
                  <a:pt x="178579" y="2841167"/>
                  <a:pt x="177977" y="2842356"/>
                  <a:pt x="177282" y="2843766"/>
                </a:cubicBezTo>
                <a:lnTo>
                  <a:pt x="177282" y="2864765"/>
                </a:lnTo>
                <a:lnTo>
                  <a:pt x="172106" y="2864765"/>
                </a:lnTo>
                <a:lnTo>
                  <a:pt x="172106" y="2841911"/>
                </a:lnTo>
                <a:cubicBezTo>
                  <a:pt x="172106" y="2840717"/>
                  <a:pt x="172068" y="2839751"/>
                  <a:pt x="171992" y="2839013"/>
                </a:cubicBezTo>
                <a:cubicBezTo>
                  <a:pt x="171916" y="2838275"/>
                  <a:pt x="171797" y="2837700"/>
                  <a:pt x="171634" y="2837288"/>
                </a:cubicBezTo>
                <a:cubicBezTo>
                  <a:pt x="171471" y="2836875"/>
                  <a:pt x="171260" y="2836593"/>
                  <a:pt x="170999" y="2836441"/>
                </a:cubicBezTo>
                <a:cubicBezTo>
                  <a:pt x="170739" y="2836289"/>
                  <a:pt x="170424" y="2836213"/>
                  <a:pt x="170055" y="2836213"/>
                </a:cubicBezTo>
                <a:cubicBezTo>
                  <a:pt x="169664" y="2836213"/>
                  <a:pt x="169295" y="2836322"/>
                  <a:pt x="168948" y="2836539"/>
                </a:cubicBezTo>
                <a:cubicBezTo>
                  <a:pt x="168601" y="2836756"/>
                  <a:pt x="168216" y="2837147"/>
                  <a:pt x="167792" y="2837711"/>
                </a:cubicBezTo>
                <a:cubicBezTo>
                  <a:pt x="167369" y="2838275"/>
                  <a:pt x="166897" y="2839046"/>
                  <a:pt x="166376" y="2840022"/>
                </a:cubicBezTo>
                <a:cubicBezTo>
                  <a:pt x="165855" y="2840999"/>
                  <a:pt x="165237" y="2842247"/>
                  <a:pt x="164520" y="2843766"/>
                </a:cubicBezTo>
                <a:lnTo>
                  <a:pt x="164520" y="2864765"/>
                </a:lnTo>
                <a:lnTo>
                  <a:pt x="159311" y="2864765"/>
                </a:lnTo>
                <a:lnTo>
                  <a:pt x="159311" y="2832079"/>
                </a:lnTo>
                <a:lnTo>
                  <a:pt x="163641" y="2832079"/>
                </a:lnTo>
                <a:lnTo>
                  <a:pt x="163902" y="2838297"/>
                </a:lnTo>
                <a:cubicBezTo>
                  <a:pt x="164466" y="2837060"/>
                  <a:pt x="165014" y="2836007"/>
                  <a:pt x="165546" y="2835139"/>
                </a:cubicBezTo>
                <a:cubicBezTo>
                  <a:pt x="166078" y="2834271"/>
                  <a:pt x="166626" y="2833571"/>
                  <a:pt x="167190" y="2833039"/>
                </a:cubicBezTo>
                <a:cubicBezTo>
                  <a:pt x="167754" y="2832507"/>
                  <a:pt x="168357" y="2832117"/>
                  <a:pt x="168997" y="2831867"/>
                </a:cubicBezTo>
                <a:cubicBezTo>
                  <a:pt x="169637" y="2831618"/>
                  <a:pt x="170348" y="2831493"/>
                  <a:pt x="171129" y="2831493"/>
                </a:cubicBezTo>
                <a:close/>
                <a:moveTo>
                  <a:pt x="147601" y="2831493"/>
                </a:moveTo>
                <a:cubicBezTo>
                  <a:pt x="148881" y="2831493"/>
                  <a:pt x="150303" y="2831563"/>
                  <a:pt x="151865" y="2831704"/>
                </a:cubicBezTo>
                <a:cubicBezTo>
                  <a:pt x="153428" y="2831845"/>
                  <a:pt x="155056" y="2832090"/>
                  <a:pt x="156749" y="2832437"/>
                </a:cubicBezTo>
                <a:lnTo>
                  <a:pt x="156749" y="2837483"/>
                </a:lnTo>
                <a:cubicBezTo>
                  <a:pt x="154969" y="2837049"/>
                  <a:pt x="153282" y="2836729"/>
                  <a:pt x="151686" y="2836523"/>
                </a:cubicBezTo>
                <a:cubicBezTo>
                  <a:pt x="150091" y="2836316"/>
                  <a:pt x="148707" y="2836213"/>
                  <a:pt x="147535" y="2836213"/>
                </a:cubicBezTo>
                <a:cubicBezTo>
                  <a:pt x="146125" y="2836213"/>
                  <a:pt x="144936" y="2836322"/>
                  <a:pt x="143971" y="2836539"/>
                </a:cubicBezTo>
                <a:cubicBezTo>
                  <a:pt x="143005" y="2836756"/>
                  <a:pt x="142223" y="2837054"/>
                  <a:pt x="141626" y="2837434"/>
                </a:cubicBezTo>
                <a:cubicBezTo>
                  <a:pt x="141030" y="2837814"/>
                  <a:pt x="140601" y="2838259"/>
                  <a:pt x="140341" y="2838769"/>
                </a:cubicBezTo>
                <a:cubicBezTo>
                  <a:pt x="140080" y="2839279"/>
                  <a:pt x="139950" y="2839827"/>
                  <a:pt x="139950" y="2840413"/>
                </a:cubicBezTo>
                <a:cubicBezTo>
                  <a:pt x="139950" y="2840999"/>
                  <a:pt x="140064" y="2841531"/>
                  <a:pt x="140292" y="2842008"/>
                </a:cubicBezTo>
                <a:cubicBezTo>
                  <a:pt x="140519" y="2842486"/>
                  <a:pt x="140943" y="2842947"/>
                  <a:pt x="141561" y="2843392"/>
                </a:cubicBezTo>
                <a:cubicBezTo>
                  <a:pt x="142180" y="2843837"/>
                  <a:pt x="143043" y="2844282"/>
                  <a:pt x="144150" y="2844727"/>
                </a:cubicBezTo>
                <a:cubicBezTo>
                  <a:pt x="145256" y="2845172"/>
                  <a:pt x="146700" y="2845655"/>
                  <a:pt x="148480" y="2846176"/>
                </a:cubicBezTo>
                <a:cubicBezTo>
                  <a:pt x="150411" y="2846740"/>
                  <a:pt x="152039" y="2847331"/>
                  <a:pt x="153363" y="2847950"/>
                </a:cubicBezTo>
                <a:cubicBezTo>
                  <a:pt x="154687" y="2848568"/>
                  <a:pt x="155761" y="2849258"/>
                  <a:pt x="156586" y="2850017"/>
                </a:cubicBezTo>
                <a:cubicBezTo>
                  <a:pt x="157411" y="2850777"/>
                  <a:pt x="158002" y="2851634"/>
                  <a:pt x="158360" y="2852589"/>
                </a:cubicBezTo>
                <a:cubicBezTo>
                  <a:pt x="158718" y="2853544"/>
                  <a:pt x="158897" y="2854629"/>
                  <a:pt x="158897" y="2855845"/>
                </a:cubicBezTo>
                <a:cubicBezTo>
                  <a:pt x="158897" y="2856995"/>
                  <a:pt x="158702" y="2858026"/>
                  <a:pt x="158312" y="2858938"/>
                </a:cubicBezTo>
                <a:cubicBezTo>
                  <a:pt x="157921" y="2859849"/>
                  <a:pt x="157389" y="2860658"/>
                  <a:pt x="156716" y="2861363"/>
                </a:cubicBezTo>
                <a:cubicBezTo>
                  <a:pt x="156043" y="2862068"/>
                  <a:pt x="155262" y="2862671"/>
                  <a:pt x="154372" y="2863170"/>
                </a:cubicBezTo>
                <a:cubicBezTo>
                  <a:pt x="153482" y="2863669"/>
                  <a:pt x="152533" y="2864081"/>
                  <a:pt x="151524" y="2864407"/>
                </a:cubicBezTo>
                <a:cubicBezTo>
                  <a:pt x="150514" y="2864733"/>
                  <a:pt x="149478" y="2864971"/>
                  <a:pt x="148414" y="2865123"/>
                </a:cubicBezTo>
                <a:cubicBezTo>
                  <a:pt x="147351" y="2865275"/>
                  <a:pt x="146309" y="2865351"/>
                  <a:pt x="145289" y="2865351"/>
                </a:cubicBezTo>
                <a:cubicBezTo>
                  <a:pt x="143075" y="2865351"/>
                  <a:pt x="141040" y="2865253"/>
                  <a:pt x="139185" y="2865058"/>
                </a:cubicBezTo>
                <a:cubicBezTo>
                  <a:pt x="137329" y="2864863"/>
                  <a:pt x="135511" y="2864548"/>
                  <a:pt x="133732" y="2864114"/>
                </a:cubicBezTo>
                <a:lnTo>
                  <a:pt x="133732" y="2858905"/>
                </a:lnTo>
                <a:cubicBezTo>
                  <a:pt x="135642" y="2859448"/>
                  <a:pt x="137541" y="2859860"/>
                  <a:pt x="139429" y="2860142"/>
                </a:cubicBezTo>
                <a:cubicBezTo>
                  <a:pt x="141317" y="2860424"/>
                  <a:pt x="143195" y="2860565"/>
                  <a:pt x="145061" y="2860565"/>
                </a:cubicBezTo>
                <a:cubicBezTo>
                  <a:pt x="147774" y="2860565"/>
                  <a:pt x="149782" y="2860196"/>
                  <a:pt x="151084" y="2859458"/>
                </a:cubicBezTo>
                <a:cubicBezTo>
                  <a:pt x="152386" y="2858721"/>
                  <a:pt x="153037" y="2857668"/>
                  <a:pt x="153037" y="2856301"/>
                </a:cubicBezTo>
                <a:cubicBezTo>
                  <a:pt x="153037" y="2855715"/>
                  <a:pt x="152934" y="2855188"/>
                  <a:pt x="152728" y="2854722"/>
                </a:cubicBezTo>
                <a:cubicBezTo>
                  <a:pt x="152522" y="2854255"/>
                  <a:pt x="152148" y="2853810"/>
                  <a:pt x="151605" y="2853387"/>
                </a:cubicBezTo>
                <a:cubicBezTo>
                  <a:pt x="151062" y="2852964"/>
                  <a:pt x="150221" y="2852524"/>
                  <a:pt x="149082" y="2852068"/>
                </a:cubicBezTo>
                <a:cubicBezTo>
                  <a:pt x="147942" y="2851612"/>
                  <a:pt x="146385" y="2851092"/>
                  <a:pt x="144410" y="2850506"/>
                </a:cubicBezTo>
                <a:cubicBezTo>
                  <a:pt x="142934" y="2850071"/>
                  <a:pt x="141572" y="2849578"/>
                  <a:pt x="140324" y="2849024"/>
                </a:cubicBezTo>
                <a:cubicBezTo>
                  <a:pt x="139076" y="2848471"/>
                  <a:pt x="137996" y="2847814"/>
                  <a:pt x="137085" y="2847055"/>
                </a:cubicBezTo>
                <a:cubicBezTo>
                  <a:pt x="136173" y="2846295"/>
                  <a:pt x="135457" y="2845405"/>
                  <a:pt x="134936" y="2844385"/>
                </a:cubicBezTo>
                <a:cubicBezTo>
                  <a:pt x="134415" y="2843365"/>
                  <a:pt x="134155" y="2842160"/>
                  <a:pt x="134155" y="2840771"/>
                </a:cubicBezTo>
                <a:cubicBezTo>
                  <a:pt x="134155" y="2839860"/>
                  <a:pt x="134366" y="2838861"/>
                  <a:pt x="134790" y="2837776"/>
                </a:cubicBezTo>
                <a:cubicBezTo>
                  <a:pt x="135213" y="2836691"/>
                  <a:pt x="135935" y="2835682"/>
                  <a:pt x="136955" y="2834748"/>
                </a:cubicBezTo>
                <a:cubicBezTo>
                  <a:pt x="137975" y="2833815"/>
                  <a:pt x="139353" y="2833039"/>
                  <a:pt x="141089" y="2832421"/>
                </a:cubicBezTo>
                <a:cubicBezTo>
                  <a:pt x="142826" y="2831802"/>
                  <a:pt x="144996" y="2831493"/>
                  <a:pt x="147601" y="2831493"/>
                </a:cubicBezTo>
                <a:close/>
                <a:moveTo>
                  <a:pt x="249445" y="2821628"/>
                </a:moveTo>
                <a:lnTo>
                  <a:pt x="249445" y="2832079"/>
                </a:lnTo>
                <a:lnTo>
                  <a:pt x="264128" y="2832079"/>
                </a:lnTo>
                <a:lnTo>
                  <a:pt x="264128" y="2836832"/>
                </a:lnTo>
                <a:lnTo>
                  <a:pt x="249445" y="2836832"/>
                </a:lnTo>
                <a:lnTo>
                  <a:pt x="249445" y="2853436"/>
                </a:lnTo>
                <a:cubicBezTo>
                  <a:pt x="249445" y="2855780"/>
                  <a:pt x="250069" y="2857532"/>
                  <a:pt x="251317" y="2858693"/>
                </a:cubicBezTo>
                <a:cubicBezTo>
                  <a:pt x="252565" y="2859855"/>
                  <a:pt x="254405" y="2860435"/>
                  <a:pt x="256836" y="2860435"/>
                </a:cubicBezTo>
                <a:cubicBezTo>
                  <a:pt x="257878" y="2860435"/>
                  <a:pt x="259017" y="2860354"/>
                  <a:pt x="260254" y="2860191"/>
                </a:cubicBezTo>
                <a:cubicBezTo>
                  <a:pt x="261491" y="2860028"/>
                  <a:pt x="262783" y="2859773"/>
                  <a:pt x="264128" y="2859426"/>
                </a:cubicBezTo>
                <a:lnTo>
                  <a:pt x="264128" y="2864309"/>
                </a:lnTo>
                <a:cubicBezTo>
                  <a:pt x="262848" y="2864635"/>
                  <a:pt x="261524" y="2864868"/>
                  <a:pt x="260156" y="2865009"/>
                </a:cubicBezTo>
                <a:cubicBezTo>
                  <a:pt x="258789" y="2865150"/>
                  <a:pt x="257400" y="2865221"/>
                  <a:pt x="255989" y="2865221"/>
                </a:cubicBezTo>
                <a:cubicBezTo>
                  <a:pt x="251887" y="2865221"/>
                  <a:pt x="248827" y="2864293"/>
                  <a:pt x="246808" y="2862437"/>
                </a:cubicBezTo>
                <a:cubicBezTo>
                  <a:pt x="244790" y="2860582"/>
                  <a:pt x="243781" y="2857733"/>
                  <a:pt x="243781" y="2853891"/>
                </a:cubicBezTo>
                <a:lnTo>
                  <a:pt x="243781" y="2836832"/>
                </a:lnTo>
                <a:lnTo>
                  <a:pt x="234632" y="2836832"/>
                </a:lnTo>
                <a:lnTo>
                  <a:pt x="234632" y="2832079"/>
                </a:lnTo>
                <a:lnTo>
                  <a:pt x="243781" y="2832079"/>
                </a:lnTo>
                <a:lnTo>
                  <a:pt x="243781" y="2823093"/>
                </a:lnTo>
                <a:close/>
                <a:moveTo>
                  <a:pt x="31315" y="2821628"/>
                </a:moveTo>
                <a:cubicBezTo>
                  <a:pt x="33203" y="2821628"/>
                  <a:pt x="34923" y="2821910"/>
                  <a:pt x="36475" y="2822475"/>
                </a:cubicBezTo>
                <a:cubicBezTo>
                  <a:pt x="38027" y="2823039"/>
                  <a:pt x="39367" y="2823853"/>
                  <a:pt x="40495" y="2824916"/>
                </a:cubicBezTo>
                <a:cubicBezTo>
                  <a:pt x="41624" y="2825980"/>
                  <a:pt x="42498" y="2827282"/>
                  <a:pt x="43116" y="2828823"/>
                </a:cubicBezTo>
                <a:cubicBezTo>
                  <a:pt x="43735" y="2830364"/>
                  <a:pt x="44044" y="2832100"/>
                  <a:pt x="44044" y="2834032"/>
                </a:cubicBezTo>
                <a:cubicBezTo>
                  <a:pt x="44044" y="2835660"/>
                  <a:pt x="43827" y="2837168"/>
                  <a:pt x="43393" y="2838557"/>
                </a:cubicBezTo>
                <a:cubicBezTo>
                  <a:pt x="42959" y="2839947"/>
                  <a:pt x="42302" y="2841330"/>
                  <a:pt x="41423" y="2842708"/>
                </a:cubicBezTo>
                <a:cubicBezTo>
                  <a:pt x="40544" y="2844087"/>
                  <a:pt x="39437" y="2845514"/>
                  <a:pt x="38103" y="2846989"/>
                </a:cubicBezTo>
                <a:cubicBezTo>
                  <a:pt x="36768" y="2848465"/>
                  <a:pt x="35189" y="2850082"/>
                  <a:pt x="33366" y="2851840"/>
                </a:cubicBezTo>
                <a:lnTo>
                  <a:pt x="25650" y="2859361"/>
                </a:lnTo>
                <a:lnTo>
                  <a:pt x="46323" y="2859361"/>
                </a:lnTo>
                <a:lnTo>
                  <a:pt x="46323" y="2864765"/>
                </a:lnTo>
                <a:lnTo>
                  <a:pt x="18292" y="2864765"/>
                </a:lnTo>
                <a:lnTo>
                  <a:pt x="18292" y="2859686"/>
                </a:lnTo>
                <a:lnTo>
                  <a:pt x="29296" y="2848748"/>
                </a:lnTo>
                <a:cubicBezTo>
                  <a:pt x="31097" y="2846968"/>
                  <a:pt x="32563" y="2845427"/>
                  <a:pt x="33691" y="2844125"/>
                </a:cubicBezTo>
                <a:cubicBezTo>
                  <a:pt x="34820" y="2842822"/>
                  <a:pt x="35699" y="2841634"/>
                  <a:pt x="36328" y="2840560"/>
                </a:cubicBezTo>
                <a:cubicBezTo>
                  <a:pt x="36958" y="2839485"/>
                  <a:pt x="37381" y="2838471"/>
                  <a:pt x="37598" y="2837516"/>
                </a:cubicBezTo>
                <a:cubicBezTo>
                  <a:pt x="37815" y="2836561"/>
                  <a:pt x="37923" y="2835530"/>
                  <a:pt x="37923" y="2834423"/>
                </a:cubicBezTo>
                <a:cubicBezTo>
                  <a:pt x="37923" y="2833381"/>
                  <a:pt x="37782" y="2832388"/>
                  <a:pt x="37500" y="2831444"/>
                </a:cubicBezTo>
                <a:cubicBezTo>
                  <a:pt x="37218" y="2830500"/>
                  <a:pt x="36784" y="2829670"/>
                  <a:pt x="36198" y="2828953"/>
                </a:cubicBezTo>
                <a:cubicBezTo>
                  <a:pt x="35612" y="2828237"/>
                  <a:pt x="34852" y="2827673"/>
                  <a:pt x="33919" y="2827260"/>
                </a:cubicBezTo>
                <a:cubicBezTo>
                  <a:pt x="32986" y="2826848"/>
                  <a:pt x="31868" y="2826642"/>
                  <a:pt x="30566" y="2826642"/>
                </a:cubicBezTo>
                <a:cubicBezTo>
                  <a:pt x="28764" y="2826642"/>
                  <a:pt x="27126" y="2827043"/>
                  <a:pt x="25650" y="2827846"/>
                </a:cubicBezTo>
                <a:cubicBezTo>
                  <a:pt x="24174" y="2828650"/>
                  <a:pt x="22817" y="2829691"/>
                  <a:pt x="21580" y="2830972"/>
                </a:cubicBezTo>
                <a:lnTo>
                  <a:pt x="18455" y="2827228"/>
                </a:lnTo>
                <a:cubicBezTo>
                  <a:pt x="20061" y="2825535"/>
                  <a:pt x="21911" y="2824178"/>
                  <a:pt x="24006" y="2823158"/>
                </a:cubicBezTo>
                <a:cubicBezTo>
                  <a:pt x="26100" y="2822138"/>
                  <a:pt x="28536" y="2821628"/>
                  <a:pt x="31315" y="2821628"/>
                </a:cubicBezTo>
                <a:close/>
                <a:moveTo>
                  <a:pt x="266365" y="2818763"/>
                </a:moveTo>
                <a:lnTo>
                  <a:pt x="272030" y="2818763"/>
                </a:lnTo>
                <a:lnTo>
                  <a:pt x="272030" y="2832079"/>
                </a:lnTo>
                <a:lnTo>
                  <a:pt x="271835" y="2837223"/>
                </a:lnTo>
                <a:cubicBezTo>
                  <a:pt x="272725" y="2836159"/>
                  <a:pt x="273598" y="2835264"/>
                  <a:pt x="274456" y="2834537"/>
                </a:cubicBezTo>
                <a:cubicBezTo>
                  <a:pt x="275313" y="2833810"/>
                  <a:pt x="276170" y="2833218"/>
                  <a:pt x="277027" y="2832762"/>
                </a:cubicBezTo>
                <a:cubicBezTo>
                  <a:pt x="277885" y="2832307"/>
                  <a:pt x="278758" y="2831981"/>
                  <a:pt x="279648" y="2831786"/>
                </a:cubicBezTo>
                <a:cubicBezTo>
                  <a:pt x="280538" y="2831590"/>
                  <a:pt x="281461" y="2831493"/>
                  <a:pt x="282416" y="2831493"/>
                </a:cubicBezTo>
                <a:cubicBezTo>
                  <a:pt x="285671" y="2831493"/>
                  <a:pt x="288189" y="2832486"/>
                  <a:pt x="289969" y="2834472"/>
                </a:cubicBezTo>
                <a:cubicBezTo>
                  <a:pt x="291748" y="2836458"/>
                  <a:pt x="292638" y="2839447"/>
                  <a:pt x="292638" y="2843441"/>
                </a:cubicBezTo>
                <a:lnTo>
                  <a:pt x="292638" y="2864765"/>
                </a:lnTo>
                <a:lnTo>
                  <a:pt x="286973" y="2864765"/>
                </a:lnTo>
                <a:lnTo>
                  <a:pt x="286973" y="2843897"/>
                </a:lnTo>
                <a:cubicBezTo>
                  <a:pt x="286973" y="2841379"/>
                  <a:pt x="286501" y="2839496"/>
                  <a:pt x="285557" y="2838248"/>
                </a:cubicBezTo>
                <a:cubicBezTo>
                  <a:pt x="284613" y="2837000"/>
                  <a:pt x="283262" y="2836376"/>
                  <a:pt x="281504" y="2836376"/>
                </a:cubicBezTo>
                <a:cubicBezTo>
                  <a:pt x="280744" y="2836376"/>
                  <a:pt x="280033" y="2836479"/>
                  <a:pt x="279372" y="2836685"/>
                </a:cubicBezTo>
                <a:cubicBezTo>
                  <a:pt x="278709" y="2836892"/>
                  <a:pt x="278020" y="2837250"/>
                  <a:pt x="277304" y="2837760"/>
                </a:cubicBezTo>
                <a:cubicBezTo>
                  <a:pt x="276588" y="2838270"/>
                  <a:pt x="275807" y="2838959"/>
                  <a:pt x="274960" y="2839827"/>
                </a:cubicBezTo>
                <a:cubicBezTo>
                  <a:pt x="274114" y="2840695"/>
                  <a:pt x="273137" y="2841780"/>
                  <a:pt x="272030" y="2843083"/>
                </a:cubicBezTo>
                <a:lnTo>
                  <a:pt x="272030" y="2864765"/>
                </a:lnTo>
                <a:lnTo>
                  <a:pt x="266365" y="2864765"/>
                </a:lnTo>
                <a:close/>
                <a:moveTo>
                  <a:pt x="212810" y="2818373"/>
                </a:moveTo>
                <a:cubicBezTo>
                  <a:pt x="213440" y="2818373"/>
                  <a:pt x="214026" y="2818487"/>
                  <a:pt x="214568" y="2818714"/>
                </a:cubicBezTo>
                <a:cubicBezTo>
                  <a:pt x="215111" y="2818942"/>
                  <a:pt x="215583" y="2819262"/>
                  <a:pt x="215985" y="2819675"/>
                </a:cubicBezTo>
                <a:cubicBezTo>
                  <a:pt x="216386" y="2820087"/>
                  <a:pt x="216701" y="2820559"/>
                  <a:pt x="216929" y="2821091"/>
                </a:cubicBezTo>
                <a:cubicBezTo>
                  <a:pt x="217157" y="2821623"/>
                  <a:pt x="217271" y="2822203"/>
                  <a:pt x="217271" y="2822833"/>
                </a:cubicBezTo>
                <a:cubicBezTo>
                  <a:pt x="217271" y="2823441"/>
                  <a:pt x="217157" y="2824016"/>
                  <a:pt x="216929" y="2824558"/>
                </a:cubicBezTo>
                <a:cubicBezTo>
                  <a:pt x="216701" y="2825101"/>
                  <a:pt x="216386" y="2825578"/>
                  <a:pt x="215985" y="2825991"/>
                </a:cubicBezTo>
                <a:cubicBezTo>
                  <a:pt x="215583" y="2826403"/>
                  <a:pt x="215111" y="2826723"/>
                  <a:pt x="214568" y="2826951"/>
                </a:cubicBezTo>
                <a:cubicBezTo>
                  <a:pt x="214026" y="2827179"/>
                  <a:pt x="213440" y="2827293"/>
                  <a:pt x="212810" y="2827293"/>
                </a:cubicBezTo>
                <a:cubicBezTo>
                  <a:pt x="212181" y="2827293"/>
                  <a:pt x="211595" y="2827179"/>
                  <a:pt x="211052" y="2826951"/>
                </a:cubicBezTo>
                <a:cubicBezTo>
                  <a:pt x="210510" y="2826723"/>
                  <a:pt x="210038" y="2826403"/>
                  <a:pt x="209636" y="2825991"/>
                </a:cubicBezTo>
                <a:cubicBezTo>
                  <a:pt x="209235" y="2825578"/>
                  <a:pt x="208920" y="2825101"/>
                  <a:pt x="208692" y="2824558"/>
                </a:cubicBezTo>
                <a:cubicBezTo>
                  <a:pt x="208464" y="2824016"/>
                  <a:pt x="208350" y="2823441"/>
                  <a:pt x="208350" y="2822833"/>
                </a:cubicBezTo>
                <a:cubicBezTo>
                  <a:pt x="208350" y="2822203"/>
                  <a:pt x="208464" y="2821623"/>
                  <a:pt x="208692" y="2821091"/>
                </a:cubicBezTo>
                <a:cubicBezTo>
                  <a:pt x="208920" y="2820559"/>
                  <a:pt x="209235" y="2820087"/>
                  <a:pt x="209636" y="2819675"/>
                </a:cubicBezTo>
                <a:cubicBezTo>
                  <a:pt x="210038" y="2819262"/>
                  <a:pt x="210510" y="2818942"/>
                  <a:pt x="211052" y="2818714"/>
                </a:cubicBezTo>
                <a:cubicBezTo>
                  <a:pt x="211595" y="2818487"/>
                  <a:pt x="212181" y="2818373"/>
                  <a:pt x="212810" y="2818373"/>
                </a:cubicBezTo>
                <a:close/>
                <a:moveTo>
                  <a:pt x="69675" y="2778310"/>
                </a:moveTo>
                <a:cubicBezTo>
                  <a:pt x="70413" y="2778310"/>
                  <a:pt x="71113" y="2778451"/>
                  <a:pt x="71775" y="2778733"/>
                </a:cubicBezTo>
                <a:cubicBezTo>
                  <a:pt x="72437" y="2779015"/>
                  <a:pt x="73012" y="2779406"/>
                  <a:pt x="73500" y="2779905"/>
                </a:cubicBezTo>
                <a:cubicBezTo>
                  <a:pt x="73989" y="2780404"/>
                  <a:pt x="74374" y="2780985"/>
                  <a:pt x="74656" y="2781647"/>
                </a:cubicBezTo>
                <a:cubicBezTo>
                  <a:pt x="74938" y="2782309"/>
                  <a:pt x="75079" y="2783020"/>
                  <a:pt x="75079" y="2783779"/>
                </a:cubicBezTo>
                <a:cubicBezTo>
                  <a:pt x="75079" y="2784517"/>
                  <a:pt x="74938" y="2785212"/>
                  <a:pt x="74656" y="2785863"/>
                </a:cubicBezTo>
                <a:cubicBezTo>
                  <a:pt x="74374" y="2786514"/>
                  <a:pt x="73989" y="2787084"/>
                  <a:pt x="73500" y="2787572"/>
                </a:cubicBezTo>
                <a:cubicBezTo>
                  <a:pt x="73012" y="2788061"/>
                  <a:pt x="72437" y="2788446"/>
                  <a:pt x="71775" y="2788728"/>
                </a:cubicBezTo>
                <a:cubicBezTo>
                  <a:pt x="71113" y="2789010"/>
                  <a:pt x="70413" y="2789151"/>
                  <a:pt x="69675" y="2789151"/>
                </a:cubicBezTo>
                <a:cubicBezTo>
                  <a:pt x="68915" y="2789151"/>
                  <a:pt x="68210" y="2789010"/>
                  <a:pt x="67559" y="2788728"/>
                </a:cubicBezTo>
                <a:cubicBezTo>
                  <a:pt x="66908" y="2788446"/>
                  <a:pt x="66338" y="2788061"/>
                  <a:pt x="65850" y="2787572"/>
                </a:cubicBezTo>
                <a:cubicBezTo>
                  <a:pt x="65361" y="2787084"/>
                  <a:pt x="64976" y="2786514"/>
                  <a:pt x="64694" y="2785863"/>
                </a:cubicBezTo>
                <a:cubicBezTo>
                  <a:pt x="64412" y="2785212"/>
                  <a:pt x="64271" y="2784517"/>
                  <a:pt x="64271" y="2783779"/>
                </a:cubicBezTo>
                <a:cubicBezTo>
                  <a:pt x="64271" y="2783020"/>
                  <a:pt x="64412" y="2782309"/>
                  <a:pt x="64694" y="2781647"/>
                </a:cubicBezTo>
                <a:cubicBezTo>
                  <a:pt x="64976" y="2780985"/>
                  <a:pt x="65361" y="2780404"/>
                  <a:pt x="65850" y="2779905"/>
                </a:cubicBezTo>
                <a:cubicBezTo>
                  <a:pt x="66338" y="2779406"/>
                  <a:pt x="66908" y="2779015"/>
                  <a:pt x="67559" y="2778733"/>
                </a:cubicBezTo>
                <a:cubicBezTo>
                  <a:pt x="68210" y="2778451"/>
                  <a:pt x="68915" y="2778310"/>
                  <a:pt x="69675" y="2778310"/>
                </a:cubicBezTo>
                <a:close/>
                <a:moveTo>
                  <a:pt x="174711" y="2760111"/>
                </a:moveTo>
                <a:cubicBezTo>
                  <a:pt x="173018" y="2760111"/>
                  <a:pt x="171569" y="2760442"/>
                  <a:pt x="170364" y="2761104"/>
                </a:cubicBezTo>
                <a:cubicBezTo>
                  <a:pt x="169160" y="2761766"/>
                  <a:pt x="168172" y="2762650"/>
                  <a:pt x="167402" y="2763757"/>
                </a:cubicBezTo>
                <a:cubicBezTo>
                  <a:pt x="166631" y="2764864"/>
                  <a:pt x="166067" y="2766150"/>
                  <a:pt x="165709" y="2767615"/>
                </a:cubicBezTo>
                <a:cubicBezTo>
                  <a:pt x="165351" y="2769080"/>
                  <a:pt x="165172" y="2770616"/>
                  <a:pt x="165172" y="2772222"/>
                </a:cubicBezTo>
                <a:cubicBezTo>
                  <a:pt x="165172" y="2774240"/>
                  <a:pt x="165394" y="2776009"/>
                  <a:pt x="165839" y="2777529"/>
                </a:cubicBezTo>
                <a:cubicBezTo>
                  <a:pt x="166284" y="2779048"/>
                  <a:pt x="166919" y="2780312"/>
                  <a:pt x="167743" y="2781321"/>
                </a:cubicBezTo>
                <a:cubicBezTo>
                  <a:pt x="168568" y="2782331"/>
                  <a:pt x="169567" y="2783090"/>
                  <a:pt x="170739" y="2783600"/>
                </a:cubicBezTo>
                <a:cubicBezTo>
                  <a:pt x="171911" y="2784110"/>
                  <a:pt x="173235" y="2784365"/>
                  <a:pt x="174711" y="2784365"/>
                </a:cubicBezTo>
                <a:cubicBezTo>
                  <a:pt x="176403" y="2784365"/>
                  <a:pt x="177852" y="2784034"/>
                  <a:pt x="179057" y="2783372"/>
                </a:cubicBezTo>
                <a:cubicBezTo>
                  <a:pt x="180261" y="2782710"/>
                  <a:pt x="181249" y="2781826"/>
                  <a:pt x="182019" y="2780719"/>
                </a:cubicBezTo>
                <a:cubicBezTo>
                  <a:pt x="182790" y="2779612"/>
                  <a:pt x="183354" y="2778326"/>
                  <a:pt x="183712" y="2776861"/>
                </a:cubicBezTo>
                <a:cubicBezTo>
                  <a:pt x="184070" y="2775396"/>
                  <a:pt x="184249" y="2773850"/>
                  <a:pt x="184249" y="2772222"/>
                </a:cubicBezTo>
                <a:cubicBezTo>
                  <a:pt x="184249" y="2770203"/>
                  <a:pt x="184027" y="2768440"/>
                  <a:pt x="183582" y="2766932"/>
                </a:cubicBezTo>
                <a:cubicBezTo>
                  <a:pt x="183137" y="2765423"/>
                  <a:pt x="182502" y="2764164"/>
                  <a:pt x="181678" y="2763155"/>
                </a:cubicBezTo>
                <a:cubicBezTo>
                  <a:pt x="180853" y="2762146"/>
                  <a:pt x="179849" y="2761386"/>
                  <a:pt x="178666" y="2760876"/>
                </a:cubicBezTo>
                <a:cubicBezTo>
                  <a:pt x="177483" y="2760366"/>
                  <a:pt x="176165" y="2760111"/>
                  <a:pt x="174711" y="2760111"/>
                </a:cubicBezTo>
                <a:close/>
                <a:moveTo>
                  <a:pt x="253840" y="2755293"/>
                </a:moveTo>
                <a:cubicBezTo>
                  <a:pt x="257205" y="2755293"/>
                  <a:pt x="259750" y="2756286"/>
                  <a:pt x="261475" y="2758272"/>
                </a:cubicBezTo>
                <a:cubicBezTo>
                  <a:pt x="263200" y="2760258"/>
                  <a:pt x="264063" y="2763247"/>
                  <a:pt x="264063" y="2767241"/>
                </a:cubicBezTo>
                <a:lnTo>
                  <a:pt x="264063" y="2788565"/>
                </a:lnTo>
                <a:lnTo>
                  <a:pt x="258398" y="2788565"/>
                </a:lnTo>
                <a:lnTo>
                  <a:pt x="258398" y="2767697"/>
                </a:lnTo>
                <a:cubicBezTo>
                  <a:pt x="258398" y="2765136"/>
                  <a:pt x="257921" y="2763242"/>
                  <a:pt x="256966" y="2762016"/>
                </a:cubicBezTo>
                <a:cubicBezTo>
                  <a:pt x="256011" y="2760789"/>
                  <a:pt x="254589" y="2760176"/>
                  <a:pt x="252701" y="2760176"/>
                </a:cubicBezTo>
                <a:cubicBezTo>
                  <a:pt x="252007" y="2760176"/>
                  <a:pt x="251328" y="2760279"/>
                  <a:pt x="250666" y="2760485"/>
                </a:cubicBezTo>
                <a:cubicBezTo>
                  <a:pt x="250004" y="2760692"/>
                  <a:pt x="249315" y="2761050"/>
                  <a:pt x="248599" y="2761560"/>
                </a:cubicBezTo>
                <a:cubicBezTo>
                  <a:pt x="247883" y="2762070"/>
                  <a:pt x="247107" y="2762759"/>
                  <a:pt x="246271" y="2763627"/>
                </a:cubicBezTo>
                <a:cubicBezTo>
                  <a:pt x="245436" y="2764495"/>
                  <a:pt x="244497" y="2765580"/>
                  <a:pt x="243455" y="2766883"/>
                </a:cubicBezTo>
                <a:lnTo>
                  <a:pt x="243455" y="2788565"/>
                </a:lnTo>
                <a:lnTo>
                  <a:pt x="237790" y="2788565"/>
                </a:lnTo>
                <a:lnTo>
                  <a:pt x="237790" y="2755879"/>
                </a:lnTo>
                <a:lnTo>
                  <a:pt x="242837" y="2755879"/>
                </a:lnTo>
                <a:lnTo>
                  <a:pt x="243064" y="2761153"/>
                </a:lnTo>
                <a:cubicBezTo>
                  <a:pt x="244020" y="2760024"/>
                  <a:pt x="244942" y="2759086"/>
                  <a:pt x="245832" y="2758337"/>
                </a:cubicBezTo>
                <a:cubicBezTo>
                  <a:pt x="246722" y="2757588"/>
                  <a:pt x="247595" y="2756986"/>
                  <a:pt x="248453" y="2756530"/>
                </a:cubicBezTo>
                <a:cubicBezTo>
                  <a:pt x="249310" y="2756074"/>
                  <a:pt x="250183" y="2755754"/>
                  <a:pt x="251073" y="2755569"/>
                </a:cubicBezTo>
                <a:cubicBezTo>
                  <a:pt x="251963" y="2755385"/>
                  <a:pt x="252886" y="2755293"/>
                  <a:pt x="253840" y="2755293"/>
                </a:cubicBezTo>
                <a:close/>
                <a:moveTo>
                  <a:pt x="175036" y="2755293"/>
                </a:moveTo>
                <a:cubicBezTo>
                  <a:pt x="177380" y="2755293"/>
                  <a:pt x="179480" y="2755656"/>
                  <a:pt x="181336" y="2756383"/>
                </a:cubicBezTo>
                <a:cubicBezTo>
                  <a:pt x="183191" y="2757110"/>
                  <a:pt x="184765" y="2758174"/>
                  <a:pt x="186056" y="2759574"/>
                </a:cubicBezTo>
                <a:cubicBezTo>
                  <a:pt x="187348" y="2760974"/>
                  <a:pt x="188335" y="2762716"/>
                  <a:pt x="189019" y="2764799"/>
                </a:cubicBezTo>
                <a:cubicBezTo>
                  <a:pt x="189703" y="2766883"/>
                  <a:pt x="190045" y="2769270"/>
                  <a:pt x="190045" y="2771961"/>
                </a:cubicBezTo>
                <a:cubicBezTo>
                  <a:pt x="190045" y="2774501"/>
                  <a:pt x="189686" y="2776829"/>
                  <a:pt x="188970" y="2778945"/>
                </a:cubicBezTo>
                <a:cubicBezTo>
                  <a:pt x="188254" y="2781061"/>
                  <a:pt x="187223" y="2782873"/>
                  <a:pt x="185877" y="2784382"/>
                </a:cubicBezTo>
                <a:cubicBezTo>
                  <a:pt x="184532" y="2785890"/>
                  <a:pt x="182893" y="2787062"/>
                  <a:pt x="180961" y="2787898"/>
                </a:cubicBezTo>
                <a:cubicBezTo>
                  <a:pt x="179030" y="2788733"/>
                  <a:pt x="176838" y="2789151"/>
                  <a:pt x="174385" y="2789151"/>
                </a:cubicBezTo>
                <a:cubicBezTo>
                  <a:pt x="172041" y="2789151"/>
                  <a:pt x="169941" y="2788788"/>
                  <a:pt x="168085" y="2788061"/>
                </a:cubicBezTo>
                <a:cubicBezTo>
                  <a:pt x="166230" y="2787333"/>
                  <a:pt x="164656" y="2786265"/>
                  <a:pt x="163365" y="2784854"/>
                </a:cubicBezTo>
                <a:cubicBezTo>
                  <a:pt x="162073" y="2783443"/>
                  <a:pt x="161086" y="2781696"/>
                  <a:pt x="160402" y="2779612"/>
                </a:cubicBezTo>
                <a:cubicBezTo>
                  <a:pt x="159718" y="2777529"/>
                  <a:pt x="159377" y="2775130"/>
                  <a:pt x="159377" y="2772417"/>
                </a:cubicBezTo>
                <a:cubicBezTo>
                  <a:pt x="159377" y="2769878"/>
                  <a:pt x="159735" y="2767561"/>
                  <a:pt x="160451" y="2765467"/>
                </a:cubicBezTo>
                <a:cubicBezTo>
                  <a:pt x="161167" y="2763372"/>
                  <a:pt x="162198" y="2761571"/>
                  <a:pt x="163544" y="2760062"/>
                </a:cubicBezTo>
                <a:cubicBezTo>
                  <a:pt x="164889" y="2758554"/>
                  <a:pt x="166528" y="2757382"/>
                  <a:pt x="168460" y="2756546"/>
                </a:cubicBezTo>
                <a:cubicBezTo>
                  <a:pt x="170391" y="2755711"/>
                  <a:pt x="172584" y="2755293"/>
                  <a:pt x="175036" y="2755293"/>
                </a:cubicBezTo>
                <a:close/>
                <a:moveTo>
                  <a:pt x="134285" y="2746014"/>
                </a:moveTo>
                <a:lnTo>
                  <a:pt x="156358" y="2746014"/>
                </a:lnTo>
                <a:lnTo>
                  <a:pt x="156358" y="2775575"/>
                </a:lnTo>
                <a:cubicBezTo>
                  <a:pt x="156358" y="2777398"/>
                  <a:pt x="156087" y="2779129"/>
                  <a:pt x="155544" y="2780768"/>
                </a:cubicBezTo>
                <a:cubicBezTo>
                  <a:pt x="155002" y="2782407"/>
                  <a:pt x="154177" y="2783834"/>
                  <a:pt x="153070" y="2785049"/>
                </a:cubicBezTo>
                <a:cubicBezTo>
                  <a:pt x="151963" y="2786265"/>
                  <a:pt x="150574" y="2787230"/>
                  <a:pt x="148903" y="2787947"/>
                </a:cubicBezTo>
                <a:cubicBezTo>
                  <a:pt x="147232" y="2788663"/>
                  <a:pt x="145267" y="2789021"/>
                  <a:pt x="143010" y="2789021"/>
                </a:cubicBezTo>
                <a:cubicBezTo>
                  <a:pt x="142164" y="2789021"/>
                  <a:pt x="141301" y="2788961"/>
                  <a:pt x="140422" y="2788842"/>
                </a:cubicBezTo>
                <a:cubicBezTo>
                  <a:pt x="139543" y="2788722"/>
                  <a:pt x="138696" y="2788560"/>
                  <a:pt x="137883" y="2788354"/>
                </a:cubicBezTo>
                <a:cubicBezTo>
                  <a:pt x="137069" y="2788147"/>
                  <a:pt x="136304" y="2787898"/>
                  <a:pt x="135587" y="2787605"/>
                </a:cubicBezTo>
                <a:cubicBezTo>
                  <a:pt x="134871" y="2787312"/>
                  <a:pt x="134253" y="2786992"/>
                  <a:pt x="133732" y="2786644"/>
                </a:cubicBezTo>
                <a:lnTo>
                  <a:pt x="133732" y="2780817"/>
                </a:lnTo>
                <a:cubicBezTo>
                  <a:pt x="135077" y="2781793"/>
                  <a:pt x="136569" y="2782564"/>
                  <a:pt x="138208" y="2783128"/>
                </a:cubicBezTo>
                <a:cubicBezTo>
                  <a:pt x="139847" y="2783693"/>
                  <a:pt x="141469" y="2783975"/>
                  <a:pt x="143075" y="2783975"/>
                </a:cubicBezTo>
                <a:cubicBezTo>
                  <a:pt x="145441" y="2783975"/>
                  <a:pt x="147264" y="2783253"/>
                  <a:pt x="148545" y="2781810"/>
                </a:cubicBezTo>
                <a:cubicBezTo>
                  <a:pt x="149825" y="2780366"/>
                  <a:pt x="150466" y="2778288"/>
                  <a:pt x="150466" y="2775575"/>
                </a:cubicBezTo>
                <a:lnTo>
                  <a:pt x="150466" y="2751028"/>
                </a:lnTo>
                <a:lnTo>
                  <a:pt x="134285" y="2751028"/>
                </a:lnTo>
                <a:close/>
                <a:moveTo>
                  <a:pt x="31445" y="2745819"/>
                </a:moveTo>
                <a:lnTo>
                  <a:pt x="36459" y="2745819"/>
                </a:lnTo>
                <a:lnTo>
                  <a:pt x="36459" y="2783291"/>
                </a:lnTo>
                <a:lnTo>
                  <a:pt x="45965" y="2783291"/>
                </a:lnTo>
                <a:lnTo>
                  <a:pt x="45965" y="2788565"/>
                </a:lnTo>
                <a:lnTo>
                  <a:pt x="19236" y="2788565"/>
                </a:lnTo>
                <a:lnTo>
                  <a:pt x="19236" y="2783291"/>
                </a:lnTo>
                <a:lnTo>
                  <a:pt x="30175" y="2783291"/>
                </a:lnTo>
                <a:lnTo>
                  <a:pt x="30175" y="2752232"/>
                </a:lnTo>
                <a:lnTo>
                  <a:pt x="19985" y="2757767"/>
                </a:lnTo>
                <a:lnTo>
                  <a:pt x="17901" y="2752949"/>
                </a:lnTo>
                <a:close/>
                <a:moveTo>
                  <a:pt x="199690" y="2742563"/>
                </a:moveTo>
                <a:lnTo>
                  <a:pt x="205355" y="2742563"/>
                </a:lnTo>
                <a:lnTo>
                  <a:pt x="205355" y="2755879"/>
                </a:lnTo>
                <a:lnTo>
                  <a:pt x="205160" y="2761023"/>
                </a:lnTo>
                <a:cubicBezTo>
                  <a:pt x="206050" y="2759959"/>
                  <a:pt x="206923" y="2759064"/>
                  <a:pt x="207781" y="2758337"/>
                </a:cubicBezTo>
                <a:cubicBezTo>
                  <a:pt x="208638" y="2757610"/>
                  <a:pt x="209495" y="2757018"/>
                  <a:pt x="210353" y="2756562"/>
                </a:cubicBezTo>
                <a:cubicBezTo>
                  <a:pt x="211210" y="2756107"/>
                  <a:pt x="212083" y="2755781"/>
                  <a:pt x="212973" y="2755586"/>
                </a:cubicBezTo>
                <a:cubicBezTo>
                  <a:pt x="213863" y="2755390"/>
                  <a:pt x="214786" y="2755293"/>
                  <a:pt x="215741" y="2755293"/>
                </a:cubicBezTo>
                <a:cubicBezTo>
                  <a:pt x="218996" y="2755293"/>
                  <a:pt x="221514" y="2756286"/>
                  <a:pt x="223294" y="2758272"/>
                </a:cubicBezTo>
                <a:cubicBezTo>
                  <a:pt x="225073" y="2760258"/>
                  <a:pt x="225963" y="2763247"/>
                  <a:pt x="225963" y="2767241"/>
                </a:cubicBezTo>
                <a:lnTo>
                  <a:pt x="225963" y="2788565"/>
                </a:lnTo>
                <a:lnTo>
                  <a:pt x="220298" y="2788565"/>
                </a:lnTo>
                <a:lnTo>
                  <a:pt x="220298" y="2767697"/>
                </a:lnTo>
                <a:cubicBezTo>
                  <a:pt x="220298" y="2765179"/>
                  <a:pt x="219826" y="2763296"/>
                  <a:pt x="218882" y="2762048"/>
                </a:cubicBezTo>
                <a:cubicBezTo>
                  <a:pt x="217938" y="2760800"/>
                  <a:pt x="216587" y="2760176"/>
                  <a:pt x="214829" y="2760176"/>
                </a:cubicBezTo>
                <a:cubicBezTo>
                  <a:pt x="214069" y="2760176"/>
                  <a:pt x="213359" y="2760279"/>
                  <a:pt x="212696" y="2760485"/>
                </a:cubicBezTo>
                <a:cubicBezTo>
                  <a:pt x="212035" y="2760692"/>
                  <a:pt x="211346" y="2761050"/>
                  <a:pt x="210629" y="2761560"/>
                </a:cubicBezTo>
                <a:cubicBezTo>
                  <a:pt x="209913" y="2762070"/>
                  <a:pt x="209132" y="2762759"/>
                  <a:pt x="208285" y="2763627"/>
                </a:cubicBezTo>
                <a:cubicBezTo>
                  <a:pt x="207439" y="2764495"/>
                  <a:pt x="206462" y="2765580"/>
                  <a:pt x="205355" y="2766883"/>
                </a:cubicBezTo>
                <a:lnTo>
                  <a:pt x="205355" y="2788565"/>
                </a:lnTo>
                <a:lnTo>
                  <a:pt x="199690" y="2788565"/>
                </a:lnTo>
                <a:close/>
                <a:moveTo>
                  <a:pt x="384260" y="2702956"/>
                </a:moveTo>
                <a:cubicBezTo>
                  <a:pt x="384933" y="2702956"/>
                  <a:pt x="385574" y="2703092"/>
                  <a:pt x="386181" y="2703363"/>
                </a:cubicBezTo>
                <a:cubicBezTo>
                  <a:pt x="386789" y="2703635"/>
                  <a:pt x="387321" y="2703998"/>
                  <a:pt x="387776" y="2704454"/>
                </a:cubicBezTo>
                <a:cubicBezTo>
                  <a:pt x="388232" y="2704910"/>
                  <a:pt x="388596" y="2705442"/>
                  <a:pt x="388867" y="2706049"/>
                </a:cubicBezTo>
                <a:cubicBezTo>
                  <a:pt x="389138" y="2706657"/>
                  <a:pt x="389274" y="2707297"/>
                  <a:pt x="389274" y="2707970"/>
                </a:cubicBezTo>
                <a:cubicBezTo>
                  <a:pt x="389274" y="2708665"/>
                  <a:pt x="389138" y="2709310"/>
                  <a:pt x="388867" y="2709907"/>
                </a:cubicBezTo>
                <a:cubicBezTo>
                  <a:pt x="388596" y="2710504"/>
                  <a:pt x="388232" y="2711030"/>
                  <a:pt x="387776" y="2711486"/>
                </a:cubicBezTo>
                <a:cubicBezTo>
                  <a:pt x="387321" y="2711942"/>
                  <a:pt x="386789" y="2712300"/>
                  <a:pt x="386181" y="2712560"/>
                </a:cubicBezTo>
                <a:cubicBezTo>
                  <a:pt x="385574" y="2712821"/>
                  <a:pt x="384933" y="2712951"/>
                  <a:pt x="384260" y="2712951"/>
                </a:cubicBezTo>
                <a:cubicBezTo>
                  <a:pt x="383566" y="2712951"/>
                  <a:pt x="382920" y="2712821"/>
                  <a:pt x="382323" y="2712560"/>
                </a:cubicBezTo>
                <a:cubicBezTo>
                  <a:pt x="381726" y="2712300"/>
                  <a:pt x="381200" y="2711942"/>
                  <a:pt x="380744" y="2711486"/>
                </a:cubicBezTo>
                <a:cubicBezTo>
                  <a:pt x="380288" y="2711030"/>
                  <a:pt x="379930" y="2710504"/>
                  <a:pt x="379670" y="2709907"/>
                </a:cubicBezTo>
                <a:cubicBezTo>
                  <a:pt x="379410" y="2709310"/>
                  <a:pt x="379279" y="2708665"/>
                  <a:pt x="379279" y="2707970"/>
                </a:cubicBezTo>
                <a:cubicBezTo>
                  <a:pt x="379279" y="2707297"/>
                  <a:pt x="379410" y="2706657"/>
                  <a:pt x="379670" y="2706049"/>
                </a:cubicBezTo>
                <a:cubicBezTo>
                  <a:pt x="379930" y="2705442"/>
                  <a:pt x="380288" y="2704910"/>
                  <a:pt x="380744" y="2704454"/>
                </a:cubicBezTo>
                <a:cubicBezTo>
                  <a:pt x="381200" y="2703998"/>
                  <a:pt x="381726" y="2703635"/>
                  <a:pt x="382323" y="2703363"/>
                </a:cubicBezTo>
                <a:cubicBezTo>
                  <a:pt x="382920" y="2703092"/>
                  <a:pt x="383566" y="2702956"/>
                  <a:pt x="384260" y="2702956"/>
                </a:cubicBezTo>
                <a:close/>
                <a:moveTo>
                  <a:pt x="250976" y="2697487"/>
                </a:moveTo>
                <a:cubicBezTo>
                  <a:pt x="249565" y="2697487"/>
                  <a:pt x="248349" y="2697628"/>
                  <a:pt x="247329" y="2697910"/>
                </a:cubicBezTo>
                <a:cubicBezTo>
                  <a:pt x="246309" y="2698192"/>
                  <a:pt x="245474" y="2698594"/>
                  <a:pt x="244822" y="2699115"/>
                </a:cubicBezTo>
                <a:cubicBezTo>
                  <a:pt x="244171" y="2699636"/>
                  <a:pt x="243689" y="2700260"/>
                  <a:pt x="243374" y="2700987"/>
                </a:cubicBezTo>
                <a:cubicBezTo>
                  <a:pt x="243059" y="2701714"/>
                  <a:pt x="242902" y="2702533"/>
                  <a:pt x="242902" y="2703445"/>
                </a:cubicBezTo>
                <a:cubicBezTo>
                  <a:pt x="242902" y="2704074"/>
                  <a:pt x="242999" y="2704676"/>
                  <a:pt x="243195" y="2705252"/>
                </a:cubicBezTo>
                <a:cubicBezTo>
                  <a:pt x="243390" y="2705827"/>
                  <a:pt x="243705" y="2706337"/>
                  <a:pt x="244139" y="2706782"/>
                </a:cubicBezTo>
                <a:cubicBezTo>
                  <a:pt x="244573" y="2707227"/>
                  <a:pt x="245137" y="2707579"/>
                  <a:pt x="245832" y="2707840"/>
                </a:cubicBezTo>
                <a:cubicBezTo>
                  <a:pt x="246526" y="2708100"/>
                  <a:pt x="247373" y="2708230"/>
                  <a:pt x="248371" y="2708230"/>
                </a:cubicBezTo>
                <a:cubicBezTo>
                  <a:pt x="249673" y="2708230"/>
                  <a:pt x="251166" y="2707834"/>
                  <a:pt x="252848" y="2707042"/>
                </a:cubicBezTo>
                <a:cubicBezTo>
                  <a:pt x="254530" y="2706250"/>
                  <a:pt x="256304" y="2704997"/>
                  <a:pt x="258171" y="2703282"/>
                </a:cubicBezTo>
                <a:lnTo>
                  <a:pt x="258171" y="2697487"/>
                </a:lnTo>
                <a:close/>
                <a:moveTo>
                  <a:pt x="70001" y="2697487"/>
                </a:moveTo>
                <a:cubicBezTo>
                  <a:pt x="68590" y="2697487"/>
                  <a:pt x="67374" y="2697628"/>
                  <a:pt x="66354" y="2697910"/>
                </a:cubicBezTo>
                <a:cubicBezTo>
                  <a:pt x="65334" y="2698192"/>
                  <a:pt x="64499" y="2698594"/>
                  <a:pt x="63847" y="2699115"/>
                </a:cubicBezTo>
                <a:cubicBezTo>
                  <a:pt x="63196" y="2699636"/>
                  <a:pt x="62713" y="2700260"/>
                  <a:pt x="62399" y="2700987"/>
                </a:cubicBezTo>
                <a:cubicBezTo>
                  <a:pt x="62084" y="2701714"/>
                  <a:pt x="61927" y="2702533"/>
                  <a:pt x="61927" y="2703445"/>
                </a:cubicBezTo>
                <a:cubicBezTo>
                  <a:pt x="61927" y="2704074"/>
                  <a:pt x="62024" y="2704676"/>
                  <a:pt x="62220" y="2705252"/>
                </a:cubicBezTo>
                <a:cubicBezTo>
                  <a:pt x="62415" y="2705827"/>
                  <a:pt x="62730" y="2706337"/>
                  <a:pt x="63164" y="2706782"/>
                </a:cubicBezTo>
                <a:cubicBezTo>
                  <a:pt x="63598" y="2707227"/>
                  <a:pt x="64162" y="2707579"/>
                  <a:pt x="64857" y="2707840"/>
                </a:cubicBezTo>
                <a:cubicBezTo>
                  <a:pt x="65551" y="2708100"/>
                  <a:pt x="66398" y="2708230"/>
                  <a:pt x="67396" y="2708230"/>
                </a:cubicBezTo>
                <a:cubicBezTo>
                  <a:pt x="68699" y="2708230"/>
                  <a:pt x="70191" y="2707834"/>
                  <a:pt x="71873" y="2707042"/>
                </a:cubicBezTo>
                <a:cubicBezTo>
                  <a:pt x="73555" y="2706250"/>
                  <a:pt x="75329" y="2704997"/>
                  <a:pt x="77196" y="2703282"/>
                </a:cubicBezTo>
                <a:lnTo>
                  <a:pt x="77196" y="2697487"/>
                </a:lnTo>
                <a:close/>
                <a:moveTo>
                  <a:pt x="213624" y="2683976"/>
                </a:moveTo>
                <a:cubicBezTo>
                  <a:pt x="210542" y="2683976"/>
                  <a:pt x="208139" y="2684975"/>
                  <a:pt x="206413" y="2686971"/>
                </a:cubicBezTo>
                <a:cubicBezTo>
                  <a:pt x="204688" y="2688968"/>
                  <a:pt x="203825" y="2692094"/>
                  <a:pt x="203825" y="2696347"/>
                </a:cubicBezTo>
                <a:cubicBezTo>
                  <a:pt x="203825" y="2700298"/>
                  <a:pt x="204406" y="2703244"/>
                  <a:pt x="205567" y="2705186"/>
                </a:cubicBezTo>
                <a:cubicBezTo>
                  <a:pt x="206728" y="2707129"/>
                  <a:pt x="208372" y="2708100"/>
                  <a:pt x="210499" y="2708100"/>
                </a:cubicBezTo>
                <a:cubicBezTo>
                  <a:pt x="211931" y="2708100"/>
                  <a:pt x="213445" y="2707460"/>
                  <a:pt x="215041" y="2706179"/>
                </a:cubicBezTo>
                <a:cubicBezTo>
                  <a:pt x="216636" y="2704899"/>
                  <a:pt x="218313" y="2703000"/>
                  <a:pt x="220071" y="2700482"/>
                </a:cubicBezTo>
                <a:lnTo>
                  <a:pt x="220071" y="2685311"/>
                </a:lnTo>
                <a:cubicBezTo>
                  <a:pt x="219137" y="2684877"/>
                  <a:pt x="218106" y="2684546"/>
                  <a:pt x="216978" y="2684318"/>
                </a:cubicBezTo>
                <a:cubicBezTo>
                  <a:pt x="215849" y="2684090"/>
                  <a:pt x="214731" y="2683976"/>
                  <a:pt x="213624" y="2683976"/>
                </a:cubicBezTo>
                <a:close/>
                <a:moveTo>
                  <a:pt x="146949" y="2683976"/>
                </a:moveTo>
                <a:cubicBezTo>
                  <a:pt x="143868" y="2683976"/>
                  <a:pt x="141464" y="2684975"/>
                  <a:pt x="139738" y="2686971"/>
                </a:cubicBezTo>
                <a:cubicBezTo>
                  <a:pt x="138013" y="2688968"/>
                  <a:pt x="137150" y="2692094"/>
                  <a:pt x="137150" y="2696347"/>
                </a:cubicBezTo>
                <a:cubicBezTo>
                  <a:pt x="137150" y="2700298"/>
                  <a:pt x="137731" y="2703244"/>
                  <a:pt x="138892" y="2705186"/>
                </a:cubicBezTo>
                <a:cubicBezTo>
                  <a:pt x="140053" y="2707129"/>
                  <a:pt x="141697" y="2708100"/>
                  <a:pt x="143824" y="2708100"/>
                </a:cubicBezTo>
                <a:cubicBezTo>
                  <a:pt x="145257" y="2708100"/>
                  <a:pt x="146770" y="2707460"/>
                  <a:pt x="148366" y="2706179"/>
                </a:cubicBezTo>
                <a:cubicBezTo>
                  <a:pt x="149961" y="2704899"/>
                  <a:pt x="151638" y="2703000"/>
                  <a:pt x="153396" y="2700482"/>
                </a:cubicBezTo>
                <a:lnTo>
                  <a:pt x="153396" y="2685311"/>
                </a:lnTo>
                <a:cubicBezTo>
                  <a:pt x="152462" y="2684877"/>
                  <a:pt x="151431" y="2684546"/>
                  <a:pt x="150303" y="2684318"/>
                </a:cubicBezTo>
                <a:cubicBezTo>
                  <a:pt x="149174" y="2684090"/>
                  <a:pt x="148056" y="2683976"/>
                  <a:pt x="146949" y="2683976"/>
                </a:cubicBezTo>
                <a:close/>
                <a:moveTo>
                  <a:pt x="317651" y="2683618"/>
                </a:moveTo>
                <a:cubicBezTo>
                  <a:pt x="316414" y="2683618"/>
                  <a:pt x="315285" y="2683857"/>
                  <a:pt x="314265" y="2684334"/>
                </a:cubicBezTo>
                <a:cubicBezTo>
                  <a:pt x="313245" y="2684812"/>
                  <a:pt x="312366" y="2685485"/>
                  <a:pt x="311628" y="2686353"/>
                </a:cubicBezTo>
                <a:cubicBezTo>
                  <a:pt x="310890" y="2687221"/>
                  <a:pt x="310293" y="2688263"/>
                  <a:pt x="309837" y="2689478"/>
                </a:cubicBezTo>
                <a:cubicBezTo>
                  <a:pt x="309381" y="2690694"/>
                  <a:pt x="309099" y="2692028"/>
                  <a:pt x="308991" y="2693483"/>
                </a:cubicBezTo>
                <a:lnTo>
                  <a:pt x="326180" y="2693483"/>
                </a:lnTo>
                <a:cubicBezTo>
                  <a:pt x="326246" y="2692028"/>
                  <a:pt x="326104" y="2690699"/>
                  <a:pt x="325757" y="2689494"/>
                </a:cubicBezTo>
                <a:cubicBezTo>
                  <a:pt x="325410" y="2688290"/>
                  <a:pt x="324873" y="2687253"/>
                  <a:pt x="324146" y="2686385"/>
                </a:cubicBezTo>
                <a:cubicBezTo>
                  <a:pt x="323419" y="2685517"/>
                  <a:pt x="322512" y="2684839"/>
                  <a:pt x="321427" y="2684351"/>
                </a:cubicBezTo>
                <a:cubicBezTo>
                  <a:pt x="320342" y="2683862"/>
                  <a:pt x="319083" y="2683618"/>
                  <a:pt x="317651" y="2683618"/>
                </a:cubicBezTo>
                <a:close/>
                <a:moveTo>
                  <a:pt x="163055" y="2679679"/>
                </a:moveTo>
                <a:lnTo>
                  <a:pt x="178454" y="2679679"/>
                </a:lnTo>
                <a:lnTo>
                  <a:pt x="178454" y="2707644"/>
                </a:lnTo>
                <a:lnTo>
                  <a:pt x="188189" y="2707644"/>
                </a:lnTo>
                <a:lnTo>
                  <a:pt x="188189" y="2712365"/>
                </a:lnTo>
                <a:lnTo>
                  <a:pt x="161981" y="2712365"/>
                </a:lnTo>
                <a:lnTo>
                  <a:pt x="161981" y="2707644"/>
                </a:lnTo>
                <a:lnTo>
                  <a:pt x="172725" y="2707644"/>
                </a:lnTo>
                <a:lnTo>
                  <a:pt x="172725" y="2684367"/>
                </a:lnTo>
                <a:lnTo>
                  <a:pt x="163055" y="2684367"/>
                </a:lnTo>
                <a:close/>
                <a:moveTo>
                  <a:pt x="384260" y="2679093"/>
                </a:moveTo>
                <a:cubicBezTo>
                  <a:pt x="384933" y="2679093"/>
                  <a:pt x="385574" y="2679228"/>
                  <a:pt x="386181" y="2679500"/>
                </a:cubicBezTo>
                <a:cubicBezTo>
                  <a:pt x="386789" y="2679771"/>
                  <a:pt x="387321" y="2680135"/>
                  <a:pt x="387776" y="2680590"/>
                </a:cubicBezTo>
                <a:cubicBezTo>
                  <a:pt x="388232" y="2681046"/>
                  <a:pt x="388596" y="2681578"/>
                  <a:pt x="388867" y="2682186"/>
                </a:cubicBezTo>
                <a:cubicBezTo>
                  <a:pt x="389138" y="2682793"/>
                  <a:pt x="389274" y="2683434"/>
                  <a:pt x="389274" y="2684106"/>
                </a:cubicBezTo>
                <a:cubicBezTo>
                  <a:pt x="389274" y="2684801"/>
                  <a:pt x="389138" y="2685447"/>
                  <a:pt x="388867" y="2686043"/>
                </a:cubicBezTo>
                <a:cubicBezTo>
                  <a:pt x="388596" y="2686640"/>
                  <a:pt x="388232" y="2687167"/>
                  <a:pt x="387776" y="2687622"/>
                </a:cubicBezTo>
                <a:cubicBezTo>
                  <a:pt x="387321" y="2688078"/>
                  <a:pt x="386789" y="2688436"/>
                  <a:pt x="386181" y="2688697"/>
                </a:cubicBezTo>
                <a:cubicBezTo>
                  <a:pt x="385574" y="2688957"/>
                  <a:pt x="384933" y="2689087"/>
                  <a:pt x="384260" y="2689087"/>
                </a:cubicBezTo>
                <a:cubicBezTo>
                  <a:pt x="383566" y="2689087"/>
                  <a:pt x="382920" y="2688957"/>
                  <a:pt x="382323" y="2688697"/>
                </a:cubicBezTo>
                <a:cubicBezTo>
                  <a:pt x="381726" y="2688436"/>
                  <a:pt x="381200" y="2688078"/>
                  <a:pt x="380744" y="2687622"/>
                </a:cubicBezTo>
                <a:cubicBezTo>
                  <a:pt x="380288" y="2687167"/>
                  <a:pt x="379930" y="2686640"/>
                  <a:pt x="379670" y="2686043"/>
                </a:cubicBezTo>
                <a:cubicBezTo>
                  <a:pt x="379410" y="2685447"/>
                  <a:pt x="379279" y="2684801"/>
                  <a:pt x="379279" y="2684106"/>
                </a:cubicBezTo>
                <a:cubicBezTo>
                  <a:pt x="379279" y="2683434"/>
                  <a:pt x="379410" y="2682793"/>
                  <a:pt x="379670" y="2682186"/>
                </a:cubicBezTo>
                <a:cubicBezTo>
                  <a:pt x="379930" y="2681578"/>
                  <a:pt x="380288" y="2681046"/>
                  <a:pt x="380744" y="2680590"/>
                </a:cubicBezTo>
                <a:cubicBezTo>
                  <a:pt x="381200" y="2680135"/>
                  <a:pt x="381726" y="2679771"/>
                  <a:pt x="382323" y="2679500"/>
                </a:cubicBezTo>
                <a:cubicBezTo>
                  <a:pt x="382920" y="2679228"/>
                  <a:pt x="383566" y="2679093"/>
                  <a:pt x="384260" y="2679093"/>
                </a:cubicBezTo>
                <a:close/>
                <a:moveTo>
                  <a:pt x="357150" y="2679093"/>
                </a:moveTo>
                <a:cubicBezTo>
                  <a:pt x="358431" y="2679093"/>
                  <a:pt x="359852" y="2679163"/>
                  <a:pt x="361415" y="2679304"/>
                </a:cubicBezTo>
                <a:cubicBezTo>
                  <a:pt x="362978" y="2679445"/>
                  <a:pt x="364606" y="2679690"/>
                  <a:pt x="366299" y="2680037"/>
                </a:cubicBezTo>
                <a:lnTo>
                  <a:pt x="366299" y="2685083"/>
                </a:lnTo>
                <a:cubicBezTo>
                  <a:pt x="364519" y="2684649"/>
                  <a:pt x="362831" y="2684329"/>
                  <a:pt x="361236" y="2684123"/>
                </a:cubicBezTo>
                <a:cubicBezTo>
                  <a:pt x="359641" y="2683916"/>
                  <a:pt x="358257" y="2683813"/>
                  <a:pt x="357085" y="2683813"/>
                </a:cubicBezTo>
                <a:cubicBezTo>
                  <a:pt x="355675" y="2683813"/>
                  <a:pt x="354486" y="2683922"/>
                  <a:pt x="353520" y="2684139"/>
                </a:cubicBezTo>
                <a:cubicBezTo>
                  <a:pt x="352554" y="2684356"/>
                  <a:pt x="351773" y="2684654"/>
                  <a:pt x="351176" y="2685034"/>
                </a:cubicBezTo>
                <a:cubicBezTo>
                  <a:pt x="350580" y="2685414"/>
                  <a:pt x="350151" y="2685859"/>
                  <a:pt x="349890" y="2686369"/>
                </a:cubicBezTo>
                <a:cubicBezTo>
                  <a:pt x="349630" y="2686879"/>
                  <a:pt x="349500" y="2687427"/>
                  <a:pt x="349500" y="2688013"/>
                </a:cubicBezTo>
                <a:cubicBezTo>
                  <a:pt x="349500" y="2688599"/>
                  <a:pt x="349614" y="2689131"/>
                  <a:pt x="349841" y="2689608"/>
                </a:cubicBezTo>
                <a:cubicBezTo>
                  <a:pt x="350069" y="2690086"/>
                  <a:pt x="350493" y="2690547"/>
                  <a:pt x="351111" y="2690992"/>
                </a:cubicBezTo>
                <a:cubicBezTo>
                  <a:pt x="351730" y="2691437"/>
                  <a:pt x="352593" y="2691882"/>
                  <a:pt x="353700" y="2692327"/>
                </a:cubicBezTo>
                <a:cubicBezTo>
                  <a:pt x="354806" y="2692772"/>
                  <a:pt x="356250" y="2693255"/>
                  <a:pt x="358029" y="2693776"/>
                </a:cubicBezTo>
                <a:cubicBezTo>
                  <a:pt x="359961" y="2694340"/>
                  <a:pt x="361589" y="2694931"/>
                  <a:pt x="362913" y="2695550"/>
                </a:cubicBezTo>
                <a:cubicBezTo>
                  <a:pt x="364237" y="2696168"/>
                  <a:pt x="365311" y="2696858"/>
                  <a:pt x="366136" y="2697617"/>
                </a:cubicBezTo>
                <a:cubicBezTo>
                  <a:pt x="366961" y="2698377"/>
                  <a:pt x="367552" y="2699234"/>
                  <a:pt x="367910" y="2700189"/>
                </a:cubicBezTo>
                <a:cubicBezTo>
                  <a:pt x="368268" y="2701144"/>
                  <a:pt x="368447" y="2702229"/>
                  <a:pt x="368447" y="2703445"/>
                </a:cubicBezTo>
                <a:cubicBezTo>
                  <a:pt x="368447" y="2704595"/>
                  <a:pt x="368252" y="2705626"/>
                  <a:pt x="367861" y="2706538"/>
                </a:cubicBezTo>
                <a:cubicBezTo>
                  <a:pt x="367471" y="2707449"/>
                  <a:pt x="366939" y="2708258"/>
                  <a:pt x="366266" y="2708963"/>
                </a:cubicBezTo>
                <a:cubicBezTo>
                  <a:pt x="365593" y="2709668"/>
                  <a:pt x="364812" y="2710271"/>
                  <a:pt x="363922" y="2710770"/>
                </a:cubicBezTo>
                <a:cubicBezTo>
                  <a:pt x="363032" y="2711269"/>
                  <a:pt x="362083" y="2711681"/>
                  <a:pt x="361073" y="2712007"/>
                </a:cubicBezTo>
                <a:cubicBezTo>
                  <a:pt x="360064" y="2712333"/>
                  <a:pt x="359028" y="2712571"/>
                  <a:pt x="357964" y="2712723"/>
                </a:cubicBezTo>
                <a:cubicBezTo>
                  <a:pt x="356901" y="2712875"/>
                  <a:pt x="355859" y="2712951"/>
                  <a:pt x="354839" y="2712951"/>
                </a:cubicBezTo>
                <a:cubicBezTo>
                  <a:pt x="352625" y="2712951"/>
                  <a:pt x="350590" y="2712853"/>
                  <a:pt x="348735" y="2712658"/>
                </a:cubicBezTo>
                <a:cubicBezTo>
                  <a:pt x="346879" y="2712463"/>
                  <a:pt x="345061" y="2712148"/>
                  <a:pt x="343282" y="2711714"/>
                </a:cubicBezTo>
                <a:lnTo>
                  <a:pt x="343282" y="2706505"/>
                </a:lnTo>
                <a:cubicBezTo>
                  <a:pt x="345192" y="2707048"/>
                  <a:pt x="347091" y="2707460"/>
                  <a:pt x="348979" y="2707742"/>
                </a:cubicBezTo>
                <a:cubicBezTo>
                  <a:pt x="350867" y="2708024"/>
                  <a:pt x="352745" y="2708165"/>
                  <a:pt x="354611" y="2708165"/>
                </a:cubicBezTo>
                <a:cubicBezTo>
                  <a:pt x="357324" y="2708165"/>
                  <a:pt x="359332" y="2707796"/>
                  <a:pt x="360634" y="2707058"/>
                </a:cubicBezTo>
                <a:cubicBezTo>
                  <a:pt x="361936" y="2706321"/>
                  <a:pt x="362587" y="2705268"/>
                  <a:pt x="362587" y="2703901"/>
                </a:cubicBezTo>
                <a:cubicBezTo>
                  <a:pt x="362587" y="2703315"/>
                  <a:pt x="362484" y="2702788"/>
                  <a:pt x="362278" y="2702322"/>
                </a:cubicBezTo>
                <a:cubicBezTo>
                  <a:pt x="362072" y="2701855"/>
                  <a:pt x="361697" y="2701410"/>
                  <a:pt x="361155" y="2700987"/>
                </a:cubicBezTo>
                <a:cubicBezTo>
                  <a:pt x="360612" y="2700564"/>
                  <a:pt x="359771" y="2700124"/>
                  <a:pt x="358632" y="2699668"/>
                </a:cubicBezTo>
                <a:cubicBezTo>
                  <a:pt x="357492" y="2699212"/>
                  <a:pt x="355935" y="2698692"/>
                  <a:pt x="353960" y="2698106"/>
                </a:cubicBezTo>
                <a:cubicBezTo>
                  <a:pt x="352484" y="2697671"/>
                  <a:pt x="351122" y="2697178"/>
                  <a:pt x="349874" y="2696624"/>
                </a:cubicBezTo>
                <a:cubicBezTo>
                  <a:pt x="348626" y="2696071"/>
                  <a:pt x="347546" y="2695414"/>
                  <a:pt x="346635" y="2694655"/>
                </a:cubicBezTo>
                <a:cubicBezTo>
                  <a:pt x="345723" y="2693895"/>
                  <a:pt x="345007" y="2693005"/>
                  <a:pt x="344486" y="2691985"/>
                </a:cubicBezTo>
                <a:cubicBezTo>
                  <a:pt x="343965" y="2690965"/>
                  <a:pt x="343705" y="2689760"/>
                  <a:pt x="343705" y="2688371"/>
                </a:cubicBezTo>
                <a:cubicBezTo>
                  <a:pt x="343705" y="2687460"/>
                  <a:pt x="343916" y="2686461"/>
                  <a:pt x="344340" y="2685376"/>
                </a:cubicBezTo>
                <a:cubicBezTo>
                  <a:pt x="344763" y="2684291"/>
                  <a:pt x="345484" y="2683282"/>
                  <a:pt x="346504" y="2682348"/>
                </a:cubicBezTo>
                <a:cubicBezTo>
                  <a:pt x="347525" y="2681415"/>
                  <a:pt x="348903" y="2680639"/>
                  <a:pt x="350639" y="2680021"/>
                </a:cubicBezTo>
                <a:cubicBezTo>
                  <a:pt x="352375" y="2679402"/>
                  <a:pt x="354546" y="2679093"/>
                  <a:pt x="357150" y="2679093"/>
                </a:cubicBezTo>
                <a:close/>
                <a:moveTo>
                  <a:pt x="317911" y="2679093"/>
                </a:moveTo>
                <a:cubicBezTo>
                  <a:pt x="320190" y="2679093"/>
                  <a:pt x="322209" y="2679451"/>
                  <a:pt x="323967" y="2680167"/>
                </a:cubicBezTo>
                <a:cubicBezTo>
                  <a:pt x="325725" y="2680883"/>
                  <a:pt x="327206" y="2681898"/>
                  <a:pt x="328410" y="2683211"/>
                </a:cubicBezTo>
                <a:cubicBezTo>
                  <a:pt x="329615" y="2684524"/>
                  <a:pt x="330526" y="2686119"/>
                  <a:pt x="331145" y="2687997"/>
                </a:cubicBezTo>
                <a:cubicBezTo>
                  <a:pt x="331763" y="2689874"/>
                  <a:pt x="332073" y="2691974"/>
                  <a:pt x="332073" y="2694296"/>
                </a:cubicBezTo>
                <a:cubicBezTo>
                  <a:pt x="332073" y="2695100"/>
                  <a:pt x="332062" y="2695772"/>
                  <a:pt x="332040" y="2696315"/>
                </a:cubicBezTo>
                <a:cubicBezTo>
                  <a:pt x="332019" y="2696858"/>
                  <a:pt x="331986" y="2697368"/>
                  <a:pt x="331943" y="2697845"/>
                </a:cubicBezTo>
                <a:lnTo>
                  <a:pt x="308991" y="2697845"/>
                </a:lnTo>
                <a:cubicBezTo>
                  <a:pt x="308991" y="2701188"/>
                  <a:pt x="309924" y="2703754"/>
                  <a:pt x="311791" y="2705545"/>
                </a:cubicBezTo>
                <a:cubicBezTo>
                  <a:pt x="313657" y="2707335"/>
                  <a:pt x="316348" y="2708230"/>
                  <a:pt x="319865" y="2708230"/>
                </a:cubicBezTo>
                <a:cubicBezTo>
                  <a:pt x="320819" y="2708230"/>
                  <a:pt x="321774" y="2708193"/>
                  <a:pt x="322729" y="2708117"/>
                </a:cubicBezTo>
                <a:cubicBezTo>
                  <a:pt x="323684" y="2708041"/>
                  <a:pt x="324607" y="2707937"/>
                  <a:pt x="325497" y="2707807"/>
                </a:cubicBezTo>
                <a:cubicBezTo>
                  <a:pt x="326387" y="2707677"/>
                  <a:pt x="327238" y="2707531"/>
                  <a:pt x="328052" y="2707368"/>
                </a:cubicBezTo>
                <a:cubicBezTo>
                  <a:pt x="328866" y="2707205"/>
                  <a:pt x="329620" y="2707026"/>
                  <a:pt x="330315" y="2706831"/>
                </a:cubicBezTo>
                <a:lnTo>
                  <a:pt x="330315" y="2711486"/>
                </a:lnTo>
                <a:cubicBezTo>
                  <a:pt x="328774" y="2711920"/>
                  <a:pt x="327032" y="2712273"/>
                  <a:pt x="325090" y="2712544"/>
                </a:cubicBezTo>
                <a:cubicBezTo>
                  <a:pt x="323147" y="2712815"/>
                  <a:pt x="321134" y="2712951"/>
                  <a:pt x="319051" y="2712951"/>
                </a:cubicBezTo>
                <a:cubicBezTo>
                  <a:pt x="316251" y="2712951"/>
                  <a:pt x="313842" y="2712571"/>
                  <a:pt x="311823" y="2711812"/>
                </a:cubicBezTo>
                <a:cubicBezTo>
                  <a:pt x="309805" y="2711052"/>
                  <a:pt x="308150" y="2709951"/>
                  <a:pt x="306858" y="2708507"/>
                </a:cubicBezTo>
                <a:cubicBezTo>
                  <a:pt x="305567" y="2707064"/>
                  <a:pt x="304612" y="2705295"/>
                  <a:pt x="303993" y="2703201"/>
                </a:cubicBezTo>
                <a:cubicBezTo>
                  <a:pt x="303375" y="2701106"/>
                  <a:pt x="303066" y="2698735"/>
                  <a:pt x="303066" y="2696087"/>
                </a:cubicBezTo>
                <a:cubicBezTo>
                  <a:pt x="303066" y="2693786"/>
                  <a:pt x="303397" y="2691611"/>
                  <a:pt x="304059" y="2689560"/>
                </a:cubicBezTo>
                <a:cubicBezTo>
                  <a:pt x="304721" y="2687509"/>
                  <a:pt x="305686" y="2685707"/>
                  <a:pt x="306956" y="2684155"/>
                </a:cubicBezTo>
                <a:cubicBezTo>
                  <a:pt x="308226" y="2682603"/>
                  <a:pt x="309783" y="2681372"/>
                  <a:pt x="311628" y="2680460"/>
                </a:cubicBezTo>
                <a:cubicBezTo>
                  <a:pt x="313473" y="2679549"/>
                  <a:pt x="315567" y="2679093"/>
                  <a:pt x="317911" y="2679093"/>
                </a:cubicBezTo>
                <a:close/>
                <a:moveTo>
                  <a:pt x="251106" y="2679093"/>
                </a:moveTo>
                <a:cubicBezTo>
                  <a:pt x="253081" y="2679093"/>
                  <a:pt x="254861" y="2679310"/>
                  <a:pt x="256445" y="2679744"/>
                </a:cubicBezTo>
                <a:cubicBezTo>
                  <a:pt x="258029" y="2680178"/>
                  <a:pt x="259370" y="2680840"/>
                  <a:pt x="260466" y="2681730"/>
                </a:cubicBezTo>
                <a:cubicBezTo>
                  <a:pt x="261562" y="2682620"/>
                  <a:pt x="262403" y="2683737"/>
                  <a:pt x="262989" y="2685083"/>
                </a:cubicBezTo>
                <a:cubicBezTo>
                  <a:pt x="263575" y="2686429"/>
                  <a:pt x="263868" y="2688013"/>
                  <a:pt x="263868" y="2689836"/>
                </a:cubicBezTo>
                <a:lnTo>
                  <a:pt x="263868" y="2712365"/>
                </a:lnTo>
                <a:lnTo>
                  <a:pt x="258789" y="2712365"/>
                </a:lnTo>
                <a:lnTo>
                  <a:pt x="258659" y="2707970"/>
                </a:lnTo>
                <a:cubicBezTo>
                  <a:pt x="256879" y="2709728"/>
                  <a:pt x="255072" y="2710998"/>
                  <a:pt x="253238" y="2711779"/>
                </a:cubicBezTo>
                <a:cubicBezTo>
                  <a:pt x="251404" y="2712560"/>
                  <a:pt x="249478" y="2712951"/>
                  <a:pt x="247460" y="2712951"/>
                </a:cubicBezTo>
                <a:cubicBezTo>
                  <a:pt x="245593" y="2712951"/>
                  <a:pt x="243998" y="2712712"/>
                  <a:pt x="242674" y="2712235"/>
                </a:cubicBezTo>
                <a:cubicBezTo>
                  <a:pt x="241350" y="2711757"/>
                  <a:pt x="240259" y="2711101"/>
                  <a:pt x="239402" y="2710265"/>
                </a:cubicBezTo>
                <a:cubicBezTo>
                  <a:pt x="238545" y="2709430"/>
                  <a:pt x="237915" y="2708448"/>
                  <a:pt x="237514" y="2707319"/>
                </a:cubicBezTo>
                <a:cubicBezTo>
                  <a:pt x="237112" y="2706190"/>
                  <a:pt x="236911" y="2704964"/>
                  <a:pt x="236911" y="2703640"/>
                </a:cubicBezTo>
                <a:cubicBezTo>
                  <a:pt x="236911" y="2700363"/>
                  <a:pt x="238132" y="2697796"/>
                  <a:pt x="240574" y="2695941"/>
                </a:cubicBezTo>
                <a:cubicBezTo>
                  <a:pt x="243016" y="2694085"/>
                  <a:pt x="246624" y="2693157"/>
                  <a:pt x="251399" y="2693157"/>
                </a:cubicBezTo>
                <a:lnTo>
                  <a:pt x="258171" y="2693157"/>
                </a:lnTo>
                <a:lnTo>
                  <a:pt x="258171" y="2690292"/>
                </a:lnTo>
                <a:cubicBezTo>
                  <a:pt x="258171" y="2688360"/>
                  <a:pt x="257552" y="2686814"/>
                  <a:pt x="256315" y="2685653"/>
                </a:cubicBezTo>
                <a:cubicBezTo>
                  <a:pt x="255078" y="2684492"/>
                  <a:pt x="253190" y="2683911"/>
                  <a:pt x="250650" y="2683911"/>
                </a:cubicBezTo>
                <a:cubicBezTo>
                  <a:pt x="248805" y="2683911"/>
                  <a:pt x="246988" y="2684117"/>
                  <a:pt x="245197" y="2684530"/>
                </a:cubicBezTo>
                <a:cubicBezTo>
                  <a:pt x="243406" y="2684942"/>
                  <a:pt x="241556" y="2685528"/>
                  <a:pt x="239646" y="2686288"/>
                </a:cubicBezTo>
                <a:lnTo>
                  <a:pt x="239646" y="2681176"/>
                </a:lnTo>
                <a:cubicBezTo>
                  <a:pt x="240362" y="2680916"/>
                  <a:pt x="241160" y="2680661"/>
                  <a:pt x="242039" y="2680411"/>
                </a:cubicBezTo>
                <a:cubicBezTo>
                  <a:pt x="242918" y="2680162"/>
                  <a:pt x="243846" y="2679939"/>
                  <a:pt x="244822" y="2679744"/>
                </a:cubicBezTo>
                <a:cubicBezTo>
                  <a:pt x="245799" y="2679549"/>
                  <a:pt x="246819" y="2679391"/>
                  <a:pt x="247883" y="2679272"/>
                </a:cubicBezTo>
                <a:cubicBezTo>
                  <a:pt x="248946" y="2679152"/>
                  <a:pt x="250021" y="2679093"/>
                  <a:pt x="251106" y="2679093"/>
                </a:cubicBezTo>
                <a:close/>
                <a:moveTo>
                  <a:pt x="110966" y="2679093"/>
                </a:moveTo>
                <a:cubicBezTo>
                  <a:pt x="114330" y="2679093"/>
                  <a:pt x="116875" y="2680086"/>
                  <a:pt x="118600" y="2682072"/>
                </a:cubicBezTo>
                <a:cubicBezTo>
                  <a:pt x="120326" y="2684058"/>
                  <a:pt x="121188" y="2687047"/>
                  <a:pt x="121188" y="2691041"/>
                </a:cubicBezTo>
                <a:lnTo>
                  <a:pt x="121188" y="2712365"/>
                </a:lnTo>
                <a:lnTo>
                  <a:pt x="115524" y="2712365"/>
                </a:lnTo>
                <a:lnTo>
                  <a:pt x="115524" y="2691497"/>
                </a:lnTo>
                <a:cubicBezTo>
                  <a:pt x="115524" y="2688936"/>
                  <a:pt x="115046" y="2687042"/>
                  <a:pt x="114091" y="2685816"/>
                </a:cubicBezTo>
                <a:cubicBezTo>
                  <a:pt x="113136" y="2684589"/>
                  <a:pt x="111715" y="2683976"/>
                  <a:pt x="109826" y="2683976"/>
                </a:cubicBezTo>
                <a:cubicBezTo>
                  <a:pt x="109132" y="2683976"/>
                  <a:pt x="108453" y="2684079"/>
                  <a:pt x="107791" y="2684285"/>
                </a:cubicBezTo>
                <a:cubicBezTo>
                  <a:pt x="107129" y="2684492"/>
                  <a:pt x="106440" y="2684850"/>
                  <a:pt x="105724" y="2685360"/>
                </a:cubicBezTo>
                <a:cubicBezTo>
                  <a:pt x="105008" y="2685870"/>
                  <a:pt x="104232" y="2686559"/>
                  <a:pt x="103396" y="2687427"/>
                </a:cubicBezTo>
                <a:cubicBezTo>
                  <a:pt x="102561" y="2688295"/>
                  <a:pt x="101622" y="2689380"/>
                  <a:pt x="100580" y="2690683"/>
                </a:cubicBezTo>
                <a:lnTo>
                  <a:pt x="100580" y="2712365"/>
                </a:lnTo>
                <a:lnTo>
                  <a:pt x="94915" y="2712365"/>
                </a:lnTo>
                <a:lnTo>
                  <a:pt x="94915" y="2679679"/>
                </a:lnTo>
                <a:lnTo>
                  <a:pt x="99962" y="2679679"/>
                </a:lnTo>
                <a:lnTo>
                  <a:pt x="100190" y="2684953"/>
                </a:lnTo>
                <a:cubicBezTo>
                  <a:pt x="101145" y="2683824"/>
                  <a:pt x="102067" y="2682886"/>
                  <a:pt x="102957" y="2682137"/>
                </a:cubicBezTo>
                <a:cubicBezTo>
                  <a:pt x="103847" y="2681388"/>
                  <a:pt x="104720" y="2680786"/>
                  <a:pt x="105578" y="2680330"/>
                </a:cubicBezTo>
                <a:cubicBezTo>
                  <a:pt x="106435" y="2679874"/>
                  <a:pt x="107308" y="2679554"/>
                  <a:pt x="108198" y="2679369"/>
                </a:cubicBezTo>
                <a:cubicBezTo>
                  <a:pt x="109088" y="2679185"/>
                  <a:pt x="110011" y="2679093"/>
                  <a:pt x="110966" y="2679093"/>
                </a:cubicBezTo>
                <a:close/>
                <a:moveTo>
                  <a:pt x="70131" y="2679093"/>
                </a:moveTo>
                <a:cubicBezTo>
                  <a:pt x="72106" y="2679093"/>
                  <a:pt x="73886" y="2679310"/>
                  <a:pt x="75470" y="2679744"/>
                </a:cubicBezTo>
                <a:cubicBezTo>
                  <a:pt x="77055" y="2680178"/>
                  <a:pt x="78395" y="2680840"/>
                  <a:pt x="79491" y="2681730"/>
                </a:cubicBezTo>
                <a:cubicBezTo>
                  <a:pt x="80587" y="2682620"/>
                  <a:pt x="81428" y="2683737"/>
                  <a:pt x="82014" y="2685083"/>
                </a:cubicBezTo>
                <a:cubicBezTo>
                  <a:pt x="82600" y="2686429"/>
                  <a:pt x="82893" y="2688013"/>
                  <a:pt x="82893" y="2689836"/>
                </a:cubicBezTo>
                <a:lnTo>
                  <a:pt x="82893" y="2712365"/>
                </a:lnTo>
                <a:lnTo>
                  <a:pt x="77814" y="2712365"/>
                </a:lnTo>
                <a:lnTo>
                  <a:pt x="77684" y="2707970"/>
                </a:lnTo>
                <a:cubicBezTo>
                  <a:pt x="75904" y="2709728"/>
                  <a:pt x="74097" y="2710998"/>
                  <a:pt x="72263" y="2711779"/>
                </a:cubicBezTo>
                <a:cubicBezTo>
                  <a:pt x="70429" y="2712560"/>
                  <a:pt x="68503" y="2712951"/>
                  <a:pt x="66485" y="2712951"/>
                </a:cubicBezTo>
                <a:cubicBezTo>
                  <a:pt x="64618" y="2712951"/>
                  <a:pt x="63023" y="2712712"/>
                  <a:pt x="61699" y="2712235"/>
                </a:cubicBezTo>
                <a:cubicBezTo>
                  <a:pt x="60375" y="2711757"/>
                  <a:pt x="59284" y="2711101"/>
                  <a:pt x="58427" y="2710265"/>
                </a:cubicBezTo>
                <a:cubicBezTo>
                  <a:pt x="57570" y="2709430"/>
                  <a:pt x="56940" y="2708448"/>
                  <a:pt x="56539" y="2707319"/>
                </a:cubicBezTo>
                <a:cubicBezTo>
                  <a:pt x="56137" y="2706190"/>
                  <a:pt x="55936" y="2704964"/>
                  <a:pt x="55936" y="2703640"/>
                </a:cubicBezTo>
                <a:cubicBezTo>
                  <a:pt x="55936" y="2700363"/>
                  <a:pt x="57157" y="2697796"/>
                  <a:pt x="59599" y="2695941"/>
                </a:cubicBezTo>
                <a:cubicBezTo>
                  <a:pt x="62041" y="2694085"/>
                  <a:pt x="65649" y="2693157"/>
                  <a:pt x="70424" y="2693157"/>
                </a:cubicBezTo>
                <a:lnTo>
                  <a:pt x="77196" y="2693157"/>
                </a:lnTo>
                <a:lnTo>
                  <a:pt x="77196" y="2690292"/>
                </a:lnTo>
                <a:cubicBezTo>
                  <a:pt x="77196" y="2688360"/>
                  <a:pt x="76577" y="2686814"/>
                  <a:pt x="75340" y="2685653"/>
                </a:cubicBezTo>
                <a:cubicBezTo>
                  <a:pt x="74103" y="2684492"/>
                  <a:pt x="72215" y="2683911"/>
                  <a:pt x="69675" y="2683911"/>
                </a:cubicBezTo>
                <a:cubicBezTo>
                  <a:pt x="67830" y="2683911"/>
                  <a:pt x="66012" y="2684117"/>
                  <a:pt x="64222" y="2684530"/>
                </a:cubicBezTo>
                <a:cubicBezTo>
                  <a:pt x="62431" y="2684942"/>
                  <a:pt x="60581" y="2685528"/>
                  <a:pt x="58671" y="2686288"/>
                </a:cubicBezTo>
                <a:lnTo>
                  <a:pt x="58671" y="2681176"/>
                </a:lnTo>
                <a:cubicBezTo>
                  <a:pt x="59387" y="2680916"/>
                  <a:pt x="60185" y="2680661"/>
                  <a:pt x="61064" y="2680411"/>
                </a:cubicBezTo>
                <a:cubicBezTo>
                  <a:pt x="61943" y="2680162"/>
                  <a:pt x="62871" y="2679939"/>
                  <a:pt x="63847" y="2679744"/>
                </a:cubicBezTo>
                <a:cubicBezTo>
                  <a:pt x="64824" y="2679549"/>
                  <a:pt x="65844" y="2679391"/>
                  <a:pt x="66908" y="2679272"/>
                </a:cubicBezTo>
                <a:cubicBezTo>
                  <a:pt x="67971" y="2679152"/>
                  <a:pt x="69046" y="2679093"/>
                  <a:pt x="70131" y="2679093"/>
                </a:cubicBezTo>
                <a:close/>
                <a:moveTo>
                  <a:pt x="35514" y="2669293"/>
                </a:moveTo>
                <a:cubicBezTo>
                  <a:pt x="37489" y="2669293"/>
                  <a:pt x="39323" y="2669462"/>
                  <a:pt x="41016" y="2669798"/>
                </a:cubicBezTo>
                <a:cubicBezTo>
                  <a:pt x="42709" y="2670134"/>
                  <a:pt x="44337" y="2670650"/>
                  <a:pt x="45900" y="2671344"/>
                </a:cubicBezTo>
                <a:lnTo>
                  <a:pt x="45900" y="2677042"/>
                </a:lnTo>
                <a:cubicBezTo>
                  <a:pt x="44359" y="2676195"/>
                  <a:pt x="42764" y="2675550"/>
                  <a:pt x="41114" y="2675105"/>
                </a:cubicBezTo>
                <a:cubicBezTo>
                  <a:pt x="39464" y="2674660"/>
                  <a:pt x="37663" y="2674437"/>
                  <a:pt x="35710" y="2674437"/>
                </a:cubicBezTo>
                <a:cubicBezTo>
                  <a:pt x="33713" y="2674437"/>
                  <a:pt x="31906" y="2674812"/>
                  <a:pt x="30289" y="2675560"/>
                </a:cubicBezTo>
                <a:cubicBezTo>
                  <a:pt x="28672" y="2676309"/>
                  <a:pt x="27299" y="2677394"/>
                  <a:pt x="26171" y="2678816"/>
                </a:cubicBezTo>
                <a:cubicBezTo>
                  <a:pt x="25042" y="2680238"/>
                  <a:pt x="24174" y="2681974"/>
                  <a:pt x="23566" y="2684025"/>
                </a:cubicBezTo>
                <a:cubicBezTo>
                  <a:pt x="22959" y="2686076"/>
                  <a:pt x="22655" y="2688415"/>
                  <a:pt x="22655" y="2691041"/>
                </a:cubicBezTo>
                <a:cubicBezTo>
                  <a:pt x="22655" y="2696554"/>
                  <a:pt x="23772" y="2700710"/>
                  <a:pt x="26008" y="2703510"/>
                </a:cubicBezTo>
                <a:cubicBezTo>
                  <a:pt x="28243" y="2706310"/>
                  <a:pt x="31521" y="2707710"/>
                  <a:pt x="35840" y="2707710"/>
                </a:cubicBezTo>
                <a:cubicBezTo>
                  <a:pt x="37663" y="2707710"/>
                  <a:pt x="39410" y="2707498"/>
                  <a:pt x="41081" y="2707075"/>
                </a:cubicBezTo>
                <a:cubicBezTo>
                  <a:pt x="42753" y="2706652"/>
                  <a:pt x="44359" y="2706060"/>
                  <a:pt x="45900" y="2705300"/>
                </a:cubicBezTo>
                <a:lnTo>
                  <a:pt x="45900" y="2710770"/>
                </a:lnTo>
                <a:cubicBezTo>
                  <a:pt x="42492" y="2712181"/>
                  <a:pt x="38922" y="2712886"/>
                  <a:pt x="35189" y="2712886"/>
                </a:cubicBezTo>
                <a:cubicBezTo>
                  <a:pt x="29177" y="2712886"/>
                  <a:pt x="24559" y="2711090"/>
                  <a:pt x="21336" y="2707498"/>
                </a:cubicBezTo>
                <a:cubicBezTo>
                  <a:pt x="18113" y="2703906"/>
                  <a:pt x="16502" y="2698594"/>
                  <a:pt x="16502" y="2691562"/>
                </a:cubicBezTo>
                <a:cubicBezTo>
                  <a:pt x="16502" y="2688154"/>
                  <a:pt x="16946" y="2685072"/>
                  <a:pt x="17836" y="2682316"/>
                </a:cubicBezTo>
                <a:cubicBezTo>
                  <a:pt x="18726" y="2679559"/>
                  <a:pt x="19996" y="2677221"/>
                  <a:pt x="21645" y="2675300"/>
                </a:cubicBezTo>
                <a:cubicBezTo>
                  <a:pt x="23295" y="2673379"/>
                  <a:pt x="25292" y="2671898"/>
                  <a:pt x="27636" y="2670856"/>
                </a:cubicBezTo>
                <a:cubicBezTo>
                  <a:pt x="29980" y="2669814"/>
                  <a:pt x="32606" y="2669293"/>
                  <a:pt x="35514" y="2669293"/>
                </a:cubicBezTo>
                <a:close/>
                <a:moveTo>
                  <a:pt x="278021" y="2669228"/>
                </a:moveTo>
                <a:lnTo>
                  <a:pt x="278021" y="2679679"/>
                </a:lnTo>
                <a:lnTo>
                  <a:pt x="292703" y="2679679"/>
                </a:lnTo>
                <a:lnTo>
                  <a:pt x="292703" y="2684432"/>
                </a:lnTo>
                <a:lnTo>
                  <a:pt x="278021" y="2684432"/>
                </a:lnTo>
                <a:lnTo>
                  <a:pt x="278021" y="2701036"/>
                </a:lnTo>
                <a:cubicBezTo>
                  <a:pt x="278021" y="2703380"/>
                  <a:pt x="278645" y="2705132"/>
                  <a:pt x="279893" y="2706293"/>
                </a:cubicBezTo>
                <a:cubicBezTo>
                  <a:pt x="281141" y="2707455"/>
                  <a:pt x="282980" y="2708035"/>
                  <a:pt x="285411" y="2708035"/>
                </a:cubicBezTo>
                <a:cubicBezTo>
                  <a:pt x="286453" y="2708035"/>
                  <a:pt x="287592" y="2707954"/>
                  <a:pt x="288829" y="2707791"/>
                </a:cubicBezTo>
                <a:cubicBezTo>
                  <a:pt x="290066" y="2707628"/>
                  <a:pt x="291358" y="2707373"/>
                  <a:pt x="292703" y="2707026"/>
                </a:cubicBezTo>
                <a:lnTo>
                  <a:pt x="292703" y="2711909"/>
                </a:lnTo>
                <a:cubicBezTo>
                  <a:pt x="291423" y="2712235"/>
                  <a:pt x="290099" y="2712468"/>
                  <a:pt x="288731" y="2712609"/>
                </a:cubicBezTo>
                <a:cubicBezTo>
                  <a:pt x="287364" y="2712750"/>
                  <a:pt x="285975" y="2712821"/>
                  <a:pt x="284564" y="2712821"/>
                </a:cubicBezTo>
                <a:cubicBezTo>
                  <a:pt x="280462" y="2712821"/>
                  <a:pt x="277402" y="2711893"/>
                  <a:pt x="275383" y="2710037"/>
                </a:cubicBezTo>
                <a:cubicBezTo>
                  <a:pt x="273365" y="2708182"/>
                  <a:pt x="272356" y="2705333"/>
                  <a:pt x="272356" y="2701491"/>
                </a:cubicBezTo>
                <a:lnTo>
                  <a:pt x="272356" y="2684432"/>
                </a:lnTo>
                <a:lnTo>
                  <a:pt x="263208" y="2684432"/>
                </a:lnTo>
                <a:lnTo>
                  <a:pt x="263208" y="2679679"/>
                </a:lnTo>
                <a:lnTo>
                  <a:pt x="272356" y="2679679"/>
                </a:lnTo>
                <a:lnTo>
                  <a:pt x="272356" y="2670693"/>
                </a:lnTo>
                <a:close/>
                <a:moveTo>
                  <a:pt x="220071" y="2666363"/>
                </a:moveTo>
                <a:lnTo>
                  <a:pt x="225768" y="2666363"/>
                </a:lnTo>
                <a:lnTo>
                  <a:pt x="225768" y="2712365"/>
                </a:lnTo>
                <a:lnTo>
                  <a:pt x="220689" y="2712365"/>
                </a:lnTo>
                <a:lnTo>
                  <a:pt x="220494" y="2706179"/>
                </a:lnTo>
                <a:cubicBezTo>
                  <a:pt x="218909" y="2708480"/>
                  <a:pt x="217195" y="2710184"/>
                  <a:pt x="215350" y="2711291"/>
                </a:cubicBezTo>
                <a:cubicBezTo>
                  <a:pt x="213505" y="2712398"/>
                  <a:pt x="211508" y="2712951"/>
                  <a:pt x="209360" y="2712951"/>
                </a:cubicBezTo>
                <a:cubicBezTo>
                  <a:pt x="207493" y="2712951"/>
                  <a:pt x="205849" y="2712560"/>
                  <a:pt x="204427" y="2711779"/>
                </a:cubicBezTo>
                <a:cubicBezTo>
                  <a:pt x="203006" y="2710998"/>
                  <a:pt x="201823" y="2709896"/>
                  <a:pt x="200879" y="2708475"/>
                </a:cubicBezTo>
                <a:cubicBezTo>
                  <a:pt x="199935" y="2707053"/>
                  <a:pt x="199224" y="2705344"/>
                  <a:pt x="198746" y="2703347"/>
                </a:cubicBezTo>
                <a:cubicBezTo>
                  <a:pt x="198269" y="2701350"/>
                  <a:pt x="198030" y="2699136"/>
                  <a:pt x="198030" y="2696706"/>
                </a:cubicBezTo>
                <a:cubicBezTo>
                  <a:pt x="198030" y="2693927"/>
                  <a:pt x="198410" y="2691459"/>
                  <a:pt x="199170" y="2689299"/>
                </a:cubicBezTo>
                <a:cubicBezTo>
                  <a:pt x="199929" y="2687140"/>
                  <a:pt x="201009" y="2685316"/>
                  <a:pt x="202409" y="2683830"/>
                </a:cubicBezTo>
                <a:cubicBezTo>
                  <a:pt x="203809" y="2682343"/>
                  <a:pt x="205491" y="2681214"/>
                  <a:pt x="207455" y="2680444"/>
                </a:cubicBezTo>
                <a:cubicBezTo>
                  <a:pt x="209419" y="2679673"/>
                  <a:pt x="211606" y="2679288"/>
                  <a:pt x="214015" y="2679288"/>
                </a:cubicBezTo>
                <a:cubicBezTo>
                  <a:pt x="215057" y="2679288"/>
                  <a:pt x="216082" y="2679353"/>
                  <a:pt x="217092" y="2679483"/>
                </a:cubicBezTo>
                <a:cubicBezTo>
                  <a:pt x="218101" y="2679614"/>
                  <a:pt x="219094" y="2679820"/>
                  <a:pt x="220071" y="2680102"/>
                </a:cubicBezTo>
                <a:close/>
                <a:moveTo>
                  <a:pt x="153396" y="2666363"/>
                </a:moveTo>
                <a:lnTo>
                  <a:pt x="159093" y="2666363"/>
                </a:lnTo>
                <a:lnTo>
                  <a:pt x="159093" y="2712365"/>
                </a:lnTo>
                <a:lnTo>
                  <a:pt x="154014" y="2712365"/>
                </a:lnTo>
                <a:lnTo>
                  <a:pt x="153819" y="2706179"/>
                </a:lnTo>
                <a:cubicBezTo>
                  <a:pt x="152234" y="2708480"/>
                  <a:pt x="150520" y="2710184"/>
                  <a:pt x="148675" y="2711291"/>
                </a:cubicBezTo>
                <a:cubicBezTo>
                  <a:pt x="146830" y="2712398"/>
                  <a:pt x="144833" y="2712951"/>
                  <a:pt x="142685" y="2712951"/>
                </a:cubicBezTo>
                <a:cubicBezTo>
                  <a:pt x="140818" y="2712951"/>
                  <a:pt x="139174" y="2712560"/>
                  <a:pt x="137752" y="2711779"/>
                </a:cubicBezTo>
                <a:cubicBezTo>
                  <a:pt x="136331" y="2710998"/>
                  <a:pt x="135148" y="2709896"/>
                  <a:pt x="134204" y="2708475"/>
                </a:cubicBezTo>
                <a:cubicBezTo>
                  <a:pt x="133260" y="2707053"/>
                  <a:pt x="132549" y="2705344"/>
                  <a:pt x="132071" y="2703347"/>
                </a:cubicBezTo>
                <a:cubicBezTo>
                  <a:pt x="131594" y="2701350"/>
                  <a:pt x="131355" y="2699136"/>
                  <a:pt x="131355" y="2696706"/>
                </a:cubicBezTo>
                <a:cubicBezTo>
                  <a:pt x="131355" y="2693927"/>
                  <a:pt x="131735" y="2691459"/>
                  <a:pt x="132495" y="2689299"/>
                </a:cubicBezTo>
                <a:cubicBezTo>
                  <a:pt x="133254" y="2687140"/>
                  <a:pt x="134334" y="2685316"/>
                  <a:pt x="135734" y="2683830"/>
                </a:cubicBezTo>
                <a:cubicBezTo>
                  <a:pt x="137134" y="2682343"/>
                  <a:pt x="138816" y="2681214"/>
                  <a:pt x="140780" y="2680444"/>
                </a:cubicBezTo>
                <a:cubicBezTo>
                  <a:pt x="142744" y="2679673"/>
                  <a:pt x="144931" y="2679288"/>
                  <a:pt x="147340" y="2679288"/>
                </a:cubicBezTo>
                <a:cubicBezTo>
                  <a:pt x="148382" y="2679288"/>
                  <a:pt x="149407" y="2679353"/>
                  <a:pt x="150417" y="2679483"/>
                </a:cubicBezTo>
                <a:cubicBezTo>
                  <a:pt x="151426" y="2679614"/>
                  <a:pt x="152419" y="2679820"/>
                  <a:pt x="153396" y="2680102"/>
                </a:cubicBezTo>
                <a:close/>
                <a:moveTo>
                  <a:pt x="174711" y="2665973"/>
                </a:moveTo>
                <a:cubicBezTo>
                  <a:pt x="175340" y="2665973"/>
                  <a:pt x="175926" y="2666087"/>
                  <a:pt x="176469" y="2666314"/>
                </a:cubicBezTo>
                <a:cubicBezTo>
                  <a:pt x="177011" y="2666542"/>
                  <a:pt x="177483" y="2666862"/>
                  <a:pt x="177885" y="2667275"/>
                </a:cubicBezTo>
                <a:cubicBezTo>
                  <a:pt x="178286" y="2667687"/>
                  <a:pt x="178601" y="2668159"/>
                  <a:pt x="178829" y="2668691"/>
                </a:cubicBezTo>
                <a:cubicBezTo>
                  <a:pt x="179057" y="2669223"/>
                  <a:pt x="179171" y="2669803"/>
                  <a:pt x="179171" y="2670433"/>
                </a:cubicBezTo>
                <a:cubicBezTo>
                  <a:pt x="179171" y="2671041"/>
                  <a:pt x="179057" y="2671616"/>
                  <a:pt x="178829" y="2672158"/>
                </a:cubicBezTo>
                <a:cubicBezTo>
                  <a:pt x="178601" y="2672701"/>
                  <a:pt x="178286" y="2673178"/>
                  <a:pt x="177885" y="2673591"/>
                </a:cubicBezTo>
                <a:cubicBezTo>
                  <a:pt x="177483" y="2674003"/>
                  <a:pt x="177011" y="2674323"/>
                  <a:pt x="176469" y="2674551"/>
                </a:cubicBezTo>
                <a:cubicBezTo>
                  <a:pt x="175926" y="2674779"/>
                  <a:pt x="175340" y="2674893"/>
                  <a:pt x="174711" y="2674893"/>
                </a:cubicBezTo>
                <a:cubicBezTo>
                  <a:pt x="174081" y="2674893"/>
                  <a:pt x="173495" y="2674779"/>
                  <a:pt x="172952" y="2674551"/>
                </a:cubicBezTo>
                <a:cubicBezTo>
                  <a:pt x="172410" y="2674323"/>
                  <a:pt x="171938" y="2674003"/>
                  <a:pt x="171536" y="2673591"/>
                </a:cubicBezTo>
                <a:cubicBezTo>
                  <a:pt x="171135" y="2673178"/>
                  <a:pt x="170820" y="2672701"/>
                  <a:pt x="170592" y="2672158"/>
                </a:cubicBezTo>
                <a:cubicBezTo>
                  <a:pt x="170364" y="2671616"/>
                  <a:pt x="170250" y="2671041"/>
                  <a:pt x="170250" y="2670433"/>
                </a:cubicBezTo>
                <a:cubicBezTo>
                  <a:pt x="170250" y="2669803"/>
                  <a:pt x="170364" y="2669223"/>
                  <a:pt x="170592" y="2668691"/>
                </a:cubicBezTo>
                <a:cubicBezTo>
                  <a:pt x="170820" y="2668159"/>
                  <a:pt x="171135" y="2667687"/>
                  <a:pt x="171536" y="2667275"/>
                </a:cubicBezTo>
                <a:cubicBezTo>
                  <a:pt x="171938" y="2666862"/>
                  <a:pt x="172410" y="2666542"/>
                  <a:pt x="172952" y="2666314"/>
                </a:cubicBezTo>
                <a:cubicBezTo>
                  <a:pt x="173495" y="2666087"/>
                  <a:pt x="174081" y="2665973"/>
                  <a:pt x="174711" y="2665973"/>
                </a:cubicBezTo>
                <a:close/>
                <a:moveTo>
                  <a:pt x="483371" y="2635286"/>
                </a:moveTo>
                <a:cubicBezTo>
                  <a:pt x="482654" y="2635764"/>
                  <a:pt x="482063" y="2636230"/>
                  <a:pt x="481596" y="2636686"/>
                </a:cubicBezTo>
                <a:cubicBezTo>
                  <a:pt x="481130" y="2637142"/>
                  <a:pt x="480766" y="2637603"/>
                  <a:pt x="480505" y="2638070"/>
                </a:cubicBezTo>
                <a:cubicBezTo>
                  <a:pt x="480245" y="2638536"/>
                  <a:pt x="480061" y="2639003"/>
                  <a:pt x="479952" y="2639470"/>
                </a:cubicBezTo>
                <a:cubicBezTo>
                  <a:pt x="479844" y="2639936"/>
                  <a:pt x="479789" y="2640408"/>
                  <a:pt x="479789" y="2640886"/>
                </a:cubicBezTo>
                <a:cubicBezTo>
                  <a:pt x="479789" y="2642427"/>
                  <a:pt x="480593" y="2643550"/>
                  <a:pt x="482199" y="2644255"/>
                </a:cubicBezTo>
                <a:cubicBezTo>
                  <a:pt x="483804" y="2644961"/>
                  <a:pt x="486040" y="2645313"/>
                  <a:pt x="488905" y="2645313"/>
                </a:cubicBezTo>
                <a:cubicBezTo>
                  <a:pt x="490706" y="2645313"/>
                  <a:pt x="492220" y="2645151"/>
                  <a:pt x="493447" y="2644825"/>
                </a:cubicBezTo>
                <a:cubicBezTo>
                  <a:pt x="494673" y="2644500"/>
                  <a:pt x="495661" y="2644071"/>
                  <a:pt x="496409" y="2643539"/>
                </a:cubicBezTo>
                <a:cubicBezTo>
                  <a:pt x="497158" y="2643007"/>
                  <a:pt x="497695" y="2642400"/>
                  <a:pt x="498021" y="2641716"/>
                </a:cubicBezTo>
                <a:cubicBezTo>
                  <a:pt x="498346" y="2641032"/>
                  <a:pt x="498509" y="2640332"/>
                  <a:pt x="498509" y="2639616"/>
                </a:cubicBezTo>
                <a:cubicBezTo>
                  <a:pt x="498509" y="2638292"/>
                  <a:pt x="497967" y="2637315"/>
                  <a:pt x="496881" y="2636686"/>
                </a:cubicBezTo>
                <a:cubicBezTo>
                  <a:pt x="495796" y="2636057"/>
                  <a:pt x="494136" y="2635688"/>
                  <a:pt x="491900" y="2635579"/>
                </a:cubicBezTo>
                <a:close/>
                <a:moveTo>
                  <a:pt x="1089110" y="2626756"/>
                </a:moveTo>
                <a:cubicBezTo>
                  <a:pt x="1089783" y="2626756"/>
                  <a:pt x="1090423" y="2626892"/>
                  <a:pt x="1091031" y="2627163"/>
                </a:cubicBezTo>
                <a:cubicBezTo>
                  <a:pt x="1091639" y="2627435"/>
                  <a:pt x="1092170" y="2627798"/>
                  <a:pt x="1092626" y="2628254"/>
                </a:cubicBezTo>
                <a:cubicBezTo>
                  <a:pt x="1093082" y="2628710"/>
                  <a:pt x="1093446" y="2629242"/>
                  <a:pt x="1093717" y="2629849"/>
                </a:cubicBezTo>
                <a:cubicBezTo>
                  <a:pt x="1093988" y="2630457"/>
                  <a:pt x="1094124" y="2631097"/>
                  <a:pt x="1094124" y="2631770"/>
                </a:cubicBezTo>
                <a:cubicBezTo>
                  <a:pt x="1094124" y="2632465"/>
                  <a:pt x="1093988" y="2633110"/>
                  <a:pt x="1093717" y="2633707"/>
                </a:cubicBezTo>
                <a:cubicBezTo>
                  <a:pt x="1093446" y="2634304"/>
                  <a:pt x="1093082" y="2634830"/>
                  <a:pt x="1092626" y="2635286"/>
                </a:cubicBezTo>
                <a:cubicBezTo>
                  <a:pt x="1092170" y="2635742"/>
                  <a:pt x="1091639" y="2636100"/>
                  <a:pt x="1091031" y="2636360"/>
                </a:cubicBezTo>
                <a:cubicBezTo>
                  <a:pt x="1090423" y="2636621"/>
                  <a:pt x="1089783" y="2636751"/>
                  <a:pt x="1089110" y="2636751"/>
                </a:cubicBezTo>
                <a:cubicBezTo>
                  <a:pt x="1088416" y="2636751"/>
                  <a:pt x="1087770" y="2636621"/>
                  <a:pt x="1087173" y="2636360"/>
                </a:cubicBezTo>
                <a:cubicBezTo>
                  <a:pt x="1086576" y="2636100"/>
                  <a:pt x="1086050" y="2635742"/>
                  <a:pt x="1085594" y="2635286"/>
                </a:cubicBezTo>
                <a:cubicBezTo>
                  <a:pt x="1085138" y="2634830"/>
                  <a:pt x="1084780" y="2634304"/>
                  <a:pt x="1084520" y="2633707"/>
                </a:cubicBezTo>
                <a:cubicBezTo>
                  <a:pt x="1084259" y="2633110"/>
                  <a:pt x="1084129" y="2632465"/>
                  <a:pt x="1084129" y="2631770"/>
                </a:cubicBezTo>
                <a:cubicBezTo>
                  <a:pt x="1084129" y="2631097"/>
                  <a:pt x="1084259" y="2630457"/>
                  <a:pt x="1084520" y="2629849"/>
                </a:cubicBezTo>
                <a:cubicBezTo>
                  <a:pt x="1084780" y="2629242"/>
                  <a:pt x="1085138" y="2628710"/>
                  <a:pt x="1085594" y="2628254"/>
                </a:cubicBezTo>
                <a:cubicBezTo>
                  <a:pt x="1086050" y="2627798"/>
                  <a:pt x="1086576" y="2627435"/>
                  <a:pt x="1087173" y="2627163"/>
                </a:cubicBezTo>
                <a:cubicBezTo>
                  <a:pt x="1087770" y="2626892"/>
                  <a:pt x="1088416" y="2626756"/>
                  <a:pt x="1089110" y="2626756"/>
                </a:cubicBezTo>
                <a:close/>
                <a:moveTo>
                  <a:pt x="737499" y="2607776"/>
                </a:moveTo>
                <a:cubicBezTo>
                  <a:pt x="734417" y="2607776"/>
                  <a:pt x="732014" y="2608775"/>
                  <a:pt x="730288" y="2610771"/>
                </a:cubicBezTo>
                <a:cubicBezTo>
                  <a:pt x="728563" y="2612768"/>
                  <a:pt x="727700" y="2615893"/>
                  <a:pt x="727700" y="2620148"/>
                </a:cubicBezTo>
                <a:cubicBezTo>
                  <a:pt x="727700" y="2624098"/>
                  <a:pt x="728280" y="2627044"/>
                  <a:pt x="729442" y="2628986"/>
                </a:cubicBezTo>
                <a:cubicBezTo>
                  <a:pt x="730603" y="2630929"/>
                  <a:pt x="732247" y="2631900"/>
                  <a:pt x="734374" y="2631900"/>
                </a:cubicBezTo>
                <a:cubicBezTo>
                  <a:pt x="735806" y="2631900"/>
                  <a:pt x="737320" y="2631260"/>
                  <a:pt x="738915" y="2629979"/>
                </a:cubicBezTo>
                <a:cubicBezTo>
                  <a:pt x="740511" y="2628699"/>
                  <a:pt x="742187" y="2626800"/>
                  <a:pt x="743945" y="2624282"/>
                </a:cubicBezTo>
                <a:lnTo>
                  <a:pt x="743945" y="2609111"/>
                </a:lnTo>
                <a:cubicBezTo>
                  <a:pt x="743012" y="2608677"/>
                  <a:pt x="741981" y="2608346"/>
                  <a:pt x="740853" y="2608118"/>
                </a:cubicBezTo>
                <a:cubicBezTo>
                  <a:pt x="739724" y="2607890"/>
                  <a:pt x="738606" y="2607776"/>
                  <a:pt x="737499" y="2607776"/>
                </a:cubicBezTo>
                <a:close/>
                <a:moveTo>
                  <a:pt x="841460" y="2607711"/>
                </a:moveTo>
                <a:cubicBezTo>
                  <a:pt x="839767" y="2607711"/>
                  <a:pt x="838319" y="2608042"/>
                  <a:pt x="837114" y="2608704"/>
                </a:cubicBezTo>
                <a:cubicBezTo>
                  <a:pt x="835910" y="2609366"/>
                  <a:pt x="834922" y="2610250"/>
                  <a:pt x="834151" y="2611357"/>
                </a:cubicBezTo>
                <a:cubicBezTo>
                  <a:pt x="833381" y="2612464"/>
                  <a:pt x="832817" y="2613750"/>
                  <a:pt x="832458" y="2615215"/>
                </a:cubicBezTo>
                <a:cubicBezTo>
                  <a:pt x="832101" y="2616680"/>
                  <a:pt x="831921" y="2618216"/>
                  <a:pt x="831921" y="2619822"/>
                </a:cubicBezTo>
                <a:cubicBezTo>
                  <a:pt x="831921" y="2621840"/>
                  <a:pt x="832144" y="2623609"/>
                  <a:pt x="832589" y="2625129"/>
                </a:cubicBezTo>
                <a:cubicBezTo>
                  <a:pt x="833034" y="2626648"/>
                  <a:pt x="833669" y="2627912"/>
                  <a:pt x="834493" y="2628921"/>
                </a:cubicBezTo>
                <a:cubicBezTo>
                  <a:pt x="835318" y="2629931"/>
                  <a:pt x="836317" y="2630690"/>
                  <a:pt x="837489" y="2631200"/>
                </a:cubicBezTo>
                <a:cubicBezTo>
                  <a:pt x="838660" y="2631710"/>
                  <a:pt x="839985" y="2631965"/>
                  <a:pt x="841460" y="2631965"/>
                </a:cubicBezTo>
                <a:cubicBezTo>
                  <a:pt x="843153" y="2631965"/>
                  <a:pt x="844602" y="2631634"/>
                  <a:pt x="845807" y="2630972"/>
                </a:cubicBezTo>
                <a:cubicBezTo>
                  <a:pt x="847011" y="2630310"/>
                  <a:pt x="847999" y="2629426"/>
                  <a:pt x="848769" y="2628319"/>
                </a:cubicBezTo>
                <a:cubicBezTo>
                  <a:pt x="849540" y="2627212"/>
                  <a:pt x="850104" y="2625926"/>
                  <a:pt x="850462" y="2624461"/>
                </a:cubicBezTo>
                <a:cubicBezTo>
                  <a:pt x="850820" y="2622996"/>
                  <a:pt x="850999" y="2621450"/>
                  <a:pt x="850999" y="2619822"/>
                </a:cubicBezTo>
                <a:cubicBezTo>
                  <a:pt x="850999" y="2617803"/>
                  <a:pt x="850777" y="2616040"/>
                  <a:pt x="850332" y="2614532"/>
                </a:cubicBezTo>
                <a:cubicBezTo>
                  <a:pt x="849887" y="2613023"/>
                  <a:pt x="849252" y="2611764"/>
                  <a:pt x="848428" y="2610755"/>
                </a:cubicBezTo>
                <a:cubicBezTo>
                  <a:pt x="847603" y="2609746"/>
                  <a:pt x="846599" y="2608986"/>
                  <a:pt x="845416" y="2608476"/>
                </a:cubicBezTo>
                <a:cubicBezTo>
                  <a:pt x="844233" y="2607966"/>
                  <a:pt x="842915" y="2607711"/>
                  <a:pt x="841460" y="2607711"/>
                </a:cubicBezTo>
                <a:close/>
                <a:moveTo>
                  <a:pt x="279486" y="2607711"/>
                </a:moveTo>
                <a:cubicBezTo>
                  <a:pt x="277793" y="2607711"/>
                  <a:pt x="276344" y="2608042"/>
                  <a:pt x="275139" y="2608704"/>
                </a:cubicBezTo>
                <a:cubicBezTo>
                  <a:pt x="273935" y="2609366"/>
                  <a:pt x="272947" y="2610250"/>
                  <a:pt x="272177" y="2611357"/>
                </a:cubicBezTo>
                <a:cubicBezTo>
                  <a:pt x="271406" y="2612464"/>
                  <a:pt x="270842" y="2613750"/>
                  <a:pt x="270484" y="2615215"/>
                </a:cubicBezTo>
                <a:cubicBezTo>
                  <a:pt x="270126" y="2616680"/>
                  <a:pt x="269947" y="2618216"/>
                  <a:pt x="269947" y="2619822"/>
                </a:cubicBezTo>
                <a:cubicBezTo>
                  <a:pt x="269947" y="2621840"/>
                  <a:pt x="270169" y="2623609"/>
                  <a:pt x="270614" y="2625129"/>
                </a:cubicBezTo>
                <a:cubicBezTo>
                  <a:pt x="271059" y="2626648"/>
                  <a:pt x="271694" y="2627912"/>
                  <a:pt x="272519" y="2628921"/>
                </a:cubicBezTo>
                <a:cubicBezTo>
                  <a:pt x="273343" y="2629931"/>
                  <a:pt x="274342" y="2630690"/>
                  <a:pt x="275514" y="2631200"/>
                </a:cubicBezTo>
                <a:cubicBezTo>
                  <a:pt x="276686" y="2631710"/>
                  <a:pt x="278010" y="2631965"/>
                  <a:pt x="279486" y="2631965"/>
                </a:cubicBezTo>
                <a:cubicBezTo>
                  <a:pt x="281179" y="2631965"/>
                  <a:pt x="282627" y="2631634"/>
                  <a:pt x="283832" y="2630972"/>
                </a:cubicBezTo>
                <a:cubicBezTo>
                  <a:pt x="285036" y="2630310"/>
                  <a:pt x="286024" y="2629426"/>
                  <a:pt x="286794" y="2628319"/>
                </a:cubicBezTo>
                <a:cubicBezTo>
                  <a:pt x="287565" y="2627212"/>
                  <a:pt x="288129" y="2625926"/>
                  <a:pt x="288487" y="2624461"/>
                </a:cubicBezTo>
                <a:cubicBezTo>
                  <a:pt x="288846" y="2622996"/>
                  <a:pt x="289025" y="2621450"/>
                  <a:pt x="289025" y="2619822"/>
                </a:cubicBezTo>
                <a:cubicBezTo>
                  <a:pt x="289025" y="2617803"/>
                  <a:pt x="288802" y="2616040"/>
                  <a:pt x="288357" y="2614532"/>
                </a:cubicBezTo>
                <a:cubicBezTo>
                  <a:pt x="287912" y="2613023"/>
                  <a:pt x="287277" y="2611764"/>
                  <a:pt x="286453" y="2610755"/>
                </a:cubicBezTo>
                <a:cubicBezTo>
                  <a:pt x="285628" y="2609746"/>
                  <a:pt x="284624" y="2608986"/>
                  <a:pt x="283441" y="2608476"/>
                </a:cubicBezTo>
                <a:cubicBezTo>
                  <a:pt x="282258" y="2607966"/>
                  <a:pt x="280940" y="2607711"/>
                  <a:pt x="279486" y="2607711"/>
                </a:cubicBezTo>
                <a:close/>
                <a:moveTo>
                  <a:pt x="908200" y="2607418"/>
                </a:moveTo>
                <a:cubicBezTo>
                  <a:pt x="906963" y="2607418"/>
                  <a:pt x="905835" y="2607657"/>
                  <a:pt x="904814" y="2608134"/>
                </a:cubicBezTo>
                <a:cubicBezTo>
                  <a:pt x="903794" y="2608612"/>
                  <a:pt x="902915" y="2609285"/>
                  <a:pt x="902177" y="2610153"/>
                </a:cubicBezTo>
                <a:cubicBezTo>
                  <a:pt x="901439" y="2611021"/>
                  <a:pt x="900843" y="2612063"/>
                  <a:pt x="900387" y="2613278"/>
                </a:cubicBezTo>
                <a:cubicBezTo>
                  <a:pt x="899931" y="2614494"/>
                  <a:pt x="899649" y="2615828"/>
                  <a:pt x="899540" y="2617283"/>
                </a:cubicBezTo>
                <a:lnTo>
                  <a:pt x="916730" y="2617283"/>
                </a:lnTo>
                <a:cubicBezTo>
                  <a:pt x="916795" y="2615828"/>
                  <a:pt x="916654" y="2614499"/>
                  <a:pt x="916307" y="2613294"/>
                </a:cubicBezTo>
                <a:cubicBezTo>
                  <a:pt x="915959" y="2612090"/>
                  <a:pt x="915422" y="2611053"/>
                  <a:pt x="914695" y="2610185"/>
                </a:cubicBezTo>
                <a:cubicBezTo>
                  <a:pt x="913968" y="2609317"/>
                  <a:pt x="913062" y="2608639"/>
                  <a:pt x="911977" y="2608151"/>
                </a:cubicBezTo>
                <a:cubicBezTo>
                  <a:pt x="910892" y="2607662"/>
                  <a:pt x="909633" y="2607418"/>
                  <a:pt x="908200" y="2607418"/>
                </a:cubicBezTo>
                <a:close/>
                <a:moveTo>
                  <a:pt x="698650" y="2607418"/>
                </a:moveTo>
                <a:cubicBezTo>
                  <a:pt x="697413" y="2607418"/>
                  <a:pt x="696285" y="2607657"/>
                  <a:pt x="695265" y="2608134"/>
                </a:cubicBezTo>
                <a:cubicBezTo>
                  <a:pt x="694245" y="2608612"/>
                  <a:pt x="693365" y="2609285"/>
                  <a:pt x="692628" y="2610153"/>
                </a:cubicBezTo>
                <a:cubicBezTo>
                  <a:pt x="691889" y="2611021"/>
                  <a:pt x="691293" y="2612063"/>
                  <a:pt x="690837" y="2613278"/>
                </a:cubicBezTo>
                <a:cubicBezTo>
                  <a:pt x="690381" y="2614494"/>
                  <a:pt x="690099" y="2615828"/>
                  <a:pt x="689991" y="2617283"/>
                </a:cubicBezTo>
                <a:lnTo>
                  <a:pt x="707180" y="2617283"/>
                </a:lnTo>
                <a:cubicBezTo>
                  <a:pt x="707245" y="2615828"/>
                  <a:pt x="707104" y="2614499"/>
                  <a:pt x="706757" y="2613294"/>
                </a:cubicBezTo>
                <a:cubicBezTo>
                  <a:pt x="706410" y="2612090"/>
                  <a:pt x="705873" y="2611053"/>
                  <a:pt x="705146" y="2610185"/>
                </a:cubicBezTo>
                <a:cubicBezTo>
                  <a:pt x="704418" y="2609317"/>
                  <a:pt x="703512" y="2608639"/>
                  <a:pt x="702427" y="2608151"/>
                </a:cubicBezTo>
                <a:cubicBezTo>
                  <a:pt x="701342" y="2607662"/>
                  <a:pt x="700083" y="2607418"/>
                  <a:pt x="698650" y="2607418"/>
                </a:cubicBezTo>
                <a:close/>
                <a:moveTo>
                  <a:pt x="631976" y="2607418"/>
                </a:moveTo>
                <a:cubicBezTo>
                  <a:pt x="630738" y="2607418"/>
                  <a:pt x="629610" y="2607657"/>
                  <a:pt x="628590" y="2608134"/>
                </a:cubicBezTo>
                <a:cubicBezTo>
                  <a:pt x="627569" y="2608612"/>
                  <a:pt x="626690" y="2609285"/>
                  <a:pt x="625953" y="2610153"/>
                </a:cubicBezTo>
                <a:cubicBezTo>
                  <a:pt x="625215" y="2611021"/>
                  <a:pt x="624618" y="2612063"/>
                  <a:pt x="624162" y="2613278"/>
                </a:cubicBezTo>
                <a:cubicBezTo>
                  <a:pt x="623706" y="2614494"/>
                  <a:pt x="623424" y="2615828"/>
                  <a:pt x="623316" y="2617283"/>
                </a:cubicBezTo>
                <a:lnTo>
                  <a:pt x="640505" y="2617283"/>
                </a:lnTo>
                <a:cubicBezTo>
                  <a:pt x="640570" y="2615828"/>
                  <a:pt x="640429" y="2614499"/>
                  <a:pt x="640082" y="2613294"/>
                </a:cubicBezTo>
                <a:cubicBezTo>
                  <a:pt x="639735" y="2612090"/>
                  <a:pt x="639198" y="2611053"/>
                  <a:pt x="638471" y="2610185"/>
                </a:cubicBezTo>
                <a:cubicBezTo>
                  <a:pt x="637743" y="2609317"/>
                  <a:pt x="636837" y="2608639"/>
                  <a:pt x="635752" y="2608151"/>
                </a:cubicBezTo>
                <a:cubicBezTo>
                  <a:pt x="634667" y="2607662"/>
                  <a:pt x="633408" y="2607418"/>
                  <a:pt x="631976" y="2607418"/>
                </a:cubicBezTo>
                <a:close/>
                <a:moveTo>
                  <a:pt x="460525" y="2607418"/>
                </a:moveTo>
                <a:cubicBezTo>
                  <a:pt x="459288" y="2607418"/>
                  <a:pt x="458160" y="2607657"/>
                  <a:pt x="457140" y="2608134"/>
                </a:cubicBezTo>
                <a:cubicBezTo>
                  <a:pt x="456119" y="2608612"/>
                  <a:pt x="455240" y="2609285"/>
                  <a:pt x="454503" y="2610153"/>
                </a:cubicBezTo>
                <a:cubicBezTo>
                  <a:pt x="453765" y="2611021"/>
                  <a:pt x="453168" y="2612063"/>
                  <a:pt x="452712" y="2613278"/>
                </a:cubicBezTo>
                <a:cubicBezTo>
                  <a:pt x="452256" y="2614494"/>
                  <a:pt x="451974" y="2615828"/>
                  <a:pt x="451866" y="2617283"/>
                </a:cubicBezTo>
                <a:lnTo>
                  <a:pt x="469055" y="2617283"/>
                </a:lnTo>
                <a:cubicBezTo>
                  <a:pt x="469120" y="2615828"/>
                  <a:pt x="468979" y="2614499"/>
                  <a:pt x="468632" y="2613294"/>
                </a:cubicBezTo>
                <a:cubicBezTo>
                  <a:pt x="468285" y="2612090"/>
                  <a:pt x="467748" y="2611053"/>
                  <a:pt x="467020" y="2610185"/>
                </a:cubicBezTo>
                <a:cubicBezTo>
                  <a:pt x="466293" y="2609317"/>
                  <a:pt x="465387" y="2608639"/>
                  <a:pt x="464302" y="2608151"/>
                </a:cubicBezTo>
                <a:cubicBezTo>
                  <a:pt x="463217" y="2607662"/>
                  <a:pt x="461958" y="2607418"/>
                  <a:pt x="460525" y="2607418"/>
                </a:cubicBezTo>
                <a:close/>
                <a:moveTo>
                  <a:pt x="146201" y="2607418"/>
                </a:moveTo>
                <a:cubicBezTo>
                  <a:pt x="144964" y="2607418"/>
                  <a:pt x="143835" y="2607657"/>
                  <a:pt x="142815" y="2608134"/>
                </a:cubicBezTo>
                <a:cubicBezTo>
                  <a:pt x="141795" y="2608612"/>
                  <a:pt x="140916" y="2609285"/>
                  <a:pt x="140178" y="2610153"/>
                </a:cubicBezTo>
                <a:cubicBezTo>
                  <a:pt x="139440" y="2611021"/>
                  <a:pt x="138843" y="2612063"/>
                  <a:pt x="138387" y="2613278"/>
                </a:cubicBezTo>
                <a:cubicBezTo>
                  <a:pt x="137931" y="2614494"/>
                  <a:pt x="137649" y="2615828"/>
                  <a:pt x="137541" y="2617283"/>
                </a:cubicBezTo>
                <a:lnTo>
                  <a:pt x="154730" y="2617283"/>
                </a:lnTo>
                <a:cubicBezTo>
                  <a:pt x="154795" y="2615828"/>
                  <a:pt x="154654" y="2614499"/>
                  <a:pt x="154307" y="2613294"/>
                </a:cubicBezTo>
                <a:cubicBezTo>
                  <a:pt x="153960" y="2612090"/>
                  <a:pt x="153423" y="2611053"/>
                  <a:pt x="152696" y="2610185"/>
                </a:cubicBezTo>
                <a:cubicBezTo>
                  <a:pt x="151969" y="2609317"/>
                  <a:pt x="151062" y="2608639"/>
                  <a:pt x="149977" y="2608151"/>
                </a:cubicBezTo>
                <a:cubicBezTo>
                  <a:pt x="148892" y="2607662"/>
                  <a:pt x="147633" y="2607418"/>
                  <a:pt x="146201" y="2607418"/>
                </a:cubicBezTo>
                <a:close/>
                <a:moveTo>
                  <a:pt x="488580" y="2607158"/>
                </a:moveTo>
                <a:cubicBezTo>
                  <a:pt x="487451" y="2607158"/>
                  <a:pt x="486447" y="2607353"/>
                  <a:pt x="485568" y="2607744"/>
                </a:cubicBezTo>
                <a:cubicBezTo>
                  <a:pt x="484689" y="2608134"/>
                  <a:pt x="483951" y="2608650"/>
                  <a:pt x="483354" y="2609290"/>
                </a:cubicBezTo>
                <a:cubicBezTo>
                  <a:pt x="482757" y="2609930"/>
                  <a:pt x="482302" y="2610674"/>
                  <a:pt x="481987" y="2611520"/>
                </a:cubicBezTo>
                <a:cubicBezTo>
                  <a:pt x="481672" y="2612367"/>
                  <a:pt x="481515" y="2613246"/>
                  <a:pt x="481515" y="2614157"/>
                </a:cubicBezTo>
                <a:cubicBezTo>
                  <a:pt x="481515" y="2615199"/>
                  <a:pt x="481688" y="2616154"/>
                  <a:pt x="482036" y="2617022"/>
                </a:cubicBezTo>
                <a:cubicBezTo>
                  <a:pt x="482383" y="2617890"/>
                  <a:pt x="482871" y="2618628"/>
                  <a:pt x="483501" y="2619236"/>
                </a:cubicBezTo>
                <a:cubicBezTo>
                  <a:pt x="484130" y="2619844"/>
                  <a:pt x="484874" y="2620316"/>
                  <a:pt x="485731" y="2620652"/>
                </a:cubicBezTo>
                <a:cubicBezTo>
                  <a:pt x="486588" y="2620989"/>
                  <a:pt x="487538" y="2621157"/>
                  <a:pt x="488580" y="2621157"/>
                </a:cubicBezTo>
                <a:cubicBezTo>
                  <a:pt x="489708" y="2621157"/>
                  <a:pt x="490712" y="2620967"/>
                  <a:pt x="491591" y="2620587"/>
                </a:cubicBezTo>
                <a:cubicBezTo>
                  <a:pt x="492470" y="2620207"/>
                  <a:pt x="493208" y="2619692"/>
                  <a:pt x="493805" y="2619041"/>
                </a:cubicBezTo>
                <a:cubicBezTo>
                  <a:pt x="494402" y="2618389"/>
                  <a:pt x="494857" y="2617641"/>
                  <a:pt x="495172" y="2616794"/>
                </a:cubicBezTo>
                <a:cubicBezTo>
                  <a:pt x="495487" y="2615948"/>
                  <a:pt x="495644" y="2615069"/>
                  <a:pt x="495644" y="2614157"/>
                </a:cubicBezTo>
                <a:cubicBezTo>
                  <a:pt x="495644" y="2613115"/>
                  <a:pt x="495471" y="2612160"/>
                  <a:pt x="495123" y="2611292"/>
                </a:cubicBezTo>
                <a:cubicBezTo>
                  <a:pt x="494776" y="2610424"/>
                  <a:pt x="494288" y="2609686"/>
                  <a:pt x="493658" y="2609078"/>
                </a:cubicBezTo>
                <a:cubicBezTo>
                  <a:pt x="493029" y="2608471"/>
                  <a:pt x="492285" y="2607999"/>
                  <a:pt x="491428" y="2607662"/>
                </a:cubicBezTo>
                <a:cubicBezTo>
                  <a:pt x="490571" y="2607326"/>
                  <a:pt x="489621" y="2607158"/>
                  <a:pt x="488580" y="2607158"/>
                </a:cubicBezTo>
                <a:close/>
                <a:moveTo>
                  <a:pt x="515480" y="2603479"/>
                </a:moveTo>
                <a:lnTo>
                  <a:pt x="530879" y="2603479"/>
                </a:lnTo>
                <a:lnTo>
                  <a:pt x="530879" y="2631444"/>
                </a:lnTo>
                <a:lnTo>
                  <a:pt x="540614" y="2631444"/>
                </a:lnTo>
                <a:lnTo>
                  <a:pt x="540614" y="2636165"/>
                </a:lnTo>
                <a:lnTo>
                  <a:pt x="514406" y="2636165"/>
                </a:lnTo>
                <a:lnTo>
                  <a:pt x="514406" y="2631444"/>
                </a:lnTo>
                <a:lnTo>
                  <a:pt x="525149" y="2631444"/>
                </a:lnTo>
                <a:lnTo>
                  <a:pt x="525149" y="2608167"/>
                </a:lnTo>
                <a:lnTo>
                  <a:pt x="515480" y="2608167"/>
                </a:lnTo>
                <a:close/>
                <a:moveTo>
                  <a:pt x="304465" y="2603479"/>
                </a:moveTo>
                <a:lnTo>
                  <a:pt x="310130" y="2603479"/>
                </a:lnTo>
                <a:lnTo>
                  <a:pt x="310130" y="2624380"/>
                </a:lnTo>
                <a:cubicBezTo>
                  <a:pt x="310130" y="2629393"/>
                  <a:pt x="312019" y="2631900"/>
                  <a:pt x="315795" y="2631900"/>
                </a:cubicBezTo>
                <a:cubicBezTo>
                  <a:pt x="316490" y="2631900"/>
                  <a:pt x="317168" y="2631797"/>
                  <a:pt x="317830" y="2631591"/>
                </a:cubicBezTo>
                <a:cubicBezTo>
                  <a:pt x="318492" y="2631385"/>
                  <a:pt x="319186" y="2631027"/>
                  <a:pt x="319913" y="2630517"/>
                </a:cubicBezTo>
                <a:cubicBezTo>
                  <a:pt x="320640" y="2630007"/>
                  <a:pt x="321422" y="2629317"/>
                  <a:pt x="322257" y="2628449"/>
                </a:cubicBezTo>
                <a:cubicBezTo>
                  <a:pt x="323093" y="2627581"/>
                  <a:pt x="324032" y="2626485"/>
                  <a:pt x="325074" y="2625161"/>
                </a:cubicBezTo>
                <a:lnTo>
                  <a:pt x="325074" y="2603479"/>
                </a:lnTo>
                <a:lnTo>
                  <a:pt x="330738" y="2603479"/>
                </a:lnTo>
                <a:lnTo>
                  <a:pt x="330738" y="2636165"/>
                </a:lnTo>
                <a:lnTo>
                  <a:pt x="325660" y="2636165"/>
                </a:lnTo>
                <a:lnTo>
                  <a:pt x="325464" y="2630891"/>
                </a:lnTo>
                <a:cubicBezTo>
                  <a:pt x="324488" y="2632020"/>
                  <a:pt x="323560" y="2632958"/>
                  <a:pt x="322681" y="2633707"/>
                </a:cubicBezTo>
                <a:cubicBezTo>
                  <a:pt x="321802" y="2634456"/>
                  <a:pt x="320928" y="2635058"/>
                  <a:pt x="320060" y="2635514"/>
                </a:cubicBezTo>
                <a:cubicBezTo>
                  <a:pt x="319192" y="2635970"/>
                  <a:pt x="318318" y="2636290"/>
                  <a:pt x="317439" y="2636474"/>
                </a:cubicBezTo>
                <a:cubicBezTo>
                  <a:pt x="316560" y="2636659"/>
                  <a:pt x="315632" y="2636751"/>
                  <a:pt x="314656" y="2636751"/>
                </a:cubicBezTo>
                <a:cubicBezTo>
                  <a:pt x="311291" y="2636751"/>
                  <a:pt x="308752" y="2635764"/>
                  <a:pt x="307037" y="2633789"/>
                </a:cubicBezTo>
                <a:cubicBezTo>
                  <a:pt x="305323" y="2631813"/>
                  <a:pt x="304465" y="2628829"/>
                  <a:pt x="304465" y="2624836"/>
                </a:cubicBezTo>
                <a:close/>
                <a:moveTo>
                  <a:pt x="234730" y="2603479"/>
                </a:moveTo>
                <a:lnTo>
                  <a:pt x="241176" y="2603479"/>
                </a:lnTo>
                <a:lnTo>
                  <a:pt x="249446" y="2625096"/>
                </a:lnTo>
                <a:lnTo>
                  <a:pt x="251106" y="2630175"/>
                </a:lnTo>
                <a:lnTo>
                  <a:pt x="252994" y="2624966"/>
                </a:lnTo>
                <a:lnTo>
                  <a:pt x="260645" y="2603479"/>
                </a:lnTo>
                <a:lnTo>
                  <a:pt x="266863" y="2603479"/>
                </a:lnTo>
                <a:lnTo>
                  <a:pt x="255729" y="2632714"/>
                </a:lnTo>
                <a:cubicBezTo>
                  <a:pt x="254579" y="2635688"/>
                  <a:pt x="253390" y="2638249"/>
                  <a:pt x="252164" y="2640397"/>
                </a:cubicBezTo>
                <a:cubicBezTo>
                  <a:pt x="250938" y="2642546"/>
                  <a:pt x="249598" y="2644310"/>
                  <a:pt x="248143" y="2645688"/>
                </a:cubicBezTo>
                <a:cubicBezTo>
                  <a:pt x="246689" y="2647066"/>
                  <a:pt x="245094" y="2648081"/>
                  <a:pt x="243357" y="2648732"/>
                </a:cubicBezTo>
                <a:cubicBezTo>
                  <a:pt x="241621" y="2649383"/>
                  <a:pt x="239679" y="2649708"/>
                  <a:pt x="237530" y="2649708"/>
                </a:cubicBezTo>
                <a:cubicBezTo>
                  <a:pt x="236966" y="2649708"/>
                  <a:pt x="236456" y="2649698"/>
                  <a:pt x="236000" y="2649676"/>
                </a:cubicBezTo>
                <a:cubicBezTo>
                  <a:pt x="235544" y="2649654"/>
                  <a:pt x="235045" y="2649622"/>
                  <a:pt x="234502" y="2649578"/>
                </a:cubicBezTo>
                <a:lnTo>
                  <a:pt x="234502" y="2644434"/>
                </a:lnTo>
                <a:cubicBezTo>
                  <a:pt x="234980" y="2644500"/>
                  <a:pt x="235501" y="2644559"/>
                  <a:pt x="236065" y="2644613"/>
                </a:cubicBezTo>
                <a:cubicBezTo>
                  <a:pt x="236629" y="2644668"/>
                  <a:pt x="237226" y="2644695"/>
                  <a:pt x="237856" y="2644695"/>
                </a:cubicBezTo>
                <a:cubicBezTo>
                  <a:pt x="238897" y="2644695"/>
                  <a:pt x="239869" y="2644543"/>
                  <a:pt x="240769" y="2644239"/>
                </a:cubicBezTo>
                <a:cubicBezTo>
                  <a:pt x="241670" y="2643935"/>
                  <a:pt x="242522" y="2643441"/>
                  <a:pt x="243325" y="2642758"/>
                </a:cubicBezTo>
                <a:cubicBezTo>
                  <a:pt x="244128" y="2642074"/>
                  <a:pt x="244899" y="2641190"/>
                  <a:pt x="245637" y="2640104"/>
                </a:cubicBezTo>
                <a:cubicBezTo>
                  <a:pt x="246374" y="2639019"/>
                  <a:pt x="247091" y="2637706"/>
                  <a:pt x="247785" y="2636165"/>
                </a:cubicBezTo>
                <a:close/>
                <a:moveTo>
                  <a:pt x="1089110" y="2602893"/>
                </a:moveTo>
                <a:cubicBezTo>
                  <a:pt x="1089783" y="2602893"/>
                  <a:pt x="1090423" y="2603028"/>
                  <a:pt x="1091031" y="2603300"/>
                </a:cubicBezTo>
                <a:cubicBezTo>
                  <a:pt x="1091639" y="2603571"/>
                  <a:pt x="1092170" y="2603935"/>
                  <a:pt x="1092626" y="2604390"/>
                </a:cubicBezTo>
                <a:cubicBezTo>
                  <a:pt x="1093082" y="2604846"/>
                  <a:pt x="1093446" y="2605378"/>
                  <a:pt x="1093717" y="2605986"/>
                </a:cubicBezTo>
                <a:cubicBezTo>
                  <a:pt x="1093988" y="2606593"/>
                  <a:pt x="1094124" y="2607234"/>
                  <a:pt x="1094124" y="2607906"/>
                </a:cubicBezTo>
                <a:cubicBezTo>
                  <a:pt x="1094124" y="2608601"/>
                  <a:pt x="1093988" y="2609247"/>
                  <a:pt x="1093717" y="2609843"/>
                </a:cubicBezTo>
                <a:cubicBezTo>
                  <a:pt x="1093446" y="2610440"/>
                  <a:pt x="1093082" y="2610967"/>
                  <a:pt x="1092626" y="2611422"/>
                </a:cubicBezTo>
                <a:cubicBezTo>
                  <a:pt x="1092170" y="2611878"/>
                  <a:pt x="1091639" y="2612236"/>
                  <a:pt x="1091031" y="2612497"/>
                </a:cubicBezTo>
                <a:cubicBezTo>
                  <a:pt x="1090423" y="2612757"/>
                  <a:pt x="1089783" y="2612887"/>
                  <a:pt x="1089110" y="2612887"/>
                </a:cubicBezTo>
                <a:cubicBezTo>
                  <a:pt x="1088416" y="2612887"/>
                  <a:pt x="1087770" y="2612757"/>
                  <a:pt x="1087173" y="2612497"/>
                </a:cubicBezTo>
                <a:cubicBezTo>
                  <a:pt x="1086576" y="2612236"/>
                  <a:pt x="1086050" y="2611878"/>
                  <a:pt x="1085594" y="2611422"/>
                </a:cubicBezTo>
                <a:cubicBezTo>
                  <a:pt x="1085138" y="2610967"/>
                  <a:pt x="1084780" y="2610440"/>
                  <a:pt x="1084520" y="2609843"/>
                </a:cubicBezTo>
                <a:cubicBezTo>
                  <a:pt x="1084259" y="2609247"/>
                  <a:pt x="1084129" y="2608601"/>
                  <a:pt x="1084129" y="2607906"/>
                </a:cubicBezTo>
                <a:cubicBezTo>
                  <a:pt x="1084129" y="2607234"/>
                  <a:pt x="1084259" y="2606593"/>
                  <a:pt x="1084520" y="2605986"/>
                </a:cubicBezTo>
                <a:cubicBezTo>
                  <a:pt x="1084780" y="2605378"/>
                  <a:pt x="1085138" y="2604846"/>
                  <a:pt x="1085594" y="2604390"/>
                </a:cubicBezTo>
                <a:cubicBezTo>
                  <a:pt x="1086050" y="2603935"/>
                  <a:pt x="1086576" y="2603571"/>
                  <a:pt x="1087173" y="2603300"/>
                </a:cubicBezTo>
                <a:cubicBezTo>
                  <a:pt x="1087770" y="2603028"/>
                  <a:pt x="1088416" y="2602893"/>
                  <a:pt x="1089110" y="2602893"/>
                </a:cubicBezTo>
                <a:close/>
                <a:moveTo>
                  <a:pt x="951184" y="2602893"/>
                </a:moveTo>
                <a:cubicBezTo>
                  <a:pt x="954570" y="2602893"/>
                  <a:pt x="957136" y="2603989"/>
                  <a:pt x="958883" y="2606181"/>
                </a:cubicBezTo>
                <a:cubicBezTo>
                  <a:pt x="960630" y="2608373"/>
                  <a:pt x="961439" y="2611629"/>
                  <a:pt x="961309" y="2615948"/>
                </a:cubicBezTo>
                <a:lnTo>
                  <a:pt x="955579" y="2615948"/>
                </a:lnTo>
                <a:cubicBezTo>
                  <a:pt x="955644" y="2613083"/>
                  <a:pt x="955226" y="2611005"/>
                  <a:pt x="954325" y="2609713"/>
                </a:cubicBezTo>
                <a:cubicBezTo>
                  <a:pt x="953425" y="2608422"/>
                  <a:pt x="952106" y="2607776"/>
                  <a:pt x="950370" y="2607776"/>
                </a:cubicBezTo>
                <a:cubicBezTo>
                  <a:pt x="949610" y="2607776"/>
                  <a:pt x="948845" y="2607912"/>
                  <a:pt x="948075" y="2608183"/>
                </a:cubicBezTo>
                <a:cubicBezTo>
                  <a:pt x="947304" y="2608454"/>
                  <a:pt x="946512" y="2608889"/>
                  <a:pt x="945698" y="2609485"/>
                </a:cubicBezTo>
                <a:cubicBezTo>
                  <a:pt x="944884" y="2610082"/>
                  <a:pt x="944021" y="2610847"/>
                  <a:pt x="943110" y="2611781"/>
                </a:cubicBezTo>
                <a:cubicBezTo>
                  <a:pt x="942198" y="2612714"/>
                  <a:pt x="941222" y="2613842"/>
                  <a:pt x="940180" y="2615166"/>
                </a:cubicBezTo>
                <a:lnTo>
                  <a:pt x="940180" y="2636165"/>
                </a:lnTo>
                <a:lnTo>
                  <a:pt x="934450" y="2636165"/>
                </a:lnTo>
                <a:lnTo>
                  <a:pt x="934450" y="2603479"/>
                </a:lnTo>
                <a:lnTo>
                  <a:pt x="939626" y="2603479"/>
                </a:lnTo>
                <a:lnTo>
                  <a:pt x="939789" y="2609502"/>
                </a:lnTo>
                <a:cubicBezTo>
                  <a:pt x="941721" y="2607179"/>
                  <a:pt x="943625" y="2605497"/>
                  <a:pt x="945503" y="2604455"/>
                </a:cubicBezTo>
                <a:cubicBezTo>
                  <a:pt x="947380" y="2603414"/>
                  <a:pt x="949274" y="2602893"/>
                  <a:pt x="951184" y="2602893"/>
                </a:cubicBezTo>
                <a:close/>
                <a:moveTo>
                  <a:pt x="908461" y="2602893"/>
                </a:moveTo>
                <a:cubicBezTo>
                  <a:pt x="910740" y="2602893"/>
                  <a:pt x="912758" y="2603251"/>
                  <a:pt x="914516" y="2603967"/>
                </a:cubicBezTo>
                <a:cubicBezTo>
                  <a:pt x="916274" y="2604683"/>
                  <a:pt x="917756" y="2605698"/>
                  <a:pt x="918960" y="2607011"/>
                </a:cubicBezTo>
                <a:cubicBezTo>
                  <a:pt x="920165" y="2608324"/>
                  <a:pt x="921076" y="2609919"/>
                  <a:pt x="921695" y="2611797"/>
                </a:cubicBezTo>
                <a:cubicBezTo>
                  <a:pt x="922313" y="2613674"/>
                  <a:pt x="922623" y="2615774"/>
                  <a:pt x="922623" y="2618096"/>
                </a:cubicBezTo>
                <a:cubicBezTo>
                  <a:pt x="922623" y="2618900"/>
                  <a:pt x="922612" y="2619572"/>
                  <a:pt x="922590" y="2620115"/>
                </a:cubicBezTo>
                <a:cubicBezTo>
                  <a:pt x="922568" y="2620658"/>
                  <a:pt x="922536" y="2621168"/>
                  <a:pt x="922492" y="2621645"/>
                </a:cubicBezTo>
                <a:lnTo>
                  <a:pt x="899540" y="2621645"/>
                </a:lnTo>
                <a:cubicBezTo>
                  <a:pt x="899540" y="2624988"/>
                  <a:pt x="900474" y="2627554"/>
                  <a:pt x="902340" y="2629345"/>
                </a:cubicBezTo>
                <a:cubicBezTo>
                  <a:pt x="904207" y="2631135"/>
                  <a:pt x="906898" y="2632030"/>
                  <a:pt x="910414" y="2632030"/>
                </a:cubicBezTo>
                <a:cubicBezTo>
                  <a:pt x="911369" y="2632030"/>
                  <a:pt x="912324" y="2631993"/>
                  <a:pt x="913279" y="2631917"/>
                </a:cubicBezTo>
                <a:cubicBezTo>
                  <a:pt x="914234" y="2631841"/>
                  <a:pt x="915156" y="2631737"/>
                  <a:pt x="916046" y="2631607"/>
                </a:cubicBezTo>
                <a:cubicBezTo>
                  <a:pt x="916936" y="2631477"/>
                  <a:pt x="917788" y="2631331"/>
                  <a:pt x="918602" y="2631168"/>
                </a:cubicBezTo>
                <a:cubicBezTo>
                  <a:pt x="919416" y="2631005"/>
                  <a:pt x="920170" y="2630826"/>
                  <a:pt x="920865" y="2630631"/>
                </a:cubicBezTo>
                <a:lnTo>
                  <a:pt x="920865" y="2635286"/>
                </a:lnTo>
                <a:cubicBezTo>
                  <a:pt x="919324" y="2635720"/>
                  <a:pt x="917582" y="2636073"/>
                  <a:pt x="915639" y="2636344"/>
                </a:cubicBezTo>
                <a:cubicBezTo>
                  <a:pt x="913697" y="2636615"/>
                  <a:pt x="911684" y="2636751"/>
                  <a:pt x="909600" y="2636751"/>
                </a:cubicBezTo>
                <a:cubicBezTo>
                  <a:pt x="906800" y="2636751"/>
                  <a:pt x="904391" y="2636371"/>
                  <a:pt x="902373" y="2635612"/>
                </a:cubicBezTo>
                <a:cubicBezTo>
                  <a:pt x="900354" y="2634852"/>
                  <a:pt x="898699" y="2633751"/>
                  <a:pt x="897408" y="2632307"/>
                </a:cubicBezTo>
                <a:cubicBezTo>
                  <a:pt x="896117" y="2630864"/>
                  <a:pt x="895162" y="2629095"/>
                  <a:pt x="894543" y="2627001"/>
                </a:cubicBezTo>
                <a:cubicBezTo>
                  <a:pt x="893924" y="2624906"/>
                  <a:pt x="893615" y="2622535"/>
                  <a:pt x="893615" y="2619887"/>
                </a:cubicBezTo>
                <a:cubicBezTo>
                  <a:pt x="893615" y="2617586"/>
                  <a:pt x="893946" y="2615411"/>
                  <a:pt x="894608" y="2613360"/>
                </a:cubicBezTo>
                <a:cubicBezTo>
                  <a:pt x="895270" y="2611309"/>
                  <a:pt x="896236" y="2609507"/>
                  <a:pt x="897506" y="2607955"/>
                </a:cubicBezTo>
                <a:cubicBezTo>
                  <a:pt x="898775" y="2606403"/>
                  <a:pt x="900333" y="2605172"/>
                  <a:pt x="902177" y="2604260"/>
                </a:cubicBezTo>
                <a:cubicBezTo>
                  <a:pt x="904022" y="2603349"/>
                  <a:pt x="906117" y="2602893"/>
                  <a:pt x="908461" y="2602893"/>
                </a:cubicBezTo>
                <a:close/>
                <a:moveTo>
                  <a:pt x="841786" y="2602893"/>
                </a:moveTo>
                <a:cubicBezTo>
                  <a:pt x="844130" y="2602893"/>
                  <a:pt x="846230" y="2603256"/>
                  <a:pt x="848085" y="2603983"/>
                </a:cubicBezTo>
                <a:cubicBezTo>
                  <a:pt x="849941" y="2604710"/>
                  <a:pt x="851515" y="2605774"/>
                  <a:pt x="852806" y="2607174"/>
                </a:cubicBezTo>
                <a:cubicBezTo>
                  <a:pt x="854097" y="2608574"/>
                  <a:pt x="855085" y="2610316"/>
                  <a:pt x="855769" y="2612399"/>
                </a:cubicBezTo>
                <a:cubicBezTo>
                  <a:pt x="856452" y="2614483"/>
                  <a:pt x="856794" y="2616870"/>
                  <a:pt x="856794" y="2619561"/>
                </a:cubicBezTo>
                <a:cubicBezTo>
                  <a:pt x="856794" y="2622101"/>
                  <a:pt x="856436" y="2624429"/>
                  <a:pt x="855720" y="2626545"/>
                </a:cubicBezTo>
                <a:cubicBezTo>
                  <a:pt x="855004" y="2628661"/>
                  <a:pt x="853973" y="2630473"/>
                  <a:pt x="852627" y="2631982"/>
                </a:cubicBezTo>
                <a:cubicBezTo>
                  <a:pt x="851282" y="2633490"/>
                  <a:pt x="849643" y="2634662"/>
                  <a:pt x="847711" y="2635498"/>
                </a:cubicBezTo>
                <a:cubicBezTo>
                  <a:pt x="845780" y="2636333"/>
                  <a:pt x="843587" y="2636751"/>
                  <a:pt x="841135" y="2636751"/>
                </a:cubicBezTo>
                <a:cubicBezTo>
                  <a:pt x="838791" y="2636751"/>
                  <a:pt x="836691" y="2636388"/>
                  <a:pt x="834835" y="2635661"/>
                </a:cubicBezTo>
                <a:cubicBezTo>
                  <a:pt x="832980" y="2634933"/>
                  <a:pt x="831406" y="2633864"/>
                  <a:pt x="830115" y="2632454"/>
                </a:cubicBezTo>
                <a:cubicBezTo>
                  <a:pt x="828823" y="2631043"/>
                  <a:pt x="827836" y="2629296"/>
                  <a:pt x="827152" y="2627212"/>
                </a:cubicBezTo>
                <a:cubicBezTo>
                  <a:pt x="826468" y="2625129"/>
                  <a:pt x="826126" y="2622730"/>
                  <a:pt x="826126" y="2620017"/>
                </a:cubicBezTo>
                <a:cubicBezTo>
                  <a:pt x="826126" y="2617478"/>
                  <a:pt x="826485" y="2615161"/>
                  <a:pt x="827201" y="2613067"/>
                </a:cubicBezTo>
                <a:cubicBezTo>
                  <a:pt x="827917" y="2610972"/>
                  <a:pt x="828948" y="2609171"/>
                  <a:pt x="830294" y="2607662"/>
                </a:cubicBezTo>
                <a:cubicBezTo>
                  <a:pt x="831639" y="2606154"/>
                  <a:pt x="833278" y="2604982"/>
                  <a:pt x="835210" y="2604146"/>
                </a:cubicBezTo>
                <a:cubicBezTo>
                  <a:pt x="837141" y="2603311"/>
                  <a:pt x="839333" y="2602893"/>
                  <a:pt x="841786" y="2602893"/>
                </a:cubicBezTo>
                <a:close/>
                <a:moveTo>
                  <a:pt x="674959" y="2602893"/>
                </a:moveTo>
                <a:cubicBezTo>
                  <a:pt x="678345" y="2602893"/>
                  <a:pt x="680911" y="2603989"/>
                  <a:pt x="682659" y="2606181"/>
                </a:cubicBezTo>
                <a:lnTo>
                  <a:pt x="684824" y="2614901"/>
                </a:lnTo>
                <a:lnTo>
                  <a:pt x="685058" y="2613360"/>
                </a:lnTo>
                <a:cubicBezTo>
                  <a:pt x="685720" y="2611309"/>
                  <a:pt x="686686" y="2609507"/>
                  <a:pt x="687956" y="2607955"/>
                </a:cubicBezTo>
                <a:cubicBezTo>
                  <a:pt x="689225" y="2606403"/>
                  <a:pt x="690783" y="2605172"/>
                  <a:pt x="692628" y="2604260"/>
                </a:cubicBezTo>
                <a:cubicBezTo>
                  <a:pt x="694472" y="2603349"/>
                  <a:pt x="696567" y="2602893"/>
                  <a:pt x="698911" y="2602893"/>
                </a:cubicBezTo>
                <a:cubicBezTo>
                  <a:pt x="701190" y="2602893"/>
                  <a:pt x="703209" y="2603251"/>
                  <a:pt x="704967" y="2603967"/>
                </a:cubicBezTo>
                <a:cubicBezTo>
                  <a:pt x="706724" y="2604683"/>
                  <a:pt x="708206" y="2605698"/>
                  <a:pt x="709410" y="2607011"/>
                </a:cubicBezTo>
                <a:cubicBezTo>
                  <a:pt x="710615" y="2608324"/>
                  <a:pt x="711527" y="2609919"/>
                  <a:pt x="712145" y="2611797"/>
                </a:cubicBezTo>
                <a:cubicBezTo>
                  <a:pt x="712764" y="2613674"/>
                  <a:pt x="713073" y="2615774"/>
                  <a:pt x="713073" y="2618096"/>
                </a:cubicBezTo>
                <a:cubicBezTo>
                  <a:pt x="713073" y="2618900"/>
                  <a:pt x="713062" y="2619572"/>
                  <a:pt x="713040" y="2620115"/>
                </a:cubicBezTo>
                <a:cubicBezTo>
                  <a:pt x="713019" y="2620658"/>
                  <a:pt x="712986" y="2621168"/>
                  <a:pt x="712943" y="2621645"/>
                </a:cubicBezTo>
                <a:lnTo>
                  <a:pt x="689991" y="2621645"/>
                </a:lnTo>
                <a:cubicBezTo>
                  <a:pt x="689991" y="2624988"/>
                  <a:pt x="690924" y="2627554"/>
                  <a:pt x="692790" y="2629345"/>
                </a:cubicBezTo>
                <a:cubicBezTo>
                  <a:pt x="694657" y="2631135"/>
                  <a:pt x="697348" y="2632030"/>
                  <a:pt x="700864" y="2632030"/>
                </a:cubicBezTo>
                <a:cubicBezTo>
                  <a:pt x="701819" y="2632030"/>
                  <a:pt x="702774" y="2631993"/>
                  <a:pt x="703729" y="2631917"/>
                </a:cubicBezTo>
                <a:cubicBezTo>
                  <a:pt x="704684" y="2631841"/>
                  <a:pt x="705607" y="2631737"/>
                  <a:pt x="706497" y="2631607"/>
                </a:cubicBezTo>
                <a:cubicBezTo>
                  <a:pt x="707387" y="2631477"/>
                  <a:pt x="708238" y="2631331"/>
                  <a:pt x="709052" y="2631168"/>
                </a:cubicBezTo>
                <a:cubicBezTo>
                  <a:pt x="709866" y="2631005"/>
                  <a:pt x="710620" y="2630826"/>
                  <a:pt x="711315" y="2630631"/>
                </a:cubicBezTo>
                <a:lnTo>
                  <a:pt x="711315" y="2635286"/>
                </a:lnTo>
                <a:cubicBezTo>
                  <a:pt x="709774" y="2635720"/>
                  <a:pt x="708032" y="2636073"/>
                  <a:pt x="706089" y="2636344"/>
                </a:cubicBezTo>
                <a:cubicBezTo>
                  <a:pt x="704147" y="2636615"/>
                  <a:pt x="702134" y="2636751"/>
                  <a:pt x="700050" y="2636751"/>
                </a:cubicBezTo>
                <a:cubicBezTo>
                  <a:pt x="697250" y="2636751"/>
                  <a:pt x="694841" y="2636371"/>
                  <a:pt x="692823" y="2635612"/>
                </a:cubicBezTo>
                <a:cubicBezTo>
                  <a:pt x="690804" y="2634852"/>
                  <a:pt x="689150" y="2633751"/>
                  <a:pt x="687858" y="2632307"/>
                </a:cubicBezTo>
                <a:cubicBezTo>
                  <a:pt x="686567" y="2630864"/>
                  <a:pt x="685612" y="2629095"/>
                  <a:pt x="684993" y="2627001"/>
                </a:cubicBezTo>
                <a:cubicBezTo>
                  <a:pt x="684374" y="2624906"/>
                  <a:pt x="684065" y="2622535"/>
                  <a:pt x="684065" y="2619887"/>
                </a:cubicBezTo>
                <a:lnTo>
                  <a:pt x="684665" y="2615948"/>
                </a:lnTo>
                <a:lnTo>
                  <a:pt x="679354" y="2615948"/>
                </a:lnTo>
                <a:cubicBezTo>
                  <a:pt x="679419" y="2613083"/>
                  <a:pt x="679001" y="2611005"/>
                  <a:pt x="678100" y="2609713"/>
                </a:cubicBezTo>
                <a:cubicBezTo>
                  <a:pt x="677200" y="2608422"/>
                  <a:pt x="675881" y="2607776"/>
                  <a:pt x="674145" y="2607776"/>
                </a:cubicBezTo>
                <a:cubicBezTo>
                  <a:pt x="673385" y="2607776"/>
                  <a:pt x="672620" y="2607912"/>
                  <a:pt x="671850" y="2608183"/>
                </a:cubicBezTo>
                <a:cubicBezTo>
                  <a:pt x="671079" y="2608454"/>
                  <a:pt x="670287" y="2608889"/>
                  <a:pt x="669473" y="2609485"/>
                </a:cubicBezTo>
                <a:cubicBezTo>
                  <a:pt x="668659" y="2610082"/>
                  <a:pt x="667796" y="2610847"/>
                  <a:pt x="666885" y="2611781"/>
                </a:cubicBezTo>
                <a:cubicBezTo>
                  <a:pt x="665973" y="2612714"/>
                  <a:pt x="664997" y="2613842"/>
                  <a:pt x="663955" y="2615166"/>
                </a:cubicBezTo>
                <a:lnTo>
                  <a:pt x="663955" y="2636165"/>
                </a:lnTo>
                <a:lnTo>
                  <a:pt x="658225" y="2636165"/>
                </a:lnTo>
                <a:lnTo>
                  <a:pt x="658225" y="2603479"/>
                </a:lnTo>
                <a:lnTo>
                  <a:pt x="663401" y="2603479"/>
                </a:lnTo>
                <a:lnTo>
                  <a:pt x="663564" y="2609502"/>
                </a:lnTo>
                <a:cubicBezTo>
                  <a:pt x="665496" y="2607179"/>
                  <a:pt x="667401" y="2605497"/>
                  <a:pt x="669278" y="2604455"/>
                </a:cubicBezTo>
                <a:cubicBezTo>
                  <a:pt x="671155" y="2603414"/>
                  <a:pt x="673049" y="2602893"/>
                  <a:pt x="674959" y="2602893"/>
                </a:cubicBezTo>
                <a:close/>
                <a:moveTo>
                  <a:pt x="632236" y="2602893"/>
                </a:moveTo>
                <a:cubicBezTo>
                  <a:pt x="634515" y="2602893"/>
                  <a:pt x="636534" y="2603251"/>
                  <a:pt x="638291" y="2603967"/>
                </a:cubicBezTo>
                <a:cubicBezTo>
                  <a:pt x="640049" y="2604683"/>
                  <a:pt x="641531" y="2605698"/>
                  <a:pt x="642735" y="2607011"/>
                </a:cubicBezTo>
                <a:cubicBezTo>
                  <a:pt x="643940" y="2608324"/>
                  <a:pt x="644852" y="2609919"/>
                  <a:pt x="645470" y="2611797"/>
                </a:cubicBezTo>
                <a:cubicBezTo>
                  <a:pt x="646089" y="2613674"/>
                  <a:pt x="646398" y="2615774"/>
                  <a:pt x="646398" y="2618096"/>
                </a:cubicBezTo>
                <a:cubicBezTo>
                  <a:pt x="646398" y="2618900"/>
                  <a:pt x="646387" y="2619572"/>
                  <a:pt x="646365" y="2620115"/>
                </a:cubicBezTo>
                <a:cubicBezTo>
                  <a:pt x="646344" y="2620658"/>
                  <a:pt x="646311" y="2621168"/>
                  <a:pt x="646268" y="2621645"/>
                </a:cubicBezTo>
                <a:lnTo>
                  <a:pt x="623316" y="2621645"/>
                </a:lnTo>
                <a:cubicBezTo>
                  <a:pt x="623316" y="2624988"/>
                  <a:pt x="624249" y="2627554"/>
                  <a:pt x="626115" y="2629345"/>
                </a:cubicBezTo>
                <a:cubicBezTo>
                  <a:pt x="627982" y="2631135"/>
                  <a:pt x="630673" y="2632030"/>
                  <a:pt x="634189" y="2632030"/>
                </a:cubicBezTo>
                <a:cubicBezTo>
                  <a:pt x="635144" y="2632030"/>
                  <a:pt x="636099" y="2631993"/>
                  <a:pt x="637054" y="2631917"/>
                </a:cubicBezTo>
                <a:cubicBezTo>
                  <a:pt x="638009" y="2631841"/>
                  <a:pt x="638932" y="2631737"/>
                  <a:pt x="639822" y="2631607"/>
                </a:cubicBezTo>
                <a:cubicBezTo>
                  <a:pt x="640711" y="2631477"/>
                  <a:pt x="641563" y="2631331"/>
                  <a:pt x="642377" y="2631168"/>
                </a:cubicBezTo>
                <a:cubicBezTo>
                  <a:pt x="643191" y="2631005"/>
                  <a:pt x="643945" y="2630826"/>
                  <a:pt x="644640" y="2630631"/>
                </a:cubicBezTo>
                <a:lnTo>
                  <a:pt x="644640" y="2635286"/>
                </a:lnTo>
                <a:cubicBezTo>
                  <a:pt x="643099" y="2635720"/>
                  <a:pt x="641357" y="2636073"/>
                  <a:pt x="639415" y="2636344"/>
                </a:cubicBezTo>
                <a:cubicBezTo>
                  <a:pt x="637472" y="2636615"/>
                  <a:pt x="635459" y="2636751"/>
                  <a:pt x="633375" y="2636751"/>
                </a:cubicBezTo>
                <a:cubicBezTo>
                  <a:pt x="630576" y="2636751"/>
                  <a:pt x="628167" y="2636371"/>
                  <a:pt x="626148" y="2635612"/>
                </a:cubicBezTo>
                <a:cubicBezTo>
                  <a:pt x="624130" y="2634852"/>
                  <a:pt x="622475" y="2633751"/>
                  <a:pt x="621183" y="2632307"/>
                </a:cubicBezTo>
                <a:cubicBezTo>
                  <a:pt x="619892" y="2630864"/>
                  <a:pt x="618937" y="2629095"/>
                  <a:pt x="618318" y="2627001"/>
                </a:cubicBezTo>
                <a:cubicBezTo>
                  <a:pt x="617699" y="2624906"/>
                  <a:pt x="617390" y="2622535"/>
                  <a:pt x="617390" y="2619887"/>
                </a:cubicBezTo>
                <a:cubicBezTo>
                  <a:pt x="617390" y="2617586"/>
                  <a:pt x="617721" y="2615411"/>
                  <a:pt x="618383" y="2613360"/>
                </a:cubicBezTo>
                <a:cubicBezTo>
                  <a:pt x="619045" y="2611309"/>
                  <a:pt x="620011" y="2609507"/>
                  <a:pt x="621281" y="2607955"/>
                </a:cubicBezTo>
                <a:cubicBezTo>
                  <a:pt x="622550" y="2606403"/>
                  <a:pt x="624108" y="2605172"/>
                  <a:pt x="625953" y="2604260"/>
                </a:cubicBezTo>
                <a:cubicBezTo>
                  <a:pt x="627797" y="2603349"/>
                  <a:pt x="629892" y="2602893"/>
                  <a:pt x="632236" y="2602893"/>
                </a:cubicBezTo>
                <a:close/>
                <a:moveTo>
                  <a:pt x="566700" y="2602893"/>
                </a:moveTo>
                <a:cubicBezTo>
                  <a:pt x="567981" y="2602893"/>
                  <a:pt x="569402" y="2602963"/>
                  <a:pt x="570965" y="2603104"/>
                </a:cubicBezTo>
                <a:cubicBezTo>
                  <a:pt x="572528" y="2603245"/>
                  <a:pt x="574156" y="2603490"/>
                  <a:pt x="575849" y="2603837"/>
                </a:cubicBezTo>
                <a:lnTo>
                  <a:pt x="575849" y="2608883"/>
                </a:lnTo>
                <a:cubicBezTo>
                  <a:pt x="574069" y="2608449"/>
                  <a:pt x="572381" y="2608129"/>
                  <a:pt x="570786" y="2607923"/>
                </a:cubicBezTo>
                <a:cubicBezTo>
                  <a:pt x="569191" y="2607716"/>
                  <a:pt x="567807" y="2607613"/>
                  <a:pt x="566635" y="2607613"/>
                </a:cubicBezTo>
                <a:cubicBezTo>
                  <a:pt x="565224" y="2607613"/>
                  <a:pt x="564036" y="2607722"/>
                  <a:pt x="563071" y="2607939"/>
                </a:cubicBezTo>
                <a:cubicBezTo>
                  <a:pt x="562104" y="2608156"/>
                  <a:pt x="561323" y="2608454"/>
                  <a:pt x="560726" y="2608834"/>
                </a:cubicBezTo>
                <a:cubicBezTo>
                  <a:pt x="560130" y="2609214"/>
                  <a:pt x="559701" y="2609659"/>
                  <a:pt x="559440" y="2610169"/>
                </a:cubicBezTo>
                <a:cubicBezTo>
                  <a:pt x="559180" y="2610679"/>
                  <a:pt x="559050" y="2611227"/>
                  <a:pt x="559050" y="2611813"/>
                </a:cubicBezTo>
                <a:cubicBezTo>
                  <a:pt x="559050" y="2612399"/>
                  <a:pt x="559163" y="2612931"/>
                  <a:pt x="559392" y="2613408"/>
                </a:cubicBezTo>
                <a:cubicBezTo>
                  <a:pt x="559619" y="2613886"/>
                  <a:pt x="560043" y="2614347"/>
                  <a:pt x="560661" y="2614792"/>
                </a:cubicBezTo>
                <a:cubicBezTo>
                  <a:pt x="561280" y="2615237"/>
                  <a:pt x="562143" y="2615682"/>
                  <a:pt x="563249" y="2616127"/>
                </a:cubicBezTo>
                <a:cubicBezTo>
                  <a:pt x="564356" y="2616572"/>
                  <a:pt x="565800" y="2617055"/>
                  <a:pt x="567579" y="2617576"/>
                </a:cubicBezTo>
                <a:cubicBezTo>
                  <a:pt x="569511" y="2618140"/>
                  <a:pt x="571139" y="2618731"/>
                  <a:pt x="572463" y="2619350"/>
                </a:cubicBezTo>
                <a:cubicBezTo>
                  <a:pt x="573787" y="2619968"/>
                  <a:pt x="574861" y="2620658"/>
                  <a:pt x="575686" y="2621417"/>
                </a:cubicBezTo>
                <a:cubicBezTo>
                  <a:pt x="576511" y="2622177"/>
                  <a:pt x="577102" y="2623034"/>
                  <a:pt x="577460" y="2623989"/>
                </a:cubicBezTo>
                <a:cubicBezTo>
                  <a:pt x="577818" y="2624944"/>
                  <a:pt x="577997" y="2626029"/>
                  <a:pt x="577997" y="2627245"/>
                </a:cubicBezTo>
                <a:cubicBezTo>
                  <a:pt x="577997" y="2628395"/>
                  <a:pt x="577802" y="2629426"/>
                  <a:pt x="577411" y="2630338"/>
                </a:cubicBezTo>
                <a:cubicBezTo>
                  <a:pt x="577021" y="2631249"/>
                  <a:pt x="576489" y="2632058"/>
                  <a:pt x="575816" y="2632763"/>
                </a:cubicBezTo>
                <a:cubicBezTo>
                  <a:pt x="575143" y="2633468"/>
                  <a:pt x="574362" y="2634071"/>
                  <a:pt x="573472" y="2634570"/>
                </a:cubicBezTo>
                <a:cubicBezTo>
                  <a:pt x="572582" y="2635069"/>
                  <a:pt x="571633" y="2635481"/>
                  <a:pt x="570623" y="2635807"/>
                </a:cubicBezTo>
                <a:cubicBezTo>
                  <a:pt x="569614" y="2636133"/>
                  <a:pt x="568578" y="2636371"/>
                  <a:pt x="567514" y="2636523"/>
                </a:cubicBezTo>
                <a:cubicBezTo>
                  <a:pt x="566451" y="2636675"/>
                  <a:pt x="565409" y="2636751"/>
                  <a:pt x="564389" y="2636751"/>
                </a:cubicBezTo>
                <a:cubicBezTo>
                  <a:pt x="562175" y="2636751"/>
                  <a:pt x="560140" y="2636653"/>
                  <a:pt x="558285" y="2636458"/>
                </a:cubicBezTo>
                <a:cubicBezTo>
                  <a:pt x="556429" y="2636263"/>
                  <a:pt x="554611" y="2635948"/>
                  <a:pt x="552832" y="2635514"/>
                </a:cubicBezTo>
                <a:lnTo>
                  <a:pt x="552832" y="2630305"/>
                </a:lnTo>
                <a:cubicBezTo>
                  <a:pt x="554741" y="2630848"/>
                  <a:pt x="556641" y="2631260"/>
                  <a:pt x="558529" y="2631542"/>
                </a:cubicBezTo>
                <a:cubicBezTo>
                  <a:pt x="560417" y="2631824"/>
                  <a:pt x="562295" y="2631965"/>
                  <a:pt x="564161" y="2631965"/>
                </a:cubicBezTo>
                <a:cubicBezTo>
                  <a:pt x="566874" y="2631965"/>
                  <a:pt x="568882" y="2631596"/>
                  <a:pt x="570184" y="2630858"/>
                </a:cubicBezTo>
                <a:cubicBezTo>
                  <a:pt x="571486" y="2630121"/>
                  <a:pt x="572137" y="2629068"/>
                  <a:pt x="572137" y="2627701"/>
                </a:cubicBezTo>
                <a:cubicBezTo>
                  <a:pt x="572137" y="2627115"/>
                  <a:pt x="572034" y="2626588"/>
                  <a:pt x="571828" y="2626122"/>
                </a:cubicBezTo>
                <a:cubicBezTo>
                  <a:pt x="571622" y="2625655"/>
                  <a:pt x="571248" y="2625210"/>
                  <a:pt x="570705" y="2624787"/>
                </a:cubicBezTo>
                <a:cubicBezTo>
                  <a:pt x="570162" y="2624364"/>
                  <a:pt x="569321" y="2623924"/>
                  <a:pt x="568182" y="2623468"/>
                </a:cubicBezTo>
                <a:cubicBezTo>
                  <a:pt x="567042" y="2623012"/>
                  <a:pt x="565485" y="2622492"/>
                  <a:pt x="563510" y="2621906"/>
                </a:cubicBezTo>
                <a:cubicBezTo>
                  <a:pt x="562034" y="2621471"/>
                  <a:pt x="560672" y="2620978"/>
                  <a:pt x="559424" y="2620424"/>
                </a:cubicBezTo>
                <a:cubicBezTo>
                  <a:pt x="558176" y="2619871"/>
                  <a:pt x="557096" y="2619214"/>
                  <a:pt x="556185" y="2618455"/>
                </a:cubicBezTo>
                <a:cubicBezTo>
                  <a:pt x="555273" y="2617695"/>
                  <a:pt x="554557" y="2616805"/>
                  <a:pt x="554036" y="2615785"/>
                </a:cubicBezTo>
                <a:cubicBezTo>
                  <a:pt x="553515" y="2614765"/>
                  <a:pt x="553255" y="2613560"/>
                  <a:pt x="553255" y="2612171"/>
                </a:cubicBezTo>
                <a:cubicBezTo>
                  <a:pt x="553255" y="2611260"/>
                  <a:pt x="553466" y="2610261"/>
                  <a:pt x="553889" y="2609176"/>
                </a:cubicBezTo>
                <a:cubicBezTo>
                  <a:pt x="554313" y="2608091"/>
                  <a:pt x="555034" y="2607082"/>
                  <a:pt x="556055" y="2606148"/>
                </a:cubicBezTo>
                <a:cubicBezTo>
                  <a:pt x="557074" y="2605215"/>
                  <a:pt x="558453" y="2604439"/>
                  <a:pt x="560189" y="2603821"/>
                </a:cubicBezTo>
                <a:cubicBezTo>
                  <a:pt x="561925" y="2603202"/>
                  <a:pt x="564096" y="2602893"/>
                  <a:pt x="566700" y="2602893"/>
                </a:cubicBezTo>
                <a:close/>
                <a:moveTo>
                  <a:pt x="488580" y="2602893"/>
                </a:moveTo>
                <a:cubicBezTo>
                  <a:pt x="489383" y="2602893"/>
                  <a:pt x="490153" y="2602947"/>
                  <a:pt x="490891" y="2603056"/>
                </a:cubicBezTo>
                <a:cubicBezTo>
                  <a:pt x="491629" y="2603164"/>
                  <a:pt x="492280" y="2603305"/>
                  <a:pt x="492844" y="2603479"/>
                </a:cubicBezTo>
                <a:lnTo>
                  <a:pt x="504695" y="2603479"/>
                </a:lnTo>
                <a:lnTo>
                  <a:pt x="504695" y="2608102"/>
                </a:lnTo>
                <a:lnTo>
                  <a:pt x="499453" y="2608102"/>
                </a:lnTo>
                <a:cubicBezTo>
                  <a:pt x="500061" y="2608861"/>
                  <a:pt x="500533" y="2609746"/>
                  <a:pt x="500869" y="2610755"/>
                </a:cubicBezTo>
                <a:cubicBezTo>
                  <a:pt x="501206" y="2611764"/>
                  <a:pt x="501374" y="2612855"/>
                  <a:pt x="501374" y="2614027"/>
                </a:cubicBezTo>
                <a:cubicBezTo>
                  <a:pt x="501374" y="2615720"/>
                  <a:pt x="501065" y="2617266"/>
                  <a:pt x="500446" y="2618666"/>
                </a:cubicBezTo>
                <a:cubicBezTo>
                  <a:pt x="499828" y="2620066"/>
                  <a:pt x="498954" y="2621265"/>
                  <a:pt x="497825" y="2622264"/>
                </a:cubicBezTo>
                <a:cubicBezTo>
                  <a:pt x="496697" y="2623262"/>
                  <a:pt x="495346" y="2624038"/>
                  <a:pt x="493772" y="2624591"/>
                </a:cubicBezTo>
                <a:cubicBezTo>
                  <a:pt x="492199" y="2625145"/>
                  <a:pt x="490468" y="2625422"/>
                  <a:pt x="488580" y="2625422"/>
                </a:cubicBezTo>
                <a:cubicBezTo>
                  <a:pt x="487212" y="2625422"/>
                  <a:pt x="485932" y="2625275"/>
                  <a:pt x="484738" y="2624982"/>
                </a:cubicBezTo>
                <a:cubicBezTo>
                  <a:pt x="483544" y="2624689"/>
                  <a:pt x="482600" y="2624326"/>
                  <a:pt x="481905" y="2623891"/>
                </a:cubicBezTo>
                <a:cubicBezTo>
                  <a:pt x="481493" y="2624499"/>
                  <a:pt x="481146" y="2625074"/>
                  <a:pt x="480864" y="2625617"/>
                </a:cubicBezTo>
                <a:cubicBezTo>
                  <a:pt x="480582" y="2626160"/>
                  <a:pt x="480440" y="2626767"/>
                  <a:pt x="480440" y="2627440"/>
                </a:cubicBezTo>
                <a:cubicBezTo>
                  <a:pt x="480440" y="2628265"/>
                  <a:pt x="480837" y="2628949"/>
                  <a:pt x="481629" y="2629491"/>
                </a:cubicBezTo>
                <a:cubicBezTo>
                  <a:pt x="482421" y="2630034"/>
                  <a:pt x="483468" y="2630327"/>
                  <a:pt x="484771" y="2630370"/>
                </a:cubicBezTo>
                <a:lnTo>
                  <a:pt x="493365" y="2630696"/>
                </a:lnTo>
                <a:cubicBezTo>
                  <a:pt x="494993" y="2630739"/>
                  <a:pt x="496496" y="2630945"/>
                  <a:pt x="497874" y="2631314"/>
                </a:cubicBezTo>
                <a:cubicBezTo>
                  <a:pt x="499252" y="2631683"/>
                  <a:pt x="500435" y="2632215"/>
                  <a:pt x="501423" y="2632910"/>
                </a:cubicBezTo>
                <a:cubicBezTo>
                  <a:pt x="502410" y="2633604"/>
                  <a:pt x="503181" y="2634461"/>
                  <a:pt x="503734" y="2635481"/>
                </a:cubicBezTo>
                <a:cubicBezTo>
                  <a:pt x="504288" y="2636502"/>
                  <a:pt x="504565" y="2637684"/>
                  <a:pt x="504565" y="2639030"/>
                </a:cubicBezTo>
                <a:cubicBezTo>
                  <a:pt x="504565" y="2640484"/>
                  <a:pt x="504250" y="2641862"/>
                  <a:pt x="503620" y="2643165"/>
                </a:cubicBezTo>
                <a:cubicBezTo>
                  <a:pt x="502991" y="2644467"/>
                  <a:pt x="502020" y="2645612"/>
                  <a:pt x="500707" y="2646599"/>
                </a:cubicBezTo>
                <a:cubicBezTo>
                  <a:pt x="499394" y="2647587"/>
                  <a:pt x="497728" y="2648374"/>
                  <a:pt x="495709" y="2648960"/>
                </a:cubicBezTo>
                <a:cubicBezTo>
                  <a:pt x="493691" y="2649546"/>
                  <a:pt x="491292" y="2649839"/>
                  <a:pt x="488514" y="2649839"/>
                </a:cubicBezTo>
                <a:cubicBezTo>
                  <a:pt x="485866" y="2649839"/>
                  <a:pt x="483615" y="2649627"/>
                  <a:pt x="481759" y="2649204"/>
                </a:cubicBezTo>
                <a:cubicBezTo>
                  <a:pt x="479903" y="2648781"/>
                  <a:pt x="478379" y="2648195"/>
                  <a:pt x="477185" y="2647446"/>
                </a:cubicBezTo>
                <a:cubicBezTo>
                  <a:pt x="475991" y="2646697"/>
                  <a:pt x="475123" y="2645807"/>
                  <a:pt x="474580" y="2644776"/>
                </a:cubicBezTo>
                <a:cubicBezTo>
                  <a:pt x="474038" y="2643745"/>
                  <a:pt x="473767" y="2642611"/>
                  <a:pt x="473767" y="2641374"/>
                </a:cubicBezTo>
                <a:cubicBezTo>
                  <a:pt x="473767" y="2639790"/>
                  <a:pt x="474135" y="2638401"/>
                  <a:pt x="474873" y="2637207"/>
                </a:cubicBezTo>
                <a:cubicBezTo>
                  <a:pt x="475611" y="2636013"/>
                  <a:pt x="476751" y="2634863"/>
                  <a:pt x="478292" y="2633756"/>
                </a:cubicBezTo>
                <a:cubicBezTo>
                  <a:pt x="477727" y="2633496"/>
                  <a:pt x="477239" y="2633170"/>
                  <a:pt x="476827" y="2632779"/>
                </a:cubicBezTo>
                <a:cubicBezTo>
                  <a:pt x="476414" y="2632389"/>
                  <a:pt x="476078" y="2631960"/>
                  <a:pt x="475818" y="2631493"/>
                </a:cubicBezTo>
                <a:cubicBezTo>
                  <a:pt x="475557" y="2631027"/>
                  <a:pt x="475362" y="2630533"/>
                  <a:pt x="475232" y="2630012"/>
                </a:cubicBezTo>
                <a:cubicBezTo>
                  <a:pt x="475101" y="2629491"/>
                  <a:pt x="475036" y="2628981"/>
                  <a:pt x="475036" y="2628482"/>
                </a:cubicBezTo>
                <a:cubicBezTo>
                  <a:pt x="475036" y="2627071"/>
                  <a:pt x="475367" y="2625780"/>
                  <a:pt x="476029" y="2624608"/>
                </a:cubicBezTo>
                <a:cubicBezTo>
                  <a:pt x="476691" y="2623436"/>
                  <a:pt x="477478" y="2622329"/>
                  <a:pt x="478389" y="2621287"/>
                </a:cubicBezTo>
                <a:cubicBezTo>
                  <a:pt x="477977" y="2620788"/>
                  <a:pt x="477614" y="2620299"/>
                  <a:pt x="477299" y="2619822"/>
                </a:cubicBezTo>
                <a:cubicBezTo>
                  <a:pt x="476984" y="2619344"/>
                  <a:pt x="476713" y="2618829"/>
                  <a:pt x="476485" y="2618276"/>
                </a:cubicBezTo>
                <a:cubicBezTo>
                  <a:pt x="476257" y="2617722"/>
                  <a:pt x="476084" y="2617125"/>
                  <a:pt x="475964" y="2616485"/>
                </a:cubicBezTo>
                <a:cubicBezTo>
                  <a:pt x="475845" y="2615845"/>
                  <a:pt x="475785" y="2615112"/>
                  <a:pt x="475785" y="2614287"/>
                </a:cubicBezTo>
                <a:cubicBezTo>
                  <a:pt x="475785" y="2612594"/>
                  <a:pt x="476094" y="2611048"/>
                  <a:pt x="476713" y="2609648"/>
                </a:cubicBezTo>
                <a:cubicBezTo>
                  <a:pt x="477331" y="2608248"/>
                  <a:pt x="478200" y="2607049"/>
                  <a:pt x="479317" y="2606051"/>
                </a:cubicBezTo>
                <a:cubicBezTo>
                  <a:pt x="480435" y="2605052"/>
                  <a:pt x="481781" y="2604276"/>
                  <a:pt x="483354" y="2603723"/>
                </a:cubicBezTo>
                <a:cubicBezTo>
                  <a:pt x="484928" y="2603169"/>
                  <a:pt x="486670" y="2602893"/>
                  <a:pt x="488580" y="2602893"/>
                </a:cubicBezTo>
                <a:close/>
                <a:moveTo>
                  <a:pt x="460786" y="2602893"/>
                </a:moveTo>
                <a:cubicBezTo>
                  <a:pt x="463065" y="2602893"/>
                  <a:pt x="465083" y="2603251"/>
                  <a:pt x="466841" y="2603967"/>
                </a:cubicBezTo>
                <a:cubicBezTo>
                  <a:pt x="468599" y="2604683"/>
                  <a:pt x="470081" y="2605698"/>
                  <a:pt x="471285" y="2607011"/>
                </a:cubicBezTo>
                <a:cubicBezTo>
                  <a:pt x="472490" y="2608324"/>
                  <a:pt x="473401" y="2609919"/>
                  <a:pt x="474020" y="2611797"/>
                </a:cubicBezTo>
                <a:cubicBezTo>
                  <a:pt x="474639" y="2613674"/>
                  <a:pt x="474948" y="2615774"/>
                  <a:pt x="474948" y="2618096"/>
                </a:cubicBezTo>
                <a:cubicBezTo>
                  <a:pt x="474948" y="2618900"/>
                  <a:pt x="474937" y="2619572"/>
                  <a:pt x="474915" y="2620115"/>
                </a:cubicBezTo>
                <a:cubicBezTo>
                  <a:pt x="474894" y="2620658"/>
                  <a:pt x="474861" y="2621168"/>
                  <a:pt x="474818" y="2621645"/>
                </a:cubicBezTo>
                <a:lnTo>
                  <a:pt x="451866" y="2621645"/>
                </a:lnTo>
                <a:cubicBezTo>
                  <a:pt x="451866" y="2624988"/>
                  <a:pt x="452799" y="2627554"/>
                  <a:pt x="454665" y="2629345"/>
                </a:cubicBezTo>
                <a:cubicBezTo>
                  <a:pt x="456532" y="2631135"/>
                  <a:pt x="459223" y="2632030"/>
                  <a:pt x="462739" y="2632030"/>
                </a:cubicBezTo>
                <a:cubicBezTo>
                  <a:pt x="463694" y="2632030"/>
                  <a:pt x="464649" y="2631993"/>
                  <a:pt x="465604" y="2631917"/>
                </a:cubicBezTo>
                <a:cubicBezTo>
                  <a:pt x="466559" y="2631841"/>
                  <a:pt x="467482" y="2631737"/>
                  <a:pt x="468372" y="2631607"/>
                </a:cubicBezTo>
                <a:cubicBezTo>
                  <a:pt x="469261" y="2631477"/>
                  <a:pt x="470113" y="2631331"/>
                  <a:pt x="470927" y="2631168"/>
                </a:cubicBezTo>
                <a:cubicBezTo>
                  <a:pt x="471741" y="2631005"/>
                  <a:pt x="472495" y="2630826"/>
                  <a:pt x="473190" y="2630631"/>
                </a:cubicBezTo>
                <a:lnTo>
                  <a:pt x="473190" y="2635286"/>
                </a:lnTo>
                <a:cubicBezTo>
                  <a:pt x="471649" y="2635720"/>
                  <a:pt x="469907" y="2636073"/>
                  <a:pt x="467964" y="2636344"/>
                </a:cubicBezTo>
                <a:cubicBezTo>
                  <a:pt x="466022" y="2636615"/>
                  <a:pt x="464009" y="2636751"/>
                  <a:pt x="461925" y="2636751"/>
                </a:cubicBezTo>
                <a:cubicBezTo>
                  <a:pt x="459125" y="2636751"/>
                  <a:pt x="456716" y="2636371"/>
                  <a:pt x="454698" y="2635612"/>
                </a:cubicBezTo>
                <a:cubicBezTo>
                  <a:pt x="452679" y="2634852"/>
                  <a:pt x="451025" y="2633751"/>
                  <a:pt x="449733" y="2632307"/>
                </a:cubicBezTo>
                <a:cubicBezTo>
                  <a:pt x="448442" y="2630864"/>
                  <a:pt x="447487" y="2629095"/>
                  <a:pt x="446868" y="2627001"/>
                </a:cubicBezTo>
                <a:cubicBezTo>
                  <a:pt x="446249" y="2624906"/>
                  <a:pt x="445940" y="2622535"/>
                  <a:pt x="445940" y="2619887"/>
                </a:cubicBezTo>
                <a:cubicBezTo>
                  <a:pt x="445940" y="2617586"/>
                  <a:pt x="446271" y="2615411"/>
                  <a:pt x="446933" y="2613360"/>
                </a:cubicBezTo>
                <a:cubicBezTo>
                  <a:pt x="447595" y="2611309"/>
                  <a:pt x="448561" y="2609507"/>
                  <a:pt x="449831" y="2607955"/>
                </a:cubicBezTo>
                <a:cubicBezTo>
                  <a:pt x="451100" y="2606403"/>
                  <a:pt x="452658" y="2605172"/>
                  <a:pt x="454503" y="2604260"/>
                </a:cubicBezTo>
                <a:cubicBezTo>
                  <a:pt x="456347" y="2603349"/>
                  <a:pt x="458442" y="2602893"/>
                  <a:pt x="460786" y="2602893"/>
                </a:cubicBezTo>
                <a:close/>
                <a:moveTo>
                  <a:pt x="427309" y="2602893"/>
                </a:moveTo>
                <a:cubicBezTo>
                  <a:pt x="430695" y="2602893"/>
                  <a:pt x="433261" y="2603989"/>
                  <a:pt x="435008" y="2606181"/>
                </a:cubicBezTo>
                <a:cubicBezTo>
                  <a:pt x="436756" y="2608373"/>
                  <a:pt x="437564" y="2611629"/>
                  <a:pt x="437434" y="2615948"/>
                </a:cubicBezTo>
                <a:lnTo>
                  <a:pt x="431704" y="2615948"/>
                </a:lnTo>
                <a:cubicBezTo>
                  <a:pt x="431769" y="2613083"/>
                  <a:pt x="431351" y="2611005"/>
                  <a:pt x="430450" y="2609713"/>
                </a:cubicBezTo>
                <a:cubicBezTo>
                  <a:pt x="429550" y="2608422"/>
                  <a:pt x="428231" y="2607776"/>
                  <a:pt x="426495" y="2607776"/>
                </a:cubicBezTo>
                <a:cubicBezTo>
                  <a:pt x="425735" y="2607776"/>
                  <a:pt x="424970" y="2607912"/>
                  <a:pt x="424200" y="2608183"/>
                </a:cubicBezTo>
                <a:cubicBezTo>
                  <a:pt x="423429" y="2608454"/>
                  <a:pt x="422637" y="2608889"/>
                  <a:pt x="421823" y="2609485"/>
                </a:cubicBezTo>
                <a:cubicBezTo>
                  <a:pt x="421009" y="2610082"/>
                  <a:pt x="420147" y="2610847"/>
                  <a:pt x="419235" y="2611781"/>
                </a:cubicBezTo>
                <a:cubicBezTo>
                  <a:pt x="418323" y="2612714"/>
                  <a:pt x="417347" y="2613842"/>
                  <a:pt x="416305" y="2615166"/>
                </a:cubicBezTo>
                <a:lnTo>
                  <a:pt x="416305" y="2636165"/>
                </a:lnTo>
                <a:lnTo>
                  <a:pt x="410575" y="2636165"/>
                </a:lnTo>
                <a:lnTo>
                  <a:pt x="410575" y="2603479"/>
                </a:lnTo>
                <a:lnTo>
                  <a:pt x="415752" y="2603479"/>
                </a:lnTo>
                <a:lnTo>
                  <a:pt x="415914" y="2609502"/>
                </a:lnTo>
                <a:cubicBezTo>
                  <a:pt x="417846" y="2607179"/>
                  <a:pt x="419750" y="2605497"/>
                  <a:pt x="421628" y="2604455"/>
                </a:cubicBezTo>
                <a:cubicBezTo>
                  <a:pt x="423505" y="2603414"/>
                  <a:pt x="425399" y="2602893"/>
                  <a:pt x="427309" y="2602893"/>
                </a:cubicBezTo>
                <a:close/>
                <a:moveTo>
                  <a:pt x="360634" y="2602893"/>
                </a:moveTo>
                <a:cubicBezTo>
                  <a:pt x="364020" y="2602893"/>
                  <a:pt x="366586" y="2603989"/>
                  <a:pt x="368333" y="2606181"/>
                </a:cubicBezTo>
                <a:cubicBezTo>
                  <a:pt x="370081" y="2608373"/>
                  <a:pt x="370889" y="2611629"/>
                  <a:pt x="370759" y="2615948"/>
                </a:cubicBezTo>
                <a:lnTo>
                  <a:pt x="365029" y="2615948"/>
                </a:lnTo>
                <a:cubicBezTo>
                  <a:pt x="365094" y="2613083"/>
                  <a:pt x="364676" y="2611005"/>
                  <a:pt x="363776" y="2609713"/>
                </a:cubicBezTo>
                <a:cubicBezTo>
                  <a:pt x="362875" y="2608422"/>
                  <a:pt x="361556" y="2607776"/>
                  <a:pt x="359820" y="2607776"/>
                </a:cubicBezTo>
                <a:cubicBezTo>
                  <a:pt x="359060" y="2607776"/>
                  <a:pt x="358295" y="2607912"/>
                  <a:pt x="357525" y="2608183"/>
                </a:cubicBezTo>
                <a:cubicBezTo>
                  <a:pt x="356754" y="2608454"/>
                  <a:pt x="355962" y="2608889"/>
                  <a:pt x="355148" y="2609485"/>
                </a:cubicBezTo>
                <a:cubicBezTo>
                  <a:pt x="354334" y="2610082"/>
                  <a:pt x="353471" y="2610847"/>
                  <a:pt x="352560" y="2611781"/>
                </a:cubicBezTo>
                <a:cubicBezTo>
                  <a:pt x="351648" y="2612714"/>
                  <a:pt x="350672" y="2613842"/>
                  <a:pt x="349630" y="2615166"/>
                </a:cubicBezTo>
                <a:lnTo>
                  <a:pt x="349630" y="2636165"/>
                </a:lnTo>
                <a:lnTo>
                  <a:pt x="343900" y="2636165"/>
                </a:lnTo>
                <a:lnTo>
                  <a:pt x="343900" y="2603479"/>
                </a:lnTo>
                <a:lnTo>
                  <a:pt x="349076" y="2603479"/>
                </a:lnTo>
                <a:lnTo>
                  <a:pt x="349239" y="2609502"/>
                </a:lnTo>
                <a:cubicBezTo>
                  <a:pt x="351171" y="2607179"/>
                  <a:pt x="353075" y="2605497"/>
                  <a:pt x="354953" y="2604455"/>
                </a:cubicBezTo>
                <a:cubicBezTo>
                  <a:pt x="356830" y="2603414"/>
                  <a:pt x="358724" y="2602893"/>
                  <a:pt x="360634" y="2602893"/>
                </a:cubicBezTo>
                <a:close/>
                <a:moveTo>
                  <a:pt x="279811" y="2602893"/>
                </a:moveTo>
                <a:cubicBezTo>
                  <a:pt x="282155" y="2602893"/>
                  <a:pt x="284255" y="2603256"/>
                  <a:pt x="286111" y="2603983"/>
                </a:cubicBezTo>
                <a:cubicBezTo>
                  <a:pt x="287967" y="2604710"/>
                  <a:pt x="289540" y="2605774"/>
                  <a:pt x="290831" y="2607174"/>
                </a:cubicBezTo>
                <a:cubicBezTo>
                  <a:pt x="292123" y="2608574"/>
                  <a:pt x="293110" y="2610316"/>
                  <a:pt x="293794" y="2612399"/>
                </a:cubicBezTo>
                <a:cubicBezTo>
                  <a:pt x="294478" y="2614483"/>
                  <a:pt x="294820" y="2616870"/>
                  <a:pt x="294820" y="2619561"/>
                </a:cubicBezTo>
                <a:cubicBezTo>
                  <a:pt x="294820" y="2622101"/>
                  <a:pt x="294461" y="2624429"/>
                  <a:pt x="293745" y="2626545"/>
                </a:cubicBezTo>
                <a:cubicBezTo>
                  <a:pt x="293029" y="2628661"/>
                  <a:pt x="291998" y="2630473"/>
                  <a:pt x="290652" y="2631982"/>
                </a:cubicBezTo>
                <a:cubicBezTo>
                  <a:pt x="289307" y="2633490"/>
                  <a:pt x="287668" y="2634662"/>
                  <a:pt x="285736" y="2635498"/>
                </a:cubicBezTo>
                <a:cubicBezTo>
                  <a:pt x="283805" y="2636333"/>
                  <a:pt x="281613" y="2636751"/>
                  <a:pt x="279160" y="2636751"/>
                </a:cubicBezTo>
                <a:cubicBezTo>
                  <a:pt x="276816" y="2636751"/>
                  <a:pt x="274716" y="2636388"/>
                  <a:pt x="272860" y="2635661"/>
                </a:cubicBezTo>
                <a:cubicBezTo>
                  <a:pt x="271005" y="2634933"/>
                  <a:pt x="269431" y="2633864"/>
                  <a:pt x="268140" y="2632454"/>
                </a:cubicBezTo>
                <a:cubicBezTo>
                  <a:pt x="266848" y="2631043"/>
                  <a:pt x="265861" y="2629296"/>
                  <a:pt x="265177" y="2627212"/>
                </a:cubicBezTo>
                <a:cubicBezTo>
                  <a:pt x="264493" y="2625129"/>
                  <a:pt x="264152" y="2622730"/>
                  <a:pt x="264152" y="2620017"/>
                </a:cubicBezTo>
                <a:cubicBezTo>
                  <a:pt x="264152" y="2617478"/>
                  <a:pt x="264510" y="2615161"/>
                  <a:pt x="265226" y="2613067"/>
                </a:cubicBezTo>
                <a:cubicBezTo>
                  <a:pt x="265942" y="2610972"/>
                  <a:pt x="266973" y="2609171"/>
                  <a:pt x="268319" y="2607662"/>
                </a:cubicBezTo>
                <a:cubicBezTo>
                  <a:pt x="269664" y="2606154"/>
                  <a:pt x="271303" y="2604982"/>
                  <a:pt x="273235" y="2604146"/>
                </a:cubicBezTo>
                <a:cubicBezTo>
                  <a:pt x="275166" y="2603311"/>
                  <a:pt x="277359" y="2602893"/>
                  <a:pt x="279811" y="2602893"/>
                </a:cubicBezTo>
                <a:close/>
                <a:moveTo>
                  <a:pt x="179659" y="2602893"/>
                </a:moveTo>
                <a:cubicBezTo>
                  <a:pt x="183045" y="2602893"/>
                  <a:pt x="185611" y="2603989"/>
                  <a:pt x="187359" y="2606181"/>
                </a:cubicBezTo>
                <a:cubicBezTo>
                  <a:pt x="189106" y="2608373"/>
                  <a:pt x="189914" y="2611629"/>
                  <a:pt x="189784" y="2615948"/>
                </a:cubicBezTo>
                <a:lnTo>
                  <a:pt x="184054" y="2615948"/>
                </a:lnTo>
                <a:cubicBezTo>
                  <a:pt x="184119" y="2613083"/>
                  <a:pt x="183702" y="2611005"/>
                  <a:pt x="182801" y="2609713"/>
                </a:cubicBezTo>
                <a:cubicBezTo>
                  <a:pt x="181900" y="2608422"/>
                  <a:pt x="180581" y="2607776"/>
                  <a:pt x="178845" y="2607776"/>
                </a:cubicBezTo>
                <a:cubicBezTo>
                  <a:pt x="178086" y="2607776"/>
                  <a:pt x="177321" y="2607912"/>
                  <a:pt x="176550" y="2608183"/>
                </a:cubicBezTo>
                <a:cubicBezTo>
                  <a:pt x="175779" y="2608454"/>
                  <a:pt x="174987" y="2608889"/>
                  <a:pt x="174173" y="2609485"/>
                </a:cubicBezTo>
                <a:cubicBezTo>
                  <a:pt x="173359" y="2610082"/>
                  <a:pt x="172497" y="2610847"/>
                  <a:pt x="171585" y="2611781"/>
                </a:cubicBezTo>
                <a:cubicBezTo>
                  <a:pt x="170674" y="2612714"/>
                  <a:pt x="169697" y="2613842"/>
                  <a:pt x="168655" y="2615166"/>
                </a:cubicBezTo>
                <a:lnTo>
                  <a:pt x="168655" y="2636165"/>
                </a:lnTo>
                <a:lnTo>
                  <a:pt x="162925" y="2636165"/>
                </a:lnTo>
                <a:lnTo>
                  <a:pt x="162925" y="2603479"/>
                </a:lnTo>
                <a:lnTo>
                  <a:pt x="168102" y="2603479"/>
                </a:lnTo>
                <a:lnTo>
                  <a:pt x="168264" y="2609502"/>
                </a:lnTo>
                <a:cubicBezTo>
                  <a:pt x="170196" y="2607179"/>
                  <a:pt x="172101" y="2605497"/>
                  <a:pt x="173978" y="2604455"/>
                </a:cubicBezTo>
                <a:cubicBezTo>
                  <a:pt x="175855" y="2603414"/>
                  <a:pt x="177749" y="2602893"/>
                  <a:pt x="179659" y="2602893"/>
                </a:cubicBezTo>
                <a:close/>
                <a:moveTo>
                  <a:pt x="146461" y="2602893"/>
                </a:moveTo>
                <a:cubicBezTo>
                  <a:pt x="148740" y="2602893"/>
                  <a:pt x="150759" y="2603251"/>
                  <a:pt x="152517" y="2603967"/>
                </a:cubicBezTo>
                <a:cubicBezTo>
                  <a:pt x="154275" y="2604683"/>
                  <a:pt x="155756" y="2605698"/>
                  <a:pt x="156961" y="2607011"/>
                </a:cubicBezTo>
                <a:cubicBezTo>
                  <a:pt x="158165" y="2608324"/>
                  <a:pt x="159077" y="2609919"/>
                  <a:pt x="159695" y="2611797"/>
                </a:cubicBezTo>
                <a:cubicBezTo>
                  <a:pt x="160314" y="2613674"/>
                  <a:pt x="160623" y="2615774"/>
                  <a:pt x="160623" y="2618096"/>
                </a:cubicBezTo>
                <a:cubicBezTo>
                  <a:pt x="160623" y="2618900"/>
                  <a:pt x="160612" y="2619572"/>
                  <a:pt x="160590" y="2620115"/>
                </a:cubicBezTo>
                <a:cubicBezTo>
                  <a:pt x="160569" y="2620658"/>
                  <a:pt x="160536" y="2621168"/>
                  <a:pt x="160493" y="2621645"/>
                </a:cubicBezTo>
                <a:lnTo>
                  <a:pt x="137541" y="2621645"/>
                </a:lnTo>
                <a:cubicBezTo>
                  <a:pt x="137541" y="2624988"/>
                  <a:pt x="138474" y="2627554"/>
                  <a:pt x="140341" y="2629345"/>
                </a:cubicBezTo>
                <a:cubicBezTo>
                  <a:pt x="142207" y="2631135"/>
                  <a:pt x="144898" y="2632030"/>
                  <a:pt x="148415" y="2632030"/>
                </a:cubicBezTo>
                <a:cubicBezTo>
                  <a:pt x="149370" y="2632030"/>
                  <a:pt x="150325" y="2631993"/>
                  <a:pt x="151279" y="2631917"/>
                </a:cubicBezTo>
                <a:cubicBezTo>
                  <a:pt x="152234" y="2631841"/>
                  <a:pt x="153157" y="2631737"/>
                  <a:pt x="154047" y="2631607"/>
                </a:cubicBezTo>
                <a:cubicBezTo>
                  <a:pt x="154937" y="2631477"/>
                  <a:pt x="155788" y="2631331"/>
                  <a:pt x="156602" y="2631168"/>
                </a:cubicBezTo>
                <a:cubicBezTo>
                  <a:pt x="157416" y="2631005"/>
                  <a:pt x="158171" y="2630826"/>
                  <a:pt x="158865" y="2630631"/>
                </a:cubicBezTo>
                <a:lnTo>
                  <a:pt x="158865" y="2635286"/>
                </a:lnTo>
                <a:cubicBezTo>
                  <a:pt x="157324" y="2635720"/>
                  <a:pt x="155582" y="2636073"/>
                  <a:pt x="153640" y="2636344"/>
                </a:cubicBezTo>
                <a:cubicBezTo>
                  <a:pt x="151697" y="2636615"/>
                  <a:pt x="149684" y="2636751"/>
                  <a:pt x="147601" y="2636751"/>
                </a:cubicBezTo>
                <a:cubicBezTo>
                  <a:pt x="144801" y="2636751"/>
                  <a:pt x="142392" y="2636371"/>
                  <a:pt x="140373" y="2635612"/>
                </a:cubicBezTo>
                <a:cubicBezTo>
                  <a:pt x="138355" y="2634852"/>
                  <a:pt x="136700" y="2633751"/>
                  <a:pt x="135408" y="2632307"/>
                </a:cubicBezTo>
                <a:cubicBezTo>
                  <a:pt x="134117" y="2630864"/>
                  <a:pt x="133162" y="2629095"/>
                  <a:pt x="132543" y="2627001"/>
                </a:cubicBezTo>
                <a:cubicBezTo>
                  <a:pt x="131925" y="2624906"/>
                  <a:pt x="131616" y="2622535"/>
                  <a:pt x="131616" y="2619887"/>
                </a:cubicBezTo>
                <a:cubicBezTo>
                  <a:pt x="131616" y="2617586"/>
                  <a:pt x="131947" y="2615411"/>
                  <a:pt x="132609" y="2613360"/>
                </a:cubicBezTo>
                <a:cubicBezTo>
                  <a:pt x="133270" y="2611309"/>
                  <a:pt x="134236" y="2609507"/>
                  <a:pt x="135506" y="2607955"/>
                </a:cubicBezTo>
                <a:cubicBezTo>
                  <a:pt x="136776" y="2606403"/>
                  <a:pt x="138333" y="2605172"/>
                  <a:pt x="140178" y="2604260"/>
                </a:cubicBezTo>
                <a:cubicBezTo>
                  <a:pt x="142023" y="2603349"/>
                  <a:pt x="144117" y="2602893"/>
                  <a:pt x="146461" y="2602893"/>
                </a:cubicBezTo>
                <a:close/>
                <a:moveTo>
                  <a:pt x="72866" y="2602893"/>
                </a:moveTo>
                <a:cubicBezTo>
                  <a:pt x="76230" y="2602893"/>
                  <a:pt x="78775" y="2603886"/>
                  <a:pt x="80500" y="2605872"/>
                </a:cubicBezTo>
                <a:cubicBezTo>
                  <a:pt x="82226" y="2607858"/>
                  <a:pt x="83088" y="2610847"/>
                  <a:pt x="83088" y="2614841"/>
                </a:cubicBezTo>
                <a:lnTo>
                  <a:pt x="83088" y="2636165"/>
                </a:lnTo>
                <a:lnTo>
                  <a:pt x="77424" y="2636165"/>
                </a:lnTo>
                <a:lnTo>
                  <a:pt x="77424" y="2615297"/>
                </a:lnTo>
                <a:cubicBezTo>
                  <a:pt x="77424" y="2612736"/>
                  <a:pt x="76946" y="2610842"/>
                  <a:pt x="75991" y="2609616"/>
                </a:cubicBezTo>
                <a:cubicBezTo>
                  <a:pt x="75036" y="2608389"/>
                  <a:pt x="73614" y="2607776"/>
                  <a:pt x="71726" y="2607776"/>
                </a:cubicBezTo>
                <a:cubicBezTo>
                  <a:pt x="71032" y="2607776"/>
                  <a:pt x="70353" y="2607879"/>
                  <a:pt x="69691" y="2608085"/>
                </a:cubicBezTo>
                <a:cubicBezTo>
                  <a:pt x="69029" y="2608292"/>
                  <a:pt x="68340" y="2608650"/>
                  <a:pt x="67624" y="2609160"/>
                </a:cubicBezTo>
                <a:cubicBezTo>
                  <a:pt x="66908" y="2609670"/>
                  <a:pt x="66132" y="2610359"/>
                  <a:pt x="65296" y="2611227"/>
                </a:cubicBezTo>
                <a:cubicBezTo>
                  <a:pt x="64461" y="2612095"/>
                  <a:pt x="63522" y="2613180"/>
                  <a:pt x="62480" y="2614483"/>
                </a:cubicBezTo>
                <a:lnTo>
                  <a:pt x="62480" y="2636165"/>
                </a:lnTo>
                <a:lnTo>
                  <a:pt x="56815" y="2636165"/>
                </a:lnTo>
                <a:lnTo>
                  <a:pt x="56815" y="2603479"/>
                </a:lnTo>
                <a:lnTo>
                  <a:pt x="61862" y="2603479"/>
                </a:lnTo>
                <a:lnTo>
                  <a:pt x="62090" y="2608753"/>
                </a:lnTo>
                <a:cubicBezTo>
                  <a:pt x="63044" y="2607624"/>
                  <a:pt x="63967" y="2606686"/>
                  <a:pt x="64857" y="2605937"/>
                </a:cubicBezTo>
                <a:cubicBezTo>
                  <a:pt x="65747" y="2605188"/>
                  <a:pt x="66620" y="2604586"/>
                  <a:pt x="67478" y="2604130"/>
                </a:cubicBezTo>
                <a:cubicBezTo>
                  <a:pt x="68335" y="2603674"/>
                  <a:pt x="69209" y="2603354"/>
                  <a:pt x="70098" y="2603169"/>
                </a:cubicBezTo>
                <a:cubicBezTo>
                  <a:pt x="70988" y="2602985"/>
                  <a:pt x="71911" y="2602893"/>
                  <a:pt x="72866" y="2602893"/>
                </a:cubicBezTo>
                <a:close/>
                <a:moveTo>
                  <a:pt x="1042025" y="2598498"/>
                </a:moveTo>
                <a:lnTo>
                  <a:pt x="1042025" y="2631151"/>
                </a:lnTo>
                <a:lnTo>
                  <a:pt x="1046355" y="2631151"/>
                </a:lnTo>
                <a:cubicBezTo>
                  <a:pt x="1056035" y="2631151"/>
                  <a:pt x="1060875" y="2625715"/>
                  <a:pt x="1060875" y="2614841"/>
                </a:cubicBezTo>
                <a:cubicBezTo>
                  <a:pt x="1060875" y="2611824"/>
                  <a:pt x="1060593" y="2609274"/>
                  <a:pt x="1060028" y="2607190"/>
                </a:cubicBezTo>
                <a:cubicBezTo>
                  <a:pt x="1059464" y="2605107"/>
                  <a:pt x="1058607" y="2603424"/>
                  <a:pt x="1057456" y="2602144"/>
                </a:cubicBezTo>
                <a:cubicBezTo>
                  <a:pt x="1056306" y="2600863"/>
                  <a:pt x="1054863" y="2599936"/>
                  <a:pt x="1053126" y="2599360"/>
                </a:cubicBezTo>
                <a:cubicBezTo>
                  <a:pt x="1051390" y="2598785"/>
                  <a:pt x="1049350" y="2598498"/>
                  <a:pt x="1047006" y="2598498"/>
                </a:cubicBezTo>
                <a:close/>
                <a:moveTo>
                  <a:pt x="1036230" y="2593614"/>
                </a:moveTo>
                <a:lnTo>
                  <a:pt x="1047201" y="2593614"/>
                </a:lnTo>
                <a:cubicBezTo>
                  <a:pt x="1053843" y="2593614"/>
                  <a:pt x="1058796" y="2595323"/>
                  <a:pt x="1062063" y="2598742"/>
                </a:cubicBezTo>
                <a:cubicBezTo>
                  <a:pt x="1065329" y="2602160"/>
                  <a:pt x="1066963" y="2607385"/>
                  <a:pt x="1066963" y="2614418"/>
                </a:cubicBezTo>
                <a:cubicBezTo>
                  <a:pt x="1066963" y="2616458"/>
                  <a:pt x="1066805" y="2618411"/>
                  <a:pt x="1066491" y="2620278"/>
                </a:cubicBezTo>
                <a:cubicBezTo>
                  <a:pt x="1066176" y="2622144"/>
                  <a:pt x="1065671" y="2623881"/>
                  <a:pt x="1064977" y="2625487"/>
                </a:cubicBezTo>
                <a:cubicBezTo>
                  <a:pt x="1064282" y="2627093"/>
                  <a:pt x="1063381" y="2628552"/>
                  <a:pt x="1062275" y="2629866"/>
                </a:cubicBezTo>
                <a:cubicBezTo>
                  <a:pt x="1061168" y="2631179"/>
                  <a:pt x="1059811" y="2632302"/>
                  <a:pt x="1058205" y="2633235"/>
                </a:cubicBezTo>
                <a:cubicBezTo>
                  <a:pt x="1056599" y="2634168"/>
                  <a:pt x="1054732" y="2634890"/>
                  <a:pt x="1052605" y="2635400"/>
                </a:cubicBezTo>
                <a:cubicBezTo>
                  <a:pt x="1050478" y="2635910"/>
                  <a:pt x="1048058" y="2636165"/>
                  <a:pt x="1045345" y="2636165"/>
                </a:cubicBezTo>
                <a:lnTo>
                  <a:pt x="1036230" y="2636165"/>
                </a:lnTo>
                <a:close/>
                <a:moveTo>
                  <a:pt x="1000181" y="2593614"/>
                </a:moveTo>
                <a:lnTo>
                  <a:pt x="1025640" y="2593614"/>
                </a:lnTo>
                <a:lnTo>
                  <a:pt x="1025640" y="2598498"/>
                </a:lnTo>
                <a:lnTo>
                  <a:pt x="1015840" y="2598498"/>
                </a:lnTo>
                <a:lnTo>
                  <a:pt x="1015840" y="2631217"/>
                </a:lnTo>
                <a:lnTo>
                  <a:pt x="1025640" y="2631217"/>
                </a:lnTo>
                <a:lnTo>
                  <a:pt x="1025640" y="2636165"/>
                </a:lnTo>
                <a:lnTo>
                  <a:pt x="1000181" y="2636165"/>
                </a:lnTo>
                <a:lnTo>
                  <a:pt x="1000181" y="2631217"/>
                </a:lnTo>
                <a:lnTo>
                  <a:pt x="1009980" y="2631217"/>
                </a:lnTo>
                <a:lnTo>
                  <a:pt x="1009980" y="2598498"/>
                </a:lnTo>
                <a:lnTo>
                  <a:pt x="1000181" y="2598498"/>
                </a:lnTo>
                <a:close/>
                <a:moveTo>
                  <a:pt x="785161" y="2593614"/>
                </a:moveTo>
                <a:lnTo>
                  <a:pt x="791705" y="2593614"/>
                </a:lnTo>
                <a:lnTo>
                  <a:pt x="800886" y="2622296"/>
                </a:lnTo>
                <a:lnTo>
                  <a:pt x="803491" y="2630696"/>
                </a:lnTo>
                <a:lnTo>
                  <a:pt x="806160" y="2622296"/>
                </a:lnTo>
                <a:lnTo>
                  <a:pt x="815374" y="2593614"/>
                </a:lnTo>
                <a:lnTo>
                  <a:pt x="821559" y="2593614"/>
                </a:lnTo>
                <a:lnTo>
                  <a:pt x="807104" y="2636165"/>
                </a:lnTo>
                <a:lnTo>
                  <a:pt x="799291" y="2636165"/>
                </a:lnTo>
                <a:close/>
                <a:moveTo>
                  <a:pt x="20050" y="2593614"/>
                </a:moveTo>
                <a:lnTo>
                  <a:pt x="44239" y="2593614"/>
                </a:lnTo>
                <a:lnTo>
                  <a:pt x="44239" y="2598498"/>
                </a:lnTo>
                <a:lnTo>
                  <a:pt x="25845" y="2598498"/>
                </a:lnTo>
                <a:lnTo>
                  <a:pt x="25845" y="2611683"/>
                </a:lnTo>
                <a:lnTo>
                  <a:pt x="43523" y="2611683"/>
                </a:lnTo>
                <a:lnTo>
                  <a:pt x="43523" y="2616566"/>
                </a:lnTo>
                <a:lnTo>
                  <a:pt x="25845" y="2616566"/>
                </a:lnTo>
                <a:lnTo>
                  <a:pt x="25845" y="2631217"/>
                </a:lnTo>
                <a:lnTo>
                  <a:pt x="44239" y="2631217"/>
                </a:lnTo>
                <a:lnTo>
                  <a:pt x="44239" y="2636165"/>
                </a:lnTo>
                <a:lnTo>
                  <a:pt x="20050" y="2636165"/>
                </a:lnTo>
                <a:close/>
                <a:moveTo>
                  <a:pt x="1155395" y="2593419"/>
                </a:moveTo>
                <a:lnTo>
                  <a:pt x="1160408" y="2593419"/>
                </a:lnTo>
                <a:lnTo>
                  <a:pt x="1160408" y="2630891"/>
                </a:lnTo>
                <a:lnTo>
                  <a:pt x="1169915" y="2630891"/>
                </a:lnTo>
                <a:lnTo>
                  <a:pt x="1169915" y="2636165"/>
                </a:lnTo>
                <a:lnTo>
                  <a:pt x="1143186" y="2636165"/>
                </a:lnTo>
                <a:lnTo>
                  <a:pt x="1143186" y="2630891"/>
                </a:lnTo>
                <a:lnTo>
                  <a:pt x="1154125" y="2630891"/>
                </a:lnTo>
                <a:lnTo>
                  <a:pt x="1154125" y="2599832"/>
                </a:lnTo>
                <a:lnTo>
                  <a:pt x="1143935" y="2605367"/>
                </a:lnTo>
                <a:lnTo>
                  <a:pt x="1141851" y="2600549"/>
                </a:lnTo>
                <a:close/>
                <a:moveTo>
                  <a:pt x="878095" y="2593028"/>
                </a:moveTo>
                <a:lnTo>
                  <a:pt x="878095" y="2603479"/>
                </a:lnTo>
                <a:lnTo>
                  <a:pt x="892778" y="2603479"/>
                </a:lnTo>
                <a:lnTo>
                  <a:pt x="892778" y="2608232"/>
                </a:lnTo>
                <a:lnTo>
                  <a:pt x="878095" y="2608232"/>
                </a:lnTo>
                <a:lnTo>
                  <a:pt x="878095" y="2624836"/>
                </a:lnTo>
                <a:cubicBezTo>
                  <a:pt x="878095" y="2627180"/>
                  <a:pt x="878719" y="2628932"/>
                  <a:pt x="879967" y="2630093"/>
                </a:cubicBezTo>
                <a:cubicBezTo>
                  <a:pt x="881215" y="2631255"/>
                  <a:pt x="883055" y="2631835"/>
                  <a:pt x="885485" y="2631835"/>
                </a:cubicBezTo>
                <a:cubicBezTo>
                  <a:pt x="886527" y="2631835"/>
                  <a:pt x="887667" y="2631754"/>
                  <a:pt x="888904" y="2631591"/>
                </a:cubicBezTo>
                <a:cubicBezTo>
                  <a:pt x="890141" y="2631428"/>
                  <a:pt x="891432" y="2631173"/>
                  <a:pt x="892778" y="2630826"/>
                </a:cubicBezTo>
                <a:lnTo>
                  <a:pt x="892778" y="2635709"/>
                </a:lnTo>
                <a:cubicBezTo>
                  <a:pt x="891497" y="2636035"/>
                  <a:pt x="890173" y="2636268"/>
                  <a:pt x="888806" y="2636409"/>
                </a:cubicBezTo>
                <a:cubicBezTo>
                  <a:pt x="887439" y="2636550"/>
                  <a:pt x="886050" y="2636621"/>
                  <a:pt x="884639" y="2636621"/>
                </a:cubicBezTo>
                <a:cubicBezTo>
                  <a:pt x="880537" y="2636621"/>
                  <a:pt x="877477" y="2635693"/>
                  <a:pt x="875458" y="2633837"/>
                </a:cubicBezTo>
                <a:cubicBezTo>
                  <a:pt x="873440" y="2631982"/>
                  <a:pt x="872430" y="2629133"/>
                  <a:pt x="872430" y="2625291"/>
                </a:cubicBezTo>
                <a:lnTo>
                  <a:pt x="872430" y="2608232"/>
                </a:lnTo>
                <a:lnTo>
                  <a:pt x="863282" y="2608232"/>
                </a:lnTo>
                <a:lnTo>
                  <a:pt x="863282" y="2603479"/>
                </a:lnTo>
                <a:lnTo>
                  <a:pt x="872430" y="2603479"/>
                </a:lnTo>
                <a:lnTo>
                  <a:pt x="872430" y="2594493"/>
                </a:lnTo>
                <a:close/>
                <a:moveTo>
                  <a:pt x="592345" y="2593028"/>
                </a:moveTo>
                <a:lnTo>
                  <a:pt x="592345" y="2603479"/>
                </a:lnTo>
                <a:lnTo>
                  <a:pt x="607028" y="2603479"/>
                </a:lnTo>
                <a:lnTo>
                  <a:pt x="607028" y="2608232"/>
                </a:lnTo>
                <a:lnTo>
                  <a:pt x="592345" y="2608232"/>
                </a:lnTo>
                <a:lnTo>
                  <a:pt x="592345" y="2624836"/>
                </a:lnTo>
                <a:cubicBezTo>
                  <a:pt x="592345" y="2627180"/>
                  <a:pt x="592969" y="2628932"/>
                  <a:pt x="594217" y="2630093"/>
                </a:cubicBezTo>
                <a:cubicBezTo>
                  <a:pt x="595465" y="2631255"/>
                  <a:pt x="597305" y="2631835"/>
                  <a:pt x="599736" y="2631835"/>
                </a:cubicBezTo>
                <a:cubicBezTo>
                  <a:pt x="600777" y="2631835"/>
                  <a:pt x="601917" y="2631754"/>
                  <a:pt x="603154" y="2631591"/>
                </a:cubicBezTo>
                <a:cubicBezTo>
                  <a:pt x="604391" y="2631428"/>
                  <a:pt x="605682" y="2631173"/>
                  <a:pt x="607028" y="2630826"/>
                </a:cubicBezTo>
                <a:lnTo>
                  <a:pt x="607028" y="2635709"/>
                </a:lnTo>
                <a:cubicBezTo>
                  <a:pt x="605747" y="2636035"/>
                  <a:pt x="604424" y="2636268"/>
                  <a:pt x="603056" y="2636409"/>
                </a:cubicBezTo>
                <a:cubicBezTo>
                  <a:pt x="601689" y="2636550"/>
                  <a:pt x="600300" y="2636621"/>
                  <a:pt x="598889" y="2636621"/>
                </a:cubicBezTo>
                <a:cubicBezTo>
                  <a:pt x="594787" y="2636621"/>
                  <a:pt x="591727" y="2635693"/>
                  <a:pt x="589708" y="2633837"/>
                </a:cubicBezTo>
                <a:cubicBezTo>
                  <a:pt x="587690" y="2631982"/>
                  <a:pt x="586681" y="2629133"/>
                  <a:pt x="586681" y="2625291"/>
                </a:cubicBezTo>
                <a:lnTo>
                  <a:pt x="586681" y="2608232"/>
                </a:lnTo>
                <a:lnTo>
                  <a:pt x="577532" y="2608232"/>
                </a:lnTo>
                <a:lnTo>
                  <a:pt x="577532" y="2603479"/>
                </a:lnTo>
                <a:lnTo>
                  <a:pt x="586681" y="2603479"/>
                </a:lnTo>
                <a:lnTo>
                  <a:pt x="586681" y="2594493"/>
                </a:lnTo>
                <a:close/>
                <a:moveTo>
                  <a:pt x="106571" y="2593028"/>
                </a:moveTo>
                <a:lnTo>
                  <a:pt x="106571" y="2603479"/>
                </a:lnTo>
                <a:lnTo>
                  <a:pt x="121253" y="2603479"/>
                </a:lnTo>
                <a:lnTo>
                  <a:pt x="121253" y="2608232"/>
                </a:lnTo>
                <a:lnTo>
                  <a:pt x="106571" y="2608232"/>
                </a:lnTo>
                <a:lnTo>
                  <a:pt x="106571" y="2624836"/>
                </a:lnTo>
                <a:cubicBezTo>
                  <a:pt x="106571" y="2627180"/>
                  <a:pt x="107195" y="2628932"/>
                  <a:pt x="108443" y="2630093"/>
                </a:cubicBezTo>
                <a:cubicBezTo>
                  <a:pt x="109691" y="2631255"/>
                  <a:pt x="111530" y="2631835"/>
                  <a:pt x="113961" y="2631835"/>
                </a:cubicBezTo>
                <a:cubicBezTo>
                  <a:pt x="115003" y="2631835"/>
                  <a:pt x="116142" y="2631754"/>
                  <a:pt x="117379" y="2631591"/>
                </a:cubicBezTo>
                <a:cubicBezTo>
                  <a:pt x="118616" y="2631428"/>
                  <a:pt x="119908" y="2631173"/>
                  <a:pt x="121253" y="2630826"/>
                </a:cubicBezTo>
                <a:lnTo>
                  <a:pt x="121253" y="2635709"/>
                </a:lnTo>
                <a:cubicBezTo>
                  <a:pt x="119973" y="2636035"/>
                  <a:pt x="118649" y="2636268"/>
                  <a:pt x="117282" y="2636409"/>
                </a:cubicBezTo>
                <a:cubicBezTo>
                  <a:pt x="115914" y="2636550"/>
                  <a:pt x="114525" y="2636621"/>
                  <a:pt x="113114" y="2636621"/>
                </a:cubicBezTo>
                <a:cubicBezTo>
                  <a:pt x="109012" y="2636621"/>
                  <a:pt x="105952" y="2635693"/>
                  <a:pt x="103934" y="2633837"/>
                </a:cubicBezTo>
                <a:cubicBezTo>
                  <a:pt x="101915" y="2631982"/>
                  <a:pt x="100906" y="2629133"/>
                  <a:pt x="100906" y="2625291"/>
                </a:cubicBezTo>
                <a:lnTo>
                  <a:pt x="100906" y="2608232"/>
                </a:lnTo>
                <a:lnTo>
                  <a:pt x="91758" y="2608232"/>
                </a:lnTo>
                <a:lnTo>
                  <a:pt x="91758" y="2603479"/>
                </a:lnTo>
                <a:lnTo>
                  <a:pt x="100906" y="2603479"/>
                </a:lnTo>
                <a:lnTo>
                  <a:pt x="100906" y="2594493"/>
                </a:lnTo>
                <a:close/>
                <a:moveTo>
                  <a:pt x="743945" y="2590163"/>
                </a:moveTo>
                <a:lnTo>
                  <a:pt x="749643" y="2590163"/>
                </a:lnTo>
                <a:lnTo>
                  <a:pt x="749643" y="2636165"/>
                </a:lnTo>
                <a:lnTo>
                  <a:pt x="744564" y="2636165"/>
                </a:lnTo>
                <a:lnTo>
                  <a:pt x="744369" y="2629979"/>
                </a:lnTo>
                <a:cubicBezTo>
                  <a:pt x="742784" y="2632280"/>
                  <a:pt x="741070" y="2633984"/>
                  <a:pt x="739225" y="2635091"/>
                </a:cubicBezTo>
                <a:cubicBezTo>
                  <a:pt x="737380" y="2636198"/>
                  <a:pt x="735383" y="2636751"/>
                  <a:pt x="733235" y="2636751"/>
                </a:cubicBezTo>
                <a:cubicBezTo>
                  <a:pt x="731368" y="2636751"/>
                  <a:pt x="729724" y="2636360"/>
                  <a:pt x="728302" y="2635579"/>
                </a:cubicBezTo>
                <a:cubicBezTo>
                  <a:pt x="726880" y="2634798"/>
                  <a:pt x="725698" y="2633696"/>
                  <a:pt x="724754" y="2632275"/>
                </a:cubicBezTo>
                <a:cubicBezTo>
                  <a:pt x="723809" y="2630853"/>
                  <a:pt x="723098" y="2629144"/>
                  <a:pt x="722621" y="2627147"/>
                </a:cubicBezTo>
                <a:cubicBezTo>
                  <a:pt x="722144" y="2625150"/>
                  <a:pt x="721905" y="2622936"/>
                  <a:pt x="721905" y="2620506"/>
                </a:cubicBezTo>
                <a:cubicBezTo>
                  <a:pt x="721905" y="2617727"/>
                  <a:pt x="722285" y="2615259"/>
                  <a:pt x="723044" y="2613099"/>
                </a:cubicBezTo>
                <a:cubicBezTo>
                  <a:pt x="723804" y="2610940"/>
                  <a:pt x="724884" y="2609116"/>
                  <a:pt x="726284" y="2607630"/>
                </a:cubicBezTo>
                <a:cubicBezTo>
                  <a:pt x="727684" y="2606143"/>
                  <a:pt x="729366" y="2605014"/>
                  <a:pt x="731330" y="2604244"/>
                </a:cubicBezTo>
                <a:cubicBezTo>
                  <a:pt x="733294" y="2603473"/>
                  <a:pt x="735481" y="2603088"/>
                  <a:pt x="737890" y="2603088"/>
                </a:cubicBezTo>
                <a:cubicBezTo>
                  <a:pt x="738932" y="2603088"/>
                  <a:pt x="739957" y="2603153"/>
                  <a:pt x="740967" y="2603283"/>
                </a:cubicBezTo>
                <a:cubicBezTo>
                  <a:pt x="741976" y="2603414"/>
                  <a:pt x="742969" y="2603620"/>
                  <a:pt x="743945" y="2603902"/>
                </a:cubicBezTo>
                <a:close/>
                <a:moveTo>
                  <a:pt x="527136" y="2589773"/>
                </a:moveTo>
                <a:cubicBezTo>
                  <a:pt x="527765" y="2589773"/>
                  <a:pt x="528351" y="2589887"/>
                  <a:pt x="528893" y="2590114"/>
                </a:cubicBezTo>
                <a:cubicBezTo>
                  <a:pt x="529436" y="2590342"/>
                  <a:pt x="529908" y="2590662"/>
                  <a:pt x="530309" y="2591075"/>
                </a:cubicBezTo>
                <a:cubicBezTo>
                  <a:pt x="530711" y="2591487"/>
                  <a:pt x="531026" y="2591959"/>
                  <a:pt x="531254" y="2592491"/>
                </a:cubicBezTo>
                <a:cubicBezTo>
                  <a:pt x="531482" y="2593023"/>
                  <a:pt x="531595" y="2593603"/>
                  <a:pt x="531595" y="2594233"/>
                </a:cubicBezTo>
                <a:cubicBezTo>
                  <a:pt x="531595" y="2594841"/>
                  <a:pt x="531482" y="2595416"/>
                  <a:pt x="531254" y="2595958"/>
                </a:cubicBezTo>
                <a:cubicBezTo>
                  <a:pt x="531026" y="2596501"/>
                  <a:pt x="530711" y="2596978"/>
                  <a:pt x="530309" y="2597391"/>
                </a:cubicBezTo>
                <a:cubicBezTo>
                  <a:pt x="529908" y="2597803"/>
                  <a:pt x="529436" y="2598123"/>
                  <a:pt x="528893" y="2598351"/>
                </a:cubicBezTo>
                <a:cubicBezTo>
                  <a:pt x="528351" y="2598579"/>
                  <a:pt x="527765" y="2598693"/>
                  <a:pt x="527136" y="2598693"/>
                </a:cubicBezTo>
                <a:cubicBezTo>
                  <a:pt x="526506" y="2598693"/>
                  <a:pt x="525920" y="2598579"/>
                  <a:pt x="525377" y="2598351"/>
                </a:cubicBezTo>
                <a:cubicBezTo>
                  <a:pt x="524835" y="2598123"/>
                  <a:pt x="524363" y="2597803"/>
                  <a:pt x="523961" y="2597391"/>
                </a:cubicBezTo>
                <a:cubicBezTo>
                  <a:pt x="523559" y="2596978"/>
                  <a:pt x="523245" y="2596501"/>
                  <a:pt x="523017" y="2595958"/>
                </a:cubicBezTo>
                <a:cubicBezTo>
                  <a:pt x="522789" y="2595416"/>
                  <a:pt x="522675" y="2594841"/>
                  <a:pt x="522675" y="2594233"/>
                </a:cubicBezTo>
                <a:cubicBezTo>
                  <a:pt x="522675" y="2593603"/>
                  <a:pt x="522789" y="2593023"/>
                  <a:pt x="523017" y="2592491"/>
                </a:cubicBezTo>
                <a:cubicBezTo>
                  <a:pt x="523245" y="2591959"/>
                  <a:pt x="523559" y="2591487"/>
                  <a:pt x="523961" y="2591075"/>
                </a:cubicBezTo>
                <a:cubicBezTo>
                  <a:pt x="524363" y="2590662"/>
                  <a:pt x="524835" y="2590342"/>
                  <a:pt x="525377" y="2590114"/>
                </a:cubicBezTo>
                <a:cubicBezTo>
                  <a:pt x="525920" y="2589887"/>
                  <a:pt x="526506" y="2589773"/>
                  <a:pt x="527136" y="2589773"/>
                </a:cubicBezTo>
                <a:close/>
                <a:moveTo>
                  <a:pt x="1307934" y="2556857"/>
                </a:moveTo>
                <a:cubicBezTo>
                  <a:pt x="1307218" y="2557335"/>
                  <a:pt x="1306627" y="2557801"/>
                  <a:pt x="1306160" y="2558257"/>
                </a:cubicBezTo>
                <a:cubicBezTo>
                  <a:pt x="1305694" y="2558713"/>
                  <a:pt x="1305330" y="2559174"/>
                  <a:pt x="1305070" y="2559641"/>
                </a:cubicBezTo>
                <a:cubicBezTo>
                  <a:pt x="1304809" y="2560107"/>
                  <a:pt x="1304624" y="2560574"/>
                  <a:pt x="1304516" y="2561040"/>
                </a:cubicBezTo>
                <a:cubicBezTo>
                  <a:pt x="1304408" y="2561507"/>
                  <a:pt x="1304353" y="2561979"/>
                  <a:pt x="1304353" y="2562457"/>
                </a:cubicBezTo>
                <a:cubicBezTo>
                  <a:pt x="1304353" y="2563998"/>
                  <a:pt x="1305156" y="2565121"/>
                  <a:pt x="1306762" y="2565826"/>
                </a:cubicBezTo>
                <a:cubicBezTo>
                  <a:pt x="1308368" y="2566532"/>
                  <a:pt x="1310604" y="2566884"/>
                  <a:pt x="1313469" y="2566884"/>
                </a:cubicBezTo>
                <a:cubicBezTo>
                  <a:pt x="1315270" y="2566884"/>
                  <a:pt x="1316784" y="2566722"/>
                  <a:pt x="1318011" y="2566396"/>
                </a:cubicBezTo>
                <a:cubicBezTo>
                  <a:pt x="1319237" y="2566070"/>
                  <a:pt x="1320224" y="2565642"/>
                  <a:pt x="1320973" y="2565110"/>
                </a:cubicBezTo>
                <a:cubicBezTo>
                  <a:pt x="1321722" y="2564578"/>
                  <a:pt x="1322259" y="2563971"/>
                  <a:pt x="1322585" y="2563287"/>
                </a:cubicBezTo>
                <a:cubicBezTo>
                  <a:pt x="1322910" y="2562603"/>
                  <a:pt x="1323073" y="2561903"/>
                  <a:pt x="1323073" y="2561187"/>
                </a:cubicBezTo>
                <a:cubicBezTo>
                  <a:pt x="1323073" y="2559863"/>
                  <a:pt x="1322530" y="2558887"/>
                  <a:pt x="1321445" y="2558257"/>
                </a:cubicBezTo>
                <a:cubicBezTo>
                  <a:pt x="1320360" y="2557628"/>
                  <a:pt x="1318700" y="2557259"/>
                  <a:pt x="1316464" y="2557150"/>
                </a:cubicBezTo>
                <a:close/>
                <a:moveTo>
                  <a:pt x="1625450" y="2549727"/>
                </a:moveTo>
                <a:cubicBezTo>
                  <a:pt x="1626058" y="2549727"/>
                  <a:pt x="1626622" y="2549841"/>
                  <a:pt x="1627143" y="2550069"/>
                </a:cubicBezTo>
                <a:cubicBezTo>
                  <a:pt x="1627664" y="2550297"/>
                  <a:pt x="1628114" y="2550606"/>
                  <a:pt x="1628494" y="2550997"/>
                </a:cubicBezTo>
                <a:cubicBezTo>
                  <a:pt x="1628874" y="2551388"/>
                  <a:pt x="1629172" y="2551849"/>
                  <a:pt x="1629389" y="2552381"/>
                </a:cubicBezTo>
                <a:cubicBezTo>
                  <a:pt x="1629606" y="2552912"/>
                  <a:pt x="1629715" y="2553471"/>
                  <a:pt x="1629715" y="2554057"/>
                </a:cubicBezTo>
                <a:cubicBezTo>
                  <a:pt x="1629715" y="2554643"/>
                  <a:pt x="1629606" y="2555197"/>
                  <a:pt x="1629389" y="2555718"/>
                </a:cubicBezTo>
                <a:cubicBezTo>
                  <a:pt x="1629172" y="2556238"/>
                  <a:pt x="1628874" y="2556689"/>
                  <a:pt x="1628494" y="2557069"/>
                </a:cubicBezTo>
                <a:cubicBezTo>
                  <a:pt x="1628114" y="2557449"/>
                  <a:pt x="1627664" y="2557752"/>
                  <a:pt x="1627143" y="2557980"/>
                </a:cubicBezTo>
                <a:cubicBezTo>
                  <a:pt x="1626622" y="2558208"/>
                  <a:pt x="1626058" y="2558322"/>
                  <a:pt x="1625450" y="2558322"/>
                </a:cubicBezTo>
                <a:cubicBezTo>
                  <a:pt x="1624864" y="2558322"/>
                  <a:pt x="1624311" y="2558208"/>
                  <a:pt x="1623790" y="2557980"/>
                </a:cubicBezTo>
                <a:cubicBezTo>
                  <a:pt x="1623269" y="2557752"/>
                  <a:pt x="1622813" y="2557449"/>
                  <a:pt x="1622422" y="2557069"/>
                </a:cubicBezTo>
                <a:cubicBezTo>
                  <a:pt x="1622032" y="2556689"/>
                  <a:pt x="1621728" y="2556238"/>
                  <a:pt x="1621511" y="2555718"/>
                </a:cubicBezTo>
                <a:cubicBezTo>
                  <a:pt x="1621294" y="2555197"/>
                  <a:pt x="1621185" y="2554643"/>
                  <a:pt x="1621185" y="2554057"/>
                </a:cubicBezTo>
                <a:cubicBezTo>
                  <a:pt x="1621185" y="2553471"/>
                  <a:pt x="1621294" y="2552912"/>
                  <a:pt x="1621511" y="2552381"/>
                </a:cubicBezTo>
                <a:cubicBezTo>
                  <a:pt x="1621728" y="2551849"/>
                  <a:pt x="1622032" y="2551388"/>
                  <a:pt x="1622422" y="2550997"/>
                </a:cubicBezTo>
                <a:cubicBezTo>
                  <a:pt x="1622813" y="2550606"/>
                  <a:pt x="1623269" y="2550297"/>
                  <a:pt x="1623790" y="2550069"/>
                </a:cubicBezTo>
                <a:cubicBezTo>
                  <a:pt x="1624311" y="2549841"/>
                  <a:pt x="1624864" y="2549727"/>
                  <a:pt x="1625450" y="2549727"/>
                </a:cubicBezTo>
                <a:close/>
                <a:moveTo>
                  <a:pt x="1875574" y="2548327"/>
                </a:moveTo>
                <a:cubicBezTo>
                  <a:pt x="1876247" y="2548327"/>
                  <a:pt x="1876887" y="2548463"/>
                  <a:pt x="1877495" y="2548734"/>
                </a:cubicBezTo>
                <a:cubicBezTo>
                  <a:pt x="1878103" y="2549006"/>
                  <a:pt x="1878635" y="2549369"/>
                  <a:pt x="1879090" y="2549825"/>
                </a:cubicBezTo>
                <a:cubicBezTo>
                  <a:pt x="1879546" y="2550281"/>
                  <a:pt x="1879910" y="2550813"/>
                  <a:pt x="1880181" y="2551420"/>
                </a:cubicBezTo>
                <a:cubicBezTo>
                  <a:pt x="1880452" y="2552028"/>
                  <a:pt x="1880588" y="2552668"/>
                  <a:pt x="1880588" y="2553341"/>
                </a:cubicBezTo>
                <a:cubicBezTo>
                  <a:pt x="1880588" y="2554036"/>
                  <a:pt x="1880452" y="2554681"/>
                  <a:pt x="1880181" y="2555278"/>
                </a:cubicBezTo>
                <a:cubicBezTo>
                  <a:pt x="1879910" y="2555875"/>
                  <a:pt x="1879546" y="2556401"/>
                  <a:pt x="1879090" y="2556857"/>
                </a:cubicBezTo>
                <a:cubicBezTo>
                  <a:pt x="1878635" y="2557313"/>
                  <a:pt x="1878103" y="2557671"/>
                  <a:pt x="1877495" y="2557931"/>
                </a:cubicBezTo>
                <a:cubicBezTo>
                  <a:pt x="1876887" y="2558192"/>
                  <a:pt x="1876247" y="2558322"/>
                  <a:pt x="1875574" y="2558322"/>
                </a:cubicBezTo>
                <a:cubicBezTo>
                  <a:pt x="1874880" y="2558322"/>
                  <a:pt x="1874234" y="2558192"/>
                  <a:pt x="1873637" y="2557931"/>
                </a:cubicBezTo>
                <a:cubicBezTo>
                  <a:pt x="1873040" y="2557671"/>
                  <a:pt x="1872514" y="2557313"/>
                  <a:pt x="1872058" y="2556857"/>
                </a:cubicBezTo>
                <a:cubicBezTo>
                  <a:pt x="1871602" y="2556401"/>
                  <a:pt x="1871244" y="2555875"/>
                  <a:pt x="1870984" y="2555278"/>
                </a:cubicBezTo>
                <a:cubicBezTo>
                  <a:pt x="1870723" y="2554681"/>
                  <a:pt x="1870593" y="2554036"/>
                  <a:pt x="1870593" y="2553341"/>
                </a:cubicBezTo>
                <a:cubicBezTo>
                  <a:pt x="1870593" y="2552668"/>
                  <a:pt x="1870723" y="2552028"/>
                  <a:pt x="1870984" y="2551420"/>
                </a:cubicBezTo>
                <a:cubicBezTo>
                  <a:pt x="1871244" y="2550813"/>
                  <a:pt x="1871602" y="2550281"/>
                  <a:pt x="1872058" y="2549825"/>
                </a:cubicBezTo>
                <a:cubicBezTo>
                  <a:pt x="1872514" y="2549369"/>
                  <a:pt x="1873040" y="2549006"/>
                  <a:pt x="1873637" y="2548734"/>
                </a:cubicBezTo>
                <a:cubicBezTo>
                  <a:pt x="1874234" y="2548463"/>
                  <a:pt x="1874880" y="2548327"/>
                  <a:pt x="1875574" y="2548327"/>
                </a:cubicBezTo>
                <a:close/>
                <a:moveTo>
                  <a:pt x="370689" y="2542858"/>
                </a:moveTo>
                <a:cubicBezTo>
                  <a:pt x="369279" y="2542858"/>
                  <a:pt x="368063" y="2542999"/>
                  <a:pt x="367043" y="2543281"/>
                </a:cubicBezTo>
                <a:cubicBezTo>
                  <a:pt x="366023" y="2543563"/>
                  <a:pt x="365187" y="2543965"/>
                  <a:pt x="364536" y="2544486"/>
                </a:cubicBezTo>
                <a:cubicBezTo>
                  <a:pt x="363885" y="2545007"/>
                  <a:pt x="363402" y="2545631"/>
                  <a:pt x="363088" y="2546358"/>
                </a:cubicBezTo>
                <a:cubicBezTo>
                  <a:pt x="362773" y="2547085"/>
                  <a:pt x="362615" y="2547904"/>
                  <a:pt x="362615" y="2548816"/>
                </a:cubicBezTo>
                <a:cubicBezTo>
                  <a:pt x="362615" y="2549445"/>
                  <a:pt x="362713" y="2550048"/>
                  <a:pt x="362908" y="2550622"/>
                </a:cubicBezTo>
                <a:cubicBezTo>
                  <a:pt x="363104" y="2551198"/>
                  <a:pt x="363418" y="2551708"/>
                  <a:pt x="363853" y="2552153"/>
                </a:cubicBezTo>
                <a:cubicBezTo>
                  <a:pt x="364287" y="2552598"/>
                  <a:pt x="364851" y="2552950"/>
                  <a:pt x="365546" y="2553211"/>
                </a:cubicBezTo>
                <a:cubicBezTo>
                  <a:pt x="366240" y="2553471"/>
                  <a:pt x="367087" y="2553601"/>
                  <a:pt x="368085" y="2553601"/>
                </a:cubicBezTo>
                <a:cubicBezTo>
                  <a:pt x="369387" y="2553601"/>
                  <a:pt x="370879" y="2553205"/>
                  <a:pt x="372561" y="2552413"/>
                </a:cubicBezTo>
                <a:cubicBezTo>
                  <a:pt x="374243" y="2551621"/>
                  <a:pt x="376018" y="2550368"/>
                  <a:pt x="377884" y="2548653"/>
                </a:cubicBezTo>
                <a:lnTo>
                  <a:pt x="377884" y="2542858"/>
                </a:lnTo>
                <a:close/>
                <a:moveTo>
                  <a:pt x="409538" y="2529347"/>
                </a:moveTo>
                <a:cubicBezTo>
                  <a:pt x="406456" y="2529347"/>
                  <a:pt x="404052" y="2530346"/>
                  <a:pt x="402327" y="2532342"/>
                </a:cubicBezTo>
                <a:cubicBezTo>
                  <a:pt x="400601" y="2534339"/>
                  <a:pt x="399739" y="2537465"/>
                  <a:pt x="399739" y="2541718"/>
                </a:cubicBezTo>
                <a:cubicBezTo>
                  <a:pt x="399739" y="2545669"/>
                  <a:pt x="400319" y="2548615"/>
                  <a:pt x="401480" y="2550557"/>
                </a:cubicBezTo>
                <a:cubicBezTo>
                  <a:pt x="402642" y="2552500"/>
                  <a:pt x="404286" y="2553471"/>
                  <a:pt x="406413" y="2553471"/>
                </a:cubicBezTo>
                <a:cubicBezTo>
                  <a:pt x="407845" y="2553471"/>
                  <a:pt x="409359" y="2552831"/>
                  <a:pt x="410954" y="2551550"/>
                </a:cubicBezTo>
                <a:cubicBezTo>
                  <a:pt x="412550" y="2550270"/>
                  <a:pt x="414226" y="2548371"/>
                  <a:pt x="415984" y="2545853"/>
                </a:cubicBezTo>
                <a:lnTo>
                  <a:pt x="415984" y="2530682"/>
                </a:lnTo>
                <a:cubicBezTo>
                  <a:pt x="415051" y="2530248"/>
                  <a:pt x="414020" y="2529917"/>
                  <a:pt x="412891" y="2529689"/>
                </a:cubicBezTo>
                <a:cubicBezTo>
                  <a:pt x="411763" y="2529461"/>
                  <a:pt x="410645" y="2529347"/>
                  <a:pt x="409538" y="2529347"/>
                </a:cubicBezTo>
                <a:close/>
                <a:moveTo>
                  <a:pt x="1561249" y="2529282"/>
                </a:moveTo>
                <a:cubicBezTo>
                  <a:pt x="1559556" y="2529282"/>
                  <a:pt x="1558108" y="2529613"/>
                  <a:pt x="1556903" y="2530275"/>
                </a:cubicBezTo>
                <a:cubicBezTo>
                  <a:pt x="1555698" y="2530937"/>
                  <a:pt x="1554711" y="2531821"/>
                  <a:pt x="1553940" y="2532928"/>
                </a:cubicBezTo>
                <a:cubicBezTo>
                  <a:pt x="1553170" y="2534035"/>
                  <a:pt x="1552606" y="2535321"/>
                  <a:pt x="1552247" y="2536786"/>
                </a:cubicBezTo>
                <a:cubicBezTo>
                  <a:pt x="1551889" y="2538251"/>
                  <a:pt x="1551710" y="2539787"/>
                  <a:pt x="1551710" y="2541393"/>
                </a:cubicBezTo>
                <a:cubicBezTo>
                  <a:pt x="1551710" y="2543411"/>
                  <a:pt x="1551933" y="2545180"/>
                  <a:pt x="1552378" y="2546699"/>
                </a:cubicBezTo>
                <a:cubicBezTo>
                  <a:pt x="1552823" y="2548219"/>
                  <a:pt x="1553457" y="2549483"/>
                  <a:pt x="1554282" y="2550492"/>
                </a:cubicBezTo>
                <a:cubicBezTo>
                  <a:pt x="1555107" y="2551502"/>
                  <a:pt x="1556105" y="2552261"/>
                  <a:pt x="1557277" y="2552771"/>
                </a:cubicBezTo>
                <a:cubicBezTo>
                  <a:pt x="1558449" y="2553281"/>
                  <a:pt x="1559773" y="2553536"/>
                  <a:pt x="1561249" y="2553536"/>
                </a:cubicBezTo>
                <a:cubicBezTo>
                  <a:pt x="1562942" y="2553536"/>
                  <a:pt x="1564391" y="2553205"/>
                  <a:pt x="1565595" y="2552543"/>
                </a:cubicBezTo>
                <a:cubicBezTo>
                  <a:pt x="1566800" y="2551881"/>
                  <a:pt x="1567788" y="2550997"/>
                  <a:pt x="1568558" y="2549890"/>
                </a:cubicBezTo>
                <a:cubicBezTo>
                  <a:pt x="1569329" y="2548783"/>
                  <a:pt x="1569893" y="2547497"/>
                  <a:pt x="1570251" y="2546032"/>
                </a:cubicBezTo>
                <a:cubicBezTo>
                  <a:pt x="1570609" y="2544567"/>
                  <a:pt x="1570788" y="2543021"/>
                  <a:pt x="1570788" y="2541393"/>
                </a:cubicBezTo>
                <a:cubicBezTo>
                  <a:pt x="1570788" y="2539374"/>
                  <a:pt x="1570566" y="2537611"/>
                  <a:pt x="1570121" y="2536102"/>
                </a:cubicBezTo>
                <a:cubicBezTo>
                  <a:pt x="1569676" y="2534594"/>
                  <a:pt x="1569041" y="2533335"/>
                  <a:pt x="1568216" y="2532326"/>
                </a:cubicBezTo>
                <a:cubicBezTo>
                  <a:pt x="1567391" y="2531317"/>
                  <a:pt x="1566388" y="2530557"/>
                  <a:pt x="1565205" y="2530047"/>
                </a:cubicBezTo>
                <a:cubicBezTo>
                  <a:pt x="1564022" y="2529537"/>
                  <a:pt x="1562703" y="2529282"/>
                  <a:pt x="1561249" y="2529282"/>
                </a:cubicBezTo>
                <a:close/>
                <a:moveTo>
                  <a:pt x="1180249" y="2529282"/>
                </a:moveTo>
                <a:cubicBezTo>
                  <a:pt x="1178556" y="2529282"/>
                  <a:pt x="1177108" y="2529613"/>
                  <a:pt x="1175903" y="2530275"/>
                </a:cubicBezTo>
                <a:cubicBezTo>
                  <a:pt x="1174698" y="2530937"/>
                  <a:pt x="1173711" y="2531821"/>
                  <a:pt x="1172940" y="2532928"/>
                </a:cubicBezTo>
                <a:cubicBezTo>
                  <a:pt x="1172170" y="2534035"/>
                  <a:pt x="1171606" y="2535321"/>
                  <a:pt x="1171247" y="2536786"/>
                </a:cubicBezTo>
                <a:cubicBezTo>
                  <a:pt x="1170889" y="2538251"/>
                  <a:pt x="1170710" y="2539787"/>
                  <a:pt x="1170710" y="2541393"/>
                </a:cubicBezTo>
                <a:cubicBezTo>
                  <a:pt x="1170710" y="2543411"/>
                  <a:pt x="1170933" y="2545180"/>
                  <a:pt x="1171378" y="2546699"/>
                </a:cubicBezTo>
                <a:cubicBezTo>
                  <a:pt x="1171823" y="2548219"/>
                  <a:pt x="1172458" y="2549483"/>
                  <a:pt x="1173282" y="2550492"/>
                </a:cubicBezTo>
                <a:cubicBezTo>
                  <a:pt x="1174107" y="2551502"/>
                  <a:pt x="1175105" y="2552261"/>
                  <a:pt x="1176277" y="2552771"/>
                </a:cubicBezTo>
                <a:cubicBezTo>
                  <a:pt x="1177449" y="2553281"/>
                  <a:pt x="1178773" y="2553536"/>
                  <a:pt x="1180249" y="2553536"/>
                </a:cubicBezTo>
                <a:cubicBezTo>
                  <a:pt x="1181942" y="2553536"/>
                  <a:pt x="1183391" y="2553205"/>
                  <a:pt x="1184595" y="2552543"/>
                </a:cubicBezTo>
                <a:cubicBezTo>
                  <a:pt x="1185800" y="2551881"/>
                  <a:pt x="1186787" y="2550997"/>
                  <a:pt x="1187558" y="2549890"/>
                </a:cubicBezTo>
                <a:cubicBezTo>
                  <a:pt x="1188329" y="2548783"/>
                  <a:pt x="1188893" y="2547497"/>
                  <a:pt x="1189251" y="2546032"/>
                </a:cubicBezTo>
                <a:cubicBezTo>
                  <a:pt x="1189609" y="2544567"/>
                  <a:pt x="1189788" y="2543021"/>
                  <a:pt x="1189788" y="2541393"/>
                </a:cubicBezTo>
                <a:cubicBezTo>
                  <a:pt x="1189788" y="2539374"/>
                  <a:pt x="1189566" y="2537611"/>
                  <a:pt x="1189121" y="2536102"/>
                </a:cubicBezTo>
                <a:cubicBezTo>
                  <a:pt x="1188676" y="2534594"/>
                  <a:pt x="1188041" y="2533335"/>
                  <a:pt x="1187216" y="2532326"/>
                </a:cubicBezTo>
                <a:cubicBezTo>
                  <a:pt x="1186392" y="2531317"/>
                  <a:pt x="1185388" y="2530557"/>
                  <a:pt x="1184205" y="2530047"/>
                </a:cubicBezTo>
                <a:cubicBezTo>
                  <a:pt x="1183022" y="2529537"/>
                  <a:pt x="1181704" y="2529282"/>
                  <a:pt x="1180249" y="2529282"/>
                </a:cubicBezTo>
                <a:close/>
                <a:moveTo>
                  <a:pt x="932599" y="2529282"/>
                </a:moveTo>
                <a:cubicBezTo>
                  <a:pt x="930906" y="2529282"/>
                  <a:pt x="929458" y="2529613"/>
                  <a:pt x="928253" y="2530275"/>
                </a:cubicBezTo>
                <a:cubicBezTo>
                  <a:pt x="927048" y="2530937"/>
                  <a:pt x="926061" y="2531821"/>
                  <a:pt x="925290" y="2532928"/>
                </a:cubicBezTo>
                <a:cubicBezTo>
                  <a:pt x="924520" y="2534035"/>
                  <a:pt x="923956" y="2535321"/>
                  <a:pt x="923597" y="2536786"/>
                </a:cubicBezTo>
                <a:cubicBezTo>
                  <a:pt x="923239" y="2538251"/>
                  <a:pt x="923060" y="2539787"/>
                  <a:pt x="923060" y="2541393"/>
                </a:cubicBezTo>
                <a:cubicBezTo>
                  <a:pt x="923060" y="2543411"/>
                  <a:pt x="923283" y="2545180"/>
                  <a:pt x="923728" y="2546699"/>
                </a:cubicBezTo>
                <a:cubicBezTo>
                  <a:pt x="924173" y="2548219"/>
                  <a:pt x="924807" y="2549483"/>
                  <a:pt x="925632" y="2550492"/>
                </a:cubicBezTo>
                <a:cubicBezTo>
                  <a:pt x="926457" y="2551502"/>
                  <a:pt x="927455" y="2552261"/>
                  <a:pt x="928627" y="2552771"/>
                </a:cubicBezTo>
                <a:cubicBezTo>
                  <a:pt x="929799" y="2553281"/>
                  <a:pt x="931123" y="2553536"/>
                  <a:pt x="932599" y="2553536"/>
                </a:cubicBezTo>
                <a:cubicBezTo>
                  <a:pt x="934292" y="2553536"/>
                  <a:pt x="935741" y="2553205"/>
                  <a:pt x="936945" y="2552543"/>
                </a:cubicBezTo>
                <a:cubicBezTo>
                  <a:pt x="938150" y="2551881"/>
                  <a:pt x="939138" y="2550997"/>
                  <a:pt x="939908" y="2549890"/>
                </a:cubicBezTo>
                <a:cubicBezTo>
                  <a:pt x="940678" y="2548783"/>
                  <a:pt x="941243" y="2547497"/>
                  <a:pt x="941601" y="2546032"/>
                </a:cubicBezTo>
                <a:cubicBezTo>
                  <a:pt x="941959" y="2544567"/>
                  <a:pt x="942138" y="2543021"/>
                  <a:pt x="942138" y="2541393"/>
                </a:cubicBezTo>
                <a:cubicBezTo>
                  <a:pt x="942138" y="2539374"/>
                  <a:pt x="941916" y="2537611"/>
                  <a:pt x="941471" y="2536102"/>
                </a:cubicBezTo>
                <a:cubicBezTo>
                  <a:pt x="941026" y="2534594"/>
                  <a:pt x="940391" y="2533335"/>
                  <a:pt x="939566" y="2532326"/>
                </a:cubicBezTo>
                <a:cubicBezTo>
                  <a:pt x="938741" y="2531317"/>
                  <a:pt x="937738" y="2530557"/>
                  <a:pt x="936555" y="2530047"/>
                </a:cubicBezTo>
                <a:cubicBezTo>
                  <a:pt x="935372" y="2529537"/>
                  <a:pt x="934053" y="2529282"/>
                  <a:pt x="932599" y="2529282"/>
                </a:cubicBezTo>
                <a:close/>
                <a:moveTo>
                  <a:pt x="789724" y="2529282"/>
                </a:moveTo>
                <a:cubicBezTo>
                  <a:pt x="788031" y="2529282"/>
                  <a:pt x="786583" y="2529613"/>
                  <a:pt x="785378" y="2530275"/>
                </a:cubicBezTo>
                <a:cubicBezTo>
                  <a:pt x="784173" y="2530937"/>
                  <a:pt x="783186" y="2531821"/>
                  <a:pt x="782415" y="2532928"/>
                </a:cubicBezTo>
                <a:cubicBezTo>
                  <a:pt x="781645" y="2534035"/>
                  <a:pt x="781081" y="2535321"/>
                  <a:pt x="780722" y="2536786"/>
                </a:cubicBezTo>
                <a:cubicBezTo>
                  <a:pt x="780364" y="2538251"/>
                  <a:pt x="780185" y="2539787"/>
                  <a:pt x="780185" y="2541393"/>
                </a:cubicBezTo>
                <a:cubicBezTo>
                  <a:pt x="780185" y="2543411"/>
                  <a:pt x="780408" y="2545180"/>
                  <a:pt x="780853" y="2546699"/>
                </a:cubicBezTo>
                <a:cubicBezTo>
                  <a:pt x="781298" y="2548219"/>
                  <a:pt x="781933" y="2549483"/>
                  <a:pt x="782757" y="2550492"/>
                </a:cubicBezTo>
                <a:cubicBezTo>
                  <a:pt x="783582" y="2551502"/>
                  <a:pt x="784580" y="2552261"/>
                  <a:pt x="785752" y="2552771"/>
                </a:cubicBezTo>
                <a:cubicBezTo>
                  <a:pt x="786924" y="2553281"/>
                  <a:pt x="788248" y="2553536"/>
                  <a:pt x="789724" y="2553536"/>
                </a:cubicBezTo>
                <a:cubicBezTo>
                  <a:pt x="791417" y="2553536"/>
                  <a:pt x="792866" y="2553205"/>
                  <a:pt x="794070" y="2552543"/>
                </a:cubicBezTo>
                <a:cubicBezTo>
                  <a:pt x="795275" y="2551881"/>
                  <a:pt x="796263" y="2550997"/>
                  <a:pt x="797033" y="2549890"/>
                </a:cubicBezTo>
                <a:cubicBezTo>
                  <a:pt x="797804" y="2548783"/>
                  <a:pt x="798368" y="2547497"/>
                  <a:pt x="798726" y="2546032"/>
                </a:cubicBezTo>
                <a:cubicBezTo>
                  <a:pt x="799084" y="2544567"/>
                  <a:pt x="799263" y="2543021"/>
                  <a:pt x="799263" y="2541393"/>
                </a:cubicBezTo>
                <a:cubicBezTo>
                  <a:pt x="799263" y="2539374"/>
                  <a:pt x="799041" y="2537611"/>
                  <a:pt x="798596" y="2536102"/>
                </a:cubicBezTo>
                <a:cubicBezTo>
                  <a:pt x="798151" y="2534594"/>
                  <a:pt x="797516" y="2533335"/>
                  <a:pt x="796691" y="2532326"/>
                </a:cubicBezTo>
                <a:cubicBezTo>
                  <a:pt x="795866" y="2531317"/>
                  <a:pt x="794863" y="2530557"/>
                  <a:pt x="793680" y="2530047"/>
                </a:cubicBezTo>
                <a:cubicBezTo>
                  <a:pt x="792497" y="2529537"/>
                  <a:pt x="791178" y="2529282"/>
                  <a:pt x="789724" y="2529282"/>
                </a:cubicBezTo>
                <a:close/>
                <a:moveTo>
                  <a:pt x="656374" y="2529282"/>
                </a:moveTo>
                <a:cubicBezTo>
                  <a:pt x="654681" y="2529282"/>
                  <a:pt x="653233" y="2529613"/>
                  <a:pt x="652028" y="2530275"/>
                </a:cubicBezTo>
                <a:cubicBezTo>
                  <a:pt x="650823" y="2530937"/>
                  <a:pt x="649836" y="2531821"/>
                  <a:pt x="649065" y="2532928"/>
                </a:cubicBezTo>
                <a:cubicBezTo>
                  <a:pt x="648295" y="2534035"/>
                  <a:pt x="647731" y="2535321"/>
                  <a:pt x="647372" y="2536786"/>
                </a:cubicBezTo>
                <a:cubicBezTo>
                  <a:pt x="647014" y="2538251"/>
                  <a:pt x="646835" y="2539787"/>
                  <a:pt x="646835" y="2541393"/>
                </a:cubicBezTo>
                <a:cubicBezTo>
                  <a:pt x="646835" y="2543411"/>
                  <a:pt x="647058" y="2545180"/>
                  <a:pt x="647503" y="2546699"/>
                </a:cubicBezTo>
                <a:cubicBezTo>
                  <a:pt x="647948" y="2548219"/>
                  <a:pt x="648582" y="2549483"/>
                  <a:pt x="649407" y="2550492"/>
                </a:cubicBezTo>
                <a:cubicBezTo>
                  <a:pt x="650232" y="2551502"/>
                  <a:pt x="651230" y="2552261"/>
                  <a:pt x="652402" y="2552771"/>
                </a:cubicBezTo>
                <a:cubicBezTo>
                  <a:pt x="653574" y="2553281"/>
                  <a:pt x="654898" y="2553536"/>
                  <a:pt x="656374" y="2553536"/>
                </a:cubicBezTo>
                <a:cubicBezTo>
                  <a:pt x="658067" y="2553536"/>
                  <a:pt x="659516" y="2553205"/>
                  <a:pt x="660721" y="2552543"/>
                </a:cubicBezTo>
                <a:cubicBezTo>
                  <a:pt x="661925" y="2551881"/>
                  <a:pt x="662913" y="2550997"/>
                  <a:pt x="663683" y="2549890"/>
                </a:cubicBezTo>
                <a:cubicBezTo>
                  <a:pt x="664454" y="2548783"/>
                  <a:pt x="665018" y="2547497"/>
                  <a:pt x="665376" y="2546032"/>
                </a:cubicBezTo>
                <a:cubicBezTo>
                  <a:pt x="665734" y="2544567"/>
                  <a:pt x="665913" y="2543021"/>
                  <a:pt x="665913" y="2541393"/>
                </a:cubicBezTo>
                <a:cubicBezTo>
                  <a:pt x="665913" y="2539374"/>
                  <a:pt x="665691" y="2537611"/>
                  <a:pt x="665246" y="2536102"/>
                </a:cubicBezTo>
                <a:cubicBezTo>
                  <a:pt x="664801" y="2534594"/>
                  <a:pt x="664166" y="2533335"/>
                  <a:pt x="663341" y="2532326"/>
                </a:cubicBezTo>
                <a:cubicBezTo>
                  <a:pt x="662517" y="2531317"/>
                  <a:pt x="661513" y="2530557"/>
                  <a:pt x="660330" y="2530047"/>
                </a:cubicBezTo>
                <a:cubicBezTo>
                  <a:pt x="659147" y="2529537"/>
                  <a:pt x="657828" y="2529282"/>
                  <a:pt x="656374" y="2529282"/>
                </a:cubicBezTo>
                <a:close/>
                <a:moveTo>
                  <a:pt x="551599" y="2529282"/>
                </a:moveTo>
                <a:cubicBezTo>
                  <a:pt x="549906" y="2529282"/>
                  <a:pt x="548458" y="2529613"/>
                  <a:pt x="547253" y="2530275"/>
                </a:cubicBezTo>
                <a:cubicBezTo>
                  <a:pt x="546049" y="2530937"/>
                  <a:pt x="545061" y="2531821"/>
                  <a:pt x="544290" y="2532928"/>
                </a:cubicBezTo>
                <a:cubicBezTo>
                  <a:pt x="543520" y="2534035"/>
                  <a:pt x="542956" y="2535321"/>
                  <a:pt x="542597" y="2536786"/>
                </a:cubicBezTo>
                <a:cubicBezTo>
                  <a:pt x="542239" y="2538251"/>
                  <a:pt x="542060" y="2539787"/>
                  <a:pt x="542060" y="2541393"/>
                </a:cubicBezTo>
                <a:cubicBezTo>
                  <a:pt x="542060" y="2543411"/>
                  <a:pt x="542283" y="2545180"/>
                  <a:pt x="542728" y="2546699"/>
                </a:cubicBezTo>
                <a:cubicBezTo>
                  <a:pt x="543173" y="2548219"/>
                  <a:pt x="543807" y="2549483"/>
                  <a:pt x="544632" y="2550492"/>
                </a:cubicBezTo>
                <a:cubicBezTo>
                  <a:pt x="545457" y="2551502"/>
                  <a:pt x="546455" y="2552261"/>
                  <a:pt x="547627" y="2552771"/>
                </a:cubicBezTo>
                <a:cubicBezTo>
                  <a:pt x="548799" y="2553281"/>
                  <a:pt x="550123" y="2553536"/>
                  <a:pt x="551599" y="2553536"/>
                </a:cubicBezTo>
                <a:cubicBezTo>
                  <a:pt x="553292" y="2553536"/>
                  <a:pt x="554741" y="2553205"/>
                  <a:pt x="555946" y="2552543"/>
                </a:cubicBezTo>
                <a:cubicBezTo>
                  <a:pt x="557150" y="2551881"/>
                  <a:pt x="558138" y="2550997"/>
                  <a:pt x="558908" y="2549890"/>
                </a:cubicBezTo>
                <a:cubicBezTo>
                  <a:pt x="559679" y="2548783"/>
                  <a:pt x="560243" y="2547497"/>
                  <a:pt x="560601" y="2546032"/>
                </a:cubicBezTo>
                <a:cubicBezTo>
                  <a:pt x="560959" y="2544567"/>
                  <a:pt x="561138" y="2543021"/>
                  <a:pt x="561138" y="2541393"/>
                </a:cubicBezTo>
                <a:cubicBezTo>
                  <a:pt x="561138" y="2539374"/>
                  <a:pt x="560916" y="2537611"/>
                  <a:pt x="560471" y="2536102"/>
                </a:cubicBezTo>
                <a:cubicBezTo>
                  <a:pt x="560026" y="2534594"/>
                  <a:pt x="559391" y="2533335"/>
                  <a:pt x="558566" y="2532326"/>
                </a:cubicBezTo>
                <a:cubicBezTo>
                  <a:pt x="557742" y="2531317"/>
                  <a:pt x="556738" y="2530557"/>
                  <a:pt x="555555" y="2530047"/>
                </a:cubicBezTo>
                <a:cubicBezTo>
                  <a:pt x="554372" y="2529537"/>
                  <a:pt x="553053" y="2529282"/>
                  <a:pt x="551599" y="2529282"/>
                </a:cubicBezTo>
                <a:close/>
                <a:moveTo>
                  <a:pt x="199174" y="2529282"/>
                </a:moveTo>
                <a:cubicBezTo>
                  <a:pt x="197481" y="2529282"/>
                  <a:pt x="196033" y="2529613"/>
                  <a:pt x="194828" y="2530275"/>
                </a:cubicBezTo>
                <a:cubicBezTo>
                  <a:pt x="193623" y="2530937"/>
                  <a:pt x="192636" y="2531821"/>
                  <a:pt x="191865" y="2532928"/>
                </a:cubicBezTo>
                <a:cubicBezTo>
                  <a:pt x="191095" y="2534035"/>
                  <a:pt x="190531" y="2535321"/>
                  <a:pt x="190172" y="2536786"/>
                </a:cubicBezTo>
                <a:cubicBezTo>
                  <a:pt x="189814" y="2538251"/>
                  <a:pt x="189635" y="2539787"/>
                  <a:pt x="189635" y="2541393"/>
                </a:cubicBezTo>
                <a:cubicBezTo>
                  <a:pt x="189635" y="2543411"/>
                  <a:pt x="189858" y="2545180"/>
                  <a:pt x="190303" y="2546699"/>
                </a:cubicBezTo>
                <a:cubicBezTo>
                  <a:pt x="190748" y="2548219"/>
                  <a:pt x="191382" y="2549483"/>
                  <a:pt x="192207" y="2550492"/>
                </a:cubicBezTo>
                <a:cubicBezTo>
                  <a:pt x="193032" y="2551502"/>
                  <a:pt x="194030" y="2552261"/>
                  <a:pt x="195202" y="2552771"/>
                </a:cubicBezTo>
                <a:cubicBezTo>
                  <a:pt x="196374" y="2553281"/>
                  <a:pt x="197698" y="2553536"/>
                  <a:pt x="199174" y="2553536"/>
                </a:cubicBezTo>
                <a:cubicBezTo>
                  <a:pt x="200867" y="2553536"/>
                  <a:pt x="202316" y="2553205"/>
                  <a:pt x="203520" y="2552543"/>
                </a:cubicBezTo>
                <a:cubicBezTo>
                  <a:pt x="204725" y="2551881"/>
                  <a:pt x="205713" y="2550997"/>
                  <a:pt x="206483" y="2549890"/>
                </a:cubicBezTo>
                <a:cubicBezTo>
                  <a:pt x="207254" y="2548783"/>
                  <a:pt x="207818" y="2547497"/>
                  <a:pt x="208176" y="2546032"/>
                </a:cubicBezTo>
                <a:cubicBezTo>
                  <a:pt x="208534" y="2544567"/>
                  <a:pt x="208713" y="2543021"/>
                  <a:pt x="208713" y="2541393"/>
                </a:cubicBezTo>
                <a:cubicBezTo>
                  <a:pt x="208713" y="2539374"/>
                  <a:pt x="208491" y="2537611"/>
                  <a:pt x="208046" y="2536102"/>
                </a:cubicBezTo>
                <a:cubicBezTo>
                  <a:pt x="207601" y="2534594"/>
                  <a:pt x="206966" y="2533335"/>
                  <a:pt x="206141" y="2532326"/>
                </a:cubicBezTo>
                <a:cubicBezTo>
                  <a:pt x="205316" y="2531317"/>
                  <a:pt x="204313" y="2530557"/>
                  <a:pt x="203130" y="2530047"/>
                </a:cubicBezTo>
                <a:cubicBezTo>
                  <a:pt x="201947" y="2529537"/>
                  <a:pt x="200628" y="2529282"/>
                  <a:pt x="199174" y="2529282"/>
                </a:cubicBezTo>
                <a:close/>
                <a:moveTo>
                  <a:pt x="1418439" y="2528989"/>
                </a:moveTo>
                <a:cubicBezTo>
                  <a:pt x="1417202" y="2528989"/>
                  <a:pt x="1416074" y="2529228"/>
                  <a:pt x="1415054" y="2529705"/>
                </a:cubicBezTo>
                <a:cubicBezTo>
                  <a:pt x="1414034" y="2530183"/>
                  <a:pt x="1413154" y="2530856"/>
                  <a:pt x="1412416" y="2531724"/>
                </a:cubicBezTo>
                <a:cubicBezTo>
                  <a:pt x="1411678" y="2532592"/>
                  <a:pt x="1411082" y="2533634"/>
                  <a:pt x="1410626" y="2534849"/>
                </a:cubicBezTo>
                <a:cubicBezTo>
                  <a:pt x="1410170" y="2536065"/>
                  <a:pt x="1409888" y="2537399"/>
                  <a:pt x="1409779" y="2538853"/>
                </a:cubicBezTo>
                <a:lnTo>
                  <a:pt x="1426969" y="2538853"/>
                </a:lnTo>
                <a:cubicBezTo>
                  <a:pt x="1427034" y="2537399"/>
                  <a:pt x="1426893" y="2536070"/>
                  <a:pt x="1426546" y="2534865"/>
                </a:cubicBezTo>
                <a:cubicBezTo>
                  <a:pt x="1426198" y="2533661"/>
                  <a:pt x="1425661" y="2532624"/>
                  <a:pt x="1424934" y="2531756"/>
                </a:cubicBezTo>
                <a:cubicBezTo>
                  <a:pt x="1424207" y="2530888"/>
                  <a:pt x="1423301" y="2530210"/>
                  <a:pt x="1422216" y="2529721"/>
                </a:cubicBezTo>
                <a:cubicBezTo>
                  <a:pt x="1421131" y="2529233"/>
                  <a:pt x="1419872" y="2528989"/>
                  <a:pt x="1418439" y="2528989"/>
                </a:cubicBezTo>
                <a:close/>
                <a:moveTo>
                  <a:pt x="1075539" y="2528989"/>
                </a:moveTo>
                <a:cubicBezTo>
                  <a:pt x="1074302" y="2528989"/>
                  <a:pt x="1073174" y="2529228"/>
                  <a:pt x="1072153" y="2529705"/>
                </a:cubicBezTo>
                <a:cubicBezTo>
                  <a:pt x="1071133" y="2530183"/>
                  <a:pt x="1070254" y="2530856"/>
                  <a:pt x="1069516" y="2531724"/>
                </a:cubicBezTo>
                <a:cubicBezTo>
                  <a:pt x="1068778" y="2532592"/>
                  <a:pt x="1068182" y="2533634"/>
                  <a:pt x="1067726" y="2534849"/>
                </a:cubicBezTo>
                <a:cubicBezTo>
                  <a:pt x="1067270" y="2536065"/>
                  <a:pt x="1066988" y="2537399"/>
                  <a:pt x="1066879" y="2538853"/>
                </a:cubicBezTo>
                <a:lnTo>
                  <a:pt x="1084069" y="2538853"/>
                </a:lnTo>
                <a:cubicBezTo>
                  <a:pt x="1084134" y="2537399"/>
                  <a:pt x="1083993" y="2536070"/>
                  <a:pt x="1083646" y="2534865"/>
                </a:cubicBezTo>
                <a:cubicBezTo>
                  <a:pt x="1083298" y="2533661"/>
                  <a:pt x="1082761" y="2532624"/>
                  <a:pt x="1082034" y="2531756"/>
                </a:cubicBezTo>
                <a:cubicBezTo>
                  <a:pt x="1081307" y="2530888"/>
                  <a:pt x="1080401" y="2530210"/>
                  <a:pt x="1079316" y="2529721"/>
                </a:cubicBezTo>
                <a:cubicBezTo>
                  <a:pt x="1078231" y="2529233"/>
                  <a:pt x="1076972" y="2528989"/>
                  <a:pt x="1075539" y="2528989"/>
                </a:cubicBezTo>
                <a:close/>
                <a:moveTo>
                  <a:pt x="723114" y="2528989"/>
                </a:moveTo>
                <a:cubicBezTo>
                  <a:pt x="721877" y="2528989"/>
                  <a:pt x="720749" y="2529228"/>
                  <a:pt x="719728" y="2529705"/>
                </a:cubicBezTo>
                <a:cubicBezTo>
                  <a:pt x="718708" y="2530183"/>
                  <a:pt x="717829" y="2530856"/>
                  <a:pt x="717091" y="2531724"/>
                </a:cubicBezTo>
                <a:cubicBezTo>
                  <a:pt x="716354" y="2532592"/>
                  <a:pt x="715757" y="2533634"/>
                  <a:pt x="715301" y="2534849"/>
                </a:cubicBezTo>
                <a:cubicBezTo>
                  <a:pt x="714845" y="2536065"/>
                  <a:pt x="714563" y="2537399"/>
                  <a:pt x="714454" y="2538853"/>
                </a:cubicBezTo>
                <a:lnTo>
                  <a:pt x="731644" y="2538853"/>
                </a:lnTo>
                <a:cubicBezTo>
                  <a:pt x="731709" y="2537399"/>
                  <a:pt x="731568" y="2536070"/>
                  <a:pt x="731221" y="2534865"/>
                </a:cubicBezTo>
                <a:cubicBezTo>
                  <a:pt x="730874" y="2533661"/>
                  <a:pt x="730336" y="2532624"/>
                  <a:pt x="729609" y="2531756"/>
                </a:cubicBezTo>
                <a:cubicBezTo>
                  <a:pt x="728882" y="2530888"/>
                  <a:pt x="727976" y="2530210"/>
                  <a:pt x="726891" y="2529721"/>
                </a:cubicBezTo>
                <a:cubicBezTo>
                  <a:pt x="725806" y="2529233"/>
                  <a:pt x="724547" y="2528989"/>
                  <a:pt x="723114" y="2528989"/>
                </a:cubicBezTo>
                <a:close/>
                <a:moveTo>
                  <a:pt x="342114" y="2528989"/>
                </a:moveTo>
                <a:cubicBezTo>
                  <a:pt x="340877" y="2528989"/>
                  <a:pt x="339749" y="2529228"/>
                  <a:pt x="338728" y="2529705"/>
                </a:cubicBezTo>
                <a:cubicBezTo>
                  <a:pt x="337709" y="2530183"/>
                  <a:pt x="336829" y="2530856"/>
                  <a:pt x="336092" y="2531724"/>
                </a:cubicBezTo>
                <a:cubicBezTo>
                  <a:pt x="335353" y="2532592"/>
                  <a:pt x="334757" y="2533634"/>
                  <a:pt x="334301" y="2534849"/>
                </a:cubicBezTo>
                <a:cubicBezTo>
                  <a:pt x="333845" y="2536065"/>
                  <a:pt x="333563" y="2537399"/>
                  <a:pt x="333454" y="2538853"/>
                </a:cubicBezTo>
                <a:lnTo>
                  <a:pt x="350644" y="2538853"/>
                </a:lnTo>
                <a:cubicBezTo>
                  <a:pt x="350709" y="2537399"/>
                  <a:pt x="350568" y="2536070"/>
                  <a:pt x="350221" y="2534865"/>
                </a:cubicBezTo>
                <a:cubicBezTo>
                  <a:pt x="349874" y="2533661"/>
                  <a:pt x="349336" y="2532624"/>
                  <a:pt x="348609" y="2531756"/>
                </a:cubicBezTo>
                <a:cubicBezTo>
                  <a:pt x="347882" y="2530888"/>
                  <a:pt x="346976" y="2530210"/>
                  <a:pt x="345891" y="2529721"/>
                </a:cubicBezTo>
                <a:cubicBezTo>
                  <a:pt x="344806" y="2529233"/>
                  <a:pt x="343547" y="2528989"/>
                  <a:pt x="342114" y="2528989"/>
                </a:cubicBezTo>
                <a:close/>
                <a:moveTo>
                  <a:pt x="94464" y="2528989"/>
                </a:moveTo>
                <a:cubicBezTo>
                  <a:pt x="93227" y="2528989"/>
                  <a:pt x="92099" y="2529228"/>
                  <a:pt x="91078" y="2529705"/>
                </a:cubicBezTo>
                <a:cubicBezTo>
                  <a:pt x="90058" y="2530183"/>
                  <a:pt x="89179" y="2530856"/>
                  <a:pt x="88441" y="2531724"/>
                </a:cubicBezTo>
                <a:cubicBezTo>
                  <a:pt x="87704" y="2532592"/>
                  <a:pt x="87107" y="2533634"/>
                  <a:pt x="86651" y="2534849"/>
                </a:cubicBezTo>
                <a:cubicBezTo>
                  <a:pt x="86195" y="2536065"/>
                  <a:pt x="85913" y="2537399"/>
                  <a:pt x="85804" y="2538853"/>
                </a:cubicBezTo>
                <a:lnTo>
                  <a:pt x="102994" y="2538853"/>
                </a:lnTo>
                <a:cubicBezTo>
                  <a:pt x="103059" y="2537399"/>
                  <a:pt x="102918" y="2536070"/>
                  <a:pt x="102571" y="2534865"/>
                </a:cubicBezTo>
                <a:cubicBezTo>
                  <a:pt x="102224" y="2533661"/>
                  <a:pt x="101686" y="2532624"/>
                  <a:pt x="100959" y="2531756"/>
                </a:cubicBezTo>
                <a:cubicBezTo>
                  <a:pt x="100232" y="2530888"/>
                  <a:pt x="99326" y="2530210"/>
                  <a:pt x="98241" y="2529721"/>
                </a:cubicBezTo>
                <a:cubicBezTo>
                  <a:pt x="97156" y="2529233"/>
                  <a:pt x="95897" y="2528989"/>
                  <a:pt x="94464" y="2528989"/>
                </a:cubicBezTo>
                <a:close/>
                <a:moveTo>
                  <a:pt x="1313143" y="2528728"/>
                </a:moveTo>
                <a:cubicBezTo>
                  <a:pt x="1312015" y="2528728"/>
                  <a:pt x="1311011" y="2528924"/>
                  <a:pt x="1310132" y="2529314"/>
                </a:cubicBezTo>
                <a:cubicBezTo>
                  <a:pt x="1309253" y="2529705"/>
                  <a:pt x="1308515" y="2530221"/>
                  <a:pt x="1307918" y="2530861"/>
                </a:cubicBezTo>
                <a:cubicBezTo>
                  <a:pt x="1307321" y="2531501"/>
                  <a:pt x="1306866" y="2532245"/>
                  <a:pt x="1306551" y="2533091"/>
                </a:cubicBezTo>
                <a:cubicBezTo>
                  <a:pt x="1306236" y="2533937"/>
                  <a:pt x="1306079" y="2534816"/>
                  <a:pt x="1306079" y="2535728"/>
                </a:cubicBezTo>
                <a:cubicBezTo>
                  <a:pt x="1306079" y="2536770"/>
                  <a:pt x="1306252" y="2537725"/>
                  <a:pt x="1306600" y="2538593"/>
                </a:cubicBezTo>
                <a:cubicBezTo>
                  <a:pt x="1306947" y="2539461"/>
                  <a:pt x="1307435" y="2540199"/>
                  <a:pt x="1308065" y="2540807"/>
                </a:cubicBezTo>
                <a:cubicBezTo>
                  <a:pt x="1308694" y="2541415"/>
                  <a:pt x="1309438" y="2541887"/>
                  <a:pt x="1310295" y="2542223"/>
                </a:cubicBezTo>
                <a:cubicBezTo>
                  <a:pt x="1311152" y="2542560"/>
                  <a:pt x="1312102" y="2542728"/>
                  <a:pt x="1313143" y="2542728"/>
                </a:cubicBezTo>
                <a:cubicBezTo>
                  <a:pt x="1314272" y="2542728"/>
                  <a:pt x="1315276" y="2542538"/>
                  <a:pt x="1316155" y="2542158"/>
                </a:cubicBezTo>
                <a:cubicBezTo>
                  <a:pt x="1317034" y="2541778"/>
                  <a:pt x="1317772" y="2541263"/>
                  <a:pt x="1318369" y="2540611"/>
                </a:cubicBezTo>
                <a:cubicBezTo>
                  <a:pt x="1318965" y="2539960"/>
                  <a:pt x="1319421" y="2539212"/>
                  <a:pt x="1319736" y="2538365"/>
                </a:cubicBezTo>
                <a:cubicBezTo>
                  <a:pt x="1320051" y="2537519"/>
                  <a:pt x="1320208" y="2536640"/>
                  <a:pt x="1320208" y="2535728"/>
                </a:cubicBezTo>
                <a:cubicBezTo>
                  <a:pt x="1320208" y="2534686"/>
                  <a:pt x="1320035" y="2533731"/>
                  <a:pt x="1319687" y="2532863"/>
                </a:cubicBezTo>
                <a:cubicBezTo>
                  <a:pt x="1319340" y="2531995"/>
                  <a:pt x="1318852" y="2531257"/>
                  <a:pt x="1318222" y="2530649"/>
                </a:cubicBezTo>
                <a:cubicBezTo>
                  <a:pt x="1317593" y="2530042"/>
                  <a:pt x="1316849" y="2529570"/>
                  <a:pt x="1315992" y="2529233"/>
                </a:cubicBezTo>
                <a:cubicBezTo>
                  <a:pt x="1315135" y="2528897"/>
                  <a:pt x="1314185" y="2528728"/>
                  <a:pt x="1313143" y="2528728"/>
                </a:cubicBezTo>
                <a:close/>
                <a:moveTo>
                  <a:pt x="1511494" y="2525050"/>
                </a:moveTo>
                <a:lnTo>
                  <a:pt x="1526893" y="2525050"/>
                </a:lnTo>
                <a:lnTo>
                  <a:pt x="1526893" y="2553015"/>
                </a:lnTo>
                <a:lnTo>
                  <a:pt x="1536627" y="2553015"/>
                </a:lnTo>
                <a:lnTo>
                  <a:pt x="1536627" y="2557736"/>
                </a:lnTo>
                <a:lnTo>
                  <a:pt x="1510420" y="2557736"/>
                </a:lnTo>
                <a:lnTo>
                  <a:pt x="1510420" y="2553015"/>
                </a:lnTo>
                <a:lnTo>
                  <a:pt x="1521163" y="2553015"/>
                </a:lnTo>
                <a:lnTo>
                  <a:pt x="1521163" y="2529738"/>
                </a:lnTo>
                <a:lnTo>
                  <a:pt x="1511494" y="2529738"/>
                </a:lnTo>
                <a:close/>
                <a:moveTo>
                  <a:pt x="1235269" y="2525050"/>
                </a:moveTo>
                <a:lnTo>
                  <a:pt x="1250668" y="2525050"/>
                </a:lnTo>
                <a:lnTo>
                  <a:pt x="1250668" y="2553015"/>
                </a:lnTo>
                <a:lnTo>
                  <a:pt x="1260402" y="2553015"/>
                </a:lnTo>
                <a:lnTo>
                  <a:pt x="1260402" y="2557736"/>
                </a:lnTo>
                <a:lnTo>
                  <a:pt x="1234195" y="2557736"/>
                </a:lnTo>
                <a:lnTo>
                  <a:pt x="1234195" y="2553015"/>
                </a:lnTo>
                <a:lnTo>
                  <a:pt x="1244938" y="2553015"/>
                </a:lnTo>
                <a:lnTo>
                  <a:pt x="1244938" y="2529738"/>
                </a:lnTo>
                <a:lnTo>
                  <a:pt x="1235269" y="2529738"/>
                </a:lnTo>
                <a:close/>
                <a:moveTo>
                  <a:pt x="1125969" y="2525050"/>
                </a:moveTo>
                <a:lnTo>
                  <a:pt x="1132415" y="2525050"/>
                </a:lnTo>
                <a:lnTo>
                  <a:pt x="1140424" y="2546667"/>
                </a:lnTo>
                <a:lnTo>
                  <a:pt x="1142149" y="2551941"/>
                </a:lnTo>
                <a:lnTo>
                  <a:pt x="1143940" y="2546537"/>
                </a:lnTo>
                <a:lnTo>
                  <a:pt x="1151884" y="2525050"/>
                </a:lnTo>
                <a:lnTo>
                  <a:pt x="1158102" y="2525050"/>
                </a:lnTo>
                <a:lnTo>
                  <a:pt x="1145275" y="2557736"/>
                </a:lnTo>
                <a:lnTo>
                  <a:pt x="1138763" y="2557736"/>
                </a:lnTo>
                <a:close/>
                <a:moveTo>
                  <a:pt x="668769" y="2525050"/>
                </a:moveTo>
                <a:lnTo>
                  <a:pt x="675215" y="2525050"/>
                </a:lnTo>
                <a:lnTo>
                  <a:pt x="683224" y="2546667"/>
                </a:lnTo>
                <a:lnTo>
                  <a:pt x="684949" y="2551941"/>
                </a:lnTo>
                <a:lnTo>
                  <a:pt x="686740" y="2546537"/>
                </a:lnTo>
                <a:lnTo>
                  <a:pt x="694684" y="2525050"/>
                </a:lnTo>
                <a:lnTo>
                  <a:pt x="700902" y="2525050"/>
                </a:lnTo>
                <a:lnTo>
                  <a:pt x="688075" y="2557736"/>
                </a:lnTo>
                <a:lnTo>
                  <a:pt x="681563" y="2557736"/>
                </a:lnTo>
                <a:close/>
                <a:moveTo>
                  <a:pt x="430644" y="2525050"/>
                </a:moveTo>
                <a:lnTo>
                  <a:pt x="437090" y="2525050"/>
                </a:lnTo>
                <a:lnTo>
                  <a:pt x="445359" y="2546667"/>
                </a:lnTo>
                <a:lnTo>
                  <a:pt x="447020" y="2551746"/>
                </a:lnTo>
                <a:lnTo>
                  <a:pt x="448908" y="2546537"/>
                </a:lnTo>
                <a:lnTo>
                  <a:pt x="456559" y="2525050"/>
                </a:lnTo>
                <a:lnTo>
                  <a:pt x="462777" y="2525050"/>
                </a:lnTo>
                <a:lnTo>
                  <a:pt x="451643" y="2554285"/>
                </a:lnTo>
                <a:cubicBezTo>
                  <a:pt x="450492" y="2557259"/>
                  <a:pt x="449304" y="2559820"/>
                  <a:pt x="448078" y="2561968"/>
                </a:cubicBezTo>
                <a:cubicBezTo>
                  <a:pt x="446851" y="2564117"/>
                  <a:pt x="445511" y="2565881"/>
                  <a:pt x="444057" y="2567259"/>
                </a:cubicBezTo>
                <a:cubicBezTo>
                  <a:pt x="442603" y="2568637"/>
                  <a:pt x="441008" y="2569652"/>
                  <a:pt x="439271" y="2570303"/>
                </a:cubicBezTo>
                <a:cubicBezTo>
                  <a:pt x="437535" y="2570954"/>
                  <a:pt x="435592" y="2571279"/>
                  <a:pt x="433444" y="2571279"/>
                </a:cubicBezTo>
                <a:cubicBezTo>
                  <a:pt x="432879" y="2571279"/>
                  <a:pt x="432369" y="2571269"/>
                  <a:pt x="431914" y="2571247"/>
                </a:cubicBezTo>
                <a:cubicBezTo>
                  <a:pt x="431458" y="2571225"/>
                  <a:pt x="430959" y="2571193"/>
                  <a:pt x="430416" y="2571149"/>
                </a:cubicBezTo>
                <a:lnTo>
                  <a:pt x="430416" y="2566005"/>
                </a:lnTo>
                <a:cubicBezTo>
                  <a:pt x="430893" y="2566070"/>
                  <a:pt x="431414" y="2566130"/>
                  <a:pt x="431979" y="2566184"/>
                </a:cubicBezTo>
                <a:cubicBezTo>
                  <a:pt x="432543" y="2566239"/>
                  <a:pt x="433140" y="2566266"/>
                  <a:pt x="433769" y="2566266"/>
                </a:cubicBezTo>
                <a:cubicBezTo>
                  <a:pt x="434811" y="2566266"/>
                  <a:pt x="435782" y="2566114"/>
                  <a:pt x="436683" y="2565810"/>
                </a:cubicBezTo>
                <a:cubicBezTo>
                  <a:pt x="437584" y="2565506"/>
                  <a:pt x="438436" y="2565012"/>
                  <a:pt x="439239" y="2564329"/>
                </a:cubicBezTo>
                <a:cubicBezTo>
                  <a:pt x="440042" y="2563645"/>
                  <a:pt x="440812" y="2562761"/>
                  <a:pt x="441550" y="2561675"/>
                </a:cubicBezTo>
                <a:cubicBezTo>
                  <a:pt x="442288" y="2560590"/>
                  <a:pt x="443004" y="2559277"/>
                  <a:pt x="443699" y="2557736"/>
                </a:cubicBezTo>
                <a:close/>
                <a:moveTo>
                  <a:pt x="224154" y="2525050"/>
                </a:moveTo>
                <a:lnTo>
                  <a:pt x="229819" y="2525050"/>
                </a:lnTo>
                <a:lnTo>
                  <a:pt x="229819" y="2545951"/>
                </a:lnTo>
                <a:cubicBezTo>
                  <a:pt x="229819" y="2550964"/>
                  <a:pt x="231707" y="2553471"/>
                  <a:pt x="235484" y="2553471"/>
                </a:cubicBezTo>
                <a:cubicBezTo>
                  <a:pt x="236178" y="2553471"/>
                  <a:pt x="236856" y="2553368"/>
                  <a:pt x="237518" y="2553162"/>
                </a:cubicBezTo>
                <a:cubicBezTo>
                  <a:pt x="238180" y="2552956"/>
                  <a:pt x="238875" y="2552598"/>
                  <a:pt x="239602" y="2552088"/>
                </a:cubicBezTo>
                <a:cubicBezTo>
                  <a:pt x="240329" y="2551578"/>
                  <a:pt x="241110" y="2550888"/>
                  <a:pt x="241946" y="2550020"/>
                </a:cubicBezTo>
                <a:cubicBezTo>
                  <a:pt x="242782" y="2549152"/>
                  <a:pt x="243720" y="2548056"/>
                  <a:pt x="244762" y="2546732"/>
                </a:cubicBezTo>
                <a:lnTo>
                  <a:pt x="244762" y="2525050"/>
                </a:lnTo>
                <a:lnTo>
                  <a:pt x="250427" y="2525050"/>
                </a:lnTo>
                <a:lnTo>
                  <a:pt x="250427" y="2557736"/>
                </a:lnTo>
                <a:lnTo>
                  <a:pt x="245348" y="2557736"/>
                </a:lnTo>
                <a:lnTo>
                  <a:pt x="245153" y="2552462"/>
                </a:lnTo>
                <a:cubicBezTo>
                  <a:pt x="244176" y="2553591"/>
                  <a:pt x="243248" y="2554529"/>
                  <a:pt x="242369" y="2555278"/>
                </a:cubicBezTo>
                <a:cubicBezTo>
                  <a:pt x="241490" y="2556027"/>
                  <a:pt x="240617" y="2556629"/>
                  <a:pt x="239748" y="2557085"/>
                </a:cubicBezTo>
                <a:cubicBezTo>
                  <a:pt x="238880" y="2557541"/>
                  <a:pt x="238007" y="2557861"/>
                  <a:pt x="237128" y="2558045"/>
                </a:cubicBezTo>
                <a:cubicBezTo>
                  <a:pt x="236249" y="2558230"/>
                  <a:pt x="235321" y="2558322"/>
                  <a:pt x="234344" y="2558322"/>
                </a:cubicBezTo>
                <a:cubicBezTo>
                  <a:pt x="230980" y="2558322"/>
                  <a:pt x="228441" y="2557335"/>
                  <a:pt x="226726" y="2555359"/>
                </a:cubicBezTo>
                <a:cubicBezTo>
                  <a:pt x="225011" y="2553385"/>
                  <a:pt x="224154" y="2550400"/>
                  <a:pt x="224154" y="2546406"/>
                </a:cubicBezTo>
                <a:close/>
                <a:moveTo>
                  <a:pt x="144894" y="2525050"/>
                </a:moveTo>
                <a:lnTo>
                  <a:pt x="151340" y="2525050"/>
                </a:lnTo>
                <a:lnTo>
                  <a:pt x="159609" y="2546667"/>
                </a:lnTo>
                <a:lnTo>
                  <a:pt x="161270" y="2551746"/>
                </a:lnTo>
                <a:lnTo>
                  <a:pt x="163158" y="2546537"/>
                </a:lnTo>
                <a:lnTo>
                  <a:pt x="170809" y="2525050"/>
                </a:lnTo>
                <a:lnTo>
                  <a:pt x="177027" y="2525050"/>
                </a:lnTo>
                <a:lnTo>
                  <a:pt x="165893" y="2554285"/>
                </a:lnTo>
                <a:cubicBezTo>
                  <a:pt x="164742" y="2557259"/>
                  <a:pt x="163554" y="2559820"/>
                  <a:pt x="162328" y="2561968"/>
                </a:cubicBezTo>
                <a:cubicBezTo>
                  <a:pt x="161101" y="2564117"/>
                  <a:pt x="159761" y="2565881"/>
                  <a:pt x="158307" y="2567259"/>
                </a:cubicBezTo>
                <a:cubicBezTo>
                  <a:pt x="156853" y="2568637"/>
                  <a:pt x="155258" y="2569652"/>
                  <a:pt x="153521" y="2570303"/>
                </a:cubicBezTo>
                <a:cubicBezTo>
                  <a:pt x="151785" y="2570954"/>
                  <a:pt x="149842" y="2571279"/>
                  <a:pt x="147694" y="2571279"/>
                </a:cubicBezTo>
                <a:cubicBezTo>
                  <a:pt x="147129" y="2571279"/>
                  <a:pt x="146619" y="2571269"/>
                  <a:pt x="146164" y="2571247"/>
                </a:cubicBezTo>
                <a:cubicBezTo>
                  <a:pt x="145708" y="2571225"/>
                  <a:pt x="145209" y="2571193"/>
                  <a:pt x="144666" y="2571149"/>
                </a:cubicBezTo>
                <a:lnTo>
                  <a:pt x="144666" y="2566005"/>
                </a:lnTo>
                <a:cubicBezTo>
                  <a:pt x="145143" y="2566070"/>
                  <a:pt x="145664" y="2566130"/>
                  <a:pt x="146229" y="2566184"/>
                </a:cubicBezTo>
                <a:cubicBezTo>
                  <a:pt x="146793" y="2566239"/>
                  <a:pt x="147390" y="2566266"/>
                  <a:pt x="148019" y="2566266"/>
                </a:cubicBezTo>
                <a:cubicBezTo>
                  <a:pt x="149061" y="2566266"/>
                  <a:pt x="150032" y="2566114"/>
                  <a:pt x="150933" y="2565810"/>
                </a:cubicBezTo>
                <a:cubicBezTo>
                  <a:pt x="151834" y="2565506"/>
                  <a:pt x="152686" y="2565012"/>
                  <a:pt x="153489" y="2564329"/>
                </a:cubicBezTo>
                <a:cubicBezTo>
                  <a:pt x="154292" y="2563645"/>
                  <a:pt x="155062" y="2562761"/>
                  <a:pt x="155800" y="2561675"/>
                </a:cubicBezTo>
                <a:cubicBezTo>
                  <a:pt x="156538" y="2560590"/>
                  <a:pt x="157254" y="2559277"/>
                  <a:pt x="157949" y="2557736"/>
                </a:cubicBezTo>
                <a:close/>
                <a:moveTo>
                  <a:pt x="1459762" y="2524594"/>
                </a:moveTo>
                <a:cubicBezTo>
                  <a:pt x="1461455" y="2524594"/>
                  <a:pt x="1463040" y="2524713"/>
                  <a:pt x="1464516" y="2524952"/>
                </a:cubicBezTo>
                <a:cubicBezTo>
                  <a:pt x="1465991" y="2525191"/>
                  <a:pt x="1467402" y="2525582"/>
                  <a:pt x="1468748" y="2526124"/>
                </a:cubicBezTo>
                <a:lnTo>
                  <a:pt x="1468748" y="2531528"/>
                </a:lnTo>
                <a:cubicBezTo>
                  <a:pt x="1467337" y="2530791"/>
                  <a:pt x="1465899" y="2530253"/>
                  <a:pt x="1464434" y="2529917"/>
                </a:cubicBezTo>
                <a:cubicBezTo>
                  <a:pt x="1462969" y="2529580"/>
                  <a:pt x="1461455" y="2529412"/>
                  <a:pt x="1459893" y="2529412"/>
                </a:cubicBezTo>
                <a:cubicBezTo>
                  <a:pt x="1458438" y="2529412"/>
                  <a:pt x="1457066" y="2529689"/>
                  <a:pt x="1455774" y="2530242"/>
                </a:cubicBezTo>
                <a:cubicBezTo>
                  <a:pt x="1454483" y="2530796"/>
                  <a:pt x="1453349" y="2531593"/>
                  <a:pt x="1452372" y="2532635"/>
                </a:cubicBezTo>
                <a:cubicBezTo>
                  <a:pt x="1451395" y="2533677"/>
                  <a:pt x="1450625" y="2534947"/>
                  <a:pt x="1450061" y="2536444"/>
                </a:cubicBezTo>
                <a:cubicBezTo>
                  <a:pt x="1449496" y="2537942"/>
                  <a:pt x="1449214" y="2539635"/>
                  <a:pt x="1449214" y="2541523"/>
                </a:cubicBezTo>
                <a:cubicBezTo>
                  <a:pt x="1449214" y="2545473"/>
                  <a:pt x="1450175" y="2548430"/>
                  <a:pt x="1452095" y="2550395"/>
                </a:cubicBezTo>
                <a:cubicBezTo>
                  <a:pt x="1454016" y="2552359"/>
                  <a:pt x="1456680" y="2553341"/>
                  <a:pt x="1460088" y="2553341"/>
                </a:cubicBezTo>
                <a:cubicBezTo>
                  <a:pt x="1461629" y="2553341"/>
                  <a:pt x="1463121" y="2553167"/>
                  <a:pt x="1464564" y="2552820"/>
                </a:cubicBezTo>
                <a:cubicBezTo>
                  <a:pt x="1466008" y="2552473"/>
                  <a:pt x="1467402" y="2551952"/>
                  <a:pt x="1468748" y="2551257"/>
                </a:cubicBezTo>
                <a:lnTo>
                  <a:pt x="1468748" y="2556531"/>
                </a:lnTo>
                <a:cubicBezTo>
                  <a:pt x="1467272" y="2557096"/>
                  <a:pt x="1465758" y="2557514"/>
                  <a:pt x="1464206" y="2557785"/>
                </a:cubicBezTo>
                <a:cubicBezTo>
                  <a:pt x="1462654" y="2558056"/>
                  <a:pt x="1461054" y="2558192"/>
                  <a:pt x="1459404" y="2558192"/>
                </a:cubicBezTo>
                <a:cubicBezTo>
                  <a:pt x="1454239" y="2558192"/>
                  <a:pt x="1450262" y="2556792"/>
                  <a:pt x="1447472" y="2553992"/>
                </a:cubicBezTo>
                <a:cubicBezTo>
                  <a:pt x="1444683" y="2551192"/>
                  <a:pt x="1443289" y="2547101"/>
                  <a:pt x="1443289" y="2541718"/>
                </a:cubicBezTo>
                <a:cubicBezTo>
                  <a:pt x="1443289" y="2539136"/>
                  <a:pt x="1443690" y="2536792"/>
                  <a:pt x="1444494" y="2534686"/>
                </a:cubicBezTo>
                <a:cubicBezTo>
                  <a:pt x="1445297" y="2532581"/>
                  <a:pt x="1446425" y="2530780"/>
                  <a:pt x="1447879" y="2529282"/>
                </a:cubicBezTo>
                <a:cubicBezTo>
                  <a:pt x="1449334" y="2527784"/>
                  <a:pt x="1451070" y="2526629"/>
                  <a:pt x="1453088" y="2525815"/>
                </a:cubicBezTo>
                <a:cubicBezTo>
                  <a:pt x="1455107" y="2525001"/>
                  <a:pt x="1457331" y="2524594"/>
                  <a:pt x="1459762" y="2524594"/>
                </a:cubicBezTo>
                <a:close/>
                <a:moveTo>
                  <a:pt x="1875574" y="2524464"/>
                </a:moveTo>
                <a:cubicBezTo>
                  <a:pt x="1876247" y="2524464"/>
                  <a:pt x="1876887" y="2524599"/>
                  <a:pt x="1877495" y="2524871"/>
                </a:cubicBezTo>
                <a:cubicBezTo>
                  <a:pt x="1878103" y="2525142"/>
                  <a:pt x="1878635" y="2525505"/>
                  <a:pt x="1879090" y="2525961"/>
                </a:cubicBezTo>
                <a:cubicBezTo>
                  <a:pt x="1879546" y="2526417"/>
                  <a:pt x="1879910" y="2526949"/>
                  <a:pt x="1880181" y="2527556"/>
                </a:cubicBezTo>
                <a:cubicBezTo>
                  <a:pt x="1880452" y="2528164"/>
                  <a:pt x="1880588" y="2528805"/>
                  <a:pt x="1880588" y="2529477"/>
                </a:cubicBezTo>
                <a:cubicBezTo>
                  <a:pt x="1880588" y="2530172"/>
                  <a:pt x="1880452" y="2530818"/>
                  <a:pt x="1880181" y="2531414"/>
                </a:cubicBezTo>
                <a:cubicBezTo>
                  <a:pt x="1879910" y="2532011"/>
                  <a:pt x="1879546" y="2532538"/>
                  <a:pt x="1879090" y="2532993"/>
                </a:cubicBezTo>
                <a:cubicBezTo>
                  <a:pt x="1878635" y="2533449"/>
                  <a:pt x="1878103" y="2533807"/>
                  <a:pt x="1877495" y="2534068"/>
                </a:cubicBezTo>
                <a:cubicBezTo>
                  <a:pt x="1876887" y="2534328"/>
                  <a:pt x="1876247" y="2534458"/>
                  <a:pt x="1875574" y="2534458"/>
                </a:cubicBezTo>
                <a:cubicBezTo>
                  <a:pt x="1874880" y="2534458"/>
                  <a:pt x="1874234" y="2534328"/>
                  <a:pt x="1873637" y="2534068"/>
                </a:cubicBezTo>
                <a:cubicBezTo>
                  <a:pt x="1873040" y="2533807"/>
                  <a:pt x="1872514" y="2533449"/>
                  <a:pt x="1872058" y="2532993"/>
                </a:cubicBezTo>
                <a:cubicBezTo>
                  <a:pt x="1871602" y="2532538"/>
                  <a:pt x="1871244" y="2532011"/>
                  <a:pt x="1870984" y="2531414"/>
                </a:cubicBezTo>
                <a:cubicBezTo>
                  <a:pt x="1870723" y="2530818"/>
                  <a:pt x="1870593" y="2530172"/>
                  <a:pt x="1870593" y="2529477"/>
                </a:cubicBezTo>
                <a:cubicBezTo>
                  <a:pt x="1870593" y="2528805"/>
                  <a:pt x="1870723" y="2528164"/>
                  <a:pt x="1870984" y="2527556"/>
                </a:cubicBezTo>
                <a:cubicBezTo>
                  <a:pt x="1871244" y="2526949"/>
                  <a:pt x="1871602" y="2526417"/>
                  <a:pt x="1872058" y="2525961"/>
                </a:cubicBezTo>
                <a:cubicBezTo>
                  <a:pt x="1872514" y="2525505"/>
                  <a:pt x="1873040" y="2525142"/>
                  <a:pt x="1873637" y="2524871"/>
                </a:cubicBezTo>
                <a:cubicBezTo>
                  <a:pt x="1874234" y="2524599"/>
                  <a:pt x="1874880" y="2524464"/>
                  <a:pt x="1875574" y="2524464"/>
                </a:cubicBezTo>
                <a:close/>
                <a:moveTo>
                  <a:pt x="1602279" y="2524464"/>
                </a:moveTo>
                <a:cubicBezTo>
                  <a:pt x="1605643" y="2524464"/>
                  <a:pt x="1608188" y="2525457"/>
                  <a:pt x="1609914" y="2527443"/>
                </a:cubicBezTo>
                <a:cubicBezTo>
                  <a:pt x="1611639" y="2529428"/>
                  <a:pt x="1612502" y="2532418"/>
                  <a:pt x="1612502" y="2536412"/>
                </a:cubicBezTo>
                <a:lnTo>
                  <a:pt x="1612502" y="2557736"/>
                </a:lnTo>
                <a:lnTo>
                  <a:pt x="1606837" y="2557736"/>
                </a:lnTo>
                <a:lnTo>
                  <a:pt x="1606837" y="2536868"/>
                </a:lnTo>
                <a:cubicBezTo>
                  <a:pt x="1606837" y="2534307"/>
                  <a:pt x="1606360" y="2532413"/>
                  <a:pt x="1605405" y="2531186"/>
                </a:cubicBezTo>
                <a:cubicBezTo>
                  <a:pt x="1604450" y="2529960"/>
                  <a:pt x="1603028" y="2529347"/>
                  <a:pt x="1601140" y="2529347"/>
                </a:cubicBezTo>
                <a:cubicBezTo>
                  <a:pt x="1600445" y="2529347"/>
                  <a:pt x="1599767" y="2529450"/>
                  <a:pt x="1599105" y="2529656"/>
                </a:cubicBezTo>
                <a:cubicBezTo>
                  <a:pt x="1598443" y="2529863"/>
                  <a:pt x="1597754" y="2530221"/>
                  <a:pt x="1597038" y="2530731"/>
                </a:cubicBezTo>
                <a:cubicBezTo>
                  <a:pt x="1596322" y="2531241"/>
                  <a:pt x="1595546" y="2531930"/>
                  <a:pt x="1594710" y="2532798"/>
                </a:cubicBezTo>
                <a:cubicBezTo>
                  <a:pt x="1593874" y="2533666"/>
                  <a:pt x="1592936" y="2534751"/>
                  <a:pt x="1591894" y="2536054"/>
                </a:cubicBezTo>
                <a:lnTo>
                  <a:pt x="1591894" y="2557736"/>
                </a:lnTo>
                <a:lnTo>
                  <a:pt x="1586229" y="2557736"/>
                </a:lnTo>
                <a:lnTo>
                  <a:pt x="1586229" y="2525050"/>
                </a:lnTo>
                <a:lnTo>
                  <a:pt x="1591275" y="2525050"/>
                </a:lnTo>
                <a:lnTo>
                  <a:pt x="1591503" y="2530324"/>
                </a:lnTo>
                <a:cubicBezTo>
                  <a:pt x="1592458" y="2529195"/>
                  <a:pt x="1593381" y="2528256"/>
                  <a:pt x="1594270" y="2527508"/>
                </a:cubicBezTo>
                <a:cubicBezTo>
                  <a:pt x="1595160" y="2526759"/>
                  <a:pt x="1596034" y="2526157"/>
                  <a:pt x="1596891" y="2525701"/>
                </a:cubicBezTo>
                <a:cubicBezTo>
                  <a:pt x="1597749" y="2525245"/>
                  <a:pt x="1598622" y="2524925"/>
                  <a:pt x="1599512" y="2524740"/>
                </a:cubicBezTo>
                <a:cubicBezTo>
                  <a:pt x="1600402" y="2524556"/>
                  <a:pt x="1601324" y="2524464"/>
                  <a:pt x="1602279" y="2524464"/>
                </a:cubicBezTo>
                <a:close/>
                <a:moveTo>
                  <a:pt x="1561575" y="2524464"/>
                </a:moveTo>
                <a:cubicBezTo>
                  <a:pt x="1563919" y="2524464"/>
                  <a:pt x="1566019" y="2524827"/>
                  <a:pt x="1567874" y="2525554"/>
                </a:cubicBezTo>
                <a:cubicBezTo>
                  <a:pt x="1569730" y="2526282"/>
                  <a:pt x="1571304" y="2527345"/>
                  <a:pt x="1572595" y="2528745"/>
                </a:cubicBezTo>
                <a:cubicBezTo>
                  <a:pt x="1573886" y="2530145"/>
                  <a:pt x="1574874" y="2531886"/>
                  <a:pt x="1575558" y="2533970"/>
                </a:cubicBezTo>
                <a:cubicBezTo>
                  <a:pt x="1576241" y="2536054"/>
                  <a:pt x="1576583" y="2538441"/>
                  <a:pt x="1576583" y="2541132"/>
                </a:cubicBezTo>
                <a:cubicBezTo>
                  <a:pt x="1576583" y="2543672"/>
                  <a:pt x="1576225" y="2546000"/>
                  <a:pt x="1575509" y="2548116"/>
                </a:cubicBezTo>
                <a:cubicBezTo>
                  <a:pt x="1574793" y="2550232"/>
                  <a:pt x="1573762" y="2552044"/>
                  <a:pt x="1572416" y="2553553"/>
                </a:cubicBezTo>
                <a:cubicBezTo>
                  <a:pt x="1571070" y="2555061"/>
                  <a:pt x="1569432" y="2556233"/>
                  <a:pt x="1567500" y="2557069"/>
                </a:cubicBezTo>
                <a:cubicBezTo>
                  <a:pt x="1565568" y="2557904"/>
                  <a:pt x="1563376" y="2558322"/>
                  <a:pt x="1560924" y="2558322"/>
                </a:cubicBezTo>
                <a:cubicBezTo>
                  <a:pt x="1558580" y="2558322"/>
                  <a:pt x="1556480" y="2557959"/>
                  <a:pt x="1554624" y="2557231"/>
                </a:cubicBezTo>
                <a:cubicBezTo>
                  <a:pt x="1552768" y="2556504"/>
                  <a:pt x="1551195" y="2555436"/>
                  <a:pt x="1549903" y="2554025"/>
                </a:cubicBezTo>
                <a:cubicBezTo>
                  <a:pt x="1548612" y="2552614"/>
                  <a:pt x="1547624" y="2550867"/>
                  <a:pt x="1546941" y="2548783"/>
                </a:cubicBezTo>
                <a:cubicBezTo>
                  <a:pt x="1546257" y="2546699"/>
                  <a:pt x="1545915" y="2544301"/>
                  <a:pt x="1545915" y="2541588"/>
                </a:cubicBezTo>
                <a:cubicBezTo>
                  <a:pt x="1545915" y="2539049"/>
                  <a:pt x="1546273" y="2536732"/>
                  <a:pt x="1546990" y="2534637"/>
                </a:cubicBezTo>
                <a:cubicBezTo>
                  <a:pt x="1547706" y="2532543"/>
                  <a:pt x="1548737" y="2530742"/>
                  <a:pt x="1550082" y="2529233"/>
                </a:cubicBezTo>
                <a:cubicBezTo>
                  <a:pt x="1551428" y="2527725"/>
                  <a:pt x="1553067" y="2526553"/>
                  <a:pt x="1554998" y="2525717"/>
                </a:cubicBezTo>
                <a:cubicBezTo>
                  <a:pt x="1556930" y="2524882"/>
                  <a:pt x="1559122" y="2524464"/>
                  <a:pt x="1561575" y="2524464"/>
                </a:cubicBezTo>
                <a:close/>
                <a:moveTo>
                  <a:pt x="1418700" y="2524464"/>
                </a:moveTo>
                <a:cubicBezTo>
                  <a:pt x="1420979" y="2524464"/>
                  <a:pt x="1422997" y="2524822"/>
                  <a:pt x="1424755" y="2525538"/>
                </a:cubicBezTo>
                <a:cubicBezTo>
                  <a:pt x="1426513" y="2526254"/>
                  <a:pt x="1427995" y="2527269"/>
                  <a:pt x="1429199" y="2528582"/>
                </a:cubicBezTo>
                <a:cubicBezTo>
                  <a:pt x="1430404" y="2529895"/>
                  <a:pt x="1431315" y="2531491"/>
                  <a:pt x="1431934" y="2533368"/>
                </a:cubicBezTo>
                <a:cubicBezTo>
                  <a:pt x="1432552" y="2535245"/>
                  <a:pt x="1432862" y="2537345"/>
                  <a:pt x="1432862" y="2539667"/>
                </a:cubicBezTo>
                <a:cubicBezTo>
                  <a:pt x="1432862" y="2540470"/>
                  <a:pt x="1432851" y="2541143"/>
                  <a:pt x="1432829" y="2541686"/>
                </a:cubicBezTo>
                <a:cubicBezTo>
                  <a:pt x="1432807" y="2542229"/>
                  <a:pt x="1432775" y="2542739"/>
                  <a:pt x="1432731" y="2543216"/>
                </a:cubicBezTo>
                <a:lnTo>
                  <a:pt x="1409779" y="2543216"/>
                </a:lnTo>
                <a:cubicBezTo>
                  <a:pt x="1409779" y="2546558"/>
                  <a:pt x="1410713" y="2549125"/>
                  <a:pt x="1412579" y="2550915"/>
                </a:cubicBezTo>
                <a:cubicBezTo>
                  <a:pt x="1414446" y="2552706"/>
                  <a:pt x="1417137" y="2553601"/>
                  <a:pt x="1420653" y="2553601"/>
                </a:cubicBezTo>
                <a:cubicBezTo>
                  <a:pt x="1421608" y="2553601"/>
                  <a:pt x="1422563" y="2553564"/>
                  <a:pt x="1423518" y="2553487"/>
                </a:cubicBezTo>
                <a:cubicBezTo>
                  <a:pt x="1424473" y="2553412"/>
                  <a:pt x="1425396" y="2553308"/>
                  <a:pt x="1426285" y="2553178"/>
                </a:cubicBezTo>
                <a:cubicBezTo>
                  <a:pt x="1427175" y="2553048"/>
                  <a:pt x="1428027" y="2552901"/>
                  <a:pt x="1428841" y="2552739"/>
                </a:cubicBezTo>
                <a:cubicBezTo>
                  <a:pt x="1429655" y="2552576"/>
                  <a:pt x="1430409" y="2552397"/>
                  <a:pt x="1431104" y="2552201"/>
                </a:cubicBezTo>
                <a:lnTo>
                  <a:pt x="1431104" y="2556857"/>
                </a:lnTo>
                <a:cubicBezTo>
                  <a:pt x="1429563" y="2557291"/>
                  <a:pt x="1427821" y="2557644"/>
                  <a:pt x="1425878" y="2557915"/>
                </a:cubicBezTo>
                <a:cubicBezTo>
                  <a:pt x="1423936" y="2558187"/>
                  <a:pt x="1421923" y="2558322"/>
                  <a:pt x="1419839" y="2558322"/>
                </a:cubicBezTo>
                <a:cubicBezTo>
                  <a:pt x="1417039" y="2558322"/>
                  <a:pt x="1414630" y="2557942"/>
                  <a:pt x="1412612" y="2557183"/>
                </a:cubicBezTo>
                <a:cubicBezTo>
                  <a:pt x="1410593" y="2556423"/>
                  <a:pt x="1408938" y="2555322"/>
                  <a:pt x="1407647" y="2553878"/>
                </a:cubicBezTo>
                <a:cubicBezTo>
                  <a:pt x="1406355" y="2552435"/>
                  <a:pt x="1405401" y="2550666"/>
                  <a:pt x="1404782" y="2548571"/>
                </a:cubicBezTo>
                <a:cubicBezTo>
                  <a:pt x="1404163" y="2546477"/>
                  <a:pt x="1403854" y="2544106"/>
                  <a:pt x="1403854" y="2541458"/>
                </a:cubicBezTo>
                <a:cubicBezTo>
                  <a:pt x="1403854" y="2539157"/>
                  <a:pt x="1404185" y="2536981"/>
                  <a:pt x="1404847" y="2534930"/>
                </a:cubicBezTo>
                <a:cubicBezTo>
                  <a:pt x="1405509" y="2532879"/>
                  <a:pt x="1406475" y="2531078"/>
                  <a:pt x="1407745" y="2529526"/>
                </a:cubicBezTo>
                <a:cubicBezTo>
                  <a:pt x="1409014" y="2527974"/>
                  <a:pt x="1410572" y="2526743"/>
                  <a:pt x="1412416" y="2525831"/>
                </a:cubicBezTo>
                <a:cubicBezTo>
                  <a:pt x="1414261" y="2524919"/>
                  <a:pt x="1416356" y="2524464"/>
                  <a:pt x="1418700" y="2524464"/>
                </a:cubicBezTo>
                <a:close/>
                <a:moveTo>
                  <a:pt x="1391264" y="2524464"/>
                </a:moveTo>
                <a:cubicBezTo>
                  <a:pt x="1392545" y="2524464"/>
                  <a:pt x="1393966" y="2524534"/>
                  <a:pt x="1395529" y="2524675"/>
                </a:cubicBezTo>
                <a:cubicBezTo>
                  <a:pt x="1397092" y="2524817"/>
                  <a:pt x="1398720" y="2525061"/>
                  <a:pt x="1400413" y="2525408"/>
                </a:cubicBezTo>
                <a:lnTo>
                  <a:pt x="1400413" y="2530454"/>
                </a:lnTo>
                <a:cubicBezTo>
                  <a:pt x="1398633" y="2530020"/>
                  <a:pt x="1396945" y="2529700"/>
                  <a:pt x="1395350" y="2529494"/>
                </a:cubicBezTo>
                <a:cubicBezTo>
                  <a:pt x="1393755" y="2529287"/>
                  <a:pt x="1392371" y="2529184"/>
                  <a:pt x="1391199" y="2529184"/>
                </a:cubicBezTo>
                <a:cubicBezTo>
                  <a:pt x="1389788" y="2529184"/>
                  <a:pt x="1388600" y="2529293"/>
                  <a:pt x="1387634" y="2529510"/>
                </a:cubicBezTo>
                <a:cubicBezTo>
                  <a:pt x="1386668" y="2529727"/>
                  <a:pt x="1385887" y="2530025"/>
                  <a:pt x="1385290" y="2530405"/>
                </a:cubicBezTo>
                <a:cubicBezTo>
                  <a:pt x="1384693" y="2530785"/>
                  <a:pt x="1384265" y="2531230"/>
                  <a:pt x="1384004" y="2531740"/>
                </a:cubicBezTo>
                <a:cubicBezTo>
                  <a:pt x="1383744" y="2532250"/>
                  <a:pt x="1383614" y="2532798"/>
                  <a:pt x="1383614" y="2533384"/>
                </a:cubicBezTo>
                <a:cubicBezTo>
                  <a:pt x="1383614" y="2533970"/>
                  <a:pt x="1383728" y="2534502"/>
                  <a:pt x="1383955" y="2534979"/>
                </a:cubicBezTo>
                <a:cubicBezTo>
                  <a:pt x="1384183" y="2535457"/>
                  <a:pt x="1384607" y="2535918"/>
                  <a:pt x="1385225" y="2536363"/>
                </a:cubicBezTo>
                <a:cubicBezTo>
                  <a:pt x="1385844" y="2536808"/>
                  <a:pt x="1386706" y="2537253"/>
                  <a:pt x="1387813" y="2537698"/>
                </a:cubicBezTo>
                <a:cubicBezTo>
                  <a:pt x="1388920" y="2538143"/>
                  <a:pt x="1390363" y="2538626"/>
                  <a:pt x="1392143" y="2539146"/>
                </a:cubicBezTo>
                <a:cubicBezTo>
                  <a:pt x="1394075" y="2539711"/>
                  <a:pt x="1395703" y="2540302"/>
                  <a:pt x="1397027" y="2540921"/>
                </a:cubicBezTo>
                <a:cubicBezTo>
                  <a:pt x="1398351" y="2541539"/>
                  <a:pt x="1399425" y="2542229"/>
                  <a:pt x="1400250" y="2542988"/>
                </a:cubicBezTo>
                <a:cubicBezTo>
                  <a:pt x="1401074" y="2543748"/>
                  <a:pt x="1401666" y="2544605"/>
                  <a:pt x="1402024" y="2545560"/>
                </a:cubicBezTo>
                <a:cubicBezTo>
                  <a:pt x="1402382" y="2546515"/>
                  <a:pt x="1402561" y="2547600"/>
                  <a:pt x="1402561" y="2548816"/>
                </a:cubicBezTo>
                <a:cubicBezTo>
                  <a:pt x="1402561" y="2549966"/>
                  <a:pt x="1402366" y="2550997"/>
                  <a:pt x="1401975" y="2551908"/>
                </a:cubicBezTo>
                <a:cubicBezTo>
                  <a:pt x="1401585" y="2552820"/>
                  <a:pt x="1401053" y="2553629"/>
                  <a:pt x="1400380" y="2554334"/>
                </a:cubicBezTo>
                <a:cubicBezTo>
                  <a:pt x="1399707" y="2555039"/>
                  <a:pt x="1398926" y="2555642"/>
                  <a:pt x="1398036" y="2556141"/>
                </a:cubicBezTo>
                <a:cubicBezTo>
                  <a:pt x="1397146" y="2556640"/>
                  <a:pt x="1396197" y="2557052"/>
                  <a:pt x="1395187" y="2557378"/>
                </a:cubicBezTo>
                <a:cubicBezTo>
                  <a:pt x="1394178" y="2557703"/>
                  <a:pt x="1393142" y="2557942"/>
                  <a:pt x="1392078" y="2558094"/>
                </a:cubicBezTo>
                <a:cubicBezTo>
                  <a:pt x="1391015" y="2558246"/>
                  <a:pt x="1389973" y="2558322"/>
                  <a:pt x="1388953" y="2558322"/>
                </a:cubicBezTo>
                <a:cubicBezTo>
                  <a:pt x="1386739" y="2558322"/>
                  <a:pt x="1384704" y="2558224"/>
                  <a:pt x="1382848" y="2558029"/>
                </a:cubicBezTo>
                <a:cubicBezTo>
                  <a:pt x="1380993" y="2557834"/>
                  <a:pt x="1379175" y="2557519"/>
                  <a:pt x="1377395" y="2557085"/>
                </a:cubicBezTo>
                <a:lnTo>
                  <a:pt x="1377395" y="2551876"/>
                </a:lnTo>
                <a:cubicBezTo>
                  <a:pt x="1379305" y="2552419"/>
                  <a:pt x="1381204" y="2552831"/>
                  <a:pt x="1383093" y="2553113"/>
                </a:cubicBezTo>
                <a:cubicBezTo>
                  <a:pt x="1384981" y="2553395"/>
                  <a:pt x="1386858" y="2553536"/>
                  <a:pt x="1388725" y="2553536"/>
                </a:cubicBezTo>
                <a:cubicBezTo>
                  <a:pt x="1391438" y="2553536"/>
                  <a:pt x="1393446" y="2553167"/>
                  <a:pt x="1394748" y="2552429"/>
                </a:cubicBezTo>
                <a:cubicBezTo>
                  <a:pt x="1396050" y="2551692"/>
                  <a:pt x="1396701" y="2550639"/>
                  <a:pt x="1396701" y="2549271"/>
                </a:cubicBezTo>
                <a:cubicBezTo>
                  <a:pt x="1396701" y="2548685"/>
                  <a:pt x="1396598" y="2548159"/>
                  <a:pt x="1396392" y="2547692"/>
                </a:cubicBezTo>
                <a:cubicBezTo>
                  <a:pt x="1396186" y="2547226"/>
                  <a:pt x="1395811" y="2546781"/>
                  <a:pt x="1395269" y="2546358"/>
                </a:cubicBezTo>
                <a:cubicBezTo>
                  <a:pt x="1394726" y="2545934"/>
                  <a:pt x="1393885" y="2545495"/>
                  <a:pt x="1392746" y="2545039"/>
                </a:cubicBezTo>
                <a:cubicBezTo>
                  <a:pt x="1391606" y="2544583"/>
                  <a:pt x="1390049" y="2544062"/>
                  <a:pt x="1388074" y="2543476"/>
                </a:cubicBezTo>
                <a:cubicBezTo>
                  <a:pt x="1386598" y="2543042"/>
                  <a:pt x="1385236" y="2542549"/>
                  <a:pt x="1383988" y="2541995"/>
                </a:cubicBezTo>
                <a:cubicBezTo>
                  <a:pt x="1382740" y="2541442"/>
                  <a:pt x="1381660" y="2540785"/>
                  <a:pt x="1380749" y="2540025"/>
                </a:cubicBezTo>
                <a:cubicBezTo>
                  <a:pt x="1379837" y="2539266"/>
                  <a:pt x="1379121" y="2538376"/>
                  <a:pt x="1378600" y="2537356"/>
                </a:cubicBezTo>
                <a:cubicBezTo>
                  <a:pt x="1378079" y="2536336"/>
                  <a:pt x="1377819" y="2535131"/>
                  <a:pt x="1377819" y="2533742"/>
                </a:cubicBezTo>
                <a:cubicBezTo>
                  <a:pt x="1377819" y="2532831"/>
                  <a:pt x="1378030" y="2531832"/>
                  <a:pt x="1378453" y="2530747"/>
                </a:cubicBezTo>
                <a:cubicBezTo>
                  <a:pt x="1378877" y="2529662"/>
                  <a:pt x="1379598" y="2528653"/>
                  <a:pt x="1380618" y="2527719"/>
                </a:cubicBezTo>
                <a:cubicBezTo>
                  <a:pt x="1381638" y="2526786"/>
                  <a:pt x="1383017" y="2526010"/>
                  <a:pt x="1384753" y="2525391"/>
                </a:cubicBezTo>
                <a:cubicBezTo>
                  <a:pt x="1386489" y="2524773"/>
                  <a:pt x="1388660" y="2524464"/>
                  <a:pt x="1391264" y="2524464"/>
                </a:cubicBezTo>
                <a:close/>
                <a:moveTo>
                  <a:pt x="1313143" y="2524464"/>
                </a:moveTo>
                <a:cubicBezTo>
                  <a:pt x="1313947" y="2524464"/>
                  <a:pt x="1314717" y="2524518"/>
                  <a:pt x="1315455" y="2524626"/>
                </a:cubicBezTo>
                <a:cubicBezTo>
                  <a:pt x="1316193" y="2524735"/>
                  <a:pt x="1316844" y="2524876"/>
                  <a:pt x="1317408" y="2525050"/>
                </a:cubicBezTo>
                <a:lnTo>
                  <a:pt x="1329259" y="2525050"/>
                </a:lnTo>
                <a:lnTo>
                  <a:pt x="1329259" y="2529673"/>
                </a:lnTo>
                <a:lnTo>
                  <a:pt x="1324017" y="2529673"/>
                </a:lnTo>
                <a:cubicBezTo>
                  <a:pt x="1324625" y="2530432"/>
                  <a:pt x="1325097" y="2531317"/>
                  <a:pt x="1325433" y="2532326"/>
                </a:cubicBezTo>
                <a:cubicBezTo>
                  <a:pt x="1325770" y="2533335"/>
                  <a:pt x="1325938" y="2534426"/>
                  <a:pt x="1325938" y="2535598"/>
                </a:cubicBezTo>
                <a:cubicBezTo>
                  <a:pt x="1325938" y="2537291"/>
                  <a:pt x="1325629" y="2538837"/>
                  <a:pt x="1325010" y="2540237"/>
                </a:cubicBezTo>
                <a:cubicBezTo>
                  <a:pt x="1324392" y="2541637"/>
                  <a:pt x="1323518" y="2542836"/>
                  <a:pt x="1322389" y="2543835"/>
                </a:cubicBezTo>
                <a:cubicBezTo>
                  <a:pt x="1321261" y="2544833"/>
                  <a:pt x="1319910" y="2545609"/>
                  <a:pt x="1318336" y="2546162"/>
                </a:cubicBezTo>
                <a:cubicBezTo>
                  <a:pt x="1316763" y="2546716"/>
                  <a:pt x="1315032" y="2546992"/>
                  <a:pt x="1313143" y="2546992"/>
                </a:cubicBezTo>
                <a:cubicBezTo>
                  <a:pt x="1311776" y="2546992"/>
                  <a:pt x="1310496" y="2546846"/>
                  <a:pt x="1309302" y="2546553"/>
                </a:cubicBezTo>
                <a:cubicBezTo>
                  <a:pt x="1308108" y="2546260"/>
                  <a:pt x="1307164" y="2545897"/>
                  <a:pt x="1306469" y="2545462"/>
                </a:cubicBezTo>
                <a:cubicBezTo>
                  <a:pt x="1306057" y="2546070"/>
                  <a:pt x="1305710" y="2546645"/>
                  <a:pt x="1305428" y="2547188"/>
                </a:cubicBezTo>
                <a:cubicBezTo>
                  <a:pt x="1305145" y="2547731"/>
                  <a:pt x="1305004" y="2548338"/>
                  <a:pt x="1305004" y="2549011"/>
                </a:cubicBezTo>
                <a:cubicBezTo>
                  <a:pt x="1305004" y="2549836"/>
                  <a:pt x="1305401" y="2550520"/>
                  <a:pt x="1306193" y="2551062"/>
                </a:cubicBezTo>
                <a:cubicBezTo>
                  <a:pt x="1306985" y="2551605"/>
                  <a:pt x="1308032" y="2551898"/>
                  <a:pt x="1309334" y="2551941"/>
                </a:cubicBezTo>
                <a:lnTo>
                  <a:pt x="1317929" y="2552267"/>
                </a:lnTo>
                <a:cubicBezTo>
                  <a:pt x="1319557" y="2552310"/>
                  <a:pt x="1321060" y="2552516"/>
                  <a:pt x="1322438" y="2552885"/>
                </a:cubicBezTo>
                <a:cubicBezTo>
                  <a:pt x="1323816" y="2553254"/>
                  <a:pt x="1324999" y="2553786"/>
                  <a:pt x="1325987" y="2554480"/>
                </a:cubicBezTo>
                <a:cubicBezTo>
                  <a:pt x="1326974" y="2555175"/>
                  <a:pt x="1327745" y="2556032"/>
                  <a:pt x="1328298" y="2557052"/>
                </a:cubicBezTo>
                <a:cubicBezTo>
                  <a:pt x="1328852" y="2558073"/>
                  <a:pt x="1329129" y="2559255"/>
                  <a:pt x="1329129" y="2560601"/>
                </a:cubicBezTo>
                <a:cubicBezTo>
                  <a:pt x="1329129" y="2562055"/>
                  <a:pt x="1328814" y="2563433"/>
                  <a:pt x="1328184" y="2564736"/>
                </a:cubicBezTo>
                <a:cubicBezTo>
                  <a:pt x="1327555" y="2566038"/>
                  <a:pt x="1326584" y="2567183"/>
                  <a:pt x="1325271" y="2568170"/>
                </a:cubicBezTo>
                <a:cubicBezTo>
                  <a:pt x="1323958" y="2569158"/>
                  <a:pt x="1322292" y="2569945"/>
                  <a:pt x="1320273" y="2570531"/>
                </a:cubicBezTo>
                <a:cubicBezTo>
                  <a:pt x="1318255" y="2571117"/>
                  <a:pt x="1315856" y="2571410"/>
                  <a:pt x="1313078" y="2571410"/>
                </a:cubicBezTo>
                <a:cubicBezTo>
                  <a:pt x="1310431" y="2571410"/>
                  <a:pt x="1308179" y="2571198"/>
                  <a:pt x="1306323" y="2570775"/>
                </a:cubicBezTo>
                <a:cubicBezTo>
                  <a:pt x="1304467" y="2570352"/>
                  <a:pt x="1302943" y="2569766"/>
                  <a:pt x="1301749" y="2569017"/>
                </a:cubicBezTo>
                <a:cubicBezTo>
                  <a:pt x="1300555" y="2568268"/>
                  <a:pt x="1299687" y="2567378"/>
                  <a:pt x="1299144" y="2566347"/>
                </a:cubicBezTo>
                <a:cubicBezTo>
                  <a:pt x="1298602" y="2565316"/>
                  <a:pt x="1298330" y="2564182"/>
                  <a:pt x="1298330" y="2562945"/>
                </a:cubicBezTo>
                <a:cubicBezTo>
                  <a:pt x="1298330" y="2561361"/>
                  <a:pt x="1298699" y="2559972"/>
                  <a:pt x="1299437" y="2558778"/>
                </a:cubicBezTo>
                <a:cubicBezTo>
                  <a:pt x="1300175" y="2557584"/>
                  <a:pt x="1301315" y="2556434"/>
                  <a:pt x="1302856" y="2555327"/>
                </a:cubicBezTo>
                <a:cubicBezTo>
                  <a:pt x="1302291" y="2555066"/>
                  <a:pt x="1301803" y="2554741"/>
                  <a:pt x="1301391" y="2554350"/>
                </a:cubicBezTo>
                <a:cubicBezTo>
                  <a:pt x="1300978" y="2553959"/>
                  <a:pt x="1300642" y="2553531"/>
                  <a:pt x="1300381" y="2553064"/>
                </a:cubicBezTo>
                <a:cubicBezTo>
                  <a:pt x="1300121" y="2552598"/>
                  <a:pt x="1299926" y="2552104"/>
                  <a:pt x="1299795" y="2551583"/>
                </a:cubicBezTo>
                <a:cubicBezTo>
                  <a:pt x="1299665" y="2551062"/>
                  <a:pt x="1299600" y="2550552"/>
                  <a:pt x="1299600" y="2550053"/>
                </a:cubicBezTo>
                <a:cubicBezTo>
                  <a:pt x="1299600" y="2548642"/>
                  <a:pt x="1299931" y="2547351"/>
                  <a:pt x="1300593" y="2546179"/>
                </a:cubicBezTo>
                <a:cubicBezTo>
                  <a:pt x="1301255" y="2545007"/>
                  <a:pt x="1302042" y="2543900"/>
                  <a:pt x="1302953" y="2542858"/>
                </a:cubicBezTo>
                <a:cubicBezTo>
                  <a:pt x="1302541" y="2542359"/>
                  <a:pt x="1302178" y="2541870"/>
                  <a:pt x="1301863" y="2541393"/>
                </a:cubicBezTo>
                <a:cubicBezTo>
                  <a:pt x="1301548" y="2540916"/>
                  <a:pt x="1301277" y="2540400"/>
                  <a:pt x="1301049" y="2539846"/>
                </a:cubicBezTo>
                <a:cubicBezTo>
                  <a:pt x="1300821" y="2539293"/>
                  <a:pt x="1300647" y="2538696"/>
                  <a:pt x="1300528" y="2538056"/>
                </a:cubicBezTo>
                <a:cubicBezTo>
                  <a:pt x="1300408" y="2537416"/>
                  <a:pt x="1300349" y="2536683"/>
                  <a:pt x="1300349" y="2535858"/>
                </a:cubicBezTo>
                <a:cubicBezTo>
                  <a:pt x="1300349" y="2534165"/>
                  <a:pt x="1300658" y="2532619"/>
                  <a:pt x="1301277" y="2531219"/>
                </a:cubicBezTo>
                <a:cubicBezTo>
                  <a:pt x="1301895" y="2529819"/>
                  <a:pt x="1302764" y="2528620"/>
                  <a:pt x="1303881" y="2527622"/>
                </a:cubicBezTo>
                <a:cubicBezTo>
                  <a:pt x="1304999" y="2526623"/>
                  <a:pt x="1306345" y="2525847"/>
                  <a:pt x="1307918" y="2525294"/>
                </a:cubicBezTo>
                <a:cubicBezTo>
                  <a:pt x="1309492" y="2524740"/>
                  <a:pt x="1311233" y="2524464"/>
                  <a:pt x="1313143" y="2524464"/>
                </a:cubicBezTo>
                <a:close/>
                <a:moveTo>
                  <a:pt x="1287954" y="2524464"/>
                </a:moveTo>
                <a:cubicBezTo>
                  <a:pt x="1291318" y="2524464"/>
                  <a:pt x="1293863" y="2525457"/>
                  <a:pt x="1295589" y="2527443"/>
                </a:cubicBezTo>
                <a:cubicBezTo>
                  <a:pt x="1297314" y="2529428"/>
                  <a:pt x="1298177" y="2532418"/>
                  <a:pt x="1298177" y="2536412"/>
                </a:cubicBezTo>
                <a:lnTo>
                  <a:pt x="1298177" y="2557736"/>
                </a:lnTo>
                <a:lnTo>
                  <a:pt x="1292512" y="2557736"/>
                </a:lnTo>
                <a:lnTo>
                  <a:pt x="1292512" y="2536868"/>
                </a:lnTo>
                <a:cubicBezTo>
                  <a:pt x="1292512" y="2534307"/>
                  <a:pt x="1292035" y="2532413"/>
                  <a:pt x="1291080" y="2531186"/>
                </a:cubicBezTo>
                <a:cubicBezTo>
                  <a:pt x="1290125" y="2529960"/>
                  <a:pt x="1288703" y="2529347"/>
                  <a:pt x="1286815" y="2529347"/>
                </a:cubicBezTo>
                <a:cubicBezTo>
                  <a:pt x="1286120" y="2529347"/>
                  <a:pt x="1285442" y="2529450"/>
                  <a:pt x="1284780" y="2529656"/>
                </a:cubicBezTo>
                <a:cubicBezTo>
                  <a:pt x="1284118" y="2529863"/>
                  <a:pt x="1283429" y="2530221"/>
                  <a:pt x="1282713" y="2530731"/>
                </a:cubicBezTo>
                <a:cubicBezTo>
                  <a:pt x="1281997" y="2531241"/>
                  <a:pt x="1281221" y="2531930"/>
                  <a:pt x="1280385" y="2532798"/>
                </a:cubicBezTo>
                <a:cubicBezTo>
                  <a:pt x="1279549" y="2533666"/>
                  <a:pt x="1278611" y="2534751"/>
                  <a:pt x="1277569" y="2536054"/>
                </a:cubicBezTo>
                <a:lnTo>
                  <a:pt x="1277569" y="2557736"/>
                </a:lnTo>
                <a:lnTo>
                  <a:pt x="1271904" y="2557736"/>
                </a:lnTo>
                <a:lnTo>
                  <a:pt x="1271904" y="2525050"/>
                </a:lnTo>
                <a:lnTo>
                  <a:pt x="1276950" y="2525050"/>
                </a:lnTo>
                <a:lnTo>
                  <a:pt x="1277178" y="2530324"/>
                </a:lnTo>
                <a:cubicBezTo>
                  <a:pt x="1278133" y="2529195"/>
                  <a:pt x="1279056" y="2528256"/>
                  <a:pt x="1279945" y="2527508"/>
                </a:cubicBezTo>
                <a:cubicBezTo>
                  <a:pt x="1280835" y="2526759"/>
                  <a:pt x="1281709" y="2526157"/>
                  <a:pt x="1282566" y="2525701"/>
                </a:cubicBezTo>
                <a:cubicBezTo>
                  <a:pt x="1283423" y="2525245"/>
                  <a:pt x="1284297" y="2524925"/>
                  <a:pt x="1285187" y="2524740"/>
                </a:cubicBezTo>
                <a:cubicBezTo>
                  <a:pt x="1286077" y="2524556"/>
                  <a:pt x="1286999" y="2524464"/>
                  <a:pt x="1287954" y="2524464"/>
                </a:cubicBezTo>
                <a:close/>
                <a:moveTo>
                  <a:pt x="1180575" y="2524464"/>
                </a:moveTo>
                <a:cubicBezTo>
                  <a:pt x="1182919" y="2524464"/>
                  <a:pt x="1185019" y="2524827"/>
                  <a:pt x="1186874" y="2525554"/>
                </a:cubicBezTo>
                <a:cubicBezTo>
                  <a:pt x="1188730" y="2526282"/>
                  <a:pt x="1190304" y="2527345"/>
                  <a:pt x="1191595" y="2528745"/>
                </a:cubicBezTo>
                <a:cubicBezTo>
                  <a:pt x="1192887" y="2530145"/>
                  <a:pt x="1193874" y="2531886"/>
                  <a:pt x="1194558" y="2533970"/>
                </a:cubicBezTo>
                <a:cubicBezTo>
                  <a:pt x="1195241" y="2536054"/>
                  <a:pt x="1195583" y="2538441"/>
                  <a:pt x="1195583" y="2541132"/>
                </a:cubicBezTo>
                <a:cubicBezTo>
                  <a:pt x="1195583" y="2543672"/>
                  <a:pt x="1195225" y="2546000"/>
                  <a:pt x="1194509" y="2548116"/>
                </a:cubicBezTo>
                <a:cubicBezTo>
                  <a:pt x="1193793" y="2550232"/>
                  <a:pt x="1192762" y="2552044"/>
                  <a:pt x="1191416" y="2553553"/>
                </a:cubicBezTo>
                <a:cubicBezTo>
                  <a:pt x="1190070" y="2555061"/>
                  <a:pt x="1188432" y="2556233"/>
                  <a:pt x="1186500" y="2557069"/>
                </a:cubicBezTo>
                <a:cubicBezTo>
                  <a:pt x="1184568" y="2557904"/>
                  <a:pt x="1182376" y="2558322"/>
                  <a:pt x="1179924" y="2558322"/>
                </a:cubicBezTo>
                <a:cubicBezTo>
                  <a:pt x="1177580" y="2558322"/>
                  <a:pt x="1175480" y="2557959"/>
                  <a:pt x="1173624" y="2557231"/>
                </a:cubicBezTo>
                <a:cubicBezTo>
                  <a:pt x="1171768" y="2556504"/>
                  <a:pt x="1170195" y="2555436"/>
                  <a:pt x="1168903" y="2554025"/>
                </a:cubicBezTo>
                <a:cubicBezTo>
                  <a:pt x="1167612" y="2552614"/>
                  <a:pt x="1166624" y="2550867"/>
                  <a:pt x="1165941" y="2548783"/>
                </a:cubicBezTo>
                <a:cubicBezTo>
                  <a:pt x="1165257" y="2546699"/>
                  <a:pt x="1164915" y="2544301"/>
                  <a:pt x="1164915" y="2541588"/>
                </a:cubicBezTo>
                <a:cubicBezTo>
                  <a:pt x="1164915" y="2539049"/>
                  <a:pt x="1165273" y="2536732"/>
                  <a:pt x="1165990" y="2534637"/>
                </a:cubicBezTo>
                <a:cubicBezTo>
                  <a:pt x="1166706" y="2532543"/>
                  <a:pt x="1167737" y="2530742"/>
                  <a:pt x="1169082" y="2529233"/>
                </a:cubicBezTo>
                <a:cubicBezTo>
                  <a:pt x="1170428" y="2527725"/>
                  <a:pt x="1172067" y="2526553"/>
                  <a:pt x="1173998" y="2525717"/>
                </a:cubicBezTo>
                <a:cubicBezTo>
                  <a:pt x="1175930" y="2524882"/>
                  <a:pt x="1178122" y="2524464"/>
                  <a:pt x="1180575" y="2524464"/>
                </a:cubicBezTo>
                <a:close/>
                <a:moveTo>
                  <a:pt x="1075800" y="2524464"/>
                </a:moveTo>
                <a:cubicBezTo>
                  <a:pt x="1078079" y="2524464"/>
                  <a:pt x="1080097" y="2524822"/>
                  <a:pt x="1081855" y="2525538"/>
                </a:cubicBezTo>
                <a:cubicBezTo>
                  <a:pt x="1083613" y="2526254"/>
                  <a:pt x="1085095" y="2527269"/>
                  <a:pt x="1086299" y="2528582"/>
                </a:cubicBezTo>
                <a:cubicBezTo>
                  <a:pt x="1087504" y="2529895"/>
                  <a:pt x="1088415" y="2531491"/>
                  <a:pt x="1089034" y="2533368"/>
                </a:cubicBezTo>
                <a:cubicBezTo>
                  <a:pt x="1089652" y="2535245"/>
                  <a:pt x="1089962" y="2537345"/>
                  <a:pt x="1089962" y="2539667"/>
                </a:cubicBezTo>
                <a:cubicBezTo>
                  <a:pt x="1089962" y="2540470"/>
                  <a:pt x="1089951" y="2541143"/>
                  <a:pt x="1089929" y="2541686"/>
                </a:cubicBezTo>
                <a:cubicBezTo>
                  <a:pt x="1089907" y="2542229"/>
                  <a:pt x="1089875" y="2542739"/>
                  <a:pt x="1089831" y="2543216"/>
                </a:cubicBezTo>
                <a:lnTo>
                  <a:pt x="1066879" y="2543216"/>
                </a:lnTo>
                <a:cubicBezTo>
                  <a:pt x="1066879" y="2546558"/>
                  <a:pt x="1067813" y="2549125"/>
                  <a:pt x="1069679" y="2550915"/>
                </a:cubicBezTo>
                <a:cubicBezTo>
                  <a:pt x="1071546" y="2552706"/>
                  <a:pt x="1074237" y="2553601"/>
                  <a:pt x="1077753" y="2553601"/>
                </a:cubicBezTo>
                <a:cubicBezTo>
                  <a:pt x="1078708" y="2553601"/>
                  <a:pt x="1079663" y="2553564"/>
                  <a:pt x="1080618" y="2553487"/>
                </a:cubicBezTo>
                <a:cubicBezTo>
                  <a:pt x="1081573" y="2553412"/>
                  <a:pt x="1082495" y="2553308"/>
                  <a:pt x="1083385" y="2553178"/>
                </a:cubicBezTo>
                <a:cubicBezTo>
                  <a:pt x="1084275" y="2553048"/>
                  <a:pt x="1085127" y="2552901"/>
                  <a:pt x="1085941" y="2552739"/>
                </a:cubicBezTo>
                <a:cubicBezTo>
                  <a:pt x="1086755" y="2552576"/>
                  <a:pt x="1087509" y="2552397"/>
                  <a:pt x="1088204" y="2552201"/>
                </a:cubicBezTo>
                <a:lnTo>
                  <a:pt x="1088204" y="2556857"/>
                </a:lnTo>
                <a:cubicBezTo>
                  <a:pt x="1086663" y="2557291"/>
                  <a:pt x="1084921" y="2557644"/>
                  <a:pt x="1082978" y="2557915"/>
                </a:cubicBezTo>
                <a:cubicBezTo>
                  <a:pt x="1081036" y="2558187"/>
                  <a:pt x="1079023" y="2558322"/>
                  <a:pt x="1076939" y="2558322"/>
                </a:cubicBezTo>
                <a:cubicBezTo>
                  <a:pt x="1074139" y="2558322"/>
                  <a:pt x="1071730" y="2557942"/>
                  <a:pt x="1069712" y="2557183"/>
                </a:cubicBezTo>
                <a:cubicBezTo>
                  <a:pt x="1067693" y="2556423"/>
                  <a:pt x="1066038" y="2555322"/>
                  <a:pt x="1064747" y="2553878"/>
                </a:cubicBezTo>
                <a:cubicBezTo>
                  <a:pt x="1063455" y="2552435"/>
                  <a:pt x="1062501" y="2550666"/>
                  <a:pt x="1061882" y="2548571"/>
                </a:cubicBezTo>
                <a:cubicBezTo>
                  <a:pt x="1061263" y="2546477"/>
                  <a:pt x="1060954" y="2544106"/>
                  <a:pt x="1060954" y="2541458"/>
                </a:cubicBezTo>
                <a:cubicBezTo>
                  <a:pt x="1060954" y="2539157"/>
                  <a:pt x="1061285" y="2536981"/>
                  <a:pt x="1061947" y="2534930"/>
                </a:cubicBezTo>
                <a:cubicBezTo>
                  <a:pt x="1062609" y="2532879"/>
                  <a:pt x="1063575" y="2531078"/>
                  <a:pt x="1064845" y="2529526"/>
                </a:cubicBezTo>
                <a:cubicBezTo>
                  <a:pt x="1066114" y="2527974"/>
                  <a:pt x="1067672" y="2526743"/>
                  <a:pt x="1069516" y="2525831"/>
                </a:cubicBezTo>
                <a:cubicBezTo>
                  <a:pt x="1071361" y="2524919"/>
                  <a:pt x="1073456" y="2524464"/>
                  <a:pt x="1075800" y="2524464"/>
                </a:cubicBezTo>
                <a:close/>
                <a:moveTo>
                  <a:pt x="932925" y="2524464"/>
                </a:moveTo>
                <a:cubicBezTo>
                  <a:pt x="935269" y="2524464"/>
                  <a:pt x="937369" y="2524827"/>
                  <a:pt x="939224" y="2525554"/>
                </a:cubicBezTo>
                <a:cubicBezTo>
                  <a:pt x="941080" y="2526282"/>
                  <a:pt x="942654" y="2527345"/>
                  <a:pt x="943945" y="2528745"/>
                </a:cubicBezTo>
                <a:cubicBezTo>
                  <a:pt x="945236" y="2530145"/>
                  <a:pt x="946224" y="2531886"/>
                  <a:pt x="946908" y="2533970"/>
                </a:cubicBezTo>
                <a:cubicBezTo>
                  <a:pt x="947591" y="2536054"/>
                  <a:pt x="947933" y="2538441"/>
                  <a:pt x="947933" y="2541132"/>
                </a:cubicBezTo>
                <a:cubicBezTo>
                  <a:pt x="947933" y="2543672"/>
                  <a:pt x="947575" y="2546000"/>
                  <a:pt x="946859" y="2548116"/>
                </a:cubicBezTo>
                <a:cubicBezTo>
                  <a:pt x="946143" y="2550232"/>
                  <a:pt x="945112" y="2552044"/>
                  <a:pt x="943766" y="2553553"/>
                </a:cubicBezTo>
                <a:cubicBezTo>
                  <a:pt x="942420" y="2555061"/>
                  <a:pt x="940782" y="2556233"/>
                  <a:pt x="938850" y="2557069"/>
                </a:cubicBezTo>
                <a:cubicBezTo>
                  <a:pt x="936918" y="2557904"/>
                  <a:pt x="934726" y="2558322"/>
                  <a:pt x="932274" y="2558322"/>
                </a:cubicBezTo>
                <a:cubicBezTo>
                  <a:pt x="929930" y="2558322"/>
                  <a:pt x="927830" y="2557959"/>
                  <a:pt x="925974" y="2557231"/>
                </a:cubicBezTo>
                <a:cubicBezTo>
                  <a:pt x="924118" y="2556504"/>
                  <a:pt x="922545" y="2555436"/>
                  <a:pt x="921253" y="2554025"/>
                </a:cubicBezTo>
                <a:cubicBezTo>
                  <a:pt x="919962" y="2552614"/>
                  <a:pt x="918974" y="2550867"/>
                  <a:pt x="918291" y="2548783"/>
                </a:cubicBezTo>
                <a:cubicBezTo>
                  <a:pt x="917607" y="2546699"/>
                  <a:pt x="917265" y="2544301"/>
                  <a:pt x="917265" y="2541588"/>
                </a:cubicBezTo>
                <a:cubicBezTo>
                  <a:pt x="917265" y="2539049"/>
                  <a:pt x="917623" y="2536732"/>
                  <a:pt x="918340" y="2534637"/>
                </a:cubicBezTo>
                <a:cubicBezTo>
                  <a:pt x="919056" y="2532543"/>
                  <a:pt x="920087" y="2530742"/>
                  <a:pt x="921433" y="2529233"/>
                </a:cubicBezTo>
                <a:cubicBezTo>
                  <a:pt x="922778" y="2527725"/>
                  <a:pt x="924417" y="2526553"/>
                  <a:pt x="926348" y="2525717"/>
                </a:cubicBezTo>
                <a:cubicBezTo>
                  <a:pt x="928280" y="2524882"/>
                  <a:pt x="930472" y="2524464"/>
                  <a:pt x="932925" y="2524464"/>
                </a:cubicBezTo>
                <a:close/>
                <a:moveTo>
                  <a:pt x="830754" y="2524464"/>
                </a:moveTo>
                <a:cubicBezTo>
                  <a:pt x="834118" y="2524464"/>
                  <a:pt x="836663" y="2525457"/>
                  <a:pt x="838389" y="2527443"/>
                </a:cubicBezTo>
                <a:cubicBezTo>
                  <a:pt x="840114" y="2529428"/>
                  <a:pt x="840977" y="2532418"/>
                  <a:pt x="840977" y="2536412"/>
                </a:cubicBezTo>
                <a:lnTo>
                  <a:pt x="840977" y="2557736"/>
                </a:lnTo>
                <a:lnTo>
                  <a:pt x="835312" y="2557736"/>
                </a:lnTo>
                <a:lnTo>
                  <a:pt x="835312" y="2536868"/>
                </a:lnTo>
                <a:cubicBezTo>
                  <a:pt x="835312" y="2534307"/>
                  <a:pt x="834835" y="2532413"/>
                  <a:pt x="833880" y="2531186"/>
                </a:cubicBezTo>
                <a:cubicBezTo>
                  <a:pt x="832925" y="2529960"/>
                  <a:pt x="831503" y="2529347"/>
                  <a:pt x="829615" y="2529347"/>
                </a:cubicBezTo>
                <a:cubicBezTo>
                  <a:pt x="828920" y="2529347"/>
                  <a:pt x="828242" y="2529450"/>
                  <a:pt x="827580" y="2529656"/>
                </a:cubicBezTo>
                <a:cubicBezTo>
                  <a:pt x="826918" y="2529863"/>
                  <a:pt x="826229" y="2530221"/>
                  <a:pt x="825513" y="2530731"/>
                </a:cubicBezTo>
                <a:cubicBezTo>
                  <a:pt x="824796" y="2531241"/>
                  <a:pt x="824021" y="2531930"/>
                  <a:pt x="823185" y="2532798"/>
                </a:cubicBezTo>
                <a:cubicBezTo>
                  <a:pt x="822349" y="2533666"/>
                  <a:pt x="821411" y="2534751"/>
                  <a:pt x="820369" y="2536054"/>
                </a:cubicBezTo>
                <a:lnTo>
                  <a:pt x="820369" y="2557736"/>
                </a:lnTo>
                <a:lnTo>
                  <a:pt x="814704" y="2557736"/>
                </a:lnTo>
                <a:lnTo>
                  <a:pt x="814704" y="2525050"/>
                </a:lnTo>
                <a:lnTo>
                  <a:pt x="819750" y="2525050"/>
                </a:lnTo>
                <a:lnTo>
                  <a:pt x="819978" y="2530324"/>
                </a:lnTo>
                <a:cubicBezTo>
                  <a:pt x="820933" y="2529195"/>
                  <a:pt x="821856" y="2528256"/>
                  <a:pt x="822746" y="2527508"/>
                </a:cubicBezTo>
                <a:cubicBezTo>
                  <a:pt x="823635" y="2526759"/>
                  <a:pt x="824509" y="2526157"/>
                  <a:pt x="825366" y="2525701"/>
                </a:cubicBezTo>
                <a:cubicBezTo>
                  <a:pt x="826223" y="2525245"/>
                  <a:pt x="827097" y="2524925"/>
                  <a:pt x="827987" y="2524740"/>
                </a:cubicBezTo>
                <a:cubicBezTo>
                  <a:pt x="828877" y="2524556"/>
                  <a:pt x="829799" y="2524464"/>
                  <a:pt x="830754" y="2524464"/>
                </a:cubicBezTo>
                <a:close/>
                <a:moveTo>
                  <a:pt x="790050" y="2524464"/>
                </a:moveTo>
                <a:cubicBezTo>
                  <a:pt x="792394" y="2524464"/>
                  <a:pt x="794494" y="2524827"/>
                  <a:pt x="796349" y="2525554"/>
                </a:cubicBezTo>
                <a:cubicBezTo>
                  <a:pt x="798205" y="2526282"/>
                  <a:pt x="799779" y="2527345"/>
                  <a:pt x="801070" y="2528745"/>
                </a:cubicBezTo>
                <a:cubicBezTo>
                  <a:pt x="802362" y="2530145"/>
                  <a:pt x="803349" y="2531886"/>
                  <a:pt x="804033" y="2533970"/>
                </a:cubicBezTo>
                <a:cubicBezTo>
                  <a:pt x="804716" y="2536054"/>
                  <a:pt x="805058" y="2538441"/>
                  <a:pt x="805058" y="2541132"/>
                </a:cubicBezTo>
                <a:cubicBezTo>
                  <a:pt x="805058" y="2543672"/>
                  <a:pt x="804700" y="2546000"/>
                  <a:pt x="803984" y="2548116"/>
                </a:cubicBezTo>
                <a:cubicBezTo>
                  <a:pt x="803268" y="2550232"/>
                  <a:pt x="802237" y="2552044"/>
                  <a:pt x="800891" y="2553553"/>
                </a:cubicBezTo>
                <a:cubicBezTo>
                  <a:pt x="799545" y="2555061"/>
                  <a:pt x="797907" y="2556233"/>
                  <a:pt x="795975" y="2557069"/>
                </a:cubicBezTo>
                <a:cubicBezTo>
                  <a:pt x="794043" y="2557904"/>
                  <a:pt x="791851" y="2558322"/>
                  <a:pt x="789399" y="2558322"/>
                </a:cubicBezTo>
                <a:cubicBezTo>
                  <a:pt x="787055" y="2558322"/>
                  <a:pt x="784955" y="2557959"/>
                  <a:pt x="783099" y="2557231"/>
                </a:cubicBezTo>
                <a:cubicBezTo>
                  <a:pt x="781243" y="2556504"/>
                  <a:pt x="779670" y="2555436"/>
                  <a:pt x="778378" y="2554025"/>
                </a:cubicBezTo>
                <a:cubicBezTo>
                  <a:pt x="777087" y="2552614"/>
                  <a:pt x="776099" y="2550867"/>
                  <a:pt x="775416" y="2548783"/>
                </a:cubicBezTo>
                <a:cubicBezTo>
                  <a:pt x="774732" y="2546699"/>
                  <a:pt x="774390" y="2544301"/>
                  <a:pt x="774390" y="2541588"/>
                </a:cubicBezTo>
                <a:cubicBezTo>
                  <a:pt x="774390" y="2539049"/>
                  <a:pt x="774748" y="2536732"/>
                  <a:pt x="775465" y="2534637"/>
                </a:cubicBezTo>
                <a:cubicBezTo>
                  <a:pt x="776181" y="2532543"/>
                  <a:pt x="777212" y="2530742"/>
                  <a:pt x="778557" y="2529233"/>
                </a:cubicBezTo>
                <a:cubicBezTo>
                  <a:pt x="779903" y="2527725"/>
                  <a:pt x="781542" y="2526553"/>
                  <a:pt x="783473" y="2525717"/>
                </a:cubicBezTo>
                <a:cubicBezTo>
                  <a:pt x="785405" y="2524882"/>
                  <a:pt x="787597" y="2524464"/>
                  <a:pt x="790050" y="2524464"/>
                </a:cubicBezTo>
                <a:close/>
                <a:moveTo>
                  <a:pt x="723375" y="2524464"/>
                </a:moveTo>
                <a:cubicBezTo>
                  <a:pt x="725654" y="2524464"/>
                  <a:pt x="727672" y="2524822"/>
                  <a:pt x="729430" y="2525538"/>
                </a:cubicBezTo>
                <a:cubicBezTo>
                  <a:pt x="731188" y="2526254"/>
                  <a:pt x="732670" y="2527269"/>
                  <a:pt x="733874" y="2528582"/>
                </a:cubicBezTo>
                <a:cubicBezTo>
                  <a:pt x="735079" y="2529895"/>
                  <a:pt x="735990" y="2531491"/>
                  <a:pt x="736609" y="2533368"/>
                </a:cubicBezTo>
                <a:cubicBezTo>
                  <a:pt x="737228" y="2535245"/>
                  <a:pt x="737537" y="2537345"/>
                  <a:pt x="737537" y="2539667"/>
                </a:cubicBezTo>
                <a:cubicBezTo>
                  <a:pt x="737537" y="2540470"/>
                  <a:pt x="737526" y="2541143"/>
                  <a:pt x="737504" y="2541686"/>
                </a:cubicBezTo>
                <a:cubicBezTo>
                  <a:pt x="737482" y="2542229"/>
                  <a:pt x="737450" y="2542739"/>
                  <a:pt x="737406" y="2543216"/>
                </a:cubicBezTo>
                <a:lnTo>
                  <a:pt x="714454" y="2543216"/>
                </a:lnTo>
                <a:cubicBezTo>
                  <a:pt x="714454" y="2546558"/>
                  <a:pt x="715388" y="2549125"/>
                  <a:pt x="717254" y="2550915"/>
                </a:cubicBezTo>
                <a:cubicBezTo>
                  <a:pt x="719121" y="2552706"/>
                  <a:pt x="721812" y="2553601"/>
                  <a:pt x="725328" y="2553601"/>
                </a:cubicBezTo>
                <a:cubicBezTo>
                  <a:pt x="726283" y="2553601"/>
                  <a:pt x="727238" y="2553564"/>
                  <a:pt x="728193" y="2553487"/>
                </a:cubicBezTo>
                <a:cubicBezTo>
                  <a:pt x="729148" y="2553412"/>
                  <a:pt x="730071" y="2553308"/>
                  <a:pt x="730960" y="2553178"/>
                </a:cubicBezTo>
                <a:cubicBezTo>
                  <a:pt x="731850" y="2553048"/>
                  <a:pt x="732702" y="2552901"/>
                  <a:pt x="733516" y="2552739"/>
                </a:cubicBezTo>
                <a:cubicBezTo>
                  <a:pt x="734330" y="2552576"/>
                  <a:pt x="735084" y="2552397"/>
                  <a:pt x="735779" y="2552201"/>
                </a:cubicBezTo>
                <a:lnTo>
                  <a:pt x="735779" y="2556857"/>
                </a:lnTo>
                <a:cubicBezTo>
                  <a:pt x="734238" y="2557291"/>
                  <a:pt x="732496" y="2557644"/>
                  <a:pt x="730553" y="2557915"/>
                </a:cubicBezTo>
                <a:cubicBezTo>
                  <a:pt x="728611" y="2558187"/>
                  <a:pt x="726598" y="2558322"/>
                  <a:pt x="724514" y="2558322"/>
                </a:cubicBezTo>
                <a:cubicBezTo>
                  <a:pt x="721714" y="2558322"/>
                  <a:pt x="719305" y="2557942"/>
                  <a:pt x="717287" y="2557183"/>
                </a:cubicBezTo>
                <a:cubicBezTo>
                  <a:pt x="715268" y="2556423"/>
                  <a:pt x="713613" y="2555322"/>
                  <a:pt x="712322" y="2553878"/>
                </a:cubicBezTo>
                <a:cubicBezTo>
                  <a:pt x="711031" y="2552435"/>
                  <a:pt x="710076" y="2550666"/>
                  <a:pt x="709457" y="2548571"/>
                </a:cubicBezTo>
                <a:cubicBezTo>
                  <a:pt x="708838" y="2546477"/>
                  <a:pt x="708529" y="2544106"/>
                  <a:pt x="708529" y="2541458"/>
                </a:cubicBezTo>
                <a:cubicBezTo>
                  <a:pt x="708529" y="2539157"/>
                  <a:pt x="708860" y="2536981"/>
                  <a:pt x="709522" y="2534930"/>
                </a:cubicBezTo>
                <a:cubicBezTo>
                  <a:pt x="710184" y="2532879"/>
                  <a:pt x="711150" y="2531078"/>
                  <a:pt x="712420" y="2529526"/>
                </a:cubicBezTo>
                <a:cubicBezTo>
                  <a:pt x="713689" y="2527974"/>
                  <a:pt x="715247" y="2526743"/>
                  <a:pt x="717091" y="2525831"/>
                </a:cubicBezTo>
                <a:cubicBezTo>
                  <a:pt x="718936" y="2524919"/>
                  <a:pt x="721031" y="2524464"/>
                  <a:pt x="723375" y="2524464"/>
                </a:cubicBezTo>
                <a:close/>
                <a:moveTo>
                  <a:pt x="656700" y="2524464"/>
                </a:moveTo>
                <a:cubicBezTo>
                  <a:pt x="659044" y="2524464"/>
                  <a:pt x="661144" y="2524827"/>
                  <a:pt x="662999" y="2525554"/>
                </a:cubicBezTo>
                <a:cubicBezTo>
                  <a:pt x="664855" y="2526282"/>
                  <a:pt x="666429" y="2527345"/>
                  <a:pt x="667720" y="2528745"/>
                </a:cubicBezTo>
                <a:cubicBezTo>
                  <a:pt x="669011" y="2530145"/>
                  <a:pt x="669999" y="2531886"/>
                  <a:pt x="670683" y="2533970"/>
                </a:cubicBezTo>
                <a:cubicBezTo>
                  <a:pt x="671366" y="2536054"/>
                  <a:pt x="671708" y="2538441"/>
                  <a:pt x="671708" y="2541132"/>
                </a:cubicBezTo>
                <a:cubicBezTo>
                  <a:pt x="671708" y="2543672"/>
                  <a:pt x="671350" y="2546000"/>
                  <a:pt x="670634" y="2548116"/>
                </a:cubicBezTo>
                <a:cubicBezTo>
                  <a:pt x="669918" y="2550232"/>
                  <a:pt x="668887" y="2552044"/>
                  <a:pt x="667541" y="2553553"/>
                </a:cubicBezTo>
                <a:cubicBezTo>
                  <a:pt x="666195" y="2555061"/>
                  <a:pt x="664557" y="2556233"/>
                  <a:pt x="662625" y="2557069"/>
                </a:cubicBezTo>
                <a:cubicBezTo>
                  <a:pt x="660693" y="2557904"/>
                  <a:pt x="658501" y="2558322"/>
                  <a:pt x="656049" y="2558322"/>
                </a:cubicBezTo>
                <a:cubicBezTo>
                  <a:pt x="653705" y="2558322"/>
                  <a:pt x="651605" y="2557959"/>
                  <a:pt x="649749" y="2557231"/>
                </a:cubicBezTo>
                <a:cubicBezTo>
                  <a:pt x="647893" y="2556504"/>
                  <a:pt x="646320" y="2555436"/>
                  <a:pt x="645028" y="2554025"/>
                </a:cubicBezTo>
                <a:cubicBezTo>
                  <a:pt x="643737" y="2552614"/>
                  <a:pt x="642750" y="2550867"/>
                  <a:pt x="642066" y="2548783"/>
                </a:cubicBezTo>
                <a:cubicBezTo>
                  <a:pt x="641382" y="2546699"/>
                  <a:pt x="641040" y="2544301"/>
                  <a:pt x="641040" y="2541588"/>
                </a:cubicBezTo>
                <a:cubicBezTo>
                  <a:pt x="641040" y="2539049"/>
                  <a:pt x="641398" y="2536732"/>
                  <a:pt x="642115" y="2534637"/>
                </a:cubicBezTo>
                <a:cubicBezTo>
                  <a:pt x="642831" y="2532543"/>
                  <a:pt x="643862" y="2530742"/>
                  <a:pt x="645207" y="2529233"/>
                </a:cubicBezTo>
                <a:cubicBezTo>
                  <a:pt x="646553" y="2527725"/>
                  <a:pt x="648192" y="2526553"/>
                  <a:pt x="650123" y="2525717"/>
                </a:cubicBezTo>
                <a:cubicBezTo>
                  <a:pt x="652055" y="2524882"/>
                  <a:pt x="654247" y="2524464"/>
                  <a:pt x="656700" y="2524464"/>
                </a:cubicBezTo>
                <a:close/>
                <a:moveTo>
                  <a:pt x="614693" y="2524464"/>
                </a:moveTo>
                <a:cubicBezTo>
                  <a:pt x="616451" y="2524464"/>
                  <a:pt x="617786" y="2525039"/>
                  <a:pt x="618697" y="2526189"/>
                </a:cubicBezTo>
                <a:cubicBezTo>
                  <a:pt x="619609" y="2527340"/>
                  <a:pt x="620065" y="2529119"/>
                  <a:pt x="620065" y="2531528"/>
                </a:cubicBezTo>
                <a:cubicBezTo>
                  <a:pt x="620586" y="2530400"/>
                  <a:pt x="621096" y="2529396"/>
                  <a:pt x="621595" y="2528517"/>
                </a:cubicBezTo>
                <a:cubicBezTo>
                  <a:pt x="622094" y="2527638"/>
                  <a:pt x="622631" y="2526900"/>
                  <a:pt x="623207" y="2526303"/>
                </a:cubicBezTo>
                <a:cubicBezTo>
                  <a:pt x="623782" y="2525706"/>
                  <a:pt x="624417" y="2525250"/>
                  <a:pt x="625111" y="2524936"/>
                </a:cubicBezTo>
                <a:cubicBezTo>
                  <a:pt x="625806" y="2524621"/>
                  <a:pt x="626609" y="2524464"/>
                  <a:pt x="627520" y="2524464"/>
                </a:cubicBezTo>
                <a:cubicBezTo>
                  <a:pt x="631622" y="2524464"/>
                  <a:pt x="633673" y="2527622"/>
                  <a:pt x="633673" y="2533937"/>
                </a:cubicBezTo>
                <a:lnTo>
                  <a:pt x="633673" y="2557736"/>
                </a:lnTo>
                <a:lnTo>
                  <a:pt x="628464" y="2557736"/>
                </a:lnTo>
                <a:lnTo>
                  <a:pt x="628464" y="2534263"/>
                </a:lnTo>
                <a:cubicBezTo>
                  <a:pt x="628464" y="2533243"/>
                  <a:pt x="628426" y="2532407"/>
                  <a:pt x="628350" y="2531756"/>
                </a:cubicBezTo>
                <a:cubicBezTo>
                  <a:pt x="628274" y="2531105"/>
                  <a:pt x="628155" y="2530590"/>
                  <a:pt x="627992" y="2530210"/>
                </a:cubicBezTo>
                <a:cubicBezTo>
                  <a:pt x="627829" y="2529830"/>
                  <a:pt x="627623" y="2529564"/>
                  <a:pt x="627374" y="2529412"/>
                </a:cubicBezTo>
                <a:cubicBezTo>
                  <a:pt x="627124" y="2529260"/>
                  <a:pt x="626815" y="2529184"/>
                  <a:pt x="626446" y="2529184"/>
                </a:cubicBezTo>
                <a:cubicBezTo>
                  <a:pt x="626012" y="2529184"/>
                  <a:pt x="625610" y="2529314"/>
                  <a:pt x="625241" y="2529575"/>
                </a:cubicBezTo>
                <a:cubicBezTo>
                  <a:pt x="624872" y="2529835"/>
                  <a:pt x="624476" y="2530259"/>
                  <a:pt x="624053" y="2530845"/>
                </a:cubicBezTo>
                <a:cubicBezTo>
                  <a:pt x="623630" y="2531431"/>
                  <a:pt x="623163" y="2532207"/>
                  <a:pt x="622653" y="2533172"/>
                </a:cubicBezTo>
                <a:cubicBezTo>
                  <a:pt x="622143" y="2534138"/>
                  <a:pt x="621541" y="2535327"/>
                  <a:pt x="620846" y="2536737"/>
                </a:cubicBezTo>
                <a:lnTo>
                  <a:pt x="620846" y="2557736"/>
                </a:lnTo>
                <a:lnTo>
                  <a:pt x="615670" y="2557736"/>
                </a:lnTo>
                <a:lnTo>
                  <a:pt x="615670" y="2534882"/>
                </a:lnTo>
                <a:cubicBezTo>
                  <a:pt x="615670" y="2533688"/>
                  <a:pt x="615632" y="2532722"/>
                  <a:pt x="615556" y="2531984"/>
                </a:cubicBezTo>
                <a:cubicBezTo>
                  <a:pt x="615480" y="2531246"/>
                  <a:pt x="615360" y="2530671"/>
                  <a:pt x="615198" y="2530259"/>
                </a:cubicBezTo>
                <a:cubicBezTo>
                  <a:pt x="615035" y="2529846"/>
                  <a:pt x="614823" y="2529564"/>
                  <a:pt x="614563" y="2529412"/>
                </a:cubicBezTo>
                <a:cubicBezTo>
                  <a:pt x="614302" y="2529260"/>
                  <a:pt x="613988" y="2529184"/>
                  <a:pt x="613619" y="2529184"/>
                </a:cubicBezTo>
                <a:cubicBezTo>
                  <a:pt x="613228" y="2529184"/>
                  <a:pt x="612859" y="2529293"/>
                  <a:pt x="612512" y="2529510"/>
                </a:cubicBezTo>
                <a:cubicBezTo>
                  <a:pt x="612165" y="2529727"/>
                  <a:pt x="611779" y="2530118"/>
                  <a:pt x="611356" y="2530682"/>
                </a:cubicBezTo>
                <a:cubicBezTo>
                  <a:pt x="610933" y="2531246"/>
                  <a:pt x="610461" y="2532017"/>
                  <a:pt x="609940" y="2532993"/>
                </a:cubicBezTo>
                <a:cubicBezTo>
                  <a:pt x="609419" y="2533970"/>
                  <a:pt x="608800" y="2535218"/>
                  <a:pt x="608084" y="2536737"/>
                </a:cubicBezTo>
                <a:lnTo>
                  <a:pt x="608084" y="2557736"/>
                </a:lnTo>
                <a:lnTo>
                  <a:pt x="602875" y="2557736"/>
                </a:lnTo>
                <a:lnTo>
                  <a:pt x="602875" y="2525050"/>
                </a:lnTo>
                <a:lnTo>
                  <a:pt x="607205" y="2525050"/>
                </a:lnTo>
                <a:lnTo>
                  <a:pt x="607466" y="2531268"/>
                </a:lnTo>
                <a:cubicBezTo>
                  <a:pt x="608030" y="2530031"/>
                  <a:pt x="608578" y="2528978"/>
                  <a:pt x="609110" y="2528110"/>
                </a:cubicBezTo>
                <a:cubicBezTo>
                  <a:pt x="609641" y="2527242"/>
                  <a:pt x="610189" y="2526542"/>
                  <a:pt x="610754" y="2526010"/>
                </a:cubicBezTo>
                <a:cubicBezTo>
                  <a:pt x="611318" y="2525478"/>
                  <a:pt x="611920" y="2525088"/>
                  <a:pt x="612561" y="2524838"/>
                </a:cubicBezTo>
                <a:cubicBezTo>
                  <a:pt x="613201" y="2524589"/>
                  <a:pt x="613912" y="2524464"/>
                  <a:pt x="614693" y="2524464"/>
                </a:cubicBezTo>
                <a:close/>
                <a:moveTo>
                  <a:pt x="551925" y="2524464"/>
                </a:moveTo>
                <a:cubicBezTo>
                  <a:pt x="554269" y="2524464"/>
                  <a:pt x="556369" y="2524827"/>
                  <a:pt x="558224" y="2525554"/>
                </a:cubicBezTo>
                <a:cubicBezTo>
                  <a:pt x="560080" y="2526282"/>
                  <a:pt x="561654" y="2527345"/>
                  <a:pt x="562945" y="2528745"/>
                </a:cubicBezTo>
                <a:cubicBezTo>
                  <a:pt x="564236" y="2530145"/>
                  <a:pt x="565224" y="2531886"/>
                  <a:pt x="565908" y="2533970"/>
                </a:cubicBezTo>
                <a:cubicBezTo>
                  <a:pt x="566591" y="2536054"/>
                  <a:pt x="566933" y="2538441"/>
                  <a:pt x="566933" y="2541132"/>
                </a:cubicBezTo>
                <a:cubicBezTo>
                  <a:pt x="566933" y="2543672"/>
                  <a:pt x="566575" y="2546000"/>
                  <a:pt x="565859" y="2548116"/>
                </a:cubicBezTo>
                <a:cubicBezTo>
                  <a:pt x="565143" y="2550232"/>
                  <a:pt x="564112" y="2552044"/>
                  <a:pt x="562766" y="2553553"/>
                </a:cubicBezTo>
                <a:cubicBezTo>
                  <a:pt x="561420" y="2555061"/>
                  <a:pt x="559782" y="2556233"/>
                  <a:pt x="557850" y="2557069"/>
                </a:cubicBezTo>
                <a:cubicBezTo>
                  <a:pt x="555918" y="2557904"/>
                  <a:pt x="553726" y="2558322"/>
                  <a:pt x="551274" y="2558322"/>
                </a:cubicBezTo>
                <a:cubicBezTo>
                  <a:pt x="548930" y="2558322"/>
                  <a:pt x="546830" y="2557959"/>
                  <a:pt x="544974" y="2557231"/>
                </a:cubicBezTo>
                <a:cubicBezTo>
                  <a:pt x="543118" y="2556504"/>
                  <a:pt x="541545" y="2555436"/>
                  <a:pt x="540253" y="2554025"/>
                </a:cubicBezTo>
                <a:cubicBezTo>
                  <a:pt x="538962" y="2552614"/>
                  <a:pt x="537975" y="2550867"/>
                  <a:pt x="537291" y="2548783"/>
                </a:cubicBezTo>
                <a:cubicBezTo>
                  <a:pt x="536607" y="2546699"/>
                  <a:pt x="536265" y="2544301"/>
                  <a:pt x="536265" y="2541588"/>
                </a:cubicBezTo>
                <a:cubicBezTo>
                  <a:pt x="536265" y="2539049"/>
                  <a:pt x="536623" y="2536732"/>
                  <a:pt x="537340" y="2534637"/>
                </a:cubicBezTo>
                <a:cubicBezTo>
                  <a:pt x="538056" y="2532543"/>
                  <a:pt x="539087" y="2530742"/>
                  <a:pt x="540433" y="2529233"/>
                </a:cubicBezTo>
                <a:cubicBezTo>
                  <a:pt x="541778" y="2527725"/>
                  <a:pt x="543417" y="2526553"/>
                  <a:pt x="545348" y="2525717"/>
                </a:cubicBezTo>
                <a:cubicBezTo>
                  <a:pt x="547280" y="2524882"/>
                  <a:pt x="549472" y="2524464"/>
                  <a:pt x="551925" y="2524464"/>
                </a:cubicBezTo>
                <a:close/>
                <a:moveTo>
                  <a:pt x="370820" y="2524464"/>
                </a:moveTo>
                <a:cubicBezTo>
                  <a:pt x="372795" y="2524464"/>
                  <a:pt x="374574" y="2524681"/>
                  <a:pt x="376159" y="2525115"/>
                </a:cubicBezTo>
                <a:cubicBezTo>
                  <a:pt x="377743" y="2525549"/>
                  <a:pt x="379083" y="2526211"/>
                  <a:pt x="380180" y="2527101"/>
                </a:cubicBezTo>
                <a:cubicBezTo>
                  <a:pt x="381275" y="2527991"/>
                  <a:pt x="382117" y="2529108"/>
                  <a:pt x="382703" y="2530454"/>
                </a:cubicBezTo>
                <a:cubicBezTo>
                  <a:pt x="383289" y="2531800"/>
                  <a:pt x="383582" y="2533384"/>
                  <a:pt x="383582" y="2535207"/>
                </a:cubicBezTo>
                <a:lnTo>
                  <a:pt x="383582" y="2557736"/>
                </a:lnTo>
                <a:lnTo>
                  <a:pt x="378503" y="2557736"/>
                </a:lnTo>
                <a:lnTo>
                  <a:pt x="378373" y="2553341"/>
                </a:lnTo>
                <a:cubicBezTo>
                  <a:pt x="376593" y="2555099"/>
                  <a:pt x="374786" y="2556369"/>
                  <a:pt x="372952" y="2557150"/>
                </a:cubicBezTo>
                <a:cubicBezTo>
                  <a:pt x="371118" y="2557931"/>
                  <a:pt x="369192" y="2558322"/>
                  <a:pt x="367173" y="2558322"/>
                </a:cubicBezTo>
                <a:cubicBezTo>
                  <a:pt x="365307" y="2558322"/>
                  <a:pt x="363712" y="2558083"/>
                  <a:pt x="362388" y="2557606"/>
                </a:cubicBezTo>
                <a:cubicBezTo>
                  <a:pt x="361064" y="2557128"/>
                  <a:pt x="359973" y="2556472"/>
                  <a:pt x="359116" y="2555636"/>
                </a:cubicBezTo>
                <a:cubicBezTo>
                  <a:pt x="358258" y="2554801"/>
                  <a:pt x="357629" y="2553819"/>
                  <a:pt x="357227" y="2552690"/>
                </a:cubicBezTo>
                <a:cubicBezTo>
                  <a:pt x="356826" y="2551561"/>
                  <a:pt x="356625" y="2550335"/>
                  <a:pt x="356625" y="2549011"/>
                </a:cubicBezTo>
                <a:cubicBezTo>
                  <a:pt x="356625" y="2545734"/>
                  <a:pt x="357846" y="2543167"/>
                  <a:pt x="360288" y="2541311"/>
                </a:cubicBezTo>
                <a:cubicBezTo>
                  <a:pt x="362729" y="2539456"/>
                  <a:pt x="366338" y="2538528"/>
                  <a:pt x="371113" y="2538528"/>
                </a:cubicBezTo>
                <a:lnTo>
                  <a:pt x="377884" y="2538528"/>
                </a:lnTo>
                <a:lnTo>
                  <a:pt x="377884" y="2535663"/>
                </a:lnTo>
                <a:cubicBezTo>
                  <a:pt x="377884" y="2533731"/>
                  <a:pt x="377266" y="2532185"/>
                  <a:pt x="376029" y="2531024"/>
                </a:cubicBezTo>
                <a:cubicBezTo>
                  <a:pt x="374791" y="2529863"/>
                  <a:pt x="372903" y="2529282"/>
                  <a:pt x="370364" y="2529282"/>
                </a:cubicBezTo>
                <a:cubicBezTo>
                  <a:pt x="368519" y="2529282"/>
                  <a:pt x="366701" y="2529488"/>
                  <a:pt x="364911" y="2529900"/>
                </a:cubicBezTo>
                <a:cubicBezTo>
                  <a:pt x="363120" y="2530313"/>
                  <a:pt x="361270" y="2530899"/>
                  <a:pt x="359360" y="2531659"/>
                </a:cubicBezTo>
                <a:lnTo>
                  <a:pt x="359360" y="2526547"/>
                </a:lnTo>
                <a:cubicBezTo>
                  <a:pt x="360076" y="2526287"/>
                  <a:pt x="360874" y="2526032"/>
                  <a:pt x="361753" y="2525782"/>
                </a:cubicBezTo>
                <a:cubicBezTo>
                  <a:pt x="362632" y="2525533"/>
                  <a:pt x="363559" y="2525310"/>
                  <a:pt x="364536" y="2525115"/>
                </a:cubicBezTo>
                <a:cubicBezTo>
                  <a:pt x="365513" y="2524919"/>
                  <a:pt x="366533" y="2524762"/>
                  <a:pt x="367597" y="2524643"/>
                </a:cubicBezTo>
                <a:cubicBezTo>
                  <a:pt x="368660" y="2524524"/>
                  <a:pt x="369734" y="2524464"/>
                  <a:pt x="370820" y="2524464"/>
                </a:cubicBezTo>
                <a:close/>
                <a:moveTo>
                  <a:pt x="342375" y="2524464"/>
                </a:moveTo>
                <a:cubicBezTo>
                  <a:pt x="344654" y="2524464"/>
                  <a:pt x="346672" y="2524822"/>
                  <a:pt x="348430" y="2525538"/>
                </a:cubicBezTo>
                <a:cubicBezTo>
                  <a:pt x="350188" y="2526254"/>
                  <a:pt x="351670" y="2527269"/>
                  <a:pt x="352874" y="2528582"/>
                </a:cubicBezTo>
                <a:cubicBezTo>
                  <a:pt x="354079" y="2529895"/>
                  <a:pt x="354990" y="2531491"/>
                  <a:pt x="355609" y="2533368"/>
                </a:cubicBezTo>
                <a:cubicBezTo>
                  <a:pt x="356228" y="2535245"/>
                  <a:pt x="356537" y="2537345"/>
                  <a:pt x="356537" y="2539667"/>
                </a:cubicBezTo>
                <a:cubicBezTo>
                  <a:pt x="356537" y="2540470"/>
                  <a:pt x="356526" y="2541143"/>
                  <a:pt x="356504" y="2541686"/>
                </a:cubicBezTo>
                <a:cubicBezTo>
                  <a:pt x="356482" y="2542229"/>
                  <a:pt x="356450" y="2542739"/>
                  <a:pt x="356406" y="2543216"/>
                </a:cubicBezTo>
                <a:lnTo>
                  <a:pt x="333454" y="2543216"/>
                </a:lnTo>
                <a:cubicBezTo>
                  <a:pt x="333454" y="2546558"/>
                  <a:pt x="334388" y="2549125"/>
                  <a:pt x="336254" y="2550915"/>
                </a:cubicBezTo>
                <a:cubicBezTo>
                  <a:pt x="338121" y="2552706"/>
                  <a:pt x="340812" y="2553601"/>
                  <a:pt x="344328" y="2553601"/>
                </a:cubicBezTo>
                <a:cubicBezTo>
                  <a:pt x="345283" y="2553601"/>
                  <a:pt x="346238" y="2553564"/>
                  <a:pt x="347193" y="2553487"/>
                </a:cubicBezTo>
                <a:cubicBezTo>
                  <a:pt x="348148" y="2553412"/>
                  <a:pt x="349071" y="2553308"/>
                  <a:pt x="349960" y="2553178"/>
                </a:cubicBezTo>
                <a:cubicBezTo>
                  <a:pt x="350850" y="2553048"/>
                  <a:pt x="351702" y="2552901"/>
                  <a:pt x="352516" y="2552739"/>
                </a:cubicBezTo>
                <a:cubicBezTo>
                  <a:pt x="353330" y="2552576"/>
                  <a:pt x="354084" y="2552397"/>
                  <a:pt x="354779" y="2552201"/>
                </a:cubicBezTo>
                <a:lnTo>
                  <a:pt x="354779" y="2556857"/>
                </a:lnTo>
                <a:cubicBezTo>
                  <a:pt x="353238" y="2557291"/>
                  <a:pt x="351496" y="2557644"/>
                  <a:pt x="349553" y="2557915"/>
                </a:cubicBezTo>
                <a:cubicBezTo>
                  <a:pt x="347611" y="2558187"/>
                  <a:pt x="345598" y="2558322"/>
                  <a:pt x="343514" y="2558322"/>
                </a:cubicBezTo>
                <a:cubicBezTo>
                  <a:pt x="340715" y="2558322"/>
                  <a:pt x="338305" y="2557942"/>
                  <a:pt x="336287" y="2557183"/>
                </a:cubicBezTo>
                <a:cubicBezTo>
                  <a:pt x="334268" y="2556423"/>
                  <a:pt x="332613" y="2555322"/>
                  <a:pt x="331322" y="2553878"/>
                </a:cubicBezTo>
                <a:cubicBezTo>
                  <a:pt x="330031" y="2552435"/>
                  <a:pt x="329076" y="2550666"/>
                  <a:pt x="328457" y="2548571"/>
                </a:cubicBezTo>
                <a:cubicBezTo>
                  <a:pt x="327838" y="2546477"/>
                  <a:pt x="327529" y="2544106"/>
                  <a:pt x="327529" y="2541458"/>
                </a:cubicBezTo>
                <a:cubicBezTo>
                  <a:pt x="327529" y="2539157"/>
                  <a:pt x="327860" y="2536981"/>
                  <a:pt x="328522" y="2534930"/>
                </a:cubicBezTo>
                <a:cubicBezTo>
                  <a:pt x="329184" y="2532879"/>
                  <a:pt x="330150" y="2531078"/>
                  <a:pt x="331420" y="2529526"/>
                </a:cubicBezTo>
                <a:cubicBezTo>
                  <a:pt x="332689" y="2527974"/>
                  <a:pt x="334247" y="2526743"/>
                  <a:pt x="336092" y="2525831"/>
                </a:cubicBezTo>
                <a:cubicBezTo>
                  <a:pt x="337936" y="2524919"/>
                  <a:pt x="340031" y="2524464"/>
                  <a:pt x="342375" y="2524464"/>
                </a:cubicBezTo>
                <a:close/>
                <a:moveTo>
                  <a:pt x="308898" y="2524464"/>
                </a:moveTo>
                <a:cubicBezTo>
                  <a:pt x="312284" y="2524464"/>
                  <a:pt x="314850" y="2525560"/>
                  <a:pt x="316597" y="2527752"/>
                </a:cubicBezTo>
                <a:cubicBezTo>
                  <a:pt x="318344" y="2529944"/>
                  <a:pt x="319153" y="2533200"/>
                  <a:pt x="319023" y="2537519"/>
                </a:cubicBezTo>
                <a:lnTo>
                  <a:pt x="313293" y="2537519"/>
                </a:lnTo>
                <a:cubicBezTo>
                  <a:pt x="313358" y="2534654"/>
                  <a:pt x="312940" y="2532576"/>
                  <a:pt x="312039" y="2531284"/>
                </a:cubicBezTo>
                <a:cubicBezTo>
                  <a:pt x="311139" y="2529993"/>
                  <a:pt x="309820" y="2529347"/>
                  <a:pt x="308084" y="2529347"/>
                </a:cubicBezTo>
                <a:cubicBezTo>
                  <a:pt x="307324" y="2529347"/>
                  <a:pt x="306559" y="2529483"/>
                  <a:pt x="305789" y="2529754"/>
                </a:cubicBezTo>
                <a:cubicBezTo>
                  <a:pt x="305018" y="2530025"/>
                  <a:pt x="304226" y="2530459"/>
                  <a:pt x="303412" y="2531056"/>
                </a:cubicBezTo>
                <a:cubicBezTo>
                  <a:pt x="302598" y="2531653"/>
                  <a:pt x="301735" y="2532418"/>
                  <a:pt x="300824" y="2533351"/>
                </a:cubicBezTo>
                <a:cubicBezTo>
                  <a:pt x="299912" y="2534285"/>
                  <a:pt x="298936" y="2535414"/>
                  <a:pt x="297894" y="2536737"/>
                </a:cubicBezTo>
                <a:lnTo>
                  <a:pt x="297894" y="2557736"/>
                </a:lnTo>
                <a:lnTo>
                  <a:pt x="292164" y="2557736"/>
                </a:lnTo>
                <a:lnTo>
                  <a:pt x="292164" y="2525050"/>
                </a:lnTo>
                <a:lnTo>
                  <a:pt x="297340" y="2525050"/>
                </a:lnTo>
                <a:lnTo>
                  <a:pt x="297503" y="2531073"/>
                </a:lnTo>
                <a:cubicBezTo>
                  <a:pt x="299435" y="2528750"/>
                  <a:pt x="301339" y="2527068"/>
                  <a:pt x="303217" y="2526026"/>
                </a:cubicBezTo>
                <a:cubicBezTo>
                  <a:pt x="305094" y="2524985"/>
                  <a:pt x="306988" y="2524464"/>
                  <a:pt x="308898" y="2524464"/>
                </a:cubicBezTo>
                <a:close/>
                <a:moveTo>
                  <a:pt x="199500" y="2524464"/>
                </a:moveTo>
                <a:cubicBezTo>
                  <a:pt x="201844" y="2524464"/>
                  <a:pt x="203944" y="2524827"/>
                  <a:pt x="205799" y="2525554"/>
                </a:cubicBezTo>
                <a:cubicBezTo>
                  <a:pt x="207655" y="2526282"/>
                  <a:pt x="209229" y="2527345"/>
                  <a:pt x="210520" y="2528745"/>
                </a:cubicBezTo>
                <a:cubicBezTo>
                  <a:pt x="211811" y="2530145"/>
                  <a:pt x="212799" y="2531886"/>
                  <a:pt x="213483" y="2533970"/>
                </a:cubicBezTo>
                <a:cubicBezTo>
                  <a:pt x="214166" y="2536054"/>
                  <a:pt x="214508" y="2538441"/>
                  <a:pt x="214508" y="2541132"/>
                </a:cubicBezTo>
                <a:cubicBezTo>
                  <a:pt x="214508" y="2543672"/>
                  <a:pt x="214150" y="2546000"/>
                  <a:pt x="213434" y="2548116"/>
                </a:cubicBezTo>
                <a:cubicBezTo>
                  <a:pt x="212718" y="2550232"/>
                  <a:pt x="211687" y="2552044"/>
                  <a:pt x="210341" y="2553553"/>
                </a:cubicBezTo>
                <a:cubicBezTo>
                  <a:pt x="208995" y="2555061"/>
                  <a:pt x="207357" y="2556233"/>
                  <a:pt x="205425" y="2557069"/>
                </a:cubicBezTo>
                <a:cubicBezTo>
                  <a:pt x="203493" y="2557904"/>
                  <a:pt x="201301" y="2558322"/>
                  <a:pt x="198849" y="2558322"/>
                </a:cubicBezTo>
                <a:cubicBezTo>
                  <a:pt x="196505" y="2558322"/>
                  <a:pt x="194405" y="2557959"/>
                  <a:pt x="192549" y="2557231"/>
                </a:cubicBezTo>
                <a:cubicBezTo>
                  <a:pt x="190693" y="2556504"/>
                  <a:pt x="189120" y="2555436"/>
                  <a:pt x="187828" y="2554025"/>
                </a:cubicBezTo>
                <a:cubicBezTo>
                  <a:pt x="186537" y="2552614"/>
                  <a:pt x="185549" y="2550867"/>
                  <a:pt x="184866" y="2548783"/>
                </a:cubicBezTo>
                <a:cubicBezTo>
                  <a:pt x="184182" y="2546699"/>
                  <a:pt x="183840" y="2544301"/>
                  <a:pt x="183840" y="2541588"/>
                </a:cubicBezTo>
                <a:cubicBezTo>
                  <a:pt x="183840" y="2539049"/>
                  <a:pt x="184198" y="2536732"/>
                  <a:pt x="184915" y="2534637"/>
                </a:cubicBezTo>
                <a:cubicBezTo>
                  <a:pt x="185631" y="2532543"/>
                  <a:pt x="186662" y="2530742"/>
                  <a:pt x="188007" y="2529233"/>
                </a:cubicBezTo>
                <a:cubicBezTo>
                  <a:pt x="189353" y="2527725"/>
                  <a:pt x="190992" y="2526553"/>
                  <a:pt x="192923" y="2525717"/>
                </a:cubicBezTo>
                <a:cubicBezTo>
                  <a:pt x="194855" y="2524882"/>
                  <a:pt x="197047" y="2524464"/>
                  <a:pt x="199500" y="2524464"/>
                </a:cubicBezTo>
                <a:close/>
                <a:moveTo>
                  <a:pt x="94725" y="2524464"/>
                </a:moveTo>
                <a:cubicBezTo>
                  <a:pt x="97004" y="2524464"/>
                  <a:pt x="99022" y="2524822"/>
                  <a:pt x="100780" y="2525538"/>
                </a:cubicBezTo>
                <a:cubicBezTo>
                  <a:pt x="102538" y="2526254"/>
                  <a:pt x="104020" y="2527269"/>
                  <a:pt x="105224" y="2528582"/>
                </a:cubicBezTo>
                <a:cubicBezTo>
                  <a:pt x="106429" y="2529895"/>
                  <a:pt x="107340" y="2531491"/>
                  <a:pt x="107959" y="2533368"/>
                </a:cubicBezTo>
                <a:cubicBezTo>
                  <a:pt x="108577" y="2535245"/>
                  <a:pt x="108887" y="2537345"/>
                  <a:pt x="108887" y="2539667"/>
                </a:cubicBezTo>
                <a:cubicBezTo>
                  <a:pt x="108887" y="2540470"/>
                  <a:pt x="108876" y="2541143"/>
                  <a:pt x="108854" y="2541686"/>
                </a:cubicBezTo>
                <a:cubicBezTo>
                  <a:pt x="108832" y="2542229"/>
                  <a:pt x="108800" y="2542739"/>
                  <a:pt x="108756" y="2543216"/>
                </a:cubicBezTo>
                <a:lnTo>
                  <a:pt x="85804" y="2543216"/>
                </a:lnTo>
                <a:cubicBezTo>
                  <a:pt x="85804" y="2546558"/>
                  <a:pt x="86738" y="2549125"/>
                  <a:pt x="88604" y="2550915"/>
                </a:cubicBezTo>
                <a:cubicBezTo>
                  <a:pt x="90471" y="2552706"/>
                  <a:pt x="93162" y="2553601"/>
                  <a:pt x="96678" y="2553601"/>
                </a:cubicBezTo>
                <a:cubicBezTo>
                  <a:pt x="97633" y="2553601"/>
                  <a:pt x="98588" y="2553564"/>
                  <a:pt x="99543" y="2553487"/>
                </a:cubicBezTo>
                <a:cubicBezTo>
                  <a:pt x="100498" y="2553412"/>
                  <a:pt x="101421" y="2553308"/>
                  <a:pt x="102310" y="2553178"/>
                </a:cubicBezTo>
                <a:cubicBezTo>
                  <a:pt x="103200" y="2553048"/>
                  <a:pt x="104052" y="2552901"/>
                  <a:pt x="104866" y="2552739"/>
                </a:cubicBezTo>
                <a:cubicBezTo>
                  <a:pt x="105680" y="2552576"/>
                  <a:pt x="106434" y="2552397"/>
                  <a:pt x="107129" y="2552201"/>
                </a:cubicBezTo>
                <a:lnTo>
                  <a:pt x="107129" y="2556857"/>
                </a:lnTo>
                <a:cubicBezTo>
                  <a:pt x="105588" y="2557291"/>
                  <a:pt x="103846" y="2557644"/>
                  <a:pt x="101903" y="2557915"/>
                </a:cubicBezTo>
                <a:cubicBezTo>
                  <a:pt x="99961" y="2558187"/>
                  <a:pt x="97948" y="2558322"/>
                  <a:pt x="95864" y="2558322"/>
                </a:cubicBezTo>
                <a:cubicBezTo>
                  <a:pt x="93064" y="2558322"/>
                  <a:pt x="90655" y="2557942"/>
                  <a:pt x="88637" y="2557183"/>
                </a:cubicBezTo>
                <a:cubicBezTo>
                  <a:pt x="86618" y="2556423"/>
                  <a:pt x="84963" y="2555322"/>
                  <a:pt x="83672" y="2553878"/>
                </a:cubicBezTo>
                <a:cubicBezTo>
                  <a:pt x="82381" y="2552435"/>
                  <a:pt x="81426" y="2550666"/>
                  <a:pt x="80807" y="2548571"/>
                </a:cubicBezTo>
                <a:cubicBezTo>
                  <a:pt x="80188" y="2546477"/>
                  <a:pt x="79879" y="2544106"/>
                  <a:pt x="79879" y="2541458"/>
                </a:cubicBezTo>
                <a:cubicBezTo>
                  <a:pt x="79879" y="2539157"/>
                  <a:pt x="80210" y="2536981"/>
                  <a:pt x="80872" y="2534930"/>
                </a:cubicBezTo>
                <a:cubicBezTo>
                  <a:pt x="81534" y="2532879"/>
                  <a:pt x="82500" y="2531078"/>
                  <a:pt x="83770" y="2529526"/>
                </a:cubicBezTo>
                <a:cubicBezTo>
                  <a:pt x="85039" y="2527974"/>
                  <a:pt x="86597" y="2526743"/>
                  <a:pt x="88441" y="2525831"/>
                </a:cubicBezTo>
                <a:cubicBezTo>
                  <a:pt x="90286" y="2524919"/>
                  <a:pt x="92381" y="2524464"/>
                  <a:pt x="94725" y="2524464"/>
                </a:cubicBezTo>
                <a:close/>
                <a:moveTo>
                  <a:pt x="61248" y="2524464"/>
                </a:moveTo>
                <a:cubicBezTo>
                  <a:pt x="64634" y="2524464"/>
                  <a:pt x="67200" y="2525560"/>
                  <a:pt x="68947" y="2527752"/>
                </a:cubicBezTo>
                <a:cubicBezTo>
                  <a:pt x="70694" y="2529944"/>
                  <a:pt x="71503" y="2533200"/>
                  <a:pt x="71373" y="2537519"/>
                </a:cubicBezTo>
                <a:lnTo>
                  <a:pt x="65643" y="2537519"/>
                </a:lnTo>
                <a:cubicBezTo>
                  <a:pt x="65708" y="2534654"/>
                  <a:pt x="65290" y="2532576"/>
                  <a:pt x="64389" y="2531284"/>
                </a:cubicBezTo>
                <a:cubicBezTo>
                  <a:pt x="63489" y="2529993"/>
                  <a:pt x="62170" y="2529347"/>
                  <a:pt x="60434" y="2529347"/>
                </a:cubicBezTo>
                <a:cubicBezTo>
                  <a:pt x="59674" y="2529347"/>
                  <a:pt x="58909" y="2529483"/>
                  <a:pt x="58139" y="2529754"/>
                </a:cubicBezTo>
                <a:cubicBezTo>
                  <a:pt x="57368" y="2530025"/>
                  <a:pt x="56576" y="2530459"/>
                  <a:pt x="55762" y="2531056"/>
                </a:cubicBezTo>
                <a:cubicBezTo>
                  <a:pt x="54948" y="2531653"/>
                  <a:pt x="54085" y="2532418"/>
                  <a:pt x="53174" y="2533351"/>
                </a:cubicBezTo>
                <a:cubicBezTo>
                  <a:pt x="52262" y="2534285"/>
                  <a:pt x="51286" y="2535414"/>
                  <a:pt x="50244" y="2536737"/>
                </a:cubicBezTo>
                <a:lnTo>
                  <a:pt x="50244" y="2557736"/>
                </a:lnTo>
                <a:lnTo>
                  <a:pt x="44514" y="2557736"/>
                </a:lnTo>
                <a:lnTo>
                  <a:pt x="44514" y="2525050"/>
                </a:lnTo>
                <a:lnTo>
                  <a:pt x="49690" y="2525050"/>
                </a:lnTo>
                <a:lnTo>
                  <a:pt x="49853" y="2531073"/>
                </a:lnTo>
                <a:cubicBezTo>
                  <a:pt x="51785" y="2528750"/>
                  <a:pt x="53689" y="2527068"/>
                  <a:pt x="55567" y="2526026"/>
                </a:cubicBezTo>
                <a:cubicBezTo>
                  <a:pt x="57444" y="2524985"/>
                  <a:pt x="59338" y="2524464"/>
                  <a:pt x="61248" y="2524464"/>
                </a:cubicBezTo>
                <a:close/>
                <a:moveTo>
                  <a:pt x="18069" y="2520524"/>
                </a:moveTo>
                <a:lnTo>
                  <a:pt x="10874" y="2543281"/>
                </a:lnTo>
                <a:lnTo>
                  <a:pt x="25264" y="2543281"/>
                </a:lnTo>
                <a:close/>
                <a:moveTo>
                  <a:pt x="1923920" y="2515185"/>
                </a:moveTo>
                <a:lnTo>
                  <a:pt x="1930920" y="2515185"/>
                </a:lnTo>
                <a:lnTo>
                  <a:pt x="1939384" y="2530747"/>
                </a:lnTo>
                <a:lnTo>
                  <a:pt x="1942510" y="2536998"/>
                </a:lnTo>
                <a:lnTo>
                  <a:pt x="1945375" y="2531333"/>
                </a:lnTo>
                <a:lnTo>
                  <a:pt x="1953937" y="2515185"/>
                </a:lnTo>
                <a:lnTo>
                  <a:pt x="1960578" y="2515185"/>
                </a:lnTo>
                <a:lnTo>
                  <a:pt x="1945179" y="2542532"/>
                </a:lnTo>
                <a:lnTo>
                  <a:pt x="1945179" y="2557736"/>
                </a:lnTo>
                <a:lnTo>
                  <a:pt x="1939319" y="2557736"/>
                </a:lnTo>
                <a:lnTo>
                  <a:pt x="1939319" y="2542402"/>
                </a:lnTo>
                <a:close/>
                <a:moveTo>
                  <a:pt x="1794444" y="2515185"/>
                </a:moveTo>
                <a:lnTo>
                  <a:pt x="1801900" y="2515185"/>
                </a:lnTo>
                <a:lnTo>
                  <a:pt x="1813718" y="2540318"/>
                </a:lnTo>
                <a:lnTo>
                  <a:pt x="1817982" y="2550053"/>
                </a:lnTo>
                <a:lnTo>
                  <a:pt x="1817982" y="2527263"/>
                </a:lnTo>
                <a:lnTo>
                  <a:pt x="1817982" y="2515185"/>
                </a:lnTo>
                <a:lnTo>
                  <a:pt x="1823387" y="2515185"/>
                </a:lnTo>
                <a:lnTo>
                  <a:pt x="1823387" y="2557736"/>
                </a:lnTo>
                <a:lnTo>
                  <a:pt x="1815834" y="2557736"/>
                </a:lnTo>
                <a:lnTo>
                  <a:pt x="1803430" y="2531203"/>
                </a:lnTo>
                <a:lnTo>
                  <a:pt x="1799849" y="2522673"/>
                </a:lnTo>
                <a:lnTo>
                  <a:pt x="1799849" y="2544128"/>
                </a:lnTo>
                <a:lnTo>
                  <a:pt x="1799849" y="2557736"/>
                </a:lnTo>
                <a:lnTo>
                  <a:pt x="1794444" y="2557736"/>
                </a:lnTo>
                <a:close/>
                <a:moveTo>
                  <a:pt x="1714370" y="2515185"/>
                </a:moveTo>
                <a:lnTo>
                  <a:pt x="1721370" y="2515185"/>
                </a:lnTo>
                <a:lnTo>
                  <a:pt x="1729834" y="2530747"/>
                </a:lnTo>
                <a:lnTo>
                  <a:pt x="1732960" y="2536998"/>
                </a:lnTo>
                <a:lnTo>
                  <a:pt x="1735825" y="2531333"/>
                </a:lnTo>
                <a:lnTo>
                  <a:pt x="1744387" y="2515185"/>
                </a:lnTo>
                <a:lnTo>
                  <a:pt x="1751028" y="2515185"/>
                </a:lnTo>
                <a:lnTo>
                  <a:pt x="1735629" y="2542532"/>
                </a:lnTo>
                <a:lnTo>
                  <a:pt x="1735629" y="2557736"/>
                </a:lnTo>
                <a:lnTo>
                  <a:pt x="1729769" y="2557736"/>
                </a:lnTo>
                <a:lnTo>
                  <a:pt x="1729769" y="2542402"/>
                </a:lnTo>
                <a:close/>
                <a:moveTo>
                  <a:pt x="14325" y="2515185"/>
                </a:moveTo>
                <a:lnTo>
                  <a:pt x="22269" y="2515185"/>
                </a:lnTo>
                <a:lnTo>
                  <a:pt x="36203" y="2557736"/>
                </a:lnTo>
                <a:lnTo>
                  <a:pt x="29887" y="2557736"/>
                </a:lnTo>
                <a:lnTo>
                  <a:pt x="26924" y="2548458"/>
                </a:lnTo>
                <a:lnTo>
                  <a:pt x="9214" y="2548458"/>
                </a:lnTo>
                <a:lnTo>
                  <a:pt x="6219" y="2557736"/>
                </a:lnTo>
                <a:lnTo>
                  <a:pt x="196" y="2557736"/>
                </a:lnTo>
                <a:close/>
                <a:moveTo>
                  <a:pt x="1493109" y="2514599"/>
                </a:moveTo>
                <a:lnTo>
                  <a:pt x="1493109" y="2525050"/>
                </a:lnTo>
                <a:lnTo>
                  <a:pt x="1507792" y="2525050"/>
                </a:lnTo>
                <a:lnTo>
                  <a:pt x="1507792" y="2529803"/>
                </a:lnTo>
                <a:lnTo>
                  <a:pt x="1493109" y="2529803"/>
                </a:lnTo>
                <a:lnTo>
                  <a:pt x="1493109" y="2546406"/>
                </a:lnTo>
                <a:cubicBezTo>
                  <a:pt x="1493109" y="2548751"/>
                  <a:pt x="1493733" y="2550503"/>
                  <a:pt x="1494981" y="2551664"/>
                </a:cubicBezTo>
                <a:cubicBezTo>
                  <a:pt x="1496229" y="2552826"/>
                  <a:pt x="1498069" y="2553406"/>
                  <a:pt x="1500499" y="2553406"/>
                </a:cubicBezTo>
                <a:cubicBezTo>
                  <a:pt x="1501541" y="2553406"/>
                  <a:pt x="1502681" y="2553325"/>
                  <a:pt x="1503918" y="2553162"/>
                </a:cubicBezTo>
                <a:cubicBezTo>
                  <a:pt x="1505155" y="2552999"/>
                  <a:pt x="1506446" y="2552744"/>
                  <a:pt x="1507792" y="2552397"/>
                </a:cubicBezTo>
                <a:lnTo>
                  <a:pt x="1507792" y="2557280"/>
                </a:lnTo>
                <a:cubicBezTo>
                  <a:pt x="1506511" y="2557606"/>
                  <a:pt x="1505188" y="2557839"/>
                  <a:pt x="1503820" y="2557980"/>
                </a:cubicBezTo>
                <a:cubicBezTo>
                  <a:pt x="1502453" y="2558121"/>
                  <a:pt x="1501064" y="2558192"/>
                  <a:pt x="1499653" y="2558192"/>
                </a:cubicBezTo>
                <a:cubicBezTo>
                  <a:pt x="1495551" y="2558192"/>
                  <a:pt x="1492491" y="2557264"/>
                  <a:pt x="1490472" y="2555408"/>
                </a:cubicBezTo>
                <a:cubicBezTo>
                  <a:pt x="1488454" y="2553553"/>
                  <a:pt x="1487444" y="2550704"/>
                  <a:pt x="1487444" y="2546862"/>
                </a:cubicBezTo>
                <a:lnTo>
                  <a:pt x="1487444" y="2529803"/>
                </a:lnTo>
                <a:lnTo>
                  <a:pt x="1478296" y="2529803"/>
                </a:lnTo>
                <a:lnTo>
                  <a:pt x="1478296" y="2525050"/>
                </a:lnTo>
                <a:lnTo>
                  <a:pt x="1487444" y="2525050"/>
                </a:lnTo>
                <a:lnTo>
                  <a:pt x="1487444" y="2516064"/>
                </a:lnTo>
                <a:close/>
                <a:moveTo>
                  <a:pt x="1207359" y="2514599"/>
                </a:moveTo>
                <a:lnTo>
                  <a:pt x="1207359" y="2525050"/>
                </a:lnTo>
                <a:lnTo>
                  <a:pt x="1222042" y="2525050"/>
                </a:lnTo>
                <a:lnTo>
                  <a:pt x="1222042" y="2529803"/>
                </a:lnTo>
                <a:lnTo>
                  <a:pt x="1207359" y="2529803"/>
                </a:lnTo>
                <a:lnTo>
                  <a:pt x="1207359" y="2546406"/>
                </a:lnTo>
                <a:cubicBezTo>
                  <a:pt x="1207359" y="2548751"/>
                  <a:pt x="1207983" y="2550503"/>
                  <a:pt x="1209231" y="2551664"/>
                </a:cubicBezTo>
                <a:cubicBezTo>
                  <a:pt x="1210479" y="2552826"/>
                  <a:pt x="1212318" y="2553406"/>
                  <a:pt x="1214749" y="2553406"/>
                </a:cubicBezTo>
                <a:cubicBezTo>
                  <a:pt x="1215791" y="2553406"/>
                  <a:pt x="1216931" y="2553325"/>
                  <a:pt x="1218168" y="2553162"/>
                </a:cubicBezTo>
                <a:cubicBezTo>
                  <a:pt x="1219405" y="2552999"/>
                  <a:pt x="1220696" y="2552744"/>
                  <a:pt x="1222042" y="2552397"/>
                </a:cubicBezTo>
                <a:lnTo>
                  <a:pt x="1222042" y="2557280"/>
                </a:lnTo>
                <a:cubicBezTo>
                  <a:pt x="1220761" y="2557606"/>
                  <a:pt x="1219438" y="2557839"/>
                  <a:pt x="1218070" y="2557980"/>
                </a:cubicBezTo>
                <a:cubicBezTo>
                  <a:pt x="1216703" y="2558121"/>
                  <a:pt x="1215314" y="2558192"/>
                  <a:pt x="1213903" y="2558192"/>
                </a:cubicBezTo>
                <a:cubicBezTo>
                  <a:pt x="1209801" y="2558192"/>
                  <a:pt x="1206741" y="2557264"/>
                  <a:pt x="1204722" y="2555408"/>
                </a:cubicBezTo>
                <a:cubicBezTo>
                  <a:pt x="1202704" y="2553553"/>
                  <a:pt x="1201694" y="2550704"/>
                  <a:pt x="1201694" y="2546862"/>
                </a:cubicBezTo>
                <a:lnTo>
                  <a:pt x="1201694" y="2529803"/>
                </a:lnTo>
                <a:lnTo>
                  <a:pt x="1192546" y="2529803"/>
                </a:lnTo>
                <a:lnTo>
                  <a:pt x="1192546" y="2525050"/>
                </a:lnTo>
                <a:lnTo>
                  <a:pt x="1201694" y="2525050"/>
                </a:lnTo>
                <a:lnTo>
                  <a:pt x="1201694" y="2516064"/>
                </a:lnTo>
                <a:close/>
                <a:moveTo>
                  <a:pt x="997809" y="2514599"/>
                </a:moveTo>
                <a:lnTo>
                  <a:pt x="997809" y="2525050"/>
                </a:lnTo>
                <a:lnTo>
                  <a:pt x="1012492" y="2525050"/>
                </a:lnTo>
                <a:lnTo>
                  <a:pt x="1012492" y="2529803"/>
                </a:lnTo>
                <a:lnTo>
                  <a:pt x="997809" y="2529803"/>
                </a:lnTo>
                <a:lnTo>
                  <a:pt x="997809" y="2546406"/>
                </a:lnTo>
                <a:cubicBezTo>
                  <a:pt x="997809" y="2548751"/>
                  <a:pt x="998433" y="2550503"/>
                  <a:pt x="999681" y="2551664"/>
                </a:cubicBezTo>
                <a:cubicBezTo>
                  <a:pt x="1000929" y="2552826"/>
                  <a:pt x="1002769" y="2553406"/>
                  <a:pt x="1005199" y="2553406"/>
                </a:cubicBezTo>
                <a:cubicBezTo>
                  <a:pt x="1006241" y="2553406"/>
                  <a:pt x="1007381" y="2553325"/>
                  <a:pt x="1008618" y="2553162"/>
                </a:cubicBezTo>
                <a:cubicBezTo>
                  <a:pt x="1009855" y="2552999"/>
                  <a:pt x="1011146" y="2552744"/>
                  <a:pt x="1012492" y="2552397"/>
                </a:cubicBezTo>
                <a:lnTo>
                  <a:pt x="1012492" y="2557280"/>
                </a:lnTo>
                <a:cubicBezTo>
                  <a:pt x="1011211" y="2557606"/>
                  <a:pt x="1009887" y="2557839"/>
                  <a:pt x="1008520" y="2557980"/>
                </a:cubicBezTo>
                <a:cubicBezTo>
                  <a:pt x="1007153" y="2558121"/>
                  <a:pt x="1005764" y="2558192"/>
                  <a:pt x="1004353" y="2558192"/>
                </a:cubicBezTo>
                <a:cubicBezTo>
                  <a:pt x="1000251" y="2558192"/>
                  <a:pt x="997191" y="2557264"/>
                  <a:pt x="995172" y="2555408"/>
                </a:cubicBezTo>
                <a:cubicBezTo>
                  <a:pt x="993154" y="2553553"/>
                  <a:pt x="992144" y="2550704"/>
                  <a:pt x="992144" y="2546862"/>
                </a:cubicBezTo>
                <a:lnTo>
                  <a:pt x="992144" y="2529803"/>
                </a:lnTo>
                <a:lnTo>
                  <a:pt x="982996" y="2529803"/>
                </a:lnTo>
                <a:lnTo>
                  <a:pt x="982996" y="2525050"/>
                </a:lnTo>
                <a:lnTo>
                  <a:pt x="992144" y="2525050"/>
                </a:lnTo>
                <a:lnTo>
                  <a:pt x="992144" y="2516064"/>
                </a:lnTo>
                <a:close/>
                <a:moveTo>
                  <a:pt x="893034" y="2514599"/>
                </a:moveTo>
                <a:lnTo>
                  <a:pt x="893034" y="2525050"/>
                </a:lnTo>
                <a:lnTo>
                  <a:pt x="907717" y="2525050"/>
                </a:lnTo>
                <a:lnTo>
                  <a:pt x="907717" y="2529803"/>
                </a:lnTo>
                <a:lnTo>
                  <a:pt x="893034" y="2529803"/>
                </a:lnTo>
                <a:lnTo>
                  <a:pt x="893034" y="2546406"/>
                </a:lnTo>
                <a:cubicBezTo>
                  <a:pt x="893034" y="2548751"/>
                  <a:pt x="893658" y="2550503"/>
                  <a:pt x="894906" y="2551664"/>
                </a:cubicBezTo>
                <a:cubicBezTo>
                  <a:pt x="896154" y="2552826"/>
                  <a:pt x="897994" y="2553406"/>
                  <a:pt x="900424" y="2553406"/>
                </a:cubicBezTo>
                <a:cubicBezTo>
                  <a:pt x="901466" y="2553406"/>
                  <a:pt x="902606" y="2553325"/>
                  <a:pt x="903843" y="2553162"/>
                </a:cubicBezTo>
                <a:cubicBezTo>
                  <a:pt x="905080" y="2552999"/>
                  <a:pt x="906371" y="2552744"/>
                  <a:pt x="907717" y="2552397"/>
                </a:cubicBezTo>
                <a:lnTo>
                  <a:pt x="907717" y="2557280"/>
                </a:lnTo>
                <a:cubicBezTo>
                  <a:pt x="906436" y="2557606"/>
                  <a:pt x="905112" y="2557839"/>
                  <a:pt x="903745" y="2557980"/>
                </a:cubicBezTo>
                <a:cubicBezTo>
                  <a:pt x="902378" y="2558121"/>
                  <a:pt x="900989" y="2558192"/>
                  <a:pt x="899578" y="2558192"/>
                </a:cubicBezTo>
                <a:cubicBezTo>
                  <a:pt x="895476" y="2558192"/>
                  <a:pt x="892416" y="2557264"/>
                  <a:pt x="890397" y="2555408"/>
                </a:cubicBezTo>
                <a:cubicBezTo>
                  <a:pt x="888379" y="2553553"/>
                  <a:pt x="887369" y="2550704"/>
                  <a:pt x="887369" y="2546862"/>
                </a:cubicBezTo>
                <a:lnTo>
                  <a:pt x="887369" y="2529803"/>
                </a:lnTo>
                <a:lnTo>
                  <a:pt x="878221" y="2529803"/>
                </a:lnTo>
                <a:lnTo>
                  <a:pt x="878221" y="2525050"/>
                </a:lnTo>
                <a:lnTo>
                  <a:pt x="887369" y="2525050"/>
                </a:lnTo>
                <a:lnTo>
                  <a:pt x="887369" y="2516064"/>
                </a:lnTo>
                <a:close/>
                <a:moveTo>
                  <a:pt x="512034" y="2514599"/>
                </a:moveTo>
                <a:lnTo>
                  <a:pt x="512034" y="2525050"/>
                </a:lnTo>
                <a:lnTo>
                  <a:pt x="526717" y="2525050"/>
                </a:lnTo>
                <a:lnTo>
                  <a:pt x="526717" y="2529803"/>
                </a:lnTo>
                <a:lnTo>
                  <a:pt x="512034" y="2529803"/>
                </a:lnTo>
                <a:lnTo>
                  <a:pt x="512034" y="2546406"/>
                </a:lnTo>
                <a:cubicBezTo>
                  <a:pt x="512034" y="2548751"/>
                  <a:pt x="512658" y="2550503"/>
                  <a:pt x="513906" y="2551664"/>
                </a:cubicBezTo>
                <a:cubicBezTo>
                  <a:pt x="515154" y="2552826"/>
                  <a:pt x="516994" y="2553406"/>
                  <a:pt x="519424" y="2553406"/>
                </a:cubicBezTo>
                <a:cubicBezTo>
                  <a:pt x="520466" y="2553406"/>
                  <a:pt x="521606" y="2553325"/>
                  <a:pt x="522843" y="2553162"/>
                </a:cubicBezTo>
                <a:cubicBezTo>
                  <a:pt x="524080" y="2552999"/>
                  <a:pt x="525371" y="2552744"/>
                  <a:pt x="526717" y="2552397"/>
                </a:cubicBezTo>
                <a:lnTo>
                  <a:pt x="526717" y="2557280"/>
                </a:lnTo>
                <a:cubicBezTo>
                  <a:pt x="525436" y="2557606"/>
                  <a:pt x="524113" y="2557839"/>
                  <a:pt x="522745" y="2557980"/>
                </a:cubicBezTo>
                <a:cubicBezTo>
                  <a:pt x="521378" y="2558121"/>
                  <a:pt x="519989" y="2558192"/>
                  <a:pt x="518578" y="2558192"/>
                </a:cubicBezTo>
                <a:cubicBezTo>
                  <a:pt x="514476" y="2558192"/>
                  <a:pt x="511416" y="2557264"/>
                  <a:pt x="509397" y="2555408"/>
                </a:cubicBezTo>
                <a:cubicBezTo>
                  <a:pt x="507379" y="2553553"/>
                  <a:pt x="506369" y="2550704"/>
                  <a:pt x="506369" y="2546862"/>
                </a:cubicBezTo>
                <a:lnTo>
                  <a:pt x="506369" y="2529803"/>
                </a:lnTo>
                <a:lnTo>
                  <a:pt x="497221" y="2529803"/>
                </a:lnTo>
                <a:lnTo>
                  <a:pt x="497221" y="2525050"/>
                </a:lnTo>
                <a:lnTo>
                  <a:pt x="506369" y="2525050"/>
                </a:lnTo>
                <a:lnTo>
                  <a:pt x="506369" y="2516064"/>
                </a:lnTo>
                <a:close/>
                <a:moveTo>
                  <a:pt x="1778548" y="2511734"/>
                </a:moveTo>
                <a:lnTo>
                  <a:pt x="1783952" y="2511734"/>
                </a:lnTo>
                <a:lnTo>
                  <a:pt x="1761618" y="2564736"/>
                </a:lnTo>
                <a:lnTo>
                  <a:pt x="1756214" y="2564736"/>
                </a:lnTo>
                <a:close/>
                <a:moveTo>
                  <a:pt x="1619460" y="2511734"/>
                </a:moveTo>
                <a:lnTo>
                  <a:pt x="1620339" y="2511734"/>
                </a:lnTo>
                <a:cubicBezTo>
                  <a:pt x="1622531" y="2511734"/>
                  <a:pt x="1624533" y="2511941"/>
                  <a:pt x="1626345" y="2512353"/>
                </a:cubicBezTo>
                <a:cubicBezTo>
                  <a:pt x="1628158" y="2512765"/>
                  <a:pt x="1629775" y="2513324"/>
                  <a:pt x="1631196" y="2514029"/>
                </a:cubicBezTo>
                <a:cubicBezTo>
                  <a:pt x="1632618" y="2514735"/>
                  <a:pt x="1633855" y="2515565"/>
                  <a:pt x="1634908" y="2516520"/>
                </a:cubicBezTo>
                <a:cubicBezTo>
                  <a:pt x="1635960" y="2517475"/>
                  <a:pt x="1636839" y="2518484"/>
                  <a:pt x="1637545" y="2519548"/>
                </a:cubicBezTo>
                <a:cubicBezTo>
                  <a:pt x="1638250" y="2520611"/>
                  <a:pt x="1638771" y="2521713"/>
                  <a:pt x="1639107" y="2522852"/>
                </a:cubicBezTo>
                <a:cubicBezTo>
                  <a:pt x="1639444" y="2523992"/>
                  <a:pt x="1639612" y="2525104"/>
                  <a:pt x="1639612" y="2526189"/>
                </a:cubicBezTo>
                <a:cubicBezTo>
                  <a:pt x="1639612" y="2529705"/>
                  <a:pt x="1638635" y="2532370"/>
                  <a:pt x="1636682" y="2534182"/>
                </a:cubicBezTo>
                <a:cubicBezTo>
                  <a:pt x="1634728" y="2535994"/>
                  <a:pt x="1631896" y="2537020"/>
                  <a:pt x="1628185" y="2537258"/>
                </a:cubicBezTo>
                <a:lnTo>
                  <a:pt x="1627924" y="2545267"/>
                </a:lnTo>
                <a:lnTo>
                  <a:pt x="1623073" y="2545267"/>
                </a:lnTo>
                <a:lnTo>
                  <a:pt x="1622650" y="2532798"/>
                </a:lnTo>
                <a:lnTo>
                  <a:pt x="1626459" y="2532798"/>
                </a:lnTo>
                <a:cubicBezTo>
                  <a:pt x="1627783" y="2532798"/>
                  <a:pt x="1628890" y="2532657"/>
                  <a:pt x="1629780" y="2532375"/>
                </a:cubicBezTo>
                <a:cubicBezTo>
                  <a:pt x="1630670" y="2532093"/>
                  <a:pt x="1631386" y="2531691"/>
                  <a:pt x="1631929" y="2531170"/>
                </a:cubicBezTo>
                <a:cubicBezTo>
                  <a:pt x="1632471" y="2530649"/>
                  <a:pt x="1632862" y="2530014"/>
                  <a:pt x="1633101" y="2529266"/>
                </a:cubicBezTo>
                <a:cubicBezTo>
                  <a:pt x="1633339" y="2528517"/>
                  <a:pt x="1633459" y="2527676"/>
                  <a:pt x="1633459" y="2526743"/>
                </a:cubicBezTo>
                <a:cubicBezTo>
                  <a:pt x="1633459" y="2525158"/>
                  <a:pt x="1633133" y="2523747"/>
                  <a:pt x="1632482" y="2522510"/>
                </a:cubicBezTo>
                <a:cubicBezTo>
                  <a:pt x="1631831" y="2521273"/>
                  <a:pt x="1630919" y="2520231"/>
                  <a:pt x="1629747" y="2519385"/>
                </a:cubicBezTo>
                <a:cubicBezTo>
                  <a:pt x="1628575" y="2518538"/>
                  <a:pt x="1627181" y="2517898"/>
                  <a:pt x="1625564" y="2517464"/>
                </a:cubicBezTo>
                <a:cubicBezTo>
                  <a:pt x="1623947" y="2517030"/>
                  <a:pt x="1622183" y="2516813"/>
                  <a:pt x="1620274" y="2516813"/>
                </a:cubicBezTo>
                <a:lnTo>
                  <a:pt x="1619460" y="2516813"/>
                </a:lnTo>
                <a:close/>
                <a:moveTo>
                  <a:pt x="1024254" y="2511734"/>
                </a:moveTo>
                <a:lnTo>
                  <a:pt x="1029919" y="2511734"/>
                </a:lnTo>
                <a:lnTo>
                  <a:pt x="1029919" y="2525050"/>
                </a:lnTo>
                <a:lnTo>
                  <a:pt x="1029723" y="2530194"/>
                </a:lnTo>
                <a:cubicBezTo>
                  <a:pt x="1030613" y="2529130"/>
                  <a:pt x="1031487" y="2528235"/>
                  <a:pt x="1032344" y="2527508"/>
                </a:cubicBezTo>
                <a:cubicBezTo>
                  <a:pt x="1033202" y="2526781"/>
                  <a:pt x="1034059" y="2526189"/>
                  <a:pt x="1034916" y="2525733"/>
                </a:cubicBezTo>
                <a:cubicBezTo>
                  <a:pt x="1035774" y="2525278"/>
                  <a:pt x="1036647" y="2524952"/>
                  <a:pt x="1037537" y="2524757"/>
                </a:cubicBezTo>
                <a:cubicBezTo>
                  <a:pt x="1038427" y="2524561"/>
                  <a:pt x="1039349" y="2524464"/>
                  <a:pt x="1040304" y="2524464"/>
                </a:cubicBezTo>
                <a:cubicBezTo>
                  <a:pt x="1043560" y="2524464"/>
                  <a:pt x="1046078" y="2525457"/>
                  <a:pt x="1047857" y="2527443"/>
                </a:cubicBezTo>
                <a:cubicBezTo>
                  <a:pt x="1049637" y="2529428"/>
                  <a:pt x="1050527" y="2532418"/>
                  <a:pt x="1050527" y="2536412"/>
                </a:cubicBezTo>
                <a:lnTo>
                  <a:pt x="1050527" y="2557736"/>
                </a:lnTo>
                <a:lnTo>
                  <a:pt x="1044862" y="2557736"/>
                </a:lnTo>
                <a:lnTo>
                  <a:pt x="1044862" y="2536868"/>
                </a:lnTo>
                <a:cubicBezTo>
                  <a:pt x="1044862" y="2534350"/>
                  <a:pt x="1044390" y="2532467"/>
                  <a:pt x="1043446" y="2531219"/>
                </a:cubicBezTo>
                <a:cubicBezTo>
                  <a:pt x="1042502" y="2529971"/>
                  <a:pt x="1041151" y="2529347"/>
                  <a:pt x="1039393" y="2529347"/>
                </a:cubicBezTo>
                <a:cubicBezTo>
                  <a:pt x="1038633" y="2529347"/>
                  <a:pt x="1037922" y="2529450"/>
                  <a:pt x="1037260" y="2529656"/>
                </a:cubicBezTo>
                <a:cubicBezTo>
                  <a:pt x="1036598" y="2529863"/>
                  <a:pt x="1035909" y="2530221"/>
                  <a:pt x="1035193" y="2530731"/>
                </a:cubicBezTo>
                <a:cubicBezTo>
                  <a:pt x="1034477" y="2531241"/>
                  <a:pt x="1033695" y="2531930"/>
                  <a:pt x="1032849" y="2532798"/>
                </a:cubicBezTo>
                <a:cubicBezTo>
                  <a:pt x="1032002" y="2533666"/>
                  <a:pt x="1031026" y="2534751"/>
                  <a:pt x="1029919" y="2536054"/>
                </a:cubicBezTo>
                <a:lnTo>
                  <a:pt x="1029919" y="2557736"/>
                </a:lnTo>
                <a:lnTo>
                  <a:pt x="1024254" y="2557736"/>
                </a:lnTo>
                <a:close/>
                <a:moveTo>
                  <a:pt x="415984" y="2511734"/>
                </a:moveTo>
                <a:lnTo>
                  <a:pt x="421682" y="2511734"/>
                </a:lnTo>
                <a:lnTo>
                  <a:pt x="421682" y="2557736"/>
                </a:lnTo>
                <a:lnTo>
                  <a:pt x="416603" y="2557736"/>
                </a:lnTo>
                <a:lnTo>
                  <a:pt x="416407" y="2551550"/>
                </a:lnTo>
                <a:cubicBezTo>
                  <a:pt x="414823" y="2553851"/>
                  <a:pt x="413108" y="2555555"/>
                  <a:pt x="411264" y="2556662"/>
                </a:cubicBezTo>
                <a:cubicBezTo>
                  <a:pt x="409419" y="2557769"/>
                  <a:pt x="407422" y="2558322"/>
                  <a:pt x="405273" y="2558322"/>
                </a:cubicBezTo>
                <a:cubicBezTo>
                  <a:pt x="403407" y="2558322"/>
                  <a:pt x="401763" y="2557931"/>
                  <a:pt x="400341" y="2557150"/>
                </a:cubicBezTo>
                <a:cubicBezTo>
                  <a:pt x="398919" y="2556369"/>
                  <a:pt x="397737" y="2555267"/>
                  <a:pt x="396792" y="2553846"/>
                </a:cubicBezTo>
                <a:cubicBezTo>
                  <a:pt x="395848" y="2552424"/>
                  <a:pt x="395137" y="2550715"/>
                  <a:pt x="394660" y="2548718"/>
                </a:cubicBezTo>
                <a:cubicBezTo>
                  <a:pt x="394182" y="2546721"/>
                  <a:pt x="393944" y="2544507"/>
                  <a:pt x="393944" y="2542076"/>
                </a:cubicBezTo>
                <a:cubicBezTo>
                  <a:pt x="393944" y="2539298"/>
                  <a:pt x="394324" y="2536830"/>
                  <a:pt x="395083" y="2534670"/>
                </a:cubicBezTo>
                <a:cubicBezTo>
                  <a:pt x="395843" y="2532511"/>
                  <a:pt x="396923" y="2530687"/>
                  <a:pt x="398323" y="2529201"/>
                </a:cubicBezTo>
                <a:cubicBezTo>
                  <a:pt x="399723" y="2527714"/>
                  <a:pt x="401404" y="2526585"/>
                  <a:pt x="403369" y="2525815"/>
                </a:cubicBezTo>
                <a:cubicBezTo>
                  <a:pt x="405333" y="2525044"/>
                  <a:pt x="407520" y="2524659"/>
                  <a:pt x="409929" y="2524659"/>
                </a:cubicBezTo>
                <a:cubicBezTo>
                  <a:pt x="410971" y="2524659"/>
                  <a:pt x="411996" y="2524724"/>
                  <a:pt x="413005" y="2524854"/>
                </a:cubicBezTo>
                <a:cubicBezTo>
                  <a:pt x="414015" y="2524985"/>
                  <a:pt x="415008" y="2525191"/>
                  <a:pt x="415984" y="2525473"/>
                </a:cubicBezTo>
                <a:close/>
                <a:moveTo>
                  <a:pt x="1523149" y="2511343"/>
                </a:moveTo>
                <a:cubicBezTo>
                  <a:pt x="1523779" y="2511343"/>
                  <a:pt x="1524365" y="2511457"/>
                  <a:pt x="1524907" y="2511685"/>
                </a:cubicBezTo>
                <a:cubicBezTo>
                  <a:pt x="1525450" y="2511913"/>
                  <a:pt x="1525922" y="2512234"/>
                  <a:pt x="1526323" y="2512646"/>
                </a:cubicBezTo>
                <a:cubicBezTo>
                  <a:pt x="1526725" y="2513058"/>
                  <a:pt x="1527040" y="2513530"/>
                  <a:pt x="1527268" y="2514062"/>
                </a:cubicBezTo>
                <a:cubicBezTo>
                  <a:pt x="1527495" y="2514594"/>
                  <a:pt x="1527609" y="2515174"/>
                  <a:pt x="1527609" y="2515804"/>
                </a:cubicBezTo>
                <a:cubicBezTo>
                  <a:pt x="1527609" y="2516411"/>
                  <a:pt x="1527495" y="2516987"/>
                  <a:pt x="1527268" y="2517529"/>
                </a:cubicBezTo>
                <a:cubicBezTo>
                  <a:pt x="1527040" y="2518072"/>
                  <a:pt x="1526725" y="2518549"/>
                  <a:pt x="1526323" y="2518962"/>
                </a:cubicBezTo>
                <a:cubicBezTo>
                  <a:pt x="1525922" y="2519374"/>
                  <a:pt x="1525450" y="2519694"/>
                  <a:pt x="1524907" y="2519922"/>
                </a:cubicBezTo>
                <a:cubicBezTo>
                  <a:pt x="1524365" y="2520150"/>
                  <a:pt x="1523779" y="2520264"/>
                  <a:pt x="1523149" y="2520264"/>
                </a:cubicBezTo>
                <a:cubicBezTo>
                  <a:pt x="1522520" y="2520264"/>
                  <a:pt x="1521934" y="2520150"/>
                  <a:pt x="1521391" y="2519922"/>
                </a:cubicBezTo>
                <a:cubicBezTo>
                  <a:pt x="1520849" y="2519694"/>
                  <a:pt x="1520376" y="2519374"/>
                  <a:pt x="1519975" y="2518962"/>
                </a:cubicBezTo>
                <a:cubicBezTo>
                  <a:pt x="1519574" y="2518549"/>
                  <a:pt x="1519259" y="2518072"/>
                  <a:pt x="1519031" y="2517529"/>
                </a:cubicBezTo>
                <a:cubicBezTo>
                  <a:pt x="1518803" y="2516987"/>
                  <a:pt x="1518689" y="2516411"/>
                  <a:pt x="1518689" y="2515804"/>
                </a:cubicBezTo>
                <a:cubicBezTo>
                  <a:pt x="1518689" y="2515174"/>
                  <a:pt x="1518803" y="2514594"/>
                  <a:pt x="1519031" y="2514062"/>
                </a:cubicBezTo>
                <a:cubicBezTo>
                  <a:pt x="1519259" y="2513530"/>
                  <a:pt x="1519574" y="2513058"/>
                  <a:pt x="1519975" y="2512646"/>
                </a:cubicBezTo>
                <a:cubicBezTo>
                  <a:pt x="1520376" y="2512234"/>
                  <a:pt x="1520849" y="2511913"/>
                  <a:pt x="1521391" y="2511685"/>
                </a:cubicBezTo>
                <a:cubicBezTo>
                  <a:pt x="1521934" y="2511457"/>
                  <a:pt x="1522520" y="2511343"/>
                  <a:pt x="1523149" y="2511343"/>
                </a:cubicBezTo>
                <a:close/>
                <a:moveTo>
                  <a:pt x="1246924" y="2511343"/>
                </a:moveTo>
                <a:cubicBezTo>
                  <a:pt x="1247554" y="2511343"/>
                  <a:pt x="1248140" y="2511457"/>
                  <a:pt x="1248682" y="2511685"/>
                </a:cubicBezTo>
                <a:cubicBezTo>
                  <a:pt x="1249225" y="2511913"/>
                  <a:pt x="1249697" y="2512234"/>
                  <a:pt x="1250098" y="2512646"/>
                </a:cubicBezTo>
                <a:cubicBezTo>
                  <a:pt x="1250500" y="2513058"/>
                  <a:pt x="1250815" y="2513530"/>
                  <a:pt x="1251043" y="2514062"/>
                </a:cubicBezTo>
                <a:cubicBezTo>
                  <a:pt x="1251270" y="2514594"/>
                  <a:pt x="1251384" y="2515174"/>
                  <a:pt x="1251384" y="2515804"/>
                </a:cubicBezTo>
                <a:cubicBezTo>
                  <a:pt x="1251384" y="2516411"/>
                  <a:pt x="1251270" y="2516987"/>
                  <a:pt x="1251043" y="2517529"/>
                </a:cubicBezTo>
                <a:cubicBezTo>
                  <a:pt x="1250815" y="2518072"/>
                  <a:pt x="1250500" y="2518549"/>
                  <a:pt x="1250098" y="2518962"/>
                </a:cubicBezTo>
                <a:cubicBezTo>
                  <a:pt x="1249697" y="2519374"/>
                  <a:pt x="1249225" y="2519694"/>
                  <a:pt x="1248682" y="2519922"/>
                </a:cubicBezTo>
                <a:cubicBezTo>
                  <a:pt x="1248140" y="2520150"/>
                  <a:pt x="1247554" y="2520264"/>
                  <a:pt x="1246924" y="2520264"/>
                </a:cubicBezTo>
                <a:cubicBezTo>
                  <a:pt x="1246295" y="2520264"/>
                  <a:pt x="1245709" y="2520150"/>
                  <a:pt x="1245166" y="2519922"/>
                </a:cubicBezTo>
                <a:cubicBezTo>
                  <a:pt x="1244624" y="2519694"/>
                  <a:pt x="1244151" y="2519374"/>
                  <a:pt x="1243750" y="2518962"/>
                </a:cubicBezTo>
                <a:cubicBezTo>
                  <a:pt x="1243349" y="2518549"/>
                  <a:pt x="1243034" y="2518072"/>
                  <a:pt x="1242806" y="2517529"/>
                </a:cubicBezTo>
                <a:cubicBezTo>
                  <a:pt x="1242578" y="2516987"/>
                  <a:pt x="1242464" y="2516411"/>
                  <a:pt x="1242464" y="2515804"/>
                </a:cubicBezTo>
                <a:cubicBezTo>
                  <a:pt x="1242464" y="2515174"/>
                  <a:pt x="1242578" y="2514594"/>
                  <a:pt x="1242806" y="2514062"/>
                </a:cubicBezTo>
                <a:cubicBezTo>
                  <a:pt x="1243034" y="2513530"/>
                  <a:pt x="1243349" y="2513058"/>
                  <a:pt x="1243750" y="2512646"/>
                </a:cubicBezTo>
                <a:cubicBezTo>
                  <a:pt x="1244151" y="2512234"/>
                  <a:pt x="1244624" y="2511913"/>
                  <a:pt x="1245166" y="2511685"/>
                </a:cubicBezTo>
                <a:cubicBezTo>
                  <a:pt x="1245709" y="2511457"/>
                  <a:pt x="1246295" y="2511343"/>
                  <a:pt x="1246924" y="2511343"/>
                </a:cubicBezTo>
                <a:close/>
                <a:moveTo>
                  <a:pt x="1831028" y="2509260"/>
                </a:moveTo>
                <a:cubicBezTo>
                  <a:pt x="1841034" y="2518528"/>
                  <a:pt x="1846037" y="2528837"/>
                  <a:pt x="1846037" y="2540188"/>
                </a:cubicBezTo>
                <a:cubicBezTo>
                  <a:pt x="1846037" y="2542532"/>
                  <a:pt x="1845798" y="2544963"/>
                  <a:pt x="1845320" y="2547481"/>
                </a:cubicBezTo>
                <a:cubicBezTo>
                  <a:pt x="1844843" y="2549999"/>
                  <a:pt x="1844029" y="2552576"/>
                  <a:pt x="1842879" y="2555213"/>
                </a:cubicBezTo>
                <a:cubicBezTo>
                  <a:pt x="1841728" y="2557850"/>
                  <a:pt x="1840182" y="2560525"/>
                  <a:pt x="1838239" y="2563238"/>
                </a:cubicBezTo>
                <a:cubicBezTo>
                  <a:pt x="1836297" y="2565951"/>
                  <a:pt x="1833850" y="2568675"/>
                  <a:pt x="1830898" y="2571410"/>
                </a:cubicBezTo>
                <a:lnTo>
                  <a:pt x="1827610" y="2568056"/>
                </a:lnTo>
                <a:cubicBezTo>
                  <a:pt x="1831842" y="2563868"/>
                  <a:pt x="1835000" y="2559494"/>
                  <a:pt x="1837084" y="2554936"/>
                </a:cubicBezTo>
                <a:cubicBezTo>
                  <a:pt x="1839167" y="2550378"/>
                  <a:pt x="1840209" y="2545604"/>
                  <a:pt x="1840209" y="2540611"/>
                </a:cubicBezTo>
                <a:cubicBezTo>
                  <a:pt x="1840209" y="2530280"/>
                  <a:pt x="1836009" y="2520991"/>
                  <a:pt x="1827610" y="2512743"/>
                </a:cubicBezTo>
                <a:close/>
                <a:moveTo>
                  <a:pt x="1710701" y="2509260"/>
                </a:moveTo>
                <a:lnTo>
                  <a:pt x="1713989" y="2512613"/>
                </a:lnTo>
                <a:cubicBezTo>
                  <a:pt x="1705568" y="2520926"/>
                  <a:pt x="1701357" y="2530139"/>
                  <a:pt x="1701357" y="2540253"/>
                </a:cubicBezTo>
                <a:cubicBezTo>
                  <a:pt x="1701357" y="2545289"/>
                  <a:pt x="1702420" y="2550129"/>
                  <a:pt x="1704547" y="2554773"/>
                </a:cubicBezTo>
                <a:cubicBezTo>
                  <a:pt x="1706675" y="2559418"/>
                  <a:pt x="1709822" y="2563802"/>
                  <a:pt x="1713989" y="2567926"/>
                </a:cubicBezTo>
                <a:lnTo>
                  <a:pt x="1710570" y="2571410"/>
                </a:lnTo>
                <a:cubicBezTo>
                  <a:pt x="1700565" y="2562142"/>
                  <a:pt x="1695562" y="2551898"/>
                  <a:pt x="1695562" y="2540677"/>
                </a:cubicBezTo>
                <a:cubicBezTo>
                  <a:pt x="1695562" y="2538051"/>
                  <a:pt x="1695828" y="2535430"/>
                  <a:pt x="1696360" y="2532814"/>
                </a:cubicBezTo>
                <a:cubicBezTo>
                  <a:pt x="1696891" y="2530199"/>
                  <a:pt x="1697749" y="2527578"/>
                  <a:pt x="1698932" y="2524952"/>
                </a:cubicBezTo>
                <a:cubicBezTo>
                  <a:pt x="1700114" y="2522326"/>
                  <a:pt x="1701677" y="2519700"/>
                  <a:pt x="1703620" y="2517073"/>
                </a:cubicBezTo>
                <a:cubicBezTo>
                  <a:pt x="1705562" y="2514447"/>
                  <a:pt x="1707922" y="2511843"/>
                  <a:pt x="1710701" y="2509260"/>
                </a:cubicBezTo>
                <a:close/>
                <a:moveTo>
                  <a:pt x="650709" y="2480657"/>
                </a:moveTo>
                <a:cubicBezTo>
                  <a:pt x="649993" y="2481135"/>
                  <a:pt x="649402" y="2481601"/>
                  <a:pt x="648935" y="2482057"/>
                </a:cubicBezTo>
                <a:cubicBezTo>
                  <a:pt x="648469" y="2482513"/>
                  <a:pt x="648105" y="2482974"/>
                  <a:pt x="647845" y="2483441"/>
                </a:cubicBezTo>
                <a:cubicBezTo>
                  <a:pt x="647584" y="2483907"/>
                  <a:pt x="647400" y="2484374"/>
                  <a:pt x="647291" y="2484840"/>
                </a:cubicBezTo>
                <a:cubicBezTo>
                  <a:pt x="647183" y="2485307"/>
                  <a:pt x="647128" y="2485779"/>
                  <a:pt x="647128" y="2486257"/>
                </a:cubicBezTo>
                <a:cubicBezTo>
                  <a:pt x="647128" y="2487798"/>
                  <a:pt x="647931" y="2488921"/>
                  <a:pt x="649537" y="2489626"/>
                </a:cubicBezTo>
                <a:cubicBezTo>
                  <a:pt x="651144" y="2490332"/>
                  <a:pt x="653379" y="2490684"/>
                  <a:pt x="656244" y="2490684"/>
                </a:cubicBezTo>
                <a:cubicBezTo>
                  <a:pt x="658045" y="2490684"/>
                  <a:pt x="659559" y="2490522"/>
                  <a:pt x="660786" y="2490196"/>
                </a:cubicBezTo>
                <a:cubicBezTo>
                  <a:pt x="662012" y="2489870"/>
                  <a:pt x="662999" y="2489442"/>
                  <a:pt x="663748" y="2488910"/>
                </a:cubicBezTo>
                <a:cubicBezTo>
                  <a:pt x="664497" y="2488378"/>
                  <a:pt x="665034" y="2487771"/>
                  <a:pt x="665360" y="2487087"/>
                </a:cubicBezTo>
                <a:cubicBezTo>
                  <a:pt x="665685" y="2486403"/>
                  <a:pt x="665848" y="2485703"/>
                  <a:pt x="665848" y="2484987"/>
                </a:cubicBezTo>
                <a:cubicBezTo>
                  <a:pt x="665848" y="2483663"/>
                  <a:pt x="665305" y="2482687"/>
                  <a:pt x="664220" y="2482057"/>
                </a:cubicBezTo>
                <a:cubicBezTo>
                  <a:pt x="663135" y="2481428"/>
                  <a:pt x="661475" y="2481059"/>
                  <a:pt x="659239" y="2480950"/>
                </a:cubicBezTo>
                <a:close/>
                <a:moveTo>
                  <a:pt x="1180249" y="2472127"/>
                </a:moveTo>
                <a:cubicBezTo>
                  <a:pt x="1180922" y="2472127"/>
                  <a:pt x="1181562" y="2472263"/>
                  <a:pt x="1182170" y="2472534"/>
                </a:cubicBezTo>
                <a:cubicBezTo>
                  <a:pt x="1182778" y="2472806"/>
                  <a:pt x="1183310" y="2473169"/>
                  <a:pt x="1183765" y="2473625"/>
                </a:cubicBezTo>
                <a:cubicBezTo>
                  <a:pt x="1184221" y="2474081"/>
                  <a:pt x="1184585" y="2474613"/>
                  <a:pt x="1184856" y="2475220"/>
                </a:cubicBezTo>
                <a:cubicBezTo>
                  <a:pt x="1185127" y="2475828"/>
                  <a:pt x="1185263" y="2476468"/>
                  <a:pt x="1185263" y="2477141"/>
                </a:cubicBezTo>
                <a:cubicBezTo>
                  <a:pt x="1185263" y="2477836"/>
                  <a:pt x="1185127" y="2478481"/>
                  <a:pt x="1184856" y="2479078"/>
                </a:cubicBezTo>
                <a:cubicBezTo>
                  <a:pt x="1184585" y="2479675"/>
                  <a:pt x="1184221" y="2480201"/>
                  <a:pt x="1183765" y="2480657"/>
                </a:cubicBezTo>
                <a:cubicBezTo>
                  <a:pt x="1183310" y="2481113"/>
                  <a:pt x="1182778" y="2481471"/>
                  <a:pt x="1182170" y="2481731"/>
                </a:cubicBezTo>
                <a:cubicBezTo>
                  <a:pt x="1181562" y="2481992"/>
                  <a:pt x="1180922" y="2482122"/>
                  <a:pt x="1180249" y="2482122"/>
                </a:cubicBezTo>
                <a:cubicBezTo>
                  <a:pt x="1179555" y="2482122"/>
                  <a:pt x="1178909" y="2481992"/>
                  <a:pt x="1178312" y="2481731"/>
                </a:cubicBezTo>
                <a:cubicBezTo>
                  <a:pt x="1177715" y="2481471"/>
                  <a:pt x="1177189" y="2481113"/>
                  <a:pt x="1176733" y="2480657"/>
                </a:cubicBezTo>
                <a:cubicBezTo>
                  <a:pt x="1176277" y="2480201"/>
                  <a:pt x="1175919" y="2479675"/>
                  <a:pt x="1175659" y="2479078"/>
                </a:cubicBezTo>
                <a:cubicBezTo>
                  <a:pt x="1175398" y="2478481"/>
                  <a:pt x="1175268" y="2477836"/>
                  <a:pt x="1175268" y="2477141"/>
                </a:cubicBezTo>
                <a:cubicBezTo>
                  <a:pt x="1175268" y="2476468"/>
                  <a:pt x="1175398" y="2475828"/>
                  <a:pt x="1175659" y="2475220"/>
                </a:cubicBezTo>
                <a:cubicBezTo>
                  <a:pt x="1175919" y="2474613"/>
                  <a:pt x="1176277" y="2474081"/>
                  <a:pt x="1176733" y="2473625"/>
                </a:cubicBezTo>
                <a:cubicBezTo>
                  <a:pt x="1177189" y="2473169"/>
                  <a:pt x="1177715" y="2472806"/>
                  <a:pt x="1178312" y="2472534"/>
                </a:cubicBezTo>
                <a:cubicBezTo>
                  <a:pt x="1178909" y="2472263"/>
                  <a:pt x="1179555" y="2472127"/>
                  <a:pt x="1180249" y="2472127"/>
                </a:cubicBezTo>
                <a:close/>
                <a:moveTo>
                  <a:pt x="132564" y="2466658"/>
                </a:moveTo>
                <a:cubicBezTo>
                  <a:pt x="131154" y="2466658"/>
                  <a:pt x="129938" y="2466799"/>
                  <a:pt x="128918" y="2467081"/>
                </a:cubicBezTo>
                <a:cubicBezTo>
                  <a:pt x="127898" y="2467363"/>
                  <a:pt x="127062" y="2467765"/>
                  <a:pt x="126411" y="2468286"/>
                </a:cubicBezTo>
                <a:cubicBezTo>
                  <a:pt x="125760" y="2468807"/>
                  <a:pt x="125277" y="2469431"/>
                  <a:pt x="124962" y="2470158"/>
                </a:cubicBezTo>
                <a:cubicBezTo>
                  <a:pt x="124648" y="2470885"/>
                  <a:pt x="124490" y="2471704"/>
                  <a:pt x="124490" y="2472616"/>
                </a:cubicBezTo>
                <a:cubicBezTo>
                  <a:pt x="124490" y="2473245"/>
                  <a:pt x="124588" y="2473848"/>
                  <a:pt x="124783" y="2474422"/>
                </a:cubicBezTo>
                <a:cubicBezTo>
                  <a:pt x="124979" y="2474998"/>
                  <a:pt x="125293" y="2475508"/>
                  <a:pt x="125728" y="2475953"/>
                </a:cubicBezTo>
                <a:cubicBezTo>
                  <a:pt x="126162" y="2476398"/>
                  <a:pt x="126726" y="2476750"/>
                  <a:pt x="127420" y="2477011"/>
                </a:cubicBezTo>
                <a:cubicBezTo>
                  <a:pt x="128115" y="2477271"/>
                  <a:pt x="128961" y="2477401"/>
                  <a:pt x="129960" y="2477401"/>
                </a:cubicBezTo>
                <a:cubicBezTo>
                  <a:pt x="131262" y="2477401"/>
                  <a:pt x="132754" y="2477005"/>
                  <a:pt x="134436" y="2476213"/>
                </a:cubicBezTo>
                <a:cubicBezTo>
                  <a:pt x="136118" y="2475421"/>
                  <a:pt x="137893" y="2474168"/>
                  <a:pt x="139759" y="2472453"/>
                </a:cubicBezTo>
                <a:lnTo>
                  <a:pt x="139759" y="2466658"/>
                </a:lnTo>
                <a:close/>
                <a:moveTo>
                  <a:pt x="344393" y="2453212"/>
                </a:moveTo>
                <a:cubicBezTo>
                  <a:pt x="343677" y="2453212"/>
                  <a:pt x="342950" y="2453326"/>
                  <a:pt x="342212" y="2453554"/>
                </a:cubicBezTo>
                <a:cubicBezTo>
                  <a:pt x="341474" y="2453782"/>
                  <a:pt x="340709" y="2454162"/>
                  <a:pt x="339917" y="2454693"/>
                </a:cubicBezTo>
                <a:cubicBezTo>
                  <a:pt x="339125" y="2455225"/>
                  <a:pt x="338289" y="2455931"/>
                  <a:pt x="337410" y="2456810"/>
                </a:cubicBezTo>
                <a:cubicBezTo>
                  <a:pt x="336531" y="2457689"/>
                  <a:pt x="335592" y="2458779"/>
                  <a:pt x="334594" y="2460082"/>
                </a:cubicBezTo>
                <a:lnTo>
                  <a:pt x="334594" y="2475936"/>
                </a:lnTo>
                <a:cubicBezTo>
                  <a:pt x="335701" y="2476371"/>
                  <a:pt x="336830" y="2476712"/>
                  <a:pt x="337980" y="2476962"/>
                </a:cubicBezTo>
                <a:cubicBezTo>
                  <a:pt x="339130" y="2477212"/>
                  <a:pt x="340226" y="2477336"/>
                  <a:pt x="341268" y="2477336"/>
                </a:cubicBezTo>
                <a:cubicBezTo>
                  <a:pt x="342570" y="2477336"/>
                  <a:pt x="343813" y="2477130"/>
                  <a:pt x="344996" y="2476718"/>
                </a:cubicBezTo>
                <a:cubicBezTo>
                  <a:pt x="346178" y="2476306"/>
                  <a:pt x="347220" y="2475616"/>
                  <a:pt x="348121" y="2474650"/>
                </a:cubicBezTo>
                <a:cubicBezTo>
                  <a:pt x="349022" y="2473685"/>
                  <a:pt x="349738" y="2472404"/>
                  <a:pt x="350270" y="2470809"/>
                </a:cubicBezTo>
                <a:cubicBezTo>
                  <a:pt x="350801" y="2469214"/>
                  <a:pt x="351067" y="2467233"/>
                  <a:pt x="351067" y="2464867"/>
                </a:cubicBezTo>
                <a:cubicBezTo>
                  <a:pt x="351067" y="2463153"/>
                  <a:pt x="350942" y="2461579"/>
                  <a:pt x="350693" y="2460147"/>
                </a:cubicBezTo>
                <a:cubicBezTo>
                  <a:pt x="350443" y="2458714"/>
                  <a:pt x="350047" y="2457488"/>
                  <a:pt x="349505" y="2456468"/>
                </a:cubicBezTo>
                <a:cubicBezTo>
                  <a:pt x="348962" y="2455448"/>
                  <a:pt x="348267" y="2454650"/>
                  <a:pt x="347421" y="2454075"/>
                </a:cubicBezTo>
                <a:cubicBezTo>
                  <a:pt x="346575" y="2453500"/>
                  <a:pt x="345565" y="2453212"/>
                  <a:pt x="344393" y="2453212"/>
                </a:cubicBezTo>
                <a:close/>
                <a:moveTo>
                  <a:pt x="895313" y="2453147"/>
                </a:moveTo>
                <a:cubicBezTo>
                  <a:pt x="892231" y="2453147"/>
                  <a:pt x="889827" y="2454146"/>
                  <a:pt x="888102" y="2456142"/>
                </a:cubicBezTo>
                <a:cubicBezTo>
                  <a:pt x="886376" y="2458139"/>
                  <a:pt x="885514" y="2461265"/>
                  <a:pt x="885514" y="2465518"/>
                </a:cubicBezTo>
                <a:cubicBezTo>
                  <a:pt x="885514" y="2469469"/>
                  <a:pt x="886094" y="2472415"/>
                  <a:pt x="887255" y="2474357"/>
                </a:cubicBezTo>
                <a:cubicBezTo>
                  <a:pt x="888417" y="2476300"/>
                  <a:pt x="890061" y="2477271"/>
                  <a:pt x="892188" y="2477271"/>
                </a:cubicBezTo>
                <a:cubicBezTo>
                  <a:pt x="893620" y="2477271"/>
                  <a:pt x="895134" y="2476631"/>
                  <a:pt x="896729" y="2475350"/>
                </a:cubicBezTo>
                <a:cubicBezTo>
                  <a:pt x="898325" y="2474070"/>
                  <a:pt x="900001" y="2472171"/>
                  <a:pt x="901759" y="2469653"/>
                </a:cubicBezTo>
                <a:lnTo>
                  <a:pt x="901759" y="2454482"/>
                </a:lnTo>
                <a:cubicBezTo>
                  <a:pt x="900826" y="2454048"/>
                  <a:pt x="899795" y="2453717"/>
                  <a:pt x="898666" y="2453489"/>
                </a:cubicBezTo>
                <a:cubicBezTo>
                  <a:pt x="897538" y="2453261"/>
                  <a:pt x="896420" y="2453147"/>
                  <a:pt x="895313" y="2453147"/>
                </a:cubicBezTo>
                <a:close/>
                <a:moveTo>
                  <a:pt x="999274" y="2453082"/>
                </a:moveTo>
                <a:cubicBezTo>
                  <a:pt x="997581" y="2453082"/>
                  <a:pt x="996132" y="2453413"/>
                  <a:pt x="994928" y="2454075"/>
                </a:cubicBezTo>
                <a:cubicBezTo>
                  <a:pt x="993723" y="2454737"/>
                  <a:pt x="992736" y="2455621"/>
                  <a:pt x="991965" y="2456728"/>
                </a:cubicBezTo>
                <a:cubicBezTo>
                  <a:pt x="991195" y="2457835"/>
                  <a:pt x="990631" y="2459121"/>
                  <a:pt x="990272" y="2460586"/>
                </a:cubicBezTo>
                <a:cubicBezTo>
                  <a:pt x="989914" y="2462051"/>
                  <a:pt x="989735" y="2463587"/>
                  <a:pt x="989735" y="2465193"/>
                </a:cubicBezTo>
                <a:cubicBezTo>
                  <a:pt x="989735" y="2467211"/>
                  <a:pt x="989958" y="2468980"/>
                  <a:pt x="990403" y="2470499"/>
                </a:cubicBezTo>
                <a:cubicBezTo>
                  <a:pt x="990847" y="2472019"/>
                  <a:pt x="991482" y="2473283"/>
                  <a:pt x="992307" y="2474292"/>
                </a:cubicBezTo>
                <a:cubicBezTo>
                  <a:pt x="993132" y="2475302"/>
                  <a:pt x="994130" y="2476061"/>
                  <a:pt x="995302" y="2476571"/>
                </a:cubicBezTo>
                <a:cubicBezTo>
                  <a:pt x="996474" y="2477081"/>
                  <a:pt x="997798" y="2477336"/>
                  <a:pt x="999274" y="2477336"/>
                </a:cubicBezTo>
                <a:cubicBezTo>
                  <a:pt x="1000967" y="2477336"/>
                  <a:pt x="1002416" y="2477005"/>
                  <a:pt x="1003620" y="2476343"/>
                </a:cubicBezTo>
                <a:cubicBezTo>
                  <a:pt x="1004825" y="2475681"/>
                  <a:pt x="1005813" y="2474797"/>
                  <a:pt x="1006583" y="2473690"/>
                </a:cubicBezTo>
                <a:cubicBezTo>
                  <a:pt x="1007353" y="2472583"/>
                  <a:pt x="1007918" y="2471297"/>
                  <a:pt x="1008276" y="2469832"/>
                </a:cubicBezTo>
                <a:cubicBezTo>
                  <a:pt x="1008634" y="2468367"/>
                  <a:pt x="1008813" y="2466821"/>
                  <a:pt x="1008813" y="2465193"/>
                </a:cubicBezTo>
                <a:cubicBezTo>
                  <a:pt x="1008813" y="2463174"/>
                  <a:pt x="1008591" y="2461411"/>
                  <a:pt x="1008146" y="2459902"/>
                </a:cubicBezTo>
                <a:cubicBezTo>
                  <a:pt x="1007701" y="2458394"/>
                  <a:pt x="1007066" y="2457135"/>
                  <a:pt x="1006241" y="2456126"/>
                </a:cubicBezTo>
                <a:cubicBezTo>
                  <a:pt x="1005416" y="2455117"/>
                  <a:pt x="1004413" y="2454357"/>
                  <a:pt x="1003230" y="2453847"/>
                </a:cubicBezTo>
                <a:cubicBezTo>
                  <a:pt x="1002047" y="2453337"/>
                  <a:pt x="1000728" y="2453082"/>
                  <a:pt x="999274" y="2453082"/>
                </a:cubicBezTo>
                <a:close/>
                <a:moveTo>
                  <a:pt x="475399" y="2453082"/>
                </a:moveTo>
                <a:cubicBezTo>
                  <a:pt x="473706" y="2453082"/>
                  <a:pt x="472258" y="2453413"/>
                  <a:pt x="471053" y="2454075"/>
                </a:cubicBezTo>
                <a:cubicBezTo>
                  <a:pt x="469848" y="2454737"/>
                  <a:pt x="468861" y="2455621"/>
                  <a:pt x="468090" y="2456728"/>
                </a:cubicBezTo>
                <a:cubicBezTo>
                  <a:pt x="467320" y="2457835"/>
                  <a:pt x="466756" y="2459121"/>
                  <a:pt x="466398" y="2460586"/>
                </a:cubicBezTo>
                <a:cubicBezTo>
                  <a:pt x="466039" y="2462051"/>
                  <a:pt x="465860" y="2463587"/>
                  <a:pt x="465860" y="2465193"/>
                </a:cubicBezTo>
                <a:cubicBezTo>
                  <a:pt x="465860" y="2467211"/>
                  <a:pt x="466083" y="2468980"/>
                  <a:pt x="466528" y="2470499"/>
                </a:cubicBezTo>
                <a:cubicBezTo>
                  <a:pt x="466973" y="2472019"/>
                  <a:pt x="467608" y="2473283"/>
                  <a:pt x="468432" y="2474292"/>
                </a:cubicBezTo>
                <a:cubicBezTo>
                  <a:pt x="469257" y="2475302"/>
                  <a:pt x="470255" y="2476061"/>
                  <a:pt x="471427" y="2476571"/>
                </a:cubicBezTo>
                <a:cubicBezTo>
                  <a:pt x="472599" y="2477081"/>
                  <a:pt x="473923" y="2477336"/>
                  <a:pt x="475399" y="2477336"/>
                </a:cubicBezTo>
                <a:cubicBezTo>
                  <a:pt x="477092" y="2477336"/>
                  <a:pt x="478541" y="2477005"/>
                  <a:pt x="479745" y="2476343"/>
                </a:cubicBezTo>
                <a:cubicBezTo>
                  <a:pt x="480950" y="2475681"/>
                  <a:pt x="481938" y="2474797"/>
                  <a:pt x="482708" y="2473690"/>
                </a:cubicBezTo>
                <a:cubicBezTo>
                  <a:pt x="483479" y="2472583"/>
                  <a:pt x="484043" y="2471297"/>
                  <a:pt x="484401" y="2469832"/>
                </a:cubicBezTo>
                <a:cubicBezTo>
                  <a:pt x="484759" y="2468367"/>
                  <a:pt x="484938" y="2466821"/>
                  <a:pt x="484938" y="2465193"/>
                </a:cubicBezTo>
                <a:cubicBezTo>
                  <a:pt x="484938" y="2463174"/>
                  <a:pt x="484716" y="2461411"/>
                  <a:pt x="484271" y="2459902"/>
                </a:cubicBezTo>
                <a:cubicBezTo>
                  <a:pt x="483826" y="2458394"/>
                  <a:pt x="483191" y="2457135"/>
                  <a:pt x="482366" y="2456126"/>
                </a:cubicBezTo>
                <a:cubicBezTo>
                  <a:pt x="481542" y="2455117"/>
                  <a:pt x="480538" y="2454357"/>
                  <a:pt x="479355" y="2453847"/>
                </a:cubicBezTo>
                <a:cubicBezTo>
                  <a:pt x="478172" y="2453337"/>
                  <a:pt x="476853" y="2453082"/>
                  <a:pt x="475399" y="2453082"/>
                </a:cubicBezTo>
                <a:close/>
                <a:moveTo>
                  <a:pt x="56299" y="2453082"/>
                </a:moveTo>
                <a:cubicBezTo>
                  <a:pt x="54606" y="2453082"/>
                  <a:pt x="53158" y="2453413"/>
                  <a:pt x="51953" y="2454075"/>
                </a:cubicBezTo>
                <a:cubicBezTo>
                  <a:pt x="50748" y="2454737"/>
                  <a:pt x="49761" y="2455621"/>
                  <a:pt x="48990" y="2456728"/>
                </a:cubicBezTo>
                <a:cubicBezTo>
                  <a:pt x="48220" y="2457835"/>
                  <a:pt x="47656" y="2459121"/>
                  <a:pt x="47297" y="2460586"/>
                </a:cubicBezTo>
                <a:cubicBezTo>
                  <a:pt x="46939" y="2462051"/>
                  <a:pt x="46760" y="2463587"/>
                  <a:pt x="46760" y="2465193"/>
                </a:cubicBezTo>
                <a:cubicBezTo>
                  <a:pt x="46760" y="2467211"/>
                  <a:pt x="46983" y="2468980"/>
                  <a:pt x="47428" y="2470499"/>
                </a:cubicBezTo>
                <a:cubicBezTo>
                  <a:pt x="47873" y="2472019"/>
                  <a:pt x="48507" y="2473283"/>
                  <a:pt x="49332" y="2474292"/>
                </a:cubicBezTo>
                <a:cubicBezTo>
                  <a:pt x="50157" y="2475302"/>
                  <a:pt x="51155" y="2476061"/>
                  <a:pt x="52327" y="2476571"/>
                </a:cubicBezTo>
                <a:cubicBezTo>
                  <a:pt x="53499" y="2477081"/>
                  <a:pt x="54823" y="2477336"/>
                  <a:pt x="56299" y="2477336"/>
                </a:cubicBezTo>
                <a:cubicBezTo>
                  <a:pt x="57992" y="2477336"/>
                  <a:pt x="59441" y="2477005"/>
                  <a:pt x="60645" y="2476343"/>
                </a:cubicBezTo>
                <a:cubicBezTo>
                  <a:pt x="61850" y="2475681"/>
                  <a:pt x="62838" y="2474797"/>
                  <a:pt x="63608" y="2473690"/>
                </a:cubicBezTo>
                <a:cubicBezTo>
                  <a:pt x="64379" y="2472583"/>
                  <a:pt x="64943" y="2471297"/>
                  <a:pt x="65301" y="2469832"/>
                </a:cubicBezTo>
                <a:cubicBezTo>
                  <a:pt x="65659" y="2468367"/>
                  <a:pt x="65838" y="2466821"/>
                  <a:pt x="65838" y="2465193"/>
                </a:cubicBezTo>
                <a:cubicBezTo>
                  <a:pt x="65838" y="2463174"/>
                  <a:pt x="65616" y="2461411"/>
                  <a:pt x="65171" y="2459902"/>
                </a:cubicBezTo>
                <a:cubicBezTo>
                  <a:pt x="64726" y="2458394"/>
                  <a:pt x="64091" y="2457135"/>
                  <a:pt x="63266" y="2456126"/>
                </a:cubicBezTo>
                <a:cubicBezTo>
                  <a:pt x="62442" y="2455117"/>
                  <a:pt x="61438" y="2454357"/>
                  <a:pt x="60255" y="2453847"/>
                </a:cubicBezTo>
                <a:cubicBezTo>
                  <a:pt x="59072" y="2453337"/>
                  <a:pt x="57753" y="2453082"/>
                  <a:pt x="56299" y="2453082"/>
                </a:cubicBezTo>
                <a:close/>
                <a:moveTo>
                  <a:pt x="1075539" y="2452789"/>
                </a:moveTo>
                <a:cubicBezTo>
                  <a:pt x="1074302" y="2452789"/>
                  <a:pt x="1073174" y="2453028"/>
                  <a:pt x="1072153" y="2453505"/>
                </a:cubicBezTo>
                <a:cubicBezTo>
                  <a:pt x="1071133" y="2453983"/>
                  <a:pt x="1070254" y="2454656"/>
                  <a:pt x="1069516" y="2455524"/>
                </a:cubicBezTo>
                <a:cubicBezTo>
                  <a:pt x="1068778" y="2456392"/>
                  <a:pt x="1068182" y="2457434"/>
                  <a:pt x="1067726" y="2458649"/>
                </a:cubicBezTo>
                <a:cubicBezTo>
                  <a:pt x="1067270" y="2459865"/>
                  <a:pt x="1066988" y="2461199"/>
                  <a:pt x="1066879" y="2462653"/>
                </a:cubicBezTo>
                <a:lnTo>
                  <a:pt x="1084069" y="2462653"/>
                </a:lnTo>
                <a:cubicBezTo>
                  <a:pt x="1084134" y="2461199"/>
                  <a:pt x="1083993" y="2459870"/>
                  <a:pt x="1083646" y="2458665"/>
                </a:cubicBezTo>
                <a:cubicBezTo>
                  <a:pt x="1083298" y="2457461"/>
                  <a:pt x="1082761" y="2456424"/>
                  <a:pt x="1082034" y="2455556"/>
                </a:cubicBezTo>
                <a:cubicBezTo>
                  <a:pt x="1081307" y="2454688"/>
                  <a:pt x="1080401" y="2454010"/>
                  <a:pt x="1079316" y="2453521"/>
                </a:cubicBezTo>
                <a:cubicBezTo>
                  <a:pt x="1078231" y="2453033"/>
                  <a:pt x="1076972" y="2452789"/>
                  <a:pt x="1075539" y="2452789"/>
                </a:cubicBezTo>
                <a:close/>
                <a:moveTo>
                  <a:pt x="865989" y="2452789"/>
                </a:moveTo>
                <a:cubicBezTo>
                  <a:pt x="864752" y="2452789"/>
                  <a:pt x="863624" y="2453028"/>
                  <a:pt x="862603" y="2453505"/>
                </a:cubicBezTo>
                <a:cubicBezTo>
                  <a:pt x="861583" y="2453983"/>
                  <a:pt x="860704" y="2454656"/>
                  <a:pt x="859966" y="2455524"/>
                </a:cubicBezTo>
                <a:cubicBezTo>
                  <a:pt x="859229" y="2456392"/>
                  <a:pt x="858632" y="2457434"/>
                  <a:pt x="858176" y="2458649"/>
                </a:cubicBezTo>
                <a:cubicBezTo>
                  <a:pt x="857720" y="2459865"/>
                  <a:pt x="857438" y="2461199"/>
                  <a:pt x="857329" y="2462653"/>
                </a:cubicBezTo>
                <a:lnTo>
                  <a:pt x="874519" y="2462653"/>
                </a:lnTo>
                <a:cubicBezTo>
                  <a:pt x="874584" y="2461199"/>
                  <a:pt x="874443" y="2459870"/>
                  <a:pt x="874096" y="2458665"/>
                </a:cubicBezTo>
                <a:cubicBezTo>
                  <a:pt x="873749" y="2457461"/>
                  <a:pt x="873211" y="2456424"/>
                  <a:pt x="872484" y="2455556"/>
                </a:cubicBezTo>
                <a:cubicBezTo>
                  <a:pt x="871757" y="2454688"/>
                  <a:pt x="870851" y="2454010"/>
                  <a:pt x="869766" y="2453521"/>
                </a:cubicBezTo>
                <a:cubicBezTo>
                  <a:pt x="868681" y="2453033"/>
                  <a:pt x="867422" y="2452789"/>
                  <a:pt x="865989" y="2452789"/>
                </a:cubicBezTo>
                <a:close/>
                <a:moveTo>
                  <a:pt x="789789" y="2452789"/>
                </a:moveTo>
                <a:cubicBezTo>
                  <a:pt x="788552" y="2452789"/>
                  <a:pt x="787424" y="2453028"/>
                  <a:pt x="786404" y="2453505"/>
                </a:cubicBezTo>
                <a:cubicBezTo>
                  <a:pt x="785383" y="2453983"/>
                  <a:pt x="784504" y="2454656"/>
                  <a:pt x="783766" y="2455524"/>
                </a:cubicBezTo>
                <a:cubicBezTo>
                  <a:pt x="783029" y="2456392"/>
                  <a:pt x="782432" y="2457434"/>
                  <a:pt x="781976" y="2458649"/>
                </a:cubicBezTo>
                <a:cubicBezTo>
                  <a:pt x="781520" y="2459865"/>
                  <a:pt x="781238" y="2461199"/>
                  <a:pt x="781129" y="2462653"/>
                </a:cubicBezTo>
                <a:lnTo>
                  <a:pt x="798319" y="2462653"/>
                </a:lnTo>
                <a:cubicBezTo>
                  <a:pt x="798384" y="2461199"/>
                  <a:pt x="798243" y="2459870"/>
                  <a:pt x="797896" y="2458665"/>
                </a:cubicBezTo>
                <a:cubicBezTo>
                  <a:pt x="797549" y="2457461"/>
                  <a:pt x="797011" y="2456424"/>
                  <a:pt x="796284" y="2455556"/>
                </a:cubicBezTo>
                <a:cubicBezTo>
                  <a:pt x="795557" y="2454688"/>
                  <a:pt x="794651" y="2454010"/>
                  <a:pt x="793566" y="2453521"/>
                </a:cubicBezTo>
                <a:cubicBezTo>
                  <a:pt x="792481" y="2453033"/>
                  <a:pt x="791222" y="2452789"/>
                  <a:pt x="789789" y="2452789"/>
                </a:cubicBezTo>
                <a:close/>
                <a:moveTo>
                  <a:pt x="618339" y="2452789"/>
                </a:moveTo>
                <a:cubicBezTo>
                  <a:pt x="617102" y="2452789"/>
                  <a:pt x="615974" y="2453028"/>
                  <a:pt x="614954" y="2453505"/>
                </a:cubicBezTo>
                <a:cubicBezTo>
                  <a:pt x="613933" y="2453983"/>
                  <a:pt x="613054" y="2454656"/>
                  <a:pt x="612317" y="2455524"/>
                </a:cubicBezTo>
                <a:cubicBezTo>
                  <a:pt x="611579" y="2456392"/>
                  <a:pt x="610982" y="2457434"/>
                  <a:pt x="610526" y="2458649"/>
                </a:cubicBezTo>
                <a:cubicBezTo>
                  <a:pt x="610070" y="2459865"/>
                  <a:pt x="609788" y="2461199"/>
                  <a:pt x="609679" y="2462653"/>
                </a:cubicBezTo>
                <a:lnTo>
                  <a:pt x="626869" y="2462653"/>
                </a:lnTo>
                <a:cubicBezTo>
                  <a:pt x="626934" y="2461199"/>
                  <a:pt x="626793" y="2459870"/>
                  <a:pt x="626446" y="2458665"/>
                </a:cubicBezTo>
                <a:cubicBezTo>
                  <a:pt x="626099" y="2457461"/>
                  <a:pt x="625562" y="2456424"/>
                  <a:pt x="624834" y="2455556"/>
                </a:cubicBezTo>
                <a:cubicBezTo>
                  <a:pt x="624107" y="2454688"/>
                  <a:pt x="623201" y="2454010"/>
                  <a:pt x="622116" y="2453521"/>
                </a:cubicBezTo>
                <a:cubicBezTo>
                  <a:pt x="621031" y="2453033"/>
                  <a:pt x="619772" y="2452789"/>
                  <a:pt x="618339" y="2452789"/>
                </a:cubicBezTo>
                <a:close/>
                <a:moveTo>
                  <a:pt x="370689" y="2452789"/>
                </a:moveTo>
                <a:cubicBezTo>
                  <a:pt x="369452" y="2452789"/>
                  <a:pt x="368324" y="2453028"/>
                  <a:pt x="367304" y="2453505"/>
                </a:cubicBezTo>
                <a:cubicBezTo>
                  <a:pt x="366283" y="2453983"/>
                  <a:pt x="365404" y="2454656"/>
                  <a:pt x="364667" y="2455524"/>
                </a:cubicBezTo>
                <a:cubicBezTo>
                  <a:pt x="363929" y="2456392"/>
                  <a:pt x="363332" y="2457434"/>
                  <a:pt x="362876" y="2458649"/>
                </a:cubicBezTo>
                <a:cubicBezTo>
                  <a:pt x="362420" y="2459865"/>
                  <a:pt x="362138" y="2461199"/>
                  <a:pt x="362029" y="2462653"/>
                </a:cubicBezTo>
                <a:lnTo>
                  <a:pt x="379219" y="2462653"/>
                </a:lnTo>
                <a:cubicBezTo>
                  <a:pt x="379284" y="2461199"/>
                  <a:pt x="379143" y="2459870"/>
                  <a:pt x="378796" y="2458665"/>
                </a:cubicBezTo>
                <a:cubicBezTo>
                  <a:pt x="378449" y="2457461"/>
                  <a:pt x="377911" y="2456424"/>
                  <a:pt x="377184" y="2455556"/>
                </a:cubicBezTo>
                <a:cubicBezTo>
                  <a:pt x="376457" y="2454688"/>
                  <a:pt x="375551" y="2454010"/>
                  <a:pt x="374466" y="2453521"/>
                </a:cubicBezTo>
                <a:cubicBezTo>
                  <a:pt x="373381" y="2453033"/>
                  <a:pt x="372122" y="2452789"/>
                  <a:pt x="370689" y="2452789"/>
                </a:cubicBezTo>
                <a:close/>
                <a:moveTo>
                  <a:pt x="655919" y="2452528"/>
                </a:moveTo>
                <a:cubicBezTo>
                  <a:pt x="654790" y="2452528"/>
                  <a:pt x="653786" y="2452724"/>
                  <a:pt x="652907" y="2453114"/>
                </a:cubicBezTo>
                <a:cubicBezTo>
                  <a:pt x="652028" y="2453505"/>
                  <a:pt x="651290" y="2454021"/>
                  <a:pt x="650693" y="2454661"/>
                </a:cubicBezTo>
                <a:cubicBezTo>
                  <a:pt x="650096" y="2455301"/>
                  <a:pt x="649641" y="2456045"/>
                  <a:pt x="649326" y="2456891"/>
                </a:cubicBezTo>
                <a:cubicBezTo>
                  <a:pt x="649011" y="2457737"/>
                  <a:pt x="648854" y="2458616"/>
                  <a:pt x="648854" y="2459528"/>
                </a:cubicBezTo>
                <a:cubicBezTo>
                  <a:pt x="648854" y="2460570"/>
                  <a:pt x="649027" y="2461525"/>
                  <a:pt x="649375" y="2462393"/>
                </a:cubicBezTo>
                <a:cubicBezTo>
                  <a:pt x="649722" y="2463261"/>
                  <a:pt x="650210" y="2463999"/>
                  <a:pt x="650840" y="2464607"/>
                </a:cubicBezTo>
                <a:cubicBezTo>
                  <a:pt x="651469" y="2465215"/>
                  <a:pt x="652213" y="2465687"/>
                  <a:pt x="653070" y="2466023"/>
                </a:cubicBezTo>
                <a:cubicBezTo>
                  <a:pt x="653927" y="2466360"/>
                  <a:pt x="654877" y="2466528"/>
                  <a:pt x="655919" y="2466528"/>
                </a:cubicBezTo>
                <a:cubicBezTo>
                  <a:pt x="657047" y="2466528"/>
                  <a:pt x="658051" y="2466338"/>
                  <a:pt x="658930" y="2465958"/>
                </a:cubicBezTo>
                <a:cubicBezTo>
                  <a:pt x="659809" y="2465578"/>
                  <a:pt x="660547" y="2465063"/>
                  <a:pt x="661144" y="2464411"/>
                </a:cubicBezTo>
                <a:cubicBezTo>
                  <a:pt x="661741" y="2463760"/>
                  <a:pt x="662196" y="2463012"/>
                  <a:pt x="662511" y="2462165"/>
                </a:cubicBezTo>
                <a:cubicBezTo>
                  <a:pt x="662826" y="2461319"/>
                  <a:pt x="662983" y="2460440"/>
                  <a:pt x="662983" y="2459528"/>
                </a:cubicBezTo>
                <a:cubicBezTo>
                  <a:pt x="662983" y="2458486"/>
                  <a:pt x="662810" y="2457531"/>
                  <a:pt x="662462" y="2456663"/>
                </a:cubicBezTo>
                <a:cubicBezTo>
                  <a:pt x="662115" y="2455795"/>
                  <a:pt x="661627" y="2455057"/>
                  <a:pt x="660997" y="2454449"/>
                </a:cubicBezTo>
                <a:cubicBezTo>
                  <a:pt x="660368" y="2453842"/>
                  <a:pt x="659624" y="2453370"/>
                  <a:pt x="658767" y="2453033"/>
                </a:cubicBezTo>
                <a:cubicBezTo>
                  <a:pt x="657910" y="2452697"/>
                  <a:pt x="656960" y="2452528"/>
                  <a:pt x="655919" y="2452528"/>
                </a:cubicBezTo>
                <a:close/>
                <a:moveTo>
                  <a:pt x="954519" y="2448850"/>
                </a:moveTo>
                <a:lnTo>
                  <a:pt x="960965" y="2448850"/>
                </a:lnTo>
                <a:lnTo>
                  <a:pt x="968974" y="2470467"/>
                </a:lnTo>
                <a:lnTo>
                  <a:pt x="970699" y="2475741"/>
                </a:lnTo>
                <a:lnTo>
                  <a:pt x="972490" y="2470337"/>
                </a:lnTo>
                <a:lnTo>
                  <a:pt x="980433" y="2448850"/>
                </a:lnTo>
                <a:lnTo>
                  <a:pt x="986652" y="2448850"/>
                </a:lnTo>
                <a:lnTo>
                  <a:pt x="973825" y="2481536"/>
                </a:lnTo>
                <a:lnTo>
                  <a:pt x="967313" y="2481536"/>
                </a:lnTo>
                <a:close/>
                <a:moveTo>
                  <a:pt x="673294" y="2448850"/>
                </a:moveTo>
                <a:lnTo>
                  <a:pt x="688693" y="2448850"/>
                </a:lnTo>
                <a:lnTo>
                  <a:pt x="688693" y="2476815"/>
                </a:lnTo>
                <a:lnTo>
                  <a:pt x="698428" y="2476815"/>
                </a:lnTo>
                <a:lnTo>
                  <a:pt x="698428" y="2481536"/>
                </a:lnTo>
                <a:lnTo>
                  <a:pt x="672220" y="2481536"/>
                </a:lnTo>
                <a:lnTo>
                  <a:pt x="672220" y="2476815"/>
                </a:lnTo>
                <a:lnTo>
                  <a:pt x="682963" y="2476815"/>
                </a:lnTo>
                <a:lnTo>
                  <a:pt x="682963" y="2453538"/>
                </a:lnTo>
                <a:lnTo>
                  <a:pt x="673294" y="2453538"/>
                </a:lnTo>
                <a:close/>
                <a:moveTo>
                  <a:pt x="252729" y="2448850"/>
                </a:moveTo>
                <a:lnTo>
                  <a:pt x="258394" y="2448850"/>
                </a:lnTo>
                <a:lnTo>
                  <a:pt x="258394" y="2469751"/>
                </a:lnTo>
                <a:cubicBezTo>
                  <a:pt x="258394" y="2474764"/>
                  <a:pt x="260282" y="2477271"/>
                  <a:pt x="264059" y="2477271"/>
                </a:cubicBezTo>
                <a:cubicBezTo>
                  <a:pt x="264753" y="2477271"/>
                  <a:pt x="265431" y="2477168"/>
                  <a:pt x="266093" y="2476962"/>
                </a:cubicBezTo>
                <a:cubicBezTo>
                  <a:pt x="266755" y="2476756"/>
                  <a:pt x="267450" y="2476398"/>
                  <a:pt x="268177" y="2475888"/>
                </a:cubicBezTo>
                <a:cubicBezTo>
                  <a:pt x="268904" y="2475378"/>
                  <a:pt x="269685" y="2474688"/>
                  <a:pt x="270521" y="2473820"/>
                </a:cubicBezTo>
                <a:cubicBezTo>
                  <a:pt x="271357" y="2472952"/>
                  <a:pt x="272295" y="2471856"/>
                  <a:pt x="273337" y="2470532"/>
                </a:cubicBezTo>
                <a:lnTo>
                  <a:pt x="273337" y="2448850"/>
                </a:lnTo>
                <a:lnTo>
                  <a:pt x="279002" y="2448850"/>
                </a:lnTo>
                <a:lnTo>
                  <a:pt x="279002" y="2481536"/>
                </a:lnTo>
                <a:lnTo>
                  <a:pt x="273923" y="2481536"/>
                </a:lnTo>
                <a:lnTo>
                  <a:pt x="273728" y="2476262"/>
                </a:lnTo>
                <a:cubicBezTo>
                  <a:pt x="272751" y="2477391"/>
                  <a:pt x="271823" y="2478329"/>
                  <a:pt x="270944" y="2479078"/>
                </a:cubicBezTo>
                <a:cubicBezTo>
                  <a:pt x="270065" y="2479827"/>
                  <a:pt x="269192" y="2480429"/>
                  <a:pt x="268324" y="2480885"/>
                </a:cubicBezTo>
                <a:cubicBezTo>
                  <a:pt x="267455" y="2481341"/>
                  <a:pt x="266582" y="2481661"/>
                  <a:pt x="265703" y="2481845"/>
                </a:cubicBezTo>
                <a:cubicBezTo>
                  <a:pt x="264824" y="2482030"/>
                  <a:pt x="263896" y="2482122"/>
                  <a:pt x="262919" y="2482122"/>
                </a:cubicBezTo>
                <a:cubicBezTo>
                  <a:pt x="259555" y="2482122"/>
                  <a:pt x="257016" y="2481135"/>
                  <a:pt x="255301" y="2479159"/>
                </a:cubicBezTo>
                <a:cubicBezTo>
                  <a:pt x="253586" y="2477185"/>
                  <a:pt x="252729" y="2474200"/>
                  <a:pt x="252729" y="2470206"/>
                </a:cubicBezTo>
                <a:close/>
                <a:moveTo>
                  <a:pt x="1180249" y="2448264"/>
                </a:moveTo>
                <a:cubicBezTo>
                  <a:pt x="1180922" y="2448264"/>
                  <a:pt x="1181562" y="2448399"/>
                  <a:pt x="1182170" y="2448671"/>
                </a:cubicBezTo>
                <a:cubicBezTo>
                  <a:pt x="1182778" y="2448942"/>
                  <a:pt x="1183310" y="2449305"/>
                  <a:pt x="1183765" y="2449761"/>
                </a:cubicBezTo>
                <a:cubicBezTo>
                  <a:pt x="1184221" y="2450217"/>
                  <a:pt x="1184585" y="2450749"/>
                  <a:pt x="1184856" y="2451356"/>
                </a:cubicBezTo>
                <a:cubicBezTo>
                  <a:pt x="1185127" y="2451964"/>
                  <a:pt x="1185263" y="2452605"/>
                  <a:pt x="1185263" y="2453277"/>
                </a:cubicBezTo>
                <a:cubicBezTo>
                  <a:pt x="1185263" y="2453972"/>
                  <a:pt x="1185127" y="2454618"/>
                  <a:pt x="1184856" y="2455214"/>
                </a:cubicBezTo>
                <a:cubicBezTo>
                  <a:pt x="1184585" y="2455811"/>
                  <a:pt x="1184221" y="2456338"/>
                  <a:pt x="1183765" y="2456793"/>
                </a:cubicBezTo>
                <a:cubicBezTo>
                  <a:pt x="1183310" y="2457249"/>
                  <a:pt x="1182778" y="2457607"/>
                  <a:pt x="1182170" y="2457868"/>
                </a:cubicBezTo>
                <a:cubicBezTo>
                  <a:pt x="1181562" y="2458128"/>
                  <a:pt x="1180922" y="2458258"/>
                  <a:pt x="1180249" y="2458258"/>
                </a:cubicBezTo>
                <a:cubicBezTo>
                  <a:pt x="1179555" y="2458258"/>
                  <a:pt x="1178909" y="2458128"/>
                  <a:pt x="1178312" y="2457868"/>
                </a:cubicBezTo>
                <a:cubicBezTo>
                  <a:pt x="1177715" y="2457607"/>
                  <a:pt x="1177189" y="2457249"/>
                  <a:pt x="1176733" y="2456793"/>
                </a:cubicBezTo>
                <a:cubicBezTo>
                  <a:pt x="1176277" y="2456338"/>
                  <a:pt x="1175919" y="2455811"/>
                  <a:pt x="1175659" y="2455214"/>
                </a:cubicBezTo>
                <a:cubicBezTo>
                  <a:pt x="1175398" y="2454618"/>
                  <a:pt x="1175268" y="2453972"/>
                  <a:pt x="1175268" y="2453277"/>
                </a:cubicBezTo>
                <a:cubicBezTo>
                  <a:pt x="1175268" y="2452605"/>
                  <a:pt x="1175398" y="2451964"/>
                  <a:pt x="1175659" y="2451356"/>
                </a:cubicBezTo>
                <a:cubicBezTo>
                  <a:pt x="1175919" y="2450749"/>
                  <a:pt x="1176277" y="2450217"/>
                  <a:pt x="1176733" y="2449761"/>
                </a:cubicBezTo>
                <a:cubicBezTo>
                  <a:pt x="1177189" y="2449305"/>
                  <a:pt x="1177715" y="2448942"/>
                  <a:pt x="1178312" y="2448671"/>
                </a:cubicBezTo>
                <a:cubicBezTo>
                  <a:pt x="1178909" y="2448399"/>
                  <a:pt x="1179555" y="2448264"/>
                  <a:pt x="1180249" y="2448264"/>
                </a:cubicBezTo>
                <a:close/>
                <a:moveTo>
                  <a:pt x="1143614" y="2448264"/>
                </a:moveTo>
                <a:cubicBezTo>
                  <a:pt x="1144895" y="2448264"/>
                  <a:pt x="1146316" y="2448334"/>
                  <a:pt x="1147879" y="2448475"/>
                </a:cubicBezTo>
                <a:cubicBezTo>
                  <a:pt x="1149442" y="2448617"/>
                  <a:pt x="1151070" y="2448861"/>
                  <a:pt x="1152763" y="2449208"/>
                </a:cubicBezTo>
                <a:lnTo>
                  <a:pt x="1152763" y="2454254"/>
                </a:lnTo>
                <a:cubicBezTo>
                  <a:pt x="1150983" y="2453820"/>
                  <a:pt x="1149295" y="2453500"/>
                  <a:pt x="1147700" y="2453294"/>
                </a:cubicBezTo>
                <a:cubicBezTo>
                  <a:pt x="1146105" y="2453087"/>
                  <a:pt x="1144721" y="2452984"/>
                  <a:pt x="1143549" y="2452984"/>
                </a:cubicBezTo>
                <a:cubicBezTo>
                  <a:pt x="1142138" y="2452984"/>
                  <a:pt x="1140950" y="2453093"/>
                  <a:pt x="1139984" y="2453310"/>
                </a:cubicBezTo>
                <a:cubicBezTo>
                  <a:pt x="1139018" y="2453527"/>
                  <a:pt x="1138237" y="2453825"/>
                  <a:pt x="1137640" y="2454205"/>
                </a:cubicBezTo>
                <a:cubicBezTo>
                  <a:pt x="1137043" y="2454585"/>
                  <a:pt x="1136615" y="2455030"/>
                  <a:pt x="1136354" y="2455540"/>
                </a:cubicBezTo>
                <a:cubicBezTo>
                  <a:pt x="1136094" y="2456050"/>
                  <a:pt x="1135964" y="2456598"/>
                  <a:pt x="1135964" y="2457184"/>
                </a:cubicBezTo>
                <a:cubicBezTo>
                  <a:pt x="1135964" y="2457770"/>
                  <a:pt x="1136078" y="2458302"/>
                  <a:pt x="1136305" y="2458779"/>
                </a:cubicBezTo>
                <a:cubicBezTo>
                  <a:pt x="1136533" y="2459257"/>
                  <a:pt x="1136957" y="2459718"/>
                  <a:pt x="1137575" y="2460163"/>
                </a:cubicBezTo>
                <a:cubicBezTo>
                  <a:pt x="1138194" y="2460608"/>
                  <a:pt x="1139056" y="2461053"/>
                  <a:pt x="1140163" y="2461498"/>
                </a:cubicBezTo>
                <a:cubicBezTo>
                  <a:pt x="1141270" y="2461943"/>
                  <a:pt x="1142713" y="2462426"/>
                  <a:pt x="1144493" y="2462946"/>
                </a:cubicBezTo>
                <a:cubicBezTo>
                  <a:pt x="1146425" y="2463511"/>
                  <a:pt x="1148053" y="2464102"/>
                  <a:pt x="1149377" y="2464721"/>
                </a:cubicBezTo>
                <a:cubicBezTo>
                  <a:pt x="1150701" y="2465339"/>
                  <a:pt x="1151775" y="2466029"/>
                  <a:pt x="1152600" y="2466788"/>
                </a:cubicBezTo>
                <a:cubicBezTo>
                  <a:pt x="1153424" y="2467548"/>
                  <a:pt x="1154016" y="2468405"/>
                  <a:pt x="1154374" y="2469360"/>
                </a:cubicBezTo>
                <a:cubicBezTo>
                  <a:pt x="1154732" y="2470315"/>
                  <a:pt x="1154911" y="2471400"/>
                  <a:pt x="1154911" y="2472616"/>
                </a:cubicBezTo>
                <a:cubicBezTo>
                  <a:pt x="1154911" y="2473766"/>
                  <a:pt x="1154716" y="2474797"/>
                  <a:pt x="1154325" y="2475708"/>
                </a:cubicBezTo>
                <a:cubicBezTo>
                  <a:pt x="1153935" y="2476620"/>
                  <a:pt x="1153403" y="2477429"/>
                  <a:pt x="1152730" y="2478134"/>
                </a:cubicBezTo>
                <a:cubicBezTo>
                  <a:pt x="1152057" y="2478839"/>
                  <a:pt x="1151276" y="2479442"/>
                  <a:pt x="1150386" y="2479941"/>
                </a:cubicBezTo>
                <a:cubicBezTo>
                  <a:pt x="1149496" y="2480440"/>
                  <a:pt x="1148547" y="2480852"/>
                  <a:pt x="1147537" y="2481178"/>
                </a:cubicBezTo>
                <a:cubicBezTo>
                  <a:pt x="1146528" y="2481503"/>
                  <a:pt x="1145492" y="2481742"/>
                  <a:pt x="1144428" y="2481894"/>
                </a:cubicBezTo>
                <a:cubicBezTo>
                  <a:pt x="1143365" y="2482046"/>
                  <a:pt x="1142323" y="2482122"/>
                  <a:pt x="1141303" y="2482122"/>
                </a:cubicBezTo>
                <a:cubicBezTo>
                  <a:pt x="1139089" y="2482122"/>
                  <a:pt x="1137054" y="2482024"/>
                  <a:pt x="1135198" y="2481829"/>
                </a:cubicBezTo>
                <a:cubicBezTo>
                  <a:pt x="1133343" y="2481634"/>
                  <a:pt x="1131525" y="2481319"/>
                  <a:pt x="1129745" y="2480885"/>
                </a:cubicBezTo>
                <a:lnTo>
                  <a:pt x="1129745" y="2475676"/>
                </a:lnTo>
                <a:cubicBezTo>
                  <a:pt x="1131655" y="2476219"/>
                  <a:pt x="1133554" y="2476631"/>
                  <a:pt x="1135443" y="2476913"/>
                </a:cubicBezTo>
                <a:cubicBezTo>
                  <a:pt x="1137331" y="2477195"/>
                  <a:pt x="1139208" y="2477336"/>
                  <a:pt x="1141075" y="2477336"/>
                </a:cubicBezTo>
                <a:cubicBezTo>
                  <a:pt x="1143788" y="2477336"/>
                  <a:pt x="1145796" y="2476967"/>
                  <a:pt x="1147098" y="2476229"/>
                </a:cubicBezTo>
                <a:cubicBezTo>
                  <a:pt x="1148400" y="2475492"/>
                  <a:pt x="1149051" y="2474439"/>
                  <a:pt x="1149051" y="2473071"/>
                </a:cubicBezTo>
                <a:cubicBezTo>
                  <a:pt x="1149051" y="2472485"/>
                  <a:pt x="1148948" y="2471959"/>
                  <a:pt x="1148742" y="2471492"/>
                </a:cubicBezTo>
                <a:cubicBezTo>
                  <a:pt x="1148536" y="2471026"/>
                  <a:pt x="1148161" y="2470581"/>
                  <a:pt x="1147619" y="2470158"/>
                </a:cubicBezTo>
                <a:cubicBezTo>
                  <a:pt x="1147076" y="2469734"/>
                  <a:pt x="1146235" y="2469295"/>
                  <a:pt x="1145096" y="2468839"/>
                </a:cubicBezTo>
                <a:cubicBezTo>
                  <a:pt x="1143956" y="2468383"/>
                  <a:pt x="1142399" y="2467862"/>
                  <a:pt x="1140424" y="2467276"/>
                </a:cubicBezTo>
                <a:cubicBezTo>
                  <a:pt x="1138948" y="2466842"/>
                  <a:pt x="1137586" y="2466349"/>
                  <a:pt x="1136338" y="2465795"/>
                </a:cubicBezTo>
                <a:cubicBezTo>
                  <a:pt x="1135090" y="2465242"/>
                  <a:pt x="1134010" y="2464585"/>
                  <a:pt x="1133099" y="2463825"/>
                </a:cubicBezTo>
                <a:cubicBezTo>
                  <a:pt x="1132187" y="2463066"/>
                  <a:pt x="1131471" y="2462176"/>
                  <a:pt x="1130950" y="2461156"/>
                </a:cubicBezTo>
                <a:cubicBezTo>
                  <a:pt x="1130429" y="2460136"/>
                  <a:pt x="1130169" y="2458931"/>
                  <a:pt x="1130169" y="2457542"/>
                </a:cubicBezTo>
                <a:cubicBezTo>
                  <a:pt x="1130169" y="2456631"/>
                  <a:pt x="1130380" y="2455632"/>
                  <a:pt x="1130803" y="2454547"/>
                </a:cubicBezTo>
                <a:cubicBezTo>
                  <a:pt x="1131227" y="2453462"/>
                  <a:pt x="1131948" y="2452453"/>
                  <a:pt x="1132968" y="2451519"/>
                </a:cubicBezTo>
                <a:cubicBezTo>
                  <a:pt x="1133988" y="2450586"/>
                  <a:pt x="1135367" y="2449810"/>
                  <a:pt x="1137103" y="2449191"/>
                </a:cubicBezTo>
                <a:cubicBezTo>
                  <a:pt x="1138839" y="2448573"/>
                  <a:pt x="1141010" y="2448264"/>
                  <a:pt x="1143614" y="2448264"/>
                </a:cubicBezTo>
                <a:close/>
                <a:moveTo>
                  <a:pt x="1108998" y="2448264"/>
                </a:moveTo>
                <a:cubicBezTo>
                  <a:pt x="1112384" y="2448264"/>
                  <a:pt x="1114950" y="2449360"/>
                  <a:pt x="1116697" y="2451552"/>
                </a:cubicBezTo>
                <a:cubicBezTo>
                  <a:pt x="1118444" y="2453744"/>
                  <a:pt x="1119253" y="2457000"/>
                  <a:pt x="1119123" y="2461319"/>
                </a:cubicBezTo>
                <a:lnTo>
                  <a:pt x="1113393" y="2461319"/>
                </a:lnTo>
                <a:cubicBezTo>
                  <a:pt x="1113458" y="2458454"/>
                  <a:pt x="1113040" y="2456376"/>
                  <a:pt x="1112139" y="2455084"/>
                </a:cubicBezTo>
                <a:cubicBezTo>
                  <a:pt x="1111239" y="2453793"/>
                  <a:pt x="1109920" y="2453147"/>
                  <a:pt x="1108184" y="2453147"/>
                </a:cubicBezTo>
                <a:cubicBezTo>
                  <a:pt x="1107424" y="2453147"/>
                  <a:pt x="1106659" y="2453283"/>
                  <a:pt x="1105889" y="2453554"/>
                </a:cubicBezTo>
                <a:cubicBezTo>
                  <a:pt x="1105118" y="2453825"/>
                  <a:pt x="1104326" y="2454259"/>
                  <a:pt x="1103512" y="2454856"/>
                </a:cubicBezTo>
                <a:cubicBezTo>
                  <a:pt x="1102698" y="2455453"/>
                  <a:pt x="1101835" y="2456218"/>
                  <a:pt x="1100924" y="2457151"/>
                </a:cubicBezTo>
                <a:cubicBezTo>
                  <a:pt x="1100012" y="2458085"/>
                  <a:pt x="1099036" y="2459214"/>
                  <a:pt x="1097994" y="2460537"/>
                </a:cubicBezTo>
                <a:lnTo>
                  <a:pt x="1097994" y="2481536"/>
                </a:lnTo>
                <a:lnTo>
                  <a:pt x="1092264" y="2481536"/>
                </a:lnTo>
                <a:lnTo>
                  <a:pt x="1092264" y="2448850"/>
                </a:lnTo>
                <a:lnTo>
                  <a:pt x="1097440" y="2448850"/>
                </a:lnTo>
                <a:lnTo>
                  <a:pt x="1097603" y="2454873"/>
                </a:lnTo>
                <a:cubicBezTo>
                  <a:pt x="1099535" y="2452550"/>
                  <a:pt x="1101439" y="2450868"/>
                  <a:pt x="1103317" y="2449826"/>
                </a:cubicBezTo>
                <a:cubicBezTo>
                  <a:pt x="1105194" y="2448785"/>
                  <a:pt x="1107088" y="2448264"/>
                  <a:pt x="1108998" y="2448264"/>
                </a:cubicBezTo>
                <a:close/>
                <a:moveTo>
                  <a:pt x="1075800" y="2448264"/>
                </a:moveTo>
                <a:cubicBezTo>
                  <a:pt x="1078079" y="2448264"/>
                  <a:pt x="1080097" y="2448622"/>
                  <a:pt x="1081855" y="2449338"/>
                </a:cubicBezTo>
                <a:cubicBezTo>
                  <a:pt x="1083613" y="2450054"/>
                  <a:pt x="1085095" y="2451069"/>
                  <a:pt x="1086299" y="2452382"/>
                </a:cubicBezTo>
                <a:cubicBezTo>
                  <a:pt x="1087504" y="2453695"/>
                  <a:pt x="1088415" y="2455291"/>
                  <a:pt x="1089034" y="2457168"/>
                </a:cubicBezTo>
                <a:cubicBezTo>
                  <a:pt x="1089652" y="2459045"/>
                  <a:pt x="1089962" y="2461145"/>
                  <a:pt x="1089962" y="2463467"/>
                </a:cubicBezTo>
                <a:cubicBezTo>
                  <a:pt x="1089962" y="2464270"/>
                  <a:pt x="1089951" y="2464943"/>
                  <a:pt x="1089929" y="2465486"/>
                </a:cubicBezTo>
                <a:cubicBezTo>
                  <a:pt x="1089907" y="2466029"/>
                  <a:pt x="1089875" y="2466539"/>
                  <a:pt x="1089831" y="2467016"/>
                </a:cubicBezTo>
                <a:lnTo>
                  <a:pt x="1066879" y="2467016"/>
                </a:lnTo>
                <a:cubicBezTo>
                  <a:pt x="1066879" y="2470358"/>
                  <a:pt x="1067813" y="2472925"/>
                  <a:pt x="1069679" y="2474715"/>
                </a:cubicBezTo>
                <a:cubicBezTo>
                  <a:pt x="1071546" y="2476506"/>
                  <a:pt x="1074237" y="2477401"/>
                  <a:pt x="1077753" y="2477401"/>
                </a:cubicBezTo>
                <a:cubicBezTo>
                  <a:pt x="1078708" y="2477401"/>
                  <a:pt x="1079663" y="2477364"/>
                  <a:pt x="1080618" y="2477287"/>
                </a:cubicBezTo>
                <a:cubicBezTo>
                  <a:pt x="1081573" y="2477212"/>
                  <a:pt x="1082495" y="2477108"/>
                  <a:pt x="1083385" y="2476978"/>
                </a:cubicBezTo>
                <a:cubicBezTo>
                  <a:pt x="1084275" y="2476848"/>
                  <a:pt x="1085127" y="2476701"/>
                  <a:pt x="1085941" y="2476539"/>
                </a:cubicBezTo>
                <a:cubicBezTo>
                  <a:pt x="1086755" y="2476376"/>
                  <a:pt x="1087509" y="2476197"/>
                  <a:pt x="1088204" y="2476001"/>
                </a:cubicBezTo>
                <a:lnTo>
                  <a:pt x="1088204" y="2480657"/>
                </a:lnTo>
                <a:cubicBezTo>
                  <a:pt x="1086663" y="2481091"/>
                  <a:pt x="1084921" y="2481444"/>
                  <a:pt x="1082978" y="2481715"/>
                </a:cubicBezTo>
                <a:cubicBezTo>
                  <a:pt x="1081036" y="2481987"/>
                  <a:pt x="1079023" y="2482122"/>
                  <a:pt x="1076939" y="2482122"/>
                </a:cubicBezTo>
                <a:cubicBezTo>
                  <a:pt x="1074139" y="2482122"/>
                  <a:pt x="1071730" y="2481742"/>
                  <a:pt x="1069712" y="2480983"/>
                </a:cubicBezTo>
                <a:cubicBezTo>
                  <a:pt x="1067693" y="2480223"/>
                  <a:pt x="1066038" y="2479122"/>
                  <a:pt x="1064747" y="2477678"/>
                </a:cubicBezTo>
                <a:cubicBezTo>
                  <a:pt x="1063455" y="2476235"/>
                  <a:pt x="1062501" y="2474466"/>
                  <a:pt x="1061882" y="2472371"/>
                </a:cubicBezTo>
                <a:cubicBezTo>
                  <a:pt x="1061263" y="2470277"/>
                  <a:pt x="1060954" y="2467906"/>
                  <a:pt x="1060954" y="2465258"/>
                </a:cubicBezTo>
                <a:cubicBezTo>
                  <a:pt x="1060954" y="2462957"/>
                  <a:pt x="1061285" y="2460781"/>
                  <a:pt x="1061947" y="2458730"/>
                </a:cubicBezTo>
                <a:cubicBezTo>
                  <a:pt x="1062609" y="2456679"/>
                  <a:pt x="1063575" y="2454878"/>
                  <a:pt x="1064845" y="2453326"/>
                </a:cubicBezTo>
                <a:cubicBezTo>
                  <a:pt x="1066114" y="2451774"/>
                  <a:pt x="1067672" y="2450543"/>
                  <a:pt x="1069516" y="2449631"/>
                </a:cubicBezTo>
                <a:cubicBezTo>
                  <a:pt x="1071361" y="2448719"/>
                  <a:pt x="1073456" y="2448264"/>
                  <a:pt x="1075800" y="2448264"/>
                </a:cubicBezTo>
                <a:close/>
                <a:moveTo>
                  <a:pt x="999600" y="2448264"/>
                </a:moveTo>
                <a:cubicBezTo>
                  <a:pt x="1001944" y="2448264"/>
                  <a:pt x="1004044" y="2448627"/>
                  <a:pt x="1005899" y="2449354"/>
                </a:cubicBezTo>
                <a:cubicBezTo>
                  <a:pt x="1007755" y="2450082"/>
                  <a:pt x="1009329" y="2451145"/>
                  <a:pt x="1010620" y="2452545"/>
                </a:cubicBezTo>
                <a:cubicBezTo>
                  <a:pt x="1011911" y="2453945"/>
                  <a:pt x="1012899" y="2455686"/>
                  <a:pt x="1013583" y="2457770"/>
                </a:cubicBezTo>
                <a:cubicBezTo>
                  <a:pt x="1014266" y="2459854"/>
                  <a:pt x="1014608" y="2462241"/>
                  <a:pt x="1014608" y="2464932"/>
                </a:cubicBezTo>
                <a:cubicBezTo>
                  <a:pt x="1014608" y="2467472"/>
                  <a:pt x="1014250" y="2469800"/>
                  <a:pt x="1013534" y="2471916"/>
                </a:cubicBezTo>
                <a:cubicBezTo>
                  <a:pt x="1012818" y="2474032"/>
                  <a:pt x="1011787" y="2475844"/>
                  <a:pt x="1010441" y="2477353"/>
                </a:cubicBezTo>
                <a:cubicBezTo>
                  <a:pt x="1009095" y="2478861"/>
                  <a:pt x="1007457" y="2480033"/>
                  <a:pt x="1005525" y="2480869"/>
                </a:cubicBezTo>
                <a:cubicBezTo>
                  <a:pt x="1003593" y="2481704"/>
                  <a:pt x="1001401" y="2482122"/>
                  <a:pt x="998949" y="2482122"/>
                </a:cubicBezTo>
                <a:cubicBezTo>
                  <a:pt x="996605" y="2482122"/>
                  <a:pt x="994505" y="2481759"/>
                  <a:pt x="992649" y="2481031"/>
                </a:cubicBezTo>
                <a:cubicBezTo>
                  <a:pt x="990793" y="2480304"/>
                  <a:pt x="989220" y="2479236"/>
                  <a:pt x="987928" y="2477825"/>
                </a:cubicBezTo>
                <a:cubicBezTo>
                  <a:pt x="986637" y="2476414"/>
                  <a:pt x="985649" y="2474667"/>
                  <a:pt x="984966" y="2472583"/>
                </a:cubicBezTo>
                <a:cubicBezTo>
                  <a:pt x="984282" y="2470499"/>
                  <a:pt x="983940" y="2468101"/>
                  <a:pt x="983940" y="2465388"/>
                </a:cubicBezTo>
                <a:cubicBezTo>
                  <a:pt x="983940" y="2462849"/>
                  <a:pt x="984298" y="2460532"/>
                  <a:pt x="985015" y="2458437"/>
                </a:cubicBezTo>
                <a:cubicBezTo>
                  <a:pt x="985731" y="2456343"/>
                  <a:pt x="986762" y="2454542"/>
                  <a:pt x="988107" y="2453033"/>
                </a:cubicBezTo>
                <a:cubicBezTo>
                  <a:pt x="989453" y="2451525"/>
                  <a:pt x="991092" y="2450353"/>
                  <a:pt x="993023" y="2449517"/>
                </a:cubicBezTo>
                <a:cubicBezTo>
                  <a:pt x="994955" y="2448682"/>
                  <a:pt x="997147" y="2448264"/>
                  <a:pt x="999600" y="2448264"/>
                </a:cubicBezTo>
                <a:close/>
                <a:moveTo>
                  <a:pt x="832773" y="2448264"/>
                </a:moveTo>
                <a:cubicBezTo>
                  <a:pt x="836159" y="2448264"/>
                  <a:pt x="838725" y="2449360"/>
                  <a:pt x="840472" y="2451552"/>
                </a:cubicBezTo>
                <a:cubicBezTo>
                  <a:pt x="842220" y="2453744"/>
                  <a:pt x="843028" y="2457000"/>
                  <a:pt x="842898" y="2461319"/>
                </a:cubicBezTo>
                <a:lnTo>
                  <a:pt x="837168" y="2461319"/>
                </a:lnTo>
                <a:cubicBezTo>
                  <a:pt x="837233" y="2458454"/>
                  <a:pt x="836815" y="2456376"/>
                  <a:pt x="835914" y="2455084"/>
                </a:cubicBezTo>
                <a:cubicBezTo>
                  <a:pt x="835014" y="2453793"/>
                  <a:pt x="833695" y="2453147"/>
                  <a:pt x="831959" y="2453147"/>
                </a:cubicBezTo>
                <a:cubicBezTo>
                  <a:pt x="831199" y="2453147"/>
                  <a:pt x="830434" y="2453283"/>
                  <a:pt x="829664" y="2453554"/>
                </a:cubicBezTo>
                <a:cubicBezTo>
                  <a:pt x="828893" y="2453825"/>
                  <a:pt x="828101" y="2454259"/>
                  <a:pt x="827287" y="2454856"/>
                </a:cubicBezTo>
                <a:cubicBezTo>
                  <a:pt x="826473" y="2455453"/>
                  <a:pt x="825610" y="2456218"/>
                  <a:pt x="824699" y="2457151"/>
                </a:cubicBezTo>
                <a:cubicBezTo>
                  <a:pt x="823787" y="2458085"/>
                  <a:pt x="822811" y="2459214"/>
                  <a:pt x="821769" y="2460537"/>
                </a:cubicBezTo>
                <a:lnTo>
                  <a:pt x="821769" y="2481536"/>
                </a:lnTo>
                <a:lnTo>
                  <a:pt x="816039" y="2481536"/>
                </a:lnTo>
                <a:lnTo>
                  <a:pt x="816039" y="2448850"/>
                </a:lnTo>
                <a:lnTo>
                  <a:pt x="821215" y="2448850"/>
                </a:lnTo>
                <a:lnTo>
                  <a:pt x="821378" y="2454873"/>
                </a:lnTo>
                <a:cubicBezTo>
                  <a:pt x="823310" y="2452550"/>
                  <a:pt x="825214" y="2450868"/>
                  <a:pt x="827092" y="2449826"/>
                </a:cubicBezTo>
                <a:cubicBezTo>
                  <a:pt x="828969" y="2448785"/>
                  <a:pt x="830863" y="2448264"/>
                  <a:pt x="832773" y="2448264"/>
                </a:cubicBezTo>
                <a:close/>
                <a:moveTo>
                  <a:pt x="790050" y="2448264"/>
                </a:moveTo>
                <a:cubicBezTo>
                  <a:pt x="792329" y="2448264"/>
                  <a:pt x="794347" y="2448622"/>
                  <a:pt x="796105" y="2449338"/>
                </a:cubicBezTo>
                <a:cubicBezTo>
                  <a:pt x="797863" y="2450054"/>
                  <a:pt x="799345" y="2451069"/>
                  <a:pt x="800549" y="2452382"/>
                </a:cubicBezTo>
                <a:cubicBezTo>
                  <a:pt x="801754" y="2453695"/>
                  <a:pt x="802665" y="2455291"/>
                  <a:pt x="803284" y="2457168"/>
                </a:cubicBezTo>
                <a:cubicBezTo>
                  <a:pt x="803902" y="2459045"/>
                  <a:pt x="804212" y="2461145"/>
                  <a:pt x="804212" y="2463467"/>
                </a:cubicBezTo>
                <a:cubicBezTo>
                  <a:pt x="804212" y="2464270"/>
                  <a:pt x="804201" y="2464943"/>
                  <a:pt x="804179" y="2465486"/>
                </a:cubicBezTo>
                <a:cubicBezTo>
                  <a:pt x="804158" y="2466029"/>
                  <a:pt x="804125" y="2466539"/>
                  <a:pt x="804082" y="2467016"/>
                </a:cubicBezTo>
                <a:lnTo>
                  <a:pt x="781129" y="2467016"/>
                </a:lnTo>
                <a:cubicBezTo>
                  <a:pt x="781129" y="2470358"/>
                  <a:pt x="782063" y="2472925"/>
                  <a:pt x="783929" y="2474715"/>
                </a:cubicBezTo>
                <a:cubicBezTo>
                  <a:pt x="785796" y="2476506"/>
                  <a:pt x="788487" y="2477401"/>
                  <a:pt x="792003" y="2477401"/>
                </a:cubicBezTo>
                <a:cubicBezTo>
                  <a:pt x="792958" y="2477401"/>
                  <a:pt x="793913" y="2477364"/>
                  <a:pt x="794868" y="2477287"/>
                </a:cubicBezTo>
                <a:cubicBezTo>
                  <a:pt x="795823" y="2477212"/>
                  <a:pt x="796746" y="2477108"/>
                  <a:pt x="797635" y="2476978"/>
                </a:cubicBezTo>
                <a:cubicBezTo>
                  <a:pt x="798525" y="2476848"/>
                  <a:pt x="799377" y="2476701"/>
                  <a:pt x="800191" y="2476539"/>
                </a:cubicBezTo>
                <a:cubicBezTo>
                  <a:pt x="801005" y="2476376"/>
                  <a:pt x="801759" y="2476197"/>
                  <a:pt x="802454" y="2476001"/>
                </a:cubicBezTo>
                <a:lnTo>
                  <a:pt x="802454" y="2480657"/>
                </a:lnTo>
                <a:cubicBezTo>
                  <a:pt x="800913" y="2481091"/>
                  <a:pt x="799171" y="2481444"/>
                  <a:pt x="797228" y="2481715"/>
                </a:cubicBezTo>
                <a:cubicBezTo>
                  <a:pt x="795286" y="2481987"/>
                  <a:pt x="793273" y="2482122"/>
                  <a:pt x="791189" y="2482122"/>
                </a:cubicBezTo>
                <a:cubicBezTo>
                  <a:pt x="788389" y="2482122"/>
                  <a:pt x="785980" y="2481742"/>
                  <a:pt x="783962" y="2480983"/>
                </a:cubicBezTo>
                <a:cubicBezTo>
                  <a:pt x="781943" y="2480223"/>
                  <a:pt x="780288" y="2479122"/>
                  <a:pt x="778997" y="2477678"/>
                </a:cubicBezTo>
                <a:cubicBezTo>
                  <a:pt x="777706" y="2476235"/>
                  <a:pt x="776751" y="2474466"/>
                  <a:pt x="776132" y="2472371"/>
                </a:cubicBezTo>
                <a:cubicBezTo>
                  <a:pt x="775513" y="2470277"/>
                  <a:pt x="775204" y="2467906"/>
                  <a:pt x="775204" y="2465258"/>
                </a:cubicBezTo>
                <a:cubicBezTo>
                  <a:pt x="775204" y="2462957"/>
                  <a:pt x="775535" y="2460781"/>
                  <a:pt x="776197" y="2458730"/>
                </a:cubicBezTo>
                <a:cubicBezTo>
                  <a:pt x="776859" y="2456679"/>
                  <a:pt x="777825" y="2454878"/>
                  <a:pt x="779095" y="2453326"/>
                </a:cubicBezTo>
                <a:cubicBezTo>
                  <a:pt x="780364" y="2451774"/>
                  <a:pt x="781922" y="2450543"/>
                  <a:pt x="783766" y="2449631"/>
                </a:cubicBezTo>
                <a:cubicBezTo>
                  <a:pt x="785611" y="2448719"/>
                  <a:pt x="787706" y="2448264"/>
                  <a:pt x="790050" y="2448264"/>
                </a:cubicBezTo>
                <a:close/>
                <a:moveTo>
                  <a:pt x="724514" y="2448264"/>
                </a:moveTo>
                <a:cubicBezTo>
                  <a:pt x="725795" y="2448264"/>
                  <a:pt x="727216" y="2448334"/>
                  <a:pt x="728779" y="2448475"/>
                </a:cubicBezTo>
                <a:cubicBezTo>
                  <a:pt x="730342" y="2448617"/>
                  <a:pt x="731970" y="2448861"/>
                  <a:pt x="733663" y="2449208"/>
                </a:cubicBezTo>
                <a:lnTo>
                  <a:pt x="733663" y="2454254"/>
                </a:lnTo>
                <a:cubicBezTo>
                  <a:pt x="731883" y="2453820"/>
                  <a:pt x="730195" y="2453500"/>
                  <a:pt x="728600" y="2453294"/>
                </a:cubicBezTo>
                <a:cubicBezTo>
                  <a:pt x="727005" y="2453087"/>
                  <a:pt x="725621" y="2452984"/>
                  <a:pt x="724449" y="2452984"/>
                </a:cubicBezTo>
                <a:cubicBezTo>
                  <a:pt x="723038" y="2452984"/>
                  <a:pt x="721850" y="2453093"/>
                  <a:pt x="720884" y="2453310"/>
                </a:cubicBezTo>
                <a:cubicBezTo>
                  <a:pt x="719918" y="2453527"/>
                  <a:pt x="719137" y="2453825"/>
                  <a:pt x="718540" y="2454205"/>
                </a:cubicBezTo>
                <a:cubicBezTo>
                  <a:pt x="717943" y="2454585"/>
                  <a:pt x="717515" y="2455030"/>
                  <a:pt x="717254" y="2455540"/>
                </a:cubicBezTo>
                <a:cubicBezTo>
                  <a:pt x="716994" y="2456050"/>
                  <a:pt x="716864" y="2456598"/>
                  <a:pt x="716864" y="2457184"/>
                </a:cubicBezTo>
                <a:cubicBezTo>
                  <a:pt x="716864" y="2457770"/>
                  <a:pt x="716977" y="2458302"/>
                  <a:pt x="717205" y="2458779"/>
                </a:cubicBezTo>
                <a:cubicBezTo>
                  <a:pt x="717433" y="2459257"/>
                  <a:pt x="717857" y="2459718"/>
                  <a:pt x="718475" y="2460163"/>
                </a:cubicBezTo>
                <a:cubicBezTo>
                  <a:pt x="719094" y="2460608"/>
                  <a:pt x="719956" y="2461053"/>
                  <a:pt x="721063" y="2461498"/>
                </a:cubicBezTo>
                <a:cubicBezTo>
                  <a:pt x="722170" y="2461943"/>
                  <a:pt x="723614" y="2462426"/>
                  <a:pt x="725393" y="2462946"/>
                </a:cubicBezTo>
                <a:cubicBezTo>
                  <a:pt x="727325" y="2463511"/>
                  <a:pt x="728953" y="2464102"/>
                  <a:pt x="730277" y="2464721"/>
                </a:cubicBezTo>
                <a:cubicBezTo>
                  <a:pt x="731601" y="2465339"/>
                  <a:pt x="732675" y="2466029"/>
                  <a:pt x="733500" y="2466788"/>
                </a:cubicBezTo>
                <a:cubicBezTo>
                  <a:pt x="734325" y="2467548"/>
                  <a:pt x="734916" y="2468405"/>
                  <a:pt x="735274" y="2469360"/>
                </a:cubicBezTo>
                <a:cubicBezTo>
                  <a:pt x="735632" y="2470315"/>
                  <a:pt x="735811" y="2471400"/>
                  <a:pt x="735811" y="2472616"/>
                </a:cubicBezTo>
                <a:cubicBezTo>
                  <a:pt x="735811" y="2473766"/>
                  <a:pt x="735616" y="2474797"/>
                  <a:pt x="735225" y="2475708"/>
                </a:cubicBezTo>
                <a:cubicBezTo>
                  <a:pt x="734835" y="2476620"/>
                  <a:pt x="734303" y="2477429"/>
                  <a:pt x="733630" y="2478134"/>
                </a:cubicBezTo>
                <a:cubicBezTo>
                  <a:pt x="732957" y="2478839"/>
                  <a:pt x="732176" y="2479442"/>
                  <a:pt x="731286" y="2479941"/>
                </a:cubicBezTo>
                <a:cubicBezTo>
                  <a:pt x="730396" y="2480440"/>
                  <a:pt x="729447" y="2480852"/>
                  <a:pt x="728437" y="2481178"/>
                </a:cubicBezTo>
                <a:cubicBezTo>
                  <a:pt x="727428" y="2481503"/>
                  <a:pt x="726392" y="2481742"/>
                  <a:pt x="725328" y="2481894"/>
                </a:cubicBezTo>
                <a:cubicBezTo>
                  <a:pt x="724265" y="2482046"/>
                  <a:pt x="723223" y="2482122"/>
                  <a:pt x="722203" y="2482122"/>
                </a:cubicBezTo>
                <a:cubicBezTo>
                  <a:pt x="719989" y="2482122"/>
                  <a:pt x="717954" y="2482024"/>
                  <a:pt x="716099" y="2481829"/>
                </a:cubicBezTo>
                <a:cubicBezTo>
                  <a:pt x="714243" y="2481634"/>
                  <a:pt x="712425" y="2481319"/>
                  <a:pt x="710645" y="2480885"/>
                </a:cubicBezTo>
                <a:lnTo>
                  <a:pt x="710645" y="2475676"/>
                </a:lnTo>
                <a:cubicBezTo>
                  <a:pt x="712555" y="2476219"/>
                  <a:pt x="714454" y="2476631"/>
                  <a:pt x="716343" y="2476913"/>
                </a:cubicBezTo>
                <a:cubicBezTo>
                  <a:pt x="718231" y="2477195"/>
                  <a:pt x="720108" y="2477336"/>
                  <a:pt x="721975" y="2477336"/>
                </a:cubicBezTo>
                <a:cubicBezTo>
                  <a:pt x="724688" y="2477336"/>
                  <a:pt x="726695" y="2476967"/>
                  <a:pt x="727998" y="2476229"/>
                </a:cubicBezTo>
                <a:cubicBezTo>
                  <a:pt x="729300" y="2475492"/>
                  <a:pt x="729951" y="2474439"/>
                  <a:pt x="729951" y="2473071"/>
                </a:cubicBezTo>
                <a:cubicBezTo>
                  <a:pt x="729951" y="2472485"/>
                  <a:pt x="729848" y="2471959"/>
                  <a:pt x="729642" y="2471492"/>
                </a:cubicBezTo>
                <a:cubicBezTo>
                  <a:pt x="729436" y="2471026"/>
                  <a:pt x="729061" y="2470581"/>
                  <a:pt x="728519" y="2470158"/>
                </a:cubicBezTo>
                <a:cubicBezTo>
                  <a:pt x="727976" y="2469734"/>
                  <a:pt x="727135" y="2469295"/>
                  <a:pt x="725996" y="2468839"/>
                </a:cubicBezTo>
                <a:cubicBezTo>
                  <a:pt x="724856" y="2468383"/>
                  <a:pt x="723299" y="2467862"/>
                  <a:pt x="721324" y="2467276"/>
                </a:cubicBezTo>
                <a:cubicBezTo>
                  <a:pt x="719848" y="2466842"/>
                  <a:pt x="718486" y="2466349"/>
                  <a:pt x="717238" y="2465795"/>
                </a:cubicBezTo>
                <a:cubicBezTo>
                  <a:pt x="715990" y="2465242"/>
                  <a:pt x="714910" y="2464585"/>
                  <a:pt x="713999" y="2463825"/>
                </a:cubicBezTo>
                <a:cubicBezTo>
                  <a:pt x="713087" y="2463066"/>
                  <a:pt x="712371" y="2462176"/>
                  <a:pt x="711850" y="2461156"/>
                </a:cubicBezTo>
                <a:cubicBezTo>
                  <a:pt x="711329" y="2460136"/>
                  <a:pt x="711069" y="2458931"/>
                  <a:pt x="711069" y="2457542"/>
                </a:cubicBezTo>
                <a:cubicBezTo>
                  <a:pt x="711069" y="2456631"/>
                  <a:pt x="711280" y="2455632"/>
                  <a:pt x="711703" y="2454547"/>
                </a:cubicBezTo>
                <a:cubicBezTo>
                  <a:pt x="712127" y="2453462"/>
                  <a:pt x="712848" y="2452453"/>
                  <a:pt x="713868" y="2451519"/>
                </a:cubicBezTo>
                <a:cubicBezTo>
                  <a:pt x="714888" y="2450586"/>
                  <a:pt x="716267" y="2449810"/>
                  <a:pt x="718003" y="2449191"/>
                </a:cubicBezTo>
                <a:cubicBezTo>
                  <a:pt x="719739" y="2448573"/>
                  <a:pt x="721910" y="2448264"/>
                  <a:pt x="724514" y="2448264"/>
                </a:cubicBezTo>
                <a:close/>
                <a:moveTo>
                  <a:pt x="655919" y="2448264"/>
                </a:moveTo>
                <a:cubicBezTo>
                  <a:pt x="656722" y="2448264"/>
                  <a:pt x="657492" y="2448318"/>
                  <a:pt x="658230" y="2448426"/>
                </a:cubicBezTo>
                <a:cubicBezTo>
                  <a:pt x="658968" y="2448535"/>
                  <a:pt x="659619" y="2448676"/>
                  <a:pt x="660183" y="2448850"/>
                </a:cubicBezTo>
                <a:lnTo>
                  <a:pt x="672034" y="2448850"/>
                </a:lnTo>
                <a:lnTo>
                  <a:pt x="672034" y="2453473"/>
                </a:lnTo>
                <a:lnTo>
                  <a:pt x="666792" y="2453473"/>
                </a:lnTo>
                <a:cubicBezTo>
                  <a:pt x="667400" y="2454232"/>
                  <a:pt x="667872" y="2455117"/>
                  <a:pt x="668208" y="2456126"/>
                </a:cubicBezTo>
                <a:cubicBezTo>
                  <a:pt x="668545" y="2457135"/>
                  <a:pt x="668713" y="2458226"/>
                  <a:pt x="668713" y="2459398"/>
                </a:cubicBezTo>
                <a:cubicBezTo>
                  <a:pt x="668713" y="2461091"/>
                  <a:pt x="668404" y="2462637"/>
                  <a:pt x="667785" y="2464037"/>
                </a:cubicBezTo>
                <a:cubicBezTo>
                  <a:pt x="667167" y="2465437"/>
                  <a:pt x="666293" y="2466636"/>
                  <a:pt x="665164" y="2467635"/>
                </a:cubicBezTo>
                <a:cubicBezTo>
                  <a:pt x="664036" y="2468633"/>
                  <a:pt x="662685" y="2469409"/>
                  <a:pt x="661111" y="2469962"/>
                </a:cubicBezTo>
                <a:cubicBezTo>
                  <a:pt x="659538" y="2470516"/>
                  <a:pt x="657807" y="2470792"/>
                  <a:pt x="655919" y="2470792"/>
                </a:cubicBezTo>
                <a:cubicBezTo>
                  <a:pt x="654551" y="2470792"/>
                  <a:pt x="653271" y="2470646"/>
                  <a:pt x="652077" y="2470353"/>
                </a:cubicBezTo>
                <a:cubicBezTo>
                  <a:pt x="650883" y="2470060"/>
                  <a:pt x="649939" y="2469697"/>
                  <a:pt x="649244" y="2469262"/>
                </a:cubicBezTo>
                <a:cubicBezTo>
                  <a:pt x="648832" y="2469870"/>
                  <a:pt x="648485" y="2470445"/>
                  <a:pt x="648203" y="2470988"/>
                </a:cubicBezTo>
                <a:cubicBezTo>
                  <a:pt x="647920" y="2471531"/>
                  <a:pt x="647779" y="2472138"/>
                  <a:pt x="647779" y="2472811"/>
                </a:cubicBezTo>
                <a:cubicBezTo>
                  <a:pt x="647779" y="2473636"/>
                  <a:pt x="648176" y="2474320"/>
                  <a:pt x="648968" y="2474862"/>
                </a:cubicBezTo>
                <a:cubicBezTo>
                  <a:pt x="649760" y="2475405"/>
                  <a:pt x="650807" y="2475698"/>
                  <a:pt x="652109" y="2475741"/>
                </a:cubicBezTo>
                <a:lnTo>
                  <a:pt x="660704" y="2476067"/>
                </a:lnTo>
                <a:cubicBezTo>
                  <a:pt x="662332" y="2476110"/>
                  <a:pt x="663835" y="2476316"/>
                  <a:pt x="665213" y="2476685"/>
                </a:cubicBezTo>
                <a:cubicBezTo>
                  <a:pt x="666591" y="2477054"/>
                  <a:pt x="667774" y="2477586"/>
                  <a:pt x="668762" y="2478280"/>
                </a:cubicBezTo>
                <a:cubicBezTo>
                  <a:pt x="669749" y="2478975"/>
                  <a:pt x="670520" y="2479832"/>
                  <a:pt x="671073" y="2480852"/>
                </a:cubicBezTo>
                <a:cubicBezTo>
                  <a:pt x="671627" y="2481873"/>
                  <a:pt x="671903" y="2483055"/>
                  <a:pt x="671903" y="2484401"/>
                </a:cubicBezTo>
                <a:cubicBezTo>
                  <a:pt x="671903" y="2485855"/>
                  <a:pt x="671589" y="2487233"/>
                  <a:pt x="670959" y="2488536"/>
                </a:cubicBezTo>
                <a:cubicBezTo>
                  <a:pt x="670330" y="2489838"/>
                  <a:pt x="669359" y="2490983"/>
                  <a:pt x="668046" y="2491970"/>
                </a:cubicBezTo>
                <a:cubicBezTo>
                  <a:pt x="666733" y="2492958"/>
                  <a:pt x="665067" y="2493745"/>
                  <a:pt x="663048" y="2494331"/>
                </a:cubicBezTo>
                <a:cubicBezTo>
                  <a:pt x="661030" y="2494917"/>
                  <a:pt x="658632" y="2495210"/>
                  <a:pt x="655853" y="2495210"/>
                </a:cubicBezTo>
                <a:cubicBezTo>
                  <a:pt x="653206" y="2495210"/>
                  <a:pt x="650954" y="2494998"/>
                  <a:pt x="649098" y="2494575"/>
                </a:cubicBezTo>
                <a:cubicBezTo>
                  <a:pt x="647242" y="2494152"/>
                  <a:pt x="645718" y="2493566"/>
                  <a:pt x="644524" y="2492817"/>
                </a:cubicBezTo>
                <a:cubicBezTo>
                  <a:pt x="643330" y="2492068"/>
                  <a:pt x="642462" y="2491178"/>
                  <a:pt x="641919" y="2490147"/>
                </a:cubicBezTo>
                <a:cubicBezTo>
                  <a:pt x="641377" y="2489116"/>
                  <a:pt x="641105" y="2487982"/>
                  <a:pt x="641105" y="2486745"/>
                </a:cubicBezTo>
                <a:cubicBezTo>
                  <a:pt x="641105" y="2485161"/>
                  <a:pt x="641474" y="2483772"/>
                  <a:pt x="642212" y="2482578"/>
                </a:cubicBezTo>
                <a:cubicBezTo>
                  <a:pt x="642950" y="2481384"/>
                  <a:pt x="644090" y="2480234"/>
                  <a:pt x="645631" y="2479127"/>
                </a:cubicBezTo>
                <a:cubicBezTo>
                  <a:pt x="645066" y="2478866"/>
                  <a:pt x="644578" y="2478541"/>
                  <a:pt x="644166" y="2478150"/>
                </a:cubicBezTo>
                <a:cubicBezTo>
                  <a:pt x="643753" y="2477759"/>
                  <a:pt x="643417" y="2477331"/>
                  <a:pt x="643156" y="2476864"/>
                </a:cubicBezTo>
                <a:cubicBezTo>
                  <a:pt x="642896" y="2476398"/>
                  <a:pt x="642701" y="2475904"/>
                  <a:pt x="642570" y="2475383"/>
                </a:cubicBezTo>
                <a:cubicBezTo>
                  <a:pt x="642440" y="2474862"/>
                  <a:pt x="642375" y="2474352"/>
                  <a:pt x="642375" y="2473853"/>
                </a:cubicBezTo>
                <a:cubicBezTo>
                  <a:pt x="642375" y="2472442"/>
                  <a:pt x="642706" y="2471151"/>
                  <a:pt x="643368" y="2469979"/>
                </a:cubicBezTo>
                <a:cubicBezTo>
                  <a:pt x="644030" y="2468807"/>
                  <a:pt x="644817" y="2467700"/>
                  <a:pt x="645728" y="2466658"/>
                </a:cubicBezTo>
                <a:cubicBezTo>
                  <a:pt x="645316" y="2466159"/>
                  <a:pt x="644952" y="2465670"/>
                  <a:pt x="644638" y="2465193"/>
                </a:cubicBezTo>
                <a:cubicBezTo>
                  <a:pt x="644323" y="2464716"/>
                  <a:pt x="644052" y="2464200"/>
                  <a:pt x="643824" y="2463646"/>
                </a:cubicBezTo>
                <a:cubicBezTo>
                  <a:pt x="643596" y="2463093"/>
                  <a:pt x="643422" y="2462496"/>
                  <a:pt x="643303" y="2461856"/>
                </a:cubicBezTo>
                <a:cubicBezTo>
                  <a:pt x="643184" y="2461216"/>
                  <a:pt x="643124" y="2460483"/>
                  <a:pt x="643124" y="2459658"/>
                </a:cubicBezTo>
                <a:cubicBezTo>
                  <a:pt x="643124" y="2457965"/>
                  <a:pt x="643433" y="2456419"/>
                  <a:pt x="644052" y="2455019"/>
                </a:cubicBezTo>
                <a:cubicBezTo>
                  <a:pt x="644670" y="2453619"/>
                  <a:pt x="645539" y="2452420"/>
                  <a:pt x="646656" y="2451422"/>
                </a:cubicBezTo>
                <a:cubicBezTo>
                  <a:pt x="647774" y="2450423"/>
                  <a:pt x="649120" y="2449647"/>
                  <a:pt x="650693" y="2449094"/>
                </a:cubicBezTo>
                <a:cubicBezTo>
                  <a:pt x="652267" y="2448540"/>
                  <a:pt x="654008" y="2448264"/>
                  <a:pt x="655919" y="2448264"/>
                </a:cubicBezTo>
                <a:close/>
                <a:moveTo>
                  <a:pt x="618600" y="2448264"/>
                </a:moveTo>
                <a:cubicBezTo>
                  <a:pt x="620879" y="2448264"/>
                  <a:pt x="622897" y="2448622"/>
                  <a:pt x="624655" y="2449338"/>
                </a:cubicBezTo>
                <a:cubicBezTo>
                  <a:pt x="626413" y="2450054"/>
                  <a:pt x="627895" y="2451069"/>
                  <a:pt x="629099" y="2452382"/>
                </a:cubicBezTo>
                <a:cubicBezTo>
                  <a:pt x="630304" y="2453695"/>
                  <a:pt x="631215" y="2455291"/>
                  <a:pt x="631834" y="2457168"/>
                </a:cubicBezTo>
                <a:cubicBezTo>
                  <a:pt x="632453" y="2459045"/>
                  <a:pt x="632762" y="2461145"/>
                  <a:pt x="632762" y="2463467"/>
                </a:cubicBezTo>
                <a:cubicBezTo>
                  <a:pt x="632762" y="2464270"/>
                  <a:pt x="632751" y="2464943"/>
                  <a:pt x="632729" y="2465486"/>
                </a:cubicBezTo>
                <a:cubicBezTo>
                  <a:pt x="632708" y="2466029"/>
                  <a:pt x="632675" y="2466539"/>
                  <a:pt x="632632" y="2467016"/>
                </a:cubicBezTo>
                <a:lnTo>
                  <a:pt x="609679" y="2467016"/>
                </a:lnTo>
                <a:cubicBezTo>
                  <a:pt x="609679" y="2470358"/>
                  <a:pt x="610613" y="2472925"/>
                  <a:pt x="612479" y="2474715"/>
                </a:cubicBezTo>
                <a:cubicBezTo>
                  <a:pt x="614346" y="2476506"/>
                  <a:pt x="617037" y="2477401"/>
                  <a:pt x="620553" y="2477401"/>
                </a:cubicBezTo>
                <a:cubicBezTo>
                  <a:pt x="621508" y="2477401"/>
                  <a:pt x="622463" y="2477364"/>
                  <a:pt x="623418" y="2477287"/>
                </a:cubicBezTo>
                <a:cubicBezTo>
                  <a:pt x="624373" y="2477212"/>
                  <a:pt x="625295" y="2477108"/>
                  <a:pt x="626185" y="2476978"/>
                </a:cubicBezTo>
                <a:cubicBezTo>
                  <a:pt x="627075" y="2476848"/>
                  <a:pt x="627927" y="2476701"/>
                  <a:pt x="628741" y="2476539"/>
                </a:cubicBezTo>
                <a:cubicBezTo>
                  <a:pt x="629555" y="2476376"/>
                  <a:pt x="630309" y="2476197"/>
                  <a:pt x="631004" y="2476001"/>
                </a:cubicBezTo>
                <a:lnTo>
                  <a:pt x="631004" y="2480657"/>
                </a:lnTo>
                <a:cubicBezTo>
                  <a:pt x="629463" y="2481091"/>
                  <a:pt x="627721" y="2481444"/>
                  <a:pt x="625778" y="2481715"/>
                </a:cubicBezTo>
                <a:cubicBezTo>
                  <a:pt x="623836" y="2481987"/>
                  <a:pt x="621823" y="2482122"/>
                  <a:pt x="619739" y="2482122"/>
                </a:cubicBezTo>
                <a:cubicBezTo>
                  <a:pt x="616939" y="2482122"/>
                  <a:pt x="614530" y="2481742"/>
                  <a:pt x="612512" y="2480983"/>
                </a:cubicBezTo>
                <a:cubicBezTo>
                  <a:pt x="610493" y="2480223"/>
                  <a:pt x="608838" y="2479122"/>
                  <a:pt x="607547" y="2477678"/>
                </a:cubicBezTo>
                <a:cubicBezTo>
                  <a:pt x="606256" y="2476235"/>
                  <a:pt x="605301" y="2474466"/>
                  <a:pt x="604682" y="2472371"/>
                </a:cubicBezTo>
                <a:cubicBezTo>
                  <a:pt x="604064" y="2470277"/>
                  <a:pt x="603754" y="2467906"/>
                  <a:pt x="603754" y="2465258"/>
                </a:cubicBezTo>
                <a:cubicBezTo>
                  <a:pt x="603754" y="2462957"/>
                  <a:pt x="604085" y="2460781"/>
                  <a:pt x="604747" y="2458730"/>
                </a:cubicBezTo>
                <a:cubicBezTo>
                  <a:pt x="605409" y="2456679"/>
                  <a:pt x="606375" y="2454878"/>
                  <a:pt x="607645" y="2453326"/>
                </a:cubicBezTo>
                <a:cubicBezTo>
                  <a:pt x="608914" y="2451774"/>
                  <a:pt x="610472" y="2450543"/>
                  <a:pt x="612317" y="2449631"/>
                </a:cubicBezTo>
                <a:cubicBezTo>
                  <a:pt x="614161" y="2448719"/>
                  <a:pt x="616256" y="2448264"/>
                  <a:pt x="618600" y="2448264"/>
                </a:cubicBezTo>
                <a:close/>
                <a:moveTo>
                  <a:pt x="585123" y="2448264"/>
                </a:moveTo>
                <a:cubicBezTo>
                  <a:pt x="588509" y="2448264"/>
                  <a:pt x="591075" y="2449360"/>
                  <a:pt x="592822" y="2451552"/>
                </a:cubicBezTo>
                <a:cubicBezTo>
                  <a:pt x="594570" y="2453744"/>
                  <a:pt x="595378" y="2457000"/>
                  <a:pt x="595248" y="2461319"/>
                </a:cubicBezTo>
                <a:lnTo>
                  <a:pt x="589518" y="2461319"/>
                </a:lnTo>
                <a:cubicBezTo>
                  <a:pt x="589583" y="2458454"/>
                  <a:pt x="589165" y="2456376"/>
                  <a:pt x="588265" y="2455084"/>
                </a:cubicBezTo>
                <a:cubicBezTo>
                  <a:pt x="587364" y="2453793"/>
                  <a:pt x="586045" y="2453147"/>
                  <a:pt x="584309" y="2453147"/>
                </a:cubicBezTo>
                <a:cubicBezTo>
                  <a:pt x="583549" y="2453147"/>
                  <a:pt x="582784" y="2453283"/>
                  <a:pt x="582014" y="2453554"/>
                </a:cubicBezTo>
                <a:cubicBezTo>
                  <a:pt x="581243" y="2453825"/>
                  <a:pt x="580451" y="2454259"/>
                  <a:pt x="579637" y="2454856"/>
                </a:cubicBezTo>
                <a:cubicBezTo>
                  <a:pt x="578823" y="2455453"/>
                  <a:pt x="577960" y="2456218"/>
                  <a:pt x="577049" y="2457151"/>
                </a:cubicBezTo>
                <a:cubicBezTo>
                  <a:pt x="576137" y="2458085"/>
                  <a:pt x="575161" y="2459214"/>
                  <a:pt x="574119" y="2460537"/>
                </a:cubicBezTo>
                <a:lnTo>
                  <a:pt x="574119" y="2481536"/>
                </a:lnTo>
                <a:lnTo>
                  <a:pt x="568389" y="2481536"/>
                </a:lnTo>
                <a:lnTo>
                  <a:pt x="568389" y="2448850"/>
                </a:lnTo>
                <a:lnTo>
                  <a:pt x="573565" y="2448850"/>
                </a:lnTo>
                <a:lnTo>
                  <a:pt x="573728" y="2454873"/>
                </a:lnTo>
                <a:cubicBezTo>
                  <a:pt x="575660" y="2452550"/>
                  <a:pt x="577564" y="2450868"/>
                  <a:pt x="579442" y="2449826"/>
                </a:cubicBezTo>
                <a:cubicBezTo>
                  <a:pt x="581319" y="2448785"/>
                  <a:pt x="583213" y="2448264"/>
                  <a:pt x="585123" y="2448264"/>
                </a:cubicBezTo>
                <a:close/>
                <a:moveTo>
                  <a:pt x="475725" y="2448264"/>
                </a:moveTo>
                <a:cubicBezTo>
                  <a:pt x="478069" y="2448264"/>
                  <a:pt x="480169" y="2448627"/>
                  <a:pt x="482025" y="2449354"/>
                </a:cubicBezTo>
                <a:cubicBezTo>
                  <a:pt x="483880" y="2450082"/>
                  <a:pt x="485454" y="2451145"/>
                  <a:pt x="486745" y="2452545"/>
                </a:cubicBezTo>
                <a:cubicBezTo>
                  <a:pt x="488037" y="2453945"/>
                  <a:pt x="489024" y="2455686"/>
                  <a:pt x="489708" y="2457770"/>
                </a:cubicBezTo>
                <a:cubicBezTo>
                  <a:pt x="490391" y="2459854"/>
                  <a:pt x="490733" y="2462241"/>
                  <a:pt x="490733" y="2464932"/>
                </a:cubicBezTo>
                <a:cubicBezTo>
                  <a:pt x="490733" y="2467472"/>
                  <a:pt x="490375" y="2469800"/>
                  <a:pt x="489659" y="2471916"/>
                </a:cubicBezTo>
                <a:cubicBezTo>
                  <a:pt x="488943" y="2474032"/>
                  <a:pt x="487912" y="2475844"/>
                  <a:pt x="486566" y="2477353"/>
                </a:cubicBezTo>
                <a:cubicBezTo>
                  <a:pt x="485220" y="2478861"/>
                  <a:pt x="483582" y="2480033"/>
                  <a:pt x="481650" y="2480869"/>
                </a:cubicBezTo>
                <a:cubicBezTo>
                  <a:pt x="479718" y="2481704"/>
                  <a:pt x="477526" y="2482122"/>
                  <a:pt x="475074" y="2482122"/>
                </a:cubicBezTo>
                <a:cubicBezTo>
                  <a:pt x="472730" y="2482122"/>
                  <a:pt x="470630" y="2481759"/>
                  <a:pt x="468774" y="2481031"/>
                </a:cubicBezTo>
                <a:cubicBezTo>
                  <a:pt x="466918" y="2480304"/>
                  <a:pt x="465345" y="2479236"/>
                  <a:pt x="464054" y="2477825"/>
                </a:cubicBezTo>
                <a:cubicBezTo>
                  <a:pt x="462762" y="2476414"/>
                  <a:pt x="461775" y="2474667"/>
                  <a:pt x="461091" y="2472583"/>
                </a:cubicBezTo>
                <a:cubicBezTo>
                  <a:pt x="460407" y="2470499"/>
                  <a:pt x="460065" y="2468101"/>
                  <a:pt x="460065" y="2465388"/>
                </a:cubicBezTo>
                <a:cubicBezTo>
                  <a:pt x="460065" y="2462849"/>
                  <a:pt x="460423" y="2460532"/>
                  <a:pt x="461140" y="2458437"/>
                </a:cubicBezTo>
                <a:cubicBezTo>
                  <a:pt x="461856" y="2456343"/>
                  <a:pt x="462887" y="2454542"/>
                  <a:pt x="464232" y="2453033"/>
                </a:cubicBezTo>
                <a:cubicBezTo>
                  <a:pt x="465578" y="2451525"/>
                  <a:pt x="467217" y="2450353"/>
                  <a:pt x="469149" y="2449517"/>
                </a:cubicBezTo>
                <a:cubicBezTo>
                  <a:pt x="471080" y="2448682"/>
                  <a:pt x="473272" y="2448264"/>
                  <a:pt x="475725" y="2448264"/>
                </a:cubicBezTo>
                <a:close/>
                <a:moveTo>
                  <a:pt x="413673" y="2448264"/>
                </a:moveTo>
                <a:cubicBezTo>
                  <a:pt x="417059" y="2448264"/>
                  <a:pt x="419625" y="2449360"/>
                  <a:pt x="421372" y="2451552"/>
                </a:cubicBezTo>
                <a:cubicBezTo>
                  <a:pt x="423120" y="2453744"/>
                  <a:pt x="423928" y="2457000"/>
                  <a:pt x="423798" y="2461319"/>
                </a:cubicBezTo>
                <a:lnTo>
                  <a:pt x="418068" y="2461319"/>
                </a:lnTo>
                <a:cubicBezTo>
                  <a:pt x="418133" y="2458454"/>
                  <a:pt x="417715" y="2456376"/>
                  <a:pt x="416814" y="2455084"/>
                </a:cubicBezTo>
                <a:cubicBezTo>
                  <a:pt x="415914" y="2453793"/>
                  <a:pt x="414595" y="2453147"/>
                  <a:pt x="412859" y="2453147"/>
                </a:cubicBezTo>
                <a:cubicBezTo>
                  <a:pt x="412099" y="2453147"/>
                  <a:pt x="411334" y="2453283"/>
                  <a:pt x="410564" y="2453554"/>
                </a:cubicBezTo>
                <a:cubicBezTo>
                  <a:pt x="409793" y="2453825"/>
                  <a:pt x="409001" y="2454259"/>
                  <a:pt x="408187" y="2454856"/>
                </a:cubicBezTo>
                <a:cubicBezTo>
                  <a:pt x="407373" y="2455453"/>
                  <a:pt x="406510" y="2456218"/>
                  <a:pt x="405599" y="2457151"/>
                </a:cubicBezTo>
                <a:cubicBezTo>
                  <a:pt x="404687" y="2458085"/>
                  <a:pt x="403711" y="2459214"/>
                  <a:pt x="402669" y="2460537"/>
                </a:cubicBezTo>
                <a:lnTo>
                  <a:pt x="402669" y="2481536"/>
                </a:lnTo>
                <a:lnTo>
                  <a:pt x="396939" y="2481536"/>
                </a:lnTo>
                <a:lnTo>
                  <a:pt x="396939" y="2448850"/>
                </a:lnTo>
                <a:lnTo>
                  <a:pt x="402115" y="2448850"/>
                </a:lnTo>
                <a:lnTo>
                  <a:pt x="402278" y="2454873"/>
                </a:lnTo>
                <a:cubicBezTo>
                  <a:pt x="404210" y="2452550"/>
                  <a:pt x="406114" y="2450868"/>
                  <a:pt x="407992" y="2449826"/>
                </a:cubicBezTo>
                <a:cubicBezTo>
                  <a:pt x="409869" y="2448785"/>
                  <a:pt x="411763" y="2448264"/>
                  <a:pt x="413673" y="2448264"/>
                </a:cubicBezTo>
                <a:close/>
                <a:moveTo>
                  <a:pt x="300368" y="2448264"/>
                </a:moveTo>
                <a:cubicBezTo>
                  <a:pt x="302126" y="2448264"/>
                  <a:pt x="303461" y="2448839"/>
                  <a:pt x="304373" y="2449989"/>
                </a:cubicBezTo>
                <a:cubicBezTo>
                  <a:pt x="305284" y="2451140"/>
                  <a:pt x="305740" y="2452919"/>
                  <a:pt x="305740" y="2455328"/>
                </a:cubicBezTo>
                <a:cubicBezTo>
                  <a:pt x="306261" y="2454200"/>
                  <a:pt x="306771" y="2453196"/>
                  <a:pt x="307270" y="2452317"/>
                </a:cubicBezTo>
                <a:cubicBezTo>
                  <a:pt x="307769" y="2451438"/>
                  <a:pt x="308306" y="2450700"/>
                  <a:pt x="308881" y="2450103"/>
                </a:cubicBezTo>
                <a:cubicBezTo>
                  <a:pt x="309457" y="2449506"/>
                  <a:pt x="310092" y="2449050"/>
                  <a:pt x="310786" y="2448736"/>
                </a:cubicBezTo>
                <a:cubicBezTo>
                  <a:pt x="311481" y="2448421"/>
                  <a:pt x="312284" y="2448264"/>
                  <a:pt x="313195" y="2448264"/>
                </a:cubicBezTo>
                <a:cubicBezTo>
                  <a:pt x="317297" y="2448264"/>
                  <a:pt x="319348" y="2451422"/>
                  <a:pt x="319348" y="2457737"/>
                </a:cubicBezTo>
                <a:lnTo>
                  <a:pt x="319348" y="2481536"/>
                </a:lnTo>
                <a:lnTo>
                  <a:pt x="314139" y="2481536"/>
                </a:lnTo>
                <a:lnTo>
                  <a:pt x="314139" y="2458063"/>
                </a:lnTo>
                <a:cubicBezTo>
                  <a:pt x="314139" y="2457043"/>
                  <a:pt x="314101" y="2456207"/>
                  <a:pt x="314025" y="2455556"/>
                </a:cubicBezTo>
                <a:cubicBezTo>
                  <a:pt x="313949" y="2454905"/>
                  <a:pt x="313830" y="2454390"/>
                  <a:pt x="313667" y="2454010"/>
                </a:cubicBezTo>
                <a:cubicBezTo>
                  <a:pt x="313504" y="2453630"/>
                  <a:pt x="313298" y="2453364"/>
                  <a:pt x="313049" y="2453212"/>
                </a:cubicBezTo>
                <a:cubicBezTo>
                  <a:pt x="312799" y="2453060"/>
                  <a:pt x="312490" y="2452984"/>
                  <a:pt x="312121" y="2452984"/>
                </a:cubicBezTo>
                <a:cubicBezTo>
                  <a:pt x="311687" y="2452984"/>
                  <a:pt x="311285" y="2453114"/>
                  <a:pt x="310916" y="2453375"/>
                </a:cubicBezTo>
                <a:cubicBezTo>
                  <a:pt x="310547" y="2453635"/>
                  <a:pt x="310151" y="2454059"/>
                  <a:pt x="309728" y="2454645"/>
                </a:cubicBezTo>
                <a:cubicBezTo>
                  <a:pt x="309305" y="2455231"/>
                  <a:pt x="308838" y="2456007"/>
                  <a:pt x="308328" y="2456972"/>
                </a:cubicBezTo>
                <a:cubicBezTo>
                  <a:pt x="307818" y="2457938"/>
                  <a:pt x="307216" y="2459127"/>
                  <a:pt x="306521" y="2460537"/>
                </a:cubicBezTo>
                <a:lnTo>
                  <a:pt x="306521" y="2481536"/>
                </a:lnTo>
                <a:lnTo>
                  <a:pt x="301345" y="2481536"/>
                </a:lnTo>
                <a:lnTo>
                  <a:pt x="301345" y="2458682"/>
                </a:lnTo>
                <a:cubicBezTo>
                  <a:pt x="301345" y="2457488"/>
                  <a:pt x="301307" y="2456522"/>
                  <a:pt x="301231" y="2455784"/>
                </a:cubicBezTo>
                <a:cubicBezTo>
                  <a:pt x="301155" y="2455046"/>
                  <a:pt x="301036" y="2454471"/>
                  <a:pt x="300873" y="2454059"/>
                </a:cubicBezTo>
                <a:cubicBezTo>
                  <a:pt x="300710" y="2453646"/>
                  <a:pt x="300498" y="2453364"/>
                  <a:pt x="300238" y="2453212"/>
                </a:cubicBezTo>
                <a:cubicBezTo>
                  <a:pt x="299977" y="2453060"/>
                  <a:pt x="299663" y="2452984"/>
                  <a:pt x="299294" y="2452984"/>
                </a:cubicBezTo>
                <a:cubicBezTo>
                  <a:pt x="298903" y="2452984"/>
                  <a:pt x="298534" y="2453093"/>
                  <a:pt x="298187" y="2453310"/>
                </a:cubicBezTo>
                <a:cubicBezTo>
                  <a:pt x="297840" y="2453527"/>
                  <a:pt x="297454" y="2453918"/>
                  <a:pt x="297031" y="2454482"/>
                </a:cubicBezTo>
                <a:cubicBezTo>
                  <a:pt x="296608" y="2455046"/>
                  <a:pt x="296136" y="2455817"/>
                  <a:pt x="295615" y="2456793"/>
                </a:cubicBezTo>
                <a:cubicBezTo>
                  <a:pt x="295094" y="2457770"/>
                  <a:pt x="294475" y="2459018"/>
                  <a:pt x="293759" y="2460537"/>
                </a:cubicBezTo>
                <a:lnTo>
                  <a:pt x="293759" y="2481536"/>
                </a:lnTo>
                <a:lnTo>
                  <a:pt x="288550" y="2481536"/>
                </a:lnTo>
                <a:lnTo>
                  <a:pt x="288550" y="2448850"/>
                </a:lnTo>
                <a:lnTo>
                  <a:pt x="292880" y="2448850"/>
                </a:lnTo>
                <a:lnTo>
                  <a:pt x="293141" y="2455068"/>
                </a:lnTo>
                <a:cubicBezTo>
                  <a:pt x="293705" y="2453831"/>
                  <a:pt x="294253" y="2452778"/>
                  <a:pt x="294785" y="2451910"/>
                </a:cubicBezTo>
                <a:cubicBezTo>
                  <a:pt x="295316" y="2451042"/>
                  <a:pt x="295864" y="2450342"/>
                  <a:pt x="296429" y="2449810"/>
                </a:cubicBezTo>
                <a:cubicBezTo>
                  <a:pt x="296993" y="2449278"/>
                  <a:pt x="297595" y="2448888"/>
                  <a:pt x="298236" y="2448638"/>
                </a:cubicBezTo>
                <a:cubicBezTo>
                  <a:pt x="298876" y="2448389"/>
                  <a:pt x="299587" y="2448264"/>
                  <a:pt x="300368" y="2448264"/>
                </a:cubicBezTo>
                <a:close/>
                <a:moveTo>
                  <a:pt x="240204" y="2448264"/>
                </a:moveTo>
                <a:cubicBezTo>
                  <a:pt x="243568" y="2448264"/>
                  <a:pt x="246113" y="2449257"/>
                  <a:pt x="247839" y="2451243"/>
                </a:cubicBezTo>
                <a:cubicBezTo>
                  <a:pt x="249564" y="2453228"/>
                  <a:pt x="250427" y="2456218"/>
                  <a:pt x="250427" y="2460212"/>
                </a:cubicBezTo>
                <a:lnTo>
                  <a:pt x="250427" y="2481536"/>
                </a:lnTo>
                <a:lnTo>
                  <a:pt x="244762" y="2481536"/>
                </a:lnTo>
                <a:lnTo>
                  <a:pt x="244762" y="2460668"/>
                </a:lnTo>
                <a:cubicBezTo>
                  <a:pt x="244762" y="2458107"/>
                  <a:pt x="244285" y="2456213"/>
                  <a:pt x="243330" y="2454986"/>
                </a:cubicBezTo>
                <a:cubicBezTo>
                  <a:pt x="242375" y="2453760"/>
                  <a:pt x="240953" y="2453147"/>
                  <a:pt x="239065" y="2453147"/>
                </a:cubicBezTo>
                <a:cubicBezTo>
                  <a:pt x="238370" y="2453147"/>
                  <a:pt x="237692" y="2453250"/>
                  <a:pt x="237030" y="2453456"/>
                </a:cubicBezTo>
                <a:cubicBezTo>
                  <a:pt x="236368" y="2453663"/>
                  <a:pt x="235679" y="2454021"/>
                  <a:pt x="234963" y="2454531"/>
                </a:cubicBezTo>
                <a:cubicBezTo>
                  <a:pt x="234247" y="2455041"/>
                  <a:pt x="233471" y="2455730"/>
                  <a:pt x="232635" y="2456598"/>
                </a:cubicBezTo>
                <a:cubicBezTo>
                  <a:pt x="231799" y="2457466"/>
                  <a:pt x="230861" y="2458551"/>
                  <a:pt x="229819" y="2459854"/>
                </a:cubicBezTo>
                <a:lnTo>
                  <a:pt x="229819" y="2481536"/>
                </a:lnTo>
                <a:lnTo>
                  <a:pt x="224154" y="2481536"/>
                </a:lnTo>
                <a:lnTo>
                  <a:pt x="224154" y="2448850"/>
                </a:lnTo>
                <a:lnTo>
                  <a:pt x="229200" y="2448850"/>
                </a:lnTo>
                <a:lnTo>
                  <a:pt x="229428" y="2454124"/>
                </a:lnTo>
                <a:cubicBezTo>
                  <a:pt x="230383" y="2452995"/>
                  <a:pt x="231306" y="2452056"/>
                  <a:pt x="232195" y="2451308"/>
                </a:cubicBezTo>
                <a:cubicBezTo>
                  <a:pt x="233085" y="2450559"/>
                  <a:pt x="233959" y="2449957"/>
                  <a:pt x="234816" y="2449501"/>
                </a:cubicBezTo>
                <a:cubicBezTo>
                  <a:pt x="235674" y="2449045"/>
                  <a:pt x="236547" y="2448725"/>
                  <a:pt x="237437" y="2448540"/>
                </a:cubicBezTo>
                <a:cubicBezTo>
                  <a:pt x="238327" y="2448356"/>
                  <a:pt x="239249" y="2448264"/>
                  <a:pt x="240204" y="2448264"/>
                </a:cubicBezTo>
                <a:close/>
                <a:moveTo>
                  <a:pt x="132695" y="2448264"/>
                </a:moveTo>
                <a:cubicBezTo>
                  <a:pt x="134670" y="2448264"/>
                  <a:pt x="136449" y="2448481"/>
                  <a:pt x="138034" y="2448915"/>
                </a:cubicBezTo>
                <a:cubicBezTo>
                  <a:pt x="139618" y="2449349"/>
                  <a:pt x="140958" y="2450011"/>
                  <a:pt x="142054" y="2450901"/>
                </a:cubicBezTo>
                <a:cubicBezTo>
                  <a:pt x="143151" y="2451791"/>
                  <a:pt x="143992" y="2452908"/>
                  <a:pt x="144578" y="2454254"/>
                </a:cubicBezTo>
                <a:cubicBezTo>
                  <a:pt x="145164" y="2455600"/>
                  <a:pt x="145457" y="2457184"/>
                  <a:pt x="145457" y="2459007"/>
                </a:cubicBezTo>
                <a:lnTo>
                  <a:pt x="145457" y="2481536"/>
                </a:lnTo>
                <a:lnTo>
                  <a:pt x="140378" y="2481536"/>
                </a:lnTo>
                <a:lnTo>
                  <a:pt x="140248" y="2477141"/>
                </a:lnTo>
                <a:cubicBezTo>
                  <a:pt x="138468" y="2478899"/>
                  <a:pt x="136661" y="2480169"/>
                  <a:pt x="134827" y="2480950"/>
                </a:cubicBezTo>
                <a:cubicBezTo>
                  <a:pt x="132993" y="2481731"/>
                  <a:pt x="131067" y="2482122"/>
                  <a:pt x="129048" y="2482122"/>
                </a:cubicBezTo>
                <a:cubicBezTo>
                  <a:pt x="127182" y="2482122"/>
                  <a:pt x="125586" y="2481883"/>
                  <a:pt x="124263" y="2481406"/>
                </a:cubicBezTo>
                <a:cubicBezTo>
                  <a:pt x="122939" y="2480928"/>
                  <a:pt x="121848" y="2480272"/>
                  <a:pt x="120991" y="2479436"/>
                </a:cubicBezTo>
                <a:cubicBezTo>
                  <a:pt x="120133" y="2478601"/>
                  <a:pt x="119504" y="2477619"/>
                  <a:pt x="119102" y="2476490"/>
                </a:cubicBezTo>
                <a:cubicBezTo>
                  <a:pt x="118701" y="2475361"/>
                  <a:pt x="118500" y="2474135"/>
                  <a:pt x="118500" y="2472811"/>
                </a:cubicBezTo>
                <a:cubicBezTo>
                  <a:pt x="118500" y="2469534"/>
                  <a:pt x="119721" y="2466967"/>
                  <a:pt x="122163" y="2465111"/>
                </a:cubicBezTo>
                <a:cubicBezTo>
                  <a:pt x="124604" y="2463256"/>
                  <a:pt x="128213" y="2462328"/>
                  <a:pt x="132988" y="2462328"/>
                </a:cubicBezTo>
                <a:lnTo>
                  <a:pt x="139759" y="2462328"/>
                </a:lnTo>
                <a:lnTo>
                  <a:pt x="139759" y="2459463"/>
                </a:lnTo>
                <a:cubicBezTo>
                  <a:pt x="139759" y="2457531"/>
                  <a:pt x="139141" y="2455985"/>
                  <a:pt x="137904" y="2454824"/>
                </a:cubicBezTo>
                <a:cubicBezTo>
                  <a:pt x="136666" y="2453663"/>
                  <a:pt x="134778" y="2453082"/>
                  <a:pt x="132239" y="2453082"/>
                </a:cubicBezTo>
                <a:cubicBezTo>
                  <a:pt x="130394" y="2453082"/>
                  <a:pt x="128576" y="2453288"/>
                  <a:pt x="126786" y="2453700"/>
                </a:cubicBezTo>
                <a:cubicBezTo>
                  <a:pt x="124995" y="2454113"/>
                  <a:pt x="123145" y="2454699"/>
                  <a:pt x="121235" y="2455459"/>
                </a:cubicBezTo>
                <a:lnTo>
                  <a:pt x="121235" y="2450347"/>
                </a:lnTo>
                <a:cubicBezTo>
                  <a:pt x="121951" y="2450087"/>
                  <a:pt x="122749" y="2449832"/>
                  <a:pt x="123628" y="2449582"/>
                </a:cubicBezTo>
                <a:cubicBezTo>
                  <a:pt x="124507" y="2449333"/>
                  <a:pt x="125435" y="2449110"/>
                  <a:pt x="126411" y="2448915"/>
                </a:cubicBezTo>
                <a:cubicBezTo>
                  <a:pt x="127388" y="2448719"/>
                  <a:pt x="128408" y="2448562"/>
                  <a:pt x="129472" y="2448443"/>
                </a:cubicBezTo>
                <a:cubicBezTo>
                  <a:pt x="130535" y="2448324"/>
                  <a:pt x="131609" y="2448264"/>
                  <a:pt x="132695" y="2448264"/>
                </a:cubicBezTo>
                <a:close/>
                <a:moveTo>
                  <a:pt x="56625" y="2448264"/>
                </a:moveTo>
                <a:cubicBezTo>
                  <a:pt x="58969" y="2448264"/>
                  <a:pt x="61069" y="2448627"/>
                  <a:pt x="62924" y="2449354"/>
                </a:cubicBezTo>
                <a:cubicBezTo>
                  <a:pt x="64780" y="2450082"/>
                  <a:pt x="66354" y="2451145"/>
                  <a:pt x="67645" y="2452545"/>
                </a:cubicBezTo>
                <a:cubicBezTo>
                  <a:pt x="68937" y="2453945"/>
                  <a:pt x="69924" y="2455686"/>
                  <a:pt x="70608" y="2457770"/>
                </a:cubicBezTo>
                <a:cubicBezTo>
                  <a:pt x="71291" y="2459854"/>
                  <a:pt x="71633" y="2462241"/>
                  <a:pt x="71633" y="2464932"/>
                </a:cubicBezTo>
                <a:cubicBezTo>
                  <a:pt x="71633" y="2467472"/>
                  <a:pt x="71275" y="2469800"/>
                  <a:pt x="70559" y="2471916"/>
                </a:cubicBezTo>
                <a:cubicBezTo>
                  <a:pt x="69843" y="2474032"/>
                  <a:pt x="68812" y="2475844"/>
                  <a:pt x="67466" y="2477353"/>
                </a:cubicBezTo>
                <a:cubicBezTo>
                  <a:pt x="66120" y="2478861"/>
                  <a:pt x="64482" y="2480033"/>
                  <a:pt x="62550" y="2480869"/>
                </a:cubicBezTo>
                <a:cubicBezTo>
                  <a:pt x="60618" y="2481704"/>
                  <a:pt x="58426" y="2482122"/>
                  <a:pt x="55974" y="2482122"/>
                </a:cubicBezTo>
                <a:cubicBezTo>
                  <a:pt x="53630" y="2482122"/>
                  <a:pt x="51530" y="2481759"/>
                  <a:pt x="49674" y="2481031"/>
                </a:cubicBezTo>
                <a:cubicBezTo>
                  <a:pt x="47818" y="2480304"/>
                  <a:pt x="46245" y="2479236"/>
                  <a:pt x="44953" y="2477825"/>
                </a:cubicBezTo>
                <a:cubicBezTo>
                  <a:pt x="43662" y="2476414"/>
                  <a:pt x="42674" y="2474667"/>
                  <a:pt x="41991" y="2472583"/>
                </a:cubicBezTo>
                <a:cubicBezTo>
                  <a:pt x="41307" y="2470499"/>
                  <a:pt x="40965" y="2468101"/>
                  <a:pt x="40965" y="2465388"/>
                </a:cubicBezTo>
                <a:cubicBezTo>
                  <a:pt x="40965" y="2462849"/>
                  <a:pt x="41323" y="2460532"/>
                  <a:pt x="42040" y="2458437"/>
                </a:cubicBezTo>
                <a:cubicBezTo>
                  <a:pt x="42756" y="2456343"/>
                  <a:pt x="43787" y="2454542"/>
                  <a:pt x="45132" y="2453033"/>
                </a:cubicBezTo>
                <a:cubicBezTo>
                  <a:pt x="46478" y="2451525"/>
                  <a:pt x="48117" y="2450353"/>
                  <a:pt x="50048" y="2449517"/>
                </a:cubicBezTo>
                <a:cubicBezTo>
                  <a:pt x="51980" y="2448682"/>
                  <a:pt x="54172" y="2448264"/>
                  <a:pt x="56625" y="2448264"/>
                </a:cubicBezTo>
                <a:close/>
                <a:moveTo>
                  <a:pt x="2670" y="2438985"/>
                </a:moveTo>
                <a:lnTo>
                  <a:pt x="33729" y="2438985"/>
                </a:lnTo>
                <a:lnTo>
                  <a:pt x="33729" y="2443934"/>
                </a:lnTo>
                <a:lnTo>
                  <a:pt x="21129" y="2443934"/>
                </a:lnTo>
                <a:lnTo>
                  <a:pt x="21129" y="2481536"/>
                </a:lnTo>
                <a:lnTo>
                  <a:pt x="15269" y="2481536"/>
                </a:lnTo>
                <a:lnTo>
                  <a:pt x="15269" y="2443934"/>
                </a:lnTo>
                <a:lnTo>
                  <a:pt x="2670" y="2443934"/>
                </a:lnTo>
                <a:close/>
                <a:moveTo>
                  <a:pt x="1246403" y="2438399"/>
                </a:moveTo>
                <a:cubicBezTo>
                  <a:pt x="1248292" y="2438399"/>
                  <a:pt x="1250012" y="2438681"/>
                  <a:pt x="1251563" y="2439246"/>
                </a:cubicBezTo>
                <a:cubicBezTo>
                  <a:pt x="1253115" y="2439810"/>
                  <a:pt x="1254455" y="2440624"/>
                  <a:pt x="1255584" y="2441687"/>
                </a:cubicBezTo>
                <a:cubicBezTo>
                  <a:pt x="1256713" y="2442751"/>
                  <a:pt x="1257586" y="2444053"/>
                  <a:pt x="1258205" y="2445594"/>
                </a:cubicBezTo>
                <a:cubicBezTo>
                  <a:pt x="1258824" y="2447135"/>
                  <a:pt x="1259133" y="2448871"/>
                  <a:pt x="1259133" y="2450803"/>
                </a:cubicBezTo>
                <a:cubicBezTo>
                  <a:pt x="1259133" y="2452431"/>
                  <a:pt x="1258916" y="2453939"/>
                  <a:pt x="1258482" y="2455328"/>
                </a:cubicBezTo>
                <a:cubicBezTo>
                  <a:pt x="1258048" y="2456717"/>
                  <a:pt x="1257391" y="2458101"/>
                  <a:pt x="1256512" y="2459479"/>
                </a:cubicBezTo>
                <a:cubicBezTo>
                  <a:pt x="1255633" y="2460858"/>
                  <a:pt x="1254526" y="2462285"/>
                  <a:pt x="1253191" y="2463760"/>
                </a:cubicBezTo>
                <a:cubicBezTo>
                  <a:pt x="1251856" y="2465236"/>
                  <a:pt x="1250278" y="2466853"/>
                  <a:pt x="1248454" y="2468611"/>
                </a:cubicBezTo>
                <a:lnTo>
                  <a:pt x="1240739" y="2476132"/>
                </a:lnTo>
                <a:lnTo>
                  <a:pt x="1261412" y="2476132"/>
                </a:lnTo>
                <a:lnTo>
                  <a:pt x="1261412" y="2481536"/>
                </a:lnTo>
                <a:lnTo>
                  <a:pt x="1233381" y="2481536"/>
                </a:lnTo>
                <a:lnTo>
                  <a:pt x="1233381" y="2476457"/>
                </a:lnTo>
                <a:lnTo>
                  <a:pt x="1244385" y="2465518"/>
                </a:lnTo>
                <a:cubicBezTo>
                  <a:pt x="1246186" y="2463739"/>
                  <a:pt x="1247651" y="2462198"/>
                  <a:pt x="1248780" y="2460895"/>
                </a:cubicBezTo>
                <a:cubicBezTo>
                  <a:pt x="1249909" y="2459593"/>
                  <a:pt x="1250788" y="2458405"/>
                  <a:pt x="1251417" y="2457331"/>
                </a:cubicBezTo>
                <a:cubicBezTo>
                  <a:pt x="1252046" y="2456256"/>
                  <a:pt x="1252470" y="2455242"/>
                  <a:pt x="1252687" y="2454287"/>
                </a:cubicBezTo>
                <a:cubicBezTo>
                  <a:pt x="1252904" y="2453332"/>
                  <a:pt x="1253012" y="2452301"/>
                  <a:pt x="1253012" y="2451194"/>
                </a:cubicBezTo>
                <a:cubicBezTo>
                  <a:pt x="1253012" y="2450152"/>
                  <a:pt x="1252871" y="2449159"/>
                  <a:pt x="1252589" y="2448215"/>
                </a:cubicBezTo>
                <a:cubicBezTo>
                  <a:pt x="1252307" y="2447271"/>
                  <a:pt x="1251873" y="2446440"/>
                  <a:pt x="1251287" y="2445724"/>
                </a:cubicBezTo>
                <a:cubicBezTo>
                  <a:pt x="1250701" y="2445008"/>
                  <a:pt x="1249941" y="2444444"/>
                  <a:pt x="1249008" y="2444031"/>
                </a:cubicBezTo>
                <a:cubicBezTo>
                  <a:pt x="1248074" y="2443619"/>
                  <a:pt x="1246957" y="2443413"/>
                  <a:pt x="1245655" y="2443413"/>
                </a:cubicBezTo>
                <a:cubicBezTo>
                  <a:pt x="1243853" y="2443413"/>
                  <a:pt x="1242214" y="2443814"/>
                  <a:pt x="1240739" y="2444617"/>
                </a:cubicBezTo>
                <a:cubicBezTo>
                  <a:pt x="1239263" y="2445420"/>
                  <a:pt x="1237906" y="2446462"/>
                  <a:pt x="1236669" y="2447743"/>
                </a:cubicBezTo>
                <a:lnTo>
                  <a:pt x="1233544" y="2443999"/>
                </a:lnTo>
                <a:cubicBezTo>
                  <a:pt x="1235150" y="2442306"/>
                  <a:pt x="1237000" y="2440950"/>
                  <a:pt x="1239094" y="2439929"/>
                </a:cubicBezTo>
                <a:cubicBezTo>
                  <a:pt x="1241189" y="2438909"/>
                  <a:pt x="1243625" y="2438399"/>
                  <a:pt x="1246403" y="2438399"/>
                </a:cubicBezTo>
                <a:close/>
                <a:moveTo>
                  <a:pt x="1035909" y="2438399"/>
                </a:moveTo>
                <a:lnTo>
                  <a:pt x="1035909" y="2448850"/>
                </a:lnTo>
                <a:lnTo>
                  <a:pt x="1050592" y="2448850"/>
                </a:lnTo>
                <a:lnTo>
                  <a:pt x="1050592" y="2453603"/>
                </a:lnTo>
                <a:lnTo>
                  <a:pt x="1035909" y="2453603"/>
                </a:lnTo>
                <a:lnTo>
                  <a:pt x="1035909" y="2470206"/>
                </a:lnTo>
                <a:cubicBezTo>
                  <a:pt x="1035909" y="2472551"/>
                  <a:pt x="1036533" y="2474303"/>
                  <a:pt x="1037781" y="2475464"/>
                </a:cubicBezTo>
                <a:cubicBezTo>
                  <a:pt x="1039029" y="2476626"/>
                  <a:pt x="1040869" y="2477206"/>
                  <a:pt x="1043299" y="2477206"/>
                </a:cubicBezTo>
                <a:cubicBezTo>
                  <a:pt x="1044341" y="2477206"/>
                  <a:pt x="1045481" y="2477125"/>
                  <a:pt x="1046718" y="2476962"/>
                </a:cubicBezTo>
                <a:cubicBezTo>
                  <a:pt x="1047955" y="2476799"/>
                  <a:pt x="1049246" y="2476544"/>
                  <a:pt x="1050592" y="2476197"/>
                </a:cubicBezTo>
                <a:lnTo>
                  <a:pt x="1050592" y="2481080"/>
                </a:lnTo>
                <a:cubicBezTo>
                  <a:pt x="1049311" y="2481406"/>
                  <a:pt x="1047987" y="2481639"/>
                  <a:pt x="1046620" y="2481780"/>
                </a:cubicBezTo>
                <a:cubicBezTo>
                  <a:pt x="1045253" y="2481921"/>
                  <a:pt x="1043864" y="2481992"/>
                  <a:pt x="1042453" y="2481992"/>
                </a:cubicBezTo>
                <a:cubicBezTo>
                  <a:pt x="1038351" y="2481992"/>
                  <a:pt x="1035291" y="2481064"/>
                  <a:pt x="1033272" y="2479208"/>
                </a:cubicBezTo>
                <a:cubicBezTo>
                  <a:pt x="1031254" y="2477353"/>
                  <a:pt x="1030244" y="2474504"/>
                  <a:pt x="1030244" y="2470662"/>
                </a:cubicBezTo>
                <a:lnTo>
                  <a:pt x="1030244" y="2453603"/>
                </a:lnTo>
                <a:lnTo>
                  <a:pt x="1021096" y="2453603"/>
                </a:lnTo>
                <a:lnTo>
                  <a:pt x="1021096" y="2448850"/>
                </a:lnTo>
                <a:lnTo>
                  <a:pt x="1030244" y="2448850"/>
                </a:lnTo>
                <a:lnTo>
                  <a:pt x="1030244" y="2439864"/>
                </a:lnTo>
                <a:close/>
                <a:moveTo>
                  <a:pt x="759684" y="2438399"/>
                </a:moveTo>
                <a:lnTo>
                  <a:pt x="759684" y="2448850"/>
                </a:lnTo>
                <a:lnTo>
                  <a:pt x="774367" y="2448850"/>
                </a:lnTo>
                <a:lnTo>
                  <a:pt x="774367" y="2453603"/>
                </a:lnTo>
                <a:lnTo>
                  <a:pt x="759684" y="2453603"/>
                </a:lnTo>
                <a:lnTo>
                  <a:pt x="759684" y="2470206"/>
                </a:lnTo>
                <a:cubicBezTo>
                  <a:pt x="759684" y="2472551"/>
                  <a:pt x="760308" y="2474303"/>
                  <a:pt x="761556" y="2475464"/>
                </a:cubicBezTo>
                <a:cubicBezTo>
                  <a:pt x="762804" y="2476626"/>
                  <a:pt x="764644" y="2477206"/>
                  <a:pt x="767074" y="2477206"/>
                </a:cubicBezTo>
                <a:cubicBezTo>
                  <a:pt x="768116" y="2477206"/>
                  <a:pt x="769256" y="2477125"/>
                  <a:pt x="770493" y="2476962"/>
                </a:cubicBezTo>
                <a:cubicBezTo>
                  <a:pt x="771730" y="2476799"/>
                  <a:pt x="773021" y="2476544"/>
                  <a:pt x="774367" y="2476197"/>
                </a:cubicBezTo>
                <a:lnTo>
                  <a:pt x="774367" y="2481080"/>
                </a:lnTo>
                <a:cubicBezTo>
                  <a:pt x="773087" y="2481406"/>
                  <a:pt x="771763" y="2481639"/>
                  <a:pt x="770395" y="2481780"/>
                </a:cubicBezTo>
                <a:cubicBezTo>
                  <a:pt x="769028" y="2481921"/>
                  <a:pt x="767639" y="2481992"/>
                  <a:pt x="766228" y="2481992"/>
                </a:cubicBezTo>
                <a:cubicBezTo>
                  <a:pt x="762126" y="2481992"/>
                  <a:pt x="759066" y="2481064"/>
                  <a:pt x="757047" y="2479208"/>
                </a:cubicBezTo>
                <a:cubicBezTo>
                  <a:pt x="755029" y="2477353"/>
                  <a:pt x="754019" y="2474504"/>
                  <a:pt x="754019" y="2470662"/>
                </a:cubicBezTo>
                <a:lnTo>
                  <a:pt x="754019" y="2453603"/>
                </a:lnTo>
                <a:lnTo>
                  <a:pt x="744871" y="2453603"/>
                </a:lnTo>
                <a:lnTo>
                  <a:pt x="744871" y="2448850"/>
                </a:lnTo>
                <a:lnTo>
                  <a:pt x="754019" y="2448850"/>
                </a:lnTo>
                <a:lnTo>
                  <a:pt x="754019" y="2439864"/>
                </a:lnTo>
                <a:close/>
                <a:moveTo>
                  <a:pt x="92934" y="2438399"/>
                </a:moveTo>
                <a:lnTo>
                  <a:pt x="92934" y="2448850"/>
                </a:lnTo>
                <a:lnTo>
                  <a:pt x="107617" y="2448850"/>
                </a:lnTo>
                <a:lnTo>
                  <a:pt x="107617" y="2453603"/>
                </a:lnTo>
                <a:lnTo>
                  <a:pt x="92934" y="2453603"/>
                </a:lnTo>
                <a:lnTo>
                  <a:pt x="92934" y="2470206"/>
                </a:lnTo>
                <a:cubicBezTo>
                  <a:pt x="92934" y="2472551"/>
                  <a:pt x="93558" y="2474303"/>
                  <a:pt x="94806" y="2475464"/>
                </a:cubicBezTo>
                <a:cubicBezTo>
                  <a:pt x="96054" y="2476626"/>
                  <a:pt x="97894" y="2477206"/>
                  <a:pt x="100324" y="2477206"/>
                </a:cubicBezTo>
                <a:cubicBezTo>
                  <a:pt x="101366" y="2477206"/>
                  <a:pt x="102506" y="2477125"/>
                  <a:pt x="103743" y="2476962"/>
                </a:cubicBezTo>
                <a:cubicBezTo>
                  <a:pt x="104980" y="2476799"/>
                  <a:pt x="106271" y="2476544"/>
                  <a:pt x="107617" y="2476197"/>
                </a:cubicBezTo>
                <a:lnTo>
                  <a:pt x="107617" y="2481080"/>
                </a:lnTo>
                <a:cubicBezTo>
                  <a:pt x="106336" y="2481406"/>
                  <a:pt x="105013" y="2481639"/>
                  <a:pt x="103645" y="2481780"/>
                </a:cubicBezTo>
                <a:cubicBezTo>
                  <a:pt x="102278" y="2481921"/>
                  <a:pt x="100889" y="2481992"/>
                  <a:pt x="99478" y="2481992"/>
                </a:cubicBezTo>
                <a:cubicBezTo>
                  <a:pt x="95376" y="2481992"/>
                  <a:pt x="92316" y="2481064"/>
                  <a:pt x="90297" y="2479208"/>
                </a:cubicBezTo>
                <a:cubicBezTo>
                  <a:pt x="88279" y="2477353"/>
                  <a:pt x="87269" y="2474504"/>
                  <a:pt x="87269" y="2470662"/>
                </a:cubicBezTo>
                <a:lnTo>
                  <a:pt x="87269" y="2453603"/>
                </a:lnTo>
                <a:lnTo>
                  <a:pt x="78121" y="2453603"/>
                </a:lnTo>
                <a:lnTo>
                  <a:pt x="78121" y="2448850"/>
                </a:lnTo>
                <a:lnTo>
                  <a:pt x="87269" y="2448850"/>
                </a:lnTo>
                <a:lnTo>
                  <a:pt x="87269" y="2439864"/>
                </a:lnTo>
                <a:close/>
                <a:moveTo>
                  <a:pt x="901759" y="2435534"/>
                </a:moveTo>
                <a:lnTo>
                  <a:pt x="907457" y="2435534"/>
                </a:lnTo>
                <a:lnTo>
                  <a:pt x="907457" y="2481536"/>
                </a:lnTo>
                <a:lnTo>
                  <a:pt x="902378" y="2481536"/>
                </a:lnTo>
                <a:lnTo>
                  <a:pt x="902182" y="2475350"/>
                </a:lnTo>
                <a:cubicBezTo>
                  <a:pt x="900598" y="2477651"/>
                  <a:pt x="898883" y="2479355"/>
                  <a:pt x="897039" y="2480462"/>
                </a:cubicBezTo>
                <a:cubicBezTo>
                  <a:pt x="895194" y="2481569"/>
                  <a:pt x="893197" y="2482122"/>
                  <a:pt x="891048" y="2482122"/>
                </a:cubicBezTo>
                <a:cubicBezTo>
                  <a:pt x="889182" y="2482122"/>
                  <a:pt x="887538" y="2481731"/>
                  <a:pt x="886116" y="2480950"/>
                </a:cubicBezTo>
                <a:cubicBezTo>
                  <a:pt x="884694" y="2480169"/>
                  <a:pt x="883511" y="2479067"/>
                  <a:pt x="882567" y="2477646"/>
                </a:cubicBezTo>
                <a:cubicBezTo>
                  <a:pt x="881623" y="2476224"/>
                  <a:pt x="880912" y="2474515"/>
                  <a:pt x="880435" y="2472518"/>
                </a:cubicBezTo>
                <a:lnTo>
                  <a:pt x="879842" y="2467016"/>
                </a:lnTo>
                <a:lnTo>
                  <a:pt x="857329" y="2467016"/>
                </a:lnTo>
                <a:cubicBezTo>
                  <a:pt x="857329" y="2470358"/>
                  <a:pt x="858263" y="2472925"/>
                  <a:pt x="860129" y="2474715"/>
                </a:cubicBezTo>
                <a:cubicBezTo>
                  <a:pt x="861996" y="2476506"/>
                  <a:pt x="864687" y="2477401"/>
                  <a:pt x="868203" y="2477401"/>
                </a:cubicBezTo>
                <a:cubicBezTo>
                  <a:pt x="869158" y="2477401"/>
                  <a:pt x="870113" y="2477364"/>
                  <a:pt x="871068" y="2477287"/>
                </a:cubicBezTo>
                <a:cubicBezTo>
                  <a:pt x="872023" y="2477212"/>
                  <a:pt x="872945" y="2477108"/>
                  <a:pt x="873835" y="2476978"/>
                </a:cubicBezTo>
                <a:cubicBezTo>
                  <a:pt x="874725" y="2476848"/>
                  <a:pt x="875577" y="2476701"/>
                  <a:pt x="876391" y="2476539"/>
                </a:cubicBezTo>
                <a:cubicBezTo>
                  <a:pt x="877205" y="2476376"/>
                  <a:pt x="877959" y="2476197"/>
                  <a:pt x="878654" y="2476001"/>
                </a:cubicBezTo>
                <a:lnTo>
                  <a:pt x="878654" y="2480657"/>
                </a:lnTo>
                <a:cubicBezTo>
                  <a:pt x="877113" y="2481091"/>
                  <a:pt x="875371" y="2481444"/>
                  <a:pt x="873428" y="2481715"/>
                </a:cubicBezTo>
                <a:cubicBezTo>
                  <a:pt x="871486" y="2481987"/>
                  <a:pt x="869473" y="2482122"/>
                  <a:pt x="867389" y="2482122"/>
                </a:cubicBezTo>
                <a:cubicBezTo>
                  <a:pt x="864589" y="2482122"/>
                  <a:pt x="862180" y="2481742"/>
                  <a:pt x="860162" y="2480983"/>
                </a:cubicBezTo>
                <a:cubicBezTo>
                  <a:pt x="858143" y="2480223"/>
                  <a:pt x="856488" y="2479122"/>
                  <a:pt x="855197" y="2477678"/>
                </a:cubicBezTo>
                <a:cubicBezTo>
                  <a:pt x="853906" y="2476235"/>
                  <a:pt x="852951" y="2474466"/>
                  <a:pt x="852332" y="2472371"/>
                </a:cubicBezTo>
                <a:cubicBezTo>
                  <a:pt x="851713" y="2470277"/>
                  <a:pt x="851404" y="2467906"/>
                  <a:pt x="851404" y="2465258"/>
                </a:cubicBezTo>
                <a:cubicBezTo>
                  <a:pt x="851404" y="2462957"/>
                  <a:pt x="851735" y="2460781"/>
                  <a:pt x="852397" y="2458730"/>
                </a:cubicBezTo>
                <a:cubicBezTo>
                  <a:pt x="853059" y="2456679"/>
                  <a:pt x="854025" y="2454878"/>
                  <a:pt x="855295" y="2453326"/>
                </a:cubicBezTo>
                <a:cubicBezTo>
                  <a:pt x="856564" y="2451774"/>
                  <a:pt x="858122" y="2450543"/>
                  <a:pt x="859966" y="2449631"/>
                </a:cubicBezTo>
                <a:cubicBezTo>
                  <a:pt x="861811" y="2448719"/>
                  <a:pt x="863906" y="2448264"/>
                  <a:pt x="866250" y="2448264"/>
                </a:cubicBezTo>
                <a:cubicBezTo>
                  <a:pt x="868529" y="2448264"/>
                  <a:pt x="870547" y="2448622"/>
                  <a:pt x="872305" y="2449338"/>
                </a:cubicBezTo>
                <a:cubicBezTo>
                  <a:pt x="874063" y="2450054"/>
                  <a:pt x="875545" y="2451069"/>
                  <a:pt x="876749" y="2452382"/>
                </a:cubicBezTo>
                <a:cubicBezTo>
                  <a:pt x="877954" y="2453695"/>
                  <a:pt x="878865" y="2455291"/>
                  <a:pt x="879484" y="2457168"/>
                </a:cubicBezTo>
                <a:lnTo>
                  <a:pt x="880254" y="2462397"/>
                </a:lnTo>
                <a:lnTo>
                  <a:pt x="880858" y="2458470"/>
                </a:lnTo>
                <a:cubicBezTo>
                  <a:pt x="881618" y="2456311"/>
                  <a:pt x="882698" y="2454487"/>
                  <a:pt x="884098" y="2453001"/>
                </a:cubicBezTo>
                <a:cubicBezTo>
                  <a:pt x="885497" y="2451514"/>
                  <a:pt x="887180" y="2450385"/>
                  <a:pt x="889144" y="2449615"/>
                </a:cubicBezTo>
                <a:cubicBezTo>
                  <a:pt x="891108" y="2448844"/>
                  <a:pt x="893295" y="2448459"/>
                  <a:pt x="895704" y="2448459"/>
                </a:cubicBezTo>
                <a:cubicBezTo>
                  <a:pt x="896746" y="2448459"/>
                  <a:pt x="897771" y="2448524"/>
                  <a:pt x="898780" y="2448654"/>
                </a:cubicBezTo>
                <a:cubicBezTo>
                  <a:pt x="899790" y="2448785"/>
                  <a:pt x="900783" y="2448991"/>
                  <a:pt x="901759" y="2449273"/>
                </a:cubicBezTo>
                <a:close/>
                <a:moveTo>
                  <a:pt x="328929" y="2435534"/>
                </a:moveTo>
                <a:lnTo>
                  <a:pt x="334594" y="2435534"/>
                </a:lnTo>
                <a:lnTo>
                  <a:pt x="334594" y="2448199"/>
                </a:lnTo>
                <a:lnTo>
                  <a:pt x="334334" y="2454254"/>
                </a:lnTo>
                <a:cubicBezTo>
                  <a:pt x="335961" y="2452062"/>
                  <a:pt x="337703" y="2450516"/>
                  <a:pt x="339559" y="2449615"/>
                </a:cubicBezTo>
                <a:cubicBezTo>
                  <a:pt x="341414" y="2448714"/>
                  <a:pt x="343406" y="2448264"/>
                  <a:pt x="345533" y="2448264"/>
                </a:cubicBezTo>
                <a:cubicBezTo>
                  <a:pt x="347399" y="2448264"/>
                  <a:pt x="349038" y="2448654"/>
                  <a:pt x="350449" y="2449436"/>
                </a:cubicBezTo>
                <a:cubicBezTo>
                  <a:pt x="351859" y="2450217"/>
                  <a:pt x="353042" y="2451319"/>
                  <a:pt x="353997" y="2452740"/>
                </a:cubicBezTo>
                <a:cubicBezTo>
                  <a:pt x="354952" y="2454162"/>
                  <a:pt x="355669" y="2455877"/>
                  <a:pt x="356146" y="2457884"/>
                </a:cubicBezTo>
                <a:lnTo>
                  <a:pt x="356591" y="2462059"/>
                </a:lnTo>
                <a:lnTo>
                  <a:pt x="357097" y="2458730"/>
                </a:lnTo>
                <a:cubicBezTo>
                  <a:pt x="357759" y="2456679"/>
                  <a:pt x="358725" y="2454878"/>
                  <a:pt x="359995" y="2453326"/>
                </a:cubicBezTo>
                <a:cubicBezTo>
                  <a:pt x="361264" y="2451774"/>
                  <a:pt x="362822" y="2450543"/>
                  <a:pt x="364667" y="2449631"/>
                </a:cubicBezTo>
                <a:cubicBezTo>
                  <a:pt x="366511" y="2448719"/>
                  <a:pt x="368606" y="2448264"/>
                  <a:pt x="370950" y="2448264"/>
                </a:cubicBezTo>
                <a:cubicBezTo>
                  <a:pt x="373229" y="2448264"/>
                  <a:pt x="375247" y="2448622"/>
                  <a:pt x="377005" y="2449338"/>
                </a:cubicBezTo>
                <a:cubicBezTo>
                  <a:pt x="378763" y="2450054"/>
                  <a:pt x="380245" y="2451069"/>
                  <a:pt x="381449" y="2452382"/>
                </a:cubicBezTo>
                <a:cubicBezTo>
                  <a:pt x="382654" y="2453695"/>
                  <a:pt x="383565" y="2455291"/>
                  <a:pt x="384184" y="2457168"/>
                </a:cubicBezTo>
                <a:cubicBezTo>
                  <a:pt x="384803" y="2459045"/>
                  <a:pt x="385112" y="2461145"/>
                  <a:pt x="385112" y="2463467"/>
                </a:cubicBezTo>
                <a:cubicBezTo>
                  <a:pt x="385112" y="2464270"/>
                  <a:pt x="385101" y="2464943"/>
                  <a:pt x="385079" y="2465486"/>
                </a:cubicBezTo>
                <a:cubicBezTo>
                  <a:pt x="385058" y="2466029"/>
                  <a:pt x="385025" y="2466539"/>
                  <a:pt x="384982" y="2467016"/>
                </a:cubicBezTo>
                <a:lnTo>
                  <a:pt x="362029" y="2467016"/>
                </a:lnTo>
                <a:cubicBezTo>
                  <a:pt x="362029" y="2470358"/>
                  <a:pt x="362963" y="2472925"/>
                  <a:pt x="364829" y="2474715"/>
                </a:cubicBezTo>
                <a:cubicBezTo>
                  <a:pt x="366696" y="2476506"/>
                  <a:pt x="369387" y="2477401"/>
                  <a:pt x="372903" y="2477401"/>
                </a:cubicBezTo>
                <a:cubicBezTo>
                  <a:pt x="373858" y="2477401"/>
                  <a:pt x="374813" y="2477364"/>
                  <a:pt x="375768" y="2477287"/>
                </a:cubicBezTo>
                <a:cubicBezTo>
                  <a:pt x="376723" y="2477212"/>
                  <a:pt x="377645" y="2477108"/>
                  <a:pt x="378535" y="2476978"/>
                </a:cubicBezTo>
                <a:cubicBezTo>
                  <a:pt x="379425" y="2476848"/>
                  <a:pt x="380277" y="2476701"/>
                  <a:pt x="381091" y="2476539"/>
                </a:cubicBezTo>
                <a:cubicBezTo>
                  <a:pt x="381905" y="2476376"/>
                  <a:pt x="382659" y="2476197"/>
                  <a:pt x="383354" y="2476001"/>
                </a:cubicBezTo>
                <a:lnTo>
                  <a:pt x="383354" y="2480657"/>
                </a:lnTo>
                <a:cubicBezTo>
                  <a:pt x="381813" y="2481091"/>
                  <a:pt x="380071" y="2481444"/>
                  <a:pt x="378128" y="2481715"/>
                </a:cubicBezTo>
                <a:cubicBezTo>
                  <a:pt x="376186" y="2481987"/>
                  <a:pt x="374173" y="2482122"/>
                  <a:pt x="372089" y="2482122"/>
                </a:cubicBezTo>
                <a:cubicBezTo>
                  <a:pt x="369289" y="2482122"/>
                  <a:pt x="366880" y="2481742"/>
                  <a:pt x="364862" y="2480983"/>
                </a:cubicBezTo>
                <a:cubicBezTo>
                  <a:pt x="362843" y="2480223"/>
                  <a:pt x="361188" y="2479122"/>
                  <a:pt x="359897" y="2477678"/>
                </a:cubicBezTo>
                <a:cubicBezTo>
                  <a:pt x="358606" y="2476235"/>
                  <a:pt x="357651" y="2474466"/>
                  <a:pt x="357032" y="2472371"/>
                </a:cubicBezTo>
                <a:lnTo>
                  <a:pt x="356405" y="2467567"/>
                </a:lnTo>
                <a:lnTo>
                  <a:pt x="355739" y="2471883"/>
                </a:lnTo>
                <a:cubicBezTo>
                  <a:pt x="354990" y="2474021"/>
                  <a:pt x="353927" y="2475833"/>
                  <a:pt x="352549" y="2477320"/>
                </a:cubicBezTo>
                <a:cubicBezTo>
                  <a:pt x="351171" y="2478807"/>
                  <a:pt x="349494" y="2479946"/>
                  <a:pt x="347519" y="2480738"/>
                </a:cubicBezTo>
                <a:cubicBezTo>
                  <a:pt x="345544" y="2481531"/>
                  <a:pt x="343319" y="2481927"/>
                  <a:pt x="340845" y="2481927"/>
                </a:cubicBezTo>
                <a:cubicBezTo>
                  <a:pt x="338913" y="2481927"/>
                  <a:pt x="336938" y="2481742"/>
                  <a:pt x="334920" y="2481373"/>
                </a:cubicBezTo>
                <a:cubicBezTo>
                  <a:pt x="332901" y="2481004"/>
                  <a:pt x="330904" y="2480418"/>
                  <a:pt x="328929" y="2479615"/>
                </a:cubicBezTo>
                <a:close/>
                <a:moveTo>
                  <a:pt x="149419" y="2435534"/>
                </a:moveTo>
                <a:lnTo>
                  <a:pt x="164818" y="2435534"/>
                </a:lnTo>
                <a:lnTo>
                  <a:pt x="164818" y="2476815"/>
                </a:lnTo>
                <a:lnTo>
                  <a:pt x="174552" y="2476815"/>
                </a:lnTo>
                <a:lnTo>
                  <a:pt x="174552" y="2481536"/>
                </a:lnTo>
                <a:lnTo>
                  <a:pt x="148345" y="2481536"/>
                </a:lnTo>
                <a:lnTo>
                  <a:pt x="148345" y="2476815"/>
                </a:lnTo>
                <a:lnTo>
                  <a:pt x="159088" y="2476815"/>
                </a:lnTo>
                <a:lnTo>
                  <a:pt x="159088" y="2440190"/>
                </a:lnTo>
                <a:lnTo>
                  <a:pt x="149419" y="2440190"/>
                </a:lnTo>
                <a:close/>
                <a:moveTo>
                  <a:pt x="684949" y="2435143"/>
                </a:moveTo>
                <a:cubicBezTo>
                  <a:pt x="685579" y="2435143"/>
                  <a:pt x="686165" y="2435257"/>
                  <a:pt x="686707" y="2435485"/>
                </a:cubicBezTo>
                <a:cubicBezTo>
                  <a:pt x="687250" y="2435713"/>
                  <a:pt x="687722" y="2436034"/>
                  <a:pt x="688123" y="2436446"/>
                </a:cubicBezTo>
                <a:cubicBezTo>
                  <a:pt x="688525" y="2436858"/>
                  <a:pt x="688840" y="2437330"/>
                  <a:pt x="689068" y="2437862"/>
                </a:cubicBezTo>
                <a:cubicBezTo>
                  <a:pt x="689296" y="2438394"/>
                  <a:pt x="689409" y="2438974"/>
                  <a:pt x="689409" y="2439604"/>
                </a:cubicBezTo>
                <a:cubicBezTo>
                  <a:pt x="689409" y="2440211"/>
                  <a:pt x="689296" y="2440787"/>
                  <a:pt x="689068" y="2441329"/>
                </a:cubicBezTo>
                <a:cubicBezTo>
                  <a:pt x="688840" y="2441872"/>
                  <a:pt x="688525" y="2442349"/>
                  <a:pt x="688123" y="2442762"/>
                </a:cubicBezTo>
                <a:cubicBezTo>
                  <a:pt x="687722" y="2443174"/>
                  <a:pt x="687250" y="2443494"/>
                  <a:pt x="686707" y="2443722"/>
                </a:cubicBezTo>
                <a:cubicBezTo>
                  <a:pt x="686165" y="2443950"/>
                  <a:pt x="685579" y="2444064"/>
                  <a:pt x="684949" y="2444064"/>
                </a:cubicBezTo>
                <a:cubicBezTo>
                  <a:pt x="684320" y="2444064"/>
                  <a:pt x="683734" y="2443950"/>
                  <a:pt x="683191" y="2443722"/>
                </a:cubicBezTo>
                <a:cubicBezTo>
                  <a:pt x="682649" y="2443494"/>
                  <a:pt x="682177" y="2443174"/>
                  <a:pt x="681775" y="2442762"/>
                </a:cubicBezTo>
                <a:cubicBezTo>
                  <a:pt x="681374" y="2442349"/>
                  <a:pt x="681059" y="2441872"/>
                  <a:pt x="680831" y="2441329"/>
                </a:cubicBezTo>
                <a:cubicBezTo>
                  <a:pt x="680603" y="2440787"/>
                  <a:pt x="680489" y="2440211"/>
                  <a:pt x="680489" y="2439604"/>
                </a:cubicBezTo>
                <a:cubicBezTo>
                  <a:pt x="680489" y="2438974"/>
                  <a:pt x="680603" y="2438394"/>
                  <a:pt x="680831" y="2437862"/>
                </a:cubicBezTo>
                <a:cubicBezTo>
                  <a:pt x="681059" y="2437330"/>
                  <a:pt x="681374" y="2436858"/>
                  <a:pt x="681775" y="2436446"/>
                </a:cubicBezTo>
                <a:cubicBezTo>
                  <a:pt x="682177" y="2436034"/>
                  <a:pt x="682649" y="2435713"/>
                  <a:pt x="683191" y="2435485"/>
                </a:cubicBezTo>
                <a:cubicBezTo>
                  <a:pt x="683734" y="2435257"/>
                  <a:pt x="684320" y="2435143"/>
                  <a:pt x="684949" y="2435143"/>
                </a:cubicBezTo>
                <a:close/>
                <a:moveTo>
                  <a:pt x="521899" y="2435143"/>
                </a:moveTo>
                <a:cubicBezTo>
                  <a:pt x="524156" y="2435143"/>
                  <a:pt x="526652" y="2435404"/>
                  <a:pt x="529387" y="2435925"/>
                </a:cubicBezTo>
                <a:lnTo>
                  <a:pt x="529387" y="2440808"/>
                </a:lnTo>
                <a:cubicBezTo>
                  <a:pt x="526413" y="2440179"/>
                  <a:pt x="523852" y="2439864"/>
                  <a:pt x="521703" y="2439864"/>
                </a:cubicBezTo>
                <a:cubicBezTo>
                  <a:pt x="516603" y="2439864"/>
                  <a:pt x="514053" y="2442534"/>
                  <a:pt x="514053" y="2447873"/>
                </a:cubicBezTo>
                <a:lnTo>
                  <a:pt x="514053" y="2453603"/>
                </a:lnTo>
                <a:lnTo>
                  <a:pt x="528377" y="2453603"/>
                </a:lnTo>
                <a:lnTo>
                  <a:pt x="528377" y="2458323"/>
                </a:lnTo>
                <a:lnTo>
                  <a:pt x="514053" y="2458323"/>
                </a:lnTo>
                <a:lnTo>
                  <a:pt x="514053" y="2481536"/>
                </a:lnTo>
                <a:lnTo>
                  <a:pt x="508290" y="2481536"/>
                </a:lnTo>
                <a:lnTo>
                  <a:pt x="508290" y="2458323"/>
                </a:lnTo>
                <a:lnTo>
                  <a:pt x="497775" y="2458323"/>
                </a:lnTo>
                <a:lnTo>
                  <a:pt x="497775" y="2453603"/>
                </a:lnTo>
                <a:lnTo>
                  <a:pt x="508290" y="2453603"/>
                </a:lnTo>
                <a:lnTo>
                  <a:pt x="508290" y="2448199"/>
                </a:lnTo>
                <a:cubicBezTo>
                  <a:pt x="508290" y="2439495"/>
                  <a:pt x="512826" y="2435143"/>
                  <a:pt x="521899" y="2435143"/>
                </a:cubicBezTo>
                <a:close/>
                <a:moveTo>
                  <a:pt x="298285" y="2404457"/>
                </a:moveTo>
                <a:cubicBezTo>
                  <a:pt x="297568" y="2404935"/>
                  <a:pt x="296977" y="2405401"/>
                  <a:pt x="296510" y="2405857"/>
                </a:cubicBezTo>
                <a:cubicBezTo>
                  <a:pt x="296044" y="2406313"/>
                  <a:pt x="295680" y="2406774"/>
                  <a:pt x="295420" y="2407241"/>
                </a:cubicBezTo>
                <a:cubicBezTo>
                  <a:pt x="295159" y="2407707"/>
                  <a:pt x="294975" y="2408174"/>
                  <a:pt x="294866" y="2408640"/>
                </a:cubicBezTo>
                <a:cubicBezTo>
                  <a:pt x="294758" y="2409107"/>
                  <a:pt x="294703" y="2409579"/>
                  <a:pt x="294703" y="2410057"/>
                </a:cubicBezTo>
                <a:cubicBezTo>
                  <a:pt x="294703" y="2411598"/>
                  <a:pt x="295506" y="2412721"/>
                  <a:pt x="297113" y="2413426"/>
                </a:cubicBezTo>
                <a:cubicBezTo>
                  <a:pt x="298719" y="2414132"/>
                  <a:pt x="300954" y="2414484"/>
                  <a:pt x="303819" y="2414484"/>
                </a:cubicBezTo>
                <a:cubicBezTo>
                  <a:pt x="305621" y="2414484"/>
                  <a:pt x="307134" y="2414322"/>
                  <a:pt x="308361" y="2413996"/>
                </a:cubicBezTo>
                <a:cubicBezTo>
                  <a:pt x="309587" y="2413670"/>
                  <a:pt x="310574" y="2413242"/>
                  <a:pt x="311323" y="2412710"/>
                </a:cubicBezTo>
                <a:cubicBezTo>
                  <a:pt x="312072" y="2412178"/>
                  <a:pt x="312609" y="2411571"/>
                  <a:pt x="312935" y="2410887"/>
                </a:cubicBezTo>
                <a:cubicBezTo>
                  <a:pt x="313260" y="2410203"/>
                  <a:pt x="313423" y="2409503"/>
                  <a:pt x="313423" y="2408787"/>
                </a:cubicBezTo>
                <a:cubicBezTo>
                  <a:pt x="313423" y="2407463"/>
                  <a:pt x="312881" y="2406487"/>
                  <a:pt x="311795" y="2405857"/>
                </a:cubicBezTo>
                <a:cubicBezTo>
                  <a:pt x="310710" y="2405228"/>
                  <a:pt x="309050" y="2404859"/>
                  <a:pt x="306814" y="2404750"/>
                </a:cubicBezTo>
                <a:close/>
                <a:moveTo>
                  <a:pt x="1389799" y="2395927"/>
                </a:moveTo>
                <a:cubicBezTo>
                  <a:pt x="1390472" y="2395927"/>
                  <a:pt x="1391112" y="2396063"/>
                  <a:pt x="1391720" y="2396334"/>
                </a:cubicBezTo>
                <a:cubicBezTo>
                  <a:pt x="1392328" y="2396606"/>
                  <a:pt x="1392860" y="2396969"/>
                  <a:pt x="1393315" y="2397425"/>
                </a:cubicBezTo>
                <a:cubicBezTo>
                  <a:pt x="1393771" y="2397881"/>
                  <a:pt x="1394135" y="2398413"/>
                  <a:pt x="1394406" y="2399020"/>
                </a:cubicBezTo>
                <a:cubicBezTo>
                  <a:pt x="1394677" y="2399628"/>
                  <a:pt x="1394813" y="2400268"/>
                  <a:pt x="1394813" y="2400941"/>
                </a:cubicBezTo>
                <a:cubicBezTo>
                  <a:pt x="1394813" y="2401636"/>
                  <a:pt x="1394677" y="2402281"/>
                  <a:pt x="1394406" y="2402878"/>
                </a:cubicBezTo>
                <a:cubicBezTo>
                  <a:pt x="1394135" y="2403475"/>
                  <a:pt x="1393771" y="2404001"/>
                  <a:pt x="1393315" y="2404457"/>
                </a:cubicBezTo>
                <a:cubicBezTo>
                  <a:pt x="1392860" y="2404913"/>
                  <a:pt x="1392328" y="2405271"/>
                  <a:pt x="1391720" y="2405531"/>
                </a:cubicBezTo>
                <a:cubicBezTo>
                  <a:pt x="1391112" y="2405792"/>
                  <a:pt x="1390472" y="2405922"/>
                  <a:pt x="1389799" y="2405922"/>
                </a:cubicBezTo>
                <a:cubicBezTo>
                  <a:pt x="1389105" y="2405922"/>
                  <a:pt x="1388459" y="2405792"/>
                  <a:pt x="1387862" y="2405531"/>
                </a:cubicBezTo>
                <a:cubicBezTo>
                  <a:pt x="1387265" y="2405271"/>
                  <a:pt x="1386739" y="2404913"/>
                  <a:pt x="1386283" y="2404457"/>
                </a:cubicBezTo>
                <a:cubicBezTo>
                  <a:pt x="1385827" y="2404001"/>
                  <a:pt x="1385469" y="2403475"/>
                  <a:pt x="1385209" y="2402878"/>
                </a:cubicBezTo>
                <a:cubicBezTo>
                  <a:pt x="1384948" y="2402281"/>
                  <a:pt x="1384818" y="2401636"/>
                  <a:pt x="1384818" y="2400941"/>
                </a:cubicBezTo>
                <a:cubicBezTo>
                  <a:pt x="1384818" y="2400268"/>
                  <a:pt x="1384948" y="2399628"/>
                  <a:pt x="1385209" y="2399020"/>
                </a:cubicBezTo>
                <a:cubicBezTo>
                  <a:pt x="1385469" y="2398413"/>
                  <a:pt x="1385827" y="2397881"/>
                  <a:pt x="1386283" y="2397425"/>
                </a:cubicBezTo>
                <a:cubicBezTo>
                  <a:pt x="1386739" y="2396969"/>
                  <a:pt x="1387265" y="2396606"/>
                  <a:pt x="1387862" y="2396334"/>
                </a:cubicBezTo>
                <a:cubicBezTo>
                  <a:pt x="1388459" y="2396063"/>
                  <a:pt x="1389105" y="2395927"/>
                  <a:pt x="1389799" y="2395927"/>
                </a:cubicBezTo>
                <a:close/>
                <a:moveTo>
                  <a:pt x="1037114" y="2395081"/>
                </a:moveTo>
                <a:cubicBezTo>
                  <a:pt x="1037852" y="2395081"/>
                  <a:pt x="1038552" y="2395222"/>
                  <a:pt x="1039214" y="2395504"/>
                </a:cubicBezTo>
                <a:cubicBezTo>
                  <a:pt x="1039876" y="2395786"/>
                  <a:pt x="1040451" y="2396177"/>
                  <a:pt x="1040939" y="2396676"/>
                </a:cubicBezTo>
                <a:cubicBezTo>
                  <a:pt x="1041427" y="2397175"/>
                  <a:pt x="1041813" y="2397756"/>
                  <a:pt x="1042095" y="2398418"/>
                </a:cubicBezTo>
                <a:cubicBezTo>
                  <a:pt x="1042377" y="2399080"/>
                  <a:pt x="1042518" y="2399791"/>
                  <a:pt x="1042518" y="2400550"/>
                </a:cubicBezTo>
                <a:cubicBezTo>
                  <a:pt x="1042518" y="2401288"/>
                  <a:pt x="1042377" y="2401983"/>
                  <a:pt x="1042095" y="2402634"/>
                </a:cubicBezTo>
                <a:cubicBezTo>
                  <a:pt x="1041813" y="2403285"/>
                  <a:pt x="1041427" y="2403855"/>
                  <a:pt x="1040939" y="2404343"/>
                </a:cubicBezTo>
                <a:cubicBezTo>
                  <a:pt x="1040451" y="2404831"/>
                  <a:pt x="1039876" y="2405217"/>
                  <a:pt x="1039214" y="2405499"/>
                </a:cubicBezTo>
                <a:cubicBezTo>
                  <a:pt x="1038552" y="2405781"/>
                  <a:pt x="1037852" y="2405922"/>
                  <a:pt x="1037114" y="2405922"/>
                </a:cubicBezTo>
                <a:cubicBezTo>
                  <a:pt x="1036354" y="2405922"/>
                  <a:pt x="1035649" y="2405781"/>
                  <a:pt x="1034998" y="2405499"/>
                </a:cubicBezTo>
                <a:cubicBezTo>
                  <a:pt x="1034346" y="2405217"/>
                  <a:pt x="1033777" y="2404831"/>
                  <a:pt x="1033288" y="2404343"/>
                </a:cubicBezTo>
                <a:cubicBezTo>
                  <a:pt x="1032800" y="2403855"/>
                  <a:pt x="1032415" y="2403285"/>
                  <a:pt x="1032133" y="2402634"/>
                </a:cubicBezTo>
                <a:cubicBezTo>
                  <a:pt x="1031851" y="2401983"/>
                  <a:pt x="1031709" y="2401288"/>
                  <a:pt x="1031709" y="2400550"/>
                </a:cubicBezTo>
                <a:cubicBezTo>
                  <a:pt x="1031709" y="2399791"/>
                  <a:pt x="1031851" y="2399080"/>
                  <a:pt x="1032133" y="2398418"/>
                </a:cubicBezTo>
                <a:cubicBezTo>
                  <a:pt x="1032415" y="2397756"/>
                  <a:pt x="1032800" y="2397175"/>
                  <a:pt x="1033288" y="2396676"/>
                </a:cubicBezTo>
                <a:cubicBezTo>
                  <a:pt x="1033777" y="2396177"/>
                  <a:pt x="1034346" y="2395786"/>
                  <a:pt x="1034998" y="2395504"/>
                </a:cubicBezTo>
                <a:cubicBezTo>
                  <a:pt x="1035649" y="2395222"/>
                  <a:pt x="1036354" y="2395081"/>
                  <a:pt x="1037114" y="2395081"/>
                </a:cubicBezTo>
                <a:close/>
                <a:moveTo>
                  <a:pt x="552413" y="2376947"/>
                </a:moveTo>
                <a:cubicBezTo>
                  <a:pt x="549331" y="2376947"/>
                  <a:pt x="546928" y="2377946"/>
                  <a:pt x="545202" y="2379942"/>
                </a:cubicBezTo>
                <a:cubicBezTo>
                  <a:pt x="543476" y="2381939"/>
                  <a:pt x="542614" y="2385065"/>
                  <a:pt x="542614" y="2389318"/>
                </a:cubicBezTo>
                <a:cubicBezTo>
                  <a:pt x="542614" y="2393269"/>
                  <a:pt x="543194" y="2396215"/>
                  <a:pt x="544356" y="2398157"/>
                </a:cubicBezTo>
                <a:cubicBezTo>
                  <a:pt x="545517" y="2400100"/>
                  <a:pt x="547161" y="2401071"/>
                  <a:pt x="549288" y="2401071"/>
                </a:cubicBezTo>
                <a:cubicBezTo>
                  <a:pt x="550720" y="2401071"/>
                  <a:pt x="552234" y="2400431"/>
                  <a:pt x="553830" y="2399150"/>
                </a:cubicBezTo>
                <a:cubicBezTo>
                  <a:pt x="555425" y="2397870"/>
                  <a:pt x="557101" y="2395971"/>
                  <a:pt x="558859" y="2393453"/>
                </a:cubicBezTo>
                <a:lnTo>
                  <a:pt x="558859" y="2378282"/>
                </a:lnTo>
                <a:cubicBezTo>
                  <a:pt x="557926" y="2377848"/>
                  <a:pt x="556895" y="2377517"/>
                  <a:pt x="555767" y="2377289"/>
                </a:cubicBezTo>
                <a:cubicBezTo>
                  <a:pt x="554638" y="2377061"/>
                  <a:pt x="553520" y="2376947"/>
                  <a:pt x="552413" y="2376947"/>
                </a:cubicBezTo>
                <a:close/>
                <a:moveTo>
                  <a:pt x="1142149" y="2376882"/>
                </a:moveTo>
                <a:cubicBezTo>
                  <a:pt x="1140456" y="2376882"/>
                  <a:pt x="1139008" y="2377213"/>
                  <a:pt x="1137803" y="2377875"/>
                </a:cubicBezTo>
                <a:cubicBezTo>
                  <a:pt x="1136598" y="2378537"/>
                  <a:pt x="1135611" y="2379421"/>
                  <a:pt x="1134840" y="2380528"/>
                </a:cubicBezTo>
                <a:cubicBezTo>
                  <a:pt x="1134070" y="2381635"/>
                  <a:pt x="1133506" y="2382921"/>
                  <a:pt x="1133147" y="2384386"/>
                </a:cubicBezTo>
                <a:cubicBezTo>
                  <a:pt x="1132789" y="2385851"/>
                  <a:pt x="1132610" y="2387387"/>
                  <a:pt x="1132610" y="2388993"/>
                </a:cubicBezTo>
                <a:cubicBezTo>
                  <a:pt x="1132610" y="2391011"/>
                  <a:pt x="1132833" y="2392780"/>
                  <a:pt x="1133278" y="2394299"/>
                </a:cubicBezTo>
                <a:cubicBezTo>
                  <a:pt x="1133723" y="2395819"/>
                  <a:pt x="1134357" y="2397083"/>
                  <a:pt x="1135182" y="2398092"/>
                </a:cubicBezTo>
                <a:cubicBezTo>
                  <a:pt x="1136007" y="2399102"/>
                  <a:pt x="1137005" y="2399861"/>
                  <a:pt x="1138177" y="2400371"/>
                </a:cubicBezTo>
                <a:cubicBezTo>
                  <a:pt x="1139349" y="2400881"/>
                  <a:pt x="1140673" y="2401136"/>
                  <a:pt x="1142149" y="2401136"/>
                </a:cubicBezTo>
                <a:cubicBezTo>
                  <a:pt x="1143842" y="2401136"/>
                  <a:pt x="1145291" y="2400805"/>
                  <a:pt x="1146495" y="2400143"/>
                </a:cubicBezTo>
                <a:cubicBezTo>
                  <a:pt x="1147700" y="2399481"/>
                  <a:pt x="1148687" y="2398597"/>
                  <a:pt x="1149458" y="2397490"/>
                </a:cubicBezTo>
                <a:cubicBezTo>
                  <a:pt x="1150229" y="2396383"/>
                  <a:pt x="1150793" y="2395097"/>
                  <a:pt x="1151151" y="2393632"/>
                </a:cubicBezTo>
                <a:cubicBezTo>
                  <a:pt x="1151509" y="2392167"/>
                  <a:pt x="1151688" y="2390621"/>
                  <a:pt x="1151688" y="2388993"/>
                </a:cubicBezTo>
                <a:cubicBezTo>
                  <a:pt x="1151688" y="2386974"/>
                  <a:pt x="1151466" y="2385211"/>
                  <a:pt x="1151021" y="2383702"/>
                </a:cubicBezTo>
                <a:cubicBezTo>
                  <a:pt x="1150576" y="2382194"/>
                  <a:pt x="1149941" y="2380935"/>
                  <a:pt x="1149116" y="2379926"/>
                </a:cubicBezTo>
                <a:cubicBezTo>
                  <a:pt x="1148291" y="2378917"/>
                  <a:pt x="1147288" y="2378157"/>
                  <a:pt x="1146105" y="2377647"/>
                </a:cubicBezTo>
                <a:cubicBezTo>
                  <a:pt x="1144922" y="2377137"/>
                  <a:pt x="1143603" y="2376882"/>
                  <a:pt x="1142149" y="2376882"/>
                </a:cubicBezTo>
                <a:close/>
                <a:moveTo>
                  <a:pt x="56299" y="2376882"/>
                </a:moveTo>
                <a:cubicBezTo>
                  <a:pt x="54606" y="2376882"/>
                  <a:pt x="53158" y="2377213"/>
                  <a:pt x="51953" y="2377875"/>
                </a:cubicBezTo>
                <a:cubicBezTo>
                  <a:pt x="50748" y="2378537"/>
                  <a:pt x="49761" y="2379421"/>
                  <a:pt x="48990" y="2380528"/>
                </a:cubicBezTo>
                <a:cubicBezTo>
                  <a:pt x="48220" y="2381635"/>
                  <a:pt x="47656" y="2382921"/>
                  <a:pt x="47297" y="2384386"/>
                </a:cubicBezTo>
                <a:cubicBezTo>
                  <a:pt x="46939" y="2385851"/>
                  <a:pt x="46760" y="2387387"/>
                  <a:pt x="46760" y="2388993"/>
                </a:cubicBezTo>
                <a:cubicBezTo>
                  <a:pt x="46760" y="2391011"/>
                  <a:pt x="46983" y="2392780"/>
                  <a:pt x="47428" y="2394299"/>
                </a:cubicBezTo>
                <a:cubicBezTo>
                  <a:pt x="47873" y="2395819"/>
                  <a:pt x="48508" y="2397083"/>
                  <a:pt x="49332" y="2398092"/>
                </a:cubicBezTo>
                <a:cubicBezTo>
                  <a:pt x="50157" y="2399102"/>
                  <a:pt x="51155" y="2399861"/>
                  <a:pt x="52327" y="2400371"/>
                </a:cubicBezTo>
                <a:cubicBezTo>
                  <a:pt x="53499" y="2400881"/>
                  <a:pt x="54823" y="2401136"/>
                  <a:pt x="56299" y="2401136"/>
                </a:cubicBezTo>
                <a:cubicBezTo>
                  <a:pt x="57992" y="2401136"/>
                  <a:pt x="59441" y="2400805"/>
                  <a:pt x="60646" y="2400143"/>
                </a:cubicBezTo>
                <a:cubicBezTo>
                  <a:pt x="61850" y="2399481"/>
                  <a:pt x="62838" y="2398597"/>
                  <a:pt x="63608" y="2397490"/>
                </a:cubicBezTo>
                <a:cubicBezTo>
                  <a:pt x="64379" y="2396383"/>
                  <a:pt x="64943" y="2395097"/>
                  <a:pt x="65301" y="2393632"/>
                </a:cubicBezTo>
                <a:cubicBezTo>
                  <a:pt x="65659" y="2392167"/>
                  <a:pt x="65838" y="2390621"/>
                  <a:pt x="65838" y="2388993"/>
                </a:cubicBezTo>
                <a:cubicBezTo>
                  <a:pt x="65838" y="2386974"/>
                  <a:pt x="65616" y="2385211"/>
                  <a:pt x="65171" y="2383702"/>
                </a:cubicBezTo>
                <a:cubicBezTo>
                  <a:pt x="64726" y="2382194"/>
                  <a:pt x="64091" y="2380935"/>
                  <a:pt x="63266" y="2379926"/>
                </a:cubicBezTo>
                <a:cubicBezTo>
                  <a:pt x="62442" y="2378917"/>
                  <a:pt x="61438" y="2378157"/>
                  <a:pt x="60255" y="2377647"/>
                </a:cubicBezTo>
                <a:cubicBezTo>
                  <a:pt x="59072" y="2377137"/>
                  <a:pt x="57753" y="2376882"/>
                  <a:pt x="56299" y="2376882"/>
                </a:cubicBezTo>
                <a:close/>
                <a:moveTo>
                  <a:pt x="1208889" y="2376589"/>
                </a:moveTo>
                <a:cubicBezTo>
                  <a:pt x="1207652" y="2376589"/>
                  <a:pt x="1206524" y="2376828"/>
                  <a:pt x="1205504" y="2377305"/>
                </a:cubicBezTo>
                <a:cubicBezTo>
                  <a:pt x="1204483" y="2377783"/>
                  <a:pt x="1203604" y="2378456"/>
                  <a:pt x="1202866" y="2379324"/>
                </a:cubicBezTo>
                <a:cubicBezTo>
                  <a:pt x="1202128" y="2380192"/>
                  <a:pt x="1201532" y="2381234"/>
                  <a:pt x="1201076" y="2382449"/>
                </a:cubicBezTo>
                <a:cubicBezTo>
                  <a:pt x="1200620" y="2383665"/>
                  <a:pt x="1200338" y="2384999"/>
                  <a:pt x="1200229" y="2386453"/>
                </a:cubicBezTo>
                <a:lnTo>
                  <a:pt x="1217419" y="2386453"/>
                </a:lnTo>
                <a:cubicBezTo>
                  <a:pt x="1217484" y="2384999"/>
                  <a:pt x="1217343" y="2383670"/>
                  <a:pt x="1216996" y="2382465"/>
                </a:cubicBezTo>
                <a:cubicBezTo>
                  <a:pt x="1216648" y="2381261"/>
                  <a:pt x="1216111" y="2380224"/>
                  <a:pt x="1215384" y="2379356"/>
                </a:cubicBezTo>
                <a:cubicBezTo>
                  <a:pt x="1214657" y="2378488"/>
                  <a:pt x="1213751" y="2377810"/>
                  <a:pt x="1212666" y="2377322"/>
                </a:cubicBezTo>
                <a:cubicBezTo>
                  <a:pt x="1211581" y="2376833"/>
                  <a:pt x="1210322" y="2376589"/>
                  <a:pt x="1208889" y="2376589"/>
                </a:cubicBezTo>
                <a:close/>
                <a:moveTo>
                  <a:pt x="761214" y="2376589"/>
                </a:moveTo>
                <a:cubicBezTo>
                  <a:pt x="759977" y="2376589"/>
                  <a:pt x="758849" y="2376828"/>
                  <a:pt x="757829" y="2377305"/>
                </a:cubicBezTo>
                <a:cubicBezTo>
                  <a:pt x="756809" y="2377783"/>
                  <a:pt x="755929" y="2378456"/>
                  <a:pt x="755192" y="2379324"/>
                </a:cubicBezTo>
                <a:cubicBezTo>
                  <a:pt x="754454" y="2380192"/>
                  <a:pt x="753857" y="2381234"/>
                  <a:pt x="753401" y="2382449"/>
                </a:cubicBezTo>
                <a:cubicBezTo>
                  <a:pt x="752945" y="2383665"/>
                  <a:pt x="752663" y="2384999"/>
                  <a:pt x="752554" y="2386453"/>
                </a:cubicBezTo>
                <a:lnTo>
                  <a:pt x="769744" y="2386453"/>
                </a:lnTo>
                <a:cubicBezTo>
                  <a:pt x="769809" y="2384999"/>
                  <a:pt x="769668" y="2383670"/>
                  <a:pt x="769321" y="2382465"/>
                </a:cubicBezTo>
                <a:cubicBezTo>
                  <a:pt x="768974" y="2381261"/>
                  <a:pt x="768436" y="2380224"/>
                  <a:pt x="767709" y="2379356"/>
                </a:cubicBezTo>
                <a:cubicBezTo>
                  <a:pt x="766982" y="2378488"/>
                  <a:pt x="766076" y="2377810"/>
                  <a:pt x="764991" y="2377322"/>
                </a:cubicBezTo>
                <a:cubicBezTo>
                  <a:pt x="763906" y="2376833"/>
                  <a:pt x="762647" y="2376589"/>
                  <a:pt x="761214" y="2376589"/>
                </a:cubicBezTo>
                <a:close/>
                <a:moveTo>
                  <a:pt x="513565" y="2376589"/>
                </a:moveTo>
                <a:cubicBezTo>
                  <a:pt x="512327" y="2376589"/>
                  <a:pt x="511199" y="2376828"/>
                  <a:pt x="510179" y="2377305"/>
                </a:cubicBezTo>
                <a:cubicBezTo>
                  <a:pt x="509158" y="2377783"/>
                  <a:pt x="508279" y="2378456"/>
                  <a:pt x="507542" y="2379324"/>
                </a:cubicBezTo>
                <a:cubicBezTo>
                  <a:pt x="506804" y="2380192"/>
                  <a:pt x="506207" y="2381234"/>
                  <a:pt x="505751" y="2382449"/>
                </a:cubicBezTo>
                <a:cubicBezTo>
                  <a:pt x="505295" y="2383665"/>
                  <a:pt x="505013" y="2384999"/>
                  <a:pt x="504905" y="2386453"/>
                </a:cubicBezTo>
                <a:lnTo>
                  <a:pt x="522094" y="2386453"/>
                </a:lnTo>
                <a:cubicBezTo>
                  <a:pt x="522159" y="2384999"/>
                  <a:pt x="522018" y="2383670"/>
                  <a:pt x="521671" y="2382465"/>
                </a:cubicBezTo>
                <a:cubicBezTo>
                  <a:pt x="521324" y="2381261"/>
                  <a:pt x="520787" y="2380224"/>
                  <a:pt x="520059" y="2379356"/>
                </a:cubicBezTo>
                <a:cubicBezTo>
                  <a:pt x="519332" y="2378488"/>
                  <a:pt x="518426" y="2377810"/>
                  <a:pt x="517341" y="2377322"/>
                </a:cubicBezTo>
                <a:cubicBezTo>
                  <a:pt x="516256" y="2376833"/>
                  <a:pt x="514997" y="2376589"/>
                  <a:pt x="513565" y="2376589"/>
                </a:cubicBezTo>
                <a:close/>
                <a:moveTo>
                  <a:pt x="446889" y="2376589"/>
                </a:moveTo>
                <a:cubicBezTo>
                  <a:pt x="445652" y="2376589"/>
                  <a:pt x="444524" y="2376828"/>
                  <a:pt x="443504" y="2377305"/>
                </a:cubicBezTo>
                <a:cubicBezTo>
                  <a:pt x="442484" y="2377783"/>
                  <a:pt x="441604" y="2378456"/>
                  <a:pt x="440867" y="2379324"/>
                </a:cubicBezTo>
                <a:cubicBezTo>
                  <a:pt x="440129" y="2380192"/>
                  <a:pt x="439532" y="2381234"/>
                  <a:pt x="439076" y="2382449"/>
                </a:cubicBezTo>
                <a:cubicBezTo>
                  <a:pt x="438620" y="2383665"/>
                  <a:pt x="438338" y="2384999"/>
                  <a:pt x="438230" y="2386453"/>
                </a:cubicBezTo>
                <a:lnTo>
                  <a:pt x="455419" y="2386453"/>
                </a:lnTo>
                <a:cubicBezTo>
                  <a:pt x="455484" y="2384999"/>
                  <a:pt x="455343" y="2383670"/>
                  <a:pt x="454996" y="2382465"/>
                </a:cubicBezTo>
                <a:cubicBezTo>
                  <a:pt x="454649" y="2381261"/>
                  <a:pt x="454112" y="2380224"/>
                  <a:pt x="453384" y="2379356"/>
                </a:cubicBezTo>
                <a:cubicBezTo>
                  <a:pt x="452657" y="2378488"/>
                  <a:pt x="451751" y="2377810"/>
                  <a:pt x="450666" y="2377322"/>
                </a:cubicBezTo>
                <a:cubicBezTo>
                  <a:pt x="449581" y="2376833"/>
                  <a:pt x="448322" y="2376589"/>
                  <a:pt x="446889" y="2376589"/>
                </a:cubicBezTo>
                <a:close/>
                <a:moveTo>
                  <a:pt x="265914" y="2376589"/>
                </a:moveTo>
                <a:cubicBezTo>
                  <a:pt x="264677" y="2376589"/>
                  <a:pt x="263549" y="2376828"/>
                  <a:pt x="262529" y="2377305"/>
                </a:cubicBezTo>
                <a:cubicBezTo>
                  <a:pt x="261508" y="2377783"/>
                  <a:pt x="260629" y="2378456"/>
                  <a:pt x="259892" y="2379324"/>
                </a:cubicBezTo>
                <a:cubicBezTo>
                  <a:pt x="259154" y="2380192"/>
                  <a:pt x="258557" y="2381234"/>
                  <a:pt x="258101" y="2382449"/>
                </a:cubicBezTo>
                <a:cubicBezTo>
                  <a:pt x="257645" y="2383665"/>
                  <a:pt x="257363" y="2384999"/>
                  <a:pt x="257254" y="2386453"/>
                </a:cubicBezTo>
                <a:lnTo>
                  <a:pt x="274444" y="2386453"/>
                </a:lnTo>
                <a:cubicBezTo>
                  <a:pt x="274509" y="2384999"/>
                  <a:pt x="274368" y="2383670"/>
                  <a:pt x="274021" y="2382465"/>
                </a:cubicBezTo>
                <a:cubicBezTo>
                  <a:pt x="273674" y="2381261"/>
                  <a:pt x="273137" y="2380224"/>
                  <a:pt x="272409" y="2379356"/>
                </a:cubicBezTo>
                <a:cubicBezTo>
                  <a:pt x="271682" y="2378488"/>
                  <a:pt x="270776" y="2377810"/>
                  <a:pt x="269691" y="2377322"/>
                </a:cubicBezTo>
                <a:cubicBezTo>
                  <a:pt x="268606" y="2376833"/>
                  <a:pt x="267347" y="2376589"/>
                  <a:pt x="265914" y="2376589"/>
                </a:cubicBezTo>
                <a:close/>
                <a:moveTo>
                  <a:pt x="132564" y="2376589"/>
                </a:moveTo>
                <a:cubicBezTo>
                  <a:pt x="131327" y="2376589"/>
                  <a:pt x="130199" y="2376828"/>
                  <a:pt x="129179" y="2377305"/>
                </a:cubicBezTo>
                <a:cubicBezTo>
                  <a:pt x="128159" y="2377783"/>
                  <a:pt x="127279" y="2378456"/>
                  <a:pt x="126542" y="2379324"/>
                </a:cubicBezTo>
                <a:cubicBezTo>
                  <a:pt x="125804" y="2380192"/>
                  <a:pt x="125207" y="2381234"/>
                  <a:pt x="124751" y="2382449"/>
                </a:cubicBezTo>
                <a:cubicBezTo>
                  <a:pt x="124295" y="2383665"/>
                  <a:pt x="124013" y="2384999"/>
                  <a:pt x="123904" y="2386453"/>
                </a:cubicBezTo>
                <a:lnTo>
                  <a:pt x="141094" y="2386453"/>
                </a:lnTo>
                <a:cubicBezTo>
                  <a:pt x="141159" y="2384999"/>
                  <a:pt x="141018" y="2383670"/>
                  <a:pt x="140671" y="2382465"/>
                </a:cubicBezTo>
                <a:cubicBezTo>
                  <a:pt x="140324" y="2381261"/>
                  <a:pt x="139786" y="2380224"/>
                  <a:pt x="139059" y="2379356"/>
                </a:cubicBezTo>
                <a:cubicBezTo>
                  <a:pt x="138332" y="2378488"/>
                  <a:pt x="137426" y="2377810"/>
                  <a:pt x="136341" y="2377322"/>
                </a:cubicBezTo>
                <a:cubicBezTo>
                  <a:pt x="135256" y="2376833"/>
                  <a:pt x="133997" y="2376589"/>
                  <a:pt x="132564" y="2376589"/>
                </a:cubicBezTo>
                <a:close/>
                <a:moveTo>
                  <a:pt x="303494" y="2376329"/>
                </a:moveTo>
                <a:cubicBezTo>
                  <a:pt x="302365" y="2376329"/>
                  <a:pt x="301361" y="2376524"/>
                  <a:pt x="300482" y="2376915"/>
                </a:cubicBezTo>
                <a:cubicBezTo>
                  <a:pt x="299603" y="2377305"/>
                  <a:pt x="298865" y="2377821"/>
                  <a:pt x="298268" y="2378461"/>
                </a:cubicBezTo>
                <a:cubicBezTo>
                  <a:pt x="297671" y="2379101"/>
                  <a:pt x="297216" y="2379845"/>
                  <a:pt x="296901" y="2380691"/>
                </a:cubicBezTo>
                <a:cubicBezTo>
                  <a:pt x="296586" y="2381537"/>
                  <a:pt x="296429" y="2382416"/>
                  <a:pt x="296429" y="2383328"/>
                </a:cubicBezTo>
                <a:cubicBezTo>
                  <a:pt x="296429" y="2384370"/>
                  <a:pt x="296602" y="2385325"/>
                  <a:pt x="296950" y="2386193"/>
                </a:cubicBezTo>
                <a:cubicBezTo>
                  <a:pt x="297297" y="2387061"/>
                  <a:pt x="297785" y="2387799"/>
                  <a:pt x="298415" y="2388407"/>
                </a:cubicBezTo>
                <a:cubicBezTo>
                  <a:pt x="299044" y="2389015"/>
                  <a:pt x="299788" y="2389487"/>
                  <a:pt x="300645" y="2389823"/>
                </a:cubicBezTo>
                <a:cubicBezTo>
                  <a:pt x="301502" y="2390160"/>
                  <a:pt x="302452" y="2390328"/>
                  <a:pt x="303494" y="2390328"/>
                </a:cubicBezTo>
                <a:cubicBezTo>
                  <a:pt x="304622" y="2390328"/>
                  <a:pt x="305626" y="2390138"/>
                  <a:pt x="306505" y="2389758"/>
                </a:cubicBezTo>
                <a:cubicBezTo>
                  <a:pt x="307384" y="2389378"/>
                  <a:pt x="308122" y="2388863"/>
                  <a:pt x="308719" y="2388211"/>
                </a:cubicBezTo>
                <a:cubicBezTo>
                  <a:pt x="309316" y="2387560"/>
                  <a:pt x="309771" y="2386812"/>
                  <a:pt x="310086" y="2385965"/>
                </a:cubicBezTo>
                <a:cubicBezTo>
                  <a:pt x="310401" y="2385119"/>
                  <a:pt x="310558" y="2384240"/>
                  <a:pt x="310558" y="2383328"/>
                </a:cubicBezTo>
                <a:cubicBezTo>
                  <a:pt x="310558" y="2382286"/>
                  <a:pt x="310385" y="2381331"/>
                  <a:pt x="310037" y="2380463"/>
                </a:cubicBezTo>
                <a:cubicBezTo>
                  <a:pt x="309690" y="2379595"/>
                  <a:pt x="309202" y="2378857"/>
                  <a:pt x="308572" y="2378249"/>
                </a:cubicBezTo>
                <a:cubicBezTo>
                  <a:pt x="307943" y="2377642"/>
                  <a:pt x="307199" y="2377170"/>
                  <a:pt x="306342" y="2376833"/>
                </a:cubicBezTo>
                <a:cubicBezTo>
                  <a:pt x="305485" y="2376497"/>
                  <a:pt x="304535" y="2376329"/>
                  <a:pt x="303494" y="2376329"/>
                </a:cubicBezTo>
                <a:close/>
                <a:moveTo>
                  <a:pt x="983094" y="2372650"/>
                </a:moveTo>
                <a:lnTo>
                  <a:pt x="989540" y="2372650"/>
                </a:lnTo>
                <a:lnTo>
                  <a:pt x="997809" y="2394267"/>
                </a:lnTo>
                <a:lnTo>
                  <a:pt x="999469" y="2399346"/>
                </a:lnTo>
                <a:lnTo>
                  <a:pt x="1001358" y="2394137"/>
                </a:lnTo>
                <a:lnTo>
                  <a:pt x="1009008" y="2372650"/>
                </a:lnTo>
                <a:lnTo>
                  <a:pt x="1015227" y="2372650"/>
                </a:lnTo>
                <a:lnTo>
                  <a:pt x="1004092" y="2401885"/>
                </a:lnTo>
                <a:cubicBezTo>
                  <a:pt x="1002942" y="2404859"/>
                  <a:pt x="1001754" y="2407420"/>
                  <a:pt x="1000528" y="2409568"/>
                </a:cubicBezTo>
                <a:cubicBezTo>
                  <a:pt x="999301" y="2411717"/>
                  <a:pt x="997961" y="2413481"/>
                  <a:pt x="996507" y="2414859"/>
                </a:cubicBezTo>
                <a:cubicBezTo>
                  <a:pt x="995053" y="2416237"/>
                  <a:pt x="993458" y="2417252"/>
                  <a:pt x="991721" y="2417903"/>
                </a:cubicBezTo>
                <a:cubicBezTo>
                  <a:pt x="989985" y="2418554"/>
                  <a:pt x="988042" y="2418879"/>
                  <a:pt x="985894" y="2418879"/>
                </a:cubicBezTo>
                <a:cubicBezTo>
                  <a:pt x="985329" y="2418879"/>
                  <a:pt x="984819" y="2418869"/>
                  <a:pt x="984363" y="2418847"/>
                </a:cubicBezTo>
                <a:cubicBezTo>
                  <a:pt x="983908" y="2418825"/>
                  <a:pt x="983408" y="2418793"/>
                  <a:pt x="982866" y="2418749"/>
                </a:cubicBezTo>
                <a:lnTo>
                  <a:pt x="982866" y="2413605"/>
                </a:lnTo>
                <a:cubicBezTo>
                  <a:pt x="983343" y="2413670"/>
                  <a:pt x="983864" y="2413730"/>
                  <a:pt x="984429" y="2413784"/>
                </a:cubicBezTo>
                <a:cubicBezTo>
                  <a:pt x="984993" y="2413839"/>
                  <a:pt x="985590" y="2413866"/>
                  <a:pt x="986219" y="2413866"/>
                </a:cubicBezTo>
                <a:cubicBezTo>
                  <a:pt x="987261" y="2413866"/>
                  <a:pt x="988232" y="2413714"/>
                  <a:pt x="989133" y="2413410"/>
                </a:cubicBezTo>
                <a:cubicBezTo>
                  <a:pt x="990034" y="2413106"/>
                  <a:pt x="990886" y="2412612"/>
                  <a:pt x="991689" y="2411929"/>
                </a:cubicBezTo>
                <a:cubicBezTo>
                  <a:pt x="992492" y="2411245"/>
                  <a:pt x="993262" y="2410361"/>
                  <a:pt x="994000" y="2409275"/>
                </a:cubicBezTo>
                <a:cubicBezTo>
                  <a:pt x="994738" y="2408190"/>
                  <a:pt x="995454" y="2406877"/>
                  <a:pt x="996149" y="2405336"/>
                </a:cubicBezTo>
                <a:close/>
                <a:moveTo>
                  <a:pt x="881379" y="2372650"/>
                </a:moveTo>
                <a:lnTo>
                  <a:pt x="887044" y="2372650"/>
                </a:lnTo>
                <a:lnTo>
                  <a:pt x="887044" y="2393551"/>
                </a:lnTo>
                <a:cubicBezTo>
                  <a:pt x="887044" y="2398564"/>
                  <a:pt x="888932" y="2401071"/>
                  <a:pt x="892709" y="2401071"/>
                </a:cubicBezTo>
                <a:cubicBezTo>
                  <a:pt x="893403" y="2401071"/>
                  <a:pt x="894081" y="2400968"/>
                  <a:pt x="894743" y="2400762"/>
                </a:cubicBezTo>
                <a:cubicBezTo>
                  <a:pt x="895405" y="2400556"/>
                  <a:pt x="896100" y="2400198"/>
                  <a:pt x="896827" y="2399688"/>
                </a:cubicBezTo>
                <a:cubicBezTo>
                  <a:pt x="897554" y="2399178"/>
                  <a:pt x="898335" y="2398488"/>
                  <a:pt x="899171" y="2397620"/>
                </a:cubicBezTo>
                <a:cubicBezTo>
                  <a:pt x="900007" y="2396752"/>
                  <a:pt x="900945" y="2395656"/>
                  <a:pt x="901987" y="2394332"/>
                </a:cubicBezTo>
                <a:lnTo>
                  <a:pt x="901987" y="2372650"/>
                </a:lnTo>
                <a:lnTo>
                  <a:pt x="907652" y="2372650"/>
                </a:lnTo>
                <a:lnTo>
                  <a:pt x="907652" y="2405336"/>
                </a:lnTo>
                <a:lnTo>
                  <a:pt x="902573" y="2405336"/>
                </a:lnTo>
                <a:lnTo>
                  <a:pt x="902378" y="2400062"/>
                </a:lnTo>
                <a:cubicBezTo>
                  <a:pt x="901401" y="2401191"/>
                  <a:pt x="900473" y="2402129"/>
                  <a:pt x="899594" y="2402878"/>
                </a:cubicBezTo>
                <a:cubicBezTo>
                  <a:pt x="898715" y="2403627"/>
                  <a:pt x="897842" y="2404229"/>
                  <a:pt x="896973" y="2404685"/>
                </a:cubicBezTo>
                <a:cubicBezTo>
                  <a:pt x="896105" y="2405141"/>
                  <a:pt x="895232" y="2405461"/>
                  <a:pt x="894353" y="2405645"/>
                </a:cubicBezTo>
                <a:cubicBezTo>
                  <a:pt x="893474" y="2405830"/>
                  <a:pt x="892546" y="2405922"/>
                  <a:pt x="891569" y="2405922"/>
                </a:cubicBezTo>
                <a:cubicBezTo>
                  <a:pt x="888205" y="2405922"/>
                  <a:pt x="885666" y="2404935"/>
                  <a:pt x="883951" y="2402959"/>
                </a:cubicBezTo>
                <a:cubicBezTo>
                  <a:pt x="882236" y="2400985"/>
                  <a:pt x="881379" y="2398000"/>
                  <a:pt x="881379" y="2394006"/>
                </a:cubicBezTo>
                <a:close/>
                <a:moveTo>
                  <a:pt x="643254" y="2372650"/>
                </a:moveTo>
                <a:lnTo>
                  <a:pt x="648919" y="2372650"/>
                </a:lnTo>
                <a:lnTo>
                  <a:pt x="648919" y="2393551"/>
                </a:lnTo>
                <a:cubicBezTo>
                  <a:pt x="648919" y="2398564"/>
                  <a:pt x="650807" y="2401071"/>
                  <a:pt x="654584" y="2401071"/>
                </a:cubicBezTo>
                <a:cubicBezTo>
                  <a:pt x="655278" y="2401071"/>
                  <a:pt x="655956" y="2400968"/>
                  <a:pt x="656618" y="2400762"/>
                </a:cubicBezTo>
                <a:cubicBezTo>
                  <a:pt x="657280" y="2400556"/>
                  <a:pt x="657975" y="2400198"/>
                  <a:pt x="658702" y="2399688"/>
                </a:cubicBezTo>
                <a:cubicBezTo>
                  <a:pt x="659429" y="2399178"/>
                  <a:pt x="660210" y="2398488"/>
                  <a:pt x="661046" y="2397620"/>
                </a:cubicBezTo>
                <a:cubicBezTo>
                  <a:pt x="661882" y="2396752"/>
                  <a:pt x="662820" y="2395656"/>
                  <a:pt x="663862" y="2394332"/>
                </a:cubicBezTo>
                <a:lnTo>
                  <a:pt x="663862" y="2372650"/>
                </a:lnTo>
                <a:lnTo>
                  <a:pt x="669527" y="2372650"/>
                </a:lnTo>
                <a:lnTo>
                  <a:pt x="669527" y="2405336"/>
                </a:lnTo>
                <a:lnTo>
                  <a:pt x="664448" y="2405336"/>
                </a:lnTo>
                <a:lnTo>
                  <a:pt x="664253" y="2400062"/>
                </a:lnTo>
                <a:cubicBezTo>
                  <a:pt x="663276" y="2401191"/>
                  <a:pt x="662348" y="2402129"/>
                  <a:pt x="661469" y="2402878"/>
                </a:cubicBezTo>
                <a:cubicBezTo>
                  <a:pt x="660590" y="2403627"/>
                  <a:pt x="659717" y="2404229"/>
                  <a:pt x="658849" y="2404685"/>
                </a:cubicBezTo>
                <a:cubicBezTo>
                  <a:pt x="657980" y="2405141"/>
                  <a:pt x="657107" y="2405461"/>
                  <a:pt x="656228" y="2405645"/>
                </a:cubicBezTo>
                <a:cubicBezTo>
                  <a:pt x="655349" y="2405830"/>
                  <a:pt x="654421" y="2405922"/>
                  <a:pt x="653444" y="2405922"/>
                </a:cubicBezTo>
                <a:cubicBezTo>
                  <a:pt x="650080" y="2405922"/>
                  <a:pt x="647541" y="2404935"/>
                  <a:pt x="645826" y="2402959"/>
                </a:cubicBezTo>
                <a:cubicBezTo>
                  <a:pt x="644111" y="2400985"/>
                  <a:pt x="643254" y="2398000"/>
                  <a:pt x="643254" y="2394006"/>
                </a:cubicBezTo>
                <a:close/>
                <a:moveTo>
                  <a:pt x="330394" y="2372650"/>
                </a:moveTo>
                <a:lnTo>
                  <a:pt x="345793" y="2372650"/>
                </a:lnTo>
                <a:lnTo>
                  <a:pt x="345793" y="2400615"/>
                </a:lnTo>
                <a:lnTo>
                  <a:pt x="355528" y="2400615"/>
                </a:lnTo>
                <a:lnTo>
                  <a:pt x="355528" y="2405336"/>
                </a:lnTo>
                <a:lnTo>
                  <a:pt x="329320" y="2405336"/>
                </a:lnTo>
                <a:lnTo>
                  <a:pt x="329320" y="2400615"/>
                </a:lnTo>
                <a:lnTo>
                  <a:pt x="340063" y="2400615"/>
                </a:lnTo>
                <a:lnTo>
                  <a:pt x="340063" y="2377338"/>
                </a:lnTo>
                <a:lnTo>
                  <a:pt x="330394" y="2377338"/>
                </a:lnTo>
                <a:close/>
                <a:moveTo>
                  <a:pt x="726337" y="2372194"/>
                </a:moveTo>
                <a:cubicBezTo>
                  <a:pt x="728030" y="2372194"/>
                  <a:pt x="729615" y="2372313"/>
                  <a:pt x="731091" y="2372552"/>
                </a:cubicBezTo>
                <a:cubicBezTo>
                  <a:pt x="732567" y="2372791"/>
                  <a:pt x="733977" y="2373181"/>
                  <a:pt x="735323" y="2373724"/>
                </a:cubicBezTo>
                <a:lnTo>
                  <a:pt x="735323" y="2379128"/>
                </a:lnTo>
                <a:cubicBezTo>
                  <a:pt x="733912" y="2378390"/>
                  <a:pt x="732474" y="2377853"/>
                  <a:pt x="731009" y="2377517"/>
                </a:cubicBezTo>
                <a:cubicBezTo>
                  <a:pt x="729544" y="2377180"/>
                  <a:pt x="728030" y="2377012"/>
                  <a:pt x="726468" y="2377012"/>
                </a:cubicBezTo>
                <a:cubicBezTo>
                  <a:pt x="725013" y="2377012"/>
                  <a:pt x="723641" y="2377289"/>
                  <a:pt x="722349" y="2377842"/>
                </a:cubicBezTo>
                <a:cubicBezTo>
                  <a:pt x="721058" y="2378396"/>
                  <a:pt x="719924" y="2379193"/>
                  <a:pt x="718947" y="2380235"/>
                </a:cubicBezTo>
                <a:cubicBezTo>
                  <a:pt x="717971" y="2381277"/>
                  <a:pt x="717200" y="2382547"/>
                  <a:pt x="716636" y="2384044"/>
                </a:cubicBezTo>
                <a:cubicBezTo>
                  <a:pt x="716071" y="2385542"/>
                  <a:pt x="715789" y="2387235"/>
                  <a:pt x="715789" y="2389123"/>
                </a:cubicBezTo>
                <a:cubicBezTo>
                  <a:pt x="715789" y="2393073"/>
                  <a:pt x="716750" y="2396030"/>
                  <a:pt x="718670" y="2397995"/>
                </a:cubicBezTo>
                <a:cubicBezTo>
                  <a:pt x="720591" y="2399959"/>
                  <a:pt x="723255" y="2400941"/>
                  <a:pt x="726663" y="2400941"/>
                </a:cubicBezTo>
                <a:cubicBezTo>
                  <a:pt x="728204" y="2400941"/>
                  <a:pt x="729696" y="2400767"/>
                  <a:pt x="731140" y="2400420"/>
                </a:cubicBezTo>
                <a:cubicBezTo>
                  <a:pt x="732583" y="2400073"/>
                  <a:pt x="733977" y="2399552"/>
                  <a:pt x="735323" y="2398857"/>
                </a:cubicBezTo>
                <a:lnTo>
                  <a:pt x="735323" y="2404131"/>
                </a:lnTo>
                <a:cubicBezTo>
                  <a:pt x="733847" y="2404696"/>
                  <a:pt x="732333" y="2405114"/>
                  <a:pt x="730781" y="2405385"/>
                </a:cubicBezTo>
                <a:cubicBezTo>
                  <a:pt x="729230" y="2405656"/>
                  <a:pt x="727629" y="2405792"/>
                  <a:pt x="725979" y="2405792"/>
                </a:cubicBezTo>
                <a:cubicBezTo>
                  <a:pt x="720814" y="2405792"/>
                  <a:pt x="716837" y="2404392"/>
                  <a:pt x="714048" y="2401592"/>
                </a:cubicBezTo>
                <a:cubicBezTo>
                  <a:pt x="711259" y="2398792"/>
                  <a:pt x="709864" y="2394701"/>
                  <a:pt x="709864" y="2389318"/>
                </a:cubicBezTo>
                <a:cubicBezTo>
                  <a:pt x="709864" y="2386736"/>
                  <a:pt x="710266" y="2384392"/>
                  <a:pt x="711069" y="2382286"/>
                </a:cubicBezTo>
                <a:cubicBezTo>
                  <a:pt x="711872" y="2380181"/>
                  <a:pt x="713000" y="2378380"/>
                  <a:pt x="714454" y="2376882"/>
                </a:cubicBezTo>
                <a:cubicBezTo>
                  <a:pt x="715909" y="2375384"/>
                  <a:pt x="717645" y="2374229"/>
                  <a:pt x="719663" y="2373415"/>
                </a:cubicBezTo>
                <a:cubicBezTo>
                  <a:pt x="721682" y="2372601"/>
                  <a:pt x="723907" y="2372194"/>
                  <a:pt x="726337" y="2372194"/>
                </a:cubicBezTo>
                <a:close/>
                <a:moveTo>
                  <a:pt x="688237" y="2372194"/>
                </a:moveTo>
                <a:cubicBezTo>
                  <a:pt x="689930" y="2372194"/>
                  <a:pt x="691515" y="2372313"/>
                  <a:pt x="692991" y="2372552"/>
                </a:cubicBezTo>
                <a:cubicBezTo>
                  <a:pt x="694467" y="2372791"/>
                  <a:pt x="695877" y="2373181"/>
                  <a:pt x="697223" y="2373724"/>
                </a:cubicBezTo>
                <a:lnTo>
                  <a:pt x="697223" y="2379128"/>
                </a:lnTo>
                <a:cubicBezTo>
                  <a:pt x="695812" y="2378390"/>
                  <a:pt x="694374" y="2377853"/>
                  <a:pt x="692909" y="2377517"/>
                </a:cubicBezTo>
                <a:cubicBezTo>
                  <a:pt x="691444" y="2377180"/>
                  <a:pt x="689930" y="2377012"/>
                  <a:pt x="688368" y="2377012"/>
                </a:cubicBezTo>
                <a:cubicBezTo>
                  <a:pt x="686914" y="2377012"/>
                  <a:pt x="685541" y="2377289"/>
                  <a:pt x="684249" y="2377842"/>
                </a:cubicBezTo>
                <a:cubicBezTo>
                  <a:pt x="682958" y="2378396"/>
                  <a:pt x="681824" y="2379193"/>
                  <a:pt x="680847" y="2380235"/>
                </a:cubicBezTo>
                <a:cubicBezTo>
                  <a:pt x="679871" y="2381277"/>
                  <a:pt x="679100" y="2382547"/>
                  <a:pt x="678536" y="2384044"/>
                </a:cubicBezTo>
                <a:cubicBezTo>
                  <a:pt x="677971" y="2385542"/>
                  <a:pt x="677689" y="2387235"/>
                  <a:pt x="677689" y="2389123"/>
                </a:cubicBezTo>
                <a:cubicBezTo>
                  <a:pt x="677689" y="2393073"/>
                  <a:pt x="678650" y="2396030"/>
                  <a:pt x="680570" y="2397995"/>
                </a:cubicBezTo>
                <a:cubicBezTo>
                  <a:pt x="682491" y="2399959"/>
                  <a:pt x="685156" y="2400941"/>
                  <a:pt x="688563" y="2400941"/>
                </a:cubicBezTo>
                <a:cubicBezTo>
                  <a:pt x="690104" y="2400941"/>
                  <a:pt x="691596" y="2400767"/>
                  <a:pt x="693040" y="2400420"/>
                </a:cubicBezTo>
                <a:cubicBezTo>
                  <a:pt x="694483" y="2400073"/>
                  <a:pt x="695877" y="2399552"/>
                  <a:pt x="697223" y="2398857"/>
                </a:cubicBezTo>
                <a:lnTo>
                  <a:pt x="697223" y="2404131"/>
                </a:lnTo>
                <a:cubicBezTo>
                  <a:pt x="695747" y="2404696"/>
                  <a:pt x="694233" y="2405114"/>
                  <a:pt x="692681" y="2405385"/>
                </a:cubicBezTo>
                <a:cubicBezTo>
                  <a:pt x="691130" y="2405656"/>
                  <a:pt x="689529" y="2405792"/>
                  <a:pt x="687879" y="2405792"/>
                </a:cubicBezTo>
                <a:cubicBezTo>
                  <a:pt x="682714" y="2405792"/>
                  <a:pt x="678736" y="2404392"/>
                  <a:pt x="675948" y="2401592"/>
                </a:cubicBezTo>
                <a:cubicBezTo>
                  <a:pt x="673159" y="2398792"/>
                  <a:pt x="671764" y="2394701"/>
                  <a:pt x="671764" y="2389318"/>
                </a:cubicBezTo>
                <a:cubicBezTo>
                  <a:pt x="671764" y="2386736"/>
                  <a:pt x="672166" y="2384392"/>
                  <a:pt x="672969" y="2382286"/>
                </a:cubicBezTo>
                <a:cubicBezTo>
                  <a:pt x="673772" y="2380181"/>
                  <a:pt x="674900" y="2378380"/>
                  <a:pt x="676354" y="2376882"/>
                </a:cubicBezTo>
                <a:cubicBezTo>
                  <a:pt x="677809" y="2375384"/>
                  <a:pt x="679545" y="2374229"/>
                  <a:pt x="681563" y="2373415"/>
                </a:cubicBezTo>
                <a:cubicBezTo>
                  <a:pt x="683582" y="2372601"/>
                  <a:pt x="685807" y="2372194"/>
                  <a:pt x="688237" y="2372194"/>
                </a:cubicBezTo>
                <a:close/>
                <a:moveTo>
                  <a:pt x="1389799" y="2372064"/>
                </a:moveTo>
                <a:cubicBezTo>
                  <a:pt x="1390472" y="2372064"/>
                  <a:pt x="1391112" y="2372199"/>
                  <a:pt x="1391720" y="2372471"/>
                </a:cubicBezTo>
                <a:cubicBezTo>
                  <a:pt x="1392328" y="2372742"/>
                  <a:pt x="1392860" y="2373106"/>
                  <a:pt x="1393315" y="2373561"/>
                </a:cubicBezTo>
                <a:cubicBezTo>
                  <a:pt x="1393771" y="2374017"/>
                  <a:pt x="1394135" y="2374549"/>
                  <a:pt x="1394406" y="2375157"/>
                </a:cubicBezTo>
                <a:cubicBezTo>
                  <a:pt x="1394677" y="2375764"/>
                  <a:pt x="1394813" y="2376404"/>
                  <a:pt x="1394813" y="2377077"/>
                </a:cubicBezTo>
                <a:cubicBezTo>
                  <a:pt x="1394813" y="2377772"/>
                  <a:pt x="1394677" y="2378418"/>
                  <a:pt x="1394406" y="2379014"/>
                </a:cubicBezTo>
                <a:cubicBezTo>
                  <a:pt x="1394135" y="2379611"/>
                  <a:pt x="1393771" y="2380138"/>
                  <a:pt x="1393315" y="2380593"/>
                </a:cubicBezTo>
                <a:cubicBezTo>
                  <a:pt x="1392860" y="2381049"/>
                  <a:pt x="1392328" y="2381407"/>
                  <a:pt x="1391720" y="2381668"/>
                </a:cubicBezTo>
                <a:cubicBezTo>
                  <a:pt x="1391112" y="2381928"/>
                  <a:pt x="1390472" y="2382058"/>
                  <a:pt x="1389799" y="2382058"/>
                </a:cubicBezTo>
                <a:cubicBezTo>
                  <a:pt x="1389105" y="2382058"/>
                  <a:pt x="1388459" y="2381928"/>
                  <a:pt x="1387862" y="2381668"/>
                </a:cubicBezTo>
                <a:cubicBezTo>
                  <a:pt x="1387265" y="2381407"/>
                  <a:pt x="1386739" y="2381049"/>
                  <a:pt x="1386283" y="2380593"/>
                </a:cubicBezTo>
                <a:cubicBezTo>
                  <a:pt x="1385827" y="2380138"/>
                  <a:pt x="1385469" y="2379611"/>
                  <a:pt x="1385209" y="2379014"/>
                </a:cubicBezTo>
                <a:cubicBezTo>
                  <a:pt x="1384948" y="2378418"/>
                  <a:pt x="1384818" y="2377772"/>
                  <a:pt x="1384818" y="2377077"/>
                </a:cubicBezTo>
                <a:cubicBezTo>
                  <a:pt x="1384818" y="2376404"/>
                  <a:pt x="1384948" y="2375764"/>
                  <a:pt x="1385209" y="2375157"/>
                </a:cubicBezTo>
                <a:cubicBezTo>
                  <a:pt x="1385469" y="2374549"/>
                  <a:pt x="1385827" y="2374017"/>
                  <a:pt x="1386283" y="2373561"/>
                </a:cubicBezTo>
                <a:cubicBezTo>
                  <a:pt x="1386739" y="2373106"/>
                  <a:pt x="1387265" y="2372742"/>
                  <a:pt x="1387862" y="2372471"/>
                </a:cubicBezTo>
                <a:cubicBezTo>
                  <a:pt x="1388459" y="2372199"/>
                  <a:pt x="1389105" y="2372064"/>
                  <a:pt x="1389799" y="2372064"/>
                </a:cubicBezTo>
                <a:close/>
                <a:moveTo>
                  <a:pt x="1251873" y="2372064"/>
                </a:moveTo>
                <a:cubicBezTo>
                  <a:pt x="1255259" y="2372064"/>
                  <a:pt x="1257825" y="2373160"/>
                  <a:pt x="1259572" y="2375352"/>
                </a:cubicBezTo>
                <a:cubicBezTo>
                  <a:pt x="1261320" y="2377544"/>
                  <a:pt x="1262128" y="2380800"/>
                  <a:pt x="1261998" y="2385119"/>
                </a:cubicBezTo>
                <a:lnTo>
                  <a:pt x="1256268" y="2385119"/>
                </a:lnTo>
                <a:cubicBezTo>
                  <a:pt x="1256333" y="2382254"/>
                  <a:pt x="1255915" y="2380176"/>
                  <a:pt x="1255014" y="2378884"/>
                </a:cubicBezTo>
                <a:cubicBezTo>
                  <a:pt x="1254114" y="2377593"/>
                  <a:pt x="1252795" y="2376947"/>
                  <a:pt x="1251059" y="2376947"/>
                </a:cubicBezTo>
                <a:cubicBezTo>
                  <a:pt x="1250299" y="2376947"/>
                  <a:pt x="1249534" y="2377083"/>
                  <a:pt x="1248764" y="2377354"/>
                </a:cubicBezTo>
                <a:cubicBezTo>
                  <a:pt x="1247993" y="2377625"/>
                  <a:pt x="1247201" y="2378059"/>
                  <a:pt x="1246387" y="2378656"/>
                </a:cubicBezTo>
                <a:cubicBezTo>
                  <a:pt x="1245573" y="2379253"/>
                  <a:pt x="1244710" y="2380018"/>
                  <a:pt x="1243799" y="2380951"/>
                </a:cubicBezTo>
                <a:cubicBezTo>
                  <a:pt x="1242887" y="2381885"/>
                  <a:pt x="1241911" y="2383014"/>
                  <a:pt x="1240869" y="2384337"/>
                </a:cubicBezTo>
                <a:lnTo>
                  <a:pt x="1240869" y="2405336"/>
                </a:lnTo>
                <a:lnTo>
                  <a:pt x="1235139" y="2405336"/>
                </a:lnTo>
                <a:lnTo>
                  <a:pt x="1235139" y="2372650"/>
                </a:lnTo>
                <a:lnTo>
                  <a:pt x="1240315" y="2372650"/>
                </a:lnTo>
                <a:lnTo>
                  <a:pt x="1240478" y="2378673"/>
                </a:lnTo>
                <a:cubicBezTo>
                  <a:pt x="1242410" y="2376350"/>
                  <a:pt x="1244314" y="2374668"/>
                  <a:pt x="1246192" y="2373626"/>
                </a:cubicBezTo>
                <a:cubicBezTo>
                  <a:pt x="1248069" y="2372585"/>
                  <a:pt x="1249963" y="2372064"/>
                  <a:pt x="1251873" y="2372064"/>
                </a:cubicBezTo>
                <a:close/>
                <a:moveTo>
                  <a:pt x="1209150" y="2372064"/>
                </a:moveTo>
                <a:cubicBezTo>
                  <a:pt x="1211429" y="2372064"/>
                  <a:pt x="1213447" y="2372422"/>
                  <a:pt x="1215205" y="2373138"/>
                </a:cubicBezTo>
                <a:cubicBezTo>
                  <a:pt x="1216963" y="2373854"/>
                  <a:pt x="1218445" y="2374869"/>
                  <a:pt x="1219649" y="2376182"/>
                </a:cubicBezTo>
                <a:cubicBezTo>
                  <a:pt x="1220854" y="2377495"/>
                  <a:pt x="1221765" y="2379091"/>
                  <a:pt x="1222384" y="2380968"/>
                </a:cubicBezTo>
                <a:cubicBezTo>
                  <a:pt x="1223002" y="2382845"/>
                  <a:pt x="1223312" y="2384945"/>
                  <a:pt x="1223312" y="2387267"/>
                </a:cubicBezTo>
                <a:cubicBezTo>
                  <a:pt x="1223312" y="2388070"/>
                  <a:pt x="1223301" y="2388743"/>
                  <a:pt x="1223279" y="2389286"/>
                </a:cubicBezTo>
                <a:cubicBezTo>
                  <a:pt x="1223258" y="2389829"/>
                  <a:pt x="1223225" y="2390339"/>
                  <a:pt x="1223181" y="2390816"/>
                </a:cubicBezTo>
                <a:lnTo>
                  <a:pt x="1200229" y="2390816"/>
                </a:lnTo>
                <a:cubicBezTo>
                  <a:pt x="1200229" y="2394158"/>
                  <a:pt x="1201163" y="2396725"/>
                  <a:pt x="1203029" y="2398515"/>
                </a:cubicBezTo>
                <a:cubicBezTo>
                  <a:pt x="1204896" y="2400306"/>
                  <a:pt x="1207587" y="2401201"/>
                  <a:pt x="1211103" y="2401201"/>
                </a:cubicBezTo>
                <a:cubicBezTo>
                  <a:pt x="1212058" y="2401201"/>
                  <a:pt x="1213013" y="2401164"/>
                  <a:pt x="1213968" y="2401087"/>
                </a:cubicBezTo>
                <a:cubicBezTo>
                  <a:pt x="1214923" y="2401012"/>
                  <a:pt x="1215845" y="2400908"/>
                  <a:pt x="1216735" y="2400778"/>
                </a:cubicBezTo>
                <a:cubicBezTo>
                  <a:pt x="1217625" y="2400648"/>
                  <a:pt x="1218477" y="2400501"/>
                  <a:pt x="1219291" y="2400339"/>
                </a:cubicBezTo>
                <a:cubicBezTo>
                  <a:pt x="1220105" y="2400176"/>
                  <a:pt x="1220859" y="2399997"/>
                  <a:pt x="1221554" y="2399801"/>
                </a:cubicBezTo>
                <a:lnTo>
                  <a:pt x="1221554" y="2404457"/>
                </a:lnTo>
                <a:cubicBezTo>
                  <a:pt x="1220013" y="2404891"/>
                  <a:pt x="1218271" y="2405244"/>
                  <a:pt x="1216328" y="2405515"/>
                </a:cubicBezTo>
                <a:cubicBezTo>
                  <a:pt x="1214386" y="2405787"/>
                  <a:pt x="1212373" y="2405922"/>
                  <a:pt x="1210289" y="2405922"/>
                </a:cubicBezTo>
                <a:cubicBezTo>
                  <a:pt x="1207489" y="2405922"/>
                  <a:pt x="1205080" y="2405542"/>
                  <a:pt x="1203062" y="2404783"/>
                </a:cubicBezTo>
                <a:cubicBezTo>
                  <a:pt x="1201043" y="2404023"/>
                  <a:pt x="1199388" y="2402922"/>
                  <a:pt x="1198097" y="2401478"/>
                </a:cubicBezTo>
                <a:cubicBezTo>
                  <a:pt x="1196805" y="2400035"/>
                  <a:pt x="1195851" y="2398266"/>
                  <a:pt x="1195232" y="2396171"/>
                </a:cubicBezTo>
                <a:cubicBezTo>
                  <a:pt x="1194613" y="2394077"/>
                  <a:pt x="1194304" y="2391706"/>
                  <a:pt x="1194304" y="2389058"/>
                </a:cubicBezTo>
                <a:cubicBezTo>
                  <a:pt x="1194304" y="2386757"/>
                  <a:pt x="1194635" y="2384581"/>
                  <a:pt x="1195297" y="2382530"/>
                </a:cubicBezTo>
                <a:cubicBezTo>
                  <a:pt x="1195959" y="2380479"/>
                  <a:pt x="1196925" y="2378678"/>
                  <a:pt x="1198195" y="2377126"/>
                </a:cubicBezTo>
                <a:cubicBezTo>
                  <a:pt x="1199464" y="2375574"/>
                  <a:pt x="1201022" y="2374343"/>
                  <a:pt x="1202866" y="2373431"/>
                </a:cubicBezTo>
                <a:cubicBezTo>
                  <a:pt x="1204711" y="2372520"/>
                  <a:pt x="1206806" y="2372064"/>
                  <a:pt x="1209150" y="2372064"/>
                </a:cubicBezTo>
                <a:close/>
                <a:moveTo>
                  <a:pt x="1142475" y="2372064"/>
                </a:moveTo>
                <a:cubicBezTo>
                  <a:pt x="1144819" y="2372064"/>
                  <a:pt x="1146919" y="2372427"/>
                  <a:pt x="1148774" y="2373154"/>
                </a:cubicBezTo>
                <a:cubicBezTo>
                  <a:pt x="1150630" y="2373881"/>
                  <a:pt x="1152204" y="2374945"/>
                  <a:pt x="1153495" y="2376345"/>
                </a:cubicBezTo>
                <a:cubicBezTo>
                  <a:pt x="1154786" y="2377745"/>
                  <a:pt x="1155774" y="2379486"/>
                  <a:pt x="1156458" y="2381570"/>
                </a:cubicBezTo>
                <a:cubicBezTo>
                  <a:pt x="1157141" y="2383654"/>
                  <a:pt x="1157483" y="2386041"/>
                  <a:pt x="1157483" y="2388732"/>
                </a:cubicBezTo>
                <a:cubicBezTo>
                  <a:pt x="1157483" y="2391272"/>
                  <a:pt x="1157125" y="2393600"/>
                  <a:pt x="1156409" y="2395716"/>
                </a:cubicBezTo>
                <a:cubicBezTo>
                  <a:pt x="1155693" y="2397832"/>
                  <a:pt x="1154662" y="2399644"/>
                  <a:pt x="1153316" y="2401153"/>
                </a:cubicBezTo>
                <a:cubicBezTo>
                  <a:pt x="1151970" y="2402661"/>
                  <a:pt x="1150332" y="2403833"/>
                  <a:pt x="1148400" y="2404669"/>
                </a:cubicBezTo>
                <a:cubicBezTo>
                  <a:pt x="1146468" y="2405504"/>
                  <a:pt x="1144276" y="2405922"/>
                  <a:pt x="1141824" y="2405922"/>
                </a:cubicBezTo>
                <a:cubicBezTo>
                  <a:pt x="1139480" y="2405922"/>
                  <a:pt x="1137380" y="2405559"/>
                  <a:pt x="1135524" y="2404831"/>
                </a:cubicBezTo>
                <a:cubicBezTo>
                  <a:pt x="1133668" y="2404104"/>
                  <a:pt x="1132095" y="2403036"/>
                  <a:pt x="1130803" y="2401625"/>
                </a:cubicBezTo>
                <a:cubicBezTo>
                  <a:pt x="1129512" y="2400214"/>
                  <a:pt x="1128524" y="2398467"/>
                  <a:pt x="1127841" y="2396383"/>
                </a:cubicBezTo>
                <a:cubicBezTo>
                  <a:pt x="1127157" y="2394299"/>
                  <a:pt x="1126815" y="2391901"/>
                  <a:pt x="1126815" y="2389188"/>
                </a:cubicBezTo>
                <a:cubicBezTo>
                  <a:pt x="1126815" y="2386649"/>
                  <a:pt x="1127173" y="2384332"/>
                  <a:pt x="1127890" y="2382237"/>
                </a:cubicBezTo>
                <a:cubicBezTo>
                  <a:pt x="1128606" y="2380143"/>
                  <a:pt x="1129637" y="2378342"/>
                  <a:pt x="1130982" y="2376833"/>
                </a:cubicBezTo>
                <a:cubicBezTo>
                  <a:pt x="1132328" y="2375325"/>
                  <a:pt x="1133967" y="2374153"/>
                  <a:pt x="1135898" y="2373317"/>
                </a:cubicBezTo>
                <a:cubicBezTo>
                  <a:pt x="1137830" y="2372481"/>
                  <a:pt x="1140022" y="2372064"/>
                  <a:pt x="1142475" y="2372064"/>
                </a:cubicBezTo>
                <a:close/>
                <a:moveTo>
                  <a:pt x="829289" y="2372064"/>
                </a:moveTo>
                <a:cubicBezTo>
                  <a:pt x="830570" y="2372064"/>
                  <a:pt x="831992" y="2372134"/>
                  <a:pt x="833554" y="2372275"/>
                </a:cubicBezTo>
                <a:cubicBezTo>
                  <a:pt x="835117" y="2372416"/>
                  <a:pt x="836745" y="2372661"/>
                  <a:pt x="838438" y="2373008"/>
                </a:cubicBezTo>
                <a:lnTo>
                  <a:pt x="838438" y="2378054"/>
                </a:lnTo>
                <a:cubicBezTo>
                  <a:pt x="836658" y="2377620"/>
                  <a:pt x="834970" y="2377300"/>
                  <a:pt x="833375" y="2377094"/>
                </a:cubicBezTo>
                <a:cubicBezTo>
                  <a:pt x="831780" y="2376887"/>
                  <a:pt x="830396" y="2376784"/>
                  <a:pt x="829224" y="2376784"/>
                </a:cubicBezTo>
                <a:cubicBezTo>
                  <a:pt x="827813" y="2376784"/>
                  <a:pt x="826625" y="2376893"/>
                  <a:pt x="825659" y="2377110"/>
                </a:cubicBezTo>
                <a:cubicBezTo>
                  <a:pt x="824693" y="2377327"/>
                  <a:pt x="823912" y="2377625"/>
                  <a:pt x="823315" y="2378005"/>
                </a:cubicBezTo>
                <a:cubicBezTo>
                  <a:pt x="822718" y="2378385"/>
                  <a:pt x="822290" y="2378830"/>
                  <a:pt x="822029" y="2379340"/>
                </a:cubicBezTo>
                <a:cubicBezTo>
                  <a:pt x="821769" y="2379850"/>
                  <a:pt x="821639" y="2380398"/>
                  <a:pt x="821639" y="2380984"/>
                </a:cubicBezTo>
                <a:cubicBezTo>
                  <a:pt x="821639" y="2381570"/>
                  <a:pt x="821753" y="2382102"/>
                  <a:pt x="821980" y="2382579"/>
                </a:cubicBezTo>
                <a:cubicBezTo>
                  <a:pt x="822208" y="2383057"/>
                  <a:pt x="822632" y="2383518"/>
                  <a:pt x="823250" y="2383963"/>
                </a:cubicBezTo>
                <a:cubicBezTo>
                  <a:pt x="823869" y="2384408"/>
                  <a:pt x="824731" y="2384853"/>
                  <a:pt x="825838" y="2385298"/>
                </a:cubicBezTo>
                <a:cubicBezTo>
                  <a:pt x="826945" y="2385743"/>
                  <a:pt x="828389" y="2386226"/>
                  <a:pt x="830168" y="2386746"/>
                </a:cubicBezTo>
                <a:cubicBezTo>
                  <a:pt x="832100" y="2387311"/>
                  <a:pt x="833728" y="2387902"/>
                  <a:pt x="835052" y="2388521"/>
                </a:cubicBezTo>
                <a:cubicBezTo>
                  <a:pt x="836376" y="2389139"/>
                  <a:pt x="837450" y="2389829"/>
                  <a:pt x="838275" y="2390588"/>
                </a:cubicBezTo>
                <a:cubicBezTo>
                  <a:pt x="839100" y="2391348"/>
                  <a:pt x="839691" y="2392205"/>
                  <a:pt x="840049" y="2393160"/>
                </a:cubicBezTo>
                <a:cubicBezTo>
                  <a:pt x="840407" y="2394115"/>
                  <a:pt x="840586" y="2395200"/>
                  <a:pt x="840586" y="2396416"/>
                </a:cubicBezTo>
                <a:cubicBezTo>
                  <a:pt x="840586" y="2397566"/>
                  <a:pt x="840391" y="2398597"/>
                  <a:pt x="840000" y="2399508"/>
                </a:cubicBezTo>
                <a:cubicBezTo>
                  <a:pt x="839610" y="2400420"/>
                  <a:pt x="839078" y="2401229"/>
                  <a:pt x="838405" y="2401934"/>
                </a:cubicBezTo>
                <a:cubicBezTo>
                  <a:pt x="837732" y="2402639"/>
                  <a:pt x="836951" y="2403242"/>
                  <a:pt x="836061" y="2403741"/>
                </a:cubicBezTo>
                <a:cubicBezTo>
                  <a:pt x="835171" y="2404240"/>
                  <a:pt x="834222" y="2404652"/>
                  <a:pt x="833212" y="2404978"/>
                </a:cubicBezTo>
                <a:cubicBezTo>
                  <a:pt x="832203" y="2405303"/>
                  <a:pt x="831167" y="2405542"/>
                  <a:pt x="830103" y="2405694"/>
                </a:cubicBezTo>
                <a:cubicBezTo>
                  <a:pt x="829040" y="2405846"/>
                  <a:pt x="827998" y="2405922"/>
                  <a:pt x="826978" y="2405922"/>
                </a:cubicBezTo>
                <a:cubicBezTo>
                  <a:pt x="824764" y="2405922"/>
                  <a:pt x="822729" y="2405824"/>
                  <a:pt x="820874" y="2405629"/>
                </a:cubicBezTo>
                <a:cubicBezTo>
                  <a:pt x="819018" y="2405434"/>
                  <a:pt x="817200" y="2405119"/>
                  <a:pt x="815420" y="2404685"/>
                </a:cubicBezTo>
                <a:lnTo>
                  <a:pt x="815420" y="2399476"/>
                </a:lnTo>
                <a:cubicBezTo>
                  <a:pt x="817330" y="2400019"/>
                  <a:pt x="819229" y="2400431"/>
                  <a:pt x="821118" y="2400713"/>
                </a:cubicBezTo>
                <a:cubicBezTo>
                  <a:pt x="823006" y="2400995"/>
                  <a:pt x="824883" y="2401136"/>
                  <a:pt x="826750" y="2401136"/>
                </a:cubicBezTo>
                <a:cubicBezTo>
                  <a:pt x="829463" y="2401136"/>
                  <a:pt x="831470" y="2400767"/>
                  <a:pt x="832773" y="2400029"/>
                </a:cubicBezTo>
                <a:cubicBezTo>
                  <a:pt x="834075" y="2399292"/>
                  <a:pt x="834726" y="2398239"/>
                  <a:pt x="834726" y="2396871"/>
                </a:cubicBezTo>
                <a:cubicBezTo>
                  <a:pt x="834726" y="2396285"/>
                  <a:pt x="834623" y="2395759"/>
                  <a:pt x="834417" y="2395292"/>
                </a:cubicBezTo>
                <a:cubicBezTo>
                  <a:pt x="834211" y="2394826"/>
                  <a:pt x="833836" y="2394381"/>
                  <a:pt x="833294" y="2393958"/>
                </a:cubicBezTo>
                <a:cubicBezTo>
                  <a:pt x="832751" y="2393534"/>
                  <a:pt x="831910" y="2393095"/>
                  <a:pt x="830771" y="2392639"/>
                </a:cubicBezTo>
                <a:cubicBezTo>
                  <a:pt x="829631" y="2392183"/>
                  <a:pt x="828074" y="2391662"/>
                  <a:pt x="826099" y="2391076"/>
                </a:cubicBezTo>
                <a:cubicBezTo>
                  <a:pt x="824623" y="2390642"/>
                  <a:pt x="823261" y="2390149"/>
                  <a:pt x="822013" y="2389595"/>
                </a:cubicBezTo>
                <a:cubicBezTo>
                  <a:pt x="820765" y="2389042"/>
                  <a:pt x="819685" y="2388385"/>
                  <a:pt x="818774" y="2387625"/>
                </a:cubicBezTo>
                <a:cubicBezTo>
                  <a:pt x="817862" y="2386866"/>
                  <a:pt x="817146" y="2385976"/>
                  <a:pt x="816625" y="2384956"/>
                </a:cubicBezTo>
                <a:cubicBezTo>
                  <a:pt x="816104" y="2383936"/>
                  <a:pt x="815844" y="2382731"/>
                  <a:pt x="815844" y="2381342"/>
                </a:cubicBezTo>
                <a:cubicBezTo>
                  <a:pt x="815844" y="2380431"/>
                  <a:pt x="816055" y="2379432"/>
                  <a:pt x="816478" y="2378347"/>
                </a:cubicBezTo>
                <a:cubicBezTo>
                  <a:pt x="816902" y="2377262"/>
                  <a:pt x="817623" y="2376253"/>
                  <a:pt x="818643" y="2375319"/>
                </a:cubicBezTo>
                <a:cubicBezTo>
                  <a:pt x="819664" y="2374386"/>
                  <a:pt x="821042" y="2373610"/>
                  <a:pt x="822778" y="2372992"/>
                </a:cubicBezTo>
                <a:cubicBezTo>
                  <a:pt x="824514" y="2372373"/>
                  <a:pt x="826685" y="2372064"/>
                  <a:pt x="829289" y="2372064"/>
                </a:cubicBezTo>
                <a:close/>
                <a:moveTo>
                  <a:pt x="791189" y="2372064"/>
                </a:moveTo>
                <a:cubicBezTo>
                  <a:pt x="792470" y="2372064"/>
                  <a:pt x="793892" y="2372134"/>
                  <a:pt x="795454" y="2372275"/>
                </a:cubicBezTo>
                <a:cubicBezTo>
                  <a:pt x="797017" y="2372416"/>
                  <a:pt x="798645" y="2372661"/>
                  <a:pt x="800338" y="2373008"/>
                </a:cubicBezTo>
                <a:lnTo>
                  <a:pt x="800338" y="2378054"/>
                </a:lnTo>
                <a:cubicBezTo>
                  <a:pt x="798558" y="2377620"/>
                  <a:pt x="796870" y="2377300"/>
                  <a:pt x="795275" y="2377094"/>
                </a:cubicBezTo>
                <a:cubicBezTo>
                  <a:pt x="793680" y="2376887"/>
                  <a:pt x="792296" y="2376784"/>
                  <a:pt x="791124" y="2376784"/>
                </a:cubicBezTo>
                <a:cubicBezTo>
                  <a:pt x="789713" y="2376784"/>
                  <a:pt x="788525" y="2376893"/>
                  <a:pt x="787559" y="2377110"/>
                </a:cubicBezTo>
                <a:cubicBezTo>
                  <a:pt x="786593" y="2377327"/>
                  <a:pt x="785812" y="2377625"/>
                  <a:pt x="785215" y="2378005"/>
                </a:cubicBezTo>
                <a:cubicBezTo>
                  <a:pt x="784618" y="2378385"/>
                  <a:pt x="784190" y="2378830"/>
                  <a:pt x="783929" y="2379340"/>
                </a:cubicBezTo>
                <a:cubicBezTo>
                  <a:pt x="783669" y="2379850"/>
                  <a:pt x="783539" y="2380398"/>
                  <a:pt x="783539" y="2380984"/>
                </a:cubicBezTo>
                <a:cubicBezTo>
                  <a:pt x="783539" y="2381570"/>
                  <a:pt x="783653" y="2382102"/>
                  <a:pt x="783880" y="2382579"/>
                </a:cubicBezTo>
                <a:cubicBezTo>
                  <a:pt x="784108" y="2383057"/>
                  <a:pt x="784532" y="2383518"/>
                  <a:pt x="785150" y="2383963"/>
                </a:cubicBezTo>
                <a:cubicBezTo>
                  <a:pt x="785769" y="2384408"/>
                  <a:pt x="786631" y="2384853"/>
                  <a:pt x="787738" y="2385298"/>
                </a:cubicBezTo>
                <a:cubicBezTo>
                  <a:pt x="788845" y="2385743"/>
                  <a:pt x="790289" y="2386226"/>
                  <a:pt x="792068" y="2386746"/>
                </a:cubicBezTo>
                <a:cubicBezTo>
                  <a:pt x="794000" y="2387311"/>
                  <a:pt x="795628" y="2387902"/>
                  <a:pt x="796952" y="2388521"/>
                </a:cubicBezTo>
                <a:cubicBezTo>
                  <a:pt x="798276" y="2389139"/>
                  <a:pt x="799350" y="2389829"/>
                  <a:pt x="800175" y="2390588"/>
                </a:cubicBezTo>
                <a:cubicBezTo>
                  <a:pt x="801000" y="2391348"/>
                  <a:pt x="801591" y="2392205"/>
                  <a:pt x="801949" y="2393160"/>
                </a:cubicBezTo>
                <a:cubicBezTo>
                  <a:pt x="802307" y="2394115"/>
                  <a:pt x="802486" y="2395200"/>
                  <a:pt x="802486" y="2396416"/>
                </a:cubicBezTo>
                <a:cubicBezTo>
                  <a:pt x="802486" y="2397566"/>
                  <a:pt x="802291" y="2398597"/>
                  <a:pt x="801900" y="2399508"/>
                </a:cubicBezTo>
                <a:cubicBezTo>
                  <a:pt x="801510" y="2400420"/>
                  <a:pt x="800978" y="2401229"/>
                  <a:pt x="800305" y="2401934"/>
                </a:cubicBezTo>
                <a:cubicBezTo>
                  <a:pt x="799632" y="2402639"/>
                  <a:pt x="798851" y="2403242"/>
                  <a:pt x="797961" y="2403741"/>
                </a:cubicBezTo>
                <a:cubicBezTo>
                  <a:pt x="797071" y="2404240"/>
                  <a:pt x="796122" y="2404652"/>
                  <a:pt x="795112" y="2404978"/>
                </a:cubicBezTo>
                <a:cubicBezTo>
                  <a:pt x="794103" y="2405303"/>
                  <a:pt x="793067" y="2405542"/>
                  <a:pt x="792003" y="2405694"/>
                </a:cubicBezTo>
                <a:cubicBezTo>
                  <a:pt x="790940" y="2405846"/>
                  <a:pt x="789898" y="2405922"/>
                  <a:pt x="788878" y="2405922"/>
                </a:cubicBezTo>
                <a:cubicBezTo>
                  <a:pt x="786664" y="2405922"/>
                  <a:pt x="784629" y="2405824"/>
                  <a:pt x="782774" y="2405629"/>
                </a:cubicBezTo>
                <a:cubicBezTo>
                  <a:pt x="780918" y="2405434"/>
                  <a:pt x="779100" y="2405119"/>
                  <a:pt x="777320" y="2404685"/>
                </a:cubicBezTo>
                <a:lnTo>
                  <a:pt x="777320" y="2399476"/>
                </a:lnTo>
                <a:cubicBezTo>
                  <a:pt x="779230" y="2400019"/>
                  <a:pt x="781129" y="2400431"/>
                  <a:pt x="783018" y="2400713"/>
                </a:cubicBezTo>
                <a:cubicBezTo>
                  <a:pt x="784906" y="2400995"/>
                  <a:pt x="786783" y="2401136"/>
                  <a:pt x="788650" y="2401136"/>
                </a:cubicBezTo>
                <a:cubicBezTo>
                  <a:pt x="791363" y="2401136"/>
                  <a:pt x="793371" y="2400767"/>
                  <a:pt x="794673" y="2400029"/>
                </a:cubicBezTo>
                <a:cubicBezTo>
                  <a:pt x="795975" y="2399292"/>
                  <a:pt x="796626" y="2398239"/>
                  <a:pt x="796626" y="2396871"/>
                </a:cubicBezTo>
                <a:cubicBezTo>
                  <a:pt x="796626" y="2396285"/>
                  <a:pt x="796523" y="2395759"/>
                  <a:pt x="796317" y="2395292"/>
                </a:cubicBezTo>
                <a:cubicBezTo>
                  <a:pt x="796111" y="2394826"/>
                  <a:pt x="795736" y="2394381"/>
                  <a:pt x="795194" y="2393958"/>
                </a:cubicBezTo>
                <a:cubicBezTo>
                  <a:pt x="794651" y="2393534"/>
                  <a:pt x="793810" y="2393095"/>
                  <a:pt x="792671" y="2392639"/>
                </a:cubicBezTo>
                <a:cubicBezTo>
                  <a:pt x="791531" y="2392183"/>
                  <a:pt x="789974" y="2391662"/>
                  <a:pt x="787999" y="2391076"/>
                </a:cubicBezTo>
                <a:cubicBezTo>
                  <a:pt x="786523" y="2390642"/>
                  <a:pt x="785161" y="2390149"/>
                  <a:pt x="783913" y="2389595"/>
                </a:cubicBezTo>
                <a:cubicBezTo>
                  <a:pt x="782665" y="2389042"/>
                  <a:pt x="781585" y="2388385"/>
                  <a:pt x="780674" y="2387625"/>
                </a:cubicBezTo>
                <a:cubicBezTo>
                  <a:pt x="779762" y="2386866"/>
                  <a:pt x="779046" y="2385976"/>
                  <a:pt x="778525" y="2384956"/>
                </a:cubicBezTo>
                <a:cubicBezTo>
                  <a:pt x="778004" y="2383936"/>
                  <a:pt x="777744" y="2382731"/>
                  <a:pt x="777744" y="2381342"/>
                </a:cubicBezTo>
                <a:cubicBezTo>
                  <a:pt x="777744" y="2380431"/>
                  <a:pt x="777955" y="2379432"/>
                  <a:pt x="778378" y="2378347"/>
                </a:cubicBezTo>
                <a:cubicBezTo>
                  <a:pt x="778802" y="2377262"/>
                  <a:pt x="779523" y="2376253"/>
                  <a:pt x="780543" y="2375319"/>
                </a:cubicBezTo>
                <a:cubicBezTo>
                  <a:pt x="781564" y="2374386"/>
                  <a:pt x="782942" y="2373610"/>
                  <a:pt x="784678" y="2372992"/>
                </a:cubicBezTo>
                <a:cubicBezTo>
                  <a:pt x="786414" y="2372373"/>
                  <a:pt x="788585" y="2372064"/>
                  <a:pt x="791189" y="2372064"/>
                </a:cubicBezTo>
                <a:close/>
                <a:moveTo>
                  <a:pt x="761475" y="2372064"/>
                </a:moveTo>
                <a:cubicBezTo>
                  <a:pt x="763754" y="2372064"/>
                  <a:pt x="765772" y="2372422"/>
                  <a:pt x="767530" y="2373138"/>
                </a:cubicBezTo>
                <a:cubicBezTo>
                  <a:pt x="769288" y="2373854"/>
                  <a:pt x="770770" y="2374869"/>
                  <a:pt x="771974" y="2376182"/>
                </a:cubicBezTo>
                <a:cubicBezTo>
                  <a:pt x="773179" y="2377495"/>
                  <a:pt x="774090" y="2379091"/>
                  <a:pt x="774709" y="2380968"/>
                </a:cubicBezTo>
                <a:cubicBezTo>
                  <a:pt x="775328" y="2382845"/>
                  <a:pt x="775637" y="2384945"/>
                  <a:pt x="775637" y="2387267"/>
                </a:cubicBezTo>
                <a:cubicBezTo>
                  <a:pt x="775637" y="2388070"/>
                  <a:pt x="775626" y="2388743"/>
                  <a:pt x="775604" y="2389286"/>
                </a:cubicBezTo>
                <a:cubicBezTo>
                  <a:pt x="775583" y="2389829"/>
                  <a:pt x="775550" y="2390339"/>
                  <a:pt x="775507" y="2390816"/>
                </a:cubicBezTo>
                <a:lnTo>
                  <a:pt x="752554" y="2390816"/>
                </a:lnTo>
                <a:cubicBezTo>
                  <a:pt x="752554" y="2394158"/>
                  <a:pt x="753488" y="2396725"/>
                  <a:pt x="755354" y="2398515"/>
                </a:cubicBezTo>
                <a:cubicBezTo>
                  <a:pt x="757221" y="2400306"/>
                  <a:pt x="759912" y="2401201"/>
                  <a:pt x="763428" y="2401201"/>
                </a:cubicBezTo>
                <a:cubicBezTo>
                  <a:pt x="764383" y="2401201"/>
                  <a:pt x="765338" y="2401164"/>
                  <a:pt x="766293" y="2401087"/>
                </a:cubicBezTo>
                <a:cubicBezTo>
                  <a:pt x="767248" y="2401012"/>
                  <a:pt x="768171" y="2400908"/>
                  <a:pt x="769060" y="2400778"/>
                </a:cubicBezTo>
                <a:cubicBezTo>
                  <a:pt x="769950" y="2400648"/>
                  <a:pt x="770802" y="2400501"/>
                  <a:pt x="771616" y="2400339"/>
                </a:cubicBezTo>
                <a:cubicBezTo>
                  <a:pt x="772430" y="2400176"/>
                  <a:pt x="773184" y="2399997"/>
                  <a:pt x="773879" y="2399801"/>
                </a:cubicBezTo>
                <a:lnTo>
                  <a:pt x="773879" y="2404457"/>
                </a:lnTo>
                <a:cubicBezTo>
                  <a:pt x="772338" y="2404891"/>
                  <a:pt x="770596" y="2405244"/>
                  <a:pt x="768653" y="2405515"/>
                </a:cubicBezTo>
                <a:cubicBezTo>
                  <a:pt x="766711" y="2405787"/>
                  <a:pt x="764698" y="2405922"/>
                  <a:pt x="762614" y="2405922"/>
                </a:cubicBezTo>
                <a:cubicBezTo>
                  <a:pt x="759814" y="2405922"/>
                  <a:pt x="757405" y="2405542"/>
                  <a:pt x="755387" y="2404783"/>
                </a:cubicBezTo>
                <a:cubicBezTo>
                  <a:pt x="753368" y="2404023"/>
                  <a:pt x="751713" y="2402922"/>
                  <a:pt x="750422" y="2401478"/>
                </a:cubicBezTo>
                <a:cubicBezTo>
                  <a:pt x="749131" y="2400035"/>
                  <a:pt x="748176" y="2398266"/>
                  <a:pt x="747557" y="2396171"/>
                </a:cubicBezTo>
                <a:cubicBezTo>
                  <a:pt x="746938" y="2394077"/>
                  <a:pt x="746629" y="2391706"/>
                  <a:pt x="746629" y="2389058"/>
                </a:cubicBezTo>
                <a:cubicBezTo>
                  <a:pt x="746629" y="2386757"/>
                  <a:pt x="746960" y="2384581"/>
                  <a:pt x="747622" y="2382530"/>
                </a:cubicBezTo>
                <a:cubicBezTo>
                  <a:pt x="748284" y="2380479"/>
                  <a:pt x="749250" y="2378678"/>
                  <a:pt x="750520" y="2377126"/>
                </a:cubicBezTo>
                <a:cubicBezTo>
                  <a:pt x="751789" y="2375574"/>
                  <a:pt x="753347" y="2374343"/>
                  <a:pt x="755192" y="2373431"/>
                </a:cubicBezTo>
                <a:cubicBezTo>
                  <a:pt x="757036" y="2372520"/>
                  <a:pt x="759131" y="2372064"/>
                  <a:pt x="761475" y="2372064"/>
                </a:cubicBezTo>
                <a:close/>
                <a:moveTo>
                  <a:pt x="619739" y="2372064"/>
                </a:moveTo>
                <a:cubicBezTo>
                  <a:pt x="621020" y="2372064"/>
                  <a:pt x="622442" y="2372134"/>
                  <a:pt x="624004" y="2372275"/>
                </a:cubicBezTo>
                <a:cubicBezTo>
                  <a:pt x="625567" y="2372416"/>
                  <a:pt x="627195" y="2372661"/>
                  <a:pt x="628888" y="2373008"/>
                </a:cubicBezTo>
                <a:lnTo>
                  <a:pt x="628888" y="2378054"/>
                </a:lnTo>
                <a:cubicBezTo>
                  <a:pt x="627108" y="2377620"/>
                  <a:pt x="625420" y="2377300"/>
                  <a:pt x="623825" y="2377094"/>
                </a:cubicBezTo>
                <a:cubicBezTo>
                  <a:pt x="622230" y="2376887"/>
                  <a:pt x="620846" y="2376784"/>
                  <a:pt x="619674" y="2376784"/>
                </a:cubicBezTo>
                <a:cubicBezTo>
                  <a:pt x="618263" y="2376784"/>
                  <a:pt x="617075" y="2376893"/>
                  <a:pt x="616109" y="2377110"/>
                </a:cubicBezTo>
                <a:cubicBezTo>
                  <a:pt x="615143" y="2377327"/>
                  <a:pt x="614362" y="2377625"/>
                  <a:pt x="613765" y="2378005"/>
                </a:cubicBezTo>
                <a:cubicBezTo>
                  <a:pt x="613168" y="2378385"/>
                  <a:pt x="612740" y="2378830"/>
                  <a:pt x="612479" y="2379340"/>
                </a:cubicBezTo>
                <a:cubicBezTo>
                  <a:pt x="612219" y="2379850"/>
                  <a:pt x="612089" y="2380398"/>
                  <a:pt x="612089" y="2380984"/>
                </a:cubicBezTo>
                <a:cubicBezTo>
                  <a:pt x="612089" y="2381570"/>
                  <a:pt x="612203" y="2382102"/>
                  <a:pt x="612430" y="2382579"/>
                </a:cubicBezTo>
                <a:cubicBezTo>
                  <a:pt x="612658" y="2383057"/>
                  <a:pt x="613082" y="2383518"/>
                  <a:pt x="613700" y="2383963"/>
                </a:cubicBezTo>
                <a:cubicBezTo>
                  <a:pt x="614319" y="2384408"/>
                  <a:pt x="615181" y="2384853"/>
                  <a:pt x="616288" y="2385298"/>
                </a:cubicBezTo>
                <a:cubicBezTo>
                  <a:pt x="617395" y="2385743"/>
                  <a:pt x="618839" y="2386226"/>
                  <a:pt x="620618" y="2386746"/>
                </a:cubicBezTo>
                <a:cubicBezTo>
                  <a:pt x="622550" y="2387311"/>
                  <a:pt x="624178" y="2387902"/>
                  <a:pt x="625502" y="2388521"/>
                </a:cubicBezTo>
                <a:cubicBezTo>
                  <a:pt x="626826" y="2389139"/>
                  <a:pt x="627900" y="2389829"/>
                  <a:pt x="628725" y="2390588"/>
                </a:cubicBezTo>
                <a:cubicBezTo>
                  <a:pt x="629550" y="2391348"/>
                  <a:pt x="630141" y="2392205"/>
                  <a:pt x="630499" y="2393160"/>
                </a:cubicBezTo>
                <a:cubicBezTo>
                  <a:pt x="630857" y="2394115"/>
                  <a:pt x="631036" y="2395200"/>
                  <a:pt x="631036" y="2396416"/>
                </a:cubicBezTo>
                <a:cubicBezTo>
                  <a:pt x="631036" y="2397566"/>
                  <a:pt x="630841" y="2398597"/>
                  <a:pt x="630450" y="2399508"/>
                </a:cubicBezTo>
                <a:cubicBezTo>
                  <a:pt x="630060" y="2400420"/>
                  <a:pt x="629528" y="2401229"/>
                  <a:pt x="628855" y="2401934"/>
                </a:cubicBezTo>
                <a:cubicBezTo>
                  <a:pt x="628182" y="2402639"/>
                  <a:pt x="627401" y="2403242"/>
                  <a:pt x="626511" y="2403741"/>
                </a:cubicBezTo>
                <a:cubicBezTo>
                  <a:pt x="625621" y="2404240"/>
                  <a:pt x="624672" y="2404652"/>
                  <a:pt x="623662" y="2404978"/>
                </a:cubicBezTo>
                <a:cubicBezTo>
                  <a:pt x="622653" y="2405303"/>
                  <a:pt x="621617" y="2405542"/>
                  <a:pt x="620553" y="2405694"/>
                </a:cubicBezTo>
                <a:cubicBezTo>
                  <a:pt x="619490" y="2405846"/>
                  <a:pt x="618448" y="2405922"/>
                  <a:pt x="617428" y="2405922"/>
                </a:cubicBezTo>
                <a:cubicBezTo>
                  <a:pt x="615214" y="2405922"/>
                  <a:pt x="613179" y="2405824"/>
                  <a:pt x="611324" y="2405629"/>
                </a:cubicBezTo>
                <a:cubicBezTo>
                  <a:pt x="609468" y="2405434"/>
                  <a:pt x="607650" y="2405119"/>
                  <a:pt x="605870" y="2404685"/>
                </a:cubicBezTo>
                <a:lnTo>
                  <a:pt x="605870" y="2399476"/>
                </a:lnTo>
                <a:cubicBezTo>
                  <a:pt x="607780" y="2400019"/>
                  <a:pt x="609680" y="2400431"/>
                  <a:pt x="611568" y="2400713"/>
                </a:cubicBezTo>
                <a:cubicBezTo>
                  <a:pt x="613456" y="2400995"/>
                  <a:pt x="615333" y="2401136"/>
                  <a:pt x="617200" y="2401136"/>
                </a:cubicBezTo>
                <a:cubicBezTo>
                  <a:pt x="619913" y="2401136"/>
                  <a:pt x="621921" y="2400767"/>
                  <a:pt x="623223" y="2400029"/>
                </a:cubicBezTo>
                <a:cubicBezTo>
                  <a:pt x="624525" y="2399292"/>
                  <a:pt x="625176" y="2398239"/>
                  <a:pt x="625176" y="2396871"/>
                </a:cubicBezTo>
                <a:cubicBezTo>
                  <a:pt x="625176" y="2396285"/>
                  <a:pt x="625073" y="2395759"/>
                  <a:pt x="624867" y="2395292"/>
                </a:cubicBezTo>
                <a:cubicBezTo>
                  <a:pt x="624661" y="2394826"/>
                  <a:pt x="624286" y="2394381"/>
                  <a:pt x="623744" y="2393958"/>
                </a:cubicBezTo>
                <a:cubicBezTo>
                  <a:pt x="623201" y="2393534"/>
                  <a:pt x="622360" y="2393095"/>
                  <a:pt x="621221" y="2392639"/>
                </a:cubicBezTo>
                <a:cubicBezTo>
                  <a:pt x="620081" y="2392183"/>
                  <a:pt x="618524" y="2391662"/>
                  <a:pt x="616549" y="2391076"/>
                </a:cubicBezTo>
                <a:cubicBezTo>
                  <a:pt x="615073" y="2390642"/>
                  <a:pt x="613711" y="2390149"/>
                  <a:pt x="612463" y="2389595"/>
                </a:cubicBezTo>
                <a:cubicBezTo>
                  <a:pt x="611215" y="2389042"/>
                  <a:pt x="610135" y="2388385"/>
                  <a:pt x="609224" y="2387625"/>
                </a:cubicBezTo>
                <a:cubicBezTo>
                  <a:pt x="608312" y="2386866"/>
                  <a:pt x="607596" y="2385976"/>
                  <a:pt x="607075" y="2384956"/>
                </a:cubicBezTo>
                <a:cubicBezTo>
                  <a:pt x="606554" y="2383936"/>
                  <a:pt x="606294" y="2382731"/>
                  <a:pt x="606294" y="2381342"/>
                </a:cubicBezTo>
                <a:cubicBezTo>
                  <a:pt x="606294" y="2380431"/>
                  <a:pt x="606505" y="2379432"/>
                  <a:pt x="606929" y="2378347"/>
                </a:cubicBezTo>
                <a:cubicBezTo>
                  <a:pt x="607352" y="2377262"/>
                  <a:pt x="608073" y="2376253"/>
                  <a:pt x="609093" y="2375319"/>
                </a:cubicBezTo>
                <a:cubicBezTo>
                  <a:pt x="610114" y="2374386"/>
                  <a:pt x="611492" y="2373610"/>
                  <a:pt x="613228" y="2372992"/>
                </a:cubicBezTo>
                <a:cubicBezTo>
                  <a:pt x="614964" y="2372373"/>
                  <a:pt x="617135" y="2372064"/>
                  <a:pt x="619739" y="2372064"/>
                </a:cubicBezTo>
                <a:close/>
                <a:moveTo>
                  <a:pt x="513825" y="2372064"/>
                </a:moveTo>
                <a:cubicBezTo>
                  <a:pt x="516104" y="2372064"/>
                  <a:pt x="518122" y="2372422"/>
                  <a:pt x="519880" y="2373138"/>
                </a:cubicBezTo>
                <a:cubicBezTo>
                  <a:pt x="521638" y="2373854"/>
                  <a:pt x="523120" y="2374869"/>
                  <a:pt x="524324" y="2376182"/>
                </a:cubicBezTo>
                <a:cubicBezTo>
                  <a:pt x="525529" y="2377495"/>
                  <a:pt x="526440" y="2379091"/>
                  <a:pt x="527059" y="2380968"/>
                </a:cubicBezTo>
                <a:cubicBezTo>
                  <a:pt x="527678" y="2382845"/>
                  <a:pt x="527987" y="2384945"/>
                  <a:pt x="527987" y="2387267"/>
                </a:cubicBezTo>
                <a:cubicBezTo>
                  <a:pt x="527987" y="2388070"/>
                  <a:pt x="527976" y="2388743"/>
                  <a:pt x="527954" y="2389286"/>
                </a:cubicBezTo>
                <a:cubicBezTo>
                  <a:pt x="527933" y="2389829"/>
                  <a:pt x="527900" y="2390339"/>
                  <a:pt x="527857" y="2390816"/>
                </a:cubicBezTo>
                <a:lnTo>
                  <a:pt x="504905" y="2390816"/>
                </a:lnTo>
                <a:cubicBezTo>
                  <a:pt x="504905" y="2394158"/>
                  <a:pt x="505838" y="2396725"/>
                  <a:pt x="507704" y="2398515"/>
                </a:cubicBezTo>
                <a:cubicBezTo>
                  <a:pt x="509571" y="2400306"/>
                  <a:pt x="512262" y="2401201"/>
                  <a:pt x="515778" y="2401201"/>
                </a:cubicBezTo>
                <a:cubicBezTo>
                  <a:pt x="516733" y="2401201"/>
                  <a:pt x="517688" y="2401164"/>
                  <a:pt x="518643" y="2401087"/>
                </a:cubicBezTo>
                <a:cubicBezTo>
                  <a:pt x="519598" y="2401012"/>
                  <a:pt x="520521" y="2400908"/>
                  <a:pt x="521411" y="2400778"/>
                </a:cubicBezTo>
                <a:cubicBezTo>
                  <a:pt x="522300" y="2400648"/>
                  <a:pt x="523152" y="2400501"/>
                  <a:pt x="523966" y="2400339"/>
                </a:cubicBezTo>
                <a:cubicBezTo>
                  <a:pt x="524780" y="2400176"/>
                  <a:pt x="525534" y="2399997"/>
                  <a:pt x="526229" y="2399801"/>
                </a:cubicBezTo>
                <a:lnTo>
                  <a:pt x="526229" y="2404457"/>
                </a:lnTo>
                <a:cubicBezTo>
                  <a:pt x="524688" y="2404891"/>
                  <a:pt x="522946" y="2405244"/>
                  <a:pt x="521004" y="2405515"/>
                </a:cubicBezTo>
                <a:cubicBezTo>
                  <a:pt x="519061" y="2405787"/>
                  <a:pt x="517048" y="2405922"/>
                  <a:pt x="514964" y="2405922"/>
                </a:cubicBezTo>
                <a:cubicBezTo>
                  <a:pt x="512164" y="2405922"/>
                  <a:pt x="509755" y="2405542"/>
                  <a:pt x="507737" y="2404783"/>
                </a:cubicBezTo>
                <a:cubicBezTo>
                  <a:pt x="505718" y="2404023"/>
                  <a:pt x="504063" y="2402922"/>
                  <a:pt x="502772" y="2401478"/>
                </a:cubicBezTo>
                <a:cubicBezTo>
                  <a:pt x="501481" y="2400035"/>
                  <a:pt x="500526" y="2398266"/>
                  <a:pt x="499907" y="2396171"/>
                </a:cubicBezTo>
                <a:cubicBezTo>
                  <a:pt x="499289" y="2394077"/>
                  <a:pt x="498979" y="2391706"/>
                  <a:pt x="498979" y="2389058"/>
                </a:cubicBezTo>
                <a:cubicBezTo>
                  <a:pt x="498979" y="2386757"/>
                  <a:pt x="499310" y="2384581"/>
                  <a:pt x="499972" y="2382530"/>
                </a:cubicBezTo>
                <a:cubicBezTo>
                  <a:pt x="500634" y="2380479"/>
                  <a:pt x="501600" y="2378678"/>
                  <a:pt x="502870" y="2377126"/>
                </a:cubicBezTo>
                <a:cubicBezTo>
                  <a:pt x="504139" y="2375574"/>
                  <a:pt x="505697" y="2374343"/>
                  <a:pt x="507542" y="2373431"/>
                </a:cubicBezTo>
                <a:cubicBezTo>
                  <a:pt x="509386" y="2372520"/>
                  <a:pt x="511481" y="2372064"/>
                  <a:pt x="513825" y="2372064"/>
                </a:cubicBezTo>
                <a:close/>
                <a:moveTo>
                  <a:pt x="480348" y="2372064"/>
                </a:moveTo>
                <a:cubicBezTo>
                  <a:pt x="483734" y="2372064"/>
                  <a:pt x="486300" y="2373160"/>
                  <a:pt x="488047" y="2375352"/>
                </a:cubicBezTo>
                <a:cubicBezTo>
                  <a:pt x="489795" y="2377544"/>
                  <a:pt x="490603" y="2380800"/>
                  <a:pt x="490473" y="2385119"/>
                </a:cubicBezTo>
                <a:lnTo>
                  <a:pt x="484743" y="2385119"/>
                </a:lnTo>
                <a:cubicBezTo>
                  <a:pt x="484808" y="2382254"/>
                  <a:pt x="484390" y="2380176"/>
                  <a:pt x="483490" y="2378884"/>
                </a:cubicBezTo>
                <a:cubicBezTo>
                  <a:pt x="482589" y="2377593"/>
                  <a:pt x="481270" y="2376947"/>
                  <a:pt x="479534" y="2376947"/>
                </a:cubicBezTo>
                <a:cubicBezTo>
                  <a:pt x="478774" y="2376947"/>
                  <a:pt x="478009" y="2377083"/>
                  <a:pt x="477239" y="2377354"/>
                </a:cubicBezTo>
                <a:cubicBezTo>
                  <a:pt x="476468" y="2377625"/>
                  <a:pt x="475676" y="2378059"/>
                  <a:pt x="474862" y="2378656"/>
                </a:cubicBezTo>
                <a:cubicBezTo>
                  <a:pt x="474048" y="2379253"/>
                  <a:pt x="473186" y="2380018"/>
                  <a:pt x="472274" y="2380951"/>
                </a:cubicBezTo>
                <a:cubicBezTo>
                  <a:pt x="471362" y="2381885"/>
                  <a:pt x="470386" y="2383014"/>
                  <a:pt x="469344" y="2384337"/>
                </a:cubicBezTo>
                <a:lnTo>
                  <a:pt x="469344" y="2405336"/>
                </a:lnTo>
                <a:lnTo>
                  <a:pt x="463614" y="2405336"/>
                </a:lnTo>
                <a:lnTo>
                  <a:pt x="463614" y="2372650"/>
                </a:lnTo>
                <a:lnTo>
                  <a:pt x="468791" y="2372650"/>
                </a:lnTo>
                <a:lnTo>
                  <a:pt x="468953" y="2378673"/>
                </a:lnTo>
                <a:cubicBezTo>
                  <a:pt x="470885" y="2376350"/>
                  <a:pt x="472789" y="2374668"/>
                  <a:pt x="474667" y="2373626"/>
                </a:cubicBezTo>
                <a:cubicBezTo>
                  <a:pt x="476544" y="2372585"/>
                  <a:pt x="478438" y="2372064"/>
                  <a:pt x="480348" y="2372064"/>
                </a:cubicBezTo>
                <a:close/>
                <a:moveTo>
                  <a:pt x="447150" y="2372064"/>
                </a:moveTo>
                <a:cubicBezTo>
                  <a:pt x="449429" y="2372064"/>
                  <a:pt x="451447" y="2372422"/>
                  <a:pt x="453205" y="2373138"/>
                </a:cubicBezTo>
                <a:cubicBezTo>
                  <a:pt x="454963" y="2373854"/>
                  <a:pt x="456445" y="2374869"/>
                  <a:pt x="457649" y="2376182"/>
                </a:cubicBezTo>
                <a:cubicBezTo>
                  <a:pt x="458854" y="2377495"/>
                  <a:pt x="459765" y="2379091"/>
                  <a:pt x="460384" y="2380968"/>
                </a:cubicBezTo>
                <a:cubicBezTo>
                  <a:pt x="461003" y="2382845"/>
                  <a:pt x="461312" y="2384945"/>
                  <a:pt x="461312" y="2387267"/>
                </a:cubicBezTo>
                <a:cubicBezTo>
                  <a:pt x="461312" y="2388070"/>
                  <a:pt x="461301" y="2388743"/>
                  <a:pt x="461279" y="2389286"/>
                </a:cubicBezTo>
                <a:cubicBezTo>
                  <a:pt x="461258" y="2389829"/>
                  <a:pt x="461225" y="2390339"/>
                  <a:pt x="461182" y="2390816"/>
                </a:cubicBezTo>
                <a:lnTo>
                  <a:pt x="438230" y="2390816"/>
                </a:lnTo>
                <a:cubicBezTo>
                  <a:pt x="438230" y="2394158"/>
                  <a:pt x="439163" y="2396725"/>
                  <a:pt x="441029" y="2398515"/>
                </a:cubicBezTo>
                <a:cubicBezTo>
                  <a:pt x="442896" y="2400306"/>
                  <a:pt x="445587" y="2401201"/>
                  <a:pt x="449103" y="2401201"/>
                </a:cubicBezTo>
                <a:cubicBezTo>
                  <a:pt x="450058" y="2401201"/>
                  <a:pt x="451013" y="2401164"/>
                  <a:pt x="451968" y="2401087"/>
                </a:cubicBezTo>
                <a:cubicBezTo>
                  <a:pt x="452923" y="2401012"/>
                  <a:pt x="453846" y="2400908"/>
                  <a:pt x="454736" y="2400778"/>
                </a:cubicBezTo>
                <a:cubicBezTo>
                  <a:pt x="455625" y="2400648"/>
                  <a:pt x="456477" y="2400501"/>
                  <a:pt x="457291" y="2400339"/>
                </a:cubicBezTo>
                <a:cubicBezTo>
                  <a:pt x="458105" y="2400176"/>
                  <a:pt x="458859" y="2399997"/>
                  <a:pt x="459554" y="2399801"/>
                </a:cubicBezTo>
                <a:lnTo>
                  <a:pt x="459554" y="2404457"/>
                </a:lnTo>
                <a:cubicBezTo>
                  <a:pt x="458013" y="2404891"/>
                  <a:pt x="456271" y="2405244"/>
                  <a:pt x="454329" y="2405515"/>
                </a:cubicBezTo>
                <a:cubicBezTo>
                  <a:pt x="452386" y="2405787"/>
                  <a:pt x="450373" y="2405922"/>
                  <a:pt x="448289" y="2405922"/>
                </a:cubicBezTo>
                <a:cubicBezTo>
                  <a:pt x="445490" y="2405922"/>
                  <a:pt x="443080" y="2405542"/>
                  <a:pt x="441062" y="2404783"/>
                </a:cubicBezTo>
                <a:cubicBezTo>
                  <a:pt x="439043" y="2404023"/>
                  <a:pt x="437389" y="2402922"/>
                  <a:pt x="436097" y="2401478"/>
                </a:cubicBezTo>
                <a:cubicBezTo>
                  <a:pt x="434806" y="2400035"/>
                  <a:pt x="433851" y="2398266"/>
                  <a:pt x="433232" y="2396171"/>
                </a:cubicBezTo>
                <a:cubicBezTo>
                  <a:pt x="432614" y="2394077"/>
                  <a:pt x="432304" y="2391706"/>
                  <a:pt x="432304" y="2389058"/>
                </a:cubicBezTo>
                <a:cubicBezTo>
                  <a:pt x="432304" y="2386757"/>
                  <a:pt x="432635" y="2384581"/>
                  <a:pt x="433297" y="2382530"/>
                </a:cubicBezTo>
                <a:cubicBezTo>
                  <a:pt x="433959" y="2380479"/>
                  <a:pt x="434925" y="2378678"/>
                  <a:pt x="436195" y="2377126"/>
                </a:cubicBezTo>
                <a:cubicBezTo>
                  <a:pt x="437464" y="2375574"/>
                  <a:pt x="439022" y="2374343"/>
                  <a:pt x="440867" y="2373431"/>
                </a:cubicBezTo>
                <a:cubicBezTo>
                  <a:pt x="442711" y="2372520"/>
                  <a:pt x="444806" y="2372064"/>
                  <a:pt x="447150" y="2372064"/>
                </a:cubicBezTo>
                <a:close/>
                <a:moveTo>
                  <a:pt x="372089" y="2372064"/>
                </a:moveTo>
                <a:cubicBezTo>
                  <a:pt x="373370" y="2372064"/>
                  <a:pt x="374792" y="2372134"/>
                  <a:pt x="376354" y="2372275"/>
                </a:cubicBezTo>
                <a:cubicBezTo>
                  <a:pt x="377917" y="2372416"/>
                  <a:pt x="379545" y="2372661"/>
                  <a:pt x="381238" y="2373008"/>
                </a:cubicBezTo>
                <a:lnTo>
                  <a:pt x="381238" y="2378054"/>
                </a:lnTo>
                <a:cubicBezTo>
                  <a:pt x="379458" y="2377620"/>
                  <a:pt x="377770" y="2377300"/>
                  <a:pt x="376175" y="2377094"/>
                </a:cubicBezTo>
                <a:cubicBezTo>
                  <a:pt x="374580" y="2376887"/>
                  <a:pt x="373196" y="2376784"/>
                  <a:pt x="372024" y="2376784"/>
                </a:cubicBezTo>
                <a:cubicBezTo>
                  <a:pt x="370614" y="2376784"/>
                  <a:pt x="369425" y="2376893"/>
                  <a:pt x="368459" y="2377110"/>
                </a:cubicBezTo>
                <a:cubicBezTo>
                  <a:pt x="367494" y="2377327"/>
                  <a:pt x="366712" y="2377625"/>
                  <a:pt x="366115" y="2378005"/>
                </a:cubicBezTo>
                <a:cubicBezTo>
                  <a:pt x="365519" y="2378385"/>
                  <a:pt x="365090" y="2378830"/>
                  <a:pt x="364829" y="2379340"/>
                </a:cubicBezTo>
                <a:cubicBezTo>
                  <a:pt x="364569" y="2379850"/>
                  <a:pt x="364439" y="2380398"/>
                  <a:pt x="364439" y="2380984"/>
                </a:cubicBezTo>
                <a:cubicBezTo>
                  <a:pt x="364439" y="2381570"/>
                  <a:pt x="364553" y="2382102"/>
                  <a:pt x="364780" y="2382579"/>
                </a:cubicBezTo>
                <a:cubicBezTo>
                  <a:pt x="365008" y="2383057"/>
                  <a:pt x="365432" y="2383518"/>
                  <a:pt x="366050" y="2383963"/>
                </a:cubicBezTo>
                <a:cubicBezTo>
                  <a:pt x="366669" y="2384408"/>
                  <a:pt x="367532" y="2384853"/>
                  <a:pt x="368638" y="2385298"/>
                </a:cubicBezTo>
                <a:cubicBezTo>
                  <a:pt x="369745" y="2385743"/>
                  <a:pt x="371189" y="2386226"/>
                  <a:pt x="372968" y="2386746"/>
                </a:cubicBezTo>
                <a:cubicBezTo>
                  <a:pt x="374900" y="2387311"/>
                  <a:pt x="376528" y="2387902"/>
                  <a:pt x="377852" y="2388521"/>
                </a:cubicBezTo>
                <a:cubicBezTo>
                  <a:pt x="379176" y="2389139"/>
                  <a:pt x="380250" y="2389829"/>
                  <a:pt x="381075" y="2390588"/>
                </a:cubicBezTo>
                <a:cubicBezTo>
                  <a:pt x="381900" y="2391348"/>
                  <a:pt x="382491" y="2392205"/>
                  <a:pt x="382849" y="2393160"/>
                </a:cubicBezTo>
                <a:cubicBezTo>
                  <a:pt x="383207" y="2394115"/>
                  <a:pt x="383386" y="2395200"/>
                  <a:pt x="383386" y="2396416"/>
                </a:cubicBezTo>
                <a:cubicBezTo>
                  <a:pt x="383386" y="2397566"/>
                  <a:pt x="383191" y="2398597"/>
                  <a:pt x="382800" y="2399508"/>
                </a:cubicBezTo>
                <a:cubicBezTo>
                  <a:pt x="382410" y="2400420"/>
                  <a:pt x="381878" y="2401229"/>
                  <a:pt x="381205" y="2401934"/>
                </a:cubicBezTo>
                <a:cubicBezTo>
                  <a:pt x="380532" y="2402639"/>
                  <a:pt x="379751" y="2403242"/>
                  <a:pt x="378861" y="2403741"/>
                </a:cubicBezTo>
                <a:cubicBezTo>
                  <a:pt x="377971" y="2404240"/>
                  <a:pt x="377021" y="2404652"/>
                  <a:pt x="376012" y="2404978"/>
                </a:cubicBezTo>
                <a:cubicBezTo>
                  <a:pt x="375003" y="2405303"/>
                  <a:pt x="373967" y="2405542"/>
                  <a:pt x="372903" y="2405694"/>
                </a:cubicBezTo>
                <a:cubicBezTo>
                  <a:pt x="371840" y="2405846"/>
                  <a:pt x="370798" y="2405922"/>
                  <a:pt x="369778" y="2405922"/>
                </a:cubicBezTo>
                <a:cubicBezTo>
                  <a:pt x="367564" y="2405922"/>
                  <a:pt x="365529" y="2405824"/>
                  <a:pt x="363674" y="2405629"/>
                </a:cubicBezTo>
                <a:cubicBezTo>
                  <a:pt x="361818" y="2405434"/>
                  <a:pt x="360000" y="2405119"/>
                  <a:pt x="358220" y="2404685"/>
                </a:cubicBezTo>
                <a:lnTo>
                  <a:pt x="358220" y="2399476"/>
                </a:lnTo>
                <a:cubicBezTo>
                  <a:pt x="360130" y="2400019"/>
                  <a:pt x="362029" y="2400431"/>
                  <a:pt x="363918" y="2400713"/>
                </a:cubicBezTo>
                <a:cubicBezTo>
                  <a:pt x="365806" y="2400995"/>
                  <a:pt x="367684" y="2401136"/>
                  <a:pt x="369550" y="2401136"/>
                </a:cubicBezTo>
                <a:cubicBezTo>
                  <a:pt x="372263" y="2401136"/>
                  <a:pt x="374271" y="2400767"/>
                  <a:pt x="375573" y="2400029"/>
                </a:cubicBezTo>
                <a:cubicBezTo>
                  <a:pt x="376875" y="2399292"/>
                  <a:pt x="377526" y="2398239"/>
                  <a:pt x="377526" y="2396871"/>
                </a:cubicBezTo>
                <a:cubicBezTo>
                  <a:pt x="377526" y="2396285"/>
                  <a:pt x="377423" y="2395759"/>
                  <a:pt x="377217" y="2395292"/>
                </a:cubicBezTo>
                <a:cubicBezTo>
                  <a:pt x="377011" y="2394826"/>
                  <a:pt x="376636" y="2394381"/>
                  <a:pt x="376094" y="2393958"/>
                </a:cubicBezTo>
                <a:cubicBezTo>
                  <a:pt x="375551" y="2393534"/>
                  <a:pt x="374710" y="2393095"/>
                  <a:pt x="373571" y="2392639"/>
                </a:cubicBezTo>
                <a:cubicBezTo>
                  <a:pt x="372431" y="2392183"/>
                  <a:pt x="370874" y="2391662"/>
                  <a:pt x="368899" y="2391076"/>
                </a:cubicBezTo>
                <a:cubicBezTo>
                  <a:pt x="367423" y="2390642"/>
                  <a:pt x="366061" y="2390149"/>
                  <a:pt x="364813" y="2389595"/>
                </a:cubicBezTo>
                <a:cubicBezTo>
                  <a:pt x="363565" y="2389042"/>
                  <a:pt x="362485" y="2388385"/>
                  <a:pt x="361574" y="2387625"/>
                </a:cubicBezTo>
                <a:cubicBezTo>
                  <a:pt x="360662" y="2386866"/>
                  <a:pt x="359946" y="2385976"/>
                  <a:pt x="359425" y="2384956"/>
                </a:cubicBezTo>
                <a:cubicBezTo>
                  <a:pt x="358904" y="2383936"/>
                  <a:pt x="358644" y="2382731"/>
                  <a:pt x="358644" y="2381342"/>
                </a:cubicBezTo>
                <a:cubicBezTo>
                  <a:pt x="358644" y="2380431"/>
                  <a:pt x="358855" y="2379432"/>
                  <a:pt x="359279" y="2378347"/>
                </a:cubicBezTo>
                <a:cubicBezTo>
                  <a:pt x="359702" y="2377262"/>
                  <a:pt x="360423" y="2376253"/>
                  <a:pt x="361443" y="2375319"/>
                </a:cubicBezTo>
                <a:cubicBezTo>
                  <a:pt x="362464" y="2374386"/>
                  <a:pt x="363842" y="2373610"/>
                  <a:pt x="365578" y="2372992"/>
                </a:cubicBezTo>
                <a:cubicBezTo>
                  <a:pt x="367315" y="2372373"/>
                  <a:pt x="369485" y="2372064"/>
                  <a:pt x="372089" y="2372064"/>
                </a:cubicBezTo>
                <a:close/>
                <a:moveTo>
                  <a:pt x="303494" y="2372064"/>
                </a:moveTo>
                <a:cubicBezTo>
                  <a:pt x="304297" y="2372064"/>
                  <a:pt x="305067" y="2372118"/>
                  <a:pt x="305805" y="2372227"/>
                </a:cubicBezTo>
                <a:cubicBezTo>
                  <a:pt x="306543" y="2372335"/>
                  <a:pt x="307194" y="2372476"/>
                  <a:pt x="307758" y="2372650"/>
                </a:cubicBezTo>
                <a:lnTo>
                  <a:pt x="319609" y="2372650"/>
                </a:lnTo>
                <a:lnTo>
                  <a:pt x="319609" y="2377273"/>
                </a:lnTo>
                <a:lnTo>
                  <a:pt x="314367" y="2377273"/>
                </a:lnTo>
                <a:cubicBezTo>
                  <a:pt x="314975" y="2378032"/>
                  <a:pt x="315447" y="2378917"/>
                  <a:pt x="315784" y="2379926"/>
                </a:cubicBezTo>
                <a:cubicBezTo>
                  <a:pt x="316120" y="2380935"/>
                  <a:pt x="316288" y="2382026"/>
                  <a:pt x="316288" y="2383198"/>
                </a:cubicBezTo>
                <a:cubicBezTo>
                  <a:pt x="316288" y="2384891"/>
                  <a:pt x="315979" y="2386437"/>
                  <a:pt x="315360" y="2387837"/>
                </a:cubicBezTo>
                <a:cubicBezTo>
                  <a:pt x="314742" y="2389237"/>
                  <a:pt x="313868" y="2390436"/>
                  <a:pt x="312739" y="2391435"/>
                </a:cubicBezTo>
                <a:cubicBezTo>
                  <a:pt x="311611" y="2392433"/>
                  <a:pt x="310260" y="2393209"/>
                  <a:pt x="308686" y="2393762"/>
                </a:cubicBezTo>
                <a:cubicBezTo>
                  <a:pt x="307113" y="2394316"/>
                  <a:pt x="305382" y="2394592"/>
                  <a:pt x="303494" y="2394592"/>
                </a:cubicBezTo>
                <a:cubicBezTo>
                  <a:pt x="302126" y="2394592"/>
                  <a:pt x="300846" y="2394446"/>
                  <a:pt x="299652" y="2394153"/>
                </a:cubicBezTo>
                <a:cubicBezTo>
                  <a:pt x="298458" y="2393860"/>
                  <a:pt x="297514" y="2393497"/>
                  <a:pt x="296820" y="2393062"/>
                </a:cubicBezTo>
                <a:cubicBezTo>
                  <a:pt x="296407" y="2393670"/>
                  <a:pt x="296060" y="2394245"/>
                  <a:pt x="295778" y="2394788"/>
                </a:cubicBezTo>
                <a:cubicBezTo>
                  <a:pt x="295496" y="2395331"/>
                  <a:pt x="295354" y="2395938"/>
                  <a:pt x="295354" y="2396611"/>
                </a:cubicBezTo>
                <a:cubicBezTo>
                  <a:pt x="295354" y="2397436"/>
                  <a:pt x="295751" y="2398120"/>
                  <a:pt x="296543" y="2398662"/>
                </a:cubicBezTo>
                <a:cubicBezTo>
                  <a:pt x="297335" y="2399205"/>
                  <a:pt x="298382" y="2399498"/>
                  <a:pt x="299684" y="2399541"/>
                </a:cubicBezTo>
                <a:lnTo>
                  <a:pt x="308279" y="2399867"/>
                </a:lnTo>
                <a:cubicBezTo>
                  <a:pt x="309907" y="2399910"/>
                  <a:pt x="311410" y="2400116"/>
                  <a:pt x="312788" y="2400485"/>
                </a:cubicBezTo>
                <a:cubicBezTo>
                  <a:pt x="314166" y="2400854"/>
                  <a:pt x="315349" y="2401386"/>
                  <a:pt x="316337" y="2402080"/>
                </a:cubicBezTo>
                <a:cubicBezTo>
                  <a:pt x="317324" y="2402775"/>
                  <a:pt x="318095" y="2403632"/>
                  <a:pt x="318648" y="2404652"/>
                </a:cubicBezTo>
                <a:cubicBezTo>
                  <a:pt x="319202" y="2405673"/>
                  <a:pt x="319479" y="2406855"/>
                  <a:pt x="319479" y="2408201"/>
                </a:cubicBezTo>
                <a:cubicBezTo>
                  <a:pt x="319479" y="2409655"/>
                  <a:pt x="319164" y="2411033"/>
                  <a:pt x="318534" y="2412336"/>
                </a:cubicBezTo>
                <a:cubicBezTo>
                  <a:pt x="317905" y="2413638"/>
                  <a:pt x="316934" y="2414783"/>
                  <a:pt x="315621" y="2415770"/>
                </a:cubicBezTo>
                <a:cubicBezTo>
                  <a:pt x="314308" y="2416758"/>
                  <a:pt x="312642" y="2417545"/>
                  <a:pt x="310623" y="2418131"/>
                </a:cubicBezTo>
                <a:cubicBezTo>
                  <a:pt x="308605" y="2418717"/>
                  <a:pt x="306206" y="2419010"/>
                  <a:pt x="303428" y="2419010"/>
                </a:cubicBezTo>
                <a:cubicBezTo>
                  <a:pt x="300781" y="2419010"/>
                  <a:pt x="298529" y="2418798"/>
                  <a:pt x="296673" y="2418375"/>
                </a:cubicBezTo>
                <a:cubicBezTo>
                  <a:pt x="294817" y="2417952"/>
                  <a:pt x="293293" y="2417366"/>
                  <a:pt x="292099" y="2416617"/>
                </a:cubicBezTo>
                <a:cubicBezTo>
                  <a:pt x="290905" y="2415868"/>
                  <a:pt x="290037" y="2414978"/>
                  <a:pt x="289494" y="2413947"/>
                </a:cubicBezTo>
                <a:cubicBezTo>
                  <a:pt x="288952" y="2412916"/>
                  <a:pt x="288680" y="2411782"/>
                  <a:pt x="288680" y="2410545"/>
                </a:cubicBezTo>
                <a:cubicBezTo>
                  <a:pt x="288680" y="2408961"/>
                  <a:pt x="289050" y="2407572"/>
                  <a:pt x="289787" y="2406378"/>
                </a:cubicBezTo>
                <a:cubicBezTo>
                  <a:pt x="290525" y="2405184"/>
                  <a:pt x="291665" y="2404034"/>
                  <a:pt x="293206" y="2402927"/>
                </a:cubicBezTo>
                <a:cubicBezTo>
                  <a:pt x="292642" y="2402666"/>
                  <a:pt x="292153" y="2402341"/>
                  <a:pt x="291741" y="2401950"/>
                </a:cubicBezTo>
                <a:cubicBezTo>
                  <a:pt x="291328" y="2401559"/>
                  <a:pt x="290992" y="2401131"/>
                  <a:pt x="290731" y="2400664"/>
                </a:cubicBezTo>
                <a:cubicBezTo>
                  <a:pt x="290471" y="2400198"/>
                  <a:pt x="290276" y="2399704"/>
                  <a:pt x="290145" y="2399183"/>
                </a:cubicBezTo>
                <a:cubicBezTo>
                  <a:pt x="290015" y="2398662"/>
                  <a:pt x="289950" y="2398152"/>
                  <a:pt x="289950" y="2397653"/>
                </a:cubicBezTo>
                <a:cubicBezTo>
                  <a:pt x="289950" y="2396242"/>
                  <a:pt x="290281" y="2394951"/>
                  <a:pt x="290943" y="2393779"/>
                </a:cubicBezTo>
                <a:cubicBezTo>
                  <a:pt x="291605" y="2392607"/>
                  <a:pt x="292392" y="2391500"/>
                  <a:pt x="293303" y="2390458"/>
                </a:cubicBezTo>
                <a:cubicBezTo>
                  <a:pt x="292891" y="2389959"/>
                  <a:pt x="292527" y="2389470"/>
                  <a:pt x="292213" y="2388993"/>
                </a:cubicBezTo>
                <a:cubicBezTo>
                  <a:pt x="291898" y="2388516"/>
                  <a:pt x="291627" y="2388000"/>
                  <a:pt x="291399" y="2387446"/>
                </a:cubicBezTo>
                <a:cubicBezTo>
                  <a:pt x="291171" y="2386893"/>
                  <a:pt x="290997" y="2386296"/>
                  <a:pt x="290878" y="2385656"/>
                </a:cubicBezTo>
                <a:cubicBezTo>
                  <a:pt x="290759" y="2385016"/>
                  <a:pt x="290699" y="2384283"/>
                  <a:pt x="290699" y="2383458"/>
                </a:cubicBezTo>
                <a:cubicBezTo>
                  <a:pt x="290699" y="2381765"/>
                  <a:pt x="291008" y="2380219"/>
                  <a:pt x="291627" y="2378819"/>
                </a:cubicBezTo>
                <a:cubicBezTo>
                  <a:pt x="292245" y="2377419"/>
                  <a:pt x="293113" y="2376220"/>
                  <a:pt x="294231" y="2375222"/>
                </a:cubicBezTo>
                <a:cubicBezTo>
                  <a:pt x="295349" y="2374223"/>
                  <a:pt x="296695" y="2373447"/>
                  <a:pt x="298268" y="2372894"/>
                </a:cubicBezTo>
                <a:cubicBezTo>
                  <a:pt x="299842" y="2372340"/>
                  <a:pt x="301584" y="2372064"/>
                  <a:pt x="303494" y="2372064"/>
                </a:cubicBezTo>
                <a:close/>
                <a:moveTo>
                  <a:pt x="242223" y="2372064"/>
                </a:moveTo>
                <a:cubicBezTo>
                  <a:pt x="245609" y="2372064"/>
                  <a:pt x="248175" y="2373160"/>
                  <a:pt x="249922" y="2375352"/>
                </a:cubicBezTo>
                <a:lnTo>
                  <a:pt x="252088" y="2384072"/>
                </a:lnTo>
                <a:lnTo>
                  <a:pt x="252322" y="2382530"/>
                </a:lnTo>
                <a:cubicBezTo>
                  <a:pt x="252984" y="2380479"/>
                  <a:pt x="253950" y="2378678"/>
                  <a:pt x="255220" y="2377126"/>
                </a:cubicBezTo>
                <a:cubicBezTo>
                  <a:pt x="256489" y="2375574"/>
                  <a:pt x="258047" y="2374343"/>
                  <a:pt x="259892" y="2373431"/>
                </a:cubicBezTo>
                <a:cubicBezTo>
                  <a:pt x="261736" y="2372520"/>
                  <a:pt x="263831" y="2372064"/>
                  <a:pt x="266175" y="2372064"/>
                </a:cubicBezTo>
                <a:cubicBezTo>
                  <a:pt x="268454" y="2372064"/>
                  <a:pt x="270472" y="2372422"/>
                  <a:pt x="272230" y="2373138"/>
                </a:cubicBezTo>
                <a:cubicBezTo>
                  <a:pt x="273988" y="2373854"/>
                  <a:pt x="275470" y="2374869"/>
                  <a:pt x="276674" y="2376182"/>
                </a:cubicBezTo>
                <a:cubicBezTo>
                  <a:pt x="277879" y="2377495"/>
                  <a:pt x="278790" y="2379091"/>
                  <a:pt x="279409" y="2380968"/>
                </a:cubicBezTo>
                <a:cubicBezTo>
                  <a:pt x="280028" y="2382845"/>
                  <a:pt x="280337" y="2384945"/>
                  <a:pt x="280337" y="2387267"/>
                </a:cubicBezTo>
                <a:cubicBezTo>
                  <a:pt x="280337" y="2388070"/>
                  <a:pt x="280326" y="2388743"/>
                  <a:pt x="280304" y="2389286"/>
                </a:cubicBezTo>
                <a:cubicBezTo>
                  <a:pt x="280283" y="2389829"/>
                  <a:pt x="280250" y="2390339"/>
                  <a:pt x="280207" y="2390816"/>
                </a:cubicBezTo>
                <a:lnTo>
                  <a:pt x="257254" y="2390816"/>
                </a:lnTo>
                <a:cubicBezTo>
                  <a:pt x="257254" y="2394158"/>
                  <a:pt x="258188" y="2396725"/>
                  <a:pt x="260054" y="2398515"/>
                </a:cubicBezTo>
                <a:cubicBezTo>
                  <a:pt x="261921" y="2400306"/>
                  <a:pt x="264612" y="2401201"/>
                  <a:pt x="268128" y="2401201"/>
                </a:cubicBezTo>
                <a:cubicBezTo>
                  <a:pt x="269083" y="2401201"/>
                  <a:pt x="270038" y="2401164"/>
                  <a:pt x="270993" y="2401087"/>
                </a:cubicBezTo>
                <a:cubicBezTo>
                  <a:pt x="271948" y="2401012"/>
                  <a:pt x="272871" y="2400908"/>
                  <a:pt x="273760" y="2400778"/>
                </a:cubicBezTo>
                <a:cubicBezTo>
                  <a:pt x="274650" y="2400648"/>
                  <a:pt x="275502" y="2400501"/>
                  <a:pt x="276316" y="2400339"/>
                </a:cubicBezTo>
                <a:cubicBezTo>
                  <a:pt x="277130" y="2400176"/>
                  <a:pt x="277884" y="2399997"/>
                  <a:pt x="278579" y="2399801"/>
                </a:cubicBezTo>
                <a:lnTo>
                  <a:pt x="278579" y="2404457"/>
                </a:lnTo>
                <a:cubicBezTo>
                  <a:pt x="277038" y="2404891"/>
                  <a:pt x="275296" y="2405244"/>
                  <a:pt x="273354" y="2405515"/>
                </a:cubicBezTo>
                <a:cubicBezTo>
                  <a:pt x="271411" y="2405787"/>
                  <a:pt x="269398" y="2405922"/>
                  <a:pt x="267314" y="2405922"/>
                </a:cubicBezTo>
                <a:cubicBezTo>
                  <a:pt x="264514" y="2405922"/>
                  <a:pt x="262105" y="2405542"/>
                  <a:pt x="260087" y="2404783"/>
                </a:cubicBezTo>
                <a:cubicBezTo>
                  <a:pt x="258068" y="2404023"/>
                  <a:pt x="256413" y="2402922"/>
                  <a:pt x="255122" y="2401478"/>
                </a:cubicBezTo>
                <a:cubicBezTo>
                  <a:pt x="253831" y="2400035"/>
                  <a:pt x="252876" y="2398266"/>
                  <a:pt x="252257" y="2396171"/>
                </a:cubicBezTo>
                <a:cubicBezTo>
                  <a:pt x="251639" y="2394077"/>
                  <a:pt x="251329" y="2391706"/>
                  <a:pt x="251329" y="2389058"/>
                </a:cubicBezTo>
                <a:lnTo>
                  <a:pt x="251929" y="2385119"/>
                </a:lnTo>
                <a:lnTo>
                  <a:pt x="246618" y="2385119"/>
                </a:lnTo>
                <a:cubicBezTo>
                  <a:pt x="246683" y="2382254"/>
                  <a:pt x="246265" y="2380176"/>
                  <a:pt x="245364" y="2378884"/>
                </a:cubicBezTo>
                <a:cubicBezTo>
                  <a:pt x="244464" y="2377593"/>
                  <a:pt x="243145" y="2376947"/>
                  <a:pt x="241409" y="2376947"/>
                </a:cubicBezTo>
                <a:cubicBezTo>
                  <a:pt x="240649" y="2376947"/>
                  <a:pt x="239884" y="2377083"/>
                  <a:pt x="239114" y="2377354"/>
                </a:cubicBezTo>
                <a:cubicBezTo>
                  <a:pt x="238343" y="2377625"/>
                  <a:pt x="237551" y="2378059"/>
                  <a:pt x="236737" y="2378656"/>
                </a:cubicBezTo>
                <a:cubicBezTo>
                  <a:pt x="235923" y="2379253"/>
                  <a:pt x="235061" y="2380018"/>
                  <a:pt x="234149" y="2380951"/>
                </a:cubicBezTo>
                <a:cubicBezTo>
                  <a:pt x="233237" y="2381885"/>
                  <a:pt x="232261" y="2383014"/>
                  <a:pt x="231219" y="2384337"/>
                </a:cubicBezTo>
                <a:lnTo>
                  <a:pt x="231219" y="2405336"/>
                </a:lnTo>
                <a:lnTo>
                  <a:pt x="225489" y="2405336"/>
                </a:lnTo>
                <a:lnTo>
                  <a:pt x="225489" y="2372650"/>
                </a:lnTo>
                <a:lnTo>
                  <a:pt x="230665" y="2372650"/>
                </a:lnTo>
                <a:lnTo>
                  <a:pt x="230828" y="2378673"/>
                </a:lnTo>
                <a:cubicBezTo>
                  <a:pt x="232760" y="2376350"/>
                  <a:pt x="234664" y="2374668"/>
                  <a:pt x="236542" y="2373626"/>
                </a:cubicBezTo>
                <a:cubicBezTo>
                  <a:pt x="238419" y="2372585"/>
                  <a:pt x="240313" y="2372064"/>
                  <a:pt x="242223" y="2372064"/>
                </a:cubicBezTo>
                <a:close/>
                <a:moveTo>
                  <a:pt x="166023" y="2372064"/>
                </a:moveTo>
                <a:cubicBezTo>
                  <a:pt x="169409" y="2372064"/>
                  <a:pt x="171975" y="2373160"/>
                  <a:pt x="173722" y="2375352"/>
                </a:cubicBezTo>
                <a:cubicBezTo>
                  <a:pt x="175470" y="2377544"/>
                  <a:pt x="176278" y="2380800"/>
                  <a:pt x="176148" y="2385119"/>
                </a:cubicBezTo>
                <a:lnTo>
                  <a:pt x="170418" y="2385119"/>
                </a:lnTo>
                <a:cubicBezTo>
                  <a:pt x="170483" y="2382254"/>
                  <a:pt x="170065" y="2380176"/>
                  <a:pt x="169164" y="2378884"/>
                </a:cubicBezTo>
                <a:cubicBezTo>
                  <a:pt x="168264" y="2377593"/>
                  <a:pt x="166945" y="2376947"/>
                  <a:pt x="165209" y="2376947"/>
                </a:cubicBezTo>
                <a:cubicBezTo>
                  <a:pt x="164449" y="2376947"/>
                  <a:pt x="163684" y="2377083"/>
                  <a:pt x="162914" y="2377354"/>
                </a:cubicBezTo>
                <a:cubicBezTo>
                  <a:pt x="162143" y="2377625"/>
                  <a:pt x="161351" y="2378059"/>
                  <a:pt x="160537" y="2378656"/>
                </a:cubicBezTo>
                <a:cubicBezTo>
                  <a:pt x="159723" y="2379253"/>
                  <a:pt x="158860" y="2380018"/>
                  <a:pt x="157949" y="2380951"/>
                </a:cubicBezTo>
                <a:cubicBezTo>
                  <a:pt x="157037" y="2381885"/>
                  <a:pt x="156061" y="2383014"/>
                  <a:pt x="155019" y="2384337"/>
                </a:cubicBezTo>
                <a:lnTo>
                  <a:pt x="155019" y="2405336"/>
                </a:lnTo>
                <a:lnTo>
                  <a:pt x="149289" y="2405336"/>
                </a:lnTo>
                <a:lnTo>
                  <a:pt x="149289" y="2372650"/>
                </a:lnTo>
                <a:lnTo>
                  <a:pt x="154465" y="2372650"/>
                </a:lnTo>
                <a:lnTo>
                  <a:pt x="154628" y="2378673"/>
                </a:lnTo>
                <a:cubicBezTo>
                  <a:pt x="156560" y="2376350"/>
                  <a:pt x="158465" y="2374668"/>
                  <a:pt x="160342" y="2373626"/>
                </a:cubicBezTo>
                <a:cubicBezTo>
                  <a:pt x="162219" y="2372585"/>
                  <a:pt x="164113" y="2372064"/>
                  <a:pt x="166023" y="2372064"/>
                </a:cubicBezTo>
                <a:close/>
                <a:moveTo>
                  <a:pt x="132825" y="2372064"/>
                </a:moveTo>
                <a:cubicBezTo>
                  <a:pt x="135104" y="2372064"/>
                  <a:pt x="137122" y="2372422"/>
                  <a:pt x="138880" y="2373138"/>
                </a:cubicBezTo>
                <a:cubicBezTo>
                  <a:pt x="140638" y="2373854"/>
                  <a:pt x="142120" y="2374869"/>
                  <a:pt x="143324" y="2376182"/>
                </a:cubicBezTo>
                <a:cubicBezTo>
                  <a:pt x="144529" y="2377495"/>
                  <a:pt x="145440" y="2379091"/>
                  <a:pt x="146059" y="2380968"/>
                </a:cubicBezTo>
                <a:cubicBezTo>
                  <a:pt x="146677" y="2382845"/>
                  <a:pt x="146987" y="2384945"/>
                  <a:pt x="146987" y="2387267"/>
                </a:cubicBezTo>
                <a:cubicBezTo>
                  <a:pt x="146987" y="2388070"/>
                  <a:pt x="146976" y="2388743"/>
                  <a:pt x="146954" y="2389286"/>
                </a:cubicBezTo>
                <a:cubicBezTo>
                  <a:pt x="146933" y="2389829"/>
                  <a:pt x="146900" y="2390339"/>
                  <a:pt x="146857" y="2390816"/>
                </a:cubicBezTo>
                <a:lnTo>
                  <a:pt x="123904" y="2390816"/>
                </a:lnTo>
                <a:cubicBezTo>
                  <a:pt x="123904" y="2394158"/>
                  <a:pt x="124838" y="2396725"/>
                  <a:pt x="126704" y="2398515"/>
                </a:cubicBezTo>
                <a:cubicBezTo>
                  <a:pt x="128571" y="2400306"/>
                  <a:pt x="131262" y="2401201"/>
                  <a:pt x="134778" y="2401201"/>
                </a:cubicBezTo>
                <a:cubicBezTo>
                  <a:pt x="135733" y="2401201"/>
                  <a:pt x="136688" y="2401164"/>
                  <a:pt x="137643" y="2401087"/>
                </a:cubicBezTo>
                <a:cubicBezTo>
                  <a:pt x="138598" y="2401012"/>
                  <a:pt x="139521" y="2400908"/>
                  <a:pt x="140410" y="2400778"/>
                </a:cubicBezTo>
                <a:cubicBezTo>
                  <a:pt x="141300" y="2400648"/>
                  <a:pt x="142152" y="2400501"/>
                  <a:pt x="142966" y="2400339"/>
                </a:cubicBezTo>
                <a:cubicBezTo>
                  <a:pt x="143780" y="2400176"/>
                  <a:pt x="144534" y="2399997"/>
                  <a:pt x="145229" y="2399801"/>
                </a:cubicBezTo>
                <a:lnTo>
                  <a:pt x="145229" y="2404457"/>
                </a:lnTo>
                <a:cubicBezTo>
                  <a:pt x="143688" y="2404891"/>
                  <a:pt x="141946" y="2405244"/>
                  <a:pt x="140003" y="2405515"/>
                </a:cubicBezTo>
                <a:cubicBezTo>
                  <a:pt x="138061" y="2405787"/>
                  <a:pt x="136048" y="2405922"/>
                  <a:pt x="133964" y="2405922"/>
                </a:cubicBezTo>
                <a:cubicBezTo>
                  <a:pt x="131165" y="2405922"/>
                  <a:pt x="128755" y="2405542"/>
                  <a:pt x="126737" y="2404783"/>
                </a:cubicBezTo>
                <a:cubicBezTo>
                  <a:pt x="124718" y="2404023"/>
                  <a:pt x="123064" y="2402922"/>
                  <a:pt x="121772" y="2401478"/>
                </a:cubicBezTo>
                <a:cubicBezTo>
                  <a:pt x="120481" y="2400035"/>
                  <a:pt x="119526" y="2398266"/>
                  <a:pt x="118907" y="2396171"/>
                </a:cubicBezTo>
                <a:cubicBezTo>
                  <a:pt x="118289" y="2394077"/>
                  <a:pt x="117979" y="2391706"/>
                  <a:pt x="117979" y="2389058"/>
                </a:cubicBezTo>
                <a:cubicBezTo>
                  <a:pt x="117979" y="2386757"/>
                  <a:pt x="118310" y="2384581"/>
                  <a:pt x="118972" y="2382530"/>
                </a:cubicBezTo>
                <a:cubicBezTo>
                  <a:pt x="119634" y="2380479"/>
                  <a:pt x="120600" y="2378678"/>
                  <a:pt x="121870" y="2377126"/>
                </a:cubicBezTo>
                <a:cubicBezTo>
                  <a:pt x="123139" y="2375574"/>
                  <a:pt x="124697" y="2374343"/>
                  <a:pt x="126542" y="2373431"/>
                </a:cubicBezTo>
                <a:cubicBezTo>
                  <a:pt x="128386" y="2372520"/>
                  <a:pt x="130481" y="2372064"/>
                  <a:pt x="132825" y="2372064"/>
                </a:cubicBezTo>
                <a:close/>
                <a:moveTo>
                  <a:pt x="56625" y="2372064"/>
                </a:moveTo>
                <a:cubicBezTo>
                  <a:pt x="58969" y="2372064"/>
                  <a:pt x="61069" y="2372427"/>
                  <a:pt x="62924" y="2373154"/>
                </a:cubicBezTo>
                <a:cubicBezTo>
                  <a:pt x="64780" y="2373881"/>
                  <a:pt x="66354" y="2374945"/>
                  <a:pt x="67645" y="2376345"/>
                </a:cubicBezTo>
                <a:cubicBezTo>
                  <a:pt x="68937" y="2377745"/>
                  <a:pt x="69924" y="2379486"/>
                  <a:pt x="70608" y="2381570"/>
                </a:cubicBezTo>
                <a:cubicBezTo>
                  <a:pt x="71291" y="2383654"/>
                  <a:pt x="71633" y="2386041"/>
                  <a:pt x="71633" y="2388732"/>
                </a:cubicBezTo>
                <a:cubicBezTo>
                  <a:pt x="71633" y="2391272"/>
                  <a:pt x="71275" y="2393600"/>
                  <a:pt x="70559" y="2395716"/>
                </a:cubicBezTo>
                <a:cubicBezTo>
                  <a:pt x="69843" y="2397832"/>
                  <a:pt x="68812" y="2399644"/>
                  <a:pt x="67466" y="2401153"/>
                </a:cubicBezTo>
                <a:cubicBezTo>
                  <a:pt x="66120" y="2402661"/>
                  <a:pt x="64482" y="2403833"/>
                  <a:pt x="62550" y="2404669"/>
                </a:cubicBezTo>
                <a:cubicBezTo>
                  <a:pt x="60618" y="2405504"/>
                  <a:pt x="58426" y="2405922"/>
                  <a:pt x="55974" y="2405922"/>
                </a:cubicBezTo>
                <a:cubicBezTo>
                  <a:pt x="53630" y="2405922"/>
                  <a:pt x="51530" y="2405559"/>
                  <a:pt x="49674" y="2404831"/>
                </a:cubicBezTo>
                <a:cubicBezTo>
                  <a:pt x="47818" y="2404104"/>
                  <a:pt x="46245" y="2403036"/>
                  <a:pt x="44953" y="2401625"/>
                </a:cubicBezTo>
                <a:cubicBezTo>
                  <a:pt x="43662" y="2400214"/>
                  <a:pt x="42675" y="2398467"/>
                  <a:pt x="41991" y="2396383"/>
                </a:cubicBezTo>
                <a:cubicBezTo>
                  <a:pt x="41307" y="2394299"/>
                  <a:pt x="40965" y="2391901"/>
                  <a:pt x="40965" y="2389188"/>
                </a:cubicBezTo>
                <a:cubicBezTo>
                  <a:pt x="40965" y="2386649"/>
                  <a:pt x="41323" y="2384332"/>
                  <a:pt x="42040" y="2382237"/>
                </a:cubicBezTo>
                <a:cubicBezTo>
                  <a:pt x="42756" y="2380143"/>
                  <a:pt x="43787" y="2378342"/>
                  <a:pt x="45133" y="2376833"/>
                </a:cubicBezTo>
                <a:cubicBezTo>
                  <a:pt x="46478" y="2375325"/>
                  <a:pt x="48117" y="2374153"/>
                  <a:pt x="50048" y="2373317"/>
                </a:cubicBezTo>
                <a:cubicBezTo>
                  <a:pt x="51980" y="2372481"/>
                  <a:pt x="54172" y="2372064"/>
                  <a:pt x="56625" y="2372064"/>
                </a:cubicBezTo>
                <a:close/>
                <a:moveTo>
                  <a:pt x="1342714" y="2367669"/>
                </a:moveTo>
                <a:lnTo>
                  <a:pt x="1342714" y="2400322"/>
                </a:lnTo>
                <a:lnTo>
                  <a:pt x="1347044" y="2400322"/>
                </a:lnTo>
                <a:cubicBezTo>
                  <a:pt x="1356724" y="2400322"/>
                  <a:pt x="1361564" y="2394885"/>
                  <a:pt x="1361564" y="2384012"/>
                </a:cubicBezTo>
                <a:cubicBezTo>
                  <a:pt x="1361564" y="2380995"/>
                  <a:pt x="1361281" y="2378445"/>
                  <a:pt x="1360717" y="2376361"/>
                </a:cubicBezTo>
                <a:cubicBezTo>
                  <a:pt x="1360153" y="2374278"/>
                  <a:pt x="1359296" y="2372595"/>
                  <a:pt x="1358145" y="2371315"/>
                </a:cubicBezTo>
                <a:cubicBezTo>
                  <a:pt x="1356995" y="2370034"/>
                  <a:pt x="1355552" y="2369107"/>
                  <a:pt x="1353815" y="2368531"/>
                </a:cubicBezTo>
                <a:cubicBezTo>
                  <a:pt x="1352079" y="2367956"/>
                  <a:pt x="1350039" y="2367669"/>
                  <a:pt x="1347695" y="2367669"/>
                </a:cubicBezTo>
                <a:close/>
                <a:moveTo>
                  <a:pt x="1336919" y="2362785"/>
                </a:moveTo>
                <a:lnTo>
                  <a:pt x="1347890" y="2362785"/>
                </a:lnTo>
                <a:cubicBezTo>
                  <a:pt x="1354532" y="2362785"/>
                  <a:pt x="1359486" y="2364494"/>
                  <a:pt x="1362752" y="2367913"/>
                </a:cubicBezTo>
                <a:cubicBezTo>
                  <a:pt x="1366018" y="2371331"/>
                  <a:pt x="1367652" y="2376557"/>
                  <a:pt x="1367652" y="2383588"/>
                </a:cubicBezTo>
                <a:cubicBezTo>
                  <a:pt x="1367652" y="2385629"/>
                  <a:pt x="1367494" y="2387582"/>
                  <a:pt x="1367180" y="2389449"/>
                </a:cubicBezTo>
                <a:cubicBezTo>
                  <a:pt x="1366865" y="2391315"/>
                  <a:pt x="1366360" y="2393052"/>
                  <a:pt x="1365666" y="2394658"/>
                </a:cubicBezTo>
                <a:cubicBezTo>
                  <a:pt x="1364971" y="2396264"/>
                  <a:pt x="1364071" y="2397723"/>
                  <a:pt x="1362964" y="2399036"/>
                </a:cubicBezTo>
                <a:cubicBezTo>
                  <a:pt x="1361857" y="2400350"/>
                  <a:pt x="1360500" y="2401473"/>
                  <a:pt x="1358894" y="2402406"/>
                </a:cubicBezTo>
                <a:cubicBezTo>
                  <a:pt x="1357288" y="2403339"/>
                  <a:pt x="1355421" y="2404061"/>
                  <a:pt x="1353294" y="2404571"/>
                </a:cubicBezTo>
                <a:cubicBezTo>
                  <a:pt x="1351168" y="2405081"/>
                  <a:pt x="1348747" y="2405336"/>
                  <a:pt x="1346034" y="2405336"/>
                </a:cubicBezTo>
                <a:lnTo>
                  <a:pt x="1336919" y="2405336"/>
                </a:lnTo>
                <a:close/>
                <a:moveTo>
                  <a:pt x="1300870" y="2362785"/>
                </a:moveTo>
                <a:lnTo>
                  <a:pt x="1326329" y="2362785"/>
                </a:lnTo>
                <a:lnTo>
                  <a:pt x="1326329" y="2367669"/>
                </a:lnTo>
                <a:lnTo>
                  <a:pt x="1316529" y="2367669"/>
                </a:lnTo>
                <a:lnTo>
                  <a:pt x="1316529" y="2400387"/>
                </a:lnTo>
                <a:lnTo>
                  <a:pt x="1326329" y="2400387"/>
                </a:lnTo>
                <a:lnTo>
                  <a:pt x="1326329" y="2405336"/>
                </a:lnTo>
                <a:lnTo>
                  <a:pt x="1300870" y="2405336"/>
                </a:lnTo>
                <a:lnTo>
                  <a:pt x="1300870" y="2400387"/>
                </a:lnTo>
                <a:lnTo>
                  <a:pt x="1310669" y="2400387"/>
                </a:lnTo>
                <a:lnTo>
                  <a:pt x="1310669" y="2367669"/>
                </a:lnTo>
                <a:lnTo>
                  <a:pt x="1300870" y="2367669"/>
                </a:lnTo>
                <a:close/>
                <a:moveTo>
                  <a:pt x="1085850" y="2362785"/>
                </a:moveTo>
                <a:lnTo>
                  <a:pt x="1092394" y="2362785"/>
                </a:lnTo>
                <a:lnTo>
                  <a:pt x="1101575" y="2391467"/>
                </a:lnTo>
                <a:lnTo>
                  <a:pt x="1104179" y="2399867"/>
                </a:lnTo>
                <a:lnTo>
                  <a:pt x="1106849" y="2391467"/>
                </a:lnTo>
                <a:lnTo>
                  <a:pt x="1116062" y="2362785"/>
                </a:lnTo>
                <a:lnTo>
                  <a:pt x="1122248" y="2362785"/>
                </a:lnTo>
                <a:lnTo>
                  <a:pt x="1107793" y="2405336"/>
                </a:lnTo>
                <a:lnTo>
                  <a:pt x="1099980" y="2405336"/>
                </a:lnTo>
                <a:close/>
                <a:moveTo>
                  <a:pt x="0" y="2362785"/>
                </a:moveTo>
                <a:lnTo>
                  <a:pt x="6544" y="2362785"/>
                </a:lnTo>
                <a:lnTo>
                  <a:pt x="15725" y="2391467"/>
                </a:lnTo>
                <a:lnTo>
                  <a:pt x="18329" y="2399867"/>
                </a:lnTo>
                <a:lnTo>
                  <a:pt x="20999" y="2391467"/>
                </a:lnTo>
                <a:lnTo>
                  <a:pt x="30212" y="2362785"/>
                </a:lnTo>
                <a:lnTo>
                  <a:pt x="36398" y="2362785"/>
                </a:lnTo>
                <a:lnTo>
                  <a:pt x="21943" y="2405336"/>
                </a:lnTo>
                <a:lnTo>
                  <a:pt x="14130" y="2405336"/>
                </a:lnTo>
                <a:close/>
                <a:moveTo>
                  <a:pt x="1455953" y="2362199"/>
                </a:moveTo>
                <a:cubicBezTo>
                  <a:pt x="1457842" y="2362199"/>
                  <a:pt x="1459562" y="2362481"/>
                  <a:pt x="1461113" y="2363046"/>
                </a:cubicBezTo>
                <a:cubicBezTo>
                  <a:pt x="1462665" y="2363610"/>
                  <a:pt x="1464005" y="2364424"/>
                  <a:pt x="1465134" y="2365487"/>
                </a:cubicBezTo>
                <a:cubicBezTo>
                  <a:pt x="1466263" y="2366551"/>
                  <a:pt x="1467136" y="2367853"/>
                  <a:pt x="1467755" y="2369394"/>
                </a:cubicBezTo>
                <a:cubicBezTo>
                  <a:pt x="1468374" y="2370935"/>
                  <a:pt x="1468683" y="2372671"/>
                  <a:pt x="1468683" y="2374603"/>
                </a:cubicBezTo>
                <a:cubicBezTo>
                  <a:pt x="1468683" y="2376231"/>
                  <a:pt x="1468466" y="2377739"/>
                  <a:pt x="1468032" y="2379128"/>
                </a:cubicBezTo>
                <a:cubicBezTo>
                  <a:pt x="1467598" y="2380517"/>
                  <a:pt x="1466941" y="2381901"/>
                  <a:pt x="1466062" y="2383279"/>
                </a:cubicBezTo>
                <a:cubicBezTo>
                  <a:pt x="1465183" y="2384658"/>
                  <a:pt x="1464076" y="2386085"/>
                  <a:pt x="1462741" y="2387560"/>
                </a:cubicBezTo>
                <a:cubicBezTo>
                  <a:pt x="1461406" y="2389036"/>
                  <a:pt x="1459828" y="2390653"/>
                  <a:pt x="1458004" y="2392411"/>
                </a:cubicBezTo>
                <a:lnTo>
                  <a:pt x="1450289" y="2399932"/>
                </a:lnTo>
                <a:lnTo>
                  <a:pt x="1470962" y="2399932"/>
                </a:lnTo>
                <a:lnTo>
                  <a:pt x="1470962" y="2405336"/>
                </a:lnTo>
                <a:lnTo>
                  <a:pt x="1442931" y="2405336"/>
                </a:lnTo>
                <a:lnTo>
                  <a:pt x="1442931" y="2400257"/>
                </a:lnTo>
                <a:lnTo>
                  <a:pt x="1453935" y="2389318"/>
                </a:lnTo>
                <a:cubicBezTo>
                  <a:pt x="1455736" y="2387539"/>
                  <a:pt x="1457201" y="2385998"/>
                  <a:pt x="1458330" y="2384695"/>
                </a:cubicBezTo>
                <a:cubicBezTo>
                  <a:pt x="1459459" y="2383393"/>
                  <a:pt x="1460338" y="2382205"/>
                  <a:pt x="1460967" y="2381131"/>
                </a:cubicBezTo>
                <a:cubicBezTo>
                  <a:pt x="1461596" y="2380056"/>
                  <a:pt x="1462020" y="2379042"/>
                  <a:pt x="1462237" y="2378087"/>
                </a:cubicBezTo>
                <a:cubicBezTo>
                  <a:pt x="1462454" y="2377132"/>
                  <a:pt x="1462562" y="2376101"/>
                  <a:pt x="1462562" y="2374994"/>
                </a:cubicBezTo>
                <a:cubicBezTo>
                  <a:pt x="1462562" y="2373952"/>
                  <a:pt x="1462421" y="2372959"/>
                  <a:pt x="1462139" y="2372015"/>
                </a:cubicBezTo>
                <a:cubicBezTo>
                  <a:pt x="1461857" y="2371071"/>
                  <a:pt x="1461423" y="2370241"/>
                  <a:pt x="1460837" y="2369524"/>
                </a:cubicBezTo>
                <a:cubicBezTo>
                  <a:pt x="1460251" y="2368808"/>
                  <a:pt x="1459491" y="2368244"/>
                  <a:pt x="1458558" y="2367831"/>
                </a:cubicBezTo>
                <a:cubicBezTo>
                  <a:pt x="1457624" y="2367419"/>
                  <a:pt x="1456507" y="2367213"/>
                  <a:pt x="1455205" y="2367213"/>
                </a:cubicBezTo>
                <a:cubicBezTo>
                  <a:pt x="1453403" y="2367213"/>
                  <a:pt x="1451764" y="2367614"/>
                  <a:pt x="1450289" y="2368417"/>
                </a:cubicBezTo>
                <a:cubicBezTo>
                  <a:pt x="1448813" y="2369220"/>
                  <a:pt x="1447456" y="2370262"/>
                  <a:pt x="1446219" y="2371543"/>
                </a:cubicBezTo>
                <a:lnTo>
                  <a:pt x="1443094" y="2367799"/>
                </a:lnTo>
                <a:cubicBezTo>
                  <a:pt x="1444700" y="2366106"/>
                  <a:pt x="1446550" y="2364749"/>
                  <a:pt x="1448644" y="2363729"/>
                </a:cubicBezTo>
                <a:cubicBezTo>
                  <a:pt x="1450739" y="2362709"/>
                  <a:pt x="1453175" y="2362199"/>
                  <a:pt x="1455953" y="2362199"/>
                </a:cubicBezTo>
                <a:close/>
                <a:moveTo>
                  <a:pt x="1178784" y="2362199"/>
                </a:moveTo>
                <a:lnTo>
                  <a:pt x="1178784" y="2372650"/>
                </a:lnTo>
                <a:lnTo>
                  <a:pt x="1193467" y="2372650"/>
                </a:lnTo>
                <a:lnTo>
                  <a:pt x="1193467" y="2377403"/>
                </a:lnTo>
                <a:lnTo>
                  <a:pt x="1178784" y="2377403"/>
                </a:lnTo>
                <a:lnTo>
                  <a:pt x="1178784" y="2394006"/>
                </a:lnTo>
                <a:cubicBezTo>
                  <a:pt x="1178784" y="2396351"/>
                  <a:pt x="1179408" y="2398103"/>
                  <a:pt x="1180656" y="2399264"/>
                </a:cubicBezTo>
                <a:cubicBezTo>
                  <a:pt x="1181904" y="2400426"/>
                  <a:pt x="1183743" y="2401006"/>
                  <a:pt x="1186174" y="2401006"/>
                </a:cubicBezTo>
                <a:cubicBezTo>
                  <a:pt x="1187216" y="2401006"/>
                  <a:pt x="1188356" y="2400925"/>
                  <a:pt x="1189593" y="2400762"/>
                </a:cubicBezTo>
                <a:cubicBezTo>
                  <a:pt x="1190830" y="2400599"/>
                  <a:pt x="1192121" y="2400344"/>
                  <a:pt x="1193467" y="2399997"/>
                </a:cubicBezTo>
                <a:lnTo>
                  <a:pt x="1193467" y="2404880"/>
                </a:lnTo>
                <a:cubicBezTo>
                  <a:pt x="1192187" y="2405206"/>
                  <a:pt x="1190863" y="2405439"/>
                  <a:pt x="1189495" y="2405580"/>
                </a:cubicBezTo>
                <a:cubicBezTo>
                  <a:pt x="1188128" y="2405721"/>
                  <a:pt x="1186739" y="2405792"/>
                  <a:pt x="1185328" y="2405792"/>
                </a:cubicBezTo>
                <a:cubicBezTo>
                  <a:pt x="1181226" y="2405792"/>
                  <a:pt x="1178166" y="2404864"/>
                  <a:pt x="1176147" y="2403008"/>
                </a:cubicBezTo>
                <a:cubicBezTo>
                  <a:pt x="1174129" y="2401153"/>
                  <a:pt x="1173119" y="2398304"/>
                  <a:pt x="1173119" y="2394462"/>
                </a:cubicBezTo>
                <a:lnTo>
                  <a:pt x="1173119" y="2377403"/>
                </a:lnTo>
                <a:lnTo>
                  <a:pt x="1163971" y="2377403"/>
                </a:lnTo>
                <a:lnTo>
                  <a:pt x="1163971" y="2372650"/>
                </a:lnTo>
                <a:lnTo>
                  <a:pt x="1173119" y="2372650"/>
                </a:lnTo>
                <a:lnTo>
                  <a:pt x="1173119" y="2363664"/>
                </a:lnTo>
                <a:close/>
                <a:moveTo>
                  <a:pt x="407259" y="2362199"/>
                </a:moveTo>
                <a:lnTo>
                  <a:pt x="407259" y="2372650"/>
                </a:lnTo>
                <a:lnTo>
                  <a:pt x="421942" y="2372650"/>
                </a:lnTo>
                <a:lnTo>
                  <a:pt x="421942" y="2377403"/>
                </a:lnTo>
                <a:lnTo>
                  <a:pt x="407259" y="2377403"/>
                </a:lnTo>
                <a:lnTo>
                  <a:pt x="407259" y="2394006"/>
                </a:lnTo>
                <a:cubicBezTo>
                  <a:pt x="407259" y="2396351"/>
                  <a:pt x="407883" y="2398103"/>
                  <a:pt x="409131" y="2399264"/>
                </a:cubicBezTo>
                <a:cubicBezTo>
                  <a:pt x="410379" y="2400426"/>
                  <a:pt x="412219" y="2401006"/>
                  <a:pt x="414650" y="2401006"/>
                </a:cubicBezTo>
                <a:cubicBezTo>
                  <a:pt x="415691" y="2401006"/>
                  <a:pt x="416831" y="2400925"/>
                  <a:pt x="418068" y="2400762"/>
                </a:cubicBezTo>
                <a:cubicBezTo>
                  <a:pt x="419305" y="2400599"/>
                  <a:pt x="420596" y="2400344"/>
                  <a:pt x="421942" y="2399997"/>
                </a:cubicBezTo>
                <a:lnTo>
                  <a:pt x="421942" y="2404880"/>
                </a:lnTo>
                <a:cubicBezTo>
                  <a:pt x="420662" y="2405206"/>
                  <a:pt x="419338" y="2405439"/>
                  <a:pt x="417970" y="2405580"/>
                </a:cubicBezTo>
                <a:cubicBezTo>
                  <a:pt x="416603" y="2405721"/>
                  <a:pt x="415214" y="2405792"/>
                  <a:pt x="413803" y="2405792"/>
                </a:cubicBezTo>
                <a:cubicBezTo>
                  <a:pt x="409701" y="2405792"/>
                  <a:pt x="406641" y="2404864"/>
                  <a:pt x="404622" y="2403008"/>
                </a:cubicBezTo>
                <a:cubicBezTo>
                  <a:pt x="402604" y="2401153"/>
                  <a:pt x="401595" y="2398304"/>
                  <a:pt x="401595" y="2394462"/>
                </a:cubicBezTo>
                <a:lnTo>
                  <a:pt x="401595" y="2377403"/>
                </a:lnTo>
                <a:lnTo>
                  <a:pt x="392446" y="2377403"/>
                </a:lnTo>
                <a:lnTo>
                  <a:pt x="392446" y="2372650"/>
                </a:lnTo>
                <a:lnTo>
                  <a:pt x="401595" y="2372650"/>
                </a:lnTo>
                <a:lnTo>
                  <a:pt x="401595" y="2363664"/>
                </a:lnTo>
                <a:close/>
                <a:moveTo>
                  <a:pt x="92934" y="2362199"/>
                </a:moveTo>
                <a:lnTo>
                  <a:pt x="92934" y="2372650"/>
                </a:lnTo>
                <a:lnTo>
                  <a:pt x="107617" y="2372650"/>
                </a:lnTo>
                <a:lnTo>
                  <a:pt x="107617" y="2377403"/>
                </a:lnTo>
                <a:lnTo>
                  <a:pt x="92934" y="2377403"/>
                </a:lnTo>
                <a:lnTo>
                  <a:pt x="92934" y="2394006"/>
                </a:lnTo>
                <a:cubicBezTo>
                  <a:pt x="92934" y="2396351"/>
                  <a:pt x="93558" y="2398103"/>
                  <a:pt x="94806" y="2399264"/>
                </a:cubicBezTo>
                <a:cubicBezTo>
                  <a:pt x="96054" y="2400426"/>
                  <a:pt x="97894" y="2401006"/>
                  <a:pt x="100325" y="2401006"/>
                </a:cubicBezTo>
                <a:cubicBezTo>
                  <a:pt x="101366" y="2401006"/>
                  <a:pt x="102506" y="2400925"/>
                  <a:pt x="103743" y="2400762"/>
                </a:cubicBezTo>
                <a:cubicBezTo>
                  <a:pt x="104980" y="2400599"/>
                  <a:pt x="106271" y="2400344"/>
                  <a:pt x="107617" y="2399997"/>
                </a:cubicBezTo>
                <a:lnTo>
                  <a:pt x="107617" y="2404880"/>
                </a:lnTo>
                <a:cubicBezTo>
                  <a:pt x="106337" y="2405206"/>
                  <a:pt x="105013" y="2405439"/>
                  <a:pt x="103645" y="2405580"/>
                </a:cubicBezTo>
                <a:cubicBezTo>
                  <a:pt x="102278" y="2405721"/>
                  <a:pt x="100889" y="2405792"/>
                  <a:pt x="99478" y="2405792"/>
                </a:cubicBezTo>
                <a:cubicBezTo>
                  <a:pt x="95376" y="2405792"/>
                  <a:pt x="92316" y="2404864"/>
                  <a:pt x="90297" y="2403008"/>
                </a:cubicBezTo>
                <a:cubicBezTo>
                  <a:pt x="88279" y="2401153"/>
                  <a:pt x="87270" y="2398304"/>
                  <a:pt x="87270" y="2394462"/>
                </a:cubicBezTo>
                <a:lnTo>
                  <a:pt x="87270" y="2377403"/>
                </a:lnTo>
                <a:lnTo>
                  <a:pt x="78121" y="2377403"/>
                </a:lnTo>
                <a:lnTo>
                  <a:pt x="78121" y="2372650"/>
                </a:lnTo>
                <a:lnTo>
                  <a:pt x="87270" y="2372650"/>
                </a:lnTo>
                <a:lnTo>
                  <a:pt x="87270" y="2363664"/>
                </a:lnTo>
                <a:close/>
                <a:moveTo>
                  <a:pt x="959044" y="2359334"/>
                </a:moveTo>
                <a:lnTo>
                  <a:pt x="974443" y="2359334"/>
                </a:lnTo>
                <a:lnTo>
                  <a:pt x="974443" y="2400615"/>
                </a:lnTo>
                <a:lnTo>
                  <a:pt x="984177" y="2400615"/>
                </a:lnTo>
                <a:lnTo>
                  <a:pt x="984177" y="2405336"/>
                </a:lnTo>
                <a:lnTo>
                  <a:pt x="957970" y="2405336"/>
                </a:lnTo>
                <a:lnTo>
                  <a:pt x="957970" y="2400615"/>
                </a:lnTo>
                <a:lnTo>
                  <a:pt x="968713" y="2400615"/>
                </a:lnTo>
                <a:lnTo>
                  <a:pt x="968713" y="2363990"/>
                </a:lnTo>
                <a:lnTo>
                  <a:pt x="959044" y="2363990"/>
                </a:lnTo>
                <a:close/>
                <a:moveTo>
                  <a:pt x="920944" y="2359334"/>
                </a:moveTo>
                <a:lnTo>
                  <a:pt x="936343" y="2359334"/>
                </a:lnTo>
                <a:lnTo>
                  <a:pt x="936343" y="2400615"/>
                </a:lnTo>
                <a:lnTo>
                  <a:pt x="946077" y="2400615"/>
                </a:lnTo>
                <a:lnTo>
                  <a:pt x="946077" y="2405336"/>
                </a:lnTo>
                <a:lnTo>
                  <a:pt x="919870" y="2405336"/>
                </a:lnTo>
                <a:lnTo>
                  <a:pt x="919870" y="2400615"/>
                </a:lnTo>
                <a:lnTo>
                  <a:pt x="930613" y="2400615"/>
                </a:lnTo>
                <a:lnTo>
                  <a:pt x="930613" y="2363990"/>
                </a:lnTo>
                <a:lnTo>
                  <a:pt x="920944" y="2363990"/>
                </a:lnTo>
                <a:close/>
                <a:moveTo>
                  <a:pt x="558859" y="2359334"/>
                </a:moveTo>
                <a:lnTo>
                  <a:pt x="564557" y="2359334"/>
                </a:lnTo>
                <a:lnTo>
                  <a:pt x="564557" y="2405336"/>
                </a:lnTo>
                <a:lnTo>
                  <a:pt x="559478" y="2405336"/>
                </a:lnTo>
                <a:lnTo>
                  <a:pt x="559283" y="2399150"/>
                </a:lnTo>
                <a:cubicBezTo>
                  <a:pt x="557698" y="2401451"/>
                  <a:pt x="555984" y="2403155"/>
                  <a:pt x="554139" y="2404262"/>
                </a:cubicBezTo>
                <a:cubicBezTo>
                  <a:pt x="552294" y="2405369"/>
                  <a:pt x="550297" y="2405922"/>
                  <a:pt x="548149" y="2405922"/>
                </a:cubicBezTo>
                <a:cubicBezTo>
                  <a:pt x="546282" y="2405922"/>
                  <a:pt x="544638" y="2405531"/>
                  <a:pt x="543216" y="2404750"/>
                </a:cubicBezTo>
                <a:cubicBezTo>
                  <a:pt x="541795" y="2403969"/>
                  <a:pt x="540612" y="2402867"/>
                  <a:pt x="539667" y="2401446"/>
                </a:cubicBezTo>
                <a:cubicBezTo>
                  <a:pt x="538723" y="2400024"/>
                  <a:pt x="538013" y="2398315"/>
                  <a:pt x="537535" y="2396318"/>
                </a:cubicBezTo>
                <a:cubicBezTo>
                  <a:pt x="537058" y="2394321"/>
                  <a:pt x="536819" y="2392107"/>
                  <a:pt x="536819" y="2389676"/>
                </a:cubicBezTo>
                <a:cubicBezTo>
                  <a:pt x="536819" y="2386898"/>
                  <a:pt x="537199" y="2384430"/>
                  <a:pt x="537958" y="2382270"/>
                </a:cubicBezTo>
                <a:cubicBezTo>
                  <a:pt x="538718" y="2380111"/>
                  <a:pt x="539798" y="2378287"/>
                  <a:pt x="541198" y="2376801"/>
                </a:cubicBezTo>
                <a:cubicBezTo>
                  <a:pt x="542598" y="2375314"/>
                  <a:pt x="544280" y="2374185"/>
                  <a:pt x="546244" y="2373415"/>
                </a:cubicBezTo>
                <a:cubicBezTo>
                  <a:pt x="548208" y="2372644"/>
                  <a:pt x="550395" y="2372259"/>
                  <a:pt x="552804" y="2372259"/>
                </a:cubicBezTo>
                <a:cubicBezTo>
                  <a:pt x="553846" y="2372259"/>
                  <a:pt x="554871" y="2372324"/>
                  <a:pt x="555881" y="2372454"/>
                </a:cubicBezTo>
                <a:cubicBezTo>
                  <a:pt x="556890" y="2372585"/>
                  <a:pt x="557883" y="2372791"/>
                  <a:pt x="558859" y="2373073"/>
                </a:cubicBezTo>
                <a:close/>
                <a:moveTo>
                  <a:pt x="874324" y="2358944"/>
                </a:moveTo>
                <a:cubicBezTo>
                  <a:pt x="876581" y="2358944"/>
                  <a:pt x="879077" y="2359204"/>
                  <a:pt x="881812" y="2359725"/>
                </a:cubicBezTo>
                <a:lnTo>
                  <a:pt x="881812" y="2364608"/>
                </a:lnTo>
                <a:cubicBezTo>
                  <a:pt x="878838" y="2363979"/>
                  <a:pt x="876277" y="2363664"/>
                  <a:pt x="874128" y="2363664"/>
                </a:cubicBezTo>
                <a:cubicBezTo>
                  <a:pt x="869028" y="2363664"/>
                  <a:pt x="866478" y="2366334"/>
                  <a:pt x="866478" y="2371673"/>
                </a:cubicBezTo>
                <a:lnTo>
                  <a:pt x="866478" y="2377403"/>
                </a:lnTo>
                <a:lnTo>
                  <a:pt x="880802" y="2377403"/>
                </a:lnTo>
                <a:lnTo>
                  <a:pt x="880802" y="2382123"/>
                </a:lnTo>
                <a:lnTo>
                  <a:pt x="866478" y="2382123"/>
                </a:lnTo>
                <a:lnTo>
                  <a:pt x="866478" y="2405336"/>
                </a:lnTo>
                <a:lnTo>
                  <a:pt x="860715" y="2405336"/>
                </a:lnTo>
                <a:lnTo>
                  <a:pt x="860715" y="2382123"/>
                </a:lnTo>
                <a:lnTo>
                  <a:pt x="850200" y="2382123"/>
                </a:lnTo>
                <a:lnTo>
                  <a:pt x="850200" y="2377403"/>
                </a:lnTo>
                <a:lnTo>
                  <a:pt x="860715" y="2377403"/>
                </a:lnTo>
                <a:lnTo>
                  <a:pt x="860715" y="2371999"/>
                </a:lnTo>
                <a:cubicBezTo>
                  <a:pt x="860715" y="2363295"/>
                  <a:pt x="865251" y="2358944"/>
                  <a:pt x="874324" y="2358944"/>
                </a:cubicBezTo>
                <a:close/>
                <a:moveTo>
                  <a:pt x="342049" y="2358944"/>
                </a:moveTo>
                <a:cubicBezTo>
                  <a:pt x="342679" y="2358944"/>
                  <a:pt x="343265" y="2359058"/>
                  <a:pt x="343807" y="2359285"/>
                </a:cubicBezTo>
                <a:cubicBezTo>
                  <a:pt x="344350" y="2359513"/>
                  <a:pt x="344822" y="2359833"/>
                  <a:pt x="345224" y="2360246"/>
                </a:cubicBezTo>
                <a:cubicBezTo>
                  <a:pt x="345625" y="2360658"/>
                  <a:pt x="345940" y="2361130"/>
                  <a:pt x="346168" y="2361662"/>
                </a:cubicBezTo>
                <a:cubicBezTo>
                  <a:pt x="346396" y="2362194"/>
                  <a:pt x="346510" y="2362774"/>
                  <a:pt x="346510" y="2363404"/>
                </a:cubicBezTo>
                <a:cubicBezTo>
                  <a:pt x="346510" y="2364011"/>
                  <a:pt x="346396" y="2364587"/>
                  <a:pt x="346168" y="2365129"/>
                </a:cubicBezTo>
                <a:cubicBezTo>
                  <a:pt x="345940" y="2365672"/>
                  <a:pt x="345625" y="2366149"/>
                  <a:pt x="345224" y="2366562"/>
                </a:cubicBezTo>
                <a:cubicBezTo>
                  <a:pt x="344822" y="2366974"/>
                  <a:pt x="344350" y="2367294"/>
                  <a:pt x="343807" y="2367522"/>
                </a:cubicBezTo>
                <a:cubicBezTo>
                  <a:pt x="343265" y="2367750"/>
                  <a:pt x="342679" y="2367864"/>
                  <a:pt x="342049" y="2367864"/>
                </a:cubicBezTo>
                <a:cubicBezTo>
                  <a:pt x="341420" y="2367864"/>
                  <a:pt x="340834" y="2367750"/>
                  <a:pt x="340291" y="2367522"/>
                </a:cubicBezTo>
                <a:cubicBezTo>
                  <a:pt x="339749" y="2367294"/>
                  <a:pt x="339277" y="2366974"/>
                  <a:pt x="338875" y="2366562"/>
                </a:cubicBezTo>
                <a:cubicBezTo>
                  <a:pt x="338474" y="2366149"/>
                  <a:pt x="338159" y="2365672"/>
                  <a:pt x="337931" y="2365129"/>
                </a:cubicBezTo>
                <a:cubicBezTo>
                  <a:pt x="337703" y="2364587"/>
                  <a:pt x="337589" y="2364011"/>
                  <a:pt x="337589" y="2363404"/>
                </a:cubicBezTo>
                <a:cubicBezTo>
                  <a:pt x="337589" y="2362774"/>
                  <a:pt x="337703" y="2362194"/>
                  <a:pt x="337931" y="2361662"/>
                </a:cubicBezTo>
                <a:cubicBezTo>
                  <a:pt x="338159" y="2361130"/>
                  <a:pt x="338474" y="2360658"/>
                  <a:pt x="338875" y="2360246"/>
                </a:cubicBezTo>
                <a:cubicBezTo>
                  <a:pt x="339277" y="2359833"/>
                  <a:pt x="339749" y="2359513"/>
                  <a:pt x="340291" y="2359285"/>
                </a:cubicBezTo>
                <a:cubicBezTo>
                  <a:pt x="340834" y="2359058"/>
                  <a:pt x="341420" y="2358944"/>
                  <a:pt x="342049" y="2358944"/>
                </a:cubicBezTo>
                <a:close/>
                <a:moveTo>
                  <a:pt x="469735" y="2328257"/>
                </a:moveTo>
                <a:cubicBezTo>
                  <a:pt x="469018" y="2328735"/>
                  <a:pt x="468427" y="2329201"/>
                  <a:pt x="467960" y="2329657"/>
                </a:cubicBezTo>
                <a:cubicBezTo>
                  <a:pt x="467494" y="2330113"/>
                  <a:pt x="467130" y="2330574"/>
                  <a:pt x="466870" y="2331041"/>
                </a:cubicBezTo>
                <a:cubicBezTo>
                  <a:pt x="466609" y="2331507"/>
                  <a:pt x="466425" y="2331974"/>
                  <a:pt x="466316" y="2332441"/>
                </a:cubicBezTo>
                <a:cubicBezTo>
                  <a:pt x="466208" y="2332907"/>
                  <a:pt x="466153" y="2333379"/>
                  <a:pt x="466153" y="2333857"/>
                </a:cubicBezTo>
                <a:cubicBezTo>
                  <a:pt x="466153" y="2335398"/>
                  <a:pt x="466957" y="2336521"/>
                  <a:pt x="468563" y="2337226"/>
                </a:cubicBezTo>
                <a:cubicBezTo>
                  <a:pt x="470169" y="2337932"/>
                  <a:pt x="472404" y="2338284"/>
                  <a:pt x="475269" y="2338284"/>
                </a:cubicBezTo>
                <a:cubicBezTo>
                  <a:pt x="477071" y="2338284"/>
                  <a:pt x="478584" y="2338122"/>
                  <a:pt x="479811" y="2337796"/>
                </a:cubicBezTo>
                <a:cubicBezTo>
                  <a:pt x="481037" y="2337471"/>
                  <a:pt x="482025" y="2337042"/>
                  <a:pt x="482773" y="2336510"/>
                </a:cubicBezTo>
                <a:cubicBezTo>
                  <a:pt x="483522" y="2335978"/>
                  <a:pt x="484059" y="2335371"/>
                  <a:pt x="484385" y="2334687"/>
                </a:cubicBezTo>
                <a:cubicBezTo>
                  <a:pt x="484711" y="2334003"/>
                  <a:pt x="484873" y="2333303"/>
                  <a:pt x="484873" y="2332587"/>
                </a:cubicBezTo>
                <a:cubicBezTo>
                  <a:pt x="484873" y="2331263"/>
                  <a:pt x="484331" y="2330286"/>
                  <a:pt x="483245" y="2329657"/>
                </a:cubicBezTo>
                <a:cubicBezTo>
                  <a:pt x="482160" y="2329028"/>
                  <a:pt x="480500" y="2328659"/>
                  <a:pt x="478264" y="2328550"/>
                </a:cubicBezTo>
                <a:close/>
                <a:moveTo>
                  <a:pt x="551599" y="2319727"/>
                </a:moveTo>
                <a:cubicBezTo>
                  <a:pt x="552272" y="2319727"/>
                  <a:pt x="552913" y="2319863"/>
                  <a:pt x="553520" y="2320134"/>
                </a:cubicBezTo>
                <a:cubicBezTo>
                  <a:pt x="554128" y="2320406"/>
                  <a:pt x="554660" y="2320769"/>
                  <a:pt x="555115" y="2321225"/>
                </a:cubicBezTo>
                <a:cubicBezTo>
                  <a:pt x="555571" y="2321681"/>
                  <a:pt x="555935" y="2322212"/>
                  <a:pt x="556206" y="2322820"/>
                </a:cubicBezTo>
                <a:cubicBezTo>
                  <a:pt x="556477" y="2323428"/>
                  <a:pt x="556613" y="2324068"/>
                  <a:pt x="556613" y="2324741"/>
                </a:cubicBezTo>
                <a:cubicBezTo>
                  <a:pt x="556613" y="2325436"/>
                  <a:pt x="556477" y="2326081"/>
                  <a:pt x="556206" y="2326678"/>
                </a:cubicBezTo>
                <a:cubicBezTo>
                  <a:pt x="555935" y="2327275"/>
                  <a:pt x="555571" y="2327801"/>
                  <a:pt x="555115" y="2328257"/>
                </a:cubicBezTo>
                <a:cubicBezTo>
                  <a:pt x="554660" y="2328713"/>
                  <a:pt x="554128" y="2329071"/>
                  <a:pt x="553520" y="2329331"/>
                </a:cubicBezTo>
                <a:cubicBezTo>
                  <a:pt x="552913" y="2329592"/>
                  <a:pt x="552272" y="2329722"/>
                  <a:pt x="551599" y="2329722"/>
                </a:cubicBezTo>
                <a:cubicBezTo>
                  <a:pt x="550905" y="2329722"/>
                  <a:pt x="550259" y="2329592"/>
                  <a:pt x="549662" y="2329331"/>
                </a:cubicBezTo>
                <a:cubicBezTo>
                  <a:pt x="549065" y="2329071"/>
                  <a:pt x="548539" y="2328713"/>
                  <a:pt x="548083" y="2328257"/>
                </a:cubicBezTo>
                <a:cubicBezTo>
                  <a:pt x="547627" y="2327801"/>
                  <a:pt x="547269" y="2327275"/>
                  <a:pt x="547009" y="2326678"/>
                </a:cubicBezTo>
                <a:cubicBezTo>
                  <a:pt x="546748" y="2326081"/>
                  <a:pt x="546618" y="2325436"/>
                  <a:pt x="546618" y="2324741"/>
                </a:cubicBezTo>
                <a:cubicBezTo>
                  <a:pt x="546618" y="2324068"/>
                  <a:pt x="546748" y="2323428"/>
                  <a:pt x="547009" y="2322820"/>
                </a:cubicBezTo>
                <a:cubicBezTo>
                  <a:pt x="547269" y="2322212"/>
                  <a:pt x="547627" y="2321681"/>
                  <a:pt x="548083" y="2321225"/>
                </a:cubicBezTo>
                <a:cubicBezTo>
                  <a:pt x="548539" y="2320769"/>
                  <a:pt x="549065" y="2320406"/>
                  <a:pt x="549662" y="2320134"/>
                </a:cubicBezTo>
                <a:cubicBezTo>
                  <a:pt x="550259" y="2319863"/>
                  <a:pt x="550905" y="2319727"/>
                  <a:pt x="551599" y="2319727"/>
                </a:cubicBezTo>
                <a:close/>
                <a:moveTo>
                  <a:pt x="446889" y="2314258"/>
                </a:moveTo>
                <a:cubicBezTo>
                  <a:pt x="445479" y="2314258"/>
                  <a:pt x="444263" y="2314399"/>
                  <a:pt x="443243" y="2314681"/>
                </a:cubicBezTo>
                <a:cubicBezTo>
                  <a:pt x="442223" y="2314963"/>
                  <a:pt x="441387" y="2315365"/>
                  <a:pt x="440736" y="2315886"/>
                </a:cubicBezTo>
                <a:cubicBezTo>
                  <a:pt x="440085" y="2316407"/>
                  <a:pt x="439602" y="2317031"/>
                  <a:pt x="439288" y="2317758"/>
                </a:cubicBezTo>
                <a:cubicBezTo>
                  <a:pt x="438973" y="2318485"/>
                  <a:pt x="438816" y="2319304"/>
                  <a:pt x="438816" y="2320216"/>
                </a:cubicBezTo>
                <a:cubicBezTo>
                  <a:pt x="438816" y="2320845"/>
                  <a:pt x="438913" y="2321447"/>
                  <a:pt x="439109" y="2322023"/>
                </a:cubicBezTo>
                <a:cubicBezTo>
                  <a:pt x="439304" y="2322598"/>
                  <a:pt x="439619" y="2323108"/>
                  <a:pt x="440053" y="2323553"/>
                </a:cubicBezTo>
                <a:cubicBezTo>
                  <a:pt x="440487" y="2323998"/>
                  <a:pt x="441051" y="2324350"/>
                  <a:pt x="441746" y="2324611"/>
                </a:cubicBezTo>
                <a:cubicBezTo>
                  <a:pt x="442440" y="2324871"/>
                  <a:pt x="443287" y="2325002"/>
                  <a:pt x="444285" y="2325002"/>
                </a:cubicBezTo>
                <a:cubicBezTo>
                  <a:pt x="445587" y="2325002"/>
                  <a:pt x="447079" y="2324605"/>
                  <a:pt x="448762" y="2323813"/>
                </a:cubicBezTo>
                <a:cubicBezTo>
                  <a:pt x="450444" y="2323021"/>
                  <a:pt x="452218" y="2321768"/>
                  <a:pt x="454084" y="2320053"/>
                </a:cubicBezTo>
                <a:lnTo>
                  <a:pt x="454084" y="2314258"/>
                </a:lnTo>
                <a:close/>
                <a:moveTo>
                  <a:pt x="265849" y="2300682"/>
                </a:moveTo>
                <a:cubicBezTo>
                  <a:pt x="264156" y="2300682"/>
                  <a:pt x="262708" y="2301013"/>
                  <a:pt x="261503" y="2301675"/>
                </a:cubicBezTo>
                <a:cubicBezTo>
                  <a:pt x="260298" y="2302337"/>
                  <a:pt x="259311" y="2303221"/>
                  <a:pt x="258540" y="2304328"/>
                </a:cubicBezTo>
                <a:cubicBezTo>
                  <a:pt x="257770" y="2305435"/>
                  <a:pt x="257206" y="2306721"/>
                  <a:pt x="256848" y="2308186"/>
                </a:cubicBezTo>
                <a:cubicBezTo>
                  <a:pt x="256489" y="2309651"/>
                  <a:pt x="256310" y="2311187"/>
                  <a:pt x="256310" y="2312793"/>
                </a:cubicBezTo>
                <a:cubicBezTo>
                  <a:pt x="256310" y="2314811"/>
                  <a:pt x="256533" y="2316580"/>
                  <a:pt x="256978" y="2318100"/>
                </a:cubicBezTo>
                <a:cubicBezTo>
                  <a:pt x="257423" y="2319619"/>
                  <a:pt x="258058" y="2320883"/>
                  <a:pt x="258882" y="2321892"/>
                </a:cubicBezTo>
                <a:cubicBezTo>
                  <a:pt x="259707" y="2322902"/>
                  <a:pt x="260705" y="2323661"/>
                  <a:pt x="261877" y="2324171"/>
                </a:cubicBezTo>
                <a:cubicBezTo>
                  <a:pt x="263049" y="2324681"/>
                  <a:pt x="264373" y="2324936"/>
                  <a:pt x="265849" y="2324936"/>
                </a:cubicBezTo>
                <a:cubicBezTo>
                  <a:pt x="267542" y="2324936"/>
                  <a:pt x="268991" y="2324605"/>
                  <a:pt x="270196" y="2323943"/>
                </a:cubicBezTo>
                <a:cubicBezTo>
                  <a:pt x="271400" y="2323281"/>
                  <a:pt x="272388" y="2322397"/>
                  <a:pt x="273158" y="2321290"/>
                </a:cubicBezTo>
                <a:cubicBezTo>
                  <a:pt x="273929" y="2320183"/>
                  <a:pt x="274493" y="2318897"/>
                  <a:pt x="274851" y="2317432"/>
                </a:cubicBezTo>
                <a:cubicBezTo>
                  <a:pt x="275209" y="2315967"/>
                  <a:pt x="275388" y="2314421"/>
                  <a:pt x="275388" y="2312793"/>
                </a:cubicBezTo>
                <a:cubicBezTo>
                  <a:pt x="275388" y="2310774"/>
                  <a:pt x="275166" y="2309011"/>
                  <a:pt x="274721" y="2307503"/>
                </a:cubicBezTo>
                <a:cubicBezTo>
                  <a:pt x="274276" y="2305994"/>
                  <a:pt x="273641" y="2304735"/>
                  <a:pt x="272816" y="2303726"/>
                </a:cubicBezTo>
                <a:cubicBezTo>
                  <a:pt x="271992" y="2302717"/>
                  <a:pt x="270988" y="2301957"/>
                  <a:pt x="269805" y="2301447"/>
                </a:cubicBezTo>
                <a:cubicBezTo>
                  <a:pt x="268622" y="2300937"/>
                  <a:pt x="267303" y="2300682"/>
                  <a:pt x="265849" y="2300682"/>
                </a:cubicBezTo>
                <a:close/>
                <a:moveTo>
                  <a:pt x="513565" y="2300389"/>
                </a:moveTo>
                <a:cubicBezTo>
                  <a:pt x="512327" y="2300389"/>
                  <a:pt x="511199" y="2300628"/>
                  <a:pt x="510179" y="2301105"/>
                </a:cubicBezTo>
                <a:cubicBezTo>
                  <a:pt x="509158" y="2301583"/>
                  <a:pt x="508279" y="2302256"/>
                  <a:pt x="507542" y="2303124"/>
                </a:cubicBezTo>
                <a:cubicBezTo>
                  <a:pt x="506804" y="2303992"/>
                  <a:pt x="506207" y="2305034"/>
                  <a:pt x="505751" y="2306249"/>
                </a:cubicBezTo>
                <a:cubicBezTo>
                  <a:pt x="505295" y="2307465"/>
                  <a:pt x="505013" y="2308799"/>
                  <a:pt x="504905" y="2310254"/>
                </a:cubicBezTo>
                <a:lnTo>
                  <a:pt x="522094" y="2310254"/>
                </a:lnTo>
                <a:cubicBezTo>
                  <a:pt x="522159" y="2308799"/>
                  <a:pt x="522018" y="2307470"/>
                  <a:pt x="521671" y="2306265"/>
                </a:cubicBezTo>
                <a:cubicBezTo>
                  <a:pt x="521324" y="2305061"/>
                  <a:pt x="520787" y="2304024"/>
                  <a:pt x="520059" y="2303156"/>
                </a:cubicBezTo>
                <a:cubicBezTo>
                  <a:pt x="519332" y="2302288"/>
                  <a:pt x="518426" y="2301610"/>
                  <a:pt x="517341" y="2301122"/>
                </a:cubicBezTo>
                <a:cubicBezTo>
                  <a:pt x="516256" y="2300633"/>
                  <a:pt x="514997" y="2300389"/>
                  <a:pt x="513565" y="2300389"/>
                </a:cubicBezTo>
                <a:close/>
                <a:moveTo>
                  <a:pt x="342115" y="2300389"/>
                </a:moveTo>
                <a:cubicBezTo>
                  <a:pt x="340877" y="2300389"/>
                  <a:pt x="339749" y="2300628"/>
                  <a:pt x="338729" y="2301105"/>
                </a:cubicBezTo>
                <a:cubicBezTo>
                  <a:pt x="337709" y="2301583"/>
                  <a:pt x="336830" y="2302256"/>
                  <a:pt x="336092" y="2303124"/>
                </a:cubicBezTo>
                <a:cubicBezTo>
                  <a:pt x="335354" y="2303992"/>
                  <a:pt x="334757" y="2305034"/>
                  <a:pt x="334301" y="2306249"/>
                </a:cubicBezTo>
                <a:cubicBezTo>
                  <a:pt x="333845" y="2307465"/>
                  <a:pt x="333563" y="2308799"/>
                  <a:pt x="333455" y="2310254"/>
                </a:cubicBezTo>
                <a:lnTo>
                  <a:pt x="350644" y="2310254"/>
                </a:lnTo>
                <a:cubicBezTo>
                  <a:pt x="350709" y="2308799"/>
                  <a:pt x="350568" y="2307470"/>
                  <a:pt x="350221" y="2306265"/>
                </a:cubicBezTo>
                <a:cubicBezTo>
                  <a:pt x="349874" y="2305061"/>
                  <a:pt x="349337" y="2304024"/>
                  <a:pt x="348609" y="2303156"/>
                </a:cubicBezTo>
                <a:cubicBezTo>
                  <a:pt x="347882" y="2302288"/>
                  <a:pt x="346976" y="2301610"/>
                  <a:pt x="345891" y="2301122"/>
                </a:cubicBezTo>
                <a:cubicBezTo>
                  <a:pt x="344806" y="2300633"/>
                  <a:pt x="343547" y="2300389"/>
                  <a:pt x="342115" y="2300389"/>
                </a:cubicBezTo>
                <a:close/>
                <a:moveTo>
                  <a:pt x="132564" y="2300389"/>
                </a:moveTo>
                <a:cubicBezTo>
                  <a:pt x="131327" y="2300389"/>
                  <a:pt x="130199" y="2300628"/>
                  <a:pt x="129179" y="2301105"/>
                </a:cubicBezTo>
                <a:cubicBezTo>
                  <a:pt x="128159" y="2301583"/>
                  <a:pt x="127279" y="2302256"/>
                  <a:pt x="126542" y="2303124"/>
                </a:cubicBezTo>
                <a:cubicBezTo>
                  <a:pt x="125804" y="2303992"/>
                  <a:pt x="125207" y="2305034"/>
                  <a:pt x="124751" y="2306249"/>
                </a:cubicBezTo>
                <a:cubicBezTo>
                  <a:pt x="124295" y="2307465"/>
                  <a:pt x="124013" y="2308799"/>
                  <a:pt x="123904" y="2310254"/>
                </a:cubicBezTo>
                <a:lnTo>
                  <a:pt x="141094" y="2310254"/>
                </a:lnTo>
                <a:cubicBezTo>
                  <a:pt x="141159" y="2308799"/>
                  <a:pt x="141018" y="2307470"/>
                  <a:pt x="140671" y="2306265"/>
                </a:cubicBezTo>
                <a:cubicBezTo>
                  <a:pt x="140324" y="2305061"/>
                  <a:pt x="139786" y="2304024"/>
                  <a:pt x="139059" y="2303156"/>
                </a:cubicBezTo>
                <a:cubicBezTo>
                  <a:pt x="138332" y="2302288"/>
                  <a:pt x="137426" y="2301610"/>
                  <a:pt x="136341" y="2301122"/>
                </a:cubicBezTo>
                <a:cubicBezTo>
                  <a:pt x="135256" y="2300633"/>
                  <a:pt x="133997" y="2300389"/>
                  <a:pt x="132564" y="2300389"/>
                </a:cubicBezTo>
                <a:close/>
                <a:moveTo>
                  <a:pt x="474944" y="2300129"/>
                </a:moveTo>
                <a:cubicBezTo>
                  <a:pt x="473815" y="2300129"/>
                  <a:pt x="472811" y="2300324"/>
                  <a:pt x="471932" y="2300715"/>
                </a:cubicBezTo>
                <a:cubicBezTo>
                  <a:pt x="471053" y="2301105"/>
                  <a:pt x="470315" y="2301621"/>
                  <a:pt x="469718" y="2302261"/>
                </a:cubicBezTo>
                <a:cubicBezTo>
                  <a:pt x="469122" y="2302901"/>
                  <a:pt x="468666" y="2303645"/>
                  <a:pt x="468351" y="2304491"/>
                </a:cubicBezTo>
                <a:cubicBezTo>
                  <a:pt x="468036" y="2305338"/>
                  <a:pt x="467879" y="2306217"/>
                  <a:pt x="467879" y="2307128"/>
                </a:cubicBezTo>
                <a:cubicBezTo>
                  <a:pt x="467879" y="2308170"/>
                  <a:pt x="468052" y="2309125"/>
                  <a:pt x="468400" y="2309993"/>
                </a:cubicBezTo>
                <a:cubicBezTo>
                  <a:pt x="468747" y="2310861"/>
                  <a:pt x="469235" y="2311599"/>
                  <a:pt x="469865" y="2312207"/>
                </a:cubicBezTo>
                <a:cubicBezTo>
                  <a:pt x="470494" y="2312815"/>
                  <a:pt x="471238" y="2313287"/>
                  <a:pt x="472095" y="2313623"/>
                </a:cubicBezTo>
                <a:cubicBezTo>
                  <a:pt x="472952" y="2313959"/>
                  <a:pt x="473902" y="2314128"/>
                  <a:pt x="474944" y="2314128"/>
                </a:cubicBezTo>
                <a:cubicBezTo>
                  <a:pt x="476072" y="2314128"/>
                  <a:pt x="477076" y="2313938"/>
                  <a:pt x="477955" y="2313558"/>
                </a:cubicBezTo>
                <a:cubicBezTo>
                  <a:pt x="478834" y="2313178"/>
                  <a:pt x="479572" y="2312663"/>
                  <a:pt x="480169" y="2312012"/>
                </a:cubicBezTo>
                <a:cubicBezTo>
                  <a:pt x="480766" y="2311360"/>
                  <a:pt x="481221" y="2310612"/>
                  <a:pt x="481536" y="2309765"/>
                </a:cubicBezTo>
                <a:cubicBezTo>
                  <a:pt x="481851" y="2308919"/>
                  <a:pt x="482008" y="2308040"/>
                  <a:pt x="482008" y="2307128"/>
                </a:cubicBezTo>
                <a:cubicBezTo>
                  <a:pt x="482008" y="2306086"/>
                  <a:pt x="481835" y="2305131"/>
                  <a:pt x="481487" y="2304263"/>
                </a:cubicBezTo>
                <a:cubicBezTo>
                  <a:pt x="481140" y="2303395"/>
                  <a:pt x="480652" y="2302657"/>
                  <a:pt x="480022" y="2302049"/>
                </a:cubicBezTo>
                <a:cubicBezTo>
                  <a:pt x="479393" y="2301442"/>
                  <a:pt x="478650" y="2300970"/>
                  <a:pt x="477792" y="2300633"/>
                </a:cubicBezTo>
                <a:cubicBezTo>
                  <a:pt x="476935" y="2300297"/>
                  <a:pt x="475985" y="2300129"/>
                  <a:pt x="474944" y="2300129"/>
                </a:cubicBezTo>
                <a:close/>
                <a:moveTo>
                  <a:pt x="221094" y="2296450"/>
                </a:moveTo>
                <a:lnTo>
                  <a:pt x="227540" y="2296450"/>
                </a:lnTo>
                <a:lnTo>
                  <a:pt x="235549" y="2318067"/>
                </a:lnTo>
                <a:lnTo>
                  <a:pt x="237274" y="2323341"/>
                </a:lnTo>
                <a:lnTo>
                  <a:pt x="239065" y="2317937"/>
                </a:lnTo>
                <a:lnTo>
                  <a:pt x="247009" y="2296450"/>
                </a:lnTo>
                <a:lnTo>
                  <a:pt x="253227" y="2296450"/>
                </a:lnTo>
                <a:lnTo>
                  <a:pt x="240400" y="2329136"/>
                </a:lnTo>
                <a:lnTo>
                  <a:pt x="233888" y="2329136"/>
                </a:lnTo>
                <a:close/>
                <a:moveTo>
                  <a:pt x="551599" y="2295864"/>
                </a:moveTo>
                <a:cubicBezTo>
                  <a:pt x="552272" y="2295864"/>
                  <a:pt x="552913" y="2295999"/>
                  <a:pt x="553520" y="2296271"/>
                </a:cubicBezTo>
                <a:cubicBezTo>
                  <a:pt x="554128" y="2296542"/>
                  <a:pt x="554660" y="2296906"/>
                  <a:pt x="555115" y="2297361"/>
                </a:cubicBezTo>
                <a:cubicBezTo>
                  <a:pt x="555571" y="2297817"/>
                  <a:pt x="555935" y="2298349"/>
                  <a:pt x="556206" y="2298957"/>
                </a:cubicBezTo>
                <a:cubicBezTo>
                  <a:pt x="556477" y="2299564"/>
                  <a:pt x="556613" y="2300204"/>
                  <a:pt x="556613" y="2300877"/>
                </a:cubicBezTo>
                <a:cubicBezTo>
                  <a:pt x="556613" y="2301572"/>
                  <a:pt x="556477" y="2302218"/>
                  <a:pt x="556206" y="2302815"/>
                </a:cubicBezTo>
                <a:cubicBezTo>
                  <a:pt x="555935" y="2303411"/>
                  <a:pt x="555571" y="2303938"/>
                  <a:pt x="555115" y="2304393"/>
                </a:cubicBezTo>
                <a:cubicBezTo>
                  <a:pt x="554660" y="2304849"/>
                  <a:pt x="554128" y="2305207"/>
                  <a:pt x="553520" y="2305468"/>
                </a:cubicBezTo>
                <a:cubicBezTo>
                  <a:pt x="552913" y="2305728"/>
                  <a:pt x="552272" y="2305859"/>
                  <a:pt x="551599" y="2305859"/>
                </a:cubicBezTo>
                <a:cubicBezTo>
                  <a:pt x="550905" y="2305859"/>
                  <a:pt x="550259" y="2305728"/>
                  <a:pt x="549662" y="2305468"/>
                </a:cubicBezTo>
                <a:cubicBezTo>
                  <a:pt x="549065" y="2305207"/>
                  <a:pt x="548539" y="2304849"/>
                  <a:pt x="548083" y="2304393"/>
                </a:cubicBezTo>
                <a:cubicBezTo>
                  <a:pt x="547627" y="2303938"/>
                  <a:pt x="547269" y="2303411"/>
                  <a:pt x="547009" y="2302815"/>
                </a:cubicBezTo>
                <a:cubicBezTo>
                  <a:pt x="546748" y="2302218"/>
                  <a:pt x="546618" y="2301572"/>
                  <a:pt x="546618" y="2300877"/>
                </a:cubicBezTo>
                <a:cubicBezTo>
                  <a:pt x="546618" y="2300204"/>
                  <a:pt x="546748" y="2299564"/>
                  <a:pt x="547009" y="2298957"/>
                </a:cubicBezTo>
                <a:cubicBezTo>
                  <a:pt x="547269" y="2298349"/>
                  <a:pt x="547627" y="2297817"/>
                  <a:pt x="548083" y="2297361"/>
                </a:cubicBezTo>
                <a:cubicBezTo>
                  <a:pt x="548539" y="2296906"/>
                  <a:pt x="549065" y="2296542"/>
                  <a:pt x="549662" y="2296271"/>
                </a:cubicBezTo>
                <a:cubicBezTo>
                  <a:pt x="550259" y="2295999"/>
                  <a:pt x="550905" y="2295864"/>
                  <a:pt x="551599" y="2295864"/>
                </a:cubicBezTo>
                <a:close/>
                <a:moveTo>
                  <a:pt x="513825" y="2295864"/>
                </a:moveTo>
                <a:cubicBezTo>
                  <a:pt x="516104" y="2295864"/>
                  <a:pt x="518122" y="2296222"/>
                  <a:pt x="519880" y="2296938"/>
                </a:cubicBezTo>
                <a:cubicBezTo>
                  <a:pt x="521638" y="2297654"/>
                  <a:pt x="523120" y="2298669"/>
                  <a:pt x="524324" y="2299982"/>
                </a:cubicBezTo>
                <a:cubicBezTo>
                  <a:pt x="525529" y="2301295"/>
                  <a:pt x="526440" y="2302890"/>
                  <a:pt x="527059" y="2304768"/>
                </a:cubicBezTo>
                <a:cubicBezTo>
                  <a:pt x="527678" y="2306645"/>
                  <a:pt x="527987" y="2308745"/>
                  <a:pt x="527987" y="2311067"/>
                </a:cubicBezTo>
                <a:cubicBezTo>
                  <a:pt x="527987" y="2311870"/>
                  <a:pt x="527976" y="2312543"/>
                  <a:pt x="527954" y="2313086"/>
                </a:cubicBezTo>
                <a:cubicBezTo>
                  <a:pt x="527933" y="2313629"/>
                  <a:pt x="527900" y="2314139"/>
                  <a:pt x="527857" y="2314616"/>
                </a:cubicBezTo>
                <a:lnTo>
                  <a:pt x="504905" y="2314616"/>
                </a:lnTo>
                <a:cubicBezTo>
                  <a:pt x="504905" y="2317958"/>
                  <a:pt x="505838" y="2320525"/>
                  <a:pt x="507704" y="2322316"/>
                </a:cubicBezTo>
                <a:cubicBezTo>
                  <a:pt x="509571" y="2324106"/>
                  <a:pt x="512262" y="2325002"/>
                  <a:pt x="515778" y="2325002"/>
                </a:cubicBezTo>
                <a:cubicBezTo>
                  <a:pt x="516733" y="2325002"/>
                  <a:pt x="517688" y="2324963"/>
                  <a:pt x="518643" y="2324888"/>
                </a:cubicBezTo>
                <a:cubicBezTo>
                  <a:pt x="519598" y="2324812"/>
                  <a:pt x="520521" y="2324709"/>
                  <a:pt x="521411" y="2324578"/>
                </a:cubicBezTo>
                <a:cubicBezTo>
                  <a:pt x="522301" y="2324448"/>
                  <a:pt x="523152" y="2324302"/>
                  <a:pt x="523966" y="2324139"/>
                </a:cubicBezTo>
                <a:cubicBezTo>
                  <a:pt x="524780" y="2323976"/>
                  <a:pt x="525534" y="2323797"/>
                  <a:pt x="526229" y="2323602"/>
                </a:cubicBezTo>
                <a:lnTo>
                  <a:pt x="526229" y="2328257"/>
                </a:lnTo>
                <a:cubicBezTo>
                  <a:pt x="524688" y="2328691"/>
                  <a:pt x="522946" y="2329044"/>
                  <a:pt x="521004" y="2329315"/>
                </a:cubicBezTo>
                <a:cubicBezTo>
                  <a:pt x="519061" y="2329586"/>
                  <a:pt x="517048" y="2329722"/>
                  <a:pt x="514964" y="2329722"/>
                </a:cubicBezTo>
                <a:cubicBezTo>
                  <a:pt x="512165" y="2329722"/>
                  <a:pt x="509755" y="2329342"/>
                  <a:pt x="507737" y="2328583"/>
                </a:cubicBezTo>
                <a:cubicBezTo>
                  <a:pt x="505718" y="2327823"/>
                  <a:pt x="504063" y="2326721"/>
                  <a:pt x="502772" y="2325278"/>
                </a:cubicBezTo>
                <a:cubicBezTo>
                  <a:pt x="501481" y="2323835"/>
                  <a:pt x="500526" y="2322066"/>
                  <a:pt x="499907" y="2319972"/>
                </a:cubicBezTo>
                <a:cubicBezTo>
                  <a:pt x="499289" y="2317877"/>
                  <a:pt x="498979" y="2315506"/>
                  <a:pt x="498979" y="2312858"/>
                </a:cubicBezTo>
                <a:cubicBezTo>
                  <a:pt x="498979" y="2310557"/>
                  <a:pt x="499310" y="2308382"/>
                  <a:pt x="499972" y="2306331"/>
                </a:cubicBezTo>
                <a:cubicBezTo>
                  <a:pt x="500634" y="2304280"/>
                  <a:pt x="501600" y="2302478"/>
                  <a:pt x="502870" y="2300926"/>
                </a:cubicBezTo>
                <a:cubicBezTo>
                  <a:pt x="504139" y="2299374"/>
                  <a:pt x="505697" y="2298143"/>
                  <a:pt x="507542" y="2297231"/>
                </a:cubicBezTo>
                <a:cubicBezTo>
                  <a:pt x="509387" y="2296320"/>
                  <a:pt x="511481" y="2295864"/>
                  <a:pt x="513825" y="2295864"/>
                </a:cubicBezTo>
                <a:close/>
                <a:moveTo>
                  <a:pt x="474944" y="2295864"/>
                </a:moveTo>
                <a:cubicBezTo>
                  <a:pt x="475747" y="2295864"/>
                  <a:pt x="476517" y="2295918"/>
                  <a:pt x="477255" y="2296027"/>
                </a:cubicBezTo>
                <a:cubicBezTo>
                  <a:pt x="477993" y="2296135"/>
                  <a:pt x="478644" y="2296276"/>
                  <a:pt x="479208" y="2296450"/>
                </a:cubicBezTo>
                <a:lnTo>
                  <a:pt x="491059" y="2296450"/>
                </a:lnTo>
                <a:lnTo>
                  <a:pt x="491059" y="2301073"/>
                </a:lnTo>
                <a:lnTo>
                  <a:pt x="485817" y="2301073"/>
                </a:lnTo>
                <a:cubicBezTo>
                  <a:pt x="486425" y="2301832"/>
                  <a:pt x="486897" y="2302717"/>
                  <a:pt x="487233" y="2303726"/>
                </a:cubicBezTo>
                <a:cubicBezTo>
                  <a:pt x="487570" y="2304735"/>
                  <a:pt x="487738" y="2305826"/>
                  <a:pt x="487738" y="2306998"/>
                </a:cubicBezTo>
                <a:cubicBezTo>
                  <a:pt x="487738" y="2308691"/>
                  <a:pt x="487429" y="2310237"/>
                  <a:pt x="486810" y="2311637"/>
                </a:cubicBezTo>
                <a:cubicBezTo>
                  <a:pt x="486192" y="2313037"/>
                  <a:pt x="485318" y="2314236"/>
                  <a:pt x="484189" y="2315235"/>
                </a:cubicBezTo>
                <a:cubicBezTo>
                  <a:pt x="483061" y="2316233"/>
                  <a:pt x="481710" y="2317009"/>
                  <a:pt x="480136" y="2317562"/>
                </a:cubicBezTo>
                <a:cubicBezTo>
                  <a:pt x="478563" y="2318116"/>
                  <a:pt x="476832" y="2318393"/>
                  <a:pt x="474944" y="2318393"/>
                </a:cubicBezTo>
                <a:cubicBezTo>
                  <a:pt x="473576" y="2318393"/>
                  <a:pt x="472296" y="2318246"/>
                  <a:pt x="471102" y="2317953"/>
                </a:cubicBezTo>
                <a:cubicBezTo>
                  <a:pt x="469908" y="2317660"/>
                  <a:pt x="468964" y="2317296"/>
                  <a:pt x="468270" y="2316862"/>
                </a:cubicBezTo>
                <a:cubicBezTo>
                  <a:pt x="467857" y="2317470"/>
                  <a:pt x="467510" y="2318045"/>
                  <a:pt x="467228" y="2318588"/>
                </a:cubicBezTo>
                <a:cubicBezTo>
                  <a:pt x="466946" y="2319131"/>
                  <a:pt x="466804" y="2319738"/>
                  <a:pt x="466804" y="2320411"/>
                </a:cubicBezTo>
                <a:cubicBezTo>
                  <a:pt x="466804" y="2321236"/>
                  <a:pt x="467201" y="2321919"/>
                  <a:pt x="467993" y="2322462"/>
                </a:cubicBezTo>
                <a:cubicBezTo>
                  <a:pt x="468785" y="2323005"/>
                  <a:pt x="469832" y="2323298"/>
                  <a:pt x="471135" y="2323341"/>
                </a:cubicBezTo>
                <a:lnTo>
                  <a:pt x="479729" y="2323667"/>
                </a:lnTo>
                <a:cubicBezTo>
                  <a:pt x="481357" y="2323710"/>
                  <a:pt x="482860" y="2323916"/>
                  <a:pt x="484238" y="2324285"/>
                </a:cubicBezTo>
                <a:cubicBezTo>
                  <a:pt x="485617" y="2324654"/>
                  <a:pt x="486800" y="2325186"/>
                  <a:pt x="487787" y="2325881"/>
                </a:cubicBezTo>
                <a:cubicBezTo>
                  <a:pt x="488774" y="2326575"/>
                  <a:pt x="489545" y="2327432"/>
                  <a:pt x="490099" y="2328452"/>
                </a:cubicBezTo>
                <a:cubicBezTo>
                  <a:pt x="490652" y="2329472"/>
                  <a:pt x="490929" y="2330655"/>
                  <a:pt x="490929" y="2332001"/>
                </a:cubicBezTo>
                <a:cubicBezTo>
                  <a:pt x="490929" y="2333455"/>
                  <a:pt x="490614" y="2334833"/>
                  <a:pt x="489984" y="2336136"/>
                </a:cubicBezTo>
                <a:cubicBezTo>
                  <a:pt x="489355" y="2337438"/>
                  <a:pt x="488384" y="2338583"/>
                  <a:pt x="487071" y="2339570"/>
                </a:cubicBezTo>
                <a:cubicBezTo>
                  <a:pt x="485758" y="2340558"/>
                  <a:pt x="484092" y="2341345"/>
                  <a:pt x="482073" y="2341931"/>
                </a:cubicBezTo>
                <a:cubicBezTo>
                  <a:pt x="480055" y="2342517"/>
                  <a:pt x="477657" y="2342810"/>
                  <a:pt x="474878" y="2342810"/>
                </a:cubicBezTo>
                <a:cubicBezTo>
                  <a:pt x="472231" y="2342810"/>
                  <a:pt x="469979" y="2342598"/>
                  <a:pt x="468123" y="2342175"/>
                </a:cubicBezTo>
                <a:cubicBezTo>
                  <a:pt x="466267" y="2341752"/>
                  <a:pt x="464743" y="2341166"/>
                  <a:pt x="463549" y="2340417"/>
                </a:cubicBezTo>
                <a:cubicBezTo>
                  <a:pt x="462355" y="2339668"/>
                  <a:pt x="461487" y="2338778"/>
                  <a:pt x="460944" y="2337747"/>
                </a:cubicBezTo>
                <a:cubicBezTo>
                  <a:pt x="460402" y="2336716"/>
                  <a:pt x="460131" y="2335582"/>
                  <a:pt x="460131" y="2334345"/>
                </a:cubicBezTo>
                <a:cubicBezTo>
                  <a:pt x="460131" y="2332761"/>
                  <a:pt x="460499" y="2331372"/>
                  <a:pt x="461237" y="2330178"/>
                </a:cubicBezTo>
                <a:cubicBezTo>
                  <a:pt x="461975" y="2328984"/>
                  <a:pt x="463115" y="2327834"/>
                  <a:pt x="464656" y="2326727"/>
                </a:cubicBezTo>
                <a:cubicBezTo>
                  <a:pt x="464092" y="2326467"/>
                  <a:pt x="463603" y="2326141"/>
                  <a:pt x="463191" y="2325750"/>
                </a:cubicBezTo>
                <a:cubicBezTo>
                  <a:pt x="462778" y="2325360"/>
                  <a:pt x="462442" y="2324931"/>
                  <a:pt x="462182" y="2324464"/>
                </a:cubicBezTo>
                <a:cubicBezTo>
                  <a:pt x="461921" y="2323998"/>
                  <a:pt x="461726" y="2323504"/>
                  <a:pt x="461596" y="2322983"/>
                </a:cubicBezTo>
                <a:cubicBezTo>
                  <a:pt x="461465" y="2322462"/>
                  <a:pt x="461400" y="2321952"/>
                  <a:pt x="461400" y="2321453"/>
                </a:cubicBezTo>
                <a:cubicBezTo>
                  <a:pt x="461400" y="2320042"/>
                  <a:pt x="461731" y="2318751"/>
                  <a:pt x="462393" y="2317579"/>
                </a:cubicBezTo>
                <a:cubicBezTo>
                  <a:pt x="463055" y="2316407"/>
                  <a:pt x="463842" y="2315300"/>
                  <a:pt x="464753" y="2314258"/>
                </a:cubicBezTo>
                <a:cubicBezTo>
                  <a:pt x="464341" y="2313759"/>
                  <a:pt x="463978" y="2313270"/>
                  <a:pt x="463663" y="2312793"/>
                </a:cubicBezTo>
                <a:cubicBezTo>
                  <a:pt x="463348" y="2312315"/>
                  <a:pt x="463077" y="2311800"/>
                  <a:pt x="462849" y="2311247"/>
                </a:cubicBezTo>
                <a:cubicBezTo>
                  <a:pt x="462621" y="2310693"/>
                  <a:pt x="462447" y="2310096"/>
                  <a:pt x="462328" y="2309456"/>
                </a:cubicBezTo>
                <a:cubicBezTo>
                  <a:pt x="462209" y="2308816"/>
                  <a:pt x="462149" y="2308083"/>
                  <a:pt x="462149" y="2307258"/>
                </a:cubicBezTo>
                <a:cubicBezTo>
                  <a:pt x="462149" y="2305565"/>
                  <a:pt x="462458" y="2304019"/>
                  <a:pt x="463077" y="2302619"/>
                </a:cubicBezTo>
                <a:cubicBezTo>
                  <a:pt x="463696" y="2301219"/>
                  <a:pt x="464564" y="2300020"/>
                  <a:pt x="465681" y="2299022"/>
                </a:cubicBezTo>
                <a:cubicBezTo>
                  <a:pt x="466799" y="2298023"/>
                  <a:pt x="468145" y="2297247"/>
                  <a:pt x="469718" y="2296694"/>
                </a:cubicBezTo>
                <a:cubicBezTo>
                  <a:pt x="471292" y="2296140"/>
                  <a:pt x="473034" y="2295864"/>
                  <a:pt x="474944" y="2295864"/>
                </a:cubicBezTo>
                <a:close/>
                <a:moveTo>
                  <a:pt x="447020" y="2295864"/>
                </a:moveTo>
                <a:cubicBezTo>
                  <a:pt x="448995" y="2295864"/>
                  <a:pt x="450775" y="2296081"/>
                  <a:pt x="452359" y="2296515"/>
                </a:cubicBezTo>
                <a:cubicBezTo>
                  <a:pt x="453943" y="2296949"/>
                  <a:pt x="455284" y="2297611"/>
                  <a:pt x="456380" y="2298501"/>
                </a:cubicBezTo>
                <a:cubicBezTo>
                  <a:pt x="457476" y="2299391"/>
                  <a:pt x="458317" y="2300508"/>
                  <a:pt x="458903" y="2301854"/>
                </a:cubicBezTo>
                <a:cubicBezTo>
                  <a:pt x="459489" y="2303200"/>
                  <a:pt x="459782" y="2304784"/>
                  <a:pt x="459782" y="2306607"/>
                </a:cubicBezTo>
                <a:lnTo>
                  <a:pt x="459782" y="2329136"/>
                </a:lnTo>
                <a:lnTo>
                  <a:pt x="454703" y="2329136"/>
                </a:lnTo>
                <a:lnTo>
                  <a:pt x="454573" y="2324741"/>
                </a:lnTo>
                <a:cubicBezTo>
                  <a:pt x="452793" y="2326499"/>
                  <a:pt x="450986" y="2327769"/>
                  <a:pt x="449152" y="2328550"/>
                </a:cubicBezTo>
                <a:cubicBezTo>
                  <a:pt x="447318" y="2329331"/>
                  <a:pt x="445392" y="2329722"/>
                  <a:pt x="443373" y="2329722"/>
                </a:cubicBezTo>
                <a:cubicBezTo>
                  <a:pt x="441507" y="2329722"/>
                  <a:pt x="439912" y="2329483"/>
                  <a:pt x="438588" y="2329006"/>
                </a:cubicBezTo>
                <a:cubicBezTo>
                  <a:pt x="437264" y="2328528"/>
                  <a:pt x="436173" y="2327872"/>
                  <a:pt x="435316" y="2327036"/>
                </a:cubicBezTo>
                <a:cubicBezTo>
                  <a:pt x="434458" y="2326201"/>
                  <a:pt x="433829" y="2325219"/>
                  <a:pt x="433428" y="2324090"/>
                </a:cubicBezTo>
                <a:cubicBezTo>
                  <a:pt x="433026" y="2322961"/>
                  <a:pt x="432825" y="2321735"/>
                  <a:pt x="432825" y="2320411"/>
                </a:cubicBezTo>
                <a:cubicBezTo>
                  <a:pt x="432825" y="2317134"/>
                  <a:pt x="434046" y="2314567"/>
                  <a:pt x="436488" y="2312712"/>
                </a:cubicBezTo>
                <a:cubicBezTo>
                  <a:pt x="438929" y="2310856"/>
                  <a:pt x="442538" y="2309928"/>
                  <a:pt x="447313" y="2309928"/>
                </a:cubicBezTo>
                <a:lnTo>
                  <a:pt x="454084" y="2309928"/>
                </a:lnTo>
                <a:lnTo>
                  <a:pt x="454084" y="2307063"/>
                </a:lnTo>
                <a:cubicBezTo>
                  <a:pt x="454084" y="2305131"/>
                  <a:pt x="453466" y="2303585"/>
                  <a:pt x="452229" y="2302424"/>
                </a:cubicBezTo>
                <a:cubicBezTo>
                  <a:pt x="450992" y="2301263"/>
                  <a:pt x="449103" y="2300682"/>
                  <a:pt x="446564" y="2300682"/>
                </a:cubicBezTo>
                <a:cubicBezTo>
                  <a:pt x="444719" y="2300682"/>
                  <a:pt x="442901" y="2300888"/>
                  <a:pt x="441111" y="2301301"/>
                </a:cubicBezTo>
                <a:cubicBezTo>
                  <a:pt x="439320" y="2301713"/>
                  <a:pt x="437470" y="2302299"/>
                  <a:pt x="435560" y="2303059"/>
                </a:cubicBezTo>
                <a:lnTo>
                  <a:pt x="435560" y="2297947"/>
                </a:lnTo>
                <a:cubicBezTo>
                  <a:pt x="436276" y="2297687"/>
                  <a:pt x="437074" y="2297432"/>
                  <a:pt x="437953" y="2297182"/>
                </a:cubicBezTo>
                <a:cubicBezTo>
                  <a:pt x="438832" y="2296933"/>
                  <a:pt x="439760" y="2296710"/>
                  <a:pt x="440736" y="2296515"/>
                </a:cubicBezTo>
                <a:cubicBezTo>
                  <a:pt x="441713" y="2296320"/>
                  <a:pt x="442733" y="2296162"/>
                  <a:pt x="443797" y="2296043"/>
                </a:cubicBezTo>
                <a:cubicBezTo>
                  <a:pt x="444860" y="2295923"/>
                  <a:pt x="445935" y="2295864"/>
                  <a:pt x="447020" y="2295864"/>
                </a:cubicBezTo>
                <a:close/>
                <a:moveTo>
                  <a:pt x="375573" y="2295864"/>
                </a:moveTo>
                <a:cubicBezTo>
                  <a:pt x="378959" y="2295864"/>
                  <a:pt x="381525" y="2296960"/>
                  <a:pt x="383272" y="2299152"/>
                </a:cubicBezTo>
                <a:cubicBezTo>
                  <a:pt x="385020" y="2301344"/>
                  <a:pt x="385828" y="2304600"/>
                  <a:pt x="385698" y="2308919"/>
                </a:cubicBezTo>
                <a:lnTo>
                  <a:pt x="379968" y="2308919"/>
                </a:lnTo>
                <a:cubicBezTo>
                  <a:pt x="380033" y="2306054"/>
                  <a:pt x="379615" y="2303976"/>
                  <a:pt x="378715" y="2302684"/>
                </a:cubicBezTo>
                <a:cubicBezTo>
                  <a:pt x="377814" y="2301393"/>
                  <a:pt x="376495" y="2300747"/>
                  <a:pt x="374759" y="2300747"/>
                </a:cubicBezTo>
                <a:cubicBezTo>
                  <a:pt x="373999" y="2300747"/>
                  <a:pt x="373234" y="2300883"/>
                  <a:pt x="372464" y="2301154"/>
                </a:cubicBezTo>
                <a:cubicBezTo>
                  <a:pt x="371693" y="2301425"/>
                  <a:pt x="370901" y="2301859"/>
                  <a:pt x="370087" y="2302456"/>
                </a:cubicBezTo>
                <a:cubicBezTo>
                  <a:pt x="369273" y="2303053"/>
                  <a:pt x="368411" y="2303818"/>
                  <a:pt x="367499" y="2304752"/>
                </a:cubicBezTo>
                <a:cubicBezTo>
                  <a:pt x="366587" y="2305685"/>
                  <a:pt x="365611" y="2306813"/>
                  <a:pt x="364569" y="2308137"/>
                </a:cubicBezTo>
                <a:lnTo>
                  <a:pt x="364569" y="2329136"/>
                </a:lnTo>
                <a:lnTo>
                  <a:pt x="358839" y="2329136"/>
                </a:lnTo>
                <a:lnTo>
                  <a:pt x="358839" y="2296450"/>
                </a:lnTo>
                <a:lnTo>
                  <a:pt x="364016" y="2296450"/>
                </a:lnTo>
                <a:lnTo>
                  <a:pt x="364178" y="2302473"/>
                </a:lnTo>
                <a:cubicBezTo>
                  <a:pt x="366110" y="2300150"/>
                  <a:pt x="368014" y="2298468"/>
                  <a:pt x="369892" y="2297426"/>
                </a:cubicBezTo>
                <a:cubicBezTo>
                  <a:pt x="371769" y="2296385"/>
                  <a:pt x="373663" y="2295864"/>
                  <a:pt x="375573" y="2295864"/>
                </a:cubicBezTo>
                <a:close/>
                <a:moveTo>
                  <a:pt x="342375" y="2295864"/>
                </a:moveTo>
                <a:cubicBezTo>
                  <a:pt x="344654" y="2295864"/>
                  <a:pt x="346672" y="2296222"/>
                  <a:pt x="348430" y="2296938"/>
                </a:cubicBezTo>
                <a:cubicBezTo>
                  <a:pt x="350188" y="2297654"/>
                  <a:pt x="351670" y="2298669"/>
                  <a:pt x="352874" y="2299982"/>
                </a:cubicBezTo>
                <a:cubicBezTo>
                  <a:pt x="354079" y="2301295"/>
                  <a:pt x="354990" y="2302890"/>
                  <a:pt x="355609" y="2304768"/>
                </a:cubicBezTo>
                <a:cubicBezTo>
                  <a:pt x="356228" y="2306645"/>
                  <a:pt x="356537" y="2308745"/>
                  <a:pt x="356537" y="2311067"/>
                </a:cubicBezTo>
                <a:cubicBezTo>
                  <a:pt x="356537" y="2311870"/>
                  <a:pt x="356526" y="2312543"/>
                  <a:pt x="356504" y="2313086"/>
                </a:cubicBezTo>
                <a:cubicBezTo>
                  <a:pt x="356483" y="2313629"/>
                  <a:pt x="356450" y="2314139"/>
                  <a:pt x="356407" y="2314616"/>
                </a:cubicBezTo>
                <a:lnTo>
                  <a:pt x="333455" y="2314616"/>
                </a:lnTo>
                <a:cubicBezTo>
                  <a:pt x="333455" y="2317958"/>
                  <a:pt x="334388" y="2320525"/>
                  <a:pt x="336254" y="2322316"/>
                </a:cubicBezTo>
                <a:cubicBezTo>
                  <a:pt x="338121" y="2324106"/>
                  <a:pt x="340812" y="2325002"/>
                  <a:pt x="344328" y="2325002"/>
                </a:cubicBezTo>
                <a:cubicBezTo>
                  <a:pt x="345283" y="2325002"/>
                  <a:pt x="346238" y="2324963"/>
                  <a:pt x="347193" y="2324888"/>
                </a:cubicBezTo>
                <a:cubicBezTo>
                  <a:pt x="348148" y="2324812"/>
                  <a:pt x="349071" y="2324709"/>
                  <a:pt x="349961" y="2324578"/>
                </a:cubicBezTo>
                <a:cubicBezTo>
                  <a:pt x="350850" y="2324448"/>
                  <a:pt x="351702" y="2324302"/>
                  <a:pt x="352516" y="2324139"/>
                </a:cubicBezTo>
                <a:cubicBezTo>
                  <a:pt x="353330" y="2323976"/>
                  <a:pt x="354084" y="2323797"/>
                  <a:pt x="354779" y="2323602"/>
                </a:cubicBezTo>
                <a:lnTo>
                  <a:pt x="354779" y="2328257"/>
                </a:lnTo>
                <a:cubicBezTo>
                  <a:pt x="353238" y="2328691"/>
                  <a:pt x="351496" y="2329044"/>
                  <a:pt x="349554" y="2329315"/>
                </a:cubicBezTo>
                <a:cubicBezTo>
                  <a:pt x="347611" y="2329586"/>
                  <a:pt x="345598" y="2329722"/>
                  <a:pt x="343514" y="2329722"/>
                </a:cubicBezTo>
                <a:cubicBezTo>
                  <a:pt x="340715" y="2329722"/>
                  <a:pt x="338305" y="2329342"/>
                  <a:pt x="336287" y="2328583"/>
                </a:cubicBezTo>
                <a:cubicBezTo>
                  <a:pt x="334268" y="2327823"/>
                  <a:pt x="332614" y="2326721"/>
                  <a:pt x="331322" y="2325278"/>
                </a:cubicBezTo>
                <a:cubicBezTo>
                  <a:pt x="330031" y="2323835"/>
                  <a:pt x="329076" y="2322066"/>
                  <a:pt x="328457" y="2319972"/>
                </a:cubicBezTo>
                <a:cubicBezTo>
                  <a:pt x="327839" y="2317877"/>
                  <a:pt x="327529" y="2315506"/>
                  <a:pt x="327529" y="2312858"/>
                </a:cubicBezTo>
                <a:cubicBezTo>
                  <a:pt x="327529" y="2310557"/>
                  <a:pt x="327860" y="2308382"/>
                  <a:pt x="328522" y="2306331"/>
                </a:cubicBezTo>
                <a:cubicBezTo>
                  <a:pt x="329184" y="2304280"/>
                  <a:pt x="330150" y="2302478"/>
                  <a:pt x="331420" y="2300926"/>
                </a:cubicBezTo>
                <a:cubicBezTo>
                  <a:pt x="332689" y="2299374"/>
                  <a:pt x="334247" y="2298143"/>
                  <a:pt x="336092" y="2297231"/>
                </a:cubicBezTo>
                <a:cubicBezTo>
                  <a:pt x="337937" y="2296320"/>
                  <a:pt x="340031" y="2295864"/>
                  <a:pt x="342375" y="2295864"/>
                </a:cubicBezTo>
                <a:close/>
                <a:moveTo>
                  <a:pt x="266175" y="2295864"/>
                </a:moveTo>
                <a:cubicBezTo>
                  <a:pt x="268519" y="2295864"/>
                  <a:pt x="270619" y="2296227"/>
                  <a:pt x="272475" y="2296954"/>
                </a:cubicBezTo>
                <a:cubicBezTo>
                  <a:pt x="274330" y="2297681"/>
                  <a:pt x="275904" y="2298745"/>
                  <a:pt x="277195" y="2300145"/>
                </a:cubicBezTo>
                <a:cubicBezTo>
                  <a:pt x="278487" y="2301545"/>
                  <a:pt x="279474" y="2303287"/>
                  <a:pt x="280158" y="2305370"/>
                </a:cubicBezTo>
                <a:cubicBezTo>
                  <a:pt x="280841" y="2307454"/>
                  <a:pt x="281183" y="2309841"/>
                  <a:pt x="281183" y="2312533"/>
                </a:cubicBezTo>
                <a:cubicBezTo>
                  <a:pt x="281183" y="2315072"/>
                  <a:pt x="280825" y="2317400"/>
                  <a:pt x="280109" y="2319516"/>
                </a:cubicBezTo>
                <a:cubicBezTo>
                  <a:pt x="279393" y="2321632"/>
                  <a:pt x="278362" y="2323444"/>
                  <a:pt x="277016" y="2324953"/>
                </a:cubicBezTo>
                <a:cubicBezTo>
                  <a:pt x="275670" y="2326461"/>
                  <a:pt x="274032" y="2327633"/>
                  <a:pt x="272100" y="2328469"/>
                </a:cubicBezTo>
                <a:cubicBezTo>
                  <a:pt x="270168" y="2329304"/>
                  <a:pt x="267976" y="2329722"/>
                  <a:pt x="265524" y="2329722"/>
                </a:cubicBezTo>
                <a:cubicBezTo>
                  <a:pt x="263180" y="2329722"/>
                  <a:pt x="261080" y="2329359"/>
                  <a:pt x="259224" y="2328632"/>
                </a:cubicBezTo>
                <a:cubicBezTo>
                  <a:pt x="257368" y="2327904"/>
                  <a:pt x="255795" y="2326835"/>
                  <a:pt x="254504" y="2325425"/>
                </a:cubicBezTo>
                <a:cubicBezTo>
                  <a:pt x="253212" y="2324014"/>
                  <a:pt x="252225" y="2322267"/>
                  <a:pt x="251541" y="2320183"/>
                </a:cubicBezTo>
                <a:cubicBezTo>
                  <a:pt x="250857" y="2318100"/>
                  <a:pt x="250515" y="2315701"/>
                  <a:pt x="250515" y="2312988"/>
                </a:cubicBezTo>
                <a:cubicBezTo>
                  <a:pt x="250515" y="2310449"/>
                  <a:pt x="250874" y="2308132"/>
                  <a:pt x="251590" y="2306038"/>
                </a:cubicBezTo>
                <a:cubicBezTo>
                  <a:pt x="252306" y="2303943"/>
                  <a:pt x="253337" y="2302142"/>
                  <a:pt x="254683" y="2300633"/>
                </a:cubicBezTo>
                <a:cubicBezTo>
                  <a:pt x="256028" y="2299125"/>
                  <a:pt x="257667" y="2297953"/>
                  <a:pt x="259599" y="2297117"/>
                </a:cubicBezTo>
                <a:cubicBezTo>
                  <a:pt x="261530" y="2296281"/>
                  <a:pt x="263722" y="2295864"/>
                  <a:pt x="266175" y="2295864"/>
                </a:cubicBezTo>
                <a:close/>
                <a:moveTo>
                  <a:pt x="166023" y="2295864"/>
                </a:moveTo>
                <a:cubicBezTo>
                  <a:pt x="169409" y="2295864"/>
                  <a:pt x="171975" y="2296960"/>
                  <a:pt x="173722" y="2299152"/>
                </a:cubicBezTo>
                <a:cubicBezTo>
                  <a:pt x="175470" y="2301344"/>
                  <a:pt x="176278" y="2304600"/>
                  <a:pt x="176148" y="2308919"/>
                </a:cubicBezTo>
                <a:lnTo>
                  <a:pt x="170418" y="2308919"/>
                </a:lnTo>
                <a:cubicBezTo>
                  <a:pt x="170483" y="2306054"/>
                  <a:pt x="170065" y="2303976"/>
                  <a:pt x="169165" y="2302684"/>
                </a:cubicBezTo>
                <a:cubicBezTo>
                  <a:pt x="168264" y="2301393"/>
                  <a:pt x="166945" y="2300747"/>
                  <a:pt x="165209" y="2300747"/>
                </a:cubicBezTo>
                <a:cubicBezTo>
                  <a:pt x="164449" y="2300747"/>
                  <a:pt x="163684" y="2300883"/>
                  <a:pt x="162914" y="2301154"/>
                </a:cubicBezTo>
                <a:cubicBezTo>
                  <a:pt x="162143" y="2301425"/>
                  <a:pt x="161351" y="2301859"/>
                  <a:pt x="160537" y="2302456"/>
                </a:cubicBezTo>
                <a:cubicBezTo>
                  <a:pt x="159723" y="2303053"/>
                  <a:pt x="158860" y="2303818"/>
                  <a:pt x="157949" y="2304752"/>
                </a:cubicBezTo>
                <a:cubicBezTo>
                  <a:pt x="157037" y="2305685"/>
                  <a:pt x="156061" y="2306813"/>
                  <a:pt x="155019" y="2308137"/>
                </a:cubicBezTo>
                <a:lnTo>
                  <a:pt x="155019" y="2329136"/>
                </a:lnTo>
                <a:lnTo>
                  <a:pt x="149289" y="2329136"/>
                </a:lnTo>
                <a:lnTo>
                  <a:pt x="149289" y="2296450"/>
                </a:lnTo>
                <a:lnTo>
                  <a:pt x="154465" y="2296450"/>
                </a:lnTo>
                <a:lnTo>
                  <a:pt x="154628" y="2302473"/>
                </a:lnTo>
                <a:cubicBezTo>
                  <a:pt x="156560" y="2300150"/>
                  <a:pt x="158465" y="2298468"/>
                  <a:pt x="160342" y="2297426"/>
                </a:cubicBezTo>
                <a:cubicBezTo>
                  <a:pt x="162219" y="2296385"/>
                  <a:pt x="164113" y="2295864"/>
                  <a:pt x="166023" y="2295864"/>
                </a:cubicBezTo>
                <a:close/>
                <a:moveTo>
                  <a:pt x="132825" y="2295864"/>
                </a:moveTo>
                <a:cubicBezTo>
                  <a:pt x="135104" y="2295864"/>
                  <a:pt x="137122" y="2296222"/>
                  <a:pt x="138880" y="2296938"/>
                </a:cubicBezTo>
                <a:cubicBezTo>
                  <a:pt x="140638" y="2297654"/>
                  <a:pt x="142120" y="2298669"/>
                  <a:pt x="143324" y="2299982"/>
                </a:cubicBezTo>
                <a:cubicBezTo>
                  <a:pt x="144529" y="2301295"/>
                  <a:pt x="145440" y="2302890"/>
                  <a:pt x="146059" y="2304768"/>
                </a:cubicBezTo>
                <a:cubicBezTo>
                  <a:pt x="146677" y="2306645"/>
                  <a:pt x="146987" y="2308745"/>
                  <a:pt x="146987" y="2311067"/>
                </a:cubicBezTo>
                <a:cubicBezTo>
                  <a:pt x="146987" y="2311870"/>
                  <a:pt x="146976" y="2312543"/>
                  <a:pt x="146954" y="2313086"/>
                </a:cubicBezTo>
                <a:cubicBezTo>
                  <a:pt x="146933" y="2313629"/>
                  <a:pt x="146900" y="2314139"/>
                  <a:pt x="146857" y="2314616"/>
                </a:cubicBezTo>
                <a:lnTo>
                  <a:pt x="123904" y="2314616"/>
                </a:lnTo>
                <a:cubicBezTo>
                  <a:pt x="123904" y="2317958"/>
                  <a:pt x="124838" y="2320525"/>
                  <a:pt x="126704" y="2322316"/>
                </a:cubicBezTo>
                <a:cubicBezTo>
                  <a:pt x="128571" y="2324106"/>
                  <a:pt x="131262" y="2325002"/>
                  <a:pt x="134778" y="2325002"/>
                </a:cubicBezTo>
                <a:cubicBezTo>
                  <a:pt x="135733" y="2325002"/>
                  <a:pt x="136688" y="2324963"/>
                  <a:pt x="137643" y="2324888"/>
                </a:cubicBezTo>
                <a:cubicBezTo>
                  <a:pt x="138598" y="2324812"/>
                  <a:pt x="139521" y="2324709"/>
                  <a:pt x="140410" y="2324578"/>
                </a:cubicBezTo>
                <a:cubicBezTo>
                  <a:pt x="141300" y="2324448"/>
                  <a:pt x="142152" y="2324302"/>
                  <a:pt x="142966" y="2324139"/>
                </a:cubicBezTo>
                <a:cubicBezTo>
                  <a:pt x="143780" y="2323976"/>
                  <a:pt x="144534" y="2323797"/>
                  <a:pt x="145229" y="2323602"/>
                </a:cubicBezTo>
                <a:lnTo>
                  <a:pt x="145229" y="2328257"/>
                </a:lnTo>
                <a:cubicBezTo>
                  <a:pt x="143688" y="2328691"/>
                  <a:pt x="141946" y="2329044"/>
                  <a:pt x="140003" y="2329315"/>
                </a:cubicBezTo>
                <a:cubicBezTo>
                  <a:pt x="138061" y="2329586"/>
                  <a:pt x="136048" y="2329722"/>
                  <a:pt x="133964" y="2329722"/>
                </a:cubicBezTo>
                <a:cubicBezTo>
                  <a:pt x="131165" y="2329722"/>
                  <a:pt x="128755" y="2329342"/>
                  <a:pt x="126737" y="2328583"/>
                </a:cubicBezTo>
                <a:cubicBezTo>
                  <a:pt x="124718" y="2327823"/>
                  <a:pt x="123064" y="2326721"/>
                  <a:pt x="121772" y="2325278"/>
                </a:cubicBezTo>
                <a:cubicBezTo>
                  <a:pt x="120481" y="2323835"/>
                  <a:pt x="119526" y="2322066"/>
                  <a:pt x="118907" y="2319972"/>
                </a:cubicBezTo>
                <a:cubicBezTo>
                  <a:pt x="118289" y="2317877"/>
                  <a:pt x="117979" y="2315506"/>
                  <a:pt x="117979" y="2312858"/>
                </a:cubicBezTo>
                <a:cubicBezTo>
                  <a:pt x="117979" y="2310557"/>
                  <a:pt x="118310" y="2308382"/>
                  <a:pt x="118972" y="2306331"/>
                </a:cubicBezTo>
                <a:cubicBezTo>
                  <a:pt x="119634" y="2304280"/>
                  <a:pt x="120600" y="2302478"/>
                  <a:pt x="121870" y="2300926"/>
                </a:cubicBezTo>
                <a:cubicBezTo>
                  <a:pt x="123139" y="2299374"/>
                  <a:pt x="124697" y="2298143"/>
                  <a:pt x="126542" y="2297231"/>
                </a:cubicBezTo>
                <a:cubicBezTo>
                  <a:pt x="128386" y="2296320"/>
                  <a:pt x="130481" y="2295864"/>
                  <a:pt x="132825" y="2295864"/>
                </a:cubicBezTo>
                <a:close/>
                <a:moveTo>
                  <a:pt x="59229" y="2295864"/>
                </a:moveTo>
                <a:cubicBezTo>
                  <a:pt x="62593" y="2295864"/>
                  <a:pt x="65138" y="2296857"/>
                  <a:pt x="66864" y="2298843"/>
                </a:cubicBezTo>
                <a:cubicBezTo>
                  <a:pt x="68589" y="2300829"/>
                  <a:pt x="69452" y="2303818"/>
                  <a:pt x="69452" y="2307812"/>
                </a:cubicBezTo>
                <a:lnTo>
                  <a:pt x="69452" y="2329136"/>
                </a:lnTo>
                <a:lnTo>
                  <a:pt x="63787" y="2329136"/>
                </a:lnTo>
                <a:lnTo>
                  <a:pt x="63787" y="2308268"/>
                </a:lnTo>
                <a:cubicBezTo>
                  <a:pt x="63787" y="2305706"/>
                  <a:pt x="63310" y="2303813"/>
                  <a:pt x="62355" y="2302587"/>
                </a:cubicBezTo>
                <a:cubicBezTo>
                  <a:pt x="61400" y="2301360"/>
                  <a:pt x="59978" y="2300747"/>
                  <a:pt x="58090" y="2300747"/>
                </a:cubicBezTo>
                <a:cubicBezTo>
                  <a:pt x="57395" y="2300747"/>
                  <a:pt x="56717" y="2300850"/>
                  <a:pt x="56055" y="2301056"/>
                </a:cubicBezTo>
                <a:cubicBezTo>
                  <a:pt x="55393" y="2301263"/>
                  <a:pt x="54704" y="2301621"/>
                  <a:pt x="53988" y="2302131"/>
                </a:cubicBezTo>
                <a:cubicBezTo>
                  <a:pt x="53272" y="2302641"/>
                  <a:pt x="52496" y="2303330"/>
                  <a:pt x="51660" y="2304198"/>
                </a:cubicBezTo>
                <a:cubicBezTo>
                  <a:pt x="50824" y="2305066"/>
                  <a:pt x="49886" y="2306152"/>
                  <a:pt x="48844" y="2307454"/>
                </a:cubicBezTo>
                <a:lnTo>
                  <a:pt x="48844" y="2329136"/>
                </a:lnTo>
                <a:lnTo>
                  <a:pt x="43179" y="2329136"/>
                </a:lnTo>
                <a:lnTo>
                  <a:pt x="43179" y="2296450"/>
                </a:lnTo>
                <a:lnTo>
                  <a:pt x="48225" y="2296450"/>
                </a:lnTo>
                <a:lnTo>
                  <a:pt x="48453" y="2301724"/>
                </a:lnTo>
                <a:cubicBezTo>
                  <a:pt x="49408" y="2300595"/>
                  <a:pt x="50331" y="2299657"/>
                  <a:pt x="51221" y="2298908"/>
                </a:cubicBezTo>
                <a:cubicBezTo>
                  <a:pt x="52110" y="2298159"/>
                  <a:pt x="52984" y="2297557"/>
                  <a:pt x="53841" y="2297101"/>
                </a:cubicBezTo>
                <a:cubicBezTo>
                  <a:pt x="54699" y="2296645"/>
                  <a:pt x="55572" y="2296325"/>
                  <a:pt x="56462" y="2296140"/>
                </a:cubicBezTo>
                <a:cubicBezTo>
                  <a:pt x="57352" y="2295956"/>
                  <a:pt x="58274" y="2295864"/>
                  <a:pt x="59229" y="2295864"/>
                </a:cubicBezTo>
                <a:close/>
                <a:moveTo>
                  <a:pt x="6414" y="2286585"/>
                </a:moveTo>
                <a:lnTo>
                  <a:pt x="30603" y="2286585"/>
                </a:lnTo>
                <a:lnTo>
                  <a:pt x="30603" y="2291469"/>
                </a:lnTo>
                <a:lnTo>
                  <a:pt x="12209" y="2291469"/>
                </a:lnTo>
                <a:lnTo>
                  <a:pt x="12209" y="2304654"/>
                </a:lnTo>
                <a:lnTo>
                  <a:pt x="29887" y="2304654"/>
                </a:lnTo>
                <a:lnTo>
                  <a:pt x="29887" y="2309537"/>
                </a:lnTo>
                <a:lnTo>
                  <a:pt x="12209" y="2309537"/>
                </a:lnTo>
                <a:lnTo>
                  <a:pt x="12209" y="2324188"/>
                </a:lnTo>
                <a:lnTo>
                  <a:pt x="30603" y="2324188"/>
                </a:lnTo>
                <a:lnTo>
                  <a:pt x="30603" y="2329136"/>
                </a:lnTo>
                <a:lnTo>
                  <a:pt x="6414" y="2329136"/>
                </a:lnTo>
                <a:close/>
                <a:moveTo>
                  <a:pt x="655853" y="2285999"/>
                </a:moveTo>
                <a:cubicBezTo>
                  <a:pt x="657742" y="2285999"/>
                  <a:pt x="659462" y="2286281"/>
                  <a:pt x="661014" y="2286846"/>
                </a:cubicBezTo>
                <a:cubicBezTo>
                  <a:pt x="662565" y="2287410"/>
                  <a:pt x="663906" y="2288224"/>
                  <a:pt x="665034" y="2289287"/>
                </a:cubicBezTo>
                <a:cubicBezTo>
                  <a:pt x="666163" y="2290351"/>
                  <a:pt x="667037" y="2291653"/>
                  <a:pt x="667655" y="2293194"/>
                </a:cubicBezTo>
                <a:cubicBezTo>
                  <a:pt x="668274" y="2294735"/>
                  <a:pt x="668583" y="2296471"/>
                  <a:pt x="668583" y="2298403"/>
                </a:cubicBezTo>
                <a:cubicBezTo>
                  <a:pt x="668583" y="2300031"/>
                  <a:pt x="668366" y="2301539"/>
                  <a:pt x="667932" y="2302928"/>
                </a:cubicBezTo>
                <a:cubicBezTo>
                  <a:pt x="667498" y="2304317"/>
                  <a:pt x="666841" y="2305701"/>
                  <a:pt x="665962" y="2307079"/>
                </a:cubicBezTo>
                <a:cubicBezTo>
                  <a:pt x="665083" y="2308457"/>
                  <a:pt x="663976" y="2309885"/>
                  <a:pt x="662641" y="2311360"/>
                </a:cubicBezTo>
                <a:cubicBezTo>
                  <a:pt x="661307" y="2312836"/>
                  <a:pt x="659728" y="2314453"/>
                  <a:pt x="657905" y="2316211"/>
                </a:cubicBezTo>
                <a:lnTo>
                  <a:pt x="650189" y="2323732"/>
                </a:lnTo>
                <a:lnTo>
                  <a:pt x="670862" y="2323732"/>
                </a:lnTo>
                <a:lnTo>
                  <a:pt x="670862" y="2329136"/>
                </a:lnTo>
                <a:lnTo>
                  <a:pt x="642831" y="2329136"/>
                </a:lnTo>
                <a:lnTo>
                  <a:pt x="642831" y="2324057"/>
                </a:lnTo>
                <a:lnTo>
                  <a:pt x="653835" y="2313119"/>
                </a:lnTo>
                <a:cubicBezTo>
                  <a:pt x="655636" y="2311339"/>
                  <a:pt x="657102" y="2309798"/>
                  <a:pt x="658230" y="2308496"/>
                </a:cubicBezTo>
                <a:cubicBezTo>
                  <a:pt x="659359" y="2307193"/>
                  <a:pt x="660238" y="2306005"/>
                  <a:pt x="660867" y="2304931"/>
                </a:cubicBezTo>
                <a:cubicBezTo>
                  <a:pt x="661497" y="2303856"/>
                  <a:pt x="661920" y="2302842"/>
                  <a:pt x="662137" y="2301887"/>
                </a:cubicBezTo>
                <a:cubicBezTo>
                  <a:pt x="662354" y="2300932"/>
                  <a:pt x="662462" y="2299901"/>
                  <a:pt x="662462" y="2298794"/>
                </a:cubicBezTo>
                <a:cubicBezTo>
                  <a:pt x="662462" y="2297752"/>
                  <a:pt x="662321" y="2296759"/>
                  <a:pt x="662039" y="2295815"/>
                </a:cubicBezTo>
                <a:cubicBezTo>
                  <a:pt x="661757" y="2294871"/>
                  <a:pt x="661323" y="2294041"/>
                  <a:pt x="660737" y="2293324"/>
                </a:cubicBezTo>
                <a:cubicBezTo>
                  <a:pt x="660151" y="2292608"/>
                  <a:pt x="659391" y="2292044"/>
                  <a:pt x="658458" y="2291631"/>
                </a:cubicBezTo>
                <a:cubicBezTo>
                  <a:pt x="657525" y="2291219"/>
                  <a:pt x="656407" y="2291013"/>
                  <a:pt x="655105" y="2291013"/>
                </a:cubicBezTo>
                <a:cubicBezTo>
                  <a:pt x="653303" y="2291013"/>
                  <a:pt x="651665" y="2291414"/>
                  <a:pt x="650189" y="2292217"/>
                </a:cubicBezTo>
                <a:cubicBezTo>
                  <a:pt x="648713" y="2293020"/>
                  <a:pt x="647356" y="2294062"/>
                  <a:pt x="646119" y="2295343"/>
                </a:cubicBezTo>
                <a:lnTo>
                  <a:pt x="642994" y="2291599"/>
                </a:lnTo>
                <a:cubicBezTo>
                  <a:pt x="644600" y="2289906"/>
                  <a:pt x="646450" y="2288549"/>
                  <a:pt x="648545" y="2287529"/>
                </a:cubicBezTo>
                <a:cubicBezTo>
                  <a:pt x="650639" y="2286509"/>
                  <a:pt x="653075" y="2285999"/>
                  <a:pt x="655853" y="2285999"/>
                </a:cubicBezTo>
                <a:close/>
                <a:moveTo>
                  <a:pt x="617754" y="2285999"/>
                </a:moveTo>
                <a:cubicBezTo>
                  <a:pt x="619642" y="2285999"/>
                  <a:pt x="621362" y="2286281"/>
                  <a:pt x="622914" y="2286846"/>
                </a:cubicBezTo>
                <a:cubicBezTo>
                  <a:pt x="624465" y="2287410"/>
                  <a:pt x="625806" y="2288224"/>
                  <a:pt x="626934" y="2289287"/>
                </a:cubicBezTo>
                <a:cubicBezTo>
                  <a:pt x="628063" y="2290351"/>
                  <a:pt x="628936" y="2291653"/>
                  <a:pt x="629555" y="2293194"/>
                </a:cubicBezTo>
                <a:cubicBezTo>
                  <a:pt x="630174" y="2294735"/>
                  <a:pt x="630483" y="2296471"/>
                  <a:pt x="630483" y="2298403"/>
                </a:cubicBezTo>
                <a:cubicBezTo>
                  <a:pt x="630483" y="2300031"/>
                  <a:pt x="630266" y="2301539"/>
                  <a:pt x="629832" y="2302928"/>
                </a:cubicBezTo>
                <a:cubicBezTo>
                  <a:pt x="629398" y="2304317"/>
                  <a:pt x="628741" y="2305701"/>
                  <a:pt x="627862" y="2307079"/>
                </a:cubicBezTo>
                <a:cubicBezTo>
                  <a:pt x="626983" y="2308457"/>
                  <a:pt x="625876" y="2309885"/>
                  <a:pt x="624541" y="2311360"/>
                </a:cubicBezTo>
                <a:cubicBezTo>
                  <a:pt x="623207" y="2312836"/>
                  <a:pt x="621628" y="2314453"/>
                  <a:pt x="619805" y="2316211"/>
                </a:cubicBezTo>
                <a:lnTo>
                  <a:pt x="612089" y="2323732"/>
                </a:lnTo>
                <a:lnTo>
                  <a:pt x="632762" y="2323732"/>
                </a:lnTo>
                <a:lnTo>
                  <a:pt x="632762" y="2329136"/>
                </a:lnTo>
                <a:lnTo>
                  <a:pt x="604731" y="2329136"/>
                </a:lnTo>
                <a:lnTo>
                  <a:pt x="604731" y="2324057"/>
                </a:lnTo>
                <a:lnTo>
                  <a:pt x="615735" y="2313119"/>
                </a:lnTo>
                <a:cubicBezTo>
                  <a:pt x="617536" y="2311339"/>
                  <a:pt x="619001" y="2309798"/>
                  <a:pt x="620130" y="2308496"/>
                </a:cubicBezTo>
                <a:cubicBezTo>
                  <a:pt x="621259" y="2307193"/>
                  <a:pt x="622138" y="2306005"/>
                  <a:pt x="622767" y="2304931"/>
                </a:cubicBezTo>
                <a:cubicBezTo>
                  <a:pt x="623397" y="2303856"/>
                  <a:pt x="623820" y="2302842"/>
                  <a:pt x="624037" y="2301887"/>
                </a:cubicBezTo>
                <a:cubicBezTo>
                  <a:pt x="624254" y="2300932"/>
                  <a:pt x="624362" y="2299901"/>
                  <a:pt x="624362" y="2298794"/>
                </a:cubicBezTo>
                <a:cubicBezTo>
                  <a:pt x="624362" y="2297752"/>
                  <a:pt x="624221" y="2296759"/>
                  <a:pt x="623939" y="2295815"/>
                </a:cubicBezTo>
                <a:cubicBezTo>
                  <a:pt x="623657" y="2294871"/>
                  <a:pt x="623223" y="2294041"/>
                  <a:pt x="622637" y="2293324"/>
                </a:cubicBezTo>
                <a:cubicBezTo>
                  <a:pt x="622051" y="2292608"/>
                  <a:pt x="621291" y="2292044"/>
                  <a:pt x="620358" y="2291631"/>
                </a:cubicBezTo>
                <a:cubicBezTo>
                  <a:pt x="619425" y="2291219"/>
                  <a:pt x="618307" y="2291013"/>
                  <a:pt x="617005" y="2291013"/>
                </a:cubicBezTo>
                <a:cubicBezTo>
                  <a:pt x="615203" y="2291013"/>
                  <a:pt x="613565" y="2291414"/>
                  <a:pt x="612089" y="2292217"/>
                </a:cubicBezTo>
                <a:cubicBezTo>
                  <a:pt x="610613" y="2293020"/>
                  <a:pt x="609256" y="2294062"/>
                  <a:pt x="608019" y="2295343"/>
                </a:cubicBezTo>
                <a:lnTo>
                  <a:pt x="604894" y="2291599"/>
                </a:lnTo>
                <a:cubicBezTo>
                  <a:pt x="606500" y="2289906"/>
                  <a:pt x="608350" y="2288549"/>
                  <a:pt x="610445" y="2287529"/>
                </a:cubicBezTo>
                <a:cubicBezTo>
                  <a:pt x="612539" y="2286509"/>
                  <a:pt x="614975" y="2285999"/>
                  <a:pt x="617754" y="2285999"/>
                </a:cubicBezTo>
                <a:close/>
                <a:moveTo>
                  <a:pt x="302484" y="2285999"/>
                </a:moveTo>
                <a:lnTo>
                  <a:pt x="302484" y="2296450"/>
                </a:lnTo>
                <a:lnTo>
                  <a:pt x="317167" y="2296450"/>
                </a:lnTo>
                <a:lnTo>
                  <a:pt x="317167" y="2301203"/>
                </a:lnTo>
                <a:lnTo>
                  <a:pt x="302484" y="2301203"/>
                </a:lnTo>
                <a:lnTo>
                  <a:pt x="302484" y="2317807"/>
                </a:lnTo>
                <a:cubicBezTo>
                  <a:pt x="302484" y="2320151"/>
                  <a:pt x="303108" y="2321903"/>
                  <a:pt x="304356" y="2323064"/>
                </a:cubicBezTo>
                <a:cubicBezTo>
                  <a:pt x="305604" y="2324226"/>
                  <a:pt x="307444" y="2324806"/>
                  <a:pt x="309875" y="2324806"/>
                </a:cubicBezTo>
                <a:cubicBezTo>
                  <a:pt x="310916" y="2324806"/>
                  <a:pt x="312056" y="2324725"/>
                  <a:pt x="313293" y="2324562"/>
                </a:cubicBezTo>
                <a:cubicBezTo>
                  <a:pt x="314530" y="2324399"/>
                  <a:pt x="315821" y="2324144"/>
                  <a:pt x="317167" y="2323797"/>
                </a:cubicBezTo>
                <a:lnTo>
                  <a:pt x="317167" y="2328680"/>
                </a:lnTo>
                <a:cubicBezTo>
                  <a:pt x="315887" y="2329006"/>
                  <a:pt x="314563" y="2329239"/>
                  <a:pt x="313195" y="2329380"/>
                </a:cubicBezTo>
                <a:cubicBezTo>
                  <a:pt x="311828" y="2329521"/>
                  <a:pt x="310439" y="2329592"/>
                  <a:pt x="309028" y="2329592"/>
                </a:cubicBezTo>
                <a:cubicBezTo>
                  <a:pt x="304926" y="2329592"/>
                  <a:pt x="301866" y="2328664"/>
                  <a:pt x="299847" y="2326808"/>
                </a:cubicBezTo>
                <a:cubicBezTo>
                  <a:pt x="297829" y="2324953"/>
                  <a:pt x="296820" y="2322104"/>
                  <a:pt x="296820" y="2318262"/>
                </a:cubicBezTo>
                <a:lnTo>
                  <a:pt x="296820" y="2301203"/>
                </a:lnTo>
                <a:lnTo>
                  <a:pt x="287671" y="2301203"/>
                </a:lnTo>
                <a:lnTo>
                  <a:pt x="287671" y="2296450"/>
                </a:lnTo>
                <a:lnTo>
                  <a:pt x="296820" y="2296450"/>
                </a:lnTo>
                <a:lnTo>
                  <a:pt x="296820" y="2287464"/>
                </a:lnTo>
                <a:close/>
                <a:moveTo>
                  <a:pt x="92934" y="2285999"/>
                </a:moveTo>
                <a:lnTo>
                  <a:pt x="92934" y="2296450"/>
                </a:lnTo>
                <a:lnTo>
                  <a:pt x="107617" y="2296450"/>
                </a:lnTo>
                <a:lnTo>
                  <a:pt x="107617" y="2301203"/>
                </a:lnTo>
                <a:lnTo>
                  <a:pt x="92934" y="2301203"/>
                </a:lnTo>
                <a:lnTo>
                  <a:pt x="92934" y="2317807"/>
                </a:lnTo>
                <a:cubicBezTo>
                  <a:pt x="92934" y="2320151"/>
                  <a:pt x="93558" y="2321903"/>
                  <a:pt x="94806" y="2323064"/>
                </a:cubicBezTo>
                <a:cubicBezTo>
                  <a:pt x="96054" y="2324226"/>
                  <a:pt x="97894" y="2324806"/>
                  <a:pt x="100325" y="2324806"/>
                </a:cubicBezTo>
                <a:cubicBezTo>
                  <a:pt x="101366" y="2324806"/>
                  <a:pt x="102506" y="2324725"/>
                  <a:pt x="103743" y="2324562"/>
                </a:cubicBezTo>
                <a:cubicBezTo>
                  <a:pt x="104980" y="2324399"/>
                  <a:pt x="106271" y="2324144"/>
                  <a:pt x="107617" y="2323797"/>
                </a:cubicBezTo>
                <a:lnTo>
                  <a:pt x="107617" y="2328680"/>
                </a:lnTo>
                <a:cubicBezTo>
                  <a:pt x="106337" y="2329006"/>
                  <a:pt x="105013" y="2329239"/>
                  <a:pt x="103645" y="2329380"/>
                </a:cubicBezTo>
                <a:cubicBezTo>
                  <a:pt x="102278" y="2329521"/>
                  <a:pt x="100889" y="2329592"/>
                  <a:pt x="99478" y="2329592"/>
                </a:cubicBezTo>
                <a:cubicBezTo>
                  <a:pt x="95376" y="2329592"/>
                  <a:pt x="92316" y="2328664"/>
                  <a:pt x="90297" y="2326808"/>
                </a:cubicBezTo>
                <a:cubicBezTo>
                  <a:pt x="88279" y="2324953"/>
                  <a:pt x="87270" y="2322104"/>
                  <a:pt x="87270" y="2318262"/>
                </a:cubicBezTo>
                <a:lnTo>
                  <a:pt x="87270" y="2301203"/>
                </a:lnTo>
                <a:lnTo>
                  <a:pt x="78121" y="2301203"/>
                </a:lnTo>
                <a:lnTo>
                  <a:pt x="78121" y="2296450"/>
                </a:lnTo>
                <a:lnTo>
                  <a:pt x="87270" y="2296450"/>
                </a:lnTo>
                <a:lnTo>
                  <a:pt x="87270" y="2287464"/>
                </a:lnTo>
                <a:close/>
                <a:moveTo>
                  <a:pt x="827824" y="2243527"/>
                </a:moveTo>
                <a:cubicBezTo>
                  <a:pt x="828497" y="2243527"/>
                  <a:pt x="829137" y="2243663"/>
                  <a:pt x="829745" y="2243934"/>
                </a:cubicBezTo>
                <a:cubicBezTo>
                  <a:pt x="830353" y="2244206"/>
                  <a:pt x="830885" y="2244569"/>
                  <a:pt x="831340" y="2245025"/>
                </a:cubicBezTo>
                <a:cubicBezTo>
                  <a:pt x="831796" y="2245481"/>
                  <a:pt x="832160" y="2246012"/>
                  <a:pt x="832431" y="2246620"/>
                </a:cubicBezTo>
                <a:cubicBezTo>
                  <a:pt x="832702" y="2247228"/>
                  <a:pt x="832838" y="2247868"/>
                  <a:pt x="832838" y="2248541"/>
                </a:cubicBezTo>
                <a:cubicBezTo>
                  <a:pt x="832838" y="2249236"/>
                  <a:pt x="832702" y="2249881"/>
                  <a:pt x="832431" y="2250478"/>
                </a:cubicBezTo>
                <a:cubicBezTo>
                  <a:pt x="832160" y="2251075"/>
                  <a:pt x="831796" y="2251601"/>
                  <a:pt x="831340" y="2252057"/>
                </a:cubicBezTo>
                <a:cubicBezTo>
                  <a:pt x="830885" y="2252513"/>
                  <a:pt x="830353" y="2252871"/>
                  <a:pt x="829745" y="2253131"/>
                </a:cubicBezTo>
                <a:cubicBezTo>
                  <a:pt x="829137" y="2253392"/>
                  <a:pt x="828497" y="2253522"/>
                  <a:pt x="827824" y="2253522"/>
                </a:cubicBezTo>
                <a:cubicBezTo>
                  <a:pt x="827130" y="2253522"/>
                  <a:pt x="826484" y="2253392"/>
                  <a:pt x="825887" y="2253131"/>
                </a:cubicBezTo>
                <a:cubicBezTo>
                  <a:pt x="825290" y="2252871"/>
                  <a:pt x="824764" y="2252513"/>
                  <a:pt x="824308" y="2252057"/>
                </a:cubicBezTo>
                <a:cubicBezTo>
                  <a:pt x="823853" y="2251601"/>
                  <a:pt x="823494" y="2251075"/>
                  <a:pt x="823234" y="2250478"/>
                </a:cubicBezTo>
                <a:cubicBezTo>
                  <a:pt x="822974" y="2249881"/>
                  <a:pt x="822843" y="2249236"/>
                  <a:pt x="822843" y="2248541"/>
                </a:cubicBezTo>
                <a:cubicBezTo>
                  <a:pt x="822843" y="2247868"/>
                  <a:pt x="822974" y="2247228"/>
                  <a:pt x="823234" y="2246620"/>
                </a:cubicBezTo>
                <a:cubicBezTo>
                  <a:pt x="823494" y="2246012"/>
                  <a:pt x="823853" y="2245481"/>
                  <a:pt x="824308" y="2245025"/>
                </a:cubicBezTo>
                <a:cubicBezTo>
                  <a:pt x="824764" y="2244569"/>
                  <a:pt x="825290" y="2244206"/>
                  <a:pt x="825887" y="2243934"/>
                </a:cubicBezTo>
                <a:cubicBezTo>
                  <a:pt x="826484" y="2243663"/>
                  <a:pt x="827130" y="2243527"/>
                  <a:pt x="827824" y="2243527"/>
                </a:cubicBezTo>
                <a:close/>
                <a:moveTo>
                  <a:pt x="1037439" y="2238058"/>
                </a:moveTo>
                <a:cubicBezTo>
                  <a:pt x="1036028" y="2238058"/>
                  <a:pt x="1034813" y="2238199"/>
                  <a:pt x="1033793" y="2238481"/>
                </a:cubicBezTo>
                <a:cubicBezTo>
                  <a:pt x="1032773" y="2238763"/>
                  <a:pt x="1031937" y="2239165"/>
                  <a:pt x="1031286" y="2239686"/>
                </a:cubicBezTo>
                <a:cubicBezTo>
                  <a:pt x="1030635" y="2240207"/>
                  <a:pt x="1030152" y="2240831"/>
                  <a:pt x="1029837" y="2241558"/>
                </a:cubicBezTo>
                <a:cubicBezTo>
                  <a:pt x="1029523" y="2242285"/>
                  <a:pt x="1029365" y="2243104"/>
                  <a:pt x="1029365" y="2244016"/>
                </a:cubicBezTo>
                <a:cubicBezTo>
                  <a:pt x="1029365" y="2244645"/>
                  <a:pt x="1029463" y="2245247"/>
                  <a:pt x="1029658" y="2245823"/>
                </a:cubicBezTo>
                <a:cubicBezTo>
                  <a:pt x="1029854" y="2246398"/>
                  <a:pt x="1030168" y="2246908"/>
                  <a:pt x="1030602" y="2247353"/>
                </a:cubicBezTo>
                <a:cubicBezTo>
                  <a:pt x="1031037" y="2247798"/>
                  <a:pt x="1031601" y="2248150"/>
                  <a:pt x="1032295" y="2248411"/>
                </a:cubicBezTo>
                <a:cubicBezTo>
                  <a:pt x="1032990" y="2248671"/>
                  <a:pt x="1033836" y="2248802"/>
                  <a:pt x="1034835" y="2248802"/>
                </a:cubicBezTo>
                <a:cubicBezTo>
                  <a:pt x="1036137" y="2248802"/>
                  <a:pt x="1037629" y="2248405"/>
                  <a:pt x="1039311" y="2247613"/>
                </a:cubicBezTo>
                <a:cubicBezTo>
                  <a:pt x="1040993" y="2246821"/>
                  <a:pt x="1042768" y="2245568"/>
                  <a:pt x="1044634" y="2243853"/>
                </a:cubicBezTo>
                <a:lnTo>
                  <a:pt x="1044634" y="2238058"/>
                </a:lnTo>
                <a:close/>
                <a:moveTo>
                  <a:pt x="656440" y="2238058"/>
                </a:moveTo>
                <a:cubicBezTo>
                  <a:pt x="655029" y="2238058"/>
                  <a:pt x="653813" y="2238199"/>
                  <a:pt x="652793" y="2238481"/>
                </a:cubicBezTo>
                <a:cubicBezTo>
                  <a:pt x="651773" y="2238763"/>
                  <a:pt x="650938" y="2239165"/>
                  <a:pt x="650286" y="2239686"/>
                </a:cubicBezTo>
                <a:cubicBezTo>
                  <a:pt x="649635" y="2240207"/>
                  <a:pt x="649152" y="2240831"/>
                  <a:pt x="648838" y="2241558"/>
                </a:cubicBezTo>
                <a:cubicBezTo>
                  <a:pt x="648523" y="2242285"/>
                  <a:pt x="648366" y="2243104"/>
                  <a:pt x="648366" y="2244016"/>
                </a:cubicBezTo>
                <a:cubicBezTo>
                  <a:pt x="648366" y="2244645"/>
                  <a:pt x="648463" y="2245247"/>
                  <a:pt x="648659" y="2245823"/>
                </a:cubicBezTo>
                <a:cubicBezTo>
                  <a:pt x="648854" y="2246398"/>
                  <a:pt x="649169" y="2246908"/>
                  <a:pt x="649603" y="2247353"/>
                </a:cubicBezTo>
                <a:cubicBezTo>
                  <a:pt x="650037" y="2247798"/>
                  <a:pt x="650601" y="2248150"/>
                  <a:pt x="651296" y="2248411"/>
                </a:cubicBezTo>
                <a:cubicBezTo>
                  <a:pt x="651990" y="2248671"/>
                  <a:pt x="652837" y="2248802"/>
                  <a:pt x="653835" y="2248802"/>
                </a:cubicBezTo>
                <a:cubicBezTo>
                  <a:pt x="655137" y="2248802"/>
                  <a:pt x="656629" y="2248405"/>
                  <a:pt x="658312" y="2247613"/>
                </a:cubicBezTo>
                <a:cubicBezTo>
                  <a:pt x="659994" y="2246821"/>
                  <a:pt x="661768" y="2245568"/>
                  <a:pt x="663634" y="2243853"/>
                </a:cubicBezTo>
                <a:lnTo>
                  <a:pt x="663634" y="2238058"/>
                </a:lnTo>
                <a:close/>
                <a:moveTo>
                  <a:pt x="475464" y="2238058"/>
                </a:moveTo>
                <a:cubicBezTo>
                  <a:pt x="474054" y="2238058"/>
                  <a:pt x="472838" y="2238199"/>
                  <a:pt x="471818" y="2238481"/>
                </a:cubicBezTo>
                <a:cubicBezTo>
                  <a:pt x="470798" y="2238763"/>
                  <a:pt x="469963" y="2239165"/>
                  <a:pt x="469311" y="2239686"/>
                </a:cubicBezTo>
                <a:cubicBezTo>
                  <a:pt x="468660" y="2240207"/>
                  <a:pt x="468177" y="2240831"/>
                  <a:pt x="467863" y="2241558"/>
                </a:cubicBezTo>
                <a:cubicBezTo>
                  <a:pt x="467548" y="2242285"/>
                  <a:pt x="467391" y="2243104"/>
                  <a:pt x="467391" y="2244016"/>
                </a:cubicBezTo>
                <a:cubicBezTo>
                  <a:pt x="467391" y="2244645"/>
                  <a:pt x="467488" y="2245247"/>
                  <a:pt x="467684" y="2245823"/>
                </a:cubicBezTo>
                <a:cubicBezTo>
                  <a:pt x="467879" y="2246398"/>
                  <a:pt x="468194" y="2246908"/>
                  <a:pt x="468628" y="2247353"/>
                </a:cubicBezTo>
                <a:cubicBezTo>
                  <a:pt x="469062" y="2247798"/>
                  <a:pt x="469626" y="2248150"/>
                  <a:pt x="470321" y="2248411"/>
                </a:cubicBezTo>
                <a:cubicBezTo>
                  <a:pt x="471015" y="2248671"/>
                  <a:pt x="471862" y="2248802"/>
                  <a:pt x="472860" y="2248802"/>
                </a:cubicBezTo>
                <a:cubicBezTo>
                  <a:pt x="474162" y="2248802"/>
                  <a:pt x="475654" y="2248405"/>
                  <a:pt x="477337" y="2247613"/>
                </a:cubicBezTo>
                <a:cubicBezTo>
                  <a:pt x="479019" y="2246821"/>
                  <a:pt x="480793" y="2245568"/>
                  <a:pt x="482659" y="2243853"/>
                </a:cubicBezTo>
                <a:lnTo>
                  <a:pt x="482659" y="2238058"/>
                </a:lnTo>
                <a:close/>
                <a:moveTo>
                  <a:pt x="971513" y="2224547"/>
                </a:moveTo>
                <a:cubicBezTo>
                  <a:pt x="968431" y="2224547"/>
                  <a:pt x="966027" y="2225546"/>
                  <a:pt x="964302" y="2227542"/>
                </a:cubicBezTo>
                <a:cubicBezTo>
                  <a:pt x="962576" y="2229539"/>
                  <a:pt x="961714" y="2232664"/>
                  <a:pt x="961714" y="2236919"/>
                </a:cubicBezTo>
                <a:cubicBezTo>
                  <a:pt x="961714" y="2240869"/>
                  <a:pt x="962294" y="2243815"/>
                  <a:pt x="963455" y="2245758"/>
                </a:cubicBezTo>
                <a:cubicBezTo>
                  <a:pt x="964617" y="2247700"/>
                  <a:pt x="966261" y="2248671"/>
                  <a:pt x="968388" y="2248671"/>
                </a:cubicBezTo>
                <a:cubicBezTo>
                  <a:pt x="969820" y="2248671"/>
                  <a:pt x="971334" y="2248031"/>
                  <a:pt x="972929" y="2246750"/>
                </a:cubicBezTo>
                <a:cubicBezTo>
                  <a:pt x="974525" y="2245470"/>
                  <a:pt x="976201" y="2243571"/>
                  <a:pt x="977959" y="2241053"/>
                </a:cubicBezTo>
                <a:lnTo>
                  <a:pt x="977959" y="2225882"/>
                </a:lnTo>
                <a:cubicBezTo>
                  <a:pt x="977026" y="2225448"/>
                  <a:pt x="975995" y="2225117"/>
                  <a:pt x="974866" y="2224889"/>
                </a:cubicBezTo>
                <a:cubicBezTo>
                  <a:pt x="973738" y="2224661"/>
                  <a:pt x="972620" y="2224547"/>
                  <a:pt x="971513" y="2224547"/>
                </a:cubicBezTo>
                <a:close/>
                <a:moveTo>
                  <a:pt x="580174" y="2224482"/>
                </a:moveTo>
                <a:cubicBezTo>
                  <a:pt x="578481" y="2224482"/>
                  <a:pt x="577033" y="2224813"/>
                  <a:pt x="575828" y="2225475"/>
                </a:cubicBezTo>
                <a:cubicBezTo>
                  <a:pt x="574624" y="2226137"/>
                  <a:pt x="573636" y="2227021"/>
                  <a:pt x="572866" y="2228128"/>
                </a:cubicBezTo>
                <a:cubicBezTo>
                  <a:pt x="572095" y="2229235"/>
                  <a:pt x="571531" y="2230521"/>
                  <a:pt x="571173" y="2231986"/>
                </a:cubicBezTo>
                <a:cubicBezTo>
                  <a:pt x="570815" y="2233451"/>
                  <a:pt x="570635" y="2234987"/>
                  <a:pt x="570635" y="2236593"/>
                </a:cubicBezTo>
                <a:cubicBezTo>
                  <a:pt x="570635" y="2238611"/>
                  <a:pt x="570858" y="2240380"/>
                  <a:pt x="571303" y="2241900"/>
                </a:cubicBezTo>
                <a:cubicBezTo>
                  <a:pt x="571748" y="2243419"/>
                  <a:pt x="572383" y="2244683"/>
                  <a:pt x="573207" y="2245692"/>
                </a:cubicBezTo>
                <a:cubicBezTo>
                  <a:pt x="574032" y="2246702"/>
                  <a:pt x="575031" y="2247461"/>
                  <a:pt x="576203" y="2247971"/>
                </a:cubicBezTo>
                <a:cubicBezTo>
                  <a:pt x="577375" y="2248481"/>
                  <a:pt x="578699" y="2248736"/>
                  <a:pt x="580174" y="2248736"/>
                </a:cubicBezTo>
                <a:cubicBezTo>
                  <a:pt x="581867" y="2248736"/>
                  <a:pt x="583316" y="2248405"/>
                  <a:pt x="584521" y="2247743"/>
                </a:cubicBezTo>
                <a:cubicBezTo>
                  <a:pt x="585725" y="2247081"/>
                  <a:pt x="586713" y="2246197"/>
                  <a:pt x="587483" y="2245090"/>
                </a:cubicBezTo>
                <a:cubicBezTo>
                  <a:pt x="588254" y="2243983"/>
                  <a:pt x="588818" y="2242697"/>
                  <a:pt x="589176" y="2241232"/>
                </a:cubicBezTo>
                <a:cubicBezTo>
                  <a:pt x="589534" y="2239767"/>
                  <a:pt x="589713" y="2238221"/>
                  <a:pt x="589713" y="2236593"/>
                </a:cubicBezTo>
                <a:cubicBezTo>
                  <a:pt x="589713" y="2234574"/>
                  <a:pt x="589491" y="2232811"/>
                  <a:pt x="589046" y="2231303"/>
                </a:cubicBezTo>
                <a:cubicBezTo>
                  <a:pt x="588601" y="2229794"/>
                  <a:pt x="587966" y="2228535"/>
                  <a:pt x="587141" y="2227526"/>
                </a:cubicBezTo>
                <a:cubicBezTo>
                  <a:pt x="586317" y="2226517"/>
                  <a:pt x="585313" y="2225757"/>
                  <a:pt x="584130" y="2225247"/>
                </a:cubicBezTo>
                <a:cubicBezTo>
                  <a:pt x="582947" y="2224737"/>
                  <a:pt x="581629" y="2224482"/>
                  <a:pt x="580174" y="2224482"/>
                </a:cubicBezTo>
                <a:close/>
                <a:moveTo>
                  <a:pt x="265849" y="2224482"/>
                </a:moveTo>
                <a:cubicBezTo>
                  <a:pt x="264156" y="2224482"/>
                  <a:pt x="262708" y="2224813"/>
                  <a:pt x="261503" y="2225475"/>
                </a:cubicBezTo>
                <a:cubicBezTo>
                  <a:pt x="260299" y="2226137"/>
                  <a:pt x="259311" y="2227021"/>
                  <a:pt x="258540" y="2228128"/>
                </a:cubicBezTo>
                <a:cubicBezTo>
                  <a:pt x="257770" y="2229235"/>
                  <a:pt x="257206" y="2230521"/>
                  <a:pt x="256848" y="2231986"/>
                </a:cubicBezTo>
                <a:cubicBezTo>
                  <a:pt x="256489" y="2233451"/>
                  <a:pt x="256310" y="2234987"/>
                  <a:pt x="256310" y="2236593"/>
                </a:cubicBezTo>
                <a:cubicBezTo>
                  <a:pt x="256310" y="2238611"/>
                  <a:pt x="256533" y="2240380"/>
                  <a:pt x="256978" y="2241900"/>
                </a:cubicBezTo>
                <a:cubicBezTo>
                  <a:pt x="257423" y="2243419"/>
                  <a:pt x="258058" y="2244683"/>
                  <a:pt x="258882" y="2245692"/>
                </a:cubicBezTo>
                <a:cubicBezTo>
                  <a:pt x="259707" y="2246702"/>
                  <a:pt x="260705" y="2247461"/>
                  <a:pt x="261877" y="2247971"/>
                </a:cubicBezTo>
                <a:cubicBezTo>
                  <a:pt x="263050" y="2248481"/>
                  <a:pt x="264374" y="2248736"/>
                  <a:pt x="265849" y="2248736"/>
                </a:cubicBezTo>
                <a:cubicBezTo>
                  <a:pt x="267542" y="2248736"/>
                  <a:pt x="268991" y="2248405"/>
                  <a:pt x="270196" y="2247743"/>
                </a:cubicBezTo>
                <a:cubicBezTo>
                  <a:pt x="271400" y="2247081"/>
                  <a:pt x="272388" y="2246197"/>
                  <a:pt x="273158" y="2245090"/>
                </a:cubicBezTo>
                <a:cubicBezTo>
                  <a:pt x="273929" y="2243983"/>
                  <a:pt x="274493" y="2242697"/>
                  <a:pt x="274851" y="2241232"/>
                </a:cubicBezTo>
                <a:cubicBezTo>
                  <a:pt x="275209" y="2239767"/>
                  <a:pt x="275388" y="2238221"/>
                  <a:pt x="275388" y="2236593"/>
                </a:cubicBezTo>
                <a:cubicBezTo>
                  <a:pt x="275388" y="2234574"/>
                  <a:pt x="275166" y="2232811"/>
                  <a:pt x="274721" y="2231303"/>
                </a:cubicBezTo>
                <a:cubicBezTo>
                  <a:pt x="274276" y="2229794"/>
                  <a:pt x="273641" y="2228535"/>
                  <a:pt x="272816" y="2227526"/>
                </a:cubicBezTo>
                <a:cubicBezTo>
                  <a:pt x="271992" y="2226517"/>
                  <a:pt x="270988" y="2225757"/>
                  <a:pt x="269805" y="2225247"/>
                </a:cubicBezTo>
                <a:cubicBezTo>
                  <a:pt x="268622" y="2224737"/>
                  <a:pt x="267304" y="2224482"/>
                  <a:pt x="265849" y="2224482"/>
                </a:cubicBezTo>
                <a:close/>
                <a:moveTo>
                  <a:pt x="342115" y="2224189"/>
                </a:moveTo>
                <a:cubicBezTo>
                  <a:pt x="340877" y="2224189"/>
                  <a:pt x="339749" y="2224428"/>
                  <a:pt x="338729" y="2224905"/>
                </a:cubicBezTo>
                <a:cubicBezTo>
                  <a:pt x="337709" y="2225383"/>
                  <a:pt x="336830" y="2226056"/>
                  <a:pt x="336092" y="2226924"/>
                </a:cubicBezTo>
                <a:cubicBezTo>
                  <a:pt x="335354" y="2227792"/>
                  <a:pt x="334757" y="2228834"/>
                  <a:pt x="334301" y="2230049"/>
                </a:cubicBezTo>
                <a:cubicBezTo>
                  <a:pt x="333845" y="2231265"/>
                  <a:pt x="333563" y="2232599"/>
                  <a:pt x="333455" y="2234054"/>
                </a:cubicBezTo>
                <a:lnTo>
                  <a:pt x="350644" y="2234054"/>
                </a:lnTo>
                <a:cubicBezTo>
                  <a:pt x="350709" y="2232599"/>
                  <a:pt x="350568" y="2231270"/>
                  <a:pt x="350221" y="2230065"/>
                </a:cubicBezTo>
                <a:cubicBezTo>
                  <a:pt x="349874" y="2228861"/>
                  <a:pt x="349337" y="2227824"/>
                  <a:pt x="348609" y="2226956"/>
                </a:cubicBezTo>
                <a:cubicBezTo>
                  <a:pt x="347882" y="2226088"/>
                  <a:pt x="346976" y="2225410"/>
                  <a:pt x="345891" y="2224922"/>
                </a:cubicBezTo>
                <a:cubicBezTo>
                  <a:pt x="344806" y="2224433"/>
                  <a:pt x="343547" y="2224189"/>
                  <a:pt x="342115" y="2224189"/>
                </a:cubicBezTo>
                <a:close/>
                <a:moveTo>
                  <a:pt x="132564" y="2224189"/>
                </a:moveTo>
                <a:cubicBezTo>
                  <a:pt x="131327" y="2224189"/>
                  <a:pt x="130199" y="2224428"/>
                  <a:pt x="129179" y="2224905"/>
                </a:cubicBezTo>
                <a:cubicBezTo>
                  <a:pt x="128159" y="2225383"/>
                  <a:pt x="127280" y="2226056"/>
                  <a:pt x="126542" y="2226924"/>
                </a:cubicBezTo>
                <a:cubicBezTo>
                  <a:pt x="125804" y="2227792"/>
                  <a:pt x="125207" y="2228834"/>
                  <a:pt x="124751" y="2230049"/>
                </a:cubicBezTo>
                <a:cubicBezTo>
                  <a:pt x="124295" y="2231265"/>
                  <a:pt x="124013" y="2232599"/>
                  <a:pt x="123905" y="2234054"/>
                </a:cubicBezTo>
                <a:lnTo>
                  <a:pt x="141094" y="2234054"/>
                </a:lnTo>
                <a:cubicBezTo>
                  <a:pt x="141159" y="2232599"/>
                  <a:pt x="141018" y="2231270"/>
                  <a:pt x="140671" y="2230065"/>
                </a:cubicBezTo>
                <a:cubicBezTo>
                  <a:pt x="140324" y="2228861"/>
                  <a:pt x="139786" y="2227824"/>
                  <a:pt x="139059" y="2226956"/>
                </a:cubicBezTo>
                <a:cubicBezTo>
                  <a:pt x="138332" y="2226088"/>
                  <a:pt x="137426" y="2225410"/>
                  <a:pt x="136341" y="2224922"/>
                </a:cubicBezTo>
                <a:cubicBezTo>
                  <a:pt x="135256" y="2224433"/>
                  <a:pt x="133997" y="2224189"/>
                  <a:pt x="132564" y="2224189"/>
                </a:cubicBezTo>
                <a:close/>
                <a:moveTo>
                  <a:pt x="987619" y="2220250"/>
                </a:moveTo>
                <a:lnTo>
                  <a:pt x="1003018" y="2220250"/>
                </a:lnTo>
                <a:lnTo>
                  <a:pt x="1003018" y="2248216"/>
                </a:lnTo>
                <a:lnTo>
                  <a:pt x="1012752" y="2248216"/>
                </a:lnTo>
                <a:lnTo>
                  <a:pt x="1012752" y="2252936"/>
                </a:lnTo>
                <a:lnTo>
                  <a:pt x="986545" y="2252936"/>
                </a:lnTo>
                <a:lnTo>
                  <a:pt x="986545" y="2248216"/>
                </a:lnTo>
                <a:lnTo>
                  <a:pt x="997288" y="2248216"/>
                </a:lnTo>
                <a:lnTo>
                  <a:pt x="997288" y="2224938"/>
                </a:lnTo>
                <a:lnTo>
                  <a:pt x="987619" y="2224938"/>
                </a:lnTo>
                <a:close/>
                <a:moveTo>
                  <a:pt x="711394" y="2220250"/>
                </a:moveTo>
                <a:lnTo>
                  <a:pt x="726793" y="2220250"/>
                </a:lnTo>
                <a:lnTo>
                  <a:pt x="726793" y="2248216"/>
                </a:lnTo>
                <a:lnTo>
                  <a:pt x="736528" y="2248216"/>
                </a:lnTo>
                <a:lnTo>
                  <a:pt x="736528" y="2252936"/>
                </a:lnTo>
                <a:lnTo>
                  <a:pt x="710320" y="2252936"/>
                </a:lnTo>
                <a:lnTo>
                  <a:pt x="710320" y="2248216"/>
                </a:lnTo>
                <a:lnTo>
                  <a:pt x="721064" y="2248216"/>
                </a:lnTo>
                <a:lnTo>
                  <a:pt x="721064" y="2224938"/>
                </a:lnTo>
                <a:lnTo>
                  <a:pt x="711394" y="2224938"/>
                </a:lnTo>
                <a:close/>
                <a:moveTo>
                  <a:pt x="539944" y="2220250"/>
                </a:moveTo>
                <a:lnTo>
                  <a:pt x="555343" y="2220250"/>
                </a:lnTo>
                <a:lnTo>
                  <a:pt x="555343" y="2248216"/>
                </a:lnTo>
                <a:lnTo>
                  <a:pt x="565078" y="2248216"/>
                </a:lnTo>
                <a:lnTo>
                  <a:pt x="565078" y="2252936"/>
                </a:lnTo>
                <a:lnTo>
                  <a:pt x="538870" y="2252936"/>
                </a:lnTo>
                <a:lnTo>
                  <a:pt x="538870" y="2248216"/>
                </a:lnTo>
                <a:lnTo>
                  <a:pt x="549614" y="2248216"/>
                </a:lnTo>
                <a:lnTo>
                  <a:pt x="549614" y="2224938"/>
                </a:lnTo>
                <a:lnTo>
                  <a:pt x="539944" y="2224938"/>
                </a:lnTo>
                <a:close/>
                <a:moveTo>
                  <a:pt x="221094" y="2220250"/>
                </a:moveTo>
                <a:lnTo>
                  <a:pt x="227540" y="2220250"/>
                </a:lnTo>
                <a:lnTo>
                  <a:pt x="235549" y="2241867"/>
                </a:lnTo>
                <a:lnTo>
                  <a:pt x="237274" y="2247141"/>
                </a:lnTo>
                <a:lnTo>
                  <a:pt x="239065" y="2241737"/>
                </a:lnTo>
                <a:lnTo>
                  <a:pt x="247009" y="2220250"/>
                </a:lnTo>
                <a:lnTo>
                  <a:pt x="253227" y="2220250"/>
                </a:lnTo>
                <a:lnTo>
                  <a:pt x="240400" y="2252936"/>
                </a:lnTo>
                <a:lnTo>
                  <a:pt x="233888" y="2252936"/>
                </a:lnTo>
                <a:close/>
                <a:moveTo>
                  <a:pt x="1078404" y="2219664"/>
                </a:moveTo>
                <a:cubicBezTo>
                  <a:pt x="1081768" y="2219664"/>
                  <a:pt x="1084313" y="2220657"/>
                  <a:pt x="1086039" y="2222643"/>
                </a:cubicBezTo>
                <a:cubicBezTo>
                  <a:pt x="1087764" y="2224629"/>
                  <a:pt x="1088627" y="2227618"/>
                  <a:pt x="1088627" y="2231612"/>
                </a:cubicBezTo>
                <a:lnTo>
                  <a:pt x="1088627" y="2252936"/>
                </a:lnTo>
                <a:lnTo>
                  <a:pt x="1082962" y="2252936"/>
                </a:lnTo>
                <a:lnTo>
                  <a:pt x="1082962" y="2232068"/>
                </a:lnTo>
                <a:cubicBezTo>
                  <a:pt x="1082962" y="2229506"/>
                  <a:pt x="1082485" y="2227613"/>
                  <a:pt x="1081530" y="2226387"/>
                </a:cubicBezTo>
                <a:cubicBezTo>
                  <a:pt x="1080575" y="2225160"/>
                  <a:pt x="1079153" y="2224547"/>
                  <a:pt x="1077265" y="2224547"/>
                </a:cubicBezTo>
                <a:cubicBezTo>
                  <a:pt x="1076570" y="2224547"/>
                  <a:pt x="1075892" y="2224650"/>
                  <a:pt x="1075230" y="2224856"/>
                </a:cubicBezTo>
                <a:cubicBezTo>
                  <a:pt x="1074568" y="2225063"/>
                  <a:pt x="1073879" y="2225421"/>
                  <a:pt x="1073163" y="2225931"/>
                </a:cubicBezTo>
                <a:cubicBezTo>
                  <a:pt x="1072446" y="2226441"/>
                  <a:pt x="1071670" y="2227130"/>
                  <a:pt x="1070835" y="2227998"/>
                </a:cubicBezTo>
                <a:cubicBezTo>
                  <a:pt x="1069999" y="2228866"/>
                  <a:pt x="1069061" y="2229952"/>
                  <a:pt x="1068019" y="2231254"/>
                </a:cubicBezTo>
                <a:lnTo>
                  <a:pt x="1068019" y="2252936"/>
                </a:lnTo>
                <a:lnTo>
                  <a:pt x="1062354" y="2252936"/>
                </a:lnTo>
                <a:lnTo>
                  <a:pt x="1062354" y="2220250"/>
                </a:lnTo>
                <a:lnTo>
                  <a:pt x="1067400" y="2220250"/>
                </a:lnTo>
                <a:lnTo>
                  <a:pt x="1067628" y="2225524"/>
                </a:lnTo>
                <a:cubicBezTo>
                  <a:pt x="1068583" y="2224395"/>
                  <a:pt x="1069505" y="2223457"/>
                  <a:pt x="1070395" y="2222708"/>
                </a:cubicBezTo>
                <a:cubicBezTo>
                  <a:pt x="1071285" y="2221959"/>
                  <a:pt x="1072159" y="2221357"/>
                  <a:pt x="1073016" y="2220901"/>
                </a:cubicBezTo>
                <a:cubicBezTo>
                  <a:pt x="1073873" y="2220445"/>
                  <a:pt x="1074747" y="2220125"/>
                  <a:pt x="1075637" y="2219940"/>
                </a:cubicBezTo>
                <a:cubicBezTo>
                  <a:pt x="1076527" y="2219756"/>
                  <a:pt x="1077449" y="2219664"/>
                  <a:pt x="1078404" y="2219664"/>
                </a:cubicBezTo>
                <a:close/>
                <a:moveTo>
                  <a:pt x="1037569" y="2219664"/>
                </a:moveTo>
                <a:cubicBezTo>
                  <a:pt x="1039545" y="2219664"/>
                  <a:pt x="1041324" y="2219881"/>
                  <a:pt x="1042909" y="2220315"/>
                </a:cubicBezTo>
                <a:cubicBezTo>
                  <a:pt x="1044493" y="2220749"/>
                  <a:pt x="1045833" y="2221411"/>
                  <a:pt x="1046929" y="2222301"/>
                </a:cubicBezTo>
                <a:cubicBezTo>
                  <a:pt x="1048025" y="2223191"/>
                  <a:pt x="1048866" y="2224308"/>
                  <a:pt x="1049452" y="2225654"/>
                </a:cubicBezTo>
                <a:cubicBezTo>
                  <a:pt x="1050039" y="2227000"/>
                  <a:pt x="1050332" y="2228584"/>
                  <a:pt x="1050332" y="2230407"/>
                </a:cubicBezTo>
                <a:lnTo>
                  <a:pt x="1050332" y="2252936"/>
                </a:lnTo>
                <a:lnTo>
                  <a:pt x="1045253" y="2252936"/>
                </a:lnTo>
                <a:lnTo>
                  <a:pt x="1045123" y="2248541"/>
                </a:lnTo>
                <a:cubicBezTo>
                  <a:pt x="1043343" y="2250299"/>
                  <a:pt x="1041536" y="2251569"/>
                  <a:pt x="1039702" y="2252350"/>
                </a:cubicBezTo>
                <a:cubicBezTo>
                  <a:pt x="1037868" y="2253131"/>
                  <a:pt x="1035942" y="2253522"/>
                  <a:pt x="1033923" y="2253522"/>
                </a:cubicBezTo>
                <a:cubicBezTo>
                  <a:pt x="1032057" y="2253522"/>
                  <a:pt x="1030461" y="2253283"/>
                  <a:pt x="1029137" y="2252806"/>
                </a:cubicBezTo>
                <a:cubicBezTo>
                  <a:pt x="1027814" y="2252328"/>
                  <a:pt x="1026723" y="2251672"/>
                  <a:pt x="1025866" y="2250836"/>
                </a:cubicBezTo>
                <a:cubicBezTo>
                  <a:pt x="1025008" y="2250001"/>
                  <a:pt x="1024379" y="2249019"/>
                  <a:pt x="1023977" y="2247890"/>
                </a:cubicBezTo>
                <a:cubicBezTo>
                  <a:pt x="1023576" y="2246761"/>
                  <a:pt x="1023375" y="2245535"/>
                  <a:pt x="1023375" y="2244211"/>
                </a:cubicBezTo>
                <a:cubicBezTo>
                  <a:pt x="1023375" y="2240934"/>
                  <a:pt x="1024596" y="2238367"/>
                  <a:pt x="1027038" y="2236512"/>
                </a:cubicBezTo>
                <a:cubicBezTo>
                  <a:pt x="1029479" y="2234656"/>
                  <a:pt x="1033088" y="2233728"/>
                  <a:pt x="1037863" y="2233728"/>
                </a:cubicBezTo>
                <a:lnTo>
                  <a:pt x="1044634" y="2233728"/>
                </a:lnTo>
                <a:lnTo>
                  <a:pt x="1044634" y="2230863"/>
                </a:lnTo>
                <a:cubicBezTo>
                  <a:pt x="1044634" y="2228931"/>
                  <a:pt x="1044016" y="2227385"/>
                  <a:pt x="1042778" y="2226224"/>
                </a:cubicBezTo>
                <a:cubicBezTo>
                  <a:pt x="1041541" y="2225063"/>
                  <a:pt x="1039653" y="2224482"/>
                  <a:pt x="1037114" y="2224482"/>
                </a:cubicBezTo>
                <a:cubicBezTo>
                  <a:pt x="1035269" y="2224482"/>
                  <a:pt x="1033451" y="2224688"/>
                  <a:pt x="1031661" y="2225101"/>
                </a:cubicBezTo>
                <a:cubicBezTo>
                  <a:pt x="1029870" y="2225513"/>
                  <a:pt x="1028020" y="2226099"/>
                  <a:pt x="1026110" y="2226859"/>
                </a:cubicBezTo>
                <a:lnTo>
                  <a:pt x="1026110" y="2221747"/>
                </a:lnTo>
                <a:cubicBezTo>
                  <a:pt x="1026826" y="2221487"/>
                  <a:pt x="1027624" y="2221232"/>
                  <a:pt x="1028503" y="2220982"/>
                </a:cubicBezTo>
                <a:cubicBezTo>
                  <a:pt x="1029382" y="2220733"/>
                  <a:pt x="1030309" y="2220510"/>
                  <a:pt x="1031286" y="2220315"/>
                </a:cubicBezTo>
                <a:cubicBezTo>
                  <a:pt x="1032263" y="2220120"/>
                  <a:pt x="1033283" y="2219962"/>
                  <a:pt x="1034346" y="2219843"/>
                </a:cubicBezTo>
                <a:cubicBezTo>
                  <a:pt x="1035410" y="2219723"/>
                  <a:pt x="1036484" y="2219664"/>
                  <a:pt x="1037569" y="2219664"/>
                </a:cubicBezTo>
                <a:close/>
                <a:moveTo>
                  <a:pt x="935529" y="2219664"/>
                </a:moveTo>
                <a:cubicBezTo>
                  <a:pt x="938893" y="2219664"/>
                  <a:pt x="941438" y="2220657"/>
                  <a:pt x="943164" y="2222643"/>
                </a:cubicBezTo>
                <a:cubicBezTo>
                  <a:pt x="944889" y="2224629"/>
                  <a:pt x="945752" y="2227618"/>
                  <a:pt x="945752" y="2231612"/>
                </a:cubicBezTo>
                <a:lnTo>
                  <a:pt x="945752" y="2252936"/>
                </a:lnTo>
                <a:lnTo>
                  <a:pt x="940087" y="2252936"/>
                </a:lnTo>
                <a:lnTo>
                  <a:pt x="940087" y="2232068"/>
                </a:lnTo>
                <a:cubicBezTo>
                  <a:pt x="940087" y="2229506"/>
                  <a:pt x="939610" y="2227613"/>
                  <a:pt x="938655" y="2226387"/>
                </a:cubicBezTo>
                <a:cubicBezTo>
                  <a:pt x="937700" y="2225160"/>
                  <a:pt x="936278" y="2224547"/>
                  <a:pt x="934390" y="2224547"/>
                </a:cubicBezTo>
                <a:cubicBezTo>
                  <a:pt x="933695" y="2224547"/>
                  <a:pt x="933017" y="2224650"/>
                  <a:pt x="932355" y="2224856"/>
                </a:cubicBezTo>
                <a:cubicBezTo>
                  <a:pt x="931693" y="2225063"/>
                  <a:pt x="931004" y="2225421"/>
                  <a:pt x="930288" y="2225931"/>
                </a:cubicBezTo>
                <a:cubicBezTo>
                  <a:pt x="929571" y="2226441"/>
                  <a:pt x="928796" y="2227130"/>
                  <a:pt x="927960" y="2227998"/>
                </a:cubicBezTo>
                <a:cubicBezTo>
                  <a:pt x="927124" y="2228866"/>
                  <a:pt x="926186" y="2229952"/>
                  <a:pt x="925144" y="2231254"/>
                </a:cubicBezTo>
                <a:lnTo>
                  <a:pt x="925144" y="2252936"/>
                </a:lnTo>
                <a:lnTo>
                  <a:pt x="919479" y="2252936"/>
                </a:lnTo>
                <a:lnTo>
                  <a:pt x="919479" y="2220250"/>
                </a:lnTo>
                <a:lnTo>
                  <a:pt x="924525" y="2220250"/>
                </a:lnTo>
                <a:lnTo>
                  <a:pt x="924753" y="2225524"/>
                </a:lnTo>
                <a:cubicBezTo>
                  <a:pt x="925708" y="2224395"/>
                  <a:pt x="926631" y="2223457"/>
                  <a:pt x="927520" y="2222708"/>
                </a:cubicBezTo>
                <a:cubicBezTo>
                  <a:pt x="928410" y="2221959"/>
                  <a:pt x="929284" y="2221357"/>
                  <a:pt x="930141" y="2220901"/>
                </a:cubicBezTo>
                <a:cubicBezTo>
                  <a:pt x="930999" y="2220445"/>
                  <a:pt x="931872" y="2220125"/>
                  <a:pt x="932762" y="2219940"/>
                </a:cubicBezTo>
                <a:cubicBezTo>
                  <a:pt x="933652" y="2219756"/>
                  <a:pt x="934574" y="2219664"/>
                  <a:pt x="935529" y="2219664"/>
                </a:cubicBezTo>
                <a:close/>
                <a:moveTo>
                  <a:pt x="827824" y="2219664"/>
                </a:moveTo>
                <a:cubicBezTo>
                  <a:pt x="828497" y="2219664"/>
                  <a:pt x="829137" y="2219799"/>
                  <a:pt x="829745" y="2220071"/>
                </a:cubicBezTo>
                <a:cubicBezTo>
                  <a:pt x="830353" y="2220342"/>
                  <a:pt x="830885" y="2220706"/>
                  <a:pt x="831340" y="2221161"/>
                </a:cubicBezTo>
                <a:cubicBezTo>
                  <a:pt x="831796" y="2221617"/>
                  <a:pt x="832160" y="2222149"/>
                  <a:pt x="832431" y="2222757"/>
                </a:cubicBezTo>
                <a:cubicBezTo>
                  <a:pt x="832702" y="2223364"/>
                  <a:pt x="832838" y="2224004"/>
                  <a:pt x="832838" y="2224677"/>
                </a:cubicBezTo>
                <a:cubicBezTo>
                  <a:pt x="832838" y="2225372"/>
                  <a:pt x="832702" y="2226018"/>
                  <a:pt x="832431" y="2226615"/>
                </a:cubicBezTo>
                <a:cubicBezTo>
                  <a:pt x="832160" y="2227211"/>
                  <a:pt x="831796" y="2227738"/>
                  <a:pt x="831340" y="2228193"/>
                </a:cubicBezTo>
                <a:cubicBezTo>
                  <a:pt x="830885" y="2228649"/>
                  <a:pt x="830353" y="2229007"/>
                  <a:pt x="829745" y="2229268"/>
                </a:cubicBezTo>
                <a:cubicBezTo>
                  <a:pt x="829137" y="2229528"/>
                  <a:pt x="828497" y="2229659"/>
                  <a:pt x="827824" y="2229659"/>
                </a:cubicBezTo>
                <a:cubicBezTo>
                  <a:pt x="827130" y="2229659"/>
                  <a:pt x="826484" y="2229528"/>
                  <a:pt x="825887" y="2229268"/>
                </a:cubicBezTo>
                <a:cubicBezTo>
                  <a:pt x="825290" y="2229007"/>
                  <a:pt x="824764" y="2228649"/>
                  <a:pt x="824308" y="2228193"/>
                </a:cubicBezTo>
                <a:cubicBezTo>
                  <a:pt x="823853" y="2227738"/>
                  <a:pt x="823494" y="2227211"/>
                  <a:pt x="823234" y="2226615"/>
                </a:cubicBezTo>
                <a:cubicBezTo>
                  <a:pt x="822974" y="2226018"/>
                  <a:pt x="822843" y="2225372"/>
                  <a:pt x="822843" y="2224677"/>
                </a:cubicBezTo>
                <a:cubicBezTo>
                  <a:pt x="822843" y="2224004"/>
                  <a:pt x="822974" y="2223364"/>
                  <a:pt x="823234" y="2222757"/>
                </a:cubicBezTo>
                <a:cubicBezTo>
                  <a:pt x="823494" y="2222149"/>
                  <a:pt x="823853" y="2221617"/>
                  <a:pt x="824308" y="2221161"/>
                </a:cubicBezTo>
                <a:cubicBezTo>
                  <a:pt x="824764" y="2220706"/>
                  <a:pt x="825290" y="2220342"/>
                  <a:pt x="825887" y="2220071"/>
                </a:cubicBezTo>
                <a:cubicBezTo>
                  <a:pt x="826484" y="2219799"/>
                  <a:pt x="827130" y="2219664"/>
                  <a:pt x="827824" y="2219664"/>
                </a:cubicBezTo>
                <a:close/>
                <a:moveTo>
                  <a:pt x="656570" y="2219664"/>
                </a:moveTo>
                <a:cubicBezTo>
                  <a:pt x="658545" y="2219664"/>
                  <a:pt x="660325" y="2219881"/>
                  <a:pt x="661909" y="2220315"/>
                </a:cubicBezTo>
                <a:cubicBezTo>
                  <a:pt x="663493" y="2220749"/>
                  <a:pt x="664834" y="2221411"/>
                  <a:pt x="665930" y="2222301"/>
                </a:cubicBezTo>
                <a:cubicBezTo>
                  <a:pt x="667026" y="2223191"/>
                  <a:pt x="667867" y="2224308"/>
                  <a:pt x="668453" y="2225654"/>
                </a:cubicBezTo>
                <a:cubicBezTo>
                  <a:pt x="669039" y="2227000"/>
                  <a:pt x="669332" y="2228584"/>
                  <a:pt x="669332" y="2230407"/>
                </a:cubicBezTo>
                <a:lnTo>
                  <a:pt x="669332" y="2252936"/>
                </a:lnTo>
                <a:lnTo>
                  <a:pt x="664253" y="2252936"/>
                </a:lnTo>
                <a:lnTo>
                  <a:pt x="664123" y="2248541"/>
                </a:lnTo>
                <a:cubicBezTo>
                  <a:pt x="662343" y="2250299"/>
                  <a:pt x="660536" y="2251569"/>
                  <a:pt x="658702" y="2252350"/>
                </a:cubicBezTo>
                <a:cubicBezTo>
                  <a:pt x="656868" y="2253131"/>
                  <a:pt x="654942" y="2253522"/>
                  <a:pt x="652923" y="2253522"/>
                </a:cubicBezTo>
                <a:cubicBezTo>
                  <a:pt x="651057" y="2253522"/>
                  <a:pt x="649462" y="2253283"/>
                  <a:pt x="648138" y="2252806"/>
                </a:cubicBezTo>
                <a:cubicBezTo>
                  <a:pt x="646814" y="2252328"/>
                  <a:pt x="645723" y="2251672"/>
                  <a:pt x="644866" y="2250836"/>
                </a:cubicBezTo>
                <a:cubicBezTo>
                  <a:pt x="644008" y="2250001"/>
                  <a:pt x="643379" y="2249019"/>
                  <a:pt x="642978" y="2247890"/>
                </a:cubicBezTo>
                <a:cubicBezTo>
                  <a:pt x="642576" y="2246761"/>
                  <a:pt x="642375" y="2245535"/>
                  <a:pt x="642375" y="2244211"/>
                </a:cubicBezTo>
                <a:cubicBezTo>
                  <a:pt x="642375" y="2240934"/>
                  <a:pt x="643596" y="2238367"/>
                  <a:pt x="646038" y="2236512"/>
                </a:cubicBezTo>
                <a:cubicBezTo>
                  <a:pt x="648480" y="2234656"/>
                  <a:pt x="652088" y="2233728"/>
                  <a:pt x="656863" y="2233728"/>
                </a:cubicBezTo>
                <a:lnTo>
                  <a:pt x="663634" y="2233728"/>
                </a:lnTo>
                <a:lnTo>
                  <a:pt x="663634" y="2230863"/>
                </a:lnTo>
                <a:cubicBezTo>
                  <a:pt x="663634" y="2228931"/>
                  <a:pt x="663016" y="2227385"/>
                  <a:pt x="661779" y="2226224"/>
                </a:cubicBezTo>
                <a:cubicBezTo>
                  <a:pt x="660542" y="2225063"/>
                  <a:pt x="658653" y="2224482"/>
                  <a:pt x="656114" y="2224482"/>
                </a:cubicBezTo>
                <a:cubicBezTo>
                  <a:pt x="654269" y="2224482"/>
                  <a:pt x="652451" y="2224688"/>
                  <a:pt x="650661" y="2225101"/>
                </a:cubicBezTo>
                <a:cubicBezTo>
                  <a:pt x="648870" y="2225513"/>
                  <a:pt x="647020" y="2226099"/>
                  <a:pt x="645110" y="2226859"/>
                </a:cubicBezTo>
                <a:lnTo>
                  <a:pt x="645110" y="2221747"/>
                </a:lnTo>
                <a:cubicBezTo>
                  <a:pt x="645826" y="2221487"/>
                  <a:pt x="646624" y="2221232"/>
                  <a:pt x="647503" y="2220982"/>
                </a:cubicBezTo>
                <a:cubicBezTo>
                  <a:pt x="648382" y="2220733"/>
                  <a:pt x="649310" y="2220510"/>
                  <a:pt x="650286" y="2220315"/>
                </a:cubicBezTo>
                <a:cubicBezTo>
                  <a:pt x="651263" y="2220120"/>
                  <a:pt x="652283" y="2219962"/>
                  <a:pt x="653347" y="2219843"/>
                </a:cubicBezTo>
                <a:cubicBezTo>
                  <a:pt x="654410" y="2219723"/>
                  <a:pt x="655485" y="2219664"/>
                  <a:pt x="656570" y="2219664"/>
                </a:cubicBezTo>
                <a:close/>
                <a:moveTo>
                  <a:pt x="621204" y="2219664"/>
                </a:moveTo>
                <a:cubicBezTo>
                  <a:pt x="624569" y="2219664"/>
                  <a:pt x="627113" y="2220657"/>
                  <a:pt x="628839" y="2222643"/>
                </a:cubicBezTo>
                <a:cubicBezTo>
                  <a:pt x="630564" y="2224629"/>
                  <a:pt x="631427" y="2227618"/>
                  <a:pt x="631427" y="2231612"/>
                </a:cubicBezTo>
                <a:lnTo>
                  <a:pt x="631427" y="2252936"/>
                </a:lnTo>
                <a:lnTo>
                  <a:pt x="625762" y="2252936"/>
                </a:lnTo>
                <a:lnTo>
                  <a:pt x="625762" y="2232068"/>
                </a:lnTo>
                <a:cubicBezTo>
                  <a:pt x="625762" y="2229506"/>
                  <a:pt x="625285" y="2227613"/>
                  <a:pt x="624330" y="2226387"/>
                </a:cubicBezTo>
                <a:cubicBezTo>
                  <a:pt x="623375" y="2225160"/>
                  <a:pt x="621953" y="2224547"/>
                  <a:pt x="620065" y="2224547"/>
                </a:cubicBezTo>
                <a:cubicBezTo>
                  <a:pt x="619370" y="2224547"/>
                  <a:pt x="618692" y="2224650"/>
                  <a:pt x="618030" y="2224856"/>
                </a:cubicBezTo>
                <a:cubicBezTo>
                  <a:pt x="617368" y="2225063"/>
                  <a:pt x="616679" y="2225421"/>
                  <a:pt x="615963" y="2225931"/>
                </a:cubicBezTo>
                <a:cubicBezTo>
                  <a:pt x="615247" y="2226441"/>
                  <a:pt x="614471" y="2227130"/>
                  <a:pt x="613635" y="2227998"/>
                </a:cubicBezTo>
                <a:cubicBezTo>
                  <a:pt x="612800" y="2228866"/>
                  <a:pt x="611861" y="2229952"/>
                  <a:pt x="610819" y="2231254"/>
                </a:cubicBezTo>
                <a:lnTo>
                  <a:pt x="610819" y="2252936"/>
                </a:lnTo>
                <a:lnTo>
                  <a:pt x="605154" y="2252936"/>
                </a:lnTo>
                <a:lnTo>
                  <a:pt x="605154" y="2220250"/>
                </a:lnTo>
                <a:lnTo>
                  <a:pt x="610200" y="2220250"/>
                </a:lnTo>
                <a:lnTo>
                  <a:pt x="610428" y="2225524"/>
                </a:lnTo>
                <a:cubicBezTo>
                  <a:pt x="611383" y="2224395"/>
                  <a:pt x="612306" y="2223457"/>
                  <a:pt x="613196" y="2222708"/>
                </a:cubicBezTo>
                <a:cubicBezTo>
                  <a:pt x="614086" y="2221959"/>
                  <a:pt x="614959" y="2221357"/>
                  <a:pt x="615816" y="2220901"/>
                </a:cubicBezTo>
                <a:cubicBezTo>
                  <a:pt x="616674" y="2220445"/>
                  <a:pt x="617547" y="2220125"/>
                  <a:pt x="618437" y="2219940"/>
                </a:cubicBezTo>
                <a:cubicBezTo>
                  <a:pt x="619327" y="2219756"/>
                  <a:pt x="620249" y="2219664"/>
                  <a:pt x="621204" y="2219664"/>
                </a:cubicBezTo>
                <a:close/>
                <a:moveTo>
                  <a:pt x="580500" y="2219664"/>
                </a:moveTo>
                <a:cubicBezTo>
                  <a:pt x="582844" y="2219664"/>
                  <a:pt x="584944" y="2220027"/>
                  <a:pt x="586800" y="2220754"/>
                </a:cubicBezTo>
                <a:cubicBezTo>
                  <a:pt x="588655" y="2221481"/>
                  <a:pt x="590229" y="2222545"/>
                  <a:pt x="591520" y="2223945"/>
                </a:cubicBezTo>
                <a:cubicBezTo>
                  <a:pt x="592812" y="2225345"/>
                  <a:pt x="593799" y="2227087"/>
                  <a:pt x="594483" y="2229170"/>
                </a:cubicBezTo>
                <a:cubicBezTo>
                  <a:pt x="595166" y="2231254"/>
                  <a:pt x="595508" y="2233641"/>
                  <a:pt x="595508" y="2236333"/>
                </a:cubicBezTo>
                <a:cubicBezTo>
                  <a:pt x="595508" y="2238872"/>
                  <a:pt x="595150" y="2241200"/>
                  <a:pt x="594434" y="2243316"/>
                </a:cubicBezTo>
                <a:cubicBezTo>
                  <a:pt x="593718" y="2245432"/>
                  <a:pt x="592687" y="2247244"/>
                  <a:pt x="591341" y="2248753"/>
                </a:cubicBezTo>
                <a:cubicBezTo>
                  <a:pt x="589996" y="2250261"/>
                  <a:pt x="588357" y="2251433"/>
                  <a:pt x="586425" y="2252269"/>
                </a:cubicBezTo>
                <a:cubicBezTo>
                  <a:pt x="584494" y="2253104"/>
                  <a:pt x="582301" y="2253522"/>
                  <a:pt x="579849" y="2253522"/>
                </a:cubicBezTo>
                <a:cubicBezTo>
                  <a:pt x="577505" y="2253522"/>
                  <a:pt x="575405" y="2253159"/>
                  <a:pt x="573549" y="2252432"/>
                </a:cubicBezTo>
                <a:cubicBezTo>
                  <a:pt x="571694" y="2251704"/>
                  <a:pt x="570120" y="2250635"/>
                  <a:pt x="568829" y="2249225"/>
                </a:cubicBezTo>
                <a:cubicBezTo>
                  <a:pt x="567537" y="2247814"/>
                  <a:pt x="566550" y="2246067"/>
                  <a:pt x="565866" y="2243983"/>
                </a:cubicBezTo>
                <a:cubicBezTo>
                  <a:pt x="565182" y="2241900"/>
                  <a:pt x="564840" y="2239501"/>
                  <a:pt x="564840" y="2236788"/>
                </a:cubicBezTo>
                <a:cubicBezTo>
                  <a:pt x="564840" y="2234249"/>
                  <a:pt x="565199" y="2231932"/>
                  <a:pt x="565915" y="2229838"/>
                </a:cubicBezTo>
                <a:cubicBezTo>
                  <a:pt x="566631" y="2227743"/>
                  <a:pt x="567662" y="2225942"/>
                  <a:pt x="569008" y="2224433"/>
                </a:cubicBezTo>
                <a:cubicBezTo>
                  <a:pt x="570353" y="2222925"/>
                  <a:pt x="571992" y="2221753"/>
                  <a:pt x="573924" y="2220917"/>
                </a:cubicBezTo>
                <a:cubicBezTo>
                  <a:pt x="575855" y="2220081"/>
                  <a:pt x="578047" y="2219664"/>
                  <a:pt x="580500" y="2219664"/>
                </a:cubicBezTo>
                <a:close/>
                <a:moveTo>
                  <a:pt x="475595" y="2219664"/>
                </a:moveTo>
                <a:cubicBezTo>
                  <a:pt x="477570" y="2219664"/>
                  <a:pt x="479350" y="2219881"/>
                  <a:pt x="480934" y="2220315"/>
                </a:cubicBezTo>
                <a:cubicBezTo>
                  <a:pt x="482518" y="2220749"/>
                  <a:pt x="483859" y="2221411"/>
                  <a:pt x="484955" y="2222301"/>
                </a:cubicBezTo>
                <a:cubicBezTo>
                  <a:pt x="486051" y="2223191"/>
                  <a:pt x="486892" y="2224308"/>
                  <a:pt x="487478" y="2225654"/>
                </a:cubicBezTo>
                <a:cubicBezTo>
                  <a:pt x="488064" y="2227000"/>
                  <a:pt x="488357" y="2228584"/>
                  <a:pt x="488357" y="2230407"/>
                </a:cubicBezTo>
                <a:lnTo>
                  <a:pt x="488357" y="2252936"/>
                </a:lnTo>
                <a:lnTo>
                  <a:pt x="483278" y="2252936"/>
                </a:lnTo>
                <a:lnTo>
                  <a:pt x="483148" y="2248541"/>
                </a:lnTo>
                <a:cubicBezTo>
                  <a:pt x="481368" y="2250299"/>
                  <a:pt x="479561" y="2251569"/>
                  <a:pt x="477727" y="2252350"/>
                </a:cubicBezTo>
                <a:cubicBezTo>
                  <a:pt x="475893" y="2253131"/>
                  <a:pt x="473967" y="2253522"/>
                  <a:pt x="471948" y="2253522"/>
                </a:cubicBezTo>
                <a:cubicBezTo>
                  <a:pt x="470082" y="2253522"/>
                  <a:pt x="468487" y="2253283"/>
                  <a:pt x="467163" y="2252806"/>
                </a:cubicBezTo>
                <a:cubicBezTo>
                  <a:pt x="465839" y="2252328"/>
                  <a:pt x="464748" y="2251672"/>
                  <a:pt x="463891" y="2250836"/>
                </a:cubicBezTo>
                <a:cubicBezTo>
                  <a:pt x="463034" y="2250001"/>
                  <a:pt x="462404" y="2249019"/>
                  <a:pt x="462002" y="2247890"/>
                </a:cubicBezTo>
                <a:cubicBezTo>
                  <a:pt x="461601" y="2246761"/>
                  <a:pt x="461400" y="2245535"/>
                  <a:pt x="461400" y="2244211"/>
                </a:cubicBezTo>
                <a:cubicBezTo>
                  <a:pt x="461400" y="2240934"/>
                  <a:pt x="462621" y="2238367"/>
                  <a:pt x="465063" y="2236512"/>
                </a:cubicBezTo>
                <a:cubicBezTo>
                  <a:pt x="467505" y="2234656"/>
                  <a:pt x="471113" y="2233728"/>
                  <a:pt x="475888" y="2233728"/>
                </a:cubicBezTo>
                <a:lnTo>
                  <a:pt x="482659" y="2233728"/>
                </a:lnTo>
                <a:lnTo>
                  <a:pt x="482659" y="2230863"/>
                </a:lnTo>
                <a:cubicBezTo>
                  <a:pt x="482659" y="2228931"/>
                  <a:pt x="482041" y="2227385"/>
                  <a:pt x="480804" y="2226224"/>
                </a:cubicBezTo>
                <a:cubicBezTo>
                  <a:pt x="479567" y="2225063"/>
                  <a:pt x="477678" y="2224482"/>
                  <a:pt x="475139" y="2224482"/>
                </a:cubicBezTo>
                <a:cubicBezTo>
                  <a:pt x="473294" y="2224482"/>
                  <a:pt x="471476" y="2224688"/>
                  <a:pt x="469686" y="2225101"/>
                </a:cubicBezTo>
                <a:cubicBezTo>
                  <a:pt x="467895" y="2225513"/>
                  <a:pt x="466045" y="2226099"/>
                  <a:pt x="464135" y="2226859"/>
                </a:cubicBezTo>
                <a:lnTo>
                  <a:pt x="464135" y="2221747"/>
                </a:lnTo>
                <a:cubicBezTo>
                  <a:pt x="464851" y="2221487"/>
                  <a:pt x="465649" y="2221232"/>
                  <a:pt x="466528" y="2220982"/>
                </a:cubicBezTo>
                <a:cubicBezTo>
                  <a:pt x="467407" y="2220733"/>
                  <a:pt x="468335" y="2220510"/>
                  <a:pt x="469311" y="2220315"/>
                </a:cubicBezTo>
                <a:cubicBezTo>
                  <a:pt x="470288" y="2220120"/>
                  <a:pt x="471308" y="2219962"/>
                  <a:pt x="472372" y="2219843"/>
                </a:cubicBezTo>
                <a:cubicBezTo>
                  <a:pt x="473435" y="2219723"/>
                  <a:pt x="474510" y="2219664"/>
                  <a:pt x="475595" y="2219664"/>
                </a:cubicBezTo>
                <a:close/>
                <a:moveTo>
                  <a:pt x="449754" y="2219664"/>
                </a:moveTo>
                <a:cubicBezTo>
                  <a:pt x="453119" y="2219664"/>
                  <a:pt x="455663" y="2220657"/>
                  <a:pt x="457389" y="2222643"/>
                </a:cubicBezTo>
                <a:cubicBezTo>
                  <a:pt x="459114" y="2224629"/>
                  <a:pt x="459977" y="2227618"/>
                  <a:pt x="459977" y="2231612"/>
                </a:cubicBezTo>
                <a:lnTo>
                  <a:pt x="459977" y="2252936"/>
                </a:lnTo>
                <a:lnTo>
                  <a:pt x="454312" y="2252936"/>
                </a:lnTo>
                <a:lnTo>
                  <a:pt x="454312" y="2232068"/>
                </a:lnTo>
                <a:cubicBezTo>
                  <a:pt x="454312" y="2229506"/>
                  <a:pt x="453835" y="2227613"/>
                  <a:pt x="452880" y="2226387"/>
                </a:cubicBezTo>
                <a:cubicBezTo>
                  <a:pt x="451925" y="2225160"/>
                  <a:pt x="450503" y="2224547"/>
                  <a:pt x="448615" y="2224547"/>
                </a:cubicBezTo>
                <a:cubicBezTo>
                  <a:pt x="447920" y="2224547"/>
                  <a:pt x="447242" y="2224650"/>
                  <a:pt x="446580" y="2224856"/>
                </a:cubicBezTo>
                <a:cubicBezTo>
                  <a:pt x="445918" y="2225063"/>
                  <a:pt x="445229" y="2225421"/>
                  <a:pt x="444513" y="2225931"/>
                </a:cubicBezTo>
                <a:cubicBezTo>
                  <a:pt x="443797" y="2226441"/>
                  <a:pt x="443021" y="2227130"/>
                  <a:pt x="442185" y="2227998"/>
                </a:cubicBezTo>
                <a:cubicBezTo>
                  <a:pt x="441350" y="2228866"/>
                  <a:pt x="440411" y="2229952"/>
                  <a:pt x="439369" y="2231254"/>
                </a:cubicBezTo>
                <a:lnTo>
                  <a:pt x="439369" y="2252936"/>
                </a:lnTo>
                <a:lnTo>
                  <a:pt x="433704" y="2252936"/>
                </a:lnTo>
                <a:lnTo>
                  <a:pt x="433704" y="2220250"/>
                </a:lnTo>
                <a:lnTo>
                  <a:pt x="438751" y="2220250"/>
                </a:lnTo>
                <a:lnTo>
                  <a:pt x="438978" y="2225524"/>
                </a:lnTo>
                <a:cubicBezTo>
                  <a:pt x="439933" y="2224395"/>
                  <a:pt x="440856" y="2223457"/>
                  <a:pt x="441746" y="2222708"/>
                </a:cubicBezTo>
                <a:cubicBezTo>
                  <a:pt x="442636" y="2221959"/>
                  <a:pt x="443509" y="2221357"/>
                  <a:pt x="444366" y="2220901"/>
                </a:cubicBezTo>
                <a:cubicBezTo>
                  <a:pt x="445224" y="2220445"/>
                  <a:pt x="446097" y="2220125"/>
                  <a:pt x="446987" y="2219940"/>
                </a:cubicBezTo>
                <a:cubicBezTo>
                  <a:pt x="447877" y="2219756"/>
                  <a:pt x="448799" y="2219664"/>
                  <a:pt x="449754" y="2219664"/>
                </a:cubicBezTo>
                <a:close/>
                <a:moveTo>
                  <a:pt x="375573" y="2219664"/>
                </a:moveTo>
                <a:cubicBezTo>
                  <a:pt x="378959" y="2219664"/>
                  <a:pt x="381525" y="2220760"/>
                  <a:pt x="383272" y="2222952"/>
                </a:cubicBezTo>
                <a:cubicBezTo>
                  <a:pt x="385020" y="2225144"/>
                  <a:pt x="385828" y="2228400"/>
                  <a:pt x="385698" y="2232719"/>
                </a:cubicBezTo>
                <a:lnTo>
                  <a:pt x="379968" y="2232719"/>
                </a:lnTo>
                <a:cubicBezTo>
                  <a:pt x="380033" y="2229854"/>
                  <a:pt x="379615" y="2227776"/>
                  <a:pt x="378715" y="2226484"/>
                </a:cubicBezTo>
                <a:cubicBezTo>
                  <a:pt x="377814" y="2225193"/>
                  <a:pt x="376495" y="2224547"/>
                  <a:pt x="374759" y="2224547"/>
                </a:cubicBezTo>
                <a:cubicBezTo>
                  <a:pt x="373999" y="2224547"/>
                  <a:pt x="373234" y="2224683"/>
                  <a:pt x="372464" y="2224954"/>
                </a:cubicBezTo>
                <a:cubicBezTo>
                  <a:pt x="371693" y="2225225"/>
                  <a:pt x="370901" y="2225659"/>
                  <a:pt x="370087" y="2226256"/>
                </a:cubicBezTo>
                <a:cubicBezTo>
                  <a:pt x="369273" y="2226853"/>
                  <a:pt x="368411" y="2227618"/>
                  <a:pt x="367499" y="2228552"/>
                </a:cubicBezTo>
                <a:cubicBezTo>
                  <a:pt x="366587" y="2229485"/>
                  <a:pt x="365611" y="2230613"/>
                  <a:pt x="364569" y="2231937"/>
                </a:cubicBezTo>
                <a:lnTo>
                  <a:pt x="364569" y="2252936"/>
                </a:lnTo>
                <a:lnTo>
                  <a:pt x="358839" y="2252936"/>
                </a:lnTo>
                <a:lnTo>
                  <a:pt x="358839" y="2220250"/>
                </a:lnTo>
                <a:lnTo>
                  <a:pt x="364016" y="2220250"/>
                </a:lnTo>
                <a:lnTo>
                  <a:pt x="364178" y="2226273"/>
                </a:lnTo>
                <a:cubicBezTo>
                  <a:pt x="366110" y="2223950"/>
                  <a:pt x="368014" y="2222268"/>
                  <a:pt x="369892" y="2221226"/>
                </a:cubicBezTo>
                <a:cubicBezTo>
                  <a:pt x="371769" y="2220185"/>
                  <a:pt x="373663" y="2219664"/>
                  <a:pt x="375573" y="2219664"/>
                </a:cubicBezTo>
                <a:close/>
                <a:moveTo>
                  <a:pt x="342375" y="2219664"/>
                </a:moveTo>
                <a:cubicBezTo>
                  <a:pt x="344654" y="2219664"/>
                  <a:pt x="346672" y="2220022"/>
                  <a:pt x="348431" y="2220738"/>
                </a:cubicBezTo>
                <a:cubicBezTo>
                  <a:pt x="350188" y="2221454"/>
                  <a:pt x="351670" y="2222469"/>
                  <a:pt x="352874" y="2223782"/>
                </a:cubicBezTo>
                <a:cubicBezTo>
                  <a:pt x="354079" y="2225095"/>
                  <a:pt x="354991" y="2226690"/>
                  <a:pt x="355609" y="2228568"/>
                </a:cubicBezTo>
                <a:cubicBezTo>
                  <a:pt x="356228" y="2230445"/>
                  <a:pt x="356537" y="2232545"/>
                  <a:pt x="356537" y="2234867"/>
                </a:cubicBezTo>
                <a:cubicBezTo>
                  <a:pt x="356537" y="2235670"/>
                  <a:pt x="356526" y="2236343"/>
                  <a:pt x="356504" y="2236886"/>
                </a:cubicBezTo>
                <a:cubicBezTo>
                  <a:pt x="356483" y="2237429"/>
                  <a:pt x="356450" y="2237939"/>
                  <a:pt x="356407" y="2238416"/>
                </a:cubicBezTo>
                <a:lnTo>
                  <a:pt x="333455" y="2238416"/>
                </a:lnTo>
                <a:cubicBezTo>
                  <a:pt x="333455" y="2241758"/>
                  <a:pt x="334388" y="2244325"/>
                  <a:pt x="336254" y="2246116"/>
                </a:cubicBezTo>
                <a:cubicBezTo>
                  <a:pt x="338121" y="2247906"/>
                  <a:pt x="340812" y="2248802"/>
                  <a:pt x="344328" y="2248802"/>
                </a:cubicBezTo>
                <a:cubicBezTo>
                  <a:pt x="345283" y="2248802"/>
                  <a:pt x="346238" y="2248763"/>
                  <a:pt x="347193" y="2248688"/>
                </a:cubicBezTo>
                <a:cubicBezTo>
                  <a:pt x="348148" y="2248612"/>
                  <a:pt x="349071" y="2248509"/>
                  <a:pt x="349961" y="2248378"/>
                </a:cubicBezTo>
                <a:cubicBezTo>
                  <a:pt x="350851" y="2248248"/>
                  <a:pt x="351702" y="2248102"/>
                  <a:pt x="352516" y="2247939"/>
                </a:cubicBezTo>
                <a:cubicBezTo>
                  <a:pt x="353330" y="2247776"/>
                  <a:pt x="354084" y="2247597"/>
                  <a:pt x="354779" y="2247402"/>
                </a:cubicBezTo>
                <a:lnTo>
                  <a:pt x="354779" y="2252057"/>
                </a:lnTo>
                <a:cubicBezTo>
                  <a:pt x="353238" y="2252491"/>
                  <a:pt x="351496" y="2252844"/>
                  <a:pt x="349554" y="2253115"/>
                </a:cubicBezTo>
                <a:cubicBezTo>
                  <a:pt x="347611" y="2253386"/>
                  <a:pt x="345598" y="2253522"/>
                  <a:pt x="343514" y="2253522"/>
                </a:cubicBezTo>
                <a:cubicBezTo>
                  <a:pt x="340715" y="2253522"/>
                  <a:pt x="338305" y="2253142"/>
                  <a:pt x="336287" y="2252383"/>
                </a:cubicBezTo>
                <a:cubicBezTo>
                  <a:pt x="334269" y="2251623"/>
                  <a:pt x="332614" y="2250521"/>
                  <a:pt x="331322" y="2249078"/>
                </a:cubicBezTo>
                <a:cubicBezTo>
                  <a:pt x="330031" y="2247635"/>
                  <a:pt x="329076" y="2245866"/>
                  <a:pt x="328457" y="2243772"/>
                </a:cubicBezTo>
                <a:cubicBezTo>
                  <a:pt x="327839" y="2241677"/>
                  <a:pt x="327529" y="2239306"/>
                  <a:pt x="327529" y="2236658"/>
                </a:cubicBezTo>
                <a:cubicBezTo>
                  <a:pt x="327529" y="2234357"/>
                  <a:pt x="327860" y="2232182"/>
                  <a:pt x="328522" y="2230131"/>
                </a:cubicBezTo>
                <a:cubicBezTo>
                  <a:pt x="329184" y="2228080"/>
                  <a:pt x="330150" y="2226278"/>
                  <a:pt x="331420" y="2224726"/>
                </a:cubicBezTo>
                <a:cubicBezTo>
                  <a:pt x="332690" y="2223174"/>
                  <a:pt x="334247" y="2221943"/>
                  <a:pt x="336092" y="2221031"/>
                </a:cubicBezTo>
                <a:cubicBezTo>
                  <a:pt x="337937" y="2220120"/>
                  <a:pt x="340031" y="2219664"/>
                  <a:pt x="342375" y="2219664"/>
                </a:cubicBezTo>
                <a:close/>
                <a:moveTo>
                  <a:pt x="266175" y="2219664"/>
                </a:moveTo>
                <a:cubicBezTo>
                  <a:pt x="268519" y="2219664"/>
                  <a:pt x="270619" y="2220027"/>
                  <a:pt x="272475" y="2220754"/>
                </a:cubicBezTo>
                <a:cubicBezTo>
                  <a:pt x="274330" y="2221481"/>
                  <a:pt x="275904" y="2222545"/>
                  <a:pt x="277195" y="2223945"/>
                </a:cubicBezTo>
                <a:cubicBezTo>
                  <a:pt x="278487" y="2225345"/>
                  <a:pt x="279474" y="2227087"/>
                  <a:pt x="280158" y="2229170"/>
                </a:cubicBezTo>
                <a:cubicBezTo>
                  <a:pt x="280841" y="2231254"/>
                  <a:pt x="281183" y="2233641"/>
                  <a:pt x="281183" y="2236333"/>
                </a:cubicBezTo>
                <a:cubicBezTo>
                  <a:pt x="281183" y="2238872"/>
                  <a:pt x="280825" y="2241200"/>
                  <a:pt x="280109" y="2243316"/>
                </a:cubicBezTo>
                <a:cubicBezTo>
                  <a:pt x="279393" y="2245432"/>
                  <a:pt x="278362" y="2247244"/>
                  <a:pt x="277016" y="2248753"/>
                </a:cubicBezTo>
                <a:cubicBezTo>
                  <a:pt x="275670" y="2250261"/>
                  <a:pt x="274032" y="2251433"/>
                  <a:pt x="272100" y="2252269"/>
                </a:cubicBezTo>
                <a:cubicBezTo>
                  <a:pt x="270168" y="2253104"/>
                  <a:pt x="267976" y="2253522"/>
                  <a:pt x="265524" y="2253522"/>
                </a:cubicBezTo>
                <a:cubicBezTo>
                  <a:pt x="263180" y="2253522"/>
                  <a:pt x="261080" y="2253159"/>
                  <a:pt x="259224" y="2252432"/>
                </a:cubicBezTo>
                <a:cubicBezTo>
                  <a:pt x="257368" y="2251704"/>
                  <a:pt x="255795" y="2250635"/>
                  <a:pt x="254504" y="2249225"/>
                </a:cubicBezTo>
                <a:cubicBezTo>
                  <a:pt x="253212" y="2247814"/>
                  <a:pt x="252225" y="2246067"/>
                  <a:pt x="251541" y="2243983"/>
                </a:cubicBezTo>
                <a:cubicBezTo>
                  <a:pt x="250857" y="2241900"/>
                  <a:pt x="250515" y="2239501"/>
                  <a:pt x="250515" y="2236788"/>
                </a:cubicBezTo>
                <a:cubicBezTo>
                  <a:pt x="250515" y="2234249"/>
                  <a:pt x="250874" y="2231932"/>
                  <a:pt x="251590" y="2229838"/>
                </a:cubicBezTo>
                <a:cubicBezTo>
                  <a:pt x="252306" y="2227743"/>
                  <a:pt x="253337" y="2225942"/>
                  <a:pt x="254683" y="2224433"/>
                </a:cubicBezTo>
                <a:cubicBezTo>
                  <a:pt x="256028" y="2222925"/>
                  <a:pt x="257667" y="2221753"/>
                  <a:pt x="259599" y="2220917"/>
                </a:cubicBezTo>
                <a:cubicBezTo>
                  <a:pt x="261530" y="2220081"/>
                  <a:pt x="263722" y="2219664"/>
                  <a:pt x="266175" y="2219664"/>
                </a:cubicBezTo>
                <a:close/>
                <a:moveTo>
                  <a:pt x="166023" y="2219664"/>
                </a:moveTo>
                <a:cubicBezTo>
                  <a:pt x="169409" y="2219664"/>
                  <a:pt x="171975" y="2220760"/>
                  <a:pt x="173722" y="2222952"/>
                </a:cubicBezTo>
                <a:cubicBezTo>
                  <a:pt x="175470" y="2225144"/>
                  <a:pt x="176278" y="2228400"/>
                  <a:pt x="176148" y="2232719"/>
                </a:cubicBezTo>
                <a:lnTo>
                  <a:pt x="170418" y="2232719"/>
                </a:lnTo>
                <a:cubicBezTo>
                  <a:pt x="170483" y="2229854"/>
                  <a:pt x="170065" y="2227776"/>
                  <a:pt x="169165" y="2226484"/>
                </a:cubicBezTo>
                <a:cubicBezTo>
                  <a:pt x="168264" y="2225193"/>
                  <a:pt x="166945" y="2224547"/>
                  <a:pt x="165209" y="2224547"/>
                </a:cubicBezTo>
                <a:cubicBezTo>
                  <a:pt x="164449" y="2224547"/>
                  <a:pt x="163684" y="2224683"/>
                  <a:pt x="162914" y="2224954"/>
                </a:cubicBezTo>
                <a:cubicBezTo>
                  <a:pt x="162143" y="2225225"/>
                  <a:pt x="161351" y="2225659"/>
                  <a:pt x="160537" y="2226256"/>
                </a:cubicBezTo>
                <a:cubicBezTo>
                  <a:pt x="159723" y="2226853"/>
                  <a:pt x="158861" y="2227618"/>
                  <a:pt x="157949" y="2228552"/>
                </a:cubicBezTo>
                <a:cubicBezTo>
                  <a:pt x="157037" y="2229485"/>
                  <a:pt x="156061" y="2230613"/>
                  <a:pt x="155019" y="2231937"/>
                </a:cubicBezTo>
                <a:lnTo>
                  <a:pt x="155019" y="2252936"/>
                </a:lnTo>
                <a:lnTo>
                  <a:pt x="149289" y="2252936"/>
                </a:lnTo>
                <a:lnTo>
                  <a:pt x="149289" y="2220250"/>
                </a:lnTo>
                <a:lnTo>
                  <a:pt x="154465" y="2220250"/>
                </a:lnTo>
                <a:lnTo>
                  <a:pt x="154628" y="2226273"/>
                </a:lnTo>
                <a:cubicBezTo>
                  <a:pt x="156560" y="2223950"/>
                  <a:pt x="158465" y="2222268"/>
                  <a:pt x="160342" y="2221226"/>
                </a:cubicBezTo>
                <a:cubicBezTo>
                  <a:pt x="162219" y="2220185"/>
                  <a:pt x="164113" y="2219664"/>
                  <a:pt x="166023" y="2219664"/>
                </a:cubicBezTo>
                <a:close/>
                <a:moveTo>
                  <a:pt x="132825" y="2219664"/>
                </a:moveTo>
                <a:cubicBezTo>
                  <a:pt x="135104" y="2219664"/>
                  <a:pt x="137122" y="2220022"/>
                  <a:pt x="138880" y="2220738"/>
                </a:cubicBezTo>
                <a:cubicBezTo>
                  <a:pt x="140638" y="2221454"/>
                  <a:pt x="142120" y="2222469"/>
                  <a:pt x="143324" y="2223782"/>
                </a:cubicBezTo>
                <a:cubicBezTo>
                  <a:pt x="144529" y="2225095"/>
                  <a:pt x="145440" y="2226690"/>
                  <a:pt x="146059" y="2228568"/>
                </a:cubicBezTo>
                <a:cubicBezTo>
                  <a:pt x="146678" y="2230445"/>
                  <a:pt x="146987" y="2232545"/>
                  <a:pt x="146987" y="2234867"/>
                </a:cubicBezTo>
                <a:cubicBezTo>
                  <a:pt x="146987" y="2235670"/>
                  <a:pt x="146976" y="2236343"/>
                  <a:pt x="146954" y="2236886"/>
                </a:cubicBezTo>
                <a:cubicBezTo>
                  <a:pt x="146933" y="2237429"/>
                  <a:pt x="146900" y="2237939"/>
                  <a:pt x="146857" y="2238416"/>
                </a:cubicBezTo>
                <a:lnTo>
                  <a:pt x="123905" y="2238416"/>
                </a:lnTo>
                <a:cubicBezTo>
                  <a:pt x="123905" y="2241758"/>
                  <a:pt x="124838" y="2244325"/>
                  <a:pt x="126704" y="2246116"/>
                </a:cubicBezTo>
                <a:cubicBezTo>
                  <a:pt x="128571" y="2247906"/>
                  <a:pt x="131262" y="2248802"/>
                  <a:pt x="134778" y="2248802"/>
                </a:cubicBezTo>
                <a:cubicBezTo>
                  <a:pt x="135733" y="2248802"/>
                  <a:pt x="136688" y="2248763"/>
                  <a:pt x="137643" y="2248688"/>
                </a:cubicBezTo>
                <a:cubicBezTo>
                  <a:pt x="138598" y="2248612"/>
                  <a:pt x="139521" y="2248509"/>
                  <a:pt x="140410" y="2248378"/>
                </a:cubicBezTo>
                <a:cubicBezTo>
                  <a:pt x="141300" y="2248248"/>
                  <a:pt x="142152" y="2248102"/>
                  <a:pt x="142966" y="2247939"/>
                </a:cubicBezTo>
                <a:cubicBezTo>
                  <a:pt x="143780" y="2247776"/>
                  <a:pt x="144534" y="2247597"/>
                  <a:pt x="145229" y="2247402"/>
                </a:cubicBezTo>
                <a:lnTo>
                  <a:pt x="145229" y="2252057"/>
                </a:lnTo>
                <a:cubicBezTo>
                  <a:pt x="143688" y="2252491"/>
                  <a:pt x="141946" y="2252844"/>
                  <a:pt x="140004" y="2253115"/>
                </a:cubicBezTo>
                <a:cubicBezTo>
                  <a:pt x="138061" y="2253386"/>
                  <a:pt x="136048" y="2253522"/>
                  <a:pt x="133964" y="2253522"/>
                </a:cubicBezTo>
                <a:cubicBezTo>
                  <a:pt x="131165" y="2253522"/>
                  <a:pt x="128755" y="2253142"/>
                  <a:pt x="126737" y="2252383"/>
                </a:cubicBezTo>
                <a:cubicBezTo>
                  <a:pt x="124718" y="2251623"/>
                  <a:pt x="123064" y="2250521"/>
                  <a:pt x="121772" y="2249078"/>
                </a:cubicBezTo>
                <a:cubicBezTo>
                  <a:pt x="120481" y="2247635"/>
                  <a:pt x="119526" y="2245866"/>
                  <a:pt x="118907" y="2243772"/>
                </a:cubicBezTo>
                <a:cubicBezTo>
                  <a:pt x="118289" y="2241677"/>
                  <a:pt x="117979" y="2239306"/>
                  <a:pt x="117979" y="2236658"/>
                </a:cubicBezTo>
                <a:cubicBezTo>
                  <a:pt x="117979" y="2234357"/>
                  <a:pt x="118310" y="2232182"/>
                  <a:pt x="118972" y="2230131"/>
                </a:cubicBezTo>
                <a:cubicBezTo>
                  <a:pt x="119634" y="2228080"/>
                  <a:pt x="120600" y="2226278"/>
                  <a:pt x="121870" y="2224726"/>
                </a:cubicBezTo>
                <a:cubicBezTo>
                  <a:pt x="123139" y="2223174"/>
                  <a:pt x="124697" y="2221943"/>
                  <a:pt x="126542" y="2221031"/>
                </a:cubicBezTo>
                <a:cubicBezTo>
                  <a:pt x="128386" y="2220120"/>
                  <a:pt x="130481" y="2219664"/>
                  <a:pt x="132825" y="2219664"/>
                </a:cubicBezTo>
                <a:close/>
                <a:moveTo>
                  <a:pt x="59229" y="2219664"/>
                </a:moveTo>
                <a:cubicBezTo>
                  <a:pt x="62594" y="2219664"/>
                  <a:pt x="65138" y="2220657"/>
                  <a:pt x="66864" y="2222643"/>
                </a:cubicBezTo>
                <a:cubicBezTo>
                  <a:pt x="68589" y="2224629"/>
                  <a:pt x="69452" y="2227618"/>
                  <a:pt x="69452" y="2231612"/>
                </a:cubicBezTo>
                <a:lnTo>
                  <a:pt x="69452" y="2252936"/>
                </a:lnTo>
                <a:lnTo>
                  <a:pt x="63787" y="2252936"/>
                </a:lnTo>
                <a:lnTo>
                  <a:pt x="63787" y="2232068"/>
                </a:lnTo>
                <a:cubicBezTo>
                  <a:pt x="63787" y="2229506"/>
                  <a:pt x="63310" y="2227613"/>
                  <a:pt x="62355" y="2226387"/>
                </a:cubicBezTo>
                <a:cubicBezTo>
                  <a:pt x="61400" y="2225160"/>
                  <a:pt x="59978" y="2224547"/>
                  <a:pt x="58090" y="2224547"/>
                </a:cubicBezTo>
                <a:cubicBezTo>
                  <a:pt x="57395" y="2224547"/>
                  <a:pt x="56717" y="2224650"/>
                  <a:pt x="56055" y="2224856"/>
                </a:cubicBezTo>
                <a:cubicBezTo>
                  <a:pt x="55393" y="2225063"/>
                  <a:pt x="54704" y="2225421"/>
                  <a:pt x="53988" y="2225931"/>
                </a:cubicBezTo>
                <a:cubicBezTo>
                  <a:pt x="53272" y="2226441"/>
                  <a:pt x="52496" y="2227130"/>
                  <a:pt x="51660" y="2227998"/>
                </a:cubicBezTo>
                <a:cubicBezTo>
                  <a:pt x="50824" y="2228866"/>
                  <a:pt x="49886" y="2229952"/>
                  <a:pt x="48844" y="2231254"/>
                </a:cubicBezTo>
                <a:lnTo>
                  <a:pt x="48844" y="2252936"/>
                </a:lnTo>
                <a:lnTo>
                  <a:pt x="43179" y="2252936"/>
                </a:lnTo>
                <a:lnTo>
                  <a:pt x="43179" y="2220250"/>
                </a:lnTo>
                <a:lnTo>
                  <a:pt x="48225" y="2220250"/>
                </a:lnTo>
                <a:lnTo>
                  <a:pt x="48453" y="2225524"/>
                </a:lnTo>
                <a:cubicBezTo>
                  <a:pt x="49408" y="2224395"/>
                  <a:pt x="50331" y="2223457"/>
                  <a:pt x="51221" y="2222708"/>
                </a:cubicBezTo>
                <a:cubicBezTo>
                  <a:pt x="52110" y="2221959"/>
                  <a:pt x="52984" y="2221357"/>
                  <a:pt x="53841" y="2220901"/>
                </a:cubicBezTo>
                <a:cubicBezTo>
                  <a:pt x="54699" y="2220445"/>
                  <a:pt x="55572" y="2220125"/>
                  <a:pt x="56462" y="2219940"/>
                </a:cubicBezTo>
                <a:cubicBezTo>
                  <a:pt x="57352" y="2219756"/>
                  <a:pt x="58274" y="2219664"/>
                  <a:pt x="59229" y="2219664"/>
                </a:cubicBezTo>
                <a:close/>
                <a:moveTo>
                  <a:pt x="881770" y="2210385"/>
                </a:moveTo>
                <a:lnTo>
                  <a:pt x="907229" y="2210385"/>
                </a:lnTo>
                <a:lnTo>
                  <a:pt x="907229" y="2215269"/>
                </a:lnTo>
                <a:lnTo>
                  <a:pt x="897429" y="2215269"/>
                </a:lnTo>
                <a:lnTo>
                  <a:pt x="897429" y="2247988"/>
                </a:lnTo>
                <a:lnTo>
                  <a:pt x="907229" y="2247988"/>
                </a:lnTo>
                <a:lnTo>
                  <a:pt x="907229" y="2252936"/>
                </a:lnTo>
                <a:lnTo>
                  <a:pt x="881770" y="2252936"/>
                </a:lnTo>
                <a:lnTo>
                  <a:pt x="881770" y="2247988"/>
                </a:lnTo>
                <a:lnTo>
                  <a:pt x="891569" y="2247988"/>
                </a:lnTo>
                <a:lnTo>
                  <a:pt x="891569" y="2215269"/>
                </a:lnTo>
                <a:lnTo>
                  <a:pt x="881770" y="2215269"/>
                </a:lnTo>
                <a:close/>
                <a:moveTo>
                  <a:pt x="6414" y="2210385"/>
                </a:moveTo>
                <a:lnTo>
                  <a:pt x="30603" y="2210385"/>
                </a:lnTo>
                <a:lnTo>
                  <a:pt x="30603" y="2215269"/>
                </a:lnTo>
                <a:lnTo>
                  <a:pt x="12209" y="2215269"/>
                </a:lnTo>
                <a:lnTo>
                  <a:pt x="12209" y="2228454"/>
                </a:lnTo>
                <a:lnTo>
                  <a:pt x="29887" y="2228454"/>
                </a:lnTo>
                <a:lnTo>
                  <a:pt x="29887" y="2233337"/>
                </a:lnTo>
                <a:lnTo>
                  <a:pt x="12209" y="2233337"/>
                </a:lnTo>
                <a:lnTo>
                  <a:pt x="12209" y="2247988"/>
                </a:lnTo>
                <a:lnTo>
                  <a:pt x="30603" y="2247988"/>
                </a:lnTo>
                <a:lnTo>
                  <a:pt x="30603" y="2252936"/>
                </a:lnTo>
                <a:lnTo>
                  <a:pt x="6414" y="2252936"/>
                </a:lnTo>
                <a:close/>
                <a:moveTo>
                  <a:pt x="759684" y="2209799"/>
                </a:moveTo>
                <a:lnTo>
                  <a:pt x="759684" y="2220250"/>
                </a:lnTo>
                <a:lnTo>
                  <a:pt x="773544" y="2220250"/>
                </a:lnTo>
                <a:lnTo>
                  <a:pt x="774367" y="2220250"/>
                </a:lnTo>
                <a:lnTo>
                  <a:pt x="779990" y="2220250"/>
                </a:lnTo>
                <a:lnTo>
                  <a:pt x="788259" y="2241867"/>
                </a:lnTo>
                <a:lnTo>
                  <a:pt x="789920" y="2246946"/>
                </a:lnTo>
                <a:lnTo>
                  <a:pt x="791808" y="2241737"/>
                </a:lnTo>
                <a:lnTo>
                  <a:pt x="799459" y="2220250"/>
                </a:lnTo>
                <a:lnTo>
                  <a:pt x="805677" y="2220250"/>
                </a:lnTo>
                <a:lnTo>
                  <a:pt x="794543" y="2249485"/>
                </a:lnTo>
                <a:cubicBezTo>
                  <a:pt x="793392" y="2252459"/>
                  <a:pt x="792204" y="2255020"/>
                  <a:pt x="790978" y="2257168"/>
                </a:cubicBezTo>
                <a:cubicBezTo>
                  <a:pt x="789751" y="2259317"/>
                  <a:pt x="788411" y="2261081"/>
                  <a:pt x="786957" y="2262459"/>
                </a:cubicBezTo>
                <a:cubicBezTo>
                  <a:pt x="785503" y="2263837"/>
                  <a:pt x="783908" y="2264852"/>
                  <a:pt x="782171" y="2265503"/>
                </a:cubicBezTo>
                <a:cubicBezTo>
                  <a:pt x="780435" y="2266154"/>
                  <a:pt x="778493" y="2266480"/>
                  <a:pt x="776344" y="2266480"/>
                </a:cubicBezTo>
                <a:cubicBezTo>
                  <a:pt x="775780" y="2266480"/>
                  <a:pt x="775270" y="2266469"/>
                  <a:pt x="774814" y="2266447"/>
                </a:cubicBezTo>
                <a:cubicBezTo>
                  <a:pt x="774358" y="2266425"/>
                  <a:pt x="773859" y="2266393"/>
                  <a:pt x="773316" y="2266349"/>
                </a:cubicBezTo>
                <a:lnTo>
                  <a:pt x="773316" y="2261205"/>
                </a:lnTo>
                <a:cubicBezTo>
                  <a:pt x="773794" y="2261271"/>
                  <a:pt x="774315" y="2261330"/>
                  <a:pt x="774879" y="2261384"/>
                </a:cubicBezTo>
                <a:cubicBezTo>
                  <a:pt x="775443" y="2261439"/>
                  <a:pt x="776040" y="2261466"/>
                  <a:pt x="776669" y="2261466"/>
                </a:cubicBezTo>
                <a:cubicBezTo>
                  <a:pt x="777711" y="2261466"/>
                  <a:pt x="778682" y="2261314"/>
                  <a:pt x="779583" y="2261010"/>
                </a:cubicBezTo>
                <a:cubicBezTo>
                  <a:pt x="780484" y="2260706"/>
                  <a:pt x="781336" y="2260212"/>
                  <a:pt x="782139" y="2259529"/>
                </a:cubicBezTo>
                <a:cubicBezTo>
                  <a:pt x="782942" y="2258845"/>
                  <a:pt x="783712" y="2257961"/>
                  <a:pt x="784450" y="2256875"/>
                </a:cubicBezTo>
                <a:cubicBezTo>
                  <a:pt x="785188" y="2255790"/>
                  <a:pt x="785904" y="2254477"/>
                  <a:pt x="786599" y="2252936"/>
                </a:cubicBezTo>
                <a:lnTo>
                  <a:pt x="774367" y="2222311"/>
                </a:lnTo>
                <a:lnTo>
                  <a:pt x="774367" y="2225003"/>
                </a:lnTo>
                <a:lnTo>
                  <a:pt x="759684" y="2225003"/>
                </a:lnTo>
                <a:lnTo>
                  <a:pt x="759684" y="2241607"/>
                </a:lnTo>
                <a:cubicBezTo>
                  <a:pt x="759684" y="2243951"/>
                  <a:pt x="760308" y="2245703"/>
                  <a:pt x="761556" y="2246864"/>
                </a:cubicBezTo>
                <a:cubicBezTo>
                  <a:pt x="762804" y="2248026"/>
                  <a:pt x="764644" y="2248606"/>
                  <a:pt x="767075" y="2248606"/>
                </a:cubicBezTo>
                <a:cubicBezTo>
                  <a:pt x="768116" y="2248606"/>
                  <a:pt x="769256" y="2248525"/>
                  <a:pt x="770493" y="2248362"/>
                </a:cubicBezTo>
                <a:cubicBezTo>
                  <a:pt x="771730" y="2248199"/>
                  <a:pt x="773021" y="2247944"/>
                  <a:pt x="774367" y="2247597"/>
                </a:cubicBezTo>
                <a:lnTo>
                  <a:pt x="774367" y="2252480"/>
                </a:lnTo>
                <a:cubicBezTo>
                  <a:pt x="773087" y="2252806"/>
                  <a:pt x="771763" y="2253039"/>
                  <a:pt x="770395" y="2253180"/>
                </a:cubicBezTo>
                <a:cubicBezTo>
                  <a:pt x="769028" y="2253321"/>
                  <a:pt x="767639" y="2253392"/>
                  <a:pt x="766228" y="2253392"/>
                </a:cubicBezTo>
                <a:cubicBezTo>
                  <a:pt x="762126" y="2253392"/>
                  <a:pt x="759066" y="2252464"/>
                  <a:pt x="757047" y="2250608"/>
                </a:cubicBezTo>
                <a:cubicBezTo>
                  <a:pt x="755029" y="2248753"/>
                  <a:pt x="754020" y="2245904"/>
                  <a:pt x="754020" y="2242062"/>
                </a:cubicBezTo>
                <a:lnTo>
                  <a:pt x="754020" y="2225003"/>
                </a:lnTo>
                <a:lnTo>
                  <a:pt x="744871" y="2225003"/>
                </a:lnTo>
                <a:lnTo>
                  <a:pt x="744871" y="2220250"/>
                </a:lnTo>
                <a:lnTo>
                  <a:pt x="754020" y="2220250"/>
                </a:lnTo>
                <a:lnTo>
                  <a:pt x="754020" y="2211264"/>
                </a:lnTo>
                <a:close/>
                <a:moveTo>
                  <a:pt x="512034" y="2209799"/>
                </a:moveTo>
                <a:lnTo>
                  <a:pt x="512034" y="2220250"/>
                </a:lnTo>
                <a:lnTo>
                  <a:pt x="526717" y="2220250"/>
                </a:lnTo>
                <a:lnTo>
                  <a:pt x="526717" y="2225003"/>
                </a:lnTo>
                <a:lnTo>
                  <a:pt x="512034" y="2225003"/>
                </a:lnTo>
                <a:lnTo>
                  <a:pt x="512034" y="2241607"/>
                </a:lnTo>
                <a:cubicBezTo>
                  <a:pt x="512034" y="2243951"/>
                  <a:pt x="512658" y="2245703"/>
                  <a:pt x="513906" y="2246864"/>
                </a:cubicBezTo>
                <a:cubicBezTo>
                  <a:pt x="515154" y="2248026"/>
                  <a:pt x="516994" y="2248606"/>
                  <a:pt x="519425" y="2248606"/>
                </a:cubicBezTo>
                <a:cubicBezTo>
                  <a:pt x="520467" y="2248606"/>
                  <a:pt x="521606" y="2248525"/>
                  <a:pt x="522843" y="2248362"/>
                </a:cubicBezTo>
                <a:cubicBezTo>
                  <a:pt x="524080" y="2248199"/>
                  <a:pt x="525372" y="2247944"/>
                  <a:pt x="526717" y="2247597"/>
                </a:cubicBezTo>
                <a:lnTo>
                  <a:pt x="526717" y="2252480"/>
                </a:lnTo>
                <a:cubicBezTo>
                  <a:pt x="525437" y="2252806"/>
                  <a:pt x="524113" y="2253039"/>
                  <a:pt x="522745" y="2253180"/>
                </a:cubicBezTo>
                <a:cubicBezTo>
                  <a:pt x="521378" y="2253321"/>
                  <a:pt x="519989" y="2253392"/>
                  <a:pt x="518578" y="2253392"/>
                </a:cubicBezTo>
                <a:cubicBezTo>
                  <a:pt x="514476" y="2253392"/>
                  <a:pt x="511416" y="2252464"/>
                  <a:pt x="509397" y="2250608"/>
                </a:cubicBezTo>
                <a:cubicBezTo>
                  <a:pt x="507379" y="2248753"/>
                  <a:pt x="506370" y="2245904"/>
                  <a:pt x="506370" y="2242062"/>
                </a:cubicBezTo>
                <a:lnTo>
                  <a:pt x="506370" y="2225003"/>
                </a:lnTo>
                <a:lnTo>
                  <a:pt x="497221" y="2225003"/>
                </a:lnTo>
                <a:lnTo>
                  <a:pt x="497221" y="2220250"/>
                </a:lnTo>
                <a:lnTo>
                  <a:pt x="506370" y="2220250"/>
                </a:lnTo>
                <a:lnTo>
                  <a:pt x="506370" y="2211264"/>
                </a:lnTo>
                <a:close/>
                <a:moveTo>
                  <a:pt x="302484" y="2209799"/>
                </a:moveTo>
                <a:lnTo>
                  <a:pt x="302484" y="2220250"/>
                </a:lnTo>
                <a:lnTo>
                  <a:pt x="317167" y="2220250"/>
                </a:lnTo>
                <a:lnTo>
                  <a:pt x="317167" y="2225003"/>
                </a:lnTo>
                <a:lnTo>
                  <a:pt x="302484" y="2225003"/>
                </a:lnTo>
                <a:lnTo>
                  <a:pt x="302484" y="2241607"/>
                </a:lnTo>
                <a:cubicBezTo>
                  <a:pt x="302484" y="2243951"/>
                  <a:pt x="303108" y="2245703"/>
                  <a:pt x="304356" y="2246864"/>
                </a:cubicBezTo>
                <a:cubicBezTo>
                  <a:pt x="305604" y="2248026"/>
                  <a:pt x="307444" y="2248606"/>
                  <a:pt x="309875" y="2248606"/>
                </a:cubicBezTo>
                <a:cubicBezTo>
                  <a:pt x="310916" y="2248606"/>
                  <a:pt x="312056" y="2248525"/>
                  <a:pt x="313293" y="2248362"/>
                </a:cubicBezTo>
                <a:cubicBezTo>
                  <a:pt x="314530" y="2248199"/>
                  <a:pt x="315821" y="2247944"/>
                  <a:pt x="317167" y="2247597"/>
                </a:cubicBezTo>
                <a:lnTo>
                  <a:pt x="317167" y="2252480"/>
                </a:lnTo>
                <a:cubicBezTo>
                  <a:pt x="315887" y="2252806"/>
                  <a:pt x="314563" y="2253039"/>
                  <a:pt x="313195" y="2253180"/>
                </a:cubicBezTo>
                <a:cubicBezTo>
                  <a:pt x="311828" y="2253321"/>
                  <a:pt x="310439" y="2253392"/>
                  <a:pt x="309028" y="2253392"/>
                </a:cubicBezTo>
                <a:cubicBezTo>
                  <a:pt x="304926" y="2253392"/>
                  <a:pt x="301866" y="2252464"/>
                  <a:pt x="299847" y="2250608"/>
                </a:cubicBezTo>
                <a:cubicBezTo>
                  <a:pt x="297829" y="2248753"/>
                  <a:pt x="296820" y="2245904"/>
                  <a:pt x="296820" y="2242062"/>
                </a:cubicBezTo>
                <a:lnTo>
                  <a:pt x="296820" y="2225003"/>
                </a:lnTo>
                <a:lnTo>
                  <a:pt x="287671" y="2225003"/>
                </a:lnTo>
                <a:lnTo>
                  <a:pt x="287671" y="2220250"/>
                </a:lnTo>
                <a:lnTo>
                  <a:pt x="296820" y="2220250"/>
                </a:lnTo>
                <a:lnTo>
                  <a:pt x="296820" y="2211264"/>
                </a:lnTo>
                <a:close/>
                <a:moveTo>
                  <a:pt x="92934" y="2209799"/>
                </a:moveTo>
                <a:lnTo>
                  <a:pt x="92934" y="2220250"/>
                </a:lnTo>
                <a:lnTo>
                  <a:pt x="107617" y="2220250"/>
                </a:lnTo>
                <a:lnTo>
                  <a:pt x="107617" y="2225003"/>
                </a:lnTo>
                <a:lnTo>
                  <a:pt x="92934" y="2225003"/>
                </a:lnTo>
                <a:lnTo>
                  <a:pt x="92934" y="2241607"/>
                </a:lnTo>
                <a:cubicBezTo>
                  <a:pt x="92934" y="2243951"/>
                  <a:pt x="93558" y="2245703"/>
                  <a:pt x="94806" y="2246864"/>
                </a:cubicBezTo>
                <a:cubicBezTo>
                  <a:pt x="96054" y="2248026"/>
                  <a:pt x="97894" y="2248606"/>
                  <a:pt x="100325" y="2248606"/>
                </a:cubicBezTo>
                <a:cubicBezTo>
                  <a:pt x="101366" y="2248606"/>
                  <a:pt x="102506" y="2248525"/>
                  <a:pt x="103743" y="2248362"/>
                </a:cubicBezTo>
                <a:cubicBezTo>
                  <a:pt x="104980" y="2248199"/>
                  <a:pt x="106271" y="2247944"/>
                  <a:pt x="107617" y="2247597"/>
                </a:cubicBezTo>
                <a:lnTo>
                  <a:pt x="107617" y="2252480"/>
                </a:lnTo>
                <a:cubicBezTo>
                  <a:pt x="106337" y="2252806"/>
                  <a:pt x="105013" y="2253039"/>
                  <a:pt x="103645" y="2253180"/>
                </a:cubicBezTo>
                <a:cubicBezTo>
                  <a:pt x="102278" y="2253321"/>
                  <a:pt x="100889" y="2253392"/>
                  <a:pt x="99478" y="2253392"/>
                </a:cubicBezTo>
                <a:cubicBezTo>
                  <a:pt x="95376" y="2253392"/>
                  <a:pt x="92316" y="2252464"/>
                  <a:pt x="90297" y="2250608"/>
                </a:cubicBezTo>
                <a:cubicBezTo>
                  <a:pt x="88279" y="2248753"/>
                  <a:pt x="87270" y="2245904"/>
                  <a:pt x="87270" y="2242062"/>
                </a:cubicBezTo>
                <a:lnTo>
                  <a:pt x="87270" y="2225003"/>
                </a:lnTo>
                <a:lnTo>
                  <a:pt x="78121" y="2225003"/>
                </a:lnTo>
                <a:lnTo>
                  <a:pt x="78121" y="2220250"/>
                </a:lnTo>
                <a:lnTo>
                  <a:pt x="87270" y="2220250"/>
                </a:lnTo>
                <a:lnTo>
                  <a:pt x="87270" y="2211264"/>
                </a:lnTo>
                <a:close/>
                <a:moveTo>
                  <a:pt x="977959" y="2206934"/>
                </a:moveTo>
                <a:lnTo>
                  <a:pt x="983657" y="2206934"/>
                </a:lnTo>
                <a:lnTo>
                  <a:pt x="983657" y="2252936"/>
                </a:lnTo>
                <a:lnTo>
                  <a:pt x="978578" y="2252936"/>
                </a:lnTo>
                <a:lnTo>
                  <a:pt x="978382" y="2246750"/>
                </a:lnTo>
                <a:cubicBezTo>
                  <a:pt x="976798" y="2249051"/>
                  <a:pt x="975083" y="2250755"/>
                  <a:pt x="973239" y="2251862"/>
                </a:cubicBezTo>
                <a:cubicBezTo>
                  <a:pt x="971394" y="2252969"/>
                  <a:pt x="969397" y="2253522"/>
                  <a:pt x="967248" y="2253522"/>
                </a:cubicBezTo>
                <a:cubicBezTo>
                  <a:pt x="965382" y="2253522"/>
                  <a:pt x="963738" y="2253131"/>
                  <a:pt x="962316" y="2252350"/>
                </a:cubicBezTo>
                <a:cubicBezTo>
                  <a:pt x="960894" y="2251569"/>
                  <a:pt x="959711" y="2250467"/>
                  <a:pt x="958767" y="2249046"/>
                </a:cubicBezTo>
                <a:cubicBezTo>
                  <a:pt x="957823" y="2247624"/>
                  <a:pt x="957112" y="2245915"/>
                  <a:pt x="956635" y="2243918"/>
                </a:cubicBezTo>
                <a:cubicBezTo>
                  <a:pt x="956157" y="2241921"/>
                  <a:pt x="955919" y="2239707"/>
                  <a:pt x="955919" y="2237277"/>
                </a:cubicBezTo>
                <a:cubicBezTo>
                  <a:pt x="955919" y="2234498"/>
                  <a:pt x="956298" y="2232030"/>
                  <a:pt x="957058" y="2229870"/>
                </a:cubicBezTo>
                <a:cubicBezTo>
                  <a:pt x="957818" y="2227711"/>
                  <a:pt x="958898" y="2225887"/>
                  <a:pt x="960297" y="2224401"/>
                </a:cubicBezTo>
                <a:cubicBezTo>
                  <a:pt x="961697" y="2222914"/>
                  <a:pt x="963379" y="2221785"/>
                  <a:pt x="965344" y="2221015"/>
                </a:cubicBezTo>
                <a:cubicBezTo>
                  <a:pt x="967308" y="2220244"/>
                  <a:pt x="969495" y="2219859"/>
                  <a:pt x="971904" y="2219859"/>
                </a:cubicBezTo>
                <a:cubicBezTo>
                  <a:pt x="972946" y="2219859"/>
                  <a:pt x="973971" y="2219924"/>
                  <a:pt x="974980" y="2220054"/>
                </a:cubicBezTo>
                <a:cubicBezTo>
                  <a:pt x="975990" y="2220185"/>
                  <a:pt x="976982" y="2220391"/>
                  <a:pt x="977959" y="2220673"/>
                </a:cubicBezTo>
                <a:close/>
                <a:moveTo>
                  <a:pt x="673294" y="2206934"/>
                </a:moveTo>
                <a:lnTo>
                  <a:pt x="688693" y="2206934"/>
                </a:lnTo>
                <a:lnTo>
                  <a:pt x="688693" y="2248216"/>
                </a:lnTo>
                <a:lnTo>
                  <a:pt x="698428" y="2248216"/>
                </a:lnTo>
                <a:lnTo>
                  <a:pt x="698428" y="2252936"/>
                </a:lnTo>
                <a:lnTo>
                  <a:pt x="672220" y="2252936"/>
                </a:lnTo>
                <a:lnTo>
                  <a:pt x="672220" y="2248216"/>
                </a:lnTo>
                <a:lnTo>
                  <a:pt x="682963" y="2248216"/>
                </a:lnTo>
                <a:lnTo>
                  <a:pt x="682963" y="2211590"/>
                </a:lnTo>
                <a:lnTo>
                  <a:pt x="673294" y="2211590"/>
                </a:lnTo>
                <a:close/>
                <a:moveTo>
                  <a:pt x="999274" y="2206544"/>
                </a:moveTo>
                <a:cubicBezTo>
                  <a:pt x="999904" y="2206544"/>
                  <a:pt x="1000490" y="2206658"/>
                  <a:pt x="1001032" y="2206885"/>
                </a:cubicBezTo>
                <a:cubicBezTo>
                  <a:pt x="1001575" y="2207113"/>
                  <a:pt x="1002047" y="2207433"/>
                  <a:pt x="1002448" y="2207846"/>
                </a:cubicBezTo>
                <a:cubicBezTo>
                  <a:pt x="1002850" y="2208258"/>
                  <a:pt x="1003165" y="2208730"/>
                  <a:pt x="1003393" y="2209262"/>
                </a:cubicBezTo>
                <a:cubicBezTo>
                  <a:pt x="1003620" y="2209794"/>
                  <a:pt x="1003734" y="2210374"/>
                  <a:pt x="1003734" y="2211004"/>
                </a:cubicBezTo>
                <a:cubicBezTo>
                  <a:pt x="1003734" y="2211611"/>
                  <a:pt x="1003620" y="2212187"/>
                  <a:pt x="1003393" y="2212729"/>
                </a:cubicBezTo>
                <a:cubicBezTo>
                  <a:pt x="1003165" y="2213272"/>
                  <a:pt x="1002850" y="2213749"/>
                  <a:pt x="1002448" y="2214162"/>
                </a:cubicBezTo>
                <a:cubicBezTo>
                  <a:pt x="1002047" y="2214574"/>
                  <a:pt x="1001575" y="2214894"/>
                  <a:pt x="1001032" y="2215122"/>
                </a:cubicBezTo>
                <a:cubicBezTo>
                  <a:pt x="1000490" y="2215350"/>
                  <a:pt x="999904" y="2215464"/>
                  <a:pt x="999274" y="2215464"/>
                </a:cubicBezTo>
                <a:cubicBezTo>
                  <a:pt x="998645" y="2215464"/>
                  <a:pt x="998059" y="2215350"/>
                  <a:pt x="997516" y="2215122"/>
                </a:cubicBezTo>
                <a:cubicBezTo>
                  <a:pt x="996974" y="2214894"/>
                  <a:pt x="996502" y="2214574"/>
                  <a:pt x="996100" y="2214162"/>
                </a:cubicBezTo>
                <a:cubicBezTo>
                  <a:pt x="995698" y="2213749"/>
                  <a:pt x="995384" y="2213272"/>
                  <a:pt x="995156" y="2212729"/>
                </a:cubicBezTo>
                <a:cubicBezTo>
                  <a:pt x="994928" y="2212187"/>
                  <a:pt x="994814" y="2211611"/>
                  <a:pt x="994814" y="2211004"/>
                </a:cubicBezTo>
                <a:cubicBezTo>
                  <a:pt x="994814" y="2210374"/>
                  <a:pt x="994928" y="2209794"/>
                  <a:pt x="995156" y="2209262"/>
                </a:cubicBezTo>
                <a:cubicBezTo>
                  <a:pt x="995384" y="2208730"/>
                  <a:pt x="995698" y="2208258"/>
                  <a:pt x="996100" y="2207846"/>
                </a:cubicBezTo>
                <a:cubicBezTo>
                  <a:pt x="996502" y="2207433"/>
                  <a:pt x="996974" y="2207113"/>
                  <a:pt x="997516" y="2206885"/>
                </a:cubicBezTo>
                <a:cubicBezTo>
                  <a:pt x="998059" y="2206658"/>
                  <a:pt x="998645" y="2206544"/>
                  <a:pt x="999274" y="2206544"/>
                </a:cubicBezTo>
                <a:close/>
                <a:moveTo>
                  <a:pt x="723049" y="2206544"/>
                </a:moveTo>
                <a:cubicBezTo>
                  <a:pt x="723679" y="2206544"/>
                  <a:pt x="724265" y="2206658"/>
                  <a:pt x="724807" y="2206885"/>
                </a:cubicBezTo>
                <a:cubicBezTo>
                  <a:pt x="725350" y="2207113"/>
                  <a:pt x="725822" y="2207433"/>
                  <a:pt x="726224" y="2207846"/>
                </a:cubicBezTo>
                <a:cubicBezTo>
                  <a:pt x="726625" y="2208258"/>
                  <a:pt x="726940" y="2208730"/>
                  <a:pt x="727168" y="2209262"/>
                </a:cubicBezTo>
                <a:cubicBezTo>
                  <a:pt x="727396" y="2209794"/>
                  <a:pt x="727510" y="2210374"/>
                  <a:pt x="727510" y="2211004"/>
                </a:cubicBezTo>
                <a:cubicBezTo>
                  <a:pt x="727510" y="2211611"/>
                  <a:pt x="727396" y="2212187"/>
                  <a:pt x="727168" y="2212729"/>
                </a:cubicBezTo>
                <a:cubicBezTo>
                  <a:pt x="726940" y="2213272"/>
                  <a:pt x="726625" y="2213749"/>
                  <a:pt x="726224" y="2214162"/>
                </a:cubicBezTo>
                <a:cubicBezTo>
                  <a:pt x="725822" y="2214574"/>
                  <a:pt x="725350" y="2214894"/>
                  <a:pt x="724807" y="2215122"/>
                </a:cubicBezTo>
                <a:cubicBezTo>
                  <a:pt x="724265" y="2215350"/>
                  <a:pt x="723679" y="2215464"/>
                  <a:pt x="723049" y="2215464"/>
                </a:cubicBezTo>
                <a:cubicBezTo>
                  <a:pt x="722420" y="2215464"/>
                  <a:pt x="721834" y="2215350"/>
                  <a:pt x="721291" y="2215122"/>
                </a:cubicBezTo>
                <a:cubicBezTo>
                  <a:pt x="720749" y="2214894"/>
                  <a:pt x="720277" y="2214574"/>
                  <a:pt x="719875" y="2214162"/>
                </a:cubicBezTo>
                <a:cubicBezTo>
                  <a:pt x="719474" y="2213749"/>
                  <a:pt x="719159" y="2213272"/>
                  <a:pt x="718931" y="2212729"/>
                </a:cubicBezTo>
                <a:cubicBezTo>
                  <a:pt x="718703" y="2212187"/>
                  <a:pt x="718589" y="2211611"/>
                  <a:pt x="718589" y="2211004"/>
                </a:cubicBezTo>
                <a:cubicBezTo>
                  <a:pt x="718589" y="2210374"/>
                  <a:pt x="718703" y="2209794"/>
                  <a:pt x="718931" y="2209262"/>
                </a:cubicBezTo>
                <a:cubicBezTo>
                  <a:pt x="719159" y="2208730"/>
                  <a:pt x="719474" y="2208258"/>
                  <a:pt x="719875" y="2207846"/>
                </a:cubicBezTo>
                <a:cubicBezTo>
                  <a:pt x="720277" y="2207433"/>
                  <a:pt x="720749" y="2207113"/>
                  <a:pt x="721291" y="2206885"/>
                </a:cubicBezTo>
                <a:cubicBezTo>
                  <a:pt x="721834" y="2206658"/>
                  <a:pt x="722420" y="2206544"/>
                  <a:pt x="723049" y="2206544"/>
                </a:cubicBezTo>
                <a:close/>
                <a:moveTo>
                  <a:pt x="551599" y="2206544"/>
                </a:moveTo>
                <a:cubicBezTo>
                  <a:pt x="552229" y="2206544"/>
                  <a:pt x="552815" y="2206658"/>
                  <a:pt x="553357" y="2206885"/>
                </a:cubicBezTo>
                <a:cubicBezTo>
                  <a:pt x="553900" y="2207113"/>
                  <a:pt x="554372" y="2207433"/>
                  <a:pt x="554774" y="2207846"/>
                </a:cubicBezTo>
                <a:cubicBezTo>
                  <a:pt x="555175" y="2208258"/>
                  <a:pt x="555490" y="2208730"/>
                  <a:pt x="555718" y="2209262"/>
                </a:cubicBezTo>
                <a:cubicBezTo>
                  <a:pt x="555946" y="2209794"/>
                  <a:pt x="556060" y="2210374"/>
                  <a:pt x="556060" y="2211004"/>
                </a:cubicBezTo>
                <a:cubicBezTo>
                  <a:pt x="556060" y="2211611"/>
                  <a:pt x="555946" y="2212187"/>
                  <a:pt x="555718" y="2212729"/>
                </a:cubicBezTo>
                <a:cubicBezTo>
                  <a:pt x="555490" y="2213272"/>
                  <a:pt x="555175" y="2213749"/>
                  <a:pt x="554774" y="2214162"/>
                </a:cubicBezTo>
                <a:cubicBezTo>
                  <a:pt x="554372" y="2214574"/>
                  <a:pt x="553900" y="2214894"/>
                  <a:pt x="553357" y="2215122"/>
                </a:cubicBezTo>
                <a:cubicBezTo>
                  <a:pt x="552815" y="2215350"/>
                  <a:pt x="552229" y="2215464"/>
                  <a:pt x="551599" y="2215464"/>
                </a:cubicBezTo>
                <a:cubicBezTo>
                  <a:pt x="550970" y="2215464"/>
                  <a:pt x="550384" y="2215350"/>
                  <a:pt x="549841" y="2215122"/>
                </a:cubicBezTo>
                <a:cubicBezTo>
                  <a:pt x="549299" y="2214894"/>
                  <a:pt x="548827" y="2214574"/>
                  <a:pt x="548425" y="2214162"/>
                </a:cubicBezTo>
                <a:cubicBezTo>
                  <a:pt x="548024" y="2213749"/>
                  <a:pt x="547709" y="2213272"/>
                  <a:pt x="547481" y="2212729"/>
                </a:cubicBezTo>
                <a:cubicBezTo>
                  <a:pt x="547253" y="2212187"/>
                  <a:pt x="547139" y="2211611"/>
                  <a:pt x="547139" y="2211004"/>
                </a:cubicBezTo>
                <a:cubicBezTo>
                  <a:pt x="547139" y="2210374"/>
                  <a:pt x="547253" y="2209794"/>
                  <a:pt x="547481" y="2209262"/>
                </a:cubicBezTo>
                <a:cubicBezTo>
                  <a:pt x="547709" y="2208730"/>
                  <a:pt x="548024" y="2208258"/>
                  <a:pt x="548425" y="2207846"/>
                </a:cubicBezTo>
                <a:cubicBezTo>
                  <a:pt x="548827" y="2207433"/>
                  <a:pt x="549299" y="2207113"/>
                  <a:pt x="549841" y="2206885"/>
                </a:cubicBezTo>
                <a:cubicBezTo>
                  <a:pt x="550384" y="2206658"/>
                  <a:pt x="550970" y="2206544"/>
                  <a:pt x="551599" y="2206544"/>
                </a:cubicBezTo>
                <a:close/>
                <a:moveTo>
                  <a:pt x="580174" y="2167327"/>
                </a:moveTo>
                <a:cubicBezTo>
                  <a:pt x="580847" y="2167327"/>
                  <a:pt x="581488" y="2167463"/>
                  <a:pt x="582095" y="2167734"/>
                </a:cubicBezTo>
                <a:cubicBezTo>
                  <a:pt x="582703" y="2168006"/>
                  <a:pt x="583235" y="2168369"/>
                  <a:pt x="583691" y="2168825"/>
                </a:cubicBezTo>
                <a:cubicBezTo>
                  <a:pt x="584146" y="2169281"/>
                  <a:pt x="584510" y="2169812"/>
                  <a:pt x="584781" y="2170420"/>
                </a:cubicBezTo>
                <a:cubicBezTo>
                  <a:pt x="585052" y="2171028"/>
                  <a:pt x="585188" y="2171668"/>
                  <a:pt x="585188" y="2172341"/>
                </a:cubicBezTo>
                <a:cubicBezTo>
                  <a:pt x="585188" y="2173036"/>
                  <a:pt x="585052" y="2173681"/>
                  <a:pt x="584781" y="2174278"/>
                </a:cubicBezTo>
                <a:cubicBezTo>
                  <a:pt x="584510" y="2174875"/>
                  <a:pt x="584146" y="2175401"/>
                  <a:pt x="583691" y="2175857"/>
                </a:cubicBezTo>
                <a:cubicBezTo>
                  <a:pt x="583235" y="2176313"/>
                  <a:pt x="582703" y="2176671"/>
                  <a:pt x="582095" y="2176931"/>
                </a:cubicBezTo>
                <a:cubicBezTo>
                  <a:pt x="581488" y="2177192"/>
                  <a:pt x="580847" y="2177322"/>
                  <a:pt x="580174" y="2177322"/>
                </a:cubicBezTo>
                <a:cubicBezTo>
                  <a:pt x="579480" y="2177322"/>
                  <a:pt x="578834" y="2177192"/>
                  <a:pt x="578237" y="2176931"/>
                </a:cubicBezTo>
                <a:cubicBezTo>
                  <a:pt x="577641" y="2176671"/>
                  <a:pt x="577114" y="2176313"/>
                  <a:pt x="576658" y="2175857"/>
                </a:cubicBezTo>
                <a:cubicBezTo>
                  <a:pt x="576203" y="2175401"/>
                  <a:pt x="575845" y="2174875"/>
                  <a:pt x="575584" y="2174278"/>
                </a:cubicBezTo>
                <a:cubicBezTo>
                  <a:pt x="575324" y="2173681"/>
                  <a:pt x="575193" y="2173036"/>
                  <a:pt x="575193" y="2172341"/>
                </a:cubicBezTo>
                <a:cubicBezTo>
                  <a:pt x="575193" y="2171668"/>
                  <a:pt x="575324" y="2171028"/>
                  <a:pt x="575584" y="2170420"/>
                </a:cubicBezTo>
                <a:cubicBezTo>
                  <a:pt x="575845" y="2169812"/>
                  <a:pt x="576203" y="2169281"/>
                  <a:pt x="576658" y="2168825"/>
                </a:cubicBezTo>
                <a:cubicBezTo>
                  <a:pt x="577114" y="2168369"/>
                  <a:pt x="577641" y="2168006"/>
                  <a:pt x="578237" y="2167734"/>
                </a:cubicBezTo>
                <a:cubicBezTo>
                  <a:pt x="578834" y="2167463"/>
                  <a:pt x="579480" y="2167327"/>
                  <a:pt x="580174" y="2167327"/>
                </a:cubicBezTo>
                <a:close/>
                <a:moveTo>
                  <a:pt x="685015" y="2161858"/>
                </a:moveTo>
                <a:cubicBezTo>
                  <a:pt x="683604" y="2161858"/>
                  <a:pt x="682388" y="2161999"/>
                  <a:pt x="681368" y="2162281"/>
                </a:cubicBezTo>
                <a:cubicBezTo>
                  <a:pt x="680348" y="2162563"/>
                  <a:pt x="679513" y="2162965"/>
                  <a:pt x="678861" y="2163486"/>
                </a:cubicBezTo>
                <a:cubicBezTo>
                  <a:pt x="678210" y="2164007"/>
                  <a:pt x="677727" y="2164631"/>
                  <a:pt x="677413" y="2165358"/>
                </a:cubicBezTo>
                <a:cubicBezTo>
                  <a:pt x="677098" y="2166085"/>
                  <a:pt x="676941" y="2166904"/>
                  <a:pt x="676941" y="2167816"/>
                </a:cubicBezTo>
                <a:cubicBezTo>
                  <a:pt x="676941" y="2168445"/>
                  <a:pt x="677038" y="2169047"/>
                  <a:pt x="677234" y="2169623"/>
                </a:cubicBezTo>
                <a:cubicBezTo>
                  <a:pt x="677429" y="2170198"/>
                  <a:pt x="677744" y="2170708"/>
                  <a:pt x="678178" y="2171153"/>
                </a:cubicBezTo>
                <a:cubicBezTo>
                  <a:pt x="678612" y="2171598"/>
                  <a:pt x="679176" y="2171950"/>
                  <a:pt x="679871" y="2172211"/>
                </a:cubicBezTo>
                <a:cubicBezTo>
                  <a:pt x="680565" y="2172471"/>
                  <a:pt x="681412" y="2172602"/>
                  <a:pt x="682410" y="2172602"/>
                </a:cubicBezTo>
                <a:cubicBezTo>
                  <a:pt x="683712" y="2172602"/>
                  <a:pt x="685205" y="2172205"/>
                  <a:pt x="686887" y="2171413"/>
                </a:cubicBezTo>
                <a:cubicBezTo>
                  <a:pt x="688569" y="2170621"/>
                  <a:pt x="690343" y="2169368"/>
                  <a:pt x="692210" y="2167653"/>
                </a:cubicBezTo>
                <a:lnTo>
                  <a:pt x="692210" y="2161858"/>
                </a:lnTo>
                <a:close/>
                <a:moveTo>
                  <a:pt x="475465" y="2161858"/>
                </a:moveTo>
                <a:cubicBezTo>
                  <a:pt x="474054" y="2161858"/>
                  <a:pt x="472838" y="2161999"/>
                  <a:pt x="471818" y="2162281"/>
                </a:cubicBezTo>
                <a:cubicBezTo>
                  <a:pt x="470798" y="2162563"/>
                  <a:pt x="469963" y="2162965"/>
                  <a:pt x="469312" y="2163486"/>
                </a:cubicBezTo>
                <a:cubicBezTo>
                  <a:pt x="468660" y="2164007"/>
                  <a:pt x="468177" y="2164631"/>
                  <a:pt x="467863" y="2165358"/>
                </a:cubicBezTo>
                <a:cubicBezTo>
                  <a:pt x="467548" y="2166085"/>
                  <a:pt x="467391" y="2166904"/>
                  <a:pt x="467391" y="2167816"/>
                </a:cubicBezTo>
                <a:cubicBezTo>
                  <a:pt x="467391" y="2168445"/>
                  <a:pt x="467488" y="2169047"/>
                  <a:pt x="467684" y="2169623"/>
                </a:cubicBezTo>
                <a:cubicBezTo>
                  <a:pt x="467879" y="2170198"/>
                  <a:pt x="468194" y="2170708"/>
                  <a:pt x="468628" y="2171153"/>
                </a:cubicBezTo>
                <a:cubicBezTo>
                  <a:pt x="469062" y="2171598"/>
                  <a:pt x="469626" y="2171950"/>
                  <a:pt x="470321" y="2172211"/>
                </a:cubicBezTo>
                <a:cubicBezTo>
                  <a:pt x="471015" y="2172471"/>
                  <a:pt x="471862" y="2172602"/>
                  <a:pt x="472860" y="2172602"/>
                </a:cubicBezTo>
                <a:cubicBezTo>
                  <a:pt x="474162" y="2172602"/>
                  <a:pt x="475654" y="2172205"/>
                  <a:pt x="477337" y="2171413"/>
                </a:cubicBezTo>
                <a:cubicBezTo>
                  <a:pt x="479019" y="2170621"/>
                  <a:pt x="480793" y="2169368"/>
                  <a:pt x="482659" y="2167653"/>
                </a:cubicBezTo>
                <a:lnTo>
                  <a:pt x="482659" y="2161858"/>
                </a:lnTo>
                <a:close/>
                <a:moveTo>
                  <a:pt x="790538" y="2148347"/>
                </a:moveTo>
                <a:cubicBezTo>
                  <a:pt x="787456" y="2148347"/>
                  <a:pt x="785053" y="2149346"/>
                  <a:pt x="783327" y="2151342"/>
                </a:cubicBezTo>
                <a:cubicBezTo>
                  <a:pt x="781602" y="2153339"/>
                  <a:pt x="780739" y="2156464"/>
                  <a:pt x="780739" y="2160719"/>
                </a:cubicBezTo>
                <a:cubicBezTo>
                  <a:pt x="780739" y="2164669"/>
                  <a:pt x="781320" y="2167615"/>
                  <a:pt x="782481" y="2169558"/>
                </a:cubicBezTo>
                <a:cubicBezTo>
                  <a:pt x="783642" y="2171500"/>
                  <a:pt x="785286" y="2172471"/>
                  <a:pt x="787413" y="2172471"/>
                </a:cubicBezTo>
                <a:cubicBezTo>
                  <a:pt x="788845" y="2172471"/>
                  <a:pt x="790359" y="2171831"/>
                  <a:pt x="791954" y="2170550"/>
                </a:cubicBezTo>
                <a:cubicBezTo>
                  <a:pt x="793550" y="2169270"/>
                  <a:pt x="795226" y="2167371"/>
                  <a:pt x="796985" y="2164853"/>
                </a:cubicBezTo>
                <a:lnTo>
                  <a:pt x="796985" y="2149682"/>
                </a:lnTo>
                <a:cubicBezTo>
                  <a:pt x="796051" y="2149248"/>
                  <a:pt x="795020" y="2148917"/>
                  <a:pt x="793892" y="2148689"/>
                </a:cubicBezTo>
                <a:cubicBezTo>
                  <a:pt x="792763" y="2148461"/>
                  <a:pt x="791645" y="2148347"/>
                  <a:pt x="790538" y="2148347"/>
                </a:cubicBezTo>
                <a:close/>
                <a:moveTo>
                  <a:pt x="265849" y="2148282"/>
                </a:moveTo>
                <a:cubicBezTo>
                  <a:pt x="264156" y="2148282"/>
                  <a:pt x="262708" y="2148613"/>
                  <a:pt x="261503" y="2149275"/>
                </a:cubicBezTo>
                <a:cubicBezTo>
                  <a:pt x="260299" y="2149937"/>
                  <a:pt x="259311" y="2150821"/>
                  <a:pt x="258540" y="2151928"/>
                </a:cubicBezTo>
                <a:cubicBezTo>
                  <a:pt x="257770" y="2153035"/>
                  <a:pt x="257206" y="2154321"/>
                  <a:pt x="256848" y="2155786"/>
                </a:cubicBezTo>
                <a:cubicBezTo>
                  <a:pt x="256489" y="2157251"/>
                  <a:pt x="256310" y="2158787"/>
                  <a:pt x="256310" y="2160393"/>
                </a:cubicBezTo>
                <a:cubicBezTo>
                  <a:pt x="256310" y="2162411"/>
                  <a:pt x="256533" y="2164180"/>
                  <a:pt x="256978" y="2165700"/>
                </a:cubicBezTo>
                <a:cubicBezTo>
                  <a:pt x="257423" y="2167219"/>
                  <a:pt x="258058" y="2168483"/>
                  <a:pt x="258882" y="2169492"/>
                </a:cubicBezTo>
                <a:cubicBezTo>
                  <a:pt x="259707" y="2170502"/>
                  <a:pt x="260705" y="2171261"/>
                  <a:pt x="261878" y="2171771"/>
                </a:cubicBezTo>
                <a:cubicBezTo>
                  <a:pt x="263050" y="2172281"/>
                  <a:pt x="264374" y="2172536"/>
                  <a:pt x="265849" y="2172536"/>
                </a:cubicBezTo>
                <a:cubicBezTo>
                  <a:pt x="267542" y="2172536"/>
                  <a:pt x="268991" y="2172205"/>
                  <a:pt x="270196" y="2171543"/>
                </a:cubicBezTo>
                <a:cubicBezTo>
                  <a:pt x="271400" y="2170881"/>
                  <a:pt x="272388" y="2169997"/>
                  <a:pt x="273158" y="2168890"/>
                </a:cubicBezTo>
                <a:cubicBezTo>
                  <a:pt x="273929" y="2167783"/>
                  <a:pt x="274493" y="2166497"/>
                  <a:pt x="274851" y="2165032"/>
                </a:cubicBezTo>
                <a:cubicBezTo>
                  <a:pt x="275209" y="2163567"/>
                  <a:pt x="275388" y="2162021"/>
                  <a:pt x="275388" y="2160393"/>
                </a:cubicBezTo>
                <a:cubicBezTo>
                  <a:pt x="275388" y="2158374"/>
                  <a:pt x="275166" y="2156611"/>
                  <a:pt x="274721" y="2155103"/>
                </a:cubicBezTo>
                <a:cubicBezTo>
                  <a:pt x="274276" y="2153594"/>
                  <a:pt x="273641" y="2152335"/>
                  <a:pt x="272816" y="2151326"/>
                </a:cubicBezTo>
                <a:cubicBezTo>
                  <a:pt x="271992" y="2150317"/>
                  <a:pt x="270988" y="2149557"/>
                  <a:pt x="269805" y="2149047"/>
                </a:cubicBezTo>
                <a:cubicBezTo>
                  <a:pt x="268622" y="2148537"/>
                  <a:pt x="267304" y="2148282"/>
                  <a:pt x="265849" y="2148282"/>
                </a:cubicBezTo>
                <a:close/>
                <a:moveTo>
                  <a:pt x="551664" y="2147989"/>
                </a:moveTo>
                <a:cubicBezTo>
                  <a:pt x="550427" y="2147989"/>
                  <a:pt x="549299" y="2148228"/>
                  <a:pt x="548279" y="2148705"/>
                </a:cubicBezTo>
                <a:cubicBezTo>
                  <a:pt x="547259" y="2149183"/>
                  <a:pt x="546380" y="2149856"/>
                  <a:pt x="545642" y="2150724"/>
                </a:cubicBezTo>
                <a:cubicBezTo>
                  <a:pt x="544904" y="2151592"/>
                  <a:pt x="544307" y="2152634"/>
                  <a:pt x="543851" y="2153849"/>
                </a:cubicBezTo>
                <a:cubicBezTo>
                  <a:pt x="543395" y="2155065"/>
                  <a:pt x="543113" y="2156399"/>
                  <a:pt x="543005" y="2157854"/>
                </a:cubicBezTo>
                <a:lnTo>
                  <a:pt x="560194" y="2157854"/>
                </a:lnTo>
                <a:cubicBezTo>
                  <a:pt x="560259" y="2156399"/>
                  <a:pt x="560118" y="2155070"/>
                  <a:pt x="559771" y="2153865"/>
                </a:cubicBezTo>
                <a:cubicBezTo>
                  <a:pt x="559424" y="2152661"/>
                  <a:pt x="558887" y="2151624"/>
                  <a:pt x="558160" y="2150756"/>
                </a:cubicBezTo>
                <a:cubicBezTo>
                  <a:pt x="557433" y="2149888"/>
                  <a:pt x="556526" y="2149210"/>
                  <a:pt x="555441" y="2148722"/>
                </a:cubicBezTo>
                <a:cubicBezTo>
                  <a:pt x="554356" y="2148233"/>
                  <a:pt x="553097" y="2147989"/>
                  <a:pt x="551664" y="2147989"/>
                </a:cubicBezTo>
                <a:close/>
                <a:moveTo>
                  <a:pt x="342115" y="2147989"/>
                </a:moveTo>
                <a:cubicBezTo>
                  <a:pt x="340877" y="2147989"/>
                  <a:pt x="339749" y="2148228"/>
                  <a:pt x="338729" y="2148705"/>
                </a:cubicBezTo>
                <a:cubicBezTo>
                  <a:pt x="337709" y="2149183"/>
                  <a:pt x="336830" y="2149856"/>
                  <a:pt x="336092" y="2150724"/>
                </a:cubicBezTo>
                <a:cubicBezTo>
                  <a:pt x="335354" y="2151592"/>
                  <a:pt x="334757" y="2152634"/>
                  <a:pt x="334301" y="2153849"/>
                </a:cubicBezTo>
                <a:cubicBezTo>
                  <a:pt x="333845" y="2155065"/>
                  <a:pt x="333563" y="2156399"/>
                  <a:pt x="333455" y="2157854"/>
                </a:cubicBezTo>
                <a:lnTo>
                  <a:pt x="350644" y="2157854"/>
                </a:lnTo>
                <a:cubicBezTo>
                  <a:pt x="350709" y="2156399"/>
                  <a:pt x="350568" y="2155070"/>
                  <a:pt x="350221" y="2153865"/>
                </a:cubicBezTo>
                <a:cubicBezTo>
                  <a:pt x="349874" y="2152661"/>
                  <a:pt x="349337" y="2151624"/>
                  <a:pt x="348609" y="2150756"/>
                </a:cubicBezTo>
                <a:cubicBezTo>
                  <a:pt x="347882" y="2149888"/>
                  <a:pt x="346976" y="2149210"/>
                  <a:pt x="345891" y="2148722"/>
                </a:cubicBezTo>
                <a:cubicBezTo>
                  <a:pt x="344806" y="2148233"/>
                  <a:pt x="343547" y="2147989"/>
                  <a:pt x="342115" y="2147989"/>
                </a:cubicBezTo>
                <a:close/>
                <a:moveTo>
                  <a:pt x="132564" y="2147989"/>
                </a:moveTo>
                <a:cubicBezTo>
                  <a:pt x="131327" y="2147989"/>
                  <a:pt x="130199" y="2148228"/>
                  <a:pt x="129179" y="2148705"/>
                </a:cubicBezTo>
                <a:cubicBezTo>
                  <a:pt x="128159" y="2149183"/>
                  <a:pt x="127280" y="2149856"/>
                  <a:pt x="126542" y="2150724"/>
                </a:cubicBezTo>
                <a:cubicBezTo>
                  <a:pt x="125804" y="2151592"/>
                  <a:pt x="125207" y="2152634"/>
                  <a:pt x="124751" y="2153849"/>
                </a:cubicBezTo>
                <a:cubicBezTo>
                  <a:pt x="124295" y="2155065"/>
                  <a:pt x="124013" y="2156399"/>
                  <a:pt x="123905" y="2157854"/>
                </a:cubicBezTo>
                <a:lnTo>
                  <a:pt x="141094" y="2157854"/>
                </a:lnTo>
                <a:cubicBezTo>
                  <a:pt x="141159" y="2156399"/>
                  <a:pt x="141018" y="2155070"/>
                  <a:pt x="140671" y="2153865"/>
                </a:cubicBezTo>
                <a:cubicBezTo>
                  <a:pt x="140324" y="2152661"/>
                  <a:pt x="139786" y="2151624"/>
                  <a:pt x="139059" y="2150756"/>
                </a:cubicBezTo>
                <a:cubicBezTo>
                  <a:pt x="138332" y="2149888"/>
                  <a:pt x="137426" y="2149210"/>
                  <a:pt x="136341" y="2148722"/>
                </a:cubicBezTo>
                <a:cubicBezTo>
                  <a:pt x="135256" y="2148233"/>
                  <a:pt x="133997" y="2147989"/>
                  <a:pt x="132564" y="2147989"/>
                </a:cubicBezTo>
                <a:close/>
                <a:moveTo>
                  <a:pt x="749494" y="2144050"/>
                </a:moveTo>
                <a:lnTo>
                  <a:pt x="764893" y="2144050"/>
                </a:lnTo>
                <a:lnTo>
                  <a:pt x="764893" y="2172016"/>
                </a:lnTo>
                <a:lnTo>
                  <a:pt x="774628" y="2172016"/>
                </a:lnTo>
                <a:lnTo>
                  <a:pt x="774628" y="2176736"/>
                </a:lnTo>
                <a:lnTo>
                  <a:pt x="748420" y="2176736"/>
                </a:lnTo>
                <a:lnTo>
                  <a:pt x="748420" y="2172016"/>
                </a:lnTo>
                <a:lnTo>
                  <a:pt x="759164" y="2172016"/>
                </a:lnTo>
                <a:lnTo>
                  <a:pt x="759164" y="2148738"/>
                </a:lnTo>
                <a:lnTo>
                  <a:pt x="749494" y="2148738"/>
                </a:lnTo>
                <a:close/>
                <a:moveTo>
                  <a:pt x="706869" y="2144050"/>
                </a:moveTo>
                <a:lnTo>
                  <a:pt x="713315" y="2144050"/>
                </a:lnTo>
                <a:lnTo>
                  <a:pt x="721324" y="2165667"/>
                </a:lnTo>
                <a:lnTo>
                  <a:pt x="723049" y="2170941"/>
                </a:lnTo>
                <a:lnTo>
                  <a:pt x="724840" y="2165537"/>
                </a:lnTo>
                <a:lnTo>
                  <a:pt x="732784" y="2144050"/>
                </a:lnTo>
                <a:lnTo>
                  <a:pt x="739002" y="2144050"/>
                </a:lnTo>
                <a:lnTo>
                  <a:pt x="726175" y="2176736"/>
                </a:lnTo>
                <a:lnTo>
                  <a:pt x="719664" y="2176736"/>
                </a:lnTo>
                <a:close/>
                <a:moveTo>
                  <a:pt x="221094" y="2144050"/>
                </a:moveTo>
                <a:lnTo>
                  <a:pt x="227540" y="2144050"/>
                </a:lnTo>
                <a:lnTo>
                  <a:pt x="235549" y="2165667"/>
                </a:lnTo>
                <a:lnTo>
                  <a:pt x="237274" y="2170941"/>
                </a:lnTo>
                <a:lnTo>
                  <a:pt x="239065" y="2165537"/>
                </a:lnTo>
                <a:lnTo>
                  <a:pt x="247009" y="2144050"/>
                </a:lnTo>
                <a:lnTo>
                  <a:pt x="253227" y="2144050"/>
                </a:lnTo>
                <a:lnTo>
                  <a:pt x="240400" y="2176736"/>
                </a:lnTo>
                <a:lnTo>
                  <a:pt x="233889" y="2176736"/>
                </a:lnTo>
                <a:close/>
                <a:moveTo>
                  <a:pt x="685145" y="2143464"/>
                </a:moveTo>
                <a:cubicBezTo>
                  <a:pt x="687120" y="2143464"/>
                  <a:pt x="688900" y="2143681"/>
                  <a:pt x="690484" y="2144115"/>
                </a:cubicBezTo>
                <a:cubicBezTo>
                  <a:pt x="692068" y="2144549"/>
                  <a:pt x="693409" y="2145211"/>
                  <a:pt x="694505" y="2146101"/>
                </a:cubicBezTo>
                <a:cubicBezTo>
                  <a:pt x="695601" y="2146991"/>
                  <a:pt x="696442" y="2148108"/>
                  <a:pt x="697028" y="2149454"/>
                </a:cubicBezTo>
                <a:cubicBezTo>
                  <a:pt x="697614" y="2150800"/>
                  <a:pt x="697907" y="2152384"/>
                  <a:pt x="697907" y="2154207"/>
                </a:cubicBezTo>
                <a:lnTo>
                  <a:pt x="697907" y="2176736"/>
                </a:lnTo>
                <a:lnTo>
                  <a:pt x="692828" y="2176736"/>
                </a:lnTo>
                <a:lnTo>
                  <a:pt x="692698" y="2172341"/>
                </a:lnTo>
                <a:cubicBezTo>
                  <a:pt x="690918" y="2174099"/>
                  <a:pt x="689111" y="2175369"/>
                  <a:pt x="687277" y="2176150"/>
                </a:cubicBezTo>
                <a:cubicBezTo>
                  <a:pt x="685443" y="2176931"/>
                  <a:pt x="683517" y="2177322"/>
                  <a:pt x="681498" y="2177322"/>
                </a:cubicBezTo>
                <a:cubicBezTo>
                  <a:pt x="679632" y="2177322"/>
                  <a:pt x="678037" y="2177083"/>
                  <a:pt x="676713" y="2176606"/>
                </a:cubicBezTo>
                <a:cubicBezTo>
                  <a:pt x="675389" y="2176128"/>
                  <a:pt x="674298" y="2175472"/>
                  <a:pt x="673441" y="2174636"/>
                </a:cubicBezTo>
                <a:cubicBezTo>
                  <a:pt x="672583" y="2173801"/>
                  <a:pt x="671954" y="2172819"/>
                  <a:pt x="671553" y="2171690"/>
                </a:cubicBezTo>
                <a:cubicBezTo>
                  <a:pt x="671151" y="2170561"/>
                  <a:pt x="670950" y="2169335"/>
                  <a:pt x="670950" y="2168011"/>
                </a:cubicBezTo>
                <a:cubicBezTo>
                  <a:pt x="670950" y="2164734"/>
                  <a:pt x="672171" y="2162167"/>
                  <a:pt x="674613" y="2160312"/>
                </a:cubicBezTo>
                <a:cubicBezTo>
                  <a:pt x="677055" y="2158456"/>
                  <a:pt x="680663" y="2157528"/>
                  <a:pt x="685438" y="2157528"/>
                </a:cubicBezTo>
                <a:lnTo>
                  <a:pt x="692210" y="2157528"/>
                </a:lnTo>
                <a:lnTo>
                  <a:pt x="692210" y="2154663"/>
                </a:lnTo>
                <a:cubicBezTo>
                  <a:pt x="692210" y="2152731"/>
                  <a:pt x="691591" y="2151185"/>
                  <a:pt x="690354" y="2150024"/>
                </a:cubicBezTo>
                <a:cubicBezTo>
                  <a:pt x="689117" y="2148863"/>
                  <a:pt x="687228" y="2148282"/>
                  <a:pt x="684689" y="2148282"/>
                </a:cubicBezTo>
                <a:cubicBezTo>
                  <a:pt x="682844" y="2148282"/>
                  <a:pt x="681026" y="2148488"/>
                  <a:pt x="679236" y="2148901"/>
                </a:cubicBezTo>
                <a:cubicBezTo>
                  <a:pt x="677445" y="2149313"/>
                  <a:pt x="675595" y="2149899"/>
                  <a:pt x="673685" y="2150659"/>
                </a:cubicBezTo>
                <a:lnTo>
                  <a:pt x="673685" y="2145547"/>
                </a:lnTo>
                <a:cubicBezTo>
                  <a:pt x="674401" y="2145287"/>
                  <a:pt x="675199" y="2145032"/>
                  <a:pt x="676078" y="2144782"/>
                </a:cubicBezTo>
                <a:cubicBezTo>
                  <a:pt x="676957" y="2144533"/>
                  <a:pt x="677885" y="2144310"/>
                  <a:pt x="678861" y="2144115"/>
                </a:cubicBezTo>
                <a:cubicBezTo>
                  <a:pt x="679838" y="2143920"/>
                  <a:pt x="680858" y="2143762"/>
                  <a:pt x="681922" y="2143643"/>
                </a:cubicBezTo>
                <a:cubicBezTo>
                  <a:pt x="682985" y="2143523"/>
                  <a:pt x="684059" y="2143464"/>
                  <a:pt x="685145" y="2143464"/>
                </a:cubicBezTo>
                <a:close/>
                <a:moveTo>
                  <a:pt x="580174" y="2143464"/>
                </a:moveTo>
                <a:cubicBezTo>
                  <a:pt x="580847" y="2143464"/>
                  <a:pt x="581488" y="2143599"/>
                  <a:pt x="582095" y="2143871"/>
                </a:cubicBezTo>
                <a:cubicBezTo>
                  <a:pt x="582703" y="2144142"/>
                  <a:pt x="583235" y="2144506"/>
                  <a:pt x="583691" y="2144961"/>
                </a:cubicBezTo>
                <a:cubicBezTo>
                  <a:pt x="584146" y="2145417"/>
                  <a:pt x="584510" y="2145949"/>
                  <a:pt x="584781" y="2146557"/>
                </a:cubicBezTo>
                <a:cubicBezTo>
                  <a:pt x="585052" y="2147164"/>
                  <a:pt x="585188" y="2147804"/>
                  <a:pt x="585188" y="2148477"/>
                </a:cubicBezTo>
                <a:cubicBezTo>
                  <a:pt x="585188" y="2149172"/>
                  <a:pt x="585052" y="2149818"/>
                  <a:pt x="584781" y="2150415"/>
                </a:cubicBezTo>
                <a:cubicBezTo>
                  <a:pt x="584510" y="2151011"/>
                  <a:pt x="584146" y="2151538"/>
                  <a:pt x="583691" y="2151993"/>
                </a:cubicBezTo>
                <a:cubicBezTo>
                  <a:pt x="583235" y="2152449"/>
                  <a:pt x="582703" y="2152807"/>
                  <a:pt x="582095" y="2153068"/>
                </a:cubicBezTo>
                <a:cubicBezTo>
                  <a:pt x="581488" y="2153328"/>
                  <a:pt x="580847" y="2153459"/>
                  <a:pt x="580174" y="2153459"/>
                </a:cubicBezTo>
                <a:cubicBezTo>
                  <a:pt x="579480" y="2153459"/>
                  <a:pt x="578834" y="2153328"/>
                  <a:pt x="578237" y="2153068"/>
                </a:cubicBezTo>
                <a:cubicBezTo>
                  <a:pt x="577641" y="2152807"/>
                  <a:pt x="577114" y="2152449"/>
                  <a:pt x="576658" y="2151993"/>
                </a:cubicBezTo>
                <a:cubicBezTo>
                  <a:pt x="576203" y="2151538"/>
                  <a:pt x="575845" y="2151011"/>
                  <a:pt x="575584" y="2150415"/>
                </a:cubicBezTo>
                <a:cubicBezTo>
                  <a:pt x="575324" y="2149818"/>
                  <a:pt x="575193" y="2149172"/>
                  <a:pt x="575193" y="2148477"/>
                </a:cubicBezTo>
                <a:cubicBezTo>
                  <a:pt x="575193" y="2147804"/>
                  <a:pt x="575324" y="2147164"/>
                  <a:pt x="575584" y="2146557"/>
                </a:cubicBezTo>
                <a:cubicBezTo>
                  <a:pt x="575845" y="2145949"/>
                  <a:pt x="576203" y="2145417"/>
                  <a:pt x="576658" y="2144961"/>
                </a:cubicBezTo>
                <a:cubicBezTo>
                  <a:pt x="577114" y="2144506"/>
                  <a:pt x="577641" y="2144142"/>
                  <a:pt x="578237" y="2143871"/>
                </a:cubicBezTo>
                <a:cubicBezTo>
                  <a:pt x="578834" y="2143599"/>
                  <a:pt x="579480" y="2143464"/>
                  <a:pt x="580174" y="2143464"/>
                </a:cubicBezTo>
                <a:close/>
                <a:moveTo>
                  <a:pt x="551925" y="2143464"/>
                </a:moveTo>
                <a:cubicBezTo>
                  <a:pt x="554204" y="2143464"/>
                  <a:pt x="556222" y="2143822"/>
                  <a:pt x="557980" y="2144538"/>
                </a:cubicBezTo>
                <a:cubicBezTo>
                  <a:pt x="559738" y="2145254"/>
                  <a:pt x="561220" y="2146269"/>
                  <a:pt x="562424" y="2147582"/>
                </a:cubicBezTo>
                <a:cubicBezTo>
                  <a:pt x="563629" y="2148895"/>
                  <a:pt x="564541" y="2150490"/>
                  <a:pt x="565159" y="2152368"/>
                </a:cubicBezTo>
                <a:cubicBezTo>
                  <a:pt x="565778" y="2154245"/>
                  <a:pt x="566087" y="2156345"/>
                  <a:pt x="566087" y="2158667"/>
                </a:cubicBezTo>
                <a:cubicBezTo>
                  <a:pt x="566087" y="2159470"/>
                  <a:pt x="566076" y="2160143"/>
                  <a:pt x="566054" y="2160686"/>
                </a:cubicBezTo>
                <a:cubicBezTo>
                  <a:pt x="566033" y="2161229"/>
                  <a:pt x="566000" y="2161739"/>
                  <a:pt x="565957" y="2162216"/>
                </a:cubicBezTo>
                <a:lnTo>
                  <a:pt x="543005" y="2162216"/>
                </a:lnTo>
                <a:cubicBezTo>
                  <a:pt x="543005" y="2165558"/>
                  <a:pt x="543938" y="2168125"/>
                  <a:pt x="545804" y="2169916"/>
                </a:cubicBezTo>
                <a:cubicBezTo>
                  <a:pt x="547671" y="2171706"/>
                  <a:pt x="550362" y="2172602"/>
                  <a:pt x="553878" y="2172602"/>
                </a:cubicBezTo>
                <a:cubicBezTo>
                  <a:pt x="554833" y="2172602"/>
                  <a:pt x="555788" y="2172563"/>
                  <a:pt x="556743" y="2172488"/>
                </a:cubicBezTo>
                <a:cubicBezTo>
                  <a:pt x="557698" y="2172412"/>
                  <a:pt x="558621" y="2172309"/>
                  <a:pt x="559511" y="2172178"/>
                </a:cubicBezTo>
                <a:cubicBezTo>
                  <a:pt x="560400" y="2172048"/>
                  <a:pt x="561252" y="2171902"/>
                  <a:pt x="562066" y="2171739"/>
                </a:cubicBezTo>
                <a:cubicBezTo>
                  <a:pt x="562880" y="2171576"/>
                  <a:pt x="563634" y="2171397"/>
                  <a:pt x="564329" y="2171202"/>
                </a:cubicBezTo>
                <a:lnTo>
                  <a:pt x="564329" y="2175857"/>
                </a:lnTo>
                <a:cubicBezTo>
                  <a:pt x="562788" y="2176291"/>
                  <a:pt x="561046" y="2176644"/>
                  <a:pt x="559104" y="2176915"/>
                </a:cubicBezTo>
                <a:cubicBezTo>
                  <a:pt x="557161" y="2177186"/>
                  <a:pt x="555148" y="2177322"/>
                  <a:pt x="553064" y="2177322"/>
                </a:cubicBezTo>
                <a:cubicBezTo>
                  <a:pt x="550265" y="2177322"/>
                  <a:pt x="547855" y="2176942"/>
                  <a:pt x="545837" y="2176183"/>
                </a:cubicBezTo>
                <a:cubicBezTo>
                  <a:pt x="543819" y="2175423"/>
                  <a:pt x="542164" y="2174321"/>
                  <a:pt x="540872" y="2172878"/>
                </a:cubicBezTo>
                <a:cubicBezTo>
                  <a:pt x="539581" y="2171435"/>
                  <a:pt x="538626" y="2169666"/>
                  <a:pt x="538007" y="2167572"/>
                </a:cubicBezTo>
                <a:cubicBezTo>
                  <a:pt x="537389" y="2165477"/>
                  <a:pt x="537079" y="2163106"/>
                  <a:pt x="537079" y="2160458"/>
                </a:cubicBezTo>
                <a:cubicBezTo>
                  <a:pt x="537079" y="2158157"/>
                  <a:pt x="537410" y="2155982"/>
                  <a:pt x="538072" y="2153931"/>
                </a:cubicBezTo>
                <a:cubicBezTo>
                  <a:pt x="538734" y="2151880"/>
                  <a:pt x="539700" y="2150078"/>
                  <a:pt x="540970" y="2148526"/>
                </a:cubicBezTo>
                <a:cubicBezTo>
                  <a:pt x="542240" y="2146974"/>
                  <a:pt x="543797" y="2145743"/>
                  <a:pt x="545642" y="2144831"/>
                </a:cubicBezTo>
                <a:cubicBezTo>
                  <a:pt x="547486" y="2143920"/>
                  <a:pt x="549581" y="2143464"/>
                  <a:pt x="551925" y="2143464"/>
                </a:cubicBezTo>
                <a:close/>
                <a:moveTo>
                  <a:pt x="509918" y="2143464"/>
                </a:moveTo>
                <a:cubicBezTo>
                  <a:pt x="511676" y="2143464"/>
                  <a:pt x="513011" y="2144039"/>
                  <a:pt x="513923" y="2145189"/>
                </a:cubicBezTo>
                <a:cubicBezTo>
                  <a:pt x="514834" y="2146339"/>
                  <a:pt x="515290" y="2148119"/>
                  <a:pt x="515290" y="2150528"/>
                </a:cubicBezTo>
                <a:cubicBezTo>
                  <a:pt x="515811" y="2149400"/>
                  <a:pt x="516321" y="2148396"/>
                  <a:pt x="516820" y="2147517"/>
                </a:cubicBezTo>
                <a:cubicBezTo>
                  <a:pt x="517319" y="2146638"/>
                  <a:pt x="517857" y="2145900"/>
                  <a:pt x="518432" y="2145303"/>
                </a:cubicBezTo>
                <a:cubicBezTo>
                  <a:pt x="519007" y="2144706"/>
                  <a:pt x="519642" y="2144250"/>
                  <a:pt x="520336" y="2143936"/>
                </a:cubicBezTo>
                <a:cubicBezTo>
                  <a:pt x="521031" y="2143621"/>
                  <a:pt x="521834" y="2143464"/>
                  <a:pt x="522745" y="2143464"/>
                </a:cubicBezTo>
                <a:cubicBezTo>
                  <a:pt x="526847" y="2143464"/>
                  <a:pt x="528899" y="2146622"/>
                  <a:pt x="528899" y="2152938"/>
                </a:cubicBezTo>
                <a:lnTo>
                  <a:pt x="528899" y="2176736"/>
                </a:lnTo>
                <a:lnTo>
                  <a:pt x="523690" y="2176736"/>
                </a:lnTo>
                <a:lnTo>
                  <a:pt x="523690" y="2153263"/>
                </a:lnTo>
                <a:cubicBezTo>
                  <a:pt x="523690" y="2152243"/>
                  <a:pt x="523652" y="2151407"/>
                  <a:pt x="523576" y="2150756"/>
                </a:cubicBezTo>
                <a:cubicBezTo>
                  <a:pt x="523500" y="2150105"/>
                  <a:pt x="523380" y="2149590"/>
                  <a:pt x="523217" y="2149210"/>
                </a:cubicBezTo>
                <a:cubicBezTo>
                  <a:pt x="523055" y="2148830"/>
                  <a:pt x="522848" y="2148564"/>
                  <a:pt x="522599" y="2148412"/>
                </a:cubicBezTo>
                <a:cubicBezTo>
                  <a:pt x="522349" y="2148260"/>
                  <a:pt x="522040" y="2148184"/>
                  <a:pt x="521671" y="2148184"/>
                </a:cubicBezTo>
                <a:cubicBezTo>
                  <a:pt x="521237" y="2148184"/>
                  <a:pt x="520835" y="2148315"/>
                  <a:pt x="520467" y="2148575"/>
                </a:cubicBezTo>
                <a:cubicBezTo>
                  <a:pt x="520098" y="2148836"/>
                  <a:pt x="519701" y="2149259"/>
                  <a:pt x="519278" y="2149845"/>
                </a:cubicBezTo>
                <a:cubicBezTo>
                  <a:pt x="518855" y="2150431"/>
                  <a:pt x="518388" y="2151207"/>
                  <a:pt x="517878" y="2152173"/>
                </a:cubicBezTo>
                <a:cubicBezTo>
                  <a:pt x="517368" y="2153138"/>
                  <a:pt x="516766" y="2154327"/>
                  <a:pt x="516071" y="2155737"/>
                </a:cubicBezTo>
                <a:lnTo>
                  <a:pt x="516071" y="2176736"/>
                </a:lnTo>
                <a:lnTo>
                  <a:pt x="510895" y="2176736"/>
                </a:lnTo>
                <a:lnTo>
                  <a:pt x="510895" y="2153882"/>
                </a:lnTo>
                <a:cubicBezTo>
                  <a:pt x="510895" y="2152688"/>
                  <a:pt x="510857" y="2151722"/>
                  <a:pt x="510781" y="2150984"/>
                </a:cubicBezTo>
                <a:cubicBezTo>
                  <a:pt x="510705" y="2150246"/>
                  <a:pt x="510586" y="2149671"/>
                  <a:pt x="510423" y="2149259"/>
                </a:cubicBezTo>
                <a:cubicBezTo>
                  <a:pt x="510260" y="2148846"/>
                  <a:pt x="510048" y="2148564"/>
                  <a:pt x="509788" y="2148412"/>
                </a:cubicBezTo>
                <a:cubicBezTo>
                  <a:pt x="509528" y="2148260"/>
                  <a:pt x="509213" y="2148184"/>
                  <a:pt x="508844" y="2148184"/>
                </a:cubicBezTo>
                <a:cubicBezTo>
                  <a:pt x="508453" y="2148184"/>
                  <a:pt x="508084" y="2148293"/>
                  <a:pt x="507737" y="2148510"/>
                </a:cubicBezTo>
                <a:cubicBezTo>
                  <a:pt x="507390" y="2148727"/>
                  <a:pt x="507004" y="2149118"/>
                  <a:pt x="506581" y="2149682"/>
                </a:cubicBezTo>
                <a:cubicBezTo>
                  <a:pt x="506158" y="2150246"/>
                  <a:pt x="505686" y="2151017"/>
                  <a:pt x="505165" y="2151993"/>
                </a:cubicBezTo>
                <a:cubicBezTo>
                  <a:pt x="504644" y="2152970"/>
                  <a:pt x="504026" y="2154218"/>
                  <a:pt x="503309" y="2155737"/>
                </a:cubicBezTo>
                <a:lnTo>
                  <a:pt x="503309" y="2176736"/>
                </a:lnTo>
                <a:lnTo>
                  <a:pt x="498100" y="2176736"/>
                </a:lnTo>
                <a:lnTo>
                  <a:pt x="498100" y="2144050"/>
                </a:lnTo>
                <a:lnTo>
                  <a:pt x="502430" y="2144050"/>
                </a:lnTo>
                <a:lnTo>
                  <a:pt x="502691" y="2150268"/>
                </a:lnTo>
                <a:cubicBezTo>
                  <a:pt x="503255" y="2149031"/>
                  <a:pt x="503803" y="2147978"/>
                  <a:pt x="504335" y="2147110"/>
                </a:cubicBezTo>
                <a:cubicBezTo>
                  <a:pt x="504867" y="2146242"/>
                  <a:pt x="505415" y="2145542"/>
                  <a:pt x="505979" y="2145010"/>
                </a:cubicBezTo>
                <a:cubicBezTo>
                  <a:pt x="506543" y="2144478"/>
                  <a:pt x="507146" y="2144088"/>
                  <a:pt x="507786" y="2143838"/>
                </a:cubicBezTo>
                <a:cubicBezTo>
                  <a:pt x="508426" y="2143588"/>
                  <a:pt x="509137" y="2143464"/>
                  <a:pt x="509918" y="2143464"/>
                </a:cubicBezTo>
                <a:close/>
                <a:moveTo>
                  <a:pt x="475595" y="2143464"/>
                </a:moveTo>
                <a:cubicBezTo>
                  <a:pt x="477570" y="2143464"/>
                  <a:pt x="479350" y="2143681"/>
                  <a:pt x="480934" y="2144115"/>
                </a:cubicBezTo>
                <a:cubicBezTo>
                  <a:pt x="482518" y="2144549"/>
                  <a:pt x="483859" y="2145211"/>
                  <a:pt x="484955" y="2146101"/>
                </a:cubicBezTo>
                <a:cubicBezTo>
                  <a:pt x="486051" y="2146991"/>
                  <a:pt x="486892" y="2148108"/>
                  <a:pt x="487478" y="2149454"/>
                </a:cubicBezTo>
                <a:cubicBezTo>
                  <a:pt x="488064" y="2150800"/>
                  <a:pt x="488357" y="2152384"/>
                  <a:pt x="488357" y="2154207"/>
                </a:cubicBezTo>
                <a:lnTo>
                  <a:pt x="488357" y="2176736"/>
                </a:lnTo>
                <a:lnTo>
                  <a:pt x="483278" y="2176736"/>
                </a:lnTo>
                <a:lnTo>
                  <a:pt x="483148" y="2172341"/>
                </a:lnTo>
                <a:cubicBezTo>
                  <a:pt x="481368" y="2174099"/>
                  <a:pt x="479561" y="2175369"/>
                  <a:pt x="477727" y="2176150"/>
                </a:cubicBezTo>
                <a:cubicBezTo>
                  <a:pt x="475893" y="2176931"/>
                  <a:pt x="473967" y="2177322"/>
                  <a:pt x="471948" y="2177322"/>
                </a:cubicBezTo>
                <a:cubicBezTo>
                  <a:pt x="470082" y="2177322"/>
                  <a:pt x="468487" y="2177083"/>
                  <a:pt x="467163" y="2176606"/>
                </a:cubicBezTo>
                <a:cubicBezTo>
                  <a:pt x="465839" y="2176128"/>
                  <a:pt x="464748" y="2175472"/>
                  <a:pt x="463891" y="2174636"/>
                </a:cubicBezTo>
                <a:cubicBezTo>
                  <a:pt x="463034" y="2173801"/>
                  <a:pt x="462404" y="2172819"/>
                  <a:pt x="462003" y="2171690"/>
                </a:cubicBezTo>
                <a:cubicBezTo>
                  <a:pt x="461601" y="2170561"/>
                  <a:pt x="461400" y="2169335"/>
                  <a:pt x="461400" y="2168011"/>
                </a:cubicBezTo>
                <a:cubicBezTo>
                  <a:pt x="461400" y="2164734"/>
                  <a:pt x="462621" y="2162167"/>
                  <a:pt x="465063" y="2160312"/>
                </a:cubicBezTo>
                <a:cubicBezTo>
                  <a:pt x="467505" y="2158456"/>
                  <a:pt x="471113" y="2157528"/>
                  <a:pt x="475888" y="2157528"/>
                </a:cubicBezTo>
                <a:lnTo>
                  <a:pt x="482659" y="2157528"/>
                </a:lnTo>
                <a:lnTo>
                  <a:pt x="482659" y="2154663"/>
                </a:lnTo>
                <a:cubicBezTo>
                  <a:pt x="482659" y="2152731"/>
                  <a:pt x="482041" y="2151185"/>
                  <a:pt x="480804" y="2150024"/>
                </a:cubicBezTo>
                <a:cubicBezTo>
                  <a:pt x="479567" y="2148863"/>
                  <a:pt x="477678" y="2148282"/>
                  <a:pt x="475139" y="2148282"/>
                </a:cubicBezTo>
                <a:cubicBezTo>
                  <a:pt x="473294" y="2148282"/>
                  <a:pt x="471476" y="2148488"/>
                  <a:pt x="469686" y="2148901"/>
                </a:cubicBezTo>
                <a:cubicBezTo>
                  <a:pt x="467895" y="2149313"/>
                  <a:pt x="466045" y="2149899"/>
                  <a:pt x="464135" y="2150659"/>
                </a:cubicBezTo>
                <a:lnTo>
                  <a:pt x="464135" y="2145547"/>
                </a:lnTo>
                <a:cubicBezTo>
                  <a:pt x="464851" y="2145287"/>
                  <a:pt x="465649" y="2145032"/>
                  <a:pt x="466528" y="2144782"/>
                </a:cubicBezTo>
                <a:cubicBezTo>
                  <a:pt x="467407" y="2144533"/>
                  <a:pt x="468335" y="2144310"/>
                  <a:pt x="469312" y="2144115"/>
                </a:cubicBezTo>
                <a:cubicBezTo>
                  <a:pt x="470288" y="2143920"/>
                  <a:pt x="471308" y="2143762"/>
                  <a:pt x="472372" y="2143643"/>
                </a:cubicBezTo>
                <a:cubicBezTo>
                  <a:pt x="473435" y="2143523"/>
                  <a:pt x="474510" y="2143464"/>
                  <a:pt x="475595" y="2143464"/>
                </a:cubicBezTo>
                <a:close/>
                <a:moveTo>
                  <a:pt x="449754" y="2143464"/>
                </a:moveTo>
                <a:cubicBezTo>
                  <a:pt x="453119" y="2143464"/>
                  <a:pt x="455663" y="2144457"/>
                  <a:pt x="457389" y="2146443"/>
                </a:cubicBezTo>
                <a:cubicBezTo>
                  <a:pt x="459114" y="2148429"/>
                  <a:pt x="459977" y="2151418"/>
                  <a:pt x="459977" y="2155412"/>
                </a:cubicBezTo>
                <a:lnTo>
                  <a:pt x="459977" y="2176736"/>
                </a:lnTo>
                <a:lnTo>
                  <a:pt x="454312" y="2176736"/>
                </a:lnTo>
                <a:lnTo>
                  <a:pt x="454312" y="2155868"/>
                </a:lnTo>
                <a:cubicBezTo>
                  <a:pt x="454312" y="2153306"/>
                  <a:pt x="453835" y="2151413"/>
                  <a:pt x="452880" y="2150187"/>
                </a:cubicBezTo>
                <a:cubicBezTo>
                  <a:pt x="451925" y="2148960"/>
                  <a:pt x="450503" y="2148347"/>
                  <a:pt x="448615" y="2148347"/>
                </a:cubicBezTo>
                <a:cubicBezTo>
                  <a:pt x="447921" y="2148347"/>
                  <a:pt x="447242" y="2148450"/>
                  <a:pt x="446580" y="2148656"/>
                </a:cubicBezTo>
                <a:cubicBezTo>
                  <a:pt x="445918" y="2148863"/>
                  <a:pt x="445229" y="2149221"/>
                  <a:pt x="444513" y="2149731"/>
                </a:cubicBezTo>
                <a:cubicBezTo>
                  <a:pt x="443797" y="2150241"/>
                  <a:pt x="443021" y="2150930"/>
                  <a:pt x="442185" y="2151798"/>
                </a:cubicBezTo>
                <a:cubicBezTo>
                  <a:pt x="441350" y="2152666"/>
                  <a:pt x="440411" y="2153752"/>
                  <a:pt x="439369" y="2155054"/>
                </a:cubicBezTo>
                <a:lnTo>
                  <a:pt x="439369" y="2176736"/>
                </a:lnTo>
                <a:lnTo>
                  <a:pt x="433704" y="2176736"/>
                </a:lnTo>
                <a:lnTo>
                  <a:pt x="433704" y="2144050"/>
                </a:lnTo>
                <a:lnTo>
                  <a:pt x="438751" y="2144050"/>
                </a:lnTo>
                <a:lnTo>
                  <a:pt x="438978" y="2149324"/>
                </a:lnTo>
                <a:cubicBezTo>
                  <a:pt x="439933" y="2148195"/>
                  <a:pt x="440856" y="2147257"/>
                  <a:pt x="441746" y="2146508"/>
                </a:cubicBezTo>
                <a:cubicBezTo>
                  <a:pt x="442636" y="2145759"/>
                  <a:pt x="443509" y="2145157"/>
                  <a:pt x="444366" y="2144701"/>
                </a:cubicBezTo>
                <a:cubicBezTo>
                  <a:pt x="445224" y="2144245"/>
                  <a:pt x="446097" y="2143925"/>
                  <a:pt x="446987" y="2143740"/>
                </a:cubicBezTo>
                <a:cubicBezTo>
                  <a:pt x="447877" y="2143556"/>
                  <a:pt x="448800" y="2143464"/>
                  <a:pt x="449754" y="2143464"/>
                </a:cubicBezTo>
                <a:close/>
                <a:moveTo>
                  <a:pt x="375573" y="2143464"/>
                </a:moveTo>
                <a:cubicBezTo>
                  <a:pt x="378959" y="2143464"/>
                  <a:pt x="381525" y="2144560"/>
                  <a:pt x="383272" y="2146752"/>
                </a:cubicBezTo>
                <a:cubicBezTo>
                  <a:pt x="385020" y="2148944"/>
                  <a:pt x="385828" y="2152200"/>
                  <a:pt x="385698" y="2156519"/>
                </a:cubicBezTo>
                <a:lnTo>
                  <a:pt x="379968" y="2156519"/>
                </a:lnTo>
                <a:cubicBezTo>
                  <a:pt x="380033" y="2153654"/>
                  <a:pt x="379615" y="2151576"/>
                  <a:pt x="378715" y="2150284"/>
                </a:cubicBezTo>
                <a:cubicBezTo>
                  <a:pt x="377814" y="2148993"/>
                  <a:pt x="376495" y="2148347"/>
                  <a:pt x="374759" y="2148347"/>
                </a:cubicBezTo>
                <a:cubicBezTo>
                  <a:pt x="373999" y="2148347"/>
                  <a:pt x="373234" y="2148483"/>
                  <a:pt x="372464" y="2148754"/>
                </a:cubicBezTo>
                <a:cubicBezTo>
                  <a:pt x="371693" y="2149025"/>
                  <a:pt x="370901" y="2149459"/>
                  <a:pt x="370087" y="2150056"/>
                </a:cubicBezTo>
                <a:cubicBezTo>
                  <a:pt x="369273" y="2150653"/>
                  <a:pt x="368411" y="2151418"/>
                  <a:pt x="367499" y="2152352"/>
                </a:cubicBezTo>
                <a:cubicBezTo>
                  <a:pt x="366587" y="2153285"/>
                  <a:pt x="365611" y="2154413"/>
                  <a:pt x="364569" y="2155737"/>
                </a:cubicBezTo>
                <a:lnTo>
                  <a:pt x="364569" y="2176736"/>
                </a:lnTo>
                <a:lnTo>
                  <a:pt x="358839" y="2176736"/>
                </a:lnTo>
                <a:lnTo>
                  <a:pt x="358839" y="2144050"/>
                </a:lnTo>
                <a:lnTo>
                  <a:pt x="364016" y="2144050"/>
                </a:lnTo>
                <a:lnTo>
                  <a:pt x="364178" y="2150073"/>
                </a:lnTo>
                <a:cubicBezTo>
                  <a:pt x="366110" y="2147750"/>
                  <a:pt x="368015" y="2146068"/>
                  <a:pt x="369892" y="2145026"/>
                </a:cubicBezTo>
                <a:cubicBezTo>
                  <a:pt x="371769" y="2143985"/>
                  <a:pt x="373663" y="2143464"/>
                  <a:pt x="375573" y="2143464"/>
                </a:cubicBezTo>
                <a:close/>
                <a:moveTo>
                  <a:pt x="342375" y="2143464"/>
                </a:moveTo>
                <a:cubicBezTo>
                  <a:pt x="344654" y="2143464"/>
                  <a:pt x="346672" y="2143822"/>
                  <a:pt x="348431" y="2144538"/>
                </a:cubicBezTo>
                <a:cubicBezTo>
                  <a:pt x="350189" y="2145254"/>
                  <a:pt x="351670" y="2146269"/>
                  <a:pt x="352874" y="2147582"/>
                </a:cubicBezTo>
                <a:cubicBezTo>
                  <a:pt x="354079" y="2148895"/>
                  <a:pt x="354990" y="2150490"/>
                  <a:pt x="355609" y="2152368"/>
                </a:cubicBezTo>
                <a:cubicBezTo>
                  <a:pt x="356228" y="2154245"/>
                  <a:pt x="356537" y="2156345"/>
                  <a:pt x="356537" y="2158667"/>
                </a:cubicBezTo>
                <a:cubicBezTo>
                  <a:pt x="356537" y="2159470"/>
                  <a:pt x="356526" y="2160143"/>
                  <a:pt x="356504" y="2160686"/>
                </a:cubicBezTo>
                <a:cubicBezTo>
                  <a:pt x="356483" y="2161229"/>
                  <a:pt x="356450" y="2161739"/>
                  <a:pt x="356407" y="2162216"/>
                </a:cubicBezTo>
                <a:lnTo>
                  <a:pt x="333455" y="2162216"/>
                </a:lnTo>
                <a:cubicBezTo>
                  <a:pt x="333455" y="2165558"/>
                  <a:pt x="334388" y="2168125"/>
                  <a:pt x="336255" y="2169916"/>
                </a:cubicBezTo>
                <a:cubicBezTo>
                  <a:pt x="338121" y="2171706"/>
                  <a:pt x="340812" y="2172602"/>
                  <a:pt x="344328" y="2172602"/>
                </a:cubicBezTo>
                <a:cubicBezTo>
                  <a:pt x="345283" y="2172602"/>
                  <a:pt x="346238" y="2172563"/>
                  <a:pt x="347193" y="2172488"/>
                </a:cubicBezTo>
                <a:cubicBezTo>
                  <a:pt x="348148" y="2172412"/>
                  <a:pt x="349071" y="2172309"/>
                  <a:pt x="349961" y="2172178"/>
                </a:cubicBezTo>
                <a:cubicBezTo>
                  <a:pt x="350851" y="2172048"/>
                  <a:pt x="351702" y="2171902"/>
                  <a:pt x="352516" y="2171739"/>
                </a:cubicBezTo>
                <a:cubicBezTo>
                  <a:pt x="353330" y="2171576"/>
                  <a:pt x="354084" y="2171397"/>
                  <a:pt x="354779" y="2171202"/>
                </a:cubicBezTo>
                <a:lnTo>
                  <a:pt x="354779" y="2175857"/>
                </a:lnTo>
                <a:cubicBezTo>
                  <a:pt x="353238" y="2176291"/>
                  <a:pt x="351496" y="2176644"/>
                  <a:pt x="349554" y="2176915"/>
                </a:cubicBezTo>
                <a:cubicBezTo>
                  <a:pt x="347611" y="2177186"/>
                  <a:pt x="345598" y="2177322"/>
                  <a:pt x="343514" y="2177322"/>
                </a:cubicBezTo>
                <a:cubicBezTo>
                  <a:pt x="340715" y="2177322"/>
                  <a:pt x="338305" y="2176942"/>
                  <a:pt x="336287" y="2176183"/>
                </a:cubicBezTo>
                <a:cubicBezTo>
                  <a:pt x="334269" y="2175423"/>
                  <a:pt x="332614" y="2174321"/>
                  <a:pt x="331322" y="2172878"/>
                </a:cubicBezTo>
                <a:cubicBezTo>
                  <a:pt x="330031" y="2171435"/>
                  <a:pt x="329076" y="2169666"/>
                  <a:pt x="328457" y="2167572"/>
                </a:cubicBezTo>
                <a:cubicBezTo>
                  <a:pt x="327839" y="2165477"/>
                  <a:pt x="327529" y="2163106"/>
                  <a:pt x="327529" y="2160458"/>
                </a:cubicBezTo>
                <a:cubicBezTo>
                  <a:pt x="327529" y="2158157"/>
                  <a:pt x="327860" y="2155982"/>
                  <a:pt x="328522" y="2153931"/>
                </a:cubicBezTo>
                <a:cubicBezTo>
                  <a:pt x="329184" y="2151880"/>
                  <a:pt x="330150" y="2150078"/>
                  <a:pt x="331420" y="2148526"/>
                </a:cubicBezTo>
                <a:cubicBezTo>
                  <a:pt x="332690" y="2146974"/>
                  <a:pt x="334247" y="2145743"/>
                  <a:pt x="336092" y="2144831"/>
                </a:cubicBezTo>
                <a:cubicBezTo>
                  <a:pt x="337937" y="2143920"/>
                  <a:pt x="340031" y="2143464"/>
                  <a:pt x="342375" y="2143464"/>
                </a:cubicBezTo>
                <a:close/>
                <a:moveTo>
                  <a:pt x="266175" y="2143464"/>
                </a:moveTo>
                <a:cubicBezTo>
                  <a:pt x="268519" y="2143464"/>
                  <a:pt x="270619" y="2143827"/>
                  <a:pt x="272475" y="2144554"/>
                </a:cubicBezTo>
                <a:cubicBezTo>
                  <a:pt x="274330" y="2145281"/>
                  <a:pt x="275904" y="2146345"/>
                  <a:pt x="277195" y="2147745"/>
                </a:cubicBezTo>
                <a:cubicBezTo>
                  <a:pt x="278487" y="2149145"/>
                  <a:pt x="279474" y="2150887"/>
                  <a:pt x="280158" y="2152970"/>
                </a:cubicBezTo>
                <a:cubicBezTo>
                  <a:pt x="280841" y="2155054"/>
                  <a:pt x="281183" y="2157441"/>
                  <a:pt x="281183" y="2160133"/>
                </a:cubicBezTo>
                <a:cubicBezTo>
                  <a:pt x="281183" y="2162672"/>
                  <a:pt x="280825" y="2165000"/>
                  <a:pt x="280109" y="2167116"/>
                </a:cubicBezTo>
                <a:cubicBezTo>
                  <a:pt x="279393" y="2169232"/>
                  <a:pt x="278362" y="2171044"/>
                  <a:pt x="277016" y="2172553"/>
                </a:cubicBezTo>
                <a:cubicBezTo>
                  <a:pt x="275670" y="2174061"/>
                  <a:pt x="274032" y="2175233"/>
                  <a:pt x="272100" y="2176069"/>
                </a:cubicBezTo>
                <a:cubicBezTo>
                  <a:pt x="270168" y="2176904"/>
                  <a:pt x="267976" y="2177322"/>
                  <a:pt x="265524" y="2177322"/>
                </a:cubicBezTo>
                <a:cubicBezTo>
                  <a:pt x="263180" y="2177322"/>
                  <a:pt x="261080" y="2176959"/>
                  <a:pt x="259224" y="2176232"/>
                </a:cubicBezTo>
                <a:cubicBezTo>
                  <a:pt x="257368" y="2175504"/>
                  <a:pt x="255795" y="2174435"/>
                  <a:pt x="254504" y="2173025"/>
                </a:cubicBezTo>
                <a:cubicBezTo>
                  <a:pt x="253212" y="2171614"/>
                  <a:pt x="252225" y="2169867"/>
                  <a:pt x="251541" y="2167783"/>
                </a:cubicBezTo>
                <a:cubicBezTo>
                  <a:pt x="250857" y="2165700"/>
                  <a:pt x="250515" y="2163301"/>
                  <a:pt x="250515" y="2160588"/>
                </a:cubicBezTo>
                <a:cubicBezTo>
                  <a:pt x="250515" y="2158049"/>
                  <a:pt x="250874" y="2155732"/>
                  <a:pt x="251590" y="2153638"/>
                </a:cubicBezTo>
                <a:cubicBezTo>
                  <a:pt x="252306" y="2151543"/>
                  <a:pt x="253337" y="2149742"/>
                  <a:pt x="254683" y="2148233"/>
                </a:cubicBezTo>
                <a:cubicBezTo>
                  <a:pt x="256028" y="2146725"/>
                  <a:pt x="257667" y="2145553"/>
                  <a:pt x="259599" y="2144717"/>
                </a:cubicBezTo>
                <a:cubicBezTo>
                  <a:pt x="261530" y="2143881"/>
                  <a:pt x="263722" y="2143464"/>
                  <a:pt x="266175" y="2143464"/>
                </a:cubicBezTo>
                <a:close/>
                <a:moveTo>
                  <a:pt x="166023" y="2143464"/>
                </a:moveTo>
                <a:cubicBezTo>
                  <a:pt x="169409" y="2143464"/>
                  <a:pt x="171975" y="2144560"/>
                  <a:pt x="173722" y="2146752"/>
                </a:cubicBezTo>
                <a:cubicBezTo>
                  <a:pt x="175470" y="2148944"/>
                  <a:pt x="176278" y="2152200"/>
                  <a:pt x="176148" y="2156519"/>
                </a:cubicBezTo>
                <a:lnTo>
                  <a:pt x="170418" y="2156519"/>
                </a:lnTo>
                <a:cubicBezTo>
                  <a:pt x="170483" y="2153654"/>
                  <a:pt x="170065" y="2151576"/>
                  <a:pt x="169165" y="2150284"/>
                </a:cubicBezTo>
                <a:cubicBezTo>
                  <a:pt x="168264" y="2148993"/>
                  <a:pt x="166945" y="2148347"/>
                  <a:pt x="165209" y="2148347"/>
                </a:cubicBezTo>
                <a:cubicBezTo>
                  <a:pt x="164449" y="2148347"/>
                  <a:pt x="163684" y="2148483"/>
                  <a:pt x="162914" y="2148754"/>
                </a:cubicBezTo>
                <a:cubicBezTo>
                  <a:pt x="162143" y="2149025"/>
                  <a:pt x="161351" y="2149459"/>
                  <a:pt x="160537" y="2150056"/>
                </a:cubicBezTo>
                <a:cubicBezTo>
                  <a:pt x="159723" y="2150653"/>
                  <a:pt x="158861" y="2151418"/>
                  <a:pt x="157949" y="2152352"/>
                </a:cubicBezTo>
                <a:cubicBezTo>
                  <a:pt x="157038" y="2153285"/>
                  <a:pt x="156061" y="2154413"/>
                  <a:pt x="155019" y="2155737"/>
                </a:cubicBezTo>
                <a:lnTo>
                  <a:pt x="155019" y="2176736"/>
                </a:lnTo>
                <a:lnTo>
                  <a:pt x="149289" y="2176736"/>
                </a:lnTo>
                <a:lnTo>
                  <a:pt x="149289" y="2144050"/>
                </a:lnTo>
                <a:lnTo>
                  <a:pt x="154465" y="2144050"/>
                </a:lnTo>
                <a:lnTo>
                  <a:pt x="154628" y="2150073"/>
                </a:lnTo>
                <a:cubicBezTo>
                  <a:pt x="156560" y="2147750"/>
                  <a:pt x="158465" y="2146068"/>
                  <a:pt x="160342" y="2145026"/>
                </a:cubicBezTo>
                <a:cubicBezTo>
                  <a:pt x="162219" y="2143985"/>
                  <a:pt x="164113" y="2143464"/>
                  <a:pt x="166023" y="2143464"/>
                </a:cubicBezTo>
                <a:close/>
                <a:moveTo>
                  <a:pt x="132825" y="2143464"/>
                </a:moveTo>
                <a:cubicBezTo>
                  <a:pt x="135104" y="2143464"/>
                  <a:pt x="137122" y="2143822"/>
                  <a:pt x="138880" y="2144538"/>
                </a:cubicBezTo>
                <a:cubicBezTo>
                  <a:pt x="140638" y="2145254"/>
                  <a:pt x="142120" y="2146269"/>
                  <a:pt x="143324" y="2147582"/>
                </a:cubicBezTo>
                <a:cubicBezTo>
                  <a:pt x="144529" y="2148895"/>
                  <a:pt x="145440" y="2150490"/>
                  <a:pt x="146059" y="2152368"/>
                </a:cubicBezTo>
                <a:cubicBezTo>
                  <a:pt x="146678" y="2154245"/>
                  <a:pt x="146987" y="2156345"/>
                  <a:pt x="146987" y="2158667"/>
                </a:cubicBezTo>
                <a:cubicBezTo>
                  <a:pt x="146987" y="2159470"/>
                  <a:pt x="146976" y="2160143"/>
                  <a:pt x="146954" y="2160686"/>
                </a:cubicBezTo>
                <a:cubicBezTo>
                  <a:pt x="146933" y="2161229"/>
                  <a:pt x="146900" y="2161739"/>
                  <a:pt x="146857" y="2162216"/>
                </a:cubicBezTo>
                <a:lnTo>
                  <a:pt x="123905" y="2162216"/>
                </a:lnTo>
                <a:cubicBezTo>
                  <a:pt x="123905" y="2165558"/>
                  <a:pt x="124838" y="2168125"/>
                  <a:pt x="126704" y="2169916"/>
                </a:cubicBezTo>
                <a:cubicBezTo>
                  <a:pt x="128571" y="2171706"/>
                  <a:pt x="131262" y="2172602"/>
                  <a:pt x="134778" y="2172602"/>
                </a:cubicBezTo>
                <a:cubicBezTo>
                  <a:pt x="135733" y="2172602"/>
                  <a:pt x="136688" y="2172563"/>
                  <a:pt x="137643" y="2172488"/>
                </a:cubicBezTo>
                <a:cubicBezTo>
                  <a:pt x="138598" y="2172412"/>
                  <a:pt x="139521" y="2172309"/>
                  <a:pt x="140410" y="2172178"/>
                </a:cubicBezTo>
                <a:cubicBezTo>
                  <a:pt x="141300" y="2172048"/>
                  <a:pt x="142152" y="2171902"/>
                  <a:pt x="142966" y="2171739"/>
                </a:cubicBezTo>
                <a:cubicBezTo>
                  <a:pt x="143780" y="2171576"/>
                  <a:pt x="144534" y="2171397"/>
                  <a:pt x="145229" y="2171202"/>
                </a:cubicBezTo>
                <a:lnTo>
                  <a:pt x="145229" y="2175857"/>
                </a:lnTo>
                <a:cubicBezTo>
                  <a:pt x="143688" y="2176291"/>
                  <a:pt x="141946" y="2176644"/>
                  <a:pt x="140004" y="2176915"/>
                </a:cubicBezTo>
                <a:cubicBezTo>
                  <a:pt x="138061" y="2177186"/>
                  <a:pt x="136048" y="2177322"/>
                  <a:pt x="133964" y="2177322"/>
                </a:cubicBezTo>
                <a:cubicBezTo>
                  <a:pt x="131165" y="2177322"/>
                  <a:pt x="128755" y="2176942"/>
                  <a:pt x="126737" y="2176183"/>
                </a:cubicBezTo>
                <a:cubicBezTo>
                  <a:pt x="124718" y="2175423"/>
                  <a:pt x="123064" y="2174321"/>
                  <a:pt x="121772" y="2172878"/>
                </a:cubicBezTo>
                <a:cubicBezTo>
                  <a:pt x="120481" y="2171435"/>
                  <a:pt x="119526" y="2169666"/>
                  <a:pt x="118907" y="2167572"/>
                </a:cubicBezTo>
                <a:cubicBezTo>
                  <a:pt x="118289" y="2165477"/>
                  <a:pt x="117979" y="2163106"/>
                  <a:pt x="117979" y="2160458"/>
                </a:cubicBezTo>
                <a:cubicBezTo>
                  <a:pt x="117979" y="2158157"/>
                  <a:pt x="118310" y="2155982"/>
                  <a:pt x="118972" y="2153931"/>
                </a:cubicBezTo>
                <a:cubicBezTo>
                  <a:pt x="119634" y="2151880"/>
                  <a:pt x="120600" y="2150078"/>
                  <a:pt x="121870" y="2148526"/>
                </a:cubicBezTo>
                <a:cubicBezTo>
                  <a:pt x="123140" y="2146974"/>
                  <a:pt x="124697" y="2145743"/>
                  <a:pt x="126542" y="2144831"/>
                </a:cubicBezTo>
                <a:cubicBezTo>
                  <a:pt x="128386" y="2143920"/>
                  <a:pt x="130481" y="2143464"/>
                  <a:pt x="132825" y="2143464"/>
                </a:cubicBezTo>
                <a:close/>
                <a:moveTo>
                  <a:pt x="59229" y="2143464"/>
                </a:moveTo>
                <a:cubicBezTo>
                  <a:pt x="62594" y="2143464"/>
                  <a:pt x="65138" y="2144457"/>
                  <a:pt x="66864" y="2146443"/>
                </a:cubicBezTo>
                <a:cubicBezTo>
                  <a:pt x="68589" y="2148429"/>
                  <a:pt x="69452" y="2151418"/>
                  <a:pt x="69452" y="2155412"/>
                </a:cubicBezTo>
                <a:lnTo>
                  <a:pt x="69452" y="2176736"/>
                </a:lnTo>
                <a:lnTo>
                  <a:pt x="63787" y="2176736"/>
                </a:lnTo>
                <a:lnTo>
                  <a:pt x="63787" y="2155868"/>
                </a:lnTo>
                <a:cubicBezTo>
                  <a:pt x="63787" y="2153306"/>
                  <a:pt x="63310" y="2151413"/>
                  <a:pt x="62355" y="2150187"/>
                </a:cubicBezTo>
                <a:cubicBezTo>
                  <a:pt x="61400" y="2148960"/>
                  <a:pt x="59978" y="2148347"/>
                  <a:pt x="58090" y="2148347"/>
                </a:cubicBezTo>
                <a:cubicBezTo>
                  <a:pt x="57395" y="2148347"/>
                  <a:pt x="56717" y="2148450"/>
                  <a:pt x="56055" y="2148656"/>
                </a:cubicBezTo>
                <a:cubicBezTo>
                  <a:pt x="55393" y="2148863"/>
                  <a:pt x="54704" y="2149221"/>
                  <a:pt x="53988" y="2149731"/>
                </a:cubicBezTo>
                <a:cubicBezTo>
                  <a:pt x="53272" y="2150241"/>
                  <a:pt x="52496" y="2150930"/>
                  <a:pt x="51660" y="2151798"/>
                </a:cubicBezTo>
                <a:cubicBezTo>
                  <a:pt x="50825" y="2152666"/>
                  <a:pt x="49886" y="2153752"/>
                  <a:pt x="48844" y="2155054"/>
                </a:cubicBezTo>
                <a:lnTo>
                  <a:pt x="48844" y="2176736"/>
                </a:lnTo>
                <a:lnTo>
                  <a:pt x="43179" y="2176736"/>
                </a:lnTo>
                <a:lnTo>
                  <a:pt x="43179" y="2144050"/>
                </a:lnTo>
                <a:lnTo>
                  <a:pt x="48225" y="2144050"/>
                </a:lnTo>
                <a:lnTo>
                  <a:pt x="48453" y="2149324"/>
                </a:lnTo>
                <a:cubicBezTo>
                  <a:pt x="49408" y="2148195"/>
                  <a:pt x="50331" y="2147257"/>
                  <a:pt x="51221" y="2146508"/>
                </a:cubicBezTo>
                <a:cubicBezTo>
                  <a:pt x="52110" y="2145759"/>
                  <a:pt x="52984" y="2145157"/>
                  <a:pt x="53841" y="2144701"/>
                </a:cubicBezTo>
                <a:cubicBezTo>
                  <a:pt x="54699" y="2144245"/>
                  <a:pt x="55572" y="2143925"/>
                  <a:pt x="56462" y="2143740"/>
                </a:cubicBezTo>
                <a:cubicBezTo>
                  <a:pt x="57352" y="2143556"/>
                  <a:pt x="58274" y="2143464"/>
                  <a:pt x="59229" y="2143464"/>
                </a:cubicBezTo>
                <a:close/>
                <a:moveTo>
                  <a:pt x="647389" y="2139069"/>
                </a:moveTo>
                <a:lnTo>
                  <a:pt x="647389" y="2171723"/>
                </a:lnTo>
                <a:lnTo>
                  <a:pt x="651719" y="2171723"/>
                </a:lnTo>
                <a:cubicBezTo>
                  <a:pt x="661399" y="2171723"/>
                  <a:pt x="666239" y="2166286"/>
                  <a:pt x="666239" y="2155412"/>
                </a:cubicBezTo>
                <a:cubicBezTo>
                  <a:pt x="666239" y="2152395"/>
                  <a:pt x="665957" y="2149845"/>
                  <a:pt x="665392" y="2147761"/>
                </a:cubicBezTo>
                <a:cubicBezTo>
                  <a:pt x="664828" y="2145678"/>
                  <a:pt x="663971" y="2143995"/>
                  <a:pt x="662821" y="2142715"/>
                </a:cubicBezTo>
                <a:cubicBezTo>
                  <a:pt x="661670" y="2141434"/>
                  <a:pt x="660227" y="2140507"/>
                  <a:pt x="658491" y="2139931"/>
                </a:cubicBezTo>
                <a:cubicBezTo>
                  <a:pt x="656754" y="2139356"/>
                  <a:pt x="654714" y="2139069"/>
                  <a:pt x="652370" y="2139069"/>
                </a:cubicBezTo>
                <a:close/>
                <a:moveTo>
                  <a:pt x="641594" y="2134185"/>
                </a:moveTo>
                <a:lnTo>
                  <a:pt x="652565" y="2134185"/>
                </a:lnTo>
                <a:cubicBezTo>
                  <a:pt x="659207" y="2134185"/>
                  <a:pt x="664161" y="2135894"/>
                  <a:pt x="667427" y="2139313"/>
                </a:cubicBezTo>
                <a:cubicBezTo>
                  <a:pt x="670694" y="2142731"/>
                  <a:pt x="672327" y="2147957"/>
                  <a:pt x="672327" y="2154989"/>
                </a:cubicBezTo>
                <a:cubicBezTo>
                  <a:pt x="672327" y="2157029"/>
                  <a:pt x="672170" y="2158982"/>
                  <a:pt x="671855" y="2160849"/>
                </a:cubicBezTo>
                <a:cubicBezTo>
                  <a:pt x="671540" y="2162715"/>
                  <a:pt x="671036" y="2164452"/>
                  <a:pt x="670341" y="2166058"/>
                </a:cubicBezTo>
                <a:cubicBezTo>
                  <a:pt x="669647" y="2167664"/>
                  <a:pt x="668746" y="2169123"/>
                  <a:pt x="667639" y="2170437"/>
                </a:cubicBezTo>
                <a:cubicBezTo>
                  <a:pt x="666532" y="2171750"/>
                  <a:pt x="665175" y="2172873"/>
                  <a:pt x="663569" y="2173806"/>
                </a:cubicBezTo>
                <a:cubicBezTo>
                  <a:pt x="661963" y="2174739"/>
                  <a:pt x="660097" y="2175461"/>
                  <a:pt x="657970" y="2175971"/>
                </a:cubicBezTo>
                <a:cubicBezTo>
                  <a:pt x="655843" y="2176481"/>
                  <a:pt x="653423" y="2176736"/>
                  <a:pt x="650710" y="2176736"/>
                </a:cubicBezTo>
                <a:lnTo>
                  <a:pt x="641594" y="2176736"/>
                </a:lnTo>
                <a:close/>
                <a:moveTo>
                  <a:pt x="6414" y="2134185"/>
                </a:moveTo>
                <a:lnTo>
                  <a:pt x="30603" y="2134185"/>
                </a:lnTo>
                <a:lnTo>
                  <a:pt x="30603" y="2139069"/>
                </a:lnTo>
                <a:lnTo>
                  <a:pt x="12209" y="2139069"/>
                </a:lnTo>
                <a:lnTo>
                  <a:pt x="12209" y="2152254"/>
                </a:lnTo>
                <a:lnTo>
                  <a:pt x="29887" y="2152254"/>
                </a:lnTo>
                <a:lnTo>
                  <a:pt x="29887" y="2157137"/>
                </a:lnTo>
                <a:lnTo>
                  <a:pt x="12209" y="2157137"/>
                </a:lnTo>
                <a:lnTo>
                  <a:pt x="12209" y="2171788"/>
                </a:lnTo>
                <a:lnTo>
                  <a:pt x="30603" y="2171788"/>
                </a:lnTo>
                <a:lnTo>
                  <a:pt x="30603" y="2176736"/>
                </a:lnTo>
                <a:lnTo>
                  <a:pt x="6414" y="2176736"/>
                </a:lnTo>
                <a:close/>
                <a:moveTo>
                  <a:pt x="302484" y="2133599"/>
                </a:moveTo>
                <a:lnTo>
                  <a:pt x="302484" y="2144050"/>
                </a:lnTo>
                <a:lnTo>
                  <a:pt x="317167" y="2144050"/>
                </a:lnTo>
                <a:lnTo>
                  <a:pt x="317167" y="2148803"/>
                </a:lnTo>
                <a:lnTo>
                  <a:pt x="302484" y="2148803"/>
                </a:lnTo>
                <a:lnTo>
                  <a:pt x="302484" y="2165407"/>
                </a:lnTo>
                <a:cubicBezTo>
                  <a:pt x="302484" y="2167751"/>
                  <a:pt x="303108" y="2169503"/>
                  <a:pt x="304356" y="2170664"/>
                </a:cubicBezTo>
                <a:cubicBezTo>
                  <a:pt x="305604" y="2171826"/>
                  <a:pt x="307444" y="2172406"/>
                  <a:pt x="309875" y="2172406"/>
                </a:cubicBezTo>
                <a:cubicBezTo>
                  <a:pt x="310916" y="2172406"/>
                  <a:pt x="312056" y="2172325"/>
                  <a:pt x="313293" y="2172162"/>
                </a:cubicBezTo>
                <a:cubicBezTo>
                  <a:pt x="314530" y="2171999"/>
                  <a:pt x="315821" y="2171744"/>
                  <a:pt x="317167" y="2171397"/>
                </a:cubicBezTo>
                <a:lnTo>
                  <a:pt x="317167" y="2176280"/>
                </a:lnTo>
                <a:cubicBezTo>
                  <a:pt x="315887" y="2176606"/>
                  <a:pt x="314563" y="2176839"/>
                  <a:pt x="313195" y="2176980"/>
                </a:cubicBezTo>
                <a:cubicBezTo>
                  <a:pt x="311828" y="2177121"/>
                  <a:pt x="310439" y="2177192"/>
                  <a:pt x="309028" y="2177192"/>
                </a:cubicBezTo>
                <a:cubicBezTo>
                  <a:pt x="304926" y="2177192"/>
                  <a:pt x="301866" y="2176264"/>
                  <a:pt x="299847" y="2174408"/>
                </a:cubicBezTo>
                <a:cubicBezTo>
                  <a:pt x="297829" y="2172553"/>
                  <a:pt x="296820" y="2169704"/>
                  <a:pt x="296820" y="2165862"/>
                </a:cubicBezTo>
                <a:lnTo>
                  <a:pt x="296820" y="2148803"/>
                </a:lnTo>
                <a:lnTo>
                  <a:pt x="287671" y="2148803"/>
                </a:lnTo>
                <a:lnTo>
                  <a:pt x="287671" y="2144050"/>
                </a:lnTo>
                <a:lnTo>
                  <a:pt x="296820" y="2144050"/>
                </a:lnTo>
                <a:lnTo>
                  <a:pt x="296820" y="2135064"/>
                </a:lnTo>
                <a:close/>
                <a:moveTo>
                  <a:pt x="92934" y="2133599"/>
                </a:moveTo>
                <a:lnTo>
                  <a:pt x="92934" y="2144050"/>
                </a:lnTo>
                <a:lnTo>
                  <a:pt x="107617" y="2144050"/>
                </a:lnTo>
                <a:lnTo>
                  <a:pt x="107617" y="2148803"/>
                </a:lnTo>
                <a:lnTo>
                  <a:pt x="92934" y="2148803"/>
                </a:lnTo>
                <a:lnTo>
                  <a:pt x="92934" y="2165407"/>
                </a:lnTo>
                <a:cubicBezTo>
                  <a:pt x="92934" y="2167751"/>
                  <a:pt x="93558" y="2169503"/>
                  <a:pt x="94806" y="2170664"/>
                </a:cubicBezTo>
                <a:cubicBezTo>
                  <a:pt x="96054" y="2171826"/>
                  <a:pt x="97894" y="2172406"/>
                  <a:pt x="100325" y="2172406"/>
                </a:cubicBezTo>
                <a:cubicBezTo>
                  <a:pt x="101366" y="2172406"/>
                  <a:pt x="102506" y="2172325"/>
                  <a:pt x="103743" y="2172162"/>
                </a:cubicBezTo>
                <a:cubicBezTo>
                  <a:pt x="104980" y="2171999"/>
                  <a:pt x="106272" y="2171744"/>
                  <a:pt x="107617" y="2171397"/>
                </a:cubicBezTo>
                <a:lnTo>
                  <a:pt x="107617" y="2176280"/>
                </a:lnTo>
                <a:cubicBezTo>
                  <a:pt x="106337" y="2176606"/>
                  <a:pt x="105013" y="2176839"/>
                  <a:pt x="103645" y="2176980"/>
                </a:cubicBezTo>
                <a:cubicBezTo>
                  <a:pt x="102278" y="2177121"/>
                  <a:pt x="100889" y="2177192"/>
                  <a:pt x="99478" y="2177192"/>
                </a:cubicBezTo>
                <a:cubicBezTo>
                  <a:pt x="95376" y="2177192"/>
                  <a:pt x="92316" y="2176264"/>
                  <a:pt x="90297" y="2174408"/>
                </a:cubicBezTo>
                <a:cubicBezTo>
                  <a:pt x="88279" y="2172553"/>
                  <a:pt x="87270" y="2169704"/>
                  <a:pt x="87270" y="2165862"/>
                </a:cubicBezTo>
                <a:lnTo>
                  <a:pt x="87270" y="2148803"/>
                </a:lnTo>
                <a:lnTo>
                  <a:pt x="78121" y="2148803"/>
                </a:lnTo>
                <a:lnTo>
                  <a:pt x="78121" y="2144050"/>
                </a:lnTo>
                <a:lnTo>
                  <a:pt x="87270" y="2144050"/>
                </a:lnTo>
                <a:lnTo>
                  <a:pt x="87270" y="2135064"/>
                </a:lnTo>
                <a:close/>
                <a:moveTo>
                  <a:pt x="796985" y="2130734"/>
                </a:moveTo>
                <a:lnTo>
                  <a:pt x="802682" y="2130734"/>
                </a:lnTo>
                <a:lnTo>
                  <a:pt x="802682" y="2176736"/>
                </a:lnTo>
                <a:lnTo>
                  <a:pt x="797603" y="2176736"/>
                </a:lnTo>
                <a:lnTo>
                  <a:pt x="797408" y="2170550"/>
                </a:lnTo>
                <a:cubicBezTo>
                  <a:pt x="795823" y="2172851"/>
                  <a:pt x="794109" y="2174555"/>
                  <a:pt x="792264" y="2175662"/>
                </a:cubicBezTo>
                <a:cubicBezTo>
                  <a:pt x="790419" y="2176769"/>
                  <a:pt x="788422" y="2177322"/>
                  <a:pt x="786273" y="2177322"/>
                </a:cubicBezTo>
                <a:cubicBezTo>
                  <a:pt x="784407" y="2177322"/>
                  <a:pt x="782763" y="2176931"/>
                  <a:pt x="781341" y="2176150"/>
                </a:cubicBezTo>
                <a:cubicBezTo>
                  <a:pt x="779919" y="2175369"/>
                  <a:pt x="778737" y="2174267"/>
                  <a:pt x="777793" y="2172846"/>
                </a:cubicBezTo>
                <a:cubicBezTo>
                  <a:pt x="776848" y="2171424"/>
                  <a:pt x="776138" y="2169715"/>
                  <a:pt x="775660" y="2167718"/>
                </a:cubicBezTo>
                <a:cubicBezTo>
                  <a:pt x="775183" y="2165721"/>
                  <a:pt x="774944" y="2163507"/>
                  <a:pt x="774944" y="2161077"/>
                </a:cubicBezTo>
                <a:cubicBezTo>
                  <a:pt x="774944" y="2158298"/>
                  <a:pt x="775324" y="2155830"/>
                  <a:pt x="776083" y="2153670"/>
                </a:cubicBezTo>
                <a:cubicBezTo>
                  <a:pt x="776843" y="2151511"/>
                  <a:pt x="777923" y="2149687"/>
                  <a:pt x="779323" y="2148201"/>
                </a:cubicBezTo>
                <a:cubicBezTo>
                  <a:pt x="780723" y="2146714"/>
                  <a:pt x="782405" y="2145585"/>
                  <a:pt x="784369" y="2144815"/>
                </a:cubicBezTo>
                <a:cubicBezTo>
                  <a:pt x="786333" y="2144044"/>
                  <a:pt x="788520" y="2143659"/>
                  <a:pt x="790929" y="2143659"/>
                </a:cubicBezTo>
                <a:cubicBezTo>
                  <a:pt x="791971" y="2143659"/>
                  <a:pt x="792996" y="2143724"/>
                  <a:pt x="794006" y="2143854"/>
                </a:cubicBezTo>
                <a:cubicBezTo>
                  <a:pt x="795015" y="2143985"/>
                  <a:pt x="796008" y="2144191"/>
                  <a:pt x="796985" y="2144473"/>
                </a:cubicBezTo>
                <a:close/>
                <a:moveTo>
                  <a:pt x="761150" y="2130344"/>
                </a:moveTo>
                <a:cubicBezTo>
                  <a:pt x="761779" y="2130344"/>
                  <a:pt x="762365" y="2130458"/>
                  <a:pt x="762907" y="2130685"/>
                </a:cubicBezTo>
                <a:cubicBezTo>
                  <a:pt x="763450" y="2130913"/>
                  <a:pt x="763922" y="2131233"/>
                  <a:pt x="764324" y="2131646"/>
                </a:cubicBezTo>
                <a:cubicBezTo>
                  <a:pt x="764725" y="2132058"/>
                  <a:pt x="765040" y="2132530"/>
                  <a:pt x="765268" y="2133062"/>
                </a:cubicBezTo>
                <a:cubicBezTo>
                  <a:pt x="765496" y="2133594"/>
                  <a:pt x="765610" y="2134174"/>
                  <a:pt x="765610" y="2134804"/>
                </a:cubicBezTo>
                <a:cubicBezTo>
                  <a:pt x="765610" y="2135411"/>
                  <a:pt x="765496" y="2135987"/>
                  <a:pt x="765268" y="2136529"/>
                </a:cubicBezTo>
                <a:cubicBezTo>
                  <a:pt x="765040" y="2137072"/>
                  <a:pt x="764725" y="2137549"/>
                  <a:pt x="764324" y="2137962"/>
                </a:cubicBezTo>
                <a:cubicBezTo>
                  <a:pt x="763922" y="2138374"/>
                  <a:pt x="763450" y="2138694"/>
                  <a:pt x="762907" y="2138922"/>
                </a:cubicBezTo>
                <a:cubicBezTo>
                  <a:pt x="762365" y="2139150"/>
                  <a:pt x="761779" y="2139264"/>
                  <a:pt x="761150" y="2139264"/>
                </a:cubicBezTo>
                <a:cubicBezTo>
                  <a:pt x="760520" y="2139264"/>
                  <a:pt x="759934" y="2139150"/>
                  <a:pt x="759391" y="2138922"/>
                </a:cubicBezTo>
                <a:cubicBezTo>
                  <a:pt x="758849" y="2138694"/>
                  <a:pt x="758377" y="2138374"/>
                  <a:pt x="757975" y="2137962"/>
                </a:cubicBezTo>
                <a:cubicBezTo>
                  <a:pt x="757574" y="2137549"/>
                  <a:pt x="757259" y="2137072"/>
                  <a:pt x="757031" y="2136529"/>
                </a:cubicBezTo>
                <a:cubicBezTo>
                  <a:pt x="756803" y="2135987"/>
                  <a:pt x="756689" y="2135411"/>
                  <a:pt x="756689" y="2134804"/>
                </a:cubicBezTo>
                <a:cubicBezTo>
                  <a:pt x="756689" y="2134174"/>
                  <a:pt x="756803" y="2133594"/>
                  <a:pt x="757031" y="2133062"/>
                </a:cubicBezTo>
                <a:cubicBezTo>
                  <a:pt x="757259" y="2132530"/>
                  <a:pt x="757574" y="2132058"/>
                  <a:pt x="757975" y="2131646"/>
                </a:cubicBezTo>
                <a:cubicBezTo>
                  <a:pt x="758377" y="2131233"/>
                  <a:pt x="758849" y="2130913"/>
                  <a:pt x="759391" y="2130685"/>
                </a:cubicBezTo>
                <a:cubicBezTo>
                  <a:pt x="759934" y="2130458"/>
                  <a:pt x="760520" y="2130344"/>
                  <a:pt x="761150" y="2130344"/>
                </a:cubicBezTo>
                <a:close/>
                <a:moveTo>
                  <a:pt x="1346034" y="2099657"/>
                </a:moveTo>
                <a:cubicBezTo>
                  <a:pt x="1345318" y="2100135"/>
                  <a:pt x="1344727" y="2100601"/>
                  <a:pt x="1344260" y="2101057"/>
                </a:cubicBezTo>
                <a:cubicBezTo>
                  <a:pt x="1343794" y="2101513"/>
                  <a:pt x="1343430" y="2101974"/>
                  <a:pt x="1343170" y="2102441"/>
                </a:cubicBezTo>
                <a:cubicBezTo>
                  <a:pt x="1342909" y="2102907"/>
                  <a:pt x="1342724" y="2103374"/>
                  <a:pt x="1342616" y="2103841"/>
                </a:cubicBezTo>
                <a:cubicBezTo>
                  <a:pt x="1342508" y="2104307"/>
                  <a:pt x="1342453" y="2104779"/>
                  <a:pt x="1342453" y="2105257"/>
                </a:cubicBezTo>
                <a:cubicBezTo>
                  <a:pt x="1342453" y="2106798"/>
                  <a:pt x="1343256" y="2107921"/>
                  <a:pt x="1344862" y="2108626"/>
                </a:cubicBezTo>
                <a:cubicBezTo>
                  <a:pt x="1346468" y="2109332"/>
                  <a:pt x="1348704" y="2109684"/>
                  <a:pt x="1351569" y="2109684"/>
                </a:cubicBezTo>
                <a:cubicBezTo>
                  <a:pt x="1353370" y="2109684"/>
                  <a:pt x="1354884" y="2109522"/>
                  <a:pt x="1356111" y="2109196"/>
                </a:cubicBezTo>
                <a:cubicBezTo>
                  <a:pt x="1357337" y="2108871"/>
                  <a:pt x="1358324" y="2108442"/>
                  <a:pt x="1359073" y="2107910"/>
                </a:cubicBezTo>
                <a:cubicBezTo>
                  <a:pt x="1359822" y="2107378"/>
                  <a:pt x="1360359" y="2106771"/>
                  <a:pt x="1360685" y="2106087"/>
                </a:cubicBezTo>
                <a:cubicBezTo>
                  <a:pt x="1361010" y="2105403"/>
                  <a:pt x="1361173" y="2104703"/>
                  <a:pt x="1361173" y="2103987"/>
                </a:cubicBezTo>
                <a:cubicBezTo>
                  <a:pt x="1361173" y="2102663"/>
                  <a:pt x="1360630" y="2101686"/>
                  <a:pt x="1359545" y="2101057"/>
                </a:cubicBezTo>
                <a:cubicBezTo>
                  <a:pt x="1358460" y="2100428"/>
                  <a:pt x="1356800" y="2100059"/>
                  <a:pt x="1354564" y="2099950"/>
                </a:cubicBezTo>
                <a:close/>
                <a:moveTo>
                  <a:pt x="1560989" y="2090281"/>
                </a:moveTo>
                <a:cubicBezTo>
                  <a:pt x="1561727" y="2090281"/>
                  <a:pt x="1562427" y="2090422"/>
                  <a:pt x="1563089" y="2090704"/>
                </a:cubicBezTo>
                <a:cubicBezTo>
                  <a:pt x="1563751" y="2090986"/>
                  <a:pt x="1564326" y="2091377"/>
                  <a:pt x="1564814" y="2091876"/>
                </a:cubicBezTo>
                <a:cubicBezTo>
                  <a:pt x="1565302" y="2092375"/>
                  <a:pt x="1565688" y="2092956"/>
                  <a:pt x="1565970" y="2093618"/>
                </a:cubicBezTo>
                <a:cubicBezTo>
                  <a:pt x="1566252" y="2094280"/>
                  <a:pt x="1566393" y="2094991"/>
                  <a:pt x="1566393" y="2095750"/>
                </a:cubicBezTo>
                <a:cubicBezTo>
                  <a:pt x="1566393" y="2096488"/>
                  <a:pt x="1566252" y="2097183"/>
                  <a:pt x="1565970" y="2097834"/>
                </a:cubicBezTo>
                <a:cubicBezTo>
                  <a:pt x="1565688" y="2098485"/>
                  <a:pt x="1565302" y="2099055"/>
                  <a:pt x="1564814" y="2099543"/>
                </a:cubicBezTo>
                <a:cubicBezTo>
                  <a:pt x="1564326" y="2100032"/>
                  <a:pt x="1563751" y="2100417"/>
                  <a:pt x="1563089" y="2100699"/>
                </a:cubicBezTo>
                <a:cubicBezTo>
                  <a:pt x="1562427" y="2100981"/>
                  <a:pt x="1561727" y="2101122"/>
                  <a:pt x="1560989" y="2101122"/>
                </a:cubicBezTo>
                <a:cubicBezTo>
                  <a:pt x="1560229" y="2101122"/>
                  <a:pt x="1559524" y="2100981"/>
                  <a:pt x="1558873" y="2100699"/>
                </a:cubicBezTo>
                <a:cubicBezTo>
                  <a:pt x="1558222" y="2100417"/>
                  <a:pt x="1557652" y="2100032"/>
                  <a:pt x="1557163" y="2099543"/>
                </a:cubicBezTo>
                <a:cubicBezTo>
                  <a:pt x="1556675" y="2099055"/>
                  <a:pt x="1556290" y="2098485"/>
                  <a:pt x="1556008" y="2097834"/>
                </a:cubicBezTo>
                <a:cubicBezTo>
                  <a:pt x="1555726" y="2097183"/>
                  <a:pt x="1555584" y="2096488"/>
                  <a:pt x="1555584" y="2095750"/>
                </a:cubicBezTo>
                <a:cubicBezTo>
                  <a:pt x="1555584" y="2094991"/>
                  <a:pt x="1555726" y="2094280"/>
                  <a:pt x="1556008" y="2093618"/>
                </a:cubicBezTo>
                <a:cubicBezTo>
                  <a:pt x="1556290" y="2092956"/>
                  <a:pt x="1556675" y="2092375"/>
                  <a:pt x="1557163" y="2091876"/>
                </a:cubicBezTo>
                <a:cubicBezTo>
                  <a:pt x="1557652" y="2091377"/>
                  <a:pt x="1558222" y="2090986"/>
                  <a:pt x="1558873" y="2090704"/>
                </a:cubicBezTo>
                <a:cubicBezTo>
                  <a:pt x="1559524" y="2090422"/>
                  <a:pt x="1560229" y="2090281"/>
                  <a:pt x="1560989" y="2090281"/>
                </a:cubicBezTo>
                <a:close/>
                <a:moveTo>
                  <a:pt x="723115" y="2085658"/>
                </a:moveTo>
                <a:cubicBezTo>
                  <a:pt x="721704" y="2085658"/>
                  <a:pt x="720488" y="2085799"/>
                  <a:pt x="719468" y="2086081"/>
                </a:cubicBezTo>
                <a:cubicBezTo>
                  <a:pt x="718448" y="2086363"/>
                  <a:pt x="717613" y="2086765"/>
                  <a:pt x="716962" y="2087286"/>
                </a:cubicBezTo>
                <a:cubicBezTo>
                  <a:pt x="716310" y="2087807"/>
                  <a:pt x="715827" y="2088431"/>
                  <a:pt x="715513" y="2089158"/>
                </a:cubicBezTo>
                <a:cubicBezTo>
                  <a:pt x="715198" y="2089885"/>
                  <a:pt x="715041" y="2090704"/>
                  <a:pt x="715041" y="2091616"/>
                </a:cubicBezTo>
                <a:cubicBezTo>
                  <a:pt x="715041" y="2092245"/>
                  <a:pt x="715138" y="2092847"/>
                  <a:pt x="715334" y="2093423"/>
                </a:cubicBezTo>
                <a:cubicBezTo>
                  <a:pt x="715529" y="2093998"/>
                  <a:pt x="715844" y="2094508"/>
                  <a:pt x="716278" y="2094953"/>
                </a:cubicBezTo>
                <a:cubicBezTo>
                  <a:pt x="716712" y="2095398"/>
                  <a:pt x="717276" y="2095750"/>
                  <a:pt x="717971" y="2096011"/>
                </a:cubicBezTo>
                <a:cubicBezTo>
                  <a:pt x="718665" y="2096271"/>
                  <a:pt x="719512" y="2096402"/>
                  <a:pt x="720510" y="2096402"/>
                </a:cubicBezTo>
                <a:cubicBezTo>
                  <a:pt x="721812" y="2096402"/>
                  <a:pt x="723305" y="2096005"/>
                  <a:pt x="724987" y="2095213"/>
                </a:cubicBezTo>
                <a:cubicBezTo>
                  <a:pt x="726669" y="2094421"/>
                  <a:pt x="728443" y="2093168"/>
                  <a:pt x="730310" y="2091453"/>
                </a:cubicBezTo>
                <a:lnTo>
                  <a:pt x="730310" y="2085658"/>
                </a:lnTo>
                <a:close/>
                <a:moveTo>
                  <a:pt x="579719" y="2081198"/>
                </a:moveTo>
                <a:cubicBezTo>
                  <a:pt x="578243" y="2081914"/>
                  <a:pt x="577000" y="2082625"/>
                  <a:pt x="575991" y="2083330"/>
                </a:cubicBezTo>
                <a:cubicBezTo>
                  <a:pt x="574982" y="2084036"/>
                  <a:pt x="574168" y="2084752"/>
                  <a:pt x="573549" y="2085479"/>
                </a:cubicBezTo>
                <a:cubicBezTo>
                  <a:pt x="572931" y="2086206"/>
                  <a:pt x="572491" y="2086960"/>
                  <a:pt x="572231" y="2087742"/>
                </a:cubicBezTo>
                <a:cubicBezTo>
                  <a:pt x="571970" y="2088523"/>
                  <a:pt x="571840" y="2089348"/>
                  <a:pt x="571840" y="2090216"/>
                </a:cubicBezTo>
                <a:cubicBezTo>
                  <a:pt x="571840" y="2091193"/>
                  <a:pt x="572052" y="2092055"/>
                  <a:pt x="572475" y="2092804"/>
                </a:cubicBezTo>
                <a:cubicBezTo>
                  <a:pt x="572898" y="2093553"/>
                  <a:pt x="573479" y="2094188"/>
                  <a:pt x="574217" y="2094709"/>
                </a:cubicBezTo>
                <a:cubicBezTo>
                  <a:pt x="574955" y="2095230"/>
                  <a:pt x="575834" y="2095620"/>
                  <a:pt x="576854" y="2095881"/>
                </a:cubicBezTo>
                <a:cubicBezTo>
                  <a:pt x="577874" y="2096141"/>
                  <a:pt x="578981" y="2096271"/>
                  <a:pt x="580175" y="2096271"/>
                </a:cubicBezTo>
                <a:cubicBezTo>
                  <a:pt x="581325" y="2096271"/>
                  <a:pt x="582410" y="2096152"/>
                  <a:pt x="583430" y="2095913"/>
                </a:cubicBezTo>
                <a:cubicBezTo>
                  <a:pt x="584450" y="2095674"/>
                  <a:pt x="585335" y="2095311"/>
                  <a:pt x="586083" y="2094823"/>
                </a:cubicBezTo>
                <a:cubicBezTo>
                  <a:pt x="586832" y="2094334"/>
                  <a:pt x="587424" y="2093716"/>
                  <a:pt x="587858" y="2092967"/>
                </a:cubicBezTo>
                <a:cubicBezTo>
                  <a:pt x="588292" y="2092218"/>
                  <a:pt x="588509" y="2091323"/>
                  <a:pt x="588509" y="2090281"/>
                </a:cubicBezTo>
                <a:cubicBezTo>
                  <a:pt x="588509" y="2089478"/>
                  <a:pt x="588379" y="2088696"/>
                  <a:pt x="588118" y="2087937"/>
                </a:cubicBezTo>
                <a:cubicBezTo>
                  <a:pt x="587858" y="2087177"/>
                  <a:pt x="587391" y="2086428"/>
                  <a:pt x="586718" y="2085691"/>
                </a:cubicBezTo>
                <a:cubicBezTo>
                  <a:pt x="586046" y="2084953"/>
                  <a:pt x="585145" y="2084215"/>
                  <a:pt x="584016" y="2083477"/>
                </a:cubicBezTo>
                <a:cubicBezTo>
                  <a:pt x="582888" y="2082739"/>
                  <a:pt x="581455" y="2081979"/>
                  <a:pt x="579719" y="2081198"/>
                </a:cubicBezTo>
                <a:close/>
                <a:moveTo>
                  <a:pt x="449169" y="2072212"/>
                </a:moveTo>
                <a:cubicBezTo>
                  <a:pt x="448452" y="2072212"/>
                  <a:pt x="447725" y="2072326"/>
                  <a:pt x="446987" y="2072554"/>
                </a:cubicBezTo>
                <a:cubicBezTo>
                  <a:pt x="446249" y="2072782"/>
                  <a:pt x="445484" y="2073162"/>
                  <a:pt x="444692" y="2073694"/>
                </a:cubicBezTo>
                <a:cubicBezTo>
                  <a:pt x="443900" y="2074225"/>
                  <a:pt x="443064" y="2074931"/>
                  <a:pt x="442185" y="2075810"/>
                </a:cubicBezTo>
                <a:cubicBezTo>
                  <a:pt x="441306" y="2076689"/>
                  <a:pt x="440368" y="2077779"/>
                  <a:pt x="439369" y="2079082"/>
                </a:cubicBezTo>
                <a:lnTo>
                  <a:pt x="439369" y="2094936"/>
                </a:lnTo>
                <a:cubicBezTo>
                  <a:pt x="440476" y="2095370"/>
                  <a:pt x="441605" y="2095712"/>
                  <a:pt x="442755" y="2095962"/>
                </a:cubicBezTo>
                <a:cubicBezTo>
                  <a:pt x="443905" y="2096212"/>
                  <a:pt x="445001" y="2096336"/>
                  <a:pt x="446043" y="2096336"/>
                </a:cubicBezTo>
                <a:cubicBezTo>
                  <a:pt x="447346" y="2096336"/>
                  <a:pt x="448588" y="2096130"/>
                  <a:pt x="449771" y="2095718"/>
                </a:cubicBezTo>
                <a:cubicBezTo>
                  <a:pt x="450954" y="2095305"/>
                  <a:pt x="451995" y="2094616"/>
                  <a:pt x="452896" y="2093651"/>
                </a:cubicBezTo>
                <a:cubicBezTo>
                  <a:pt x="453797" y="2092685"/>
                  <a:pt x="454513" y="2091404"/>
                  <a:pt x="455045" y="2089809"/>
                </a:cubicBezTo>
                <a:cubicBezTo>
                  <a:pt x="455577" y="2088214"/>
                  <a:pt x="455843" y="2086233"/>
                  <a:pt x="455843" y="2083867"/>
                </a:cubicBezTo>
                <a:cubicBezTo>
                  <a:pt x="455843" y="2082153"/>
                  <a:pt x="455718" y="2080579"/>
                  <a:pt x="455468" y="2079147"/>
                </a:cubicBezTo>
                <a:cubicBezTo>
                  <a:pt x="455218" y="2077714"/>
                  <a:pt x="454822" y="2076488"/>
                  <a:pt x="454280" y="2075468"/>
                </a:cubicBezTo>
                <a:cubicBezTo>
                  <a:pt x="453737" y="2074448"/>
                  <a:pt x="453043" y="2073650"/>
                  <a:pt x="452196" y="2073075"/>
                </a:cubicBezTo>
                <a:cubicBezTo>
                  <a:pt x="451350" y="2072500"/>
                  <a:pt x="450341" y="2072212"/>
                  <a:pt x="449169" y="2072212"/>
                </a:cubicBezTo>
                <a:close/>
                <a:moveTo>
                  <a:pt x="1038188" y="2072147"/>
                </a:moveTo>
                <a:cubicBezTo>
                  <a:pt x="1035106" y="2072147"/>
                  <a:pt x="1032702" y="2073146"/>
                  <a:pt x="1030977" y="2075142"/>
                </a:cubicBezTo>
                <a:cubicBezTo>
                  <a:pt x="1029251" y="2077139"/>
                  <a:pt x="1028389" y="2080264"/>
                  <a:pt x="1028389" y="2084519"/>
                </a:cubicBezTo>
                <a:cubicBezTo>
                  <a:pt x="1028389" y="2088469"/>
                  <a:pt x="1028969" y="2091415"/>
                  <a:pt x="1030130" y="2093358"/>
                </a:cubicBezTo>
                <a:cubicBezTo>
                  <a:pt x="1031292" y="2095300"/>
                  <a:pt x="1032936" y="2096271"/>
                  <a:pt x="1035063" y="2096271"/>
                </a:cubicBezTo>
                <a:cubicBezTo>
                  <a:pt x="1036495" y="2096271"/>
                  <a:pt x="1038009" y="2095631"/>
                  <a:pt x="1039604" y="2094350"/>
                </a:cubicBezTo>
                <a:cubicBezTo>
                  <a:pt x="1041200" y="2093070"/>
                  <a:pt x="1042876" y="2091171"/>
                  <a:pt x="1044634" y="2088653"/>
                </a:cubicBezTo>
                <a:lnTo>
                  <a:pt x="1044634" y="2073482"/>
                </a:lnTo>
                <a:cubicBezTo>
                  <a:pt x="1043701" y="2073048"/>
                  <a:pt x="1042670" y="2072717"/>
                  <a:pt x="1041541" y="2072489"/>
                </a:cubicBezTo>
                <a:cubicBezTo>
                  <a:pt x="1040413" y="2072261"/>
                  <a:pt x="1039295" y="2072147"/>
                  <a:pt x="1038188" y="2072147"/>
                </a:cubicBezTo>
                <a:close/>
                <a:moveTo>
                  <a:pt x="1208824" y="2072082"/>
                </a:moveTo>
                <a:cubicBezTo>
                  <a:pt x="1207131" y="2072082"/>
                  <a:pt x="1205683" y="2072413"/>
                  <a:pt x="1204478" y="2073075"/>
                </a:cubicBezTo>
                <a:cubicBezTo>
                  <a:pt x="1203273" y="2073737"/>
                  <a:pt x="1202286" y="2074621"/>
                  <a:pt x="1201515" y="2075728"/>
                </a:cubicBezTo>
                <a:cubicBezTo>
                  <a:pt x="1200745" y="2076835"/>
                  <a:pt x="1200181" y="2078121"/>
                  <a:pt x="1199822" y="2079586"/>
                </a:cubicBezTo>
                <a:cubicBezTo>
                  <a:pt x="1199464" y="2081051"/>
                  <a:pt x="1199285" y="2082587"/>
                  <a:pt x="1199285" y="2084193"/>
                </a:cubicBezTo>
                <a:cubicBezTo>
                  <a:pt x="1199285" y="2086211"/>
                  <a:pt x="1199508" y="2087980"/>
                  <a:pt x="1199953" y="2089500"/>
                </a:cubicBezTo>
                <a:cubicBezTo>
                  <a:pt x="1200398" y="2091019"/>
                  <a:pt x="1201032" y="2092283"/>
                  <a:pt x="1201857" y="2093292"/>
                </a:cubicBezTo>
                <a:cubicBezTo>
                  <a:pt x="1202682" y="2094302"/>
                  <a:pt x="1203680" y="2095061"/>
                  <a:pt x="1204852" y="2095571"/>
                </a:cubicBezTo>
                <a:cubicBezTo>
                  <a:pt x="1206024" y="2096081"/>
                  <a:pt x="1207348" y="2096336"/>
                  <a:pt x="1208824" y="2096336"/>
                </a:cubicBezTo>
                <a:cubicBezTo>
                  <a:pt x="1210517" y="2096336"/>
                  <a:pt x="1211966" y="2096005"/>
                  <a:pt x="1213170" y="2095343"/>
                </a:cubicBezTo>
                <a:cubicBezTo>
                  <a:pt x="1214375" y="2094681"/>
                  <a:pt x="1215362" y="2093797"/>
                  <a:pt x="1216133" y="2092690"/>
                </a:cubicBezTo>
                <a:cubicBezTo>
                  <a:pt x="1216904" y="2091583"/>
                  <a:pt x="1217468" y="2090297"/>
                  <a:pt x="1217826" y="2088832"/>
                </a:cubicBezTo>
                <a:cubicBezTo>
                  <a:pt x="1218184" y="2087367"/>
                  <a:pt x="1218363" y="2085821"/>
                  <a:pt x="1218363" y="2084193"/>
                </a:cubicBezTo>
                <a:cubicBezTo>
                  <a:pt x="1218363" y="2082174"/>
                  <a:pt x="1218141" y="2080411"/>
                  <a:pt x="1217696" y="2078903"/>
                </a:cubicBezTo>
                <a:cubicBezTo>
                  <a:pt x="1217251" y="2077394"/>
                  <a:pt x="1216616" y="2076135"/>
                  <a:pt x="1215791" y="2075126"/>
                </a:cubicBezTo>
                <a:cubicBezTo>
                  <a:pt x="1214966" y="2074117"/>
                  <a:pt x="1213963" y="2073357"/>
                  <a:pt x="1212780" y="2072847"/>
                </a:cubicBezTo>
                <a:cubicBezTo>
                  <a:pt x="1211597" y="2072337"/>
                  <a:pt x="1210278" y="2072082"/>
                  <a:pt x="1208824" y="2072082"/>
                </a:cubicBezTo>
                <a:close/>
                <a:moveTo>
                  <a:pt x="970699" y="2072082"/>
                </a:moveTo>
                <a:cubicBezTo>
                  <a:pt x="969006" y="2072082"/>
                  <a:pt x="967557" y="2072413"/>
                  <a:pt x="966353" y="2073075"/>
                </a:cubicBezTo>
                <a:cubicBezTo>
                  <a:pt x="965148" y="2073737"/>
                  <a:pt x="964161" y="2074621"/>
                  <a:pt x="963390" y="2075728"/>
                </a:cubicBezTo>
                <a:cubicBezTo>
                  <a:pt x="962620" y="2076835"/>
                  <a:pt x="962056" y="2078121"/>
                  <a:pt x="961697" y="2079586"/>
                </a:cubicBezTo>
                <a:cubicBezTo>
                  <a:pt x="961339" y="2081051"/>
                  <a:pt x="961160" y="2082587"/>
                  <a:pt x="961160" y="2084193"/>
                </a:cubicBezTo>
                <a:cubicBezTo>
                  <a:pt x="961160" y="2086211"/>
                  <a:pt x="961383" y="2087980"/>
                  <a:pt x="961828" y="2089500"/>
                </a:cubicBezTo>
                <a:cubicBezTo>
                  <a:pt x="962272" y="2091019"/>
                  <a:pt x="962907" y="2092283"/>
                  <a:pt x="963732" y="2093292"/>
                </a:cubicBezTo>
                <a:cubicBezTo>
                  <a:pt x="964557" y="2094302"/>
                  <a:pt x="965555" y="2095061"/>
                  <a:pt x="966727" y="2095571"/>
                </a:cubicBezTo>
                <a:cubicBezTo>
                  <a:pt x="967899" y="2096081"/>
                  <a:pt x="969223" y="2096336"/>
                  <a:pt x="970699" y="2096336"/>
                </a:cubicBezTo>
                <a:cubicBezTo>
                  <a:pt x="972392" y="2096336"/>
                  <a:pt x="973841" y="2096005"/>
                  <a:pt x="975045" y="2095343"/>
                </a:cubicBezTo>
                <a:cubicBezTo>
                  <a:pt x="976250" y="2094681"/>
                  <a:pt x="977238" y="2093797"/>
                  <a:pt x="978008" y="2092690"/>
                </a:cubicBezTo>
                <a:cubicBezTo>
                  <a:pt x="978778" y="2091583"/>
                  <a:pt x="979343" y="2090297"/>
                  <a:pt x="979701" y="2088832"/>
                </a:cubicBezTo>
                <a:cubicBezTo>
                  <a:pt x="980059" y="2087367"/>
                  <a:pt x="980238" y="2085821"/>
                  <a:pt x="980238" y="2084193"/>
                </a:cubicBezTo>
                <a:cubicBezTo>
                  <a:pt x="980238" y="2082174"/>
                  <a:pt x="980016" y="2080411"/>
                  <a:pt x="979571" y="2078903"/>
                </a:cubicBezTo>
                <a:cubicBezTo>
                  <a:pt x="979126" y="2077394"/>
                  <a:pt x="978491" y="2076135"/>
                  <a:pt x="977666" y="2075126"/>
                </a:cubicBezTo>
                <a:cubicBezTo>
                  <a:pt x="976841" y="2074117"/>
                  <a:pt x="975838" y="2073357"/>
                  <a:pt x="974655" y="2072847"/>
                </a:cubicBezTo>
                <a:cubicBezTo>
                  <a:pt x="973472" y="2072337"/>
                  <a:pt x="972153" y="2072082"/>
                  <a:pt x="970699" y="2072082"/>
                </a:cubicBezTo>
                <a:close/>
                <a:moveTo>
                  <a:pt x="865924" y="2072082"/>
                </a:moveTo>
                <a:cubicBezTo>
                  <a:pt x="864231" y="2072082"/>
                  <a:pt x="862783" y="2072413"/>
                  <a:pt x="861578" y="2073075"/>
                </a:cubicBezTo>
                <a:cubicBezTo>
                  <a:pt x="860373" y="2073737"/>
                  <a:pt x="859386" y="2074621"/>
                  <a:pt x="858615" y="2075728"/>
                </a:cubicBezTo>
                <a:cubicBezTo>
                  <a:pt x="857845" y="2076835"/>
                  <a:pt x="857281" y="2078121"/>
                  <a:pt x="856922" y="2079586"/>
                </a:cubicBezTo>
                <a:cubicBezTo>
                  <a:pt x="856564" y="2081051"/>
                  <a:pt x="856385" y="2082587"/>
                  <a:pt x="856385" y="2084193"/>
                </a:cubicBezTo>
                <a:cubicBezTo>
                  <a:pt x="856385" y="2086211"/>
                  <a:pt x="856608" y="2087980"/>
                  <a:pt x="857053" y="2089500"/>
                </a:cubicBezTo>
                <a:cubicBezTo>
                  <a:pt x="857498" y="2091019"/>
                  <a:pt x="858132" y="2092283"/>
                  <a:pt x="858957" y="2093292"/>
                </a:cubicBezTo>
                <a:cubicBezTo>
                  <a:pt x="859782" y="2094302"/>
                  <a:pt x="860780" y="2095061"/>
                  <a:pt x="861952" y="2095571"/>
                </a:cubicBezTo>
                <a:cubicBezTo>
                  <a:pt x="863124" y="2096081"/>
                  <a:pt x="864448" y="2096336"/>
                  <a:pt x="865924" y="2096336"/>
                </a:cubicBezTo>
                <a:cubicBezTo>
                  <a:pt x="867617" y="2096336"/>
                  <a:pt x="869066" y="2096005"/>
                  <a:pt x="870270" y="2095343"/>
                </a:cubicBezTo>
                <a:cubicBezTo>
                  <a:pt x="871475" y="2094681"/>
                  <a:pt x="872463" y="2093797"/>
                  <a:pt x="873233" y="2092690"/>
                </a:cubicBezTo>
                <a:cubicBezTo>
                  <a:pt x="874003" y="2091583"/>
                  <a:pt x="874568" y="2090297"/>
                  <a:pt x="874926" y="2088832"/>
                </a:cubicBezTo>
                <a:cubicBezTo>
                  <a:pt x="875284" y="2087367"/>
                  <a:pt x="875463" y="2085821"/>
                  <a:pt x="875463" y="2084193"/>
                </a:cubicBezTo>
                <a:cubicBezTo>
                  <a:pt x="875463" y="2082174"/>
                  <a:pt x="875241" y="2080411"/>
                  <a:pt x="874796" y="2078903"/>
                </a:cubicBezTo>
                <a:cubicBezTo>
                  <a:pt x="874351" y="2077394"/>
                  <a:pt x="873716" y="2076135"/>
                  <a:pt x="872891" y="2075126"/>
                </a:cubicBezTo>
                <a:cubicBezTo>
                  <a:pt x="872066" y="2074117"/>
                  <a:pt x="871063" y="2073357"/>
                  <a:pt x="869880" y="2072847"/>
                </a:cubicBezTo>
                <a:cubicBezTo>
                  <a:pt x="868697" y="2072337"/>
                  <a:pt x="867378" y="2072082"/>
                  <a:pt x="865924" y="2072082"/>
                </a:cubicBezTo>
                <a:close/>
                <a:moveTo>
                  <a:pt x="56299" y="2072082"/>
                </a:moveTo>
                <a:cubicBezTo>
                  <a:pt x="54607" y="2072082"/>
                  <a:pt x="53158" y="2072413"/>
                  <a:pt x="51953" y="2073075"/>
                </a:cubicBezTo>
                <a:cubicBezTo>
                  <a:pt x="50749" y="2073737"/>
                  <a:pt x="49761" y="2074621"/>
                  <a:pt x="48991" y="2075728"/>
                </a:cubicBezTo>
                <a:cubicBezTo>
                  <a:pt x="48220" y="2076835"/>
                  <a:pt x="47656" y="2078121"/>
                  <a:pt x="47298" y="2079586"/>
                </a:cubicBezTo>
                <a:cubicBezTo>
                  <a:pt x="46940" y="2081051"/>
                  <a:pt x="46760" y="2082587"/>
                  <a:pt x="46760" y="2084193"/>
                </a:cubicBezTo>
                <a:cubicBezTo>
                  <a:pt x="46760" y="2086211"/>
                  <a:pt x="46983" y="2087980"/>
                  <a:pt x="47428" y="2089500"/>
                </a:cubicBezTo>
                <a:cubicBezTo>
                  <a:pt x="47873" y="2091019"/>
                  <a:pt x="48508" y="2092283"/>
                  <a:pt x="49332" y="2093292"/>
                </a:cubicBezTo>
                <a:cubicBezTo>
                  <a:pt x="50157" y="2094302"/>
                  <a:pt x="51156" y="2095061"/>
                  <a:pt x="52328" y="2095571"/>
                </a:cubicBezTo>
                <a:cubicBezTo>
                  <a:pt x="53500" y="2096081"/>
                  <a:pt x="54824" y="2096336"/>
                  <a:pt x="56299" y="2096336"/>
                </a:cubicBezTo>
                <a:cubicBezTo>
                  <a:pt x="57992" y="2096336"/>
                  <a:pt x="59441" y="2096005"/>
                  <a:pt x="60646" y="2095343"/>
                </a:cubicBezTo>
                <a:cubicBezTo>
                  <a:pt x="61850" y="2094681"/>
                  <a:pt x="62838" y="2093797"/>
                  <a:pt x="63608" y="2092690"/>
                </a:cubicBezTo>
                <a:cubicBezTo>
                  <a:pt x="64379" y="2091583"/>
                  <a:pt x="64943" y="2090297"/>
                  <a:pt x="65301" y="2088832"/>
                </a:cubicBezTo>
                <a:cubicBezTo>
                  <a:pt x="65659" y="2087367"/>
                  <a:pt x="65838" y="2085821"/>
                  <a:pt x="65838" y="2084193"/>
                </a:cubicBezTo>
                <a:cubicBezTo>
                  <a:pt x="65838" y="2082174"/>
                  <a:pt x="65616" y="2080411"/>
                  <a:pt x="65171" y="2078903"/>
                </a:cubicBezTo>
                <a:cubicBezTo>
                  <a:pt x="64726" y="2077394"/>
                  <a:pt x="64091" y="2076135"/>
                  <a:pt x="63266" y="2075126"/>
                </a:cubicBezTo>
                <a:cubicBezTo>
                  <a:pt x="62442" y="2074117"/>
                  <a:pt x="61438" y="2073357"/>
                  <a:pt x="60255" y="2072847"/>
                </a:cubicBezTo>
                <a:cubicBezTo>
                  <a:pt x="59072" y="2072337"/>
                  <a:pt x="57754" y="2072082"/>
                  <a:pt x="56299" y="2072082"/>
                </a:cubicBezTo>
                <a:close/>
                <a:moveTo>
                  <a:pt x="1494639" y="2071789"/>
                </a:moveTo>
                <a:cubicBezTo>
                  <a:pt x="1493402" y="2071789"/>
                  <a:pt x="1492274" y="2072028"/>
                  <a:pt x="1491254" y="2072505"/>
                </a:cubicBezTo>
                <a:cubicBezTo>
                  <a:pt x="1490233" y="2072983"/>
                  <a:pt x="1489354" y="2073656"/>
                  <a:pt x="1488616" y="2074524"/>
                </a:cubicBezTo>
                <a:cubicBezTo>
                  <a:pt x="1487879" y="2075392"/>
                  <a:pt x="1487282" y="2076434"/>
                  <a:pt x="1486826" y="2077649"/>
                </a:cubicBezTo>
                <a:cubicBezTo>
                  <a:pt x="1486370" y="2078865"/>
                  <a:pt x="1486088" y="2080199"/>
                  <a:pt x="1485979" y="2081654"/>
                </a:cubicBezTo>
                <a:lnTo>
                  <a:pt x="1503169" y="2081654"/>
                </a:lnTo>
                <a:cubicBezTo>
                  <a:pt x="1503234" y="2080199"/>
                  <a:pt x="1503093" y="2078870"/>
                  <a:pt x="1502746" y="2077665"/>
                </a:cubicBezTo>
                <a:cubicBezTo>
                  <a:pt x="1502399" y="2076461"/>
                  <a:pt x="1501861" y="2075424"/>
                  <a:pt x="1501134" y="2074556"/>
                </a:cubicBezTo>
                <a:cubicBezTo>
                  <a:pt x="1500407" y="2073688"/>
                  <a:pt x="1499501" y="2073010"/>
                  <a:pt x="1498416" y="2072522"/>
                </a:cubicBezTo>
                <a:cubicBezTo>
                  <a:pt x="1497331" y="2072033"/>
                  <a:pt x="1496072" y="2071789"/>
                  <a:pt x="1494639" y="2071789"/>
                </a:cubicBezTo>
                <a:close/>
                <a:moveTo>
                  <a:pt x="1313664" y="2071789"/>
                </a:moveTo>
                <a:cubicBezTo>
                  <a:pt x="1312427" y="2071789"/>
                  <a:pt x="1311299" y="2072028"/>
                  <a:pt x="1310279" y="2072505"/>
                </a:cubicBezTo>
                <a:cubicBezTo>
                  <a:pt x="1309259" y="2072983"/>
                  <a:pt x="1308379" y="2073656"/>
                  <a:pt x="1307641" y="2074524"/>
                </a:cubicBezTo>
                <a:cubicBezTo>
                  <a:pt x="1306903" y="2075392"/>
                  <a:pt x="1306307" y="2076434"/>
                  <a:pt x="1305851" y="2077649"/>
                </a:cubicBezTo>
                <a:cubicBezTo>
                  <a:pt x="1305395" y="2078865"/>
                  <a:pt x="1305113" y="2080199"/>
                  <a:pt x="1305004" y="2081654"/>
                </a:cubicBezTo>
                <a:lnTo>
                  <a:pt x="1322194" y="2081654"/>
                </a:lnTo>
                <a:cubicBezTo>
                  <a:pt x="1322259" y="2080199"/>
                  <a:pt x="1322118" y="2078870"/>
                  <a:pt x="1321771" y="2077665"/>
                </a:cubicBezTo>
                <a:cubicBezTo>
                  <a:pt x="1321423" y="2076461"/>
                  <a:pt x="1320886" y="2075424"/>
                  <a:pt x="1320159" y="2074556"/>
                </a:cubicBezTo>
                <a:cubicBezTo>
                  <a:pt x="1319432" y="2073688"/>
                  <a:pt x="1318526" y="2073010"/>
                  <a:pt x="1317441" y="2072522"/>
                </a:cubicBezTo>
                <a:cubicBezTo>
                  <a:pt x="1316356" y="2072033"/>
                  <a:pt x="1315097" y="2071789"/>
                  <a:pt x="1313664" y="2071789"/>
                </a:cubicBezTo>
                <a:close/>
                <a:moveTo>
                  <a:pt x="1075539" y="2071789"/>
                </a:moveTo>
                <a:cubicBezTo>
                  <a:pt x="1074302" y="2071789"/>
                  <a:pt x="1073174" y="2072028"/>
                  <a:pt x="1072153" y="2072505"/>
                </a:cubicBezTo>
                <a:cubicBezTo>
                  <a:pt x="1071133" y="2072983"/>
                  <a:pt x="1070254" y="2073656"/>
                  <a:pt x="1069516" y="2074524"/>
                </a:cubicBezTo>
                <a:cubicBezTo>
                  <a:pt x="1068778" y="2075392"/>
                  <a:pt x="1068182" y="2076434"/>
                  <a:pt x="1067726" y="2077649"/>
                </a:cubicBezTo>
                <a:cubicBezTo>
                  <a:pt x="1067270" y="2078865"/>
                  <a:pt x="1066988" y="2080199"/>
                  <a:pt x="1066879" y="2081654"/>
                </a:cubicBezTo>
                <a:lnTo>
                  <a:pt x="1084069" y="2081654"/>
                </a:lnTo>
                <a:cubicBezTo>
                  <a:pt x="1084134" y="2080199"/>
                  <a:pt x="1083993" y="2078870"/>
                  <a:pt x="1083646" y="2077665"/>
                </a:cubicBezTo>
                <a:cubicBezTo>
                  <a:pt x="1083298" y="2076461"/>
                  <a:pt x="1082761" y="2075424"/>
                  <a:pt x="1082034" y="2074556"/>
                </a:cubicBezTo>
                <a:cubicBezTo>
                  <a:pt x="1081307" y="2073688"/>
                  <a:pt x="1080401" y="2073010"/>
                  <a:pt x="1079316" y="2072522"/>
                </a:cubicBezTo>
                <a:cubicBezTo>
                  <a:pt x="1078231" y="2072033"/>
                  <a:pt x="1076972" y="2071789"/>
                  <a:pt x="1075539" y="2071789"/>
                </a:cubicBezTo>
                <a:close/>
                <a:moveTo>
                  <a:pt x="685015" y="2071789"/>
                </a:moveTo>
                <a:cubicBezTo>
                  <a:pt x="683777" y="2071789"/>
                  <a:pt x="682649" y="2072028"/>
                  <a:pt x="681629" y="2072505"/>
                </a:cubicBezTo>
                <a:cubicBezTo>
                  <a:pt x="680609" y="2072983"/>
                  <a:pt x="679729" y="2073656"/>
                  <a:pt x="678992" y="2074524"/>
                </a:cubicBezTo>
                <a:cubicBezTo>
                  <a:pt x="678254" y="2075392"/>
                  <a:pt x="677657" y="2076434"/>
                  <a:pt x="677201" y="2077649"/>
                </a:cubicBezTo>
                <a:cubicBezTo>
                  <a:pt x="676745" y="2078865"/>
                  <a:pt x="676463" y="2080199"/>
                  <a:pt x="676355" y="2081654"/>
                </a:cubicBezTo>
                <a:lnTo>
                  <a:pt x="693544" y="2081654"/>
                </a:lnTo>
                <a:cubicBezTo>
                  <a:pt x="693609" y="2080199"/>
                  <a:pt x="693468" y="2078870"/>
                  <a:pt x="693121" y="2077665"/>
                </a:cubicBezTo>
                <a:cubicBezTo>
                  <a:pt x="692774" y="2076461"/>
                  <a:pt x="692237" y="2075424"/>
                  <a:pt x="691510" y="2074556"/>
                </a:cubicBezTo>
                <a:cubicBezTo>
                  <a:pt x="690782" y="2073688"/>
                  <a:pt x="689876" y="2073010"/>
                  <a:pt x="688791" y="2072522"/>
                </a:cubicBezTo>
                <a:cubicBezTo>
                  <a:pt x="687706" y="2072033"/>
                  <a:pt x="686447" y="2071789"/>
                  <a:pt x="685015" y="2071789"/>
                </a:cubicBezTo>
                <a:close/>
                <a:moveTo>
                  <a:pt x="475465" y="2071789"/>
                </a:moveTo>
                <a:cubicBezTo>
                  <a:pt x="474227" y="2071789"/>
                  <a:pt x="473099" y="2072028"/>
                  <a:pt x="472079" y="2072505"/>
                </a:cubicBezTo>
                <a:cubicBezTo>
                  <a:pt x="471059" y="2072983"/>
                  <a:pt x="470180" y="2073656"/>
                  <a:pt x="469442" y="2074524"/>
                </a:cubicBezTo>
                <a:cubicBezTo>
                  <a:pt x="468704" y="2075392"/>
                  <a:pt x="468107" y="2076434"/>
                  <a:pt x="467651" y="2077649"/>
                </a:cubicBezTo>
                <a:cubicBezTo>
                  <a:pt x="467195" y="2078865"/>
                  <a:pt x="466913" y="2080199"/>
                  <a:pt x="466805" y="2081654"/>
                </a:cubicBezTo>
                <a:lnTo>
                  <a:pt x="483994" y="2081654"/>
                </a:lnTo>
                <a:cubicBezTo>
                  <a:pt x="484059" y="2080199"/>
                  <a:pt x="483918" y="2078870"/>
                  <a:pt x="483571" y="2077665"/>
                </a:cubicBezTo>
                <a:cubicBezTo>
                  <a:pt x="483224" y="2076461"/>
                  <a:pt x="482687" y="2075424"/>
                  <a:pt x="481960" y="2074556"/>
                </a:cubicBezTo>
                <a:cubicBezTo>
                  <a:pt x="481233" y="2073688"/>
                  <a:pt x="480326" y="2073010"/>
                  <a:pt x="479241" y="2072522"/>
                </a:cubicBezTo>
                <a:cubicBezTo>
                  <a:pt x="478156" y="2072033"/>
                  <a:pt x="476897" y="2071789"/>
                  <a:pt x="475465" y="2071789"/>
                </a:cubicBezTo>
                <a:close/>
                <a:moveTo>
                  <a:pt x="132565" y="2071789"/>
                </a:moveTo>
                <a:cubicBezTo>
                  <a:pt x="131327" y="2071789"/>
                  <a:pt x="130199" y="2072028"/>
                  <a:pt x="129179" y="2072505"/>
                </a:cubicBezTo>
                <a:cubicBezTo>
                  <a:pt x="128159" y="2072983"/>
                  <a:pt x="127280" y="2073656"/>
                  <a:pt x="126542" y="2074524"/>
                </a:cubicBezTo>
                <a:cubicBezTo>
                  <a:pt x="125804" y="2075392"/>
                  <a:pt x="125207" y="2076434"/>
                  <a:pt x="124751" y="2077649"/>
                </a:cubicBezTo>
                <a:cubicBezTo>
                  <a:pt x="124295" y="2078865"/>
                  <a:pt x="124013" y="2080199"/>
                  <a:pt x="123905" y="2081654"/>
                </a:cubicBezTo>
                <a:lnTo>
                  <a:pt x="141094" y="2081654"/>
                </a:lnTo>
                <a:cubicBezTo>
                  <a:pt x="141159" y="2080199"/>
                  <a:pt x="141018" y="2078870"/>
                  <a:pt x="140671" y="2077665"/>
                </a:cubicBezTo>
                <a:cubicBezTo>
                  <a:pt x="140324" y="2076461"/>
                  <a:pt x="139787" y="2075424"/>
                  <a:pt x="139060" y="2074556"/>
                </a:cubicBezTo>
                <a:cubicBezTo>
                  <a:pt x="138332" y="2073688"/>
                  <a:pt x="137426" y="2073010"/>
                  <a:pt x="136341" y="2072522"/>
                </a:cubicBezTo>
                <a:cubicBezTo>
                  <a:pt x="135256" y="2072033"/>
                  <a:pt x="133997" y="2071789"/>
                  <a:pt x="132565" y="2071789"/>
                </a:cubicBezTo>
                <a:close/>
                <a:moveTo>
                  <a:pt x="1351243" y="2071529"/>
                </a:moveTo>
                <a:cubicBezTo>
                  <a:pt x="1350115" y="2071529"/>
                  <a:pt x="1349111" y="2071724"/>
                  <a:pt x="1348232" y="2072115"/>
                </a:cubicBezTo>
                <a:cubicBezTo>
                  <a:pt x="1347353" y="2072505"/>
                  <a:pt x="1346615" y="2073021"/>
                  <a:pt x="1346018" y="2073661"/>
                </a:cubicBezTo>
                <a:cubicBezTo>
                  <a:pt x="1345421" y="2074301"/>
                  <a:pt x="1344966" y="2075045"/>
                  <a:pt x="1344651" y="2075891"/>
                </a:cubicBezTo>
                <a:cubicBezTo>
                  <a:pt x="1344336" y="2076738"/>
                  <a:pt x="1344179" y="2077617"/>
                  <a:pt x="1344179" y="2078528"/>
                </a:cubicBezTo>
                <a:cubicBezTo>
                  <a:pt x="1344179" y="2079570"/>
                  <a:pt x="1344352" y="2080525"/>
                  <a:pt x="1344700" y="2081393"/>
                </a:cubicBezTo>
                <a:cubicBezTo>
                  <a:pt x="1345047" y="2082261"/>
                  <a:pt x="1345535" y="2082999"/>
                  <a:pt x="1346165" y="2083607"/>
                </a:cubicBezTo>
                <a:cubicBezTo>
                  <a:pt x="1346794" y="2084215"/>
                  <a:pt x="1347538" y="2084687"/>
                  <a:pt x="1348395" y="2085023"/>
                </a:cubicBezTo>
                <a:cubicBezTo>
                  <a:pt x="1349252" y="2085359"/>
                  <a:pt x="1350202" y="2085528"/>
                  <a:pt x="1351243" y="2085528"/>
                </a:cubicBezTo>
                <a:cubicBezTo>
                  <a:pt x="1352372" y="2085528"/>
                  <a:pt x="1353376" y="2085338"/>
                  <a:pt x="1354255" y="2084958"/>
                </a:cubicBezTo>
                <a:cubicBezTo>
                  <a:pt x="1355134" y="2084578"/>
                  <a:pt x="1355872" y="2084063"/>
                  <a:pt x="1356469" y="2083412"/>
                </a:cubicBezTo>
                <a:cubicBezTo>
                  <a:pt x="1357065" y="2082760"/>
                  <a:pt x="1357521" y="2082012"/>
                  <a:pt x="1357836" y="2081165"/>
                </a:cubicBezTo>
                <a:cubicBezTo>
                  <a:pt x="1358151" y="2080319"/>
                  <a:pt x="1358308" y="2079440"/>
                  <a:pt x="1358308" y="2078528"/>
                </a:cubicBezTo>
                <a:cubicBezTo>
                  <a:pt x="1358308" y="2077486"/>
                  <a:pt x="1358135" y="2076531"/>
                  <a:pt x="1357787" y="2075663"/>
                </a:cubicBezTo>
                <a:cubicBezTo>
                  <a:pt x="1357440" y="2074795"/>
                  <a:pt x="1356952" y="2074057"/>
                  <a:pt x="1356322" y="2073449"/>
                </a:cubicBezTo>
                <a:cubicBezTo>
                  <a:pt x="1355693" y="2072842"/>
                  <a:pt x="1354949" y="2072370"/>
                  <a:pt x="1354092" y="2072033"/>
                </a:cubicBezTo>
                <a:cubicBezTo>
                  <a:pt x="1353235" y="2071697"/>
                  <a:pt x="1352285" y="2071529"/>
                  <a:pt x="1351243" y="2071529"/>
                </a:cubicBezTo>
                <a:close/>
                <a:moveTo>
                  <a:pt x="1378144" y="2067850"/>
                </a:moveTo>
                <a:lnTo>
                  <a:pt x="1393543" y="2067850"/>
                </a:lnTo>
                <a:lnTo>
                  <a:pt x="1393543" y="2095816"/>
                </a:lnTo>
                <a:lnTo>
                  <a:pt x="1403277" y="2095816"/>
                </a:lnTo>
                <a:lnTo>
                  <a:pt x="1403277" y="2100536"/>
                </a:lnTo>
                <a:lnTo>
                  <a:pt x="1377070" y="2100536"/>
                </a:lnTo>
                <a:lnTo>
                  <a:pt x="1377070" y="2095816"/>
                </a:lnTo>
                <a:lnTo>
                  <a:pt x="1387813" y="2095816"/>
                </a:lnTo>
                <a:lnTo>
                  <a:pt x="1387813" y="2072538"/>
                </a:lnTo>
                <a:lnTo>
                  <a:pt x="1378144" y="2072538"/>
                </a:lnTo>
                <a:close/>
                <a:moveTo>
                  <a:pt x="640194" y="2067850"/>
                </a:moveTo>
                <a:lnTo>
                  <a:pt x="646640" y="2067850"/>
                </a:lnTo>
                <a:lnTo>
                  <a:pt x="654909" y="2089467"/>
                </a:lnTo>
                <a:lnTo>
                  <a:pt x="656570" y="2094546"/>
                </a:lnTo>
                <a:lnTo>
                  <a:pt x="658458" y="2089337"/>
                </a:lnTo>
                <a:lnTo>
                  <a:pt x="666109" y="2067850"/>
                </a:lnTo>
                <a:lnTo>
                  <a:pt x="672327" y="2067850"/>
                </a:lnTo>
                <a:lnTo>
                  <a:pt x="661193" y="2097085"/>
                </a:lnTo>
                <a:cubicBezTo>
                  <a:pt x="660042" y="2100059"/>
                  <a:pt x="658854" y="2102620"/>
                  <a:pt x="657628" y="2104768"/>
                </a:cubicBezTo>
                <a:cubicBezTo>
                  <a:pt x="656402" y="2106917"/>
                  <a:pt x="655061" y="2108681"/>
                  <a:pt x="653607" y="2110059"/>
                </a:cubicBezTo>
                <a:cubicBezTo>
                  <a:pt x="652153" y="2111437"/>
                  <a:pt x="650558" y="2112452"/>
                  <a:pt x="648821" y="2113103"/>
                </a:cubicBezTo>
                <a:cubicBezTo>
                  <a:pt x="647085" y="2113754"/>
                  <a:pt x="645143" y="2114080"/>
                  <a:pt x="642994" y="2114080"/>
                </a:cubicBezTo>
                <a:cubicBezTo>
                  <a:pt x="642430" y="2114080"/>
                  <a:pt x="641920" y="2114069"/>
                  <a:pt x="641464" y="2114047"/>
                </a:cubicBezTo>
                <a:cubicBezTo>
                  <a:pt x="641008" y="2114025"/>
                  <a:pt x="640509" y="2113993"/>
                  <a:pt x="639966" y="2113949"/>
                </a:cubicBezTo>
                <a:lnTo>
                  <a:pt x="639966" y="2108805"/>
                </a:lnTo>
                <a:cubicBezTo>
                  <a:pt x="640444" y="2108871"/>
                  <a:pt x="640965" y="2108930"/>
                  <a:pt x="641529" y="2108984"/>
                </a:cubicBezTo>
                <a:cubicBezTo>
                  <a:pt x="642093" y="2109039"/>
                  <a:pt x="642690" y="2109066"/>
                  <a:pt x="643319" y="2109066"/>
                </a:cubicBezTo>
                <a:cubicBezTo>
                  <a:pt x="644361" y="2109066"/>
                  <a:pt x="645332" y="2108914"/>
                  <a:pt x="646233" y="2108610"/>
                </a:cubicBezTo>
                <a:cubicBezTo>
                  <a:pt x="647134" y="2108306"/>
                  <a:pt x="647986" y="2107812"/>
                  <a:pt x="648789" y="2107129"/>
                </a:cubicBezTo>
                <a:cubicBezTo>
                  <a:pt x="649592" y="2106445"/>
                  <a:pt x="650363" y="2105561"/>
                  <a:pt x="651100" y="2104475"/>
                </a:cubicBezTo>
                <a:cubicBezTo>
                  <a:pt x="651838" y="2103390"/>
                  <a:pt x="652555" y="2102077"/>
                  <a:pt x="653249" y="2100536"/>
                </a:cubicBezTo>
                <a:close/>
                <a:moveTo>
                  <a:pt x="290829" y="2067850"/>
                </a:moveTo>
                <a:lnTo>
                  <a:pt x="296494" y="2067850"/>
                </a:lnTo>
                <a:lnTo>
                  <a:pt x="296494" y="2088751"/>
                </a:lnTo>
                <a:cubicBezTo>
                  <a:pt x="296494" y="2093764"/>
                  <a:pt x="298382" y="2096271"/>
                  <a:pt x="302159" y="2096271"/>
                </a:cubicBezTo>
                <a:cubicBezTo>
                  <a:pt x="302853" y="2096271"/>
                  <a:pt x="303532" y="2096168"/>
                  <a:pt x="304194" y="2095962"/>
                </a:cubicBezTo>
                <a:cubicBezTo>
                  <a:pt x="304856" y="2095756"/>
                  <a:pt x="305550" y="2095398"/>
                  <a:pt x="306277" y="2094888"/>
                </a:cubicBezTo>
                <a:cubicBezTo>
                  <a:pt x="307004" y="2094378"/>
                  <a:pt x="307786" y="2093688"/>
                  <a:pt x="308621" y="2092820"/>
                </a:cubicBezTo>
                <a:cubicBezTo>
                  <a:pt x="309457" y="2091952"/>
                  <a:pt x="310396" y="2090856"/>
                  <a:pt x="311437" y="2089532"/>
                </a:cubicBezTo>
                <a:lnTo>
                  <a:pt x="311437" y="2067850"/>
                </a:lnTo>
                <a:lnTo>
                  <a:pt x="317102" y="2067850"/>
                </a:lnTo>
                <a:lnTo>
                  <a:pt x="317102" y="2100536"/>
                </a:lnTo>
                <a:lnTo>
                  <a:pt x="312023" y="2100536"/>
                </a:lnTo>
                <a:lnTo>
                  <a:pt x="311828" y="2095262"/>
                </a:lnTo>
                <a:cubicBezTo>
                  <a:pt x="310851" y="2096391"/>
                  <a:pt x="309923" y="2097329"/>
                  <a:pt x="309044" y="2098078"/>
                </a:cubicBezTo>
                <a:cubicBezTo>
                  <a:pt x="308165" y="2098827"/>
                  <a:pt x="307292" y="2099429"/>
                  <a:pt x="306424" y="2099885"/>
                </a:cubicBezTo>
                <a:cubicBezTo>
                  <a:pt x="305556" y="2100341"/>
                  <a:pt x="304682" y="2100661"/>
                  <a:pt x="303803" y="2100845"/>
                </a:cubicBezTo>
                <a:cubicBezTo>
                  <a:pt x="302924" y="2101030"/>
                  <a:pt x="301996" y="2101122"/>
                  <a:pt x="301019" y="2101122"/>
                </a:cubicBezTo>
                <a:cubicBezTo>
                  <a:pt x="297655" y="2101122"/>
                  <a:pt x="295116" y="2100135"/>
                  <a:pt x="293401" y="2098160"/>
                </a:cubicBezTo>
                <a:cubicBezTo>
                  <a:pt x="291687" y="2096184"/>
                  <a:pt x="290829" y="2093200"/>
                  <a:pt x="290829" y="2089207"/>
                </a:cubicBezTo>
                <a:close/>
                <a:moveTo>
                  <a:pt x="1528098" y="2067264"/>
                </a:moveTo>
                <a:cubicBezTo>
                  <a:pt x="1531484" y="2067264"/>
                  <a:pt x="1534050" y="2068360"/>
                  <a:pt x="1535797" y="2070552"/>
                </a:cubicBezTo>
                <a:cubicBezTo>
                  <a:pt x="1537545" y="2072744"/>
                  <a:pt x="1538353" y="2076000"/>
                  <a:pt x="1538223" y="2080319"/>
                </a:cubicBezTo>
                <a:lnTo>
                  <a:pt x="1532493" y="2080319"/>
                </a:lnTo>
                <a:cubicBezTo>
                  <a:pt x="1532558" y="2077454"/>
                  <a:pt x="1532140" y="2075376"/>
                  <a:pt x="1531239" y="2074084"/>
                </a:cubicBezTo>
                <a:cubicBezTo>
                  <a:pt x="1530339" y="2072793"/>
                  <a:pt x="1529020" y="2072147"/>
                  <a:pt x="1527284" y="2072147"/>
                </a:cubicBezTo>
                <a:cubicBezTo>
                  <a:pt x="1526524" y="2072147"/>
                  <a:pt x="1525759" y="2072283"/>
                  <a:pt x="1524989" y="2072554"/>
                </a:cubicBezTo>
                <a:cubicBezTo>
                  <a:pt x="1524218" y="2072825"/>
                  <a:pt x="1523426" y="2073259"/>
                  <a:pt x="1522612" y="2073856"/>
                </a:cubicBezTo>
                <a:cubicBezTo>
                  <a:pt x="1521798" y="2074453"/>
                  <a:pt x="1520935" y="2075218"/>
                  <a:pt x="1520024" y="2076152"/>
                </a:cubicBezTo>
                <a:cubicBezTo>
                  <a:pt x="1519112" y="2077085"/>
                  <a:pt x="1518136" y="2078213"/>
                  <a:pt x="1517094" y="2079537"/>
                </a:cubicBezTo>
                <a:lnTo>
                  <a:pt x="1517094" y="2100536"/>
                </a:lnTo>
                <a:lnTo>
                  <a:pt x="1511364" y="2100536"/>
                </a:lnTo>
                <a:lnTo>
                  <a:pt x="1511364" y="2067850"/>
                </a:lnTo>
                <a:lnTo>
                  <a:pt x="1516540" y="2067850"/>
                </a:lnTo>
                <a:lnTo>
                  <a:pt x="1516703" y="2073873"/>
                </a:lnTo>
                <a:cubicBezTo>
                  <a:pt x="1518635" y="2071550"/>
                  <a:pt x="1520539" y="2069868"/>
                  <a:pt x="1522417" y="2068826"/>
                </a:cubicBezTo>
                <a:cubicBezTo>
                  <a:pt x="1524294" y="2067785"/>
                  <a:pt x="1526188" y="2067264"/>
                  <a:pt x="1528098" y="2067264"/>
                </a:cubicBezTo>
                <a:close/>
                <a:moveTo>
                  <a:pt x="1494900" y="2067264"/>
                </a:moveTo>
                <a:cubicBezTo>
                  <a:pt x="1497179" y="2067264"/>
                  <a:pt x="1499197" y="2067622"/>
                  <a:pt x="1500955" y="2068338"/>
                </a:cubicBezTo>
                <a:cubicBezTo>
                  <a:pt x="1502713" y="2069054"/>
                  <a:pt x="1504195" y="2070069"/>
                  <a:pt x="1505399" y="2071382"/>
                </a:cubicBezTo>
                <a:cubicBezTo>
                  <a:pt x="1506604" y="2072695"/>
                  <a:pt x="1507515" y="2074290"/>
                  <a:pt x="1508134" y="2076168"/>
                </a:cubicBezTo>
                <a:cubicBezTo>
                  <a:pt x="1508752" y="2078045"/>
                  <a:pt x="1509062" y="2080145"/>
                  <a:pt x="1509062" y="2082467"/>
                </a:cubicBezTo>
                <a:cubicBezTo>
                  <a:pt x="1509062" y="2083270"/>
                  <a:pt x="1509051" y="2083943"/>
                  <a:pt x="1509029" y="2084486"/>
                </a:cubicBezTo>
                <a:cubicBezTo>
                  <a:pt x="1509008" y="2085029"/>
                  <a:pt x="1508975" y="2085539"/>
                  <a:pt x="1508931" y="2086016"/>
                </a:cubicBezTo>
                <a:lnTo>
                  <a:pt x="1485979" y="2086016"/>
                </a:lnTo>
                <a:cubicBezTo>
                  <a:pt x="1485979" y="2089358"/>
                  <a:pt x="1486913" y="2091925"/>
                  <a:pt x="1488779" y="2093716"/>
                </a:cubicBezTo>
                <a:cubicBezTo>
                  <a:pt x="1490646" y="2095506"/>
                  <a:pt x="1493337" y="2096402"/>
                  <a:pt x="1496853" y="2096402"/>
                </a:cubicBezTo>
                <a:cubicBezTo>
                  <a:pt x="1497808" y="2096402"/>
                  <a:pt x="1498763" y="2096363"/>
                  <a:pt x="1499718" y="2096288"/>
                </a:cubicBezTo>
                <a:cubicBezTo>
                  <a:pt x="1500673" y="2096212"/>
                  <a:pt x="1501595" y="2096109"/>
                  <a:pt x="1502485" y="2095978"/>
                </a:cubicBezTo>
                <a:cubicBezTo>
                  <a:pt x="1503375" y="2095848"/>
                  <a:pt x="1504227" y="2095702"/>
                  <a:pt x="1505041" y="2095539"/>
                </a:cubicBezTo>
                <a:cubicBezTo>
                  <a:pt x="1505855" y="2095376"/>
                  <a:pt x="1506609" y="2095197"/>
                  <a:pt x="1507304" y="2095002"/>
                </a:cubicBezTo>
                <a:lnTo>
                  <a:pt x="1507304" y="2099657"/>
                </a:lnTo>
                <a:cubicBezTo>
                  <a:pt x="1505763" y="2100091"/>
                  <a:pt x="1504021" y="2100444"/>
                  <a:pt x="1502078" y="2100715"/>
                </a:cubicBezTo>
                <a:cubicBezTo>
                  <a:pt x="1500136" y="2100986"/>
                  <a:pt x="1498123" y="2101122"/>
                  <a:pt x="1496039" y="2101122"/>
                </a:cubicBezTo>
                <a:cubicBezTo>
                  <a:pt x="1493239" y="2101122"/>
                  <a:pt x="1490830" y="2100742"/>
                  <a:pt x="1488812" y="2099983"/>
                </a:cubicBezTo>
                <a:cubicBezTo>
                  <a:pt x="1486793" y="2099223"/>
                  <a:pt x="1485138" y="2098121"/>
                  <a:pt x="1483847" y="2096678"/>
                </a:cubicBezTo>
                <a:cubicBezTo>
                  <a:pt x="1482556" y="2095235"/>
                  <a:pt x="1481601" y="2093466"/>
                  <a:pt x="1480982" y="2091372"/>
                </a:cubicBezTo>
                <a:cubicBezTo>
                  <a:pt x="1480363" y="2089277"/>
                  <a:pt x="1480054" y="2086906"/>
                  <a:pt x="1480054" y="2084258"/>
                </a:cubicBezTo>
                <a:cubicBezTo>
                  <a:pt x="1480054" y="2081957"/>
                  <a:pt x="1480385" y="2079782"/>
                  <a:pt x="1481047" y="2077731"/>
                </a:cubicBezTo>
                <a:cubicBezTo>
                  <a:pt x="1481709" y="2075680"/>
                  <a:pt x="1482675" y="2073878"/>
                  <a:pt x="1483945" y="2072326"/>
                </a:cubicBezTo>
                <a:cubicBezTo>
                  <a:pt x="1485214" y="2070774"/>
                  <a:pt x="1486772" y="2069543"/>
                  <a:pt x="1488616" y="2068631"/>
                </a:cubicBezTo>
                <a:cubicBezTo>
                  <a:pt x="1490461" y="2067720"/>
                  <a:pt x="1492556" y="2067264"/>
                  <a:pt x="1494900" y="2067264"/>
                </a:cubicBezTo>
                <a:close/>
                <a:moveTo>
                  <a:pt x="1419839" y="2067264"/>
                </a:moveTo>
                <a:cubicBezTo>
                  <a:pt x="1421120" y="2067264"/>
                  <a:pt x="1422541" y="2067334"/>
                  <a:pt x="1424104" y="2067475"/>
                </a:cubicBezTo>
                <a:cubicBezTo>
                  <a:pt x="1425667" y="2067616"/>
                  <a:pt x="1427295" y="2067861"/>
                  <a:pt x="1428988" y="2068208"/>
                </a:cubicBezTo>
                <a:lnTo>
                  <a:pt x="1428988" y="2073254"/>
                </a:lnTo>
                <a:cubicBezTo>
                  <a:pt x="1427208" y="2072820"/>
                  <a:pt x="1425520" y="2072500"/>
                  <a:pt x="1423925" y="2072294"/>
                </a:cubicBezTo>
                <a:cubicBezTo>
                  <a:pt x="1422330" y="2072087"/>
                  <a:pt x="1420946" y="2071984"/>
                  <a:pt x="1419774" y="2071984"/>
                </a:cubicBezTo>
                <a:cubicBezTo>
                  <a:pt x="1418363" y="2071984"/>
                  <a:pt x="1417175" y="2072093"/>
                  <a:pt x="1416209" y="2072310"/>
                </a:cubicBezTo>
                <a:cubicBezTo>
                  <a:pt x="1415243" y="2072527"/>
                  <a:pt x="1414462" y="2072825"/>
                  <a:pt x="1413865" y="2073205"/>
                </a:cubicBezTo>
                <a:cubicBezTo>
                  <a:pt x="1413268" y="2073585"/>
                  <a:pt x="1412840" y="2074030"/>
                  <a:pt x="1412579" y="2074540"/>
                </a:cubicBezTo>
                <a:cubicBezTo>
                  <a:pt x="1412319" y="2075050"/>
                  <a:pt x="1412189" y="2075598"/>
                  <a:pt x="1412189" y="2076184"/>
                </a:cubicBezTo>
                <a:cubicBezTo>
                  <a:pt x="1412189" y="2076770"/>
                  <a:pt x="1412303" y="2077302"/>
                  <a:pt x="1412530" y="2077779"/>
                </a:cubicBezTo>
                <a:cubicBezTo>
                  <a:pt x="1412758" y="2078257"/>
                  <a:pt x="1413182" y="2078718"/>
                  <a:pt x="1413800" y="2079163"/>
                </a:cubicBezTo>
                <a:cubicBezTo>
                  <a:pt x="1414419" y="2079608"/>
                  <a:pt x="1415281" y="2080053"/>
                  <a:pt x="1416388" y="2080498"/>
                </a:cubicBezTo>
                <a:cubicBezTo>
                  <a:pt x="1417495" y="2080943"/>
                  <a:pt x="1418938" y="2081426"/>
                  <a:pt x="1420718" y="2081947"/>
                </a:cubicBezTo>
                <a:cubicBezTo>
                  <a:pt x="1422650" y="2082511"/>
                  <a:pt x="1424278" y="2083102"/>
                  <a:pt x="1425602" y="2083721"/>
                </a:cubicBezTo>
                <a:cubicBezTo>
                  <a:pt x="1426926" y="2084339"/>
                  <a:pt x="1428000" y="2085029"/>
                  <a:pt x="1428825" y="2085788"/>
                </a:cubicBezTo>
                <a:cubicBezTo>
                  <a:pt x="1429649" y="2086548"/>
                  <a:pt x="1430241" y="2087405"/>
                  <a:pt x="1430599" y="2088360"/>
                </a:cubicBezTo>
                <a:cubicBezTo>
                  <a:pt x="1430957" y="2089315"/>
                  <a:pt x="1431136" y="2090400"/>
                  <a:pt x="1431136" y="2091616"/>
                </a:cubicBezTo>
                <a:cubicBezTo>
                  <a:pt x="1431136" y="2092766"/>
                  <a:pt x="1430941" y="2093797"/>
                  <a:pt x="1430550" y="2094709"/>
                </a:cubicBezTo>
                <a:cubicBezTo>
                  <a:pt x="1430160" y="2095620"/>
                  <a:pt x="1429628" y="2096429"/>
                  <a:pt x="1428955" y="2097134"/>
                </a:cubicBezTo>
                <a:cubicBezTo>
                  <a:pt x="1428282" y="2097839"/>
                  <a:pt x="1427501" y="2098442"/>
                  <a:pt x="1426611" y="2098941"/>
                </a:cubicBezTo>
                <a:cubicBezTo>
                  <a:pt x="1425721" y="2099440"/>
                  <a:pt x="1424772" y="2099852"/>
                  <a:pt x="1423762" y="2100178"/>
                </a:cubicBezTo>
                <a:cubicBezTo>
                  <a:pt x="1422753" y="2100504"/>
                  <a:pt x="1421717" y="2100742"/>
                  <a:pt x="1420653" y="2100894"/>
                </a:cubicBezTo>
                <a:cubicBezTo>
                  <a:pt x="1419590" y="2101046"/>
                  <a:pt x="1418548" y="2101122"/>
                  <a:pt x="1417528" y="2101122"/>
                </a:cubicBezTo>
                <a:cubicBezTo>
                  <a:pt x="1415314" y="2101122"/>
                  <a:pt x="1413279" y="2101024"/>
                  <a:pt x="1411423" y="2100829"/>
                </a:cubicBezTo>
                <a:cubicBezTo>
                  <a:pt x="1409568" y="2100634"/>
                  <a:pt x="1407750" y="2100319"/>
                  <a:pt x="1405970" y="2099885"/>
                </a:cubicBezTo>
                <a:lnTo>
                  <a:pt x="1405970" y="2094676"/>
                </a:lnTo>
                <a:cubicBezTo>
                  <a:pt x="1407880" y="2095219"/>
                  <a:pt x="1409779" y="2095631"/>
                  <a:pt x="1411668" y="2095913"/>
                </a:cubicBezTo>
                <a:cubicBezTo>
                  <a:pt x="1413556" y="2096195"/>
                  <a:pt x="1415433" y="2096336"/>
                  <a:pt x="1417300" y="2096336"/>
                </a:cubicBezTo>
                <a:cubicBezTo>
                  <a:pt x="1420013" y="2096336"/>
                  <a:pt x="1422021" y="2095967"/>
                  <a:pt x="1423323" y="2095230"/>
                </a:cubicBezTo>
                <a:cubicBezTo>
                  <a:pt x="1424625" y="2094491"/>
                  <a:pt x="1425276" y="2093439"/>
                  <a:pt x="1425276" y="2092072"/>
                </a:cubicBezTo>
                <a:cubicBezTo>
                  <a:pt x="1425276" y="2091486"/>
                  <a:pt x="1425173" y="2090959"/>
                  <a:pt x="1424967" y="2090493"/>
                </a:cubicBezTo>
                <a:cubicBezTo>
                  <a:pt x="1424761" y="2090026"/>
                  <a:pt x="1424386" y="2089581"/>
                  <a:pt x="1423844" y="2089158"/>
                </a:cubicBezTo>
                <a:cubicBezTo>
                  <a:pt x="1423301" y="2088735"/>
                  <a:pt x="1422460" y="2088295"/>
                  <a:pt x="1421321" y="2087839"/>
                </a:cubicBezTo>
                <a:cubicBezTo>
                  <a:pt x="1420181" y="2087383"/>
                  <a:pt x="1418624" y="2086863"/>
                  <a:pt x="1416649" y="2086277"/>
                </a:cubicBezTo>
                <a:cubicBezTo>
                  <a:pt x="1415173" y="2085842"/>
                  <a:pt x="1413811" y="2085349"/>
                  <a:pt x="1412563" y="2084795"/>
                </a:cubicBezTo>
                <a:cubicBezTo>
                  <a:pt x="1411315" y="2084242"/>
                  <a:pt x="1410235" y="2083585"/>
                  <a:pt x="1409324" y="2082826"/>
                </a:cubicBezTo>
                <a:cubicBezTo>
                  <a:pt x="1408412" y="2082066"/>
                  <a:pt x="1407696" y="2081176"/>
                  <a:pt x="1407175" y="2080156"/>
                </a:cubicBezTo>
                <a:cubicBezTo>
                  <a:pt x="1406654" y="2079136"/>
                  <a:pt x="1406394" y="2077931"/>
                  <a:pt x="1406394" y="2076542"/>
                </a:cubicBezTo>
                <a:cubicBezTo>
                  <a:pt x="1406394" y="2075631"/>
                  <a:pt x="1406605" y="2074632"/>
                  <a:pt x="1407028" y="2073547"/>
                </a:cubicBezTo>
                <a:cubicBezTo>
                  <a:pt x="1407452" y="2072462"/>
                  <a:pt x="1408173" y="2071453"/>
                  <a:pt x="1409193" y="2070519"/>
                </a:cubicBezTo>
                <a:cubicBezTo>
                  <a:pt x="1410213" y="2069586"/>
                  <a:pt x="1411592" y="2068810"/>
                  <a:pt x="1413328" y="2068192"/>
                </a:cubicBezTo>
                <a:cubicBezTo>
                  <a:pt x="1415064" y="2067573"/>
                  <a:pt x="1417235" y="2067264"/>
                  <a:pt x="1419839" y="2067264"/>
                </a:cubicBezTo>
                <a:close/>
                <a:moveTo>
                  <a:pt x="1351243" y="2067264"/>
                </a:moveTo>
                <a:cubicBezTo>
                  <a:pt x="1352047" y="2067264"/>
                  <a:pt x="1352817" y="2067318"/>
                  <a:pt x="1353555" y="2067427"/>
                </a:cubicBezTo>
                <a:cubicBezTo>
                  <a:pt x="1354293" y="2067535"/>
                  <a:pt x="1354944" y="2067676"/>
                  <a:pt x="1355508" y="2067850"/>
                </a:cubicBezTo>
                <a:lnTo>
                  <a:pt x="1367359" y="2067850"/>
                </a:lnTo>
                <a:lnTo>
                  <a:pt x="1367359" y="2072473"/>
                </a:lnTo>
                <a:lnTo>
                  <a:pt x="1362117" y="2072473"/>
                </a:lnTo>
                <a:cubicBezTo>
                  <a:pt x="1362725" y="2073232"/>
                  <a:pt x="1363197" y="2074117"/>
                  <a:pt x="1363533" y="2075126"/>
                </a:cubicBezTo>
                <a:cubicBezTo>
                  <a:pt x="1363870" y="2076135"/>
                  <a:pt x="1364038" y="2077226"/>
                  <a:pt x="1364038" y="2078398"/>
                </a:cubicBezTo>
                <a:cubicBezTo>
                  <a:pt x="1364038" y="2080091"/>
                  <a:pt x="1363729" y="2081637"/>
                  <a:pt x="1363110" y="2083037"/>
                </a:cubicBezTo>
                <a:cubicBezTo>
                  <a:pt x="1362492" y="2084437"/>
                  <a:pt x="1361618" y="2085636"/>
                  <a:pt x="1360489" y="2086635"/>
                </a:cubicBezTo>
                <a:cubicBezTo>
                  <a:pt x="1359361" y="2087633"/>
                  <a:pt x="1358010" y="2088409"/>
                  <a:pt x="1356436" y="2088962"/>
                </a:cubicBezTo>
                <a:cubicBezTo>
                  <a:pt x="1354863" y="2089516"/>
                  <a:pt x="1353132" y="2089793"/>
                  <a:pt x="1351243" y="2089793"/>
                </a:cubicBezTo>
                <a:cubicBezTo>
                  <a:pt x="1349876" y="2089793"/>
                  <a:pt x="1348596" y="2089646"/>
                  <a:pt x="1347402" y="2089353"/>
                </a:cubicBezTo>
                <a:cubicBezTo>
                  <a:pt x="1346208" y="2089060"/>
                  <a:pt x="1345264" y="2088696"/>
                  <a:pt x="1344569" y="2088262"/>
                </a:cubicBezTo>
                <a:cubicBezTo>
                  <a:pt x="1344157" y="2088870"/>
                  <a:pt x="1343810" y="2089445"/>
                  <a:pt x="1343528" y="2089988"/>
                </a:cubicBezTo>
                <a:cubicBezTo>
                  <a:pt x="1343245" y="2090531"/>
                  <a:pt x="1343104" y="2091138"/>
                  <a:pt x="1343104" y="2091811"/>
                </a:cubicBezTo>
                <a:cubicBezTo>
                  <a:pt x="1343104" y="2092636"/>
                  <a:pt x="1343501" y="2093319"/>
                  <a:pt x="1344293" y="2093862"/>
                </a:cubicBezTo>
                <a:cubicBezTo>
                  <a:pt x="1345085" y="2094405"/>
                  <a:pt x="1346132" y="2094698"/>
                  <a:pt x="1347434" y="2094741"/>
                </a:cubicBezTo>
                <a:lnTo>
                  <a:pt x="1356029" y="2095067"/>
                </a:lnTo>
                <a:cubicBezTo>
                  <a:pt x="1357657" y="2095110"/>
                  <a:pt x="1359160" y="2095316"/>
                  <a:pt x="1360538" y="2095685"/>
                </a:cubicBezTo>
                <a:cubicBezTo>
                  <a:pt x="1361916" y="2096054"/>
                  <a:pt x="1363099" y="2096586"/>
                  <a:pt x="1364087" y="2097281"/>
                </a:cubicBezTo>
                <a:cubicBezTo>
                  <a:pt x="1365074" y="2097975"/>
                  <a:pt x="1365845" y="2098832"/>
                  <a:pt x="1366398" y="2099852"/>
                </a:cubicBezTo>
                <a:cubicBezTo>
                  <a:pt x="1366952" y="2100872"/>
                  <a:pt x="1367229" y="2102055"/>
                  <a:pt x="1367229" y="2103401"/>
                </a:cubicBezTo>
                <a:cubicBezTo>
                  <a:pt x="1367229" y="2104855"/>
                  <a:pt x="1366914" y="2106233"/>
                  <a:pt x="1366284" y="2107536"/>
                </a:cubicBezTo>
                <a:cubicBezTo>
                  <a:pt x="1365655" y="2108838"/>
                  <a:pt x="1364684" y="2109983"/>
                  <a:pt x="1363371" y="2110970"/>
                </a:cubicBezTo>
                <a:cubicBezTo>
                  <a:pt x="1362058" y="2111958"/>
                  <a:pt x="1360392" y="2112745"/>
                  <a:pt x="1358373" y="2113331"/>
                </a:cubicBezTo>
                <a:cubicBezTo>
                  <a:pt x="1356355" y="2113917"/>
                  <a:pt x="1353956" y="2114210"/>
                  <a:pt x="1351178" y="2114210"/>
                </a:cubicBezTo>
                <a:cubicBezTo>
                  <a:pt x="1348531" y="2114210"/>
                  <a:pt x="1346279" y="2113998"/>
                  <a:pt x="1344423" y="2113575"/>
                </a:cubicBezTo>
                <a:cubicBezTo>
                  <a:pt x="1342567" y="2113152"/>
                  <a:pt x="1341043" y="2112566"/>
                  <a:pt x="1339849" y="2111817"/>
                </a:cubicBezTo>
                <a:cubicBezTo>
                  <a:pt x="1338655" y="2111068"/>
                  <a:pt x="1337787" y="2110178"/>
                  <a:pt x="1337244" y="2109147"/>
                </a:cubicBezTo>
                <a:cubicBezTo>
                  <a:pt x="1336702" y="2108116"/>
                  <a:pt x="1336430" y="2106982"/>
                  <a:pt x="1336430" y="2105745"/>
                </a:cubicBezTo>
                <a:cubicBezTo>
                  <a:pt x="1336430" y="2104161"/>
                  <a:pt x="1336799" y="2102772"/>
                  <a:pt x="1337537" y="2101578"/>
                </a:cubicBezTo>
                <a:cubicBezTo>
                  <a:pt x="1338275" y="2100384"/>
                  <a:pt x="1339415" y="2099234"/>
                  <a:pt x="1340956" y="2098127"/>
                </a:cubicBezTo>
                <a:cubicBezTo>
                  <a:pt x="1340391" y="2097867"/>
                  <a:pt x="1339903" y="2097541"/>
                  <a:pt x="1339491" y="2097150"/>
                </a:cubicBezTo>
                <a:cubicBezTo>
                  <a:pt x="1339078" y="2096760"/>
                  <a:pt x="1338742" y="2096331"/>
                  <a:pt x="1338481" y="2095864"/>
                </a:cubicBezTo>
                <a:cubicBezTo>
                  <a:pt x="1338221" y="2095398"/>
                  <a:pt x="1338026" y="2094904"/>
                  <a:pt x="1337895" y="2094383"/>
                </a:cubicBezTo>
                <a:cubicBezTo>
                  <a:pt x="1337765" y="2093862"/>
                  <a:pt x="1337700" y="2093352"/>
                  <a:pt x="1337700" y="2092853"/>
                </a:cubicBezTo>
                <a:cubicBezTo>
                  <a:pt x="1337700" y="2091442"/>
                  <a:pt x="1338031" y="2090151"/>
                  <a:pt x="1338693" y="2088979"/>
                </a:cubicBezTo>
                <a:cubicBezTo>
                  <a:pt x="1339355" y="2087807"/>
                  <a:pt x="1340142" y="2086700"/>
                  <a:pt x="1341053" y="2085658"/>
                </a:cubicBezTo>
                <a:cubicBezTo>
                  <a:pt x="1340641" y="2085159"/>
                  <a:pt x="1340278" y="2084670"/>
                  <a:pt x="1339963" y="2084193"/>
                </a:cubicBezTo>
                <a:cubicBezTo>
                  <a:pt x="1339648" y="2083715"/>
                  <a:pt x="1339377" y="2083200"/>
                  <a:pt x="1339149" y="2082647"/>
                </a:cubicBezTo>
                <a:cubicBezTo>
                  <a:pt x="1338921" y="2082093"/>
                  <a:pt x="1338747" y="2081496"/>
                  <a:pt x="1338628" y="2080856"/>
                </a:cubicBezTo>
                <a:cubicBezTo>
                  <a:pt x="1338508" y="2080216"/>
                  <a:pt x="1338449" y="2079483"/>
                  <a:pt x="1338449" y="2078658"/>
                </a:cubicBezTo>
                <a:cubicBezTo>
                  <a:pt x="1338449" y="2076965"/>
                  <a:pt x="1338758" y="2075419"/>
                  <a:pt x="1339377" y="2074019"/>
                </a:cubicBezTo>
                <a:cubicBezTo>
                  <a:pt x="1339995" y="2072619"/>
                  <a:pt x="1340864" y="2071420"/>
                  <a:pt x="1341981" y="2070422"/>
                </a:cubicBezTo>
                <a:cubicBezTo>
                  <a:pt x="1343099" y="2069423"/>
                  <a:pt x="1344445" y="2068647"/>
                  <a:pt x="1346018" y="2068094"/>
                </a:cubicBezTo>
                <a:cubicBezTo>
                  <a:pt x="1347592" y="2067540"/>
                  <a:pt x="1349333" y="2067264"/>
                  <a:pt x="1351243" y="2067264"/>
                </a:cubicBezTo>
                <a:close/>
                <a:moveTo>
                  <a:pt x="1289973" y="2067264"/>
                </a:moveTo>
                <a:cubicBezTo>
                  <a:pt x="1293359" y="2067264"/>
                  <a:pt x="1295925" y="2068360"/>
                  <a:pt x="1297672" y="2070552"/>
                </a:cubicBezTo>
                <a:lnTo>
                  <a:pt x="1299838" y="2079272"/>
                </a:lnTo>
                <a:lnTo>
                  <a:pt x="1300072" y="2077731"/>
                </a:lnTo>
                <a:cubicBezTo>
                  <a:pt x="1300734" y="2075680"/>
                  <a:pt x="1301700" y="2073878"/>
                  <a:pt x="1302970" y="2072326"/>
                </a:cubicBezTo>
                <a:cubicBezTo>
                  <a:pt x="1304239" y="2070774"/>
                  <a:pt x="1305797" y="2069543"/>
                  <a:pt x="1307641" y="2068631"/>
                </a:cubicBezTo>
                <a:cubicBezTo>
                  <a:pt x="1309486" y="2067720"/>
                  <a:pt x="1311581" y="2067264"/>
                  <a:pt x="1313925" y="2067264"/>
                </a:cubicBezTo>
                <a:cubicBezTo>
                  <a:pt x="1316204" y="2067264"/>
                  <a:pt x="1318222" y="2067622"/>
                  <a:pt x="1319980" y="2068338"/>
                </a:cubicBezTo>
                <a:cubicBezTo>
                  <a:pt x="1321738" y="2069054"/>
                  <a:pt x="1323220" y="2070069"/>
                  <a:pt x="1324424" y="2071382"/>
                </a:cubicBezTo>
                <a:cubicBezTo>
                  <a:pt x="1325629" y="2072695"/>
                  <a:pt x="1326540" y="2074290"/>
                  <a:pt x="1327159" y="2076168"/>
                </a:cubicBezTo>
                <a:cubicBezTo>
                  <a:pt x="1327777" y="2078045"/>
                  <a:pt x="1328087" y="2080145"/>
                  <a:pt x="1328087" y="2082467"/>
                </a:cubicBezTo>
                <a:cubicBezTo>
                  <a:pt x="1328087" y="2083270"/>
                  <a:pt x="1328076" y="2083943"/>
                  <a:pt x="1328054" y="2084486"/>
                </a:cubicBezTo>
                <a:cubicBezTo>
                  <a:pt x="1328032" y="2085029"/>
                  <a:pt x="1328000" y="2085539"/>
                  <a:pt x="1327956" y="2086016"/>
                </a:cubicBezTo>
                <a:lnTo>
                  <a:pt x="1305004" y="2086016"/>
                </a:lnTo>
                <a:cubicBezTo>
                  <a:pt x="1305004" y="2089358"/>
                  <a:pt x="1305938" y="2091925"/>
                  <a:pt x="1307804" y="2093716"/>
                </a:cubicBezTo>
                <a:cubicBezTo>
                  <a:pt x="1309671" y="2095506"/>
                  <a:pt x="1312362" y="2096402"/>
                  <a:pt x="1315878" y="2096402"/>
                </a:cubicBezTo>
                <a:cubicBezTo>
                  <a:pt x="1316833" y="2096402"/>
                  <a:pt x="1317788" y="2096363"/>
                  <a:pt x="1318743" y="2096288"/>
                </a:cubicBezTo>
                <a:cubicBezTo>
                  <a:pt x="1319698" y="2096212"/>
                  <a:pt x="1320621" y="2096109"/>
                  <a:pt x="1321510" y="2095978"/>
                </a:cubicBezTo>
                <a:cubicBezTo>
                  <a:pt x="1322400" y="2095848"/>
                  <a:pt x="1323252" y="2095702"/>
                  <a:pt x="1324066" y="2095539"/>
                </a:cubicBezTo>
                <a:cubicBezTo>
                  <a:pt x="1324880" y="2095376"/>
                  <a:pt x="1325634" y="2095197"/>
                  <a:pt x="1326329" y="2095002"/>
                </a:cubicBezTo>
                <a:lnTo>
                  <a:pt x="1326329" y="2099657"/>
                </a:lnTo>
                <a:cubicBezTo>
                  <a:pt x="1324788" y="2100091"/>
                  <a:pt x="1323046" y="2100444"/>
                  <a:pt x="1321103" y="2100715"/>
                </a:cubicBezTo>
                <a:cubicBezTo>
                  <a:pt x="1319161" y="2100986"/>
                  <a:pt x="1317148" y="2101122"/>
                  <a:pt x="1315064" y="2101122"/>
                </a:cubicBezTo>
                <a:cubicBezTo>
                  <a:pt x="1312264" y="2101122"/>
                  <a:pt x="1309855" y="2100742"/>
                  <a:pt x="1307837" y="2099983"/>
                </a:cubicBezTo>
                <a:cubicBezTo>
                  <a:pt x="1305818" y="2099223"/>
                  <a:pt x="1304163" y="2098121"/>
                  <a:pt x="1302872" y="2096678"/>
                </a:cubicBezTo>
                <a:cubicBezTo>
                  <a:pt x="1301580" y="2095235"/>
                  <a:pt x="1300626" y="2093466"/>
                  <a:pt x="1300007" y="2091372"/>
                </a:cubicBezTo>
                <a:cubicBezTo>
                  <a:pt x="1299388" y="2089277"/>
                  <a:pt x="1299079" y="2086906"/>
                  <a:pt x="1299079" y="2084258"/>
                </a:cubicBezTo>
                <a:lnTo>
                  <a:pt x="1299678" y="2080319"/>
                </a:lnTo>
                <a:lnTo>
                  <a:pt x="1294368" y="2080319"/>
                </a:lnTo>
                <a:cubicBezTo>
                  <a:pt x="1294433" y="2077454"/>
                  <a:pt x="1294015" y="2075376"/>
                  <a:pt x="1293114" y="2074084"/>
                </a:cubicBezTo>
                <a:cubicBezTo>
                  <a:pt x="1292214" y="2072793"/>
                  <a:pt x="1290895" y="2072147"/>
                  <a:pt x="1289159" y="2072147"/>
                </a:cubicBezTo>
                <a:cubicBezTo>
                  <a:pt x="1288399" y="2072147"/>
                  <a:pt x="1287634" y="2072283"/>
                  <a:pt x="1286864" y="2072554"/>
                </a:cubicBezTo>
                <a:cubicBezTo>
                  <a:pt x="1286093" y="2072825"/>
                  <a:pt x="1285301" y="2073259"/>
                  <a:pt x="1284487" y="2073856"/>
                </a:cubicBezTo>
                <a:cubicBezTo>
                  <a:pt x="1283673" y="2074453"/>
                  <a:pt x="1282810" y="2075218"/>
                  <a:pt x="1281899" y="2076152"/>
                </a:cubicBezTo>
                <a:cubicBezTo>
                  <a:pt x="1280987" y="2077085"/>
                  <a:pt x="1280011" y="2078213"/>
                  <a:pt x="1278969" y="2079537"/>
                </a:cubicBezTo>
                <a:lnTo>
                  <a:pt x="1278969" y="2100536"/>
                </a:lnTo>
                <a:lnTo>
                  <a:pt x="1273239" y="2100536"/>
                </a:lnTo>
                <a:lnTo>
                  <a:pt x="1273239" y="2067850"/>
                </a:lnTo>
                <a:lnTo>
                  <a:pt x="1278415" y="2067850"/>
                </a:lnTo>
                <a:lnTo>
                  <a:pt x="1278578" y="2073873"/>
                </a:lnTo>
                <a:cubicBezTo>
                  <a:pt x="1280510" y="2071550"/>
                  <a:pt x="1282414" y="2069868"/>
                  <a:pt x="1284292" y="2068826"/>
                </a:cubicBezTo>
                <a:cubicBezTo>
                  <a:pt x="1286169" y="2067785"/>
                  <a:pt x="1288063" y="2067264"/>
                  <a:pt x="1289973" y="2067264"/>
                </a:cubicBezTo>
                <a:close/>
                <a:moveTo>
                  <a:pt x="1209150" y="2067264"/>
                </a:moveTo>
                <a:cubicBezTo>
                  <a:pt x="1211494" y="2067264"/>
                  <a:pt x="1213594" y="2067627"/>
                  <a:pt x="1215449" y="2068354"/>
                </a:cubicBezTo>
                <a:cubicBezTo>
                  <a:pt x="1217305" y="2069081"/>
                  <a:pt x="1218879" y="2070145"/>
                  <a:pt x="1220170" y="2071545"/>
                </a:cubicBezTo>
                <a:cubicBezTo>
                  <a:pt x="1221461" y="2072945"/>
                  <a:pt x="1222449" y="2074687"/>
                  <a:pt x="1223133" y="2076770"/>
                </a:cubicBezTo>
                <a:cubicBezTo>
                  <a:pt x="1223816" y="2078854"/>
                  <a:pt x="1224158" y="2081241"/>
                  <a:pt x="1224158" y="2083933"/>
                </a:cubicBezTo>
                <a:cubicBezTo>
                  <a:pt x="1224158" y="2086472"/>
                  <a:pt x="1223800" y="2088800"/>
                  <a:pt x="1223084" y="2090916"/>
                </a:cubicBezTo>
                <a:cubicBezTo>
                  <a:pt x="1222368" y="2093032"/>
                  <a:pt x="1221337" y="2094844"/>
                  <a:pt x="1219991" y="2096353"/>
                </a:cubicBezTo>
                <a:cubicBezTo>
                  <a:pt x="1218645" y="2097861"/>
                  <a:pt x="1217007" y="2099033"/>
                  <a:pt x="1215075" y="2099869"/>
                </a:cubicBezTo>
                <a:cubicBezTo>
                  <a:pt x="1213143" y="2100704"/>
                  <a:pt x="1210951" y="2101122"/>
                  <a:pt x="1208499" y="2101122"/>
                </a:cubicBezTo>
                <a:cubicBezTo>
                  <a:pt x="1206155" y="2101122"/>
                  <a:pt x="1204055" y="2100759"/>
                  <a:pt x="1202199" y="2100032"/>
                </a:cubicBezTo>
                <a:cubicBezTo>
                  <a:pt x="1200343" y="2099304"/>
                  <a:pt x="1198770" y="2098235"/>
                  <a:pt x="1197478" y="2096825"/>
                </a:cubicBezTo>
                <a:cubicBezTo>
                  <a:pt x="1196187" y="2095414"/>
                  <a:pt x="1195199" y="2093667"/>
                  <a:pt x="1194516" y="2091583"/>
                </a:cubicBezTo>
                <a:cubicBezTo>
                  <a:pt x="1193832" y="2089500"/>
                  <a:pt x="1193490" y="2087101"/>
                  <a:pt x="1193490" y="2084388"/>
                </a:cubicBezTo>
                <a:cubicBezTo>
                  <a:pt x="1193490" y="2081849"/>
                  <a:pt x="1193848" y="2079532"/>
                  <a:pt x="1194565" y="2077438"/>
                </a:cubicBezTo>
                <a:cubicBezTo>
                  <a:pt x="1195281" y="2075343"/>
                  <a:pt x="1196312" y="2073542"/>
                  <a:pt x="1197657" y="2072033"/>
                </a:cubicBezTo>
                <a:cubicBezTo>
                  <a:pt x="1199003" y="2070525"/>
                  <a:pt x="1200642" y="2069353"/>
                  <a:pt x="1202573" y="2068517"/>
                </a:cubicBezTo>
                <a:cubicBezTo>
                  <a:pt x="1204505" y="2067681"/>
                  <a:pt x="1206697" y="2067264"/>
                  <a:pt x="1209150" y="2067264"/>
                </a:cubicBezTo>
                <a:close/>
                <a:moveTo>
                  <a:pt x="1108998" y="2067264"/>
                </a:moveTo>
                <a:cubicBezTo>
                  <a:pt x="1112384" y="2067264"/>
                  <a:pt x="1114950" y="2068360"/>
                  <a:pt x="1116697" y="2070552"/>
                </a:cubicBezTo>
                <a:cubicBezTo>
                  <a:pt x="1118444" y="2072744"/>
                  <a:pt x="1119253" y="2076000"/>
                  <a:pt x="1119123" y="2080319"/>
                </a:cubicBezTo>
                <a:lnTo>
                  <a:pt x="1113393" y="2080319"/>
                </a:lnTo>
                <a:cubicBezTo>
                  <a:pt x="1113458" y="2077454"/>
                  <a:pt x="1113040" y="2075376"/>
                  <a:pt x="1112139" y="2074084"/>
                </a:cubicBezTo>
                <a:cubicBezTo>
                  <a:pt x="1111239" y="2072793"/>
                  <a:pt x="1109920" y="2072147"/>
                  <a:pt x="1108184" y="2072147"/>
                </a:cubicBezTo>
                <a:cubicBezTo>
                  <a:pt x="1107424" y="2072147"/>
                  <a:pt x="1106659" y="2072283"/>
                  <a:pt x="1105889" y="2072554"/>
                </a:cubicBezTo>
                <a:cubicBezTo>
                  <a:pt x="1105118" y="2072825"/>
                  <a:pt x="1104326" y="2073259"/>
                  <a:pt x="1103512" y="2073856"/>
                </a:cubicBezTo>
                <a:cubicBezTo>
                  <a:pt x="1102698" y="2074453"/>
                  <a:pt x="1101835" y="2075218"/>
                  <a:pt x="1100924" y="2076152"/>
                </a:cubicBezTo>
                <a:cubicBezTo>
                  <a:pt x="1100012" y="2077085"/>
                  <a:pt x="1099036" y="2078213"/>
                  <a:pt x="1097994" y="2079537"/>
                </a:cubicBezTo>
                <a:lnTo>
                  <a:pt x="1097994" y="2100536"/>
                </a:lnTo>
                <a:lnTo>
                  <a:pt x="1092264" y="2100536"/>
                </a:lnTo>
                <a:lnTo>
                  <a:pt x="1092264" y="2067850"/>
                </a:lnTo>
                <a:lnTo>
                  <a:pt x="1097440" y="2067850"/>
                </a:lnTo>
                <a:lnTo>
                  <a:pt x="1097603" y="2073873"/>
                </a:lnTo>
                <a:cubicBezTo>
                  <a:pt x="1099535" y="2071550"/>
                  <a:pt x="1101439" y="2069868"/>
                  <a:pt x="1103317" y="2068826"/>
                </a:cubicBezTo>
                <a:cubicBezTo>
                  <a:pt x="1105194" y="2067785"/>
                  <a:pt x="1107088" y="2067264"/>
                  <a:pt x="1108998" y="2067264"/>
                </a:cubicBezTo>
                <a:close/>
                <a:moveTo>
                  <a:pt x="1075800" y="2067264"/>
                </a:moveTo>
                <a:cubicBezTo>
                  <a:pt x="1078079" y="2067264"/>
                  <a:pt x="1080097" y="2067622"/>
                  <a:pt x="1081855" y="2068338"/>
                </a:cubicBezTo>
                <a:cubicBezTo>
                  <a:pt x="1083613" y="2069054"/>
                  <a:pt x="1085095" y="2070069"/>
                  <a:pt x="1086299" y="2071382"/>
                </a:cubicBezTo>
                <a:cubicBezTo>
                  <a:pt x="1087504" y="2072695"/>
                  <a:pt x="1088415" y="2074290"/>
                  <a:pt x="1089034" y="2076168"/>
                </a:cubicBezTo>
                <a:cubicBezTo>
                  <a:pt x="1089652" y="2078045"/>
                  <a:pt x="1089962" y="2080145"/>
                  <a:pt x="1089962" y="2082467"/>
                </a:cubicBezTo>
                <a:cubicBezTo>
                  <a:pt x="1089962" y="2083270"/>
                  <a:pt x="1089951" y="2083943"/>
                  <a:pt x="1089929" y="2084486"/>
                </a:cubicBezTo>
                <a:cubicBezTo>
                  <a:pt x="1089907" y="2085029"/>
                  <a:pt x="1089875" y="2085539"/>
                  <a:pt x="1089831" y="2086016"/>
                </a:cubicBezTo>
                <a:lnTo>
                  <a:pt x="1066879" y="2086016"/>
                </a:lnTo>
                <a:cubicBezTo>
                  <a:pt x="1066879" y="2089358"/>
                  <a:pt x="1067813" y="2091925"/>
                  <a:pt x="1069679" y="2093716"/>
                </a:cubicBezTo>
                <a:cubicBezTo>
                  <a:pt x="1071546" y="2095506"/>
                  <a:pt x="1074237" y="2096402"/>
                  <a:pt x="1077753" y="2096402"/>
                </a:cubicBezTo>
                <a:cubicBezTo>
                  <a:pt x="1078708" y="2096402"/>
                  <a:pt x="1079663" y="2096363"/>
                  <a:pt x="1080618" y="2096288"/>
                </a:cubicBezTo>
                <a:cubicBezTo>
                  <a:pt x="1081573" y="2096212"/>
                  <a:pt x="1082495" y="2096109"/>
                  <a:pt x="1083385" y="2095978"/>
                </a:cubicBezTo>
                <a:cubicBezTo>
                  <a:pt x="1084275" y="2095848"/>
                  <a:pt x="1085127" y="2095702"/>
                  <a:pt x="1085941" y="2095539"/>
                </a:cubicBezTo>
                <a:cubicBezTo>
                  <a:pt x="1086755" y="2095376"/>
                  <a:pt x="1087509" y="2095197"/>
                  <a:pt x="1088204" y="2095002"/>
                </a:cubicBezTo>
                <a:lnTo>
                  <a:pt x="1088204" y="2099657"/>
                </a:lnTo>
                <a:cubicBezTo>
                  <a:pt x="1086663" y="2100091"/>
                  <a:pt x="1084921" y="2100444"/>
                  <a:pt x="1082978" y="2100715"/>
                </a:cubicBezTo>
                <a:cubicBezTo>
                  <a:pt x="1081036" y="2100986"/>
                  <a:pt x="1079023" y="2101122"/>
                  <a:pt x="1076939" y="2101122"/>
                </a:cubicBezTo>
                <a:cubicBezTo>
                  <a:pt x="1074139" y="2101122"/>
                  <a:pt x="1071730" y="2100742"/>
                  <a:pt x="1069712" y="2099983"/>
                </a:cubicBezTo>
                <a:cubicBezTo>
                  <a:pt x="1067693" y="2099223"/>
                  <a:pt x="1066038" y="2098121"/>
                  <a:pt x="1064747" y="2096678"/>
                </a:cubicBezTo>
                <a:cubicBezTo>
                  <a:pt x="1063455" y="2095235"/>
                  <a:pt x="1062501" y="2093466"/>
                  <a:pt x="1061882" y="2091372"/>
                </a:cubicBezTo>
                <a:cubicBezTo>
                  <a:pt x="1061263" y="2089277"/>
                  <a:pt x="1060954" y="2086906"/>
                  <a:pt x="1060954" y="2084258"/>
                </a:cubicBezTo>
                <a:cubicBezTo>
                  <a:pt x="1060954" y="2081957"/>
                  <a:pt x="1061285" y="2079782"/>
                  <a:pt x="1061947" y="2077731"/>
                </a:cubicBezTo>
                <a:cubicBezTo>
                  <a:pt x="1062609" y="2075680"/>
                  <a:pt x="1063575" y="2073878"/>
                  <a:pt x="1064845" y="2072326"/>
                </a:cubicBezTo>
                <a:cubicBezTo>
                  <a:pt x="1066114" y="2070774"/>
                  <a:pt x="1067672" y="2069543"/>
                  <a:pt x="1069516" y="2068631"/>
                </a:cubicBezTo>
                <a:cubicBezTo>
                  <a:pt x="1071361" y="2067720"/>
                  <a:pt x="1073456" y="2067264"/>
                  <a:pt x="1075800" y="2067264"/>
                </a:cubicBezTo>
                <a:close/>
                <a:moveTo>
                  <a:pt x="971025" y="2067264"/>
                </a:moveTo>
                <a:cubicBezTo>
                  <a:pt x="973369" y="2067264"/>
                  <a:pt x="975469" y="2067627"/>
                  <a:pt x="977324" y="2068354"/>
                </a:cubicBezTo>
                <a:cubicBezTo>
                  <a:pt x="979180" y="2069081"/>
                  <a:pt x="980754" y="2070145"/>
                  <a:pt x="982045" y="2071545"/>
                </a:cubicBezTo>
                <a:cubicBezTo>
                  <a:pt x="983336" y="2072945"/>
                  <a:pt x="984324" y="2074687"/>
                  <a:pt x="985008" y="2076770"/>
                </a:cubicBezTo>
                <a:cubicBezTo>
                  <a:pt x="985691" y="2078854"/>
                  <a:pt x="986033" y="2081241"/>
                  <a:pt x="986033" y="2083933"/>
                </a:cubicBezTo>
                <a:cubicBezTo>
                  <a:pt x="986033" y="2086472"/>
                  <a:pt x="985675" y="2088800"/>
                  <a:pt x="984959" y="2090916"/>
                </a:cubicBezTo>
                <a:cubicBezTo>
                  <a:pt x="984243" y="2093032"/>
                  <a:pt x="983212" y="2094844"/>
                  <a:pt x="981866" y="2096353"/>
                </a:cubicBezTo>
                <a:cubicBezTo>
                  <a:pt x="980520" y="2097861"/>
                  <a:pt x="978882" y="2099033"/>
                  <a:pt x="976950" y="2099869"/>
                </a:cubicBezTo>
                <a:cubicBezTo>
                  <a:pt x="975018" y="2100704"/>
                  <a:pt x="972826" y="2101122"/>
                  <a:pt x="970374" y="2101122"/>
                </a:cubicBezTo>
                <a:cubicBezTo>
                  <a:pt x="968030" y="2101122"/>
                  <a:pt x="965930" y="2100759"/>
                  <a:pt x="964074" y="2100032"/>
                </a:cubicBezTo>
                <a:cubicBezTo>
                  <a:pt x="962218" y="2099304"/>
                  <a:pt x="960645" y="2098235"/>
                  <a:pt x="959353" y="2096825"/>
                </a:cubicBezTo>
                <a:cubicBezTo>
                  <a:pt x="958062" y="2095414"/>
                  <a:pt x="957074" y="2093667"/>
                  <a:pt x="956391" y="2091583"/>
                </a:cubicBezTo>
                <a:cubicBezTo>
                  <a:pt x="955707" y="2089500"/>
                  <a:pt x="955365" y="2087101"/>
                  <a:pt x="955365" y="2084388"/>
                </a:cubicBezTo>
                <a:cubicBezTo>
                  <a:pt x="955365" y="2081849"/>
                  <a:pt x="955723" y="2079532"/>
                  <a:pt x="956440" y="2077438"/>
                </a:cubicBezTo>
                <a:cubicBezTo>
                  <a:pt x="957156" y="2075343"/>
                  <a:pt x="958187" y="2073542"/>
                  <a:pt x="959532" y="2072033"/>
                </a:cubicBezTo>
                <a:cubicBezTo>
                  <a:pt x="960878" y="2070525"/>
                  <a:pt x="962517" y="2069353"/>
                  <a:pt x="964448" y="2068517"/>
                </a:cubicBezTo>
                <a:cubicBezTo>
                  <a:pt x="966380" y="2067681"/>
                  <a:pt x="968572" y="2067264"/>
                  <a:pt x="971025" y="2067264"/>
                </a:cubicBezTo>
                <a:close/>
                <a:moveTo>
                  <a:pt x="899448" y="2067264"/>
                </a:moveTo>
                <a:cubicBezTo>
                  <a:pt x="902834" y="2067264"/>
                  <a:pt x="905400" y="2068360"/>
                  <a:pt x="907147" y="2070552"/>
                </a:cubicBezTo>
                <a:cubicBezTo>
                  <a:pt x="908894" y="2072744"/>
                  <a:pt x="909703" y="2076000"/>
                  <a:pt x="909573" y="2080319"/>
                </a:cubicBezTo>
                <a:lnTo>
                  <a:pt x="903843" y="2080319"/>
                </a:lnTo>
                <a:cubicBezTo>
                  <a:pt x="903908" y="2077454"/>
                  <a:pt x="903490" y="2075376"/>
                  <a:pt x="902589" y="2074084"/>
                </a:cubicBezTo>
                <a:cubicBezTo>
                  <a:pt x="901689" y="2072793"/>
                  <a:pt x="900370" y="2072147"/>
                  <a:pt x="898634" y="2072147"/>
                </a:cubicBezTo>
                <a:cubicBezTo>
                  <a:pt x="897874" y="2072147"/>
                  <a:pt x="897109" y="2072283"/>
                  <a:pt x="896339" y="2072554"/>
                </a:cubicBezTo>
                <a:cubicBezTo>
                  <a:pt x="895568" y="2072825"/>
                  <a:pt x="894776" y="2073259"/>
                  <a:pt x="893962" y="2073856"/>
                </a:cubicBezTo>
                <a:cubicBezTo>
                  <a:pt x="893148" y="2074453"/>
                  <a:pt x="892285" y="2075218"/>
                  <a:pt x="891374" y="2076152"/>
                </a:cubicBezTo>
                <a:cubicBezTo>
                  <a:pt x="890462" y="2077085"/>
                  <a:pt x="889486" y="2078213"/>
                  <a:pt x="888444" y="2079537"/>
                </a:cubicBezTo>
                <a:lnTo>
                  <a:pt x="888444" y="2100536"/>
                </a:lnTo>
                <a:lnTo>
                  <a:pt x="882714" y="2100536"/>
                </a:lnTo>
                <a:lnTo>
                  <a:pt x="882714" y="2067850"/>
                </a:lnTo>
                <a:lnTo>
                  <a:pt x="887890" y="2067850"/>
                </a:lnTo>
                <a:lnTo>
                  <a:pt x="888053" y="2073873"/>
                </a:lnTo>
                <a:cubicBezTo>
                  <a:pt x="889985" y="2071550"/>
                  <a:pt x="891889" y="2069868"/>
                  <a:pt x="893767" y="2068826"/>
                </a:cubicBezTo>
                <a:cubicBezTo>
                  <a:pt x="895644" y="2067785"/>
                  <a:pt x="897538" y="2067264"/>
                  <a:pt x="899448" y="2067264"/>
                </a:cubicBezTo>
                <a:close/>
                <a:moveTo>
                  <a:pt x="866250" y="2067264"/>
                </a:moveTo>
                <a:cubicBezTo>
                  <a:pt x="868594" y="2067264"/>
                  <a:pt x="870694" y="2067627"/>
                  <a:pt x="872549" y="2068354"/>
                </a:cubicBezTo>
                <a:cubicBezTo>
                  <a:pt x="874405" y="2069081"/>
                  <a:pt x="875979" y="2070145"/>
                  <a:pt x="877270" y="2071545"/>
                </a:cubicBezTo>
                <a:cubicBezTo>
                  <a:pt x="878561" y="2072945"/>
                  <a:pt x="879549" y="2074687"/>
                  <a:pt x="880233" y="2076770"/>
                </a:cubicBezTo>
                <a:cubicBezTo>
                  <a:pt x="880916" y="2078854"/>
                  <a:pt x="881258" y="2081241"/>
                  <a:pt x="881258" y="2083933"/>
                </a:cubicBezTo>
                <a:cubicBezTo>
                  <a:pt x="881258" y="2086472"/>
                  <a:pt x="880900" y="2088800"/>
                  <a:pt x="880184" y="2090916"/>
                </a:cubicBezTo>
                <a:cubicBezTo>
                  <a:pt x="879468" y="2093032"/>
                  <a:pt x="878437" y="2094844"/>
                  <a:pt x="877091" y="2096353"/>
                </a:cubicBezTo>
                <a:cubicBezTo>
                  <a:pt x="875745" y="2097861"/>
                  <a:pt x="874107" y="2099033"/>
                  <a:pt x="872175" y="2099869"/>
                </a:cubicBezTo>
                <a:cubicBezTo>
                  <a:pt x="870243" y="2100704"/>
                  <a:pt x="868051" y="2101122"/>
                  <a:pt x="865599" y="2101122"/>
                </a:cubicBezTo>
                <a:cubicBezTo>
                  <a:pt x="863255" y="2101122"/>
                  <a:pt x="861155" y="2100759"/>
                  <a:pt x="859299" y="2100032"/>
                </a:cubicBezTo>
                <a:cubicBezTo>
                  <a:pt x="857443" y="2099304"/>
                  <a:pt x="855870" y="2098235"/>
                  <a:pt x="854578" y="2096825"/>
                </a:cubicBezTo>
                <a:cubicBezTo>
                  <a:pt x="853287" y="2095414"/>
                  <a:pt x="852300" y="2093667"/>
                  <a:pt x="851616" y="2091583"/>
                </a:cubicBezTo>
                <a:cubicBezTo>
                  <a:pt x="850932" y="2089500"/>
                  <a:pt x="850590" y="2087101"/>
                  <a:pt x="850590" y="2084388"/>
                </a:cubicBezTo>
                <a:cubicBezTo>
                  <a:pt x="850590" y="2081849"/>
                  <a:pt x="850949" y="2079532"/>
                  <a:pt x="851665" y="2077438"/>
                </a:cubicBezTo>
                <a:cubicBezTo>
                  <a:pt x="852381" y="2075343"/>
                  <a:pt x="853412" y="2073542"/>
                  <a:pt x="854757" y="2072033"/>
                </a:cubicBezTo>
                <a:cubicBezTo>
                  <a:pt x="856103" y="2070525"/>
                  <a:pt x="857742" y="2069353"/>
                  <a:pt x="859673" y="2068517"/>
                </a:cubicBezTo>
                <a:cubicBezTo>
                  <a:pt x="861605" y="2067681"/>
                  <a:pt x="863797" y="2067264"/>
                  <a:pt x="866250" y="2067264"/>
                </a:cubicBezTo>
                <a:close/>
                <a:moveTo>
                  <a:pt x="791189" y="2067264"/>
                </a:moveTo>
                <a:cubicBezTo>
                  <a:pt x="792470" y="2067264"/>
                  <a:pt x="793892" y="2067334"/>
                  <a:pt x="795454" y="2067475"/>
                </a:cubicBezTo>
                <a:cubicBezTo>
                  <a:pt x="797017" y="2067616"/>
                  <a:pt x="798645" y="2067861"/>
                  <a:pt x="800338" y="2068208"/>
                </a:cubicBezTo>
                <a:lnTo>
                  <a:pt x="800338" y="2073254"/>
                </a:lnTo>
                <a:cubicBezTo>
                  <a:pt x="798558" y="2072820"/>
                  <a:pt x="796871" y="2072500"/>
                  <a:pt x="795275" y="2072294"/>
                </a:cubicBezTo>
                <a:cubicBezTo>
                  <a:pt x="793680" y="2072087"/>
                  <a:pt x="792296" y="2071984"/>
                  <a:pt x="791124" y="2071984"/>
                </a:cubicBezTo>
                <a:cubicBezTo>
                  <a:pt x="789714" y="2071984"/>
                  <a:pt x="788525" y="2072093"/>
                  <a:pt x="787559" y="2072310"/>
                </a:cubicBezTo>
                <a:cubicBezTo>
                  <a:pt x="786594" y="2072527"/>
                  <a:pt x="785812" y="2072825"/>
                  <a:pt x="785215" y="2073205"/>
                </a:cubicBezTo>
                <a:cubicBezTo>
                  <a:pt x="784619" y="2073585"/>
                  <a:pt x="784190" y="2074030"/>
                  <a:pt x="783930" y="2074540"/>
                </a:cubicBezTo>
                <a:cubicBezTo>
                  <a:pt x="783669" y="2075050"/>
                  <a:pt x="783539" y="2075598"/>
                  <a:pt x="783539" y="2076184"/>
                </a:cubicBezTo>
                <a:cubicBezTo>
                  <a:pt x="783539" y="2076770"/>
                  <a:pt x="783653" y="2077302"/>
                  <a:pt x="783881" y="2077779"/>
                </a:cubicBezTo>
                <a:cubicBezTo>
                  <a:pt x="784109" y="2078257"/>
                  <a:pt x="784532" y="2078718"/>
                  <a:pt x="785150" y="2079163"/>
                </a:cubicBezTo>
                <a:cubicBezTo>
                  <a:pt x="785769" y="2079608"/>
                  <a:pt x="786632" y="2080053"/>
                  <a:pt x="787738" y="2080498"/>
                </a:cubicBezTo>
                <a:cubicBezTo>
                  <a:pt x="788845" y="2080943"/>
                  <a:pt x="790289" y="2081426"/>
                  <a:pt x="792068" y="2081947"/>
                </a:cubicBezTo>
                <a:cubicBezTo>
                  <a:pt x="794000" y="2082511"/>
                  <a:pt x="795628" y="2083102"/>
                  <a:pt x="796952" y="2083721"/>
                </a:cubicBezTo>
                <a:cubicBezTo>
                  <a:pt x="798276" y="2084339"/>
                  <a:pt x="799350" y="2085029"/>
                  <a:pt x="800175" y="2085788"/>
                </a:cubicBezTo>
                <a:cubicBezTo>
                  <a:pt x="801000" y="2086548"/>
                  <a:pt x="801591" y="2087405"/>
                  <a:pt x="801949" y="2088360"/>
                </a:cubicBezTo>
                <a:cubicBezTo>
                  <a:pt x="802307" y="2089315"/>
                  <a:pt x="802486" y="2090400"/>
                  <a:pt x="802486" y="2091616"/>
                </a:cubicBezTo>
                <a:cubicBezTo>
                  <a:pt x="802486" y="2092766"/>
                  <a:pt x="802291" y="2093797"/>
                  <a:pt x="801900" y="2094709"/>
                </a:cubicBezTo>
                <a:cubicBezTo>
                  <a:pt x="801510" y="2095620"/>
                  <a:pt x="800978" y="2096429"/>
                  <a:pt x="800305" y="2097134"/>
                </a:cubicBezTo>
                <a:cubicBezTo>
                  <a:pt x="799632" y="2097839"/>
                  <a:pt x="798851" y="2098442"/>
                  <a:pt x="797961" y="2098941"/>
                </a:cubicBezTo>
                <a:cubicBezTo>
                  <a:pt x="797071" y="2099440"/>
                  <a:pt x="796122" y="2099852"/>
                  <a:pt x="795112" y="2100178"/>
                </a:cubicBezTo>
                <a:cubicBezTo>
                  <a:pt x="794103" y="2100504"/>
                  <a:pt x="793067" y="2100742"/>
                  <a:pt x="792003" y="2100894"/>
                </a:cubicBezTo>
                <a:cubicBezTo>
                  <a:pt x="790940" y="2101046"/>
                  <a:pt x="789898" y="2101122"/>
                  <a:pt x="788878" y="2101122"/>
                </a:cubicBezTo>
                <a:cubicBezTo>
                  <a:pt x="786664" y="2101122"/>
                  <a:pt x="784629" y="2101024"/>
                  <a:pt x="782774" y="2100829"/>
                </a:cubicBezTo>
                <a:cubicBezTo>
                  <a:pt x="780918" y="2100634"/>
                  <a:pt x="779100" y="2100319"/>
                  <a:pt x="777321" y="2099885"/>
                </a:cubicBezTo>
                <a:lnTo>
                  <a:pt x="777321" y="2094676"/>
                </a:lnTo>
                <a:cubicBezTo>
                  <a:pt x="779231" y="2095219"/>
                  <a:pt x="781129" y="2095631"/>
                  <a:pt x="783018" y="2095913"/>
                </a:cubicBezTo>
                <a:cubicBezTo>
                  <a:pt x="784906" y="2096195"/>
                  <a:pt x="786784" y="2096336"/>
                  <a:pt x="788650" y="2096336"/>
                </a:cubicBezTo>
                <a:cubicBezTo>
                  <a:pt x="791363" y="2096336"/>
                  <a:pt x="793371" y="2095967"/>
                  <a:pt x="794673" y="2095230"/>
                </a:cubicBezTo>
                <a:cubicBezTo>
                  <a:pt x="795975" y="2094491"/>
                  <a:pt x="796626" y="2093439"/>
                  <a:pt x="796626" y="2092072"/>
                </a:cubicBezTo>
                <a:cubicBezTo>
                  <a:pt x="796626" y="2091486"/>
                  <a:pt x="796523" y="2090959"/>
                  <a:pt x="796317" y="2090493"/>
                </a:cubicBezTo>
                <a:cubicBezTo>
                  <a:pt x="796111" y="2090026"/>
                  <a:pt x="795737" y="2089581"/>
                  <a:pt x="795194" y="2089158"/>
                </a:cubicBezTo>
                <a:cubicBezTo>
                  <a:pt x="794651" y="2088735"/>
                  <a:pt x="793810" y="2088295"/>
                  <a:pt x="792671" y="2087839"/>
                </a:cubicBezTo>
                <a:cubicBezTo>
                  <a:pt x="791531" y="2087383"/>
                  <a:pt x="789974" y="2086863"/>
                  <a:pt x="787999" y="2086277"/>
                </a:cubicBezTo>
                <a:cubicBezTo>
                  <a:pt x="786523" y="2085842"/>
                  <a:pt x="785161" y="2085349"/>
                  <a:pt x="783913" y="2084795"/>
                </a:cubicBezTo>
                <a:cubicBezTo>
                  <a:pt x="782665" y="2084242"/>
                  <a:pt x="781585" y="2083585"/>
                  <a:pt x="780674" y="2082826"/>
                </a:cubicBezTo>
                <a:cubicBezTo>
                  <a:pt x="779762" y="2082066"/>
                  <a:pt x="779046" y="2081176"/>
                  <a:pt x="778525" y="2080156"/>
                </a:cubicBezTo>
                <a:cubicBezTo>
                  <a:pt x="778004" y="2079136"/>
                  <a:pt x="777744" y="2077931"/>
                  <a:pt x="777744" y="2076542"/>
                </a:cubicBezTo>
                <a:cubicBezTo>
                  <a:pt x="777744" y="2075631"/>
                  <a:pt x="777955" y="2074632"/>
                  <a:pt x="778379" y="2073547"/>
                </a:cubicBezTo>
                <a:cubicBezTo>
                  <a:pt x="778802" y="2072462"/>
                  <a:pt x="779524" y="2071453"/>
                  <a:pt x="780544" y="2070519"/>
                </a:cubicBezTo>
                <a:cubicBezTo>
                  <a:pt x="781564" y="2069586"/>
                  <a:pt x="782942" y="2068810"/>
                  <a:pt x="784678" y="2068192"/>
                </a:cubicBezTo>
                <a:cubicBezTo>
                  <a:pt x="786415" y="2067573"/>
                  <a:pt x="788585" y="2067264"/>
                  <a:pt x="791189" y="2067264"/>
                </a:cubicBezTo>
                <a:close/>
                <a:moveTo>
                  <a:pt x="766098" y="2067264"/>
                </a:moveTo>
                <a:cubicBezTo>
                  <a:pt x="769484" y="2067264"/>
                  <a:pt x="772050" y="2068360"/>
                  <a:pt x="773798" y="2070552"/>
                </a:cubicBezTo>
                <a:cubicBezTo>
                  <a:pt x="775545" y="2072744"/>
                  <a:pt x="776353" y="2076000"/>
                  <a:pt x="776223" y="2080319"/>
                </a:cubicBezTo>
                <a:lnTo>
                  <a:pt x="770493" y="2080319"/>
                </a:lnTo>
                <a:cubicBezTo>
                  <a:pt x="770558" y="2077454"/>
                  <a:pt x="770140" y="2075376"/>
                  <a:pt x="769240" y="2074084"/>
                </a:cubicBezTo>
                <a:cubicBezTo>
                  <a:pt x="768339" y="2072793"/>
                  <a:pt x="767021" y="2072147"/>
                  <a:pt x="765284" y="2072147"/>
                </a:cubicBezTo>
                <a:cubicBezTo>
                  <a:pt x="764524" y="2072147"/>
                  <a:pt x="763759" y="2072283"/>
                  <a:pt x="762989" y="2072554"/>
                </a:cubicBezTo>
                <a:cubicBezTo>
                  <a:pt x="762218" y="2072825"/>
                  <a:pt x="761426" y="2073259"/>
                  <a:pt x="760612" y="2073856"/>
                </a:cubicBezTo>
                <a:cubicBezTo>
                  <a:pt x="759798" y="2074453"/>
                  <a:pt x="758936" y="2075218"/>
                  <a:pt x="758024" y="2076152"/>
                </a:cubicBezTo>
                <a:cubicBezTo>
                  <a:pt x="757113" y="2077085"/>
                  <a:pt x="756136" y="2078213"/>
                  <a:pt x="755094" y="2079537"/>
                </a:cubicBezTo>
                <a:lnTo>
                  <a:pt x="755094" y="2100536"/>
                </a:lnTo>
                <a:lnTo>
                  <a:pt x="749364" y="2100536"/>
                </a:lnTo>
                <a:lnTo>
                  <a:pt x="749364" y="2067850"/>
                </a:lnTo>
                <a:lnTo>
                  <a:pt x="754541" y="2067850"/>
                </a:lnTo>
                <a:lnTo>
                  <a:pt x="754703" y="2073873"/>
                </a:lnTo>
                <a:cubicBezTo>
                  <a:pt x="756635" y="2071550"/>
                  <a:pt x="758540" y="2069868"/>
                  <a:pt x="760417" y="2068826"/>
                </a:cubicBezTo>
                <a:cubicBezTo>
                  <a:pt x="762294" y="2067785"/>
                  <a:pt x="764188" y="2067264"/>
                  <a:pt x="766098" y="2067264"/>
                </a:cubicBezTo>
                <a:close/>
                <a:moveTo>
                  <a:pt x="723245" y="2067264"/>
                </a:moveTo>
                <a:cubicBezTo>
                  <a:pt x="725220" y="2067264"/>
                  <a:pt x="727000" y="2067481"/>
                  <a:pt x="728584" y="2067915"/>
                </a:cubicBezTo>
                <a:cubicBezTo>
                  <a:pt x="730168" y="2068349"/>
                  <a:pt x="731509" y="2069011"/>
                  <a:pt x="732605" y="2069901"/>
                </a:cubicBezTo>
                <a:cubicBezTo>
                  <a:pt x="733701" y="2070791"/>
                  <a:pt x="734542" y="2071908"/>
                  <a:pt x="735128" y="2073254"/>
                </a:cubicBezTo>
                <a:cubicBezTo>
                  <a:pt x="735714" y="2074600"/>
                  <a:pt x="736007" y="2076184"/>
                  <a:pt x="736007" y="2078007"/>
                </a:cubicBezTo>
                <a:lnTo>
                  <a:pt x="736007" y="2100536"/>
                </a:lnTo>
                <a:lnTo>
                  <a:pt x="730928" y="2100536"/>
                </a:lnTo>
                <a:lnTo>
                  <a:pt x="730798" y="2096141"/>
                </a:lnTo>
                <a:cubicBezTo>
                  <a:pt x="729018" y="2097899"/>
                  <a:pt x="727211" y="2099169"/>
                  <a:pt x="725377" y="2099950"/>
                </a:cubicBezTo>
                <a:cubicBezTo>
                  <a:pt x="723543" y="2100731"/>
                  <a:pt x="721617" y="2101122"/>
                  <a:pt x="719598" y="2101122"/>
                </a:cubicBezTo>
                <a:cubicBezTo>
                  <a:pt x="717732" y="2101122"/>
                  <a:pt x="716137" y="2100883"/>
                  <a:pt x="714813" y="2100406"/>
                </a:cubicBezTo>
                <a:cubicBezTo>
                  <a:pt x="713489" y="2099928"/>
                  <a:pt x="712398" y="2099272"/>
                  <a:pt x="711541" y="2098436"/>
                </a:cubicBezTo>
                <a:cubicBezTo>
                  <a:pt x="710684" y="2097601"/>
                  <a:pt x="710054" y="2096619"/>
                  <a:pt x="709653" y="2095490"/>
                </a:cubicBezTo>
                <a:cubicBezTo>
                  <a:pt x="709251" y="2094361"/>
                  <a:pt x="709050" y="2093135"/>
                  <a:pt x="709050" y="2091811"/>
                </a:cubicBezTo>
                <a:cubicBezTo>
                  <a:pt x="709050" y="2088534"/>
                  <a:pt x="710271" y="2085967"/>
                  <a:pt x="712713" y="2084112"/>
                </a:cubicBezTo>
                <a:cubicBezTo>
                  <a:pt x="715155" y="2082256"/>
                  <a:pt x="718763" y="2081328"/>
                  <a:pt x="723538" y="2081328"/>
                </a:cubicBezTo>
                <a:lnTo>
                  <a:pt x="730310" y="2081328"/>
                </a:lnTo>
                <a:lnTo>
                  <a:pt x="730310" y="2078463"/>
                </a:lnTo>
                <a:cubicBezTo>
                  <a:pt x="730310" y="2076531"/>
                  <a:pt x="729691" y="2074985"/>
                  <a:pt x="728454" y="2073824"/>
                </a:cubicBezTo>
                <a:cubicBezTo>
                  <a:pt x="727217" y="2072663"/>
                  <a:pt x="725328" y="2072082"/>
                  <a:pt x="722789" y="2072082"/>
                </a:cubicBezTo>
                <a:cubicBezTo>
                  <a:pt x="720944" y="2072082"/>
                  <a:pt x="719126" y="2072288"/>
                  <a:pt x="717336" y="2072701"/>
                </a:cubicBezTo>
                <a:cubicBezTo>
                  <a:pt x="715545" y="2073113"/>
                  <a:pt x="713695" y="2073699"/>
                  <a:pt x="711785" y="2074459"/>
                </a:cubicBezTo>
                <a:lnTo>
                  <a:pt x="711785" y="2069347"/>
                </a:lnTo>
                <a:cubicBezTo>
                  <a:pt x="712501" y="2069087"/>
                  <a:pt x="713299" y="2068832"/>
                  <a:pt x="714178" y="2068582"/>
                </a:cubicBezTo>
                <a:cubicBezTo>
                  <a:pt x="715057" y="2068333"/>
                  <a:pt x="715985" y="2068110"/>
                  <a:pt x="716962" y="2067915"/>
                </a:cubicBezTo>
                <a:cubicBezTo>
                  <a:pt x="717938" y="2067720"/>
                  <a:pt x="718958" y="2067562"/>
                  <a:pt x="720022" y="2067443"/>
                </a:cubicBezTo>
                <a:cubicBezTo>
                  <a:pt x="721085" y="2067323"/>
                  <a:pt x="722160" y="2067264"/>
                  <a:pt x="723245" y="2067264"/>
                </a:cubicBezTo>
                <a:close/>
                <a:moveTo>
                  <a:pt x="685275" y="2067264"/>
                </a:moveTo>
                <a:cubicBezTo>
                  <a:pt x="687554" y="2067264"/>
                  <a:pt x="689572" y="2067622"/>
                  <a:pt x="691331" y="2068338"/>
                </a:cubicBezTo>
                <a:cubicBezTo>
                  <a:pt x="693089" y="2069054"/>
                  <a:pt x="694570" y="2070069"/>
                  <a:pt x="695774" y="2071382"/>
                </a:cubicBezTo>
                <a:cubicBezTo>
                  <a:pt x="696979" y="2072695"/>
                  <a:pt x="697891" y="2074290"/>
                  <a:pt x="698509" y="2076168"/>
                </a:cubicBezTo>
                <a:cubicBezTo>
                  <a:pt x="699128" y="2078045"/>
                  <a:pt x="699437" y="2080145"/>
                  <a:pt x="699437" y="2082467"/>
                </a:cubicBezTo>
                <a:cubicBezTo>
                  <a:pt x="699437" y="2083270"/>
                  <a:pt x="699426" y="2083943"/>
                  <a:pt x="699404" y="2084486"/>
                </a:cubicBezTo>
                <a:cubicBezTo>
                  <a:pt x="699383" y="2085029"/>
                  <a:pt x="699350" y="2085539"/>
                  <a:pt x="699307" y="2086016"/>
                </a:cubicBezTo>
                <a:lnTo>
                  <a:pt x="676355" y="2086016"/>
                </a:lnTo>
                <a:cubicBezTo>
                  <a:pt x="676355" y="2089358"/>
                  <a:pt x="677288" y="2091925"/>
                  <a:pt x="679154" y="2093716"/>
                </a:cubicBezTo>
                <a:cubicBezTo>
                  <a:pt x="681021" y="2095506"/>
                  <a:pt x="683712" y="2096402"/>
                  <a:pt x="687228" y="2096402"/>
                </a:cubicBezTo>
                <a:cubicBezTo>
                  <a:pt x="688183" y="2096402"/>
                  <a:pt x="689138" y="2096363"/>
                  <a:pt x="690093" y="2096288"/>
                </a:cubicBezTo>
                <a:cubicBezTo>
                  <a:pt x="691048" y="2096212"/>
                  <a:pt x="691971" y="2096109"/>
                  <a:pt x="692861" y="2095978"/>
                </a:cubicBezTo>
                <a:cubicBezTo>
                  <a:pt x="693751" y="2095848"/>
                  <a:pt x="694602" y="2095702"/>
                  <a:pt x="695416" y="2095539"/>
                </a:cubicBezTo>
                <a:cubicBezTo>
                  <a:pt x="696230" y="2095376"/>
                  <a:pt x="696984" y="2095197"/>
                  <a:pt x="697679" y="2095002"/>
                </a:cubicBezTo>
                <a:lnTo>
                  <a:pt x="697679" y="2099657"/>
                </a:lnTo>
                <a:cubicBezTo>
                  <a:pt x="696138" y="2100091"/>
                  <a:pt x="694396" y="2100444"/>
                  <a:pt x="692454" y="2100715"/>
                </a:cubicBezTo>
                <a:cubicBezTo>
                  <a:pt x="690511" y="2100986"/>
                  <a:pt x="688498" y="2101122"/>
                  <a:pt x="686414" y="2101122"/>
                </a:cubicBezTo>
                <a:cubicBezTo>
                  <a:pt x="683615" y="2101122"/>
                  <a:pt x="681206" y="2100742"/>
                  <a:pt x="679187" y="2099983"/>
                </a:cubicBezTo>
                <a:cubicBezTo>
                  <a:pt x="677169" y="2099223"/>
                  <a:pt x="675514" y="2098121"/>
                  <a:pt x="674222" y="2096678"/>
                </a:cubicBezTo>
                <a:cubicBezTo>
                  <a:pt x="672931" y="2095235"/>
                  <a:pt x="671976" y="2093466"/>
                  <a:pt x="671357" y="2091372"/>
                </a:cubicBezTo>
                <a:cubicBezTo>
                  <a:pt x="670739" y="2089277"/>
                  <a:pt x="670430" y="2086906"/>
                  <a:pt x="670430" y="2084258"/>
                </a:cubicBezTo>
                <a:cubicBezTo>
                  <a:pt x="670430" y="2081957"/>
                  <a:pt x="670760" y="2079782"/>
                  <a:pt x="671422" y="2077731"/>
                </a:cubicBezTo>
                <a:cubicBezTo>
                  <a:pt x="672084" y="2075680"/>
                  <a:pt x="673050" y="2073878"/>
                  <a:pt x="674320" y="2072326"/>
                </a:cubicBezTo>
                <a:cubicBezTo>
                  <a:pt x="675590" y="2070774"/>
                  <a:pt x="677147" y="2069543"/>
                  <a:pt x="678992" y="2068631"/>
                </a:cubicBezTo>
                <a:cubicBezTo>
                  <a:pt x="680836" y="2067720"/>
                  <a:pt x="682931" y="2067264"/>
                  <a:pt x="685275" y="2067264"/>
                </a:cubicBezTo>
                <a:close/>
                <a:moveTo>
                  <a:pt x="343515" y="2067264"/>
                </a:moveTo>
                <a:cubicBezTo>
                  <a:pt x="344795" y="2067264"/>
                  <a:pt x="346217" y="2067334"/>
                  <a:pt x="347779" y="2067475"/>
                </a:cubicBezTo>
                <a:cubicBezTo>
                  <a:pt x="349342" y="2067616"/>
                  <a:pt x="350970" y="2067861"/>
                  <a:pt x="352663" y="2068208"/>
                </a:cubicBezTo>
                <a:lnTo>
                  <a:pt x="352663" y="2073254"/>
                </a:lnTo>
                <a:cubicBezTo>
                  <a:pt x="350883" y="2072820"/>
                  <a:pt x="349195" y="2072500"/>
                  <a:pt x="347600" y="2072294"/>
                </a:cubicBezTo>
                <a:cubicBezTo>
                  <a:pt x="346005" y="2072087"/>
                  <a:pt x="344621" y="2071984"/>
                  <a:pt x="343449" y="2071984"/>
                </a:cubicBezTo>
                <a:cubicBezTo>
                  <a:pt x="342039" y="2071984"/>
                  <a:pt x="340850" y="2072093"/>
                  <a:pt x="339884" y="2072310"/>
                </a:cubicBezTo>
                <a:cubicBezTo>
                  <a:pt x="338919" y="2072527"/>
                  <a:pt x="338137" y="2072825"/>
                  <a:pt x="337541" y="2073205"/>
                </a:cubicBezTo>
                <a:cubicBezTo>
                  <a:pt x="336944" y="2073585"/>
                  <a:pt x="336515" y="2074030"/>
                  <a:pt x="336255" y="2074540"/>
                </a:cubicBezTo>
                <a:cubicBezTo>
                  <a:pt x="335994" y="2075050"/>
                  <a:pt x="335864" y="2075598"/>
                  <a:pt x="335864" y="2076184"/>
                </a:cubicBezTo>
                <a:cubicBezTo>
                  <a:pt x="335864" y="2076770"/>
                  <a:pt x="335978" y="2077302"/>
                  <a:pt x="336206" y="2077779"/>
                </a:cubicBezTo>
                <a:cubicBezTo>
                  <a:pt x="336434" y="2078257"/>
                  <a:pt x="336857" y="2078718"/>
                  <a:pt x="337475" y="2079163"/>
                </a:cubicBezTo>
                <a:cubicBezTo>
                  <a:pt x="338094" y="2079608"/>
                  <a:pt x="338957" y="2080053"/>
                  <a:pt x="340064" y="2080498"/>
                </a:cubicBezTo>
                <a:cubicBezTo>
                  <a:pt x="341171" y="2080943"/>
                  <a:pt x="342614" y="2081426"/>
                  <a:pt x="344393" y="2081947"/>
                </a:cubicBezTo>
                <a:cubicBezTo>
                  <a:pt x="346325" y="2082511"/>
                  <a:pt x="347953" y="2083102"/>
                  <a:pt x="349277" y="2083721"/>
                </a:cubicBezTo>
                <a:cubicBezTo>
                  <a:pt x="350601" y="2084339"/>
                  <a:pt x="351675" y="2085029"/>
                  <a:pt x="352500" y="2085788"/>
                </a:cubicBezTo>
                <a:cubicBezTo>
                  <a:pt x="353325" y="2086548"/>
                  <a:pt x="353916" y="2087405"/>
                  <a:pt x="354274" y="2088360"/>
                </a:cubicBezTo>
                <a:cubicBezTo>
                  <a:pt x="354632" y="2089315"/>
                  <a:pt x="354812" y="2090400"/>
                  <a:pt x="354812" y="2091616"/>
                </a:cubicBezTo>
                <a:cubicBezTo>
                  <a:pt x="354812" y="2092766"/>
                  <a:pt x="354616" y="2093797"/>
                  <a:pt x="354226" y="2094709"/>
                </a:cubicBezTo>
                <a:cubicBezTo>
                  <a:pt x="353835" y="2095620"/>
                  <a:pt x="353303" y="2096429"/>
                  <a:pt x="352630" y="2097134"/>
                </a:cubicBezTo>
                <a:cubicBezTo>
                  <a:pt x="351957" y="2097839"/>
                  <a:pt x="351176" y="2098442"/>
                  <a:pt x="350286" y="2098941"/>
                </a:cubicBezTo>
                <a:cubicBezTo>
                  <a:pt x="349396" y="2099440"/>
                  <a:pt x="348447" y="2099852"/>
                  <a:pt x="347438" y="2100178"/>
                </a:cubicBezTo>
                <a:cubicBezTo>
                  <a:pt x="346428" y="2100504"/>
                  <a:pt x="345392" y="2100742"/>
                  <a:pt x="344328" y="2100894"/>
                </a:cubicBezTo>
                <a:cubicBezTo>
                  <a:pt x="343265" y="2101046"/>
                  <a:pt x="342223" y="2101122"/>
                  <a:pt x="341203" y="2101122"/>
                </a:cubicBezTo>
                <a:cubicBezTo>
                  <a:pt x="338989" y="2101122"/>
                  <a:pt x="336954" y="2101024"/>
                  <a:pt x="335099" y="2100829"/>
                </a:cubicBezTo>
                <a:cubicBezTo>
                  <a:pt x="333243" y="2100634"/>
                  <a:pt x="331425" y="2100319"/>
                  <a:pt x="329646" y="2099885"/>
                </a:cubicBezTo>
                <a:lnTo>
                  <a:pt x="329646" y="2094676"/>
                </a:lnTo>
                <a:cubicBezTo>
                  <a:pt x="331556" y="2095219"/>
                  <a:pt x="333455" y="2095631"/>
                  <a:pt x="335343" y="2095913"/>
                </a:cubicBezTo>
                <a:cubicBezTo>
                  <a:pt x="337231" y="2096195"/>
                  <a:pt x="339109" y="2096336"/>
                  <a:pt x="340975" y="2096336"/>
                </a:cubicBezTo>
                <a:cubicBezTo>
                  <a:pt x="343688" y="2096336"/>
                  <a:pt x="345696" y="2095967"/>
                  <a:pt x="346998" y="2095230"/>
                </a:cubicBezTo>
                <a:cubicBezTo>
                  <a:pt x="348300" y="2094491"/>
                  <a:pt x="348951" y="2093439"/>
                  <a:pt x="348951" y="2092072"/>
                </a:cubicBezTo>
                <a:cubicBezTo>
                  <a:pt x="348951" y="2091486"/>
                  <a:pt x="348848" y="2090959"/>
                  <a:pt x="348642" y="2090493"/>
                </a:cubicBezTo>
                <a:cubicBezTo>
                  <a:pt x="348436" y="2090026"/>
                  <a:pt x="348062" y="2089581"/>
                  <a:pt x="347519" y="2089158"/>
                </a:cubicBezTo>
                <a:cubicBezTo>
                  <a:pt x="346976" y="2088735"/>
                  <a:pt x="346135" y="2088295"/>
                  <a:pt x="344996" y="2087839"/>
                </a:cubicBezTo>
                <a:cubicBezTo>
                  <a:pt x="343856" y="2087383"/>
                  <a:pt x="342299" y="2086863"/>
                  <a:pt x="340324" y="2086277"/>
                </a:cubicBezTo>
                <a:cubicBezTo>
                  <a:pt x="338848" y="2085842"/>
                  <a:pt x="337486" y="2085349"/>
                  <a:pt x="336238" y="2084795"/>
                </a:cubicBezTo>
                <a:cubicBezTo>
                  <a:pt x="334990" y="2084242"/>
                  <a:pt x="333910" y="2083585"/>
                  <a:pt x="332999" y="2082826"/>
                </a:cubicBezTo>
                <a:cubicBezTo>
                  <a:pt x="332087" y="2082066"/>
                  <a:pt x="331371" y="2081176"/>
                  <a:pt x="330850" y="2080156"/>
                </a:cubicBezTo>
                <a:cubicBezTo>
                  <a:pt x="330329" y="2079136"/>
                  <a:pt x="330069" y="2077931"/>
                  <a:pt x="330069" y="2076542"/>
                </a:cubicBezTo>
                <a:cubicBezTo>
                  <a:pt x="330069" y="2075631"/>
                  <a:pt x="330281" y="2074632"/>
                  <a:pt x="330704" y="2073547"/>
                </a:cubicBezTo>
                <a:cubicBezTo>
                  <a:pt x="331127" y="2072462"/>
                  <a:pt x="331849" y="2071453"/>
                  <a:pt x="332869" y="2070519"/>
                </a:cubicBezTo>
                <a:cubicBezTo>
                  <a:pt x="333889" y="2069586"/>
                  <a:pt x="335267" y="2068810"/>
                  <a:pt x="337003" y="2068192"/>
                </a:cubicBezTo>
                <a:cubicBezTo>
                  <a:pt x="338740" y="2067573"/>
                  <a:pt x="340910" y="2067264"/>
                  <a:pt x="343515" y="2067264"/>
                </a:cubicBezTo>
                <a:close/>
                <a:moveTo>
                  <a:pt x="262268" y="2067264"/>
                </a:moveTo>
                <a:cubicBezTo>
                  <a:pt x="264026" y="2067264"/>
                  <a:pt x="265361" y="2067839"/>
                  <a:pt x="266273" y="2068989"/>
                </a:cubicBezTo>
                <a:cubicBezTo>
                  <a:pt x="267184" y="2070139"/>
                  <a:pt x="267640" y="2071919"/>
                  <a:pt x="267640" y="2074328"/>
                </a:cubicBezTo>
                <a:cubicBezTo>
                  <a:pt x="268161" y="2073200"/>
                  <a:pt x="268671" y="2072196"/>
                  <a:pt x="269170" y="2071317"/>
                </a:cubicBezTo>
                <a:cubicBezTo>
                  <a:pt x="269669" y="2070438"/>
                  <a:pt x="270207" y="2069700"/>
                  <a:pt x="270782" y="2069103"/>
                </a:cubicBezTo>
                <a:cubicBezTo>
                  <a:pt x="271357" y="2068506"/>
                  <a:pt x="271992" y="2068050"/>
                  <a:pt x="272686" y="2067736"/>
                </a:cubicBezTo>
                <a:cubicBezTo>
                  <a:pt x="273381" y="2067421"/>
                  <a:pt x="274184" y="2067264"/>
                  <a:pt x="275095" y="2067264"/>
                </a:cubicBezTo>
                <a:cubicBezTo>
                  <a:pt x="279197" y="2067264"/>
                  <a:pt x="281249" y="2070422"/>
                  <a:pt x="281249" y="2076738"/>
                </a:cubicBezTo>
                <a:lnTo>
                  <a:pt x="281249" y="2100536"/>
                </a:lnTo>
                <a:lnTo>
                  <a:pt x="276039" y="2100536"/>
                </a:lnTo>
                <a:lnTo>
                  <a:pt x="276039" y="2077063"/>
                </a:lnTo>
                <a:cubicBezTo>
                  <a:pt x="276039" y="2076043"/>
                  <a:pt x="276001" y="2075207"/>
                  <a:pt x="275926" y="2074556"/>
                </a:cubicBezTo>
                <a:cubicBezTo>
                  <a:pt x="275850" y="2073905"/>
                  <a:pt x="275730" y="2073390"/>
                  <a:pt x="275567" y="2073010"/>
                </a:cubicBezTo>
                <a:cubicBezTo>
                  <a:pt x="275405" y="2072630"/>
                  <a:pt x="275198" y="2072364"/>
                  <a:pt x="274949" y="2072212"/>
                </a:cubicBezTo>
                <a:cubicBezTo>
                  <a:pt x="274699" y="2072060"/>
                  <a:pt x="274390" y="2071984"/>
                  <a:pt x="274021" y="2071984"/>
                </a:cubicBezTo>
                <a:cubicBezTo>
                  <a:pt x="273587" y="2071984"/>
                  <a:pt x="273185" y="2072115"/>
                  <a:pt x="272817" y="2072375"/>
                </a:cubicBezTo>
                <a:cubicBezTo>
                  <a:pt x="272447" y="2072636"/>
                  <a:pt x="272051" y="2073059"/>
                  <a:pt x="271628" y="2073645"/>
                </a:cubicBezTo>
                <a:cubicBezTo>
                  <a:pt x="271205" y="2074231"/>
                  <a:pt x="270738" y="2075007"/>
                  <a:pt x="270228" y="2075973"/>
                </a:cubicBezTo>
                <a:cubicBezTo>
                  <a:pt x="269718" y="2076938"/>
                  <a:pt x="269116" y="2078127"/>
                  <a:pt x="268421" y="2079537"/>
                </a:cubicBezTo>
                <a:lnTo>
                  <a:pt x="268421" y="2100536"/>
                </a:lnTo>
                <a:lnTo>
                  <a:pt x="263245" y="2100536"/>
                </a:lnTo>
                <a:lnTo>
                  <a:pt x="263245" y="2077682"/>
                </a:lnTo>
                <a:cubicBezTo>
                  <a:pt x="263245" y="2076488"/>
                  <a:pt x="263207" y="2075522"/>
                  <a:pt x="263131" y="2074784"/>
                </a:cubicBezTo>
                <a:cubicBezTo>
                  <a:pt x="263055" y="2074046"/>
                  <a:pt x="262936" y="2073471"/>
                  <a:pt x="262773" y="2073059"/>
                </a:cubicBezTo>
                <a:cubicBezTo>
                  <a:pt x="262610" y="2072646"/>
                  <a:pt x="262399" y="2072364"/>
                  <a:pt x="262138" y="2072212"/>
                </a:cubicBezTo>
                <a:cubicBezTo>
                  <a:pt x="261878" y="2072060"/>
                  <a:pt x="261563" y="2071984"/>
                  <a:pt x="261194" y="2071984"/>
                </a:cubicBezTo>
                <a:cubicBezTo>
                  <a:pt x="260803" y="2071984"/>
                  <a:pt x="260434" y="2072093"/>
                  <a:pt x="260087" y="2072310"/>
                </a:cubicBezTo>
                <a:cubicBezTo>
                  <a:pt x="259740" y="2072527"/>
                  <a:pt x="259354" y="2072918"/>
                  <a:pt x="258931" y="2073482"/>
                </a:cubicBezTo>
                <a:cubicBezTo>
                  <a:pt x="258508" y="2074046"/>
                  <a:pt x="258036" y="2074817"/>
                  <a:pt x="257515" y="2075793"/>
                </a:cubicBezTo>
                <a:cubicBezTo>
                  <a:pt x="256994" y="2076770"/>
                  <a:pt x="256376" y="2078018"/>
                  <a:pt x="255659" y="2079537"/>
                </a:cubicBezTo>
                <a:lnTo>
                  <a:pt x="255659" y="2100536"/>
                </a:lnTo>
                <a:lnTo>
                  <a:pt x="250450" y="2100536"/>
                </a:lnTo>
                <a:lnTo>
                  <a:pt x="250450" y="2067850"/>
                </a:lnTo>
                <a:lnTo>
                  <a:pt x="254780" y="2067850"/>
                </a:lnTo>
                <a:lnTo>
                  <a:pt x="255041" y="2074068"/>
                </a:lnTo>
                <a:cubicBezTo>
                  <a:pt x="255605" y="2072831"/>
                  <a:pt x="256153" y="2071778"/>
                  <a:pt x="256685" y="2070910"/>
                </a:cubicBezTo>
                <a:cubicBezTo>
                  <a:pt x="257217" y="2070042"/>
                  <a:pt x="257765" y="2069342"/>
                  <a:pt x="258329" y="2068810"/>
                </a:cubicBezTo>
                <a:cubicBezTo>
                  <a:pt x="258893" y="2068278"/>
                  <a:pt x="259496" y="2067888"/>
                  <a:pt x="260136" y="2067638"/>
                </a:cubicBezTo>
                <a:cubicBezTo>
                  <a:pt x="260776" y="2067388"/>
                  <a:pt x="261487" y="2067264"/>
                  <a:pt x="262268" y="2067264"/>
                </a:cubicBezTo>
                <a:close/>
                <a:moveTo>
                  <a:pt x="200639" y="2067264"/>
                </a:moveTo>
                <a:cubicBezTo>
                  <a:pt x="201920" y="2067264"/>
                  <a:pt x="203342" y="2067334"/>
                  <a:pt x="204904" y="2067475"/>
                </a:cubicBezTo>
                <a:cubicBezTo>
                  <a:pt x="206467" y="2067616"/>
                  <a:pt x="208095" y="2067861"/>
                  <a:pt x="209788" y="2068208"/>
                </a:cubicBezTo>
                <a:lnTo>
                  <a:pt x="209788" y="2073254"/>
                </a:lnTo>
                <a:cubicBezTo>
                  <a:pt x="208008" y="2072820"/>
                  <a:pt x="206321" y="2072500"/>
                  <a:pt x="204725" y="2072294"/>
                </a:cubicBezTo>
                <a:cubicBezTo>
                  <a:pt x="203130" y="2072087"/>
                  <a:pt x="201746" y="2071984"/>
                  <a:pt x="200574" y="2071984"/>
                </a:cubicBezTo>
                <a:cubicBezTo>
                  <a:pt x="199164" y="2071984"/>
                  <a:pt x="197975" y="2072093"/>
                  <a:pt x="197010" y="2072310"/>
                </a:cubicBezTo>
                <a:cubicBezTo>
                  <a:pt x="196044" y="2072527"/>
                  <a:pt x="195262" y="2072825"/>
                  <a:pt x="194665" y="2073205"/>
                </a:cubicBezTo>
                <a:cubicBezTo>
                  <a:pt x="194069" y="2073585"/>
                  <a:pt x="193640" y="2074030"/>
                  <a:pt x="193379" y="2074540"/>
                </a:cubicBezTo>
                <a:cubicBezTo>
                  <a:pt x="193119" y="2075050"/>
                  <a:pt x="192989" y="2075598"/>
                  <a:pt x="192989" y="2076184"/>
                </a:cubicBezTo>
                <a:cubicBezTo>
                  <a:pt x="192989" y="2076770"/>
                  <a:pt x="193103" y="2077302"/>
                  <a:pt x="193331" y="2077779"/>
                </a:cubicBezTo>
                <a:cubicBezTo>
                  <a:pt x="193558" y="2078257"/>
                  <a:pt x="193982" y="2078718"/>
                  <a:pt x="194600" y="2079163"/>
                </a:cubicBezTo>
                <a:cubicBezTo>
                  <a:pt x="195219" y="2079608"/>
                  <a:pt x="196082" y="2080053"/>
                  <a:pt x="197189" y="2080498"/>
                </a:cubicBezTo>
                <a:cubicBezTo>
                  <a:pt x="198295" y="2080943"/>
                  <a:pt x="199739" y="2081426"/>
                  <a:pt x="201519" y="2081947"/>
                </a:cubicBezTo>
                <a:cubicBezTo>
                  <a:pt x="203450" y="2082511"/>
                  <a:pt x="205078" y="2083102"/>
                  <a:pt x="206402" y="2083721"/>
                </a:cubicBezTo>
                <a:cubicBezTo>
                  <a:pt x="207726" y="2084339"/>
                  <a:pt x="208800" y="2085029"/>
                  <a:pt x="209625" y="2085788"/>
                </a:cubicBezTo>
                <a:cubicBezTo>
                  <a:pt x="210450" y="2086548"/>
                  <a:pt x="211041" y="2087405"/>
                  <a:pt x="211399" y="2088360"/>
                </a:cubicBezTo>
                <a:cubicBezTo>
                  <a:pt x="211757" y="2089315"/>
                  <a:pt x="211937" y="2090400"/>
                  <a:pt x="211937" y="2091616"/>
                </a:cubicBezTo>
                <a:cubicBezTo>
                  <a:pt x="211937" y="2092766"/>
                  <a:pt x="211741" y="2093797"/>
                  <a:pt x="211350" y="2094709"/>
                </a:cubicBezTo>
                <a:cubicBezTo>
                  <a:pt x="210960" y="2095620"/>
                  <a:pt x="210428" y="2096429"/>
                  <a:pt x="209755" y="2097134"/>
                </a:cubicBezTo>
                <a:cubicBezTo>
                  <a:pt x="209082" y="2097839"/>
                  <a:pt x="208301" y="2098442"/>
                  <a:pt x="207411" y="2098941"/>
                </a:cubicBezTo>
                <a:cubicBezTo>
                  <a:pt x="206521" y="2099440"/>
                  <a:pt x="205572" y="2099852"/>
                  <a:pt x="204562" y="2100178"/>
                </a:cubicBezTo>
                <a:cubicBezTo>
                  <a:pt x="203553" y="2100504"/>
                  <a:pt x="202517" y="2100742"/>
                  <a:pt x="201453" y="2100894"/>
                </a:cubicBezTo>
                <a:cubicBezTo>
                  <a:pt x="200390" y="2101046"/>
                  <a:pt x="199348" y="2101122"/>
                  <a:pt x="198328" y="2101122"/>
                </a:cubicBezTo>
                <a:cubicBezTo>
                  <a:pt x="196114" y="2101122"/>
                  <a:pt x="194079" y="2101024"/>
                  <a:pt x="192224" y="2100829"/>
                </a:cubicBezTo>
                <a:cubicBezTo>
                  <a:pt x="190368" y="2100634"/>
                  <a:pt x="188550" y="2100319"/>
                  <a:pt x="186771" y="2099885"/>
                </a:cubicBezTo>
                <a:lnTo>
                  <a:pt x="186771" y="2094676"/>
                </a:lnTo>
                <a:cubicBezTo>
                  <a:pt x="188680" y="2095219"/>
                  <a:pt x="190580" y="2095631"/>
                  <a:pt x="192468" y="2095913"/>
                </a:cubicBezTo>
                <a:cubicBezTo>
                  <a:pt x="194356" y="2096195"/>
                  <a:pt x="196234" y="2096336"/>
                  <a:pt x="198100" y="2096336"/>
                </a:cubicBezTo>
                <a:cubicBezTo>
                  <a:pt x="200813" y="2096336"/>
                  <a:pt x="202821" y="2095967"/>
                  <a:pt x="204123" y="2095230"/>
                </a:cubicBezTo>
                <a:cubicBezTo>
                  <a:pt x="205425" y="2094491"/>
                  <a:pt x="206076" y="2093439"/>
                  <a:pt x="206076" y="2092072"/>
                </a:cubicBezTo>
                <a:cubicBezTo>
                  <a:pt x="206076" y="2091486"/>
                  <a:pt x="205973" y="2090959"/>
                  <a:pt x="205767" y="2090493"/>
                </a:cubicBezTo>
                <a:cubicBezTo>
                  <a:pt x="205561" y="2090026"/>
                  <a:pt x="205186" y="2089581"/>
                  <a:pt x="204644" y="2089158"/>
                </a:cubicBezTo>
                <a:cubicBezTo>
                  <a:pt x="204101" y="2088735"/>
                  <a:pt x="203260" y="2088295"/>
                  <a:pt x="202121" y="2087839"/>
                </a:cubicBezTo>
                <a:cubicBezTo>
                  <a:pt x="200981" y="2087383"/>
                  <a:pt x="199424" y="2086863"/>
                  <a:pt x="197449" y="2086277"/>
                </a:cubicBezTo>
                <a:cubicBezTo>
                  <a:pt x="195973" y="2085842"/>
                  <a:pt x="194611" y="2085349"/>
                  <a:pt x="193363" y="2084795"/>
                </a:cubicBezTo>
                <a:cubicBezTo>
                  <a:pt x="192115" y="2084242"/>
                  <a:pt x="191035" y="2083585"/>
                  <a:pt x="190124" y="2082826"/>
                </a:cubicBezTo>
                <a:cubicBezTo>
                  <a:pt x="189212" y="2082066"/>
                  <a:pt x="188496" y="2081176"/>
                  <a:pt x="187975" y="2080156"/>
                </a:cubicBezTo>
                <a:cubicBezTo>
                  <a:pt x="187454" y="2079136"/>
                  <a:pt x="187194" y="2077931"/>
                  <a:pt x="187194" y="2076542"/>
                </a:cubicBezTo>
                <a:cubicBezTo>
                  <a:pt x="187194" y="2075631"/>
                  <a:pt x="187405" y="2074632"/>
                  <a:pt x="187829" y="2073547"/>
                </a:cubicBezTo>
                <a:cubicBezTo>
                  <a:pt x="188252" y="2072462"/>
                  <a:pt x="188973" y="2071453"/>
                  <a:pt x="189994" y="2070519"/>
                </a:cubicBezTo>
                <a:cubicBezTo>
                  <a:pt x="191014" y="2069586"/>
                  <a:pt x="192392" y="2068810"/>
                  <a:pt x="194128" y="2068192"/>
                </a:cubicBezTo>
                <a:cubicBezTo>
                  <a:pt x="195865" y="2067573"/>
                  <a:pt x="198035" y="2067264"/>
                  <a:pt x="200639" y="2067264"/>
                </a:cubicBezTo>
                <a:close/>
                <a:moveTo>
                  <a:pt x="166023" y="2067264"/>
                </a:moveTo>
                <a:cubicBezTo>
                  <a:pt x="169409" y="2067264"/>
                  <a:pt x="171975" y="2068360"/>
                  <a:pt x="173723" y="2070552"/>
                </a:cubicBezTo>
                <a:cubicBezTo>
                  <a:pt x="175470" y="2072744"/>
                  <a:pt x="176278" y="2076000"/>
                  <a:pt x="176148" y="2080319"/>
                </a:cubicBezTo>
                <a:lnTo>
                  <a:pt x="170418" y="2080319"/>
                </a:lnTo>
                <a:cubicBezTo>
                  <a:pt x="170483" y="2077454"/>
                  <a:pt x="170065" y="2075376"/>
                  <a:pt x="169165" y="2074084"/>
                </a:cubicBezTo>
                <a:cubicBezTo>
                  <a:pt x="168264" y="2072793"/>
                  <a:pt x="166945" y="2072147"/>
                  <a:pt x="165209" y="2072147"/>
                </a:cubicBezTo>
                <a:cubicBezTo>
                  <a:pt x="164449" y="2072147"/>
                  <a:pt x="163684" y="2072283"/>
                  <a:pt x="162914" y="2072554"/>
                </a:cubicBezTo>
                <a:cubicBezTo>
                  <a:pt x="162143" y="2072825"/>
                  <a:pt x="161351" y="2073259"/>
                  <a:pt x="160537" y="2073856"/>
                </a:cubicBezTo>
                <a:cubicBezTo>
                  <a:pt x="159723" y="2074453"/>
                  <a:pt x="158861" y="2075218"/>
                  <a:pt x="157949" y="2076152"/>
                </a:cubicBezTo>
                <a:cubicBezTo>
                  <a:pt x="157038" y="2077085"/>
                  <a:pt x="156061" y="2078213"/>
                  <a:pt x="155019" y="2079537"/>
                </a:cubicBezTo>
                <a:lnTo>
                  <a:pt x="155019" y="2100536"/>
                </a:lnTo>
                <a:lnTo>
                  <a:pt x="149289" y="2100536"/>
                </a:lnTo>
                <a:lnTo>
                  <a:pt x="149289" y="2067850"/>
                </a:lnTo>
                <a:lnTo>
                  <a:pt x="154466" y="2067850"/>
                </a:lnTo>
                <a:lnTo>
                  <a:pt x="154628" y="2073873"/>
                </a:lnTo>
                <a:cubicBezTo>
                  <a:pt x="156560" y="2071550"/>
                  <a:pt x="158465" y="2069868"/>
                  <a:pt x="160342" y="2068826"/>
                </a:cubicBezTo>
                <a:cubicBezTo>
                  <a:pt x="162219" y="2067785"/>
                  <a:pt x="164113" y="2067264"/>
                  <a:pt x="166023" y="2067264"/>
                </a:cubicBezTo>
                <a:close/>
                <a:moveTo>
                  <a:pt x="132825" y="2067264"/>
                </a:moveTo>
                <a:cubicBezTo>
                  <a:pt x="135104" y="2067264"/>
                  <a:pt x="137122" y="2067622"/>
                  <a:pt x="138880" y="2068338"/>
                </a:cubicBezTo>
                <a:cubicBezTo>
                  <a:pt x="140638" y="2069054"/>
                  <a:pt x="142120" y="2070069"/>
                  <a:pt x="143324" y="2071382"/>
                </a:cubicBezTo>
                <a:cubicBezTo>
                  <a:pt x="144529" y="2072695"/>
                  <a:pt x="145440" y="2074290"/>
                  <a:pt x="146059" y="2076168"/>
                </a:cubicBezTo>
                <a:cubicBezTo>
                  <a:pt x="146678" y="2078045"/>
                  <a:pt x="146987" y="2080145"/>
                  <a:pt x="146987" y="2082467"/>
                </a:cubicBezTo>
                <a:cubicBezTo>
                  <a:pt x="146987" y="2083270"/>
                  <a:pt x="146976" y="2083943"/>
                  <a:pt x="146954" y="2084486"/>
                </a:cubicBezTo>
                <a:cubicBezTo>
                  <a:pt x="146933" y="2085029"/>
                  <a:pt x="146900" y="2085539"/>
                  <a:pt x="146857" y="2086016"/>
                </a:cubicBezTo>
                <a:lnTo>
                  <a:pt x="123905" y="2086016"/>
                </a:lnTo>
                <a:cubicBezTo>
                  <a:pt x="123905" y="2089358"/>
                  <a:pt x="124838" y="2091925"/>
                  <a:pt x="126704" y="2093716"/>
                </a:cubicBezTo>
                <a:cubicBezTo>
                  <a:pt x="128571" y="2095506"/>
                  <a:pt x="131262" y="2096402"/>
                  <a:pt x="134778" y="2096402"/>
                </a:cubicBezTo>
                <a:cubicBezTo>
                  <a:pt x="135733" y="2096402"/>
                  <a:pt x="136688" y="2096363"/>
                  <a:pt x="137643" y="2096288"/>
                </a:cubicBezTo>
                <a:cubicBezTo>
                  <a:pt x="138598" y="2096212"/>
                  <a:pt x="139521" y="2096109"/>
                  <a:pt x="140411" y="2095978"/>
                </a:cubicBezTo>
                <a:cubicBezTo>
                  <a:pt x="141300" y="2095848"/>
                  <a:pt x="142152" y="2095702"/>
                  <a:pt x="142966" y="2095539"/>
                </a:cubicBezTo>
                <a:cubicBezTo>
                  <a:pt x="143780" y="2095376"/>
                  <a:pt x="144534" y="2095197"/>
                  <a:pt x="145229" y="2095002"/>
                </a:cubicBezTo>
                <a:lnTo>
                  <a:pt x="145229" y="2099657"/>
                </a:lnTo>
                <a:cubicBezTo>
                  <a:pt x="143688" y="2100091"/>
                  <a:pt x="141946" y="2100444"/>
                  <a:pt x="140004" y="2100715"/>
                </a:cubicBezTo>
                <a:cubicBezTo>
                  <a:pt x="138061" y="2100986"/>
                  <a:pt x="136048" y="2101122"/>
                  <a:pt x="133964" y="2101122"/>
                </a:cubicBezTo>
                <a:cubicBezTo>
                  <a:pt x="131165" y="2101122"/>
                  <a:pt x="128755" y="2100742"/>
                  <a:pt x="126737" y="2099983"/>
                </a:cubicBezTo>
                <a:cubicBezTo>
                  <a:pt x="124718" y="2099223"/>
                  <a:pt x="123064" y="2098121"/>
                  <a:pt x="121772" y="2096678"/>
                </a:cubicBezTo>
                <a:cubicBezTo>
                  <a:pt x="120481" y="2095235"/>
                  <a:pt x="119526" y="2093466"/>
                  <a:pt x="118907" y="2091372"/>
                </a:cubicBezTo>
                <a:cubicBezTo>
                  <a:pt x="118289" y="2089277"/>
                  <a:pt x="117979" y="2086906"/>
                  <a:pt x="117979" y="2084258"/>
                </a:cubicBezTo>
                <a:cubicBezTo>
                  <a:pt x="117979" y="2081957"/>
                  <a:pt x="118310" y="2079782"/>
                  <a:pt x="118972" y="2077731"/>
                </a:cubicBezTo>
                <a:cubicBezTo>
                  <a:pt x="119634" y="2075680"/>
                  <a:pt x="120600" y="2073878"/>
                  <a:pt x="121870" y="2072326"/>
                </a:cubicBezTo>
                <a:cubicBezTo>
                  <a:pt x="123140" y="2070774"/>
                  <a:pt x="124697" y="2069543"/>
                  <a:pt x="126542" y="2068631"/>
                </a:cubicBezTo>
                <a:cubicBezTo>
                  <a:pt x="128386" y="2067720"/>
                  <a:pt x="130481" y="2067264"/>
                  <a:pt x="132825" y="2067264"/>
                </a:cubicBezTo>
                <a:close/>
                <a:moveTo>
                  <a:pt x="56625" y="2067264"/>
                </a:moveTo>
                <a:cubicBezTo>
                  <a:pt x="58969" y="2067264"/>
                  <a:pt x="61069" y="2067627"/>
                  <a:pt x="62925" y="2068354"/>
                </a:cubicBezTo>
                <a:cubicBezTo>
                  <a:pt x="64780" y="2069081"/>
                  <a:pt x="66354" y="2070145"/>
                  <a:pt x="67645" y="2071545"/>
                </a:cubicBezTo>
                <a:cubicBezTo>
                  <a:pt x="68937" y="2072945"/>
                  <a:pt x="69924" y="2074687"/>
                  <a:pt x="70608" y="2076770"/>
                </a:cubicBezTo>
                <a:cubicBezTo>
                  <a:pt x="71292" y="2078854"/>
                  <a:pt x="71633" y="2081241"/>
                  <a:pt x="71633" y="2083933"/>
                </a:cubicBezTo>
                <a:cubicBezTo>
                  <a:pt x="71633" y="2086472"/>
                  <a:pt x="71275" y="2088800"/>
                  <a:pt x="70559" y="2090916"/>
                </a:cubicBezTo>
                <a:cubicBezTo>
                  <a:pt x="69843" y="2093032"/>
                  <a:pt x="68812" y="2094844"/>
                  <a:pt x="67466" y="2096353"/>
                </a:cubicBezTo>
                <a:cubicBezTo>
                  <a:pt x="66121" y="2097861"/>
                  <a:pt x="64482" y="2099033"/>
                  <a:pt x="62550" y="2099869"/>
                </a:cubicBezTo>
                <a:cubicBezTo>
                  <a:pt x="60619" y="2100704"/>
                  <a:pt x="58426" y="2101122"/>
                  <a:pt x="55974" y="2101122"/>
                </a:cubicBezTo>
                <a:cubicBezTo>
                  <a:pt x="53630" y="2101122"/>
                  <a:pt x="51530" y="2100759"/>
                  <a:pt x="49674" y="2100032"/>
                </a:cubicBezTo>
                <a:cubicBezTo>
                  <a:pt x="47819" y="2099304"/>
                  <a:pt x="46245" y="2098235"/>
                  <a:pt x="44954" y="2096825"/>
                </a:cubicBezTo>
                <a:cubicBezTo>
                  <a:pt x="43662" y="2095414"/>
                  <a:pt x="42675" y="2093667"/>
                  <a:pt x="41991" y="2091583"/>
                </a:cubicBezTo>
                <a:cubicBezTo>
                  <a:pt x="41307" y="2089500"/>
                  <a:pt x="40965" y="2087101"/>
                  <a:pt x="40965" y="2084388"/>
                </a:cubicBezTo>
                <a:cubicBezTo>
                  <a:pt x="40965" y="2081849"/>
                  <a:pt x="41324" y="2079532"/>
                  <a:pt x="42040" y="2077438"/>
                </a:cubicBezTo>
                <a:cubicBezTo>
                  <a:pt x="42756" y="2075343"/>
                  <a:pt x="43787" y="2073542"/>
                  <a:pt x="45133" y="2072033"/>
                </a:cubicBezTo>
                <a:cubicBezTo>
                  <a:pt x="46478" y="2070525"/>
                  <a:pt x="48117" y="2069353"/>
                  <a:pt x="50049" y="2068517"/>
                </a:cubicBezTo>
                <a:cubicBezTo>
                  <a:pt x="51980" y="2067681"/>
                  <a:pt x="54172" y="2067264"/>
                  <a:pt x="56625" y="2067264"/>
                </a:cubicBezTo>
                <a:close/>
                <a:moveTo>
                  <a:pt x="580175" y="2062120"/>
                </a:moveTo>
                <a:cubicBezTo>
                  <a:pt x="577744" y="2062120"/>
                  <a:pt x="575850" y="2062586"/>
                  <a:pt x="574494" y="2063520"/>
                </a:cubicBezTo>
                <a:cubicBezTo>
                  <a:pt x="573137" y="2064453"/>
                  <a:pt x="572459" y="2065853"/>
                  <a:pt x="572459" y="2067720"/>
                </a:cubicBezTo>
                <a:cubicBezTo>
                  <a:pt x="572459" y="2068566"/>
                  <a:pt x="572621" y="2069347"/>
                  <a:pt x="572947" y="2070064"/>
                </a:cubicBezTo>
                <a:cubicBezTo>
                  <a:pt x="573273" y="2070780"/>
                  <a:pt x="573777" y="2071453"/>
                  <a:pt x="574461" y="2072082"/>
                </a:cubicBezTo>
                <a:cubicBezTo>
                  <a:pt x="575145" y="2072711"/>
                  <a:pt x="575996" y="2073330"/>
                  <a:pt x="577017" y="2073938"/>
                </a:cubicBezTo>
                <a:cubicBezTo>
                  <a:pt x="578037" y="2074545"/>
                  <a:pt x="579252" y="2075164"/>
                  <a:pt x="580663" y="2075793"/>
                </a:cubicBezTo>
                <a:cubicBezTo>
                  <a:pt x="583116" y="2074643"/>
                  <a:pt x="584939" y="2073444"/>
                  <a:pt x="586132" y="2072196"/>
                </a:cubicBezTo>
                <a:cubicBezTo>
                  <a:pt x="587326" y="2070948"/>
                  <a:pt x="587923" y="2069499"/>
                  <a:pt x="587923" y="2067850"/>
                </a:cubicBezTo>
                <a:cubicBezTo>
                  <a:pt x="587923" y="2065918"/>
                  <a:pt x="587245" y="2064480"/>
                  <a:pt x="585888" y="2063536"/>
                </a:cubicBezTo>
                <a:cubicBezTo>
                  <a:pt x="584532" y="2062592"/>
                  <a:pt x="582627" y="2062120"/>
                  <a:pt x="580175" y="2062120"/>
                </a:cubicBezTo>
                <a:close/>
                <a:moveTo>
                  <a:pt x="1" y="2057985"/>
                </a:moveTo>
                <a:lnTo>
                  <a:pt x="6544" y="2057985"/>
                </a:lnTo>
                <a:lnTo>
                  <a:pt x="15725" y="2086667"/>
                </a:lnTo>
                <a:lnTo>
                  <a:pt x="18330" y="2095067"/>
                </a:lnTo>
                <a:lnTo>
                  <a:pt x="20999" y="2086667"/>
                </a:lnTo>
                <a:lnTo>
                  <a:pt x="30213" y="2057985"/>
                </a:lnTo>
                <a:lnTo>
                  <a:pt x="36398" y="2057985"/>
                </a:lnTo>
                <a:lnTo>
                  <a:pt x="21943" y="2100536"/>
                </a:lnTo>
                <a:lnTo>
                  <a:pt x="14130" y="2100536"/>
                </a:lnTo>
                <a:close/>
                <a:moveTo>
                  <a:pt x="551209" y="2057790"/>
                </a:moveTo>
                <a:lnTo>
                  <a:pt x="556222" y="2057790"/>
                </a:lnTo>
                <a:lnTo>
                  <a:pt x="556222" y="2095262"/>
                </a:lnTo>
                <a:lnTo>
                  <a:pt x="565729" y="2095262"/>
                </a:lnTo>
                <a:lnTo>
                  <a:pt x="565729" y="2100536"/>
                </a:lnTo>
                <a:lnTo>
                  <a:pt x="539000" y="2100536"/>
                </a:lnTo>
                <a:lnTo>
                  <a:pt x="539000" y="2095262"/>
                </a:lnTo>
                <a:lnTo>
                  <a:pt x="549939" y="2095262"/>
                </a:lnTo>
                <a:lnTo>
                  <a:pt x="549939" y="2064203"/>
                </a:lnTo>
                <a:lnTo>
                  <a:pt x="539749" y="2069738"/>
                </a:lnTo>
                <a:lnTo>
                  <a:pt x="537666" y="2064920"/>
                </a:lnTo>
                <a:close/>
                <a:moveTo>
                  <a:pt x="1455009" y="2057399"/>
                </a:moveTo>
                <a:lnTo>
                  <a:pt x="1455009" y="2067850"/>
                </a:lnTo>
                <a:lnTo>
                  <a:pt x="1469692" y="2067850"/>
                </a:lnTo>
                <a:lnTo>
                  <a:pt x="1469692" y="2072603"/>
                </a:lnTo>
                <a:lnTo>
                  <a:pt x="1455009" y="2072603"/>
                </a:lnTo>
                <a:lnTo>
                  <a:pt x="1455009" y="2089207"/>
                </a:lnTo>
                <a:cubicBezTo>
                  <a:pt x="1455009" y="2091551"/>
                  <a:pt x="1455633" y="2093303"/>
                  <a:pt x="1456881" y="2094464"/>
                </a:cubicBezTo>
                <a:cubicBezTo>
                  <a:pt x="1458129" y="2095626"/>
                  <a:pt x="1459968" y="2096206"/>
                  <a:pt x="1462399" y="2096206"/>
                </a:cubicBezTo>
                <a:cubicBezTo>
                  <a:pt x="1463441" y="2096206"/>
                  <a:pt x="1464581" y="2096125"/>
                  <a:pt x="1465818" y="2095962"/>
                </a:cubicBezTo>
                <a:cubicBezTo>
                  <a:pt x="1467055" y="2095799"/>
                  <a:pt x="1468346" y="2095544"/>
                  <a:pt x="1469692" y="2095197"/>
                </a:cubicBezTo>
                <a:lnTo>
                  <a:pt x="1469692" y="2100080"/>
                </a:lnTo>
                <a:cubicBezTo>
                  <a:pt x="1468412" y="2100406"/>
                  <a:pt x="1467088" y="2100639"/>
                  <a:pt x="1465720" y="2100780"/>
                </a:cubicBezTo>
                <a:cubicBezTo>
                  <a:pt x="1464353" y="2100921"/>
                  <a:pt x="1462964" y="2100992"/>
                  <a:pt x="1461553" y="2100992"/>
                </a:cubicBezTo>
                <a:cubicBezTo>
                  <a:pt x="1457451" y="2100992"/>
                  <a:pt x="1454391" y="2100064"/>
                  <a:pt x="1452372" y="2098208"/>
                </a:cubicBezTo>
                <a:cubicBezTo>
                  <a:pt x="1450354" y="2096353"/>
                  <a:pt x="1449344" y="2093504"/>
                  <a:pt x="1449344" y="2089662"/>
                </a:cubicBezTo>
                <a:lnTo>
                  <a:pt x="1449344" y="2072603"/>
                </a:lnTo>
                <a:lnTo>
                  <a:pt x="1440196" y="2072603"/>
                </a:lnTo>
                <a:lnTo>
                  <a:pt x="1440196" y="2067850"/>
                </a:lnTo>
                <a:lnTo>
                  <a:pt x="1449344" y="2067850"/>
                </a:lnTo>
                <a:lnTo>
                  <a:pt x="1449344" y="2058864"/>
                </a:lnTo>
                <a:close/>
                <a:moveTo>
                  <a:pt x="1178784" y="2057399"/>
                </a:moveTo>
                <a:lnTo>
                  <a:pt x="1178784" y="2067850"/>
                </a:lnTo>
                <a:lnTo>
                  <a:pt x="1193467" y="2067850"/>
                </a:lnTo>
                <a:lnTo>
                  <a:pt x="1193467" y="2072603"/>
                </a:lnTo>
                <a:lnTo>
                  <a:pt x="1178784" y="2072603"/>
                </a:lnTo>
                <a:lnTo>
                  <a:pt x="1178784" y="2089207"/>
                </a:lnTo>
                <a:cubicBezTo>
                  <a:pt x="1178784" y="2091551"/>
                  <a:pt x="1179408" y="2093303"/>
                  <a:pt x="1180656" y="2094464"/>
                </a:cubicBezTo>
                <a:cubicBezTo>
                  <a:pt x="1181904" y="2095626"/>
                  <a:pt x="1183743" y="2096206"/>
                  <a:pt x="1186174" y="2096206"/>
                </a:cubicBezTo>
                <a:cubicBezTo>
                  <a:pt x="1187216" y="2096206"/>
                  <a:pt x="1188356" y="2096125"/>
                  <a:pt x="1189593" y="2095962"/>
                </a:cubicBezTo>
                <a:cubicBezTo>
                  <a:pt x="1190830" y="2095799"/>
                  <a:pt x="1192121" y="2095544"/>
                  <a:pt x="1193467" y="2095197"/>
                </a:cubicBezTo>
                <a:lnTo>
                  <a:pt x="1193467" y="2100080"/>
                </a:lnTo>
                <a:cubicBezTo>
                  <a:pt x="1192187" y="2100406"/>
                  <a:pt x="1190863" y="2100639"/>
                  <a:pt x="1189495" y="2100780"/>
                </a:cubicBezTo>
                <a:cubicBezTo>
                  <a:pt x="1188128" y="2100921"/>
                  <a:pt x="1186739" y="2100992"/>
                  <a:pt x="1185328" y="2100992"/>
                </a:cubicBezTo>
                <a:cubicBezTo>
                  <a:pt x="1181226" y="2100992"/>
                  <a:pt x="1178166" y="2100064"/>
                  <a:pt x="1176147" y="2098208"/>
                </a:cubicBezTo>
                <a:cubicBezTo>
                  <a:pt x="1174129" y="2096353"/>
                  <a:pt x="1173119" y="2093504"/>
                  <a:pt x="1173119" y="2089662"/>
                </a:cubicBezTo>
                <a:lnTo>
                  <a:pt x="1173119" y="2072603"/>
                </a:lnTo>
                <a:lnTo>
                  <a:pt x="1163971" y="2072603"/>
                </a:lnTo>
                <a:lnTo>
                  <a:pt x="1163971" y="2067850"/>
                </a:lnTo>
                <a:lnTo>
                  <a:pt x="1173119" y="2067850"/>
                </a:lnTo>
                <a:lnTo>
                  <a:pt x="1173119" y="2058864"/>
                </a:lnTo>
                <a:close/>
                <a:moveTo>
                  <a:pt x="580370" y="2057399"/>
                </a:moveTo>
                <a:cubicBezTo>
                  <a:pt x="582562" y="2057399"/>
                  <a:pt x="584488" y="2057633"/>
                  <a:pt x="586149" y="2058099"/>
                </a:cubicBezTo>
                <a:cubicBezTo>
                  <a:pt x="587809" y="2058566"/>
                  <a:pt x="589203" y="2059233"/>
                  <a:pt x="590332" y="2060101"/>
                </a:cubicBezTo>
                <a:cubicBezTo>
                  <a:pt x="591461" y="2060970"/>
                  <a:pt x="592307" y="2062022"/>
                  <a:pt x="592871" y="2063259"/>
                </a:cubicBezTo>
                <a:cubicBezTo>
                  <a:pt x="593436" y="2064496"/>
                  <a:pt x="593718" y="2065875"/>
                  <a:pt x="593718" y="2067394"/>
                </a:cubicBezTo>
                <a:cubicBezTo>
                  <a:pt x="593718" y="2069868"/>
                  <a:pt x="593029" y="2071974"/>
                  <a:pt x="591651" y="2073710"/>
                </a:cubicBezTo>
                <a:cubicBezTo>
                  <a:pt x="590272" y="2075446"/>
                  <a:pt x="588314" y="2076965"/>
                  <a:pt x="585774" y="2078268"/>
                </a:cubicBezTo>
                <a:cubicBezTo>
                  <a:pt x="587033" y="2078897"/>
                  <a:pt x="588205" y="2079592"/>
                  <a:pt x="589290" y="2080351"/>
                </a:cubicBezTo>
                <a:cubicBezTo>
                  <a:pt x="590375" y="2081111"/>
                  <a:pt x="591320" y="2081957"/>
                  <a:pt x="592123" y="2082891"/>
                </a:cubicBezTo>
                <a:cubicBezTo>
                  <a:pt x="592926" y="2083824"/>
                  <a:pt x="593550" y="2084866"/>
                  <a:pt x="593995" y="2086016"/>
                </a:cubicBezTo>
                <a:cubicBezTo>
                  <a:pt x="594440" y="2087166"/>
                  <a:pt x="594662" y="2088447"/>
                  <a:pt x="594662" y="2089858"/>
                </a:cubicBezTo>
                <a:cubicBezTo>
                  <a:pt x="594662" y="2091659"/>
                  <a:pt x="594293" y="2093260"/>
                  <a:pt x="593555" y="2094660"/>
                </a:cubicBezTo>
                <a:cubicBezTo>
                  <a:pt x="592817" y="2096060"/>
                  <a:pt x="591786" y="2097237"/>
                  <a:pt x="590462" y="2098192"/>
                </a:cubicBezTo>
                <a:cubicBezTo>
                  <a:pt x="589138" y="2099147"/>
                  <a:pt x="587575" y="2099874"/>
                  <a:pt x="585774" y="2100373"/>
                </a:cubicBezTo>
                <a:cubicBezTo>
                  <a:pt x="583973" y="2100872"/>
                  <a:pt x="582019" y="2101122"/>
                  <a:pt x="579914" y="2101122"/>
                </a:cubicBezTo>
                <a:cubicBezTo>
                  <a:pt x="577592" y="2101122"/>
                  <a:pt x="575546" y="2100862"/>
                  <a:pt x="573777" y="2100341"/>
                </a:cubicBezTo>
                <a:cubicBezTo>
                  <a:pt x="572008" y="2099820"/>
                  <a:pt x="570527" y="2099093"/>
                  <a:pt x="569333" y="2098160"/>
                </a:cubicBezTo>
                <a:cubicBezTo>
                  <a:pt x="568140" y="2097226"/>
                  <a:pt x="567239" y="2096119"/>
                  <a:pt x="566631" y="2094839"/>
                </a:cubicBezTo>
                <a:cubicBezTo>
                  <a:pt x="566023" y="2093558"/>
                  <a:pt x="565720" y="2092147"/>
                  <a:pt x="565720" y="2090607"/>
                </a:cubicBezTo>
                <a:cubicBezTo>
                  <a:pt x="565720" y="2088002"/>
                  <a:pt x="566447" y="2085756"/>
                  <a:pt x="567901" y="2083867"/>
                </a:cubicBezTo>
                <a:cubicBezTo>
                  <a:pt x="569355" y="2081979"/>
                  <a:pt x="571601" y="2080264"/>
                  <a:pt x="574640" y="2078724"/>
                </a:cubicBezTo>
                <a:cubicBezTo>
                  <a:pt x="571862" y="2077313"/>
                  <a:pt x="569833" y="2075745"/>
                  <a:pt x="568552" y="2074019"/>
                </a:cubicBezTo>
                <a:cubicBezTo>
                  <a:pt x="567271" y="2072294"/>
                  <a:pt x="566631" y="2070313"/>
                  <a:pt x="566631" y="2068078"/>
                </a:cubicBezTo>
                <a:cubicBezTo>
                  <a:pt x="566631" y="2066710"/>
                  <a:pt x="566913" y="2065386"/>
                  <a:pt x="567478" y="2064106"/>
                </a:cubicBezTo>
                <a:cubicBezTo>
                  <a:pt x="568042" y="2062825"/>
                  <a:pt x="568894" y="2061686"/>
                  <a:pt x="570033" y="2060687"/>
                </a:cubicBezTo>
                <a:cubicBezTo>
                  <a:pt x="571173" y="2059689"/>
                  <a:pt x="572600" y="2058891"/>
                  <a:pt x="574314" y="2058295"/>
                </a:cubicBezTo>
                <a:cubicBezTo>
                  <a:pt x="576029" y="2057698"/>
                  <a:pt x="578047" y="2057399"/>
                  <a:pt x="580370" y="2057399"/>
                </a:cubicBezTo>
                <a:close/>
                <a:moveTo>
                  <a:pt x="369160" y="2057399"/>
                </a:moveTo>
                <a:lnTo>
                  <a:pt x="369160" y="2067850"/>
                </a:lnTo>
                <a:lnTo>
                  <a:pt x="383842" y="2067850"/>
                </a:lnTo>
                <a:lnTo>
                  <a:pt x="383842" y="2072603"/>
                </a:lnTo>
                <a:lnTo>
                  <a:pt x="369160" y="2072603"/>
                </a:lnTo>
                <a:lnTo>
                  <a:pt x="369160" y="2089207"/>
                </a:lnTo>
                <a:cubicBezTo>
                  <a:pt x="369160" y="2091551"/>
                  <a:pt x="369784" y="2093303"/>
                  <a:pt x="371032" y="2094464"/>
                </a:cubicBezTo>
                <a:cubicBezTo>
                  <a:pt x="372279" y="2095626"/>
                  <a:pt x="374119" y="2096206"/>
                  <a:pt x="376550" y="2096206"/>
                </a:cubicBezTo>
                <a:cubicBezTo>
                  <a:pt x="377592" y="2096206"/>
                  <a:pt x="378731" y="2096125"/>
                  <a:pt x="379968" y="2095962"/>
                </a:cubicBezTo>
                <a:cubicBezTo>
                  <a:pt x="381205" y="2095799"/>
                  <a:pt x="382497" y="2095544"/>
                  <a:pt x="383842" y="2095197"/>
                </a:cubicBezTo>
                <a:lnTo>
                  <a:pt x="383842" y="2100080"/>
                </a:lnTo>
                <a:cubicBezTo>
                  <a:pt x="382562" y="2100406"/>
                  <a:pt x="381238" y="2100639"/>
                  <a:pt x="379871" y="2100780"/>
                </a:cubicBezTo>
                <a:cubicBezTo>
                  <a:pt x="378503" y="2100921"/>
                  <a:pt x="377114" y="2100992"/>
                  <a:pt x="375703" y="2100992"/>
                </a:cubicBezTo>
                <a:cubicBezTo>
                  <a:pt x="371601" y="2100992"/>
                  <a:pt x="368541" y="2100064"/>
                  <a:pt x="366522" y="2098208"/>
                </a:cubicBezTo>
                <a:cubicBezTo>
                  <a:pt x="364504" y="2096353"/>
                  <a:pt x="363495" y="2093504"/>
                  <a:pt x="363495" y="2089662"/>
                </a:cubicBezTo>
                <a:lnTo>
                  <a:pt x="363495" y="2072603"/>
                </a:lnTo>
                <a:lnTo>
                  <a:pt x="354347" y="2072603"/>
                </a:lnTo>
                <a:lnTo>
                  <a:pt x="354347" y="2067850"/>
                </a:lnTo>
                <a:lnTo>
                  <a:pt x="363495" y="2067850"/>
                </a:lnTo>
                <a:lnTo>
                  <a:pt x="363495" y="2058864"/>
                </a:lnTo>
                <a:close/>
                <a:moveTo>
                  <a:pt x="92934" y="2057399"/>
                </a:moveTo>
                <a:lnTo>
                  <a:pt x="92934" y="2067850"/>
                </a:lnTo>
                <a:lnTo>
                  <a:pt x="107617" y="2067850"/>
                </a:lnTo>
                <a:lnTo>
                  <a:pt x="107617" y="2072603"/>
                </a:lnTo>
                <a:lnTo>
                  <a:pt x="92934" y="2072603"/>
                </a:lnTo>
                <a:lnTo>
                  <a:pt x="92934" y="2089207"/>
                </a:lnTo>
                <a:cubicBezTo>
                  <a:pt x="92934" y="2091551"/>
                  <a:pt x="93558" y="2093303"/>
                  <a:pt x="94806" y="2094464"/>
                </a:cubicBezTo>
                <a:cubicBezTo>
                  <a:pt x="96054" y="2095626"/>
                  <a:pt x="97894" y="2096206"/>
                  <a:pt x="100325" y="2096206"/>
                </a:cubicBezTo>
                <a:cubicBezTo>
                  <a:pt x="101366" y="2096206"/>
                  <a:pt x="102506" y="2096125"/>
                  <a:pt x="103743" y="2095962"/>
                </a:cubicBezTo>
                <a:cubicBezTo>
                  <a:pt x="104980" y="2095799"/>
                  <a:pt x="106272" y="2095544"/>
                  <a:pt x="107617" y="2095197"/>
                </a:cubicBezTo>
                <a:lnTo>
                  <a:pt x="107617" y="2100080"/>
                </a:lnTo>
                <a:cubicBezTo>
                  <a:pt x="106337" y="2100406"/>
                  <a:pt x="105013" y="2100639"/>
                  <a:pt x="103645" y="2100780"/>
                </a:cubicBezTo>
                <a:cubicBezTo>
                  <a:pt x="102278" y="2100921"/>
                  <a:pt x="100889" y="2100992"/>
                  <a:pt x="99478" y="2100992"/>
                </a:cubicBezTo>
                <a:cubicBezTo>
                  <a:pt x="95376" y="2100992"/>
                  <a:pt x="92316" y="2100064"/>
                  <a:pt x="90297" y="2098208"/>
                </a:cubicBezTo>
                <a:cubicBezTo>
                  <a:pt x="88279" y="2096353"/>
                  <a:pt x="87270" y="2093504"/>
                  <a:pt x="87270" y="2089662"/>
                </a:cubicBezTo>
                <a:lnTo>
                  <a:pt x="87270" y="2072603"/>
                </a:lnTo>
                <a:lnTo>
                  <a:pt x="78121" y="2072603"/>
                </a:lnTo>
                <a:lnTo>
                  <a:pt x="78121" y="2067850"/>
                </a:lnTo>
                <a:lnTo>
                  <a:pt x="87270" y="2067850"/>
                </a:lnTo>
                <a:lnTo>
                  <a:pt x="87270" y="2058864"/>
                </a:lnTo>
                <a:close/>
                <a:moveTo>
                  <a:pt x="1044634" y="2054534"/>
                </a:moveTo>
                <a:lnTo>
                  <a:pt x="1050332" y="2054534"/>
                </a:lnTo>
                <a:lnTo>
                  <a:pt x="1050332" y="2100536"/>
                </a:lnTo>
                <a:lnTo>
                  <a:pt x="1045253" y="2100536"/>
                </a:lnTo>
                <a:lnTo>
                  <a:pt x="1045057" y="2094350"/>
                </a:lnTo>
                <a:cubicBezTo>
                  <a:pt x="1043473" y="2096651"/>
                  <a:pt x="1041758" y="2098355"/>
                  <a:pt x="1039914" y="2099462"/>
                </a:cubicBezTo>
                <a:cubicBezTo>
                  <a:pt x="1038069" y="2100569"/>
                  <a:pt x="1036072" y="2101122"/>
                  <a:pt x="1033923" y="2101122"/>
                </a:cubicBezTo>
                <a:cubicBezTo>
                  <a:pt x="1032057" y="2101122"/>
                  <a:pt x="1030413" y="2100731"/>
                  <a:pt x="1028991" y="2099950"/>
                </a:cubicBezTo>
                <a:cubicBezTo>
                  <a:pt x="1027569" y="2099169"/>
                  <a:pt x="1026386" y="2098067"/>
                  <a:pt x="1025442" y="2096646"/>
                </a:cubicBezTo>
                <a:cubicBezTo>
                  <a:pt x="1024498" y="2095224"/>
                  <a:pt x="1023787" y="2093515"/>
                  <a:pt x="1023310" y="2091518"/>
                </a:cubicBezTo>
                <a:cubicBezTo>
                  <a:pt x="1022832" y="2089521"/>
                  <a:pt x="1022594" y="2087307"/>
                  <a:pt x="1022594" y="2084877"/>
                </a:cubicBezTo>
                <a:cubicBezTo>
                  <a:pt x="1022594" y="2082098"/>
                  <a:pt x="1022973" y="2079630"/>
                  <a:pt x="1023733" y="2077470"/>
                </a:cubicBezTo>
                <a:cubicBezTo>
                  <a:pt x="1024493" y="2075311"/>
                  <a:pt x="1025573" y="2073487"/>
                  <a:pt x="1026972" y="2072001"/>
                </a:cubicBezTo>
                <a:cubicBezTo>
                  <a:pt x="1028372" y="2070514"/>
                  <a:pt x="1030054" y="2069385"/>
                  <a:pt x="1032019" y="2068615"/>
                </a:cubicBezTo>
                <a:cubicBezTo>
                  <a:pt x="1033983" y="2067844"/>
                  <a:pt x="1036170" y="2067459"/>
                  <a:pt x="1038579" y="2067459"/>
                </a:cubicBezTo>
                <a:cubicBezTo>
                  <a:pt x="1039621" y="2067459"/>
                  <a:pt x="1040646" y="2067524"/>
                  <a:pt x="1041655" y="2067654"/>
                </a:cubicBezTo>
                <a:cubicBezTo>
                  <a:pt x="1042665" y="2067785"/>
                  <a:pt x="1043657" y="2067991"/>
                  <a:pt x="1044634" y="2068273"/>
                </a:cubicBezTo>
                <a:close/>
                <a:moveTo>
                  <a:pt x="987619" y="2054534"/>
                </a:moveTo>
                <a:lnTo>
                  <a:pt x="1003018" y="2054534"/>
                </a:lnTo>
                <a:lnTo>
                  <a:pt x="1003018" y="2095816"/>
                </a:lnTo>
                <a:lnTo>
                  <a:pt x="1012752" y="2095816"/>
                </a:lnTo>
                <a:lnTo>
                  <a:pt x="1012752" y="2100536"/>
                </a:lnTo>
                <a:lnTo>
                  <a:pt x="986545" y="2100536"/>
                </a:lnTo>
                <a:lnTo>
                  <a:pt x="986545" y="2095816"/>
                </a:lnTo>
                <a:lnTo>
                  <a:pt x="997288" y="2095816"/>
                </a:lnTo>
                <a:lnTo>
                  <a:pt x="997288" y="2059190"/>
                </a:lnTo>
                <a:lnTo>
                  <a:pt x="987619" y="2059190"/>
                </a:lnTo>
                <a:close/>
                <a:moveTo>
                  <a:pt x="433704" y="2054534"/>
                </a:moveTo>
                <a:lnTo>
                  <a:pt x="439369" y="2054534"/>
                </a:lnTo>
                <a:lnTo>
                  <a:pt x="439369" y="2067199"/>
                </a:lnTo>
                <a:lnTo>
                  <a:pt x="439109" y="2073254"/>
                </a:lnTo>
                <a:cubicBezTo>
                  <a:pt x="440737" y="2071062"/>
                  <a:pt x="442478" y="2069516"/>
                  <a:pt x="444334" y="2068615"/>
                </a:cubicBezTo>
                <a:cubicBezTo>
                  <a:pt x="446190" y="2067714"/>
                  <a:pt x="448181" y="2067264"/>
                  <a:pt x="450308" y="2067264"/>
                </a:cubicBezTo>
                <a:cubicBezTo>
                  <a:pt x="452175" y="2067264"/>
                  <a:pt x="453813" y="2067654"/>
                  <a:pt x="455224" y="2068436"/>
                </a:cubicBezTo>
                <a:cubicBezTo>
                  <a:pt x="456635" y="2069217"/>
                  <a:pt x="457818" y="2070319"/>
                  <a:pt x="458773" y="2071740"/>
                </a:cubicBezTo>
                <a:cubicBezTo>
                  <a:pt x="459728" y="2073162"/>
                  <a:pt x="460444" y="2074876"/>
                  <a:pt x="460921" y="2076884"/>
                </a:cubicBezTo>
                <a:lnTo>
                  <a:pt x="461366" y="2081059"/>
                </a:lnTo>
                <a:lnTo>
                  <a:pt x="461872" y="2077731"/>
                </a:lnTo>
                <a:cubicBezTo>
                  <a:pt x="462534" y="2075680"/>
                  <a:pt x="463500" y="2073878"/>
                  <a:pt x="464770" y="2072326"/>
                </a:cubicBezTo>
                <a:cubicBezTo>
                  <a:pt x="466040" y="2070774"/>
                  <a:pt x="467597" y="2069543"/>
                  <a:pt x="469442" y="2068631"/>
                </a:cubicBezTo>
                <a:cubicBezTo>
                  <a:pt x="471287" y="2067720"/>
                  <a:pt x="473381" y="2067264"/>
                  <a:pt x="475725" y="2067264"/>
                </a:cubicBezTo>
                <a:cubicBezTo>
                  <a:pt x="478004" y="2067264"/>
                  <a:pt x="480023" y="2067622"/>
                  <a:pt x="481781" y="2068338"/>
                </a:cubicBezTo>
                <a:cubicBezTo>
                  <a:pt x="483539" y="2069054"/>
                  <a:pt x="485020" y="2070069"/>
                  <a:pt x="486224" y="2071382"/>
                </a:cubicBezTo>
                <a:cubicBezTo>
                  <a:pt x="487429" y="2072695"/>
                  <a:pt x="488341" y="2074290"/>
                  <a:pt x="488959" y="2076168"/>
                </a:cubicBezTo>
                <a:cubicBezTo>
                  <a:pt x="489578" y="2078045"/>
                  <a:pt x="489887" y="2080145"/>
                  <a:pt x="489887" y="2082467"/>
                </a:cubicBezTo>
                <a:cubicBezTo>
                  <a:pt x="489887" y="2083270"/>
                  <a:pt x="489876" y="2083943"/>
                  <a:pt x="489854" y="2084486"/>
                </a:cubicBezTo>
                <a:cubicBezTo>
                  <a:pt x="489833" y="2085029"/>
                  <a:pt x="489800" y="2085539"/>
                  <a:pt x="489757" y="2086016"/>
                </a:cubicBezTo>
                <a:lnTo>
                  <a:pt x="466805" y="2086016"/>
                </a:lnTo>
                <a:cubicBezTo>
                  <a:pt x="466805" y="2089358"/>
                  <a:pt x="467738" y="2091925"/>
                  <a:pt x="469604" y="2093716"/>
                </a:cubicBezTo>
                <a:cubicBezTo>
                  <a:pt x="471471" y="2095506"/>
                  <a:pt x="474162" y="2096402"/>
                  <a:pt x="477678" y="2096402"/>
                </a:cubicBezTo>
                <a:cubicBezTo>
                  <a:pt x="478633" y="2096402"/>
                  <a:pt x="479588" y="2096363"/>
                  <a:pt x="480543" y="2096288"/>
                </a:cubicBezTo>
                <a:cubicBezTo>
                  <a:pt x="481498" y="2096212"/>
                  <a:pt x="482421" y="2096109"/>
                  <a:pt x="483311" y="2095978"/>
                </a:cubicBezTo>
                <a:cubicBezTo>
                  <a:pt x="484200" y="2095848"/>
                  <a:pt x="485052" y="2095702"/>
                  <a:pt x="485866" y="2095539"/>
                </a:cubicBezTo>
                <a:cubicBezTo>
                  <a:pt x="486680" y="2095376"/>
                  <a:pt x="487434" y="2095197"/>
                  <a:pt x="488129" y="2095002"/>
                </a:cubicBezTo>
                <a:lnTo>
                  <a:pt x="488129" y="2099657"/>
                </a:lnTo>
                <a:cubicBezTo>
                  <a:pt x="486588" y="2100091"/>
                  <a:pt x="484846" y="2100444"/>
                  <a:pt x="482904" y="2100715"/>
                </a:cubicBezTo>
                <a:cubicBezTo>
                  <a:pt x="480961" y="2100986"/>
                  <a:pt x="478948" y="2101122"/>
                  <a:pt x="476864" y="2101122"/>
                </a:cubicBezTo>
                <a:cubicBezTo>
                  <a:pt x="474065" y="2101122"/>
                  <a:pt x="471656" y="2100742"/>
                  <a:pt x="469637" y="2099983"/>
                </a:cubicBezTo>
                <a:cubicBezTo>
                  <a:pt x="467619" y="2099223"/>
                  <a:pt x="465964" y="2098121"/>
                  <a:pt x="464672" y="2096678"/>
                </a:cubicBezTo>
                <a:cubicBezTo>
                  <a:pt x="463381" y="2095235"/>
                  <a:pt x="462426" y="2093466"/>
                  <a:pt x="461807" y="2091372"/>
                </a:cubicBezTo>
                <a:lnTo>
                  <a:pt x="461181" y="2086567"/>
                </a:lnTo>
                <a:lnTo>
                  <a:pt x="460514" y="2090883"/>
                </a:lnTo>
                <a:cubicBezTo>
                  <a:pt x="459766" y="2093021"/>
                  <a:pt x="458702" y="2094833"/>
                  <a:pt x="457324" y="2096320"/>
                </a:cubicBezTo>
                <a:cubicBezTo>
                  <a:pt x="455946" y="2097807"/>
                  <a:pt x="454269" y="2098946"/>
                  <a:pt x="452294" y="2099739"/>
                </a:cubicBezTo>
                <a:cubicBezTo>
                  <a:pt x="450319" y="2100531"/>
                  <a:pt x="448094" y="2100927"/>
                  <a:pt x="445620" y="2100927"/>
                </a:cubicBezTo>
                <a:cubicBezTo>
                  <a:pt x="443688" y="2100927"/>
                  <a:pt x="441713" y="2100742"/>
                  <a:pt x="439695" y="2100373"/>
                </a:cubicBezTo>
                <a:cubicBezTo>
                  <a:pt x="437676" y="2100004"/>
                  <a:pt x="435679" y="2099418"/>
                  <a:pt x="433704" y="2098615"/>
                </a:cubicBezTo>
                <a:close/>
                <a:moveTo>
                  <a:pt x="1389799" y="2054144"/>
                </a:moveTo>
                <a:cubicBezTo>
                  <a:pt x="1390429" y="2054144"/>
                  <a:pt x="1391015" y="2054258"/>
                  <a:pt x="1391557" y="2054485"/>
                </a:cubicBezTo>
                <a:cubicBezTo>
                  <a:pt x="1392100" y="2054713"/>
                  <a:pt x="1392572" y="2055033"/>
                  <a:pt x="1392973" y="2055446"/>
                </a:cubicBezTo>
                <a:cubicBezTo>
                  <a:pt x="1393375" y="2055858"/>
                  <a:pt x="1393690" y="2056330"/>
                  <a:pt x="1393918" y="2056862"/>
                </a:cubicBezTo>
                <a:cubicBezTo>
                  <a:pt x="1394145" y="2057394"/>
                  <a:pt x="1394259" y="2057974"/>
                  <a:pt x="1394259" y="2058604"/>
                </a:cubicBezTo>
                <a:cubicBezTo>
                  <a:pt x="1394259" y="2059211"/>
                  <a:pt x="1394145" y="2059787"/>
                  <a:pt x="1393918" y="2060329"/>
                </a:cubicBezTo>
                <a:cubicBezTo>
                  <a:pt x="1393690" y="2060872"/>
                  <a:pt x="1393375" y="2061349"/>
                  <a:pt x="1392973" y="2061762"/>
                </a:cubicBezTo>
                <a:cubicBezTo>
                  <a:pt x="1392572" y="2062174"/>
                  <a:pt x="1392100" y="2062494"/>
                  <a:pt x="1391557" y="2062722"/>
                </a:cubicBezTo>
                <a:cubicBezTo>
                  <a:pt x="1391015" y="2062950"/>
                  <a:pt x="1390429" y="2063064"/>
                  <a:pt x="1389799" y="2063064"/>
                </a:cubicBezTo>
                <a:cubicBezTo>
                  <a:pt x="1389170" y="2063064"/>
                  <a:pt x="1388584" y="2062950"/>
                  <a:pt x="1388041" y="2062722"/>
                </a:cubicBezTo>
                <a:cubicBezTo>
                  <a:pt x="1387499" y="2062494"/>
                  <a:pt x="1387026" y="2062174"/>
                  <a:pt x="1386625" y="2061762"/>
                </a:cubicBezTo>
                <a:cubicBezTo>
                  <a:pt x="1386224" y="2061349"/>
                  <a:pt x="1385909" y="2060872"/>
                  <a:pt x="1385681" y="2060329"/>
                </a:cubicBezTo>
                <a:cubicBezTo>
                  <a:pt x="1385453" y="2059787"/>
                  <a:pt x="1385339" y="2059211"/>
                  <a:pt x="1385339" y="2058604"/>
                </a:cubicBezTo>
                <a:cubicBezTo>
                  <a:pt x="1385339" y="2057974"/>
                  <a:pt x="1385453" y="2057394"/>
                  <a:pt x="1385681" y="2056862"/>
                </a:cubicBezTo>
                <a:cubicBezTo>
                  <a:pt x="1385909" y="2056330"/>
                  <a:pt x="1386224" y="2055858"/>
                  <a:pt x="1386625" y="2055446"/>
                </a:cubicBezTo>
                <a:cubicBezTo>
                  <a:pt x="1387026" y="2055033"/>
                  <a:pt x="1387499" y="2054713"/>
                  <a:pt x="1388041" y="2054485"/>
                </a:cubicBezTo>
                <a:cubicBezTo>
                  <a:pt x="1388584" y="2054258"/>
                  <a:pt x="1389170" y="2054144"/>
                  <a:pt x="1389799" y="2054144"/>
                </a:cubicBezTo>
                <a:close/>
                <a:moveTo>
                  <a:pt x="469735" y="2023457"/>
                </a:moveTo>
                <a:cubicBezTo>
                  <a:pt x="469019" y="2023935"/>
                  <a:pt x="468427" y="2024401"/>
                  <a:pt x="467960" y="2024857"/>
                </a:cubicBezTo>
                <a:cubicBezTo>
                  <a:pt x="467494" y="2025313"/>
                  <a:pt x="467130" y="2025774"/>
                  <a:pt x="466870" y="2026241"/>
                </a:cubicBezTo>
                <a:cubicBezTo>
                  <a:pt x="466609" y="2026707"/>
                  <a:pt x="466425" y="2027174"/>
                  <a:pt x="466316" y="2027641"/>
                </a:cubicBezTo>
                <a:cubicBezTo>
                  <a:pt x="466208" y="2028107"/>
                  <a:pt x="466154" y="2028579"/>
                  <a:pt x="466154" y="2029057"/>
                </a:cubicBezTo>
                <a:cubicBezTo>
                  <a:pt x="466154" y="2030598"/>
                  <a:pt x="466957" y="2031721"/>
                  <a:pt x="468563" y="2032426"/>
                </a:cubicBezTo>
                <a:cubicBezTo>
                  <a:pt x="470169" y="2033132"/>
                  <a:pt x="472404" y="2033484"/>
                  <a:pt x="475269" y="2033484"/>
                </a:cubicBezTo>
                <a:cubicBezTo>
                  <a:pt x="477071" y="2033484"/>
                  <a:pt x="478584" y="2033322"/>
                  <a:pt x="479811" y="2032996"/>
                </a:cubicBezTo>
                <a:cubicBezTo>
                  <a:pt x="481037" y="2032671"/>
                  <a:pt x="482025" y="2032242"/>
                  <a:pt x="482773" y="2031710"/>
                </a:cubicBezTo>
                <a:cubicBezTo>
                  <a:pt x="483522" y="2031178"/>
                  <a:pt x="484059" y="2030571"/>
                  <a:pt x="484385" y="2029887"/>
                </a:cubicBezTo>
                <a:cubicBezTo>
                  <a:pt x="484711" y="2029203"/>
                  <a:pt x="484873" y="2028503"/>
                  <a:pt x="484873" y="2027787"/>
                </a:cubicBezTo>
                <a:cubicBezTo>
                  <a:pt x="484873" y="2026463"/>
                  <a:pt x="484331" y="2025486"/>
                  <a:pt x="483246" y="2024857"/>
                </a:cubicBezTo>
                <a:cubicBezTo>
                  <a:pt x="482160" y="2024228"/>
                  <a:pt x="480500" y="2023859"/>
                  <a:pt x="478264" y="2023750"/>
                </a:cubicBezTo>
                <a:close/>
                <a:moveTo>
                  <a:pt x="551599" y="2014927"/>
                </a:moveTo>
                <a:cubicBezTo>
                  <a:pt x="552272" y="2014927"/>
                  <a:pt x="552913" y="2015063"/>
                  <a:pt x="553520" y="2015334"/>
                </a:cubicBezTo>
                <a:cubicBezTo>
                  <a:pt x="554128" y="2015606"/>
                  <a:pt x="554660" y="2015969"/>
                  <a:pt x="555116" y="2016425"/>
                </a:cubicBezTo>
                <a:cubicBezTo>
                  <a:pt x="555571" y="2016881"/>
                  <a:pt x="555935" y="2017413"/>
                  <a:pt x="556206" y="2018020"/>
                </a:cubicBezTo>
                <a:cubicBezTo>
                  <a:pt x="556478" y="2018628"/>
                  <a:pt x="556613" y="2019268"/>
                  <a:pt x="556613" y="2019941"/>
                </a:cubicBezTo>
                <a:cubicBezTo>
                  <a:pt x="556613" y="2020636"/>
                  <a:pt x="556478" y="2021281"/>
                  <a:pt x="556206" y="2021878"/>
                </a:cubicBezTo>
                <a:cubicBezTo>
                  <a:pt x="555935" y="2022475"/>
                  <a:pt x="555571" y="2023001"/>
                  <a:pt x="555116" y="2023457"/>
                </a:cubicBezTo>
                <a:cubicBezTo>
                  <a:pt x="554660" y="2023913"/>
                  <a:pt x="554128" y="2024271"/>
                  <a:pt x="553520" y="2024532"/>
                </a:cubicBezTo>
                <a:cubicBezTo>
                  <a:pt x="552913" y="2024792"/>
                  <a:pt x="552272" y="2024922"/>
                  <a:pt x="551599" y="2024922"/>
                </a:cubicBezTo>
                <a:cubicBezTo>
                  <a:pt x="550905" y="2024922"/>
                  <a:pt x="550259" y="2024792"/>
                  <a:pt x="549662" y="2024532"/>
                </a:cubicBezTo>
                <a:cubicBezTo>
                  <a:pt x="549066" y="2024271"/>
                  <a:pt x="548539" y="2023913"/>
                  <a:pt x="548083" y="2023457"/>
                </a:cubicBezTo>
                <a:cubicBezTo>
                  <a:pt x="547628" y="2023001"/>
                  <a:pt x="547270" y="2022475"/>
                  <a:pt x="547009" y="2021878"/>
                </a:cubicBezTo>
                <a:cubicBezTo>
                  <a:pt x="546749" y="2021281"/>
                  <a:pt x="546618" y="2020636"/>
                  <a:pt x="546618" y="2019941"/>
                </a:cubicBezTo>
                <a:cubicBezTo>
                  <a:pt x="546618" y="2019268"/>
                  <a:pt x="546749" y="2018628"/>
                  <a:pt x="547009" y="2018020"/>
                </a:cubicBezTo>
                <a:cubicBezTo>
                  <a:pt x="547270" y="2017413"/>
                  <a:pt x="547628" y="2016881"/>
                  <a:pt x="548083" y="2016425"/>
                </a:cubicBezTo>
                <a:cubicBezTo>
                  <a:pt x="548539" y="2015969"/>
                  <a:pt x="549066" y="2015606"/>
                  <a:pt x="549662" y="2015334"/>
                </a:cubicBezTo>
                <a:cubicBezTo>
                  <a:pt x="550259" y="2015063"/>
                  <a:pt x="550905" y="2014927"/>
                  <a:pt x="551599" y="2014927"/>
                </a:cubicBezTo>
                <a:close/>
                <a:moveTo>
                  <a:pt x="446890" y="2009458"/>
                </a:moveTo>
                <a:cubicBezTo>
                  <a:pt x="445479" y="2009458"/>
                  <a:pt x="444263" y="2009599"/>
                  <a:pt x="443243" y="2009881"/>
                </a:cubicBezTo>
                <a:cubicBezTo>
                  <a:pt x="442223" y="2010163"/>
                  <a:pt x="441388" y="2010565"/>
                  <a:pt x="440737" y="2011086"/>
                </a:cubicBezTo>
                <a:cubicBezTo>
                  <a:pt x="440085" y="2011607"/>
                  <a:pt x="439602" y="2012231"/>
                  <a:pt x="439288" y="2012958"/>
                </a:cubicBezTo>
                <a:cubicBezTo>
                  <a:pt x="438973" y="2013685"/>
                  <a:pt x="438816" y="2014504"/>
                  <a:pt x="438816" y="2015416"/>
                </a:cubicBezTo>
                <a:cubicBezTo>
                  <a:pt x="438816" y="2016045"/>
                  <a:pt x="438913" y="2016647"/>
                  <a:pt x="439109" y="2017223"/>
                </a:cubicBezTo>
                <a:cubicBezTo>
                  <a:pt x="439304" y="2017798"/>
                  <a:pt x="439619" y="2018308"/>
                  <a:pt x="440053" y="2018753"/>
                </a:cubicBezTo>
                <a:cubicBezTo>
                  <a:pt x="440487" y="2019198"/>
                  <a:pt x="441051" y="2019550"/>
                  <a:pt x="441746" y="2019811"/>
                </a:cubicBezTo>
                <a:cubicBezTo>
                  <a:pt x="442440" y="2020071"/>
                  <a:pt x="443287" y="2020202"/>
                  <a:pt x="444285" y="2020202"/>
                </a:cubicBezTo>
                <a:cubicBezTo>
                  <a:pt x="445587" y="2020202"/>
                  <a:pt x="447080" y="2019805"/>
                  <a:pt x="448762" y="2019013"/>
                </a:cubicBezTo>
                <a:cubicBezTo>
                  <a:pt x="450444" y="2018221"/>
                  <a:pt x="452218" y="2016968"/>
                  <a:pt x="454085" y="2015253"/>
                </a:cubicBezTo>
                <a:lnTo>
                  <a:pt x="454085" y="2009458"/>
                </a:lnTo>
                <a:close/>
                <a:moveTo>
                  <a:pt x="265849" y="1995882"/>
                </a:moveTo>
                <a:cubicBezTo>
                  <a:pt x="264157" y="1995882"/>
                  <a:pt x="262708" y="1996213"/>
                  <a:pt x="261503" y="1996875"/>
                </a:cubicBezTo>
                <a:cubicBezTo>
                  <a:pt x="260299" y="1997537"/>
                  <a:pt x="259311" y="1998422"/>
                  <a:pt x="258541" y="1999528"/>
                </a:cubicBezTo>
                <a:cubicBezTo>
                  <a:pt x="257770" y="2000635"/>
                  <a:pt x="257206" y="2001921"/>
                  <a:pt x="256848" y="2003386"/>
                </a:cubicBezTo>
                <a:cubicBezTo>
                  <a:pt x="256490" y="2004851"/>
                  <a:pt x="256311" y="2006387"/>
                  <a:pt x="256311" y="2007993"/>
                </a:cubicBezTo>
                <a:cubicBezTo>
                  <a:pt x="256311" y="2010012"/>
                  <a:pt x="256533" y="2011780"/>
                  <a:pt x="256978" y="2013300"/>
                </a:cubicBezTo>
                <a:cubicBezTo>
                  <a:pt x="257423" y="2014819"/>
                  <a:pt x="258058" y="2016083"/>
                  <a:pt x="258882" y="2017092"/>
                </a:cubicBezTo>
                <a:cubicBezTo>
                  <a:pt x="259707" y="2018102"/>
                  <a:pt x="260706" y="2018861"/>
                  <a:pt x="261878" y="2019371"/>
                </a:cubicBezTo>
                <a:cubicBezTo>
                  <a:pt x="263050" y="2019881"/>
                  <a:pt x="264374" y="2020136"/>
                  <a:pt x="265849" y="2020136"/>
                </a:cubicBezTo>
                <a:cubicBezTo>
                  <a:pt x="267542" y="2020136"/>
                  <a:pt x="268991" y="2019805"/>
                  <a:pt x="270196" y="2019144"/>
                </a:cubicBezTo>
                <a:cubicBezTo>
                  <a:pt x="271400" y="2018481"/>
                  <a:pt x="272388" y="2017597"/>
                  <a:pt x="273158" y="2016490"/>
                </a:cubicBezTo>
                <a:cubicBezTo>
                  <a:pt x="273929" y="2015383"/>
                  <a:pt x="274493" y="2014097"/>
                  <a:pt x="274851" y="2012632"/>
                </a:cubicBezTo>
                <a:cubicBezTo>
                  <a:pt x="275209" y="2011167"/>
                  <a:pt x="275388" y="2009621"/>
                  <a:pt x="275388" y="2007993"/>
                </a:cubicBezTo>
                <a:cubicBezTo>
                  <a:pt x="275388" y="2005975"/>
                  <a:pt x="275166" y="2004211"/>
                  <a:pt x="274721" y="2002703"/>
                </a:cubicBezTo>
                <a:cubicBezTo>
                  <a:pt x="274276" y="2001194"/>
                  <a:pt x="273641" y="1999935"/>
                  <a:pt x="272817" y="1998926"/>
                </a:cubicBezTo>
                <a:cubicBezTo>
                  <a:pt x="271992" y="1997917"/>
                  <a:pt x="270988" y="1997157"/>
                  <a:pt x="269805" y="1996647"/>
                </a:cubicBezTo>
                <a:cubicBezTo>
                  <a:pt x="268622" y="1996137"/>
                  <a:pt x="267304" y="1995882"/>
                  <a:pt x="265849" y="1995882"/>
                </a:cubicBezTo>
                <a:close/>
                <a:moveTo>
                  <a:pt x="513565" y="1995589"/>
                </a:moveTo>
                <a:cubicBezTo>
                  <a:pt x="512327" y="1995589"/>
                  <a:pt x="511199" y="1995828"/>
                  <a:pt x="510179" y="1996305"/>
                </a:cubicBezTo>
                <a:cubicBezTo>
                  <a:pt x="509159" y="1996783"/>
                  <a:pt x="508280" y="1997456"/>
                  <a:pt x="507542" y="1998324"/>
                </a:cubicBezTo>
                <a:cubicBezTo>
                  <a:pt x="506804" y="1999192"/>
                  <a:pt x="506207" y="2000234"/>
                  <a:pt x="505751" y="2001449"/>
                </a:cubicBezTo>
                <a:cubicBezTo>
                  <a:pt x="505295" y="2002665"/>
                  <a:pt x="505013" y="2003999"/>
                  <a:pt x="504905" y="2005454"/>
                </a:cubicBezTo>
                <a:lnTo>
                  <a:pt x="522094" y="2005454"/>
                </a:lnTo>
                <a:cubicBezTo>
                  <a:pt x="522159" y="2003999"/>
                  <a:pt x="522018" y="2002670"/>
                  <a:pt x="521671" y="2001466"/>
                </a:cubicBezTo>
                <a:cubicBezTo>
                  <a:pt x="521324" y="2000261"/>
                  <a:pt x="520787" y="1999225"/>
                  <a:pt x="520060" y="1998356"/>
                </a:cubicBezTo>
                <a:cubicBezTo>
                  <a:pt x="519333" y="1997488"/>
                  <a:pt x="518426" y="1996810"/>
                  <a:pt x="517341" y="1996322"/>
                </a:cubicBezTo>
                <a:cubicBezTo>
                  <a:pt x="516256" y="1995833"/>
                  <a:pt x="514997" y="1995589"/>
                  <a:pt x="513565" y="1995589"/>
                </a:cubicBezTo>
                <a:close/>
                <a:moveTo>
                  <a:pt x="342115" y="1995589"/>
                </a:moveTo>
                <a:cubicBezTo>
                  <a:pt x="340878" y="1995589"/>
                  <a:pt x="339749" y="1995828"/>
                  <a:pt x="338729" y="1996305"/>
                </a:cubicBezTo>
                <a:cubicBezTo>
                  <a:pt x="337709" y="1996783"/>
                  <a:pt x="336830" y="1997456"/>
                  <a:pt x="336092" y="1998324"/>
                </a:cubicBezTo>
                <a:cubicBezTo>
                  <a:pt x="335354" y="1999192"/>
                  <a:pt x="334757" y="2000234"/>
                  <a:pt x="334301" y="2001449"/>
                </a:cubicBezTo>
                <a:cubicBezTo>
                  <a:pt x="333845" y="2002665"/>
                  <a:pt x="333563" y="2003999"/>
                  <a:pt x="333455" y="2005454"/>
                </a:cubicBezTo>
                <a:lnTo>
                  <a:pt x="350644" y="2005454"/>
                </a:lnTo>
                <a:cubicBezTo>
                  <a:pt x="350709" y="2003999"/>
                  <a:pt x="350569" y="2002670"/>
                  <a:pt x="350221" y="2001466"/>
                </a:cubicBezTo>
                <a:cubicBezTo>
                  <a:pt x="349874" y="2000261"/>
                  <a:pt x="349337" y="1999225"/>
                  <a:pt x="348610" y="1998356"/>
                </a:cubicBezTo>
                <a:cubicBezTo>
                  <a:pt x="347882" y="1997488"/>
                  <a:pt x="346976" y="1996810"/>
                  <a:pt x="345891" y="1996322"/>
                </a:cubicBezTo>
                <a:cubicBezTo>
                  <a:pt x="344806" y="1995833"/>
                  <a:pt x="343547" y="1995589"/>
                  <a:pt x="342115" y="1995589"/>
                </a:cubicBezTo>
                <a:close/>
                <a:moveTo>
                  <a:pt x="132565" y="1995589"/>
                </a:moveTo>
                <a:cubicBezTo>
                  <a:pt x="131327" y="1995589"/>
                  <a:pt x="130199" y="1995828"/>
                  <a:pt x="129179" y="1996305"/>
                </a:cubicBezTo>
                <a:cubicBezTo>
                  <a:pt x="128159" y="1996783"/>
                  <a:pt x="127280" y="1997456"/>
                  <a:pt x="126542" y="1998324"/>
                </a:cubicBezTo>
                <a:cubicBezTo>
                  <a:pt x="125804" y="1999192"/>
                  <a:pt x="125207" y="2000234"/>
                  <a:pt x="124751" y="2001449"/>
                </a:cubicBezTo>
                <a:cubicBezTo>
                  <a:pt x="124295" y="2002665"/>
                  <a:pt x="124013" y="2003999"/>
                  <a:pt x="123905" y="2005454"/>
                </a:cubicBezTo>
                <a:lnTo>
                  <a:pt x="141094" y="2005454"/>
                </a:lnTo>
                <a:cubicBezTo>
                  <a:pt x="141159" y="2003999"/>
                  <a:pt x="141018" y="2002670"/>
                  <a:pt x="140671" y="2001466"/>
                </a:cubicBezTo>
                <a:cubicBezTo>
                  <a:pt x="140324" y="2000261"/>
                  <a:pt x="139787" y="1999225"/>
                  <a:pt x="139060" y="1998356"/>
                </a:cubicBezTo>
                <a:cubicBezTo>
                  <a:pt x="138332" y="1997488"/>
                  <a:pt x="137426" y="1996810"/>
                  <a:pt x="136341" y="1996322"/>
                </a:cubicBezTo>
                <a:cubicBezTo>
                  <a:pt x="135256" y="1995833"/>
                  <a:pt x="133997" y="1995589"/>
                  <a:pt x="132565" y="1995589"/>
                </a:cubicBezTo>
                <a:close/>
                <a:moveTo>
                  <a:pt x="474944" y="1995329"/>
                </a:moveTo>
                <a:cubicBezTo>
                  <a:pt x="473815" y="1995329"/>
                  <a:pt x="472811" y="1995524"/>
                  <a:pt x="471932" y="1995915"/>
                </a:cubicBezTo>
                <a:cubicBezTo>
                  <a:pt x="471053" y="1996305"/>
                  <a:pt x="470315" y="1996821"/>
                  <a:pt x="469719" y="1997461"/>
                </a:cubicBezTo>
                <a:cubicBezTo>
                  <a:pt x="469122" y="1998101"/>
                  <a:pt x="468666" y="1998845"/>
                  <a:pt x="468351" y="1999691"/>
                </a:cubicBezTo>
                <a:cubicBezTo>
                  <a:pt x="468036" y="2000538"/>
                  <a:pt x="467879" y="2001417"/>
                  <a:pt x="467879" y="2002328"/>
                </a:cubicBezTo>
                <a:cubicBezTo>
                  <a:pt x="467879" y="2003370"/>
                  <a:pt x="468053" y="2004325"/>
                  <a:pt x="468400" y="2005193"/>
                </a:cubicBezTo>
                <a:cubicBezTo>
                  <a:pt x="468747" y="2006061"/>
                  <a:pt x="469236" y="2006799"/>
                  <a:pt x="469865" y="2007407"/>
                </a:cubicBezTo>
                <a:cubicBezTo>
                  <a:pt x="470494" y="2008015"/>
                  <a:pt x="471238" y="2008487"/>
                  <a:pt x="472095" y="2008823"/>
                </a:cubicBezTo>
                <a:cubicBezTo>
                  <a:pt x="472952" y="2009160"/>
                  <a:pt x="473902" y="2009328"/>
                  <a:pt x="474944" y="2009328"/>
                </a:cubicBezTo>
                <a:cubicBezTo>
                  <a:pt x="476072" y="2009328"/>
                  <a:pt x="477076" y="2009138"/>
                  <a:pt x="477955" y="2008758"/>
                </a:cubicBezTo>
                <a:cubicBezTo>
                  <a:pt x="478834" y="2008378"/>
                  <a:pt x="479572" y="2007863"/>
                  <a:pt x="480169" y="2007212"/>
                </a:cubicBezTo>
                <a:cubicBezTo>
                  <a:pt x="480766" y="2006561"/>
                  <a:pt x="481222" y="2005812"/>
                  <a:pt x="481536" y="2004965"/>
                </a:cubicBezTo>
                <a:cubicBezTo>
                  <a:pt x="481851" y="2004119"/>
                  <a:pt x="482008" y="2003240"/>
                  <a:pt x="482008" y="2002328"/>
                </a:cubicBezTo>
                <a:cubicBezTo>
                  <a:pt x="482008" y="2001286"/>
                  <a:pt x="481835" y="2000331"/>
                  <a:pt x="481488" y="1999463"/>
                </a:cubicBezTo>
                <a:cubicBezTo>
                  <a:pt x="481140" y="1998595"/>
                  <a:pt x="480652" y="1997857"/>
                  <a:pt x="480022" y="1997249"/>
                </a:cubicBezTo>
                <a:cubicBezTo>
                  <a:pt x="479393" y="1996642"/>
                  <a:pt x="478650" y="1996170"/>
                  <a:pt x="477792" y="1995833"/>
                </a:cubicBezTo>
                <a:cubicBezTo>
                  <a:pt x="476935" y="1995497"/>
                  <a:pt x="475986" y="1995329"/>
                  <a:pt x="474944" y="1995329"/>
                </a:cubicBezTo>
                <a:close/>
                <a:moveTo>
                  <a:pt x="221094" y="1991650"/>
                </a:moveTo>
                <a:lnTo>
                  <a:pt x="227540" y="1991650"/>
                </a:lnTo>
                <a:lnTo>
                  <a:pt x="235549" y="2013267"/>
                </a:lnTo>
                <a:lnTo>
                  <a:pt x="237275" y="2018541"/>
                </a:lnTo>
                <a:lnTo>
                  <a:pt x="239065" y="2013137"/>
                </a:lnTo>
                <a:lnTo>
                  <a:pt x="247009" y="1991650"/>
                </a:lnTo>
                <a:lnTo>
                  <a:pt x="253227" y="1991650"/>
                </a:lnTo>
                <a:lnTo>
                  <a:pt x="240400" y="2024336"/>
                </a:lnTo>
                <a:lnTo>
                  <a:pt x="233889" y="2024336"/>
                </a:lnTo>
                <a:close/>
                <a:moveTo>
                  <a:pt x="551599" y="1991064"/>
                </a:moveTo>
                <a:cubicBezTo>
                  <a:pt x="552272" y="1991064"/>
                  <a:pt x="552913" y="1991199"/>
                  <a:pt x="553520" y="1991471"/>
                </a:cubicBezTo>
                <a:cubicBezTo>
                  <a:pt x="554128" y="1991742"/>
                  <a:pt x="554660" y="1992106"/>
                  <a:pt x="555116" y="1992561"/>
                </a:cubicBezTo>
                <a:cubicBezTo>
                  <a:pt x="555571" y="1993017"/>
                  <a:pt x="555935" y="1993549"/>
                  <a:pt x="556206" y="1994157"/>
                </a:cubicBezTo>
                <a:cubicBezTo>
                  <a:pt x="556478" y="1994764"/>
                  <a:pt x="556613" y="1995405"/>
                  <a:pt x="556613" y="1996077"/>
                </a:cubicBezTo>
                <a:cubicBezTo>
                  <a:pt x="556613" y="1996772"/>
                  <a:pt x="556478" y="1997418"/>
                  <a:pt x="556206" y="1998015"/>
                </a:cubicBezTo>
                <a:cubicBezTo>
                  <a:pt x="555935" y="1998611"/>
                  <a:pt x="555571" y="1999138"/>
                  <a:pt x="555116" y="1999594"/>
                </a:cubicBezTo>
                <a:cubicBezTo>
                  <a:pt x="554660" y="2000049"/>
                  <a:pt x="554128" y="2000407"/>
                  <a:pt x="553520" y="2000668"/>
                </a:cubicBezTo>
                <a:cubicBezTo>
                  <a:pt x="552913" y="2000928"/>
                  <a:pt x="552272" y="2001059"/>
                  <a:pt x="551599" y="2001059"/>
                </a:cubicBezTo>
                <a:cubicBezTo>
                  <a:pt x="550905" y="2001059"/>
                  <a:pt x="550259" y="2000928"/>
                  <a:pt x="549662" y="2000668"/>
                </a:cubicBezTo>
                <a:cubicBezTo>
                  <a:pt x="549066" y="2000407"/>
                  <a:pt x="548539" y="2000049"/>
                  <a:pt x="548083" y="1999594"/>
                </a:cubicBezTo>
                <a:cubicBezTo>
                  <a:pt x="547628" y="1999138"/>
                  <a:pt x="547270" y="1998611"/>
                  <a:pt x="547009" y="1998015"/>
                </a:cubicBezTo>
                <a:cubicBezTo>
                  <a:pt x="546749" y="1997418"/>
                  <a:pt x="546618" y="1996772"/>
                  <a:pt x="546618" y="1996077"/>
                </a:cubicBezTo>
                <a:cubicBezTo>
                  <a:pt x="546618" y="1995405"/>
                  <a:pt x="546749" y="1994764"/>
                  <a:pt x="547009" y="1994157"/>
                </a:cubicBezTo>
                <a:cubicBezTo>
                  <a:pt x="547270" y="1993549"/>
                  <a:pt x="547628" y="1993017"/>
                  <a:pt x="548083" y="1992561"/>
                </a:cubicBezTo>
                <a:cubicBezTo>
                  <a:pt x="548539" y="1992106"/>
                  <a:pt x="549066" y="1991742"/>
                  <a:pt x="549662" y="1991471"/>
                </a:cubicBezTo>
                <a:cubicBezTo>
                  <a:pt x="550259" y="1991199"/>
                  <a:pt x="550905" y="1991064"/>
                  <a:pt x="551599" y="1991064"/>
                </a:cubicBezTo>
                <a:close/>
                <a:moveTo>
                  <a:pt x="513825" y="1991064"/>
                </a:moveTo>
                <a:cubicBezTo>
                  <a:pt x="516104" y="1991064"/>
                  <a:pt x="518123" y="1991422"/>
                  <a:pt x="519881" y="1992138"/>
                </a:cubicBezTo>
                <a:cubicBezTo>
                  <a:pt x="521639" y="1992854"/>
                  <a:pt x="523120" y="1993869"/>
                  <a:pt x="524324" y="1995182"/>
                </a:cubicBezTo>
                <a:cubicBezTo>
                  <a:pt x="525529" y="1996495"/>
                  <a:pt x="526441" y="1998090"/>
                  <a:pt x="527059" y="1999968"/>
                </a:cubicBezTo>
                <a:cubicBezTo>
                  <a:pt x="527678" y="2001845"/>
                  <a:pt x="527987" y="2003945"/>
                  <a:pt x="527987" y="2006268"/>
                </a:cubicBezTo>
                <a:cubicBezTo>
                  <a:pt x="527987" y="2007071"/>
                  <a:pt x="527976" y="2007743"/>
                  <a:pt x="527954" y="2008286"/>
                </a:cubicBezTo>
                <a:cubicBezTo>
                  <a:pt x="527933" y="2008829"/>
                  <a:pt x="527900" y="2009339"/>
                  <a:pt x="527857" y="2009816"/>
                </a:cubicBezTo>
                <a:lnTo>
                  <a:pt x="504905" y="2009816"/>
                </a:lnTo>
                <a:cubicBezTo>
                  <a:pt x="504905" y="2013159"/>
                  <a:pt x="505838" y="2015725"/>
                  <a:pt x="507705" y="2017516"/>
                </a:cubicBezTo>
                <a:cubicBezTo>
                  <a:pt x="509571" y="2019306"/>
                  <a:pt x="512262" y="2020202"/>
                  <a:pt x="515778" y="2020202"/>
                </a:cubicBezTo>
                <a:cubicBezTo>
                  <a:pt x="516733" y="2020202"/>
                  <a:pt x="517688" y="2020164"/>
                  <a:pt x="518643" y="2020088"/>
                </a:cubicBezTo>
                <a:cubicBezTo>
                  <a:pt x="519598" y="2020012"/>
                  <a:pt x="520521" y="2019909"/>
                  <a:pt x="521411" y="2019778"/>
                </a:cubicBezTo>
                <a:cubicBezTo>
                  <a:pt x="522301" y="2019648"/>
                  <a:pt x="523152" y="2019502"/>
                  <a:pt x="523966" y="2019339"/>
                </a:cubicBezTo>
                <a:cubicBezTo>
                  <a:pt x="524780" y="2019176"/>
                  <a:pt x="525534" y="2018997"/>
                  <a:pt x="526229" y="2018802"/>
                </a:cubicBezTo>
                <a:lnTo>
                  <a:pt x="526229" y="2023457"/>
                </a:lnTo>
                <a:cubicBezTo>
                  <a:pt x="524688" y="2023891"/>
                  <a:pt x="522946" y="2024244"/>
                  <a:pt x="521004" y="2024515"/>
                </a:cubicBezTo>
                <a:cubicBezTo>
                  <a:pt x="519061" y="2024786"/>
                  <a:pt x="517048" y="2024922"/>
                  <a:pt x="514964" y="2024922"/>
                </a:cubicBezTo>
                <a:cubicBezTo>
                  <a:pt x="512165" y="2024922"/>
                  <a:pt x="509756" y="2024542"/>
                  <a:pt x="507737" y="2023783"/>
                </a:cubicBezTo>
                <a:cubicBezTo>
                  <a:pt x="505719" y="2023023"/>
                  <a:pt x="504064" y="2021922"/>
                  <a:pt x="502772" y="2020478"/>
                </a:cubicBezTo>
                <a:cubicBezTo>
                  <a:pt x="501481" y="2019035"/>
                  <a:pt x="500526" y="2017266"/>
                  <a:pt x="499907" y="2015172"/>
                </a:cubicBezTo>
                <a:cubicBezTo>
                  <a:pt x="499289" y="2013077"/>
                  <a:pt x="498979" y="2010706"/>
                  <a:pt x="498979" y="2008058"/>
                </a:cubicBezTo>
                <a:cubicBezTo>
                  <a:pt x="498979" y="2005757"/>
                  <a:pt x="499310" y="2003582"/>
                  <a:pt x="499972" y="2001531"/>
                </a:cubicBezTo>
                <a:cubicBezTo>
                  <a:pt x="500634" y="1999480"/>
                  <a:pt x="501600" y="1997678"/>
                  <a:pt x="502870" y="1996126"/>
                </a:cubicBezTo>
                <a:cubicBezTo>
                  <a:pt x="504140" y="1994574"/>
                  <a:pt x="505697" y="1993343"/>
                  <a:pt x="507542" y="1992431"/>
                </a:cubicBezTo>
                <a:cubicBezTo>
                  <a:pt x="509387" y="1991520"/>
                  <a:pt x="511481" y="1991064"/>
                  <a:pt x="513825" y="1991064"/>
                </a:cubicBezTo>
                <a:close/>
                <a:moveTo>
                  <a:pt x="474944" y="1991064"/>
                </a:moveTo>
                <a:cubicBezTo>
                  <a:pt x="475747" y="1991064"/>
                  <a:pt x="476517" y="1991118"/>
                  <a:pt x="477255" y="1991227"/>
                </a:cubicBezTo>
                <a:cubicBezTo>
                  <a:pt x="477993" y="1991335"/>
                  <a:pt x="478644" y="1991476"/>
                  <a:pt x="479209" y="1991650"/>
                </a:cubicBezTo>
                <a:lnTo>
                  <a:pt x="491059" y="1991650"/>
                </a:lnTo>
                <a:lnTo>
                  <a:pt x="491059" y="1996273"/>
                </a:lnTo>
                <a:lnTo>
                  <a:pt x="485817" y="1996273"/>
                </a:lnTo>
                <a:cubicBezTo>
                  <a:pt x="486425" y="1997032"/>
                  <a:pt x="486897" y="1997917"/>
                  <a:pt x="487234" y="1998926"/>
                </a:cubicBezTo>
                <a:cubicBezTo>
                  <a:pt x="487570" y="1999935"/>
                  <a:pt x="487738" y="2001026"/>
                  <a:pt x="487738" y="2002198"/>
                </a:cubicBezTo>
                <a:cubicBezTo>
                  <a:pt x="487738" y="2003891"/>
                  <a:pt x="487429" y="2005437"/>
                  <a:pt x="486810" y="2006837"/>
                </a:cubicBezTo>
                <a:cubicBezTo>
                  <a:pt x="486192" y="2008237"/>
                  <a:pt x="485318" y="2009436"/>
                  <a:pt x="484190" y="2010435"/>
                </a:cubicBezTo>
                <a:cubicBezTo>
                  <a:pt x="483061" y="2011433"/>
                  <a:pt x="481710" y="2012209"/>
                  <a:pt x="480136" y="2012763"/>
                </a:cubicBezTo>
                <a:cubicBezTo>
                  <a:pt x="478563" y="2013316"/>
                  <a:pt x="476832" y="2013593"/>
                  <a:pt x="474944" y="2013593"/>
                </a:cubicBezTo>
                <a:cubicBezTo>
                  <a:pt x="473576" y="2013593"/>
                  <a:pt x="472296" y="2013446"/>
                  <a:pt x="471102" y="2013153"/>
                </a:cubicBezTo>
                <a:cubicBezTo>
                  <a:pt x="469908" y="2012860"/>
                  <a:pt x="468964" y="2012497"/>
                  <a:pt x="468270" y="2012063"/>
                </a:cubicBezTo>
                <a:cubicBezTo>
                  <a:pt x="467857" y="2012670"/>
                  <a:pt x="467510" y="2013245"/>
                  <a:pt x="467228" y="2013788"/>
                </a:cubicBezTo>
                <a:cubicBezTo>
                  <a:pt x="466946" y="2014331"/>
                  <a:pt x="466805" y="2014938"/>
                  <a:pt x="466805" y="2015611"/>
                </a:cubicBezTo>
                <a:cubicBezTo>
                  <a:pt x="466805" y="2016436"/>
                  <a:pt x="467201" y="2017120"/>
                  <a:pt x="467993" y="2017662"/>
                </a:cubicBezTo>
                <a:cubicBezTo>
                  <a:pt x="468785" y="2018205"/>
                  <a:pt x="469832" y="2018498"/>
                  <a:pt x="471135" y="2018541"/>
                </a:cubicBezTo>
                <a:lnTo>
                  <a:pt x="479729" y="2018867"/>
                </a:lnTo>
                <a:cubicBezTo>
                  <a:pt x="481357" y="2018910"/>
                  <a:pt x="482860" y="2019116"/>
                  <a:pt x="484239" y="2019485"/>
                </a:cubicBezTo>
                <a:cubicBezTo>
                  <a:pt x="485617" y="2019854"/>
                  <a:pt x="486800" y="2020386"/>
                  <a:pt x="487787" y="2021081"/>
                </a:cubicBezTo>
                <a:cubicBezTo>
                  <a:pt x="488775" y="2021775"/>
                  <a:pt x="489545" y="2022632"/>
                  <a:pt x="490099" y="2023653"/>
                </a:cubicBezTo>
                <a:cubicBezTo>
                  <a:pt x="490652" y="2024673"/>
                  <a:pt x="490929" y="2025855"/>
                  <a:pt x="490929" y="2027201"/>
                </a:cubicBezTo>
                <a:cubicBezTo>
                  <a:pt x="490929" y="2028655"/>
                  <a:pt x="490614" y="2030034"/>
                  <a:pt x="489985" y="2031336"/>
                </a:cubicBezTo>
                <a:cubicBezTo>
                  <a:pt x="489355" y="2032638"/>
                  <a:pt x="488384" y="2033783"/>
                  <a:pt x="487071" y="2034770"/>
                </a:cubicBezTo>
                <a:cubicBezTo>
                  <a:pt x="485758" y="2035758"/>
                  <a:pt x="484092" y="2036545"/>
                  <a:pt x="482074" y="2037131"/>
                </a:cubicBezTo>
                <a:cubicBezTo>
                  <a:pt x="480055" y="2037717"/>
                  <a:pt x="477657" y="2038010"/>
                  <a:pt x="474879" y="2038010"/>
                </a:cubicBezTo>
                <a:cubicBezTo>
                  <a:pt x="472231" y="2038010"/>
                  <a:pt x="469979" y="2037798"/>
                  <a:pt x="468123" y="2037375"/>
                </a:cubicBezTo>
                <a:cubicBezTo>
                  <a:pt x="466268" y="2036952"/>
                  <a:pt x="464743" y="2036366"/>
                  <a:pt x="463549" y="2035617"/>
                </a:cubicBezTo>
                <a:cubicBezTo>
                  <a:pt x="462355" y="2034868"/>
                  <a:pt x="461487" y="2033978"/>
                  <a:pt x="460945" y="2032947"/>
                </a:cubicBezTo>
                <a:cubicBezTo>
                  <a:pt x="460402" y="2031916"/>
                  <a:pt x="460131" y="2030782"/>
                  <a:pt x="460131" y="2029545"/>
                </a:cubicBezTo>
                <a:cubicBezTo>
                  <a:pt x="460131" y="2027961"/>
                  <a:pt x="460500" y="2026572"/>
                  <a:pt x="461238" y="2025378"/>
                </a:cubicBezTo>
                <a:cubicBezTo>
                  <a:pt x="461976" y="2024184"/>
                  <a:pt x="463115" y="2023034"/>
                  <a:pt x="464656" y="2021927"/>
                </a:cubicBezTo>
                <a:cubicBezTo>
                  <a:pt x="464092" y="2021667"/>
                  <a:pt x="463603" y="2021341"/>
                  <a:pt x="463191" y="2020950"/>
                </a:cubicBezTo>
                <a:cubicBezTo>
                  <a:pt x="462779" y="2020560"/>
                  <a:pt x="462442" y="2020131"/>
                  <a:pt x="462182" y="2019664"/>
                </a:cubicBezTo>
                <a:cubicBezTo>
                  <a:pt x="461921" y="2019198"/>
                  <a:pt x="461726" y="2018704"/>
                  <a:pt x="461596" y="2018183"/>
                </a:cubicBezTo>
                <a:cubicBezTo>
                  <a:pt x="461465" y="2017662"/>
                  <a:pt x="461400" y="2017152"/>
                  <a:pt x="461400" y="2016653"/>
                </a:cubicBezTo>
                <a:cubicBezTo>
                  <a:pt x="461400" y="2015242"/>
                  <a:pt x="461731" y="2013951"/>
                  <a:pt x="462393" y="2012779"/>
                </a:cubicBezTo>
                <a:cubicBezTo>
                  <a:pt x="463055" y="2011607"/>
                  <a:pt x="463842" y="2010500"/>
                  <a:pt x="464754" y="2009458"/>
                </a:cubicBezTo>
                <a:cubicBezTo>
                  <a:pt x="464341" y="2008959"/>
                  <a:pt x="463978" y="2008470"/>
                  <a:pt x="463663" y="2007993"/>
                </a:cubicBezTo>
                <a:cubicBezTo>
                  <a:pt x="463348" y="2007515"/>
                  <a:pt x="463077" y="2007000"/>
                  <a:pt x="462849" y="2006447"/>
                </a:cubicBezTo>
                <a:cubicBezTo>
                  <a:pt x="462621" y="2005893"/>
                  <a:pt x="462448" y="2005296"/>
                  <a:pt x="462328" y="2004656"/>
                </a:cubicBezTo>
                <a:cubicBezTo>
                  <a:pt x="462209" y="2004016"/>
                  <a:pt x="462149" y="2003283"/>
                  <a:pt x="462149" y="2002458"/>
                </a:cubicBezTo>
                <a:cubicBezTo>
                  <a:pt x="462149" y="2000766"/>
                  <a:pt x="462458" y="1999219"/>
                  <a:pt x="463077" y="1997819"/>
                </a:cubicBezTo>
                <a:cubicBezTo>
                  <a:pt x="463696" y="1996419"/>
                  <a:pt x="464564" y="1995220"/>
                  <a:pt x="465681" y="1994222"/>
                </a:cubicBezTo>
                <a:cubicBezTo>
                  <a:pt x="466799" y="1993223"/>
                  <a:pt x="468145" y="1992447"/>
                  <a:pt x="469719" y="1991894"/>
                </a:cubicBezTo>
                <a:cubicBezTo>
                  <a:pt x="471292" y="1991341"/>
                  <a:pt x="473034" y="1991064"/>
                  <a:pt x="474944" y="1991064"/>
                </a:cubicBezTo>
                <a:close/>
                <a:moveTo>
                  <a:pt x="447020" y="1991064"/>
                </a:moveTo>
                <a:cubicBezTo>
                  <a:pt x="448995" y="1991064"/>
                  <a:pt x="450775" y="1991281"/>
                  <a:pt x="452359" y="1991715"/>
                </a:cubicBezTo>
                <a:cubicBezTo>
                  <a:pt x="453943" y="1992149"/>
                  <a:pt x="455284" y="1992811"/>
                  <a:pt x="456380" y="1993701"/>
                </a:cubicBezTo>
                <a:cubicBezTo>
                  <a:pt x="457476" y="1994591"/>
                  <a:pt x="458317" y="1995708"/>
                  <a:pt x="458903" y="1997054"/>
                </a:cubicBezTo>
                <a:cubicBezTo>
                  <a:pt x="459489" y="1998400"/>
                  <a:pt x="459782" y="1999984"/>
                  <a:pt x="459782" y="2001807"/>
                </a:cubicBezTo>
                <a:lnTo>
                  <a:pt x="459782" y="2024336"/>
                </a:lnTo>
                <a:lnTo>
                  <a:pt x="454703" y="2024336"/>
                </a:lnTo>
                <a:lnTo>
                  <a:pt x="454573" y="2019941"/>
                </a:lnTo>
                <a:cubicBezTo>
                  <a:pt x="452793" y="2021699"/>
                  <a:pt x="450986" y="2022969"/>
                  <a:pt x="449152" y="2023750"/>
                </a:cubicBezTo>
                <a:cubicBezTo>
                  <a:pt x="447318" y="2024532"/>
                  <a:pt x="445392" y="2024922"/>
                  <a:pt x="443374" y="2024922"/>
                </a:cubicBezTo>
                <a:cubicBezTo>
                  <a:pt x="441507" y="2024922"/>
                  <a:pt x="439912" y="2024683"/>
                  <a:pt x="438588" y="2024206"/>
                </a:cubicBezTo>
                <a:cubicBezTo>
                  <a:pt x="437264" y="2023728"/>
                  <a:pt x="436173" y="2023072"/>
                  <a:pt x="435316" y="2022236"/>
                </a:cubicBezTo>
                <a:cubicBezTo>
                  <a:pt x="434459" y="2021401"/>
                  <a:pt x="433829" y="2020419"/>
                  <a:pt x="433428" y="2019290"/>
                </a:cubicBezTo>
                <a:cubicBezTo>
                  <a:pt x="433026" y="2018161"/>
                  <a:pt x="432825" y="2016935"/>
                  <a:pt x="432825" y="2015611"/>
                </a:cubicBezTo>
                <a:cubicBezTo>
                  <a:pt x="432825" y="2012334"/>
                  <a:pt x="434046" y="2009767"/>
                  <a:pt x="436488" y="2007912"/>
                </a:cubicBezTo>
                <a:cubicBezTo>
                  <a:pt x="438930" y="2006056"/>
                  <a:pt x="442538" y="2005128"/>
                  <a:pt x="447313" y="2005128"/>
                </a:cubicBezTo>
                <a:lnTo>
                  <a:pt x="454085" y="2005128"/>
                </a:lnTo>
                <a:lnTo>
                  <a:pt x="454085" y="2002263"/>
                </a:lnTo>
                <a:cubicBezTo>
                  <a:pt x="454085" y="2000331"/>
                  <a:pt x="453466" y="1998785"/>
                  <a:pt x="452229" y="1997624"/>
                </a:cubicBezTo>
                <a:cubicBezTo>
                  <a:pt x="450992" y="1996463"/>
                  <a:pt x="449103" y="1995882"/>
                  <a:pt x="446564" y="1995882"/>
                </a:cubicBezTo>
                <a:cubicBezTo>
                  <a:pt x="444719" y="1995882"/>
                  <a:pt x="442901" y="1996088"/>
                  <a:pt x="441111" y="1996501"/>
                </a:cubicBezTo>
                <a:cubicBezTo>
                  <a:pt x="439320" y="1996913"/>
                  <a:pt x="437470" y="1997499"/>
                  <a:pt x="435560" y="1998259"/>
                </a:cubicBezTo>
                <a:lnTo>
                  <a:pt x="435560" y="1993147"/>
                </a:lnTo>
                <a:cubicBezTo>
                  <a:pt x="436276" y="1992887"/>
                  <a:pt x="437074" y="1992632"/>
                  <a:pt x="437953" y="1992382"/>
                </a:cubicBezTo>
                <a:cubicBezTo>
                  <a:pt x="438832" y="1992133"/>
                  <a:pt x="439760" y="1991910"/>
                  <a:pt x="440737" y="1991715"/>
                </a:cubicBezTo>
                <a:cubicBezTo>
                  <a:pt x="441713" y="1991520"/>
                  <a:pt x="442733" y="1991362"/>
                  <a:pt x="443797" y="1991243"/>
                </a:cubicBezTo>
                <a:cubicBezTo>
                  <a:pt x="444860" y="1991123"/>
                  <a:pt x="445935" y="1991064"/>
                  <a:pt x="447020" y="1991064"/>
                </a:cubicBezTo>
                <a:close/>
                <a:moveTo>
                  <a:pt x="375573" y="1991064"/>
                </a:moveTo>
                <a:cubicBezTo>
                  <a:pt x="378959" y="1991064"/>
                  <a:pt x="381525" y="1992160"/>
                  <a:pt x="383273" y="1994352"/>
                </a:cubicBezTo>
                <a:cubicBezTo>
                  <a:pt x="385020" y="1996544"/>
                  <a:pt x="385828" y="1999800"/>
                  <a:pt x="385698" y="2004119"/>
                </a:cubicBezTo>
                <a:lnTo>
                  <a:pt x="379968" y="2004119"/>
                </a:lnTo>
                <a:cubicBezTo>
                  <a:pt x="380033" y="2001254"/>
                  <a:pt x="379616" y="1999176"/>
                  <a:pt x="378715" y="1997884"/>
                </a:cubicBezTo>
                <a:cubicBezTo>
                  <a:pt x="377814" y="1996593"/>
                  <a:pt x="376496" y="1995947"/>
                  <a:pt x="374759" y="1995947"/>
                </a:cubicBezTo>
                <a:cubicBezTo>
                  <a:pt x="373999" y="1995947"/>
                  <a:pt x="373234" y="1996083"/>
                  <a:pt x="372464" y="1996354"/>
                </a:cubicBezTo>
                <a:cubicBezTo>
                  <a:pt x="371693" y="1996625"/>
                  <a:pt x="370901" y="1997060"/>
                  <a:pt x="370087" y="1997656"/>
                </a:cubicBezTo>
                <a:cubicBezTo>
                  <a:pt x="369273" y="1998253"/>
                  <a:pt x="368411" y="1999018"/>
                  <a:pt x="367499" y="1999952"/>
                </a:cubicBezTo>
                <a:cubicBezTo>
                  <a:pt x="366588" y="2000885"/>
                  <a:pt x="365611" y="2002013"/>
                  <a:pt x="364569" y="2003337"/>
                </a:cubicBezTo>
                <a:lnTo>
                  <a:pt x="364569" y="2024336"/>
                </a:lnTo>
                <a:lnTo>
                  <a:pt x="358839" y="2024336"/>
                </a:lnTo>
                <a:lnTo>
                  <a:pt x="358839" y="1991650"/>
                </a:lnTo>
                <a:lnTo>
                  <a:pt x="364016" y="1991650"/>
                </a:lnTo>
                <a:lnTo>
                  <a:pt x="364178" y="1997673"/>
                </a:lnTo>
                <a:cubicBezTo>
                  <a:pt x="366110" y="1995350"/>
                  <a:pt x="368015" y="1993668"/>
                  <a:pt x="369892" y="1992627"/>
                </a:cubicBezTo>
                <a:cubicBezTo>
                  <a:pt x="371770" y="1991585"/>
                  <a:pt x="373663" y="1991064"/>
                  <a:pt x="375573" y="1991064"/>
                </a:cubicBezTo>
                <a:close/>
                <a:moveTo>
                  <a:pt x="342375" y="1991064"/>
                </a:moveTo>
                <a:cubicBezTo>
                  <a:pt x="344654" y="1991064"/>
                  <a:pt x="346672" y="1991422"/>
                  <a:pt x="348431" y="1992138"/>
                </a:cubicBezTo>
                <a:cubicBezTo>
                  <a:pt x="350189" y="1992854"/>
                  <a:pt x="351670" y="1993869"/>
                  <a:pt x="352874" y="1995182"/>
                </a:cubicBezTo>
                <a:cubicBezTo>
                  <a:pt x="354079" y="1996495"/>
                  <a:pt x="354991" y="1998090"/>
                  <a:pt x="355609" y="1999968"/>
                </a:cubicBezTo>
                <a:cubicBezTo>
                  <a:pt x="356228" y="2001845"/>
                  <a:pt x="356537" y="2003945"/>
                  <a:pt x="356537" y="2006268"/>
                </a:cubicBezTo>
                <a:cubicBezTo>
                  <a:pt x="356537" y="2007071"/>
                  <a:pt x="356526" y="2007743"/>
                  <a:pt x="356505" y="2008286"/>
                </a:cubicBezTo>
                <a:cubicBezTo>
                  <a:pt x="356483" y="2008829"/>
                  <a:pt x="356450" y="2009339"/>
                  <a:pt x="356407" y="2009816"/>
                </a:cubicBezTo>
                <a:lnTo>
                  <a:pt x="333455" y="2009816"/>
                </a:lnTo>
                <a:cubicBezTo>
                  <a:pt x="333455" y="2013159"/>
                  <a:pt x="334388" y="2015725"/>
                  <a:pt x="336255" y="2017516"/>
                </a:cubicBezTo>
                <a:cubicBezTo>
                  <a:pt x="338121" y="2019306"/>
                  <a:pt x="340812" y="2020202"/>
                  <a:pt x="344328" y="2020202"/>
                </a:cubicBezTo>
                <a:cubicBezTo>
                  <a:pt x="345283" y="2020202"/>
                  <a:pt x="346238" y="2020164"/>
                  <a:pt x="347194" y="2020088"/>
                </a:cubicBezTo>
                <a:cubicBezTo>
                  <a:pt x="348148" y="2020012"/>
                  <a:pt x="349071" y="2019909"/>
                  <a:pt x="349961" y="2019778"/>
                </a:cubicBezTo>
                <a:cubicBezTo>
                  <a:pt x="350851" y="2019648"/>
                  <a:pt x="351703" y="2019502"/>
                  <a:pt x="352516" y="2019339"/>
                </a:cubicBezTo>
                <a:cubicBezTo>
                  <a:pt x="353330" y="2019176"/>
                  <a:pt x="354085" y="2018997"/>
                  <a:pt x="354779" y="2018802"/>
                </a:cubicBezTo>
                <a:lnTo>
                  <a:pt x="354779" y="2023457"/>
                </a:lnTo>
                <a:cubicBezTo>
                  <a:pt x="353238" y="2023891"/>
                  <a:pt x="351496" y="2024244"/>
                  <a:pt x="349554" y="2024515"/>
                </a:cubicBezTo>
                <a:cubicBezTo>
                  <a:pt x="347611" y="2024786"/>
                  <a:pt x="345598" y="2024922"/>
                  <a:pt x="343515" y="2024922"/>
                </a:cubicBezTo>
                <a:cubicBezTo>
                  <a:pt x="340715" y="2024922"/>
                  <a:pt x="338306" y="2024542"/>
                  <a:pt x="336287" y="2023783"/>
                </a:cubicBezTo>
                <a:cubicBezTo>
                  <a:pt x="334269" y="2023023"/>
                  <a:pt x="332614" y="2021922"/>
                  <a:pt x="331322" y="2020478"/>
                </a:cubicBezTo>
                <a:cubicBezTo>
                  <a:pt x="330031" y="2019035"/>
                  <a:pt x="329076" y="2017266"/>
                  <a:pt x="328457" y="2015172"/>
                </a:cubicBezTo>
                <a:cubicBezTo>
                  <a:pt x="327839" y="2013077"/>
                  <a:pt x="327529" y="2010706"/>
                  <a:pt x="327529" y="2008058"/>
                </a:cubicBezTo>
                <a:cubicBezTo>
                  <a:pt x="327529" y="2005757"/>
                  <a:pt x="327860" y="2003582"/>
                  <a:pt x="328522" y="2001531"/>
                </a:cubicBezTo>
                <a:cubicBezTo>
                  <a:pt x="329184" y="1999480"/>
                  <a:pt x="330150" y="1997678"/>
                  <a:pt x="331420" y="1996126"/>
                </a:cubicBezTo>
                <a:cubicBezTo>
                  <a:pt x="332690" y="1994574"/>
                  <a:pt x="334247" y="1993343"/>
                  <a:pt x="336092" y="1992431"/>
                </a:cubicBezTo>
                <a:cubicBezTo>
                  <a:pt x="337937" y="1991520"/>
                  <a:pt x="340031" y="1991064"/>
                  <a:pt x="342375" y="1991064"/>
                </a:cubicBezTo>
                <a:close/>
                <a:moveTo>
                  <a:pt x="266175" y="1991064"/>
                </a:moveTo>
                <a:cubicBezTo>
                  <a:pt x="268519" y="1991064"/>
                  <a:pt x="270619" y="1991427"/>
                  <a:pt x="272475" y="1992154"/>
                </a:cubicBezTo>
                <a:cubicBezTo>
                  <a:pt x="274330" y="1992881"/>
                  <a:pt x="275904" y="1993945"/>
                  <a:pt x="277195" y="1995345"/>
                </a:cubicBezTo>
                <a:cubicBezTo>
                  <a:pt x="278487" y="1996745"/>
                  <a:pt x="279474" y="1998487"/>
                  <a:pt x="280158" y="2000570"/>
                </a:cubicBezTo>
                <a:cubicBezTo>
                  <a:pt x="280842" y="2002654"/>
                  <a:pt x="281183" y="2005041"/>
                  <a:pt x="281183" y="2007733"/>
                </a:cubicBezTo>
                <a:cubicBezTo>
                  <a:pt x="281183" y="2010272"/>
                  <a:pt x="280825" y="2012600"/>
                  <a:pt x="280109" y="2014716"/>
                </a:cubicBezTo>
                <a:cubicBezTo>
                  <a:pt x="279393" y="2016832"/>
                  <a:pt x="278362" y="2018644"/>
                  <a:pt x="277016" y="2020153"/>
                </a:cubicBezTo>
                <a:cubicBezTo>
                  <a:pt x="275671" y="2021661"/>
                  <a:pt x="274032" y="2022833"/>
                  <a:pt x="272100" y="2023669"/>
                </a:cubicBezTo>
                <a:cubicBezTo>
                  <a:pt x="270169" y="2024504"/>
                  <a:pt x="267976" y="2024922"/>
                  <a:pt x="265524" y="2024922"/>
                </a:cubicBezTo>
                <a:cubicBezTo>
                  <a:pt x="263180" y="2024922"/>
                  <a:pt x="261080" y="2024559"/>
                  <a:pt x="259224" y="2023832"/>
                </a:cubicBezTo>
                <a:cubicBezTo>
                  <a:pt x="257369" y="2023104"/>
                  <a:pt x="255795" y="2022035"/>
                  <a:pt x="254504" y="2020625"/>
                </a:cubicBezTo>
                <a:cubicBezTo>
                  <a:pt x="253212" y="2019214"/>
                  <a:pt x="252225" y="2017467"/>
                  <a:pt x="251541" y="2015383"/>
                </a:cubicBezTo>
                <a:cubicBezTo>
                  <a:pt x="250857" y="2013300"/>
                  <a:pt x="250515" y="2010901"/>
                  <a:pt x="250515" y="2008188"/>
                </a:cubicBezTo>
                <a:cubicBezTo>
                  <a:pt x="250515" y="2005649"/>
                  <a:pt x="250874" y="2003332"/>
                  <a:pt x="251590" y="2001238"/>
                </a:cubicBezTo>
                <a:cubicBezTo>
                  <a:pt x="252306" y="1999143"/>
                  <a:pt x="253337" y="1997342"/>
                  <a:pt x="254683" y="1995833"/>
                </a:cubicBezTo>
                <a:cubicBezTo>
                  <a:pt x="256028" y="1994325"/>
                  <a:pt x="257667" y="1993153"/>
                  <a:pt x="259599" y="1992317"/>
                </a:cubicBezTo>
                <a:cubicBezTo>
                  <a:pt x="261530" y="1991482"/>
                  <a:pt x="263722" y="1991064"/>
                  <a:pt x="266175" y="1991064"/>
                </a:cubicBezTo>
                <a:close/>
                <a:moveTo>
                  <a:pt x="166023" y="1991064"/>
                </a:moveTo>
                <a:cubicBezTo>
                  <a:pt x="169409" y="1991064"/>
                  <a:pt x="171975" y="1992160"/>
                  <a:pt x="173723" y="1994352"/>
                </a:cubicBezTo>
                <a:cubicBezTo>
                  <a:pt x="175470" y="1996544"/>
                  <a:pt x="176278" y="1999800"/>
                  <a:pt x="176148" y="2004119"/>
                </a:cubicBezTo>
                <a:lnTo>
                  <a:pt x="170418" y="2004119"/>
                </a:lnTo>
                <a:cubicBezTo>
                  <a:pt x="170483" y="2001254"/>
                  <a:pt x="170065" y="1999176"/>
                  <a:pt x="169165" y="1997884"/>
                </a:cubicBezTo>
                <a:cubicBezTo>
                  <a:pt x="168264" y="1996593"/>
                  <a:pt x="166945" y="1995947"/>
                  <a:pt x="165209" y="1995947"/>
                </a:cubicBezTo>
                <a:cubicBezTo>
                  <a:pt x="164449" y="1995947"/>
                  <a:pt x="163685" y="1996083"/>
                  <a:pt x="162914" y="1996354"/>
                </a:cubicBezTo>
                <a:cubicBezTo>
                  <a:pt x="162143" y="1996625"/>
                  <a:pt x="161351" y="1997060"/>
                  <a:pt x="160537" y="1997656"/>
                </a:cubicBezTo>
                <a:cubicBezTo>
                  <a:pt x="159723" y="1998253"/>
                  <a:pt x="158861" y="1999018"/>
                  <a:pt x="157949" y="1999952"/>
                </a:cubicBezTo>
                <a:cubicBezTo>
                  <a:pt x="157038" y="2000885"/>
                  <a:pt x="156061" y="2002013"/>
                  <a:pt x="155019" y="2003337"/>
                </a:cubicBezTo>
                <a:lnTo>
                  <a:pt x="155019" y="2024336"/>
                </a:lnTo>
                <a:lnTo>
                  <a:pt x="149289" y="2024336"/>
                </a:lnTo>
                <a:lnTo>
                  <a:pt x="149289" y="1991650"/>
                </a:lnTo>
                <a:lnTo>
                  <a:pt x="154466" y="1991650"/>
                </a:lnTo>
                <a:lnTo>
                  <a:pt x="154628" y="1997673"/>
                </a:lnTo>
                <a:cubicBezTo>
                  <a:pt x="156560" y="1995350"/>
                  <a:pt x="158465" y="1993668"/>
                  <a:pt x="160342" y="1992627"/>
                </a:cubicBezTo>
                <a:cubicBezTo>
                  <a:pt x="162219" y="1991585"/>
                  <a:pt x="164113" y="1991064"/>
                  <a:pt x="166023" y="1991064"/>
                </a:cubicBezTo>
                <a:close/>
                <a:moveTo>
                  <a:pt x="132825" y="1991064"/>
                </a:moveTo>
                <a:cubicBezTo>
                  <a:pt x="135104" y="1991064"/>
                  <a:pt x="137122" y="1991422"/>
                  <a:pt x="138880" y="1992138"/>
                </a:cubicBezTo>
                <a:cubicBezTo>
                  <a:pt x="140638" y="1992854"/>
                  <a:pt x="142120" y="1993869"/>
                  <a:pt x="143324" y="1995182"/>
                </a:cubicBezTo>
                <a:cubicBezTo>
                  <a:pt x="144529" y="1996495"/>
                  <a:pt x="145440" y="1998090"/>
                  <a:pt x="146059" y="1999968"/>
                </a:cubicBezTo>
                <a:cubicBezTo>
                  <a:pt x="146678" y="2001845"/>
                  <a:pt x="146987" y="2003945"/>
                  <a:pt x="146987" y="2006268"/>
                </a:cubicBezTo>
                <a:cubicBezTo>
                  <a:pt x="146987" y="2007071"/>
                  <a:pt x="146976" y="2007743"/>
                  <a:pt x="146954" y="2008286"/>
                </a:cubicBezTo>
                <a:cubicBezTo>
                  <a:pt x="146933" y="2008829"/>
                  <a:pt x="146900" y="2009339"/>
                  <a:pt x="146857" y="2009816"/>
                </a:cubicBezTo>
                <a:lnTo>
                  <a:pt x="123905" y="2009816"/>
                </a:lnTo>
                <a:cubicBezTo>
                  <a:pt x="123905" y="2013159"/>
                  <a:pt x="124838" y="2015725"/>
                  <a:pt x="126704" y="2017516"/>
                </a:cubicBezTo>
                <a:cubicBezTo>
                  <a:pt x="128571" y="2019306"/>
                  <a:pt x="131262" y="2020202"/>
                  <a:pt x="134778" y="2020202"/>
                </a:cubicBezTo>
                <a:cubicBezTo>
                  <a:pt x="135733" y="2020202"/>
                  <a:pt x="136688" y="2020164"/>
                  <a:pt x="137643" y="2020088"/>
                </a:cubicBezTo>
                <a:cubicBezTo>
                  <a:pt x="138598" y="2020012"/>
                  <a:pt x="139521" y="2019909"/>
                  <a:pt x="140411" y="2019778"/>
                </a:cubicBezTo>
                <a:cubicBezTo>
                  <a:pt x="141300" y="2019648"/>
                  <a:pt x="142152" y="2019502"/>
                  <a:pt x="142966" y="2019339"/>
                </a:cubicBezTo>
                <a:cubicBezTo>
                  <a:pt x="143780" y="2019176"/>
                  <a:pt x="144534" y="2018997"/>
                  <a:pt x="145229" y="2018802"/>
                </a:cubicBezTo>
                <a:lnTo>
                  <a:pt x="145229" y="2023457"/>
                </a:lnTo>
                <a:cubicBezTo>
                  <a:pt x="143688" y="2023891"/>
                  <a:pt x="141946" y="2024244"/>
                  <a:pt x="140004" y="2024515"/>
                </a:cubicBezTo>
                <a:cubicBezTo>
                  <a:pt x="138061" y="2024786"/>
                  <a:pt x="136048" y="2024922"/>
                  <a:pt x="133964" y="2024922"/>
                </a:cubicBezTo>
                <a:cubicBezTo>
                  <a:pt x="131165" y="2024922"/>
                  <a:pt x="128756" y="2024542"/>
                  <a:pt x="126737" y="2023783"/>
                </a:cubicBezTo>
                <a:cubicBezTo>
                  <a:pt x="124718" y="2023023"/>
                  <a:pt x="123064" y="2021922"/>
                  <a:pt x="121772" y="2020478"/>
                </a:cubicBezTo>
                <a:cubicBezTo>
                  <a:pt x="120481" y="2019035"/>
                  <a:pt x="119526" y="2017266"/>
                  <a:pt x="118907" y="2015172"/>
                </a:cubicBezTo>
                <a:cubicBezTo>
                  <a:pt x="118289" y="2013077"/>
                  <a:pt x="117979" y="2010706"/>
                  <a:pt x="117979" y="2008058"/>
                </a:cubicBezTo>
                <a:cubicBezTo>
                  <a:pt x="117979" y="2005757"/>
                  <a:pt x="118310" y="2003582"/>
                  <a:pt x="118972" y="2001531"/>
                </a:cubicBezTo>
                <a:cubicBezTo>
                  <a:pt x="119634" y="1999480"/>
                  <a:pt x="120600" y="1997678"/>
                  <a:pt x="121870" y="1996126"/>
                </a:cubicBezTo>
                <a:cubicBezTo>
                  <a:pt x="123140" y="1994574"/>
                  <a:pt x="124697" y="1993343"/>
                  <a:pt x="126542" y="1992431"/>
                </a:cubicBezTo>
                <a:cubicBezTo>
                  <a:pt x="128386" y="1991520"/>
                  <a:pt x="130481" y="1991064"/>
                  <a:pt x="132825" y="1991064"/>
                </a:cubicBezTo>
                <a:close/>
                <a:moveTo>
                  <a:pt x="59229" y="1991064"/>
                </a:moveTo>
                <a:cubicBezTo>
                  <a:pt x="62594" y="1991064"/>
                  <a:pt x="65138" y="1992057"/>
                  <a:pt x="66864" y="1994043"/>
                </a:cubicBezTo>
                <a:cubicBezTo>
                  <a:pt x="68589" y="1996029"/>
                  <a:pt x="69452" y="1999018"/>
                  <a:pt x="69452" y="2003012"/>
                </a:cubicBezTo>
                <a:lnTo>
                  <a:pt x="69452" y="2024336"/>
                </a:lnTo>
                <a:lnTo>
                  <a:pt x="63787" y="2024336"/>
                </a:lnTo>
                <a:lnTo>
                  <a:pt x="63787" y="2003468"/>
                </a:lnTo>
                <a:cubicBezTo>
                  <a:pt x="63787" y="2000907"/>
                  <a:pt x="63310" y="1999013"/>
                  <a:pt x="62355" y="1997787"/>
                </a:cubicBezTo>
                <a:cubicBezTo>
                  <a:pt x="61400" y="1996560"/>
                  <a:pt x="59978" y="1995947"/>
                  <a:pt x="58090" y="1995947"/>
                </a:cubicBezTo>
                <a:cubicBezTo>
                  <a:pt x="57395" y="1995947"/>
                  <a:pt x="56717" y="1996050"/>
                  <a:pt x="56055" y="1996257"/>
                </a:cubicBezTo>
                <a:cubicBezTo>
                  <a:pt x="55393" y="1996463"/>
                  <a:pt x="54704" y="1996821"/>
                  <a:pt x="53988" y="1997331"/>
                </a:cubicBezTo>
                <a:cubicBezTo>
                  <a:pt x="53272" y="1997841"/>
                  <a:pt x="52496" y="1998530"/>
                  <a:pt x="51660" y="1999398"/>
                </a:cubicBezTo>
                <a:cubicBezTo>
                  <a:pt x="50825" y="2000266"/>
                  <a:pt x="49886" y="2001352"/>
                  <a:pt x="48844" y="2002654"/>
                </a:cubicBezTo>
                <a:lnTo>
                  <a:pt x="48844" y="2024336"/>
                </a:lnTo>
                <a:lnTo>
                  <a:pt x="43179" y="2024336"/>
                </a:lnTo>
                <a:lnTo>
                  <a:pt x="43179" y="1991650"/>
                </a:lnTo>
                <a:lnTo>
                  <a:pt x="48225" y="1991650"/>
                </a:lnTo>
                <a:lnTo>
                  <a:pt x="48453" y="1996924"/>
                </a:lnTo>
                <a:cubicBezTo>
                  <a:pt x="49408" y="1995795"/>
                  <a:pt x="50331" y="1994857"/>
                  <a:pt x="51221" y="1994108"/>
                </a:cubicBezTo>
                <a:cubicBezTo>
                  <a:pt x="52111" y="1993359"/>
                  <a:pt x="52984" y="1992757"/>
                  <a:pt x="53841" y="1992301"/>
                </a:cubicBezTo>
                <a:cubicBezTo>
                  <a:pt x="54699" y="1991845"/>
                  <a:pt x="55572" y="1991525"/>
                  <a:pt x="56462" y="1991341"/>
                </a:cubicBezTo>
                <a:cubicBezTo>
                  <a:pt x="57352" y="1991156"/>
                  <a:pt x="58275" y="1991064"/>
                  <a:pt x="59229" y="1991064"/>
                </a:cubicBezTo>
                <a:close/>
                <a:moveTo>
                  <a:pt x="641855" y="1981785"/>
                </a:moveTo>
                <a:lnTo>
                  <a:pt x="670634" y="1981785"/>
                </a:lnTo>
                <a:lnTo>
                  <a:pt x="670634" y="1987059"/>
                </a:lnTo>
                <a:lnTo>
                  <a:pt x="652793" y="2024336"/>
                </a:lnTo>
                <a:lnTo>
                  <a:pt x="646315" y="2024336"/>
                </a:lnTo>
                <a:lnTo>
                  <a:pt x="664839" y="1987059"/>
                </a:lnTo>
                <a:lnTo>
                  <a:pt x="641855" y="1987059"/>
                </a:lnTo>
                <a:close/>
                <a:moveTo>
                  <a:pt x="6414" y="1981785"/>
                </a:moveTo>
                <a:lnTo>
                  <a:pt x="30603" y="1981785"/>
                </a:lnTo>
                <a:lnTo>
                  <a:pt x="30603" y="1986669"/>
                </a:lnTo>
                <a:lnTo>
                  <a:pt x="12209" y="1986669"/>
                </a:lnTo>
                <a:lnTo>
                  <a:pt x="12209" y="1999854"/>
                </a:lnTo>
                <a:lnTo>
                  <a:pt x="29887" y="1999854"/>
                </a:lnTo>
                <a:lnTo>
                  <a:pt x="29887" y="2004737"/>
                </a:lnTo>
                <a:lnTo>
                  <a:pt x="12209" y="2004737"/>
                </a:lnTo>
                <a:lnTo>
                  <a:pt x="12209" y="2019388"/>
                </a:lnTo>
                <a:lnTo>
                  <a:pt x="30603" y="2019388"/>
                </a:lnTo>
                <a:lnTo>
                  <a:pt x="30603" y="2024336"/>
                </a:lnTo>
                <a:lnTo>
                  <a:pt x="6414" y="2024336"/>
                </a:lnTo>
                <a:close/>
                <a:moveTo>
                  <a:pt x="617884" y="1981590"/>
                </a:moveTo>
                <a:lnTo>
                  <a:pt x="622898" y="1981590"/>
                </a:lnTo>
                <a:lnTo>
                  <a:pt x="622898" y="2019062"/>
                </a:lnTo>
                <a:lnTo>
                  <a:pt x="632404" y="2019062"/>
                </a:lnTo>
                <a:lnTo>
                  <a:pt x="632404" y="2024336"/>
                </a:lnTo>
                <a:lnTo>
                  <a:pt x="605675" y="2024336"/>
                </a:lnTo>
                <a:lnTo>
                  <a:pt x="605675" y="2019062"/>
                </a:lnTo>
                <a:lnTo>
                  <a:pt x="616614" y="2019062"/>
                </a:lnTo>
                <a:lnTo>
                  <a:pt x="616614" y="1988004"/>
                </a:lnTo>
                <a:lnTo>
                  <a:pt x="606424" y="1993538"/>
                </a:lnTo>
                <a:lnTo>
                  <a:pt x="604340" y="1988720"/>
                </a:lnTo>
                <a:close/>
                <a:moveTo>
                  <a:pt x="302484" y="1981199"/>
                </a:moveTo>
                <a:lnTo>
                  <a:pt x="302484" y="1991650"/>
                </a:lnTo>
                <a:lnTo>
                  <a:pt x="317167" y="1991650"/>
                </a:lnTo>
                <a:lnTo>
                  <a:pt x="317167" y="1996403"/>
                </a:lnTo>
                <a:lnTo>
                  <a:pt x="302484" y="1996403"/>
                </a:lnTo>
                <a:lnTo>
                  <a:pt x="302484" y="2013007"/>
                </a:lnTo>
                <a:cubicBezTo>
                  <a:pt x="302484" y="2015351"/>
                  <a:pt x="303108" y="2017103"/>
                  <a:pt x="304356" y="2018264"/>
                </a:cubicBezTo>
                <a:cubicBezTo>
                  <a:pt x="305604" y="2019426"/>
                  <a:pt x="307444" y="2020006"/>
                  <a:pt x="309875" y="2020006"/>
                </a:cubicBezTo>
                <a:cubicBezTo>
                  <a:pt x="310916" y="2020006"/>
                  <a:pt x="312056" y="2019925"/>
                  <a:pt x="313293" y="2019762"/>
                </a:cubicBezTo>
                <a:cubicBezTo>
                  <a:pt x="314530" y="2019599"/>
                  <a:pt x="315822" y="2019344"/>
                  <a:pt x="317167" y="2018997"/>
                </a:cubicBezTo>
                <a:lnTo>
                  <a:pt x="317167" y="2023880"/>
                </a:lnTo>
                <a:cubicBezTo>
                  <a:pt x="315887" y="2024206"/>
                  <a:pt x="314563" y="2024439"/>
                  <a:pt x="313195" y="2024580"/>
                </a:cubicBezTo>
                <a:cubicBezTo>
                  <a:pt x="311828" y="2024721"/>
                  <a:pt x="310439" y="2024792"/>
                  <a:pt x="309028" y="2024792"/>
                </a:cubicBezTo>
                <a:cubicBezTo>
                  <a:pt x="304926" y="2024792"/>
                  <a:pt x="301866" y="2023864"/>
                  <a:pt x="299847" y="2022008"/>
                </a:cubicBezTo>
                <a:cubicBezTo>
                  <a:pt x="297829" y="2020153"/>
                  <a:pt x="296820" y="2017304"/>
                  <a:pt x="296820" y="2013462"/>
                </a:cubicBezTo>
                <a:lnTo>
                  <a:pt x="296820" y="1996403"/>
                </a:lnTo>
                <a:lnTo>
                  <a:pt x="287671" y="1996403"/>
                </a:lnTo>
                <a:lnTo>
                  <a:pt x="287671" y="1991650"/>
                </a:lnTo>
                <a:lnTo>
                  <a:pt x="296820" y="1991650"/>
                </a:lnTo>
                <a:lnTo>
                  <a:pt x="296820" y="1982664"/>
                </a:lnTo>
                <a:close/>
                <a:moveTo>
                  <a:pt x="92934" y="1981199"/>
                </a:moveTo>
                <a:lnTo>
                  <a:pt x="92934" y="1991650"/>
                </a:lnTo>
                <a:lnTo>
                  <a:pt x="107617" y="1991650"/>
                </a:lnTo>
                <a:lnTo>
                  <a:pt x="107617" y="1996403"/>
                </a:lnTo>
                <a:lnTo>
                  <a:pt x="92934" y="1996403"/>
                </a:lnTo>
                <a:lnTo>
                  <a:pt x="92934" y="2013007"/>
                </a:lnTo>
                <a:cubicBezTo>
                  <a:pt x="92934" y="2015351"/>
                  <a:pt x="93558" y="2017103"/>
                  <a:pt x="94806" y="2018264"/>
                </a:cubicBezTo>
                <a:cubicBezTo>
                  <a:pt x="96054" y="2019426"/>
                  <a:pt x="97894" y="2020006"/>
                  <a:pt x="100325" y="2020006"/>
                </a:cubicBezTo>
                <a:cubicBezTo>
                  <a:pt x="101366" y="2020006"/>
                  <a:pt x="102506" y="2019925"/>
                  <a:pt x="103743" y="2019762"/>
                </a:cubicBezTo>
                <a:cubicBezTo>
                  <a:pt x="104980" y="2019599"/>
                  <a:pt x="106272" y="2019344"/>
                  <a:pt x="107617" y="2018997"/>
                </a:cubicBezTo>
                <a:lnTo>
                  <a:pt x="107617" y="2023880"/>
                </a:lnTo>
                <a:cubicBezTo>
                  <a:pt x="106337" y="2024206"/>
                  <a:pt x="105013" y="2024439"/>
                  <a:pt x="103645" y="2024580"/>
                </a:cubicBezTo>
                <a:cubicBezTo>
                  <a:pt x="102278" y="2024721"/>
                  <a:pt x="100889" y="2024792"/>
                  <a:pt x="99478" y="2024792"/>
                </a:cubicBezTo>
                <a:cubicBezTo>
                  <a:pt x="95376" y="2024792"/>
                  <a:pt x="92316" y="2023864"/>
                  <a:pt x="90297" y="2022008"/>
                </a:cubicBezTo>
                <a:cubicBezTo>
                  <a:pt x="88279" y="2020153"/>
                  <a:pt x="87270" y="2017304"/>
                  <a:pt x="87270" y="2013462"/>
                </a:cubicBezTo>
                <a:lnTo>
                  <a:pt x="87270" y="1996403"/>
                </a:lnTo>
                <a:lnTo>
                  <a:pt x="78121" y="1996403"/>
                </a:lnTo>
                <a:lnTo>
                  <a:pt x="78121" y="1991650"/>
                </a:lnTo>
                <a:lnTo>
                  <a:pt x="87270" y="1991650"/>
                </a:lnTo>
                <a:lnTo>
                  <a:pt x="87270" y="1982664"/>
                </a:lnTo>
                <a:close/>
                <a:moveTo>
                  <a:pt x="827825" y="1938727"/>
                </a:moveTo>
                <a:cubicBezTo>
                  <a:pt x="828497" y="1938727"/>
                  <a:pt x="829138" y="1938863"/>
                  <a:pt x="829745" y="1939134"/>
                </a:cubicBezTo>
                <a:cubicBezTo>
                  <a:pt x="830353" y="1939406"/>
                  <a:pt x="830885" y="1939769"/>
                  <a:pt x="831341" y="1940225"/>
                </a:cubicBezTo>
                <a:cubicBezTo>
                  <a:pt x="831796" y="1940681"/>
                  <a:pt x="832160" y="1941213"/>
                  <a:pt x="832431" y="1941820"/>
                </a:cubicBezTo>
                <a:cubicBezTo>
                  <a:pt x="832702" y="1942428"/>
                  <a:pt x="832838" y="1943068"/>
                  <a:pt x="832838" y="1943741"/>
                </a:cubicBezTo>
                <a:cubicBezTo>
                  <a:pt x="832838" y="1944436"/>
                  <a:pt x="832702" y="1945081"/>
                  <a:pt x="832431" y="1945678"/>
                </a:cubicBezTo>
                <a:cubicBezTo>
                  <a:pt x="832160" y="1946275"/>
                  <a:pt x="831796" y="1946801"/>
                  <a:pt x="831341" y="1947257"/>
                </a:cubicBezTo>
                <a:cubicBezTo>
                  <a:pt x="830885" y="1947713"/>
                  <a:pt x="830353" y="1948071"/>
                  <a:pt x="829745" y="1948332"/>
                </a:cubicBezTo>
                <a:cubicBezTo>
                  <a:pt x="829138" y="1948592"/>
                  <a:pt x="828497" y="1948722"/>
                  <a:pt x="827825" y="1948722"/>
                </a:cubicBezTo>
                <a:cubicBezTo>
                  <a:pt x="827130" y="1948722"/>
                  <a:pt x="826484" y="1948592"/>
                  <a:pt x="825887" y="1948332"/>
                </a:cubicBezTo>
                <a:cubicBezTo>
                  <a:pt x="825291" y="1948071"/>
                  <a:pt x="824764" y="1947713"/>
                  <a:pt x="824308" y="1947257"/>
                </a:cubicBezTo>
                <a:cubicBezTo>
                  <a:pt x="823853" y="1946801"/>
                  <a:pt x="823494" y="1946275"/>
                  <a:pt x="823234" y="1945678"/>
                </a:cubicBezTo>
                <a:cubicBezTo>
                  <a:pt x="822974" y="1945081"/>
                  <a:pt x="822843" y="1944436"/>
                  <a:pt x="822843" y="1943741"/>
                </a:cubicBezTo>
                <a:cubicBezTo>
                  <a:pt x="822843" y="1943068"/>
                  <a:pt x="822974" y="1942428"/>
                  <a:pt x="823234" y="1941820"/>
                </a:cubicBezTo>
                <a:cubicBezTo>
                  <a:pt x="823494" y="1941213"/>
                  <a:pt x="823853" y="1940681"/>
                  <a:pt x="824308" y="1940225"/>
                </a:cubicBezTo>
                <a:cubicBezTo>
                  <a:pt x="824764" y="1939769"/>
                  <a:pt x="825291" y="1939406"/>
                  <a:pt x="825887" y="1939134"/>
                </a:cubicBezTo>
                <a:cubicBezTo>
                  <a:pt x="826484" y="1938863"/>
                  <a:pt x="827130" y="1938727"/>
                  <a:pt x="827825" y="1938727"/>
                </a:cubicBezTo>
                <a:close/>
                <a:moveTo>
                  <a:pt x="1037439" y="1933258"/>
                </a:moveTo>
                <a:cubicBezTo>
                  <a:pt x="1036028" y="1933258"/>
                  <a:pt x="1034813" y="1933399"/>
                  <a:pt x="1033793" y="1933681"/>
                </a:cubicBezTo>
                <a:cubicBezTo>
                  <a:pt x="1032773" y="1933963"/>
                  <a:pt x="1031937" y="1934365"/>
                  <a:pt x="1031286" y="1934886"/>
                </a:cubicBezTo>
                <a:cubicBezTo>
                  <a:pt x="1030635" y="1935407"/>
                  <a:pt x="1030152" y="1936031"/>
                  <a:pt x="1029837" y="1936758"/>
                </a:cubicBezTo>
                <a:cubicBezTo>
                  <a:pt x="1029523" y="1937485"/>
                  <a:pt x="1029365" y="1938304"/>
                  <a:pt x="1029365" y="1939216"/>
                </a:cubicBezTo>
                <a:cubicBezTo>
                  <a:pt x="1029365" y="1939845"/>
                  <a:pt x="1029463" y="1940447"/>
                  <a:pt x="1029658" y="1941023"/>
                </a:cubicBezTo>
                <a:cubicBezTo>
                  <a:pt x="1029854" y="1941598"/>
                  <a:pt x="1030168" y="1942108"/>
                  <a:pt x="1030602" y="1942553"/>
                </a:cubicBezTo>
                <a:cubicBezTo>
                  <a:pt x="1031037" y="1942998"/>
                  <a:pt x="1031601" y="1943350"/>
                  <a:pt x="1032295" y="1943611"/>
                </a:cubicBezTo>
                <a:cubicBezTo>
                  <a:pt x="1032990" y="1943871"/>
                  <a:pt x="1033836" y="1944002"/>
                  <a:pt x="1034835" y="1944002"/>
                </a:cubicBezTo>
                <a:cubicBezTo>
                  <a:pt x="1036137" y="1944002"/>
                  <a:pt x="1037629" y="1943605"/>
                  <a:pt x="1039311" y="1942813"/>
                </a:cubicBezTo>
                <a:cubicBezTo>
                  <a:pt x="1040993" y="1942021"/>
                  <a:pt x="1042768" y="1940768"/>
                  <a:pt x="1044634" y="1939053"/>
                </a:cubicBezTo>
                <a:lnTo>
                  <a:pt x="1044634" y="1933258"/>
                </a:lnTo>
                <a:close/>
                <a:moveTo>
                  <a:pt x="656440" y="1933258"/>
                </a:moveTo>
                <a:cubicBezTo>
                  <a:pt x="655029" y="1933258"/>
                  <a:pt x="653814" y="1933399"/>
                  <a:pt x="652793" y="1933681"/>
                </a:cubicBezTo>
                <a:cubicBezTo>
                  <a:pt x="651773" y="1933963"/>
                  <a:pt x="650938" y="1934365"/>
                  <a:pt x="650287" y="1934886"/>
                </a:cubicBezTo>
                <a:cubicBezTo>
                  <a:pt x="649636" y="1935407"/>
                  <a:pt x="649153" y="1936031"/>
                  <a:pt x="648838" y="1936758"/>
                </a:cubicBezTo>
                <a:cubicBezTo>
                  <a:pt x="648523" y="1937485"/>
                  <a:pt x="648366" y="1938304"/>
                  <a:pt x="648366" y="1939216"/>
                </a:cubicBezTo>
                <a:cubicBezTo>
                  <a:pt x="648366" y="1939845"/>
                  <a:pt x="648464" y="1940447"/>
                  <a:pt x="648659" y="1941023"/>
                </a:cubicBezTo>
                <a:cubicBezTo>
                  <a:pt x="648854" y="1941598"/>
                  <a:pt x="649169" y="1942108"/>
                  <a:pt x="649603" y="1942553"/>
                </a:cubicBezTo>
                <a:cubicBezTo>
                  <a:pt x="650037" y="1942998"/>
                  <a:pt x="650601" y="1943350"/>
                  <a:pt x="651296" y="1943611"/>
                </a:cubicBezTo>
                <a:cubicBezTo>
                  <a:pt x="651990" y="1943871"/>
                  <a:pt x="652837" y="1944002"/>
                  <a:pt x="653835" y="1944002"/>
                </a:cubicBezTo>
                <a:cubicBezTo>
                  <a:pt x="655137" y="1944002"/>
                  <a:pt x="656630" y="1943605"/>
                  <a:pt x="658312" y="1942813"/>
                </a:cubicBezTo>
                <a:cubicBezTo>
                  <a:pt x="659994" y="1942021"/>
                  <a:pt x="661768" y="1940768"/>
                  <a:pt x="663635" y="1939053"/>
                </a:cubicBezTo>
                <a:lnTo>
                  <a:pt x="663635" y="1933258"/>
                </a:lnTo>
                <a:close/>
                <a:moveTo>
                  <a:pt x="475465" y="1933258"/>
                </a:moveTo>
                <a:cubicBezTo>
                  <a:pt x="474054" y="1933258"/>
                  <a:pt x="472838" y="1933399"/>
                  <a:pt x="471818" y="1933681"/>
                </a:cubicBezTo>
                <a:cubicBezTo>
                  <a:pt x="470798" y="1933963"/>
                  <a:pt x="469963" y="1934365"/>
                  <a:pt x="469312" y="1934886"/>
                </a:cubicBezTo>
                <a:cubicBezTo>
                  <a:pt x="468660" y="1935407"/>
                  <a:pt x="468178" y="1936031"/>
                  <a:pt x="467863" y="1936758"/>
                </a:cubicBezTo>
                <a:cubicBezTo>
                  <a:pt x="467548" y="1937485"/>
                  <a:pt x="467391" y="1938304"/>
                  <a:pt x="467391" y="1939216"/>
                </a:cubicBezTo>
                <a:cubicBezTo>
                  <a:pt x="467391" y="1939845"/>
                  <a:pt x="467488" y="1940447"/>
                  <a:pt x="467684" y="1941023"/>
                </a:cubicBezTo>
                <a:cubicBezTo>
                  <a:pt x="467879" y="1941598"/>
                  <a:pt x="468194" y="1942108"/>
                  <a:pt x="468628" y="1942553"/>
                </a:cubicBezTo>
                <a:cubicBezTo>
                  <a:pt x="469062" y="1942998"/>
                  <a:pt x="469626" y="1943350"/>
                  <a:pt x="470321" y="1943611"/>
                </a:cubicBezTo>
                <a:cubicBezTo>
                  <a:pt x="471015" y="1943871"/>
                  <a:pt x="471862" y="1944002"/>
                  <a:pt x="472860" y="1944002"/>
                </a:cubicBezTo>
                <a:cubicBezTo>
                  <a:pt x="474162" y="1944002"/>
                  <a:pt x="475655" y="1943605"/>
                  <a:pt x="477337" y="1942813"/>
                </a:cubicBezTo>
                <a:cubicBezTo>
                  <a:pt x="479019" y="1942021"/>
                  <a:pt x="480793" y="1940768"/>
                  <a:pt x="482660" y="1939053"/>
                </a:cubicBezTo>
                <a:lnTo>
                  <a:pt x="482660" y="1933258"/>
                </a:lnTo>
                <a:close/>
                <a:moveTo>
                  <a:pt x="971513" y="1919747"/>
                </a:moveTo>
                <a:cubicBezTo>
                  <a:pt x="968431" y="1919747"/>
                  <a:pt x="966027" y="1920746"/>
                  <a:pt x="964302" y="1922742"/>
                </a:cubicBezTo>
                <a:cubicBezTo>
                  <a:pt x="962576" y="1924739"/>
                  <a:pt x="961714" y="1927864"/>
                  <a:pt x="961714" y="1932119"/>
                </a:cubicBezTo>
                <a:cubicBezTo>
                  <a:pt x="961714" y="1936069"/>
                  <a:pt x="962294" y="1939015"/>
                  <a:pt x="963455" y="1940958"/>
                </a:cubicBezTo>
                <a:cubicBezTo>
                  <a:pt x="964617" y="1942900"/>
                  <a:pt x="966261" y="1943871"/>
                  <a:pt x="968388" y="1943871"/>
                </a:cubicBezTo>
                <a:cubicBezTo>
                  <a:pt x="969820" y="1943871"/>
                  <a:pt x="971334" y="1943231"/>
                  <a:pt x="972929" y="1941951"/>
                </a:cubicBezTo>
                <a:cubicBezTo>
                  <a:pt x="974525" y="1940670"/>
                  <a:pt x="976201" y="1938771"/>
                  <a:pt x="977959" y="1936253"/>
                </a:cubicBezTo>
                <a:lnTo>
                  <a:pt x="977959" y="1921082"/>
                </a:lnTo>
                <a:cubicBezTo>
                  <a:pt x="977026" y="1920648"/>
                  <a:pt x="975995" y="1920317"/>
                  <a:pt x="974866" y="1920089"/>
                </a:cubicBezTo>
                <a:cubicBezTo>
                  <a:pt x="973738" y="1919861"/>
                  <a:pt x="972620" y="1919747"/>
                  <a:pt x="971513" y="1919747"/>
                </a:cubicBezTo>
                <a:close/>
                <a:moveTo>
                  <a:pt x="580175" y="1919682"/>
                </a:moveTo>
                <a:cubicBezTo>
                  <a:pt x="578482" y="1919682"/>
                  <a:pt x="577033" y="1920013"/>
                  <a:pt x="575828" y="1920675"/>
                </a:cubicBezTo>
                <a:cubicBezTo>
                  <a:pt x="574624" y="1921337"/>
                  <a:pt x="573636" y="1922222"/>
                  <a:pt x="572866" y="1923328"/>
                </a:cubicBezTo>
                <a:cubicBezTo>
                  <a:pt x="572095" y="1924435"/>
                  <a:pt x="571531" y="1925721"/>
                  <a:pt x="571173" y="1927186"/>
                </a:cubicBezTo>
                <a:cubicBezTo>
                  <a:pt x="570815" y="1928651"/>
                  <a:pt x="570636" y="1930187"/>
                  <a:pt x="570636" y="1931793"/>
                </a:cubicBezTo>
                <a:cubicBezTo>
                  <a:pt x="570636" y="1933812"/>
                  <a:pt x="570858" y="1935580"/>
                  <a:pt x="571303" y="1937100"/>
                </a:cubicBezTo>
                <a:cubicBezTo>
                  <a:pt x="571748" y="1938619"/>
                  <a:pt x="572383" y="1939883"/>
                  <a:pt x="573208" y="1940892"/>
                </a:cubicBezTo>
                <a:cubicBezTo>
                  <a:pt x="574032" y="1941902"/>
                  <a:pt x="575031" y="1942661"/>
                  <a:pt x="576203" y="1943171"/>
                </a:cubicBezTo>
                <a:cubicBezTo>
                  <a:pt x="577375" y="1943681"/>
                  <a:pt x="578699" y="1943936"/>
                  <a:pt x="580175" y="1943936"/>
                </a:cubicBezTo>
                <a:cubicBezTo>
                  <a:pt x="581868" y="1943936"/>
                  <a:pt x="583316" y="1943605"/>
                  <a:pt x="584521" y="1942944"/>
                </a:cubicBezTo>
                <a:cubicBezTo>
                  <a:pt x="585725" y="1942281"/>
                  <a:pt x="586713" y="1941397"/>
                  <a:pt x="587483" y="1940290"/>
                </a:cubicBezTo>
                <a:cubicBezTo>
                  <a:pt x="588254" y="1939183"/>
                  <a:pt x="588818" y="1937897"/>
                  <a:pt x="589176" y="1936432"/>
                </a:cubicBezTo>
                <a:cubicBezTo>
                  <a:pt x="589535" y="1934967"/>
                  <a:pt x="589713" y="1933421"/>
                  <a:pt x="589713" y="1931793"/>
                </a:cubicBezTo>
                <a:cubicBezTo>
                  <a:pt x="589713" y="1929775"/>
                  <a:pt x="589491" y="1928011"/>
                  <a:pt x="589046" y="1926503"/>
                </a:cubicBezTo>
                <a:cubicBezTo>
                  <a:pt x="588601" y="1924994"/>
                  <a:pt x="587966" y="1923735"/>
                  <a:pt x="587142" y="1922726"/>
                </a:cubicBezTo>
                <a:cubicBezTo>
                  <a:pt x="586317" y="1921717"/>
                  <a:pt x="585313" y="1920957"/>
                  <a:pt x="584130" y="1920447"/>
                </a:cubicBezTo>
                <a:cubicBezTo>
                  <a:pt x="582947" y="1919937"/>
                  <a:pt x="581629" y="1919682"/>
                  <a:pt x="580175" y="1919682"/>
                </a:cubicBezTo>
                <a:close/>
                <a:moveTo>
                  <a:pt x="265849" y="1919682"/>
                </a:moveTo>
                <a:cubicBezTo>
                  <a:pt x="264157" y="1919682"/>
                  <a:pt x="262708" y="1920013"/>
                  <a:pt x="261503" y="1920675"/>
                </a:cubicBezTo>
                <a:cubicBezTo>
                  <a:pt x="260299" y="1921337"/>
                  <a:pt x="259311" y="1922222"/>
                  <a:pt x="258541" y="1923328"/>
                </a:cubicBezTo>
                <a:cubicBezTo>
                  <a:pt x="257770" y="1924435"/>
                  <a:pt x="257206" y="1925721"/>
                  <a:pt x="256848" y="1927186"/>
                </a:cubicBezTo>
                <a:cubicBezTo>
                  <a:pt x="256490" y="1928651"/>
                  <a:pt x="256311" y="1930187"/>
                  <a:pt x="256311" y="1931793"/>
                </a:cubicBezTo>
                <a:cubicBezTo>
                  <a:pt x="256311" y="1933812"/>
                  <a:pt x="256533" y="1935580"/>
                  <a:pt x="256978" y="1937100"/>
                </a:cubicBezTo>
                <a:cubicBezTo>
                  <a:pt x="257423" y="1938619"/>
                  <a:pt x="258058" y="1939883"/>
                  <a:pt x="258882" y="1940892"/>
                </a:cubicBezTo>
                <a:cubicBezTo>
                  <a:pt x="259707" y="1941902"/>
                  <a:pt x="260706" y="1942661"/>
                  <a:pt x="261878" y="1943171"/>
                </a:cubicBezTo>
                <a:cubicBezTo>
                  <a:pt x="263050" y="1943681"/>
                  <a:pt x="264374" y="1943936"/>
                  <a:pt x="265849" y="1943936"/>
                </a:cubicBezTo>
                <a:cubicBezTo>
                  <a:pt x="267542" y="1943936"/>
                  <a:pt x="268991" y="1943605"/>
                  <a:pt x="270196" y="1942944"/>
                </a:cubicBezTo>
                <a:cubicBezTo>
                  <a:pt x="271400" y="1942281"/>
                  <a:pt x="272388" y="1941397"/>
                  <a:pt x="273158" y="1940290"/>
                </a:cubicBezTo>
                <a:cubicBezTo>
                  <a:pt x="273929" y="1939183"/>
                  <a:pt x="274493" y="1937897"/>
                  <a:pt x="274851" y="1936432"/>
                </a:cubicBezTo>
                <a:cubicBezTo>
                  <a:pt x="275209" y="1934967"/>
                  <a:pt x="275388" y="1933421"/>
                  <a:pt x="275388" y="1931793"/>
                </a:cubicBezTo>
                <a:cubicBezTo>
                  <a:pt x="275388" y="1929775"/>
                  <a:pt x="275166" y="1928011"/>
                  <a:pt x="274721" y="1926503"/>
                </a:cubicBezTo>
                <a:cubicBezTo>
                  <a:pt x="274276" y="1924994"/>
                  <a:pt x="273641" y="1923735"/>
                  <a:pt x="272817" y="1922726"/>
                </a:cubicBezTo>
                <a:cubicBezTo>
                  <a:pt x="271992" y="1921717"/>
                  <a:pt x="270988" y="1920957"/>
                  <a:pt x="269805" y="1920447"/>
                </a:cubicBezTo>
                <a:cubicBezTo>
                  <a:pt x="268622" y="1919937"/>
                  <a:pt x="267304" y="1919682"/>
                  <a:pt x="265849" y="1919682"/>
                </a:cubicBezTo>
                <a:close/>
                <a:moveTo>
                  <a:pt x="342115" y="1919389"/>
                </a:moveTo>
                <a:cubicBezTo>
                  <a:pt x="340878" y="1919389"/>
                  <a:pt x="339749" y="1919628"/>
                  <a:pt x="338729" y="1920105"/>
                </a:cubicBezTo>
                <a:cubicBezTo>
                  <a:pt x="337709" y="1920583"/>
                  <a:pt x="336830" y="1921256"/>
                  <a:pt x="336092" y="1922124"/>
                </a:cubicBezTo>
                <a:cubicBezTo>
                  <a:pt x="335354" y="1922992"/>
                  <a:pt x="334757" y="1924034"/>
                  <a:pt x="334301" y="1925249"/>
                </a:cubicBezTo>
                <a:cubicBezTo>
                  <a:pt x="333845" y="1926465"/>
                  <a:pt x="333563" y="1927799"/>
                  <a:pt x="333455" y="1929254"/>
                </a:cubicBezTo>
                <a:lnTo>
                  <a:pt x="350644" y="1929254"/>
                </a:lnTo>
                <a:cubicBezTo>
                  <a:pt x="350709" y="1927799"/>
                  <a:pt x="350569" y="1926470"/>
                  <a:pt x="350221" y="1925266"/>
                </a:cubicBezTo>
                <a:cubicBezTo>
                  <a:pt x="349874" y="1924061"/>
                  <a:pt x="349337" y="1923025"/>
                  <a:pt x="348610" y="1922156"/>
                </a:cubicBezTo>
                <a:cubicBezTo>
                  <a:pt x="347882" y="1921288"/>
                  <a:pt x="346976" y="1920610"/>
                  <a:pt x="345891" y="1920122"/>
                </a:cubicBezTo>
                <a:cubicBezTo>
                  <a:pt x="344806" y="1919633"/>
                  <a:pt x="343547" y="1919389"/>
                  <a:pt x="342115" y="1919389"/>
                </a:cubicBezTo>
                <a:close/>
                <a:moveTo>
                  <a:pt x="132565" y="1919389"/>
                </a:moveTo>
                <a:cubicBezTo>
                  <a:pt x="131327" y="1919389"/>
                  <a:pt x="130199" y="1919628"/>
                  <a:pt x="129179" y="1920105"/>
                </a:cubicBezTo>
                <a:cubicBezTo>
                  <a:pt x="128159" y="1920583"/>
                  <a:pt x="127280" y="1921256"/>
                  <a:pt x="126542" y="1922124"/>
                </a:cubicBezTo>
                <a:cubicBezTo>
                  <a:pt x="125804" y="1922992"/>
                  <a:pt x="125207" y="1924034"/>
                  <a:pt x="124751" y="1925249"/>
                </a:cubicBezTo>
                <a:cubicBezTo>
                  <a:pt x="124295" y="1926465"/>
                  <a:pt x="124013" y="1927799"/>
                  <a:pt x="123905" y="1929254"/>
                </a:cubicBezTo>
                <a:lnTo>
                  <a:pt x="141094" y="1929254"/>
                </a:lnTo>
                <a:cubicBezTo>
                  <a:pt x="141159" y="1927799"/>
                  <a:pt x="141018" y="1926470"/>
                  <a:pt x="140671" y="1925266"/>
                </a:cubicBezTo>
                <a:cubicBezTo>
                  <a:pt x="140324" y="1924061"/>
                  <a:pt x="139787" y="1923025"/>
                  <a:pt x="139060" y="1922156"/>
                </a:cubicBezTo>
                <a:cubicBezTo>
                  <a:pt x="138332" y="1921288"/>
                  <a:pt x="137426" y="1920610"/>
                  <a:pt x="136341" y="1920122"/>
                </a:cubicBezTo>
                <a:cubicBezTo>
                  <a:pt x="135256" y="1919633"/>
                  <a:pt x="133997" y="1919389"/>
                  <a:pt x="132565" y="1919389"/>
                </a:cubicBezTo>
                <a:close/>
                <a:moveTo>
                  <a:pt x="987619" y="1915450"/>
                </a:moveTo>
                <a:lnTo>
                  <a:pt x="1003018" y="1915450"/>
                </a:lnTo>
                <a:lnTo>
                  <a:pt x="1003018" y="1943416"/>
                </a:lnTo>
                <a:lnTo>
                  <a:pt x="1012752" y="1943416"/>
                </a:lnTo>
                <a:lnTo>
                  <a:pt x="1012752" y="1948136"/>
                </a:lnTo>
                <a:lnTo>
                  <a:pt x="986545" y="1948136"/>
                </a:lnTo>
                <a:lnTo>
                  <a:pt x="986545" y="1943416"/>
                </a:lnTo>
                <a:lnTo>
                  <a:pt x="997288" y="1943416"/>
                </a:lnTo>
                <a:lnTo>
                  <a:pt x="997288" y="1920138"/>
                </a:lnTo>
                <a:lnTo>
                  <a:pt x="987619" y="1920138"/>
                </a:lnTo>
                <a:close/>
                <a:moveTo>
                  <a:pt x="711394" y="1915450"/>
                </a:moveTo>
                <a:lnTo>
                  <a:pt x="726794" y="1915450"/>
                </a:lnTo>
                <a:lnTo>
                  <a:pt x="726794" y="1943416"/>
                </a:lnTo>
                <a:lnTo>
                  <a:pt x="736528" y="1943416"/>
                </a:lnTo>
                <a:lnTo>
                  <a:pt x="736528" y="1948136"/>
                </a:lnTo>
                <a:lnTo>
                  <a:pt x="710320" y="1948136"/>
                </a:lnTo>
                <a:lnTo>
                  <a:pt x="710320" y="1943416"/>
                </a:lnTo>
                <a:lnTo>
                  <a:pt x="721064" y="1943416"/>
                </a:lnTo>
                <a:lnTo>
                  <a:pt x="721064" y="1920138"/>
                </a:lnTo>
                <a:lnTo>
                  <a:pt x="711394" y="1920138"/>
                </a:lnTo>
                <a:close/>
                <a:moveTo>
                  <a:pt x="539945" y="1915450"/>
                </a:moveTo>
                <a:lnTo>
                  <a:pt x="555344" y="1915450"/>
                </a:lnTo>
                <a:lnTo>
                  <a:pt x="555344" y="1943416"/>
                </a:lnTo>
                <a:lnTo>
                  <a:pt x="565078" y="1943416"/>
                </a:lnTo>
                <a:lnTo>
                  <a:pt x="565078" y="1948136"/>
                </a:lnTo>
                <a:lnTo>
                  <a:pt x="538870" y="1948136"/>
                </a:lnTo>
                <a:lnTo>
                  <a:pt x="538870" y="1943416"/>
                </a:lnTo>
                <a:lnTo>
                  <a:pt x="549614" y="1943416"/>
                </a:lnTo>
                <a:lnTo>
                  <a:pt x="549614" y="1920138"/>
                </a:lnTo>
                <a:lnTo>
                  <a:pt x="539945" y="1920138"/>
                </a:lnTo>
                <a:close/>
                <a:moveTo>
                  <a:pt x="221094" y="1915450"/>
                </a:moveTo>
                <a:lnTo>
                  <a:pt x="227540" y="1915450"/>
                </a:lnTo>
                <a:lnTo>
                  <a:pt x="235549" y="1937067"/>
                </a:lnTo>
                <a:lnTo>
                  <a:pt x="237275" y="1942341"/>
                </a:lnTo>
                <a:lnTo>
                  <a:pt x="239065" y="1936937"/>
                </a:lnTo>
                <a:lnTo>
                  <a:pt x="247009" y="1915450"/>
                </a:lnTo>
                <a:lnTo>
                  <a:pt x="253227" y="1915450"/>
                </a:lnTo>
                <a:lnTo>
                  <a:pt x="240400" y="1948136"/>
                </a:lnTo>
                <a:lnTo>
                  <a:pt x="233889" y="1948136"/>
                </a:lnTo>
                <a:close/>
                <a:moveTo>
                  <a:pt x="1078404" y="1914864"/>
                </a:moveTo>
                <a:cubicBezTo>
                  <a:pt x="1081768" y="1914864"/>
                  <a:pt x="1084313" y="1915857"/>
                  <a:pt x="1086039" y="1917843"/>
                </a:cubicBezTo>
                <a:cubicBezTo>
                  <a:pt x="1087764" y="1919829"/>
                  <a:pt x="1088627" y="1922818"/>
                  <a:pt x="1088627" y="1926812"/>
                </a:cubicBezTo>
                <a:lnTo>
                  <a:pt x="1088627" y="1948136"/>
                </a:lnTo>
                <a:lnTo>
                  <a:pt x="1082962" y="1948136"/>
                </a:lnTo>
                <a:lnTo>
                  <a:pt x="1082962" y="1927268"/>
                </a:lnTo>
                <a:cubicBezTo>
                  <a:pt x="1082962" y="1924707"/>
                  <a:pt x="1082485" y="1922813"/>
                  <a:pt x="1081530" y="1921587"/>
                </a:cubicBezTo>
                <a:cubicBezTo>
                  <a:pt x="1080575" y="1920360"/>
                  <a:pt x="1079153" y="1919747"/>
                  <a:pt x="1077265" y="1919747"/>
                </a:cubicBezTo>
                <a:cubicBezTo>
                  <a:pt x="1076570" y="1919747"/>
                  <a:pt x="1075892" y="1919850"/>
                  <a:pt x="1075230" y="1920057"/>
                </a:cubicBezTo>
                <a:cubicBezTo>
                  <a:pt x="1074568" y="1920263"/>
                  <a:pt x="1073879" y="1920621"/>
                  <a:pt x="1073163" y="1921131"/>
                </a:cubicBezTo>
                <a:cubicBezTo>
                  <a:pt x="1072446" y="1921641"/>
                  <a:pt x="1071670" y="1922330"/>
                  <a:pt x="1070835" y="1923198"/>
                </a:cubicBezTo>
                <a:cubicBezTo>
                  <a:pt x="1069999" y="1924066"/>
                  <a:pt x="1069061" y="1925152"/>
                  <a:pt x="1068019" y="1926454"/>
                </a:cubicBezTo>
                <a:lnTo>
                  <a:pt x="1068019" y="1948136"/>
                </a:lnTo>
                <a:lnTo>
                  <a:pt x="1062354" y="1948136"/>
                </a:lnTo>
                <a:lnTo>
                  <a:pt x="1062354" y="1915450"/>
                </a:lnTo>
                <a:lnTo>
                  <a:pt x="1067400" y="1915450"/>
                </a:lnTo>
                <a:lnTo>
                  <a:pt x="1067628" y="1920724"/>
                </a:lnTo>
                <a:cubicBezTo>
                  <a:pt x="1068583" y="1919595"/>
                  <a:pt x="1069505" y="1918657"/>
                  <a:pt x="1070395" y="1917908"/>
                </a:cubicBezTo>
                <a:cubicBezTo>
                  <a:pt x="1071285" y="1917159"/>
                  <a:pt x="1072159" y="1916557"/>
                  <a:pt x="1073016" y="1916101"/>
                </a:cubicBezTo>
                <a:cubicBezTo>
                  <a:pt x="1073873" y="1915645"/>
                  <a:pt x="1074747" y="1915325"/>
                  <a:pt x="1075637" y="1915141"/>
                </a:cubicBezTo>
                <a:cubicBezTo>
                  <a:pt x="1076527" y="1914956"/>
                  <a:pt x="1077449" y="1914864"/>
                  <a:pt x="1078404" y="1914864"/>
                </a:cubicBezTo>
                <a:close/>
                <a:moveTo>
                  <a:pt x="1037569" y="1914864"/>
                </a:moveTo>
                <a:cubicBezTo>
                  <a:pt x="1039545" y="1914864"/>
                  <a:pt x="1041324" y="1915081"/>
                  <a:pt x="1042909" y="1915515"/>
                </a:cubicBezTo>
                <a:cubicBezTo>
                  <a:pt x="1044493" y="1915949"/>
                  <a:pt x="1045833" y="1916611"/>
                  <a:pt x="1046929" y="1917501"/>
                </a:cubicBezTo>
                <a:cubicBezTo>
                  <a:pt x="1048025" y="1918391"/>
                  <a:pt x="1048866" y="1919508"/>
                  <a:pt x="1049452" y="1920854"/>
                </a:cubicBezTo>
                <a:cubicBezTo>
                  <a:pt x="1050039" y="1922200"/>
                  <a:pt x="1050332" y="1923784"/>
                  <a:pt x="1050332" y="1925607"/>
                </a:cubicBezTo>
                <a:lnTo>
                  <a:pt x="1050332" y="1948136"/>
                </a:lnTo>
                <a:lnTo>
                  <a:pt x="1045253" y="1948136"/>
                </a:lnTo>
                <a:lnTo>
                  <a:pt x="1045123" y="1943741"/>
                </a:lnTo>
                <a:cubicBezTo>
                  <a:pt x="1043343" y="1945499"/>
                  <a:pt x="1041536" y="1946769"/>
                  <a:pt x="1039702" y="1947550"/>
                </a:cubicBezTo>
                <a:cubicBezTo>
                  <a:pt x="1037868" y="1948332"/>
                  <a:pt x="1035942" y="1948722"/>
                  <a:pt x="1033923" y="1948722"/>
                </a:cubicBezTo>
                <a:cubicBezTo>
                  <a:pt x="1032057" y="1948722"/>
                  <a:pt x="1030461" y="1948483"/>
                  <a:pt x="1029137" y="1948006"/>
                </a:cubicBezTo>
                <a:cubicBezTo>
                  <a:pt x="1027814" y="1947528"/>
                  <a:pt x="1026723" y="1946872"/>
                  <a:pt x="1025866" y="1946036"/>
                </a:cubicBezTo>
                <a:cubicBezTo>
                  <a:pt x="1025008" y="1945201"/>
                  <a:pt x="1024379" y="1944219"/>
                  <a:pt x="1023977" y="1943090"/>
                </a:cubicBezTo>
                <a:cubicBezTo>
                  <a:pt x="1023576" y="1941961"/>
                  <a:pt x="1023375" y="1940735"/>
                  <a:pt x="1023375" y="1939411"/>
                </a:cubicBezTo>
                <a:cubicBezTo>
                  <a:pt x="1023375" y="1936134"/>
                  <a:pt x="1024596" y="1933567"/>
                  <a:pt x="1027038" y="1931712"/>
                </a:cubicBezTo>
                <a:cubicBezTo>
                  <a:pt x="1029479" y="1929856"/>
                  <a:pt x="1033088" y="1928928"/>
                  <a:pt x="1037863" y="1928928"/>
                </a:cubicBezTo>
                <a:lnTo>
                  <a:pt x="1044634" y="1928928"/>
                </a:lnTo>
                <a:lnTo>
                  <a:pt x="1044634" y="1926063"/>
                </a:lnTo>
                <a:cubicBezTo>
                  <a:pt x="1044634" y="1924131"/>
                  <a:pt x="1044016" y="1922585"/>
                  <a:pt x="1042778" y="1921424"/>
                </a:cubicBezTo>
                <a:cubicBezTo>
                  <a:pt x="1041541" y="1920263"/>
                  <a:pt x="1039653" y="1919682"/>
                  <a:pt x="1037114" y="1919682"/>
                </a:cubicBezTo>
                <a:cubicBezTo>
                  <a:pt x="1035269" y="1919682"/>
                  <a:pt x="1033451" y="1919888"/>
                  <a:pt x="1031661" y="1920301"/>
                </a:cubicBezTo>
                <a:cubicBezTo>
                  <a:pt x="1029870" y="1920713"/>
                  <a:pt x="1028020" y="1921299"/>
                  <a:pt x="1026110" y="1922059"/>
                </a:cubicBezTo>
                <a:lnTo>
                  <a:pt x="1026110" y="1916947"/>
                </a:lnTo>
                <a:cubicBezTo>
                  <a:pt x="1026826" y="1916687"/>
                  <a:pt x="1027624" y="1916432"/>
                  <a:pt x="1028503" y="1916182"/>
                </a:cubicBezTo>
                <a:cubicBezTo>
                  <a:pt x="1029382" y="1915933"/>
                  <a:pt x="1030309" y="1915710"/>
                  <a:pt x="1031286" y="1915515"/>
                </a:cubicBezTo>
                <a:cubicBezTo>
                  <a:pt x="1032263" y="1915320"/>
                  <a:pt x="1033283" y="1915162"/>
                  <a:pt x="1034346" y="1915043"/>
                </a:cubicBezTo>
                <a:cubicBezTo>
                  <a:pt x="1035410" y="1914923"/>
                  <a:pt x="1036484" y="1914864"/>
                  <a:pt x="1037569" y="1914864"/>
                </a:cubicBezTo>
                <a:close/>
                <a:moveTo>
                  <a:pt x="935529" y="1914864"/>
                </a:moveTo>
                <a:cubicBezTo>
                  <a:pt x="938893" y="1914864"/>
                  <a:pt x="941438" y="1915857"/>
                  <a:pt x="943164" y="1917843"/>
                </a:cubicBezTo>
                <a:cubicBezTo>
                  <a:pt x="944889" y="1919829"/>
                  <a:pt x="945752" y="1922818"/>
                  <a:pt x="945752" y="1926812"/>
                </a:cubicBezTo>
                <a:lnTo>
                  <a:pt x="945752" y="1948136"/>
                </a:lnTo>
                <a:lnTo>
                  <a:pt x="940087" y="1948136"/>
                </a:lnTo>
                <a:lnTo>
                  <a:pt x="940087" y="1927268"/>
                </a:lnTo>
                <a:cubicBezTo>
                  <a:pt x="940087" y="1924707"/>
                  <a:pt x="939610" y="1922813"/>
                  <a:pt x="938655" y="1921587"/>
                </a:cubicBezTo>
                <a:cubicBezTo>
                  <a:pt x="937700" y="1920360"/>
                  <a:pt x="936278" y="1919747"/>
                  <a:pt x="934390" y="1919747"/>
                </a:cubicBezTo>
                <a:cubicBezTo>
                  <a:pt x="933695" y="1919747"/>
                  <a:pt x="933017" y="1919850"/>
                  <a:pt x="932355" y="1920057"/>
                </a:cubicBezTo>
                <a:cubicBezTo>
                  <a:pt x="931693" y="1920263"/>
                  <a:pt x="931004" y="1920621"/>
                  <a:pt x="930288" y="1921131"/>
                </a:cubicBezTo>
                <a:cubicBezTo>
                  <a:pt x="929571" y="1921641"/>
                  <a:pt x="928796" y="1922330"/>
                  <a:pt x="927960" y="1923198"/>
                </a:cubicBezTo>
                <a:cubicBezTo>
                  <a:pt x="927124" y="1924066"/>
                  <a:pt x="926186" y="1925152"/>
                  <a:pt x="925144" y="1926454"/>
                </a:cubicBezTo>
                <a:lnTo>
                  <a:pt x="925144" y="1948136"/>
                </a:lnTo>
                <a:lnTo>
                  <a:pt x="919479" y="1948136"/>
                </a:lnTo>
                <a:lnTo>
                  <a:pt x="919479" y="1915450"/>
                </a:lnTo>
                <a:lnTo>
                  <a:pt x="924525" y="1915450"/>
                </a:lnTo>
                <a:lnTo>
                  <a:pt x="924753" y="1920724"/>
                </a:lnTo>
                <a:cubicBezTo>
                  <a:pt x="925708" y="1919595"/>
                  <a:pt x="926631" y="1918657"/>
                  <a:pt x="927520" y="1917908"/>
                </a:cubicBezTo>
                <a:cubicBezTo>
                  <a:pt x="928410" y="1917159"/>
                  <a:pt x="929284" y="1916557"/>
                  <a:pt x="930141" y="1916101"/>
                </a:cubicBezTo>
                <a:cubicBezTo>
                  <a:pt x="930999" y="1915645"/>
                  <a:pt x="931872" y="1915325"/>
                  <a:pt x="932762" y="1915141"/>
                </a:cubicBezTo>
                <a:cubicBezTo>
                  <a:pt x="933652" y="1914956"/>
                  <a:pt x="934574" y="1914864"/>
                  <a:pt x="935529" y="1914864"/>
                </a:cubicBezTo>
                <a:close/>
                <a:moveTo>
                  <a:pt x="827825" y="1914864"/>
                </a:moveTo>
                <a:cubicBezTo>
                  <a:pt x="828497" y="1914864"/>
                  <a:pt x="829138" y="1914999"/>
                  <a:pt x="829745" y="1915271"/>
                </a:cubicBezTo>
                <a:cubicBezTo>
                  <a:pt x="830353" y="1915542"/>
                  <a:pt x="830885" y="1915906"/>
                  <a:pt x="831341" y="1916361"/>
                </a:cubicBezTo>
                <a:cubicBezTo>
                  <a:pt x="831796" y="1916817"/>
                  <a:pt x="832160" y="1917349"/>
                  <a:pt x="832431" y="1917957"/>
                </a:cubicBezTo>
                <a:cubicBezTo>
                  <a:pt x="832702" y="1918564"/>
                  <a:pt x="832838" y="1919205"/>
                  <a:pt x="832838" y="1919877"/>
                </a:cubicBezTo>
                <a:cubicBezTo>
                  <a:pt x="832838" y="1920572"/>
                  <a:pt x="832702" y="1921218"/>
                  <a:pt x="832431" y="1921815"/>
                </a:cubicBezTo>
                <a:cubicBezTo>
                  <a:pt x="832160" y="1922411"/>
                  <a:pt x="831796" y="1922938"/>
                  <a:pt x="831341" y="1923394"/>
                </a:cubicBezTo>
                <a:cubicBezTo>
                  <a:pt x="830885" y="1923849"/>
                  <a:pt x="830353" y="1924207"/>
                  <a:pt x="829745" y="1924468"/>
                </a:cubicBezTo>
                <a:cubicBezTo>
                  <a:pt x="829138" y="1924728"/>
                  <a:pt x="828497" y="1924859"/>
                  <a:pt x="827825" y="1924859"/>
                </a:cubicBezTo>
                <a:cubicBezTo>
                  <a:pt x="827130" y="1924859"/>
                  <a:pt x="826484" y="1924728"/>
                  <a:pt x="825887" y="1924468"/>
                </a:cubicBezTo>
                <a:cubicBezTo>
                  <a:pt x="825291" y="1924207"/>
                  <a:pt x="824764" y="1923849"/>
                  <a:pt x="824308" y="1923394"/>
                </a:cubicBezTo>
                <a:cubicBezTo>
                  <a:pt x="823853" y="1922938"/>
                  <a:pt x="823494" y="1922411"/>
                  <a:pt x="823234" y="1921815"/>
                </a:cubicBezTo>
                <a:cubicBezTo>
                  <a:pt x="822974" y="1921218"/>
                  <a:pt x="822843" y="1920572"/>
                  <a:pt x="822843" y="1919877"/>
                </a:cubicBezTo>
                <a:cubicBezTo>
                  <a:pt x="822843" y="1919205"/>
                  <a:pt x="822974" y="1918564"/>
                  <a:pt x="823234" y="1917957"/>
                </a:cubicBezTo>
                <a:cubicBezTo>
                  <a:pt x="823494" y="1917349"/>
                  <a:pt x="823853" y="1916817"/>
                  <a:pt x="824308" y="1916361"/>
                </a:cubicBezTo>
                <a:cubicBezTo>
                  <a:pt x="824764" y="1915906"/>
                  <a:pt x="825291" y="1915542"/>
                  <a:pt x="825887" y="1915271"/>
                </a:cubicBezTo>
                <a:cubicBezTo>
                  <a:pt x="826484" y="1914999"/>
                  <a:pt x="827130" y="1914864"/>
                  <a:pt x="827825" y="1914864"/>
                </a:cubicBezTo>
                <a:close/>
                <a:moveTo>
                  <a:pt x="656570" y="1914864"/>
                </a:moveTo>
                <a:cubicBezTo>
                  <a:pt x="658545" y="1914864"/>
                  <a:pt x="660325" y="1915081"/>
                  <a:pt x="661909" y="1915515"/>
                </a:cubicBezTo>
                <a:cubicBezTo>
                  <a:pt x="663493" y="1915949"/>
                  <a:pt x="664834" y="1916611"/>
                  <a:pt x="665930" y="1917501"/>
                </a:cubicBezTo>
                <a:cubicBezTo>
                  <a:pt x="667026" y="1918391"/>
                  <a:pt x="667867" y="1919508"/>
                  <a:pt x="668453" y="1920854"/>
                </a:cubicBezTo>
                <a:cubicBezTo>
                  <a:pt x="669039" y="1922200"/>
                  <a:pt x="669332" y="1923784"/>
                  <a:pt x="669332" y="1925607"/>
                </a:cubicBezTo>
                <a:lnTo>
                  <a:pt x="669332" y="1948136"/>
                </a:lnTo>
                <a:lnTo>
                  <a:pt x="664253" y="1948136"/>
                </a:lnTo>
                <a:lnTo>
                  <a:pt x="664123" y="1943741"/>
                </a:lnTo>
                <a:cubicBezTo>
                  <a:pt x="662343" y="1945499"/>
                  <a:pt x="660536" y="1946769"/>
                  <a:pt x="658702" y="1947550"/>
                </a:cubicBezTo>
                <a:cubicBezTo>
                  <a:pt x="656868" y="1948332"/>
                  <a:pt x="654942" y="1948722"/>
                  <a:pt x="652924" y="1948722"/>
                </a:cubicBezTo>
                <a:cubicBezTo>
                  <a:pt x="651057" y="1948722"/>
                  <a:pt x="649462" y="1948483"/>
                  <a:pt x="648138" y="1948006"/>
                </a:cubicBezTo>
                <a:cubicBezTo>
                  <a:pt x="646814" y="1947528"/>
                  <a:pt x="645723" y="1946872"/>
                  <a:pt x="644866" y="1946036"/>
                </a:cubicBezTo>
                <a:cubicBezTo>
                  <a:pt x="644009" y="1945201"/>
                  <a:pt x="643379" y="1944219"/>
                  <a:pt x="642978" y="1943090"/>
                </a:cubicBezTo>
                <a:cubicBezTo>
                  <a:pt x="642576" y="1941961"/>
                  <a:pt x="642375" y="1940735"/>
                  <a:pt x="642375" y="1939411"/>
                </a:cubicBezTo>
                <a:cubicBezTo>
                  <a:pt x="642375" y="1936134"/>
                  <a:pt x="643596" y="1933567"/>
                  <a:pt x="646038" y="1931712"/>
                </a:cubicBezTo>
                <a:cubicBezTo>
                  <a:pt x="648480" y="1929856"/>
                  <a:pt x="652088" y="1928928"/>
                  <a:pt x="656863" y="1928928"/>
                </a:cubicBezTo>
                <a:lnTo>
                  <a:pt x="663635" y="1928928"/>
                </a:lnTo>
                <a:lnTo>
                  <a:pt x="663635" y="1926063"/>
                </a:lnTo>
                <a:cubicBezTo>
                  <a:pt x="663635" y="1924131"/>
                  <a:pt x="663016" y="1922585"/>
                  <a:pt x="661779" y="1921424"/>
                </a:cubicBezTo>
                <a:cubicBezTo>
                  <a:pt x="660542" y="1920263"/>
                  <a:pt x="658654" y="1919682"/>
                  <a:pt x="656114" y="1919682"/>
                </a:cubicBezTo>
                <a:cubicBezTo>
                  <a:pt x="654269" y="1919682"/>
                  <a:pt x="652452" y="1919888"/>
                  <a:pt x="650661" y="1920301"/>
                </a:cubicBezTo>
                <a:cubicBezTo>
                  <a:pt x="648870" y="1920713"/>
                  <a:pt x="647020" y="1921299"/>
                  <a:pt x="645110" y="1922059"/>
                </a:cubicBezTo>
                <a:lnTo>
                  <a:pt x="645110" y="1916947"/>
                </a:lnTo>
                <a:cubicBezTo>
                  <a:pt x="645826" y="1916687"/>
                  <a:pt x="646624" y="1916432"/>
                  <a:pt x="647503" y="1916182"/>
                </a:cubicBezTo>
                <a:cubicBezTo>
                  <a:pt x="648382" y="1915933"/>
                  <a:pt x="649310" y="1915710"/>
                  <a:pt x="650287" y="1915515"/>
                </a:cubicBezTo>
                <a:cubicBezTo>
                  <a:pt x="651263" y="1915320"/>
                  <a:pt x="652283" y="1915162"/>
                  <a:pt x="653347" y="1915043"/>
                </a:cubicBezTo>
                <a:cubicBezTo>
                  <a:pt x="654410" y="1914923"/>
                  <a:pt x="655485" y="1914864"/>
                  <a:pt x="656570" y="1914864"/>
                </a:cubicBezTo>
                <a:close/>
                <a:moveTo>
                  <a:pt x="621205" y="1914864"/>
                </a:moveTo>
                <a:cubicBezTo>
                  <a:pt x="624569" y="1914864"/>
                  <a:pt x="627114" y="1915857"/>
                  <a:pt x="628839" y="1917843"/>
                </a:cubicBezTo>
                <a:cubicBezTo>
                  <a:pt x="630564" y="1919829"/>
                  <a:pt x="631427" y="1922818"/>
                  <a:pt x="631427" y="1926812"/>
                </a:cubicBezTo>
                <a:lnTo>
                  <a:pt x="631427" y="1948136"/>
                </a:lnTo>
                <a:lnTo>
                  <a:pt x="625762" y="1948136"/>
                </a:lnTo>
                <a:lnTo>
                  <a:pt x="625762" y="1927268"/>
                </a:lnTo>
                <a:cubicBezTo>
                  <a:pt x="625762" y="1924707"/>
                  <a:pt x="625285" y="1922813"/>
                  <a:pt x="624330" y="1921587"/>
                </a:cubicBezTo>
                <a:cubicBezTo>
                  <a:pt x="623375" y="1920360"/>
                  <a:pt x="621953" y="1919747"/>
                  <a:pt x="620065" y="1919747"/>
                </a:cubicBezTo>
                <a:cubicBezTo>
                  <a:pt x="619371" y="1919747"/>
                  <a:pt x="618692" y="1919850"/>
                  <a:pt x="618030" y="1920057"/>
                </a:cubicBezTo>
                <a:cubicBezTo>
                  <a:pt x="617368" y="1920263"/>
                  <a:pt x="616679" y="1920621"/>
                  <a:pt x="615963" y="1921131"/>
                </a:cubicBezTo>
                <a:cubicBezTo>
                  <a:pt x="615247" y="1921641"/>
                  <a:pt x="614471" y="1922330"/>
                  <a:pt x="613635" y="1923198"/>
                </a:cubicBezTo>
                <a:cubicBezTo>
                  <a:pt x="612800" y="1924066"/>
                  <a:pt x="611861" y="1925152"/>
                  <a:pt x="610819" y="1926454"/>
                </a:cubicBezTo>
                <a:lnTo>
                  <a:pt x="610819" y="1948136"/>
                </a:lnTo>
                <a:lnTo>
                  <a:pt x="605155" y="1948136"/>
                </a:lnTo>
                <a:lnTo>
                  <a:pt x="605155" y="1915450"/>
                </a:lnTo>
                <a:lnTo>
                  <a:pt x="610201" y="1915450"/>
                </a:lnTo>
                <a:lnTo>
                  <a:pt x="610428" y="1920724"/>
                </a:lnTo>
                <a:cubicBezTo>
                  <a:pt x="611384" y="1919595"/>
                  <a:pt x="612306" y="1918657"/>
                  <a:pt x="613196" y="1917908"/>
                </a:cubicBezTo>
                <a:cubicBezTo>
                  <a:pt x="614086" y="1917159"/>
                  <a:pt x="614959" y="1916557"/>
                  <a:pt x="615817" y="1916101"/>
                </a:cubicBezTo>
                <a:cubicBezTo>
                  <a:pt x="616674" y="1915645"/>
                  <a:pt x="617547" y="1915325"/>
                  <a:pt x="618437" y="1915141"/>
                </a:cubicBezTo>
                <a:cubicBezTo>
                  <a:pt x="619327" y="1914956"/>
                  <a:pt x="620250" y="1914864"/>
                  <a:pt x="621205" y="1914864"/>
                </a:cubicBezTo>
                <a:close/>
                <a:moveTo>
                  <a:pt x="580500" y="1914864"/>
                </a:moveTo>
                <a:cubicBezTo>
                  <a:pt x="582844" y="1914864"/>
                  <a:pt x="584944" y="1915227"/>
                  <a:pt x="586800" y="1915954"/>
                </a:cubicBezTo>
                <a:cubicBezTo>
                  <a:pt x="588656" y="1916681"/>
                  <a:pt x="590229" y="1917745"/>
                  <a:pt x="591520" y="1919145"/>
                </a:cubicBezTo>
                <a:cubicBezTo>
                  <a:pt x="592812" y="1920545"/>
                  <a:pt x="593799" y="1922287"/>
                  <a:pt x="594483" y="1924370"/>
                </a:cubicBezTo>
                <a:cubicBezTo>
                  <a:pt x="595167" y="1926454"/>
                  <a:pt x="595509" y="1928841"/>
                  <a:pt x="595509" y="1931533"/>
                </a:cubicBezTo>
                <a:cubicBezTo>
                  <a:pt x="595509" y="1934072"/>
                  <a:pt x="595150" y="1936400"/>
                  <a:pt x="594434" y="1938516"/>
                </a:cubicBezTo>
                <a:cubicBezTo>
                  <a:pt x="593718" y="1940632"/>
                  <a:pt x="592687" y="1942444"/>
                  <a:pt x="591341" y="1943953"/>
                </a:cubicBezTo>
                <a:cubicBezTo>
                  <a:pt x="589996" y="1945461"/>
                  <a:pt x="588357" y="1946633"/>
                  <a:pt x="586425" y="1947469"/>
                </a:cubicBezTo>
                <a:cubicBezTo>
                  <a:pt x="584494" y="1948304"/>
                  <a:pt x="582302" y="1948722"/>
                  <a:pt x="579849" y="1948722"/>
                </a:cubicBezTo>
                <a:cubicBezTo>
                  <a:pt x="577505" y="1948722"/>
                  <a:pt x="575405" y="1948359"/>
                  <a:pt x="573549" y="1947632"/>
                </a:cubicBezTo>
                <a:cubicBezTo>
                  <a:pt x="571694" y="1946904"/>
                  <a:pt x="570120" y="1945835"/>
                  <a:pt x="568829" y="1944425"/>
                </a:cubicBezTo>
                <a:cubicBezTo>
                  <a:pt x="567537" y="1943014"/>
                  <a:pt x="566550" y="1941267"/>
                  <a:pt x="565866" y="1939183"/>
                </a:cubicBezTo>
                <a:cubicBezTo>
                  <a:pt x="565182" y="1937100"/>
                  <a:pt x="564841" y="1934701"/>
                  <a:pt x="564841" y="1931988"/>
                </a:cubicBezTo>
                <a:cubicBezTo>
                  <a:pt x="564841" y="1929449"/>
                  <a:pt x="565199" y="1927132"/>
                  <a:pt x="565915" y="1925038"/>
                </a:cubicBezTo>
                <a:cubicBezTo>
                  <a:pt x="566631" y="1922943"/>
                  <a:pt x="567662" y="1921142"/>
                  <a:pt x="569008" y="1919633"/>
                </a:cubicBezTo>
                <a:cubicBezTo>
                  <a:pt x="570354" y="1918125"/>
                  <a:pt x="571992" y="1916953"/>
                  <a:pt x="573924" y="1916117"/>
                </a:cubicBezTo>
                <a:cubicBezTo>
                  <a:pt x="575855" y="1915282"/>
                  <a:pt x="578048" y="1914864"/>
                  <a:pt x="580500" y="1914864"/>
                </a:cubicBezTo>
                <a:close/>
                <a:moveTo>
                  <a:pt x="475595" y="1914864"/>
                </a:moveTo>
                <a:cubicBezTo>
                  <a:pt x="477570" y="1914864"/>
                  <a:pt x="479350" y="1915081"/>
                  <a:pt x="480934" y="1915515"/>
                </a:cubicBezTo>
                <a:cubicBezTo>
                  <a:pt x="482518" y="1915949"/>
                  <a:pt x="483859" y="1916611"/>
                  <a:pt x="484955" y="1917501"/>
                </a:cubicBezTo>
                <a:cubicBezTo>
                  <a:pt x="486051" y="1918391"/>
                  <a:pt x="486892" y="1919508"/>
                  <a:pt x="487478" y="1920854"/>
                </a:cubicBezTo>
                <a:cubicBezTo>
                  <a:pt x="488064" y="1922200"/>
                  <a:pt x="488357" y="1923784"/>
                  <a:pt x="488357" y="1925607"/>
                </a:cubicBezTo>
                <a:lnTo>
                  <a:pt x="488357" y="1948136"/>
                </a:lnTo>
                <a:lnTo>
                  <a:pt x="483278" y="1948136"/>
                </a:lnTo>
                <a:lnTo>
                  <a:pt x="483148" y="1943741"/>
                </a:lnTo>
                <a:cubicBezTo>
                  <a:pt x="481368" y="1945499"/>
                  <a:pt x="479561" y="1946769"/>
                  <a:pt x="477727" y="1947550"/>
                </a:cubicBezTo>
                <a:cubicBezTo>
                  <a:pt x="475893" y="1948332"/>
                  <a:pt x="473967" y="1948722"/>
                  <a:pt x="471949" y="1948722"/>
                </a:cubicBezTo>
                <a:cubicBezTo>
                  <a:pt x="470082" y="1948722"/>
                  <a:pt x="468487" y="1948483"/>
                  <a:pt x="467163" y="1948006"/>
                </a:cubicBezTo>
                <a:cubicBezTo>
                  <a:pt x="465839" y="1947528"/>
                  <a:pt x="464748" y="1946872"/>
                  <a:pt x="463891" y="1946036"/>
                </a:cubicBezTo>
                <a:cubicBezTo>
                  <a:pt x="463034" y="1945201"/>
                  <a:pt x="462404" y="1944219"/>
                  <a:pt x="462003" y="1943090"/>
                </a:cubicBezTo>
                <a:cubicBezTo>
                  <a:pt x="461601" y="1941961"/>
                  <a:pt x="461400" y="1940735"/>
                  <a:pt x="461400" y="1939411"/>
                </a:cubicBezTo>
                <a:cubicBezTo>
                  <a:pt x="461400" y="1936134"/>
                  <a:pt x="462621" y="1933567"/>
                  <a:pt x="465063" y="1931712"/>
                </a:cubicBezTo>
                <a:cubicBezTo>
                  <a:pt x="467505" y="1929856"/>
                  <a:pt x="471113" y="1928928"/>
                  <a:pt x="475888" y="1928928"/>
                </a:cubicBezTo>
                <a:lnTo>
                  <a:pt x="482660" y="1928928"/>
                </a:lnTo>
                <a:lnTo>
                  <a:pt x="482660" y="1926063"/>
                </a:lnTo>
                <a:cubicBezTo>
                  <a:pt x="482660" y="1924131"/>
                  <a:pt x="482041" y="1922585"/>
                  <a:pt x="480804" y="1921424"/>
                </a:cubicBezTo>
                <a:cubicBezTo>
                  <a:pt x="479567" y="1920263"/>
                  <a:pt x="477679" y="1919682"/>
                  <a:pt x="475139" y="1919682"/>
                </a:cubicBezTo>
                <a:cubicBezTo>
                  <a:pt x="473294" y="1919682"/>
                  <a:pt x="471477" y="1919888"/>
                  <a:pt x="469686" y="1920301"/>
                </a:cubicBezTo>
                <a:cubicBezTo>
                  <a:pt x="467895" y="1920713"/>
                  <a:pt x="466045" y="1921299"/>
                  <a:pt x="464135" y="1922059"/>
                </a:cubicBezTo>
                <a:lnTo>
                  <a:pt x="464135" y="1916947"/>
                </a:lnTo>
                <a:cubicBezTo>
                  <a:pt x="464851" y="1916687"/>
                  <a:pt x="465649" y="1916432"/>
                  <a:pt x="466528" y="1916182"/>
                </a:cubicBezTo>
                <a:cubicBezTo>
                  <a:pt x="467407" y="1915933"/>
                  <a:pt x="468335" y="1915710"/>
                  <a:pt x="469312" y="1915515"/>
                </a:cubicBezTo>
                <a:cubicBezTo>
                  <a:pt x="470288" y="1915320"/>
                  <a:pt x="471308" y="1915162"/>
                  <a:pt x="472372" y="1915043"/>
                </a:cubicBezTo>
                <a:cubicBezTo>
                  <a:pt x="473435" y="1914923"/>
                  <a:pt x="474510" y="1914864"/>
                  <a:pt x="475595" y="1914864"/>
                </a:cubicBezTo>
                <a:close/>
                <a:moveTo>
                  <a:pt x="449755" y="1914864"/>
                </a:moveTo>
                <a:cubicBezTo>
                  <a:pt x="453119" y="1914864"/>
                  <a:pt x="455664" y="1915857"/>
                  <a:pt x="457389" y="1917843"/>
                </a:cubicBezTo>
                <a:cubicBezTo>
                  <a:pt x="459115" y="1919829"/>
                  <a:pt x="459977" y="1922818"/>
                  <a:pt x="459977" y="1926812"/>
                </a:cubicBezTo>
                <a:lnTo>
                  <a:pt x="459977" y="1948136"/>
                </a:lnTo>
                <a:lnTo>
                  <a:pt x="454312" y="1948136"/>
                </a:lnTo>
                <a:lnTo>
                  <a:pt x="454312" y="1927268"/>
                </a:lnTo>
                <a:cubicBezTo>
                  <a:pt x="454312" y="1924707"/>
                  <a:pt x="453835" y="1922813"/>
                  <a:pt x="452880" y="1921587"/>
                </a:cubicBezTo>
                <a:cubicBezTo>
                  <a:pt x="451925" y="1920360"/>
                  <a:pt x="450503" y="1919747"/>
                  <a:pt x="448615" y="1919747"/>
                </a:cubicBezTo>
                <a:cubicBezTo>
                  <a:pt x="447921" y="1919747"/>
                  <a:pt x="447242" y="1919850"/>
                  <a:pt x="446580" y="1920057"/>
                </a:cubicBezTo>
                <a:cubicBezTo>
                  <a:pt x="445918" y="1920263"/>
                  <a:pt x="445229" y="1920621"/>
                  <a:pt x="444513" y="1921131"/>
                </a:cubicBezTo>
                <a:cubicBezTo>
                  <a:pt x="443797" y="1921641"/>
                  <a:pt x="443021" y="1922330"/>
                  <a:pt x="442185" y="1923198"/>
                </a:cubicBezTo>
                <a:cubicBezTo>
                  <a:pt x="441350" y="1924066"/>
                  <a:pt x="440411" y="1925152"/>
                  <a:pt x="439369" y="1926454"/>
                </a:cubicBezTo>
                <a:lnTo>
                  <a:pt x="439369" y="1948136"/>
                </a:lnTo>
                <a:lnTo>
                  <a:pt x="433704" y="1948136"/>
                </a:lnTo>
                <a:lnTo>
                  <a:pt x="433704" y="1915450"/>
                </a:lnTo>
                <a:lnTo>
                  <a:pt x="438751" y="1915450"/>
                </a:lnTo>
                <a:lnTo>
                  <a:pt x="438979" y="1920724"/>
                </a:lnTo>
                <a:cubicBezTo>
                  <a:pt x="439934" y="1919595"/>
                  <a:pt x="440856" y="1918657"/>
                  <a:pt x="441746" y="1917908"/>
                </a:cubicBezTo>
                <a:cubicBezTo>
                  <a:pt x="442636" y="1917159"/>
                  <a:pt x="443509" y="1916557"/>
                  <a:pt x="444367" y="1916101"/>
                </a:cubicBezTo>
                <a:cubicBezTo>
                  <a:pt x="445224" y="1915645"/>
                  <a:pt x="446097" y="1915325"/>
                  <a:pt x="446987" y="1915141"/>
                </a:cubicBezTo>
                <a:cubicBezTo>
                  <a:pt x="447877" y="1914956"/>
                  <a:pt x="448800" y="1914864"/>
                  <a:pt x="449755" y="1914864"/>
                </a:cubicBezTo>
                <a:close/>
                <a:moveTo>
                  <a:pt x="375573" y="1914864"/>
                </a:moveTo>
                <a:cubicBezTo>
                  <a:pt x="378959" y="1914864"/>
                  <a:pt x="381525" y="1915960"/>
                  <a:pt x="383273" y="1918152"/>
                </a:cubicBezTo>
                <a:cubicBezTo>
                  <a:pt x="385020" y="1920344"/>
                  <a:pt x="385828" y="1923600"/>
                  <a:pt x="385698" y="1927919"/>
                </a:cubicBezTo>
                <a:lnTo>
                  <a:pt x="379968" y="1927919"/>
                </a:lnTo>
                <a:cubicBezTo>
                  <a:pt x="380033" y="1925054"/>
                  <a:pt x="379616" y="1922976"/>
                  <a:pt x="378715" y="1921684"/>
                </a:cubicBezTo>
                <a:cubicBezTo>
                  <a:pt x="377814" y="1920393"/>
                  <a:pt x="376496" y="1919747"/>
                  <a:pt x="374759" y="1919747"/>
                </a:cubicBezTo>
                <a:cubicBezTo>
                  <a:pt x="374000" y="1919747"/>
                  <a:pt x="373234" y="1919883"/>
                  <a:pt x="372464" y="1920154"/>
                </a:cubicBezTo>
                <a:cubicBezTo>
                  <a:pt x="371694" y="1920425"/>
                  <a:pt x="370901" y="1920860"/>
                  <a:pt x="370087" y="1921456"/>
                </a:cubicBezTo>
                <a:cubicBezTo>
                  <a:pt x="369273" y="1922053"/>
                  <a:pt x="368411" y="1922818"/>
                  <a:pt x="367499" y="1923752"/>
                </a:cubicBezTo>
                <a:cubicBezTo>
                  <a:pt x="366588" y="1924685"/>
                  <a:pt x="365611" y="1925813"/>
                  <a:pt x="364569" y="1927137"/>
                </a:cubicBezTo>
                <a:lnTo>
                  <a:pt x="364569" y="1948136"/>
                </a:lnTo>
                <a:lnTo>
                  <a:pt x="358839" y="1948136"/>
                </a:lnTo>
                <a:lnTo>
                  <a:pt x="358839" y="1915450"/>
                </a:lnTo>
                <a:lnTo>
                  <a:pt x="364016" y="1915450"/>
                </a:lnTo>
                <a:lnTo>
                  <a:pt x="364178" y="1921473"/>
                </a:lnTo>
                <a:cubicBezTo>
                  <a:pt x="366110" y="1919150"/>
                  <a:pt x="368015" y="1917468"/>
                  <a:pt x="369892" y="1916427"/>
                </a:cubicBezTo>
                <a:cubicBezTo>
                  <a:pt x="371770" y="1915385"/>
                  <a:pt x="373663" y="1914864"/>
                  <a:pt x="375573" y="1914864"/>
                </a:cubicBezTo>
                <a:close/>
                <a:moveTo>
                  <a:pt x="342375" y="1914864"/>
                </a:moveTo>
                <a:cubicBezTo>
                  <a:pt x="344654" y="1914864"/>
                  <a:pt x="346672" y="1915222"/>
                  <a:pt x="348431" y="1915938"/>
                </a:cubicBezTo>
                <a:cubicBezTo>
                  <a:pt x="350189" y="1916654"/>
                  <a:pt x="351670" y="1917669"/>
                  <a:pt x="352874" y="1918982"/>
                </a:cubicBezTo>
                <a:cubicBezTo>
                  <a:pt x="354079" y="1920295"/>
                  <a:pt x="354991" y="1921890"/>
                  <a:pt x="355609" y="1923768"/>
                </a:cubicBezTo>
                <a:cubicBezTo>
                  <a:pt x="356228" y="1925645"/>
                  <a:pt x="356537" y="1927745"/>
                  <a:pt x="356537" y="1930068"/>
                </a:cubicBezTo>
                <a:cubicBezTo>
                  <a:pt x="356537" y="1930871"/>
                  <a:pt x="356526" y="1931543"/>
                  <a:pt x="356505" y="1932086"/>
                </a:cubicBezTo>
                <a:cubicBezTo>
                  <a:pt x="356483" y="1932629"/>
                  <a:pt x="356450" y="1933139"/>
                  <a:pt x="356407" y="1933616"/>
                </a:cubicBezTo>
                <a:lnTo>
                  <a:pt x="333455" y="1933616"/>
                </a:lnTo>
                <a:cubicBezTo>
                  <a:pt x="333455" y="1936959"/>
                  <a:pt x="334388" y="1939525"/>
                  <a:pt x="336255" y="1941316"/>
                </a:cubicBezTo>
                <a:cubicBezTo>
                  <a:pt x="338121" y="1943106"/>
                  <a:pt x="340812" y="1944002"/>
                  <a:pt x="344328" y="1944002"/>
                </a:cubicBezTo>
                <a:cubicBezTo>
                  <a:pt x="345283" y="1944002"/>
                  <a:pt x="346239" y="1943964"/>
                  <a:pt x="347194" y="1943888"/>
                </a:cubicBezTo>
                <a:cubicBezTo>
                  <a:pt x="348148" y="1943812"/>
                  <a:pt x="349071" y="1943709"/>
                  <a:pt x="349961" y="1943578"/>
                </a:cubicBezTo>
                <a:cubicBezTo>
                  <a:pt x="350851" y="1943448"/>
                  <a:pt x="351703" y="1943302"/>
                  <a:pt x="352516" y="1943139"/>
                </a:cubicBezTo>
                <a:cubicBezTo>
                  <a:pt x="353330" y="1942976"/>
                  <a:pt x="354085" y="1942797"/>
                  <a:pt x="354779" y="1942602"/>
                </a:cubicBezTo>
                <a:lnTo>
                  <a:pt x="354779" y="1947257"/>
                </a:lnTo>
                <a:cubicBezTo>
                  <a:pt x="353238" y="1947691"/>
                  <a:pt x="351496" y="1948044"/>
                  <a:pt x="349554" y="1948315"/>
                </a:cubicBezTo>
                <a:cubicBezTo>
                  <a:pt x="347611" y="1948586"/>
                  <a:pt x="345598" y="1948722"/>
                  <a:pt x="343515" y="1948722"/>
                </a:cubicBezTo>
                <a:cubicBezTo>
                  <a:pt x="340715" y="1948722"/>
                  <a:pt x="338306" y="1948342"/>
                  <a:pt x="336287" y="1947583"/>
                </a:cubicBezTo>
                <a:cubicBezTo>
                  <a:pt x="334269" y="1946823"/>
                  <a:pt x="332614" y="1945722"/>
                  <a:pt x="331322" y="1944278"/>
                </a:cubicBezTo>
                <a:cubicBezTo>
                  <a:pt x="330031" y="1942835"/>
                  <a:pt x="329076" y="1941066"/>
                  <a:pt x="328457" y="1938972"/>
                </a:cubicBezTo>
                <a:cubicBezTo>
                  <a:pt x="327839" y="1936877"/>
                  <a:pt x="327530" y="1934506"/>
                  <a:pt x="327530" y="1931858"/>
                </a:cubicBezTo>
                <a:cubicBezTo>
                  <a:pt x="327530" y="1929557"/>
                  <a:pt x="327860" y="1927382"/>
                  <a:pt x="328522" y="1925331"/>
                </a:cubicBezTo>
                <a:cubicBezTo>
                  <a:pt x="329184" y="1923280"/>
                  <a:pt x="330150" y="1921478"/>
                  <a:pt x="331420" y="1919926"/>
                </a:cubicBezTo>
                <a:cubicBezTo>
                  <a:pt x="332690" y="1918374"/>
                  <a:pt x="334247" y="1917143"/>
                  <a:pt x="336092" y="1916231"/>
                </a:cubicBezTo>
                <a:cubicBezTo>
                  <a:pt x="337937" y="1915320"/>
                  <a:pt x="340031" y="1914864"/>
                  <a:pt x="342375" y="1914864"/>
                </a:cubicBezTo>
                <a:close/>
                <a:moveTo>
                  <a:pt x="266175" y="1914864"/>
                </a:moveTo>
                <a:cubicBezTo>
                  <a:pt x="268519" y="1914864"/>
                  <a:pt x="270619" y="1915227"/>
                  <a:pt x="272475" y="1915954"/>
                </a:cubicBezTo>
                <a:cubicBezTo>
                  <a:pt x="274330" y="1916681"/>
                  <a:pt x="275904" y="1917745"/>
                  <a:pt x="277195" y="1919145"/>
                </a:cubicBezTo>
                <a:cubicBezTo>
                  <a:pt x="278487" y="1920545"/>
                  <a:pt x="279474" y="1922287"/>
                  <a:pt x="280158" y="1924370"/>
                </a:cubicBezTo>
                <a:cubicBezTo>
                  <a:pt x="280842" y="1926454"/>
                  <a:pt x="281183" y="1928841"/>
                  <a:pt x="281183" y="1931533"/>
                </a:cubicBezTo>
                <a:cubicBezTo>
                  <a:pt x="281183" y="1934072"/>
                  <a:pt x="280825" y="1936400"/>
                  <a:pt x="280109" y="1938516"/>
                </a:cubicBezTo>
                <a:cubicBezTo>
                  <a:pt x="279393" y="1940632"/>
                  <a:pt x="278362" y="1942444"/>
                  <a:pt x="277016" y="1943953"/>
                </a:cubicBezTo>
                <a:cubicBezTo>
                  <a:pt x="275671" y="1945461"/>
                  <a:pt x="274032" y="1946633"/>
                  <a:pt x="272100" y="1947469"/>
                </a:cubicBezTo>
                <a:cubicBezTo>
                  <a:pt x="270169" y="1948304"/>
                  <a:pt x="267976" y="1948722"/>
                  <a:pt x="265524" y="1948722"/>
                </a:cubicBezTo>
                <a:cubicBezTo>
                  <a:pt x="263180" y="1948722"/>
                  <a:pt x="261080" y="1948359"/>
                  <a:pt x="259224" y="1947632"/>
                </a:cubicBezTo>
                <a:cubicBezTo>
                  <a:pt x="257369" y="1946904"/>
                  <a:pt x="255795" y="1945835"/>
                  <a:pt x="254504" y="1944425"/>
                </a:cubicBezTo>
                <a:cubicBezTo>
                  <a:pt x="253212" y="1943014"/>
                  <a:pt x="252225" y="1941267"/>
                  <a:pt x="251541" y="1939183"/>
                </a:cubicBezTo>
                <a:cubicBezTo>
                  <a:pt x="250857" y="1937100"/>
                  <a:pt x="250516" y="1934701"/>
                  <a:pt x="250516" y="1931988"/>
                </a:cubicBezTo>
                <a:cubicBezTo>
                  <a:pt x="250516" y="1929449"/>
                  <a:pt x="250874" y="1927132"/>
                  <a:pt x="251590" y="1925038"/>
                </a:cubicBezTo>
                <a:cubicBezTo>
                  <a:pt x="252306" y="1922943"/>
                  <a:pt x="253337" y="1921142"/>
                  <a:pt x="254683" y="1919633"/>
                </a:cubicBezTo>
                <a:cubicBezTo>
                  <a:pt x="256028" y="1918125"/>
                  <a:pt x="257667" y="1916953"/>
                  <a:pt x="259599" y="1916117"/>
                </a:cubicBezTo>
                <a:cubicBezTo>
                  <a:pt x="261530" y="1915282"/>
                  <a:pt x="263722" y="1914864"/>
                  <a:pt x="266175" y="1914864"/>
                </a:cubicBezTo>
                <a:close/>
                <a:moveTo>
                  <a:pt x="166023" y="1914864"/>
                </a:moveTo>
                <a:cubicBezTo>
                  <a:pt x="169409" y="1914864"/>
                  <a:pt x="171975" y="1915960"/>
                  <a:pt x="173723" y="1918152"/>
                </a:cubicBezTo>
                <a:cubicBezTo>
                  <a:pt x="175470" y="1920344"/>
                  <a:pt x="176278" y="1923600"/>
                  <a:pt x="176148" y="1927919"/>
                </a:cubicBezTo>
                <a:lnTo>
                  <a:pt x="170418" y="1927919"/>
                </a:lnTo>
                <a:cubicBezTo>
                  <a:pt x="170483" y="1925054"/>
                  <a:pt x="170065" y="1922976"/>
                  <a:pt x="169165" y="1921684"/>
                </a:cubicBezTo>
                <a:cubicBezTo>
                  <a:pt x="168264" y="1920393"/>
                  <a:pt x="166946" y="1919747"/>
                  <a:pt x="165209" y="1919747"/>
                </a:cubicBezTo>
                <a:cubicBezTo>
                  <a:pt x="164450" y="1919747"/>
                  <a:pt x="163685" y="1919883"/>
                  <a:pt x="162914" y="1920154"/>
                </a:cubicBezTo>
                <a:cubicBezTo>
                  <a:pt x="162144" y="1920425"/>
                  <a:pt x="161351" y="1920860"/>
                  <a:pt x="160537" y="1921456"/>
                </a:cubicBezTo>
                <a:cubicBezTo>
                  <a:pt x="159723" y="1922053"/>
                  <a:pt x="158861" y="1922818"/>
                  <a:pt x="157949" y="1923752"/>
                </a:cubicBezTo>
                <a:cubicBezTo>
                  <a:pt x="157038" y="1924685"/>
                  <a:pt x="156061" y="1925813"/>
                  <a:pt x="155019" y="1927137"/>
                </a:cubicBezTo>
                <a:lnTo>
                  <a:pt x="155019" y="1948136"/>
                </a:lnTo>
                <a:lnTo>
                  <a:pt x="149289" y="1948136"/>
                </a:lnTo>
                <a:lnTo>
                  <a:pt x="149289" y="1915450"/>
                </a:lnTo>
                <a:lnTo>
                  <a:pt x="154466" y="1915450"/>
                </a:lnTo>
                <a:lnTo>
                  <a:pt x="154628" y="1921473"/>
                </a:lnTo>
                <a:cubicBezTo>
                  <a:pt x="156560" y="1919150"/>
                  <a:pt x="158465" y="1917468"/>
                  <a:pt x="160342" y="1916427"/>
                </a:cubicBezTo>
                <a:cubicBezTo>
                  <a:pt x="162219" y="1915385"/>
                  <a:pt x="164113" y="1914864"/>
                  <a:pt x="166023" y="1914864"/>
                </a:cubicBezTo>
                <a:close/>
                <a:moveTo>
                  <a:pt x="132825" y="1914864"/>
                </a:moveTo>
                <a:cubicBezTo>
                  <a:pt x="135104" y="1914864"/>
                  <a:pt x="137122" y="1915222"/>
                  <a:pt x="138880" y="1915938"/>
                </a:cubicBezTo>
                <a:cubicBezTo>
                  <a:pt x="140638" y="1916654"/>
                  <a:pt x="142120" y="1917669"/>
                  <a:pt x="143324" y="1918982"/>
                </a:cubicBezTo>
                <a:cubicBezTo>
                  <a:pt x="144529" y="1920295"/>
                  <a:pt x="145441" y="1921890"/>
                  <a:pt x="146059" y="1923768"/>
                </a:cubicBezTo>
                <a:cubicBezTo>
                  <a:pt x="146678" y="1925645"/>
                  <a:pt x="146987" y="1927745"/>
                  <a:pt x="146987" y="1930068"/>
                </a:cubicBezTo>
                <a:cubicBezTo>
                  <a:pt x="146987" y="1930871"/>
                  <a:pt x="146976" y="1931543"/>
                  <a:pt x="146954" y="1932086"/>
                </a:cubicBezTo>
                <a:cubicBezTo>
                  <a:pt x="146933" y="1932629"/>
                  <a:pt x="146900" y="1933139"/>
                  <a:pt x="146857" y="1933616"/>
                </a:cubicBezTo>
                <a:lnTo>
                  <a:pt x="123905" y="1933616"/>
                </a:lnTo>
                <a:cubicBezTo>
                  <a:pt x="123905" y="1936959"/>
                  <a:pt x="124838" y="1939525"/>
                  <a:pt x="126705" y="1941316"/>
                </a:cubicBezTo>
                <a:cubicBezTo>
                  <a:pt x="128571" y="1943106"/>
                  <a:pt x="131262" y="1944002"/>
                  <a:pt x="134778" y="1944002"/>
                </a:cubicBezTo>
                <a:cubicBezTo>
                  <a:pt x="135733" y="1944002"/>
                  <a:pt x="136688" y="1943964"/>
                  <a:pt x="137643" y="1943888"/>
                </a:cubicBezTo>
                <a:cubicBezTo>
                  <a:pt x="138598" y="1943812"/>
                  <a:pt x="139521" y="1943709"/>
                  <a:pt x="140411" y="1943578"/>
                </a:cubicBezTo>
                <a:cubicBezTo>
                  <a:pt x="141300" y="1943448"/>
                  <a:pt x="142152" y="1943302"/>
                  <a:pt x="142966" y="1943139"/>
                </a:cubicBezTo>
                <a:cubicBezTo>
                  <a:pt x="143780" y="1942976"/>
                  <a:pt x="144534" y="1942797"/>
                  <a:pt x="145229" y="1942602"/>
                </a:cubicBezTo>
                <a:lnTo>
                  <a:pt x="145229" y="1947257"/>
                </a:lnTo>
                <a:cubicBezTo>
                  <a:pt x="143688" y="1947691"/>
                  <a:pt x="141946" y="1948044"/>
                  <a:pt x="140004" y="1948315"/>
                </a:cubicBezTo>
                <a:cubicBezTo>
                  <a:pt x="138061" y="1948586"/>
                  <a:pt x="136048" y="1948722"/>
                  <a:pt x="133965" y="1948722"/>
                </a:cubicBezTo>
                <a:cubicBezTo>
                  <a:pt x="131165" y="1948722"/>
                  <a:pt x="128756" y="1948342"/>
                  <a:pt x="126737" y="1947583"/>
                </a:cubicBezTo>
                <a:cubicBezTo>
                  <a:pt x="124719" y="1946823"/>
                  <a:pt x="123064" y="1945722"/>
                  <a:pt x="121772" y="1944278"/>
                </a:cubicBezTo>
                <a:cubicBezTo>
                  <a:pt x="120481" y="1942835"/>
                  <a:pt x="119526" y="1941066"/>
                  <a:pt x="118907" y="1938972"/>
                </a:cubicBezTo>
                <a:cubicBezTo>
                  <a:pt x="118289" y="1936877"/>
                  <a:pt x="117979" y="1934506"/>
                  <a:pt x="117979" y="1931858"/>
                </a:cubicBezTo>
                <a:cubicBezTo>
                  <a:pt x="117979" y="1929557"/>
                  <a:pt x="118310" y="1927382"/>
                  <a:pt x="118972" y="1925331"/>
                </a:cubicBezTo>
                <a:cubicBezTo>
                  <a:pt x="119634" y="1923280"/>
                  <a:pt x="120600" y="1921478"/>
                  <a:pt x="121870" y="1919926"/>
                </a:cubicBezTo>
                <a:cubicBezTo>
                  <a:pt x="123140" y="1918374"/>
                  <a:pt x="124697" y="1917143"/>
                  <a:pt x="126542" y="1916231"/>
                </a:cubicBezTo>
                <a:cubicBezTo>
                  <a:pt x="128387" y="1915320"/>
                  <a:pt x="130481" y="1914864"/>
                  <a:pt x="132825" y="1914864"/>
                </a:cubicBezTo>
                <a:close/>
                <a:moveTo>
                  <a:pt x="59230" y="1914864"/>
                </a:moveTo>
                <a:cubicBezTo>
                  <a:pt x="62594" y="1914864"/>
                  <a:pt x="65138" y="1915857"/>
                  <a:pt x="66864" y="1917843"/>
                </a:cubicBezTo>
                <a:cubicBezTo>
                  <a:pt x="68589" y="1919829"/>
                  <a:pt x="69452" y="1922818"/>
                  <a:pt x="69452" y="1926812"/>
                </a:cubicBezTo>
                <a:lnTo>
                  <a:pt x="69452" y="1948136"/>
                </a:lnTo>
                <a:lnTo>
                  <a:pt x="63787" y="1948136"/>
                </a:lnTo>
                <a:lnTo>
                  <a:pt x="63787" y="1927268"/>
                </a:lnTo>
                <a:cubicBezTo>
                  <a:pt x="63787" y="1924707"/>
                  <a:pt x="63310" y="1922813"/>
                  <a:pt x="62355" y="1921587"/>
                </a:cubicBezTo>
                <a:cubicBezTo>
                  <a:pt x="61400" y="1920360"/>
                  <a:pt x="59978" y="1919747"/>
                  <a:pt x="58090" y="1919747"/>
                </a:cubicBezTo>
                <a:cubicBezTo>
                  <a:pt x="57396" y="1919747"/>
                  <a:pt x="56717" y="1919850"/>
                  <a:pt x="56055" y="1920057"/>
                </a:cubicBezTo>
                <a:cubicBezTo>
                  <a:pt x="55393" y="1920263"/>
                  <a:pt x="54704" y="1920621"/>
                  <a:pt x="53988" y="1921131"/>
                </a:cubicBezTo>
                <a:cubicBezTo>
                  <a:pt x="53272" y="1921641"/>
                  <a:pt x="52496" y="1922330"/>
                  <a:pt x="51660" y="1923198"/>
                </a:cubicBezTo>
                <a:cubicBezTo>
                  <a:pt x="50825" y="1924066"/>
                  <a:pt x="49886" y="1925152"/>
                  <a:pt x="48844" y="1926454"/>
                </a:cubicBezTo>
                <a:lnTo>
                  <a:pt x="48844" y="1948136"/>
                </a:lnTo>
                <a:lnTo>
                  <a:pt x="43179" y="1948136"/>
                </a:lnTo>
                <a:lnTo>
                  <a:pt x="43179" y="1915450"/>
                </a:lnTo>
                <a:lnTo>
                  <a:pt x="48226" y="1915450"/>
                </a:lnTo>
                <a:lnTo>
                  <a:pt x="48453" y="1920724"/>
                </a:lnTo>
                <a:cubicBezTo>
                  <a:pt x="49408" y="1919595"/>
                  <a:pt x="50331" y="1918657"/>
                  <a:pt x="51221" y="1917908"/>
                </a:cubicBezTo>
                <a:cubicBezTo>
                  <a:pt x="52111" y="1917159"/>
                  <a:pt x="52984" y="1916557"/>
                  <a:pt x="53841" y="1916101"/>
                </a:cubicBezTo>
                <a:cubicBezTo>
                  <a:pt x="54699" y="1915645"/>
                  <a:pt x="55572" y="1915325"/>
                  <a:pt x="56462" y="1915141"/>
                </a:cubicBezTo>
                <a:cubicBezTo>
                  <a:pt x="57352" y="1914956"/>
                  <a:pt x="58275" y="1914864"/>
                  <a:pt x="59230" y="1914864"/>
                </a:cubicBezTo>
                <a:close/>
                <a:moveTo>
                  <a:pt x="881770" y="1905585"/>
                </a:moveTo>
                <a:lnTo>
                  <a:pt x="907229" y="1905585"/>
                </a:lnTo>
                <a:lnTo>
                  <a:pt x="907229" y="1910469"/>
                </a:lnTo>
                <a:lnTo>
                  <a:pt x="897429" y="1910469"/>
                </a:lnTo>
                <a:lnTo>
                  <a:pt x="897429" y="1943188"/>
                </a:lnTo>
                <a:lnTo>
                  <a:pt x="907229" y="1943188"/>
                </a:lnTo>
                <a:lnTo>
                  <a:pt x="907229" y="1948136"/>
                </a:lnTo>
                <a:lnTo>
                  <a:pt x="881770" y="1948136"/>
                </a:lnTo>
                <a:lnTo>
                  <a:pt x="881770" y="1943188"/>
                </a:lnTo>
                <a:lnTo>
                  <a:pt x="891569" y="1943188"/>
                </a:lnTo>
                <a:lnTo>
                  <a:pt x="891569" y="1910469"/>
                </a:lnTo>
                <a:lnTo>
                  <a:pt x="881770" y="1910469"/>
                </a:lnTo>
                <a:close/>
                <a:moveTo>
                  <a:pt x="6414" y="1905585"/>
                </a:moveTo>
                <a:lnTo>
                  <a:pt x="30603" y="1905585"/>
                </a:lnTo>
                <a:lnTo>
                  <a:pt x="30603" y="1910469"/>
                </a:lnTo>
                <a:lnTo>
                  <a:pt x="12209" y="1910469"/>
                </a:lnTo>
                <a:lnTo>
                  <a:pt x="12209" y="1923654"/>
                </a:lnTo>
                <a:lnTo>
                  <a:pt x="29887" y="1923654"/>
                </a:lnTo>
                <a:lnTo>
                  <a:pt x="29887" y="1928537"/>
                </a:lnTo>
                <a:lnTo>
                  <a:pt x="12209" y="1928537"/>
                </a:lnTo>
                <a:lnTo>
                  <a:pt x="12209" y="1943188"/>
                </a:lnTo>
                <a:lnTo>
                  <a:pt x="30603" y="1943188"/>
                </a:lnTo>
                <a:lnTo>
                  <a:pt x="30603" y="1948136"/>
                </a:lnTo>
                <a:lnTo>
                  <a:pt x="6414" y="1948136"/>
                </a:lnTo>
                <a:close/>
                <a:moveTo>
                  <a:pt x="759684" y="1904999"/>
                </a:moveTo>
                <a:lnTo>
                  <a:pt x="759684" y="1915450"/>
                </a:lnTo>
                <a:lnTo>
                  <a:pt x="773544" y="1915450"/>
                </a:lnTo>
                <a:lnTo>
                  <a:pt x="774367" y="1915450"/>
                </a:lnTo>
                <a:lnTo>
                  <a:pt x="779990" y="1915450"/>
                </a:lnTo>
                <a:lnTo>
                  <a:pt x="788259" y="1937067"/>
                </a:lnTo>
                <a:lnTo>
                  <a:pt x="789920" y="1942146"/>
                </a:lnTo>
                <a:lnTo>
                  <a:pt x="791808" y="1936937"/>
                </a:lnTo>
                <a:lnTo>
                  <a:pt x="799459" y="1915450"/>
                </a:lnTo>
                <a:lnTo>
                  <a:pt x="805677" y="1915450"/>
                </a:lnTo>
                <a:lnTo>
                  <a:pt x="794543" y="1944685"/>
                </a:lnTo>
                <a:cubicBezTo>
                  <a:pt x="793393" y="1947659"/>
                  <a:pt x="792204" y="1950220"/>
                  <a:pt x="790978" y="1952369"/>
                </a:cubicBezTo>
                <a:cubicBezTo>
                  <a:pt x="789752" y="1954517"/>
                  <a:pt x="788411" y="1956281"/>
                  <a:pt x="786957" y="1957659"/>
                </a:cubicBezTo>
                <a:cubicBezTo>
                  <a:pt x="785503" y="1959037"/>
                  <a:pt x="783908" y="1960052"/>
                  <a:pt x="782171" y="1960703"/>
                </a:cubicBezTo>
                <a:cubicBezTo>
                  <a:pt x="780435" y="1961354"/>
                  <a:pt x="778493" y="1961680"/>
                  <a:pt x="776344" y="1961680"/>
                </a:cubicBezTo>
                <a:cubicBezTo>
                  <a:pt x="775780" y="1961680"/>
                  <a:pt x="775270" y="1961669"/>
                  <a:pt x="774814" y="1961647"/>
                </a:cubicBezTo>
                <a:cubicBezTo>
                  <a:pt x="774358" y="1961625"/>
                  <a:pt x="773859" y="1961593"/>
                  <a:pt x="773316" y="1961549"/>
                </a:cubicBezTo>
                <a:lnTo>
                  <a:pt x="773316" y="1956405"/>
                </a:lnTo>
                <a:cubicBezTo>
                  <a:pt x="773794" y="1956471"/>
                  <a:pt x="774315" y="1956530"/>
                  <a:pt x="774879" y="1956585"/>
                </a:cubicBezTo>
                <a:cubicBezTo>
                  <a:pt x="775443" y="1956639"/>
                  <a:pt x="776040" y="1956666"/>
                  <a:pt x="776670" y="1956666"/>
                </a:cubicBezTo>
                <a:cubicBezTo>
                  <a:pt x="777711" y="1956666"/>
                  <a:pt x="778683" y="1956514"/>
                  <a:pt x="779583" y="1956210"/>
                </a:cubicBezTo>
                <a:cubicBezTo>
                  <a:pt x="780484" y="1955906"/>
                  <a:pt x="781336" y="1955413"/>
                  <a:pt x="782139" y="1954729"/>
                </a:cubicBezTo>
                <a:cubicBezTo>
                  <a:pt x="782942" y="1954045"/>
                  <a:pt x="783712" y="1953161"/>
                  <a:pt x="784450" y="1952076"/>
                </a:cubicBezTo>
                <a:cubicBezTo>
                  <a:pt x="785188" y="1950990"/>
                  <a:pt x="785905" y="1949677"/>
                  <a:pt x="786599" y="1948136"/>
                </a:cubicBezTo>
                <a:lnTo>
                  <a:pt x="774367" y="1917511"/>
                </a:lnTo>
                <a:lnTo>
                  <a:pt x="774367" y="1920203"/>
                </a:lnTo>
                <a:lnTo>
                  <a:pt x="759684" y="1920203"/>
                </a:lnTo>
                <a:lnTo>
                  <a:pt x="759684" y="1936807"/>
                </a:lnTo>
                <a:cubicBezTo>
                  <a:pt x="759684" y="1939151"/>
                  <a:pt x="760308" y="1940903"/>
                  <a:pt x="761556" y="1942064"/>
                </a:cubicBezTo>
                <a:cubicBezTo>
                  <a:pt x="762804" y="1943226"/>
                  <a:pt x="764644" y="1943806"/>
                  <a:pt x="767075" y="1943806"/>
                </a:cubicBezTo>
                <a:cubicBezTo>
                  <a:pt x="768117" y="1943806"/>
                  <a:pt x="769256" y="1943725"/>
                  <a:pt x="770493" y="1943562"/>
                </a:cubicBezTo>
                <a:cubicBezTo>
                  <a:pt x="771730" y="1943399"/>
                  <a:pt x="773022" y="1943144"/>
                  <a:pt x="774367" y="1942797"/>
                </a:cubicBezTo>
                <a:lnTo>
                  <a:pt x="774367" y="1947680"/>
                </a:lnTo>
                <a:cubicBezTo>
                  <a:pt x="773087" y="1948006"/>
                  <a:pt x="771763" y="1948239"/>
                  <a:pt x="770395" y="1948380"/>
                </a:cubicBezTo>
                <a:cubicBezTo>
                  <a:pt x="769028" y="1948521"/>
                  <a:pt x="767639" y="1948592"/>
                  <a:pt x="766228" y="1948592"/>
                </a:cubicBezTo>
                <a:cubicBezTo>
                  <a:pt x="762126" y="1948592"/>
                  <a:pt x="759066" y="1947664"/>
                  <a:pt x="757047" y="1945808"/>
                </a:cubicBezTo>
                <a:cubicBezTo>
                  <a:pt x="755029" y="1943953"/>
                  <a:pt x="754020" y="1941104"/>
                  <a:pt x="754020" y="1937262"/>
                </a:cubicBezTo>
                <a:lnTo>
                  <a:pt x="754020" y="1920203"/>
                </a:lnTo>
                <a:lnTo>
                  <a:pt x="744871" y="1920203"/>
                </a:lnTo>
                <a:lnTo>
                  <a:pt x="744871" y="1915450"/>
                </a:lnTo>
                <a:lnTo>
                  <a:pt x="754020" y="1915450"/>
                </a:lnTo>
                <a:lnTo>
                  <a:pt x="754020" y="1906464"/>
                </a:lnTo>
                <a:close/>
                <a:moveTo>
                  <a:pt x="512035" y="1904999"/>
                </a:moveTo>
                <a:lnTo>
                  <a:pt x="512035" y="1915450"/>
                </a:lnTo>
                <a:lnTo>
                  <a:pt x="526718" y="1915450"/>
                </a:lnTo>
                <a:lnTo>
                  <a:pt x="526718" y="1920203"/>
                </a:lnTo>
                <a:lnTo>
                  <a:pt x="512035" y="1920203"/>
                </a:lnTo>
                <a:lnTo>
                  <a:pt x="512035" y="1936807"/>
                </a:lnTo>
                <a:cubicBezTo>
                  <a:pt x="512035" y="1939151"/>
                  <a:pt x="512659" y="1940903"/>
                  <a:pt x="513907" y="1942064"/>
                </a:cubicBezTo>
                <a:cubicBezTo>
                  <a:pt x="515155" y="1943226"/>
                  <a:pt x="516994" y="1943806"/>
                  <a:pt x="519425" y="1943806"/>
                </a:cubicBezTo>
                <a:cubicBezTo>
                  <a:pt x="520467" y="1943806"/>
                  <a:pt x="521606" y="1943725"/>
                  <a:pt x="522843" y="1943562"/>
                </a:cubicBezTo>
                <a:cubicBezTo>
                  <a:pt x="524080" y="1943399"/>
                  <a:pt x="525372" y="1943144"/>
                  <a:pt x="526718" y="1942797"/>
                </a:cubicBezTo>
                <a:lnTo>
                  <a:pt x="526718" y="1947680"/>
                </a:lnTo>
                <a:cubicBezTo>
                  <a:pt x="525437" y="1948006"/>
                  <a:pt x="524113" y="1948239"/>
                  <a:pt x="522746" y="1948380"/>
                </a:cubicBezTo>
                <a:cubicBezTo>
                  <a:pt x="521378" y="1948521"/>
                  <a:pt x="519989" y="1948592"/>
                  <a:pt x="518578" y="1948592"/>
                </a:cubicBezTo>
                <a:cubicBezTo>
                  <a:pt x="514476" y="1948592"/>
                  <a:pt x="511416" y="1947664"/>
                  <a:pt x="509398" y="1945808"/>
                </a:cubicBezTo>
                <a:cubicBezTo>
                  <a:pt x="507379" y="1943953"/>
                  <a:pt x="506370" y="1941104"/>
                  <a:pt x="506370" y="1937262"/>
                </a:cubicBezTo>
                <a:lnTo>
                  <a:pt x="506370" y="1920203"/>
                </a:lnTo>
                <a:lnTo>
                  <a:pt x="497222" y="1920203"/>
                </a:lnTo>
                <a:lnTo>
                  <a:pt x="497222" y="1915450"/>
                </a:lnTo>
                <a:lnTo>
                  <a:pt x="506370" y="1915450"/>
                </a:lnTo>
                <a:lnTo>
                  <a:pt x="506370" y="1906464"/>
                </a:lnTo>
                <a:close/>
                <a:moveTo>
                  <a:pt x="302484" y="1904999"/>
                </a:moveTo>
                <a:lnTo>
                  <a:pt x="302484" y="1915450"/>
                </a:lnTo>
                <a:lnTo>
                  <a:pt x="317167" y="1915450"/>
                </a:lnTo>
                <a:lnTo>
                  <a:pt x="317167" y="1920203"/>
                </a:lnTo>
                <a:lnTo>
                  <a:pt x="302484" y="1920203"/>
                </a:lnTo>
                <a:lnTo>
                  <a:pt x="302484" y="1936807"/>
                </a:lnTo>
                <a:cubicBezTo>
                  <a:pt x="302484" y="1939151"/>
                  <a:pt x="303108" y="1940903"/>
                  <a:pt x="304356" y="1942064"/>
                </a:cubicBezTo>
                <a:cubicBezTo>
                  <a:pt x="305604" y="1943226"/>
                  <a:pt x="307444" y="1943806"/>
                  <a:pt x="309875" y="1943806"/>
                </a:cubicBezTo>
                <a:cubicBezTo>
                  <a:pt x="310916" y="1943806"/>
                  <a:pt x="312056" y="1943725"/>
                  <a:pt x="313293" y="1943562"/>
                </a:cubicBezTo>
                <a:cubicBezTo>
                  <a:pt x="314530" y="1943399"/>
                  <a:pt x="315822" y="1943144"/>
                  <a:pt x="317167" y="1942797"/>
                </a:cubicBezTo>
                <a:lnTo>
                  <a:pt x="317167" y="1947680"/>
                </a:lnTo>
                <a:cubicBezTo>
                  <a:pt x="315887" y="1948006"/>
                  <a:pt x="314563" y="1948239"/>
                  <a:pt x="313195" y="1948380"/>
                </a:cubicBezTo>
                <a:cubicBezTo>
                  <a:pt x="311828" y="1948521"/>
                  <a:pt x="310439" y="1948592"/>
                  <a:pt x="309028" y="1948592"/>
                </a:cubicBezTo>
                <a:cubicBezTo>
                  <a:pt x="304926" y="1948592"/>
                  <a:pt x="301866" y="1947664"/>
                  <a:pt x="299847" y="1945808"/>
                </a:cubicBezTo>
                <a:cubicBezTo>
                  <a:pt x="297829" y="1943953"/>
                  <a:pt x="296820" y="1941104"/>
                  <a:pt x="296820" y="1937262"/>
                </a:cubicBezTo>
                <a:lnTo>
                  <a:pt x="296820" y="1920203"/>
                </a:lnTo>
                <a:lnTo>
                  <a:pt x="287671" y="1920203"/>
                </a:lnTo>
                <a:lnTo>
                  <a:pt x="287671" y="1915450"/>
                </a:lnTo>
                <a:lnTo>
                  <a:pt x="296820" y="1915450"/>
                </a:lnTo>
                <a:lnTo>
                  <a:pt x="296820" y="1906464"/>
                </a:lnTo>
                <a:close/>
                <a:moveTo>
                  <a:pt x="92934" y="1904999"/>
                </a:moveTo>
                <a:lnTo>
                  <a:pt x="92934" y="1915450"/>
                </a:lnTo>
                <a:lnTo>
                  <a:pt x="107617" y="1915450"/>
                </a:lnTo>
                <a:lnTo>
                  <a:pt x="107617" y="1920203"/>
                </a:lnTo>
                <a:lnTo>
                  <a:pt x="92934" y="1920203"/>
                </a:lnTo>
                <a:lnTo>
                  <a:pt x="92934" y="1936807"/>
                </a:lnTo>
                <a:cubicBezTo>
                  <a:pt x="92934" y="1939151"/>
                  <a:pt x="93558" y="1940903"/>
                  <a:pt x="94806" y="1942064"/>
                </a:cubicBezTo>
                <a:cubicBezTo>
                  <a:pt x="96054" y="1943226"/>
                  <a:pt x="97894" y="1943806"/>
                  <a:pt x="100325" y="1943806"/>
                </a:cubicBezTo>
                <a:cubicBezTo>
                  <a:pt x="101366" y="1943806"/>
                  <a:pt x="102506" y="1943725"/>
                  <a:pt x="103743" y="1943562"/>
                </a:cubicBezTo>
                <a:cubicBezTo>
                  <a:pt x="104980" y="1943399"/>
                  <a:pt x="106272" y="1943144"/>
                  <a:pt x="107617" y="1942797"/>
                </a:cubicBezTo>
                <a:lnTo>
                  <a:pt x="107617" y="1947680"/>
                </a:lnTo>
                <a:cubicBezTo>
                  <a:pt x="106337" y="1948006"/>
                  <a:pt x="105013" y="1948239"/>
                  <a:pt x="103645" y="1948380"/>
                </a:cubicBezTo>
                <a:cubicBezTo>
                  <a:pt x="102278" y="1948521"/>
                  <a:pt x="100889" y="1948592"/>
                  <a:pt x="99478" y="1948592"/>
                </a:cubicBezTo>
                <a:cubicBezTo>
                  <a:pt x="95376" y="1948592"/>
                  <a:pt x="92316" y="1947664"/>
                  <a:pt x="90297" y="1945808"/>
                </a:cubicBezTo>
                <a:cubicBezTo>
                  <a:pt x="88279" y="1943953"/>
                  <a:pt x="87270" y="1941104"/>
                  <a:pt x="87270" y="1937262"/>
                </a:cubicBezTo>
                <a:lnTo>
                  <a:pt x="87270" y="1920203"/>
                </a:lnTo>
                <a:lnTo>
                  <a:pt x="78121" y="1920203"/>
                </a:lnTo>
                <a:lnTo>
                  <a:pt x="78121" y="1915450"/>
                </a:lnTo>
                <a:lnTo>
                  <a:pt x="87270" y="1915450"/>
                </a:lnTo>
                <a:lnTo>
                  <a:pt x="87270" y="1906464"/>
                </a:lnTo>
                <a:close/>
                <a:moveTo>
                  <a:pt x="977959" y="1902134"/>
                </a:moveTo>
                <a:lnTo>
                  <a:pt x="983657" y="1902134"/>
                </a:lnTo>
                <a:lnTo>
                  <a:pt x="983657" y="1948136"/>
                </a:lnTo>
                <a:lnTo>
                  <a:pt x="978578" y="1948136"/>
                </a:lnTo>
                <a:lnTo>
                  <a:pt x="978382" y="1941951"/>
                </a:lnTo>
                <a:cubicBezTo>
                  <a:pt x="976798" y="1944251"/>
                  <a:pt x="975083" y="1945955"/>
                  <a:pt x="973239" y="1947062"/>
                </a:cubicBezTo>
                <a:cubicBezTo>
                  <a:pt x="971394" y="1948169"/>
                  <a:pt x="969397" y="1948722"/>
                  <a:pt x="967248" y="1948722"/>
                </a:cubicBezTo>
                <a:cubicBezTo>
                  <a:pt x="965382" y="1948722"/>
                  <a:pt x="963738" y="1948332"/>
                  <a:pt x="962316" y="1947550"/>
                </a:cubicBezTo>
                <a:cubicBezTo>
                  <a:pt x="960894" y="1946769"/>
                  <a:pt x="959711" y="1945667"/>
                  <a:pt x="958767" y="1944246"/>
                </a:cubicBezTo>
                <a:cubicBezTo>
                  <a:pt x="957823" y="1942824"/>
                  <a:pt x="957112" y="1941115"/>
                  <a:pt x="956635" y="1939118"/>
                </a:cubicBezTo>
                <a:cubicBezTo>
                  <a:pt x="956157" y="1937121"/>
                  <a:pt x="955919" y="1934908"/>
                  <a:pt x="955919" y="1932477"/>
                </a:cubicBezTo>
                <a:cubicBezTo>
                  <a:pt x="955919" y="1929699"/>
                  <a:pt x="956298" y="1927230"/>
                  <a:pt x="957058" y="1925070"/>
                </a:cubicBezTo>
                <a:cubicBezTo>
                  <a:pt x="957818" y="1922911"/>
                  <a:pt x="958898" y="1921087"/>
                  <a:pt x="960297" y="1919601"/>
                </a:cubicBezTo>
                <a:cubicBezTo>
                  <a:pt x="961697" y="1918114"/>
                  <a:pt x="963379" y="1916985"/>
                  <a:pt x="965344" y="1916215"/>
                </a:cubicBezTo>
                <a:cubicBezTo>
                  <a:pt x="967308" y="1915444"/>
                  <a:pt x="969495" y="1915059"/>
                  <a:pt x="971904" y="1915059"/>
                </a:cubicBezTo>
                <a:cubicBezTo>
                  <a:pt x="972946" y="1915059"/>
                  <a:pt x="973971" y="1915124"/>
                  <a:pt x="974980" y="1915255"/>
                </a:cubicBezTo>
                <a:cubicBezTo>
                  <a:pt x="975990" y="1915385"/>
                  <a:pt x="976982" y="1915591"/>
                  <a:pt x="977959" y="1915873"/>
                </a:cubicBezTo>
                <a:close/>
                <a:moveTo>
                  <a:pt x="673295" y="1902134"/>
                </a:moveTo>
                <a:lnTo>
                  <a:pt x="688694" y="1902134"/>
                </a:lnTo>
                <a:lnTo>
                  <a:pt x="688694" y="1943416"/>
                </a:lnTo>
                <a:lnTo>
                  <a:pt x="698428" y="1943416"/>
                </a:lnTo>
                <a:lnTo>
                  <a:pt x="698428" y="1948136"/>
                </a:lnTo>
                <a:lnTo>
                  <a:pt x="672220" y="1948136"/>
                </a:lnTo>
                <a:lnTo>
                  <a:pt x="672220" y="1943416"/>
                </a:lnTo>
                <a:lnTo>
                  <a:pt x="682964" y="1943416"/>
                </a:lnTo>
                <a:lnTo>
                  <a:pt x="682964" y="1906790"/>
                </a:lnTo>
                <a:lnTo>
                  <a:pt x="673295" y="1906790"/>
                </a:lnTo>
                <a:close/>
                <a:moveTo>
                  <a:pt x="999274" y="1901744"/>
                </a:moveTo>
                <a:cubicBezTo>
                  <a:pt x="999904" y="1901744"/>
                  <a:pt x="1000490" y="1901858"/>
                  <a:pt x="1001032" y="1902086"/>
                </a:cubicBezTo>
                <a:cubicBezTo>
                  <a:pt x="1001575" y="1902313"/>
                  <a:pt x="1002047" y="1902633"/>
                  <a:pt x="1002448" y="1903046"/>
                </a:cubicBezTo>
                <a:cubicBezTo>
                  <a:pt x="1002850" y="1903458"/>
                  <a:pt x="1003165" y="1903930"/>
                  <a:pt x="1003393" y="1904462"/>
                </a:cubicBezTo>
                <a:cubicBezTo>
                  <a:pt x="1003620" y="1904994"/>
                  <a:pt x="1003734" y="1905574"/>
                  <a:pt x="1003734" y="1906204"/>
                </a:cubicBezTo>
                <a:cubicBezTo>
                  <a:pt x="1003734" y="1906812"/>
                  <a:pt x="1003620" y="1907387"/>
                  <a:pt x="1003393" y="1907929"/>
                </a:cubicBezTo>
                <a:cubicBezTo>
                  <a:pt x="1003165" y="1908472"/>
                  <a:pt x="1002850" y="1908949"/>
                  <a:pt x="1002448" y="1909362"/>
                </a:cubicBezTo>
                <a:cubicBezTo>
                  <a:pt x="1002047" y="1909774"/>
                  <a:pt x="1001575" y="1910094"/>
                  <a:pt x="1001032" y="1910322"/>
                </a:cubicBezTo>
                <a:cubicBezTo>
                  <a:pt x="1000490" y="1910550"/>
                  <a:pt x="999904" y="1910664"/>
                  <a:pt x="999274" y="1910664"/>
                </a:cubicBezTo>
                <a:cubicBezTo>
                  <a:pt x="998645" y="1910664"/>
                  <a:pt x="998059" y="1910550"/>
                  <a:pt x="997516" y="1910322"/>
                </a:cubicBezTo>
                <a:cubicBezTo>
                  <a:pt x="996974" y="1910094"/>
                  <a:pt x="996502" y="1909774"/>
                  <a:pt x="996100" y="1909362"/>
                </a:cubicBezTo>
                <a:cubicBezTo>
                  <a:pt x="995698" y="1908949"/>
                  <a:pt x="995384" y="1908472"/>
                  <a:pt x="995156" y="1907929"/>
                </a:cubicBezTo>
                <a:cubicBezTo>
                  <a:pt x="994928" y="1907387"/>
                  <a:pt x="994814" y="1906812"/>
                  <a:pt x="994814" y="1906204"/>
                </a:cubicBezTo>
                <a:cubicBezTo>
                  <a:pt x="994814" y="1905574"/>
                  <a:pt x="994928" y="1904994"/>
                  <a:pt x="995156" y="1904462"/>
                </a:cubicBezTo>
                <a:cubicBezTo>
                  <a:pt x="995384" y="1903930"/>
                  <a:pt x="995698" y="1903458"/>
                  <a:pt x="996100" y="1903046"/>
                </a:cubicBezTo>
                <a:cubicBezTo>
                  <a:pt x="996502" y="1902633"/>
                  <a:pt x="996974" y="1902313"/>
                  <a:pt x="997516" y="1902086"/>
                </a:cubicBezTo>
                <a:cubicBezTo>
                  <a:pt x="998059" y="1901858"/>
                  <a:pt x="998645" y="1901744"/>
                  <a:pt x="999274" y="1901744"/>
                </a:cubicBezTo>
                <a:close/>
                <a:moveTo>
                  <a:pt x="723050" y="1901744"/>
                </a:moveTo>
                <a:cubicBezTo>
                  <a:pt x="723679" y="1901744"/>
                  <a:pt x="724265" y="1901858"/>
                  <a:pt x="724808" y="1902086"/>
                </a:cubicBezTo>
                <a:cubicBezTo>
                  <a:pt x="725350" y="1902313"/>
                  <a:pt x="725822" y="1902633"/>
                  <a:pt x="726224" y="1903046"/>
                </a:cubicBezTo>
                <a:cubicBezTo>
                  <a:pt x="726625" y="1903458"/>
                  <a:pt x="726940" y="1903930"/>
                  <a:pt x="727168" y="1904462"/>
                </a:cubicBezTo>
                <a:cubicBezTo>
                  <a:pt x="727396" y="1904994"/>
                  <a:pt x="727510" y="1905574"/>
                  <a:pt x="727510" y="1906204"/>
                </a:cubicBezTo>
                <a:cubicBezTo>
                  <a:pt x="727510" y="1906812"/>
                  <a:pt x="727396" y="1907387"/>
                  <a:pt x="727168" y="1907929"/>
                </a:cubicBezTo>
                <a:cubicBezTo>
                  <a:pt x="726940" y="1908472"/>
                  <a:pt x="726625" y="1908949"/>
                  <a:pt x="726224" y="1909362"/>
                </a:cubicBezTo>
                <a:cubicBezTo>
                  <a:pt x="725822" y="1909774"/>
                  <a:pt x="725350" y="1910094"/>
                  <a:pt x="724808" y="1910322"/>
                </a:cubicBezTo>
                <a:cubicBezTo>
                  <a:pt x="724265" y="1910550"/>
                  <a:pt x="723679" y="1910664"/>
                  <a:pt x="723050" y="1910664"/>
                </a:cubicBezTo>
                <a:cubicBezTo>
                  <a:pt x="722420" y="1910664"/>
                  <a:pt x="721834" y="1910550"/>
                  <a:pt x="721291" y="1910322"/>
                </a:cubicBezTo>
                <a:cubicBezTo>
                  <a:pt x="720749" y="1910094"/>
                  <a:pt x="720277" y="1909774"/>
                  <a:pt x="719875" y="1909362"/>
                </a:cubicBezTo>
                <a:cubicBezTo>
                  <a:pt x="719474" y="1908949"/>
                  <a:pt x="719159" y="1908472"/>
                  <a:pt x="718931" y="1907929"/>
                </a:cubicBezTo>
                <a:cubicBezTo>
                  <a:pt x="718703" y="1907387"/>
                  <a:pt x="718589" y="1906812"/>
                  <a:pt x="718589" y="1906204"/>
                </a:cubicBezTo>
                <a:cubicBezTo>
                  <a:pt x="718589" y="1905574"/>
                  <a:pt x="718703" y="1904994"/>
                  <a:pt x="718931" y="1904462"/>
                </a:cubicBezTo>
                <a:cubicBezTo>
                  <a:pt x="719159" y="1903930"/>
                  <a:pt x="719474" y="1903458"/>
                  <a:pt x="719875" y="1903046"/>
                </a:cubicBezTo>
                <a:cubicBezTo>
                  <a:pt x="720277" y="1902633"/>
                  <a:pt x="720749" y="1902313"/>
                  <a:pt x="721291" y="1902086"/>
                </a:cubicBezTo>
                <a:cubicBezTo>
                  <a:pt x="721834" y="1901858"/>
                  <a:pt x="722420" y="1901744"/>
                  <a:pt x="723050" y="1901744"/>
                </a:cubicBezTo>
                <a:close/>
                <a:moveTo>
                  <a:pt x="551600" y="1901744"/>
                </a:moveTo>
                <a:cubicBezTo>
                  <a:pt x="552229" y="1901744"/>
                  <a:pt x="552815" y="1901858"/>
                  <a:pt x="553358" y="1902086"/>
                </a:cubicBezTo>
                <a:cubicBezTo>
                  <a:pt x="553900" y="1902313"/>
                  <a:pt x="554372" y="1902633"/>
                  <a:pt x="554774" y="1903046"/>
                </a:cubicBezTo>
                <a:cubicBezTo>
                  <a:pt x="555175" y="1903458"/>
                  <a:pt x="555490" y="1903930"/>
                  <a:pt x="555718" y="1904462"/>
                </a:cubicBezTo>
                <a:cubicBezTo>
                  <a:pt x="555946" y="1904994"/>
                  <a:pt x="556060" y="1905574"/>
                  <a:pt x="556060" y="1906204"/>
                </a:cubicBezTo>
                <a:cubicBezTo>
                  <a:pt x="556060" y="1906812"/>
                  <a:pt x="555946" y="1907387"/>
                  <a:pt x="555718" y="1907929"/>
                </a:cubicBezTo>
                <a:cubicBezTo>
                  <a:pt x="555490" y="1908472"/>
                  <a:pt x="555175" y="1908949"/>
                  <a:pt x="554774" y="1909362"/>
                </a:cubicBezTo>
                <a:cubicBezTo>
                  <a:pt x="554372" y="1909774"/>
                  <a:pt x="553900" y="1910094"/>
                  <a:pt x="553358" y="1910322"/>
                </a:cubicBezTo>
                <a:cubicBezTo>
                  <a:pt x="552815" y="1910550"/>
                  <a:pt x="552229" y="1910664"/>
                  <a:pt x="551600" y="1910664"/>
                </a:cubicBezTo>
                <a:cubicBezTo>
                  <a:pt x="550970" y="1910664"/>
                  <a:pt x="550384" y="1910550"/>
                  <a:pt x="549842" y="1910322"/>
                </a:cubicBezTo>
                <a:cubicBezTo>
                  <a:pt x="549299" y="1910094"/>
                  <a:pt x="548827" y="1909774"/>
                  <a:pt x="548425" y="1909362"/>
                </a:cubicBezTo>
                <a:cubicBezTo>
                  <a:pt x="548024" y="1908949"/>
                  <a:pt x="547709" y="1908472"/>
                  <a:pt x="547481" y="1907929"/>
                </a:cubicBezTo>
                <a:cubicBezTo>
                  <a:pt x="547253" y="1907387"/>
                  <a:pt x="547139" y="1906812"/>
                  <a:pt x="547139" y="1906204"/>
                </a:cubicBezTo>
                <a:cubicBezTo>
                  <a:pt x="547139" y="1905574"/>
                  <a:pt x="547253" y="1904994"/>
                  <a:pt x="547481" y="1904462"/>
                </a:cubicBezTo>
                <a:cubicBezTo>
                  <a:pt x="547709" y="1903930"/>
                  <a:pt x="548024" y="1903458"/>
                  <a:pt x="548425" y="1903046"/>
                </a:cubicBezTo>
                <a:cubicBezTo>
                  <a:pt x="548827" y="1902633"/>
                  <a:pt x="549299" y="1902313"/>
                  <a:pt x="549842" y="1902086"/>
                </a:cubicBezTo>
                <a:cubicBezTo>
                  <a:pt x="550384" y="1901858"/>
                  <a:pt x="550970" y="1901744"/>
                  <a:pt x="551600" y="1901744"/>
                </a:cubicBezTo>
                <a:close/>
                <a:moveTo>
                  <a:pt x="580175" y="1862527"/>
                </a:moveTo>
                <a:cubicBezTo>
                  <a:pt x="580848" y="1862527"/>
                  <a:pt x="581488" y="1862663"/>
                  <a:pt x="582095" y="1862934"/>
                </a:cubicBezTo>
                <a:cubicBezTo>
                  <a:pt x="582703" y="1863206"/>
                  <a:pt x="583235" y="1863569"/>
                  <a:pt x="583691" y="1864025"/>
                </a:cubicBezTo>
                <a:cubicBezTo>
                  <a:pt x="584147" y="1864481"/>
                  <a:pt x="584510" y="1865013"/>
                  <a:pt x="584781" y="1865620"/>
                </a:cubicBezTo>
                <a:cubicBezTo>
                  <a:pt x="585053" y="1866228"/>
                  <a:pt x="585188" y="1866868"/>
                  <a:pt x="585188" y="1867541"/>
                </a:cubicBezTo>
                <a:cubicBezTo>
                  <a:pt x="585188" y="1868236"/>
                  <a:pt x="585053" y="1868881"/>
                  <a:pt x="584781" y="1869478"/>
                </a:cubicBezTo>
                <a:cubicBezTo>
                  <a:pt x="584510" y="1870075"/>
                  <a:pt x="584147" y="1870601"/>
                  <a:pt x="583691" y="1871057"/>
                </a:cubicBezTo>
                <a:cubicBezTo>
                  <a:pt x="583235" y="1871513"/>
                  <a:pt x="582703" y="1871871"/>
                  <a:pt x="582095" y="1872132"/>
                </a:cubicBezTo>
                <a:cubicBezTo>
                  <a:pt x="581488" y="1872392"/>
                  <a:pt x="580848" y="1872522"/>
                  <a:pt x="580175" y="1872522"/>
                </a:cubicBezTo>
                <a:cubicBezTo>
                  <a:pt x="579480" y="1872522"/>
                  <a:pt x="578834" y="1872392"/>
                  <a:pt x="578237" y="1872132"/>
                </a:cubicBezTo>
                <a:cubicBezTo>
                  <a:pt x="577641" y="1871871"/>
                  <a:pt x="577114" y="1871513"/>
                  <a:pt x="576659" y="1871057"/>
                </a:cubicBezTo>
                <a:cubicBezTo>
                  <a:pt x="576203" y="1870601"/>
                  <a:pt x="575845" y="1870075"/>
                  <a:pt x="575584" y="1869478"/>
                </a:cubicBezTo>
                <a:cubicBezTo>
                  <a:pt x="575324" y="1868881"/>
                  <a:pt x="575193" y="1868236"/>
                  <a:pt x="575193" y="1867541"/>
                </a:cubicBezTo>
                <a:cubicBezTo>
                  <a:pt x="575193" y="1866868"/>
                  <a:pt x="575324" y="1866228"/>
                  <a:pt x="575584" y="1865620"/>
                </a:cubicBezTo>
                <a:cubicBezTo>
                  <a:pt x="575845" y="1865013"/>
                  <a:pt x="576203" y="1864481"/>
                  <a:pt x="576659" y="1864025"/>
                </a:cubicBezTo>
                <a:cubicBezTo>
                  <a:pt x="577114" y="1863569"/>
                  <a:pt x="577641" y="1863206"/>
                  <a:pt x="578237" y="1862934"/>
                </a:cubicBezTo>
                <a:cubicBezTo>
                  <a:pt x="578834" y="1862663"/>
                  <a:pt x="579480" y="1862527"/>
                  <a:pt x="580175" y="1862527"/>
                </a:cubicBezTo>
                <a:close/>
                <a:moveTo>
                  <a:pt x="723115" y="1857058"/>
                </a:moveTo>
                <a:cubicBezTo>
                  <a:pt x="721704" y="1857058"/>
                  <a:pt x="720489" y="1857199"/>
                  <a:pt x="719468" y="1857481"/>
                </a:cubicBezTo>
                <a:cubicBezTo>
                  <a:pt x="718448" y="1857763"/>
                  <a:pt x="717613" y="1858165"/>
                  <a:pt x="716962" y="1858686"/>
                </a:cubicBezTo>
                <a:cubicBezTo>
                  <a:pt x="716310" y="1859207"/>
                  <a:pt x="715827" y="1859831"/>
                  <a:pt x="715513" y="1860558"/>
                </a:cubicBezTo>
                <a:cubicBezTo>
                  <a:pt x="715198" y="1861285"/>
                  <a:pt x="715041" y="1862104"/>
                  <a:pt x="715041" y="1863016"/>
                </a:cubicBezTo>
                <a:cubicBezTo>
                  <a:pt x="715041" y="1863645"/>
                  <a:pt x="715138" y="1864247"/>
                  <a:pt x="715334" y="1864823"/>
                </a:cubicBezTo>
                <a:cubicBezTo>
                  <a:pt x="715529" y="1865398"/>
                  <a:pt x="715844" y="1865908"/>
                  <a:pt x="716278" y="1866353"/>
                </a:cubicBezTo>
                <a:cubicBezTo>
                  <a:pt x="716712" y="1866798"/>
                  <a:pt x="717276" y="1867150"/>
                  <a:pt x="717971" y="1867411"/>
                </a:cubicBezTo>
                <a:cubicBezTo>
                  <a:pt x="718665" y="1867671"/>
                  <a:pt x="719512" y="1867802"/>
                  <a:pt x="720510" y="1867802"/>
                </a:cubicBezTo>
                <a:cubicBezTo>
                  <a:pt x="721813" y="1867802"/>
                  <a:pt x="723305" y="1867405"/>
                  <a:pt x="724987" y="1866613"/>
                </a:cubicBezTo>
                <a:cubicBezTo>
                  <a:pt x="726669" y="1865821"/>
                  <a:pt x="728443" y="1864568"/>
                  <a:pt x="730310" y="1862853"/>
                </a:cubicBezTo>
                <a:lnTo>
                  <a:pt x="730310" y="1857058"/>
                </a:lnTo>
                <a:close/>
                <a:moveTo>
                  <a:pt x="475465" y="1857058"/>
                </a:moveTo>
                <a:cubicBezTo>
                  <a:pt x="474054" y="1857058"/>
                  <a:pt x="472838" y="1857199"/>
                  <a:pt x="471818" y="1857481"/>
                </a:cubicBezTo>
                <a:cubicBezTo>
                  <a:pt x="470798" y="1857763"/>
                  <a:pt x="469963" y="1858165"/>
                  <a:pt x="469312" y="1858686"/>
                </a:cubicBezTo>
                <a:cubicBezTo>
                  <a:pt x="468661" y="1859207"/>
                  <a:pt x="468178" y="1859831"/>
                  <a:pt x="467863" y="1860558"/>
                </a:cubicBezTo>
                <a:cubicBezTo>
                  <a:pt x="467548" y="1861285"/>
                  <a:pt x="467391" y="1862104"/>
                  <a:pt x="467391" y="1863016"/>
                </a:cubicBezTo>
                <a:cubicBezTo>
                  <a:pt x="467391" y="1863645"/>
                  <a:pt x="467488" y="1864247"/>
                  <a:pt x="467684" y="1864823"/>
                </a:cubicBezTo>
                <a:cubicBezTo>
                  <a:pt x="467879" y="1865398"/>
                  <a:pt x="468194" y="1865908"/>
                  <a:pt x="468628" y="1866353"/>
                </a:cubicBezTo>
                <a:cubicBezTo>
                  <a:pt x="469062" y="1866798"/>
                  <a:pt x="469626" y="1867150"/>
                  <a:pt x="470321" y="1867411"/>
                </a:cubicBezTo>
                <a:cubicBezTo>
                  <a:pt x="471015" y="1867671"/>
                  <a:pt x="471862" y="1867802"/>
                  <a:pt x="472860" y="1867802"/>
                </a:cubicBezTo>
                <a:cubicBezTo>
                  <a:pt x="474162" y="1867802"/>
                  <a:pt x="475655" y="1867405"/>
                  <a:pt x="477337" y="1866613"/>
                </a:cubicBezTo>
                <a:cubicBezTo>
                  <a:pt x="479019" y="1865821"/>
                  <a:pt x="480793" y="1864568"/>
                  <a:pt x="482660" y="1862853"/>
                </a:cubicBezTo>
                <a:lnTo>
                  <a:pt x="482660" y="1857058"/>
                </a:lnTo>
                <a:close/>
                <a:moveTo>
                  <a:pt x="265849" y="1843482"/>
                </a:moveTo>
                <a:cubicBezTo>
                  <a:pt x="264157" y="1843482"/>
                  <a:pt x="262708" y="1843813"/>
                  <a:pt x="261503" y="1844475"/>
                </a:cubicBezTo>
                <a:cubicBezTo>
                  <a:pt x="260299" y="1845137"/>
                  <a:pt x="259311" y="1846022"/>
                  <a:pt x="258541" y="1847128"/>
                </a:cubicBezTo>
                <a:cubicBezTo>
                  <a:pt x="257770" y="1848235"/>
                  <a:pt x="257206" y="1849521"/>
                  <a:pt x="256848" y="1850986"/>
                </a:cubicBezTo>
                <a:cubicBezTo>
                  <a:pt x="256490" y="1852451"/>
                  <a:pt x="256311" y="1853987"/>
                  <a:pt x="256311" y="1855593"/>
                </a:cubicBezTo>
                <a:cubicBezTo>
                  <a:pt x="256311" y="1857612"/>
                  <a:pt x="256533" y="1859380"/>
                  <a:pt x="256978" y="1860900"/>
                </a:cubicBezTo>
                <a:cubicBezTo>
                  <a:pt x="257423" y="1862419"/>
                  <a:pt x="258058" y="1863683"/>
                  <a:pt x="258882" y="1864692"/>
                </a:cubicBezTo>
                <a:cubicBezTo>
                  <a:pt x="259707" y="1865702"/>
                  <a:pt x="260706" y="1866461"/>
                  <a:pt x="261878" y="1866971"/>
                </a:cubicBezTo>
                <a:cubicBezTo>
                  <a:pt x="263050" y="1867481"/>
                  <a:pt x="264374" y="1867736"/>
                  <a:pt x="265849" y="1867736"/>
                </a:cubicBezTo>
                <a:cubicBezTo>
                  <a:pt x="267543" y="1867736"/>
                  <a:pt x="268991" y="1867405"/>
                  <a:pt x="270196" y="1866744"/>
                </a:cubicBezTo>
                <a:cubicBezTo>
                  <a:pt x="271400" y="1866081"/>
                  <a:pt x="272388" y="1865197"/>
                  <a:pt x="273158" y="1864090"/>
                </a:cubicBezTo>
                <a:cubicBezTo>
                  <a:pt x="273929" y="1862983"/>
                  <a:pt x="274493" y="1861697"/>
                  <a:pt x="274851" y="1860232"/>
                </a:cubicBezTo>
                <a:cubicBezTo>
                  <a:pt x="275209" y="1858767"/>
                  <a:pt x="275388" y="1857221"/>
                  <a:pt x="275388" y="1855593"/>
                </a:cubicBezTo>
                <a:cubicBezTo>
                  <a:pt x="275388" y="1853575"/>
                  <a:pt x="275166" y="1851811"/>
                  <a:pt x="274721" y="1850303"/>
                </a:cubicBezTo>
                <a:cubicBezTo>
                  <a:pt x="274276" y="1848794"/>
                  <a:pt x="273641" y="1847535"/>
                  <a:pt x="272817" y="1846526"/>
                </a:cubicBezTo>
                <a:cubicBezTo>
                  <a:pt x="271992" y="1845517"/>
                  <a:pt x="270988" y="1844757"/>
                  <a:pt x="269805" y="1844247"/>
                </a:cubicBezTo>
                <a:cubicBezTo>
                  <a:pt x="268622" y="1843737"/>
                  <a:pt x="267304" y="1843482"/>
                  <a:pt x="265849" y="1843482"/>
                </a:cubicBezTo>
                <a:close/>
                <a:moveTo>
                  <a:pt x="865989" y="1843189"/>
                </a:moveTo>
                <a:cubicBezTo>
                  <a:pt x="864752" y="1843189"/>
                  <a:pt x="863624" y="1843428"/>
                  <a:pt x="862603" y="1843905"/>
                </a:cubicBezTo>
                <a:cubicBezTo>
                  <a:pt x="861583" y="1844383"/>
                  <a:pt x="860704" y="1845056"/>
                  <a:pt x="859966" y="1845924"/>
                </a:cubicBezTo>
                <a:cubicBezTo>
                  <a:pt x="859229" y="1846792"/>
                  <a:pt x="858632" y="1847834"/>
                  <a:pt x="858176" y="1849049"/>
                </a:cubicBezTo>
                <a:cubicBezTo>
                  <a:pt x="857720" y="1850265"/>
                  <a:pt x="857438" y="1851599"/>
                  <a:pt x="857329" y="1853054"/>
                </a:cubicBezTo>
                <a:lnTo>
                  <a:pt x="874519" y="1853054"/>
                </a:lnTo>
                <a:cubicBezTo>
                  <a:pt x="874584" y="1851599"/>
                  <a:pt x="874443" y="1850270"/>
                  <a:pt x="874096" y="1849066"/>
                </a:cubicBezTo>
                <a:cubicBezTo>
                  <a:pt x="873749" y="1847861"/>
                  <a:pt x="873211" y="1846825"/>
                  <a:pt x="872484" y="1845956"/>
                </a:cubicBezTo>
                <a:cubicBezTo>
                  <a:pt x="871757" y="1845088"/>
                  <a:pt x="870851" y="1844410"/>
                  <a:pt x="869766" y="1843922"/>
                </a:cubicBezTo>
                <a:cubicBezTo>
                  <a:pt x="868681" y="1843433"/>
                  <a:pt x="867422" y="1843189"/>
                  <a:pt x="865989" y="1843189"/>
                </a:cubicBezTo>
                <a:close/>
                <a:moveTo>
                  <a:pt x="551665" y="1843189"/>
                </a:moveTo>
                <a:cubicBezTo>
                  <a:pt x="550428" y="1843189"/>
                  <a:pt x="549299" y="1843428"/>
                  <a:pt x="548279" y="1843905"/>
                </a:cubicBezTo>
                <a:cubicBezTo>
                  <a:pt x="547259" y="1844383"/>
                  <a:pt x="546380" y="1845056"/>
                  <a:pt x="545642" y="1845924"/>
                </a:cubicBezTo>
                <a:cubicBezTo>
                  <a:pt x="544904" y="1846792"/>
                  <a:pt x="544307" y="1847834"/>
                  <a:pt x="543851" y="1849049"/>
                </a:cubicBezTo>
                <a:cubicBezTo>
                  <a:pt x="543395" y="1850265"/>
                  <a:pt x="543113" y="1851599"/>
                  <a:pt x="543005" y="1853054"/>
                </a:cubicBezTo>
                <a:lnTo>
                  <a:pt x="560194" y="1853054"/>
                </a:lnTo>
                <a:cubicBezTo>
                  <a:pt x="560260" y="1851599"/>
                  <a:pt x="560119" y="1850270"/>
                  <a:pt x="559771" y="1849066"/>
                </a:cubicBezTo>
                <a:cubicBezTo>
                  <a:pt x="559424" y="1847861"/>
                  <a:pt x="558887" y="1846825"/>
                  <a:pt x="558160" y="1845956"/>
                </a:cubicBezTo>
                <a:cubicBezTo>
                  <a:pt x="557433" y="1845088"/>
                  <a:pt x="556527" y="1844410"/>
                  <a:pt x="555441" y="1843922"/>
                </a:cubicBezTo>
                <a:cubicBezTo>
                  <a:pt x="554356" y="1843433"/>
                  <a:pt x="553097" y="1843189"/>
                  <a:pt x="551665" y="1843189"/>
                </a:cubicBezTo>
                <a:close/>
                <a:moveTo>
                  <a:pt x="342115" y="1843189"/>
                </a:moveTo>
                <a:cubicBezTo>
                  <a:pt x="340878" y="1843189"/>
                  <a:pt x="339749" y="1843428"/>
                  <a:pt x="338729" y="1843905"/>
                </a:cubicBezTo>
                <a:cubicBezTo>
                  <a:pt x="337709" y="1844383"/>
                  <a:pt x="336830" y="1845056"/>
                  <a:pt x="336092" y="1845924"/>
                </a:cubicBezTo>
                <a:cubicBezTo>
                  <a:pt x="335354" y="1846792"/>
                  <a:pt x="334757" y="1847834"/>
                  <a:pt x="334301" y="1849049"/>
                </a:cubicBezTo>
                <a:cubicBezTo>
                  <a:pt x="333845" y="1850265"/>
                  <a:pt x="333563" y="1851599"/>
                  <a:pt x="333455" y="1853054"/>
                </a:cubicBezTo>
                <a:lnTo>
                  <a:pt x="350644" y="1853054"/>
                </a:lnTo>
                <a:cubicBezTo>
                  <a:pt x="350710" y="1851599"/>
                  <a:pt x="350569" y="1850270"/>
                  <a:pt x="350221" y="1849066"/>
                </a:cubicBezTo>
                <a:cubicBezTo>
                  <a:pt x="349874" y="1847861"/>
                  <a:pt x="349337" y="1846825"/>
                  <a:pt x="348610" y="1845956"/>
                </a:cubicBezTo>
                <a:cubicBezTo>
                  <a:pt x="347883" y="1845088"/>
                  <a:pt x="346976" y="1844410"/>
                  <a:pt x="345891" y="1843922"/>
                </a:cubicBezTo>
                <a:cubicBezTo>
                  <a:pt x="344806" y="1843433"/>
                  <a:pt x="343547" y="1843189"/>
                  <a:pt x="342115" y="1843189"/>
                </a:cubicBezTo>
                <a:close/>
                <a:moveTo>
                  <a:pt x="132565" y="1843189"/>
                </a:moveTo>
                <a:cubicBezTo>
                  <a:pt x="131327" y="1843189"/>
                  <a:pt x="130199" y="1843428"/>
                  <a:pt x="129179" y="1843905"/>
                </a:cubicBezTo>
                <a:cubicBezTo>
                  <a:pt x="128159" y="1844383"/>
                  <a:pt x="127280" y="1845056"/>
                  <a:pt x="126542" y="1845924"/>
                </a:cubicBezTo>
                <a:cubicBezTo>
                  <a:pt x="125804" y="1846792"/>
                  <a:pt x="125207" y="1847834"/>
                  <a:pt x="124751" y="1849049"/>
                </a:cubicBezTo>
                <a:cubicBezTo>
                  <a:pt x="124295" y="1850265"/>
                  <a:pt x="124013" y="1851599"/>
                  <a:pt x="123905" y="1853054"/>
                </a:cubicBezTo>
                <a:lnTo>
                  <a:pt x="141094" y="1853054"/>
                </a:lnTo>
                <a:cubicBezTo>
                  <a:pt x="141159" y="1851599"/>
                  <a:pt x="141018" y="1850270"/>
                  <a:pt x="140671" y="1849066"/>
                </a:cubicBezTo>
                <a:cubicBezTo>
                  <a:pt x="140324" y="1847861"/>
                  <a:pt x="139787" y="1846825"/>
                  <a:pt x="139060" y="1845956"/>
                </a:cubicBezTo>
                <a:cubicBezTo>
                  <a:pt x="138332" y="1845088"/>
                  <a:pt x="137426" y="1844410"/>
                  <a:pt x="136341" y="1843922"/>
                </a:cubicBezTo>
                <a:cubicBezTo>
                  <a:pt x="135256" y="1843433"/>
                  <a:pt x="133997" y="1843189"/>
                  <a:pt x="132565" y="1843189"/>
                </a:cubicBezTo>
                <a:close/>
                <a:moveTo>
                  <a:pt x="816169" y="1839250"/>
                </a:moveTo>
                <a:lnTo>
                  <a:pt x="831569" y="1839250"/>
                </a:lnTo>
                <a:lnTo>
                  <a:pt x="831569" y="1867216"/>
                </a:lnTo>
                <a:lnTo>
                  <a:pt x="841303" y="1867216"/>
                </a:lnTo>
                <a:lnTo>
                  <a:pt x="841303" y="1871936"/>
                </a:lnTo>
                <a:lnTo>
                  <a:pt x="815095" y="1871936"/>
                </a:lnTo>
                <a:lnTo>
                  <a:pt x="815095" y="1867216"/>
                </a:lnTo>
                <a:lnTo>
                  <a:pt x="825839" y="1867216"/>
                </a:lnTo>
                <a:lnTo>
                  <a:pt x="825839" y="1843938"/>
                </a:lnTo>
                <a:lnTo>
                  <a:pt x="816169" y="1843938"/>
                </a:lnTo>
                <a:close/>
                <a:moveTo>
                  <a:pt x="221094" y="1839250"/>
                </a:moveTo>
                <a:lnTo>
                  <a:pt x="227540" y="1839250"/>
                </a:lnTo>
                <a:lnTo>
                  <a:pt x="235549" y="1860867"/>
                </a:lnTo>
                <a:lnTo>
                  <a:pt x="237275" y="1866141"/>
                </a:lnTo>
                <a:lnTo>
                  <a:pt x="239065" y="1860737"/>
                </a:lnTo>
                <a:lnTo>
                  <a:pt x="247009" y="1839250"/>
                </a:lnTo>
                <a:lnTo>
                  <a:pt x="253227" y="1839250"/>
                </a:lnTo>
                <a:lnTo>
                  <a:pt x="240400" y="1871936"/>
                </a:lnTo>
                <a:lnTo>
                  <a:pt x="233889" y="1871936"/>
                </a:lnTo>
                <a:close/>
                <a:moveTo>
                  <a:pt x="866250" y="1838664"/>
                </a:moveTo>
                <a:cubicBezTo>
                  <a:pt x="868529" y="1838664"/>
                  <a:pt x="870547" y="1839022"/>
                  <a:pt x="872305" y="1839738"/>
                </a:cubicBezTo>
                <a:cubicBezTo>
                  <a:pt x="874063" y="1840454"/>
                  <a:pt x="875545" y="1841469"/>
                  <a:pt x="876749" y="1842782"/>
                </a:cubicBezTo>
                <a:cubicBezTo>
                  <a:pt x="877954" y="1844095"/>
                  <a:pt x="878865" y="1845690"/>
                  <a:pt x="879484" y="1847568"/>
                </a:cubicBezTo>
                <a:cubicBezTo>
                  <a:pt x="880102" y="1849445"/>
                  <a:pt x="880412" y="1851545"/>
                  <a:pt x="880412" y="1853868"/>
                </a:cubicBezTo>
                <a:cubicBezTo>
                  <a:pt x="880412" y="1854671"/>
                  <a:pt x="880401" y="1855343"/>
                  <a:pt x="880379" y="1855886"/>
                </a:cubicBezTo>
                <a:cubicBezTo>
                  <a:pt x="880357" y="1856429"/>
                  <a:pt x="880325" y="1856939"/>
                  <a:pt x="880281" y="1857416"/>
                </a:cubicBezTo>
                <a:lnTo>
                  <a:pt x="857329" y="1857416"/>
                </a:lnTo>
                <a:cubicBezTo>
                  <a:pt x="857329" y="1860759"/>
                  <a:pt x="858263" y="1863325"/>
                  <a:pt x="860129" y="1865116"/>
                </a:cubicBezTo>
                <a:cubicBezTo>
                  <a:pt x="861996" y="1866906"/>
                  <a:pt x="864687" y="1867802"/>
                  <a:pt x="868203" y="1867802"/>
                </a:cubicBezTo>
                <a:cubicBezTo>
                  <a:pt x="869158" y="1867802"/>
                  <a:pt x="870113" y="1867764"/>
                  <a:pt x="871068" y="1867688"/>
                </a:cubicBezTo>
                <a:cubicBezTo>
                  <a:pt x="872023" y="1867612"/>
                  <a:pt x="872945" y="1867509"/>
                  <a:pt x="873835" y="1867378"/>
                </a:cubicBezTo>
                <a:cubicBezTo>
                  <a:pt x="874725" y="1867248"/>
                  <a:pt x="875577" y="1867102"/>
                  <a:pt x="876391" y="1866939"/>
                </a:cubicBezTo>
                <a:cubicBezTo>
                  <a:pt x="877205" y="1866776"/>
                  <a:pt x="877959" y="1866597"/>
                  <a:pt x="878654" y="1866402"/>
                </a:cubicBezTo>
                <a:lnTo>
                  <a:pt x="878654" y="1871057"/>
                </a:lnTo>
                <a:cubicBezTo>
                  <a:pt x="877113" y="1871491"/>
                  <a:pt x="875371" y="1871844"/>
                  <a:pt x="873428" y="1872115"/>
                </a:cubicBezTo>
                <a:cubicBezTo>
                  <a:pt x="871486" y="1872386"/>
                  <a:pt x="869473" y="1872522"/>
                  <a:pt x="867389" y="1872522"/>
                </a:cubicBezTo>
                <a:cubicBezTo>
                  <a:pt x="864589" y="1872522"/>
                  <a:pt x="862180" y="1872142"/>
                  <a:pt x="860162" y="1871383"/>
                </a:cubicBezTo>
                <a:cubicBezTo>
                  <a:pt x="858143" y="1870623"/>
                  <a:pt x="856488" y="1869522"/>
                  <a:pt x="855197" y="1868078"/>
                </a:cubicBezTo>
                <a:cubicBezTo>
                  <a:pt x="853906" y="1866635"/>
                  <a:pt x="852951" y="1864866"/>
                  <a:pt x="852332" y="1862772"/>
                </a:cubicBezTo>
                <a:cubicBezTo>
                  <a:pt x="851714" y="1860677"/>
                  <a:pt x="851405" y="1858306"/>
                  <a:pt x="851405" y="1855658"/>
                </a:cubicBezTo>
                <a:cubicBezTo>
                  <a:pt x="851405" y="1853357"/>
                  <a:pt x="851735" y="1851182"/>
                  <a:pt x="852397" y="1849131"/>
                </a:cubicBezTo>
                <a:cubicBezTo>
                  <a:pt x="853060" y="1847080"/>
                  <a:pt x="854025" y="1845278"/>
                  <a:pt x="855295" y="1843726"/>
                </a:cubicBezTo>
                <a:cubicBezTo>
                  <a:pt x="856564" y="1842174"/>
                  <a:pt x="858122" y="1840943"/>
                  <a:pt x="859966" y="1840031"/>
                </a:cubicBezTo>
                <a:cubicBezTo>
                  <a:pt x="861811" y="1839120"/>
                  <a:pt x="863906" y="1838664"/>
                  <a:pt x="866250" y="1838664"/>
                </a:cubicBezTo>
                <a:close/>
                <a:moveTo>
                  <a:pt x="766098" y="1838664"/>
                </a:moveTo>
                <a:cubicBezTo>
                  <a:pt x="769484" y="1838664"/>
                  <a:pt x="772050" y="1839760"/>
                  <a:pt x="773798" y="1841952"/>
                </a:cubicBezTo>
                <a:cubicBezTo>
                  <a:pt x="775545" y="1844144"/>
                  <a:pt x="776353" y="1847400"/>
                  <a:pt x="776223" y="1851719"/>
                </a:cubicBezTo>
                <a:lnTo>
                  <a:pt x="770493" y="1851719"/>
                </a:lnTo>
                <a:cubicBezTo>
                  <a:pt x="770558" y="1848854"/>
                  <a:pt x="770141" y="1846776"/>
                  <a:pt x="769240" y="1845484"/>
                </a:cubicBezTo>
                <a:cubicBezTo>
                  <a:pt x="768339" y="1844193"/>
                  <a:pt x="767021" y="1843547"/>
                  <a:pt x="765284" y="1843547"/>
                </a:cubicBezTo>
                <a:cubicBezTo>
                  <a:pt x="764525" y="1843547"/>
                  <a:pt x="763760" y="1843683"/>
                  <a:pt x="762989" y="1843954"/>
                </a:cubicBezTo>
                <a:cubicBezTo>
                  <a:pt x="762218" y="1844225"/>
                  <a:pt x="761426" y="1844660"/>
                  <a:pt x="760612" y="1845256"/>
                </a:cubicBezTo>
                <a:cubicBezTo>
                  <a:pt x="759798" y="1845853"/>
                  <a:pt x="758936" y="1846618"/>
                  <a:pt x="758024" y="1847552"/>
                </a:cubicBezTo>
                <a:cubicBezTo>
                  <a:pt x="757113" y="1848485"/>
                  <a:pt x="756136" y="1849613"/>
                  <a:pt x="755094" y="1850937"/>
                </a:cubicBezTo>
                <a:lnTo>
                  <a:pt x="755094" y="1871936"/>
                </a:lnTo>
                <a:lnTo>
                  <a:pt x="749364" y="1871936"/>
                </a:lnTo>
                <a:lnTo>
                  <a:pt x="749364" y="1839250"/>
                </a:lnTo>
                <a:lnTo>
                  <a:pt x="754541" y="1839250"/>
                </a:lnTo>
                <a:lnTo>
                  <a:pt x="754704" y="1845273"/>
                </a:lnTo>
                <a:cubicBezTo>
                  <a:pt x="756635" y="1842950"/>
                  <a:pt x="758540" y="1841268"/>
                  <a:pt x="760417" y="1840227"/>
                </a:cubicBezTo>
                <a:cubicBezTo>
                  <a:pt x="762294" y="1839185"/>
                  <a:pt x="764188" y="1838664"/>
                  <a:pt x="766098" y="1838664"/>
                </a:cubicBezTo>
                <a:close/>
                <a:moveTo>
                  <a:pt x="723245" y="1838664"/>
                </a:moveTo>
                <a:cubicBezTo>
                  <a:pt x="725220" y="1838664"/>
                  <a:pt x="727000" y="1838881"/>
                  <a:pt x="728584" y="1839315"/>
                </a:cubicBezTo>
                <a:cubicBezTo>
                  <a:pt x="730169" y="1839749"/>
                  <a:pt x="731509" y="1840411"/>
                  <a:pt x="732605" y="1841301"/>
                </a:cubicBezTo>
                <a:cubicBezTo>
                  <a:pt x="733701" y="1842191"/>
                  <a:pt x="734542" y="1843308"/>
                  <a:pt x="735128" y="1844654"/>
                </a:cubicBezTo>
                <a:cubicBezTo>
                  <a:pt x="735714" y="1846000"/>
                  <a:pt x="736007" y="1847584"/>
                  <a:pt x="736007" y="1849407"/>
                </a:cubicBezTo>
                <a:lnTo>
                  <a:pt x="736007" y="1871936"/>
                </a:lnTo>
                <a:lnTo>
                  <a:pt x="730928" y="1871936"/>
                </a:lnTo>
                <a:lnTo>
                  <a:pt x="730798" y="1867541"/>
                </a:lnTo>
                <a:cubicBezTo>
                  <a:pt x="729018" y="1869299"/>
                  <a:pt x="727211" y="1870569"/>
                  <a:pt x="725377" y="1871350"/>
                </a:cubicBezTo>
                <a:cubicBezTo>
                  <a:pt x="723543" y="1872132"/>
                  <a:pt x="721617" y="1872522"/>
                  <a:pt x="719599" y="1872522"/>
                </a:cubicBezTo>
                <a:cubicBezTo>
                  <a:pt x="717732" y="1872522"/>
                  <a:pt x="716137" y="1872283"/>
                  <a:pt x="714813" y="1871806"/>
                </a:cubicBezTo>
                <a:cubicBezTo>
                  <a:pt x="713489" y="1871328"/>
                  <a:pt x="712398" y="1870672"/>
                  <a:pt x="711541" y="1869836"/>
                </a:cubicBezTo>
                <a:cubicBezTo>
                  <a:pt x="710684" y="1869001"/>
                  <a:pt x="710054" y="1868019"/>
                  <a:pt x="709653" y="1866890"/>
                </a:cubicBezTo>
                <a:cubicBezTo>
                  <a:pt x="709251" y="1865761"/>
                  <a:pt x="709050" y="1864535"/>
                  <a:pt x="709050" y="1863211"/>
                </a:cubicBezTo>
                <a:cubicBezTo>
                  <a:pt x="709050" y="1859934"/>
                  <a:pt x="710271" y="1857367"/>
                  <a:pt x="712713" y="1855512"/>
                </a:cubicBezTo>
                <a:cubicBezTo>
                  <a:pt x="715155" y="1853656"/>
                  <a:pt x="718763" y="1852728"/>
                  <a:pt x="723538" y="1852728"/>
                </a:cubicBezTo>
                <a:lnTo>
                  <a:pt x="730310" y="1852728"/>
                </a:lnTo>
                <a:lnTo>
                  <a:pt x="730310" y="1849863"/>
                </a:lnTo>
                <a:cubicBezTo>
                  <a:pt x="730310" y="1847931"/>
                  <a:pt x="729691" y="1846385"/>
                  <a:pt x="728454" y="1845224"/>
                </a:cubicBezTo>
                <a:cubicBezTo>
                  <a:pt x="727217" y="1844063"/>
                  <a:pt x="725328" y="1843482"/>
                  <a:pt x="722789" y="1843482"/>
                </a:cubicBezTo>
                <a:cubicBezTo>
                  <a:pt x="720944" y="1843482"/>
                  <a:pt x="719126" y="1843688"/>
                  <a:pt x="717336" y="1844101"/>
                </a:cubicBezTo>
                <a:cubicBezTo>
                  <a:pt x="715545" y="1844513"/>
                  <a:pt x="713695" y="1845099"/>
                  <a:pt x="711785" y="1845859"/>
                </a:cubicBezTo>
                <a:lnTo>
                  <a:pt x="711785" y="1840747"/>
                </a:lnTo>
                <a:cubicBezTo>
                  <a:pt x="712501" y="1840487"/>
                  <a:pt x="713299" y="1840232"/>
                  <a:pt x="714178" y="1839982"/>
                </a:cubicBezTo>
                <a:cubicBezTo>
                  <a:pt x="715057" y="1839733"/>
                  <a:pt x="715985" y="1839510"/>
                  <a:pt x="716962" y="1839315"/>
                </a:cubicBezTo>
                <a:cubicBezTo>
                  <a:pt x="717938" y="1839120"/>
                  <a:pt x="718958" y="1838962"/>
                  <a:pt x="720022" y="1838843"/>
                </a:cubicBezTo>
                <a:cubicBezTo>
                  <a:pt x="721085" y="1838723"/>
                  <a:pt x="722160" y="1838664"/>
                  <a:pt x="723245" y="1838664"/>
                </a:cubicBezTo>
                <a:close/>
                <a:moveTo>
                  <a:pt x="580175" y="1838664"/>
                </a:moveTo>
                <a:cubicBezTo>
                  <a:pt x="580848" y="1838664"/>
                  <a:pt x="581488" y="1838799"/>
                  <a:pt x="582095" y="1839071"/>
                </a:cubicBezTo>
                <a:cubicBezTo>
                  <a:pt x="582703" y="1839342"/>
                  <a:pt x="583235" y="1839706"/>
                  <a:pt x="583691" y="1840161"/>
                </a:cubicBezTo>
                <a:cubicBezTo>
                  <a:pt x="584147" y="1840617"/>
                  <a:pt x="584510" y="1841149"/>
                  <a:pt x="584781" y="1841757"/>
                </a:cubicBezTo>
                <a:cubicBezTo>
                  <a:pt x="585053" y="1842364"/>
                  <a:pt x="585188" y="1843005"/>
                  <a:pt x="585188" y="1843677"/>
                </a:cubicBezTo>
                <a:cubicBezTo>
                  <a:pt x="585188" y="1844372"/>
                  <a:pt x="585053" y="1845018"/>
                  <a:pt x="584781" y="1845615"/>
                </a:cubicBezTo>
                <a:cubicBezTo>
                  <a:pt x="584510" y="1846211"/>
                  <a:pt x="584147" y="1846738"/>
                  <a:pt x="583691" y="1847194"/>
                </a:cubicBezTo>
                <a:cubicBezTo>
                  <a:pt x="583235" y="1847649"/>
                  <a:pt x="582703" y="1848007"/>
                  <a:pt x="582095" y="1848268"/>
                </a:cubicBezTo>
                <a:cubicBezTo>
                  <a:pt x="581488" y="1848528"/>
                  <a:pt x="580848" y="1848659"/>
                  <a:pt x="580175" y="1848659"/>
                </a:cubicBezTo>
                <a:cubicBezTo>
                  <a:pt x="579480" y="1848659"/>
                  <a:pt x="578834" y="1848528"/>
                  <a:pt x="578237" y="1848268"/>
                </a:cubicBezTo>
                <a:cubicBezTo>
                  <a:pt x="577641" y="1848007"/>
                  <a:pt x="577114" y="1847649"/>
                  <a:pt x="576659" y="1847194"/>
                </a:cubicBezTo>
                <a:cubicBezTo>
                  <a:pt x="576203" y="1846738"/>
                  <a:pt x="575845" y="1846211"/>
                  <a:pt x="575584" y="1845615"/>
                </a:cubicBezTo>
                <a:cubicBezTo>
                  <a:pt x="575324" y="1845018"/>
                  <a:pt x="575193" y="1844372"/>
                  <a:pt x="575193" y="1843677"/>
                </a:cubicBezTo>
                <a:cubicBezTo>
                  <a:pt x="575193" y="1843005"/>
                  <a:pt x="575324" y="1842364"/>
                  <a:pt x="575584" y="1841757"/>
                </a:cubicBezTo>
                <a:cubicBezTo>
                  <a:pt x="575845" y="1841149"/>
                  <a:pt x="576203" y="1840617"/>
                  <a:pt x="576659" y="1840161"/>
                </a:cubicBezTo>
                <a:cubicBezTo>
                  <a:pt x="577114" y="1839706"/>
                  <a:pt x="577641" y="1839342"/>
                  <a:pt x="578237" y="1839071"/>
                </a:cubicBezTo>
                <a:cubicBezTo>
                  <a:pt x="578834" y="1838799"/>
                  <a:pt x="579480" y="1838664"/>
                  <a:pt x="580175" y="1838664"/>
                </a:cubicBezTo>
                <a:close/>
                <a:moveTo>
                  <a:pt x="551925" y="1838664"/>
                </a:moveTo>
                <a:cubicBezTo>
                  <a:pt x="554204" y="1838664"/>
                  <a:pt x="556223" y="1839022"/>
                  <a:pt x="557981" y="1839738"/>
                </a:cubicBezTo>
                <a:cubicBezTo>
                  <a:pt x="559739" y="1840454"/>
                  <a:pt x="561220" y="1841469"/>
                  <a:pt x="562424" y="1842782"/>
                </a:cubicBezTo>
                <a:cubicBezTo>
                  <a:pt x="563629" y="1844095"/>
                  <a:pt x="564541" y="1845690"/>
                  <a:pt x="565159" y="1847568"/>
                </a:cubicBezTo>
                <a:cubicBezTo>
                  <a:pt x="565778" y="1849445"/>
                  <a:pt x="566087" y="1851545"/>
                  <a:pt x="566087" y="1853868"/>
                </a:cubicBezTo>
                <a:cubicBezTo>
                  <a:pt x="566087" y="1854671"/>
                  <a:pt x="566076" y="1855343"/>
                  <a:pt x="566055" y="1855886"/>
                </a:cubicBezTo>
                <a:cubicBezTo>
                  <a:pt x="566033" y="1856429"/>
                  <a:pt x="566000" y="1856939"/>
                  <a:pt x="565957" y="1857416"/>
                </a:cubicBezTo>
                <a:lnTo>
                  <a:pt x="543005" y="1857416"/>
                </a:lnTo>
                <a:cubicBezTo>
                  <a:pt x="543005" y="1860759"/>
                  <a:pt x="543938" y="1863325"/>
                  <a:pt x="545805" y="1865116"/>
                </a:cubicBezTo>
                <a:cubicBezTo>
                  <a:pt x="547671" y="1866906"/>
                  <a:pt x="550362" y="1867802"/>
                  <a:pt x="553879" y="1867802"/>
                </a:cubicBezTo>
                <a:cubicBezTo>
                  <a:pt x="554834" y="1867802"/>
                  <a:pt x="555788" y="1867764"/>
                  <a:pt x="556743" y="1867688"/>
                </a:cubicBezTo>
                <a:cubicBezTo>
                  <a:pt x="557699" y="1867612"/>
                  <a:pt x="558621" y="1867509"/>
                  <a:pt x="559511" y="1867378"/>
                </a:cubicBezTo>
                <a:cubicBezTo>
                  <a:pt x="560401" y="1867248"/>
                  <a:pt x="561253" y="1867102"/>
                  <a:pt x="562066" y="1866939"/>
                </a:cubicBezTo>
                <a:cubicBezTo>
                  <a:pt x="562880" y="1866776"/>
                  <a:pt x="563635" y="1866597"/>
                  <a:pt x="564329" y="1866402"/>
                </a:cubicBezTo>
                <a:lnTo>
                  <a:pt x="564329" y="1871057"/>
                </a:lnTo>
                <a:cubicBezTo>
                  <a:pt x="562788" y="1871491"/>
                  <a:pt x="561046" y="1871844"/>
                  <a:pt x="559104" y="1872115"/>
                </a:cubicBezTo>
                <a:cubicBezTo>
                  <a:pt x="557161" y="1872386"/>
                  <a:pt x="555148" y="1872522"/>
                  <a:pt x="553065" y="1872522"/>
                </a:cubicBezTo>
                <a:cubicBezTo>
                  <a:pt x="550265" y="1872522"/>
                  <a:pt x="547856" y="1872142"/>
                  <a:pt x="545837" y="1871383"/>
                </a:cubicBezTo>
                <a:cubicBezTo>
                  <a:pt x="543819" y="1870623"/>
                  <a:pt x="542164" y="1869522"/>
                  <a:pt x="540872" y="1868078"/>
                </a:cubicBezTo>
                <a:cubicBezTo>
                  <a:pt x="539581" y="1866635"/>
                  <a:pt x="538626" y="1864866"/>
                  <a:pt x="538007" y="1862772"/>
                </a:cubicBezTo>
                <a:cubicBezTo>
                  <a:pt x="537389" y="1860677"/>
                  <a:pt x="537080" y="1858306"/>
                  <a:pt x="537080" y="1855658"/>
                </a:cubicBezTo>
                <a:cubicBezTo>
                  <a:pt x="537080" y="1853357"/>
                  <a:pt x="537410" y="1851182"/>
                  <a:pt x="538072" y="1849131"/>
                </a:cubicBezTo>
                <a:cubicBezTo>
                  <a:pt x="538735" y="1847080"/>
                  <a:pt x="539700" y="1845278"/>
                  <a:pt x="540970" y="1843726"/>
                </a:cubicBezTo>
                <a:cubicBezTo>
                  <a:pt x="542240" y="1842174"/>
                  <a:pt x="543797" y="1840943"/>
                  <a:pt x="545642" y="1840031"/>
                </a:cubicBezTo>
                <a:cubicBezTo>
                  <a:pt x="547487" y="1839120"/>
                  <a:pt x="549581" y="1838664"/>
                  <a:pt x="551925" y="1838664"/>
                </a:cubicBezTo>
                <a:close/>
                <a:moveTo>
                  <a:pt x="509918" y="1838664"/>
                </a:moveTo>
                <a:cubicBezTo>
                  <a:pt x="511676" y="1838664"/>
                  <a:pt x="513011" y="1839239"/>
                  <a:pt x="513923" y="1840389"/>
                </a:cubicBezTo>
                <a:cubicBezTo>
                  <a:pt x="514834" y="1841540"/>
                  <a:pt x="515290" y="1843319"/>
                  <a:pt x="515290" y="1845729"/>
                </a:cubicBezTo>
                <a:cubicBezTo>
                  <a:pt x="515811" y="1844600"/>
                  <a:pt x="516321" y="1843596"/>
                  <a:pt x="516820" y="1842717"/>
                </a:cubicBezTo>
                <a:cubicBezTo>
                  <a:pt x="517320" y="1841838"/>
                  <a:pt x="517857" y="1841100"/>
                  <a:pt x="518432" y="1840503"/>
                </a:cubicBezTo>
                <a:cubicBezTo>
                  <a:pt x="519007" y="1839906"/>
                  <a:pt x="519642" y="1839451"/>
                  <a:pt x="520336" y="1839136"/>
                </a:cubicBezTo>
                <a:cubicBezTo>
                  <a:pt x="521031" y="1838821"/>
                  <a:pt x="521834" y="1838664"/>
                  <a:pt x="522746" y="1838664"/>
                </a:cubicBezTo>
                <a:cubicBezTo>
                  <a:pt x="526848" y="1838664"/>
                  <a:pt x="528899" y="1841822"/>
                  <a:pt x="528899" y="1848138"/>
                </a:cubicBezTo>
                <a:lnTo>
                  <a:pt x="528899" y="1871936"/>
                </a:lnTo>
                <a:lnTo>
                  <a:pt x="523690" y="1871936"/>
                </a:lnTo>
                <a:lnTo>
                  <a:pt x="523690" y="1848463"/>
                </a:lnTo>
                <a:cubicBezTo>
                  <a:pt x="523690" y="1847443"/>
                  <a:pt x="523652" y="1846608"/>
                  <a:pt x="523576" y="1845956"/>
                </a:cubicBezTo>
                <a:cubicBezTo>
                  <a:pt x="523500" y="1845305"/>
                  <a:pt x="523380" y="1844790"/>
                  <a:pt x="523218" y="1844410"/>
                </a:cubicBezTo>
                <a:cubicBezTo>
                  <a:pt x="523055" y="1844030"/>
                  <a:pt x="522849" y="1843764"/>
                  <a:pt x="522599" y="1843612"/>
                </a:cubicBezTo>
                <a:cubicBezTo>
                  <a:pt x="522350" y="1843460"/>
                  <a:pt x="522040" y="1843384"/>
                  <a:pt x="521671" y="1843384"/>
                </a:cubicBezTo>
                <a:cubicBezTo>
                  <a:pt x="521237" y="1843384"/>
                  <a:pt x="520836" y="1843515"/>
                  <a:pt x="520467" y="1843775"/>
                </a:cubicBezTo>
                <a:cubicBezTo>
                  <a:pt x="520098" y="1844036"/>
                  <a:pt x="519702" y="1844459"/>
                  <a:pt x="519278" y="1845045"/>
                </a:cubicBezTo>
                <a:cubicBezTo>
                  <a:pt x="518855" y="1845631"/>
                  <a:pt x="518389" y="1846407"/>
                  <a:pt x="517878" y="1847373"/>
                </a:cubicBezTo>
                <a:cubicBezTo>
                  <a:pt x="517368" y="1848338"/>
                  <a:pt x="516766" y="1849527"/>
                  <a:pt x="516072" y="1850937"/>
                </a:cubicBezTo>
                <a:lnTo>
                  <a:pt x="516072" y="1871936"/>
                </a:lnTo>
                <a:lnTo>
                  <a:pt x="510895" y="1871936"/>
                </a:lnTo>
                <a:lnTo>
                  <a:pt x="510895" y="1849082"/>
                </a:lnTo>
                <a:cubicBezTo>
                  <a:pt x="510895" y="1847888"/>
                  <a:pt x="510857" y="1846922"/>
                  <a:pt x="510781" y="1846184"/>
                </a:cubicBezTo>
                <a:cubicBezTo>
                  <a:pt x="510705" y="1845446"/>
                  <a:pt x="510586" y="1844871"/>
                  <a:pt x="510423" y="1844459"/>
                </a:cubicBezTo>
                <a:cubicBezTo>
                  <a:pt x="510260" y="1844046"/>
                  <a:pt x="510049" y="1843764"/>
                  <a:pt x="509788" y="1843612"/>
                </a:cubicBezTo>
                <a:cubicBezTo>
                  <a:pt x="509528" y="1843460"/>
                  <a:pt x="509213" y="1843384"/>
                  <a:pt x="508844" y="1843384"/>
                </a:cubicBezTo>
                <a:cubicBezTo>
                  <a:pt x="508453" y="1843384"/>
                  <a:pt x="508084" y="1843493"/>
                  <a:pt x="507737" y="1843710"/>
                </a:cubicBezTo>
                <a:cubicBezTo>
                  <a:pt x="507390" y="1843927"/>
                  <a:pt x="507005" y="1844318"/>
                  <a:pt x="506581" y="1844882"/>
                </a:cubicBezTo>
                <a:cubicBezTo>
                  <a:pt x="506158" y="1845446"/>
                  <a:pt x="505686" y="1846217"/>
                  <a:pt x="505165" y="1847194"/>
                </a:cubicBezTo>
                <a:cubicBezTo>
                  <a:pt x="504644" y="1848170"/>
                  <a:pt x="504026" y="1849418"/>
                  <a:pt x="503310" y="1850937"/>
                </a:cubicBezTo>
                <a:lnTo>
                  <a:pt x="503310" y="1871936"/>
                </a:lnTo>
                <a:lnTo>
                  <a:pt x="498101" y="1871936"/>
                </a:lnTo>
                <a:lnTo>
                  <a:pt x="498101" y="1839250"/>
                </a:lnTo>
                <a:lnTo>
                  <a:pt x="502431" y="1839250"/>
                </a:lnTo>
                <a:lnTo>
                  <a:pt x="502691" y="1845468"/>
                </a:lnTo>
                <a:cubicBezTo>
                  <a:pt x="503255" y="1844231"/>
                  <a:pt x="503803" y="1843178"/>
                  <a:pt x="504335" y="1842310"/>
                </a:cubicBezTo>
                <a:cubicBezTo>
                  <a:pt x="504867" y="1841442"/>
                  <a:pt x="505415" y="1840742"/>
                  <a:pt x="505979" y="1840210"/>
                </a:cubicBezTo>
                <a:cubicBezTo>
                  <a:pt x="506543" y="1839678"/>
                  <a:pt x="507146" y="1839288"/>
                  <a:pt x="507786" y="1839038"/>
                </a:cubicBezTo>
                <a:cubicBezTo>
                  <a:pt x="508426" y="1838789"/>
                  <a:pt x="509137" y="1838664"/>
                  <a:pt x="509918" y="1838664"/>
                </a:cubicBezTo>
                <a:close/>
                <a:moveTo>
                  <a:pt x="475595" y="1838664"/>
                </a:moveTo>
                <a:cubicBezTo>
                  <a:pt x="477570" y="1838664"/>
                  <a:pt x="479350" y="1838881"/>
                  <a:pt x="480934" y="1839315"/>
                </a:cubicBezTo>
                <a:cubicBezTo>
                  <a:pt x="482519" y="1839749"/>
                  <a:pt x="483859" y="1840411"/>
                  <a:pt x="484955" y="1841301"/>
                </a:cubicBezTo>
                <a:cubicBezTo>
                  <a:pt x="486051" y="1842191"/>
                  <a:pt x="486892" y="1843308"/>
                  <a:pt x="487478" y="1844654"/>
                </a:cubicBezTo>
                <a:cubicBezTo>
                  <a:pt x="488064" y="1846000"/>
                  <a:pt x="488357" y="1847584"/>
                  <a:pt x="488357" y="1849407"/>
                </a:cubicBezTo>
                <a:lnTo>
                  <a:pt x="488357" y="1871936"/>
                </a:lnTo>
                <a:lnTo>
                  <a:pt x="483278" y="1871936"/>
                </a:lnTo>
                <a:lnTo>
                  <a:pt x="483148" y="1867541"/>
                </a:lnTo>
                <a:cubicBezTo>
                  <a:pt x="481368" y="1869299"/>
                  <a:pt x="479561" y="1870569"/>
                  <a:pt x="477727" y="1871350"/>
                </a:cubicBezTo>
                <a:cubicBezTo>
                  <a:pt x="475893" y="1872132"/>
                  <a:pt x="473967" y="1872522"/>
                  <a:pt x="471949" y="1872522"/>
                </a:cubicBezTo>
                <a:cubicBezTo>
                  <a:pt x="470082" y="1872522"/>
                  <a:pt x="468487" y="1872283"/>
                  <a:pt x="467163" y="1871806"/>
                </a:cubicBezTo>
                <a:cubicBezTo>
                  <a:pt x="465839" y="1871328"/>
                  <a:pt x="464748" y="1870672"/>
                  <a:pt x="463891" y="1869836"/>
                </a:cubicBezTo>
                <a:cubicBezTo>
                  <a:pt x="463034" y="1869001"/>
                  <a:pt x="462404" y="1868019"/>
                  <a:pt x="462003" y="1866890"/>
                </a:cubicBezTo>
                <a:cubicBezTo>
                  <a:pt x="461601" y="1865761"/>
                  <a:pt x="461400" y="1864535"/>
                  <a:pt x="461400" y="1863211"/>
                </a:cubicBezTo>
                <a:cubicBezTo>
                  <a:pt x="461400" y="1859934"/>
                  <a:pt x="462621" y="1857367"/>
                  <a:pt x="465063" y="1855512"/>
                </a:cubicBezTo>
                <a:cubicBezTo>
                  <a:pt x="467505" y="1853656"/>
                  <a:pt x="471113" y="1852728"/>
                  <a:pt x="475888" y="1852728"/>
                </a:cubicBezTo>
                <a:lnTo>
                  <a:pt x="482660" y="1852728"/>
                </a:lnTo>
                <a:lnTo>
                  <a:pt x="482660" y="1849863"/>
                </a:lnTo>
                <a:cubicBezTo>
                  <a:pt x="482660" y="1847931"/>
                  <a:pt x="482041" y="1846385"/>
                  <a:pt x="480804" y="1845224"/>
                </a:cubicBezTo>
                <a:cubicBezTo>
                  <a:pt x="479567" y="1844063"/>
                  <a:pt x="477679" y="1843482"/>
                  <a:pt x="475139" y="1843482"/>
                </a:cubicBezTo>
                <a:cubicBezTo>
                  <a:pt x="473294" y="1843482"/>
                  <a:pt x="471477" y="1843688"/>
                  <a:pt x="469686" y="1844101"/>
                </a:cubicBezTo>
                <a:cubicBezTo>
                  <a:pt x="467895" y="1844513"/>
                  <a:pt x="466045" y="1845099"/>
                  <a:pt x="464135" y="1845859"/>
                </a:cubicBezTo>
                <a:lnTo>
                  <a:pt x="464135" y="1840747"/>
                </a:lnTo>
                <a:cubicBezTo>
                  <a:pt x="464851" y="1840487"/>
                  <a:pt x="465649" y="1840232"/>
                  <a:pt x="466528" y="1839982"/>
                </a:cubicBezTo>
                <a:cubicBezTo>
                  <a:pt x="467407" y="1839733"/>
                  <a:pt x="468335" y="1839510"/>
                  <a:pt x="469312" y="1839315"/>
                </a:cubicBezTo>
                <a:cubicBezTo>
                  <a:pt x="470288" y="1839120"/>
                  <a:pt x="471308" y="1838962"/>
                  <a:pt x="472372" y="1838843"/>
                </a:cubicBezTo>
                <a:cubicBezTo>
                  <a:pt x="473435" y="1838723"/>
                  <a:pt x="474510" y="1838664"/>
                  <a:pt x="475595" y="1838664"/>
                </a:cubicBezTo>
                <a:close/>
                <a:moveTo>
                  <a:pt x="449755" y="1838664"/>
                </a:moveTo>
                <a:cubicBezTo>
                  <a:pt x="453119" y="1838664"/>
                  <a:pt x="455664" y="1839657"/>
                  <a:pt x="457389" y="1841643"/>
                </a:cubicBezTo>
                <a:cubicBezTo>
                  <a:pt x="459115" y="1843629"/>
                  <a:pt x="459977" y="1846618"/>
                  <a:pt x="459977" y="1850612"/>
                </a:cubicBezTo>
                <a:lnTo>
                  <a:pt x="459977" y="1871936"/>
                </a:lnTo>
                <a:lnTo>
                  <a:pt x="454313" y="1871936"/>
                </a:lnTo>
                <a:lnTo>
                  <a:pt x="454313" y="1851068"/>
                </a:lnTo>
                <a:cubicBezTo>
                  <a:pt x="454313" y="1848507"/>
                  <a:pt x="453835" y="1846613"/>
                  <a:pt x="452880" y="1845387"/>
                </a:cubicBezTo>
                <a:cubicBezTo>
                  <a:pt x="451925" y="1844160"/>
                  <a:pt x="450503" y="1843547"/>
                  <a:pt x="448615" y="1843547"/>
                </a:cubicBezTo>
                <a:cubicBezTo>
                  <a:pt x="447921" y="1843547"/>
                  <a:pt x="447242" y="1843650"/>
                  <a:pt x="446581" y="1843857"/>
                </a:cubicBezTo>
                <a:cubicBezTo>
                  <a:pt x="445918" y="1844063"/>
                  <a:pt x="445229" y="1844421"/>
                  <a:pt x="444513" y="1844931"/>
                </a:cubicBezTo>
                <a:cubicBezTo>
                  <a:pt x="443797" y="1845441"/>
                  <a:pt x="443021" y="1846130"/>
                  <a:pt x="442185" y="1846998"/>
                </a:cubicBezTo>
                <a:cubicBezTo>
                  <a:pt x="441350" y="1847866"/>
                  <a:pt x="440411" y="1848952"/>
                  <a:pt x="439369" y="1850254"/>
                </a:cubicBezTo>
                <a:lnTo>
                  <a:pt x="439369" y="1871936"/>
                </a:lnTo>
                <a:lnTo>
                  <a:pt x="433705" y="1871936"/>
                </a:lnTo>
                <a:lnTo>
                  <a:pt x="433705" y="1839250"/>
                </a:lnTo>
                <a:lnTo>
                  <a:pt x="438751" y="1839250"/>
                </a:lnTo>
                <a:lnTo>
                  <a:pt x="438979" y="1844524"/>
                </a:lnTo>
                <a:cubicBezTo>
                  <a:pt x="439934" y="1843395"/>
                  <a:pt x="440856" y="1842457"/>
                  <a:pt x="441746" y="1841708"/>
                </a:cubicBezTo>
                <a:cubicBezTo>
                  <a:pt x="442636" y="1840959"/>
                  <a:pt x="443509" y="1840357"/>
                  <a:pt x="444367" y="1839901"/>
                </a:cubicBezTo>
                <a:cubicBezTo>
                  <a:pt x="445224" y="1839445"/>
                  <a:pt x="446097" y="1839125"/>
                  <a:pt x="446987" y="1838941"/>
                </a:cubicBezTo>
                <a:cubicBezTo>
                  <a:pt x="447877" y="1838756"/>
                  <a:pt x="448800" y="1838664"/>
                  <a:pt x="449755" y="1838664"/>
                </a:cubicBezTo>
                <a:close/>
                <a:moveTo>
                  <a:pt x="375573" y="1838664"/>
                </a:moveTo>
                <a:cubicBezTo>
                  <a:pt x="378959" y="1838664"/>
                  <a:pt x="381525" y="1839760"/>
                  <a:pt x="383273" y="1841952"/>
                </a:cubicBezTo>
                <a:cubicBezTo>
                  <a:pt x="385020" y="1844144"/>
                  <a:pt x="385828" y="1847400"/>
                  <a:pt x="385698" y="1851719"/>
                </a:cubicBezTo>
                <a:lnTo>
                  <a:pt x="379968" y="1851719"/>
                </a:lnTo>
                <a:cubicBezTo>
                  <a:pt x="380033" y="1848854"/>
                  <a:pt x="379616" y="1846776"/>
                  <a:pt x="378715" y="1845484"/>
                </a:cubicBezTo>
                <a:cubicBezTo>
                  <a:pt x="377814" y="1844193"/>
                  <a:pt x="376496" y="1843547"/>
                  <a:pt x="374759" y="1843547"/>
                </a:cubicBezTo>
                <a:cubicBezTo>
                  <a:pt x="374000" y="1843547"/>
                  <a:pt x="373234" y="1843683"/>
                  <a:pt x="372464" y="1843954"/>
                </a:cubicBezTo>
                <a:cubicBezTo>
                  <a:pt x="371694" y="1844225"/>
                  <a:pt x="370901" y="1844660"/>
                  <a:pt x="370087" y="1845256"/>
                </a:cubicBezTo>
                <a:cubicBezTo>
                  <a:pt x="369274" y="1845853"/>
                  <a:pt x="368411" y="1846618"/>
                  <a:pt x="367499" y="1847552"/>
                </a:cubicBezTo>
                <a:cubicBezTo>
                  <a:pt x="366588" y="1848485"/>
                  <a:pt x="365611" y="1849613"/>
                  <a:pt x="364569" y="1850937"/>
                </a:cubicBezTo>
                <a:lnTo>
                  <a:pt x="364569" y="1871936"/>
                </a:lnTo>
                <a:lnTo>
                  <a:pt x="358839" y="1871936"/>
                </a:lnTo>
                <a:lnTo>
                  <a:pt x="358839" y="1839250"/>
                </a:lnTo>
                <a:lnTo>
                  <a:pt x="364016" y="1839250"/>
                </a:lnTo>
                <a:lnTo>
                  <a:pt x="364179" y="1845273"/>
                </a:lnTo>
                <a:cubicBezTo>
                  <a:pt x="366110" y="1842950"/>
                  <a:pt x="368015" y="1841268"/>
                  <a:pt x="369892" y="1840227"/>
                </a:cubicBezTo>
                <a:cubicBezTo>
                  <a:pt x="371770" y="1839185"/>
                  <a:pt x="373663" y="1838664"/>
                  <a:pt x="375573" y="1838664"/>
                </a:cubicBezTo>
                <a:close/>
                <a:moveTo>
                  <a:pt x="342375" y="1838664"/>
                </a:moveTo>
                <a:cubicBezTo>
                  <a:pt x="344654" y="1838664"/>
                  <a:pt x="346672" y="1839022"/>
                  <a:pt x="348431" y="1839738"/>
                </a:cubicBezTo>
                <a:cubicBezTo>
                  <a:pt x="350189" y="1840454"/>
                  <a:pt x="351670" y="1841469"/>
                  <a:pt x="352874" y="1842782"/>
                </a:cubicBezTo>
                <a:cubicBezTo>
                  <a:pt x="354079" y="1844095"/>
                  <a:pt x="354991" y="1845690"/>
                  <a:pt x="355609" y="1847568"/>
                </a:cubicBezTo>
                <a:cubicBezTo>
                  <a:pt x="356228" y="1849445"/>
                  <a:pt x="356537" y="1851545"/>
                  <a:pt x="356537" y="1853868"/>
                </a:cubicBezTo>
                <a:cubicBezTo>
                  <a:pt x="356537" y="1854671"/>
                  <a:pt x="356526" y="1855343"/>
                  <a:pt x="356505" y="1855886"/>
                </a:cubicBezTo>
                <a:cubicBezTo>
                  <a:pt x="356483" y="1856429"/>
                  <a:pt x="356450" y="1856939"/>
                  <a:pt x="356407" y="1857416"/>
                </a:cubicBezTo>
                <a:lnTo>
                  <a:pt x="333455" y="1857416"/>
                </a:lnTo>
                <a:cubicBezTo>
                  <a:pt x="333455" y="1860759"/>
                  <a:pt x="334388" y="1863325"/>
                  <a:pt x="336255" y="1865116"/>
                </a:cubicBezTo>
                <a:cubicBezTo>
                  <a:pt x="338121" y="1866906"/>
                  <a:pt x="340813" y="1867802"/>
                  <a:pt x="344328" y="1867802"/>
                </a:cubicBezTo>
                <a:cubicBezTo>
                  <a:pt x="345284" y="1867802"/>
                  <a:pt x="346239" y="1867764"/>
                  <a:pt x="347194" y="1867688"/>
                </a:cubicBezTo>
                <a:cubicBezTo>
                  <a:pt x="348148" y="1867612"/>
                  <a:pt x="349071" y="1867509"/>
                  <a:pt x="349961" y="1867378"/>
                </a:cubicBezTo>
                <a:cubicBezTo>
                  <a:pt x="350851" y="1867248"/>
                  <a:pt x="351703" y="1867102"/>
                  <a:pt x="352516" y="1866939"/>
                </a:cubicBezTo>
                <a:cubicBezTo>
                  <a:pt x="353330" y="1866776"/>
                  <a:pt x="354085" y="1866597"/>
                  <a:pt x="354779" y="1866402"/>
                </a:cubicBezTo>
                <a:lnTo>
                  <a:pt x="354779" y="1871057"/>
                </a:lnTo>
                <a:cubicBezTo>
                  <a:pt x="353238" y="1871491"/>
                  <a:pt x="351496" y="1871844"/>
                  <a:pt x="349554" y="1872115"/>
                </a:cubicBezTo>
                <a:cubicBezTo>
                  <a:pt x="347611" y="1872386"/>
                  <a:pt x="345598" y="1872522"/>
                  <a:pt x="343515" y="1872522"/>
                </a:cubicBezTo>
                <a:cubicBezTo>
                  <a:pt x="340715" y="1872522"/>
                  <a:pt x="338306" y="1872142"/>
                  <a:pt x="336287" y="1871383"/>
                </a:cubicBezTo>
                <a:cubicBezTo>
                  <a:pt x="334269" y="1870623"/>
                  <a:pt x="332614" y="1869522"/>
                  <a:pt x="331323" y="1868078"/>
                </a:cubicBezTo>
                <a:cubicBezTo>
                  <a:pt x="330031" y="1866635"/>
                  <a:pt x="329076" y="1864866"/>
                  <a:pt x="328457" y="1862772"/>
                </a:cubicBezTo>
                <a:cubicBezTo>
                  <a:pt x="327839" y="1860677"/>
                  <a:pt x="327530" y="1858306"/>
                  <a:pt x="327530" y="1855658"/>
                </a:cubicBezTo>
                <a:cubicBezTo>
                  <a:pt x="327530" y="1853357"/>
                  <a:pt x="327860" y="1851182"/>
                  <a:pt x="328522" y="1849131"/>
                </a:cubicBezTo>
                <a:cubicBezTo>
                  <a:pt x="329184" y="1847080"/>
                  <a:pt x="330150" y="1845278"/>
                  <a:pt x="331420" y="1843726"/>
                </a:cubicBezTo>
                <a:cubicBezTo>
                  <a:pt x="332690" y="1842174"/>
                  <a:pt x="334247" y="1840943"/>
                  <a:pt x="336092" y="1840031"/>
                </a:cubicBezTo>
                <a:cubicBezTo>
                  <a:pt x="337937" y="1839120"/>
                  <a:pt x="340031" y="1838664"/>
                  <a:pt x="342375" y="1838664"/>
                </a:cubicBezTo>
                <a:close/>
                <a:moveTo>
                  <a:pt x="266175" y="1838664"/>
                </a:moveTo>
                <a:cubicBezTo>
                  <a:pt x="268519" y="1838664"/>
                  <a:pt x="270619" y="1839027"/>
                  <a:pt x="272475" y="1839754"/>
                </a:cubicBezTo>
                <a:cubicBezTo>
                  <a:pt x="274330" y="1840481"/>
                  <a:pt x="275904" y="1841545"/>
                  <a:pt x="277195" y="1842945"/>
                </a:cubicBezTo>
                <a:cubicBezTo>
                  <a:pt x="278487" y="1844345"/>
                  <a:pt x="279474" y="1846087"/>
                  <a:pt x="280158" y="1848170"/>
                </a:cubicBezTo>
                <a:cubicBezTo>
                  <a:pt x="280842" y="1850254"/>
                  <a:pt x="281183" y="1852641"/>
                  <a:pt x="281183" y="1855333"/>
                </a:cubicBezTo>
                <a:cubicBezTo>
                  <a:pt x="281183" y="1857872"/>
                  <a:pt x="280825" y="1860200"/>
                  <a:pt x="280109" y="1862316"/>
                </a:cubicBezTo>
                <a:cubicBezTo>
                  <a:pt x="279393" y="1864432"/>
                  <a:pt x="278362" y="1866244"/>
                  <a:pt x="277016" y="1867753"/>
                </a:cubicBezTo>
                <a:cubicBezTo>
                  <a:pt x="275671" y="1869261"/>
                  <a:pt x="274032" y="1870433"/>
                  <a:pt x="272100" y="1871269"/>
                </a:cubicBezTo>
                <a:cubicBezTo>
                  <a:pt x="270169" y="1872104"/>
                  <a:pt x="267977" y="1872522"/>
                  <a:pt x="265524" y="1872522"/>
                </a:cubicBezTo>
                <a:cubicBezTo>
                  <a:pt x="263180" y="1872522"/>
                  <a:pt x="261080" y="1872159"/>
                  <a:pt x="259224" y="1871432"/>
                </a:cubicBezTo>
                <a:cubicBezTo>
                  <a:pt x="257369" y="1870704"/>
                  <a:pt x="255795" y="1869635"/>
                  <a:pt x="254504" y="1868225"/>
                </a:cubicBezTo>
                <a:cubicBezTo>
                  <a:pt x="253212" y="1866814"/>
                  <a:pt x="252225" y="1865067"/>
                  <a:pt x="251541" y="1862983"/>
                </a:cubicBezTo>
                <a:cubicBezTo>
                  <a:pt x="250857" y="1860900"/>
                  <a:pt x="250516" y="1858501"/>
                  <a:pt x="250516" y="1855788"/>
                </a:cubicBezTo>
                <a:cubicBezTo>
                  <a:pt x="250516" y="1853249"/>
                  <a:pt x="250874" y="1850932"/>
                  <a:pt x="251590" y="1848838"/>
                </a:cubicBezTo>
                <a:cubicBezTo>
                  <a:pt x="252306" y="1846743"/>
                  <a:pt x="253337" y="1844942"/>
                  <a:pt x="254683" y="1843433"/>
                </a:cubicBezTo>
                <a:cubicBezTo>
                  <a:pt x="256028" y="1841925"/>
                  <a:pt x="257667" y="1840753"/>
                  <a:pt x="259599" y="1839917"/>
                </a:cubicBezTo>
                <a:cubicBezTo>
                  <a:pt x="261530" y="1839082"/>
                  <a:pt x="263722" y="1838664"/>
                  <a:pt x="266175" y="1838664"/>
                </a:cubicBezTo>
                <a:close/>
                <a:moveTo>
                  <a:pt x="166023" y="1838664"/>
                </a:moveTo>
                <a:cubicBezTo>
                  <a:pt x="169409" y="1838664"/>
                  <a:pt x="171975" y="1839760"/>
                  <a:pt x="173723" y="1841952"/>
                </a:cubicBezTo>
                <a:cubicBezTo>
                  <a:pt x="175470" y="1844144"/>
                  <a:pt x="176278" y="1847400"/>
                  <a:pt x="176148" y="1851719"/>
                </a:cubicBezTo>
                <a:lnTo>
                  <a:pt x="170418" y="1851719"/>
                </a:lnTo>
                <a:cubicBezTo>
                  <a:pt x="170483" y="1848854"/>
                  <a:pt x="170065" y="1846776"/>
                  <a:pt x="169165" y="1845484"/>
                </a:cubicBezTo>
                <a:cubicBezTo>
                  <a:pt x="168264" y="1844193"/>
                  <a:pt x="166946" y="1843547"/>
                  <a:pt x="165209" y="1843547"/>
                </a:cubicBezTo>
                <a:cubicBezTo>
                  <a:pt x="164450" y="1843547"/>
                  <a:pt x="163685" y="1843683"/>
                  <a:pt x="162914" y="1843954"/>
                </a:cubicBezTo>
                <a:cubicBezTo>
                  <a:pt x="162144" y="1844225"/>
                  <a:pt x="161351" y="1844660"/>
                  <a:pt x="160537" y="1845256"/>
                </a:cubicBezTo>
                <a:cubicBezTo>
                  <a:pt x="159724" y="1845853"/>
                  <a:pt x="158861" y="1846618"/>
                  <a:pt x="157949" y="1847552"/>
                </a:cubicBezTo>
                <a:cubicBezTo>
                  <a:pt x="157038" y="1848485"/>
                  <a:pt x="156061" y="1849613"/>
                  <a:pt x="155019" y="1850937"/>
                </a:cubicBezTo>
                <a:lnTo>
                  <a:pt x="155019" y="1871936"/>
                </a:lnTo>
                <a:lnTo>
                  <a:pt x="149289" y="1871936"/>
                </a:lnTo>
                <a:lnTo>
                  <a:pt x="149289" y="1839250"/>
                </a:lnTo>
                <a:lnTo>
                  <a:pt x="154466" y="1839250"/>
                </a:lnTo>
                <a:lnTo>
                  <a:pt x="154628" y="1845273"/>
                </a:lnTo>
                <a:cubicBezTo>
                  <a:pt x="156560" y="1842950"/>
                  <a:pt x="158465" y="1841268"/>
                  <a:pt x="160342" y="1840227"/>
                </a:cubicBezTo>
                <a:cubicBezTo>
                  <a:pt x="162219" y="1839185"/>
                  <a:pt x="164113" y="1838664"/>
                  <a:pt x="166023" y="1838664"/>
                </a:cubicBezTo>
                <a:close/>
                <a:moveTo>
                  <a:pt x="132825" y="1838664"/>
                </a:moveTo>
                <a:cubicBezTo>
                  <a:pt x="135104" y="1838664"/>
                  <a:pt x="137122" y="1839022"/>
                  <a:pt x="138880" y="1839738"/>
                </a:cubicBezTo>
                <a:cubicBezTo>
                  <a:pt x="140639" y="1840454"/>
                  <a:pt x="142120" y="1841469"/>
                  <a:pt x="143324" y="1842782"/>
                </a:cubicBezTo>
                <a:cubicBezTo>
                  <a:pt x="144529" y="1844095"/>
                  <a:pt x="145441" y="1845690"/>
                  <a:pt x="146059" y="1847568"/>
                </a:cubicBezTo>
                <a:cubicBezTo>
                  <a:pt x="146678" y="1849445"/>
                  <a:pt x="146987" y="1851545"/>
                  <a:pt x="146987" y="1853868"/>
                </a:cubicBezTo>
                <a:cubicBezTo>
                  <a:pt x="146987" y="1854671"/>
                  <a:pt x="146976" y="1855343"/>
                  <a:pt x="146954" y="1855886"/>
                </a:cubicBezTo>
                <a:cubicBezTo>
                  <a:pt x="146933" y="1856429"/>
                  <a:pt x="146900" y="1856939"/>
                  <a:pt x="146857" y="1857416"/>
                </a:cubicBezTo>
                <a:lnTo>
                  <a:pt x="123905" y="1857416"/>
                </a:lnTo>
                <a:cubicBezTo>
                  <a:pt x="123905" y="1860759"/>
                  <a:pt x="124838" y="1863325"/>
                  <a:pt x="126705" y="1865116"/>
                </a:cubicBezTo>
                <a:cubicBezTo>
                  <a:pt x="128571" y="1866906"/>
                  <a:pt x="131262" y="1867802"/>
                  <a:pt x="134778" y="1867802"/>
                </a:cubicBezTo>
                <a:cubicBezTo>
                  <a:pt x="135733" y="1867802"/>
                  <a:pt x="136688" y="1867764"/>
                  <a:pt x="137643" y="1867688"/>
                </a:cubicBezTo>
                <a:cubicBezTo>
                  <a:pt x="138598" y="1867612"/>
                  <a:pt x="139521" y="1867509"/>
                  <a:pt x="140411" y="1867378"/>
                </a:cubicBezTo>
                <a:cubicBezTo>
                  <a:pt x="141300" y="1867248"/>
                  <a:pt x="142152" y="1867102"/>
                  <a:pt x="142966" y="1866939"/>
                </a:cubicBezTo>
                <a:cubicBezTo>
                  <a:pt x="143780" y="1866776"/>
                  <a:pt x="144534" y="1866597"/>
                  <a:pt x="145229" y="1866402"/>
                </a:cubicBezTo>
                <a:lnTo>
                  <a:pt x="145229" y="1871057"/>
                </a:lnTo>
                <a:cubicBezTo>
                  <a:pt x="143688" y="1871491"/>
                  <a:pt x="141946" y="1871844"/>
                  <a:pt x="140004" y="1872115"/>
                </a:cubicBezTo>
                <a:cubicBezTo>
                  <a:pt x="138061" y="1872386"/>
                  <a:pt x="136048" y="1872522"/>
                  <a:pt x="133965" y="1872522"/>
                </a:cubicBezTo>
                <a:cubicBezTo>
                  <a:pt x="131165" y="1872522"/>
                  <a:pt x="128756" y="1872142"/>
                  <a:pt x="126737" y="1871383"/>
                </a:cubicBezTo>
                <a:cubicBezTo>
                  <a:pt x="124719" y="1870623"/>
                  <a:pt x="123064" y="1869522"/>
                  <a:pt x="121772" y="1868078"/>
                </a:cubicBezTo>
                <a:cubicBezTo>
                  <a:pt x="120481" y="1866635"/>
                  <a:pt x="119526" y="1864866"/>
                  <a:pt x="118907" y="1862772"/>
                </a:cubicBezTo>
                <a:cubicBezTo>
                  <a:pt x="118289" y="1860677"/>
                  <a:pt x="117980" y="1858306"/>
                  <a:pt x="117980" y="1855658"/>
                </a:cubicBezTo>
                <a:cubicBezTo>
                  <a:pt x="117980" y="1853357"/>
                  <a:pt x="118310" y="1851182"/>
                  <a:pt x="118972" y="1849131"/>
                </a:cubicBezTo>
                <a:cubicBezTo>
                  <a:pt x="119634" y="1847080"/>
                  <a:pt x="120600" y="1845278"/>
                  <a:pt x="121870" y="1843726"/>
                </a:cubicBezTo>
                <a:cubicBezTo>
                  <a:pt x="123140" y="1842174"/>
                  <a:pt x="124697" y="1840943"/>
                  <a:pt x="126542" y="1840031"/>
                </a:cubicBezTo>
                <a:cubicBezTo>
                  <a:pt x="128387" y="1839120"/>
                  <a:pt x="130481" y="1838664"/>
                  <a:pt x="132825" y="1838664"/>
                </a:cubicBezTo>
                <a:close/>
                <a:moveTo>
                  <a:pt x="59230" y="1838664"/>
                </a:moveTo>
                <a:cubicBezTo>
                  <a:pt x="62594" y="1838664"/>
                  <a:pt x="65139" y="1839657"/>
                  <a:pt x="66864" y="1841643"/>
                </a:cubicBezTo>
                <a:cubicBezTo>
                  <a:pt x="68589" y="1843629"/>
                  <a:pt x="69452" y="1846618"/>
                  <a:pt x="69452" y="1850612"/>
                </a:cubicBezTo>
                <a:lnTo>
                  <a:pt x="69452" y="1871936"/>
                </a:lnTo>
                <a:lnTo>
                  <a:pt x="63787" y="1871936"/>
                </a:lnTo>
                <a:lnTo>
                  <a:pt x="63787" y="1851068"/>
                </a:lnTo>
                <a:cubicBezTo>
                  <a:pt x="63787" y="1848507"/>
                  <a:pt x="63310" y="1846613"/>
                  <a:pt x="62355" y="1845387"/>
                </a:cubicBezTo>
                <a:cubicBezTo>
                  <a:pt x="61400" y="1844160"/>
                  <a:pt x="59978" y="1843547"/>
                  <a:pt x="58090" y="1843547"/>
                </a:cubicBezTo>
                <a:cubicBezTo>
                  <a:pt x="57396" y="1843547"/>
                  <a:pt x="56717" y="1843650"/>
                  <a:pt x="56055" y="1843857"/>
                </a:cubicBezTo>
                <a:cubicBezTo>
                  <a:pt x="55393" y="1844063"/>
                  <a:pt x="54704" y="1844421"/>
                  <a:pt x="53988" y="1844931"/>
                </a:cubicBezTo>
                <a:cubicBezTo>
                  <a:pt x="53272" y="1845441"/>
                  <a:pt x="52496" y="1846130"/>
                  <a:pt x="51660" y="1846998"/>
                </a:cubicBezTo>
                <a:cubicBezTo>
                  <a:pt x="50825" y="1847866"/>
                  <a:pt x="49886" y="1848952"/>
                  <a:pt x="48844" y="1850254"/>
                </a:cubicBezTo>
                <a:lnTo>
                  <a:pt x="48844" y="1871936"/>
                </a:lnTo>
                <a:lnTo>
                  <a:pt x="43179" y="1871936"/>
                </a:lnTo>
                <a:lnTo>
                  <a:pt x="43179" y="1839250"/>
                </a:lnTo>
                <a:lnTo>
                  <a:pt x="48226" y="1839250"/>
                </a:lnTo>
                <a:lnTo>
                  <a:pt x="48453" y="1844524"/>
                </a:lnTo>
                <a:cubicBezTo>
                  <a:pt x="49408" y="1843395"/>
                  <a:pt x="50331" y="1842457"/>
                  <a:pt x="51221" y="1841708"/>
                </a:cubicBezTo>
                <a:cubicBezTo>
                  <a:pt x="52111" y="1840959"/>
                  <a:pt x="52984" y="1840357"/>
                  <a:pt x="53841" y="1839901"/>
                </a:cubicBezTo>
                <a:cubicBezTo>
                  <a:pt x="54699" y="1839445"/>
                  <a:pt x="55572" y="1839125"/>
                  <a:pt x="56462" y="1838941"/>
                </a:cubicBezTo>
                <a:cubicBezTo>
                  <a:pt x="57352" y="1838756"/>
                  <a:pt x="58275" y="1838664"/>
                  <a:pt x="59230" y="1838664"/>
                </a:cubicBezTo>
                <a:close/>
                <a:moveTo>
                  <a:pt x="6414" y="1829385"/>
                </a:moveTo>
                <a:lnTo>
                  <a:pt x="30603" y="1829385"/>
                </a:lnTo>
                <a:lnTo>
                  <a:pt x="30603" y="1834269"/>
                </a:lnTo>
                <a:lnTo>
                  <a:pt x="12209" y="1834269"/>
                </a:lnTo>
                <a:lnTo>
                  <a:pt x="12209" y="1847454"/>
                </a:lnTo>
                <a:lnTo>
                  <a:pt x="29887" y="1847454"/>
                </a:lnTo>
                <a:lnTo>
                  <a:pt x="29887" y="1852337"/>
                </a:lnTo>
                <a:lnTo>
                  <a:pt x="12209" y="1852337"/>
                </a:lnTo>
                <a:lnTo>
                  <a:pt x="12209" y="1866988"/>
                </a:lnTo>
                <a:lnTo>
                  <a:pt x="30603" y="1866988"/>
                </a:lnTo>
                <a:lnTo>
                  <a:pt x="30603" y="1871936"/>
                </a:lnTo>
                <a:lnTo>
                  <a:pt x="6414" y="1871936"/>
                </a:lnTo>
                <a:close/>
                <a:moveTo>
                  <a:pt x="660053" y="1828864"/>
                </a:moveTo>
                <a:cubicBezTo>
                  <a:pt x="662029" y="1828864"/>
                  <a:pt x="663863" y="1829033"/>
                  <a:pt x="665556" y="1829369"/>
                </a:cubicBezTo>
                <a:cubicBezTo>
                  <a:pt x="667248" y="1829705"/>
                  <a:pt x="668876" y="1830221"/>
                  <a:pt x="670439" y="1830915"/>
                </a:cubicBezTo>
                <a:lnTo>
                  <a:pt x="670439" y="1836613"/>
                </a:lnTo>
                <a:cubicBezTo>
                  <a:pt x="668898" y="1835766"/>
                  <a:pt x="667303" y="1835121"/>
                  <a:pt x="665653" y="1834676"/>
                </a:cubicBezTo>
                <a:cubicBezTo>
                  <a:pt x="664004" y="1834231"/>
                  <a:pt x="662202" y="1834008"/>
                  <a:pt x="660249" y="1834008"/>
                </a:cubicBezTo>
                <a:cubicBezTo>
                  <a:pt x="658252" y="1834008"/>
                  <a:pt x="656445" y="1834383"/>
                  <a:pt x="654828" y="1835131"/>
                </a:cubicBezTo>
                <a:cubicBezTo>
                  <a:pt x="653211" y="1835880"/>
                  <a:pt x="651838" y="1836965"/>
                  <a:pt x="650710" y="1838387"/>
                </a:cubicBezTo>
                <a:cubicBezTo>
                  <a:pt x="649581" y="1839809"/>
                  <a:pt x="648713" y="1841545"/>
                  <a:pt x="648105" y="1843596"/>
                </a:cubicBezTo>
                <a:cubicBezTo>
                  <a:pt x="647498" y="1845647"/>
                  <a:pt x="647194" y="1847986"/>
                  <a:pt x="647194" y="1850612"/>
                </a:cubicBezTo>
                <a:cubicBezTo>
                  <a:pt x="647194" y="1856125"/>
                  <a:pt x="648311" y="1860281"/>
                  <a:pt x="650547" y="1863081"/>
                </a:cubicBezTo>
                <a:cubicBezTo>
                  <a:pt x="652783" y="1865881"/>
                  <a:pt x="656060" y="1867281"/>
                  <a:pt x="660379" y="1867281"/>
                </a:cubicBezTo>
                <a:cubicBezTo>
                  <a:pt x="662202" y="1867281"/>
                  <a:pt x="663949" y="1867069"/>
                  <a:pt x="665621" y="1866646"/>
                </a:cubicBezTo>
                <a:cubicBezTo>
                  <a:pt x="667292" y="1866223"/>
                  <a:pt x="668898" y="1865631"/>
                  <a:pt x="670439" y="1864872"/>
                </a:cubicBezTo>
                <a:lnTo>
                  <a:pt x="670439" y="1870341"/>
                </a:lnTo>
                <a:cubicBezTo>
                  <a:pt x="667031" y="1871752"/>
                  <a:pt x="663461" y="1872457"/>
                  <a:pt x="659728" y="1872457"/>
                </a:cubicBezTo>
                <a:cubicBezTo>
                  <a:pt x="653716" y="1872457"/>
                  <a:pt x="649098" y="1870661"/>
                  <a:pt x="645875" y="1867069"/>
                </a:cubicBezTo>
                <a:cubicBezTo>
                  <a:pt x="642652" y="1863477"/>
                  <a:pt x="641041" y="1858165"/>
                  <a:pt x="641041" y="1851133"/>
                </a:cubicBezTo>
                <a:cubicBezTo>
                  <a:pt x="641041" y="1847725"/>
                  <a:pt x="641486" y="1844643"/>
                  <a:pt x="642375" y="1841887"/>
                </a:cubicBezTo>
                <a:cubicBezTo>
                  <a:pt x="643265" y="1839130"/>
                  <a:pt x="644535" y="1836792"/>
                  <a:pt x="646185" y="1834871"/>
                </a:cubicBezTo>
                <a:cubicBezTo>
                  <a:pt x="647834" y="1832950"/>
                  <a:pt x="649831" y="1831469"/>
                  <a:pt x="652175" y="1830427"/>
                </a:cubicBezTo>
                <a:cubicBezTo>
                  <a:pt x="654519" y="1829385"/>
                  <a:pt x="657145" y="1828864"/>
                  <a:pt x="660053" y="1828864"/>
                </a:cubicBezTo>
                <a:close/>
                <a:moveTo>
                  <a:pt x="302484" y="1828799"/>
                </a:moveTo>
                <a:lnTo>
                  <a:pt x="302484" y="1839250"/>
                </a:lnTo>
                <a:lnTo>
                  <a:pt x="317167" y="1839250"/>
                </a:lnTo>
                <a:lnTo>
                  <a:pt x="317167" y="1844003"/>
                </a:lnTo>
                <a:lnTo>
                  <a:pt x="302484" y="1844003"/>
                </a:lnTo>
                <a:lnTo>
                  <a:pt x="302484" y="1860607"/>
                </a:lnTo>
                <a:cubicBezTo>
                  <a:pt x="302484" y="1862951"/>
                  <a:pt x="303108" y="1864703"/>
                  <a:pt x="304357" y="1865864"/>
                </a:cubicBezTo>
                <a:cubicBezTo>
                  <a:pt x="305604" y="1867026"/>
                  <a:pt x="307444" y="1867606"/>
                  <a:pt x="309875" y="1867606"/>
                </a:cubicBezTo>
                <a:cubicBezTo>
                  <a:pt x="310917" y="1867606"/>
                  <a:pt x="312056" y="1867525"/>
                  <a:pt x="313293" y="1867362"/>
                </a:cubicBezTo>
                <a:cubicBezTo>
                  <a:pt x="314530" y="1867199"/>
                  <a:pt x="315822" y="1866944"/>
                  <a:pt x="317167" y="1866597"/>
                </a:cubicBezTo>
                <a:lnTo>
                  <a:pt x="317167" y="1871480"/>
                </a:lnTo>
                <a:cubicBezTo>
                  <a:pt x="315887" y="1871806"/>
                  <a:pt x="314563" y="1872039"/>
                  <a:pt x="313195" y="1872180"/>
                </a:cubicBezTo>
                <a:cubicBezTo>
                  <a:pt x="311828" y="1872321"/>
                  <a:pt x="310439" y="1872392"/>
                  <a:pt x="309028" y="1872392"/>
                </a:cubicBezTo>
                <a:cubicBezTo>
                  <a:pt x="304926" y="1872392"/>
                  <a:pt x="301866" y="1871464"/>
                  <a:pt x="299847" y="1869608"/>
                </a:cubicBezTo>
                <a:cubicBezTo>
                  <a:pt x="297829" y="1867753"/>
                  <a:pt x="296820" y="1864904"/>
                  <a:pt x="296820" y="1861062"/>
                </a:cubicBezTo>
                <a:lnTo>
                  <a:pt x="296820" y="1844003"/>
                </a:lnTo>
                <a:lnTo>
                  <a:pt x="287672" y="1844003"/>
                </a:lnTo>
                <a:lnTo>
                  <a:pt x="287672" y="1839250"/>
                </a:lnTo>
                <a:lnTo>
                  <a:pt x="296820" y="1839250"/>
                </a:lnTo>
                <a:lnTo>
                  <a:pt x="296820" y="1830264"/>
                </a:lnTo>
                <a:close/>
                <a:moveTo>
                  <a:pt x="92934" y="1828799"/>
                </a:moveTo>
                <a:lnTo>
                  <a:pt x="92934" y="1839250"/>
                </a:lnTo>
                <a:lnTo>
                  <a:pt x="107617" y="1839250"/>
                </a:lnTo>
                <a:lnTo>
                  <a:pt x="107617" y="1844003"/>
                </a:lnTo>
                <a:lnTo>
                  <a:pt x="92934" y="1844003"/>
                </a:lnTo>
                <a:lnTo>
                  <a:pt x="92934" y="1860607"/>
                </a:lnTo>
                <a:cubicBezTo>
                  <a:pt x="92934" y="1862951"/>
                  <a:pt x="93558" y="1864703"/>
                  <a:pt x="94806" y="1865864"/>
                </a:cubicBezTo>
                <a:cubicBezTo>
                  <a:pt x="96055" y="1867026"/>
                  <a:pt x="97894" y="1867606"/>
                  <a:pt x="100325" y="1867606"/>
                </a:cubicBezTo>
                <a:cubicBezTo>
                  <a:pt x="101366" y="1867606"/>
                  <a:pt x="102506" y="1867525"/>
                  <a:pt x="103743" y="1867362"/>
                </a:cubicBezTo>
                <a:cubicBezTo>
                  <a:pt x="104980" y="1867199"/>
                  <a:pt x="106272" y="1866944"/>
                  <a:pt x="107617" y="1866597"/>
                </a:cubicBezTo>
                <a:lnTo>
                  <a:pt x="107617" y="1871480"/>
                </a:lnTo>
                <a:cubicBezTo>
                  <a:pt x="106337" y="1871806"/>
                  <a:pt x="105013" y="1872039"/>
                  <a:pt x="103646" y="1872180"/>
                </a:cubicBezTo>
                <a:cubicBezTo>
                  <a:pt x="102278" y="1872321"/>
                  <a:pt x="100889" y="1872392"/>
                  <a:pt x="99478" y="1872392"/>
                </a:cubicBezTo>
                <a:cubicBezTo>
                  <a:pt x="95376" y="1872392"/>
                  <a:pt x="92316" y="1871464"/>
                  <a:pt x="90297" y="1869608"/>
                </a:cubicBezTo>
                <a:cubicBezTo>
                  <a:pt x="88279" y="1867753"/>
                  <a:pt x="87270" y="1864904"/>
                  <a:pt x="87270" y="1861062"/>
                </a:cubicBezTo>
                <a:lnTo>
                  <a:pt x="87270" y="1844003"/>
                </a:lnTo>
                <a:lnTo>
                  <a:pt x="78121" y="1844003"/>
                </a:lnTo>
                <a:lnTo>
                  <a:pt x="78121" y="1839250"/>
                </a:lnTo>
                <a:lnTo>
                  <a:pt x="87270" y="1839250"/>
                </a:lnTo>
                <a:lnTo>
                  <a:pt x="87270" y="1830264"/>
                </a:lnTo>
                <a:close/>
                <a:moveTo>
                  <a:pt x="778069" y="1825934"/>
                </a:moveTo>
                <a:lnTo>
                  <a:pt x="793468" y="1825934"/>
                </a:lnTo>
                <a:lnTo>
                  <a:pt x="793468" y="1867216"/>
                </a:lnTo>
                <a:lnTo>
                  <a:pt x="803203" y="1867216"/>
                </a:lnTo>
                <a:lnTo>
                  <a:pt x="803203" y="1871936"/>
                </a:lnTo>
                <a:lnTo>
                  <a:pt x="776995" y="1871936"/>
                </a:lnTo>
                <a:lnTo>
                  <a:pt x="776995" y="1867216"/>
                </a:lnTo>
                <a:lnTo>
                  <a:pt x="787738" y="1867216"/>
                </a:lnTo>
                <a:lnTo>
                  <a:pt x="787738" y="1830590"/>
                </a:lnTo>
                <a:lnTo>
                  <a:pt x="778069" y="1830590"/>
                </a:lnTo>
                <a:close/>
                <a:moveTo>
                  <a:pt x="671830" y="1825934"/>
                </a:moveTo>
                <a:lnTo>
                  <a:pt x="677494" y="1825934"/>
                </a:lnTo>
                <a:lnTo>
                  <a:pt x="677494" y="1839250"/>
                </a:lnTo>
                <a:lnTo>
                  <a:pt x="677299" y="1844394"/>
                </a:lnTo>
                <a:cubicBezTo>
                  <a:pt x="678189" y="1843330"/>
                  <a:pt x="679062" y="1842435"/>
                  <a:pt x="679920" y="1841708"/>
                </a:cubicBezTo>
                <a:cubicBezTo>
                  <a:pt x="680777" y="1840981"/>
                  <a:pt x="681634" y="1840389"/>
                  <a:pt x="682492" y="1839934"/>
                </a:cubicBezTo>
                <a:cubicBezTo>
                  <a:pt x="683349" y="1839478"/>
                  <a:pt x="684222" y="1839152"/>
                  <a:pt x="685112" y="1838957"/>
                </a:cubicBezTo>
                <a:cubicBezTo>
                  <a:pt x="686002" y="1838761"/>
                  <a:pt x="686925" y="1838664"/>
                  <a:pt x="687880" y="1838664"/>
                </a:cubicBezTo>
                <a:cubicBezTo>
                  <a:pt x="691135" y="1838664"/>
                  <a:pt x="693653" y="1839657"/>
                  <a:pt x="695433" y="1841643"/>
                </a:cubicBezTo>
                <a:cubicBezTo>
                  <a:pt x="697212" y="1843629"/>
                  <a:pt x="698102" y="1846618"/>
                  <a:pt x="698102" y="1850612"/>
                </a:cubicBezTo>
                <a:lnTo>
                  <a:pt x="698102" y="1871936"/>
                </a:lnTo>
                <a:lnTo>
                  <a:pt x="692437" y="1871936"/>
                </a:lnTo>
                <a:lnTo>
                  <a:pt x="692437" y="1851068"/>
                </a:lnTo>
                <a:cubicBezTo>
                  <a:pt x="692437" y="1848550"/>
                  <a:pt x="691965" y="1846667"/>
                  <a:pt x="691021" y="1845419"/>
                </a:cubicBezTo>
                <a:cubicBezTo>
                  <a:pt x="690077" y="1844171"/>
                  <a:pt x="688726" y="1843547"/>
                  <a:pt x="686968" y="1843547"/>
                </a:cubicBezTo>
                <a:cubicBezTo>
                  <a:pt x="686208" y="1843547"/>
                  <a:pt x="685498" y="1843650"/>
                  <a:pt x="684836" y="1843857"/>
                </a:cubicBezTo>
                <a:cubicBezTo>
                  <a:pt x="684174" y="1844063"/>
                  <a:pt x="683485" y="1844421"/>
                  <a:pt x="682768" y="1844931"/>
                </a:cubicBezTo>
                <a:cubicBezTo>
                  <a:pt x="682052" y="1845441"/>
                  <a:pt x="681271" y="1846130"/>
                  <a:pt x="680424" y="1846998"/>
                </a:cubicBezTo>
                <a:cubicBezTo>
                  <a:pt x="679578" y="1847866"/>
                  <a:pt x="678601" y="1848952"/>
                  <a:pt x="677494" y="1850254"/>
                </a:cubicBezTo>
                <a:lnTo>
                  <a:pt x="677494" y="1871936"/>
                </a:lnTo>
                <a:lnTo>
                  <a:pt x="671830" y="1871936"/>
                </a:lnTo>
                <a:close/>
                <a:moveTo>
                  <a:pt x="827825" y="1825544"/>
                </a:moveTo>
                <a:cubicBezTo>
                  <a:pt x="828454" y="1825544"/>
                  <a:pt x="829040" y="1825658"/>
                  <a:pt x="829583" y="1825886"/>
                </a:cubicBezTo>
                <a:cubicBezTo>
                  <a:pt x="830125" y="1826113"/>
                  <a:pt x="830597" y="1826433"/>
                  <a:pt x="830999" y="1826846"/>
                </a:cubicBezTo>
                <a:cubicBezTo>
                  <a:pt x="831400" y="1827258"/>
                  <a:pt x="831715" y="1827730"/>
                  <a:pt x="831943" y="1828262"/>
                </a:cubicBezTo>
                <a:cubicBezTo>
                  <a:pt x="832171" y="1828794"/>
                  <a:pt x="832285" y="1829374"/>
                  <a:pt x="832285" y="1830004"/>
                </a:cubicBezTo>
                <a:cubicBezTo>
                  <a:pt x="832285" y="1830612"/>
                  <a:pt x="832171" y="1831187"/>
                  <a:pt x="831943" y="1831729"/>
                </a:cubicBezTo>
                <a:cubicBezTo>
                  <a:pt x="831715" y="1832272"/>
                  <a:pt x="831400" y="1832749"/>
                  <a:pt x="830999" y="1833162"/>
                </a:cubicBezTo>
                <a:cubicBezTo>
                  <a:pt x="830597" y="1833574"/>
                  <a:pt x="830125" y="1833894"/>
                  <a:pt x="829583" y="1834122"/>
                </a:cubicBezTo>
                <a:cubicBezTo>
                  <a:pt x="829040" y="1834350"/>
                  <a:pt x="828454" y="1834464"/>
                  <a:pt x="827825" y="1834464"/>
                </a:cubicBezTo>
                <a:cubicBezTo>
                  <a:pt x="827195" y="1834464"/>
                  <a:pt x="826609" y="1834350"/>
                  <a:pt x="826067" y="1834122"/>
                </a:cubicBezTo>
                <a:cubicBezTo>
                  <a:pt x="825524" y="1833894"/>
                  <a:pt x="825052" y="1833574"/>
                  <a:pt x="824650" y="1833162"/>
                </a:cubicBezTo>
                <a:cubicBezTo>
                  <a:pt x="824249" y="1832749"/>
                  <a:pt x="823934" y="1832272"/>
                  <a:pt x="823706" y="1831729"/>
                </a:cubicBezTo>
                <a:cubicBezTo>
                  <a:pt x="823478" y="1831187"/>
                  <a:pt x="823364" y="1830612"/>
                  <a:pt x="823364" y="1830004"/>
                </a:cubicBezTo>
                <a:cubicBezTo>
                  <a:pt x="823364" y="1829374"/>
                  <a:pt x="823478" y="1828794"/>
                  <a:pt x="823706" y="1828262"/>
                </a:cubicBezTo>
                <a:cubicBezTo>
                  <a:pt x="823934" y="1827730"/>
                  <a:pt x="824249" y="1827258"/>
                  <a:pt x="824650" y="1826846"/>
                </a:cubicBezTo>
                <a:cubicBezTo>
                  <a:pt x="825052" y="1826433"/>
                  <a:pt x="825524" y="1826113"/>
                  <a:pt x="826067" y="1825886"/>
                </a:cubicBezTo>
                <a:cubicBezTo>
                  <a:pt x="826609" y="1825658"/>
                  <a:pt x="827195" y="1825544"/>
                  <a:pt x="827825" y="1825544"/>
                </a:cubicBezTo>
                <a:close/>
                <a:moveTo>
                  <a:pt x="1384134" y="1794857"/>
                </a:moveTo>
                <a:cubicBezTo>
                  <a:pt x="1383418" y="1795335"/>
                  <a:pt x="1382827" y="1795801"/>
                  <a:pt x="1382360" y="1796257"/>
                </a:cubicBezTo>
                <a:cubicBezTo>
                  <a:pt x="1381894" y="1796713"/>
                  <a:pt x="1381530" y="1797174"/>
                  <a:pt x="1381270" y="1797641"/>
                </a:cubicBezTo>
                <a:cubicBezTo>
                  <a:pt x="1381009" y="1798107"/>
                  <a:pt x="1380824" y="1798574"/>
                  <a:pt x="1380716" y="1799041"/>
                </a:cubicBezTo>
                <a:cubicBezTo>
                  <a:pt x="1380608" y="1799507"/>
                  <a:pt x="1380553" y="1799979"/>
                  <a:pt x="1380553" y="1800457"/>
                </a:cubicBezTo>
                <a:cubicBezTo>
                  <a:pt x="1380553" y="1801998"/>
                  <a:pt x="1381356" y="1803121"/>
                  <a:pt x="1382962" y="1803826"/>
                </a:cubicBezTo>
                <a:cubicBezTo>
                  <a:pt x="1384568" y="1804532"/>
                  <a:pt x="1386804" y="1804884"/>
                  <a:pt x="1389669" y="1804884"/>
                </a:cubicBezTo>
                <a:cubicBezTo>
                  <a:pt x="1391470" y="1804884"/>
                  <a:pt x="1392984" y="1804722"/>
                  <a:pt x="1394211" y="1804396"/>
                </a:cubicBezTo>
                <a:cubicBezTo>
                  <a:pt x="1395437" y="1804071"/>
                  <a:pt x="1396424" y="1803642"/>
                  <a:pt x="1397173" y="1803110"/>
                </a:cubicBezTo>
                <a:cubicBezTo>
                  <a:pt x="1397922" y="1802578"/>
                  <a:pt x="1398459" y="1801971"/>
                  <a:pt x="1398785" y="1801287"/>
                </a:cubicBezTo>
                <a:cubicBezTo>
                  <a:pt x="1399110" y="1800603"/>
                  <a:pt x="1399273" y="1799903"/>
                  <a:pt x="1399273" y="1799187"/>
                </a:cubicBezTo>
                <a:cubicBezTo>
                  <a:pt x="1399273" y="1797863"/>
                  <a:pt x="1398730" y="1796886"/>
                  <a:pt x="1397645" y="1796257"/>
                </a:cubicBezTo>
                <a:cubicBezTo>
                  <a:pt x="1396560" y="1795628"/>
                  <a:pt x="1394900" y="1795259"/>
                  <a:pt x="1392664" y="1795150"/>
                </a:cubicBezTo>
                <a:close/>
                <a:moveTo>
                  <a:pt x="993609" y="1794857"/>
                </a:moveTo>
                <a:cubicBezTo>
                  <a:pt x="992893" y="1795335"/>
                  <a:pt x="992302" y="1795801"/>
                  <a:pt x="991835" y="1796257"/>
                </a:cubicBezTo>
                <a:cubicBezTo>
                  <a:pt x="991368" y="1796713"/>
                  <a:pt x="991005" y="1797174"/>
                  <a:pt x="990744" y="1797641"/>
                </a:cubicBezTo>
                <a:cubicBezTo>
                  <a:pt x="990484" y="1798107"/>
                  <a:pt x="990300" y="1798574"/>
                  <a:pt x="990191" y="1799041"/>
                </a:cubicBezTo>
                <a:cubicBezTo>
                  <a:pt x="990082" y="1799507"/>
                  <a:pt x="990028" y="1799979"/>
                  <a:pt x="990028" y="1800457"/>
                </a:cubicBezTo>
                <a:cubicBezTo>
                  <a:pt x="990028" y="1801998"/>
                  <a:pt x="990831" y="1803121"/>
                  <a:pt x="992437" y="1803826"/>
                </a:cubicBezTo>
                <a:cubicBezTo>
                  <a:pt x="994044" y="1804532"/>
                  <a:pt x="996279" y="1804884"/>
                  <a:pt x="999144" y="1804884"/>
                </a:cubicBezTo>
                <a:cubicBezTo>
                  <a:pt x="1000945" y="1804884"/>
                  <a:pt x="1002459" y="1804722"/>
                  <a:pt x="1003686" y="1804396"/>
                </a:cubicBezTo>
                <a:cubicBezTo>
                  <a:pt x="1004912" y="1804071"/>
                  <a:pt x="1005899" y="1803642"/>
                  <a:pt x="1006648" y="1803110"/>
                </a:cubicBezTo>
                <a:cubicBezTo>
                  <a:pt x="1007397" y="1802578"/>
                  <a:pt x="1007934" y="1801971"/>
                  <a:pt x="1008260" y="1801287"/>
                </a:cubicBezTo>
                <a:cubicBezTo>
                  <a:pt x="1008585" y="1800603"/>
                  <a:pt x="1008748" y="1799903"/>
                  <a:pt x="1008748" y="1799187"/>
                </a:cubicBezTo>
                <a:cubicBezTo>
                  <a:pt x="1008748" y="1797863"/>
                  <a:pt x="1008205" y="1796886"/>
                  <a:pt x="1007120" y="1796257"/>
                </a:cubicBezTo>
                <a:cubicBezTo>
                  <a:pt x="1006035" y="1795628"/>
                  <a:pt x="1004375" y="1795259"/>
                  <a:pt x="1002139" y="1795150"/>
                </a:cubicBezTo>
                <a:close/>
                <a:moveTo>
                  <a:pt x="1941989" y="1785481"/>
                </a:moveTo>
                <a:cubicBezTo>
                  <a:pt x="1942727" y="1785481"/>
                  <a:pt x="1943427" y="1785622"/>
                  <a:pt x="1944089" y="1785904"/>
                </a:cubicBezTo>
                <a:cubicBezTo>
                  <a:pt x="1944751" y="1786186"/>
                  <a:pt x="1945326" y="1786577"/>
                  <a:pt x="1945814" y="1787076"/>
                </a:cubicBezTo>
                <a:cubicBezTo>
                  <a:pt x="1946303" y="1787575"/>
                  <a:pt x="1946688" y="1788156"/>
                  <a:pt x="1946970" y="1788818"/>
                </a:cubicBezTo>
                <a:cubicBezTo>
                  <a:pt x="1947252" y="1789480"/>
                  <a:pt x="1947393" y="1790191"/>
                  <a:pt x="1947393" y="1790950"/>
                </a:cubicBezTo>
                <a:cubicBezTo>
                  <a:pt x="1947393" y="1791688"/>
                  <a:pt x="1947252" y="1792383"/>
                  <a:pt x="1946970" y="1793034"/>
                </a:cubicBezTo>
                <a:cubicBezTo>
                  <a:pt x="1946688" y="1793685"/>
                  <a:pt x="1946303" y="1794255"/>
                  <a:pt x="1945814" y="1794743"/>
                </a:cubicBezTo>
                <a:cubicBezTo>
                  <a:pt x="1945326" y="1795232"/>
                  <a:pt x="1944751" y="1795617"/>
                  <a:pt x="1944089" y="1795899"/>
                </a:cubicBezTo>
                <a:cubicBezTo>
                  <a:pt x="1943427" y="1796181"/>
                  <a:pt x="1942727" y="1796322"/>
                  <a:pt x="1941989" y="1796322"/>
                </a:cubicBezTo>
                <a:cubicBezTo>
                  <a:pt x="1941229" y="1796322"/>
                  <a:pt x="1940524" y="1796181"/>
                  <a:pt x="1939873" y="1795899"/>
                </a:cubicBezTo>
                <a:cubicBezTo>
                  <a:pt x="1939222" y="1795617"/>
                  <a:pt x="1938652" y="1795232"/>
                  <a:pt x="1938164" y="1794743"/>
                </a:cubicBezTo>
                <a:cubicBezTo>
                  <a:pt x="1937675" y="1794255"/>
                  <a:pt x="1937290" y="1793685"/>
                  <a:pt x="1937008" y="1793034"/>
                </a:cubicBezTo>
                <a:cubicBezTo>
                  <a:pt x="1936726" y="1792383"/>
                  <a:pt x="1936585" y="1791688"/>
                  <a:pt x="1936585" y="1790950"/>
                </a:cubicBezTo>
                <a:cubicBezTo>
                  <a:pt x="1936585" y="1790191"/>
                  <a:pt x="1936726" y="1789480"/>
                  <a:pt x="1937008" y="1788818"/>
                </a:cubicBezTo>
                <a:cubicBezTo>
                  <a:pt x="1937290" y="1788156"/>
                  <a:pt x="1937675" y="1787575"/>
                  <a:pt x="1938164" y="1787076"/>
                </a:cubicBezTo>
                <a:cubicBezTo>
                  <a:pt x="1938652" y="1786577"/>
                  <a:pt x="1939222" y="1786186"/>
                  <a:pt x="1939873" y="1785904"/>
                </a:cubicBezTo>
                <a:cubicBezTo>
                  <a:pt x="1940524" y="1785622"/>
                  <a:pt x="1941229" y="1785481"/>
                  <a:pt x="1941989" y="1785481"/>
                </a:cubicBezTo>
                <a:close/>
                <a:moveTo>
                  <a:pt x="1627989" y="1780858"/>
                </a:moveTo>
                <a:cubicBezTo>
                  <a:pt x="1626579" y="1780858"/>
                  <a:pt x="1625363" y="1780999"/>
                  <a:pt x="1624343" y="1781281"/>
                </a:cubicBezTo>
                <a:cubicBezTo>
                  <a:pt x="1623323" y="1781563"/>
                  <a:pt x="1622487" y="1781965"/>
                  <a:pt x="1621836" y="1782486"/>
                </a:cubicBezTo>
                <a:cubicBezTo>
                  <a:pt x="1621185" y="1783007"/>
                  <a:pt x="1620702" y="1783631"/>
                  <a:pt x="1620387" y="1784358"/>
                </a:cubicBezTo>
                <a:cubicBezTo>
                  <a:pt x="1620073" y="1785085"/>
                  <a:pt x="1619915" y="1785904"/>
                  <a:pt x="1619915" y="1786816"/>
                </a:cubicBezTo>
                <a:cubicBezTo>
                  <a:pt x="1619915" y="1787445"/>
                  <a:pt x="1620013" y="1788047"/>
                  <a:pt x="1620208" y="1788623"/>
                </a:cubicBezTo>
                <a:cubicBezTo>
                  <a:pt x="1620404" y="1789198"/>
                  <a:pt x="1620718" y="1789708"/>
                  <a:pt x="1621153" y="1790153"/>
                </a:cubicBezTo>
                <a:cubicBezTo>
                  <a:pt x="1621587" y="1790598"/>
                  <a:pt x="1622151" y="1790950"/>
                  <a:pt x="1622845" y="1791211"/>
                </a:cubicBezTo>
                <a:cubicBezTo>
                  <a:pt x="1623540" y="1791471"/>
                  <a:pt x="1624387" y="1791602"/>
                  <a:pt x="1625385" y="1791602"/>
                </a:cubicBezTo>
                <a:cubicBezTo>
                  <a:pt x="1626687" y="1791602"/>
                  <a:pt x="1628179" y="1791205"/>
                  <a:pt x="1629861" y="1790413"/>
                </a:cubicBezTo>
                <a:cubicBezTo>
                  <a:pt x="1631543" y="1789621"/>
                  <a:pt x="1633318" y="1788368"/>
                  <a:pt x="1635184" y="1786653"/>
                </a:cubicBezTo>
                <a:lnTo>
                  <a:pt x="1635184" y="1780858"/>
                </a:lnTo>
                <a:close/>
                <a:moveTo>
                  <a:pt x="761215" y="1780858"/>
                </a:moveTo>
                <a:cubicBezTo>
                  <a:pt x="759804" y="1780858"/>
                  <a:pt x="758589" y="1780999"/>
                  <a:pt x="757568" y="1781281"/>
                </a:cubicBezTo>
                <a:cubicBezTo>
                  <a:pt x="756548" y="1781563"/>
                  <a:pt x="755713" y="1781965"/>
                  <a:pt x="755062" y="1782486"/>
                </a:cubicBezTo>
                <a:cubicBezTo>
                  <a:pt x="754411" y="1783007"/>
                  <a:pt x="753928" y="1783631"/>
                  <a:pt x="753613" y="1784358"/>
                </a:cubicBezTo>
                <a:cubicBezTo>
                  <a:pt x="753298" y="1785085"/>
                  <a:pt x="753141" y="1785904"/>
                  <a:pt x="753141" y="1786816"/>
                </a:cubicBezTo>
                <a:cubicBezTo>
                  <a:pt x="753141" y="1787445"/>
                  <a:pt x="753239" y="1788047"/>
                  <a:pt x="753434" y="1788623"/>
                </a:cubicBezTo>
                <a:cubicBezTo>
                  <a:pt x="753629" y="1789198"/>
                  <a:pt x="753944" y="1789708"/>
                  <a:pt x="754378" y="1790153"/>
                </a:cubicBezTo>
                <a:cubicBezTo>
                  <a:pt x="754812" y="1790598"/>
                  <a:pt x="755376" y="1790950"/>
                  <a:pt x="756071" y="1791211"/>
                </a:cubicBezTo>
                <a:cubicBezTo>
                  <a:pt x="756765" y="1791471"/>
                  <a:pt x="757612" y="1791602"/>
                  <a:pt x="758610" y="1791602"/>
                </a:cubicBezTo>
                <a:cubicBezTo>
                  <a:pt x="759912" y="1791602"/>
                  <a:pt x="761405" y="1791205"/>
                  <a:pt x="763087" y="1790413"/>
                </a:cubicBezTo>
                <a:cubicBezTo>
                  <a:pt x="764769" y="1789621"/>
                  <a:pt x="766543" y="1788368"/>
                  <a:pt x="768410" y="1786653"/>
                </a:cubicBezTo>
                <a:lnTo>
                  <a:pt x="768410" y="1780858"/>
                </a:lnTo>
                <a:close/>
                <a:moveTo>
                  <a:pt x="342115" y="1780858"/>
                </a:moveTo>
                <a:cubicBezTo>
                  <a:pt x="340704" y="1780858"/>
                  <a:pt x="339488" y="1780999"/>
                  <a:pt x="338469" y="1781281"/>
                </a:cubicBezTo>
                <a:cubicBezTo>
                  <a:pt x="337448" y="1781563"/>
                  <a:pt x="336613" y="1781965"/>
                  <a:pt x="335962" y="1782486"/>
                </a:cubicBezTo>
                <a:cubicBezTo>
                  <a:pt x="335311" y="1783007"/>
                  <a:pt x="334828" y="1783631"/>
                  <a:pt x="334513" y="1784358"/>
                </a:cubicBezTo>
                <a:cubicBezTo>
                  <a:pt x="334198" y="1785085"/>
                  <a:pt x="334041" y="1785904"/>
                  <a:pt x="334041" y="1786816"/>
                </a:cubicBezTo>
                <a:cubicBezTo>
                  <a:pt x="334041" y="1787445"/>
                  <a:pt x="334139" y="1788047"/>
                  <a:pt x="334334" y="1788623"/>
                </a:cubicBezTo>
                <a:cubicBezTo>
                  <a:pt x="334529" y="1789198"/>
                  <a:pt x="334844" y="1789708"/>
                  <a:pt x="335278" y="1790153"/>
                </a:cubicBezTo>
                <a:cubicBezTo>
                  <a:pt x="335712" y="1790598"/>
                  <a:pt x="336276" y="1790950"/>
                  <a:pt x="336971" y="1791211"/>
                </a:cubicBezTo>
                <a:cubicBezTo>
                  <a:pt x="337666" y="1791471"/>
                  <a:pt x="338512" y="1791602"/>
                  <a:pt x="339510" y="1791602"/>
                </a:cubicBezTo>
                <a:cubicBezTo>
                  <a:pt x="340813" y="1791602"/>
                  <a:pt x="342305" y="1791205"/>
                  <a:pt x="343987" y="1790413"/>
                </a:cubicBezTo>
                <a:cubicBezTo>
                  <a:pt x="345669" y="1789621"/>
                  <a:pt x="347443" y="1788368"/>
                  <a:pt x="349310" y="1786653"/>
                </a:cubicBezTo>
                <a:lnTo>
                  <a:pt x="349310" y="1780858"/>
                </a:lnTo>
                <a:close/>
                <a:moveTo>
                  <a:pt x="1077818" y="1767412"/>
                </a:moveTo>
                <a:cubicBezTo>
                  <a:pt x="1077102" y="1767412"/>
                  <a:pt x="1076375" y="1767526"/>
                  <a:pt x="1075637" y="1767754"/>
                </a:cubicBezTo>
                <a:cubicBezTo>
                  <a:pt x="1074899" y="1767982"/>
                  <a:pt x="1074134" y="1768362"/>
                  <a:pt x="1073342" y="1768894"/>
                </a:cubicBezTo>
                <a:cubicBezTo>
                  <a:pt x="1072549" y="1769425"/>
                  <a:pt x="1071714" y="1770131"/>
                  <a:pt x="1070835" y="1771010"/>
                </a:cubicBezTo>
                <a:cubicBezTo>
                  <a:pt x="1069956" y="1771889"/>
                  <a:pt x="1069017" y="1772979"/>
                  <a:pt x="1068019" y="1774282"/>
                </a:cubicBezTo>
                <a:lnTo>
                  <a:pt x="1068019" y="1790137"/>
                </a:lnTo>
                <a:cubicBezTo>
                  <a:pt x="1069126" y="1790571"/>
                  <a:pt x="1070254" y="1790912"/>
                  <a:pt x="1071405" y="1791162"/>
                </a:cubicBezTo>
                <a:cubicBezTo>
                  <a:pt x="1072555" y="1791412"/>
                  <a:pt x="1073651" y="1791536"/>
                  <a:pt x="1074693" y="1791536"/>
                </a:cubicBezTo>
                <a:cubicBezTo>
                  <a:pt x="1075995" y="1791536"/>
                  <a:pt x="1077238" y="1791330"/>
                  <a:pt x="1078420" y="1790918"/>
                </a:cubicBezTo>
                <a:cubicBezTo>
                  <a:pt x="1079603" y="1790505"/>
                  <a:pt x="1080645" y="1789816"/>
                  <a:pt x="1081546" y="1788851"/>
                </a:cubicBezTo>
                <a:cubicBezTo>
                  <a:pt x="1082447" y="1787885"/>
                  <a:pt x="1083163" y="1786604"/>
                  <a:pt x="1083695" y="1785009"/>
                </a:cubicBezTo>
                <a:cubicBezTo>
                  <a:pt x="1084226" y="1783414"/>
                  <a:pt x="1084492" y="1781433"/>
                  <a:pt x="1084492" y="1779067"/>
                </a:cubicBezTo>
                <a:cubicBezTo>
                  <a:pt x="1084492" y="1777353"/>
                  <a:pt x="1084367" y="1775779"/>
                  <a:pt x="1084118" y="1774347"/>
                </a:cubicBezTo>
                <a:cubicBezTo>
                  <a:pt x="1083868" y="1772914"/>
                  <a:pt x="1083472" y="1771688"/>
                  <a:pt x="1082930" y="1770668"/>
                </a:cubicBezTo>
                <a:cubicBezTo>
                  <a:pt x="1082387" y="1769648"/>
                  <a:pt x="1081692" y="1768850"/>
                  <a:pt x="1080846" y="1768275"/>
                </a:cubicBezTo>
                <a:cubicBezTo>
                  <a:pt x="1079999" y="1767700"/>
                  <a:pt x="1078990" y="1767412"/>
                  <a:pt x="1077818" y="1767412"/>
                </a:cubicBezTo>
                <a:close/>
                <a:moveTo>
                  <a:pt x="266664" y="1767347"/>
                </a:moveTo>
                <a:cubicBezTo>
                  <a:pt x="263582" y="1767347"/>
                  <a:pt x="261178" y="1768346"/>
                  <a:pt x="259452" y="1770342"/>
                </a:cubicBezTo>
                <a:cubicBezTo>
                  <a:pt x="257727" y="1772339"/>
                  <a:pt x="256864" y="1775464"/>
                  <a:pt x="256864" y="1779719"/>
                </a:cubicBezTo>
                <a:cubicBezTo>
                  <a:pt x="256864" y="1783669"/>
                  <a:pt x="257445" y="1786615"/>
                  <a:pt x="258606" y="1788558"/>
                </a:cubicBezTo>
                <a:cubicBezTo>
                  <a:pt x="259767" y="1790500"/>
                  <a:pt x="261411" y="1791471"/>
                  <a:pt x="263538" y="1791471"/>
                </a:cubicBezTo>
                <a:cubicBezTo>
                  <a:pt x="264971" y="1791471"/>
                  <a:pt x="266484" y="1790831"/>
                  <a:pt x="268080" y="1789551"/>
                </a:cubicBezTo>
                <a:cubicBezTo>
                  <a:pt x="269675" y="1788270"/>
                  <a:pt x="271352" y="1786371"/>
                  <a:pt x="273110" y="1783853"/>
                </a:cubicBezTo>
                <a:lnTo>
                  <a:pt x="273110" y="1768682"/>
                </a:lnTo>
                <a:cubicBezTo>
                  <a:pt x="272176" y="1768248"/>
                  <a:pt x="271145" y="1767917"/>
                  <a:pt x="270017" y="1767689"/>
                </a:cubicBezTo>
                <a:cubicBezTo>
                  <a:pt x="268888" y="1767461"/>
                  <a:pt x="267770" y="1767347"/>
                  <a:pt x="266664" y="1767347"/>
                </a:cubicBezTo>
                <a:close/>
                <a:moveTo>
                  <a:pt x="1770799" y="1767282"/>
                </a:moveTo>
                <a:cubicBezTo>
                  <a:pt x="1769106" y="1767282"/>
                  <a:pt x="1767658" y="1767613"/>
                  <a:pt x="1766453" y="1768275"/>
                </a:cubicBezTo>
                <a:cubicBezTo>
                  <a:pt x="1765248" y="1768937"/>
                  <a:pt x="1764261" y="1769822"/>
                  <a:pt x="1763490" y="1770928"/>
                </a:cubicBezTo>
                <a:cubicBezTo>
                  <a:pt x="1762720" y="1772035"/>
                  <a:pt x="1762156" y="1773321"/>
                  <a:pt x="1761797" y="1774786"/>
                </a:cubicBezTo>
                <a:cubicBezTo>
                  <a:pt x="1761439" y="1776251"/>
                  <a:pt x="1761260" y="1777787"/>
                  <a:pt x="1761260" y="1779393"/>
                </a:cubicBezTo>
                <a:cubicBezTo>
                  <a:pt x="1761260" y="1781412"/>
                  <a:pt x="1761483" y="1783180"/>
                  <a:pt x="1761928" y="1784700"/>
                </a:cubicBezTo>
                <a:cubicBezTo>
                  <a:pt x="1762373" y="1786219"/>
                  <a:pt x="1763007" y="1787483"/>
                  <a:pt x="1763832" y="1788492"/>
                </a:cubicBezTo>
                <a:cubicBezTo>
                  <a:pt x="1764657" y="1789502"/>
                  <a:pt x="1765655" y="1790261"/>
                  <a:pt x="1766827" y="1790771"/>
                </a:cubicBezTo>
                <a:cubicBezTo>
                  <a:pt x="1767999" y="1791281"/>
                  <a:pt x="1769323" y="1791536"/>
                  <a:pt x="1770799" y="1791536"/>
                </a:cubicBezTo>
                <a:cubicBezTo>
                  <a:pt x="1772492" y="1791536"/>
                  <a:pt x="1773941" y="1791205"/>
                  <a:pt x="1775145" y="1790544"/>
                </a:cubicBezTo>
                <a:cubicBezTo>
                  <a:pt x="1776350" y="1789881"/>
                  <a:pt x="1777338" y="1788997"/>
                  <a:pt x="1778108" y="1787890"/>
                </a:cubicBezTo>
                <a:cubicBezTo>
                  <a:pt x="1778879" y="1786783"/>
                  <a:pt x="1779443" y="1785497"/>
                  <a:pt x="1779801" y="1784032"/>
                </a:cubicBezTo>
                <a:cubicBezTo>
                  <a:pt x="1780159" y="1782567"/>
                  <a:pt x="1780338" y="1781021"/>
                  <a:pt x="1780338" y="1779393"/>
                </a:cubicBezTo>
                <a:cubicBezTo>
                  <a:pt x="1780338" y="1777375"/>
                  <a:pt x="1780116" y="1775611"/>
                  <a:pt x="1779671" y="1774103"/>
                </a:cubicBezTo>
                <a:cubicBezTo>
                  <a:pt x="1779226" y="1772594"/>
                  <a:pt x="1778591" y="1771335"/>
                  <a:pt x="1777766" y="1770326"/>
                </a:cubicBezTo>
                <a:cubicBezTo>
                  <a:pt x="1776941" y="1769317"/>
                  <a:pt x="1775938" y="1768557"/>
                  <a:pt x="1774755" y="1768047"/>
                </a:cubicBezTo>
                <a:cubicBezTo>
                  <a:pt x="1773572" y="1767537"/>
                  <a:pt x="1772253" y="1767282"/>
                  <a:pt x="1770799" y="1767282"/>
                </a:cubicBezTo>
                <a:close/>
                <a:moveTo>
                  <a:pt x="1246924" y="1767282"/>
                </a:moveTo>
                <a:cubicBezTo>
                  <a:pt x="1245231" y="1767282"/>
                  <a:pt x="1243783" y="1767613"/>
                  <a:pt x="1242578" y="1768275"/>
                </a:cubicBezTo>
                <a:cubicBezTo>
                  <a:pt x="1241373" y="1768937"/>
                  <a:pt x="1240386" y="1769822"/>
                  <a:pt x="1239615" y="1770928"/>
                </a:cubicBezTo>
                <a:cubicBezTo>
                  <a:pt x="1238845" y="1772035"/>
                  <a:pt x="1238281" y="1773321"/>
                  <a:pt x="1237922" y="1774786"/>
                </a:cubicBezTo>
                <a:cubicBezTo>
                  <a:pt x="1237564" y="1776251"/>
                  <a:pt x="1237385" y="1777787"/>
                  <a:pt x="1237385" y="1779393"/>
                </a:cubicBezTo>
                <a:cubicBezTo>
                  <a:pt x="1237385" y="1781412"/>
                  <a:pt x="1237608" y="1783180"/>
                  <a:pt x="1238053" y="1784700"/>
                </a:cubicBezTo>
                <a:cubicBezTo>
                  <a:pt x="1238498" y="1786219"/>
                  <a:pt x="1239133" y="1787483"/>
                  <a:pt x="1239957" y="1788492"/>
                </a:cubicBezTo>
                <a:cubicBezTo>
                  <a:pt x="1240782" y="1789502"/>
                  <a:pt x="1241780" y="1790261"/>
                  <a:pt x="1242952" y="1790771"/>
                </a:cubicBezTo>
                <a:cubicBezTo>
                  <a:pt x="1244124" y="1791281"/>
                  <a:pt x="1245448" y="1791536"/>
                  <a:pt x="1246924" y="1791536"/>
                </a:cubicBezTo>
                <a:cubicBezTo>
                  <a:pt x="1248617" y="1791536"/>
                  <a:pt x="1250066" y="1791205"/>
                  <a:pt x="1251270" y="1790544"/>
                </a:cubicBezTo>
                <a:cubicBezTo>
                  <a:pt x="1252475" y="1789881"/>
                  <a:pt x="1253462" y="1788997"/>
                  <a:pt x="1254233" y="1787890"/>
                </a:cubicBezTo>
                <a:cubicBezTo>
                  <a:pt x="1255004" y="1786783"/>
                  <a:pt x="1255568" y="1785497"/>
                  <a:pt x="1255926" y="1784032"/>
                </a:cubicBezTo>
                <a:cubicBezTo>
                  <a:pt x="1256284" y="1782567"/>
                  <a:pt x="1256463" y="1781021"/>
                  <a:pt x="1256463" y="1779393"/>
                </a:cubicBezTo>
                <a:cubicBezTo>
                  <a:pt x="1256463" y="1777375"/>
                  <a:pt x="1256241" y="1775611"/>
                  <a:pt x="1255796" y="1774103"/>
                </a:cubicBezTo>
                <a:cubicBezTo>
                  <a:pt x="1255351" y="1772594"/>
                  <a:pt x="1254716" y="1771335"/>
                  <a:pt x="1253891" y="1770326"/>
                </a:cubicBezTo>
                <a:cubicBezTo>
                  <a:pt x="1253067" y="1769317"/>
                  <a:pt x="1252063" y="1768557"/>
                  <a:pt x="1250880" y="1768047"/>
                </a:cubicBezTo>
                <a:cubicBezTo>
                  <a:pt x="1249697" y="1767537"/>
                  <a:pt x="1248379" y="1767282"/>
                  <a:pt x="1246924" y="1767282"/>
                </a:cubicBezTo>
                <a:close/>
                <a:moveTo>
                  <a:pt x="1837539" y="1766989"/>
                </a:moveTo>
                <a:cubicBezTo>
                  <a:pt x="1836302" y="1766989"/>
                  <a:pt x="1835174" y="1767228"/>
                  <a:pt x="1834154" y="1767705"/>
                </a:cubicBezTo>
                <a:cubicBezTo>
                  <a:pt x="1833133" y="1768183"/>
                  <a:pt x="1832254" y="1768856"/>
                  <a:pt x="1831516" y="1769724"/>
                </a:cubicBezTo>
                <a:cubicBezTo>
                  <a:pt x="1830779" y="1770592"/>
                  <a:pt x="1830182" y="1771634"/>
                  <a:pt x="1829726" y="1772849"/>
                </a:cubicBezTo>
                <a:cubicBezTo>
                  <a:pt x="1829270" y="1774065"/>
                  <a:pt x="1828988" y="1775399"/>
                  <a:pt x="1828879" y="1776854"/>
                </a:cubicBezTo>
                <a:lnTo>
                  <a:pt x="1846069" y="1776854"/>
                </a:lnTo>
                <a:cubicBezTo>
                  <a:pt x="1846134" y="1775399"/>
                  <a:pt x="1845993" y="1774070"/>
                  <a:pt x="1845646" y="1772866"/>
                </a:cubicBezTo>
                <a:cubicBezTo>
                  <a:pt x="1845299" y="1771661"/>
                  <a:pt x="1844761" y="1770625"/>
                  <a:pt x="1844034" y="1769756"/>
                </a:cubicBezTo>
                <a:cubicBezTo>
                  <a:pt x="1843307" y="1768888"/>
                  <a:pt x="1842401" y="1768210"/>
                  <a:pt x="1841316" y="1767722"/>
                </a:cubicBezTo>
                <a:cubicBezTo>
                  <a:pt x="1840231" y="1767233"/>
                  <a:pt x="1838972" y="1766989"/>
                  <a:pt x="1837539" y="1766989"/>
                </a:cubicBezTo>
                <a:close/>
                <a:moveTo>
                  <a:pt x="1523214" y="1766989"/>
                </a:moveTo>
                <a:cubicBezTo>
                  <a:pt x="1521977" y="1766989"/>
                  <a:pt x="1520849" y="1767228"/>
                  <a:pt x="1519829" y="1767705"/>
                </a:cubicBezTo>
                <a:cubicBezTo>
                  <a:pt x="1518809" y="1768183"/>
                  <a:pt x="1517929" y="1768856"/>
                  <a:pt x="1517191" y="1769724"/>
                </a:cubicBezTo>
                <a:cubicBezTo>
                  <a:pt x="1516453" y="1770592"/>
                  <a:pt x="1515857" y="1771634"/>
                  <a:pt x="1515401" y="1772849"/>
                </a:cubicBezTo>
                <a:cubicBezTo>
                  <a:pt x="1514945" y="1774065"/>
                  <a:pt x="1514663" y="1775399"/>
                  <a:pt x="1514554" y="1776854"/>
                </a:cubicBezTo>
                <a:lnTo>
                  <a:pt x="1531744" y="1776854"/>
                </a:lnTo>
                <a:cubicBezTo>
                  <a:pt x="1531809" y="1775399"/>
                  <a:pt x="1531668" y="1774070"/>
                  <a:pt x="1531321" y="1772866"/>
                </a:cubicBezTo>
                <a:cubicBezTo>
                  <a:pt x="1530973" y="1771661"/>
                  <a:pt x="1530436" y="1770625"/>
                  <a:pt x="1529709" y="1769756"/>
                </a:cubicBezTo>
                <a:cubicBezTo>
                  <a:pt x="1528982" y="1768888"/>
                  <a:pt x="1528076" y="1768210"/>
                  <a:pt x="1526991" y="1767722"/>
                </a:cubicBezTo>
                <a:cubicBezTo>
                  <a:pt x="1525906" y="1767233"/>
                  <a:pt x="1524647" y="1766989"/>
                  <a:pt x="1523214" y="1766989"/>
                </a:cubicBezTo>
                <a:close/>
                <a:moveTo>
                  <a:pt x="1351764" y="1766989"/>
                </a:moveTo>
                <a:cubicBezTo>
                  <a:pt x="1350527" y="1766989"/>
                  <a:pt x="1349399" y="1767228"/>
                  <a:pt x="1348379" y="1767705"/>
                </a:cubicBezTo>
                <a:cubicBezTo>
                  <a:pt x="1347359" y="1768183"/>
                  <a:pt x="1346479" y="1768856"/>
                  <a:pt x="1345741" y="1769724"/>
                </a:cubicBezTo>
                <a:cubicBezTo>
                  <a:pt x="1345003" y="1770592"/>
                  <a:pt x="1344407" y="1771634"/>
                  <a:pt x="1343951" y="1772849"/>
                </a:cubicBezTo>
                <a:cubicBezTo>
                  <a:pt x="1343495" y="1774065"/>
                  <a:pt x="1343213" y="1775399"/>
                  <a:pt x="1343104" y="1776854"/>
                </a:cubicBezTo>
                <a:lnTo>
                  <a:pt x="1360294" y="1776854"/>
                </a:lnTo>
                <a:cubicBezTo>
                  <a:pt x="1360359" y="1775399"/>
                  <a:pt x="1360218" y="1774070"/>
                  <a:pt x="1359871" y="1772866"/>
                </a:cubicBezTo>
                <a:cubicBezTo>
                  <a:pt x="1359523" y="1771661"/>
                  <a:pt x="1358986" y="1770625"/>
                  <a:pt x="1358259" y="1769756"/>
                </a:cubicBezTo>
                <a:cubicBezTo>
                  <a:pt x="1357532" y="1768888"/>
                  <a:pt x="1356626" y="1768210"/>
                  <a:pt x="1355541" y="1767722"/>
                </a:cubicBezTo>
                <a:cubicBezTo>
                  <a:pt x="1354456" y="1767233"/>
                  <a:pt x="1353197" y="1766989"/>
                  <a:pt x="1351764" y="1766989"/>
                </a:cubicBezTo>
                <a:close/>
                <a:moveTo>
                  <a:pt x="1142214" y="1766989"/>
                </a:moveTo>
                <a:cubicBezTo>
                  <a:pt x="1140977" y="1766989"/>
                  <a:pt x="1139849" y="1767228"/>
                  <a:pt x="1138829" y="1767705"/>
                </a:cubicBezTo>
                <a:cubicBezTo>
                  <a:pt x="1137808" y="1768183"/>
                  <a:pt x="1136929" y="1768856"/>
                  <a:pt x="1136191" y="1769724"/>
                </a:cubicBezTo>
                <a:cubicBezTo>
                  <a:pt x="1135453" y="1770592"/>
                  <a:pt x="1134857" y="1771634"/>
                  <a:pt x="1134401" y="1772849"/>
                </a:cubicBezTo>
                <a:cubicBezTo>
                  <a:pt x="1133945" y="1774065"/>
                  <a:pt x="1133663" y="1775399"/>
                  <a:pt x="1133554" y="1776854"/>
                </a:cubicBezTo>
                <a:lnTo>
                  <a:pt x="1150744" y="1776854"/>
                </a:lnTo>
                <a:cubicBezTo>
                  <a:pt x="1150809" y="1775399"/>
                  <a:pt x="1150668" y="1774070"/>
                  <a:pt x="1150321" y="1772866"/>
                </a:cubicBezTo>
                <a:cubicBezTo>
                  <a:pt x="1149973" y="1771661"/>
                  <a:pt x="1149436" y="1770625"/>
                  <a:pt x="1148709" y="1769756"/>
                </a:cubicBezTo>
                <a:cubicBezTo>
                  <a:pt x="1147982" y="1768888"/>
                  <a:pt x="1147076" y="1768210"/>
                  <a:pt x="1145991" y="1767722"/>
                </a:cubicBezTo>
                <a:cubicBezTo>
                  <a:pt x="1144906" y="1767233"/>
                  <a:pt x="1143647" y="1766989"/>
                  <a:pt x="1142214" y="1766989"/>
                </a:cubicBezTo>
                <a:close/>
                <a:moveTo>
                  <a:pt x="894564" y="1766989"/>
                </a:moveTo>
                <a:cubicBezTo>
                  <a:pt x="893327" y="1766989"/>
                  <a:pt x="892199" y="1767228"/>
                  <a:pt x="891179" y="1767705"/>
                </a:cubicBezTo>
                <a:cubicBezTo>
                  <a:pt x="890158" y="1768183"/>
                  <a:pt x="889279" y="1768856"/>
                  <a:pt x="888541" y="1769724"/>
                </a:cubicBezTo>
                <a:cubicBezTo>
                  <a:pt x="887804" y="1770592"/>
                  <a:pt x="887207" y="1771634"/>
                  <a:pt x="886751" y="1772849"/>
                </a:cubicBezTo>
                <a:cubicBezTo>
                  <a:pt x="886295" y="1774065"/>
                  <a:pt x="886013" y="1775399"/>
                  <a:pt x="885904" y="1776854"/>
                </a:cubicBezTo>
                <a:lnTo>
                  <a:pt x="903094" y="1776854"/>
                </a:lnTo>
                <a:cubicBezTo>
                  <a:pt x="903159" y="1775399"/>
                  <a:pt x="903018" y="1774070"/>
                  <a:pt x="902671" y="1772866"/>
                </a:cubicBezTo>
                <a:cubicBezTo>
                  <a:pt x="902323" y="1771661"/>
                  <a:pt x="901786" y="1770625"/>
                  <a:pt x="901059" y="1769756"/>
                </a:cubicBezTo>
                <a:cubicBezTo>
                  <a:pt x="900332" y="1768888"/>
                  <a:pt x="899426" y="1768210"/>
                  <a:pt x="898341" y="1767722"/>
                </a:cubicBezTo>
                <a:cubicBezTo>
                  <a:pt x="897256" y="1767233"/>
                  <a:pt x="895997" y="1766989"/>
                  <a:pt x="894564" y="1766989"/>
                </a:cubicBezTo>
                <a:close/>
                <a:moveTo>
                  <a:pt x="827890" y="1766989"/>
                </a:moveTo>
                <a:cubicBezTo>
                  <a:pt x="826653" y="1766989"/>
                  <a:pt x="825524" y="1767228"/>
                  <a:pt x="824504" y="1767705"/>
                </a:cubicBezTo>
                <a:cubicBezTo>
                  <a:pt x="823484" y="1768183"/>
                  <a:pt x="822605" y="1768856"/>
                  <a:pt x="821867" y="1769724"/>
                </a:cubicBezTo>
                <a:cubicBezTo>
                  <a:pt x="821129" y="1770592"/>
                  <a:pt x="820532" y="1771634"/>
                  <a:pt x="820076" y="1772849"/>
                </a:cubicBezTo>
                <a:cubicBezTo>
                  <a:pt x="819620" y="1774065"/>
                  <a:pt x="819338" y="1775399"/>
                  <a:pt x="819230" y="1776854"/>
                </a:cubicBezTo>
                <a:lnTo>
                  <a:pt x="836419" y="1776854"/>
                </a:lnTo>
                <a:cubicBezTo>
                  <a:pt x="836485" y="1775399"/>
                  <a:pt x="836343" y="1774070"/>
                  <a:pt x="835996" y="1772866"/>
                </a:cubicBezTo>
                <a:cubicBezTo>
                  <a:pt x="835649" y="1771661"/>
                  <a:pt x="835112" y="1770625"/>
                  <a:pt x="834385" y="1769756"/>
                </a:cubicBezTo>
                <a:cubicBezTo>
                  <a:pt x="833658" y="1768888"/>
                  <a:pt x="832751" y="1768210"/>
                  <a:pt x="831666" y="1767722"/>
                </a:cubicBezTo>
                <a:cubicBezTo>
                  <a:pt x="830581" y="1767233"/>
                  <a:pt x="829322" y="1766989"/>
                  <a:pt x="827890" y="1766989"/>
                </a:cubicBezTo>
                <a:close/>
                <a:moveTo>
                  <a:pt x="618340" y="1766989"/>
                </a:moveTo>
                <a:cubicBezTo>
                  <a:pt x="617103" y="1766989"/>
                  <a:pt x="615974" y="1767228"/>
                  <a:pt x="614954" y="1767705"/>
                </a:cubicBezTo>
                <a:cubicBezTo>
                  <a:pt x="613934" y="1768183"/>
                  <a:pt x="613055" y="1768856"/>
                  <a:pt x="612317" y="1769724"/>
                </a:cubicBezTo>
                <a:cubicBezTo>
                  <a:pt x="611579" y="1770592"/>
                  <a:pt x="610982" y="1771634"/>
                  <a:pt x="610526" y="1772849"/>
                </a:cubicBezTo>
                <a:cubicBezTo>
                  <a:pt x="610071" y="1774065"/>
                  <a:pt x="609788" y="1775399"/>
                  <a:pt x="609680" y="1776854"/>
                </a:cubicBezTo>
                <a:lnTo>
                  <a:pt x="626869" y="1776854"/>
                </a:lnTo>
                <a:cubicBezTo>
                  <a:pt x="626935" y="1775399"/>
                  <a:pt x="626794" y="1774070"/>
                  <a:pt x="626446" y="1772866"/>
                </a:cubicBezTo>
                <a:cubicBezTo>
                  <a:pt x="626099" y="1771661"/>
                  <a:pt x="625562" y="1770625"/>
                  <a:pt x="624835" y="1769756"/>
                </a:cubicBezTo>
                <a:cubicBezTo>
                  <a:pt x="624108" y="1768888"/>
                  <a:pt x="623202" y="1768210"/>
                  <a:pt x="622116" y="1767722"/>
                </a:cubicBezTo>
                <a:cubicBezTo>
                  <a:pt x="621031" y="1767233"/>
                  <a:pt x="619772" y="1766989"/>
                  <a:pt x="618340" y="1766989"/>
                </a:cubicBezTo>
                <a:close/>
                <a:moveTo>
                  <a:pt x="1389343" y="1766729"/>
                </a:moveTo>
                <a:cubicBezTo>
                  <a:pt x="1388215" y="1766729"/>
                  <a:pt x="1387211" y="1766924"/>
                  <a:pt x="1386332" y="1767315"/>
                </a:cubicBezTo>
                <a:cubicBezTo>
                  <a:pt x="1385453" y="1767705"/>
                  <a:pt x="1384715" y="1768221"/>
                  <a:pt x="1384118" y="1768861"/>
                </a:cubicBezTo>
                <a:cubicBezTo>
                  <a:pt x="1383521" y="1769501"/>
                  <a:pt x="1383066" y="1770245"/>
                  <a:pt x="1382751" y="1771091"/>
                </a:cubicBezTo>
                <a:cubicBezTo>
                  <a:pt x="1382436" y="1771938"/>
                  <a:pt x="1382279" y="1772817"/>
                  <a:pt x="1382279" y="1773728"/>
                </a:cubicBezTo>
                <a:cubicBezTo>
                  <a:pt x="1382279" y="1774770"/>
                  <a:pt x="1382452" y="1775725"/>
                  <a:pt x="1382800" y="1776593"/>
                </a:cubicBezTo>
                <a:cubicBezTo>
                  <a:pt x="1383147" y="1777461"/>
                  <a:pt x="1383635" y="1778199"/>
                  <a:pt x="1384265" y="1778807"/>
                </a:cubicBezTo>
                <a:cubicBezTo>
                  <a:pt x="1384894" y="1779415"/>
                  <a:pt x="1385638" y="1779887"/>
                  <a:pt x="1386495" y="1780223"/>
                </a:cubicBezTo>
                <a:cubicBezTo>
                  <a:pt x="1387352" y="1780560"/>
                  <a:pt x="1388302" y="1780728"/>
                  <a:pt x="1389343" y="1780728"/>
                </a:cubicBezTo>
                <a:cubicBezTo>
                  <a:pt x="1390472" y="1780728"/>
                  <a:pt x="1391476" y="1780538"/>
                  <a:pt x="1392355" y="1780158"/>
                </a:cubicBezTo>
                <a:cubicBezTo>
                  <a:pt x="1393234" y="1779778"/>
                  <a:pt x="1393972" y="1779263"/>
                  <a:pt x="1394569" y="1778612"/>
                </a:cubicBezTo>
                <a:cubicBezTo>
                  <a:pt x="1395165" y="1777961"/>
                  <a:pt x="1395621" y="1777212"/>
                  <a:pt x="1395936" y="1776365"/>
                </a:cubicBezTo>
                <a:cubicBezTo>
                  <a:pt x="1396251" y="1775519"/>
                  <a:pt x="1396408" y="1774640"/>
                  <a:pt x="1396408" y="1773728"/>
                </a:cubicBezTo>
                <a:cubicBezTo>
                  <a:pt x="1396408" y="1772686"/>
                  <a:pt x="1396235" y="1771731"/>
                  <a:pt x="1395887" y="1770863"/>
                </a:cubicBezTo>
                <a:cubicBezTo>
                  <a:pt x="1395540" y="1769995"/>
                  <a:pt x="1395052" y="1769257"/>
                  <a:pt x="1394422" y="1768649"/>
                </a:cubicBezTo>
                <a:cubicBezTo>
                  <a:pt x="1393793" y="1768042"/>
                  <a:pt x="1393049" y="1767570"/>
                  <a:pt x="1392192" y="1767233"/>
                </a:cubicBezTo>
                <a:cubicBezTo>
                  <a:pt x="1391335" y="1766897"/>
                  <a:pt x="1390385" y="1766729"/>
                  <a:pt x="1389343" y="1766729"/>
                </a:cubicBezTo>
                <a:close/>
                <a:moveTo>
                  <a:pt x="998818" y="1766729"/>
                </a:moveTo>
                <a:cubicBezTo>
                  <a:pt x="997690" y="1766729"/>
                  <a:pt x="996686" y="1766924"/>
                  <a:pt x="995807" y="1767315"/>
                </a:cubicBezTo>
                <a:cubicBezTo>
                  <a:pt x="994928" y="1767705"/>
                  <a:pt x="994190" y="1768221"/>
                  <a:pt x="993593" y="1768861"/>
                </a:cubicBezTo>
                <a:cubicBezTo>
                  <a:pt x="992996" y="1769501"/>
                  <a:pt x="992540" y="1770245"/>
                  <a:pt x="992226" y="1771091"/>
                </a:cubicBezTo>
                <a:cubicBezTo>
                  <a:pt x="991911" y="1771938"/>
                  <a:pt x="991754" y="1772817"/>
                  <a:pt x="991754" y="1773728"/>
                </a:cubicBezTo>
                <a:cubicBezTo>
                  <a:pt x="991754" y="1774770"/>
                  <a:pt x="991927" y="1775725"/>
                  <a:pt x="992275" y="1776593"/>
                </a:cubicBezTo>
                <a:cubicBezTo>
                  <a:pt x="992622" y="1777461"/>
                  <a:pt x="993110" y="1778199"/>
                  <a:pt x="993740" y="1778807"/>
                </a:cubicBezTo>
                <a:cubicBezTo>
                  <a:pt x="994369" y="1779415"/>
                  <a:pt x="995112" y="1779887"/>
                  <a:pt x="995970" y="1780223"/>
                </a:cubicBezTo>
                <a:cubicBezTo>
                  <a:pt x="996827" y="1780560"/>
                  <a:pt x="997777" y="1780728"/>
                  <a:pt x="998818" y="1780728"/>
                </a:cubicBezTo>
                <a:cubicBezTo>
                  <a:pt x="999947" y="1780728"/>
                  <a:pt x="1000951" y="1780538"/>
                  <a:pt x="1001830" y="1780158"/>
                </a:cubicBezTo>
                <a:cubicBezTo>
                  <a:pt x="1002709" y="1779778"/>
                  <a:pt x="1003447" y="1779263"/>
                  <a:pt x="1004044" y="1778612"/>
                </a:cubicBezTo>
                <a:cubicBezTo>
                  <a:pt x="1004641" y="1777961"/>
                  <a:pt x="1005096" y="1777212"/>
                  <a:pt x="1005411" y="1776365"/>
                </a:cubicBezTo>
                <a:cubicBezTo>
                  <a:pt x="1005726" y="1775519"/>
                  <a:pt x="1005883" y="1774640"/>
                  <a:pt x="1005883" y="1773728"/>
                </a:cubicBezTo>
                <a:cubicBezTo>
                  <a:pt x="1005883" y="1772686"/>
                  <a:pt x="1005709" y="1771731"/>
                  <a:pt x="1005362" y="1770863"/>
                </a:cubicBezTo>
                <a:cubicBezTo>
                  <a:pt x="1005015" y="1769995"/>
                  <a:pt x="1004527" y="1769257"/>
                  <a:pt x="1003897" y="1768649"/>
                </a:cubicBezTo>
                <a:cubicBezTo>
                  <a:pt x="1003268" y="1768042"/>
                  <a:pt x="1002524" y="1767570"/>
                  <a:pt x="1001667" y="1767233"/>
                </a:cubicBezTo>
                <a:cubicBezTo>
                  <a:pt x="1000810" y="1766897"/>
                  <a:pt x="999860" y="1766729"/>
                  <a:pt x="998818" y="1766729"/>
                </a:cubicBezTo>
                <a:close/>
                <a:moveTo>
                  <a:pt x="1716519" y="1763050"/>
                </a:moveTo>
                <a:lnTo>
                  <a:pt x="1722965" y="1763050"/>
                </a:lnTo>
                <a:lnTo>
                  <a:pt x="1730974" y="1784667"/>
                </a:lnTo>
                <a:lnTo>
                  <a:pt x="1732699" y="1789941"/>
                </a:lnTo>
                <a:lnTo>
                  <a:pt x="1734490" y="1784537"/>
                </a:lnTo>
                <a:lnTo>
                  <a:pt x="1742434" y="1763050"/>
                </a:lnTo>
                <a:lnTo>
                  <a:pt x="1748652" y="1763050"/>
                </a:lnTo>
                <a:lnTo>
                  <a:pt x="1735825" y="1795736"/>
                </a:lnTo>
                <a:lnTo>
                  <a:pt x="1729313" y="1795736"/>
                </a:lnTo>
                <a:close/>
                <a:moveTo>
                  <a:pt x="1406719" y="1763050"/>
                </a:moveTo>
                <a:lnTo>
                  <a:pt x="1422118" y="1763050"/>
                </a:lnTo>
                <a:lnTo>
                  <a:pt x="1422118" y="1791016"/>
                </a:lnTo>
                <a:lnTo>
                  <a:pt x="1431852" y="1791016"/>
                </a:lnTo>
                <a:lnTo>
                  <a:pt x="1431852" y="1795736"/>
                </a:lnTo>
                <a:lnTo>
                  <a:pt x="1405645" y="1795736"/>
                </a:lnTo>
                <a:lnTo>
                  <a:pt x="1405645" y="1791016"/>
                </a:lnTo>
                <a:lnTo>
                  <a:pt x="1416388" y="1791016"/>
                </a:lnTo>
                <a:lnTo>
                  <a:pt x="1416388" y="1767738"/>
                </a:lnTo>
                <a:lnTo>
                  <a:pt x="1406719" y="1767738"/>
                </a:lnTo>
                <a:close/>
                <a:moveTo>
                  <a:pt x="1025719" y="1763050"/>
                </a:moveTo>
                <a:lnTo>
                  <a:pt x="1041118" y="1763050"/>
                </a:lnTo>
                <a:lnTo>
                  <a:pt x="1041118" y="1791016"/>
                </a:lnTo>
                <a:lnTo>
                  <a:pt x="1050852" y="1791016"/>
                </a:lnTo>
                <a:lnTo>
                  <a:pt x="1050852" y="1795736"/>
                </a:lnTo>
                <a:lnTo>
                  <a:pt x="1024645" y="1795736"/>
                </a:lnTo>
                <a:lnTo>
                  <a:pt x="1024645" y="1791016"/>
                </a:lnTo>
                <a:lnTo>
                  <a:pt x="1035388" y="1791016"/>
                </a:lnTo>
                <a:lnTo>
                  <a:pt x="1035388" y="1767738"/>
                </a:lnTo>
                <a:lnTo>
                  <a:pt x="1025719" y="1767738"/>
                </a:lnTo>
                <a:close/>
                <a:moveTo>
                  <a:pt x="959044" y="1763050"/>
                </a:moveTo>
                <a:lnTo>
                  <a:pt x="974443" y="1763050"/>
                </a:lnTo>
                <a:lnTo>
                  <a:pt x="974443" y="1791016"/>
                </a:lnTo>
                <a:lnTo>
                  <a:pt x="984177" y="1791016"/>
                </a:lnTo>
                <a:lnTo>
                  <a:pt x="984177" y="1795736"/>
                </a:lnTo>
                <a:lnTo>
                  <a:pt x="957970" y="1795736"/>
                </a:lnTo>
                <a:lnTo>
                  <a:pt x="957970" y="1791016"/>
                </a:lnTo>
                <a:lnTo>
                  <a:pt x="968713" y="1791016"/>
                </a:lnTo>
                <a:lnTo>
                  <a:pt x="968713" y="1767738"/>
                </a:lnTo>
                <a:lnTo>
                  <a:pt x="959044" y="1767738"/>
                </a:lnTo>
                <a:close/>
                <a:moveTo>
                  <a:pt x="567641" y="1763050"/>
                </a:moveTo>
                <a:lnTo>
                  <a:pt x="592448" y="1763050"/>
                </a:lnTo>
                <a:lnTo>
                  <a:pt x="592448" y="1767477"/>
                </a:lnTo>
                <a:lnTo>
                  <a:pt x="574315" y="1790950"/>
                </a:lnTo>
                <a:lnTo>
                  <a:pt x="593523" y="1790950"/>
                </a:lnTo>
                <a:lnTo>
                  <a:pt x="593523" y="1795736"/>
                </a:lnTo>
                <a:lnTo>
                  <a:pt x="567185" y="1795736"/>
                </a:lnTo>
                <a:lnTo>
                  <a:pt x="567185" y="1791667"/>
                </a:lnTo>
                <a:lnTo>
                  <a:pt x="585644" y="1767803"/>
                </a:lnTo>
                <a:lnTo>
                  <a:pt x="567641" y="1767803"/>
                </a:lnTo>
                <a:close/>
                <a:moveTo>
                  <a:pt x="539945" y="1763050"/>
                </a:moveTo>
                <a:lnTo>
                  <a:pt x="555344" y="1763050"/>
                </a:lnTo>
                <a:lnTo>
                  <a:pt x="555344" y="1791016"/>
                </a:lnTo>
                <a:lnTo>
                  <a:pt x="565078" y="1791016"/>
                </a:lnTo>
                <a:lnTo>
                  <a:pt x="565078" y="1795736"/>
                </a:lnTo>
                <a:lnTo>
                  <a:pt x="538870" y="1795736"/>
                </a:lnTo>
                <a:lnTo>
                  <a:pt x="538870" y="1791016"/>
                </a:lnTo>
                <a:lnTo>
                  <a:pt x="549614" y="1791016"/>
                </a:lnTo>
                <a:lnTo>
                  <a:pt x="549614" y="1767738"/>
                </a:lnTo>
                <a:lnTo>
                  <a:pt x="539945" y="1767738"/>
                </a:lnTo>
                <a:close/>
                <a:moveTo>
                  <a:pt x="463745" y="1763050"/>
                </a:moveTo>
                <a:lnTo>
                  <a:pt x="479144" y="1763050"/>
                </a:lnTo>
                <a:lnTo>
                  <a:pt x="479144" y="1791016"/>
                </a:lnTo>
                <a:lnTo>
                  <a:pt x="488878" y="1791016"/>
                </a:lnTo>
                <a:lnTo>
                  <a:pt x="488878" y="1795736"/>
                </a:lnTo>
                <a:lnTo>
                  <a:pt x="462670" y="1795736"/>
                </a:lnTo>
                <a:lnTo>
                  <a:pt x="462670" y="1791016"/>
                </a:lnTo>
                <a:lnTo>
                  <a:pt x="473414" y="1791016"/>
                </a:lnTo>
                <a:lnTo>
                  <a:pt x="473414" y="1767738"/>
                </a:lnTo>
                <a:lnTo>
                  <a:pt x="463745" y="1767738"/>
                </a:lnTo>
                <a:close/>
                <a:moveTo>
                  <a:pt x="292294" y="1763050"/>
                </a:moveTo>
                <a:lnTo>
                  <a:pt x="307694" y="1763050"/>
                </a:lnTo>
                <a:lnTo>
                  <a:pt x="307694" y="1791016"/>
                </a:lnTo>
                <a:lnTo>
                  <a:pt x="317428" y="1791016"/>
                </a:lnTo>
                <a:lnTo>
                  <a:pt x="317428" y="1795736"/>
                </a:lnTo>
                <a:lnTo>
                  <a:pt x="291220" y="1795736"/>
                </a:lnTo>
                <a:lnTo>
                  <a:pt x="291220" y="1791016"/>
                </a:lnTo>
                <a:lnTo>
                  <a:pt x="301964" y="1791016"/>
                </a:lnTo>
                <a:lnTo>
                  <a:pt x="301964" y="1767738"/>
                </a:lnTo>
                <a:lnTo>
                  <a:pt x="292294" y="1767738"/>
                </a:lnTo>
                <a:close/>
                <a:moveTo>
                  <a:pt x="116319" y="1763050"/>
                </a:moveTo>
                <a:lnTo>
                  <a:pt x="122765" y="1763050"/>
                </a:lnTo>
                <a:lnTo>
                  <a:pt x="131035" y="1784667"/>
                </a:lnTo>
                <a:lnTo>
                  <a:pt x="132695" y="1789746"/>
                </a:lnTo>
                <a:lnTo>
                  <a:pt x="134583" y="1784537"/>
                </a:lnTo>
                <a:lnTo>
                  <a:pt x="142234" y="1763050"/>
                </a:lnTo>
                <a:lnTo>
                  <a:pt x="148452" y="1763050"/>
                </a:lnTo>
                <a:lnTo>
                  <a:pt x="137318" y="1792285"/>
                </a:lnTo>
                <a:cubicBezTo>
                  <a:pt x="136168" y="1795259"/>
                  <a:pt x="134979" y="1797820"/>
                  <a:pt x="133753" y="1799969"/>
                </a:cubicBezTo>
                <a:cubicBezTo>
                  <a:pt x="132527" y="1802117"/>
                  <a:pt x="131187" y="1803881"/>
                  <a:pt x="129732" y="1805259"/>
                </a:cubicBezTo>
                <a:cubicBezTo>
                  <a:pt x="128278" y="1806637"/>
                  <a:pt x="126683" y="1807652"/>
                  <a:pt x="124947" y="1808303"/>
                </a:cubicBezTo>
                <a:cubicBezTo>
                  <a:pt x="123210" y="1808954"/>
                  <a:pt x="121268" y="1809280"/>
                  <a:pt x="119119" y="1809280"/>
                </a:cubicBezTo>
                <a:cubicBezTo>
                  <a:pt x="118555" y="1809280"/>
                  <a:pt x="118045" y="1809269"/>
                  <a:pt x="117589" y="1809247"/>
                </a:cubicBezTo>
                <a:cubicBezTo>
                  <a:pt x="117133" y="1809225"/>
                  <a:pt x="116634" y="1809193"/>
                  <a:pt x="116091" y="1809149"/>
                </a:cubicBezTo>
                <a:lnTo>
                  <a:pt x="116091" y="1804005"/>
                </a:lnTo>
                <a:cubicBezTo>
                  <a:pt x="116569" y="1804071"/>
                  <a:pt x="117090" y="1804130"/>
                  <a:pt x="117654" y="1804185"/>
                </a:cubicBezTo>
                <a:cubicBezTo>
                  <a:pt x="118218" y="1804239"/>
                  <a:pt x="118815" y="1804266"/>
                  <a:pt x="119445" y="1804266"/>
                </a:cubicBezTo>
                <a:cubicBezTo>
                  <a:pt x="120486" y="1804266"/>
                  <a:pt x="121458" y="1804114"/>
                  <a:pt x="122358" y="1803810"/>
                </a:cubicBezTo>
                <a:cubicBezTo>
                  <a:pt x="123259" y="1803506"/>
                  <a:pt x="124111" y="1803013"/>
                  <a:pt x="124914" y="1802329"/>
                </a:cubicBezTo>
                <a:cubicBezTo>
                  <a:pt x="125717" y="1801645"/>
                  <a:pt x="126488" y="1800761"/>
                  <a:pt x="127225" y="1799676"/>
                </a:cubicBezTo>
                <a:cubicBezTo>
                  <a:pt x="127963" y="1798590"/>
                  <a:pt x="128680" y="1797277"/>
                  <a:pt x="129374" y="1795736"/>
                </a:cubicBezTo>
                <a:close/>
                <a:moveTo>
                  <a:pt x="450113" y="1762594"/>
                </a:moveTo>
                <a:cubicBezTo>
                  <a:pt x="451806" y="1762594"/>
                  <a:pt x="453390" y="1762713"/>
                  <a:pt x="454866" y="1762952"/>
                </a:cubicBezTo>
                <a:cubicBezTo>
                  <a:pt x="456342" y="1763191"/>
                  <a:pt x="457753" y="1763581"/>
                  <a:pt x="459098" y="1764124"/>
                </a:cubicBezTo>
                <a:lnTo>
                  <a:pt x="459098" y="1769529"/>
                </a:lnTo>
                <a:cubicBezTo>
                  <a:pt x="457688" y="1768790"/>
                  <a:pt x="456250" y="1768253"/>
                  <a:pt x="454785" y="1767917"/>
                </a:cubicBezTo>
                <a:cubicBezTo>
                  <a:pt x="453320" y="1767581"/>
                  <a:pt x="451806" y="1767412"/>
                  <a:pt x="450243" y="1767412"/>
                </a:cubicBezTo>
                <a:cubicBezTo>
                  <a:pt x="448789" y="1767412"/>
                  <a:pt x="447416" y="1767689"/>
                  <a:pt x="446125" y="1768243"/>
                </a:cubicBezTo>
                <a:cubicBezTo>
                  <a:pt x="444833" y="1768796"/>
                  <a:pt x="443699" y="1769594"/>
                  <a:pt x="442723" y="1770635"/>
                </a:cubicBezTo>
                <a:cubicBezTo>
                  <a:pt x="441746" y="1771677"/>
                  <a:pt x="440975" y="1772947"/>
                  <a:pt x="440411" y="1774444"/>
                </a:cubicBezTo>
                <a:cubicBezTo>
                  <a:pt x="439847" y="1775942"/>
                  <a:pt x="439565" y="1777635"/>
                  <a:pt x="439565" y="1779523"/>
                </a:cubicBezTo>
                <a:cubicBezTo>
                  <a:pt x="439565" y="1783473"/>
                  <a:pt x="440525" y="1786431"/>
                  <a:pt x="442446" y="1788395"/>
                </a:cubicBezTo>
                <a:cubicBezTo>
                  <a:pt x="444367" y="1790359"/>
                  <a:pt x="447031" y="1791341"/>
                  <a:pt x="450438" y="1791341"/>
                </a:cubicBezTo>
                <a:cubicBezTo>
                  <a:pt x="451979" y="1791341"/>
                  <a:pt x="453472" y="1791167"/>
                  <a:pt x="454915" y="1790820"/>
                </a:cubicBezTo>
                <a:cubicBezTo>
                  <a:pt x="456358" y="1790473"/>
                  <a:pt x="457753" y="1789952"/>
                  <a:pt x="459098" y="1789258"/>
                </a:cubicBezTo>
                <a:lnTo>
                  <a:pt x="459098" y="1794532"/>
                </a:lnTo>
                <a:cubicBezTo>
                  <a:pt x="457623" y="1795096"/>
                  <a:pt x="456109" y="1795514"/>
                  <a:pt x="454557" y="1795785"/>
                </a:cubicBezTo>
                <a:cubicBezTo>
                  <a:pt x="453005" y="1796056"/>
                  <a:pt x="451404" y="1796192"/>
                  <a:pt x="449755" y="1796192"/>
                </a:cubicBezTo>
                <a:cubicBezTo>
                  <a:pt x="444589" y="1796192"/>
                  <a:pt x="440612" y="1794792"/>
                  <a:pt x="437823" y="1791992"/>
                </a:cubicBezTo>
                <a:cubicBezTo>
                  <a:pt x="435034" y="1789192"/>
                  <a:pt x="433639" y="1785101"/>
                  <a:pt x="433639" y="1779719"/>
                </a:cubicBezTo>
                <a:cubicBezTo>
                  <a:pt x="433639" y="1777136"/>
                  <a:pt x="434041" y="1774792"/>
                  <a:pt x="434844" y="1772686"/>
                </a:cubicBezTo>
                <a:cubicBezTo>
                  <a:pt x="435647" y="1770581"/>
                  <a:pt x="436776" y="1768780"/>
                  <a:pt x="438230" y="1767282"/>
                </a:cubicBezTo>
                <a:cubicBezTo>
                  <a:pt x="439684" y="1765785"/>
                  <a:pt x="441420" y="1764629"/>
                  <a:pt x="443439" y="1763815"/>
                </a:cubicBezTo>
                <a:cubicBezTo>
                  <a:pt x="445457" y="1763001"/>
                  <a:pt x="447682" y="1762594"/>
                  <a:pt x="450113" y="1762594"/>
                </a:cubicBezTo>
                <a:close/>
                <a:moveTo>
                  <a:pt x="1915139" y="1762464"/>
                </a:moveTo>
                <a:cubicBezTo>
                  <a:pt x="1916420" y="1762464"/>
                  <a:pt x="1917842" y="1762534"/>
                  <a:pt x="1919404" y="1762675"/>
                </a:cubicBezTo>
                <a:cubicBezTo>
                  <a:pt x="1920967" y="1762816"/>
                  <a:pt x="1922595" y="1763061"/>
                  <a:pt x="1924288" y="1763408"/>
                </a:cubicBezTo>
                <a:lnTo>
                  <a:pt x="1924288" y="1768454"/>
                </a:lnTo>
                <a:cubicBezTo>
                  <a:pt x="1922508" y="1768020"/>
                  <a:pt x="1920820" y="1767700"/>
                  <a:pt x="1919225" y="1767494"/>
                </a:cubicBezTo>
                <a:cubicBezTo>
                  <a:pt x="1917630" y="1767288"/>
                  <a:pt x="1916246" y="1767184"/>
                  <a:pt x="1915074" y="1767184"/>
                </a:cubicBezTo>
                <a:cubicBezTo>
                  <a:pt x="1913664" y="1767184"/>
                  <a:pt x="1912475" y="1767293"/>
                  <a:pt x="1911509" y="1767510"/>
                </a:cubicBezTo>
                <a:cubicBezTo>
                  <a:pt x="1910543" y="1767727"/>
                  <a:pt x="1909762" y="1768025"/>
                  <a:pt x="1909165" y="1768405"/>
                </a:cubicBezTo>
                <a:cubicBezTo>
                  <a:pt x="1908569" y="1768785"/>
                  <a:pt x="1908140" y="1769230"/>
                  <a:pt x="1907879" y="1769740"/>
                </a:cubicBezTo>
                <a:cubicBezTo>
                  <a:pt x="1907619" y="1770250"/>
                  <a:pt x="1907489" y="1770798"/>
                  <a:pt x="1907489" y="1771384"/>
                </a:cubicBezTo>
                <a:cubicBezTo>
                  <a:pt x="1907489" y="1771970"/>
                  <a:pt x="1907603" y="1772502"/>
                  <a:pt x="1907831" y="1772979"/>
                </a:cubicBezTo>
                <a:cubicBezTo>
                  <a:pt x="1908058" y="1773457"/>
                  <a:pt x="1908482" y="1773918"/>
                  <a:pt x="1909100" y="1774363"/>
                </a:cubicBezTo>
                <a:cubicBezTo>
                  <a:pt x="1909719" y="1774808"/>
                  <a:pt x="1910582" y="1775253"/>
                  <a:pt x="1911688" y="1775698"/>
                </a:cubicBezTo>
                <a:cubicBezTo>
                  <a:pt x="1912795" y="1776143"/>
                  <a:pt x="1914239" y="1776626"/>
                  <a:pt x="1916018" y="1777147"/>
                </a:cubicBezTo>
                <a:cubicBezTo>
                  <a:pt x="1917950" y="1777711"/>
                  <a:pt x="1919578" y="1778302"/>
                  <a:pt x="1920902" y="1778921"/>
                </a:cubicBezTo>
                <a:cubicBezTo>
                  <a:pt x="1922226" y="1779540"/>
                  <a:pt x="1923300" y="1780229"/>
                  <a:pt x="1924125" y="1780988"/>
                </a:cubicBezTo>
                <a:cubicBezTo>
                  <a:pt x="1924950" y="1781748"/>
                  <a:pt x="1925541" y="1782605"/>
                  <a:pt x="1925899" y="1783560"/>
                </a:cubicBezTo>
                <a:cubicBezTo>
                  <a:pt x="1926257" y="1784515"/>
                  <a:pt x="1926436" y="1785600"/>
                  <a:pt x="1926436" y="1786816"/>
                </a:cubicBezTo>
                <a:cubicBezTo>
                  <a:pt x="1926436" y="1787966"/>
                  <a:pt x="1926241" y="1788997"/>
                  <a:pt x="1925850" y="1789909"/>
                </a:cubicBezTo>
                <a:cubicBezTo>
                  <a:pt x="1925460" y="1790820"/>
                  <a:pt x="1924928" y="1791629"/>
                  <a:pt x="1924255" y="1792334"/>
                </a:cubicBezTo>
                <a:cubicBezTo>
                  <a:pt x="1923582" y="1793039"/>
                  <a:pt x="1922801" y="1793642"/>
                  <a:pt x="1921911" y="1794141"/>
                </a:cubicBezTo>
                <a:cubicBezTo>
                  <a:pt x="1921021" y="1794640"/>
                  <a:pt x="1920072" y="1795053"/>
                  <a:pt x="1919062" y="1795378"/>
                </a:cubicBezTo>
                <a:cubicBezTo>
                  <a:pt x="1918053" y="1795704"/>
                  <a:pt x="1917017" y="1795942"/>
                  <a:pt x="1915953" y="1796094"/>
                </a:cubicBezTo>
                <a:cubicBezTo>
                  <a:pt x="1914890" y="1796246"/>
                  <a:pt x="1913848" y="1796322"/>
                  <a:pt x="1912828" y="1796322"/>
                </a:cubicBezTo>
                <a:cubicBezTo>
                  <a:pt x="1910614" y="1796322"/>
                  <a:pt x="1908579" y="1796225"/>
                  <a:pt x="1906724" y="1796029"/>
                </a:cubicBezTo>
                <a:cubicBezTo>
                  <a:pt x="1904868" y="1795834"/>
                  <a:pt x="1903050" y="1795519"/>
                  <a:pt x="1901270" y="1795085"/>
                </a:cubicBezTo>
                <a:lnTo>
                  <a:pt x="1901270" y="1789876"/>
                </a:lnTo>
                <a:cubicBezTo>
                  <a:pt x="1903181" y="1790419"/>
                  <a:pt x="1905080" y="1790831"/>
                  <a:pt x="1906968" y="1791113"/>
                </a:cubicBezTo>
                <a:cubicBezTo>
                  <a:pt x="1908856" y="1791395"/>
                  <a:pt x="1910734" y="1791536"/>
                  <a:pt x="1912600" y="1791536"/>
                </a:cubicBezTo>
                <a:cubicBezTo>
                  <a:pt x="1915313" y="1791536"/>
                  <a:pt x="1917321" y="1791167"/>
                  <a:pt x="1918623" y="1790430"/>
                </a:cubicBezTo>
                <a:cubicBezTo>
                  <a:pt x="1919925" y="1789692"/>
                  <a:pt x="1920576" y="1788639"/>
                  <a:pt x="1920576" y="1787272"/>
                </a:cubicBezTo>
                <a:cubicBezTo>
                  <a:pt x="1920576" y="1786686"/>
                  <a:pt x="1920473" y="1786159"/>
                  <a:pt x="1920267" y="1785693"/>
                </a:cubicBezTo>
                <a:cubicBezTo>
                  <a:pt x="1920061" y="1785226"/>
                  <a:pt x="1919686" y="1784781"/>
                  <a:pt x="1919144" y="1784358"/>
                </a:cubicBezTo>
                <a:cubicBezTo>
                  <a:pt x="1918601" y="1783935"/>
                  <a:pt x="1917760" y="1783495"/>
                  <a:pt x="1916621" y="1783039"/>
                </a:cubicBezTo>
                <a:cubicBezTo>
                  <a:pt x="1915481" y="1782584"/>
                  <a:pt x="1913924" y="1782063"/>
                  <a:pt x="1911949" y="1781477"/>
                </a:cubicBezTo>
                <a:cubicBezTo>
                  <a:pt x="1910473" y="1781042"/>
                  <a:pt x="1909111" y="1780549"/>
                  <a:pt x="1907863" y="1779995"/>
                </a:cubicBezTo>
                <a:cubicBezTo>
                  <a:pt x="1906615" y="1779442"/>
                  <a:pt x="1905535" y="1778785"/>
                  <a:pt x="1904624" y="1778026"/>
                </a:cubicBezTo>
                <a:cubicBezTo>
                  <a:pt x="1903712" y="1777266"/>
                  <a:pt x="1902996" y="1776376"/>
                  <a:pt x="1902475" y="1775356"/>
                </a:cubicBezTo>
                <a:cubicBezTo>
                  <a:pt x="1901954" y="1774336"/>
                  <a:pt x="1901694" y="1773131"/>
                  <a:pt x="1901694" y="1771742"/>
                </a:cubicBezTo>
                <a:cubicBezTo>
                  <a:pt x="1901694" y="1770831"/>
                  <a:pt x="1901905" y="1769832"/>
                  <a:pt x="1902328" y="1768747"/>
                </a:cubicBezTo>
                <a:cubicBezTo>
                  <a:pt x="1902752" y="1767662"/>
                  <a:pt x="1903474" y="1766653"/>
                  <a:pt x="1904494" y="1765719"/>
                </a:cubicBezTo>
                <a:cubicBezTo>
                  <a:pt x="1905514" y="1764786"/>
                  <a:pt x="1906892" y="1764010"/>
                  <a:pt x="1908628" y="1763392"/>
                </a:cubicBezTo>
                <a:cubicBezTo>
                  <a:pt x="1910364" y="1762773"/>
                  <a:pt x="1912535" y="1762464"/>
                  <a:pt x="1915139" y="1762464"/>
                </a:cubicBezTo>
                <a:close/>
                <a:moveTo>
                  <a:pt x="1880523" y="1762464"/>
                </a:moveTo>
                <a:cubicBezTo>
                  <a:pt x="1883909" y="1762464"/>
                  <a:pt x="1886475" y="1763560"/>
                  <a:pt x="1888222" y="1765752"/>
                </a:cubicBezTo>
                <a:cubicBezTo>
                  <a:pt x="1889969" y="1767944"/>
                  <a:pt x="1890778" y="1771200"/>
                  <a:pt x="1890648" y="1775519"/>
                </a:cubicBezTo>
                <a:lnTo>
                  <a:pt x="1884918" y="1775519"/>
                </a:lnTo>
                <a:cubicBezTo>
                  <a:pt x="1884983" y="1772654"/>
                  <a:pt x="1884565" y="1770576"/>
                  <a:pt x="1883664" y="1769284"/>
                </a:cubicBezTo>
                <a:cubicBezTo>
                  <a:pt x="1882764" y="1767993"/>
                  <a:pt x="1881445" y="1767347"/>
                  <a:pt x="1879709" y="1767347"/>
                </a:cubicBezTo>
                <a:cubicBezTo>
                  <a:pt x="1878949" y="1767347"/>
                  <a:pt x="1878184" y="1767483"/>
                  <a:pt x="1877414" y="1767754"/>
                </a:cubicBezTo>
                <a:cubicBezTo>
                  <a:pt x="1876643" y="1768025"/>
                  <a:pt x="1875851" y="1768460"/>
                  <a:pt x="1875037" y="1769056"/>
                </a:cubicBezTo>
                <a:cubicBezTo>
                  <a:pt x="1874223" y="1769653"/>
                  <a:pt x="1873360" y="1770418"/>
                  <a:pt x="1872449" y="1771352"/>
                </a:cubicBezTo>
                <a:cubicBezTo>
                  <a:pt x="1871537" y="1772285"/>
                  <a:pt x="1870561" y="1773413"/>
                  <a:pt x="1869519" y="1774737"/>
                </a:cubicBezTo>
                <a:lnTo>
                  <a:pt x="1869519" y="1795736"/>
                </a:lnTo>
                <a:lnTo>
                  <a:pt x="1863789" y="1795736"/>
                </a:lnTo>
                <a:lnTo>
                  <a:pt x="1863789" y="1763050"/>
                </a:lnTo>
                <a:lnTo>
                  <a:pt x="1868965" y="1763050"/>
                </a:lnTo>
                <a:lnTo>
                  <a:pt x="1869128" y="1769073"/>
                </a:lnTo>
                <a:cubicBezTo>
                  <a:pt x="1871060" y="1766750"/>
                  <a:pt x="1872964" y="1765068"/>
                  <a:pt x="1874842" y="1764027"/>
                </a:cubicBezTo>
                <a:cubicBezTo>
                  <a:pt x="1876719" y="1762985"/>
                  <a:pt x="1878613" y="1762464"/>
                  <a:pt x="1880523" y="1762464"/>
                </a:cubicBezTo>
                <a:close/>
                <a:moveTo>
                  <a:pt x="1837800" y="1762464"/>
                </a:moveTo>
                <a:cubicBezTo>
                  <a:pt x="1840079" y="1762464"/>
                  <a:pt x="1842097" y="1762822"/>
                  <a:pt x="1843855" y="1763538"/>
                </a:cubicBezTo>
                <a:cubicBezTo>
                  <a:pt x="1845613" y="1764254"/>
                  <a:pt x="1847095" y="1765269"/>
                  <a:pt x="1848299" y="1766582"/>
                </a:cubicBezTo>
                <a:cubicBezTo>
                  <a:pt x="1849504" y="1767895"/>
                  <a:pt x="1850415" y="1769490"/>
                  <a:pt x="1851034" y="1771368"/>
                </a:cubicBezTo>
                <a:cubicBezTo>
                  <a:pt x="1851652" y="1773245"/>
                  <a:pt x="1851962" y="1775345"/>
                  <a:pt x="1851962" y="1777668"/>
                </a:cubicBezTo>
                <a:cubicBezTo>
                  <a:pt x="1851962" y="1778471"/>
                  <a:pt x="1851951" y="1779143"/>
                  <a:pt x="1851929" y="1779686"/>
                </a:cubicBezTo>
                <a:cubicBezTo>
                  <a:pt x="1851908" y="1780229"/>
                  <a:pt x="1851875" y="1780739"/>
                  <a:pt x="1851831" y="1781216"/>
                </a:cubicBezTo>
                <a:lnTo>
                  <a:pt x="1828879" y="1781216"/>
                </a:lnTo>
                <a:cubicBezTo>
                  <a:pt x="1828879" y="1784559"/>
                  <a:pt x="1829813" y="1787125"/>
                  <a:pt x="1831679" y="1788916"/>
                </a:cubicBezTo>
                <a:cubicBezTo>
                  <a:pt x="1833546" y="1790706"/>
                  <a:pt x="1836237" y="1791602"/>
                  <a:pt x="1839753" y="1791602"/>
                </a:cubicBezTo>
                <a:cubicBezTo>
                  <a:pt x="1840708" y="1791602"/>
                  <a:pt x="1841663" y="1791564"/>
                  <a:pt x="1842618" y="1791488"/>
                </a:cubicBezTo>
                <a:cubicBezTo>
                  <a:pt x="1843573" y="1791412"/>
                  <a:pt x="1844495" y="1791309"/>
                  <a:pt x="1845385" y="1791178"/>
                </a:cubicBezTo>
                <a:cubicBezTo>
                  <a:pt x="1846275" y="1791048"/>
                  <a:pt x="1847127" y="1790902"/>
                  <a:pt x="1847941" y="1790739"/>
                </a:cubicBezTo>
                <a:cubicBezTo>
                  <a:pt x="1848755" y="1790576"/>
                  <a:pt x="1849509" y="1790397"/>
                  <a:pt x="1850204" y="1790202"/>
                </a:cubicBezTo>
                <a:lnTo>
                  <a:pt x="1850204" y="1794857"/>
                </a:lnTo>
                <a:cubicBezTo>
                  <a:pt x="1848663" y="1795291"/>
                  <a:pt x="1846921" y="1795644"/>
                  <a:pt x="1844978" y="1795915"/>
                </a:cubicBezTo>
                <a:cubicBezTo>
                  <a:pt x="1843036" y="1796186"/>
                  <a:pt x="1841023" y="1796322"/>
                  <a:pt x="1838939" y="1796322"/>
                </a:cubicBezTo>
                <a:cubicBezTo>
                  <a:pt x="1836139" y="1796322"/>
                  <a:pt x="1833730" y="1795942"/>
                  <a:pt x="1831712" y="1795183"/>
                </a:cubicBezTo>
                <a:cubicBezTo>
                  <a:pt x="1829693" y="1794423"/>
                  <a:pt x="1828038" y="1793322"/>
                  <a:pt x="1826747" y="1791878"/>
                </a:cubicBezTo>
                <a:cubicBezTo>
                  <a:pt x="1825456" y="1790435"/>
                  <a:pt x="1824501" y="1788666"/>
                  <a:pt x="1823882" y="1786572"/>
                </a:cubicBezTo>
                <a:cubicBezTo>
                  <a:pt x="1823263" y="1784477"/>
                  <a:pt x="1822954" y="1782106"/>
                  <a:pt x="1822954" y="1779458"/>
                </a:cubicBezTo>
                <a:cubicBezTo>
                  <a:pt x="1822954" y="1777157"/>
                  <a:pt x="1823285" y="1774982"/>
                  <a:pt x="1823947" y="1772931"/>
                </a:cubicBezTo>
                <a:cubicBezTo>
                  <a:pt x="1824609" y="1770880"/>
                  <a:pt x="1825575" y="1769078"/>
                  <a:pt x="1826845" y="1767526"/>
                </a:cubicBezTo>
                <a:cubicBezTo>
                  <a:pt x="1828114" y="1765974"/>
                  <a:pt x="1829672" y="1764743"/>
                  <a:pt x="1831516" y="1763831"/>
                </a:cubicBezTo>
                <a:cubicBezTo>
                  <a:pt x="1833361" y="1762920"/>
                  <a:pt x="1835456" y="1762464"/>
                  <a:pt x="1837800" y="1762464"/>
                </a:cubicBezTo>
                <a:close/>
                <a:moveTo>
                  <a:pt x="1771125" y="1762464"/>
                </a:moveTo>
                <a:cubicBezTo>
                  <a:pt x="1773469" y="1762464"/>
                  <a:pt x="1775569" y="1762827"/>
                  <a:pt x="1777424" y="1763554"/>
                </a:cubicBezTo>
                <a:cubicBezTo>
                  <a:pt x="1779280" y="1764281"/>
                  <a:pt x="1780854" y="1765345"/>
                  <a:pt x="1782145" y="1766745"/>
                </a:cubicBezTo>
                <a:cubicBezTo>
                  <a:pt x="1783436" y="1768145"/>
                  <a:pt x="1784424" y="1769887"/>
                  <a:pt x="1785108" y="1771970"/>
                </a:cubicBezTo>
                <a:cubicBezTo>
                  <a:pt x="1785791" y="1774054"/>
                  <a:pt x="1786133" y="1776441"/>
                  <a:pt x="1786133" y="1779133"/>
                </a:cubicBezTo>
                <a:cubicBezTo>
                  <a:pt x="1786133" y="1781672"/>
                  <a:pt x="1785775" y="1784000"/>
                  <a:pt x="1785059" y="1786116"/>
                </a:cubicBezTo>
                <a:cubicBezTo>
                  <a:pt x="1784343" y="1788232"/>
                  <a:pt x="1783312" y="1790044"/>
                  <a:pt x="1781966" y="1791553"/>
                </a:cubicBezTo>
                <a:cubicBezTo>
                  <a:pt x="1780620" y="1793061"/>
                  <a:pt x="1778982" y="1794233"/>
                  <a:pt x="1777050" y="1795069"/>
                </a:cubicBezTo>
                <a:cubicBezTo>
                  <a:pt x="1775118" y="1795904"/>
                  <a:pt x="1772926" y="1796322"/>
                  <a:pt x="1770474" y="1796322"/>
                </a:cubicBezTo>
                <a:cubicBezTo>
                  <a:pt x="1768130" y="1796322"/>
                  <a:pt x="1766030" y="1795959"/>
                  <a:pt x="1764174" y="1795232"/>
                </a:cubicBezTo>
                <a:cubicBezTo>
                  <a:pt x="1762318" y="1794504"/>
                  <a:pt x="1760745" y="1793435"/>
                  <a:pt x="1759453" y="1792025"/>
                </a:cubicBezTo>
                <a:cubicBezTo>
                  <a:pt x="1758162" y="1790614"/>
                  <a:pt x="1757174" y="1788867"/>
                  <a:pt x="1756491" y="1786783"/>
                </a:cubicBezTo>
                <a:cubicBezTo>
                  <a:pt x="1755807" y="1784700"/>
                  <a:pt x="1755465" y="1782301"/>
                  <a:pt x="1755465" y="1779588"/>
                </a:cubicBezTo>
                <a:cubicBezTo>
                  <a:pt x="1755465" y="1777049"/>
                  <a:pt x="1755823" y="1774732"/>
                  <a:pt x="1756540" y="1772638"/>
                </a:cubicBezTo>
                <a:cubicBezTo>
                  <a:pt x="1757256" y="1770543"/>
                  <a:pt x="1758287" y="1768742"/>
                  <a:pt x="1759632" y="1767233"/>
                </a:cubicBezTo>
                <a:cubicBezTo>
                  <a:pt x="1760978" y="1765725"/>
                  <a:pt x="1762617" y="1764553"/>
                  <a:pt x="1764548" y="1763717"/>
                </a:cubicBezTo>
                <a:cubicBezTo>
                  <a:pt x="1766480" y="1762882"/>
                  <a:pt x="1768672" y="1762464"/>
                  <a:pt x="1771125" y="1762464"/>
                </a:cubicBezTo>
                <a:close/>
                <a:moveTo>
                  <a:pt x="1667489" y="1762464"/>
                </a:moveTo>
                <a:cubicBezTo>
                  <a:pt x="1668770" y="1762464"/>
                  <a:pt x="1670191" y="1762534"/>
                  <a:pt x="1671754" y="1762675"/>
                </a:cubicBezTo>
                <a:cubicBezTo>
                  <a:pt x="1673317" y="1762816"/>
                  <a:pt x="1674945" y="1763061"/>
                  <a:pt x="1676638" y="1763408"/>
                </a:cubicBezTo>
                <a:lnTo>
                  <a:pt x="1676638" y="1768454"/>
                </a:lnTo>
                <a:cubicBezTo>
                  <a:pt x="1674858" y="1768020"/>
                  <a:pt x="1673170" y="1767700"/>
                  <a:pt x="1671575" y="1767494"/>
                </a:cubicBezTo>
                <a:cubicBezTo>
                  <a:pt x="1669980" y="1767288"/>
                  <a:pt x="1668596" y="1767184"/>
                  <a:pt x="1667424" y="1767184"/>
                </a:cubicBezTo>
                <a:cubicBezTo>
                  <a:pt x="1666013" y="1767184"/>
                  <a:pt x="1664825" y="1767293"/>
                  <a:pt x="1663859" y="1767510"/>
                </a:cubicBezTo>
                <a:cubicBezTo>
                  <a:pt x="1662893" y="1767727"/>
                  <a:pt x="1662112" y="1768025"/>
                  <a:pt x="1661515" y="1768405"/>
                </a:cubicBezTo>
                <a:cubicBezTo>
                  <a:pt x="1660918" y="1768785"/>
                  <a:pt x="1660490" y="1769230"/>
                  <a:pt x="1660229" y="1769740"/>
                </a:cubicBezTo>
                <a:cubicBezTo>
                  <a:pt x="1659969" y="1770250"/>
                  <a:pt x="1659839" y="1770798"/>
                  <a:pt x="1659839" y="1771384"/>
                </a:cubicBezTo>
                <a:cubicBezTo>
                  <a:pt x="1659839" y="1771970"/>
                  <a:pt x="1659953" y="1772502"/>
                  <a:pt x="1660180" y="1772979"/>
                </a:cubicBezTo>
                <a:cubicBezTo>
                  <a:pt x="1660408" y="1773457"/>
                  <a:pt x="1660832" y="1773918"/>
                  <a:pt x="1661450" y="1774363"/>
                </a:cubicBezTo>
                <a:cubicBezTo>
                  <a:pt x="1662069" y="1774808"/>
                  <a:pt x="1662931" y="1775253"/>
                  <a:pt x="1664038" y="1775698"/>
                </a:cubicBezTo>
                <a:cubicBezTo>
                  <a:pt x="1665145" y="1776143"/>
                  <a:pt x="1666589" y="1776626"/>
                  <a:pt x="1668368" y="1777147"/>
                </a:cubicBezTo>
                <a:cubicBezTo>
                  <a:pt x="1670300" y="1777711"/>
                  <a:pt x="1671928" y="1778302"/>
                  <a:pt x="1673252" y="1778921"/>
                </a:cubicBezTo>
                <a:cubicBezTo>
                  <a:pt x="1674576" y="1779540"/>
                  <a:pt x="1675650" y="1780229"/>
                  <a:pt x="1676475" y="1780988"/>
                </a:cubicBezTo>
                <a:cubicBezTo>
                  <a:pt x="1677300" y="1781748"/>
                  <a:pt x="1677891" y="1782605"/>
                  <a:pt x="1678249" y="1783560"/>
                </a:cubicBezTo>
                <a:cubicBezTo>
                  <a:pt x="1678607" y="1784515"/>
                  <a:pt x="1678786" y="1785600"/>
                  <a:pt x="1678786" y="1786816"/>
                </a:cubicBezTo>
                <a:cubicBezTo>
                  <a:pt x="1678786" y="1787966"/>
                  <a:pt x="1678591" y="1788997"/>
                  <a:pt x="1678200" y="1789909"/>
                </a:cubicBezTo>
                <a:cubicBezTo>
                  <a:pt x="1677810" y="1790820"/>
                  <a:pt x="1677278" y="1791629"/>
                  <a:pt x="1676605" y="1792334"/>
                </a:cubicBezTo>
                <a:cubicBezTo>
                  <a:pt x="1675932" y="1793039"/>
                  <a:pt x="1675151" y="1793642"/>
                  <a:pt x="1674261" y="1794141"/>
                </a:cubicBezTo>
                <a:cubicBezTo>
                  <a:pt x="1673371" y="1794640"/>
                  <a:pt x="1672422" y="1795053"/>
                  <a:pt x="1671412" y="1795378"/>
                </a:cubicBezTo>
                <a:cubicBezTo>
                  <a:pt x="1670403" y="1795704"/>
                  <a:pt x="1669367" y="1795942"/>
                  <a:pt x="1668303" y="1796094"/>
                </a:cubicBezTo>
                <a:cubicBezTo>
                  <a:pt x="1667240" y="1796246"/>
                  <a:pt x="1666198" y="1796322"/>
                  <a:pt x="1665178" y="1796322"/>
                </a:cubicBezTo>
                <a:cubicBezTo>
                  <a:pt x="1662964" y="1796322"/>
                  <a:pt x="1660929" y="1796225"/>
                  <a:pt x="1659073" y="1796029"/>
                </a:cubicBezTo>
                <a:cubicBezTo>
                  <a:pt x="1657218" y="1795834"/>
                  <a:pt x="1655400" y="1795519"/>
                  <a:pt x="1653620" y="1795085"/>
                </a:cubicBezTo>
                <a:lnTo>
                  <a:pt x="1653620" y="1789876"/>
                </a:lnTo>
                <a:cubicBezTo>
                  <a:pt x="1655530" y="1790419"/>
                  <a:pt x="1657429" y="1790831"/>
                  <a:pt x="1659318" y="1791113"/>
                </a:cubicBezTo>
                <a:cubicBezTo>
                  <a:pt x="1661206" y="1791395"/>
                  <a:pt x="1663083" y="1791536"/>
                  <a:pt x="1664950" y="1791536"/>
                </a:cubicBezTo>
                <a:cubicBezTo>
                  <a:pt x="1667663" y="1791536"/>
                  <a:pt x="1669671" y="1791167"/>
                  <a:pt x="1670973" y="1790430"/>
                </a:cubicBezTo>
                <a:cubicBezTo>
                  <a:pt x="1672275" y="1789692"/>
                  <a:pt x="1672926" y="1788639"/>
                  <a:pt x="1672926" y="1787272"/>
                </a:cubicBezTo>
                <a:cubicBezTo>
                  <a:pt x="1672926" y="1786686"/>
                  <a:pt x="1672823" y="1786159"/>
                  <a:pt x="1672617" y="1785693"/>
                </a:cubicBezTo>
                <a:cubicBezTo>
                  <a:pt x="1672411" y="1785226"/>
                  <a:pt x="1672036" y="1784781"/>
                  <a:pt x="1671494" y="1784358"/>
                </a:cubicBezTo>
                <a:cubicBezTo>
                  <a:pt x="1670951" y="1783935"/>
                  <a:pt x="1670110" y="1783495"/>
                  <a:pt x="1668971" y="1783039"/>
                </a:cubicBezTo>
                <a:cubicBezTo>
                  <a:pt x="1667831" y="1782584"/>
                  <a:pt x="1666274" y="1782063"/>
                  <a:pt x="1664299" y="1781477"/>
                </a:cubicBezTo>
                <a:cubicBezTo>
                  <a:pt x="1662823" y="1781042"/>
                  <a:pt x="1661461" y="1780549"/>
                  <a:pt x="1660213" y="1779995"/>
                </a:cubicBezTo>
                <a:cubicBezTo>
                  <a:pt x="1658965" y="1779442"/>
                  <a:pt x="1657885" y="1778785"/>
                  <a:pt x="1656974" y="1778026"/>
                </a:cubicBezTo>
                <a:cubicBezTo>
                  <a:pt x="1656062" y="1777266"/>
                  <a:pt x="1655346" y="1776376"/>
                  <a:pt x="1654825" y="1775356"/>
                </a:cubicBezTo>
                <a:cubicBezTo>
                  <a:pt x="1654304" y="1774336"/>
                  <a:pt x="1654044" y="1773131"/>
                  <a:pt x="1654044" y="1771742"/>
                </a:cubicBezTo>
                <a:cubicBezTo>
                  <a:pt x="1654044" y="1770831"/>
                  <a:pt x="1654255" y="1769832"/>
                  <a:pt x="1654678" y="1768747"/>
                </a:cubicBezTo>
                <a:cubicBezTo>
                  <a:pt x="1655102" y="1767662"/>
                  <a:pt x="1655823" y="1766653"/>
                  <a:pt x="1656843" y="1765719"/>
                </a:cubicBezTo>
                <a:cubicBezTo>
                  <a:pt x="1657864" y="1764786"/>
                  <a:pt x="1659242" y="1764010"/>
                  <a:pt x="1660978" y="1763392"/>
                </a:cubicBezTo>
                <a:cubicBezTo>
                  <a:pt x="1662714" y="1762773"/>
                  <a:pt x="1664885" y="1762464"/>
                  <a:pt x="1667489" y="1762464"/>
                </a:cubicBezTo>
                <a:close/>
                <a:moveTo>
                  <a:pt x="1628120" y="1762464"/>
                </a:moveTo>
                <a:cubicBezTo>
                  <a:pt x="1630095" y="1762464"/>
                  <a:pt x="1631874" y="1762681"/>
                  <a:pt x="1633459" y="1763115"/>
                </a:cubicBezTo>
                <a:cubicBezTo>
                  <a:pt x="1635043" y="1763549"/>
                  <a:pt x="1636383" y="1764211"/>
                  <a:pt x="1637479" y="1765101"/>
                </a:cubicBezTo>
                <a:cubicBezTo>
                  <a:pt x="1638575" y="1765991"/>
                  <a:pt x="1639417" y="1767108"/>
                  <a:pt x="1640003" y="1768454"/>
                </a:cubicBezTo>
                <a:cubicBezTo>
                  <a:pt x="1640589" y="1769800"/>
                  <a:pt x="1640882" y="1771384"/>
                  <a:pt x="1640882" y="1773207"/>
                </a:cubicBezTo>
                <a:lnTo>
                  <a:pt x="1640882" y="1795736"/>
                </a:lnTo>
                <a:lnTo>
                  <a:pt x="1635803" y="1795736"/>
                </a:lnTo>
                <a:lnTo>
                  <a:pt x="1635673" y="1791341"/>
                </a:lnTo>
                <a:cubicBezTo>
                  <a:pt x="1633893" y="1793099"/>
                  <a:pt x="1632086" y="1794369"/>
                  <a:pt x="1630252" y="1795150"/>
                </a:cubicBezTo>
                <a:cubicBezTo>
                  <a:pt x="1628418" y="1795932"/>
                  <a:pt x="1626492" y="1796322"/>
                  <a:pt x="1624473" y="1796322"/>
                </a:cubicBezTo>
                <a:cubicBezTo>
                  <a:pt x="1622607" y="1796322"/>
                  <a:pt x="1621011" y="1796083"/>
                  <a:pt x="1619688" y="1795606"/>
                </a:cubicBezTo>
                <a:cubicBezTo>
                  <a:pt x="1618364" y="1795128"/>
                  <a:pt x="1617273" y="1794472"/>
                  <a:pt x="1616416" y="1793636"/>
                </a:cubicBezTo>
                <a:cubicBezTo>
                  <a:pt x="1615558" y="1792801"/>
                  <a:pt x="1614929" y="1791819"/>
                  <a:pt x="1614527" y="1790690"/>
                </a:cubicBezTo>
                <a:cubicBezTo>
                  <a:pt x="1614126" y="1789561"/>
                  <a:pt x="1613925" y="1788335"/>
                  <a:pt x="1613925" y="1787011"/>
                </a:cubicBezTo>
                <a:cubicBezTo>
                  <a:pt x="1613925" y="1783734"/>
                  <a:pt x="1615146" y="1781167"/>
                  <a:pt x="1617588" y="1779312"/>
                </a:cubicBezTo>
                <a:cubicBezTo>
                  <a:pt x="1620029" y="1777456"/>
                  <a:pt x="1623638" y="1776528"/>
                  <a:pt x="1628413" y="1776528"/>
                </a:cubicBezTo>
                <a:lnTo>
                  <a:pt x="1635184" y="1776528"/>
                </a:lnTo>
                <a:lnTo>
                  <a:pt x="1635184" y="1773663"/>
                </a:lnTo>
                <a:cubicBezTo>
                  <a:pt x="1635184" y="1771731"/>
                  <a:pt x="1634566" y="1770185"/>
                  <a:pt x="1633329" y="1769024"/>
                </a:cubicBezTo>
                <a:cubicBezTo>
                  <a:pt x="1632091" y="1767863"/>
                  <a:pt x="1630203" y="1767282"/>
                  <a:pt x="1627664" y="1767282"/>
                </a:cubicBezTo>
                <a:cubicBezTo>
                  <a:pt x="1625819" y="1767282"/>
                  <a:pt x="1624001" y="1767488"/>
                  <a:pt x="1622211" y="1767901"/>
                </a:cubicBezTo>
                <a:cubicBezTo>
                  <a:pt x="1620420" y="1768313"/>
                  <a:pt x="1618570" y="1768899"/>
                  <a:pt x="1616660" y="1769659"/>
                </a:cubicBezTo>
                <a:lnTo>
                  <a:pt x="1616660" y="1764547"/>
                </a:lnTo>
                <a:cubicBezTo>
                  <a:pt x="1617376" y="1764287"/>
                  <a:pt x="1618174" y="1764032"/>
                  <a:pt x="1619053" y="1763782"/>
                </a:cubicBezTo>
                <a:cubicBezTo>
                  <a:pt x="1619932" y="1763533"/>
                  <a:pt x="1620860" y="1763310"/>
                  <a:pt x="1621836" y="1763115"/>
                </a:cubicBezTo>
                <a:cubicBezTo>
                  <a:pt x="1622813" y="1762920"/>
                  <a:pt x="1623833" y="1762762"/>
                  <a:pt x="1624897" y="1762643"/>
                </a:cubicBezTo>
                <a:cubicBezTo>
                  <a:pt x="1625960" y="1762523"/>
                  <a:pt x="1627034" y="1762464"/>
                  <a:pt x="1628120" y="1762464"/>
                </a:cubicBezTo>
                <a:close/>
                <a:moveTo>
                  <a:pt x="1566198" y="1762464"/>
                </a:moveTo>
                <a:cubicBezTo>
                  <a:pt x="1569584" y="1762464"/>
                  <a:pt x="1572150" y="1763560"/>
                  <a:pt x="1573897" y="1765752"/>
                </a:cubicBezTo>
                <a:cubicBezTo>
                  <a:pt x="1575644" y="1767944"/>
                  <a:pt x="1576453" y="1771200"/>
                  <a:pt x="1576323" y="1775519"/>
                </a:cubicBezTo>
                <a:lnTo>
                  <a:pt x="1570593" y="1775519"/>
                </a:lnTo>
                <a:cubicBezTo>
                  <a:pt x="1570658" y="1772654"/>
                  <a:pt x="1570240" y="1770576"/>
                  <a:pt x="1569339" y="1769284"/>
                </a:cubicBezTo>
                <a:cubicBezTo>
                  <a:pt x="1568439" y="1767993"/>
                  <a:pt x="1567120" y="1767347"/>
                  <a:pt x="1565384" y="1767347"/>
                </a:cubicBezTo>
                <a:cubicBezTo>
                  <a:pt x="1564624" y="1767347"/>
                  <a:pt x="1563859" y="1767483"/>
                  <a:pt x="1563089" y="1767754"/>
                </a:cubicBezTo>
                <a:cubicBezTo>
                  <a:pt x="1562318" y="1768025"/>
                  <a:pt x="1561526" y="1768460"/>
                  <a:pt x="1560712" y="1769056"/>
                </a:cubicBezTo>
                <a:cubicBezTo>
                  <a:pt x="1559898" y="1769653"/>
                  <a:pt x="1559035" y="1770418"/>
                  <a:pt x="1558124" y="1771352"/>
                </a:cubicBezTo>
                <a:cubicBezTo>
                  <a:pt x="1557212" y="1772285"/>
                  <a:pt x="1556236" y="1773413"/>
                  <a:pt x="1555194" y="1774737"/>
                </a:cubicBezTo>
                <a:lnTo>
                  <a:pt x="1555194" y="1795736"/>
                </a:lnTo>
                <a:lnTo>
                  <a:pt x="1549464" y="1795736"/>
                </a:lnTo>
                <a:lnTo>
                  <a:pt x="1549464" y="1763050"/>
                </a:lnTo>
                <a:lnTo>
                  <a:pt x="1554640" y="1763050"/>
                </a:lnTo>
                <a:lnTo>
                  <a:pt x="1554803" y="1769073"/>
                </a:lnTo>
                <a:cubicBezTo>
                  <a:pt x="1556735" y="1766750"/>
                  <a:pt x="1558639" y="1765068"/>
                  <a:pt x="1560517" y="1764027"/>
                </a:cubicBezTo>
                <a:cubicBezTo>
                  <a:pt x="1562394" y="1762985"/>
                  <a:pt x="1564288" y="1762464"/>
                  <a:pt x="1566198" y="1762464"/>
                </a:cubicBezTo>
                <a:close/>
                <a:moveTo>
                  <a:pt x="1523475" y="1762464"/>
                </a:moveTo>
                <a:cubicBezTo>
                  <a:pt x="1525754" y="1762464"/>
                  <a:pt x="1527772" y="1762822"/>
                  <a:pt x="1529530" y="1763538"/>
                </a:cubicBezTo>
                <a:cubicBezTo>
                  <a:pt x="1531288" y="1764254"/>
                  <a:pt x="1532770" y="1765269"/>
                  <a:pt x="1533974" y="1766582"/>
                </a:cubicBezTo>
                <a:cubicBezTo>
                  <a:pt x="1535179" y="1767895"/>
                  <a:pt x="1536090" y="1769490"/>
                  <a:pt x="1536709" y="1771368"/>
                </a:cubicBezTo>
                <a:cubicBezTo>
                  <a:pt x="1537327" y="1773245"/>
                  <a:pt x="1537637" y="1775345"/>
                  <a:pt x="1537637" y="1777668"/>
                </a:cubicBezTo>
                <a:cubicBezTo>
                  <a:pt x="1537637" y="1778471"/>
                  <a:pt x="1537626" y="1779143"/>
                  <a:pt x="1537604" y="1779686"/>
                </a:cubicBezTo>
                <a:cubicBezTo>
                  <a:pt x="1537582" y="1780229"/>
                  <a:pt x="1537550" y="1780739"/>
                  <a:pt x="1537506" y="1781216"/>
                </a:cubicBezTo>
                <a:lnTo>
                  <a:pt x="1514554" y="1781216"/>
                </a:lnTo>
                <a:cubicBezTo>
                  <a:pt x="1514554" y="1784559"/>
                  <a:pt x="1515488" y="1787125"/>
                  <a:pt x="1517354" y="1788916"/>
                </a:cubicBezTo>
                <a:cubicBezTo>
                  <a:pt x="1519221" y="1790706"/>
                  <a:pt x="1521912" y="1791602"/>
                  <a:pt x="1525428" y="1791602"/>
                </a:cubicBezTo>
                <a:cubicBezTo>
                  <a:pt x="1526383" y="1791602"/>
                  <a:pt x="1527338" y="1791564"/>
                  <a:pt x="1528293" y="1791488"/>
                </a:cubicBezTo>
                <a:cubicBezTo>
                  <a:pt x="1529248" y="1791412"/>
                  <a:pt x="1530171" y="1791309"/>
                  <a:pt x="1531060" y="1791178"/>
                </a:cubicBezTo>
                <a:cubicBezTo>
                  <a:pt x="1531950" y="1791048"/>
                  <a:pt x="1532802" y="1790902"/>
                  <a:pt x="1533616" y="1790739"/>
                </a:cubicBezTo>
                <a:cubicBezTo>
                  <a:pt x="1534430" y="1790576"/>
                  <a:pt x="1535184" y="1790397"/>
                  <a:pt x="1535879" y="1790202"/>
                </a:cubicBezTo>
                <a:lnTo>
                  <a:pt x="1535879" y="1794857"/>
                </a:lnTo>
                <a:cubicBezTo>
                  <a:pt x="1534338" y="1795291"/>
                  <a:pt x="1532596" y="1795644"/>
                  <a:pt x="1530653" y="1795915"/>
                </a:cubicBezTo>
                <a:cubicBezTo>
                  <a:pt x="1528711" y="1796186"/>
                  <a:pt x="1526698" y="1796322"/>
                  <a:pt x="1524614" y="1796322"/>
                </a:cubicBezTo>
                <a:cubicBezTo>
                  <a:pt x="1521814" y="1796322"/>
                  <a:pt x="1519405" y="1795942"/>
                  <a:pt x="1517387" y="1795183"/>
                </a:cubicBezTo>
                <a:cubicBezTo>
                  <a:pt x="1515368" y="1794423"/>
                  <a:pt x="1513713" y="1793322"/>
                  <a:pt x="1512422" y="1791878"/>
                </a:cubicBezTo>
                <a:cubicBezTo>
                  <a:pt x="1511130" y="1790435"/>
                  <a:pt x="1510176" y="1788666"/>
                  <a:pt x="1509557" y="1786572"/>
                </a:cubicBezTo>
                <a:cubicBezTo>
                  <a:pt x="1508938" y="1784477"/>
                  <a:pt x="1508629" y="1782106"/>
                  <a:pt x="1508629" y="1779458"/>
                </a:cubicBezTo>
                <a:cubicBezTo>
                  <a:pt x="1508629" y="1777157"/>
                  <a:pt x="1508960" y="1774982"/>
                  <a:pt x="1509622" y="1772931"/>
                </a:cubicBezTo>
                <a:cubicBezTo>
                  <a:pt x="1510284" y="1770880"/>
                  <a:pt x="1511250" y="1769078"/>
                  <a:pt x="1512520" y="1767526"/>
                </a:cubicBezTo>
                <a:cubicBezTo>
                  <a:pt x="1513789" y="1765974"/>
                  <a:pt x="1515347" y="1764743"/>
                  <a:pt x="1517191" y="1763831"/>
                </a:cubicBezTo>
                <a:cubicBezTo>
                  <a:pt x="1519036" y="1762920"/>
                  <a:pt x="1521131" y="1762464"/>
                  <a:pt x="1523475" y="1762464"/>
                </a:cubicBezTo>
                <a:close/>
                <a:moveTo>
                  <a:pt x="1457939" y="1762464"/>
                </a:moveTo>
                <a:cubicBezTo>
                  <a:pt x="1459220" y="1762464"/>
                  <a:pt x="1460641" y="1762534"/>
                  <a:pt x="1462204" y="1762675"/>
                </a:cubicBezTo>
                <a:cubicBezTo>
                  <a:pt x="1463767" y="1762816"/>
                  <a:pt x="1465395" y="1763061"/>
                  <a:pt x="1467088" y="1763408"/>
                </a:cubicBezTo>
                <a:lnTo>
                  <a:pt x="1467088" y="1768454"/>
                </a:lnTo>
                <a:cubicBezTo>
                  <a:pt x="1465308" y="1768020"/>
                  <a:pt x="1463620" y="1767700"/>
                  <a:pt x="1462025" y="1767494"/>
                </a:cubicBezTo>
                <a:cubicBezTo>
                  <a:pt x="1460430" y="1767288"/>
                  <a:pt x="1459046" y="1767184"/>
                  <a:pt x="1457874" y="1767184"/>
                </a:cubicBezTo>
                <a:cubicBezTo>
                  <a:pt x="1456463" y="1767184"/>
                  <a:pt x="1455275" y="1767293"/>
                  <a:pt x="1454309" y="1767510"/>
                </a:cubicBezTo>
                <a:cubicBezTo>
                  <a:pt x="1453343" y="1767727"/>
                  <a:pt x="1452562" y="1768025"/>
                  <a:pt x="1451965" y="1768405"/>
                </a:cubicBezTo>
                <a:cubicBezTo>
                  <a:pt x="1451368" y="1768785"/>
                  <a:pt x="1450940" y="1769230"/>
                  <a:pt x="1450679" y="1769740"/>
                </a:cubicBezTo>
                <a:cubicBezTo>
                  <a:pt x="1450419" y="1770250"/>
                  <a:pt x="1450289" y="1770798"/>
                  <a:pt x="1450289" y="1771384"/>
                </a:cubicBezTo>
                <a:cubicBezTo>
                  <a:pt x="1450289" y="1771970"/>
                  <a:pt x="1450403" y="1772502"/>
                  <a:pt x="1450630" y="1772979"/>
                </a:cubicBezTo>
                <a:cubicBezTo>
                  <a:pt x="1450858" y="1773457"/>
                  <a:pt x="1451282" y="1773918"/>
                  <a:pt x="1451900" y="1774363"/>
                </a:cubicBezTo>
                <a:cubicBezTo>
                  <a:pt x="1452519" y="1774808"/>
                  <a:pt x="1453381" y="1775253"/>
                  <a:pt x="1454488" y="1775698"/>
                </a:cubicBezTo>
                <a:cubicBezTo>
                  <a:pt x="1455595" y="1776143"/>
                  <a:pt x="1457038" y="1776626"/>
                  <a:pt x="1458818" y="1777147"/>
                </a:cubicBezTo>
                <a:cubicBezTo>
                  <a:pt x="1460750" y="1777711"/>
                  <a:pt x="1462378" y="1778302"/>
                  <a:pt x="1463702" y="1778921"/>
                </a:cubicBezTo>
                <a:cubicBezTo>
                  <a:pt x="1465026" y="1779540"/>
                  <a:pt x="1466100" y="1780229"/>
                  <a:pt x="1466925" y="1780988"/>
                </a:cubicBezTo>
                <a:cubicBezTo>
                  <a:pt x="1467749" y="1781748"/>
                  <a:pt x="1468341" y="1782605"/>
                  <a:pt x="1468699" y="1783560"/>
                </a:cubicBezTo>
                <a:cubicBezTo>
                  <a:pt x="1469057" y="1784515"/>
                  <a:pt x="1469236" y="1785600"/>
                  <a:pt x="1469236" y="1786816"/>
                </a:cubicBezTo>
                <a:cubicBezTo>
                  <a:pt x="1469236" y="1787966"/>
                  <a:pt x="1469041" y="1788997"/>
                  <a:pt x="1468650" y="1789909"/>
                </a:cubicBezTo>
                <a:cubicBezTo>
                  <a:pt x="1468260" y="1790820"/>
                  <a:pt x="1467728" y="1791629"/>
                  <a:pt x="1467055" y="1792334"/>
                </a:cubicBezTo>
                <a:cubicBezTo>
                  <a:pt x="1466382" y="1793039"/>
                  <a:pt x="1465601" y="1793642"/>
                  <a:pt x="1464711" y="1794141"/>
                </a:cubicBezTo>
                <a:cubicBezTo>
                  <a:pt x="1463821" y="1794640"/>
                  <a:pt x="1462872" y="1795053"/>
                  <a:pt x="1461862" y="1795378"/>
                </a:cubicBezTo>
                <a:cubicBezTo>
                  <a:pt x="1460853" y="1795704"/>
                  <a:pt x="1459817" y="1795942"/>
                  <a:pt x="1458753" y="1796094"/>
                </a:cubicBezTo>
                <a:cubicBezTo>
                  <a:pt x="1457690" y="1796246"/>
                  <a:pt x="1456648" y="1796322"/>
                  <a:pt x="1455628" y="1796322"/>
                </a:cubicBezTo>
                <a:cubicBezTo>
                  <a:pt x="1453414" y="1796322"/>
                  <a:pt x="1451379" y="1796225"/>
                  <a:pt x="1449523" y="1796029"/>
                </a:cubicBezTo>
                <a:cubicBezTo>
                  <a:pt x="1447668" y="1795834"/>
                  <a:pt x="1445850" y="1795519"/>
                  <a:pt x="1444070" y="1795085"/>
                </a:cubicBezTo>
                <a:lnTo>
                  <a:pt x="1444070" y="1789876"/>
                </a:lnTo>
                <a:cubicBezTo>
                  <a:pt x="1445980" y="1790419"/>
                  <a:pt x="1447879" y="1790831"/>
                  <a:pt x="1449768" y="1791113"/>
                </a:cubicBezTo>
                <a:cubicBezTo>
                  <a:pt x="1451656" y="1791395"/>
                  <a:pt x="1453533" y="1791536"/>
                  <a:pt x="1455400" y="1791536"/>
                </a:cubicBezTo>
                <a:cubicBezTo>
                  <a:pt x="1458113" y="1791536"/>
                  <a:pt x="1460121" y="1791167"/>
                  <a:pt x="1461423" y="1790430"/>
                </a:cubicBezTo>
                <a:cubicBezTo>
                  <a:pt x="1462725" y="1789692"/>
                  <a:pt x="1463376" y="1788639"/>
                  <a:pt x="1463376" y="1787272"/>
                </a:cubicBezTo>
                <a:cubicBezTo>
                  <a:pt x="1463376" y="1786686"/>
                  <a:pt x="1463273" y="1786159"/>
                  <a:pt x="1463067" y="1785693"/>
                </a:cubicBezTo>
                <a:cubicBezTo>
                  <a:pt x="1462861" y="1785226"/>
                  <a:pt x="1462486" y="1784781"/>
                  <a:pt x="1461944" y="1784358"/>
                </a:cubicBezTo>
                <a:cubicBezTo>
                  <a:pt x="1461401" y="1783935"/>
                  <a:pt x="1460560" y="1783495"/>
                  <a:pt x="1459421" y="1783039"/>
                </a:cubicBezTo>
                <a:cubicBezTo>
                  <a:pt x="1458281" y="1782584"/>
                  <a:pt x="1456724" y="1782063"/>
                  <a:pt x="1454749" y="1781477"/>
                </a:cubicBezTo>
                <a:cubicBezTo>
                  <a:pt x="1453273" y="1781042"/>
                  <a:pt x="1451911" y="1780549"/>
                  <a:pt x="1450663" y="1779995"/>
                </a:cubicBezTo>
                <a:cubicBezTo>
                  <a:pt x="1449415" y="1779442"/>
                  <a:pt x="1448335" y="1778785"/>
                  <a:pt x="1447424" y="1778026"/>
                </a:cubicBezTo>
                <a:cubicBezTo>
                  <a:pt x="1446512" y="1777266"/>
                  <a:pt x="1445796" y="1776376"/>
                  <a:pt x="1445275" y="1775356"/>
                </a:cubicBezTo>
                <a:cubicBezTo>
                  <a:pt x="1444754" y="1774336"/>
                  <a:pt x="1444494" y="1773131"/>
                  <a:pt x="1444494" y="1771742"/>
                </a:cubicBezTo>
                <a:cubicBezTo>
                  <a:pt x="1444494" y="1770831"/>
                  <a:pt x="1444705" y="1769832"/>
                  <a:pt x="1445128" y="1768747"/>
                </a:cubicBezTo>
                <a:cubicBezTo>
                  <a:pt x="1445552" y="1767662"/>
                  <a:pt x="1446273" y="1766653"/>
                  <a:pt x="1447293" y="1765719"/>
                </a:cubicBezTo>
                <a:cubicBezTo>
                  <a:pt x="1448313" y="1764786"/>
                  <a:pt x="1449692" y="1764010"/>
                  <a:pt x="1451428" y="1763392"/>
                </a:cubicBezTo>
                <a:cubicBezTo>
                  <a:pt x="1453164" y="1762773"/>
                  <a:pt x="1455335" y="1762464"/>
                  <a:pt x="1457939" y="1762464"/>
                </a:cubicBezTo>
                <a:close/>
                <a:moveTo>
                  <a:pt x="1389343" y="1762464"/>
                </a:moveTo>
                <a:cubicBezTo>
                  <a:pt x="1390147" y="1762464"/>
                  <a:pt x="1390917" y="1762518"/>
                  <a:pt x="1391655" y="1762627"/>
                </a:cubicBezTo>
                <a:cubicBezTo>
                  <a:pt x="1392393" y="1762735"/>
                  <a:pt x="1393044" y="1762876"/>
                  <a:pt x="1393608" y="1763050"/>
                </a:cubicBezTo>
                <a:lnTo>
                  <a:pt x="1405459" y="1763050"/>
                </a:lnTo>
                <a:lnTo>
                  <a:pt x="1405459" y="1767673"/>
                </a:lnTo>
                <a:lnTo>
                  <a:pt x="1400217" y="1767673"/>
                </a:lnTo>
                <a:cubicBezTo>
                  <a:pt x="1400825" y="1768432"/>
                  <a:pt x="1401297" y="1769317"/>
                  <a:pt x="1401633" y="1770326"/>
                </a:cubicBezTo>
                <a:cubicBezTo>
                  <a:pt x="1401970" y="1771335"/>
                  <a:pt x="1402138" y="1772426"/>
                  <a:pt x="1402138" y="1773598"/>
                </a:cubicBezTo>
                <a:cubicBezTo>
                  <a:pt x="1402138" y="1775291"/>
                  <a:pt x="1401829" y="1776837"/>
                  <a:pt x="1401210" y="1778237"/>
                </a:cubicBezTo>
                <a:cubicBezTo>
                  <a:pt x="1400592" y="1779637"/>
                  <a:pt x="1399718" y="1780836"/>
                  <a:pt x="1398589" y="1781835"/>
                </a:cubicBezTo>
                <a:cubicBezTo>
                  <a:pt x="1397461" y="1782833"/>
                  <a:pt x="1396110" y="1783609"/>
                  <a:pt x="1394536" y="1784163"/>
                </a:cubicBezTo>
                <a:cubicBezTo>
                  <a:pt x="1392963" y="1784716"/>
                  <a:pt x="1391232" y="1784993"/>
                  <a:pt x="1389343" y="1784993"/>
                </a:cubicBezTo>
                <a:cubicBezTo>
                  <a:pt x="1387976" y="1784993"/>
                  <a:pt x="1386696" y="1784846"/>
                  <a:pt x="1385502" y="1784553"/>
                </a:cubicBezTo>
                <a:cubicBezTo>
                  <a:pt x="1384308" y="1784260"/>
                  <a:pt x="1383364" y="1783897"/>
                  <a:pt x="1382669" y="1783463"/>
                </a:cubicBezTo>
                <a:cubicBezTo>
                  <a:pt x="1382257" y="1784070"/>
                  <a:pt x="1381910" y="1784645"/>
                  <a:pt x="1381628" y="1785188"/>
                </a:cubicBezTo>
                <a:cubicBezTo>
                  <a:pt x="1381345" y="1785731"/>
                  <a:pt x="1381204" y="1786338"/>
                  <a:pt x="1381204" y="1787011"/>
                </a:cubicBezTo>
                <a:cubicBezTo>
                  <a:pt x="1381204" y="1787836"/>
                  <a:pt x="1381601" y="1788520"/>
                  <a:pt x="1382393" y="1789062"/>
                </a:cubicBezTo>
                <a:cubicBezTo>
                  <a:pt x="1383185" y="1789605"/>
                  <a:pt x="1384232" y="1789898"/>
                  <a:pt x="1385534" y="1789941"/>
                </a:cubicBezTo>
                <a:lnTo>
                  <a:pt x="1394129" y="1790267"/>
                </a:lnTo>
                <a:cubicBezTo>
                  <a:pt x="1395757" y="1790310"/>
                  <a:pt x="1397260" y="1790516"/>
                  <a:pt x="1398638" y="1790885"/>
                </a:cubicBezTo>
                <a:cubicBezTo>
                  <a:pt x="1400016" y="1791254"/>
                  <a:pt x="1401199" y="1791786"/>
                  <a:pt x="1402187" y="1792481"/>
                </a:cubicBezTo>
                <a:cubicBezTo>
                  <a:pt x="1403174" y="1793175"/>
                  <a:pt x="1403945" y="1794032"/>
                  <a:pt x="1404498" y="1795053"/>
                </a:cubicBezTo>
                <a:cubicBezTo>
                  <a:pt x="1405052" y="1796073"/>
                  <a:pt x="1405329" y="1797255"/>
                  <a:pt x="1405329" y="1798601"/>
                </a:cubicBezTo>
                <a:cubicBezTo>
                  <a:pt x="1405329" y="1800055"/>
                  <a:pt x="1405014" y="1801434"/>
                  <a:pt x="1404384" y="1802736"/>
                </a:cubicBezTo>
                <a:cubicBezTo>
                  <a:pt x="1403755" y="1804038"/>
                  <a:pt x="1402784" y="1805183"/>
                  <a:pt x="1401471" y="1806170"/>
                </a:cubicBezTo>
                <a:cubicBezTo>
                  <a:pt x="1400158" y="1807158"/>
                  <a:pt x="1398492" y="1807945"/>
                  <a:pt x="1396473" y="1808531"/>
                </a:cubicBezTo>
                <a:cubicBezTo>
                  <a:pt x="1394455" y="1809117"/>
                  <a:pt x="1392056" y="1809410"/>
                  <a:pt x="1389278" y="1809410"/>
                </a:cubicBezTo>
                <a:cubicBezTo>
                  <a:pt x="1386631" y="1809410"/>
                  <a:pt x="1384379" y="1809198"/>
                  <a:pt x="1382523" y="1808775"/>
                </a:cubicBezTo>
                <a:cubicBezTo>
                  <a:pt x="1380667" y="1808352"/>
                  <a:pt x="1379143" y="1807766"/>
                  <a:pt x="1377949" y="1807017"/>
                </a:cubicBezTo>
                <a:cubicBezTo>
                  <a:pt x="1376755" y="1806268"/>
                  <a:pt x="1375887" y="1805378"/>
                  <a:pt x="1375344" y="1804347"/>
                </a:cubicBezTo>
                <a:cubicBezTo>
                  <a:pt x="1374802" y="1803316"/>
                  <a:pt x="1374530" y="1802182"/>
                  <a:pt x="1374530" y="1800945"/>
                </a:cubicBezTo>
                <a:cubicBezTo>
                  <a:pt x="1374530" y="1799361"/>
                  <a:pt x="1374899" y="1797972"/>
                  <a:pt x="1375637" y="1796778"/>
                </a:cubicBezTo>
                <a:cubicBezTo>
                  <a:pt x="1376375" y="1795584"/>
                  <a:pt x="1377515" y="1794434"/>
                  <a:pt x="1379056" y="1793327"/>
                </a:cubicBezTo>
                <a:cubicBezTo>
                  <a:pt x="1378491" y="1793067"/>
                  <a:pt x="1378003" y="1792741"/>
                  <a:pt x="1377591" y="1792350"/>
                </a:cubicBezTo>
                <a:cubicBezTo>
                  <a:pt x="1377178" y="1791960"/>
                  <a:pt x="1376842" y="1791531"/>
                  <a:pt x="1376581" y="1791064"/>
                </a:cubicBezTo>
                <a:cubicBezTo>
                  <a:pt x="1376321" y="1790598"/>
                  <a:pt x="1376126" y="1790104"/>
                  <a:pt x="1375995" y="1789583"/>
                </a:cubicBezTo>
                <a:cubicBezTo>
                  <a:pt x="1375865" y="1789062"/>
                  <a:pt x="1375800" y="1788552"/>
                  <a:pt x="1375800" y="1788053"/>
                </a:cubicBezTo>
                <a:cubicBezTo>
                  <a:pt x="1375800" y="1786642"/>
                  <a:pt x="1376131" y="1785351"/>
                  <a:pt x="1376793" y="1784179"/>
                </a:cubicBezTo>
                <a:cubicBezTo>
                  <a:pt x="1377455" y="1783007"/>
                  <a:pt x="1378242" y="1781900"/>
                  <a:pt x="1379153" y="1780858"/>
                </a:cubicBezTo>
                <a:cubicBezTo>
                  <a:pt x="1378741" y="1780359"/>
                  <a:pt x="1378378" y="1779870"/>
                  <a:pt x="1378063" y="1779393"/>
                </a:cubicBezTo>
                <a:cubicBezTo>
                  <a:pt x="1377748" y="1778915"/>
                  <a:pt x="1377477" y="1778400"/>
                  <a:pt x="1377249" y="1777847"/>
                </a:cubicBezTo>
                <a:cubicBezTo>
                  <a:pt x="1377021" y="1777293"/>
                  <a:pt x="1376847" y="1776696"/>
                  <a:pt x="1376728" y="1776056"/>
                </a:cubicBezTo>
                <a:cubicBezTo>
                  <a:pt x="1376608" y="1775416"/>
                  <a:pt x="1376549" y="1774683"/>
                  <a:pt x="1376549" y="1773858"/>
                </a:cubicBezTo>
                <a:cubicBezTo>
                  <a:pt x="1376549" y="1772166"/>
                  <a:pt x="1376858" y="1770619"/>
                  <a:pt x="1377477" y="1769219"/>
                </a:cubicBezTo>
                <a:cubicBezTo>
                  <a:pt x="1378095" y="1767819"/>
                  <a:pt x="1378964" y="1766620"/>
                  <a:pt x="1380081" y="1765622"/>
                </a:cubicBezTo>
                <a:cubicBezTo>
                  <a:pt x="1381199" y="1764623"/>
                  <a:pt x="1382545" y="1763847"/>
                  <a:pt x="1384118" y="1763294"/>
                </a:cubicBezTo>
                <a:cubicBezTo>
                  <a:pt x="1385692" y="1762741"/>
                  <a:pt x="1387433" y="1762464"/>
                  <a:pt x="1389343" y="1762464"/>
                </a:cubicBezTo>
                <a:close/>
                <a:moveTo>
                  <a:pt x="1352025" y="1762464"/>
                </a:moveTo>
                <a:cubicBezTo>
                  <a:pt x="1354304" y="1762464"/>
                  <a:pt x="1356322" y="1762822"/>
                  <a:pt x="1358080" y="1763538"/>
                </a:cubicBezTo>
                <a:cubicBezTo>
                  <a:pt x="1359838" y="1764254"/>
                  <a:pt x="1361320" y="1765269"/>
                  <a:pt x="1362524" y="1766582"/>
                </a:cubicBezTo>
                <a:cubicBezTo>
                  <a:pt x="1363729" y="1767895"/>
                  <a:pt x="1364640" y="1769490"/>
                  <a:pt x="1365259" y="1771368"/>
                </a:cubicBezTo>
                <a:cubicBezTo>
                  <a:pt x="1365877" y="1773245"/>
                  <a:pt x="1366187" y="1775345"/>
                  <a:pt x="1366187" y="1777668"/>
                </a:cubicBezTo>
                <a:cubicBezTo>
                  <a:pt x="1366187" y="1778471"/>
                  <a:pt x="1366176" y="1779143"/>
                  <a:pt x="1366154" y="1779686"/>
                </a:cubicBezTo>
                <a:cubicBezTo>
                  <a:pt x="1366132" y="1780229"/>
                  <a:pt x="1366100" y="1780739"/>
                  <a:pt x="1366056" y="1781216"/>
                </a:cubicBezTo>
                <a:lnTo>
                  <a:pt x="1343104" y="1781216"/>
                </a:lnTo>
                <a:cubicBezTo>
                  <a:pt x="1343104" y="1784559"/>
                  <a:pt x="1344038" y="1787125"/>
                  <a:pt x="1345904" y="1788916"/>
                </a:cubicBezTo>
                <a:cubicBezTo>
                  <a:pt x="1347771" y="1790706"/>
                  <a:pt x="1350462" y="1791602"/>
                  <a:pt x="1353978" y="1791602"/>
                </a:cubicBezTo>
                <a:cubicBezTo>
                  <a:pt x="1354933" y="1791602"/>
                  <a:pt x="1355888" y="1791564"/>
                  <a:pt x="1356843" y="1791488"/>
                </a:cubicBezTo>
                <a:cubicBezTo>
                  <a:pt x="1357798" y="1791412"/>
                  <a:pt x="1358721" y="1791309"/>
                  <a:pt x="1359610" y="1791178"/>
                </a:cubicBezTo>
                <a:cubicBezTo>
                  <a:pt x="1360500" y="1791048"/>
                  <a:pt x="1361352" y="1790902"/>
                  <a:pt x="1362166" y="1790739"/>
                </a:cubicBezTo>
                <a:cubicBezTo>
                  <a:pt x="1362980" y="1790576"/>
                  <a:pt x="1363734" y="1790397"/>
                  <a:pt x="1364429" y="1790202"/>
                </a:cubicBezTo>
                <a:lnTo>
                  <a:pt x="1364429" y="1794857"/>
                </a:lnTo>
                <a:cubicBezTo>
                  <a:pt x="1362888" y="1795291"/>
                  <a:pt x="1361146" y="1795644"/>
                  <a:pt x="1359203" y="1795915"/>
                </a:cubicBezTo>
                <a:cubicBezTo>
                  <a:pt x="1357261" y="1796186"/>
                  <a:pt x="1355248" y="1796322"/>
                  <a:pt x="1353164" y="1796322"/>
                </a:cubicBezTo>
                <a:cubicBezTo>
                  <a:pt x="1350364" y="1796322"/>
                  <a:pt x="1347955" y="1795942"/>
                  <a:pt x="1345937" y="1795183"/>
                </a:cubicBezTo>
                <a:cubicBezTo>
                  <a:pt x="1343918" y="1794423"/>
                  <a:pt x="1342263" y="1793322"/>
                  <a:pt x="1340972" y="1791878"/>
                </a:cubicBezTo>
                <a:cubicBezTo>
                  <a:pt x="1339680" y="1790435"/>
                  <a:pt x="1338726" y="1788666"/>
                  <a:pt x="1338107" y="1786572"/>
                </a:cubicBezTo>
                <a:cubicBezTo>
                  <a:pt x="1337488" y="1784477"/>
                  <a:pt x="1337179" y="1782106"/>
                  <a:pt x="1337179" y="1779458"/>
                </a:cubicBezTo>
                <a:cubicBezTo>
                  <a:pt x="1337179" y="1777157"/>
                  <a:pt x="1337510" y="1774982"/>
                  <a:pt x="1338172" y="1772931"/>
                </a:cubicBezTo>
                <a:cubicBezTo>
                  <a:pt x="1338834" y="1770880"/>
                  <a:pt x="1339800" y="1769078"/>
                  <a:pt x="1341070" y="1767526"/>
                </a:cubicBezTo>
                <a:cubicBezTo>
                  <a:pt x="1342339" y="1765974"/>
                  <a:pt x="1343897" y="1764743"/>
                  <a:pt x="1345741" y="1763831"/>
                </a:cubicBezTo>
                <a:cubicBezTo>
                  <a:pt x="1347586" y="1762920"/>
                  <a:pt x="1349681" y="1762464"/>
                  <a:pt x="1352025" y="1762464"/>
                </a:cubicBezTo>
                <a:close/>
                <a:moveTo>
                  <a:pt x="1318548" y="1762464"/>
                </a:moveTo>
                <a:cubicBezTo>
                  <a:pt x="1321934" y="1762464"/>
                  <a:pt x="1324500" y="1763560"/>
                  <a:pt x="1326247" y="1765752"/>
                </a:cubicBezTo>
                <a:cubicBezTo>
                  <a:pt x="1327995" y="1767944"/>
                  <a:pt x="1328803" y="1771200"/>
                  <a:pt x="1328673" y="1775519"/>
                </a:cubicBezTo>
                <a:lnTo>
                  <a:pt x="1322943" y="1775519"/>
                </a:lnTo>
                <a:cubicBezTo>
                  <a:pt x="1323008" y="1772654"/>
                  <a:pt x="1322590" y="1770576"/>
                  <a:pt x="1321689" y="1769284"/>
                </a:cubicBezTo>
                <a:cubicBezTo>
                  <a:pt x="1320789" y="1767993"/>
                  <a:pt x="1319470" y="1767347"/>
                  <a:pt x="1317734" y="1767347"/>
                </a:cubicBezTo>
                <a:cubicBezTo>
                  <a:pt x="1316974" y="1767347"/>
                  <a:pt x="1316209" y="1767483"/>
                  <a:pt x="1315439" y="1767754"/>
                </a:cubicBezTo>
                <a:cubicBezTo>
                  <a:pt x="1314668" y="1768025"/>
                  <a:pt x="1313876" y="1768460"/>
                  <a:pt x="1313062" y="1769056"/>
                </a:cubicBezTo>
                <a:cubicBezTo>
                  <a:pt x="1312248" y="1769653"/>
                  <a:pt x="1311385" y="1770418"/>
                  <a:pt x="1310474" y="1771352"/>
                </a:cubicBezTo>
                <a:cubicBezTo>
                  <a:pt x="1309562" y="1772285"/>
                  <a:pt x="1308586" y="1773413"/>
                  <a:pt x="1307544" y="1774737"/>
                </a:cubicBezTo>
                <a:lnTo>
                  <a:pt x="1307544" y="1795736"/>
                </a:lnTo>
                <a:lnTo>
                  <a:pt x="1301814" y="1795736"/>
                </a:lnTo>
                <a:lnTo>
                  <a:pt x="1301814" y="1763050"/>
                </a:lnTo>
                <a:lnTo>
                  <a:pt x="1306990" y="1763050"/>
                </a:lnTo>
                <a:lnTo>
                  <a:pt x="1307153" y="1769073"/>
                </a:lnTo>
                <a:cubicBezTo>
                  <a:pt x="1309085" y="1766750"/>
                  <a:pt x="1310989" y="1765068"/>
                  <a:pt x="1312867" y="1764027"/>
                </a:cubicBezTo>
                <a:cubicBezTo>
                  <a:pt x="1314744" y="1762985"/>
                  <a:pt x="1316638" y="1762464"/>
                  <a:pt x="1318548" y="1762464"/>
                </a:cubicBezTo>
                <a:close/>
                <a:moveTo>
                  <a:pt x="1247250" y="1762464"/>
                </a:moveTo>
                <a:cubicBezTo>
                  <a:pt x="1249594" y="1762464"/>
                  <a:pt x="1251694" y="1762827"/>
                  <a:pt x="1253549" y="1763554"/>
                </a:cubicBezTo>
                <a:cubicBezTo>
                  <a:pt x="1255405" y="1764281"/>
                  <a:pt x="1256979" y="1765345"/>
                  <a:pt x="1258270" y="1766745"/>
                </a:cubicBezTo>
                <a:cubicBezTo>
                  <a:pt x="1259562" y="1768145"/>
                  <a:pt x="1260549" y="1769887"/>
                  <a:pt x="1261233" y="1771970"/>
                </a:cubicBezTo>
                <a:cubicBezTo>
                  <a:pt x="1261916" y="1774054"/>
                  <a:pt x="1262258" y="1776441"/>
                  <a:pt x="1262258" y="1779133"/>
                </a:cubicBezTo>
                <a:cubicBezTo>
                  <a:pt x="1262258" y="1781672"/>
                  <a:pt x="1261900" y="1784000"/>
                  <a:pt x="1261184" y="1786116"/>
                </a:cubicBezTo>
                <a:cubicBezTo>
                  <a:pt x="1260468" y="1788232"/>
                  <a:pt x="1259437" y="1790044"/>
                  <a:pt x="1258091" y="1791553"/>
                </a:cubicBezTo>
                <a:cubicBezTo>
                  <a:pt x="1256745" y="1793061"/>
                  <a:pt x="1255107" y="1794233"/>
                  <a:pt x="1253175" y="1795069"/>
                </a:cubicBezTo>
                <a:cubicBezTo>
                  <a:pt x="1251243" y="1795904"/>
                  <a:pt x="1249051" y="1796322"/>
                  <a:pt x="1246599" y="1796322"/>
                </a:cubicBezTo>
                <a:cubicBezTo>
                  <a:pt x="1244255" y="1796322"/>
                  <a:pt x="1242155" y="1795959"/>
                  <a:pt x="1240299" y="1795232"/>
                </a:cubicBezTo>
                <a:cubicBezTo>
                  <a:pt x="1238443" y="1794504"/>
                  <a:pt x="1236870" y="1793435"/>
                  <a:pt x="1235578" y="1792025"/>
                </a:cubicBezTo>
                <a:cubicBezTo>
                  <a:pt x="1234287" y="1790614"/>
                  <a:pt x="1233299" y="1788867"/>
                  <a:pt x="1232616" y="1786783"/>
                </a:cubicBezTo>
                <a:cubicBezTo>
                  <a:pt x="1231932" y="1784700"/>
                  <a:pt x="1231590" y="1782301"/>
                  <a:pt x="1231590" y="1779588"/>
                </a:cubicBezTo>
                <a:cubicBezTo>
                  <a:pt x="1231590" y="1777049"/>
                  <a:pt x="1231948" y="1774732"/>
                  <a:pt x="1232665" y="1772638"/>
                </a:cubicBezTo>
                <a:cubicBezTo>
                  <a:pt x="1233381" y="1770543"/>
                  <a:pt x="1234412" y="1768742"/>
                  <a:pt x="1235757" y="1767233"/>
                </a:cubicBezTo>
                <a:cubicBezTo>
                  <a:pt x="1237103" y="1765725"/>
                  <a:pt x="1238742" y="1764553"/>
                  <a:pt x="1240673" y="1763717"/>
                </a:cubicBezTo>
                <a:cubicBezTo>
                  <a:pt x="1242605" y="1762882"/>
                  <a:pt x="1244797" y="1762464"/>
                  <a:pt x="1247250" y="1762464"/>
                </a:cubicBezTo>
                <a:close/>
                <a:moveTo>
                  <a:pt x="1142475" y="1762464"/>
                </a:moveTo>
                <a:cubicBezTo>
                  <a:pt x="1144754" y="1762464"/>
                  <a:pt x="1146772" y="1762822"/>
                  <a:pt x="1148530" y="1763538"/>
                </a:cubicBezTo>
                <a:cubicBezTo>
                  <a:pt x="1150288" y="1764254"/>
                  <a:pt x="1151770" y="1765269"/>
                  <a:pt x="1152974" y="1766582"/>
                </a:cubicBezTo>
                <a:cubicBezTo>
                  <a:pt x="1154179" y="1767895"/>
                  <a:pt x="1155090" y="1769490"/>
                  <a:pt x="1155709" y="1771368"/>
                </a:cubicBezTo>
                <a:cubicBezTo>
                  <a:pt x="1156327" y="1773245"/>
                  <a:pt x="1156637" y="1775345"/>
                  <a:pt x="1156637" y="1777668"/>
                </a:cubicBezTo>
                <a:cubicBezTo>
                  <a:pt x="1156637" y="1778471"/>
                  <a:pt x="1156626" y="1779143"/>
                  <a:pt x="1156604" y="1779686"/>
                </a:cubicBezTo>
                <a:cubicBezTo>
                  <a:pt x="1156582" y="1780229"/>
                  <a:pt x="1156550" y="1780739"/>
                  <a:pt x="1156506" y="1781216"/>
                </a:cubicBezTo>
                <a:lnTo>
                  <a:pt x="1133554" y="1781216"/>
                </a:lnTo>
                <a:cubicBezTo>
                  <a:pt x="1133554" y="1784559"/>
                  <a:pt x="1134488" y="1787125"/>
                  <a:pt x="1136354" y="1788916"/>
                </a:cubicBezTo>
                <a:cubicBezTo>
                  <a:pt x="1138221" y="1790706"/>
                  <a:pt x="1140912" y="1791602"/>
                  <a:pt x="1144428" y="1791602"/>
                </a:cubicBezTo>
                <a:cubicBezTo>
                  <a:pt x="1145383" y="1791602"/>
                  <a:pt x="1146338" y="1791564"/>
                  <a:pt x="1147293" y="1791488"/>
                </a:cubicBezTo>
                <a:cubicBezTo>
                  <a:pt x="1148248" y="1791412"/>
                  <a:pt x="1149170" y="1791309"/>
                  <a:pt x="1150060" y="1791178"/>
                </a:cubicBezTo>
                <a:cubicBezTo>
                  <a:pt x="1150950" y="1791048"/>
                  <a:pt x="1151802" y="1790902"/>
                  <a:pt x="1152616" y="1790739"/>
                </a:cubicBezTo>
                <a:cubicBezTo>
                  <a:pt x="1153430" y="1790576"/>
                  <a:pt x="1154184" y="1790397"/>
                  <a:pt x="1154879" y="1790202"/>
                </a:cubicBezTo>
                <a:lnTo>
                  <a:pt x="1154879" y="1794857"/>
                </a:lnTo>
                <a:cubicBezTo>
                  <a:pt x="1153338" y="1795291"/>
                  <a:pt x="1151596" y="1795644"/>
                  <a:pt x="1149653" y="1795915"/>
                </a:cubicBezTo>
                <a:cubicBezTo>
                  <a:pt x="1147711" y="1796186"/>
                  <a:pt x="1145698" y="1796322"/>
                  <a:pt x="1143614" y="1796322"/>
                </a:cubicBezTo>
                <a:cubicBezTo>
                  <a:pt x="1140814" y="1796322"/>
                  <a:pt x="1138405" y="1795942"/>
                  <a:pt x="1136387" y="1795183"/>
                </a:cubicBezTo>
                <a:cubicBezTo>
                  <a:pt x="1134368" y="1794423"/>
                  <a:pt x="1132713" y="1793322"/>
                  <a:pt x="1131422" y="1791878"/>
                </a:cubicBezTo>
                <a:cubicBezTo>
                  <a:pt x="1130130" y="1790435"/>
                  <a:pt x="1129176" y="1788666"/>
                  <a:pt x="1128557" y="1786572"/>
                </a:cubicBezTo>
                <a:cubicBezTo>
                  <a:pt x="1127938" y="1784477"/>
                  <a:pt x="1127629" y="1782106"/>
                  <a:pt x="1127629" y="1779458"/>
                </a:cubicBezTo>
                <a:cubicBezTo>
                  <a:pt x="1127629" y="1777157"/>
                  <a:pt x="1127960" y="1774982"/>
                  <a:pt x="1128622" y="1772931"/>
                </a:cubicBezTo>
                <a:cubicBezTo>
                  <a:pt x="1129284" y="1770880"/>
                  <a:pt x="1130250" y="1769078"/>
                  <a:pt x="1131520" y="1767526"/>
                </a:cubicBezTo>
                <a:cubicBezTo>
                  <a:pt x="1132789" y="1765974"/>
                  <a:pt x="1134347" y="1764743"/>
                  <a:pt x="1136191" y="1763831"/>
                </a:cubicBezTo>
                <a:cubicBezTo>
                  <a:pt x="1138036" y="1762920"/>
                  <a:pt x="1140131" y="1762464"/>
                  <a:pt x="1142475" y="1762464"/>
                </a:cubicBezTo>
                <a:close/>
                <a:moveTo>
                  <a:pt x="998818" y="1762464"/>
                </a:moveTo>
                <a:cubicBezTo>
                  <a:pt x="999621" y="1762464"/>
                  <a:pt x="1000392" y="1762518"/>
                  <a:pt x="1001130" y="1762627"/>
                </a:cubicBezTo>
                <a:cubicBezTo>
                  <a:pt x="1001868" y="1762735"/>
                  <a:pt x="1002519" y="1762876"/>
                  <a:pt x="1003083" y="1763050"/>
                </a:cubicBezTo>
                <a:lnTo>
                  <a:pt x="1014934" y="1763050"/>
                </a:lnTo>
                <a:lnTo>
                  <a:pt x="1014934" y="1767673"/>
                </a:lnTo>
                <a:lnTo>
                  <a:pt x="1009692" y="1767673"/>
                </a:lnTo>
                <a:cubicBezTo>
                  <a:pt x="1010300" y="1768432"/>
                  <a:pt x="1010772" y="1769317"/>
                  <a:pt x="1011108" y="1770326"/>
                </a:cubicBezTo>
                <a:cubicBezTo>
                  <a:pt x="1011445" y="1771335"/>
                  <a:pt x="1011613" y="1772426"/>
                  <a:pt x="1011613" y="1773598"/>
                </a:cubicBezTo>
                <a:cubicBezTo>
                  <a:pt x="1011613" y="1775291"/>
                  <a:pt x="1011304" y="1776837"/>
                  <a:pt x="1010685" y="1778237"/>
                </a:cubicBezTo>
                <a:cubicBezTo>
                  <a:pt x="1010067" y="1779637"/>
                  <a:pt x="1009193" y="1780836"/>
                  <a:pt x="1008064" y="1781835"/>
                </a:cubicBezTo>
                <a:cubicBezTo>
                  <a:pt x="1006936" y="1782833"/>
                  <a:pt x="1005585" y="1783609"/>
                  <a:pt x="1004011" y="1784163"/>
                </a:cubicBezTo>
                <a:cubicBezTo>
                  <a:pt x="1002437" y="1784716"/>
                  <a:pt x="1000707" y="1784993"/>
                  <a:pt x="998818" y="1784993"/>
                </a:cubicBezTo>
                <a:cubicBezTo>
                  <a:pt x="997451" y="1784993"/>
                  <a:pt x="996170" y="1784846"/>
                  <a:pt x="994977" y="1784553"/>
                </a:cubicBezTo>
                <a:cubicBezTo>
                  <a:pt x="993783" y="1784260"/>
                  <a:pt x="992839" y="1783897"/>
                  <a:pt x="992144" y="1783463"/>
                </a:cubicBezTo>
                <a:cubicBezTo>
                  <a:pt x="991732" y="1784070"/>
                  <a:pt x="991385" y="1784645"/>
                  <a:pt x="991103" y="1785188"/>
                </a:cubicBezTo>
                <a:cubicBezTo>
                  <a:pt x="990820" y="1785731"/>
                  <a:pt x="990679" y="1786338"/>
                  <a:pt x="990679" y="1787011"/>
                </a:cubicBezTo>
                <a:cubicBezTo>
                  <a:pt x="990679" y="1787836"/>
                  <a:pt x="991075" y="1788520"/>
                  <a:pt x="991868" y="1789062"/>
                </a:cubicBezTo>
                <a:cubicBezTo>
                  <a:pt x="992660" y="1789605"/>
                  <a:pt x="993707" y="1789898"/>
                  <a:pt x="995009" y="1789941"/>
                </a:cubicBezTo>
                <a:lnTo>
                  <a:pt x="1003604" y="1790267"/>
                </a:lnTo>
                <a:cubicBezTo>
                  <a:pt x="1005232" y="1790310"/>
                  <a:pt x="1006735" y="1790516"/>
                  <a:pt x="1008113" y="1790885"/>
                </a:cubicBezTo>
                <a:cubicBezTo>
                  <a:pt x="1009491" y="1791254"/>
                  <a:pt x="1010674" y="1791786"/>
                  <a:pt x="1011662" y="1792481"/>
                </a:cubicBezTo>
                <a:cubicBezTo>
                  <a:pt x="1012649" y="1793175"/>
                  <a:pt x="1013420" y="1794032"/>
                  <a:pt x="1013973" y="1795053"/>
                </a:cubicBezTo>
                <a:cubicBezTo>
                  <a:pt x="1014527" y="1796073"/>
                  <a:pt x="1014803" y="1797255"/>
                  <a:pt x="1014803" y="1798601"/>
                </a:cubicBezTo>
                <a:cubicBezTo>
                  <a:pt x="1014803" y="1800055"/>
                  <a:pt x="1014489" y="1801434"/>
                  <a:pt x="1013859" y="1802736"/>
                </a:cubicBezTo>
                <a:cubicBezTo>
                  <a:pt x="1013230" y="1804038"/>
                  <a:pt x="1012259" y="1805183"/>
                  <a:pt x="1010946" y="1806170"/>
                </a:cubicBezTo>
                <a:cubicBezTo>
                  <a:pt x="1009632" y="1807158"/>
                  <a:pt x="1007967" y="1807945"/>
                  <a:pt x="1005948" y="1808531"/>
                </a:cubicBezTo>
                <a:cubicBezTo>
                  <a:pt x="1003930" y="1809117"/>
                  <a:pt x="1001531" y="1809410"/>
                  <a:pt x="998753" y="1809410"/>
                </a:cubicBezTo>
                <a:cubicBezTo>
                  <a:pt x="996105" y="1809410"/>
                  <a:pt x="993854" y="1809198"/>
                  <a:pt x="991998" y="1808775"/>
                </a:cubicBezTo>
                <a:cubicBezTo>
                  <a:pt x="990142" y="1808352"/>
                  <a:pt x="988617" y="1807766"/>
                  <a:pt x="987424" y="1807017"/>
                </a:cubicBezTo>
                <a:cubicBezTo>
                  <a:pt x="986230" y="1806268"/>
                  <a:pt x="985362" y="1805378"/>
                  <a:pt x="984819" y="1804347"/>
                </a:cubicBezTo>
                <a:cubicBezTo>
                  <a:pt x="984277" y="1803316"/>
                  <a:pt x="984005" y="1802182"/>
                  <a:pt x="984005" y="1800945"/>
                </a:cubicBezTo>
                <a:cubicBezTo>
                  <a:pt x="984005" y="1799361"/>
                  <a:pt x="984374" y="1797972"/>
                  <a:pt x="985112" y="1796778"/>
                </a:cubicBezTo>
                <a:cubicBezTo>
                  <a:pt x="985850" y="1795584"/>
                  <a:pt x="986990" y="1794434"/>
                  <a:pt x="988531" y="1793327"/>
                </a:cubicBezTo>
                <a:cubicBezTo>
                  <a:pt x="987966" y="1793067"/>
                  <a:pt x="987478" y="1792741"/>
                  <a:pt x="987066" y="1792350"/>
                </a:cubicBezTo>
                <a:cubicBezTo>
                  <a:pt x="986653" y="1791960"/>
                  <a:pt x="986317" y="1791531"/>
                  <a:pt x="986056" y="1791064"/>
                </a:cubicBezTo>
                <a:cubicBezTo>
                  <a:pt x="985796" y="1790598"/>
                  <a:pt x="985601" y="1790104"/>
                  <a:pt x="985470" y="1789583"/>
                </a:cubicBezTo>
                <a:cubicBezTo>
                  <a:pt x="985340" y="1789062"/>
                  <a:pt x="985275" y="1788552"/>
                  <a:pt x="985275" y="1788053"/>
                </a:cubicBezTo>
                <a:cubicBezTo>
                  <a:pt x="985275" y="1786642"/>
                  <a:pt x="985606" y="1785351"/>
                  <a:pt x="986268" y="1784179"/>
                </a:cubicBezTo>
                <a:cubicBezTo>
                  <a:pt x="986930" y="1783007"/>
                  <a:pt x="987717" y="1781900"/>
                  <a:pt x="988628" y="1780858"/>
                </a:cubicBezTo>
                <a:cubicBezTo>
                  <a:pt x="988216" y="1780359"/>
                  <a:pt x="987852" y="1779870"/>
                  <a:pt x="987538" y="1779393"/>
                </a:cubicBezTo>
                <a:cubicBezTo>
                  <a:pt x="987223" y="1778915"/>
                  <a:pt x="986952" y="1778400"/>
                  <a:pt x="986724" y="1777847"/>
                </a:cubicBezTo>
                <a:cubicBezTo>
                  <a:pt x="986496" y="1777293"/>
                  <a:pt x="986322" y="1776696"/>
                  <a:pt x="986203" y="1776056"/>
                </a:cubicBezTo>
                <a:cubicBezTo>
                  <a:pt x="986084" y="1775416"/>
                  <a:pt x="986024" y="1774683"/>
                  <a:pt x="986024" y="1773858"/>
                </a:cubicBezTo>
                <a:cubicBezTo>
                  <a:pt x="986024" y="1772166"/>
                  <a:pt x="986333" y="1770619"/>
                  <a:pt x="986952" y="1769219"/>
                </a:cubicBezTo>
                <a:cubicBezTo>
                  <a:pt x="987570" y="1767819"/>
                  <a:pt x="988438" y="1766620"/>
                  <a:pt x="989556" y="1765622"/>
                </a:cubicBezTo>
                <a:cubicBezTo>
                  <a:pt x="990674" y="1764623"/>
                  <a:pt x="992020" y="1763847"/>
                  <a:pt x="993593" y="1763294"/>
                </a:cubicBezTo>
                <a:cubicBezTo>
                  <a:pt x="995167" y="1762741"/>
                  <a:pt x="996908" y="1762464"/>
                  <a:pt x="998818" y="1762464"/>
                </a:cubicBezTo>
                <a:close/>
                <a:moveTo>
                  <a:pt x="894825" y="1762464"/>
                </a:moveTo>
                <a:cubicBezTo>
                  <a:pt x="897104" y="1762464"/>
                  <a:pt x="899122" y="1762822"/>
                  <a:pt x="900880" y="1763538"/>
                </a:cubicBezTo>
                <a:cubicBezTo>
                  <a:pt x="902638" y="1764254"/>
                  <a:pt x="904120" y="1765269"/>
                  <a:pt x="905324" y="1766582"/>
                </a:cubicBezTo>
                <a:cubicBezTo>
                  <a:pt x="906529" y="1767895"/>
                  <a:pt x="907440" y="1769490"/>
                  <a:pt x="908059" y="1771368"/>
                </a:cubicBezTo>
                <a:cubicBezTo>
                  <a:pt x="908677" y="1773245"/>
                  <a:pt x="908987" y="1775345"/>
                  <a:pt x="908987" y="1777668"/>
                </a:cubicBezTo>
                <a:cubicBezTo>
                  <a:pt x="908987" y="1778471"/>
                  <a:pt x="908976" y="1779143"/>
                  <a:pt x="908954" y="1779686"/>
                </a:cubicBezTo>
                <a:cubicBezTo>
                  <a:pt x="908932" y="1780229"/>
                  <a:pt x="908900" y="1780739"/>
                  <a:pt x="908856" y="1781216"/>
                </a:cubicBezTo>
                <a:lnTo>
                  <a:pt x="885904" y="1781216"/>
                </a:lnTo>
                <a:cubicBezTo>
                  <a:pt x="885904" y="1784559"/>
                  <a:pt x="886838" y="1787125"/>
                  <a:pt x="888704" y="1788916"/>
                </a:cubicBezTo>
                <a:cubicBezTo>
                  <a:pt x="890571" y="1790706"/>
                  <a:pt x="893262" y="1791602"/>
                  <a:pt x="896778" y="1791602"/>
                </a:cubicBezTo>
                <a:cubicBezTo>
                  <a:pt x="897733" y="1791602"/>
                  <a:pt x="898688" y="1791564"/>
                  <a:pt x="899643" y="1791488"/>
                </a:cubicBezTo>
                <a:cubicBezTo>
                  <a:pt x="900598" y="1791412"/>
                  <a:pt x="901520" y="1791309"/>
                  <a:pt x="902410" y="1791178"/>
                </a:cubicBezTo>
                <a:cubicBezTo>
                  <a:pt x="903300" y="1791048"/>
                  <a:pt x="904152" y="1790902"/>
                  <a:pt x="904966" y="1790739"/>
                </a:cubicBezTo>
                <a:cubicBezTo>
                  <a:pt x="905780" y="1790576"/>
                  <a:pt x="906534" y="1790397"/>
                  <a:pt x="907229" y="1790202"/>
                </a:cubicBezTo>
                <a:lnTo>
                  <a:pt x="907229" y="1794857"/>
                </a:lnTo>
                <a:cubicBezTo>
                  <a:pt x="905688" y="1795291"/>
                  <a:pt x="903946" y="1795644"/>
                  <a:pt x="902003" y="1795915"/>
                </a:cubicBezTo>
                <a:cubicBezTo>
                  <a:pt x="900061" y="1796186"/>
                  <a:pt x="898048" y="1796322"/>
                  <a:pt x="895964" y="1796322"/>
                </a:cubicBezTo>
                <a:cubicBezTo>
                  <a:pt x="893164" y="1796322"/>
                  <a:pt x="890755" y="1795942"/>
                  <a:pt x="888737" y="1795183"/>
                </a:cubicBezTo>
                <a:cubicBezTo>
                  <a:pt x="886718" y="1794423"/>
                  <a:pt x="885063" y="1793322"/>
                  <a:pt x="883772" y="1791878"/>
                </a:cubicBezTo>
                <a:cubicBezTo>
                  <a:pt x="882481" y="1790435"/>
                  <a:pt x="881526" y="1788666"/>
                  <a:pt x="880907" y="1786572"/>
                </a:cubicBezTo>
                <a:cubicBezTo>
                  <a:pt x="880289" y="1784477"/>
                  <a:pt x="879979" y="1782106"/>
                  <a:pt x="879979" y="1779458"/>
                </a:cubicBezTo>
                <a:cubicBezTo>
                  <a:pt x="879979" y="1777157"/>
                  <a:pt x="880310" y="1774982"/>
                  <a:pt x="880972" y="1772931"/>
                </a:cubicBezTo>
                <a:cubicBezTo>
                  <a:pt x="881634" y="1770880"/>
                  <a:pt x="882600" y="1769078"/>
                  <a:pt x="883870" y="1767526"/>
                </a:cubicBezTo>
                <a:cubicBezTo>
                  <a:pt x="885139" y="1765974"/>
                  <a:pt x="886697" y="1764743"/>
                  <a:pt x="888541" y="1763831"/>
                </a:cubicBezTo>
                <a:cubicBezTo>
                  <a:pt x="890386" y="1762920"/>
                  <a:pt x="892481" y="1762464"/>
                  <a:pt x="894825" y="1762464"/>
                </a:cubicBezTo>
                <a:close/>
                <a:moveTo>
                  <a:pt x="828150" y="1762464"/>
                </a:moveTo>
                <a:cubicBezTo>
                  <a:pt x="830429" y="1762464"/>
                  <a:pt x="832448" y="1762822"/>
                  <a:pt x="834206" y="1763538"/>
                </a:cubicBezTo>
                <a:cubicBezTo>
                  <a:pt x="835964" y="1764254"/>
                  <a:pt x="837445" y="1765269"/>
                  <a:pt x="838650" y="1766582"/>
                </a:cubicBezTo>
                <a:cubicBezTo>
                  <a:pt x="839854" y="1767895"/>
                  <a:pt x="840766" y="1769490"/>
                  <a:pt x="841384" y="1771368"/>
                </a:cubicBezTo>
                <a:cubicBezTo>
                  <a:pt x="842003" y="1773245"/>
                  <a:pt x="842312" y="1775345"/>
                  <a:pt x="842312" y="1777668"/>
                </a:cubicBezTo>
                <a:cubicBezTo>
                  <a:pt x="842312" y="1778471"/>
                  <a:pt x="842301" y="1779143"/>
                  <a:pt x="842280" y="1779686"/>
                </a:cubicBezTo>
                <a:cubicBezTo>
                  <a:pt x="842258" y="1780229"/>
                  <a:pt x="842225" y="1780739"/>
                  <a:pt x="842182" y="1781216"/>
                </a:cubicBezTo>
                <a:lnTo>
                  <a:pt x="819230" y="1781216"/>
                </a:lnTo>
                <a:cubicBezTo>
                  <a:pt x="819230" y="1784559"/>
                  <a:pt x="820163" y="1787125"/>
                  <a:pt x="822030" y="1788916"/>
                </a:cubicBezTo>
                <a:cubicBezTo>
                  <a:pt x="823896" y="1790706"/>
                  <a:pt x="826587" y="1791602"/>
                  <a:pt x="830103" y="1791602"/>
                </a:cubicBezTo>
                <a:cubicBezTo>
                  <a:pt x="831058" y="1791602"/>
                  <a:pt x="832014" y="1791564"/>
                  <a:pt x="832968" y="1791488"/>
                </a:cubicBezTo>
                <a:cubicBezTo>
                  <a:pt x="833923" y="1791412"/>
                  <a:pt x="834846" y="1791309"/>
                  <a:pt x="835736" y="1791178"/>
                </a:cubicBezTo>
                <a:cubicBezTo>
                  <a:pt x="836626" y="1791048"/>
                  <a:pt x="837477" y="1790902"/>
                  <a:pt x="838291" y="1790739"/>
                </a:cubicBezTo>
                <a:cubicBezTo>
                  <a:pt x="839105" y="1790576"/>
                  <a:pt x="839860" y="1790397"/>
                  <a:pt x="840554" y="1790202"/>
                </a:cubicBezTo>
                <a:lnTo>
                  <a:pt x="840554" y="1794857"/>
                </a:lnTo>
                <a:cubicBezTo>
                  <a:pt x="839013" y="1795291"/>
                  <a:pt x="837271" y="1795644"/>
                  <a:pt x="835329" y="1795915"/>
                </a:cubicBezTo>
                <a:cubicBezTo>
                  <a:pt x="833386" y="1796186"/>
                  <a:pt x="831373" y="1796322"/>
                  <a:pt x="829290" y="1796322"/>
                </a:cubicBezTo>
                <a:cubicBezTo>
                  <a:pt x="826490" y="1796322"/>
                  <a:pt x="824081" y="1795942"/>
                  <a:pt x="822062" y="1795183"/>
                </a:cubicBezTo>
                <a:cubicBezTo>
                  <a:pt x="820044" y="1794423"/>
                  <a:pt x="818389" y="1793322"/>
                  <a:pt x="817097" y="1791878"/>
                </a:cubicBezTo>
                <a:cubicBezTo>
                  <a:pt x="815806" y="1790435"/>
                  <a:pt x="814851" y="1788666"/>
                  <a:pt x="814232" y="1786572"/>
                </a:cubicBezTo>
                <a:cubicBezTo>
                  <a:pt x="813614" y="1784477"/>
                  <a:pt x="813305" y="1782106"/>
                  <a:pt x="813305" y="1779458"/>
                </a:cubicBezTo>
                <a:cubicBezTo>
                  <a:pt x="813305" y="1777157"/>
                  <a:pt x="813636" y="1774982"/>
                  <a:pt x="814298" y="1772931"/>
                </a:cubicBezTo>
                <a:cubicBezTo>
                  <a:pt x="814959" y="1770880"/>
                  <a:pt x="815925" y="1769078"/>
                  <a:pt x="817195" y="1767526"/>
                </a:cubicBezTo>
                <a:cubicBezTo>
                  <a:pt x="818465" y="1765974"/>
                  <a:pt x="820022" y="1764743"/>
                  <a:pt x="821867" y="1763831"/>
                </a:cubicBezTo>
                <a:cubicBezTo>
                  <a:pt x="823712" y="1762920"/>
                  <a:pt x="825806" y="1762464"/>
                  <a:pt x="828150" y="1762464"/>
                </a:cubicBezTo>
                <a:close/>
                <a:moveTo>
                  <a:pt x="794673" y="1762464"/>
                </a:moveTo>
                <a:cubicBezTo>
                  <a:pt x="798059" y="1762464"/>
                  <a:pt x="800625" y="1763560"/>
                  <a:pt x="802373" y="1765752"/>
                </a:cubicBezTo>
                <a:cubicBezTo>
                  <a:pt x="804120" y="1767944"/>
                  <a:pt x="804928" y="1771200"/>
                  <a:pt x="804798" y="1775519"/>
                </a:cubicBezTo>
                <a:lnTo>
                  <a:pt x="799068" y="1775519"/>
                </a:lnTo>
                <a:cubicBezTo>
                  <a:pt x="799133" y="1772654"/>
                  <a:pt x="798716" y="1770576"/>
                  <a:pt x="797815" y="1769284"/>
                </a:cubicBezTo>
                <a:cubicBezTo>
                  <a:pt x="796914" y="1767993"/>
                  <a:pt x="795596" y="1767347"/>
                  <a:pt x="793859" y="1767347"/>
                </a:cubicBezTo>
                <a:cubicBezTo>
                  <a:pt x="793100" y="1767347"/>
                  <a:pt x="792335" y="1767483"/>
                  <a:pt x="791564" y="1767754"/>
                </a:cubicBezTo>
                <a:cubicBezTo>
                  <a:pt x="790794" y="1768025"/>
                  <a:pt x="790001" y="1768460"/>
                  <a:pt x="789187" y="1769056"/>
                </a:cubicBezTo>
                <a:cubicBezTo>
                  <a:pt x="788373" y="1769653"/>
                  <a:pt x="787511" y="1770418"/>
                  <a:pt x="786599" y="1771352"/>
                </a:cubicBezTo>
                <a:cubicBezTo>
                  <a:pt x="785688" y="1772285"/>
                  <a:pt x="784711" y="1773413"/>
                  <a:pt x="783669" y="1774737"/>
                </a:cubicBezTo>
                <a:lnTo>
                  <a:pt x="783669" y="1795736"/>
                </a:lnTo>
                <a:lnTo>
                  <a:pt x="777939" y="1795736"/>
                </a:lnTo>
                <a:lnTo>
                  <a:pt x="777939" y="1763050"/>
                </a:lnTo>
                <a:lnTo>
                  <a:pt x="783116" y="1763050"/>
                </a:lnTo>
                <a:lnTo>
                  <a:pt x="783278" y="1769073"/>
                </a:lnTo>
                <a:cubicBezTo>
                  <a:pt x="785210" y="1766750"/>
                  <a:pt x="787115" y="1765068"/>
                  <a:pt x="788992" y="1764027"/>
                </a:cubicBezTo>
                <a:cubicBezTo>
                  <a:pt x="790870" y="1762985"/>
                  <a:pt x="792763" y="1762464"/>
                  <a:pt x="794673" y="1762464"/>
                </a:cubicBezTo>
                <a:close/>
                <a:moveTo>
                  <a:pt x="761345" y="1762464"/>
                </a:moveTo>
                <a:cubicBezTo>
                  <a:pt x="763320" y="1762464"/>
                  <a:pt x="765100" y="1762681"/>
                  <a:pt x="766684" y="1763115"/>
                </a:cubicBezTo>
                <a:cubicBezTo>
                  <a:pt x="768269" y="1763549"/>
                  <a:pt x="769609" y="1764211"/>
                  <a:pt x="770705" y="1765101"/>
                </a:cubicBezTo>
                <a:cubicBezTo>
                  <a:pt x="771801" y="1765991"/>
                  <a:pt x="772642" y="1767108"/>
                  <a:pt x="773228" y="1768454"/>
                </a:cubicBezTo>
                <a:cubicBezTo>
                  <a:pt x="773814" y="1769800"/>
                  <a:pt x="774107" y="1771384"/>
                  <a:pt x="774107" y="1773207"/>
                </a:cubicBezTo>
                <a:lnTo>
                  <a:pt x="774107" y="1795736"/>
                </a:lnTo>
                <a:lnTo>
                  <a:pt x="769028" y="1795736"/>
                </a:lnTo>
                <a:lnTo>
                  <a:pt x="768898" y="1791341"/>
                </a:lnTo>
                <a:cubicBezTo>
                  <a:pt x="767118" y="1793099"/>
                  <a:pt x="765311" y="1794369"/>
                  <a:pt x="763477" y="1795150"/>
                </a:cubicBezTo>
                <a:cubicBezTo>
                  <a:pt x="761643" y="1795932"/>
                  <a:pt x="759717" y="1796322"/>
                  <a:pt x="757699" y="1796322"/>
                </a:cubicBezTo>
                <a:cubicBezTo>
                  <a:pt x="755832" y="1796322"/>
                  <a:pt x="754237" y="1796083"/>
                  <a:pt x="752913" y="1795606"/>
                </a:cubicBezTo>
                <a:cubicBezTo>
                  <a:pt x="751589" y="1795128"/>
                  <a:pt x="750498" y="1794472"/>
                  <a:pt x="749641" y="1793636"/>
                </a:cubicBezTo>
                <a:cubicBezTo>
                  <a:pt x="748784" y="1792801"/>
                  <a:pt x="748154" y="1791819"/>
                  <a:pt x="747753" y="1790690"/>
                </a:cubicBezTo>
                <a:cubicBezTo>
                  <a:pt x="747351" y="1789561"/>
                  <a:pt x="747150" y="1788335"/>
                  <a:pt x="747150" y="1787011"/>
                </a:cubicBezTo>
                <a:cubicBezTo>
                  <a:pt x="747150" y="1783734"/>
                  <a:pt x="748371" y="1781167"/>
                  <a:pt x="750813" y="1779312"/>
                </a:cubicBezTo>
                <a:cubicBezTo>
                  <a:pt x="753255" y="1777456"/>
                  <a:pt x="756863" y="1776528"/>
                  <a:pt x="761638" y="1776528"/>
                </a:cubicBezTo>
                <a:lnTo>
                  <a:pt x="768410" y="1776528"/>
                </a:lnTo>
                <a:lnTo>
                  <a:pt x="768410" y="1773663"/>
                </a:lnTo>
                <a:cubicBezTo>
                  <a:pt x="768410" y="1771731"/>
                  <a:pt x="767791" y="1770185"/>
                  <a:pt x="766554" y="1769024"/>
                </a:cubicBezTo>
                <a:cubicBezTo>
                  <a:pt x="765317" y="1767863"/>
                  <a:pt x="763429" y="1767282"/>
                  <a:pt x="760889" y="1767282"/>
                </a:cubicBezTo>
                <a:cubicBezTo>
                  <a:pt x="759044" y="1767282"/>
                  <a:pt x="757227" y="1767488"/>
                  <a:pt x="755436" y="1767901"/>
                </a:cubicBezTo>
                <a:cubicBezTo>
                  <a:pt x="753646" y="1768313"/>
                  <a:pt x="751795" y="1768899"/>
                  <a:pt x="749885" y="1769659"/>
                </a:cubicBezTo>
                <a:lnTo>
                  <a:pt x="749885" y="1764547"/>
                </a:lnTo>
                <a:cubicBezTo>
                  <a:pt x="750602" y="1764287"/>
                  <a:pt x="751399" y="1764032"/>
                  <a:pt x="752278" y="1763782"/>
                </a:cubicBezTo>
                <a:cubicBezTo>
                  <a:pt x="753157" y="1763533"/>
                  <a:pt x="754085" y="1763310"/>
                  <a:pt x="755062" y="1763115"/>
                </a:cubicBezTo>
                <a:cubicBezTo>
                  <a:pt x="756038" y="1762920"/>
                  <a:pt x="757058" y="1762762"/>
                  <a:pt x="758122" y="1762643"/>
                </a:cubicBezTo>
                <a:cubicBezTo>
                  <a:pt x="759185" y="1762523"/>
                  <a:pt x="760260" y="1762464"/>
                  <a:pt x="761345" y="1762464"/>
                </a:cubicBezTo>
                <a:close/>
                <a:moveTo>
                  <a:pt x="686415" y="1762464"/>
                </a:moveTo>
                <a:cubicBezTo>
                  <a:pt x="687695" y="1762464"/>
                  <a:pt x="689117" y="1762534"/>
                  <a:pt x="690680" y="1762675"/>
                </a:cubicBezTo>
                <a:cubicBezTo>
                  <a:pt x="692242" y="1762816"/>
                  <a:pt x="693870" y="1763061"/>
                  <a:pt x="695563" y="1763408"/>
                </a:cubicBezTo>
                <a:lnTo>
                  <a:pt x="695563" y="1768454"/>
                </a:lnTo>
                <a:cubicBezTo>
                  <a:pt x="693783" y="1768020"/>
                  <a:pt x="692096" y="1767700"/>
                  <a:pt x="690500" y="1767494"/>
                </a:cubicBezTo>
                <a:cubicBezTo>
                  <a:pt x="688905" y="1767288"/>
                  <a:pt x="687522" y="1767184"/>
                  <a:pt x="686350" y="1767184"/>
                </a:cubicBezTo>
                <a:cubicBezTo>
                  <a:pt x="684939" y="1767184"/>
                  <a:pt x="683750" y="1767293"/>
                  <a:pt x="682785" y="1767510"/>
                </a:cubicBezTo>
                <a:cubicBezTo>
                  <a:pt x="681819" y="1767727"/>
                  <a:pt x="681037" y="1768025"/>
                  <a:pt x="680441" y="1768405"/>
                </a:cubicBezTo>
                <a:cubicBezTo>
                  <a:pt x="679844" y="1768785"/>
                  <a:pt x="679415" y="1769230"/>
                  <a:pt x="679155" y="1769740"/>
                </a:cubicBezTo>
                <a:cubicBezTo>
                  <a:pt x="678894" y="1770250"/>
                  <a:pt x="678764" y="1770798"/>
                  <a:pt x="678764" y="1771384"/>
                </a:cubicBezTo>
                <a:cubicBezTo>
                  <a:pt x="678764" y="1771970"/>
                  <a:pt x="678878" y="1772502"/>
                  <a:pt x="679106" y="1772979"/>
                </a:cubicBezTo>
                <a:cubicBezTo>
                  <a:pt x="679334" y="1773457"/>
                  <a:pt x="679757" y="1773918"/>
                  <a:pt x="680376" y="1774363"/>
                </a:cubicBezTo>
                <a:cubicBezTo>
                  <a:pt x="680994" y="1774808"/>
                  <a:pt x="681857" y="1775253"/>
                  <a:pt x="682964" y="1775698"/>
                </a:cubicBezTo>
                <a:cubicBezTo>
                  <a:pt x="684071" y="1776143"/>
                  <a:pt x="685514" y="1776626"/>
                  <a:pt x="687294" y="1777147"/>
                </a:cubicBezTo>
                <a:cubicBezTo>
                  <a:pt x="689225" y="1777711"/>
                  <a:pt x="690853" y="1778302"/>
                  <a:pt x="692177" y="1778921"/>
                </a:cubicBezTo>
                <a:cubicBezTo>
                  <a:pt x="693501" y="1779540"/>
                  <a:pt x="694575" y="1780229"/>
                  <a:pt x="695400" y="1780988"/>
                </a:cubicBezTo>
                <a:cubicBezTo>
                  <a:pt x="696225" y="1781748"/>
                  <a:pt x="696816" y="1782605"/>
                  <a:pt x="697175" y="1783560"/>
                </a:cubicBezTo>
                <a:cubicBezTo>
                  <a:pt x="697533" y="1784515"/>
                  <a:pt x="697712" y="1785600"/>
                  <a:pt x="697712" y="1786816"/>
                </a:cubicBezTo>
                <a:cubicBezTo>
                  <a:pt x="697712" y="1787966"/>
                  <a:pt x="697516" y="1788997"/>
                  <a:pt x="697126" y="1789909"/>
                </a:cubicBezTo>
                <a:cubicBezTo>
                  <a:pt x="696735" y="1790820"/>
                  <a:pt x="696203" y="1791629"/>
                  <a:pt x="695530" y="1792334"/>
                </a:cubicBezTo>
                <a:cubicBezTo>
                  <a:pt x="694858" y="1793039"/>
                  <a:pt x="694076" y="1793642"/>
                  <a:pt x="693186" y="1794141"/>
                </a:cubicBezTo>
                <a:cubicBezTo>
                  <a:pt x="692296" y="1794640"/>
                  <a:pt x="691347" y="1795053"/>
                  <a:pt x="690338" y="1795378"/>
                </a:cubicBezTo>
                <a:cubicBezTo>
                  <a:pt x="689328" y="1795704"/>
                  <a:pt x="688292" y="1795942"/>
                  <a:pt x="687229" y="1796094"/>
                </a:cubicBezTo>
                <a:cubicBezTo>
                  <a:pt x="686165" y="1796246"/>
                  <a:pt x="685123" y="1796322"/>
                  <a:pt x="684103" y="1796322"/>
                </a:cubicBezTo>
                <a:cubicBezTo>
                  <a:pt x="681889" y="1796322"/>
                  <a:pt x="679855" y="1796225"/>
                  <a:pt x="677999" y="1796029"/>
                </a:cubicBezTo>
                <a:cubicBezTo>
                  <a:pt x="676143" y="1795834"/>
                  <a:pt x="674325" y="1795519"/>
                  <a:pt x="672546" y="1795085"/>
                </a:cubicBezTo>
                <a:lnTo>
                  <a:pt x="672546" y="1789876"/>
                </a:lnTo>
                <a:cubicBezTo>
                  <a:pt x="674456" y="1790419"/>
                  <a:pt x="676355" y="1790831"/>
                  <a:pt x="678243" y="1791113"/>
                </a:cubicBezTo>
                <a:cubicBezTo>
                  <a:pt x="680131" y="1791395"/>
                  <a:pt x="682009" y="1791536"/>
                  <a:pt x="683875" y="1791536"/>
                </a:cubicBezTo>
                <a:cubicBezTo>
                  <a:pt x="686588" y="1791536"/>
                  <a:pt x="688596" y="1791167"/>
                  <a:pt x="689898" y="1790430"/>
                </a:cubicBezTo>
                <a:cubicBezTo>
                  <a:pt x="691200" y="1789692"/>
                  <a:pt x="691851" y="1788639"/>
                  <a:pt x="691851" y="1787272"/>
                </a:cubicBezTo>
                <a:cubicBezTo>
                  <a:pt x="691851" y="1786686"/>
                  <a:pt x="691749" y="1786159"/>
                  <a:pt x="691542" y="1785693"/>
                </a:cubicBezTo>
                <a:cubicBezTo>
                  <a:pt x="691336" y="1785226"/>
                  <a:pt x="690962" y="1784781"/>
                  <a:pt x="690419" y="1784358"/>
                </a:cubicBezTo>
                <a:cubicBezTo>
                  <a:pt x="689877" y="1783935"/>
                  <a:pt x="689035" y="1783495"/>
                  <a:pt x="687896" y="1783039"/>
                </a:cubicBezTo>
                <a:cubicBezTo>
                  <a:pt x="686757" y="1782584"/>
                  <a:pt x="685199" y="1782063"/>
                  <a:pt x="683224" y="1781477"/>
                </a:cubicBezTo>
                <a:cubicBezTo>
                  <a:pt x="681748" y="1781042"/>
                  <a:pt x="680387" y="1780549"/>
                  <a:pt x="679138" y="1779995"/>
                </a:cubicBezTo>
                <a:cubicBezTo>
                  <a:pt x="677890" y="1779442"/>
                  <a:pt x="676811" y="1778785"/>
                  <a:pt x="675899" y="1778026"/>
                </a:cubicBezTo>
                <a:cubicBezTo>
                  <a:pt x="674987" y="1777266"/>
                  <a:pt x="674271" y="1776376"/>
                  <a:pt x="673750" y="1775356"/>
                </a:cubicBezTo>
                <a:cubicBezTo>
                  <a:pt x="673229" y="1774336"/>
                  <a:pt x="672969" y="1773131"/>
                  <a:pt x="672969" y="1771742"/>
                </a:cubicBezTo>
                <a:cubicBezTo>
                  <a:pt x="672969" y="1770831"/>
                  <a:pt x="673181" y="1769832"/>
                  <a:pt x="673604" y="1768747"/>
                </a:cubicBezTo>
                <a:cubicBezTo>
                  <a:pt x="674027" y="1767662"/>
                  <a:pt x="674749" y="1766653"/>
                  <a:pt x="675769" y="1765719"/>
                </a:cubicBezTo>
                <a:cubicBezTo>
                  <a:pt x="676789" y="1764786"/>
                  <a:pt x="678167" y="1764010"/>
                  <a:pt x="679903" y="1763392"/>
                </a:cubicBezTo>
                <a:cubicBezTo>
                  <a:pt x="681640" y="1762773"/>
                  <a:pt x="683810" y="1762464"/>
                  <a:pt x="686415" y="1762464"/>
                </a:cubicBezTo>
                <a:close/>
                <a:moveTo>
                  <a:pt x="659305" y="1762464"/>
                </a:moveTo>
                <a:cubicBezTo>
                  <a:pt x="662669" y="1762464"/>
                  <a:pt x="665214" y="1763457"/>
                  <a:pt x="666939" y="1765443"/>
                </a:cubicBezTo>
                <a:cubicBezTo>
                  <a:pt x="668665" y="1767429"/>
                  <a:pt x="669527" y="1770418"/>
                  <a:pt x="669527" y="1774412"/>
                </a:cubicBezTo>
                <a:lnTo>
                  <a:pt x="669527" y="1795736"/>
                </a:lnTo>
                <a:lnTo>
                  <a:pt x="663863" y="1795736"/>
                </a:lnTo>
                <a:lnTo>
                  <a:pt x="663863" y="1774868"/>
                </a:lnTo>
                <a:cubicBezTo>
                  <a:pt x="663863" y="1772307"/>
                  <a:pt x="663385" y="1770413"/>
                  <a:pt x="662430" y="1769187"/>
                </a:cubicBezTo>
                <a:cubicBezTo>
                  <a:pt x="661475" y="1767960"/>
                  <a:pt x="660053" y="1767347"/>
                  <a:pt x="658165" y="1767347"/>
                </a:cubicBezTo>
                <a:cubicBezTo>
                  <a:pt x="657471" y="1767347"/>
                  <a:pt x="656792" y="1767450"/>
                  <a:pt x="656130" y="1767657"/>
                </a:cubicBezTo>
                <a:cubicBezTo>
                  <a:pt x="655469" y="1767863"/>
                  <a:pt x="654779" y="1768221"/>
                  <a:pt x="654063" y="1768731"/>
                </a:cubicBezTo>
                <a:cubicBezTo>
                  <a:pt x="653347" y="1769241"/>
                  <a:pt x="652571" y="1769930"/>
                  <a:pt x="651735" y="1770798"/>
                </a:cubicBezTo>
                <a:cubicBezTo>
                  <a:pt x="650900" y="1771666"/>
                  <a:pt x="649961" y="1772752"/>
                  <a:pt x="648919" y="1774054"/>
                </a:cubicBezTo>
                <a:lnTo>
                  <a:pt x="648919" y="1795736"/>
                </a:lnTo>
                <a:lnTo>
                  <a:pt x="643254" y="1795736"/>
                </a:lnTo>
                <a:lnTo>
                  <a:pt x="643254" y="1763050"/>
                </a:lnTo>
                <a:lnTo>
                  <a:pt x="648301" y="1763050"/>
                </a:lnTo>
                <a:lnTo>
                  <a:pt x="648529" y="1768324"/>
                </a:lnTo>
                <a:cubicBezTo>
                  <a:pt x="649484" y="1767195"/>
                  <a:pt x="650406" y="1766257"/>
                  <a:pt x="651296" y="1765508"/>
                </a:cubicBezTo>
                <a:cubicBezTo>
                  <a:pt x="652186" y="1764759"/>
                  <a:pt x="653059" y="1764157"/>
                  <a:pt x="653917" y="1763701"/>
                </a:cubicBezTo>
                <a:cubicBezTo>
                  <a:pt x="654774" y="1763245"/>
                  <a:pt x="655648" y="1762925"/>
                  <a:pt x="656537" y="1762741"/>
                </a:cubicBezTo>
                <a:cubicBezTo>
                  <a:pt x="657427" y="1762556"/>
                  <a:pt x="658350" y="1762464"/>
                  <a:pt x="659305" y="1762464"/>
                </a:cubicBezTo>
                <a:close/>
                <a:moveTo>
                  <a:pt x="618600" y="1762464"/>
                </a:moveTo>
                <a:cubicBezTo>
                  <a:pt x="620879" y="1762464"/>
                  <a:pt x="622898" y="1762822"/>
                  <a:pt x="624656" y="1763538"/>
                </a:cubicBezTo>
                <a:cubicBezTo>
                  <a:pt x="626414" y="1764254"/>
                  <a:pt x="627895" y="1765269"/>
                  <a:pt x="629100" y="1766582"/>
                </a:cubicBezTo>
                <a:cubicBezTo>
                  <a:pt x="630304" y="1767895"/>
                  <a:pt x="631216" y="1769490"/>
                  <a:pt x="631834" y="1771368"/>
                </a:cubicBezTo>
                <a:cubicBezTo>
                  <a:pt x="632453" y="1773245"/>
                  <a:pt x="632762" y="1775345"/>
                  <a:pt x="632762" y="1777668"/>
                </a:cubicBezTo>
                <a:cubicBezTo>
                  <a:pt x="632762" y="1778471"/>
                  <a:pt x="632751" y="1779143"/>
                  <a:pt x="632730" y="1779686"/>
                </a:cubicBezTo>
                <a:cubicBezTo>
                  <a:pt x="632708" y="1780229"/>
                  <a:pt x="632675" y="1780739"/>
                  <a:pt x="632632" y="1781216"/>
                </a:cubicBezTo>
                <a:lnTo>
                  <a:pt x="609680" y="1781216"/>
                </a:lnTo>
                <a:cubicBezTo>
                  <a:pt x="609680" y="1784559"/>
                  <a:pt x="610613" y="1787125"/>
                  <a:pt x="612480" y="1788916"/>
                </a:cubicBezTo>
                <a:cubicBezTo>
                  <a:pt x="614346" y="1790706"/>
                  <a:pt x="617038" y="1791602"/>
                  <a:pt x="620554" y="1791602"/>
                </a:cubicBezTo>
                <a:cubicBezTo>
                  <a:pt x="621509" y="1791602"/>
                  <a:pt x="622463" y="1791564"/>
                  <a:pt x="623419" y="1791488"/>
                </a:cubicBezTo>
                <a:cubicBezTo>
                  <a:pt x="624374" y="1791412"/>
                  <a:pt x="625296" y="1791309"/>
                  <a:pt x="626186" y="1791178"/>
                </a:cubicBezTo>
                <a:cubicBezTo>
                  <a:pt x="627076" y="1791048"/>
                  <a:pt x="627928" y="1790902"/>
                  <a:pt x="628742" y="1790739"/>
                </a:cubicBezTo>
                <a:cubicBezTo>
                  <a:pt x="629555" y="1790576"/>
                  <a:pt x="630310" y="1790397"/>
                  <a:pt x="631004" y="1790202"/>
                </a:cubicBezTo>
                <a:lnTo>
                  <a:pt x="631004" y="1794857"/>
                </a:lnTo>
                <a:cubicBezTo>
                  <a:pt x="629463" y="1795291"/>
                  <a:pt x="627721" y="1795644"/>
                  <a:pt x="625779" y="1795915"/>
                </a:cubicBezTo>
                <a:cubicBezTo>
                  <a:pt x="623836" y="1796186"/>
                  <a:pt x="621823" y="1796322"/>
                  <a:pt x="619740" y="1796322"/>
                </a:cubicBezTo>
                <a:cubicBezTo>
                  <a:pt x="616940" y="1796322"/>
                  <a:pt x="614531" y="1795942"/>
                  <a:pt x="612512" y="1795183"/>
                </a:cubicBezTo>
                <a:cubicBezTo>
                  <a:pt x="610494" y="1794423"/>
                  <a:pt x="608839" y="1793322"/>
                  <a:pt x="607547" y="1791878"/>
                </a:cubicBezTo>
                <a:cubicBezTo>
                  <a:pt x="606256" y="1790435"/>
                  <a:pt x="605301" y="1788666"/>
                  <a:pt x="604683" y="1786572"/>
                </a:cubicBezTo>
                <a:cubicBezTo>
                  <a:pt x="604064" y="1784477"/>
                  <a:pt x="603755" y="1782106"/>
                  <a:pt x="603755" y="1779458"/>
                </a:cubicBezTo>
                <a:cubicBezTo>
                  <a:pt x="603755" y="1777157"/>
                  <a:pt x="604086" y="1774982"/>
                  <a:pt x="604748" y="1772931"/>
                </a:cubicBezTo>
                <a:cubicBezTo>
                  <a:pt x="605410" y="1770880"/>
                  <a:pt x="606375" y="1769078"/>
                  <a:pt x="607645" y="1767526"/>
                </a:cubicBezTo>
                <a:cubicBezTo>
                  <a:pt x="608915" y="1765974"/>
                  <a:pt x="610472" y="1764743"/>
                  <a:pt x="612317" y="1763831"/>
                </a:cubicBezTo>
                <a:cubicBezTo>
                  <a:pt x="614162" y="1762920"/>
                  <a:pt x="616256" y="1762464"/>
                  <a:pt x="618600" y="1762464"/>
                </a:cubicBezTo>
                <a:close/>
                <a:moveTo>
                  <a:pt x="373555" y="1762464"/>
                </a:moveTo>
                <a:cubicBezTo>
                  <a:pt x="376919" y="1762464"/>
                  <a:pt x="379464" y="1763457"/>
                  <a:pt x="381189" y="1765443"/>
                </a:cubicBezTo>
                <a:cubicBezTo>
                  <a:pt x="382915" y="1767429"/>
                  <a:pt x="383777" y="1770418"/>
                  <a:pt x="383777" y="1774412"/>
                </a:cubicBezTo>
                <a:lnTo>
                  <a:pt x="383777" y="1795736"/>
                </a:lnTo>
                <a:lnTo>
                  <a:pt x="378112" y="1795736"/>
                </a:lnTo>
                <a:lnTo>
                  <a:pt x="378112" y="1774868"/>
                </a:lnTo>
                <a:cubicBezTo>
                  <a:pt x="378112" y="1772307"/>
                  <a:pt x="377635" y="1770413"/>
                  <a:pt x="376680" y="1769187"/>
                </a:cubicBezTo>
                <a:cubicBezTo>
                  <a:pt x="375725" y="1767960"/>
                  <a:pt x="374303" y="1767347"/>
                  <a:pt x="372415" y="1767347"/>
                </a:cubicBezTo>
                <a:cubicBezTo>
                  <a:pt x="371721" y="1767347"/>
                  <a:pt x="371042" y="1767450"/>
                  <a:pt x="370380" y="1767657"/>
                </a:cubicBezTo>
                <a:cubicBezTo>
                  <a:pt x="369718" y="1767863"/>
                  <a:pt x="369030" y="1768221"/>
                  <a:pt x="368313" y="1768731"/>
                </a:cubicBezTo>
                <a:cubicBezTo>
                  <a:pt x="367597" y="1769241"/>
                  <a:pt x="366821" y="1769930"/>
                  <a:pt x="365985" y="1770798"/>
                </a:cubicBezTo>
                <a:cubicBezTo>
                  <a:pt x="365150" y="1771666"/>
                  <a:pt x="364211" y="1772752"/>
                  <a:pt x="363169" y="1774054"/>
                </a:cubicBezTo>
                <a:lnTo>
                  <a:pt x="363169" y="1795736"/>
                </a:lnTo>
                <a:lnTo>
                  <a:pt x="357505" y="1795736"/>
                </a:lnTo>
                <a:lnTo>
                  <a:pt x="357505" y="1763050"/>
                </a:lnTo>
                <a:lnTo>
                  <a:pt x="362551" y="1763050"/>
                </a:lnTo>
                <a:lnTo>
                  <a:pt x="362779" y="1768324"/>
                </a:lnTo>
                <a:cubicBezTo>
                  <a:pt x="363734" y="1767195"/>
                  <a:pt x="364656" y="1766257"/>
                  <a:pt x="365546" y="1765508"/>
                </a:cubicBezTo>
                <a:cubicBezTo>
                  <a:pt x="366436" y="1764759"/>
                  <a:pt x="367310" y="1764157"/>
                  <a:pt x="368167" y="1763701"/>
                </a:cubicBezTo>
                <a:cubicBezTo>
                  <a:pt x="369024" y="1763245"/>
                  <a:pt x="369898" y="1762925"/>
                  <a:pt x="370787" y="1762741"/>
                </a:cubicBezTo>
                <a:cubicBezTo>
                  <a:pt x="371677" y="1762556"/>
                  <a:pt x="372600" y="1762464"/>
                  <a:pt x="373555" y="1762464"/>
                </a:cubicBezTo>
                <a:close/>
                <a:moveTo>
                  <a:pt x="342245" y="1762464"/>
                </a:moveTo>
                <a:cubicBezTo>
                  <a:pt x="344220" y="1762464"/>
                  <a:pt x="346000" y="1762681"/>
                  <a:pt x="347584" y="1763115"/>
                </a:cubicBezTo>
                <a:cubicBezTo>
                  <a:pt x="349169" y="1763549"/>
                  <a:pt x="350509" y="1764211"/>
                  <a:pt x="351605" y="1765101"/>
                </a:cubicBezTo>
                <a:cubicBezTo>
                  <a:pt x="352701" y="1765991"/>
                  <a:pt x="353542" y="1767108"/>
                  <a:pt x="354128" y="1768454"/>
                </a:cubicBezTo>
                <a:cubicBezTo>
                  <a:pt x="354714" y="1769800"/>
                  <a:pt x="355007" y="1771384"/>
                  <a:pt x="355007" y="1773207"/>
                </a:cubicBezTo>
                <a:lnTo>
                  <a:pt x="355007" y="1795736"/>
                </a:lnTo>
                <a:lnTo>
                  <a:pt x="349928" y="1795736"/>
                </a:lnTo>
                <a:lnTo>
                  <a:pt x="349798" y="1791341"/>
                </a:lnTo>
                <a:cubicBezTo>
                  <a:pt x="348018" y="1793099"/>
                  <a:pt x="346211" y="1794369"/>
                  <a:pt x="344377" y="1795150"/>
                </a:cubicBezTo>
                <a:cubicBezTo>
                  <a:pt x="342543" y="1795932"/>
                  <a:pt x="340617" y="1796322"/>
                  <a:pt x="338599" y="1796322"/>
                </a:cubicBezTo>
                <a:cubicBezTo>
                  <a:pt x="336732" y="1796322"/>
                  <a:pt x="335137" y="1796083"/>
                  <a:pt x="333813" y="1795606"/>
                </a:cubicBezTo>
                <a:cubicBezTo>
                  <a:pt x="332489" y="1795128"/>
                  <a:pt x="331398" y="1794472"/>
                  <a:pt x="330541" y="1793636"/>
                </a:cubicBezTo>
                <a:cubicBezTo>
                  <a:pt x="329684" y="1792801"/>
                  <a:pt x="329054" y="1791819"/>
                  <a:pt x="328653" y="1790690"/>
                </a:cubicBezTo>
                <a:cubicBezTo>
                  <a:pt x="328251" y="1789561"/>
                  <a:pt x="328050" y="1788335"/>
                  <a:pt x="328050" y="1787011"/>
                </a:cubicBezTo>
                <a:cubicBezTo>
                  <a:pt x="328050" y="1783734"/>
                  <a:pt x="329271" y="1781167"/>
                  <a:pt x="331713" y="1779312"/>
                </a:cubicBezTo>
                <a:cubicBezTo>
                  <a:pt x="334155" y="1777456"/>
                  <a:pt x="337763" y="1776528"/>
                  <a:pt x="342538" y="1776528"/>
                </a:cubicBezTo>
                <a:lnTo>
                  <a:pt x="349310" y="1776528"/>
                </a:lnTo>
                <a:lnTo>
                  <a:pt x="349310" y="1773663"/>
                </a:lnTo>
                <a:cubicBezTo>
                  <a:pt x="349310" y="1771731"/>
                  <a:pt x="348691" y="1770185"/>
                  <a:pt x="347454" y="1769024"/>
                </a:cubicBezTo>
                <a:cubicBezTo>
                  <a:pt x="346217" y="1767863"/>
                  <a:pt x="344329" y="1767282"/>
                  <a:pt x="341789" y="1767282"/>
                </a:cubicBezTo>
                <a:cubicBezTo>
                  <a:pt x="339944" y="1767282"/>
                  <a:pt x="338127" y="1767488"/>
                  <a:pt x="336336" y="1767901"/>
                </a:cubicBezTo>
                <a:cubicBezTo>
                  <a:pt x="334546" y="1768313"/>
                  <a:pt x="332695" y="1768899"/>
                  <a:pt x="330785" y="1769659"/>
                </a:cubicBezTo>
                <a:lnTo>
                  <a:pt x="330785" y="1764547"/>
                </a:lnTo>
                <a:cubicBezTo>
                  <a:pt x="331502" y="1764287"/>
                  <a:pt x="332299" y="1764032"/>
                  <a:pt x="333178" y="1763782"/>
                </a:cubicBezTo>
                <a:cubicBezTo>
                  <a:pt x="334057" y="1763533"/>
                  <a:pt x="334985" y="1763310"/>
                  <a:pt x="335962" y="1763115"/>
                </a:cubicBezTo>
                <a:cubicBezTo>
                  <a:pt x="336938" y="1762920"/>
                  <a:pt x="337958" y="1762762"/>
                  <a:pt x="339022" y="1762643"/>
                </a:cubicBezTo>
                <a:cubicBezTo>
                  <a:pt x="340085" y="1762523"/>
                  <a:pt x="341160" y="1762464"/>
                  <a:pt x="342245" y="1762464"/>
                </a:cubicBezTo>
                <a:close/>
                <a:moveTo>
                  <a:pt x="240205" y="1762464"/>
                </a:moveTo>
                <a:cubicBezTo>
                  <a:pt x="243569" y="1762464"/>
                  <a:pt x="246114" y="1763457"/>
                  <a:pt x="247839" y="1765443"/>
                </a:cubicBezTo>
                <a:cubicBezTo>
                  <a:pt x="249565" y="1767429"/>
                  <a:pt x="250427" y="1770418"/>
                  <a:pt x="250427" y="1774412"/>
                </a:cubicBezTo>
                <a:lnTo>
                  <a:pt x="250427" y="1795736"/>
                </a:lnTo>
                <a:lnTo>
                  <a:pt x="244763" y="1795736"/>
                </a:lnTo>
                <a:lnTo>
                  <a:pt x="244763" y="1774868"/>
                </a:lnTo>
                <a:cubicBezTo>
                  <a:pt x="244763" y="1772307"/>
                  <a:pt x="244285" y="1770413"/>
                  <a:pt x="243330" y="1769187"/>
                </a:cubicBezTo>
                <a:cubicBezTo>
                  <a:pt x="242375" y="1767960"/>
                  <a:pt x="240953" y="1767347"/>
                  <a:pt x="239065" y="1767347"/>
                </a:cubicBezTo>
                <a:cubicBezTo>
                  <a:pt x="238371" y="1767347"/>
                  <a:pt x="237692" y="1767450"/>
                  <a:pt x="237030" y="1767657"/>
                </a:cubicBezTo>
                <a:cubicBezTo>
                  <a:pt x="236369" y="1767863"/>
                  <a:pt x="235679" y="1768221"/>
                  <a:pt x="234963" y="1768731"/>
                </a:cubicBezTo>
                <a:cubicBezTo>
                  <a:pt x="234247" y="1769241"/>
                  <a:pt x="233471" y="1769930"/>
                  <a:pt x="232635" y="1770798"/>
                </a:cubicBezTo>
                <a:cubicBezTo>
                  <a:pt x="231800" y="1771666"/>
                  <a:pt x="230861" y="1772752"/>
                  <a:pt x="229819" y="1774054"/>
                </a:cubicBezTo>
                <a:lnTo>
                  <a:pt x="229819" y="1795736"/>
                </a:lnTo>
                <a:lnTo>
                  <a:pt x="224154" y="1795736"/>
                </a:lnTo>
                <a:lnTo>
                  <a:pt x="224154" y="1763050"/>
                </a:lnTo>
                <a:lnTo>
                  <a:pt x="229201" y="1763050"/>
                </a:lnTo>
                <a:lnTo>
                  <a:pt x="229429" y="1768324"/>
                </a:lnTo>
                <a:cubicBezTo>
                  <a:pt x="230384" y="1767195"/>
                  <a:pt x="231306" y="1766257"/>
                  <a:pt x="232196" y="1765508"/>
                </a:cubicBezTo>
                <a:cubicBezTo>
                  <a:pt x="233086" y="1764759"/>
                  <a:pt x="233959" y="1764157"/>
                  <a:pt x="234817" y="1763701"/>
                </a:cubicBezTo>
                <a:cubicBezTo>
                  <a:pt x="235674" y="1763245"/>
                  <a:pt x="236547" y="1762925"/>
                  <a:pt x="237437" y="1762741"/>
                </a:cubicBezTo>
                <a:cubicBezTo>
                  <a:pt x="238327" y="1762556"/>
                  <a:pt x="239250" y="1762464"/>
                  <a:pt x="240205" y="1762464"/>
                </a:cubicBezTo>
                <a:close/>
                <a:moveTo>
                  <a:pt x="59230" y="1762464"/>
                </a:moveTo>
                <a:cubicBezTo>
                  <a:pt x="62594" y="1762464"/>
                  <a:pt x="65139" y="1763457"/>
                  <a:pt x="66864" y="1765443"/>
                </a:cubicBezTo>
                <a:cubicBezTo>
                  <a:pt x="68589" y="1767429"/>
                  <a:pt x="69452" y="1770418"/>
                  <a:pt x="69452" y="1774412"/>
                </a:cubicBezTo>
                <a:lnTo>
                  <a:pt x="69452" y="1795736"/>
                </a:lnTo>
                <a:lnTo>
                  <a:pt x="63787" y="1795736"/>
                </a:lnTo>
                <a:lnTo>
                  <a:pt x="63787" y="1774868"/>
                </a:lnTo>
                <a:cubicBezTo>
                  <a:pt x="63787" y="1772307"/>
                  <a:pt x="63310" y="1770413"/>
                  <a:pt x="62355" y="1769187"/>
                </a:cubicBezTo>
                <a:cubicBezTo>
                  <a:pt x="61400" y="1767960"/>
                  <a:pt x="59978" y="1767347"/>
                  <a:pt x="58090" y="1767347"/>
                </a:cubicBezTo>
                <a:cubicBezTo>
                  <a:pt x="57396" y="1767347"/>
                  <a:pt x="56717" y="1767450"/>
                  <a:pt x="56055" y="1767657"/>
                </a:cubicBezTo>
                <a:cubicBezTo>
                  <a:pt x="55393" y="1767863"/>
                  <a:pt x="54704" y="1768221"/>
                  <a:pt x="53988" y="1768731"/>
                </a:cubicBezTo>
                <a:cubicBezTo>
                  <a:pt x="53272" y="1769241"/>
                  <a:pt x="52496" y="1769930"/>
                  <a:pt x="51660" y="1770798"/>
                </a:cubicBezTo>
                <a:cubicBezTo>
                  <a:pt x="50825" y="1771666"/>
                  <a:pt x="49886" y="1772752"/>
                  <a:pt x="48844" y="1774054"/>
                </a:cubicBezTo>
                <a:lnTo>
                  <a:pt x="48844" y="1795736"/>
                </a:lnTo>
                <a:lnTo>
                  <a:pt x="43179" y="1795736"/>
                </a:lnTo>
                <a:lnTo>
                  <a:pt x="43179" y="1763050"/>
                </a:lnTo>
                <a:lnTo>
                  <a:pt x="48226" y="1763050"/>
                </a:lnTo>
                <a:lnTo>
                  <a:pt x="48453" y="1768324"/>
                </a:lnTo>
                <a:cubicBezTo>
                  <a:pt x="49409" y="1767195"/>
                  <a:pt x="50331" y="1766257"/>
                  <a:pt x="51221" y="1765508"/>
                </a:cubicBezTo>
                <a:cubicBezTo>
                  <a:pt x="52111" y="1764759"/>
                  <a:pt x="52984" y="1764157"/>
                  <a:pt x="53842" y="1763701"/>
                </a:cubicBezTo>
                <a:cubicBezTo>
                  <a:pt x="54699" y="1763245"/>
                  <a:pt x="55572" y="1762925"/>
                  <a:pt x="56462" y="1762741"/>
                </a:cubicBezTo>
                <a:cubicBezTo>
                  <a:pt x="57352" y="1762556"/>
                  <a:pt x="58275" y="1762464"/>
                  <a:pt x="59230" y="1762464"/>
                </a:cubicBezTo>
                <a:close/>
                <a:moveTo>
                  <a:pt x="18200" y="1757678"/>
                </a:moveTo>
                <a:cubicBezTo>
                  <a:pt x="16376" y="1757678"/>
                  <a:pt x="14808" y="1758118"/>
                  <a:pt x="13495" y="1758997"/>
                </a:cubicBezTo>
                <a:cubicBezTo>
                  <a:pt x="12182" y="1759876"/>
                  <a:pt x="11102" y="1761069"/>
                  <a:pt x="10256" y="1762578"/>
                </a:cubicBezTo>
                <a:cubicBezTo>
                  <a:pt x="9409" y="1764086"/>
                  <a:pt x="8780" y="1765855"/>
                  <a:pt x="8368" y="1767884"/>
                </a:cubicBezTo>
                <a:cubicBezTo>
                  <a:pt x="7955" y="1769914"/>
                  <a:pt x="7749" y="1772068"/>
                  <a:pt x="7749" y="1774347"/>
                </a:cubicBezTo>
                <a:cubicBezTo>
                  <a:pt x="7749" y="1776864"/>
                  <a:pt x="7944" y="1779160"/>
                  <a:pt x="8335" y="1781232"/>
                </a:cubicBezTo>
                <a:cubicBezTo>
                  <a:pt x="8726" y="1783305"/>
                  <a:pt x="9339" y="1785085"/>
                  <a:pt x="10174" y="1786572"/>
                </a:cubicBezTo>
                <a:cubicBezTo>
                  <a:pt x="11010" y="1788058"/>
                  <a:pt x="12090" y="1789214"/>
                  <a:pt x="13414" y="1790039"/>
                </a:cubicBezTo>
                <a:cubicBezTo>
                  <a:pt x="14738" y="1790864"/>
                  <a:pt x="16333" y="1791276"/>
                  <a:pt x="18200" y="1791276"/>
                </a:cubicBezTo>
                <a:cubicBezTo>
                  <a:pt x="20023" y="1791276"/>
                  <a:pt x="21596" y="1790837"/>
                  <a:pt x="22920" y="1789957"/>
                </a:cubicBezTo>
                <a:cubicBezTo>
                  <a:pt x="24244" y="1789078"/>
                  <a:pt x="25335" y="1787885"/>
                  <a:pt x="26192" y="1786376"/>
                </a:cubicBezTo>
                <a:cubicBezTo>
                  <a:pt x="27049" y="1784868"/>
                  <a:pt x="27684" y="1783104"/>
                  <a:pt x="28097" y="1781086"/>
                </a:cubicBezTo>
                <a:cubicBezTo>
                  <a:pt x="28509" y="1779067"/>
                  <a:pt x="28715" y="1776908"/>
                  <a:pt x="28715" y="1774607"/>
                </a:cubicBezTo>
                <a:cubicBezTo>
                  <a:pt x="28715" y="1772111"/>
                  <a:pt x="28525" y="1769827"/>
                  <a:pt x="28145" y="1767754"/>
                </a:cubicBezTo>
                <a:cubicBezTo>
                  <a:pt x="27766" y="1765681"/>
                  <a:pt x="27152" y="1763896"/>
                  <a:pt x="26306" y="1762399"/>
                </a:cubicBezTo>
                <a:cubicBezTo>
                  <a:pt x="25460" y="1760901"/>
                  <a:pt x="24369" y="1759740"/>
                  <a:pt x="23034" y="1758915"/>
                </a:cubicBezTo>
                <a:cubicBezTo>
                  <a:pt x="21699" y="1758090"/>
                  <a:pt x="20088" y="1757678"/>
                  <a:pt x="18200" y="1757678"/>
                </a:cubicBezTo>
                <a:close/>
                <a:moveTo>
                  <a:pt x="186445" y="1753185"/>
                </a:moveTo>
                <a:lnTo>
                  <a:pt x="211904" y="1753185"/>
                </a:lnTo>
                <a:lnTo>
                  <a:pt x="211904" y="1758069"/>
                </a:lnTo>
                <a:lnTo>
                  <a:pt x="202105" y="1758069"/>
                </a:lnTo>
                <a:lnTo>
                  <a:pt x="202105" y="1790788"/>
                </a:lnTo>
                <a:lnTo>
                  <a:pt x="211904" y="1790788"/>
                </a:lnTo>
                <a:lnTo>
                  <a:pt x="211904" y="1795736"/>
                </a:lnTo>
                <a:lnTo>
                  <a:pt x="186445" y="1795736"/>
                </a:lnTo>
                <a:lnTo>
                  <a:pt x="186445" y="1790788"/>
                </a:lnTo>
                <a:lnTo>
                  <a:pt x="196244" y="1790788"/>
                </a:lnTo>
                <a:lnTo>
                  <a:pt x="196244" y="1758069"/>
                </a:lnTo>
                <a:lnTo>
                  <a:pt x="186445" y="1758069"/>
                </a:lnTo>
                <a:close/>
                <a:moveTo>
                  <a:pt x="1807434" y="1752599"/>
                </a:moveTo>
                <a:lnTo>
                  <a:pt x="1807434" y="1763050"/>
                </a:lnTo>
                <a:lnTo>
                  <a:pt x="1822117" y="1763050"/>
                </a:lnTo>
                <a:lnTo>
                  <a:pt x="1822117" y="1767803"/>
                </a:lnTo>
                <a:lnTo>
                  <a:pt x="1807434" y="1767803"/>
                </a:lnTo>
                <a:lnTo>
                  <a:pt x="1807434" y="1784407"/>
                </a:lnTo>
                <a:cubicBezTo>
                  <a:pt x="1807434" y="1786751"/>
                  <a:pt x="1808058" y="1788503"/>
                  <a:pt x="1809306" y="1789664"/>
                </a:cubicBezTo>
                <a:cubicBezTo>
                  <a:pt x="1810554" y="1790826"/>
                  <a:pt x="1812394" y="1791406"/>
                  <a:pt x="1814824" y="1791406"/>
                </a:cubicBezTo>
                <a:cubicBezTo>
                  <a:pt x="1815866" y="1791406"/>
                  <a:pt x="1817006" y="1791325"/>
                  <a:pt x="1818243" y="1791162"/>
                </a:cubicBezTo>
                <a:cubicBezTo>
                  <a:pt x="1819480" y="1790999"/>
                  <a:pt x="1820771" y="1790744"/>
                  <a:pt x="1822117" y="1790397"/>
                </a:cubicBezTo>
                <a:lnTo>
                  <a:pt x="1822117" y="1795280"/>
                </a:lnTo>
                <a:cubicBezTo>
                  <a:pt x="1820836" y="1795606"/>
                  <a:pt x="1819513" y="1795839"/>
                  <a:pt x="1818145" y="1795980"/>
                </a:cubicBezTo>
                <a:cubicBezTo>
                  <a:pt x="1816778" y="1796121"/>
                  <a:pt x="1815389" y="1796192"/>
                  <a:pt x="1813978" y="1796192"/>
                </a:cubicBezTo>
                <a:cubicBezTo>
                  <a:pt x="1809876" y="1796192"/>
                  <a:pt x="1806816" y="1795264"/>
                  <a:pt x="1804797" y="1793408"/>
                </a:cubicBezTo>
                <a:cubicBezTo>
                  <a:pt x="1802779" y="1791553"/>
                  <a:pt x="1801769" y="1788704"/>
                  <a:pt x="1801769" y="1784862"/>
                </a:cubicBezTo>
                <a:lnTo>
                  <a:pt x="1801769" y="1767803"/>
                </a:lnTo>
                <a:lnTo>
                  <a:pt x="1792621" y="1767803"/>
                </a:lnTo>
                <a:lnTo>
                  <a:pt x="1792621" y="1763050"/>
                </a:lnTo>
                <a:lnTo>
                  <a:pt x="1801769" y="1763050"/>
                </a:lnTo>
                <a:lnTo>
                  <a:pt x="1801769" y="1754064"/>
                </a:lnTo>
                <a:close/>
                <a:moveTo>
                  <a:pt x="1493109" y="1752599"/>
                </a:moveTo>
                <a:lnTo>
                  <a:pt x="1493109" y="1763050"/>
                </a:lnTo>
                <a:lnTo>
                  <a:pt x="1507792" y="1763050"/>
                </a:lnTo>
                <a:lnTo>
                  <a:pt x="1507792" y="1767803"/>
                </a:lnTo>
                <a:lnTo>
                  <a:pt x="1493109" y="1767803"/>
                </a:lnTo>
                <a:lnTo>
                  <a:pt x="1493109" y="1784407"/>
                </a:lnTo>
                <a:cubicBezTo>
                  <a:pt x="1493109" y="1786751"/>
                  <a:pt x="1493733" y="1788503"/>
                  <a:pt x="1494981" y="1789664"/>
                </a:cubicBezTo>
                <a:cubicBezTo>
                  <a:pt x="1496229" y="1790826"/>
                  <a:pt x="1498069" y="1791406"/>
                  <a:pt x="1500499" y="1791406"/>
                </a:cubicBezTo>
                <a:cubicBezTo>
                  <a:pt x="1501541" y="1791406"/>
                  <a:pt x="1502681" y="1791325"/>
                  <a:pt x="1503918" y="1791162"/>
                </a:cubicBezTo>
                <a:cubicBezTo>
                  <a:pt x="1505155" y="1790999"/>
                  <a:pt x="1506446" y="1790744"/>
                  <a:pt x="1507792" y="1790397"/>
                </a:cubicBezTo>
                <a:lnTo>
                  <a:pt x="1507792" y="1795280"/>
                </a:lnTo>
                <a:cubicBezTo>
                  <a:pt x="1506511" y="1795606"/>
                  <a:pt x="1505188" y="1795839"/>
                  <a:pt x="1503820" y="1795980"/>
                </a:cubicBezTo>
                <a:cubicBezTo>
                  <a:pt x="1502453" y="1796121"/>
                  <a:pt x="1501064" y="1796192"/>
                  <a:pt x="1499653" y="1796192"/>
                </a:cubicBezTo>
                <a:cubicBezTo>
                  <a:pt x="1495551" y="1796192"/>
                  <a:pt x="1492491" y="1795264"/>
                  <a:pt x="1490472" y="1793408"/>
                </a:cubicBezTo>
                <a:cubicBezTo>
                  <a:pt x="1488454" y="1791553"/>
                  <a:pt x="1487444" y="1788704"/>
                  <a:pt x="1487444" y="1784862"/>
                </a:cubicBezTo>
                <a:lnTo>
                  <a:pt x="1487444" y="1767803"/>
                </a:lnTo>
                <a:lnTo>
                  <a:pt x="1478296" y="1767803"/>
                </a:lnTo>
                <a:lnTo>
                  <a:pt x="1478296" y="1763050"/>
                </a:lnTo>
                <a:lnTo>
                  <a:pt x="1487444" y="1763050"/>
                </a:lnTo>
                <a:lnTo>
                  <a:pt x="1487444" y="1754064"/>
                </a:lnTo>
                <a:close/>
                <a:moveTo>
                  <a:pt x="1207359" y="1752599"/>
                </a:moveTo>
                <a:lnTo>
                  <a:pt x="1207359" y="1763050"/>
                </a:lnTo>
                <a:lnTo>
                  <a:pt x="1222042" y="1763050"/>
                </a:lnTo>
                <a:lnTo>
                  <a:pt x="1222042" y="1767803"/>
                </a:lnTo>
                <a:lnTo>
                  <a:pt x="1207359" y="1767803"/>
                </a:lnTo>
                <a:lnTo>
                  <a:pt x="1207359" y="1784407"/>
                </a:lnTo>
                <a:cubicBezTo>
                  <a:pt x="1207359" y="1786751"/>
                  <a:pt x="1207983" y="1788503"/>
                  <a:pt x="1209231" y="1789664"/>
                </a:cubicBezTo>
                <a:cubicBezTo>
                  <a:pt x="1210479" y="1790826"/>
                  <a:pt x="1212318" y="1791406"/>
                  <a:pt x="1214749" y="1791406"/>
                </a:cubicBezTo>
                <a:cubicBezTo>
                  <a:pt x="1215791" y="1791406"/>
                  <a:pt x="1216931" y="1791325"/>
                  <a:pt x="1218168" y="1791162"/>
                </a:cubicBezTo>
                <a:cubicBezTo>
                  <a:pt x="1219405" y="1790999"/>
                  <a:pt x="1220696" y="1790744"/>
                  <a:pt x="1222042" y="1790397"/>
                </a:cubicBezTo>
                <a:lnTo>
                  <a:pt x="1222042" y="1795280"/>
                </a:lnTo>
                <a:cubicBezTo>
                  <a:pt x="1220761" y="1795606"/>
                  <a:pt x="1219438" y="1795839"/>
                  <a:pt x="1218070" y="1795980"/>
                </a:cubicBezTo>
                <a:cubicBezTo>
                  <a:pt x="1216703" y="1796121"/>
                  <a:pt x="1215314" y="1796192"/>
                  <a:pt x="1213903" y="1796192"/>
                </a:cubicBezTo>
                <a:cubicBezTo>
                  <a:pt x="1209801" y="1796192"/>
                  <a:pt x="1206741" y="1795264"/>
                  <a:pt x="1204722" y="1793408"/>
                </a:cubicBezTo>
                <a:cubicBezTo>
                  <a:pt x="1202704" y="1791553"/>
                  <a:pt x="1201694" y="1788704"/>
                  <a:pt x="1201694" y="1784862"/>
                </a:cubicBezTo>
                <a:lnTo>
                  <a:pt x="1201694" y="1767803"/>
                </a:lnTo>
                <a:lnTo>
                  <a:pt x="1192546" y="1767803"/>
                </a:lnTo>
                <a:lnTo>
                  <a:pt x="1192546" y="1763050"/>
                </a:lnTo>
                <a:lnTo>
                  <a:pt x="1201694" y="1763050"/>
                </a:lnTo>
                <a:lnTo>
                  <a:pt x="1201694" y="1754064"/>
                </a:lnTo>
                <a:close/>
                <a:moveTo>
                  <a:pt x="512035" y="1752599"/>
                </a:moveTo>
                <a:lnTo>
                  <a:pt x="512035" y="1763050"/>
                </a:lnTo>
                <a:lnTo>
                  <a:pt x="526718" y="1763050"/>
                </a:lnTo>
                <a:lnTo>
                  <a:pt x="526718" y="1767803"/>
                </a:lnTo>
                <a:lnTo>
                  <a:pt x="512035" y="1767803"/>
                </a:lnTo>
                <a:lnTo>
                  <a:pt x="512035" y="1784407"/>
                </a:lnTo>
                <a:cubicBezTo>
                  <a:pt x="512035" y="1786751"/>
                  <a:pt x="512659" y="1788503"/>
                  <a:pt x="513907" y="1789664"/>
                </a:cubicBezTo>
                <a:cubicBezTo>
                  <a:pt x="515155" y="1790826"/>
                  <a:pt x="516994" y="1791406"/>
                  <a:pt x="519425" y="1791406"/>
                </a:cubicBezTo>
                <a:cubicBezTo>
                  <a:pt x="520467" y="1791406"/>
                  <a:pt x="521606" y="1791325"/>
                  <a:pt x="522843" y="1791162"/>
                </a:cubicBezTo>
                <a:cubicBezTo>
                  <a:pt x="524080" y="1790999"/>
                  <a:pt x="525372" y="1790744"/>
                  <a:pt x="526718" y="1790397"/>
                </a:cubicBezTo>
                <a:lnTo>
                  <a:pt x="526718" y="1795280"/>
                </a:lnTo>
                <a:cubicBezTo>
                  <a:pt x="525437" y="1795606"/>
                  <a:pt x="524113" y="1795839"/>
                  <a:pt x="522746" y="1795980"/>
                </a:cubicBezTo>
                <a:cubicBezTo>
                  <a:pt x="521378" y="1796121"/>
                  <a:pt x="519989" y="1796192"/>
                  <a:pt x="518579" y="1796192"/>
                </a:cubicBezTo>
                <a:cubicBezTo>
                  <a:pt x="514476" y="1796192"/>
                  <a:pt x="511416" y="1795264"/>
                  <a:pt x="509398" y="1793408"/>
                </a:cubicBezTo>
                <a:cubicBezTo>
                  <a:pt x="507379" y="1791553"/>
                  <a:pt x="506370" y="1788704"/>
                  <a:pt x="506370" y="1784862"/>
                </a:cubicBezTo>
                <a:lnTo>
                  <a:pt x="506370" y="1767803"/>
                </a:lnTo>
                <a:lnTo>
                  <a:pt x="497222" y="1767803"/>
                </a:lnTo>
                <a:lnTo>
                  <a:pt x="497222" y="1763050"/>
                </a:lnTo>
                <a:lnTo>
                  <a:pt x="506370" y="1763050"/>
                </a:lnTo>
                <a:lnTo>
                  <a:pt x="506370" y="1754064"/>
                </a:lnTo>
                <a:close/>
                <a:moveTo>
                  <a:pt x="18525" y="1752599"/>
                </a:moveTo>
                <a:cubicBezTo>
                  <a:pt x="21260" y="1752599"/>
                  <a:pt x="23642" y="1753098"/>
                  <a:pt x="25671" y="1754097"/>
                </a:cubicBezTo>
                <a:cubicBezTo>
                  <a:pt x="27701" y="1755095"/>
                  <a:pt x="29388" y="1756522"/>
                  <a:pt x="30734" y="1758378"/>
                </a:cubicBezTo>
                <a:cubicBezTo>
                  <a:pt x="32079" y="1760234"/>
                  <a:pt x="33083" y="1762496"/>
                  <a:pt x="33745" y="1765166"/>
                </a:cubicBezTo>
                <a:cubicBezTo>
                  <a:pt x="34407" y="1767836"/>
                  <a:pt x="34738" y="1770842"/>
                  <a:pt x="34738" y="1774184"/>
                </a:cubicBezTo>
                <a:cubicBezTo>
                  <a:pt x="34738" y="1778004"/>
                  <a:pt x="34288" y="1781303"/>
                  <a:pt x="33387" y="1784081"/>
                </a:cubicBezTo>
                <a:cubicBezTo>
                  <a:pt x="32486" y="1786859"/>
                  <a:pt x="31271" y="1789154"/>
                  <a:pt x="29741" y="1790967"/>
                </a:cubicBezTo>
                <a:cubicBezTo>
                  <a:pt x="28211" y="1792779"/>
                  <a:pt x="26420" y="1794125"/>
                  <a:pt x="24369" y="1795004"/>
                </a:cubicBezTo>
                <a:cubicBezTo>
                  <a:pt x="22318" y="1795883"/>
                  <a:pt x="20153" y="1796322"/>
                  <a:pt x="17874" y="1796322"/>
                </a:cubicBezTo>
                <a:cubicBezTo>
                  <a:pt x="15139" y="1796322"/>
                  <a:pt x="12757" y="1795828"/>
                  <a:pt x="10728" y="1794841"/>
                </a:cubicBezTo>
                <a:cubicBezTo>
                  <a:pt x="8699" y="1793853"/>
                  <a:pt x="7017" y="1792426"/>
                  <a:pt x="5682" y="1790560"/>
                </a:cubicBezTo>
                <a:cubicBezTo>
                  <a:pt x="4347" y="1788693"/>
                  <a:pt x="3354" y="1786420"/>
                  <a:pt x="2703" y="1783739"/>
                </a:cubicBezTo>
                <a:cubicBezTo>
                  <a:pt x="2052" y="1781059"/>
                  <a:pt x="1726" y="1778036"/>
                  <a:pt x="1726" y="1774672"/>
                </a:cubicBezTo>
                <a:cubicBezTo>
                  <a:pt x="1726" y="1770896"/>
                  <a:pt x="2171" y="1767618"/>
                  <a:pt x="3061" y="1764840"/>
                </a:cubicBezTo>
                <a:cubicBezTo>
                  <a:pt x="3951" y="1762062"/>
                  <a:pt x="5161" y="1759767"/>
                  <a:pt x="6691" y="1757955"/>
                </a:cubicBezTo>
                <a:cubicBezTo>
                  <a:pt x="8221" y="1756142"/>
                  <a:pt x="10006" y="1754797"/>
                  <a:pt x="12046" y="1753918"/>
                </a:cubicBezTo>
                <a:cubicBezTo>
                  <a:pt x="14087" y="1753039"/>
                  <a:pt x="16246" y="1752599"/>
                  <a:pt x="18525" y="1752599"/>
                </a:cubicBezTo>
                <a:close/>
                <a:moveTo>
                  <a:pt x="1092394" y="1749734"/>
                </a:moveTo>
                <a:lnTo>
                  <a:pt x="1107793" y="1749734"/>
                </a:lnTo>
                <a:lnTo>
                  <a:pt x="1107793" y="1791016"/>
                </a:lnTo>
                <a:lnTo>
                  <a:pt x="1117527" y="1791016"/>
                </a:lnTo>
                <a:lnTo>
                  <a:pt x="1117527" y="1795736"/>
                </a:lnTo>
                <a:lnTo>
                  <a:pt x="1091320" y="1795736"/>
                </a:lnTo>
                <a:lnTo>
                  <a:pt x="1091320" y="1791016"/>
                </a:lnTo>
                <a:lnTo>
                  <a:pt x="1102063" y="1791016"/>
                </a:lnTo>
                <a:lnTo>
                  <a:pt x="1102063" y="1754390"/>
                </a:lnTo>
                <a:lnTo>
                  <a:pt x="1092394" y="1754390"/>
                </a:lnTo>
                <a:close/>
                <a:moveTo>
                  <a:pt x="1062354" y="1749734"/>
                </a:moveTo>
                <a:lnTo>
                  <a:pt x="1068019" y="1749734"/>
                </a:lnTo>
                <a:lnTo>
                  <a:pt x="1068019" y="1762399"/>
                </a:lnTo>
                <a:lnTo>
                  <a:pt x="1067758" y="1768454"/>
                </a:lnTo>
                <a:cubicBezTo>
                  <a:pt x="1069386" y="1766262"/>
                  <a:pt x="1071128" y="1764716"/>
                  <a:pt x="1072984" y="1763815"/>
                </a:cubicBezTo>
                <a:cubicBezTo>
                  <a:pt x="1074839" y="1762914"/>
                  <a:pt x="1076831" y="1762464"/>
                  <a:pt x="1078958" y="1762464"/>
                </a:cubicBezTo>
                <a:cubicBezTo>
                  <a:pt x="1080824" y="1762464"/>
                  <a:pt x="1082463" y="1762855"/>
                  <a:pt x="1083874" y="1763636"/>
                </a:cubicBezTo>
                <a:cubicBezTo>
                  <a:pt x="1085284" y="1764417"/>
                  <a:pt x="1086467" y="1765519"/>
                  <a:pt x="1087422" y="1766940"/>
                </a:cubicBezTo>
                <a:cubicBezTo>
                  <a:pt x="1088377" y="1768362"/>
                  <a:pt x="1089093" y="1770076"/>
                  <a:pt x="1089571" y="1772084"/>
                </a:cubicBezTo>
                <a:cubicBezTo>
                  <a:pt x="1090048" y="1774092"/>
                  <a:pt x="1090287" y="1776333"/>
                  <a:pt x="1090287" y="1778807"/>
                </a:cubicBezTo>
                <a:cubicBezTo>
                  <a:pt x="1090287" y="1781520"/>
                  <a:pt x="1089913" y="1783945"/>
                  <a:pt x="1089164" y="1786083"/>
                </a:cubicBezTo>
                <a:cubicBezTo>
                  <a:pt x="1088415" y="1788221"/>
                  <a:pt x="1087352" y="1790033"/>
                  <a:pt x="1085974" y="1791520"/>
                </a:cubicBezTo>
                <a:cubicBezTo>
                  <a:pt x="1084595" y="1793007"/>
                  <a:pt x="1082919" y="1794146"/>
                  <a:pt x="1080944" y="1794939"/>
                </a:cubicBezTo>
                <a:cubicBezTo>
                  <a:pt x="1078968" y="1795731"/>
                  <a:pt x="1076744" y="1796127"/>
                  <a:pt x="1074270" y="1796127"/>
                </a:cubicBezTo>
                <a:cubicBezTo>
                  <a:pt x="1072338" y="1796127"/>
                  <a:pt x="1070363" y="1795942"/>
                  <a:pt x="1068344" y="1795573"/>
                </a:cubicBezTo>
                <a:cubicBezTo>
                  <a:pt x="1066326" y="1795204"/>
                  <a:pt x="1064329" y="1794618"/>
                  <a:pt x="1062354" y="1793815"/>
                </a:cubicBezTo>
                <a:close/>
                <a:moveTo>
                  <a:pt x="920944" y="1749734"/>
                </a:moveTo>
                <a:lnTo>
                  <a:pt x="936343" y="1749734"/>
                </a:lnTo>
                <a:lnTo>
                  <a:pt x="936343" y="1791016"/>
                </a:lnTo>
                <a:lnTo>
                  <a:pt x="946077" y="1791016"/>
                </a:lnTo>
                <a:lnTo>
                  <a:pt x="946077" y="1795736"/>
                </a:lnTo>
                <a:lnTo>
                  <a:pt x="919870" y="1795736"/>
                </a:lnTo>
                <a:lnTo>
                  <a:pt x="919870" y="1791016"/>
                </a:lnTo>
                <a:lnTo>
                  <a:pt x="930613" y="1791016"/>
                </a:lnTo>
                <a:lnTo>
                  <a:pt x="930613" y="1754390"/>
                </a:lnTo>
                <a:lnTo>
                  <a:pt x="920944" y="1754390"/>
                </a:lnTo>
                <a:close/>
                <a:moveTo>
                  <a:pt x="273110" y="1749734"/>
                </a:moveTo>
                <a:lnTo>
                  <a:pt x="278807" y="1749734"/>
                </a:lnTo>
                <a:lnTo>
                  <a:pt x="278807" y="1795736"/>
                </a:lnTo>
                <a:lnTo>
                  <a:pt x="273728" y="1795736"/>
                </a:lnTo>
                <a:lnTo>
                  <a:pt x="273533" y="1789551"/>
                </a:lnTo>
                <a:cubicBezTo>
                  <a:pt x="271948" y="1791851"/>
                  <a:pt x="270234" y="1793555"/>
                  <a:pt x="268389" y="1794662"/>
                </a:cubicBezTo>
                <a:cubicBezTo>
                  <a:pt x="266544" y="1795769"/>
                  <a:pt x="264547" y="1796322"/>
                  <a:pt x="262399" y="1796322"/>
                </a:cubicBezTo>
                <a:cubicBezTo>
                  <a:pt x="260532" y="1796322"/>
                  <a:pt x="258888" y="1795932"/>
                  <a:pt x="257466" y="1795150"/>
                </a:cubicBezTo>
                <a:cubicBezTo>
                  <a:pt x="256045" y="1794369"/>
                  <a:pt x="254862" y="1793267"/>
                  <a:pt x="253918" y="1791846"/>
                </a:cubicBezTo>
                <a:cubicBezTo>
                  <a:pt x="252974" y="1790424"/>
                  <a:pt x="252263" y="1788715"/>
                  <a:pt x="251785" y="1786718"/>
                </a:cubicBezTo>
                <a:cubicBezTo>
                  <a:pt x="251308" y="1784721"/>
                  <a:pt x="251069" y="1782508"/>
                  <a:pt x="251069" y="1780077"/>
                </a:cubicBezTo>
                <a:cubicBezTo>
                  <a:pt x="251069" y="1777299"/>
                  <a:pt x="251449" y="1774830"/>
                  <a:pt x="252209" y="1772670"/>
                </a:cubicBezTo>
                <a:cubicBezTo>
                  <a:pt x="252968" y="1770511"/>
                  <a:pt x="254048" y="1768687"/>
                  <a:pt x="255448" y="1767201"/>
                </a:cubicBezTo>
                <a:cubicBezTo>
                  <a:pt x="256848" y="1765714"/>
                  <a:pt x="258530" y="1764585"/>
                  <a:pt x="260494" y="1763815"/>
                </a:cubicBezTo>
                <a:cubicBezTo>
                  <a:pt x="262458" y="1763044"/>
                  <a:pt x="264645" y="1762659"/>
                  <a:pt x="267054" y="1762659"/>
                </a:cubicBezTo>
                <a:cubicBezTo>
                  <a:pt x="268096" y="1762659"/>
                  <a:pt x="269121" y="1762724"/>
                  <a:pt x="270131" y="1762855"/>
                </a:cubicBezTo>
                <a:cubicBezTo>
                  <a:pt x="271140" y="1762985"/>
                  <a:pt x="272133" y="1763191"/>
                  <a:pt x="273110" y="1763473"/>
                </a:cubicBezTo>
                <a:close/>
                <a:moveTo>
                  <a:pt x="82744" y="1749734"/>
                </a:moveTo>
                <a:lnTo>
                  <a:pt x="98144" y="1749734"/>
                </a:lnTo>
                <a:lnTo>
                  <a:pt x="98144" y="1791016"/>
                </a:lnTo>
                <a:lnTo>
                  <a:pt x="107878" y="1791016"/>
                </a:lnTo>
                <a:lnTo>
                  <a:pt x="107878" y="1795736"/>
                </a:lnTo>
                <a:lnTo>
                  <a:pt x="81670" y="1795736"/>
                </a:lnTo>
                <a:lnTo>
                  <a:pt x="81670" y="1791016"/>
                </a:lnTo>
                <a:lnTo>
                  <a:pt x="92414" y="1791016"/>
                </a:lnTo>
                <a:lnTo>
                  <a:pt x="92414" y="1754390"/>
                </a:lnTo>
                <a:lnTo>
                  <a:pt x="82744" y="1754390"/>
                </a:lnTo>
                <a:close/>
                <a:moveTo>
                  <a:pt x="1418374" y="1749344"/>
                </a:moveTo>
                <a:cubicBezTo>
                  <a:pt x="1419004" y="1749344"/>
                  <a:pt x="1419590" y="1749458"/>
                  <a:pt x="1420132" y="1749686"/>
                </a:cubicBezTo>
                <a:cubicBezTo>
                  <a:pt x="1420675" y="1749913"/>
                  <a:pt x="1421147" y="1750233"/>
                  <a:pt x="1421548" y="1750646"/>
                </a:cubicBezTo>
                <a:cubicBezTo>
                  <a:pt x="1421950" y="1751058"/>
                  <a:pt x="1422265" y="1751530"/>
                  <a:pt x="1422493" y="1752062"/>
                </a:cubicBezTo>
                <a:cubicBezTo>
                  <a:pt x="1422720" y="1752594"/>
                  <a:pt x="1422834" y="1753174"/>
                  <a:pt x="1422834" y="1753804"/>
                </a:cubicBezTo>
                <a:cubicBezTo>
                  <a:pt x="1422834" y="1754412"/>
                  <a:pt x="1422720" y="1754987"/>
                  <a:pt x="1422493" y="1755529"/>
                </a:cubicBezTo>
                <a:cubicBezTo>
                  <a:pt x="1422265" y="1756072"/>
                  <a:pt x="1421950" y="1756549"/>
                  <a:pt x="1421548" y="1756962"/>
                </a:cubicBezTo>
                <a:cubicBezTo>
                  <a:pt x="1421147" y="1757374"/>
                  <a:pt x="1420675" y="1757694"/>
                  <a:pt x="1420132" y="1757922"/>
                </a:cubicBezTo>
                <a:cubicBezTo>
                  <a:pt x="1419590" y="1758150"/>
                  <a:pt x="1419004" y="1758264"/>
                  <a:pt x="1418374" y="1758264"/>
                </a:cubicBezTo>
                <a:cubicBezTo>
                  <a:pt x="1417745" y="1758264"/>
                  <a:pt x="1417159" y="1758150"/>
                  <a:pt x="1416616" y="1757922"/>
                </a:cubicBezTo>
                <a:cubicBezTo>
                  <a:pt x="1416074" y="1757694"/>
                  <a:pt x="1415601" y="1757374"/>
                  <a:pt x="1415200" y="1756962"/>
                </a:cubicBezTo>
                <a:cubicBezTo>
                  <a:pt x="1414799" y="1756549"/>
                  <a:pt x="1414484" y="1756072"/>
                  <a:pt x="1414256" y="1755529"/>
                </a:cubicBezTo>
                <a:cubicBezTo>
                  <a:pt x="1414028" y="1754987"/>
                  <a:pt x="1413914" y="1754412"/>
                  <a:pt x="1413914" y="1753804"/>
                </a:cubicBezTo>
                <a:cubicBezTo>
                  <a:pt x="1413914" y="1753174"/>
                  <a:pt x="1414028" y="1752594"/>
                  <a:pt x="1414256" y="1752062"/>
                </a:cubicBezTo>
                <a:cubicBezTo>
                  <a:pt x="1414484" y="1751530"/>
                  <a:pt x="1414799" y="1751058"/>
                  <a:pt x="1415200" y="1750646"/>
                </a:cubicBezTo>
                <a:cubicBezTo>
                  <a:pt x="1415601" y="1750233"/>
                  <a:pt x="1416074" y="1749913"/>
                  <a:pt x="1416616" y="1749686"/>
                </a:cubicBezTo>
                <a:cubicBezTo>
                  <a:pt x="1417159" y="1749458"/>
                  <a:pt x="1417745" y="1749344"/>
                  <a:pt x="1418374" y="1749344"/>
                </a:cubicBezTo>
                <a:close/>
                <a:moveTo>
                  <a:pt x="1037374" y="1749344"/>
                </a:moveTo>
                <a:cubicBezTo>
                  <a:pt x="1038004" y="1749344"/>
                  <a:pt x="1038590" y="1749458"/>
                  <a:pt x="1039132" y="1749686"/>
                </a:cubicBezTo>
                <a:cubicBezTo>
                  <a:pt x="1039675" y="1749913"/>
                  <a:pt x="1040147" y="1750233"/>
                  <a:pt x="1040548" y="1750646"/>
                </a:cubicBezTo>
                <a:cubicBezTo>
                  <a:pt x="1040950" y="1751058"/>
                  <a:pt x="1041265" y="1751530"/>
                  <a:pt x="1041493" y="1752062"/>
                </a:cubicBezTo>
                <a:cubicBezTo>
                  <a:pt x="1041720" y="1752594"/>
                  <a:pt x="1041834" y="1753174"/>
                  <a:pt x="1041834" y="1753804"/>
                </a:cubicBezTo>
                <a:cubicBezTo>
                  <a:pt x="1041834" y="1754412"/>
                  <a:pt x="1041720" y="1754987"/>
                  <a:pt x="1041493" y="1755529"/>
                </a:cubicBezTo>
                <a:cubicBezTo>
                  <a:pt x="1041265" y="1756072"/>
                  <a:pt x="1040950" y="1756549"/>
                  <a:pt x="1040548" y="1756962"/>
                </a:cubicBezTo>
                <a:cubicBezTo>
                  <a:pt x="1040147" y="1757374"/>
                  <a:pt x="1039675" y="1757694"/>
                  <a:pt x="1039132" y="1757922"/>
                </a:cubicBezTo>
                <a:cubicBezTo>
                  <a:pt x="1038590" y="1758150"/>
                  <a:pt x="1038004" y="1758264"/>
                  <a:pt x="1037374" y="1758264"/>
                </a:cubicBezTo>
                <a:cubicBezTo>
                  <a:pt x="1036745" y="1758264"/>
                  <a:pt x="1036159" y="1758150"/>
                  <a:pt x="1035616" y="1757922"/>
                </a:cubicBezTo>
                <a:cubicBezTo>
                  <a:pt x="1035074" y="1757694"/>
                  <a:pt x="1034602" y="1757374"/>
                  <a:pt x="1034200" y="1756962"/>
                </a:cubicBezTo>
                <a:cubicBezTo>
                  <a:pt x="1033798" y="1756549"/>
                  <a:pt x="1033484" y="1756072"/>
                  <a:pt x="1033256" y="1755529"/>
                </a:cubicBezTo>
                <a:cubicBezTo>
                  <a:pt x="1033028" y="1754987"/>
                  <a:pt x="1032914" y="1754412"/>
                  <a:pt x="1032914" y="1753804"/>
                </a:cubicBezTo>
                <a:cubicBezTo>
                  <a:pt x="1032914" y="1753174"/>
                  <a:pt x="1033028" y="1752594"/>
                  <a:pt x="1033256" y="1752062"/>
                </a:cubicBezTo>
                <a:cubicBezTo>
                  <a:pt x="1033484" y="1751530"/>
                  <a:pt x="1033798" y="1751058"/>
                  <a:pt x="1034200" y="1750646"/>
                </a:cubicBezTo>
                <a:cubicBezTo>
                  <a:pt x="1034602" y="1750233"/>
                  <a:pt x="1035074" y="1749913"/>
                  <a:pt x="1035616" y="1749686"/>
                </a:cubicBezTo>
                <a:cubicBezTo>
                  <a:pt x="1036159" y="1749458"/>
                  <a:pt x="1036745" y="1749344"/>
                  <a:pt x="1037374" y="1749344"/>
                </a:cubicBezTo>
                <a:close/>
                <a:moveTo>
                  <a:pt x="970699" y="1749344"/>
                </a:moveTo>
                <a:cubicBezTo>
                  <a:pt x="971329" y="1749344"/>
                  <a:pt x="971915" y="1749458"/>
                  <a:pt x="972457" y="1749686"/>
                </a:cubicBezTo>
                <a:cubicBezTo>
                  <a:pt x="973000" y="1749913"/>
                  <a:pt x="973472" y="1750233"/>
                  <a:pt x="973873" y="1750646"/>
                </a:cubicBezTo>
                <a:cubicBezTo>
                  <a:pt x="974275" y="1751058"/>
                  <a:pt x="974590" y="1751530"/>
                  <a:pt x="974818" y="1752062"/>
                </a:cubicBezTo>
                <a:cubicBezTo>
                  <a:pt x="975045" y="1752594"/>
                  <a:pt x="975159" y="1753174"/>
                  <a:pt x="975159" y="1753804"/>
                </a:cubicBezTo>
                <a:cubicBezTo>
                  <a:pt x="975159" y="1754412"/>
                  <a:pt x="975045" y="1754987"/>
                  <a:pt x="974818" y="1755529"/>
                </a:cubicBezTo>
                <a:cubicBezTo>
                  <a:pt x="974590" y="1756072"/>
                  <a:pt x="974275" y="1756549"/>
                  <a:pt x="973873" y="1756962"/>
                </a:cubicBezTo>
                <a:cubicBezTo>
                  <a:pt x="973472" y="1757374"/>
                  <a:pt x="973000" y="1757694"/>
                  <a:pt x="972457" y="1757922"/>
                </a:cubicBezTo>
                <a:cubicBezTo>
                  <a:pt x="971915" y="1758150"/>
                  <a:pt x="971329" y="1758264"/>
                  <a:pt x="970699" y="1758264"/>
                </a:cubicBezTo>
                <a:cubicBezTo>
                  <a:pt x="970070" y="1758264"/>
                  <a:pt x="969484" y="1758150"/>
                  <a:pt x="968941" y="1757922"/>
                </a:cubicBezTo>
                <a:cubicBezTo>
                  <a:pt x="968399" y="1757694"/>
                  <a:pt x="967927" y="1757374"/>
                  <a:pt x="967525" y="1756962"/>
                </a:cubicBezTo>
                <a:cubicBezTo>
                  <a:pt x="967123" y="1756549"/>
                  <a:pt x="966809" y="1756072"/>
                  <a:pt x="966581" y="1755529"/>
                </a:cubicBezTo>
                <a:cubicBezTo>
                  <a:pt x="966353" y="1754987"/>
                  <a:pt x="966239" y="1754412"/>
                  <a:pt x="966239" y="1753804"/>
                </a:cubicBezTo>
                <a:cubicBezTo>
                  <a:pt x="966239" y="1753174"/>
                  <a:pt x="966353" y="1752594"/>
                  <a:pt x="966581" y="1752062"/>
                </a:cubicBezTo>
                <a:cubicBezTo>
                  <a:pt x="966809" y="1751530"/>
                  <a:pt x="967123" y="1751058"/>
                  <a:pt x="967525" y="1750646"/>
                </a:cubicBezTo>
                <a:cubicBezTo>
                  <a:pt x="967927" y="1750233"/>
                  <a:pt x="968399" y="1749913"/>
                  <a:pt x="968941" y="1749686"/>
                </a:cubicBezTo>
                <a:cubicBezTo>
                  <a:pt x="969484" y="1749458"/>
                  <a:pt x="970070" y="1749344"/>
                  <a:pt x="970699" y="1749344"/>
                </a:cubicBezTo>
                <a:close/>
                <a:moveTo>
                  <a:pt x="551600" y="1749344"/>
                </a:moveTo>
                <a:cubicBezTo>
                  <a:pt x="552229" y="1749344"/>
                  <a:pt x="552815" y="1749458"/>
                  <a:pt x="553358" y="1749686"/>
                </a:cubicBezTo>
                <a:cubicBezTo>
                  <a:pt x="553900" y="1749913"/>
                  <a:pt x="554372" y="1750233"/>
                  <a:pt x="554774" y="1750646"/>
                </a:cubicBezTo>
                <a:cubicBezTo>
                  <a:pt x="555175" y="1751058"/>
                  <a:pt x="555490" y="1751530"/>
                  <a:pt x="555718" y="1752062"/>
                </a:cubicBezTo>
                <a:cubicBezTo>
                  <a:pt x="555946" y="1752594"/>
                  <a:pt x="556060" y="1753174"/>
                  <a:pt x="556060" y="1753804"/>
                </a:cubicBezTo>
                <a:cubicBezTo>
                  <a:pt x="556060" y="1754412"/>
                  <a:pt x="555946" y="1754987"/>
                  <a:pt x="555718" y="1755529"/>
                </a:cubicBezTo>
                <a:cubicBezTo>
                  <a:pt x="555490" y="1756072"/>
                  <a:pt x="555175" y="1756549"/>
                  <a:pt x="554774" y="1756962"/>
                </a:cubicBezTo>
                <a:cubicBezTo>
                  <a:pt x="554372" y="1757374"/>
                  <a:pt x="553900" y="1757694"/>
                  <a:pt x="553358" y="1757922"/>
                </a:cubicBezTo>
                <a:cubicBezTo>
                  <a:pt x="552815" y="1758150"/>
                  <a:pt x="552229" y="1758264"/>
                  <a:pt x="551600" y="1758264"/>
                </a:cubicBezTo>
                <a:cubicBezTo>
                  <a:pt x="550970" y="1758264"/>
                  <a:pt x="550384" y="1758150"/>
                  <a:pt x="549842" y="1757922"/>
                </a:cubicBezTo>
                <a:cubicBezTo>
                  <a:pt x="549299" y="1757694"/>
                  <a:pt x="548827" y="1757374"/>
                  <a:pt x="548425" y="1756962"/>
                </a:cubicBezTo>
                <a:cubicBezTo>
                  <a:pt x="548024" y="1756549"/>
                  <a:pt x="547709" y="1756072"/>
                  <a:pt x="547481" y="1755529"/>
                </a:cubicBezTo>
                <a:cubicBezTo>
                  <a:pt x="547253" y="1754987"/>
                  <a:pt x="547139" y="1754412"/>
                  <a:pt x="547139" y="1753804"/>
                </a:cubicBezTo>
                <a:cubicBezTo>
                  <a:pt x="547139" y="1753174"/>
                  <a:pt x="547253" y="1752594"/>
                  <a:pt x="547481" y="1752062"/>
                </a:cubicBezTo>
                <a:cubicBezTo>
                  <a:pt x="547709" y="1751530"/>
                  <a:pt x="548024" y="1751058"/>
                  <a:pt x="548425" y="1750646"/>
                </a:cubicBezTo>
                <a:cubicBezTo>
                  <a:pt x="548827" y="1750233"/>
                  <a:pt x="549299" y="1749913"/>
                  <a:pt x="549842" y="1749686"/>
                </a:cubicBezTo>
                <a:cubicBezTo>
                  <a:pt x="550384" y="1749458"/>
                  <a:pt x="550970" y="1749344"/>
                  <a:pt x="551600" y="1749344"/>
                </a:cubicBezTo>
                <a:close/>
                <a:moveTo>
                  <a:pt x="475400" y="1749344"/>
                </a:moveTo>
                <a:cubicBezTo>
                  <a:pt x="476029" y="1749344"/>
                  <a:pt x="476615" y="1749458"/>
                  <a:pt x="477158" y="1749686"/>
                </a:cubicBezTo>
                <a:cubicBezTo>
                  <a:pt x="477700" y="1749913"/>
                  <a:pt x="478172" y="1750233"/>
                  <a:pt x="478574" y="1750646"/>
                </a:cubicBezTo>
                <a:cubicBezTo>
                  <a:pt x="478975" y="1751058"/>
                  <a:pt x="479290" y="1751530"/>
                  <a:pt x="479518" y="1752062"/>
                </a:cubicBezTo>
                <a:cubicBezTo>
                  <a:pt x="479746" y="1752594"/>
                  <a:pt x="479860" y="1753174"/>
                  <a:pt x="479860" y="1753804"/>
                </a:cubicBezTo>
                <a:cubicBezTo>
                  <a:pt x="479860" y="1754412"/>
                  <a:pt x="479746" y="1754987"/>
                  <a:pt x="479518" y="1755529"/>
                </a:cubicBezTo>
                <a:cubicBezTo>
                  <a:pt x="479290" y="1756072"/>
                  <a:pt x="478975" y="1756549"/>
                  <a:pt x="478574" y="1756962"/>
                </a:cubicBezTo>
                <a:cubicBezTo>
                  <a:pt x="478172" y="1757374"/>
                  <a:pt x="477700" y="1757694"/>
                  <a:pt x="477158" y="1757922"/>
                </a:cubicBezTo>
                <a:cubicBezTo>
                  <a:pt x="476615" y="1758150"/>
                  <a:pt x="476029" y="1758264"/>
                  <a:pt x="475400" y="1758264"/>
                </a:cubicBezTo>
                <a:cubicBezTo>
                  <a:pt x="474770" y="1758264"/>
                  <a:pt x="474184" y="1758150"/>
                  <a:pt x="473642" y="1757922"/>
                </a:cubicBezTo>
                <a:cubicBezTo>
                  <a:pt x="473099" y="1757694"/>
                  <a:pt x="472627" y="1757374"/>
                  <a:pt x="472225" y="1756962"/>
                </a:cubicBezTo>
                <a:cubicBezTo>
                  <a:pt x="471824" y="1756549"/>
                  <a:pt x="471509" y="1756072"/>
                  <a:pt x="471281" y="1755529"/>
                </a:cubicBezTo>
                <a:cubicBezTo>
                  <a:pt x="471053" y="1754987"/>
                  <a:pt x="470940" y="1754412"/>
                  <a:pt x="470940" y="1753804"/>
                </a:cubicBezTo>
                <a:cubicBezTo>
                  <a:pt x="470940" y="1753174"/>
                  <a:pt x="471053" y="1752594"/>
                  <a:pt x="471281" y="1752062"/>
                </a:cubicBezTo>
                <a:cubicBezTo>
                  <a:pt x="471509" y="1751530"/>
                  <a:pt x="471824" y="1751058"/>
                  <a:pt x="472225" y="1750646"/>
                </a:cubicBezTo>
                <a:cubicBezTo>
                  <a:pt x="472627" y="1750233"/>
                  <a:pt x="473099" y="1749913"/>
                  <a:pt x="473642" y="1749686"/>
                </a:cubicBezTo>
                <a:cubicBezTo>
                  <a:pt x="474184" y="1749458"/>
                  <a:pt x="474770" y="1749344"/>
                  <a:pt x="475400" y="1749344"/>
                </a:cubicBezTo>
                <a:close/>
                <a:moveTo>
                  <a:pt x="303950" y="1749344"/>
                </a:moveTo>
                <a:cubicBezTo>
                  <a:pt x="304579" y="1749344"/>
                  <a:pt x="305165" y="1749458"/>
                  <a:pt x="305708" y="1749686"/>
                </a:cubicBezTo>
                <a:cubicBezTo>
                  <a:pt x="306250" y="1749913"/>
                  <a:pt x="306722" y="1750233"/>
                  <a:pt x="307124" y="1750646"/>
                </a:cubicBezTo>
                <a:cubicBezTo>
                  <a:pt x="307525" y="1751058"/>
                  <a:pt x="307840" y="1751530"/>
                  <a:pt x="308068" y="1752062"/>
                </a:cubicBezTo>
                <a:cubicBezTo>
                  <a:pt x="308296" y="1752594"/>
                  <a:pt x="308410" y="1753174"/>
                  <a:pt x="308410" y="1753804"/>
                </a:cubicBezTo>
                <a:cubicBezTo>
                  <a:pt x="308410" y="1754412"/>
                  <a:pt x="308296" y="1754987"/>
                  <a:pt x="308068" y="1755529"/>
                </a:cubicBezTo>
                <a:cubicBezTo>
                  <a:pt x="307840" y="1756072"/>
                  <a:pt x="307525" y="1756549"/>
                  <a:pt x="307124" y="1756962"/>
                </a:cubicBezTo>
                <a:cubicBezTo>
                  <a:pt x="306722" y="1757374"/>
                  <a:pt x="306250" y="1757694"/>
                  <a:pt x="305708" y="1757922"/>
                </a:cubicBezTo>
                <a:cubicBezTo>
                  <a:pt x="305165" y="1758150"/>
                  <a:pt x="304579" y="1758264"/>
                  <a:pt x="303950" y="1758264"/>
                </a:cubicBezTo>
                <a:cubicBezTo>
                  <a:pt x="303320" y="1758264"/>
                  <a:pt x="302734" y="1758150"/>
                  <a:pt x="302191" y="1757922"/>
                </a:cubicBezTo>
                <a:cubicBezTo>
                  <a:pt x="301649" y="1757694"/>
                  <a:pt x="301177" y="1757374"/>
                  <a:pt x="300775" y="1756962"/>
                </a:cubicBezTo>
                <a:cubicBezTo>
                  <a:pt x="300374" y="1756549"/>
                  <a:pt x="300059" y="1756072"/>
                  <a:pt x="299831" y="1755529"/>
                </a:cubicBezTo>
                <a:cubicBezTo>
                  <a:pt x="299603" y="1754987"/>
                  <a:pt x="299489" y="1754412"/>
                  <a:pt x="299489" y="1753804"/>
                </a:cubicBezTo>
                <a:cubicBezTo>
                  <a:pt x="299489" y="1753174"/>
                  <a:pt x="299603" y="1752594"/>
                  <a:pt x="299831" y="1752062"/>
                </a:cubicBezTo>
                <a:cubicBezTo>
                  <a:pt x="300059" y="1751530"/>
                  <a:pt x="300374" y="1751058"/>
                  <a:pt x="300775" y="1750646"/>
                </a:cubicBezTo>
                <a:cubicBezTo>
                  <a:pt x="301177" y="1750233"/>
                  <a:pt x="301649" y="1749913"/>
                  <a:pt x="302191" y="1749686"/>
                </a:cubicBezTo>
                <a:cubicBezTo>
                  <a:pt x="302734" y="1749458"/>
                  <a:pt x="303320" y="1749344"/>
                  <a:pt x="303950" y="1749344"/>
                </a:cubicBezTo>
                <a:close/>
                <a:moveTo>
                  <a:pt x="827825" y="1710127"/>
                </a:moveTo>
                <a:cubicBezTo>
                  <a:pt x="828498" y="1710127"/>
                  <a:pt x="829138" y="1710263"/>
                  <a:pt x="829745" y="1710534"/>
                </a:cubicBezTo>
                <a:cubicBezTo>
                  <a:pt x="830353" y="1710806"/>
                  <a:pt x="830885" y="1711169"/>
                  <a:pt x="831341" y="1711625"/>
                </a:cubicBezTo>
                <a:cubicBezTo>
                  <a:pt x="831797" y="1712081"/>
                  <a:pt x="832160" y="1712613"/>
                  <a:pt x="832431" y="1713220"/>
                </a:cubicBezTo>
                <a:cubicBezTo>
                  <a:pt x="832703" y="1713828"/>
                  <a:pt x="832838" y="1714468"/>
                  <a:pt x="832838" y="1715141"/>
                </a:cubicBezTo>
                <a:cubicBezTo>
                  <a:pt x="832838" y="1715836"/>
                  <a:pt x="832703" y="1716481"/>
                  <a:pt x="832431" y="1717078"/>
                </a:cubicBezTo>
                <a:cubicBezTo>
                  <a:pt x="832160" y="1717675"/>
                  <a:pt x="831797" y="1718201"/>
                  <a:pt x="831341" y="1718657"/>
                </a:cubicBezTo>
                <a:cubicBezTo>
                  <a:pt x="830885" y="1719113"/>
                  <a:pt x="830353" y="1719471"/>
                  <a:pt x="829745" y="1719732"/>
                </a:cubicBezTo>
                <a:cubicBezTo>
                  <a:pt x="829138" y="1719992"/>
                  <a:pt x="828498" y="1720122"/>
                  <a:pt x="827825" y="1720122"/>
                </a:cubicBezTo>
                <a:cubicBezTo>
                  <a:pt x="827130" y="1720122"/>
                  <a:pt x="826484" y="1719992"/>
                  <a:pt x="825888" y="1719732"/>
                </a:cubicBezTo>
                <a:cubicBezTo>
                  <a:pt x="825291" y="1719471"/>
                  <a:pt x="824764" y="1719113"/>
                  <a:pt x="824309" y="1718657"/>
                </a:cubicBezTo>
                <a:cubicBezTo>
                  <a:pt x="823853" y="1718201"/>
                  <a:pt x="823495" y="1717675"/>
                  <a:pt x="823234" y="1717078"/>
                </a:cubicBezTo>
                <a:cubicBezTo>
                  <a:pt x="822974" y="1716481"/>
                  <a:pt x="822844" y="1715836"/>
                  <a:pt x="822844" y="1715141"/>
                </a:cubicBezTo>
                <a:cubicBezTo>
                  <a:pt x="822844" y="1714468"/>
                  <a:pt x="822974" y="1713828"/>
                  <a:pt x="823234" y="1713220"/>
                </a:cubicBezTo>
                <a:cubicBezTo>
                  <a:pt x="823495" y="1712613"/>
                  <a:pt x="823853" y="1712081"/>
                  <a:pt x="824309" y="1711625"/>
                </a:cubicBezTo>
                <a:cubicBezTo>
                  <a:pt x="824764" y="1711169"/>
                  <a:pt x="825291" y="1710806"/>
                  <a:pt x="825888" y="1710534"/>
                </a:cubicBezTo>
                <a:cubicBezTo>
                  <a:pt x="826484" y="1710263"/>
                  <a:pt x="827130" y="1710127"/>
                  <a:pt x="827825" y="1710127"/>
                </a:cubicBezTo>
                <a:close/>
                <a:moveTo>
                  <a:pt x="1104114" y="1704658"/>
                </a:moveTo>
                <a:cubicBezTo>
                  <a:pt x="1102703" y="1704658"/>
                  <a:pt x="1101488" y="1704799"/>
                  <a:pt x="1100468" y="1705081"/>
                </a:cubicBezTo>
                <a:cubicBezTo>
                  <a:pt x="1099448" y="1705363"/>
                  <a:pt x="1098612" y="1705765"/>
                  <a:pt x="1097961" y="1706286"/>
                </a:cubicBezTo>
                <a:cubicBezTo>
                  <a:pt x="1097310" y="1706807"/>
                  <a:pt x="1096827" y="1707431"/>
                  <a:pt x="1096512" y="1708158"/>
                </a:cubicBezTo>
                <a:cubicBezTo>
                  <a:pt x="1096198" y="1708885"/>
                  <a:pt x="1096040" y="1709704"/>
                  <a:pt x="1096040" y="1710616"/>
                </a:cubicBezTo>
                <a:cubicBezTo>
                  <a:pt x="1096040" y="1711245"/>
                  <a:pt x="1096138" y="1711847"/>
                  <a:pt x="1096333" y="1712423"/>
                </a:cubicBezTo>
                <a:cubicBezTo>
                  <a:pt x="1096529" y="1712998"/>
                  <a:pt x="1096843" y="1713508"/>
                  <a:pt x="1097278" y="1713953"/>
                </a:cubicBezTo>
                <a:cubicBezTo>
                  <a:pt x="1097712" y="1714398"/>
                  <a:pt x="1098276" y="1714750"/>
                  <a:pt x="1098970" y="1715011"/>
                </a:cubicBezTo>
                <a:cubicBezTo>
                  <a:pt x="1099665" y="1715271"/>
                  <a:pt x="1100511" y="1715402"/>
                  <a:pt x="1101510" y="1715402"/>
                </a:cubicBezTo>
                <a:cubicBezTo>
                  <a:pt x="1102812" y="1715402"/>
                  <a:pt x="1104304" y="1715005"/>
                  <a:pt x="1105986" y="1714213"/>
                </a:cubicBezTo>
                <a:cubicBezTo>
                  <a:pt x="1107668" y="1713421"/>
                  <a:pt x="1109443" y="1712168"/>
                  <a:pt x="1111309" y="1710453"/>
                </a:cubicBezTo>
                <a:lnTo>
                  <a:pt x="1111309" y="1704658"/>
                </a:lnTo>
                <a:close/>
                <a:moveTo>
                  <a:pt x="656440" y="1704658"/>
                </a:moveTo>
                <a:cubicBezTo>
                  <a:pt x="655029" y="1704658"/>
                  <a:pt x="653814" y="1704799"/>
                  <a:pt x="652794" y="1705081"/>
                </a:cubicBezTo>
                <a:cubicBezTo>
                  <a:pt x="651774" y="1705363"/>
                  <a:pt x="650938" y="1705765"/>
                  <a:pt x="650287" y="1706286"/>
                </a:cubicBezTo>
                <a:cubicBezTo>
                  <a:pt x="649636" y="1706807"/>
                  <a:pt x="649153" y="1707431"/>
                  <a:pt x="648838" y="1708158"/>
                </a:cubicBezTo>
                <a:cubicBezTo>
                  <a:pt x="648523" y="1708885"/>
                  <a:pt x="648366" y="1709704"/>
                  <a:pt x="648366" y="1710616"/>
                </a:cubicBezTo>
                <a:cubicBezTo>
                  <a:pt x="648366" y="1711245"/>
                  <a:pt x="648464" y="1711847"/>
                  <a:pt x="648659" y="1712423"/>
                </a:cubicBezTo>
                <a:cubicBezTo>
                  <a:pt x="648854" y="1712998"/>
                  <a:pt x="649169" y="1713508"/>
                  <a:pt x="649603" y="1713953"/>
                </a:cubicBezTo>
                <a:cubicBezTo>
                  <a:pt x="650037" y="1714398"/>
                  <a:pt x="650601" y="1714750"/>
                  <a:pt x="651296" y="1715011"/>
                </a:cubicBezTo>
                <a:cubicBezTo>
                  <a:pt x="651990" y="1715271"/>
                  <a:pt x="652837" y="1715402"/>
                  <a:pt x="653835" y="1715402"/>
                </a:cubicBezTo>
                <a:cubicBezTo>
                  <a:pt x="655138" y="1715402"/>
                  <a:pt x="656630" y="1715005"/>
                  <a:pt x="658312" y="1714213"/>
                </a:cubicBezTo>
                <a:cubicBezTo>
                  <a:pt x="659994" y="1713421"/>
                  <a:pt x="661768" y="1712168"/>
                  <a:pt x="663635" y="1710453"/>
                </a:cubicBezTo>
                <a:lnTo>
                  <a:pt x="663635" y="1704658"/>
                </a:lnTo>
                <a:close/>
                <a:moveTo>
                  <a:pt x="475465" y="1704658"/>
                </a:moveTo>
                <a:cubicBezTo>
                  <a:pt x="474054" y="1704658"/>
                  <a:pt x="472839" y="1704799"/>
                  <a:pt x="471818" y="1705081"/>
                </a:cubicBezTo>
                <a:cubicBezTo>
                  <a:pt x="470799" y="1705363"/>
                  <a:pt x="469963" y="1705765"/>
                  <a:pt x="469312" y="1706286"/>
                </a:cubicBezTo>
                <a:cubicBezTo>
                  <a:pt x="468661" y="1706807"/>
                  <a:pt x="468178" y="1707431"/>
                  <a:pt x="467863" y="1708158"/>
                </a:cubicBezTo>
                <a:cubicBezTo>
                  <a:pt x="467548" y="1708885"/>
                  <a:pt x="467391" y="1709704"/>
                  <a:pt x="467391" y="1710616"/>
                </a:cubicBezTo>
                <a:cubicBezTo>
                  <a:pt x="467391" y="1711245"/>
                  <a:pt x="467489" y="1711847"/>
                  <a:pt x="467684" y="1712423"/>
                </a:cubicBezTo>
                <a:cubicBezTo>
                  <a:pt x="467879" y="1712998"/>
                  <a:pt x="468194" y="1713508"/>
                  <a:pt x="468628" y="1713953"/>
                </a:cubicBezTo>
                <a:cubicBezTo>
                  <a:pt x="469062" y="1714398"/>
                  <a:pt x="469627" y="1714750"/>
                  <a:pt x="470321" y="1715011"/>
                </a:cubicBezTo>
                <a:cubicBezTo>
                  <a:pt x="471015" y="1715271"/>
                  <a:pt x="471862" y="1715402"/>
                  <a:pt x="472860" y="1715402"/>
                </a:cubicBezTo>
                <a:cubicBezTo>
                  <a:pt x="474162" y="1715402"/>
                  <a:pt x="475655" y="1715005"/>
                  <a:pt x="477337" y="1714213"/>
                </a:cubicBezTo>
                <a:cubicBezTo>
                  <a:pt x="479019" y="1713421"/>
                  <a:pt x="480793" y="1712168"/>
                  <a:pt x="482660" y="1710453"/>
                </a:cubicBezTo>
                <a:lnTo>
                  <a:pt x="482660" y="1704658"/>
                </a:lnTo>
                <a:close/>
                <a:moveTo>
                  <a:pt x="580175" y="1691082"/>
                </a:moveTo>
                <a:cubicBezTo>
                  <a:pt x="578482" y="1691082"/>
                  <a:pt x="577033" y="1691413"/>
                  <a:pt x="575829" y="1692075"/>
                </a:cubicBezTo>
                <a:cubicBezTo>
                  <a:pt x="574624" y="1692737"/>
                  <a:pt x="573636" y="1693622"/>
                  <a:pt x="572866" y="1694728"/>
                </a:cubicBezTo>
                <a:cubicBezTo>
                  <a:pt x="572095" y="1695835"/>
                  <a:pt x="571531" y="1697121"/>
                  <a:pt x="571173" y="1698586"/>
                </a:cubicBezTo>
                <a:cubicBezTo>
                  <a:pt x="570815" y="1700051"/>
                  <a:pt x="570636" y="1701587"/>
                  <a:pt x="570636" y="1703193"/>
                </a:cubicBezTo>
                <a:cubicBezTo>
                  <a:pt x="570636" y="1705212"/>
                  <a:pt x="570858" y="1706980"/>
                  <a:pt x="571303" y="1708500"/>
                </a:cubicBezTo>
                <a:cubicBezTo>
                  <a:pt x="571748" y="1710019"/>
                  <a:pt x="572383" y="1711283"/>
                  <a:pt x="573208" y="1712292"/>
                </a:cubicBezTo>
                <a:cubicBezTo>
                  <a:pt x="574032" y="1713302"/>
                  <a:pt x="575031" y="1714061"/>
                  <a:pt x="576203" y="1714571"/>
                </a:cubicBezTo>
                <a:cubicBezTo>
                  <a:pt x="577375" y="1715081"/>
                  <a:pt x="578699" y="1715336"/>
                  <a:pt x="580175" y="1715336"/>
                </a:cubicBezTo>
                <a:cubicBezTo>
                  <a:pt x="581868" y="1715336"/>
                  <a:pt x="583316" y="1715005"/>
                  <a:pt x="584521" y="1714344"/>
                </a:cubicBezTo>
                <a:cubicBezTo>
                  <a:pt x="585726" y="1713681"/>
                  <a:pt x="586713" y="1712797"/>
                  <a:pt x="587484" y="1711690"/>
                </a:cubicBezTo>
                <a:cubicBezTo>
                  <a:pt x="588254" y="1710583"/>
                  <a:pt x="588818" y="1709297"/>
                  <a:pt x="589176" y="1707832"/>
                </a:cubicBezTo>
                <a:cubicBezTo>
                  <a:pt x="589535" y="1706367"/>
                  <a:pt x="589714" y="1704821"/>
                  <a:pt x="589714" y="1703193"/>
                </a:cubicBezTo>
                <a:cubicBezTo>
                  <a:pt x="589714" y="1701175"/>
                  <a:pt x="589491" y="1699411"/>
                  <a:pt x="589046" y="1697903"/>
                </a:cubicBezTo>
                <a:cubicBezTo>
                  <a:pt x="588601" y="1696394"/>
                  <a:pt x="587966" y="1695135"/>
                  <a:pt x="587142" y="1694126"/>
                </a:cubicBezTo>
                <a:cubicBezTo>
                  <a:pt x="586317" y="1693117"/>
                  <a:pt x="585313" y="1692357"/>
                  <a:pt x="584130" y="1691847"/>
                </a:cubicBezTo>
                <a:cubicBezTo>
                  <a:pt x="582947" y="1691337"/>
                  <a:pt x="581629" y="1691082"/>
                  <a:pt x="580175" y="1691082"/>
                </a:cubicBezTo>
                <a:close/>
                <a:moveTo>
                  <a:pt x="265850" y="1691082"/>
                </a:moveTo>
                <a:cubicBezTo>
                  <a:pt x="264157" y="1691082"/>
                  <a:pt x="262708" y="1691413"/>
                  <a:pt x="261503" y="1692075"/>
                </a:cubicBezTo>
                <a:cubicBezTo>
                  <a:pt x="260299" y="1692737"/>
                  <a:pt x="259311" y="1693622"/>
                  <a:pt x="258541" y="1694728"/>
                </a:cubicBezTo>
                <a:cubicBezTo>
                  <a:pt x="257770" y="1695835"/>
                  <a:pt x="257206" y="1697121"/>
                  <a:pt x="256848" y="1698586"/>
                </a:cubicBezTo>
                <a:cubicBezTo>
                  <a:pt x="256490" y="1700051"/>
                  <a:pt x="256311" y="1701587"/>
                  <a:pt x="256311" y="1703193"/>
                </a:cubicBezTo>
                <a:cubicBezTo>
                  <a:pt x="256311" y="1705212"/>
                  <a:pt x="256533" y="1706980"/>
                  <a:pt x="256978" y="1708500"/>
                </a:cubicBezTo>
                <a:cubicBezTo>
                  <a:pt x="257423" y="1710019"/>
                  <a:pt x="258058" y="1711283"/>
                  <a:pt x="258883" y="1712292"/>
                </a:cubicBezTo>
                <a:cubicBezTo>
                  <a:pt x="259707" y="1713302"/>
                  <a:pt x="260706" y="1714061"/>
                  <a:pt x="261878" y="1714571"/>
                </a:cubicBezTo>
                <a:cubicBezTo>
                  <a:pt x="263050" y="1715081"/>
                  <a:pt x="264374" y="1715336"/>
                  <a:pt x="265850" y="1715336"/>
                </a:cubicBezTo>
                <a:cubicBezTo>
                  <a:pt x="267543" y="1715336"/>
                  <a:pt x="268991" y="1715005"/>
                  <a:pt x="270196" y="1714344"/>
                </a:cubicBezTo>
                <a:cubicBezTo>
                  <a:pt x="271400" y="1713681"/>
                  <a:pt x="272388" y="1712797"/>
                  <a:pt x="273159" y="1711690"/>
                </a:cubicBezTo>
                <a:cubicBezTo>
                  <a:pt x="273929" y="1710583"/>
                  <a:pt x="274493" y="1709297"/>
                  <a:pt x="274851" y="1707832"/>
                </a:cubicBezTo>
                <a:cubicBezTo>
                  <a:pt x="275210" y="1706367"/>
                  <a:pt x="275389" y="1704821"/>
                  <a:pt x="275389" y="1703193"/>
                </a:cubicBezTo>
                <a:cubicBezTo>
                  <a:pt x="275389" y="1701175"/>
                  <a:pt x="275166" y="1699411"/>
                  <a:pt x="274721" y="1697903"/>
                </a:cubicBezTo>
                <a:cubicBezTo>
                  <a:pt x="274276" y="1696394"/>
                  <a:pt x="273641" y="1695135"/>
                  <a:pt x="272817" y="1694126"/>
                </a:cubicBezTo>
                <a:cubicBezTo>
                  <a:pt x="271992" y="1693117"/>
                  <a:pt x="270988" y="1692357"/>
                  <a:pt x="269805" y="1691847"/>
                </a:cubicBezTo>
                <a:cubicBezTo>
                  <a:pt x="268622" y="1691337"/>
                  <a:pt x="267304" y="1691082"/>
                  <a:pt x="265850" y="1691082"/>
                </a:cubicBezTo>
                <a:close/>
                <a:moveTo>
                  <a:pt x="970764" y="1690789"/>
                </a:moveTo>
                <a:cubicBezTo>
                  <a:pt x="969527" y="1690789"/>
                  <a:pt x="968399" y="1691028"/>
                  <a:pt x="967378" y="1691505"/>
                </a:cubicBezTo>
                <a:cubicBezTo>
                  <a:pt x="966358" y="1691983"/>
                  <a:pt x="965479" y="1692656"/>
                  <a:pt x="964741" y="1693524"/>
                </a:cubicBezTo>
                <a:cubicBezTo>
                  <a:pt x="964003" y="1694392"/>
                  <a:pt x="963407" y="1695434"/>
                  <a:pt x="962951" y="1696649"/>
                </a:cubicBezTo>
                <a:cubicBezTo>
                  <a:pt x="962495" y="1697865"/>
                  <a:pt x="962213" y="1699199"/>
                  <a:pt x="962104" y="1700654"/>
                </a:cubicBezTo>
                <a:lnTo>
                  <a:pt x="979294" y="1700654"/>
                </a:lnTo>
                <a:cubicBezTo>
                  <a:pt x="979359" y="1699199"/>
                  <a:pt x="979218" y="1697870"/>
                  <a:pt x="978871" y="1696666"/>
                </a:cubicBezTo>
                <a:cubicBezTo>
                  <a:pt x="978524" y="1695461"/>
                  <a:pt x="977986" y="1694425"/>
                  <a:pt x="977259" y="1693556"/>
                </a:cubicBezTo>
                <a:cubicBezTo>
                  <a:pt x="976532" y="1692688"/>
                  <a:pt x="975626" y="1692010"/>
                  <a:pt x="974541" y="1691522"/>
                </a:cubicBezTo>
                <a:cubicBezTo>
                  <a:pt x="973456" y="1691033"/>
                  <a:pt x="972197" y="1690789"/>
                  <a:pt x="970764" y="1690789"/>
                </a:cubicBezTo>
                <a:close/>
                <a:moveTo>
                  <a:pt x="342115" y="1690789"/>
                </a:moveTo>
                <a:cubicBezTo>
                  <a:pt x="340878" y="1690789"/>
                  <a:pt x="339749" y="1691028"/>
                  <a:pt x="338729" y="1691505"/>
                </a:cubicBezTo>
                <a:cubicBezTo>
                  <a:pt x="337709" y="1691983"/>
                  <a:pt x="336830" y="1692656"/>
                  <a:pt x="336092" y="1693524"/>
                </a:cubicBezTo>
                <a:cubicBezTo>
                  <a:pt x="335354" y="1694392"/>
                  <a:pt x="334757" y="1695434"/>
                  <a:pt x="334301" y="1696649"/>
                </a:cubicBezTo>
                <a:cubicBezTo>
                  <a:pt x="333846" y="1697865"/>
                  <a:pt x="333563" y="1699199"/>
                  <a:pt x="333455" y="1700654"/>
                </a:cubicBezTo>
                <a:lnTo>
                  <a:pt x="350645" y="1700654"/>
                </a:lnTo>
                <a:cubicBezTo>
                  <a:pt x="350710" y="1699199"/>
                  <a:pt x="350569" y="1697870"/>
                  <a:pt x="350221" y="1696666"/>
                </a:cubicBezTo>
                <a:cubicBezTo>
                  <a:pt x="349874" y="1695461"/>
                  <a:pt x="349337" y="1694425"/>
                  <a:pt x="348610" y="1693556"/>
                </a:cubicBezTo>
                <a:cubicBezTo>
                  <a:pt x="347883" y="1692688"/>
                  <a:pt x="346976" y="1692010"/>
                  <a:pt x="345891" y="1691522"/>
                </a:cubicBezTo>
                <a:cubicBezTo>
                  <a:pt x="344806" y="1691033"/>
                  <a:pt x="343547" y="1690789"/>
                  <a:pt x="342115" y="1690789"/>
                </a:cubicBezTo>
                <a:close/>
                <a:moveTo>
                  <a:pt x="132565" y="1690789"/>
                </a:moveTo>
                <a:cubicBezTo>
                  <a:pt x="131328" y="1690789"/>
                  <a:pt x="130199" y="1691028"/>
                  <a:pt x="129179" y="1691505"/>
                </a:cubicBezTo>
                <a:cubicBezTo>
                  <a:pt x="128159" y="1691983"/>
                  <a:pt x="127280" y="1692656"/>
                  <a:pt x="126542" y="1693524"/>
                </a:cubicBezTo>
                <a:cubicBezTo>
                  <a:pt x="125804" y="1694392"/>
                  <a:pt x="125207" y="1695434"/>
                  <a:pt x="124751" y="1696649"/>
                </a:cubicBezTo>
                <a:cubicBezTo>
                  <a:pt x="124296" y="1697865"/>
                  <a:pt x="124013" y="1699199"/>
                  <a:pt x="123905" y="1700654"/>
                </a:cubicBezTo>
                <a:lnTo>
                  <a:pt x="141094" y="1700654"/>
                </a:lnTo>
                <a:cubicBezTo>
                  <a:pt x="141160" y="1699199"/>
                  <a:pt x="141018" y="1697870"/>
                  <a:pt x="140671" y="1696666"/>
                </a:cubicBezTo>
                <a:cubicBezTo>
                  <a:pt x="140324" y="1695461"/>
                  <a:pt x="139787" y="1694425"/>
                  <a:pt x="139060" y="1693556"/>
                </a:cubicBezTo>
                <a:cubicBezTo>
                  <a:pt x="138333" y="1692688"/>
                  <a:pt x="137426" y="1692010"/>
                  <a:pt x="136341" y="1691522"/>
                </a:cubicBezTo>
                <a:cubicBezTo>
                  <a:pt x="135256" y="1691033"/>
                  <a:pt x="133997" y="1690789"/>
                  <a:pt x="132565" y="1690789"/>
                </a:cubicBezTo>
                <a:close/>
                <a:moveTo>
                  <a:pt x="1025719" y="1686850"/>
                </a:moveTo>
                <a:lnTo>
                  <a:pt x="1041118" y="1686850"/>
                </a:lnTo>
                <a:lnTo>
                  <a:pt x="1041118" y="1714816"/>
                </a:lnTo>
                <a:lnTo>
                  <a:pt x="1050852" y="1714816"/>
                </a:lnTo>
                <a:lnTo>
                  <a:pt x="1050852" y="1719536"/>
                </a:lnTo>
                <a:lnTo>
                  <a:pt x="1024645" y="1719536"/>
                </a:lnTo>
                <a:lnTo>
                  <a:pt x="1024645" y="1714816"/>
                </a:lnTo>
                <a:lnTo>
                  <a:pt x="1035388" y="1714816"/>
                </a:lnTo>
                <a:lnTo>
                  <a:pt x="1035388" y="1691538"/>
                </a:lnTo>
                <a:lnTo>
                  <a:pt x="1025719" y="1691538"/>
                </a:lnTo>
                <a:close/>
                <a:moveTo>
                  <a:pt x="711395" y="1686850"/>
                </a:moveTo>
                <a:lnTo>
                  <a:pt x="726794" y="1686850"/>
                </a:lnTo>
                <a:lnTo>
                  <a:pt x="726794" y="1714816"/>
                </a:lnTo>
                <a:lnTo>
                  <a:pt x="736528" y="1714816"/>
                </a:lnTo>
                <a:lnTo>
                  <a:pt x="736528" y="1719536"/>
                </a:lnTo>
                <a:lnTo>
                  <a:pt x="710320" y="1719536"/>
                </a:lnTo>
                <a:lnTo>
                  <a:pt x="710320" y="1714816"/>
                </a:lnTo>
                <a:lnTo>
                  <a:pt x="721064" y="1714816"/>
                </a:lnTo>
                <a:lnTo>
                  <a:pt x="721064" y="1691538"/>
                </a:lnTo>
                <a:lnTo>
                  <a:pt x="711395" y="1691538"/>
                </a:lnTo>
                <a:close/>
                <a:moveTo>
                  <a:pt x="539945" y="1686850"/>
                </a:moveTo>
                <a:lnTo>
                  <a:pt x="555344" y="1686850"/>
                </a:lnTo>
                <a:lnTo>
                  <a:pt x="555344" y="1714816"/>
                </a:lnTo>
                <a:lnTo>
                  <a:pt x="565078" y="1714816"/>
                </a:lnTo>
                <a:lnTo>
                  <a:pt x="565078" y="1719536"/>
                </a:lnTo>
                <a:lnTo>
                  <a:pt x="538870" y="1719536"/>
                </a:lnTo>
                <a:lnTo>
                  <a:pt x="538870" y="1714816"/>
                </a:lnTo>
                <a:lnTo>
                  <a:pt x="549614" y="1714816"/>
                </a:lnTo>
                <a:lnTo>
                  <a:pt x="549614" y="1691538"/>
                </a:lnTo>
                <a:lnTo>
                  <a:pt x="539945" y="1691538"/>
                </a:lnTo>
                <a:close/>
                <a:moveTo>
                  <a:pt x="221094" y="1686850"/>
                </a:moveTo>
                <a:lnTo>
                  <a:pt x="227540" y="1686850"/>
                </a:lnTo>
                <a:lnTo>
                  <a:pt x="235549" y="1708467"/>
                </a:lnTo>
                <a:lnTo>
                  <a:pt x="237275" y="1713741"/>
                </a:lnTo>
                <a:lnTo>
                  <a:pt x="239065" y="1708337"/>
                </a:lnTo>
                <a:lnTo>
                  <a:pt x="247009" y="1686850"/>
                </a:lnTo>
                <a:lnTo>
                  <a:pt x="253227" y="1686850"/>
                </a:lnTo>
                <a:lnTo>
                  <a:pt x="240400" y="1719536"/>
                </a:lnTo>
                <a:lnTo>
                  <a:pt x="233889" y="1719536"/>
                </a:lnTo>
                <a:close/>
                <a:moveTo>
                  <a:pt x="1078762" y="1686394"/>
                </a:moveTo>
                <a:cubicBezTo>
                  <a:pt x="1080455" y="1686394"/>
                  <a:pt x="1082040" y="1686513"/>
                  <a:pt x="1083516" y="1686752"/>
                </a:cubicBezTo>
                <a:cubicBezTo>
                  <a:pt x="1084991" y="1686991"/>
                  <a:pt x="1086402" y="1687381"/>
                  <a:pt x="1087748" y="1687924"/>
                </a:cubicBezTo>
                <a:lnTo>
                  <a:pt x="1087748" y="1693329"/>
                </a:lnTo>
                <a:cubicBezTo>
                  <a:pt x="1086337" y="1692590"/>
                  <a:pt x="1084899" y="1692053"/>
                  <a:pt x="1083434" y="1691717"/>
                </a:cubicBezTo>
                <a:cubicBezTo>
                  <a:pt x="1081969" y="1691381"/>
                  <a:pt x="1080455" y="1691212"/>
                  <a:pt x="1078893" y="1691212"/>
                </a:cubicBezTo>
                <a:cubicBezTo>
                  <a:pt x="1077438" y="1691212"/>
                  <a:pt x="1076066" y="1691489"/>
                  <a:pt x="1074774" y="1692043"/>
                </a:cubicBezTo>
                <a:cubicBezTo>
                  <a:pt x="1073483" y="1692596"/>
                  <a:pt x="1072349" y="1693394"/>
                  <a:pt x="1071372" y="1694435"/>
                </a:cubicBezTo>
                <a:cubicBezTo>
                  <a:pt x="1070395" y="1695477"/>
                  <a:pt x="1069625" y="1696747"/>
                  <a:pt x="1069061" y="1698244"/>
                </a:cubicBezTo>
                <a:cubicBezTo>
                  <a:pt x="1068496" y="1699742"/>
                  <a:pt x="1068214" y="1701435"/>
                  <a:pt x="1068214" y="1703323"/>
                </a:cubicBezTo>
                <a:cubicBezTo>
                  <a:pt x="1068214" y="1707273"/>
                  <a:pt x="1069175" y="1710231"/>
                  <a:pt x="1071095" y="1712195"/>
                </a:cubicBezTo>
                <a:cubicBezTo>
                  <a:pt x="1073016" y="1714159"/>
                  <a:pt x="1075680" y="1715141"/>
                  <a:pt x="1079088" y="1715141"/>
                </a:cubicBezTo>
                <a:cubicBezTo>
                  <a:pt x="1080629" y="1715141"/>
                  <a:pt x="1082121" y="1714967"/>
                  <a:pt x="1083564" y="1714620"/>
                </a:cubicBezTo>
                <a:cubicBezTo>
                  <a:pt x="1085008" y="1714273"/>
                  <a:pt x="1086402" y="1713752"/>
                  <a:pt x="1087748" y="1713058"/>
                </a:cubicBezTo>
                <a:lnTo>
                  <a:pt x="1087748" y="1718332"/>
                </a:lnTo>
                <a:cubicBezTo>
                  <a:pt x="1086272" y="1718896"/>
                  <a:pt x="1084758" y="1719314"/>
                  <a:pt x="1083206" y="1719585"/>
                </a:cubicBezTo>
                <a:cubicBezTo>
                  <a:pt x="1081654" y="1719856"/>
                  <a:pt x="1080054" y="1719992"/>
                  <a:pt x="1078404" y="1719992"/>
                </a:cubicBezTo>
                <a:cubicBezTo>
                  <a:pt x="1073239" y="1719992"/>
                  <a:pt x="1069261" y="1718592"/>
                  <a:pt x="1066472" y="1715792"/>
                </a:cubicBezTo>
                <a:cubicBezTo>
                  <a:pt x="1063683" y="1712992"/>
                  <a:pt x="1062289" y="1708901"/>
                  <a:pt x="1062289" y="1703519"/>
                </a:cubicBezTo>
                <a:cubicBezTo>
                  <a:pt x="1062289" y="1700936"/>
                  <a:pt x="1062690" y="1698592"/>
                  <a:pt x="1063493" y="1696486"/>
                </a:cubicBezTo>
                <a:cubicBezTo>
                  <a:pt x="1064297" y="1694381"/>
                  <a:pt x="1065425" y="1692580"/>
                  <a:pt x="1066879" y="1691082"/>
                </a:cubicBezTo>
                <a:cubicBezTo>
                  <a:pt x="1068333" y="1689585"/>
                  <a:pt x="1070070" y="1688429"/>
                  <a:pt x="1072088" y="1687615"/>
                </a:cubicBezTo>
                <a:cubicBezTo>
                  <a:pt x="1074107" y="1686801"/>
                  <a:pt x="1076331" y="1686394"/>
                  <a:pt x="1078762" y="1686394"/>
                </a:cubicBezTo>
                <a:close/>
                <a:moveTo>
                  <a:pt x="1145079" y="1686264"/>
                </a:moveTo>
                <a:cubicBezTo>
                  <a:pt x="1148443" y="1686264"/>
                  <a:pt x="1150988" y="1687257"/>
                  <a:pt x="1152714" y="1689243"/>
                </a:cubicBezTo>
                <a:cubicBezTo>
                  <a:pt x="1154439" y="1691229"/>
                  <a:pt x="1155302" y="1694218"/>
                  <a:pt x="1155302" y="1698212"/>
                </a:cubicBezTo>
                <a:lnTo>
                  <a:pt x="1155302" y="1719536"/>
                </a:lnTo>
                <a:lnTo>
                  <a:pt x="1149637" y="1719536"/>
                </a:lnTo>
                <a:lnTo>
                  <a:pt x="1149637" y="1698668"/>
                </a:lnTo>
                <a:cubicBezTo>
                  <a:pt x="1149637" y="1696107"/>
                  <a:pt x="1149160" y="1694213"/>
                  <a:pt x="1148205" y="1692987"/>
                </a:cubicBezTo>
                <a:cubicBezTo>
                  <a:pt x="1147250" y="1691760"/>
                  <a:pt x="1145828" y="1691147"/>
                  <a:pt x="1143940" y="1691147"/>
                </a:cubicBezTo>
                <a:cubicBezTo>
                  <a:pt x="1143245" y="1691147"/>
                  <a:pt x="1142567" y="1691250"/>
                  <a:pt x="1141905" y="1691457"/>
                </a:cubicBezTo>
                <a:cubicBezTo>
                  <a:pt x="1141243" y="1691663"/>
                  <a:pt x="1140554" y="1692021"/>
                  <a:pt x="1139838" y="1692531"/>
                </a:cubicBezTo>
                <a:cubicBezTo>
                  <a:pt x="1139122" y="1693041"/>
                  <a:pt x="1138346" y="1693730"/>
                  <a:pt x="1137510" y="1694598"/>
                </a:cubicBezTo>
                <a:cubicBezTo>
                  <a:pt x="1136674" y="1695466"/>
                  <a:pt x="1135736" y="1696552"/>
                  <a:pt x="1134694" y="1697854"/>
                </a:cubicBezTo>
                <a:lnTo>
                  <a:pt x="1134694" y="1719536"/>
                </a:lnTo>
                <a:lnTo>
                  <a:pt x="1129029" y="1719536"/>
                </a:lnTo>
                <a:lnTo>
                  <a:pt x="1129029" y="1686850"/>
                </a:lnTo>
                <a:lnTo>
                  <a:pt x="1134075" y="1686850"/>
                </a:lnTo>
                <a:lnTo>
                  <a:pt x="1134303" y="1692124"/>
                </a:lnTo>
                <a:cubicBezTo>
                  <a:pt x="1135258" y="1690995"/>
                  <a:pt x="1136181" y="1690057"/>
                  <a:pt x="1137070" y="1689308"/>
                </a:cubicBezTo>
                <a:cubicBezTo>
                  <a:pt x="1137960" y="1688559"/>
                  <a:pt x="1138834" y="1687957"/>
                  <a:pt x="1139691" y="1687501"/>
                </a:cubicBezTo>
                <a:cubicBezTo>
                  <a:pt x="1140548" y="1687045"/>
                  <a:pt x="1141422" y="1686725"/>
                  <a:pt x="1142312" y="1686541"/>
                </a:cubicBezTo>
                <a:cubicBezTo>
                  <a:pt x="1143202" y="1686356"/>
                  <a:pt x="1144124" y="1686264"/>
                  <a:pt x="1145079" y="1686264"/>
                </a:cubicBezTo>
                <a:close/>
                <a:moveTo>
                  <a:pt x="1104245" y="1686264"/>
                </a:moveTo>
                <a:cubicBezTo>
                  <a:pt x="1106220" y="1686264"/>
                  <a:pt x="1107999" y="1686481"/>
                  <a:pt x="1109584" y="1686915"/>
                </a:cubicBezTo>
                <a:cubicBezTo>
                  <a:pt x="1111168" y="1687349"/>
                  <a:pt x="1112508" y="1688011"/>
                  <a:pt x="1113604" y="1688901"/>
                </a:cubicBezTo>
                <a:cubicBezTo>
                  <a:pt x="1114700" y="1689791"/>
                  <a:pt x="1115542" y="1690908"/>
                  <a:pt x="1116128" y="1692254"/>
                </a:cubicBezTo>
                <a:cubicBezTo>
                  <a:pt x="1116714" y="1693600"/>
                  <a:pt x="1117007" y="1695184"/>
                  <a:pt x="1117007" y="1697007"/>
                </a:cubicBezTo>
                <a:lnTo>
                  <a:pt x="1117007" y="1719536"/>
                </a:lnTo>
                <a:lnTo>
                  <a:pt x="1111928" y="1719536"/>
                </a:lnTo>
                <a:lnTo>
                  <a:pt x="1111798" y="1715141"/>
                </a:lnTo>
                <a:cubicBezTo>
                  <a:pt x="1110018" y="1716899"/>
                  <a:pt x="1108211" y="1718169"/>
                  <a:pt x="1106377" y="1718950"/>
                </a:cubicBezTo>
                <a:cubicBezTo>
                  <a:pt x="1104543" y="1719732"/>
                  <a:pt x="1102617" y="1720122"/>
                  <a:pt x="1100598" y="1720122"/>
                </a:cubicBezTo>
                <a:cubicBezTo>
                  <a:pt x="1098732" y="1720122"/>
                  <a:pt x="1097136" y="1719883"/>
                  <a:pt x="1095813" y="1719406"/>
                </a:cubicBezTo>
                <a:cubicBezTo>
                  <a:pt x="1094489" y="1718928"/>
                  <a:pt x="1093398" y="1718272"/>
                  <a:pt x="1092541" y="1717436"/>
                </a:cubicBezTo>
                <a:cubicBezTo>
                  <a:pt x="1091683" y="1716601"/>
                  <a:pt x="1091054" y="1715619"/>
                  <a:pt x="1090652" y="1714490"/>
                </a:cubicBezTo>
                <a:cubicBezTo>
                  <a:pt x="1090251" y="1713361"/>
                  <a:pt x="1090050" y="1712135"/>
                  <a:pt x="1090050" y="1710811"/>
                </a:cubicBezTo>
                <a:cubicBezTo>
                  <a:pt x="1090050" y="1707534"/>
                  <a:pt x="1091271" y="1704967"/>
                  <a:pt x="1093713" y="1703112"/>
                </a:cubicBezTo>
                <a:cubicBezTo>
                  <a:pt x="1096154" y="1701256"/>
                  <a:pt x="1099763" y="1700328"/>
                  <a:pt x="1104538" y="1700328"/>
                </a:cubicBezTo>
                <a:lnTo>
                  <a:pt x="1111309" y="1700328"/>
                </a:lnTo>
                <a:lnTo>
                  <a:pt x="1111309" y="1697463"/>
                </a:lnTo>
                <a:cubicBezTo>
                  <a:pt x="1111309" y="1695531"/>
                  <a:pt x="1110691" y="1693985"/>
                  <a:pt x="1109454" y="1692824"/>
                </a:cubicBezTo>
                <a:cubicBezTo>
                  <a:pt x="1108216" y="1691663"/>
                  <a:pt x="1106328" y="1691082"/>
                  <a:pt x="1103789" y="1691082"/>
                </a:cubicBezTo>
                <a:cubicBezTo>
                  <a:pt x="1101944" y="1691082"/>
                  <a:pt x="1100126" y="1691288"/>
                  <a:pt x="1098336" y="1691701"/>
                </a:cubicBezTo>
                <a:cubicBezTo>
                  <a:pt x="1096545" y="1692113"/>
                  <a:pt x="1094695" y="1692699"/>
                  <a:pt x="1092785" y="1693459"/>
                </a:cubicBezTo>
                <a:lnTo>
                  <a:pt x="1092785" y="1688347"/>
                </a:lnTo>
                <a:cubicBezTo>
                  <a:pt x="1093501" y="1688087"/>
                  <a:pt x="1094299" y="1687832"/>
                  <a:pt x="1095178" y="1687582"/>
                </a:cubicBezTo>
                <a:cubicBezTo>
                  <a:pt x="1096057" y="1687333"/>
                  <a:pt x="1096985" y="1687110"/>
                  <a:pt x="1097961" y="1686915"/>
                </a:cubicBezTo>
                <a:cubicBezTo>
                  <a:pt x="1098938" y="1686720"/>
                  <a:pt x="1099958" y="1686562"/>
                  <a:pt x="1101022" y="1686443"/>
                </a:cubicBezTo>
                <a:cubicBezTo>
                  <a:pt x="1102085" y="1686323"/>
                  <a:pt x="1103159" y="1686264"/>
                  <a:pt x="1104245" y="1686264"/>
                </a:cubicBezTo>
                <a:close/>
                <a:moveTo>
                  <a:pt x="1004223" y="1686264"/>
                </a:moveTo>
                <a:cubicBezTo>
                  <a:pt x="1007609" y="1686264"/>
                  <a:pt x="1010175" y="1687360"/>
                  <a:pt x="1011922" y="1689552"/>
                </a:cubicBezTo>
                <a:cubicBezTo>
                  <a:pt x="1013669" y="1691744"/>
                  <a:pt x="1014478" y="1695000"/>
                  <a:pt x="1014348" y="1699319"/>
                </a:cubicBezTo>
                <a:lnTo>
                  <a:pt x="1008618" y="1699319"/>
                </a:lnTo>
                <a:cubicBezTo>
                  <a:pt x="1008683" y="1696454"/>
                  <a:pt x="1008265" y="1694376"/>
                  <a:pt x="1007364" y="1693084"/>
                </a:cubicBezTo>
                <a:cubicBezTo>
                  <a:pt x="1006464" y="1691793"/>
                  <a:pt x="1005145" y="1691147"/>
                  <a:pt x="1003409" y="1691147"/>
                </a:cubicBezTo>
                <a:cubicBezTo>
                  <a:pt x="1002649" y="1691147"/>
                  <a:pt x="1001884" y="1691283"/>
                  <a:pt x="1001114" y="1691554"/>
                </a:cubicBezTo>
                <a:cubicBezTo>
                  <a:pt x="1000343" y="1691825"/>
                  <a:pt x="999551" y="1692260"/>
                  <a:pt x="998737" y="1692856"/>
                </a:cubicBezTo>
                <a:cubicBezTo>
                  <a:pt x="997923" y="1693453"/>
                  <a:pt x="997060" y="1694218"/>
                  <a:pt x="996149" y="1695152"/>
                </a:cubicBezTo>
                <a:cubicBezTo>
                  <a:pt x="995237" y="1696085"/>
                  <a:pt x="994261" y="1697213"/>
                  <a:pt x="993219" y="1698537"/>
                </a:cubicBezTo>
                <a:lnTo>
                  <a:pt x="993219" y="1719536"/>
                </a:lnTo>
                <a:lnTo>
                  <a:pt x="987489" y="1719536"/>
                </a:lnTo>
                <a:lnTo>
                  <a:pt x="987489" y="1686850"/>
                </a:lnTo>
                <a:lnTo>
                  <a:pt x="992665" y="1686850"/>
                </a:lnTo>
                <a:lnTo>
                  <a:pt x="992828" y="1692873"/>
                </a:lnTo>
                <a:cubicBezTo>
                  <a:pt x="994760" y="1690550"/>
                  <a:pt x="996664" y="1688868"/>
                  <a:pt x="998542" y="1687827"/>
                </a:cubicBezTo>
                <a:cubicBezTo>
                  <a:pt x="1000419" y="1686785"/>
                  <a:pt x="1002313" y="1686264"/>
                  <a:pt x="1004223" y="1686264"/>
                </a:cubicBezTo>
                <a:close/>
                <a:moveTo>
                  <a:pt x="971025" y="1686264"/>
                </a:moveTo>
                <a:cubicBezTo>
                  <a:pt x="973304" y="1686264"/>
                  <a:pt x="975322" y="1686622"/>
                  <a:pt x="977080" y="1687338"/>
                </a:cubicBezTo>
                <a:cubicBezTo>
                  <a:pt x="978838" y="1688054"/>
                  <a:pt x="980320" y="1689069"/>
                  <a:pt x="981524" y="1690382"/>
                </a:cubicBezTo>
                <a:cubicBezTo>
                  <a:pt x="982729" y="1691695"/>
                  <a:pt x="983640" y="1693290"/>
                  <a:pt x="984259" y="1695168"/>
                </a:cubicBezTo>
                <a:cubicBezTo>
                  <a:pt x="984877" y="1697045"/>
                  <a:pt x="985187" y="1699145"/>
                  <a:pt x="985187" y="1701468"/>
                </a:cubicBezTo>
                <a:cubicBezTo>
                  <a:pt x="985187" y="1702271"/>
                  <a:pt x="985176" y="1702943"/>
                  <a:pt x="985154" y="1703486"/>
                </a:cubicBezTo>
                <a:cubicBezTo>
                  <a:pt x="985132" y="1704029"/>
                  <a:pt x="985100" y="1704539"/>
                  <a:pt x="985056" y="1705016"/>
                </a:cubicBezTo>
                <a:lnTo>
                  <a:pt x="962104" y="1705016"/>
                </a:lnTo>
                <a:cubicBezTo>
                  <a:pt x="962104" y="1708359"/>
                  <a:pt x="963038" y="1710925"/>
                  <a:pt x="964904" y="1712716"/>
                </a:cubicBezTo>
                <a:cubicBezTo>
                  <a:pt x="966771" y="1714506"/>
                  <a:pt x="969462" y="1715402"/>
                  <a:pt x="972978" y="1715402"/>
                </a:cubicBezTo>
                <a:cubicBezTo>
                  <a:pt x="973933" y="1715402"/>
                  <a:pt x="974888" y="1715364"/>
                  <a:pt x="975843" y="1715288"/>
                </a:cubicBezTo>
                <a:cubicBezTo>
                  <a:pt x="976798" y="1715212"/>
                  <a:pt x="977720" y="1715109"/>
                  <a:pt x="978610" y="1714978"/>
                </a:cubicBezTo>
                <a:cubicBezTo>
                  <a:pt x="979500" y="1714848"/>
                  <a:pt x="980352" y="1714702"/>
                  <a:pt x="981166" y="1714539"/>
                </a:cubicBezTo>
                <a:cubicBezTo>
                  <a:pt x="981980" y="1714376"/>
                  <a:pt x="982734" y="1714197"/>
                  <a:pt x="983429" y="1714002"/>
                </a:cubicBezTo>
                <a:lnTo>
                  <a:pt x="983429" y="1718657"/>
                </a:lnTo>
                <a:cubicBezTo>
                  <a:pt x="981888" y="1719091"/>
                  <a:pt x="980146" y="1719444"/>
                  <a:pt x="978203" y="1719715"/>
                </a:cubicBezTo>
                <a:cubicBezTo>
                  <a:pt x="976261" y="1719986"/>
                  <a:pt x="974248" y="1720122"/>
                  <a:pt x="972164" y="1720122"/>
                </a:cubicBezTo>
                <a:cubicBezTo>
                  <a:pt x="969364" y="1720122"/>
                  <a:pt x="966955" y="1719742"/>
                  <a:pt x="964937" y="1718983"/>
                </a:cubicBezTo>
                <a:cubicBezTo>
                  <a:pt x="962918" y="1718223"/>
                  <a:pt x="961263" y="1717122"/>
                  <a:pt x="959972" y="1715678"/>
                </a:cubicBezTo>
                <a:cubicBezTo>
                  <a:pt x="958681" y="1714235"/>
                  <a:pt x="957726" y="1712466"/>
                  <a:pt x="957107" y="1710372"/>
                </a:cubicBezTo>
                <a:cubicBezTo>
                  <a:pt x="956488" y="1708277"/>
                  <a:pt x="956179" y="1705906"/>
                  <a:pt x="956179" y="1703258"/>
                </a:cubicBezTo>
                <a:cubicBezTo>
                  <a:pt x="956179" y="1700957"/>
                  <a:pt x="956510" y="1698782"/>
                  <a:pt x="957172" y="1696731"/>
                </a:cubicBezTo>
                <a:cubicBezTo>
                  <a:pt x="957834" y="1694680"/>
                  <a:pt x="958800" y="1692878"/>
                  <a:pt x="960070" y="1691326"/>
                </a:cubicBezTo>
                <a:cubicBezTo>
                  <a:pt x="961339" y="1689774"/>
                  <a:pt x="962897" y="1688543"/>
                  <a:pt x="964741" y="1687631"/>
                </a:cubicBezTo>
                <a:cubicBezTo>
                  <a:pt x="966586" y="1686720"/>
                  <a:pt x="968681" y="1686264"/>
                  <a:pt x="971025" y="1686264"/>
                </a:cubicBezTo>
                <a:close/>
                <a:moveTo>
                  <a:pt x="929018" y="1686264"/>
                </a:moveTo>
                <a:cubicBezTo>
                  <a:pt x="930776" y="1686264"/>
                  <a:pt x="932111" y="1686839"/>
                  <a:pt x="933022" y="1687989"/>
                </a:cubicBezTo>
                <a:cubicBezTo>
                  <a:pt x="933934" y="1689140"/>
                  <a:pt x="934390" y="1690919"/>
                  <a:pt x="934390" y="1693329"/>
                </a:cubicBezTo>
                <a:cubicBezTo>
                  <a:pt x="934911" y="1692200"/>
                  <a:pt x="935421" y="1691196"/>
                  <a:pt x="935920" y="1690317"/>
                </a:cubicBezTo>
                <a:cubicBezTo>
                  <a:pt x="936419" y="1689438"/>
                  <a:pt x="936956" y="1688700"/>
                  <a:pt x="937531" y="1688103"/>
                </a:cubicBezTo>
                <a:cubicBezTo>
                  <a:pt x="938107" y="1687506"/>
                  <a:pt x="938741" y="1687051"/>
                  <a:pt x="939436" y="1686736"/>
                </a:cubicBezTo>
                <a:cubicBezTo>
                  <a:pt x="940131" y="1686421"/>
                  <a:pt x="940934" y="1686264"/>
                  <a:pt x="941845" y="1686264"/>
                </a:cubicBezTo>
                <a:cubicBezTo>
                  <a:pt x="945947" y="1686264"/>
                  <a:pt x="947998" y="1689422"/>
                  <a:pt x="947998" y="1695738"/>
                </a:cubicBezTo>
                <a:lnTo>
                  <a:pt x="947998" y="1719536"/>
                </a:lnTo>
                <a:lnTo>
                  <a:pt x="942789" y="1719536"/>
                </a:lnTo>
                <a:lnTo>
                  <a:pt x="942789" y="1696063"/>
                </a:lnTo>
                <a:cubicBezTo>
                  <a:pt x="942789" y="1695043"/>
                  <a:pt x="942751" y="1694208"/>
                  <a:pt x="942675" y="1693556"/>
                </a:cubicBezTo>
                <a:cubicBezTo>
                  <a:pt x="942599" y="1692905"/>
                  <a:pt x="942480" y="1692390"/>
                  <a:pt x="942317" y="1692010"/>
                </a:cubicBezTo>
                <a:cubicBezTo>
                  <a:pt x="942154" y="1691630"/>
                  <a:pt x="941948" y="1691364"/>
                  <a:pt x="941699" y="1691212"/>
                </a:cubicBezTo>
                <a:cubicBezTo>
                  <a:pt x="941449" y="1691060"/>
                  <a:pt x="941140" y="1690984"/>
                  <a:pt x="940771" y="1690984"/>
                </a:cubicBezTo>
                <a:cubicBezTo>
                  <a:pt x="940337" y="1690984"/>
                  <a:pt x="939935" y="1691115"/>
                  <a:pt x="939566" y="1691375"/>
                </a:cubicBezTo>
                <a:cubicBezTo>
                  <a:pt x="939197" y="1691636"/>
                  <a:pt x="938801" y="1692059"/>
                  <a:pt x="938378" y="1692645"/>
                </a:cubicBezTo>
                <a:cubicBezTo>
                  <a:pt x="937955" y="1693231"/>
                  <a:pt x="937488" y="1694007"/>
                  <a:pt x="936978" y="1694973"/>
                </a:cubicBezTo>
                <a:cubicBezTo>
                  <a:pt x="936468" y="1695938"/>
                  <a:pt x="935866" y="1697127"/>
                  <a:pt x="935171" y="1698537"/>
                </a:cubicBezTo>
                <a:lnTo>
                  <a:pt x="935171" y="1719536"/>
                </a:lnTo>
                <a:lnTo>
                  <a:pt x="929995" y="1719536"/>
                </a:lnTo>
                <a:lnTo>
                  <a:pt x="929995" y="1696682"/>
                </a:lnTo>
                <a:cubicBezTo>
                  <a:pt x="929995" y="1695488"/>
                  <a:pt x="929957" y="1694522"/>
                  <a:pt x="929881" y="1693784"/>
                </a:cubicBezTo>
                <a:cubicBezTo>
                  <a:pt x="929805" y="1693046"/>
                  <a:pt x="929685" y="1692471"/>
                  <a:pt x="929523" y="1692059"/>
                </a:cubicBezTo>
                <a:cubicBezTo>
                  <a:pt x="929360" y="1691646"/>
                  <a:pt x="929148" y="1691364"/>
                  <a:pt x="928888" y="1691212"/>
                </a:cubicBezTo>
                <a:cubicBezTo>
                  <a:pt x="928627" y="1691060"/>
                  <a:pt x="928313" y="1690984"/>
                  <a:pt x="927944" y="1690984"/>
                </a:cubicBezTo>
                <a:cubicBezTo>
                  <a:pt x="927553" y="1690984"/>
                  <a:pt x="927184" y="1691093"/>
                  <a:pt x="926837" y="1691310"/>
                </a:cubicBezTo>
                <a:cubicBezTo>
                  <a:pt x="926490" y="1691527"/>
                  <a:pt x="926104" y="1691918"/>
                  <a:pt x="925681" y="1692482"/>
                </a:cubicBezTo>
                <a:cubicBezTo>
                  <a:pt x="925258" y="1693046"/>
                  <a:pt x="924786" y="1693817"/>
                  <a:pt x="924265" y="1694794"/>
                </a:cubicBezTo>
                <a:cubicBezTo>
                  <a:pt x="923744" y="1695770"/>
                  <a:pt x="923125" y="1697018"/>
                  <a:pt x="922409" y="1698537"/>
                </a:cubicBezTo>
                <a:lnTo>
                  <a:pt x="922409" y="1719536"/>
                </a:lnTo>
                <a:lnTo>
                  <a:pt x="917200" y="1719536"/>
                </a:lnTo>
                <a:lnTo>
                  <a:pt x="917200" y="1686850"/>
                </a:lnTo>
                <a:lnTo>
                  <a:pt x="921530" y="1686850"/>
                </a:lnTo>
                <a:lnTo>
                  <a:pt x="921791" y="1693068"/>
                </a:lnTo>
                <a:cubicBezTo>
                  <a:pt x="922355" y="1691831"/>
                  <a:pt x="922903" y="1690778"/>
                  <a:pt x="923435" y="1689910"/>
                </a:cubicBezTo>
                <a:cubicBezTo>
                  <a:pt x="923966" y="1689042"/>
                  <a:pt x="924514" y="1688342"/>
                  <a:pt x="925079" y="1687810"/>
                </a:cubicBezTo>
                <a:cubicBezTo>
                  <a:pt x="925643" y="1687278"/>
                  <a:pt x="926245" y="1686888"/>
                  <a:pt x="926886" y="1686638"/>
                </a:cubicBezTo>
                <a:cubicBezTo>
                  <a:pt x="927526" y="1686389"/>
                  <a:pt x="928237" y="1686264"/>
                  <a:pt x="929018" y="1686264"/>
                </a:cubicBezTo>
                <a:close/>
                <a:moveTo>
                  <a:pt x="827825" y="1686264"/>
                </a:moveTo>
                <a:cubicBezTo>
                  <a:pt x="828498" y="1686264"/>
                  <a:pt x="829138" y="1686399"/>
                  <a:pt x="829745" y="1686671"/>
                </a:cubicBezTo>
                <a:cubicBezTo>
                  <a:pt x="830353" y="1686942"/>
                  <a:pt x="830885" y="1687306"/>
                  <a:pt x="831341" y="1687761"/>
                </a:cubicBezTo>
                <a:cubicBezTo>
                  <a:pt x="831797" y="1688217"/>
                  <a:pt x="832160" y="1688749"/>
                  <a:pt x="832431" y="1689357"/>
                </a:cubicBezTo>
                <a:cubicBezTo>
                  <a:pt x="832703" y="1689964"/>
                  <a:pt x="832838" y="1690605"/>
                  <a:pt x="832838" y="1691277"/>
                </a:cubicBezTo>
                <a:cubicBezTo>
                  <a:pt x="832838" y="1691972"/>
                  <a:pt x="832703" y="1692618"/>
                  <a:pt x="832431" y="1693215"/>
                </a:cubicBezTo>
                <a:cubicBezTo>
                  <a:pt x="832160" y="1693811"/>
                  <a:pt x="831797" y="1694338"/>
                  <a:pt x="831341" y="1694794"/>
                </a:cubicBezTo>
                <a:cubicBezTo>
                  <a:pt x="830885" y="1695249"/>
                  <a:pt x="830353" y="1695607"/>
                  <a:pt x="829745" y="1695868"/>
                </a:cubicBezTo>
                <a:cubicBezTo>
                  <a:pt x="829138" y="1696128"/>
                  <a:pt x="828498" y="1696259"/>
                  <a:pt x="827825" y="1696259"/>
                </a:cubicBezTo>
                <a:cubicBezTo>
                  <a:pt x="827130" y="1696259"/>
                  <a:pt x="826484" y="1696128"/>
                  <a:pt x="825888" y="1695868"/>
                </a:cubicBezTo>
                <a:cubicBezTo>
                  <a:pt x="825291" y="1695607"/>
                  <a:pt x="824764" y="1695249"/>
                  <a:pt x="824309" y="1694794"/>
                </a:cubicBezTo>
                <a:cubicBezTo>
                  <a:pt x="823853" y="1694338"/>
                  <a:pt x="823495" y="1693811"/>
                  <a:pt x="823234" y="1693215"/>
                </a:cubicBezTo>
                <a:cubicBezTo>
                  <a:pt x="822974" y="1692618"/>
                  <a:pt x="822844" y="1691972"/>
                  <a:pt x="822844" y="1691277"/>
                </a:cubicBezTo>
                <a:cubicBezTo>
                  <a:pt x="822844" y="1690605"/>
                  <a:pt x="822974" y="1689964"/>
                  <a:pt x="823234" y="1689357"/>
                </a:cubicBezTo>
                <a:cubicBezTo>
                  <a:pt x="823495" y="1688749"/>
                  <a:pt x="823853" y="1688217"/>
                  <a:pt x="824309" y="1687761"/>
                </a:cubicBezTo>
                <a:cubicBezTo>
                  <a:pt x="824764" y="1687306"/>
                  <a:pt x="825291" y="1686942"/>
                  <a:pt x="825888" y="1686671"/>
                </a:cubicBezTo>
                <a:cubicBezTo>
                  <a:pt x="826484" y="1686399"/>
                  <a:pt x="827130" y="1686264"/>
                  <a:pt x="827825" y="1686264"/>
                </a:cubicBezTo>
                <a:close/>
                <a:moveTo>
                  <a:pt x="656570" y="1686264"/>
                </a:moveTo>
                <a:cubicBezTo>
                  <a:pt x="658545" y="1686264"/>
                  <a:pt x="660325" y="1686481"/>
                  <a:pt x="661909" y="1686915"/>
                </a:cubicBezTo>
                <a:cubicBezTo>
                  <a:pt x="663494" y="1687349"/>
                  <a:pt x="664834" y="1688011"/>
                  <a:pt x="665930" y="1688901"/>
                </a:cubicBezTo>
                <a:cubicBezTo>
                  <a:pt x="667026" y="1689791"/>
                  <a:pt x="667867" y="1690908"/>
                  <a:pt x="668453" y="1692254"/>
                </a:cubicBezTo>
                <a:cubicBezTo>
                  <a:pt x="669039" y="1693600"/>
                  <a:pt x="669332" y="1695184"/>
                  <a:pt x="669332" y="1697007"/>
                </a:cubicBezTo>
                <a:lnTo>
                  <a:pt x="669332" y="1719536"/>
                </a:lnTo>
                <a:lnTo>
                  <a:pt x="664253" y="1719536"/>
                </a:lnTo>
                <a:lnTo>
                  <a:pt x="664123" y="1715141"/>
                </a:lnTo>
                <a:cubicBezTo>
                  <a:pt x="662343" y="1716899"/>
                  <a:pt x="660536" y="1718169"/>
                  <a:pt x="658703" y="1718950"/>
                </a:cubicBezTo>
                <a:cubicBezTo>
                  <a:pt x="656869" y="1719732"/>
                  <a:pt x="654942" y="1720122"/>
                  <a:pt x="652924" y="1720122"/>
                </a:cubicBezTo>
                <a:cubicBezTo>
                  <a:pt x="651057" y="1720122"/>
                  <a:pt x="649462" y="1719883"/>
                  <a:pt x="648138" y="1719406"/>
                </a:cubicBezTo>
                <a:cubicBezTo>
                  <a:pt x="646814" y="1718928"/>
                  <a:pt x="645723" y="1718272"/>
                  <a:pt x="644866" y="1717436"/>
                </a:cubicBezTo>
                <a:cubicBezTo>
                  <a:pt x="644009" y="1716601"/>
                  <a:pt x="643379" y="1715619"/>
                  <a:pt x="642978" y="1714490"/>
                </a:cubicBezTo>
                <a:cubicBezTo>
                  <a:pt x="642576" y="1713361"/>
                  <a:pt x="642375" y="1712135"/>
                  <a:pt x="642375" y="1710811"/>
                </a:cubicBezTo>
                <a:cubicBezTo>
                  <a:pt x="642375" y="1707534"/>
                  <a:pt x="643596" y="1704967"/>
                  <a:pt x="646038" y="1703112"/>
                </a:cubicBezTo>
                <a:cubicBezTo>
                  <a:pt x="648480" y="1701256"/>
                  <a:pt x="652088" y="1700328"/>
                  <a:pt x="656863" y="1700328"/>
                </a:cubicBezTo>
                <a:lnTo>
                  <a:pt x="663635" y="1700328"/>
                </a:lnTo>
                <a:lnTo>
                  <a:pt x="663635" y="1697463"/>
                </a:lnTo>
                <a:cubicBezTo>
                  <a:pt x="663635" y="1695531"/>
                  <a:pt x="663016" y="1693985"/>
                  <a:pt x="661779" y="1692824"/>
                </a:cubicBezTo>
                <a:cubicBezTo>
                  <a:pt x="660542" y="1691663"/>
                  <a:pt x="658654" y="1691082"/>
                  <a:pt x="656114" y="1691082"/>
                </a:cubicBezTo>
                <a:cubicBezTo>
                  <a:pt x="654269" y="1691082"/>
                  <a:pt x="652452" y="1691288"/>
                  <a:pt x="650661" y="1691701"/>
                </a:cubicBezTo>
                <a:cubicBezTo>
                  <a:pt x="648871" y="1692113"/>
                  <a:pt x="647020" y="1692699"/>
                  <a:pt x="645110" y="1693459"/>
                </a:cubicBezTo>
                <a:lnTo>
                  <a:pt x="645110" y="1688347"/>
                </a:lnTo>
                <a:cubicBezTo>
                  <a:pt x="645826" y="1688087"/>
                  <a:pt x="646624" y="1687832"/>
                  <a:pt x="647503" y="1687582"/>
                </a:cubicBezTo>
                <a:cubicBezTo>
                  <a:pt x="648382" y="1687333"/>
                  <a:pt x="649310" y="1687110"/>
                  <a:pt x="650287" y="1686915"/>
                </a:cubicBezTo>
                <a:cubicBezTo>
                  <a:pt x="651263" y="1686720"/>
                  <a:pt x="652283" y="1686562"/>
                  <a:pt x="653347" y="1686443"/>
                </a:cubicBezTo>
                <a:cubicBezTo>
                  <a:pt x="654410" y="1686323"/>
                  <a:pt x="655485" y="1686264"/>
                  <a:pt x="656570" y="1686264"/>
                </a:cubicBezTo>
                <a:close/>
                <a:moveTo>
                  <a:pt x="621205" y="1686264"/>
                </a:moveTo>
                <a:cubicBezTo>
                  <a:pt x="624569" y="1686264"/>
                  <a:pt x="627114" y="1687257"/>
                  <a:pt x="628839" y="1689243"/>
                </a:cubicBezTo>
                <a:cubicBezTo>
                  <a:pt x="630565" y="1691229"/>
                  <a:pt x="631427" y="1694218"/>
                  <a:pt x="631427" y="1698212"/>
                </a:cubicBezTo>
                <a:lnTo>
                  <a:pt x="631427" y="1719536"/>
                </a:lnTo>
                <a:lnTo>
                  <a:pt x="625763" y="1719536"/>
                </a:lnTo>
                <a:lnTo>
                  <a:pt x="625763" y="1698668"/>
                </a:lnTo>
                <a:cubicBezTo>
                  <a:pt x="625763" y="1696107"/>
                  <a:pt x="625285" y="1694213"/>
                  <a:pt x="624330" y="1692987"/>
                </a:cubicBezTo>
                <a:cubicBezTo>
                  <a:pt x="623375" y="1691760"/>
                  <a:pt x="621954" y="1691147"/>
                  <a:pt x="620065" y="1691147"/>
                </a:cubicBezTo>
                <a:cubicBezTo>
                  <a:pt x="619371" y="1691147"/>
                  <a:pt x="618693" y="1691250"/>
                  <a:pt x="618030" y="1691457"/>
                </a:cubicBezTo>
                <a:cubicBezTo>
                  <a:pt x="617368" y="1691663"/>
                  <a:pt x="616679" y="1692021"/>
                  <a:pt x="615963" y="1692531"/>
                </a:cubicBezTo>
                <a:cubicBezTo>
                  <a:pt x="615247" y="1693041"/>
                  <a:pt x="614471" y="1693730"/>
                  <a:pt x="613636" y="1694598"/>
                </a:cubicBezTo>
                <a:cubicBezTo>
                  <a:pt x="612800" y="1695466"/>
                  <a:pt x="611861" y="1696552"/>
                  <a:pt x="610819" y="1697854"/>
                </a:cubicBezTo>
                <a:lnTo>
                  <a:pt x="610819" y="1719536"/>
                </a:lnTo>
                <a:lnTo>
                  <a:pt x="605155" y="1719536"/>
                </a:lnTo>
                <a:lnTo>
                  <a:pt x="605155" y="1686850"/>
                </a:lnTo>
                <a:lnTo>
                  <a:pt x="610201" y="1686850"/>
                </a:lnTo>
                <a:lnTo>
                  <a:pt x="610428" y="1692124"/>
                </a:lnTo>
                <a:cubicBezTo>
                  <a:pt x="611384" y="1690995"/>
                  <a:pt x="612306" y="1690057"/>
                  <a:pt x="613196" y="1689308"/>
                </a:cubicBezTo>
                <a:cubicBezTo>
                  <a:pt x="614086" y="1688559"/>
                  <a:pt x="614959" y="1687957"/>
                  <a:pt x="615817" y="1687501"/>
                </a:cubicBezTo>
                <a:cubicBezTo>
                  <a:pt x="616674" y="1687045"/>
                  <a:pt x="617548" y="1686725"/>
                  <a:pt x="618438" y="1686541"/>
                </a:cubicBezTo>
                <a:cubicBezTo>
                  <a:pt x="619327" y="1686356"/>
                  <a:pt x="620250" y="1686264"/>
                  <a:pt x="621205" y="1686264"/>
                </a:cubicBezTo>
                <a:close/>
                <a:moveTo>
                  <a:pt x="580500" y="1686264"/>
                </a:moveTo>
                <a:cubicBezTo>
                  <a:pt x="582844" y="1686264"/>
                  <a:pt x="584944" y="1686627"/>
                  <a:pt x="586800" y="1687354"/>
                </a:cubicBezTo>
                <a:cubicBezTo>
                  <a:pt x="588656" y="1688081"/>
                  <a:pt x="590229" y="1689145"/>
                  <a:pt x="591520" y="1690545"/>
                </a:cubicBezTo>
                <a:cubicBezTo>
                  <a:pt x="592812" y="1691945"/>
                  <a:pt x="593799" y="1693687"/>
                  <a:pt x="594483" y="1695770"/>
                </a:cubicBezTo>
                <a:cubicBezTo>
                  <a:pt x="595167" y="1697854"/>
                  <a:pt x="595509" y="1700241"/>
                  <a:pt x="595509" y="1702933"/>
                </a:cubicBezTo>
                <a:cubicBezTo>
                  <a:pt x="595509" y="1705472"/>
                  <a:pt x="595151" y="1707800"/>
                  <a:pt x="594434" y="1709916"/>
                </a:cubicBezTo>
                <a:cubicBezTo>
                  <a:pt x="593718" y="1712032"/>
                  <a:pt x="592687" y="1713844"/>
                  <a:pt x="591341" y="1715353"/>
                </a:cubicBezTo>
                <a:cubicBezTo>
                  <a:pt x="589996" y="1716861"/>
                  <a:pt x="588357" y="1718033"/>
                  <a:pt x="586425" y="1718869"/>
                </a:cubicBezTo>
                <a:cubicBezTo>
                  <a:pt x="584494" y="1719704"/>
                  <a:pt x="582302" y="1720122"/>
                  <a:pt x="579849" y="1720122"/>
                </a:cubicBezTo>
                <a:cubicBezTo>
                  <a:pt x="577505" y="1720122"/>
                  <a:pt x="575405" y="1719759"/>
                  <a:pt x="573550" y="1719032"/>
                </a:cubicBezTo>
                <a:cubicBezTo>
                  <a:pt x="571694" y="1718304"/>
                  <a:pt x="570120" y="1717235"/>
                  <a:pt x="568829" y="1715825"/>
                </a:cubicBezTo>
                <a:cubicBezTo>
                  <a:pt x="567537" y="1714414"/>
                  <a:pt x="566550" y="1712667"/>
                  <a:pt x="565866" y="1710583"/>
                </a:cubicBezTo>
                <a:cubicBezTo>
                  <a:pt x="565183" y="1708500"/>
                  <a:pt x="564841" y="1706101"/>
                  <a:pt x="564841" y="1703388"/>
                </a:cubicBezTo>
                <a:cubicBezTo>
                  <a:pt x="564841" y="1700849"/>
                  <a:pt x="565199" y="1698532"/>
                  <a:pt x="565915" y="1696438"/>
                </a:cubicBezTo>
                <a:cubicBezTo>
                  <a:pt x="566631" y="1694343"/>
                  <a:pt x="567662" y="1692542"/>
                  <a:pt x="569008" y="1691033"/>
                </a:cubicBezTo>
                <a:cubicBezTo>
                  <a:pt x="570354" y="1689525"/>
                  <a:pt x="571992" y="1688353"/>
                  <a:pt x="573924" y="1687517"/>
                </a:cubicBezTo>
                <a:cubicBezTo>
                  <a:pt x="575855" y="1686682"/>
                  <a:pt x="578048" y="1686264"/>
                  <a:pt x="580500" y="1686264"/>
                </a:cubicBezTo>
                <a:close/>
                <a:moveTo>
                  <a:pt x="475595" y="1686264"/>
                </a:moveTo>
                <a:cubicBezTo>
                  <a:pt x="477570" y="1686264"/>
                  <a:pt x="479350" y="1686481"/>
                  <a:pt x="480934" y="1686915"/>
                </a:cubicBezTo>
                <a:cubicBezTo>
                  <a:pt x="482519" y="1687349"/>
                  <a:pt x="483859" y="1688011"/>
                  <a:pt x="484955" y="1688901"/>
                </a:cubicBezTo>
                <a:cubicBezTo>
                  <a:pt x="486051" y="1689791"/>
                  <a:pt x="486892" y="1690908"/>
                  <a:pt x="487478" y="1692254"/>
                </a:cubicBezTo>
                <a:cubicBezTo>
                  <a:pt x="488064" y="1693600"/>
                  <a:pt x="488357" y="1695184"/>
                  <a:pt x="488357" y="1697007"/>
                </a:cubicBezTo>
                <a:lnTo>
                  <a:pt x="488357" y="1719536"/>
                </a:lnTo>
                <a:lnTo>
                  <a:pt x="483278" y="1719536"/>
                </a:lnTo>
                <a:lnTo>
                  <a:pt x="483148" y="1715141"/>
                </a:lnTo>
                <a:cubicBezTo>
                  <a:pt x="481368" y="1716899"/>
                  <a:pt x="479562" y="1718169"/>
                  <a:pt x="477727" y="1718950"/>
                </a:cubicBezTo>
                <a:cubicBezTo>
                  <a:pt x="475894" y="1719732"/>
                  <a:pt x="473967" y="1720122"/>
                  <a:pt x="471949" y="1720122"/>
                </a:cubicBezTo>
                <a:cubicBezTo>
                  <a:pt x="470082" y="1720122"/>
                  <a:pt x="468487" y="1719883"/>
                  <a:pt x="467163" y="1719406"/>
                </a:cubicBezTo>
                <a:cubicBezTo>
                  <a:pt x="465839" y="1718928"/>
                  <a:pt x="464748" y="1718272"/>
                  <a:pt x="463891" y="1717436"/>
                </a:cubicBezTo>
                <a:cubicBezTo>
                  <a:pt x="463034" y="1716601"/>
                  <a:pt x="462404" y="1715619"/>
                  <a:pt x="462003" y="1714490"/>
                </a:cubicBezTo>
                <a:cubicBezTo>
                  <a:pt x="461601" y="1713361"/>
                  <a:pt x="461401" y="1712135"/>
                  <a:pt x="461401" y="1710811"/>
                </a:cubicBezTo>
                <a:cubicBezTo>
                  <a:pt x="461401" y="1707534"/>
                  <a:pt x="462621" y="1704967"/>
                  <a:pt x="465063" y="1703112"/>
                </a:cubicBezTo>
                <a:cubicBezTo>
                  <a:pt x="467505" y="1701256"/>
                  <a:pt x="471113" y="1700328"/>
                  <a:pt x="475888" y="1700328"/>
                </a:cubicBezTo>
                <a:lnTo>
                  <a:pt x="482660" y="1700328"/>
                </a:lnTo>
                <a:lnTo>
                  <a:pt x="482660" y="1697463"/>
                </a:lnTo>
                <a:cubicBezTo>
                  <a:pt x="482660" y="1695531"/>
                  <a:pt x="482041" y="1693985"/>
                  <a:pt x="480804" y="1692824"/>
                </a:cubicBezTo>
                <a:cubicBezTo>
                  <a:pt x="479567" y="1691663"/>
                  <a:pt x="477679" y="1691082"/>
                  <a:pt x="475139" y="1691082"/>
                </a:cubicBezTo>
                <a:cubicBezTo>
                  <a:pt x="473294" y="1691082"/>
                  <a:pt x="471477" y="1691288"/>
                  <a:pt x="469686" y="1691701"/>
                </a:cubicBezTo>
                <a:cubicBezTo>
                  <a:pt x="467895" y="1692113"/>
                  <a:pt x="466045" y="1692699"/>
                  <a:pt x="464135" y="1693459"/>
                </a:cubicBezTo>
                <a:lnTo>
                  <a:pt x="464135" y="1688347"/>
                </a:lnTo>
                <a:cubicBezTo>
                  <a:pt x="464852" y="1688087"/>
                  <a:pt x="465649" y="1687832"/>
                  <a:pt x="466528" y="1687582"/>
                </a:cubicBezTo>
                <a:cubicBezTo>
                  <a:pt x="467407" y="1687333"/>
                  <a:pt x="468335" y="1687110"/>
                  <a:pt x="469312" y="1686915"/>
                </a:cubicBezTo>
                <a:cubicBezTo>
                  <a:pt x="470288" y="1686720"/>
                  <a:pt x="471308" y="1686562"/>
                  <a:pt x="472372" y="1686443"/>
                </a:cubicBezTo>
                <a:cubicBezTo>
                  <a:pt x="473435" y="1686323"/>
                  <a:pt x="474510" y="1686264"/>
                  <a:pt x="475595" y="1686264"/>
                </a:cubicBezTo>
                <a:close/>
                <a:moveTo>
                  <a:pt x="449755" y="1686264"/>
                </a:moveTo>
                <a:cubicBezTo>
                  <a:pt x="453119" y="1686264"/>
                  <a:pt x="455664" y="1687257"/>
                  <a:pt x="457389" y="1689243"/>
                </a:cubicBezTo>
                <a:cubicBezTo>
                  <a:pt x="459115" y="1691229"/>
                  <a:pt x="459977" y="1694218"/>
                  <a:pt x="459977" y="1698212"/>
                </a:cubicBezTo>
                <a:lnTo>
                  <a:pt x="459977" y="1719536"/>
                </a:lnTo>
                <a:lnTo>
                  <a:pt x="454313" y="1719536"/>
                </a:lnTo>
                <a:lnTo>
                  <a:pt x="454313" y="1698668"/>
                </a:lnTo>
                <a:cubicBezTo>
                  <a:pt x="454313" y="1696107"/>
                  <a:pt x="453835" y="1694213"/>
                  <a:pt x="452880" y="1692987"/>
                </a:cubicBezTo>
                <a:cubicBezTo>
                  <a:pt x="451925" y="1691760"/>
                  <a:pt x="450503" y="1691147"/>
                  <a:pt x="448615" y="1691147"/>
                </a:cubicBezTo>
                <a:cubicBezTo>
                  <a:pt x="447921" y="1691147"/>
                  <a:pt x="447242" y="1691250"/>
                  <a:pt x="446581" y="1691457"/>
                </a:cubicBezTo>
                <a:cubicBezTo>
                  <a:pt x="445919" y="1691663"/>
                  <a:pt x="445229" y="1692021"/>
                  <a:pt x="444513" y="1692531"/>
                </a:cubicBezTo>
                <a:cubicBezTo>
                  <a:pt x="443797" y="1693041"/>
                  <a:pt x="443021" y="1693730"/>
                  <a:pt x="442185" y="1694598"/>
                </a:cubicBezTo>
                <a:cubicBezTo>
                  <a:pt x="441350" y="1695466"/>
                  <a:pt x="440411" y="1696552"/>
                  <a:pt x="439369" y="1697854"/>
                </a:cubicBezTo>
                <a:lnTo>
                  <a:pt x="439369" y="1719536"/>
                </a:lnTo>
                <a:lnTo>
                  <a:pt x="433705" y="1719536"/>
                </a:lnTo>
                <a:lnTo>
                  <a:pt x="433705" y="1686850"/>
                </a:lnTo>
                <a:lnTo>
                  <a:pt x="438751" y="1686850"/>
                </a:lnTo>
                <a:lnTo>
                  <a:pt x="438979" y="1692124"/>
                </a:lnTo>
                <a:cubicBezTo>
                  <a:pt x="439934" y="1690995"/>
                  <a:pt x="440856" y="1690057"/>
                  <a:pt x="441746" y="1689308"/>
                </a:cubicBezTo>
                <a:cubicBezTo>
                  <a:pt x="442636" y="1688559"/>
                  <a:pt x="443509" y="1687957"/>
                  <a:pt x="444367" y="1687501"/>
                </a:cubicBezTo>
                <a:cubicBezTo>
                  <a:pt x="445224" y="1687045"/>
                  <a:pt x="446098" y="1686725"/>
                  <a:pt x="446987" y="1686541"/>
                </a:cubicBezTo>
                <a:cubicBezTo>
                  <a:pt x="447877" y="1686356"/>
                  <a:pt x="448800" y="1686264"/>
                  <a:pt x="449755" y="1686264"/>
                </a:cubicBezTo>
                <a:close/>
                <a:moveTo>
                  <a:pt x="375573" y="1686264"/>
                </a:moveTo>
                <a:cubicBezTo>
                  <a:pt x="378959" y="1686264"/>
                  <a:pt x="381526" y="1687360"/>
                  <a:pt x="383273" y="1689552"/>
                </a:cubicBezTo>
                <a:cubicBezTo>
                  <a:pt x="385020" y="1691744"/>
                  <a:pt x="385828" y="1695000"/>
                  <a:pt x="385698" y="1699319"/>
                </a:cubicBezTo>
                <a:lnTo>
                  <a:pt x="379969" y="1699319"/>
                </a:lnTo>
                <a:cubicBezTo>
                  <a:pt x="380033" y="1696454"/>
                  <a:pt x="379616" y="1694376"/>
                  <a:pt x="378715" y="1693084"/>
                </a:cubicBezTo>
                <a:cubicBezTo>
                  <a:pt x="377814" y="1691793"/>
                  <a:pt x="376496" y="1691147"/>
                  <a:pt x="374759" y="1691147"/>
                </a:cubicBezTo>
                <a:cubicBezTo>
                  <a:pt x="374000" y="1691147"/>
                  <a:pt x="373234" y="1691283"/>
                  <a:pt x="372464" y="1691554"/>
                </a:cubicBezTo>
                <a:cubicBezTo>
                  <a:pt x="371694" y="1691825"/>
                  <a:pt x="370902" y="1692260"/>
                  <a:pt x="370088" y="1692856"/>
                </a:cubicBezTo>
                <a:cubicBezTo>
                  <a:pt x="369274" y="1693453"/>
                  <a:pt x="368411" y="1694218"/>
                  <a:pt x="367499" y="1695152"/>
                </a:cubicBezTo>
                <a:cubicBezTo>
                  <a:pt x="366588" y="1696085"/>
                  <a:pt x="365611" y="1697213"/>
                  <a:pt x="364569" y="1698537"/>
                </a:cubicBezTo>
                <a:lnTo>
                  <a:pt x="364569" y="1719536"/>
                </a:lnTo>
                <a:lnTo>
                  <a:pt x="358839" y="1719536"/>
                </a:lnTo>
                <a:lnTo>
                  <a:pt x="358839" y="1686850"/>
                </a:lnTo>
                <a:lnTo>
                  <a:pt x="364016" y="1686850"/>
                </a:lnTo>
                <a:lnTo>
                  <a:pt x="364179" y="1692873"/>
                </a:lnTo>
                <a:cubicBezTo>
                  <a:pt x="366110" y="1690550"/>
                  <a:pt x="368015" y="1688868"/>
                  <a:pt x="369892" y="1687827"/>
                </a:cubicBezTo>
                <a:cubicBezTo>
                  <a:pt x="371770" y="1686785"/>
                  <a:pt x="373663" y="1686264"/>
                  <a:pt x="375573" y="1686264"/>
                </a:cubicBezTo>
                <a:close/>
                <a:moveTo>
                  <a:pt x="342375" y="1686264"/>
                </a:moveTo>
                <a:cubicBezTo>
                  <a:pt x="344654" y="1686264"/>
                  <a:pt x="346673" y="1686622"/>
                  <a:pt x="348431" y="1687338"/>
                </a:cubicBezTo>
                <a:cubicBezTo>
                  <a:pt x="350189" y="1688054"/>
                  <a:pt x="351670" y="1689069"/>
                  <a:pt x="352874" y="1690382"/>
                </a:cubicBezTo>
                <a:cubicBezTo>
                  <a:pt x="354079" y="1691695"/>
                  <a:pt x="354991" y="1693290"/>
                  <a:pt x="355609" y="1695168"/>
                </a:cubicBezTo>
                <a:cubicBezTo>
                  <a:pt x="356228" y="1697045"/>
                  <a:pt x="356537" y="1699145"/>
                  <a:pt x="356537" y="1701468"/>
                </a:cubicBezTo>
                <a:cubicBezTo>
                  <a:pt x="356537" y="1702271"/>
                  <a:pt x="356527" y="1702943"/>
                  <a:pt x="356505" y="1703486"/>
                </a:cubicBezTo>
                <a:cubicBezTo>
                  <a:pt x="356483" y="1704029"/>
                  <a:pt x="356450" y="1704539"/>
                  <a:pt x="356407" y="1705016"/>
                </a:cubicBezTo>
                <a:lnTo>
                  <a:pt x="333455" y="1705016"/>
                </a:lnTo>
                <a:cubicBezTo>
                  <a:pt x="333455" y="1708359"/>
                  <a:pt x="334388" y="1710925"/>
                  <a:pt x="336255" y="1712716"/>
                </a:cubicBezTo>
                <a:cubicBezTo>
                  <a:pt x="338121" y="1714506"/>
                  <a:pt x="340813" y="1715402"/>
                  <a:pt x="344329" y="1715402"/>
                </a:cubicBezTo>
                <a:cubicBezTo>
                  <a:pt x="345284" y="1715402"/>
                  <a:pt x="346239" y="1715364"/>
                  <a:pt x="347194" y="1715288"/>
                </a:cubicBezTo>
                <a:cubicBezTo>
                  <a:pt x="348148" y="1715212"/>
                  <a:pt x="349071" y="1715109"/>
                  <a:pt x="349961" y="1714978"/>
                </a:cubicBezTo>
                <a:cubicBezTo>
                  <a:pt x="350851" y="1714848"/>
                  <a:pt x="351703" y="1714702"/>
                  <a:pt x="352517" y="1714539"/>
                </a:cubicBezTo>
                <a:cubicBezTo>
                  <a:pt x="353330" y="1714376"/>
                  <a:pt x="354085" y="1714197"/>
                  <a:pt x="354779" y="1714002"/>
                </a:cubicBezTo>
                <a:lnTo>
                  <a:pt x="354779" y="1718657"/>
                </a:lnTo>
                <a:cubicBezTo>
                  <a:pt x="353238" y="1719091"/>
                  <a:pt x="351496" y="1719444"/>
                  <a:pt x="349554" y="1719715"/>
                </a:cubicBezTo>
                <a:cubicBezTo>
                  <a:pt x="347611" y="1719986"/>
                  <a:pt x="345598" y="1720122"/>
                  <a:pt x="343515" y="1720122"/>
                </a:cubicBezTo>
                <a:cubicBezTo>
                  <a:pt x="340715" y="1720122"/>
                  <a:pt x="338306" y="1719742"/>
                  <a:pt x="336287" y="1718983"/>
                </a:cubicBezTo>
                <a:cubicBezTo>
                  <a:pt x="334269" y="1718223"/>
                  <a:pt x="332614" y="1717122"/>
                  <a:pt x="331323" y="1715678"/>
                </a:cubicBezTo>
                <a:cubicBezTo>
                  <a:pt x="330031" y="1714235"/>
                  <a:pt x="329076" y="1712466"/>
                  <a:pt x="328457" y="1710372"/>
                </a:cubicBezTo>
                <a:cubicBezTo>
                  <a:pt x="327839" y="1708277"/>
                  <a:pt x="327530" y="1705906"/>
                  <a:pt x="327530" y="1703258"/>
                </a:cubicBezTo>
                <a:cubicBezTo>
                  <a:pt x="327530" y="1700957"/>
                  <a:pt x="327861" y="1698782"/>
                  <a:pt x="328523" y="1696731"/>
                </a:cubicBezTo>
                <a:cubicBezTo>
                  <a:pt x="329184" y="1694680"/>
                  <a:pt x="330150" y="1692878"/>
                  <a:pt x="331420" y="1691326"/>
                </a:cubicBezTo>
                <a:cubicBezTo>
                  <a:pt x="332690" y="1689774"/>
                  <a:pt x="334247" y="1688543"/>
                  <a:pt x="336092" y="1687631"/>
                </a:cubicBezTo>
                <a:cubicBezTo>
                  <a:pt x="337937" y="1686720"/>
                  <a:pt x="340031" y="1686264"/>
                  <a:pt x="342375" y="1686264"/>
                </a:cubicBezTo>
                <a:close/>
                <a:moveTo>
                  <a:pt x="266175" y="1686264"/>
                </a:moveTo>
                <a:cubicBezTo>
                  <a:pt x="268519" y="1686264"/>
                  <a:pt x="270619" y="1686627"/>
                  <a:pt x="272475" y="1687354"/>
                </a:cubicBezTo>
                <a:cubicBezTo>
                  <a:pt x="274331" y="1688081"/>
                  <a:pt x="275904" y="1689145"/>
                  <a:pt x="277195" y="1690545"/>
                </a:cubicBezTo>
                <a:cubicBezTo>
                  <a:pt x="278487" y="1691945"/>
                  <a:pt x="279474" y="1693687"/>
                  <a:pt x="280158" y="1695770"/>
                </a:cubicBezTo>
                <a:cubicBezTo>
                  <a:pt x="280842" y="1697854"/>
                  <a:pt x="281184" y="1700241"/>
                  <a:pt x="281184" y="1702933"/>
                </a:cubicBezTo>
                <a:cubicBezTo>
                  <a:pt x="281184" y="1705472"/>
                  <a:pt x="280825" y="1707800"/>
                  <a:pt x="280109" y="1709916"/>
                </a:cubicBezTo>
                <a:cubicBezTo>
                  <a:pt x="279393" y="1712032"/>
                  <a:pt x="278362" y="1713844"/>
                  <a:pt x="277016" y="1715353"/>
                </a:cubicBezTo>
                <a:cubicBezTo>
                  <a:pt x="275671" y="1716861"/>
                  <a:pt x="274032" y="1718033"/>
                  <a:pt x="272100" y="1718869"/>
                </a:cubicBezTo>
                <a:cubicBezTo>
                  <a:pt x="270169" y="1719704"/>
                  <a:pt x="267977" y="1720122"/>
                  <a:pt x="265524" y="1720122"/>
                </a:cubicBezTo>
                <a:cubicBezTo>
                  <a:pt x="263180" y="1720122"/>
                  <a:pt x="261080" y="1719759"/>
                  <a:pt x="259224" y="1719032"/>
                </a:cubicBezTo>
                <a:cubicBezTo>
                  <a:pt x="257369" y="1718304"/>
                  <a:pt x="255795" y="1717235"/>
                  <a:pt x="254504" y="1715825"/>
                </a:cubicBezTo>
                <a:cubicBezTo>
                  <a:pt x="253212" y="1714414"/>
                  <a:pt x="252225" y="1712667"/>
                  <a:pt x="251541" y="1710583"/>
                </a:cubicBezTo>
                <a:cubicBezTo>
                  <a:pt x="250857" y="1708500"/>
                  <a:pt x="250516" y="1706101"/>
                  <a:pt x="250516" y="1703388"/>
                </a:cubicBezTo>
                <a:cubicBezTo>
                  <a:pt x="250516" y="1700849"/>
                  <a:pt x="250874" y="1698532"/>
                  <a:pt x="251590" y="1696438"/>
                </a:cubicBezTo>
                <a:cubicBezTo>
                  <a:pt x="252306" y="1694343"/>
                  <a:pt x="253337" y="1692542"/>
                  <a:pt x="254683" y="1691033"/>
                </a:cubicBezTo>
                <a:cubicBezTo>
                  <a:pt x="256029" y="1689525"/>
                  <a:pt x="257667" y="1688353"/>
                  <a:pt x="259599" y="1687517"/>
                </a:cubicBezTo>
                <a:cubicBezTo>
                  <a:pt x="261531" y="1686682"/>
                  <a:pt x="263723" y="1686264"/>
                  <a:pt x="266175" y="1686264"/>
                </a:cubicBezTo>
                <a:close/>
                <a:moveTo>
                  <a:pt x="166023" y="1686264"/>
                </a:moveTo>
                <a:cubicBezTo>
                  <a:pt x="169409" y="1686264"/>
                  <a:pt x="171976" y="1687360"/>
                  <a:pt x="173723" y="1689552"/>
                </a:cubicBezTo>
                <a:cubicBezTo>
                  <a:pt x="175470" y="1691744"/>
                  <a:pt x="176278" y="1695000"/>
                  <a:pt x="176148" y="1699319"/>
                </a:cubicBezTo>
                <a:lnTo>
                  <a:pt x="170418" y="1699319"/>
                </a:lnTo>
                <a:cubicBezTo>
                  <a:pt x="170483" y="1696454"/>
                  <a:pt x="170065" y="1694376"/>
                  <a:pt x="169165" y="1693084"/>
                </a:cubicBezTo>
                <a:cubicBezTo>
                  <a:pt x="168264" y="1691793"/>
                  <a:pt x="166946" y="1691147"/>
                  <a:pt x="165209" y="1691147"/>
                </a:cubicBezTo>
                <a:cubicBezTo>
                  <a:pt x="164450" y="1691147"/>
                  <a:pt x="163685" y="1691283"/>
                  <a:pt x="162914" y="1691554"/>
                </a:cubicBezTo>
                <a:cubicBezTo>
                  <a:pt x="162144" y="1691825"/>
                  <a:pt x="161351" y="1692260"/>
                  <a:pt x="160537" y="1692856"/>
                </a:cubicBezTo>
                <a:cubicBezTo>
                  <a:pt x="159724" y="1693453"/>
                  <a:pt x="158861" y="1694218"/>
                  <a:pt x="157949" y="1695152"/>
                </a:cubicBezTo>
                <a:cubicBezTo>
                  <a:pt x="157038" y="1696085"/>
                  <a:pt x="156061" y="1697213"/>
                  <a:pt x="155019" y="1698537"/>
                </a:cubicBezTo>
                <a:lnTo>
                  <a:pt x="155019" y="1719536"/>
                </a:lnTo>
                <a:lnTo>
                  <a:pt x="149289" y="1719536"/>
                </a:lnTo>
                <a:lnTo>
                  <a:pt x="149289" y="1686850"/>
                </a:lnTo>
                <a:lnTo>
                  <a:pt x="154466" y="1686850"/>
                </a:lnTo>
                <a:lnTo>
                  <a:pt x="154629" y="1692873"/>
                </a:lnTo>
                <a:cubicBezTo>
                  <a:pt x="156560" y="1690550"/>
                  <a:pt x="158465" y="1688868"/>
                  <a:pt x="160342" y="1687827"/>
                </a:cubicBezTo>
                <a:cubicBezTo>
                  <a:pt x="162219" y="1686785"/>
                  <a:pt x="164113" y="1686264"/>
                  <a:pt x="166023" y="1686264"/>
                </a:cubicBezTo>
                <a:close/>
                <a:moveTo>
                  <a:pt x="132825" y="1686264"/>
                </a:moveTo>
                <a:cubicBezTo>
                  <a:pt x="135104" y="1686264"/>
                  <a:pt x="137123" y="1686622"/>
                  <a:pt x="138881" y="1687338"/>
                </a:cubicBezTo>
                <a:cubicBezTo>
                  <a:pt x="140639" y="1688054"/>
                  <a:pt x="142120" y="1689069"/>
                  <a:pt x="143324" y="1690382"/>
                </a:cubicBezTo>
                <a:cubicBezTo>
                  <a:pt x="144529" y="1691695"/>
                  <a:pt x="145441" y="1693290"/>
                  <a:pt x="146059" y="1695168"/>
                </a:cubicBezTo>
                <a:cubicBezTo>
                  <a:pt x="146678" y="1697045"/>
                  <a:pt x="146987" y="1699145"/>
                  <a:pt x="146987" y="1701468"/>
                </a:cubicBezTo>
                <a:cubicBezTo>
                  <a:pt x="146987" y="1702271"/>
                  <a:pt x="146976" y="1702943"/>
                  <a:pt x="146954" y="1703486"/>
                </a:cubicBezTo>
                <a:cubicBezTo>
                  <a:pt x="146933" y="1704029"/>
                  <a:pt x="146900" y="1704539"/>
                  <a:pt x="146857" y="1705016"/>
                </a:cubicBezTo>
                <a:lnTo>
                  <a:pt x="123905" y="1705016"/>
                </a:lnTo>
                <a:cubicBezTo>
                  <a:pt x="123905" y="1708359"/>
                  <a:pt x="124838" y="1710925"/>
                  <a:pt x="126705" y="1712716"/>
                </a:cubicBezTo>
                <a:cubicBezTo>
                  <a:pt x="128571" y="1714506"/>
                  <a:pt x="131262" y="1715402"/>
                  <a:pt x="134779" y="1715402"/>
                </a:cubicBezTo>
                <a:cubicBezTo>
                  <a:pt x="135733" y="1715402"/>
                  <a:pt x="136689" y="1715364"/>
                  <a:pt x="137643" y="1715288"/>
                </a:cubicBezTo>
                <a:cubicBezTo>
                  <a:pt x="138598" y="1715212"/>
                  <a:pt x="139521" y="1715109"/>
                  <a:pt x="140411" y="1714978"/>
                </a:cubicBezTo>
                <a:cubicBezTo>
                  <a:pt x="141301" y="1714848"/>
                  <a:pt x="142152" y="1714702"/>
                  <a:pt x="142966" y="1714539"/>
                </a:cubicBezTo>
                <a:cubicBezTo>
                  <a:pt x="143780" y="1714376"/>
                  <a:pt x="144534" y="1714197"/>
                  <a:pt x="145229" y="1714002"/>
                </a:cubicBezTo>
                <a:lnTo>
                  <a:pt x="145229" y="1718657"/>
                </a:lnTo>
                <a:cubicBezTo>
                  <a:pt x="143688" y="1719091"/>
                  <a:pt x="141946" y="1719444"/>
                  <a:pt x="140004" y="1719715"/>
                </a:cubicBezTo>
                <a:cubicBezTo>
                  <a:pt x="138061" y="1719986"/>
                  <a:pt x="136048" y="1720122"/>
                  <a:pt x="133965" y="1720122"/>
                </a:cubicBezTo>
                <a:cubicBezTo>
                  <a:pt x="131165" y="1720122"/>
                  <a:pt x="128756" y="1719742"/>
                  <a:pt x="126737" y="1718983"/>
                </a:cubicBezTo>
                <a:cubicBezTo>
                  <a:pt x="124719" y="1718223"/>
                  <a:pt x="123064" y="1717122"/>
                  <a:pt x="121772" y="1715678"/>
                </a:cubicBezTo>
                <a:cubicBezTo>
                  <a:pt x="120481" y="1714235"/>
                  <a:pt x="119526" y="1712466"/>
                  <a:pt x="118907" y="1710372"/>
                </a:cubicBezTo>
                <a:cubicBezTo>
                  <a:pt x="118289" y="1708277"/>
                  <a:pt x="117980" y="1705906"/>
                  <a:pt x="117980" y="1703258"/>
                </a:cubicBezTo>
                <a:cubicBezTo>
                  <a:pt x="117980" y="1700957"/>
                  <a:pt x="118310" y="1698782"/>
                  <a:pt x="118973" y="1696731"/>
                </a:cubicBezTo>
                <a:cubicBezTo>
                  <a:pt x="119634" y="1694680"/>
                  <a:pt x="120600" y="1692878"/>
                  <a:pt x="121870" y="1691326"/>
                </a:cubicBezTo>
                <a:cubicBezTo>
                  <a:pt x="123140" y="1689774"/>
                  <a:pt x="124697" y="1688543"/>
                  <a:pt x="126542" y="1687631"/>
                </a:cubicBezTo>
                <a:cubicBezTo>
                  <a:pt x="128387" y="1686720"/>
                  <a:pt x="130481" y="1686264"/>
                  <a:pt x="132825" y="1686264"/>
                </a:cubicBezTo>
                <a:close/>
                <a:moveTo>
                  <a:pt x="59230" y="1686264"/>
                </a:moveTo>
                <a:cubicBezTo>
                  <a:pt x="62594" y="1686264"/>
                  <a:pt x="65139" y="1687257"/>
                  <a:pt x="66864" y="1689243"/>
                </a:cubicBezTo>
                <a:cubicBezTo>
                  <a:pt x="68589" y="1691229"/>
                  <a:pt x="69452" y="1694218"/>
                  <a:pt x="69452" y="1698212"/>
                </a:cubicBezTo>
                <a:lnTo>
                  <a:pt x="69452" y="1719536"/>
                </a:lnTo>
                <a:lnTo>
                  <a:pt x="63787" y="1719536"/>
                </a:lnTo>
                <a:lnTo>
                  <a:pt x="63787" y="1698668"/>
                </a:lnTo>
                <a:cubicBezTo>
                  <a:pt x="63787" y="1696107"/>
                  <a:pt x="63310" y="1694213"/>
                  <a:pt x="62355" y="1692987"/>
                </a:cubicBezTo>
                <a:cubicBezTo>
                  <a:pt x="61400" y="1691760"/>
                  <a:pt x="59978" y="1691147"/>
                  <a:pt x="58090" y="1691147"/>
                </a:cubicBezTo>
                <a:cubicBezTo>
                  <a:pt x="57396" y="1691147"/>
                  <a:pt x="56717" y="1691250"/>
                  <a:pt x="56055" y="1691457"/>
                </a:cubicBezTo>
                <a:cubicBezTo>
                  <a:pt x="55393" y="1691663"/>
                  <a:pt x="54704" y="1692021"/>
                  <a:pt x="53988" y="1692531"/>
                </a:cubicBezTo>
                <a:cubicBezTo>
                  <a:pt x="53272" y="1693041"/>
                  <a:pt x="52496" y="1693730"/>
                  <a:pt x="51660" y="1694598"/>
                </a:cubicBezTo>
                <a:cubicBezTo>
                  <a:pt x="50825" y="1695466"/>
                  <a:pt x="49886" y="1696552"/>
                  <a:pt x="48844" y="1697854"/>
                </a:cubicBezTo>
                <a:lnTo>
                  <a:pt x="48844" y="1719536"/>
                </a:lnTo>
                <a:lnTo>
                  <a:pt x="43179" y="1719536"/>
                </a:lnTo>
                <a:lnTo>
                  <a:pt x="43179" y="1686850"/>
                </a:lnTo>
                <a:lnTo>
                  <a:pt x="48226" y="1686850"/>
                </a:lnTo>
                <a:lnTo>
                  <a:pt x="48454" y="1692124"/>
                </a:lnTo>
                <a:cubicBezTo>
                  <a:pt x="49409" y="1690995"/>
                  <a:pt x="50331" y="1690057"/>
                  <a:pt x="51221" y="1689308"/>
                </a:cubicBezTo>
                <a:cubicBezTo>
                  <a:pt x="52111" y="1688559"/>
                  <a:pt x="52984" y="1687957"/>
                  <a:pt x="53842" y="1687501"/>
                </a:cubicBezTo>
                <a:cubicBezTo>
                  <a:pt x="54699" y="1687045"/>
                  <a:pt x="55573" y="1686725"/>
                  <a:pt x="56462" y="1686541"/>
                </a:cubicBezTo>
                <a:cubicBezTo>
                  <a:pt x="57352" y="1686356"/>
                  <a:pt x="58275" y="1686264"/>
                  <a:pt x="59230" y="1686264"/>
                </a:cubicBezTo>
                <a:close/>
                <a:moveTo>
                  <a:pt x="894369" y="1682325"/>
                </a:moveTo>
                <a:lnTo>
                  <a:pt x="887174" y="1705081"/>
                </a:lnTo>
                <a:lnTo>
                  <a:pt x="901564" y="1705081"/>
                </a:lnTo>
                <a:close/>
                <a:moveTo>
                  <a:pt x="890625" y="1676985"/>
                </a:moveTo>
                <a:lnTo>
                  <a:pt x="898569" y="1676985"/>
                </a:lnTo>
                <a:lnTo>
                  <a:pt x="912503" y="1719536"/>
                </a:lnTo>
                <a:lnTo>
                  <a:pt x="906187" y="1719536"/>
                </a:lnTo>
                <a:lnTo>
                  <a:pt x="903224" y="1710258"/>
                </a:lnTo>
                <a:lnTo>
                  <a:pt x="885514" y="1710258"/>
                </a:lnTo>
                <a:lnTo>
                  <a:pt x="882519" y="1719536"/>
                </a:lnTo>
                <a:lnTo>
                  <a:pt x="876496" y="1719536"/>
                </a:lnTo>
                <a:close/>
                <a:moveTo>
                  <a:pt x="6414" y="1676985"/>
                </a:moveTo>
                <a:lnTo>
                  <a:pt x="30603" y="1676985"/>
                </a:lnTo>
                <a:lnTo>
                  <a:pt x="30603" y="1681869"/>
                </a:lnTo>
                <a:lnTo>
                  <a:pt x="12209" y="1681869"/>
                </a:lnTo>
                <a:lnTo>
                  <a:pt x="12209" y="1695054"/>
                </a:lnTo>
                <a:lnTo>
                  <a:pt x="29887" y="1695054"/>
                </a:lnTo>
                <a:lnTo>
                  <a:pt x="29887" y="1699937"/>
                </a:lnTo>
                <a:lnTo>
                  <a:pt x="12209" y="1699937"/>
                </a:lnTo>
                <a:lnTo>
                  <a:pt x="12209" y="1714588"/>
                </a:lnTo>
                <a:lnTo>
                  <a:pt x="30603" y="1714588"/>
                </a:lnTo>
                <a:lnTo>
                  <a:pt x="30603" y="1719536"/>
                </a:lnTo>
                <a:lnTo>
                  <a:pt x="6414" y="1719536"/>
                </a:lnTo>
                <a:close/>
                <a:moveTo>
                  <a:pt x="759685" y="1676399"/>
                </a:moveTo>
                <a:lnTo>
                  <a:pt x="759685" y="1686850"/>
                </a:lnTo>
                <a:lnTo>
                  <a:pt x="773544" y="1686850"/>
                </a:lnTo>
                <a:lnTo>
                  <a:pt x="774367" y="1686850"/>
                </a:lnTo>
                <a:lnTo>
                  <a:pt x="779990" y="1686850"/>
                </a:lnTo>
                <a:lnTo>
                  <a:pt x="788260" y="1708467"/>
                </a:lnTo>
                <a:lnTo>
                  <a:pt x="789920" y="1713546"/>
                </a:lnTo>
                <a:lnTo>
                  <a:pt x="791808" y="1708337"/>
                </a:lnTo>
                <a:lnTo>
                  <a:pt x="799459" y="1686850"/>
                </a:lnTo>
                <a:lnTo>
                  <a:pt x="805677" y="1686850"/>
                </a:lnTo>
                <a:lnTo>
                  <a:pt x="794543" y="1716085"/>
                </a:lnTo>
                <a:cubicBezTo>
                  <a:pt x="793393" y="1719059"/>
                  <a:pt x="792204" y="1721620"/>
                  <a:pt x="790978" y="1723769"/>
                </a:cubicBezTo>
                <a:cubicBezTo>
                  <a:pt x="789752" y="1725917"/>
                  <a:pt x="788412" y="1727681"/>
                  <a:pt x="786957" y="1729059"/>
                </a:cubicBezTo>
                <a:cubicBezTo>
                  <a:pt x="785503" y="1730437"/>
                  <a:pt x="783908" y="1731452"/>
                  <a:pt x="782172" y="1732103"/>
                </a:cubicBezTo>
                <a:cubicBezTo>
                  <a:pt x="780435" y="1732754"/>
                  <a:pt x="778493" y="1733080"/>
                  <a:pt x="776344" y="1733080"/>
                </a:cubicBezTo>
                <a:cubicBezTo>
                  <a:pt x="775780" y="1733080"/>
                  <a:pt x="775270" y="1733069"/>
                  <a:pt x="774814" y="1733047"/>
                </a:cubicBezTo>
                <a:cubicBezTo>
                  <a:pt x="774358" y="1733025"/>
                  <a:pt x="773859" y="1732993"/>
                  <a:pt x="773316" y="1732949"/>
                </a:cubicBezTo>
                <a:lnTo>
                  <a:pt x="773316" y="1727805"/>
                </a:lnTo>
                <a:cubicBezTo>
                  <a:pt x="773794" y="1727871"/>
                  <a:pt x="774315" y="1727930"/>
                  <a:pt x="774879" y="1727985"/>
                </a:cubicBezTo>
                <a:cubicBezTo>
                  <a:pt x="775443" y="1728039"/>
                  <a:pt x="776040" y="1728066"/>
                  <a:pt x="776670" y="1728066"/>
                </a:cubicBezTo>
                <a:cubicBezTo>
                  <a:pt x="777711" y="1728066"/>
                  <a:pt x="778683" y="1727914"/>
                  <a:pt x="779583" y="1727610"/>
                </a:cubicBezTo>
                <a:cubicBezTo>
                  <a:pt x="780484" y="1727306"/>
                  <a:pt x="781336" y="1726813"/>
                  <a:pt x="782139" y="1726129"/>
                </a:cubicBezTo>
                <a:cubicBezTo>
                  <a:pt x="782942" y="1725445"/>
                  <a:pt x="783713" y="1724561"/>
                  <a:pt x="784451" y="1723476"/>
                </a:cubicBezTo>
                <a:cubicBezTo>
                  <a:pt x="785188" y="1722390"/>
                  <a:pt x="785905" y="1721077"/>
                  <a:pt x="786599" y="1719536"/>
                </a:cubicBezTo>
                <a:lnTo>
                  <a:pt x="774367" y="1688911"/>
                </a:lnTo>
                <a:lnTo>
                  <a:pt x="774367" y="1691603"/>
                </a:lnTo>
                <a:lnTo>
                  <a:pt x="759685" y="1691603"/>
                </a:lnTo>
                <a:lnTo>
                  <a:pt x="759685" y="1708207"/>
                </a:lnTo>
                <a:cubicBezTo>
                  <a:pt x="759685" y="1710551"/>
                  <a:pt x="760309" y="1712303"/>
                  <a:pt x="761557" y="1713464"/>
                </a:cubicBezTo>
                <a:cubicBezTo>
                  <a:pt x="762805" y="1714626"/>
                  <a:pt x="764644" y="1715206"/>
                  <a:pt x="767075" y="1715206"/>
                </a:cubicBezTo>
                <a:cubicBezTo>
                  <a:pt x="768117" y="1715206"/>
                  <a:pt x="769256" y="1715125"/>
                  <a:pt x="770493" y="1714962"/>
                </a:cubicBezTo>
                <a:cubicBezTo>
                  <a:pt x="771730" y="1714799"/>
                  <a:pt x="773022" y="1714544"/>
                  <a:pt x="774367" y="1714197"/>
                </a:cubicBezTo>
                <a:lnTo>
                  <a:pt x="774367" y="1719080"/>
                </a:lnTo>
                <a:cubicBezTo>
                  <a:pt x="773087" y="1719406"/>
                  <a:pt x="771763" y="1719639"/>
                  <a:pt x="770396" y="1719780"/>
                </a:cubicBezTo>
                <a:cubicBezTo>
                  <a:pt x="769028" y="1719921"/>
                  <a:pt x="767639" y="1719992"/>
                  <a:pt x="766228" y="1719992"/>
                </a:cubicBezTo>
                <a:cubicBezTo>
                  <a:pt x="762126" y="1719992"/>
                  <a:pt x="759066" y="1719064"/>
                  <a:pt x="757048" y="1717208"/>
                </a:cubicBezTo>
                <a:cubicBezTo>
                  <a:pt x="755029" y="1715353"/>
                  <a:pt x="754020" y="1712504"/>
                  <a:pt x="754020" y="1708662"/>
                </a:cubicBezTo>
                <a:lnTo>
                  <a:pt x="754020" y="1691603"/>
                </a:lnTo>
                <a:lnTo>
                  <a:pt x="744872" y="1691603"/>
                </a:lnTo>
                <a:lnTo>
                  <a:pt x="744872" y="1686850"/>
                </a:lnTo>
                <a:lnTo>
                  <a:pt x="754020" y="1686850"/>
                </a:lnTo>
                <a:lnTo>
                  <a:pt x="754020" y="1677864"/>
                </a:lnTo>
                <a:close/>
                <a:moveTo>
                  <a:pt x="512035" y="1676399"/>
                </a:moveTo>
                <a:lnTo>
                  <a:pt x="512035" y="1686850"/>
                </a:lnTo>
                <a:lnTo>
                  <a:pt x="526718" y="1686850"/>
                </a:lnTo>
                <a:lnTo>
                  <a:pt x="526718" y="1691603"/>
                </a:lnTo>
                <a:lnTo>
                  <a:pt x="512035" y="1691603"/>
                </a:lnTo>
                <a:lnTo>
                  <a:pt x="512035" y="1708207"/>
                </a:lnTo>
                <a:cubicBezTo>
                  <a:pt x="512035" y="1710551"/>
                  <a:pt x="512659" y="1712303"/>
                  <a:pt x="513907" y="1713464"/>
                </a:cubicBezTo>
                <a:cubicBezTo>
                  <a:pt x="515155" y="1714626"/>
                  <a:pt x="516994" y="1715206"/>
                  <a:pt x="519425" y="1715206"/>
                </a:cubicBezTo>
                <a:cubicBezTo>
                  <a:pt x="520467" y="1715206"/>
                  <a:pt x="521606" y="1715125"/>
                  <a:pt x="522843" y="1714962"/>
                </a:cubicBezTo>
                <a:cubicBezTo>
                  <a:pt x="524080" y="1714799"/>
                  <a:pt x="525372" y="1714544"/>
                  <a:pt x="526718" y="1714197"/>
                </a:cubicBezTo>
                <a:lnTo>
                  <a:pt x="526718" y="1719080"/>
                </a:lnTo>
                <a:cubicBezTo>
                  <a:pt x="525437" y="1719406"/>
                  <a:pt x="524113" y="1719639"/>
                  <a:pt x="522746" y="1719780"/>
                </a:cubicBezTo>
                <a:cubicBezTo>
                  <a:pt x="521378" y="1719921"/>
                  <a:pt x="519989" y="1719992"/>
                  <a:pt x="518579" y="1719992"/>
                </a:cubicBezTo>
                <a:cubicBezTo>
                  <a:pt x="514476" y="1719992"/>
                  <a:pt x="511416" y="1719064"/>
                  <a:pt x="509398" y="1717208"/>
                </a:cubicBezTo>
                <a:cubicBezTo>
                  <a:pt x="507379" y="1715353"/>
                  <a:pt x="506370" y="1712504"/>
                  <a:pt x="506370" y="1708662"/>
                </a:cubicBezTo>
                <a:lnTo>
                  <a:pt x="506370" y="1691603"/>
                </a:lnTo>
                <a:lnTo>
                  <a:pt x="497222" y="1691603"/>
                </a:lnTo>
                <a:lnTo>
                  <a:pt x="497222" y="1686850"/>
                </a:lnTo>
                <a:lnTo>
                  <a:pt x="506370" y="1686850"/>
                </a:lnTo>
                <a:lnTo>
                  <a:pt x="506370" y="1677864"/>
                </a:lnTo>
                <a:close/>
                <a:moveTo>
                  <a:pt x="302485" y="1676399"/>
                </a:moveTo>
                <a:lnTo>
                  <a:pt x="302485" y="1686850"/>
                </a:lnTo>
                <a:lnTo>
                  <a:pt x="317167" y="1686850"/>
                </a:lnTo>
                <a:lnTo>
                  <a:pt x="317167" y="1691603"/>
                </a:lnTo>
                <a:lnTo>
                  <a:pt x="302485" y="1691603"/>
                </a:lnTo>
                <a:lnTo>
                  <a:pt x="302485" y="1708207"/>
                </a:lnTo>
                <a:cubicBezTo>
                  <a:pt x="302485" y="1710551"/>
                  <a:pt x="303109" y="1712303"/>
                  <a:pt x="304357" y="1713464"/>
                </a:cubicBezTo>
                <a:cubicBezTo>
                  <a:pt x="305605" y="1714626"/>
                  <a:pt x="307444" y="1715206"/>
                  <a:pt x="309875" y="1715206"/>
                </a:cubicBezTo>
                <a:cubicBezTo>
                  <a:pt x="310917" y="1715206"/>
                  <a:pt x="312056" y="1715125"/>
                  <a:pt x="313293" y="1714962"/>
                </a:cubicBezTo>
                <a:cubicBezTo>
                  <a:pt x="314530" y="1714799"/>
                  <a:pt x="315822" y="1714544"/>
                  <a:pt x="317167" y="1714197"/>
                </a:cubicBezTo>
                <a:lnTo>
                  <a:pt x="317167" y="1719080"/>
                </a:lnTo>
                <a:cubicBezTo>
                  <a:pt x="315887" y="1719406"/>
                  <a:pt x="314563" y="1719639"/>
                  <a:pt x="313196" y="1719780"/>
                </a:cubicBezTo>
                <a:cubicBezTo>
                  <a:pt x="311828" y="1719921"/>
                  <a:pt x="310439" y="1719992"/>
                  <a:pt x="309028" y="1719992"/>
                </a:cubicBezTo>
                <a:cubicBezTo>
                  <a:pt x="304926" y="1719992"/>
                  <a:pt x="301866" y="1719064"/>
                  <a:pt x="299848" y="1717208"/>
                </a:cubicBezTo>
                <a:cubicBezTo>
                  <a:pt x="297829" y="1715353"/>
                  <a:pt x="296820" y="1712504"/>
                  <a:pt x="296820" y="1708662"/>
                </a:cubicBezTo>
                <a:lnTo>
                  <a:pt x="296820" y="1691603"/>
                </a:lnTo>
                <a:lnTo>
                  <a:pt x="287672" y="1691603"/>
                </a:lnTo>
                <a:lnTo>
                  <a:pt x="287672" y="1686850"/>
                </a:lnTo>
                <a:lnTo>
                  <a:pt x="296820" y="1686850"/>
                </a:lnTo>
                <a:lnTo>
                  <a:pt x="296820" y="1677864"/>
                </a:lnTo>
                <a:close/>
                <a:moveTo>
                  <a:pt x="92935" y="1676399"/>
                </a:moveTo>
                <a:lnTo>
                  <a:pt x="92935" y="1686850"/>
                </a:lnTo>
                <a:lnTo>
                  <a:pt x="107617" y="1686850"/>
                </a:lnTo>
                <a:lnTo>
                  <a:pt x="107617" y="1691603"/>
                </a:lnTo>
                <a:lnTo>
                  <a:pt x="92935" y="1691603"/>
                </a:lnTo>
                <a:lnTo>
                  <a:pt x="92935" y="1708207"/>
                </a:lnTo>
                <a:cubicBezTo>
                  <a:pt x="92935" y="1710551"/>
                  <a:pt x="93559" y="1712303"/>
                  <a:pt x="94807" y="1713464"/>
                </a:cubicBezTo>
                <a:cubicBezTo>
                  <a:pt x="96055" y="1714626"/>
                  <a:pt x="97894" y="1715206"/>
                  <a:pt x="100325" y="1715206"/>
                </a:cubicBezTo>
                <a:cubicBezTo>
                  <a:pt x="101367" y="1715206"/>
                  <a:pt x="102506" y="1715125"/>
                  <a:pt x="103743" y="1714962"/>
                </a:cubicBezTo>
                <a:cubicBezTo>
                  <a:pt x="104980" y="1714799"/>
                  <a:pt x="106272" y="1714544"/>
                  <a:pt x="107617" y="1714197"/>
                </a:cubicBezTo>
                <a:lnTo>
                  <a:pt x="107617" y="1719080"/>
                </a:lnTo>
                <a:cubicBezTo>
                  <a:pt x="106337" y="1719406"/>
                  <a:pt x="105013" y="1719639"/>
                  <a:pt x="103646" y="1719780"/>
                </a:cubicBezTo>
                <a:cubicBezTo>
                  <a:pt x="102278" y="1719921"/>
                  <a:pt x="100889" y="1719992"/>
                  <a:pt x="99478" y="1719992"/>
                </a:cubicBezTo>
                <a:cubicBezTo>
                  <a:pt x="95376" y="1719992"/>
                  <a:pt x="92316" y="1719064"/>
                  <a:pt x="90298" y="1717208"/>
                </a:cubicBezTo>
                <a:cubicBezTo>
                  <a:pt x="88279" y="1715353"/>
                  <a:pt x="87270" y="1712504"/>
                  <a:pt x="87270" y="1708662"/>
                </a:cubicBezTo>
                <a:lnTo>
                  <a:pt x="87270" y="1691603"/>
                </a:lnTo>
                <a:lnTo>
                  <a:pt x="78122" y="1691603"/>
                </a:lnTo>
                <a:lnTo>
                  <a:pt x="78122" y="1686850"/>
                </a:lnTo>
                <a:lnTo>
                  <a:pt x="87270" y="1686850"/>
                </a:lnTo>
                <a:lnTo>
                  <a:pt x="87270" y="1677864"/>
                </a:lnTo>
                <a:close/>
                <a:moveTo>
                  <a:pt x="673295" y="1673534"/>
                </a:moveTo>
                <a:lnTo>
                  <a:pt x="688694" y="1673534"/>
                </a:lnTo>
                <a:lnTo>
                  <a:pt x="688694" y="1714816"/>
                </a:lnTo>
                <a:lnTo>
                  <a:pt x="698428" y="1714816"/>
                </a:lnTo>
                <a:lnTo>
                  <a:pt x="698428" y="1719536"/>
                </a:lnTo>
                <a:lnTo>
                  <a:pt x="672220" y="1719536"/>
                </a:lnTo>
                <a:lnTo>
                  <a:pt x="672220" y="1714816"/>
                </a:lnTo>
                <a:lnTo>
                  <a:pt x="682964" y="1714816"/>
                </a:lnTo>
                <a:lnTo>
                  <a:pt x="682964" y="1678190"/>
                </a:lnTo>
                <a:lnTo>
                  <a:pt x="673295" y="1678190"/>
                </a:lnTo>
                <a:close/>
                <a:moveTo>
                  <a:pt x="1037374" y="1673144"/>
                </a:moveTo>
                <a:cubicBezTo>
                  <a:pt x="1038004" y="1673144"/>
                  <a:pt x="1038590" y="1673258"/>
                  <a:pt x="1039132" y="1673486"/>
                </a:cubicBezTo>
                <a:cubicBezTo>
                  <a:pt x="1039675" y="1673713"/>
                  <a:pt x="1040147" y="1674033"/>
                  <a:pt x="1040548" y="1674446"/>
                </a:cubicBezTo>
                <a:cubicBezTo>
                  <a:pt x="1040950" y="1674858"/>
                  <a:pt x="1041265" y="1675330"/>
                  <a:pt x="1041493" y="1675862"/>
                </a:cubicBezTo>
                <a:cubicBezTo>
                  <a:pt x="1041720" y="1676394"/>
                  <a:pt x="1041834" y="1676974"/>
                  <a:pt x="1041834" y="1677604"/>
                </a:cubicBezTo>
                <a:cubicBezTo>
                  <a:pt x="1041834" y="1678212"/>
                  <a:pt x="1041720" y="1678787"/>
                  <a:pt x="1041493" y="1679329"/>
                </a:cubicBezTo>
                <a:cubicBezTo>
                  <a:pt x="1041265" y="1679872"/>
                  <a:pt x="1040950" y="1680349"/>
                  <a:pt x="1040548" y="1680762"/>
                </a:cubicBezTo>
                <a:cubicBezTo>
                  <a:pt x="1040147" y="1681174"/>
                  <a:pt x="1039675" y="1681494"/>
                  <a:pt x="1039132" y="1681722"/>
                </a:cubicBezTo>
                <a:cubicBezTo>
                  <a:pt x="1038590" y="1681950"/>
                  <a:pt x="1038004" y="1682064"/>
                  <a:pt x="1037374" y="1682064"/>
                </a:cubicBezTo>
                <a:cubicBezTo>
                  <a:pt x="1036745" y="1682064"/>
                  <a:pt x="1036159" y="1681950"/>
                  <a:pt x="1035616" y="1681722"/>
                </a:cubicBezTo>
                <a:cubicBezTo>
                  <a:pt x="1035074" y="1681494"/>
                  <a:pt x="1034602" y="1681174"/>
                  <a:pt x="1034200" y="1680762"/>
                </a:cubicBezTo>
                <a:cubicBezTo>
                  <a:pt x="1033798" y="1680349"/>
                  <a:pt x="1033484" y="1679872"/>
                  <a:pt x="1033256" y="1679329"/>
                </a:cubicBezTo>
                <a:cubicBezTo>
                  <a:pt x="1033028" y="1678787"/>
                  <a:pt x="1032914" y="1678212"/>
                  <a:pt x="1032914" y="1677604"/>
                </a:cubicBezTo>
                <a:cubicBezTo>
                  <a:pt x="1032914" y="1676974"/>
                  <a:pt x="1033028" y="1676394"/>
                  <a:pt x="1033256" y="1675862"/>
                </a:cubicBezTo>
                <a:cubicBezTo>
                  <a:pt x="1033484" y="1675330"/>
                  <a:pt x="1033798" y="1674858"/>
                  <a:pt x="1034200" y="1674446"/>
                </a:cubicBezTo>
                <a:cubicBezTo>
                  <a:pt x="1034602" y="1674033"/>
                  <a:pt x="1035074" y="1673713"/>
                  <a:pt x="1035616" y="1673486"/>
                </a:cubicBezTo>
                <a:cubicBezTo>
                  <a:pt x="1036159" y="1673258"/>
                  <a:pt x="1036745" y="1673144"/>
                  <a:pt x="1037374" y="1673144"/>
                </a:cubicBezTo>
                <a:close/>
                <a:moveTo>
                  <a:pt x="723050" y="1673144"/>
                </a:moveTo>
                <a:cubicBezTo>
                  <a:pt x="723679" y="1673144"/>
                  <a:pt x="724265" y="1673258"/>
                  <a:pt x="724808" y="1673486"/>
                </a:cubicBezTo>
                <a:cubicBezTo>
                  <a:pt x="725350" y="1673713"/>
                  <a:pt x="725822" y="1674033"/>
                  <a:pt x="726224" y="1674446"/>
                </a:cubicBezTo>
                <a:cubicBezTo>
                  <a:pt x="726625" y="1674858"/>
                  <a:pt x="726940" y="1675330"/>
                  <a:pt x="727168" y="1675862"/>
                </a:cubicBezTo>
                <a:cubicBezTo>
                  <a:pt x="727396" y="1676394"/>
                  <a:pt x="727510" y="1676974"/>
                  <a:pt x="727510" y="1677604"/>
                </a:cubicBezTo>
                <a:cubicBezTo>
                  <a:pt x="727510" y="1678212"/>
                  <a:pt x="727396" y="1678787"/>
                  <a:pt x="727168" y="1679329"/>
                </a:cubicBezTo>
                <a:cubicBezTo>
                  <a:pt x="726940" y="1679872"/>
                  <a:pt x="726625" y="1680349"/>
                  <a:pt x="726224" y="1680762"/>
                </a:cubicBezTo>
                <a:cubicBezTo>
                  <a:pt x="725822" y="1681174"/>
                  <a:pt x="725350" y="1681494"/>
                  <a:pt x="724808" y="1681722"/>
                </a:cubicBezTo>
                <a:cubicBezTo>
                  <a:pt x="724265" y="1681950"/>
                  <a:pt x="723679" y="1682064"/>
                  <a:pt x="723050" y="1682064"/>
                </a:cubicBezTo>
                <a:cubicBezTo>
                  <a:pt x="722420" y="1682064"/>
                  <a:pt x="721834" y="1681950"/>
                  <a:pt x="721292" y="1681722"/>
                </a:cubicBezTo>
                <a:cubicBezTo>
                  <a:pt x="720749" y="1681494"/>
                  <a:pt x="720277" y="1681174"/>
                  <a:pt x="719875" y="1680762"/>
                </a:cubicBezTo>
                <a:cubicBezTo>
                  <a:pt x="719474" y="1680349"/>
                  <a:pt x="719159" y="1679872"/>
                  <a:pt x="718931" y="1679329"/>
                </a:cubicBezTo>
                <a:cubicBezTo>
                  <a:pt x="718704" y="1678787"/>
                  <a:pt x="718589" y="1678212"/>
                  <a:pt x="718589" y="1677604"/>
                </a:cubicBezTo>
                <a:cubicBezTo>
                  <a:pt x="718589" y="1676974"/>
                  <a:pt x="718704" y="1676394"/>
                  <a:pt x="718931" y="1675862"/>
                </a:cubicBezTo>
                <a:cubicBezTo>
                  <a:pt x="719159" y="1675330"/>
                  <a:pt x="719474" y="1674858"/>
                  <a:pt x="719875" y="1674446"/>
                </a:cubicBezTo>
                <a:cubicBezTo>
                  <a:pt x="720277" y="1674033"/>
                  <a:pt x="720749" y="1673713"/>
                  <a:pt x="721292" y="1673486"/>
                </a:cubicBezTo>
                <a:cubicBezTo>
                  <a:pt x="721834" y="1673258"/>
                  <a:pt x="722420" y="1673144"/>
                  <a:pt x="723050" y="1673144"/>
                </a:cubicBezTo>
                <a:close/>
                <a:moveTo>
                  <a:pt x="551600" y="1673144"/>
                </a:moveTo>
                <a:cubicBezTo>
                  <a:pt x="552229" y="1673144"/>
                  <a:pt x="552815" y="1673258"/>
                  <a:pt x="553358" y="1673486"/>
                </a:cubicBezTo>
                <a:cubicBezTo>
                  <a:pt x="553900" y="1673713"/>
                  <a:pt x="554372" y="1674033"/>
                  <a:pt x="554774" y="1674446"/>
                </a:cubicBezTo>
                <a:cubicBezTo>
                  <a:pt x="555176" y="1674858"/>
                  <a:pt x="555490" y="1675330"/>
                  <a:pt x="555718" y="1675862"/>
                </a:cubicBezTo>
                <a:cubicBezTo>
                  <a:pt x="555946" y="1676394"/>
                  <a:pt x="556060" y="1676974"/>
                  <a:pt x="556060" y="1677604"/>
                </a:cubicBezTo>
                <a:cubicBezTo>
                  <a:pt x="556060" y="1678212"/>
                  <a:pt x="555946" y="1678787"/>
                  <a:pt x="555718" y="1679329"/>
                </a:cubicBezTo>
                <a:cubicBezTo>
                  <a:pt x="555490" y="1679872"/>
                  <a:pt x="555176" y="1680349"/>
                  <a:pt x="554774" y="1680762"/>
                </a:cubicBezTo>
                <a:cubicBezTo>
                  <a:pt x="554372" y="1681174"/>
                  <a:pt x="553900" y="1681494"/>
                  <a:pt x="553358" y="1681722"/>
                </a:cubicBezTo>
                <a:cubicBezTo>
                  <a:pt x="552815" y="1681950"/>
                  <a:pt x="552229" y="1682064"/>
                  <a:pt x="551600" y="1682064"/>
                </a:cubicBezTo>
                <a:cubicBezTo>
                  <a:pt x="550970" y="1682064"/>
                  <a:pt x="550384" y="1681950"/>
                  <a:pt x="549842" y="1681722"/>
                </a:cubicBezTo>
                <a:cubicBezTo>
                  <a:pt x="549299" y="1681494"/>
                  <a:pt x="548827" y="1681174"/>
                  <a:pt x="548425" y="1680762"/>
                </a:cubicBezTo>
                <a:cubicBezTo>
                  <a:pt x="548024" y="1680349"/>
                  <a:pt x="547709" y="1679872"/>
                  <a:pt x="547481" y="1679329"/>
                </a:cubicBezTo>
                <a:cubicBezTo>
                  <a:pt x="547253" y="1678787"/>
                  <a:pt x="547139" y="1678212"/>
                  <a:pt x="547139" y="1677604"/>
                </a:cubicBezTo>
                <a:cubicBezTo>
                  <a:pt x="547139" y="1676974"/>
                  <a:pt x="547253" y="1676394"/>
                  <a:pt x="547481" y="1675862"/>
                </a:cubicBezTo>
                <a:cubicBezTo>
                  <a:pt x="547709" y="1675330"/>
                  <a:pt x="548024" y="1674858"/>
                  <a:pt x="548425" y="1674446"/>
                </a:cubicBezTo>
                <a:cubicBezTo>
                  <a:pt x="548827" y="1674033"/>
                  <a:pt x="549299" y="1673713"/>
                  <a:pt x="549842" y="1673486"/>
                </a:cubicBezTo>
                <a:cubicBezTo>
                  <a:pt x="550384" y="1673258"/>
                  <a:pt x="550970" y="1673144"/>
                  <a:pt x="551600" y="1673144"/>
                </a:cubicBezTo>
                <a:close/>
                <a:moveTo>
                  <a:pt x="580175" y="1633927"/>
                </a:moveTo>
                <a:cubicBezTo>
                  <a:pt x="580848" y="1633927"/>
                  <a:pt x="581488" y="1634063"/>
                  <a:pt x="582096" y="1634334"/>
                </a:cubicBezTo>
                <a:cubicBezTo>
                  <a:pt x="582703" y="1634606"/>
                  <a:pt x="583235" y="1634969"/>
                  <a:pt x="583691" y="1635425"/>
                </a:cubicBezTo>
                <a:cubicBezTo>
                  <a:pt x="584147" y="1635881"/>
                  <a:pt x="584510" y="1636413"/>
                  <a:pt x="584782" y="1637020"/>
                </a:cubicBezTo>
                <a:cubicBezTo>
                  <a:pt x="585053" y="1637628"/>
                  <a:pt x="585188" y="1638268"/>
                  <a:pt x="585188" y="1638941"/>
                </a:cubicBezTo>
                <a:cubicBezTo>
                  <a:pt x="585188" y="1639636"/>
                  <a:pt x="585053" y="1640281"/>
                  <a:pt x="584782" y="1640878"/>
                </a:cubicBezTo>
                <a:cubicBezTo>
                  <a:pt x="584510" y="1641475"/>
                  <a:pt x="584147" y="1642001"/>
                  <a:pt x="583691" y="1642457"/>
                </a:cubicBezTo>
                <a:cubicBezTo>
                  <a:pt x="583235" y="1642913"/>
                  <a:pt x="582703" y="1643271"/>
                  <a:pt x="582096" y="1643532"/>
                </a:cubicBezTo>
                <a:cubicBezTo>
                  <a:pt x="581488" y="1643792"/>
                  <a:pt x="580848" y="1643922"/>
                  <a:pt x="580175" y="1643922"/>
                </a:cubicBezTo>
                <a:cubicBezTo>
                  <a:pt x="579480" y="1643922"/>
                  <a:pt x="578834" y="1643792"/>
                  <a:pt x="578238" y="1643532"/>
                </a:cubicBezTo>
                <a:cubicBezTo>
                  <a:pt x="577641" y="1643271"/>
                  <a:pt x="577114" y="1642913"/>
                  <a:pt x="576659" y="1642457"/>
                </a:cubicBezTo>
                <a:cubicBezTo>
                  <a:pt x="576203" y="1642001"/>
                  <a:pt x="575845" y="1641475"/>
                  <a:pt x="575584" y="1640878"/>
                </a:cubicBezTo>
                <a:cubicBezTo>
                  <a:pt x="575324" y="1640281"/>
                  <a:pt x="575194" y="1639636"/>
                  <a:pt x="575194" y="1638941"/>
                </a:cubicBezTo>
                <a:cubicBezTo>
                  <a:pt x="575194" y="1638268"/>
                  <a:pt x="575324" y="1637628"/>
                  <a:pt x="575584" y="1637020"/>
                </a:cubicBezTo>
                <a:cubicBezTo>
                  <a:pt x="575845" y="1636413"/>
                  <a:pt x="576203" y="1635881"/>
                  <a:pt x="576659" y="1635425"/>
                </a:cubicBezTo>
                <a:cubicBezTo>
                  <a:pt x="577114" y="1634969"/>
                  <a:pt x="577641" y="1634606"/>
                  <a:pt x="578238" y="1634334"/>
                </a:cubicBezTo>
                <a:cubicBezTo>
                  <a:pt x="578834" y="1634063"/>
                  <a:pt x="579480" y="1633927"/>
                  <a:pt x="580175" y="1633927"/>
                </a:cubicBezTo>
                <a:close/>
                <a:moveTo>
                  <a:pt x="475465" y="1628458"/>
                </a:moveTo>
                <a:cubicBezTo>
                  <a:pt x="474054" y="1628458"/>
                  <a:pt x="472839" y="1628599"/>
                  <a:pt x="471819" y="1628881"/>
                </a:cubicBezTo>
                <a:cubicBezTo>
                  <a:pt x="470799" y="1629163"/>
                  <a:pt x="469963" y="1629565"/>
                  <a:pt x="469312" y="1630086"/>
                </a:cubicBezTo>
                <a:cubicBezTo>
                  <a:pt x="468661" y="1630607"/>
                  <a:pt x="468178" y="1631231"/>
                  <a:pt x="467863" y="1631958"/>
                </a:cubicBezTo>
                <a:cubicBezTo>
                  <a:pt x="467548" y="1632685"/>
                  <a:pt x="467391" y="1633504"/>
                  <a:pt x="467391" y="1634416"/>
                </a:cubicBezTo>
                <a:cubicBezTo>
                  <a:pt x="467391" y="1635045"/>
                  <a:pt x="467489" y="1635647"/>
                  <a:pt x="467684" y="1636223"/>
                </a:cubicBezTo>
                <a:cubicBezTo>
                  <a:pt x="467879" y="1636798"/>
                  <a:pt x="468194" y="1637308"/>
                  <a:pt x="468628" y="1637753"/>
                </a:cubicBezTo>
                <a:cubicBezTo>
                  <a:pt x="469062" y="1638198"/>
                  <a:pt x="469626" y="1638550"/>
                  <a:pt x="470321" y="1638811"/>
                </a:cubicBezTo>
                <a:cubicBezTo>
                  <a:pt x="471016" y="1639071"/>
                  <a:pt x="471862" y="1639202"/>
                  <a:pt x="472860" y="1639202"/>
                </a:cubicBezTo>
                <a:cubicBezTo>
                  <a:pt x="474163" y="1639202"/>
                  <a:pt x="475655" y="1638805"/>
                  <a:pt x="477337" y="1638013"/>
                </a:cubicBezTo>
                <a:cubicBezTo>
                  <a:pt x="479019" y="1637221"/>
                  <a:pt x="480793" y="1635968"/>
                  <a:pt x="482660" y="1634253"/>
                </a:cubicBezTo>
                <a:lnTo>
                  <a:pt x="482660" y="1628458"/>
                </a:lnTo>
                <a:close/>
                <a:moveTo>
                  <a:pt x="648984" y="1623803"/>
                </a:moveTo>
                <a:lnTo>
                  <a:pt x="648984" y="1638453"/>
                </a:lnTo>
                <a:lnTo>
                  <a:pt x="655105" y="1638453"/>
                </a:lnTo>
                <a:cubicBezTo>
                  <a:pt x="658426" y="1638453"/>
                  <a:pt x="660900" y="1637834"/>
                  <a:pt x="662528" y="1636597"/>
                </a:cubicBezTo>
                <a:cubicBezTo>
                  <a:pt x="664156" y="1635360"/>
                  <a:pt x="664970" y="1633428"/>
                  <a:pt x="664970" y="1630802"/>
                </a:cubicBezTo>
                <a:cubicBezTo>
                  <a:pt x="664970" y="1629717"/>
                  <a:pt x="664742" y="1628740"/>
                  <a:pt x="664286" y="1627872"/>
                </a:cubicBezTo>
                <a:cubicBezTo>
                  <a:pt x="663830" y="1627004"/>
                  <a:pt x="663168" y="1626271"/>
                  <a:pt x="662300" y="1625674"/>
                </a:cubicBezTo>
                <a:cubicBezTo>
                  <a:pt x="661432" y="1625077"/>
                  <a:pt x="660374" y="1624616"/>
                  <a:pt x="659126" y="1624291"/>
                </a:cubicBezTo>
                <a:cubicBezTo>
                  <a:pt x="657878" y="1623965"/>
                  <a:pt x="656472" y="1623803"/>
                  <a:pt x="654910" y="1623803"/>
                </a:cubicBezTo>
                <a:close/>
                <a:moveTo>
                  <a:pt x="725394" y="1615012"/>
                </a:moveTo>
                <a:cubicBezTo>
                  <a:pt x="724678" y="1615012"/>
                  <a:pt x="723951" y="1615126"/>
                  <a:pt x="723213" y="1615354"/>
                </a:cubicBezTo>
                <a:cubicBezTo>
                  <a:pt x="722474" y="1615582"/>
                  <a:pt x="721710" y="1615962"/>
                  <a:pt x="720917" y="1616494"/>
                </a:cubicBezTo>
                <a:cubicBezTo>
                  <a:pt x="720125" y="1617025"/>
                  <a:pt x="719289" y="1617731"/>
                  <a:pt x="718411" y="1618610"/>
                </a:cubicBezTo>
                <a:cubicBezTo>
                  <a:pt x="717531" y="1619489"/>
                  <a:pt x="716593" y="1620579"/>
                  <a:pt x="715594" y="1621882"/>
                </a:cubicBezTo>
                <a:lnTo>
                  <a:pt x="715594" y="1637737"/>
                </a:lnTo>
                <a:cubicBezTo>
                  <a:pt x="716701" y="1638171"/>
                  <a:pt x="717830" y="1638512"/>
                  <a:pt x="718980" y="1638762"/>
                </a:cubicBezTo>
                <a:cubicBezTo>
                  <a:pt x="720130" y="1639012"/>
                  <a:pt x="721227" y="1639136"/>
                  <a:pt x="722268" y="1639136"/>
                </a:cubicBezTo>
                <a:cubicBezTo>
                  <a:pt x="723571" y="1639136"/>
                  <a:pt x="724813" y="1638930"/>
                  <a:pt x="725996" y="1638518"/>
                </a:cubicBezTo>
                <a:cubicBezTo>
                  <a:pt x="727179" y="1638105"/>
                  <a:pt x="728221" y="1637416"/>
                  <a:pt x="729121" y="1636451"/>
                </a:cubicBezTo>
                <a:cubicBezTo>
                  <a:pt x="730022" y="1635485"/>
                  <a:pt x="730739" y="1634204"/>
                  <a:pt x="731270" y="1632609"/>
                </a:cubicBezTo>
                <a:cubicBezTo>
                  <a:pt x="731802" y="1631014"/>
                  <a:pt x="732068" y="1629033"/>
                  <a:pt x="732068" y="1626667"/>
                </a:cubicBezTo>
                <a:cubicBezTo>
                  <a:pt x="732068" y="1624953"/>
                  <a:pt x="731943" y="1623379"/>
                  <a:pt x="731693" y="1621947"/>
                </a:cubicBezTo>
                <a:cubicBezTo>
                  <a:pt x="731444" y="1620514"/>
                  <a:pt x="731048" y="1619288"/>
                  <a:pt x="730505" y="1618268"/>
                </a:cubicBezTo>
                <a:cubicBezTo>
                  <a:pt x="729962" y="1617248"/>
                  <a:pt x="729268" y="1616450"/>
                  <a:pt x="728421" y="1615875"/>
                </a:cubicBezTo>
                <a:cubicBezTo>
                  <a:pt x="727575" y="1615300"/>
                  <a:pt x="726566" y="1615012"/>
                  <a:pt x="725394" y="1615012"/>
                </a:cubicBezTo>
                <a:close/>
                <a:moveTo>
                  <a:pt x="684950" y="1614882"/>
                </a:moveTo>
                <a:cubicBezTo>
                  <a:pt x="683257" y="1614882"/>
                  <a:pt x="681808" y="1615213"/>
                  <a:pt x="680603" y="1615875"/>
                </a:cubicBezTo>
                <a:cubicBezTo>
                  <a:pt x="679399" y="1616537"/>
                  <a:pt x="678411" y="1617421"/>
                  <a:pt x="677641" y="1618528"/>
                </a:cubicBezTo>
                <a:cubicBezTo>
                  <a:pt x="676870" y="1619635"/>
                  <a:pt x="676306" y="1620921"/>
                  <a:pt x="675948" y="1622386"/>
                </a:cubicBezTo>
                <a:cubicBezTo>
                  <a:pt x="675590" y="1623851"/>
                  <a:pt x="675411" y="1625387"/>
                  <a:pt x="675411" y="1626993"/>
                </a:cubicBezTo>
                <a:cubicBezTo>
                  <a:pt x="675411" y="1629012"/>
                  <a:pt x="675633" y="1630780"/>
                  <a:pt x="676078" y="1632300"/>
                </a:cubicBezTo>
                <a:cubicBezTo>
                  <a:pt x="676523" y="1633819"/>
                  <a:pt x="677158" y="1635083"/>
                  <a:pt x="677983" y="1636092"/>
                </a:cubicBezTo>
                <a:cubicBezTo>
                  <a:pt x="678807" y="1637102"/>
                  <a:pt x="679806" y="1637861"/>
                  <a:pt x="680978" y="1638371"/>
                </a:cubicBezTo>
                <a:cubicBezTo>
                  <a:pt x="682150" y="1638881"/>
                  <a:pt x="683474" y="1639136"/>
                  <a:pt x="684950" y="1639136"/>
                </a:cubicBezTo>
                <a:cubicBezTo>
                  <a:pt x="686643" y="1639136"/>
                  <a:pt x="688091" y="1638805"/>
                  <a:pt x="689296" y="1638144"/>
                </a:cubicBezTo>
                <a:cubicBezTo>
                  <a:pt x="690501" y="1637481"/>
                  <a:pt x="691488" y="1636597"/>
                  <a:pt x="692259" y="1635490"/>
                </a:cubicBezTo>
                <a:cubicBezTo>
                  <a:pt x="693029" y="1634383"/>
                  <a:pt x="693594" y="1633097"/>
                  <a:pt x="693951" y="1631632"/>
                </a:cubicBezTo>
                <a:cubicBezTo>
                  <a:pt x="694310" y="1630167"/>
                  <a:pt x="694489" y="1628621"/>
                  <a:pt x="694489" y="1626993"/>
                </a:cubicBezTo>
                <a:cubicBezTo>
                  <a:pt x="694489" y="1624975"/>
                  <a:pt x="694266" y="1623211"/>
                  <a:pt x="693821" y="1621703"/>
                </a:cubicBezTo>
                <a:cubicBezTo>
                  <a:pt x="693376" y="1620194"/>
                  <a:pt x="692742" y="1618935"/>
                  <a:pt x="691917" y="1617926"/>
                </a:cubicBezTo>
                <a:cubicBezTo>
                  <a:pt x="691092" y="1616917"/>
                  <a:pt x="690088" y="1616157"/>
                  <a:pt x="688905" y="1615647"/>
                </a:cubicBezTo>
                <a:cubicBezTo>
                  <a:pt x="687722" y="1615137"/>
                  <a:pt x="686404" y="1614882"/>
                  <a:pt x="684950" y="1614882"/>
                </a:cubicBezTo>
                <a:close/>
                <a:moveTo>
                  <a:pt x="265850" y="1614882"/>
                </a:moveTo>
                <a:cubicBezTo>
                  <a:pt x="264157" y="1614882"/>
                  <a:pt x="262708" y="1615213"/>
                  <a:pt x="261503" y="1615875"/>
                </a:cubicBezTo>
                <a:cubicBezTo>
                  <a:pt x="260299" y="1616537"/>
                  <a:pt x="259311" y="1617421"/>
                  <a:pt x="258541" y="1618528"/>
                </a:cubicBezTo>
                <a:cubicBezTo>
                  <a:pt x="257770" y="1619635"/>
                  <a:pt x="257206" y="1620921"/>
                  <a:pt x="256848" y="1622386"/>
                </a:cubicBezTo>
                <a:cubicBezTo>
                  <a:pt x="256490" y="1623851"/>
                  <a:pt x="256311" y="1625387"/>
                  <a:pt x="256311" y="1626993"/>
                </a:cubicBezTo>
                <a:cubicBezTo>
                  <a:pt x="256311" y="1629012"/>
                  <a:pt x="256533" y="1630780"/>
                  <a:pt x="256978" y="1632300"/>
                </a:cubicBezTo>
                <a:cubicBezTo>
                  <a:pt x="257423" y="1633819"/>
                  <a:pt x="258058" y="1635083"/>
                  <a:pt x="258883" y="1636092"/>
                </a:cubicBezTo>
                <a:cubicBezTo>
                  <a:pt x="259707" y="1637102"/>
                  <a:pt x="260706" y="1637861"/>
                  <a:pt x="261878" y="1638371"/>
                </a:cubicBezTo>
                <a:cubicBezTo>
                  <a:pt x="263050" y="1638881"/>
                  <a:pt x="264374" y="1639136"/>
                  <a:pt x="265850" y="1639136"/>
                </a:cubicBezTo>
                <a:cubicBezTo>
                  <a:pt x="267543" y="1639136"/>
                  <a:pt x="268991" y="1638805"/>
                  <a:pt x="270196" y="1638144"/>
                </a:cubicBezTo>
                <a:cubicBezTo>
                  <a:pt x="271401" y="1637481"/>
                  <a:pt x="272388" y="1636597"/>
                  <a:pt x="273159" y="1635490"/>
                </a:cubicBezTo>
                <a:cubicBezTo>
                  <a:pt x="273929" y="1634383"/>
                  <a:pt x="274493" y="1633097"/>
                  <a:pt x="274851" y="1631632"/>
                </a:cubicBezTo>
                <a:cubicBezTo>
                  <a:pt x="275210" y="1630167"/>
                  <a:pt x="275389" y="1628621"/>
                  <a:pt x="275389" y="1626993"/>
                </a:cubicBezTo>
                <a:cubicBezTo>
                  <a:pt x="275389" y="1624975"/>
                  <a:pt x="275166" y="1623211"/>
                  <a:pt x="274721" y="1621703"/>
                </a:cubicBezTo>
                <a:cubicBezTo>
                  <a:pt x="274276" y="1620194"/>
                  <a:pt x="273641" y="1618935"/>
                  <a:pt x="272817" y="1617926"/>
                </a:cubicBezTo>
                <a:cubicBezTo>
                  <a:pt x="271992" y="1616917"/>
                  <a:pt x="270988" y="1616157"/>
                  <a:pt x="269805" y="1615647"/>
                </a:cubicBezTo>
                <a:cubicBezTo>
                  <a:pt x="268622" y="1615137"/>
                  <a:pt x="267304" y="1614882"/>
                  <a:pt x="265850" y="1614882"/>
                </a:cubicBezTo>
                <a:close/>
                <a:moveTo>
                  <a:pt x="551665" y="1614589"/>
                </a:moveTo>
                <a:cubicBezTo>
                  <a:pt x="550428" y="1614589"/>
                  <a:pt x="549299" y="1614828"/>
                  <a:pt x="548279" y="1615305"/>
                </a:cubicBezTo>
                <a:cubicBezTo>
                  <a:pt x="547259" y="1615783"/>
                  <a:pt x="546380" y="1616455"/>
                  <a:pt x="545642" y="1617324"/>
                </a:cubicBezTo>
                <a:cubicBezTo>
                  <a:pt x="544904" y="1618192"/>
                  <a:pt x="544307" y="1619234"/>
                  <a:pt x="543851" y="1620449"/>
                </a:cubicBezTo>
                <a:cubicBezTo>
                  <a:pt x="543396" y="1621664"/>
                  <a:pt x="543114" y="1622999"/>
                  <a:pt x="543005" y="1624454"/>
                </a:cubicBezTo>
                <a:lnTo>
                  <a:pt x="560195" y="1624454"/>
                </a:lnTo>
                <a:cubicBezTo>
                  <a:pt x="560260" y="1622999"/>
                  <a:pt x="560119" y="1621670"/>
                  <a:pt x="559771" y="1620466"/>
                </a:cubicBezTo>
                <a:cubicBezTo>
                  <a:pt x="559424" y="1619261"/>
                  <a:pt x="558887" y="1618224"/>
                  <a:pt x="558160" y="1617356"/>
                </a:cubicBezTo>
                <a:cubicBezTo>
                  <a:pt x="557433" y="1616488"/>
                  <a:pt x="556527" y="1615810"/>
                  <a:pt x="555441" y="1615322"/>
                </a:cubicBezTo>
                <a:cubicBezTo>
                  <a:pt x="554356" y="1614833"/>
                  <a:pt x="553097" y="1614589"/>
                  <a:pt x="551665" y="1614589"/>
                </a:cubicBezTo>
                <a:close/>
                <a:moveTo>
                  <a:pt x="342115" y="1614589"/>
                </a:moveTo>
                <a:cubicBezTo>
                  <a:pt x="340878" y="1614589"/>
                  <a:pt x="339749" y="1614828"/>
                  <a:pt x="338729" y="1615305"/>
                </a:cubicBezTo>
                <a:cubicBezTo>
                  <a:pt x="337709" y="1615783"/>
                  <a:pt x="336830" y="1616455"/>
                  <a:pt x="336092" y="1617324"/>
                </a:cubicBezTo>
                <a:cubicBezTo>
                  <a:pt x="335354" y="1618192"/>
                  <a:pt x="334757" y="1619234"/>
                  <a:pt x="334302" y="1620449"/>
                </a:cubicBezTo>
                <a:cubicBezTo>
                  <a:pt x="333846" y="1621664"/>
                  <a:pt x="333563" y="1622999"/>
                  <a:pt x="333455" y="1624454"/>
                </a:cubicBezTo>
                <a:lnTo>
                  <a:pt x="350645" y="1624454"/>
                </a:lnTo>
                <a:cubicBezTo>
                  <a:pt x="350710" y="1622999"/>
                  <a:pt x="350569" y="1621670"/>
                  <a:pt x="350221" y="1620466"/>
                </a:cubicBezTo>
                <a:cubicBezTo>
                  <a:pt x="349874" y="1619261"/>
                  <a:pt x="349337" y="1618224"/>
                  <a:pt x="348610" y="1617356"/>
                </a:cubicBezTo>
                <a:cubicBezTo>
                  <a:pt x="347883" y="1616488"/>
                  <a:pt x="346977" y="1615810"/>
                  <a:pt x="345891" y="1615322"/>
                </a:cubicBezTo>
                <a:cubicBezTo>
                  <a:pt x="344806" y="1614833"/>
                  <a:pt x="343547" y="1614589"/>
                  <a:pt x="342115" y="1614589"/>
                </a:cubicBezTo>
                <a:close/>
                <a:moveTo>
                  <a:pt x="132565" y="1614589"/>
                </a:moveTo>
                <a:cubicBezTo>
                  <a:pt x="131328" y="1614589"/>
                  <a:pt x="130199" y="1614828"/>
                  <a:pt x="129179" y="1615305"/>
                </a:cubicBezTo>
                <a:cubicBezTo>
                  <a:pt x="128159" y="1615783"/>
                  <a:pt x="127280" y="1616455"/>
                  <a:pt x="126542" y="1617324"/>
                </a:cubicBezTo>
                <a:cubicBezTo>
                  <a:pt x="125804" y="1618192"/>
                  <a:pt x="125207" y="1619234"/>
                  <a:pt x="124751" y="1620449"/>
                </a:cubicBezTo>
                <a:cubicBezTo>
                  <a:pt x="124296" y="1621664"/>
                  <a:pt x="124013" y="1622999"/>
                  <a:pt x="123905" y="1624454"/>
                </a:cubicBezTo>
                <a:lnTo>
                  <a:pt x="141095" y="1624454"/>
                </a:lnTo>
                <a:cubicBezTo>
                  <a:pt x="141160" y="1622999"/>
                  <a:pt x="141018" y="1621670"/>
                  <a:pt x="140671" y="1620466"/>
                </a:cubicBezTo>
                <a:cubicBezTo>
                  <a:pt x="140324" y="1619261"/>
                  <a:pt x="139787" y="1618224"/>
                  <a:pt x="139060" y="1617356"/>
                </a:cubicBezTo>
                <a:cubicBezTo>
                  <a:pt x="138333" y="1616488"/>
                  <a:pt x="137426" y="1615810"/>
                  <a:pt x="136341" y="1615322"/>
                </a:cubicBezTo>
                <a:cubicBezTo>
                  <a:pt x="135256" y="1614833"/>
                  <a:pt x="133997" y="1614589"/>
                  <a:pt x="132565" y="1614589"/>
                </a:cubicBezTo>
                <a:close/>
                <a:moveTo>
                  <a:pt x="221094" y="1610650"/>
                </a:moveTo>
                <a:lnTo>
                  <a:pt x="227540" y="1610650"/>
                </a:lnTo>
                <a:lnTo>
                  <a:pt x="235549" y="1632267"/>
                </a:lnTo>
                <a:lnTo>
                  <a:pt x="237275" y="1637541"/>
                </a:lnTo>
                <a:lnTo>
                  <a:pt x="239065" y="1632137"/>
                </a:lnTo>
                <a:lnTo>
                  <a:pt x="247009" y="1610650"/>
                </a:lnTo>
                <a:lnTo>
                  <a:pt x="253227" y="1610650"/>
                </a:lnTo>
                <a:lnTo>
                  <a:pt x="240400" y="1643336"/>
                </a:lnTo>
                <a:lnTo>
                  <a:pt x="233889" y="1643336"/>
                </a:lnTo>
                <a:close/>
                <a:moveTo>
                  <a:pt x="580175" y="1610064"/>
                </a:moveTo>
                <a:cubicBezTo>
                  <a:pt x="580848" y="1610064"/>
                  <a:pt x="581488" y="1610199"/>
                  <a:pt x="582096" y="1610471"/>
                </a:cubicBezTo>
                <a:cubicBezTo>
                  <a:pt x="582703" y="1610742"/>
                  <a:pt x="583235" y="1611106"/>
                  <a:pt x="583691" y="1611561"/>
                </a:cubicBezTo>
                <a:cubicBezTo>
                  <a:pt x="584147" y="1612017"/>
                  <a:pt x="584510" y="1612549"/>
                  <a:pt x="584782" y="1613157"/>
                </a:cubicBezTo>
                <a:cubicBezTo>
                  <a:pt x="585053" y="1613764"/>
                  <a:pt x="585188" y="1614404"/>
                  <a:pt x="585188" y="1615077"/>
                </a:cubicBezTo>
                <a:cubicBezTo>
                  <a:pt x="585188" y="1615772"/>
                  <a:pt x="585053" y="1616418"/>
                  <a:pt x="584782" y="1617014"/>
                </a:cubicBezTo>
                <a:cubicBezTo>
                  <a:pt x="584510" y="1617611"/>
                  <a:pt x="584147" y="1618138"/>
                  <a:pt x="583691" y="1618593"/>
                </a:cubicBezTo>
                <a:cubicBezTo>
                  <a:pt x="583235" y="1619049"/>
                  <a:pt x="582703" y="1619407"/>
                  <a:pt x="582096" y="1619668"/>
                </a:cubicBezTo>
                <a:cubicBezTo>
                  <a:pt x="581488" y="1619928"/>
                  <a:pt x="580848" y="1620059"/>
                  <a:pt x="580175" y="1620059"/>
                </a:cubicBezTo>
                <a:cubicBezTo>
                  <a:pt x="579480" y="1620059"/>
                  <a:pt x="578834" y="1619928"/>
                  <a:pt x="578238" y="1619668"/>
                </a:cubicBezTo>
                <a:cubicBezTo>
                  <a:pt x="577641" y="1619407"/>
                  <a:pt x="577114" y="1619049"/>
                  <a:pt x="576659" y="1618593"/>
                </a:cubicBezTo>
                <a:cubicBezTo>
                  <a:pt x="576203" y="1618138"/>
                  <a:pt x="575845" y="1617611"/>
                  <a:pt x="575584" y="1617014"/>
                </a:cubicBezTo>
                <a:cubicBezTo>
                  <a:pt x="575324" y="1616418"/>
                  <a:pt x="575194" y="1615772"/>
                  <a:pt x="575194" y="1615077"/>
                </a:cubicBezTo>
                <a:cubicBezTo>
                  <a:pt x="575194" y="1614404"/>
                  <a:pt x="575324" y="1613764"/>
                  <a:pt x="575584" y="1613157"/>
                </a:cubicBezTo>
                <a:cubicBezTo>
                  <a:pt x="575845" y="1612549"/>
                  <a:pt x="576203" y="1612017"/>
                  <a:pt x="576659" y="1611561"/>
                </a:cubicBezTo>
                <a:cubicBezTo>
                  <a:pt x="577114" y="1611106"/>
                  <a:pt x="577641" y="1610742"/>
                  <a:pt x="578238" y="1610471"/>
                </a:cubicBezTo>
                <a:cubicBezTo>
                  <a:pt x="578834" y="1610199"/>
                  <a:pt x="579480" y="1610064"/>
                  <a:pt x="580175" y="1610064"/>
                </a:cubicBezTo>
                <a:close/>
                <a:moveTo>
                  <a:pt x="551925" y="1610064"/>
                </a:moveTo>
                <a:cubicBezTo>
                  <a:pt x="554204" y="1610064"/>
                  <a:pt x="556223" y="1610422"/>
                  <a:pt x="557981" y="1611138"/>
                </a:cubicBezTo>
                <a:cubicBezTo>
                  <a:pt x="559739" y="1611854"/>
                  <a:pt x="561220" y="1612869"/>
                  <a:pt x="562425" y="1614182"/>
                </a:cubicBezTo>
                <a:cubicBezTo>
                  <a:pt x="563629" y="1615495"/>
                  <a:pt x="564541" y="1617090"/>
                  <a:pt x="565159" y="1618968"/>
                </a:cubicBezTo>
                <a:cubicBezTo>
                  <a:pt x="565778" y="1620845"/>
                  <a:pt x="566087" y="1622945"/>
                  <a:pt x="566087" y="1625267"/>
                </a:cubicBezTo>
                <a:cubicBezTo>
                  <a:pt x="566087" y="1626071"/>
                  <a:pt x="566076" y="1626743"/>
                  <a:pt x="566055" y="1627286"/>
                </a:cubicBezTo>
                <a:cubicBezTo>
                  <a:pt x="566033" y="1627828"/>
                  <a:pt x="566001" y="1628338"/>
                  <a:pt x="565957" y="1628816"/>
                </a:cubicBezTo>
                <a:lnTo>
                  <a:pt x="543005" y="1628816"/>
                </a:lnTo>
                <a:cubicBezTo>
                  <a:pt x="543005" y="1632159"/>
                  <a:pt x="543938" y="1634725"/>
                  <a:pt x="545805" y="1636516"/>
                </a:cubicBezTo>
                <a:cubicBezTo>
                  <a:pt x="547671" y="1638306"/>
                  <a:pt x="550363" y="1639202"/>
                  <a:pt x="553879" y="1639202"/>
                </a:cubicBezTo>
                <a:cubicBezTo>
                  <a:pt x="554834" y="1639202"/>
                  <a:pt x="555789" y="1639164"/>
                  <a:pt x="556744" y="1639088"/>
                </a:cubicBezTo>
                <a:cubicBezTo>
                  <a:pt x="557699" y="1639012"/>
                  <a:pt x="558621" y="1638909"/>
                  <a:pt x="559511" y="1638778"/>
                </a:cubicBezTo>
                <a:cubicBezTo>
                  <a:pt x="560401" y="1638648"/>
                  <a:pt x="561253" y="1638502"/>
                  <a:pt x="562066" y="1638339"/>
                </a:cubicBezTo>
                <a:cubicBezTo>
                  <a:pt x="562880" y="1638176"/>
                  <a:pt x="563635" y="1637997"/>
                  <a:pt x="564329" y="1637802"/>
                </a:cubicBezTo>
                <a:lnTo>
                  <a:pt x="564329" y="1642457"/>
                </a:lnTo>
                <a:cubicBezTo>
                  <a:pt x="562788" y="1642891"/>
                  <a:pt x="561046" y="1643244"/>
                  <a:pt x="559104" y="1643515"/>
                </a:cubicBezTo>
                <a:cubicBezTo>
                  <a:pt x="557161" y="1643786"/>
                  <a:pt x="555148" y="1643922"/>
                  <a:pt x="553065" y="1643922"/>
                </a:cubicBezTo>
                <a:cubicBezTo>
                  <a:pt x="550265" y="1643922"/>
                  <a:pt x="547856" y="1643542"/>
                  <a:pt x="545837" y="1642783"/>
                </a:cubicBezTo>
                <a:cubicBezTo>
                  <a:pt x="543819" y="1642023"/>
                  <a:pt x="542164" y="1640922"/>
                  <a:pt x="540873" y="1639478"/>
                </a:cubicBezTo>
                <a:cubicBezTo>
                  <a:pt x="539581" y="1638035"/>
                  <a:pt x="538626" y="1636266"/>
                  <a:pt x="538008" y="1634172"/>
                </a:cubicBezTo>
                <a:cubicBezTo>
                  <a:pt x="537389" y="1632077"/>
                  <a:pt x="537080" y="1629706"/>
                  <a:pt x="537080" y="1627058"/>
                </a:cubicBezTo>
                <a:cubicBezTo>
                  <a:pt x="537080" y="1624757"/>
                  <a:pt x="537411" y="1622582"/>
                  <a:pt x="538073" y="1620531"/>
                </a:cubicBezTo>
                <a:cubicBezTo>
                  <a:pt x="538735" y="1618479"/>
                  <a:pt x="539700" y="1616678"/>
                  <a:pt x="540970" y="1615126"/>
                </a:cubicBezTo>
                <a:cubicBezTo>
                  <a:pt x="542240" y="1613574"/>
                  <a:pt x="543797" y="1612343"/>
                  <a:pt x="545642" y="1611431"/>
                </a:cubicBezTo>
                <a:cubicBezTo>
                  <a:pt x="547487" y="1610520"/>
                  <a:pt x="549581" y="1610064"/>
                  <a:pt x="551925" y="1610064"/>
                </a:cubicBezTo>
                <a:close/>
                <a:moveTo>
                  <a:pt x="509919" y="1610064"/>
                </a:moveTo>
                <a:cubicBezTo>
                  <a:pt x="511676" y="1610064"/>
                  <a:pt x="513011" y="1610639"/>
                  <a:pt x="513923" y="1611789"/>
                </a:cubicBezTo>
                <a:cubicBezTo>
                  <a:pt x="514835" y="1612940"/>
                  <a:pt x="515290" y="1614719"/>
                  <a:pt x="515290" y="1617128"/>
                </a:cubicBezTo>
                <a:cubicBezTo>
                  <a:pt x="515811" y="1616000"/>
                  <a:pt x="516321" y="1614996"/>
                  <a:pt x="516821" y="1614117"/>
                </a:cubicBezTo>
                <a:cubicBezTo>
                  <a:pt x="517320" y="1613238"/>
                  <a:pt x="517857" y="1612500"/>
                  <a:pt x="518432" y="1611903"/>
                </a:cubicBezTo>
                <a:cubicBezTo>
                  <a:pt x="519007" y="1611306"/>
                  <a:pt x="519642" y="1610851"/>
                  <a:pt x="520336" y="1610536"/>
                </a:cubicBezTo>
                <a:cubicBezTo>
                  <a:pt x="521031" y="1610221"/>
                  <a:pt x="521834" y="1610064"/>
                  <a:pt x="522746" y="1610064"/>
                </a:cubicBezTo>
                <a:cubicBezTo>
                  <a:pt x="526848" y="1610064"/>
                  <a:pt x="528899" y="1613222"/>
                  <a:pt x="528899" y="1619538"/>
                </a:cubicBezTo>
                <a:lnTo>
                  <a:pt x="528899" y="1643336"/>
                </a:lnTo>
                <a:lnTo>
                  <a:pt x="523690" y="1643336"/>
                </a:lnTo>
                <a:lnTo>
                  <a:pt x="523690" y="1619863"/>
                </a:lnTo>
                <a:cubicBezTo>
                  <a:pt x="523690" y="1618843"/>
                  <a:pt x="523652" y="1618008"/>
                  <a:pt x="523576" y="1617356"/>
                </a:cubicBezTo>
                <a:cubicBezTo>
                  <a:pt x="523500" y="1616705"/>
                  <a:pt x="523380" y="1616190"/>
                  <a:pt x="523218" y="1615810"/>
                </a:cubicBezTo>
                <a:cubicBezTo>
                  <a:pt x="523055" y="1615430"/>
                  <a:pt x="522849" y="1615164"/>
                  <a:pt x="522599" y="1615012"/>
                </a:cubicBezTo>
                <a:cubicBezTo>
                  <a:pt x="522350" y="1614860"/>
                  <a:pt x="522040" y="1614784"/>
                  <a:pt x="521671" y="1614784"/>
                </a:cubicBezTo>
                <a:cubicBezTo>
                  <a:pt x="521237" y="1614784"/>
                  <a:pt x="520836" y="1614915"/>
                  <a:pt x="520467" y="1615175"/>
                </a:cubicBezTo>
                <a:cubicBezTo>
                  <a:pt x="520098" y="1615436"/>
                  <a:pt x="519702" y="1615859"/>
                  <a:pt x="519278" y="1616445"/>
                </a:cubicBezTo>
                <a:cubicBezTo>
                  <a:pt x="518855" y="1617031"/>
                  <a:pt x="518389" y="1617807"/>
                  <a:pt x="517879" y="1618773"/>
                </a:cubicBezTo>
                <a:cubicBezTo>
                  <a:pt x="517369" y="1619738"/>
                  <a:pt x="516766" y="1620927"/>
                  <a:pt x="516072" y="1622337"/>
                </a:cubicBezTo>
                <a:lnTo>
                  <a:pt x="516072" y="1643336"/>
                </a:lnTo>
                <a:lnTo>
                  <a:pt x="510895" y="1643336"/>
                </a:lnTo>
                <a:lnTo>
                  <a:pt x="510895" y="1620482"/>
                </a:lnTo>
                <a:cubicBezTo>
                  <a:pt x="510895" y="1619288"/>
                  <a:pt x="510857" y="1618322"/>
                  <a:pt x="510781" y="1617584"/>
                </a:cubicBezTo>
                <a:cubicBezTo>
                  <a:pt x="510705" y="1616846"/>
                  <a:pt x="510586" y="1616271"/>
                  <a:pt x="510423" y="1615859"/>
                </a:cubicBezTo>
                <a:cubicBezTo>
                  <a:pt x="510260" y="1615446"/>
                  <a:pt x="510049" y="1615164"/>
                  <a:pt x="509788" y="1615012"/>
                </a:cubicBezTo>
                <a:cubicBezTo>
                  <a:pt x="509528" y="1614860"/>
                  <a:pt x="509213" y="1614784"/>
                  <a:pt x="508844" y="1614784"/>
                </a:cubicBezTo>
                <a:cubicBezTo>
                  <a:pt x="508453" y="1614784"/>
                  <a:pt x="508084" y="1614893"/>
                  <a:pt x="507737" y="1615110"/>
                </a:cubicBezTo>
                <a:cubicBezTo>
                  <a:pt x="507390" y="1615327"/>
                  <a:pt x="507005" y="1615718"/>
                  <a:pt x="506581" y="1616282"/>
                </a:cubicBezTo>
                <a:cubicBezTo>
                  <a:pt x="506158" y="1616846"/>
                  <a:pt x="505686" y="1617617"/>
                  <a:pt x="505165" y="1618593"/>
                </a:cubicBezTo>
                <a:cubicBezTo>
                  <a:pt x="504644" y="1619570"/>
                  <a:pt x="504026" y="1620818"/>
                  <a:pt x="503310" y="1622337"/>
                </a:cubicBezTo>
                <a:lnTo>
                  <a:pt x="503310" y="1643336"/>
                </a:lnTo>
                <a:lnTo>
                  <a:pt x="498101" y="1643336"/>
                </a:lnTo>
                <a:lnTo>
                  <a:pt x="498101" y="1610650"/>
                </a:lnTo>
                <a:lnTo>
                  <a:pt x="502431" y="1610650"/>
                </a:lnTo>
                <a:lnTo>
                  <a:pt x="502691" y="1616868"/>
                </a:lnTo>
                <a:cubicBezTo>
                  <a:pt x="503255" y="1615631"/>
                  <a:pt x="503803" y="1614578"/>
                  <a:pt x="504335" y="1613710"/>
                </a:cubicBezTo>
                <a:cubicBezTo>
                  <a:pt x="504867" y="1612842"/>
                  <a:pt x="505415" y="1612142"/>
                  <a:pt x="505979" y="1611610"/>
                </a:cubicBezTo>
                <a:cubicBezTo>
                  <a:pt x="506544" y="1611078"/>
                  <a:pt x="507146" y="1610688"/>
                  <a:pt x="507786" y="1610438"/>
                </a:cubicBezTo>
                <a:cubicBezTo>
                  <a:pt x="508426" y="1610188"/>
                  <a:pt x="509137" y="1610064"/>
                  <a:pt x="509919" y="1610064"/>
                </a:cubicBezTo>
                <a:close/>
                <a:moveTo>
                  <a:pt x="475595" y="1610064"/>
                </a:moveTo>
                <a:cubicBezTo>
                  <a:pt x="477570" y="1610064"/>
                  <a:pt x="479350" y="1610281"/>
                  <a:pt x="480934" y="1610715"/>
                </a:cubicBezTo>
                <a:cubicBezTo>
                  <a:pt x="482519" y="1611149"/>
                  <a:pt x="483859" y="1611811"/>
                  <a:pt x="484955" y="1612701"/>
                </a:cubicBezTo>
                <a:cubicBezTo>
                  <a:pt x="486051" y="1613591"/>
                  <a:pt x="486892" y="1614708"/>
                  <a:pt x="487478" y="1616054"/>
                </a:cubicBezTo>
                <a:cubicBezTo>
                  <a:pt x="488064" y="1617400"/>
                  <a:pt x="488357" y="1618984"/>
                  <a:pt x="488357" y="1620807"/>
                </a:cubicBezTo>
                <a:lnTo>
                  <a:pt x="488357" y="1643336"/>
                </a:lnTo>
                <a:lnTo>
                  <a:pt x="483278" y="1643336"/>
                </a:lnTo>
                <a:lnTo>
                  <a:pt x="483148" y="1638941"/>
                </a:lnTo>
                <a:cubicBezTo>
                  <a:pt x="481368" y="1640699"/>
                  <a:pt x="479562" y="1641969"/>
                  <a:pt x="477727" y="1642750"/>
                </a:cubicBezTo>
                <a:cubicBezTo>
                  <a:pt x="475894" y="1643532"/>
                  <a:pt x="473967" y="1643922"/>
                  <a:pt x="471949" y="1643922"/>
                </a:cubicBezTo>
                <a:cubicBezTo>
                  <a:pt x="470082" y="1643922"/>
                  <a:pt x="468487" y="1643683"/>
                  <a:pt x="467163" y="1643206"/>
                </a:cubicBezTo>
                <a:cubicBezTo>
                  <a:pt x="465839" y="1642728"/>
                  <a:pt x="464748" y="1642072"/>
                  <a:pt x="463891" y="1641236"/>
                </a:cubicBezTo>
                <a:cubicBezTo>
                  <a:pt x="463034" y="1640401"/>
                  <a:pt x="462404" y="1639419"/>
                  <a:pt x="462003" y="1638290"/>
                </a:cubicBezTo>
                <a:cubicBezTo>
                  <a:pt x="461601" y="1637161"/>
                  <a:pt x="461401" y="1635935"/>
                  <a:pt x="461401" y="1634611"/>
                </a:cubicBezTo>
                <a:cubicBezTo>
                  <a:pt x="461401" y="1631334"/>
                  <a:pt x="462621" y="1628767"/>
                  <a:pt x="465063" y="1626912"/>
                </a:cubicBezTo>
                <a:cubicBezTo>
                  <a:pt x="467505" y="1625056"/>
                  <a:pt x="471113" y="1624128"/>
                  <a:pt x="475888" y="1624128"/>
                </a:cubicBezTo>
                <a:lnTo>
                  <a:pt x="482660" y="1624128"/>
                </a:lnTo>
                <a:lnTo>
                  <a:pt x="482660" y="1621263"/>
                </a:lnTo>
                <a:cubicBezTo>
                  <a:pt x="482660" y="1619331"/>
                  <a:pt x="482041" y="1617785"/>
                  <a:pt x="480804" y="1616624"/>
                </a:cubicBezTo>
                <a:cubicBezTo>
                  <a:pt x="479567" y="1615463"/>
                  <a:pt x="477679" y="1614882"/>
                  <a:pt x="475139" y="1614882"/>
                </a:cubicBezTo>
                <a:cubicBezTo>
                  <a:pt x="473294" y="1614882"/>
                  <a:pt x="471477" y="1615088"/>
                  <a:pt x="469686" y="1615501"/>
                </a:cubicBezTo>
                <a:cubicBezTo>
                  <a:pt x="467895" y="1615913"/>
                  <a:pt x="466045" y="1616499"/>
                  <a:pt x="464135" y="1617259"/>
                </a:cubicBezTo>
                <a:lnTo>
                  <a:pt x="464135" y="1612147"/>
                </a:lnTo>
                <a:cubicBezTo>
                  <a:pt x="464852" y="1611887"/>
                  <a:pt x="465649" y="1611632"/>
                  <a:pt x="466528" y="1611382"/>
                </a:cubicBezTo>
                <a:cubicBezTo>
                  <a:pt x="467407" y="1611133"/>
                  <a:pt x="468335" y="1610910"/>
                  <a:pt x="469312" y="1610715"/>
                </a:cubicBezTo>
                <a:cubicBezTo>
                  <a:pt x="470288" y="1610520"/>
                  <a:pt x="471309" y="1610362"/>
                  <a:pt x="472372" y="1610243"/>
                </a:cubicBezTo>
                <a:cubicBezTo>
                  <a:pt x="473436" y="1610123"/>
                  <a:pt x="474510" y="1610064"/>
                  <a:pt x="475595" y="1610064"/>
                </a:cubicBezTo>
                <a:close/>
                <a:moveTo>
                  <a:pt x="449755" y="1610064"/>
                </a:moveTo>
                <a:cubicBezTo>
                  <a:pt x="453119" y="1610064"/>
                  <a:pt x="455664" y="1611057"/>
                  <a:pt x="457389" y="1613043"/>
                </a:cubicBezTo>
                <a:cubicBezTo>
                  <a:pt x="459115" y="1615029"/>
                  <a:pt x="459977" y="1618018"/>
                  <a:pt x="459977" y="1622012"/>
                </a:cubicBezTo>
                <a:lnTo>
                  <a:pt x="459977" y="1643336"/>
                </a:lnTo>
                <a:lnTo>
                  <a:pt x="454313" y="1643336"/>
                </a:lnTo>
                <a:lnTo>
                  <a:pt x="454313" y="1622468"/>
                </a:lnTo>
                <a:cubicBezTo>
                  <a:pt x="454313" y="1619907"/>
                  <a:pt x="453835" y="1618013"/>
                  <a:pt x="452880" y="1616787"/>
                </a:cubicBezTo>
                <a:cubicBezTo>
                  <a:pt x="451925" y="1615560"/>
                  <a:pt x="450504" y="1614947"/>
                  <a:pt x="448615" y="1614947"/>
                </a:cubicBezTo>
                <a:cubicBezTo>
                  <a:pt x="447921" y="1614947"/>
                  <a:pt x="447243" y="1615050"/>
                  <a:pt x="446581" y="1615256"/>
                </a:cubicBezTo>
                <a:cubicBezTo>
                  <a:pt x="445919" y="1615463"/>
                  <a:pt x="445230" y="1615821"/>
                  <a:pt x="444513" y="1616331"/>
                </a:cubicBezTo>
                <a:cubicBezTo>
                  <a:pt x="443797" y="1616841"/>
                  <a:pt x="443021" y="1617530"/>
                  <a:pt x="442186" y="1618398"/>
                </a:cubicBezTo>
                <a:cubicBezTo>
                  <a:pt x="441350" y="1619266"/>
                  <a:pt x="440411" y="1620352"/>
                  <a:pt x="439369" y="1621654"/>
                </a:cubicBezTo>
                <a:lnTo>
                  <a:pt x="439369" y="1643336"/>
                </a:lnTo>
                <a:lnTo>
                  <a:pt x="433705" y="1643336"/>
                </a:lnTo>
                <a:lnTo>
                  <a:pt x="433705" y="1610650"/>
                </a:lnTo>
                <a:lnTo>
                  <a:pt x="438751" y="1610650"/>
                </a:lnTo>
                <a:lnTo>
                  <a:pt x="438979" y="1615924"/>
                </a:lnTo>
                <a:cubicBezTo>
                  <a:pt x="439934" y="1614795"/>
                  <a:pt x="440856" y="1613856"/>
                  <a:pt x="441746" y="1613108"/>
                </a:cubicBezTo>
                <a:cubicBezTo>
                  <a:pt x="442636" y="1612359"/>
                  <a:pt x="443510" y="1611757"/>
                  <a:pt x="444367" y="1611301"/>
                </a:cubicBezTo>
                <a:cubicBezTo>
                  <a:pt x="445224" y="1610845"/>
                  <a:pt x="446098" y="1610525"/>
                  <a:pt x="446987" y="1610340"/>
                </a:cubicBezTo>
                <a:cubicBezTo>
                  <a:pt x="447877" y="1610156"/>
                  <a:pt x="448800" y="1610064"/>
                  <a:pt x="449755" y="1610064"/>
                </a:cubicBezTo>
                <a:close/>
                <a:moveTo>
                  <a:pt x="375573" y="1610064"/>
                </a:moveTo>
                <a:cubicBezTo>
                  <a:pt x="378959" y="1610064"/>
                  <a:pt x="381526" y="1611160"/>
                  <a:pt x="383273" y="1613352"/>
                </a:cubicBezTo>
                <a:cubicBezTo>
                  <a:pt x="385020" y="1615544"/>
                  <a:pt x="385829" y="1618800"/>
                  <a:pt x="385698" y="1623119"/>
                </a:cubicBezTo>
                <a:lnTo>
                  <a:pt x="379969" y="1623119"/>
                </a:lnTo>
                <a:cubicBezTo>
                  <a:pt x="380033" y="1620254"/>
                  <a:pt x="379616" y="1618176"/>
                  <a:pt x="378715" y="1616884"/>
                </a:cubicBezTo>
                <a:cubicBezTo>
                  <a:pt x="377814" y="1615593"/>
                  <a:pt x="376496" y="1614947"/>
                  <a:pt x="374760" y="1614947"/>
                </a:cubicBezTo>
                <a:cubicBezTo>
                  <a:pt x="374000" y="1614947"/>
                  <a:pt x="373235" y="1615083"/>
                  <a:pt x="372464" y="1615354"/>
                </a:cubicBezTo>
                <a:cubicBezTo>
                  <a:pt x="371694" y="1615625"/>
                  <a:pt x="370902" y="1616059"/>
                  <a:pt x="370088" y="1616656"/>
                </a:cubicBezTo>
                <a:cubicBezTo>
                  <a:pt x="369274" y="1617253"/>
                  <a:pt x="368411" y="1618018"/>
                  <a:pt x="367499" y="1618952"/>
                </a:cubicBezTo>
                <a:cubicBezTo>
                  <a:pt x="366588" y="1619885"/>
                  <a:pt x="365611" y="1621013"/>
                  <a:pt x="364569" y="1622337"/>
                </a:cubicBezTo>
                <a:lnTo>
                  <a:pt x="364569" y="1643336"/>
                </a:lnTo>
                <a:lnTo>
                  <a:pt x="358840" y="1643336"/>
                </a:lnTo>
                <a:lnTo>
                  <a:pt x="358840" y="1610650"/>
                </a:lnTo>
                <a:lnTo>
                  <a:pt x="364016" y="1610650"/>
                </a:lnTo>
                <a:lnTo>
                  <a:pt x="364179" y="1616673"/>
                </a:lnTo>
                <a:cubicBezTo>
                  <a:pt x="366110" y="1614350"/>
                  <a:pt x="368015" y="1612668"/>
                  <a:pt x="369892" y="1611626"/>
                </a:cubicBezTo>
                <a:cubicBezTo>
                  <a:pt x="371770" y="1610585"/>
                  <a:pt x="373663" y="1610064"/>
                  <a:pt x="375573" y="1610064"/>
                </a:cubicBezTo>
                <a:close/>
                <a:moveTo>
                  <a:pt x="342375" y="1610064"/>
                </a:moveTo>
                <a:cubicBezTo>
                  <a:pt x="344654" y="1610064"/>
                  <a:pt x="346673" y="1610422"/>
                  <a:pt x="348431" y="1611138"/>
                </a:cubicBezTo>
                <a:cubicBezTo>
                  <a:pt x="350189" y="1611854"/>
                  <a:pt x="351670" y="1612869"/>
                  <a:pt x="352875" y="1614182"/>
                </a:cubicBezTo>
                <a:cubicBezTo>
                  <a:pt x="354079" y="1615495"/>
                  <a:pt x="354991" y="1617090"/>
                  <a:pt x="355610" y="1618968"/>
                </a:cubicBezTo>
                <a:cubicBezTo>
                  <a:pt x="356228" y="1620845"/>
                  <a:pt x="356537" y="1622945"/>
                  <a:pt x="356537" y="1625267"/>
                </a:cubicBezTo>
                <a:cubicBezTo>
                  <a:pt x="356537" y="1626071"/>
                  <a:pt x="356527" y="1626743"/>
                  <a:pt x="356505" y="1627286"/>
                </a:cubicBezTo>
                <a:cubicBezTo>
                  <a:pt x="356483" y="1627828"/>
                  <a:pt x="356450" y="1628338"/>
                  <a:pt x="356407" y="1628816"/>
                </a:cubicBezTo>
                <a:lnTo>
                  <a:pt x="333455" y="1628816"/>
                </a:lnTo>
                <a:cubicBezTo>
                  <a:pt x="333455" y="1632159"/>
                  <a:pt x="334388" y="1634725"/>
                  <a:pt x="336255" y="1636516"/>
                </a:cubicBezTo>
                <a:cubicBezTo>
                  <a:pt x="338121" y="1638306"/>
                  <a:pt x="340813" y="1639202"/>
                  <a:pt x="344329" y="1639202"/>
                </a:cubicBezTo>
                <a:cubicBezTo>
                  <a:pt x="345284" y="1639202"/>
                  <a:pt x="346239" y="1639164"/>
                  <a:pt x="347194" y="1639088"/>
                </a:cubicBezTo>
                <a:cubicBezTo>
                  <a:pt x="348148" y="1639012"/>
                  <a:pt x="349071" y="1638909"/>
                  <a:pt x="349961" y="1638778"/>
                </a:cubicBezTo>
                <a:cubicBezTo>
                  <a:pt x="350851" y="1638648"/>
                  <a:pt x="351703" y="1638502"/>
                  <a:pt x="352517" y="1638339"/>
                </a:cubicBezTo>
                <a:cubicBezTo>
                  <a:pt x="353330" y="1638176"/>
                  <a:pt x="354085" y="1637997"/>
                  <a:pt x="354779" y="1637802"/>
                </a:cubicBezTo>
                <a:lnTo>
                  <a:pt x="354779" y="1642457"/>
                </a:lnTo>
                <a:cubicBezTo>
                  <a:pt x="353238" y="1642891"/>
                  <a:pt x="351497" y="1643244"/>
                  <a:pt x="349554" y="1643515"/>
                </a:cubicBezTo>
                <a:cubicBezTo>
                  <a:pt x="347611" y="1643786"/>
                  <a:pt x="345598" y="1643922"/>
                  <a:pt x="343515" y="1643922"/>
                </a:cubicBezTo>
                <a:cubicBezTo>
                  <a:pt x="340715" y="1643922"/>
                  <a:pt x="338306" y="1643542"/>
                  <a:pt x="336287" y="1642783"/>
                </a:cubicBezTo>
                <a:cubicBezTo>
                  <a:pt x="334269" y="1642023"/>
                  <a:pt x="332614" y="1640922"/>
                  <a:pt x="331323" y="1639478"/>
                </a:cubicBezTo>
                <a:cubicBezTo>
                  <a:pt x="330031" y="1638035"/>
                  <a:pt x="329076" y="1636266"/>
                  <a:pt x="328457" y="1634172"/>
                </a:cubicBezTo>
                <a:cubicBezTo>
                  <a:pt x="327839" y="1632077"/>
                  <a:pt x="327530" y="1629706"/>
                  <a:pt x="327530" y="1627058"/>
                </a:cubicBezTo>
                <a:cubicBezTo>
                  <a:pt x="327530" y="1624757"/>
                  <a:pt x="327861" y="1622582"/>
                  <a:pt x="328523" y="1620531"/>
                </a:cubicBezTo>
                <a:cubicBezTo>
                  <a:pt x="329185" y="1618479"/>
                  <a:pt x="330150" y="1616678"/>
                  <a:pt x="331420" y="1615126"/>
                </a:cubicBezTo>
                <a:cubicBezTo>
                  <a:pt x="332690" y="1613574"/>
                  <a:pt x="334247" y="1612343"/>
                  <a:pt x="336092" y="1611431"/>
                </a:cubicBezTo>
                <a:cubicBezTo>
                  <a:pt x="337937" y="1610520"/>
                  <a:pt x="340031" y="1610064"/>
                  <a:pt x="342375" y="1610064"/>
                </a:cubicBezTo>
                <a:close/>
                <a:moveTo>
                  <a:pt x="266175" y="1610064"/>
                </a:moveTo>
                <a:cubicBezTo>
                  <a:pt x="268519" y="1610064"/>
                  <a:pt x="270619" y="1610427"/>
                  <a:pt x="272475" y="1611154"/>
                </a:cubicBezTo>
                <a:cubicBezTo>
                  <a:pt x="274331" y="1611881"/>
                  <a:pt x="275904" y="1612945"/>
                  <a:pt x="277195" y="1614345"/>
                </a:cubicBezTo>
                <a:cubicBezTo>
                  <a:pt x="278487" y="1615745"/>
                  <a:pt x="279474" y="1617487"/>
                  <a:pt x="280158" y="1619570"/>
                </a:cubicBezTo>
                <a:cubicBezTo>
                  <a:pt x="280842" y="1621654"/>
                  <a:pt x="281184" y="1624041"/>
                  <a:pt x="281184" y="1626732"/>
                </a:cubicBezTo>
                <a:cubicBezTo>
                  <a:pt x="281184" y="1629272"/>
                  <a:pt x="280825" y="1631600"/>
                  <a:pt x="280109" y="1633716"/>
                </a:cubicBezTo>
                <a:cubicBezTo>
                  <a:pt x="279393" y="1635832"/>
                  <a:pt x="278362" y="1637644"/>
                  <a:pt x="277016" y="1639153"/>
                </a:cubicBezTo>
                <a:cubicBezTo>
                  <a:pt x="275671" y="1640661"/>
                  <a:pt x="274032" y="1641833"/>
                  <a:pt x="272100" y="1642669"/>
                </a:cubicBezTo>
                <a:cubicBezTo>
                  <a:pt x="270169" y="1643504"/>
                  <a:pt x="267977" y="1643922"/>
                  <a:pt x="265524" y="1643922"/>
                </a:cubicBezTo>
                <a:cubicBezTo>
                  <a:pt x="263180" y="1643922"/>
                  <a:pt x="261080" y="1643559"/>
                  <a:pt x="259224" y="1642832"/>
                </a:cubicBezTo>
                <a:cubicBezTo>
                  <a:pt x="257369" y="1642104"/>
                  <a:pt x="255795" y="1641035"/>
                  <a:pt x="254504" y="1639625"/>
                </a:cubicBezTo>
                <a:cubicBezTo>
                  <a:pt x="253212" y="1638214"/>
                  <a:pt x="252225" y="1636467"/>
                  <a:pt x="251541" y="1634383"/>
                </a:cubicBezTo>
                <a:cubicBezTo>
                  <a:pt x="250858" y="1632300"/>
                  <a:pt x="250516" y="1629901"/>
                  <a:pt x="250516" y="1627188"/>
                </a:cubicBezTo>
                <a:cubicBezTo>
                  <a:pt x="250516" y="1624649"/>
                  <a:pt x="250874" y="1622332"/>
                  <a:pt x="251590" y="1620238"/>
                </a:cubicBezTo>
                <a:cubicBezTo>
                  <a:pt x="252306" y="1618143"/>
                  <a:pt x="253337" y="1616342"/>
                  <a:pt x="254683" y="1614833"/>
                </a:cubicBezTo>
                <a:cubicBezTo>
                  <a:pt x="256029" y="1613325"/>
                  <a:pt x="257667" y="1612153"/>
                  <a:pt x="259599" y="1611317"/>
                </a:cubicBezTo>
                <a:cubicBezTo>
                  <a:pt x="261531" y="1610482"/>
                  <a:pt x="263723" y="1610064"/>
                  <a:pt x="266175" y="1610064"/>
                </a:cubicBezTo>
                <a:close/>
                <a:moveTo>
                  <a:pt x="166023" y="1610064"/>
                </a:moveTo>
                <a:cubicBezTo>
                  <a:pt x="169409" y="1610064"/>
                  <a:pt x="171976" y="1611160"/>
                  <a:pt x="173723" y="1613352"/>
                </a:cubicBezTo>
                <a:cubicBezTo>
                  <a:pt x="175470" y="1615544"/>
                  <a:pt x="176279" y="1618800"/>
                  <a:pt x="176148" y="1623119"/>
                </a:cubicBezTo>
                <a:lnTo>
                  <a:pt x="170418" y="1623119"/>
                </a:lnTo>
                <a:cubicBezTo>
                  <a:pt x="170483" y="1620254"/>
                  <a:pt x="170066" y="1618176"/>
                  <a:pt x="169165" y="1616884"/>
                </a:cubicBezTo>
                <a:cubicBezTo>
                  <a:pt x="168264" y="1615593"/>
                  <a:pt x="166946" y="1614947"/>
                  <a:pt x="165209" y="1614947"/>
                </a:cubicBezTo>
                <a:cubicBezTo>
                  <a:pt x="164450" y="1614947"/>
                  <a:pt x="163685" y="1615083"/>
                  <a:pt x="162914" y="1615354"/>
                </a:cubicBezTo>
                <a:cubicBezTo>
                  <a:pt x="162144" y="1615625"/>
                  <a:pt x="161351" y="1616059"/>
                  <a:pt x="160537" y="1616656"/>
                </a:cubicBezTo>
                <a:cubicBezTo>
                  <a:pt x="159724" y="1617253"/>
                  <a:pt x="158861" y="1618018"/>
                  <a:pt x="157949" y="1618952"/>
                </a:cubicBezTo>
                <a:cubicBezTo>
                  <a:pt x="157038" y="1619885"/>
                  <a:pt x="156061" y="1621013"/>
                  <a:pt x="155019" y="1622337"/>
                </a:cubicBezTo>
                <a:lnTo>
                  <a:pt x="155019" y="1643336"/>
                </a:lnTo>
                <a:lnTo>
                  <a:pt x="149289" y="1643336"/>
                </a:lnTo>
                <a:lnTo>
                  <a:pt x="149289" y="1610650"/>
                </a:lnTo>
                <a:lnTo>
                  <a:pt x="154466" y="1610650"/>
                </a:lnTo>
                <a:lnTo>
                  <a:pt x="154629" y="1616673"/>
                </a:lnTo>
                <a:cubicBezTo>
                  <a:pt x="156560" y="1614350"/>
                  <a:pt x="158465" y="1612668"/>
                  <a:pt x="160342" y="1611626"/>
                </a:cubicBezTo>
                <a:cubicBezTo>
                  <a:pt x="162219" y="1610585"/>
                  <a:pt x="164113" y="1610064"/>
                  <a:pt x="166023" y="1610064"/>
                </a:cubicBezTo>
                <a:close/>
                <a:moveTo>
                  <a:pt x="132825" y="1610064"/>
                </a:moveTo>
                <a:cubicBezTo>
                  <a:pt x="135104" y="1610064"/>
                  <a:pt x="137123" y="1610422"/>
                  <a:pt x="138881" y="1611138"/>
                </a:cubicBezTo>
                <a:cubicBezTo>
                  <a:pt x="140639" y="1611854"/>
                  <a:pt x="142120" y="1612869"/>
                  <a:pt x="143324" y="1614182"/>
                </a:cubicBezTo>
                <a:cubicBezTo>
                  <a:pt x="144529" y="1615495"/>
                  <a:pt x="145441" y="1617090"/>
                  <a:pt x="146059" y="1618968"/>
                </a:cubicBezTo>
                <a:cubicBezTo>
                  <a:pt x="146678" y="1620845"/>
                  <a:pt x="146987" y="1622945"/>
                  <a:pt x="146987" y="1625267"/>
                </a:cubicBezTo>
                <a:cubicBezTo>
                  <a:pt x="146987" y="1626071"/>
                  <a:pt x="146976" y="1626743"/>
                  <a:pt x="146955" y="1627286"/>
                </a:cubicBezTo>
                <a:cubicBezTo>
                  <a:pt x="146933" y="1627828"/>
                  <a:pt x="146900" y="1628338"/>
                  <a:pt x="146857" y="1628816"/>
                </a:cubicBezTo>
                <a:lnTo>
                  <a:pt x="123905" y="1628816"/>
                </a:lnTo>
                <a:cubicBezTo>
                  <a:pt x="123905" y="1632159"/>
                  <a:pt x="124838" y="1634725"/>
                  <a:pt x="126705" y="1636516"/>
                </a:cubicBezTo>
                <a:cubicBezTo>
                  <a:pt x="128571" y="1638306"/>
                  <a:pt x="131262" y="1639202"/>
                  <a:pt x="134779" y="1639202"/>
                </a:cubicBezTo>
                <a:cubicBezTo>
                  <a:pt x="135733" y="1639202"/>
                  <a:pt x="136689" y="1639164"/>
                  <a:pt x="137643" y="1639088"/>
                </a:cubicBezTo>
                <a:cubicBezTo>
                  <a:pt x="138598" y="1639012"/>
                  <a:pt x="139521" y="1638909"/>
                  <a:pt x="140411" y="1638778"/>
                </a:cubicBezTo>
                <a:cubicBezTo>
                  <a:pt x="141301" y="1638648"/>
                  <a:pt x="142152" y="1638502"/>
                  <a:pt x="142966" y="1638339"/>
                </a:cubicBezTo>
                <a:cubicBezTo>
                  <a:pt x="143780" y="1638176"/>
                  <a:pt x="144535" y="1637997"/>
                  <a:pt x="145229" y="1637802"/>
                </a:cubicBezTo>
                <a:lnTo>
                  <a:pt x="145229" y="1642457"/>
                </a:lnTo>
                <a:cubicBezTo>
                  <a:pt x="143688" y="1642891"/>
                  <a:pt x="141946" y="1643244"/>
                  <a:pt x="140004" y="1643515"/>
                </a:cubicBezTo>
                <a:cubicBezTo>
                  <a:pt x="138061" y="1643786"/>
                  <a:pt x="136048" y="1643922"/>
                  <a:pt x="133965" y="1643922"/>
                </a:cubicBezTo>
                <a:cubicBezTo>
                  <a:pt x="131165" y="1643922"/>
                  <a:pt x="128756" y="1643542"/>
                  <a:pt x="126737" y="1642783"/>
                </a:cubicBezTo>
                <a:cubicBezTo>
                  <a:pt x="124719" y="1642023"/>
                  <a:pt x="123064" y="1640922"/>
                  <a:pt x="121772" y="1639478"/>
                </a:cubicBezTo>
                <a:cubicBezTo>
                  <a:pt x="120481" y="1638035"/>
                  <a:pt x="119526" y="1636266"/>
                  <a:pt x="118908" y="1634172"/>
                </a:cubicBezTo>
                <a:cubicBezTo>
                  <a:pt x="118289" y="1632077"/>
                  <a:pt x="117980" y="1629706"/>
                  <a:pt x="117980" y="1627058"/>
                </a:cubicBezTo>
                <a:cubicBezTo>
                  <a:pt x="117980" y="1624757"/>
                  <a:pt x="118311" y="1622582"/>
                  <a:pt x="118973" y="1620531"/>
                </a:cubicBezTo>
                <a:cubicBezTo>
                  <a:pt x="119634" y="1618479"/>
                  <a:pt x="120600" y="1616678"/>
                  <a:pt x="121870" y="1615126"/>
                </a:cubicBezTo>
                <a:cubicBezTo>
                  <a:pt x="123140" y="1613574"/>
                  <a:pt x="124697" y="1612343"/>
                  <a:pt x="126542" y="1611431"/>
                </a:cubicBezTo>
                <a:cubicBezTo>
                  <a:pt x="128387" y="1610520"/>
                  <a:pt x="130481" y="1610064"/>
                  <a:pt x="132825" y="1610064"/>
                </a:cubicBezTo>
                <a:close/>
                <a:moveTo>
                  <a:pt x="59230" y="1610064"/>
                </a:moveTo>
                <a:cubicBezTo>
                  <a:pt x="62594" y="1610064"/>
                  <a:pt x="65139" y="1611057"/>
                  <a:pt x="66864" y="1613043"/>
                </a:cubicBezTo>
                <a:cubicBezTo>
                  <a:pt x="68590" y="1615029"/>
                  <a:pt x="69452" y="1618018"/>
                  <a:pt x="69452" y="1622012"/>
                </a:cubicBezTo>
                <a:lnTo>
                  <a:pt x="69452" y="1643336"/>
                </a:lnTo>
                <a:lnTo>
                  <a:pt x="63788" y="1643336"/>
                </a:lnTo>
                <a:lnTo>
                  <a:pt x="63788" y="1622468"/>
                </a:lnTo>
                <a:cubicBezTo>
                  <a:pt x="63788" y="1619907"/>
                  <a:pt x="63310" y="1618013"/>
                  <a:pt x="62355" y="1616787"/>
                </a:cubicBezTo>
                <a:cubicBezTo>
                  <a:pt x="61400" y="1615560"/>
                  <a:pt x="59978" y="1614947"/>
                  <a:pt x="58090" y="1614947"/>
                </a:cubicBezTo>
                <a:cubicBezTo>
                  <a:pt x="57396" y="1614947"/>
                  <a:pt x="56717" y="1615050"/>
                  <a:pt x="56055" y="1615256"/>
                </a:cubicBezTo>
                <a:cubicBezTo>
                  <a:pt x="55393" y="1615463"/>
                  <a:pt x="54704" y="1615821"/>
                  <a:pt x="53988" y="1616331"/>
                </a:cubicBezTo>
                <a:cubicBezTo>
                  <a:pt x="53272" y="1616841"/>
                  <a:pt x="52496" y="1617530"/>
                  <a:pt x="51660" y="1618398"/>
                </a:cubicBezTo>
                <a:cubicBezTo>
                  <a:pt x="50825" y="1619266"/>
                  <a:pt x="49886" y="1620352"/>
                  <a:pt x="48844" y="1621654"/>
                </a:cubicBezTo>
                <a:lnTo>
                  <a:pt x="48844" y="1643336"/>
                </a:lnTo>
                <a:lnTo>
                  <a:pt x="43179" y="1643336"/>
                </a:lnTo>
                <a:lnTo>
                  <a:pt x="43179" y="1610650"/>
                </a:lnTo>
                <a:lnTo>
                  <a:pt x="48226" y="1610650"/>
                </a:lnTo>
                <a:lnTo>
                  <a:pt x="48454" y="1615924"/>
                </a:lnTo>
                <a:cubicBezTo>
                  <a:pt x="49409" y="1614795"/>
                  <a:pt x="50331" y="1613856"/>
                  <a:pt x="51221" y="1613108"/>
                </a:cubicBezTo>
                <a:cubicBezTo>
                  <a:pt x="52111" y="1612359"/>
                  <a:pt x="52984" y="1611757"/>
                  <a:pt x="53842" y="1611301"/>
                </a:cubicBezTo>
                <a:cubicBezTo>
                  <a:pt x="54699" y="1610845"/>
                  <a:pt x="55573" y="1610525"/>
                  <a:pt x="56462" y="1610340"/>
                </a:cubicBezTo>
                <a:cubicBezTo>
                  <a:pt x="57352" y="1610156"/>
                  <a:pt x="58275" y="1610064"/>
                  <a:pt x="59230" y="1610064"/>
                </a:cubicBezTo>
                <a:close/>
                <a:moveTo>
                  <a:pt x="648984" y="1605669"/>
                </a:moveTo>
                <a:lnTo>
                  <a:pt x="648984" y="1618984"/>
                </a:lnTo>
                <a:lnTo>
                  <a:pt x="654780" y="1618984"/>
                </a:lnTo>
                <a:cubicBezTo>
                  <a:pt x="656104" y="1618984"/>
                  <a:pt x="657303" y="1618843"/>
                  <a:pt x="658377" y="1618561"/>
                </a:cubicBezTo>
                <a:cubicBezTo>
                  <a:pt x="659451" y="1618279"/>
                  <a:pt x="660374" y="1617845"/>
                  <a:pt x="661144" y="1617259"/>
                </a:cubicBezTo>
                <a:cubicBezTo>
                  <a:pt x="661915" y="1616673"/>
                  <a:pt x="662512" y="1615940"/>
                  <a:pt x="662935" y="1615061"/>
                </a:cubicBezTo>
                <a:cubicBezTo>
                  <a:pt x="663358" y="1614182"/>
                  <a:pt x="663570" y="1613135"/>
                  <a:pt x="663570" y="1611919"/>
                </a:cubicBezTo>
                <a:cubicBezTo>
                  <a:pt x="663570" y="1611051"/>
                  <a:pt x="663439" y="1610232"/>
                  <a:pt x="663179" y="1609461"/>
                </a:cubicBezTo>
                <a:cubicBezTo>
                  <a:pt x="662918" y="1608691"/>
                  <a:pt x="662463" y="1608029"/>
                  <a:pt x="661812" y="1607475"/>
                </a:cubicBezTo>
                <a:cubicBezTo>
                  <a:pt x="661160" y="1606922"/>
                  <a:pt x="660281" y="1606483"/>
                  <a:pt x="659175" y="1606157"/>
                </a:cubicBezTo>
                <a:cubicBezTo>
                  <a:pt x="658068" y="1605831"/>
                  <a:pt x="656668" y="1605669"/>
                  <a:pt x="654975" y="1605669"/>
                </a:cubicBezTo>
                <a:close/>
                <a:moveTo>
                  <a:pt x="643190" y="1600785"/>
                </a:moveTo>
                <a:lnTo>
                  <a:pt x="655366" y="1600785"/>
                </a:lnTo>
                <a:cubicBezTo>
                  <a:pt x="664850" y="1600785"/>
                  <a:pt x="669593" y="1604236"/>
                  <a:pt x="669593" y="1611138"/>
                </a:cubicBezTo>
                <a:cubicBezTo>
                  <a:pt x="669593" y="1613439"/>
                  <a:pt x="669044" y="1615414"/>
                  <a:pt x="667948" y="1617063"/>
                </a:cubicBezTo>
                <a:cubicBezTo>
                  <a:pt x="666852" y="1618713"/>
                  <a:pt x="665067" y="1619939"/>
                  <a:pt x="662593" y="1620742"/>
                </a:cubicBezTo>
                <a:cubicBezTo>
                  <a:pt x="663743" y="1620959"/>
                  <a:pt x="664834" y="1621328"/>
                  <a:pt x="665865" y="1621849"/>
                </a:cubicBezTo>
                <a:cubicBezTo>
                  <a:pt x="666896" y="1622370"/>
                  <a:pt x="667802" y="1623043"/>
                  <a:pt x="668583" y="1623868"/>
                </a:cubicBezTo>
                <a:lnTo>
                  <a:pt x="669826" y="1625829"/>
                </a:lnTo>
                <a:lnTo>
                  <a:pt x="670690" y="1620238"/>
                </a:lnTo>
                <a:cubicBezTo>
                  <a:pt x="671406" y="1618143"/>
                  <a:pt x="672437" y="1616342"/>
                  <a:pt x="673783" y="1614833"/>
                </a:cubicBezTo>
                <a:cubicBezTo>
                  <a:pt x="675129" y="1613325"/>
                  <a:pt x="676767" y="1612153"/>
                  <a:pt x="678699" y="1611317"/>
                </a:cubicBezTo>
                <a:cubicBezTo>
                  <a:pt x="680631" y="1610482"/>
                  <a:pt x="682823" y="1610064"/>
                  <a:pt x="685275" y="1610064"/>
                </a:cubicBezTo>
                <a:cubicBezTo>
                  <a:pt x="687619" y="1610064"/>
                  <a:pt x="689719" y="1610427"/>
                  <a:pt x="691575" y="1611154"/>
                </a:cubicBezTo>
                <a:cubicBezTo>
                  <a:pt x="693431" y="1611881"/>
                  <a:pt x="695004" y="1612945"/>
                  <a:pt x="696295" y="1614345"/>
                </a:cubicBezTo>
                <a:cubicBezTo>
                  <a:pt x="697587" y="1615745"/>
                  <a:pt x="698575" y="1617487"/>
                  <a:pt x="699258" y="1619570"/>
                </a:cubicBezTo>
                <a:cubicBezTo>
                  <a:pt x="699942" y="1621654"/>
                  <a:pt x="700284" y="1624041"/>
                  <a:pt x="700284" y="1626732"/>
                </a:cubicBezTo>
                <a:cubicBezTo>
                  <a:pt x="700284" y="1629272"/>
                  <a:pt x="699925" y="1631600"/>
                  <a:pt x="699209" y="1633716"/>
                </a:cubicBezTo>
                <a:cubicBezTo>
                  <a:pt x="698493" y="1635832"/>
                  <a:pt x="697462" y="1637644"/>
                  <a:pt x="696117" y="1639153"/>
                </a:cubicBezTo>
                <a:cubicBezTo>
                  <a:pt x="694771" y="1640661"/>
                  <a:pt x="693132" y="1641833"/>
                  <a:pt x="691200" y="1642669"/>
                </a:cubicBezTo>
                <a:cubicBezTo>
                  <a:pt x="689269" y="1643504"/>
                  <a:pt x="687077" y="1643922"/>
                  <a:pt x="684624" y="1643922"/>
                </a:cubicBezTo>
                <a:cubicBezTo>
                  <a:pt x="682280" y="1643922"/>
                  <a:pt x="680180" y="1643559"/>
                  <a:pt x="678324" y="1642832"/>
                </a:cubicBezTo>
                <a:cubicBezTo>
                  <a:pt x="676469" y="1642104"/>
                  <a:pt x="674895" y="1641035"/>
                  <a:pt x="673604" y="1639625"/>
                </a:cubicBezTo>
                <a:cubicBezTo>
                  <a:pt x="672312" y="1638214"/>
                  <a:pt x="671325" y="1636467"/>
                  <a:pt x="670641" y="1634383"/>
                </a:cubicBezTo>
                <a:lnTo>
                  <a:pt x="670505" y="1633425"/>
                </a:lnTo>
                <a:lnTo>
                  <a:pt x="669934" y="1636027"/>
                </a:lnTo>
                <a:cubicBezTo>
                  <a:pt x="669142" y="1637601"/>
                  <a:pt x="668013" y="1638930"/>
                  <a:pt x="666549" y="1640015"/>
                </a:cubicBezTo>
                <a:cubicBezTo>
                  <a:pt x="665084" y="1641101"/>
                  <a:pt x="663315" y="1641925"/>
                  <a:pt x="661242" y="1642490"/>
                </a:cubicBezTo>
                <a:cubicBezTo>
                  <a:pt x="659169" y="1643054"/>
                  <a:pt x="656863" y="1643336"/>
                  <a:pt x="654324" y="1643336"/>
                </a:cubicBezTo>
                <a:lnTo>
                  <a:pt x="643190" y="1643336"/>
                </a:lnTo>
                <a:close/>
                <a:moveTo>
                  <a:pt x="6414" y="1600785"/>
                </a:moveTo>
                <a:lnTo>
                  <a:pt x="30603" y="1600785"/>
                </a:lnTo>
                <a:lnTo>
                  <a:pt x="30603" y="1605669"/>
                </a:lnTo>
                <a:lnTo>
                  <a:pt x="12209" y="1605669"/>
                </a:lnTo>
                <a:lnTo>
                  <a:pt x="12209" y="1618854"/>
                </a:lnTo>
                <a:lnTo>
                  <a:pt x="29887" y="1618854"/>
                </a:lnTo>
                <a:lnTo>
                  <a:pt x="29887" y="1623737"/>
                </a:lnTo>
                <a:lnTo>
                  <a:pt x="12209" y="1623737"/>
                </a:lnTo>
                <a:lnTo>
                  <a:pt x="12209" y="1638388"/>
                </a:lnTo>
                <a:lnTo>
                  <a:pt x="30603" y="1638388"/>
                </a:lnTo>
                <a:lnTo>
                  <a:pt x="30603" y="1643336"/>
                </a:lnTo>
                <a:lnTo>
                  <a:pt x="6414" y="1643336"/>
                </a:lnTo>
                <a:close/>
                <a:moveTo>
                  <a:pt x="302485" y="1600199"/>
                </a:moveTo>
                <a:lnTo>
                  <a:pt x="302485" y="1610650"/>
                </a:lnTo>
                <a:lnTo>
                  <a:pt x="317167" y="1610650"/>
                </a:lnTo>
                <a:lnTo>
                  <a:pt x="317167" y="1615403"/>
                </a:lnTo>
                <a:lnTo>
                  <a:pt x="302485" y="1615403"/>
                </a:lnTo>
                <a:lnTo>
                  <a:pt x="302485" y="1632007"/>
                </a:lnTo>
                <a:cubicBezTo>
                  <a:pt x="302485" y="1634351"/>
                  <a:pt x="303109" y="1636103"/>
                  <a:pt x="304357" y="1637264"/>
                </a:cubicBezTo>
                <a:cubicBezTo>
                  <a:pt x="305605" y="1638426"/>
                  <a:pt x="307444" y="1639006"/>
                  <a:pt x="309875" y="1639006"/>
                </a:cubicBezTo>
                <a:cubicBezTo>
                  <a:pt x="310917" y="1639006"/>
                  <a:pt x="312056" y="1638925"/>
                  <a:pt x="313293" y="1638762"/>
                </a:cubicBezTo>
                <a:cubicBezTo>
                  <a:pt x="314530" y="1638599"/>
                  <a:pt x="315822" y="1638344"/>
                  <a:pt x="317167" y="1637997"/>
                </a:cubicBezTo>
                <a:lnTo>
                  <a:pt x="317167" y="1642880"/>
                </a:lnTo>
                <a:cubicBezTo>
                  <a:pt x="315887" y="1643206"/>
                  <a:pt x="314563" y="1643439"/>
                  <a:pt x="313196" y="1643580"/>
                </a:cubicBezTo>
                <a:cubicBezTo>
                  <a:pt x="311828" y="1643721"/>
                  <a:pt x="310439" y="1643792"/>
                  <a:pt x="309028" y="1643792"/>
                </a:cubicBezTo>
                <a:cubicBezTo>
                  <a:pt x="304926" y="1643792"/>
                  <a:pt x="301866" y="1642864"/>
                  <a:pt x="299848" y="1641008"/>
                </a:cubicBezTo>
                <a:cubicBezTo>
                  <a:pt x="297829" y="1639153"/>
                  <a:pt x="296820" y="1636304"/>
                  <a:pt x="296820" y="1632462"/>
                </a:cubicBezTo>
                <a:lnTo>
                  <a:pt x="296820" y="1615403"/>
                </a:lnTo>
                <a:lnTo>
                  <a:pt x="287672" y="1615403"/>
                </a:lnTo>
                <a:lnTo>
                  <a:pt x="287672" y="1610650"/>
                </a:lnTo>
                <a:lnTo>
                  <a:pt x="296820" y="1610650"/>
                </a:lnTo>
                <a:lnTo>
                  <a:pt x="296820" y="1601664"/>
                </a:lnTo>
                <a:close/>
                <a:moveTo>
                  <a:pt x="92935" y="1600199"/>
                </a:moveTo>
                <a:lnTo>
                  <a:pt x="92935" y="1610650"/>
                </a:lnTo>
                <a:lnTo>
                  <a:pt x="107617" y="1610650"/>
                </a:lnTo>
                <a:lnTo>
                  <a:pt x="107617" y="1615403"/>
                </a:lnTo>
                <a:lnTo>
                  <a:pt x="92935" y="1615403"/>
                </a:lnTo>
                <a:lnTo>
                  <a:pt x="92935" y="1632007"/>
                </a:lnTo>
                <a:cubicBezTo>
                  <a:pt x="92935" y="1634351"/>
                  <a:pt x="93559" y="1636103"/>
                  <a:pt x="94807" y="1637264"/>
                </a:cubicBezTo>
                <a:cubicBezTo>
                  <a:pt x="96055" y="1638426"/>
                  <a:pt x="97894" y="1639006"/>
                  <a:pt x="100325" y="1639006"/>
                </a:cubicBezTo>
                <a:cubicBezTo>
                  <a:pt x="101367" y="1639006"/>
                  <a:pt x="102506" y="1638925"/>
                  <a:pt x="103743" y="1638762"/>
                </a:cubicBezTo>
                <a:cubicBezTo>
                  <a:pt x="104980" y="1638599"/>
                  <a:pt x="106272" y="1638344"/>
                  <a:pt x="107617" y="1637997"/>
                </a:cubicBezTo>
                <a:lnTo>
                  <a:pt x="107617" y="1642880"/>
                </a:lnTo>
                <a:cubicBezTo>
                  <a:pt x="106337" y="1643206"/>
                  <a:pt x="105013" y="1643439"/>
                  <a:pt x="103646" y="1643580"/>
                </a:cubicBezTo>
                <a:cubicBezTo>
                  <a:pt x="102278" y="1643721"/>
                  <a:pt x="100889" y="1643792"/>
                  <a:pt x="99478" y="1643792"/>
                </a:cubicBezTo>
                <a:cubicBezTo>
                  <a:pt x="95376" y="1643792"/>
                  <a:pt x="92316" y="1642864"/>
                  <a:pt x="90298" y="1641008"/>
                </a:cubicBezTo>
                <a:cubicBezTo>
                  <a:pt x="88279" y="1639153"/>
                  <a:pt x="87270" y="1636304"/>
                  <a:pt x="87270" y="1632462"/>
                </a:cubicBezTo>
                <a:lnTo>
                  <a:pt x="87270" y="1615403"/>
                </a:lnTo>
                <a:lnTo>
                  <a:pt x="78122" y="1615403"/>
                </a:lnTo>
                <a:lnTo>
                  <a:pt x="78122" y="1610650"/>
                </a:lnTo>
                <a:lnTo>
                  <a:pt x="87270" y="1610650"/>
                </a:lnTo>
                <a:lnTo>
                  <a:pt x="87270" y="1601664"/>
                </a:lnTo>
                <a:close/>
                <a:moveTo>
                  <a:pt x="709930" y="1597334"/>
                </a:moveTo>
                <a:lnTo>
                  <a:pt x="715594" y="1597334"/>
                </a:lnTo>
                <a:lnTo>
                  <a:pt x="715594" y="1609999"/>
                </a:lnTo>
                <a:lnTo>
                  <a:pt x="715334" y="1616054"/>
                </a:lnTo>
                <a:cubicBezTo>
                  <a:pt x="716962" y="1613862"/>
                  <a:pt x="718704" y="1612315"/>
                  <a:pt x="720559" y="1611415"/>
                </a:cubicBezTo>
                <a:cubicBezTo>
                  <a:pt x="722415" y="1610514"/>
                  <a:pt x="724406" y="1610064"/>
                  <a:pt x="726533" y="1610064"/>
                </a:cubicBezTo>
                <a:cubicBezTo>
                  <a:pt x="728400" y="1610064"/>
                  <a:pt x="730038" y="1610454"/>
                  <a:pt x="731449" y="1611236"/>
                </a:cubicBezTo>
                <a:cubicBezTo>
                  <a:pt x="732860" y="1612017"/>
                  <a:pt x="734043" y="1613118"/>
                  <a:pt x="734998" y="1614540"/>
                </a:cubicBezTo>
                <a:cubicBezTo>
                  <a:pt x="735953" y="1615962"/>
                  <a:pt x="736669" y="1617676"/>
                  <a:pt x="737147" y="1619684"/>
                </a:cubicBezTo>
                <a:cubicBezTo>
                  <a:pt x="737624" y="1621692"/>
                  <a:pt x="737863" y="1623933"/>
                  <a:pt x="737863" y="1626407"/>
                </a:cubicBezTo>
                <a:cubicBezTo>
                  <a:pt x="737863" y="1629120"/>
                  <a:pt x="737488" y="1631545"/>
                  <a:pt x="736740" y="1633683"/>
                </a:cubicBezTo>
                <a:cubicBezTo>
                  <a:pt x="735991" y="1635821"/>
                  <a:pt x="734927" y="1637633"/>
                  <a:pt x="733549" y="1639120"/>
                </a:cubicBezTo>
                <a:cubicBezTo>
                  <a:pt x="732171" y="1640607"/>
                  <a:pt x="730494" y="1641746"/>
                  <a:pt x="728519" y="1642539"/>
                </a:cubicBezTo>
                <a:cubicBezTo>
                  <a:pt x="726544" y="1643331"/>
                  <a:pt x="724319" y="1643727"/>
                  <a:pt x="721845" y="1643727"/>
                </a:cubicBezTo>
                <a:cubicBezTo>
                  <a:pt x="719914" y="1643727"/>
                  <a:pt x="717939" y="1643542"/>
                  <a:pt x="715920" y="1643173"/>
                </a:cubicBezTo>
                <a:cubicBezTo>
                  <a:pt x="713902" y="1642804"/>
                  <a:pt x="711905" y="1642218"/>
                  <a:pt x="709930" y="1641415"/>
                </a:cubicBezTo>
                <a:close/>
                <a:moveTo>
                  <a:pt x="298285" y="1566257"/>
                </a:moveTo>
                <a:cubicBezTo>
                  <a:pt x="297569" y="1566735"/>
                  <a:pt x="296977" y="1567201"/>
                  <a:pt x="296511" y="1567657"/>
                </a:cubicBezTo>
                <a:cubicBezTo>
                  <a:pt x="296044" y="1568113"/>
                  <a:pt x="295680" y="1568574"/>
                  <a:pt x="295420" y="1569041"/>
                </a:cubicBezTo>
                <a:cubicBezTo>
                  <a:pt x="295160" y="1569507"/>
                  <a:pt x="294975" y="1569974"/>
                  <a:pt x="294867" y="1570441"/>
                </a:cubicBezTo>
                <a:cubicBezTo>
                  <a:pt x="294758" y="1570907"/>
                  <a:pt x="294704" y="1571379"/>
                  <a:pt x="294704" y="1571857"/>
                </a:cubicBezTo>
                <a:cubicBezTo>
                  <a:pt x="294704" y="1573398"/>
                  <a:pt x="295507" y="1574521"/>
                  <a:pt x="297113" y="1575226"/>
                </a:cubicBezTo>
                <a:cubicBezTo>
                  <a:pt x="298719" y="1575932"/>
                  <a:pt x="300954" y="1576284"/>
                  <a:pt x="303820" y="1576284"/>
                </a:cubicBezTo>
                <a:cubicBezTo>
                  <a:pt x="305621" y="1576284"/>
                  <a:pt x="307135" y="1576122"/>
                  <a:pt x="308361" y="1575796"/>
                </a:cubicBezTo>
                <a:cubicBezTo>
                  <a:pt x="309587" y="1575471"/>
                  <a:pt x="310575" y="1575042"/>
                  <a:pt x="311324" y="1574510"/>
                </a:cubicBezTo>
                <a:cubicBezTo>
                  <a:pt x="312072" y="1573978"/>
                  <a:pt x="312610" y="1573371"/>
                  <a:pt x="312935" y="1572687"/>
                </a:cubicBezTo>
                <a:cubicBezTo>
                  <a:pt x="313261" y="1572003"/>
                  <a:pt x="313424" y="1571303"/>
                  <a:pt x="313424" y="1570587"/>
                </a:cubicBezTo>
                <a:cubicBezTo>
                  <a:pt x="313424" y="1569263"/>
                  <a:pt x="312881" y="1568286"/>
                  <a:pt x="311796" y="1567657"/>
                </a:cubicBezTo>
                <a:cubicBezTo>
                  <a:pt x="310711" y="1567028"/>
                  <a:pt x="309050" y="1566659"/>
                  <a:pt x="306815" y="1566550"/>
                </a:cubicBezTo>
                <a:close/>
                <a:moveTo>
                  <a:pt x="1389799" y="1557727"/>
                </a:moveTo>
                <a:cubicBezTo>
                  <a:pt x="1390472" y="1557727"/>
                  <a:pt x="1391112" y="1557863"/>
                  <a:pt x="1391720" y="1558134"/>
                </a:cubicBezTo>
                <a:cubicBezTo>
                  <a:pt x="1392328" y="1558406"/>
                  <a:pt x="1392860" y="1558769"/>
                  <a:pt x="1393315" y="1559225"/>
                </a:cubicBezTo>
                <a:cubicBezTo>
                  <a:pt x="1393771" y="1559681"/>
                  <a:pt x="1394135" y="1560213"/>
                  <a:pt x="1394406" y="1560820"/>
                </a:cubicBezTo>
                <a:cubicBezTo>
                  <a:pt x="1394677" y="1561428"/>
                  <a:pt x="1394813" y="1562068"/>
                  <a:pt x="1394813" y="1562741"/>
                </a:cubicBezTo>
                <a:cubicBezTo>
                  <a:pt x="1394813" y="1563436"/>
                  <a:pt x="1394677" y="1564081"/>
                  <a:pt x="1394406" y="1564678"/>
                </a:cubicBezTo>
                <a:cubicBezTo>
                  <a:pt x="1394135" y="1565275"/>
                  <a:pt x="1393771" y="1565801"/>
                  <a:pt x="1393315" y="1566257"/>
                </a:cubicBezTo>
                <a:cubicBezTo>
                  <a:pt x="1392860" y="1566713"/>
                  <a:pt x="1392328" y="1567071"/>
                  <a:pt x="1391720" y="1567332"/>
                </a:cubicBezTo>
                <a:cubicBezTo>
                  <a:pt x="1391112" y="1567592"/>
                  <a:pt x="1390472" y="1567722"/>
                  <a:pt x="1389799" y="1567722"/>
                </a:cubicBezTo>
                <a:cubicBezTo>
                  <a:pt x="1389105" y="1567722"/>
                  <a:pt x="1388459" y="1567592"/>
                  <a:pt x="1387862" y="1567332"/>
                </a:cubicBezTo>
                <a:cubicBezTo>
                  <a:pt x="1387265" y="1567071"/>
                  <a:pt x="1386739" y="1566713"/>
                  <a:pt x="1386283" y="1566257"/>
                </a:cubicBezTo>
                <a:cubicBezTo>
                  <a:pt x="1385827" y="1565801"/>
                  <a:pt x="1385469" y="1565275"/>
                  <a:pt x="1385209" y="1564678"/>
                </a:cubicBezTo>
                <a:cubicBezTo>
                  <a:pt x="1384948" y="1564081"/>
                  <a:pt x="1384818" y="1563436"/>
                  <a:pt x="1384818" y="1562741"/>
                </a:cubicBezTo>
                <a:cubicBezTo>
                  <a:pt x="1384818" y="1562068"/>
                  <a:pt x="1384948" y="1561428"/>
                  <a:pt x="1385209" y="1560820"/>
                </a:cubicBezTo>
                <a:cubicBezTo>
                  <a:pt x="1385469" y="1560213"/>
                  <a:pt x="1385827" y="1559681"/>
                  <a:pt x="1386283" y="1559225"/>
                </a:cubicBezTo>
                <a:cubicBezTo>
                  <a:pt x="1386739" y="1558769"/>
                  <a:pt x="1387265" y="1558406"/>
                  <a:pt x="1387862" y="1558134"/>
                </a:cubicBezTo>
                <a:cubicBezTo>
                  <a:pt x="1388459" y="1557863"/>
                  <a:pt x="1389105" y="1557727"/>
                  <a:pt x="1389799" y="1557727"/>
                </a:cubicBezTo>
                <a:close/>
                <a:moveTo>
                  <a:pt x="1037114" y="1556881"/>
                </a:moveTo>
                <a:cubicBezTo>
                  <a:pt x="1037852" y="1556881"/>
                  <a:pt x="1038552" y="1557022"/>
                  <a:pt x="1039214" y="1557304"/>
                </a:cubicBezTo>
                <a:cubicBezTo>
                  <a:pt x="1039876" y="1557586"/>
                  <a:pt x="1040451" y="1557977"/>
                  <a:pt x="1040939" y="1558476"/>
                </a:cubicBezTo>
                <a:cubicBezTo>
                  <a:pt x="1041427" y="1558975"/>
                  <a:pt x="1041813" y="1559556"/>
                  <a:pt x="1042095" y="1560218"/>
                </a:cubicBezTo>
                <a:cubicBezTo>
                  <a:pt x="1042377" y="1560880"/>
                  <a:pt x="1042518" y="1561591"/>
                  <a:pt x="1042518" y="1562350"/>
                </a:cubicBezTo>
                <a:cubicBezTo>
                  <a:pt x="1042518" y="1563088"/>
                  <a:pt x="1042377" y="1563783"/>
                  <a:pt x="1042095" y="1564434"/>
                </a:cubicBezTo>
                <a:cubicBezTo>
                  <a:pt x="1041813" y="1565085"/>
                  <a:pt x="1041427" y="1565655"/>
                  <a:pt x="1040939" y="1566143"/>
                </a:cubicBezTo>
                <a:cubicBezTo>
                  <a:pt x="1040451" y="1566631"/>
                  <a:pt x="1039876" y="1567017"/>
                  <a:pt x="1039214" y="1567299"/>
                </a:cubicBezTo>
                <a:cubicBezTo>
                  <a:pt x="1038552" y="1567581"/>
                  <a:pt x="1037852" y="1567722"/>
                  <a:pt x="1037114" y="1567722"/>
                </a:cubicBezTo>
                <a:cubicBezTo>
                  <a:pt x="1036354" y="1567722"/>
                  <a:pt x="1035649" y="1567581"/>
                  <a:pt x="1034998" y="1567299"/>
                </a:cubicBezTo>
                <a:cubicBezTo>
                  <a:pt x="1034346" y="1567017"/>
                  <a:pt x="1033777" y="1566631"/>
                  <a:pt x="1033288" y="1566143"/>
                </a:cubicBezTo>
                <a:cubicBezTo>
                  <a:pt x="1032800" y="1565655"/>
                  <a:pt x="1032415" y="1565085"/>
                  <a:pt x="1032133" y="1564434"/>
                </a:cubicBezTo>
                <a:cubicBezTo>
                  <a:pt x="1031851" y="1563783"/>
                  <a:pt x="1031709" y="1563088"/>
                  <a:pt x="1031709" y="1562350"/>
                </a:cubicBezTo>
                <a:cubicBezTo>
                  <a:pt x="1031709" y="1561591"/>
                  <a:pt x="1031851" y="1560880"/>
                  <a:pt x="1032133" y="1560218"/>
                </a:cubicBezTo>
                <a:cubicBezTo>
                  <a:pt x="1032415" y="1559556"/>
                  <a:pt x="1032800" y="1558975"/>
                  <a:pt x="1033288" y="1558476"/>
                </a:cubicBezTo>
                <a:cubicBezTo>
                  <a:pt x="1033777" y="1557977"/>
                  <a:pt x="1034346" y="1557586"/>
                  <a:pt x="1034998" y="1557304"/>
                </a:cubicBezTo>
                <a:cubicBezTo>
                  <a:pt x="1035649" y="1557022"/>
                  <a:pt x="1036354" y="1556881"/>
                  <a:pt x="1037114" y="1556881"/>
                </a:cubicBezTo>
                <a:close/>
                <a:moveTo>
                  <a:pt x="552414" y="1538747"/>
                </a:moveTo>
                <a:cubicBezTo>
                  <a:pt x="549332" y="1538747"/>
                  <a:pt x="546928" y="1539745"/>
                  <a:pt x="545203" y="1541742"/>
                </a:cubicBezTo>
                <a:cubicBezTo>
                  <a:pt x="543477" y="1543739"/>
                  <a:pt x="542614" y="1546864"/>
                  <a:pt x="542614" y="1551118"/>
                </a:cubicBezTo>
                <a:cubicBezTo>
                  <a:pt x="542614" y="1555069"/>
                  <a:pt x="543195" y="1558015"/>
                  <a:pt x="544356" y="1559958"/>
                </a:cubicBezTo>
                <a:cubicBezTo>
                  <a:pt x="545517" y="1561900"/>
                  <a:pt x="547161" y="1562871"/>
                  <a:pt x="549288" y="1562871"/>
                </a:cubicBezTo>
                <a:cubicBezTo>
                  <a:pt x="550721" y="1562871"/>
                  <a:pt x="552235" y="1562231"/>
                  <a:pt x="553830" y="1560950"/>
                </a:cubicBezTo>
                <a:cubicBezTo>
                  <a:pt x="555425" y="1559670"/>
                  <a:pt x="557102" y="1557771"/>
                  <a:pt x="558860" y="1555253"/>
                </a:cubicBezTo>
                <a:lnTo>
                  <a:pt x="558860" y="1540082"/>
                </a:lnTo>
                <a:cubicBezTo>
                  <a:pt x="557927" y="1539648"/>
                  <a:pt x="556896" y="1539317"/>
                  <a:pt x="555767" y="1539089"/>
                </a:cubicBezTo>
                <a:cubicBezTo>
                  <a:pt x="554638" y="1538861"/>
                  <a:pt x="553521" y="1538747"/>
                  <a:pt x="552414" y="1538747"/>
                </a:cubicBezTo>
                <a:close/>
                <a:moveTo>
                  <a:pt x="1142149" y="1538682"/>
                </a:moveTo>
                <a:cubicBezTo>
                  <a:pt x="1140456" y="1538682"/>
                  <a:pt x="1139008" y="1539013"/>
                  <a:pt x="1137803" y="1539675"/>
                </a:cubicBezTo>
                <a:cubicBezTo>
                  <a:pt x="1136598" y="1540337"/>
                  <a:pt x="1135611" y="1541221"/>
                  <a:pt x="1134840" y="1542328"/>
                </a:cubicBezTo>
                <a:cubicBezTo>
                  <a:pt x="1134070" y="1543435"/>
                  <a:pt x="1133506" y="1544721"/>
                  <a:pt x="1133147" y="1546186"/>
                </a:cubicBezTo>
                <a:cubicBezTo>
                  <a:pt x="1132789" y="1547651"/>
                  <a:pt x="1132610" y="1549187"/>
                  <a:pt x="1132610" y="1550793"/>
                </a:cubicBezTo>
                <a:cubicBezTo>
                  <a:pt x="1132610" y="1552811"/>
                  <a:pt x="1132833" y="1554580"/>
                  <a:pt x="1133278" y="1556100"/>
                </a:cubicBezTo>
                <a:cubicBezTo>
                  <a:pt x="1133723" y="1557619"/>
                  <a:pt x="1134357" y="1558883"/>
                  <a:pt x="1135182" y="1559892"/>
                </a:cubicBezTo>
                <a:cubicBezTo>
                  <a:pt x="1136007" y="1560902"/>
                  <a:pt x="1137005" y="1561661"/>
                  <a:pt x="1138177" y="1562171"/>
                </a:cubicBezTo>
                <a:cubicBezTo>
                  <a:pt x="1139349" y="1562681"/>
                  <a:pt x="1140673" y="1562936"/>
                  <a:pt x="1142149" y="1562936"/>
                </a:cubicBezTo>
                <a:cubicBezTo>
                  <a:pt x="1143842" y="1562936"/>
                  <a:pt x="1145291" y="1562605"/>
                  <a:pt x="1146495" y="1561943"/>
                </a:cubicBezTo>
                <a:cubicBezTo>
                  <a:pt x="1147700" y="1561281"/>
                  <a:pt x="1148687" y="1560397"/>
                  <a:pt x="1149458" y="1559290"/>
                </a:cubicBezTo>
                <a:cubicBezTo>
                  <a:pt x="1150229" y="1558183"/>
                  <a:pt x="1150793" y="1556897"/>
                  <a:pt x="1151151" y="1555432"/>
                </a:cubicBezTo>
                <a:cubicBezTo>
                  <a:pt x="1151509" y="1553967"/>
                  <a:pt x="1151688" y="1552421"/>
                  <a:pt x="1151688" y="1550793"/>
                </a:cubicBezTo>
                <a:cubicBezTo>
                  <a:pt x="1151688" y="1548774"/>
                  <a:pt x="1151466" y="1547011"/>
                  <a:pt x="1151021" y="1545503"/>
                </a:cubicBezTo>
                <a:cubicBezTo>
                  <a:pt x="1150576" y="1543994"/>
                  <a:pt x="1149941" y="1542735"/>
                  <a:pt x="1149116" y="1541726"/>
                </a:cubicBezTo>
                <a:cubicBezTo>
                  <a:pt x="1148291" y="1540717"/>
                  <a:pt x="1147288" y="1539957"/>
                  <a:pt x="1146105" y="1539447"/>
                </a:cubicBezTo>
                <a:cubicBezTo>
                  <a:pt x="1144922" y="1538937"/>
                  <a:pt x="1143603" y="1538682"/>
                  <a:pt x="1142149" y="1538682"/>
                </a:cubicBezTo>
                <a:close/>
                <a:moveTo>
                  <a:pt x="56300" y="1538682"/>
                </a:moveTo>
                <a:cubicBezTo>
                  <a:pt x="54607" y="1538682"/>
                  <a:pt x="53158" y="1539013"/>
                  <a:pt x="51953" y="1539675"/>
                </a:cubicBezTo>
                <a:cubicBezTo>
                  <a:pt x="50749" y="1540337"/>
                  <a:pt x="49761" y="1541221"/>
                  <a:pt x="48991" y="1542328"/>
                </a:cubicBezTo>
                <a:cubicBezTo>
                  <a:pt x="48220" y="1543435"/>
                  <a:pt x="47656" y="1544721"/>
                  <a:pt x="47298" y="1546186"/>
                </a:cubicBezTo>
                <a:cubicBezTo>
                  <a:pt x="46940" y="1547651"/>
                  <a:pt x="46761" y="1549187"/>
                  <a:pt x="46761" y="1550793"/>
                </a:cubicBezTo>
                <a:cubicBezTo>
                  <a:pt x="46761" y="1552811"/>
                  <a:pt x="46983" y="1554580"/>
                  <a:pt x="47428" y="1556100"/>
                </a:cubicBezTo>
                <a:cubicBezTo>
                  <a:pt x="47873" y="1557619"/>
                  <a:pt x="48508" y="1558883"/>
                  <a:pt x="49333" y="1559892"/>
                </a:cubicBezTo>
                <a:cubicBezTo>
                  <a:pt x="50157" y="1560902"/>
                  <a:pt x="51156" y="1561661"/>
                  <a:pt x="52328" y="1562171"/>
                </a:cubicBezTo>
                <a:cubicBezTo>
                  <a:pt x="53500" y="1562681"/>
                  <a:pt x="54824" y="1562936"/>
                  <a:pt x="56300" y="1562936"/>
                </a:cubicBezTo>
                <a:cubicBezTo>
                  <a:pt x="57993" y="1562936"/>
                  <a:pt x="59441" y="1562605"/>
                  <a:pt x="60646" y="1561943"/>
                </a:cubicBezTo>
                <a:cubicBezTo>
                  <a:pt x="61850" y="1561281"/>
                  <a:pt x="62838" y="1560397"/>
                  <a:pt x="63608" y="1559290"/>
                </a:cubicBezTo>
                <a:cubicBezTo>
                  <a:pt x="64379" y="1558183"/>
                  <a:pt x="64943" y="1556897"/>
                  <a:pt x="65301" y="1555432"/>
                </a:cubicBezTo>
                <a:cubicBezTo>
                  <a:pt x="65659" y="1553967"/>
                  <a:pt x="65839" y="1552421"/>
                  <a:pt x="65839" y="1550793"/>
                </a:cubicBezTo>
                <a:cubicBezTo>
                  <a:pt x="65839" y="1548774"/>
                  <a:pt x="65616" y="1547011"/>
                  <a:pt x="65171" y="1545503"/>
                </a:cubicBezTo>
                <a:cubicBezTo>
                  <a:pt x="64726" y="1543994"/>
                  <a:pt x="64091" y="1542735"/>
                  <a:pt x="63267" y="1541726"/>
                </a:cubicBezTo>
                <a:cubicBezTo>
                  <a:pt x="62442" y="1540717"/>
                  <a:pt x="61438" y="1539957"/>
                  <a:pt x="60255" y="1539447"/>
                </a:cubicBezTo>
                <a:cubicBezTo>
                  <a:pt x="59072" y="1538937"/>
                  <a:pt x="57754" y="1538682"/>
                  <a:pt x="56300" y="1538682"/>
                </a:cubicBezTo>
                <a:close/>
                <a:moveTo>
                  <a:pt x="1208889" y="1538389"/>
                </a:moveTo>
                <a:cubicBezTo>
                  <a:pt x="1207652" y="1538389"/>
                  <a:pt x="1206524" y="1538628"/>
                  <a:pt x="1205504" y="1539105"/>
                </a:cubicBezTo>
                <a:cubicBezTo>
                  <a:pt x="1204483" y="1539583"/>
                  <a:pt x="1203604" y="1540255"/>
                  <a:pt x="1202866" y="1541124"/>
                </a:cubicBezTo>
                <a:cubicBezTo>
                  <a:pt x="1202128" y="1541992"/>
                  <a:pt x="1201532" y="1543034"/>
                  <a:pt x="1201076" y="1544249"/>
                </a:cubicBezTo>
                <a:cubicBezTo>
                  <a:pt x="1200620" y="1545464"/>
                  <a:pt x="1200338" y="1546799"/>
                  <a:pt x="1200229" y="1548254"/>
                </a:cubicBezTo>
                <a:lnTo>
                  <a:pt x="1217419" y="1548254"/>
                </a:lnTo>
                <a:cubicBezTo>
                  <a:pt x="1217484" y="1546799"/>
                  <a:pt x="1217343" y="1545470"/>
                  <a:pt x="1216996" y="1544265"/>
                </a:cubicBezTo>
                <a:cubicBezTo>
                  <a:pt x="1216648" y="1543061"/>
                  <a:pt x="1216111" y="1542024"/>
                  <a:pt x="1215384" y="1541156"/>
                </a:cubicBezTo>
                <a:cubicBezTo>
                  <a:pt x="1214657" y="1540288"/>
                  <a:pt x="1213751" y="1539610"/>
                  <a:pt x="1212666" y="1539122"/>
                </a:cubicBezTo>
                <a:cubicBezTo>
                  <a:pt x="1211581" y="1538633"/>
                  <a:pt x="1210322" y="1538389"/>
                  <a:pt x="1208889" y="1538389"/>
                </a:cubicBezTo>
                <a:close/>
                <a:moveTo>
                  <a:pt x="761215" y="1538389"/>
                </a:moveTo>
                <a:cubicBezTo>
                  <a:pt x="759978" y="1538389"/>
                  <a:pt x="758849" y="1538628"/>
                  <a:pt x="757829" y="1539105"/>
                </a:cubicBezTo>
                <a:cubicBezTo>
                  <a:pt x="756809" y="1539583"/>
                  <a:pt x="755930" y="1540255"/>
                  <a:pt x="755192" y="1541124"/>
                </a:cubicBezTo>
                <a:cubicBezTo>
                  <a:pt x="754454" y="1541992"/>
                  <a:pt x="753857" y="1543034"/>
                  <a:pt x="753401" y="1544249"/>
                </a:cubicBezTo>
                <a:cubicBezTo>
                  <a:pt x="752946" y="1545464"/>
                  <a:pt x="752664" y="1546799"/>
                  <a:pt x="752555" y="1548254"/>
                </a:cubicBezTo>
                <a:lnTo>
                  <a:pt x="769745" y="1548254"/>
                </a:lnTo>
                <a:cubicBezTo>
                  <a:pt x="769810" y="1546799"/>
                  <a:pt x="769669" y="1545470"/>
                  <a:pt x="769321" y="1544265"/>
                </a:cubicBezTo>
                <a:cubicBezTo>
                  <a:pt x="768974" y="1543061"/>
                  <a:pt x="768437" y="1542024"/>
                  <a:pt x="767710" y="1541156"/>
                </a:cubicBezTo>
                <a:cubicBezTo>
                  <a:pt x="766983" y="1540288"/>
                  <a:pt x="766077" y="1539610"/>
                  <a:pt x="764991" y="1539122"/>
                </a:cubicBezTo>
                <a:cubicBezTo>
                  <a:pt x="763906" y="1538633"/>
                  <a:pt x="762647" y="1538389"/>
                  <a:pt x="761215" y="1538389"/>
                </a:cubicBezTo>
                <a:close/>
                <a:moveTo>
                  <a:pt x="513565" y="1538389"/>
                </a:moveTo>
                <a:cubicBezTo>
                  <a:pt x="512328" y="1538389"/>
                  <a:pt x="511199" y="1538628"/>
                  <a:pt x="510179" y="1539105"/>
                </a:cubicBezTo>
                <a:cubicBezTo>
                  <a:pt x="509159" y="1539583"/>
                  <a:pt x="508280" y="1540255"/>
                  <a:pt x="507542" y="1541124"/>
                </a:cubicBezTo>
                <a:cubicBezTo>
                  <a:pt x="506804" y="1541992"/>
                  <a:pt x="506207" y="1543034"/>
                  <a:pt x="505751" y="1544249"/>
                </a:cubicBezTo>
                <a:cubicBezTo>
                  <a:pt x="505296" y="1545464"/>
                  <a:pt x="505014" y="1546799"/>
                  <a:pt x="504905" y="1548254"/>
                </a:cubicBezTo>
                <a:lnTo>
                  <a:pt x="522095" y="1548254"/>
                </a:lnTo>
                <a:cubicBezTo>
                  <a:pt x="522160" y="1546799"/>
                  <a:pt x="522019" y="1545470"/>
                  <a:pt x="521671" y="1544265"/>
                </a:cubicBezTo>
                <a:cubicBezTo>
                  <a:pt x="521324" y="1543061"/>
                  <a:pt x="520787" y="1542024"/>
                  <a:pt x="520060" y="1541156"/>
                </a:cubicBezTo>
                <a:cubicBezTo>
                  <a:pt x="519333" y="1540288"/>
                  <a:pt x="518427" y="1539610"/>
                  <a:pt x="517341" y="1539122"/>
                </a:cubicBezTo>
                <a:cubicBezTo>
                  <a:pt x="516256" y="1538633"/>
                  <a:pt x="514997" y="1538389"/>
                  <a:pt x="513565" y="1538389"/>
                </a:cubicBezTo>
                <a:close/>
                <a:moveTo>
                  <a:pt x="446890" y="1538389"/>
                </a:moveTo>
                <a:cubicBezTo>
                  <a:pt x="445653" y="1538389"/>
                  <a:pt x="444524" y="1538628"/>
                  <a:pt x="443504" y="1539105"/>
                </a:cubicBezTo>
                <a:cubicBezTo>
                  <a:pt x="442484" y="1539583"/>
                  <a:pt x="441605" y="1540255"/>
                  <a:pt x="440867" y="1541124"/>
                </a:cubicBezTo>
                <a:cubicBezTo>
                  <a:pt x="440129" y="1541992"/>
                  <a:pt x="439532" y="1543034"/>
                  <a:pt x="439076" y="1544249"/>
                </a:cubicBezTo>
                <a:cubicBezTo>
                  <a:pt x="438621" y="1545464"/>
                  <a:pt x="438339" y="1546799"/>
                  <a:pt x="438230" y="1548254"/>
                </a:cubicBezTo>
                <a:lnTo>
                  <a:pt x="455420" y="1548254"/>
                </a:lnTo>
                <a:cubicBezTo>
                  <a:pt x="455485" y="1546799"/>
                  <a:pt x="455344" y="1545470"/>
                  <a:pt x="454996" y="1544265"/>
                </a:cubicBezTo>
                <a:cubicBezTo>
                  <a:pt x="454649" y="1543061"/>
                  <a:pt x="454112" y="1542024"/>
                  <a:pt x="453385" y="1541156"/>
                </a:cubicBezTo>
                <a:cubicBezTo>
                  <a:pt x="452658" y="1540288"/>
                  <a:pt x="451752" y="1539610"/>
                  <a:pt x="450666" y="1539122"/>
                </a:cubicBezTo>
                <a:cubicBezTo>
                  <a:pt x="449581" y="1538633"/>
                  <a:pt x="448322" y="1538389"/>
                  <a:pt x="446890" y="1538389"/>
                </a:cubicBezTo>
                <a:close/>
                <a:moveTo>
                  <a:pt x="265915" y="1538389"/>
                </a:moveTo>
                <a:cubicBezTo>
                  <a:pt x="264678" y="1538389"/>
                  <a:pt x="263549" y="1538628"/>
                  <a:pt x="262529" y="1539105"/>
                </a:cubicBezTo>
                <a:cubicBezTo>
                  <a:pt x="261509" y="1539583"/>
                  <a:pt x="260630" y="1540255"/>
                  <a:pt x="259892" y="1541124"/>
                </a:cubicBezTo>
                <a:cubicBezTo>
                  <a:pt x="259154" y="1541992"/>
                  <a:pt x="258557" y="1543034"/>
                  <a:pt x="258101" y="1544249"/>
                </a:cubicBezTo>
                <a:cubicBezTo>
                  <a:pt x="257646" y="1545464"/>
                  <a:pt x="257363" y="1546799"/>
                  <a:pt x="257255" y="1548254"/>
                </a:cubicBezTo>
                <a:lnTo>
                  <a:pt x="274445" y="1548254"/>
                </a:lnTo>
                <a:cubicBezTo>
                  <a:pt x="274510" y="1546799"/>
                  <a:pt x="274369" y="1545470"/>
                  <a:pt x="274021" y="1544265"/>
                </a:cubicBezTo>
                <a:cubicBezTo>
                  <a:pt x="273674" y="1543061"/>
                  <a:pt x="273137" y="1542024"/>
                  <a:pt x="272410" y="1541156"/>
                </a:cubicBezTo>
                <a:cubicBezTo>
                  <a:pt x="271683" y="1540288"/>
                  <a:pt x="270777" y="1539610"/>
                  <a:pt x="269691" y="1539122"/>
                </a:cubicBezTo>
                <a:cubicBezTo>
                  <a:pt x="268606" y="1538633"/>
                  <a:pt x="267347" y="1538389"/>
                  <a:pt x="265915" y="1538389"/>
                </a:cubicBezTo>
                <a:close/>
                <a:moveTo>
                  <a:pt x="132565" y="1538389"/>
                </a:moveTo>
                <a:cubicBezTo>
                  <a:pt x="131328" y="1538389"/>
                  <a:pt x="130199" y="1538628"/>
                  <a:pt x="129179" y="1539105"/>
                </a:cubicBezTo>
                <a:cubicBezTo>
                  <a:pt x="128159" y="1539583"/>
                  <a:pt x="127280" y="1540255"/>
                  <a:pt x="126542" y="1541124"/>
                </a:cubicBezTo>
                <a:cubicBezTo>
                  <a:pt x="125804" y="1541992"/>
                  <a:pt x="125207" y="1543034"/>
                  <a:pt x="124751" y="1544249"/>
                </a:cubicBezTo>
                <a:cubicBezTo>
                  <a:pt x="124296" y="1545464"/>
                  <a:pt x="124013" y="1546799"/>
                  <a:pt x="123905" y="1548254"/>
                </a:cubicBezTo>
                <a:lnTo>
                  <a:pt x="141095" y="1548254"/>
                </a:lnTo>
                <a:cubicBezTo>
                  <a:pt x="141160" y="1546799"/>
                  <a:pt x="141019" y="1545470"/>
                  <a:pt x="140671" y="1544265"/>
                </a:cubicBezTo>
                <a:cubicBezTo>
                  <a:pt x="140324" y="1543061"/>
                  <a:pt x="139787" y="1542024"/>
                  <a:pt x="139060" y="1541156"/>
                </a:cubicBezTo>
                <a:cubicBezTo>
                  <a:pt x="138333" y="1540288"/>
                  <a:pt x="137426" y="1539610"/>
                  <a:pt x="136341" y="1539122"/>
                </a:cubicBezTo>
                <a:cubicBezTo>
                  <a:pt x="135256" y="1538633"/>
                  <a:pt x="133997" y="1538389"/>
                  <a:pt x="132565" y="1538389"/>
                </a:cubicBezTo>
                <a:close/>
                <a:moveTo>
                  <a:pt x="303494" y="1538129"/>
                </a:moveTo>
                <a:cubicBezTo>
                  <a:pt x="302365" y="1538129"/>
                  <a:pt x="301361" y="1538324"/>
                  <a:pt x="300483" y="1538715"/>
                </a:cubicBezTo>
                <a:cubicBezTo>
                  <a:pt x="299603" y="1539105"/>
                  <a:pt x="298865" y="1539621"/>
                  <a:pt x="298269" y="1540261"/>
                </a:cubicBezTo>
                <a:cubicBezTo>
                  <a:pt x="297672" y="1540901"/>
                  <a:pt x="297216" y="1541645"/>
                  <a:pt x="296901" y="1542491"/>
                </a:cubicBezTo>
                <a:cubicBezTo>
                  <a:pt x="296587" y="1543338"/>
                  <a:pt x="296429" y="1544217"/>
                  <a:pt x="296429" y="1545128"/>
                </a:cubicBezTo>
                <a:cubicBezTo>
                  <a:pt x="296429" y="1546170"/>
                  <a:pt x="296603" y="1547125"/>
                  <a:pt x="296950" y="1547993"/>
                </a:cubicBezTo>
                <a:cubicBezTo>
                  <a:pt x="297297" y="1548861"/>
                  <a:pt x="297786" y="1549599"/>
                  <a:pt x="298415" y="1550207"/>
                </a:cubicBezTo>
                <a:cubicBezTo>
                  <a:pt x="299045" y="1550815"/>
                  <a:pt x="299788" y="1551287"/>
                  <a:pt x="300645" y="1551623"/>
                </a:cubicBezTo>
                <a:cubicBezTo>
                  <a:pt x="301503" y="1551960"/>
                  <a:pt x="302452" y="1552128"/>
                  <a:pt x="303494" y="1552128"/>
                </a:cubicBezTo>
                <a:cubicBezTo>
                  <a:pt x="304623" y="1552128"/>
                  <a:pt x="305626" y="1551938"/>
                  <a:pt x="306505" y="1551558"/>
                </a:cubicBezTo>
                <a:cubicBezTo>
                  <a:pt x="307384" y="1551178"/>
                  <a:pt x="308122" y="1550663"/>
                  <a:pt x="308719" y="1550012"/>
                </a:cubicBezTo>
                <a:cubicBezTo>
                  <a:pt x="309316" y="1549360"/>
                  <a:pt x="309772" y="1548612"/>
                  <a:pt x="310087" y="1547765"/>
                </a:cubicBezTo>
                <a:cubicBezTo>
                  <a:pt x="310401" y="1546919"/>
                  <a:pt x="310558" y="1546040"/>
                  <a:pt x="310558" y="1545128"/>
                </a:cubicBezTo>
                <a:cubicBezTo>
                  <a:pt x="310558" y="1544086"/>
                  <a:pt x="310385" y="1543131"/>
                  <a:pt x="310038" y="1542263"/>
                </a:cubicBezTo>
                <a:cubicBezTo>
                  <a:pt x="309690" y="1541395"/>
                  <a:pt x="309202" y="1540657"/>
                  <a:pt x="308573" y="1540049"/>
                </a:cubicBezTo>
                <a:cubicBezTo>
                  <a:pt x="307943" y="1539442"/>
                  <a:pt x="307200" y="1538969"/>
                  <a:pt x="306343" y="1538633"/>
                </a:cubicBezTo>
                <a:cubicBezTo>
                  <a:pt x="305485" y="1538297"/>
                  <a:pt x="304536" y="1538129"/>
                  <a:pt x="303494" y="1538129"/>
                </a:cubicBezTo>
                <a:close/>
                <a:moveTo>
                  <a:pt x="983094" y="1534450"/>
                </a:moveTo>
                <a:lnTo>
                  <a:pt x="989540" y="1534450"/>
                </a:lnTo>
                <a:lnTo>
                  <a:pt x="997809" y="1556067"/>
                </a:lnTo>
                <a:lnTo>
                  <a:pt x="999469" y="1561146"/>
                </a:lnTo>
                <a:lnTo>
                  <a:pt x="1001358" y="1555937"/>
                </a:lnTo>
                <a:lnTo>
                  <a:pt x="1009008" y="1534450"/>
                </a:lnTo>
                <a:lnTo>
                  <a:pt x="1015227" y="1534450"/>
                </a:lnTo>
                <a:lnTo>
                  <a:pt x="1004092" y="1563685"/>
                </a:lnTo>
                <a:cubicBezTo>
                  <a:pt x="1002942" y="1566659"/>
                  <a:pt x="1001754" y="1569220"/>
                  <a:pt x="1000528" y="1571368"/>
                </a:cubicBezTo>
                <a:cubicBezTo>
                  <a:pt x="999301" y="1573517"/>
                  <a:pt x="997961" y="1575281"/>
                  <a:pt x="996507" y="1576659"/>
                </a:cubicBezTo>
                <a:cubicBezTo>
                  <a:pt x="995053" y="1578037"/>
                  <a:pt x="993458" y="1579052"/>
                  <a:pt x="991721" y="1579703"/>
                </a:cubicBezTo>
                <a:cubicBezTo>
                  <a:pt x="989985" y="1580354"/>
                  <a:pt x="988042" y="1580679"/>
                  <a:pt x="985894" y="1580679"/>
                </a:cubicBezTo>
                <a:cubicBezTo>
                  <a:pt x="985329" y="1580679"/>
                  <a:pt x="984819" y="1580669"/>
                  <a:pt x="984363" y="1580647"/>
                </a:cubicBezTo>
                <a:cubicBezTo>
                  <a:pt x="983908" y="1580625"/>
                  <a:pt x="983408" y="1580593"/>
                  <a:pt x="982866" y="1580549"/>
                </a:cubicBezTo>
                <a:lnTo>
                  <a:pt x="982866" y="1575405"/>
                </a:lnTo>
                <a:cubicBezTo>
                  <a:pt x="983343" y="1575471"/>
                  <a:pt x="983864" y="1575530"/>
                  <a:pt x="984429" y="1575585"/>
                </a:cubicBezTo>
                <a:cubicBezTo>
                  <a:pt x="984993" y="1575639"/>
                  <a:pt x="985590" y="1575666"/>
                  <a:pt x="986219" y="1575666"/>
                </a:cubicBezTo>
                <a:cubicBezTo>
                  <a:pt x="987261" y="1575666"/>
                  <a:pt x="988232" y="1575514"/>
                  <a:pt x="989133" y="1575210"/>
                </a:cubicBezTo>
                <a:cubicBezTo>
                  <a:pt x="990034" y="1574906"/>
                  <a:pt x="990886" y="1574413"/>
                  <a:pt x="991689" y="1573729"/>
                </a:cubicBezTo>
                <a:cubicBezTo>
                  <a:pt x="992492" y="1573045"/>
                  <a:pt x="993262" y="1572160"/>
                  <a:pt x="994000" y="1571076"/>
                </a:cubicBezTo>
                <a:cubicBezTo>
                  <a:pt x="994738" y="1569990"/>
                  <a:pt x="995454" y="1568677"/>
                  <a:pt x="996149" y="1567136"/>
                </a:cubicBezTo>
                <a:close/>
                <a:moveTo>
                  <a:pt x="881379" y="1534450"/>
                </a:moveTo>
                <a:lnTo>
                  <a:pt x="887044" y="1534450"/>
                </a:lnTo>
                <a:lnTo>
                  <a:pt x="887044" y="1555351"/>
                </a:lnTo>
                <a:cubicBezTo>
                  <a:pt x="887044" y="1560365"/>
                  <a:pt x="888932" y="1562871"/>
                  <a:pt x="892709" y="1562871"/>
                </a:cubicBezTo>
                <a:cubicBezTo>
                  <a:pt x="893403" y="1562871"/>
                  <a:pt x="894081" y="1562768"/>
                  <a:pt x="894743" y="1562562"/>
                </a:cubicBezTo>
                <a:cubicBezTo>
                  <a:pt x="895405" y="1562356"/>
                  <a:pt x="896100" y="1561998"/>
                  <a:pt x="896827" y="1561488"/>
                </a:cubicBezTo>
                <a:cubicBezTo>
                  <a:pt x="897554" y="1560978"/>
                  <a:pt x="898335" y="1560289"/>
                  <a:pt x="899171" y="1559420"/>
                </a:cubicBezTo>
                <a:cubicBezTo>
                  <a:pt x="900007" y="1558552"/>
                  <a:pt x="900945" y="1557456"/>
                  <a:pt x="901987" y="1556132"/>
                </a:cubicBezTo>
                <a:lnTo>
                  <a:pt x="901987" y="1534450"/>
                </a:lnTo>
                <a:lnTo>
                  <a:pt x="907652" y="1534450"/>
                </a:lnTo>
                <a:lnTo>
                  <a:pt x="907652" y="1567136"/>
                </a:lnTo>
                <a:lnTo>
                  <a:pt x="902573" y="1567136"/>
                </a:lnTo>
                <a:lnTo>
                  <a:pt x="902378" y="1561862"/>
                </a:lnTo>
                <a:cubicBezTo>
                  <a:pt x="901401" y="1562991"/>
                  <a:pt x="900473" y="1563929"/>
                  <a:pt x="899594" y="1564678"/>
                </a:cubicBezTo>
                <a:cubicBezTo>
                  <a:pt x="898715" y="1565427"/>
                  <a:pt x="897842" y="1566029"/>
                  <a:pt x="896973" y="1566485"/>
                </a:cubicBezTo>
                <a:cubicBezTo>
                  <a:pt x="896105" y="1566941"/>
                  <a:pt x="895232" y="1567261"/>
                  <a:pt x="894353" y="1567446"/>
                </a:cubicBezTo>
                <a:cubicBezTo>
                  <a:pt x="893474" y="1567630"/>
                  <a:pt x="892546" y="1567722"/>
                  <a:pt x="891569" y="1567722"/>
                </a:cubicBezTo>
                <a:cubicBezTo>
                  <a:pt x="888205" y="1567722"/>
                  <a:pt x="885666" y="1566735"/>
                  <a:pt x="883951" y="1564760"/>
                </a:cubicBezTo>
                <a:cubicBezTo>
                  <a:pt x="882236" y="1562784"/>
                  <a:pt x="881379" y="1559800"/>
                  <a:pt x="881379" y="1555807"/>
                </a:cubicBezTo>
                <a:close/>
                <a:moveTo>
                  <a:pt x="643255" y="1534450"/>
                </a:moveTo>
                <a:lnTo>
                  <a:pt x="648919" y="1534450"/>
                </a:lnTo>
                <a:lnTo>
                  <a:pt x="648919" y="1555351"/>
                </a:lnTo>
                <a:cubicBezTo>
                  <a:pt x="648919" y="1560365"/>
                  <a:pt x="650808" y="1562871"/>
                  <a:pt x="654584" y="1562871"/>
                </a:cubicBezTo>
                <a:cubicBezTo>
                  <a:pt x="655279" y="1562871"/>
                  <a:pt x="655957" y="1562768"/>
                  <a:pt x="656619" y="1562562"/>
                </a:cubicBezTo>
                <a:cubicBezTo>
                  <a:pt x="657281" y="1562356"/>
                  <a:pt x="657975" y="1561998"/>
                  <a:pt x="658703" y="1561488"/>
                </a:cubicBezTo>
                <a:cubicBezTo>
                  <a:pt x="659430" y="1560978"/>
                  <a:pt x="660211" y="1560289"/>
                  <a:pt x="661047" y="1559420"/>
                </a:cubicBezTo>
                <a:cubicBezTo>
                  <a:pt x="661882" y="1558552"/>
                  <a:pt x="662821" y="1557456"/>
                  <a:pt x="663863" y="1556132"/>
                </a:cubicBezTo>
                <a:lnTo>
                  <a:pt x="663863" y="1534450"/>
                </a:lnTo>
                <a:lnTo>
                  <a:pt x="669528" y="1534450"/>
                </a:lnTo>
                <a:lnTo>
                  <a:pt x="669528" y="1567136"/>
                </a:lnTo>
                <a:lnTo>
                  <a:pt x="664449" y="1567136"/>
                </a:lnTo>
                <a:lnTo>
                  <a:pt x="664253" y="1561862"/>
                </a:lnTo>
                <a:cubicBezTo>
                  <a:pt x="663277" y="1562991"/>
                  <a:pt x="662349" y="1563929"/>
                  <a:pt x="661470" y="1564678"/>
                </a:cubicBezTo>
                <a:cubicBezTo>
                  <a:pt x="660591" y="1565427"/>
                  <a:pt x="659717" y="1566029"/>
                  <a:pt x="658849" y="1566485"/>
                </a:cubicBezTo>
                <a:cubicBezTo>
                  <a:pt x="657981" y="1566941"/>
                  <a:pt x="657107" y="1567261"/>
                  <a:pt x="656228" y="1567446"/>
                </a:cubicBezTo>
                <a:cubicBezTo>
                  <a:pt x="655349" y="1567630"/>
                  <a:pt x="654421" y="1567722"/>
                  <a:pt x="653445" y="1567722"/>
                </a:cubicBezTo>
                <a:cubicBezTo>
                  <a:pt x="650081" y="1567722"/>
                  <a:pt x="647541" y="1566735"/>
                  <a:pt x="645826" y="1564760"/>
                </a:cubicBezTo>
                <a:cubicBezTo>
                  <a:pt x="644112" y="1562784"/>
                  <a:pt x="643255" y="1559800"/>
                  <a:pt x="643255" y="1555807"/>
                </a:cubicBezTo>
                <a:close/>
                <a:moveTo>
                  <a:pt x="330395" y="1534450"/>
                </a:moveTo>
                <a:lnTo>
                  <a:pt x="345794" y="1534450"/>
                </a:lnTo>
                <a:lnTo>
                  <a:pt x="345794" y="1562416"/>
                </a:lnTo>
                <a:lnTo>
                  <a:pt x="355528" y="1562416"/>
                </a:lnTo>
                <a:lnTo>
                  <a:pt x="355528" y="1567136"/>
                </a:lnTo>
                <a:lnTo>
                  <a:pt x="329320" y="1567136"/>
                </a:lnTo>
                <a:lnTo>
                  <a:pt x="329320" y="1562416"/>
                </a:lnTo>
                <a:lnTo>
                  <a:pt x="340064" y="1562416"/>
                </a:lnTo>
                <a:lnTo>
                  <a:pt x="340064" y="1539138"/>
                </a:lnTo>
                <a:lnTo>
                  <a:pt x="330395" y="1539138"/>
                </a:lnTo>
                <a:close/>
                <a:moveTo>
                  <a:pt x="726338" y="1533994"/>
                </a:moveTo>
                <a:cubicBezTo>
                  <a:pt x="728031" y="1533994"/>
                  <a:pt x="729615" y="1534113"/>
                  <a:pt x="731091" y="1534352"/>
                </a:cubicBezTo>
                <a:cubicBezTo>
                  <a:pt x="732567" y="1534591"/>
                  <a:pt x="733978" y="1534981"/>
                  <a:pt x="735323" y="1535524"/>
                </a:cubicBezTo>
                <a:lnTo>
                  <a:pt x="735323" y="1540928"/>
                </a:lnTo>
                <a:cubicBezTo>
                  <a:pt x="733913" y="1540190"/>
                  <a:pt x="732475" y="1539653"/>
                  <a:pt x="731010" y="1539317"/>
                </a:cubicBezTo>
                <a:cubicBezTo>
                  <a:pt x="729545" y="1538981"/>
                  <a:pt x="728031" y="1538812"/>
                  <a:pt x="726468" y="1538812"/>
                </a:cubicBezTo>
                <a:cubicBezTo>
                  <a:pt x="725014" y="1538812"/>
                  <a:pt x="723641" y="1539089"/>
                  <a:pt x="722350" y="1539642"/>
                </a:cubicBezTo>
                <a:cubicBezTo>
                  <a:pt x="721058" y="1540196"/>
                  <a:pt x="719924" y="1540994"/>
                  <a:pt x="718948" y="1542035"/>
                </a:cubicBezTo>
                <a:cubicBezTo>
                  <a:pt x="717971" y="1543077"/>
                  <a:pt x="717201" y="1544347"/>
                  <a:pt x="716636" y="1545844"/>
                </a:cubicBezTo>
                <a:cubicBezTo>
                  <a:pt x="716072" y="1547342"/>
                  <a:pt x="715790" y="1549035"/>
                  <a:pt x="715790" y="1550923"/>
                </a:cubicBezTo>
                <a:cubicBezTo>
                  <a:pt x="715790" y="1554873"/>
                  <a:pt x="716750" y="1557831"/>
                  <a:pt x="718671" y="1559795"/>
                </a:cubicBezTo>
                <a:cubicBezTo>
                  <a:pt x="720592" y="1561759"/>
                  <a:pt x="723256" y="1562741"/>
                  <a:pt x="726663" y="1562741"/>
                </a:cubicBezTo>
                <a:cubicBezTo>
                  <a:pt x="728204" y="1562741"/>
                  <a:pt x="729697" y="1562567"/>
                  <a:pt x="731140" y="1562220"/>
                </a:cubicBezTo>
                <a:cubicBezTo>
                  <a:pt x="732583" y="1561873"/>
                  <a:pt x="733978" y="1561352"/>
                  <a:pt x="735323" y="1560657"/>
                </a:cubicBezTo>
                <a:lnTo>
                  <a:pt x="735323" y="1565932"/>
                </a:lnTo>
                <a:cubicBezTo>
                  <a:pt x="733848" y="1566496"/>
                  <a:pt x="732334" y="1566914"/>
                  <a:pt x="730782" y="1567185"/>
                </a:cubicBezTo>
                <a:cubicBezTo>
                  <a:pt x="729230" y="1567456"/>
                  <a:pt x="727629" y="1567592"/>
                  <a:pt x="725980" y="1567592"/>
                </a:cubicBezTo>
                <a:cubicBezTo>
                  <a:pt x="720814" y="1567592"/>
                  <a:pt x="716837" y="1566192"/>
                  <a:pt x="714048" y="1563392"/>
                </a:cubicBezTo>
                <a:cubicBezTo>
                  <a:pt x="711259" y="1560592"/>
                  <a:pt x="709864" y="1556501"/>
                  <a:pt x="709864" y="1551118"/>
                </a:cubicBezTo>
                <a:cubicBezTo>
                  <a:pt x="709864" y="1548536"/>
                  <a:pt x="710266" y="1546192"/>
                  <a:pt x="711069" y="1544086"/>
                </a:cubicBezTo>
                <a:cubicBezTo>
                  <a:pt x="711872" y="1541981"/>
                  <a:pt x="713001" y="1540180"/>
                  <a:pt x="714455" y="1538682"/>
                </a:cubicBezTo>
                <a:cubicBezTo>
                  <a:pt x="715909" y="1537184"/>
                  <a:pt x="717646" y="1536029"/>
                  <a:pt x="719664" y="1535215"/>
                </a:cubicBezTo>
                <a:cubicBezTo>
                  <a:pt x="721682" y="1534401"/>
                  <a:pt x="723907" y="1533994"/>
                  <a:pt x="726338" y="1533994"/>
                </a:cubicBezTo>
                <a:close/>
                <a:moveTo>
                  <a:pt x="688238" y="1533994"/>
                </a:moveTo>
                <a:cubicBezTo>
                  <a:pt x="689931" y="1533994"/>
                  <a:pt x="691515" y="1534113"/>
                  <a:pt x="692991" y="1534352"/>
                </a:cubicBezTo>
                <a:cubicBezTo>
                  <a:pt x="694467" y="1534591"/>
                  <a:pt x="695878" y="1534981"/>
                  <a:pt x="697223" y="1535524"/>
                </a:cubicBezTo>
                <a:lnTo>
                  <a:pt x="697223" y="1540928"/>
                </a:lnTo>
                <a:cubicBezTo>
                  <a:pt x="695813" y="1540190"/>
                  <a:pt x="694375" y="1539653"/>
                  <a:pt x="692910" y="1539317"/>
                </a:cubicBezTo>
                <a:cubicBezTo>
                  <a:pt x="691445" y="1538981"/>
                  <a:pt x="689931" y="1538812"/>
                  <a:pt x="688368" y="1538812"/>
                </a:cubicBezTo>
                <a:cubicBezTo>
                  <a:pt x="686914" y="1538812"/>
                  <a:pt x="685541" y="1539089"/>
                  <a:pt x="684250" y="1539642"/>
                </a:cubicBezTo>
                <a:cubicBezTo>
                  <a:pt x="682959" y="1540196"/>
                  <a:pt x="681824" y="1540994"/>
                  <a:pt x="680848" y="1542035"/>
                </a:cubicBezTo>
                <a:cubicBezTo>
                  <a:pt x="679871" y="1543077"/>
                  <a:pt x="679100" y="1544347"/>
                  <a:pt x="678536" y="1545844"/>
                </a:cubicBezTo>
                <a:cubicBezTo>
                  <a:pt x="677972" y="1547342"/>
                  <a:pt x="677690" y="1549035"/>
                  <a:pt x="677690" y="1550923"/>
                </a:cubicBezTo>
                <a:cubicBezTo>
                  <a:pt x="677690" y="1554873"/>
                  <a:pt x="678650" y="1557831"/>
                  <a:pt x="680571" y="1559795"/>
                </a:cubicBezTo>
                <a:cubicBezTo>
                  <a:pt x="682492" y="1561759"/>
                  <a:pt x="685156" y="1562741"/>
                  <a:pt x="688563" y="1562741"/>
                </a:cubicBezTo>
                <a:cubicBezTo>
                  <a:pt x="690105" y="1562741"/>
                  <a:pt x="691597" y="1562567"/>
                  <a:pt x="693040" y="1562220"/>
                </a:cubicBezTo>
                <a:cubicBezTo>
                  <a:pt x="694483" y="1561873"/>
                  <a:pt x="695878" y="1561352"/>
                  <a:pt x="697223" y="1560657"/>
                </a:cubicBezTo>
                <a:lnTo>
                  <a:pt x="697223" y="1565932"/>
                </a:lnTo>
                <a:cubicBezTo>
                  <a:pt x="695747" y="1566496"/>
                  <a:pt x="694234" y="1566914"/>
                  <a:pt x="692682" y="1567185"/>
                </a:cubicBezTo>
                <a:cubicBezTo>
                  <a:pt x="691130" y="1567456"/>
                  <a:pt x="689529" y="1567592"/>
                  <a:pt x="687880" y="1567592"/>
                </a:cubicBezTo>
                <a:cubicBezTo>
                  <a:pt x="682714" y="1567592"/>
                  <a:pt x="678737" y="1566192"/>
                  <a:pt x="675948" y="1563392"/>
                </a:cubicBezTo>
                <a:cubicBezTo>
                  <a:pt x="673159" y="1560592"/>
                  <a:pt x="671765" y="1556501"/>
                  <a:pt x="671765" y="1551118"/>
                </a:cubicBezTo>
                <a:cubicBezTo>
                  <a:pt x="671765" y="1548536"/>
                  <a:pt x="672166" y="1546192"/>
                  <a:pt x="672969" y="1544086"/>
                </a:cubicBezTo>
                <a:cubicBezTo>
                  <a:pt x="673772" y="1541981"/>
                  <a:pt x="674901" y="1540180"/>
                  <a:pt x="676355" y="1538682"/>
                </a:cubicBezTo>
                <a:cubicBezTo>
                  <a:pt x="677809" y="1537184"/>
                  <a:pt x="679545" y="1536029"/>
                  <a:pt x="681564" y="1535215"/>
                </a:cubicBezTo>
                <a:cubicBezTo>
                  <a:pt x="683583" y="1534401"/>
                  <a:pt x="685807" y="1533994"/>
                  <a:pt x="688238" y="1533994"/>
                </a:cubicBezTo>
                <a:close/>
                <a:moveTo>
                  <a:pt x="1389799" y="1533864"/>
                </a:moveTo>
                <a:cubicBezTo>
                  <a:pt x="1390472" y="1533864"/>
                  <a:pt x="1391112" y="1533999"/>
                  <a:pt x="1391720" y="1534271"/>
                </a:cubicBezTo>
                <a:cubicBezTo>
                  <a:pt x="1392328" y="1534542"/>
                  <a:pt x="1392860" y="1534906"/>
                  <a:pt x="1393315" y="1535361"/>
                </a:cubicBezTo>
                <a:cubicBezTo>
                  <a:pt x="1393771" y="1535817"/>
                  <a:pt x="1394135" y="1536349"/>
                  <a:pt x="1394406" y="1536957"/>
                </a:cubicBezTo>
                <a:cubicBezTo>
                  <a:pt x="1394677" y="1537564"/>
                  <a:pt x="1394813" y="1538204"/>
                  <a:pt x="1394813" y="1538877"/>
                </a:cubicBezTo>
                <a:cubicBezTo>
                  <a:pt x="1394813" y="1539572"/>
                  <a:pt x="1394677" y="1540218"/>
                  <a:pt x="1394406" y="1540814"/>
                </a:cubicBezTo>
                <a:cubicBezTo>
                  <a:pt x="1394135" y="1541411"/>
                  <a:pt x="1393771" y="1541938"/>
                  <a:pt x="1393315" y="1542393"/>
                </a:cubicBezTo>
                <a:cubicBezTo>
                  <a:pt x="1392860" y="1542849"/>
                  <a:pt x="1392328" y="1543207"/>
                  <a:pt x="1391720" y="1543468"/>
                </a:cubicBezTo>
                <a:cubicBezTo>
                  <a:pt x="1391112" y="1543728"/>
                  <a:pt x="1390472" y="1543859"/>
                  <a:pt x="1389799" y="1543859"/>
                </a:cubicBezTo>
                <a:cubicBezTo>
                  <a:pt x="1389105" y="1543859"/>
                  <a:pt x="1388459" y="1543728"/>
                  <a:pt x="1387862" y="1543468"/>
                </a:cubicBezTo>
                <a:cubicBezTo>
                  <a:pt x="1387265" y="1543207"/>
                  <a:pt x="1386739" y="1542849"/>
                  <a:pt x="1386283" y="1542393"/>
                </a:cubicBezTo>
                <a:cubicBezTo>
                  <a:pt x="1385827" y="1541938"/>
                  <a:pt x="1385469" y="1541411"/>
                  <a:pt x="1385209" y="1540814"/>
                </a:cubicBezTo>
                <a:cubicBezTo>
                  <a:pt x="1384948" y="1540218"/>
                  <a:pt x="1384818" y="1539572"/>
                  <a:pt x="1384818" y="1538877"/>
                </a:cubicBezTo>
                <a:cubicBezTo>
                  <a:pt x="1384818" y="1538204"/>
                  <a:pt x="1384948" y="1537564"/>
                  <a:pt x="1385209" y="1536957"/>
                </a:cubicBezTo>
                <a:cubicBezTo>
                  <a:pt x="1385469" y="1536349"/>
                  <a:pt x="1385827" y="1535817"/>
                  <a:pt x="1386283" y="1535361"/>
                </a:cubicBezTo>
                <a:cubicBezTo>
                  <a:pt x="1386739" y="1534906"/>
                  <a:pt x="1387265" y="1534542"/>
                  <a:pt x="1387862" y="1534271"/>
                </a:cubicBezTo>
                <a:cubicBezTo>
                  <a:pt x="1388459" y="1533999"/>
                  <a:pt x="1389105" y="1533864"/>
                  <a:pt x="1389799" y="1533864"/>
                </a:cubicBezTo>
                <a:close/>
                <a:moveTo>
                  <a:pt x="1251873" y="1533864"/>
                </a:moveTo>
                <a:cubicBezTo>
                  <a:pt x="1255259" y="1533864"/>
                  <a:pt x="1257825" y="1534960"/>
                  <a:pt x="1259572" y="1537152"/>
                </a:cubicBezTo>
                <a:cubicBezTo>
                  <a:pt x="1261320" y="1539344"/>
                  <a:pt x="1262128" y="1542600"/>
                  <a:pt x="1261998" y="1546919"/>
                </a:cubicBezTo>
                <a:lnTo>
                  <a:pt x="1256268" y="1546919"/>
                </a:lnTo>
                <a:cubicBezTo>
                  <a:pt x="1256333" y="1544054"/>
                  <a:pt x="1255915" y="1541976"/>
                  <a:pt x="1255014" y="1540684"/>
                </a:cubicBezTo>
                <a:cubicBezTo>
                  <a:pt x="1254114" y="1539393"/>
                  <a:pt x="1252795" y="1538747"/>
                  <a:pt x="1251059" y="1538747"/>
                </a:cubicBezTo>
                <a:cubicBezTo>
                  <a:pt x="1250299" y="1538747"/>
                  <a:pt x="1249534" y="1538883"/>
                  <a:pt x="1248764" y="1539154"/>
                </a:cubicBezTo>
                <a:cubicBezTo>
                  <a:pt x="1247993" y="1539425"/>
                  <a:pt x="1247201" y="1539859"/>
                  <a:pt x="1246387" y="1540456"/>
                </a:cubicBezTo>
                <a:cubicBezTo>
                  <a:pt x="1245573" y="1541053"/>
                  <a:pt x="1244710" y="1541818"/>
                  <a:pt x="1243799" y="1542752"/>
                </a:cubicBezTo>
                <a:cubicBezTo>
                  <a:pt x="1242887" y="1543685"/>
                  <a:pt x="1241911" y="1544813"/>
                  <a:pt x="1240869" y="1546137"/>
                </a:cubicBezTo>
                <a:lnTo>
                  <a:pt x="1240869" y="1567136"/>
                </a:lnTo>
                <a:lnTo>
                  <a:pt x="1235139" y="1567136"/>
                </a:lnTo>
                <a:lnTo>
                  <a:pt x="1235139" y="1534450"/>
                </a:lnTo>
                <a:lnTo>
                  <a:pt x="1240315" y="1534450"/>
                </a:lnTo>
                <a:lnTo>
                  <a:pt x="1240478" y="1540473"/>
                </a:lnTo>
                <a:cubicBezTo>
                  <a:pt x="1242410" y="1538150"/>
                  <a:pt x="1244314" y="1536468"/>
                  <a:pt x="1246192" y="1535426"/>
                </a:cubicBezTo>
                <a:cubicBezTo>
                  <a:pt x="1248069" y="1534385"/>
                  <a:pt x="1249963" y="1533864"/>
                  <a:pt x="1251873" y="1533864"/>
                </a:cubicBezTo>
                <a:close/>
                <a:moveTo>
                  <a:pt x="1209150" y="1533864"/>
                </a:moveTo>
                <a:cubicBezTo>
                  <a:pt x="1211429" y="1533864"/>
                  <a:pt x="1213447" y="1534222"/>
                  <a:pt x="1215205" y="1534938"/>
                </a:cubicBezTo>
                <a:cubicBezTo>
                  <a:pt x="1216963" y="1535654"/>
                  <a:pt x="1218445" y="1536669"/>
                  <a:pt x="1219649" y="1537982"/>
                </a:cubicBezTo>
                <a:cubicBezTo>
                  <a:pt x="1220854" y="1539295"/>
                  <a:pt x="1221765" y="1540890"/>
                  <a:pt x="1222384" y="1542768"/>
                </a:cubicBezTo>
                <a:cubicBezTo>
                  <a:pt x="1223002" y="1544645"/>
                  <a:pt x="1223312" y="1546745"/>
                  <a:pt x="1223312" y="1549067"/>
                </a:cubicBezTo>
                <a:cubicBezTo>
                  <a:pt x="1223312" y="1549870"/>
                  <a:pt x="1223301" y="1550543"/>
                  <a:pt x="1223279" y="1551086"/>
                </a:cubicBezTo>
                <a:cubicBezTo>
                  <a:pt x="1223258" y="1551629"/>
                  <a:pt x="1223225" y="1552138"/>
                  <a:pt x="1223181" y="1552616"/>
                </a:cubicBezTo>
                <a:lnTo>
                  <a:pt x="1200229" y="1552616"/>
                </a:lnTo>
                <a:cubicBezTo>
                  <a:pt x="1200229" y="1555958"/>
                  <a:pt x="1201163" y="1558525"/>
                  <a:pt x="1203029" y="1560316"/>
                </a:cubicBezTo>
                <a:cubicBezTo>
                  <a:pt x="1204896" y="1562106"/>
                  <a:pt x="1207587" y="1563001"/>
                  <a:pt x="1211103" y="1563001"/>
                </a:cubicBezTo>
                <a:cubicBezTo>
                  <a:pt x="1212058" y="1563001"/>
                  <a:pt x="1213013" y="1562963"/>
                  <a:pt x="1213968" y="1562888"/>
                </a:cubicBezTo>
                <a:cubicBezTo>
                  <a:pt x="1214923" y="1562812"/>
                  <a:pt x="1215845" y="1562708"/>
                  <a:pt x="1216735" y="1562578"/>
                </a:cubicBezTo>
                <a:cubicBezTo>
                  <a:pt x="1217625" y="1562448"/>
                  <a:pt x="1218477" y="1562302"/>
                  <a:pt x="1219291" y="1562139"/>
                </a:cubicBezTo>
                <a:cubicBezTo>
                  <a:pt x="1220105" y="1561976"/>
                  <a:pt x="1220859" y="1561797"/>
                  <a:pt x="1221554" y="1561602"/>
                </a:cubicBezTo>
                <a:lnTo>
                  <a:pt x="1221554" y="1566257"/>
                </a:lnTo>
                <a:cubicBezTo>
                  <a:pt x="1220013" y="1566691"/>
                  <a:pt x="1218271" y="1567044"/>
                  <a:pt x="1216328" y="1567315"/>
                </a:cubicBezTo>
                <a:cubicBezTo>
                  <a:pt x="1214386" y="1567586"/>
                  <a:pt x="1212373" y="1567722"/>
                  <a:pt x="1210289" y="1567722"/>
                </a:cubicBezTo>
                <a:cubicBezTo>
                  <a:pt x="1207489" y="1567722"/>
                  <a:pt x="1205080" y="1567342"/>
                  <a:pt x="1203062" y="1566583"/>
                </a:cubicBezTo>
                <a:cubicBezTo>
                  <a:pt x="1201043" y="1565823"/>
                  <a:pt x="1199388" y="1564722"/>
                  <a:pt x="1198097" y="1563278"/>
                </a:cubicBezTo>
                <a:cubicBezTo>
                  <a:pt x="1196805" y="1561835"/>
                  <a:pt x="1195851" y="1560066"/>
                  <a:pt x="1195232" y="1557972"/>
                </a:cubicBezTo>
                <a:cubicBezTo>
                  <a:pt x="1194613" y="1555877"/>
                  <a:pt x="1194304" y="1553506"/>
                  <a:pt x="1194304" y="1550858"/>
                </a:cubicBezTo>
                <a:cubicBezTo>
                  <a:pt x="1194304" y="1548557"/>
                  <a:pt x="1194635" y="1546382"/>
                  <a:pt x="1195297" y="1544331"/>
                </a:cubicBezTo>
                <a:cubicBezTo>
                  <a:pt x="1195959" y="1542279"/>
                  <a:pt x="1196925" y="1540478"/>
                  <a:pt x="1198195" y="1538926"/>
                </a:cubicBezTo>
                <a:cubicBezTo>
                  <a:pt x="1199464" y="1537374"/>
                  <a:pt x="1201022" y="1536143"/>
                  <a:pt x="1202866" y="1535231"/>
                </a:cubicBezTo>
                <a:cubicBezTo>
                  <a:pt x="1204711" y="1534320"/>
                  <a:pt x="1206806" y="1533864"/>
                  <a:pt x="1209150" y="1533864"/>
                </a:cubicBezTo>
                <a:close/>
                <a:moveTo>
                  <a:pt x="1142475" y="1533864"/>
                </a:moveTo>
                <a:cubicBezTo>
                  <a:pt x="1144819" y="1533864"/>
                  <a:pt x="1146919" y="1534227"/>
                  <a:pt x="1148774" y="1534954"/>
                </a:cubicBezTo>
                <a:cubicBezTo>
                  <a:pt x="1150630" y="1535681"/>
                  <a:pt x="1152204" y="1536745"/>
                  <a:pt x="1153495" y="1538145"/>
                </a:cubicBezTo>
                <a:cubicBezTo>
                  <a:pt x="1154786" y="1539545"/>
                  <a:pt x="1155774" y="1541287"/>
                  <a:pt x="1156458" y="1543370"/>
                </a:cubicBezTo>
                <a:cubicBezTo>
                  <a:pt x="1157141" y="1545454"/>
                  <a:pt x="1157483" y="1547841"/>
                  <a:pt x="1157483" y="1550532"/>
                </a:cubicBezTo>
                <a:cubicBezTo>
                  <a:pt x="1157483" y="1553072"/>
                  <a:pt x="1157125" y="1555400"/>
                  <a:pt x="1156409" y="1557516"/>
                </a:cubicBezTo>
                <a:cubicBezTo>
                  <a:pt x="1155693" y="1559632"/>
                  <a:pt x="1154662" y="1561444"/>
                  <a:pt x="1153316" y="1562953"/>
                </a:cubicBezTo>
                <a:cubicBezTo>
                  <a:pt x="1151970" y="1564461"/>
                  <a:pt x="1150332" y="1565633"/>
                  <a:pt x="1148400" y="1566469"/>
                </a:cubicBezTo>
                <a:cubicBezTo>
                  <a:pt x="1146468" y="1567304"/>
                  <a:pt x="1144276" y="1567722"/>
                  <a:pt x="1141824" y="1567722"/>
                </a:cubicBezTo>
                <a:cubicBezTo>
                  <a:pt x="1139480" y="1567722"/>
                  <a:pt x="1137380" y="1567358"/>
                  <a:pt x="1135524" y="1566631"/>
                </a:cubicBezTo>
                <a:cubicBezTo>
                  <a:pt x="1133668" y="1565904"/>
                  <a:pt x="1132095" y="1564835"/>
                  <a:pt x="1130803" y="1563425"/>
                </a:cubicBezTo>
                <a:cubicBezTo>
                  <a:pt x="1129512" y="1562014"/>
                  <a:pt x="1128524" y="1560267"/>
                  <a:pt x="1127841" y="1558183"/>
                </a:cubicBezTo>
                <a:cubicBezTo>
                  <a:pt x="1127157" y="1556100"/>
                  <a:pt x="1126815" y="1553701"/>
                  <a:pt x="1126815" y="1550988"/>
                </a:cubicBezTo>
                <a:cubicBezTo>
                  <a:pt x="1126815" y="1548449"/>
                  <a:pt x="1127173" y="1546132"/>
                  <a:pt x="1127890" y="1544038"/>
                </a:cubicBezTo>
                <a:cubicBezTo>
                  <a:pt x="1128606" y="1541943"/>
                  <a:pt x="1129637" y="1540142"/>
                  <a:pt x="1130982" y="1538633"/>
                </a:cubicBezTo>
                <a:cubicBezTo>
                  <a:pt x="1132328" y="1537125"/>
                  <a:pt x="1133967" y="1535953"/>
                  <a:pt x="1135898" y="1535117"/>
                </a:cubicBezTo>
                <a:cubicBezTo>
                  <a:pt x="1137830" y="1534282"/>
                  <a:pt x="1140022" y="1533864"/>
                  <a:pt x="1142475" y="1533864"/>
                </a:cubicBezTo>
                <a:close/>
                <a:moveTo>
                  <a:pt x="829290" y="1533864"/>
                </a:moveTo>
                <a:cubicBezTo>
                  <a:pt x="830570" y="1533864"/>
                  <a:pt x="831992" y="1533934"/>
                  <a:pt x="833555" y="1534075"/>
                </a:cubicBezTo>
                <a:cubicBezTo>
                  <a:pt x="835117" y="1534216"/>
                  <a:pt x="836745" y="1534460"/>
                  <a:pt x="838438" y="1534808"/>
                </a:cubicBezTo>
                <a:lnTo>
                  <a:pt x="838438" y="1539854"/>
                </a:lnTo>
                <a:cubicBezTo>
                  <a:pt x="836658" y="1539420"/>
                  <a:pt x="834971" y="1539100"/>
                  <a:pt x="833376" y="1538894"/>
                </a:cubicBezTo>
                <a:cubicBezTo>
                  <a:pt x="831780" y="1538687"/>
                  <a:pt x="830397" y="1538584"/>
                  <a:pt x="829225" y="1538584"/>
                </a:cubicBezTo>
                <a:cubicBezTo>
                  <a:pt x="827814" y="1538584"/>
                  <a:pt x="826626" y="1538693"/>
                  <a:pt x="825660" y="1538910"/>
                </a:cubicBezTo>
                <a:cubicBezTo>
                  <a:pt x="824694" y="1539127"/>
                  <a:pt x="823913" y="1539425"/>
                  <a:pt x="823316" y="1539805"/>
                </a:cubicBezTo>
                <a:cubicBezTo>
                  <a:pt x="822719" y="1540185"/>
                  <a:pt x="822290" y="1540630"/>
                  <a:pt x="822030" y="1541140"/>
                </a:cubicBezTo>
                <a:cubicBezTo>
                  <a:pt x="821769" y="1541650"/>
                  <a:pt x="821639" y="1542198"/>
                  <a:pt x="821639" y="1542784"/>
                </a:cubicBezTo>
                <a:cubicBezTo>
                  <a:pt x="821639" y="1543370"/>
                  <a:pt x="821753" y="1543902"/>
                  <a:pt x="821981" y="1544379"/>
                </a:cubicBezTo>
                <a:cubicBezTo>
                  <a:pt x="822209" y="1544857"/>
                  <a:pt x="822632" y="1545318"/>
                  <a:pt x="823251" y="1545763"/>
                </a:cubicBezTo>
                <a:cubicBezTo>
                  <a:pt x="823869" y="1546208"/>
                  <a:pt x="824732" y="1546653"/>
                  <a:pt x="825839" y="1547098"/>
                </a:cubicBezTo>
                <a:cubicBezTo>
                  <a:pt x="826946" y="1547543"/>
                  <a:pt x="828389" y="1548026"/>
                  <a:pt x="830169" y="1548547"/>
                </a:cubicBezTo>
                <a:cubicBezTo>
                  <a:pt x="832100" y="1549111"/>
                  <a:pt x="833728" y="1549702"/>
                  <a:pt x="835052" y="1550321"/>
                </a:cubicBezTo>
                <a:cubicBezTo>
                  <a:pt x="836376" y="1550940"/>
                  <a:pt x="837451" y="1551629"/>
                  <a:pt x="838275" y="1552388"/>
                </a:cubicBezTo>
                <a:cubicBezTo>
                  <a:pt x="839100" y="1553148"/>
                  <a:pt x="839691" y="1554005"/>
                  <a:pt x="840049" y="1554960"/>
                </a:cubicBezTo>
                <a:cubicBezTo>
                  <a:pt x="840408" y="1555915"/>
                  <a:pt x="840587" y="1557000"/>
                  <a:pt x="840587" y="1558216"/>
                </a:cubicBezTo>
                <a:cubicBezTo>
                  <a:pt x="840587" y="1559366"/>
                  <a:pt x="840391" y="1560397"/>
                  <a:pt x="840001" y="1561309"/>
                </a:cubicBezTo>
                <a:cubicBezTo>
                  <a:pt x="839610" y="1562220"/>
                  <a:pt x="839078" y="1563029"/>
                  <a:pt x="838406" y="1563734"/>
                </a:cubicBezTo>
                <a:cubicBezTo>
                  <a:pt x="837733" y="1564439"/>
                  <a:pt x="836951" y="1565042"/>
                  <a:pt x="836061" y="1565541"/>
                </a:cubicBezTo>
                <a:cubicBezTo>
                  <a:pt x="835171" y="1566040"/>
                  <a:pt x="834222" y="1566452"/>
                  <a:pt x="833213" y="1566778"/>
                </a:cubicBezTo>
                <a:cubicBezTo>
                  <a:pt x="832204" y="1567104"/>
                  <a:pt x="831167" y="1567342"/>
                  <a:pt x="830104" y="1567494"/>
                </a:cubicBezTo>
                <a:cubicBezTo>
                  <a:pt x="829040" y="1567646"/>
                  <a:pt x="827998" y="1567722"/>
                  <a:pt x="826978" y="1567722"/>
                </a:cubicBezTo>
                <a:cubicBezTo>
                  <a:pt x="824764" y="1567722"/>
                  <a:pt x="822730" y="1567624"/>
                  <a:pt x="820874" y="1567429"/>
                </a:cubicBezTo>
                <a:cubicBezTo>
                  <a:pt x="819018" y="1567234"/>
                  <a:pt x="817201" y="1566919"/>
                  <a:pt x="815421" y="1566485"/>
                </a:cubicBezTo>
                <a:lnTo>
                  <a:pt x="815421" y="1561276"/>
                </a:lnTo>
                <a:cubicBezTo>
                  <a:pt x="817331" y="1561819"/>
                  <a:pt x="819230" y="1562231"/>
                  <a:pt x="821118" y="1562513"/>
                </a:cubicBezTo>
                <a:cubicBezTo>
                  <a:pt x="823006" y="1562795"/>
                  <a:pt x="824884" y="1562936"/>
                  <a:pt x="826750" y="1562936"/>
                </a:cubicBezTo>
                <a:cubicBezTo>
                  <a:pt x="829463" y="1562936"/>
                  <a:pt x="831471" y="1562567"/>
                  <a:pt x="832773" y="1561829"/>
                </a:cubicBezTo>
                <a:cubicBezTo>
                  <a:pt x="834075" y="1561092"/>
                  <a:pt x="834727" y="1560039"/>
                  <a:pt x="834727" y="1558672"/>
                </a:cubicBezTo>
                <a:cubicBezTo>
                  <a:pt x="834727" y="1558085"/>
                  <a:pt x="834623" y="1557559"/>
                  <a:pt x="834417" y="1557093"/>
                </a:cubicBezTo>
                <a:cubicBezTo>
                  <a:pt x="834211" y="1556626"/>
                  <a:pt x="833837" y="1556181"/>
                  <a:pt x="833294" y="1555758"/>
                </a:cubicBezTo>
                <a:cubicBezTo>
                  <a:pt x="832751" y="1555335"/>
                  <a:pt x="831911" y="1554895"/>
                  <a:pt x="830771" y="1554439"/>
                </a:cubicBezTo>
                <a:cubicBezTo>
                  <a:pt x="829632" y="1553983"/>
                  <a:pt x="828074" y="1553463"/>
                  <a:pt x="826099" y="1552877"/>
                </a:cubicBezTo>
                <a:cubicBezTo>
                  <a:pt x="824623" y="1552442"/>
                  <a:pt x="823261" y="1551949"/>
                  <a:pt x="822013" y="1551395"/>
                </a:cubicBezTo>
                <a:cubicBezTo>
                  <a:pt x="820765" y="1550842"/>
                  <a:pt x="819686" y="1550185"/>
                  <a:pt x="818774" y="1549426"/>
                </a:cubicBezTo>
                <a:cubicBezTo>
                  <a:pt x="817863" y="1548666"/>
                  <a:pt x="817146" y="1547776"/>
                  <a:pt x="816625" y="1546756"/>
                </a:cubicBezTo>
                <a:cubicBezTo>
                  <a:pt x="816104" y="1545736"/>
                  <a:pt x="815844" y="1544531"/>
                  <a:pt x="815844" y="1543142"/>
                </a:cubicBezTo>
                <a:cubicBezTo>
                  <a:pt x="815844" y="1542231"/>
                  <a:pt x="816056" y="1541232"/>
                  <a:pt x="816479" y="1540147"/>
                </a:cubicBezTo>
                <a:cubicBezTo>
                  <a:pt x="816902" y="1539062"/>
                  <a:pt x="817624" y="1538053"/>
                  <a:pt x="818644" y="1537119"/>
                </a:cubicBezTo>
                <a:cubicBezTo>
                  <a:pt x="819664" y="1536186"/>
                  <a:pt x="821042" y="1535410"/>
                  <a:pt x="822779" y="1534792"/>
                </a:cubicBezTo>
                <a:cubicBezTo>
                  <a:pt x="824515" y="1534173"/>
                  <a:pt x="826685" y="1533864"/>
                  <a:pt x="829290" y="1533864"/>
                </a:cubicBezTo>
                <a:close/>
                <a:moveTo>
                  <a:pt x="791190" y="1533864"/>
                </a:moveTo>
                <a:cubicBezTo>
                  <a:pt x="792470" y="1533864"/>
                  <a:pt x="793892" y="1533934"/>
                  <a:pt x="795455" y="1534075"/>
                </a:cubicBezTo>
                <a:cubicBezTo>
                  <a:pt x="797017" y="1534216"/>
                  <a:pt x="798645" y="1534460"/>
                  <a:pt x="800338" y="1534808"/>
                </a:cubicBezTo>
                <a:lnTo>
                  <a:pt x="800338" y="1539854"/>
                </a:lnTo>
                <a:cubicBezTo>
                  <a:pt x="798558" y="1539420"/>
                  <a:pt x="796871" y="1539100"/>
                  <a:pt x="795275" y="1538894"/>
                </a:cubicBezTo>
                <a:cubicBezTo>
                  <a:pt x="793680" y="1538687"/>
                  <a:pt x="792297" y="1538584"/>
                  <a:pt x="791125" y="1538584"/>
                </a:cubicBezTo>
                <a:cubicBezTo>
                  <a:pt x="789714" y="1538584"/>
                  <a:pt x="788526" y="1538693"/>
                  <a:pt x="787560" y="1538910"/>
                </a:cubicBezTo>
                <a:cubicBezTo>
                  <a:pt x="786594" y="1539127"/>
                  <a:pt x="785813" y="1539425"/>
                  <a:pt x="785216" y="1539805"/>
                </a:cubicBezTo>
                <a:cubicBezTo>
                  <a:pt x="784619" y="1540185"/>
                  <a:pt x="784190" y="1540630"/>
                  <a:pt x="783930" y="1541140"/>
                </a:cubicBezTo>
                <a:cubicBezTo>
                  <a:pt x="783669" y="1541650"/>
                  <a:pt x="783539" y="1542198"/>
                  <a:pt x="783539" y="1542784"/>
                </a:cubicBezTo>
                <a:cubicBezTo>
                  <a:pt x="783539" y="1543370"/>
                  <a:pt x="783653" y="1543902"/>
                  <a:pt x="783881" y="1544379"/>
                </a:cubicBezTo>
                <a:cubicBezTo>
                  <a:pt x="784109" y="1544857"/>
                  <a:pt x="784532" y="1545318"/>
                  <a:pt x="785151" y="1545763"/>
                </a:cubicBezTo>
                <a:cubicBezTo>
                  <a:pt x="785769" y="1546208"/>
                  <a:pt x="786632" y="1546653"/>
                  <a:pt x="787739" y="1547098"/>
                </a:cubicBezTo>
                <a:cubicBezTo>
                  <a:pt x="788846" y="1547543"/>
                  <a:pt x="790289" y="1548026"/>
                  <a:pt x="792069" y="1548547"/>
                </a:cubicBezTo>
                <a:cubicBezTo>
                  <a:pt x="794000" y="1549111"/>
                  <a:pt x="795628" y="1549702"/>
                  <a:pt x="796952" y="1550321"/>
                </a:cubicBezTo>
                <a:cubicBezTo>
                  <a:pt x="798276" y="1550940"/>
                  <a:pt x="799351" y="1551629"/>
                  <a:pt x="800175" y="1552388"/>
                </a:cubicBezTo>
                <a:cubicBezTo>
                  <a:pt x="801000" y="1553148"/>
                  <a:pt x="801591" y="1554005"/>
                  <a:pt x="801950" y="1554960"/>
                </a:cubicBezTo>
                <a:cubicBezTo>
                  <a:pt x="802308" y="1555915"/>
                  <a:pt x="802487" y="1557000"/>
                  <a:pt x="802487" y="1558216"/>
                </a:cubicBezTo>
                <a:cubicBezTo>
                  <a:pt x="802487" y="1559366"/>
                  <a:pt x="802291" y="1560397"/>
                  <a:pt x="801901" y="1561309"/>
                </a:cubicBezTo>
                <a:cubicBezTo>
                  <a:pt x="801510" y="1562220"/>
                  <a:pt x="800978" y="1563029"/>
                  <a:pt x="800306" y="1563734"/>
                </a:cubicBezTo>
                <a:cubicBezTo>
                  <a:pt x="799633" y="1564439"/>
                  <a:pt x="798851" y="1565042"/>
                  <a:pt x="797962" y="1565541"/>
                </a:cubicBezTo>
                <a:cubicBezTo>
                  <a:pt x="797071" y="1566040"/>
                  <a:pt x="796122" y="1566452"/>
                  <a:pt x="795113" y="1566778"/>
                </a:cubicBezTo>
                <a:cubicBezTo>
                  <a:pt x="794103" y="1567104"/>
                  <a:pt x="793067" y="1567342"/>
                  <a:pt x="792004" y="1567494"/>
                </a:cubicBezTo>
                <a:cubicBezTo>
                  <a:pt x="790940" y="1567646"/>
                  <a:pt x="789898" y="1567722"/>
                  <a:pt x="788878" y="1567722"/>
                </a:cubicBezTo>
                <a:cubicBezTo>
                  <a:pt x="786665" y="1567722"/>
                  <a:pt x="784630" y="1567624"/>
                  <a:pt x="782774" y="1567429"/>
                </a:cubicBezTo>
                <a:cubicBezTo>
                  <a:pt x="780918" y="1567234"/>
                  <a:pt x="779101" y="1566919"/>
                  <a:pt x="777321" y="1566485"/>
                </a:cubicBezTo>
                <a:lnTo>
                  <a:pt x="777321" y="1561276"/>
                </a:lnTo>
                <a:cubicBezTo>
                  <a:pt x="779231" y="1561819"/>
                  <a:pt x="781130" y="1562231"/>
                  <a:pt x="783018" y="1562513"/>
                </a:cubicBezTo>
                <a:cubicBezTo>
                  <a:pt x="784906" y="1562795"/>
                  <a:pt x="786784" y="1562936"/>
                  <a:pt x="788650" y="1562936"/>
                </a:cubicBezTo>
                <a:cubicBezTo>
                  <a:pt x="791363" y="1562936"/>
                  <a:pt x="793371" y="1562567"/>
                  <a:pt x="794673" y="1561829"/>
                </a:cubicBezTo>
                <a:cubicBezTo>
                  <a:pt x="795976" y="1561092"/>
                  <a:pt x="796627" y="1560039"/>
                  <a:pt x="796627" y="1558672"/>
                </a:cubicBezTo>
                <a:cubicBezTo>
                  <a:pt x="796627" y="1558085"/>
                  <a:pt x="796523" y="1557559"/>
                  <a:pt x="796317" y="1557093"/>
                </a:cubicBezTo>
                <a:cubicBezTo>
                  <a:pt x="796111" y="1556626"/>
                  <a:pt x="795737" y="1556181"/>
                  <a:pt x="795194" y="1555758"/>
                </a:cubicBezTo>
                <a:cubicBezTo>
                  <a:pt x="794652" y="1555335"/>
                  <a:pt x="793811" y="1554895"/>
                  <a:pt x="792671" y="1554439"/>
                </a:cubicBezTo>
                <a:cubicBezTo>
                  <a:pt x="791532" y="1553983"/>
                  <a:pt x="789974" y="1553463"/>
                  <a:pt x="787999" y="1552877"/>
                </a:cubicBezTo>
                <a:cubicBezTo>
                  <a:pt x="786523" y="1552442"/>
                  <a:pt x="785161" y="1551949"/>
                  <a:pt x="783913" y="1551395"/>
                </a:cubicBezTo>
                <a:cubicBezTo>
                  <a:pt x="782666" y="1550842"/>
                  <a:pt x="781586" y="1550185"/>
                  <a:pt x="780674" y="1549426"/>
                </a:cubicBezTo>
                <a:cubicBezTo>
                  <a:pt x="779763" y="1548666"/>
                  <a:pt x="779046" y="1547776"/>
                  <a:pt x="778525" y="1546756"/>
                </a:cubicBezTo>
                <a:cubicBezTo>
                  <a:pt x="778004" y="1545736"/>
                  <a:pt x="777744" y="1544531"/>
                  <a:pt x="777744" y="1543142"/>
                </a:cubicBezTo>
                <a:cubicBezTo>
                  <a:pt x="777744" y="1542231"/>
                  <a:pt x="777956" y="1541232"/>
                  <a:pt x="778379" y="1540147"/>
                </a:cubicBezTo>
                <a:cubicBezTo>
                  <a:pt x="778802" y="1539062"/>
                  <a:pt x="779524" y="1538053"/>
                  <a:pt x="780544" y="1537119"/>
                </a:cubicBezTo>
                <a:cubicBezTo>
                  <a:pt x="781564" y="1536186"/>
                  <a:pt x="782942" y="1535410"/>
                  <a:pt x="784679" y="1534792"/>
                </a:cubicBezTo>
                <a:cubicBezTo>
                  <a:pt x="786415" y="1534173"/>
                  <a:pt x="788585" y="1533864"/>
                  <a:pt x="791190" y="1533864"/>
                </a:cubicBezTo>
                <a:close/>
                <a:moveTo>
                  <a:pt x="761475" y="1533864"/>
                </a:moveTo>
                <a:cubicBezTo>
                  <a:pt x="763754" y="1533864"/>
                  <a:pt x="765773" y="1534222"/>
                  <a:pt x="767531" y="1534938"/>
                </a:cubicBezTo>
                <a:cubicBezTo>
                  <a:pt x="769289" y="1535654"/>
                  <a:pt x="770770" y="1536669"/>
                  <a:pt x="771975" y="1537982"/>
                </a:cubicBezTo>
                <a:cubicBezTo>
                  <a:pt x="773179" y="1539295"/>
                  <a:pt x="774091" y="1540890"/>
                  <a:pt x="774709" y="1542768"/>
                </a:cubicBezTo>
                <a:cubicBezTo>
                  <a:pt x="775328" y="1544645"/>
                  <a:pt x="775637" y="1546745"/>
                  <a:pt x="775637" y="1549067"/>
                </a:cubicBezTo>
                <a:cubicBezTo>
                  <a:pt x="775637" y="1549870"/>
                  <a:pt x="775626" y="1550543"/>
                  <a:pt x="775605" y="1551086"/>
                </a:cubicBezTo>
                <a:cubicBezTo>
                  <a:pt x="775583" y="1551629"/>
                  <a:pt x="775550" y="1552138"/>
                  <a:pt x="775507" y="1552616"/>
                </a:cubicBezTo>
                <a:lnTo>
                  <a:pt x="752555" y="1552616"/>
                </a:lnTo>
                <a:cubicBezTo>
                  <a:pt x="752555" y="1555958"/>
                  <a:pt x="753488" y="1558525"/>
                  <a:pt x="755355" y="1560316"/>
                </a:cubicBezTo>
                <a:cubicBezTo>
                  <a:pt x="757221" y="1562106"/>
                  <a:pt x="759912" y="1563001"/>
                  <a:pt x="763429" y="1563001"/>
                </a:cubicBezTo>
                <a:cubicBezTo>
                  <a:pt x="764384" y="1563001"/>
                  <a:pt x="765339" y="1562963"/>
                  <a:pt x="766294" y="1562888"/>
                </a:cubicBezTo>
                <a:cubicBezTo>
                  <a:pt x="767249" y="1562812"/>
                  <a:pt x="768171" y="1562708"/>
                  <a:pt x="769061" y="1562578"/>
                </a:cubicBezTo>
                <a:cubicBezTo>
                  <a:pt x="769951" y="1562448"/>
                  <a:pt x="770803" y="1562302"/>
                  <a:pt x="771616" y="1562139"/>
                </a:cubicBezTo>
                <a:cubicBezTo>
                  <a:pt x="772431" y="1561976"/>
                  <a:pt x="773185" y="1561797"/>
                  <a:pt x="773879" y="1561602"/>
                </a:cubicBezTo>
                <a:lnTo>
                  <a:pt x="773879" y="1566257"/>
                </a:lnTo>
                <a:cubicBezTo>
                  <a:pt x="772338" y="1566691"/>
                  <a:pt x="770597" y="1567044"/>
                  <a:pt x="768654" y="1567315"/>
                </a:cubicBezTo>
                <a:cubicBezTo>
                  <a:pt x="766711" y="1567586"/>
                  <a:pt x="764698" y="1567722"/>
                  <a:pt x="762615" y="1567722"/>
                </a:cubicBezTo>
                <a:cubicBezTo>
                  <a:pt x="759815" y="1567722"/>
                  <a:pt x="757406" y="1567342"/>
                  <a:pt x="755387" y="1566583"/>
                </a:cubicBezTo>
                <a:cubicBezTo>
                  <a:pt x="753369" y="1565823"/>
                  <a:pt x="751714" y="1564722"/>
                  <a:pt x="750422" y="1563278"/>
                </a:cubicBezTo>
                <a:cubicBezTo>
                  <a:pt x="749131" y="1561835"/>
                  <a:pt x="748176" y="1560066"/>
                  <a:pt x="747558" y="1557972"/>
                </a:cubicBezTo>
                <a:cubicBezTo>
                  <a:pt x="746939" y="1555877"/>
                  <a:pt x="746630" y="1553506"/>
                  <a:pt x="746630" y="1550858"/>
                </a:cubicBezTo>
                <a:cubicBezTo>
                  <a:pt x="746630" y="1548557"/>
                  <a:pt x="746961" y="1546382"/>
                  <a:pt x="747623" y="1544331"/>
                </a:cubicBezTo>
                <a:cubicBezTo>
                  <a:pt x="748285" y="1542279"/>
                  <a:pt x="749250" y="1540478"/>
                  <a:pt x="750520" y="1538926"/>
                </a:cubicBezTo>
                <a:cubicBezTo>
                  <a:pt x="751790" y="1537374"/>
                  <a:pt x="753347" y="1536143"/>
                  <a:pt x="755192" y="1535231"/>
                </a:cubicBezTo>
                <a:cubicBezTo>
                  <a:pt x="757037" y="1534320"/>
                  <a:pt x="759131" y="1533864"/>
                  <a:pt x="761475" y="1533864"/>
                </a:cubicBezTo>
                <a:close/>
                <a:moveTo>
                  <a:pt x="619740" y="1533864"/>
                </a:moveTo>
                <a:cubicBezTo>
                  <a:pt x="621020" y="1533864"/>
                  <a:pt x="622442" y="1533934"/>
                  <a:pt x="624005" y="1534075"/>
                </a:cubicBezTo>
                <a:cubicBezTo>
                  <a:pt x="625567" y="1534216"/>
                  <a:pt x="627195" y="1534460"/>
                  <a:pt x="628888" y="1534808"/>
                </a:cubicBezTo>
                <a:lnTo>
                  <a:pt x="628888" y="1539854"/>
                </a:lnTo>
                <a:cubicBezTo>
                  <a:pt x="627108" y="1539420"/>
                  <a:pt x="625421" y="1539100"/>
                  <a:pt x="623826" y="1538894"/>
                </a:cubicBezTo>
                <a:cubicBezTo>
                  <a:pt x="622230" y="1538687"/>
                  <a:pt x="620847" y="1538584"/>
                  <a:pt x="619675" y="1538584"/>
                </a:cubicBezTo>
                <a:cubicBezTo>
                  <a:pt x="618264" y="1538584"/>
                  <a:pt x="617075" y="1538693"/>
                  <a:pt x="616110" y="1538910"/>
                </a:cubicBezTo>
                <a:cubicBezTo>
                  <a:pt x="615144" y="1539127"/>
                  <a:pt x="614363" y="1539425"/>
                  <a:pt x="613766" y="1539805"/>
                </a:cubicBezTo>
                <a:cubicBezTo>
                  <a:pt x="613169" y="1540185"/>
                  <a:pt x="612740" y="1540630"/>
                  <a:pt x="612480" y="1541140"/>
                </a:cubicBezTo>
                <a:cubicBezTo>
                  <a:pt x="612219" y="1541650"/>
                  <a:pt x="612089" y="1542198"/>
                  <a:pt x="612089" y="1542784"/>
                </a:cubicBezTo>
                <a:cubicBezTo>
                  <a:pt x="612089" y="1543370"/>
                  <a:pt x="612203" y="1543902"/>
                  <a:pt x="612431" y="1544379"/>
                </a:cubicBezTo>
                <a:cubicBezTo>
                  <a:pt x="612659" y="1544857"/>
                  <a:pt x="613082" y="1545318"/>
                  <a:pt x="613701" y="1545763"/>
                </a:cubicBezTo>
                <a:cubicBezTo>
                  <a:pt x="614319" y="1546208"/>
                  <a:pt x="615182" y="1546653"/>
                  <a:pt x="616289" y="1547098"/>
                </a:cubicBezTo>
                <a:cubicBezTo>
                  <a:pt x="617396" y="1547543"/>
                  <a:pt x="618839" y="1548026"/>
                  <a:pt x="620619" y="1548547"/>
                </a:cubicBezTo>
                <a:cubicBezTo>
                  <a:pt x="622551" y="1549111"/>
                  <a:pt x="624178" y="1549702"/>
                  <a:pt x="625502" y="1550321"/>
                </a:cubicBezTo>
                <a:cubicBezTo>
                  <a:pt x="626826" y="1550940"/>
                  <a:pt x="627900" y="1551629"/>
                  <a:pt x="628725" y="1552388"/>
                </a:cubicBezTo>
                <a:cubicBezTo>
                  <a:pt x="629550" y="1553148"/>
                  <a:pt x="630142" y="1554005"/>
                  <a:pt x="630500" y="1554960"/>
                </a:cubicBezTo>
                <a:cubicBezTo>
                  <a:pt x="630858" y="1555915"/>
                  <a:pt x="631037" y="1557000"/>
                  <a:pt x="631037" y="1558216"/>
                </a:cubicBezTo>
                <a:cubicBezTo>
                  <a:pt x="631037" y="1559366"/>
                  <a:pt x="630841" y="1560397"/>
                  <a:pt x="630451" y="1561309"/>
                </a:cubicBezTo>
                <a:cubicBezTo>
                  <a:pt x="630060" y="1562220"/>
                  <a:pt x="629528" y="1563029"/>
                  <a:pt x="628856" y="1563734"/>
                </a:cubicBezTo>
                <a:cubicBezTo>
                  <a:pt x="628183" y="1564439"/>
                  <a:pt x="627401" y="1565042"/>
                  <a:pt x="626512" y="1565541"/>
                </a:cubicBezTo>
                <a:cubicBezTo>
                  <a:pt x="625622" y="1566040"/>
                  <a:pt x="624672" y="1566452"/>
                  <a:pt x="623663" y="1566778"/>
                </a:cubicBezTo>
                <a:cubicBezTo>
                  <a:pt x="622653" y="1567104"/>
                  <a:pt x="621617" y="1567342"/>
                  <a:pt x="620554" y="1567494"/>
                </a:cubicBezTo>
                <a:cubicBezTo>
                  <a:pt x="619490" y="1567646"/>
                  <a:pt x="618449" y="1567722"/>
                  <a:pt x="617428" y="1567722"/>
                </a:cubicBezTo>
                <a:cubicBezTo>
                  <a:pt x="615214" y="1567722"/>
                  <a:pt x="613180" y="1567624"/>
                  <a:pt x="611324" y="1567429"/>
                </a:cubicBezTo>
                <a:cubicBezTo>
                  <a:pt x="609469" y="1567234"/>
                  <a:pt x="607651" y="1566919"/>
                  <a:pt x="605871" y="1566485"/>
                </a:cubicBezTo>
                <a:lnTo>
                  <a:pt x="605871" y="1561276"/>
                </a:lnTo>
                <a:cubicBezTo>
                  <a:pt x="607781" y="1561819"/>
                  <a:pt x="609680" y="1562231"/>
                  <a:pt x="611568" y="1562513"/>
                </a:cubicBezTo>
                <a:cubicBezTo>
                  <a:pt x="613456" y="1562795"/>
                  <a:pt x="615334" y="1562936"/>
                  <a:pt x="617200" y="1562936"/>
                </a:cubicBezTo>
                <a:cubicBezTo>
                  <a:pt x="619914" y="1562936"/>
                  <a:pt x="621921" y="1562567"/>
                  <a:pt x="623223" y="1561829"/>
                </a:cubicBezTo>
                <a:cubicBezTo>
                  <a:pt x="624526" y="1561092"/>
                  <a:pt x="625177" y="1560039"/>
                  <a:pt x="625177" y="1558672"/>
                </a:cubicBezTo>
                <a:cubicBezTo>
                  <a:pt x="625177" y="1558085"/>
                  <a:pt x="625074" y="1557559"/>
                  <a:pt x="624867" y="1557093"/>
                </a:cubicBezTo>
                <a:cubicBezTo>
                  <a:pt x="624661" y="1556626"/>
                  <a:pt x="624287" y="1556181"/>
                  <a:pt x="623744" y="1555758"/>
                </a:cubicBezTo>
                <a:cubicBezTo>
                  <a:pt x="623202" y="1555335"/>
                  <a:pt x="622360" y="1554895"/>
                  <a:pt x="621221" y="1554439"/>
                </a:cubicBezTo>
                <a:cubicBezTo>
                  <a:pt x="620082" y="1553983"/>
                  <a:pt x="618524" y="1553463"/>
                  <a:pt x="616549" y="1552877"/>
                </a:cubicBezTo>
                <a:cubicBezTo>
                  <a:pt x="615073" y="1552442"/>
                  <a:pt x="613711" y="1551949"/>
                  <a:pt x="612463" y="1551395"/>
                </a:cubicBezTo>
                <a:cubicBezTo>
                  <a:pt x="611216" y="1550842"/>
                  <a:pt x="610136" y="1550185"/>
                  <a:pt x="609224" y="1549426"/>
                </a:cubicBezTo>
                <a:cubicBezTo>
                  <a:pt x="608313" y="1548666"/>
                  <a:pt x="607596" y="1547776"/>
                  <a:pt x="607076" y="1546756"/>
                </a:cubicBezTo>
                <a:cubicBezTo>
                  <a:pt x="606554" y="1545736"/>
                  <a:pt x="606294" y="1544531"/>
                  <a:pt x="606294" y="1543142"/>
                </a:cubicBezTo>
                <a:cubicBezTo>
                  <a:pt x="606294" y="1542231"/>
                  <a:pt x="606506" y="1541232"/>
                  <a:pt x="606929" y="1540147"/>
                </a:cubicBezTo>
                <a:cubicBezTo>
                  <a:pt x="607352" y="1539062"/>
                  <a:pt x="608074" y="1538053"/>
                  <a:pt x="609094" y="1537119"/>
                </a:cubicBezTo>
                <a:cubicBezTo>
                  <a:pt x="610114" y="1536186"/>
                  <a:pt x="611492" y="1535410"/>
                  <a:pt x="613229" y="1534792"/>
                </a:cubicBezTo>
                <a:cubicBezTo>
                  <a:pt x="614965" y="1534173"/>
                  <a:pt x="617135" y="1533864"/>
                  <a:pt x="619740" y="1533864"/>
                </a:cubicBezTo>
                <a:close/>
                <a:moveTo>
                  <a:pt x="513825" y="1533864"/>
                </a:moveTo>
                <a:cubicBezTo>
                  <a:pt x="516104" y="1533864"/>
                  <a:pt x="518123" y="1534222"/>
                  <a:pt x="519881" y="1534938"/>
                </a:cubicBezTo>
                <a:cubicBezTo>
                  <a:pt x="521639" y="1535654"/>
                  <a:pt x="523120" y="1536669"/>
                  <a:pt x="524325" y="1537982"/>
                </a:cubicBezTo>
                <a:cubicBezTo>
                  <a:pt x="525529" y="1539295"/>
                  <a:pt x="526441" y="1540890"/>
                  <a:pt x="527059" y="1542768"/>
                </a:cubicBezTo>
                <a:cubicBezTo>
                  <a:pt x="527678" y="1544645"/>
                  <a:pt x="527987" y="1546745"/>
                  <a:pt x="527987" y="1549067"/>
                </a:cubicBezTo>
                <a:cubicBezTo>
                  <a:pt x="527987" y="1549870"/>
                  <a:pt x="527976" y="1550543"/>
                  <a:pt x="527955" y="1551086"/>
                </a:cubicBezTo>
                <a:cubicBezTo>
                  <a:pt x="527933" y="1551629"/>
                  <a:pt x="527900" y="1552138"/>
                  <a:pt x="527857" y="1552616"/>
                </a:cubicBezTo>
                <a:lnTo>
                  <a:pt x="504905" y="1552616"/>
                </a:lnTo>
                <a:cubicBezTo>
                  <a:pt x="504905" y="1555958"/>
                  <a:pt x="505838" y="1558525"/>
                  <a:pt x="507705" y="1560316"/>
                </a:cubicBezTo>
                <a:cubicBezTo>
                  <a:pt x="509571" y="1562106"/>
                  <a:pt x="512263" y="1563001"/>
                  <a:pt x="515779" y="1563001"/>
                </a:cubicBezTo>
                <a:cubicBezTo>
                  <a:pt x="516734" y="1563001"/>
                  <a:pt x="517689" y="1562963"/>
                  <a:pt x="518644" y="1562888"/>
                </a:cubicBezTo>
                <a:cubicBezTo>
                  <a:pt x="519599" y="1562812"/>
                  <a:pt x="520521" y="1562708"/>
                  <a:pt x="521411" y="1562578"/>
                </a:cubicBezTo>
                <a:cubicBezTo>
                  <a:pt x="522301" y="1562448"/>
                  <a:pt x="523153" y="1562302"/>
                  <a:pt x="523967" y="1562139"/>
                </a:cubicBezTo>
                <a:cubicBezTo>
                  <a:pt x="524781" y="1561976"/>
                  <a:pt x="525535" y="1561797"/>
                  <a:pt x="526229" y="1561602"/>
                </a:cubicBezTo>
                <a:lnTo>
                  <a:pt x="526229" y="1566257"/>
                </a:lnTo>
                <a:cubicBezTo>
                  <a:pt x="524688" y="1566691"/>
                  <a:pt x="522947" y="1567044"/>
                  <a:pt x="521004" y="1567315"/>
                </a:cubicBezTo>
                <a:cubicBezTo>
                  <a:pt x="519062" y="1567586"/>
                  <a:pt x="517048" y="1567722"/>
                  <a:pt x="514965" y="1567722"/>
                </a:cubicBezTo>
                <a:cubicBezTo>
                  <a:pt x="512165" y="1567722"/>
                  <a:pt x="509756" y="1567342"/>
                  <a:pt x="507737" y="1566583"/>
                </a:cubicBezTo>
                <a:cubicBezTo>
                  <a:pt x="505719" y="1565823"/>
                  <a:pt x="504064" y="1564722"/>
                  <a:pt x="502773" y="1563278"/>
                </a:cubicBezTo>
                <a:cubicBezTo>
                  <a:pt x="501481" y="1561835"/>
                  <a:pt x="500526" y="1560066"/>
                  <a:pt x="499907" y="1557972"/>
                </a:cubicBezTo>
                <a:cubicBezTo>
                  <a:pt x="499289" y="1555877"/>
                  <a:pt x="498980" y="1553506"/>
                  <a:pt x="498980" y="1550858"/>
                </a:cubicBezTo>
                <a:cubicBezTo>
                  <a:pt x="498980" y="1548557"/>
                  <a:pt x="499311" y="1546382"/>
                  <a:pt x="499973" y="1544331"/>
                </a:cubicBezTo>
                <a:cubicBezTo>
                  <a:pt x="500635" y="1542279"/>
                  <a:pt x="501601" y="1540478"/>
                  <a:pt x="502870" y="1538926"/>
                </a:cubicBezTo>
                <a:cubicBezTo>
                  <a:pt x="504140" y="1537374"/>
                  <a:pt x="505697" y="1536143"/>
                  <a:pt x="507542" y="1535231"/>
                </a:cubicBezTo>
                <a:cubicBezTo>
                  <a:pt x="509387" y="1534320"/>
                  <a:pt x="511481" y="1533864"/>
                  <a:pt x="513825" y="1533864"/>
                </a:cubicBezTo>
                <a:close/>
                <a:moveTo>
                  <a:pt x="480348" y="1533864"/>
                </a:moveTo>
                <a:cubicBezTo>
                  <a:pt x="483734" y="1533864"/>
                  <a:pt x="486301" y="1534960"/>
                  <a:pt x="488048" y="1537152"/>
                </a:cubicBezTo>
                <a:cubicBezTo>
                  <a:pt x="489795" y="1539344"/>
                  <a:pt x="490604" y="1542600"/>
                  <a:pt x="490473" y="1546919"/>
                </a:cubicBezTo>
                <a:lnTo>
                  <a:pt x="484743" y="1546919"/>
                </a:lnTo>
                <a:cubicBezTo>
                  <a:pt x="484809" y="1544054"/>
                  <a:pt x="484391" y="1541976"/>
                  <a:pt x="483490" y="1540684"/>
                </a:cubicBezTo>
                <a:cubicBezTo>
                  <a:pt x="482589" y="1539393"/>
                  <a:pt x="481271" y="1538747"/>
                  <a:pt x="479534" y="1538747"/>
                </a:cubicBezTo>
                <a:cubicBezTo>
                  <a:pt x="478775" y="1538747"/>
                  <a:pt x="478010" y="1538883"/>
                  <a:pt x="477239" y="1539154"/>
                </a:cubicBezTo>
                <a:cubicBezTo>
                  <a:pt x="476469" y="1539425"/>
                  <a:pt x="475677" y="1539859"/>
                  <a:pt x="474863" y="1540456"/>
                </a:cubicBezTo>
                <a:cubicBezTo>
                  <a:pt x="474049" y="1541053"/>
                  <a:pt x="473186" y="1541818"/>
                  <a:pt x="472274" y="1542752"/>
                </a:cubicBezTo>
                <a:cubicBezTo>
                  <a:pt x="471363" y="1543685"/>
                  <a:pt x="470386" y="1544813"/>
                  <a:pt x="469344" y="1546137"/>
                </a:cubicBezTo>
                <a:lnTo>
                  <a:pt x="469344" y="1567136"/>
                </a:lnTo>
                <a:lnTo>
                  <a:pt x="463614" y="1567136"/>
                </a:lnTo>
                <a:lnTo>
                  <a:pt x="463614" y="1534450"/>
                </a:lnTo>
                <a:lnTo>
                  <a:pt x="468791" y="1534450"/>
                </a:lnTo>
                <a:lnTo>
                  <a:pt x="468954" y="1540473"/>
                </a:lnTo>
                <a:cubicBezTo>
                  <a:pt x="470885" y="1538150"/>
                  <a:pt x="472790" y="1536468"/>
                  <a:pt x="474667" y="1535426"/>
                </a:cubicBezTo>
                <a:cubicBezTo>
                  <a:pt x="476545" y="1534385"/>
                  <a:pt x="478438" y="1533864"/>
                  <a:pt x="480348" y="1533864"/>
                </a:cubicBezTo>
                <a:close/>
                <a:moveTo>
                  <a:pt x="447150" y="1533864"/>
                </a:moveTo>
                <a:cubicBezTo>
                  <a:pt x="449429" y="1533864"/>
                  <a:pt x="451448" y="1534222"/>
                  <a:pt x="453206" y="1534938"/>
                </a:cubicBezTo>
                <a:cubicBezTo>
                  <a:pt x="454964" y="1535654"/>
                  <a:pt x="456445" y="1536669"/>
                  <a:pt x="457650" y="1537982"/>
                </a:cubicBezTo>
                <a:cubicBezTo>
                  <a:pt x="458854" y="1539295"/>
                  <a:pt x="459766" y="1540890"/>
                  <a:pt x="460384" y="1542768"/>
                </a:cubicBezTo>
                <a:cubicBezTo>
                  <a:pt x="461003" y="1544645"/>
                  <a:pt x="461312" y="1546745"/>
                  <a:pt x="461312" y="1549067"/>
                </a:cubicBezTo>
                <a:cubicBezTo>
                  <a:pt x="461312" y="1549870"/>
                  <a:pt x="461301" y="1550543"/>
                  <a:pt x="461280" y="1551086"/>
                </a:cubicBezTo>
                <a:cubicBezTo>
                  <a:pt x="461258" y="1551629"/>
                  <a:pt x="461225" y="1552138"/>
                  <a:pt x="461182" y="1552616"/>
                </a:cubicBezTo>
                <a:lnTo>
                  <a:pt x="438230" y="1552616"/>
                </a:lnTo>
                <a:cubicBezTo>
                  <a:pt x="438230" y="1555958"/>
                  <a:pt x="439163" y="1558525"/>
                  <a:pt x="441030" y="1560316"/>
                </a:cubicBezTo>
                <a:cubicBezTo>
                  <a:pt x="442896" y="1562106"/>
                  <a:pt x="445588" y="1563001"/>
                  <a:pt x="449104" y="1563001"/>
                </a:cubicBezTo>
                <a:cubicBezTo>
                  <a:pt x="450059" y="1563001"/>
                  <a:pt x="451014" y="1562963"/>
                  <a:pt x="451969" y="1562888"/>
                </a:cubicBezTo>
                <a:cubicBezTo>
                  <a:pt x="452924" y="1562812"/>
                  <a:pt x="453846" y="1562708"/>
                  <a:pt x="454736" y="1562578"/>
                </a:cubicBezTo>
                <a:cubicBezTo>
                  <a:pt x="455626" y="1562448"/>
                  <a:pt x="456478" y="1562302"/>
                  <a:pt x="457291" y="1562139"/>
                </a:cubicBezTo>
                <a:cubicBezTo>
                  <a:pt x="458105" y="1561976"/>
                  <a:pt x="458860" y="1561797"/>
                  <a:pt x="459554" y="1561602"/>
                </a:cubicBezTo>
                <a:lnTo>
                  <a:pt x="459554" y="1566257"/>
                </a:lnTo>
                <a:cubicBezTo>
                  <a:pt x="458013" y="1566691"/>
                  <a:pt x="456271" y="1567044"/>
                  <a:pt x="454329" y="1567315"/>
                </a:cubicBezTo>
                <a:cubicBezTo>
                  <a:pt x="452387" y="1567586"/>
                  <a:pt x="450373" y="1567722"/>
                  <a:pt x="448290" y="1567722"/>
                </a:cubicBezTo>
                <a:cubicBezTo>
                  <a:pt x="445490" y="1567722"/>
                  <a:pt x="443081" y="1567342"/>
                  <a:pt x="441062" y="1566583"/>
                </a:cubicBezTo>
                <a:cubicBezTo>
                  <a:pt x="439044" y="1565823"/>
                  <a:pt x="437389" y="1564722"/>
                  <a:pt x="436098" y="1563278"/>
                </a:cubicBezTo>
                <a:cubicBezTo>
                  <a:pt x="434806" y="1561835"/>
                  <a:pt x="433851" y="1560066"/>
                  <a:pt x="433233" y="1557972"/>
                </a:cubicBezTo>
                <a:cubicBezTo>
                  <a:pt x="432614" y="1555877"/>
                  <a:pt x="432305" y="1553506"/>
                  <a:pt x="432305" y="1550858"/>
                </a:cubicBezTo>
                <a:cubicBezTo>
                  <a:pt x="432305" y="1548557"/>
                  <a:pt x="432636" y="1546382"/>
                  <a:pt x="433298" y="1544331"/>
                </a:cubicBezTo>
                <a:cubicBezTo>
                  <a:pt x="433960" y="1542279"/>
                  <a:pt x="434926" y="1540478"/>
                  <a:pt x="436195" y="1538926"/>
                </a:cubicBezTo>
                <a:cubicBezTo>
                  <a:pt x="437465" y="1537374"/>
                  <a:pt x="439022" y="1536143"/>
                  <a:pt x="440867" y="1535231"/>
                </a:cubicBezTo>
                <a:cubicBezTo>
                  <a:pt x="442712" y="1534320"/>
                  <a:pt x="444806" y="1533864"/>
                  <a:pt x="447150" y="1533864"/>
                </a:cubicBezTo>
                <a:close/>
                <a:moveTo>
                  <a:pt x="372090" y="1533864"/>
                </a:moveTo>
                <a:cubicBezTo>
                  <a:pt x="373371" y="1533864"/>
                  <a:pt x="374792" y="1533934"/>
                  <a:pt x="376355" y="1534075"/>
                </a:cubicBezTo>
                <a:cubicBezTo>
                  <a:pt x="377917" y="1534216"/>
                  <a:pt x="379545" y="1534460"/>
                  <a:pt x="381238" y="1534808"/>
                </a:cubicBezTo>
                <a:lnTo>
                  <a:pt x="381238" y="1539854"/>
                </a:lnTo>
                <a:cubicBezTo>
                  <a:pt x="379458" y="1539420"/>
                  <a:pt x="377771" y="1539100"/>
                  <a:pt x="376176" y="1538894"/>
                </a:cubicBezTo>
                <a:cubicBezTo>
                  <a:pt x="374580" y="1538687"/>
                  <a:pt x="373197" y="1538584"/>
                  <a:pt x="372025" y="1538584"/>
                </a:cubicBezTo>
                <a:cubicBezTo>
                  <a:pt x="370614" y="1538584"/>
                  <a:pt x="369426" y="1538693"/>
                  <a:pt x="368460" y="1538910"/>
                </a:cubicBezTo>
                <a:cubicBezTo>
                  <a:pt x="367494" y="1539127"/>
                  <a:pt x="366713" y="1539425"/>
                  <a:pt x="366116" y="1539805"/>
                </a:cubicBezTo>
                <a:cubicBezTo>
                  <a:pt x="365519" y="1540185"/>
                  <a:pt x="365090" y="1540630"/>
                  <a:pt x="364830" y="1541140"/>
                </a:cubicBezTo>
                <a:cubicBezTo>
                  <a:pt x="364570" y="1541650"/>
                  <a:pt x="364439" y="1542198"/>
                  <a:pt x="364439" y="1542784"/>
                </a:cubicBezTo>
                <a:cubicBezTo>
                  <a:pt x="364439" y="1543370"/>
                  <a:pt x="364553" y="1543902"/>
                  <a:pt x="364781" y="1544379"/>
                </a:cubicBezTo>
                <a:cubicBezTo>
                  <a:pt x="365009" y="1544857"/>
                  <a:pt x="365432" y="1545318"/>
                  <a:pt x="366051" y="1545763"/>
                </a:cubicBezTo>
                <a:cubicBezTo>
                  <a:pt x="366669" y="1546208"/>
                  <a:pt x="367532" y="1546653"/>
                  <a:pt x="368639" y="1547098"/>
                </a:cubicBezTo>
                <a:cubicBezTo>
                  <a:pt x="369746" y="1547543"/>
                  <a:pt x="371189" y="1548026"/>
                  <a:pt x="372969" y="1548547"/>
                </a:cubicBezTo>
                <a:cubicBezTo>
                  <a:pt x="374901" y="1549111"/>
                  <a:pt x="376528" y="1549702"/>
                  <a:pt x="377853" y="1550321"/>
                </a:cubicBezTo>
                <a:cubicBezTo>
                  <a:pt x="379176" y="1550940"/>
                  <a:pt x="380251" y="1551629"/>
                  <a:pt x="381075" y="1552388"/>
                </a:cubicBezTo>
                <a:cubicBezTo>
                  <a:pt x="381900" y="1553148"/>
                  <a:pt x="382492" y="1554005"/>
                  <a:pt x="382850" y="1554960"/>
                </a:cubicBezTo>
                <a:cubicBezTo>
                  <a:pt x="383208" y="1555915"/>
                  <a:pt x="383387" y="1557000"/>
                  <a:pt x="383387" y="1558216"/>
                </a:cubicBezTo>
                <a:cubicBezTo>
                  <a:pt x="383387" y="1559366"/>
                  <a:pt x="383192" y="1560397"/>
                  <a:pt x="382801" y="1561309"/>
                </a:cubicBezTo>
                <a:cubicBezTo>
                  <a:pt x="382410" y="1562220"/>
                  <a:pt x="381878" y="1563029"/>
                  <a:pt x="381206" y="1563734"/>
                </a:cubicBezTo>
                <a:cubicBezTo>
                  <a:pt x="380533" y="1564439"/>
                  <a:pt x="379751" y="1565042"/>
                  <a:pt x="378862" y="1565541"/>
                </a:cubicBezTo>
                <a:cubicBezTo>
                  <a:pt x="377972" y="1566040"/>
                  <a:pt x="377022" y="1566452"/>
                  <a:pt x="376013" y="1566778"/>
                </a:cubicBezTo>
                <a:cubicBezTo>
                  <a:pt x="375004" y="1567104"/>
                  <a:pt x="373967" y="1567342"/>
                  <a:pt x="372904" y="1567494"/>
                </a:cubicBezTo>
                <a:cubicBezTo>
                  <a:pt x="371840" y="1567646"/>
                  <a:pt x="370799" y="1567722"/>
                  <a:pt x="369779" y="1567722"/>
                </a:cubicBezTo>
                <a:cubicBezTo>
                  <a:pt x="367564" y="1567722"/>
                  <a:pt x="365530" y="1567624"/>
                  <a:pt x="363674" y="1567429"/>
                </a:cubicBezTo>
                <a:cubicBezTo>
                  <a:pt x="361818" y="1567234"/>
                  <a:pt x="360001" y="1566919"/>
                  <a:pt x="358221" y="1566485"/>
                </a:cubicBezTo>
                <a:lnTo>
                  <a:pt x="358221" y="1561276"/>
                </a:lnTo>
                <a:cubicBezTo>
                  <a:pt x="360131" y="1561819"/>
                  <a:pt x="362030" y="1562231"/>
                  <a:pt x="363918" y="1562513"/>
                </a:cubicBezTo>
                <a:cubicBezTo>
                  <a:pt x="365807" y="1562795"/>
                  <a:pt x="367684" y="1562936"/>
                  <a:pt x="369550" y="1562936"/>
                </a:cubicBezTo>
                <a:cubicBezTo>
                  <a:pt x="372264" y="1562936"/>
                  <a:pt x="374271" y="1562567"/>
                  <a:pt x="375573" y="1561829"/>
                </a:cubicBezTo>
                <a:cubicBezTo>
                  <a:pt x="376876" y="1561092"/>
                  <a:pt x="377527" y="1560039"/>
                  <a:pt x="377527" y="1558672"/>
                </a:cubicBezTo>
                <a:cubicBezTo>
                  <a:pt x="377527" y="1558085"/>
                  <a:pt x="377424" y="1557559"/>
                  <a:pt x="377218" y="1557093"/>
                </a:cubicBezTo>
                <a:cubicBezTo>
                  <a:pt x="377011" y="1556626"/>
                  <a:pt x="376637" y="1556181"/>
                  <a:pt x="376094" y="1555758"/>
                </a:cubicBezTo>
                <a:cubicBezTo>
                  <a:pt x="375552" y="1555335"/>
                  <a:pt x="374711" y="1554895"/>
                  <a:pt x="373571" y="1554439"/>
                </a:cubicBezTo>
                <a:cubicBezTo>
                  <a:pt x="372432" y="1553983"/>
                  <a:pt x="370875" y="1553463"/>
                  <a:pt x="368899" y="1552877"/>
                </a:cubicBezTo>
                <a:cubicBezTo>
                  <a:pt x="367423" y="1552442"/>
                  <a:pt x="366062" y="1551949"/>
                  <a:pt x="364814" y="1551395"/>
                </a:cubicBezTo>
                <a:cubicBezTo>
                  <a:pt x="363566" y="1550842"/>
                  <a:pt x="362486" y="1550185"/>
                  <a:pt x="361574" y="1549426"/>
                </a:cubicBezTo>
                <a:cubicBezTo>
                  <a:pt x="360663" y="1548666"/>
                  <a:pt x="359946" y="1547776"/>
                  <a:pt x="359426" y="1546756"/>
                </a:cubicBezTo>
                <a:cubicBezTo>
                  <a:pt x="358905" y="1545736"/>
                  <a:pt x="358644" y="1544531"/>
                  <a:pt x="358644" y="1543142"/>
                </a:cubicBezTo>
                <a:cubicBezTo>
                  <a:pt x="358644" y="1542231"/>
                  <a:pt x="358856" y="1541232"/>
                  <a:pt x="359279" y="1540147"/>
                </a:cubicBezTo>
                <a:cubicBezTo>
                  <a:pt x="359702" y="1539062"/>
                  <a:pt x="360424" y="1538053"/>
                  <a:pt x="361444" y="1537119"/>
                </a:cubicBezTo>
                <a:cubicBezTo>
                  <a:pt x="362464" y="1536186"/>
                  <a:pt x="363842" y="1535410"/>
                  <a:pt x="365579" y="1534792"/>
                </a:cubicBezTo>
                <a:cubicBezTo>
                  <a:pt x="367315" y="1534173"/>
                  <a:pt x="369485" y="1533864"/>
                  <a:pt x="372090" y="1533864"/>
                </a:cubicBezTo>
                <a:close/>
                <a:moveTo>
                  <a:pt x="303494" y="1533864"/>
                </a:moveTo>
                <a:cubicBezTo>
                  <a:pt x="304297" y="1533864"/>
                  <a:pt x="305067" y="1533918"/>
                  <a:pt x="305805" y="1534026"/>
                </a:cubicBezTo>
                <a:cubicBezTo>
                  <a:pt x="306543" y="1534135"/>
                  <a:pt x="307194" y="1534276"/>
                  <a:pt x="307759" y="1534450"/>
                </a:cubicBezTo>
                <a:lnTo>
                  <a:pt x="319609" y="1534450"/>
                </a:lnTo>
                <a:lnTo>
                  <a:pt x="319609" y="1539073"/>
                </a:lnTo>
                <a:lnTo>
                  <a:pt x="314368" y="1539073"/>
                </a:lnTo>
                <a:cubicBezTo>
                  <a:pt x="314975" y="1539832"/>
                  <a:pt x="315447" y="1540717"/>
                  <a:pt x="315784" y="1541726"/>
                </a:cubicBezTo>
                <a:cubicBezTo>
                  <a:pt x="316120" y="1542735"/>
                  <a:pt x="316288" y="1543826"/>
                  <a:pt x="316288" y="1544998"/>
                </a:cubicBezTo>
                <a:cubicBezTo>
                  <a:pt x="316288" y="1546691"/>
                  <a:pt x="315979" y="1548237"/>
                  <a:pt x="315361" y="1549637"/>
                </a:cubicBezTo>
                <a:cubicBezTo>
                  <a:pt x="314742" y="1551037"/>
                  <a:pt x="313868" y="1552236"/>
                  <a:pt x="312740" y="1553235"/>
                </a:cubicBezTo>
                <a:cubicBezTo>
                  <a:pt x="311611" y="1554233"/>
                  <a:pt x="310260" y="1555009"/>
                  <a:pt x="308687" y="1555562"/>
                </a:cubicBezTo>
                <a:cubicBezTo>
                  <a:pt x="307113" y="1556116"/>
                  <a:pt x="305382" y="1556393"/>
                  <a:pt x="303494" y="1556393"/>
                </a:cubicBezTo>
                <a:cubicBezTo>
                  <a:pt x="302127" y="1556393"/>
                  <a:pt x="300846" y="1556246"/>
                  <a:pt x="299652" y="1555953"/>
                </a:cubicBezTo>
                <a:cubicBezTo>
                  <a:pt x="298459" y="1555660"/>
                  <a:pt x="297515" y="1555297"/>
                  <a:pt x="296820" y="1554862"/>
                </a:cubicBezTo>
                <a:cubicBezTo>
                  <a:pt x="296408" y="1555470"/>
                  <a:pt x="296060" y="1556045"/>
                  <a:pt x="295778" y="1556588"/>
                </a:cubicBezTo>
                <a:cubicBezTo>
                  <a:pt x="295496" y="1557130"/>
                  <a:pt x="295355" y="1557738"/>
                  <a:pt x="295355" y="1558411"/>
                </a:cubicBezTo>
                <a:cubicBezTo>
                  <a:pt x="295355" y="1559236"/>
                  <a:pt x="295751" y="1559920"/>
                  <a:pt x="296543" y="1560462"/>
                </a:cubicBezTo>
                <a:cubicBezTo>
                  <a:pt x="297335" y="1561005"/>
                  <a:pt x="298383" y="1561298"/>
                  <a:pt x="299685" y="1561341"/>
                </a:cubicBezTo>
                <a:lnTo>
                  <a:pt x="308280" y="1561667"/>
                </a:lnTo>
                <a:cubicBezTo>
                  <a:pt x="309908" y="1561710"/>
                  <a:pt x="311411" y="1561916"/>
                  <a:pt x="312789" y="1562285"/>
                </a:cubicBezTo>
                <a:cubicBezTo>
                  <a:pt x="314167" y="1562654"/>
                  <a:pt x="315350" y="1563186"/>
                  <a:pt x="316337" y="1563880"/>
                </a:cubicBezTo>
                <a:cubicBezTo>
                  <a:pt x="317325" y="1564575"/>
                  <a:pt x="318095" y="1565432"/>
                  <a:pt x="318649" y="1566452"/>
                </a:cubicBezTo>
                <a:cubicBezTo>
                  <a:pt x="319202" y="1567472"/>
                  <a:pt x="319479" y="1568655"/>
                  <a:pt x="319479" y="1570001"/>
                </a:cubicBezTo>
                <a:cubicBezTo>
                  <a:pt x="319479" y="1571455"/>
                  <a:pt x="319164" y="1572833"/>
                  <a:pt x="318535" y="1574136"/>
                </a:cubicBezTo>
                <a:cubicBezTo>
                  <a:pt x="317905" y="1575438"/>
                  <a:pt x="316934" y="1576583"/>
                  <a:pt x="315621" y="1577570"/>
                </a:cubicBezTo>
                <a:cubicBezTo>
                  <a:pt x="314308" y="1578558"/>
                  <a:pt x="312642" y="1579345"/>
                  <a:pt x="310624" y="1579931"/>
                </a:cubicBezTo>
                <a:cubicBezTo>
                  <a:pt x="308605" y="1580517"/>
                  <a:pt x="306207" y="1580810"/>
                  <a:pt x="303429" y="1580810"/>
                </a:cubicBezTo>
                <a:cubicBezTo>
                  <a:pt x="300781" y="1580810"/>
                  <a:pt x="298529" y="1580598"/>
                  <a:pt x="296673" y="1580175"/>
                </a:cubicBezTo>
                <a:cubicBezTo>
                  <a:pt x="294818" y="1579752"/>
                  <a:pt x="293293" y="1579166"/>
                  <a:pt x="292099" y="1578417"/>
                </a:cubicBezTo>
                <a:cubicBezTo>
                  <a:pt x="290906" y="1577668"/>
                  <a:pt x="290037" y="1576778"/>
                  <a:pt x="289495" y="1575747"/>
                </a:cubicBezTo>
                <a:cubicBezTo>
                  <a:pt x="288952" y="1574716"/>
                  <a:pt x="288681" y="1573582"/>
                  <a:pt x="288681" y="1572345"/>
                </a:cubicBezTo>
                <a:cubicBezTo>
                  <a:pt x="288681" y="1570761"/>
                  <a:pt x="289050" y="1569372"/>
                  <a:pt x="289788" y="1568178"/>
                </a:cubicBezTo>
                <a:cubicBezTo>
                  <a:pt x="290526" y="1566984"/>
                  <a:pt x="291665" y="1565834"/>
                  <a:pt x="293206" y="1564727"/>
                </a:cubicBezTo>
                <a:cubicBezTo>
                  <a:pt x="292642" y="1564466"/>
                  <a:pt x="292154" y="1564141"/>
                  <a:pt x="291741" y="1563750"/>
                </a:cubicBezTo>
                <a:cubicBezTo>
                  <a:pt x="291329" y="1563360"/>
                  <a:pt x="290992" y="1562931"/>
                  <a:pt x="290732" y="1562464"/>
                </a:cubicBezTo>
                <a:cubicBezTo>
                  <a:pt x="290471" y="1561998"/>
                  <a:pt x="290276" y="1561504"/>
                  <a:pt x="290146" y="1560983"/>
                </a:cubicBezTo>
                <a:cubicBezTo>
                  <a:pt x="290016" y="1560462"/>
                  <a:pt x="289951" y="1559952"/>
                  <a:pt x="289951" y="1559453"/>
                </a:cubicBezTo>
                <a:cubicBezTo>
                  <a:pt x="289951" y="1558042"/>
                  <a:pt x="290282" y="1556751"/>
                  <a:pt x="290944" y="1555579"/>
                </a:cubicBezTo>
                <a:cubicBezTo>
                  <a:pt x="291606" y="1554407"/>
                  <a:pt x="292392" y="1553300"/>
                  <a:pt x="293304" y="1552258"/>
                </a:cubicBezTo>
                <a:cubicBezTo>
                  <a:pt x="292891" y="1551759"/>
                  <a:pt x="292528" y="1551270"/>
                  <a:pt x="292213" y="1550793"/>
                </a:cubicBezTo>
                <a:cubicBezTo>
                  <a:pt x="291899" y="1550315"/>
                  <a:pt x="291627" y="1549800"/>
                  <a:pt x="291399" y="1549246"/>
                </a:cubicBezTo>
                <a:cubicBezTo>
                  <a:pt x="291171" y="1548693"/>
                  <a:pt x="290998" y="1548096"/>
                  <a:pt x="290878" y="1547456"/>
                </a:cubicBezTo>
                <a:cubicBezTo>
                  <a:pt x="290759" y="1546816"/>
                  <a:pt x="290699" y="1546083"/>
                  <a:pt x="290699" y="1545258"/>
                </a:cubicBezTo>
                <a:cubicBezTo>
                  <a:pt x="290699" y="1543565"/>
                  <a:pt x="291009" y="1542019"/>
                  <a:pt x="291627" y="1540619"/>
                </a:cubicBezTo>
                <a:cubicBezTo>
                  <a:pt x="292246" y="1539219"/>
                  <a:pt x="293114" y="1538020"/>
                  <a:pt x="294232" y="1537022"/>
                </a:cubicBezTo>
                <a:cubicBezTo>
                  <a:pt x="295349" y="1536023"/>
                  <a:pt x="296695" y="1535247"/>
                  <a:pt x="298269" y="1534694"/>
                </a:cubicBezTo>
                <a:cubicBezTo>
                  <a:pt x="299842" y="1534140"/>
                  <a:pt x="301584" y="1533864"/>
                  <a:pt x="303494" y="1533864"/>
                </a:cubicBezTo>
                <a:close/>
                <a:moveTo>
                  <a:pt x="242223" y="1533864"/>
                </a:moveTo>
                <a:cubicBezTo>
                  <a:pt x="245609" y="1533864"/>
                  <a:pt x="248175" y="1534960"/>
                  <a:pt x="249923" y="1537152"/>
                </a:cubicBezTo>
                <a:lnTo>
                  <a:pt x="252088" y="1545872"/>
                </a:lnTo>
                <a:lnTo>
                  <a:pt x="252323" y="1544331"/>
                </a:lnTo>
                <a:cubicBezTo>
                  <a:pt x="252985" y="1542279"/>
                  <a:pt x="253950" y="1540478"/>
                  <a:pt x="255220" y="1538926"/>
                </a:cubicBezTo>
                <a:cubicBezTo>
                  <a:pt x="256490" y="1537374"/>
                  <a:pt x="258047" y="1536143"/>
                  <a:pt x="259892" y="1535231"/>
                </a:cubicBezTo>
                <a:cubicBezTo>
                  <a:pt x="261737" y="1534320"/>
                  <a:pt x="263831" y="1533864"/>
                  <a:pt x="266175" y="1533864"/>
                </a:cubicBezTo>
                <a:cubicBezTo>
                  <a:pt x="268454" y="1533864"/>
                  <a:pt x="270473" y="1534222"/>
                  <a:pt x="272231" y="1534938"/>
                </a:cubicBezTo>
                <a:cubicBezTo>
                  <a:pt x="273989" y="1535654"/>
                  <a:pt x="275470" y="1536669"/>
                  <a:pt x="276675" y="1537982"/>
                </a:cubicBezTo>
                <a:cubicBezTo>
                  <a:pt x="277879" y="1539295"/>
                  <a:pt x="278791" y="1540890"/>
                  <a:pt x="279409" y="1542768"/>
                </a:cubicBezTo>
                <a:cubicBezTo>
                  <a:pt x="280028" y="1544645"/>
                  <a:pt x="280337" y="1546745"/>
                  <a:pt x="280337" y="1549067"/>
                </a:cubicBezTo>
                <a:cubicBezTo>
                  <a:pt x="280337" y="1549870"/>
                  <a:pt x="280326" y="1550543"/>
                  <a:pt x="280305" y="1551086"/>
                </a:cubicBezTo>
                <a:cubicBezTo>
                  <a:pt x="280283" y="1551629"/>
                  <a:pt x="280250" y="1552138"/>
                  <a:pt x="280207" y="1552616"/>
                </a:cubicBezTo>
                <a:lnTo>
                  <a:pt x="257255" y="1552616"/>
                </a:lnTo>
                <a:cubicBezTo>
                  <a:pt x="257255" y="1555958"/>
                  <a:pt x="258188" y="1558525"/>
                  <a:pt x="260055" y="1560316"/>
                </a:cubicBezTo>
                <a:cubicBezTo>
                  <a:pt x="261921" y="1562106"/>
                  <a:pt x="264612" y="1563001"/>
                  <a:pt x="268129" y="1563001"/>
                </a:cubicBezTo>
                <a:cubicBezTo>
                  <a:pt x="269084" y="1563001"/>
                  <a:pt x="270038" y="1562963"/>
                  <a:pt x="270994" y="1562888"/>
                </a:cubicBezTo>
                <a:cubicBezTo>
                  <a:pt x="271949" y="1562812"/>
                  <a:pt x="272871" y="1562708"/>
                  <a:pt x="273761" y="1562578"/>
                </a:cubicBezTo>
                <a:cubicBezTo>
                  <a:pt x="274651" y="1562448"/>
                  <a:pt x="275503" y="1562302"/>
                  <a:pt x="276316" y="1562139"/>
                </a:cubicBezTo>
                <a:cubicBezTo>
                  <a:pt x="277130" y="1561976"/>
                  <a:pt x="277885" y="1561797"/>
                  <a:pt x="278579" y="1561602"/>
                </a:cubicBezTo>
                <a:lnTo>
                  <a:pt x="278579" y="1566257"/>
                </a:lnTo>
                <a:cubicBezTo>
                  <a:pt x="277038" y="1566691"/>
                  <a:pt x="275297" y="1567044"/>
                  <a:pt x="273354" y="1567315"/>
                </a:cubicBezTo>
                <a:cubicBezTo>
                  <a:pt x="271411" y="1567586"/>
                  <a:pt x="269398" y="1567722"/>
                  <a:pt x="267315" y="1567722"/>
                </a:cubicBezTo>
                <a:cubicBezTo>
                  <a:pt x="264515" y="1567722"/>
                  <a:pt x="262106" y="1567342"/>
                  <a:pt x="260087" y="1566583"/>
                </a:cubicBezTo>
                <a:cubicBezTo>
                  <a:pt x="258069" y="1565823"/>
                  <a:pt x="256414" y="1564722"/>
                  <a:pt x="255122" y="1563278"/>
                </a:cubicBezTo>
                <a:cubicBezTo>
                  <a:pt x="253831" y="1561835"/>
                  <a:pt x="252876" y="1560066"/>
                  <a:pt x="252258" y="1557972"/>
                </a:cubicBezTo>
                <a:cubicBezTo>
                  <a:pt x="251639" y="1555877"/>
                  <a:pt x="251330" y="1553506"/>
                  <a:pt x="251330" y="1550858"/>
                </a:cubicBezTo>
                <a:lnTo>
                  <a:pt x="251929" y="1546919"/>
                </a:lnTo>
                <a:lnTo>
                  <a:pt x="246618" y="1546919"/>
                </a:lnTo>
                <a:cubicBezTo>
                  <a:pt x="246683" y="1544054"/>
                  <a:pt x="246266" y="1541976"/>
                  <a:pt x="245365" y="1540684"/>
                </a:cubicBezTo>
                <a:cubicBezTo>
                  <a:pt x="244464" y="1539393"/>
                  <a:pt x="243146" y="1538747"/>
                  <a:pt x="241409" y="1538747"/>
                </a:cubicBezTo>
                <a:cubicBezTo>
                  <a:pt x="240650" y="1538747"/>
                  <a:pt x="239885" y="1538883"/>
                  <a:pt x="239114" y="1539154"/>
                </a:cubicBezTo>
                <a:cubicBezTo>
                  <a:pt x="238344" y="1539425"/>
                  <a:pt x="237552" y="1539859"/>
                  <a:pt x="236737" y="1540456"/>
                </a:cubicBezTo>
                <a:cubicBezTo>
                  <a:pt x="235924" y="1541053"/>
                  <a:pt x="235061" y="1541818"/>
                  <a:pt x="234149" y="1542752"/>
                </a:cubicBezTo>
                <a:cubicBezTo>
                  <a:pt x="233238" y="1543685"/>
                  <a:pt x="232261" y="1544813"/>
                  <a:pt x="231219" y="1546137"/>
                </a:cubicBezTo>
                <a:lnTo>
                  <a:pt x="231219" y="1567136"/>
                </a:lnTo>
                <a:lnTo>
                  <a:pt x="225489" y="1567136"/>
                </a:lnTo>
                <a:lnTo>
                  <a:pt x="225489" y="1534450"/>
                </a:lnTo>
                <a:lnTo>
                  <a:pt x="230666" y="1534450"/>
                </a:lnTo>
                <a:lnTo>
                  <a:pt x="230829" y="1540473"/>
                </a:lnTo>
                <a:cubicBezTo>
                  <a:pt x="232760" y="1538150"/>
                  <a:pt x="234665" y="1536468"/>
                  <a:pt x="236542" y="1535426"/>
                </a:cubicBezTo>
                <a:cubicBezTo>
                  <a:pt x="238420" y="1534385"/>
                  <a:pt x="240313" y="1533864"/>
                  <a:pt x="242223" y="1533864"/>
                </a:cubicBezTo>
                <a:close/>
                <a:moveTo>
                  <a:pt x="166023" y="1533864"/>
                </a:moveTo>
                <a:cubicBezTo>
                  <a:pt x="169409" y="1533864"/>
                  <a:pt x="171976" y="1534960"/>
                  <a:pt x="173723" y="1537152"/>
                </a:cubicBezTo>
                <a:cubicBezTo>
                  <a:pt x="175470" y="1539344"/>
                  <a:pt x="176279" y="1542600"/>
                  <a:pt x="176148" y="1546919"/>
                </a:cubicBezTo>
                <a:lnTo>
                  <a:pt x="170418" y="1546919"/>
                </a:lnTo>
                <a:cubicBezTo>
                  <a:pt x="170483" y="1544054"/>
                  <a:pt x="170066" y="1541976"/>
                  <a:pt x="169165" y="1540684"/>
                </a:cubicBezTo>
                <a:cubicBezTo>
                  <a:pt x="168264" y="1539393"/>
                  <a:pt x="166946" y="1538747"/>
                  <a:pt x="165210" y="1538747"/>
                </a:cubicBezTo>
                <a:cubicBezTo>
                  <a:pt x="164450" y="1538747"/>
                  <a:pt x="163685" y="1538883"/>
                  <a:pt x="162914" y="1539154"/>
                </a:cubicBezTo>
                <a:cubicBezTo>
                  <a:pt x="162144" y="1539425"/>
                  <a:pt x="161351" y="1539859"/>
                  <a:pt x="160538" y="1540456"/>
                </a:cubicBezTo>
                <a:cubicBezTo>
                  <a:pt x="159724" y="1541053"/>
                  <a:pt x="158861" y="1541818"/>
                  <a:pt x="157949" y="1542752"/>
                </a:cubicBezTo>
                <a:cubicBezTo>
                  <a:pt x="157038" y="1543685"/>
                  <a:pt x="156061" y="1544813"/>
                  <a:pt x="155019" y="1546137"/>
                </a:cubicBezTo>
                <a:lnTo>
                  <a:pt x="155019" y="1567136"/>
                </a:lnTo>
                <a:lnTo>
                  <a:pt x="149289" y="1567136"/>
                </a:lnTo>
                <a:lnTo>
                  <a:pt x="149289" y="1534450"/>
                </a:lnTo>
                <a:lnTo>
                  <a:pt x="154466" y="1534450"/>
                </a:lnTo>
                <a:lnTo>
                  <a:pt x="154629" y="1540473"/>
                </a:lnTo>
                <a:cubicBezTo>
                  <a:pt x="156560" y="1538150"/>
                  <a:pt x="158465" y="1536468"/>
                  <a:pt x="160342" y="1535426"/>
                </a:cubicBezTo>
                <a:cubicBezTo>
                  <a:pt x="162220" y="1534385"/>
                  <a:pt x="164113" y="1533864"/>
                  <a:pt x="166023" y="1533864"/>
                </a:cubicBezTo>
                <a:close/>
                <a:moveTo>
                  <a:pt x="132825" y="1533864"/>
                </a:moveTo>
                <a:cubicBezTo>
                  <a:pt x="135104" y="1533864"/>
                  <a:pt x="137123" y="1534222"/>
                  <a:pt x="138881" y="1534938"/>
                </a:cubicBezTo>
                <a:cubicBezTo>
                  <a:pt x="140639" y="1535654"/>
                  <a:pt x="142120" y="1536669"/>
                  <a:pt x="143325" y="1537982"/>
                </a:cubicBezTo>
                <a:cubicBezTo>
                  <a:pt x="144529" y="1539295"/>
                  <a:pt x="145441" y="1540890"/>
                  <a:pt x="146059" y="1542768"/>
                </a:cubicBezTo>
                <a:cubicBezTo>
                  <a:pt x="146678" y="1544645"/>
                  <a:pt x="146987" y="1546745"/>
                  <a:pt x="146987" y="1549067"/>
                </a:cubicBezTo>
                <a:cubicBezTo>
                  <a:pt x="146987" y="1549870"/>
                  <a:pt x="146976" y="1550543"/>
                  <a:pt x="146955" y="1551086"/>
                </a:cubicBezTo>
                <a:cubicBezTo>
                  <a:pt x="146933" y="1551629"/>
                  <a:pt x="146900" y="1552138"/>
                  <a:pt x="146857" y="1552616"/>
                </a:cubicBezTo>
                <a:lnTo>
                  <a:pt x="123905" y="1552616"/>
                </a:lnTo>
                <a:cubicBezTo>
                  <a:pt x="123905" y="1555958"/>
                  <a:pt x="124838" y="1558525"/>
                  <a:pt x="126705" y="1560316"/>
                </a:cubicBezTo>
                <a:cubicBezTo>
                  <a:pt x="128571" y="1562106"/>
                  <a:pt x="131263" y="1563001"/>
                  <a:pt x="134779" y="1563001"/>
                </a:cubicBezTo>
                <a:cubicBezTo>
                  <a:pt x="135733" y="1563001"/>
                  <a:pt x="136689" y="1562963"/>
                  <a:pt x="137643" y="1562888"/>
                </a:cubicBezTo>
                <a:cubicBezTo>
                  <a:pt x="138598" y="1562812"/>
                  <a:pt x="139521" y="1562708"/>
                  <a:pt x="140411" y="1562578"/>
                </a:cubicBezTo>
                <a:cubicBezTo>
                  <a:pt x="141301" y="1562448"/>
                  <a:pt x="142153" y="1562302"/>
                  <a:pt x="142966" y="1562139"/>
                </a:cubicBezTo>
                <a:cubicBezTo>
                  <a:pt x="143780" y="1561976"/>
                  <a:pt x="144535" y="1561797"/>
                  <a:pt x="145229" y="1561602"/>
                </a:cubicBezTo>
                <a:lnTo>
                  <a:pt x="145229" y="1566257"/>
                </a:lnTo>
                <a:cubicBezTo>
                  <a:pt x="143688" y="1566691"/>
                  <a:pt x="141946" y="1567044"/>
                  <a:pt x="140004" y="1567315"/>
                </a:cubicBezTo>
                <a:cubicBezTo>
                  <a:pt x="138061" y="1567586"/>
                  <a:pt x="136048" y="1567722"/>
                  <a:pt x="133965" y="1567722"/>
                </a:cubicBezTo>
                <a:cubicBezTo>
                  <a:pt x="131165" y="1567722"/>
                  <a:pt x="128756" y="1567342"/>
                  <a:pt x="126737" y="1566583"/>
                </a:cubicBezTo>
                <a:cubicBezTo>
                  <a:pt x="124719" y="1565823"/>
                  <a:pt x="123064" y="1564722"/>
                  <a:pt x="121772" y="1563278"/>
                </a:cubicBezTo>
                <a:cubicBezTo>
                  <a:pt x="120481" y="1561835"/>
                  <a:pt x="119526" y="1560066"/>
                  <a:pt x="118908" y="1557972"/>
                </a:cubicBezTo>
                <a:cubicBezTo>
                  <a:pt x="118289" y="1555877"/>
                  <a:pt x="117980" y="1553506"/>
                  <a:pt x="117980" y="1550858"/>
                </a:cubicBezTo>
                <a:cubicBezTo>
                  <a:pt x="117980" y="1548557"/>
                  <a:pt x="118311" y="1546382"/>
                  <a:pt x="118973" y="1544331"/>
                </a:cubicBezTo>
                <a:cubicBezTo>
                  <a:pt x="119634" y="1542279"/>
                  <a:pt x="120600" y="1540478"/>
                  <a:pt x="121870" y="1538926"/>
                </a:cubicBezTo>
                <a:cubicBezTo>
                  <a:pt x="123140" y="1537374"/>
                  <a:pt x="124697" y="1536143"/>
                  <a:pt x="126542" y="1535231"/>
                </a:cubicBezTo>
                <a:cubicBezTo>
                  <a:pt x="128387" y="1534320"/>
                  <a:pt x="130481" y="1533864"/>
                  <a:pt x="132825" y="1533864"/>
                </a:cubicBezTo>
                <a:close/>
                <a:moveTo>
                  <a:pt x="56625" y="1533864"/>
                </a:moveTo>
                <a:cubicBezTo>
                  <a:pt x="58969" y="1533864"/>
                  <a:pt x="61069" y="1534227"/>
                  <a:pt x="62925" y="1534954"/>
                </a:cubicBezTo>
                <a:cubicBezTo>
                  <a:pt x="64780" y="1535681"/>
                  <a:pt x="66354" y="1536745"/>
                  <a:pt x="67645" y="1538145"/>
                </a:cubicBezTo>
                <a:cubicBezTo>
                  <a:pt x="68937" y="1539545"/>
                  <a:pt x="69925" y="1541287"/>
                  <a:pt x="70608" y="1543370"/>
                </a:cubicBezTo>
                <a:cubicBezTo>
                  <a:pt x="71292" y="1545454"/>
                  <a:pt x="71634" y="1547841"/>
                  <a:pt x="71634" y="1550532"/>
                </a:cubicBezTo>
                <a:cubicBezTo>
                  <a:pt x="71634" y="1553072"/>
                  <a:pt x="71275" y="1555400"/>
                  <a:pt x="70559" y="1557516"/>
                </a:cubicBezTo>
                <a:cubicBezTo>
                  <a:pt x="69843" y="1559632"/>
                  <a:pt x="68812" y="1561444"/>
                  <a:pt x="67466" y="1562953"/>
                </a:cubicBezTo>
                <a:cubicBezTo>
                  <a:pt x="66121" y="1564461"/>
                  <a:pt x="64482" y="1565633"/>
                  <a:pt x="62550" y="1566469"/>
                </a:cubicBezTo>
                <a:cubicBezTo>
                  <a:pt x="60619" y="1567304"/>
                  <a:pt x="58427" y="1567722"/>
                  <a:pt x="55974" y="1567722"/>
                </a:cubicBezTo>
                <a:cubicBezTo>
                  <a:pt x="53630" y="1567722"/>
                  <a:pt x="51530" y="1567358"/>
                  <a:pt x="49674" y="1566631"/>
                </a:cubicBezTo>
                <a:cubicBezTo>
                  <a:pt x="47819" y="1565904"/>
                  <a:pt x="46245" y="1564835"/>
                  <a:pt x="44954" y="1563425"/>
                </a:cubicBezTo>
                <a:cubicBezTo>
                  <a:pt x="43662" y="1562014"/>
                  <a:pt x="42675" y="1560267"/>
                  <a:pt x="41991" y="1558183"/>
                </a:cubicBezTo>
                <a:cubicBezTo>
                  <a:pt x="41308" y="1556100"/>
                  <a:pt x="40966" y="1553701"/>
                  <a:pt x="40966" y="1550988"/>
                </a:cubicBezTo>
                <a:cubicBezTo>
                  <a:pt x="40966" y="1548449"/>
                  <a:pt x="41324" y="1546132"/>
                  <a:pt x="42040" y="1544038"/>
                </a:cubicBezTo>
                <a:cubicBezTo>
                  <a:pt x="42756" y="1541943"/>
                  <a:pt x="43787" y="1540142"/>
                  <a:pt x="45133" y="1538633"/>
                </a:cubicBezTo>
                <a:cubicBezTo>
                  <a:pt x="46478" y="1537125"/>
                  <a:pt x="48117" y="1535953"/>
                  <a:pt x="50049" y="1535117"/>
                </a:cubicBezTo>
                <a:cubicBezTo>
                  <a:pt x="51981" y="1534282"/>
                  <a:pt x="54173" y="1533864"/>
                  <a:pt x="56625" y="1533864"/>
                </a:cubicBezTo>
                <a:close/>
                <a:moveTo>
                  <a:pt x="1342714" y="1529469"/>
                </a:moveTo>
                <a:lnTo>
                  <a:pt x="1342714" y="1562122"/>
                </a:lnTo>
                <a:lnTo>
                  <a:pt x="1347044" y="1562122"/>
                </a:lnTo>
                <a:cubicBezTo>
                  <a:pt x="1356724" y="1562122"/>
                  <a:pt x="1361564" y="1556686"/>
                  <a:pt x="1361564" y="1545812"/>
                </a:cubicBezTo>
                <a:cubicBezTo>
                  <a:pt x="1361564" y="1542795"/>
                  <a:pt x="1361281" y="1540245"/>
                  <a:pt x="1360717" y="1538161"/>
                </a:cubicBezTo>
                <a:cubicBezTo>
                  <a:pt x="1360153" y="1536078"/>
                  <a:pt x="1359296" y="1534395"/>
                  <a:pt x="1358145" y="1533115"/>
                </a:cubicBezTo>
                <a:cubicBezTo>
                  <a:pt x="1356995" y="1531834"/>
                  <a:pt x="1355552" y="1530906"/>
                  <a:pt x="1353815" y="1530331"/>
                </a:cubicBezTo>
                <a:cubicBezTo>
                  <a:pt x="1352079" y="1529756"/>
                  <a:pt x="1350039" y="1529469"/>
                  <a:pt x="1347695" y="1529469"/>
                </a:cubicBezTo>
                <a:close/>
                <a:moveTo>
                  <a:pt x="1336919" y="1524585"/>
                </a:moveTo>
                <a:lnTo>
                  <a:pt x="1347890" y="1524585"/>
                </a:lnTo>
                <a:cubicBezTo>
                  <a:pt x="1354532" y="1524585"/>
                  <a:pt x="1359486" y="1526295"/>
                  <a:pt x="1362752" y="1529713"/>
                </a:cubicBezTo>
                <a:cubicBezTo>
                  <a:pt x="1366018" y="1533131"/>
                  <a:pt x="1367652" y="1538356"/>
                  <a:pt x="1367652" y="1545389"/>
                </a:cubicBezTo>
                <a:cubicBezTo>
                  <a:pt x="1367652" y="1547429"/>
                  <a:pt x="1367494" y="1549382"/>
                  <a:pt x="1367180" y="1551249"/>
                </a:cubicBezTo>
                <a:cubicBezTo>
                  <a:pt x="1366865" y="1553115"/>
                  <a:pt x="1366360" y="1554852"/>
                  <a:pt x="1365666" y="1556458"/>
                </a:cubicBezTo>
                <a:cubicBezTo>
                  <a:pt x="1364971" y="1558064"/>
                  <a:pt x="1364071" y="1559523"/>
                  <a:pt x="1362964" y="1560836"/>
                </a:cubicBezTo>
                <a:cubicBezTo>
                  <a:pt x="1361857" y="1562150"/>
                  <a:pt x="1360500" y="1563273"/>
                  <a:pt x="1358894" y="1564206"/>
                </a:cubicBezTo>
                <a:cubicBezTo>
                  <a:pt x="1357288" y="1565139"/>
                  <a:pt x="1355421" y="1565861"/>
                  <a:pt x="1353294" y="1566371"/>
                </a:cubicBezTo>
                <a:cubicBezTo>
                  <a:pt x="1351168" y="1566881"/>
                  <a:pt x="1348747" y="1567136"/>
                  <a:pt x="1346034" y="1567136"/>
                </a:cubicBezTo>
                <a:lnTo>
                  <a:pt x="1336919" y="1567136"/>
                </a:lnTo>
                <a:close/>
                <a:moveTo>
                  <a:pt x="1300870" y="1524585"/>
                </a:moveTo>
                <a:lnTo>
                  <a:pt x="1326329" y="1524585"/>
                </a:lnTo>
                <a:lnTo>
                  <a:pt x="1326329" y="1529469"/>
                </a:lnTo>
                <a:lnTo>
                  <a:pt x="1316529" y="1529469"/>
                </a:lnTo>
                <a:lnTo>
                  <a:pt x="1316529" y="1562188"/>
                </a:lnTo>
                <a:lnTo>
                  <a:pt x="1326329" y="1562188"/>
                </a:lnTo>
                <a:lnTo>
                  <a:pt x="1326329" y="1567136"/>
                </a:lnTo>
                <a:lnTo>
                  <a:pt x="1300870" y="1567136"/>
                </a:lnTo>
                <a:lnTo>
                  <a:pt x="1300870" y="1562188"/>
                </a:lnTo>
                <a:lnTo>
                  <a:pt x="1310669" y="1562188"/>
                </a:lnTo>
                <a:lnTo>
                  <a:pt x="1310669" y="1529469"/>
                </a:lnTo>
                <a:lnTo>
                  <a:pt x="1300870" y="1529469"/>
                </a:lnTo>
                <a:close/>
                <a:moveTo>
                  <a:pt x="1085850" y="1524585"/>
                </a:moveTo>
                <a:lnTo>
                  <a:pt x="1092394" y="1524585"/>
                </a:lnTo>
                <a:lnTo>
                  <a:pt x="1101575" y="1553267"/>
                </a:lnTo>
                <a:lnTo>
                  <a:pt x="1104179" y="1561667"/>
                </a:lnTo>
                <a:lnTo>
                  <a:pt x="1106849" y="1553267"/>
                </a:lnTo>
                <a:lnTo>
                  <a:pt x="1116062" y="1524585"/>
                </a:lnTo>
                <a:lnTo>
                  <a:pt x="1122248" y="1524585"/>
                </a:lnTo>
                <a:lnTo>
                  <a:pt x="1107793" y="1567136"/>
                </a:lnTo>
                <a:lnTo>
                  <a:pt x="1099980" y="1567136"/>
                </a:lnTo>
                <a:close/>
                <a:moveTo>
                  <a:pt x="1" y="1524585"/>
                </a:moveTo>
                <a:lnTo>
                  <a:pt x="6545" y="1524585"/>
                </a:lnTo>
                <a:lnTo>
                  <a:pt x="15725" y="1553267"/>
                </a:lnTo>
                <a:lnTo>
                  <a:pt x="18330" y="1561667"/>
                </a:lnTo>
                <a:lnTo>
                  <a:pt x="20999" y="1553267"/>
                </a:lnTo>
                <a:lnTo>
                  <a:pt x="30213" y="1524585"/>
                </a:lnTo>
                <a:lnTo>
                  <a:pt x="36399" y="1524585"/>
                </a:lnTo>
                <a:lnTo>
                  <a:pt x="21944" y="1567136"/>
                </a:lnTo>
                <a:lnTo>
                  <a:pt x="14130" y="1567136"/>
                </a:lnTo>
                <a:close/>
                <a:moveTo>
                  <a:pt x="1456084" y="1524390"/>
                </a:moveTo>
                <a:lnTo>
                  <a:pt x="1461097" y="1524390"/>
                </a:lnTo>
                <a:lnTo>
                  <a:pt x="1461097" y="1561862"/>
                </a:lnTo>
                <a:lnTo>
                  <a:pt x="1470604" y="1561862"/>
                </a:lnTo>
                <a:lnTo>
                  <a:pt x="1470604" y="1567136"/>
                </a:lnTo>
                <a:lnTo>
                  <a:pt x="1443875" y="1567136"/>
                </a:lnTo>
                <a:lnTo>
                  <a:pt x="1443875" y="1561862"/>
                </a:lnTo>
                <a:lnTo>
                  <a:pt x="1454814" y="1561862"/>
                </a:lnTo>
                <a:lnTo>
                  <a:pt x="1454814" y="1530804"/>
                </a:lnTo>
                <a:lnTo>
                  <a:pt x="1444624" y="1536338"/>
                </a:lnTo>
                <a:lnTo>
                  <a:pt x="1442540" y="1531520"/>
                </a:lnTo>
                <a:close/>
                <a:moveTo>
                  <a:pt x="1178784" y="1523999"/>
                </a:moveTo>
                <a:lnTo>
                  <a:pt x="1178784" y="1534450"/>
                </a:lnTo>
                <a:lnTo>
                  <a:pt x="1193467" y="1534450"/>
                </a:lnTo>
                <a:lnTo>
                  <a:pt x="1193467" y="1539203"/>
                </a:lnTo>
                <a:lnTo>
                  <a:pt x="1178784" y="1539203"/>
                </a:lnTo>
                <a:lnTo>
                  <a:pt x="1178784" y="1555807"/>
                </a:lnTo>
                <a:cubicBezTo>
                  <a:pt x="1178784" y="1558151"/>
                  <a:pt x="1179408" y="1559903"/>
                  <a:pt x="1180656" y="1561064"/>
                </a:cubicBezTo>
                <a:cubicBezTo>
                  <a:pt x="1181904" y="1562226"/>
                  <a:pt x="1183743" y="1562806"/>
                  <a:pt x="1186174" y="1562806"/>
                </a:cubicBezTo>
                <a:cubicBezTo>
                  <a:pt x="1187216" y="1562806"/>
                  <a:pt x="1188356" y="1562725"/>
                  <a:pt x="1189593" y="1562562"/>
                </a:cubicBezTo>
                <a:cubicBezTo>
                  <a:pt x="1190830" y="1562399"/>
                  <a:pt x="1192121" y="1562144"/>
                  <a:pt x="1193467" y="1561797"/>
                </a:cubicBezTo>
                <a:lnTo>
                  <a:pt x="1193467" y="1566680"/>
                </a:lnTo>
                <a:cubicBezTo>
                  <a:pt x="1192187" y="1567006"/>
                  <a:pt x="1190863" y="1567239"/>
                  <a:pt x="1189495" y="1567380"/>
                </a:cubicBezTo>
                <a:cubicBezTo>
                  <a:pt x="1188128" y="1567521"/>
                  <a:pt x="1186739" y="1567592"/>
                  <a:pt x="1185328" y="1567592"/>
                </a:cubicBezTo>
                <a:cubicBezTo>
                  <a:pt x="1181226" y="1567592"/>
                  <a:pt x="1178166" y="1566664"/>
                  <a:pt x="1176147" y="1564808"/>
                </a:cubicBezTo>
                <a:cubicBezTo>
                  <a:pt x="1174129" y="1562953"/>
                  <a:pt x="1173119" y="1560104"/>
                  <a:pt x="1173119" y="1556262"/>
                </a:cubicBezTo>
                <a:lnTo>
                  <a:pt x="1173119" y="1539203"/>
                </a:lnTo>
                <a:lnTo>
                  <a:pt x="1163971" y="1539203"/>
                </a:lnTo>
                <a:lnTo>
                  <a:pt x="1163971" y="1534450"/>
                </a:lnTo>
                <a:lnTo>
                  <a:pt x="1173119" y="1534450"/>
                </a:lnTo>
                <a:lnTo>
                  <a:pt x="1173119" y="1525464"/>
                </a:lnTo>
                <a:close/>
                <a:moveTo>
                  <a:pt x="407260" y="1523999"/>
                </a:moveTo>
                <a:lnTo>
                  <a:pt x="407260" y="1534450"/>
                </a:lnTo>
                <a:lnTo>
                  <a:pt x="421943" y="1534450"/>
                </a:lnTo>
                <a:lnTo>
                  <a:pt x="421943" y="1539203"/>
                </a:lnTo>
                <a:lnTo>
                  <a:pt x="407260" y="1539203"/>
                </a:lnTo>
                <a:lnTo>
                  <a:pt x="407260" y="1555807"/>
                </a:lnTo>
                <a:cubicBezTo>
                  <a:pt x="407260" y="1558151"/>
                  <a:pt x="407884" y="1559903"/>
                  <a:pt x="409132" y="1561064"/>
                </a:cubicBezTo>
                <a:cubicBezTo>
                  <a:pt x="410380" y="1562226"/>
                  <a:pt x="412219" y="1562806"/>
                  <a:pt x="414650" y="1562806"/>
                </a:cubicBezTo>
                <a:cubicBezTo>
                  <a:pt x="415692" y="1562806"/>
                  <a:pt x="416831" y="1562725"/>
                  <a:pt x="418068" y="1562562"/>
                </a:cubicBezTo>
                <a:cubicBezTo>
                  <a:pt x="419306" y="1562399"/>
                  <a:pt x="420597" y="1562144"/>
                  <a:pt x="421943" y="1561797"/>
                </a:cubicBezTo>
                <a:lnTo>
                  <a:pt x="421943" y="1566680"/>
                </a:lnTo>
                <a:cubicBezTo>
                  <a:pt x="420662" y="1567006"/>
                  <a:pt x="419338" y="1567239"/>
                  <a:pt x="417971" y="1567380"/>
                </a:cubicBezTo>
                <a:cubicBezTo>
                  <a:pt x="416603" y="1567521"/>
                  <a:pt x="415214" y="1567592"/>
                  <a:pt x="413804" y="1567592"/>
                </a:cubicBezTo>
                <a:cubicBezTo>
                  <a:pt x="409701" y="1567592"/>
                  <a:pt x="406641" y="1566664"/>
                  <a:pt x="404623" y="1564808"/>
                </a:cubicBezTo>
                <a:cubicBezTo>
                  <a:pt x="402604" y="1562953"/>
                  <a:pt x="401595" y="1560104"/>
                  <a:pt x="401595" y="1556262"/>
                </a:cubicBezTo>
                <a:lnTo>
                  <a:pt x="401595" y="1539203"/>
                </a:lnTo>
                <a:lnTo>
                  <a:pt x="392447" y="1539203"/>
                </a:lnTo>
                <a:lnTo>
                  <a:pt x="392447" y="1534450"/>
                </a:lnTo>
                <a:lnTo>
                  <a:pt x="401595" y="1534450"/>
                </a:lnTo>
                <a:lnTo>
                  <a:pt x="401595" y="1525464"/>
                </a:lnTo>
                <a:close/>
                <a:moveTo>
                  <a:pt x="92935" y="1523999"/>
                </a:moveTo>
                <a:lnTo>
                  <a:pt x="92935" y="1534450"/>
                </a:lnTo>
                <a:lnTo>
                  <a:pt x="107617" y="1534450"/>
                </a:lnTo>
                <a:lnTo>
                  <a:pt x="107617" y="1539203"/>
                </a:lnTo>
                <a:lnTo>
                  <a:pt x="92935" y="1539203"/>
                </a:lnTo>
                <a:lnTo>
                  <a:pt x="92935" y="1555807"/>
                </a:lnTo>
                <a:cubicBezTo>
                  <a:pt x="92935" y="1558151"/>
                  <a:pt x="93559" y="1559903"/>
                  <a:pt x="94807" y="1561064"/>
                </a:cubicBezTo>
                <a:cubicBezTo>
                  <a:pt x="96055" y="1562226"/>
                  <a:pt x="97894" y="1562806"/>
                  <a:pt x="100325" y="1562806"/>
                </a:cubicBezTo>
                <a:cubicBezTo>
                  <a:pt x="101367" y="1562806"/>
                  <a:pt x="102506" y="1562725"/>
                  <a:pt x="103743" y="1562562"/>
                </a:cubicBezTo>
                <a:cubicBezTo>
                  <a:pt x="104980" y="1562399"/>
                  <a:pt x="106272" y="1562144"/>
                  <a:pt x="107617" y="1561797"/>
                </a:cubicBezTo>
                <a:lnTo>
                  <a:pt x="107617" y="1566680"/>
                </a:lnTo>
                <a:cubicBezTo>
                  <a:pt x="106337" y="1567006"/>
                  <a:pt x="105013" y="1567239"/>
                  <a:pt x="103646" y="1567380"/>
                </a:cubicBezTo>
                <a:cubicBezTo>
                  <a:pt x="102278" y="1567521"/>
                  <a:pt x="100889" y="1567592"/>
                  <a:pt x="99478" y="1567592"/>
                </a:cubicBezTo>
                <a:cubicBezTo>
                  <a:pt x="95376" y="1567592"/>
                  <a:pt x="92316" y="1566664"/>
                  <a:pt x="90298" y="1564808"/>
                </a:cubicBezTo>
                <a:cubicBezTo>
                  <a:pt x="88279" y="1562953"/>
                  <a:pt x="87270" y="1560104"/>
                  <a:pt x="87270" y="1556262"/>
                </a:cubicBezTo>
                <a:lnTo>
                  <a:pt x="87270" y="1539203"/>
                </a:lnTo>
                <a:lnTo>
                  <a:pt x="78122" y="1539203"/>
                </a:lnTo>
                <a:lnTo>
                  <a:pt x="78122" y="1534450"/>
                </a:lnTo>
                <a:lnTo>
                  <a:pt x="87270" y="1534450"/>
                </a:lnTo>
                <a:lnTo>
                  <a:pt x="87270" y="1525464"/>
                </a:lnTo>
                <a:close/>
                <a:moveTo>
                  <a:pt x="959044" y="1521134"/>
                </a:moveTo>
                <a:lnTo>
                  <a:pt x="974443" y="1521134"/>
                </a:lnTo>
                <a:lnTo>
                  <a:pt x="974443" y="1562416"/>
                </a:lnTo>
                <a:lnTo>
                  <a:pt x="984177" y="1562416"/>
                </a:lnTo>
                <a:lnTo>
                  <a:pt x="984177" y="1567136"/>
                </a:lnTo>
                <a:lnTo>
                  <a:pt x="957970" y="1567136"/>
                </a:lnTo>
                <a:lnTo>
                  <a:pt x="957970" y="1562416"/>
                </a:lnTo>
                <a:lnTo>
                  <a:pt x="968713" y="1562416"/>
                </a:lnTo>
                <a:lnTo>
                  <a:pt x="968713" y="1525790"/>
                </a:lnTo>
                <a:lnTo>
                  <a:pt x="959044" y="1525790"/>
                </a:lnTo>
                <a:close/>
                <a:moveTo>
                  <a:pt x="920944" y="1521134"/>
                </a:moveTo>
                <a:lnTo>
                  <a:pt x="936343" y="1521134"/>
                </a:lnTo>
                <a:lnTo>
                  <a:pt x="936343" y="1562416"/>
                </a:lnTo>
                <a:lnTo>
                  <a:pt x="946077" y="1562416"/>
                </a:lnTo>
                <a:lnTo>
                  <a:pt x="946077" y="1567136"/>
                </a:lnTo>
                <a:lnTo>
                  <a:pt x="919870" y="1567136"/>
                </a:lnTo>
                <a:lnTo>
                  <a:pt x="919870" y="1562416"/>
                </a:lnTo>
                <a:lnTo>
                  <a:pt x="930613" y="1562416"/>
                </a:lnTo>
                <a:lnTo>
                  <a:pt x="930613" y="1525790"/>
                </a:lnTo>
                <a:lnTo>
                  <a:pt x="920944" y="1525790"/>
                </a:lnTo>
                <a:close/>
                <a:moveTo>
                  <a:pt x="558860" y="1521134"/>
                </a:moveTo>
                <a:lnTo>
                  <a:pt x="564557" y="1521134"/>
                </a:lnTo>
                <a:lnTo>
                  <a:pt x="564557" y="1567136"/>
                </a:lnTo>
                <a:lnTo>
                  <a:pt x="559478" y="1567136"/>
                </a:lnTo>
                <a:lnTo>
                  <a:pt x="559283" y="1560950"/>
                </a:lnTo>
                <a:cubicBezTo>
                  <a:pt x="557699" y="1563251"/>
                  <a:pt x="555984" y="1564955"/>
                  <a:pt x="554139" y="1566062"/>
                </a:cubicBezTo>
                <a:cubicBezTo>
                  <a:pt x="552294" y="1567169"/>
                  <a:pt x="550298" y="1567722"/>
                  <a:pt x="548149" y="1567722"/>
                </a:cubicBezTo>
                <a:cubicBezTo>
                  <a:pt x="546282" y="1567722"/>
                  <a:pt x="544638" y="1567332"/>
                  <a:pt x="543217" y="1566550"/>
                </a:cubicBezTo>
                <a:cubicBezTo>
                  <a:pt x="541795" y="1565769"/>
                  <a:pt x="540612" y="1564667"/>
                  <a:pt x="539668" y="1563246"/>
                </a:cubicBezTo>
                <a:cubicBezTo>
                  <a:pt x="538724" y="1561824"/>
                  <a:pt x="538013" y="1560115"/>
                  <a:pt x="537536" y="1558118"/>
                </a:cubicBezTo>
                <a:cubicBezTo>
                  <a:pt x="537058" y="1556121"/>
                  <a:pt x="536819" y="1553907"/>
                  <a:pt x="536819" y="1551477"/>
                </a:cubicBezTo>
                <a:cubicBezTo>
                  <a:pt x="536819" y="1548698"/>
                  <a:pt x="537199" y="1546230"/>
                  <a:pt x="537959" y="1544070"/>
                </a:cubicBezTo>
                <a:cubicBezTo>
                  <a:pt x="538718" y="1541910"/>
                  <a:pt x="539798" y="1540087"/>
                  <a:pt x="541198" y="1538601"/>
                </a:cubicBezTo>
                <a:cubicBezTo>
                  <a:pt x="542598" y="1537114"/>
                  <a:pt x="544280" y="1535985"/>
                  <a:pt x="546244" y="1535215"/>
                </a:cubicBezTo>
                <a:cubicBezTo>
                  <a:pt x="548209" y="1534444"/>
                  <a:pt x="550395" y="1534059"/>
                  <a:pt x="552805" y="1534059"/>
                </a:cubicBezTo>
                <a:cubicBezTo>
                  <a:pt x="553846" y="1534059"/>
                  <a:pt x="554872" y="1534124"/>
                  <a:pt x="555881" y="1534254"/>
                </a:cubicBezTo>
                <a:cubicBezTo>
                  <a:pt x="556890" y="1534385"/>
                  <a:pt x="557883" y="1534591"/>
                  <a:pt x="558860" y="1534873"/>
                </a:cubicBezTo>
                <a:close/>
                <a:moveTo>
                  <a:pt x="874324" y="1520744"/>
                </a:moveTo>
                <a:cubicBezTo>
                  <a:pt x="876581" y="1520744"/>
                  <a:pt x="879077" y="1521004"/>
                  <a:pt x="881812" y="1521525"/>
                </a:cubicBezTo>
                <a:lnTo>
                  <a:pt x="881812" y="1526408"/>
                </a:lnTo>
                <a:cubicBezTo>
                  <a:pt x="878838" y="1525779"/>
                  <a:pt x="876277" y="1525464"/>
                  <a:pt x="874128" y="1525464"/>
                </a:cubicBezTo>
                <a:cubicBezTo>
                  <a:pt x="869028" y="1525464"/>
                  <a:pt x="866478" y="1528134"/>
                  <a:pt x="866478" y="1533473"/>
                </a:cubicBezTo>
                <a:lnTo>
                  <a:pt x="866478" y="1539203"/>
                </a:lnTo>
                <a:lnTo>
                  <a:pt x="880802" y="1539203"/>
                </a:lnTo>
                <a:lnTo>
                  <a:pt x="880802" y="1543924"/>
                </a:lnTo>
                <a:lnTo>
                  <a:pt x="866478" y="1543924"/>
                </a:lnTo>
                <a:lnTo>
                  <a:pt x="866478" y="1567136"/>
                </a:lnTo>
                <a:lnTo>
                  <a:pt x="860715" y="1567136"/>
                </a:lnTo>
                <a:lnTo>
                  <a:pt x="860715" y="1543924"/>
                </a:lnTo>
                <a:lnTo>
                  <a:pt x="850200" y="1543924"/>
                </a:lnTo>
                <a:lnTo>
                  <a:pt x="850200" y="1539203"/>
                </a:lnTo>
                <a:lnTo>
                  <a:pt x="860715" y="1539203"/>
                </a:lnTo>
                <a:lnTo>
                  <a:pt x="860715" y="1533799"/>
                </a:lnTo>
                <a:cubicBezTo>
                  <a:pt x="860715" y="1525095"/>
                  <a:pt x="865251" y="1520744"/>
                  <a:pt x="874324" y="1520744"/>
                </a:cubicBezTo>
                <a:close/>
                <a:moveTo>
                  <a:pt x="342050" y="1520744"/>
                </a:moveTo>
                <a:cubicBezTo>
                  <a:pt x="342679" y="1520744"/>
                  <a:pt x="343265" y="1520858"/>
                  <a:pt x="343808" y="1521085"/>
                </a:cubicBezTo>
                <a:cubicBezTo>
                  <a:pt x="344350" y="1521313"/>
                  <a:pt x="344823" y="1521633"/>
                  <a:pt x="345224" y="1522046"/>
                </a:cubicBezTo>
                <a:cubicBezTo>
                  <a:pt x="345626" y="1522458"/>
                  <a:pt x="345940" y="1522930"/>
                  <a:pt x="346168" y="1523462"/>
                </a:cubicBezTo>
                <a:cubicBezTo>
                  <a:pt x="346396" y="1523994"/>
                  <a:pt x="346510" y="1524574"/>
                  <a:pt x="346510" y="1525204"/>
                </a:cubicBezTo>
                <a:cubicBezTo>
                  <a:pt x="346510" y="1525811"/>
                  <a:pt x="346396" y="1526387"/>
                  <a:pt x="346168" y="1526929"/>
                </a:cubicBezTo>
                <a:cubicBezTo>
                  <a:pt x="345940" y="1527472"/>
                  <a:pt x="345626" y="1527949"/>
                  <a:pt x="345224" y="1528362"/>
                </a:cubicBezTo>
                <a:cubicBezTo>
                  <a:pt x="344823" y="1528774"/>
                  <a:pt x="344350" y="1529094"/>
                  <a:pt x="343808" y="1529322"/>
                </a:cubicBezTo>
                <a:cubicBezTo>
                  <a:pt x="343265" y="1529550"/>
                  <a:pt x="342679" y="1529664"/>
                  <a:pt x="342050" y="1529664"/>
                </a:cubicBezTo>
                <a:cubicBezTo>
                  <a:pt x="341421" y="1529664"/>
                  <a:pt x="340834" y="1529550"/>
                  <a:pt x="340292" y="1529322"/>
                </a:cubicBezTo>
                <a:cubicBezTo>
                  <a:pt x="339749" y="1529094"/>
                  <a:pt x="339277" y="1528774"/>
                  <a:pt x="338876" y="1528362"/>
                </a:cubicBezTo>
                <a:cubicBezTo>
                  <a:pt x="338474" y="1527949"/>
                  <a:pt x="338159" y="1527472"/>
                  <a:pt x="337932" y="1526929"/>
                </a:cubicBezTo>
                <a:cubicBezTo>
                  <a:pt x="337704" y="1526387"/>
                  <a:pt x="337590" y="1525811"/>
                  <a:pt x="337590" y="1525204"/>
                </a:cubicBezTo>
                <a:cubicBezTo>
                  <a:pt x="337590" y="1524574"/>
                  <a:pt x="337704" y="1523994"/>
                  <a:pt x="337932" y="1523462"/>
                </a:cubicBezTo>
                <a:cubicBezTo>
                  <a:pt x="338159" y="1522930"/>
                  <a:pt x="338474" y="1522458"/>
                  <a:pt x="338876" y="1522046"/>
                </a:cubicBezTo>
                <a:cubicBezTo>
                  <a:pt x="339277" y="1521633"/>
                  <a:pt x="339749" y="1521313"/>
                  <a:pt x="340292" y="1521085"/>
                </a:cubicBezTo>
                <a:cubicBezTo>
                  <a:pt x="340834" y="1520858"/>
                  <a:pt x="341421" y="1520744"/>
                  <a:pt x="342050" y="1520744"/>
                </a:cubicBezTo>
                <a:close/>
                <a:moveTo>
                  <a:pt x="469735" y="1490057"/>
                </a:moveTo>
                <a:cubicBezTo>
                  <a:pt x="469019" y="1490535"/>
                  <a:pt x="468427" y="1491001"/>
                  <a:pt x="467961" y="1491457"/>
                </a:cubicBezTo>
                <a:cubicBezTo>
                  <a:pt x="467494" y="1491913"/>
                  <a:pt x="467131" y="1492374"/>
                  <a:pt x="466870" y="1492841"/>
                </a:cubicBezTo>
                <a:cubicBezTo>
                  <a:pt x="466610" y="1493307"/>
                  <a:pt x="466425" y="1493774"/>
                  <a:pt x="466317" y="1494241"/>
                </a:cubicBezTo>
                <a:cubicBezTo>
                  <a:pt x="466208" y="1494707"/>
                  <a:pt x="466154" y="1495179"/>
                  <a:pt x="466154" y="1495657"/>
                </a:cubicBezTo>
                <a:cubicBezTo>
                  <a:pt x="466154" y="1497198"/>
                  <a:pt x="466957" y="1498321"/>
                  <a:pt x="468563" y="1499026"/>
                </a:cubicBezTo>
                <a:cubicBezTo>
                  <a:pt x="470169" y="1499732"/>
                  <a:pt x="472405" y="1500084"/>
                  <a:pt x="475269" y="1500084"/>
                </a:cubicBezTo>
                <a:cubicBezTo>
                  <a:pt x="477071" y="1500084"/>
                  <a:pt x="478585" y="1499922"/>
                  <a:pt x="479811" y="1499596"/>
                </a:cubicBezTo>
                <a:cubicBezTo>
                  <a:pt x="481037" y="1499270"/>
                  <a:pt x="482025" y="1498842"/>
                  <a:pt x="482774" y="1498310"/>
                </a:cubicBezTo>
                <a:cubicBezTo>
                  <a:pt x="483523" y="1497778"/>
                  <a:pt x="484060" y="1497171"/>
                  <a:pt x="484385" y="1496487"/>
                </a:cubicBezTo>
                <a:cubicBezTo>
                  <a:pt x="484711" y="1495803"/>
                  <a:pt x="484874" y="1495103"/>
                  <a:pt x="484874" y="1494387"/>
                </a:cubicBezTo>
                <a:cubicBezTo>
                  <a:pt x="484874" y="1493063"/>
                  <a:pt x="484331" y="1492086"/>
                  <a:pt x="483246" y="1491457"/>
                </a:cubicBezTo>
                <a:cubicBezTo>
                  <a:pt x="482161" y="1490828"/>
                  <a:pt x="480500" y="1490459"/>
                  <a:pt x="478265" y="1490350"/>
                </a:cubicBezTo>
                <a:close/>
                <a:moveTo>
                  <a:pt x="551600" y="1481527"/>
                </a:moveTo>
                <a:cubicBezTo>
                  <a:pt x="552273" y="1481527"/>
                  <a:pt x="552913" y="1481663"/>
                  <a:pt x="553521" y="1481934"/>
                </a:cubicBezTo>
                <a:cubicBezTo>
                  <a:pt x="554128" y="1482206"/>
                  <a:pt x="554660" y="1482569"/>
                  <a:pt x="555116" y="1483025"/>
                </a:cubicBezTo>
                <a:cubicBezTo>
                  <a:pt x="555572" y="1483481"/>
                  <a:pt x="555935" y="1484012"/>
                  <a:pt x="556207" y="1484620"/>
                </a:cubicBezTo>
                <a:cubicBezTo>
                  <a:pt x="556478" y="1485228"/>
                  <a:pt x="556614" y="1485868"/>
                  <a:pt x="556614" y="1486541"/>
                </a:cubicBezTo>
                <a:cubicBezTo>
                  <a:pt x="556614" y="1487235"/>
                  <a:pt x="556478" y="1487881"/>
                  <a:pt x="556207" y="1488478"/>
                </a:cubicBezTo>
                <a:cubicBezTo>
                  <a:pt x="555935" y="1489075"/>
                  <a:pt x="555572" y="1489601"/>
                  <a:pt x="555116" y="1490057"/>
                </a:cubicBezTo>
                <a:cubicBezTo>
                  <a:pt x="554660" y="1490513"/>
                  <a:pt x="554128" y="1490871"/>
                  <a:pt x="553521" y="1491131"/>
                </a:cubicBezTo>
                <a:cubicBezTo>
                  <a:pt x="552913" y="1491392"/>
                  <a:pt x="552273" y="1491522"/>
                  <a:pt x="551600" y="1491522"/>
                </a:cubicBezTo>
                <a:cubicBezTo>
                  <a:pt x="550905" y="1491522"/>
                  <a:pt x="550260" y="1491392"/>
                  <a:pt x="549663" y="1491131"/>
                </a:cubicBezTo>
                <a:cubicBezTo>
                  <a:pt x="549066" y="1490871"/>
                  <a:pt x="548540" y="1490513"/>
                  <a:pt x="548084" y="1490057"/>
                </a:cubicBezTo>
                <a:cubicBezTo>
                  <a:pt x="547628" y="1489601"/>
                  <a:pt x="547270" y="1489075"/>
                  <a:pt x="547010" y="1488478"/>
                </a:cubicBezTo>
                <a:cubicBezTo>
                  <a:pt x="546749" y="1487881"/>
                  <a:pt x="546619" y="1487235"/>
                  <a:pt x="546619" y="1486541"/>
                </a:cubicBezTo>
                <a:cubicBezTo>
                  <a:pt x="546619" y="1485868"/>
                  <a:pt x="546749" y="1485228"/>
                  <a:pt x="547010" y="1484620"/>
                </a:cubicBezTo>
                <a:cubicBezTo>
                  <a:pt x="547270" y="1484012"/>
                  <a:pt x="547628" y="1483481"/>
                  <a:pt x="548084" y="1483025"/>
                </a:cubicBezTo>
                <a:cubicBezTo>
                  <a:pt x="548540" y="1482569"/>
                  <a:pt x="549066" y="1482206"/>
                  <a:pt x="549663" y="1481934"/>
                </a:cubicBezTo>
                <a:cubicBezTo>
                  <a:pt x="550260" y="1481663"/>
                  <a:pt x="550905" y="1481527"/>
                  <a:pt x="551600" y="1481527"/>
                </a:cubicBezTo>
                <a:close/>
                <a:moveTo>
                  <a:pt x="446890" y="1476058"/>
                </a:moveTo>
                <a:cubicBezTo>
                  <a:pt x="445479" y="1476058"/>
                  <a:pt x="444264" y="1476199"/>
                  <a:pt x="443244" y="1476481"/>
                </a:cubicBezTo>
                <a:cubicBezTo>
                  <a:pt x="442224" y="1476763"/>
                  <a:pt x="441388" y="1477165"/>
                  <a:pt x="440737" y="1477686"/>
                </a:cubicBezTo>
                <a:cubicBezTo>
                  <a:pt x="440086" y="1478207"/>
                  <a:pt x="439603" y="1478831"/>
                  <a:pt x="439288" y="1479558"/>
                </a:cubicBezTo>
                <a:cubicBezTo>
                  <a:pt x="438973" y="1480285"/>
                  <a:pt x="438816" y="1481104"/>
                  <a:pt x="438816" y="1482016"/>
                </a:cubicBezTo>
                <a:cubicBezTo>
                  <a:pt x="438816" y="1482645"/>
                  <a:pt x="438914" y="1483247"/>
                  <a:pt x="439109" y="1483823"/>
                </a:cubicBezTo>
                <a:cubicBezTo>
                  <a:pt x="439304" y="1484398"/>
                  <a:pt x="439619" y="1484908"/>
                  <a:pt x="440053" y="1485353"/>
                </a:cubicBezTo>
                <a:cubicBezTo>
                  <a:pt x="440487" y="1485798"/>
                  <a:pt x="441052" y="1486150"/>
                  <a:pt x="441746" y="1486411"/>
                </a:cubicBezTo>
                <a:cubicBezTo>
                  <a:pt x="442440" y="1486671"/>
                  <a:pt x="443287" y="1486801"/>
                  <a:pt x="444286" y="1486801"/>
                </a:cubicBezTo>
                <a:cubicBezTo>
                  <a:pt x="445588" y="1486801"/>
                  <a:pt x="447080" y="1486405"/>
                  <a:pt x="448762" y="1485613"/>
                </a:cubicBezTo>
                <a:cubicBezTo>
                  <a:pt x="450444" y="1484821"/>
                  <a:pt x="452218" y="1483568"/>
                  <a:pt x="454085" y="1481853"/>
                </a:cubicBezTo>
                <a:lnTo>
                  <a:pt x="454085" y="1476058"/>
                </a:lnTo>
                <a:close/>
                <a:moveTo>
                  <a:pt x="265850" y="1462482"/>
                </a:moveTo>
                <a:cubicBezTo>
                  <a:pt x="264157" y="1462482"/>
                  <a:pt x="262708" y="1462813"/>
                  <a:pt x="261503" y="1463475"/>
                </a:cubicBezTo>
                <a:cubicBezTo>
                  <a:pt x="260299" y="1464137"/>
                  <a:pt x="259311" y="1465021"/>
                  <a:pt x="258541" y="1466128"/>
                </a:cubicBezTo>
                <a:cubicBezTo>
                  <a:pt x="257770" y="1467235"/>
                  <a:pt x="257206" y="1468521"/>
                  <a:pt x="256848" y="1469986"/>
                </a:cubicBezTo>
                <a:cubicBezTo>
                  <a:pt x="256490" y="1471451"/>
                  <a:pt x="256311" y="1472987"/>
                  <a:pt x="256311" y="1474593"/>
                </a:cubicBezTo>
                <a:cubicBezTo>
                  <a:pt x="256311" y="1476611"/>
                  <a:pt x="256533" y="1478380"/>
                  <a:pt x="256978" y="1479900"/>
                </a:cubicBezTo>
                <a:cubicBezTo>
                  <a:pt x="257423" y="1481419"/>
                  <a:pt x="258058" y="1482683"/>
                  <a:pt x="258883" y="1483692"/>
                </a:cubicBezTo>
                <a:cubicBezTo>
                  <a:pt x="259707" y="1484702"/>
                  <a:pt x="260706" y="1485461"/>
                  <a:pt x="261878" y="1485971"/>
                </a:cubicBezTo>
                <a:cubicBezTo>
                  <a:pt x="263050" y="1486481"/>
                  <a:pt x="264374" y="1486736"/>
                  <a:pt x="265850" y="1486736"/>
                </a:cubicBezTo>
                <a:cubicBezTo>
                  <a:pt x="267543" y="1486736"/>
                  <a:pt x="268991" y="1486405"/>
                  <a:pt x="270196" y="1485743"/>
                </a:cubicBezTo>
                <a:cubicBezTo>
                  <a:pt x="271401" y="1485081"/>
                  <a:pt x="272388" y="1484197"/>
                  <a:pt x="273159" y="1483090"/>
                </a:cubicBezTo>
                <a:cubicBezTo>
                  <a:pt x="273929" y="1481983"/>
                  <a:pt x="274493" y="1480697"/>
                  <a:pt x="274851" y="1479232"/>
                </a:cubicBezTo>
                <a:cubicBezTo>
                  <a:pt x="275210" y="1477767"/>
                  <a:pt x="275389" y="1476221"/>
                  <a:pt x="275389" y="1474593"/>
                </a:cubicBezTo>
                <a:cubicBezTo>
                  <a:pt x="275389" y="1472574"/>
                  <a:pt x="275166" y="1470811"/>
                  <a:pt x="274721" y="1469303"/>
                </a:cubicBezTo>
                <a:cubicBezTo>
                  <a:pt x="274276" y="1467794"/>
                  <a:pt x="273641" y="1466535"/>
                  <a:pt x="272817" y="1465526"/>
                </a:cubicBezTo>
                <a:cubicBezTo>
                  <a:pt x="271992" y="1464517"/>
                  <a:pt x="270988" y="1463757"/>
                  <a:pt x="269805" y="1463247"/>
                </a:cubicBezTo>
                <a:cubicBezTo>
                  <a:pt x="268622" y="1462737"/>
                  <a:pt x="267304" y="1462482"/>
                  <a:pt x="265850" y="1462482"/>
                </a:cubicBezTo>
                <a:close/>
                <a:moveTo>
                  <a:pt x="513565" y="1462189"/>
                </a:moveTo>
                <a:cubicBezTo>
                  <a:pt x="512328" y="1462189"/>
                  <a:pt x="511199" y="1462428"/>
                  <a:pt x="510179" y="1462905"/>
                </a:cubicBezTo>
                <a:cubicBezTo>
                  <a:pt x="509159" y="1463383"/>
                  <a:pt x="508280" y="1464055"/>
                  <a:pt x="507542" y="1464924"/>
                </a:cubicBezTo>
                <a:cubicBezTo>
                  <a:pt x="506804" y="1465792"/>
                  <a:pt x="506207" y="1466834"/>
                  <a:pt x="505751" y="1468049"/>
                </a:cubicBezTo>
                <a:cubicBezTo>
                  <a:pt x="505296" y="1469265"/>
                  <a:pt x="505014" y="1470599"/>
                  <a:pt x="504905" y="1472054"/>
                </a:cubicBezTo>
                <a:lnTo>
                  <a:pt x="522095" y="1472054"/>
                </a:lnTo>
                <a:cubicBezTo>
                  <a:pt x="522160" y="1470599"/>
                  <a:pt x="522019" y="1469270"/>
                  <a:pt x="521671" y="1468065"/>
                </a:cubicBezTo>
                <a:cubicBezTo>
                  <a:pt x="521324" y="1466861"/>
                  <a:pt x="520787" y="1465824"/>
                  <a:pt x="520060" y="1464956"/>
                </a:cubicBezTo>
                <a:cubicBezTo>
                  <a:pt x="519333" y="1464088"/>
                  <a:pt x="518427" y="1463410"/>
                  <a:pt x="517341" y="1462922"/>
                </a:cubicBezTo>
                <a:cubicBezTo>
                  <a:pt x="516256" y="1462433"/>
                  <a:pt x="514997" y="1462189"/>
                  <a:pt x="513565" y="1462189"/>
                </a:cubicBezTo>
                <a:close/>
                <a:moveTo>
                  <a:pt x="342115" y="1462189"/>
                </a:moveTo>
                <a:cubicBezTo>
                  <a:pt x="340878" y="1462189"/>
                  <a:pt x="339749" y="1462428"/>
                  <a:pt x="338729" y="1462905"/>
                </a:cubicBezTo>
                <a:cubicBezTo>
                  <a:pt x="337709" y="1463383"/>
                  <a:pt x="336830" y="1464055"/>
                  <a:pt x="336092" y="1464924"/>
                </a:cubicBezTo>
                <a:cubicBezTo>
                  <a:pt x="335354" y="1465792"/>
                  <a:pt x="334757" y="1466834"/>
                  <a:pt x="334302" y="1468049"/>
                </a:cubicBezTo>
                <a:cubicBezTo>
                  <a:pt x="333846" y="1469265"/>
                  <a:pt x="333563" y="1470599"/>
                  <a:pt x="333455" y="1472054"/>
                </a:cubicBezTo>
                <a:lnTo>
                  <a:pt x="350645" y="1472054"/>
                </a:lnTo>
                <a:cubicBezTo>
                  <a:pt x="350710" y="1470599"/>
                  <a:pt x="350569" y="1469270"/>
                  <a:pt x="350221" y="1468065"/>
                </a:cubicBezTo>
                <a:cubicBezTo>
                  <a:pt x="349874" y="1466861"/>
                  <a:pt x="349337" y="1465824"/>
                  <a:pt x="348610" y="1464956"/>
                </a:cubicBezTo>
                <a:cubicBezTo>
                  <a:pt x="347883" y="1464088"/>
                  <a:pt x="346977" y="1463410"/>
                  <a:pt x="345892" y="1462922"/>
                </a:cubicBezTo>
                <a:cubicBezTo>
                  <a:pt x="344806" y="1462433"/>
                  <a:pt x="343548" y="1462189"/>
                  <a:pt x="342115" y="1462189"/>
                </a:cubicBezTo>
                <a:close/>
                <a:moveTo>
                  <a:pt x="132565" y="1462189"/>
                </a:moveTo>
                <a:cubicBezTo>
                  <a:pt x="131328" y="1462189"/>
                  <a:pt x="130199" y="1462428"/>
                  <a:pt x="129179" y="1462905"/>
                </a:cubicBezTo>
                <a:cubicBezTo>
                  <a:pt x="128159" y="1463383"/>
                  <a:pt x="127280" y="1464055"/>
                  <a:pt x="126542" y="1464924"/>
                </a:cubicBezTo>
                <a:cubicBezTo>
                  <a:pt x="125804" y="1465792"/>
                  <a:pt x="125207" y="1466834"/>
                  <a:pt x="124751" y="1468049"/>
                </a:cubicBezTo>
                <a:cubicBezTo>
                  <a:pt x="124296" y="1469265"/>
                  <a:pt x="124013" y="1470599"/>
                  <a:pt x="123905" y="1472054"/>
                </a:cubicBezTo>
                <a:lnTo>
                  <a:pt x="141095" y="1472054"/>
                </a:lnTo>
                <a:cubicBezTo>
                  <a:pt x="141160" y="1470599"/>
                  <a:pt x="141019" y="1469270"/>
                  <a:pt x="140671" y="1468065"/>
                </a:cubicBezTo>
                <a:cubicBezTo>
                  <a:pt x="140324" y="1466861"/>
                  <a:pt x="139787" y="1465824"/>
                  <a:pt x="139060" y="1464956"/>
                </a:cubicBezTo>
                <a:cubicBezTo>
                  <a:pt x="138333" y="1464088"/>
                  <a:pt x="137426" y="1463410"/>
                  <a:pt x="136341" y="1462922"/>
                </a:cubicBezTo>
                <a:cubicBezTo>
                  <a:pt x="135256" y="1462433"/>
                  <a:pt x="133997" y="1462189"/>
                  <a:pt x="132565" y="1462189"/>
                </a:cubicBezTo>
                <a:close/>
                <a:moveTo>
                  <a:pt x="474944" y="1461929"/>
                </a:moveTo>
                <a:cubicBezTo>
                  <a:pt x="473816" y="1461929"/>
                  <a:pt x="472812" y="1462124"/>
                  <a:pt x="471933" y="1462515"/>
                </a:cubicBezTo>
                <a:cubicBezTo>
                  <a:pt x="471054" y="1462905"/>
                  <a:pt x="470316" y="1463421"/>
                  <a:pt x="469719" y="1464061"/>
                </a:cubicBezTo>
                <a:cubicBezTo>
                  <a:pt x="469122" y="1464701"/>
                  <a:pt x="468666" y="1465445"/>
                  <a:pt x="468351" y="1466291"/>
                </a:cubicBezTo>
                <a:cubicBezTo>
                  <a:pt x="468037" y="1467138"/>
                  <a:pt x="467879" y="1468017"/>
                  <a:pt x="467879" y="1468928"/>
                </a:cubicBezTo>
                <a:cubicBezTo>
                  <a:pt x="467879" y="1469970"/>
                  <a:pt x="468053" y="1470925"/>
                  <a:pt x="468400" y="1471793"/>
                </a:cubicBezTo>
                <a:cubicBezTo>
                  <a:pt x="468747" y="1472661"/>
                  <a:pt x="469236" y="1473399"/>
                  <a:pt x="469865" y="1474007"/>
                </a:cubicBezTo>
                <a:cubicBezTo>
                  <a:pt x="470495" y="1474615"/>
                  <a:pt x="471238" y="1475087"/>
                  <a:pt x="472095" y="1475423"/>
                </a:cubicBezTo>
                <a:cubicBezTo>
                  <a:pt x="472953" y="1475759"/>
                  <a:pt x="473902" y="1475928"/>
                  <a:pt x="474944" y="1475928"/>
                </a:cubicBezTo>
                <a:cubicBezTo>
                  <a:pt x="476073" y="1475928"/>
                  <a:pt x="477076" y="1475738"/>
                  <a:pt x="477956" y="1475358"/>
                </a:cubicBezTo>
                <a:cubicBezTo>
                  <a:pt x="478835" y="1474978"/>
                  <a:pt x="479572" y="1474463"/>
                  <a:pt x="480169" y="1473812"/>
                </a:cubicBezTo>
                <a:cubicBezTo>
                  <a:pt x="480766" y="1473161"/>
                  <a:pt x="481222" y="1472412"/>
                  <a:pt x="481537" y="1471565"/>
                </a:cubicBezTo>
                <a:cubicBezTo>
                  <a:pt x="481851" y="1470719"/>
                  <a:pt x="482009" y="1469840"/>
                  <a:pt x="482009" y="1468928"/>
                </a:cubicBezTo>
                <a:cubicBezTo>
                  <a:pt x="482009" y="1467886"/>
                  <a:pt x="481835" y="1466931"/>
                  <a:pt x="481488" y="1466063"/>
                </a:cubicBezTo>
                <a:cubicBezTo>
                  <a:pt x="481141" y="1465195"/>
                  <a:pt x="480652" y="1464457"/>
                  <a:pt x="480023" y="1463849"/>
                </a:cubicBezTo>
                <a:cubicBezTo>
                  <a:pt x="479393" y="1463242"/>
                  <a:pt x="478650" y="1462769"/>
                  <a:pt x="477793" y="1462433"/>
                </a:cubicBezTo>
                <a:cubicBezTo>
                  <a:pt x="476935" y="1462097"/>
                  <a:pt x="475986" y="1461929"/>
                  <a:pt x="474944" y="1461929"/>
                </a:cubicBezTo>
                <a:close/>
                <a:moveTo>
                  <a:pt x="221094" y="1458250"/>
                </a:moveTo>
                <a:lnTo>
                  <a:pt x="227540" y="1458250"/>
                </a:lnTo>
                <a:lnTo>
                  <a:pt x="235549" y="1479867"/>
                </a:lnTo>
                <a:lnTo>
                  <a:pt x="237275" y="1485141"/>
                </a:lnTo>
                <a:lnTo>
                  <a:pt x="239065" y="1479737"/>
                </a:lnTo>
                <a:lnTo>
                  <a:pt x="247009" y="1458250"/>
                </a:lnTo>
                <a:lnTo>
                  <a:pt x="253227" y="1458250"/>
                </a:lnTo>
                <a:lnTo>
                  <a:pt x="240400" y="1490936"/>
                </a:lnTo>
                <a:lnTo>
                  <a:pt x="233889" y="1490936"/>
                </a:lnTo>
                <a:close/>
                <a:moveTo>
                  <a:pt x="551600" y="1457664"/>
                </a:moveTo>
                <a:cubicBezTo>
                  <a:pt x="552273" y="1457664"/>
                  <a:pt x="552913" y="1457799"/>
                  <a:pt x="553521" y="1458071"/>
                </a:cubicBezTo>
                <a:cubicBezTo>
                  <a:pt x="554128" y="1458342"/>
                  <a:pt x="554660" y="1458706"/>
                  <a:pt x="555116" y="1459161"/>
                </a:cubicBezTo>
                <a:cubicBezTo>
                  <a:pt x="555572" y="1459617"/>
                  <a:pt x="555935" y="1460149"/>
                  <a:pt x="556207" y="1460757"/>
                </a:cubicBezTo>
                <a:cubicBezTo>
                  <a:pt x="556478" y="1461364"/>
                  <a:pt x="556614" y="1462004"/>
                  <a:pt x="556614" y="1462677"/>
                </a:cubicBezTo>
                <a:cubicBezTo>
                  <a:pt x="556614" y="1463372"/>
                  <a:pt x="556478" y="1464018"/>
                  <a:pt x="556207" y="1464614"/>
                </a:cubicBezTo>
                <a:cubicBezTo>
                  <a:pt x="555935" y="1465211"/>
                  <a:pt x="555572" y="1465738"/>
                  <a:pt x="555116" y="1466194"/>
                </a:cubicBezTo>
                <a:cubicBezTo>
                  <a:pt x="554660" y="1466649"/>
                  <a:pt x="554128" y="1467007"/>
                  <a:pt x="553521" y="1467268"/>
                </a:cubicBezTo>
                <a:cubicBezTo>
                  <a:pt x="552913" y="1467528"/>
                  <a:pt x="552273" y="1467658"/>
                  <a:pt x="551600" y="1467658"/>
                </a:cubicBezTo>
                <a:cubicBezTo>
                  <a:pt x="550905" y="1467658"/>
                  <a:pt x="550260" y="1467528"/>
                  <a:pt x="549663" y="1467268"/>
                </a:cubicBezTo>
                <a:cubicBezTo>
                  <a:pt x="549066" y="1467007"/>
                  <a:pt x="548540" y="1466649"/>
                  <a:pt x="548084" y="1466194"/>
                </a:cubicBezTo>
                <a:cubicBezTo>
                  <a:pt x="547628" y="1465738"/>
                  <a:pt x="547270" y="1465211"/>
                  <a:pt x="547010" y="1464614"/>
                </a:cubicBezTo>
                <a:cubicBezTo>
                  <a:pt x="546749" y="1464018"/>
                  <a:pt x="546619" y="1463372"/>
                  <a:pt x="546619" y="1462677"/>
                </a:cubicBezTo>
                <a:cubicBezTo>
                  <a:pt x="546619" y="1462004"/>
                  <a:pt x="546749" y="1461364"/>
                  <a:pt x="547010" y="1460757"/>
                </a:cubicBezTo>
                <a:cubicBezTo>
                  <a:pt x="547270" y="1460149"/>
                  <a:pt x="547628" y="1459617"/>
                  <a:pt x="548084" y="1459161"/>
                </a:cubicBezTo>
                <a:cubicBezTo>
                  <a:pt x="548540" y="1458706"/>
                  <a:pt x="549066" y="1458342"/>
                  <a:pt x="549663" y="1458071"/>
                </a:cubicBezTo>
                <a:cubicBezTo>
                  <a:pt x="550260" y="1457799"/>
                  <a:pt x="550905" y="1457664"/>
                  <a:pt x="551600" y="1457664"/>
                </a:cubicBezTo>
                <a:close/>
                <a:moveTo>
                  <a:pt x="513825" y="1457664"/>
                </a:moveTo>
                <a:cubicBezTo>
                  <a:pt x="516104" y="1457664"/>
                  <a:pt x="518123" y="1458022"/>
                  <a:pt x="519881" y="1458738"/>
                </a:cubicBezTo>
                <a:cubicBezTo>
                  <a:pt x="521639" y="1459454"/>
                  <a:pt x="523120" y="1460469"/>
                  <a:pt x="524325" y="1461782"/>
                </a:cubicBezTo>
                <a:cubicBezTo>
                  <a:pt x="525529" y="1463095"/>
                  <a:pt x="526441" y="1464690"/>
                  <a:pt x="527059" y="1466568"/>
                </a:cubicBezTo>
                <a:cubicBezTo>
                  <a:pt x="527678" y="1468445"/>
                  <a:pt x="527987" y="1470545"/>
                  <a:pt x="527987" y="1472867"/>
                </a:cubicBezTo>
                <a:cubicBezTo>
                  <a:pt x="527987" y="1473670"/>
                  <a:pt x="527976" y="1474343"/>
                  <a:pt x="527955" y="1474886"/>
                </a:cubicBezTo>
                <a:cubicBezTo>
                  <a:pt x="527933" y="1475429"/>
                  <a:pt x="527900" y="1475938"/>
                  <a:pt x="527857" y="1476416"/>
                </a:cubicBezTo>
                <a:lnTo>
                  <a:pt x="504905" y="1476416"/>
                </a:lnTo>
                <a:cubicBezTo>
                  <a:pt x="504905" y="1479758"/>
                  <a:pt x="505838" y="1482325"/>
                  <a:pt x="507705" y="1484116"/>
                </a:cubicBezTo>
                <a:cubicBezTo>
                  <a:pt x="509571" y="1485906"/>
                  <a:pt x="512263" y="1486801"/>
                  <a:pt x="515779" y="1486801"/>
                </a:cubicBezTo>
                <a:cubicBezTo>
                  <a:pt x="516734" y="1486801"/>
                  <a:pt x="517689" y="1486763"/>
                  <a:pt x="518644" y="1486688"/>
                </a:cubicBezTo>
                <a:cubicBezTo>
                  <a:pt x="519599" y="1486612"/>
                  <a:pt x="520521" y="1486508"/>
                  <a:pt x="521411" y="1486378"/>
                </a:cubicBezTo>
                <a:cubicBezTo>
                  <a:pt x="522301" y="1486248"/>
                  <a:pt x="523153" y="1486102"/>
                  <a:pt x="523967" y="1485939"/>
                </a:cubicBezTo>
                <a:cubicBezTo>
                  <a:pt x="524781" y="1485776"/>
                  <a:pt x="525535" y="1485597"/>
                  <a:pt x="526229" y="1485402"/>
                </a:cubicBezTo>
                <a:lnTo>
                  <a:pt x="526229" y="1490057"/>
                </a:lnTo>
                <a:cubicBezTo>
                  <a:pt x="524688" y="1490491"/>
                  <a:pt x="522947" y="1490844"/>
                  <a:pt x="521004" y="1491115"/>
                </a:cubicBezTo>
                <a:cubicBezTo>
                  <a:pt x="519062" y="1491386"/>
                  <a:pt x="517048" y="1491522"/>
                  <a:pt x="514965" y="1491522"/>
                </a:cubicBezTo>
                <a:cubicBezTo>
                  <a:pt x="512165" y="1491522"/>
                  <a:pt x="509756" y="1491142"/>
                  <a:pt x="507737" y="1490383"/>
                </a:cubicBezTo>
                <a:cubicBezTo>
                  <a:pt x="505719" y="1489623"/>
                  <a:pt x="504064" y="1488521"/>
                  <a:pt x="502773" y="1487078"/>
                </a:cubicBezTo>
                <a:cubicBezTo>
                  <a:pt x="501481" y="1485635"/>
                  <a:pt x="500526" y="1483866"/>
                  <a:pt x="499908" y="1481772"/>
                </a:cubicBezTo>
                <a:cubicBezTo>
                  <a:pt x="499289" y="1479677"/>
                  <a:pt x="498980" y="1477306"/>
                  <a:pt x="498980" y="1474658"/>
                </a:cubicBezTo>
                <a:cubicBezTo>
                  <a:pt x="498980" y="1472357"/>
                  <a:pt x="499311" y="1470182"/>
                  <a:pt x="499973" y="1468131"/>
                </a:cubicBezTo>
                <a:cubicBezTo>
                  <a:pt x="500635" y="1466080"/>
                  <a:pt x="501601" y="1464278"/>
                  <a:pt x="502870" y="1462726"/>
                </a:cubicBezTo>
                <a:cubicBezTo>
                  <a:pt x="504140" y="1461174"/>
                  <a:pt x="505697" y="1459943"/>
                  <a:pt x="507542" y="1459031"/>
                </a:cubicBezTo>
                <a:cubicBezTo>
                  <a:pt x="509387" y="1458119"/>
                  <a:pt x="511481" y="1457664"/>
                  <a:pt x="513825" y="1457664"/>
                </a:cubicBezTo>
                <a:close/>
                <a:moveTo>
                  <a:pt x="474944" y="1457664"/>
                </a:moveTo>
                <a:cubicBezTo>
                  <a:pt x="475747" y="1457664"/>
                  <a:pt x="476517" y="1457718"/>
                  <a:pt x="477256" y="1457827"/>
                </a:cubicBezTo>
                <a:cubicBezTo>
                  <a:pt x="477993" y="1457935"/>
                  <a:pt x="478645" y="1458076"/>
                  <a:pt x="479209" y="1458250"/>
                </a:cubicBezTo>
                <a:lnTo>
                  <a:pt x="491059" y="1458250"/>
                </a:lnTo>
                <a:lnTo>
                  <a:pt x="491059" y="1462873"/>
                </a:lnTo>
                <a:lnTo>
                  <a:pt x="485818" y="1462873"/>
                </a:lnTo>
                <a:cubicBezTo>
                  <a:pt x="486425" y="1463632"/>
                  <a:pt x="486898" y="1464517"/>
                  <a:pt x="487234" y="1465526"/>
                </a:cubicBezTo>
                <a:cubicBezTo>
                  <a:pt x="487570" y="1466535"/>
                  <a:pt x="487739" y="1467626"/>
                  <a:pt x="487739" y="1468798"/>
                </a:cubicBezTo>
                <a:cubicBezTo>
                  <a:pt x="487739" y="1470491"/>
                  <a:pt x="487429" y="1472037"/>
                  <a:pt x="486811" y="1473437"/>
                </a:cubicBezTo>
                <a:cubicBezTo>
                  <a:pt x="486192" y="1474837"/>
                  <a:pt x="485319" y="1476036"/>
                  <a:pt x="484190" y="1477035"/>
                </a:cubicBezTo>
                <a:cubicBezTo>
                  <a:pt x="483061" y="1478033"/>
                  <a:pt x="481710" y="1478809"/>
                  <a:pt x="480137" y="1479363"/>
                </a:cubicBezTo>
                <a:cubicBezTo>
                  <a:pt x="478563" y="1479916"/>
                  <a:pt x="476832" y="1480193"/>
                  <a:pt x="474944" y="1480193"/>
                </a:cubicBezTo>
                <a:cubicBezTo>
                  <a:pt x="473577" y="1480193"/>
                  <a:pt x="472296" y="1480046"/>
                  <a:pt x="471102" y="1479753"/>
                </a:cubicBezTo>
                <a:cubicBezTo>
                  <a:pt x="469909" y="1479460"/>
                  <a:pt x="468964" y="1479096"/>
                  <a:pt x="468270" y="1478662"/>
                </a:cubicBezTo>
                <a:cubicBezTo>
                  <a:pt x="467858" y="1479270"/>
                  <a:pt x="467511" y="1479845"/>
                  <a:pt x="467228" y="1480388"/>
                </a:cubicBezTo>
                <a:cubicBezTo>
                  <a:pt x="466946" y="1480930"/>
                  <a:pt x="466805" y="1481538"/>
                  <a:pt x="466805" y="1482211"/>
                </a:cubicBezTo>
                <a:cubicBezTo>
                  <a:pt x="466805" y="1483036"/>
                  <a:pt x="467201" y="1483720"/>
                  <a:pt x="467993" y="1484262"/>
                </a:cubicBezTo>
                <a:cubicBezTo>
                  <a:pt x="468785" y="1484805"/>
                  <a:pt x="469833" y="1485098"/>
                  <a:pt x="471135" y="1485141"/>
                </a:cubicBezTo>
                <a:lnTo>
                  <a:pt x="479730" y="1485467"/>
                </a:lnTo>
                <a:cubicBezTo>
                  <a:pt x="481358" y="1485510"/>
                  <a:pt x="482861" y="1485716"/>
                  <a:pt x="484239" y="1486085"/>
                </a:cubicBezTo>
                <a:cubicBezTo>
                  <a:pt x="485617" y="1486454"/>
                  <a:pt x="486800" y="1486986"/>
                  <a:pt x="487787" y="1487680"/>
                </a:cubicBezTo>
                <a:cubicBezTo>
                  <a:pt x="488775" y="1488375"/>
                  <a:pt x="489545" y="1489232"/>
                  <a:pt x="490099" y="1490252"/>
                </a:cubicBezTo>
                <a:cubicBezTo>
                  <a:pt x="490652" y="1491272"/>
                  <a:pt x="490929" y="1492455"/>
                  <a:pt x="490929" y="1493801"/>
                </a:cubicBezTo>
                <a:cubicBezTo>
                  <a:pt x="490929" y="1495255"/>
                  <a:pt x="490614" y="1496634"/>
                  <a:pt x="489985" y="1497936"/>
                </a:cubicBezTo>
                <a:cubicBezTo>
                  <a:pt x="489356" y="1499238"/>
                  <a:pt x="488384" y="1500383"/>
                  <a:pt x="487071" y="1501370"/>
                </a:cubicBezTo>
                <a:cubicBezTo>
                  <a:pt x="485758" y="1502358"/>
                  <a:pt x="484092" y="1503145"/>
                  <a:pt x="482074" y="1503731"/>
                </a:cubicBezTo>
                <a:cubicBezTo>
                  <a:pt x="480055" y="1504317"/>
                  <a:pt x="477657" y="1504610"/>
                  <a:pt x="474879" y="1504610"/>
                </a:cubicBezTo>
                <a:cubicBezTo>
                  <a:pt x="472231" y="1504610"/>
                  <a:pt x="469979" y="1504398"/>
                  <a:pt x="468123" y="1503975"/>
                </a:cubicBezTo>
                <a:cubicBezTo>
                  <a:pt x="466268" y="1503552"/>
                  <a:pt x="464743" y="1502966"/>
                  <a:pt x="463549" y="1502217"/>
                </a:cubicBezTo>
                <a:cubicBezTo>
                  <a:pt x="462356" y="1501468"/>
                  <a:pt x="461488" y="1500578"/>
                  <a:pt x="460945" y="1499547"/>
                </a:cubicBezTo>
                <a:cubicBezTo>
                  <a:pt x="460402" y="1498516"/>
                  <a:pt x="460131" y="1497382"/>
                  <a:pt x="460131" y="1496145"/>
                </a:cubicBezTo>
                <a:cubicBezTo>
                  <a:pt x="460131" y="1494561"/>
                  <a:pt x="460500" y="1493172"/>
                  <a:pt x="461238" y="1491978"/>
                </a:cubicBezTo>
                <a:cubicBezTo>
                  <a:pt x="461976" y="1490784"/>
                  <a:pt x="463115" y="1489634"/>
                  <a:pt x="464656" y="1488527"/>
                </a:cubicBezTo>
                <a:cubicBezTo>
                  <a:pt x="464092" y="1488267"/>
                  <a:pt x="463604" y="1487941"/>
                  <a:pt x="463191" y="1487550"/>
                </a:cubicBezTo>
                <a:cubicBezTo>
                  <a:pt x="462779" y="1487160"/>
                  <a:pt x="462442" y="1486731"/>
                  <a:pt x="462182" y="1486264"/>
                </a:cubicBezTo>
                <a:cubicBezTo>
                  <a:pt x="461922" y="1485798"/>
                  <a:pt x="461726" y="1485304"/>
                  <a:pt x="461596" y="1484783"/>
                </a:cubicBezTo>
                <a:cubicBezTo>
                  <a:pt x="461466" y="1484262"/>
                  <a:pt x="461401" y="1483752"/>
                  <a:pt x="461401" y="1483253"/>
                </a:cubicBezTo>
                <a:cubicBezTo>
                  <a:pt x="461401" y="1481842"/>
                  <a:pt x="461732" y="1480551"/>
                  <a:pt x="462394" y="1479379"/>
                </a:cubicBezTo>
                <a:cubicBezTo>
                  <a:pt x="463056" y="1478207"/>
                  <a:pt x="463842" y="1477100"/>
                  <a:pt x="464754" y="1476058"/>
                </a:cubicBezTo>
                <a:cubicBezTo>
                  <a:pt x="464342" y="1475559"/>
                  <a:pt x="463978" y="1475070"/>
                  <a:pt x="463663" y="1474593"/>
                </a:cubicBezTo>
                <a:cubicBezTo>
                  <a:pt x="463349" y="1474115"/>
                  <a:pt x="463077" y="1473600"/>
                  <a:pt x="462849" y="1473047"/>
                </a:cubicBezTo>
                <a:cubicBezTo>
                  <a:pt x="462622" y="1472493"/>
                  <a:pt x="462448" y="1471896"/>
                  <a:pt x="462329" y="1471256"/>
                </a:cubicBezTo>
                <a:cubicBezTo>
                  <a:pt x="462209" y="1470616"/>
                  <a:pt x="462149" y="1469883"/>
                  <a:pt x="462149" y="1469058"/>
                </a:cubicBezTo>
                <a:cubicBezTo>
                  <a:pt x="462149" y="1467366"/>
                  <a:pt x="462459" y="1465819"/>
                  <a:pt x="463077" y="1464419"/>
                </a:cubicBezTo>
                <a:cubicBezTo>
                  <a:pt x="463696" y="1463019"/>
                  <a:pt x="464564" y="1461820"/>
                  <a:pt x="465682" y="1460822"/>
                </a:cubicBezTo>
                <a:cubicBezTo>
                  <a:pt x="466800" y="1459823"/>
                  <a:pt x="468145" y="1459047"/>
                  <a:pt x="469719" y="1458494"/>
                </a:cubicBezTo>
                <a:cubicBezTo>
                  <a:pt x="471292" y="1457941"/>
                  <a:pt x="473034" y="1457664"/>
                  <a:pt x="474944" y="1457664"/>
                </a:cubicBezTo>
                <a:close/>
                <a:moveTo>
                  <a:pt x="447020" y="1457664"/>
                </a:moveTo>
                <a:cubicBezTo>
                  <a:pt x="448995" y="1457664"/>
                  <a:pt x="450775" y="1457881"/>
                  <a:pt x="452359" y="1458315"/>
                </a:cubicBezTo>
                <a:cubicBezTo>
                  <a:pt x="453944" y="1458749"/>
                  <a:pt x="455284" y="1459411"/>
                  <a:pt x="456380" y="1460301"/>
                </a:cubicBezTo>
                <a:cubicBezTo>
                  <a:pt x="457476" y="1461191"/>
                  <a:pt x="458317" y="1462308"/>
                  <a:pt x="458903" y="1463654"/>
                </a:cubicBezTo>
                <a:cubicBezTo>
                  <a:pt x="459489" y="1465000"/>
                  <a:pt x="459782" y="1466584"/>
                  <a:pt x="459782" y="1468407"/>
                </a:cubicBezTo>
                <a:lnTo>
                  <a:pt x="459782" y="1490936"/>
                </a:lnTo>
                <a:lnTo>
                  <a:pt x="454703" y="1490936"/>
                </a:lnTo>
                <a:lnTo>
                  <a:pt x="454573" y="1486541"/>
                </a:lnTo>
                <a:cubicBezTo>
                  <a:pt x="452793" y="1488299"/>
                  <a:pt x="450987" y="1489569"/>
                  <a:pt x="449153" y="1490350"/>
                </a:cubicBezTo>
                <a:cubicBezTo>
                  <a:pt x="447319" y="1491131"/>
                  <a:pt x="445392" y="1491522"/>
                  <a:pt x="443374" y="1491522"/>
                </a:cubicBezTo>
                <a:cubicBezTo>
                  <a:pt x="441507" y="1491522"/>
                  <a:pt x="439912" y="1491283"/>
                  <a:pt x="438588" y="1490806"/>
                </a:cubicBezTo>
                <a:cubicBezTo>
                  <a:pt x="437264" y="1490328"/>
                  <a:pt x="436174" y="1489672"/>
                  <a:pt x="435316" y="1488836"/>
                </a:cubicBezTo>
                <a:cubicBezTo>
                  <a:pt x="434459" y="1488001"/>
                  <a:pt x="433830" y="1487019"/>
                  <a:pt x="433428" y="1485890"/>
                </a:cubicBezTo>
                <a:cubicBezTo>
                  <a:pt x="433026" y="1484761"/>
                  <a:pt x="432826" y="1483535"/>
                  <a:pt x="432826" y="1482211"/>
                </a:cubicBezTo>
                <a:cubicBezTo>
                  <a:pt x="432826" y="1478934"/>
                  <a:pt x="434046" y="1476367"/>
                  <a:pt x="436488" y="1474512"/>
                </a:cubicBezTo>
                <a:cubicBezTo>
                  <a:pt x="438930" y="1472656"/>
                  <a:pt x="442538" y="1471728"/>
                  <a:pt x="447313" y="1471728"/>
                </a:cubicBezTo>
                <a:lnTo>
                  <a:pt x="454085" y="1471728"/>
                </a:lnTo>
                <a:lnTo>
                  <a:pt x="454085" y="1468863"/>
                </a:lnTo>
                <a:cubicBezTo>
                  <a:pt x="454085" y="1466931"/>
                  <a:pt x="453466" y="1465385"/>
                  <a:pt x="452229" y="1464224"/>
                </a:cubicBezTo>
                <a:cubicBezTo>
                  <a:pt x="450992" y="1463063"/>
                  <a:pt x="449104" y="1462482"/>
                  <a:pt x="446564" y="1462482"/>
                </a:cubicBezTo>
                <a:cubicBezTo>
                  <a:pt x="444719" y="1462482"/>
                  <a:pt x="442902" y="1462688"/>
                  <a:pt x="441111" y="1463101"/>
                </a:cubicBezTo>
                <a:cubicBezTo>
                  <a:pt x="439321" y="1463513"/>
                  <a:pt x="437470" y="1464099"/>
                  <a:pt x="435560" y="1464859"/>
                </a:cubicBezTo>
                <a:lnTo>
                  <a:pt x="435560" y="1459747"/>
                </a:lnTo>
                <a:cubicBezTo>
                  <a:pt x="436277" y="1459487"/>
                  <a:pt x="437074" y="1459232"/>
                  <a:pt x="437953" y="1458982"/>
                </a:cubicBezTo>
                <a:cubicBezTo>
                  <a:pt x="438832" y="1458733"/>
                  <a:pt x="439760" y="1458510"/>
                  <a:pt x="440737" y="1458315"/>
                </a:cubicBezTo>
                <a:cubicBezTo>
                  <a:pt x="441713" y="1458119"/>
                  <a:pt x="442734" y="1457962"/>
                  <a:pt x="443797" y="1457843"/>
                </a:cubicBezTo>
                <a:cubicBezTo>
                  <a:pt x="444861" y="1457723"/>
                  <a:pt x="445935" y="1457664"/>
                  <a:pt x="447020" y="1457664"/>
                </a:cubicBezTo>
                <a:close/>
                <a:moveTo>
                  <a:pt x="375573" y="1457664"/>
                </a:moveTo>
                <a:cubicBezTo>
                  <a:pt x="378959" y="1457664"/>
                  <a:pt x="381526" y="1458760"/>
                  <a:pt x="383273" y="1460952"/>
                </a:cubicBezTo>
                <a:cubicBezTo>
                  <a:pt x="385020" y="1463144"/>
                  <a:pt x="385829" y="1466400"/>
                  <a:pt x="385698" y="1470719"/>
                </a:cubicBezTo>
                <a:lnTo>
                  <a:pt x="379969" y="1470719"/>
                </a:lnTo>
                <a:cubicBezTo>
                  <a:pt x="380034" y="1467854"/>
                  <a:pt x="379616" y="1465776"/>
                  <a:pt x="378715" y="1464484"/>
                </a:cubicBezTo>
                <a:cubicBezTo>
                  <a:pt x="377814" y="1463193"/>
                  <a:pt x="376496" y="1462547"/>
                  <a:pt x="374760" y="1462547"/>
                </a:cubicBezTo>
                <a:cubicBezTo>
                  <a:pt x="374000" y="1462547"/>
                  <a:pt x="373235" y="1462683"/>
                  <a:pt x="372464" y="1462954"/>
                </a:cubicBezTo>
                <a:cubicBezTo>
                  <a:pt x="371694" y="1463225"/>
                  <a:pt x="370902" y="1463660"/>
                  <a:pt x="370088" y="1464256"/>
                </a:cubicBezTo>
                <a:cubicBezTo>
                  <a:pt x="369274" y="1464853"/>
                  <a:pt x="368411" y="1465618"/>
                  <a:pt x="367500" y="1466552"/>
                </a:cubicBezTo>
                <a:cubicBezTo>
                  <a:pt x="366588" y="1467485"/>
                  <a:pt x="365611" y="1468613"/>
                  <a:pt x="364569" y="1469937"/>
                </a:cubicBezTo>
                <a:lnTo>
                  <a:pt x="364569" y="1490936"/>
                </a:lnTo>
                <a:lnTo>
                  <a:pt x="358840" y="1490936"/>
                </a:lnTo>
                <a:lnTo>
                  <a:pt x="358840" y="1458250"/>
                </a:lnTo>
                <a:lnTo>
                  <a:pt x="364016" y="1458250"/>
                </a:lnTo>
                <a:lnTo>
                  <a:pt x="364179" y="1464273"/>
                </a:lnTo>
                <a:cubicBezTo>
                  <a:pt x="366111" y="1461950"/>
                  <a:pt x="368015" y="1460268"/>
                  <a:pt x="369892" y="1459227"/>
                </a:cubicBezTo>
                <a:cubicBezTo>
                  <a:pt x="371770" y="1458185"/>
                  <a:pt x="373663" y="1457664"/>
                  <a:pt x="375573" y="1457664"/>
                </a:cubicBezTo>
                <a:close/>
                <a:moveTo>
                  <a:pt x="342375" y="1457664"/>
                </a:moveTo>
                <a:cubicBezTo>
                  <a:pt x="344654" y="1457664"/>
                  <a:pt x="346673" y="1458022"/>
                  <a:pt x="348431" y="1458738"/>
                </a:cubicBezTo>
                <a:cubicBezTo>
                  <a:pt x="350189" y="1459454"/>
                  <a:pt x="351670" y="1460469"/>
                  <a:pt x="352875" y="1461782"/>
                </a:cubicBezTo>
                <a:cubicBezTo>
                  <a:pt x="354079" y="1463095"/>
                  <a:pt x="354991" y="1464690"/>
                  <a:pt x="355610" y="1466568"/>
                </a:cubicBezTo>
                <a:cubicBezTo>
                  <a:pt x="356228" y="1468445"/>
                  <a:pt x="356537" y="1470545"/>
                  <a:pt x="356537" y="1472867"/>
                </a:cubicBezTo>
                <a:cubicBezTo>
                  <a:pt x="356537" y="1473670"/>
                  <a:pt x="356527" y="1474343"/>
                  <a:pt x="356505" y="1474886"/>
                </a:cubicBezTo>
                <a:cubicBezTo>
                  <a:pt x="356483" y="1475429"/>
                  <a:pt x="356451" y="1475938"/>
                  <a:pt x="356407" y="1476416"/>
                </a:cubicBezTo>
                <a:lnTo>
                  <a:pt x="333455" y="1476416"/>
                </a:lnTo>
                <a:cubicBezTo>
                  <a:pt x="333455" y="1479758"/>
                  <a:pt x="334388" y="1482325"/>
                  <a:pt x="336255" y="1484116"/>
                </a:cubicBezTo>
                <a:cubicBezTo>
                  <a:pt x="338121" y="1485906"/>
                  <a:pt x="340813" y="1486801"/>
                  <a:pt x="344329" y="1486801"/>
                </a:cubicBezTo>
                <a:cubicBezTo>
                  <a:pt x="345284" y="1486801"/>
                  <a:pt x="346239" y="1486763"/>
                  <a:pt x="347194" y="1486688"/>
                </a:cubicBezTo>
                <a:cubicBezTo>
                  <a:pt x="348149" y="1486612"/>
                  <a:pt x="349071" y="1486508"/>
                  <a:pt x="349961" y="1486378"/>
                </a:cubicBezTo>
                <a:cubicBezTo>
                  <a:pt x="350851" y="1486248"/>
                  <a:pt x="351703" y="1486102"/>
                  <a:pt x="352517" y="1485939"/>
                </a:cubicBezTo>
                <a:cubicBezTo>
                  <a:pt x="353331" y="1485776"/>
                  <a:pt x="354085" y="1485597"/>
                  <a:pt x="354780" y="1485402"/>
                </a:cubicBezTo>
                <a:lnTo>
                  <a:pt x="354780" y="1490057"/>
                </a:lnTo>
                <a:cubicBezTo>
                  <a:pt x="353238" y="1490491"/>
                  <a:pt x="351497" y="1490844"/>
                  <a:pt x="349554" y="1491115"/>
                </a:cubicBezTo>
                <a:cubicBezTo>
                  <a:pt x="347612" y="1491386"/>
                  <a:pt x="345599" y="1491522"/>
                  <a:pt x="343515" y="1491522"/>
                </a:cubicBezTo>
                <a:cubicBezTo>
                  <a:pt x="340715" y="1491522"/>
                  <a:pt x="338306" y="1491142"/>
                  <a:pt x="336287" y="1490383"/>
                </a:cubicBezTo>
                <a:cubicBezTo>
                  <a:pt x="334269" y="1489623"/>
                  <a:pt x="332614" y="1488521"/>
                  <a:pt x="331323" y="1487078"/>
                </a:cubicBezTo>
                <a:cubicBezTo>
                  <a:pt x="330031" y="1485635"/>
                  <a:pt x="329076" y="1483866"/>
                  <a:pt x="328458" y="1481772"/>
                </a:cubicBezTo>
                <a:cubicBezTo>
                  <a:pt x="327839" y="1479677"/>
                  <a:pt x="327530" y="1477306"/>
                  <a:pt x="327530" y="1474658"/>
                </a:cubicBezTo>
                <a:cubicBezTo>
                  <a:pt x="327530" y="1472357"/>
                  <a:pt x="327861" y="1470182"/>
                  <a:pt x="328523" y="1468131"/>
                </a:cubicBezTo>
                <a:cubicBezTo>
                  <a:pt x="329185" y="1466080"/>
                  <a:pt x="330150" y="1464278"/>
                  <a:pt x="331421" y="1462726"/>
                </a:cubicBezTo>
                <a:cubicBezTo>
                  <a:pt x="332690" y="1461174"/>
                  <a:pt x="334247" y="1459943"/>
                  <a:pt x="336092" y="1459031"/>
                </a:cubicBezTo>
                <a:cubicBezTo>
                  <a:pt x="337937" y="1458119"/>
                  <a:pt x="340031" y="1457664"/>
                  <a:pt x="342375" y="1457664"/>
                </a:cubicBezTo>
                <a:close/>
                <a:moveTo>
                  <a:pt x="266175" y="1457664"/>
                </a:moveTo>
                <a:cubicBezTo>
                  <a:pt x="268519" y="1457664"/>
                  <a:pt x="270619" y="1458027"/>
                  <a:pt x="272475" y="1458754"/>
                </a:cubicBezTo>
                <a:cubicBezTo>
                  <a:pt x="274331" y="1459481"/>
                  <a:pt x="275904" y="1460545"/>
                  <a:pt x="277195" y="1461945"/>
                </a:cubicBezTo>
                <a:cubicBezTo>
                  <a:pt x="278487" y="1463345"/>
                  <a:pt x="279475" y="1465087"/>
                  <a:pt x="280158" y="1467170"/>
                </a:cubicBezTo>
                <a:cubicBezTo>
                  <a:pt x="280842" y="1469254"/>
                  <a:pt x="281184" y="1471641"/>
                  <a:pt x="281184" y="1474333"/>
                </a:cubicBezTo>
                <a:cubicBezTo>
                  <a:pt x="281184" y="1476872"/>
                  <a:pt x="280825" y="1479200"/>
                  <a:pt x="280109" y="1481316"/>
                </a:cubicBezTo>
                <a:cubicBezTo>
                  <a:pt x="279393" y="1483432"/>
                  <a:pt x="278362" y="1485244"/>
                  <a:pt x="277016" y="1486753"/>
                </a:cubicBezTo>
                <a:cubicBezTo>
                  <a:pt x="275671" y="1488261"/>
                  <a:pt x="274032" y="1489433"/>
                  <a:pt x="272100" y="1490269"/>
                </a:cubicBezTo>
                <a:cubicBezTo>
                  <a:pt x="270169" y="1491104"/>
                  <a:pt x="267977" y="1491522"/>
                  <a:pt x="265524" y="1491522"/>
                </a:cubicBezTo>
                <a:cubicBezTo>
                  <a:pt x="263180" y="1491522"/>
                  <a:pt x="261080" y="1491158"/>
                  <a:pt x="259224" y="1490431"/>
                </a:cubicBezTo>
                <a:cubicBezTo>
                  <a:pt x="257369" y="1489704"/>
                  <a:pt x="255795" y="1488635"/>
                  <a:pt x="254504" y="1487225"/>
                </a:cubicBezTo>
                <a:cubicBezTo>
                  <a:pt x="253212" y="1485814"/>
                  <a:pt x="252225" y="1484067"/>
                  <a:pt x="251541" y="1481983"/>
                </a:cubicBezTo>
                <a:cubicBezTo>
                  <a:pt x="250858" y="1479900"/>
                  <a:pt x="250516" y="1477501"/>
                  <a:pt x="250516" y="1474788"/>
                </a:cubicBezTo>
                <a:cubicBezTo>
                  <a:pt x="250516" y="1472249"/>
                  <a:pt x="250874" y="1469932"/>
                  <a:pt x="251590" y="1467838"/>
                </a:cubicBezTo>
                <a:cubicBezTo>
                  <a:pt x="252306" y="1465743"/>
                  <a:pt x="253337" y="1463942"/>
                  <a:pt x="254683" y="1462433"/>
                </a:cubicBezTo>
                <a:cubicBezTo>
                  <a:pt x="256029" y="1460925"/>
                  <a:pt x="257667" y="1459753"/>
                  <a:pt x="259599" y="1458917"/>
                </a:cubicBezTo>
                <a:cubicBezTo>
                  <a:pt x="261531" y="1458081"/>
                  <a:pt x="263723" y="1457664"/>
                  <a:pt x="266175" y="1457664"/>
                </a:cubicBezTo>
                <a:close/>
                <a:moveTo>
                  <a:pt x="166023" y="1457664"/>
                </a:moveTo>
                <a:cubicBezTo>
                  <a:pt x="169409" y="1457664"/>
                  <a:pt x="171976" y="1458760"/>
                  <a:pt x="173723" y="1460952"/>
                </a:cubicBezTo>
                <a:cubicBezTo>
                  <a:pt x="175470" y="1463144"/>
                  <a:pt x="176279" y="1466400"/>
                  <a:pt x="176148" y="1470719"/>
                </a:cubicBezTo>
                <a:lnTo>
                  <a:pt x="170418" y="1470719"/>
                </a:lnTo>
                <a:cubicBezTo>
                  <a:pt x="170484" y="1467854"/>
                  <a:pt x="170066" y="1465776"/>
                  <a:pt x="169165" y="1464484"/>
                </a:cubicBezTo>
                <a:cubicBezTo>
                  <a:pt x="168264" y="1463193"/>
                  <a:pt x="166946" y="1462547"/>
                  <a:pt x="165210" y="1462547"/>
                </a:cubicBezTo>
                <a:cubicBezTo>
                  <a:pt x="164450" y="1462547"/>
                  <a:pt x="163685" y="1462683"/>
                  <a:pt x="162914" y="1462954"/>
                </a:cubicBezTo>
                <a:cubicBezTo>
                  <a:pt x="162144" y="1463225"/>
                  <a:pt x="161351" y="1463660"/>
                  <a:pt x="160538" y="1464256"/>
                </a:cubicBezTo>
                <a:cubicBezTo>
                  <a:pt x="159724" y="1464853"/>
                  <a:pt x="158861" y="1465618"/>
                  <a:pt x="157949" y="1466552"/>
                </a:cubicBezTo>
                <a:cubicBezTo>
                  <a:pt x="157038" y="1467485"/>
                  <a:pt x="156061" y="1468613"/>
                  <a:pt x="155019" y="1469937"/>
                </a:cubicBezTo>
                <a:lnTo>
                  <a:pt x="155019" y="1490936"/>
                </a:lnTo>
                <a:lnTo>
                  <a:pt x="149289" y="1490936"/>
                </a:lnTo>
                <a:lnTo>
                  <a:pt x="149289" y="1458250"/>
                </a:lnTo>
                <a:lnTo>
                  <a:pt x="154466" y="1458250"/>
                </a:lnTo>
                <a:lnTo>
                  <a:pt x="154629" y="1464273"/>
                </a:lnTo>
                <a:cubicBezTo>
                  <a:pt x="156560" y="1461950"/>
                  <a:pt x="158465" y="1460268"/>
                  <a:pt x="160342" y="1459227"/>
                </a:cubicBezTo>
                <a:cubicBezTo>
                  <a:pt x="162220" y="1458185"/>
                  <a:pt x="164113" y="1457664"/>
                  <a:pt x="166023" y="1457664"/>
                </a:cubicBezTo>
                <a:close/>
                <a:moveTo>
                  <a:pt x="132825" y="1457664"/>
                </a:moveTo>
                <a:cubicBezTo>
                  <a:pt x="135104" y="1457664"/>
                  <a:pt x="137123" y="1458022"/>
                  <a:pt x="138881" y="1458738"/>
                </a:cubicBezTo>
                <a:cubicBezTo>
                  <a:pt x="140639" y="1459454"/>
                  <a:pt x="142120" y="1460469"/>
                  <a:pt x="143325" y="1461782"/>
                </a:cubicBezTo>
                <a:cubicBezTo>
                  <a:pt x="144529" y="1463095"/>
                  <a:pt x="145441" y="1464690"/>
                  <a:pt x="146059" y="1466568"/>
                </a:cubicBezTo>
                <a:cubicBezTo>
                  <a:pt x="146678" y="1468445"/>
                  <a:pt x="146987" y="1470545"/>
                  <a:pt x="146987" y="1472867"/>
                </a:cubicBezTo>
                <a:cubicBezTo>
                  <a:pt x="146987" y="1473670"/>
                  <a:pt x="146976" y="1474343"/>
                  <a:pt x="146955" y="1474886"/>
                </a:cubicBezTo>
                <a:cubicBezTo>
                  <a:pt x="146933" y="1475429"/>
                  <a:pt x="146901" y="1475938"/>
                  <a:pt x="146857" y="1476416"/>
                </a:cubicBezTo>
                <a:lnTo>
                  <a:pt x="123905" y="1476416"/>
                </a:lnTo>
                <a:cubicBezTo>
                  <a:pt x="123905" y="1479758"/>
                  <a:pt x="124838" y="1482325"/>
                  <a:pt x="126705" y="1484116"/>
                </a:cubicBezTo>
                <a:cubicBezTo>
                  <a:pt x="128571" y="1485906"/>
                  <a:pt x="131263" y="1486801"/>
                  <a:pt x="134779" y="1486801"/>
                </a:cubicBezTo>
                <a:cubicBezTo>
                  <a:pt x="135734" y="1486801"/>
                  <a:pt x="136689" y="1486763"/>
                  <a:pt x="137644" y="1486688"/>
                </a:cubicBezTo>
                <a:cubicBezTo>
                  <a:pt x="138598" y="1486612"/>
                  <a:pt x="139521" y="1486508"/>
                  <a:pt x="140411" y="1486378"/>
                </a:cubicBezTo>
                <a:cubicBezTo>
                  <a:pt x="141301" y="1486248"/>
                  <a:pt x="142153" y="1486102"/>
                  <a:pt x="142966" y="1485939"/>
                </a:cubicBezTo>
                <a:cubicBezTo>
                  <a:pt x="143780" y="1485776"/>
                  <a:pt x="144535" y="1485597"/>
                  <a:pt x="145229" y="1485402"/>
                </a:cubicBezTo>
                <a:lnTo>
                  <a:pt x="145229" y="1490057"/>
                </a:lnTo>
                <a:cubicBezTo>
                  <a:pt x="143688" y="1490491"/>
                  <a:pt x="141946" y="1490844"/>
                  <a:pt x="140004" y="1491115"/>
                </a:cubicBezTo>
                <a:cubicBezTo>
                  <a:pt x="138061" y="1491386"/>
                  <a:pt x="136048" y="1491522"/>
                  <a:pt x="133965" y="1491522"/>
                </a:cubicBezTo>
                <a:cubicBezTo>
                  <a:pt x="131165" y="1491522"/>
                  <a:pt x="128756" y="1491142"/>
                  <a:pt x="126737" y="1490383"/>
                </a:cubicBezTo>
                <a:cubicBezTo>
                  <a:pt x="124719" y="1489623"/>
                  <a:pt x="123064" y="1488521"/>
                  <a:pt x="121772" y="1487078"/>
                </a:cubicBezTo>
                <a:cubicBezTo>
                  <a:pt x="120481" y="1485635"/>
                  <a:pt x="119526" y="1483866"/>
                  <a:pt x="118908" y="1481772"/>
                </a:cubicBezTo>
                <a:cubicBezTo>
                  <a:pt x="118289" y="1479677"/>
                  <a:pt x="117980" y="1477306"/>
                  <a:pt x="117980" y="1474658"/>
                </a:cubicBezTo>
                <a:cubicBezTo>
                  <a:pt x="117980" y="1472357"/>
                  <a:pt x="118311" y="1470182"/>
                  <a:pt x="118973" y="1468131"/>
                </a:cubicBezTo>
                <a:cubicBezTo>
                  <a:pt x="119635" y="1466080"/>
                  <a:pt x="120600" y="1464278"/>
                  <a:pt x="121870" y="1462726"/>
                </a:cubicBezTo>
                <a:cubicBezTo>
                  <a:pt x="123140" y="1461174"/>
                  <a:pt x="124697" y="1459943"/>
                  <a:pt x="126542" y="1459031"/>
                </a:cubicBezTo>
                <a:cubicBezTo>
                  <a:pt x="128387" y="1458119"/>
                  <a:pt x="130481" y="1457664"/>
                  <a:pt x="132825" y="1457664"/>
                </a:cubicBezTo>
                <a:close/>
                <a:moveTo>
                  <a:pt x="59230" y="1457664"/>
                </a:moveTo>
                <a:cubicBezTo>
                  <a:pt x="62594" y="1457664"/>
                  <a:pt x="65139" y="1458657"/>
                  <a:pt x="66864" y="1460643"/>
                </a:cubicBezTo>
                <a:cubicBezTo>
                  <a:pt x="68590" y="1462629"/>
                  <a:pt x="69452" y="1465618"/>
                  <a:pt x="69452" y="1469612"/>
                </a:cubicBezTo>
                <a:lnTo>
                  <a:pt x="69452" y="1490936"/>
                </a:lnTo>
                <a:lnTo>
                  <a:pt x="63788" y="1490936"/>
                </a:lnTo>
                <a:lnTo>
                  <a:pt x="63788" y="1470068"/>
                </a:lnTo>
                <a:cubicBezTo>
                  <a:pt x="63788" y="1467506"/>
                  <a:pt x="63310" y="1465613"/>
                  <a:pt x="62355" y="1464387"/>
                </a:cubicBezTo>
                <a:cubicBezTo>
                  <a:pt x="61400" y="1463160"/>
                  <a:pt x="59978" y="1462547"/>
                  <a:pt x="58090" y="1462547"/>
                </a:cubicBezTo>
                <a:cubicBezTo>
                  <a:pt x="57396" y="1462547"/>
                  <a:pt x="56717" y="1462650"/>
                  <a:pt x="56055" y="1462857"/>
                </a:cubicBezTo>
                <a:cubicBezTo>
                  <a:pt x="55394" y="1463063"/>
                  <a:pt x="54704" y="1463421"/>
                  <a:pt x="53988" y="1463931"/>
                </a:cubicBezTo>
                <a:cubicBezTo>
                  <a:pt x="53272" y="1464441"/>
                  <a:pt x="52496" y="1465130"/>
                  <a:pt x="51660" y="1465998"/>
                </a:cubicBezTo>
                <a:cubicBezTo>
                  <a:pt x="50825" y="1466866"/>
                  <a:pt x="49886" y="1467951"/>
                  <a:pt x="48844" y="1469254"/>
                </a:cubicBezTo>
                <a:lnTo>
                  <a:pt x="48844" y="1490936"/>
                </a:lnTo>
                <a:lnTo>
                  <a:pt x="43179" y="1490936"/>
                </a:lnTo>
                <a:lnTo>
                  <a:pt x="43179" y="1458250"/>
                </a:lnTo>
                <a:lnTo>
                  <a:pt x="48226" y="1458250"/>
                </a:lnTo>
                <a:lnTo>
                  <a:pt x="48454" y="1463524"/>
                </a:lnTo>
                <a:cubicBezTo>
                  <a:pt x="49409" y="1462395"/>
                  <a:pt x="50331" y="1461457"/>
                  <a:pt x="51221" y="1460708"/>
                </a:cubicBezTo>
                <a:cubicBezTo>
                  <a:pt x="52111" y="1459959"/>
                  <a:pt x="52984" y="1459357"/>
                  <a:pt x="53842" y="1458901"/>
                </a:cubicBezTo>
                <a:cubicBezTo>
                  <a:pt x="54699" y="1458445"/>
                  <a:pt x="55573" y="1458125"/>
                  <a:pt x="56462" y="1457941"/>
                </a:cubicBezTo>
                <a:cubicBezTo>
                  <a:pt x="57352" y="1457756"/>
                  <a:pt x="58275" y="1457664"/>
                  <a:pt x="59230" y="1457664"/>
                </a:cubicBezTo>
                <a:close/>
                <a:moveTo>
                  <a:pt x="644590" y="1448385"/>
                </a:moveTo>
                <a:lnTo>
                  <a:pt x="667509" y="1448385"/>
                </a:lnTo>
                <a:lnTo>
                  <a:pt x="667509" y="1453334"/>
                </a:lnTo>
                <a:lnTo>
                  <a:pt x="649929" y="1453334"/>
                </a:lnTo>
                <a:lnTo>
                  <a:pt x="649929" y="1465282"/>
                </a:lnTo>
                <a:lnTo>
                  <a:pt x="653640" y="1465282"/>
                </a:lnTo>
                <a:cubicBezTo>
                  <a:pt x="655680" y="1465282"/>
                  <a:pt x="657666" y="1465466"/>
                  <a:pt x="659598" y="1465835"/>
                </a:cubicBezTo>
                <a:cubicBezTo>
                  <a:pt x="661529" y="1466204"/>
                  <a:pt x="663250" y="1466850"/>
                  <a:pt x="664758" y="1467773"/>
                </a:cubicBezTo>
                <a:cubicBezTo>
                  <a:pt x="666266" y="1468695"/>
                  <a:pt x="667482" y="1469932"/>
                  <a:pt x="668404" y="1471484"/>
                </a:cubicBezTo>
                <a:cubicBezTo>
                  <a:pt x="669327" y="1473036"/>
                  <a:pt x="669788" y="1474984"/>
                  <a:pt x="669788" y="1477328"/>
                </a:cubicBezTo>
                <a:cubicBezTo>
                  <a:pt x="669788" y="1479433"/>
                  <a:pt x="669332" y="1481354"/>
                  <a:pt x="668421" y="1483090"/>
                </a:cubicBezTo>
                <a:cubicBezTo>
                  <a:pt x="667509" y="1484826"/>
                  <a:pt x="666256" y="1486318"/>
                  <a:pt x="664660" y="1487567"/>
                </a:cubicBezTo>
                <a:cubicBezTo>
                  <a:pt x="663065" y="1488814"/>
                  <a:pt x="661182" y="1489786"/>
                  <a:pt x="659012" y="1490480"/>
                </a:cubicBezTo>
                <a:cubicBezTo>
                  <a:pt x="656841" y="1491175"/>
                  <a:pt x="654498" y="1491522"/>
                  <a:pt x="651980" y="1491522"/>
                </a:cubicBezTo>
                <a:cubicBezTo>
                  <a:pt x="651350" y="1491522"/>
                  <a:pt x="650672" y="1491506"/>
                  <a:pt x="649945" y="1491473"/>
                </a:cubicBezTo>
                <a:cubicBezTo>
                  <a:pt x="649218" y="1491441"/>
                  <a:pt x="648496" y="1491397"/>
                  <a:pt x="647780" y="1491343"/>
                </a:cubicBezTo>
                <a:cubicBezTo>
                  <a:pt x="647064" y="1491289"/>
                  <a:pt x="646364" y="1491229"/>
                  <a:pt x="645680" y="1491164"/>
                </a:cubicBezTo>
                <a:cubicBezTo>
                  <a:pt x="644996" y="1491099"/>
                  <a:pt x="644383" y="1491023"/>
                  <a:pt x="643841" y="1490936"/>
                </a:cubicBezTo>
                <a:lnTo>
                  <a:pt x="643841" y="1485792"/>
                </a:lnTo>
                <a:cubicBezTo>
                  <a:pt x="645013" y="1486074"/>
                  <a:pt x="646353" y="1486281"/>
                  <a:pt x="647861" y="1486411"/>
                </a:cubicBezTo>
                <a:cubicBezTo>
                  <a:pt x="649370" y="1486541"/>
                  <a:pt x="650895" y="1486606"/>
                  <a:pt x="652435" y="1486606"/>
                </a:cubicBezTo>
                <a:cubicBezTo>
                  <a:pt x="654172" y="1486606"/>
                  <a:pt x="655734" y="1486400"/>
                  <a:pt x="657124" y="1485988"/>
                </a:cubicBezTo>
                <a:cubicBezTo>
                  <a:pt x="658513" y="1485575"/>
                  <a:pt x="659696" y="1484984"/>
                  <a:pt x="660672" y="1484213"/>
                </a:cubicBezTo>
                <a:cubicBezTo>
                  <a:pt x="661649" y="1483443"/>
                  <a:pt x="662398" y="1482510"/>
                  <a:pt x="662918" y="1481414"/>
                </a:cubicBezTo>
                <a:cubicBezTo>
                  <a:pt x="663440" y="1480317"/>
                  <a:pt x="663700" y="1479086"/>
                  <a:pt x="663700" y="1477718"/>
                </a:cubicBezTo>
                <a:cubicBezTo>
                  <a:pt x="663700" y="1475070"/>
                  <a:pt x="662750" y="1473144"/>
                  <a:pt x="660851" y="1471940"/>
                </a:cubicBezTo>
                <a:cubicBezTo>
                  <a:pt x="658952" y="1470735"/>
                  <a:pt x="656223" y="1470133"/>
                  <a:pt x="652663" y="1470133"/>
                </a:cubicBezTo>
                <a:lnTo>
                  <a:pt x="644590" y="1470133"/>
                </a:lnTo>
                <a:close/>
                <a:moveTo>
                  <a:pt x="6414" y="1448385"/>
                </a:moveTo>
                <a:lnTo>
                  <a:pt x="30604" y="1448385"/>
                </a:lnTo>
                <a:lnTo>
                  <a:pt x="30604" y="1453269"/>
                </a:lnTo>
                <a:lnTo>
                  <a:pt x="12209" y="1453269"/>
                </a:lnTo>
                <a:lnTo>
                  <a:pt x="12209" y="1466454"/>
                </a:lnTo>
                <a:lnTo>
                  <a:pt x="29887" y="1466454"/>
                </a:lnTo>
                <a:lnTo>
                  <a:pt x="29887" y="1471337"/>
                </a:lnTo>
                <a:lnTo>
                  <a:pt x="12209" y="1471337"/>
                </a:lnTo>
                <a:lnTo>
                  <a:pt x="12209" y="1485988"/>
                </a:lnTo>
                <a:lnTo>
                  <a:pt x="30604" y="1485988"/>
                </a:lnTo>
                <a:lnTo>
                  <a:pt x="30604" y="1490936"/>
                </a:lnTo>
                <a:lnTo>
                  <a:pt x="6414" y="1490936"/>
                </a:lnTo>
                <a:close/>
                <a:moveTo>
                  <a:pt x="617754" y="1447799"/>
                </a:moveTo>
                <a:cubicBezTo>
                  <a:pt x="619642" y="1447799"/>
                  <a:pt x="621362" y="1448081"/>
                  <a:pt x="622914" y="1448646"/>
                </a:cubicBezTo>
                <a:cubicBezTo>
                  <a:pt x="624466" y="1449210"/>
                  <a:pt x="625806" y="1450024"/>
                  <a:pt x="626935" y="1451087"/>
                </a:cubicBezTo>
                <a:cubicBezTo>
                  <a:pt x="628063" y="1452151"/>
                  <a:pt x="628937" y="1453453"/>
                  <a:pt x="629556" y="1454994"/>
                </a:cubicBezTo>
                <a:cubicBezTo>
                  <a:pt x="630174" y="1456535"/>
                  <a:pt x="630484" y="1458271"/>
                  <a:pt x="630484" y="1460203"/>
                </a:cubicBezTo>
                <a:cubicBezTo>
                  <a:pt x="630484" y="1461831"/>
                  <a:pt x="630266" y="1463339"/>
                  <a:pt x="629832" y="1464728"/>
                </a:cubicBezTo>
                <a:cubicBezTo>
                  <a:pt x="629398" y="1466118"/>
                  <a:pt x="628742" y="1467501"/>
                  <a:pt x="627863" y="1468879"/>
                </a:cubicBezTo>
                <a:cubicBezTo>
                  <a:pt x="626984" y="1470257"/>
                  <a:pt x="625877" y="1471685"/>
                  <a:pt x="624542" y="1473161"/>
                </a:cubicBezTo>
                <a:cubicBezTo>
                  <a:pt x="623207" y="1474636"/>
                  <a:pt x="621628" y="1476253"/>
                  <a:pt x="619805" y="1478011"/>
                </a:cubicBezTo>
                <a:lnTo>
                  <a:pt x="612089" y="1485532"/>
                </a:lnTo>
                <a:lnTo>
                  <a:pt x="632762" y="1485532"/>
                </a:lnTo>
                <a:lnTo>
                  <a:pt x="632762" y="1490936"/>
                </a:lnTo>
                <a:lnTo>
                  <a:pt x="604732" y="1490936"/>
                </a:lnTo>
                <a:lnTo>
                  <a:pt x="604732" y="1485857"/>
                </a:lnTo>
                <a:lnTo>
                  <a:pt x="615736" y="1474918"/>
                </a:lnTo>
                <a:cubicBezTo>
                  <a:pt x="617537" y="1473139"/>
                  <a:pt x="619002" y="1471598"/>
                  <a:pt x="620131" y="1470295"/>
                </a:cubicBezTo>
                <a:cubicBezTo>
                  <a:pt x="621259" y="1468993"/>
                  <a:pt x="622138" y="1467805"/>
                  <a:pt x="622767" y="1466731"/>
                </a:cubicBezTo>
                <a:cubicBezTo>
                  <a:pt x="623397" y="1465656"/>
                  <a:pt x="623820" y="1464642"/>
                  <a:pt x="624037" y="1463687"/>
                </a:cubicBezTo>
                <a:cubicBezTo>
                  <a:pt x="624254" y="1462732"/>
                  <a:pt x="624363" y="1461701"/>
                  <a:pt x="624363" y="1460594"/>
                </a:cubicBezTo>
                <a:cubicBezTo>
                  <a:pt x="624363" y="1459552"/>
                  <a:pt x="624222" y="1458559"/>
                  <a:pt x="623940" y="1457615"/>
                </a:cubicBezTo>
                <a:cubicBezTo>
                  <a:pt x="623657" y="1456671"/>
                  <a:pt x="623223" y="1455841"/>
                  <a:pt x="622637" y="1455124"/>
                </a:cubicBezTo>
                <a:cubicBezTo>
                  <a:pt x="622051" y="1454408"/>
                  <a:pt x="621292" y="1453844"/>
                  <a:pt x="620358" y="1453432"/>
                </a:cubicBezTo>
                <a:cubicBezTo>
                  <a:pt x="619425" y="1453019"/>
                  <a:pt x="618307" y="1452813"/>
                  <a:pt x="617005" y="1452813"/>
                </a:cubicBezTo>
                <a:cubicBezTo>
                  <a:pt x="615204" y="1452813"/>
                  <a:pt x="613565" y="1453214"/>
                  <a:pt x="612089" y="1454017"/>
                </a:cubicBezTo>
                <a:cubicBezTo>
                  <a:pt x="610613" y="1454820"/>
                  <a:pt x="609257" y="1455862"/>
                  <a:pt x="608020" y="1457143"/>
                </a:cubicBezTo>
                <a:lnTo>
                  <a:pt x="604894" y="1453399"/>
                </a:lnTo>
                <a:cubicBezTo>
                  <a:pt x="606500" y="1451706"/>
                  <a:pt x="608351" y="1450349"/>
                  <a:pt x="610445" y="1449329"/>
                </a:cubicBezTo>
                <a:cubicBezTo>
                  <a:pt x="612539" y="1448309"/>
                  <a:pt x="614976" y="1447799"/>
                  <a:pt x="617754" y="1447799"/>
                </a:cubicBezTo>
                <a:close/>
                <a:moveTo>
                  <a:pt x="302485" y="1447799"/>
                </a:moveTo>
                <a:lnTo>
                  <a:pt x="302485" y="1458250"/>
                </a:lnTo>
                <a:lnTo>
                  <a:pt x="317167" y="1458250"/>
                </a:lnTo>
                <a:lnTo>
                  <a:pt x="317167" y="1463003"/>
                </a:lnTo>
                <a:lnTo>
                  <a:pt x="302485" y="1463003"/>
                </a:lnTo>
                <a:lnTo>
                  <a:pt x="302485" y="1479607"/>
                </a:lnTo>
                <a:cubicBezTo>
                  <a:pt x="302485" y="1481951"/>
                  <a:pt x="303109" y="1483703"/>
                  <a:pt x="304357" y="1484864"/>
                </a:cubicBezTo>
                <a:cubicBezTo>
                  <a:pt x="305605" y="1486025"/>
                  <a:pt x="307444" y="1486606"/>
                  <a:pt x="309875" y="1486606"/>
                </a:cubicBezTo>
                <a:cubicBezTo>
                  <a:pt x="310917" y="1486606"/>
                  <a:pt x="312056" y="1486525"/>
                  <a:pt x="313293" y="1486362"/>
                </a:cubicBezTo>
                <a:cubicBezTo>
                  <a:pt x="314530" y="1486199"/>
                  <a:pt x="315822" y="1485944"/>
                  <a:pt x="317167" y="1485597"/>
                </a:cubicBezTo>
                <a:lnTo>
                  <a:pt x="317167" y="1490480"/>
                </a:lnTo>
                <a:cubicBezTo>
                  <a:pt x="315887" y="1490806"/>
                  <a:pt x="314563" y="1491039"/>
                  <a:pt x="313196" y="1491180"/>
                </a:cubicBezTo>
                <a:cubicBezTo>
                  <a:pt x="311828" y="1491321"/>
                  <a:pt x="310439" y="1491392"/>
                  <a:pt x="309028" y="1491392"/>
                </a:cubicBezTo>
                <a:cubicBezTo>
                  <a:pt x="304926" y="1491392"/>
                  <a:pt x="301866" y="1490464"/>
                  <a:pt x="299848" y="1488608"/>
                </a:cubicBezTo>
                <a:cubicBezTo>
                  <a:pt x="297829" y="1486753"/>
                  <a:pt x="296820" y="1483904"/>
                  <a:pt x="296820" y="1480062"/>
                </a:cubicBezTo>
                <a:lnTo>
                  <a:pt x="296820" y="1463003"/>
                </a:lnTo>
                <a:lnTo>
                  <a:pt x="287672" y="1463003"/>
                </a:lnTo>
                <a:lnTo>
                  <a:pt x="287672" y="1458250"/>
                </a:lnTo>
                <a:lnTo>
                  <a:pt x="296820" y="1458250"/>
                </a:lnTo>
                <a:lnTo>
                  <a:pt x="296820" y="1449264"/>
                </a:lnTo>
                <a:close/>
                <a:moveTo>
                  <a:pt x="92935" y="1447799"/>
                </a:moveTo>
                <a:lnTo>
                  <a:pt x="92935" y="1458250"/>
                </a:lnTo>
                <a:lnTo>
                  <a:pt x="107617" y="1458250"/>
                </a:lnTo>
                <a:lnTo>
                  <a:pt x="107617" y="1463003"/>
                </a:lnTo>
                <a:lnTo>
                  <a:pt x="92935" y="1463003"/>
                </a:lnTo>
                <a:lnTo>
                  <a:pt x="92935" y="1479607"/>
                </a:lnTo>
                <a:cubicBezTo>
                  <a:pt x="92935" y="1481951"/>
                  <a:pt x="93559" y="1483703"/>
                  <a:pt x="94807" y="1484864"/>
                </a:cubicBezTo>
                <a:cubicBezTo>
                  <a:pt x="96055" y="1486025"/>
                  <a:pt x="97894" y="1486606"/>
                  <a:pt x="100325" y="1486606"/>
                </a:cubicBezTo>
                <a:cubicBezTo>
                  <a:pt x="101367" y="1486606"/>
                  <a:pt x="102506" y="1486525"/>
                  <a:pt x="103743" y="1486362"/>
                </a:cubicBezTo>
                <a:cubicBezTo>
                  <a:pt x="104980" y="1486199"/>
                  <a:pt x="106272" y="1485944"/>
                  <a:pt x="107617" y="1485597"/>
                </a:cubicBezTo>
                <a:lnTo>
                  <a:pt x="107617" y="1490480"/>
                </a:lnTo>
                <a:cubicBezTo>
                  <a:pt x="106337" y="1490806"/>
                  <a:pt x="105013" y="1491039"/>
                  <a:pt x="103646" y="1491180"/>
                </a:cubicBezTo>
                <a:cubicBezTo>
                  <a:pt x="102278" y="1491321"/>
                  <a:pt x="100889" y="1491392"/>
                  <a:pt x="99478" y="1491392"/>
                </a:cubicBezTo>
                <a:cubicBezTo>
                  <a:pt x="95376" y="1491392"/>
                  <a:pt x="92316" y="1490464"/>
                  <a:pt x="90298" y="1488608"/>
                </a:cubicBezTo>
                <a:cubicBezTo>
                  <a:pt x="88279" y="1486753"/>
                  <a:pt x="87270" y="1483904"/>
                  <a:pt x="87270" y="1480062"/>
                </a:cubicBezTo>
                <a:lnTo>
                  <a:pt x="87270" y="1463003"/>
                </a:lnTo>
                <a:lnTo>
                  <a:pt x="78122" y="1463003"/>
                </a:lnTo>
                <a:lnTo>
                  <a:pt x="78122" y="1458250"/>
                </a:lnTo>
                <a:lnTo>
                  <a:pt x="87270" y="1458250"/>
                </a:lnTo>
                <a:lnTo>
                  <a:pt x="87270" y="1449264"/>
                </a:lnTo>
                <a:close/>
                <a:moveTo>
                  <a:pt x="827825" y="1405327"/>
                </a:moveTo>
                <a:cubicBezTo>
                  <a:pt x="828498" y="1405327"/>
                  <a:pt x="829138" y="1405463"/>
                  <a:pt x="829746" y="1405734"/>
                </a:cubicBezTo>
                <a:cubicBezTo>
                  <a:pt x="830353" y="1406006"/>
                  <a:pt x="830885" y="1406369"/>
                  <a:pt x="831341" y="1406825"/>
                </a:cubicBezTo>
                <a:cubicBezTo>
                  <a:pt x="831797" y="1407281"/>
                  <a:pt x="832160" y="1407812"/>
                  <a:pt x="832432" y="1408420"/>
                </a:cubicBezTo>
                <a:cubicBezTo>
                  <a:pt x="832703" y="1409028"/>
                  <a:pt x="832838" y="1409668"/>
                  <a:pt x="832838" y="1410341"/>
                </a:cubicBezTo>
                <a:cubicBezTo>
                  <a:pt x="832838" y="1411035"/>
                  <a:pt x="832703" y="1411681"/>
                  <a:pt x="832432" y="1412278"/>
                </a:cubicBezTo>
                <a:cubicBezTo>
                  <a:pt x="832160" y="1412875"/>
                  <a:pt x="831797" y="1413401"/>
                  <a:pt x="831341" y="1413857"/>
                </a:cubicBezTo>
                <a:cubicBezTo>
                  <a:pt x="830885" y="1414313"/>
                  <a:pt x="830353" y="1414671"/>
                  <a:pt x="829746" y="1414931"/>
                </a:cubicBezTo>
                <a:cubicBezTo>
                  <a:pt x="829138" y="1415192"/>
                  <a:pt x="828498" y="1415322"/>
                  <a:pt x="827825" y="1415322"/>
                </a:cubicBezTo>
                <a:cubicBezTo>
                  <a:pt x="827130" y="1415322"/>
                  <a:pt x="826485" y="1415192"/>
                  <a:pt x="825888" y="1414931"/>
                </a:cubicBezTo>
                <a:cubicBezTo>
                  <a:pt x="825291" y="1414671"/>
                  <a:pt x="824764" y="1414313"/>
                  <a:pt x="824309" y="1413857"/>
                </a:cubicBezTo>
                <a:cubicBezTo>
                  <a:pt x="823853" y="1413401"/>
                  <a:pt x="823495" y="1412875"/>
                  <a:pt x="823234" y="1412278"/>
                </a:cubicBezTo>
                <a:cubicBezTo>
                  <a:pt x="822974" y="1411681"/>
                  <a:pt x="822844" y="1411035"/>
                  <a:pt x="822844" y="1410341"/>
                </a:cubicBezTo>
                <a:cubicBezTo>
                  <a:pt x="822844" y="1409668"/>
                  <a:pt x="822974" y="1409028"/>
                  <a:pt x="823234" y="1408420"/>
                </a:cubicBezTo>
                <a:cubicBezTo>
                  <a:pt x="823495" y="1407812"/>
                  <a:pt x="823853" y="1407281"/>
                  <a:pt x="824309" y="1406825"/>
                </a:cubicBezTo>
                <a:cubicBezTo>
                  <a:pt x="824764" y="1406369"/>
                  <a:pt x="825291" y="1406006"/>
                  <a:pt x="825888" y="1405734"/>
                </a:cubicBezTo>
                <a:cubicBezTo>
                  <a:pt x="826485" y="1405463"/>
                  <a:pt x="827130" y="1405327"/>
                  <a:pt x="827825" y="1405327"/>
                </a:cubicBezTo>
                <a:close/>
                <a:moveTo>
                  <a:pt x="1037439" y="1399858"/>
                </a:moveTo>
                <a:cubicBezTo>
                  <a:pt x="1036028" y="1399858"/>
                  <a:pt x="1034813" y="1399999"/>
                  <a:pt x="1033793" y="1400281"/>
                </a:cubicBezTo>
                <a:cubicBezTo>
                  <a:pt x="1032773" y="1400563"/>
                  <a:pt x="1031937" y="1400965"/>
                  <a:pt x="1031286" y="1401486"/>
                </a:cubicBezTo>
                <a:cubicBezTo>
                  <a:pt x="1030635" y="1402007"/>
                  <a:pt x="1030152" y="1402631"/>
                  <a:pt x="1029837" y="1403358"/>
                </a:cubicBezTo>
                <a:cubicBezTo>
                  <a:pt x="1029523" y="1404085"/>
                  <a:pt x="1029365" y="1404904"/>
                  <a:pt x="1029365" y="1405816"/>
                </a:cubicBezTo>
                <a:cubicBezTo>
                  <a:pt x="1029365" y="1406445"/>
                  <a:pt x="1029463" y="1407047"/>
                  <a:pt x="1029658" y="1407623"/>
                </a:cubicBezTo>
                <a:cubicBezTo>
                  <a:pt x="1029854" y="1408198"/>
                  <a:pt x="1030168" y="1408708"/>
                  <a:pt x="1030602" y="1409153"/>
                </a:cubicBezTo>
                <a:cubicBezTo>
                  <a:pt x="1031037" y="1409598"/>
                  <a:pt x="1031601" y="1409950"/>
                  <a:pt x="1032295" y="1410211"/>
                </a:cubicBezTo>
                <a:cubicBezTo>
                  <a:pt x="1032990" y="1410471"/>
                  <a:pt x="1033836" y="1410601"/>
                  <a:pt x="1034835" y="1410601"/>
                </a:cubicBezTo>
                <a:cubicBezTo>
                  <a:pt x="1036137" y="1410601"/>
                  <a:pt x="1037629" y="1410205"/>
                  <a:pt x="1039311" y="1409413"/>
                </a:cubicBezTo>
                <a:cubicBezTo>
                  <a:pt x="1040993" y="1408621"/>
                  <a:pt x="1042768" y="1407368"/>
                  <a:pt x="1044634" y="1405653"/>
                </a:cubicBezTo>
                <a:lnTo>
                  <a:pt x="1044634" y="1399858"/>
                </a:lnTo>
                <a:close/>
                <a:moveTo>
                  <a:pt x="656440" y="1399858"/>
                </a:moveTo>
                <a:cubicBezTo>
                  <a:pt x="655029" y="1399858"/>
                  <a:pt x="653814" y="1399999"/>
                  <a:pt x="652794" y="1400281"/>
                </a:cubicBezTo>
                <a:cubicBezTo>
                  <a:pt x="651774" y="1400563"/>
                  <a:pt x="650938" y="1400965"/>
                  <a:pt x="650287" y="1401486"/>
                </a:cubicBezTo>
                <a:cubicBezTo>
                  <a:pt x="649636" y="1402007"/>
                  <a:pt x="649153" y="1402631"/>
                  <a:pt x="648838" y="1403358"/>
                </a:cubicBezTo>
                <a:cubicBezTo>
                  <a:pt x="648523" y="1404085"/>
                  <a:pt x="648366" y="1404904"/>
                  <a:pt x="648366" y="1405816"/>
                </a:cubicBezTo>
                <a:cubicBezTo>
                  <a:pt x="648366" y="1406445"/>
                  <a:pt x="648464" y="1407047"/>
                  <a:pt x="648659" y="1407623"/>
                </a:cubicBezTo>
                <a:cubicBezTo>
                  <a:pt x="648854" y="1408198"/>
                  <a:pt x="649169" y="1408708"/>
                  <a:pt x="649603" y="1409153"/>
                </a:cubicBezTo>
                <a:cubicBezTo>
                  <a:pt x="650037" y="1409598"/>
                  <a:pt x="650602" y="1409950"/>
                  <a:pt x="651296" y="1410211"/>
                </a:cubicBezTo>
                <a:cubicBezTo>
                  <a:pt x="651991" y="1410471"/>
                  <a:pt x="652837" y="1410601"/>
                  <a:pt x="653835" y="1410601"/>
                </a:cubicBezTo>
                <a:cubicBezTo>
                  <a:pt x="655138" y="1410601"/>
                  <a:pt x="656630" y="1410205"/>
                  <a:pt x="658312" y="1409413"/>
                </a:cubicBezTo>
                <a:cubicBezTo>
                  <a:pt x="659994" y="1408621"/>
                  <a:pt x="661768" y="1407368"/>
                  <a:pt x="663635" y="1405653"/>
                </a:cubicBezTo>
                <a:lnTo>
                  <a:pt x="663635" y="1399858"/>
                </a:lnTo>
                <a:close/>
                <a:moveTo>
                  <a:pt x="475465" y="1399858"/>
                </a:moveTo>
                <a:cubicBezTo>
                  <a:pt x="474054" y="1399858"/>
                  <a:pt x="472839" y="1399999"/>
                  <a:pt x="471819" y="1400281"/>
                </a:cubicBezTo>
                <a:cubicBezTo>
                  <a:pt x="470799" y="1400563"/>
                  <a:pt x="469963" y="1400965"/>
                  <a:pt x="469312" y="1401486"/>
                </a:cubicBezTo>
                <a:cubicBezTo>
                  <a:pt x="468661" y="1402007"/>
                  <a:pt x="468178" y="1402631"/>
                  <a:pt x="467863" y="1403358"/>
                </a:cubicBezTo>
                <a:cubicBezTo>
                  <a:pt x="467548" y="1404085"/>
                  <a:pt x="467391" y="1404904"/>
                  <a:pt x="467391" y="1405816"/>
                </a:cubicBezTo>
                <a:cubicBezTo>
                  <a:pt x="467391" y="1406445"/>
                  <a:pt x="467489" y="1407047"/>
                  <a:pt x="467684" y="1407623"/>
                </a:cubicBezTo>
                <a:cubicBezTo>
                  <a:pt x="467879" y="1408198"/>
                  <a:pt x="468194" y="1408708"/>
                  <a:pt x="468628" y="1409153"/>
                </a:cubicBezTo>
                <a:cubicBezTo>
                  <a:pt x="469062" y="1409598"/>
                  <a:pt x="469627" y="1409950"/>
                  <a:pt x="470321" y="1410211"/>
                </a:cubicBezTo>
                <a:cubicBezTo>
                  <a:pt x="471016" y="1410471"/>
                  <a:pt x="471862" y="1410601"/>
                  <a:pt x="472861" y="1410601"/>
                </a:cubicBezTo>
                <a:cubicBezTo>
                  <a:pt x="474163" y="1410601"/>
                  <a:pt x="475655" y="1410205"/>
                  <a:pt x="477337" y="1409413"/>
                </a:cubicBezTo>
                <a:cubicBezTo>
                  <a:pt x="479019" y="1408621"/>
                  <a:pt x="480793" y="1407368"/>
                  <a:pt x="482660" y="1405653"/>
                </a:cubicBezTo>
                <a:lnTo>
                  <a:pt x="482660" y="1399858"/>
                </a:lnTo>
                <a:close/>
                <a:moveTo>
                  <a:pt x="971513" y="1386347"/>
                </a:moveTo>
                <a:cubicBezTo>
                  <a:pt x="968431" y="1386347"/>
                  <a:pt x="966027" y="1387346"/>
                  <a:pt x="964302" y="1389342"/>
                </a:cubicBezTo>
                <a:cubicBezTo>
                  <a:pt x="962576" y="1391339"/>
                  <a:pt x="961714" y="1394464"/>
                  <a:pt x="961714" y="1398718"/>
                </a:cubicBezTo>
                <a:cubicBezTo>
                  <a:pt x="961714" y="1402669"/>
                  <a:pt x="962294" y="1405615"/>
                  <a:pt x="963455" y="1407557"/>
                </a:cubicBezTo>
                <a:cubicBezTo>
                  <a:pt x="964617" y="1409500"/>
                  <a:pt x="966261" y="1410471"/>
                  <a:pt x="968388" y="1410471"/>
                </a:cubicBezTo>
                <a:cubicBezTo>
                  <a:pt x="969820" y="1410471"/>
                  <a:pt x="971334" y="1409831"/>
                  <a:pt x="972929" y="1408551"/>
                </a:cubicBezTo>
                <a:cubicBezTo>
                  <a:pt x="974525" y="1407270"/>
                  <a:pt x="976201" y="1405371"/>
                  <a:pt x="977959" y="1402853"/>
                </a:cubicBezTo>
                <a:lnTo>
                  <a:pt x="977959" y="1387682"/>
                </a:lnTo>
                <a:cubicBezTo>
                  <a:pt x="977026" y="1387248"/>
                  <a:pt x="975995" y="1386917"/>
                  <a:pt x="974866" y="1386689"/>
                </a:cubicBezTo>
                <a:cubicBezTo>
                  <a:pt x="973738" y="1386461"/>
                  <a:pt x="972620" y="1386347"/>
                  <a:pt x="971513" y="1386347"/>
                </a:cubicBezTo>
                <a:close/>
                <a:moveTo>
                  <a:pt x="580175" y="1386282"/>
                </a:moveTo>
                <a:cubicBezTo>
                  <a:pt x="578482" y="1386282"/>
                  <a:pt x="577033" y="1386613"/>
                  <a:pt x="575829" y="1387275"/>
                </a:cubicBezTo>
                <a:cubicBezTo>
                  <a:pt x="574624" y="1387937"/>
                  <a:pt x="573636" y="1388822"/>
                  <a:pt x="572866" y="1389928"/>
                </a:cubicBezTo>
                <a:cubicBezTo>
                  <a:pt x="572096" y="1391035"/>
                  <a:pt x="571531" y="1392321"/>
                  <a:pt x="571173" y="1393786"/>
                </a:cubicBezTo>
                <a:cubicBezTo>
                  <a:pt x="570815" y="1395251"/>
                  <a:pt x="570636" y="1396787"/>
                  <a:pt x="570636" y="1398393"/>
                </a:cubicBezTo>
                <a:cubicBezTo>
                  <a:pt x="570636" y="1400412"/>
                  <a:pt x="570858" y="1402180"/>
                  <a:pt x="571303" y="1403700"/>
                </a:cubicBezTo>
                <a:cubicBezTo>
                  <a:pt x="571748" y="1405219"/>
                  <a:pt x="572383" y="1406483"/>
                  <a:pt x="573208" y="1407492"/>
                </a:cubicBezTo>
                <a:cubicBezTo>
                  <a:pt x="574033" y="1408502"/>
                  <a:pt x="575031" y="1409261"/>
                  <a:pt x="576203" y="1409771"/>
                </a:cubicBezTo>
                <a:cubicBezTo>
                  <a:pt x="577375" y="1410281"/>
                  <a:pt x="578699" y="1410536"/>
                  <a:pt x="580175" y="1410536"/>
                </a:cubicBezTo>
                <a:cubicBezTo>
                  <a:pt x="581868" y="1410536"/>
                  <a:pt x="583317" y="1410205"/>
                  <a:pt x="584521" y="1409543"/>
                </a:cubicBezTo>
                <a:cubicBezTo>
                  <a:pt x="585726" y="1408881"/>
                  <a:pt x="586713" y="1407997"/>
                  <a:pt x="587484" y="1406890"/>
                </a:cubicBezTo>
                <a:cubicBezTo>
                  <a:pt x="588254" y="1405783"/>
                  <a:pt x="588819" y="1404497"/>
                  <a:pt x="589177" y="1403032"/>
                </a:cubicBezTo>
                <a:cubicBezTo>
                  <a:pt x="589535" y="1401567"/>
                  <a:pt x="589714" y="1400021"/>
                  <a:pt x="589714" y="1398393"/>
                </a:cubicBezTo>
                <a:cubicBezTo>
                  <a:pt x="589714" y="1396374"/>
                  <a:pt x="589491" y="1394611"/>
                  <a:pt x="589046" y="1393103"/>
                </a:cubicBezTo>
                <a:cubicBezTo>
                  <a:pt x="588601" y="1391594"/>
                  <a:pt x="587967" y="1390335"/>
                  <a:pt x="587142" y="1389326"/>
                </a:cubicBezTo>
                <a:cubicBezTo>
                  <a:pt x="586317" y="1388317"/>
                  <a:pt x="585313" y="1387557"/>
                  <a:pt x="584130" y="1387047"/>
                </a:cubicBezTo>
                <a:cubicBezTo>
                  <a:pt x="582948" y="1386537"/>
                  <a:pt x="581629" y="1386282"/>
                  <a:pt x="580175" y="1386282"/>
                </a:cubicBezTo>
                <a:close/>
                <a:moveTo>
                  <a:pt x="265850" y="1386282"/>
                </a:moveTo>
                <a:cubicBezTo>
                  <a:pt x="264157" y="1386282"/>
                  <a:pt x="262708" y="1386613"/>
                  <a:pt x="261504" y="1387275"/>
                </a:cubicBezTo>
                <a:cubicBezTo>
                  <a:pt x="260299" y="1387937"/>
                  <a:pt x="259311" y="1388822"/>
                  <a:pt x="258541" y="1389928"/>
                </a:cubicBezTo>
                <a:cubicBezTo>
                  <a:pt x="257770" y="1391035"/>
                  <a:pt x="257206" y="1392321"/>
                  <a:pt x="256848" y="1393786"/>
                </a:cubicBezTo>
                <a:cubicBezTo>
                  <a:pt x="256490" y="1395251"/>
                  <a:pt x="256311" y="1396787"/>
                  <a:pt x="256311" y="1398393"/>
                </a:cubicBezTo>
                <a:cubicBezTo>
                  <a:pt x="256311" y="1400412"/>
                  <a:pt x="256533" y="1402180"/>
                  <a:pt x="256978" y="1403700"/>
                </a:cubicBezTo>
                <a:cubicBezTo>
                  <a:pt x="257423" y="1405219"/>
                  <a:pt x="258058" y="1406483"/>
                  <a:pt x="258883" y="1407492"/>
                </a:cubicBezTo>
                <a:cubicBezTo>
                  <a:pt x="259707" y="1408502"/>
                  <a:pt x="260706" y="1409261"/>
                  <a:pt x="261878" y="1409771"/>
                </a:cubicBezTo>
                <a:cubicBezTo>
                  <a:pt x="263050" y="1410281"/>
                  <a:pt x="264374" y="1410536"/>
                  <a:pt x="265850" y="1410536"/>
                </a:cubicBezTo>
                <a:cubicBezTo>
                  <a:pt x="267543" y="1410536"/>
                  <a:pt x="268991" y="1410205"/>
                  <a:pt x="270196" y="1409543"/>
                </a:cubicBezTo>
                <a:cubicBezTo>
                  <a:pt x="271401" y="1408881"/>
                  <a:pt x="272388" y="1407997"/>
                  <a:pt x="273159" y="1406890"/>
                </a:cubicBezTo>
                <a:cubicBezTo>
                  <a:pt x="273929" y="1405783"/>
                  <a:pt x="274494" y="1404497"/>
                  <a:pt x="274851" y="1403032"/>
                </a:cubicBezTo>
                <a:cubicBezTo>
                  <a:pt x="275210" y="1401567"/>
                  <a:pt x="275389" y="1400021"/>
                  <a:pt x="275389" y="1398393"/>
                </a:cubicBezTo>
                <a:cubicBezTo>
                  <a:pt x="275389" y="1396374"/>
                  <a:pt x="275166" y="1394611"/>
                  <a:pt x="274721" y="1393103"/>
                </a:cubicBezTo>
                <a:cubicBezTo>
                  <a:pt x="274276" y="1391594"/>
                  <a:pt x="273641" y="1390335"/>
                  <a:pt x="272817" y="1389326"/>
                </a:cubicBezTo>
                <a:cubicBezTo>
                  <a:pt x="271992" y="1388317"/>
                  <a:pt x="270988" y="1387557"/>
                  <a:pt x="269805" y="1387047"/>
                </a:cubicBezTo>
                <a:cubicBezTo>
                  <a:pt x="268622" y="1386537"/>
                  <a:pt x="267304" y="1386282"/>
                  <a:pt x="265850" y="1386282"/>
                </a:cubicBezTo>
                <a:close/>
                <a:moveTo>
                  <a:pt x="342115" y="1385989"/>
                </a:moveTo>
                <a:cubicBezTo>
                  <a:pt x="340878" y="1385989"/>
                  <a:pt x="339749" y="1386228"/>
                  <a:pt x="338729" y="1386705"/>
                </a:cubicBezTo>
                <a:cubicBezTo>
                  <a:pt x="337709" y="1387183"/>
                  <a:pt x="336830" y="1387855"/>
                  <a:pt x="336092" y="1388724"/>
                </a:cubicBezTo>
                <a:cubicBezTo>
                  <a:pt x="335354" y="1389592"/>
                  <a:pt x="334757" y="1390634"/>
                  <a:pt x="334302" y="1391849"/>
                </a:cubicBezTo>
                <a:cubicBezTo>
                  <a:pt x="333846" y="1393065"/>
                  <a:pt x="333563" y="1394399"/>
                  <a:pt x="333455" y="1395854"/>
                </a:cubicBezTo>
                <a:lnTo>
                  <a:pt x="350645" y="1395854"/>
                </a:lnTo>
                <a:cubicBezTo>
                  <a:pt x="350710" y="1394399"/>
                  <a:pt x="350569" y="1393070"/>
                  <a:pt x="350221" y="1391865"/>
                </a:cubicBezTo>
                <a:cubicBezTo>
                  <a:pt x="349874" y="1390661"/>
                  <a:pt x="349337" y="1389625"/>
                  <a:pt x="348610" y="1388756"/>
                </a:cubicBezTo>
                <a:cubicBezTo>
                  <a:pt x="347883" y="1387888"/>
                  <a:pt x="346977" y="1387210"/>
                  <a:pt x="345892" y="1386722"/>
                </a:cubicBezTo>
                <a:cubicBezTo>
                  <a:pt x="344806" y="1386233"/>
                  <a:pt x="343548" y="1385989"/>
                  <a:pt x="342115" y="1385989"/>
                </a:cubicBezTo>
                <a:close/>
                <a:moveTo>
                  <a:pt x="132565" y="1385989"/>
                </a:moveTo>
                <a:cubicBezTo>
                  <a:pt x="131328" y="1385989"/>
                  <a:pt x="130199" y="1386228"/>
                  <a:pt x="129179" y="1386705"/>
                </a:cubicBezTo>
                <a:cubicBezTo>
                  <a:pt x="128159" y="1387183"/>
                  <a:pt x="127280" y="1387855"/>
                  <a:pt x="126542" y="1388724"/>
                </a:cubicBezTo>
                <a:cubicBezTo>
                  <a:pt x="125804" y="1389592"/>
                  <a:pt x="125207" y="1390634"/>
                  <a:pt x="124751" y="1391849"/>
                </a:cubicBezTo>
                <a:cubicBezTo>
                  <a:pt x="124296" y="1393065"/>
                  <a:pt x="124013" y="1394399"/>
                  <a:pt x="123905" y="1395854"/>
                </a:cubicBezTo>
                <a:lnTo>
                  <a:pt x="141095" y="1395854"/>
                </a:lnTo>
                <a:cubicBezTo>
                  <a:pt x="141160" y="1394399"/>
                  <a:pt x="141019" y="1393070"/>
                  <a:pt x="140671" y="1391865"/>
                </a:cubicBezTo>
                <a:cubicBezTo>
                  <a:pt x="140324" y="1390661"/>
                  <a:pt x="139787" y="1389625"/>
                  <a:pt x="139060" y="1388756"/>
                </a:cubicBezTo>
                <a:cubicBezTo>
                  <a:pt x="138333" y="1387888"/>
                  <a:pt x="137427" y="1387210"/>
                  <a:pt x="136341" y="1386722"/>
                </a:cubicBezTo>
                <a:cubicBezTo>
                  <a:pt x="135256" y="1386233"/>
                  <a:pt x="133997" y="1385989"/>
                  <a:pt x="132565" y="1385989"/>
                </a:cubicBezTo>
                <a:close/>
                <a:moveTo>
                  <a:pt x="987619" y="1382050"/>
                </a:moveTo>
                <a:lnTo>
                  <a:pt x="1003018" y="1382050"/>
                </a:lnTo>
                <a:lnTo>
                  <a:pt x="1003018" y="1410015"/>
                </a:lnTo>
                <a:lnTo>
                  <a:pt x="1012752" y="1410015"/>
                </a:lnTo>
                <a:lnTo>
                  <a:pt x="1012752" y="1414736"/>
                </a:lnTo>
                <a:lnTo>
                  <a:pt x="986545" y="1414736"/>
                </a:lnTo>
                <a:lnTo>
                  <a:pt x="986545" y="1410015"/>
                </a:lnTo>
                <a:lnTo>
                  <a:pt x="997288" y="1410015"/>
                </a:lnTo>
                <a:lnTo>
                  <a:pt x="997288" y="1386738"/>
                </a:lnTo>
                <a:lnTo>
                  <a:pt x="987619" y="1386738"/>
                </a:lnTo>
                <a:close/>
                <a:moveTo>
                  <a:pt x="711395" y="1382050"/>
                </a:moveTo>
                <a:lnTo>
                  <a:pt x="726794" y="1382050"/>
                </a:lnTo>
                <a:lnTo>
                  <a:pt x="726794" y="1410015"/>
                </a:lnTo>
                <a:lnTo>
                  <a:pt x="736528" y="1410015"/>
                </a:lnTo>
                <a:lnTo>
                  <a:pt x="736528" y="1414736"/>
                </a:lnTo>
                <a:lnTo>
                  <a:pt x="710320" y="1414736"/>
                </a:lnTo>
                <a:lnTo>
                  <a:pt x="710320" y="1410015"/>
                </a:lnTo>
                <a:lnTo>
                  <a:pt x="721064" y="1410015"/>
                </a:lnTo>
                <a:lnTo>
                  <a:pt x="721064" y="1386738"/>
                </a:lnTo>
                <a:lnTo>
                  <a:pt x="711395" y="1386738"/>
                </a:lnTo>
                <a:close/>
                <a:moveTo>
                  <a:pt x="539945" y="1382050"/>
                </a:moveTo>
                <a:lnTo>
                  <a:pt x="555344" y="1382050"/>
                </a:lnTo>
                <a:lnTo>
                  <a:pt x="555344" y="1410015"/>
                </a:lnTo>
                <a:lnTo>
                  <a:pt x="565078" y="1410015"/>
                </a:lnTo>
                <a:lnTo>
                  <a:pt x="565078" y="1414736"/>
                </a:lnTo>
                <a:lnTo>
                  <a:pt x="538870" y="1414736"/>
                </a:lnTo>
                <a:lnTo>
                  <a:pt x="538870" y="1410015"/>
                </a:lnTo>
                <a:lnTo>
                  <a:pt x="549614" y="1410015"/>
                </a:lnTo>
                <a:lnTo>
                  <a:pt x="549614" y="1386738"/>
                </a:lnTo>
                <a:lnTo>
                  <a:pt x="539945" y="1386738"/>
                </a:lnTo>
                <a:close/>
                <a:moveTo>
                  <a:pt x="221095" y="1382050"/>
                </a:moveTo>
                <a:lnTo>
                  <a:pt x="227540" y="1382050"/>
                </a:lnTo>
                <a:lnTo>
                  <a:pt x="235549" y="1403667"/>
                </a:lnTo>
                <a:lnTo>
                  <a:pt x="237275" y="1408941"/>
                </a:lnTo>
                <a:lnTo>
                  <a:pt x="239065" y="1403537"/>
                </a:lnTo>
                <a:lnTo>
                  <a:pt x="247009" y="1382050"/>
                </a:lnTo>
                <a:lnTo>
                  <a:pt x="253227" y="1382050"/>
                </a:lnTo>
                <a:lnTo>
                  <a:pt x="240400" y="1414736"/>
                </a:lnTo>
                <a:lnTo>
                  <a:pt x="233889" y="1414736"/>
                </a:lnTo>
                <a:close/>
                <a:moveTo>
                  <a:pt x="1078404" y="1381464"/>
                </a:moveTo>
                <a:cubicBezTo>
                  <a:pt x="1081768" y="1381464"/>
                  <a:pt x="1084313" y="1382457"/>
                  <a:pt x="1086039" y="1384443"/>
                </a:cubicBezTo>
                <a:cubicBezTo>
                  <a:pt x="1087764" y="1386429"/>
                  <a:pt x="1088627" y="1389418"/>
                  <a:pt x="1088627" y="1393412"/>
                </a:cubicBezTo>
                <a:lnTo>
                  <a:pt x="1088627" y="1414736"/>
                </a:lnTo>
                <a:lnTo>
                  <a:pt x="1082962" y="1414736"/>
                </a:lnTo>
                <a:lnTo>
                  <a:pt x="1082962" y="1393868"/>
                </a:lnTo>
                <a:cubicBezTo>
                  <a:pt x="1082962" y="1391306"/>
                  <a:pt x="1082485" y="1389413"/>
                  <a:pt x="1081530" y="1388187"/>
                </a:cubicBezTo>
                <a:cubicBezTo>
                  <a:pt x="1080575" y="1386960"/>
                  <a:pt x="1079153" y="1386347"/>
                  <a:pt x="1077265" y="1386347"/>
                </a:cubicBezTo>
                <a:cubicBezTo>
                  <a:pt x="1076570" y="1386347"/>
                  <a:pt x="1075892" y="1386450"/>
                  <a:pt x="1075230" y="1386656"/>
                </a:cubicBezTo>
                <a:cubicBezTo>
                  <a:pt x="1074568" y="1386863"/>
                  <a:pt x="1073879" y="1387221"/>
                  <a:pt x="1073163" y="1387731"/>
                </a:cubicBezTo>
                <a:cubicBezTo>
                  <a:pt x="1072446" y="1388241"/>
                  <a:pt x="1071670" y="1388930"/>
                  <a:pt x="1070835" y="1389798"/>
                </a:cubicBezTo>
                <a:cubicBezTo>
                  <a:pt x="1069999" y="1390666"/>
                  <a:pt x="1069061" y="1391751"/>
                  <a:pt x="1068019" y="1393054"/>
                </a:cubicBezTo>
                <a:lnTo>
                  <a:pt x="1068019" y="1414736"/>
                </a:lnTo>
                <a:lnTo>
                  <a:pt x="1062354" y="1414736"/>
                </a:lnTo>
                <a:lnTo>
                  <a:pt x="1062354" y="1382050"/>
                </a:lnTo>
                <a:lnTo>
                  <a:pt x="1067400" y="1382050"/>
                </a:lnTo>
                <a:lnTo>
                  <a:pt x="1067628" y="1387324"/>
                </a:lnTo>
                <a:cubicBezTo>
                  <a:pt x="1068583" y="1386195"/>
                  <a:pt x="1069505" y="1385256"/>
                  <a:pt x="1070395" y="1384508"/>
                </a:cubicBezTo>
                <a:cubicBezTo>
                  <a:pt x="1071285" y="1383759"/>
                  <a:pt x="1072159" y="1383157"/>
                  <a:pt x="1073016" y="1382701"/>
                </a:cubicBezTo>
                <a:cubicBezTo>
                  <a:pt x="1073873" y="1382245"/>
                  <a:pt x="1074747" y="1381925"/>
                  <a:pt x="1075637" y="1381741"/>
                </a:cubicBezTo>
                <a:cubicBezTo>
                  <a:pt x="1076527" y="1381556"/>
                  <a:pt x="1077449" y="1381464"/>
                  <a:pt x="1078404" y="1381464"/>
                </a:cubicBezTo>
                <a:close/>
                <a:moveTo>
                  <a:pt x="1037569" y="1381464"/>
                </a:moveTo>
                <a:cubicBezTo>
                  <a:pt x="1039545" y="1381464"/>
                  <a:pt x="1041324" y="1381681"/>
                  <a:pt x="1042909" y="1382115"/>
                </a:cubicBezTo>
                <a:cubicBezTo>
                  <a:pt x="1044493" y="1382549"/>
                  <a:pt x="1045833" y="1383211"/>
                  <a:pt x="1046929" y="1384101"/>
                </a:cubicBezTo>
                <a:cubicBezTo>
                  <a:pt x="1048025" y="1384991"/>
                  <a:pt x="1048866" y="1386108"/>
                  <a:pt x="1049452" y="1387454"/>
                </a:cubicBezTo>
                <a:cubicBezTo>
                  <a:pt x="1050039" y="1388800"/>
                  <a:pt x="1050332" y="1390384"/>
                  <a:pt x="1050332" y="1392207"/>
                </a:cubicBezTo>
                <a:lnTo>
                  <a:pt x="1050332" y="1414736"/>
                </a:lnTo>
                <a:lnTo>
                  <a:pt x="1045253" y="1414736"/>
                </a:lnTo>
                <a:lnTo>
                  <a:pt x="1045123" y="1410341"/>
                </a:lnTo>
                <a:cubicBezTo>
                  <a:pt x="1043343" y="1412099"/>
                  <a:pt x="1041536" y="1413369"/>
                  <a:pt x="1039702" y="1414150"/>
                </a:cubicBezTo>
                <a:cubicBezTo>
                  <a:pt x="1037868" y="1414931"/>
                  <a:pt x="1035942" y="1415322"/>
                  <a:pt x="1033923" y="1415322"/>
                </a:cubicBezTo>
                <a:cubicBezTo>
                  <a:pt x="1032057" y="1415322"/>
                  <a:pt x="1030461" y="1415083"/>
                  <a:pt x="1029137" y="1414606"/>
                </a:cubicBezTo>
                <a:cubicBezTo>
                  <a:pt x="1027814" y="1414128"/>
                  <a:pt x="1026723" y="1413472"/>
                  <a:pt x="1025866" y="1412636"/>
                </a:cubicBezTo>
                <a:cubicBezTo>
                  <a:pt x="1025008" y="1411801"/>
                  <a:pt x="1024379" y="1410819"/>
                  <a:pt x="1023977" y="1409690"/>
                </a:cubicBezTo>
                <a:cubicBezTo>
                  <a:pt x="1023576" y="1408561"/>
                  <a:pt x="1023375" y="1407335"/>
                  <a:pt x="1023375" y="1406011"/>
                </a:cubicBezTo>
                <a:cubicBezTo>
                  <a:pt x="1023375" y="1402734"/>
                  <a:pt x="1024596" y="1400167"/>
                  <a:pt x="1027038" y="1398312"/>
                </a:cubicBezTo>
                <a:cubicBezTo>
                  <a:pt x="1029479" y="1396456"/>
                  <a:pt x="1033088" y="1395528"/>
                  <a:pt x="1037863" y="1395528"/>
                </a:cubicBezTo>
                <a:lnTo>
                  <a:pt x="1044634" y="1395528"/>
                </a:lnTo>
                <a:lnTo>
                  <a:pt x="1044634" y="1392663"/>
                </a:lnTo>
                <a:cubicBezTo>
                  <a:pt x="1044634" y="1390731"/>
                  <a:pt x="1044016" y="1389185"/>
                  <a:pt x="1042778" y="1388024"/>
                </a:cubicBezTo>
                <a:cubicBezTo>
                  <a:pt x="1041541" y="1386863"/>
                  <a:pt x="1039653" y="1386282"/>
                  <a:pt x="1037114" y="1386282"/>
                </a:cubicBezTo>
                <a:cubicBezTo>
                  <a:pt x="1035269" y="1386282"/>
                  <a:pt x="1033451" y="1386488"/>
                  <a:pt x="1031661" y="1386901"/>
                </a:cubicBezTo>
                <a:cubicBezTo>
                  <a:pt x="1029870" y="1387313"/>
                  <a:pt x="1028020" y="1387899"/>
                  <a:pt x="1026110" y="1388659"/>
                </a:cubicBezTo>
                <a:lnTo>
                  <a:pt x="1026110" y="1383547"/>
                </a:lnTo>
                <a:cubicBezTo>
                  <a:pt x="1026826" y="1383287"/>
                  <a:pt x="1027624" y="1383032"/>
                  <a:pt x="1028503" y="1382782"/>
                </a:cubicBezTo>
                <a:cubicBezTo>
                  <a:pt x="1029382" y="1382533"/>
                  <a:pt x="1030309" y="1382310"/>
                  <a:pt x="1031286" y="1382115"/>
                </a:cubicBezTo>
                <a:cubicBezTo>
                  <a:pt x="1032263" y="1381919"/>
                  <a:pt x="1033283" y="1381762"/>
                  <a:pt x="1034346" y="1381643"/>
                </a:cubicBezTo>
                <a:cubicBezTo>
                  <a:pt x="1035410" y="1381523"/>
                  <a:pt x="1036484" y="1381464"/>
                  <a:pt x="1037569" y="1381464"/>
                </a:cubicBezTo>
                <a:close/>
                <a:moveTo>
                  <a:pt x="935529" y="1381464"/>
                </a:moveTo>
                <a:cubicBezTo>
                  <a:pt x="938893" y="1381464"/>
                  <a:pt x="941438" y="1382457"/>
                  <a:pt x="943164" y="1384443"/>
                </a:cubicBezTo>
                <a:cubicBezTo>
                  <a:pt x="944889" y="1386429"/>
                  <a:pt x="945752" y="1389418"/>
                  <a:pt x="945752" y="1393412"/>
                </a:cubicBezTo>
                <a:lnTo>
                  <a:pt x="945752" y="1414736"/>
                </a:lnTo>
                <a:lnTo>
                  <a:pt x="940087" y="1414736"/>
                </a:lnTo>
                <a:lnTo>
                  <a:pt x="940087" y="1393868"/>
                </a:lnTo>
                <a:cubicBezTo>
                  <a:pt x="940087" y="1391306"/>
                  <a:pt x="939610" y="1389413"/>
                  <a:pt x="938655" y="1388187"/>
                </a:cubicBezTo>
                <a:cubicBezTo>
                  <a:pt x="937700" y="1386960"/>
                  <a:pt x="936278" y="1386347"/>
                  <a:pt x="934390" y="1386347"/>
                </a:cubicBezTo>
                <a:cubicBezTo>
                  <a:pt x="933695" y="1386347"/>
                  <a:pt x="933017" y="1386450"/>
                  <a:pt x="932355" y="1386656"/>
                </a:cubicBezTo>
                <a:cubicBezTo>
                  <a:pt x="931693" y="1386863"/>
                  <a:pt x="931004" y="1387221"/>
                  <a:pt x="930288" y="1387731"/>
                </a:cubicBezTo>
                <a:cubicBezTo>
                  <a:pt x="929571" y="1388241"/>
                  <a:pt x="928796" y="1388930"/>
                  <a:pt x="927960" y="1389798"/>
                </a:cubicBezTo>
                <a:cubicBezTo>
                  <a:pt x="927124" y="1390666"/>
                  <a:pt x="926186" y="1391751"/>
                  <a:pt x="925144" y="1393054"/>
                </a:cubicBezTo>
                <a:lnTo>
                  <a:pt x="925144" y="1414736"/>
                </a:lnTo>
                <a:lnTo>
                  <a:pt x="919479" y="1414736"/>
                </a:lnTo>
                <a:lnTo>
                  <a:pt x="919479" y="1382050"/>
                </a:lnTo>
                <a:lnTo>
                  <a:pt x="924525" y="1382050"/>
                </a:lnTo>
                <a:lnTo>
                  <a:pt x="924753" y="1387324"/>
                </a:lnTo>
                <a:cubicBezTo>
                  <a:pt x="925708" y="1386195"/>
                  <a:pt x="926631" y="1385256"/>
                  <a:pt x="927520" y="1384508"/>
                </a:cubicBezTo>
                <a:cubicBezTo>
                  <a:pt x="928410" y="1383759"/>
                  <a:pt x="929284" y="1383157"/>
                  <a:pt x="930141" y="1382701"/>
                </a:cubicBezTo>
                <a:cubicBezTo>
                  <a:pt x="930999" y="1382245"/>
                  <a:pt x="931872" y="1381925"/>
                  <a:pt x="932762" y="1381741"/>
                </a:cubicBezTo>
                <a:cubicBezTo>
                  <a:pt x="933652" y="1381556"/>
                  <a:pt x="934574" y="1381464"/>
                  <a:pt x="935529" y="1381464"/>
                </a:cubicBezTo>
                <a:close/>
                <a:moveTo>
                  <a:pt x="827825" y="1381464"/>
                </a:moveTo>
                <a:cubicBezTo>
                  <a:pt x="828498" y="1381464"/>
                  <a:pt x="829138" y="1381599"/>
                  <a:pt x="829746" y="1381871"/>
                </a:cubicBezTo>
                <a:cubicBezTo>
                  <a:pt x="830353" y="1382142"/>
                  <a:pt x="830885" y="1382506"/>
                  <a:pt x="831341" y="1382961"/>
                </a:cubicBezTo>
                <a:cubicBezTo>
                  <a:pt x="831797" y="1383417"/>
                  <a:pt x="832160" y="1383949"/>
                  <a:pt x="832432" y="1384557"/>
                </a:cubicBezTo>
                <a:cubicBezTo>
                  <a:pt x="832703" y="1385164"/>
                  <a:pt x="832838" y="1385805"/>
                  <a:pt x="832838" y="1386477"/>
                </a:cubicBezTo>
                <a:cubicBezTo>
                  <a:pt x="832838" y="1387172"/>
                  <a:pt x="832703" y="1387818"/>
                  <a:pt x="832432" y="1388414"/>
                </a:cubicBezTo>
                <a:cubicBezTo>
                  <a:pt x="832160" y="1389011"/>
                  <a:pt x="831797" y="1389538"/>
                  <a:pt x="831341" y="1389994"/>
                </a:cubicBezTo>
                <a:cubicBezTo>
                  <a:pt x="830885" y="1390449"/>
                  <a:pt x="830353" y="1390807"/>
                  <a:pt x="829746" y="1391068"/>
                </a:cubicBezTo>
                <a:cubicBezTo>
                  <a:pt x="829138" y="1391328"/>
                  <a:pt x="828498" y="1391458"/>
                  <a:pt x="827825" y="1391458"/>
                </a:cubicBezTo>
                <a:cubicBezTo>
                  <a:pt x="827130" y="1391458"/>
                  <a:pt x="826485" y="1391328"/>
                  <a:pt x="825888" y="1391068"/>
                </a:cubicBezTo>
                <a:cubicBezTo>
                  <a:pt x="825291" y="1390807"/>
                  <a:pt x="824764" y="1390449"/>
                  <a:pt x="824309" y="1389994"/>
                </a:cubicBezTo>
                <a:cubicBezTo>
                  <a:pt x="823853" y="1389538"/>
                  <a:pt x="823495" y="1389011"/>
                  <a:pt x="823234" y="1388414"/>
                </a:cubicBezTo>
                <a:cubicBezTo>
                  <a:pt x="822974" y="1387818"/>
                  <a:pt x="822844" y="1387172"/>
                  <a:pt x="822844" y="1386477"/>
                </a:cubicBezTo>
                <a:cubicBezTo>
                  <a:pt x="822844" y="1385805"/>
                  <a:pt x="822974" y="1385164"/>
                  <a:pt x="823234" y="1384557"/>
                </a:cubicBezTo>
                <a:cubicBezTo>
                  <a:pt x="823495" y="1383949"/>
                  <a:pt x="823853" y="1383417"/>
                  <a:pt x="824309" y="1382961"/>
                </a:cubicBezTo>
                <a:cubicBezTo>
                  <a:pt x="824764" y="1382506"/>
                  <a:pt x="825291" y="1382142"/>
                  <a:pt x="825888" y="1381871"/>
                </a:cubicBezTo>
                <a:cubicBezTo>
                  <a:pt x="826485" y="1381599"/>
                  <a:pt x="827130" y="1381464"/>
                  <a:pt x="827825" y="1381464"/>
                </a:cubicBezTo>
                <a:close/>
                <a:moveTo>
                  <a:pt x="656570" y="1381464"/>
                </a:moveTo>
                <a:cubicBezTo>
                  <a:pt x="658545" y="1381464"/>
                  <a:pt x="660325" y="1381681"/>
                  <a:pt x="661909" y="1382115"/>
                </a:cubicBezTo>
                <a:cubicBezTo>
                  <a:pt x="663494" y="1382549"/>
                  <a:pt x="664834" y="1383211"/>
                  <a:pt x="665930" y="1384101"/>
                </a:cubicBezTo>
                <a:cubicBezTo>
                  <a:pt x="667026" y="1384991"/>
                  <a:pt x="667867" y="1386108"/>
                  <a:pt x="668453" y="1387454"/>
                </a:cubicBezTo>
                <a:cubicBezTo>
                  <a:pt x="669039" y="1388800"/>
                  <a:pt x="669332" y="1390384"/>
                  <a:pt x="669332" y="1392207"/>
                </a:cubicBezTo>
                <a:lnTo>
                  <a:pt x="669332" y="1414736"/>
                </a:lnTo>
                <a:lnTo>
                  <a:pt x="664253" y="1414736"/>
                </a:lnTo>
                <a:lnTo>
                  <a:pt x="664123" y="1410341"/>
                </a:lnTo>
                <a:cubicBezTo>
                  <a:pt x="662343" y="1412099"/>
                  <a:pt x="660536" y="1413369"/>
                  <a:pt x="658703" y="1414150"/>
                </a:cubicBezTo>
                <a:cubicBezTo>
                  <a:pt x="656869" y="1414931"/>
                  <a:pt x="654942" y="1415322"/>
                  <a:pt x="652924" y="1415322"/>
                </a:cubicBezTo>
                <a:cubicBezTo>
                  <a:pt x="651057" y="1415322"/>
                  <a:pt x="649462" y="1415083"/>
                  <a:pt x="648138" y="1414606"/>
                </a:cubicBezTo>
                <a:cubicBezTo>
                  <a:pt x="646814" y="1414128"/>
                  <a:pt x="645724" y="1413472"/>
                  <a:pt x="644866" y="1412636"/>
                </a:cubicBezTo>
                <a:cubicBezTo>
                  <a:pt x="644009" y="1411801"/>
                  <a:pt x="643380" y="1410819"/>
                  <a:pt x="642978" y="1409690"/>
                </a:cubicBezTo>
                <a:cubicBezTo>
                  <a:pt x="642576" y="1408561"/>
                  <a:pt x="642376" y="1407335"/>
                  <a:pt x="642376" y="1406011"/>
                </a:cubicBezTo>
                <a:cubicBezTo>
                  <a:pt x="642376" y="1402734"/>
                  <a:pt x="643597" y="1400167"/>
                  <a:pt x="646038" y="1398312"/>
                </a:cubicBezTo>
                <a:cubicBezTo>
                  <a:pt x="648480" y="1396456"/>
                  <a:pt x="652088" y="1395528"/>
                  <a:pt x="656863" y="1395528"/>
                </a:cubicBezTo>
                <a:lnTo>
                  <a:pt x="663635" y="1395528"/>
                </a:lnTo>
                <a:lnTo>
                  <a:pt x="663635" y="1392663"/>
                </a:lnTo>
                <a:cubicBezTo>
                  <a:pt x="663635" y="1390731"/>
                  <a:pt x="663016" y="1389185"/>
                  <a:pt x="661779" y="1388024"/>
                </a:cubicBezTo>
                <a:cubicBezTo>
                  <a:pt x="660542" y="1386863"/>
                  <a:pt x="658654" y="1386282"/>
                  <a:pt x="656114" y="1386282"/>
                </a:cubicBezTo>
                <a:cubicBezTo>
                  <a:pt x="654269" y="1386282"/>
                  <a:pt x="652452" y="1386488"/>
                  <a:pt x="650661" y="1386901"/>
                </a:cubicBezTo>
                <a:cubicBezTo>
                  <a:pt x="648871" y="1387313"/>
                  <a:pt x="647021" y="1387899"/>
                  <a:pt x="645110" y="1388659"/>
                </a:cubicBezTo>
                <a:lnTo>
                  <a:pt x="645110" y="1383547"/>
                </a:lnTo>
                <a:cubicBezTo>
                  <a:pt x="645827" y="1383287"/>
                  <a:pt x="646624" y="1383032"/>
                  <a:pt x="647503" y="1382782"/>
                </a:cubicBezTo>
                <a:cubicBezTo>
                  <a:pt x="648382" y="1382533"/>
                  <a:pt x="649310" y="1382310"/>
                  <a:pt x="650287" y="1382115"/>
                </a:cubicBezTo>
                <a:cubicBezTo>
                  <a:pt x="651264" y="1381919"/>
                  <a:pt x="652284" y="1381762"/>
                  <a:pt x="653347" y="1381643"/>
                </a:cubicBezTo>
                <a:cubicBezTo>
                  <a:pt x="654411" y="1381523"/>
                  <a:pt x="655485" y="1381464"/>
                  <a:pt x="656570" y="1381464"/>
                </a:cubicBezTo>
                <a:close/>
                <a:moveTo>
                  <a:pt x="621205" y="1381464"/>
                </a:moveTo>
                <a:cubicBezTo>
                  <a:pt x="624569" y="1381464"/>
                  <a:pt x="627114" y="1382457"/>
                  <a:pt x="628839" y="1384443"/>
                </a:cubicBezTo>
                <a:cubicBezTo>
                  <a:pt x="630565" y="1386429"/>
                  <a:pt x="631427" y="1389418"/>
                  <a:pt x="631427" y="1393412"/>
                </a:cubicBezTo>
                <a:lnTo>
                  <a:pt x="631427" y="1414736"/>
                </a:lnTo>
                <a:lnTo>
                  <a:pt x="625763" y="1414736"/>
                </a:lnTo>
                <a:lnTo>
                  <a:pt x="625763" y="1393868"/>
                </a:lnTo>
                <a:cubicBezTo>
                  <a:pt x="625763" y="1391306"/>
                  <a:pt x="625285" y="1389413"/>
                  <a:pt x="624330" y="1388187"/>
                </a:cubicBezTo>
                <a:cubicBezTo>
                  <a:pt x="623375" y="1386960"/>
                  <a:pt x="621954" y="1386347"/>
                  <a:pt x="620065" y="1386347"/>
                </a:cubicBezTo>
                <a:cubicBezTo>
                  <a:pt x="619371" y="1386347"/>
                  <a:pt x="618693" y="1386450"/>
                  <a:pt x="618031" y="1386656"/>
                </a:cubicBezTo>
                <a:cubicBezTo>
                  <a:pt x="617369" y="1386863"/>
                  <a:pt x="616680" y="1387221"/>
                  <a:pt x="615963" y="1387731"/>
                </a:cubicBezTo>
                <a:cubicBezTo>
                  <a:pt x="615247" y="1388241"/>
                  <a:pt x="614471" y="1388930"/>
                  <a:pt x="613636" y="1389798"/>
                </a:cubicBezTo>
                <a:cubicBezTo>
                  <a:pt x="612800" y="1390666"/>
                  <a:pt x="611861" y="1391751"/>
                  <a:pt x="610819" y="1393054"/>
                </a:cubicBezTo>
                <a:lnTo>
                  <a:pt x="610819" y="1414736"/>
                </a:lnTo>
                <a:lnTo>
                  <a:pt x="605155" y="1414736"/>
                </a:lnTo>
                <a:lnTo>
                  <a:pt x="605155" y="1382050"/>
                </a:lnTo>
                <a:lnTo>
                  <a:pt x="610201" y="1382050"/>
                </a:lnTo>
                <a:lnTo>
                  <a:pt x="610429" y="1387324"/>
                </a:lnTo>
                <a:cubicBezTo>
                  <a:pt x="611384" y="1386195"/>
                  <a:pt x="612306" y="1385256"/>
                  <a:pt x="613196" y="1384508"/>
                </a:cubicBezTo>
                <a:cubicBezTo>
                  <a:pt x="614086" y="1383759"/>
                  <a:pt x="614959" y="1383157"/>
                  <a:pt x="615817" y="1382701"/>
                </a:cubicBezTo>
                <a:cubicBezTo>
                  <a:pt x="616674" y="1382245"/>
                  <a:pt x="617548" y="1381925"/>
                  <a:pt x="618438" y="1381741"/>
                </a:cubicBezTo>
                <a:cubicBezTo>
                  <a:pt x="619328" y="1381556"/>
                  <a:pt x="620250" y="1381464"/>
                  <a:pt x="621205" y="1381464"/>
                </a:cubicBezTo>
                <a:close/>
                <a:moveTo>
                  <a:pt x="580500" y="1381464"/>
                </a:moveTo>
                <a:cubicBezTo>
                  <a:pt x="582844" y="1381464"/>
                  <a:pt x="584945" y="1381827"/>
                  <a:pt x="586800" y="1382554"/>
                </a:cubicBezTo>
                <a:cubicBezTo>
                  <a:pt x="588656" y="1383281"/>
                  <a:pt x="590229" y="1384345"/>
                  <a:pt x="591521" y="1385745"/>
                </a:cubicBezTo>
                <a:cubicBezTo>
                  <a:pt x="592812" y="1387145"/>
                  <a:pt x="593800" y="1388887"/>
                  <a:pt x="594483" y="1390970"/>
                </a:cubicBezTo>
                <a:cubicBezTo>
                  <a:pt x="595167" y="1393054"/>
                  <a:pt x="595509" y="1395441"/>
                  <a:pt x="595509" y="1398133"/>
                </a:cubicBezTo>
                <a:cubicBezTo>
                  <a:pt x="595509" y="1400672"/>
                  <a:pt x="595151" y="1403000"/>
                  <a:pt x="594435" y="1405116"/>
                </a:cubicBezTo>
                <a:cubicBezTo>
                  <a:pt x="593718" y="1407232"/>
                  <a:pt x="592687" y="1409044"/>
                  <a:pt x="591342" y="1410553"/>
                </a:cubicBezTo>
                <a:cubicBezTo>
                  <a:pt x="589996" y="1412061"/>
                  <a:pt x="588357" y="1413233"/>
                  <a:pt x="586426" y="1414069"/>
                </a:cubicBezTo>
                <a:cubicBezTo>
                  <a:pt x="584494" y="1414904"/>
                  <a:pt x="582302" y="1415322"/>
                  <a:pt x="579849" y="1415322"/>
                </a:cubicBezTo>
                <a:cubicBezTo>
                  <a:pt x="577505" y="1415322"/>
                  <a:pt x="575405" y="1414959"/>
                  <a:pt x="573550" y="1414232"/>
                </a:cubicBezTo>
                <a:cubicBezTo>
                  <a:pt x="571694" y="1413504"/>
                  <a:pt x="570120" y="1412435"/>
                  <a:pt x="568829" y="1411025"/>
                </a:cubicBezTo>
                <a:cubicBezTo>
                  <a:pt x="567538" y="1409614"/>
                  <a:pt x="566550" y="1407867"/>
                  <a:pt x="565866" y="1405783"/>
                </a:cubicBezTo>
                <a:cubicBezTo>
                  <a:pt x="565183" y="1403700"/>
                  <a:pt x="564841" y="1401301"/>
                  <a:pt x="564841" y="1398588"/>
                </a:cubicBezTo>
                <a:cubicBezTo>
                  <a:pt x="564841" y="1396049"/>
                  <a:pt x="565199" y="1393732"/>
                  <a:pt x="565915" y="1391638"/>
                </a:cubicBezTo>
                <a:cubicBezTo>
                  <a:pt x="566631" y="1389543"/>
                  <a:pt x="567663" y="1387742"/>
                  <a:pt x="569008" y="1386233"/>
                </a:cubicBezTo>
                <a:cubicBezTo>
                  <a:pt x="570354" y="1384725"/>
                  <a:pt x="571992" y="1383553"/>
                  <a:pt x="573924" y="1382717"/>
                </a:cubicBezTo>
                <a:cubicBezTo>
                  <a:pt x="575856" y="1381881"/>
                  <a:pt x="578048" y="1381464"/>
                  <a:pt x="580500" y="1381464"/>
                </a:cubicBezTo>
                <a:close/>
                <a:moveTo>
                  <a:pt x="475595" y="1381464"/>
                </a:moveTo>
                <a:cubicBezTo>
                  <a:pt x="477570" y="1381464"/>
                  <a:pt x="479350" y="1381681"/>
                  <a:pt x="480934" y="1382115"/>
                </a:cubicBezTo>
                <a:cubicBezTo>
                  <a:pt x="482519" y="1382549"/>
                  <a:pt x="483859" y="1383211"/>
                  <a:pt x="484955" y="1384101"/>
                </a:cubicBezTo>
                <a:cubicBezTo>
                  <a:pt x="486051" y="1384991"/>
                  <a:pt x="486892" y="1386108"/>
                  <a:pt x="487478" y="1387454"/>
                </a:cubicBezTo>
                <a:cubicBezTo>
                  <a:pt x="488064" y="1388800"/>
                  <a:pt x="488357" y="1390384"/>
                  <a:pt x="488357" y="1392207"/>
                </a:cubicBezTo>
                <a:lnTo>
                  <a:pt x="488357" y="1414736"/>
                </a:lnTo>
                <a:lnTo>
                  <a:pt x="483278" y="1414736"/>
                </a:lnTo>
                <a:lnTo>
                  <a:pt x="483148" y="1410341"/>
                </a:lnTo>
                <a:cubicBezTo>
                  <a:pt x="481368" y="1412099"/>
                  <a:pt x="479562" y="1413369"/>
                  <a:pt x="477728" y="1414150"/>
                </a:cubicBezTo>
                <a:cubicBezTo>
                  <a:pt x="475894" y="1414931"/>
                  <a:pt x="473967" y="1415322"/>
                  <a:pt x="471949" y="1415322"/>
                </a:cubicBezTo>
                <a:cubicBezTo>
                  <a:pt x="470082" y="1415322"/>
                  <a:pt x="468487" y="1415083"/>
                  <a:pt x="467163" y="1414606"/>
                </a:cubicBezTo>
                <a:cubicBezTo>
                  <a:pt x="465839" y="1414128"/>
                  <a:pt x="464749" y="1413472"/>
                  <a:pt x="463891" y="1412636"/>
                </a:cubicBezTo>
                <a:cubicBezTo>
                  <a:pt x="463034" y="1411801"/>
                  <a:pt x="462405" y="1410819"/>
                  <a:pt x="462003" y="1409690"/>
                </a:cubicBezTo>
                <a:cubicBezTo>
                  <a:pt x="461602" y="1408561"/>
                  <a:pt x="461401" y="1407335"/>
                  <a:pt x="461401" y="1406011"/>
                </a:cubicBezTo>
                <a:cubicBezTo>
                  <a:pt x="461401" y="1402734"/>
                  <a:pt x="462622" y="1400167"/>
                  <a:pt x="465063" y="1398312"/>
                </a:cubicBezTo>
                <a:cubicBezTo>
                  <a:pt x="467505" y="1396456"/>
                  <a:pt x="471113" y="1395528"/>
                  <a:pt x="475888" y="1395528"/>
                </a:cubicBezTo>
                <a:lnTo>
                  <a:pt x="482660" y="1395528"/>
                </a:lnTo>
                <a:lnTo>
                  <a:pt x="482660" y="1392663"/>
                </a:lnTo>
                <a:cubicBezTo>
                  <a:pt x="482660" y="1390731"/>
                  <a:pt x="482041" y="1389185"/>
                  <a:pt x="480804" y="1388024"/>
                </a:cubicBezTo>
                <a:cubicBezTo>
                  <a:pt x="479567" y="1386863"/>
                  <a:pt x="477679" y="1386282"/>
                  <a:pt x="475139" y="1386282"/>
                </a:cubicBezTo>
                <a:cubicBezTo>
                  <a:pt x="473295" y="1386282"/>
                  <a:pt x="471477" y="1386488"/>
                  <a:pt x="469686" y="1386901"/>
                </a:cubicBezTo>
                <a:cubicBezTo>
                  <a:pt x="467896" y="1387313"/>
                  <a:pt x="466045" y="1387899"/>
                  <a:pt x="464135" y="1388659"/>
                </a:cubicBezTo>
                <a:lnTo>
                  <a:pt x="464135" y="1383547"/>
                </a:lnTo>
                <a:cubicBezTo>
                  <a:pt x="464852" y="1383287"/>
                  <a:pt x="465649" y="1383032"/>
                  <a:pt x="466528" y="1382782"/>
                </a:cubicBezTo>
                <a:cubicBezTo>
                  <a:pt x="467407" y="1382533"/>
                  <a:pt x="468335" y="1382310"/>
                  <a:pt x="469312" y="1382115"/>
                </a:cubicBezTo>
                <a:cubicBezTo>
                  <a:pt x="470289" y="1381919"/>
                  <a:pt x="471309" y="1381762"/>
                  <a:pt x="472372" y="1381643"/>
                </a:cubicBezTo>
                <a:cubicBezTo>
                  <a:pt x="473436" y="1381523"/>
                  <a:pt x="474510" y="1381464"/>
                  <a:pt x="475595" y="1381464"/>
                </a:cubicBezTo>
                <a:close/>
                <a:moveTo>
                  <a:pt x="449755" y="1381464"/>
                </a:moveTo>
                <a:cubicBezTo>
                  <a:pt x="453119" y="1381464"/>
                  <a:pt x="455664" y="1382457"/>
                  <a:pt x="457389" y="1384443"/>
                </a:cubicBezTo>
                <a:cubicBezTo>
                  <a:pt x="459115" y="1386429"/>
                  <a:pt x="459978" y="1389418"/>
                  <a:pt x="459978" y="1393412"/>
                </a:cubicBezTo>
                <a:lnTo>
                  <a:pt x="459978" y="1414736"/>
                </a:lnTo>
                <a:lnTo>
                  <a:pt x="454313" y="1414736"/>
                </a:lnTo>
                <a:lnTo>
                  <a:pt x="454313" y="1393868"/>
                </a:lnTo>
                <a:cubicBezTo>
                  <a:pt x="454313" y="1391306"/>
                  <a:pt x="453835" y="1389413"/>
                  <a:pt x="452880" y="1388187"/>
                </a:cubicBezTo>
                <a:cubicBezTo>
                  <a:pt x="451925" y="1386960"/>
                  <a:pt x="450504" y="1386347"/>
                  <a:pt x="448616" y="1386347"/>
                </a:cubicBezTo>
                <a:cubicBezTo>
                  <a:pt x="447921" y="1386347"/>
                  <a:pt x="447243" y="1386450"/>
                  <a:pt x="446581" y="1386656"/>
                </a:cubicBezTo>
                <a:cubicBezTo>
                  <a:pt x="445919" y="1386863"/>
                  <a:pt x="445230" y="1387221"/>
                  <a:pt x="444513" y="1387731"/>
                </a:cubicBezTo>
                <a:cubicBezTo>
                  <a:pt x="443797" y="1388241"/>
                  <a:pt x="443021" y="1388930"/>
                  <a:pt x="442186" y="1389798"/>
                </a:cubicBezTo>
                <a:cubicBezTo>
                  <a:pt x="441350" y="1390666"/>
                  <a:pt x="440411" y="1391751"/>
                  <a:pt x="439369" y="1393054"/>
                </a:cubicBezTo>
                <a:lnTo>
                  <a:pt x="439369" y="1414736"/>
                </a:lnTo>
                <a:lnTo>
                  <a:pt x="433705" y="1414736"/>
                </a:lnTo>
                <a:lnTo>
                  <a:pt x="433705" y="1382050"/>
                </a:lnTo>
                <a:lnTo>
                  <a:pt x="438751" y="1382050"/>
                </a:lnTo>
                <a:lnTo>
                  <a:pt x="438979" y="1387324"/>
                </a:lnTo>
                <a:cubicBezTo>
                  <a:pt x="439934" y="1386195"/>
                  <a:pt x="440856" y="1385256"/>
                  <a:pt x="441746" y="1384508"/>
                </a:cubicBezTo>
                <a:cubicBezTo>
                  <a:pt x="442636" y="1383759"/>
                  <a:pt x="443510" y="1383157"/>
                  <a:pt x="444367" y="1382701"/>
                </a:cubicBezTo>
                <a:cubicBezTo>
                  <a:pt x="445224" y="1382245"/>
                  <a:pt x="446098" y="1381925"/>
                  <a:pt x="446988" y="1381741"/>
                </a:cubicBezTo>
                <a:cubicBezTo>
                  <a:pt x="447878" y="1381556"/>
                  <a:pt x="448800" y="1381464"/>
                  <a:pt x="449755" y="1381464"/>
                </a:cubicBezTo>
                <a:close/>
                <a:moveTo>
                  <a:pt x="375573" y="1381464"/>
                </a:moveTo>
                <a:cubicBezTo>
                  <a:pt x="378959" y="1381464"/>
                  <a:pt x="381526" y="1382560"/>
                  <a:pt x="383273" y="1384752"/>
                </a:cubicBezTo>
                <a:cubicBezTo>
                  <a:pt x="385020" y="1386944"/>
                  <a:pt x="385829" y="1390200"/>
                  <a:pt x="385698" y="1394519"/>
                </a:cubicBezTo>
                <a:lnTo>
                  <a:pt x="379969" y="1394519"/>
                </a:lnTo>
                <a:cubicBezTo>
                  <a:pt x="380034" y="1391654"/>
                  <a:pt x="379616" y="1389576"/>
                  <a:pt x="378715" y="1388284"/>
                </a:cubicBezTo>
                <a:cubicBezTo>
                  <a:pt x="377814" y="1386993"/>
                  <a:pt x="376496" y="1386347"/>
                  <a:pt x="374760" y="1386347"/>
                </a:cubicBezTo>
                <a:cubicBezTo>
                  <a:pt x="374000" y="1386347"/>
                  <a:pt x="373235" y="1386483"/>
                  <a:pt x="372464" y="1386754"/>
                </a:cubicBezTo>
                <a:cubicBezTo>
                  <a:pt x="371694" y="1387025"/>
                  <a:pt x="370902" y="1387460"/>
                  <a:pt x="370088" y="1388056"/>
                </a:cubicBezTo>
                <a:cubicBezTo>
                  <a:pt x="369274" y="1388653"/>
                  <a:pt x="368411" y="1389418"/>
                  <a:pt x="367500" y="1390352"/>
                </a:cubicBezTo>
                <a:cubicBezTo>
                  <a:pt x="366588" y="1391285"/>
                  <a:pt x="365612" y="1392413"/>
                  <a:pt x="364570" y="1393737"/>
                </a:cubicBezTo>
                <a:lnTo>
                  <a:pt x="364570" y="1414736"/>
                </a:lnTo>
                <a:lnTo>
                  <a:pt x="358840" y="1414736"/>
                </a:lnTo>
                <a:lnTo>
                  <a:pt x="358840" y="1382050"/>
                </a:lnTo>
                <a:lnTo>
                  <a:pt x="364016" y="1382050"/>
                </a:lnTo>
                <a:lnTo>
                  <a:pt x="364179" y="1388073"/>
                </a:lnTo>
                <a:cubicBezTo>
                  <a:pt x="366111" y="1385750"/>
                  <a:pt x="368015" y="1384068"/>
                  <a:pt x="369892" y="1383027"/>
                </a:cubicBezTo>
                <a:cubicBezTo>
                  <a:pt x="371770" y="1381985"/>
                  <a:pt x="373663" y="1381464"/>
                  <a:pt x="375573" y="1381464"/>
                </a:cubicBezTo>
                <a:close/>
                <a:moveTo>
                  <a:pt x="342375" y="1381464"/>
                </a:moveTo>
                <a:cubicBezTo>
                  <a:pt x="344654" y="1381464"/>
                  <a:pt x="346673" y="1381822"/>
                  <a:pt x="348431" y="1382538"/>
                </a:cubicBezTo>
                <a:cubicBezTo>
                  <a:pt x="350189" y="1383254"/>
                  <a:pt x="351670" y="1384269"/>
                  <a:pt x="352875" y="1385582"/>
                </a:cubicBezTo>
                <a:cubicBezTo>
                  <a:pt x="354080" y="1386895"/>
                  <a:pt x="354991" y="1388490"/>
                  <a:pt x="355610" y="1390368"/>
                </a:cubicBezTo>
                <a:cubicBezTo>
                  <a:pt x="356228" y="1392245"/>
                  <a:pt x="356537" y="1394345"/>
                  <a:pt x="356537" y="1396667"/>
                </a:cubicBezTo>
                <a:cubicBezTo>
                  <a:pt x="356537" y="1397470"/>
                  <a:pt x="356527" y="1398143"/>
                  <a:pt x="356505" y="1398686"/>
                </a:cubicBezTo>
                <a:cubicBezTo>
                  <a:pt x="356483" y="1399228"/>
                  <a:pt x="356451" y="1399739"/>
                  <a:pt x="356407" y="1400216"/>
                </a:cubicBezTo>
                <a:lnTo>
                  <a:pt x="333455" y="1400216"/>
                </a:lnTo>
                <a:cubicBezTo>
                  <a:pt x="333455" y="1403559"/>
                  <a:pt x="334388" y="1406125"/>
                  <a:pt x="336255" y="1407916"/>
                </a:cubicBezTo>
                <a:cubicBezTo>
                  <a:pt x="338122" y="1409706"/>
                  <a:pt x="340813" y="1410601"/>
                  <a:pt x="344329" y="1410601"/>
                </a:cubicBezTo>
                <a:cubicBezTo>
                  <a:pt x="345284" y="1410601"/>
                  <a:pt x="346239" y="1410563"/>
                  <a:pt x="347194" y="1410488"/>
                </a:cubicBezTo>
                <a:cubicBezTo>
                  <a:pt x="348149" y="1410412"/>
                  <a:pt x="349071" y="1410308"/>
                  <a:pt x="349961" y="1410178"/>
                </a:cubicBezTo>
                <a:cubicBezTo>
                  <a:pt x="350851" y="1410048"/>
                  <a:pt x="351703" y="1409902"/>
                  <a:pt x="352517" y="1409739"/>
                </a:cubicBezTo>
                <a:cubicBezTo>
                  <a:pt x="353331" y="1409576"/>
                  <a:pt x="354085" y="1409397"/>
                  <a:pt x="354780" y="1409202"/>
                </a:cubicBezTo>
                <a:lnTo>
                  <a:pt x="354780" y="1413857"/>
                </a:lnTo>
                <a:cubicBezTo>
                  <a:pt x="353239" y="1414291"/>
                  <a:pt x="351497" y="1414644"/>
                  <a:pt x="349554" y="1414915"/>
                </a:cubicBezTo>
                <a:cubicBezTo>
                  <a:pt x="347612" y="1415186"/>
                  <a:pt x="345599" y="1415322"/>
                  <a:pt x="343515" y="1415322"/>
                </a:cubicBezTo>
                <a:cubicBezTo>
                  <a:pt x="340715" y="1415322"/>
                  <a:pt x="338306" y="1414942"/>
                  <a:pt x="336288" y="1414183"/>
                </a:cubicBezTo>
                <a:cubicBezTo>
                  <a:pt x="334269" y="1413423"/>
                  <a:pt x="332614" y="1412321"/>
                  <a:pt x="331323" y="1410878"/>
                </a:cubicBezTo>
                <a:cubicBezTo>
                  <a:pt x="330031" y="1409435"/>
                  <a:pt x="329076" y="1407666"/>
                  <a:pt x="328458" y="1405572"/>
                </a:cubicBezTo>
                <a:cubicBezTo>
                  <a:pt x="327839" y="1403477"/>
                  <a:pt x="327530" y="1401106"/>
                  <a:pt x="327530" y="1398458"/>
                </a:cubicBezTo>
                <a:cubicBezTo>
                  <a:pt x="327530" y="1396157"/>
                  <a:pt x="327861" y="1393982"/>
                  <a:pt x="328523" y="1391931"/>
                </a:cubicBezTo>
                <a:cubicBezTo>
                  <a:pt x="329185" y="1389880"/>
                  <a:pt x="330151" y="1388078"/>
                  <a:pt x="331421" y="1386526"/>
                </a:cubicBezTo>
                <a:cubicBezTo>
                  <a:pt x="332690" y="1384974"/>
                  <a:pt x="334247" y="1383743"/>
                  <a:pt x="336092" y="1382831"/>
                </a:cubicBezTo>
                <a:cubicBezTo>
                  <a:pt x="337937" y="1381919"/>
                  <a:pt x="340031" y="1381464"/>
                  <a:pt x="342375" y="1381464"/>
                </a:cubicBezTo>
                <a:close/>
                <a:moveTo>
                  <a:pt x="266175" y="1381464"/>
                </a:moveTo>
                <a:cubicBezTo>
                  <a:pt x="268519" y="1381464"/>
                  <a:pt x="270619" y="1381827"/>
                  <a:pt x="272475" y="1382554"/>
                </a:cubicBezTo>
                <a:cubicBezTo>
                  <a:pt x="274331" y="1383281"/>
                  <a:pt x="275904" y="1384345"/>
                  <a:pt x="277196" y="1385745"/>
                </a:cubicBezTo>
                <a:cubicBezTo>
                  <a:pt x="278487" y="1387145"/>
                  <a:pt x="279475" y="1388887"/>
                  <a:pt x="280158" y="1390970"/>
                </a:cubicBezTo>
                <a:cubicBezTo>
                  <a:pt x="280842" y="1393054"/>
                  <a:pt x="281184" y="1395441"/>
                  <a:pt x="281184" y="1398133"/>
                </a:cubicBezTo>
                <a:cubicBezTo>
                  <a:pt x="281184" y="1400672"/>
                  <a:pt x="280826" y="1403000"/>
                  <a:pt x="280109" y="1405116"/>
                </a:cubicBezTo>
                <a:cubicBezTo>
                  <a:pt x="279393" y="1407232"/>
                  <a:pt x="278362" y="1409044"/>
                  <a:pt x="277017" y="1410553"/>
                </a:cubicBezTo>
                <a:cubicBezTo>
                  <a:pt x="275671" y="1412061"/>
                  <a:pt x="274032" y="1413233"/>
                  <a:pt x="272100" y="1414069"/>
                </a:cubicBezTo>
                <a:cubicBezTo>
                  <a:pt x="270169" y="1414904"/>
                  <a:pt x="267977" y="1415322"/>
                  <a:pt x="265524" y="1415322"/>
                </a:cubicBezTo>
                <a:cubicBezTo>
                  <a:pt x="263180" y="1415322"/>
                  <a:pt x="261080" y="1414959"/>
                  <a:pt x="259225" y="1414232"/>
                </a:cubicBezTo>
                <a:cubicBezTo>
                  <a:pt x="257369" y="1413504"/>
                  <a:pt x="255795" y="1412435"/>
                  <a:pt x="254504" y="1411025"/>
                </a:cubicBezTo>
                <a:cubicBezTo>
                  <a:pt x="253212" y="1409614"/>
                  <a:pt x="252225" y="1407867"/>
                  <a:pt x="251541" y="1405783"/>
                </a:cubicBezTo>
                <a:cubicBezTo>
                  <a:pt x="250858" y="1403700"/>
                  <a:pt x="250516" y="1401301"/>
                  <a:pt x="250516" y="1398588"/>
                </a:cubicBezTo>
                <a:cubicBezTo>
                  <a:pt x="250516" y="1396049"/>
                  <a:pt x="250874" y="1393732"/>
                  <a:pt x="251590" y="1391638"/>
                </a:cubicBezTo>
                <a:cubicBezTo>
                  <a:pt x="252306" y="1389543"/>
                  <a:pt x="253337" y="1387742"/>
                  <a:pt x="254683" y="1386233"/>
                </a:cubicBezTo>
                <a:cubicBezTo>
                  <a:pt x="256029" y="1384725"/>
                  <a:pt x="257667" y="1383553"/>
                  <a:pt x="259599" y="1382717"/>
                </a:cubicBezTo>
                <a:cubicBezTo>
                  <a:pt x="261531" y="1381881"/>
                  <a:pt x="263723" y="1381464"/>
                  <a:pt x="266175" y="1381464"/>
                </a:cubicBezTo>
                <a:close/>
                <a:moveTo>
                  <a:pt x="166023" y="1381464"/>
                </a:moveTo>
                <a:cubicBezTo>
                  <a:pt x="169409" y="1381464"/>
                  <a:pt x="171976" y="1382560"/>
                  <a:pt x="173723" y="1384752"/>
                </a:cubicBezTo>
                <a:cubicBezTo>
                  <a:pt x="175470" y="1386944"/>
                  <a:pt x="176279" y="1390200"/>
                  <a:pt x="176148" y="1394519"/>
                </a:cubicBezTo>
                <a:lnTo>
                  <a:pt x="170418" y="1394519"/>
                </a:lnTo>
                <a:cubicBezTo>
                  <a:pt x="170484" y="1391654"/>
                  <a:pt x="170066" y="1389576"/>
                  <a:pt x="169165" y="1388284"/>
                </a:cubicBezTo>
                <a:cubicBezTo>
                  <a:pt x="168264" y="1386993"/>
                  <a:pt x="166946" y="1386347"/>
                  <a:pt x="165210" y="1386347"/>
                </a:cubicBezTo>
                <a:cubicBezTo>
                  <a:pt x="164450" y="1386347"/>
                  <a:pt x="163685" y="1386483"/>
                  <a:pt x="162914" y="1386754"/>
                </a:cubicBezTo>
                <a:cubicBezTo>
                  <a:pt x="162144" y="1387025"/>
                  <a:pt x="161351" y="1387460"/>
                  <a:pt x="160538" y="1388056"/>
                </a:cubicBezTo>
                <a:cubicBezTo>
                  <a:pt x="159724" y="1388653"/>
                  <a:pt x="158861" y="1389418"/>
                  <a:pt x="157949" y="1390352"/>
                </a:cubicBezTo>
                <a:cubicBezTo>
                  <a:pt x="157038" y="1391285"/>
                  <a:pt x="156061" y="1392413"/>
                  <a:pt x="155020" y="1393737"/>
                </a:cubicBezTo>
                <a:lnTo>
                  <a:pt x="155020" y="1414736"/>
                </a:lnTo>
                <a:lnTo>
                  <a:pt x="149289" y="1414736"/>
                </a:lnTo>
                <a:lnTo>
                  <a:pt x="149289" y="1382050"/>
                </a:lnTo>
                <a:lnTo>
                  <a:pt x="154466" y="1382050"/>
                </a:lnTo>
                <a:lnTo>
                  <a:pt x="154629" y="1388073"/>
                </a:lnTo>
                <a:cubicBezTo>
                  <a:pt x="156560" y="1385750"/>
                  <a:pt x="158465" y="1384068"/>
                  <a:pt x="160342" y="1383027"/>
                </a:cubicBezTo>
                <a:cubicBezTo>
                  <a:pt x="162220" y="1381985"/>
                  <a:pt x="164113" y="1381464"/>
                  <a:pt x="166023" y="1381464"/>
                </a:cubicBezTo>
                <a:close/>
                <a:moveTo>
                  <a:pt x="132825" y="1381464"/>
                </a:moveTo>
                <a:cubicBezTo>
                  <a:pt x="135104" y="1381464"/>
                  <a:pt x="137123" y="1381822"/>
                  <a:pt x="138881" y="1382538"/>
                </a:cubicBezTo>
                <a:cubicBezTo>
                  <a:pt x="140639" y="1383254"/>
                  <a:pt x="142120" y="1384269"/>
                  <a:pt x="143325" y="1385582"/>
                </a:cubicBezTo>
                <a:cubicBezTo>
                  <a:pt x="144529" y="1386895"/>
                  <a:pt x="145441" y="1388490"/>
                  <a:pt x="146059" y="1390368"/>
                </a:cubicBezTo>
                <a:cubicBezTo>
                  <a:pt x="146678" y="1392245"/>
                  <a:pt x="146987" y="1394345"/>
                  <a:pt x="146987" y="1396667"/>
                </a:cubicBezTo>
                <a:cubicBezTo>
                  <a:pt x="146987" y="1397470"/>
                  <a:pt x="146976" y="1398143"/>
                  <a:pt x="146955" y="1398686"/>
                </a:cubicBezTo>
                <a:cubicBezTo>
                  <a:pt x="146933" y="1399228"/>
                  <a:pt x="146901" y="1399739"/>
                  <a:pt x="146857" y="1400216"/>
                </a:cubicBezTo>
                <a:lnTo>
                  <a:pt x="123905" y="1400216"/>
                </a:lnTo>
                <a:cubicBezTo>
                  <a:pt x="123905" y="1403559"/>
                  <a:pt x="124838" y="1406125"/>
                  <a:pt x="126705" y="1407916"/>
                </a:cubicBezTo>
                <a:cubicBezTo>
                  <a:pt x="128571" y="1409706"/>
                  <a:pt x="131263" y="1410601"/>
                  <a:pt x="134779" y="1410601"/>
                </a:cubicBezTo>
                <a:cubicBezTo>
                  <a:pt x="135734" y="1410601"/>
                  <a:pt x="136689" y="1410563"/>
                  <a:pt x="137644" y="1410488"/>
                </a:cubicBezTo>
                <a:cubicBezTo>
                  <a:pt x="138599" y="1410412"/>
                  <a:pt x="139521" y="1410308"/>
                  <a:pt x="140411" y="1410178"/>
                </a:cubicBezTo>
                <a:cubicBezTo>
                  <a:pt x="141301" y="1410048"/>
                  <a:pt x="142153" y="1409902"/>
                  <a:pt x="142966" y="1409739"/>
                </a:cubicBezTo>
                <a:cubicBezTo>
                  <a:pt x="143780" y="1409576"/>
                  <a:pt x="144535" y="1409397"/>
                  <a:pt x="145229" y="1409202"/>
                </a:cubicBezTo>
                <a:lnTo>
                  <a:pt x="145229" y="1413857"/>
                </a:lnTo>
                <a:cubicBezTo>
                  <a:pt x="143688" y="1414291"/>
                  <a:pt x="141946" y="1414644"/>
                  <a:pt x="140004" y="1414915"/>
                </a:cubicBezTo>
                <a:cubicBezTo>
                  <a:pt x="138061" y="1415186"/>
                  <a:pt x="136048" y="1415322"/>
                  <a:pt x="133965" y="1415322"/>
                </a:cubicBezTo>
                <a:cubicBezTo>
                  <a:pt x="131165" y="1415322"/>
                  <a:pt x="128756" y="1414942"/>
                  <a:pt x="126737" y="1414183"/>
                </a:cubicBezTo>
                <a:cubicBezTo>
                  <a:pt x="124719" y="1413423"/>
                  <a:pt x="123064" y="1412321"/>
                  <a:pt x="121772" y="1410878"/>
                </a:cubicBezTo>
                <a:cubicBezTo>
                  <a:pt x="120481" y="1409435"/>
                  <a:pt x="119526" y="1407666"/>
                  <a:pt x="118908" y="1405572"/>
                </a:cubicBezTo>
                <a:cubicBezTo>
                  <a:pt x="118289" y="1403477"/>
                  <a:pt x="117980" y="1401106"/>
                  <a:pt x="117980" y="1398458"/>
                </a:cubicBezTo>
                <a:cubicBezTo>
                  <a:pt x="117980" y="1396157"/>
                  <a:pt x="118311" y="1393982"/>
                  <a:pt x="118973" y="1391931"/>
                </a:cubicBezTo>
                <a:cubicBezTo>
                  <a:pt x="119635" y="1389880"/>
                  <a:pt x="120600" y="1388078"/>
                  <a:pt x="121870" y="1386526"/>
                </a:cubicBezTo>
                <a:cubicBezTo>
                  <a:pt x="123140" y="1384974"/>
                  <a:pt x="124697" y="1383743"/>
                  <a:pt x="126542" y="1382831"/>
                </a:cubicBezTo>
                <a:cubicBezTo>
                  <a:pt x="128387" y="1381919"/>
                  <a:pt x="130481" y="1381464"/>
                  <a:pt x="132825" y="1381464"/>
                </a:cubicBezTo>
                <a:close/>
                <a:moveTo>
                  <a:pt x="59230" y="1381464"/>
                </a:moveTo>
                <a:cubicBezTo>
                  <a:pt x="62594" y="1381464"/>
                  <a:pt x="65139" y="1382457"/>
                  <a:pt x="66864" y="1384443"/>
                </a:cubicBezTo>
                <a:cubicBezTo>
                  <a:pt x="68590" y="1386429"/>
                  <a:pt x="69452" y="1389418"/>
                  <a:pt x="69452" y="1393412"/>
                </a:cubicBezTo>
                <a:lnTo>
                  <a:pt x="69452" y="1414736"/>
                </a:lnTo>
                <a:lnTo>
                  <a:pt x="63788" y="1414736"/>
                </a:lnTo>
                <a:lnTo>
                  <a:pt x="63788" y="1393868"/>
                </a:lnTo>
                <a:cubicBezTo>
                  <a:pt x="63788" y="1391306"/>
                  <a:pt x="63310" y="1389413"/>
                  <a:pt x="62355" y="1388187"/>
                </a:cubicBezTo>
                <a:cubicBezTo>
                  <a:pt x="61400" y="1386960"/>
                  <a:pt x="59979" y="1386347"/>
                  <a:pt x="58090" y="1386347"/>
                </a:cubicBezTo>
                <a:cubicBezTo>
                  <a:pt x="57396" y="1386347"/>
                  <a:pt x="56717" y="1386450"/>
                  <a:pt x="56055" y="1386656"/>
                </a:cubicBezTo>
                <a:cubicBezTo>
                  <a:pt x="55394" y="1386863"/>
                  <a:pt x="54704" y="1387221"/>
                  <a:pt x="53988" y="1387731"/>
                </a:cubicBezTo>
                <a:cubicBezTo>
                  <a:pt x="53272" y="1388241"/>
                  <a:pt x="52496" y="1388930"/>
                  <a:pt x="51660" y="1389798"/>
                </a:cubicBezTo>
                <a:cubicBezTo>
                  <a:pt x="50825" y="1390666"/>
                  <a:pt x="49886" y="1391751"/>
                  <a:pt x="48844" y="1393054"/>
                </a:cubicBezTo>
                <a:lnTo>
                  <a:pt x="48844" y="1414736"/>
                </a:lnTo>
                <a:lnTo>
                  <a:pt x="43180" y="1414736"/>
                </a:lnTo>
                <a:lnTo>
                  <a:pt x="43180" y="1382050"/>
                </a:lnTo>
                <a:lnTo>
                  <a:pt x="48226" y="1382050"/>
                </a:lnTo>
                <a:lnTo>
                  <a:pt x="48454" y="1387324"/>
                </a:lnTo>
                <a:cubicBezTo>
                  <a:pt x="49409" y="1386195"/>
                  <a:pt x="50331" y="1385256"/>
                  <a:pt x="51221" y="1384508"/>
                </a:cubicBezTo>
                <a:cubicBezTo>
                  <a:pt x="52111" y="1383759"/>
                  <a:pt x="52984" y="1383157"/>
                  <a:pt x="53842" y="1382701"/>
                </a:cubicBezTo>
                <a:cubicBezTo>
                  <a:pt x="54699" y="1382245"/>
                  <a:pt x="55573" y="1381925"/>
                  <a:pt x="56462" y="1381741"/>
                </a:cubicBezTo>
                <a:cubicBezTo>
                  <a:pt x="57352" y="1381556"/>
                  <a:pt x="58275" y="1381464"/>
                  <a:pt x="59230" y="1381464"/>
                </a:cubicBezTo>
                <a:close/>
                <a:moveTo>
                  <a:pt x="881770" y="1372185"/>
                </a:moveTo>
                <a:lnTo>
                  <a:pt x="907229" y="1372185"/>
                </a:lnTo>
                <a:lnTo>
                  <a:pt x="907229" y="1377069"/>
                </a:lnTo>
                <a:lnTo>
                  <a:pt x="897429" y="1377069"/>
                </a:lnTo>
                <a:lnTo>
                  <a:pt x="897429" y="1409788"/>
                </a:lnTo>
                <a:lnTo>
                  <a:pt x="907229" y="1409788"/>
                </a:lnTo>
                <a:lnTo>
                  <a:pt x="907229" y="1414736"/>
                </a:lnTo>
                <a:lnTo>
                  <a:pt x="881770" y="1414736"/>
                </a:lnTo>
                <a:lnTo>
                  <a:pt x="881770" y="1409788"/>
                </a:lnTo>
                <a:lnTo>
                  <a:pt x="891569" y="1409788"/>
                </a:lnTo>
                <a:lnTo>
                  <a:pt x="891569" y="1377069"/>
                </a:lnTo>
                <a:lnTo>
                  <a:pt x="881770" y="1377069"/>
                </a:lnTo>
                <a:close/>
                <a:moveTo>
                  <a:pt x="6414" y="1372185"/>
                </a:moveTo>
                <a:lnTo>
                  <a:pt x="30604" y="1372185"/>
                </a:lnTo>
                <a:lnTo>
                  <a:pt x="30604" y="1377069"/>
                </a:lnTo>
                <a:lnTo>
                  <a:pt x="12209" y="1377069"/>
                </a:lnTo>
                <a:lnTo>
                  <a:pt x="12209" y="1390254"/>
                </a:lnTo>
                <a:lnTo>
                  <a:pt x="29887" y="1390254"/>
                </a:lnTo>
                <a:lnTo>
                  <a:pt x="29887" y="1395137"/>
                </a:lnTo>
                <a:lnTo>
                  <a:pt x="12209" y="1395137"/>
                </a:lnTo>
                <a:lnTo>
                  <a:pt x="12209" y="1409788"/>
                </a:lnTo>
                <a:lnTo>
                  <a:pt x="30604" y="1409788"/>
                </a:lnTo>
                <a:lnTo>
                  <a:pt x="30604" y="1414736"/>
                </a:lnTo>
                <a:lnTo>
                  <a:pt x="6414" y="1414736"/>
                </a:lnTo>
                <a:close/>
                <a:moveTo>
                  <a:pt x="759685" y="1371599"/>
                </a:moveTo>
                <a:lnTo>
                  <a:pt x="759685" y="1382050"/>
                </a:lnTo>
                <a:lnTo>
                  <a:pt x="773544" y="1382050"/>
                </a:lnTo>
                <a:lnTo>
                  <a:pt x="774368" y="1382050"/>
                </a:lnTo>
                <a:lnTo>
                  <a:pt x="779990" y="1382050"/>
                </a:lnTo>
                <a:lnTo>
                  <a:pt x="788260" y="1403667"/>
                </a:lnTo>
                <a:lnTo>
                  <a:pt x="789920" y="1408746"/>
                </a:lnTo>
                <a:lnTo>
                  <a:pt x="791808" y="1403537"/>
                </a:lnTo>
                <a:lnTo>
                  <a:pt x="799459" y="1382050"/>
                </a:lnTo>
                <a:lnTo>
                  <a:pt x="805677" y="1382050"/>
                </a:lnTo>
                <a:lnTo>
                  <a:pt x="794543" y="1411285"/>
                </a:lnTo>
                <a:cubicBezTo>
                  <a:pt x="793393" y="1414259"/>
                  <a:pt x="792204" y="1416820"/>
                  <a:pt x="790978" y="1418968"/>
                </a:cubicBezTo>
                <a:cubicBezTo>
                  <a:pt x="789752" y="1421117"/>
                  <a:pt x="788412" y="1422881"/>
                  <a:pt x="786957" y="1424259"/>
                </a:cubicBezTo>
                <a:cubicBezTo>
                  <a:pt x="785503" y="1425637"/>
                  <a:pt x="783908" y="1426652"/>
                  <a:pt x="782172" y="1427303"/>
                </a:cubicBezTo>
                <a:cubicBezTo>
                  <a:pt x="780435" y="1427954"/>
                  <a:pt x="778493" y="1428279"/>
                  <a:pt x="776344" y="1428279"/>
                </a:cubicBezTo>
                <a:cubicBezTo>
                  <a:pt x="775780" y="1428279"/>
                  <a:pt x="775270" y="1428269"/>
                  <a:pt x="774814" y="1428247"/>
                </a:cubicBezTo>
                <a:cubicBezTo>
                  <a:pt x="774358" y="1428225"/>
                  <a:pt x="773859" y="1428193"/>
                  <a:pt x="773316" y="1428149"/>
                </a:cubicBezTo>
                <a:lnTo>
                  <a:pt x="773316" y="1423005"/>
                </a:lnTo>
                <a:cubicBezTo>
                  <a:pt x="773794" y="1423070"/>
                  <a:pt x="774315" y="1423130"/>
                  <a:pt x="774879" y="1423184"/>
                </a:cubicBezTo>
                <a:cubicBezTo>
                  <a:pt x="775444" y="1423239"/>
                  <a:pt x="776040" y="1423266"/>
                  <a:pt x="776670" y="1423266"/>
                </a:cubicBezTo>
                <a:cubicBezTo>
                  <a:pt x="777712" y="1423266"/>
                  <a:pt x="778683" y="1423114"/>
                  <a:pt x="779583" y="1422810"/>
                </a:cubicBezTo>
                <a:cubicBezTo>
                  <a:pt x="780484" y="1422506"/>
                  <a:pt x="781336" y="1422012"/>
                  <a:pt x="782139" y="1421329"/>
                </a:cubicBezTo>
                <a:cubicBezTo>
                  <a:pt x="782942" y="1420645"/>
                  <a:pt x="783713" y="1419761"/>
                  <a:pt x="784451" y="1418675"/>
                </a:cubicBezTo>
                <a:cubicBezTo>
                  <a:pt x="785189" y="1417590"/>
                  <a:pt x="785905" y="1416277"/>
                  <a:pt x="786599" y="1414736"/>
                </a:cubicBezTo>
                <a:lnTo>
                  <a:pt x="774368" y="1384111"/>
                </a:lnTo>
                <a:lnTo>
                  <a:pt x="774368" y="1386803"/>
                </a:lnTo>
                <a:lnTo>
                  <a:pt x="759685" y="1386803"/>
                </a:lnTo>
                <a:lnTo>
                  <a:pt x="759685" y="1403407"/>
                </a:lnTo>
                <a:cubicBezTo>
                  <a:pt x="759685" y="1405751"/>
                  <a:pt x="760309" y="1407503"/>
                  <a:pt x="761557" y="1408664"/>
                </a:cubicBezTo>
                <a:cubicBezTo>
                  <a:pt x="762805" y="1409825"/>
                  <a:pt x="764644" y="1410406"/>
                  <a:pt x="767075" y="1410406"/>
                </a:cubicBezTo>
                <a:cubicBezTo>
                  <a:pt x="768117" y="1410406"/>
                  <a:pt x="769256" y="1410325"/>
                  <a:pt x="770493" y="1410162"/>
                </a:cubicBezTo>
                <a:cubicBezTo>
                  <a:pt x="771731" y="1409999"/>
                  <a:pt x="773022" y="1409744"/>
                  <a:pt x="774368" y="1409397"/>
                </a:cubicBezTo>
                <a:lnTo>
                  <a:pt x="774368" y="1414280"/>
                </a:lnTo>
                <a:cubicBezTo>
                  <a:pt x="773087" y="1414606"/>
                  <a:pt x="771763" y="1414839"/>
                  <a:pt x="770396" y="1414980"/>
                </a:cubicBezTo>
                <a:cubicBezTo>
                  <a:pt x="769029" y="1415121"/>
                  <a:pt x="767639" y="1415192"/>
                  <a:pt x="766229" y="1415192"/>
                </a:cubicBezTo>
                <a:cubicBezTo>
                  <a:pt x="762127" y="1415192"/>
                  <a:pt x="759066" y="1414264"/>
                  <a:pt x="757048" y="1412408"/>
                </a:cubicBezTo>
                <a:cubicBezTo>
                  <a:pt x="755029" y="1410553"/>
                  <a:pt x="754020" y="1407704"/>
                  <a:pt x="754020" y="1403862"/>
                </a:cubicBezTo>
                <a:lnTo>
                  <a:pt x="754020" y="1386803"/>
                </a:lnTo>
                <a:lnTo>
                  <a:pt x="744872" y="1386803"/>
                </a:lnTo>
                <a:lnTo>
                  <a:pt x="744872" y="1382050"/>
                </a:lnTo>
                <a:lnTo>
                  <a:pt x="754020" y="1382050"/>
                </a:lnTo>
                <a:lnTo>
                  <a:pt x="754020" y="1373064"/>
                </a:lnTo>
                <a:close/>
                <a:moveTo>
                  <a:pt x="512035" y="1371599"/>
                </a:moveTo>
                <a:lnTo>
                  <a:pt x="512035" y="1382050"/>
                </a:lnTo>
                <a:lnTo>
                  <a:pt x="526718" y="1382050"/>
                </a:lnTo>
                <a:lnTo>
                  <a:pt x="526718" y="1386803"/>
                </a:lnTo>
                <a:lnTo>
                  <a:pt x="512035" y="1386803"/>
                </a:lnTo>
                <a:lnTo>
                  <a:pt x="512035" y="1403407"/>
                </a:lnTo>
                <a:cubicBezTo>
                  <a:pt x="512035" y="1405751"/>
                  <a:pt x="512659" y="1407503"/>
                  <a:pt x="513907" y="1408664"/>
                </a:cubicBezTo>
                <a:cubicBezTo>
                  <a:pt x="515155" y="1409825"/>
                  <a:pt x="516994" y="1410406"/>
                  <a:pt x="519425" y="1410406"/>
                </a:cubicBezTo>
                <a:cubicBezTo>
                  <a:pt x="520467" y="1410406"/>
                  <a:pt x="521606" y="1410325"/>
                  <a:pt x="522844" y="1410162"/>
                </a:cubicBezTo>
                <a:cubicBezTo>
                  <a:pt x="524081" y="1409999"/>
                  <a:pt x="525372" y="1409744"/>
                  <a:pt x="526718" y="1409397"/>
                </a:cubicBezTo>
                <a:lnTo>
                  <a:pt x="526718" y="1414280"/>
                </a:lnTo>
                <a:cubicBezTo>
                  <a:pt x="525437" y="1414606"/>
                  <a:pt x="524113" y="1414839"/>
                  <a:pt x="522746" y="1414980"/>
                </a:cubicBezTo>
                <a:cubicBezTo>
                  <a:pt x="521378" y="1415121"/>
                  <a:pt x="519989" y="1415192"/>
                  <a:pt x="518579" y="1415192"/>
                </a:cubicBezTo>
                <a:cubicBezTo>
                  <a:pt x="514477" y="1415192"/>
                  <a:pt x="511416" y="1414264"/>
                  <a:pt x="509398" y="1412408"/>
                </a:cubicBezTo>
                <a:cubicBezTo>
                  <a:pt x="507379" y="1410553"/>
                  <a:pt x="506370" y="1407704"/>
                  <a:pt x="506370" y="1403862"/>
                </a:cubicBezTo>
                <a:lnTo>
                  <a:pt x="506370" y="1386803"/>
                </a:lnTo>
                <a:lnTo>
                  <a:pt x="497222" y="1386803"/>
                </a:lnTo>
                <a:lnTo>
                  <a:pt x="497222" y="1382050"/>
                </a:lnTo>
                <a:lnTo>
                  <a:pt x="506370" y="1382050"/>
                </a:lnTo>
                <a:lnTo>
                  <a:pt x="506370" y="1373064"/>
                </a:lnTo>
                <a:close/>
                <a:moveTo>
                  <a:pt x="302485" y="1371599"/>
                </a:moveTo>
                <a:lnTo>
                  <a:pt x="302485" y="1382050"/>
                </a:lnTo>
                <a:lnTo>
                  <a:pt x="317168" y="1382050"/>
                </a:lnTo>
                <a:lnTo>
                  <a:pt x="317168" y="1386803"/>
                </a:lnTo>
                <a:lnTo>
                  <a:pt x="302485" y="1386803"/>
                </a:lnTo>
                <a:lnTo>
                  <a:pt x="302485" y="1403407"/>
                </a:lnTo>
                <a:cubicBezTo>
                  <a:pt x="302485" y="1405751"/>
                  <a:pt x="303109" y="1407503"/>
                  <a:pt x="304357" y="1408664"/>
                </a:cubicBezTo>
                <a:cubicBezTo>
                  <a:pt x="305605" y="1409825"/>
                  <a:pt x="307444" y="1410406"/>
                  <a:pt x="309875" y="1410406"/>
                </a:cubicBezTo>
                <a:cubicBezTo>
                  <a:pt x="310917" y="1410406"/>
                  <a:pt x="312056" y="1410325"/>
                  <a:pt x="313293" y="1410162"/>
                </a:cubicBezTo>
                <a:cubicBezTo>
                  <a:pt x="314530" y="1409999"/>
                  <a:pt x="315822" y="1409744"/>
                  <a:pt x="317168" y="1409397"/>
                </a:cubicBezTo>
                <a:lnTo>
                  <a:pt x="317168" y="1414280"/>
                </a:lnTo>
                <a:cubicBezTo>
                  <a:pt x="315887" y="1414606"/>
                  <a:pt x="314563" y="1414839"/>
                  <a:pt x="313196" y="1414980"/>
                </a:cubicBezTo>
                <a:cubicBezTo>
                  <a:pt x="311828" y="1415121"/>
                  <a:pt x="310439" y="1415192"/>
                  <a:pt x="309028" y="1415192"/>
                </a:cubicBezTo>
                <a:cubicBezTo>
                  <a:pt x="304926" y="1415192"/>
                  <a:pt x="301866" y="1414264"/>
                  <a:pt x="299848" y="1412408"/>
                </a:cubicBezTo>
                <a:cubicBezTo>
                  <a:pt x="297829" y="1410553"/>
                  <a:pt x="296820" y="1407704"/>
                  <a:pt x="296820" y="1403862"/>
                </a:cubicBezTo>
                <a:lnTo>
                  <a:pt x="296820" y="1386803"/>
                </a:lnTo>
                <a:lnTo>
                  <a:pt x="287672" y="1386803"/>
                </a:lnTo>
                <a:lnTo>
                  <a:pt x="287672" y="1382050"/>
                </a:lnTo>
                <a:lnTo>
                  <a:pt x="296820" y="1382050"/>
                </a:lnTo>
                <a:lnTo>
                  <a:pt x="296820" y="1373064"/>
                </a:lnTo>
                <a:close/>
                <a:moveTo>
                  <a:pt x="92935" y="1371599"/>
                </a:moveTo>
                <a:lnTo>
                  <a:pt x="92935" y="1382050"/>
                </a:lnTo>
                <a:lnTo>
                  <a:pt x="107618" y="1382050"/>
                </a:lnTo>
                <a:lnTo>
                  <a:pt x="107618" y="1386803"/>
                </a:lnTo>
                <a:lnTo>
                  <a:pt x="92935" y="1386803"/>
                </a:lnTo>
                <a:lnTo>
                  <a:pt x="92935" y="1403407"/>
                </a:lnTo>
                <a:cubicBezTo>
                  <a:pt x="92935" y="1405751"/>
                  <a:pt x="93559" y="1407503"/>
                  <a:pt x="94807" y="1408664"/>
                </a:cubicBezTo>
                <a:cubicBezTo>
                  <a:pt x="96055" y="1409825"/>
                  <a:pt x="97894" y="1410406"/>
                  <a:pt x="100325" y="1410406"/>
                </a:cubicBezTo>
                <a:cubicBezTo>
                  <a:pt x="101367" y="1410406"/>
                  <a:pt x="102506" y="1410325"/>
                  <a:pt x="103743" y="1410162"/>
                </a:cubicBezTo>
                <a:cubicBezTo>
                  <a:pt x="104980" y="1409999"/>
                  <a:pt x="106272" y="1409744"/>
                  <a:pt x="107618" y="1409397"/>
                </a:cubicBezTo>
                <a:lnTo>
                  <a:pt x="107618" y="1414280"/>
                </a:lnTo>
                <a:cubicBezTo>
                  <a:pt x="106337" y="1414606"/>
                  <a:pt x="105013" y="1414839"/>
                  <a:pt x="103646" y="1414980"/>
                </a:cubicBezTo>
                <a:cubicBezTo>
                  <a:pt x="102278" y="1415121"/>
                  <a:pt x="100889" y="1415192"/>
                  <a:pt x="99479" y="1415192"/>
                </a:cubicBezTo>
                <a:cubicBezTo>
                  <a:pt x="95376" y="1415192"/>
                  <a:pt x="92316" y="1414264"/>
                  <a:pt x="90298" y="1412408"/>
                </a:cubicBezTo>
                <a:cubicBezTo>
                  <a:pt x="88279" y="1410553"/>
                  <a:pt x="87270" y="1407704"/>
                  <a:pt x="87270" y="1403862"/>
                </a:cubicBezTo>
                <a:lnTo>
                  <a:pt x="87270" y="1386803"/>
                </a:lnTo>
                <a:lnTo>
                  <a:pt x="78122" y="1386803"/>
                </a:lnTo>
                <a:lnTo>
                  <a:pt x="78122" y="1382050"/>
                </a:lnTo>
                <a:lnTo>
                  <a:pt x="87270" y="1382050"/>
                </a:lnTo>
                <a:lnTo>
                  <a:pt x="87270" y="1373064"/>
                </a:lnTo>
                <a:close/>
                <a:moveTo>
                  <a:pt x="977959" y="1368734"/>
                </a:moveTo>
                <a:lnTo>
                  <a:pt x="983657" y="1368734"/>
                </a:lnTo>
                <a:lnTo>
                  <a:pt x="983657" y="1414736"/>
                </a:lnTo>
                <a:lnTo>
                  <a:pt x="978578" y="1414736"/>
                </a:lnTo>
                <a:lnTo>
                  <a:pt x="978382" y="1408551"/>
                </a:lnTo>
                <a:cubicBezTo>
                  <a:pt x="976798" y="1410851"/>
                  <a:pt x="975083" y="1412555"/>
                  <a:pt x="973239" y="1413662"/>
                </a:cubicBezTo>
                <a:cubicBezTo>
                  <a:pt x="971394" y="1414769"/>
                  <a:pt x="969397" y="1415322"/>
                  <a:pt x="967248" y="1415322"/>
                </a:cubicBezTo>
                <a:cubicBezTo>
                  <a:pt x="965382" y="1415322"/>
                  <a:pt x="963738" y="1414931"/>
                  <a:pt x="962316" y="1414150"/>
                </a:cubicBezTo>
                <a:cubicBezTo>
                  <a:pt x="960894" y="1413369"/>
                  <a:pt x="959711" y="1412267"/>
                  <a:pt x="958767" y="1410846"/>
                </a:cubicBezTo>
                <a:cubicBezTo>
                  <a:pt x="957823" y="1409424"/>
                  <a:pt x="957112" y="1407715"/>
                  <a:pt x="956635" y="1405718"/>
                </a:cubicBezTo>
                <a:cubicBezTo>
                  <a:pt x="956157" y="1403721"/>
                  <a:pt x="955919" y="1401508"/>
                  <a:pt x="955919" y="1399077"/>
                </a:cubicBezTo>
                <a:cubicBezTo>
                  <a:pt x="955919" y="1396298"/>
                  <a:pt x="956298" y="1393830"/>
                  <a:pt x="957058" y="1391670"/>
                </a:cubicBezTo>
                <a:cubicBezTo>
                  <a:pt x="957818" y="1389511"/>
                  <a:pt x="958898" y="1387687"/>
                  <a:pt x="960297" y="1386201"/>
                </a:cubicBezTo>
                <a:cubicBezTo>
                  <a:pt x="961697" y="1384714"/>
                  <a:pt x="963379" y="1383585"/>
                  <a:pt x="965344" y="1382815"/>
                </a:cubicBezTo>
                <a:cubicBezTo>
                  <a:pt x="967308" y="1382044"/>
                  <a:pt x="969495" y="1381659"/>
                  <a:pt x="971904" y="1381659"/>
                </a:cubicBezTo>
                <a:cubicBezTo>
                  <a:pt x="972946" y="1381659"/>
                  <a:pt x="973971" y="1381724"/>
                  <a:pt x="974980" y="1381855"/>
                </a:cubicBezTo>
                <a:cubicBezTo>
                  <a:pt x="975990" y="1381985"/>
                  <a:pt x="976982" y="1382191"/>
                  <a:pt x="977959" y="1382473"/>
                </a:cubicBezTo>
                <a:close/>
                <a:moveTo>
                  <a:pt x="673295" y="1368734"/>
                </a:moveTo>
                <a:lnTo>
                  <a:pt x="688694" y="1368734"/>
                </a:lnTo>
                <a:lnTo>
                  <a:pt x="688694" y="1410015"/>
                </a:lnTo>
                <a:lnTo>
                  <a:pt x="698428" y="1410015"/>
                </a:lnTo>
                <a:lnTo>
                  <a:pt x="698428" y="1414736"/>
                </a:lnTo>
                <a:lnTo>
                  <a:pt x="672220" y="1414736"/>
                </a:lnTo>
                <a:lnTo>
                  <a:pt x="672220" y="1410015"/>
                </a:lnTo>
                <a:lnTo>
                  <a:pt x="682964" y="1410015"/>
                </a:lnTo>
                <a:lnTo>
                  <a:pt x="682964" y="1373390"/>
                </a:lnTo>
                <a:lnTo>
                  <a:pt x="673295" y="1373390"/>
                </a:lnTo>
                <a:close/>
                <a:moveTo>
                  <a:pt x="999274" y="1368344"/>
                </a:moveTo>
                <a:cubicBezTo>
                  <a:pt x="999904" y="1368344"/>
                  <a:pt x="1000490" y="1368458"/>
                  <a:pt x="1001032" y="1368686"/>
                </a:cubicBezTo>
                <a:cubicBezTo>
                  <a:pt x="1001575" y="1368913"/>
                  <a:pt x="1002047" y="1369233"/>
                  <a:pt x="1002448" y="1369646"/>
                </a:cubicBezTo>
                <a:cubicBezTo>
                  <a:pt x="1002850" y="1370058"/>
                  <a:pt x="1003165" y="1370530"/>
                  <a:pt x="1003393" y="1371062"/>
                </a:cubicBezTo>
                <a:cubicBezTo>
                  <a:pt x="1003620" y="1371594"/>
                  <a:pt x="1003734" y="1372174"/>
                  <a:pt x="1003734" y="1372804"/>
                </a:cubicBezTo>
                <a:cubicBezTo>
                  <a:pt x="1003734" y="1373412"/>
                  <a:pt x="1003620" y="1373987"/>
                  <a:pt x="1003393" y="1374529"/>
                </a:cubicBezTo>
                <a:cubicBezTo>
                  <a:pt x="1003165" y="1375072"/>
                  <a:pt x="1002850" y="1375549"/>
                  <a:pt x="1002448" y="1375962"/>
                </a:cubicBezTo>
                <a:cubicBezTo>
                  <a:pt x="1002047" y="1376374"/>
                  <a:pt x="1001575" y="1376694"/>
                  <a:pt x="1001032" y="1376922"/>
                </a:cubicBezTo>
                <a:cubicBezTo>
                  <a:pt x="1000490" y="1377150"/>
                  <a:pt x="999904" y="1377264"/>
                  <a:pt x="999274" y="1377264"/>
                </a:cubicBezTo>
                <a:cubicBezTo>
                  <a:pt x="998645" y="1377264"/>
                  <a:pt x="998059" y="1377150"/>
                  <a:pt x="997516" y="1376922"/>
                </a:cubicBezTo>
                <a:cubicBezTo>
                  <a:pt x="996974" y="1376694"/>
                  <a:pt x="996502" y="1376374"/>
                  <a:pt x="996100" y="1375962"/>
                </a:cubicBezTo>
                <a:cubicBezTo>
                  <a:pt x="995698" y="1375549"/>
                  <a:pt x="995384" y="1375072"/>
                  <a:pt x="995156" y="1374529"/>
                </a:cubicBezTo>
                <a:cubicBezTo>
                  <a:pt x="994928" y="1373987"/>
                  <a:pt x="994814" y="1373412"/>
                  <a:pt x="994814" y="1372804"/>
                </a:cubicBezTo>
                <a:cubicBezTo>
                  <a:pt x="994814" y="1372174"/>
                  <a:pt x="994928" y="1371594"/>
                  <a:pt x="995156" y="1371062"/>
                </a:cubicBezTo>
                <a:cubicBezTo>
                  <a:pt x="995384" y="1370530"/>
                  <a:pt x="995698" y="1370058"/>
                  <a:pt x="996100" y="1369646"/>
                </a:cubicBezTo>
                <a:cubicBezTo>
                  <a:pt x="996502" y="1369233"/>
                  <a:pt x="996974" y="1368913"/>
                  <a:pt x="997516" y="1368686"/>
                </a:cubicBezTo>
                <a:cubicBezTo>
                  <a:pt x="998059" y="1368458"/>
                  <a:pt x="998645" y="1368344"/>
                  <a:pt x="999274" y="1368344"/>
                </a:cubicBezTo>
                <a:close/>
                <a:moveTo>
                  <a:pt x="723050" y="1368344"/>
                </a:moveTo>
                <a:cubicBezTo>
                  <a:pt x="723679" y="1368344"/>
                  <a:pt x="724265" y="1368458"/>
                  <a:pt x="724808" y="1368686"/>
                </a:cubicBezTo>
                <a:cubicBezTo>
                  <a:pt x="725351" y="1368913"/>
                  <a:pt x="725823" y="1369233"/>
                  <a:pt x="726224" y="1369646"/>
                </a:cubicBezTo>
                <a:cubicBezTo>
                  <a:pt x="726625" y="1370058"/>
                  <a:pt x="726940" y="1370530"/>
                  <a:pt x="727168" y="1371062"/>
                </a:cubicBezTo>
                <a:cubicBezTo>
                  <a:pt x="727396" y="1371594"/>
                  <a:pt x="727510" y="1372174"/>
                  <a:pt x="727510" y="1372804"/>
                </a:cubicBezTo>
                <a:cubicBezTo>
                  <a:pt x="727510" y="1373412"/>
                  <a:pt x="727396" y="1373987"/>
                  <a:pt x="727168" y="1374529"/>
                </a:cubicBezTo>
                <a:cubicBezTo>
                  <a:pt x="726940" y="1375072"/>
                  <a:pt x="726625" y="1375549"/>
                  <a:pt x="726224" y="1375962"/>
                </a:cubicBezTo>
                <a:cubicBezTo>
                  <a:pt x="725823" y="1376374"/>
                  <a:pt x="725351" y="1376694"/>
                  <a:pt x="724808" y="1376922"/>
                </a:cubicBezTo>
                <a:cubicBezTo>
                  <a:pt x="724265" y="1377150"/>
                  <a:pt x="723679" y="1377264"/>
                  <a:pt x="723050" y="1377264"/>
                </a:cubicBezTo>
                <a:cubicBezTo>
                  <a:pt x="722421" y="1377264"/>
                  <a:pt x="721834" y="1377150"/>
                  <a:pt x="721292" y="1376922"/>
                </a:cubicBezTo>
                <a:cubicBezTo>
                  <a:pt x="720749" y="1376694"/>
                  <a:pt x="720277" y="1376374"/>
                  <a:pt x="719876" y="1375962"/>
                </a:cubicBezTo>
                <a:cubicBezTo>
                  <a:pt x="719474" y="1375549"/>
                  <a:pt x="719159" y="1375072"/>
                  <a:pt x="718932" y="1374529"/>
                </a:cubicBezTo>
                <a:cubicBezTo>
                  <a:pt x="718704" y="1373987"/>
                  <a:pt x="718590" y="1373412"/>
                  <a:pt x="718590" y="1372804"/>
                </a:cubicBezTo>
                <a:cubicBezTo>
                  <a:pt x="718590" y="1372174"/>
                  <a:pt x="718704" y="1371594"/>
                  <a:pt x="718932" y="1371062"/>
                </a:cubicBezTo>
                <a:cubicBezTo>
                  <a:pt x="719159" y="1370530"/>
                  <a:pt x="719474" y="1370058"/>
                  <a:pt x="719876" y="1369646"/>
                </a:cubicBezTo>
                <a:cubicBezTo>
                  <a:pt x="720277" y="1369233"/>
                  <a:pt x="720749" y="1368913"/>
                  <a:pt x="721292" y="1368686"/>
                </a:cubicBezTo>
                <a:cubicBezTo>
                  <a:pt x="721834" y="1368458"/>
                  <a:pt x="722421" y="1368344"/>
                  <a:pt x="723050" y="1368344"/>
                </a:cubicBezTo>
                <a:close/>
                <a:moveTo>
                  <a:pt x="551600" y="1368344"/>
                </a:moveTo>
                <a:cubicBezTo>
                  <a:pt x="552229" y="1368344"/>
                  <a:pt x="552815" y="1368458"/>
                  <a:pt x="553358" y="1368686"/>
                </a:cubicBezTo>
                <a:cubicBezTo>
                  <a:pt x="553901" y="1368913"/>
                  <a:pt x="554373" y="1369233"/>
                  <a:pt x="554774" y="1369646"/>
                </a:cubicBezTo>
                <a:cubicBezTo>
                  <a:pt x="555176" y="1370058"/>
                  <a:pt x="555490" y="1370530"/>
                  <a:pt x="555718" y="1371062"/>
                </a:cubicBezTo>
                <a:cubicBezTo>
                  <a:pt x="555946" y="1371594"/>
                  <a:pt x="556060" y="1372174"/>
                  <a:pt x="556060" y="1372804"/>
                </a:cubicBezTo>
                <a:cubicBezTo>
                  <a:pt x="556060" y="1373412"/>
                  <a:pt x="555946" y="1373987"/>
                  <a:pt x="555718" y="1374529"/>
                </a:cubicBezTo>
                <a:cubicBezTo>
                  <a:pt x="555490" y="1375072"/>
                  <a:pt x="555176" y="1375549"/>
                  <a:pt x="554774" y="1375962"/>
                </a:cubicBezTo>
                <a:cubicBezTo>
                  <a:pt x="554373" y="1376374"/>
                  <a:pt x="553901" y="1376694"/>
                  <a:pt x="553358" y="1376922"/>
                </a:cubicBezTo>
                <a:cubicBezTo>
                  <a:pt x="552815" y="1377150"/>
                  <a:pt x="552229" y="1377264"/>
                  <a:pt x="551600" y="1377264"/>
                </a:cubicBezTo>
                <a:cubicBezTo>
                  <a:pt x="550970" y="1377264"/>
                  <a:pt x="550384" y="1377150"/>
                  <a:pt x="549842" y="1376922"/>
                </a:cubicBezTo>
                <a:cubicBezTo>
                  <a:pt x="549299" y="1376694"/>
                  <a:pt x="548827" y="1376374"/>
                  <a:pt x="548426" y="1375962"/>
                </a:cubicBezTo>
                <a:cubicBezTo>
                  <a:pt x="548024" y="1375549"/>
                  <a:pt x="547710" y="1375072"/>
                  <a:pt x="547481" y="1374529"/>
                </a:cubicBezTo>
                <a:cubicBezTo>
                  <a:pt x="547254" y="1373987"/>
                  <a:pt x="547140" y="1373412"/>
                  <a:pt x="547140" y="1372804"/>
                </a:cubicBezTo>
                <a:cubicBezTo>
                  <a:pt x="547140" y="1372174"/>
                  <a:pt x="547254" y="1371594"/>
                  <a:pt x="547481" y="1371062"/>
                </a:cubicBezTo>
                <a:cubicBezTo>
                  <a:pt x="547710" y="1370530"/>
                  <a:pt x="548024" y="1370058"/>
                  <a:pt x="548426" y="1369646"/>
                </a:cubicBezTo>
                <a:cubicBezTo>
                  <a:pt x="548827" y="1369233"/>
                  <a:pt x="549299" y="1368913"/>
                  <a:pt x="549842" y="1368686"/>
                </a:cubicBezTo>
                <a:cubicBezTo>
                  <a:pt x="550384" y="1368458"/>
                  <a:pt x="550970" y="1368344"/>
                  <a:pt x="551600" y="1368344"/>
                </a:cubicBezTo>
                <a:close/>
                <a:moveTo>
                  <a:pt x="580175" y="1329127"/>
                </a:moveTo>
                <a:cubicBezTo>
                  <a:pt x="580848" y="1329127"/>
                  <a:pt x="581488" y="1329263"/>
                  <a:pt x="582096" y="1329534"/>
                </a:cubicBezTo>
                <a:cubicBezTo>
                  <a:pt x="582703" y="1329806"/>
                  <a:pt x="583235" y="1330169"/>
                  <a:pt x="583691" y="1330625"/>
                </a:cubicBezTo>
                <a:cubicBezTo>
                  <a:pt x="584147" y="1331081"/>
                  <a:pt x="584510" y="1331612"/>
                  <a:pt x="584782" y="1332220"/>
                </a:cubicBezTo>
                <a:cubicBezTo>
                  <a:pt x="585053" y="1332828"/>
                  <a:pt x="585188" y="1333468"/>
                  <a:pt x="585188" y="1334141"/>
                </a:cubicBezTo>
                <a:cubicBezTo>
                  <a:pt x="585188" y="1334835"/>
                  <a:pt x="585053" y="1335481"/>
                  <a:pt x="584782" y="1336078"/>
                </a:cubicBezTo>
                <a:cubicBezTo>
                  <a:pt x="584510" y="1336675"/>
                  <a:pt x="584147" y="1337201"/>
                  <a:pt x="583691" y="1337657"/>
                </a:cubicBezTo>
                <a:cubicBezTo>
                  <a:pt x="583235" y="1338113"/>
                  <a:pt x="582703" y="1338471"/>
                  <a:pt x="582096" y="1338731"/>
                </a:cubicBezTo>
                <a:cubicBezTo>
                  <a:pt x="581488" y="1338992"/>
                  <a:pt x="580848" y="1339122"/>
                  <a:pt x="580175" y="1339122"/>
                </a:cubicBezTo>
                <a:cubicBezTo>
                  <a:pt x="579480" y="1339122"/>
                  <a:pt x="578835" y="1338992"/>
                  <a:pt x="578238" y="1338731"/>
                </a:cubicBezTo>
                <a:cubicBezTo>
                  <a:pt x="577641" y="1338471"/>
                  <a:pt x="577115" y="1338113"/>
                  <a:pt x="576659" y="1337657"/>
                </a:cubicBezTo>
                <a:cubicBezTo>
                  <a:pt x="576203" y="1337201"/>
                  <a:pt x="575845" y="1336675"/>
                  <a:pt x="575585" y="1336078"/>
                </a:cubicBezTo>
                <a:cubicBezTo>
                  <a:pt x="575324" y="1335481"/>
                  <a:pt x="575194" y="1334835"/>
                  <a:pt x="575194" y="1334141"/>
                </a:cubicBezTo>
                <a:cubicBezTo>
                  <a:pt x="575194" y="1333468"/>
                  <a:pt x="575324" y="1332828"/>
                  <a:pt x="575585" y="1332220"/>
                </a:cubicBezTo>
                <a:cubicBezTo>
                  <a:pt x="575845" y="1331612"/>
                  <a:pt x="576203" y="1331081"/>
                  <a:pt x="576659" y="1330625"/>
                </a:cubicBezTo>
                <a:cubicBezTo>
                  <a:pt x="577115" y="1330169"/>
                  <a:pt x="577641" y="1329806"/>
                  <a:pt x="578238" y="1329534"/>
                </a:cubicBezTo>
                <a:cubicBezTo>
                  <a:pt x="578835" y="1329263"/>
                  <a:pt x="579480" y="1329127"/>
                  <a:pt x="580175" y="1329127"/>
                </a:cubicBezTo>
                <a:close/>
                <a:moveTo>
                  <a:pt x="475465" y="1323658"/>
                </a:moveTo>
                <a:cubicBezTo>
                  <a:pt x="474054" y="1323658"/>
                  <a:pt x="472839" y="1323799"/>
                  <a:pt x="471819" y="1324081"/>
                </a:cubicBezTo>
                <a:cubicBezTo>
                  <a:pt x="470799" y="1324363"/>
                  <a:pt x="469963" y="1324765"/>
                  <a:pt x="469312" y="1325286"/>
                </a:cubicBezTo>
                <a:cubicBezTo>
                  <a:pt x="468661" y="1325807"/>
                  <a:pt x="468178" y="1326431"/>
                  <a:pt x="467863" y="1327158"/>
                </a:cubicBezTo>
                <a:cubicBezTo>
                  <a:pt x="467548" y="1327885"/>
                  <a:pt x="467391" y="1328704"/>
                  <a:pt x="467391" y="1329616"/>
                </a:cubicBezTo>
                <a:cubicBezTo>
                  <a:pt x="467391" y="1330245"/>
                  <a:pt x="467489" y="1330847"/>
                  <a:pt x="467684" y="1331423"/>
                </a:cubicBezTo>
                <a:cubicBezTo>
                  <a:pt x="467879" y="1331998"/>
                  <a:pt x="468194" y="1332508"/>
                  <a:pt x="468628" y="1332953"/>
                </a:cubicBezTo>
                <a:cubicBezTo>
                  <a:pt x="469062" y="1333398"/>
                  <a:pt x="469627" y="1333750"/>
                  <a:pt x="470321" y="1334011"/>
                </a:cubicBezTo>
                <a:cubicBezTo>
                  <a:pt x="471016" y="1334271"/>
                  <a:pt x="471862" y="1334402"/>
                  <a:pt x="472861" y="1334402"/>
                </a:cubicBezTo>
                <a:cubicBezTo>
                  <a:pt x="474163" y="1334402"/>
                  <a:pt x="475655" y="1334005"/>
                  <a:pt x="477337" y="1333213"/>
                </a:cubicBezTo>
                <a:cubicBezTo>
                  <a:pt x="479019" y="1332421"/>
                  <a:pt x="480793" y="1331168"/>
                  <a:pt x="482660" y="1329453"/>
                </a:cubicBezTo>
                <a:lnTo>
                  <a:pt x="482660" y="1323658"/>
                </a:lnTo>
                <a:close/>
                <a:moveTo>
                  <a:pt x="265850" y="1310082"/>
                </a:moveTo>
                <a:cubicBezTo>
                  <a:pt x="264157" y="1310082"/>
                  <a:pt x="262708" y="1310413"/>
                  <a:pt x="261504" y="1311075"/>
                </a:cubicBezTo>
                <a:cubicBezTo>
                  <a:pt x="260299" y="1311737"/>
                  <a:pt x="259311" y="1312622"/>
                  <a:pt x="258541" y="1313728"/>
                </a:cubicBezTo>
                <a:cubicBezTo>
                  <a:pt x="257770" y="1314835"/>
                  <a:pt x="257206" y="1316121"/>
                  <a:pt x="256848" y="1317586"/>
                </a:cubicBezTo>
                <a:cubicBezTo>
                  <a:pt x="256490" y="1319051"/>
                  <a:pt x="256311" y="1320587"/>
                  <a:pt x="256311" y="1322193"/>
                </a:cubicBezTo>
                <a:cubicBezTo>
                  <a:pt x="256311" y="1324212"/>
                  <a:pt x="256533" y="1325980"/>
                  <a:pt x="256978" y="1327500"/>
                </a:cubicBezTo>
                <a:cubicBezTo>
                  <a:pt x="257423" y="1329019"/>
                  <a:pt x="258058" y="1330283"/>
                  <a:pt x="258883" y="1331292"/>
                </a:cubicBezTo>
                <a:cubicBezTo>
                  <a:pt x="259708" y="1332302"/>
                  <a:pt x="260706" y="1333061"/>
                  <a:pt x="261878" y="1333571"/>
                </a:cubicBezTo>
                <a:cubicBezTo>
                  <a:pt x="263050" y="1334081"/>
                  <a:pt x="264374" y="1334336"/>
                  <a:pt x="265850" y="1334336"/>
                </a:cubicBezTo>
                <a:cubicBezTo>
                  <a:pt x="267543" y="1334336"/>
                  <a:pt x="268992" y="1334005"/>
                  <a:pt x="270196" y="1333343"/>
                </a:cubicBezTo>
                <a:cubicBezTo>
                  <a:pt x="271401" y="1332681"/>
                  <a:pt x="272388" y="1331797"/>
                  <a:pt x="273159" y="1330690"/>
                </a:cubicBezTo>
                <a:cubicBezTo>
                  <a:pt x="273929" y="1329583"/>
                  <a:pt x="274494" y="1328297"/>
                  <a:pt x="274852" y="1326832"/>
                </a:cubicBezTo>
                <a:cubicBezTo>
                  <a:pt x="275210" y="1325367"/>
                  <a:pt x="275389" y="1323821"/>
                  <a:pt x="275389" y="1322193"/>
                </a:cubicBezTo>
                <a:cubicBezTo>
                  <a:pt x="275389" y="1320174"/>
                  <a:pt x="275166" y="1318411"/>
                  <a:pt x="274721" y="1316903"/>
                </a:cubicBezTo>
                <a:cubicBezTo>
                  <a:pt x="274276" y="1315394"/>
                  <a:pt x="273641" y="1314135"/>
                  <a:pt x="272817" y="1313126"/>
                </a:cubicBezTo>
                <a:cubicBezTo>
                  <a:pt x="271992" y="1312117"/>
                  <a:pt x="270988" y="1311357"/>
                  <a:pt x="269805" y="1310847"/>
                </a:cubicBezTo>
                <a:cubicBezTo>
                  <a:pt x="268622" y="1310337"/>
                  <a:pt x="267304" y="1310082"/>
                  <a:pt x="265850" y="1310082"/>
                </a:cubicBezTo>
                <a:close/>
                <a:moveTo>
                  <a:pt x="789790" y="1309789"/>
                </a:moveTo>
                <a:cubicBezTo>
                  <a:pt x="788553" y="1309789"/>
                  <a:pt x="787424" y="1310028"/>
                  <a:pt x="786404" y="1310505"/>
                </a:cubicBezTo>
                <a:cubicBezTo>
                  <a:pt x="785384" y="1310983"/>
                  <a:pt x="784505" y="1311656"/>
                  <a:pt x="783767" y="1312524"/>
                </a:cubicBezTo>
                <a:cubicBezTo>
                  <a:pt x="783029" y="1313392"/>
                  <a:pt x="782432" y="1314434"/>
                  <a:pt x="781977" y="1315649"/>
                </a:cubicBezTo>
                <a:cubicBezTo>
                  <a:pt x="781521" y="1316864"/>
                  <a:pt x="781238" y="1318199"/>
                  <a:pt x="781130" y="1319654"/>
                </a:cubicBezTo>
                <a:lnTo>
                  <a:pt x="798320" y="1319654"/>
                </a:lnTo>
                <a:cubicBezTo>
                  <a:pt x="798385" y="1318199"/>
                  <a:pt x="798244" y="1316870"/>
                  <a:pt x="797896" y="1315665"/>
                </a:cubicBezTo>
                <a:cubicBezTo>
                  <a:pt x="797549" y="1314461"/>
                  <a:pt x="797012" y="1313425"/>
                  <a:pt x="796285" y="1312556"/>
                </a:cubicBezTo>
                <a:cubicBezTo>
                  <a:pt x="795558" y="1311688"/>
                  <a:pt x="794652" y="1311010"/>
                  <a:pt x="793566" y="1310522"/>
                </a:cubicBezTo>
                <a:cubicBezTo>
                  <a:pt x="792481" y="1310033"/>
                  <a:pt x="791222" y="1309789"/>
                  <a:pt x="789790" y="1309789"/>
                </a:cubicBezTo>
                <a:close/>
                <a:moveTo>
                  <a:pt x="551665" y="1309789"/>
                </a:moveTo>
                <a:cubicBezTo>
                  <a:pt x="550428" y="1309789"/>
                  <a:pt x="549299" y="1310028"/>
                  <a:pt x="548279" y="1310505"/>
                </a:cubicBezTo>
                <a:cubicBezTo>
                  <a:pt x="547259" y="1310983"/>
                  <a:pt x="546380" y="1311656"/>
                  <a:pt x="545642" y="1312524"/>
                </a:cubicBezTo>
                <a:cubicBezTo>
                  <a:pt x="544904" y="1313392"/>
                  <a:pt x="544307" y="1314434"/>
                  <a:pt x="543851" y="1315649"/>
                </a:cubicBezTo>
                <a:cubicBezTo>
                  <a:pt x="543396" y="1316864"/>
                  <a:pt x="543114" y="1318199"/>
                  <a:pt x="543005" y="1319654"/>
                </a:cubicBezTo>
                <a:lnTo>
                  <a:pt x="560195" y="1319654"/>
                </a:lnTo>
                <a:cubicBezTo>
                  <a:pt x="560260" y="1318199"/>
                  <a:pt x="560119" y="1316870"/>
                  <a:pt x="559771" y="1315665"/>
                </a:cubicBezTo>
                <a:cubicBezTo>
                  <a:pt x="559424" y="1314461"/>
                  <a:pt x="558887" y="1313425"/>
                  <a:pt x="558160" y="1312556"/>
                </a:cubicBezTo>
                <a:cubicBezTo>
                  <a:pt x="557433" y="1311688"/>
                  <a:pt x="556527" y="1311010"/>
                  <a:pt x="555442" y="1310522"/>
                </a:cubicBezTo>
                <a:cubicBezTo>
                  <a:pt x="554356" y="1310033"/>
                  <a:pt x="553097" y="1309789"/>
                  <a:pt x="551665" y="1309789"/>
                </a:cubicBezTo>
                <a:close/>
                <a:moveTo>
                  <a:pt x="342115" y="1309789"/>
                </a:moveTo>
                <a:cubicBezTo>
                  <a:pt x="340878" y="1309789"/>
                  <a:pt x="339749" y="1310028"/>
                  <a:pt x="338729" y="1310505"/>
                </a:cubicBezTo>
                <a:cubicBezTo>
                  <a:pt x="337709" y="1310983"/>
                  <a:pt x="336830" y="1311656"/>
                  <a:pt x="336092" y="1312524"/>
                </a:cubicBezTo>
                <a:cubicBezTo>
                  <a:pt x="335354" y="1313392"/>
                  <a:pt x="334757" y="1314434"/>
                  <a:pt x="334302" y="1315649"/>
                </a:cubicBezTo>
                <a:cubicBezTo>
                  <a:pt x="333846" y="1316864"/>
                  <a:pt x="333564" y="1318199"/>
                  <a:pt x="333455" y="1319654"/>
                </a:cubicBezTo>
                <a:lnTo>
                  <a:pt x="350645" y="1319654"/>
                </a:lnTo>
                <a:cubicBezTo>
                  <a:pt x="350710" y="1318199"/>
                  <a:pt x="350569" y="1316870"/>
                  <a:pt x="350221" y="1315665"/>
                </a:cubicBezTo>
                <a:cubicBezTo>
                  <a:pt x="349874" y="1314461"/>
                  <a:pt x="349337" y="1313425"/>
                  <a:pt x="348610" y="1312556"/>
                </a:cubicBezTo>
                <a:cubicBezTo>
                  <a:pt x="347883" y="1311688"/>
                  <a:pt x="346977" y="1311010"/>
                  <a:pt x="345892" y="1310522"/>
                </a:cubicBezTo>
                <a:cubicBezTo>
                  <a:pt x="344807" y="1310033"/>
                  <a:pt x="343548" y="1309789"/>
                  <a:pt x="342115" y="1309789"/>
                </a:cubicBezTo>
                <a:close/>
                <a:moveTo>
                  <a:pt x="132565" y="1309789"/>
                </a:moveTo>
                <a:cubicBezTo>
                  <a:pt x="131328" y="1309789"/>
                  <a:pt x="130199" y="1310028"/>
                  <a:pt x="129179" y="1310505"/>
                </a:cubicBezTo>
                <a:cubicBezTo>
                  <a:pt x="128159" y="1310983"/>
                  <a:pt x="127280" y="1311656"/>
                  <a:pt x="126542" y="1312524"/>
                </a:cubicBezTo>
                <a:cubicBezTo>
                  <a:pt x="125804" y="1313392"/>
                  <a:pt x="125207" y="1314434"/>
                  <a:pt x="124751" y="1315649"/>
                </a:cubicBezTo>
                <a:cubicBezTo>
                  <a:pt x="124296" y="1316864"/>
                  <a:pt x="124014" y="1318199"/>
                  <a:pt x="123905" y="1319654"/>
                </a:cubicBezTo>
                <a:lnTo>
                  <a:pt x="141095" y="1319654"/>
                </a:lnTo>
                <a:cubicBezTo>
                  <a:pt x="141160" y="1318199"/>
                  <a:pt x="141019" y="1316870"/>
                  <a:pt x="140671" y="1315665"/>
                </a:cubicBezTo>
                <a:cubicBezTo>
                  <a:pt x="140324" y="1314461"/>
                  <a:pt x="139787" y="1313425"/>
                  <a:pt x="139060" y="1312556"/>
                </a:cubicBezTo>
                <a:cubicBezTo>
                  <a:pt x="138333" y="1311688"/>
                  <a:pt x="137427" y="1311010"/>
                  <a:pt x="136342" y="1310522"/>
                </a:cubicBezTo>
                <a:cubicBezTo>
                  <a:pt x="135256" y="1310033"/>
                  <a:pt x="133997" y="1309789"/>
                  <a:pt x="132565" y="1309789"/>
                </a:cubicBezTo>
                <a:close/>
                <a:moveTo>
                  <a:pt x="711395" y="1305850"/>
                </a:moveTo>
                <a:lnTo>
                  <a:pt x="726794" y="1305850"/>
                </a:lnTo>
                <a:lnTo>
                  <a:pt x="726794" y="1333815"/>
                </a:lnTo>
                <a:lnTo>
                  <a:pt x="736528" y="1333815"/>
                </a:lnTo>
                <a:lnTo>
                  <a:pt x="736528" y="1338536"/>
                </a:lnTo>
                <a:lnTo>
                  <a:pt x="710320" y="1338536"/>
                </a:lnTo>
                <a:lnTo>
                  <a:pt x="710320" y="1333815"/>
                </a:lnTo>
                <a:lnTo>
                  <a:pt x="721064" y="1333815"/>
                </a:lnTo>
                <a:lnTo>
                  <a:pt x="721064" y="1310538"/>
                </a:lnTo>
                <a:lnTo>
                  <a:pt x="711395" y="1310538"/>
                </a:lnTo>
                <a:close/>
                <a:moveTo>
                  <a:pt x="221095" y="1305850"/>
                </a:moveTo>
                <a:lnTo>
                  <a:pt x="227541" y="1305850"/>
                </a:lnTo>
                <a:lnTo>
                  <a:pt x="235549" y="1327467"/>
                </a:lnTo>
                <a:lnTo>
                  <a:pt x="237275" y="1332741"/>
                </a:lnTo>
                <a:lnTo>
                  <a:pt x="239065" y="1327337"/>
                </a:lnTo>
                <a:lnTo>
                  <a:pt x="247009" y="1305850"/>
                </a:lnTo>
                <a:lnTo>
                  <a:pt x="253227" y="1305850"/>
                </a:lnTo>
                <a:lnTo>
                  <a:pt x="240400" y="1338536"/>
                </a:lnTo>
                <a:lnTo>
                  <a:pt x="233889" y="1338536"/>
                </a:lnTo>
                <a:close/>
                <a:moveTo>
                  <a:pt x="764438" y="1305394"/>
                </a:moveTo>
                <a:cubicBezTo>
                  <a:pt x="766131" y="1305394"/>
                  <a:pt x="767715" y="1305513"/>
                  <a:pt x="769191" y="1305752"/>
                </a:cubicBezTo>
                <a:cubicBezTo>
                  <a:pt x="770667" y="1305991"/>
                  <a:pt x="772078" y="1306381"/>
                  <a:pt x="773423" y="1306924"/>
                </a:cubicBezTo>
                <a:lnTo>
                  <a:pt x="773423" y="1312329"/>
                </a:lnTo>
                <a:cubicBezTo>
                  <a:pt x="772013" y="1311590"/>
                  <a:pt x="770575" y="1311053"/>
                  <a:pt x="769110" y="1310717"/>
                </a:cubicBezTo>
                <a:cubicBezTo>
                  <a:pt x="767645" y="1310380"/>
                  <a:pt x="766131" y="1310212"/>
                  <a:pt x="764568" y="1310212"/>
                </a:cubicBezTo>
                <a:cubicBezTo>
                  <a:pt x="763114" y="1310212"/>
                  <a:pt x="761741" y="1310489"/>
                  <a:pt x="760450" y="1311043"/>
                </a:cubicBezTo>
                <a:cubicBezTo>
                  <a:pt x="759159" y="1311596"/>
                  <a:pt x="758025" y="1312394"/>
                  <a:pt x="757048" y="1313435"/>
                </a:cubicBezTo>
                <a:cubicBezTo>
                  <a:pt x="756071" y="1314477"/>
                  <a:pt x="755301" y="1315747"/>
                  <a:pt x="754736" y="1317244"/>
                </a:cubicBezTo>
                <a:cubicBezTo>
                  <a:pt x="754172" y="1318742"/>
                  <a:pt x="753890" y="1320435"/>
                  <a:pt x="753890" y="1322323"/>
                </a:cubicBezTo>
                <a:cubicBezTo>
                  <a:pt x="753890" y="1326273"/>
                  <a:pt x="754850" y="1329230"/>
                  <a:pt x="756771" y="1331195"/>
                </a:cubicBezTo>
                <a:cubicBezTo>
                  <a:pt x="758692" y="1333159"/>
                  <a:pt x="761356" y="1334141"/>
                  <a:pt x="764764" y="1334141"/>
                </a:cubicBezTo>
                <a:cubicBezTo>
                  <a:pt x="766305" y="1334141"/>
                  <a:pt x="767797" y="1333967"/>
                  <a:pt x="769240" y="1333620"/>
                </a:cubicBezTo>
                <a:cubicBezTo>
                  <a:pt x="770683" y="1333273"/>
                  <a:pt x="772078" y="1332752"/>
                  <a:pt x="773423" y="1332057"/>
                </a:cubicBezTo>
                <a:lnTo>
                  <a:pt x="773423" y="1337332"/>
                </a:lnTo>
                <a:cubicBezTo>
                  <a:pt x="771948" y="1337896"/>
                  <a:pt x="770434" y="1338314"/>
                  <a:pt x="768882" y="1338585"/>
                </a:cubicBezTo>
                <a:cubicBezTo>
                  <a:pt x="767330" y="1338856"/>
                  <a:pt x="765730" y="1338992"/>
                  <a:pt x="764080" y="1338992"/>
                </a:cubicBezTo>
                <a:cubicBezTo>
                  <a:pt x="758914" y="1338992"/>
                  <a:pt x="754937" y="1337592"/>
                  <a:pt x="752148" y="1334792"/>
                </a:cubicBezTo>
                <a:cubicBezTo>
                  <a:pt x="749359" y="1331992"/>
                  <a:pt x="747965" y="1327901"/>
                  <a:pt x="747965" y="1322519"/>
                </a:cubicBezTo>
                <a:cubicBezTo>
                  <a:pt x="747965" y="1319936"/>
                  <a:pt x="748366" y="1317592"/>
                  <a:pt x="749169" y="1315486"/>
                </a:cubicBezTo>
                <a:cubicBezTo>
                  <a:pt x="749972" y="1313381"/>
                  <a:pt x="751101" y="1311580"/>
                  <a:pt x="752555" y="1310082"/>
                </a:cubicBezTo>
                <a:cubicBezTo>
                  <a:pt x="754009" y="1308585"/>
                  <a:pt x="755745" y="1307429"/>
                  <a:pt x="757764" y="1306615"/>
                </a:cubicBezTo>
                <a:cubicBezTo>
                  <a:pt x="759782" y="1305801"/>
                  <a:pt x="762007" y="1305394"/>
                  <a:pt x="764438" y="1305394"/>
                </a:cubicBezTo>
                <a:close/>
                <a:moveTo>
                  <a:pt x="790050" y="1305264"/>
                </a:moveTo>
                <a:cubicBezTo>
                  <a:pt x="792329" y="1305264"/>
                  <a:pt x="794348" y="1305622"/>
                  <a:pt x="796106" y="1306338"/>
                </a:cubicBezTo>
                <a:cubicBezTo>
                  <a:pt x="797864" y="1307054"/>
                  <a:pt x="799345" y="1308069"/>
                  <a:pt x="800550" y="1309382"/>
                </a:cubicBezTo>
                <a:cubicBezTo>
                  <a:pt x="801754" y="1310695"/>
                  <a:pt x="802666" y="1312290"/>
                  <a:pt x="803285" y="1314168"/>
                </a:cubicBezTo>
                <a:cubicBezTo>
                  <a:pt x="803903" y="1316045"/>
                  <a:pt x="804212" y="1318145"/>
                  <a:pt x="804212" y="1320468"/>
                </a:cubicBezTo>
                <a:cubicBezTo>
                  <a:pt x="804212" y="1321270"/>
                  <a:pt x="804202" y="1321943"/>
                  <a:pt x="804180" y="1322486"/>
                </a:cubicBezTo>
                <a:cubicBezTo>
                  <a:pt x="804158" y="1323028"/>
                  <a:pt x="804126" y="1323539"/>
                  <a:pt x="804082" y="1324016"/>
                </a:cubicBezTo>
                <a:lnTo>
                  <a:pt x="781130" y="1324016"/>
                </a:lnTo>
                <a:cubicBezTo>
                  <a:pt x="781130" y="1327359"/>
                  <a:pt x="782063" y="1329925"/>
                  <a:pt x="783930" y="1331716"/>
                </a:cubicBezTo>
                <a:cubicBezTo>
                  <a:pt x="785796" y="1333506"/>
                  <a:pt x="788488" y="1334402"/>
                  <a:pt x="792004" y="1334402"/>
                </a:cubicBezTo>
                <a:cubicBezTo>
                  <a:pt x="792959" y="1334402"/>
                  <a:pt x="793914" y="1334364"/>
                  <a:pt x="794869" y="1334288"/>
                </a:cubicBezTo>
                <a:cubicBezTo>
                  <a:pt x="795824" y="1334212"/>
                  <a:pt x="796746" y="1334108"/>
                  <a:pt x="797636" y="1333978"/>
                </a:cubicBezTo>
                <a:cubicBezTo>
                  <a:pt x="798526" y="1333848"/>
                  <a:pt x="799378" y="1333702"/>
                  <a:pt x="800192" y="1333539"/>
                </a:cubicBezTo>
                <a:cubicBezTo>
                  <a:pt x="801005" y="1333376"/>
                  <a:pt x="801760" y="1333197"/>
                  <a:pt x="802454" y="1333002"/>
                </a:cubicBezTo>
                <a:lnTo>
                  <a:pt x="802454" y="1337657"/>
                </a:lnTo>
                <a:cubicBezTo>
                  <a:pt x="800913" y="1338091"/>
                  <a:pt x="799172" y="1338444"/>
                  <a:pt x="797229" y="1338715"/>
                </a:cubicBezTo>
                <a:cubicBezTo>
                  <a:pt x="795286" y="1338986"/>
                  <a:pt x="793273" y="1339122"/>
                  <a:pt x="791190" y="1339122"/>
                </a:cubicBezTo>
                <a:cubicBezTo>
                  <a:pt x="788390" y="1339122"/>
                  <a:pt x="785981" y="1338742"/>
                  <a:pt x="783962" y="1337983"/>
                </a:cubicBezTo>
                <a:cubicBezTo>
                  <a:pt x="781944" y="1337223"/>
                  <a:pt x="780289" y="1336121"/>
                  <a:pt x="778998" y="1334678"/>
                </a:cubicBezTo>
                <a:cubicBezTo>
                  <a:pt x="777706" y="1333235"/>
                  <a:pt x="776751" y="1331466"/>
                  <a:pt x="776133" y="1329372"/>
                </a:cubicBezTo>
                <a:cubicBezTo>
                  <a:pt x="775514" y="1327277"/>
                  <a:pt x="775205" y="1324906"/>
                  <a:pt x="775205" y="1322258"/>
                </a:cubicBezTo>
                <a:cubicBezTo>
                  <a:pt x="775205" y="1319957"/>
                  <a:pt x="775536" y="1317782"/>
                  <a:pt x="776198" y="1315731"/>
                </a:cubicBezTo>
                <a:cubicBezTo>
                  <a:pt x="776860" y="1313679"/>
                  <a:pt x="777826" y="1311878"/>
                  <a:pt x="779095" y="1310326"/>
                </a:cubicBezTo>
                <a:cubicBezTo>
                  <a:pt x="780365" y="1308774"/>
                  <a:pt x="781922" y="1307543"/>
                  <a:pt x="783767" y="1306631"/>
                </a:cubicBezTo>
                <a:cubicBezTo>
                  <a:pt x="785612" y="1305719"/>
                  <a:pt x="787707" y="1305264"/>
                  <a:pt x="790050" y="1305264"/>
                </a:cubicBezTo>
                <a:close/>
                <a:moveTo>
                  <a:pt x="580175" y="1305264"/>
                </a:moveTo>
                <a:cubicBezTo>
                  <a:pt x="580848" y="1305264"/>
                  <a:pt x="581488" y="1305399"/>
                  <a:pt x="582096" y="1305671"/>
                </a:cubicBezTo>
                <a:cubicBezTo>
                  <a:pt x="582703" y="1305942"/>
                  <a:pt x="583235" y="1306306"/>
                  <a:pt x="583691" y="1306761"/>
                </a:cubicBezTo>
                <a:cubicBezTo>
                  <a:pt x="584147" y="1307217"/>
                  <a:pt x="584510" y="1307749"/>
                  <a:pt x="584782" y="1308357"/>
                </a:cubicBezTo>
                <a:cubicBezTo>
                  <a:pt x="585053" y="1308964"/>
                  <a:pt x="585188" y="1309605"/>
                  <a:pt x="585188" y="1310277"/>
                </a:cubicBezTo>
                <a:cubicBezTo>
                  <a:pt x="585188" y="1310972"/>
                  <a:pt x="585053" y="1311618"/>
                  <a:pt x="584782" y="1312215"/>
                </a:cubicBezTo>
                <a:cubicBezTo>
                  <a:pt x="584510" y="1312811"/>
                  <a:pt x="584147" y="1313338"/>
                  <a:pt x="583691" y="1313793"/>
                </a:cubicBezTo>
                <a:cubicBezTo>
                  <a:pt x="583235" y="1314249"/>
                  <a:pt x="582703" y="1314607"/>
                  <a:pt x="582096" y="1314868"/>
                </a:cubicBezTo>
                <a:cubicBezTo>
                  <a:pt x="581488" y="1315128"/>
                  <a:pt x="580848" y="1315258"/>
                  <a:pt x="580175" y="1315258"/>
                </a:cubicBezTo>
                <a:cubicBezTo>
                  <a:pt x="579480" y="1315258"/>
                  <a:pt x="578835" y="1315128"/>
                  <a:pt x="578238" y="1314868"/>
                </a:cubicBezTo>
                <a:cubicBezTo>
                  <a:pt x="577641" y="1314607"/>
                  <a:pt x="577115" y="1314249"/>
                  <a:pt x="576659" y="1313793"/>
                </a:cubicBezTo>
                <a:cubicBezTo>
                  <a:pt x="576203" y="1313338"/>
                  <a:pt x="575845" y="1312811"/>
                  <a:pt x="575585" y="1312215"/>
                </a:cubicBezTo>
                <a:cubicBezTo>
                  <a:pt x="575324" y="1311618"/>
                  <a:pt x="575194" y="1310972"/>
                  <a:pt x="575194" y="1310277"/>
                </a:cubicBezTo>
                <a:cubicBezTo>
                  <a:pt x="575194" y="1309605"/>
                  <a:pt x="575324" y="1308964"/>
                  <a:pt x="575585" y="1308357"/>
                </a:cubicBezTo>
                <a:cubicBezTo>
                  <a:pt x="575845" y="1307749"/>
                  <a:pt x="576203" y="1307217"/>
                  <a:pt x="576659" y="1306761"/>
                </a:cubicBezTo>
                <a:cubicBezTo>
                  <a:pt x="577115" y="1306306"/>
                  <a:pt x="577641" y="1305942"/>
                  <a:pt x="578238" y="1305671"/>
                </a:cubicBezTo>
                <a:cubicBezTo>
                  <a:pt x="578835" y="1305399"/>
                  <a:pt x="579480" y="1305264"/>
                  <a:pt x="580175" y="1305264"/>
                </a:cubicBezTo>
                <a:close/>
                <a:moveTo>
                  <a:pt x="551925" y="1305264"/>
                </a:moveTo>
                <a:cubicBezTo>
                  <a:pt x="554204" y="1305264"/>
                  <a:pt x="556223" y="1305622"/>
                  <a:pt x="557981" y="1306338"/>
                </a:cubicBezTo>
                <a:cubicBezTo>
                  <a:pt x="559739" y="1307054"/>
                  <a:pt x="561220" y="1308069"/>
                  <a:pt x="562425" y="1309382"/>
                </a:cubicBezTo>
                <a:cubicBezTo>
                  <a:pt x="563630" y="1310695"/>
                  <a:pt x="564541" y="1312290"/>
                  <a:pt x="565159" y="1314168"/>
                </a:cubicBezTo>
                <a:cubicBezTo>
                  <a:pt x="565778" y="1316045"/>
                  <a:pt x="566087" y="1318145"/>
                  <a:pt x="566087" y="1320468"/>
                </a:cubicBezTo>
                <a:cubicBezTo>
                  <a:pt x="566087" y="1321270"/>
                  <a:pt x="566077" y="1321943"/>
                  <a:pt x="566055" y="1322486"/>
                </a:cubicBezTo>
                <a:cubicBezTo>
                  <a:pt x="566033" y="1323028"/>
                  <a:pt x="566001" y="1323539"/>
                  <a:pt x="565957" y="1324016"/>
                </a:cubicBezTo>
                <a:lnTo>
                  <a:pt x="543005" y="1324016"/>
                </a:lnTo>
                <a:cubicBezTo>
                  <a:pt x="543005" y="1327359"/>
                  <a:pt x="543938" y="1329925"/>
                  <a:pt x="545805" y="1331716"/>
                </a:cubicBezTo>
                <a:cubicBezTo>
                  <a:pt x="547672" y="1333506"/>
                  <a:pt x="550363" y="1334402"/>
                  <a:pt x="553879" y="1334402"/>
                </a:cubicBezTo>
                <a:cubicBezTo>
                  <a:pt x="554834" y="1334402"/>
                  <a:pt x="555789" y="1334364"/>
                  <a:pt x="556744" y="1334288"/>
                </a:cubicBezTo>
                <a:cubicBezTo>
                  <a:pt x="557699" y="1334212"/>
                  <a:pt x="558621" y="1334108"/>
                  <a:pt x="559511" y="1333978"/>
                </a:cubicBezTo>
                <a:cubicBezTo>
                  <a:pt x="560401" y="1333848"/>
                  <a:pt x="561253" y="1333702"/>
                  <a:pt x="562067" y="1333539"/>
                </a:cubicBezTo>
                <a:cubicBezTo>
                  <a:pt x="562881" y="1333376"/>
                  <a:pt x="563635" y="1333197"/>
                  <a:pt x="564329" y="1333002"/>
                </a:cubicBezTo>
                <a:lnTo>
                  <a:pt x="564329" y="1337657"/>
                </a:lnTo>
                <a:cubicBezTo>
                  <a:pt x="562788" y="1338091"/>
                  <a:pt x="561047" y="1338444"/>
                  <a:pt x="559104" y="1338715"/>
                </a:cubicBezTo>
                <a:cubicBezTo>
                  <a:pt x="557162" y="1338986"/>
                  <a:pt x="555149" y="1339122"/>
                  <a:pt x="553065" y="1339122"/>
                </a:cubicBezTo>
                <a:cubicBezTo>
                  <a:pt x="550265" y="1339122"/>
                  <a:pt x="547856" y="1338742"/>
                  <a:pt x="545838" y="1337983"/>
                </a:cubicBezTo>
                <a:cubicBezTo>
                  <a:pt x="543819" y="1337223"/>
                  <a:pt x="542164" y="1336121"/>
                  <a:pt x="540873" y="1334678"/>
                </a:cubicBezTo>
                <a:cubicBezTo>
                  <a:pt x="539581" y="1333235"/>
                  <a:pt x="538626" y="1331466"/>
                  <a:pt x="538008" y="1329372"/>
                </a:cubicBezTo>
                <a:cubicBezTo>
                  <a:pt x="537389" y="1327277"/>
                  <a:pt x="537080" y="1324906"/>
                  <a:pt x="537080" y="1322258"/>
                </a:cubicBezTo>
                <a:cubicBezTo>
                  <a:pt x="537080" y="1319957"/>
                  <a:pt x="537411" y="1317782"/>
                  <a:pt x="538073" y="1315731"/>
                </a:cubicBezTo>
                <a:cubicBezTo>
                  <a:pt x="538735" y="1313679"/>
                  <a:pt x="539701" y="1311878"/>
                  <a:pt x="540970" y="1310326"/>
                </a:cubicBezTo>
                <a:cubicBezTo>
                  <a:pt x="542240" y="1308774"/>
                  <a:pt x="543797" y="1307543"/>
                  <a:pt x="545642" y="1306631"/>
                </a:cubicBezTo>
                <a:cubicBezTo>
                  <a:pt x="547487" y="1305719"/>
                  <a:pt x="549581" y="1305264"/>
                  <a:pt x="551925" y="1305264"/>
                </a:cubicBezTo>
                <a:close/>
                <a:moveTo>
                  <a:pt x="509919" y="1305264"/>
                </a:moveTo>
                <a:cubicBezTo>
                  <a:pt x="511677" y="1305264"/>
                  <a:pt x="513012" y="1305839"/>
                  <a:pt x="513923" y="1306989"/>
                </a:cubicBezTo>
                <a:cubicBezTo>
                  <a:pt x="514835" y="1308139"/>
                  <a:pt x="515291" y="1309919"/>
                  <a:pt x="515291" y="1312329"/>
                </a:cubicBezTo>
                <a:cubicBezTo>
                  <a:pt x="515811" y="1311200"/>
                  <a:pt x="516321" y="1310196"/>
                  <a:pt x="516821" y="1309317"/>
                </a:cubicBezTo>
                <a:cubicBezTo>
                  <a:pt x="517320" y="1308438"/>
                  <a:pt x="517857" y="1307700"/>
                  <a:pt x="518432" y="1307103"/>
                </a:cubicBezTo>
                <a:cubicBezTo>
                  <a:pt x="519007" y="1306506"/>
                  <a:pt x="519642" y="1306051"/>
                  <a:pt x="520337" y="1305736"/>
                </a:cubicBezTo>
                <a:cubicBezTo>
                  <a:pt x="521031" y="1305421"/>
                  <a:pt x="521834" y="1305264"/>
                  <a:pt x="522746" y="1305264"/>
                </a:cubicBezTo>
                <a:cubicBezTo>
                  <a:pt x="526848" y="1305264"/>
                  <a:pt x="528899" y="1308422"/>
                  <a:pt x="528899" y="1314738"/>
                </a:cubicBezTo>
                <a:lnTo>
                  <a:pt x="528899" y="1338536"/>
                </a:lnTo>
                <a:lnTo>
                  <a:pt x="523690" y="1338536"/>
                </a:lnTo>
                <a:lnTo>
                  <a:pt x="523690" y="1315063"/>
                </a:lnTo>
                <a:cubicBezTo>
                  <a:pt x="523690" y="1314043"/>
                  <a:pt x="523652" y="1313207"/>
                  <a:pt x="523576" y="1312556"/>
                </a:cubicBezTo>
                <a:cubicBezTo>
                  <a:pt x="523500" y="1311905"/>
                  <a:pt x="523381" y="1311390"/>
                  <a:pt x="523218" y="1311010"/>
                </a:cubicBezTo>
                <a:cubicBezTo>
                  <a:pt x="523055" y="1310630"/>
                  <a:pt x="522849" y="1310364"/>
                  <a:pt x="522599" y="1310212"/>
                </a:cubicBezTo>
                <a:cubicBezTo>
                  <a:pt x="522350" y="1310060"/>
                  <a:pt x="522041" y="1309984"/>
                  <a:pt x="521671" y="1309984"/>
                </a:cubicBezTo>
                <a:cubicBezTo>
                  <a:pt x="521237" y="1309984"/>
                  <a:pt x="520836" y="1310115"/>
                  <a:pt x="520467" y="1310375"/>
                </a:cubicBezTo>
                <a:cubicBezTo>
                  <a:pt x="520098" y="1310635"/>
                  <a:pt x="519702" y="1311059"/>
                  <a:pt x="519279" y="1311645"/>
                </a:cubicBezTo>
                <a:cubicBezTo>
                  <a:pt x="518855" y="1312231"/>
                  <a:pt x="518389" y="1313007"/>
                  <a:pt x="517879" y="1313972"/>
                </a:cubicBezTo>
                <a:cubicBezTo>
                  <a:pt x="517369" y="1314938"/>
                  <a:pt x="516766" y="1316127"/>
                  <a:pt x="516072" y="1317537"/>
                </a:cubicBezTo>
                <a:lnTo>
                  <a:pt x="516072" y="1338536"/>
                </a:lnTo>
                <a:lnTo>
                  <a:pt x="510895" y="1338536"/>
                </a:lnTo>
                <a:lnTo>
                  <a:pt x="510895" y="1315682"/>
                </a:lnTo>
                <a:cubicBezTo>
                  <a:pt x="510895" y="1314488"/>
                  <a:pt x="510858" y="1313522"/>
                  <a:pt x="510782" y="1312784"/>
                </a:cubicBezTo>
                <a:cubicBezTo>
                  <a:pt x="510706" y="1312046"/>
                  <a:pt x="510586" y="1311471"/>
                  <a:pt x="510423" y="1311059"/>
                </a:cubicBezTo>
                <a:cubicBezTo>
                  <a:pt x="510261" y="1310646"/>
                  <a:pt x="510049" y="1310364"/>
                  <a:pt x="509789" y="1310212"/>
                </a:cubicBezTo>
                <a:cubicBezTo>
                  <a:pt x="509528" y="1310060"/>
                  <a:pt x="509213" y="1309984"/>
                  <a:pt x="508844" y="1309984"/>
                </a:cubicBezTo>
                <a:cubicBezTo>
                  <a:pt x="508454" y="1309984"/>
                  <a:pt x="508085" y="1310093"/>
                  <a:pt x="507738" y="1310310"/>
                </a:cubicBezTo>
                <a:cubicBezTo>
                  <a:pt x="507390" y="1310527"/>
                  <a:pt x="507005" y="1310918"/>
                  <a:pt x="506582" y="1311482"/>
                </a:cubicBezTo>
                <a:cubicBezTo>
                  <a:pt x="506159" y="1312046"/>
                  <a:pt x="505686" y="1312817"/>
                  <a:pt x="505166" y="1313793"/>
                </a:cubicBezTo>
                <a:cubicBezTo>
                  <a:pt x="504645" y="1314770"/>
                  <a:pt x="504026" y="1316018"/>
                  <a:pt x="503310" y="1317537"/>
                </a:cubicBezTo>
                <a:lnTo>
                  <a:pt x="503310" y="1338536"/>
                </a:lnTo>
                <a:lnTo>
                  <a:pt x="498101" y="1338536"/>
                </a:lnTo>
                <a:lnTo>
                  <a:pt x="498101" y="1305850"/>
                </a:lnTo>
                <a:lnTo>
                  <a:pt x="502431" y="1305850"/>
                </a:lnTo>
                <a:lnTo>
                  <a:pt x="502691" y="1312068"/>
                </a:lnTo>
                <a:cubicBezTo>
                  <a:pt x="503256" y="1310831"/>
                  <a:pt x="503804" y="1309778"/>
                  <a:pt x="504335" y="1308910"/>
                </a:cubicBezTo>
                <a:cubicBezTo>
                  <a:pt x="504867" y="1308042"/>
                  <a:pt x="505415" y="1307342"/>
                  <a:pt x="505979" y="1306810"/>
                </a:cubicBezTo>
                <a:cubicBezTo>
                  <a:pt x="506544" y="1306278"/>
                  <a:pt x="507146" y="1305888"/>
                  <a:pt x="507786" y="1305638"/>
                </a:cubicBezTo>
                <a:cubicBezTo>
                  <a:pt x="508427" y="1305388"/>
                  <a:pt x="509137" y="1305264"/>
                  <a:pt x="509919" y="1305264"/>
                </a:cubicBezTo>
                <a:close/>
                <a:moveTo>
                  <a:pt x="475595" y="1305264"/>
                </a:moveTo>
                <a:cubicBezTo>
                  <a:pt x="477570" y="1305264"/>
                  <a:pt x="479350" y="1305481"/>
                  <a:pt x="480934" y="1305915"/>
                </a:cubicBezTo>
                <a:cubicBezTo>
                  <a:pt x="482519" y="1306349"/>
                  <a:pt x="483859" y="1307011"/>
                  <a:pt x="484955" y="1307901"/>
                </a:cubicBezTo>
                <a:cubicBezTo>
                  <a:pt x="486051" y="1308791"/>
                  <a:pt x="486892" y="1309908"/>
                  <a:pt x="487478" y="1311254"/>
                </a:cubicBezTo>
                <a:cubicBezTo>
                  <a:pt x="488064" y="1312600"/>
                  <a:pt x="488357" y="1314184"/>
                  <a:pt x="488357" y="1316007"/>
                </a:cubicBezTo>
                <a:lnTo>
                  <a:pt x="488357" y="1338536"/>
                </a:lnTo>
                <a:lnTo>
                  <a:pt x="483278" y="1338536"/>
                </a:lnTo>
                <a:lnTo>
                  <a:pt x="483148" y="1334141"/>
                </a:lnTo>
                <a:cubicBezTo>
                  <a:pt x="481368" y="1335899"/>
                  <a:pt x="479562" y="1337169"/>
                  <a:pt x="477728" y="1337950"/>
                </a:cubicBezTo>
                <a:cubicBezTo>
                  <a:pt x="475894" y="1338731"/>
                  <a:pt x="473967" y="1339122"/>
                  <a:pt x="471949" y="1339122"/>
                </a:cubicBezTo>
                <a:cubicBezTo>
                  <a:pt x="470083" y="1339122"/>
                  <a:pt x="468487" y="1338883"/>
                  <a:pt x="467163" y="1338406"/>
                </a:cubicBezTo>
                <a:cubicBezTo>
                  <a:pt x="465839" y="1337928"/>
                  <a:pt x="464749" y="1337272"/>
                  <a:pt x="463891" y="1336436"/>
                </a:cubicBezTo>
                <a:cubicBezTo>
                  <a:pt x="463034" y="1335601"/>
                  <a:pt x="462405" y="1334618"/>
                  <a:pt x="462003" y="1333490"/>
                </a:cubicBezTo>
                <a:cubicBezTo>
                  <a:pt x="461602" y="1332361"/>
                  <a:pt x="461401" y="1331135"/>
                  <a:pt x="461401" y="1329811"/>
                </a:cubicBezTo>
                <a:cubicBezTo>
                  <a:pt x="461401" y="1326534"/>
                  <a:pt x="462622" y="1323967"/>
                  <a:pt x="465063" y="1322112"/>
                </a:cubicBezTo>
                <a:cubicBezTo>
                  <a:pt x="467505" y="1320256"/>
                  <a:pt x="471113" y="1319328"/>
                  <a:pt x="475888" y="1319328"/>
                </a:cubicBezTo>
                <a:lnTo>
                  <a:pt x="482660" y="1319328"/>
                </a:lnTo>
                <a:lnTo>
                  <a:pt x="482660" y="1316463"/>
                </a:lnTo>
                <a:cubicBezTo>
                  <a:pt x="482660" y="1314531"/>
                  <a:pt x="482041" y="1312985"/>
                  <a:pt x="480804" y="1311824"/>
                </a:cubicBezTo>
                <a:cubicBezTo>
                  <a:pt x="479567" y="1310663"/>
                  <a:pt x="477679" y="1310082"/>
                  <a:pt x="475139" y="1310082"/>
                </a:cubicBezTo>
                <a:cubicBezTo>
                  <a:pt x="473295" y="1310082"/>
                  <a:pt x="471477" y="1310288"/>
                  <a:pt x="469686" y="1310701"/>
                </a:cubicBezTo>
                <a:cubicBezTo>
                  <a:pt x="467896" y="1311113"/>
                  <a:pt x="466045" y="1311699"/>
                  <a:pt x="464135" y="1312459"/>
                </a:cubicBezTo>
                <a:lnTo>
                  <a:pt x="464135" y="1307347"/>
                </a:lnTo>
                <a:cubicBezTo>
                  <a:pt x="464852" y="1307087"/>
                  <a:pt x="465649" y="1306832"/>
                  <a:pt x="466528" y="1306582"/>
                </a:cubicBezTo>
                <a:cubicBezTo>
                  <a:pt x="467407" y="1306333"/>
                  <a:pt x="468335" y="1306110"/>
                  <a:pt x="469312" y="1305915"/>
                </a:cubicBezTo>
                <a:cubicBezTo>
                  <a:pt x="470289" y="1305719"/>
                  <a:pt x="471309" y="1305562"/>
                  <a:pt x="472372" y="1305443"/>
                </a:cubicBezTo>
                <a:cubicBezTo>
                  <a:pt x="473436" y="1305323"/>
                  <a:pt x="474510" y="1305264"/>
                  <a:pt x="475595" y="1305264"/>
                </a:cubicBezTo>
                <a:close/>
                <a:moveTo>
                  <a:pt x="449755" y="1305264"/>
                </a:moveTo>
                <a:cubicBezTo>
                  <a:pt x="453119" y="1305264"/>
                  <a:pt x="455664" y="1306257"/>
                  <a:pt x="457389" y="1308243"/>
                </a:cubicBezTo>
                <a:cubicBezTo>
                  <a:pt x="459115" y="1310229"/>
                  <a:pt x="459978" y="1313218"/>
                  <a:pt x="459978" y="1317212"/>
                </a:cubicBezTo>
                <a:lnTo>
                  <a:pt x="459978" y="1338536"/>
                </a:lnTo>
                <a:lnTo>
                  <a:pt x="454313" y="1338536"/>
                </a:lnTo>
                <a:lnTo>
                  <a:pt x="454313" y="1317668"/>
                </a:lnTo>
                <a:cubicBezTo>
                  <a:pt x="454313" y="1315106"/>
                  <a:pt x="453835" y="1313213"/>
                  <a:pt x="452881" y="1311987"/>
                </a:cubicBezTo>
                <a:cubicBezTo>
                  <a:pt x="451925" y="1310760"/>
                  <a:pt x="450504" y="1310147"/>
                  <a:pt x="448616" y="1310147"/>
                </a:cubicBezTo>
                <a:cubicBezTo>
                  <a:pt x="447921" y="1310147"/>
                  <a:pt x="447243" y="1310250"/>
                  <a:pt x="446581" y="1310456"/>
                </a:cubicBezTo>
                <a:cubicBezTo>
                  <a:pt x="445919" y="1310663"/>
                  <a:pt x="445230" y="1311021"/>
                  <a:pt x="444513" y="1311531"/>
                </a:cubicBezTo>
                <a:cubicBezTo>
                  <a:pt x="443797" y="1312041"/>
                  <a:pt x="443021" y="1312730"/>
                  <a:pt x="442186" y="1313598"/>
                </a:cubicBezTo>
                <a:cubicBezTo>
                  <a:pt x="441350" y="1314466"/>
                  <a:pt x="440411" y="1315552"/>
                  <a:pt x="439369" y="1316854"/>
                </a:cubicBezTo>
                <a:lnTo>
                  <a:pt x="439369" y="1338536"/>
                </a:lnTo>
                <a:lnTo>
                  <a:pt x="433705" y="1338536"/>
                </a:lnTo>
                <a:lnTo>
                  <a:pt x="433705" y="1305850"/>
                </a:lnTo>
                <a:lnTo>
                  <a:pt x="438751" y="1305850"/>
                </a:lnTo>
                <a:lnTo>
                  <a:pt x="438979" y="1311124"/>
                </a:lnTo>
                <a:cubicBezTo>
                  <a:pt x="439934" y="1309995"/>
                  <a:pt x="440856" y="1309056"/>
                  <a:pt x="441746" y="1308308"/>
                </a:cubicBezTo>
                <a:cubicBezTo>
                  <a:pt x="442636" y="1307559"/>
                  <a:pt x="443510" y="1306957"/>
                  <a:pt x="444367" y="1306501"/>
                </a:cubicBezTo>
                <a:cubicBezTo>
                  <a:pt x="445224" y="1306045"/>
                  <a:pt x="446098" y="1305725"/>
                  <a:pt x="446988" y="1305540"/>
                </a:cubicBezTo>
                <a:cubicBezTo>
                  <a:pt x="447878" y="1305356"/>
                  <a:pt x="448800" y="1305264"/>
                  <a:pt x="449755" y="1305264"/>
                </a:cubicBezTo>
                <a:close/>
                <a:moveTo>
                  <a:pt x="375573" y="1305264"/>
                </a:moveTo>
                <a:cubicBezTo>
                  <a:pt x="378959" y="1305264"/>
                  <a:pt x="381526" y="1306360"/>
                  <a:pt x="383273" y="1308552"/>
                </a:cubicBezTo>
                <a:cubicBezTo>
                  <a:pt x="385020" y="1310744"/>
                  <a:pt x="385829" y="1314000"/>
                  <a:pt x="385698" y="1318319"/>
                </a:cubicBezTo>
                <a:lnTo>
                  <a:pt x="379969" y="1318319"/>
                </a:lnTo>
                <a:cubicBezTo>
                  <a:pt x="380034" y="1315454"/>
                  <a:pt x="379616" y="1313376"/>
                  <a:pt x="378715" y="1312084"/>
                </a:cubicBezTo>
                <a:cubicBezTo>
                  <a:pt x="377814" y="1310793"/>
                  <a:pt x="376496" y="1310147"/>
                  <a:pt x="374760" y="1310147"/>
                </a:cubicBezTo>
                <a:cubicBezTo>
                  <a:pt x="374000" y="1310147"/>
                  <a:pt x="373235" y="1310283"/>
                  <a:pt x="372464" y="1310554"/>
                </a:cubicBezTo>
                <a:cubicBezTo>
                  <a:pt x="371694" y="1310825"/>
                  <a:pt x="370902" y="1311259"/>
                  <a:pt x="370088" y="1311856"/>
                </a:cubicBezTo>
                <a:cubicBezTo>
                  <a:pt x="369274" y="1312453"/>
                  <a:pt x="368411" y="1313218"/>
                  <a:pt x="367500" y="1314152"/>
                </a:cubicBezTo>
                <a:cubicBezTo>
                  <a:pt x="366588" y="1315085"/>
                  <a:pt x="365612" y="1316213"/>
                  <a:pt x="364570" y="1317537"/>
                </a:cubicBezTo>
                <a:lnTo>
                  <a:pt x="364570" y="1338536"/>
                </a:lnTo>
                <a:lnTo>
                  <a:pt x="358840" y="1338536"/>
                </a:lnTo>
                <a:lnTo>
                  <a:pt x="358840" y="1305850"/>
                </a:lnTo>
                <a:lnTo>
                  <a:pt x="364016" y="1305850"/>
                </a:lnTo>
                <a:lnTo>
                  <a:pt x="364179" y="1311873"/>
                </a:lnTo>
                <a:cubicBezTo>
                  <a:pt x="366111" y="1309550"/>
                  <a:pt x="368015" y="1307868"/>
                  <a:pt x="369892" y="1306826"/>
                </a:cubicBezTo>
                <a:cubicBezTo>
                  <a:pt x="371770" y="1305785"/>
                  <a:pt x="373663" y="1305264"/>
                  <a:pt x="375573" y="1305264"/>
                </a:cubicBezTo>
                <a:close/>
                <a:moveTo>
                  <a:pt x="342375" y="1305264"/>
                </a:moveTo>
                <a:cubicBezTo>
                  <a:pt x="344654" y="1305264"/>
                  <a:pt x="346673" y="1305622"/>
                  <a:pt x="348431" y="1306338"/>
                </a:cubicBezTo>
                <a:cubicBezTo>
                  <a:pt x="350189" y="1307054"/>
                  <a:pt x="351670" y="1308069"/>
                  <a:pt x="352875" y="1309382"/>
                </a:cubicBezTo>
                <a:cubicBezTo>
                  <a:pt x="354080" y="1310695"/>
                  <a:pt x="354991" y="1312290"/>
                  <a:pt x="355610" y="1314168"/>
                </a:cubicBezTo>
                <a:cubicBezTo>
                  <a:pt x="356228" y="1316045"/>
                  <a:pt x="356538" y="1318145"/>
                  <a:pt x="356538" y="1320468"/>
                </a:cubicBezTo>
                <a:cubicBezTo>
                  <a:pt x="356538" y="1321270"/>
                  <a:pt x="356527" y="1321943"/>
                  <a:pt x="356505" y="1322486"/>
                </a:cubicBezTo>
                <a:cubicBezTo>
                  <a:pt x="356483" y="1323028"/>
                  <a:pt x="356451" y="1323539"/>
                  <a:pt x="356407" y="1324016"/>
                </a:cubicBezTo>
                <a:lnTo>
                  <a:pt x="333455" y="1324016"/>
                </a:lnTo>
                <a:cubicBezTo>
                  <a:pt x="333455" y="1327359"/>
                  <a:pt x="334388" y="1329925"/>
                  <a:pt x="336255" y="1331716"/>
                </a:cubicBezTo>
                <a:cubicBezTo>
                  <a:pt x="338122" y="1333506"/>
                  <a:pt x="340813" y="1334402"/>
                  <a:pt x="344329" y="1334402"/>
                </a:cubicBezTo>
                <a:cubicBezTo>
                  <a:pt x="345284" y="1334402"/>
                  <a:pt x="346239" y="1334364"/>
                  <a:pt x="347194" y="1334288"/>
                </a:cubicBezTo>
                <a:cubicBezTo>
                  <a:pt x="348149" y="1334212"/>
                  <a:pt x="349071" y="1334108"/>
                  <a:pt x="349961" y="1333978"/>
                </a:cubicBezTo>
                <a:cubicBezTo>
                  <a:pt x="350851" y="1333848"/>
                  <a:pt x="351703" y="1333702"/>
                  <a:pt x="352517" y="1333539"/>
                </a:cubicBezTo>
                <a:cubicBezTo>
                  <a:pt x="353331" y="1333376"/>
                  <a:pt x="354085" y="1333197"/>
                  <a:pt x="354780" y="1333002"/>
                </a:cubicBezTo>
                <a:lnTo>
                  <a:pt x="354780" y="1337657"/>
                </a:lnTo>
                <a:cubicBezTo>
                  <a:pt x="353239" y="1338091"/>
                  <a:pt x="351497" y="1338444"/>
                  <a:pt x="349554" y="1338715"/>
                </a:cubicBezTo>
                <a:cubicBezTo>
                  <a:pt x="347612" y="1338986"/>
                  <a:pt x="345599" y="1339122"/>
                  <a:pt x="343515" y="1339122"/>
                </a:cubicBezTo>
                <a:cubicBezTo>
                  <a:pt x="340715" y="1339122"/>
                  <a:pt x="338306" y="1338742"/>
                  <a:pt x="336288" y="1337983"/>
                </a:cubicBezTo>
                <a:cubicBezTo>
                  <a:pt x="334269" y="1337223"/>
                  <a:pt x="332614" y="1336121"/>
                  <a:pt x="331323" y="1334678"/>
                </a:cubicBezTo>
                <a:cubicBezTo>
                  <a:pt x="330031" y="1333235"/>
                  <a:pt x="329076" y="1331466"/>
                  <a:pt x="328458" y="1329372"/>
                </a:cubicBezTo>
                <a:cubicBezTo>
                  <a:pt x="327839" y="1327277"/>
                  <a:pt x="327530" y="1324906"/>
                  <a:pt x="327530" y="1322258"/>
                </a:cubicBezTo>
                <a:cubicBezTo>
                  <a:pt x="327530" y="1319957"/>
                  <a:pt x="327861" y="1317782"/>
                  <a:pt x="328523" y="1315731"/>
                </a:cubicBezTo>
                <a:cubicBezTo>
                  <a:pt x="329185" y="1313679"/>
                  <a:pt x="330151" y="1311878"/>
                  <a:pt x="331421" y="1310326"/>
                </a:cubicBezTo>
                <a:cubicBezTo>
                  <a:pt x="332690" y="1308774"/>
                  <a:pt x="334247" y="1307543"/>
                  <a:pt x="336092" y="1306631"/>
                </a:cubicBezTo>
                <a:cubicBezTo>
                  <a:pt x="337937" y="1305719"/>
                  <a:pt x="340031" y="1305264"/>
                  <a:pt x="342375" y="1305264"/>
                </a:cubicBezTo>
                <a:close/>
                <a:moveTo>
                  <a:pt x="266175" y="1305264"/>
                </a:moveTo>
                <a:cubicBezTo>
                  <a:pt x="268519" y="1305264"/>
                  <a:pt x="270619" y="1305627"/>
                  <a:pt x="272475" y="1306354"/>
                </a:cubicBezTo>
                <a:cubicBezTo>
                  <a:pt x="274331" y="1307081"/>
                  <a:pt x="275904" y="1308145"/>
                  <a:pt x="277196" y="1309545"/>
                </a:cubicBezTo>
                <a:cubicBezTo>
                  <a:pt x="278487" y="1310945"/>
                  <a:pt x="279475" y="1312687"/>
                  <a:pt x="280158" y="1314770"/>
                </a:cubicBezTo>
                <a:cubicBezTo>
                  <a:pt x="280842" y="1316854"/>
                  <a:pt x="281184" y="1319241"/>
                  <a:pt x="281184" y="1321932"/>
                </a:cubicBezTo>
                <a:cubicBezTo>
                  <a:pt x="281184" y="1324472"/>
                  <a:pt x="280826" y="1326800"/>
                  <a:pt x="280109" y="1328916"/>
                </a:cubicBezTo>
                <a:cubicBezTo>
                  <a:pt x="279393" y="1331032"/>
                  <a:pt x="278362" y="1332844"/>
                  <a:pt x="277017" y="1334353"/>
                </a:cubicBezTo>
                <a:cubicBezTo>
                  <a:pt x="275671" y="1335861"/>
                  <a:pt x="274032" y="1337033"/>
                  <a:pt x="272100" y="1337869"/>
                </a:cubicBezTo>
                <a:cubicBezTo>
                  <a:pt x="270169" y="1338704"/>
                  <a:pt x="267977" y="1339122"/>
                  <a:pt x="265524" y="1339122"/>
                </a:cubicBezTo>
                <a:cubicBezTo>
                  <a:pt x="263180" y="1339122"/>
                  <a:pt x="261080" y="1338759"/>
                  <a:pt x="259225" y="1338032"/>
                </a:cubicBezTo>
                <a:cubicBezTo>
                  <a:pt x="257369" y="1337304"/>
                  <a:pt x="255796" y="1336235"/>
                  <a:pt x="254504" y="1334825"/>
                </a:cubicBezTo>
                <a:cubicBezTo>
                  <a:pt x="253213" y="1333414"/>
                  <a:pt x="252225" y="1331667"/>
                  <a:pt x="251541" y="1329583"/>
                </a:cubicBezTo>
                <a:cubicBezTo>
                  <a:pt x="250858" y="1327500"/>
                  <a:pt x="250516" y="1325101"/>
                  <a:pt x="250516" y="1322388"/>
                </a:cubicBezTo>
                <a:cubicBezTo>
                  <a:pt x="250516" y="1319849"/>
                  <a:pt x="250874" y="1317532"/>
                  <a:pt x="251590" y="1315438"/>
                </a:cubicBezTo>
                <a:cubicBezTo>
                  <a:pt x="252306" y="1313343"/>
                  <a:pt x="253337" y="1311542"/>
                  <a:pt x="254683" y="1310033"/>
                </a:cubicBezTo>
                <a:cubicBezTo>
                  <a:pt x="256029" y="1308525"/>
                  <a:pt x="257667" y="1307353"/>
                  <a:pt x="259599" y="1306517"/>
                </a:cubicBezTo>
                <a:cubicBezTo>
                  <a:pt x="261531" y="1305681"/>
                  <a:pt x="263723" y="1305264"/>
                  <a:pt x="266175" y="1305264"/>
                </a:cubicBezTo>
                <a:close/>
                <a:moveTo>
                  <a:pt x="166023" y="1305264"/>
                </a:moveTo>
                <a:cubicBezTo>
                  <a:pt x="169409" y="1305264"/>
                  <a:pt x="171976" y="1306360"/>
                  <a:pt x="173723" y="1308552"/>
                </a:cubicBezTo>
                <a:cubicBezTo>
                  <a:pt x="175470" y="1310744"/>
                  <a:pt x="176279" y="1314000"/>
                  <a:pt x="176148" y="1318319"/>
                </a:cubicBezTo>
                <a:lnTo>
                  <a:pt x="170418" y="1318319"/>
                </a:lnTo>
                <a:cubicBezTo>
                  <a:pt x="170484" y="1315454"/>
                  <a:pt x="170066" y="1313376"/>
                  <a:pt x="169165" y="1312084"/>
                </a:cubicBezTo>
                <a:cubicBezTo>
                  <a:pt x="168264" y="1310793"/>
                  <a:pt x="166946" y="1310147"/>
                  <a:pt x="165210" y="1310147"/>
                </a:cubicBezTo>
                <a:cubicBezTo>
                  <a:pt x="164450" y="1310147"/>
                  <a:pt x="163685" y="1310283"/>
                  <a:pt x="162914" y="1310554"/>
                </a:cubicBezTo>
                <a:cubicBezTo>
                  <a:pt x="162144" y="1310825"/>
                  <a:pt x="161351" y="1311259"/>
                  <a:pt x="160538" y="1311856"/>
                </a:cubicBezTo>
                <a:cubicBezTo>
                  <a:pt x="159724" y="1312453"/>
                  <a:pt x="158861" y="1313218"/>
                  <a:pt x="157950" y="1314152"/>
                </a:cubicBezTo>
                <a:cubicBezTo>
                  <a:pt x="157038" y="1315085"/>
                  <a:pt x="156061" y="1316213"/>
                  <a:pt x="155020" y="1317537"/>
                </a:cubicBezTo>
                <a:lnTo>
                  <a:pt x="155020" y="1338536"/>
                </a:lnTo>
                <a:lnTo>
                  <a:pt x="149289" y="1338536"/>
                </a:lnTo>
                <a:lnTo>
                  <a:pt x="149289" y="1305850"/>
                </a:lnTo>
                <a:lnTo>
                  <a:pt x="154466" y="1305850"/>
                </a:lnTo>
                <a:lnTo>
                  <a:pt x="154629" y="1311873"/>
                </a:lnTo>
                <a:cubicBezTo>
                  <a:pt x="156560" y="1309550"/>
                  <a:pt x="158465" y="1307868"/>
                  <a:pt x="160342" y="1306826"/>
                </a:cubicBezTo>
                <a:cubicBezTo>
                  <a:pt x="162220" y="1305785"/>
                  <a:pt x="164113" y="1305264"/>
                  <a:pt x="166023" y="1305264"/>
                </a:cubicBezTo>
                <a:close/>
                <a:moveTo>
                  <a:pt x="132825" y="1305264"/>
                </a:moveTo>
                <a:cubicBezTo>
                  <a:pt x="135104" y="1305264"/>
                  <a:pt x="137123" y="1305622"/>
                  <a:pt x="138881" y="1306338"/>
                </a:cubicBezTo>
                <a:cubicBezTo>
                  <a:pt x="140639" y="1307054"/>
                  <a:pt x="142120" y="1308069"/>
                  <a:pt x="143325" y="1309382"/>
                </a:cubicBezTo>
                <a:cubicBezTo>
                  <a:pt x="144529" y="1310695"/>
                  <a:pt x="145441" y="1312290"/>
                  <a:pt x="146059" y="1314168"/>
                </a:cubicBezTo>
                <a:cubicBezTo>
                  <a:pt x="146678" y="1316045"/>
                  <a:pt x="146987" y="1318145"/>
                  <a:pt x="146987" y="1320468"/>
                </a:cubicBezTo>
                <a:cubicBezTo>
                  <a:pt x="146987" y="1321270"/>
                  <a:pt x="146976" y="1321943"/>
                  <a:pt x="146955" y="1322486"/>
                </a:cubicBezTo>
                <a:cubicBezTo>
                  <a:pt x="146933" y="1323028"/>
                  <a:pt x="146901" y="1323539"/>
                  <a:pt x="146857" y="1324016"/>
                </a:cubicBezTo>
                <a:lnTo>
                  <a:pt x="123905" y="1324016"/>
                </a:lnTo>
                <a:cubicBezTo>
                  <a:pt x="123905" y="1327359"/>
                  <a:pt x="124838" y="1329925"/>
                  <a:pt x="126705" y="1331716"/>
                </a:cubicBezTo>
                <a:cubicBezTo>
                  <a:pt x="128572" y="1333506"/>
                  <a:pt x="131263" y="1334402"/>
                  <a:pt x="134779" y="1334402"/>
                </a:cubicBezTo>
                <a:cubicBezTo>
                  <a:pt x="135734" y="1334402"/>
                  <a:pt x="136689" y="1334364"/>
                  <a:pt x="137644" y="1334288"/>
                </a:cubicBezTo>
                <a:cubicBezTo>
                  <a:pt x="138599" y="1334212"/>
                  <a:pt x="139521" y="1334108"/>
                  <a:pt x="140411" y="1333978"/>
                </a:cubicBezTo>
                <a:cubicBezTo>
                  <a:pt x="141301" y="1333848"/>
                  <a:pt x="142153" y="1333702"/>
                  <a:pt x="142967" y="1333539"/>
                </a:cubicBezTo>
                <a:cubicBezTo>
                  <a:pt x="143780" y="1333376"/>
                  <a:pt x="144535" y="1333197"/>
                  <a:pt x="145229" y="1333002"/>
                </a:cubicBezTo>
                <a:lnTo>
                  <a:pt x="145229" y="1337657"/>
                </a:lnTo>
                <a:cubicBezTo>
                  <a:pt x="143688" y="1338091"/>
                  <a:pt x="141946" y="1338444"/>
                  <a:pt x="140004" y="1338715"/>
                </a:cubicBezTo>
                <a:cubicBezTo>
                  <a:pt x="138061" y="1338986"/>
                  <a:pt x="136048" y="1339122"/>
                  <a:pt x="133965" y="1339122"/>
                </a:cubicBezTo>
                <a:cubicBezTo>
                  <a:pt x="131165" y="1339122"/>
                  <a:pt x="128756" y="1338742"/>
                  <a:pt x="126737" y="1337983"/>
                </a:cubicBezTo>
                <a:cubicBezTo>
                  <a:pt x="124719" y="1337223"/>
                  <a:pt x="123064" y="1336121"/>
                  <a:pt x="121773" y="1334678"/>
                </a:cubicBezTo>
                <a:cubicBezTo>
                  <a:pt x="120481" y="1333235"/>
                  <a:pt x="119526" y="1331466"/>
                  <a:pt x="118908" y="1329372"/>
                </a:cubicBezTo>
                <a:cubicBezTo>
                  <a:pt x="118289" y="1327277"/>
                  <a:pt x="117980" y="1324906"/>
                  <a:pt x="117980" y="1322258"/>
                </a:cubicBezTo>
                <a:cubicBezTo>
                  <a:pt x="117980" y="1319957"/>
                  <a:pt x="118311" y="1317782"/>
                  <a:pt x="118973" y="1315731"/>
                </a:cubicBezTo>
                <a:cubicBezTo>
                  <a:pt x="119635" y="1313679"/>
                  <a:pt x="120600" y="1311878"/>
                  <a:pt x="121870" y="1310326"/>
                </a:cubicBezTo>
                <a:cubicBezTo>
                  <a:pt x="123140" y="1308774"/>
                  <a:pt x="124697" y="1307543"/>
                  <a:pt x="126542" y="1306631"/>
                </a:cubicBezTo>
                <a:cubicBezTo>
                  <a:pt x="128387" y="1305719"/>
                  <a:pt x="130481" y="1305264"/>
                  <a:pt x="132825" y="1305264"/>
                </a:cubicBezTo>
                <a:close/>
                <a:moveTo>
                  <a:pt x="59230" y="1305264"/>
                </a:moveTo>
                <a:cubicBezTo>
                  <a:pt x="62594" y="1305264"/>
                  <a:pt x="65139" y="1306257"/>
                  <a:pt x="66864" y="1308243"/>
                </a:cubicBezTo>
                <a:cubicBezTo>
                  <a:pt x="68590" y="1310229"/>
                  <a:pt x="69452" y="1313218"/>
                  <a:pt x="69452" y="1317212"/>
                </a:cubicBezTo>
                <a:lnTo>
                  <a:pt x="69452" y="1338536"/>
                </a:lnTo>
                <a:lnTo>
                  <a:pt x="63788" y="1338536"/>
                </a:lnTo>
                <a:lnTo>
                  <a:pt x="63788" y="1317668"/>
                </a:lnTo>
                <a:cubicBezTo>
                  <a:pt x="63788" y="1315106"/>
                  <a:pt x="63310" y="1313213"/>
                  <a:pt x="62355" y="1311987"/>
                </a:cubicBezTo>
                <a:cubicBezTo>
                  <a:pt x="61400" y="1310760"/>
                  <a:pt x="59979" y="1310147"/>
                  <a:pt x="58090" y="1310147"/>
                </a:cubicBezTo>
                <a:cubicBezTo>
                  <a:pt x="57396" y="1310147"/>
                  <a:pt x="56717" y="1310250"/>
                  <a:pt x="56055" y="1310456"/>
                </a:cubicBezTo>
                <a:cubicBezTo>
                  <a:pt x="55394" y="1310663"/>
                  <a:pt x="54704" y="1311021"/>
                  <a:pt x="53988" y="1311531"/>
                </a:cubicBezTo>
                <a:cubicBezTo>
                  <a:pt x="53272" y="1312041"/>
                  <a:pt x="52496" y="1312730"/>
                  <a:pt x="51661" y="1313598"/>
                </a:cubicBezTo>
                <a:cubicBezTo>
                  <a:pt x="50825" y="1314466"/>
                  <a:pt x="49886" y="1315552"/>
                  <a:pt x="48844" y="1316854"/>
                </a:cubicBezTo>
                <a:lnTo>
                  <a:pt x="48844" y="1338536"/>
                </a:lnTo>
                <a:lnTo>
                  <a:pt x="43180" y="1338536"/>
                </a:lnTo>
                <a:lnTo>
                  <a:pt x="43180" y="1305850"/>
                </a:lnTo>
                <a:lnTo>
                  <a:pt x="48226" y="1305850"/>
                </a:lnTo>
                <a:lnTo>
                  <a:pt x="48454" y="1311124"/>
                </a:lnTo>
                <a:cubicBezTo>
                  <a:pt x="49409" y="1309995"/>
                  <a:pt x="50331" y="1309056"/>
                  <a:pt x="51221" y="1308308"/>
                </a:cubicBezTo>
                <a:cubicBezTo>
                  <a:pt x="52111" y="1307559"/>
                  <a:pt x="52984" y="1306957"/>
                  <a:pt x="53842" y="1306501"/>
                </a:cubicBezTo>
                <a:cubicBezTo>
                  <a:pt x="54699" y="1306045"/>
                  <a:pt x="55573" y="1305725"/>
                  <a:pt x="56463" y="1305540"/>
                </a:cubicBezTo>
                <a:cubicBezTo>
                  <a:pt x="57352" y="1305356"/>
                  <a:pt x="58275" y="1305264"/>
                  <a:pt x="59230" y="1305264"/>
                </a:cubicBezTo>
                <a:close/>
                <a:moveTo>
                  <a:pt x="656245" y="1301324"/>
                </a:moveTo>
                <a:lnTo>
                  <a:pt x="649050" y="1324081"/>
                </a:lnTo>
                <a:lnTo>
                  <a:pt x="663440" y="1324081"/>
                </a:lnTo>
                <a:close/>
                <a:moveTo>
                  <a:pt x="6414" y="1295985"/>
                </a:moveTo>
                <a:lnTo>
                  <a:pt x="30604" y="1295985"/>
                </a:lnTo>
                <a:lnTo>
                  <a:pt x="30604" y="1300869"/>
                </a:lnTo>
                <a:lnTo>
                  <a:pt x="12209" y="1300869"/>
                </a:lnTo>
                <a:lnTo>
                  <a:pt x="12209" y="1314054"/>
                </a:lnTo>
                <a:lnTo>
                  <a:pt x="29887" y="1314054"/>
                </a:lnTo>
                <a:lnTo>
                  <a:pt x="29887" y="1318937"/>
                </a:lnTo>
                <a:lnTo>
                  <a:pt x="12209" y="1318937"/>
                </a:lnTo>
                <a:lnTo>
                  <a:pt x="12209" y="1333588"/>
                </a:lnTo>
                <a:lnTo>
                  <a:pt x="30604" y="1333588"/>
                </a:lnTo>
                <a:lnTo>
                  <a:pt x="30604" y="1338536"/>
                </a:lnTo>
                <a:lnTo>
                  <a:pt x="6414" y="1338536"/>
                </a:lnTo>
                <a:close/>
                <a:moveTo>
                  <a:pt x="302485" y="1295399"/>
                </a:moveTo>
                <a:lnTo>
                  <a:pt x="302485" y="1305850"/>
                </a:lnTo>
                <a:lnTo>
                  <a:pt x="317168" y="1305850"/>
                </a:lnTo>
                <a:lnTo>
                  <a:pt x="317168" y="1310603"/>
                </a:lnTo>
                <a:lnTo>
                  <a:pt x="302485" y="1310603"/>
                </a:lnTo>
                <a:lnTo>
                  <a:pt x="302485" y="1327207"/>
                </a:lnTo>
                <a:cubicBezTo>
                  <a:pt x="302485" y="1329551"/>
                  <a:pt x="303109" y="1331303"/>
                  <a:pt x="304357" y="1332464"/>
                </a:cubicBezTo>
                <a:cubicBezTo>
                  <a:pt x="305605" y="1333625"/>
                  <a:pt x="307444" y="1334206"/>
                  <a:pt x="309875" y="1334206"/>
                </a:cubicBezTo>
                <a:cubicBezTo>
                  <a:pt x="310917" y="1334206"/>
                  <a:pt x="312056" y="1334125"/>
                  <a:pt x="313293" y="1333962"/>
                </a:cubicBezTo>
                <a:cubicBezTo>
                  <a:pt x="314530" y="1333799"/>
                  <a:pt x="315822" y="1333544"/>
                  <a:pt x="317168" y="1333197"/>
                </a:cubicBezTo>
                <a:lnTo>
                  <a:pt x="317168" y="1338080"/>
                </a:lnTo>
                <a:cubicBezTo>
                  <a:pt x="315887" y="1338406"/>
                  <a:pt x="314563" y="1338639"/>
                  <a:pt x="313196" y="1338780"/>
                </a:cubicBezTo>
                <a:cubicBezTo>
                  <a:pt x="311828" y="1338921"/>
                  <a:pt x="310439" y="1338992"/>
                  <a:pt x="309028" y="1338992"/>
                </a:cubicBezTo>
                <a:cubicBezTo>
                  <a:pt x="304926" y="1338992"/>
                  <a:pt x="301866" y="1338064"/>
                  <a:pt x="299848" y="1336208"/>
                </a:cubicBezTo>
                <a:cubicBezTo>
                  <a:pt x="297829" y="1334353"/>
                  <a:pt x="296820" y="1331504"/>
                  <a:pt x="296820" y="1327662"/>
                </a:cubicBezTo>
                <a:lnTo>
                  <a:pt x="296820" y="1310603"/>
                </a:lnTo>
                <a:lnTo>
                  <a:pt x="287672" y="1310603"/>
                </a:lnTo>
                <a:lnTo>
                  <a:pt x="287672" y="1305850"/>
                </a:lnTo>
                <a:lnTo>
                  <a:pt x="296820" y="1305850"/>
                </a:lnTo>
                <a:lnTo>
                  <a:pt x="296820" y="1296864"/>
                </a:lnTo>
                <a:close/>
                <a:moveTo>
                  <a:pt x="92935" y="1295399"/>
                </a:moveTo>
                <a:lnTo>
                  <a:pt x="92935" y="1305850"/>
                </a:lnTo>
                <a:lnTo>
                  <a:pt x="107618" y="1305850"/>
                </a:lnTo>
                <a:lnTo>
                  <a:pt x="107618" y="1310603"/>
                </a:lnTo>
                <a:lnTo>
                  <a:pt x="92935" y="1310603"/>
                </a:lnTo>
                <a:lnTo>
                  <a:pt x="92935" y="1327207"/>
                </a:lnTo>
                <a:cubicBezTo>
                  <a:pt x="92935" y="1329551"/>
                  <a:pt x="93559" y="1331303"/>
                  <a:pt x="94807" y="1332464"/>
                </a:cubicBezTo>
                <a:cubicBezTo>
                  <a:pt x="96055" y="1333625"/>
                  <a:pt x="97894" y="1334206"/>
                  <a:pt x="100325" y="1334206"/>
                </a:cubicBezTo>
                <a:cubicBezTo>
                  <a:pt x="101367" y="1334206"/>
                  <a:pt x="102506" y="1334125"/>
                  <a:pt x="103743" y="1333962"/>
                </a:cubicBezTo>
                <a:cubicBezTo>
                  <a:pt x="104980" y="1333799"/>
                  <a:pt x="106272" y="1333544"/>
                  <a:pt x="107618" y="1333197"/>
                </a:cubicBezTo>
                <a:lnTo>
                  <a:pt x="107618" y="1338080"/>
                </a:lnTo>
                <a:cubicBezTo>
                  <a:pt x="106337" y="1338406"/>
                  <a:pt x="105013" y="1338639"/>
                  <a:pt x="103646" y="1338780"/>
                </a:cubicBezTo>
                <a:cubicBezTo>
                  <a:pt x="102278" y="1338921"/>
                  <a:pt x="100889" y="1338992"/>
                  <a:pt x="99479" y="1338992"/>
                </a:cubicBezTo>
                <a:cubicBezTo>
                  <a:pt x="95376" y="1338992"/>
                  <a:pt x="92316" y="1338064"/>
                  <a:pt x="90298" y="1336208"/>
                </a:cubicBezTo>
                <a:cubicBezTo>
                  <a:pt x="88279" y="1334353"/>
                  <a:pt x="87270" y="1331504"/>
                  <a:pt x="87270" y="1327662"/>
                </a:cubicBezTo>
                <a:lnTo>
                  <a:pt x="87270" y="1310603"/>
                </a:lnTo>
                <a:lnTo>
                  <a:pt x="78122" y="1310603"/>
                </a:lnTo>
                <a:lnTo>
                  <a:pt x="78122" y="1305850"/>
                </a:lnTo>
                <a:lnTo>
                  <a:pt x="87270" y="1305850"/>
                </a:lnTo>
                <a:lnTo>
                  <a:pt x="87270" y="1296864"/>
                </a:lnTo>
                <a:close/>
                <a:moveTo>
                  <a:pt x="673295" y="1292534"/>
                </a:moveTo>
                <a:lnTo>
                  <a:pt x="688694" y="1292534"/>
                </a:lnTo>
                <a:lnTo>
                  <a:pt x="688694" y="1333815"/>
                </a:lnTo>
                <a:lnTo>
                  <a:pt x="698428" y="1333815"/>
                </a:lnTo>
                <a:lnTo>
                  <a:pt x="698428" y="1338536"/>
                </a:lnTo>
                <a:lnTo>
                  <a:pt x="674378" y="1338536"/>
                </a:lnTo>
                <a:lnTo>
                  <a:pt x="672220" y="1338536"/>
                </a:lnTo>
                <a:lnTo>
                  <a:pt x="668063" y="1338536"/>
                </a:lnTo>
                <a:lnTo>
                  <a:pt x="665100" y="1329258"/>
                </a:lnTo>
                <a:lnTo>
                  <a:pt x="647390" y="1329258"/>
                </a:lnTo>
                <a:lnTo>
                  <a:pt x="644394" y="1338536"/>
                </a:lnTo>
                <a:lnTo>
                  <a:pt x="638371" y="1338536"/>
                </a:lnTo>
                <a:lnTo>
                  <a:pt x="652501" y="1295985"/>
                </a:lnTo>
                <a:lnTo>
                  <a:pt x="660444" y="1295985"/>
                </a:lnTo>
                <a:lnTo>
                  <a:pt x="672833" y="1333815"/>
                </a:lnTo>
                <a:lnTo>
                  <a:pt x="682964" y="1333815"/>
                </a:lnTo>
                <a:lnTo>
                  <a:pt x="682964" y="1297190"/>
                </a:lnTo>
                <a:lnTo>
                  <a:pt x="673295" y="1297190"/>
                </a:lnTo>
                <a:close/>
                <a:moveTo>
                  <a:pt x="723050" y="1292144"/>
                </a:moveTo>
                <a:cubicBezTo>
                  <a:pt x="723679" y="1292144"/>
                  <a:pt x="724265" y="1292258"/>
                  <a:pt x="724808" y="1292486"/>
                </a:cubicBezTo>
                <a:cubicBezTo>
                  <a:pt x="725351" y="1292713"/>
                  <a:pt x="725823" y="1293033"/>
                  <a:pt x="726224" y="1293446"/>
                </a:cubicBezTo>
                <a:cubicBezTo>
                  <a:pt x="726626" y="1293858"/>
                  <a:pt x="726940" y="1294330"/>
                  <a:pt x="727168" y="1294862"/>
                </a:cubicBezTo>
                <a:cubicBezTo>
                  <a:pt x="727396" y="1295394"/>
                  <a:pt x="727510" y="1295974"/>
                  <a:pt x="727510" y="1296604"/>
                </a:cubicBezTo>
                <a:cubicBezTo>
                  <a:pt x="727510" y="1297211"/>
                  <a:pt x="727396" y="1297787"/>
                  <a:pt x="727168" y="1298329"/>
                </a:cubicBezTo>
                <a:cubicBezTo>
                  <a:pt x="726940" y="1298872"/>
                  <a:pt x="726626" y="1299349"/>
                  <a:pt x="726224" y="1299762"/>
                </a:cubicBezTo>
                <a:cubicBezTo>
                  <a:pt x="725823" y="1300174"/>
                  <a:pt x="725351" y="1300494"/>
                  <a:pt x="724808" y="1300722"/>
                </a:cubicBezTo>
                <a:cubicBezTo>
                  <a:pt x="724265" y="1300950"/>
                  <a:pt x="723679" y="1301064"/>
                  <a:pt x="723050" y="1301064"/>
                </a:cubicBezTo>
                <a:cubicBezTo>
                  <a:pt x="722421" y="1301064"/>
                  <a:pt x="721834" y="1300950"/>
                  <a:pt x="721292" y="1300722"/>
                </a:cubicBezTo>
                <a:cubicBezTo>
                  <a:pt x="720749" y="1300494"/>
                  <a:pt x="720277" y="1300174"/>
                  <a:pt x="719876" y="1299762"/>
                </a:cubicBezTo>
                <a:cubicBezTo>
                  <a:pt x="719474" y="1299349"/>
                  <a:pt x="719160" y="1298872"/>
                  <a:pt x="718932" y="1298329"/>
                </a:cubicBezTo>
                <a:cubicBezTo>
                  <a:pt x="718704" y="1297787"/>
                  <a:pt x="718590" y="1297211"/>
                  <a:pt x="718590" y="1296604"/>
                </a:cubicBezTo>
                <a:cubicBezTo>
                  <a:pt x="718590" y="1295974"/>
                  <a:pt x="718704" y="1295394"/>
                  <a:pt x="718932" y="1294862"/>
                </a:cubicBezTo>
                <a:cubicBezTo>
                  <a:pt x="719160" y="1294330"/>
                  <a:pt x="719474" y="1293858"/>
                  <a:pt x="719876" y="1293446"/>
                </a:cubicBezTo>
                <a:cubicBezTo>
                  <a:pt x="720277" y="1293033"/>
                  <a:pt x="720749" y="1292713"/>
                  <a:pt x="721292" y="1292486"/>
                </a:cubicBezTo>
                <a:cubicBezTo>
                  <a:pt x="721834" y="1292258"/>
                  <a:pt x="722421" y="1292144"/>
                  <a:pt x="723050" y="1292144"/>
                </a:cubicBezTo>
                <a:close/>
                <a:moveTo>
                  <a:pt x="755485" y="1261457"/>
                </a:moveTo>
                <a:cubicBezTo>
                  <a:pt x="754769" y="1261935"/>
                  <a:pt x="754177" y="1262401"/>
                  <a:pt x="753711" y="1262857"/>
                </a:cubicBezTo>
                <a:cubicBezTo>
                  <a:pt x="753244" y="1263313"/>
                  <a:pt x="752881" y="1263774"/>
                  <a:pt x="752620" y="1264241"/>
                </a:cubicBezTo>
                <a:cubicBezTo>
                  <a:pt x="752360" y="1264707"/>
                  <a:pt x="752175" y="1265174"/>
                  <a:pt x="752067" y="1265641"/>
                </a:cubicBezTo>
                <a:cubicBezTo>
                  <a:pt x="751958" y="1266107"/>
                  <a:pt x="751904" y="1266579"/>
                  <a:pt x="751904" y="1267057"/>
                </a:cubicBezTo>
                <a:cubicBezTo>
                  <a:pt x="751904" y="1268598"/>
                  <a:pt x="752707" y="1269721"/>
                  <a:pt x="754313" y="1270426"/>
                </a:cubicBezTo>
                <a:cubicBezTo>
                  <a:pt x="755919" y="1271132"/>
                  <a:pt x="758155" y="1271484"/>
                  <a:pt x="761020" y="1271484"/>
                </a:cubicBezTo>
                <a:cubicBezTo>
                  <a:pt x="762821" y="1271484"/>
                  <a:pt x="764335" y="1271322"/>
                  <a:pt x="765561" y="1270996"/>
                </a:cubicBezTo>
                <a:cubicBezTo>
                  <a:pt x="766788" y="1270670"/>
                  <a:pt x="767775" y="1270242"/>
                  <a:pt x="768524" y="1269710"/>
                </a:cubicBezTo>
                <a:cubicBezTo>
                  <a:pt x="769273" y="1269178"/>
                  <a:pt x="769810" y="1268571"/>
                  <a:pt x="770135" y="1267887"/>
                </a:cubicBezTo>
                <a:cubicBezTo>
                  <a:pt x="770461" y="1267203"/>
                  <a:pt x="770624" y="1266503"/>
                  <a:pt x="770624" y="1265787"/>
                </a:cubicBezTo>
                <a:cubicBezTo>
                  <a:pt x="770624" y="1264463"/>
                  <a:pt x="770081" y="1263486"/>
                  <a:pt x="768996" y="1262857"/>
                </a:cubicBezTo>
                <a:cubicBezTo>
                  <a:pt x="767911" y="1262228"/>
                  <a:pt x="766250" y="1261859"/>
                  <a:pt x="764015" y="1261750"/>
                </a:cubicBezTo>
                <a:close/>
                <a:moveTo>
                  <a:pt x="469735" y="1261457"/>
                </a:moveTo>
                <a:cubicBezTo>
                  <a:pt x="469019" y="1261935"/>
                  <a:pt x="468428" y="1262401"/>
                  <a:pt x="467961" y="1262857"/>
                </a:cubicBezTo>
                <a:cubicBezTo>
                  <a:pt x="467494" y="1263313"/>
                  <a:pt x="467131" y="1263774"/>
                  <a:pt x="466870" y="1264241"/>
                </a:cubicBezTo>
                <a:cubicBezTo>
                  <a:pt x="466610" y="1264707"/>
                  <a:pt x="466425" y="1265174"/>
                  <a:pt x="466317" y="1265641"/>
                </a:cubicBezTo>
                <a:cubicBezTo>
                  <a:pt x="466208" y="1266107"/>
                  <a:pt x="466154" y="1266579"/>
                  <a:pt x="466154" y="1267057"/>
                </a:cubicBezTo>
                <a:cubicBezTo>
                  <a:pt x="466154" y="1268598"/>
                  <a:pt x="466957" y="1269721"/>
                  <a:pt x="468563" y="1270426"/>
                </a:cubicBezTo>
                <a:cubicBezTo>
                  <a:pt x="470169" y="1271132"/>
                  <a:pt x="472405" y="1271484"/>
                  <a:pt x="475270" y="1271484"/>
                </a:cubicBezTo>
                <a:cubicBezTo>
                  <a:pt x="477071" y="1271484"/>
                  <a:pt x="478585" y="1271322"/>
                  <a:pt x="479811" y="1270996"/>
                </a:cubicBezTo>
                <a:cubicBezTo>
                  <a:pt x="481038" y="1270670"/>
                  <a:pt x="482025" y="1270242"/>
                  <a:pt x="482774" y="1269710"/>
                </a:cubicBezTo>
                <a:cubicBezTo>
                  <a:pt x="483523" y="1269178"/>
                  <a:pt x="484060" y="1268571"/>
                  <a:pt x="484385" y="1267887"/>
                </a:cubicBezTo>
                <a:cubicBezTo>
                  <a:pt x="484711" y="1267203"/>
                  <a:pt x="484874" y="1266503"/>
                  <a:pt x="484874" y="1265787"/>
                </a:cubicBezTo>
                <a:cubicBezTo>
                  <a:pt x="484874" y="1264463"/>
                  <a:pt x="484331" y="1263486"/>
                  <a:pt x="483246" y="1262857"/>
                </a:cubicBezTo>
                <a:cubicBezTo>
                  <a:pt x="482161" y="1262228"/>
                  <a:pt x="480500" y="1261859"/>
                  <a:pt x="478265" y="1261750"/>
                </a:cubicBezTo>
                <a:close/>
                <a:moveTo>
                  <a:pt x="1208889" y="1247458"/>
                </a:moveTo>
                <a:cubicBezTo>
                  <a:pt x="1207479" y="1247458"/>
                  <a:pt x="1206263" y="1247599"/>
                  <a:pt x="1205243" y="1247881"/>
                </a:cubicBezTo>
                <a:cubicBezTo>
                  <a:pt x="1204223" y="1248163"/>
                  <a:pt x="1203387" y="1248565"/>
                  <a:pt x="1202736" y="1249086"/>
                </a:cubicBezTo>
                <a:cubicBezTo>
                  <a:pt x="1202085" y="1249607"/>
                  <a:pt x="1201602" y="1250231"/>
                  <a:pt x="1201287" y="1250958"/>
                </a:cubicBezTo>
                <a:cubicBezTo>
                  <a:pt x="1200973" y="1251685"/>
                  <a:pt x="1200815" y="1252504"/>
                  <a:pt x="1200815" y="1253416"/>
                </a:cubicBezTo>
                <a:cubicBezTo>
                  <a:pt x="1200815" y="1254045"/>
                  <a:pt x="1200913" y="1254647"/>
                  <a:pt x="1201108" y="1255223"/>
                </a:cubicBezTo>
                <a:cubicBezTo>
                  <a:pt x="1201304" y="1255798"/>
                  <a:pt x="1201618" y="1256308"/>
                  <a:pt x="1202053" y="1256753"/>
                </a:cubicBezTo>
                <a:cubicBezTo>
                  <a:pt x="1202487" y="1257198"/>
                  <a:pt x="1203051" y="1257550"/>
                  <a:pt x="1203745" y="1257811"/>
                </a:cubicBezTo>
                <a:cubicBezTo>
                  <a:pt x="1204440" y="1258071"/>
                  <a:pt x="1205286" y="1258202"/>
                  <a:pt x="1206285" y="1258202"/>
                </a:cubicBezTo>
                <a:cubicBezTo>
                  <a:pt x="1207587" y="1258202"/>
                  <a:pt x="1209079" y="1257805"/>
                  <a:pt x="1210761" y="1257013"/>
                </a:cubicBezTo>
                <a:cubicBezTo>
                  <a:pt x="1212443" y="1256221"/>
                  <a:pt x="1214218" y="1254968"/>
                  <a:pt x="1216084" y="1253253"/>
                </a:cubicBezTo>
                <a:lnTo>
                  <a:pt x="1216084" y="1247458"/>
                </a:lnTo>
                <a:close/>
                <a:moveTo>
                  <a:pt x="932664" y="1247458"/>
                </a:moveTo>
                <a:cubicBezTo>
                  <a:pt x="931253" y="1247458"/>
                  <a:pt x="930038" y="1247599"/>
                  <a:pt x="929018" y="1247881"/>
                </a:cubicBezTo>
                <a:cubicBezTo>
                  <a:pt x="927998" y="1248163"/>
                  <a:pt x="927162" y="1248565"/>
                  <a:pt x="926511" y="1249086"/>
                </a:cubicBezTo>
                <a:cubicBezTo>
                  <a:pt x="925860" y="1249607"/>
                  <a:pt x="925377" y="1250231"/>
                  <a:pt x="925062" y="1250958"/>
                </a:cubicBezTo>
                <a:cubicBezTo>
                  <a:pt x="924748" y="1251685"/>
                  <a:pt x="924590" y="1252504"/>
                  <a:pt x="924590" y="1253416"/>
                </a:cubicBezTo>
                <a:cubicBezTo>
                  <a:pt x="924590" y="1254045"/>
                  <a:pt x="924688" y="1254647"/>
                  <a:pt x="924883" y="1255223"/>
                </a:cubicBezTo>
                <a:cubicBezTo>
                  <a:pt x="925079" y="1255798"/>
                  <a:pt x="925393" y="1256308"/>
                  <a:pt x="925828" y="1256753"/>
                </a:cubicBezTo>
                <a:cubicBezTo>
                  <a:pt x="926262" y="1257198"/>
                  <a:pt x="926826" y="1257550"/>
                  <a:pt x="927520" y="1257811"/>
                </a:cubicBezTo>
                <a:cubicBezTo>
                  <a:pt x="928215" y="1258071"/>
                  <a:pt x="929061" y="1258202"/>
                  <a:pt x="930060" y="1258202"/>
                </a:cubicBezTo>
                <a:cubicBezTo>
                  <a:pt x="931362" y="1258202"/>
                  <a:pt x="932854" y="1257805"/>
                  <a:pt x="934536" y="1257013"/>
                </a:cubicBezTo>
                <a:cubicBezTo>
                  <a:pt x="936218" y="1256221"/>
                  <a:pt x="937993" y="1254968"/>
                  <a:pt x="939859" y="1253253"/>
                </a:cubicBezTo>
                <a:lnTo>
                  <a:pt x="939859" y="1247458"/>
                </a:lnTo>
                <a:close/>
                <a:moveTo>
                  <a:pt x="1144493" y="1234012"/>
                </a:moveTo>
                <a:cubicBezTo>
                  <a:pt x="1143777" y="1234012"/>
                  <a:pt x="1143050" y="1234126"/>
                  <a:pt x="1142312" y="1234354"/>
                </a:cubicBezTo>
                <a:cubicBezTo>
                  <a:pt x="1141574" y="1234582"/>
                  <a:pt x="1140809" y="1234962"/>
                  <a:pt x="1140017" y="1235494"/>
                </a:cubicBezTo>
                <a:cubicBezTo>
                  <a:pt x="1139225" y="1236025"/>
                  <a:pt x="1138389" y="1236731"/>
                  <a:pt x="1137510" y="1237610"/>
                </a:cubicBezTo>
                <a:cubicBezTo>
                  <a:pt x="1136631" y="1238489"/>
                  <a:pt x="1135692" y="1239579"/>
                  <a:pt x="1134694" y="1240882"/>
                </a:cubicBezTo>
                <a:lnTo>
                  <a:pt x="1134694" y="1256736"/>
                </a:lnTo>
                <a:cubicBezTo>
                  <a:pt x="1135736" y="1257170"/>
                  <a:pt x="1136832" y="1257512"/>
                  <a:pt x="1137982" y="1257762"/>
                </a:cubicBezTo>
                <a:cubicBezTo>
                  <a:pt x="1139132" y="1258012"/>
                  <a:pt x="1140261" y="1258136"/>
                  <a:pt x="1141368" y="1258136"/>
                </a:cubicBezTo>
                <a:cubicBezTo>
                  <a:pt x="1144428" y="1258136"/>
                  <a:pt x="1146826" y="1257100"/>
                  <a:pt x="1148563" y="1255027"/>
                </a:cubicBezTo>
                <a:cubicBezTo>
                  <a:pt x="1150299" y="1252954"/>
                  <a:pt x="1151167" y="1249835"/>
                  <a:pt x="1151167" y="1245667"/>
                </a:cubicBezTo>
                <a:cubicBezTo>
                  <a:pt x="1151167" y="1243953"/>
                  <a:pt x="1151042" y="1242379"/>
                  <a:pt x="1150793" y="1240947"/>
                </a:cubicBezTo>
                <a:cubicBezTo>
                  <a:pt x="1150543" y="1239514"/>
                  <a:pt x="1150147" y="1238288"/>
                  <a:pt x="1149605" y="1237268"/>
                </a:cubicBezTo>
                <a:cubicBezTo>
                  <a:pt x="1149062" y="1236248"/>
                  <a:pt x="1148367" y="1235450"/>
                  <a:pt x="1147521" y="1234875"/>
                </a:cubicBezTo>
                <a:cubicBezTo>
                  <a:pt x="1146675" y="1234300"/>
                  <a:pt x="1145665" y="1234012"/>
                  <a:pt x="1144493" y="1234012"/>
                </a:cubicBezTo>
                <a:close/>
                <a:moveTo>
                  <a:pt x="1523149" y="1233882"/>
                </a:moveTo>
                <a:cubicBezTo>
                  <a:pt x="1521456" y="1233882"/>
                  <a:pt x="1520008" y="1234213"/>
                  <a:pt x="1518803" y="1234875"/>
                </a:cubicBezTo>
                <a:cubicBezTo>
                  <a:pt x="1517598" y="1235537"/>
                  <a:pt x="1516611" y="1236421"/>
                  <a:pt x="1515840" y="1237528"/>
                </a:cubicBezTo>
                <a:cubicBezTo>
                  <a:pt x="1515070" y="1238635"/>
                  <a:pt x="1514506" y="1239921"/>
                  <a:pt x="1514147" y="1241386"/>
                </a:cubicBezTo>
                <a:cubicBezTo>
                  <a:pt x="1513789" y="1242851"/>
                  <a:pt x="1513610" y="1244387"/>
                  <a:pt x="1513610" y="1245993"/>
                </a:cubicBezTo>
                <a:cubicBezTo>
                  <a:pt x="1513610" y="1248012"/>
                  <a:pt x="1513833" y="1249780"/>
                  <a:pt x="1514278" y="1251300"/>
                </a:cubicBezTo>
                <a:cubicBezTo>
                  <a:pt x="1514723" y="1252819"/>
                  <a:pt x="1515358" y="1254083"/>
                  <a:pt x="1516182" y="1255092"/>
                </a:cubicBezTo>
                <a:cubicBezTo>
                  <a:pt x="1517007" y="1256102"/>
                  <a:pt x="1518005" y="1256861"/>
                  <a:pt x="1519177" y="1257371"/>
                </a:cubicBezTo>
                <a:cubicBezTo>
                  <a:pt x="1520349" y="1257881"/>
                  <a:pt x="1521673" y="1258136"/>
                  <a:pt x="1523149" y="1258136"/>
                </a:cubicBezTo>
                <a:cubicBezTo>
                  <a:pt x="1524842" y="1258136"/>
                  <a:pt x="1526291" y="1257805"/>
                  <a:pt x="1527495" y="1257144"/>
                </a:cubicBezTo>
                <a:cubicBezTo>
                  <a:pt x="1528700" y="1256481"/>
                  <a:pt x="1529687" y="1255597"/>
                  <a:pt x="1530458" y="1254490"/>
                </a:cubicBezTo>
                <a:cubicBezTo>
                  <a:pt x="1531229" y="1253383"/>
                  <a:pt x="1531793" y="1252097"/>
                  <a:pt x="1532151" y="1250632"/>
                </a:cubicBezTo>
                <a:cubicBezTo>
                  <a:pt x="1532509" y="1249167"/>
                  <a:pt x="1532688" y="1247621"/>
                  <a:pt x="1532688" y="1245993"/>
                </a:cubicBezTo>
                <a:cubicBezTo>
                  <a:pt x="1532688" y="1243975"/>
                  <a:pt x="1532466" y="1242211"/>
                  <a:pt x="1532021" y="1240703"/>
                </a:cubicBezTo>
                <a:cubicBezTo>
                  <a:pt x="1531576" y="1239194"/>
                  <a:pt x="1530941" y="1237935"/>
                  <a:pt x="1530116" y="1236926"/>
                </a:cubicBezTo>
                <a:cubicBezTo>
                  <a:pt x="1529292" y="1235917"/>
                  <a:pt x="1528288" y="1235157"/>
                  <a:pt x="1527105" y="1234647"/>
                </a:cubicBezTo>
                <a:cubicBezTo>
                  <a:pt x="1525922" y="1234137"/>
                  <a:pt x="1524604" y="1233882"/>
                  <a:pt x="1523149" y="1233882"/>
                </a:cubicBezTo>
                <a:close/>
                <a:moveTo>
                  <a:pt x="1389799" y="1233882"/>
                </a:moveTo>
                <a:cubicBezTo>
                  <a:pt x="1388106" y="1233882"/>
                  <a:pt x="1386658" y="1234213"/>
                  <a:pt x="1385453" y="1234875"/>
                </a:cubicBezTo>
                <a:cubicBezTo>
                  <a:pt x="1384248" y="1235537"/>
                  <a:pt x="1383261" y="1236421"/>
                  <a:pt x="1382490" y="1237528"/>
                </a:cubicBezTo>
                <a:cubicBezTo>
                  <a:pt x="1381720" y="1238635"/>
                  <a:pt x="1381156" y="1239921"/>
                  <a:pt x="1380797" y="1241386"/>
                </a:cubicBezTo>
                <a:cubicBezTo>
                  <a:pt x="1380439" y="1242851"/>
                  <a:pt x="1380260" y="1244387"/>
                  <a:pt x="1380260" y="1245993"/>
                </a:cubicBezTo>
                <a:cubicBezTo>
                  <a:pt x="1380260" y="1248012"/>
                  <a:pt x="1380483" y="1249780"/>
                  <a:pt x="1380928" y="1251300"/>
                </a:cubicBezTo>
                <a:cubicBezTo>
                  <a:pt x="1381373" y="1252819"/>
                  <a:pt x="1382008" y="1254083"/>
                  <a:pt x="1382832" y="1255092"/>
                </a:cubicBezTo>
                <a:cubicBezTo>
                  <a:pt x="1383657" y="1256102"/>
                  <a:pt x="1384655" y="1256861"/>
                  <a:pt x="1385827" y="1257371"/>
                </a:cubicBezTo>
                <a:cubicBezTo>
                  <a:pt x="1386999" y="1257881"/>
                  <a:pt x="1388323" y="1258136"/>
                  <a:pt x="1389799" y="1258136"/>
                </a:cubicBezTo>
                <a:cubicBezTo>
                  <a:pt x="1391492" y="1258136"/>
                  <a:pt x="1392941" y="1257805"/>
                  <a:pt x="1394145" y="1257144"/>
                </a:cubicBezTo>
                <a:cubicBezTo>
                  <a:pt x="1395350" y="1256481"/>
                  <a:pt x="1396337" y="1255597"/>
                  <a:pt x="1397108" y="1254490"/>
                </a:cubicBezTo>
                <a:cubicBezTo>
                  <a:pt x="1397879" y="1253383"/>
                  <a:pt x="1398443" y="1252097"/>
                  <a:pt x="1398801" y="1250632"/>
                </a:cubicBezTo>
                <a:cubicBezTo>
                  <a:pt x="1399159" y="1249167"/>
                  <a:pt x="1399338" y="1247621"/>
                  <a:pt x="1399338" y="1245993"/>
                </a:cubicBezTo>
                <a:cubicBezTo>
                  <a:pt x="1399338" y="1243975"/>
                  <a:pt x="1399116" y="1242211"/>
                  <a:pt x="1398671" y="1240703"/>
                </a:cubicBezTo>
                <a:cubicBezTo>
                  <a:pt x="1398226" y="1239194"/>
                  <a:pt x="1397591" y="1237935"/>
                  <a:pt x="1396766" y="1236926"/>
                </a:cubicBezTo>
                <a:cubicBezTo>
                  <a:pt x="1395942" y="1235917"/>
                  <a:pt x="1394938" y="1235157"/>
                  <a:pt x="1393755" y="1234647"/>
                </a:cubicBezTo>
                <a:cubicBezTo>
                  <a:pt x="1392572" y="1234137"/>
                  <a:pt x="1391254" y="1233882"/>
                  <a:pt x="1389799" y="1233882"/>
                </a:cubicBezTo>
                <a:close/>
                <a:moveTo>
                  <a:pt x="1037374" y="1233882"/>
                </a:moveTo>
                <a:cubicBezTo>
                  <a:pt x="1035681" y="1233882"/>
                  <a:pt x="1034232" y="1234213"/>
                  <a:pt x="1033028" y="1234875"/>
                </a:cubicBezTo>
                <a:cubicBezTo>
                  <a:pt x="1031823" y="1235537"/>
                  <a:pt x="1030836" y="1236421"/>
                  <a:pt x="1030065" y="1237528"/>
                </a:cubicBezTo>
                <a:cubicBezTo>
                  <a:pt x="1029295" y="1238635"/>
                  <a:pt x="1028731" y="1239921"/>
                  <a:pt x="1028372" y="1241386"/>
                </a:cubicBezTo>
                <a:cubicBezTo>
                  <a:pt x="1028014" y="1242851"/>
                  <a:pt x="1027835" y="1244387"/>
                  <a:pt x="1027835" y="1245993"/>
                </a:cubicBezTo>
                <a:cubicBezTo>
                  <a:pt x="1027835" y="1248012"/>
                  <a:pt x="1028058" y="1249780"/>
                  <a:pt x="1028503" y="1251300"/>
                </a:cubicBezTo>
                <a:cubicBezTo>
                  <a:pt x="1028947" y="1252819"/>
                  <a:pt x="1029582" y="1254083"/>
                  <a:pt x="1030407" y="1255092"/>
                </a:cubicBezTo>
                <a:cubicBezTo>
                  <a:pt x="1031232" y="1256102"/>
                  <a:pt x="1032230" y="1256861"/>
                  <a:pt x="1033402" y="1257371"/>
                </a:cubicBezTo>
                <a:cubicBezTo>
                  <a:pt x="1034574" y="1257881"/>
                  <a:pt x="1035898" y="1258136"/>
                  <a:pt x="1037374" y="1258136"/>
                </a:cubicBezTo>
                <a:cubicBezTo>
                  <a:pt x="1039067" y="1258136"/>
                  <a:pt x="1040516" y="1257805"/>
                  <a:pt x="1041720" y="1257144"/>
                </a:cubicBezTo>
                <a:cubicBezTo>
                  <a:pt x="1042925" y="1256481"/>
                  <a:pt x="1043913" y="1255597"/>
                  <a:pt x="1044683" y="1254490"/>
                </a:cubicBezTo>
                <a:cubicBezTo>
                  <a:pt x="1045453" y="1253383"/>
                  <a:pt x="1046018" y="1252097"/>
                  <a:pt x="1046376" y="1250632"/>
                </a:cubicBezTo>
                <a:cubicBezTo>
                  <a:pt x="1046734" y="1249167"/>
                  <a:pt x="1046913" y="1247621"/>
                  <a:pt x="1046913" y="1245993"/>
                </a:cubicBezTo>
                <a:cubicBezTo>
                  <a:pt x="1046913" y="1243975"/>
                  <a:pt x="1046691" y="1242211"/>
                  <a:pt x="1046246" y="1240703"/>
                </a:cubicBezTo>
                <a:cubicBezTo>
                  <a:pt x="1045801" y="1239194"/>
                  <a:pt x="1045166" y="1237935"/>
                  <a:pt x="1044341" y="1236926"/>
                </a:cubicBezTo>
                <a:cubicBezTo>
                  <a:pt x="1043516" y="1235917"/>
                  <a:pt x="1042513" y="1235157"/>
                  <a:pt x="1041330" y="1234647"/>
                </a:cubicBezTo>
                <a:cubicBezTo>
                  <a:pt x="1040147" y="1234137"/>
                  <a:pt x="1038828" y="1233882"/>
                  <a:pt x="1037374" y="1233882"/>
                </a:cubicBezTo>
                <a:close/>
                <a:moveTo>
                  <a:pt x="1599414" y="1233589"/>
                </a:moveTo>
                <a:cubicBezTo>
                  <a:pt x="1598177" y="1233589"/>
                  <a:pt x="1597049" y="1233828"/>
                  <a:pt x="1596029" y="1234305"/>
                </a:cubicBezTo>
                <a:cubicBezTo>
                  <a:pt x="1595008" y="1234783"/>
                  <a:pt x="1594129" y="1235456"/>
                  <a:pt x="1593391" y="1236324"/>
                </a:cubicBezTo>
                <a:cubicBezTo>
                  <a:pt x="1592654" y="1237192"/>
                  <a:pt x="1592057" y="1238234"/>
                  <a:pt x="1591601" y="1239449"/>
                </a:cubicBezTo>
                <a:cubicBezTo>
                  <a:pt x="1591145" y="1240664"/>
                  <a:pt x="1590863" y="1241999"/>
                  <a:pt x="1590754" y="1243454"/>
                </a:cubicBezTo>
                <a:lnTo>
                  <a:pt x="1607944" y="1243454"/>
                </a:lnTo>
                <a:cubicBezTo>
                  <a:pt x="1608009" y="1241999"/>
                  <a:pt x="1607868" y="1240670"/>
                  <a:pt x="1607521" y="1239466"/>
                </a:cubicBezTo>
                <a:cubicBezTo>
                  <a:pt x="1607174" y="1238261"/>
                  <a:pt x="1606636" y="1237224"/>
                  <a:pt x="1605909" y="1236356"/>
                </a:cubicBezTo>
                <a:cubicBezTo>
                  <a:pt x="1605182" y="1235488"/>
                  <a:pt x="1604276" y="1234810"/>
                  <a:pt x="1603191" y="1234322"/>
                </a:cubicBezTo>
                <a:cubicBezTo>
                  <a:pt x="1602106" y="1233833"/>
                  <a:pt x="1600847" y="1233589"/>
                  <a:pt x="1599414" y="1233589"/>
                </a:cubicBezTo>
                <a:close/>
                <a:moveTo>
                  <a:pt x="1285089" y="1233589"/>
                </a:moveTo>
                <a:cubicBezTo>
                  <a:pt x="1283852" y="1233589"/>
                  <a:pt x="1282724" y="1233828"/>
                  <a:pt x="1281704" y="1234305"/>
                </a:cubicBezTo>
                <a:cubicBezTo>
                  <a:pt x="1280684" y="1234783"/>
                  <a:pt x="1279804" y="1235456"/>
                  <a:pt x="1279066" y="1236324"/>
                </a:cubicBezTo>
                <a:cubicBezTo>
                  <a:pt x="1278328" y="1237192"/>
                  <a:pt x="1277732" y="1238234"/>
                  <a:pt x="1277276" y="1239449"/>
                </a:cubicBezTo>
                <a:cubicBezTo>
                  <a:pt x="1276820" y="1240664"/>
                  <a:pt x="1276538" y="1241999"/>
                  <a:pt x="1276429" y="1243454"/>
                </a:cubicBezTo>
                <a:lnTo>
                  <a:pt x="1293619" y="1243454"/>
                </a:lnTo>
                <a:cubicBezTo>
                  <a:pt x="1293684" y="1241999"/>
                  <a:pt x="1293543" y="1240670"/>
                  <a:pt x="1293196" y="1239466"/>
                </a:cubicBezTo>
                <a:cubicBezTo>
                  <a:pt x="1292848" y="1238261"/>
                  <a:pt x="1292311" y="1237224"/>
                  <a:pt x="1291584" y="1236356"/>
                </a:cubicBezTo>
                <a:cubicBezTo>
                  <a:pt x="1290857" y="1235488"/>
                  <a:pt x="1289951" y="1234810"/>
                  <a:pt x="1288866" y="1234322"/>
                </a:cubicBezTo>
                <a:cubicBezTo>
                  <a:pt x="1287781" y="1233833"/>
                  <a:pt x="1286522" y="1233589"/>
                  <a:pt x="1285089" y="1233589"/>
                </a:cubicBezTo>
                <a:close/>
                <a:moveTo>
                  <a:pt x="723115" y="1233589"/>
                </a:moveTo>
                <a:cubicBezTo>
                  <a:pt x="721878" y="1233589"/>
                  <a:pt x="720749" y="1233828"/>
                  <a:pt x="719729" y="1234305"/>
                </a:cubicBezTo>
                <a:cubicBezTo>
                  <a:pt x="718709" y="1234783"/>
                  <a:pt x="717830" y="1235456"/>
                  <a:pt x="717092" y="1236324"/>
                </a:cubicBezTo>
                <a:cubicBezTo>
                  <a:pt x="716354" y="1237192"/>
                  <a:pt x="715757" y="1238234"/>
                  <a:pt x="715302" y="1239449"/>
                </a:cubicBezTo>
                <a:cubicBezTo>
                  <a:pt x="714846" y="1240664"/>
                  <a:pt x="714563" y="1241999"/>
                  <a:pt x="714455" y="1243454"/>
                </a:cubicBezTo>
                <a:lnTo>
                  <a:pt x="731645" y="1243454"/>
                </a:lnTo>
                <a:cubicBezTo>
                  <a:pt x="731710" y="1241999"/>
                  <a:pt x="731569" y="1240670"/>
                  <a:pt x="731221" y="1239466"/>
                </a:cubicBezTo>
                <a:cubicBezTo>
                  <a:pt x="730874" y="1238261"/>
                  <a:pt x="730337" y="1237224"/>
                  <a:pt x="729610" y="1236356"/>
                </a:cubicBezTo>
                <a:cubicBezTo>
                  <a:pt x="728883" y="1235488"/>
                  <a:pt x="727977" y="1234810"/>
                  <a:pt x="726891" y="1234322"/>
                </a:cubicBezTo>
                <a:cubicBezTo>
                  <a:pt x="725806" y="1233833"/>
                  <a:pt x="724547" y="1233589"/>
                  <a:pt x="723115" y="1233589"/>
                </a:cubicBezTo>
                <a:close/>
                <a:moveTo>
                  <a:pt x="618340" y="1233589"/>
                </a:moveTo>
                <a:cubicBezTo>
                  <a:pt x="617103" y="1233589"/>
                  <a:pt x="615974" y="1233828"/>
                  <a:pt x="614954" y="1234305"/>
                </a:cubicBezTo>
                <a:cubicBezTo>
                  <a:pt x="613934" y="1234783"/>
                  <a:pt x="613055" y="1235456"/>
                  <a:pt x="612317" y="1236324"/>
                </a:cubicBezTo>
                <a:cubicBezTo>
                  <a:pt x="611579" y="1237192"/>
                  <a:pt x="610982" y="1238234"/>
                  <a:pt x="610527" y="1239449"/>
                </a:cubicBezTo>
                <a:cubicBezTo>
                  <a:pt x="610071" y="1240664"/>
                  <a:pt x="609789" y="1241999"/>
                  <a:pt x="609680" y="1243454"/>
                </a:cubicBezTo>
                <a:lnTo>
                  <a:pt x="626870" y="1243454"/>
                </a:lnTo>
                <a:cubicBezTo>
                  <a:pt x="626935" y="1241999"/>
                  <a:pt x="626794" y="1240670"/>
                  <a:pt x="626447" y="1239466"/>
                </a:cubicBezTo>
                <a:cubicBezTo>
                  <a:pt x="626099" y="1238261"/>
                  <a:pt x="625562" y="1237224"/>
                  <a:pt x="624835" y="1236356"/>
                </a:cubicBezTo>
                <a:cubicBezTo>
                  <a:pt x="624108" y="1235488"/>
                  <a:pt x="623202" y="1234810"/>
                  <a:pt x="622117" y="1234322"/>
                </a:cubicBezTo>
                <a:cubicBezTo>
                  <a:pt x="621031" y="1233833"/>
                  <a:pt x="619773" y="1233589"/>
                  <a:pt x="618340" y="1233589"/>
                </a:cubicBezTo>
                <a:close/>
                <a:moveTo>
                  <a:pt x="342115" y="1233589"/>
                </a:moveTo>
                <a:cubicBezTo>
                  <a:pt x="340878" y="1233589"/>
                  <a:pt x="339750" y="1233828"/>
                  <a:pt x="338729" y="1234305"/>
                </a:cubicBezTo>
                <a:cubicBezTo>
                  <a:pt x="337709" y="1234783"/>
                  <a:pt x="336830" y="1235456"/>
                  <a:pt x="336092" y="1236324"/>
                </a:cubicBezTo>
                <a:cubicBezTo>
                  <a:pt x="335354" y="1237192"/>
                  <a:pt x="334757" y="1238234"/>
                  <a:pt x="334302" y="1239449"/>
                </a:cubicBezTo>
                <a:cubicBezTo>
                  <a:pt x="333846" y="1240664"/>
                  <a:pt x="333564" y="1241999"/>
                  <a:pt x="333455" y="1243454"/>
                </a:cubicBezTo>
                <a:lnTo>
                  <a:pt x="350645" y="1243454"/>
                </a:lnTo>
                <a:cubicBezTo>
                  <a:pt x="350710" y="1241999"/>
                  <a:pt x="350569" y="1240670"/>
                  <a:pt x="350222" y="1239466"/>
                </a:cubicBezTo>
                <a:cubicBezTo>
                  <a:pt x="349874" y="1238261"/>
                  <a:pt x="349337" y="1237224"/>
                  <a:pt x="348610" y="1236356"/>
                </a:cubicBezTo>
                <a:cubicBezTo>
                  <a:pt x="347883" y="1235488"/>
                  <a:pt x="346977" y="1234810"/>
                  <a:pt x="345892" y="1234322"/>
                </a:cubicBezTo>
                <a:cubicBezTo>
                  <a:pt x="344807" y="1233833"/>
                  <a:pt x="343548" y="1233589"/>
                  <a:pt x="342115" y="1233589"/>
                </a:cubicBezTo>
                <a:close/>
                <a:moveTo>
                  <a:pt x="237340" y="1233589"/>
                </a:moveTo>
                <a:cubicBezTo>
                  <a:pt x="236103" y="1233589"/>
                  <a:pt x="234974" y="1233828"/>
                  <a:pt x="233954" y="1234305"/>
                </a:cubicBezTo>
                <a:cubicBezTo>
                  <a:pt x="232934" y="1234783"/>
                  <a:pt x="232055" y="1235456"/>
                  <a:pt x="231317" y="1236324"/>
                </a:cubicBezTo>
                <a:cubicBezTo>
                  <a:pt x="230579" y="1237192"/>
                  <a:pt x="229982" y="1238234"/>
                  <a:pt x="229527" y="1239449"/>
                </a:cubicBezTo>
                <a:cubicBezTo>
                  <a:pt x="229071" y="1240664"/>
                  <a:pt x="228789" y="1241999"/>
                  <a:pt x="228680" y="1243454"/>
                </a:cubicBezTo>
                <a:lnTo>
                  <a:pt x="245870" y="1243454"/>
                </a:lnTo>
                <a:cubicBezTo>
                  <a:pt x="245935" y="1241999"/>
                  <a:pt x="245794" y="1240670"/>
                  <a:pt x="245447" y="1239466"/>
                </a:cubicBezTo>
                <a:cubicBezTo>
                  <a:pt x="245099" y="1238261"/>
                  <a:pt x="244562" y="1237224"/>
                  <a:pt x="243835" y="1236356"/>
                </a:cubicBezTo>
                <a:cubicBezTo>
                  <a:pt x="243108" y="1235488"/>
                  <a:pt x="242202" y="1234810"/>
                  <a:pt x="241117" y="1234322"/>
                </a:cubicBezTo>
                <a:cubicBezTo>
                  <a:pt x="240031" y="1233833"/>
                  <a:pt x="238772" y="1233589"/>
                  <a:pt x="237340" y="1233589"/>
                </a:cubicBezTo>
                <a:close/>
                <a:moveTo>
                  <a:pt x="161140" y="1233589"/>
                </a:moveTo>
                <a:cubicBezTo>
                  <a:pt x="159903" y="1233589"/>
                  <a:pt x="158774" y="1233828"/>
                  <a:pt x="157754" y="1234305"/>
                </a:cubicBezTo>
                <a:cubicBezTo>
                  <a:pt x="156734" y="1234783"/>
                  <a:pt x="155855" y="1235456"/>
                  <a:pt x="155117" y="1236324"/>
                </a:cubicBezTo>
                <a:cubicBezTo>
                  <a:pt x="154379" y="1237192"/>
                  <a:pt x="153782" y="1238234"/>
                  <a:pt x="153327" y="1239449"/>
                </a:cubicBezTo>
                <a:cubicBezTo>
                  <a:pt x="152871" y="1240664"/>
                  <a:pt x="152588" y="1241999"/>
                  <a:pt x="152480" y="1243454"/>
                </a:cubicBezTo>
                <a:lnTo>
                  <a:pt x="169670" y="1243454"/>
                </a:lnTo>
                <a:cubicBezTo>
                  <a:pt x="169735" y="1241999"/>
                  <a:pt x="169594" y="1240670"/>
                  <a:pt x="169246" y="1239466"/>
                </a:cubicBezTo>
                <a:cubicBezTo>
                  <a:pt x="168899" y="1238261"/>
                  <a:pt x="168362" y="1237224"/>
                  <a:pt x="167635" y="1236356"/>
                </a:cubicBezTo>
                <a:cubicBezTo>
                  <a:pt x="166908" y="1235488"/>
                  <a:pt x="166002" y="1234810"/>
                  <a:pt x="164917" y="1234322"/>
                </a:cubicBezTo>
                <a:cubicBezTo>
                  <a:pt x="163831" y="1233833"/>
                  <a:pt x="162572" y="1233589"/>
                  <a:pt x="161140" y="1233589"/>
                </a:cubicBezTo>
                <a:close/>
                <a:moveTo>
                  <a:pt x="56365" y="1233589"/>
                </a:moveTo>
                <a:cubicBezTo>
                  <a:pt x="55128" y="1233589"/>
                  <a:pt x="53999" y="1233828"/>
                  <a:pt x="52979" y="1234305"/>
                </a:cubicBezTo>
                <a:cubicBezTo>
                  <a:pt x="51959" y="1234783"/>
                  <a:pt x="51080" y="1235456"/>
                  <a:pt x="50342" y="1236324"/>
                </a:cubicBezTo>
                <a:cubicBezTo>
                  <a:pt x="49604" y="1237192"/>
                  <a:pt x="49007" y="1238234"/>
                  <a:pt x="48551" y="1239449"/>
                </a:cubicBezTo>
                <a:cubicBezTo>
                  <a:pt x="48096" y="1240664"/>
                  <a:pt x="47813" y="1241999"/>
                  <a:pt x="47705" y="1243454"/>
                </a:cubicBezTo>
                <a:lnTo>
                  <a:pt x="64895" y="1243454"/>
                </a:lnTo>
                <a:cubicBezTo>
                  <a:pt x="64960" y="1241999"/>
                  <a:pt x="64819" y="1240670"/>
                  <a:pt x="64471" y="1239466"/>
                </a:cubicBezTo>
                <a:cubicBezTo>
                  <a:pt x="64124" y="1238261"/>
                  <a:pt x="63587" y="1237224"/>
                  <a:pt x="62860" y="1236356"/>
                </a:cubicBezTo>
                <a:cubicBezTo>
                  <a:pt x="62133" y="1235488"/>
                  <a:pt x="61227" y="1234810"/>
                  <a:pt x="60141" y="1234322"/>
                </a:cubicBezTo>
                <a:cubicBezTo>
                  <a:pt x="59056" y="1233833"/>
                  <a:pt x="57797" y="1233589"/>
                  <a:pt x="56365" y="1233589"/>
                </a:cubicBezTo>
                <a:close/>
                <a:moveTo>
                  <a:pt x="760694" y="1233329"/>
                </a:moveTo>
                <a:cubicBezTo>
                  <a:pt x="759566" y="1233329"/>
                  <a:pt x="758562" y="1233524"/>
                  <a:pt x="757683" y="1233915"/>
                </a:cubicBezTo>
                <a:cubicBezTo>
                  <a:pt x="756804" y="1234305"/>
                  <a:pt x="756066" y="1234821"/>
                  <a:pt x="755469" y="1235461"/>
                </a:cubicBezTo>
                <a:cubicBezTo>
                  <a:pt x="754872" y="1236101"/>
                  <a:pt x="754416" y="1236845"/>
                  <a:pt x="754102" y="1237691"/>
                </a:cubicBezTo>
                <a:cubicBezTo>
                  <a:pt x="753787" y="1238538"/>
                  <a:pt x="753629" y="1239417"/>
                  <a:pt x="753629" y="1240328"/>
                </a:cubicBezTo>
                <a:cubicBezTo>
                  <a:pt x="753629" y="1241370"/>
                  <a:pt x="753803" y="1242325"/>
                  <a:pt x="754150" y="1243193"/>
                </a:cubicBezTo>
                <a:cubicBezTo>
                  <a:pt x="754498" y="1244061"/>
                  <a:pt x="754986" y="1244799"/>
                  <a:pt x="755615" y="1245407"/>
                </a:cubicBezTo>
                <a:cubicBezTo>
                  <a:pt x="756245" y="1246015"/>
                  <a:pt x="756988" y="1246487"/>
                  <a:pt x="757845" y="1246823"/>
                </a:cubicBezTo>
                <a:cubicBezTo>
                  <a:pt x="758703" y="1247160"/>
                  <a:pt x="759652" y="1247328"/>
                  <a:pt x="760694" y="1247328"/>
                </a:cubicBezTo>
                <a:cubicBezTo>
                  <a:pt x="761823" y="1247328"/>
                  <a:pt x="762827" y="1247138"/>
                  <a:pt x="763706" y="1246758"/>
                </a:cubicBezTo>
                <a:cubicBezTo>
                  <a:pt x="764585" y="1246378"/>
                  <a:pt x="765323" y="1245863"/>
                  <a:pt x="765919" y="1245212"/>
                </a:cubicBezTo>
                <a:cubicBezTo>
                  <a:pt x="766516" y="1244560"/>
                  <a:pt x="766972" y="1243812"/>
                  <a:pt x="767287" y="1242965"/>
                </a:cubicBezTo>
                <a:cubicBezTo>
                  <a:pt x="767602" y="1242119"/>
                  <a:pt x="767759" y="1241240"/>
                  <a:pt x="767759" y="1240328"/>
                </a:cubicBezTo>
                <a:cubicBezTo>
                  <a:pt x="767759" y="1239286"/>
                  <a:pt x="767585" y="1238331"/>
                  <a:pt x="767238" y="1237463"/>
                </a:cubicBezTo>
                <a:cubicBezTo>
                  <a:pt x="766891" y="1236595"/>
                  <a:pt x="766402" y="1235857"/>
                  <a:pt x="765773" y="1235249"/>
                </a:cubicBezTo>
                <a:cubicBezTo>
                  <a:pt x="765144" y="1234642"/>
                  <a:pt x="764400" y="1234170"/>
                  <a:pt x="763543" y="1233833"/>
                </a:cubicBezTo>
                <a:cubicBezTo>
                  <a:pt x="762686" y="1233497"/>
                  <a:pt x="761736" y="1233329"/>
                  <a:pt x="760694" y="1233329"/>
                </a:cubicBezTo>
                <a:close/>
                <a:moveTo>
                  <a:pt x="474944" y="1233329"/>
                </a:moveTo>
                <a:cubicBezTo>
                  <a:pt x="473816" y="1233329"/>
                  <a:pt x="472812" y="1233524"/>
                  <a:pt x="471933" y="1233915"/>
                </a:cubicBezTo>
                <a:cubicBezTo>
                  <a:pt x="471054" y="1234305"/>
                  <a:pt x="470316" y="1234821"/>
                  <a:pt x="469719" y="1235461"/>
                </a:cubicBezTo>
                <a:cubicBezTo>
                  <a:pt x="469122" y="1236101"/>
                  <a:pt x="468666" y="1236845"/>
                  <a:pt x="468352" y="1237691"/>
                </a:cubicBezTo>
                <a:cubicBezTo>
                  <a:pt x="468037" y="1238538"/>
                  <a:pt x="467879" y="1239417"/>
                  <a:pt x="467879" y="1240328"/>
                </a:cubicBezTo>
                <a:cubicBezTo>
                  <a:pt x="467879" y="1241370"/>
                  <a:pt x="468053" y="1242325"/>
                  <a:pt x="468400" y="1243193"/>
                </a:cubicBezTo>
                <a:cubicBezTo>
                  <a:pt x="468748" y="1244061"/>
                  <a:pt x="469236" y="1244799"/>
                  <a:pt x="469866" y="1245407"/>
                </a:cubicBezTo>
                <a:cubicBezTo>
                  <a:pt x="470495" y="1246015"/>
                  <a:pt x="471238" y="1246487"/>
                  <a:pt x="472096" y="1246823"/>
                </a:cubicBezTo>
                <a:cubicBezTo>
                  <a:pt x="472953" y="1247160"/>
                  <a:pt x="473902" y="1247328"/>
                  <a:pt x="474944" y="1247328"/>
                </a:cubicBezTo>
                <a:cubicBezTo>
                  <a:pt x="476073" y="1247328"/>
                  <a:pt x="477077" y="1247138"/>
                  <a:pt x="477956" y="1246758"/>
                </a:cubicBezTo>
                <a:cubicBezTo>
                  <a:pt x="478835" y="1246378"/>
                  <a:pt x="479573" y="1245863"/>
                  <a:pt x="480169" y="1245212"/>
                </a:cubicBezTo>
                <a:cubicBezTo>
                  <a:pt x="480766" y="1244560"/>
                  <a:pt x="481222" y="1243812"/>
                  <a:pt x="481537" y="1242965"/>
                </a:cubicBezTo>
                <a:cubicBezTo>
                  <a:pt x="481852" y="1242119"/>
                  <a:pt x="482009" y="1241240"/>
                  <a:pt x="482009" y="1240328"/>
                </a:cubicBezTo>
                <a:cubicBezTo>
                  <a:pt x="482009" y="1239286"/>
                  <a:pt x="481835" y="1238331"/>
                  <a:pt x="481488" y="1237463"/>
                </a:cubicBezTo>
                <a:cubicBezTo>
                  <a:pt x="481141" y="1236595"/>
                  <a:pt x="480652" y="1235857"/>
                  <a:pt x="480023" y="1235249"/>
                </a:cubicBezTo>
                <a:cubicBezTo>
                  <a:pt x="479394" y="1234642"/>
                  <a:pt x="478650" y="1234170"/>
                  <a:pt x="477793" y="1233833"/>
                </a:cubicBezTo>
                <a:cubicBezTo>
                  <a:pt x="476935" y="1233497"/>
                  <a:pt x="475986" y="1233329"/>
                  <a:pt x="474944" y="1233329"/>
                </a:cubicBezTo>
                <a:close/>
                <a:moveTo>
                  <a:pt x="1478394" y="1229650"/>
                </a:moveTo>
                <a:lnTo>
                  <a:pt x="1484840" y="1229650"/>
                </a:lnTo>
                <a:lnTo>
                  <a:pt x="1492849" y="1251267"/>
                </a:lnTo>
                <a:lnTo>
                  <a:pt x="1494574" y="1256541"/>
                </a:lnTo>
                <a:lnTo>
                  <a:pt x="1496365" y="1251137"/>
                </a:lnTo>
                <a:lnTo>
                  <a:pt x="1504309" y="1229650"/>
                </a:lnTo>
                <a:lnTo>
                  <a:pt x="1510527" y="1229650"/>
                </a:lnTo>
                <a:lnTo>
                  <a:pt x="1497700" y="1262336"/>
                </a:lnTo>
                <a:lnTo>
                  <a:pt x="1491188" y="1262336"/>
                </a:lnTo>
                <a:close/>
                <a:moveTo>
                  <a:pt x="987619" y="1229650"/>
                </a:moveTo>
                <a:lnTo>
                  <a:pt x="1003018" y="1229650"/>
                </a:lnTo>
                <a:lnTo>
                  <a:pt x="1003018" y="1257615"/>
                </a:lnTo>
                <a:lnTo>
                  <a:pt x="1012752" y="1257615"/>
                </a:lnTo>
                <a:lnTo>
                  <a:pt x="1012752" y="1262336"/>
                </a:lnTo>
                <a:lnTo>
                  <a:pt x="986545" y="1262336"/>
                </a:lnTo>
                <a:lnTo>
                  <a:pt x="986545" y="1257615"/>
                </a:lnTo>
                <a:lnTo>
                  <a:pt x="997288" y="1257615"/>
                </a:lnTo>
                <a:lnTo>
                  <a:pt x="997288" y="1234338"/>
                </a:lnTo>
                <a:lnTo>
                  <a:pt x="987619" y="1234338"/>
                </a:lnTo>
                <a:close/>
                <a:moveTo>
                  <a:pt x="778070" y="1229650"/>
                </a:moveTo>
                <a:lnTo>
                  <a:pt x="793469" y="1229650"/>
                </a:lnTo>
                <a:lnTo>
                  <a:pt x="793469" y="1257615"/>
                </a:lnTo>
                <a:lnTo>
                  <a:pt x="803203" y="1257615"/>
                </a:lnTo>
                <a:lnTo>
                  <a:pt x="803203" y="1262336"/>
                </a:lnTo>
                <a:lnTo>
                  <a:pt x="776995" y="1262336"/>
                </a:lnTo>
                <a:lnTo>
                  <a:pt x="776995" y="1257615"/>
                </a:lnTo>
                <a:lnTo>
                  <a:pt x="787739" y="1257615"/>
                </a:lnTo>
                <a:lnTo>
                  <a:pt x="787739" y="1234338"/>
                </a:lnTo>
                <a:lnTo>
                  <a:pt x="778070" y="1234338"/>
                </a:lnTo>
                <a:close/>
                <a:moveTo>
                  <a:pt x="397070" y="1229650"/>
                </a:moveTo>
                <a:lnTo>
                  <a:pt x="412469" y="1229650"/>
                </a:lnTo>
                <a:lnTo>
                  <a:pt x="412469" y="1257615"/>
                </a:lnTo>
                <a:lnTo>
                  <a:pt x="422203" y="1257615"/>
                </a:lnTo>
                <a:lnTo>
                  <a:pt x="422203" y="1262336"/>
                </a:lnTo>
                <a:lnTo>
                  <a:pt x="395995" y="1262336"/>
                </a:lnTo>
                <a:lnTo>
                  <a:pt x="395995" y="1257615"/>
                </a:lnTo>
                <a:lnTo>
                  <a:pt x="406739" y="1257615"/>
                </a:lnTo>
                <a:lnTo>
                  <a:pt x="406739" y="1234338"/>
                </a:lnTo>
                <a:lnTo>
                  <a:pt x="397070" y="1234338"/>
                </a:lnTo>
                <a:close/>
                <a:moveTo>
                  <a:pt x="1667489" y="1229064"/>
                </a:moveTo>
                <a:cubicBezTo>
                  <a:pt x="1668770" y="1229064"/>
                  <a:pt x="1670191" y="1229134"/>
                  <a:pt x="1671754" y="1229275"/>
                </a:cubicBezTo>
                <a:cubicBezTo>
                  <a:pt x="1673317" y="1229416"/>
                  <a:pt x="1674945" y="1229661"/>
                  <a:pt x="1676638" y="1230008"/>
                </a:cubicBezTo>
                <a:lnTo>
                  <a:pt x="1676638" y="1235054"/>
                </a:lnTo>
                <a:cubicBezTo>
                  <a:pt x="1674858" y="1234620"/>
                  <a:pt x="1673170" y="1234300"/>
                  <a:pt x="1671575" y="1234094"/>
                </a:cubicBezTo>
                <a:cubicBezTo>
                  <a:pt x="1669980" y="1233887"/>
                  <a:pt x="1668596" y="1233784"/>
                  <a:pt x="1667424" y="1233784"/>
                </a:cubicBezTo>
                <a:cubicBezTo>
                  <a:pt x="1666013" y="1233784"/>
                  <a:pt x="1664825" y="1233893"/>
                  <a:pt x="1663859" y="1234110"/>
                </a:cubicBezTo>
                <a:cubicBezTo>
                  <a:pt x="1662893" y="1234327"/>
                  <a:pt x="1662112" y="1234625"/>
                  <a:pt x="1661515" y="1235005"/>
                </a:cubicBezTo>
                <a:cubicBezTo>
                  <a:pt x="1660918" y="1235385"/>
                  <a:pt x="1660490" y="1235830"/>
                  <a:pt x="1660229" y="1236340"/>
                </a:cubicBezTo>
                <a:cubicBezTo>
                  <a:pt x="1659969" y="1236850"/>
                  <a:pt x="1659839" y="1237398"/>
                  <a:pt x="1659839" y="1237984"/>
                </a:cubicBezTo>
                <a:cubicBezTo>
                  <a:pt x="1659839" y="1238570"/>
                  <a:pt x="1659953" y="1239102"/>
                  <a:pt x="1660180" y="1239579"/>
                </a:cubicBezTo>
                <a:cubicBezTo>
                  <a:pt x="1660408" y="1240057"/>
                  <a:pt x="1660832" y="1240518"/>
                  <a:pt x="1661450" y="1240963"/>
                </a:cubicBezTo>
                <a:cubicBezTo>
                  <a:pt x="1662069" y="1241408"/>
                  <a:pt x="1662931" y="1241853"/>
                  <a:pt x="1664038" y="1242298"/>
                </a:cubicBezTo>
                <a:cubicBezTo>
                  <a:pt x="1665145" y="1242743"/>
                  <a:pt x="1666589" y="1243226"/>
                  <a:pt x="1668368" y="1243747"/>
                </a:cubicBezTo>
                <a:cubicBezTo>
                  <a:pt x="1670300" y="1244311"/>
                  <a:pt x="1671928" y="1244902"/>
                  <a:pt x="1673252" y="1245521"/>
                </a:cubicBezTo>
                <a:cubicBezTo>
                  <a:pt x="1674576" y="1246139"/>
                  <a:pt x="1675650" y="1246828"/>
                  <a:pt x="1676475" y="1247588"/>
                </a:cubicBezTo>
                <a:cubicBezTo>
                  <a:pt x="1677300" y="1248348"/>
                  <a:pt x="1677891" y="1249205"/>
                  <a:pt x="1678249" y="1250160"/>
                </a:cubicBezTo>
                <a:cubicBezTo>
                  <a:pt x="1678607" y="1251115"/>
                  <a:pt x="1678786" y="1252200"/>
                  <a:pt x="1678786" y="1253416"/>
                </a:cubicBezTo>
                <a:cubicBezTo>
                  <a:pt x="1678786" y="1254566"/>
                  <a:pt x="1678591" y="1255597"/>
                  <a:pt x="1678200" y="1256509"/>
                </a:cubicBezTo>
                <a:cubicBezTo>
                  <a:pt x="1677810" y="1257420"/>
                  <a:pt x="1677278" y="1258228"/>
                  <a:pt x="1676605" y="1258934"/>
                </a:cubicBezTo>
                <a:cubicBezTo>
                  <a:pt x="1675932" y="1259639"/>
                  <a:pt x="1675151" y="1260242"/>
                  <a:pt x="1674261" y="1260741"/>
                </a:cubicBezTo>
                <a:cubicBezTo>
                  <a:pt x="1673371" y="1261240"/>
                  <a:pt x="1672422" y="1261653"/>
                  <a:pt x="1671412" y="1261978"/>
                </a:cubicBezTo>
                <a:cubicBezTo>
                  <a:pt x="1670403" y="1262304"/>
                  <a:pt x="1669367" y="1262542"/>
                  <a:pt x="1668303" y="1262694"/>
                </a:cubicBezTo>
                <a:cubicBezTo>
                  <a:pt x="1667240" y="1262846"/>
                  <a:pt x="1666198" y="1262922"/>
                  <a:pt x="1665178" y="1262922"/>
                </a:cubicBezTo>
                <a:cubicBezTo>
                  <a:pt x="1662964" y="1262922"/>
                  <a:pt x="1660929" y="1262825"/>
                  <a:pt x="1659073" y="1262629"/>
                </a:cubicBezTo>
                <a:cubicBezTo>
                  <a:pt x="1657218" y="1262434"/>
                  <a:pt x="1655400" y="1262119"/>
                  <a:pt x="1653620" y="1261685"/>
                </a:cubicBezTo>
                <a:lnTo>
                  <a:pt x="1653620" y="1256476"/>
                </a:lnTo>
                <a:cubicBezTo>
                  <a:pt x="1655530" y="1257019"/>
                  <a:pt x="1657429" y="1257431"/>
                  <a:pt x="1659318" y="1257713"/>
                </a:cubicBezTo>
                <a:cubicBezTo>
                  <a:pt x="1661206" y="1257995"/>
                  <a:pt x="1663083" y="1258136"/>
                  <a:pt x="1664950" y="1258136"/>
                </a:cubicBezTo>
                <a:cubicBezTo>
                  <a:pt x="1667663" y="1258136"/>
                  <a:pt x="1669671" y="1257767"/>
                  <a:pt x="1670973" y="1257030"/>
                </a:cubicBezTo>
                <a:cubicBezTo>
                  <a:pt x="1672275" y="1256291"/>
                  <a:pt x="1672926" y="1255239"/>
                  <a:pt x="1672926" y="1253871"/>
                </a:cubicBezTo>
                <a:cubicBezTo>
                  <a:pt x="1672926" y="1253286"/>
                  <a:pt x="1672823" y="1252759"/>
                  <a:pt x="1672617" y="1252293"/>
                </a:cubicBezTo>
                <a:cubicBezTo>
                  <a:pt x="1672411" y="1251826"/>
                  <a:pt x="1672036" y="1251381"/>
                  <a:pt x="1671494" y="1250958"/>
                </a:cubicBezTo>
                <a:cubicBezTo>
                  <a:pt x="1670951" y="1250534"/>
                  <a:pt x="1670110" y="1250095"/>
                  <a:pt x="1668971" y="1249639"/>
                </a:cubicBezTo>
                <a:cubicBezTo>
                  <a:pt x="1667831" y="1249183"/>
                  <a:pt x="1666274" y="1248663"/>
                  <a:pt x="1664299" y="1248076"/>
                </a:cubicBezTo>
                <a:cubicBezTo>
                  <a:pt x="1662823" y="1247642"/>
                  <a:pt x="1661461" y="1247149"/>
                  <a:pt x="1660213" y="1246595"/>
                </a:cubicBezTo>
                <a:cubicBezTo>
                  <a:pt x="1658965" y="1246042"/>
                  <a:pt x="1657885" y="1245385"/>
                  <a:pt x="1656974" y="1244626"/>
                </a:cubicBezTo>
                <a:cubicBezTo>
                  <a:pt x="1656062" y="1243866"/>
                  <a:pt x="1655346" y="1242976"/>
                  <a:pt x="1654825" y="1241956"/>
                </a:cubicBezTo>
                <a:cubicBezTo>
                  <a:pt x="1654304" y="1240936"/>
                  <a:pt x="1654044" y="1239731"/>
                  <a:pt x="1654044" y="1238342"/>
                </a:cubicBezTo>
                <a:cubicBezTo>
                  <a:pt x="1654044" y="1237431"/>
                  <a:pt x="1654255" y="1236432"/>
                  <a:pt x="1654678" y="1235347"/>
                </a:cubicBezTo>
                <a:cubicBezTo>
                  <a:pt x="1655102" y="1234262"/>
                  <a:pt x="1655823" y="1233253"/>
                  <a:pt x="1656843" y="1232319"/>
                </a:cubicBezTo>
                <a:cubicBezTo>
                  <a:pt x="1657864" y="1231386"/>
                  <a:pt x="1659242" y="1230610"/>
                  <a:pt x="1660978" y="1229992"/>
                </a:cubicBezTo>
                <a:cubicBezTo>
                  <a:pt x="1662714" y="1229373"/>
                  <a:pt x="1664885" y="1229064"/>
                  <a:pt x="1667489" y="1229064"/>
                </a:cubicBezTo>
                <a:close/>
                <a:moveTo>
                  <a:pt x="1632873" y="1229064"/>
                </a:moveTo>
                <a:cubicBezTo>
                  <a:pt x="1636259" y="1229064"/>
                  <a:pt x="1638825" y="1230160"/>
                  <a:pt x="1640572" y="1232352"/>
                </a:cubicBezTo>
                <a:cubicBezTo>
                  <a:pt x="1642319" y="1234544"/>
                  <a:pt x="1643128" y="1237800"/>
                  <a:pt x="1642998" y="1242119"/>
                </a:cubicBezTo>
                <a:lnTo>
                  <a:pt x="1637268" y="1242119"/>
                </a:lnTo>
                <a:cubicBezTo>
                  <a:pt x="1637333" y="1239254"/>
                  <a:pt x="1636915" y="1237176"/>
                  <a:pt x="1636014" y="1235884"/>
                </a:cubicBezTo>
                <a:cubicBezTo>
                  <a:pt x="1635114" y="1234593"/>
                  <a:pt x="1633795" y="1233947"/>
                  <a:pt x="1632059" y="1233947"/>
                </a:cubicBezTo>
                <a:cubicBezTo>
                  <a:pt x="1631299" y="1233947"/>
                  <a:pt x="1630534" y="1234083"/>
                  <a:pt x="1629764" y="1234354"/>
                </a:cubicBezTo>
                <a:cubicBezTo>
                  <a:pt x="1628993" y="1234625"/>
                  <a:pt x="1628201" y="1235059"/>
                  <a:pt x="1627387" y="1235656"/>
                </a:cubicBezTo>
                <a:cubicBezTo>
                  <a:pt x="1626573" y="1236253"/>
                  <a:pt x="1625710" y="1237018"/>
                  <a:pt x="1624799" y="1237952"/>
                </a:cubicBezTo>
                <a:cubicBezTo>
                  <a:pt x="1623887" y="1238885"/>
                  <a:pt x="1622911" y="1240013"/>
                  <a:pt x="1621869" y="1241337"/>
                </a:cubicBezTo>
                <a:lnTo>
                  <a:pt x="1621869" y="1262336"/>
                </a:lnTo>
                <a:lnTo>
                  <a:pt x="1616139" y="1262336"/>
                </a:lnTo>
                <a:lnTo>
                  <a:pt x="1616139" y="1229650"/>
                </a:lnTo>
                <a:lnTo>
                  <a:pt x="1621315" y="1229650"/>
                </a:lnTo>
                <a:lnTo>
                  <a:pt x="1621478" y="1235673"/>
                </a:lnTo>
                <a:cubicBezTo>
                  <a:pt x="1623410" y="1233350"/>
                  <a:pt x="1625314" y="1231668"/>
                  <a:pt x="1627192" y="1230626"/>
                </a:cubicBezTo>
                <a:cubicBezTo>
                  <a:pt x="1629069" y="1229585"/>
                  <a:pt x="1630963" y="1229064"/>
                  <a:pt x="1632873" y="1229064"/>
                </a:cubicBezTo>
                <a:close/>
                <a:moveTo>
                  <a:pt x="1599675" y="1229064"/>
                </a:moveTo>
                <a:cubicBezTo>
                  <a:pt x="1601954" y="1229064"/>
                  <a:pt x="1603972" y="1229422"/>
                  <a:pt x="1605730" y="1230138"/>
                </a:cubicBezTo>
                <a:cubicBezTo>
                  <a:pt x="1607488" y="1230854"/>
                  <a:pt x="1608970" y="1231869"/>
                  <a:pt x="1610174" y="1233182"/>
                </a:cubicBezTo>
                <a:cubicBezTo>
                  <a:pt x="1611379" y="1234495"/>
                  <a:pt x="1612290" y="1236090"/>
                  <a:pt x="1612909" y="1237968"/>
                </a:cubicBezTo>
                <a:cubicBezTo>
                  <a:pt x="1613527" y="1239845"/>
                  <a:pt x="1613837" y="1241945"/>
                  <a:pt x="1613837" y="1244268"/>
                </a:cubicBezTo>
                <a:cubicBezTo>
                  <a:pt x="1613837" y="1245071"/>
                  <a:pt x="1613826" y="1245743"/>
                  <a:pt x="1613804" y="1246286"/>
                </a:cubicBezTo>
                <a:cubicBezTo>
                  <a:pt x="1613783" y="1246828"/>
                  <a:pt x="1613750" y="1247338"/>
                  <a:pt x="1613706" y="1247816"/>
                </a:cubicBezTo>
                <a:lnTo>
                  <a:pt x="1590754" y="1247816"/>
                </a:lnTo>
                <a:cubicBezTo>
                  <a:pt x="1590754" y="1251158"/>
                  <a:pt x="1591688" y="1253725"/>
                  <a:pt x="1593554" y="1255516"/>
                </a:cubicBezTo>
                <a:cubicBezTo>
                  <a:pt x="1595421" y="1257306"/>
                  <a:pt x="1598112" y="1258202"/>
                  <a:pt x="1601628" y="1258202"/>
                </a:cubicBezTo>
                <a:cubicBezTo>
                  <a:pt x="1602583" y="1258202"/>
                  <a:pt x="1603538" y="1258164"/>
                  <a:pt x="1604493" y="1258088"/>
                </a:cubicBezTo>
                <a:cubicBezTo>
                  <a:pt x="1605448" y="1258012"/>
                  <a:pt x="1606370" y="1257909"/>
                  <a:pt x="1607260" y="1257778"/>
                </a:cubicBezTo>
                <a:cubicBezTo>
                  <a:pt x="1608150" y="1257648"/>
                  <a:pt x="1609002" y="1257502"/>
                  <a:pt x="1609816" y="1257339"/>
                </a:cubicBezTo>
                <a:cubicBezTo>
                  <a:pt x="1610630" y="1257176"/>
                  <a:pt x="1611384" y="1256997"/>
                  <a:pt x="1612079" y="1256802"/>
                </a:cubicBezTo>
                <a:lnTo>
                  <a:pt x="1612079" y="1261457"/>
                </a:lnTo>
                <a:cubicBezTo>
                  <a:pt x="1610538" y="1261891"/>
                  <a:pt x="1608796" y="1262244"/>
                  <a:pt x="1606853" y="1262515"/>
                </a:cubicBezTo>
                <a:cubicBezTo>
                  <a:pt x="1604911" y="1262786"/>
                  <a:pt x="1602898" y="1262922"/>
                  <a:pt x="1600814" y="1262922"/>
                </a:cubicBezTo>
                <a:cubicBezTo>
                  <a:pt x="1598014" y="1262922"/>
                  <a:pt x="1595605" y="1262542"/>
                  <a:pt x="1593587" y="1261783"/>
                </a:cubicBezTo>
                <a:cubicBezTo>
                  <a:pt x="1591568" y="1261023"/>
                  <a:pt x="1589913" y="1259921"/>
                  <a:pt x="1588622" y="1258478"/>
                </a:cubicBezTo>
                <a:cubicBezTo>
                  <a:pt x="1587331" y="1257035"/>
                  <a:pt x="1586376" y="1255266"/>
                  <a:pt x="1585757" y="1253172"/>
                </a:cubicBezTo>
                <a:cubicBezTo>
                  <a:pt x="1585138" y="1251077"/>
                  <a:pt x="1584829" y="1248706"/>
                  <a:pt x="1584829" y="1246058"/>
                </a:cubicBezTo>
                <a:cubicBezTo>
                  <a:pt x="1584829" y="1243757"/>
                  <a:pt x="1585160" y="1241582"/>
                  <a:pt x="1585822" y="1239531"/>
                </a:cubicBezTo>
                <a:cubicBezTo>
                  <a:pt x="1586484" y="1237479"/>
                  <a:pt x="1587450" y="1235678"/>
                  <a:pt x="1588720" y="1234126"/>
                </a:cubicBezTo>
                <a:cubicBezTo>
                  <a:pt x="1589989" y="1232574"/>
                  <a:pt x="1591547" y="1231343"/>
                  <a:pt x="1593391" y="1230431"/>
                </a:cubicBezTo>
                <a:cubicBezTo>
                  <a:pt x="1595236" y="1229519"/>
                  <a:pt x="1597331" y="1229064"/>
                  <a:pt x="1599675" y="1229064"/>
                </a:cubicBezTo>
                <a:close/>
                <a:moveTo>
                  <a:pt x="1523475" y="1229064"/>
                </a:moveTo>
                <a:cubicBezTo>
                  <a:pt x="1525819" y="1229064"/>
                  <a:pt x="1527919" y="1229427"/>
                  <a:pt x="1529774" y="1230154"/>
                </a:cubicBezTo>
                <a:cubicBezTo>
                  <a:pt x="1531630" y="1230881"/>
                  <a:pt x="1533204" y="1231945"/>
                  <a:pt x="1534495" y="1233345"/>
                </a:cubicBezTo>
                <a:cubicBezTo>
                  <a:pt x="1535787" y="1234745"/>
                  <a:pt x="1536774" y="1236487"/>
                  <a:pt x="1537458" y="1238570"/>
                </a:cubicBezTo>
                <a:cubicBezTo>
                  <a:pt x="1538141" y="1240654"/>
                  <a:pt x="1538483" y="1243041"/>
                  <a:pt x="1538483" y="1245732"/>
                </a:cubicBezTo>
                <a:cubicBezTo>
                  <a:pt x="1538483" y="1248272"/>
                  <a:pt x="1538125" y="1250600"/>
                  <a:pt x="1537409" y="1252716"/>
                </a:cubicBezTo>
                <a:cubicBezTo>
                  <a:pt x="1536693" y="1254832"/>
                  <a:pt x="1535662" y="1256644"/>
                  <a:pt x="1534316" y="1258153"/>
                </a:cubicBezTo>
                <a:cubicBezTo>
                  <a:pt x="1532970" y="1259661"/>
                  <a:pt x="1531332" y="1260833"/>
                  <a:pt x="1529400" y="1261669"/>
                </a:cubicBezTo>
                <a:cubicBezTo>
                  <a:pt x="1527468" y="1262504"/>
                  <a:pt x="1525276" y="1262922"/>
                  <a:pt x="1522824" y="1262922"/>
                </a:cubicBezTo>
                <a:cubicBezTo>
                  <a:pt x="1520480" y="1262922"/>
                  <a:pt x="1518380" y="1262558"/>
                  <a:pt x="1516524" y="1261831"/>
                </a:cubicBezTo>
                <a:cubicBezTo>
                  <a:pt x="1514668" y="1261104"/>
                  <a:pt x="1513095" y="1260035"/>
                  <a:pt x="1511803" y="1258625"/>
                </a:cubicBezTo>
                <a:cubicBezTo>
                  <a:pt x="1510512" y="1257214"/>
                  <a:pt x="1509524" y="1255467"/>
                  <a:pt x="1508841" y="1253383"/>
                </a:cubicBezTo>
                <a:cubicBezTo>
                  <a:pt x="1508157" y="1251300"/>
                  <a:pt x="1507815" y="1248901"/>
                  <a:pt x="1507815" y="1246188"/>
                </a:cubicBezTo>
                <a:cubicBezTo>
                  <a:pt x="1507815" y="1243649"/>
                  <a:pt x="1508173" y="1241332"/>
                  <a:pt x="1508890" y="1239238"/>
                </a:cubicBezTo>
                <a:cubicBezTo>
                  <a:pt x="1509606" y="1237143"/>
                  <a:pt x="1510637" y="1235342"/>
                  <a:pt x="1511982" y="1233833"/>
                </a:cubicBezTo>
                <a:cubicBezTo>
                  <a:pt x="1513328" y="1232325"/>
                  <a:pt x="1514967" y="1231153"/>
                  <a:pt x="1516898" y="1230317"/>
                </a:cubicBezTo>
                <a:cubicBezTo>
                  <a:pt x="1518830" y="1229481"/>
                  <a:pt x="1521022" y="1229064"/>
                  <a:pt x="1523475" y="1229064"/>
                </a:cubicBezTo>
                <a:close/>
                <a:moveTo>
                  <a:pt x="1423323" y="1229064"/>
                </a:moveTo>
                <a:cubicBezTo>
                  <a:pt x="1426709" y="1229064"/>
                  <a:pt x="1429275" y="1230160"/>
                  <a:pt x="1431022" y="1232352"/>
                </a:cubicBezTo>
                <a:cubicBezTo>
                  <a:pt x="1432770" y="1234544"/>
                  <a:pt x="1433578" y="1237800"/>
                  <a:pt x="1433448" y="1242119"/>
                </a:cubicBezTo>
                <a:lnTo>
                  <a:pt x="1427718" y="1242119"/>
                </a:lnTo>
                <a:cubicBezTo>
                  <a:pt x="1427783" y="1239254"/>
                  <a:pt x="1427365" y="1237176"/>
                  <a:pt x="1426464" y="1235884"/>
                </a:cubicBezTo>
                <a:cubicBezTo>
                  <a:pt x="1425564" y="1234593"/>
                  <a:pt x="1424245" y="1233947"/>
                  <a:pt x="1422509" y="1233947"/>
                </a:cubicBezTo>
                <a:cubicBezTo>
                  <a:pt x="1421749" y="1233947"/>
                  <a:pt x="1420984" y="1234083"/>
                  <a:pt x="1420214" y="1234354"/>
                </a:cubicBezTo>
                <a:cubicBezTo>
                  <a:pt x="1419443" y="1234625"/>
                  <a:pt x="1418651" y="1235059"/>
                  <a:pt x="1417837" y="1235656"/>
                </a:cubicBezTo>
                <a:cubicBezTo>
                  <a:pt x="1417023" y="1236253"/>
                  <a:pt x="1416160" y="1237018"/>
                  <a:pt x="1415249" y="1237952"/>
                </a:cubicBezTo>
                <a:cubicBezTo>
                  <a:pt x="1414337" y="1238885"/>
                  <a:pt x="1413361" y="1240013"/>
                  <a:pt x="1412319" y="1241337"/>
                </a:cubicBezTo>
                <a:lnTo>
                  <a:pt x="1412319" y="1262336"/>
                </a:lnTo>
                <a:lnTo>
                  <a:pt x="1406589" y="1262336"/>
                </a:lnTo>
                <a:lnTo>
                  <a:pt x="1406589" y="1229650"/>
                </a:lnTo>
                <a:lnTo>
                  <a:pt x="1411765" y="1229650"/>
                </a:lnTo>
                <a:lnTo>
                  <a:pt x="1411928" y="1235673"/>
                </a:lnTo>
                <a:cubicBezTo>
                  <a:pt x="1413860" y="1233350"/>
                  <a:pt x="1415764" y="1231668"/>
                  <a:pt x="1417642" y="1230626"/>
                </a:cubicBezTo>
                <a:cubicBezTo>
                  <a:pt x="1419519" y="1229585"/>
                  <a:pt x="1421413" y="1229064"/>
                  <a:pt x="1423323" y="1229064"/>
                </a:cubicBezTo>
                <a:close/>
                <a:moveTo>
                  <a:pt x="1390125" y="1229064"/>
                </a:moveTo>
                <a:cubicBezTo>
                  <a:pt x="1392469" y="1229064"/>
                  <a:pt x="1394569" y="1229427"/>
                  <a:pt x="1396424" y="1230154"/>
                </a:cubicBezTo>
                <a:cubicBezTo>
                  <a:pt x="1398280" y="1230881"/>
                  <a:pt x="1399854" y="1231945"/>
                  <a:pt x="1401145" y="1233345"/>
                </a:cubicBezTo>
                <a:cubicBezTo>
                  <a:pt x="1402437" y="1234745"/>
                  <a:pt x="1403424" y="1236487"/>
                  <a:pt x="1404108" y="1238570"/>
                </a:cubicBezTo>
                <a:cubicBezTo>
                  <a:pt x="1404791" y="1240654"/>
                  <a:pt x="1405133" y="1243041"/>
                  <a:pt x="1405133" y="1245732"/>
                </a:cubicBezTo>
                <a:cubicBezTo>
                  <a:pt x="1405133" y="1248272"/>
                  <a:pt x="1404775" y="1250600"/>
                  <a:pt x="1404059" y="1252716"/>
                </a:cubicBezTo>
                <a:cubicBezTo>
                  <a:pt x="1403343" y="1254832"/>
                  <a:pt x="1402312" y="1256644"/>
                  <a:pt x="1400966" y="1258153"/>
                </a:cubicBezTo>
                <a:cubicBezTo>
                  <a:pt x="1399620" y="1259661"/>
                  <a:pt x="1397982" y="1260833"/>
                  <a:pt x="1396050" y="1261669"/>
                </a:cubicBezTo>
                <a:cubicBezTo>
                  <a:pt x="1394118" y="1262504"/>
                  <a:pt x="1391926" y="1262922"/>
                  <a:pt x="1389474" y="1262922"/>
                </a:cubicBezTo>
                <a:cubicBezTo>
                  <a:pt x="1387130" y="1262922"/>
                  <a:pt x="1385030" y="1262558"/>
                  <a:pt x="1383174" y="1261831"/>
                </a:cubicBezTo>
                <a:cubicBezTo>
                  <a:pt x="1381318" y="1261104"/>
                  <a:pt x="1379745" y="1260035"/>
                  <a:pt x="1378453" y="1258625"/>
                </a:cubicBezTo>
                <a:cubicBezTo>
                  <a:pt x="1377162" y="1257214"/>
                  <a:pt x="1376174" y="1255467"/>
                  <a:pt x="1375491" y="1253383"/>
                </a:cubicBezTo>
                <a:cubicBezTo>
                  <a:pt x="1374807" y="1251300"/>
                  <a:pt x="1374465" y="1248901"/>
                  <a:pt x="1374465" y="1246188"/>
                </a:cubicBezTo>
                <a:cubicBezTo>
                  <a:pt x="1374465" y="1243649"/>
                  <a:pt x="1374823" y="1241332"/>
                  <a:pt x="1375540" y="1239238"/>
                </a:cubicBezTo>
                <a:cubicBezTo>
                  <a:pt x="1376256" y="1237143"/>
                  <a:pt x="1377287" y="1235342"/>
                  <a:pt x="1378632" y="1233833"/>
                </a:cubicBezTo>
                <a:cubicBezTo>
                  <a:pt x="1379978" y="1232325"/>
                  <a:pt x="1381617" y="1231153"/>
                  <a:pt x="1383548" y="1230317"/>
                </a:cubicBezTo>
                <a:cubicBezTo>
                  <a:pt x="1385480" y="1229481"/>
                  <a:pt x="1387672" y="1229064"/>
                  <a:pt x="1390125" y="1229064"/>
                </a:cubicBezTo>
                <a:close/>
                <a:moveTo>
                  <a:pt x="1285350" y="1229064"/>
                </a:moveTo>
                <a:cubicBezTo>
                  <a:pt x="1287629" y="1229064"/>
                  <a:pt x="1289647" y="1229422"/>
                  <a:pt x="1291405" y="1230138"/>
                </a:cubicBezTo>
                <a:cubicBezTo>
                  <a:pt x="1293163" y="1230854"/>
                  <a:pt x="1294645" y="1231869"/>
                  <a:pt x="1295849" y="1233182"/>
                </a:cubicBezTo>
                <a:cubicBezTo>
                  <a:pt x="1297054" y="1234495"/>
                  <a:pt x="1297965" y="1236090"/>
                  <a:pt x="1298584" y="1237968"/>
                </a:cubicBezTo>
                <a:cubicBezTo>
                  <a:pt x="1299202" y="1239845"/>
                  <a:pt x="1299512" y="1241945"/>
                  <a:pt x="1299512" y="1244268"/>
                </a:cubicBezTo>
                <a:cubicBezTo>
                  <a:pt x="1299512" y="1245071"/>
                  <a:pt x="1299501" y="1245743"/>
                  <a:pt x="1299479" y="1246286"/>
                </a:cubicBezTo>
                <a:cubicBezTo>
                  <a:pt x="1299457" y="1246828"/>
                  <a:pt x="1299425" y="1247338"/>
                  <a:pt x="1299381" y="1247816"/>
                </a:cubicBezTo>
                <a:lnTo>
                  <a:pt x="1276429" y="1247816"/>
                </a:lnTo>
                <a:cubicBezTo>
                  <a:pt x="1276429" y="1251158"/>
                  <a:pt x="1277363" y="1253725"/>
                  <a:pt x="1279229" y="1255516"/>
                </a:cubicBezTo>
                <a:cubicBezTo>
                  <a:pt x="1281096" y="1257306"/>
                  <a:pt x="1283787" y="1258202"/>
                  <a:pt x="1287303" y="1258202"/>
                </a:cubicBezTo>
                <a:cubicBezTo>
                  <a:pt x="1288258" y="1258202"/>
                  <a:pt x="1289213" y="1258164"/>
                  <a:pt x="1290168" y="1258088"/>
                </a:cubicBezTo>
                <a:cubicBezTo>
                  <a:pt x="1291123" y="1258012"/>
                  <a:pt x="1292046" y="1257909"/>
                  <a:pt x="1292935" y="1257778"/>
                </a:cubicBezTo>
                <a:cubicBezTo>
                  <a:pt x="1293825" y="1257648"/>
                  <a:pt x="1294677" y="1257502"/>
                  <a:pt x="1295491" y="1257339"/>
                </a:cubicBezTo>
                <a:cubicBezTo>
                  <a:pt x="1296305" y="1257176"/>
                  <a:pt x="1297059" y="1256997"/>
                  <a:pt x="1297754" y="1256802"/>
                </a:cubicBezTo>
                <a:lnTo>
                  <a:pt x="1297754" y="1261457"/>
                </a:lnTo>
                <a:cubicBezTo>
                  <a:pt x="1296213" y="1261891"/>
                  <a:pt x="1294471" y="1262244"/>
                  <a:pt x="1292528" y="1262515"/>
                </a:cubicBezTo>
                <a:cubicBezTo>
                  <a:pt x="1290586" y="1262786"/>
                  <a:pt x="1288573" y="1262922"/>
                  <a:pt x="1286489" y="1262922"/>
                </a:cubicBezTo>
                <a:cubicBezTo>
                  <a:pt x="1283689" y="1262922"/>
                  <a:pt x="1281280" y="1262542"/>
                  <a:pt x="1279262" y="1261783"/>
                </a:cubicBezTo>
                <a:cubicBezTo>
                  <a:pt x="1277243" y="1261023"/>
                  <a:pt x="1275588" y="1259921"/>
                  <a:pt x="1274297" y="1258478"/>
                </a:cubicBezTo>
                <a:cubicBezTo>
                  <a:pt x="1273005" y="1257035"/>
                  <a:pt x="1272051" y="1255266"/>
                  <a:pt x="1271432" y="1253172"/>
                </a:cubicBezTo>
                <a:cubicBezTo>
                  <a:pt x="1270813" y="1251077"/>
                  <a:pt x="1270504" y="1248706"/>
                  <a:pt x="1270504" y="1246058"/>
                </a:cubicBezTo>
                <a:cubicBezTo>
                  <a:pt x="1270504" y="1243757"/>
                  <a:pt x="1270835" y="1241582"/>
                  <a:pt x="1271497" y="1239531"/>
                </a:cubicBezTo>
                <a:cubicBezTo>
                  <a:pt x="1272159" y="1237479"/>
                  <a:pt x="1273125" y="1235678"/>
                  <a:pt x="1274395" y="1234126"/>
                </a:cubicBezTo>
                <a:cubicBezTo>
                  <a:pt x="1275664" y="1232574"/>
                  <a:pt x="1277222" y="1231343"/>
                  <a:pt x="1279066" y="1230431"/>
                </a:cubicBezTo>
                <a:cubicBezTo>
                  <a:pt x="1280911" y="1229519"/>
                  <a:pt x="1283006" y="1229064"/>
                  <a:pt x="1285350" y="1229064"/>
                </a:cubicBezTo>
                <a:close/>
                <a:moveTo>
                  <a:pt x="1248389" y="1229064"/>
                </a:moveTo>
                <a:cubicBezTo>
                  <a:pt x="1249670" y="1229064"/>
                  <a:pt x="1251091" y="1229134"/>
                  <a:pt x="1252654" y="1229275"/>
                </a:cubicBezTo>
                <a:cubicBezTo>
                  <a:pt x="1254217" y="1229416"/>
                  <a:pt x="1255845" y="1229661"/>
                  <a:pt x="1257538" y="1230008"/>
                </a:cubicBezTo>
                <a:lnTo>
                  <a:pt x="1257538" y="1235054"/>
                </a:lnTo>
                <a:cubicBezTo>
                  <a:pt x="1255758" y="1234620"/>
                  <a:pt x="1254070" y="1234300"/>
                  <a:pt x="1252475" y="1234094"/>
                </a:cubicBezTo>
                <a:cubicBezTo>
                  <a:pt x="1250880" y="1233887"/>
                  <a:pt x="1249496" y="1233784"/>
                  <a:pt x="1248324" y="1233784"/>
                </a:cubicBezTo>
                <a:cubicBezTo>
                  <a:pt x="1246913" y="1233784"/>
                  <a:pt x="1245725" y="1233893"/>
                  <a:pt x="1244759" y="1234110"/>
                </a:cubicBezTo>
                <a:cubicBezTo>
                  <a:pt x="1243793" y="1234327"/>
                  <a:pt x="1243012" y="1234625"/>
                  <a:pt x="1242415" y="1235005"/>
                </a:cubicBezTo>
                <a:cubicBezTo>
                  <a:pt x="1241818" y="1235385"/>
                  <a:pt x="1241390" y="1235830"/>
                  <a:pt x="1241129" y="1236340"/>
                </a:cubicBezTo>
                <a:cubicBezTo>
                  <a:pt x="1240869" y="1236850"/>
                  <a:pt x="1240739" y="1237398"/>
                  <a:pt x="1240739" y="1237984"/>
                </a:cubicBezTo>
                <a:cubicBezTo>
                  <a:pt x="1240739" y="1238570"/>
                  <a:pt x="1240853" y="1239102"/>
                  <a:pt x="1241080" y="1239579"/>
                </a:cubicBezTo>
                <a:cubicBezTo>
                  <a:pt x="1241308" y="1240057"/>
                  <a:pt x="1241732" y="1240518"/>
                  <a:pt x="1242350" y="1240963"/>
                </a:cubicBezTo>
                <a:cubicBezTo>
                  <a:pt x="1242969" y="1241408"/>
                  <a:pt x="1243831" y="1241853"/>
                  <a:pt x="1244938" y="1242298"/>
                </a:cubicBezTo>
                <a:cubicBezTo>
                  <a:pt x="1246045" y="1242743"/>
                  <a:pt x="1247488" y="1243226"/>
                  <a:pt x="1249268" y="1243747"/>
                </a:cubicBezTo>
                <a:cubicBezTo>
                  <a:pt x="1251200" y="1244311"/>
                  <a:pt x="1252828" y="1244902"/>
                  <a:pt x="1254152" y="1245521"/>
                </a:cubicBezTo>
                <a:cubicBezTo>
                  <a:pt x="1255476" y="1246139"/>
                  <a:pt x="1256550" y="1246828"/>
                  <a:pt x="1257375" y="1247588"/>
                </a:cubicBezTo>
                <a:cubicBezTo>
                  <a:pt x="1258199" y="1248348"/>
                  <a:pt x="1258791" y="1249205"/>
                  <a:pt x="1259149" y="1250160"/>
                </a:cubicBezTo>
                <a:cubicBezTo>
                  <a:pt x="1259507" y="1251115"/>
                  <a:pt x="1259686" y="1252200"/>
                  <a:pt x="1259686" y="1253416"/>
                </a:cubicBezTo>
                <a:cubicBezTo>
                  <a:pt x="1259686" y="1254566"/>
                  <a:pt x="1259491" y="1255597"/>
                  <a:pt x="1259100" y="1256509"/>
                </a:cubicBezTo>
                <a:cubicBezTo>
                  <a:pt x="1258710" y="1257420"/>
                  <a:pt x="1258178" y="1258228"/>
                  <a:pt x="1257505" y="1258934"/>
                </a:cubicBezTo>
                <a:cubicBezTo>
                  <a:pt x="1256832" y="1259639"/>
                  <a:pt x="1256051" y="1260242"/>
                  <a:pt x="1255161" y="1260741"/>
                </a:cubicBezTo>
                <a:cubicBezTo>
                  <a:pt x="1254271" y="1261240"/>
                  <a:pt x="1253322" y="1261653"/>
                  <a:pt x="1252312" y="1261978"/>
                </a:cubicBezTo>
                <a:cubicBezTo>
                  <a:pt x="1251303" y="1262304"/>
                  <a:pt x="1250267" y="1262542"/>
                  <a:pt x="1249203" y="1262694"/>
                </a:cubicBezTo>
                <a:cubicBezTo>
                  <a:pt x="1248140" y="1262846"/>
                  <a:pt x="1247098" y="1262922"/>
                  <a:pt x="1246078" y="1262922"/>
                </a:cubicBezTo>
                <a:cubicBezTo>
                  <a:pt x="1243864" y="1262922"/>
                  <a:pt x="1241829" y="1262825"/>
                  <a:pt x="1239973" y="1262629"/>
                </a:cubicBezTo>
                <a:cubicBezTo>
                  <a:pt x="1238118" y="1262434"/>
                  <a:pt x="1236300" y="1262119"/>
                  <a:pt x="1234520" y="1261685"/>
                </a:cubicBezTo>
                <a:lnTo>
                  <a:pt x="1234520" y="1256476"/>
                </a:lnTo>
                <a:cubicBezTo>
                  <a:pt x="1236430" y="1257019"/>
                  <a:pt x="1238329" y="1257431"/>
                  <a:pt x="1240218" y="1257713"/>
                </a:cubicBezTo>
                <a:cubicBezTo>
                  <a:pt x="1242106" y="1257995"/>
                  <a:pt x="1243983" y="1258136"/>
                  <a:pt x="1245850" y="1258136"/>
                </a:cubicBezTo>
                <a:cubicBezTo>
                  <a:pt x="1248563" y="1258136"/>
                  <a:pt x="1250571" y="1257767"/>
                  <a:pt x="1251873" y="1257030"/>
                </a:cubicBezTo>
                <a:cubicBezTo>
                  <a:pt x="1253175" y="1256291"/>
                  <a:pt x="1253826" y="1255239"/>
                  <a:pt x="1253826" y="1253871"/>
                </a:cubicBezTo>
                <a:cubicBezTo>
                  <a:pt x="1253826" y="1253286"/>
                  <a:pt x="1253723" y="1252759"/>
                  <a:pt x="1253517" y="1252293"/>
                </a:cubicBezTo>
                <a:cubicBezTo>
                  <a:pt x="1253311" y="1251826"/>
                  <a:pt x="1252936" y="1251381"/>
                  <a:pt x="1252394" y="1250958"/>
                </a:cubicBezTo>
                <a:cubicBezTo>
                  <a:pt x="1251851" y="1250534"/>
                  <a:pt x="1251010" y="1250095"/>
                  <a:pt x="1249871" y="1249639"/>
                </a:cubicBezTo>
                <a:cubicBezTo>
                  <a:pt x="1248731" y="1249183"/>
                  <a:pt x="1247174" y="1248663"/>
                  <a:pt x="1245199" y="1248076"/>
                </a:cubicBezTo>
                <a:cubicBezTo>
                  <a:pt x="1243723" y="1247642"/>
                  <a:pt x="1242361" y="1247149"/>
                  <a:pt x="1241113" y="1246595"/>
                </a:cubicBezTo>
                <a:cubicBezTo>
                  <a:pt x="1239865" y="1246042"/>
                  <a:pt x="1238785" y="1245385"/>
                  <a:pt x="1237874" y="1244626"/>
                </a:cubicBezTo>
                <a:cubicBezTo>
                  <a:pt x="1236962" y="1243866"/>
                  <a:pt x="1236246" y="1242976"/>
                  <a:pt x="1235725" y="1241956"/>
                </a:cubicBezTo>
                <a:cubicBezTo>
                  <a:pt x="1235204" y="1240936"/>
                  <a:pt x="1234944" y="1239731"/>
                  <a:pt x="1234944" y="1238342"/>
                </a:cubicBezTo>
                <a:cubicBezTo>
                  <a:pt x="1234944" y="1237431"/>
                  <a:pt x="1235155" y="1236432"/>
                  <a:pt x="1235578" y="1235347"/>
                </a:cubicBezTo>
                <a:cubicBezTo>
                  <a:pt x="1236002" y="1234262"/>
                  <a:pt x="1236723" y="1233253"/>
                  <a:pt x="1237743" y="1232319"/>
                </a:cubicBezTo>
                <a:cubicBezTo>
                  <a:pt x="1238763" y="1231386"/>
                  <a:pt x="1240142" y="1230610"/>
                  <a:pt x="1241878" y="1229992"/>
                </a:cubicBezTo>
                <a:cubicBezTo>
                  <a:pt x="1243614" y="1229373"/>
                  <a:pt x="1245785" y="1229064"/>
                  <a:pt x="1248389" y="1229064"/>
                </a:cubicBezTo>
                <a:close/>
                <a:moveTo>
                  <a:pt x="1209020" y="1229064"/>
                </a:moveTo>
                <a:cubicBezTo>
                  <a:pt x="1210995" y="1229064"/>
                  <a:pt x="1212774" y="1229281"/>
                  <a:pt x="1214359" y="1229715"/>
                </a:cubicBezTo>
                <a:cubicBezTo>
                  <a:pt x="1215943" y="1230149"/>
                  <a:pt x="1217283" y="1230811"/>
                  <a:pt x="1218379" y="1231701"/>
                </a:cubicBezTo>
                <a:cubicBezTo>
                  <a:pt x="1219475" y="1232591"/>
                  <a:pt x="1220317" y="1233708"/>
                  <a:pt x="1220903" y="1235054"/>
                </a:cubicBezTo>
                <a:cubicBezTo>
                  <a:pt x="1221489" y="1236400"/>
                  <a:pt x="1221782" y="1237984"/>
                  <a:pt x="1221782" y="1239807"/>
                </a:cubicBezTo>
                <a:lnTo>
                  <a:pt x="1221782" y="1262336"/>
                </a:lnTo>
                <a:lnTo>
                  <a:pt x="1216703" y="1262336"/>
                </a:lnTo>
                <a:lnTo>
                  <a:pt x="1216573" y="1257941"/>
                </a:lnTo>
                <a:cubicBezTo>
                  <a:pt x="1214793" y="1259699"/>
                  <a:pt x="1212986" y="1260969"/>
                  <a:pt x="1211152" y="1261750"/>
                </a:cubicBezTo>
                <a:cubicBezTo>
                  <a:pt x="1209318" y="1262531"/>
                  <a:pt x="1207392" y="1262922"/>
                  <a:pt x="1205373" y="1262922"/>
                </a:cubicBezTo>
                <a:cubicBezTo>
                  <a:pt x="1203507" y="1262922"/>
                  <a:pt x="1201911" y="1262683"/>
                  <a:pt x="1200588" y="1262206"/>
                </a:cubicBezTo>
                <a:cubicBezTo>
                  <a:pt x="1199263" y="1261728"/>
                  <a:pt x="1198173" y="1261072"/>
                  <a:pt x="1197316" y="1260236"/>
                </a:cubicBezTo>
                <a:cubicBezTo>
                  <a:pt x="1196458" y="1259401"/>
                  <a:pt x="1195829" y="1258418"/>
                  <a:pt x="1195427" y="1257290"/>
                </a:cubicBezTo>
                <a:cubicBezTo>
                  <a:pt x="1195026" y="1256161"/>
                  <a:pt x="1194825" y="1254935"/>
                  <a:pt x="1194825" y="1253611"/>
                </a:cubicBezTo>
                <a:cubicBezTo>
                  <a:pt x="1194825" y="1250334"/>
                  <a:pt x="1196046" y="1247767"/>
                  <a:pt x="1198488" y="1245912"/>
                </a:cubicBezTo>
                <a:cubicBezTo>
                  <a:pt x="1200929" y="1244056"/>
                  <a:pt x="1204538" y="1243128"/>
                  <a:pt x="1209313" y="1243128"/>
                </a:cubicBezTo>
                <a:lnTo>
                  <a:pt x="1216084" y="1243128"/>
                </a:lnTo>
                <a:lnTo>
                  <a:pt x="1216084" y="1240263"/>
                </a:lnTo>
                <a:cubicBezTo>
                  <a:pt x="1216084" y="1238331"/>
                  <a:pt x="1215466" y="1236785"/>
                  <a:pt x="1214229" y="1235624"/>
                </a:cubicBezTo>
                <a:cubicBezTo>
                  <a:pt x="1212991" y="1234463"/>
                  <a:pt x="1211103" y="1233882"/>
                  <a:pt x="1208564" y="1233882"/>
                </a:cubicBezTo>
                <a:cubicBezTo>
                  <a:pt x="1206719" y="1233882"/>
                  <a:pt x="1204901" y="1234088"/>
                  <a:pt x="1203111" y="1234501"/>
                </a:cubicBezTo>
                <a:cubicBezTo>
                  <a:pt x="1201320" y="1234913"/>
                  <a:pt x="1199470" y="1235499"/>
                  <a:pt x="1197560" y="1236259"/>
                </a:cubicBezTo>
                <a:lnTo>
                  <a:pt x="1197560" y="1231147"/>
                </a:lnTo>
                <a:cubicBezTo>
                  <a:pt x="1198276" y="1230887"/>
                  <a:pt x="1199074" y="1230632"/>
                  <a:pt x="1199953" y="1230382"/>
                </a:cubicBezTo>
                <a:cubicBezTo>
                  <a:pt x="1200832" y="1230133"/>
                  <a:pt x="1201760" y="1229910"/>
                  <a:pt x="1202736" y="1229715"/>
                </a:cubicBezTo>
                <a:cubicBezTo>
                  <a:pt x="1203713" y="1229519"/>
                  <a:pt x="1204733" y="1229362"/>
                  <a:pt x="1205797" y="1229243"/>
                </a:cubicBezTo>
                <a:cubicBezTo>
                  <a:pt x="1206860" y="1229123"/>
                  <a:pt x="1207934" y="1229064"/>
                  <a:pt x="1209020" y="1229064"/>
                </a:cubicBezTo>
                <a:close/>
                <a:moveTo>
                  <a:pt x="1145633" y="1229064"/>
                </a:moveTo>
                <a:cubicBezTo>
                  <a:pt x="1147499" y="1229064"/>
                  <a:pt x="1149138" y="1229454"/>
                  <a:pt x="1150549" y="1230236"/>
                </a:cubicBezTo>
                <a:cubicBezTo>
                  <a:pt x="1151959" y="1231017"/>
                  <a:pt x="1153142" y="1232118"/>
                  <a:pt x="1154097" y="1233540"/>
                </a:cubicBezTo>
                <a:cubicBezTo>
                  <a:pt x="1155052" y="1234962"/>
                  <a:pt x="1155768" y="1236676"/>
                  <a:pt x="1156246" y="1238684"/>
                </a:cubicBezTo>
                <a:cubicBezTo>
                  <a:pt x="1156723" y="1240692"/>
                  <a:pt x="1156962" y="1242933"/>
                  <a:pt x="1156962" y="1245407"/>
                </a:cubicBezTo>
                <a:cubicBezTo>
                  <a:pt x="1156962" y="1248315"/>
                  <a:pt x="1156555" y="1250855"/>
                  <a:pt x="1155741" y="1253025"/>
                </a:cubicBezTo>
                <a:cubicBezTo>
                  <a:pt x="1154928" y="1255195"/>
                  <a:pt x="1153804" y="1256997"/>
                  <a:pt x="1152372" y="1258429"/>
                </a:cubicBezTo>
                <a:cubicBezTo>
                  <a:pt x="1150939" y="1259862"/>
                  <a:pt x="1149246" y="1260936"/>
                  <a:pt x="1147293" y="1261653"/>
                </a:cubicBezTo>
                <a:cubicBezTo>
                  <a:pt x="1145340" y="1262369"/>
                  <a:pt x="1143224" y="1262727"/>
                  <a:pt x="1140945" y="1262727"/>
                </a:cubicBezTo>
                <a:cubicBezTo>
                  <a:pt x="1139903" y="1262727"/>
                  <a:pt x="1138866" y="1262673"/>
                  <a:pt x="1137836" y="1262564"/>
                </a:cubicBezTo>
                <a:cubicBezTo>
                  <a:pt x="1136805" y="1262455"/>
                  <a:pt x="1135757" y="1262271"/>
                  <a:pt x="1134694" y="1262011"/>
                </a:cubicBezTo>
                <a:lnTo>
                  <a:pt x="1134694" y="1275684"/>
                </a:lnTo>
                <a:lnTo>
                  <a:pt x="1129029" y="1275684"/>
                </a:lnTo>
                <a:lnTo>
                  <a:pt x="1129029" y="1229650"/>
                </a:lnTo>
                <a:lnTo>
                  <a:pt x="1134075" y="1229650"/>
                </a:lnTo>
                <a:lnTo>
                  <a:pt x="1134433" y="1235119"/>
                </a:lnTo>
                <a:cubicBezTo>
                  <a:pt x="1136061" y="1232884"/>
                  <a:pt x="1137797" y="1231315"/>
                  <a:pt x="1139642" y="1230415"/>
                </a:cubicBezTo>
                <a:cubicBezTo>
                  <a:pt x="1141487" y="1229514"/>
                  <a:pt x="1143484" y="1229064"/>
                  <a:pt x="1145633" y="1229064"/>
                </a:cubicBezTo>
                <a:close/>
                <a:moveTo>
                  <a:pt x="1078404" y="1229064"/>
                </a:moveTo>
                <a:cubicBezTo>
                  <a:pt x="1081768" y="1229064"/>
                  <a:pt x="1084313" y="1230057"/>
                  <a:pt x="1086039" y="1232043"/>
                </a:cubicBezTo>
                <a:cubicBezTo>
                  <a:pt x="1087764" y="1234029"/>
                  <a:pt x="1088627" y="1237018"/>
                  <a:pt x="1088627" y="1241012"/>
                </a:cubicBezTo>
                <a:lnTo>
                  <a:pt x="1088627" y="1262336"/>
                </a:lnTo>
                <a:lnTo>
                  <a:pt x="1082962" y="1262336"/>
                </a:lnTo>
                <a:lnTo>
                  <a:pt x="1082962" y="1241468"/>
                </a:lnTo>
                <a:cubicBezTo>
                  <a:pt x="1082962" y="1238907"/>
                  <a:pt x="1082485" y="1237013"/>
                  <a:pt x="1081530" y="1235787"/>
                </a:cubicBezTo>
                <a:cubicBezTo>
                  <a:pt x="1080575" y="1234560"/>
                  <a:pt x="1079153" y="1233947"/>
                  <a:pt x="1077265" y="1233947"/>
                </a:cubicBezTo>
                <a:cubicBezTo>
                  <a:pt x="1076570" y="1233947"/>
                  <a:pt x="1075892" y="1234050"/>
                  <a:pt x="1075230" y="1234256"/>
                </a:cubicBezTo>
                <a:cubicBezTo>
                  <a:pt x="1074568" y="1234463"/>
                  <a:pt x="1073879" y="1234821"/>
                  <a:pt x="1073163" y="1235331"/>
                </a:cubicBezTo>
                <a:cubicBezTo>
                  <a:pt x="1072446" y="1235841"/>
                  <a:pt x="1071670" y="1236530"/>
                  <a:pt x="1070835" y="1237398"/>
                </a:cubicBezTo>
                <a:cubicBezTo>
                  <a:pt x="1069999" y="1238266"/>
                  <a:pt x="1069061" y="1239352"/>
                  <a:pt x="1068019" y="1240654"/>
                </a:cubicBezTo>
                <a:lnTo>
                  <a:pt x="1068019" y="1262336"/>
                </a:lnTo>
                <a:lnTo>
                  <a:pt x="1062354" y="1262336"/>
                </a:lnTo>
                <a:lnTo>
                  <a:pt x="1062354" y="1229650"/>
                </a:lnTo>
                <a:lnTo>
                  <a:pt x="1067400" y="1229650"/>
                </a:lnTo>
                <a:lnTo>
                  <a:pt x="1067628" y="1234924"/>
                </a:lnTo>
                <a:cubicBezTo>
                  <a:pt x="1068583" y="1233795"/>
                  <a:pt x="1069505" y="1232856"/>
                  <a:pt x="1070395" y="1232108"/>
                </a:cubicBezTo>
                <a:cubicBezTo>
                  <a:pt x="1071285" y="1231359"/>
                  <a:pt x="1072159" y="1230757"/>
                  <a:pt x="1073016" y="1230301"/>
                </a:cubicBezTo>
                <a:cubicBezTo>
                  <a:pt x="1073873" y="1229845"/>
                  <a:pt x="1074747" y="1229525"/>
                  <a:pt x="1075637" y="1229340"/>
                </a:cubicBezTo>
                <a:cubicBezTo>
                  <a:pt x="1076527" y="1229156"/>
                  <a:pt x="1077449" y="1229064"/>
                  <a:pt x="1078404" y="1229064"/>
                </a:cubicBezTo>
                <a:close/>
                <a:moveTo>
                  <a:pt x="1037700" y="1229064"/>
                </a:moveTo>
                <a:cubicBezTo>
                  <a:pt x="1040044" y="1229064"/>
                  <a:pt x="1042144" y="1229427"/>
                  <a:pt x="1043999" y="1230154"/>
                </a:cubicBezTo>
                <a:cubicBezTo>
                  <a:pt x="1045855" y="1230881"/>
                  <a:pt x="1047429" y="1231945"/>
                  <a:pt x="1048720" y="1233345"/>
                </a:cubicBezTo>
                <a:cubicBezTo>
                  <a:pt x="1050011" y="1234745"/>
                  <a:pt x="1050999" y="1236487"/>
                  <a:pt x="1051683" y="1238570"/>
                </a:cubicBezTo>
                <a:cubicBezTo>
                  <a:pt x="1052366" y="1240654"/>
                  <a:pt x="1052708" y="1243041"/>
                  <a:pt x="1052708" y="1245732"/>
                </a:cubicBezTo>
                <a:cubicBezTo>
                  <a:pt x="1052708" y="1248272"/>
                  <a:pt x="1052350" y="1250600"/>
                  <a:pt x="1051634" y="1252716"/>
                </a:cubicBezTo>
                <a:cubicBezTo>
                  <a:pt x="1050918" y="1254832"/>
                  <a:pt x="1049887" y="1256644"/>
                  <a:pt x="1048541" y="1258153"/>
                </a:cubicBezTo>
                <a:cubicBezTo>
                  <a:pt x="1047195" y="1259661"/>
                  <a:pt x="1045557" y="1260833"/>
                  <a:pt x="1043625" y="1261669"/>
                </a:cubicBezTo>
                <a:cubicBezTo>
                  <a:pt x="1041693" y="1262504"/>
                  <a:pt x="1039501" y="1262922"/>
                  <a:pt x="1037049" y="1262922"/>
                </a:cubicBezTo>
                <a:cubicBezTo>
                  <a:pt x="1034705" y="1262922"/>
                  <a:pt x="1032605" y="1262558"/>
                  <a:pt x="1030749" y="1261831"/>
                </a:cubicBezTo>
                <a:cubicBezTo>
                  <a:pt x="1028893" y="1261104"/>
                  <a:pt x="1027320" y="1260035"/>
                  <a:pt x="1026028" y="1258625"/>
                </a:cubicBezTo>
                <a:cubicBezTo>
                  <a:pt x="1024737" y="1257214"/>
                  <a:pt x="1023749" y="1255467"/>
                  <a:pt x="1023066" y="1253383"/>
                </a:cubicBezTo>
                <a:cubicBezTo>
                  <a:pt x="1022382" y="1251300"/>
                  <a:pt x="1022040" y="1248901"/>
                  <a:pt x="1022040" y="1246188"/>
                </a:cubicBezTo>
                <a:cubicBezTo>
                  <a:pt x="1022040" y="1243649"/>
                  <a:pt x="1022398" y="1241332"/>
                  <a:pt x="1023115" y="1239238"/>
                </a:cubicBezTo>
                <a:cubicBezTo>
                  <a:pt x="1023831" y="1237143"/>
                  <a:pt x="1024862" y="1235342"/>
                  <a:pt x="1026207" y="1233833"/>
                </a:cubicBezTo>
                <a:cubicBezTo>
                  <a:pt x="1027553" y="1232325"/>
                  <a:pt x="1029192" y="1231153"/>
                  <a:pt x="1031123" y="1230317"/>
                </a:cubicBezTo>
                <a:cubicBezTo>
                  <a:pt x="1033055" y="1229481"/>
                  <a:pt x="1035247" y="1229064"/>
                  <a:pt x="1037700" y="1229064"/>
                </a:cubicBezTo>
                <a:close/>
                <a:moveTo>
                  <a:pt x="932795" y="1229064"/>
                </a:moveTo>
                <a:cubicBezTo>
                  <a:pt x="934770" y="1229064"/>
                  <a:pt x="936549" y="1229281"/>
                  <a:pt x="938134" y="1229715"/>
                </a:cubicBezTo>
                <a:cubicBezTo>
                  <a:pt x="939718" y="1230149"/>
                  <a:pt x="941058" y="1230811"/>
                  <a:pt x="942154" y="1231701"/>
                </a:cubicBezTo>
                <a:cubicBezTo>
                  <a:pt x="943250" y="1232591"/>
                  <a:pt x="944092" y="1233708"/>
                  <a:pt x="944678" y="1235054"/>
                </a:cubicBezTo>
                <a:cubicBezTo>
                  <a:pt x="945264" y="1236400"/>
                  <a:pt x="945557" y="1237984"/>
                  <a:pt x="945557" y="1239807"/>
                </a:cubicBezTo>
                <a:lnTo>
                  <a:pt x="945557" y="1262336"/>
                </a:lnTo>
                <a:lnTo>
                  <a:pt x="940478" y="1262336"/>
                </a:lnTo>
                <a:lnTo>
                  <a:pt x="940348" y="1257941"/>
                </a:lnTo>
                <a:cubicBezTo>
                  <a:pt x="938568" y="1259699"/>
                  <a:pt x="936761" y="1260969"/>
                  <a:pt x="934927" y="1261750"/>
                </a:cubicBezTo>
                <a:cubicBezTo>
                  <a:pt x="933093" y="1262531"/>
                  <a:pt x="931167" y="1262922"/>
                  <a:pt x="929148" y="1262922"/>
                </a:cubicBezTo>
                <a:cubicBezTo>
                  <a:pt x="927282" y="1262922"/>
                  <a:pt x="925686" y="1262683"/>
                  <a:pt x="924362" y="1262206"/>
                </a:cubicBezTo>
                <a:cubicBezTo>
                  <a:pt x="923039" y="1261728"/>
                  <a:pt x="921948" y="1261072"/>
                  <a:pt x="921091" y="1260236"/>
                </a:cubicBezTo>
                <a:cubicBezTo>
                  <a:pt x="920233" y="1259401"/>
                  <a:pt x="919604" y="1258418"/>
                  <a:pt x="919202" y="1257290"/>
                </a:cubicBezTo>
                <a:cubicBezTo>
                  <a:pt x="918801" y="1256161"/>
                  <a:pt x="918600" y="1254935"/>
                  <a:pt x="918600" y="1253611"/>
                </a:cubicBezTo>
                <a:cubicBezTo>
                  <a:pt x="918600" y="1250334"/>
                  <a:pt x="919821" y="1247767"/>
                  <a:pt x="922263" y="1245912"/>
                </a:cubicBezTo>
                <a:cubicBezTo>
                  <a:pt x="924704" y="1244056"/>
                  <a:pt x="928313" y="1243128"/>
                  <a:pt x="933088" y="1243128"/>
                </a:cubicBezTo>
                <a:lnTo>
                  <a:pt x="939859" y="1243128"/>
                </a:lnTo>
                <a:lnTo>
                  <a:pt x="939859" y="1240263"/>
                </a:lnTo>
                <a:cubicBezTo>
                  <a:pt x="939859" y="1238331"/>
                  <a:pt x="939241" y="1236785"/>
                  <a:pt x="938004" y="1235624"/>
                </a:cubicBezTo>
                <a:cubicBezTo>
                  <a:pt x="936766" y="1234463"/>
                  <a:pt x="934878" y="1233882"/>
                  <a:pt x="932339" y="1233882"/>
                </a:cubicBezTo>
                <a:cubicBezTo>
                  <a:pt x="930494" y="1233882"/>
                  <a:pt x="928676" y="1234088"/>
                  <a:pt x="926886" y="1234501"/>
                </a:cubicBezTo>
                <a:cubicBezTo>
                  <a:pt x="925095" y="1234913"/>
                  <a:pt x="923245" y="1235499"/>
                  <a:pt x="921335" y="1236259"/>
                </a:cubicBezTo>
                <a:lnTo>
                  <a:pt x="921335" y="1231147"/>
                </a:lnTo>
                <a:cubicBezTo>
                  <a:pt x="922051" y="1230887"/>
                  <a:pt x="922849" y="1230632"/>
                  <a:pt x="923728" y="1230382"/>
                </a:cubicBezTo>
                <a:cubicBezTo>
                  <a:pt x="924607" y="1230133"/>
                  <a:pt x="925535" y="1229910"/>
                  <a:pt x="926511" y="1229715"/>
                </a:cubicBezTo>
                <a:cubicBezTo>
                  <a:pt x="927488" y="1229519"/>
                  <a:pt x="928508" y="1229362"/>
                  <a:pt x="929571" y="1229243"/>
                </a:cubicBezTo>
                <a:cubicBezTo>
                  <a:pt x="930635" y="1229123"/>
                  <a:pt x="931709" y="1229064"/>
                  <a:pt x="932795" y="1229064"/>
                </a:cubicBezTo>
                <a:close/>
                <a:moveTo>
                  <a:pt x="899448" y="1229064"/>
                </a:moveTo>
                <a:cubicBezTo>
                  <a:pt x="902834" y="1229064"/>
                  <a:pt x="905400" y="1230160"/>
                  <a:pt x="907147" y="1232352"/>
                </a:cubicBezTo>
                <a:cubicBezTo>
                  <a:pt x="908894" y="1234544"/>
                  <a:pt x="909703" y="1237800"/>
                  <a:pt x="909573" y="1242119"/>
                </a:cubicBezTo>
                <a:lnTo>
                  <a:pt x="903843" y="1242119"/>
                </a:lnTo>
                <a:cubicBezTo>
                  <a:pt x="903908" y="1239254"/>
                  <a:pt x="903490" y="1237176"/>
                  <a:pt x="902589" y="1235884"/>
                </a:cubicBezTo>
                <a:cubicBezTo>
                  <a:pt x="901689" y="1234593"/>
                  <a:pt x="900370" y="1233947"/>
                  <a:pt x="898634" y="1233947"/>
                </a:cubicBezTo>
                <a:cubicBezTo>
                  <a:pt x="897874" y="1233947"/>
                  <a:pt x="897109" y="1234083"/>
                  <a:pt x="896339" y="1234354"/>
                </a:cubicBezTo>
                <a:cubicBezTo>
                  <a:pt x="895568" y="1234625"/>
                  <a:pt x="894776" y="1235059"/>
                  <a:pt x="893962" y="1235656"/>
                </a:cubicBezTo>
                <a:cubicBezTo>
                  <a:pt x="893148" y="1236253"/>
                  <a:pt x="892285" y="1237018"/>
                  <a:pt x="891374" y="1237952"/>
                </a:cubicBezTo>
                <a:cubicBezTo>
                  <a:pt x="890462" y="1238885"/>
                  <a:pt x="889486" y="1240013"/>
                  <a:pt x="888444" y="1241337"/>
                </a:cubicBezTo>
                <a:lnTo>
                  <a:pt x="888444" y="1262336"/>
                </a:lnTo>
                <a:lnTo>
                  <a:pt x="882714" y="1262336"/>
                </a:lnTo>
                <a:lnTo>
                  <a:pt x="882714" y="1229650"/>
                </a:lnTo>
                <a:lnTo>
                  <a:pt x="887890" y="1229650"/>
                </a:lnTo>
                <a:lnTo>
                  <a:pt x="888053" y="1235673"/>
                </a:lnTo>
                <a:cubicBezTo>
                  <a:pt x="889985" y="1233350"/>
                  <a:pt x="891889" y="1231668"/>
                  <a:pt x="893767" y="1230626"/>
                </a:cubicBezTo>
                <a:cubicBezTo>
                  <a:pt x="895644" y="1229585"/>
                  <a:pt x="897538" y="1229064"/>
                  <a:pt x="899448" y="1229064"/>
                </a:cubicBezTo>
                <a:close/>
                <a:moveTo>
                  <a:pt x="829290" y="1229064"/>
                </a:moveTo>
                <a:cubicBezTo>
                  <a:pt x="830570" y="1229064"/>
                  <a:pt x="831992" y="1229134"/>
                  <a:pt x="833555" y="1229275"/>
                </a:cubicBezTo>
                <a:cubicBezTo>
                  <a:pt x="835118" y="1229416"/>
                  <a:pt x="836745" y="1229661"/>
                  <a:pt x="838438" y="1230008"/>
                </a:cubicBezTo>
                <a:lnTo>
                  <a:pt x="838438" y="1235054"/>
                </a:lnTo>
                <a:cubicBezTo>
                  <a:pt x="836658" y="1234620"/>
                  <a:pt x="834971" y="1234300"/>
                  <a:pt x="833376" y="1234094"/>
                </a:cubicBezTo>
                <a:cubicBezTo>
                  <a:pt x="831781" y="1233887"/>
                  <a:pt x="830397" y="1233784"/>
                  <a:pt x="829225" y="1233784"/>
                </a:cubicBezTo>
                <a:cubicBezTo>
                  <a:pt x="827814" y="1233784"/>
                  <a:pt x="826626" y="1233893"/>
                  <a:pt x="825660" y="1234110"/>
                </a:cubicBezTo>
                <a:cubicBezTo>
                  <a:pt x="824694" y="1234327"/>
                  <a:pt x="823913" y="1234625"/>
                  <a:pt x="823316" y="1235005"/>
                </a:cubicBezTo>
                <a:cubicBezTo>
                  <a:pt x="822719" y="1235385"/>
                  <a:pt x="822290" y="1235830"/>
                  <a:pt x="822030" y="1236340"/>
                </a:cubicBezTo>
                <a:cubicBezTo>
                  <a:pt x="821769" y="1236850"/>
                  <a:pt x="821639" y="1237398"/>
                  <a:pt x="821639" y="1237984"/>
                </a:cubicBezTo>
                <a:cubicBezTo>
                  <a:pt x="821639" y="1238570"/>
                  <a:pt x="821753" y="1239102"/>
                  <a:pt x="821981" y="1239579"/>
                </a:cubicBezTo>
                <a:cubicBezTo>
                  <a:pt x="822209" y="1240057"/>
                  <a:pt x="822632" y="1240518"/>
                  <a:pt x="823251" y="1240963"/>
                </a:cubicBezTo>
                <a:cubicBezTo>
                  <a:pt x="823869" y="1241408"/>
                  <a:pt x="824732" y="1241853"/>
                  <a:pt x="825839" y="1242298"/>
                </a:cubicBezTo>
                <a:cubicBezTo>
                  <a:pt x="826946" y="1242743"/>
                  <a:pt x="828389" y="1243226"/>
                  <a:pt x="830169" y="1243747"/>
                </a:cubicBezTo>
                <a:cubicBezTo>
                  <a:pt x="832101" y="1244311"/>
                  <a:pt x="833728" y="1244902"/>
                  <a:pt x="835052" y="1245521"/>
                </a:cubicBezTo>
                <a:cubicBezTo>
                  <a:pt x="836376" y="1246139"/>
                  <a:pt x="837451" y="1246828"/>
                  <a:pt x="838275" y="1247588"/>
                </a:cubicBezTo>
                <a:cubicBezTo>
                  <a:pt x="839100" y="1248348"/>
                  <a:pt x="839691" y="1249205"/>
                  <a:pt x="840050" y="1250160"/>
                </a:cubicBezTo>
                <a:cubicBezTo>
                  <a:pt x="840408" y="1251115"/>
                  <a:pt x="840587" y="1252200"/>
                  <a:pt x="840587" y="1253416"/>
                </a:cubicBezTo>
                <a:cubicBezTo>
                  <a:pt x="840587" y="1254566"/>
                  <a:pt x="840392" y="1255597"/>
                  <a:pt x="840001" y="1256509"/>
                </a:cubicBezTo>
                <a:cubicBezTo>
                  <a:pt x="839610" y="1257420"/>
                  <a:pt x="839078" y="1258228"/>
                  <a:pt x="838406" y="1258934"/>
                </a:cubicBezTo>
                <a:cubicBezTo>
                  <a:pt x="837733" y="1259639"/>
                  <a:pt x="836952" y="1260242"/>
                  <a:pt x="836062" y="1260741"/>
                </a:cubicBezTo>
                <a:cubicBezTo>
                  <a:pt x="835172" y="1261240"/>
                  <a:pt x="834222" y="1261653"/>
                  <a:pt x="833213" y="1261978"/>
                </a:cubicBezTo>
                <a:cubicBezTo>
                  <a:pt x="832204" y="1262304"/>
                  <a:pt x="831167" y="1262542"/>
                  <a:pt x="830104" y="1262694"/>
                </a:cubicBezTo>
                <a:cubicBezTo>
                  <a:pt x="829040" y="1262846"/>
                  <a:pt x="827998" y="1262922"/>
                  <a:pt x="826978" y="1262922"/>
                </a:cubicBezTo>
                <a:cubicBezTo>
                  <a:pt x="824764" y="1262922"/>
                  <a:pt x="822730" y="1262825"/>
                  <a:pt x="820874" y="1262629"/>
                </a:cubicBezTo>
                <a:cubicBezTo>
                  <a:pt x="819019" y="1262434"/>
                  <a:pt x="817201" y="1262119"/>
                  <a:pt x="815421" y="1261685"/>
                </a:cubicBezTo>
                <a:lnTo>
                  <a:pt x="815421" y="1256476"/>
                </a:lnTo>
                <a:cubicBezTo>
                  <a:pt x="817331" y="1257019"/>
                  <a:pt x="819230" y="1257431"/>
                  <a:pt x="821118" y="1257713"/>
                </a:cubicBezTo>
                <a:cubicBezTo>
                  <a:pt x="823007" y="1257995"/>
                  <a:pt x="824884" y="1258136"/>
                  <a:pt x="826751" y="1258136"/>
                </a:cubicBezTo>
                <a:cubicBezTo>
                  <a:pt x="829463" y="1258136"/>
                  <a:pt x="831471" y="1257767"/>
                  <a:pt x="832774" y="1257030"/>
                </a:cubicBezTo>
                <a:cubicBezTo>
                  <a:pt x="834076" y="1256291"/>
                  <a:pt x="834727" y="1255239"/>
                  <a:pt x="834727" y="1253871"/>
                </a:cubicBezTo>
                <a:cubicBezTo>
                  <a:pt x="834727" y="1253286"/>
                  <a:pt x="834624" y="1252759"/>
                  <a:pt x="834418" y="1252293"/>
                </a:cubicBezTo>
                <a:cubicBezTo>
                  <a:pt x="834211" y="1251826"/>
                  <a:pt x="833837" y="1251381"/>
                  <a:pt x="833294" y="1250958"/>
                </a:cubicBezTo>
                <a:cubicBezTo>
                  <a:pt x="832752" y="1250534"/>
                  <a:pt x="831911" y="1250095"/>
                  <a:pt x="830771" y="1249639"/>
                </a:cubicBezTo>
                <a:cubicBezTo>
                  <a:pt x="829632" y="1249183"/>
                  <a:pt x="828074" y="1248663"/>
                  <a:pt x="826099" y="1248076"/>
                </a:cubicBezTo>
                <a:cubicBezTo>
                  <a:pt x="824624" y="1247642"/>
                  <a:pt x="823262" y="1247149"/>
                  <a:pt x="822014" y="1246595"/>
                </a:cubicBezTo>
                <a:cubicBezTo>
                  <a:pt x="820766" y="1246042"/>
                  <a:pt x="819686" y="1245385"/>
                  <a:pt x="818774" y="1244626"/>
                </a:cubicBezTo>
                <a:cubicBezTo>
                  <a:pt x="817863" y="1243866"/>
                  <a:pt x="817147" y="1242976"/>
                  <a:pt x="816626" y="1241956"/>
                </a:cubicBezTo>
                <a:cubicBezTo>
                  <a:pt x="816105" y="1240936"/>
                  <a:pt x="815844" y="1239731"/>
                  <a:pt x="815844" y="1238342"/>
                </a:cubicBezTo>
                <a:cubicBezTo>
                  <a:pt x="815844" y="1237431"/>
                  <a:pt x="816056" y="1236432"/>
                  <a:pt x="816479" y="1235347"/>
                </a:cubicBezTo>
                <a:cubicBezTo>
                  <a:pt x="816902" y="1234262"/>
                  <a:pt x="817624" y="1233253"/>
                  <a:pt x="818644" y="1232319"/>
                </a:cubicBezTo>
                <a:cubicBezTo>
                  <a:pt x="819664" y="1231386"/>
                  <a:pt x="821042" y="1230610"/>
                  <a:pt x="822779" y="1229992"/>
                </a:cubicBezTo>
                <a:cubicBezTo>
                  <a:pt x="824515" y="1229373"/>
                  <a:pt x="826685" y="1229064"/>
                  <a:pt x="829290" y="1229064"/>
                </a:cubicBezTo>
                <a:close/>
                <a:moveTo>
                  <a:pt x="760694" y="1229064"/>
                </a:moveTo>
                <a:cubicBezTo>
                  <a:pt x="761497" y="1229064"/>
                  <a:pt x="762267" y="1229118"/>
                  <a:pt x="763006" y="1229226"/>
                </a:cubicBezTo>
                <a:cubicBezTo>
                  <a:pt x="763743" y="1229335"/>
                  <a:pt x="764395" y="1229476"/>
                  <a:pt x="764959" y="1229650"/>
                </a:cubicBezTo>
                <a:lnTo>
                  <a:pt x="776809" y="1229650"/>
                </a:lnTo>
                <a:lnTo>
                  <a:pt x="776809" y="1234273"/>
                </a:lnTo>
                <a:lnTo>
                  <a:pt x="771568" y="1234273"/>
                </a:lnTo>
                <a:cubicBezTo>
                  <a:pt x="772176" y="1235032"/>
                  <a:pt x="772648" y="1235917"/>
                  <a:pt x="772984" y="1236926"/>
                </a:cubicBezTo>
                <a:cubicBezTo>
                  <a:pt x="773321" y="1237935"/>
                  <a:pt x="773489" y="1239026"/>
                  <a:pt x="773489" y="1240198"/>
                </a:cubicBezTo>
                <a:cubicBezTo>
                  <a:pt x="773489" y="1241891"/>
                  <a:pt x="773179" y="1243437"/>
                  <a:pt x="772561" y="1244837"/>
                </a:cubicBezTo>
                <a:cubicBezTo>
                  <a:pt x="771942" y="1246237"/>
                  <a:pt x="771069" y="1247436"/>
                  <a:pt x="769940" y="1248435"/>
                </a:cubicBezTo>
                <a:cubicBezTo>
                  <a:pt x="768811" y="1249433"/>
                  <a:pt x="767460" y="1250209"/>
                  <a:pt x="765887" y="1250762"/>
                </a:cubicBezTo>
                <a:cubicBezTo>
                  <a:pt x="764313" y="1251316"/>
                  <a:pt x="762582" y="1251593"/>
                  <a:pt x="760694" y="1251593"/>
                </a:cubicBezTo>
                <a:cubicBezTo>
                  <a:pt x="759327" y="1251593"/>
                  <a:pt x="758046" y="1251446"/>
                  <a:pt x="756853" y="1251153"/>
                </a:cubicBezTo>
                <a:cubicBezTo>
                  <a:pt x="755659" y="1250860"/>
                  <a:pt x="754715" y="1250496"/>
                  <a:pt x="754020" y="1250063"/>
                </a:cubicBezTo>
                <a:cubicBezTo>
                  <a:pt x="753608" y="1250670"/>
                  <a:pt x="753261" y="1251245"/>
                  <a:pt x="752978" y="1251788"/>
                </a:cubicBezTo>
                <a:cubicBezTo>
                  <a:pt x="752696" y="1252330"/>
                  <a:pt x="752555" y="1252938"/>
                  <a:pt x="752555" y="1253611"/>
                </a:cubicBezTo>
                <a:cubicBezTo>
                  <a:pt x="752555" y="1254436"/>
                  <a:pt x="752951" y="1255119"/>
                  <a:pt x="753743" y="1255662"/>
                </a:cubicBezTo>
                <a:cubicBezTo>
                  <a:pt x="754535" y="1256205"/>
                  <a:pt x="755583" y="1256498"/>
                  <a:pt x="756885" y="1256541"/>
                </a:cubicBezTo>
                <a:lnTo>
                  <a:pt x="765480" y="1256867"/>
                </a:lnTo>
                <a:cubicBezTo>
                  <a:pt x="767108" y="1256910"/>
                  <a:pt x="768611" y="1257116"/>
                  <a:pt x="769989" y="1257485"/>
                </a:cubicBezTo>
                <a:cubicBezTo>
                  <a:pt x="771367" y="1257854"/>
                  <a:pt x="772550" y="1258386"/>
                  <a:pt x="773538" y="1259081"/>
                </a:cubicBezTo>
                <a:cubicBezTo>
                  <a:pt x="774525" y="1259775"/>
                  <a:pt x="775295" y="1260632"/>
                  <a:pt x="775849" y="1261653"/>
                </a:cubicBezTo>
                <a:cubicBezTo>
                  <a:pt x="776403" y="1262673"/>
                  <a:pt x="776679" y="1263855"/>
                  <a:pt x="776679" y="1265201"/>
                </a:cubicBezTo>
                <a:cubicBezTo>
                  <a:pt x="776679" y="1266655"/>
                  <a:pt x="776364" y="1268033"/>
                  <a:pt x="775735" y="1269336"/>
                </a:cubicBezTo>
                <a:cubicBezTo>
                  <a:pt x="775106" y="1270638"/>
                  <a:pt x="774134" y="1271783"/>
                  <a:pt x="772821" y="1272770"/>
                </a:cubicBezTo>
                <a:cubicBezTo>
                  <a:pt x="771508" y="1273758"/>
                  <a:pt x="769842" y="1274545"/>
                  <a:pt x="767824" y="1275131"/>
                </a:cubicBezTo>
                <a:cubicBezTo>
                  <a:pt x="765805" y="1275717"/>
                  <a:pt x="763407" y="1276010"/>
                  <a:pt x="760629" y="1276010"/>
                </a:cubicBezTo>
                <a:cubicBezTo>
                  <a:pt x="757981" y="1276010"/>
                  <a:pt x="755729" y="1275798"/>
                  <a:pt x="753874" y="1275375"/>
                </a:cubicBezTo>
                <a:cubicBezTo>
                  <a:pt x="752018" y="1274952"/>
                  <a:pt x="750493" y="1274366"/>
                  <a:pt x="749299" y="1273617"/>
                </a:cubicBezTo>
                <a:cubicBezTo>
                  <a:pt x="748106" y="1272868"/>
                  <a:pt x="747238" y="1271978"/>
                  <a:pt x="746695" y="1270947"/>
                </a:cubicBezTo>
                <a:cubicBezTo>
                  <a:pt x="746152" y="1269916"/>
                  <a:pt x="745881" y="1268782"/>
                  <a:pt x="745881" y="1267545"/>
                </a:cubicBezTo>
                <a:cubicBezTo>
                  <a:pt x="745881" y="1265961"/>
                  <a:pt x="746250" y="1264572"/>
                  <a:pt x="746988" y="1263378"/>
                </a:cubicBezTo>
                <a:cubicBezTo>
                  <a:pt x="747726" y="1262184"/>
                  <a:pt x="748865" y="1261034"/>
                  <a:pt x="750406" y="1259927"/>
                </a:cubicBezTo>
                <a:cubicBezTo>
                  <a:pt x="749842" y="1259666"/>
                  <a:pt x="749354" y="1259341"/>
                  <a:pt x="748942" y="1258950"/>
                </a:cubicBezTo>
                <a:cubicBezTo>
                  <a:pt x="748529" y="1258560"/>
                  <a:pt x="748193" y="1258131"/>
                  <a:pt x="747932" y="1257664"/>
                </a:cubicBezTo>
                <a:cubicBezTo>
                  <a:pt x="747672" y="1257198"/>
                  <a:pt x="747476" y="1256704"/>
                  <a:pt x="747346" y="1256183"/>
                </a:cubicBezTo>
                <a:cubicBezTo>
                  <a:pt x="747216" y="1255662"/>
                  <a:pt x="747151" y="1255152"/>
                  <a:pt x="747151" y="1254653"/>
                </a:cubicBezTo>
                <a:cubicBezTo>
                  <a:pt x="747151" y="1253242"/>
                  <a:pt x="747482" y="1251951"/>
                  <a:pt x="748144" y="1250779"/>
                </a:cubicBezTo>
                <a:cubicBezTo>
                  <a:pt x="748806" y="1249607"/>
                  <a:pt x="749593" y="1248500"/>
                  <a:pt x="750504" y="1247458"/>
                </a:cubicBezTo>
                <a:cubicBezTo>
                  <a:pt x="750092" y="1246959"/>
                  <a:pt x="749728" y="1246470"/>
                  <a:pt x="749414" y="1245993"/>
                </a:cubicBezTo>
                <a:cubicBezTo>
                  <a:pt x="749099" y="1245515"/>
                  <a:pt x="748828" y="1245000"/>
                  <a:pt x="748599" y="1244446"/>
                </a:cubicBezTo>
                <a:cubicBezTo>
                  <a:pt x="748372" y="1243893"/>
                  <a:pt x="748198" y="1243296"/>
                  <a:pt x="748079" y="1242656"/>
                </a:cubicBezTo>
                <a:cubicBezTo>
                  <a:pt x="747959" y="1242016"/>
                  <a:pt x="747900" y="1241283"/>
                  <a:pt x="747900" y="1240458"/>
                </a:cubicBezTo>
                <a:cubicBezTo>
                  <a:pt x="747900" y="1238765"/>
                  <a:pt x="748209" y="1237219"/>
                  <a:pt x="748828" y="1235819"/>
                </a:cubicBezTo>
                <a:cubicBezTo>
                  <a:pt x="749446" y="1234419"/>
                  <a:pt x="750314" y="1233220"/>
                  <a:pt x="751432" y="1232222"/>
                </a:cubicBezTo>
                <a:cubicBezTo>
                  <a:pt x="752550" y="1231223"/>
                  <a:pt x="753895" y="1230447"/>
                  <a:pt x="755469" y="1229894"/>
                </a:cubicBezTo>
                <a:cubicBezTo>
                  <a:pt x="757042" y="1229340"/>
                  <a:pt x="758784" y="1229064"/>
                  <a:pt x="760694" y="1229064"/>
                </a:cubicBezTo>
                <a:close/>
                <a:moveTo>
                  <a:pt x="723376" y="1229064"/>
                </a:moveTo>
                <a:cubicBezTo>
                  <a:pt x="725655" y="1229064"/>
                  <a:pt x="727673" y="1229422"/>
                  <a:pt x="729431" y="1230138"/>
                </a:cubicBezTo>
                <a:cubicBezTo>
                  <a:pt x="731189" y="1230854"/>
                  <a:pt x="732670" y="1231869"/>
                  <a:pt x="733875" y="1233182"/>
                </a:cubicBezTo>
                <a:cubicBezTo>
                  <a:pt x="735080" y="1234495"/>
                  <a:pt x="735991" y="1236090"/>
                  <a:pt x="736610" y="1237968"/>
                </a:cubicBezTo>
                <a:cubicBezTo>
                  <a:pt x="737228" y="1239845"/>
                  <a:pt x="737537" y="1241945"/>
                  <a:pt x="737537" y="1244268"/>
                </a:cubicBezTo>
                <a:cubicBezTo>
                  <a:pt x="737537" y="1245071"/>
                  <a:pt x="737527" y="1245743"/>
                  <a:pt x="737505" y="1246286"/>
                </a:cubicBezTo>
                <a:cubicBezTo>
                  <a:pt x="737483" y="1246828"/>
                  <a:pt x="737451" y="1247338"/>
                  <a:pt x="737407" y="1247816"/>
                </a:cubicBezTo>
                <a:lnTo>
                  <a:pt x="714455" y="1247816"/>
                </a:lnTo>
                <a:cubicBezTo>
                  <a:pt x="714455" y="1251158"/>
                  <a:pt x="715388" y="1253725"/>
                  <a:pt x="717255" y="1255516"/>
                </a:cubicBezTo>
                <a:cubicBezTo>
                  <a:pt x="719122" y="1257306"/>
                  <a:pt x="721813" y="1258202"/>
                  <a:pt x="725329" y="1258202"/>
                </a:cubicBezTo>
                <a:cubicBezTo>
                  <a:pt x="726284" y="1258202"/>
                  <a:pt x="727239" y="1258164"/>
                  <a:pt x="728194" y="1258088"/>
                </a:cubicBezTo>
                <a:cubicBezTo>
                  <a:pt x="729149" y="1258012"/>
                  <a:pt x="730071" y="1257909"/>
                  <a:pt x="730961" y="1257778"/>
                </a:cubicBezTo>
                <a:cubicBezTo>
                  <a:pt x="731851" y="1257648"/>
                  <a:pt x="732703" y="1257502"/>
                  <a:pt x="733517" y="1257339"/>
                </a:cubicBezTo>
                <a:cubicBezTo>
                  <a:pt x="734331" y="1257176"/>
                  <a:pt x="735085" y="1256997"/>
                  <a:pt x="735779" y="1256802"/>
                </a:cubicBezTo>
                <a:lnTo>
                  <a:pt x="735779" y="1261457"/>
                </a:lnTo>
                <a:cubicBezTo>
                  <a:pt x="734238" y="1261891"/>
                  <a:pt x="732497" y="1262244"/>
                  <a:pt x="730554" y="1262515"/>
                </a:cubicBezTo>
                <a:cubicBezTo>
                  <a:pt x="728612" y="1262786"/>
                  <a:pt x="726598" y="1262922"/>
                  <a:pt x="724515" y="1262922"/>
                </a:cubicBezTo>
                <a:cubicBezTo>
                  <a:pt x="721715" y="1262922"/>
                  <a:pt x="719306" y="1262542"/>
                  <a:pt x="717287" y="1261783"/>
                </a:cubicBezTo>
                <a:cubicBezTo>
                  <a:pt x="715269" y="1261023"/>
                  <a:pt x="713614" y="1259921"/>
                  <a:pt x="712323" y="1258478"/>
                </a:cubicBezTo>
                <a:cubicBezTo>
                  <a:pt x="711031" y="1257035"/>
                  <a:pt x="710077" y="1255266"/>
                  <a:pt x="709458" y="1253172"/>
                </a:cubicBezTo>
                <a:cubicBezTo>
                  <a:pt x="708839" y="1251077"/>
                  <a:pt x="708530" y="1248706"/>
                  <a:pt x="708530" y="1246058"/>
                </a:cubicBezTo>
                <a:cubicBezTo>
                  <a:pt x="708530" y="1243757"/>
                  <a:pt x="708861" y="1241582"/>
                  <a:pt x="709523" y="1239531"/>
                </a:cubicBezTo>
                <a:cubicBezTo>
                  <a:pt x="710185" y="1237479"/>
                  <a:pt x="711151" y="1235678"/>
                  <a:pt x="712420" y="1234126"/>
                </a:cubicBezTo>
                <a:cubicBezTo>
                  <a:pt x="713690" y="1232574"/>
                  <a:pt x="715247" y="1231343"/>
                  <a:pt x="717092" y="1230431"/>
                </a:cubicBezTo>
                <a:cubicBezTo>
                  <a:pt x="718937" y="1229519"/>
                  <a:pt x="721031" y="1229064"/>
                  <a:pt x="723376" y="1229064"/>
                </a:cubicBezTo>
                <a:close/>
                <a:moveTo>
                  <a:pt x="618600" y="1229064"/>
                </a:moveTo>
                <a:cubicBezTo>
                  <a:pt x="620880" y="1229064"/>
                  <a:pt x="622898" y="1229422"/>
                  <a:pt x="624656" y="1230138"/>
                </a:cubicBezTo>
                <a:cubicBezTo>
                  <a:pt x="626414" y="1230854"/>
                  <a:pt x="627895" y="1231869"/>
                  <a:pt x="629100" y="1233182"/>
                </a:cubicBezTo>
                <a:cubicBezTo>
                  <a:pt x="630304" y="1234495"/>
                  <a:pt x="631216" y="1236090"/>
                  <a:pt x="631835" y="1237968"/>
                </a:cubicBezTo>
                <a:cubicBezTo>
                  <a:pt x="632453" y="1239845"/>
                  <a:pt x="632762" y="1241945"/>
                  <a:pt x="632762" y="1244268"/>
                </a:cubicBezTo>
                <a:cubicBezTo>
                  <a:pt x="632762" y="1245071"/>
                  <a:pt x="632752" y="1245743"/>
                  <a:pt x="632730" y="1246286"/>
                </a:cubicBezTo>
                <a:cubicBezTo>
                  <a:pt x="632708" y="1246828"/>
                  <a:pt x="632676" y="1247338"/>
                  <a:pt x="632632" y="1247816"/>
                </a:cubicBezTo>
                <a:lnTo>
                  <a:pt x="609680" y="1247816"/>
                </a:lnTo>
                <a:cubicBezTo>
                  <a:pt x="609680" y="1251158"/>
                  <a:pt x="610613" y="1253725"/>
                  <a:pt x="612480" y="1255516"/>
                </a:cubicBezTo>
                <a:cubicBezTo>
                  <a:pt x="614347" y="1257306"/>
                  <a:pt x="617038" y="1258202"/>
                  <a:pt x="620554" y="1258202"/>
                </a:cubicBezTo>
                <a:cubicBezTo>
                  <a:pt x="621509" y="1258202"/>
                  <a:pt x="622464" y="1258164"/>
                  <a:pt x="623419" y="1258088"/>
                </a:cubicBezTo>
                <a:cubicBezTo>
                  <a:pt x="624374" y="1258012"/>
                  <a:pt x="625296" y="1257909"/>
                  <a:pt x="626186" y="1257778"/>
                </a:cubicBezTo>
                <a:cubicBezTo>
                  <a:pt x="627076" y="1257648"/>
                  <a:pt x="627928" y="1257502"/>
                  <a:pt x="628742" y="1257339"/>
                </a:cubicBezTo>
                <a:cubicBezTo>
                  <a:pt x="629556" y="1257176"/>
                  <a:pt x="630310" y="1256997"/>
                  <a:pt x="631004" y="1256802"/>
                </a:cubicBezTo>
                <a:lnTo>
                  <a:pt x="631004" y="1261457"/>
                </a:lnTo>
                <a:cubicBezTo>
                  <a:pt x="629463" y="1261891"/>
                  <a:pt x="627722" y="1262244"/>
                  <a:pt x="625779" y="1262515"/>
                </a:cubicBezTo>
                <a:cubicBezTo>
                  <a:pt x="623837" y="1262786"/>
                  <a:pt x="621823" y="1262922"/>
                  <a:pt x="619740" y="1262922"/>
                </a:cubicBezTo>
                <a:cubicBezTo>
                  <a:pt x="616940" y="1262922"/>
                  <a:pt x="614531" y="1262542"/>
                  <a:pt x="612512" y="1261783"/>
                </a:cubicBezTo>
                <a:cubicBezTo>
                  <a:pt x="610494" y="1261023"/>
                  <a:pt x="608839" y="1259921"/>
                  <a:pt x="607548" y="1258478"/>
                </a:cubicBezTo>
                <a:cubicBezTo>
                  <a:pt x="606256" y="1257035"/>
                  <a:pt x="605302" y="1255266"/>
                  <a:pt x="604683" y="1253172"/>
                </a:cubicBezTo>
                <a:cubicBezTo>
                  <a:pt x="604064" y="1251077"/>
                  <a:pt x="603755" y="1248706"/>
                  <a:pt x="603755" y="1246058"/>
                </a:cubicBezTo>
                <a:cubicBezTo>
                  <a:pt x="603755" y="1243757"/>
                  <a:pt x="604086" y="1241582"/>
                  <a:pt x="604748" y="1239531"/>
                </a:cubicBezTo>
                <a:cubicBezTo>
                  <a:pt x="605410" y="1237479"/>
                  <a:pt x="606376" y="1235678"/>
                  <a:pt x="607645" y="1234126"/>
                </a:cubicBezTo>
                <a:cubicBezTo>
                  <a:pt x="608915" y="1232574"/>
                  <a:pt x="610472" y="1231343"/>
                  <a:pt x="612317" y="1230431"/>
                </a:cubicBezTo>
                <a:cubicBezTo>
                  <a:pt x="614162" y="1229519"/>
                  <a:pt x="616256" y="1229064"/>
                  <a:pt x="618600" y="1229064"/>
                </a:cubicBezTo>
                <a:close/>
                <a:moveTo>
                  <a:pt x="474944" y="1229064"/>
                </a:moveTo>
                <a:cubicBezTo>
                  <a:pt x="475747" y="1229064"/>
                  <a:pt x="476518" y="1229118"/>
                  <a:pt x="477256" y="1229226"/>
                </a:cubicBezTo>
                <a:cubicBezTo>
                  <a:pt x="477994" y="1229335"/>
                  <a:pt x="478645" y="1229476"/>
                  <a:pt x="479209" y="1229650"/>
                </a:cubicBezTo>
                <a:lnTo>
                  <a:pt x="491059" y="1229650"/>
                </a:lnTo>
                <a:lnTo>
                  <a:pt x="491059" y="1234273"/>
                </a:lnTo>
                <a:lnTo>
                  <a:pt x="485818" y="1234273"/>
                </a:lnTo>
                <a:cubicBezTo>
                  <a:pt x="486426" y="1235032"/>
                  <a:pt x="486898" y="1235917"/>
                  <a:pt x="487234" y="1236926"/>
                </a:cubicBezTo>
                <a:cubicBezTo>
                  <a:pt x="487571" y="1237935"/>
                  <a:pt x="487739" y="1239026"/>
                  <a:pt x="487739" y="1240198"/>
                </a:cubicBezTo>
                <a:cubicBezTo>
                  <a:pt x="487739" y="1241891"/>
                  <a:pt x="487429" y="1243437"/>
                  <a:pt x="486811" y="1244837"/>
                </a:cubicBezTo>
                <a:cubicBezTo>
                  <a:pt x="486192" y="1246237"/>
                  <a:pt x="485319" y="1247436"/>
                  <a:pt x="484190" y="1248435"/>
                </a:cubicBezTo>
                <a:cubicBezTo>
                  <a:pt x="483062" y="1249433"/>
                  <a:pt x="481710" y="1250209"/>
                  <a:pt x="480137" y="1250762"/>
                </a:cubicBezTo>
                <a:cubicBezTo>
                  <a:pt x="478563" y="1251316"/>
                  <a:pt x="476833" y="1251593"/>
                  <a:pt x="474944" y="1251593"/>
                </a:cubicBezTo>
                <a:cubicBezTo>
                  <a:pt x="473577" y="1251593"/>
                  <a:pt x="472296" y="1251446"/>
                  <a:pt x="471103" y="1251153"/>
                </a:cubicBezTo>
                <a:cubicBezTo>
                  <a:pt x="469909" y="1250860"/>
                  <a:pt x="468965" y="1250496"/>
                  <a:pt x="468270" y="1250063"/>
                </a:cubicBezTo>
                <a:cubicBezTo>
                  <a:pt x="467858" y="1250670"/>
                  <a:pt x="467511" y="1251245"/>
                  <a:pt x="467228" y="1251788"/>
                </a:cubicBezTo>
                <a:cubicBezTo>
                  <a:pt x="466946" y="1252330"/>
                  <a:pt x="466805" y="1252938"/>
                  <a:pt x="466805" y="1253611"/>
                </a:cubicBezTo>
                <a:cubicBezTo>
                  <a:pt x="466805" y="1254436"/>
                  <a:pt x="467201" y="1255119"/>
                  <a:pt x="467993" y="1255662"/>
                </a:cubicBezTo>
                <a:cubicBezTo>
                  <a:pt x="468786" y="1256205"/>
                  <a:pt x="469833" y="1256498"/>
                  <a:pt x="471135" y="1256541"/>
                </a:cubicBezTo>
                <a:lnTo>
                  <a:pt x="479730" y="1256867"/>
                </a:lnTo>
                <a:cubicBezTo>
                  <a:pt x="481358" y="1256910"/>
                  <a:pt x="482861" y="1257116"/>
                  <a:pt x="484239" y="1257485"/>
                </a:cubicBezTo>
                <a:cubicBezTo>
                  <a:pt x="485617" y="1257854"/>
                  <a:pt x="486800" y="1258386"/>
                  <a:pt x="487788" y="1259081"/>
                </a:cubicBezTo>
                <a:cubicBezTo>
                  <a:pt x="488775" y="1259775"/>
                  <a:pt x="489546" y="1260632"/>
                  <a:pt x="490099" y="1261653"/>
                </a:cubicBezTo>
                <a:cubicBezTo>
                  <a:pt x="490653" y="1262673"/>
                  <a:pt x="490929" y="1263855"/>
                  <a:pt x="490929" y="1265201"/>
                </a:cubicBezTo>
                <a:cubicBezTo>
                  <a:pt x="490929" y="1266655"/>
                  <a:pt x="490615" y="1268033"/>
                  <a:pt x="489985" y="1269336"/>
                </a:cubicBezTo>
                <a:cubicBezTo>
                  <a:pt x="489356" y="1270638"/>
                  <a:pt x="488384" y="1271783"/>
                  <a:pt x="487071" y="1272770"/>
                </a:cubicBezTo>
                <a:cubicBezTo>
                  <a:pt x="485758" y="1273758"/>
                  <a:pt x="484092" y="1274545"/>
                  <a:pt x="482074" y="1275131"/>
                </a:cubicBezTo>
                <a:cubicBezTo>
                  <a:pt x="480056" y="1275717"/>
                  <a:pt x="477657" y="1276010"/>
                  <a:pt x="474879" y="1276010"/>
                </a:cubicBezTo>
                <a:cubicBezTo>
                  <a:pt x="472231" y="1276010"/>
                  <a:pt x="469979" y="1275798"/>
                  <a:pt x="468124" y="1275375"/>
                </a:cubicBezTo>
                <a:cubicBezTo>
                  <a:pt x="466268" y="1274952"/>
                  <a:pt x="464743" y="1274366"/>
                  <a:pt x="463550" y="1273617"/>
                </a:cubicBezTo>
                <a:cubicBezTo>
                  <a:pt x="462356" y="1272868"/>
                  <a:pt x="461488" y="1271978"/>
                  <a:pt x="460945" y="1270947"/>
                </a:cubicBezTo>
                <a:cubicBezTo>
                  <a:pt x="460402" y="1269916"/>
                  <a:pt x="460131" y="1268782"/>
                  <a:pt x="460131" y="1267545"/>
                </a:cubicBezTo>
                <a:cubicBezTo>
                  <a:pt x="460131" y="1265961"/>
                  <a:pt x="460500" y="1264572"/>
                  <a:pt x="461238" y="1263378"/>
                </a:cubicBezTo>
                <a:cubicBezTo>
                  <a:pt x="461976" y="1262184"/>
                  <a:pt x="463116" y="1261034"/>
                  <a:pt x="464656" y="1259927"/>
                </a:cubicBezTo>
                <a:cubicBezTo>
                  <a:pt x="464092" y="1259666"/>
                  <a:pt x="463604" y="1259341"/>
                  <a:pt x="463191" y="1258950"/>
                </a:cubicBezTo>
                <a:cubicBezTo>
                  <a:pt x="462779" y="1258560"/>
                  <a:pt x="462442" y="1258131"/>
                  <a:pt x="462182" y="1257664"/>
                </a:cubicBezTo>
                <a:cubicBezTo>
                  <a:pt x="461922" y="1257198"/>
                  <a:pt x="461726" y="1256704"/>
                  <a:pt x="461596" y="1256183"/>
                </a:cubicBezTo>
                <a:cubicBezTo>
                  <a:pt x="461466" y="1255662"/>
                  <a:pt x="461401" y="1255152"/>
                  <a:pt x="461401" y="1254653"/>
                </a:cubicBezTo>
                <a:cubicBezTo>
                  <a:pt x="461401" y="1253242"/>
                  <a:pt x="461732" y="1251951"/>
                  <a:pt x="462394" y="1250779"/>
                </a:cubicBezTo>
                <a:cubicBezTo>
                  <a:pt x="463056" y="1249607"/>
                  <a:pt x="463843" y="1248500"/>
                  <a:pt x="464754" y="1247458"/>
                </a:cubicBezTo>
                <a:cubicBezTo>
                  <a:pt x="464342" y="1246959"/>
                  <a:pt x="463978" y="1246470"/>
                  <a:pt x="463663" y="1245993"/>
                </a:cubicBezTo>
                <a:cubicBezTo>
                  <a:pt x="463349" y="1245515"/>
                  <a:pt x="463077" y="1245000"/>
                  <a:pt x="462850" y="1244446"/>
                </a:cubicBezTo>
                <a:cubicBezTo>
                  <a:pt x="462622" y="1243893"/>
                  <a:pt x="462448" y="1243296"/>
                  <a:pt x="462329" y="1242656"/>
                </a:cubicBezTo>
                <a:cubicBezTo>
                  <a:pt x="462209" y="1242016"/>
                  <a:pt x="462150" y="1241283"/>
                  <a:pt x="462150" y="1240458"/>
                </a:cubicBezTo>
                <a:cubicBezTo>
                  <a:pt x="462150" y="1238765"/>
                  <a:pt x="462459" y="1237219"/>
                  <a:pt x="463077" y="1235819"/>
                </a:cubicBezTo>
                <a:cubicBezTo>
                  <a:pt x="463696" y="1234419"/>
                  <a:pt x="464564" y="1233220"/>
                  <a:pt x="465682" y="1232222"/>
                </a:cubicBezTo>
                <a:cubicBezTo>
                  <a:pt x="466800" y="1231223"/>
                  <a:pt x="468146" y="1230447"/>
                  <a:pt x="469719" y="1229894"/>
                </a:cubicBezTo>
                <a:cubicBezTo>
                  <a:pt x="471293" y="1229340"/>
                  <a:pt x="473034" y="1229064"/>
                  <a:pt x="474944" y="1229064"/>
                </a:cubicBezTo>
                <a:close/>
                <a:moveTo>
                  <a:pt x="449755" y="1229064"/>
                </a:moveTo>
                <a:cubicBezTo>
                  <a:pt x="453119" y="1229064"/>
                  <a:pt x="455664" y="1230057"/>
                  <a:pt x="457389" y="1232043"/>
                </a:cubicBezTo>
                <a:cubicBezTo>
                  <a:pt x="459115" y="1234029"/>
                  <a:pt x="459978" y="1237018"/>
                  <a:pt x="459978" y="1241012"/>
                </a:cubicBezTo>
                <a:lnTo>
                  <a:pt x="459978" y="1262336"/>
                </a:lnTo>
                <a:lnTo>
                  <a:pt x="454313" y="1262336"/>
                </a:lnTo>
                <a:lnTo>
                  <a:pt x="454313" y="1241468"/>
                </a:lnTo>
                <a:cubicBezTo>
                  <a:pt x="454313" y="1238907"/>
                  <a:pt x="453835" y="1237013"/>
                  <a:pt x="452881" y="1235787"/>
                </a:cubicBezTo>
                <a:cubicBezTo>
                  <a:pt x="451925" y="1234560"/>
                  <a:pt x="450504" y="1233947"/>
                  <a:pt x="448616" y="1233947"/>
                </a:cubicBezTo>
                <a:cubicBezTo>
                  <a:pt x="447921" y="1233947"/>
                  <a:pt x="447243" y="1234050"/>
                  <a:pt x="446581" y="1234256"/>
                </a:cubicBezTo>
                <a:cubicBezTo>
                  <a:pt x="445919" y="1234463"/>
                  <a:pt x="445230" y="1234821"/>
                  <a:pt x="444513" y="1235331"/>
                </a:cubicBezTo>
                <a:cubicBezTo>
                  <a:pt x="443797" y="1235841"/>
                  <a:pt x="443021" y="1236530"/>
                  <a:pt x="442186" y="1237398"/>
                </a:cubicBezTo>
                <a:cubicBezTo>
                  <a:pt x="441350" y="1238266"/>
                  <a:pt x="440411" y="1239352"/>
                  <a:pt x="439370" y="1240654"/>
                </a:cubicBezTo>
                <a:lnTo>
                  <a:pt x="439370" y="1262336"/>
                </a:lnTo>
                <a:lnTo>
                  <a:pt x="433705" y="1262336"/>
                </a:lnTo>
                <a:lnTo>
                  <a:pt x="433705" y="1229650"/>
                </a:lnTo>
                <a:lnTo>
                  <a:pt x="438751" y="1229650"/>
                </a:lnTo>
                <a:lnTo>
                  <a:pt x="438979" y="1234924"/>
                </a:lnTo>
                <a:cubicBezTo>
                  <a:pt x="439934" y="1233795"/>
                  <a:pt x="440856" y="1232856"/>
                  <a:pt x="441746" y="1232108"/>
                </a:cubicBezTo>
                <a:cubicBezTo>
                  <a:pt x="442636" y="1231359"/>
                  <a:pt x="443510" y="1230757"/>
                  <a:pt x="444367" y="1230301"/>
                </a:cubicBezTo>
                <a:cubicBezTo>
                  <a:pt x="445224" y="1229845"/>
                  <a:pt x="446098" y="1229525"/>
                  <a:pt x="446988" y="1229340"/>
                </a:cubicBezTo>
                <a:cubicBezTo>
                  <a:pt x="447878" y="1229156"/>
                  <a:pt x="448800" y="1229064"/>
                  <a:pt x="449755" y="1229064"/>
                </a:cubicBezTo>
                <a:close/>
                <a:moveTo>
                  <a:pt x="375573" y="1229064"/>
                </a:moveTo>
                <a:cubicBezTo>
                  <a:pt x="378959" y="1229064"/>
                  <a:pt x="381526" y="1230160"/>
                  <a:pt x="383273" y="1232352"/>
                </a:cubicBezTo>
                <a:cubicBezTo>
                  <a:pt x="385020" y="1234544"/>
                  <a:pt x="385829" y="1237800"/>
                  <a:pt x="385698" y="1242119"/>
                </a:cubicBezTo>
                <a:lnTo>
                  <a:pt x="379969" y="1242119"/>
                </a:lnTo>
                <a:cubicBezTo>
                  <a:pt x="380034" y="1239254"/>
                  <a:pt x="379616" y="1237176"/>
                  <a:pt x="378715" y="1235884"/>
                </a:cubicBezTo>
                <a:cubicBezTo>
                  <a:pt x="377814" y="1234593"/>
                  <a:pt x="376496" y="1233947"/>
                  <a:pt x="374760" y="1233947"/>
                </a:cubicBezTo>
                <a:cubicBezTo>
                  <a:pt x="374000" y="1233947"/>
                  <a:pt x="373235" y="1234083"/>
                  <a:pt x="372464" y="1234354"/>
                </a:cubicBezTo>
                <a:cubicBezTo>
                  <a:pt x="371694" y="1234625"/>
                  <a:pt x="370902" y="1235059"/>
                  <a:pt x="370088" y="1235656"/>
                </a:cubicBezTo>
                <a:cubicBezTo>
                  <a:pt x="369274" y="1236253"/>
                  <a:pt x="368411" y="1237018"/>
                  <a:pt x="367500" y="1237952"/>
                </a:cubicBezTo>
                <a:cubicBezTo>
                  <a:pt x="366588" y="1238885"/>
                  <a:pt x="365612" y="1240013"/>
                  <a:pt x="364570" y="1241337"/>
                </a:cubicBezTo>
                <a:lnTo>
                  <a:pt x="364570" y="1262336"/>
                </a:lnTo>
                <a:lnTo>
                  <a:pt x="358840" y="1262336"/>
                </a:lnTo>
                <a:lnTo>
                  <a:pt x="358840" y="1229650"/>
                </a:lnTo>
                <a:lnTo>
                  <a:pt x="364016" y="1229650"/>
                </a:lnTo>
                <a:lnTo>
                  <a:pt x="364179" y="1235673"/>
                </a:lnTo>
                <a:cubicBezTo>
                  <a:pt x="366111" y="1233350"/>
                  <a:pt x="368015" y="1231668"/>
                  <a:pt x="369892" y="1230626"/>
                </a:cubicBezTo>
                <a:cubicBezTo>
                  <a:pt x="371770" y="1229585"/>
                  <a:pt x="373664" y="1229064"/>
                  <a:pt x="375573" y="1229064"/>
                </a:cubicBezTo>
                <a:close/>
                <a:moveTo>
                  <a:pt x="342376" y="1229064"/>
                </a:moveTo>
                <a:cubicBezTo>
                  <a:pt x="344655" y="1229064"/>
                  <a:pt x="346673" y="1229422"/>
                  <a:pt x="348431" y="1230138"/>
                </a:cubicBezTo>
                <a:cubicBezTo>
                  <a:pt x="350189" y="1230854"/>
                  <a:pt x="351670" y="1231869"/>
                  <a:pt x="352875" y="1233182"/>
                </a:cubicBezTo>
                <a:cubicBezTo>
                  <a:pt x="354080" y="1234495"/>
                  <a:pt x="354991" y="1236090"/>
                  <a:pt x="355610" y="1237968"/>
                </a:cubicBezTo>
                <a:cubicBezTo>
                  <a:pt x="356228" y="1239845"/>
                  <a:pt x="356538" y="1241945"/>
                  <a:pt x="356538" y="1244268"/>
                </a:cubicBezTo>
                <a:cubicBezTo>
                  <a:pt x="356538" y="1245071"/>
                  <a:pt x="356527" y="1245743"/>
                  <a:pt x="356505" y="1246286"/>
                </a:cubicBezTo>
                <a:cubicBezTo>
                  <a:pt x="356483" y="1246828"/>
                  <a:pt x="356451" y="1247338"/>
                  <a:pt x="356407" y="1247816"/>
                </a:cubicBezTo>
                <a:lnTo>
                  <a:pt x="333455" y="1247816"/>
                </a:lnTo>
                <a:cubicBezTo>
                  <a:pt x="333455" y="1251158"/>
                  <a:pt x="334388" y="1253725"/>
                  <a:pt x="336255" y="1255516"/>
                </a:cubicBezTo>
                <a:cubicBezTo>
                  <a:pt x="338122" y="1257306"/>
                  <a:pt x="340813" y="1258202"/>
                  <a:pt x="344329" y="1258202"/>
                </a:cubicBezTo>
                <a:cubicBezTo>
                  <a:pt x="345284" y="1258202"/>
                  <a:pt x="346239" y="1258164"/>
                  <a:pt x="347194" y="1258088"/>
                </a:cubicBezTo>
                <a:cubicBezTo>
                  <a:pt x="348149" y="1258012"/>
                  <a:pt x="349071" y="1257909"/>
                  <a:pt x="349961" y="1257778"/>
                </a:cubicBezTo>
                <a:cubicBezTo>
                  <a:pt x="350851" y="1257648"/>
                  <a:pt x="351703" y="1257502"/>
                  <a:pt x="352517" y="1257339"/>
                </a:cubicBezTo>
                <a:cubicBezTo>
                  <a:pt x="353331" y="1257176"/>
                  <a:pt x="354085" y="1256997"/>
                  <a:pt x="354780" y="1256802"/>
                </a:cubicBezTo>
                <a:lnTo>
                  <a:pt x="354780" y="1261457"/>
                </a:lnTo>
                <a:cubicBezTo>
                  <a:pt x="353239" y="1261891"/>
                  <a:pt x="351497" y="1262244"/>
                  <a:pt x="349554" y="1262515"/>
                </a:cubicBezTo>
                <a:cubicBezTo>
                  <a:pt x="347612" y="1262786"/>
                  <a:pt x="345599" y="1262922"/>
                  <a:pt x="343515" y="1262922"/>
                </a:cubicBezTo>
                <a:cubicBezTo>
                  <a:pt x="340715" y="1262922"/>
                  <a:pt x="338306" y="1262542"/>
                  <a:pt x="336288" y="1261783"/>
                </a:cubicBezTo>
                <a:cubicBezTo>
                  <a:pt x="334269" y="1261023"/>
                  <a:pt x="332614" y="1259921"/>
                  <a:pt x="331323" y="1258478"/>
                </a:cubicBezTo>
                <a:cubicBezTo>
                  <a:pt x="330031" y="1257035"/>
                  <a:pt x="329076" y="1255266"/>
                  <a:pt x="328458" y="1253172"/>
                </a:cubicBezTo>
                <a:cubicBezTo>
                  <a:pt x="327839" y="1251077"/>
                  <a:pt x="327530" y="1248706"/>
                  <a:pt x="327530" y="1246058"/>
                </a:cubicBezTo>
                <a:cubicBezTo>
                  <a:pt x="327530" y="1243757"/>
                  <a:pt x="327861" y="1241582"/>
                  <a:pt x="328523" y="1239531"/>
                </a:cubicBezTo>
                <a:cubicBezTo>
                  <a:pt x="329185" y="1237479"/>
                  <a:pt x="330151" y="1235678"/>
                  <a:pt x="331421" y="1234126"/>
                </a:cubicBezTo>
                <a:cubicBezTo>
                  <a:pt x="332690" y="1232574"/>
                  <a:pt x="334247" y="1231343"/>
                  <a:pt x="336092" y="1230431"/>
                </a:cubicBezTo>
                <a:cubicBezTo>
                  <a:pt x="337937" y="1229519"/>
                  <a:pt x="340031" y="1229064"/>
                  <a:pt x="342376" y="1229064"/>
                </a:cubicBezTo>
                <a:close/>
                <a:moveTo>
                  <a:pt x="268780" y="1229064"/>
                </a:moveTo>
                <a:cubicBezTo>
                  <a:pt x="272144" y="1229064"/>
                  <a:pt x="274689" y="1230057"/>
                  <a:pt x="276414" y="1232043"/>
                </a:cubicBezTo>
                <a:cubicBezTo>
                  <a:pt x="278140" y="1234029"/>
                  <a:pt x="279003" y="1237018"/>
                  <a:pt x="279003" y="1241012"/>
                </a:cubicBezTo>
                <a:lnTo>
                  <a:pt x="279003" y="1262336"/>
                </a:lnTo>
                <a:lnTo>
                  <a:pt x="273338" y="1262336"/>
                </a:lnTo>
                <a:lnTo>
                  <a:pt x="273338" y="1241468"/>
                </a:lnTo>
                <a:cubicBezTo>
                  <a:pt x="273338" y="1238907"/>
                  <a:pt x="272860" y="1237013"/>
                  <a:pt x="271905" y="1235787"/>
                </a:cubicBezTo>
                <a:cubicBezTo>
                  <a:pt x="270950" y="1234560"/>
                  <a:pt x="269529" y="1233947"/>
                  <a:pt x="267640" y="1233947"/>
                </a:cubicBezTo>
                <a:cubicBezTo>
                  <a:pt x="266946" y="1233947"/>
                  <a:pt x="266268" y="1234050"/>
                  <a:pt x="265606" y="1234256"/>
                </a:cubicBezTo>
                <a:cubicBezTo>
                  <a:pt x="264944" y="1234463"/>
                  <a:pt x="264255" y="1234821"/>
                  <a:pt x="263538" y="1235331"/>
                </a:cubicBezTo>
                <a:cubicBezTo>
                  <a:pt x="262822" y="1235841"/>
                  <a:pt x="262046" y="1236530"/>
                  <a:pt x="261211" y="1237398"/>
                </a:cubicBezTo>
                <a:cubicBezTo>
                  <a:pt x="260375" y="1238266"/>
                  <a:pt x="259436" y="1239352"/>
                  <a:pt x="258394" y="1240654"/>
                </a:cubicBezTo>
                <a:lnTo>
                  <a:pt x="258394" y="1262336"/>
                </a:lnTo>
                <a:lnTo>
                  <a:pt x="252730" y="1262336"/>
                </a:lnTo>
                <a:lnTo>
                  <a:pt x="252730" y="1229650"/>
                </a:lnTo>
                <a:lnTo>
                  <a:pt x="257776" y="1229650"/>
                </a:lnTo>
                <a:lnTo>
                  <a:pt x="258004" y="1234924"/>
                </a:lnTo>
                <a:cubicBezTo>
                  <a:pt x="258959" y="1233795"/>
                  <a:pt x="259881" y="1232856"/>
                  <a:pt x="260771" y="1232108"/>
                </a:cubicBezTo>
                <a:cubicBezTo>
                  <a:pt x="261661" y="1231359"/>
                  <a:pt x="262534" y="1230757"/>
                  <a:pt x="263392" y="1230301"/>
                </a:cubicBezTo>
                <a:cubicBezTo>
                  <a:pt x="264249" y="1229845"/>
                  <a:pt x="265123" y="1229525"/>
                  <a:pt x="266013" y="1229340"/>
                </a:cubicBezTo>
                <a:cubicBezTo>
                  <a:pt x="266903" y="1229156"/>
                  <a:pt x="267825" y="1229064"/>
                  <a:pt x="268780" y="1229064"/>
                </a:cubicBezTo>
                <a:close/>
                <a:moveTo>
                  <a:pt x="237601" y="1229064"/>
                </a:moveTo>
                <a:cubicBezTo>
                  <a:pt x="239879" y="1229064"/>
                  <a:pt x="241898" y="1229422"/>
                  <a:pt x="243656" y="1230138"/>
                </a:cubicBezTo>
                <a:cubicBezTo>
                  <a:pt x="245414" y="1230854"/>
                  <a:pt x="246895" y="1231869"/>
                  <a:pt x="248100" y="1233182"/>
                </a:cubicBezTo>
                <a:cubicBezTo>
                  <a:pt x="249304" y="1234495"/>
                  <a:pt x="250216" y="1236090"/>
                  <a:pt x="250835" y="1237968"/>
                </a:cubicBezTo>
                <a:cubicBezTo>
                  <a:pt x="251453" y="1239845"/>
                  <a:pt x="251762" y="1241945"/>
                  <a:pt x="251762" y="1244268"/>
                </a:cubicBezTo>
                <a:cubicBezTo>
                  <a:pt x="251762" y="1245071"/>
                  <a:pt x="251752" y="1245743"/>
                  <a:pt x="251730" y="1246286"/>
                </a:cubicBezTo>
                <a:cubicBezTo>
                  <a:pt x="251708" y="1246828"/>
                  <a:pt x="251676" y="1247338"/>
                  <a:pt x="251632" y="1247816"/>
                </a:cubicBezTo>
                <a:lnTo>
                  <a:pt x="228680" y="1247816"/>
                </a:lnTo>
                <a:cubicBezTo>
                  <a:pt x="228680" y="1251158"/>
                  <a:pt x="229613" y="1253725"/>
                  <a:pt x="231480" y="1255516"/>
                </a:cubicBezTo>
                <a:cubicBezTo>
                  <a:pt x="233347" y="1257306"/>
                  <a:pt x="236038" y="1258202"/>
                  <a:pt x="239554" y="1258202"/>
                </a:cubicBezTo>
                <a:cubicBezTo>
                  <a:pt x="240509" y="1258202"/>
                  <a:pt x="241464" y="1258164"/>
                  <a:pt x="242419" y="1258088"/>
                </a:cubicBezTo>
                <a:cubicBezTo>
                  <a:pt x="243374" y="1258012"/>
                  <a:pt x="244296" y="1257909"/>
                  <a:pt x="245186" y="1257778"/>
                </a:cubicBezTo>
                <a:cubicBezTo>
                  <a:pt x="246076" y="1257648"/>
                  <a:pt x="246928" y="1257502"/>
                  <a:pt x="247742" y="1257339"/>
                </a:cubicBezTo>
                <a:cubicBezTo>
                  <a:pt x="248556" y="1257176"/>
                  <a:pt x="249310" y="1256997"/>
                  <a:pt x="250004" y="1256802"/>
                </a:cubicBezTo>
                <a:lnTo>
                  <a:pt x="250004" y="1261457"/>
                </a:lnTo>
                <a:cubicBezTo>
                  <a:pt x="248463" y="1261891"/>
                  <a:pt x="246721" y="1262244"/>
                  <a:pt x="244779" y="1262515"/>
                </a:cubicBezTo>
                <a:cubicBezTo>
                  <a:pt x="242836" y="1262786"/>
                  <a:pt x="240824" y="1262922"/>
                  <a:pt x="238740" y="1262922"/>
                </a:cubicBezTo>
                <a:cubicBezTo>
                  <a:pt x="235940" y="1262922"/>
                  <a:pt x="233531" y="1262542"/>
                  <a:pt x="231513" y="1261783"/>
                </a:cubicBezTo>
                <a:cubicBezTo>
                  <a:pt x="229494" y="1261023"/>
                  <a:pt x="227839" y="1259921"/>
                  <a:pt x="226547" y="1258478"/>
                </a:cubicBezTo>
                <a:cubicBezTo>
                  <a:pt x="225256" y="1257035"/>
                  <a:pt x="224301" y="1255266"/>
                  <a:pt x="223683" y="1253172"/>
                </a:cubicBezTo>
                <a:cubicBezTo>
                  <a:pt x="223064" y="1251077"/>
                  <a:pt x="222755" y="1248706"/>
                  <a:pt x="222755" y="1246058"/>
                </a:cubicBezTo>
                <a:cubicBezTo>
                  <a:pt x="222755" y="1243757"/>
                  <a:pt x="223086" y="1241582"/>
                  <a:pt x="223748" y="1239531"/>
                </a:cubicBezTo>
                <a:cubicBezTo>
                  <a:pt x="224410" y="1237479"/>
                  <a:pt x="225376" y="1235678"/>
                  <a:pt x="226645" y="1234126"/>
                </a:cubicBezTo>
                <a:cubicBezTo>
                  <a:pt x="227915" y="1232574"/>
                  <a:pt x="229472" y="1231343"/>
                  <a:pt x="231317" y="1230431"/>
                </a:cubicBezTo>
                <a:cubicBezTo>
                  <a:pt x="233162" y="1229519"/>
                  <a:pt x="235257" y="1229064"/>
                  <a:pt x="237601" y="1229064"/>
                </a:cubicBezTo>
                <a:close/>
                <a:moveTo>
                  <a:pt x="137448" y="1229064"/>
                </a:moveTo>
                <a:cubicBezTo>
                  <a:pt x="140834" y="1229064"/>
                  <a:pt x="143401" y="1230160"/>
                  <a:pt x="145148" y="1232352"/>
                </a:cubicBezTo>
                <a:lnTo>
                  <a:pt x="147313" y="1241072"/>
                </a:lnTo>
                <a:lnTo>
                  <a:pt x="147548" y="1239531"/>
                </a:lnTo>
                <a:cubicBezTo>
                  <a:pt x="148210" y="1237479"/>
                  <a:pt x="149176" y="1235678"/>
                  <a:pt x="150445" y="1234126"/>
                </a:cubicBezTo>
                <a:cubicBezTo>
                  <a:pt x="151715" y="1232574"/>
                  <a:pt x="153272" y="1231343"/>
                  <a:pt x="155117" y="1230431"/>
                </a:cubicBezTo>
                <a:cubicBezTo>
                  <a:pt x="156962" y="1229519"/>
                  <a:pt x="159056" y="1229064"/>
                  <a:pt x="161400" y="1229064"/>
                </a:cubicBezTo>
                <a:cubicBezTo>
                  <a:pt x="163679" y="1229064"/>
                  <a:pt x="165698" y="1229422"/>
                  <a:pt x="167456" y="1230138"/>
                </a:cubicBezTo>
                <a:cubicBezTo>
                  <a:pt x="169214" y="1230854"/>
                  <a:pt x="170695" y="1231869"/>
                  <a:pt x="171900" y="1233182"/>
                </a:cubicBezTo>
                <a:cubicBezTo>
                  <a:pt x="173104" y="1234495"/>
                  <a:pt x="174016" y="1236090"/>
                  <a:pt x="174634" y="1237968"/>
                </a:cubicBezTo>
                <a:cubicBezTo>
                  <a:pt x="175253" y="1239845"/>
                  <a:pt x="175562" y="1241945"/>
                  <a:pt x="175562" y="1244268"/>
                </a:cubicBezTo>
                <a:cubicBezTo>
                  <a:pt x="175562" y="1245071"/>
                  <a:pt x="175551" y="1245743"/>
                  <a:pt x="175530" y="1246286"/>
                </a:cubicBezTo>
                <a:cubicBezTo>
                  <a:pt x="175508" y="1246828"/>
                  <a:pt x="175475" y="1247338"/>
                  <a:pt x="175432" y="1247816"/>
                </a:cubicBezTo>
                <a:lnTo>
                  <a:pt x="152480" y="1247816"/>
                </a:lnTo>
                <a:cubicBezTo>
                  <a:pt x="152480" y="1251158"/>
                  <a:pt x="153413" y="1253725"/>
                  <a:pt x="155280" y="1255516"/>
                </a:cubicBezTo>
                <a:cubicBezTo>
                  <a:pt x="157146" y="1257306"/>
                  <a:pt x="159838" y="1258202"/>
                  <a:pt x="163354" y="1258202"/>
                </a:cubicBezTo>
                <a:cubicBezTo>
                  <a:pt x="164309" y="1258202"/>
                  <a:pt x="165264" y="1258164"/>
                  <a:pt x="166219" y="1258088"/>
                </a:cubicBezTo>
                <a:cubicBezTo>
                  <a:pt x="167174" y="1258012"/>
                  <a:pt x="168096" y="1257909"/>
                  <a:pt x="168986" y="1257778"/>
                </a:cubicBezTo>
                <a:cubicBezTo>
                  <a:pt x="169876" y="1257648"/>
                  <a:pt x="170728" y="1257502"/>
                  <a:pt x="171542" y="1257339"/>
                </a:cubicBezTo>
                <a:cubicBezTo>
                  <a:pt x="172356" y="1257176"/>
                  <a:pt x="173110" y="1256997"/>
                  <a:pt x="173804" y="1256802"/>
                </a:cubicBezTo>
                <a:lnTo>
                  <a:pt x="173804" y="1261457"/>
                </a:lnTo>
                <a:cubicBezTo>
                  <a:pt x="172263" y="1261891"/>
                  <a:pt x="170522" y="1262244"/>
                  <a:pt x="168579" y="1262515"/>
                </a:cubicBezTo>
                <a:cubicBezTo>
                  <a:pt x="166637" y="1262786"/>
                  <a:pt x="164624" y="1262922"/>
                  <a:pt x="162540" y="1262922"/>
                </a:cubicBezTo>
                <a:cubicBezTo>
                  <a:pt x="159740" y="1262922"/>
                  <a:pt x="157331" y="1262542"/>
                  <a:pt x="155312" y="1261783"/>
                </a:cubicBezTo>
                <a:cubicBezTo>
                  <a:pt x="153294" y="1261023"/>
                  <a:pt x="151639" y="1259921"/>
                  <a:pt x="150348" y="1258478"/>
                </a:cubicBezTo>
                <a:cubicBezTo>
                  <a:pt x="149056" y="1257035"/>
                  <a:pt x="148101" y="1255266"/>
                  <a:pt x="147483" y="1253172"/>
                </a:cubicBezTo>
                <a:cubicBezTo>
                  <a:pt x="146864" y="1251077"/>
                  <a:pt x="146555" y="1248706"/>
                  <a:pt x="146555" y="1246058"/>
                </a:cubicBezTo>
                <a:lnTo>
                  <a:pt x="147154" y="1242119"/>
                </a:lnTo>
                <a:lnTo>
                  <a:pt x="141843" y="1242119"/>
                </a:lnTo>
                <a:cubicBezTo>
                  <a:pt x="141908" y="1239254"/>
                  <a:pt x="141491" y="1237176"/>
                  <a:pt x="140590" y="1235884"/>
                </a:cubicBezTo>
                <a:cubicBezTo>
                  <a:pt x="139689" y="1234593"/>
                  <a:pt x="138371" y="1233947"/>
                  <a:pt x="136635" y="1233947"/>
                </a:cubicBezTo>
                <a:cubicBezTo>
                  <a:pt x="135875" y="1233947"/>
                  <a:pt x="135110" y="1234083"/>
                  <a:pt x="134339" y="1234354"/>
                </a:cubicBezTo>
                <a:cubicBezTo>
                  <a:pt x="133569" y="1234625"/>
                  <a:pt x="132776" y="1235059"/>
                  <a:pt x="131963" y="1235656"/>
                </a:cubicBezTo>
                <a:cubicBezTo>
                  <a:pt x="131149" y="1236253"/>
                  <a:pt x="130286" y="1237018"/>
                  <a:pt x="129374" y="1237952"/>
                </a:cubicBezTo>
                <a:cubicBezTo>
                  <a:pt x="128463" y="1238885"/>
                  <a:pt x="127486" y="1240013"/>
                  <a:pt x="126445" y="1241337"/>
                </a:cubicBezTo>
                <a:lnTo>
                  <a:pt x="126445" y="1262336"/>
                </a:lnTo>
                <a:lnTo>
                  <a:pt x="120715" y="1262336"/>
                </a:lnTo>
                <a:lnTo>
                  <a:pt x="120715" y="1229650"/>
                </a:lnTo>
                <a:lnTo>
                  <a:pt x="125891" y="1229650"/>
                </a:lnTo>
                <a:lnTo>
                  <a:pt x="126054" y="1235673"/>
                </a:lnTo>
                <a:cubicBezTo>
                  <a:pt x="127985" y="1233350"/>
                  <a:pt x="129890" y="1231668"/>
                  <a:pt x="131767" y="1230626"/>
                </a:cubicBezTo>
                <a:cubicBezTo>
                  <a:pt x="133645" y="1229585"/>
                  <a:pt x="135538" y="1229064"/>
                  <a:pt x="137448" y="1229064"/>
                </a:cubicBezTo>
                <a:close/>
                <a:moveTo>
                  <a:pt x="56625" y="1229064"/>
                </a:moveTo>
                <a:cubicBezTo>
                  <a:pt x="58904" y="1229064"/>
                  <a:pt x="60923" y="1229422"/>
                  <a:pt x="62681" y="1230138"/>
                </a:cubicBezTo>
                <a:cubicBezTo>
                  <a:pt x="64439" y="1230854"/>
                  <a:pt x="65920" y="1231869"/>
                  <a:pt x="67125" y="1233182"/>
                </a:cubicBezTo>
                <a:cubicBezTo>
                  <a:pt x="68329" y="1234495"/>
                  <a:pt x="69241" y="1236090"/>
                  <a:pt x="69859" y="1237968"/>
                </a:cubicBezTo>
                <a:cubicBezTo>
                  <a:pt x="70478" y="1239845"/>
                  <a:pt x="70787" y="1241945"/>
                  <a:pt x="70787" y="1244268"/>
                </a:cubicBezTo>
                <a:cubicBezTo>
                  <a:pt x="70787" y="1245071"/>
                  <a:pt x="70776" y="1245743"/>
                  <a:pt x="70755" y="1246286"/>
                </a:cubicBezTo>
                <a:cubicBezTo>
                  <a:pt x="70733" y="1246828"/>
                  <a:pt x="70700" y="1247338"/>
                  <a:pt x="70657" y="1247816"/>
                </a:cubicBezTo>
                <a:lnTo>
                  <a:pt x="47705" y="1247816"/>
                </a:lnTo>
                <a:cubicBezTo>
                  <a:pt x="47705" y="1251158"/>
                  <a:pt x="48638" y="1253725"/>
                  <a:pt x="50505" y="1255516"/>
                </a:cubicBezTo>
                <a:cubicBezTo>
                  <a:pt x="52371" y="1257306"/>
                  <a:pt x="55063" y="1258202"/>
                  <a:pt x="58579" y="1258202"/>
                </a:cubicBezTo>
                <a:cubicBezTo>
                  <a:pt x="59534" y="1258202"/>
                  <a:pt x="60489" y="1258164"/>
                  <a:pt x="61444" y="1258088"/>
                </a:cubicBezTo>
                <a:cubicBezTo>
                  <a:pt x="62399" y="1258012"/>
                  <a:pt x="63321" y="1257909"/>
                  <a:pt x="64211" y="1257778"/>
                </a:cubicBezTo>
                <a:cubicBezTo>
                  <a:pt x="65101" y="1257648"/>
                  <a:pt x="65953" y="1257502"/>
                  <a:pt x="66767" y="1257339"/>
                </a:cubicBezTo>
                <a:cubicBezTo>
                  <a:pt x="67581" y="1257176"/>
                  <a:pt x="68335" y="1256997"/>
                  <a:pt x="69029" y="1256802"/>
                </a:cubicBezTo>
                <a:lnTo>
                  <a:pt x="69029" y="1261457"/>
                </a:lnTo>
                <a:cubicBezTo>
                  <a:pt x="67488" y="1261891"/>
                  <a:pt x="65746" y="1262244"/>
                  <a:pt x="63804" y="1262515"/>
                </a:cubicBezTo>
                <a:cubicBezTo>
                  <a:pt x="61861" y="1262786"/>
                  <a:pt x="59848" y="1262922"/>
                  <a:pt x="57765" y="1262922"/>
                </a:cubicBezTo>
                <a:cubicBezTo>
                  <a:pt x="54965" y="1262922"/>
                  <a:pt x="52556" y="1262542"/>
                  <a:pt x="50537" y="1261783"/>
                </a:cubicBezTo>
                <a:cubicBezTo>
                  <a:pt x="48519" y="1261023"/>
                  <a:pt x="46864" y="1259921"/>
                  <a:pt x="45572" y="1258478"/>
                </a:cubicBezTo>
                <a:cubicBezTo>
                  <a:pt x="44281" y="1257035"/>
                  <a:pt x="43326" y="1255266"/>
                  <a:pt x="42708" y="1253172"/>
                </a:cubicBezTo>
                <a:cubicBezTo>
                  <a:pt x="42089" y="1251077"/>
                  <a:pt x="41780" y="1248706"/>
                  <a:pt x="41780" y="1246058"/>
                </a:cubicBezTo>
                <a:cubicBezTo>
                  <a:pt x="41780" y="1243757"/>
                  <a:pt x="42111" y="1241582"/>
                  <a:pt x="42773" y="1239531"/>
                </a:cubicBezTo>
                <a:cubicBezTo>
                  <a:pt x="43435" y="1237479"/>
                  <a:pt x="44400" y="1235678"/>
                  <a:pt x="45670" y="1234126"/>
                </a:cubicBezTo>
                <a:cubicBezTo>
                  <a:pt x="46940" y="1232574"/>
                  <a:pt x="48497" y="1231343"/>
                  <a:pt x="50342" y="1230431"/>
                </a:cubicBezTo>
                <a:cubicBezTo>
                  <a:pt x="52187" y="1229519"/>
                  <a:pt x="54281" y="1229064"/>
                  <a:pt x="56625" y="1229064"/>
                </a:cubicBezTo>
                <a:close/>
                <a:moveTo>
                  <a:pt x="677950" y="1224669"/>
                </a:moveTo>
                <a:lnTo>
                  <a:pt x="677950" y="1238733"/>
                </a:lnTo>
                <a:lnTo>
                  <a:pt x="682639" y="1238733"/>
                </a:lnTo>
                <a:cubicBezTo>
                  <a:pt x="684006" y="1238733"/>
                  <a:pt x="685237" y="1238575"/>
                  <a:pt x="686333" y="1238261"/>
                </a:cubicBezTo>
                <a:cubicBezTo>
                  <a:pt x="687430" y="1237946"/>
                  <a:pt x="688363" y="1237479"/>
                  <a:pt x="689133" y="1236861"/>
                </a:cubicBezTo>
                <a:cubicBezTo>
                  <a:pt x="689904" y="1236242"/>
                  <a:pt x="690501" y="1235483"/>
                  <a:pt x="690924" y="1234582"/>
                </a:cubicBezTo>
                <a:cubicBezTo>
                  <a:pt x="691347" y="1233681"/>
                  <a:pt x="691559" y="1232645"/>
                  <a:pt x="691559" y="1231473"/>
                </a:cubicBezTo>
                <a:cubicBezTo>
                  <a:pt x="691559" y="1229194"/>
                  <a:pt x="690848" y="1227490"/>
                  <a:pt x="689427" y="1226362"/>
                </a:cubicBezTo>
                <a:cubicBezTo>
                  <a:pt x="688005" y="1225233"/>
                  <a:pt x="686003" y="1224669"/>
                  <a:pt x="683420" y="1224669"/>
                </a:cubicBezTo>
                <a:close/>
                <a:moveTo>
                  <a:pt x="672155" y="1219785"/>
                </a:moveTo>
                <a:lnTo>
                  <a:pt x="683550" y="1219785"/>
                </a:lnTo>
                <a:cubicBezTo>
                  <a:pt x="686024" y="1219785"/>
                  <a:pt x="688151" y="1220056"/>
                  <a:pt x="689931" y="1220599"/>
                </a:cubicBezTo>
                <a:cubicBezTo>
                  <a:pt x="691711" y="1221142"/>
                  <a:pt x="693170" y="1221901"/>
                  <a:pt x="694310" y="1222878"/>
                </a:cubicBezTo>
                <a:cubicBezTo>
                  <a:pt x="695449" y="1223855"/>
                  <a:pt x="696285" y="1225032"/>
                  <a:pt x="696817" y="1226410"/>
                </a:cubicBezTo>
                <a:cubicBezTo>
                  <a:pt x="697348" y="1227788"/>
                  <a:pt x="697614" y="1229313"/>
                  <a:pt x="697614" y="1230985"/>
                </a:cubicBezTo>
                <a:cubicBezTo>
                  <a:pt x="697614" y="1232309"/>
                  <a:pt x="697419" y="1233562"/>
                  <a:pt x="697028" y="1234745"/>
                </a:cubicBezTo>
                <a:cubicBezTo>
                  <a:pt x="696637" y="1235928"/>
                  <a:pt x="696057" y="1237002"/>
                  <a:pt x="695287" y="1237968"/>
                </a:cubicBezTo>
                <a:cubicBezTo>
                  <a:pt x="694516" y="1238934"/>
                  <a:pt x="693561" y="1239769"/>
                  <a:pt x="692421" y="1240475"/>
                </a:cubicBezTo>
                <a:cubicBezTo>
                  <a:pt x="691282" y="1241180"/>
                  <a:pt x="689975" y="1241706"/>
                  <a:pt x="688499" y="1242054"/>
                </a:cubicBezTo>
                <a:cubicBezTo>
                  <a:pt x="689692" y="1242466"/>
                  <a:pt x="690707" y="1243188"/>
                  <a:pt x="691543" y="1244219"/>
                </a:cubicBezTo>
                <a:cubicBezTo>
                  <a:pt x="692378" y="1245249"/>
                  <a:pt x="693230" y="1246622"/>
                  <a:pt x="694098" y="1248337"/>
                </a:cubicBezTo>
                <a:lnTo>
                  <a:pt x="700838" y="1262336"/>
                </a:lnTo>
                <a:lnTo>
                  <a:pt x="694294" y="1262336"/>
                </a:lnTo>
                <a:lnTo>
                  <a:pt x="687945" y="1248728"/>
                </a:lnTo>
                <a:cubicBezTo>
                  <a:pt x="687468" y="1247686"/>
                  <a:pt x="686979" y="1246823"/>
                  <a:pt x="686480" y="1246139"/>
                </a:cubicBezTo>
                <a:cubicBezTo>
                  <a:pt x="685981" y="1245456"/>
                  <a:pt x="685444" y="1244913"/>
                  <a:pt x="684868" y="1244512"/>
                </a:cubicBezTo>
                <a:cubicBezTo>
                  <a:pt x="684293" y="1244110"/>
                  <a:pt x="683664" y="1243823"/>
                  <a:pt x="682980" y="1243649"/>
                </a:cubicBezTo>
                <a:cubicBezTo>
                  <a:pt x="682297" y="1243475"/>
                  <a:pt x="681531" y="1243388"/>
                  <a:pt x="680685" y="1243388"/>
                </a:cubicBezTo>
                <a:lnTo>
                  <a:pt x="677950" y="1243388"/>
                </a:lnTo>
                <a:lnTo>
                  <a:pt x="677950" y="1262336"/>
                </a:lnTo>
                <a:lnTo>
                  <a:pt x="672155" y="1262336"/>
                </a:lnTo>
                <a:close/>
                <a:moveTo>
                  <a:pt x="1336" y="1219785"/>
                </a:moveTo>
                <a:lnTo>
                  <a:pt x="6805" y="1219785"/>
                </a:lnTo>
                <a:lnTo>
                  <a:pt x="8465" y="1248728"/>
                </a:lnTo>
                <a:lnTo>
                  <a:pt x="8954" y="1256671"/>
                </a:lnTo>
                <a:lnTo>
                  <a:pt x="11005" y="1249932"/>
                </a:lnTo>
                <a:lnTo>
                  <a:pt x="16149" y="1234142"/>
                </a:lnTo>
                <a:lnTo>
                  <a:pt x="20153" y="1234142"/>
                </a:lnTo>
                <a:lnTo>
                  <a:pt x="26078" y="1251072"/>
                </a:lnTo>
                <a:lnTo>
                  <a:pt x="28064" y="1256671"/>
                </a:lnTo>
                <a:lnTo>
                  <a:pt x="28195" y="1250811"/>
                </a:lnTo>
                <a:lnTo>
                  <a:pt x="29887" y="1219785"/>
                </a:lnTo>
                <a:lnTo>
                  <a:pt x="35064" y="1219785"/>
                </a:lnTo>
                <a:lnTo>
                  <a:pt x="32199" y="1262336"/>
                </a:lnTo>
                <a:lnTo>
                  <a:pt x="24678" y="1262336"/>
                </a:lnTo>
                <a:lnTo>
                  <a:pt x="19404" y="1247197"/>
                </a:lnTo>
                <a:lnTo>
                  <a:pt x="17939" y="1242347"/>
                </a:lnTo>
                <a:lnTo>
                  <a:pt x="16409" y="1247588"/>
                </a:lnTo>
                <a:lnTo>
                  <a:pt x="11526" y="1262336"/>
                </a:lnTo>
                <a:lnTo>
                  <a:pt x="4266" y="1262336"/>
                </a:lnTo>
                <a:close/>
                <a:moveTo>
                  <a:pt x="1559784" y="1219199"/>
                </a:moveTo>
                <a:lnTo>
                  <a:pt x="1559784" y="1229650"/>
                </a:lnTo>
                <a:lnTo>
                  <a:pt x="1574467" y="1229650"/>
                </a:lnTo>
                <a:lnTo>
                  <a:pt x="1574467" y="1234403"/>
                </a:lnTo>
                <a:lnTo>
                  <a:pt x="1559784" y="1234403"/>
                </a:lnTo>
                <a:lnTo>
                  <a:pt x="1559784" y="1251007"/>
                </a:lnTo>
                <a:cubicBezTo>
                  <a:pt x="1559784" y="1253351"/>
                  <a:pt x="1560408" y="1255103"/>
                  <a:pt x="1561656" y="1256264"/>
                </a:cubicBezTo>
                <a:cubicBezTo>
                  <a:pt x="1562904" y="1257425"/>
                  <a:pt x="1564744" y="1258006"/>
                  <a:pt x="1567174" y="1258006"/>
                </a:cubicBezTo>
                <a:cubicBezTo>
                  <a:pt x="1568216" y="1258006"/>
                  <a:pt x="1569356" y="1257925"/>
                  <a:pt x="1570593" y="1257762"/>
                </a:cubicBezTo>
                <a:cubicBezTo>
                  <a:pt x="1571830" y="1257599"/>
                  <a:pt x="1573121" y="1257344"/>
                  <a:pt x="1574467" y="1256997"/>
                </a:cubicBezTo>
                <a:lnTo>
                  <a:pt x="1574467" y="1261880"/>
                </a:lnTo>
                <a:cubicBezTo>
                  <a:pt x="1573186" y="1262206"/>
                  <a:pt x="1571863" y="1262439"/>
                  <a:pt x="1570495" y="1262580"/>
                </a:cubicBezTo>
                <a:cubicBezTo>
                  <a:pt x="1569128" y="1262721"/>
                  <a:pt x="1567739" y="1262792"/>
                  <a:pt x="1566328" y="1262792"/>
                </a:cubicBezTo>
                <a:cubicBezTo>
                  <a:pt x="1562226" y="1262792"/>
                  <a:pt x="1559166" y="1261864"/>
                  <a:pt x="1557147" y="1260008"/>
                </a:cubicBezTo>
                <a:cubicBezTo>
                  <a:pt x="1555129" y="1258153"/>
                  <a:pt x="1554119" y="1255304"/>
                  <a:pt x="1554119" y="1251462"/>
                </a:cubicBezTo>
                <a:lnTo>
                  <a:pt x="1554119" y="1234403"/>
                </a:lnTo>
                <a:lnTo>
                  <a:pt x="1544971" y="1234403"/>
                </a:lnTo>
                <a:lnTo>
                  <a:pt x="1544971" y="1229650"/>
                </a:lnTo>
                <a:lnTo>
                  <a:pt x="1554119" y="1229650"/>
                </a:lnTo>
                <a:lnTo>
                  <a:pt x="1554119" y="1220664"/>
                </a:lnTo>
                <a:close/>
                <a:moveTo>
                  <a:pt x="969234" y="1219199"/>
                </a:moveTo>
                <a:lnTo>
                  <a:pt x="969234" y="1229650"/>
                </a:lnTo>
                <a:lnTo>
                  <a:pt x="983917" y="1229650"/>
                </a:lnTo>
                <a:lnTo>
                  <a:pt x="983917" y="1234403"/>
                </a:lnTo>
                <a:lnTo>
                  <a:pt x="969234" y="1234403"/>
                </a:lnTo>
                <a:lnTo>
                  <a:pt x="969234" y="1251007"/>
                </a:lnTo>
                <a:cubicBezTo>
                  <a:pt x="969234" y="1253351"/>
                  <a:pt x="969858" y="1255103"/>
                  <a:pt x="971106" y="1256264"/>
                </a:cubicBezTo>
                <a:cubicBezTo>
                  <a:pt x="972354" y="1257425"/>
                  <a:pt x="974194" y="1258006"/>
                  <a:pt x="976624" y="1258006"/>
                </a:cubicBezTo>
                <a:cubicBezTo>
                  <a:pt x="977666" y="1258006"/>
                  <a:pt x="978806" y="1257925"/>
                  <a:pt x="980043" y="1257762"/>
                </a:cubicBezTo>
                <a:cubicBezTo>
                  <a:pt x="981280" y="1257599"/>
                  <a:pt x="982571" y="1257344"/>
                  <a:pt x="983917" y="1256997"/>
                </a:cubicBezTo>
                <a:lnTo>
                  <a:pt x="983917" y="1261880"/>
                </a:lnTo>
                <a:cubicBezTo>
                  <a:pt x="982636" y="1262206"/>
                  <a:pt x="981312" y="1262439"/>
                  <a:pt x="979945" y="1262580"/>
                </a:cubicBezTo>
                <a:cubicBezTo>
                  <a:pt x="978578" y="1262721"/>
                  <a:pt x="977189" y="1262792"/>
                  <a:pt x="975778" y="1262792"/>
                </a:cubicBezTo>
                <a:cubicBezTo>
                  <a:pt x="971676" y="1262792"/>
                  <a:pt x="968616" y="1261864"/>
                  <a:pt x="966597" y="1260008"/>
                </a:cubicBezTo>
                <a:cubicBezTo>
                  <a:pt x="964579" y="1258153"/>
                  <a:pt x="963569" y="1255304"/>
                  <a:pt x="963569" y="1251462"/>
                </a:cubicBezTo>
                <a:lnTo>
                  <a:pt x="963569" y="1234403"/>
                </a:lnTo>
                <a:lnTo>
                  <a:pt x="954421" y="1234403"/>
                </a:lnTo>
                <a:lnTo>
                  <a:pt x="954421" y="1229650"/>
                </a:lnTo>
                <a:lnTo>
                  <a:pt x="963569" y="1229650"/>
                </a:lnTo>
                <a:lnTo>
                  <a:pt x="963569" y="1220664"/>
                </a:lnTo>
                <a:close/>
                <a:moveTo>
                  <a:pt x="864459" y="1219199"/>
                </a:moveTo>
                <a:lnTo>
                  <a:pt x="864459" y="1229650"/>
                </a:lnTo>
                <a:lnTo>
                  <a:pt x="879142" y="1229650"/>
                </a:lnTo>
                <a:lnTo>
                  <a:pt x="879142" y="1234403"/>
                </a:lnTo>
                <a:lnTo>
                  <a:pt x="864459" y="1234403"/>
                </a:lnTo>
                <a:lnTo>
                  <a:pt x="864459" y="1251007"/>
                </a:lnTo>
                <a:cubicBezTo>
                  <a:pt x="864459" y="1253351"/>
                  <a:pt x="865083" y="1255103"/>
                  <a:pt x="866331" y="1256264"/>
                </a:cubicBezTo>
                <a:cubicBezTo>
                  <a:pt x="867579" y="1257425"/>
                  <a:pt x="869419" y="1258006"/>
                  <a:pt x="871849" y="1258006"/>
                </a:cubicBezTo>
                <a:cubicBezTo>
                  <a:pt x="872891" y="1258006"/>
                  <a:pt x="874031" y="1257925"/>
                  <a:pt x="875268" y="1257762"/>
                </a:cubicBezTo>
                <a:cubicBezTo>
                  <a:pt x="876505" y="1257599"/>
                  <a:pt x="877796" y="1257344"/>
                  <a:pt x="879142" y="1256997"/>
                </a:cubicBezTo>
                <a:lnTo>
                  <a:pt x="879142" y="1261880"/>
                </a:lnTo>
                <a:cubicBezTo>
                  <a:pt x="877861" y="1262206"/>
                  <a:pt x="876537" y="1262439"/>
                  <a:pt x="875170" y="1262580"/>
                </a:cubicBezTo>
                <a:cubicBezTo>
                  <a:pt x="873803" y="1262721"/>
                  <a:pt x="872414" y="1262792"/>
                  <a:pt x="871003" y="1262792"/>
                </a:cubicBezTo>
                <a:cubicBezTo>
                  <a:pt x="866901" y="1262792"/>
                  <a:pt x="863841" y="1261864"/>
                  <a:pt x="861822" y="1260008"/>
                </a:cubicBezTo>
                <a:cubicBezTo>
                  <a:pt x="859804" y="1258153"/>
                  <a:pt x="858794" y="1255304"/>
                  <a:pt x="858794" y="1251462"/>
                </a:cubicBezTo>
                <a:lnTo>
                  <a:pt x="858794" y="1234403"/>
                </a:lnTo>
                <a:lnTo>
                  <a:pt x="849647" y="1234403"/>
                </a:lnTo>
                <a:lnTo>
                  <a:pt x="849647" y="1229650"/>
                </a:lnTo>
                <a:lnTo>
                  <a:pt x="858794" y="1229650"/>
                </a:lnTo>
                <a:lnTo>
                  <a:pt x="858794" y="1220664"/>
                </a:lnTo>
                <a:close/>
                <a:moveTo>
                  <a:pt x="550135" y="1219199"/>
                </a:moveTo>
                <a:lnTo>
                  <a:pt x="550135" y="1229650"/>
                </a:lnTo>
                <a:lnTo>
                  <a:pt x="564818" y="1229650"/>
                </a:lnTo>
                <a:lnTo>
                  <a:pt x="564818" y="1234403"/>
                </a:lnTo>
                <a:lnTo>
                  <a:pt x="550135" y="1234403"/>
                </a:lnTo>
                <a:lnTo>
                  <a:pt x="550135" y="1251007"/>
                </a:lnTo>
                <a:cubicBezTo>
                  <a:pt x="550135" y="1253351"/>
                  <a:pt x="550759" y="1255103"/>
                  <a:pt x="552007" y="1256264"/>
                </a:cubicBezTo>
                <a:cubicBezTo>
                  <a:pt x="553255" y="1257425"/>
                  <a:pt x="555094" y="1258006"/>
                  <a:pt x="557525" y="1258006"/>
                </a:cubicBezTo>
                <a:cubicBezTo>
                  <a:pt x="558567" y="1258006"/>
                  <a:pt x="559707" y="1257925"/>
                  <a:pt x="560944" y="1257762"/>
                </a:cubicBezTo>
                <a:cubicBezTo>
                  <a:pt x="562181" y="1257599"/>
                  <a:pt x="563472" y="1257344"/>
                  <a:pt x="564818" y="1256997"/>
                </a:cubicBezTo>
                <a:lnTo>
                  <a:pt x="564818" y="1261880"/>
                </a:lnTo>
                <a:cubicBezTo>
                  <a:pt x="563537" y="1262206"/>
                  <a:pt x="562213" y="1262439"/>
                  <a:pt x="560846" y="1262580"/>
                </a:cubicBezTo>
                <a:cubicBezTo>
                  <a:pt x="559479" y="1262721"/>
                  <a:pt x="558089" y="1262792"/>
                  <a:pt x="556679" y="1262792"/>
                </a:cubicBezTo>
                <a:cubicBezTo>
                  <a:pt x="552577" y="1262792"/>
                  <a:pt x="549516" y="1261864"/>
                  <a:pt x="547498" y="1260008"/>
                </a:cubicBezTo>
                <a:cubicBezTo>
                  <a:pt x="545479" y="1258153"/>
                  <a:pt x="544470" y="1255304"/>
                  <a:pt x="544470" y="1251462"/>
                </a:cubicBezTo>
                <a:lnTo>
                  <a:pt x="544470" y="1234403"/>
                </a:lnTo>
                <a:lnTo>
                  <a:pt x="535322" y="1234403"/>
                </a:lnTo>
                <a:lnTo>
                  <a:pt x="535322" y="1229650"/>
                </a:lnTo>
                <a:lnTo>
                  <a:pt x="544470" y="1229650"/>
                </a:lnTo>
                <a:lnTo>
                  <a:pt x="544470" y="1220664"/>
                </a:lnTo>
                <a:close/>
                <a:moveTo>
                  <a:pt x="302485" y="1219199"/>
                </a:moveTo>
                <a:lnTo>
                  <a:pt x="302485" y="1229650"/>
                </a:lnTo>
                <a:lnTo>
                  <a:pt x="317168" y="1229650"/>
                </a:lnTo>
                <a:lnTo>
                  <a:pt x="317168" y="1234403"/>
                </a:lnTo>
                <a:lnTo>
                  <a:pt x="302485" y="1234403"/>
                </a:lnTo>
                <a:lnTo>
                  <a:pt x="302485" y="1251007"/>
                </a:lnTo>
                <a:cubicBezTo>
                  <a:pt x="302485" y="1253351"/>
                  <a:pt x="303109" y="1255103"/>
                  <a:pt x="304357" y="1256264"/>
                </a:cubicBezTo>
                <a:cubicBezTo>
                  <a:pt x="305605" y="1257425"/>
                  <a:pt x="307444" y="1258006"/>
                  <a:pt x="309875" y="1258006"/>
                </a:cubicBezTo>
                <a:cubicBezTo>
                  <a:pt x="310917" y="1258006"/>
                  <a:pt x="312056" y="1257925"/>
                  <a:pt x="313293" y="1257762"/>
                </a:cubicBezTo>
                <a:cubicBezTo>
                  <a:pt x="314531" y="1257599"/>
                  <a:pt x="315822" y="1257344"/>
                  <a:pt x="317168" y="1256997"/>
                </a:cubicBezTo>
                <a:lnTo>
                  <a:pt x="317168" y="1261880"/>
                </a:lnTo>
                <a:cubicBezTo>
                  <a:pt x="315887" y="1262206"/>
                  <a:pt x="314563" y="1262439"/>
                  <a:pt x="313196" y="1262580"/>
                </a:cubicBezTo>
                <a:cubicBezTo>
                  <a:pt x="311828" y="1262721"/>
                  <a:pt x="310439" y="1262792"/>
                  <a:pt x="309029" y="1262792"/>
                </a:cubicBezTo>
                <a:cubicBezTo>
                  <a:pt x="304926" y="1262792"/>
                  <a:pt x="301866" y="1261864"/>
                  <a:pt x="299848" y="1260008"/>
                </a:cubicBezTo>
                <a:cubicBezTo>
                  <a:pt x="297829" y="1258153"/>
                  <a:pt x="296820" y="1255304"/>
                  <a:pt x="296820" y="1251462"/>
                </a:cubicBezTo>
                <a:lnTo>
                  <a:pt x="296820" y="1234403"/>
                </a:lnTo>
                <a:lnTo>
                  <a:pt x="287672" y="1234403"/>
                </a:lnTo>
                <a:lnTo>
                  <a:pt x="287672" y="1229650"/>
                </a:lnTo>
                <a:lnTo>
                  <a:pt x="296820" y="1229650"/>
                </a:lnTo>
                <a:lnTo>
                  <a:pt x="296820" y="1220664"/>
                </a:lnTo>
                <a:close/>
                <a:moveTo>
                  <a:pt x="1167129" y="1216334"/>
                </a:moveTo>
                <a:lnTo>
                  <a:pt x="1172794" y="1216334"/>
                </a:lnTo>
                <a:lnTo>
                  <a:pt x="1172794" y="1229650"/>
                </a:lnTo>
                <a:lnTo>
                  <a:pt x="1172599" y="1234794"/>
                </a:lnTo>
                <a:cubicBezTo>
                  <a:pt x="1173488" y="1233730"/>
                  <a:pt x="1174362" y="1232835"/>
                  <a:pt x="1175219" y="1232108"/>
                </a:cubicBezTo>
                <a:cubicBezTo>
                  <a:pt x="1176077" y="1231381"/>
                  <a:pt x="1176934" y="1230789"/>
                  <a:pt x="1177791" y="1230334"/>
                </a:cubicBezTo>
                <a:cubicBezTo>
                  <a:pt x="1178648" y="1229878"/>
                  <a:pt x="1179522" y="1229552"/>
                  <a:pt x="1180412" y="1229357"/>
                </a:cubicBezTo>
                <a:cubicBezTo>
                  <a:pt x="1181302" y="1229161"/>
                  <a:pt x="1182224" y="1229064"/>
                  <a:pt x="1183179" y="1229064"/>
                </a:cubicBezTo>
                <a:cubicBezTo>
                  <a:pt x="1186435" y="1229064"/>
                  <a:pt x="1188952" y="1230057"/>
                  <a:pt x="1190732" y="1232043"/>
                </a:cubicBezTo>
                <a:cubicBezTo>
                  <a:pt x="1192512" y="1234029"/>
                  <a:pt x="1193402" y="1237018"/>
                  <a:pt x="1193402" y="1241012"/>
                </a:cubicBezTo>
                <a:lnTo>
                  <a:pt x="1193402" y="1262336"/>
                </a:lnTo>
                <a:lnTo>
                  <a:pt x="1187737" y="1262336"/>
                </a:lnTo>
                <a:lnTo>
                  <a:pt x="1187737" y="1241468"/>
                </a:lnTo>
                <a:cubicBezTo>
                  <a:pt x="1187737" y="1238950"/>
                  <a:pt x="1187265" y="1237067"/>
                  <a:pt x="1186321" y="1235819"/>
                </a:cubicBezTo>
                <a:cubicBezTo>
                  <a:pt x="1185377" y="1234571"/>
                  <a:pt x="1184026" y="1233947"/>
                  <a:pt x="1182268" y="1233947"/>
                </a:cubicBezTo>
                <a:cubicBezTo>
                  <a:pt x="1181508" y="1233947"/>
                  <a:pt x="1180797" y="1234050"/>
                  <a:pt x="1180135" y="1234256"/>
                </a:cubicBezTo>
                <a:cubicBezTo>
                  <a:pt x="1179473" y="1234463"/>
                  <a:pt x="1178784" y="1234821"/>
                  <a:pt x="1178068" y="1235331"/>
                </a:cubicBezTo>
                <a:cubicBezTo>
                  <a:pt x="1177352" y="1235841"/>
                  <a:pt x="1176570" y="1236530"/>
                  <a:pt x="1175724" y="1237398"/>
                </a:cubicBezTo>
                <a:cubicBezTo>
                  <a:pt x="1174877" y="1238266"/>
                  <a:pt x="1173901" y="1239352"/>
                  <a:pt x="1172794" y="1240654"/>
                </a:cubicBezTo>
                <a:lnTo>
                  <a:pt x="1172794" y="1262336"/>
                </a:lnTo>
                <a:lnTo>
                  <a:pt x="1167129" y="1262336"/>
                </a:lnTo>
                <a:close/>
                <a:moveTo>
                  <a:pt x="567055" y="1216334"/>
                </a:moveTo>
                <a:lnTo>
                  <a:pt x="572720" y="1216334"/>
                </a:lnTo>
                <a:lnTo>
                  <a:pt x="572720" y="1229650"/>
                </a:lnTo>
                <a:lnTo>
                  <a:pt x="572524" y="1234794"/>
                </a:lnTo>
                <a:cubicBezTo>
                  <a:pt x="573414" y="1233730"/>
                  <a:pt x="574288" y="1232835"/>
                  <a:pt x="575145" y="1232108"/>
                </a:cubicBezTo>
                <a:cubicBezTo>
                  <a:pt x="576002" y="1231381"/>
                  <a:pt x="576860" y="1230789"/>
                  <a:pt x="577717" y="1230334"/>
                </a:cubicBezTo>
                <a:cubicBezTo>
                  <a:pt x="578574" y="1229878"/>
                  <a:pt x="579448" y="1229552"/>
                  <a:pt x="580338" y="1229357"/>
                </a:cubicBezTo>
                <a:cubicBezTo>
                  <a:pt x="581228" y="1229161"/>
                  <a:pt x="582150" y="1229064"/>
                  <a:pt x="583105" y="1229064"/>
                </a:cubicBezTo>
                <a:cubicBezTo>
                  <a:pt x="586360" y="1229064"/>
                  <a:pt x="588878" y="1230057"/>
                  <a:pt x="590658" y="1232043"/>
                </a:cubicBezTo>
                <a:cubicBezTo>
                  <a:pt x="592438" y="1234029"/>
                  <a:pt x="593328" y="1237018"/>
                  <a:pt x="593328" y="1241012"/>
                </a:cubicBezTo>
                <a:lnTo>
                  <a:pt x="593328" y="1262336"/>
                </a:lnTo>
                <a:lnTo>
                  <a:pt x="587663" y="1262336"/>
                </a:lnTo>
                <a:lnTo>
                  <a:pt x="587663" y="1241468"/>
                </a:lnTo>
                <a:cubicBezTo>
                  <a:pt x="587663" y="1238950"/>
                  <a:pt x="587191" y="1237067"/>
                  <a:pt x="586247" y="1235819"/>
                </a:cubicBezTo>
                <a:cubicBezTo>
                  <a:pt x="585302" y="1234571"/>
                  <a:pt x="583952" y="1233947"/>
                  <a:pt x="582194" y="1233947"/>
                </a:cubicBezTo>
                <a:cubicBezTo>
                  <a:pt x="581434" y="1233947"/>
                  <a:pt x="580723" y="1234050"/>
                  <a:pt x="580061" y="1234256"/>
                </a:cubicBezTo>
                <a:cubicBezTo>
                  <a:pt x="579399" y="1234463"/>
                  <a:pt x="578710" y="1234821"/>
                  <a:pt x="577994" y="1235331"/>
                </a:cubicBezTo>
                <a:cubicBezTo>
                  <a:pt x="577278" y="1235841"/>
                  <a:pt x="576496" y="1236530"/>
                  <a:pt x="575650" y="1237398"/>
                </a:cubicBezTo>
                <a:cubicBezTo>
                  <a:pt x="574803" y="1238266"/>
                  <a:pt x="573827" y="1239352"/>
                  <a:pt x="572720" y="1240654"/>
                </a:cubicBezTo>
                <a:lnTo>
                  <a:pt x="572720" y="1262336"/>
                </a:lnTo>
                <a:lnTo>
                  <a:pt x="567055" y="1262336"/>
                </a:lnTo>
                <a:close/>
                <a:moveTo>
                  <a:pt x="90688" y="1216334"/>
                </a:moveTo>
                <a:lnTo>
                  <a:pt x="98144" y="1216334"/>
                </a:lnTo>
                <a:lnTo>
                  <a:pt x="97200" y="1231603"/>
                </a:lnTo>
                <a:lnTo>
                  <a:pt x="91600" y="1231603"/>
                </a:lnTo>
                <a:close/>
                <a:moveTo>
                  <a:pt x="1360099" y="1215944"/>
                </a:moveTo>
                <a:cubicBezTo>
                  <a:pt x="1362356" y="1215944"/>
                  <a:pt x="1364852" y="1216204"/>
                  <a:pt x="1367587" y="1216725"/>
                </a:cubicBezTo>
                <a:lnTo>
                  <a:pt x="1367587" y="1221608"/>
                </a:lnTo>
                <a:cubicBezTo>
                  <a:pt x="1364613" y="1220979"/>
                  <a:pt x="1362052" y="1220664"/>
                  <a:pt x="1359903" y="1220664"/>
                </a:cubicBezTo>
                <a:cubicBezTo>
                  <a:pt x="1354803" y="1220664"/>
                  <a:pt x="1352253" y="1223334"/>
                  <a:pt x="1352253" y="1228673"/>
                </a:cubicBezTo>
                <a:lnTo>
                  <a:pt x="1352253" y="1234403"/>
                </a:lnTo>
                <a:lnTo>
                  <a:pt x="1366577" y="1234403"/>
                </a:lnTo>
                <a:lnTo>
                  <a:pt x="1366577" y="1239124"/>
                </a:lnTo>
                <a:lnTo>
                  <a:pt x="1352253" y="1239124"/>
                </a:lnTo>
                <a:lnTo>
                  <a:pt x="1352253" y="1262336"/>
                </a:lnTo>
                <a:lnTo>
                  <a:pt x="1346490" y="1262336"/>
                </a:lnTo>
                <a:lnTo>
                  <a:pt x="1346490" y="1239124"/>
                </a:lnTo>
                <a:lnTo>
                  <a:pt x="1335975" y="1239124"/>
                </a:lnTo>
                <a:lnTo>
                  <a:pt x="1335975" y="1234403"/>
                </a:lnTo>
                <a:lnTo>
                  <a:pt x="1346490" y="1234403"/>
                </a:lnTo>
                <a:lnTo>
                  <a:pt x="1346490" y="1228999"/>
                </a:lnTo>
                <a:cubicBezTo>
                  <a:pt x="1346490" y="1220295"/>
                  <a:pt x="1351026" y="1215944"/>
                  <a:pt x="1360099" y="1215944"/>
                </a:cubicBezTo>
                <a:close/>
                <a:moveTo>
                  <a:pt x="999274" y="1215944"/>
                </a:moveTo>
                <a:cubicBezTo>
                  <a:pt x="999904" y="1215944"/>
                  <a:pt x="1000490" y="1216058"/>
                  <a:pt x="1001032" y="1216285"/>
                </a:cubicBezTo>
                <a:cubicBezTo>
                  <a:pt x="1001575" y="1216513"/>
                  <a:pt x="1002047" y="1216833"/>
                  <a:pt x="1002448" y="1217246"/>
                </a:cubicBezTo>
                <a:cubicBezTo>
                  <a:pt x="1002850" y="1217658"/>
                  <a:pt x="1003165" y="1218130"/>
                  <a:pt x="1003393" y="1218662"/>
                </a:cubicBezTo>
                <a:cubicBezTo>
                  <a:pt x="1003620" y="1219194"/>
                  <a:pt x="1003734" y="1219774"/>
                  <a:pt x="1003734" y="1220404"/>
                </a:cubicBezTo>
                <a:cubicBezTo>
                  <a:pt x="1003734" y="1221011"/>
                  <a:pt x="1003620" y="1221587"/>
                  <a:pt x="1003393" y="1222129"/>
                </a:cubicBezTo>
                <a:cubicBezTo>
                  <a:pt x="1003165" y="1222672"/>
                  <a:pt x="1002850" y="1223149"/>
                  <a:pt x="1002448" y="1223562"/>
                </a:cubicBezTo>
                <a:cubicBezTo>
                  <a:pt x="1002047" y="1223974"/>
                  <a:pt x="1001575" y="1224294"/>
                  <a:pt x="1001032" y="1224522"/>
                </a:cubicBezTo>
                <a:cubicBezTo>
                  <a:pt x="1000490" y="1224750"/>
                  <a:pt x="999904" y="1224864"/>
                  <a:pt x="999274" y="1224864"/>
                </a:cubicBezTo>
                <a:cubicBezTo>
                  <a:pt x="998645" y="1224864"/>
                  <a:pt x="998059" y="1224750"/>
                  <a:pt x="997516" y="1224522"/>
                </a:cubicBezTo>
                <a:cubicBezTo>
                  <a:pt x="996974" y="1224294"/>
                  <a:pt x="996502" y="1223974"/>
                  <a:pt x="996100" y="1223562"/>
                </a:cubicBezTo>
                <a:cubicBezTo>
                  <a:pt x="995698" y="1223149"/>
                  <a:pt x="995384" y="1222672"/>
                  <a:pt x="995156" y="1222129"/>
                </a:cubicBezTo>
                <a:cubicBezTo>
                  <a:pt x="994928" y="1221587"/>
                  <a:pt x="994814" y="1221011"/>
                  <a:pt x="994814" y="1220404"/>
                </a:cubicBezTo>
                <a:cubicBezTo>
                  <a:pt x="994814" y="1219774"/>
                  <a:pt x="994928" y="1219194"/>
                  <a:pt x="995156" y="1218662"/>
                </a:cubicBezTo>
                <a:cubicBezTo>
                  <a:pt x="995384" y="1218130"/>
                  <a:pt x="995698" y="1217658"/>
                  <a:pt x="996100" y="1217246"/>
                </a:cubicBezTo>
                <a:cubicBezTo>
                  <a:pt x="996502" y="1216833"/>
                  <a:pt x="996974" y="1216513"/>
                  <a:pt x="997516" y="1216285"/>
                </a:cubicBezTo>
                <a:cubicBezTo>
                  <a:pt x="998059" y="1216058"/>
                  <a:pt x="998645" y="1215944"/>
                  <a:pt x="999274" y="1215944"/>
                </a:cubicBezTo>
                <a:close/>
                <a:moveTo>
                  <a:pt x="789725" y="1215944"/>
                </a:moveTo>
                <a:cubicBezTo>
                  <a:pt x="790354" y="1215944"/>
                  <a:pt x="790940" y="1216058"/>
                  <a:pt x="791483" y="1216285"/>
                </a:cubicBezTo>
                <a:cubicBezTo>
                  <a:pt x="792025" y="1216513"/>
                  <a:pt x="792498" y="1216833"/>
                  <a:pt x="792899" y="1217246"/>
                </a:cubicBezTo>
                <a:cubicBezTo>
                  <a:pt x="793301" y="1217658"/>
                  <a:pt x="793615" y="1218130"/>
                  <a:pt x="793843" y="1218662"/>
                </a:cubicBezTo>
                <a:cubicBezTo>
                  <a:pt x="794071" y="1219194"/>
                  <a:pt x="794185" y="1219774"/>
                  <a:pt x="794185" y="1220404"/>
                </a:cubicBezTo>
                <a:cubicBezTo>
                  <a:pt x="794185" y="1221011"/>
                  <a:pt x="794071" y="1221587"/>
                  <a:pt x="793843" y="1222129"/>
                </a:cubicBezTo>
                <a:cubicBezTo>
                  <a:pt x="793615" y="1222672"/>
                  <a:pt x="793301" y="1223149"/>
                  <a:pt x="792899" y="1223562"/>
                </a:cubicBezTo>
                <a:cubicBezTo>
                  <a:pt x="792498" y="1223974"/>
                  <a:pt x="792025" y="1224294"/>
                  <a:pt x="791483" y="1224522"/>
                </a:cubicBezTo>
                <a:cubicBezTo>
                  <a:pt x="790940" y="1224750"/>
                  <a:pt x="790354" y="1224864"/>
                  <a:pt x="789725" y="1224864"/>
                </a:cubicBezTo>
                <a:cubicBezTo>
                  <a:pt x="789096" y="1224864"/>
                  <a:pt x="788509" y="1224750"/>
                  <a:pt x="787967" y="1224522"/>
                </a:cubicBezTo>
                <a:cubicBezTo>
                  <a:pt x="787424" y="1224294"/>
                  <a:pt x="786952" y="1223974"/>
                  <a:pt x="786551" y="1223562"/>
                </a:cubicBezTo>
                <a:cubicBezTo>
                  <a:pt x="786149" y="1223149"/>
                  <a:pt x="785834" y="1222672"/>
                  <a:pt x="785606" y="1222129"/>
                </a:cubicBezTo>
                <a:cubicBezTo>
                  <a:pt x="785379" y="1221587"/>
                  <a:pt x="785265" y="1221011"/>
                  <a:pt x="785265" y="1220404"/>
                </a:cubicBezTo>
                <a:cubicBezTo>
                  <a:pt x="785265" y="1219774"/>
                  <a:pt x="785379" y="1219194"/>
                  <a:pt x="785606" y="1218662"/>
                </a:cubicBezTo>
                <a:cubicBezTo>
                  <a:pt x="785834" y="1218130"/>
                  <a:pt x="786149" y="1217658"/>
                  <a:pt x="786551" y="1217246"/>
                </a:cubicBezTo>
                <a:cubicBezTo>
                  <a:pt x="786952" y="1216833"/>
                  <a:pt x="787424" y="1216513"/>
                  <a:pt x="787967" y="1216285"/>
                </a:cubicBezTo>
                <a:cubicBezTo>
                  <a:pt x="788509" y="1216058"/>
                  <a:pt x="789096" y="1215944"/>
                  <a:pt x="789725" y="1215944"/>
                </a:cubicBezTo>
                <a:close/>
                <a:moveTo>
                  <a:pt x="408725" y="1215944"/>
                </a:moveTo>
                <a:cubicBezTo>
                  <a:pt x="409354" y="1215944"/>
                  <a:pt x="409940" y="1216058"/>
                  <a:pt x="410483" y="1216285"/>
                </a:cubicBezTo>
                <a:cubicBezTo>
                  <a:pt x="411026" y="1216513"/>
                  <a:pt x="411498" y="1216833"/>
                  <a:pt x="411899" y="1217246"/>
                </a:cubicBezTo>
                <a:cubicBezTo>
                  <a:pt x="412301" y="1217658"/>
                  <a:pt x="412616" y="1218130"/>
                  <a:pt x="412843" y="1218662"/>
                </a:cubicBezTo>
                <a:cubicBezTo>
                  <a:pt x="413071" y="1219194"/>
                  <a:pt x="413185" y="1219774"/>
                  <a:pt x="413185" y="1220404"/>
                </a:cubicBezTo>
                <a:cubicBezTo>
                  <a:pt x="413185" y="1221011"/>
                  <a:pt x="413071" y="1221587"/>
                  <a:pt x="412843" y="1222129"/>
                </a:cubicBezTo>
                <a:cubicBezTo>
                  <a:pt x="412616" y="1222672"/>
                  <a:pt x="412301" y="1223149"/>
                  <a:pt x="411899" y="1223562"/>
                </a:cubicBezTo>
                <a:cubicBezTo>
                  <a:pt x="411498" y="1223974"/>
                  <a:pt x="411026" y="1224294"/>
                  <a:pt x="410483" y="1224522"/>
                </a:cubicBezTo>
                <a:cubicBezTo>
                  <a:pt x="409940" y="1224750"/>
                  <a:pt x="409354" y="1224864"/>
                  <a:pt x="408725" y="1224864"/>
                </a:cubicBezTo>
                <a:cubicBezTo>
                  <a:pt x="408096" y="1224864"/>
                  <a:pt x="407510" y="1224750"/>
                  <a:pt x="406967" y="1224522"/>
                </a:cubicBezTo>
                <a:cubicBezTo>
                  <a:pt x="406424" y="1224294"/>
                  <a:pt x="405952" y="1223974"/>
                  <a:pt x="405551" y="1223562"/>
                </a:cubicBezTo>
                <a:cubicBezTo>
                  <a:pt x="405149" y="1223149"/>
                  <a:pt x="404835" y="1222672"/>
                  <a:pt x="404607" y="1222129"/>
                </a:cubicBezTo>
                <a:cubicBezTo>
                  <a:pt x="404379" y="1221587"/>
                  <a:pt x="404265" y="1221011"/>
                  <a:pt x="404265" y="1220404"/>
                </a:cubicBezTo>
                <a:cubicBezTo>
                  <a:pt x="404265" y="1219774"/>
                  <a:pt x="404379" y="1219194"/>
                  <a:pt x="404607" y="1218662"/>
                </a:cubicBezTo>
                <a:cubicBezTo>
                  <a:pt x="404835" y="1218130"/>
                  <a:pt x="405149" y="1217658"/>
                  <a:pt x="405551" y="1217246"/>
                </a:cubicBezTo>
                <a:cubicBezTo>
                  <a:pt x="405952" y="1216833"/>
                  <a:pt x="406424" y="1216513"/>
                  <a:pt x="406967" y="1216285"/>
                </a:cubicBezTo>
                <a:cubicBezTo>
                  <a:pt x="407510" y="1216058"/>
                  <a:pt x="408096" y="1215944"/>
                  <a:pt x="408725" y="1215944"/>
                </a:cubicBezTo>
                <a:close/>
                <a:moveTo>
                  <a:pt x="1939775" y="1178127"/>
                </a:moveTo>
                <a:cubicBezTo>
                  <a:pt x="1940383" y="1178127"/>
                  <a:pt x="1940947" y="1178241"/>
                  <a:pt x="1941468" y="1178469"/>
                </a:cubicBezTo>
                <a:cubicBezTo>
                  <a:pt x="1941989" y="1178697"/>
                  <a:pt x="1942439" y="1179006"/>
                  <a:pt x="1942819" y="1179397"/>
                </a:cubicBezTo>
                <a:cubicBezTo>
                  <a:pt x="1943199" y="1179788"/>
                  <a:pt x="1943497" y="1180249"/>
                  <a:pt x="1943714" y="1180781"/>
                </a:cubicBezTo>
                <a:cubicBezTo>
                  <a:pt x="1943931" y="1181312"/>
                  <a:pt x="1944040" y="1181871"/>
                  <a:pt x="1944040" y="1182457"/>
                </a:cubicBezTo>
                <a:cubicBezTo>
                  <a:pt x="1944040" y="1183043"/>
                  <a:pt x="1943931" y="1183597"/>
                  <a:pt x="1943714" y="1184118"/>
                </a:cubicBezTo>
                <a:cubicBezTo>
                  <a:pt x="1943497" y="1184639"/>
                  <a:pt x="1943199" y="1185089"/>
                  <a:pt x="1942819" y="1185469"/>
                </a:cubicBezTo>
                <a:cubicBezTo>
                  <a:pt x="1942439" y="1185848"/>
                  <a:pt x="1941989" y="1186152"/>
                  <a:pt x="1941468" y="1186380"/>
                </a:cubicBezTo>
                <a:cubicBezTo>
                  <a:pt x="1940947" y="1186608"/>
                  <a:pt x="1940383" y="1186722"/>
                  <a:pt x="1939775" y="1186722"/>
                </a:cubicBezTo>
                <a:cubicBezTo>
                  <a:pt x="1939189" y="1186722"/>
                  <a:pt x="1938636" y="1186608"/>
                  <a:pt x="1938115" y="1186380"/>
                </a:cubicBezTo>
                <a:cubicBezTo>
                  <a:pt x="1937594" y="1186152"/>
                  <a:pt x="1937138" y="1185848"/>
                  <a:pt x="1936747" y="1185469"/>
                </a:cubicBezTo>
                <a:cubicBezTo>
                  <a:pt x="1936357" y="1185089"/>
                  <a:pt x="1936053" y="1184639"/>
                  <a:pt x="1935836" y="1184118"/>
                </a:cubicBezTo>
                <a:cubicBezTo>
                  <a:pt x="1935619" y="1183597"/>
                  <a:pt x="1935510" y="1183043"/>
                  <a:pt x="1935510" y="1182457"/>
                </a:cubicBezTo>
                <a:cubicBezTo>
                  <a:pt x="1935510" y="1181871"/>
                  <a:pt x="1935619" y="1181312"/>
                  <a:pt x="1935836" y="1180781"/>
                </a:cubicBezTo>
                <a:cubicBezTo>
                  <a:pt x="1936053" y="1180249"/>
                  <a:pt x="1936357" y="1179788"/>
                  <a:pt x="1936747" y="1179397"/>
                </a:cubicBezTo>
                <a:cubicBezTo>
                  <a:pt x="1937138" y="1179006"/>
                  <a:pt x="1937594" y="1178697"/>
                  <a:pt x="1938115" y="1178469"/>
                </a:cubicBezTo>
                <a:cubicBezTo>
                  <a:pt x="1938636" y="1178241"/>
                  <a:pt x="1939189" y="1178127"/>
                  <a:pt x="1939775" y="1178127"/>
                </a:cubicBezTo>
                <a:close/>
                <a:moveTo>
                  <a:pt x="2189899" y="1176727"/>
                </a:moveTo>
                <a:cubicBezTo>
                  <a:pt x="2190572" y="1176727"/>
                  <a:pt x="2191212" y="1176863"/>
                  <a:pt x="2191820" y="1177134"/>
                </a:cubicBezTo>
                <a:cubicBezTo>
                  <a:pt x="2192428" y="1177406"/>
                  <a:pt x="2192960" y="1177769"/>
                  <a:pt x="2193416" y="1178225"/>
                </a:cubicBezTo>
                <a:cubicBezTo>
                  <a:pt x="2193871" y="1178681"/>
                  <a:pt x="2194235" y="1179213"/>
                  <a:pt x="2194506" y="1179820"/>
                </a:cubicBezTo>
                <a:cubicBezTo>
                  <a:pt x="2194777" y="1180428"/>
                  <a:pt x="2194913" y="1181068"/>
                  <a:pt x="2194913" y="1181741"/>
                </a:cubicBezTo>
                <a:cubicBezTo>
                  <a:pt x="2194913" y="1182436"/>
                  <a:pt x="2194777" y="1183081"/>
                  <a:pt x="2194506" y="1183678"/>
                </a:cubicBezTo>
                <a:cubicBezTo>
                  <a:pt x="2194235" y="1184275"/>
                  <a:pt x="2193871" y="1184801"/>
                  <a:pt x="2193416" y="1185257"/>
                </a:cubicBezTo>
                <a:cubicBezTo>
                  <a:pt x="2192960" y="1185713"/>
                  <a:pt x="2192428" y="1186071"/>
                  <a:pt x="2191820" y="1186332"/>
                </a:cubicBezTo>
                <a:cubicBezTo>
                  <a:pt x="2191212" y="1186592"/>
                  <a:pt x="2190572" y="1186722"/>
                  <a:pt x="2189899" y="1186722"/>
                </a:cubicBezTo>
                <a:cubicBezTo>
                  <a:pt x="2189205" y="1186722"/>
                  <a:pt x="2188559" y="1186592"/>
                  <a:pt x="2187962" y="1186332"/>
                </a:cubicBezTo>
                <a:cubicBezTo>
                  <a:pt x="2187365" y="1186071"/>
                  <a:pt x="2186839" y="1185713"/>
                  <a:pt x="2186383" y="1185257"/>
                </a:cubicBezTo>
                <a:cubicBezTo>
                  <a:pt x="2185928" y="1184801"/>
                  <a:pt x="2185569" y="1184275"/>
                  <a:pt x="2185309" y="1183678"/>
                </a:cubicBezTo>
                <a:cubicBezTo>
                  <a:pt x="2185049" y="1183081"/>
                  <a:pt x="2184918" y="1182436"/>
                  <a:pt x="2184918" y="1181741"/>
                </a:cubicBezTo>
                <a:cubicBezTo>
                  <a:pt x="2184918" y="1181068"/>
                  <a:pt x="2185049" y="1180428"/>
                  <a:pt x="2185309" y="1179820"/>
                </a:cubicBezTo>
                <a:cubicBezTo>
                  <a:pt x="2185569" y="1179213"/>
                  <a:pt x="2185928" y="1178681"/>
                  <a:pt x="2186383" y="1178225"/>
                </a:cubicBezTo>
                <a:cubicBezTo>
                  <a:pt x="2186839" y="1177769"/>
                  <a:pt x="2187365" y="1177406"/>
                  <a:pt x="2187962" y="1177134"/>
                </a:cubicBezTo>
                <a:cubicBezTo>
                  <a:pt x="2188559" y="1176863"/>
                  <a:pt x="2189205" y="1176727"/>
                  <a:pt x="2189899" y="1176727"/>
                </a:cubicBezTo>
                <a:close/>
                <a:moveTo>
                  <a:pt x="1808964" y="1171258"/>
                </a:moveTo>
                <a:cubicBezTo>
                  <a:pt x="1807554" y="1171258"/>
                  <a:pt x="1806338" y="1171399"/>
                  <a:pt x="1805318" y="1171681"/>
                </a:cubicBezTo>
                <a:cubicBezTo>
                  <a:pt x="1804298" y="1171963"/>
                  <a:pt x="1803462" y="1172365"/>
                  <a:pt x="1802811" y="1172886"/>
                </a:cubicBezTo>
                <a:cubicBezTo>
                  <a:pt x="1802160" y="1173407"/>
                  <a:pt x="1801677" y="1174031"/>
                  <a:pt x="1801362" y="1174758"/>
                </a:cubicBezTo>
                <a:cubicBezTo>
                  <a:pt x="1801048" y="1175485"/>
                  <a:pt x="1800890" y="1176304"/>
                  <a:pt x="1800890" y="1177216"/>
                </a:cubicBezTo>
                <a:cubicBezTo>
                  <a:pt x="1800890" y="1177845"/>
                  <a:pt x="1800988" y="1178447"/>
                  <a:pt x="1801183" y="1179023"/>
                </a:cubicBezTo>
                <a:cubicBezTo>
                  <a:pt x="1801379" y="1179598"/>
                  <a:pt x="1801693" y="1180108"/>
                  <a:pt x="1802128" y="1180553"/>
                </a:cubicBezTo>
                <a:cubicBezTo>
                  <a:pt x="1802562" y="1180998"/>
                  <a:pt x="1803126" y="1181350"/>
                  <a:pt x="1803820" y="1181611"/>
                </a:cubicBezTo>
                <a:cubicBezTo>
                  <a:pt x="1804515" y="1181871"/>
                  <a:pt x="1805362" y="1182001"/>
                  <a:pt x="1806360" y="1182001"/>
                </a:cubicBezTo>
                <a:cubicBezTo>
                  <a:pt x="1807662" y="1182001"/>
                  <a:pt x="1809154" y="1181605"/>
                  <a:pt x="1810836" y="1180813"/>
                </a:cubicBezTo>
                <a:cubicBezTo>
                  <a:pt x="1812518" y="1180021"/>
                  <a:pt x="1814293" y="1178768"/>
                  <a:pt x="1816159" y="1177053"/>
                </a:cubicBezTo>
                <a:lnTo>
                  <a:pt x="1816159" y="1171258"/>
                </a:lnTo>
                <a:close/>
                <a:moveTo>
                  <a:pt x="1627989" y="1171258"/>
                </a:moveTo>
                <a:cubicBezTo>
                  <a:pt x="1626579" y="1171258"/>
                  <a:pt x="1625363" y="1171399"/>
                  <a:pt x="1624343" y="1171681"/>
                </a:cubicBezTo>
                <a:cubicBezTo>
                  <a:pt x="1623323" y="1171963"/>
                  <a:pt x="1622487" y="1172365"/>
                  <a:pt x="1621836" y="1172886"/>
                </a:cubicBezTo>
                <a:cubicBezTo>
                  <a:pt x="1621185" y="1173407"/>
                  <a:pt x="1620702" y="1174031"/>
                  <a:pt x="1620387" y="1174758"/>
                </a:cubicBezTo>
                <a:cubicBezTo>
                  <a:pt x="1620073" y="1175485"/>
                  <a:pt x="1619915" y="1176304"/>
                  <a:pt x="1619915" y="1177216"/>
                </a:cubicBezTo>
                <a:cubicBezTo>
                  <a:pt x="1619915" y="1177845"/>
                  <a:pt x="1620013" y="1178447"/>
                  <a:pt x="1620208" y="1179023"/>
                </a:cubicBezTo>
                <a:cubicBezTo>
                  <a:pt x="1620404" y="1179598"/>
                  <a:pt x="1620718" y="1180108"/>
                  <a:pt x="1621153" y="1180553"/>
                </a:cubicBezTo>
                <a:cubicBezTo>
                  <a:pt x="1621587" y="1180998"/>
                  <a:pt x="1622151" y="1181350"/>
                  <a:pt x="1622845" y="1181611"/>
                </a:cubicBezTo>
                <a:cubicBezTo>
                  <a:pt x="1623540" y="1181871"/>
                  <a:pt x="1624387" y="1182001"/>
                  <a:pt x="1625385" y="1182001"/>
                </a:cubicBezTo>
                <a:cubicBezTo>
                  <a:pt x="1626687" y="1182001"/>
                  <a:pt x="1628179" y="1181605"/>
                  <a:pt x="1629861" y="1180813"/>
                </a:cubicBezTo>
                <a:cubicBezTo>
                  <a:pt x="1631543" y="1180021"/>
                  <a:pt x="1633318" y="1178768"/>
                  <a:pt x="1635184" y="1177053"/>
                </a:cubicBezTo>
                <a:lnTo>
                  <a:pt x="1635184" y="1171258"/>
                </a:lnTo>
                <a:close/>
                <a:moveTo>
                  <a:pt x="1104114" y="1171258"/>
                </a:moveTo>
                <a:cubicBezTo>
                  <a:pt x="1102703" y="1171258"/>
                  <a:pt x="1101488" y="1171399"/>
                  <a:pt x="1100468" y="1171681"/>
                </a:cubicBezTo>
                <a:cubicBezTo>
                  <a:pt x="1099448" y="1171963"/>
                  <a:pt x="1098612" y="1172365"/>
                  <a:pt x="1097961" y="1172886"/>
                </a:cubicBezTo>
                <a:cubicBezTo>
                  <a:pt x="1097310" y="1173407"/>
                  <a:pt x="1096827" y="1174031"/>
                  <a:pt x="1096512" y="1174758"/>
                </a:cubicBezTo>
                <a:cubicBezTo>
                  <a:pt x="1096198" y="1175485"/>
                  <a:pt x="1096040" y="1176304"/>
                  <a:pt x="1096040" y="1177216"/>
                </a:cubicBezTo>
                <a:cubicBezTo>
                  <a:pt x="1096040" y="1177845"/>
                  <a:pt x="1096138" y="1178447"/>
                  <a:pt x="1096333" y="1179023"/>
                </a:cubicBezTo>
                <a:cubicBezTo>
                  <a:pt x="1096529" y="1179598"/>
                  <a:pt x="1096843" y="1180108"/>
                  <a:pt x="1097278" y="1180553"/>
                </a:cubicBezTo>
                <a:cubicBezTo>
                  <a:pt x="1097712" y="1180998"/>
                  <a:pt x="1098276" y="1181350"/>
                  <a:pt x="1098970" y="1181611"/>
                </a:cubicBezTo>
                <a:cubicBezTo>
                  <a:pt x="1099665" y="1181871"/>
                  <a:pt x="1100512" y="1182001"/>
                  <a:pt x="1101510" y="1182001"/>
                </a:cubicBezTo>
                <a:cubicBezTo>
                  <a:pt x="1102812" y="1182001"/>
                  <a:pt x="1104304" y="1181605"/>
                  <a:pt x="1105986" y="1180813"/>
                </a:cubicBezTo>
                <a:cubicBezTo>
                  <a:pt x="1107668" y="1180021"/>
                  <a:pt x="1109443" y="1178768"/>
                  <a:pt x="1111309" y="1177053"/>
                </a:cubicBezTo>
                <a:lnTo>
                  <a:pt x="1111309" y="1171258"/>
                </a:lnTo>
                <a:close/>
                <a:moveTo>
                  <a:pt x="723115" y="1171258"/>
                </a:moveTo>
                <a:cubicBezTo>
                  <a:pt x="721704" y="1171258"/>
                  <a:pt x="720489" y="1171399"/>
                  <a:pt x="719469" y="1171681"/>
                </a:cubicBezTo>
                <a:cubicBezTo>
                  <a:pt x="718449" y="1171963"/>
                  <a:pt x="717613" y="1172365"/>
                  <a:pt x="716962" y="1172886"/>
                </a:cubicBezTo>
                <a:cubicBezTo>
                  <a:pt x="716311" y="1173407"/>
                  <a:pt x="715828" y="1174031"/>
                  <a:pt x="715513" y="1174758"/>
                </a:cubicBezTo>
                <a:cubicBezTo>
                  <a:pt x="715198" y="1175485"/>
                  <a:pt x="715041" y="1176304"/>
                  <a:pt x="715041" y="1177216"/>
                </a:cubicBezTo>
                <a:cubicBezTo>
                  <a:pt x="715041" y="1177845"/>
                  <a:pt x="715139" y="1178447"/>
                  <a:pt x="715334" y="1179023"/>
                </a:cubicBezTo>
                <a:cubicBezTo>
                  <a:pt x="715530" y="1179598"/>
                  <a:pt x="715844" y="1180108"/>
                  <a:pt x="716278" y="1180553"/>
                </a:cubicBezTo>
                <a:cubicBezTo>
                  <a:pt x="716712" y="1180998"/>
                  <a:pt x="717276" y="1181350"/>
                  <a:pt x="717971" y="1181611"/>
                </a:cubicBezTo>
                <a:cubicBezTo>
                  <a:pt x="718666" y="1181871"/>
                  <a:pt x="719512" y="1182001"/>
                  <a:pt x="720511" y="1182001"/>
                </a:cubicBezTo>
                <a:cubicBezTo>
                  <a:pt x="721813" y="1182001"/>
                  <a:pt x="723305" y="1181605"/>
                  <a:pt x="724987" y="1180813"/>
                </a:cubicBezTo>
                <a:cubicBezTo>
                  <a:pt x="726669" y="1180021"/>
                  <a:pt x="728444" y="1178768"/>
                  <a:pt x="730310" y="1177053"/>
                </a:cubicBezTo>
                <a:lnTo>
                  <a:pt x="730310" y="1171258"/>
                </a:lnTo>
                <a:close/>
                <a:moveTo>
                  <a:pt x="580240" y="1171258"/>
                </a:moveTo>
                <a:cubicBezTo>
                  <a:pt x="578829" y="1171258"/>
                  <a:pt x="577614" y="1171399"/>
                  <a:pt x="576594" y="1171681"/>
                </a:cubicBezTo>
                <a:cubicBezTo>
                  <a:pt x="575574" y="1171963"/>
                  <a:pt x="574738" y="1172365"/>
                  <a:pt x="574087" y="1172886"/>
                </a:cubicBezTo>
                <a:cubicBezTo>
                  <a:pt x="573436" y="1173407"/>
                  <a:pt x="572953" y="1174031"/>
                  <a:pt x="572638" y="1174758"/>
                </a:cubicBezTo>
                <a:cubicBezTo>
                  <a:pt x="572324" y="1175485"/>
                  <a:pt x="572166" y="1176304"/>
                  <a:pt x="572166" y="1177216"/>
                </a:cubicBezTo>
                <a:cubicBezTo>
                  <a:pt x="572166" y="1177845"/>
                  <a:pt x="572264" y="1178447"/>
                  <a:pt x="572459" y="1179023"/>
                </a:cubicBezTo>
                <a:cubicBezTo>
                  <a:pt x="572655" y="1179598"/>
                  <a:pt x="572969" y="1180108"/>
                  <a:pt x="573403" y="1180553"/>
                </a:cubicBezTo>
                <a:cubicBezTo>
                  <a:pt x="573837" y="1180998"/>
                  <a:pt x="574402" y="1181350"/>
                  <a:pt x="575096" y="1181611"/>
                </a:cubicBezTo>
                <a:cubicBezTo>
                  <a:pt x="575791" y="1181871"/>
                  <a:pt x="576637" y="1182001"/>
                  <a:pt x="577635" y="1182001"/>
                </a:cubicBezTo>
                <a:cubicBezTo>
                  <a:pt x="578938" y="1182001"/>
                  <a:pt x="580430" y="1181605"/>
                  <a:pt x="582112" y="1180813"/>
                </a:cubicBezTo>
                <a:cubicBezTo>
                  <a:pt x="583794" y="1180021"/>
                  <a:pt x="585568" y="1178768"/>
                  <a:pt x="587435" y="1177053"/>
                </a:cubicBezTo>
                <a:lnTo>
                  <a:pt x="587435" y="1171258"/>
                </a:lnTo>
                <a:close/>
                <a:moveTo>
                  <a:pt x="304015" y="1171258"/>
                </a:moveTo>
                <a:cubicBezTo>
                  <a:pt x="302604" y="1171258"/>
                  <a:pt x="301389" y="1171399"/>
                  <a:pt x="300369" y="1171681"/>
                </a:cubicBezTo>
                <a:cubicBezTo>
                  <a:pt x="299349" y="1171963"/>
                  <a:pt x="298513" y="1172365"/>
                  <a:pt x="297862" y="1172886"/>
                </a:cubicBezTo>
                <a:cubicBezTo>
                  <a:pt x="297211" y="1173407"/>
                  <a:pt x="296728" y="1174031"/>
                  <a:pt x="296413" y="1174758"/>
                </a:cubicBezTo>
                <a:cubicBezTo>
                  <a:pt x="296098" y="1175485"/>
                  <a:pt x="295941" y="1176304"/>
                  <a:pt x="295941" y="1177216"/>
                </a:cubicBezTo>
                <a:cubicBezTo>
                  <a:pt x="295941" y="1177845"/>
                  <a:pt x="296039" y="1178447"/>
                  <a:pt x="296234" y="1179023"/>
                </a:cubicBezTo>
                <a:cubicBezTo>
                  <a:pt x="296429" y="1179598"/>
                  <a:pt x="296744" y="1180108"/>
                  <a:pt x="297178" y="1180553"/>
                </a:cubicBezTo>
                <a:cubicBezTo>
                  <a:pt x="297612" y="1180998"/>
                  <a:pt x="298177" y="1181350"/>
                  <a:pt x="298871" y="1181611"/>
                </a:cubicBezTo>
                <a:cubicBezTo>
                  <a:pt x="299566" y="1181871"/>
                  <a:pt x="300412" y="1182001"/>
                  <a:pt x="301411" y="1182001"/>
                </a:cubicBezTo>
                <a:cubicBezTo>
                  <a:pt x="302713" y="1182001"/>
                  <a:pt x="304205" y="1181605"/>
                  <a:pt x="305887" y="1180813"/>
                </a:cubicBezTo>
                <a:cubicBezTo>
                  <a:pt x="307569" y="1180021"/>
                  <a:pt x="309343" y="1178768"/>
                  <a:pt x="311210" y="1177053"/>
                </a:cubicBezTo>
                <a:lnTo>
                  <a:pt x="311210" y="1171258"/>
                </a:lnTo>
                <a:close/>
                <a:moveTo>
                  <a:pt x="1771613" y="1157747"/>
                </a:moveTo>
                <a:cubicBezTo>
                  <a:pt x="1768531" y="1157747"/>
                  <a:pt x="1766127" y="1158745"/>
                  <a:pt x="1764402" y="1160742"/>
                </a:cubicBezTo>
                <a:cubicBezTo>
                  <a:pt x="1762676" y="1162739"/>
                  <a:pt x="1761814" y="1165864"/>
                  <a:pt x="1761814" y="1170119"/>
                </a:cubicBezTo>
                <a:cubicBezTo>
                  <a:pt x="1761814" y="1174069"/>
                  <a:pt x="1762394" y="1177015"/>
                  <a:pt x="1763555" y="1178957"/>
                </a:cubicBezTo>
                <a:cubicBezTo>
                  <a:pt x="1764717" y="1180900"/>
                  <a:pt x="1766361" y="1181871"/>
                  <a:pt x="1768488" y="1181871"/>
                </a:cubicBezTo>
                <a:cubicBezTo>
                  <a:pt x="1769920" y="1181871"/>
                  <a:pt x="1771434" y="1181231"/>
                  <a:pt x="1773029" y="1179950"/>
                </a:cubicBezTo>
                <a:cubicBezTo>
                  <a:pt x="1774625" y="1178670"/>
                  <a:pt x="1776301" y="1176771"/>
                  <a:pt x="1778059" y="1174253"/>
                </a:cubicBezTo>
                <a:lnTo>
                  <a:pt x="1778059" y="1159082"/>
                </a:lnTo>
                <a:cubicBezTo>
                  <a:pt x="1777126" y="1158648"/>
                  <a:pt x="1776095" y="1158317"/>
                  <a:pt x="1774966" y="1158089"/>
                </a:cubicBezTo>
                <a:cubicBezTo>
                  <a:pt x="1773838" y="1157861"/>
                  <a:pt x="1772720" y="1157747"/>
                  <a:pt x="1771613" y="1157747"/>
                </a:cubicBezTo>
                <a:close/>
                <a:moveTo>
                  <a:pt x="1704938" y="1157747"/>
                </a:moveTo>
                <a:cubicBezTo>
                  <a:pt x="1701856" y="1157747"/>
                  <a:pt x="1699452" y="1158745"/>
                  <a:pt x="1697727" y="1160742"/>
                </a:cubicBezTo>
                <a:cubicBezTo>
                  <a:pt x="1696001" y="1162739"/>
                  <a:pt x="1695139" y="1165864"/>
                  <a:pt x="1695139" y="1170119"/>
                </a:cubicBezTo>
                <a:cubicBezTo>
                  <a:pt x="1695139" y="1174069"/>
                  <a:pt x="1695719" y="1177015"/>
                  <a:pt x="1696880" y="1178957"/>
                </a:cubicBezTo>
                <a:cubicBezTo>
                  <a:pt x="1698042" y="1180900"/>
                  <a:pt x="1699686" y="1181871"/>
                  <a:pt x="1701813" y="1181871"/>
                </a:cubicBezTo>
                <a:cubicBezTo>
                  <a:pt x="1703245" y="1181871"/>
                  <a:pt x="1704759" y="1181231"/>
                  <a:pt x="1706354" y="1179950"/>
                </a:cubicBezTo>
                <a:cubicBezTo>
                  <a:pt x="1707950" y="1178670"/>
                  <a:pt x="1709626" y="1176771"/>
                  <a:pt x="1711384" y="1174253"/>
                </a:cubicBezTo>
                <a:lnTo>
                  <a:pt x="1711384" y="1159082"/>
                </a:lnTo>
                <a:cubicBezTo>
                  <a:pt x="1710451" y="1158648"/>
                  <a:pt x="1709420" y="1158317"/>
                  <a:pt x="1708291" y="1158089"/>
                </a:cubicBezTo>
                <a:cubicBezTo>
                  <a:pt x="1707163" y="1157861"/>
                  <a:pt x="1706045" y="1157747"/>
                  <a:pt x="1704938" y="1157747"/>
                </a:cubicBezTo>
                <a:close/>
                <a:moveTo>
                  <a:pt x="933413" y="1157747"/>
                </a:moveTo>
                <a:cubicBezTo>
                  <a:pt x="930331" y="1157747"/>
                  <a:pt x="927927" y="1158745"/>
                  <a:pt x="926202" y="1160742"/>
                </a:cubicBezTo>
                <a:cubicBezTo>
                  <a:pt x="924477" y="1162739"/>
                  <a:pt x="923614" y="1165864"/>
                  <a:pt x="923614" y="1170119"/>
                </a:cubicBezTo>
                <a:cubicBezTo>
                  <a:pt x="923614" y="1174069"/>
                  <a:pt x="924194" y="1177015"/>
                  <a:pt x="925355" y="1178957"/>
                </a:cubicBezTo>
                <a:cubicBezTo>
                  <a:pt x="926517" y="1180900"/>
                  <a:pt x="928161" y="1181871"/>
                  <a:pt x="930288" y="1181871"/>
                </a:cubicBezTo>
                <a:cubicBezTo>
                  <a:pt x="931720" y="1181871"/>
                  <a:pt x="933234" y="1181231"/>
                  <a:pt x="934829" y="1179950"/>
                </a:cubicBezTo>
                <a:cubicBezTo>
                  <a:pt x="936425" y="1178670"/>
                  <a:pt x="938101" y="1176771"/>
                  <a:pt x="939859" y="1174253"/>
                </a:cubicBezTo>
                <a:lnTo>
                  <a:pt x="939859" y="1159082"/>
                </a:lnTo>
                <a:cubicBezTo>
                  <a:pt x="938926" y="1158648"/>
                  <a:pt x="937895" y="1158317"/>
                  <a:pt x="936766" y="1158089"/>
                </a:cubicBezTo>
                <a:cubicBezTo>
                  <a:pt x="935638" y="1157861"/>
                  <a:pt x="934520" y="1157747"/>
                  <a:pt x="933413" y="1157747"/>
                </a:cubicBezTo>
                <a:close/>
                <a:moveTo>
                  <a:pt x="1389799" y="1157682"/>
                </a:moveTo>
                <a:cubicBezTo>
                  <a:pt x="1388106" y="1157682"/>
                  <a:pt x="1386658" y="1158013"/>
                  <a:pt x="1385453" y="1158675"/>
                </a:cubicBezTo>
                <a:cubicBezTo>
                  <a:pt x="1384248" y="1159337"/>
                  <a:pt x="1383261" y="1160221"/>
                  <a:pt x="1382490" y="1161328"/>
                </a:cubicBezTo>
                <a:cubicBezTo>
                  <a:pt x="1381720" y="1162435"/>
                  <a:pt x="1381156" y="1163721"/>
                  <a:pt x="1380797" y="1165186"/>
                </a:cubicBezTo>
                <a:cubicBezTo>
                  <a:pt x="1380439" y="1166651"/>
                  <a:pt x="1380260" y="1168187"/>
                  <a:pt x="1380260" y="1169793"/>
                </a:cubicBezTo>
                <a:cubicBezTo>
                  <a:pt x="1380260" y="1171811"/>
                  <a:pt x="1380483" y="1173580"/>
                  <a:pt x="1380928" y="1175100"/>
                </a:cubicBezTo>
                <a:cubicBezTo>
                  <a:pt x="1381373" y="1176619"/>
                  <a:pt x="1382008" y="1177883"/>
                  <a:pt x="1382832" y="1178892"/>
                </a:cubicBezTo>
                <a:cubicBezTo>
                  <a:pt x="1383657" y="1179902"/>
                  <a:pt x="1384655" y="1180661"/>
                  <a:pt x="1385827" y="1181171"/>
                </a:cubicBezTo>
                <a:cubicBezTo>
                  <a:pt x="1386999" y="1181681"/>
                  <a:pt x="1388323" y="1181936"/>
                  <a:pt x="1389799" y="1181936"/>
                </a:cubicBezTo>
                <a:cubicBezTo>
                  <a:pt x="1391492" y="1181936"/>
                  <a:pt x="1392941" y="1181605"/>
                  <a:pt x="1394145" y="1180944"/>
                </a:cubicBezTo>
                <a:cubicBezTo>
                  <a:pt x="1395350" y="1180281"/>
                  <a:pt x="1396337" y="1179397"/>
                  <a:pt x="1397108" y="1178290"/>
                </a:cubicBezTo>
                <a:cubicBezTo>
                  <a:pt x="1397879" y="1177183"/>
                  <a:pt x="1398443" y="1175897"/>
                  <a:pt x="1398801" y="1174432"/>
                </a:cubicBezTo>
                <a:cubicBezTo>
                  <a:pt x="1399159" y="1172967"/>
                  <a:pt x="1399338" y="1171421"/>
                  <a:pt x="1399338" y="1169793"/>
                </a:cubicBezTo>
                <a:cubicBezTo>
                  <a:pt x="1399338" y="1167775"/>
                  <a:pt x="1399116" y="1166011"/>
                  <a:pt x="1398671" y="1164503"/>
                </a:cubicBezTo>
                <a:cubicBezTo>
                  <a:pt x="1398226" y="1162994"/>
                  <a:pt x="1397591" y="1161735"/>
                  <a:pt x="1396766" y="1160726"/>
                </a:cubicBezTo>
                <a:cubicBezTo>
                  <a:pt x="1395942" y="1159717"/>
                  <a:pt x="1394938" y="1158957"/>
                  <a:pt x="1393755" y="1158447"/>
                </a:cubicBezTo>
                <a:cubicBezTo>
                  <a:pt x="1392572" y="1157937"/>
                  <a:pt x="1391254" y="1157682"/>
                  <a:pt x="1389799" y="1157682"/>
                </a:cubicBezTo>
                <a:close/>
                <a:moveTo>
                  <a:pt x="1208824" y="1157682"/>
                </a:moveTo>
                <a:cubicBezTo>
                  <a:pt x="1207131" y="1157682"/>
                  <a:pt x="1205683" y="1158013"/>
                  <a:pt x="1204478" y="1158675"/>
                </a:cubicBezTo>
                <a:cubicBezTo>
                  <a:pt x="1203273" y="1159337"/>
                  <a:pt x="1202286" y="1160221"/>
                  <a:pt x="1201515" y="1161328"/>
                </a:cubicBezTo>
                <a:cubicBezTo>
                  <a:pt x="1200745" y="1162435"/>
                  <a:pt x="1200181" y="1163721"/>
                  <a:pt x="1199822" y="1165186"/>
                </a:cubicBezTo>
                <a:cubicBezTo>
                  <a:pt x="1199464" y="1166651"/>
                  <a:pt x="1199285" y="1168187"/>
                  <a:pt x="1199285" y="1169793"/>
                </a:cubicBezTo>
                <a:cubicBezTo>
                  <a:pt x="1199285" y="1171811"/>
                  <a:pt x="1199508" y="1173580"/>
                  <a:pt x="1199953" y="1175100"/>
                </a:cubicBezTo>
                <a:cubicBezTo>
                  <a:pt x="1200398" y="1176619"/>
                  <a:pt x="1201032" y="1177883"/>
                  <a:pt x="1201857" y="1178892"/>
                </a:cubicBezTo>
                <a:cubicBezTo>
                  <a:pt x="1202682" y="1179902"/>
                  <a:pt x="1203680" y="1180661"/>
                  <a:pt x="1204852" y="1181171"/>
                </a:cubicBezTo>
                <a:cubicBezTo>
                  <a:pt x="1206024" y="1181681"/>
                  <a:pt x="1207348" y="1181936"/>
                  <a:pt x="1208824" y="1181936"/>
                </a:cubicBezTo>
                <a:cubicBezTo>
                  <a:pt x="1210517" y="1181936"/>
                  <a:pt x="1211966" y="1181605"/>
                  <a:pt x="1213170" y="1180944"/>
                </a:cubicBezTo>
                <a:cubicBezTo>
                  <a:pt x="1214375" y="1180281"/>
                  <a:pt x="1215362" y="1179397"/>
                  <a:pt x="1216133" y="1178290"/>
                </a:cubicBezTo>
                <a:cubicBezTo>
                  <a:pt x="1216904" y="1177183"/>
                  <a:pt x="1217468" y="1175897"/>
                  <a:pt x="1217826" y="1174432"/>
                </a:cubicBezTo>
                <a:cubicBezTo>
                  <a:pt x="1218184" y="1172967"/>
                  <a:pt x="1218363" y="1171421"/>
                  <a:pt x="1218363" y="1169793"/>
                </a:cubicBezTo>
                <a:cubicBezTo>
                  <a:pt x="1218363" y="1167775"/>
                  <a:pt x="1218141" y="1166011"/>
                  <a:pt x="1217696" y="1164503"/>
                </a:cubicBezTo>
                <a:cubicBezTo>
                  <a:pt x="1217251" y="1162994"/>
                  <a:pt x="1216616" y="1161735"/>
                  <a:pt x="1215791" y="1160726"/>
                </a:cubicBezTo>
                <a:cubicBezTo>
                  <a:pt x="1214966" y="1159717"/>
                  <a:pt x="1213963" y="1158957"/>
                  <a:pt x="1212780" y="1158447"/>
                </a:cubicBezTo>
                <a:cubicBezTo>
                  <a:pt x="1211597" y="1157937"/>
                  <a:pt x="1210278" y="1157682"/>
                  <a:pt x="1208824" y="1157682"/>
                </a:cubicBezTo>
                <a:close/>
                <a:moveTo>
                  <a:pt x="894499" y="1157682"/>
                </a:moveTo>
                <a:cubicBezTo>
                  <a:pt x="892806" y="1157682"/>
                  <a:pt x="891358" y="1158013"/>
                  <a:pt x="890153" y="1158675"/>
                </a:cubicBezTo>
                <a:cubicBezTo>
                  <a:pt x="888948" y="1159337"/>
                  <a:pt x="887961" y="1160221"/>
                  <a:pt x="887190" y="1161328"/>
                </a:cubicBezTo>
                <a:cubicBezTo>
                  <a:pt x="886420" y="1162435"/>
                  <a:pt x="885856" y="1163721"/>
                  <a:pt x="885497" y="1165186"/>
                </a:cubicBezTo>
                <a:cubicBezTo>
                  <a:pt x="885139" y="1166651"/>
                  <a:pt x="884960" y="1168187"/>
                  <a:pt x="884960" y="1169793"/>
                </a:cubicBezTo>
                <a:cubicBezTo>
                  <a:pt x="884960" y="1171811"/>
                  <a:pt x="885183" y="1173580"/>
                  <a:pt x="885628" y="1175100"/>
                </a:cubicBezTo>
                <a:cubicBezTo>
                  <a:pt x="886073" y="1176619"/>
                  <a:pt x="886707" y="1177883"/>
                  <a:pt x="887532" y="1178892"/>
                </a:cubicBezTo>
                <a:cubicBezTo>
                  <a:pt x="888357" y="1179902"/>
                  <a:pt x="889355" y="1180661"/>
                  <a:pt x="890527" y="1181171"/>
                </a:cubicBezTo>
                <a:cubicBezTo>
                  <a:pt x="891699" y="1181681"/>
                  <a:pt x="893023" y="1181936"/>
                  <a:pt x="894499" y="1181936"/>
                </a:cubicBezTo>
                <a:cubicBezTo>
                  <a:pt x="896192" y="1181936"/>
                  <a:pt x="897641" y="1181605"/>
                  <a:pt x="898845" y="1180944"/>
                </a:cubicBezTo>
                <a:cubicBezTo>
                  <a:pt x="900050" y="1180281"/>
                  <a:pt x="901038" y="1179397"/>
                  <a:pt x="901808" y="1178290"/>
                </a:cubicBezTo>
                <a:cubicBezTo>
                  <a:pt x="902579" y="1177183"/>
                  <a:pt x="903143" y="1175897"/>
                  <a:pt x="903501" y="1174432"/>
                </a:cubicBezTo>
                <a:cubicBezTo>
                  <a:pt x="903859" y="1172967"/>
                  <a:pt x="904038" y="1171421"/>
                  <a:pt x="904038" y="1169793"/>
                </a:cubicBezTo>
                <a:cubicBezTo>
                  <a:pt x="904038" y="1167775"/>
                  <a:pt x="903816" y="1166011"/>
                  <a:pt x="903371" y="1164503"/>
                </a:cubicBezTo>
                <a:cubicBezTo>
                  <a:pt x="902926" y="1162994"/>
                  <a:pt x="902291" y="1161735"/>
                  <a:pt x="901466" y="1160726"/>
                </a:cubicBezTo>
                <a:cubicBezTo>
                  <a:pt x="900641" y="1159717"/>
                  <a:pt x="899638" y="1158957"/>
                  <a:pt x="898455" y="1158447"/>
                </a:cubicBezTo>
                <a:cubicBezTo>
                  <a:pt x="897272" y="1157937"/>
                  <a:pt x="895953" y="1157682"/>
                  <a:pt x="894499" y="1157682"/>
                </a:cubicBezTo>
                <a:close/>
                <a:moveTo>
                  <a:pt x="475400" y="1157682"/>
                </a:moveTo>
                <a:cubicBezTo>
                  <a:pt x="473707" y="1157682"/>
                  <a:pt x="472258" y="1158013"/>
                  <a:pt x="471054" y="1158675"/>
                </a:cubicBezTo>
                <a:cubicBezTo>
                  <a:pt x="469849" y="1159337"/>
                  <a:pt x="468862" y="1160221"/>
                  <a:pt x="468091" y="1161328"/>
                </a:cubicBezTo>
                <a:cubicBezTo>
                  <a:pt x="467321" y="1162435"/>
                  <a:pt x="466756" y="1163721"/>
                  <a:pt x="466398" y="1165186"/>
                </a:cubicBezTo>
                <a:cubicBezTo>
                  <a:pt x="466040" y="1166651"/>
                  <a:pt x="465861" y="1168187"/>
                  <a:pt x="465861" y="1169793"/>
                </a:cubicBezTo>
                <a:cubicBezTo>
                  <a:pt x="465861" y="1171811"/>
                  <a:pt x="466083" y="1173580"/>
                  <a:pt x="466528" y="1175100"/>
                </a:cubicBezTo>
                <a:cubicBezTo>
                  <a:pt x="466973" y="1176619"/>
                  <a:pt x="467608" y="1177883"/>
                  <a:pt x="468433" y="1178892"/>
                </a:cubicBezTo>
                <a:cubicBezTo>
                  <a:pt x="469258" y="1179902"/>
                  <a:pt x="470256" y="1180661"/>
                  <a:pt x="471428" y="1181171"/>
                </a:cubicBezTo>
                <a:cubicBezTo>
                  <a:pt x="472600" y="1181681"/>
                  <a:pt x="473924" y="1181936"/>
                  <a:pt x="475400" y="1181936"/>
                </a:cubicBezTo>
                <a:cubicBezTo>
                  <a:pt x="477093" y="1181936"/>
                  <a:pt x="478542" y="1181605"/>
                  <a:pt x="479746" y="1180944"/>
                </a:cubicBezTo>
                <a:cubicBezTo>
                  <a:pt x="480951" y="1180281"/>
                  <a:pt x="481938" y="1179397"/>
                  <a:pt x="482709" y="1178290"/>
                </a:cubicBezTo>
                <a:cubicBezTo>
                  <a:pt x="483479" y="1177183"/>
                  <a:pt x="484044" y="1175897"/>
                  <a:pt x="484402" y="1174432"/>
                </a:cubicBezTo>
                <a:cubicBezTo>
                  <a:pt x="484760" y="1172967"/>
                  <a:pt x="484939" y="1171421"/>
                  <a:pt x="484939" y="1169793"/>
                </a:cubicBezTo>
                <a:cubicBezTo>
                  <a:pt x="484939" y="1167775"/>
                  <a:pt x="484717" y="1166011"/>
                  <a:pt x="484272" y="1164503"/>
                </a:cubicBezTo>
                <a:cubicBezTo>
                  <a:pt x="483827" y="1162994"/>
                  <a:pt x="483192" y="1161735"/>
                  <a:pt x="482367" y="1160726"/>
                </a:cubicBezTo>
                <a:cubicBezTo>
                  <a:pt x="481542" y="1159717"/>
                  <a:pt x="480538" y="1158957"/>
                  <a:pt x="479355" y="1158447"/>
                </a:cubicBezTo>
                <a:cubicBezTo>
                  <a:pt x="478173" y="1157937"/>
                  <a:pt x="476854" y="1157682"/>
                  <a:pt x="475400" y="1157682"/>
                </a:cubicBezTo>
                <a:close/>
                <a:moveTo>
                  <a:pt x="161075" y="1157682"/>
                </a:moveTo>
                <a:cubicBezTo>
                  <a:pt x="159382" y="1157682"/>
                  <a:pt x="157933" y="1158013"/>
                  <a:pt x="156729" y="1158675"/>
                </a:cubicBezTo>
                <a:cubicBezTo>
                  <a:pt x="155524" y="1159337"/>
                  <a:pt x="154537" y="1160221"/>
                  <a:pt x="153766" y="1161328"/>
                </a:cubicBezTo>
                <a:cubicBezTo>
                  <a:pt x="152995" y="1162435"/>
                  <a:pt x="152431" y="1163721"/>
                  <a:pt x="152073" y="1165186"/>
                </a:cubicBezTo>
                <a:cubicBezTo>
                  <a:pt x="151715" y="1166651"/>
                  <a:pt x="151536" y="1168187"/>
                  <a:pt x="151536" y="1169793"/>
                </a:cubicBezTo>
                <a:cubicBezTo>
                  <a:pt x="151536" y="1171811"/>
                  <a:pt x="151758" y="1173580"/>
                  <a:pt x="152203" y="1175100"/>
                </a:cubicBezTo>
                <a:cubicBezTo>
                  <a:pt x="152648" y="1176619"/>
                  <a:pt x="153283" y="1177883"/>
                  <a:pt x="154108" y="1178892"/>
                </a:cubicBezTo>
                <a:cubicBezTo>
                  <a:pt x="154933" y="1179902"/>
                  <a:pt x="155931" y="1180661"/>
                  <a:pt x="157103" y="1181171"/>
                </a:cubicBezTo>
                <a:cubicBezTo>
                  <a:pt x="158275" y="1181681"/>
                  <a:pt x="159599" y="1181936"/>
                  <a:pt x="161075" y="1181936"/>
                </a:cubicBezTo>
                <a:cubicBezTo>
                  <a:pt x="162768" y="1181936"/>
                  <a:pt x="164217" y="1181605"/>
                  <a:pt x="165421" y="1180944"/>
                </a:cubicBezTo>
                <a:cubicBezTo>
                  <a:pt x="166626" y="1180281"/>
                  <a:pt x="167613" y="1179397"/>
                  <a:pt x="168384" y="1178290"/>
                </a:cubicBezTo>
                <a:cubicBezTo>
                  <a:pt x="169154" y="1177183"/>
                  <a:pt x="169719" y="1175897"/>
                  <a:pt x="170077" y="1174432"/>
                </a:cubicBezTo>
                <a:cubicBezTo>
                  <a:pt x="170435" y="1172967"/>
                  <a:pt x="170614" y="1171421"/>
                  <a:pt x="170614" y="1169793"/>
                </a:cubicBezTo>
                <a:cubicBezTo>
                  <a:pt x="170614" y="1167775"/>
                  <a:pt x="170391" y="1166011"/>
                  <a:pt x="169947" y="1164503"/>
                </a:cubicBezTo>
                <a:cubicBezTo>
                  <a:pt x="169501" y="1162994"/>
                  <a:pt x="168867" y="1161735"/>
                  <a:pt x="168042" y="1160726"/>
                </a:cubicBezTo>
                <a:cubicBezTo>
                  <a:pt x="167217" y="1159717"/>
                  <a:pt x="166213" y="1158957"/>
                  <a:pt x="165030" y="1158447"/>
                </a:cubicBezTo>
                <a:cubicBezTo>
                  <a:pt x="163848" y="1157937"/>
                  <a:pt x="162529" y="1157682"/>
                  <a:pt x="161075" y="1157682"/>
                </a:cubicBezTo>
                <a:close/>
                <a:moveTo>
                  <a:pt x="56300" y="1157682"/>
                </a:moveTo>
                <a:cubicBezTo>
                  <a:pt x="54607" y="1157682"/>
                  <a:pt x="53158" y="1158013"/>
                  <a:pt x="51954" y="1158675"/>
                </a:cubicBezTo>
                <a:cubicBezTo>
                  <a:pt x="50749" y="1159337"/>
                  <a:pt x="49761" y="1160221"/>
                  <a:pt x="48991" y="1161328"/>
                </a:cubicBezTo>
                <a:cubicBezTo>
                  <a:pt x="48220" y="1162435"/>
                  <a:pt x="47656" y="1163721"/>
                  <a:pt x="47298" y="1165186"/>
                </a:cubicBezTo>
                <a:cubicBezTo>
                  <a:pt x="46940" y="1166651"/>
                  <a:pt x="46761" y="1168187"/>
                  <a:pt x="46761" y="1169793"/>
                </a:cubicBezTo>
                <a:cubicBezTo>
                  <a:pt x="46761" y="1171811"/>
                  <a:pt x="46983" y="1173580"/>
                  <a:pt x="47428" y="1175100"/>
                </a:cubicBezTo>
                <a:cubicBezTo>
                  <a:pt x="47873" y="1176619"/>
                  <a:pt x="48508" y="1177883"/>
                  <a:pt x="49333" y="1178892"/>
                </a:cubicBezTo>
                <a:cubicBezTo>
                  <a:pt x="50158" y="1179902"/>
                  <a:pt x="51156" y="1180661"/>
                  <a:pt x="52328" y="1181171"/>
                </a:cubicBezTo>
                <a:cubicBezTo>
                  <a:pt x="53500" y="1181681"/>
                  <a:pt x="54824" y="1181936"/>
                  <a:pt x="56300" y="1181936"/>
                </a:cubicBezTo>
                <a:cubicBezTo>
                  <a:pt x="57993" y="1181936"/>
                  <a:pt x="59441" y="1181605"/>
                  <a:pt x="60646" y="1180944"/>
                </a:cubicBezTo>
                <a:cubicBezTo>
                  <a:pt x="61851" y="1180281"/>
                  <a:pt x="62838" y="1179397"/>
                  <a:pt x="63609" y="1178290"/>
                </a:cubicBezTo>
                <a:cubicBezTo>
                  <a:pt x="64379" y="1177183"/>
                  <a:pt x="64943" y="1175897"/>
                  <a:pt x="65302" y="1174432"/>
                </a:cubicBezTo>
                <a:cubicBezTo>
                  <a:pt x="65660" y="1172967"/>
                  <a:pt x="65839" y="1171421"/>
                  <a:pt x="65839" y="1169793"/>
                </a:cubicBezTo>
                <a:cubicBezTo>
                  <a:pt x="65839" y="1167775"/>
                  <a:pt x="65616" y="1166011"/>
                  <a:pt x="65171" y="1164503"/>
                </a:cubicBezTo>
                <a:cubicBezTo>
                  <a:pt x="64726" y="1162994"/>
                  <a:pt x="64092" y="1161735"/>
                  <a:pt x="63267" y="1160726"/>
                </a:cubicBezTo>
                <a:cubicBezTo>
                  <a:pt x="62442" y="1159717"/>
                  <a:pt x="61438" y="1158957"/>
                  <a:pt x="60255" y="1158447"/>
                </a:cubicBezTo>
                <a:cubicBezTo>
                  <a:pt x="59072" y="1157937"/>
                  <a:pt x="57754" y="1157682"/>
                  <a:pt x="56300" y="1157682"/>
                </a:cubicBezTo>
                <a:close/>
                <a:moveTo>
                  <a:pt x="1875639" y="1157389"/>
                </a:moveTo>
                <a:cubicBezTo>
                  <a:pt x="1874402" y="1157389"/>
                  <a:pt x="1873274" y="1157628"/>
                  <a:pt x="1872254" y="1158105"/>
                </a:cubicBezTo>
                <a:cubicBezTo>
                  <a:pt x="1871233" y="1158583"/>
                  <a:pt x="1870354" y="1159256"/>
                  <a:pt x="1869616" y="1160124"/>
                </a:cubicBezTo>
                <a:cubicBezTo>
                  <a:pt x="1868879" y="1160992"/>
                  <a:pt x="1868282" y="1162034"/>
                  <a:pt x="1867826" y="1163249"/>
                </a:cubicBezTo>
                <a:cubicBezTo>
                  <a:pt x="1867370" y="1164464"/>
                  <a:pt x="1867088" y="1165799"/>
                  <a:pt x="1866979" y="1167254"/>
                </a:cubicBezTo>
                <a:lnTo>
                  <a:pt x="1884169" y="1167254"/>
                </a:lnTo>
                <a:cubicBezTo>
                  <a:pt x="1884234" y="1165799"/>
                  <a:pt x="1884093" y="1164470"/>
                  <a:pt x="1883746" y="1163266"/>
                </a:cubicBezTo>
                <a:cubicBezTo>
                  <a:pt x="1883399" y="1162061"/>
                  <a:pt x="1882861" y="1161024"/>
                  <a:pt x="1882134" y="1160156"/>
                </a:cubicBezTo>
                <a:cubicBezTo>
                  <a:pt x="1881407" y="1159288"/>
                  <a:pt x="1880501" y="1158610"/>
                  <a:pt x="1879416" y="1158122"/>
                </a:cubicBezTo>
                <a:cubicBezTo>
                  <a:pt x="1878331" y="1157633"/>
                  <a:pt x="1877072" y="1157389"/>
                  <a:pt x="1875639" y="1157389"/>
                </a:cubicBezTo>
                <a:close/>
                <a:moveTo>
                  <a:pt x="1523214" y="1157389"/>
                </a:moveTo>
                <a:cubicBezTo>
                  <a:pt x="1521977" y="1157389"/>
                  <a:pt x="1520849" y="1157628"/>
                  <a:pt x="1519829" y="1158105"/>
                </a:cubicBezTo>
                <a:cubicBezTo>
                  <a:pt x="1518809" y="1158583"/>
                  <a:pt x="1517929" y="1159256"/>
                  <a:pt x="1517191" y="1160124"/>
                </a:cubicBezTo>
                <a:cubicBezTo>
                  <a:pt x="1516453" y="1160992"/>
                  <a:pt x="1515857" y="1162034"/>
                  <a:pt x="1515401" y="1163249"/>
                </a:cubicBezTo>
                <a:cubicBezTo>
                  <a:pt x="1514945" y="1164464"/>
                  <a:pt x="1514663" y="1165799"/>
                  <a:pt x="1514554" y="1167254"/>
                </a:cubicBezTo>
                <a:lnTo>
                  <a:pt x="1531744" y="1167254"/>
                </a:lnTo>
                <a:cubicBezTo>
                  <a:pt x="1531809" y="1165799"/>
                  <a:pt x="1531668" y="1164470"/>
                  <a:pt x="1531321" y="1163266"/>
                </a:cubicBezTo>
                <a:cubicBezTo>
                  <a:pt x="1530973" y="1162061"/>
                  <a:pt x="1530436" y="1161024"/>
                  <a:pt x="1529709" y="1160156"/>
                </a:cubicBezTo>
                <a:cubicBezTo>
                  <a:pt x="1528982" y="1159288"/>
                  <a:pt x="1528076" y="1158610"/>
                  <a:pt x="1526991" y="1158122"/>
                </a:cubicBezTo>
                <a:cubicBezTo>
                  <a:pt x="1525906" y="1157633"/>
                  <a:pt x="1524647" y="1157389"/>
                  <a:pt x="1523214" y="1157389"/>
                </a:cubicBezTo>
                <a:close/>
                <a:moveTo>
                  <a:pt x="656440" y="1157389"/>
                </a:moveTo>
                <a:cubicBezTo>
                  <a:pt x="655203" y="1157389"/>
                  <a:pt x="654074" y="1157628"/>
                  <a:pt x="653054" y="1158105"/>
                </a:cubicBezTo>
                <a:cubicBezTo>
                  <a:pt x="652034" y="1158583"/>
                  <a:pt x="651155" y="1159256"/>
                  <a:pt x="650417" y="1160124"/>
                </a:cubicBezTo>
                <a:cubicBezTo>
                  <a:pt x="649679" y="1160992"/>
                  <a:pt x="649082" y="1162034"/>
                  <a:pt x="648627" y="1163249"/>
                </a:cubicBezTo>
                <a:cubicBezTo>
                  <a:pt x="648171" y="1164464"/>
                  <a:pt x="647889" y="1165799"/>
                  <a:pt x="647780" y="1167254"/>
                </a:cubicBezTo>
                <a:lnTo>
                  <a:pt x="664970" y="1167254"/>
                </a:lnTo>
                <a:cubicBezTo>
                  <a:pt x="665035" y="1165799"/>
                  <a:pt x="664894" y="1164470"/>
                  <a:pt x="664547" y="1163266"/>
                </a:cubicBezTo>
                <a:cubicBezTo>
                  <a:pt x="664199" y="1162061"/>
                  <a:pt x="663662" y="1161024"/>
                  <a:pt x="662935" y="1160156"/>
                </a:cubicBezTo>
                <a:cubicBezTo>
                  <a:pt x="662208" y="1159288"/>
                  <a:pt x="661302" y="1158610"/>
                  <a:pt x="660217" y="1158122"/>
                </a:cubicBezTo>
                <a:cubicBezTo>
                  <a:pt x="659131" y="1157633"/>
                  <a:pt x="657873" y="1157389"/>
                  <a:pt x="656440" y="1157389"/>
                </a:cubicBezTo>
                <a:close/>
                <a:moveTo>
                  <a:pt x="1721044" y="1153450"/>
                </a:moveTo>
                <a:lnTo>
                  <a:pt x="1736443" y="1153450"/>
                </a:lnTo>
                <a:lnTo>
                  <a:pt x="1736443" y="1181415"/>
                </a:lnTo>
                <a:lnTo>
                  <a:pt x="1746177" y="1181415"/>
                </a:lnTo>
                <a:lnTo>
                  <a:pt x="1746177" y="1186136"/>
                </a:lnTo>
                <a:lnTo>
                  <a:pt x="1719970" y="1186136"/>
                </a:lnTo>
                <a:lnTo>
                  <a:pt x="1719970" y="1181415"/>
                </a:lnTo>
                <a:lnTo>
                  <a:pt x="1730713" y="1181415"/>
                </a:lnTo>
                <a:lnTo>
                  <a:pt x="1730713" y="1158138"/>
                </a:lnTo>
                <a:lnTo>
                  <a:pt x="1721044" y="1158138"/>
                </a:lnTo>
                <a:close/>
                <a:moveTo>
                  <a:pt x="1168594" y="1153450"/>
                </a:moveTo>
                <a:lnTo>
                  <a:pt x="1183993" y="1153450"/>
                </a:lnTo>
                <a:lnTo>
                  <a:pt x="1183993" y="1181415"/>
                </a:lnTo>
                <a:lnTo>
                  <a:pt x="1193727" y="1181415"/>
                </a:lnTo>
                <a:lnTo>
                  <a:pt x="1193727" y="1186136"/>
                </a:lnTo>
                <a:lnTo>
                  <a:pt x="1167520" y="1186136"/>
                </a:lnTo>
                <a:lnTo>
                  <a:pt x="1167520" y="1181415"/>
                </a:lnTo>
                <a:lnTo>
                  <a:pt x="1178263" y="1181415"/>
                </a:lnTo>
                <a:lnTo>
                  <a:pt x="1178263" y="1158138"/>
                </a:lnTo>
                <a:lnTo>
                  <a:pt x="1168594" y="1158138"/>
                </a:lnTo>
                <a:close/>
                <a:moveTo>
                  <a:pt x="1025719" y="1153450"/>
                </a:moveTo>
                <a:lnTo>
                  <a:pt x="1041118" y="1153450"/>
                </a:lnTo>
                <a:lnTo>
                  <a:pt x="1041118" y="1181415"/>
                </a:lnTo>
                <a:lnTo>
                  <a:pt x="1050852" y="1181415"/>
                </a:lnTo>
                <a:lnTo>
                  <a:pt x="1050852" y="1186136"/>
                </a:lnTo>
                <a:lnTo>
                  <a:pt x="1024645" y="1186136"/>
                </a:lnTo>
                <a:lnTo>
                  <a:pt x="1024645" y="1181415"/>
                </a:lnTo>
                <a:lnTo>
                  <a:pt x="1035388" y="1181415"/>
                </a:lnTo>
                <a:lnTo>
                  <a:pt x="1035388" y="1158138"/>
                </a:lnTo>
                <a:lnTo>
                  <a:pt x="1025719" y="1158138"/>
                </a:lnTo>
                <a:close/>
                <a:moveTo>
                  <a:pt x="959044" y="1153450"/>
                </a:moveTo>
                <a:lnTo>
                  <a:pt x="974443" y="1153450"/>
                </a:lnTo>
                <a:lnTo>
                  <a:pt x="974443" y="1181415"/>
                </a:lnTo>
                <a:lnTo>
                  <a:pt x="984177" y="1181415"/>
                </a:lnTo>
                <a:lnTo>
                  <a:pt x="984177" y="1186136"/>
                </a:lnTo>
                <a:lnTo>
                  <a:pt x="957970" y="1186136"/>
                </a:lnTo>
                <a:lnTo>
                  <a:pt x="957970" y="1181415"/>
                </a:lnTo>
                <a:lnTo>
                  <a:pt x="968713" y="1181415"/>
                </a:lnTo>
                <a:lnTo>
                  <a:pt x="968713" y="1158138"/>
                </a:lnTo>
                <a:lnTo>
                  <a:pt x="959044" y="1158138"/>
                </a:lnTo>
                <a:close/>
                <a:moveTo>
                  <a:pt x="773545" y="1153450"/>
                </a:moveTo>
                <a:lnTo>
                  <a:pt x="779990" y="1153450"/>
                </a:lnTo>
                <a:lnTo>
                  <a:pt x="788260" y="1175067"/>
                </a:lnTo>
                <a:lnTo>
                  <a:pt x="789920" y="1180146"/>
                </a:lnTo>
                <a:lnTo>
                  <a:pt x="791809" y="1174937"/>
                </a:lnTo>
                <a:lnTo>
                  <a:pt x="799459" y="1153450"/>
                </a:lnTo>
                <a:lnTo>
                  <a:pt x="805677" y="1153450"/>
                </a:lnTo>
                <a:lnTo>
                  <a:pt x="794543" y="1182685"/>
                </a:lnTo>
                <a:cubicBezTo>
                  <a:pt x="793393" y="1185659"/>
                  <a:pt x="792204" y="1188220"/>
                  <a:pt x="790978" y="1190368"/>
                </a:cubicBezTo>
                <a:cubicBezTo>
                  <a:pt x="789752" y="1192517"/>
                  <a:pt x="788412" y="1194281"/>
                  <a:pt x="786958" y="1195659"/>
                </a:cubicBezTo>
                <a:cubicBezTo>
                  <a:pt x="785503" y="1197037"/>
                  <a:pt x="783908" y="1198052"/>
                  <a:pt x="782172" y="1198703"/>
                </a:cubicBezTo>
                <a:cubicBezTo>
                  <a:pt x="780436" y="1199354"/>
                  <a:pt x="778493" y="1199679"/>
                  <a:pt x="776344" y="1199679"/>
                </a:cubicBezTo>
                <a:cubicBezTo>
                  <a:pt x="775780" y="1199679"/>
                  <a:pt x="775270" y="1199669"/>
                  <a:pt x="774814" y="1199647"/>
                </a:cubicBezTo>
                <a:cubicBezTo>
                  <a:pt x="774358" y="1199625"/>
                  <a:pt x="773859" y="1199593"/>
                  <a:pt x="773317" y="1199549"/>
                </a:cubicBezTo>
                <a:lnTo>
                  <a:pt x="773317" y="1194405"/>
                </a:lnTo>
                <a:cubicBezTo>
                  <a:pt x="773794" y="1194471"/>
                  <a:pt x="774315" y="1194530"/>
                  <a:pt x="774879" y="1194585"/>
                </a:cubicBezTo>
                <a:cubicBezTo>
                  <a:pt x="775444" y="1194639"/>
                  <a:pt x="776040" y="1194666"/>
                  <a:pt x="776670" y="1194666"/>
                </a:cubicBezTo>
                <a:cubicBezTo>
                  <a:pt x="777712" y="1194666"/>
                  <a:pt x="778683" y="1194514"/>
                  <a:pt x="779583" y="1194210"/>
                </a:cubicBezTo>
                <a:cubicBezTo>
                  <a:pt x="780484" y="1193906"/>
                  <a:pt x="781336" y="1193412"/>
                  <a:pt x="782139" y="1192729"/>
                </a:cubicBezTo>
                <a:cubicBezTo>
                  <a:pt x="782943" y="1192045"/>
                  <a:pt x="783713" y="1191160"/>
                  <a:pt x="784451" y="1190076"/>
                </a:cubicBezTo>
                <a:cubicBezTo>
                  <a:pt x="785189" y="1188990"/>
                  <a:pt x="785905" y="1187677"/>
                  <a:pt x="786600" y="1186136"/>
                </a:cubicBezTo>
                <a:close/>
                <a:moveTo>
                  <a:pt x="248725" y="1153450"/>
                </a:moveTo>
                <a:lnTo>
                  <a:pt x="254260" y="1153450"/>
                </a:lnTo>
                <a:lnTo>
                  <a:pt x="256995" y="1175653"/>
                </a:lnTo>
                <a:lnTo>
                  <a:pt x="257581" y="1180602"/>
                </a:lnTo>
                <a:lnTo>
                  <a:pt x="258980" y="1176272"/>
                </a:lnTo>
                <a:lnTo>
                  <a:pt x="263734" y="1161589"/>
                </a:lnTo>
                <a:lnTo>
                  <a:pt x="267803" y="1161589"/>
                </a:lnTo>
                <a:lnTo>
                  <a:pt x="272915" y="1176076"/>
                </a:lnTo>
                <a:lnTo>
                  <a:pt x="274380" y="1180406"/>
                </a:lnTo>
                <a:lnTo>
                  <a:pt x="274868" y="1175816"/>
                </a:lnTo>
                <a:lnTo>
                  <a:pt x="277407" y="1153450"/>
                </a:lnTo>
                <a:lnTo>
                  <a:pt x="283007" y="1153450"/>
                </a:lnTo>
                <a:lnTo>
                  <a:pt x="278254" y="1186136"/>
                </a:lnTo>
                <a:lnTo>
                  <a:pt x="271384" y="1186136"/>
                </a:lnTo>
                <a:lnTo>
                  <a:pt x="266664" y="1172463"/>
                </a:lnTo>
                <a:lnTo>
                  <a:pt x="265720" y="1169142"/>
                </a:lnTo>
                <a:lnTo>
                  <a:pt x="264645" y="1172658"/>
                </a:lnTo>
                <a:lnTo>
                  <a:pt x="260120" y="1186136"/>
                </a:lnTo>
                <a:lnTo>
                  <a:pt x="253446" y="1186136"/>
                </a:lnTo>
                <a:close/>
                <a:moveTo>
                  <a:pt x="186055" y="1153450"/>
                </a:moveTo>
                <a:lnTo>
                  <a:pt x="191719" y="1153450"/>
                </a:lnTo>
                <a:lnTo>
                  <a:pt x="191719" y="1174351"/>
                </a:lnTo>
                <a:cubicBezTo>
                  <a:pt x="191719" y="1179365"/>
                  <a:pt x="193608" y="1181871"/>
                  <a:pt x="197384" y="1181871"/>
                </a:cubicBezTo>
                <a:cubicBezTo>
                  <a:pt x="198079" y="1181871"/>
                  <a:pt x="198757" y="1181768"/>
                  <a:pt x="199419" y="1181562"/>
                </a:cubicBezTo>
                <a:cubicBezTo>
                  <a:pt x="200081" y="1181356"/>
                  <a:pt x="200775" y="1180998"/>
                  <a:pt x="201503" y="1180488"/>
                </a:cubicBezTo>
                <a:cubicBezTo>
                  <a:pt x="202230" y="1179978"/>
                  <a:pt x="203011" y="1179289"/>
                  <a:pt x="203847" y="1178420"/>
                </a:cubicBezTo>
                <a:cubicBezTo>
                  <a:pt x="204682" y="1177552"/>
                  <a:pt x="205621" y="1176456"/>
                  <a:pt x="206663" y="1175132"/>
                </a:cubicBezTo>
                <a:lnTo>
                  <a:pt x="206663" y="1153450"/>
                </a:lnTo>
                <a:lnTo>
                  <a:pt x="212328" y="1153450"/>
                </a:lnTo>
                <a:lnTo>
                  <a:pt x="212328" y="1186136"/>
                </a:lnTo>
                <a:lnTo>
                  <a:pt x="207249" y="1186136"/>
                </a:lnTo>
                <a:lnTo>
                  <a:pt x="207053" y="1180862"/>
                </a:lnTo>
                <a:cubicBezTo>
                  <a:pt x="206077" y="1181991"/>
                  <a:pt x="205149" y="1182929"/>
                  <a:pt x="204270" y="1183678"/>
                </a:cubicBezTo>
                <a:cubicBezTo>
                  <a:pt x="203391" y="1184427"/>
                  <a:pt x="202518" y="1185029"/>
                  <a:pt x="201649" y="1185485"/>
                </a:cubicBezTo>
                <a:cubicBezTo>
                  <a:pt x="200781" y="1185941"/>
                  <a:pt x="199907" y="1186261"/>
                  <a:pt x="199028" y="1186445"/>
                </a:cubicBezTo>
                <a:cubicBezTo>
                  <a:pt x="198149" y="1186630"/>
                  <a:pt x="197222" y="1186722"/>
                  <a:pt x="196245" y="1186722"/>
                </a:cubicBezTo>
                <a:cubicBezTo>
                  <a:pt x="192881" y="1186722"/>
                  <a:pt x="190341" y="1185735"/>
                  <a:pt x="188627" y="1183760"/>
                </a:cubicBezTo>
                <a:cubicBezTo>
                  <a:pt x="186912" y="1181784"/>
                  <a:pt x="186055" y="1178800"/>
                  <a:pt x="186055" y="1174807"/>
                </a:cubicBezTo>
                <a:close/>
                <a:moveTo>
                  <a:pt x="116319" y="1153450"/>
                </a:moveTo>
                <a:lnTo>
                  <a:pt x="122766" y="1153450"/>
                </a:lnTo>
                <a:lnTo>
                  <a:pt x="131035" y="1175067"/>
                </a:lnTo>
                <a:lnTo>
                  <a:pt x="132695" y="1180146"/>
                </a:lnTo>
                <a:lnTo>
                  <a:pt x="134583" y="1174937"/>
                </a:lnTo>
                <a:lnTo>
                  <a:pt x="142234" y="1153450"/>
                </a:lnTo>
                <a:lnTo>
                  <a:pt x="148453" y="1153450"/>
                </a:lnTo>
                <a:lnTo>
                  <a:pt x="137318" y="1182685"/>
                </a:lnTo>
                <a:cubicBezTo>
                  <a:pt x="136168" y="1185659"/>
                  <a:pt x="134979" y="1188220"/>
                  <a:pt x="133754" y="1190368"/>
                </a:cubicBezTo>
                <a:cubicBezTo>
                  <a:pt x="132527" y="1192517"/>
                  <a:pt x="131187" y="1194281"/>
                  <a:pt x="129733" y="1195659"/>
                </a:cubicBezTo>
                <a:cubicBezTo>
                  <a:pt x="128279" y="1197037"/>
                  <a:pt x="126683" y="1198052"/>
                  <a:pt x="124947" y="1198703"/>
                </a:cubicBezTo>
                <a:cubicBezTo>
                  <a:pt x="123210" y="1199354"/>
                  <a:pt x="121268" y="1199679"/>
                  <a:pt x="119119" y="1199679"/>
                </a:cubicBezTo>
                <a:cubicBezTo>
                  <a:pt x="118555" y="1199679"/>
                  <a:pt x="118045" y="1199669"/>
                  <a:pt x="117589" y="1199647"/>
                </a:cubicBezTo>
                <a:cubicBezTo>
                  <a:pt x="117133" y="1199625"/>
                  <a:pt x="116634" y="1199593"/>
                  <a:pt x="116092" y="1199549"/>
                </a:cubicBezTo>
                <a:lnTo>
                  <a:pt x="116092" y="1194405"/>
                </a:lnTo>
                <a:cubicBezTo>
                  <a:pt x="116569" y="1194471"/>
                  <a:pt x="117090" y="1194530"/>
                  <a:pt x="117654" y="1194585"/>
                </a:cubicBezTo>
                <a:cubicBezTo>
                  <a:pt x="118219" y="1194639"/>
                  <a:pt x="118815" y="1194666"/>
                  <a:pt x="119445" y="1194666"/>
                </a:cubicBezTo>
                <a:cubicBezTo>
                  <a:pt x="120487" y="1194666"/>
                  <a:pt x="121458" y="1194514"/>
                  <a:pt x="122359" y="1194210"/>
                </a:cubicBezTo>
                <a:cubicBezTo>
                  <a:pt x="123259" y="1193906"/>
                  <a:pt x="124111" y="1193412"/>
                  <a:pt x="124914" y="1192729"/>
                </a:cubicBezTo>
                <a:cubicBezTo>
                  <a:pt x="125717" y="1192045"/>
                  <a:pt x="126488" y="1191160"/>
                  <a:pt x="127226" y="1190076"/>
                </a:cubicBezTo>
                <a:cubicBezTo>
                  <a:pt x="127964" y="1188990"/>
                  <a:pt x="128680" y="1187677"/>
                  <a:pt x="129374" y="1186136"/>
                </a:cubicBezTo>
                <a:close/>
                <a:moveTo>
                  <a:pt x="1602637" y="1152994"/>
                </a:moveTo>
                <a:cubicBezTo>
                  <a:pt x="1604330" y="1152994"/>
                  <a:pt x="1605915" y="1153113"/>
                  <a:pt x="1607391" y="1153352"/>
                </a:cubicBezTo>
                <a:cubicBezTo>
                  <a:pt x="1608867" y="1153591"/>
                  <a:pt x="1610277" y="1153981"/>
                  <a:pt x="1611623" y="1154524"/>
                </a:cubicBezTo>
                <a:lnTo>
                  <a:pt x="1611623" y="1159928"/>
                </a:lnTo>
                <a:cubicBezTo>
                  <a:pt x="1610212" y="1159190"/>
                  <a:pt x="1608774" y="1158653"/>
                  <a:pt x="1607309" y="1158317"/>
                </a:cubicBezTo>
                <a:cubicBezTo>
                  <a:pt x="1605844" y="1157980"/>
                  <a:pt x="1604330" y="1157812"/>
                  <a:pt x="1602768" y="1157812"/>
                </a:cubicBezTo>
                <a:cubicBezTo>
                  <a:pt x="1601314" y="1157812"/>
                  <a:pt x="1599941" y="1158089"/>
                  <a:pt x="1598649" y="1158642"/>
                </a:cubicBezTo>
                <a:cubicBezTo>
                  <a:pt x="1597358" y="1159196"/>
                  <a:pt x="1596224" y="1159994"/>
                  <a:pt x="1595247" y="1161035"/>
                </a:cubicBezTo>
                <a:cubicBezTo>
                  <a:pt x="1594270" y="1162077"/>
                  <a:pt x="1593500" y="1163347"/>
                  <a:pt x="1592936" y="1164844"/>
                </a:cubicBezTo>
                <a:cubicBezTo>
                  <a:pt x="1592371" y="1166342"/>
                  <a:pt x="1592089" y="1168035"/>
                  <a:pt x="1592089" y="1169923"/>
                </a:cubicBezTo>
                <a:cubicBezTo>
                  <a:pt x="1592089" y="1173873"/>
                  <a:pt x="1593050" y="1176831"/>
                  <a:pt x="1594970" y="1178795"/>
                </a:cubicBezTo>
                <a:cubicBezTo>
                  <a:pt x="1596891" y="1180759"/>
                  <a:pt x="1599555" y="1181741"/>
                  <a:pt x="1602963" y="1181741"/>
                </a:cubicBezTo>
                <a:cubicBezTo>
                  <a:pt x="1604504" y="1181741"/>
                  <a:pt x="1605996" y="1181567"/>
                  <a:pt x="1607439" y="1181220"/>
                </a:cubicBezTo>
                <a:cubicBezTo>
                  <a:pt x="1608883" y="1180873"/>
                  <a:pt x="1610277" y="1180352"/>
                  <a:pt x="1611623" y="1179658"/>
                </a:cubicBezTo>
                <a:lnTo>
                  <a:pt x="1611623" y="1184932"/>
                </a:lnTo>
                <a:cubicBezTo>
                  <a:pt x="1610147" y="1185496"/>
                  <a:pt x="1608633" y="1185914"/>
                  <a:pt x="1607081" y="1186185"/>
                </a:cubicBezTo>
                <a:cubicBezTo>
                  <a:pt x="1605530" y="1186456"/>
                  <a:pt x="1603929" y="1186592"/>
                  <a:pt x="1602279" y="1186592"/>
                </a:cubicBezTo>
                <a:cubicBezTo>
                  <a:pt x="1597114" y="1186592"/>
                  <a:pt x="1593136" y="1185192"/>
                  <a:pt x="1590347" y="1182392"/>
                </a:cubicBezTo>
                <a:cubicBezTo>
                  <a:pt x="1587559" y="1179592"/>
                  <a:pt x="1586164" y="1175501"/>
                  <a:pt x="1586164" y="1170119"/>
                </a:cubicBezTo>
                <a:cubicBezTo>
                  <a:pt x="1586164" y="1167536"/>
                  <a:pt x="1586566" y="1165192"/>
                  <a:pt x="1587369" y="1163086"/>
                </a:cubicBezTo>
                <a:cubicBezTo>
                  <a:pt x="1588172" y="1160981"/>
                  <a:pt x="1589300" y="1159180"/>
                  <a:pt x="1590754" y="1157682"/>
                </a:cubicBezTo>
                <a:cubicBezTo>
                  <a:pt x="1592209" y="1156185"/>
                  <a:pt x="1593945" y="1155029"/>
                  <a:pt x="1595963" y="1154215"/>
                </a:cubicBezTo>
                <a:cubicBezTo>
                  <a:pt x="1597982" y="1153401"/>
                  <a:pt x="1600207" y="1152994"/>
                  <a:pt x="1602637" y="1152994"/>
                </a:cubicBezTo>
                <a:close/>
                <a:moveTo>
                  <a:pt x="1078762" y="1152994"/>
                </a:moveTo>
                <a:cubicBezTo>
                  <a:pt x="1080455" y="1152994"/>
                  <a:pt x="1082040" y="1153113"/>
                  <a:pt x="1083516" y="1153352"/>
                </a:cubicBezTo>
                <a:cubicBezTo>
                  <a:pt x="1084991" y="1153591"/>
                  <a:pt x="1086402" y="1153981"/>
                  <a:pt x="1087748" y="1154524"/>
                </a:cubicBezTo>
                <a:lnTo>
                  <a:pt x="1087748" y="1159928"/>
                </a:lnTo>
                <a:cubicBezTo>
                  <a:pt x="1086337" y="1159190"/>
                  <a:pt x="1084899" y="1158653"/>
                  <a:pt x="1083434" y="1158317"/>
                </a:cubicBezTo>
                <a:cubicBezTo>
                  <a:pt x="1081969" y="1157980"/>
                  <a:pt x="1080455" y="1157812"/>
                  <a:pt x="1078893" y="1157812"/>
                </a:cubicBezTo>
                <a:cubicBezTo>
                  <a:pt x="1077438" y="1157812"/>
                  <a:pt x="1076066" y="1158089"/>
                  <a:pt x="1074774" y="1158642"/>
                </a:cubicBezTo>
                <a:cubicBezTo>
                  <a:pt x="1073483" y="1159196"/>
                  <a:pt x="1072349" y="1159994"/>
                  <a:pt x="1071372" y="1161035"/>
                </a:cubicBezTo>
                <a:cubicBezTo>
                  <a:pt x="1070395" y="1162077"/>
                  <a:pt x="1069625" y="1163347"/>
                  <a:pt x="1069061" y="1164844"/>
                </a:cubicBezTo>
                <a:cubicBezTo>
                  <a:pt x="1068496" y="1166342"/>
                  <a:pt x="1068214" y="1168035"/>
                  <a:pt x="1068214" y="1169923"/>
                </a:cubicBezTo>
                <a:cubicBezTo>
                  <a:pt x="1068214" y="1173873"/>
                  <a:pt x="1069175" y="1176831"/>
                  <a:pt x="1071095" y="1178795"/>
                </a:cubicBezTo>
                <a:cubicBezTo>
                  <a:pt x="1073016" y="1180759"/>
                  <a:pt x="1075680" y="1181741"/>
                  <a:pt x="1079088" y="1181741"/>
                </a:cubicBezTo>
                <a:cubicBezTo>
                  <a:pt x="1080629" y="1181741"/>
                  <a:pt x="1082121" y="1181567"/>
                  <a:pt x="1083564" y="1181220"/>
                </a:cubicBezTo>
                <a:cubicBezTo>
                  <a:pt x="1085008" y="1180873"/>
                  <a:pt x="1086402" y="1180352"/>
                  <a:pt x="1087748" y="1179658"/>
                </a:cubicBezTo>
                <a:lnTo>
                  <a:pt x="1087748" y="1184932"/>
                </a:lnTo>
                <a:cubicBezTo>
                  <a:pt x="1086272" y="1185496"/>
                  <a:pt x="1084758" y="1185914"/>
                  <a:pt x="1083206" y="1186185"/>
                </a:cubicBezTo>
                <a:cubicBezTo>
                  <a:pt x="1081654" y="1186456"/>
                  <a:pt x="1080054" y="1186592"/>
                  <a:pt x="1078404" y="1186592"/>
                </a:cubicBezTo>
                <a:cubicBezTo>
                  <a:pt x="1073239" y="1186592"/>
                  <a:pt x="1069261" y="1185192"/>
                  <a:pt x="1066472" y="1182392"/>
                </a:cubicBezTo>
                <a:cubicBezTo>
                  <a:pt x="1063683" y="1179592"/>
                  <a:pt x="1062289" y="1175501"/>
                  <a:pt x="1062289" y="1170119"/>
                </a:cubicBezTo>
                <a:cubicBezTo>
                  <a:pt x="1062289" y="1167536"/>
                  <a:pt x="1062690" y="1165192"/>
                  <a:pt x="1063494" y="1163086"/>
                </a:cubicBezTo>
                <a:cubicBezTo>
                  <a:pt x="1064297" y="1160981"/>
                  <a:pt x="1065425" y="1159180"/>
                  <a:pt x="1066879" y="1157682"/>
                </a:cubicBezTo>
                <a:cubicBezTo>
                  <a:pt x="1068333" y="1156185"/>
                  <a:pt x="1070070" y="1155029"/>
                  <a:pt x="1072088" y="1154215"/>
                </a:cubicBezTo>
                <a:cubicBezTo>
                  <a:pt x="1074107" y="1153401"/>
                  <a:pt x="1076331" y="1152994"/>
                  <a:pt x="1078762" y="1152994"/>
                </a:cubicBezTo>
                <a:close/>
                <a:moveTo>
                  <a:pt x="2189899" y="1152864"/>
                </a:moveTo>
                <a:cubicBezTo>
                  <a:pt x="2190572" y="1152864"/>
                  <a:pt x="2191212" y="1152999"/>
                  <a:pt x="2191820" y="1153271"/>
                </a:cubicBezTo>
                <a:cubicBezTo>
                  <a:pt x="2192428" y="1153542"/>
                  <a:pt x="2192960" y="1153906"/>
                  <a:pt x="2193416" y="1154361"/>
                </a:cubicBezTo>
                <a:cubicBezTo>
                  <a:pt x="2193871" y="1154817"/>
                  <a:pt x="2194235" y="1155349"/>
                  <a:pt x="2194506" y="1155957"/>
                </a:cubicBezTo>
                <a:cubicBezTo>
                  <a:pt x="2194777" y="1156564"/>
                  <a:pt x="2194913" y="1157204"/>
                  <a:pt x="2194913" y="1157877"/>
                </a:cubicBezTo>
                <a:cubicBezTo>
                  <a:pt x="2194913" y="1158572"/>
                  <a:pt x="2194777" y="1159218"/>
                  <a:pt x="2194506" y="1159814"/>
                </a:cubicBezTo>
                <a:cubicBezTo>
                  <a:pt x="2194235" y="1160411"/>
                  <a:pt x="2193871" y="1160938"/>
                  <a:pt x="2193416" y="1161393"/>
                </a:cubicBezTo>
                <a:cubicBezTo>
                  <a:pt x="2192960" y="1161849"/>
                  <a:pt x="2192428" y="1162207"/>
                  <a:pt x="2191820" y="1162468"/>
                </a:cubicBezTo>
                <a:cubicBezTo>
                  <a:pt x="2191212" y="1162728"/>
                  <a:pt x="2190572" y="1162859"/>
                  <a:pt x="2189899" y="1162859"/>
                </a:cubicBezTo>
                <a:cubicBezTo>
                  <a:pt x="2189205" y="1162859"/>
                  <a:pt x="2188559" y="1162728"/>
                  <a:pt x="2187962" y="1162468"/>
                </a:cubicBezTo>
                <a:cubicBezTo>
                  <a:pt x="2187365" y="1162207"/>
                  <a:pt x="2186839" y="1161849"/>
                  <a:pt x="2186383" y="1161393"/>
                </a:cubicBezTo>
                <a:cubicBezTo>
                  <a:pt x="2185928" y="1160938"/>
                  <a:pt x="2185569" y="1160411"/>
                  <a:pt x="2185309" y="1159814"/>
                </a:cubicBezTo>
                <a:cubicBezTo>
                  <a:pt x="2185049" y="1159218"/>
                  <a:pt x="2184918" y="1158572"/>
                  <a:pt x="2184918" y="1157877"/>
                </a:cubicBezTo>
                <a:cubicBezTo>
                  <a:pt x="2184918" y="1157204"/>
                  <a:pt x="2185049" y="1156564"/>
                  <a:pt x="2185309" y="1155957"/>
                </a:cubicBezTo>
                <a:cubicBezTo>
                  <a:pt x="2185569" y="1155349"/>
                  <a:pt x="2185928" y="1154817"/>
                  <a:pt x="2186383" y="1154361"/>
                </a:cubicBezTo>
                <a:cubicBezTo>
                  <a:pt x="2186839" y="1153906"/>
                  <a:pt x="2187365" y="1153542"/>
                  <a:pt x="2187962" y="1153271"/>
                </a:cubicBezTo>
                <a:cubicBezTo>
                  <a:pt x="2188559" y="1152999"/>
                  <a:pt x="2189205" y="1152864"/>
                  <a:pt x="2189899" y="1152864"/>
                </a:cubicBezTo>
                <a:close/>
                <a:moveTo>
                  <a:pt x="1915139" y="1152864"/>
                </a:moveTo>
                <a:cubicBezTo>
                  <a:pt x="1916420" y="1152864"/>
                  <a:pt x="1917842" y="1152934"/>
                  <a:pt x="1919404" y="1153075"/>
                </a:cubicBezTo>
                <a:cubicBezTo>
                  <a:pt x="1920967" y="1153216"/>
                  <a:pt x="1922595" y="1153461"/>
                  <a:pt x="1924288" y="1153808"/>
                </a:cubicBezTo>
                <a:lnTo>
                  <a:pt x="1924288" y="1158854"/>
                </a:lnTo>
                <a:cubicBezTo>
                  <a:pt x="1922508" y="1158420"/>
                  <a:pt x="1920820" y="1158100"/>
                  <a:pt x="1919225" y="1157894"/>
                </a:cubicBezTo>
                <a:cubicBezTo>
                  <a:pt x="1917630" y="1157687"/>
                  <a:pt x="1916246" y="1157584"/>
                  <a:pt x="1915074" y="1157584"/>
                </a:cubicBezTo>
                <a:cubicBezTo>
                  <a:pt x="1913664" y="1157584"/>
                  <a:pt x="1912475" y="1157693"/>
                  <a:pt x="1911509" y="1157910"/>
                </a:cubicBezTo>
                <a:cubicBezTo>
                  <a:pt x="1910543" y="1158127"/>
                  <a:pt x="1909762" y="1158425"/>
                  <a:pt x="1909165" y="1158805"/>
                </a:cubicBezTo>
                <a:cubicBezTo>
                  <a:pt x="1908569" y="1159185"/>
                  <a:pt x="1908140" y="1159630"/>
                  <a:pt x="1907879" y="1160140"/>
                </a:cubicBezTo>
                <a:cubicBezTo>
                  <a:pt x="1907619" y="1160650"/>
                  <a:pt x="1907489" y="1161198"/>
                  <a:pt x="1907489" y="1161784"/>
                </a:cubicBezTo>
                <a:cubicBezTo>
                  <a:pt x="1907489" y="1162370"/>
                  <a:pt x="1907603" y="1162902"/>
                  <a:pt x="1907831" y="1163379"/>
                </a:cubicBezTo>
                <a:cubicBezTo>
                  <a:pt x="1908058" y="1163857"/>
                  <a:pt x="1908482" y="1164318"/>
                  <a:pt x="1909100" y="1164763"/>
                </a:cubicBezTo>
                <a:cubicBezTo>
                  <a:pt x="1909719" y="1165208"/>
                  <a:pt x="1910582" y="1165653"/>
                  <a:pt x="1911688" y="1166098"/>
                </a:cubicBezTo>
                <a:cubicBezTo>
                  <a:pt x="1912795" y="1166543"/>
                  <a:pt x="1914239" y="1167026"/>
                  <a:pt x="1916018" y="1167547"/>
                </a:cubicBezTo>
                <a:cubicBezTo>
                  <a:pt x="1917950" y="1168111"/>
                  <a:pt x="1919578" y="1168702"/>
                  <a:pt x="1920902" y="1169321"/>
                </a:cubicBezTo>
                <a:cubicBezTo>
                  <a:pt x="1922226" y="1169939"/>
                  <a:pt x="1923300" y="1170628"/>
                  <a:pt x="1924125" y="1171388"/>
                </a:cubicBezTo>
                <a:cubicBezTo>
                  <a:pt x="1924950" y="1172148"/>
                  <a:pt x="1925541" y="1173005"/>
                  <a:pt x="1925899" y="1173960"/>
                </a:cubicBezTo>
                <a:cubicBezTo>
                  <a:pt x="1926257" y="1174915"/>
                  <a:pt x="1926436" y="1176000"/>
                  <a:pt x="1926436" y="1177216"/>
                </a:cubicBezTo>
                <a:cubicBezTo>
                  <a:pt x="1926436" y="1178366"/>
                  <a:pt x="1926241" y="1179397"/>
                  <a:pt x="1925850" y="1180309"/>
                </a:cubicBezTo>
                <a:cubicBezTo>
                  <a:pt x="1925460" y="1181220"/>
                  <a:pt x="1924928" y="1182028"/>
                  <a:pt x="1924255" y="1182734"/>
                </a:cubicBezTo>
                <a:cubicBezTo>
                  <a:pt x="1923582" y="1183439"/>
                  <a:pt x="1922801" y="1184042"/>
                  <a:pt x="1921911" y="1184541"/>
                </a:cubicBezTo>
                <a:cubicBezTo>
                  <a:pt x="1921021" y="1185040"/>
                  <a:pt x="1920072" y="1185453"/>
                  <a:pt x="1919062" y="1185778"/>
                </a:cubicBezTo>
                <a:cubicBezTo>
                  <a:pt x="1918053" y="1186104"/>
                  <a:pt x="1917017" y="1186342"/>
                  <a:pt x="1915953" y="1186494"/>
                </a:cubicBezTo>
                <a:cubicBezTo>
                  <a:pt x="1914890" y="1186646"/>
                  <a:pt x="1913848" y="1186722"/>
                  <a:pt x="1912828" y="1186722"/>
                </a:cubicBezTo>
                <a:cubicBezTo>
                  <a:pt x="1910614" y="1186722"/>
                  <a:pt x="1908579" y="1186625"/>
                  <a:pt x="1906724" y="1186429"/>
                </a:cubicBezTo>
                <a:cubicBezTo>
                  <a:pt x="1904868" y="1186234"/>
                  <a:pt x="1903050" y="1185919"/>
                  <a:pt x="1901270" y="1185485"/>
                </a:cubicBezTo>
                <a:lnTo>
                  <a:pt x="1901270" y="1180276"/>
                </a:lnTo>
                <a:cubicBezTo>
                  <a:pt x="1903181" y="1180819"/>
                  <a:pt x="1905080" y="1181231"/>
                  <a:pt x="1906968" y="1181513"/>
                </a:cubicBezTo>
                <a:cubicBezTo>
                  <a:pt x="1908856" y="1181795"/>
                  <a:pt x="1910734" y="1181936"/>
                  <a:pt x="1912600" y="1181936"/>
                </a:cubicBezTo>
                <a:cubicBezTo>
                  <a:pt x="1915313" y="1181936"/>
                  <a:pt x="1917321" y="1181567"/>
                  <a:pt x="1918623" y="1180829"/>
                </a:cubicBezTo>
                <a:cubicBezTo>
                  <a:pt x="1919925" y="1180091"/>
                  <a:pt x="1920576" y="1179039"/>
                  <a:pt x="1920576" y="1177671"/>
                </a:cubicBezTo>
                <a:cubicBezTo>
                  <a:pt x="1920576" y="1177086"/>
                  <a:pt x="1920473" y="1176559"/>
                  <a:pt x="1920267" y="1176093"/>
                </a:cubicBezTo>
                <a:cubicBezTo>
                  <a:pt x="1920061" y="1175626"/>
                  <a:pt x="1919686" y="1175181"/>
                  <a:pt x="1919144" y="1174758"/>
                </a:cubicBezTo>
                <a:cubicBezTo>
                  <a:pt x="1918601" y="1174335"/>
                  <a:pt x="1917760" y="1173895"/>
                  <a:pt x="1916621" y="1173439"/>
                </a:cubicBezTo>
                <a:cubicBezTo>
                  <a:pt x="1915481" y="1172983"/>
                  <a:pt x="1913924" y="1172463"/>
                  <a:pt x="1911949" y="1171876"/>
                </a:cubicBezTo>
                <a:cubicBezTo>
                  <a:pt x="1910473" y="1171442"/>
                  <a:pt x="1909111" y="1170949"/>
                  <a:pt x="1907863" y="1170395"/>
                </a:cubicBezTo>
                <a:cubicBezTo>
                  <a:pt x="1906615" y="1169842"/>
                  <a:pt x="1905535" y="1169185"/>
                  <a:pt x="1904624" y="1168426"/>
                </a:cubicBezTo>
                <a:cubicBezTo>
                  <a:pt x="1903712" y="1167666"/>
                  <a:pt x="1902996" y="1166776"/>
                  <a:pt x="1902475" y="1165756"/>
                </a:cubicBezTo>
                <a:cubicBezTo>
                  <a:pt x="1901954" y="1164736"/>
                  <a:pt x="1901694" y="1163531"/>
                  <a:pt x="1901694" y="1162142"/>
                </a:cubicBezTo>
                <a:cubicBezTo>
                  <a:pt x="1901694" y="1161231"/>
                  <a:pt x="1901905" y="1160232"/>
                  <a:pt x="1902328" y="1159147"/>
                </a:cubicBezTo>
                <a:cubicBezTo>
                  <a:pt x="1902752" y="1158062"/>
                  <a:pt x="1903474" y="1157053"/>
                  <a:pt x="1904494" y="1156119"/>
                </a:cubicBezTo>
                <a:cubicBezTo>
                  <a:pt x="1905514" y="1155186"/>
                  <a:pt x="1906892" y="1154410"/>
                  <a:pt x="1908628" y="1153792"/>
                </a:cubicBezTo>
                <a:cubicBezTo>
                  <a:pt x="1910364" y="1153173"/>
                  <a:pt x="1912535" y="1152864"/>
                  <a:pt x="1915139" y="1152864"/>
                </a:cubicBezTo>
                <a:close/>
                <a:moveTo>
                  <a:pt x="1875900" y="1152864"/>
                </a:moveTo>
                <a:cubicBezTo>
                  <a:pt x="1878179" y="1152864"/>
                  <a:pt x="1880197" y="1153222"/>
                  <a:pt x="1881955" y="1153938"/>
                </a:cubicBezTo>
                <a:cubicBezTo>
                  <a:pt x="1883713" y="1154654"/>
                  <a:pt x="1885195" y="1155669"/>
                  <a:pt x="1886399" y="1156982"/>
                </a:cubicBezTo>
                <a:cubicBezTo>
                  <a:pt x="1887604" y="1158295"/>
                  <a:pt x="1888515" y="1159890"/>
                  <a:pt x="1889134" y="1161768"/>
                </a:cubicBezTo>
                <a:cubicBezTo>
                  <a:pt x="1889752" y="1163645"/>
                  <a:pt x="1890062" y="1165745"/>
                  <a:pt x="1890062" y="1168067"/>
                </a:cubicBezTo>
                <a:cubicBezTo>
                  <a:pt x="1890062" y="1168871"/>
                  <a:pt x="1890051" y="1169543"/>
                  <a:pt x="1890029" y="1170086"/>
                </a:cubicBezTo>
                <a:cubicBezTo>
                  <a:pt x="1890008" y="1170628"/>
                  <a:pt x="1889975" y="1171138"/>
                  <a:pt x="1889931" y="1171616"/>
                </a:cubicBezTo>
                <a:lnTo>
                  <a:pt x="1866979" y="1171616"/>
                </a:lnTo>
                <a:cubicBezTo>
                  <a:pt x="1866979" y="1174958"/>
                  <a:pt x="1867913" y="1177525"/>
                  <a:pt x="1869779" y="1179316"/>
                </a:cubicBezTo>
                <a:cubicBezTo>
                  <a:pt x="1871646" y="1181106"/>
                  <a:pt x="1874337" y="1182001"/>
                  <a:pt x="1877853" y="1182001"/>
                </a:cubicBezTo>
                <a:cubicBezTo>
                  <a:pt x="1878808" y="1182001"/>
                  <a:pt x="1879763" y="1181963"/>
                  <a:pt x="1880718" y="1181888"/>
                </a:cubicBezTo>
                <a:cubicBezTo>
                  <a:pt x="1881673" y="1181812"/>
                  <a:pt x="1882595" y="1181709"/>
                  <a:pt x="1883485" y="1181578"/>
                </a:cubicBezTo>
                <a:cubicBezTo>
                  <a:pt x="1884375" y="1181448"/>
                  <a:pt x="1885227" y="1181302"/>
                  <a:pt x="1886041" y="1181139"/>
                </a:cubicBezTo>
                <a:cubicBezTo>
                  <a:pt x="1886855" y="1180976"/>
                  <a:pt x="1887609" y="1180797"/>
                  <a:pt x="1888304" y="1180602"/>
                </a:cubicBezTo>
                <a:lnTo>
                  <a:pt x="1888304" y="1185257"/>
                </a:lnTo>
                <a:cubicBezTo>
                  <a:pt x="1886763" y="1185691"/>
                  <a:pt x="1885021" y="1186044"/>
                  <a:pt x="1883078" y="1186315"/>
                </a:cubicBezTo>
                <a:cubicBezTo>
                  <a:pt x="1881136" y="1186586"/>
                  <a:pt x="1879123" y="1186722"/>
                  <a:pt x="1877039" y="1186722"/>
                </a:cubicBezTo>
                <a:cubicBezTo>
                  <a:pt x="1874239" y="1186722"/>
                  <a:pt x="1871830" y="1186342"/>
                  <a:pt x="1869812" y="1185583"/>
                </a:cubicBezTo>
                <a:cubicBezTo>
                  <a:pt x="1867793" y="1184823"/>
                  <a:pt x="1866138" y="1183722"/>
                  <a:pt x="1864847" y="1182278"/>
                </a:cubicBezTo>
                <a:cubicBezTo>
                  <a:pt x="1863556" y="1180835"/>
                  <a:pt x="1862601" y="1179066"/>
                  <a:pt x="1861982" y="1176972"/>
                </a:cubicBezTo>
                <a:cubicBezTo>
                  <a:pt x="1861363" y="1174877"/>
                  <a:pt x="1861054" y="1172506"/>
                  <a:pt x="1861054" y="1169858"/>
                </a:cubicBezTo>
                <a:cubicBezTo>
                  <a:pt x="1861054" y="1167557"/>
                  <a:pt x="1861385" y="1165382"/>
                  <a:pt x="1862047" y="1163331"/>
                </a:cubicBezTo>
                <a:cubicBezTo>
                  <a:pt x="1862709" y="1161279"/>
                  <a:pt x="1863675" y="1159478"/>
                  <a:pt x="1864945" y="1157926"/>
                </a:cubicBezTo>
                <a:cubicBezTo>
                  <a:pt x="1866214" y="1156374"/>
                  <a:pt x="1867772" y="1155143"/>
                  <a:pt x="1869616" y="1154231"/>
                </a:cubicBezTo>
                <a:cubicBezTo>
                  <a:pt x="1871461" y="1153320"/>
                  <a:pt x="1873556" y="1152864"/>
                  <a:pt x="1875900" y="1152864"/>
                </a:cubicBezTo>
                <a:close/>
                <a:moveTo>
                  <a:pt x="1809095" y="1152864"/>
                </a:moveTo>
                <a:cubicBezTo>
                  <a:pt x="1811070" y="1152864"/>
                  <a:pt x="1812849" y="1153081"/>
                  <a:pt x="1814434" y="1153515"/>
                </a:cubicBezTo>
                <a:cubicBezTo>
                  <a:pt x="1816018" y="1153949"/>
                  <a:pt x="1817358" y="1154611"/>
                  <a:pt x="1818454" y="1155501"/>
                </a:cubicBezTo>
                <a:cubicBezTo>
                  <a:pt x="1819550" y="1156391"/>
                  <a:pt x="1820392" y="1157508"/>
                  <a:pt x="1820978" y="1158854"/>
                </a:cubicBezTo>
                <a:cubicBezTo>
                  <a:pt x="1821564" y="1160200"/>
                  <a:pt x="1821857" y="1161784"/>
                  <a:pt x="1821857" y="1163607"/>
                </a:cubicBezTo>
                <a:lnTo>
                  <a:pt x="1821857" y="1186136"/>
                </a:lnTo>
                <a:lnTo>
                  <a:pt x="1816778" y="1186136"/>
                </a:lnTo>
                <a:lnTo>
                  <a:pt x="1816648" y="1181741"/>
                </a:lnTo>
                <a:cubicBezTo>
                  <a:pt x="1814868" y="1183499"/>
                  <a:pt x="1813061" y="1184769"/>
                  <a:pt x="1811227" y="1185550"/>
                </a:cubicBezTo>
                <a:cubicBezTo>
                  <a:pt x="1809393" y="1186332"/>
                  <a:pt x="1807467" y="1186722"/>
                  <a:pt x="1805448" y="1186722"/>
                </a:cubicBezTo>
                <a:cubicBezTo>
                  <a:pt x="1803582" y="1186722"/>
                  <a:pt x="1801986" y="1186483"/>
                  <a:pt x="1800663" y="1186006"/>
                </a:cubicBezTo>
                <a:cubicBezTo>
                  <a:pt x="1799339" y="1185528"/>
                  <a:pt x="1798248" y="1184872"/>
                  <a:pt x="1797391" y="1184036"/>
                </a:cubicBezTo>
                <a:cubicBezTo>
                  <a:pt x="1796533" y="1183201"/>
                  <a:pt x="1795904" y="1182218"/>
                  <a:pt x="1795502" y="1181090"/>
                </a:cubicBezTo>
                <a:cubicBezTo>
                  <a:pt x="1795101" y="1179961"/>
                  <a:pt x="1794900" y="1178735"/>
                  <a:pt x="1794900" y="1177411"/>
                </a:cubicBezTo>
                <a:cubicBezTo>
                  <a:pt x="1794900" y="1174134"/>
                  <a:pt x="1796121" y="1171567"/>
                  <a:pt x="1798563" y="1169712"/>
                </a:cubicBezTo>
                <a:cubicBezTo>
                  <a:pt x="1801004" y="1167856"/>
                  <a:pt x="1804613" y="1166928"/>
                  <a:pt x="1809388" y="1166928"/>
                </a:cubicBezTo>
                <a:lnTo>
                  <a:pt x="1816159" y="1166928"/>
                </a:lnTo>
                <a:lnTo>
                  <a:pt x="1816159" y="1164063"/>
                </a:lnTo>
                <a:cubicBezTo>
                  <a:pt x="1816159" y="1162131"/>
                  <a:pt x="1815541" y="1160585"/>
                  <a:pt x="1814304" y="1159424"/>
                </a:cubicBezTo>
                <a:cubicBezTo>
                  <a:pt x="1813066" y="1158263"/>
                  <a:pt x="1811178" y="1157682"/>
                  <a:pt x="1808639" y="1157682"/>
                </a:cubicBezTo>
                <a:cubicBezTo>
                  <a:pt x="1806794" y="1157682"/>
                  <a:pt x="1804976" y="1157888"/>
                  <a:pt x="1803186" y="1158301"/>
                </a:cubicBezTo>
                <a:cubicBezTo>
                  <a:pt x="1801395" y="1158713"/>
                  <a:pt x="1799545" y="1159299"/>
                  <a:pt x="1797635" y="1160059"/>
                </a:cubicBezTo>
                <a:lnTo>
                  <a:pt x="1797635" y="1154947"/>
                </a:lnTo>
                <a:cubicBezTo>
                  <a:pt x="1798351" y="1154687"/>
                  <a:pt x="1799149" y="1154432"/>
                  <a:pt x="1800028" y="1154182"/>
                </a:cubicBezTo>
                <a:cubicBezTo>
                  <a:pt x="1800907" y="1153933"/>
                  <a:pt x="1801835" y="1153710"/>
                  <a:pt x="1802811" y="1153515"/>
                </a:cubicBezTo>
                <a:cubicBezTo>
                  <a:pt x="1803788" y="1153320"/>
                  <a:pt x="1804808" y="1153162"/>
                  <a:pt x="1805872" y="1153043"/>
                </a:cubicBezTo>
                <a:cubicBezTo>
                  <a:pt x="1806935" y="1152923"/>
                  <a:pt x="1808009" y="1152864"/>
                  <a:pt x="1809095" y="1152864"/>
                </a:cubicBezTo>
                <a:close/>
                <a:moveTo>
                  <a:pt x="1668954" y="1152864"/>
                </a:moveTo>
                <a:cubicBezTo>
                  <a:pt x="1672318" y="1152864"/>
                  <a:pt x="1674863" y="1153857"/>
                  <a:pt x="1676589" y="1155843"/>
                </a:cubicBezTo>
                <a:cubicBezTo>
                  <a:pt x="1678314" y="1157829"/>
                  <a:pt x="1679177" y="1160818"/>
                  <a:pt x="1679177" y="1164812"/>
                </a:cubicBezTo>
                <a:lnTo>
                  <a:pt x="1679177" y="1186136"/>
                </a:lnTo>
                <a:lnTo>
                  <a:pt x="1673512" y="1186136"/>
                </a:lnTo>
                <a:lnTo>
                  <a:pt x="1673512" y="1165268"/>
                </a:lnTo>
                <a:cubicBezTo>
                  <a:pt x="1673512" y="1162707"/>
                  <a:pt x="1673035" y="1160813"/>
                  <a:pt x="1672080" y="1159587"/>
                </a:cubicBezTo>
                <a:cubicBezTo>
                  <a:pt x="1671125" y="1158360"/>
                  <a:pt x="1669703" y="1157747"/>
                  <a:pt x="1667815" y="1157747"/>
                </a:cubicBezTo>
                <a:cubicBezTo>
                  <a:pt x="1667120" y="1157747"/>
                  <a:pt x="1666442" y="1157850"/>
                  <a:pt x="1665780" y="1158056"/>
                </a:cubicBezTo>
                <a:cubicBezTo>
                  <a:pt x="1665118" y="1158263"/>
                  <a:pt x="1664429" y="1158621"/>
                  <a:pt x="1663713" y="1159131"/>
                </a:cubicBezTo>
                <a:cubicBezTo>
                  <a:pt x="1662997" y="1159641"/>
                  <a:pt x="1662221" y="1160330"/>
                  <a:pt x="1661385" y="1161198"/>
                </a:cubicBezTo>
                <a:cubicBezTo>
                  <a:pt x="1660549" y="1162066"/>
                  <a:pt x="1659611" y="1163152"/>
                  <a:pt x="1658569" y="1164454"/>
                </a:cubicBezTo>
                <a:lnTo>
                  <a:pt x="1658569" y="1186136"/>
                </a:lnTo>
                <a:lnTo>
                  <a:pt x="1652904" y="1186136"/>
                </a:lnTo>
                <a:lnTo>
                  <a:pt x="1652904" y="1153450"/>
                </a:lnTo>
                <a:lnTo>
                  <a:pt x="1657950" y="1153450"/>
                </a:lnTo>
                <a:lnTo>
                  <a:pt x="1658178" y="1158724"/>
                </a:lnTo>
                <a:cubicBezTo>
                  <a:pt x="1659133" y="1157595"/>
                  <a:pt x="1660056" y="1156656"/>
                  <a:pt x="1660945" y="1155908"/>
                </a:cubicBezTo>
                <a:cubicBezTo>
                  <a:pt x="1661835" y="1155159"/>
                  <a:pt x="1662709" y="1154557"/>
                  <a:pt x="1663566" y="1154101"/>
                </a:cubicBezTo>
                <a:cubicBezTo>
                  <a:pt x="1664424" y="1153645"/>
                  <a:pt x="1665297" y="1153325"/>
                  <a:pt x="1666187" y="1153140"/>
                </a:cubicBezTo>
                <a:cubicBezTo>
                  <a:pt x="1667077" y="1152956"/>
                  <a:pt x="1667999" y="1152864"/>
                  <a:pt x="1668954" y="1152864"/>
                </a:cubicBezTo>
                <a:close/>
                <a:moveTo>
                  <a:pt x="1628120" y="1152864"/>
                </a:moveTo>
                <a:cubicBezTo>
                  <a:pt x="1630095" y="1152864"/>
                  <a:pt x="1631874" y="1153081"/>
                  <a:pt x="1633459" y="1153515"/>
                </a:cubicBezTo>
                <a:cubicBezTo>
                  <a:pt x="1635043" y="1153949"/>
                  <a:pt x="1636383" y="1154611"/>
                  <a:pt x="1637479" y="1155501"/>
                </a:cubicBezTo>
                <a:cubicBezTo>
                  <a:pt x="1638575" y="1156391"/>
                  <a:pt x="1639417" y="1157508"/>
                  <a:pt x="1640003" y="1158854"/>
                </a:cubicBezTo>
                <a:cubicBezTo>
                  <a:pt x="1640589" y="1160200"/>
                  <a:pt x="1640882" y="1161784"/>
                  <a:pt x="1640882" y="1163607"/>
                </a:cubicBezTo>
                <a:lnTo>
                  <a:pt x="1640882" y="1186136"/>
                </a:lnTo>
                <a:lnTo>
                  <a:pt x="1635803" y="1186136"/>
                </a:lnTo>
                <a:lnTo>
                  <a:pt x="1635673" y="1181741"/>
                </a:lnTo>
                <a:cubicBezTo>
                  <a:pt x="1633893" y="1183499"/>
                  <a:pt x="1632086" y="1184769"/>
                  <a:pt x="1630252" y="1185550"/>
                </a:cubicBezTo>
                <a:cubicBezTo>
                  <a:pt x="1628418" y="1186332"/>
                  <a:pt x="1626492" y="1186722"/>
                  <a:pt x="1624473" y="1186722"/>
                </a:cubicBezTo>
                <a:cubicBezTo>
                  <a:pt x="1622607" y="1186722"/>
                  <a:pt x="1621011" y="1186483"/>
                  <a:pt x="1619688" y="1186006"/>
                </a:cubicBezTo>
                <a:cubicBezTo>
                  <a:pt x="1618364" y="1185528"/>
                  <a:pt x="1617273" y="1184872"/>
                  <a:pt x="1616416" y="1184036"/>
                </a:cubicBezTo>
                <a:cubicBezTo>
                  <a:pt x="1615558" y="1183201"/>
                  <a:pt x="1614929" y="1182218"/>
                  <a:pt x="1614527" y="1181090"/>
                </a:cubicBezTo>
                <a:cubicBezTo>
                  <a:pt x="1614126" y="1179961"/>
                  <a:pt x="1613925" y="1178735"/>
                  <a:pt x="1613925" y="1177411"/>
                </a:cubicBezTo>
                <a:cubicBezTo>
                  <a:pt x="1613925" y="1174134"/>
                  <a:pt x="1615146" y="1171567"/>
                  <a:pt x="1617588" y="1169712"/>
                </a:cubicBezTo>
                <a:cubicBezTo>
                  <a:pt x="1620029" y="1167856"/>
                  <a:pt x="1623638" y="1166928"/>
                  <a:pt x="1628413" y="1166928"/>
                </a:cubicBezTo>
                <a:lnTo>
                  <a:pt x="1635184" y="1166928"/>
                </a:lnTo>
                <a:lnTo>
                  <a:pt x="1635184" y="1164063"/>
                </a:lnTo>
                <a:cubicBezTo>
                  <a:pt x="1635184" y="1162131"/>
                  <a:pt x="1634566" y="1160585"/>
                  <a:pt x="1633329" y="1159424"/>
                </a:cubicBezTo>
                <a:cubicBezTo>
                  <a:pt x="1632091" y="1158263"/>
                  <a:pt x="1630203" y="1157682"/>
                  <a:pt x="1627664" y="1157682"/>
                </a:cubicBezTo>
                <a:cubicBezTo>
                  <a:pt x="1625819" y="1157682"/>
                  <a:pt x="1624001" y="1157888"/>
                  <a:pt x="1622211" y="1158301"/>
                </a:cubicBezTo>
                <a:cubicBezTo>
                  <a:pt x="1620420" y="1158713"/>
                  <a:pt x="1618570" y="1159299"/>
                  <a:pt x="1616660" y="1160059"/>
                </a:cubicBezTo>
                <a:lnTo>
                  <a:pt x="1616660" y="1154947"/>
                </a:lnTo>
                <a:cubicBezTo>
                  <a:pt x="1617376" y="1154687"/>
                  <a:pt x="1618174" y="1154432"/>
                  <a:pt x="1619053" y="1154182"/>
                </a:cubicBezTo>
                <a:cubicBezTo>
                  <a:pt x="1619932" y="1153933"/>
                  <a:pt x="1620860" y="1153710"/>
                  <a:pt x="1621836" y="1153515"/>
                </a:cubicBezTo>
                <a:cubicBezTo>
                  <a:pt x="1622813" y="1153320"/>
                  <a:pt x="1623833" y="1153162"/>
                  <a:pt x="1624897" y="1153043"/>
                </a:cubicBezTo>
                <a:cubicBezTo>
                  <a:pt x="1625960" y="1152923"/>
                  <a:pt x="1627034" y="1152864"/>
                  <a:pt x="1628120" y="1152864"/>
                </a:cubicBezTo>
                <a:close/>
                <a:moveTo>
                  <a:pt x="1523475" y="1152864"/>
                </a:moveTo>
                <a:cubicBezTo>
                  <a:pt x="1525754" y="1152864"/>
                  <a:pt x="1527772" y="1153222"/>
                  <a:pt x="1529530" y="1153938"/>
                </a:cubicBezTo>
                <a:cubicBezTo>
                  <a:pt x="1531288" y="1154654"/>
                  <a:pt x="1532770" y="1155669"/>
                  <a:pt x="1533974" y="1156982"/>
                </a:cubicBezTo>
                <a:cubicBezTo>
                  <a:pt x="1535179" y="1158295"/>
                  <a:pt x="1536090" y="1159890"/>
                  <a:pt x="1536709" y="1161768"/>
                </a:cubicBezTo>
                <a:cubicBezTo>
                  <a:pt x="1537327" y="1163645"/>
                  <a:pt x="1537637" y="1165745"/>
                  <a:pt x="1537637" y="1168067"/>
                </a:cubicBezTo>
                <a:cubicBezTo>
                  <a:pt x="1537637" y="1168871"/>
                  <a:pt x="1537626" y="1169543"/>
                  <a:pt x="1537604" y="1170086"/>
                </a:cubicBezTo>
                <a:cubicBezTo>
                  <a:pt x="1537582" y="1170628"/>
                  <a:pt x="1537550" y="1171138"/>
                  <a:pt x="1537506" y="1171616"/>
                </a:cubicBezTo>
                <a:lnTo>
                  <a:pt x="1514554" y="1171616"/>
                </a:lnTo>
                <a:cubicBezTo>
                  <a:pt x="1514554" y="1174958"/>
                  <a:pt x="1515488" y="1177525"/>
                  <a:pt x="1517354" y="1179316"/>
                </a:cubicBezTo>
                <a:cubicBezTo>
                  <a:pt x="1519221" y="1181106"/>
                  <a:pt x="1521912" y="1182001"/>
                  <a:pt x="1525428" y="1182001"/>
                </a:cubicBezTo>
                <a:cubicBezTo>
                  <a:pt x="1526383" y="1182001"/>
                  <a:pt x="1527338" y="1181963"/>
                  <a:pt x="1528293" y="1181888"/>
                </a:cubicBezTo>
                <a:cubicBezTo>
                  <a:pt x="1529248" y="1181812"/>
                  <a:pt x="1530171" y="1181709"/>
                  <a:pt x="1531060" y="1181578"/>
                </a:cubicBezTo>
                <a:cubicBezTo>
                  <a:pt x="1531950" y="1181448"/>
                  <a:pt x="1532802" y="1181302"/>
                  <a:pt x="1533616" y="1181139"/>
                </a:cubicBezTo>
                <a:cubicBezTo>
                  <a:pt x="1534430" y="1180976"/>
                  <a:pt x="1535184" y="1180797"/>
                  <a:pt x="1535879" y="1180602"/>
                </a:cubicBezTo>
                <a:lnTo>
                  <a:pt x="1535879" y="1185257"/>
                </a:lnTo>
                <a:cubicBezTo>
                  <a:pt x="1534338" y="1185691"/>
                  <a:pt x="1532596" y="1186044"/>
                  <a:pt x="1530653" y="1186315"/>
                </a:cubicBezTo>
                <a:cubicBezTo>
                  <a:pt x="1528711" y="1186586"/>
                  <a:pt x="1526698" y="1186722"/>
                  <a:pt x="1524614" y="1186722"/>
                </a:cubicBezTo>
                <a:cubicBezTo>
                  <a:pt x="1521814" y="1186722"/>
                  <a:pt x="1519405" y="1186342"/>
                  <a:pt x="1517387" y="1185583"/>
                </a:cubicBezTo>
                <a:cubicBezTo>
                  <a:pt x="1515368" y="1184823"/>
                  <a:pt x="1513713" y="1183722"/>
                  <a:pt x="1512422" y="1182278"/>
                </a:cubicBezTo>
                <a:cubicBezTo>
                  <a:pt x="1511130" y="1180835"/>
                  <a:pt x="1510176" y="1179066"/>
                  <a:pt x="1509557" y="1176972"/>
                </a:cubicBezTo>
                <a:cubicBezTo>
                  <a:pt x="1508938" y="1174877"/>
                  <a:pt x="1508629" y="1172506"/>
                  <a:pt x="1508629" y="1169858"/>
                </a:cubicBezTo>
                <a:cubicBezTo>
                  <a:pt x="1508629" y="1167557"/>
                  <a:pt x="1508960" y="1165382"/>
                  <a:pt x="1509622" y="1163331"/>
                </a:cubicBezTo>
                <a:cubicBezTo>
                  <a:pt x="1510284" y="1161279"/>
                  <a:pt x="1511250" y="1159478"/>
                  <a:pt x="1512520" y="1157926"/>
                </a:cubicBezTo>
                <a:cubicBezTo>
                  <a:pt x="1513789" y="1156374"/>
                  <a:pt x="1515347" y="1155143"/>
                  <a:pt x="1517191" y="1154231"/>
                </a:cubicBezTo>
                <a:cubicBezTo>
                  <a:pt x="1519036" y="1153320"/>
                  <a:pt x="1521131" y="1152864"/>
                  <a:pt x="1523475" y="1152864"/>
                </a:cubicBezTo>
                <a:close/>
                <a:moveTo>
                  <a:pt x="1390125" y="1152864"/>
                </a:moveTo>
                <a:cubicBezTo>
                  <a:pt x="1392469" y="1152864"/>
                  <a:pt x="1394569" y="1153227"/>
                  <a:pt x="1396424" y="1153954"/>
                </a:cubicBezTo>
                <a:cubicBezTo>
                  <a:pt x="1398280" y="1154682"/>
                  <a:pt x="1399854" y="1155745"/>
                  <a:pt x="1401145" y="1157145"/>
                </a:cubicBezTo>
                <a:cubicBezTo>
                  <a:pt x="1402437" y="1158545"/>
                  <a:pt x="1403424" y="1160287"/>
                  <a:pt x="1404108" y="1162370"/>
                </a:cubicBezTo>
                <a:cubicBezTo>
                  <a:pt x="1404791" y="1164454"/>
                  <a:pt x="1405133" y="1166841"/>
                  <a:pt x="1405133" y="1169532"/>
                </a:cubicBezTo>
                <a:cubicBezTo>
                  <a:pt x="1405133" y="1172072"/>
                  <a:pt x="1404775" y="1174400"/>
                  <a:pt x="1404059" y="1176516"/>
                </a:cubicBezTo>
                <a:cubicBezTo>
                  <a:pt x="1403343" y="1178632"/>
                  <a:pt x="1402312" y="1180444"/>
                  <a:pt x="1400966" y="1181953"/>
                </a:cubicBezTo>
                <a:cubicBezTo>
                  <a:pt x="1399620" y="1183461"/>
                  <a:pt x="1397982" y="1184633"/>
                  <a:pt x="1396050" y="1185469"/>
                </a:cubicBezTo>
                <a:cubicBezTo>
                  <a:pt x="1394118" y="1186304"/>
                  <a:pt x="1391926" y="1186722"/>
                  <a:pt x="1389474" y="1186722"/>
                </a:cubicBezTo>
                <a:cubicBezTo>
                  <a:pt x="1387130" y="1186722"/>
                  <a:pt x="1385030" y="1186358"/>
                  <a:pt x="1383174" y="1185631"/>
                </a:cubicBezTo>
                <a:cubicBezTo>
                  <a:pt x="1381318" y="1184904"/>
                  <a:pt x="1379745" y="1183835"/>
                  <a:pt x="1378453" y="1182425"/>
                </a:cubicBezTo>
                <a:cubicBezTo>
                  <a:pt x="1377162" y="1181014"/>
                  <a:pt x="1376174" y="1179267"/>
                  <a:pt x="1375491" y="1177183"/>
                </a:cubicBezTo>
                <a:cubicBezTo>
                  <a:pt x="1374807" y="1175100"/>
                  <a:pt x="1374465" y="1172701"/>
                  <a:pt x="1374465" y="1169988"/>
                </a:cubicBezTo>
                <a:cubicBezTo>
                  <a:pt x="1374465" y="1167449"/>
                  <a:pt x="1374823" y="1165132"/>
                  <a:pt x="1375540" y="1163038"/>
                </a:cubicBezTo>
                <a:cubicBezTo>
                  <a:pt x="1376256" y="1160943"/>
                  <a:pt x="1377287" y="1159142"/>
                  <a:pt x="1378632" y="1157633"/>
                </a:cubicBezTo>
                <a:cubicBezTo>
                  <a:pt x="1379978" y="1156125"/>
                  <a:pt x="1381617" y="1154953"/>
                  <a:pt x="1383548" y="1154117"/>
                </a:cubicBezTo>
                <a:cubicBezTo>
                  <a:pt x="1385480" y="1153282"/>
                  <a:pt x="1387672" y="1152864"/>
                  <a:pt x="1390125" y="1152864"/>
                </a:cubicBezTo>
                <a:close/>
                <a:moveTo>
                  <a:pt x="1286489" y="1152864"/>
                </a:moveTo>
                <a:cubicBezTo>
                  <a:pt x="1287770" y="1152864"/>
                  <a:pt x="1289191" y="1152934"/>
                  <a:pt x="1290754" y="1153075"/>
                </a:cubicBezTo>
                <a:cubicBezTo>
                  <a:pt x="1292317" y="1153216"/>
                  <a:pt x="1293945" y="1153461"/>
                  <a:pt x="1295638" y="1153808"/>
                </a:cubicBezTo>
                <a:lnTo>
                  <a:pt x="1295638" y="1158854"/>
                </a:lnTo>
                <a:cubicBezTo>
                  <a:pt x="1293858" y="1158420"/>
                  <a:pt x="1292170" y="1158100"/>
                  <a:pt x="1290575" y="1157894"/>
                </a:cubicBezTo>
                <a:cubicBezTo>
                  <a:pt x="1288980" y="1157687"/>
                  <a:pt x="1287596" y="1157584"/>
                  <a:pt x="1286424" y="1157584"/>
                </a:cubicBezTo>
                <a:cubicBezTo>
                  <a:pt x="1285013" y="1157584"/>
                  <a:pt x="1283825" y="1157693"/>
                  <a:pt x="1282859" y="1157910"/>
                </a:cubicBezTo>
                <a:cubicBezTo>
                  <a:pt x="1281893" y="1158127"/>
                  <a:pt x="1281112" y="1158425"/>
                  <a:pt x="1280515" y="1158805"/>
                </a:cubicBezTo>
                <a:cubicBezTo>
                  <a:pt x="1279918" y="1159185"/>
                  <a:pt x="1279490" y="1159630"/>
                  <a:pt x="1279229" y="1160140"/>
                </a:cubicBezTo>
                <a:cubicBezTo>
                  <a:pt x="1278969" y="1160650"/>
                  <a:pt x="1278839" y="1161198"/>
                  <a:pt x="1278839" y="1161784"/>
                </a:cubicBezTo>
                <a:cubicBezTo>
                  <a:pt x="1278839" y="1162370"/>
                  <a:pt x="1278953" y="1162902"/>
                  <a:pt x="1279180" y="1163379"/>
                </a:cubicBezTo>
                <a:cubicBezTo>
                  <a:pt x="1279408" y="1163857"/>
                  <a:pt x="1279832" y="1164318"/>
                  <a:pt x="1280450" y="1164763"/>
                </a:cubicBezTo>
                <a:cubicBezTo>
                  <a:pt x="1281069" y="1165208"/>
                  <a:pt x="1281931" y="1165653"/>
                  <a:pt x="1283038" y="1166098"/>
                </a:cubicBezTo>
                <a:cubicBezTo>
                  <a:pt x="1284145" y="1166543"/>
                  <a:pt x="1285588" y="1167026"/>
                  <a:pt x="1287368" y="1167547"/>
                </a:cubicBezTo>
                <a:cubicBezTo>
                  <a:pt x="1289300" y="1168111"/>
                  <a:pt x="1290928" y="1168702"/>
                  <a:pt x="1292252" y="1169321"/>
                </a:cubicBezTo>
                <a:cubicBezTo>
                  <a:pt x="1293576" y="1169939"/>
                  <a:pt x="1294650" y="1170628"/>
                  <a:pt x="1295475" y="1171388"/>
                </a:cubicBezTo>
                <a:cubicBezTo>
                  <a:pt x="1296299" y="1172148"/>
                  <a:pt x="1296891" y="1173005"/>
                  <a:pt x="1297249" y="1173960"/>
                </a:cubicBezTo>
                <a:cubicBezTo>
                  <a:pt x="1297607" y="1174915"/>
                  <a:pt x="1297786" y="1176000"/>
                  <a:pt x="1297786" y="1177216"/>
                </a:cubicBezTo>
                <a:cubicBezTo>
                  <a:pt x="1297786" y="1178366"/>
                  <a:pt x="1297591" y="1179397"/>
                  <a:pt x="1297200" y="1180309"/>
                </a:cubicBezTo>
                <a:cubicBezTo>
                  <a:pt x="1296810" y="1181220"/>
                  <a:pt x="1296278" y="1182028"/>
                  <a:pt x="1295605" y="1182734"/>
                </a:cubicBezTo>
                <a:cubicBezTo>
                  <a:pt x="1294932" y="1183439"/>
                  <a:pt x="1294151" y="1184042"/>
                  <a:pt x="1293261" y="1184541"/>
                </a:cubicBezTo>
                <a:cubicBezTo>
                  <a:pt x="1292371" y="1185040"/>
                  <a:pt x="1291422" y="1185453"/>
                  <a:pt x="1290412" y="1185778"/>
                </a:cubicBezTo>
                <a:cubicBezTo>
                  <a:pt x="1289403" y="1186104"/>
                  <a:pt x="1288367" y="1186342"/>
                  <a:pt x="1287303" y="1186494"/>
                </a:cubicBezTo>
                <a:cubicBezTo>
                  <a:pt x="1286240" y="1186646"/>
                  <a:pt x="1285198" y="1186722"/>
                  <a:pt x="1284178" y="1186722"/>
                </a:cubicBezTo>
                <a:cubicBezTo>
                  <a:pt x="1281964" y="1186722"/>
                  <a:pt x="1279929" y="1186625"/>
                  <a:pt x="1278073" y="1186429"/>
                </a:cubicBezTo>
                <a:cubicBezTo>
                  <a:pt x="1276218" y="1186234"/>
                  <a:pt x="1274400" y="1185919"/>
                  <a:pt x="1272620" y="1185485"/>
                </a:cubicBezTo>
                <a:lnTo>
                  <a:pt x="1272620" y="1180276"/>
                </a:lnTo>
                <a:cubicBezTo>
                  <a:pt x="1274530" y="1180819"/>
                  <a:pt x="1276429" y="1181231"/>
                  <a:pt x="1278318" y="1181513"/>
                </a:cubicBezTo>
                <a:cubicBezTo>
                  <a:pt x="1280206" y="1181795"/>
                  <a:pt x="1282083" y="1181936"/>
                  <a:pt x="1283950" y="1181936"/>
                </a:cubicBezTo>
                <a:cubicBezTo>
                  <a:pt x="1286663" y="1181936"/>
                  <a:pt x="1288671" y="1181567"/>
                  <a:pt x="1289973" y="1180829"/>
                </a:cubicBezTo>
                <a:cubicBezTo>
                  <a:pt x="1291275" y="1180091"/>
                  <a:pt x="1291926" y="1179039"/>
                  <a:pt x="1291926" y="1177671"/>
                </a:cubicBezTo>
                <a:cubicBezTo>
                  <a:pt x="1291926" y="1177086"/>
                  <a:pt x="1291823" y="1176559"/>
                  <a:pt x="1291617" y="1176093"/>
                </a:cubicBezTo>
                <a:cubicBezTo>
                  <a:pt x="1291411" y="1175626"/>
                  <a:pt x="1291036" y="1175181"/>
                  <a:pt x="1290494" y="1174758"/>
                </a:cubicBezTo>
                <a:cubicBezTo>
                  <a:pt x="1289951" y="1174335"/>
                  <a:pt x="1289110" y="1173895"/>
                  <a:pt x="1287971" y="1173439"/>
                </a:cubicBezTo>
                <a:cubicBezTo>
                  <a:pt x="1286831" y="1172983"/>
                  <a:pt x="1285274" y="1172463"/>
                  <a:pt x="1283299" y="1171876"/>
                </a:cubicBezTo>
                <a:cubicBezTo>
                  <a:pt x="1281823" y="1171442"/>
                  <a:pt x="1280461" y="1170949"/>
                  <a:pt x="1279213" y="1170395"/>
                </a:cubicBezTo>
                <a:cubicBezTo>
                  <a:pt x="1277965" y="1169842"/>
                  <a:pt x="1276885" y="1169185"/>
                  <a:pt x="1275974" y="1168426"/>
                </a:cubicBezTo>
                <a:cubicBezTo>
                  <a:pt x="1275062" y="1167666"/>
                  <a:pt x="1274346" y="1166776"/>
                  <a:pt x="1273825" y="1165756"/>
                </a:cubicBezTo>
                <a:cubicBezTo>
                  <a:pt x="1273304" y="1164736"/>
                  <a:pt x="1273044" y="1163531"/>
                  <a:pt x="1273044" y="1162142"/>
                </a:cubicBezTo>
                <a:cubicBezTo>
                  <a:pt x="1273044" y="1161231"/>
                  <a:pt x="1273255" y="1160232"/>
                  <a:pt x="1273678" y="1159147"/>
                </a:cubicBezTo>
                <a:cubicBezTo>
                  <a:pt x="1274102" y="1158062"/>
                  <a:pt x="1274823" y="1157053"/>
                  <a:pt x="1275843" y="1156119"/>
                </a:cubicBezTo>
                <a:cubicBezTo>
                  <a:pt x="1276863" y="1155186"/>
                  <a:pt x="1278242" y="1154410"/>
                  <a:pt x="1279978" y="1153792"/>
                </a:cubicBezTo>
                <a:cubicBezTo>
                  <a:pt x="1281714" y="1153173"/>
                  <a:pt x="1283885" y="1152864"/>
                  <a:pt x="1286489" y="1152864"/>
                </a:cubicBezTo>
                <a:close/>
                <a:moveTo>
                  <a:pt x="1249854" y="1152864"/>
                </a:moveTo>
                <a:cubicBezTo>
                  <a:pt x="1253218" y="1152864"/>
                  <a:pt x="1255763" y="1153857"/>
                  <a:pt x="1257489" y="1155843"/>
                </a:cubicBezTo>
                <a:cubicBezTo>
                  <a:pt x="1259214" y="1157829"/>
                  <a:pt x="1260077" y="1160818"/>
                  <a:pt x="1260077" y="1164812"/>
                </a:cubicBezTo>
                <a:lnTo>
                  <a:pt x="1260077" y="1186136"/>
                </a:lnTo>
                <a:lnTo>
                  <a:pt x="1254412" y="1186136"/>
                </a:lnTo>
                <a:lnTo>
                  <a:pt x="1254412" y="1165268"/>
                </a:lnTo>
                <a:cubicBezTo>
                  <a:pt x="1254412" y="1162707"/>
                  <a:pt x="1253935" y="1160813"/>
                  <a:pt x="1252980" y="1159587"/>
                </a:cubicBezTo>
                <a:cubicBezTo>
                  <a:pt x="1252025" y="1158360"/>
                  <a:pt x="1250603" y="1157747"/>
                  <a:pt x="1248715" y="1157747"/>
                </a:cubicBezTo>
                <a:cubicBezTo>
                  <a:pt x="1248020" y="1157747"/>
                  <a:pt x="1247342" y="1157850"/>
                  <a:pt x="1246680" y="1158056"/>
                </a:cubicBezTo>
                <a:cubicBezTo>
                  <a:pt x="1246018" y="1158263"/>
                  <a:pt x="1245329" y="1158621"/>
                  <a:pt x="1244613" y="1159131"/>
                </a:cubicBezTo>
                <a:cubicBezTo>
                  <a:pt x="1243897" y="1159641"/>
                  <a:pt x="1243121" y="1160330"/>
                  <a:pt x="1242285" y="1161198"/>
                </a:cubicBezTo>
                <a:cubicBezTo>
                  <a:pt x="1241449" y="1162066"/>
                  <a:pt x="1240511" y="1163152"/>
                  <a:pt x="1239469" y="1164454"/>
                </a:cubicBezTo>
                <a:lnTo>
                  <a:pt x="1239469" y="1186136"/>
                </a:lnTo>
                <a:lnTo>
                  <a:pt x="1233804" y="1186136"/>
                </a:lnTo>
                <a:lnTo>
                  <a:pt x="1233804" y="1153450"/>
                </a:lnTo>
                <a:lnTo>
                  <a:pt x="1238850" y="1153450"/>
                </a:lnTo>
                <a:lnTo>
                  <a:pt x="1239078" y="1158724"/>
                </a:lnTo>
                <a:cubicBezTo>
                  <a:pt x="1240033" y="1157595"/>
                  <a:pt x="1240956" y="1156656"/>
                  <a:pt x="1241845" y="1155908"/>
                </a:cubicBezTo>
                <a:cubicBezTo>
                  <a:pt x="1242735" y="1155159"/>
                  <a:pt x="1243609" y="1154557"/>
                  <a:pt x="1244466" y="1154101"/>
                </a:cubicBezTo>
                <a:cubicBezTo>
                  <a:pt x="1245323" y="1153645"/>
                  <a:pt x="1246197" y="1153325"/>
                  <a:pt x="1247087" y="1153140"/>
                </a:cubicBezTo>
                <a:cubicBezTo>
                  <a:pt x="1247977" y="1152956"/>
                  <a:pt x="1248899" y="1152864"/>
                  <a:pt x="1249854" y="1152864"/>
                </a:cubicBezTo>
                <a:close/>
                <a:moveTo>
                  <a:pt x="1209150" y="1152864"/>
                </a:moveTo>
                <a:cubicBezTo>
                  <a:pt x="1211494" y="1152864"/>
                  <a:pt x="1213594" y="1153227"/>
                  <a:pt x="1215449" y="1153954"/>
                </a:cubicBezTo>
                <a:cubicBezTo>
                  <a:pt x="1217305" y="1154682"/>
                  <a:pt x="1218879" y="1155745"/>
                  <a:pt x="1220170" y="1157145"/>
                </a:cubicBezTo>
                <a:cubicBezTo>
                  <a:pt x="1221461" y="1158545"/>
                  <a:pt x="1222449" y="1160287"/>
                  <a:pt x="1223133" y="1162370"/>
                </a:cubicBezTo>
                <a:cubicBezTo>
                  <a:pt x="1223816" y="1164454"/>
                  <a:pt x="1224158" y="1166841"/>
                  <a:pt x="1224158" y="1169532"/>
                </a:cubicBezTo>
                <a:cubicBezTo>
                  <a:pt x="1224158" y="1172072"/>
                  <a:pt x="1223800" y="1174400"/>
                  <a:pt x="1223084" y="1176516"/>
                </a:cubicBezTo>
                <a:cubicBezTo>
                  <a:pt x="1222368" y="1178632"/>
                  <a:pt x="1221337" y="1180444"/>
                  <a:pt x="1219991" y="1181953"/>
                </a:cubicBezTo>
                <a:cubicBezTo>
                  <a:pt x="1218645" y="1183461"/>
                  <a:pt x="1217007" y="1184633"/>
                  <a:pt x="1215075" y="1185469"/>
                </a:cubicBezTo>
                <a:cubicBezTo>
                  <a:pt x="1213143" y="1186304"/>
                  <a:pt x="1210951" y="1186722"/>
                  <a:pt x="1208499" y="1186722"/>
                </a:cubicBezTo>
                <a:cubicBezTo>
                  <a:pt x="1206155" y="1186722"/>
                  <a:pt x="1204055" y="1186358"/>
                  <a:pt x="1202199" y="1185631"/>
                </a:cubicBezTo>
                <a:cubicBezTo>
                  <a:pt x="1200343" y="1184904"/>
                  <a:pt x="1198770" y="1183835"/>
                  <a:pt x="1197478" y="1182425"/>
                </a:cubicBezTo>
                <a:cubicBezTo>
                  <a:pt x="1196187" y="1181014"/>
                  <a:pt x="1195199" y="1179267"/>
                  <a:pt x="1194516" y="1177183"/>
                </a:cubicBezTo>
                <a:cubicBezTo>
                  <a:pt x="1193832" y="1175100"/>
                  <a:pt x="1193490" y="1172701"/>
                  <a:pt x="1193490" y="1169988"/>
                </a:cubicBezTo>
                <a:cubicBezTo>
                  <a:pt x="1193490" y="1167449"/>
                  <a:pt x="1193848" y="1165132"/>
                  <a:pt x="1194565" y="1163038"/>
                </a:cubicBezTo>
                <a:cubicBezTo>
                  <a:pt x="1195281" y="1160943"/>
                  <a:pt x="1196312" y="1159142"/>
                  <a:pt x="1197657" y="1157633"/>
                </a:cubicBezTo>
                <a:cubicBezTo>
                  <a:pt x="1199003" y="1156125"/>
                  <a:pt x="1200642" y="1154953"/>
                  <a:pt x="1202573" y="1154117"/>
                </a:cubicBezTo>
                <a:cubicBezTo>
                  <a:pt x="1204505" y="1153282"/>
                  <a:pt x="1206697" y="1152864"/>
                  <a:pt x="1209150" y="1152864"/>
                </a:cubicBezTo>
                <a:close/>
                <a:moveTo>
                  <a:pt x="1104245" y="1152864"/>
                </a:moveTo>
                <a:cubicBezTo>
                  <a:pt x="1106220" y="1152864"/>
                  <a:pt x="1107999" y="1153081"/>
                  <a:pt x="1109584" y="1153515"/>
                </a:cubicBezTo>
                <a:cubicBezTo>
                  <a:pt x="1111168" y="1153949"/>
                  <a:pt x="1112508" y="1154611"/>
                  <a:pt x="1113604" y="1155501"/>
                </a:cubicBezTo>
                <a:cubicBezTo>
                  <a:pt x="1114700" y="1156391"/>
                  <a:pt x="1115542" y="1157508"/>
                  <a:pt x="1116128" y="1158854"/>
                </a:cubicBezTo>
                <a:cubicBezTo>
                  <a:pt x="1116714" y="1160200"/>
                  <a:pt x="1117007" y="1161784"/>
                  <a:pt x="1117007" y="1163607"/>
                </a:cubicBezTo>
                <a:lnTo>
                  <a:pt x="1117007" y="1186136"/>
                </a:lnTo>
                <a:lnTo>
                  <a:pt x="1111928" y="1186136"/>
                </a:lnTo>
                <a:lnTo>
                  <a:pt x="1111798" y="1181741"/>
                </a:lnTo>
                <a:cubicBezTo>
                  <a:pt x="1110018" y="1183499"/>
                  <a:pt x="1108211" y="1184769"/>
                  <a:pt x="1106377" y="1185550"/>
                </a:cubicBezTo>
                <a:cubicBezTo>
                  <a:pt x="1104543" y="1186332"/>
                  <a:pt x="1102617" y="1186722"/>
                  <a:pt x="1100598" y="1186722"/>
                </a:cubicBezTo>
                <a:cubicBezTo>
                  <a:pt x="1098732" y="1186722"/>
                  <a:pt x="1097136" y="1186483"/>
                  <a:pt x="1095813" y="1186006"/>
                </a:cubicBezTo>
                <a:cubicBezTo>
                  <a:pt x="1094489" y="1185528"/>
                  <a:pt x="1093398" y="1184872"/>
                  <a:pt x="1092541" y="1184036"/>
                </a:cubicBezTo>
                <a:cubicBezTo>
                  <a:pt x="1091683" y="1183201"/>
                  <a:pt x="1091054" y="1182218"/>
                  <a:pt x="1090652" y="1181090"/>
                </a:cubicBezTo>
                <a:cubicBezTo>
                  <a:pt x="1090251" y="1179961"/>
                  <a:pt x="1090050" y="1178735"/>
                  <a:pt x="1090050" y="1177411"/>
                </a:cubicBezTo>
                <a:cubicBezTo>
                  <a:pt x="1090050" y="1174134"/>
                  <a:pt x="1091271" y="1171567"/>
                  <a:pt x="1093713" y="1169712"/>
                </a:cubicBezTo>
                <a:cubicBezTo>
                  <a:pt x="1096154" y="1167856"/>
                  <a:pt x="1099763" y="1166928"/>
                  <a:pt x="1104538" y="1166928"/>
                </a:cubicBezTo>
                <a:lnTo>
                  <a:pt x="1111309" y="1166928"/>
                </a:lnTo>
                <a:lnTo>
                  <a:pt x="1111309" y="1164063"/>
                </a:lnTo>
                <a:cubicBezTo>
                  <a:pt x="1111309" y="1162131"/>
                  <a:pt x="1110691" y="1160585"/>
                  <a:pt x="1109454" y="1159424"/>
                </a:cubicBezTo>
                <a:cubicBezTo>
                  <a:pt x="1108216" y="1158263"/>
                  <a:pt x="1106328" y="1157682"/>
                  <a:pt x="1103789" y="1157682"/>
                </a:cubicBezTo>
                <a:cubicBezTo>
                  <a:pt x="1101944" y="1157682"/>
                  <a:pt x="1100126" y="1157888"/>
                  <a:pt x="1098336" y="1158301"/>
                </a:cubicBezTo>
                <a:cubicBezTo>
                  <a:pt x="1096545" y="1158713"/>
                  <a:pt x="1094695" y="1159299"/>
                  <a:pt x="1092785" y="1160059"/>
                </a:cubicBezTo>
                <a:lnTo>
                  <a:pt x="1092785" y="1154947"/>
                </a:lnTo>
                <a:cubicBezTo>
                  <a:pt x="1093501" y="1154687"/>
                  <a:pt x="1094299" y="1154432"/>
                  <a:pt x="1095178" y="1154182"/>
                </a:cubicBezTo>
                <a:cubicBezTo>
                  <a:pt x="1096057" y="1153933"/>
                  <a:pt x="1096985" y="1153710"/>
                  <a:pt x="1097961" y="1153515"/>
                </a:cubicBezTo>
                <a:cubicBezTo>
                  <a:pt x="1098938" y="1153320"/>
                  <a:pt x="1099958" y="1153162"/>
                  <a:pt x="1101022" y="1153043"/>
                </a:cubicBezTo>
                <a:cubicBezTo>
                  <a:pt x="1102085" y="1152923"/>
                  <a:pt x="1103159" y="1152864"/>
                  <a:pt x="1104245" y="1152864"/>
                </a:cubicBezTo>
                <a:close/>
                <a:moveTo>
                  <a:pt x="862343" y="1152864"/>
                </a:moveTo>
                <a:cubicBezTo>
                  <a:pt x="864101" y="1152864"/>
                  <a:pt x="865436" y="1153439"/>
                  <a:pt x="866347" y="1154589"/>
                </a:cubicBezTo>
                <a:cubicBezTo>
                  <a:pt x="867259" y="1155740"/>
                  <a:pt x="867715" y="1157519"/>
                  <a:pt x="867715" y="1159928"/>
                </a:cubicBezTo>
                <a:cubicBezTo>
                  <a:pt x="868236" y="1158800"/>
                  <a:pt x="868746" y="1157796"/>
                  <a:pt x="869245" y="1156917"/>
                </a:cubicBezTo>
                <a:cubicBezTo>
                  <a:pt x="869744" y="1156038"/>
                  <a:pt x="870281" y="1155300"/>
                  <a:pt x="870856" y="1154703"/>
                </a:cubicBezTo>
                <a:cubicBezTo>
                  <a:pt x="871432" y="1154106"/>
                  <a:pt x="872066" y="1153651"/>
                  <a:pt x="872761" y="1153336"/>
                </a:cubicBezTo>
                <a:cubicBezTo>
                  <a:pt x="873456" y="1153021"/>
                  <a:pt x="874259" y="1152864"/>
                  <a:pt x="875170" y="1152864"/>
                </a:cubicBezTo>
                <a:cubicBezTo>
                  <a:pt x="877221" y="1152864"/>
                  <a:pt x="878759" y="1153653"/>
                  <a:pt x="879785" y="1155232"/>
                </a:cubicBezTo>
                <a:lnTo>
                  <a:pt x="881136" y="1161471"/>
                </a:lnTo>
                <a:lnTo>
                  <a:pt x="883333" y="1157633"/>
                </a:lnTo>
                <a:cubicBezTo>
                  <a:pt x="884678" y="1156125"/>
                  <a:pt x="886317" y="1154953"/>
                  <a:pt x="888248" y="1154117"/>
                </a:cubicBezTo>
                <a:cubicBezTo>
                  <a:pt x="890180" y="1153282"/>
                  <a:pt x="892372" y="1152864"/>
                  <a:pt x="894825" y="1152864"/>
                </a:cubicBezTo>
                <a:cubicBezTo>
                  <a:pt x="897169" y="1152864"/>
                  <a:pt x="899269" y="1153227"/>
                  <a:pt x="901124" y="1153954"/>
                </a:cubicBezTo>
                <a:cubicBezTo>
                  <a:pt x="902980" y="1154682"/>
                  <a:pt x="904554" y="1155745"/>
                  <a:pt x="905845" y="1157145"/>
                </a:cubicBezTo>
                <a:cubicBezTo>
                  <a:pt x="907137" y="1158545"/>
                  <a:pt x="908124" y="1160287"/>
                  <a:pt x="908808" y="1162370"/>
                </a:cubicBezTo>
                <a:cubicBezTo>
                  <a:pt x="909491" y="1164454"/>
                  <a:pt x="909833" y="1166841"/>
                  <a:pt x="909833" y="1169532"/>
                </a:cubicBezTo>
                <a:cubicBezTo>
                  <a:pt x="909833" y="1172072"/>
                  <a:pt x="909475" y="1174400"/>
                  <a:pt x="908759" y="1176516"/>
                </a:cubicBezTo>
                <a:cubicBezTo>
                  <a:pt x="908043" y="1178632"/>
                  <a:pt x="907012" y="1180444"/>
                  <a:pt x="905666" y="1181953"/>
                </a:cubicBezTo>
                <a:cubicBezTo>
                  <a:pt x="904320" y="1183461"/>
                  <a:pt x="902682" y="1184633"/>
                  <a:pt x="900750" y="1185469"/>
                </a:cubicBezTo>
                <a:cubicBezTo>
                  <a:pt x="898818" y="1186304"/>
                  <a:pt x="896626" y="1186722"/>
                  <a:pt x="894174" y="1186722"/>
                </a:cubicBezTo>
                <a:cubicBezTo>
                  <a:pt x="891830" y="1186722"/>
                  <a:pt x="889730" y="1186358"/>
                  <a:pt x="887874" y="1185631"/>
                </a:cubicBezTo>
                <a:cubicBezTo>
                  <a:pt x="886018" y="1184904"/>
                  <a:pt x="884445" y="1183835"/>
                  <a:pt x="883153" y="1182425"/>
                </a:cubicBezTo>
                <a:lnTo>
                  <a:pt x="881323" y="1179187"/>
                </a:lnTo>
                <a:lnTo>
                  <a:pt x="881323" y="1186136"/>
                </a:lnTo>
                <a:lnTo>
                  <a:pt x="876114" y="1186136"/>
                </a:lnTo>
                <a:lnTo>
                  <a:pt x="876114" y="1162663"/>
                </a:lnTo>
                <a:cubicBezTo>
                  <a:pt x="876114" y="1161643"/>
                  <a:pt x="876076" y="1160808"/>
                  <a:pt x="876000" y="1160156"/>
                </a:cubicBezTo>
                <a:cubicBezTo>
                  <a:pt x="875924" y="1159505"/>
                  <a:pt x="875805" y="1158990"/>
                  <a:pt x="875642" y="1158610"/>
                </a:cubicBezTo>
                <a:cubicBezTo>
                  <a:pt x="875479" y="1158230"/>
                  <a:pt x="875273" y="1157964"/>
                  <a:pt x="875024" y="1157812"/>
                </a:cubicBezTo>
                <a:cubicBezTo>
                  <a:pt x="874774" y="1157660"/>
                  <a:pt x="874465" y="1157584"/>
                  <a:pt x="874096" y="1157584"/>
                </a:cubicBezTo>
                <a:cubicBezTo>
                  <a:pt x="873662" y="1157584"/>
                  <a:pt x="873260" y="1157715"/>
                  <a:pt x="872891" y="1157975"/>
                </a:cubicBezTo>
                <a:cubicBezTo>
                  <a:pt x="872522" y="1158236"/>
                  <a:pt x="872126" y="1158659"/>
                  <a:pt x="871703" y="1159245"/>
                </a:cubicBezTo>
                <a:cubicBezTo>
                  <a:pt x="871280" y="1159831"/>
                  <a:pt x="870813" y="1160607"/>
                  <a:pt x="870303" y="1161573"/>
                </a:cubicBezTo>
                <a:cubicBezTo>
                  <a:pt x="869793" y="1162538"/>
                  <a:pt x="869191" y="1163727"/>
                  <a:pt x="868496" y="1165137"/>
                </a:cubicBezTo>
                <a:lnTo>
                  <a:pt x="868496" y="1186136"/>
                </a:lnTo>
                <a:lnTo>
                  <a:pt x="863320" y="1186136"/>
                </a:lnTo>
                <a:lnTo>
                  <a:pt x="863320" y="1163282"/>
                </a:lnTo>
                <a:cubicBezTo>
                  <a:pt x="863320" y="1162088"/>
                  <a:pt x="863282" y="1161122"/>
                  <a:pt x="863206" y="1160384"/>
                </a:cubicBezTo>
                <a:cubicBezTo>
                  <a:pt x="863130" y="1159646"/>
                  <a:pt x="863010" y="1159071"/>
                  <a:pt x="862848" y="1158659"/>
                </a:cubicBezTo>
                <a:cubicBezTo>
                  <a:pt x="862685" y="1158246"/>
                  <a:pt x="862473" y="1157964"/>
                  <a:pt x="862213" y="1157812"/>
                </a:cubicBezTo>
                <a:cubicBezTo>
                  <a:pt x="861952" y="1157660"/>
                  <a:pt x="861638" y="1157584"/>
                  <a:pt x="861269" y="1157584"/>
                </a:cubicBezTo>
                <a:cubicBezTo>
                  <a:pt x="860878" y="1157584"/>
                  <a:pt x="860509" y="1157693"/>
                  <a:pt x="860162" y="1157910"/>
                </a:cubicBezTo>
                <a:cubicBezTo>
                  <a:pt x="859815" y="1158127"/>
                  <a:pt x="859429" y="1158518"/>
                  <a:pt x="859006" y="1159082"/>
                </a:cubicBezTo>
                <a:cubicBezTo>
                  <a:pt x="858583" y="1159646"/>
                  <a:pt x="858111" y="1160417"/>
                  <a:pt x="857590" y="1161393"/>
                </a:cubicBezTo>
                <a:cubicBezTo>
                  <a:pt x="857069" y="1162370"/>
                  <a:pt x="856450" y="1163618"/>
                  <a:pt x="855734" y="1165137"/>
                </a:cubicBezTo>
                <a:lnTo>
                  <a:pt x="855734" y="1186136"/>
                </a:lnTo>
                <a:lnTo>
                  <a:pt x="850526" y="1186136"/>
                </a:lnTo>
                <a:lnTo>
                  <a:pt x="850526" y="1153450"/>
                </a:lnTo>
                <a:lnTo>
                  <a:pt x="854855" y="1153450"/>
                </a:lnTo>
                <a:lnTo>
                  <a:pt x="855116" y="1159668"/>
                </a:lnTo>
                <a:cubicBezTo>
                  <a:pt x="855680" y="1158431"/>
                  <a:pt x="856228" y="1157378"/>
                  <a:pt x="856760" y="1156510"/>
                </a:cubicBezTo>
                <a:cubicBezTo>
                  <a:pt x="857292" y="1155642"/>
                  <a:pt x="857839" y="1154942"/>
                  <a:pt x="858404" y="1154410"/>
                </a:cubicBezTo>
                <a:cubicBezTo>
                  <a:pt x="858968" y="1153878"/>
                  <a:pt x="859570" y="1153488"/>
                  <a:pt x="860211" y="1153238"/>
                </a:cubicBezTo>
                <a:cubicBezTo>
                  <a:pt x="860851" y="1152988"/>
                  <a:pt x="861562" y="1152864"/>
                  <a:pt x="862343" y="1152864"/>
                </a:cubicBezTo>
                <a:close/>
                <a:moveTo>
                  <a:pt x="764080" y="1152864"/>
                </a:moveTo>
                <a:cubicBezTo>
                  <a:pt x="767444" y="1152864"/>
                  <a:pt x="769989" y="1153857"/>
                  <a:pt x="771714" y="1155843"/>
                </a:cubicBezTo>
                <a:cubicBezTo>
                  <a:pt x="773440" y="1157829"/>
                  <a:pt x="774303" y="1160818"/>
                  <a:pt x="774303" y="1164812"/>
                </a:cubicBezTo>
                <a:lnTo>
                  <a:pt x="774303" y="1186136"/>
                </a:lnTo>
                <a:lnTo>
                  <a:pt x="768638" y="1186136"/>
                </a:lnTo>
                <a:lnTo>
                  <a:pt x="768638" y="1165268"/>
                </a:lnTo>
                <a:cubicBezTo>
                  <a:pt x="768638" y="1162707"/>
                  <a:pt x="768160" y="1160813"/>
                  <a:pt x="767205" y="1159587"/>
                </a:cubicBezTo>
                <a:cubicBezTo>
                  <a:pt x="766251" y="1158360"/>
                  <a:pt x="764829" y="1157747"/>
                  <a:pt x="762940" y="1157747"/>
                </a:cubicBezTo>
                <a:cubicBezTo>
                  <a:pt x="762246" y="1157747"/>
                  <a:pt x="761568" y="1157850"/>
                  <a:pt x="760906" y="1158056"/>
                </a:cubicBezTo>
                <a:cubicBezTo>
                  <a:pt x="760244" y="1158263"/>
                  <a:pt x="759555" y="1158621"/>
                  <a:pt x="758839" y="1159131"/>
                </a:cubicBezTo>
                <a:cubicBezTo>
                  <a:pt x="758122" y="1159641"/>
                  <a:pt x="757346" y="1160330"/>
                  <a:pt x="756511" y="1161198"/>
                </a:cubicBezTo>
                <a:cubicBezTo>
                  <a:pt x="755675" y="1162066"/>
                  <a:pt x="754737" y="1163152"/>
                  <a:pt x="753695" y="1164454"/>
                </a:cubicBezTo>
                <a:lnTo>
                  <a:pt x="753695" y="1186136"/>
                </a:lnTo>
                <a:lnTo>
                  <a:pt x="748030" y="1186136"/>
                </a:lnTo>
                <a:lnTo>
                  <a:pt x="748030" y="1153450"/>
                </a:lnTo>
                <a:lnTo>
                  <a:pt x="753076" y="1153450"/>
                </a:lnTo>
                <a:lnTo>
                  <a:pt x="753304" y="1158724"/>
                </a:lnTo>
                <a:cubicBezTo>
                  <a:pt x="754259" y="1157595"/>
                  <a:pt x="755181" y="1156656"/>
                  <a:pt x="756071" y="1155908"/>
                </a:cubicBezTo>
                <a:cubicBezTo>
                  <a:pt x="756961" y="1155159"/>
                  <a:pt x="757835" y="1154557"/>
                  <a:pt x="758692" y="1154101"/>
                </a:cubicBezTo>
                <a:cubicBezTo>
                  <a:pt x="759549" y="1153645"/>
                  <a:pt x="760423" y="1153325"/>
                  <a:pt x="761313" y="1153140"/>
                </a:cubicBezTo>
                <a:cubicBezTo>
                  <a:pt x="762203" y="1152956"/>
                  <a:pt x="763125" y="1152864"/>
                  <a:pt x="764080" y="1152864"/>
                </a:cubicBezTo>
                <a:close/>
                <a:moveTo>
                  <a:pt x="723245" y="1152864"/>
                </a:moveTo>
                <a:cubicBezTo>
                  <a:pt x="725220" y="1152864"/>
                  <a:pt x="727000" y="1153081"/>
                  <a:pt x="728585" y="1153515"/>
                </a:cubicBezTo>
                <a:cubicBezTo>
                  <a:pt x="730169" y="1153949"/>
                  <a:pt x="731509" y="1154611"/>
                  <a:pt x="732605" y="1155501"/>
                </a:cubicBezTo>
                <a:cubicBezTo>
                  <a:pt x="733701" y="1156391"/>
                  <a:pt x="734542" y="1157508"/>
                  <a:pt x="735128" y="1158854"/>
                </a:cubicBezTo>
                <a:cubicBezTo>
                  <a:pt x="735714" y="1160200"/>
                  <a:pt x="736007" y="1161784"/>
                  <a:pt x="736007" y="1163607"/>
                </a:cubicBezTo>
                <a:lnTo>
                  <a:pt x="736007" y="1186136"/>
                </a:lnTo>
                <a:lnTo>
                  <a:pt x="730929" y="1186136"/>
                </a:lnTo>
                <a:lnTo>
                  <a:pt x="730798" y="1181741"/>
                </a:lnTo>
                <a:cubicBezTo>
                  <a:pt x="729019" y="1183499"/>
                  <a:pt x="727212" y="1184769"/>
                  <a:pt x="725378" y="1185550"/>
                </a:cubicBezTo>
                <a:cubicBezTo>
                  <a:pt x="723544" y="1186332"/>
                  <a:pt x="721618" y="1186722"/>
                  <a:pt x="719599" y="1186722"/>
                </a:cubicBezTo>
                <a:cubicBezTo>
                  <a:pt x="717732" y="1186722"/>
                  <a:pt x="716137" y="1186483"/>
                  <a:pt x="714813" y="1186006"/>
                </a:cubicBezTo>
                <a:cubicBezTo>
                  <a:pt x="713490" y="1185528"/>
                  <a:pt x="712399" y="1184872"/>
                  <a:pt x="711541" y="1184036"/>
                </a:cubicBezTo>
                <a:cubicBezTo>
                  <a:pt x="710684" y="1183201"/>
                  <a:pt x="710055" y="1182218"/>
                  <a:pt x="709653" y="1181090"/>
                </a:cubicBezTo>
                <a:cubicBezTo>
                  <a:pt x="709252" y="1179961"/>
                  <a:pt x="709051" y="1178735"/>
                  <a:pt x="709051" y="1177411"/>
                </a:cubicBezTo>
                <a:cubicBezTo>
                  <a:pt x="709051" y="1174134"/>
                  <a:pt x="710272" y="1171567"/>
                  <a:pt x="712713" y="1169712"/>
                </a:cubicBezTo>
                <a:cubicBezTo>
                  <a:pt x="715155" y="1167856"/>
                  <a:pt x="718764" y="1166928"/>
                  <a:pt x="723538" y="1166928"/>
                </a:cubicBezTo>
                <a:lnTo>
                  <a:pt x="730310" y="1166928"/>
                </a:lnTo>
                <a:lnTo>
                  <a:pt x="730310" y="1164063"/>
                </a:lnTo>
                <a:cubicBezTo>
                  <a:pt x="730310" y="1162131"/>
                  <a:pt x="729691" y="1160585"/>
                  <a:pt x="728454" y="1159424"/>
                </a:cubicBezTo>
                <a:cubicBezTo>
                  <a:pt x="727217" y="1158263"/>
                  <a:pt x="725329" y="1157682"/>
                  <a:pt x="722789" y="1157682"/>
                </a:cubicBezTo>
                <a:cubicBezTo>
                  <a:pt x="720945" y="1157682"/>
                  <a:pt x="719127" y="1157888"/>
                  <a:pt x="717336" y="1158301"/>
                </a:cubicBezTo>
                <a:cubicBezTo>
                  <a:pt x="715546" y="1158713"/>
                  <a:pt x="713696" y="1159299"/>
                  <a:pt x="711786" y="1160059"/>
                </a:cubicBezTo>
                <a:lnTo>
                  <a:pt x="711786" y="1154947"/>
                </a:lnTo>
                <a:cubicBezTo>
                  <a:pt x="712502" y="1154687"/>
                  <a:pt x="713300" y="1154432"/>
                  <a:pt x="714178" y="1154182"/>
                </a:cubicBezTo>
                <a:cubicBezTo>
                  <a:pt x="715057" y="1153933"/>
                  <a:pt x="715985" y="1153710"/>
                  <a:pt x="716962" y="1153515"/>
                </a:cubicBezTo>
                <a:cubicBezTo>
                  <a:pt x="717939" y="1153320"/>
                  <a:pt x="718959" y="1153162"/>
                  <a:pt x="720022" y="1153043"/>
                </a:cubicBezTo>
                <a:cubicBezTo>
                  <a:pt x="721086" y="1152923"/>
                  <a:pt x="722160" y="1152864"/>
                  <a:pt x="723245" y="1152864"/>
                </a:cubicBezTo>
                <a:close/>
                <a:moveTo>
                  <a:pt x="656701" y="1152864"/>
                </a:moveTo>
                <a:cubicBezTo>
                  <a:pt x="658980" y="1152864"/>
                  <a:pt x="660998" y="1153222"/>
                  <a:pt x="662756" y="1153938"/>
                </a:cubicBezTo>
                <a:cubicBezTo>
                  <a:pt x="664514" y="1154654"/>
                  <a:pt x="665995" y="1155669"/>
                  <a:pt x="667200" y="1156982"/>
                </a:cubicBezTo>
                <a:cubicBezTo>
                  <a:pt x="668405" y="1158295"/>
                  <a:pt x="669316" y="1159890"/>
                  <a:pt x="669935" y="1161768"/>
                </a:cubicBezTo>
                <a:cubicBezTo>
                  <a:pt x="670553" y="1163645"/>
                  <a:pt x="670862" y="1165745"/>
                  <a:pt x="670862" y="1168067"/>
                </a:cubicBezTo>
                <a:cubicBezTo>
                  <a:pt x="670862" y="1168871"/>
                  <a:pt x="670852" y="1169543"/>
                  <a:pt x="670830" y="1170086"/>
                </a:cubicBezTo>
                <a:cubicBezTo>
                  <a:pt x="670808" y="1170628"/>
                  <a:pt x="670776" y="1171138"/>
                  <a:pt x="670732" y="1171616"/>
                </a:cubicBezTo>
                <a:lnTo>
                  <a:pt x="647780" y="1171616"/>
                </a:lnTo>
                <a:cubicBezTo>
                  <a:pt x="647780" y="1174958"/>
                  <a:pt x="648713" y="1177525"/>
                  <a:pt x="650580" y="1179316"/>
                </a:cubicBezTo>
                <a:cubicBezTo>
                  <a:pt x="652446" y="1181106"/>
                  <a:pt x="655138" y="1182001"/>
                  <a:pt x="658654" y="1182001"/>
                </a:cubicBezTo>
                <a:cubicBezTo>
                  <a:pt x="659609" y="1182001"/>
                  <a:pt x="660564" y="1181963"/>
                  <a:pt x="661519" y="1181888"/>
                </a:cubicBezTo>
                <a:cubicBezTo>
                  <a:pt x="662474" y="1181812"/>
                  <a:pt x="663396" y="1181709"/>
                  <a:pt x="664286" y="1181578"/>
                </a:cubicBezTo>
                <a:cubicBezTo>
                  <a:pt x="665176" y="1181448"/>
                  <a:pt x="666028" y="1181302"/>
                  <a:pt x="666842" y="1181139"/>
                </a:cubicBezTo>
                <a:cubicBezTo>
                  <a:pt x="667656" y="1180976"/>
                  <a:pt x="668410" y="1180797"/>
                  <a:pt x="669104" y="1180602"/>
                </a:cubicBezTo>
                <a:lnTo>
                  <a:pt x="669104" y="1185257"/>
                </a:lnTo>
                <a:cubicBezTo>
                  <a:pt x="667563" y="1185691"/>
                  <a:pt x="665822" y="1186044"/>
                  <a:pt x="663879" y="1186315"/>
                </a:cubicBezTo>
                <a:cubicBezTo>
                  <a:pt x="661937" y="1186586"/>
                  <a:pt x="659924" y="1186722"/>
                  <a:pt x="657840" y="1186722"/>
                </a:cubicBezTo>
                <a:cubicBezTo>
                  <a:pt x="655040" y="1186722"/>
                  <a:pt x="652631" y="1186342"/>
                  <a:pt x="650613" y="1185583"/>
                </a:cubicBezTo>
                <a:cubicBezTo>
                  <a:pt x="648594" y="1184823"/>
                  <a:pt x="646939" y="1183722"/>
                  <a:pt x="645648" y="1182278"/>
                </a:cubicBezTo>
                <a:cubicBezTo>
                  <a:pt x="644357" y="1180835"/>
                  <a:pt x="643401" y="1179066"/>
                  <a:pt x="642783" y="1176972"/>
                </a:cubicBezTo>
                <a:cubicBezTo>
                  <a:pt x="642164" y="1174877"/>
                  <a:pt x="641855" y="1172506"/>
                  <a:pt x="641855" y="1169858"/>
                </a:cubicBezTo>
                <a:cubicBezTo>
                  <a:pt x="641855" y="1167557"/>
                  <a:pt x="642186" y="1165382"/>
                  <a:pt x="642848" y="1163331"/>
                </a:cubicBezTo>
                <a:cubicBezTo>
                  <a:pt x="643510" y="1161279"/>
                  <a:pt x="644476" y="1159478"/>
                  <a:pt x="645745" y="1157926"/>
                </a:cubicBezTo>
                <a:cubicBezTo>
                  <a:pt x="647015" y="1156374"/>
                  <a:pt x="648572" y="1155143"/>
                  <a:pt x="650417" y="1154231"/>
                </a:cubicBezTo>
                <a:cubicBezTo>
                  <a:pt x="652262" y="1153320"/>
                  <a:pt x="654356" y="1152864"/>
                  <a:pt x="656701" y="1152864"/>
                </a:cubicBezTo>
                <a:close/>
                <a:moveTo>
                  <a:pt x="548019" y="1152864"/>
                </a:moveTo>
                <a:cubicBezTo>
                  <a:pt x="549777" y="1152864"/>
                  <a:pt x="551112" y="1153439"/>
                  <a:pt x="552023" y="1154589"/>
                </a:cubicBezTo>
                <a:cubicBezTo>
                  <a:pt x="552935" y="1155740"/>
                  <a:pt x="553391" y="1157519"/>
                  <a:pt x="553391" y="1159928"/>
                </a:cubicBezTo>
                <a:cubicBezTo>
                  <a:pt x="553912" y="1158800"/>
                  <a:pt x="554422" y="1157796"/>
                  <a:pt x="554921" y="1156917"/>
                </a:cubicBezTo>
                <a:cubicBezTo>
                  <a:pt x="555420" y="1156038"/>
                  <a:pt x="555957" y="1155300"/>
                  <a:pt x="556532" y="1154703"/>
                </a:cubicBezTo>
                <a:cubicBezTo>
                  <a:pt x="557107" y="1154106"/>
                  <a:pt x="557742" y="1153651"/>
                  <a:pt x="558437" y="1153336"/>
                </a:cubicBezTo>
                <a:cubicBezTo>
                  <a:pt x="559131" y="1153021"/>
                  <a:pt x="559935" y="1152864"/>
                  <a:pt x="560846" y="1152864"/>
                </a:cubicBezTo>
                <a:cubicBezTo>
                  <a:pt x="564948" y="1152864"/>
                  <a:pt x="566999" y="1156022"/>
                  <a:pt x="566999" y="1162338"/>
                </a:cubicBezTo>
                <a:lnTo>
                  <a:pt x="566999" y="1175680"/>
                </a:lnTo>
                <a:lnTo>
                  <a:pt x="569838" y="1169712"/>
                </a:lnTo>
                <a:cubicBezTo>
                  <a:pt x="572280" y="1167856"/>
                  <a:pt x="575888" y="1166928"/>
                  <a:pt x="580663" y="1166928"/>
                </a:cubicBezTo>
                <a:lnTo>
                  <a:pt x="587435" y="1166928"/>
                </a:lnTo>
                <a:lnTo>
                  <a:pt x="587435" y="1164063"/>
                </a:lnTo>
                <a:cubicBezTo>
                  <a:pt x="587435" y="1162131"/>
                  <a:pt x="586817" y="1160585"/>
                  <a:pt x="585579" y="1159424"/>
                </a:cubicBezTo>
                <a:cubicBezTo>
                  <a:pt x="584342" y="1158263"/>
                  <a:pt x="582454" y="1157682"/>
                  <a:pt x="579915" y="1157682"/>
                </a:cubicBezTo>
                <a:cubicBezTo>
                  <a:pt x="578070" y="1157682"/>
                  <a:pt x="576252" y="1157888"/>
                  <a:pt x="574461" y="1158301"/>
                </a:cubicBezTo>
                <a:cubicBezTo>
                  <a:pt x="572671" y="1158713"/>
                  <a:pt x="570820" y="1159299"/>
                  <a:pt x="568911" y="1160059"/>
                </a:cubicBezTo>
                <a:lnTo>
                  <a:pt x="568911" y="1154947"/>
                </a:lnTo>
                <a:cubicBezTo>
                  <a:pt x="569627" y="1154687"/>
                  <a:pt x="570425" y="1154432"/>
                  <a:pt x="571304" y="1154182"/>
                </a:cubicBezTo>
                <a:cubicBezTo>
                  <a:pt x="572182" y="1153933"/>
                  <a:pt x="573110" y="1153710"/>
                  <a:pt x="574087" y="1153515"/>
                </a:cubicBezTo>
                <a:cubicBezTo>
                  <a:pt x="575064" y="1153320"/>
                  <a:pt x="576084" y="1153162"/>
                  <a:pt x="577147" y="1153043"/>
                </a:cubicBezTo>
                <a:cubicBezTo>
                  <a:pt x="578211" y="1152923"/>
                  <a:pt x="579285" y="1152864"/>
                  <a:pt x="580370" y="1152864"/>
                </a:cubicBezTo>
                <a:cubicBezTo>
                  <a:pt x="582345" y="1152864"/>
                  <a:pt x="584125" y="1153081"/>
                  <a:pt x="585710" y="1153515"/>
                </a:cubicBezTo>
                <a:cubicBezTo>
                  <a:pt x="587294" y="1153949"/>
                  <a:pt x="588634" y="1154611"/>
                  <a:pt x="589730" y="1155501"/>
                </a:cubicBezTo>
                <a:cubicBezTo>
                  <a:pt x="590826" y="1156391"/>
                  <a:pt x="591667" y="1157508"/>
                  <a:pt x="592253" y="1158854"/>
                </a:cubicBezTo>
                <a:cubicBezTo>
                  <a:pt x="592839" y="1160200"/>
                  <a:pt x="593132" y="1161784"/>
                  <a:pt x="593132" y="1163607"/>
                </a:cubicBezTo>
                <a:lnTo>
                  <a:pt x="593132" y="1186136"/>
                </a:lnTo>
                <a:lnTo>
                  <a:pt x="588054" y="1186136"/>
                </a:lnTo>
                <a:lnTo>
                  <a:pt x="587924" y="1181741"/>
                </a:lnTo>
                <a:cubicBezTo>
                  <a:pt x="586144" y="1183499"/>
                  <a:pt x="584337" y="1184769"/>
                  <a:pt x="582503" y="1185550"/>
                </a:cubicBezTo>
                <a:cubicBezTo>
                  <a:pt x="580669" y="1186332"/>
                  <a:pt x="578743" y="1186722"/>
                  <a:pt x="576724" y="1186722"/>
                </a:cubicBezTo>
                <a:cubicBezTo>
                  <a:pt x="574858" y="1186722"/>
                  <a:pt x="573262" y="1186483"/>
                  <a:pt x="571938" y="1186006"/>
                </a:cubicBezTo>
                <a:cubicBezTo>
                  <a:pt x="570614" y="1185528"/>
                  <a:pt x="569524" y="1184872"/>
                  <a:pt x="568666" y="1184036"/>
                </a:cubicBezTo>
                <a:lnTo>
                  <a:pt x="566999" y="1181435"/>
                </a:lnTo>
                <a:lnTo>
                  <a:pt x="566999" y="1186136"/>
                </a:lnTo>
                <a:lnTo>
                  <a:pt x="561790" y="1186136"/>
                </a:lnTo>
                <a:lnTo>
                  <a:pt x="561790" y="1162663"/>
                </a:lnTo>
                <a:cubicBezTo>
                  <a:pt x="561790" y="1161643"/>
                  <a:pt x="561752" y="1160808"/>
                  <a:pt x="561676" y="1160156"/>
                </a:cubicBezTo>
                <a:cubicBezTo>
                  <a:pt x="561600" y="1159505"/>
                  <a:pt x="561481" y="1158990"/>
                  <a:pt x="561318" y="1158610"/>
                </a:cubicBezTo>
                <a:cubicBezTo>
                  <a:pt x="561155" y="1158230"/>
                  <a:pt x="560949" y="1157964"/>
                  <a:pt x="560699" y="1157812"/>
                </a:cubicBezTo>
                <a:cubicBezTo>
                  <a:pt x="560450" y="1157660"/>
                  <a:pt x="560140" y="1157584"/>
                  <a:pt x="559772" y="1157584"/>
                </a:cubicBezTo>
                <a:cubicBezTo>
                  <a:pt x="559338" y="1157584"/>
                  <a:pt x="558936" y="1157715"/>
                  <a:pt x="558567" y="1157975"/>
                </a:cubicBezTo>
                <a:cubicBezTo>
                  <a:pt x="558198" y="1158236"/>
                  <a:pt x="557802" y="1158659"/>
                  <a:pt x="557379" y="1159245"/>
                </a:cubicBezTo>
                <a:cubicBezTo>
                  <a:pt x="556956" y="1159831"/>
                  <a:pt x="556489" y="1160607"/>
                  <a:pt x="555979" y="1161573"/>
                </a:cubicBezTo>
                <a:cubicBezTo>
                  <a:pt x="555469" y="1162538"/>
                  <a:pt x="554867" y="1163727"/>
                  <a:pt x="554172" y="1165137"/>
                </a:cubicBezTo>
                <a:lnTo>
                  <a:pt x="554172" y="1186136"/>
                </a:lnTo>
                <a:lnTo>
                  <a:pt x="548996" y="1186136"/>
                </a:lnTo>
                <a:lnTo>
                  <a:pt x="548996" y="1163282"/>
                </a:lnTo>
                <a:cubicBezTo>
                  <a:pt x="548996" y="1162088"/>
                  <a:pt x="548957" y="1161122"/>
                  <a:pt x="548882" y="1160384"/>
                </a:cubicBezTo>
                <a:cubicBezTo>
                  <a:pt x="548806" y="1159646"/>
                  <a:pt x="548686" y="1159071"/>
                  <a:pt x="548524" y="1158659"/>
                </a:cubicBezTo>
                <a:cubicBezTo>
                  <a:pt x="548361" y="1158246"/>
                  <a:pt x="548149" y="1157964"/>
                  <a:pt x="547889" y="1157812"/>
                </a:cubicBezTo>
                <a:cubicBezTo>
                  <a:pt x="547628" y="1157660"/>
                  <a:pt x="547313" y="1157584"/>
                  <a:pt x="546945" y="1157584"/>
                </a:cubicBezTo>
                <a:cubicBezTo>
                  <a:pt x="546554" y="1157584"/>
                  <a:pt x="546185" y="1157693"/>
                  <a:pt x="545838" y="1157910"/>
                </a:cubicBezTo>
                <a:cubicBezTo>
                  <a:pt x="545490" y="1158127"/>
                  <a:pt x="545105" y="1158518"/>
                  <a:pt x="544682" y="1159082"/>
                </a:cubicBezTo>
                <a:cubicBezTo>
                  <a:pt x="544259" y="1159646"/>
                  <a:pt x="543787" y="1160417"/>
                  <a:pt x="543266" y="1161393"/>
                </a:cubicBezTo>
                <a:cubicBezTo>
                  <a:pt x="542745" y="1162370"/>
                  <a:pt x="542126" y="1163618"/>
                  <a:pt x="541410" y="1165137"/>
                </a:cubicBezTo>
                <a:lnTo>
                  <a:pt x="541410" y="1186136"/>
                </a:lnTo>
                <a:lnTo>
                  <a:pt x="536201" y="1186136"/>
                </a:lnTo>
                <a:lnTo>
                  <a:pt x="536201" y="1153450"/>
                </a:lnTo>
                <a:lnTo>
                  <a:pt x="540531" y="1153450"/>
                </a:lnTo>
                <a:lnTo>
                  <a:pt x="540791" y="1159668"/>
                </a:lnTo>
                <a:cubicBezTo>
                  <a:pt x="541356" y="1158431"/>
                  <a:pt x="541904" y="1157378"/>
                  <a:pt x="542435" y="1156510"/>
                </a:cubicBezTo>
                <a:cubicBezTo>
                  <a:pt x="542967" y="1155642"/>
                  <a:pt x="543515" y="1154942"/>
                  <a:pt x="544079" y="1154410"/>
                </a:cubicBezTo>
                <a:cubicBezTo>
                  <a:pt x="544644" y="1153878"/>
                  <a:pt x="545246" y="1153488"/>
                  <a:pt x="545887" y="1153238"/>
                </a:cubicBezTo>
                <a:cubicBezTo>
                  <a:pt x="546527" y="1152988"/>
                  <a:pt x="547238" y="1152864"/>
                  <a:pt x="548019" y="1152864"/>
                </a:cubicBezTo>
                <a:close/>
                <a:moveTo>
                  <a:pt x="475726" y="1152864"/>
                </a:moveTo>
                <a:cubicBezTo>
                  <a:pt x="478070" y="1152864"/>
                  <a:pt x="480169" y="1153227"/>
                  <a:pt x="482025" y="1153954"/>
                </a:cubicBezTo>
                <a:cubicBezTo>
                  <a:pt x="483881" y="1154682"/>
                  <a:pt x="485455" y="1155745"/>
                  <a:pt x="486746" y="1157145"/>
                </a:cubicBezTo>
                <a:cubicBezTo>
                  <a:pt x="488037" y="1158545"/>
                  <a:pt x="489025" y="1160287"/>
                  <a:pt x="489708" y="1162370"/>
                </a:cubicBezTo>
                <a:cubicBezTo>
                  <a:pt x="490392" y="1164454"/>
                  <a:pt x="490734" y="1166841"/>
                  <a:pt x="490734" y="1169532"/>
                </a:cubicBezTo>
                <a:cubicBezTo>
                  <a:pt x="490734" y="1172072"/>
                  <a:pt x="490376" y="1174400"/>
                  <a:pt x="489660" y="1176516"/>
                </a:cubicBezTo>
                <a:cubicBezTo>
                  <a:pt x="488943" y="1178632"/>
                  <a:pt x="487912" y="1180444"/>
                  <a:pt x="486567" y="1181953"/>
                </a:cubicBezTo>
                <a:cubicBezTo>
                  <a:pt x="485221" y="1183461"/>
                  <a:pt x="483582" y="1184633"/>
                  <a:pt x="481651" y="1185469"/>
                </a:cubicBezTo>
                <a:cubicBezTo>
                  <a:pt x="479719" y="1186304"/>
                  <a:pt x="477527" y="1186722"/>
                  <a:pt x="475075" y="1186722"/>
                </a:cubicBezTo>
                <a:cubicBezTo>
                  <a:pt x="472730" y="1186722"/>
                  <a:pt x="470631" y="1186358"/>
                  <a:pt x="468775" y="1185631"/>
                </a:cubicBezTo>
                <a:cubicBezTo>
                  <a:pt x="466919" y="1184904"/>
                  <a:pt x="465346" y="1183835"/>
                  <a:pt x="464054" y="1182425"/>
                </a:cubicBezTo>
                <a:cubicBezTo>
                  <a:pt x="462763" y="1181014"/>
                  <a:pt x="461775" y="1179267"/>
                  <a:pt x="461092" y="1177183"/>
                </a:cubicBezTo>
                <a:cubicBezTo>
                  <a:pt x="460408" y="1175100"/>
                  <a:pt x="460066" y="1172701"/>
                  <a:pt x="460066" y="1169988"/>
                </a:cubicBezTo>
                <a:cubicBezTo>
                  <a:pt x="460066" y="1167449"/>
                  <a:pt x="460424" y="1165132"/>
                  <a:pt x="461140" y="1163038"/>
                </a:cubicBezTo>
                <a:cubicBezTo>
                  <a:pt x="461857" y="1160943"/>
                  <a:pt x="462888" y="1159142"/>
                  <a:pt x="464233" y="1157633"/>
                </a:cubicBezTo>
                <a:cubicBezTo>
                  <a:pt x="465579" y="1156125"/>
                  <a:pt x="467218" y="1154953"/>
                  <a:pt x="469149" y="1154117"/>
                </a:cubicBezTo>
                <a:cubicBezTo>
                  <a:pt x="471081" y="1153282"/>
                  <a:pt x="473273" y="1152864"/>
                  <a:pt x="475726" y="1152864"/>
                </a:cubicBezTo>
                <a:close/>
                <a:moveTo>
                  <a:pt x="344980" y="1152864"/>
                </a:moveTo>
                <a:cubicBezTo>
                  <a:pt x="348344" y="1152864"/>
                  <a:pt x="350889" y="1153857"/>
                  <a:pt x="352615" y="1155843"/>
                </a:cubicBezTo>
                <a:cubicBezTo>
                  <a:pt x="354340" y="1157829"/>
                  <a:pt x="355203" y="1160818"/>
                  <a:pt x="355203" y="1164812"/>
                </a:cubicBezTo>
                <a:lnTo>
                  <a:pt x="355203" y="1186136"/>
                </a:lnTo>
                <a:lnTo>
                  <a:pt x="349538" y="1186136"/>
                </a:lnTo>
                <a:lnTo>
                  <a:pt x="349538" y="1165268"/>
                </a:lnTo>
                <a:cubicBezTo>
                  <a:pt x="349538" y="1162707"/>
                  <a:pt x="349061" y="1160813"/>
                  <a:pt x="348106" y="1159587"/>
                </a:cubicBezTo>
                <a:cubicBezTo>
                  <a:pt x="347151" y="1158360"/>
                  <a:pt x="345729" y="1157747"/>
                  <a:pt x="343841" y="1157747"/>
                </a:cubicBezTo>
                <a:cubicBezTo>
                  <a:pt x="343146" y="1157747"/>
                  <a:pt x="342468" y="1157850"/>
                  <a:pt x="341806" y="1158056"/>
                </a:cubicBezTo>
                <a:cubicBezTo>
                  <a:pt x="341144" y="1158263"/>
                  <a:pt x="340455" y="1158621"/>
                  <a:pt x="339738" y="1159131"/>
                </a:cubicBezTo>
                <a:cubicBezTo>
                  <a:pt x="339022" y="1159641"/>
                  <a:pt x="338246" y="1160330"/>
                  <a:pt x="337411" y="1161198"/>
                </a:cubicBezTo>
                <a:cubicBezTo>
                  <a:pt x="336575" y="1162066"/>
                  <a:pt x="335636" y="1163152"/>
                  <a:pt x="334595" y="1164454"/>
                </a:cubicBezTo>
                <a:lnTo>
                  <a:pt x="334595" y="1186136"/>
                </a:lnTo>
                <a:lnTo>
                  <a:pt x="328930" y="1186136"/>
                </a:lnTo>
                <a:lnTo>
                  <a:pt x="328930" y="1153450"/>
                </a:lnTo>
                <a:lnTo>
                  <a:pt x="333976" y="1153450"/>
                </a:lnTo>
                <a:lnTo>
                  <a:pt x="334204" y="1158724"/>
                </a:lnTo>
                <a:cubicBezTo>
                  <a:pt x="335159" y="1157595"/>
                  <a:pt x="336082" y="1156656"/>
                  <a:pt x="336971" y="1155908"/>
                </a:cubicBezTo>
                <a:cubicBezTo>
                  <a:pt x="337861" y="1155159"/>
                  <a:pt x="338735" y="1154557"/>
                  <a:pt x="339592" y="1154101"/>
                </a:cubicBezTo>
                <a:cubicBezTo>
                  <a:pt x="340450" y="1153645"/>
                  <a:pt x="341323" y="1153325"/>
                  <a:pt x="342213" y="1153140"/>
                </a:cubicBezTo>
                <a:cubicBezTo>
                  <a:pt x="343103" y="1152956"/>
                  <a:pt x="344025" y="1152864"/>
                  <a:pt x="344980" y="1152864"/>
                </a:cubicBezTo>
                <a:close/>
                <a:moveTo>
                  <a:pt x="304145" y="1152864"/>
                </a:moveTo>
                <a:cubicBezTo>
                  <a:pt x="306120" y="1152864"/>
                  <a:pt x="307900" y="1153081"/>
                  <a:pt x="309484" y="1153515"/>
                </a:cubicBezTo>
                <a:cubicBezTo>
                  <a:pt x="311069" y="1153949"/>
                  <a:pt x="312409" y="1154611"/>
                  <a:pt x="313505" y="1155501"/>
                </a:cubicBezTo>
                <a:cubicBezTo>
                  <a:pt x="314601" y="1156391"/>
                  <a:pt x="315442" y="1157508"/>
                  <a:pt x="316028" y="1158854"/>
                </a:cubicBezTo>
                <a:cubicBezTo>
                  <a:pt x="316614" y="1160200"/>
                  <a:pt x="316907" y="1161784"/>
                  <a:pt x="316907" y="1163607"/>
                </a:cubicBezTo>
                <a:lnTo>
                  <a:pt x="316907" y="1186136"/>
                </a:lnTo>
                <a:lnTo>
                  <a:pt x="311828" y="1186136"/>
                </a:lnTo>
                <a:lnTo>
                  <a:pt x="311698" y="1181741"/>
                </a:lnTo>
                <a:cubicBezTo>
                  <a:pt x="309918" y="1183499"/>
                  <a:pt x="308112" y="1184769"/>
                  <a:pt x="306278" y="1185550"/>
                </a:cubicBezTo>
                <a:cubicBezTo>
                  <a:pt x="304444" y="1186332"/>
                  <a:pt x="302517" y="1186722"/>
                  <a:pt x="300499" y="1186722"/>
                </a:cubicBezTo>
                <a:cubicBezTo>
                  <a:pt x="298632" y="1186722"/>
                  <a:pt x="297037" y="1186483"/>
                  <a:pt x="295713" y="1186006"/>
                </a:cubicBezTo>
                <a:cubicBezTo>
                  <a:pt x="294389" y="1185528"/>
                  <a:pt x="293299" y="1184872"/>
                  <a:pt x="292441" y="1184036"/>
                </a:cubicBezTo>
                <a:cubicBezTo>
                  <a:pt x="291584" y="1183201"/>
                  <a:pt x="290955" y="1182218"/>
                  <a:pt x="290553" y="1181090"/>
                </a:cubicBezTo>
                <a:cubicBezTo>
                  <a:pt x="290152" y="1179961"/>
                  <a:pt x="289951" y="1178735"/>
                  <a:pt x="289951" y="1177411"/>
                </a:cubicBezTo>
                <a:cubicBezTo>
                  <a:pt x="289951" y="1174134"/>
                  <a:pt x="291172" y="1171567"/>
                  <a:pt x="293613" y="1169712"/>
                </a:cubicBezTo>
                <a:cubicBezTo>
                  <a:pt x="296055" y="1167856"/>
                  <a:pt x="299663" y="1166928"/>
                  <a:pt x="304438" y="1166928"/>
                </a:cubicBezTo>
                <a:lnTo>
                  <a:pt x="311210" y="1166928"/>
                </a:lnTo>
                <a:lnTo>
                  <a:pt x="311210" y="1164063"/>
                </a:lnTo>
                <a:cubicBezTo>
                  <a:pt x="311210" y="1162131"/>
                  <a:pt x="310591" y="1160585"/>
                  <a:pt x="309354" y="1159424"/>
                </a:cubicBezTo>
                <a:cubicBezTo>
                  <a:pt x="308117" y="1158263"/>
                  <a:pt x="306229" y="1157682"/>
                  <a:pt x="303689" y="1157682"/>
                </a:cubicBezTo>
                <a:cubicBezTo>
                  <a:pt x="301845" y="1157682"/>
                  <a:pt x="300027" y="1157888"/>
                  <a:pt x="298236" y="1158301"/>
                </a:cubicBezTo>
                <a:cubicBezTo>
                  <a:pt x="296446" y="1158713"/>
                  <a:pt x="294595" y="1159299"/>
                  <a:pt x="292685" y="1160059"/>
                </a:cubicBezTo>
                <a:lnTo>
                  <a:pt x="292685" y="1154947"/>
                </a:lnTo>
                <a:cubicBezTo>
                  <a:pt x="293402" y="1154687"/>
                  <a:pt x="294199" y="1154432"/>
                  <a:pt x="295078" y="1154182"/>
                </a:cubicBezTo>
                <a:cubicBezTo>
                  <a:pt x="295957" y="1153933"/>
                  <a:pt x="296885" y="1153710"/>
                  <a:pt x="297862" y="1153515"/>
                </a:cubicBezTo>
                <a:cubicBezTo>
                  <a:pt x="298839" y="1153320"/>
                  <a:pt x="299859" y="1153162"/>
                  <a:pt x="300922" y="1153043"/>
                </a:cubicBezTo>
                <a:cubicBezTo>
                  <a:pt x="301986" y="1152923"/>
                  <a:pt x="303060" y="1152864"/>
                  <a:pt x="304145" y="1152864"/>
                </a:cubicBezTo>
                <a:close/>
                <a:moveTo>
                  <a:pt x="161400" y="1152864"/>
                </a:moveTo>
                <a:cubicBezTo>
                  <a:pt x="163744" y="1152864"/>
                  <a:pt x="165845" y="1153227"/>
                  <a:pt x="167700" y="1153954"/>
                </a:cubicBezTo>
                <a:cubicBezTo>
                  <a:pt x="169556" y="1154682"/>
                  <a:pt x="171129" y="1155745"/>
                  <a:pt x="172421" y="1157145"/>
                </a:cubicBezTo>
                <a:cubicBezTo>
                  <a:pt x="173712" y="1158545"/>
                  <a:pt x="174700" y="1160287"/>
                  <a:pt x="175383" y="1162370"/>
                </a:cubicBezTo>
                <a:cubicBezTo>
                  <a:pt x="176067" y="1164454"/>
                  <a:pt x="176409" y="1166841"/>
                  <a:pt x="176409" y="1169532"/>
                </a:cubicBezTo>
                <a:cubicBezTo>
                  <a:pt x="176409" y="1172072"/>
                  <a:pt x="176051" y="1174400"/>
                  <a:pt x="175335" y="1176516"/>
                </a:cubicBezTo>
                <a:cubicBezTo>
                  <a:pt x="174618" y="1178632"/>
                  <a:pt x="173587" y="1180444"/>
                  <a:pt x="172242" y="1181953"/>
                </a:cubicBezTo>
                <a:cubicBezTo>
                  <a:pt x="170896" y="1183461"/>
                  <a:pt x="169257" y="1184633"/>
                  <a:pt x="167326" y="1185469"/>
                </a:cubicBezTo>
                <a:cubicBezTo>
                  <a:pt x="165394" y="1186304"/>
                  <a:pt x="163202" y="1186722"/>
                  <a:pt x="160750" y="1186722"/>
                </a:cubicBezTo>
                <a:cubicBezTo>
                  <a:pt x="158405" y="1186722"/>
                  <a:pt x="156305" y="1186358"/>
                  <a:pt x="154450" y="1185631"/>
                </a:cubicBezTo>
                <a:cubicBezTo>
                  <a:pt x="152594" y="1184904"/>
                  <a:pt x="151021" y="1183835"/>
                  <a:pt x="149729" y="1182425"/>
                </a:cubicBezTo>
                <a:cubicBezTo>
                  <a:pt x="148438" y="1181014"/>
                  <a:pt x="147450" y="1179267"/>
                  <a:pt x="146766" y="1177183"/>
                </a:cubicBezTo>
                <a:cubicBezTo>
                  <a:pt x="146083" y="1175100"/>
                  <a:pt x="145741" y="1172701"/>
                  <a:pt x="145741" y="1169988"/>
                </a:cubicBezTo>
                <a:cubicBezTo>
                  <a:pt x="145741" y="1167449"/>
                  <a:pt x="146099" y="1165132"/>
                  <a:pt x="146815" y="1163038"/>
                </a:cubicBezTo>
                <a:cubicBezTo>
                  <a:pt x="147531" y="1160943"/>
                  <a:pt x="148562" y="1159142"/>
                  <a:pt x="149908" y="1157633"/>
                </a:cubicBezTo>
                <a:cubicBezTo>
                  <a:pt x="151254" y="1156125"/>
                  <a:pt x="152893" y="1154953"/>
                  <a:pt x="154824" y="1154117"/>
                </a:cubicBezTo>
                <a:cubicBezTo>
                  <a:pt x="156756" y="1153282"/>
                  <a:pt x="158948" y="1152864"/>
                  <a:pt x="161400" y="1152864"/>
                </a:cubicBezTo>
                <a:close/>
                <a:moveTo>
                  <a:pt x="56625" y="1152864"/>
                </a:moveTo>
                <a:cubicBezTo>
                  <a:pt x="58969" y="1152864"/>
                  <a:pt x="61069" y="1153227"/>
                  <a:pt x="62925" y="1153954"/>
                </a:cubicBezTo>
                <a:cubicBezTo>
                  <a:pt x="64781" y="1154682"/>
                  <a:pt x="66354" y="1155745"/>
                  <a:pt x="67646" y="1157145"/>
                </a:cubicBezTo>
                <a:cubicBezTo>
                  <a:pt x="68937" y="1158545"/>
                  <a:pt x="69925" y="1160287"/>
                  <a:pt x="70608" y="1162370"/>
                </a:cubicBezTo>
                <a:cubicBezTo>
                  <a:pt x="71292" y="1164454"/>
                  <a:pt x="71634" y="1166841"/>
                  <a:pt x="71634" y="1169532"/>
                </a:cubicBezTo>
                <a:cubicBezTo>
                  <a:pt x="71634" y="1172072"/>
                  <a:pt x="71276" y="1174400"/>
                  <a:pt x="70559" y="1176516"/>
                </a:cubicBezTo>
                <a:cubicBezTo>
                  <a:pt x="69843" y="1178632"/>
                  <a:pt x="68812" y="1180444"/>
                  <a:pt x="67467" y="1181953"/>
                </a:cubicBezTo>
                <a:cubicBezTo>
                  <a:pt x="66121" y="1183461"/>
                  <a:pt x="64482" y="1184633"/>
                  <a:pt x="62551" y="1185469"/>
                </a:cubicBezTo>
                <a:cubicBezTo>
                  <a:pt x="60619" y="1186304"/>
                  <a:pt x="58427" y="1186722"/>
                  <a:pt x="55974" y="1186722"/>
                </a:cubicBezTo>
                <a:cubicBezTo>
                  <a:pt x="53630" y="1186722"/>
                  <a:pt x="51530" y="1186358"/>
                  <a:pt x="49675" y="1185631"/>
                </a:cubicBezTo>
                <a:cubicBezTo>
                  <a:pt x="47819" y="1184904"/>
                  <a:pt x="46245" y="1183835"/>
                  <a:pt x="44954" y="1182425"/>
                </a:cubicBezTo>
                <a:cubicBezTo>
                  <a:pt x="43663" y="1181014"/>
                  <a:pt x="42675" y="1179267"/>
                  <a:pt x="41991" y="1177183"/>
                </a:cubicBezTo>
                <a:cubicBezTo>
                  <a:pt x="41308" y="1175100"/>
                  <a:pt x="40966" y="1172701"/>
                  <a:pt x="40966" y="1169988"/>
                </a:cubicBezTo>
                <a:cubicBezTo>
                  <a:pt x="40966" y="1167449"/>
                  <a:pt x="41324" y="1165132"/>
                  <a:pt x="42040" y="1163038"/>
                </a:cubicBezTo>
                <a:cubicBezTo>
                  <a:pt x="42756" y="1160943"/>
                  <a:pt x="43787" y="1159142"/>
                  <a:pt x="45133" y="1157633"/>
                </a:cubicBezTo>
                <a:cubicBezTo>
                  <a:pt x="46479" y="1156125"/>
                  <a:pt x="48117" y="1154953"/>
                  <a:pt x="50049" y="1154117"/>
                </a:cubicBezTo>
                <a:cubicBezTo>
                  <a:pt x="51981" y="1153282"/>
                  <a:pt x="54173" y="1152864"/>
                  <a:pt x="56625" y="1152864"/>
                </a:cubicBezTo>
                <a:close/>
                <a:moveTo>
                  <a:pt x="9214" y="1148469"/>
                </a:moveTo>
                <a:lnTo>
                  <a:pt x="9214" y="1181122"/>
                </a:lnTo>
                <a:lnTo>
                  <a:pt x="13544" y="1181122"/>
                </a:lnTo>
                <a:cubicBezTo>
                  <a:pt x="23224" y="1181122"/>
                  <a:pt x="28064" y="1175686"/>
                  <a:pt x="28064" y="1164812"/>
                </a:cubicBezTo>
                <a:cubicBezTo>
                  <a:pt x="28064" y="1161795"/>
                  <a:pt x="27782" y="1159245"/>
                  <a:pt x="27218" y="1157161"/>
                </a:cubicBezTo>
                <a:cubicBezTo>
                  <a:pt x="26654" y="1155078"/>
                  <a:pt x="25796" y="1153396"/>
                  <a:pt x="24646" y="1152115"/>
                </a:cubicBezTo>
                <a:cubicBezTo>
                  <a:pt x="23496" y="1150834"/>
                  <a:pt x="22052" y="1149907"/>
                  <a:pt x="20316" y="1149331"/>
                </a:cubicBezTo>
                <a:cubicBezTo>
                  <a:pt x="18580" y="1148756"/>
                  <a:pt x="16539" y="1148469"/>
                  <a:pt x="14195" y="1148469"/>
                </a:cubicBezTo>
                <a:close/>
                <a:moveTo>
                  <a:pt x="2242120" y="1143585"/>
                </a:moveTo>
                <a:lnTo>
                  <a:pt x="2249575" y="1143585"/>
                </a:lnTo>
                <a:lnTo>
                  <a:pt x="2261393" y="1168719"/>
                </a:lnTo>
                <a:lnTo>
                  <a:pt x="2265658" y="1178453"/>
                </a:lnTo>
                <a:lnTo>
                  <a:pt x="2265658" y="1155664"/>
                </a:lnTo>
                <a:lnTo>
                  <a:pt x="2265658" y="1143585"/>
                </a:lnTo>
                <a:lnTo>
                  <a:pt x="2271062" y="1143585"/>
                </a:lnTo>
                <a:lnTo>
                  <a:pt x="2271062" y="1186136"/>
                </a:lnTo>
                <a:lnTo>
                  <a:pt x="2263509" y="1186136"/>
                </a:lnTo>
                <a:lnTo>
                  <a:pt x="2251105" y="1159603"/>
                </a:lnTo>
                <a:lnTo>
                  <a:pt x="2247524" y="1151073"/>
                </a:lnTo>
                <a:lnTo>
                  <a:pt x="2247524" y="1172528"/>
                </a:lnTo>
                <a:lnTo>
                  <a:pt x="2247524" y="1186136"/>
                </a:lnTo>
                <a:lnTo>
                  <a:pt x="2242120" y="1186136"/>
                </a:lnTo>
                <a:close/>
                <a:moveTo>
                  <a:pt x="2108769" y="1143585"/>
                </a:moveTo>
                <a:lnTo>
                  <a:pt x="2116225" y="1143585"/>
                </a:lnTo>
                <a:lnTo>
                  <a:pt x="2128043" y="1168719"/>
                </a:lnTo>
                <a:lnTo>
                  <a:pt x="2132307" y="1178453"/>
                </a:lnTo>
                <a:lnTo>
                  <a:pt x="2132307" y="1155664"/>
                </a:lnTo>
                <a:lnTo>
                  <a:pt x="2132307" y="1143585"/>
                </a:lnTo>
                <a:lnTo>
                  <a:pt x="2137712" y="1143585"/>
                </a:lnTo>
                <a:lnTo>
                  <a:pt x="2137712" y="1186136"/>
                </a:lnTo>
                <a:lnTo>
                  <a:pt x="2130159" y="1186136"/>
                </a:lnTo>
                <a:lnTo>
                  <a:pt x="2117755" y="1159603"/>
                </a:lnTo>
                <a:lnTo>
                  <a:pt x="2114174" y="1151073"/>
                </a:lnTo>
                <a:lnTo>
                  <a:pt x="2114174" y="1172528"/>
                </a:lnTo>
                <a:lnTo>
                  <a:pt x="2114174" y="1186136"/>
                </a:lnTo>
                <a:lnTo>
                  <a:pt x="2108769" y="1186136"/>
                </a:lnTo>
                <a:close/>
                <a:moveTo>
                  <a:pt x="2028695" y="1143585"/>
                </a:moveTo>
                <a:lnTo>
                  <a:pt x="2035695" y="1143585"/>
                </a:lnTo>
                <a:lnTo>
                  <a:pt x="2044159" y="1159147"/>
                </a:lnTo>
                <a:lnTo>
                  <a:pt x="2047285" y="1165398"/>
                </a:lnTo>
                <a:lnTo>
                  <a:pt x="2050150" y="1159733"/>
                </a:lnTo>
                <a:lnTo>
                  <a:pt x="2058712" y="1143585"/>
                </a:lnTo>
                <a:lnTo>
                  <a:pt x="2065353" y="1143585"/>
                </a:lnTo>
                <a:lnTo>
                  <a:pt x="2049954" y="1170932"/>
                </a:lnTo>
                <a:lnTo>
                  <a:pt x="2049954" y="1186136"/>
                </a:lnTo>
                <a:lnTo>
                  <a:pt x="2044094" y="1186136"/>
                </a:lnTo>
                <a:lnTo>
                  <a:pt x="2044094" y="1170802"/>
                </a:lnTo>
                <a:close/>
                <a:moveTo>
                  <a:pt x="3419" y="1143585"/>
                </a:moveTo>
                <a:lnTo>
                  <a:pt x="14391" y="1143585"/>
                </a:lnTo>
                <a:cubicBezTo>
                  <a:pt x="21032" y="1143585"/>
                  <a:pt x="25986" y="1145294"/>
                  <a:pt x="29253" y="1148713"/>
                </a:cubicBezTo>
                <a:cubicBezTo>
                  <a:pt x="32519" y="1152131"/>
                  <a:pt x="34152" y="1157356"/>
                  <a:pt x="34152" y="1164389"/>
                </a:cubicBezTo>
                <a:cubicBezTo>
                  <a:pt x="34152" y="1166429"/>
                  <a:pt x="33995" y="1168382"/>
                  <a:pt x="33680" y="1170249"/>
                </a:cubicBezTo>
                <a:cubicBezTo>
                  <a:pt x="33366" y="1172115"/>
                  <a:pt x="32861" y="1173852"/>
                  <a:pt x="32166" y="1175458"/>
                </a:cubicBezTo>
                <a:cubicBezTo>
                  <a:pt x="31472" y="1177064"/>
                  <a:pt x="30571" y="1178523"/>
                  <a:pt x="29464" y="1179836"/>
                </a:cubicBezTo>
                <a:cubicBezTo>
                  <a:pt x="28357" y="1181150"/>
                  <a:pt x="27001" y="1182273"/>
                  <a:pt x="25395" y="1183206"/>
                </a:cubicBezTo>
                <a:cubicBezTo>
                  <a:pt x="23789" y="1184139"/>
                  <a:pt x="21922" y="1184861"/>
                  <a:pt x="19795" y="1185371"/>
                </a:cubicBezTo>
                <a:cubicBezTo>
                  <a:pt x="17668" y="1185881"/>
                  <a:pt x="15248" y="1186136"/>
                  <a:pt x="12535" y="1186136"/>
                </a:cubicBezTo>
                <a:lnTo>
                  <a:pt x="3419" y="1186136"/>
                </a:lnTo>
                <a:close/>
                <a:moveTo>
                  <a:pt x="1836009" y="1142999"/>
                </a:moveTo>
                <a:lnTo>
                  <a:pt x="1836009" y="1153450"/>
                </a:lnTo>
                <a:lnTo>
                  <a:pt x="1850692" y="1153450"/>
                </a:lnTo>
                <a:lnTo>
                  <a:pt x="1850692" y="1158203"/>
                </a:lnTo>
                <a:lnTo>
                  <a:pt x="1836009" y="1158203"/>
                </a:lnTo>
                <a:lnTo>
                  <a:pt x="1836009" y="1174807"/>
                </a:lnTo>
                <a:cubicBezTo>
                  <a:pt x="1836009" y="1177151"/>
                  <a:pt x="1836633" y="1178903"/>
                  <a:pt x="1837881" y="1180064"/>
                </a:cubicBezTo>
                <a:cubicBezTo>
                  <a:pt x="1839129" y="1181226"/>
                  <a:pt x="1840969" y="1181806"/>
                  <a:pt x="1843399" y="1181806"/>
                </a:cubicBezTo>
                <a:cubicBezTo>
                  <a:pt x="1844441" y="1181806"/>
                  <a:pt x="1845581" y="1181725"/>
                  <a:pt x="1846818" y="1181562"/>
                </a:cubicBezTo>
                <a:cubicBezTo>
                  <a:pt x="1848055" y="1181399"/>
                  <a:pt x="1849346" y="1181144"/>
                  <a:pt x="1850692" y="1180797"/>
                </a:cubicBezTo>
                <a:lnTo>
                  <a:pt x="1850692" y="1185680"/>
                </a:lnTo>
                <a:cubicBezTo>
                  <a:pt x="1849411" y="1186006"/>
                  <a:pt x="1848088" y="1186239"/>
                  <a:pt x="1846720" y="1186380"/>
                </a:cubicBezTo>
                <a:cubicBezTo>
                  <a:pt x="1845353" y="1186521"/>
                  <a:pt x="1843964" y="1186592"/>
                  <a:pt x="1842553" y="1186592"/>
                </a:cubicBezTo>
                <a:cubicBezTo>
                  <a:pt x="1838451" y="1186592"/>
                  <a:pt x="1835391" y="1185664"/>
                  <a:pt x="1833372" y="1183808"/>
                </a:cubicBezTo>
                <a:cubicBezTo>
                  <a:pt x="1831354" y="1181953"/>
                  <a:pt x="1830344" y="1179104"/>
                  <a:pt x="1830344" y="1175262"/>
                </a:cubicBezTo>
                <a:lnTo>
                  <a:pt x="1830344" y="1158203"/>
                </a:lnTo>
                <a:lnTo>
                  <a:pt x="1821196" y="1158203"/>
                </a:lnTo>
                <a:lnTo>
                  <a:pt x="1821196" y="1153450"/>
                </a:lnTo>
                <a:lnTo>
                  <a:pt x="1830344" y="1153450"/>
                </a:lnTo>
                <a:lnTo>
                  <a:pt x="1830344" y="1144464"/>
                </a:lnTo>
                <a:close/>
                <a:moveTo>
                  <a:pt x="1455009" y="1142999"/>
                </a:moveTo>
                <a:lnTo>
                  <a:pt x="1455009" y="1153450"/>
                </a:lnTo>
                <a:lnTo>
                  <a:pt x="1469692" y="1153450"/>
                </a:lnTo>
                <a:lnTo>
                  <a:pt x="1469692" y="1158203"/>
                </a:lnTo>
                <a:lnTo>
                  <a:pt x="1455009" y="1158203"/>
                </a:lnTo>
                <a:lnTo>
                  <a:pt x="1455009" y="1174807"/>
                </a:lnTo>
                <a:cubicBezTo>
                  <a:pt x="1455009" y="1177151"/>
                  <a:pt x="1455633" y="1178903"/>
                  <a:pt x="1456881" y="1180064"/>
                </a:cubicBezTo>
                <a:cubicBezTo>
                  <a:pt x="1458129" y="1181226"/>
                  <a:pt x="1459968" y="1181806"/>
                  <a:pt x="1462399" y="1181806"/>
                </a:cubicBezTo>
                <a:cubicBezTo>
                  <a:pt x="1463441" y="1181806"/>
                  <a:pt x="1464581" y="1181725"/>
                  <a:pt x="1465818" y="1181562"/>
                </a:cubicBezTo>
                <a:cubicBezTo>
                  <a:pt x="1467055" y="1181399"/>
                  <a:pt x="1468346" y="1181144"/>
                  <a:pt x="1469692" y="1180797"/>
                </a:cubicBezTo>
                <a:lnTo>
                  <a:pt x="1469692" y="1185680"/>
                </a:lnTo>
                <a:cubicBezTo>
                  <a:pt x="1468412" y="1186006"/>
                  <a:pt x="1467088" y="1186239"/>
                  <a:pt x="1465720" y="1186380"/>
                </a:cubicBezTo>
                <a:cubicBezTo>
                  <a:pt x="1464353" y="1186521"/>
                  <a:pt x="1462964" y="1186592"/>
                  <a:pt x="1461553" y="1186592"/>
                </a:cubicBezTo>
                <a:cubicBezTo>
                  <a:pt x="1457451" y="1186592"/>
                  <a:pt x="1454391" y="1185664"/>
                  <a:pt x="1452372" y="1183808"/>
                </a:cubicBezTo>
                <a:cubicBezTo>
                  <a:pt x="1450354" y="1181953"/>
                  <a:pt x="1449344" y="1179104"/>
                  <a:pt x="1449344" y="1175262"/>
                </a:cubicBezTo>
                <a:lnTo>
                  <a:pt x="1449344" y="1158203"/>
                </a:lnTo>
                <a:lnTo>
                  <a:pt x="1440196" y="1158203"/>
                </a:lnTo>
                <a:lnTo>
                  <a:pt x="1440196" y="1153450"/>
                </a:lnTo>
                <a:lnTo>
                  <a:pt x="1449344" y="1153450"/>
                </a:lnTo>
                <a:lnTo>
                  <a:pt x="1449344" y="1144464"/>
                </a:lnTo>
                <a:close/>
                <a:moveTo>
                  <a:pt x="1350234" y="1142999"/>
                </a:moveTo>
                <a:lnTo>
                  <a:pt x="1350234" y="1153450"/>
                </a:lnTo>
                <a:lnTo>
                  <a:pt x="1364917" y="1153450"/>
                </a:lnTo>
                <a:lnTo>
                  <a:pt x="1364917" y="1158203"/>
                </a:lnTo>
                <a:lnTo>
                  <a:pt x="1350234" y="1158203"/>
                </a:lnTo>
                <a:lnTo>
                  <a:pt x="1350234" y="1174807"/>
                </a:lnTo>
                <a:cubicBezTo>
                  <a:pt x="1350234" y="1177151"/>
                  <a:pt x="1350858" y="1178903"/>
                  <a:pt x="1352106" y="1180064"/>
                </a:cubicBezTo>
                <a:cubicBezTo>
                  <a:pt x="1353354" y="1181226"/>
                  <a:pt x="1355193" y="1181806"/>
                  <a:pt x="1357624" y="1181806"/>
                </a:cubicBezTo>
                <a:cubicBezTo>
                  <a:pt x="1358666" y="1181806"/>
                  <a:pt x="1359806" y="1181725"/>
                  <a:pt x="1361043" y="1181562"/>
                </a:cubicBezTo>
                <a:cubicBezTo>
                  <a:pt x="1362280" y="1181399"/>
                  <a:pt x="1363571" y="1181144"/>
                  <a:pt x="1364917" y="1180797"/>
                </a:cubicBezTo>
                <a:lnTo>
                  <a:pt x="1364917" y="1185680"/>
                </a:lnTo>
                <a:cubicBezTo>
                  <a:pt x="1363637" y="1186006"/>
                  <a:pt x="1362313" y="1186239"/>
                  <a:pt x="1360945" y="1186380"/>
                </a:cubicBezTo>
                <a:cubicBezTo>
                  <a:pt x="1359578" y="1186521"/>
                  <a:pt x="1358189" y="1186592"/>
                  <a:pt x="1356778" y="1186592"/>
                </a:cubicBezTo>
                <a:cubicBezTo>
                  <a:pt x="1352676" y="1186592"/>
                  <a:pt x="1349616" y="1185664"/>
                  <a:pt x="1347597" y="1183808"/>
                </a:cubicBezTo>
                <a:cubicBezTo>
                  <a:pt x="1345579" y="1181953"/>
                  <a:pt x="1344569" y="1179104"/>
                  <a:pt x="1344569" y="1175262"/>
                </a:cubicBezTo>
                <a:lnTo>
                  <a:pt x="1344569" y="1158203"/>
                </a:lnTo>
                <a:lnTo>
                  <a:pt x="1335421" y="1158203"/>
                </a:lnTo>
                <a:lnTo>
                  <a:pt x="1335421" y="1153450"/>
                </a:lnTo>
                <a:lnTo>
                  <a:pt x="1344569" y="1153450"/>
                </a:lnTo>
                <a:lnTo>
                  <a:pt x="1344569" y="1144464"/>
                </a:lnTo>
                <a:close/>
                <a:moveTo>
                  <a:pt x="1140684" y="1142999"/>
                </a:moveTo>
                <a:lnTo>
                  <a:pt x="1140684" y="1153450"/>
                </a:lnTo>
                <a:lnTo>
                  <a:pt x="1155367" y="1153450"/>
                </a:lnTo>
                <a:lnTo>
                  <a:pt x="1155367" y="1158203"/>
                </a:lnTo>
                <a:lnTo>
                  <a:pt x="1140684" y="1158203"/>
                </a:lnTo>
                <a:lnTo>
                  <a:pt x="1140684" y="1174807"/>
                </a:lnTo>
                <a:cubicBezTo>
                  <a:pt x="1140684" y="1177151"/>
                  <a:pt x="1141308" y="1178903"/>
                  <a:pt x="1142556" y="1180064"/>
                </a:cubicBezTo>
                <a:cubicBezTo>
                  <a:pt x="1143804" y="1181226"/>
                  <a:pt x="1145643" y="1181806"/>
                  <a:pt x="1148074" y="1181806"/>
                </a:cubicBezTo>
                <a:cubicBezTo>
                  <a:pt x="1149116" y="1181806"/>
                  <a:pt x="1150256" y="1181725"/>
                  <a:pt x="1151493" y="1181562"/>
                </a:cubicBezTo>
                <a:cubicBezTo>
                  <a:pt x="1152730" y="1181399"/>
                  <a:pt x="1154021" y="1181144"/>
                  <a:pt x="1155367" y="1180797"/>
                </a:cubicBezTo>
                <a:lnTo>
                  <a:pt x="1155367" y="1185680"/>
                </a:lnTo>
                <a:cubicBezTo>
                  <a:pt x="1154086" y="1186006"/>
                  <a:pt x="1152763" y="1186239"/>
                  <a:pt x="1151395" y="1186380"/>
                </a:cubicBezTo>
                <a:cubicBezTo>
                  <a:pt x="1150028" y="1186521"/>
                  <a:pt x="1148639" y="1186592"/>
                  <a:pt x="1147228" y="1186592"/>
                </a:cubicBezTo>
                <a:cubicBezTo>
                  <a:pt x="1143126" y="1186592"/>
                  <a:pt x="1140066" y="1185664"/>
                  <a:pt x="1138047" y="1183808"/>
                </a:cubicBezTo>
                <a:cubicBezTo>
                  <a:pt x="1136029" y="1181953"/>
                  <a:pt x="1135019" y="1179104"/>
                  <a:pt x="1135019" y="1175262"/>
                </a:cubicBezTo>
                <a:lnTo>
                  <a:pt x="1135019" y="1158203"/>
                </a:lnTo>
                <a:lnTo>
                  <a:pt x="1125871" y="1158203"/>
                </a:lnTo>
                <a:lnTo>
                  <a:pt x="1125871" y="1153450"/>
                </a:lnTo>
                <a:lnTo>
                  <a:pt x="1135019" y="1153450"/>
                </a:lnTo>
                <a:lnTo>
                  <a:pt x="1135019" y="1144464"/>
                </a:lnTo>
                <a:close/>
                <a:moveTo>
                  <a:pt x="445360" y="1142999"/>
                </a:moveTo>
                <a:lnTo>
                  <a:pt x="445360" y="1153450"/>
                </a:lnTo>
                <a:lnTo>
                  <a:pt x="460043" y="1153450"/>
                </a:lnTo>
                <a:lnTo>
                  <a:pt x="460043" y="1158203"/>
                </a:lnTo>
                <a:lnTo>
                  <a:pt x="445360" y="1158203"/>
                </a:lnTo>
                <a:lnTo>
                  <a:pt x="445360" y="1174807"/>
                </a:lnTo>
                <a:cubicBezTo>
                  <a:pt x="445360" y="1177151"/>
                  <a:pt x="445984" y="1178903"/>
                  <a:pt x="447232" y="1180064"/>
                </a:cubicBezTo>
                <a:cubicBezTo>
                  <a:pt x="448480" y="1181226"/>
                  <a:pt x="450319" y="1181806"/>
                  <a:pt x="452750" y="1181806"/>
                </a:cubicBezTo>
                <a:cubicBezTo>
                  <a:pt x="453792" y="1181806"/>
                  <a:pt x="454931" y="1181725"/>
                  <a:pt x="456169" y="1181562"/>
                </a:cubicBezTo>
                <a:cubicBezTo>
                  <a:pt x="457406" y="1181399"/>
                  <a:pt x="458697" y="1181144"/>
                  <a:pt x="460043" y="1180797"/>
                </a:cubicBezTo>
                <a:lnTo>
                  <a:pt x="460043" y="1185680"/>
                </a:lnTo>
                <a:cubicBezTo>
                  <a:pt x="458762" y="1186006"/>
                  <a:pt x="457438" y="1186239"/>
                  <a:pt x="456071" y="1186380"/>
                </a:cubicBezTo>
                <a:cubicBezTo>
                  <a:pt x="454704" y="1186521"/>
                  <a:pt x="453315" y="1186592"/>
                  <a:pt x="451904" y="1186592"/>
                </a:cubicBezTo>
                <a:cubicBezTo>
                  <a:pt x="447802" y="1186592"/>
                  <a:pt x="444742" y="1185664"/>
                  <a:pt x="442723" y="1183808"/>
                </a:cubicBezTo>
                <a:cubicBezTo>
                  <a:pt x="440704" y="1181953"/>
                  <a:pt x="439695" y="1179104"/>
                  <a:pt x="439695" y="1175262"/>
                </a:cubicBezTo>
                <a:lnTo>
                  <a:pt x="439695" y="1158203"/>
                </a:lnTo>
                <a:lnTo>
                  <a:pt x="430547" y="1158203"/>
                </a:lnTo>
                <a:lnTo>
                  <a:pt x="430547" y="1153450"/>
                </a:lnTo>
                <a:lnTo>
                  <a:pt x="439695" y="1153450"/>
                </a:lnTo>
                <a:lnTo>
                  <a:pt x="439695" y="1144464"/>
                </a:lnTo>
                <a:close/>
                <a:moveTo>
                  <a:pt x="369160" y="1142999"/>
                </a:moveTo>
                <a:lnTo>
                  <a:pt x="369160" y="1153450"/>
                </a:lnTo>
                <a:lnTo>
                  <a:pt x="383843" y="1153450"/>
                </a:lnTo>
                <a:lnTo>
                  <a:pt x="383843" y="1158203"/>
                </a:lnTo>
                <a:lnTo>
                  <a:pt x="369160" y="1158203"/>
                </a:lnTo>
                <a:lnTo>
                  <a:pt x="369160" y="1174807"/>
                </a:lnTo>
                <a:cubicBezTo>
                  <a:pt x="369160" y="1177151"/>
                  <a:pt x="369784" y="1178903"/>
                  <a:pt x="371032" y="1180064"/>
                </a:cubicBezTo>
                <a:cubicBezTo>
                  <a:pt x="372280" y="1181226"/>
                  <a:pt x="374119" y="1181806"/>
                  <a:pt x="376550" y="1181806"/>
                </a:cubicBezTo>
                <a:cubicBezTo>
                  <a:pt x="377592" y="1181806"/>
                  <a:pt x="378732" y="1181725"/>
                  <a:pt x="379969" y="1181562"/>
                </a:cubicBezTo>
                <a:cubicBezTo>
                  <a:pt x="381206" y="1181399"/>
                  <a:pt x="382497" y="1181144"/>
                  <a:pt x="383843" y="1180797"/>
                </a:cubicBezTo>
                <a:lnTo>
                  <a:pt x="383843" y="1185680"/>
                </a:lnTo>
                <a:cubicBezTo>
                  <a:pt x="382562" y="1186006"/>
                  <a:pt x="381238" y="1186239"/>
                  <a:pt x="379871" y="1186380"/>
                </a:cubicBezTo>
                <a:cubicBezTo>
                  <a:pt x="378504" y="1186521"/>
                  <a:pt x="377115" y="1186592"/>
                  <a:pt x="375704" y="1186592"/>
                </a:cubicBezTo>
                <a:cubicBezTo>
                  <a:pt x="371602" y="1186592"/>
                  <a:pt x="368542" y="1185664"/>
                  <a:pt x="366523" y="1183808"/>
                </a:cubicBezTo>
                <a:cubicBezTo>
                  <a:pt x="364505" y="1181953"/>
                  <a:pt x="363495" y="1179104"/>
                  <a:pt x="363495" y="1175262"/>
                </a:cubicBezTo>
                <a:lnTo>
                  <a:pt x="363495" y="1158203"/>
                </a:lnTo>
                <a:lnTo>
                  <a:pt x="354347" y="1158203"/>
                </a:lnTo>
                <a:lnTo>
                  <a:pt x="354347" y="1153450"/>
                </a:lnTo>
                <a:lnTo>
                  <a:pt x="363495" y="1153450"/>
                </a:lnTo>
                <a:lnTo>
                  <a:pt x="363495" y="1144464"/>
                </a:lnTo>
                <a:close/>
                <a:moveTo>
                  <a:pt x="2092873" y="1140134"/>
                </a:moveTo>
                <a:lnTo>
                  <a:pt x="2098277" y="1140134"/>
                </a:lnTo>
                <a:lnTo>
                  <a:pt x="2075943" y="1193136"/>
                </a:lnTo>
                <a:lnTo>
                  <a:pt x="2070539" y="1193136"/>
                </a:lnTo>
                <a:close/>
                <a:moveTo>
                  <a:pt x="1933785" y="1140134"/>
                </a:moveTo>
                <a:lnTo>
                  <a:pt x="1934664" y="1140134"/>
                </a:lnTo>
                <a:cubicBezTo>
                  <a:pt x="1936856" y="1140134"/>
                  <a:pt x="1938858" y="1140340"/>
                  <a:pt x="1940670" y="1140753"/>
                </a:cubicBezTo>
                <a:cubicBezTo>
                  <a:pt x="1942483" y="1141165"/>
                  <a:pt x="1944100" y="1141724"/>
                  <a:pt x="1945521" y="1142429"/>
                </a:cubicBezTo>
                <a:cubicBezTo>
                  <a:pt x="1946943" y="1143135"/>
                  <a:pt x="1948180" y="1143965"/>
                  <a:pt x="1949233" y="1144920"/>
                </a:cubicBezTo>
                <a:cubicBezTo>
                  <a:pt x="1950285" y="1145875"/>
                  <a:pt x="1951164" y="1146884"/>
                  <a:pt x="1951870" y="1147948"/>
                </a:cubicBezTo>
                <a:cubicBezTo>
                  <a:pt x="1952575" y="1149011"/>
                  <a:pt x="1953096" y="1150113"/>
                  <a:pt x="1953432" y="1151252"/>
                </a:cubicBezTo>
                <a:cubicBezTo>
                  <a:pt x="1953769" y="1152392"/>
                  <a:pt x="1953937" y="1153504"/>
                  <a:pt x="1953937" y="1154589"/>
                </a:cubicBezTo>
                <a:cubicBezTo>
                  <a:pt x="1953937" y="1158105"/>
                  <a:pt x="1952960" y="1160769"/>
                  <a:pt x="1951007" y="1162582"/>
                </a:cubicBezTo>
                <a:cubicBezTo>
                  <a:pt x="1949054" y="1164394"/>
                  <a:pt x="1946221" y="1165419"/>
                  <a:pt x="1942510" y="1165658"/>
                </a:cubicBezTo>
                <a:lnTo>
                  <a:pt x="1942249" y="1173667"/>
                </a:lnTo>
                <a:lnTo>
                  <a:pt x="1937398" y="1173667"/>
                </a:lnTo>
                <a:lnTo>
                  <a:pt x="1936975" y="1161198"/>
                </a:lnTo>
                <a:lnTo>
                  <a:pt x="1940784" y="1161198"/>
                </a:lnTo>
                <a:cubicBezTo>
                  <a:pt x="1942108" y="1161198"/>
                  <a:pt x="1943215" y="1161057"/>
                  <a:pt x="1944105" y="1160775"/>
                </a:cubicBezTo>
                <a:cubicBezTo>
                  <a:pt x="1944995" y="1160493"/>
                  <a:pt x="1945711" y="1160091"/>
                  <a:pt x="1946254" y="1159570"/>
                </a:cubicBezTo>
                <a:cubicBezTo>
                  <a:pt x="1946796" y="1159049"/>
                  <a:pt x="1947187" y="1158415"/>
                  <a:pt x="1947426" y="1157666"/>
                </a:cubicBezTo>
                <a:cubicBezTo>
                  <a:pt x="1947665" y="1156917"/>
                  <a:pt x="1947784" y="1156076"/>
                  <a:pt x="1947784" y="1155143"/>
                </a:cubicBezTo>
                <a:cubicBezTo>
                  <a:pt x="1947784" y="1153558"/>
                  <a:pt x="1947458" y="1152148"/>
                  <a:pt x="1946807" y="1150910"/>
                </a:cubicBezTo>
                <a:cubicBezTo>
                  <a:pt x="1946156" y="1149673"/>
                  <a:pt x="1945245" y="1148631"/>
                  <a:pt x="1944073" y="1147785"/>
                </a:cubicBezTo>
                <a:cubicBezTo>
                  <a:pt x="1942900" y="1146938"/>
                  <a:pt x="1941506" y="1146298"/>
                  <a:pt x="1939889" y="1145864"/>
                </a:cubicBezTo>
                <a:cubicBezTo>
                  <a:pt x="1938272" y="1145430"/>
                  <a:pt x="1936509" y="1145213"/>
                  <a:pt x="1934599" y="1145213"/>
                </a:cubicBezTo>
                <a:lnTo>
                  <a:pt x="1933785" y="1145213"/>
                </a:lnTo>
                <a:close/>
                <a:moveTo>
                  <a:pt x="1778059" y="1140134"/>
                </a:moveTo>
                <a:lnTo>
                  <a:pt x="1783757" y="1140134"/>
                </a:lnTo>
                <a:lnTo>
                  <a:pt x="1783757" y="1186136"/>
                </a:lnTo>
                <a:lnTo>
                  <a:pt x="1778678" y="1186136"/>
                </a:lnTo>
                <a:lnTo>
                  <a:pt x="1778482" y="1179950"/>
                </a:lnTo>
                <a:cubicBezTo>
                  <a:pt x="1776898" y="1182251"/>
                  <a:pt x="1775183" y="1183955"/>
                  <a:pt x="1773339" y="1185062"/>
                </a:cubicBezTo>
                <a:cubicBezTo>
                  <a:pt x="1771494" y="1186169"/>
                  <a:pt x="1769497" y="1186722"/>
                  <a:pt x="1767348" y="1186722"/>
                </a:cubicBezTo>
                <a:cubicBezTo>
                  <a:pt x="1765482" y="1186722"/>
                  <a:pt x="1763838" y="1186332"/>
                  <a:pt x="1762416" y="1185550"/>
                </a:cubicBezTo>
                <a:cubicBezTo>
                  <a:pt x="1760994" y="1184769"/>
                  <a:pt x="1759812" y="1183667"/>
                  <a:pt x="1758867" y="1182246"/>
                </a:cubicBezTo>
                <a:cubicBezTo>
                  <a:pt x="1757923" y="1180824"/>
                  <a:pt x="1757212" y="1179115"/>
                  <a:pt x="1756735" y="1177118"/>
                </a:cubicBezTo>
                <a:cubicBezTo>
                  <a:pt x="1756258" y="1175121"/>
                  <a:pt x="1756019" y="1172907"/>
                  <a:pt x="1756019" y="1170477"/>
                </a:cubicBezTo>
                <a:cubicBezTo>
                  <a:pt x="1756019" y="1167699"/>
                  <a:pt x="1756399" y="1165230"/>
                  <a:pt x="1757158" y="1163070"/>
                </a:cubicBezTo>
                <a:cubicBezTo>
                  <a:pt x="1757918" y="1160910"/>
                  <a:pt x="1758998" y="1159087"/>
                  <a:pt x="1760398" y="1157601"/>
                </a:cubicBezTo>
                <a:cubicBezTo>
                  <a:pt x="1761797" y="1156114"/>
                  <a:pt x="1763479" y="1154985"/>
                  <a:pt x="1765444" y="1154215"/>
                </a:cubicBezTo>
                <a:cubicBezTo>
                  <a:pt x="1767408" y="1153444"/>
                  <a:pt x="1769595" y="1153059"/>
                  <a:pt x="1772004" y="1153059"/>
                </a:cubicBezTo>
                <a:cubicBezTo>
                  <a:pt x="1773046" y="1153059"/>
                  <a:pt x="1774071" y="1153124"/>
                  <a:pt x="1775080" y="1153254"/>
                </a:cubicBezTo>
                <a:cubicBezTo>
                  <a:pt x="1776090" y="1153385"/>
                  <a:pt x="1777083" y="1153591"/>
                  <a:pt x="1778059" y="1153873"/>
                </a:cubicBezTo>
                <a:close/>
                <a:moveTo>
                  <a:pt x="1711384" y="1140134"/>
                </a:moveTo>
                <a:lnTo>
                  <a:pt x="1717082" y="1140134"/>
                </a:lnTo>
                <a:lnTo>
                  <a:pt x="1717082" y="1186136"/>
                </a:lnTo>
                <a:lnTo>
                  <a:pt x="1712003" y="1186136"/>
                </a:lnTo>
                <a:lnTo>
                  <a:pt x="1711807" y="1179950"/>
                </a:lnTo>
                <a:cubicBezTo>
                  <a:pt x="1710223" y="1182251"/>
                  <a:pt x="1708508" y="1183955"/>
                  <a:pt x="1706664" y="1185062"/>
                </a:cubicBezTo>
                <a:cubicBezTo>
                  <a:pt x="1704819" y="1186169"/>
                  <a:pt x="1702822" y="1186722"/>
                  <a:pt x="1700673" y="1186722"/>
                </a:cubicBezTo>
                <a:cubicBezTo>
                  <a:pt x="1698807" y="1186722"/>
                  <a:pt x="1697163" y="1186332"/>
                  <a:pt x="1695741" y="1185550"/>
                </a:cubicBezTo>
                <a:cubicBezTo>
                  <a:pt x="1694319" y="1184769"/>
                  <a:pt x="1693137" y="1183667"/>
                  <a:pt x="1692192" y="1182246"/>
                </a:cubicBezTo>
                <a:cubicBezTo>
                  <a:pt x="1691248" y="1180824"/>
                  <a:pt x="1690537" y="1179115"/>
                  <a:pt x="1690060" y="1177118"/>
                </a:cubicBezTo>
                <a:cubicBezTo>
                  <a:pt x="1689583" y="1175121"/>
                  <a:pt x="1689344" y="1172907"/>
                  <a:pt x="1689344" y="1170477"/>
                </a:cubicBezTo>
                <a:cubicBezTo>
                  <a:pt x="1689344" y="1167699"/>
                  <a:pt x="1689724" y="1165230"/>
                  <a:pt x="1690483" y="1163070"/>
                </a:cubicBezTo>
                <a:cubicBezTo>
                  <a:pt x="1691243" y="1160910"/>
                  <a:pt x="1692323" y="1159087"/>
                  <a:pt x="1693723" y="1157601"/>
                </a:cubicBezTo>
                <a:cubicBezTo>
                  <a:pt x="1695122" y="1156114"/>
                  <a:pt x="1696804" y="1154985"/>
                  <a:pt x="1698769" y="1154215"/>
                </a:cubicBezTo>
                <a:cubicBezTo>
                  <a:pt x="1700733" y="1153444"/>
                  <a:pt x="1702920" y="1153059"/>
                  <a:pt x="1705329" y="1153059"/>
                </a:cubicBezTo>
                <a:cubicBezTo>
                  <a:pt x="1706371" y="1153059"/>
                  <a:pt x="1707396" y="1153124"/>
                  <a:pt x="1708405" y="1153254"/>
                </a:cubicBezTo>
                <a:cubicBezTo>
                  <a:pt x="1709415" y="1153385"/>
                  <a:pt x="1710408" y="1153591"/>
                  <a:pt x="1711384" y="1153873"/>
                </a:cubicBezTo>
                <a:close/>
                <a:moveTo>
                  <a:pt x="1481454" y="1140134"/>
                </a:moveTo>
                <a:lnTo>
                  <a:pt x="1487119" y="1140134"/>
                </a:lnTo>
                <a:lnTo>
                  <a:pt x="1487119" y="1153450"/>
                </a:lnTo>
                <a:lnTo>
                  <a:pt x="1486924" y="1158594"/>
                </a:lnTo>
                <a:cubicBezTo>
                  <a:pt x="1487813" y="1157530"/>
                  <a:pt x="1488687" y="1156635"/>
                  <a:pt x="1489544" y="1155908"/>
                </a:cubicBezTo>
                <a:cubicBezTo>
                  <a:pt x="1490402" y="1155181"/>
                  <a:pt x="1491259" y="1154589"/>
                  <a:pt x="1492116" y="1154133"/>
                </a:cubicBezTo>
                <a:cubicBezTo>
                  <a:pt x="1492974" y="1153678"/>
                  <a:pt x="1493847" y="1153352"/>
                  <a:pt x="1494737" y="1153157"/>
                </a:cubicBezTo>
                <a:cubicBezTo>
                  <a:pt x="1495627" y="1152961"/>
                  <a:pt x="1496549" y="1152864"/>
                  <a:pt x="1497504" y="1152864"/>
                </a:cubicBezTo>
                <a:cubicBezTo>
                  <a:pt x="1500760" y="1152864"/>
                  <a:pt x="1503278" y="1153857"/>
                  <a:pt x="1505057" y="1155843"/>
                </a:cubicBezTo>
                <a:cubicBezTo>
                  <a:pt x="1506837" y="1157829"/>
                  <a:pt x="1507727" y="1160818"/>
                  <a:pt x="1507727" y="1164812"/>
                </a:cubicBezTo>
                <a:lnTo>
                  <a:pt x="1507727" y="1186136"/>
                </a:lnTo>
                <a:lnTo>
                  <a:pt x="1502062" y="1186136"/>
                </a:lnTo>
                <a:lnTo>
                  <a:pt x="1502062" y="1165268"/>
                </a:lnTo>
                <a:cubicBezTo>
                  <a:pt x="1502062" y="1162750"/>
                  <a:pt x="1501590" y="1160867"/>
                  <a:pt x="1500646" y="1159619"/>
                </a:cubicBezTo>
                <a:cubicBezTo>
                  <a:pt x="1499702" y="1158371"/>
                  <a:pt x="1498351" y="1157747"/>
                  <a:pt x="1496593" y="1157747"/>
                </a:cubicBezTo>
                <a:cubicBezTo>
                  <a:pt x="1495833" y="1157747"/>
                  <a:pt x="1495122" y="1157850"/>
                  <a:pt x="1494460" y="1158056"/>
                </a:cubicBezTo>
                <a:cubicBezTo>
                  <a:pt x="1493798" y="1158263"/>
                  <a:pt x="1493109" y="1158621"/>
                  <a:pt x="1492393" y="1159131"/>
                </a:cubicBezTo>
                <a:cubicBezTo>
                  <a:pt x="1491677" y="1159641"/>
                  <a:pt x="1490895" y="1160330"/>
                  <a:pt x="1490049" y="1161198"/>
                </a:cubicBezTo>
                <a:cubicBezTo>
                  <a:pt x="1489202" y="1162066"/>
                  <a:pt x="1488226" y="1163152"/>
                  <a:pt x="1487119" y="1164454"/>
                </a:cubicBezTo>
                <a:lnTo>
                  <a:pt x="1487119" y="1186136"/>
                </a:lnTo>
                <a:lnTo>
                  <a:pt x="1481454" y="1186136"/>
                </a:lnTo>
                <a:close/>
                <a:moveTo>
                  <a:pt x="939859" y="1140134"/>
                </a:moveTo>
                <a:lnTo>
                  <a:pt x="945557" y="1140134"/>
                </a:lnTo>
                <a:lnTo>
                  <a:pt x="945557" y="1186136"/>
                </a:lnTo>
                <a:lnTo>
                  <a:pt x="940478" y="1186136"/>
                </a:lnTo>
                <a:lnTo>
                  <a:pt x="940282" y="1179950"/>
                </a:lnTo>
                <a:cubicBezTo>
                  <a:pt x="938698" y="1182251"/>
                  <a:pt x="936983" y="1183955"/>
                  <a:pt x="935139" y="1185062"/>
                </a:cubicBezTo>
                <a:cubicBezTo>
                  <a:pt x="933294" y="1186169"/>
                  <a:pt x="931297" y="1186722"/>
                  <a:pt x="929148" y="1186722"/>
                </a:cubicBezTo>
                <a:cubicBezTo>
                  <a:pt x="927282" y="1186722"/>
                  <a:pt x="925638" y="1186332"/>
                  <a:pt x="924216" y="1185550"/>
                </a:cubicBezTo>
                <a:cubicBezTo>
                  <a:pt x="922794" y="1184769"/>
                  <a:pt x="921611" y="1183667"/>
                  <a:pt x="920667" y="1182246"/>
                </a:cubicBezTo>
                <a:cubicBezTo>
                  <a:pt x="919723" y="1180824"/>
                  <a:pt x="919012" y="1179115"/>
                  <a:pt x="918535" y="1177118"/>
                </a:cubicBezTo>
                <a:cubicBezTo>
                  <a:pt x="918058" y="1175121"/>
                  <a:pt x="917819" y="1172907"/>
                  <a:pt x="917819" y="1170477"/>
                </a:cubicBezTo>
                <a:cubicBezTo>
                  <a:pt x="917819" y="1167699"/>
                  <a:pt x="918198" y="1165230"/>
                  <a:pt x="918958" y="1163070"/>
                </a:cubicBezTo>
                <a:cubicBezTo>
                  <a:pt x="919718" y="1160910"/>
                  <a:pt x="920798" y="1159087"/>
                  <a:pt x="922198" y="1157601"/>
                </a:cubicBezTo>
                <a:cubicBezTo>
                  <a:pt x="923597" y="1156114"/>
                  <a:pt x="925280" y="1154985"/>
                  <a:pt x="927244" y="1154215"/>
                </a:cubicBezTo>
                <a:cubicBezTo>
                  <a:pt x="929208" y="1153444"/>
                  <a:pt x="931395" y="1153059"/>
                  <a:pt x="933804" y="1153059"/>
                </a:cubicBezTo>
                <a:cubicBezTo>
                  <a:pt x="934846" y="1153059"/>
                  <a:pt x="935871" y="1153124"/>
                  <a:pt x="936880" y="1153254"/>
                </a:cubicBezTo>
                <a:cubicBezTo>
                  <a:pt x="937890" y="1153385"/>
                  <a:pt x="938883" y="1153591"/>
                  <a:pt x="939859" y="1153873"/>
                </a:cubicBezTo>
                <a:close/>
                <a:moveTo>
                  <a:pt x="605871" y="1140134"/>
                </a:moveTo>
                <a:lnTo>
                  <a:pt x="611536" y="1140134"/>
                </a:lnTo>
                <a:lnTo>
                  <a:pt x="611536" y="1168393"/>
                </a:lnTo>
                <a:lnTo>
                  <a:pt x="626219" y="1153450"/>
                </a:lnTo>
                <a:lnTo>
                  <a:pt x="633707" y="1153450"/>
                </a:lnTo>
                <a:lnTo>
                  <a:pt x="618373" y="1168523"/>
                </a:lnTo>
                <a:lnTo>
                  <a:pt x="634553" y="1186136"/>
                </a:lnTo>
                <a:lnTo>
                  <a:pt x="626772" y="1186136"/>
                </a:lnTo>
                <a:lnTo>
                  <a:pt x="611536" y="1168621"/>
                </a:lnTo>
                <a:lnTo>
                  <a:pt x="611536" y="1186136"/>
                </a:lnTo>
                <a:lnTo>
                  <a:pt x="605871" y="1186136"/>
                </a:lnTo>
                <a:close/>
                <a:moveTo>
                  <a:pt x="1732699" y="1139744"/>
                </a:moveTo>
                <a:cubicBezTo>
                  <a:pt x="1733329" y="1139744"/>
                  <a:pt x="1733915" y="1139858"/>
                  <a:pt x="1734457" y="1140085"/>
                </a:cubicBezTo>
                <a:cubicBezTo>
                  <a:pt x="1735000" y="1140313"/>
                  <a:pt x="1735472" y="1140634"/>
                  <a:pt x="1735873" y="1141046"/>
                </a:cubicBezTo>
                <a:cubicBezTo>
                  <a:pt x="1736275" y="1141458"/>
                  <a:pt x="1736590" y="1141930"/>
                  <a:pt x="1736818" y="1142462"/>
                </a:cubicBezTo>
                <a:cubicBezTo>
                  <a:pt x="1737045" y="1142994"/>
                  <a:pt x="1737159" y="1143574"/>
                  <a:pt x="1737159" y="1144204"/>
                </a:cubicBezTo>
                <a:cubicBezTo>
                  <a:pt x="1737159" y="1144811"/>
                  <a:pt x="1737045" y="1145387"/>
                  <a:pt x="1736818" y="1145929"/>
                </a:cubicBezTo>
                <a:cubicBezTo>
                  <a:pt x="1736590" y="1146472"/>
                  <a:pt x="1736275" y="1146949"/>
                  <a:pt x="1735873" y="1147362"/>
                </a:cubicBezTo>
                <a:cubicBezTo>
                  <a:pt x="1735472" y="1147774"/>
                  <a:pt x="1735000" y="1148094"/>
                  <a:pt x="1734457" y="1148322"/>
                </a:cubicBezTo>
                <a:cubicBezTo>
                  <a:pt x="1733915" y="1148550"/>
                  <a:pt x="1733329" y="1148664"/>
                  <a:pt x="1732699" y="1148664"/>
                </a:cubicBezTo>
                <a:cubicBezTo>
                  <a:pt x="1732070" y="1148664"/>
                  <a:pt x="1731484" y="1148550"/>
                  <a:pt x="1730941" y="1148322"/>
                </a:cubicBezTo>
                <a:cubicBezTo>
                  <a:pt x="1730399" y="1148094"/>
                  <a:pt x="1729927" y="1147774"/>
                  <a:pt x="1729525" y="1147362"/>
                </a:cubicBezTo>
                <a:cubicBezTo>
                  <a:pt x="1729123" y="1146949"/>
                  <a:pt x="1728809" y="1146472"/>
                  <a:pt x="1728581" y="1145929"/>
                </a:cubicBezTo>
                <a:cubicBezTo>
                  <a:pt x="1728353" y="1145387"/>
                  <a:pt x="1728239" y="1144811"/>
                  <a:pt x="1728239" y="1144204"/>
                </a:cubicBezTo>
                <a:cubicBezTo>
                  <a:pt x="1728239" y="1143574"/>
                  <a:pt x="1728353" y="1142994"/>
                  <a:pt x="1728581" y="1142462"/>
                </a:cubicBezTo>
                <a:cubicBezTo>
                  <a:pt x="1728809" y="1141930"/>
                  <a:pt x="1729123" y="1141458"/>
                  <a:pt x="1729525" y="1141046"/>
                </a:cubicBezTo>
                <a:cubicBezTo>
                  <a:pt x="1729927" y="1140634"/>
                  <a:pt x="1730399" y="1140313"/>
                  <a:pt x="1730941" y="1140085"/>
                </a:cubicBezTo>
                <a:cubicBezTo>
                  <a:pt x="1731484" y="1139858"/>
                  <a:pt x="1732070" y="1139744"/>
                  <a:pt x="1732699" y="1139744"/>
                </a:cubicBezTo>
                <a:close/>
                <a:moveTo>
                  <a:pt x="1180249" y="1139744"/>
                </a:moveTo>
                <a:cubicBezTo>
                  <a:pt x="1180879" y="1139744"/>
                  <a:pt x="1181465" y="1139858"/>
                  <a:pt x="1182007" y="1140085"/>
                </a:cubicBezTo>
                <a:cubicBezTo>
                  <a:pt x="1182550" y="1140313"/>
                  <a:pt x="1183022" y="1140634"/>
                  <a:pt x="1183423" y="1141046"/>
                </a:cubicBezTo>
                <a:cubicBezTo>
                  <a:pt x="1183825" y="1141458"/>
                  <a:pt x="1184140" y="1141930"/>
                  <a:pt x="1184368" y="1142462"/>
                </a:cubicBezTo>
                <a:cubicBezTo>
                  <a:pt x="1184595" y="1142994"/>
                  <a:pt x="1184709" y="1143574"/>
                  <a:pt x="1184709" y="1144204"/>
                </a:cubicBezTo>
                <a:cubicBezTo>
                  <a:pt x="1184709" y="1144811"/>
                  <a:pt x="1184595" y="1145387"/>
                  <a:pt x="1184368" y="1145929"/>
                </a:cubicBezTo>
                <a:cubicBezTo>
                  <a:pt x="1184140" y="1146472"/>
                  <a:pt x="1183825" y="1146949"/>
                  <a:pt x="1183423" y="1147362"/>
                </a:cubicBezTo>
                <a:cubicBezTo>
                  <a:pt x="1183022" y="1147774"/>
                  <a:pt x="1182550" y="1148094"/>
                  <a:pt x="1182007" y="1148322"/>
                </a:cubicBezTo>
                <a:cubicBezTo>
                  <a:pt x="1181465" y="1148550"/>
                  <a:pt x="1180879" y="1148664"/>
                  <a:pt x="1180249" y="1148664"/>
                </a:cubicBezTo>
                <a:cubicBezTo>
                  <a:pt x="1179620" y="1148664"/>
                  <a:pt x="1179034" y="1148550"/>
                  <a:pt x="1178491" y="1148322"/>
                </a:cubicBezTo>
                <a:cubicBezTo>
                  <a:pt x="1177949" y="1148094"/>
                  <a:pt x="1177476" y="1147774"/>
                  <a:pt x="1177075" y="1147362"/>
                </a:cubicBezTo>
                <a:cubicBezTo>
                  <a:pt x="1176674" y="1146949"/>
                  <a:pt x="1176359" y="1146472"/>
                  <a:pt x="1176131" y="1145929"/>
                </a:cubicBezTo>
                <a:cubicBezTo>
                  <a:pt x="1175903" y="1145387"/>
                  <a:pt x="1175789" y="1144811"/>
                  <a:pt x="1175789" y="1144204"/>
                </a:cubicBezTo>
                <a:cubicBezTo>
                  <a:pt x="1175789" y="1143574"/>
                  <a:pt x="1175903" y="1142994"/>
                  <a:pt x="1176131" y="1142462"/>
                </a:cubicBezTo>
                <a:cubicBezTo>
                  <a:pt x="1176359" y="1141930"/>
                  <a:pt x="1176674" y="1141458"/>
                  <a:pt x="1177075" y="1141046"/>
                </a:cubicBezTo>
                <a:cubicBezTo>
                  <a:pt x="1177476" y="1140634"/>
                  <a:pt x="1177949" y="1140313"/>
                  <a:pt x="1178491" y="1140085"/>
                </a:cubicBezTo>
                <a:cubicBezTo>
                  <a:pt x="1179034" y="1139858"/>
                  <a:pt x="1179620" y="1139744"/>
                  <a:pt x="1180249" y="1139744"/>
                </a:cubicBezTo>
                <a:close/>
                <a:moveTo>
                  <a:pt x="1037374" y="1139744"/>
                </a:moveTo>
                <a:cubicBezTo>
                  <a:pt x="1038004" y="1139744"/>
                  <a:pt x="1038590" y="1139858"/>
                  <a:pt x="1039132" y="1140085"/>
                </a:cubicBezTo>
                <a:cubicBezTo>
                  <a:pt x="1039675" y="1140313"/>
                  <a:pt x="1040147" y="1140634"/>
                  <a:pt x="1040548" y="1141046"/>
                </a:cubicBezTo>
                <a:cubicBezTo>
                  <a:pt x="1040950" y="1141458"/>
                  <a:pt x="1041265" y="1141930"/>
                  <a:pt x="1041493" y="1142462"/>
                </a:cubicBezTo>
                <a:cubicBezTo>
                  <a:pt x="1041720" y="1142994"/>
                  <a:pt x="1041834" y="1143574"/>
                  <a:pt x="1041834" y="1144204"/>
                </a:cubicBezTo>
                <a:cubicBezTo>
                  <a:pt x="1041834" y="1144811"/>
                  <a:pt x="1041720" y="1145387"/>
                  <a:pt x="1041493" y="1145929"/>
                </a:cubicBezTo>
                <a:cubicBezTo>
                  <a:pt x="1041265" y="1146472"/>
                  <a:pt x="1040950" y="1146949"/>
                  <a:pt x="1040548" y="1147362"/>
                </a:cubicBezTo>
                <a:cubicBezTo>
                  <a:pt x="1040147" y="1147774"/>
                  <a:pt x="1039675" y="1148094"/>
                  <a:pt x="1039132" y="1148322"/>
                </a:cubicBezTo>
                <a:cubicBezTo>
                  <a:pt x="1038590" y="1148550"/>
                  <a:pt x="1038004" y="1148664"/>
                  <a:pt x="1037374" y="1148664"/>
                </a:cubicBezTo>
                <a:cubicBezTo>
                  <a:pt x="1036745" y="1148664"/>
                  <a:pt x="1036159" y="1148550"/>
                  <a:pt x="1035616" y="1148322"/>
                </a:cubicBezTo>
                <a:cubicBezTo>
                  <a:pt x="1035074" y="1148094"/>
                  <a:pt x="1034602" y="1147774"/>
                  <a:pt x="1034200" y="1147362"/>
                </a:cubicBezTo>
                <a:cubicBezTo>
                  <a:pt x="1033798" y="1146949"/>
                  <a:pt x="1033484" y="1146472"/>
                  <a:pt x="1033256" y="1145929"/>
                </a:cubicBezTo>
                <a:cubicBezTo>
                  <a:pt x="1033028" y="1145387"/>
                  <a:pt x="1032914" y="1144811"/>
                  <a:pt x="1032914" y="1144204"/>
                </a:cubicBezTo>
                <a:cubicBezTo>
                  <a:pt x="1032914" y="1143574"/>
                  <a:pt x="1033028" y="1142994"/>
                  <a:pt x="1033256" y="1142462"/>
                </a:cubicBezTo>
                <a:cubicBezTo>
                  <a:pt x="1033484" y="1141930"/>
                  <a:pt x="1033798" y="1141458"/>
                  <a:pt x="1034200" y="1141046"/>
                </a:cubicBezTo>
                <a:cubicBezTo>
                  <a:pt x="1034602" y="1140634"/>
                  <a:pt x="1035074" y="1140313"/>
                  <a:pt x="1035616" y="1140085"/>
                </a:cubicBezTo>
                <a:cubicBezTo>
                  <a:pt x="1036159" y="1139858"/>
                  <a:pt x="1036745" y="1139744"/>
                  <a:pt x="1037374" y="1139744"/>
                </a:cubicBezTo>
                <a:close/>
                <a:moveTo>
                  <a:pt x="1007674" y="1139744"/>
                </a:moveTo>
                <a:cubicBezTo>
                  <a:pt x="1009931" y="1139744"/>
                  <a:pt x="1012427" y="1140004"/>
                  <a:pt x="1015162" y="1140525"/>
                </a:cubicBezTo>
                <a:lnTo>
                  <a:pt x="1015162" y="1145408"/>
                </a:lnTo>
                <a:cubicBezTo>
                  <a:pt x="1012188" y="1144779"/>
                  <a:pt x="1009627" y="1144464"/>
                  <a:pt x="1007478" y="1144464"/>
                </a:cubicBezTo>
                <a:cubicBezTo>
                  <a:pt x="1002378" y="1144464"/>
                  <a:pt x="999828" y="1147134"/>
                  <a:pt x="999828" y="1152473"/>
                </a:cubicBezTo>
                <a:lnTo>
                  <a:pt x="999828" y="1158203"/>
                </a:lnTo>
                <a:lnTo>
                  <a:pt x="1014152" y="1158203"/>
                </a:lnTo>
                <a:lnTo>
                  <a:pt x="1014152" y="1162924"/>
                </a:lnTo>
                <a:lnTo>
                  <a:pt x="999828" y="1162924"/>
                </a:lnTo>
                <a:lnTo>
                  <a:pt x="999828" y="1186136"/>
                </a:lnTo>
                <a:lnTo>
                  <a:pt x="994065" y="1186136"/>
                </a:lnTo>
                <a:lnTo>
                  <a:pt x="994065" y="1162924"/>
                </a:lnTo>
                <a:lnTo>
                  <a:pt x="983550" y="1162924"/>
                </a:lnTo>
                <a:lnTo>
                  <a:pt x="983550" y="1158203"/>
                </a:lnTo>
                <a:lnTo>
                  <a:pt x="994065" y="1158203"/>
                </a:lnTo>
                <a:lnTo>
                  <a:pt x="994065" y="1152799"/>
                </a:lnTo>
                <a:cubicBezTo>
                  <a:pt x="994065" y="1144095"/>
                  <a:pt x="998601" y="1139744"/>
                  <a:pt x="1007674" y="1139744"/>
                </a:cubicBezTo>
                <a:close/>
                <a:moveTo>
                  <a:pt x="970699" y="1139744"/>
                </a:moveTo>
                <a:cubicBezTo>
                  <a:pt x="971329" y="1139744"/>
                  <a:pt x="971915" y="1139858"/>
                  <a:pt x="972457" y="1140085"/>
                </a:cubicBezTo>
                <a:cubicBezTo>
                  <a:pt x="973000" y="1140313"/>
                  <a:pt x="973472" y="1140634"/>
                  <a:pt x="973873" y="1141046"/>
                </a:cubicBezTo>
                <a:cubicBezTo>
                  <a:pt x="974275" y="1141458"/>
                  <a:pt x="974590" y="1141930"/>
                  <a:pt x="974818" y="1142462"/>
                </a:cubicBezTo>
                <a:cubicBezTo>
                  <a:pt x="975045" y="1142994"/>
                  <a:pt x="975159" y="1143574"/>
                  <a:pt x="975159" y="1144204"/>
                </a:cubicBezTo>
                <a:cubicBezTo>
                  <a:pt x="975159" y="1144811"/>
                  <a:pt x="975045" y="1145387"/>
                  <a:pt x="974818" y="1145929"/>
                </a:cubicBezTo>
                <a:cubicBezTo>
                  <a:pt x="974590" y="1146472"/>
                  <a:pt x="974275" y="1146949"/>
                  <a:pt x="973873" y="1147362"/>
                </a:cubicBezTo>
                <a:cubicBezTo>
                  <a:pt x="973472" y="1147774"/>
                  <a:pt x="973000" y="1148094"/>
                  <a:pt x="972457" y="1148322"/>
                </a:cubicBezTo>
                <a:cubicBezTo>
                  <a:pt x="971915" y="1148550"/>
                  <a:pt x="971329" y="1148664"/>
                  <a:pt x="970699" y="1148664"/>
                </a:cubicBezTo>
                <a:cubicBezTo>
                  <a:pt x="970070" y="1148664"/>
                  <a:pt x="969484" y="1148550"/>
                  <a:pt x="968941" y="1148322"/>
                </a:cubicBezTo>
                <a:cubicBezTo>
                  <a:pt x="968399" y="1148094"/>
                  <a:pt x="967927" y="1147774"/>
                  <a:pt x="967525" y="1147362"/>
                </a:cubicBezTo>
                <a:cubicBezTo>
                  <a:pt x="967123" y="1146949"/>
                  <a:pt x="966809" y="1146472"/>
                  <a:pt x="966581" y="1145929"/>
                </a:cubicBezTo>
                <a:cubicBezTo>
                  <a:pt x="966353" y="1145387"/>
                  <a:pt x="966239" y="1144811"/>
                  <a:pt x="966239" y="1144204"/>
                </a:cubicBezTo>
                <a:cubicBezTo>
                  <a:pt x="966239" y="1143574"/>
                  <a:pt x="966353" y="1142994"/>
                  <a:pt x="966581" y="1142462"/>
                </a:cubicBezTo>
                <a:cubicBezTo>
                  <a:pt x="966809" y="1141930"/>
                  <a:pt x="967123" y="1141458"/>
                  <a:pt x="967525" y="1141046"/>
                </a:cubicBezTo>
                <a:cubicBezTo>
                  <a:pt x="967927" y="1140634"/>
                  <a:pt x="968399" y="1140313"/>
                  <a:pt x="968941" y="1140085"/>
                </a:cubicBezTo>
                <a:cubicBezTo>
                  <a:pt x="969484" y="1139858"/>
                  <a:pt x="970070" y="1139744"/>
                  <a:pt x="970699" y="1139744"/>
                </a:cubicBezTo>
                <a:close/>
                <a:moveTo>
                  <a:pt x="2145353" y="1137660"/>
                </a:moveTo>
                <a:cubicBezTo>
                  <a:pt x="2155359" y="1146928"/>
                  <a:pt x="2160362" y="1157237"/>
                  <a:pt x="2160362" y="1168588"/>
                </a:cubicBezTo>
                <a:cubicBezTo>
                  <a:pt x="2160362" y="1170932"/>
                  <a:pt x="2160123" y="1173363"/>
                  <a:pt x="2159645" y="1175881"/>
                </a:cubicBezTo>
                <a:cubicBezTo>
                  <a:pt x="2159168" y="1178398"/>
                  <a:pt x="2158354" y="1180976"/>
                  <a:pt x="2157204" y="1183613"/>
                </a:cubicBezTo>
                <a:cubicBezTo>
                  <a:pt x="2156053" y="1186250"/>
                  <a:pt x="2154507" y="1188925"/>
                  <a:pt x="2152564" y="1191638"/>
                </a:cubicBezTo>
                <a:cubicBezTo>
                  <a:pt x="2150622" y="1194351"/>
                  <a:pt x="2148175" y="1197075"/>
                  <a:pt x="2145223" y="1199810"/>
                </a:cubicBezTo>
                <a:lnTo>
                  <a:pt x="2141935" y="1196456"/>
                </a:lnTo>
                <a:cubicBezTo>
                  <a:pt x="2146167" y="1192267"/>
                  <a:pt x="2149325" y="1187894"/>
                  <a:pt x="2151409" y="1183336"/>
                </a:cubicBezTo>
                <a:cubicBezTo>
                  <a:pt x="2153492" y="1178778"/>
                  <a:pt x="2154534" y="1174003"/>
                  <a:pt x="2154534" y="1169012"/>
                </a:cubicBezTo>
                <a:cubicBezTo>
                  <a:pt x="2154534" y="1158680"/>
                  <a:pt x="2150334" y="1149391"/>
                  <a:pt x="2141935" y="1141143"/>
                </a:cubicBezTo>
                <a:close/>
                <a:moveTo>
                  <a:pt x="2025026" y="1137660"/>
                </a:moveTo>
                <a:lnTo>
                  <a:pt x="2028314" y="1141013"/>
                </a:lnTo>
                <a:cubicBezTo>
                  <a:pt x="2019893" y="1149326"/>
                  <a:pt x="2015682" y="1158539"/>
                  <a:pt x="2015682" y="1168653"/>
                </a:cubicBezTo>
                <a:cubicBezTo>
                  <a:pt x="2015682" y="1173689"/>
                  <a:pt x="2016746" y="1178529"/>
                  <a:pt x="2018873" y="1183173"/>
                </a:cubicBezTo>
                <a:cubicBezTo>
                  <a:pt x="2020999" y="1187818"/>
                  <a:pt x="2024147" y="1192202"/>
                  <a:pt x="2028314" y="1196326"/>
                </a:cubicBezTo>
                <a:lnTo>
                  <a:pt x="2024895" y="1199810"/>
                </a:lnTo>
                <a:cubicBezTo>
                  <a:pt x="2014890" y="1190542"/>
                  <a:pt x="2009887" y="1180298"/>
                  <a:pt x="2009887" y="1169077"/>
                </a:cubicBezTo>
                <a:cubicBezTo>
                  <a:pt x="2009887" y="1166450"/>
                  <a:pt x="2010153" y="1163830"/>
                  <a:pt x="2010685" y="1161214"/>
                </a:cubicBezTo>
                <a:cubicBezTo>
                  <a:pt x="2011216" y="1158599"/>
                  <a:pt x="2012074" y="1155978"/>
                  <a:pt x="2013257" y="1153352"/>
                </a:cubicBezTo>
                <a:cubicBezTo>
                  <a:pt x="2014439" y="1150726"/>
                  <a:pt x="2016002" y="1148100"/>
                  <a:pt x="2017945" y="1145474"/>
                </a:cubicBezTo>
                <a:cubicBezTo>
                  <a:pt x="2019887" y="1142847"/>
                  <a:pt x="2022248" y="1140243"/>
                  <a:pt x="2025026" y="1137660"/>
                </a:cubicBezTo>
                <a:close/>
                <a:moveTo>
                  <a:pt x="751025" y="1088677"/>
                </a:moveTo>
                <a:lnTo>
                  <a:pt x="771275" y="1088677"/>
                </a:lnTo>
                <a:lnTo>
                  <a:pt x="771275" y="1095742"/>
                </a:lnTo>
                <a:lnTo>
                  <a:pt x="751025" y="1095742"/>
                </a:lnTo>
                <a:close/>
                <a:moveTo>
                  <a:pt x="712925" y="1088677"/>
                </a:moveTo>
                <a:lnTo>
                  <a:pt x="733175" y="1088677"/>
                </a:lnTo>
                <a:lnTo>
                  <a:pt x="733175" y="1095742"/>
                </a:lnTo>
                <a:lnTo>
                  <a:pt x="712925" y="1095742"/>
                </a:lnTo>
                <a:close/>
                <a:moveTo>
                  <a:pt x="674825" y="1088677"/>
                </a:moveTo>
                <a:lnTo>
                  <a:pt x="695075" y="1088677"/>
                </a:lnTo>
                <a:lnTo>
                  <a:pt x="695075" y="1095742"/>
                </a:lnTo>
                <a:lnTo>
                  <a:pt x="674825" y="1095742"/>
                </a:lnTo>
                <a:close/>
                <a:moveTo>
                  <a:pt x="646250" y="1088677"/>
                </a:moveTo>
                <a:lnTo>
                  <a:pt x="666500" y="1088677"/>
                </a:lnTo>
                <a:lnTo>
                  <a:pt x="666500" y="1095742"/>
                </a:lnTo>
                <a:lnTo>
                  <a:pt x="646250" y="1095742"/>
                </a:lnTo>
                <a:close/>
                <a:moveTo>
                  <a:pt x="608150" y="1088677"/>
                </a:moveTo>
                <a:lnTo>
                  <a:pt x="628400" y="1088677"/>
                </a:lnTo>
                <a:lnTo>
                  <a:pt x="628400" y="1095742"/>
                </a:lnTo>
                <a:lnTo>
                  <a:pt x="608150" y="1095742"/>
                </a:lnTo>
                <a:close/>
                <a:moveTo>
                  <a:pt x="570050" y="1088677"/>
                </a:moveTo>
                <a:lnTo>
                  <a:pt x="590300" y="1088677"/>
                </a:lnTo>
                <a:lnTo>
                  <a:pt x="590300" y="1095742"/>
                </a:lnTo>
                <a:lnTo>
                  <a:pt x="570050" y="1095742"/>
                </a:lnTo>
                <a:close/>
                <a:moveTo>
                  <a:pt x="541475" y="1088677"/>
                </a:moveTo>
                <a:lnTo>
                  <a:pt x="561725" y="1088677"/>
                </a:lnTo>
                <a:lnTo>
                  <a:pt x="561725" y="1095742"/>
                </a:lnTo>
                <a:lnTo>
                  <a:pt x="541475" y="1095742"/>
                </a:lnTo>
                <a:close/>
                <a:moveTo>
                  <a:pt x="503375" y="1088677"/>
                </a:moveTo>
                <a:lnTo>
                  <a:pt x="523625" y="1088677"/>
                </a:lnTo>
                <a:lnTo>
                  <a:pt x="523625" y="1095742"/>
                </a:lnTo>
                <a:lnTo>
                  <a:pt x="503375" y="1095742"/>
                </a:lnTo>
                <a:close/>
                <a:moveTo>
                  <a:pt x="465275" y="1088677"/>
                </a:moveTo>
                <a:lnTo>
                  <a:pt x="485525" y="1088677"/>
                </a:lnTo>
                <a:lnTo>
                  <a:pt x="485525" y="1095742"/>
                </a:lnTo>
                <a:lnTo>
                  <a:pt x="465275" y="1095742"/>
                </a:lnTo>
                <a:close/>
                <a:moveTo>
                  <a:pt x="436700" y="1088677"/>
                </a:moveTo>
                <a:lnTo>
                  <a:pt x="456950" y="1088677"/>
                </a:lnTo>
                <a:lnTo>
                  <a:pt x="456950" y="1095742"/>
                </a:lnTo>
                <a:lnTo>
                  <a:pt x="436700" y="1095742"/>
                </a:lnTo>
                <a:close/>
                <a:moveTo>
                  <a:pt x="398600" y="1088677"/>
                </a:moveTo>
                <a:lnTo>
                  <a:pt x="418850" y="1088677"/>
                </a:lnTo>
                <a:lnTo>
                  <a:pt x="418850" y="1095742"/>
                </a:lnTo>
                <a:lnTo>
                  <a:pt x="398600" y="1095742"/>
                </a:lnTo>
                <a:close/>
                <a:moveTo>
                  <a:pt x="360500" y="1088677"/>
                </a:moveTo>
                <a:lnTo>
                  <a:pt x="380750" y="1088677"/>
                </a:lnTo>
                <a:lnTo>
                  <a:pt x="380750" y="1095742"/>
                </a:lnTo>
                <a:lnTo>
                  <a:pt x="360500" y="1095742"/>
                </a:lnTo>
                <a:close/>
                <a:moveTo>
                  <a:pt x="331925" y="1088677"/>
                </a:moveTo>
                <a:lnTo>
                  <a:pt x="352175" y="1088677"/>
                </a:lnTo>
                <a:lnTo>
                  <a:pt x="352175" y="1095742"/>
                </a:lnTo>
                <a:lnTo>
                  <a:pt x="331925" y="1095742"/>
                </a:lnTo>
                <a:close/>
                <a:moveTo>
                  <a:pt x="293825" y="1088677"/>
                </a:moveTo>
                <a:lnTo>
                  <a:pt x="314075" y="1088677"/>
                </a:lnTo>
                <a:lnTo>
                  <a:pt x="314075" y="1095742"/>
                </a:lnTo>
                <a:lnTo>
                  <a:pt x="293825" y="1095742"/>
                </a:lnTo>
                <a:close/>
                <a:moveTo>
                  <a:pt x="255725" y="1088677"/>
                </a:moveTo>
                <a:lnTo>
                  <a:pt x="275975" y="1088677"/>
                </a:lnTo>
                <a:lnTo>
                  <a:pt x="275975" y="1095742"/>
                </a:lnTo>
                <a:lnTo>
                  <a:pt x="255725" y="1095742"/>
                </a:lnTo>
                <a:close/>
                <a:moveTo>
                  <a:pt x="227150" y="1088677"/>
                </a:moveTo>
                <a:lnTo>
                  <a:pt x="247400" y="1088677"/>
                </a:lnTo>
                <a:lnTo>
                  <a:pt x="247400" y="1095742"/>
                </a:lnTo>
                <a:lnTo>
                  <a:pt x="227150" y="1095742"/>
                </a:lnTo>
                <a:close/>
                <a:moveTo>
                  <a:pt x="189050" y="1088677"/>
                </a:moveTo>
                <a:lnTo>
                  <a:pt x="209300" y="1088677"/>
                </a:lnTo>
                <a:lnTo>
                  <a:pt x="209300" y="1095742"/>
                </a:lnTo>
                <a:lnTo>
                  <a:pt x="189050" y="1095742"/>
                </a:lnTo>
                <a:close/>
                <a:moveTo>
                  <a:pt x="150950" y="1088677"/>
                </a:moveTo>
                <a:lnTo>
                  <a:pt x="171200" y="1088677"/>
                </a:lnTo>
                <a:lnTo>
                  <a:pt x="171200" y="1095742"/>
                </a:lnTo>
                <a:lnTo>
                  <a:pt x="150950" y="1095742"/>
                </a:lnTo>
                <a:close/>
                <a:moveTo>
                  <a:pt x="122375" y="1088677"/>
                </a:moveTo>
                <a:lnTo>
                  <a:pt x="142625" y="1088677"/>
                </a:lnTo>
                <a:lnTo>
                  <a:pt x="142625" y="1095742"/>
                </a:lnTo>
                <a:lnTo>
                  <a:pt x="122375" y="1095742"/>
                </a:lnTo>
                <a:close/>
                <a:moveTo>
                  <a:pt x="84275" y="1088677"/>
                </a:moveTo>
                <a:lnTo>
                  <a:pt x="104525" y="1088677"/>
                </a:lnTo>
                <a:lnTo>
                  <a:pt x="104525" y="1095742"/>
                </a:lnTo>
                <a:lnTo>
                  <a:pt x="84275" y="1095742"/>
                </a:lnTo>
                <a:close/>
                <a:moveTo>
                  <a:pt x="46175" y="1088677"/>
                </a:moveTo>
                <a:lnTo>
                  <a:pt x="66425" y="1088677"/>
                </a:lnTo>
                <a:lnTo>
                  <a:pt x="66425" y="1095742"/>
                </a:lnTo>
                <a:lnTo>
                  <a:pt x="46175" y="1095742"/>
                </a:lnTo>
                <a:close/>
                <a:moveTo>
                  <a:pt x="8075" y="1088677"/>
                </a:moveTo>
                <a:lnTo>
                  <a:pt x="28325" y="1088677"/>
                </a:lnTo>
                <a:lnTo>
                  <a:pt x="28325" y="1095742"/>
                </a:lnTo>
                <a:lnTo>
                  <a:pt x="8075" y="1095742"/>
                </a:lnTo>
                <a:close/>
                <a:moveTo>
                  <a:pt x="446825" y="1024327"/>
                </a:moveTo>
                <a:cubicBezTo>
                  <a:pt x="447498" y="1024327"/>
                  <a:pt x="448138" y="1024463"/>
                  <a:pt x="448746" y="1024734"/>
                </a:cubicBezTo>
                <a:cubicBezTo>
                  <a:pt x="449354" y="1025006"/>
                  <a:pt x="449885" y="1025369"/>
                  <a:pt x="450341" y="1025825"/>
                </a:cubicBezTo>
                <a:cubicBezTo>
                  <a:pt x="450797" y="1026281"/>
                  <a:pt x="451160" y="1026812"/>
                  <a:pt x="451432" y="1027420"/>
                </a:cubicBezTo>
                <a:cubicBezTo>
                  <a:pt x="451703" y="1028028"/>
                  <a:pt x="451839" y="1028668"/>
                  <a:pt x="451839" y="1029341"/>
                </a:cubicBezTo>
                <a:cubicBezTo>
                  <a:pt x="451839" y="1030036"/>
                  <a:pt x="451703" y="1030681"/>
                  <a:pt x="451432" y="1031278"/>
                </a:cubicBezTo>
                <a:cubicBezTo>
                  <a:pt x="451160" y="1031875"/>
                  <a:pt x="450797" y="1032401"/>
                  <a:pt x="450341" y="1032857"/>
                </a:cubicBezTo>
                <a:cubicBezTo>
                  <a:pt x="449885" y="1033313"/>
                  <a:pt x="449354" y="1033671"/>
                  <a:pt x="448746" y="1033931"/>
                </a:cubicBezTo>
                <a:cubicBezTo>
                  <a:pt x="448138" y="1034192"/>
                  <a:pt x="447498" y="1034322"/>
                  <a:pt x="446825" y="1034322"/>
                </a:cubicBezTo>
                <a:cubicBezTo>
                  <a:pt x="446130" y="1034322"/>
                  <a:pt x="445485" y="1034192"/>
                  <a:pt x="444888" y="1033931"/>
                </a:cubicBezTo>
                <a:cubicBezTo>
                  <a:pt x="444291" y="1033671"/>
                  <a:pt x="443765" y="1033313"/>
                  <a:pt x="443309" y="1032857"/>
                </a:cubicBezTo>
                <a:cubicBezTo>
                  <a:pt x="442853" y="1032401"/>
                  <a:pt x="442495" y="1031875"/>
                  <a:pt x="442235" y="1031278"/>
                </a:cubicBezTo>
                <a:cubicBezTo>
                  <a:pt x="441974" y="1030681"/>
                  <a:pt x="441844" y="1030036"/>
                  <a:pt x="441844" y="1029341"/>
                </a:cubicBezTo>
                <a:cubicBezTo>
                  <a:pt x="441844" y="1028668"/>
                  <a:pt x="441974" y="1028028"/>
                  <a:pt x="442235" y="1027420"/>
                </a:cubicBezTo>
                <a:cubicBezTo>
                  <a:pt x="442495" y="1026812"/>
                  <a:pt x="442853" y="1026281"/>
                  <a:pt x="443309" y="1025825"/>
                </a:cubicBezTo>
                <a:cubicBezTo>
                  <a:pt x="443765" y="1025369"/>
                  <a:pt x="444291" y="1025006"/>
                  <a:pt x="444888" y="1024734"/>
                </a:cubicBezTo>
                <a:cubicBezTo>
                  <a:pt x="445485" y="1024463"/>
                  <a:pt x="446130" y="1024327"/>
                  <a:pt x="446825" y="1024327"/>
                </a:cubicBezTo>
                <a:close/>
                <a:moveTo>
                  <a:pt x="237340" y="1018858"/>
                </a:moveTo>
                <a:cubicBezTo>
                  <a:pt x="235929" y="1018858"/>
                  <a:pt x="234714" y="1018999"/>
                  <a:pt x="233694" y="1019281"/>
                </a:cubicBezTo>
                <a:cubicBezTo>
                  <a:pt x="232674" y="1019563"/>
                  <a:pt x="231838" y="1019965"/>
                  <a:pt x="231187" y="1020486"/>
                </a:cubicBezTo>
                <a:cubicBezTo>
                  <a:pt x="230536" y="1021007"/>
                  <a:pt x="230053" y="1021631"/>
                  <a:pt x="229738" y="1022358"/>
                </a:cubicBezTo>
                <a:cubicBezTo>
                  <a:pt x="229423" y="1023085"/>
                  <a:pt x="229266" y="1023904"/>
                  <a:pt x="229266" y="1024816"/>
                </a:cubicBezTo>
                <a:cubicBezTo>
                  <a:pt x="229266" y="1025445"/>
                  <a:pt x="229364" y="1026047"/>
                  <a:pt x="229559" y="1026623"/>
                </a:cubicBezTo>
                <a:cubicBezTo>
                  <a:pt x="229755" y="1027198"/>
                  <a:pt x="230069" y="1027708"/>
                  <a:pt x="230503" y="1028153"/>
                </a:cubicBezTo>
                <a:cubicBezTo>
                  <a:pt x="230937" y="1028598"/>
                  <a:pt x="231502" y="1028950"/>
                  <a:pt x="232196" y="1029211"/>
                </a:cubicBezTo>
                <a:cubicBezTo>
                  <a:pt x="232891" y="1029471"/>
                  <a:pt x="233737" y="1029601"/>
                  <a:pt x="234736" y="1029601"/>
                </a:cubicBezTo>
                <a:cubicBezTo>
                  <a:pt x="236038" y="1029601"/>
                  <a:pt x="237530" y="1029205"/>
                  <a:pt x="239212" y="1028413"/>
                </a:cubicBezTo>
                <a:cubicBezTo>
                  <a:pt x="240894" y="1027621"/>
                  <a:pt x="242668" y="1026368"/>
                  <a:pt x="244535" y="1024653"/>
                </a:cubicBezTo>
                <a:lnTo>
                  <a:pt x="244535" y="1018858"/>
                </a:lnTo>
                <a:close/>
                <a:moveTo>
                  <a:pt x="56365" y="1018858"/>
                </a:moveTo>
                <a:cubicBezTo>
                  <a:pt x="54954" y="1018858"/>
                  <a:pt x="53739" y="1018999"/>
                  <a:pt x="52719" y="1019281"/>
                </a:cubicBezTo>
                <a:cubicBezTo>
                  <a:pt x="51699" y="1019563"/>
                  <a:pt x="50863" y="1019965"/>
                  <a:pt x="50212" y="1020486"/>
                </a:cubicBezTo>
                <a:cubicBezTo>
                  <a:pt x="49561" y="1021007"/>
                  <a:pt x="49078" y="1021631"/>
                  <a:pt x="48763" y="1022358"/>
                </a:cubicBezTo>
                <a:cubicBezTo>
                  <a:pt x="48448" y="1023085"/>
                  <a:pt x="48291" y="1023904"/>
                  <a:pt x="48291" y="1024816"/>
                </a:cubicBezTo>
                <a:cubicBezTo>
                  <a:pt x="48291" y="1025445"/>
                  <a:pt x="48389" y="1026047"/>
                  <a:pt x="48584" y="1026623"/>
                </a:cubicBezTo>
                <a:cubicBezTo>
                  <a:pt x="48779" y="1027198"/>
                  <a:pt x="49094" y="1027708"/>
                  <a:pt x="49528" y="1028153"/>
                </a:cubicBezTo>
                <a:cubicBezTo>
                  <a:pt x="49962" y="1028598"/>
                  <a:pt x="50527" y="1028950"/>
                  <a:pt x="51221" y="1029211"/>
                </a:cubicBezTo>
                <a:cubicBezTo>
                  <a:pt x="51916" y="1029471"/>
                  <a:pt x="52762" y="1029601"/>
                  <a:pt x="53760" y="1029601"/>
                </a:cubicBezTo>
                <a:cubicBezTo>
                  <a:pt x="55063" y="1029601"/>
                  <a:pt x="56555" y="1029205"/>
                  <a:pt x="58237" y="1028413"/>
                </a:cubicBezTo>
                <a:cubicBezTo>
                  <a:pt x="59919" y="1027621"/>
                  <a:pt x="61693" y="1026368"/>
                  <a:pt x="63560" y="1024653"/>
                </a:cubicBezTo>
                <a:lnTo>
                  <a:pt x="63560" y="1018858"/>
                </a:lnTo>
                <a:close/>
                <a:moveTo>
                  <a:pt x="199989" y="1005347"/>
                </a:moveTo>
                <a:cubicBezTo>
                  <a:pt x="196907" y="1005347"/>
                  <a:pt x="194503" y="1006346"/>
                  <a:pt x="192778" y="1008342"/>
                </a:cubicBezTo>
                <a:cubicBezTo>
                  <a:pt x="191052" y="1010339"/>
                  <a:pt x="190190" y="1013465"/>
                  <a:pt x="190190" y="1017718"/>
                </a:cubicBezTo>
                <a:cubicBezTo>
                  <a:pt x="190190" y="1021669"/>
                  <a:pt x="190770" y="1024615"/>
                  <a:pt x="191931" y="1026558"/>
                </a:cubicBezTo>
                <a:cubicBezTo>
                  <a:pt x="193092" y="1028500"/>
                  <a:pt x="194736" y="1029471"/>
                  <a:pt x="196863" y="1029471"/>
                </a:cubicBezTo>
                <a:cubicBezTo>
                  <a:pt x="198296" y="1029471"/>
                  <a:pt x="199810" y="1028831"/>
                  <a:pt x="201405" y="1027550"/>
                </a:cubicBezTo>
                <a:cubicBezTo>
                  <a:pt x="203000" y="1026270"/>
                  <a:pt x="204677" y="1024371"/>
                  <a:pt x="206435" y="1021853"/>
                </a:cubicBezTo>
                <a:lnTo>
                  <a:pt x="206435" y="1006682"/>
                </a:lnTo>
                <a:cubicBezTo>
                  <a:pt x="205502" y="1006248"/>
                  <a:pt x="204471" y="1005917"/>
                  <a:pt x="203342" y="1005689"/>
                </a:cubicBezTo>
                <a:cubicBezTo>
                  <a:pt x="202214" y="1005461"/>
                  <a:pt x="201096" y="1005347"/>
                  <a:pt x="199989" y="1005347"/>
                </a:cubicBezTo>
                <a:close/>
                <a:moveTo>
                  <a:pt x="133314" y="1005347"/>
                </a:moveTo>
                <a:cubicBezTo>
                  <a:pt x="130232" y="1005347"/>
                  <a:pt x="127828" y="1006346"/>
                  <a:pt x="126103" y="1008342"/>
                </a:cubicBezTo>
                <a:cubicBezTo>
                  <a:pt x="124377" y="1010339"/>
                  <a:pt x="123514" y="1013465"/>
                  <a:pt x="123514" y="1017718"/>
                </a:cubicBezTo>
                <a:cubicBezTo>
                  <a:pt x="123514" y="1021669"/>
                  <a:pt x="124095" y="1024615"/>
                  <a:pt x="125256" y="1026558"/>
                </a:cubicBezTo>
                <a:cubicBezTo>
                  <a:pt x="126417" y="1028500"/>
                  <a:pt x="128061" y="1029471"/>
                  <a:pt x="130188" y="1029471"/>
                </a:cubicBezTo>
                <a:cubicBezTo>
                  <a:pt x="131621" y="1029471"/>
                  <a:pt x="133135" y="1028831"/>
                  <a:pt x="134730" y="1027550"/>
                </a:cubicBezTo>
                <a:cubicBezTo>
                  <a:pt x="136325" y="1026270"/>
                  <a:pt x="138002" y="1024371"/>
                  <a:pt x="139760" y="1021853"/>
                </a:cubicBezTo>
                <a:lnTo>
                  <a:pt x="139760" y="1006682"/>
                </a:lnTo>
                <a:cubicBezTo>
                  <a:pt x="138827" y="1006248"/>
                  <a:pt x="137796" y="1005917"/>
                  <a:pt x="136667" y="1005689"/>
                </a:cubicBezTo>
                <a:cubicBezTo>
                  <a:pt x="135538" y="1005461"/>
                  <a:pt x="134421" y="1005347"/>
                  <a:pt x="133314" y="1005347"/>
                </a:cubicBezTo>
                <a:close/>
                <a:moveTo>
                  <a:pt x="304015" y="1004989"/>
                </a:moveTo>
                <a:cubicBezTo>
                  <a:pt x="302778" y="1004989"/>
                  <a:pt x="301649" y="1005228"/>
                  <a:pt x="300629" y="1005705"/>
                </a:cubicBezTo>
                <a:cubicBezTo>
                  <a:pt x="299609" y="1006183"/>
                  <a:pt x="298730" y="1006856"/>
                  <a:pt x="297992" y="1007724"/>
                </a:cubicBezTo>
                <a:cubicBezTo>
                  <a:pt x="297254" y="1008592"/>
                  <a:pt x="296657" y="1009634"/>
                  <a:pt x="296201" y="1010849"/>
                </a:cubicBezTo>
                <a:cubicBezTo>
                  <a:pt x="295746" y="1012065"/>
                  <a:pt x="295464" y="1013399"/>
                  <a:pt x="295355" y="1014854"/>
                </a:cubicBezTo>
                <a:lnTo>
                  <a:pt x="312545" y="1014854"/>
                </a:lnTo>
                <a:cubicBezTo>
                  <a:pt x="312610" y="1013399"/>
                  <a:pt x="312469" y="1012070"/>
                  <a:pt x="312121" y="1010865"/>
                </a:cubicBezTo>
                <a:cubicBezTo>
                  <a:pt x="311774" y="1009661"/>
                  <a:pt x="311237" y="1008624"/>
                  <a:pt x="310510" y="1007756"/>
                </a:cubicBezTo>
                <a:cubicBezTo>
                  <a:pt x="309783" y="1006888"/>
                  <a:pt x="308877" y="1006210"/>
                  <a:pt x="307792" y="1005722"/>
                </a:cubicBezTo>
                <a:cubicBezTo>
                  <a:pt x="306706" y="1005233"/>
                  <a:pt x="305447" y="1004989"/>
                  <a:pt x="304015" y="1004989"/>
                </a:cubicBezTo>
                <a:close/>
                <a:moveTo>
                  <a:pt x="149420" y="1001050"/>
                </a:moveTo>
                <a:lnTo>
                  <a:pt x="164819" y="1001050"/>
                </a:lnTo>
                <a:lnTo>
                  <a:pt x="164819" y="1029016"/>
                </a:lnTo>
                <a:lnTo>
                  <a:pt x="174553" y="1029016"/>
                </a:lnTo>
                <a:lnTo>
                  <a:pt x="174553" y="1033736"/>
                </a:lnTo>
                <a:lnTo>
                  <a:pt x="148346" y="1033736"/>
                </a:lnTo>
                <a:lnTo>
                  <a:pt x="148346" y="1029016"/>
                </a:lnTo>
                <a:lnTo>
                  <a:pt x="159089" y="1029016"/>
                </a:lnTo>
                <a:lnTo>
                  <a:pt x="159089" y="1005738"/>
                </a:lnTo>
                <a:lnTo>
                  <a:pt x="149420" y="1005738"/>
                </a:lnTo>
                <a:close/>
                <a:moveTo>
                  <a:pt x="446825" y="1000464"/>
                </a:moveTo>
                <a:cubicBezTo>
                  <a:pt x="447498" y="1000464"/>
                  <a:pt x="448138" y="1000599"/>
                  <a:pt x="448746" y="1000871"/>
                </a:cubicBezTo>
                <a:cubicBezTo>
                  <a:pt x="449354" y="1001142"/>
                  <a:pt x="449885" y="1001506"/>
                  <a:pt x="450341" y="1001961"/>
                </a:cubicBezTo>
                <a:cubicBezTo>
                  <a:pt x="450797" y="1002417"/>
                  <a:pt x="451160" y="1002949"/>
                  <a:pt x="451432" y="1003557"/>
                </a:cubicBezTo>
                <a:cubicBezTo>
                  <a:pt x="451703" y="1004164"/>
                  <a:pt x="451839" y="1004804"/>
                  <a:pt x="451839" y="1005477"/>
                </a:cubicBezTo>
                <a:cubicBezTo>
                  <a:pt x="451839" y="1006172"/>
                  <a:pt x="451703" y="1006818"/>
                  <a:pt x="451432" y="1007414"/>
                </a:cubicBezTo>
                <a:cubicBezTo>
                  <a:pt x="451160" y="1008011"/>
                  <a:pt x="450797" y="1008538"/>
                  <a:pt x="450341" y="1008994"/>
                </a:cubicBezTo>
                <a:cubicBezTo>
                  <a:pt x="449885" y="1009449"/>
                  <a:pt x="449354" y="1009807"/>
                  <a:pt x="448746" y="1010068"/>
                </a:cubicBezTo>
                <a:cubicBezTo>
                  <a:pt x="448138" y="1010328"/>
                  <a:pt x="447498" y="1010458"/>
                  <a:pt x="446825" y="1010458"/>
                </a:cubicBezTo>
                <a:cubicBezTo>
                  <a:pt x="446130" y="1010458"/>
                  <a:pt x="445485" y="1010328"/>
                  <a:pt x="444888" y="1010068"/>
                </a:cubicBezTo>
                <a:cubicBezTo>
                  <a:pt x="444291" y="1009807"/>
                  <a:pt x="443765" y="1009449"/>
                  <a:pt x="443309" y="1008994"/>
                </a:cubicBezTo>
                <a:cubicBezTo>
                  <a:pt x="442853" y="1008538"/>
                  <a:pt x="442495" y="1008011"/>
                  <a:pt x="442235" y="1007414"/>
                </a:cubicBezTo>
                <a:cubicBezTo>
                  <a:pt x="441974" y="1006818"/>
                  <a:pt x="441844" y="1006172"/>
                  <a:pt x="441844" y="1005477"/>
                </a:cubicBezTo>
                <a:cubicBezTo>
                  <a:pt x="441844" y="1004804"/>
                  <a:pt x="441974" y="1004164"/>
                  <a:pt x="442235" y="1003557"/>
                </a:cubicBezTo>
                <a:cubicBezTo>
                  <a:pt x="442495" y="1002949"/>
                  <a:pt x="442853" y="1002417"/>
                  <a:pt x="443309" y="1001961"/>
                </a:cubicBezTo>
                <a:cubicBezTo>
                  <a:pt x="443765" y="1001506"/>
                  <a:pt x="444291" y="1001142"/>
                  <a:pt x="444888" y="1000871"/>
                </a:cubicBezTo>
                <a:cubicBezTo>
                  <a:pt x="445485" y="1000599"/>
                  <a:pt x="446130" y="1000464"/>
                  <a:pt x="446825" y="1000464"/>
                </a:cubicBezTo>
                <a:close/>
                <a:moveTo>
                  <a:pt x="304276" y="1000464"/>
                </a:moveTo>
                <a:cubicBezTo>
                  <a:pt x="306554" y="1000464"/>
                  <a:pt x="308573" y="1000822"/>
                  <a:pt x="310331" y="1001538"/>
                </a:cubicBezTo>
                <a:cubicBezTo>
                  <a:pt x="312089" y="1002254"/>
                  <a:pt x="313570" y="1003269"/>
                  <a:pt x="314775" y="1004582"/>
                </a:cubicBezTo>
                <a:cubicBezTo>
                  <a:pt x="315979" y="1005895"/>
                  <a:pt x="316891" y="1007490"/>
                  <a:pt x="317509" y="1009368"/>
                </a:cubicBezTo>
                <a:cubicBezTo>
                  <a:pt x="318128" y="1011245"/>
                  <a:pt x="318437" y="1013345"/>
                  <a:pt x="318437" y="1015667"/>
                </a:cubicBezTo>
                <a:cubicBezTo>
                  <a:pt x="318437" y="1016470"/>
                  <a:pt x="318426" y="1017143"/>
                  <a:pt x="318405" y="1017686"/>
                </a:cubicBezTo>
                <a:cubicBezTo>
                  <a:pt x="318383" y="1018229"/>
                  <a:pt x="318351" y="1018739"/>
                  <a:pt x="318307" y="1019216"/>
                </a:cubicBezTo>
                <a:lnTo>
                  <a:pt x="295355" y="1019216"/>
                </a:lnTo>
                <a:cubicBezTo>
                  <a:pt x="295355" y="1022558"/>
                  <a:pt x="296288" y="1025125"/>
                  <a:pt x="298155" y="1026916"/>
                </a:cubicBezTo>
                <a:cubicBezTo>
                  <a:pt x="300021" y="1028706"/>
                  <a:pt x="302713" y="1029601"/>
                  <a:pt x="306229" y="1029601"/>
                </a:cubicBezTo>
                <a:cubicBezTo>
                  <a:pt x="307184" y="1029601"/>
                  <a:pt x="308139" y="1029563"/>
                  <a:pt x="309094" y="1029488"/>
                </a:cubicBezTo>
                <a:cubicBezTo>
                  <a:pt x="310049" y="1029412"/>
                  <a:pt x="310971" y="1029308"/>
                  <a:pt x="311861" y="1029178"/>
                </a:cubicBezTo>
                <a:cubicBezTo>
                  <a:pt x="312751" y="1029048"/>
                  <a:pt x="313603" y="1028902"/>
                  <a:pt x="314417" y="1028739"/>
                </a:cubicBezTo>
                <a:cubicBezTo>
                  <a:pt x="315231" y="1028576"/>
                  <a:pt x="315985" y="1028397"/>
                  <a:pt x="316679" y="1028202"/>
                </a:cubicBezTo>
                <a:lnTo>
                  <a:pt x="316679" y="1032857"/>
                </a:lnTo>
                <a:cubicBezTo>
                  <a:pt x="315138" y="1033291"/>
                  <a:pt x="313397" y="1033644"/>
                  <a:pt x="311454" y="1033915"/>
                </a:cubicBezTo>
                <a:cubicBezTo>
                  <a:pt x="309512" y="1034186"/>
                  <a:pt x="307499" y="1034322"/>
                  <a:pt x="305415" y="1034322"/>
                </a:cubicBezTo>
                <a:cubicBezTo>
                  <a:pt x="302615" y="1034322"/>
                  <a:pt x="300206" y="1033942"/>
                  <a:pt x="298187" y="1033183"/>
                </a:cubicBezTo>
                <a:cubicBezTo>
                  <a:pt x="296169" y="1032423"/>
                  <a:pt x="294514" y="1031321"/>
                  <a:pt x="293223" y="1029878"/>
                </a:cubicBezTo>
                <a:cubicBezTo>
                  <a:pt x="291931" y="1028435"/>
                  <a:pt x="290976" y="1026666"/>
                  <a:pt x="290358" y="1024572"/>
                </a:cubicBezTo>
                <a:cubicBezTo>
                  <a:pt x="289739" y="1022477"/>
                  <a:pt x="289430" y="1020106"/>
                  <a:pt x="289430" y="1017458"/>
                </a:cubicBezTo>
                <a:cubicBezTo>
                  <a:pt x="289430" y="1015157"/>
                  <a:pt x="289761" y="1012982"/>
                  <a:pt x="290423" y="1010931"/>
                </a:cubicBezTo>
                <a:cubicBezTo>
                  <a:pt x="291085" y="1008880"/>
                  <a:pt x="292051" y="1007078"/>
                  <a:pt x="293320" y="1005526"/>
                </a:cubicBezTo>
                <a:cubicBezTo>
                  <a:pt x="294590" y="1003974"/>
                  <a:pt x="296147" y="1002743"/>
                  <a:pt x="297992" y="1001831"/>
                </a:cubicBezTo>
                <a:cubicBezTo>
                  <a:pt x="299837" y="1000919"/>
                  <a:pt x="301931" y="1000464"/>
                  <a:pt x="304276" y="1000464"/>
                </a:cubicBezTo>
                <a:close/>
                <a:moveTo>
                  <a:pt x="237470" y="1000464"/>
                </a:moveTo>
                <a:cubicBezTo>
                  <a:pt x="239445" y="1000464"/>
                  <a:pt x="241225" y="1000681"/>
                  <a:pt x="242809" y="1001115"/>
                </a:cubicBezTo>
                <a:cubicBezTo>
                  <a:pt x="244394" y="1001549"/>
                  <a:pt x="245734" y="1002211"/>
                  <a:pt x="246830" y="1003101"/>
                </a:cubicBezTo>
                <a:cubicBezTo>
                  <a:pt x="247926" y="1003991"/>
                  <a:pt x="248767" y="1005108"/>
                  <a:pt x="249353" y="1006454"/>
                </a:cubicBezTo>
                <a:cubicBezTo>
                  <a:pt x="249939" y="1007800"/>
                  <a:pt x="250232" y="1009384"/>
                  <a:pt x="250232" y="1011207"/>
                </a:cubicBezTo>
                <a:lnTo>
                  <a:pt x="250232" y="1033736"/>
                </a:lnTo>
                <a:lnTo>
                  <a:pt x="245154" y="1033736"/>
                </a:lnTo>
                <a:lnTo>
                  <a:pt x="245023" y="1029341"/>
                </a:lnTo>
                <a:cubicBezTo>
                  <a:pt x="243244" y="1031099"/>
                  <a:pt x="241437" y="1032369"/>
                  <a:pt x="239603" y="1033150"/>
                </a:cubicBezTo>
                <a:cubicBezTo>
                  <a:pt x="237769" y="1033931"/>
                  <a:pt x="235843" y="1034322"/>
                  <a:pt x="233824" y="1034322"/>
                </a:cubicBezTo>
                <a:cubicBezTo>
                  <a:pt x="231958" y="1034322"/>
                  <a:pt x="230362" y="1034083"/>
                  <a:pt x="229038" y="1033606"/>
                </a:cubicBezTo>
                <a:cubicBezTo>
                  <a:pt x="227714" y="1033128"/>
                  <a:pt x="226624" y="1032472"/>
                  <a:pt x="225766" y="1031636"/>
                </a:cubicBezTo>
                <a:cubicBezTo>
                  <a:pt x="224909" y="1030801"/>
                  <a:pt x="224280" y="1029819"/>
                  <a:pt x="223878" y="1028690"/>
                </a:cubicBezTo>
                <a:cubicBezTo>
                  <a:pt x="223477" y="1027561"/>
                  <a:pt x="223276" y="1026335"/>
                  <a:pt x="223276" y="1025011"/>
                </a:cubicBezTo>
                <a:cubicBezTo>
                  <a:pt x="223276" y="1021734"/>
                  <a:pt x="224497" y="1019167"/>
                  <a:pt x="226938" y="1017312"/>
                </a:cubicBezTo>
                <a:cubicBezTo>
                  <a:pt x="229380" y="1015456"/>
                  <a:pt x="232988" y="1014528"/>
                  <a:pt x="237763" y="1014528"/>
                </a:cubicBezTo>
                <a:lnTo>
                  <a:pt x="244535" y="1014528"/>
                </a:lnTo>
                <a:lnTo>
                  <a:pt x="244535" y="1011663"/>
                </a:lnTo>
                <a:cubicBezTo>
                  <a:pt x="244535" y="1009731"/>
                  <a:pt x="243916" y="1008185"/>
                  <a:pt x="242679" y="1007024"/>
                </a:cubicBezTo>
                <a:cubicBezTo>
                  <a:pt x="241442" y="1005863"/>
                  <a:pt x="239554" y="1005282"/>
                  <a:pt x="237015" y="1005282"/>
                </a:cubicBezTo>
                <a:cubicBezTo>
                  <a:pt x="235170" y="1005282"/>
                  <a:pt x="233352" y="1005488"/>
                  <a:pt x="231561" y="1005901"/>
                </a:cubicBezTo>
                <a:cubicBezTo>
                  <a:pt x="229771" y="1006313"/>
                  <a:pt x="227920" y="1006899"/>
                  <a:pt x="226010" y="1007659"/>
                </a:cubicBezTo>
                <a:lnTo>
                  <a:pt x="226010" y="1002547"/>
                </a:lnTo>
                <a:cubicBezTo>
                  <a:pt x="226727" y="1002287"/>
                  <a:pt x="227524" y="1002032"/>
                  <a:pt x="228403" y="1001782"/>
                </a:cubicBezTo>
                <a:cubicBezTo>
                  <a:pt x="229282" y="1001533"/>
                  <a:pt x="230210" y="1001310"/>
                  <a:pt x="231187" y="1001115"/>
                </a:cubicBezTo>
                <a:cubicBezTo>
                  <a:pt x="232164" y="1000919"/>
                  <a:pt x="233184" y="1000762"/>
                  <a:pt x="234247" y="1000643"/>
                </a:cubicBezTo>
                <a:cubicBezTo>
                  <a:pt x="235311" y="1000523"/>
                  <a:pt x="236385" y="1000464"/>
                  <a:pt x="237470" y="1000464"/>
                </a:cubicBezTo>
                <a:close/>
                <a:moveTo>
                  <a:pt x="97330" y="1000464"/>
                </a:moveTo>
                <a:cubicBezTo>
                  <a:pt x="100694" y="1000464"/>
                  <a:pt x="103239" y="1001457"/>
                  <a:pt x="104964" y="1003443"/>
                </a:cubicBezTo>
                <a:cubicBezTo>
                  <a:pt x="106690" y="1005429"/>
                  <a:pt x="107553" y="1008418"/>
                  <a:pt x="107553" y="1012412"/>
                </a:cubicBezTo>
                <a:lnTo>
                  <a:pt x="107553" y="1033736"/>
                </a:lnTo>
                <a:lnTo>
                  <a:pt x="101888" y="1033736"/>
                </a:lnTo>
                <a:lnTo>
                  <a:pt x="101888" y="1012868"/>
                </a:lnTo>
                <a:cubicBezTo>
                  <a:pt x="101888" y="1010306"/>
                  <a:pt x="101410" y="1008413"/>
                  <a:pt x="100455" y="1007187"/>
                </a:cubicBezTo>
                <a:cubicBezTo>
                  <a:pt x="99500" y="1005960"/>
                  <a:pt x="98079" y="1005347"/>
                  <a:pt x="96190" y="1005347"/>
                </a:cubicBezTo>
                <a:cubicBezTo>
                  <a:pt x="95496" y="1005347"/>
                  <a:pt x="94818" y="1005450"/>
                  <a:pt x="94156" y="1005657"/>
                </a:cubicBezTo>
                <a:cubicBezTo>
                  <a:pt x="93494" y="1005863"/>
                  <a:pt x="92805" y="1006221"/>
                  <a:pt x="92088" y="1006731"/>
                </a:cubicBezTo>
                <a:cubicBezTo>
                  <a:pt x="91372" y="1007241"/>
                  <a:pt x="90596" y="1007930"/>
                  <a:pt x="89761" y="1008798"/>
                </a:cubicBezTo>
                <a:cubicBezTo>
                  <a:pt x="88925" y="1009666"/>
                  <a:pt x="87986" y="1010751"/>
                  <a:pt x="86944" y="1012054"/>
                </a:cubicBezTo>
                <a:lnTo>
                  <a:pt x="86944" y="1033736"/>
                </a:lnTo>
                <a:lnTo>
                  <a:pt x="81280" y="1033736"/>
                </a:lnTo>
                <a:lnTo>
                  <a:pt x="81280" y="1001050"/>
                </a:lnTo>
                <a:lnTo>
                  <a:pt x="86326" y="1001050"/>
                </a:lnTo>
                <a:lnTo>
                  <a:pt x="86554" y="1006324"/>
                </a:lnTo>
                <a:cubicBezTo>
                  <a:pt x="87509" y="1005195"/>
                  <a:pt x="88431" y="1004257"/>
                  <a:pt x="89321" y="1003508"/>
                </a:cubicBezTo>
                <a:cubicBezTo>
                  <a:pt x="90211" y="1002759"/>
                  <a:pt x="91085" y="1002157"/>
                  <a:pt x="91942" y="1001701"/>
                </a:cubicBezTo>
                <a:cubicBezTo>
                  <a:pt x="92799" y="1001245"/>
                  <a:pt x="93673" y="1000925"/>
                  <a:pt x="94563" y="1000741"/>
                </a:cubicBezTo>
                <a:cubicBezTo>
                  <a:pt x="95453" y="1000556"/>
                  <a:pt x="96375" y="1000464"/>
                  <a:pt x="97330" y="1000464"/>
                </a:cubicBezTo>
                <a:close/>
                <a:moveTo>
                  <a:pt x="56495" y="1000464"/>
                </a:moveTo>
                <a:cubicBezTo>
                  <a:pt x="58470" y="1000464"/>
                  <a:pt x="60250" y="1000681"/>
                  <a:pt x="61834" y="1001115"/>
                </a:cubicBezTo>
                <a:cubicBezTo>
                  <a:pt x="63419" y="1001549"/>
                  <a:pt x="64759" y="1002211"/>
                  <a:pt x="65855" y="1003101"/>
                </a:cubicBezTo>
                <a:cubicBezTo>
                  <a:pt x="66951" y="1003991"/>
                  <a:pt x="67792" y="1005108"/>
                  <a:pt x="68378" y="1006454"/>
                </a:cubicBezTo>
                <a:cubicBezTo>
                  <a:pt x="68964" y="1007800"/>
                  <a:pt x="69257" y="1009384"/>
                  <a:pt x="69257" y="1011207"/>
                </a:cubicBezTo>
                <a:lnTo>
                  <a:pt x="69257" y="1033736"/>
                </a:lnTo>
                <a:lnTo>
                  <a:pt x="64178" y="1033736"/>
                </a:lnTo>
                <a:lnTo>
                  <a:pt x="64048" y="1029341"/>
                </a:lnTo>
                <a:cubicBezTo>
                  <a:pt x="62268" y="1031099"/>
                  <a:pt x="60462" y="1032369"/>
                  <a:pt x="58628" y="1033150"/>
                </a:cubicBezTo>
                <a:cubicBezTo>
                  <a:pt x="56794" y="1033931"/>
                  <a:pt x="54867" y="1034322"/>
                  <a:pt x="52849" y="1034322"/>
                </a:cubicBezTo>
                <a:cubicBezTo>
                  <a:pt x="50982" y="1034322"/>
                  <a:pt x="49387" y="1034083"/>
                  <a:pt x="48063" y="1033606"/>
                </a:cubicBezTo>
                <a:cubicBezTo>
                  <a:pt x="46739" y="1033128"/>
                  <a:pt x="45649" y="1032472"/>
                  <a:pt x="44791" y="1031636"/>
                </a:cubicBezTo>
                <a:cubicBezTo>
                  <a:pt x="43934" y="1030801"/>
                  <a:pt x="43305" y="1029819"/>
                  <a:pt x="42903" y="1028690"/>
                </a:cubicBezTo>
                <a:cubicBezTo>
                  <a:pt x="42501" y="1027561"/>
                  <a:pt x="42301" y="1026335"/>
                  <a:pt x="42301" y="1025011"/>
                </a:cubicBezTo>
                <a:cubicBezTo>
                  <a:pt x="42301" y="1021734"/>
                  <a:pt x="43522" y="1019167"/>
                  <a:pt x="45963" y="1017312"/>
                </a:cubicBezTo>
                <a:cubicBezTo>
                  <a:pt x="48405" y="1015456"/>
                  <a:pt x="52013" y="1014528"/>
                  <a:pt x="56788" y="1014528"/>
                </a:cubicBezTo>
                <a:lnTo>
                  <a:pt x="63560" y="1014528"/>
                </a:lnTo>
                <a:lnTo>
                  <a:pt x="63560" y="1011663"/>
                </a:lnTo>
                <a:cubicBezTo>
                  <a:pt x="63560" y="1009731"/>
                  <a:pt x="62941" y="1008185"/>
                  <a:pt x="61704" y="1007024"/>
                </a:cubicBezTo>
                <a:cubicBezTo>
                  <a:pt x="60467" y="1005863"/>
                  <a:pt x="58579" y="1005282"/>
                  <a:pt x="56039" y="1005282"/>
                </a:cubicBezTo>
                <a:cubicBezTo>
                  <a:pt x="54195" y="1005282"/>
                  <a:pt x="52377" y="1005488"/>
                  <a:pt x="50586" y="1005901"/>
                </a:cubicBezTo>
                <a:cubicBezTo>
                  <a:pt x="48796" y="1006313"/>
                  <a:pt x="46945" y="1006899"/>
                  <a:pt x="45035" y="1007659"/>
                </a:cubicBezTo>
                <a:lnTo>
                  <a:pt x="45035" y="1002547"/>
                </a:lnTo>
                <a:cubicBezTo>
                  <a:pt x="45752" y="1002287"/>
                  <a:pt x="46549" y="1002032"/>
                  <a:pt x="47428" y="1001782"/>
                </a:cubicBezTo>
                <a:cubicBezTo>
                  <a:pt x="48307" y="1001533"/>
                  <a:pt x="49235" y="1001310"/>
                  <a:pt x="50212" y="1001115"/>
                </a:cubicBezTo>
                <a:cubicBezTo>
                  <a:pt x="51188" y="1000919"/>
                  <a:pt x="52209" y="1000762"/>
                  <a:pt x="53272" y="1000643"/>
                </a:cubicBezTo>
                <a:cubicBezTo>
                  <a:pt x="54336" y="1000523"/>
                  <a:pt x="55410" y="1000464"/>
                  <a:pt x="56495" y="1000464"/>
                </a:cubicBezTo>
                <a:close/>
                <a:moveTo>
                  <a:pt x="399740" y="996069"/>
                </a:moveTo>
                <a:lnTo>
                  <a:pt x="399740" y="1028722"/>
                </a:lnTo>
                <a:lnTo>
                  <a:pt x="404069" y="1028722"/>
                </a:lnTo>
                <a:cubicBezTo>
                  <a:pt x="413750" y="1028722"/>
                  <a:pt x="418589" y="1023286"/>
                  <a:pt x="418589" y="1012412"/>
                </a:cubicBezTo>
                <a:cubicBezTo>
                  <a:pt x="418589" y="1009395"/>
                  <a:pt x="418308" y="1006845"/>
                  <a:pt x="417743" y="1004761"/>
                </a:cubicBezTo>
                <a:cubicBezTo>
                  <a:pt x="417179" y="1002678"/>
                  <a:pt x="416321" y="1000995"/>
                  <a:pt x="415171" y="999715"/>
                </a:cubicBezTo>
                <a:cubicBezTo>
                  <a:pt x="414021" y="998434"/>
                  <a:pt x="412578" y="997506"/>
                  <a:pt x="410841" y="996931"/>
                </a:cubicBezTo>
                <a:cubicBezTo>
                  <a:pt x="409105" y="996356"/>
                  <a:pt x="407065" y="996069"/>
                  <a:pt x="404721" y="996069"/>
                </a:cubicBezTo>
                <a:close/>
                <a:moveTo>
                  <a:pt x="393945" y="991185"/>
                </a:moveTo>
                <a:lnTo>
                  <a:pt x="404916" y="991185"/>
                </a:lnTo>
                <a:cubicBezTo>
                  <a:pt x="411557" y="991185"/>
                  <a:pt x="416512" y="992895"/>
                  <a:pt x="419778" y="996313"/>
                </a:cubicBezTo>
                <a:cubicBezTo>
                  <a:pt x="423044" y="999731"/>
                  <a:pt x="424678" y="1004956"/>
                  <a:pt x="424678" y="1011989"/>
                </a:cubicBezTo>
                <a:cubicBezTo>
                  <a:pt x="424678" y="1014029"/>
                  <a:pt x="424520" y="1015982"/>
                  <a:pt x="424206" y="1017849"/>
                </a:cubicBezTo>
                <a:cubicBezTo>
                  <a:pt x="423891" y="1019715"/>
                  <a:pt x="423386" y="1021452"/>
                  <a:pt x="422692" y="1023058"/>
                </a:cubicBezTo>
                <a:cubicBezTo>
                  <a:pt x="421997" y="1024664"/>
                  <a:pt x="421096" y="1026123"/>
                  <a:pt x="419989" y="1027436"/>
                </a:cubicBezTo>
                <a:cubicBezTo>
                  <a:pt x="418883" y="1028750"/>
                  <a:pt x="417526" y="1029873"/>
                  <a:pt x="415920" y="1030806"/>
                </a:cubicBezTo>
                <a:cubicBezTo>
                  <a:pt x="414314" y="1031739"/>
                  <a:pt x="412447" y="1032461"/>
                  <a:pt x="410320" y="1032971"/>
                </a:cubicBezTo>
                <a:cubicBezTo>
                  <a:pt x="408193" y="1033481"/>
                  <a:pt x="405773" y="1033736"/>
                  <a:pt x="403060" y="1033736"/>
                </a:cubicBezTo>
                <a:lnTo>
                  <a:pt x="393945" y="1033736"/>
                </a:lnTo>
                <a:close/>
                <a:moveTo>
                  <a:pt x="357896" y="991185"/>
                </a:moveTo>
                <a:lnTo>
                  <a:pt x="383354" y="991185"/>
                </a:lnTo>
                <a:lnTo>
                  <a:pt x="383354" y="996069"/>
                </a:lnTo>
                <a:lnTo>
                  <a:pt x="373555" y="996069"/>
                </a:lnTo>
                <a:lnTo>
                  <a:pt x="373555" y="1028788"/>
                </a:lnTo>
                <a:lnTo>
                  <a:pt x="383354" y="1028788"/>
                </a:lnTo>
                <a:lnTo>
                  <a:pt x="383354" y="1033736"/>
                </a:lnTo>
                <a:lnTo>
                  <a:pt x="357896" y="1033736"/>
                </a:lnTo>
                <a:lnTo>
                  <a:pt x="357896" y="1028788"/>
                </a:lnTo>
                <a:lnTo>
                  <a:pt x="367695" y="1028788"/>
                </a:lnTo>
                <a:lnTo>
                  <a:pt x="367695" y="996069"/>
                </a:lnTo>
                <a:lnTo>
                  <a:pt x="357896" y="996069"/>
                </a:lnTo>
                <a:close/>
                <a:moveTo>
                  <a:pt x="513110" y="990990"/>
                </a:moveTo>
                <a:lnTo>
                  <a:pt x="518123" y="990990"/>
                </a:lnTo>
                <a:lnTo>
                  <a:pt x="518123" y="1028462"/>
                </a:lnTo>
                <a:lnTo>
                  <a:pt x="527629" y="1028462"/>
                </a:lnTo>
                <a:lnTo>
                  <a:pt x="527629" y="1033736"/>
                </a:lnTo>
                <a:lnTo>
                  <a:pt x="500901" y="1033736"/>
                </a:lnTo>
                <a:lnTo>
                  <a:pt x="500901" y="1028462"/>
                </a:lnTo>
                <a:lnTo>
                  <a:pt x="511840" y="1028462"/>
                </a:lnTo>
                <a:lnTo>
                  <a:pt x="511840" y="997404"/>
                </a:lnTo>
                <a:lnTo>
                  <a:pt x="501650" y="1002938"/>
                </a:lnTo>
                <a:lnTo>
                  <a:pt x="499566" y="998120"/>
                </a:lnTo>
                <a:close/>
                <a:moveTo>
                  <a:pt x="21879" y="990664"/>
                </a:moveTo>
                <a:cubicBezTo>
                  <a:pt x="23854" y="990664"/>
                  <a:pt x="25688" y="990832"/>
                  <a:pt x="27381" y="991169"/>
                </a:cubicBezTo>
                <a:cubicBezTo>
                  <a:pt x="29074" y="991505"/>
                  <a:pt x="30701" y="992021"/>
                  <a:pt x="32264" y="992715"/>
                </a:cubicBezTo>
                <a:lnTo>
                  <a:pt x="32264" y="998413"/>
                </a:lnTo>
                <a:cubicBezTo>
                  <a:pt x="30723" y="997566"/>
                  <a:pt x="29128" y="996921"/>
                  <a:pt x="27478" y="996476"/>
                </a:cubicBezTo>
                <a:cubicBezTo>
                  <a:pt x="25829" y="996031"/>
                  <a:pt x="24027" y="995808"/>
                  <a:pt x="22074" y="995808"/>
                </a:cubicBezTo>
                <a:cubicBezTo>
                  <a:pt x="20077" y="995808"/>
                  <a:pt x="18270" y="996183"/>
                  <a:pt x="16653" y="996931"/>
                </a:cubicBezTo>
                <a:cubicBezTo>
                  <a:pt x="15036" y="997680"/>
                  <a:pt x="13664" y="998765"/>
                  <a:pt x="12535" y="1000187"/>
                </a:cubicBezTo>
                <a:cubicBezTo>
                  <a:pt x="11406" y="1001609"/>
                  <a:pt x="10538" y="1003345"/>
                  <a:pt x="9931" y="1005396"/>
                </a:cubicBezTo>
                <a:cubicBezTo>
                  <a:pt x="9323" y="1007447"/>
                  <a:pt x="9019" y="1009786"/>
                  <a:pt x="9019" y="1012412"/>
                </a:cubicBezTo>
                <a:cubicBezTo>
                  <a:pt x="9019" y="1017925"/>
                  <a:pt x="10137" y="1022081"/>
                  <a:pt x="12372" y="1024881"/>
                </a:cubicBezTo>
                <a:cubicBezTo>
                  <a:pt x="14608" y="1027681"/>
                  <a:pt x="17885" y="1029081"/>
                  <a:pt x="22204" y="1029081"/>
                </a:cubicBezTo>
                <a:cubicBezTo>
                  <a:pt x="24027" y="1029081"/>
                  <a:pt x="25775" y="1028869"/>
                  <a:pt x="27446" y="1028446"/>
                </a:cubicBezTo>
                <a:cubicBezTo>
                  <a:pt x="29117" y="1028022"/>
                  <a:pt x="30723" y="1027431"/>
                  <a:pt x="32264" y="1026672"/>
                </a:cubicBezTo>
                <a:lnTo>
                  <a:pt x="32264" y="1032141"/>
                </a:lnTo>
                <a:cubicBezTo>
                  <a:pt x="28857" y="1033552"/>
                  <a:pt x="25286" y="1034257"/>
                  <a:pt x="21553" y="1034257"/>
                </a:cubicBezTo>
                <a:cubicBezTo>
                  <a:pt x="15541" y="1034257"/>
                  <a:pt x="10924" y="1032461"/>
                  <a:pt x="7700" y="1028869"/>
                </a:cubicBezTo>
                <a:cubicBezTo>
                  <a:pt x="4477" y="1025277"/>
                  <a:pt x="2866" y="1019965"/>
                  <a:pt x="2866" y="1012933"/>
                </a:cubicBezTo>
                <a:cubicBezTo>
                  <a:pt x="2866" y="1009525"/>
                  <a:pt x="3311" y="1006443"/>
                  <a:pt x="4201" y="1003687"/>
                </a:cubicBezTo>
                <a:cubicBezTo>
                  <a:pt x="5091" y="1000930"/>
                  <a:pt x="6360" y="998592"/>
                  <a:pt x="8010" y="996671"/>
                </a:cubicBezTo>
                <a:cubicBezTo>
                  <a:pt x="9659" y="994750"/>
                  <a:pt x="11656" y="993269"/>
                  <a:pt x="14000" y="992227"/>
                </a:cubicBezTo>
                <a:cubicBezTo>
                  <a:pt x="16344" y="991185"/>
                  <a:pt x="18970" y="990664"/>
                  <a:pt x="21879" y="990664"/>
                </a:cubicBezTo>
                <a:close/>
                <a:moveTo>
                  <a:pt x="264385" y="990599"/>
                </a:moveTo>
                <a:lnTo>
                  <a:pt x="264385" y="1001050"/>
                </a:lnTo>
                <a:lnTo>
                  <a:pt x="279068" y="1001050"/>
                </a:lnTo>
                <a:lnTo>
                  <a:pt x="279068" y="1005803"/>
                </a:lnTo>
                <a:lnTo>
                  <a:pt x="264385" y="1005803"/>
                </a:lnTo>
                <a:lnTo>
                  <a:pt x="264385" y="1022407"/>
                </a:lnTo>
                <a:cubicBezTo>
                  <a:pt x="264385" y="1024751"/>
                  <a:pt x="265009" y="1026503"/>
                  <a:pt x="266257" y="1027664"/>
                </a:cubicBezTo>
                <a:cubicBezTo>
                  <a:pt x="267505" y="1028825"/>
                  <a:pt x="269344" y="1029406"/>
                  <a:pt x="271775" y="1029406"/>
                </a:cubicBezTo>
                <a:cubicBezTo>
                  <a:pt x="272817" y="1029406"/>
                  <a:pt x="273956" y="1029325"/>
                  <a:pt x="275194" y="1029162"/>
                </a:cubicBezTo>
                <a:cubicBezTo>
                  <a:pt x="276431" y="1028999"/>
                  <a:pt x="277722" y="1028744"/>
                  <a:pt x="279068" y="1028397"/>
                </a:cubicBezTo>
                <a:lnTo>
                  <a:pt x="279068" y="1033280"/>
                </a:lnTo>
                <a:cubicBezTo>
                  <a:pt x="277787" y="1033606"/>
                  <a:pt x="276463" y="1033839"/>
                  <a:pt x="275096" y="1033980"/>
                </a:cubicBezTo>
                <a:cubicBezTo>
                  <a:pt x="273728" y="1034121"/>
                  <a:pt x="272339" y="1034192"/>
                  <a:pt x="270929" y="1034192"/>
                </a:cubicBezTo>
                <a:cubicBezTo>
                  <a:pt x="266827" y="1034192"/>
                  <a:pt x="263766" y="1033264"/>
                  <a:pt x="261748" y="1031408"/>
                </a:cubicBezTo>
                <a:cubicBezTo>
                  <a:pt x="259729" y="1029553"/>
                  <a:pt x="258720" y="1026704"/>
                  <a:pt x="258720" y="1022862"/>
                </a:cubicBezTo>
                <a:lnTo>
                  <a:pt x="258720" y="1005803"/>
                </a:lnTo>
                <a:lnTo>
                  <a:pt x="249572" y="1005803"/>
                </a:lnTo>
                <a:lnTo>
                  <a:pt x="249572" y="1001050"/>
                </a:lnTo>
                <a:lnTo>
                  <a:pt x="258720" y="1001050"/>
                </a:lnTo>
                <a:lnTo>
                  <a:pt x="258720" y="992064"/>
                </a:lnTo>
                <a:close/>
                <a:moveTo>
                  <a:pt x="206435" y="987734"/>
                </a:moveTo>
                <a:lnTo>
                  <a:pt x="212133" y="987734"/>
                </a:lnTo>
                <a:lnTo>
                  <a:pt x="212133" y="1033736"/>
                </a:lnTo>
                <a:lnTo>
                  <a:pt x="207054" y="1033736"/>
                </a:lnTo>
                <a:lnTo>
                  <a:pt x="206858" y="1027550"/>
                </a:lnTo>
                <a:cubicBezTo>
                  <a:pt x="205274" y="1029851"/>
                  <a:pt x="203559" y="1031555"/>
                  <a:pt x="201714" y="1032662"/>
                </a:cubicBezTo>
                <a:cubicBezTo>
                  <a:pt x="199869" y="1033769"/>
                  <a:pt x="197873" y="1034322"/>
                  <a:pt x="195724" y="1034322"/>
                </a:cubicBezTo>
                <a:cubicBezTo>
                  <a:pt x="193857" y="1034322"/>
                  <a:pt x="192214" y="1033931"/>
                  <a:pt x="190792" y="1033150"/>
                </a:cubicBezTo>
                <a:cubicBezTo>
                  <a:pt x="189370" y="1032369"/>
                  <a:pt x="188187" y="1031267"/>
                  <a:pt x="187243" y="1029846"/>
                </a:cubicBezTo>
                <a:cubicBezTo>
                  <a:pt x="186299" y="1028424"/>
                  <a:pt x="185588" y="1026715"/>
                  <a:pt x="185111" y="1024718"/>
                </a:cubicBezTo>
                <a:cubicBezTo>
                  <a:pt x="184633" y="1022721"/>
                  <a:pt x="184395" y="1020507"/>
                  <a:pt x="184395" y="1018077"/>
                </a:cubicBezTo>
                <a:cubicBezTo>
                  <a:pt x="184395" y="1015298"/>
                  <a:pt x="184774" y="1012830"/>
                  <a:pt x="185534" y="1010670"/>
                </a:cubicBezTo>
                <a:cubicBezTo>
                  <a:pt x="186293" y="1008510"/>
                  <a:pt x="187373" y="1006687"/>
                  <a:pt x="188773" y="1005201"/>
                </a:cubicBezTo>
                <a:cubicBezTo>
                  <a:pt x="190173" y="1003714"/>
                  <a:pt x="191855" y="1002585"/>
                  <a:pt x="193819" y="1001815"/>
                </a:cubicBezTo>
                <a:cubicBezTo>
                  <a:pt x="195784" y="1001044"/>
                  <a:pt x="197971" y="1000659"/>
                  <a:pt x="200380" y="1000659"/>
                </a:cubicBezTo>
                <a:cubicBezTo>
                  <a:pt x="201421" y="1000659"/>
                  <a:pt x="202447" y="1000724"/>
                  <a:pt x="203456" y="1000854"/>
                </a:cubicBezTo>
                <a:cubicBezTo>
                  <a:pt x="204465" y="1000985"/>
                  <a:pt x="205458" y="1001191"/>
                  <a:pt x="206435" y="1001473"/>
                </a:cubicBezTo>
                <a:close/>
                <a:moveTo>
                  <a:pt x="139760" y="987734"/>
                </a:moveTo>
                <a:lnTo>
                  <a:pt x="145457" y="987734"/>
                </a:lnTo>
                <a:lnTo>
                  <a:pt x="145457" y="1033736"/>
                </a:lnTo>
                <a:lnTo>
                  <a:pt x="140378" y="1033736"/>
                </a:lnTo>
                <a:lnTo>
                  <a:pt x="140183" y="1027550"/>
                </a:lnTo>
                <a:cubicBezTo>
                  <a:pt x="138599" y="1029851"/>
                  <a:pt x="136884" y="1031555"/>
                  <a:pt x="135039" y="1032662"/>
                </a:cubicBezTo>
                <a:cubicBezTo>
                  <a:pt x="133194" y="1033769"/>
                  <a:pt x="131198" y="1034322"/>
                  <a:pt x="129049" y="1034322"/>
                </a:cubicBezTo>
                <a:cubicBezTo>
                  <a:pt x="127182" y="1034322"/>
                  <a:pt x="125538" y="1033931"/>
                  <a:pt x="124117" y="1033150"/>
                </a:cubicBezTo>
                <a:cubicBezTo>
                  <a:pt x="122695" y="1032369"/>
                  <a:pt x="121512" y="1031267"/>
                  <a:pt x="120568" y="1029846"/>
                </a:cubicBezTo>
                <a:cubicBezTo>
                  <a:pt x="119624" y="1028424"/>
                  <a:pt x="118913" y="1026715"/>
                  <a:pt x="118436" y="1024718"/>
                </a:cubicBezTo>
                <a:cubicBezTo>
                  <a:pt x="117958" y="1022721"/>
                  <a:pt x="117719" y="1020507"/>
                  <a:pt x="117719" y="1018077"/>
                </a:cubicBezTo>
                <a:cubicBezTo>
                  <a:pt x="117719" y="1015298"/>
                  <a:pt x="118099" y="1012830"/>
                  <a:pt x="118859" y="1010670"/>
                </a:cubicBezTo>
                <a:cubicBezTo>
                  <a:pt x="119619" y="1008510"/>
                  <a:pt x="120698" y="1006687"/>
                  <a:pt x="122098" y="1005201"/>
                </a:cubicBezTo>
                <a:cubicBezTo>
                  <a:pt x="123498" y="1003714"/>
                  <a:pt x="125180" y="1002585"/>
                  <a:pt x="127144" y="1001815"/>
                </a:cubicBezTo>
                <a:cubicBezTo>
                  <a:pt x="129109" y="1001044"/>
                  <a:pt x="131295" y="1000659"/>
                  <a:pt x="133705" y="1000659"/>
                </a:cubicBezTo>
                <a:cubicBezTo>
                  <a:pt x="134746" y="1000659"/>
                  <a:pt x="135772" y="1000724"/>
                  <a:pt x="136781" y="1000854"/>
                </a:cubicBezTo>
                <a:cubicBezTo>
                  <a:pt x="137790" y="1000985"/>
                  <a:pt x="138783" y="1001191"/>
                  <a:pt x="139760" y="1001473"/>
                </a:cubicBezTo>
                <a:close/>
                <a:moveTo>
                  <a:pt x="161075" y="987344"/>
                </a:moveTo>
                <a:cubicBezTo>
                  <a:pt x="161704" y="987344"/>
                  <a:pt x="162290" y="987458"/>
                  <a:pt x="162833" y="987685"/>
                </a:cubicBezTo>
                <a:cubicBezTo>
                  <a:pt x="163376" y="987913"/>
                  <a:pt x="163848" y="988233"/>
                  <a:pt x="164249" y="988646"/>
                </a:cubicBezTo>
                <a:cubicBezTo>
                  <a:pt x="164651" y="989058"/>
                  <a:pt x="164965" y="989530"/>
                  <a:pt x="165193" y="990062"/>
                </a:cubicBezTo>
                <a:cubicBezTo>
                  <a:pt x="165421" y="990594"/>
                  <a:pt x="165535" y="991174"/>
                  <a:pt x="165535" y="991804"/>
                </a:cubicBezTo>
                <a:cubicBezTo>
                  <a:pt x="165535" y="992412"/>
                  <a:pt x="165421" y="992987"/>
                  <a:pt x="165193" y="993529"/>
                </a:cubicBezTo>
                <a:cubicBezTo>
                  <a:pt x="164965" y="994072"/>
                  <a:pt x="164651" y="994549"/>
                  <a:pt x="164249" y="994962"/>
                </a:cubicBezTo>
                <a:cubicBezTo>
                  <a:pt x="163848" y="995374"/>
                  <a:pt x="163376" y="995694"/>
                  <a:pt x="162833" y="995922"/>
                </a:cubicBezTo>
                <a:cubicBezTo>
                  <a:pt x="162290" y="996150"/>
                  <a:pt x="161704" y="996264"/>
                  <a:pt x="161075" y="996264"/>
                </a:cubicBezTo>
                <a:cubicBezTo>
                  <a:pt x="160445" y="996264"/>
                  <a:pt x="159859" y="996150"/>
                  <a:pt x="159317" y="995922"/>
                </a:cubicBezTo>
                <a:cubicBezTo>
                  <a:pt x="158774" y="995694"/>
                  <a:pt x="158302" y="995374"/>
                  <a:pt x="157901" y="994962"/>
                </a:cubicBezTo>
                <a:cubicBezTo>
                  <a:pt x="157499" y="994549"/>
                  <a:pt x="157184" y="994072"/>
                  <a:pt x="156957" y="993529"/>
                </a:cubicBezTo>
                <a:cubicBezTo>
                  <a:pt x="156729" y="992987"/>
                  <a:pt x="156615" y="992412"/>
                  <a:pt x="156615" y="991804"/>
                </a:cubicBezTo>
                <a:cubicBezTo>
                  <a:pt x="156615" y="991174"/>
                  <a:pt x="156729" y="990594"/>
                  <a:pt x="156957" y="990062"/>
                </a:cubicBezTo>
                <a:cubicBezTo>
                  <a:pt x="157184" y="989530"/>
                  <a:pt x="157499" y="989058"/>
                  <a:pt x="157901" y="988646"/>
                </a:cubicBezTo>
                <a:cubicBezTo>
                  <a:pt x="158302" y="988233"/>
                  <a:pt x="158774" y="987913"/>
                  <a:pt x="159317" y="987685"/>
                </a:cubicBezTo>
                <a:cubicBezTo>
                  <a:pt x="159859" y="987458"/>
                  <a:pt x="160445" y="987344"/>
                  <a:pt x="161075" y="987344"/>
                </a:cubicBezTo>
                <a:close/>
                <a:moveTo>
                  <a:pt x="513500" y="948127"/>
                </a:moveTo>
                <a:cubicBezTo>
                  <a:pt x="514173" y="948127"/>
                  <a:pt x="514813" y="948263"/>
                  <a:pt x="515421" y="948534"/>
                </a:cubicBezTo>
                <a:cubicBezTo>
                  <a:pt x="516029" y="948806"/>
                  <a:pt x="516560" y="949169"/>
                  <a:pt x="517016" y="949625"/>
                </a:cubicBezTo>
                <a:cubicBezTo>
                  <a:pt x="517472" y="950081"/>
                  <a:pt x="517835" y="950612"/>
                  <a:pt x="518107" y="951220"/>
                </a:cubicBezTo>
                <a:cubicBezTo>
                  <a:pt x="518378" y="951828"/>
                  <a:pt x="518514" y="952468"/>
                  <a:pt x="518514" y="953141"/>
                </a:cubicBezTo>
                <a:cubicBezTo>
                  <a:pt x="518514" y="953836"/>
                  <a:pt x="518378" y="954481"/>
                  <a:pt x="518107" y="955078"/>
                </a:cubicBezTo>
                <a:cubicBezTo>
                  <a:pt x="517835" y="955675"/>
                  <a:pt x="517472" y="956201"/>
                  <a:pt x="517016" y="956657"/>
                </a:cubicBezTo>
                <a:cubicBezTo>
                  <a:pt x="516560" y="957113"/>
                  <a:pt x="516029" y="957471"/>
                  <a:pt x="515421" y="957731"/>
                </a:cubicBezTo>
                <a:cubicBezTo>
                  <a:pt x="514813" y="957992"/>
                  <a:pt x="514173" y="958122"/>
                  <a:pt x="513500" y="958122"/>
                </a:cubicBezTo>
                <a:cubicBezTo>
                  <a:pt x="512806" y="958122"/>
                  <a:pt x="512160" y="957992"/>
                  <a:pt x="511563" y="957731"/>
                </a:cubicBezTo>
                <a:cubicBezTo>
                  <a:pt x="510966" y="957471"/>
                  <a:pt x="510440" y="957113"/>
                  <a:pt x="509984" y="956657"/>
                </a:cubicBezTo>
                <a:cubicBezTo>
                  <a:pt x="509528" y="956201"/>
                  <a:pt x="509170" y="955675"/>
                  <a:pt x="508910" y="955078"/>
                </a:cubicBezTo>
                <a:cubicBezTo>
                  <a:pt x="508649" y="954481"/>
                  <a:pt x="508519" y="953836"/>
                  <a:pt x="508519" y="953141"/>
                </a:cubicBezTo>
                <a:cubicBezTo>
                  <a:pt x="508519" y="952468"/>
                  <a:pt x="508649" y="951828"/>
                  <a:pt x="508910" y="951220"/>
                </a:cubicBezTo>
                <a:cubicBezTo>
                  <a:pt x="509170" y="950612"/>
                  <a:pt x="509528" y="950081"/>
                  <a:pt x="509984" y="949625"/>
                </a:cubicBezTo>
                <a:cubicBezTo>
                  <a:pt x="510440" y="949169"/>
                  <a:pt x="510966" y="948806"/>
                  <a:pt x="511563" y="948534"/>
                </a:cubicBezTo>
                <a:cubicBezTo>
                  <a:pt x="512160" y="948263"/>
                  <a:pt x="512806" y="948127"/>
                  <a:pt x="513500" y="948127"/>
                </a:cubicBezTo>
                <a:close/>
                <a:moveTo>
                  <a:pt x="408790" y="942658"/>
                </a:moveTo>
                <a:cubicBezTo>
                  <a:pt x="407379" y="942658"/>
                  <a:pt x="406164" y="942799"/>
                  <a:pt x="405144" y="943081"/>
                </a:cubicBezTo>
                <a:cubicBezTo>
                  <a:pt x="404124" y="943363"/>
                  <a:pt x="403288" y="943765"/>
                  <a:pt x="402637" y="944286"/>
                </a:cubicBezTo>
                <a:cubicBezTo>
                  <a:pt x="401986" y="944807"/>
                  <a:pt x="401503" y="945431"/>
                  <a:pt x="401188" y="946158"/>
                </a:cubicBezTo>
                <a:cubicBezTo>
                  <a:pt x="400874" y="946885"/>
                  <a:pt x="400716" y="947704"/>
                  <a:pt x="400716" y="948616"/>
                </a:cubicBezTo>
                <a:cubicBezTo>
                  <a:pt x="400716" y="949245"/>
                  <a:pt x="400814" y="949847"/>
                  <a:pt x="401009" y="950423"/>
                </a:cubicBezTo>
                <a:cubicBezTo>
                  <a:pt x="401205" y="950998"/>
                  <a:pt x="401520" y="951508"/>
                  <a:pt x="401953" y="951953"/>
                </a:cubicBezTo>
                <a:cubicBezTo>
                  <a:pt x="402387" y="952398"/>
                  <a:pt x="402952" y="952750"/>
                  <a:pt x="403646" y="953011"/>
                </a:cubicBezTo>
                <a:cubicBezTo>
                  <a:pt x="404341" y="953271"/>
                  <a:pt x="405187" y="953401"/>
                  <a:pt x="406186" y="953401"/>
                </a:cubicBezTo>
                <a:cubicBezTo>
                  <a:pt x="407488" y="953401"/>
                  <a:pt x="408980" y="953005"/>
                  <a:pt x="410662" y="952213"/>
                </a:cubicBezTo>
                <a:cubicBezTo>
                  <a:pt x="412344" y="951421"/>
                  <a:pt x="414119" y="950168"/>
                  <a:pt x="415985" y="948453"/>
                </a:cubicBezTo>
                <a:lnTo>
                  <a:pt x="415985" y="942658"/>
                </a:lnTo>
                <a:close/>
                <a:moveTo>
                  <a:pt x="237340" y="942658"/>
                </a:moveTo>
                <a:cubicBezTo>
                  <a:pt x="235929" y="942658"/>
                  <a:pt x="234714" y="942799"/>
                  <a:pt x="233694" y="943081"/>
                </a:cubicBezTo>
                <a:cubicBezTo>
                  <a:pt x="232674" y="943363"/>
                  <a:pt x="231838" y="943765"/>
                  <a:pt x="231187" y="944286"/>
                </a:cubicBezTo>
                <a:cubicBezTo>
                  <a:pt x="230536" y="944807"/>
                  <a:pt x="230053" y="945431"/>
                  <a:pt x="229738" y="946158"/>
                </a:cubicBezTo>
                <a:cubicBezTo>
                  <a:pt x="229424" y="946885"/>
                  <a:pt x="229266" y="947704"/>
                  <a:pt x="229266" y="948616"/>
                </a:cubicBezTo>
                <a:cubicBezTo>
                  <a:pt x="229266" y="949245"/>
                  <a:pt x="229364" y="949847"/>
                  <a:pt x="229559" y="950423"/>
                </a:cubicBezTo>
                <a:cubicBezTo>
                  <a:pt x="229755" y="950998"/>
                  <a:pt x="230069" y="951508"/>
                  <a:pt x="230503" y="951953"/>
                </a:cubicBezTo>
                <a:cubicBezTo>
                  <a:pt x="230937" y="952398"/>
                  <a:pt x="231502" y="952750"/>
                  <a:pt x="232196" y="953011"/>
                </a:cubicBezTo>
                <a:cubicBezTo>
                  <a:pt x="232891" y="953271"/>
                  <a:pt x="233737" y="953401"/>
                  <a:pt x="234736" y="953401"/>
                </a:cubicBezTo>
                <a:cubicBezTo>
                  <a:pt x="236038" y="953401"/>
                  <a:pt x="237530" y="953005"/>
                  <a:pt x="239212" y="952213"/>
                </a:cubicBezTo>
                <a:cubicBezTo>
                  <a:pt x="240894" y="951421"/>
                  <a:pt x="242669" y="950168"/>
                  <a:pt x="244535" y="948453"/>
                </a:cubicBezTo>
                <a:lnTo>
                  <a:pt x="244535" y="942658"/>
                </a:lnTo>
                <a:close/>
                <a:moveTo>
                  <a:pt x="56365" y="942658"/>
                </a:moveTo>
                <a:cubicBezTo>
                  <a:pt x="54954" y="942658"/>
                  <a:pt x="53739" y="942799"/>
                  <a:pt x="52719" y="943081"/>
                </a:cubicBezTo>
                <a:cubicBezTo>
                  <a:pt x="51699" y="943363"/>
                  <a:pt x="50863" y="943765"/>
                  <a:pt x="50212" y="944286"/>
                </a:cubicBezTo>
                <a:cubicBezTo>
                  <a:pt x="49561" y="944807"/>
                  <a:pt x="49078" y="945431"/>
                  <a:pt x="48763" y="946158"/>
                </a:cubicBezTo>
                <a:cubicBezTo>
                  <a:pt x="48448" y="946885"/>
                  <a:pt x="48291" y="947704"/>
                  <a:pt x="48291" y="948616"/>
                </a:cubicBezTo>
                <a:cubicBezTo>
                  <a:pt x="48291" y="949245"/>
                  <a:pt x="48389" y="949847"/>
                  <a:pt x="48584" y="950423"/>
                </a:cubicBezTo>
                <a:cubicBezTo>
                  <a:pt x="48779" y="950998"/>
                  <a:pt x="49094" y="951508"/>
                  <a:pt x="49528" y="951953"/>
                </a:cubicBezTo>
                <a:cubicBezTo>
                  <a:pt x="49962" y="952398"/>
                  <a:pt x="50527" y="952750"/>
                  <a:pt x="51221" y="953011"/>
                </a:cubicBezTo>
                <a:cubicBezTo>
                  <a:pt x="51916" y="953271"/>
                  <a:pt x="52762" y="953401"/>
                  <a:pt x="53760" y="953401"/>
                </a:cubicBezTo>
                <a:cubicBezTo>
                  <a:pt x="55063" y="953401"/>
                  <a:pt x="56555" y="953005"/>
                  <a:pt x="58237" y="952213"/>
                </a:cubicBezTo>
                <a:cubicBezTo>
                  <a:pt x="59919" y="951421"/>
                  <a:pt x="61693" y="950168"/>
                  <a:pt x="63560" y="948453"/>
                </a:cubicBezTo>
                <a:lnTo>
                  <a:pt x="63560" y="942658"/>
                </a:lnTo>
                <a:close/>
                <a:moveTo>
                  <a:pt x="199989" y="929147"/>
                </a:moveTo>
                <a:cubicBezTo>
                  <a:pt x="196907" y="929147"/>
                  <a:pt x="194503" y="930146"/>
                  <a:pt x="192778" y="932142"/>
                </a:cubicBezTo>
                <a:cubicBezTo>
                  <a:pt x="191052" y="934139"/>
                  <a:pt x="190190" y="937265"/>
                  <a:pt x="190190" y="941518"/>
                </a:cubicBezTo>
                <a:cubicBezTo>
                  <a:pt x="190190" y="945469"/>
                  <a:pt x="190770" y="948415"/>
                  <a:pt x="191931" y="950357"/>
                </a:cubicBezTo>
                <a:cubicBezTo>
                  <a:pt x="193092" y="952300"/>
                  <a:pt x="194736" y="953271"/>
                  <a:pt x="196863" y="953271"/>
                </a:cubicBezTo>
                <a:cubicBezTo>
                  <a:pt x="198296" y="953271"/>
                  <a:pt x="199810" y="952631"/>
                  <a:pt x="201405" y="951351"/>
                </a:cubicBezTo>
                <a:cubicBezTo>
                  <a:pt x="203000" y="950070"/>
                  <a:pt x="204677" y="948171"/>
                  <a:pt x="206435" y="945653"/>
                </a:cubicBezTo>
                <a:lnTo>
                  <a:pt x="206435" y="930482"/>
                </a:lnTo>
                <a:cubicBezTo>
                  <a:pt x="205502" y="930048"/>
                  <a:pt x="204471" y="929717"/>
                  <a:pt x="203342" y="929489"/>
                </a:cubicBezTo>
                <a:cubicBezTo>
                  <a:pt x="202214" y="929261"/>
                  <a:pt x="201096" y="929147"/>
                  <a:pt x="199989" y="929147"/>
                </a:cubicBezTo>
                <a:close/>
                <a:moveTo>
                  <a:pt x="133314" y="929147"/>
                </a:moveTo>
                <a:cubicBezTo>
                  <a:pt x="130232" y="929147"/>
                  <a:pt x="127828" y="930146"/>
                  <a:pt x="126103" y="932142"/>
                </a:cubicBezTo>
                <a:cubicBezTo>
                  <a:pt x="124377" y="934139"/>
                  <a:pt x="123514" y="937265"/>
                  <a:pt x="123514" y="941518"/>
                </a:cubicBezTo>
                <a:cubicBezTo>
                  <a:pt x="123514" y="945469"/>
                  <a:pt x="124095" y="948415"/>
                  <a:pt x="125256" y="950357"/>
                </a:cubicBezTo>
                <a:cubicBezTo>
                  <a:pt x="126417" y="952300"/>
                  <a:pt x="128061" y="953271"/>
                  <a:pt x="130188" y="953271"/>
                </a:cubicBezTo>
                <a:cubicBezTo>
                  <a:pt x="131621" y="953271"/>
                  <a:pt x="133135" y="952631"/>
                  <a:pt x="134730" y="951351"/>
                </a:cubicBezTo>
                <a:cubicBezTo>
                  <a:pt x="136325" y="950070"/>
                  <a:pt x="138002" y="948171"/>
                  <a:pt x="139760" y="945653"/>
                </a:cubicBezTo>
                <a:lnTo>
                  <a:pt x="139760" y="930482"/>
                </a:lnTo>
                <a:cubicBezTo>
                  <a:pt x="138827" y="930048"/>
                  <a:pt x="137796" y="929717"/>
                  <a:pt x="136667" y="929489"/>
                </a:cubicBezTo>
                <a:cubicBezTo>
                  <a:pt x="135538" y="929261"/>
                  <a:pt x="134421" y="929147"/>
                  <a:pt x="133314" y="929147"/>
                </a:cubicBezTo>
                <a:close/>
                <a:moveTo>
                  <a:pt x="618275" y="929082"/>
                </a:moveTo>
                <a:cubicBezTo>
                  <a:pt x="616582" y="929082"/>
                  <a:pt x="615133" y="929413"/>
                  <a:pt x="613929" y="930075"/>
                </a:cubicBezTo>
                <a:cubicBezTo>
                  <a:pt x="612724" y="930737"/>
                  <a:pt x="611737" y="931621"/>
                  <a:pt x="610966" y="932728"/>
                </a:cubicBezTo>
                <a:cubicBezTo>
                  <a:pt x="610196" y="933835"/>
                  <a:pt x="609631" y="935121"/>
                  <a:pt x="609273" y="936586"/>
                </a:cubicBezTo>
                <a:cubicBezTo>
                  <a:pt x="608915" y="938051"/>
                  <a:pt x="608736" y="939587"/>
                  <a:pt x="608736" y="941193"/>
                </a:cubicBezTo>
                <a:cubicBezTo>
                  <a:pt x="608736" y="943211"/>
                  <a:pt x="608959" y="944980"/>
                  <a:pt x="609403" y="946500"/>
                </a:cubicBezTo>
                <a:cubicBezTo>
                  <a:pt x="609848" y="948019"/>
                  <a:pt x="610483" y="949283"/>
                  <a:pt x="611308" y="950292"/>
                </a:cubicBezTo>
                <a:cubicBezTo>
                  <a:pt x="612133" y="951302"/>
                  <a:pt x="613131" y="952061"/>
                  <a:pt x="614303" y="952571"/>
                </a:cubicBezTo>
                <a:cubicBezTo>
                  <a:pt x="615475" y="953081"/>
                  <a:pt x="616799" y="953336"/>
                  <a:pt x="618275" y="953336"/>
                </a:cubicBezTo>
                <a:cubicBezTo>
                  <a:pt x="619968" y="953336"/>
                  <a:pt x="621417" y="953005"/>
                  <a:pt x="622621" y="952343"/>
                </a:cubicBezTo>
                <a:cubicBezTo>
                  <a:pt x="623826" y="951681"/>
                  <a:pt x="624814" y="950797"/>
                  <a:pt x="625584" y="949690"/>
                </a:cubicBezTo>
                <a:cubicBezTo>
                  <a:pt x="626354" y="948583"/>
                  <a:pt x="626919" y="947297"/>
                  <a:pt x="627277" y="945832"/>
                </a:cubicBezTo>
                <a:cubicBezTo>
                  <a:pt x="627635" y="944367"/>
                  <a:pt x="627814" y="942821"/>
                  <a:pt x="627814" y="941193"/>
                </a:cubicBezTo>
                <a:cubicBezTo>
                  <a:pt x="627814" y="939174"/>
                  <a:pt x="627591" y="937411"/>
                  <a:pt x="627147" y="935903"/>
                </a:cubicBezTo>
                <a:cubicBezTo>
                  <a:pt x="626702" y="934394"/>
                  <a:pt x="626067" y="933135"/>
                  <a:pt x="625242" y="932126"/>
                </a:cubicBezTo>
                <a:cubicBezTo>
                  <a:pt x="624417" y="931117"/>
                  <a:pt x="623414" y="930357"/>
                  <a:pt x="622230" y="929847"/>
                </a:cubicBezTo>
                <a:cubicBezTo>
                  <a:pt x="621048" y="929337"/>
                  <a:pt x="619729" y="929082"/>
                  <a:pt x="618275" y="929082"/>
                </a:cubicBezTo>
                <a:close/>
                <a:moveTo>
                  <a:pt x="475465" y="928789"/>
                </a:moveTo>
                <a:cubicBezTo>
                  <a:pt x="474228" y="928789"/>
                  <a:pt x="473099" y="929028"/>
                  <a:pt x="472079" y="929505"/>
                </a:cubicBezTo>
                <a:cubicBezTo>
                  <a:pt x="471059" y="929983"/>
                  <a:pt x="470180" y="930656"/>
                  <a:pt x="469442" y="931524"/>
                </a:cubicBezTo>
                <a:cubicBezTo>
                  <a:pt x="468704" y="932392"/>
                  <a:pt x="468107" y="933434"/>
                  <a:pt x="467652" y="934649"/>
                </a:cubicBezTo>
                <a:cubicBezTo>
                  <a:pt x="467196" y="935865"/>
                  <a:pt x="466914" y="937199"/>
                  <a:pt x="466805" y="938654"/>
                </a:cubicBezTo>
                <a:lnTo>
                  <a:pt x="483995" y="938654"/>
                </a:lnTo>
                <a:cubicBezTo>
                  <a:pt x="484060" y="937199"/>
                  <a:pt x="483919" y="935870"/>
                  <a:pt x="483572" y="934665"/>
                </a:cubicBezTo>
                <a:cubicBezTo>
                  <a:pt x="483224" y="933461"/>
                  <a:pt x="482687" y="932424"/>
                  <a:pt x="481960" y="931556"/>
                </a:cubicBezTo>
                <a:cubicBezTo>
                  <a:pt x="481233" y="930688"/>
                  <a:pt x="480327" y="930010"/>
                  <a:pt x="479242" y="929522"/>
                </a:cubicBezTo>
                <a:cubicBezTo>
                  <a:pt x="478156" y="929033"/>
                  <a:pt x="476898" y="928789"/>
                  <a:pt x="475465" y="928789"/>
                </a:cubicBezTo>
                <a:close/>
                <a:moveTo>
                  <a:pt x="304015" y="928789"/>
                </a:moveTo>
                <a:cubicBezTo>
                  <a:pt x="302778" y="928789"/>
                  <a:pt x="301649" y="929028"/>
                  <a:pt x="300629" y="929505"/>
                </a:cubicBezTo>
                <a:cubicBezTo>
                  <a:pt x="299609" y="929983"/>
                  <a:pt x="298730" y="930656"/>
                  <a:pt x="297992" y="931524"/>
                </a:cubicBezTo>
                <a:cubicBezTo>
                  <a:pt x="297254" y="932392"/>
                  <a:pt x="296657" y="933434"/>
                  <a:pt x="296202" y="934649"/>
                </a:cubicBezTo>
                <a:cubicBezTo>
                  <a:pt x="295746" y="935865"/>
                  <a:pt x="295464" y="937199"/>
                  <a:pt x="295355" y="938654"/>
                </a:cubicBezTo>
                <a:lnTo>
                  <a:pt x="312545" y="938654"/>
                </a:lnTo>
                <a:cubicBezTo>
                  <a:pt x="312610" y="937199"/>
                  <a:pt x="312469" y="935870"/>
                  <a:pt x="312121" y="934665"/>
                </a:cubicBezTo>
                <a:cubicBezTo>
                  <a:pt x="311774" y="933461"/>
                  <a:pt x="311237" y="932424"/>
                  <a:pt x="310510" y="931556"/>
                </a:cubicBezTo>
                <a:cubicBezTo>
                  <a:pt x="309783" y="930688"/>
                  <a:pt x="308877" y="930010"/>
                  <a:pt x="307792" y="929522"/>
                </a:cubicBezTo>
                <a:cubicBezTo>
                  <a:pt x="306706" y="929033"/>
                  <a:pt x="305447" y="928789"/>
                  <a:pt x="304015" y="928789"/>
                </a:cubicBezTo>
                <a:close/>
                <a:moveTo>
                  <a:pt x="149420" y="924850"/>
                </a:moveTo>
                <a:lnTo>
                  <a:pt x="164819" y="924850"/>
                </a:lnTo>
                <a:lnTo>
                  <a:pt x="164819" y="952815"/>
                </a:lnTo>
                <a:lnTo>
                  <a:pt x="174553" y="952815"/>
                </a:lnTo>
                <a:lnTo>
                  <a:pt x="174553" y="957536"/>
                </a:lnTo>
                <a:lnTo>
                  <a:pt x="148346" y="957536"/>
                </a:lnTo>
                <a:lnTo>
                  <a:pt x="148346" y="952815"/>
                </a:lnTo>
                <a:lnTo>
                  <a:pt x="159089" y="952815"/>
                </a:lnTo>
                <a:lnTo>
                  <a:pt x="159089" y="929538"/>
                </a:lnTo>
                <a:lnTo>
                  <a:pt x="149420" y="929538"/>
                </a:lnTo>
                <a:close/>
                <a:moveTo>
                  <a:pt x="687880" y="924264"/>
                </a:moveTo>
                <a:cubicBezTo>
                  <a:pt x="691244" y="924264"/>
                  <a:pt x="693789" y="925257"/>
                  <a:pt x="695514" y="927243"/>
                </a:cubicBezTo>
                <a:cubicBezTo>
                  <a:pt x="697240" y="929229"/>
                  <a:pt x="698103" y="932218"/>
                  <a:pt x="698103" y="936212"/>
                </a:cubicBezTo>
                <a:lnTo>
                  <a:pt x="698103" y="957536"/>
                </a:lnTo>
                <a:lnTo>
                  <a:pt x="692438" y="957536"/>
                </a:lnTo>
                <a:lnTo>
                  <a:pt x="692438" y="936668"/>
                </a:lnTo>
                <a:cubicBezTo>
                  <a:pt x="692438" y="934107"/>
                  <a:pt x="691961" y="932213"/>
                  <a:pt x="691005" y="930987"/>
                </a:cubicBezTo>
                <a:cubicBezTo>
                  <a:pt x="690050" y="929760"/>
                  <a:pt x="688629" y="929147"/>
                  <a:pt x="686741" y="929147"/>
                </a:cubicBezTo>
                <a:cubicBezTo>
                  <a:pt x="686046" y="929147"/>
                  <a:pt x="685368" y="929250"/>
                  <a:pt x="684706" y="929456"/>
                </a:cubicBezTo>
                <a:cubicBezTo>
                  <a:pt x="684044" y="929663"/>
                  <a:pt x="683355" y="930021"/>
                  <a:pt x="682639" y="930531"/>
                </a:cubicBezTo>
                <a:cubicBezTo>
                  <a:pt x="681922" y="931041"/>
                  <a:pt x="681146" y="931730"/>
                  <a:pt x="680311" y="932598"/>
                </a:cubicBezTo>
                <a:cubicBezTo>
                  <a:pt x="679475" y="933466"/>
                  <a:pt x="678536" y="934551"/>
                  <a:pt x="677495" y="935854"/>
                </a:cubicBezTo>
                <a:lnTo>
                  <a:pt x="677495" y="957536"/>
                </a:lnTo>
                <a:lnTo>
                  <a:pt x="671830" y="957536"/>
                </a:lnTo>
                <a:lnTo>
                  <a:pt x="671830" y="924850"/>
                </a:lnTo>
                <a:lnTo>
                  <a:pt x="676876" y="924850"/>
                </a:lnTo>
                <a:lnTo>
                  <a:pt x="677104" y="930124"/>
                </a:lnTo>
                <a:cubicBezTo>
                  <a:pt x="678059" y="928995"/>
                  <a:pt x="678981" y="928057"/>
                  <a:pt x="679871" y="927308"/>
                </a:cubicBezTo>
                <a:cubicBezTo>
                  <a:pt x="680761" y="926559"/>
                  <a:pt x="681635" y="925957"/>
                  <a:pt x="682492" y="925501"/>
                </a:cubicBezTo>
                <a:cubicBezTo>
                  <a:pt x="683349" y="925045"/>
                  <a:pt x="684223" y="924725"/>
                  <a:pt x="685113" y="924541"/>
                </a:cubicBezTo>
                <a:cubicBezTo>
                  <a:pt x="686003" y="924356"/>
                  <a:pt x="686925" y="924264"/>
                  <a:pt x="687880" y="924264"/>
                </a:cubicBezTo>
                <a:close/>
                <a:moveTo>
                  <a:pt x="618600" y="924264"/>
                </a:moveTo>
                <a:cubicBezTo>
                  <a:pt x="620945" y="924264"/>
                  <a:pt x="623044" y="924627"/>
                  <a:pt x="624900" y="925354"/>
                </a:cubicBezTo>
                <a:cubicBezTo>
                  <a:pt x="626756" y="926081"/>
                  <a:pt x="628329" y="927145"/>
                  <a:pt x="629621" y="928545"/>
                </a:cubicBezTo>
                <a:cubicBezTo>
                  <a:pt x="630912" y="929945"/>
                  <a:pt x="631900" y="931687"/>
                  <a:pt x="632584" y="933770"/>
                </a:cubicBezTo>
                <a:cubicBezTo>
                  <a:pt x="633267" y="935854"/>
                  <a:pt x="633609" y="938241"/>
                  <a:pt x="633609" y="940933"/>
                </a:cubicBezTo>
                <a:cubicBezTo>
                  <a:pt x="633609" y="943472"/>
                  <a:pt x="633251" y="945800"/>
                  <a:pt x="632535" y="947916"/>
                </a:cubicBezTo>
                <a:cubicBezTo>
                  <a:pt x="631818" y="950032"/>
                  <a:pt x="630788" y="951844"/>
                  <a:pt x="629442" y="953353"/>
                </a:cubicBezTo>
                <a:cubicBezTo>
                  <a:pt x="628096" y="954861"/>
                  <a:pt x="626457" y="956033"/>
                  <a:pt x="624526" y="956869"/>
                </a:cubicBezTo>
                <a:cubicBezTo>
                  <a:pt x="622594" y="957704"/>
                  <a:pt x="620402" y="958122"/>
                  <a:pt x="617949" y="958122"/>
                </a:cubicBezTo>
                <a:cubicBezTo>
                  <a:pt x="615606" y="958122"/>
                  <a:pt x="613505" y="957759"/>
                  <a:pt x="611650" y="957032"/>
                </a:cubicBezTo>
                <a:cubicBezTo>
                  <a:pt x="609794" y="956304"/>
                  <a:pt x="608221" y="955235"/>
                  <a:pt x="606929" y="953825"/>
                </a:cubicBezTo>
                <a:cubicBezTo>
                  <a:pt x="605638" y="952414"/>
                  <a:pt x="604650" y="950667"/>
                  <a:pt x="603967" y="948583"/>
                </a:cubicBezTo>
                <a:cubicBezTo>
                  <a:pt x="603283" y="946500"/>
                  <a:pt x="602941" y="944101"/>
                  <a:pt x="602941" y="941388"/>
                </a:cubicBezTo>
                <a:cubicBezTo>
                  <a:pt x="602941" y="938849"/>
                  <a:pt x="603299" y="936532"/>
                  <a:pt x="604015" y="934438"/>
                </a:cubicBezTo>
                <a:cubicBezTo>
                  <a:pt x="604732" y="932343"/>
                  <a:pt x="605763" y="930542"/>
                  <a:pt x="607108" y="929033"/>
                </a:cubicBezTo>
                <a:cubicBezTo>
                  <a:pt x="608454" y="927525"/>
                  <a:pt x="610092" y="926353"/>
                  <a:pt x="612024" y="925517"/>
                </a:cubicBezTo>
                <a:cubicBezTo>
                  <a:pt x="613956" y="924682"/>
                  <a:pt x="616148" y="924264"/>
                  <a:pt x="618600" y="924264"/>
                </a:cubicBezTo>
                <a:close/>
                <a:moveTo>
                  <a:pt x="513500" y="924264"/>
                </a:moveTo>
                <a:cubicBezTo>
                  <a:pt x="514173" y="924264"/>
                  <a:pt x="514813" y="924399"/>
                  <a:pt x="515421" y="924671"/>
                </a:cubicBezTo>
                <a:cubicBezTo>
                  <a:pt x="516029" y="924942"/>
                  <a:pt x="516560" y="925306"/>
                  <a:pt x="517016" y="925761"/>
                </a:cubicBezTo>
                <a:cubicBezTo>
                  <a:pt x="517472" y="926217"/>
                  <a:pt x="517835" y="926749"/>
                  <a:pt x="518107" y="927357"/>
                </a:cubicBezTo>
                <a:cubicBezTo>
                  <a:pt x="518378" y="927964"/>
                  <a:pt x="518514" y="928605"/>
                  <a:pt x="518514" y="929277"/>
                </a:cubicBezTo>
                <a:cubicBezTo>
                  <a:pt x="518514" y="929972"/>
                  <a:pt x="518378" y="930618"/>
                  <a:pt x="518107" y="931214"/>
                </a:cubicBezTo>
                <a:cubicBezTo>
                  <a:pt x="517835" y="931811"/>
                  <a:pt x="517472" y="932338"/>
                  <a:pt x="517016" y="932794"/>
                </a:cubicBezTo>
                <a:cubicBezTo>
                  <a:pt x="516560" y="933249"/>
                  <a:pt x="516029" y="933607"/>
                  <a:pt x="515421" y="933868"/>
                </a:cubicBezTo>
                <a:cubicBezTo>
                  <a:pt x="514813" y="934128"/>
                  <a:pt x="514173" y="934258"/>
                  <a:pt x="513500" y="934258"/>
                </a:cubicBezTo>
                <a:cubicBezTo>
                  <a:pt x="512806" y="934258"/>
                  <a:pt x="512160" y="934128"/>
                  <a:pt x="511563" y="933868"/>
                </a:cubicBezTo>
                <a:cubicBezTo>
                  <a:pt x="510966" y="933607"/>
                  <a:pt x="510440" y="933249"/>
                  <a:pt x="509984" y="932794"/>
                </a:cubicBezTo>
                <a:cubicBezTo>
                  <a:pt x="509528" y="932338"/>
                  <a:pt x="509170" y="931811"/>
                  <a:pt x="508910" y="931214"/>
                </a:cubicBezTo>
                <a:cubicBezTo>
                  <a:pt x="508649" y="930618"/>
                  <a:pt x="508519" y="929972"/>
                  <a:pt x="508519" y="929277"/>
                </a:cubicBezTo>
                <a:cubicBezTo>
                  <a:pt x="508519" y="928605"/>
                  <a:pt x="508649" y="927964"/>
                  <a:pt x="508910" y="927357"/>
                </a:cubicBezTo>
                <a:cubicBezTo>
                  <a:pt x="509170" y="926749"/>
                  <a:pt x="509528" y="926217"/>
                  <a:pt x="509984" y="925761"/>
                </a:cubicBezTo>
                <a:cubicBezTo>
                  <a:pt x="510440" y="925306"/>
                  <a:pt x="510966" y="924942"/>
                  <a:pt x="511563" y="924671"/>
                </a:cubicBezTo>
                <a:cubicBezTo>
                  <a:pt x="512160" y="924399"/>
                  <a:pt x="512806" y="924264"/>
                  <a:pt x="513500" y="924264"/>
                </a:cubicBezTo>
                <a:close/>
                <a:moveTo>
                  <a:pt x="443244" y="924264"/>
                </a:moveTo>
                <a:cubicBezTo>
                  <a:pt x="445002" y="924264"/>
                  <a:pt x="446337" y="924839"/>
                  <a:pt x="447248" y="925989"/>
                </a:cubicBezTo>
                <a:cubicBezTo>
                  <a:pt x="448160" y="927140"/>
                  <a:pt x="448616" y="928919"/>
                  <a:pt x="448616" y="931328"/>
                </a:cubicBezTo>
                <a:cubicBezTo>
                  <a:pt x="449137" y="930200"/>
                  <a:pt x="449647" y="929196"/>
                  <a:pt x="450146" y="928317"/>
                </a:cubicBezTo>
                <a:cubicBezTo>
                  <a:pt x="450645" y="927438"/>
                  <a:pt x="451182" y="926700"/>
                  <a:pt x="451757" y="926103"/>
                </a:cubicBezTo>
                <a:cubicBezTo>
                  <a:pt x="452332" y="925506"/>
                  <a:pt x="452967" y="925050"/>
                  <a:pt x="453662" y="924736"/>
                </a:cubicBezTo>
                <a:cubicBezTo>
                  <a:pt x="454356" y="924421"/>
                  <a:pt x="455159" y="924264"/>
                  <a:pt x="456071" y="924264"/>
                </a:cubicBezTo>
                <a:cubicBezTo>
                  <a:pt x="460173" y="924264"/>
                  <a:pt x="462224" y="927422"/>
                  <a:pt x="462224" y="933738"/>
                </a:cubicBezTo>
                <a:lnTo>
                  <a:pt x="462224" y="934076"/>
                </a:lnTo>
                <a:lnTo>
                  <a:pt x="464771" y="929326"/>
                </a:lnTo>
                <a:cubicBezTo>
                  <a:pt x="466040" y="927774"/>
                  <a:pt x="467597" y="926543"/>
                  <a:pt x="469442" y="925631"/>
                </a:cubicBezTo>
                <a:cubicBezTo>
                  <a:pt x="471287" y="924720"/>
                  <a:pt x="473382" y="924264"/>
                  <a:pt x="475726" y="924264"/>
                </a:cubicBezTo>
                <a:cubicBezTo>
                  <a:pt x="478005" y="924264"/>
                  <a:pt x="480023" y="924622"/>
                  <a:pt x="481781" y="925338"/>
                </a:cubicBezTo>
                <a:cubicBezTo>
                  <a:pt x="483539" y="926054"/>
                  <a:pt x="485020" y="927069"/>
                  <a:pt x="486225" y="928382"/>
                </a:cubicBezTo>
                <a:cubicBezTo>
                  <a:pt x="487430" y="929695"/>
                  <a:pt x="488341" y="931290"/>
                  <a:pt x="488960" y="933168"/>
                </a:cubicBezTo>
                <a:cubicBezTo>
                  <a:pt x="489578" y="935045"/>
                  <a:pt x="489888" y="937145"/>
                  <a:pt x="489888" y="939467"/>
                </a:cubicBezTo>
                <a:cubicBezTo>
                  <a:pt x="489888" y="940270"/>
                  <a:pt x="489877" y="940943"/>
                  <a:pt x="489855" y="941486"/>
                </a:cubicBezTo>
                <a:cubicBezTo>
                  <a:pt x="489833" y="942028"/>
                  <a:pt x="489801" y="942539"/>
                  <a:pt x="489757" y="943016"/>
                </a:cubicBezTo>
                <a:lnTo>
                  <a:pt x="466805" y="943016"/>
                </a:lnTo>
                <a:cubicBezTo>
                  <a:pt x="466805" y="946359"/>
                  <a:pt x="467739" y="948925"/>
                  <a:pt x="469605" y="950716"/>
                </a:cubicBezTo>
                <a:cubicBezTo>
                  <a:pt x="471472" y="952506"/>
                  <a:pt x="474163" y="953401"/>
                  <a:pt x="477679" y="953401"/>
                </a:cubicBezTo>
                <a:cubicBezTo>
                  <a:pt x="478634" y="953401"/>
                  <a:pt x="479589" y="953363"/>
                  <a:pt x="480544" y="953288"/>
                </a:cubicBezTo>
                <a:cubicBezTo>
                  <a:pt x="481499" y="953212"/>
                  <a:pt x="482421" y="953108"/>
                  <a:pt x="483311" y="952978"/>
                </a:cubicBezTo>
                <a:cubicBezTo>
                  <a:pt x="484201" y="952848"/>
                  <a:pt x="485053" y="952702"/>
                  <a:pt x="485867" y="952539"/>
                </a:cubicBezTo>
                <a:cubicBezTo>
                  <a:pt x="486681" y="952376"/>
                  <a:pt x="487435" y="952197"/>
                  <a:pt x="488130" y="952002"/>
                </a:cubicBezTo>
                <a:lnTo>
                  <a:pt x="488130" y="956657"/>
                </a:lnTo>
                <a:cubicBezTo>
                  <a:pt x="486589" y="957091"/>
                  <a:pt x="484847" y="957444"/>
                  <a:pt x="482904" y="957715"/>
                </a:cubicBezTo>
                <a:cubicBezTo>
                  <a:pt x="480962" y="957986"/>
                  <a:pt x="478949" y="958122"/>
                  <a:pt x="476865" y="958122"/>
                </a:cubicBezTo>
                <a:cubicBezTo>
                  <a:pt x="474065" y="958122"/>
                  <a:pt x="471656" y="957742"/>
                  <a:pt x="469638" y="956983"/>
                </a:cubicBezTo>
                <a:cubicBezTo>
                  <a:pt x="467619" y="956223"/>
                  <a:pt x="465964" y="955122"/>
                  <a:pt x="464673" y="953678"/>
                </a:cubicBezTo>
                <a:lnTo>
                  <a:pt x="462224" y="949143"/>
                </a:lnTo>
                <a:lnTo>
                  <a:pt x="462224" y="957536"/>
                </a:lnTo>
                <a:lnTo>
                  <a:pt x="457015" y="957536"/>
                </a:lnTo>
                <a:lnTo>
                  <a:pt x="457015" y="934063"/>
                </a:lnTo>
                <a:cubicBezTo>
                  <a:pt x="457015" y="933043"/>
                  <a:pt x="456977" y="932207"/>
                  <a:pt x="456901" y="931556"/>
                </a:cubicBezTo>
                <a:cubicBezTo>
                  <a:pt x="456825" y="930905"/>
                  <a:pt x="456706" y="930390"/>
                  <a:pt x="456543" y="930010"/>
                </a:cubicBezTo>
                <a:cubicBezTo>
                  <a:pt x="456380" y="929630"/>
                  <a:pt x="456174" y="929364"/>
                  <a:pt x="455925" y="929212"/>
                </a:cubicBezTo>
                <a:cubicBezTo>
                  <a:pt x="455675" y="929060"/>
                  <a:pt x="455366" y="928984"/>
                  <a:pt x="454996" y="928984"/>
                </a:cubicBezTo>
                <a:cubicBezTo>
                  <a:pt x="454563" y="928984"/>
                  <a:pt x="454161" y="929115"/>
                  <a:pt x="453792" y="929375"/>
                </a:cubicBezTo>
                <a:cubicBezTo>
                  <a:pt x="453423" y="929636"/>
                  <a:pt x="453027" y="930059"/>
                  <a:pt x="452604" y="930645"/>
                </a:cubicBezTo>
                <a:cubicBezTo>
                  <a:pt x="452181" y="931231"/>
                  <a:pt x="451714" y="932007"/>
                  <a:pt x="451204" y="932973"/>
                </a:cubicBezTo>
                <a:cubicBezTo>
                  <a:pt x="450694" y="933938"/>
                  <a:pt x="450092" y="935127"/>
                  <a:pt x="449397" y="936537"/>
                </a:cubicBezTo>
                <a:lnTo>
                  <a:pt x="449397" y="957536"/>
                </a:lnTo>
                <a:lnTo>
                  <a:pt x="444221" y="957536"/>
                </a:lnTo>
                <a:lnTo>
                  <a:pt x="444221" y="934682"/>
                </a:lnTo>
                <a:cubicBezTo>
                  <a:pt x="444221" y="933488"/>
                  <a:pt x="444183" y="932522"/>
                  <a:pt x="444107" y="931784"/>
                </a:cubicBezTo>
                <a:cubicBezTo>
                  <a:pt x="444031" y="931046"/>
                  <a:pt x="443911" y="930471"/>
                  <a:pt x="443749" y="930059"/>
                </a:cubicBezTo>
                <a:cubicBezTo>
                  <a:pt x="443586" y="929646"/>
                  <a:pt x="443374" y="929364"/>
                  <a:pt x="443114" y="929212"/>
                </a:cubicBezTo>
                <a:cubicBezTo>
                  <a:pt x="442853" y="929060"/>
                  <a:pt x="442539" y="928984"/>
                  <a:pt x="442170" y="928984"/>
                </a:cubicBezTo>
                <a:cubicBezTo>
                  <a:pt x="441779" y="928984"/>
                  <a:pt x="441410" y="929093"/>
                  <a:pt x="441063" y="929310"/>
                </a:cubicBezTo>
                <a:cubicBezTo>
                  <a:pt x="440715" y="929527"/>
                  <a:pt x="440330" y="929918"/>
                  <a:pt x="439907" y="930482"/>
                </a:cubicBezTo>
                <a:cubicBezTo>
                  <a:pt x="439484" y="931046"/>
                  <a:pt x="439012" y="931817"/>
                  <a:pt x="438491" y="932794"/>
                </a:cubicBezTo>
                <a:cubicBezTo>
                  <a:pt x="437970" y="933770"/>
                  <a:pt x="437351" y="935018"/>
                  <a:pt x="436635" y="936537"/>
                </a:cubicBezTo>
                <a:lnTo>
                  <a:pt x="436635" y="957536"/>
                </a:lnTo>
                <a:lnTo>
                  <a:pt x="431426" y="957536"/>
                </a:lnTo>
                <a:lnTo>
                  <a:pt x="431426" y="924850"/>
                </a:lnTo>
                <a:lnTo>
                  <a:pt x="435756" y="924850"/>
                </a:lnTo>
                <a:lnTo>
                  <a:pt x="436016" y="931068"/>
                </a:lnTo>
                <a:cubicBezTo>
                  <a:pt x="436581" y="929831"/>
                  <a:pt x="437129" y="928778"/>
                  <a:pt x="437660" y="927910"/>
                </a:cubicBezTo>
                <a:cubicBezTo>
                  <a:pt x="438192" y="927042"/>
                  <a:pt x="438740" y="926342"/>
                  <a:pt x="439305" y="925810"/>
                </a:cubicBezTo>
                <a:cubicBezTo>
                  <a:pt x="439869" y="925278"/>
                  <a:pt x="440471" y="924888"/>
                  <a:pt x="441112" y="924638"/>
                </a:cubicBezTo>
                <a:cubicBezTo>
                  <a:pt x="441752" y="924389"/>
                  <a:pt x="442462" y="924264"/>
                  <a:pt x="443244" y="924264"/>
                </a:cubicBezTo>
                <a:close/>
                <a:moveTo>
                  <a:pt x="408920" y="924264"/>
                </a:moveTo>
                <a:cubicBezTo>
                  <a:pt x="410895" y="924264"/>
                  <a:pt x="412675" y="924481"/>
                  <a:pt x="414260" y="924915"/>
                </a:cubicBezTo>
                <a:cubicBezTo>
                  <a:pt x="415844" y="925349"/>
                  <a:pt x="417184" y="926011"/>
                  <a:pt x="418280" y="926901"/>
                </a:cubicBezTo>
                <a:cubicBezTo>
                  <a:pt x="419376" y="927791"/>
                  <a:pt x="420217" y="928908"/>
                  <a:pt x="420804" y="930254"/>
                </a:cubicBezTo>
                <a:cubicBezTo>
                  <a:pt x="421389" y="931600"/>
                  <a:pt x="421682" y="933184"/>
                  <a:pt x="421682" y="935007"/>
                </a:cubicBezTo>
                <a:lnTo>
                  <a:pt x="421682" y="957536"/>
                </a:lnTo>
                <a:lnTo>
                  <a:pt x="416604" y="957536"/>
                </a:lnTo>
                <a:lnTo>
                  <a:pt x="416474" y="953141"/>
                </a:lnTo>
                <a:cubicBezTo>
                  <a:pt x="414694" y="954899"/>
                  <a:pt x="412887" y="956169"/>
                  <a:pt x="411053" y="956950"/>
                </a:cubicBezTo>
                <a:cubicBezTo>
                  <a:pt x="409219" y="957731"/>
                  <a:pt x="407293" y="958122"/>
                  <a:pt x="405274" y="958122"/>
                </a:cubicBezTo>
                <a:cubicBezTo>
                  <a:pt x="403408" y="958122"/>
                  <a:pt x="401812" y="957883"/>
                  <a:pt x="400488" y="957406"/>
                </a:cubicBezTo>
                <a:cubicBezTo>
                  <a:pt x="399165" y="956928"/>
                  <a:pt x="398074" y="956272"/>
                  <a:pt x="397216" y="955436"/>
                </a:cubicBezTo>
                <a:cubicBezTo>
                  <a:pt x="396359" y="954601"/>
                  <a:pt x="395730" y="953619"/>
                  <a:pt x="395328" y="952490"/>
                </a:cubicBezTo>
                <a:cubicBezTo>
                  <a:pt x="394927" y="951361"/>
                  <a:pt x="394726" y="950135"/>
                  <a:pt x="394726" y="948811"/>
                </a:cubicBezTo>
                <a:cubicBezTo>
                  <a:pt x="394726" y="945534"/>
                  <a:pt x="395947" y="942967"/>
                  <a:pt x="398389" y="941112"/>
                </a:cubicBezTo>
                <a:cubicBezTo>
                  <a:pt x="400830" y="939256"/>
                  <a:pt x="404439" y="938328"/>
                  <a:pt x="409213" y="938328"/>
                </a:cubicBezTo>
                <a:lnTo>
                  <a:pt x="415985" y="938328"/>
                </a:lnTo>
                <a:lnTo>
                  <a:pt x="415985" y="935463"/>
                </a:lnTo>
                <a:cubicBezTo>
                  <a:pt x="415985" y="933531"/>
                  <a:pt x="415367" y="931985"/>
                  <a:pt x="414129" y="930824"/>
                </a:cubicBezTo>
                <a:cubicBezTo>
                  <a:pt x="412892" y="929663"/>
                  <a:pt x="411004" y="929082"/>
                  <a:pt x="408465" y="929082"/>
                </a:cubicBezTo>
                <a:cubicBezTo>
                  <a:pt x="406620" y="929082"/>
                  <a:pt x="404802" y="929288"/>
                  <a:pt x="403012" y="929701"/>
                </a:cubicBezTo>
                <a:cubicBezTo>
                  <a:pt x="401221" y="930113"/>
                  <a:pt x="399371" y="930699"/>
                  <a:pt x="397461" y="931459"/>
                </a:cubicBezTo>
                <a:lnTo>
                  <a:pt x="397461" y="926347"/>
                </a:lnTo>
                <a:cubicBezTo>
                  <a:pt x="398177" y="926087"/>
                  <a:pt x="398975" y="925832"/>
                  <a:pt x="399854" y="925582"/>
                </a:cubicBezTo>
                <a:cubicBezTo>
                  <a:pt x="400732" y="925333"/>
                  <a:pt x="401660" y="925110"/>
                  <a:pt x="402637" y="924915"/>
                </a:cubicBezTo>
                <a:cubicBezTo>
                  <a:pt x="403614" y="924720"/>
                  <a:pt x="404634" y="924562"/>
                  <a:pt x="405697" y="924443"/>
                </a:cubicBezTo>
                <a:cubicBezTo>
                  <a:pt x="406761" y="924323"/>
                  <a:pt x="407835" y="924264"/>
                  <a:pt x="408920" y="924264"/>
                </a:cubicBezTo>
                <a:close/>
                <a:moveTo>
                  <a:pt x="304276" y="924264"/>
                </a:moveTo>
                <a:cubicBezTo>
                  <a:pt x="306554" y="924264"/>
                  <a:pt x="308573" y="924622"/>
                  <a:pt x="310331" y="925338"/>
                </a:cubicBezTo>
                <a:cubicBezTo>
                  <a:pt x="312089" y="926054"/>
                  <a:pt x="313570" y="927069"/>
                  <a:pt x="314775" y="928382"/>
                </a:cubicBezTo>
                <a:cubicBezTo>
                  <a:pt x="315979" y="929695"/>
                  <a:pt x="316891" y="931290"/>
                  <a:pt x="317509" y="933168"/>
                </a:cubicBezTo>
                <a:cubicBezTo>
                  <a:pt x="318128" y="935045"/>
                  <a:pt x="318437" y="937145"/>
                  <a:pt x="318437" y="939467"/>
                </a:cubicBezTo>
                <a:cubicBezTo>
                  <a:pt x="318437" y="940270"/>
                  <a:pt x="318426" y="940943"/>
                  <a:pt x="318405" y="941486"/>
                </a:cubicBezTo>
                <a:cubicBezTo>
                  <a:pt x="318383" y="942028"/>
                  <a:pt x="318351" y="942539"/>
                  <a:pt x="318307" y="943016"/>
                </a:cubicBezTo>
                <a:lnTo>
                  <a:pt x="295355" y="943016"/>
                </a:lnTo>
                <a:cubicBezTo>
                  <a:pt x="295355" y="946359"/>
                  <a:pt x="296288" y="948925"/>
                  <a:pt x="298155" y="950716"/>
                </a:cubicBezTo>
                <a:cubicBezTo>
                  <a:pt x="300022" y="952506"/>
                  <a:pt x="302713" y="953401"/>
                  <a:pt x="306229" y="953401"/>
                </a:cubicBezTo>
                <a:cubicBezTo>
                  <a:pt x="307184" y="953401"/>
                  <a:pt x="308139" y="953363"/>
                  <a:pt x="309094" y="953288"/>
                </a:cubicBezTo>
                <a:cubicBezTo>
                  <a:pt x="310049" y="953212"/>
                  <a:pt x="310971" y="953108"/>
                  <a:pt x="311861" y="952978"/>
                </a:cubicBezTo>
                <a:cubicBezTo>
                  <a:pt x="312751" y="952848"/>
                  <a:pt x="313603" y="952702"/>
                  <a:pt x="314417" y="952539"/>
                </a:cubicBezTo>
                <a:cubicBezTo>
                  <a:pt x="315231" y="952376"/>
                  <a:pt x="315985" y="952197"/>
                  <a:pt x="316679" y="952002"/>
                </a:cubicBezTo>
                <a:lnTo>
                  <a:pt x="316679" y="956657"/>
                </a:lnTo>
                <a:cubicBezTo>
                  <a:pt x="315138" y="957091"/>
                  <a:pt x="313397" y="957444"/>
                  <a:pt x="311454" y="957715"/>
                </a:cubicBezTo>
                <a:cubicBezTo>
                  <a:pt x="309512" y="957986"/>
                  <a:pt x="307499" y="958122"/>
                  <a:pt x="305415" y="958122"/>
                </a:cubicBezTo>
                <a:cubicBezTo>
                  <a:pt x="302615" y="958122"/>
                  <a:pt x="300206" y="957742"/>
                  <a:pt x="298188" y="956983"/>
                </a:cubicBezTo>
                <a:cubicBezTo>
                  <a:pt x="296169" y="956223"/>
                  <a:pt x="294514" y="955122"/>
                  <a:pt x="293223" y="953678"/>
                </a:cubicBezTo>
                <a:cubicBezTo>
                  <a:pt x="291931" y="952235"/>
                  <a:pt x="290976" y="950466"/>
                  <a:pt x="290358" y="948372"/>
                </a:cubicBezTo>
                <a:cubicBezTo>
                  <a:pt x="289739" y="946277"/>
                  <a:pt x="289430" y="943906"/>
                  <a:pt x="289430" y="941258"/>
                </a:cubicBezTo>
                <a:cubicBezTo>
                  <a:pt x="289430" y="938957"/>
                  <a:pt x="289761" y="936782"/>
                  <a:pt x="290423" y="934731"/>
                </a:cubicBezTo>
                <a:cubicBezTo>
                  <a:pt x="291085" y="932680"/>
                  <a:pt x="292051" y="930878"/>
                  <a:pt x="293320" y="929326"/>
                </a:cubicBezTo>
                <a:cubicBezTo>
                  <a:pt x="294590" y="927774"/>
                  <a:pt x="296147" y="926543"/>
                  <a:pt x="297992" y="925631"/>
                </a:cubicBezTo>
                <a:cubicBezTo>
                  <a:pt x="299837" y="924720"/>
                  <a:pt x="301931" y="924264"/>
                  <a:pt x="304276" y="924264"/>
                </a:cubicBezTo>
                <a:close/>
                <a:moveTo>
                  <a:pt x="237470" y="924264"/>
                </a:moveTo>
                <a:cubicBezTo>
                  <a:pt x="239445" y="924264"/>
                  <a:pt x="241225" y="924481"/>
                  <a:pt x="242809" y="924915"/>
                </a:cubicBezTo>
                <a:cubicBezTo>
                  <a:pt x="244394" y="925349"/>
                  <a:pt x="245734" y="926011"/>
                  <a:pt x="246830" y="926901"/>
                </a:cubicBezTo>
                <a:cubicBezTo>
                  <a:pt x="247926" y="927791"/>
                  <a:pt x="248767" y="928908"/>
                  <a:pt x="249353" y="930254"/>
                </a:cubicBezTo>
                <a:cubicBezTo>
                  <a:pt x="249939" y="931600"/>
                  <a:pt x="250232" y="933184"/>
                  <a:pt x="250232" y="935007"/>
                </a:cubicBezTo>
                <a:lnTo>
                  <a:pt x="250232" y="957536"/>
                </a:lnTo>
                <a:lnTo>
                  <a:pt x="245154" y="957536"/>
                </a:lnTo>
                <a:lnTo>
                  <a:pt x="245023" y="953141"/>
                </a:lnTo>
                <a:cubicBezTo>
                  <a:pt x="243244" y="954899"/>
                  <a:pt x="241437" y="956169"/>
                  <a:pt x="239603" y="956950"/>
                </a:cubicBezTo>
                <a:cubicBezTo>
                  <a:pt x="237769" y="957731"/>
                  <a:pt x="235843" y="958122"/>
                  <a:pt x="233824" y="958122"/>
                </a:cubicBezTo>
                <a:cubicBezTo>
                  <a:pt x="231958" y="958122"/>
                  <a:pt x="230362" y="957883"/>
                  <a:pt x="229038" y="957406"/>
                </a:cubicBezTo>
                <a:cubicBezTo>
                  <a:pt x="227715" y="956928"/>
                  <a:pt x="226624" y="956272"/>
                  <a:pt x="225766" y="955436"/>
                </a:cubicBezTo>
                <a:cubicBezTo>
                  <a:pt x="224909" y="954601"/>
                  <a:pt x="224280" y="953619"/>
                  <a:pt x="223878" y="952490"/>
                </a:cubicBezTo>
                <a:cubicBezTo>
                  <a:pt x="223477" y="951361"/>
                  <a:pt x="223276" y="950135"/>
                  <a:pt x="223276" y="948811"/>
                </a:cubicBezTo>
                <a:cubicBezTo>
                  <a:pt x="223276" y="945534"/>
                  <a:pt x="224497" y="942967"/>
                  <a:pt x="226938" y="941112"/>
                </a:cubicBezTo>
                <a:cubicBezTo>
                  <a:pt x="229380" y="939256"/>
                  <a:pt x="232988" y="938328"/>
                  <a:pt x="237763" y="938328"/>
                </a:cubicBezTo>
                <a:lnTo>
                  <a:pt x="244535" y="938328"/>
                </a:lnTo>
                <a:lnTo>
                  <a:pt x="244535" y="935463"/>
                </a:lnTo>
                <a:cubicBezTo>
                  <a:pt x="244535" y="933531"/>
                  <a:pt x="243916" y="931985"/>
                  <a:pt x="242679" y="930824"/>
                </a:cubicBezTo>
                <a:cubicBezTo>
                  <a:pt x="241442" y="929663"/>
                  <a:pt x="239554" y="929082"/>
                  <a:pt x="237015" y="929082"/>
                </a:cubicBezTo>
                <a:cubicBezTo>
                  <a:pt x="235170" y="929082"/>
                  <a:pt x="233352" y="929288"/>
                  <a:pt x="231561" y="929701"/>
                </a:cubicBezTo>
                <a:cubicBezTo>
                  <a:pt x="229771" y="930113"/>
                  <a:pt x="227921" y="930699"/>
                  <a:pt x="226010" y="931459"/>
                </a:cubicBezTo>
                <a:lnTo>
                  <a:pt x="226010" y="926347"/>
                </a:lnTo>
                <a:cubicBezTo>
                  <a:pt x="226727" y="926087"/>
                  <a:pt x="227524" y="925832"/>
                  <a:pt x="228403" y="925582"/>
                </a:cubicBezTo>
                <a:cubicBezTo>
                  <a:pt x="229282" y="925333"/>
                  <a:pt x="230210" y="925110"/>
                  <a:pt x="231187" y="924915"/>
                </a:cubicBezTo>
                <a:cubicBezTo>
                  <a:pt x="232164" y="924720"/>
                  <a:pt x="233184" y="924562"/>
                  <a:pt x="234247" y="924443"/>
                </a:cubicBezTo>
                <a:cubicBezTo>
                  <a:pt x="235311" y="924323"/>
                  <a:pt x="236385" y="924264"/>
                  <a:pt x="237470" y="924264"/>
                </a:cubicBezTo>
                <a:close/>
                <a:moveTo>
                  <a:pt x="97330" y="924264"/>
                </a:moveTo>
                <a:cubicBezTo>
                  <a:pt x="100694" y="924264"/>
                  <a:pt x="103239" y="925257"/>
                  <a:pt x="104964" y="927243"/>
                </a:cubicBezTo>
                <a:cubicBezTo>
                  <a:pt x="106690" y="929229"/>
                  <a:pt x="107553" y="932218"/>
                  <a:pt x="107553" y="936212"/>
                </a:cubicBezTo>
                <a:lnTo>
                  <a:pt x="107553" y="957536"/>
                </a:lnTo>
                <a:lnTo>
                  <a:pt x="101888" y="957536"/>
                </a:lnTo>
                <a:lnTo>
                  <a:pt x="101888" y="936668"/>
                </a:lnTo>
                <a:cubicBezTo>
                  <a:pt x="101888" y="934107"/>
                  <a:pt x="101410" y="932213"/>
                  <a:pt x="100455" y="930987"/>
                </a:cubicBezTo>
                <a:cubicBezTo>
                  <a:pt x="99500" y="929760"/>
                  <a:pt x="98079" y="929147"/>
                  <a:pt x="96190" y="929147"/>
                </a:cubicBezTo>
                <a:cubicBezTo>
                  <a:pt x="95496" y="929147"/>
                  <a:pt x="94818" y="929250"/>
                  <a:pt x="94156" y="929456"/>
                </a:cubicBezTo>
                <a:cubicBezTo>
                  <a:pt x="93494" y="929663"/>
                  <a:pt x="92805" y="930021"/>
                  <a:pt x="92088" y="930531"/>
                </a:cubicBezTo>
                <a:cubicBezTo>
                  <a:pt x="91372" y="931041"/>
                  <a:pt x="90596" y="931730"/>
                  <a:pt x="89761" y="932598"/>
                </a:cubicBezTo>
                <a:cubicBezTo>
                  <a:pt x="88925" y="933466"/>
                  <a:pt x="87986" y="934551"/>
                  <a:pt x="86945" y="935854"/>
                </a:cubicBezTo>
                <a:lnTo>
                  <a:pt x="86945" y="957536"/>
                </a:lnTo>
                <a:lnTo>
                  <a:pt x="81280" y="957536"/>
                </a:lnTo>
                <a:lnTo>
                  <a:pt x="81280" y="924850"/>
                </a:lnTo>
                <a:lnTo>
                  <a:pt x="86326" y="924850"/>
                </a:lnTo>
                <a:lnTo>
                  <a:pt x="86554" y="930124"/>
                </a:lnTo>
                <a:cubicBezTo>
                  <a:pt x="87509" y="928995"/>
                  <a:pt x="88431" y="928057"/>
                  <a:pt x="89321" y="927308"/>
                </a:cubicBezTo>
                <a:cubicBezTo>
                  <a:pt x="90211" y="926559"/>
                  <a:pt x="91085" y="925957"/>
                  <a:pt x="91942" y="925501"/>
                </a:cubicBezTo>
                <a:cubicBezTo>
                  <a:pt x="92799" y="925045"/>
                  <a:pt x="93673" y="924725"/>
                  <a:pt x="94563" y="924541"/>
                </a:cubicBezTo>
                <a:cubicBezTo>
                  <a:pt x="95453" y="924356"/>
                  <a:pt x="96375" y="924264"/>
                  <a:pt x="97330" y="924264"/>
                </a:cubicBezTo>
                <a:close/>
                <a:moveTo>
                  <a:pt x="56495" y="924264"/>
                </a:moveTo>
                <a:cubicBezTo>
                  <a:pt x="58470" y="924264"/>
                  <a:pt x="60250" y="924481"/>
                  <a:pt x="61834" y="924915"/>
                </a:cubicBezTo>
                <a:cubicBezTo>
                  <a:pt x="63419" y="925349"/>
                  <a:pt x="64759" y="926011"/>
                  <a:pt x="65855" y="926901"/>
                </a:cubicBezTo>
                <a:cubicBezTo>
                  <a:pt x="66951" y="927791"/>
                  <a:pt x="67792" y="928908"/>
                  <a:pt x="68378" y="930254"/>
                </a:cubicBezTo>
                <a:cubicBezTo>
                  <a:pt x="68964" y="931600"/>
                  <a:pt x="69257" y="933184"/>
                  <a:pt x="69257" y="935007"/>
                </a:cubicBezTo>
                <a:lnTo>
                  <a:pt x="69257" y="957536"/>
                </a:lnTo>
                <a:lnTo>
                  <a:pt x="64178" y="957536"/>
                </a:lnTo>
                <a:lnTo>
                  <a:pt x="64048" y="953141"/>
                </a:lnTo>
                <a:cubicBezTo>
                  <a:pt x="62268" y="954899"/>
                  <a:pt x="60462" y="956169"/>
                  <a:pt x="58628" y="956950"/>
                </a:cubicBezTo>
                <a:cubicBezTo>
                  <a:pt x="56794" y="957731"/>
                  <a:pt x="54867" y="958122"/>
                  <a:pt x="52849" y="958122"/>
                </a:cubicBezTo>
                <a:cubicBezTo>
                  <a:pt x="50982" y="958122"/>
                  <a:pt x="49387" y="957883"/>
                  <a:pt x="48063" y="957406"/>
                </a:cubicBezTo>
                <a:cubicBezTo>
                  <a:pt x="46739" y="956928"/>
                  <a:pt x="45649" y="956272"/>
                  <a:pt x="44791" y="955436"/>
                </a:cubicBezTo>
                <a:cubicBezTo>
                  <a:pt x="43934" y="954601"/>
                  <a:pt x="43305" y="953619"/>
                  <a:pt x="42903" y="952490"/>
                </a:cubicBezTo>
                <a:cubicBezTo>
                  <a:pt x="42501" y="951361"/>
                  <a:pt x="42301" y="950135"/>
                  <a:pt x="42301" y="948811"/>
                </a:cubicBezTo>
                <a:cubicBezTo>
                  <a:pt x="42301" y="945534"/>
                  <a:pt x="43522" y="942967"/>
                  <a:pt x="45963" y="941112"/>
                </a:cubicBezTo>
                <a:cubicBezTo>
                  <a:pt x="48405" y="939256"/>
                  <a:pt x="52013" y="938328"/>
                  <a:pt x="56788" y="938328"/>
                </a:cubicBezTo>
                <a:lnTo>
                  <a:pt x="63560" y="938328"/>
                </a:lnTo>
                <a:lnTo>
                  <a:pt x="63560" y="935463"/>
                </a:lnTo>
                <a:cubicBezTo>
                  <a:pt x="63560" y="933531"/>
                  <a:pt x="62941" y="931985"/>
                  <a:pt x="61704" y="930824"/>
                </a:cubicBezTo>
                <a:cubicBezTo>
                  <a:pt x="60467" y="929663"/>
                  <a:pt x="58579" y="929082"/>
                  <a:pt x="56039" y="929082"/>
                </a:cubicBezTo>
                <a:cubicBezTo>
                  <a:pt x="54195" y="929082"/>
                  <a:pt x="52377" y="929288"/>
                  <a:pt x="50586" y="929701"/>
                </a:cubicBezTo>
                <a:cubicBezTo>
                  <a:pt x="48796" y="930113"/>
                  <a:pt x="46945" y="930699"/>
                  <a:pt x="45035" y="931459"/>
                </a:cubicBezTo>
                <a:lnTo>
                  <a:pt x="45035" y="926347"/>
                </a:lnTo>
                <a:cubicBezTo>
                  <a:pt x="45752" y="926087"/>
                  <a:pt x="46549" y="925832"/>
                  <a:pt x="47428" y="925582"/>
                </a:cubicBezTo>
                <a:cubicBezTo>
                  <a:pt x="48307" y="925333"/>
                  <a:pt x="49235" y="925110"/>
                  <a:pt x="50212" y="924915"/>
                </a:cubicBezTo>
                <a:cubicBezTo>
                  <a:pt x="51189" y="924720"/>
                  <a:pt x="52209" y="924562"/>
                  <a:pt x="53272" y="924443"/>
                </a:cubicBezTo>
                <a:cubicBezTo>
                  <a:pt x="54336" y="924323"/>
                  <a:pt x="55410" y="924264"/>
                  <a:pt x="56495" y="924264"/>
                </a:cubicBezTo>
                <a:close/>
                <a:moveTo>
                  <a:pt x="568325" y="914985"/>
                </a:moveTo>
                <a:lnTo>
                  <a:pt x="590398" y="914985"/>
                </a:lnTo>
                <a:lnTo>
                  <a:pt x="590398" y="944546"/>
                </a:lnTo>
                <a:cubicBezTo>
                  <a:pt x="590398" y="946369"/>
                  <a:pt x="590126" y="948100"/>
                  <a:pt x="589584" y="949739"/>
                </a:cubicBezTo>
                <a:cubicBezTo>
                  <a:pt x="589041" y="951378"/>
                  <a:pt x="588217" y="952805"/>
                  <a:pt x="587110" y="954020"/>
                </a:cubicBezTo>
                <a:cubicBezTo>
                  <a:pt x="586003" y="955235"/>
                  <a:pt x="584613" y="956201"/>
                  <a:pt x="582942" y="956918"/>
                </a:cubicBezTo>
                <a:cubicBezTo>
                  <a:pt x="581271" y="957634"/>
                  <a:pt x="579307" y="957992"/>
                  <a:pt x="577050" y="957992"/>
                </a:cubicBezTo>
                <a:cubicBezTo>
                  <a:pt x="576203" y="957992"/>
                  <a:pt x="575340" y="957932"/>
                  <a:pt x="574461" y="957813"/>
                </a:cubicBezTo>
                <a:cubicBezTo>
                  <a:pt x="573582" y="957693"/>
                  <a:pt x="572736" y="957531"/>
                  <a:pt x="571922" y="957325"/>
                </a:cubicBezTo>
                <a:cubicBezTo>
                  <a:pt x="571108" y="957118"/>
                  <a:pt x="570343" y="956869"/>
                  <a:pt x="569627" y="956576"/>
                </a:cubicBezTo>
                <a:cubicBezTo>
                  <a:pt x="568911" y="956283"/>
                  <a:pt x="568292" y="955963"/>
                  <a:pt x="567771" y="955615"/>
                </a:cubicBezTo>
                <a:lnTo>
                  <a:pt x="567771" y="949788"/>
                </a:lnTo>
                <a:cubicBezTo>
                  <a:pt x="569117" y="950764"/>
                  <a:pt x="570609" y="951535"/>
                  <a:pt x="572248" y="952099"/>
                </a:cubicBezTo>
                <a:cubicBezTo>
                  <a:pt x="573886" y="952664"/>
                  <a:pt x="575509" y="952946"/>
                  <a:pt x="577115" y="952946"/>
                </a:cubicBezTo>
                <a:cubicBezTo>
                  <a:pt x="579480" y="952946"/>
                  <a:pt x="581304" y="952224"/>
                  <a:pt x="582584" y="950781"/>
                </a:cubicBezTo>
                <a:cubicBezTo>
                  <a:pt x="583865" y="949337"/>
                  <a:pt x="584505" y="947259"/>
                  <a:pt x="584505" y="944546"/>
                </a:cubicBezTo>
                <a:lnTo>
                  <a:pt x="584505" y="919999"/>
                </a:lnTo>
                <a:lnTo>
                  <a:pt x="568325" y="919999"/>
                </a:lnTo>
                <a:close/>
                <a:moveTo>
                  <a:pt x="356170" y="914985"/>
                </a:moveTo>
                <a:lnTo>
                  <a:pt x="363626" y="914985"/>
                </a:lnTo>
                <a:lnTo>
                  <a:pt x="375443" y="940119"/>
                </a:lnTo>
                <a:lnTo>
                  <a:pt x="379708" y="949853"/>
                </a:lnTo>
                <a:lnTo>
                  <a:pt x="379708" y="927064"/>
                </a:lnTo>
                <a:lnTo>
                  <a:pt x="379708" y="914985"/>
                </a:lnTo>
                <a:lnTo>
                  <a:pt x="385113" y="914985"/>
                </a:lnTo>
                <a:lnTo>
                  <a:pt x="385113" y="957536"/>
                </a:lnTo>
                <a:lnTo>
                  <a:pt x="377560" y="957536"/>
                </a:lnTo>
                <a:lnTo>
                  <a:pt x="365156" y="931003"/>
                </a:lnTo>
                <a:lnTo>
                  <a:pt x="361575" y="922473"/>
                </a:lnTo>
                <a:lnTo>
                  <a:pt x="361575" y="943928"/>
                </a:lnTo>
                <a:lnTo>
                  <a:pt x="361575" y="957536"/>
                </a:lnTo>
                <a:lnTo>
                  <a:pt x="356170" y="957536"/>
                </a:lnTo>
                <a:close/>
                <a:moveTo>
                  <a:pt x="21879" y="914464"/>
                </a:moveTo>
                <a:cubicBezTo>
                  <a:pt x="23854" y="914464"/>
                  <a:pt x="25688" y="914633"/>
                  <a:pt x="27381" y="914969"/>
                </a:cubicBezTo>
                <a:cubicBezTo>
                  <a:pt x="29074" y="915305"/>
                  <a:pt x="30701" y="915821"/>
                  <a:pt x="32264" y="916515"/>
                </a:cubicBezTo>
                <a:lnTo>
                  <a:pt x="32264" y="922213"/>
                </a:lnTo>
                <a:cubicBezTo>
                  <a:pt x="30723" y="921366"/>
                  <a:pt x="29128" y="920721"/>
                  <a:pt x="27478" y="920276"/>
                </a:cubicBezTo>
                <a:cubicBezTo>
                  <a:pt x="25829" y="919831"/>
                  <a:pt x="24027" y="919608"/>
                  <a:pt x="22074" y="919608"/>
                </a:cubicBezTo>
                <a:cubicBezTo>
                  <a:pt x="20077" y="919608"/>
                  <a:pt x="18270" y="919983"/>
                  <a:pt x="16653" y="920731"/>
                </a:cubicBezTo>
                <a:cubicBezTo>
                  <a:pt x="15037" y="921480"/>
                  <a:pt x="13664" y="922565"/>
                  <a:pt x="12535" y="923987"/>
                </a:cubicBezTo>
                <a:cubicBezTo>
                  <a:pt x="11406" y="925409"/>
                  <a:pt x="10538" y="927145"/>
                  <a:pt x="9931" y="929196"/>
                </a:cubicBezTo>
                <a:cubicBezTo>
                  <a:pt x="9323" y="931247"/>
                  <a:pt x="9019" y="933586"/>
                  <a:pt x="9019" y="936212"/>
                </a:cubicBezTo>
                <a:cubicBezTo>
                  <a:pt x="9019" y="941725"/>
                  <a:pt x="10137" y="945881"/>
                  <a:pt x="12372" y="948681"/>
                </a:cubicBezTo>
                <a:cubicBezTo>
                  <a:pt x="14608" y="951481"/>
                  <a:pt x="17885" y="952881"/>
                  <a:pt x="22204" y="952881"/>
                </a:cubicBezTo>
                <a:cubicBezTo>
                  <a:pt x="24027" y="952881"/>
                  <a:pt x="25775" y="952669"/>
                  <a:pt x="27446" y="952246"/>
                </a:cubicBezTo>
                <a:cubicBezTo>
                  <a:pt x="29117" y="951823"/>
                  <a:pt x="30723" y="951231"/>
                  <a:pt x="32264" y="950472"/>
                </a:cubicBezTo>
                <a:lnTo>
                  <a:pt x="32264" y="955941"/>
                </a:lnTo>
                <a:cubicBezTo>
                  <a:pt x="28857" y="957352"/>
                  <a:pt x="25286" y="958057"/>
                  <a:pt x="21553" y="958057"/>
                </a:cubicBezTo>
                <a:cubicBezTo>
                  <a:pt x="15541" y="958057"/>
                  <a:pt x="10924" y="956261"/>
                  <a:pt x="7701" y="952669"/>
                </a:cubicBezTo>
                <a:cubicBezTo>
                  <a:pt x="4477" y="949077"/>
                  <a:pt x="2866" y="943765"/>
                  <a:pt x="2866" y="936733"/>
                </a:cubicBezTo>
                <a:cubicBezTo>
                  <a:pt x="2866" y="933325"/>
                  <a:pt x="3311" y="930243"/>
                  <a:pt x="4201" y="927487"/>
                </a:cubicBezTo>
                <a:cubicBezTo>
                  <a:pt x="5091" y="924730"/>
                  <a:pt x="6360" y="922392"/>
                  <a:pt x="8010" y="920471"/>
                </a:cubicBezTo>
                <a:cubicBezTo>
                  <a:pt x="9659" y="918550"/>
                  <a:pt x="11656" y="917069"/>
                  <a:pt x="14000" y="916027"/>
                </a:cubicBezTo>
                <a:cubicBezTo>
                  <a:pt x="16344" y="914985"/>
                  <a:pt x="18970" y="914464"/>
                  <a:pt x="21879" y="914464"/>
                </a:cubicBezTo>
                <a:close/>
                <a:moveTo>
                  <a:pt x="264385" y="914399"/>
                </a:moveTo>
                <a:lnTo>
                  <a:pt x="264385" y="924850"/>
                </a:lnTo>
                <a:lnTo>
                  <a:pt x="279068" y="924850"/>
                </a:lnTo>
                <a:lnTo>
                  <a:pt x="279068" y="929603"/>
                </a:lnTo>
                <a:lnTo>
                  <a:pt x="264385" y="929603"/>
                </a:lnTo>
                <a:lnTo>
                  <a:pt x="264385" y="946207"/>
                </a:lnTo>
                <a:cubicBezTo>
                  <a:pt x="264385" y="948551"/>
                  <a:pt x="265009" y="950303"/>
                  <a:pt x="266257" y="951464"/>
                </a:cubicBezTo>
                <a:cubicBezTo>
                  <a:pt x="267505" y="952626"/>
                  <a:pt x="269344" y="953206"/>
                  <a:pt x="271775" y="953206"/>
                </a:cubicBezTo>
                <a:cubicBezTo>
                  <a:pt x="272817" y="953206"/>
                  <a:pt x="273956" y="953125"/>
                  <a:pt x="275194" y="952962"/>
                </a:cubicBezTo>
                <a:cubicBezTo>
                  <a:pt x="276431" y="952799"/>
                  <a:pt x="277722" y="952544"/>
                  <a:pt x="279068" y="952197"/>
                </a:cubicBezTo>
                <a:lnTo>
                  <a:pt x="279068" y="957080"/>
                </a:lnTo>
                <a:cubicBezTo>
                  <a:pt x="277787" y="957406"/>
                  <a:pt x="276463" y="957639"/>
                  <a:pt x="275096" y="957780"/>
                </a:cubicBezTo>
                <a:cubicBezTo>
                  <a:pt x="273729" y="957921"/>
                  <a:pt x="272339" y="957992"/>
                  <a:pt x="270929" y="957992"/>
                </a:cubicBezTo>
                <a:cubicBezTo>
                  <a:pt x="266827" y="957992"/>
                  <a:pt x="263766" y="957064"/>
                  <a:pt x="261748" y="955208"/>
                </a:cubicBezTo>
                <a:cubicBezTo>
                  <a:pt x="259729" y="953353"/>
                  <a:pt x="258720" y="950504"/>
                  <a:pt x="258720" y="946662"/>
                </a:cubicBezTo>
                <a:lnTo>
                  <a:pt x="258720" y="929603"/>
                </a:lnTo>
                <a:lnTo>
                  <a:pt x="249572" y="929603"/>
                </a:lnTo>
                <a:lnTo>
                  <a:pt x="249572" y="924850"/>
                </a:lnTo>
                <a:lnTo>
                  <a:pt x="258720" y="924850"/>
                </a:lnTo>
                <a:lnTo>
                  <a:pt x="258720" y="915864"/>
                </a:lnTo>
                <a:close/>
                <a:moveTo>
                  <a:pt x="643255" y="911534"/>
                </a:moveTo>
                <a:lnTo>
                  <a:pt x="648920" y="911534"/>
                </a:lnTo>
                <a:lnTo>
                  <a:pt x="648920" y="924850"/>
                </a:lnTo>
                <a:lnTo>
                  <a:pt x="648724" y="929994"/>
                </a:lnTo>
                <a:cubicBezTo>
                  <a:pt x="649614" y="928930"/>
                  <a:pt x="650488" y="928035"/>
                  <a:pt x="651345" y="927308"/>
                </a:cubicBezTo>
                <a:cubicBezTo>
                  <a:pt x="652202" y="926581"/>
                  <a:pt x="653060" y="925989"/>
                  <a:pt x="653917" y="925533"/>
                </a:cubicBezTo>
                <a:cubicBezTo>
                  <a:pt x="654774" y="925078"/>
                  <a:pt x="655648" y="924752"/>
                  <a:pt x="656538" y="924557"/>
                </a:cubicBezTo>
                <a:cubicBezTo>
                  <a:pt x="657428" y="924361"/>
                  <a:pt x="658350" y="924264"/>
                  <a:pt x="659305" y="924264"/>
                </a:cubicBezTo>
                <a:cubicBezTo>
                  <a:pt x="662561" y="924264"/>
                  <a:pt x="665078" y="925257"/>
                  <a:pt x="666858" y="927243"/>
                </a:cubicBezTo>
                <a:cubicBezTo>
                  <a:pt x="668638" y="929229"/>
                  <a:pt x="669528" y="932218"/>
                  <a:pt x="669528" y="936212"/>
                </a:cubicBezTo>
                <a:lnTo>
                  <a:pt x="669528" y="957536"/>
                </a:lnTo>
                <a:lnTo>
                  <a:pt x="663863" y="957536"/>
                </a:lnTo>
                <a:lnTo>
                  <a:pt x="663863" y="936668"/>
                </a:lnTo>
                <a:cubicBezTo>
                  <a:pt x="663863" y="934150"/>
                  <a:pt x="663391" y="932267"/>
                  <a:pt x="662447" y="931019"/>
                </a:cubicBezTo>
                <a:cubicBezTo>
                  <a:pt x="661503" y="929771"/>
                  <a:pt x="660152" y="929147"/>
                  <a:pt x="658394" y="929147"/>
                </a:cubicBezTo>
                <a:cubicBezTo>
                  <a:pt x="657634" y="929147"/>
                  <a:pt x="656923" y="929250"/>
                  <a:pt x="656261" y="929456"/>
                </a:cubicBezTo>
                <a:cubicBezTo>
                  <a:pt x="655599" y="929663"/>
                  <a:pt x="654910" y="930021"/>
                  <a:pt x="654194" y="930531"/>
                </a:cubicBezTo>
                <a:cubicBezTo>
                  <a:pt x="653477" y="931041"/>
                  <a:pt x="652696" y="931730"/>
                  <a:pt x="651850" y="932598"/>
                </a:cubicBezTo>
                <a:cubicBezTo>
                  <a:pt x="651003" y="933466"/>
                  <a:pt x="650027" y="934551"/>
                  <a:pt x="648920" y="935854"/>
                </a:cubicBezTo>
                <a:lnTo>
                  <a:pt x="648920" y="957536"/>
                </a:lnTo>
                <a:lnTo>
                  <a:pt x="643255" y="957536"/>
                </a:lnTo>
                <a:close/>
                <a:moveTo>
                  <a:pt x="206435" y="911534"/>
                </a:moveTo>
                <a:lnTo>
                  <a:pt x="212133" y="911534"/>
                </a:lnTo>
                <a:lnTo>
                  <a:pt x="212133" y="957536"/>
                </a:lnTo>
                <a:lnTo>
                  <a:pt x="207054" y="957536"/>
                </a:lnTo>
                <a:lnTo>
                  <a:pt x="206858" y="951351"/>
                </a:lnTo>
                <a:cubicBezTo>
                  <a:pt x="205274" y="953651"/>
                  <a:pt x="203559" y="955355"/>
                  <a:pt x="201714" y="956462"/>
                </a:cubicBezTo>
                <a:cubicBezTo>
                  <a:pt x="199869" y="957569"/>
                  <a:pt x="197873" y="958122"/>
                  <a:pt x="195724" y="958122"/>
                </a:cubicBezTo>
                <a:cubicBezTo>
                  <a:pt x="193857" y="958122"/>
                  <a:pt x="192214" y="957731"/>
                  <a:pt x="190792" y="956950"/>
                </a:cubicBezTo>
                <a:cubicBezTo>
                  <a:pt x="189370" y="956169"/>
                  <a:pt x="188187" y="955067"/>
                  <a:pt x="187243" y="953646"/>
                </a:cubicBezTo>
                <a:cubicBezTo>
                  <a:pt x="186299" y="952224"/>
                  <a:pt x="185588" y="950515"/>
                  <a:pt x="185111" y="948518"/>
                </a:cubicBezTo>
                <a:cubicBezTo>
                  <a:pt x="184633" y="946521"/>
                  <a:pt x="184395" y="944307"/>
                  <a:pt x="184395" y="941877"/>
                </a:cubicBezTo>
                <a:cubicBezTo>
                  <a:pt x="184395" y="939098"/>
                  <a:pt x="184774" y="936630"/>
                  <a:pt x="185534" y="934470"/>
                </a:cubicBezTo>
                <a:cubicBezTo>
                  <a:pt x="186293" y="932311"/>
                  <a:pt x="187373" y="930487"/>
                  <a:pt x="188773" y="929001"/>
                </a:cubicBezTo>
                <a:cubicBezTo>
                  <a:pt x="190173" y="927514"/>
                  <a:pt x="191855" y="926385"/>
                  <a:pt x="193819" y="925615"/>
                </a:cubicBezTo>
                <a:cubicBezTo>
                  <a:pt x="195784" y="924844"/>
                  <a:pt x="197971" y="924459"/>
                  <a:pt x="200380" y="924459"/>
                </a:cubicBezTo>
                <a:cubicBezTo>
                  <a:pt x="201421" y="924459"/>
                  <a:pt x="202447" y="924524"/>
                  <a:pt x="203456" y="924654"/>
                </a:cubicBezTo>
                <a:cubicBezTo>
                  <a:pt x="204465" y="924785"/>
                  <a:pt x="205458" y="924991"/>
                  <a:pt x="206435" y="925273"/>
                </a:cubicBezTo>
                <a:close/>
                <a:moveTo>
                  <a:pt x="139760" y="911534"/>
                </a:moveTo>
                <a:lnTo>
                  <a:pt x="145457" y="911534"/>
                </a:lnTo>
                <a:lnTo>
                  <a:pt x="145457" y="957536"/>
                </a:lnTo>
                <a:lnTo>
                  <a:pt x="140378" y="957536"/>
                </a:lnTo>
                <a:lnTo>
                  <a:pt x="140183" y="951351"/>
                </a:lnTo>
                <a:cubicBezTo>
                  <a:pt x="138599" y="953651"/>
                  <a:pt x="136884" y="955355"/>
                  <a:pt x="135039" y="956462"/>
                </a:cubicBezTo>
                <a:cubicBezTo>
                  <a:pt x="133194" y="957569"/>
                  <a:pt x="131198" y="958122"/>
                  <a:pt x="129049" y="958122"/>
                </a:cubicBezTo>
                <a:cubicBezTo>
                  <a:pt x="127182" y="958122"/>
                  <a:pt x="125538" y="957731"/>
                  <a:pt x="124117" y="956950"/>
                </a:cubicBezTo>
                <a:cubicBezTo>
                  <a:pt x="122695" y="956169"/>
                  <a:pt x="121512" y="955067"/>
                  <a:pt x="120568" y="953646"/>
                </a:cubicBezTo>
                <a:cubicBezTo>
                  <a:pt x="119624" y="952224"/>
                  <a:pt x="118913" y="950515"/>
                  <a:pt x="118436" y="948518"/>
                </a:cubicBezTo>
                <a:cubicBezTo>
                  <a:pt x="117958" y="946521"/>
                  <a:pt x="117719" y="944307"/>
                  <a:pt x="117719" y="941877"/>
                </a:cubicBezTo>
                <a:cubicBezTo>
                  <a:pt x="117719" y="939098"/>
                  <a:pt x="118099" y="936630"/>
                  <a:pt x="118859" y="934470"/>
                </a:cubicBezTo>
                <a:cubicBezTo>
                  <a:pt x="119619" y="932311"/>
                  <a:pt x="120698" y="930487"/>
                  <a:pt x="122098" y="929001"/>
                </a:cubicBezTo>
                <a:cubicBezTo>
                  <a:pt x="123498" y="927514"/>
                  <a:pt x="125180" y="926385"/>
                  <a:pt x="127144" y="925615"/>
                </a:cubicBezTo>
                <a:cubicBezTo>
                  <a:pt x="129109" y="924844"/>
                  <a:pt x="131295" y="924459"/>
                  <a:pt x="133705" y="924459"/>
                </a:cubicBezTo>
                <a:cubicBezTo>
                  <a:pt x="134746" y="924459"/>
                  <a:pt x="135772" y="924524"/>
                  <a:pt x="136781" y="924654"/>
                </a:cubicBezTo>
                <a:cubicBezTo>
                  <a:pt x="137790" y="924785"/>
                  <a:pt x="138783" y="924991"/>
                  <a:pt x="139760" y="925273"/>
                </a:cubicBezTo>
                <a:close/>
                <a:moveTo>
                  <a:pt x="161075" y="911144"/>
                </a:moveTo>
                <a:cubicBezTo>
                  <a:pt x="161704" y="911144"/>
                  <a:pt x="162290" y="911258"/>
                  <a:pt x="162833" y="911486"/>
                </a:cubicBezTo>
                <a:cubicBezTo>
                  <a:pt x="163376" y="911713"/>
                  <a:pt x="163848" y="912033"/>
                  <a:pt x="164249" y="912446"/>
                </a:cubicBezTo>
                <a:cubicBezTo>
                  <a:pt x="164651" y="912858"/>
                  <a:pt x="164965" y="913330"/>
                  <a:pt x="165193" y="913862"/>
                </a:cubicBezTo>
                <a:cubicBezTo>
                  <a:pt x="165421" y="914394"/>
                  <a:pt x="165535" y="914974"/>
                  <a:pt x="165535" y="915604"/>
                </a:cubicBezTo>
                <a:cubicBezTo>
                  <a:pt x="165535" y="916212"/>
                  <a:pt x="165421" y="916787"/>
                  <a:pt x="165193" y="917329"/>
                </a:cubicBezTo>
                <a:cubicBezTo>
                  <a:pt x="164965" y="917872"/>
                  <a:pt x="164651" y="918349"/>
                  <a:pt x="164249" y="918762"/>
                </a:cubicBezTo>
                <a:cubicBezTo>
                  <a:pt x="163848" y="919174"/>
                  <a:pt x="163376" y="919494"/>
                  <a:pt x="162833" y="919722"/>
                </a:cubicBezTo>
                <a:cubicBezTo>
                  <a:pt x="162290" y="919950"/>
                  <a:pt x="161704" y="920064"/>
                  <a:pt x="161075" y="920064"/>
                </a:cubicBezTo>
                <a:cubicBezTo>
                  <a:pt x="160445" y="920064"/>
                  <a:pt x="159859" y="919950"/>
                  <a:pt x="159317" y="919722"/>
                </a:cubicBezTo>
                <a:cubicBezTo>
                  <a:pt x="158774" y="919494"/>
                  <a:pt x="158302" y="919174"/>
                  <a:pt x="157901" y="918762"/>
                </a:cubicBezTo>
                <a:cubicBezTo>
                  <a:pt x="157499" y="918349"/>
                  <a:pt x="157184" y="917872"/>
                  <a:pt x="156957" y="917329"/>
                </a:cubicBezTo>
                <a:cubicBezTo>
                  <a:pt x="156729" y="916787"/>
                  <a:pt x="156615" y="916212"/>
                  <a:pt x="156615" y="915604"/>
                </a:cubicBezTo>
                <a:cubicBezTo>
                  <a:pt x="156615" y="914974"/>
                  <a:pt x="156729" y="914394"/>
                  <a:pt x="156957" y="913862"/>
                </a:cubicBezTo>
                <a:cubicBezTo>
                  <a:pt x="157184" y="913330"/>
                  <a:pt x="157499" y="912858"/>
                  <a:pt x="157901" y="912446"/>
                </a:cubicBezTo>
                <a:cubicBezTo>
                  <a:pt x="158302" y="912033"/>
                  <a:pt x="158774" y="911713"/>
                  <a:pt x="159317" y="911486"/>
                </a:cubicBezTo>
                <a:cubicBezTo>
                  <a:pt x="159859" y="911258"/>
                  <a:pt x="160445" y="911144"/>
                  <a:pt x="161075" y="911144"/>
                </a:cubicBezTo>
                <a:close/>
                <a:moveTo>
                  <a:pt x="751025" y="860077"/>
                </a:moveTo>
                <a:lnTo>
                  <a:pt x="771275" y="860077"/>
                </a:lnTo>
                <a:lnTo>
                  <a:pt x="771275" y="867142"/>
                </a:lnTo>
                <a:lnTo>
                  <a:pt x="751025" y="867142"/>
                </a:lnTo>
                <a:close/>
                <a:moveTo>
                  <a:pt x="712925" y="860077"/>
                </a:moveTo>
                <a:lnTo>
                  <a:pt x="733175" y="860077"/>
                </a:lnTo>
                <a:lnTo>
                  <a:pt x="733175" y="867142"/>
                </a:lnTo>
                <a:lnTo>
                  <a:pt x="712925" y="867142"/>
                </a:lnTo>
                <a:close/>
                <a:moveTo>
                  <a:pt x="674825" y="860077"/>
                </a:moveTo>
                <a:lnTo>
                  <a:pt x="695075" y="860077"/>
                </a:lnTo>
                <a:lnTo>
                  <a:pt x="695075" y="867142"/>
                </a:lnTo>
                <a:lnTo>
                  <a:pt x="674825" y="867142"/>
                </a:lnTo>
                <a:close/>
                <a:moveTo>
                  <a:pt x="646250" y="860077"/>
                </a:moveTo>
                <a:lnTo>
                  <a:pt x="666500" y="860077"/>
                </a:lnTo>
                <a:lnTo>
                  <a:pt x="666500" y="867142"/>
                </a:lnTo>
                <a:lnTo>
                  <a:pt x="646250" y="867142"/>
                </a:lnTo>
                <a:close/>
                <a:moveTo>
                  <a:pt x="608150" y="860077"/>
                </a:moveTo>
                <a:lnTo>
                  <a:pt x="628400" y="860077"/>
                </a:lnTo>
                <a:lnTo>
                  <a:pt x="628400" y="867142"/>
                </a:lnTo>
                <a:lnTo>
                  <a:pt x="608150" y="867142"/>
                </a:lnTo>
                <a:close/>
                <a:moveTo>
                  <a:pt x="570050" y="860077"/>
                </a:moveTo>
                <a:lnTo>
                  <a:pt x="590300" y="860077"/>
                </a:lnTo>
                <a:lnTo>
                  <a:pt x="590300" y="867142"/>
                </a:lnTo>
                <a:lnTo>
                  <a:pt x="570050" y="867142"/>
                </a:lnTo>
                <a:close/>
                <a:moveTo>
                  <a:pt x="541475" y="860077"/>
                </a:moveTo>
                <a:lnTo>
                  <a:pt x="561725" y="860077"/>
                </a:lnTo>
                <a:lnTo>
                  <a:pt x="561725" y="867142"/>
                </a:lnTo>
                <a:lnTo>
                  <a:pt x="541475" y="867142"/>
                </a:lnTo>
                <a:close/>
                <a:moveTo>
                  <a:pt x="503375" y="860077"/>
                </a:moveTo>
                <a:lnTo>
                  <a:pt x="523625" y="860077"/>
                </a:lnTo>
                <a:lnTo>
                  <a:pt x="523625" y="867142"/>
                </a:lnTo>
                <a:lnTo>
                  <a:pt x="503375" y="867142"/>
                </a:lnTo>
                <a:close/>
                <a:moveTo>
                  <a:pt x="465275" y="860077"/>
                </a:moveTo>
                <a:lnTo>
                  <a:pt x="485525" y="860077"/>
                </a:lnTo>
                <a:lnTo>
                  <a:pt x="485525" y="867142"/>
                </a:lnTo>
                <a:lnTo>
                  <a:pt x="465275" y="867142"/>
                </a:lnTo>
                <a:close/>
                <a:moveTo>
                  <a:pt x="436700" y="860077"/>
                </a:moveTo>
                <a:lnTo>
                  <a:pt x="456950" y="860077"/>
                </a:lnTo>
                <a:lnTo>
                  <a:pt x="456950" y="867142"/>
                </a:lnTo>
                <a:lnTo>
                  <a:pt x="436700" y="867142"/>
                </a:lnTo>
                <a:close/>
                <a:moveTo>
                  <a:pt x="398600" y="860077"/>
                </a:moveTo>
                <a:lnTo>
                  <a:pt x="418850" y="860077"/>
                </a:lnTo>
                <a:lnTo>
                  <a:pt x="418850" y="867142"/>
                </a:lnTo>
                <a:lnTo>
                  <a:pt x="398600" y="867142"/>
                </a:lnTo>
                <a:close/>
                <a:moveTo>
                  <a:pt x="360500" y="860077"/>
                </a:moveTo>
                <a:lnTo>
                  <a:pt x="380750" y="860077"/>
                </a:lnTo>
                <a:lnTo>
                  <a:pt x="380750" y="867142"/>
                </a:lnTo>
                <a:lnTo>
                  <a:pt x="360500" y="867142"/>
                </a:lnTo>
                <a:close/>
                <a:moveTo>
                  <a:pt x="331925" y="860077"/>
                </a:moveTo>
                <a:lnTo>
                  <a:pt x="352175" y="860077"/>
                </a:lnTo>
                <a:lnTo>
                  <a:pt x="352175" y="867142"/>
                </a:lnTo>
                <a:lnTo>
                  <a:pt x="331925" y="867142"/>
                </a:lnTo>
                <a:close/>
                <a:moveTo>
                  <a:pt x="293825" y="860077"/>
                </a:moveTo>
                <a:lnTo>
                  <a:pt x="314075" y="860077"/>
                </a:lnTo>
                <a:lnTo>
                  <a:pt x="314075" y="867142"/>
                </a:lnTo>
                <a:lnTo>
                  <a:pt x="293825" y="867142"/>
                </a:lnTo>
                <a:close/>
                <a:moveTo>
                  <a:pt x="255725" y="860077"/>
                </a:moveTo>
                <a:lnTo>
                  <a:pt x="275975" y="860077"/>
                </a:lnTo>
                <a:lnTo>
                  <a:pt x="275975" y="867142"/>
                </a:lnTo>
                <a:lnTo>
                  <a:pt x="255725" y="867142"/>
                </a:lnTo>
                <a:close/>
                <a:moveTo>
                  <a:pt x="227150" y="860077"/>
                </a:moveTo>
                <a:lnTo>
                  <a:pt x="247400" y="860077"/>
                </a:lnTo>
                <a:lnTo>
                  <a:pt x="247400" y="867142"/>
                </a:lnTo>
                <a:lnTo>
                  <a:pt x="227150" y="867142"/>
                </a:lnTo>
                <a:close/>
                <a:moveTo>
                  <a:pt x="189050" y="860077"/>
                </a:moveTo>
                <a:lnTo>
                  <a:pt x="209300" y="860077"/>
                </a:lnTo>
                <a:lnTo>
                  <a:pt x="209300" y="867142"/>
                </a:lnTo>
                <a:lnTo>
                  <a:pt x="189050" y="867142"/>
                </a:lnTo>
                <a:close/>
                <a:moveTo>
                  <a:pt x="150950" y="860077"/>
                </a:moveTo>
                <a:lnTo>
                  <a:pt x="171200" y="860077"/>
                </a:lnTo>
                <a:lnTo>
                  <a:pt x="171200" y="867142"/>
                </a:lnTo>
                <a:lnTo>
                  <a:pt x="150950" y="867142"/>
                </a:lnTo>
                <a:close/>
                <a:moveTo>
                  <a:pt x="122375" y="860077"/>
                </a:moveTo>
                <a:lnTo>
                  <a:pt x="142625" y="860077"/>
                </a:lnTo>
                <a:lnTo>
                  <a:pt x="142625" y="867142"/>
                </a:lnTo>
                <a:lnTo>
                  <a:pt x="122375" y="867142"/>
                </a:lnTo>
                <a:close/>
                <a:moveTo>
                  <a:pt x="84275" y="860077"/>
                </a:moveTo>
                <a:lnTo>
                  <a:pt x="104525" y="860077"/>
                </a:lnTo>
                <a:lnTo>
                  <a:pt x="104525" y="867142"/>
                </a:lnTo>
                <a:lnTo>
                  <a:pt x="84275" y="867142"/>
                </a:lnTo>
                <a:close/>
                <a:moveTo>
                  <a:pt x="46175" y="860077"/>
                </a:moveTo>
                <a:lnTo>
                  <a:pt x="66425" y="860077"/>
                </a:lnTo>
                <a:lnTo>
                  <a:pt x="66425" y="867142"/>
                </a:lnTo>
                <a:lnTo>
                  <a:pt x="46175" y="867142"/>
                </a:lnTo>
                <a:close/>
                <a:moveTo>
                  <a:pt x="8075" y="860077"/>
                </a:moveTo>
                <a:lnTo>
                  <a:pt x="28325" y="860077"/>
                </a:lnTo>
                <a:lnTo>
                  <a:pt x="28325" y="867142"/>
                </a:lnTo>
                <a:lnTo>
                  <a:pt x="8075" y="867142"/>
                </a:lnTo>
                <a:close/>
                <a:moveTo>
                  <a:pt x="446825" y="795727"/>
                </a:moveTo>
                <a:cubicBezTo>
                  <a:pt x="447498" y="795727"/>
                  <a:pt x="448138" y="795863"/>
                  <a:pt x="448746" y="796134"/>
                </a:cubicBezTo>
                <a:cubicBezTo>
                  <a:pt x="449354" y="796406"/>
                  <a:pt x="449885" y="796769"/>
                  <a:pt x="450341" y="797225"/>
                </a:cubicBezTo>
                <a:cubicBezTo>
                  <a:pt x="450797" y="797681"/>
                  <a:pt x="451160" y="798212"/>
                  <a:pt x="451432" y="798820"/>
                </a:cubicBezTo>
                <a:cubicBezTo>
                  <a:pt x="451703" y="799428"/>
                  <a:pt x="451839" y="800068"/>
                  <a:pt x="451839" y="800741"/>
                </a:cubicBezTo>
                <a:cubicBezTo>
                  <a:pt x="451839" y="801436"/>
                  <a:pt x="451703" y="802081"/>
                  <a:pt x="451432" y="802678"/>
                </a:cubicBezTo>
                <a:cubicBezTo>
                  <a:pt x="451160" y="803275"/>
                  <a:pt x="450797" y="803801"/>
                  <a:pt x="450341" y="804257"/>
                </a:cubicBezTo>
                <a:cubicBezTo>
                  <a:pt x="449885" y="804713"/>
                  <a:pt x="449354" y="805071"/>
                  <a:pt x="448746" y="805331"/>
                </a:cubicBezTo>
                <a:cubicBezTo>
                  <a:pt x="448138" y="805592"/>
                  <a:pt x="447498" y="805722"/>
                  <a:pt x="446825" y="805722"/>
                </a:cubicBezTo>
                <a:cubicBezTo>
                  <a:pt x="446130" y="805722"/>
                  <a:pt x="445485" y="805592"/>
                  <a:pt x="444888" y="805331"/>
                </a:cubicBezTo>
                <a:cubicBezTo>
                  <a:pt x="444291" y="805071"/>
                  <a:pt x="443765" y="804713"/>
                  <a:pt x="443309" y="804257"/>
                </a:cubicBezTo>
                <a:cubicBezTo>
                  <a:pt x="442853" y="803801"/>
                  <a:pt x="442495" y="803275"/>
                  <a:pt x="442235" y="802678"/>
                </a:cubicBezTo>
                <a:cubicBezTo>
                  <a:pt x="441974" y="802081"/>
                  <a:pt x="441844" y="801436"/>
                  <a:pt x="441844" y="800741"/>
                </a:cubicBezTo>
                <a:cubicBezTo>
                  <a:pt x="441844" y="800068"/>
                  <a:pt x="441974" y="799428"/>
                  <a:pt x="442235" y="798820"/>
                </a:cubicBezTo>
                <a:cubicBezTo>
                  <a:pt x="442495" y="798212"/>
                  <a:pt x="442853" y="797681"/>
                  <a:pt x="443309" y="797225"/>
                </a:cubicBezTo>
                <a:cubicBezTo>
                  <a:pt x="443765" y="796769"/>
                  <a:pt x="444291" y="796406"/>
                  <a:pt x="444888" y="796134"/>
                </a:cubicBezTo>
                <a:cubicBezTo>
                  <a:pt x="445485" y="795863"/>
                  <a:pt x="446130" y="795727"/>
                  <a:pt x="446825" y="795727"/>
                </a:cubicBezTo>
                <a:close/>
                <a:moveTo>
                  <a:pt x="237340" y="790258"/>
                </a:moveTo>
                <a:cubicBezTo>
                  <a:pt x="235929" y="790258"/>
                  <a:pt x="234714" y="790399"/>
                  <a:pt x="233694" y="790681"/>
                </a:cubicBezTo>
                <a:cubicBezTo>
                  <a:pt x="232674" y="790963"/>
                  <a:pt x="231838" y="791365"/>
                  <a:pt x="231187" y="791886"/>
                </a:cubicBezTo>
                <a:cubicBezTo>
                  <a:pt x="230536" y="792407"/>
                  <a:pt x="230053" y="793031"/>
                  <a:pt x="229738" y="793758"/>
                </a:cubicBezTo>
                <a:cubicBezTo>
                  <a:pt x="229424" y="794485"/>
                  <a:pt x="229266" y="795304"/>
                  <a:pt x="229266" y="796216"/>
                </a:cubicBezTo>
                <a:cubicBezTo>
                  <a:pt x="229266" y="796845"/>
                  <a:pt x="229364" y="797447"/>
                  <a:pt x="229559" y="798023"/>
                </a:cubicBezTo>
                <a:cubicBezTo>
                  <a:pt x="229755" y="798598"/>
                  <a:pt x="230069" y="799108"/>
                  <a:pt x="230503" y="799553"/>
                </a:cubicBezTo>
                <a:cubicBezTo>
                  <a:pt x="230938" y="799998"/>
                  <a:pt x="231502" y="800350"/>
                  <a:pt x="232196" y="800611"/>
                </a:cubicBezTo>
                <a:cubicBezTo>
                  <a:pt x="232891" y="800871"/>
                  <a:pt x="233737" y="801002"/>
                  <a:pt x="234736" y="801002"/>
                </a:cubicBezTo>
                <a:cubicBezTo>
                  <a:pt x="236038" y="801002"/>
                  <a:pt x="237530" y="800605"/>
                  <a:pt x="239212" y="799813"/>
                </a:cubicBezTo>
                <a:cubicBezTo>
                  <a:pt x="240894" y="799021"/>
                  <a:pt x="242669" y="797768"/>
                  <a:pt x="244535" y="796053"/>
                </a:cubicBezTo>
                <a:lnTo>
                  <a:pt x="244535" y="790258"/>
                </a:lnTo>
                <a:close/>
                <a:moveTo>
                  <a:pt x="56365" y="790258"/>
                </a:moveTo>
                <a:cubicBezTo>
                  <a:pt x="54954" y="790258"/>
                  <a:pt x="53739" y="790399"/>
                  <a:pt x="52719" y="790681"/>
                </a:cubicBezTo>
                <a:cubicBezTo>
                  <a:pt x="51699" y="790963"/>
                  <a:pt x="50863" y="791365"/>
                  <a:pt x="50212" y="791886"/>
                </a:cubicBezTo>
                <a:cubicBezTo>
                  <a:pt x="49561" y="792407"/>
                  <a:pt x="49078" y="793031"/>
                  <a:pt x="48763" y="793758"/>
                </a:cubicBezTo>
                <a:cubicBezTo>
                  <a:pt x="48448" y="794485"/>
                  <a:pt x="48291" y="795304"/>
                  <a:pt x="48291" y="796216"/>
                </a:cubicBezTo>
                <a:cubicBezTo>
                  <a:pt x="48291" y="796845"/>
                  <a:pt x="48389" y="797447"/>
                  <a:pt x="48584" y="798023"/>
                </a:cubicBezTo>
                <a:cubicBezTo>
                  <a:pt x="48779" y="798598"/>
                  <a:pt x="49094" y="799108"/>
                  <a:pt x="49528" y="799553"/>
                </a:cubicBezTo>
                <a:cubicBezTo>
                  <a:pt x="49962" y="799998"/>
                  <a:pt x="50527" y="800350"/>
                  <a:pt x="51221" y="800611"/>
                </a:cubicBezTo>
                <a:cubicBezTo>
                  <a:pt x="51916" y="800871"/>
                  <a:pt x="52762" y="801002"/>
                  <a:pt x="53761" y="801002"/>
                </a:cubicBezTo>
                <a:cubicBezTo>
                  <a:pt x="55063" y="801002"/>
                  <a:pt x="56555" y="800605"/>
                  <a:pt x="58237" y="799813"/>
                </a:cubicBezTo>
                <a:cubicBezTo>
                  <a:pt x="59919" y="799021"/>
                  <a:pt x="61693" y="797768"/>
                  <a:pt x="63560" y="796053"/>
                </a:cubicBezTo>
                <a:lnTo>
                  <a:pt x="63560" y="790258"/>
                </a:lnTo>
                <a:close/>
                <a:moveTo>
                  <a:pt x="199989" y="776747"/>
                </a:moveTo>
                <a:cubicBezTo>
                  <a:pt x="196907" y="776747"/>
                  <a:pt x="194503" y="777745"/>
                  <a:pt x="192778" y="779742"/>
                </a:cubicBezTo>
                <a:cubicBezTo>
                  <a:pt x="191052" y="781739"/>
                  <a:pt x="190190" y="784864"/>
                  <a:pt x="190190" y="789119"/>
                </a:cubicBezTo>
                <a:cubicBezTo>
                  <a:pt x="190190" y="793069"/>
                  <a:pt x="190770" y="796015"/>
                  <a:pt x="191931" y="797957"/>
                </a:cubicBezTo>
                <a:cubicBezTo>
                  <a:pt x="193092" y="799900"/>
                  <a:pt x="194737" y="800871"/>
                  <a:pt x="196863" y="800871"/>
                </a:cubicBezTo>
                <a:cubicBezTo>
                  <a:pt x="198296" y="800871"/>
                  <a:pt x="199810" y="800231"/>
                  <a:pt x="201405" y="798950"/>
                </a:cubicBezTo>
                <a:cubicBezTo>
                  <a:pt x="203000" y="797670"/>
                  <a:pt x="204677" y="795771"/>
                  <a:pt x="206435" y="793253"/>
                </a:cubicBezTo>
                <a:lnTo>
                  <a:pt x="206435" y="778082"/>
                </a:lnTo>
                <a:cubicBezTo>
                  <a:pt x="205502" y="777648"/>
                  <a:pt x="204471" y="777317"/>
                  <a:pt x="203342" y="777089"/>
                </a:cubicBezTo>
                <a:cubicBezTo>
                  <a:pt x="202214" y="776861"/>
                  <a:pt x="201096" y="776747"/>
                  <a:pt x="199989" y="776747"/>
                </a:cubicBezTo>
                <a:close/>
                <a:moveTo>
                  <a:pt x="133314" y="776747"/>
                </a:moveTo>
                <a:cubicBezTo>
                  <a:pt x="130232" y="776747"/>
                  <a:pt x="127828" y="777745"/>
                  <a:pt x="126103" y="779742"/>
                </a:cubicBezTo>
                <a:cubicBezTo>
                  <a:pt x="124377" y="781739"/>
                  <a:pt x="123514" y="784864"/>
                  <a:pt x="123514" y="789119"/>
                </a:cubicBezTo>
                <a:cubicBezTo>
                  <a:pt x="123514" y="793069"/>
                  <a:pt x="124095" y="796015"/>
                  <a:pt x="125256" y="797957"/>
                </a:cubicBezTo>
                <a:cubicBezTo>
                  <a:pt x="126417" y="799900"/>
                  <a:pt x="128062" y="800871"/>
                  <a:pt x="130188" y="800871"/>
                </a:cubicBezTo>
                <a:cubicBezTo>
                  <a:pt x="131621" y="800871"/>
                  <a:pt x="133135" y="800231"/>
                  <a:pt x="134730" y="798950"/>
                </a:cubicBezTo>
                <a:cubicBezTo>
                  <a:pt x="136325" y="797670"/>
                  <a:pt x="138002" y="795771"/>
                  <a:pt x="139760" y="793253"/>
                </a:cubicBezTo>
                <a:lnTo>
                  <a:pt x="139760" y="778082"/>
                </a:lnTo>
                <a:cubicBezTo>
                  <a:pt x="138827" y="777648"/>
                  <a:pt x="137796" y="777317"/>
                  <a:pt x="136667" y="777089"/>
                </a:cubicBezTo>
                <a:cubicBezTo>
                  <a:pt x="135539" y="776861"/>
                  <a:pt x="134421" y="776747"/>
                  <a:pt x="133314" y="776747"/>
                </a:cubicBezTo>
                <a:close/>
                <a:moveTo>
                  <a:pt x="304015" y="776389"/>
                </a:moveTo>
                <a:cubicBezTo>
                  <a:pt x="302778" y="776389"/>
                  <a:pt x="301649" y="776628"/>
                  <a:pt x="300629" y="777105"/>
                </a:cubicBezTo>
                <a:cubicBezTo>
                  <a:pt x="299609" y="777583"/>
                  <a:pt x="298730" y="778256"/>
                  <a:pt x="297992" y="779124"/>
                </a:cubicBezTo>
                <a:cubicBezTo>
                  <a:pt x="297254" y="779992"/>
                  <a:pt x="296657" y="781034"/>
                  <a:pt x="296202" y="782249"/>
                </a:cubicBezTo>
                <a:cubicBezTo>
                  <a:pt x="295746" y="783465"/>
                  <a:pt x="295464" y="784799"/>
                  <a:pt x="295355" y="786254"/>
                </a:cubicBezTo>
                <a:lnTo>
                  <a:pt x="312545" y="786254"/>
                </a:lnTo>
                <a:cubicBezTo>
                  <a:pt x="312610" y="784799"/>
                  <a:pt x="312469" y="783470"/>
                  <a:pt x="312122" y="782265"/>
                </a:cubicBezTo>
                <a:cubicBezTo>
                  <a:pt x="311774" y="781061"/>
                  <a:pt x="311237" y="780024"/>
                  <a:pt x="310510" y="779156"/>
                </a:cubicBezTo>
                <a:cubicBezTo>
                  <a:pt x="309783" y="778288"/>
                  <a:pt x="308877" y="777610"/>
                  <a:pt x="307792" y="777122"/>
                </a:cubicBezTo>
                <a:cubicBezTo>
                  <a:pt x="306706" y="776633"/>
                  <a:pt x="305448" y="776389"/>
                  <a:pt x="304015" y="776389"/>
                </a:cubicBezTo>
                <a:close/>
                <a:moveTo>
                  <a:pt x="149420" y="772450"/>
                </a:moveTo>
                <a:lnTo>
                  <a:pt x="164819" y="772450"/>
                </a:lnTo>
                <a:lnTo>
                  <a:pt x="164819" y="800415"/>
                </a:lnTo>
                <a:lnTo>
                  <a:pt x="174554" y="800415"/>
                </a:lnTo>
                <a:lnTo>
                  <a:pt x="174554" y="805136"/>
                </a:lnTo>
                <a:lnTo>
                  <a:pt x="148346" y="805136"/>
                </a:lnTo>
                <a:lnTo>
                  <a:pt x="148346" y="800415"/>
                </a:lnTo>
                <a:lnTo>
                  <a:pt x="159089" y="800415"/>
                </a:lnTo>
                <a:lnTo>
                  <a:pt x="159089" y="777138"/>
                </a:lnTo>
                <a:lnTo>
                  <a:pt x="149420" y="777138"/>
                </a:lnTo>
                <a:close/>
                <a:moveTo>
                  <a:pt x="446825" y="771864"/>
                </a:moveTo>
                <a:cubicBezTo>
                  <a:pt x="447498" y="771864"/>
                  <a:pt x="448138" y="771999"/>
                  <a:pt x="448746" y="772271"/>
                </a:cubicBezTo>
                <a:cubicBezTo>
                  <a:pt x="449354" y="772542"/>
                  <a:pt x="449885" y="772906"/>
                  <a:pt x="450341" y="773361"/>
                </a:cubicBezTo>
                <a:cubicBezTo>
                  <a:pt x="450797" y="773817"/>
                  <a:pt x="451160" y="774349"/>
                  <a:pt x="451432" y="774957"/>
                </a:cubicBezTo>
                <a:cubicBezTo>
                  <a:pt x="451703" y="775564"/>
                  <a:pt x="451839" y="776205"/>
                  <a:pt x="451839" y="776877"/>
                </a:cubicBezTo>
                <a:cubicBezTo>
                  <a:pt x="451839" y="777572"/>
                  <a:pt x="451703" y="778218"/>
                  <a:pt x="451432" y="778815"/>
                </a:cubicBezTo>
                <a:cubicBezTo>
                  <a:pt x="451160" y="779411"/>
                  <a:pt x="450797" y="779938"/>
                  <a:pt x="450341" y="780393"/>
                </a:cubicBezTo>
                <a:cubicBezTo>
                  <a:pt x="449885" y="780849"/>
                  <a:pt x="449354" y="781207"/>
                  <a:pt x="448746" y="781468"/>
                </a:cubicBezTo>
                <a:cubicBezTo>
                  <a:pt x="448138" y="781728"/>
                  <a:pt x="447498" y="781858"/>
                  <a:pt x="446825" y="781858"/>
                </a:cubicBezTo>
                <a:cubicBezTo>
                  <a:pt x="446130" y="781858"/>
                  <a:pt x="445485" y="781728"/>
                  <a:pt x="444888" y="781468"/>
                </a:cubicBezTo>
                <a:cubicBezTo>
                  <a:pt x="444291" y="781207"/>
                  <a:pt x="443765" y="780849"/>
                  <a:pt x="443309" y="780393"/>
                </a:cubicBezTo>
                <a:cubicBezTo>
                  <a:pt x="442853" y="779938"/>
                  <a:pt x="442495" y="779411"/>
                  <a:pt x="442235" y="778815"/>
                </a:cubicBezTo>
                <a:cubicBezTo>
                  <a:pt x="441974" y="778218"/>
                  <a:pt x="441844" y="777572"/>
                  <a:pt x="441844" y="776877"/>
                </a:cubicBezTo>
                <a:cubicBezTo>
                  <a:pt x="441844" y="776205"/>
                  <a:pt x="441974" y="775564"/>
                  <a:pt x="442235" y="774957"/>
                </a:cubicBezTo>
                <a:cubicBezTo>
                  <a:pt x="442495" y="774349"/>
                  <a:pt x="442853" y="773817"/>
                  <a:pt x="443309" y="773361"/>
                </a:cubicBezTo>
                <a:cubicBezTo>
                  <a:pt x="443765" y="772906"/>
                  <a:pt x="444291" y="772542"/>
                  <a:pt x="444888" y="772271"/>
                </a:cubicBezTo>
                <a:cubicBezTo>
                  <a:pt x="445485" y="771999"/>
                  <a:pt x="446130" y="771864"/>
                  <a:pt x="446825" y="771864"/>
                </a:cubicBezTo>
                <a:close/>
                <a:moveTo>
                  <a:pt x="304276" y="771864"/>
                </a:moveTo>
                <a:cubicBezTo>
                  <a:pt x="306555" y="771864"/>
                  <a:pt x="308573" y="772222"/>
                  <a:pt x="310331" y="772938"/>
                </a:cubicBezTo>
                <a:cubicBezTo>
                  <a:pt x="312089" y="773654"/>
                  <a:pt x="313570" y="774669"/>
                  <a:pt x="314775" y="775982"/>
                </a:cubicBezTo>
                <a:cubicBezTo>
                  <a:pt x="315979" y="777295"/>
                  <a:pt x="316891" y="778890"/>
                  <a:pt x="317510" y="780768"/>
                </a:cubicBezTo>
                <a:cubicBezTo>
                  <a:pt x="318128" y="782645"/>
                  <a:pt x="318437" y="784745"/>
                  <a:pt x="318437" y="787068"/>
                </a:cubicBezTo>
                <a:cubicBezTo>
                  <a:pt x="318437" y="787871"/>
                  <a:pt x="318427" y="788543"/>
                  <a:pt x="318405" y="789086"/>
                </a:cubicBezTo>
                <a:cubicBezTo>
                  <a:pt x="318383" y="789628"/>
                  <a:pt x="318351" y="790139"/>
                  <a:pt x="318307" y="790616"/>
                </a:cubicBezTo>
                <a:lnTo>
                  <a:pt x="295355" y="790616"/>
                </a:lnTo>
                <a:cubicBezTo>
                  <a:pt x="295355" y="793958"/>
                  <a:pt x="296288" y="796525"/>
                  <a:pt x="298155" y="798316"/>
                </a:cubicBezTo>
                <a:cubicBezTo>
                  <a:pt x="300022" y="800106"/>
                  <a:pt x="302713" y="801002"/>
                  <a:pt x="306229" y="801002"/>
                </a:cubicBezTo>
                <a:cubicBezTo>
                  <a:pt x="307184" y="801002"/>
                  <a:pt x="308139" y="800964"/>
                  <a:pt x="309094" y="800888"/>
                </a:cubicBezTo>
                <a:cubicBezTo>
                  <a:pt x="310049" y="800812"/>
                  <a:pt x="310971" y="800709"/>
                  <a:pt x="311861" y="800578"/>
                </a:cubicBezTo>
                <a:cubicBezTo>
                  <a:pt x="312751" y="800448"/>
                  <a:pt x="313603" y="800302"/>
                  <a:pt x="314417" y="800139"/>
                </a:cubicBezTo>
                <a:cubicBezTo>
                  <a:pt x="315231" y="799976"/>
                  <a:pt x="315985" y="799797"/>
                  <a:pt x="316679" y="799602"/>
                </a:cubicBezTo>
                <a:lnTo>
                  <a:pt x="316679" y="804257"/>
                </a:lnTo>
                <a:cubicBezTo>
                  <a:pt x="315138" y="804691"/>
                  <a:pt x="313397" y="805044"/>
                  <a:pt x="311454" y="805315"/>
                </a:cubicBezTo>
                <a:cubicBezTo>
                  <a:pt x="309512" y="805587"/>
                  <a:pt x="307499" y="805722"/>
                  <a:pt x="305415" y="805722"/>
                </a:cubicBezTo>
                <a:cubicBezTo>
                  <a:pt x="302615" y="805722"/>
                  <a:pt x="300206" y="805342"/>
                  <a:pt x="298188" y="804583"/>
                </a:cubicBezTo>
                <a:cubicBezTo>
                  <a:pt x="296169" y="803823"/>
                  <a:pt x="294514" y="802722"/>
                  <a:pt x="293223" y="801278"/>
                </a:cubicBezTo>
                <a:cubicBezTo>
                  <a:pt x="291931" y="799835"/>
                  <a:pt x="290976" y="798066"/>
                  <a:pt x="290358" y="795972"/>
                </a:cubicBezTo>
                <a:cubicBezTo>
                  <a:pt x="289739" y="793877"/>
                  <a:pt x="289430" y="791506"/>
                  <a:pt x="289430" y="788858"/>
                </a:cubicBezTo>
                <a:cubicBezTo>
                  <a:pt x="289430" y="786557"/>
                  <a:pt x="289761" y="784382"/>
                  <a:pt x="290423" y="782331"/>
                </a:cubicBezTo>
                <a:cubicBezTo>
                  <a:pt x="291085" y="780280"/>
                  <a:pt x="292051" y="778478"/>
                  <a:pt x="293320" y="776926"/>
                </a:cubicBezTo>
                <a:cubicBezTo>
                  <a:pt x="294590" y="775374"/>
                  <a:pt x="296148" y="774143"/>
                  <a:pt x="297992" y="773231"/>
                </a:cubicBezTo>
                <a:cubicBezTo>
                  <a:pt x="299837" y="772320"/>
                  <a:pt x="301931" y="771864"/>
                  <a:pt x="304276" y="771864"/>
                </a:cubicBezTo>
                <a:close/>
                <a:moveTo>
                  <a:pt x="237470" y="771864"/>
                </a:moveTo>
                <a:cubicBezTo>
                  <a:pt x="239445" y="771864"/>
                  <a:pt x="241225" y="772081"/>
                  <a:pt x="242809" y="772515"/>
                </a:cubicBezTo>
                <a:cubicBezTo>
                  <a:pt x="244394" y="772949"/>
                  <a:pt x="245734" y="773611"/>
                  <a:pt x="246830" y="774501"/>
                </a:cubicBezTo>
                <a:cubicBezTo>
                  <a:pt x="247926" y="775391"/>
                  <a:pt x="248767" y="776508"/>
                  <a:pt x="249353" y="777854"/>
                </a:cubicBezTo>
                <a:cubicBezTo>
                  <a:pt x="249939" y="779200"/>
                  <a:pt x="250232" y="780784"/>
                  <a:pt x="250232" y="782607"/>
                </a:cubicBezTo>
                <a:lnTo>
                  <a:pt x="250232" y="805136"/>
                </a:lnTo>
                <a:lnTo>
                  <a:pt x="245154" y="805136"/>
                </a:lnTo>
                <a:lnTo>
                  <a:pt x="245023" y="800741"/>
                </a:lnTo>
                <a:cubicBezTo>
                  <a:pt x="243244" y="802499"/>
                  <a:pt x="241437" y="803769"/>
                  <a:pt x="239603" y="804550"/>
                </a:cubicBezTo>
                <a:cubicBezTo>
                  <a:pt x="237769" y="805331"/>
                  <a:pt x="235843" y="805722"/>
                  <a:pt x="233824" y="805722"/>
                </a:cubicBezTo>
                <a:cubicBezTo>
                  <a:pt x="231958" y="805722"/>
                  <a:pt x="230362" y="805483"/>
                  <a:pt x="229038" y="805006"/>
                </a:cubicBezTo>
                <a:cubicBezTo>
                  <a:pt x="227715" y="804528"/>
                  <a:pt x="226624" y="803872"/>
                  <a:pt x="225766" y="803036"/>
                </a:cubicBezTo>
                <a:cubicBezTo>
                  <a:pt x="224909" y="802201"/>
                  <a:pt x="224280" y="801218"/>
                  <a:pt x="223878" y="800090"/>
                </a:cubicBezTo>
                <a:cubicBezTo>
                  <a:pt x="223477" y="798961"/>
                  <a:pt x="223276" y="797735"/>
                  <a:pt x="223276" y="796411"/>
                </a:cubicBezTo>
                <a:cubicBezTo>
                  <a:pt x="223276" y="793134"/>
                  <a:pt x="224497" y="790567"/>
                  <a:pt x="226938" y="788712"/>
                </a:cubicBezTo>
                <a:cubicBezTo>
                  <a:pt x="229380" y="786856"/>
                  <a:pt x="232988" y="785928"/>
                  <a:pt x="237763" y="785928"/>
                </a:cubicBezTo>
                <a:lnTo>
                  <a:pt x="244535" y="785928"/>
                </a:lnTo>
                <a:lnTo>
                  <a:pt x="244535" y="783063"/>
                </a:lnTo>
                <a:cubicBezTo>
                  <a:pt x="244535" y="781131"/>
                  <a:pt x="243916" y="779585"/>
                  <a:pt x="242680" y="778424"/>
                </a:cubicBezTo>
                <a:cubicBezTo>
                  <a:pt x="241442" y="777263"/>
                  <a:pt x="239554" y="776682"/>
                  <a:pt x="237015" y="776682"/>
                </a:cubicBezTo>
                <a:cubicBezTo>
                  <a:pt x="235170" y="776682"/>
                  <a:pt x="233352" y="776888"/>
                  <a:pt x="231561" y="777301"/>
                </a:cubicBezTo>
                <a:cubicBezTo>
                  <a:pt x="229771" y="777713"/>
                  <a:pt x="227921" y="778299"/>
                  <a:pt x="226010" y="779059"/>
                </a:cubicBezTo>
                <a:lnTo>
                  <a:pt x="226010" y="773947"/>
                </a:lnTo>
                <a:cubicBezTo>
                  <a:pt x="226727" y="773687"/>
                  <a:pt x="227524" y="773432"/>
                  <a:pt x="228403" y="773182"/>
                </a:cubicBezTo>
                <a:cubicBezTo>
                  <a:pt x="229282" y="772933"/>
                  <a:pt x="230210" y="772710"/>
                  <a:pt x="231187" y="772515"/>
                </a:cubicBezTo>
                <a:cubicBezTo>
                  <a:pt x="232164" y="772320"/>
                  <a:pt x="233184" y="772162"/>
                  <a:pt x="234247" y="772043"/>
                </a:cubicBezTo>
                <a:cubicBezTo>
                  <a:pt x="235311" y="771923"/>
                  <a:pt x="236385" y="771864"/>
                  <a:pt x="237470" y="771864"/>
                </a:cubicBezTo>
                <a:close/>
                <a:moveTo>
                  <a:pt x="97330" y="771864"/>
                </a:moveTo>
                <a:cubicBezTo>
                  <a:pt x="100694" y="771864"/>
                  <a:pt x="103239" y="772857"/>
                  <a:pt x="104964" y="774843"/>
                </a:cubicBezTo>
                <a:cubicBezTo>
                  <a:pt x="106690" y="776829"/>
                  <a:pt x="107553" y="779818"/>
                  <a:pt x="107553" y="783812"/>
                </a:cubicBezTo>
                <a:lnTo>
                  <a:pt x="107553" y="805136"/>
                </a:lnTo>
                <a:lnTo>
                  <a:pt x="101888" y="805136"/>
                </a:lnTo>
                <a:lnTo>
                  <a:pt x="101888" y="784268"/>
                </a:lnTo>
                <a:cubicBezTo>
                  <a:pt x="101888" y="781707"/>
                  <a:pt x="101410" y="779813"/>
                  <a:pt x="100455" y="778587"/>
                </a:cubicBezTo>
                <a:cubicBezTo>
                  <a:pt x="99500" y="777360"/>
                  <a:pt x="98079" y="776747"/>
                  <a:pt x="96191" y="776747"/>
                </a:cubicBezTo>
                <a:cubicBezTo>
                  <a:pt x="95496" y="776747"/>
                  <a:pt x="94818" y="776850"/>
                  <a:pt x="94156" y="777056"/>
                </a:cubicBezTo>
                <a:cubicBezTo>
                  <a:pt x="93494" y="777263"/>
                  <a:pt x="92805" y="777621"/>
                  <a:pt x="92089" y="778131"/>
                </a:cubicBezTo>
                <a:cubicBezTo>
                  <a:pt x="91372" y="778641"/>
                  <a:pt x="90596" y="779330"/>
                  <a:pt x="89761" y="780198"/>
                </a:cubicBezTo>
                <a:cubicBezTo>
                  <a:pt x="88925" y="781066"/>
                  <a:pt x="87986" y="782152"/>
                  <a:pt x="86945" y="783454"/>
                </a:cubicBezTo>
                <a:lnTo>
                  <a:pt x="86945" y="805136"/>
                </a:lnTo>
                <a:lnTo>
                  <a:pt x="81280" y="805136"/>
                </a:lnTo>
                <a:lnTo>
                  <a:pt x="81280" y="772450"/>
                </a:lnTo>
                <a:lnTo>
                  <a:pt x="86326" y="772450"/>
                </a:lnTo>
                <a:lnTo>
                  <a:pt x="86554" y="777724"/>
                </a:lnTo>
                <a:cubicBezTo>
                  <a:pt x="87509" y="776595"/>
                  <a:pt x="88431" y="775657"/>
                  <a:pt x="89321" y="774908"/>
                </a:cubicBezTo>
                <a:cubicBezTo>
                  <a:pt x="90211" y="774159"/>
                  <a:pt x="91085" y="773557"/>
                  <a:pt x="91942" y="773101"/>
                </a:cubicBezTo>
                <a:cubicBezTo>
                  <a:pt x="92799" y="772645"/>
                  <a:pt x="93673" y="772325"/>
                  <a:pt x="94563" y="772140"/>
                </a:cubicBezTo>
                <a:cubicBezTo>
                  <a:pt x="95453" y="771956"/>
                  <a:pt x="96375" y="771864"/>
                  <a:pt x="97330" y="771864"/>
                </a:cubicBezTo>
                <a:close/>
                <a:moveTo>
                  <a:pt x="56495" y="771864"/>
                </a:moveTo>
                <a:cubicBezTo>
                  <a:pt x="58470" y="771864"/>
                  <a:pt x="60250" y="772081"/>
                  <a:pt x="61834" y="772515"/>
                </a:cubicBezTo>
                <a:cubicBezTo>
                  <a:pt x="63419" y="772949"/>
                  <a:pt x="64759" y="773611"/>
                  <a:pt x="65855" y="774501"/>
                </a:cubicBezTo>
                <a:cubicBezTo>
                  <a:pt x="66951" y="775391"/>
                  <a:pt x="67792" y="776508"/>
                  <a:pt x="68378" y="777854"/>
                </a:cubicBezTo>
                <a:cubicBezTo>
                  <a:pt x="68964" y="779200"/>
                  <a:pt x="69257" y="780784"/>
                  <a:pt x="69257" y="782607"/>
                </a:cubicBezTo>
                <a:lnTo>
                  <a:pt x="69257" y="805136"/>
                </a:lnTo>
                <a:lnTo>
                  <a:pt x="64178" y="805136"/>
                </a:lnTo>
                <a:lnTo>
                  <a:pt x="64048" y="800741"/>
                </a:lnTo>
                <a:cubicBezTo>
                  <a:pt x="62269" y="802499"/>
                  <a:pt x="60462" y="803769"/>
                  <a:pt x="58628" y="804550"/>
                </a:cubicBezTo>
                <a:cubicBezTo>
                  <a:pt x="56794" y="805331"/>
                  <a:pt x="54867" y="805722"/>
                  <a:pt x="52849" y="805722"/>
                </a:cubicBezTo>
                <a:cubicBezTo>
                  <a:pt x="50982" y="805722"/>
                  <a:pt x="49387" y="805483"/>
                  <a:pt x="48063" y="805006"/>
                </a:cubicBezTo>
                <a:cubicBezTo>
                  <a:pt x="46739" y="804528"/>
                  <a:pt x="45649" y="803872"/>
                  <a:pt x="44791" y="803036"/>
                </a:cubicBezTo>
                <a:cubicBezTo>
                  <a:pt x="43934" y="802201"/>
                  <a:pt x="43305" y="801218"/>
                  <a:pt x="42903" y="800090"/>
                </a:cubicBezTo>
                <a:cubicBezTo>
                  <a:pt x="42502" y="798961"/>
                  <a:pt x="42301" y="797735"/>
                  <a:pt x="42301" y="796411"/>
                </a:cubicBezTo>
                <a:cubicBezTo>
                  <a:pt x="42301" y="793134"/>
                  <a:pt x="43522" y="790567"/>
                  <a:pt x="45963" y="788712"/>
                </a:cubicBezTo>
                <a:cubicBezTo>
                  <a:pt x="48405" y="786856"/>
                  <a:pt x="52013" y="785928"/>
                  <a:pt x="56788" y="785928"/>
                </a:cubicBezTo>
                <a:lnTo>
                  <a:pt x="63560" y="785928"/>
                </a:lnTo>
                <a:lnTo>
                  <a:pt x="63560" y="783063"/>
                </a:lnTo>
                <a:cubicBezTo>
                  <a:pt x="63560" y="781131"/>
                  <a:pt x="62941" y="779585"/>
                  <a:pt x="61704" y="778424"/>
                </a:cubicBezTo>
                <a:cubicBezTo>
                  <a:pt x="60467" y="777263"/>
                  <a:pt x="58579" y="776682"/>
                  <a:pt x="56039" y="776682"/>
                </a:cubicBezTo>
                <a:cubicBezTo>
                  <a:pt x="54195" y="776682"/>
                  <a:pt x="52377" y="776888"/>
                  <a:pt x="50586" y="777301"/>
                </a:cubicBezTo>
                <a:cubicBezTo>
                  <a:pt x="48796" y="777713"/>
                  <a:pt x="46945" y="778299"/>
                  <a:pt x="45035" y="779059"/>
                </a:cubicBezTo>
                <a:lnTo>
                  <a:pt x="45035" y="773947"/>
                </a:lnTo>
                <a:cubicBezTo>
                  <a:pt x="45752" y="773687"/>
                  <a:pt x="46549" y="773432"/>
                  <a:pt x="47428" y="773182"/>
                </a:cubicBezTo>
                <a:cubicBezTo>
                  <a:pt x="48307" y="772933"/>
                  <a:pt x="49235" y="772710"/>
                  <a:pt x="50212" y="772515"/>
                </a:cubicBezTo>
                <a:cubicBezTo>
                  <a:pt x="51189" y="772320"/>
                  <a:pt x="52209" y="772162"/>
                  <a:pt x="53272" y="772043"/>
                </a:cubicBezTo>
                <a:cubicBezTo>
                  <a:pt x="54336" y="771923"/>
                  <a:pt x="55410" y="771864"/>
                  <a:pt x="56495" y="771864"/>
                </a:cubicBezTo>
                <a:close/>
                <a:moveTo>
                  <a:pt x="399740" y="767469"/>
                </a:moveTo>
                <a:lnTo>
                  <a:pt x="399740" y="800122"/>
                </a:lnTo>
                <a:lnTo>
                  <a:pt x="404069" y="800122"/>
                </a:lnTo>
                <a:cubicBezTo>
                  <a:pt x="413750" y="800122"/>
                  <a:pt x="418589" y="794686"/>
                  <a:pt x="418589" y="783812"/>
                </a:cubicBezTo>
                <a:cubicBezTo>
                  <a:pt x="418589" y="780795"/>
                  <a:pt x="418308" y="778245"/>
                  <a:pt x="417743" y="776161"/>
                </a:cubicBezTo>
                <a:cubicBezTo>
                  <a:pt x="417179" y="774078"/>
                  <a:pt x="416322" y="772395"/>
                  <a:pt x="415171" y="771115"/>
                </a:cubicBezTo>
                <a:cubicBezTo>
                  <a:pt x="414021" y="769834"/>
                  <a:pt x="412578" y="768907"/>
                  <a:pt x="410841" y="768331"/>
                </a:cubicBezTo>
                <a:cubicBezTo>
                  <a:pt x="409105" y="767756"/>
                  <a:pt x="407065" y="767469"/>
                  <a:pt x="404721" y="767469"/>
                </a:cubicBezTo>
                <a:close/>
                <a:moveTo>
                  <a:pt x="393945" y="762585"/>
                </a:moveTo>
                <a:lnTo>
                  <a:pt x="404916" y="762585"/>
                </a:lnTo>
                <a:cubicBezTo>
                  <a:pt x="411557" y="762585"/>
                  <a:pt x="416512" y="764294"/>
                  <a:pt x="419778" y="767713"/>
                </a:cubicBezTo>
                <a:cubicBezTo>
                  <a:pt x="423044" y="771131"/>
                  <a:pt x="424678" y="776357"/>
                  <a:pt x="424678" y="783389"/>
                </a:cubicBezTo>
                <a:cubicBezTo>
                  <a:pt x="424678" y="785429"/>
                  <a:pt x="424520" y="787382"/>
                  <a:pt x="424206" y="789249"/>
                </a:cubicBezTo>
                <a:cubicBezTo>
                  <a:pt x="423891" y="791115"/>
                  <a:pt x="423386" y="792852"/>
                  <a:pt x="422692" y="794458"/>
                </a:cubicBezTo>
                <a:cubicBezTo>
                  <a:pt x="421997" y="796064"/>
                  <a:pt x="421096" y="797523"/>
                  <a:pt x="419989" y="798837"/>
                </a:cubicBezTo>
                <a:cubicBezTo>
                  <a:pt x="418883" y="800150"/>
                  <a:pt x="417526" y="801273"/>
                  <a:pt x="415920" y="802206"/>
                </a:cubicBezTo>
                <a:cubicBezTo>
                  <a:pt x="414314" y="803139"/>
                  <a:pt x="412447" y="803861"/>
                  <a:pt x="410320" y="804371"/>
                </a:cubicBezTo>
                <a:cubicBezTo>
                  <a:pt x="408193" y="804881"/>
                  <a:pt x="405773" y="805136"/>
                  <a:pt x="403061" y="805136"/>
                </a:cubicBezTo>
                <a:lnTo>
                  <a:pt x="393945" y="805136"/>
                </a:lnTo>
                <a:close/>
                <a:moveTo>
                  <a:pt x="357896" y="762585"/>
                </a:moveTo>
                <a:lnTo>
                  <a:pt x="383354" y="762585"/>
                </a:lnTo>
                <a:lnTo>
                  <a:pt x="383354" y="767469"/>
                </a:lnTo>
                <a:lnTo>
                  <a:pt x="373555" y="767469"/>
                </a:lnTo>
                <a:lnTo>
                  <a:pt x="373555" y="800188"/>
                </a:lnTo>
                <a:lnTo>
                  <a:pt x="383354" y="800188"/>
                </a:lnTo>
                <a:lnTo>
                  <a:pt x="383354" y="805136"/>
                </a:lnTo>
                <a:lnTo>
                  <a:pt x="357896" y="805136"/>
                </a:lnTo>
                <a:lnTo>
                  <a:pt x="357896" y="800188"/>
                </a:lnTo>
                <a:lnTo>
                  <a:pt x="367695" y="800188"/>
                </a:lnTo>
                <a:lnTo>
                  <a:pt x="367695" y="767469"/>
                </a:lnTo>
                <a:lnTo>
                  <a:pt x="357896" y="767469"/>
                </a:lnTo>
                <a:close/>
                <a:moveTo>
                  <a:pt x="513110" y="762390"/>
                </a:moveTo>
                <a:lnTo>
                  <a:pt x="518123" y="762390"/>
                </a:lnTo>
                <a:lnTo>
                  <a:pt x="518123" y="799862"/>
                </a:lnTo>
                <a:lnTo>
                  <a:pt x="527629" y="799862"/>
                </a:lnTo>
                <a:lnTo>
                  <a:pt x="527629" y="805136"/>
                </a:lnTo>
                <a:lnTo>
                  <a:pt x="500901" y="805136"/>
                </a:lnTo>
                <a:lnTo>
                  <a:pt x="500901" y="799862"/>
                </a:lnTo>
                <a:lnTo>
                  <a:pt x="511840" y="799862"/>
                </a:lnTo>
                <a:lnTo>
                  <a:pt x="511840" y="768803"/>
                </a:lnTo>
                <a:lnTo>
                  <a:pt x="501650" y="774338"/>
                </a:lnTo>
                <a:lnTo>
                  <a:pt x="499566" y="769520"/>
                </a:lnTo>
                <a:close/>
                <a:moveTo>
                  <a:pt x="21879" y="762064"/>
                </a:moveTo>
                <a:cubicBezTo>
                  <a:pt x="23854" y="762064"/>
                  <a:pt x="25688" y="762232"/>
                  <a:pt x="27381" y="762569"/>
                </a:cubicBezTo>
                <a:cubicBezTo>
                  <a:pt x="29074" y="762905"/>
                  <a:pt x="30701" y="763421"/>
                  <a:pt x="32264" y="764115"/>
                </a:cubicBezTo>
                <a:lnTo>
                  <a:pt x="32264" y="769813"/>
                </a:lnTo>
                <a:cubicBezTo>
                  <a:pt x="30723" y="768966"/>
                  <a:pt x="29128" y="768320"/>
                  <a:pt x="27478" y="767876"/>
                </a:cubicBezTo>
                <a:cubicBezTo>
                  <a:pt x="25829" y="767431"/>
                  <a:pt x="24027" y="767208"/>
                  <a:pt x="22074" y="767208"/>
                </a:cubicBezTo>
                <a:cubicBezTo>
                  <a:pt x="20077" y="767208"/>
                  <a:pt x="18270" y="767583"/>
                  <a:pt x="16654" y="768331"/>
                </a:cubicBezTo>
                <a:cubicBezTo>
                  <a:pt x="15037" y="769080"/>
                  <a:pt x="13664" y="770165"/>
                  <a:pt x="12535" y="771587"/>
                </a:cubicBezTo>
                <a:cubicBezTo>
                  <a:pt x="11407" y="773009"/>
                  <a:pt x="10538" y="774745"/>
                  <a:pt x="9931" y="776796"/>
                </a:cubicBezTo>
                <a:cubicBezTo>
                  <a:pt x="9323" y="778847"/>
                  <a:pt x="9019" y="781186"/>
                  <a:pt x="9019" y="783812"/>
                </a:cubicBezTo>
                <a:cubicBezTo>
                  <a:pt x="9019" y="789325"/>
                  <a:pt x="10137" y="793481"/>
                  <a:pt x="12372" y="796281"/>
                </a:cubicBezTo>
                <a:cubicBezTo>
                  <a:pt x="14608" y="799081"/>
                  <a:pt x="17885" y="800481"/>
                  <a:pt x="22204" y="800481"/>
                </a:cubicBezTo>
                <a:cubicBezTo>
                  <a:pt x="24027" y="800481"/>
                  <a:pt x="25775" y="800269"/>
                  <a:pt x="27446" y="799846"/>
                </a:cubicBezTo>
                <a:cubicBezTo>
                  <a:pt x="29117" y="799423"/>
                  <a:pt x="30723" y="798831"/>
                  <a:pt x="32264" y="798071"/>
                </a:cubicBezTo>
                <a:lnTo>
                  <a:pt x="32264" y="803541"/>
                </a:lnTo>
                <a:cubicBezTo>
                  <a:pt x="28857" y="804952"/>
                  <a:pt x="25286" y="805657"/>
                  <a:pt x="21553" y="805657"/>
                </a:cubicBezTo>
                <a:cubicBezTo>
                  <a:pt x="15541" y="805657"/>
                  <a:pt x="10924" y="803861"/>
                  <a:pt x="7701" y="800269"/>
                </a:cubicBezTo>
                <a:cubicBezTo>
                  <a:pt x="4478" y="796677"/>
                  <a:pt x="2866" y="791365"/>
                  <a:pt x="2866" y="784333"/>
                </a:cubicBezTo>
                <a:cubicBezTo>
                  <a:pt x="2866" y="780925"/>
                  <a:pt x="3311" y="777843"/>
                  <a:pt x="4201" y="775087"/>
                </a:cubicBezTo>
                <a:cubicBezTo>
                  <a:pt x="5091" y="772330"/>
                  <a:pt x="6360" y="769992"/>
                  <a:pt x="8010" y="768071"/>
                </a:cubicBezTo>
                <a:cubicBezTo>
                  <a:pt x="9659" y="766150"/>
                  <a:pt x="11656" y="764669"/>
                  <a:pt x="14000" y="763627"/>
                </a:cubicBezTo>
                <a:cubicBezTo>
                  <a:pt x="16344" y="762585"/>
                  <a:pt x="18970" y="762064"/>
                  <a:pt x="21879" y="762064"/>
                </a:cubicBezTo>
                <a:close/>
                <a:moveTo>
                  <a:pt x="264385" y="761999"/>
                </a:moveTo>
                <a:lnTo>
                  <a:pt x="264385" y="772450"/>
                </a:lnTo>
                <a:lnTo>
                  <a:pt x="279068" y="772450"/>
                </a:lnTo>
                <a:lnTo>
                  <a:pt x="279068" y="777203"/>
                </a:lnTo>
                <a:lnTo>
                  <a:pt x="264385" y="777203"/>
                </a:lnTo>
                <a:lnTo>
                  <a:pt x="264385" y="793807"/>
                </a:lnTo>
                <a:cubicBezTo>
                  <a:pt x="264385" y="796151"/>
                  <a:pt x="265009" y="797903"/>
                  <a:pt x="266257" y="799064"/>
                </a:cubicBezTo>
                <a:cubicBezTo>
                  <a:pt x="267505" y="800226"/>
                  <a:pt x="269344" y="800806"/>
                  <a:pt x="271775" y="800806"/>
                </a:cubicBezTo>
                <a:cubicBezTo>
                  <a:pt x="272817" y="800806"/>
                  <a:pt x="273956" y="800725"/>
                  <a:pt x="275194" y="800562"/>
                </a:cubicBezTo>
                <a:cubicBezTo>
                  <a:pt x="276431" y="800399"/>
                  <a:pt x="277722" y="800144"/>
                  <a:pt x="279068" y="799797"/>
                </a:cubicBezTo>
                <a:lnTo>
                  <a:pt x="279068" y="804680"/>
                </a:lnTo>
                <a:cubicBezTo>
                  <a:pt x="277787" y="805006"/>
                  <a:pt x="276463" y="805239"/>
                  <a:pt x="275096" y="805380"/>
                </a:cubicBezTo>
                <a:cubicBezTo>
                  <a:pt x="273729" y="805521"/>
                  <a:pt x="272340" y="805592"/>
                  <a:pt x="270929" y="805592"/>
                </a:cubicBezTo>
                <a:cubicBezTo>
                  <a:pt x="266827" y="805592"/>
                  <a:pt x="263766" y="804664"/>
                  <a:pt x="261748" y="802808"/>
                </a:cubicBezTo>
                <a:cubicBezTo>
                  <a:pt x="259729" y="800953"/>
                  <a:pt x="258720" y="798104"/>
                  <a:pt x="258720" y="794262"/>
                </a:cubicBezTo>
                <a:lnTo>
                  <a:pt x="258720" y="777203"/>
                </a:lnTo>
                <a:lnTo>
                  <a:pt x="249572" y="777203"/>
                </a:lnTo>
                <a:lnTo>
                  <a:pt x="249572" y="772450"/>
                </a:lnTo>
                <a:lnTo>
                  <a:pt x="258720" y="772450"/>
                </a:lnTo>
                <a:lnTo>
                  <a:pt x="258720" y="763464"/>
                </a:lnTo>
                <a:close/>
                <a:moveTo>
                  <a:pt x="206435" y="759134"/>
                </a:moveTo>
                <a:lnTo>
                  <a:pt x="212133" y="759134"/>
                </a:lnTo>
                <a:lnTo>
                  <a:pt x="212133" y="805136"/>
                </a:lnTo>
                <a:lnTo>
                  <a:pt x="207054" y="805136"/>
                </a:lnTo>
                <a:lnTo>
                  <a:pt x="206858" y="798950"/>
                </a:lnTo>
                <a:cubicBezTo>
                  <a:pt x="205274" y="801251"/>
                  <a:pt x="203559" y="802955"/>
                  <a:pt x="201714" y="804062"/>
                </a:cubicBezTo>
                <a:cubicBezTo>
                  <a:pt x="199870" y="805169"/>
                  <a:pt x="197873" y="805722"/>
                  <a:pt x="195724" y="805722"/>
                </a:cubicBezTo>
                <a:cubicBezTo>
                  <a:pt x="193857" y="805722"/>
                  <a:pt x="192214" y="805331"/>
                  <a:pt x="190792" y="804550"/>
                </a:cubicBezTo>
                <a:cubicBezTo>
                  <a:pt x="189370" y="803769"/>
                  <a:pt x="188187" y="802667"/>
                  <a:pt x="187243" y="801246"/>
                </a:cubicBezTo>
                <a:cubicBezTo>
                  <a:pt x="186299" y="799824"/>
                  <a:pt x="185588" y="798115"/>
                  <a:pt x="185111" y="796118"/>
                </a:cubicBezTo>
                <a:cubicBezTo>
                  <a:pt x="184633" y="794121"/>
                  <a:pt x="184395" y="791907"/>
                  <a:pt x="184395" y="789477"/>
                </a:cubicBezTo>
                <a:cubicBezTo>
                  <a:pt x="184395" y="786699"/>
                  <a:pt x="184774" y="784230"/>
                  <a:pt x="185534" y="782070"/>
                </a:cubicBezTo>
                <a:cubicBezTo>
                  <a:pt x="186294" y="779910"/>
                  <a:pt x="187373" y="778087"/>
                  <a:pt x="188773" y="776601"/>
                </a:cubicBezTo>
                <a:cubicBezTo>
                  <a:pt x="190173" y="775114"/>
                  <a:pt x="191855" y="773985"/>
                  <a:pt x="193819" y="773215"/>
                </a:cubicBezTo>
                <a:cubicBezTo>
                  <a:pt x="195784" y="772444"/>
                  <a:pt x="197971" y="772059"/>
                  <a:pt x="200380" y="772059"/>
                </a:cubicBezTo>
                <a:cubicBezTo>
                  <a:pt x="201421" y="772059"/>
                  <a:pt x="202447" y="772124"/>
                  <a:pt x="203456" y="772254"/>
                </a:cubicBezTo>
                <a:cubicBezTo>
                  <a:pt x="204465" y="772385"/>
                  <a:pt x="205459" y="772591"/>
                  <a:pt x="206435" y="772873"/>
                </a:cubicBezTo>
                <a:close/>
                <a:moveTo>
                  <a:pt x="139760" y="759134"/>
                </a:moveTo>
                <a:lnTo>
                  <a:pt x="145457" y="759134"/>
                </a:lnTo>
                <a:lnTo>
                  <a:pt x="145457" y="805136"/>
                </a:lnTo>
                <a:lnTo>
                  <a:pt x="140378" y="805136"/>
                </a:lnTo>
                <a:lnTo>
                  <a:pt x="140183" y="798950"/>
                </a:lnTo>
                <a:cubicBezTo>
                  <a:pt x="138599" y="801251"/>
                  <a:pt x="136884" y="802955"/>
                  <a:pt x="135039" y="804062"/>
                </a:cubicBezTo>
                <a:cubicBezTo>
                  <a:pt x="133194" y="805169"/>
                  <a:pt x="131198" y="805722"/>
                  <a:pt x="129049" y="805722"/>
                </a:cubicBezTo>
                <a:cubicBezTo>
                  <a:pt x="127183" y="805722"/>
                  <a:pt x="125538" y="805331"/>
                  <a:pt x="124117" y="804550"/>
                </a:cubicBezTo>
                <a:cubicBezTo>
                  <a:pt x="122695" y="803769"/>
                  <a:pt x="121512" y="802667"/>
                  <a:pt x="120568" y="801246"/>
                </a:cubicBezTo>
                <a:cubicBezTo>
                  <a:pt x="119624" y="799824"/>
                  <a:pt x="118913" y="798115"/>
                  <a:pt x="118436" y="796118"/>
                </a:cubicBezTo>
                <a:cubicBezTo>
                  <a:pt x="117958" y="794121"/>
                  <a:pt x="117720" y="791907"/>
                  <a:pt x="117720" y="789477"/>
                </a:cubicBezTo>
                <a:cubicBezTo>
                  <a:pt x="117720" y="786699"/>
                  <a:pt x="118100" y="784230"/>
                  <a:pt x="118859" y="782070"/>
                </a:cubicBezTo>
                <a:cubicBezTo>
                  <a:pt x="119619" y="779910"/>
                  <a:pt x="120698" y="778087"/>
                  <a:pt x="122098" y="776601"/>
                </a:cubicBezTo>
                <a:cubicBezTo>
                  <a:pt x="123498" y="775114"/>
                  <a:pt x="125180" y="773985"/>
                  <a:pt x="127144" y="773215"/>
                </a:cubicBezTo>
                <a:cubicBezTo>
                  <a:pt x="129109" y="772444"/>
                  <a:pt x="131296" y="772059"/>
                  <a:pt x="133705" y="772059"/>
                </a:cubicBezTo>
                <a:cubicBezTo>
                  <a:pt x="134746" y="772059"/>
                  <a:pt x="135772" y="772124"/>
                  <a:pt x="136781" y="772254"/>
                </a:cubicBezTo>
                <a:cubicBezTo>
                  <a:pt x="137790" y="772385"/>
                  <a:pt x="138783" y="772591"/>
                  <a:pt x="139760" y="772873"/>
                </a:cubicBezTo>
                <a:close/>
                <a:moveTo>
                  <a:pt x="161075" y="758744"/>
                </a:moveTo>
                <a:cubicBezTo>
                  <a:pt x="161704" y="758744"/>
                  <a:pt x="162290" y="758858"/>
                  <a:pt x="162833" y="759085"/>
                </a:cubicBezTo>
                <a:cubicBezTo>
                  <a:pt x="163376" y="759313"/>
                  <a:pt x="163848" y="759633"/>
                  <a:pt x="164249" y="760046"/>
                </a:cubicBezTo>
                <a:cubicBezTo>
                  <a:pt x="164651" y="760458"/>
                  <a:pt x="164965" y="760930"/>
                  <a:pt x="165193" y="761462"/>
                </a:cubicBezTo>
                <a:cubicBezTo>
                  <a:pt x="165421" y="761994"/>
                  <a:pt x="165535" y="762574"/>
                  <a:pt x="165535" y="763204"/>
                </a:cubicBezTo>
                <a:cubicBezTo>
                  <a:pt x="165535" y="763811"/>
                  <a:pt x="165421" y="764387"/>
                  <a:pt x="165193" y="764929"/>
                </a:cubicBezTo>
                <a:cubicBezTo>
                  <a:pt x="164965" y="765472"/>
                  <a:pt x="164651" y="765949"/>
                  <a:pt x="164249" y="766362"/>
                </a:cubicBezTo>
                <a:cubicBezTo>
                  <a:pt x="163848" y="766774"/>
                  <a:pt x="163376" y="767094"/>
                  <a:pt x="162833" y="767322"/>
                </a:cubicBezTo>
                <a:cubicBezTo>
                  <a:pt x="162290" y="767550"/>
                  <a:pt x="161704" y="767664"/>
                  <a:pt x="161075" y="767664"/>
                </a:cubicBezTo>
                <a:cubicBezTo>
                  <a:pt x="160446" y="767664"/>
                  <a:pt x="159859" y="767550"/>
                  <a:pt x="159317" y="767322"/>
                </a:cubicBezTo>
                <a:cubicBezTo>
                  <a:pt x="158774" y="767094"/>
                  <a:pt x="158302" y="766774"/>
                  <a:pt x="157901" y="766362"/>
                </a:cubicBezTo>
                <a:cubicBezTo>
                  <a:pt x="157499" y="765949"/>
                  <a:pt x="157184" y="765472"/>
                  <a:pt x="156957" y="764929"/>
                </a:cubicBezTo>
                <a:cubicBezTo>
                  <a:pt x="156729" y="764387"/>
                  <a:pt x="156615" y="763811"/>
                  <a:pt x="156615" y="763204"/>
                </a:cubicBezTo>
                <a:cubicBezTo>
                  <a:pt x="156615" y="762574"/>
                  <a:pt x="156729" y="761994"/>
                  <a:pt x="156957" y="761462"/>
                </a:cubicBezTo>
                <a:cubicBezTo>
                  <a:pt x="157184" y="760930"/>
                  <a:pt x="157499" y="760458"/>
                  <a:pt x="157901" y="760046"/>
                </a:cubicBezTo>
                <a:cubicBezTo>
                  <a:pt x="158302" y="759633"/>
                  <a:pt x="158774" y="759313"/>
                  <a:pt x="159317" y="759085"/>
                </a:cubicBezTo>
                <a:cubicBezTo>
                  <a:pt x="159859" y="758858"/>
                  <a:pt x="160446" y="758744"/>
                  <a:pt x="161075" y="758744"/>
                </a:cubicBezTo>
                <a:close/>
                <a:moveTo>
                  <a:pt x="513500" y="719527"/>
                </a:moveTo>
                <a:cubicBezTo>
                  <a:pt x="514173" y="719527"/>
                  <a:pt x="514813" y="719663"/>
                  <a:pt x="515421" y="719934"/>
                </a:cubicBezTo>
                <a:cubicBezTo>
                  <a:pt x="516029" y="720206"/>
                  <a:pt x="516560" y="720569"/>
                  <a:pt x="517016" y="721025"/>
                </a:cubicBezTo>
                <a:cubicBezTo>
                  <a:pt x="517472" y="721481"/>
                  <a:pt x="517835" y="722013"/>
                  <a:pt x="518107" y="722620"/>
                </a:cubicBezTo>
                <a:cubicBezTo>
                  <a:pt x="518378" y="723228"/>
                  <a:pt x="518514" y="723868"/>
                  <a:pt x="518514" y="724541"/>
                </a:cubicBezTo>
                <a:cubicBezTo>
                  <a:pt x="518514" y="725236"/>
                  <a:pt x="518378" y="725881"/>
                  <a:pt x="518107" y="726478"/>
                </a:cubicBezTo>
                <a:cubicBezTo>
                  <a:pt x="517835" y="727075"/>
                  <a:pt x="517472" y="727601"/>
                  <a:pt x="517016" y="728057"/>
                </a:cubicBezTo>
                <a:cubicBezTo>
                  <a:pt x="516560" y="728513"/>
                  <a:pt x="516029" y="728871"/>
                  <a:pt x="515421" y="729132"/>
                </a:cubicBezTo>
                <a:cubicBezTo>
                  <a:pt x="514813" y="729392"/>
                  <a:pt x="514173" y="729522"/>
                  <a:pt x="513500" y="729522"/>
                </a:cubicBezTo>
                <a:cubicBezTo>
                  <a:pt x="512806" y="729522"/>
                  <a:pt x="512160" y="729392"/>
                  <a:pt x="511563" y="729132"/>
                </a:cubicBezTo>
                <a:cubicBezTo>
                  <a:pt x="510966" y="728871"/>
                  <a:pt x="510440" y="728513"/>
                  <a:pt x="509984" y="728057"/>
                </a:cubicBezTo>
                <a:cubicBezTo>
                  <a:pt x="509528" y="727601"/>
                  <a:pt x="509170" y="727075"/>
                  <a:pt x="508910" y="726478"/>
                </a:cubicBezTo>
                <a:cubicBezTo>
                  <a:pt x="508649" y="725881"/>
                  <a:pt x="508519" y="725236"/>
                  <a:pt x="508519" y="724541"/>
                </a:cubicBezTo>
                <a:cubicBezTo>
                  <a:pt x="508519" y="723868"/>
                  <a:pt x="508649" y="723228"/>
                  <a:pt x="508910" y="722620"/>
                </a:cubicBezTo>
                <a:cubicBezTo>
                  <a:pt x="509170" y="722013"/>
                  <a:pt x="509528" y="721481"/>
                  <a:pt x="509984" y="721025"/>
                </a:cubicBezTo>
                <a:cubicBezTo>
                  <a:pt x="510440" y="720569"/>
                  <a:pt x="510966" y="720206"/>
                  <a:pt x="511563" y="719934"/>
                </a:cubicBezTo>
                <a:cubicBezTo>
                  <a:pt x="512160" y="719663"/>
                  <a:pt x="512806" y="719527"/>
                  <a:pt x="513500" y="719527"/>
                </a:cubicBezTo>
                <a:close/>
                <a:moveTo>
                  <a:pt x="408790" y="714058"/>
                </a:moveTo>
                <a:cubicBezTo>
                  <a:pt x="407379" y="714058"/>
                  <a:pt x="406164" y="714199"/>
                  <a:pt x="405144" y="714481"/>
                </a:cubicBezTo>
                <a:cubicBezTo>
                  <a:pt x="404124" y="714763"/>
                  <a:pt x="403288" y="715165"/>
                  <a:pt x="402637" y="715686"/>
                </a:cubicBezTo>
                <a:cubicBezTo>
                  <a:pt x="401986" y="716207"/>
                  <a:pt x="401503" y="716831"/>
                  <a:pt x="401188" y="717558"/>
                </a:cubicBezTo>
                <a:cubicBezTo>
                  <a:pt x="400874" y="718285"/>
                  <a:pt x="400716" y="719104"/>
                  <a:pt x="400716" y="720016"/>
                </a:cubicBezTo>
                <a:cubicBezTo>
                  <a:pt x="400716" y="720645"/>
                  <a:pt x="400814" y="721247"/>
                  <a:pt x="401009" y="721823"/>
                </a:cubicBezTo>
                <a:cubicBezTo>
                  <a:pt x="401205" y="722398"/>
                  <a:pt x="401520" y="722908"/>
                  <a:pt x="401953" y="723353"/>
                </a:cubicBezTo>
                <a:cubicBezTo>
                  <a:pt x="402387" y="723798"/>
                  <a:pt x="402952" y="724150"/>
                  <a:pt x="403646" y="724411"/>
                </a:cubicBezTo>
                <a:cubicBezTo>
                  <a:pt x="404341" y="724671"/>
                  <a:pt x="405187" y="724801"/>
                  <a:pt x="406186" y="724801"/>
                </a:cubicBezTo>
                <a:cubicBezTo>
                  <a:pt x="407488" y="724801"/>
                  <a:pt x="408980" y="724405"/>
                  <a:pt x="410662" y="723613"/>
                </a:cubicBezTo>
                <a:cubicBezTo>
                  <a:pt x="412344" y="722821"/>
                  <a:pt x="414119" y="721568"/>
                  <a:pt x="415985" y="719853"/>
                </a:cubicBezTo>
                <a:lnTo>
                  <a:pt x="415985" y="714058"/>
                </a:lnTo>
                <a:close/>
                <a:moveTo>
                  <a:pt x="237340" y="714058"/>
                </a:moveTo>
                <a:cubicBezTo>
                  <a:pt x="235929" y="714058"/>
                  <a:pt x="234714" y="714199"/>
                  <a:pt x="233694" y="714481"/>
                </a:cubicBezTo>
                <a:cubicBezTo>
                  <a:pt x="232674" y="714763"/>
                  <a:pt x="231838" y="715165"/>
                  <a:pt x="231187" y="715686"/>
                </a:cubicBezTo>
                <a:cubicBezTo>
                  <a:pt x="230536" y="716207"/>
                  <a:pt x="230053" y="716831"/>
                  <a:pt x="229738" y="717558"/>
                </a:cubicBezTo>
                <a:cubicBezTo>
                  <a:pt x="229424" y="718285"/>
                  <a:pt x="229266" y="719104"/>
                  <a:pt x="229266" y="720016"/>
                </a:cubicBezTo>
                <a:cubicBezTo>
                  <a:pt x="229266" y="720645"/>
                  <a:pt x="229364" y="721247"/>
                  <a:pt x="229559" y="721823"/>
                </a:cubicBezTo>
                <a:cubicBezTo>
                  <a:pt x="229755" y="722398"/>
                  <a:pt x="230069" y="722908"/>
                  <a:pt x="230503" y="723353"/>
                </a:cubicBezTo>
                <a:cubicBezTo>
                  <a:pt x="230938" y="723798"/>
                  <a:pt x="231502" y="724150"/>
                  <a:pt x="232196" y="724411"/>
                </a:cubicBezTo>
                <a:cubicBezTo>
                  <a:pt x="232891" y="724671"/>
                  <a:pt x="233737" y="724801"/>
                  <a:pt x="234736" y="724801"/>
                </a:cubicBezTo>
                <a:cubicBezTo>
                  <a:pt x="236038" y="724801"/>
                  <a:pt x="237530" y="724405"/>
                  <a:pt x="239212" y="723613"/>
                </a:cubicBezTo>
                <a:cubicBezTo>
                  <a:pt x="240894" y="722821"/>
                  <a:pt x="242669" y="721568"/>
                  <a:pt x="244535" y="719853"/>
                </a:cubicBezTo>
                <a:lnTo>
                  <a:pt x="244535" y="714058"/>
                </a:lnTo>
                <a:close/>
                <a:moveTo>
                  <a:pt x="56365" y="714058"/>
                </a:moveTo>
                <a:cubicBezTo>
                  <a:pt x="54954" y="714058"/>
                  <a:pt x="53739" y="714199"/>
                  <a:pt x="52719" y="714481"/>
                </a:cubicBezTo>
                <a:cubicBezTo>
                  <a:pt x="51699" y="714763"/>
                  <a:pt x="50863" y="715165"/>
                  <a:pt x="50212" y="715686"/>
                </a:cubicBezTo>
                <a:cubicBezTo>
                  <a:pt x="49561" y="716207"/>
                  <a:pt x="49078" y="716831"/>
                  <a:pt x="48763" y="717558"/>
                </a:cubicBezTo>
                <a:cubicBezTo>
                  <a:pt x="48448" y="718285"/>
                  <a:pt x="48291" y="719104"/>
                  <a:pt x="48291" y="720016"/>
                </a:cubicBezTo>
                <a:cubicBezTo>
                  <a:pt x="48291" y="720645"/>
                  <a:pt x="48389" y="721247"/>
                  <a:pt x="48584" y="721823"/>
                </a:cubicBezTo>
                <a:cubicBezTo>
                  <a:pt x="48779" y="722398"/>
                  <a:pt x="49094" y="722908"/>
                  <a:pt x="49528" y="723353"/>
                </a:cubicBezTo>
                <a:cubicBezTo>
                  <a:pt x="49962" y="723798"/>
                  <a:pt x="50527" y="724150"/>
                  <a:pt x="51221" y="724411"/>
                </a:cubicBezTo>
                <a:cubicBezTo>
                  <a:pt x="51916" y="724671"/>
                  <a:pt x="52762" y="724801"/>
                  <a:pt x="53761" y="724801"/>
                </a:cubicBezTo>
                <a:cubicBezTo>
                  <a:pt x="55063" y="724801"/>
                  <a:pt x="56555" y="724405"/>
                  <a:pt x="58237" y="723613"/>
                </a:cubicBezTo>
                <a:cubicBezTo>
                  <a:pt x="59919" y="722821"/>
                  <a:pt x="61693" y="721568"/>
                  <a:pt x="63560" y="719853"/>
                </a:cubicBezTo>
                <a:lnTo>
                  <a:pt x="63560" y="714058"/>
                </a:lnTo>
                <a:close/>
                <a:moveTo>
                  <a:pt x="199989" y="700547"/>
                </a:moveTo>
                <a:cubicBezTo>
                  <a:pt x="196907" y="700547"/>
                  <a:pt x="194503" y="701545"/>
                  <a:pt x="192778" y="703542"/>
                </a:cubicBezTo>
                <a:cubicBezTo>
                  <a:pt x="191052" y="705539"/>
                  <a:pt x="190190" y="708664"/>
                  <a:pt x="190190" y="712919"/>
                </a:cubicBezTo>
                <a:cubicBezTo>
                  <a:pt x="190190" y="716869"/>
                  <a:pt x="190770" y="719815"/>
                  <a:pt x="191931" y="721757"/>
                </a:cubicBezTo>
                <a:cubicBezTo>
                  <a:pt x="193093" y="723700"/>
                  <a:pt x="194737" y="724671"/>
                  <a:pt x="196863" y="724671"/>
                </a:cubicBezTo>
                <a:cubicBezTo>
                  <a:pt x="198296" y="724671"/>
                  <a:pt x="199810" y="724031"/>
                  <a:pt x="201405" y="722750"/>
                </a:cubicBezTo>
                <a:cubicBezTo>
                  <a:pt x="203000" y="721470"/>
                  <a:pt x="204677" y="719571"/>
                  <a:pt x="206435" y="717053"/>
                </a:cubicBezTo>
                <a:lnTo>
                  <a:pt x="206435" y="701882"/>
                </a:lnTo>
                <a:cubicBezTo>
                  <a:pt x="205502" y="701448"/>
                  <a:pt x="204471" y="701117"/>
                  <a:pt x="203342" y="700889"/>
                </a:cubicBezTo>
                <a:cubicBezTo>
                  <a:pt x="202214" y="700661"/>
                  <a:pt x="201096" y="700547"/>
                  <a:pt x="199989" y="700547"/>
                </a:cubicBezTo>
                <a:close/>
                <a:moveTo>
                  <a:pt x="133314" y="700547"/>
                </a:moveTo>
                <a:cubicBezTo>
                  <a:pt x="130232" y="700547"/>
                  <a:pt x="127828" y="701545"/>
                  <a:pt x="126103" y="703542"/>
                </a:cubicBezTo>
                <a:cubicBezTo>
                  <a:pt x="124377" y="705539"/>
                  <a:pt x="123514" y="708664"/>
                  <a:pt x="123514" y="712919"/>
                </a:cubicBezTo>
                <a:cubicBezTo>
                  <a:pt x="123514" y="716869"/>
                  <a:pt x="124095" y="719815"/>
                  <a:pt x="125256" y="721757"/>
                </a:cubicBezTo>
                <a:cubicBezTo>
                  <a:pt x="126417" y="723700"/>
                  <a:pt x="128062" y="724671"/>
                  <a:pt x="130188" y="724671"/>
                </a:cubicBezTo>
                <a:cubicBezTo>
                  <a:pt x="131621" y="724671"/>
                  <a:pt x="133135" y="724031"/>
                  <a:pt x="134730" y="722750"/>
                </a:cubicBezTo>
                <a:cubicBezTo>
                  <a:pt x="136325" y="721470"/>
                  <a:pt x="138002" y="719571"/>
                  <a:pt x="139760" y="717053"/>
                </a:cubicBezTo>
                <a:lnTo>
                  <a:pt x="139760" y="701882"/>
                </a:lnTo>
                <a:cubicBezTo>
                  <a:pt x="138827" y="701448"/>
                  <a:pt x="137796" y="701117"/>
                  <a:pt x="136667" y="700889"/>
                </a:cubicBezTo>
                <a:cubicBezTo>
                  <a:pt x="135539" y="700661"/>
                  <a:pt x="134421" y="700547"/>
                  <a:pt x="133314" y="700547"/>
                </a:cubicBezTo>
                <a:close/>
                <a:moveTo>
                  <a:pt x="618275" y="700482"/>
                </a:moveTo>
                <a:cubicBezTo>
                  <a:pt x="616582" y="700482"/>
                  <a:pt x="615134" y="700813"/>
                  <a:pt x="613929" y="701475"/>
                </a:cubicBezTo>
                <a:cubicBezTo>
                  <a:pt x="612724" y="702137"/>
                  <a:pt x="611737" y="703021"/>
                  <a:pt x="610966" y="704128"/>
                </a:cubicBezTo>
                <a:cubicBezTo>
                  <a:pt x="610196" y="705235"/>
                  <a:pt x="609631" y="706521"/>
                  <a:pt x="609273" y="707986"/>
                </a:cubicBezTo>
                <a:cubicBezTo>
                  <a:pt x="608915" y="709451"/>
                  <a:pt x="608736" y="710987"/>
                  <a:pt x="608736" y="712593"/>
                </a:cubicBezTo>
                <a:cubicBezTo>
                  <a:pt x="608736" y="714611"/>
                  <a:pt x="608959" y="716380"/>
                  <a:pt x="609404" y="717900"/>
                </a:cubicBezTo>
                <a:cubicBezTo>
                  <a:pt x="609848" y="719419"/>
                  <a:pt x="610483" y="720683"/>
                  <a:pt x="611308" y="721692"/>
                </a:cubicBezTo>
                <a:cubicBezTo>
                  <a:pt x="612133" y="722702"/>
                  <a:pt x="613131" y="723461"/>
                  <a:pt x="614303" y="723971"/>
                </a:cubicBezTo>
                <a:cubicBezTo>
                  <a:pt x="615475" y="724481"/>
                  <a:pt x="616799" y="724736"/>
                  <a:pt x="618275" y="724736"/>
                </a:cubicBezTo>
                <a:cubicBezTo>
                  <a:pt x="619968" y="724736"/>
                  <a:pt x="621417" y="724405"/>
                  <a:pt x="622621" y="723743"/>
                </a:cubicBezTo>
                <a:cubicBezTo>
                  <a:pt x="623826" y="723081"/>
                  <a:pt x="624814" y="722197"/>
                  <a:pt x="625584" y="721090"/>
                </a:cubicBezTo>
                <a:cubicBezTo>
                  <a:pt x="626355" y="719983"/>
                  <a:pt x="626919" y="718697"/>
                  <a:pt x="627277" y="717232"/>
                </a:cubicBezTo>
                <a:cubicBezTo>
                  <a:pt x="627635" y="715767"/>
                  <a:pt x="627814" y="714221"/>
                  <a:pt x="627814" y="712593"/>
                </a:cubicBezTo>
                <a:cubicBezTo>
                  <a:pt x="627814" y="710575"/>
                  <a:pt x="627592" y="708811"/>
                  <a:pt x="627147" y="707303"/>
                </a:cubicBezTo>
                <a:cubicBezTo>
                  <a:pt x="626702" y="705794"/>
                  <a:pt x="626067" y="704535"/>
                  <a:pt x="625242" y="703526"/>
                </a:cubicBezTo>
                <a:cubicBezTo>
                  <a:pt x="624417" y="702517"/>
                  <a:pt x="623414" y="701757"/>
                  <a:pt x="622230" y="701247"/>
                </a:cubicBezTo>
                <a:cubicBezTo>
                  <a:pt x="621048" y="700737"/>
                  <a:pt x="619729" y="700482"/>
                  <a:pt x="618275" y="700482"/>
                </a:cubicBezTo>
                <a:close/>
                <a:moveTo>
                  <a:pt x="475465" y="700189"/>
                </a:moveTo>
                <a:cubicBezTo>
                  <a:pt x="474228" y="700189"/>
                  <a:pt x="473099" y="700428"/>
                  <a:pt x="472079" y="700905"/>
                </a:cubicBezTo>
                <a:cubicBezTo>
                  <a:pt x="471060" y="701383"/>
                  <a:pt x="470180" y="702056"/>
                  <a:pt x="469442" y="702924"/>
                </a:cubicBezTo>
                <a:cubicBezTo>
                  <a:pt x="468705" y="703792"/>
                  <a:pt x="468108" y="704834"/>
                  <a:pt x="467652" y="706049"/>
                </a:cubicBezTo>
                <a:cubicBezTo>
                  <a:pt x="467196" y="707265"/>
                  <a:pt x="466914" y="708599"/>
                  <a:pt x="466805" y="710054"/>
                </a:cubicBezTo>
                <a:lnTo>
                  <a:pt x="483995" y="710054"/>
                </a:lnTo>
                <a:cubicBezTo>
                  <a:pt x="484060" y="708599"/>
                  <a:pt x="483919" y="707270"/>
                  <a:pt x="483572" y="706065"/>
                </a:cubicBezTo>
                <a:cubicBezTo>
                  <a:pt x="483224" y="704861"/>
                  <a:pt x="482687" y="703824"/>
                  <a:pt x="481960" y="702956"/>
                </a:cubicBezTo>
                <a:cubicBezTo>
                  <a:pt x="481233" y="702088"/>
                  <a:pt x="480327" y="701410"/>
                  <a:pt x="479242" y="700922"/>
                </a:cubicBezTo>
                <a:cubicBezTo>
                  <a:pt x="478156" y="700433"/>
                  <a:pt x="476898" y="700189"/>
                  <a:pt x="475465" y="700189"/>
                </a:cubicBezTo>
                <a:close/>
                <a:moveTo>
                  <a:pt x="304015" y="700189"/>
                </a:moveTo>
                <a:cubicBezTo>
                  <a:pt x="302778" y="700189"/>
                  <a:pt x="301649" y="700428"/>
                  <a:pt x="300629" y="700905"/>
                </a:cubicBezTo>
                <a:cubicBezTo>
                  <a:pt x="299609" y="701383"/>
                  <a:pt x="298730" y="702056"/>
                  <a:pt x="297992" y="702924"/>
                </a:cubicBezTo>
                <a:cubicBezTo>
                  <a:pt x="297254" y="703792"/>
                  <a:pt x="296657" y="704834"/>
                  <a:pt x="296202" y="706049"/>
                </a:cubicBezTo>
                <a:cubicBezTo>
                  <a:pt x="295746" y="707265"/>
                  <a:pt x="295464" y="708599"/>
                  <a:pt x="295355" y="710054"/>
                </a:cubicBezTo>
                <a:lnTo>
                  <a:pt x="312545" y="710054"/>
                </a:lnTo>
                <a:cubicBezTo>
                  <a:pt x="312610" y="708599"/>
                  <a:pt x="312469" y="707270"/>
                  <a:pt x="312122" y="706065"/>
                </a:cubicBezTo>
                <a:cubicBezTo>
                  <a:pt x="311774" y="704861"/>
                  <a:pt x="311237" y="703824"/>
                  <a:pt x="310510" y="702956"/>
                </a:cubicBezTo>
                <a:cubicBezTo>
                  <a:pt x="309783" y="702088"/>
                  <a:pt x="308877" y="701410"/>
                  <a:pt x="307792" y="700922"/>
                </a:cubicBezTo>
                <a:cubicBezTo>
                  <a:pt x="306706" y="700433"/>
                  <a:pt x="305448" y="700189"/>
                  <a:pt x="304015" y="700189"/>
                </a:cubicBezTo>
                <a:close/>
                <a:moveTo>
                  <a:pt x="149420" y="696250"/>
                </a:moveTo>
                <a:lnTo>
                  <a:pt x="164819" y="696250"/>
                </a:lnTo>
                <a:lnTo>
                  <a:pt x="164819" y="724215"/>
                </a:lnTo>
                <a:lnTo>
                  <a:pt x="174554" y="724215"/>
                </a:lnTo>
                <a:lnTo>
                  <a:pt x="174554" y="728936"/>
                </a:lnTo>
                <a:lnTo>
                  <a:pt x="148346" y="728936"/>
                </a:lnTo>
                <a:lnTo>
                  <a:pt x="148346" y="724215"/>
                </a:lnTo>
                <a:lnTo>
                  <a:pt x="159089" y="724215"/>
                </a:lnTo>
                <a:lnTo>
                  <a:pt x="159089" y="700938"/>
                </a:lnTo>
                <a:lnTo>
                  <a:pt x="149420" y="700938"/>
                </a:lnTo>
                <a:close/>
                <a:moveTo>
                  <a:pt x="687880" y="695664"/>
                </a:moveTo>
                <a:cubicBezTo>
                  <a:pt x="691244" y="695664"/>
                  <a:pt x="693789" y="696657"/>
                  <a:pt x="695514" y="698643"/>
                </a:cubicBezTo>
                <a:cubicBezTo>
                  <a:pt x="697240" y="700629"/>
                  <a:pt x="698103" y="703618"/>
                  <a:pt x="698103" y="707612"/>
                </a:cubicBezTo>
                <a:lnTo>
                  <a:pt x="698103" y="728936"/>
                </a:lnTo>
                <a:lnTo>
                  <a:pt x="692438" y="728936"/>
                </a:lnTo>
                <a:lnTo>
                  <a:pt x="692438" y="708068"/>
                </a:lnTo>
                <a:cubicBezTo>
                  <a:pt x="692438" y="705507"/>
                  <a:pt x="691961" y="703613"/>
                  <a:pt x="691005" y="702387"/>
                </a:cubicBezTo>
                <a:cubicBezTo>
                  <a:pt x="690050" y="701160"/>
                  <a:pt x="688629" y="700547"/>
                  <a:pt x="686741" y="700547"/>
                </a:cubicBezTo>
                <a:cubicBezTo>
                  <a:pt x="686046" y="700547"/>
                  <a:pt x="685368" y="700650"/>
                  <a:pt x="684706" y="700856"/>
                </a:cubicBezTo>
                <a:cubicBezTo>
                  <a:pt x="684044" y="701063"/>
                  <a:pt x="683355" y="701421"/>
                  <a:pt x="682639" y="701931"/>
                </a:cubicBezTo>
                <a:cubicBezTo>
                  <a:pt x="681922" y="702441"/>
                  <a:pt x="681146" y="703130"/>
                  <a:pt x="680311" y="703998"/>
                </a:cubicBezTo>
                <a:cubicBezTo>
                  <a:pt x="679475" y="704866"/>
                  <a:pt x="678536" y="705952"/>
                  <a:pt x="677495" y="707254"/>
                </a:cubicBezTo>
                <a:lnTo>
                  <a:pt x="677495" y="728936"/>
                </a:lnTo>
                <a:lnTo>
                  <a:pt x="671830" y="728936"/>
                </a:lnTo>
                <a:lnTo>
                  <a:pt x="671830" y="696250"/>
                </a:lnTo>
                <a:lnTo>
                  <a:pt x="676876" y="696250"/>
                </a:lnTo>
                <a:lnTo>
                  <a:pt x="677104" y="701524"/>
                </a:lnTo>
                <a:cubicBezTo>
                  <a:pt x="678059" y="700395"/>
                  <a:pt x="678981" y="699457"/>
                  <a:pt x="679871" y="698708"/>
                </a:cubicBezTo>
                <a:cubicBezTo>
                  <a:pt x="680761" y="697959"/>
                  <a:pt x="681635" y="697357"/>
                  <a:pt x="682492" y="696901"/>
                </a:cubicBezTo>
                <a:cubicBezTo>
                  <a:pt x="683350" y="696445"/>
                  <a:pt x="684223" y="696125"/>
                  <a:pt x="685113" y="695940"/>
                </a:cubicBezTo>
                <a:cubicBezTo>
                  <a:pt x="686003" y="695756"/>
                  <a:pt x="686925" y="695664"/>
                  <a:pt x="687880" y="695664"/>
                </a:cubicBezTo>
                <a:close/>
                <a:moveTo>
                  <a:pt x="618601" y="695664"/>
                </a:moveTo>
                <a:cubicBezTo>
                  <a:pt x="620945" y="695664"/>
                  <a:pt x="623044" y="696027"/>
                  <a:pt x="624900" y="696754"/>
                </a:cubicBezTo>
                <a:cubicBezTo>
                  <a:pt x="626756" y="697481"/>
                  <a:pt x="628330" y="698545"/>
                  <a:pt x="629621" y="699945"/>
                </a:cubicBezTo>
                <a:cubicBezTo>
                  <a:pt x="630913" y="701345"/>
                  <a:pt x="631900" y="703087"/>
                  <a:pt x="632584" y="705170"/>
                </a:cubicBezTo>
                <a:cubicBezTo>
                  <a:pt x="633267" y="707254"/>
                  <a:pt x="633609" y="709641"/>
                  <a:pt x="633609" y="712332"/>
                </a:cubicBezTo>
                <a:cubicBezTo>
                  <a:pt x="633609" y="714872"/>
                  <a:pt x="633251" y="717200"/>
                  <a:pt x="632535" y="719316"/>
                </a:cubicBezTo>
                <a:cubicBezTo>
                  <a:pt x="631819" y="721432"/>
                  <a:pt x="630788" y="723244"/>
                  <a:pt x="629442" y="724753"/>
                </a:cubicBezTo>
                <a:cubicBezTo>
                  <a:pt x="628096" y="726261"/>
                  <a:pt x="626458" y="727433"/>
                  <a:pt x="624526" y="728269"/>
                </a:cubicBezTo>
                <a:cubicBezTo>
                  <a:pt x="622594" y="729104"/>
                  <a:pt x="620402" y="729522"/>
                  <a:pt x="617950" y="729522"/>
                </a:cubicBezTo>
                <a:cubicBezTo>
                  <a:pt x="615606" y="729522"/>
                  <a:pt x="613505" y="729159"/>
                  <a:pt x="611650" y="728432"/>
                </a:cubicBezTo>
                <a:cubicBezTo>
                  <a:pt x="609794" y="727704"/>
                  <a:pt x="608221" y="726636"/>
                  <a:pt x="606929" y="725225"/>
                </a:cubicBezTo>
                <a:cubicBezTo>
                  <a:pt x="605638" y="723814"/>
                  <a:pt x="604650" y="722067"/>
                  <a:pt x="603967" y="719983"/>
                </a:cubicBezTo>
                <a:cubicBezTo>
                  <a:pt x="603283" y="717900"/>
                  <a:pt x="602941" y="715501"/>
                  <a:pt x="602941" y="712788"/>
                </a:cubicBezTo>
                <a:cubicBezTo>
                  <a:pt x="602941" y="710249"/>
                  <a:pt x="603299" y="707932"/>
                  <a:pt x="604015" y="705838"/>
                </a:cubicBezTo>
                <a:cubicBezTo>
                  <a:pt x="604732" y="703743"/>
                  <a:pt x="605763" y="701942"/>
                  <a:pt x="607108" y="700433"/>
                </a:cubicBezTo>
                <a:cubicBezTo>
                  <a:pt x="608454" y="698925"/>
                  <a:pt x="610092" y="697753"/>
                  <a:pt x="612024" y="696917"/>
                </a:cubicBezTo>
                <a:cubicBezTo>
                  <a:pt x="613956" y="696082"/>
                  <a:pt x="616148" y="695664"/>
                  <a:pt x="618601" y="695664"/>
                </a:cubicBezTo>
                <a:close/>
                <a:moveTo>
                  <a:pt x="513500" y="695664"/>
                </a:moveTo>
                <a:cubicBezTo>
                  <a:pt x="514173" y="695664"/>
                  <a:pt x="514813" y="695799"/>
                  <a:pt x="515421" y="696071"/>
                </a:cubicBezTo>
                <a:cubicBezTo>
                  <a:pt x="516029" y="696342"/>
                  <a:pt x="516560" y="696706"/>
                  <a:pt x="517016" y="697161"/>
                </a:cubicBezTo>
                <a:cubicBezTo>
                  <a:pt x="517472" y="697617"/>
                  <a:pt x="517835" y="698149"/>
                  <a:pt x="518107" y="698757"/>
                </a:cubicBezTo>
                <a:cubicBezTo>
                  <a:pt x="518378" y="699364"/>
                  <a:pt x="518514" y="700005"/>
                  <a:pt x="518514" y="700677"/>
                </a:cubicBezTo>
                <a:cubicBezTo>
                  <a:pt x="518514" y="701372"/>
                  <a:pt x="518378" y="702018"/>
                  <a:pt x="518107" y="702614"/>
                </a:cubicBezTo>
                <a:cubicBezTo>
                  <a:pt x="517835" y="703211"/>
                  <a:pt x="517472" y="703738"/>
                  <a:pt x="517016" y="704193"/>
                </a:cubicBezTo>
                <a:cubicBezTo>
                  <a:pt x="516560" y="704649"/>
                  <a:pt x="516029" y="705007"/>
                  <a:pt x="515421" y="705268"/>
                </a:cubicBezTo>
                <a:cubicBezTo>
                  <a:pt x="514813" y="705528"/>
                  <a:pt x="514173" y="705659"/>
                  <a:pt x="513500" y="705659"/>
                </a:cubicBezTo>
                <a:cubicBezTo>
                  <a:pt x="512806" y="705659"/>
                  <a:pt x="512160" y="705528"/>
                  <a:pt x="511563" y="705268"/>
                </a:cubicBezTo>
                <a:cubicBezTo>
                  <a:pt x="510966" y="705007"/>
                  <a:pt x="510440" y="704649"/>
                  <a:pt x="509984" y="704193"/>
                </a:cubicBezTo>
                <a:cubicBezTo>
                  <a:pt x="509528" y="703738"/>
                  <a:pt x="509170" y="703211"/>
                  <a:pt x="508910" y="702614"/>
                </a:cubicBezTo>
                <a:cubicBezTo>
                  <a:pt x="508649" y="702018"/>
                  <a:pt x="508519" y="701372"/>
                  <a:pt x="508519" y="700677"/>
                </a:cubicBezTo>
                <a:cubicBezTo>
                  <a:pt x="508519" y="700005"/>
                  <a:pt x="508649" y="699364"/>
                  <a:pt x="508910" y="698757"/>
                </a:cubicBezTo>
                <a:cubicBezTo>
                  <a:pt x="509170" y="698149"/>
                  <a:pt x="509528" y="697617"/>
                  <a:pt x="509984" y="697161"/>
                </a:cubicBezTo>
                <a:cubicBezTo>
                  <a:pt x="510440" y="696706"/>
                  <a:pt x="510966" y="696342"/>
                  <a:pt x="511563" y="696071"/>
                </a:cubicBezTo>
                <a:cubicBezTo>
                  <a:pt x="512160" y="695799"/>
                  <a:pt x="512806" y="695664"/>
                  <a:pt x="513500" y="695664"/>
                </a:cubicBezTo>
                <a:close/>
                <a:moveTo>
                  <a:pt x="443244" y="695664"/>
                </a:moveTo>
                <a:cubicBezTo>
                  <a:pt x="445002" y="695664"/>
                  <a:pt x="446337" y="696239"/>
                  <a:pt x="447248" y="697389"/>
                </a:cubicBezTo>
                <a:cubicBezTo>
                  <a:pt x="448160" y="698540"/>
                  <a:pt x="448616" y="700319"/>
                  <a:pt x="448616" y="702728"/>
                </a:cubicBezTo>
                <a:cubicBezTo>
                  <a:pt x="449137" y="701600"/>
                  <a:pt x="449647" y="700596"/>
                  <a:pt x="450146" y="699717"/>
                </a:cubicBezTo>
                <a:cubicBezTo>
                  <a:pt x="450645" y="698838"/>
                  <a:pt x="451182" y="698100"/>
                  <a:pt x="451757" y="697503"/>
                </a:cubicBezTo>
                <a:cubicBezTo>
                  <a:pt x="452332" y="696906"/>
                  <a:pt x="452967" y="696450"/>
                  <a:pt x="453662" y="696136"/>
                </a:cubicBezTo>
                <a:cubicBezTo>
                  <a:pt x="454357" y="695821"/>
                  <a:pt x="455159" y="695664"/>
                  <a:pt x="456071" y="695664"/>
                </a:cubicBezTo>
                <a:cubicBezTo>
                  <a:pt x="460173" y="695664"/>
                  <a:pt x="462224" y="698822"/>
                  <a:pt x="462224" y="705138"/>
                </a:cubicBezTo>
                <a:lnTo>
                  <a:pt x="462224" y="705476"/>
                </a:lnTo>
                <a:lnTo>
                  <a:pt x="464771" y="700726"/>
                </a:lnTo>
                <a:cubicBezTo>
                  <a:pt x="466040" y="699174"/>
                  <a:pt x="467598" y="697943"/>
                  <a:pt x="469442" y="697031"/>
                </a:cubicBezTo>
                <a:cubicBezTo>
                  <a:pt x="471287" y="696120"/>
                  <a:pt x="473382" y="695664"/>
                  <a:pt x="475726" y="695664"/>
                </a:cubicBezTo>
                <a:cubicBezTo>
                  <a:pt x="478005" y="695664"/>
                  <a:pt x="480023" y="696022"/>
                  <a:pt x="481781" y="696738"/>
                </a:cubicBezTo>
                <a:cubicBezTo>
                  <a:pt x="483539" y="697454"/>
                  <a:pt x="485020" y="698469"/>
                  <a:pt x="486225" y="699782"/>
                </a:cubicBezTo>
                <a:cubicBezTo>
                  <a:pt x="487430" y="701095"/>
                  <a:pt x="488341" y="702690"/>
                  <a:pt x="488960" y="704568"/>
                </a:cubicBezTo>
                <a:cubicBezTo>
                  <a:pt x="489578" y="706445"/>
                  <a:pt x="489888" y="708545"/>
                  <a:pt x="489888" y="710867"/>
                </a:cubicBezTo>
                <a:cubicBezTo>
                  <a:pt x="489888" y="711671"/>
                  <a:pt x="489877" y="712343"/>
                  <a:pt x="489855" y="712886"/>
                </a:cubicBezTo>
                <a:cubicBezTo>
                  <a:pt x="489833" y="713428"/>
                  <a:pt x="489801" y="713939"/>
                  <a:pt x="489757" y="714416"/>
                </a:cubicBezTo>
                <a:lnTo>
                  <a:pt x="466805" y="714416"/>
                </a:lnTo>
                <a:cubicBezTo>
                  <a:pt x="466805" y="717758"/>
                  <a:pt x="467739" y="720325"/>
                  <a:pt x="469605" y="722116"/>
                </a:cubicBezTo>
                <a:cubicBezTo>
                  <a:pt x="471472" y="723906"/>
                  <a:pt x="474163" y="724801"/>
                  <a:pt x="477679" y="724801"/>
                </a:cubicBezTo>
                <a:cubicBezTo>
                  <a:pt x="478634" y="724801"/>
                  <a:pt x="479589" y="724763"/>
                  <a:pt x="480544" y="724688"/>
                </a:cubicBezTo>
                <a:cubicBezTo>
                  <a:pt x="481499" y="724612"/>
                  <a:pt x="482422" y="724509"/>
                  <a:pt x="483311" y="724378"/>
                </a:cubicBezTo>
                <a:cubicBezTo>
                  <a:pt x="484201" y="724248"/>
                  <a:pt x="485053" y="724102"/>
                  <a:pt x="485867" y="723939"/>
                </a:cubicBezTo>
                <a:cubicBezTo>
                  <a:pt x="486681" y="723776"/>
                  <a:pt x="487435" y="723597"/>
                  <a:pt x="488130" y="723402"/>
                </a:cubicBezTo>
                <a:lnTo>
                  <a:pt x="488130" y="728057"/>
                </a:lnTo>
                <a:cubicBezTo>
                  <a:pt x="486589" y="728491"/>
                  <a:pt x="484847" y="728844"/>
                  <a:pt x="482904" y="729115"/>
                </a:cubicBezTo>
                <a:cubicBezTo>
                  <a:pt x="480962" y="729387"/>
                  <a:pt x="478949" y="729522"/>
                  <a:pt x="476865" y="729522"/>
                </a:cubicBezTo>
                <a:cubicBezTo>
                  <a:pt x="474065" y="729522"/>
                  <a:pt x="471656" y="729142"/>
                  <a:pt x="469638" y="728383"/>
                </a:cubicBezTo>
                <a:cubicBezTo>
                  <a:pt x="467619" y="727623"/>
                  <a:pt x="465964" y="726522"/>
                  <a:pt x="464673" y="725078"/>
                </a:cubicBezTo>
                <a:lnTo>
                  <a:pt x="462224" y="720543"/>
                </a:lnTo>
                <a:lnTo>
                  <a:pt x="462224" y="728936"/>
                </a:lnTo>
                <a:lnTo>
                  <a:pt x="457015" y="728936"/>
                </a:lnTo>
                <a:lnTo>
                  <a:pt x="457015" y="705463"/>
                </a:lnTo>
                <a:cubicBezTo>
                  <a:pt x="457015" y="704443"/>
                  <a:pt x="456977" y="703607"/>
                  <a:pt x="456901" y="702956"/>
                </a:cubicBezTo>
                <a:cubicBezTo>
                  <a:pt x="456825" y="702305"/>
                  <a:pt x="456706" y="701790"/>
                  <a:pt x="456543" y="701410"/>
                </a:cubicBezTo>
                <a:cubicBezTo>
                  <a:pt x="456380" y="701030"/>
                  <a:pt x="456174" y="700764"/>
                  <a:pt x="455925" y="700612"/>
                </a:cubicBezTo>
                <a:cubicBezTo>
                  <a:pt x="455675" y="700460"/>
                  <a:pt x="455366" y="700384"/>
                  <a:pt x="454996" y="700384"/>
                </a:cubicBezTo>
                <a:cubicBezTo>
                  <a:pt x="454563" y="700384"/>
                  <a:pt x="454161" y="700515"/>
                  <a:pt x="453792" y="700775"/>
                </a:cubicBezTo>
                <a:cubicBezTo>
                  <a:pt x="453423" y="701036"/>
                  <a:pt x="453027" y="701459"/>
                  <a:pt x="452604" y="702045"/>
                </a:cubicBezTo>
                <a:cubicBezTo>
                  <a:pt x="452181" y="702631"/>
                  <a:pt x="451714" y="703407"/>
                  <a:pt x="451204" y="704373"/>
                </a:cubicBezTo>
                <a:cubicBezTo>
                  <a:pt x="450694" y="705338"/>
                  <a:pt x="450092" y="706527"/>
                  <a:pt x="449397" y="707937"/>
                </a:cubicBezTo>
                <a:lnTo>
                  <a:pt x="449397" y="728936"/>
                </a:lnTo>
                <a:lnTo>
                  <a:pt x="444221" y="728936"/>
                </a:lnTo>
                <a:lnTo>
                  <a:pt x="444221" y="706082"/>
                </a:lnTo>
                <a:cubicBezTo>
                  <a:pt x="444221" y="704888"/>
                  <a:pt x="444183" y="703922"/>
                  <a:pt x="444107" y="703184"/>
                </a:cubicBezTo>
                <a:cubicBezTo>
                  <a:pt x="444031" y="702446"/>
                  <a:pt x="443912" y="701871"/>
                  <a:pt x="443749" y="701459"/>
                </a:cubicBezTo>
                <a:cubicBezTo>
                  <a:pt x="443586" y="701046"/>
                  <a:pt x="443374" y="700764"/>
                  <a:pt x="443114" y="700612"/>
                </a:cubicBezTo>
                <a:cubicBezTo>
                  <a:pt x="442853" y="700460"/>
                  <a:pt x="442539" y="700384"/>
                  <a:pt x="442170" y="700384"/>
                </a:cubicBezTo>
                <a:cubicBezTo>
                  <a:pt x="441779" y="700384"/>
                  <a:pt x="441410" y="700493"/>
                  <a:pt x="441063" y="700710"/>
                </a:cubicBezTo>
                <a:cubicBezTo>
                  <a:pt x="440715" y="700927"/>
                  <a:pt x="440330" y="701318"/>
                  <a:pt x="439907" y="701882"/>
                </a:cubicBezTo>
                <a:cubicBezTo>
                  <a:pt x="439484" y="702446"/>
                  <a:pt x="439012" y="703217"/>
                  <a:pt x="438491" y="704193"/>
                </a:cubicBezTo>
                <a:cubicBezTo>
                  <a:pt x="437970" y="705170"/>
                  <a:pt x="437351" y="706418"/>
                  <a:pt x="436635" y="707937"/>
                </a:cubicBezTo>
                <a:lnTo>
                  <a:pt x="436635" y="728936"/>
                </a:lnTo>
                <a:lnTo>
                  <a:pt x="431426" y="728936"/>
                </a:lnTo>
                <a:lnTo>
                  <a:pt x="431426" y="696250"/>
                </a:lnTo>
                <a:lnTo>
                  <a:pt x="435756" y="696250"/>
                </a:lnTo>
                <a:lnTo>
                  <a:pt x="436016" y="702468"/>
                </a:lnTo>
                <a:cubicBezTo>
                  <a:pt x="436581" y="701231"/>
                  <a:pt x="437129" y="700178"/>
                  <a:pt x="437661" y="699310"/>
                </a:cubicBezTo>
                <a:cubicBezTo>
                  <a:pt x="438192" y="698442"/>
                  <a:pt x="438740" y="697742"/>
                  <a:pt x="439305" y="697210"/>
                </a:cubicBezTo>
                <a:cubicBezTo>
                  <a:pt x="439869" y="696678"/>
                  <a:pt x="440471" y="696288"/>
                  <a:pt x="441112" y="696038"/>
                </a:cubicBezTo>
                <a:cubicBezTo>
                  <a:pt x="441752" y="695789"/>
                  <a:pt x="442463" y="695664"/>
                  <a:pt x="443244" y="695664"/>
                </a:cubicBezTo>
                <a:close/>
                <a:moveTo>
                  <a:pt x="408920" y="695664"/>
                </a:moveTo>
                <a:cubicBezTo>
                  <a:pt x="410896" y="695664"/>
                  <a:pt x="412675" y="695881"/>
                  <a:pt x="414260" y="696315"/>
                </a:cubicBezTo>
                <a:cubicBezTo>
                  <a:pt x="415844" y="696749"/>
                  <a:pt x="417184" y="697411"/>
                  <a:pt x="418280" y="698301"/>
                </a:cubicBezTo>
                <a:cubicBezTo>
                  <a:pt x="419376" y="699191"/>
                  <a:pt x="420218" y="700308"/>
                  <a:pt x="420804" y="701654"/>
                </a:cubicBezTo>
                <a:cubicBezTo>
                  <a:pt x="421389" y="703000"/>
                  <a:pt x="421682" y="704584"/>
                  <a:pt x="421682" y="706407"/>
                </a:cubicBezTo>
                <a:lnTo>
                  <a:pt x="421682" y="728936"/>
                </a:lnTo>
                <a:lnTo>
                  <a:pt x="416604" y="728936"/>
                </a:lnTo>
                <a:lnTo>
                  <a:pt x="416474" y="724541"/>
                </a:lnTo>
                <a:cubicBezTo>
                  <a:pt x="414694" y="726299"/>
                  <a:pt x="412887" y="727569"/>
                  <a:pt x="411053" y="728350"/>
                </a:cubicBezTo>
                <a:cubicBezTo>
                  <a:pt x="409219" y="729132"/>
                  <a:pt x="407293" y="729522"/>
                  <a:pt x="405274" y="729522"/>
                </a:cubicBezTo>
                <a:cubicBezTo>
                  <a:pt x="403408" y="729522"/>
                  <a:pt x="401813" y="729283"/>
                  <a:pt x="400488" y="728806"/>
                </a:cubicBezTo>
                <a:cubicBezTo>
                  <a:pt x="399165" y="728328"/>
                  <a:pt x="398074" y="727672"/>
                  <a:pt x="397216" y="726836"/>
                </a:cubicBezTo>
                <a:cubicBezTo>
                  <a:pt x="396359" y="726001"/>
                  <a:pt x="395730" y="725018"/>
                  <a:pt x="395329" y="723890"/>
                </a:cubicBezTo>
                <a:cubicBezTo>
                  <a:pt x="394927" y="722761"/>
                  <a:pt x="394726" y="721535"/>
                  <a:pt x="394726" y="720211"/>
                </a:cubicBezTo>
                <a:cubicBezTo>
                  <a:pt x="394726" y="716934"/>
                  <a:pt x="395947" y="714367"/>
                  <a:pt x="398389" y="712512"/>
                </a:cubicBezTo>
                <a:cubicBezTo>
                  <a:pt x="400830" y="710656"/>
                  <a:pt x="404439" y="709728"/>
                  <a:pt x="409213" y="709728"/>
                </a:cubicBezTo>
                <a:lnTo>
                  <a:pt x="415985" y="709728"/>
                </a:lnTo>
                <a:lnTo>
                  <a:pt x="415985" y="706863"/>
                </a:lnTo>
                <a:cubicBezTo>
                  <a:pt x="415985" y="704931"/>
                  <a:pt x="415367" y="703385"/>
                  <a:pt x="414130" y="702224"/>
                </a:cubicBezTo>
                <a:cubicBezTo>
                  <a:pt x="412892" y="701063"/>
                  <a:pt x="411004" y="700482"/>
                  <a:pt x="408465" y="700482"/>
                </a:cubicBezTo>
                <a:cubicBezTo>
                  <a:pt x="406620" y="700482"/>
                  <a:pt x="404802" y="700688"/>
                  <a:pt x="403012" y="701101"/>
                </a:cubicBezTo>
                <a:cubicBezTo>
                  <a:pt x="401221" y="701513"/>
                  <a:pt x="399371" y="702099"/>
                  <a:pt x="397461" y="702859"/>
                </a:cubicBezTo>
                <a:lnTo>
                  <a:pt x="397461" y="697747"/>
                </a:lnTo>
                <a:cubicBezTo>
                  <a:pt x="398177" y="697487"/>
                  <a:pt x="398975" y="697232"/>
                  <a:pt x="399854" y="696982"/>
                </a:cubicBezTo>
                <a:cubicBezTo>
                  <a:pt x="400732" y="696733"/>
                  <a:pt x="401660" y="696510"/>
                  <a:pt x="402637" y="696315"/>
                </a:cubicBezTo>
                <a:cubicBezTo>
                  <a:pt x="403614" y="696120"/>
                  <a:pt x="404634" y="695962"/>
                  <a:pt x="405698" y="695843"/>
                </a:cubicBezTo>
                <a:cubicBezTo>
                  <a:pt x="406761" y="695723"/>
                  <a:pt x="407835" y="695664"/>
                  <a:pt x="408920" y="695664"/>
                </a:cubicBezTo>
                <a:close/>
                <a:moveTo>
                  <a:pt x="304276" y="695664"/>
                </a:moveTo>
                <a:cubicBezTo>
                  <a:pt x="306555" y="695664"/>
                  <a:pt x="308573" y="696022"/>
                  <a:pt x="310331" y="696738"/>
                </a:cubicBezTo>
                <a:cubicBezTo>
                  <a:pt x="312089" y="697454"/>
                  <a:pt x="313570" y="698469"/>
                  <a:pt x="314775" y="699782"/>
                </a:cubicBezTo>
                <a:cubicBezTo>
                  <a:pt x="315979" y="701095"/>
                  <a:pt x="316891" y="702690"/>
                  <a:pt x="317510" y="704568"/>
                </a:cubicBezTo>
                <a:cubicBezTo>
                  <a:pt x="318128" y="706445"/>
                  <a:pt x="318437" y="708545"/>
                  <a:pt x="318437" y="710867"/>
                </a:cubicBezTo>
                <a:cubicBezTo>
                  <a:pt x="318437" y="711671"/>
                  <a:pt x="318427" y="712343"/>
                  <a:pt x="318405" y="712886"/>
                </a:cubicBezTo>
                <a:cubicBezTo>
                  <a:pt x="318383" y="713428"/>
                  <a:pt x="318351" y="713939"/>
                  <a:pt x="318307" y="714416"/>
                </a:cubicBezTo>
                <a:lnTo>
                  <a:pt x="295355" y="714416"/>
                </a:lnTo>
                <a:cubicBezTo>
                  <a:pt x="295355" y="717758"/>
                  <a:pt x="296288" y="720325"/>
                  <a:pt x="298155" y="722116"/>
                </a:cubicBezTo>
                <a:cubicBezTo>
                  <a:pt x="300022" y="723906"/>
                  <a:pt x="302713" y="724801"/>
                  <a:pt x="306229" y="724801"/>
                </a:cubicBezTo>
                <a:cubicBezTo>
                  <a:pt x="307184" y="724801"/>
                  <a:pt x="308139" y="724763"/>
                  <a:pt x="309094" y="724688"/>
                </a:cubicBezTo>
                <a:cubicBezTo>
                  <a:pt x="310049" y="724612"/>
                  <a:pt x="310971" y="724509"/>
                  <a:pt x="311861" y="724378"/>
                </a:cubicBezTo>
                <a:cubicBezTo>
                  <a:pt x="312751" y="724248"/>
                  <a:pt x="313603" y="724102"/>
                  <a:pt x="314417" y="723939"/>
                </a:cubicBezTo>
                <a:cubicBezTo>
                  <a:pt x="315231" y="723776"/>
                  <a:pt x="315985" y="723597"/>
                  <a:pt x="316679" y="723402"/>
                </a:cubicBezTo>
                <a:lnTo>
                  <a:pt x="316679" y="728057"/>
                </a:lnTo>
                <a:cubicBezTo>
                  <a:pt x="315138" y="728491"/>
                  <a:pt x="313397" y="728844"/>
                  <a:pt x="311454" y="729115"/>
                </a:cubicBezTo>
                <a:cubicBezTo>
                  <a:pt x="309512" y="729387"/>
                  <a:pt x="307499" y="729522"/>
                  <a:pt x="305415" y="729522"/>
                </a:cubicBezTo>
                <a:cubicBezTo>
                  <a:pt x="302615" y="729522"/>
                  <a:pt x="300206" y="729142"/>
                  <a:pt x="298188" y="728383"/>
                </a:cubicBezTo>
                <a:cubicBezTo>
                  <a:pt x="296169" y="727623"/>
                  <a:pt x="294514" y="726522"/>
                  <a:pt x="293223" y="725078"/>
                </a:cubicBezTo>
                <a:cubicBezTo>
                  <a:pt x="291931" y="723635"/>
                  <a:pt x="290977" y="721866"/>
                  <a:pt x="290358" y="719772"/>
                </a:cubicBezTo>
                <a:cubicBezTo>
                  <a:pt x="289739" y="717677"/>
                  <a:pt x="289430" y="715306"/>
                  <a:pt x="289430" y="712658"/>
                </a:cubicBezTo>
                <a:cubicBezTo>
                  <a:pt x="289430" y="710357"/>
                  <a:pt x="289761" y="708182"/>
                  <a:pt x="290423" y="706131"/>
                </a:cubicBezTo>
                <a:cubicBezTo>
                  <a:pt x="291085" y="704080"/>
                  <a:pt x="292051" y="702278"/>
                  <a:pt x="293320" y="700726"/>
                </a:cubicBezTo>
                <a:cubicBezTo>
                  <a:pt x="294590" y="699174"/>
                  <a:pt x="296148" y="697943"/>
                  <a:pt x="297992" y="697031"/>
                </a:cubicBezTo>
                <a:cubicBezTo>
                  <a:pt x="299837" y="696120"/>
                  <a:pt x="301931" y="695664"/>
                  <a:pt x="304276" y="695664"/>
                </a:cubicBezTo>
                <a:close/>
                <a:moveTo>
                  <a:pt x="237470" y="695664"/>
                </a:moveTo>
                <a:cubicBezTo>
                  <a:pt x="239445" y="695664"/>
                  <a:pt x="241225" y="695881"/>
                  <a:pt x="242810" y="696315"/>
                </a:cubicBezTo>
                <a:cubicBezTo>
                  <a:pt x="244394" y="696749"/>
                  <a:pt x="245734" y="697411"/>
                  <a:pt x="246830" y="698301"/>
                </a:cubicBezTo>
                <a:cubicBezTo>
                  <a:pt x="247926" y="699191"/>
                  <a:pt x="248767" y="700308"/>
                  <a:pt x="249353" y="701654"/>
                </a:cubicBezTo>
                <a:cubicBezTo>
                  <a:pt x="249939" y="703000"/>
                  <a:pt x="250232" y="704584"/>
                  <a:pt x="250232" y="706407"/>
                </a:cubicBezTo>
                <a:lnTo>
                  <a:pt x="250232" y="728936"/>
                </a:lnTo>
                <a:lnTo>
                  <a:pt x="245154" y="728936"/>
                </a:lnTo>
                <a:lnTo>
                  <a:pt x="245023" y="724541"/>
                </a:lnTo>
                <a:cubicBezTo>
                  <a:pt x="243244" y="726299"/>
                  <a:pt x="241437" y="727569"/>
                  <a:pt x="239603" y="728350"/>
                </a:cubicBezTo>
                <a:cubicBezTo>
                  <a:pt x="237769" y="729132"/>
                  <a:pt x="235843" y="729522"/>
                  <a:pt x="233824" y="729522"/>
                </a:cubicBezTo>
                <a:cubicBezTo>
                  <a:pt x="231958" y="729522"/>
                  <a:pt x="230362" y="729283"/>
                  <a:pt x="229038" y="728806"/>
                </a:cubicBezTo>
                <a:cubicBezTo>
                  <a:pt x="227715" y="728328"/>
                  <a:pt x="226624" y="727672"/>
                  <a:pt x="225766" y="726836"/>
                </a:cubicBezTo>
                <a:cubicBezTo>
                  <a:pt x="224909" y="726001"/>
                  <a:pt x="224280" y="725018"/>
                  <a:pt x="223878" y="723890"/>
                </a:cubicBezTo>
                <a:cubicBezTo>
                  <a:pt x="223477" y="722761"/>
                  <a:pt x="223276" y="721535"/>
                  <a:pt x="223276" y="720211"/>
                </a:cubicBezTo>
                <a:cubicBezTo>
                  <a:pt x="223276" y="716934"/>
                  <a:pt x="224497" y="714367"/>
                  <a:pt x="226938" y="712512"/>
                </a:cubicBezTo>
                <a:cubicBezTo>
                  <a:pt x="229380" y="710656"/>
                  <a:pt x="232988" y="709728"/>
                  <a:pt x="237763" y="709728"/>
                </a:cubicBezTo>
                <a:lnTo>
                  <a:pt x="244535" y="709728"/>
                </a:lnTo>
                <a:lnTo>
                  <a:pt x="244535" y="706863"/>
                </a:lnTo>
                <a:cubicBezTo>
                  <a:pt x="244535" y="704931"/>
                  <a:pt x="243917" y="703385"/>
                  <a:pt x="242680" y="702224"/>
                </a:cubicBezTo>
                <a:cubicBezTo>
                  <a:pt x="241442" y="701063"/>
                  <a:pt x="239554" y="700482"/>
                  <a:pt x="237015" y="700482"/>
                </a:cubicBezTo>
                <a:cubicBezTo>
                  <a:pt x="235170" y="700482"/>
                  <a:pt x="233352" y="700688"/>
                  <a:pt x="231562" y="701101"/>
                </a:cubicBezTo>
                <a:cubicBezTo>
                  <a:pt x="229771" y="701513"/>
                  <a:pt x="227921" y="702099"/>
                  <a:pt x="226011" y="702859"/>
                </a:cubicBezTo>
                <a:lnTo>
                  <a:pt x="226011" y="697747"/>
                </a:lnTo>
                <a:cubicBezTo>
                  <a:pt x="226727" y="697487"/>
                  <a:pt x="227524" y="697232"/>
                  <a:pt x="228404" y="696982"/>
                </a:cubicBezTo>
                <a:cubicBezTo>
                  <a:pt x="229282" y="696733"/>
                  <a:pt x="230210" y="696510"/>
                  <a:pt x="231187" y="696315"/>
                </a:cubicBezTo>
                <a:cubicBezTo>
                  <a:pt x="232164" y="696120"/>
                  <a:pt x="233184" y="695962"/>
                  <a:pt x="234247" y="695843"/>
                </a:cubicBezTo>
                <a:cubicBezTo>
                  <a:pt x="235311" y="695723"/>
                  <a:pt x="236385" y="695664"/>
                  <a:pt x="237470" y="695664"/>
                </a:cubicBezTo>
                <a:close/>
                <a:moveTo>
                  <a:pt x="97330" y="695664"/>
                </a:moveTo>
                <a:cubicBezTo>
                  <a:pt x="100694" y="695664"/>
                  <a:pt x="103239" y="696657"/>
                  <a:pt x="104964" y="698643"/>
                </a:cubicBezTo>
                <a:cubicBezTo>
                  <a:pt x="106690" y="700629"/>
                  <a:pt x="107553" y="703618"/>
                  <a:pt x="107553" y="707612"/>
                </a:cubicBezTo>
                <a:lnTo>
                  <a:pt x="107553" y="728936"/>
                </a:lnTo>
                <a:lnTo>
                  <a:pt x="101888" y="728936"/>
                </a:lnTo>
                <a:lnTo>
                  <a:pt x="101888" y="708068"/>
                </a:lnTo>
                <a:cubicBezTo>
                  <a:pt x="101888" y="705507"/>
                  <a:pt x="101410" y="703613"/>
                  <a:pt x="100455" y="702387"/>
                </a:cubicBezTo>
                <a:cubicBezTo>
                  <a:pt x="99501" y="701160"/>
                  <a:pt x="98079" y="700547"/>
                  <a:pt x="96191" y="700547"/>
                </a:cubicBezTo>
                <a:cubicBezTo>
                  <a:pt x="95496" y="700547"/>
                  <a:pt x="94818" y="700650"/>
                  <a:pt x="94156" y="700856"/>
                </a:cubicBezTo>
                <a:cubicBezTo>
                  <a:pt x="93494" y="701063"/>
                  <a:pt x="92805" y="701421"/>
                  <a:pt x="92089" y="701931"/>
                </a:cubicBezTo>
                <a:cubicBezTo>
                  <a:pt x="91372" y="702441"/>
                  <a:pt x="90596" y="703130"/>
                  <a:pt x="89761" y="703998"/>
                </a:cubicBezTo>
                <a:cubicBezTo>
                  <a:pt x="88925" y="704866"/>
                  <a:pt x="87986" y="705952"/>
                  <a:pt x="86945" y="707254"/>
                </a:cubicBezTo>
                <a:lnTo>
                  <a:pt x="86945" y="728936"/>
                </a:lnTo>
                <a:lnTo>
                  <a:pt x="81280" y="728936"/>
                </a:lnTo>
                <a:lnTo>
                  <a:pt x="81280" y="696250"/>
                </a:lnTo>
                <a:lnTo>
                  <a:pt x="86326" y="696250"/>
                </a:lnTo>
                <a:lnTo>
                  <a:pt x="86554" y="701524"/>
                </a:lnTo>
                <a:cubicBezTo>
                  <a:pt x="87509" y="700395"/>
                  <a:pt x="88431" y="699457"/>
                  <a:pt x="89321" y="698708"/>
                </a:cubicBezTo>
                <a:cubicBezTo>
                  <a:pt x="90211" y="697959"/>
                  <a:pt x="91085" y="697357"/>
                  <a:pt x="91942" y="696901"/>
                </a:cubicBezTo>
                <a:cubicBezTo>
                  <a:pt x="92799" y="696445"/>
                  <a:pt x="93673" y="696125"/>
                  <a:pt x="94563" y="695940"/>
                </a:cubicBezTo>
                <a:cubicBezTo>
                  <a:pt x="95453" y="695756"/>
                  <a:pt x="96375" y="695664"/>
                  <a:pt x="97330" y="695664"/>
                </a:cubicBezTo>
                <a:close/>
                <a:moveTo>
                  <a:pt x="56495" y="695664"/>
                </a:moveTo>
                <a:cubicBezTo>
                  <a:pt x="58470" y="695664"/>
                  <a:pt x="60250" y="695881"/>
                  <a:pt x="61834" y="696315"/>
                </a:cubicBezTo>
                <a:cubicBezTo>
                  <a:pt x="63419" y="696749"/>
                  <a:pt x="64759" y="697411"/>
                  <a:pt x="65855" y="698301"/>
                </a:cubicBezTo>
                <a:cubicBezTo>
                  <a:pt x="66951" y="699191"/>
                  <a:pt x="67792" y="700308"/>
                  <a:pt x="68378" y="701654"/>
                </a:cubicBezTo>
                <a:cubicBezTo>
                  <a:pt x="68964" y="703000"/>
                  <a:pt x="69257" y="704584"/>
                  <a:pt x="69257" y="706407"/>
                </a:cubicBezTo>
                <a:lnTo>
                  <a:pt x="69257" y="728936"/>
                </a:lnTo>
                <a:lnTo>
                  <a:pt x="64179" y="728936"/>
                </a:lnTo>
                <a:lnTo>
                  <a:pt x="64048" y="724541"/>
                </a:lnTo>
                <a:cubicBezTo>
                  <a:pt x="62269" y="726299"/>
                  <a:pt x="60462" y="727569"/>
                  <a:pt x="58628" y="728350"/>
                </a:cubicBezTo>
                <a:cubicBezTo>
                  <a:pt x="56794" y="729132"/>
                  <a:pt x="54867" y="729522"/>
                  <a:pt x="52849" y="729522"/>
                </a:cubicBezTo>
                <a:cubicBezTo>
                  <a:pt x="50982" y="729522"/>
                  <a:pt x="49387" y="729283"/>
                  <a:pt x="48063" y="728806"/>
                </a:cubicBezTo>
                <a:cubicBezTo>
                  <a:pt x="46739" y="728328"/>
                  <a:pt x="45649" y="727672"/>
                  <a:pt x="44791" y="726836"/>
                </a:cubicBezTo>
                <a:cubicBezTo>
                  <a:pt x="43934" y="726001"/>
                  <a:pt x="43305" y="725018"/>
                  <a:pt x="42903" y="723890"/>
                </a:cubicBezTo>
                <a:cubicBezTo>
                  <a:pt x="42502" y="722761"/>
                  <a:pt x="42301" y="721535"/>
                  <a:pt x="42301" y="720211"/>
                </a:cubicBezTo>
                <a:cubicBezTo>
                  <a:pt x="42301" y="716934"/>
                  <a:pt x="43522" y="714367"/>
                  <a:pt x="45963" y="712512"/>
                </a:cubicBezTo>
                <a:cubicBezTo>
                  <a:pt x="48405" y="710656"/>
                  <a:pt x="52013" y="709728"/>
                  <a:pt x="56788" y="709728"/>
                </a:cubicBezTo>
                <a:lnTo>
                  <a:pt x="63560" y="709728"/>
                </a:lnTo>
                <a:lnTo>
                  <a:pt x="63560" y="706863"/>
                </a:lnTo>
                <a:cubicBezTo>
                  <a:pt x="63560" y="704931"/>
                  <a:pt x="62941" y="703385"/>
                  <a:pt x="61704" y="702224"/>
                </a:cubicBezTo>
                <a:cubicBezTo>
                  <a:pt x="60467" y="701063"/>
                  <a:pt x="58579" y="700482"/>
                  <a:pt x="56040" y="700482"/>
                </a:cubicBezTo>
                <a:cubicBezTo>
                  <a:pt x="54195" y="700482"/>
                  <a:pt x="52377" y="700688"/>
                  <a:pt x="50586" y="701101"/>
                </a:cubicBezTo>
                <a:cubicBezTo>
                  <a:pt x="48796" y="701513"/>
                  <a:pt x="46946" y="702099"/>
                  <a:pt x="45036" y="702859"/>
                </a:cubicBezTo>
                <a:lnTo>
                  <a:pt x="45036" y="697747"/>
                </a:lnTo>
                <a:cubicBezTo>
                  <a:pt x="45752" y="697487"/>
                  <a:pt x="46549" y="697232"/>
                  <a:pt x="47428" y="696982"/>
                </a:cubicBezTo>
                <a:cubicBezTo>
                  <a:pt x="48307" y="696733"/>
                  <a:pt x="49235" y="696510"/>
                  <a:pt x="50212" y="696315"/>
                </a:cubicBezTo>
                <a:cubicBezTo>
                  <a:pt x="51189" y="696120"/>
                  <a:pt x="52209" y="695962"/>
                  <a:pt x="53272" y="695843"/>
                </a:cubicBezTo>
                <a:cubicBezTo>
                  <a:pt x="54336" y="695723"/>
                  <a:pt x="55410" y="695664"/>
                  <a:pt x="56495" y="695664"/>
                </a:cubicBezTo>
                <a:close/>
                <a:moveTo>
                  <a:pt x="568325" y="686385"/>
                </a:moveTo>
                <a:lnTo>
                  <a:pt x="590398" y="686385"/>
                </a:lnTo>
                <a:lnTo>
                  <a:pt x="590398" y="715946"/>
                </a:lnTo>
                <a:cubicBezTo>
                  <a:pt x="590398" y="717769"/>
                  <a:pt x="590127" y="719500"/>
                  <a:pt x="589584" y="721139"/>
                </a:cubicBezTo>
                <a:cubicBezTo>
                  <a:pt x="589041" y="722778"/>
                  <a:pt x="588217" y="724205"/>
                  <a:pt x="587110" y="725420"/>
                </a:cubicBezTo>
                <a:cubicBezTo>
                  <a:pt x="586003" y="726636"/>
                  <a:pt x="584614" y="727601"/>
                  <a:pt x="582943" y="728318"/>
                </a:cubicBezTo>
                <a:cubicBezTo>
                  <a:pt x="581271" y="729034"/>
                  <a:pt x="579307" y="729392"/>
                  <a:pt x="577050" y="729392"/>
                </a:cubicBezTo>
                <a:cubicBezTo>
                  <a:pt x="576203" y="729392"/>
                  <a:pt x="575340" y="729332"/>
                  <a:pt x="574461" y="729213"/>
                </a:cubicBezTo>
                <a:cubicBezTo>
                  <a:pt x="573583" y="729094"/>
                  <a:pt x="572736" y="728931"/>
                  <a:pt x="571922" y="728725"/>
                </a:cubicBezTo>
                <a:cubicBezTo>
                  <a:pt x="571108" y="728518"/>
                  <a:pt x="570343" y="728269"/>
                  <a:pt x="569627" y="727976"/>
                </a:cubicBezTo>
                <a:cubicBezTo>
                  <a:pt x="568911" y="727683"/>
                  <a:pt x="568292" y="727363"/>
                  <a:pt x="567771" y="727015"/>
                </a:cubicBezTo>
                <a:lnTo>
                  <a:pt x="567771" y="721188"/>
                </a:lnTo>
                <a:cubicBezTo>
                  <a:pt x="569117" y="722165"/>
                  <a:pt x="570609" y="722935"/>
                  <a:pt x="572248" y="723499"/>
                </a:cubicBezTo>
                <a:cubicBezTo>
                  <a:pt x="573886" y="724064"/>
                  <a:pt x="575509" y="724346"/>
                  <a:pt x="577115" y="724346"/>
                </a:cubicBezTo>
                <a:cubicBezTo>
                  <a:pt x="579481" y="724346"/>
                  <a:pt x="581304" y="723624"/>
                  <a:pt x="582584" y="722181"/>
                </a:cubicBezTo>
                <a:cubicBezTo>
                  <a:pt x="583865" y="720737"/>
                  <a:pt x="584505" y="718659"/>
                  <a:pt x="584505" y="715946"/>
                </a:cubicBezTo>
                <a:lnTo>
                  <a:pt x="584505" y="691399"/>
                </a:lnTo>
                <a:lnTo>
                  <a:pt x="568325" y="691399"/>
                </a:lnTo>
                <a:close/>
                <a:moveTo>
                  <a:pt x="356170" y="686385"/>
                </a:moveTo>
                <a:lnTo>
                  <a:pt x="363626" y="686385"/>
                </a:lnTo>
                <a:lnTo>
                  <a:pt x="375443" y="711519"/>
                </a:lnTo>
                <a:lnTo>
                  <a:pt x="379708" y="721253"/>
                </a:lnTo>
                <a:lnTo>
                  <a:pt x="379708" y="698464"/>
                </a:lnTo>
                <a:lnTo>
                  <a:pt x="379708" y="686385"/>
                </a:lnTo>
                <a:lnTo>
                  <a:pt x="385113" y="686385"/>
                </a:lnTo>
                <a:lnTo>
                  <a:pt x="385113" y="728936"/>
                </a:lnTo>
                <a:lnTo>
                  <a:pt x="377560" y="728936"/>
                </a:lnTo>
                <a:lnTo>
                  <a:pt x="365156" y="702403"/>
                </a:lnTo>
                <a:lnTo>
                  <a:pt x="361575" y="693873"/>
                </a:lnTo>
                <a:lnTo>
                  <a:pt x="361575" y="715328"/>
                </a:lnTo>
                <a:lnTo>
                  <a:pt x="361575" y="728936"/>
                </a:lnTo>
                <a:lnTo>
                  <a:pt x="356170" y="728936"/>
                </a:lnTo>
                <a:close/>
                <a:moveTo>
                  <a:pt x="21879" y="685864"/>
                </a:moveTo>
                <a:cubicBezTo>
                  <a:pt x="23854" y="685864"/>
                  <a:pt x="25688" y="686032"/>
                  <a:pt x="27381" y="686369"/>
                </a:cubicBezTo>
                <a:cubicBezTo>
                  <a:pt x="29074" y="686705"/>
                  <a:pt x="30701" y="687221"/>
                  <a:pt x="32264" y="687915"/>
                </a:cubicBezTo>
                <a:lnTo>
                  <a:pt x="32264" y="693613"/>
                </a:lnTo>
                <a:cubicBezTo>
                  <a:pt x="30723" y="692766"/>
                  <a:pt x="29128" y="692120"/>
                  <a:pt x="27478" y="691676"/>
                </a:cubicBezTo>
                <a:cubicBezTo>
                  <a:pt x="25829" y="691231"/>
                  <a:pt x="24028" y="691008"/>
                  <a:pt x="22074" y="691008"/>
                </a:cubicBezTo>
                <a:cubicBezTo>
                  <a:pt x="20077" y="691008"/>
                  <a:pt x="18270" y="691383"/>
                  <a:pt x="16654" y="692131"/>
                </a:cubicBezTo>
                <a:cubicBezTo>
                  <a:pt x="15037" y="692880"/>
                  <a:pt x="13664" y="693965"/>
                  <a:pt x="12535" y="695387"/>
                </a:cubicBezTo>
                <a:cubicBezTo>
                  <a:pt x="11407" y="696809"/>
                  <a:pt x="10538" y="698545"/>
                  <a:pt x="9931" y="700596"/>
                </a:cubicBezTo>
                <a:cubicBezTo>
                  <a:pt x="9323" y="702647"/>
                  <a:pt x="9019" y="704986"/>
                  <a:pt x="9019" y="707612"/>
                </a:cubicBezTo>
                <a:cubicBezTo>
                  <a:pt x="9019" y="713125"/>
                  <a:pt x="10137" y="717281"/>
                  <a:pt x="12372" y="720081"/>
                </a:cubicBezTo>
                <a:cubicBezTo>
                  <a:pt x="14608" y="722881"/>
                  <a:pt x="17885" y="724281"/>
                  <a:pt x="22204" y="724281"/>
                </a:cubicBezTo>
                <a:cubicBezTo>
                  <a:pt x="24028" y="724281"/>
                  <a:pt x="25775" y="724069"/>
                  <a:pt x="27446" y="723646"/>
                </a:cubicBezTo>
                <a:cubicBezTo>
                  <a:pt x="29117" y="723223"/>
                  <a:pt x="30723" y="722631"/>
                  <a:pt x="32264" y="721871"/>
                </a:cubicBezTo>
                <a:lnTo>
                  <a:pt x="32264" y="727341"/>
                </a:lnTo>
                <a:cubicBezTo>
                  <a:pt x="28857" y="728752"/>
                  <a:pt x="25286" y="729457"/>
                  <a:pt x="21553" y="729457"/>
                </a:cubicBezTo>
                <a:cubicBezTo>
                  <a:pt x="15541" y="729457"/>
                  <a:pt x="10924" y="727661"/>
                  <a:pt x="7701" y="724069"/>
                </a:cubicBezTo>
                <a:cubicBezTo>
                  <a:pt x="4478" y="720477"/>
                  <a:pt x="2866" y="715165"/>
                  <a:pt x="2866" y="708133"/>
                </a:cubicBezTo>
                <a:cubicBezTo>
                  <a:pt x="2866" y="704725"/>
                  <a:pt x="3311" y="701643"/>
                  <a:pt x="4201" y="698887"/>
                </a:cubicBezTo>
                <a:cubicBezTo>
                  <a:pt x="5091" y="696130"/>
                  <a:pt x="6360" y="693792"/>
                  <a:pt x="8010" y="691871"/>
                </a:cubicBezTo>
                <a:cubicBezTo>
                  <a:pt x="9659" y="689950"/>
                  <a:pt x="11656" y="688469"/>
                  <a:pt x="14000" y="687427"/>
                </a:cubicBezTo>
                <a:cubicBezTo>
                  <a:pt x="16344" y="686385"/>
                  <a:pt x="18970" y="685864"/>
                  <a:pt x="21879" y="685864"/>
                </a:cubicBezTo>
                <a:close/>
                <a:moveTo>
                  <a:pt x="264385" y="685799"/>
                </a:moveTo>
                <a:lnTo>
                  <a:pt x="264385" y="696250"/>
                </a:lnTo>
                <a:lnTo>
                  <a:pt x="279068" y="696250"/>
                </a:lnTo>
                <a:lnTo>
                  <a:pt x="279068" y="701003"/>
                </a:lnTo>
                <a:lnTo>
                  <a:pt x="264385" y="701003"/>
                </a:lnTo>
                <a:lnTo>
                  <a:pt x="264385" y="717607"/>
                </a:lnTo>
                <a:cubicBezTo>
                  <a:pt x="264385" y="719951"/>
                  <a:pt x="265009" y="721703"/>
                  <a:pt x="266257" y="722864"/>
                </a:cubicBezTo>
                <a:cubicBezTo>
                  <a:pt x="267505" y="724026"/>
                  <a:pt x="269344" y="724606"/>
                  <a:pt x="271775" y="724606"/>
                </a:cubicBezTo>
                <a:cubicBezTo>
                  <a:pt x="272817" y="724606"/>
                  <a:pt x="273956" y="724525"/>
                  <a:pt x="275194" y="724362"/>
                </a:cubicBezTo>
                <a:cubicBezTo>
                  <a:pt x="276431" y="724199"/>
                  <a:pt x="277722" y="723944"/>
                  <a:pt x="279068" y="723597"/>
                </a:cubicBezTo>
                <a:lnTo>
                  <a:pt x="279068" y="728480"/>
                </a:lnTo>
                <a:cubicBezTo>
                  <a:pt x="277787" y="728806"/>
                  <a:pt x="276463" y="729039"/>
                  <a:pt x="275096" y="729180"/>
                </a:cubicBezTo>
                <a:cubicBezTo>
                  <a:pt x="273729" y="729321"/>
                  <a:pt x="272340" y="729392"/>
                  <a:pt x="270929" y="729392"/>
                </a:cubicBezTo>
                <a:cubicBezTo>
                  <a:pt x="266827" y="729392"/>
                  <a:pt x="263766" y="728464"/>
                  <a:pt x="261748" y="726608"/>
                </a:cubicBezTo>
                <a:cubicBezTo>
                  <a:pt x="259729" y="724753"/>
                  <a:pt x="258720" y="721904"/>
                  <a:pt x="258720" y="718062"/>
                </a:cubicBezTo>
                <a:lnTo>
                  <a:pt x="258720" y="701003"/>
                </a:lnTo>
                <a:lnTo>
                  <a:pt x="249572" y="701003"/>
                </a:lnTo>
                <a:lnTo>
                  <a:pt x="249572" y="696250"/>
                </a:lnTo>
                <a:lnTo>
                  <a:pt x="258720" y="696250"/>
                </a:lnTo>
                <a:lnTo>
                  <a:pt x="258720" y="687264"/>
                </a:lnTo>
                <a:close/>
                <a:moveTo>
                  <a:pt x="643255" y="682934"/>
                </a:moveTo>
                <a:lnTo>
                  <a:pt x="648920" y="682934"/>
                </a:lnTo>
                <a:lnTo>
                  <a:pt x="648920" y="696250"/>
                </a:lnTo>
                <a:lnTo>
                  <a:pt x="648724" y="701394"/>
                </a:lnTo>
                <a:cubicBezTo>
                  <a:pt x="649614" y="700330"/>
                  <a:pt x="650488" y="699435"/>
                  <a:pt x="651345" y="698708"/>
                </a:cubicBezTo>
                <a:cubicBezTo>
                  <a:pt x="652202" y="697981"/>
                  <a:pt x="653060" y="697389"/>
                  <a:pt x="653917" y="696933"/>
                </a:cubicBezTo>
                <a:cubicBezTo>
                  <a:pt x="654774" y="696478"/>
                  <a:pt x="655648" y="696152"/>
                  <a:pt x="656538" y="695957"/>
                </a:cubicBezTo>
                <a:cubicBezTo>
                  <a:pt x="657428" y="695761"/>
                  <a:pt x="658350" y="695664"/>
                  <a:pt x="659305" y="695664"/>
                </a:cubicBezTo>
                <a:cubicBezTo>
                  <a:pt x="662561" y="695664"/>
                  <a:pt x="665079" y="696657"/>
                  <a:pt x="666858" y="698643"/>
                </a:cubicBezTo>
                <a:cubicBezTo>
                  <a:pt x="668638" y="700629"/>
                  <a:pt x="669528" y="703618"/>
                  <a:pt x="669528" y="707612"/>
                </a:cubicBezTo>
                <a:lnTo>
                  <a:pt x="669528" y="728936"/>
                </a:lnTo>
                <a:lnTo>
                  <a:pt x="663863" y="728936"/>
                </a:lnTo>
                <a:lnTo>
                  <a:pt x="663863" y="708068"/>
                </a:lnTo>
                <a:cubicBezTo>
                  <a:pt x="663863" y="705550"/>
                  <a:pt x="663391" y="703667"/>
                  <a:pt x="662447" y="702419"/>
                </a:cubicBezTo>
                <a:cubicBezTo>
                  <a:pt x="661503" y="701171"/>
                  <a:pt x="660152" y="700547"/>
                  <a:pt x="658394" y="700547"/>
                </a:cubicBezTo>
                <a:cubicBezTo>
                  <a:pt x="657634" y="700547"/>
                  <a:pt x="656923" y="700650"/>
                  <a:pt x="656261" y="700856"/>
                </a:cubicBezTo>
                <a:cubicBezTo>
                  <a:pt x="655599" y="701063"/>
                  <a:pt x="654910" y="701421"/>
                  <a:pt x="654194" y="701931"/>
                </a:cubicBezTo>
                <a:cubicBezTo>
                  <a:pt x="653478" y="702441"/>
                  <a:pt x="652696" y="703130"/>
                  <a:pt x="651850" y="703998"/>
                </a:cubicBezTo>
                <a:cubicBezTo>
                  <a:pt x="651003" y="704866"/>
                  <a:pt x="650027" y="705952"/>
                  <a:pt x="648920" y="707254"/>
                </a:cubicBezTo>
                <a:lnTo>
                  <a:pt x="648920" y="728936"/>
                </a:lnTo>
                <a:lnTo>
                  <a:pt x="643255" y="728936"/>
                </a:lnTo>
                <a:close/>
                <a:moveTo>
                  <a:pt x="206435" y="682934"/>
                </a:moveTo>
                <a:lnTo>
                  <a:pt x="212133" y="682934"/>
                </a:lnTo>
                <a:lnTo>
                  <a:pt x="212133" y="728936"/>
                </a:lnTo>
                <a:lnTo>
                  <a:pt x="207054" y="728936"/>
                </a:lnTo>
                <a:lnTo>
                  <a:pt x="206858" y="722750"/>
                </a:lnTo>
                <a:cubicBezTo>
                  <a:pt x="205274" y="725051"/>
                  <a:pt x="203559" y="726755"/>
                  <a:pt x="201714" y="727862"/>
                </a:cubicBezTo>
                <a:cubicBezTo>
                  <a:pt x="199870" y="728969"/>
                  <a:pt x="197873" y="729522"/>
                  <a:pt x="195724" y="729522"/>
                </a:cubicBezTo>
                <a:cubicBezTo>
                  <a:pt x="193857" y="729522"/>
                  <a:pt x="192214" y="729132"/>
                  <a:pt x="190792" y="728350"/>
                </a:cubicBezTo>
                <a:cubicBezTo>
                  <a:pt x="189370" y="727569"/>
                  <a:pt x="188187" y="726467"/>
                  <a:pt x="187243" y="725046"/>
                </a:cubicBezTo>
                <a:cubicBezTo>
                  <a:pt x="186299" y="723624"/>
                  <a:pt x="185588" y="721915"/>
                  <a:pt x="185111" y="719918"/>
                </a:cubicBezTo>
                <a:cubicBezTo>
                  <a:pt x="184633" y="717921"/>
                  <a:pt x="184395" y="715707"/>
                  <a:pt x="184395" y="713277"/>
                </a:cubicBezTo>
                <a:cubicBezTo>
                  <a:pt x="184395" y="710499"/>
                  <a:pt x="184775" y="708030"/>
                  <a:pt x="185534" y="705870"/>
                </a:cubicBezTo>
                <a:cubicBezTo>
                  <a:pt x="186294" y="703710"/>
                  <a:pt x="187373" y="701887"/>
                  <a:pt x="188773" y="700401"/>
                </a:cubicBezTo>
                <a:cubicBezTo>
                  <a:pt x="190173" y="698914"/>
                  <a:pt x="191855" y="697785"/>
                  <a:pt x="193819" y="697015"/>
                </a:cubicBezTo>
                <a:cubicBezTo>
                  <a:pt x="195784" y="696244"/>
                  <a:pt x="197971" y="695859"/>
                  <a:pt x="200380" y="695859"/>
                </a:cubicBezTo>
                <a:cubicBezTo>
                  <a:pt x="201421" y="695859"/>
                  <a:pt x="202447" y="695924"/>
                  <a:pt x="203456" y="696054"/>
                </a:cubicBezTo>
                <a:cubicBezTo>
                  <a:pt x="204465" y="696185"/>
                  <a:pt x="205459" y="696391"/>
                  <a:pt x="206435" y="696673"/>
                </a:cubicBezTo>
                <a:close/>
                <a:moveTo>
                  <a:pt x="139760" y="682934"/>
                </a:moveTo>
                <a:lnTo>
                  <a:pt x="145457" y="682934"/>
                </a:lnTo>
                <a:lnTo>
                  <a:pt x="145457" y="728936"/>
                </a:lnTo>
                <a:lnTo>
                  <a:pt x="140379" y="728936"/>
                </a:lnTo>
                <a:lnTo>
                  <a:pt x="140183" y="722750"/>
                </a:lnTo>
                <a:cubicBezTo>
                  <a:pt x="138599" y="725051"/>
                  <a:pt x="136884" y="726755"/>
                  <a:pt x="135039" y="727862"/>
                </a:cubicBezTo>
                <a:cubicBezTo>
                  <a:pt x="133194" y="728969"/>
                  <a:pt x="131198" y="729522"/>
                  <a:pt x="129049" y="729522"/>
                </a:cubicBezTo>
                <a:cubicBezTo>
                  <a:pt x="127183" y="729522"/>
                  <a:pt x="125538" y="729132"/>
                  <a:pt x="124117" y="728350"/>
                </a:cubicBezTo>
                <a:cubicBezTo>
                  <a:pt x="122695" y="727569"/>
                  <a:pt x="121512" y="726467"/>
                  <a:pt x="120568" y="725046"/>
                </a:cubicBezTo>
                <a:cubicBezTo>
                  <a:pt x="119624" y="723624"/>
                  <a:pt x="118913" y="721915"/>
                  <a:pt x="118436" y="719918"/>
                </a:cubicBezTo>
                <a:cubicBezTo>
                  <a:pt x="117958" y="717921"/>
                  <a:pt x="117720" y="715707"/>
                  <a:pt x="117720" y="713277"/>
                </a:cubicBezTo>
                <a:cubicBezTo>
                  <a:pt x="117720" y="710499"/>
                  <a:pt x="118100" y="708030"/>
                  <a:pt x="118859" y="705870"/>
                </a:cubicBezTo>
                <a:cubicBezTo>
                  <a:pt x="119619" y="703710"/>
                  <a:pt x="120698" y="701887"/>
                  <a:pt x="122098" y="700401"/>
                </a:cubicBezTo>
                <a:cubicBezTo>
                  <a:pt x="123498" y="698914"/>
                  <a:pt x="125180" y="697785"/>
                  <a:pt x="127145" y="697015"/>
                </a:cubicBezTo>
                <a:cubicBezTo>
                  <a:pt x="129109" y="696244"/>
                  <a:pt x="131296" y="695859"/>
                  <a:pt x="133705" y="695859"/>
                </a:cubicBezTo>
                <a:cubicBezTo>
                  <a:pt x="134746" y="695859"/>
                  <a:pt x="135772" y="695924"/>
                  <a:pt x="136781" y="696054"/>
                </a:cubicBezTo>
                <a:cubicBezTo>
                  <a:pt x="137790" y="696185"/>
                  <a:pt x="138783" y="696391"/>
                  <a:pt x="139760" y="696673"/>
                </a:cubicBezTo>
                <a:close/>
                <a:moveTo>
                  <a:pt x="161075" y="682544"/>
                </a:moveTo>
                <a:cubicBezTo>
                  <a:pt x="161704" y="682544"/>
                  <a:pt x="162290" y="682658"/>
                  <a:pt x="162833" y="682885"/>
                </a:cubicBezTo>
                <a:cubicBezTo>
                  <a:pt x="163376" y="683113"/>
                  <a:pt x="163848" y="683434"/>
                  <a:pt x="164249" y="683846"/>
                </a:cubicBezTo>
                <a:cubicBezTo>
                  <a:pt x="164651" y="684258"/>
                  <a:pt x="164965" y="684730"/>
                  <a:pt x="165194" y="685262"/>
                </a:cubicBezTo>
                <a:cubicBezTo>
                  <a:pt x="165421" y="685794"/>
                  <a:pt x="165535" y="686374"/>
                  <a:pt x="165535" y="687004"/>
                </a:cubicBezTo>
                <a:cubicBezTo>
                  <a:pt x="165535" y="687611"/>
                  <a:pt x="165421" y="688187"/>
                  <a:pt x="165194" y="688729"/>
                </a:cubicBezTo>
                <a:cubicBezTo>
                  <a:pt x="164965" y="689272"/>
                  <a:pt x="164651" y="689749"/>
                  <a:pt x="164249" y="690162"/>
                </a:cubicBezTo>
                <a:cubicBezTo>
                  <a:pt x="163848" y="690574"/>
                  <a:pt x="163376" y="690894"/>
                  <a:pt x="162833" y="691122"/>
                </a:cubicBezTo>
                <a:cubicBezTo>
                  <a:pt x="162290" y="691350"/>
                  <a:pt x="161704" y="691464"/>
                  <a:pt x="161075" y="691464"/>
                </a:cubicBezTo>
                <a:cubicBezTo>
                  <a:pt x="160446" y="691464"/>
                  <a:pt x="159860" y="691350"/>
                  <a:pt x="159317" y="691122"/>
                </a:cubicBezTo>
                <a:cubicBezTo>
                  <a:pt x="158774" y="690894"/>
                  <a:pt x="158302" y="690574"/>
                  <a:pt x="157901" y="690162"/>
                </a:cubicBezTo>
                <a:cubicBezTo>
                  <a:pt x="157499" y="689749"/>
                  <a:pt x="157184" y="689272"/>
                  <a:pt x="156957" y="688729"/>
                </a:cubicBezTo>
                <a:cubicBezTo>
                  <a:pt x="156729" y="688187"/>
                  <a:pt x="156615" y="687611"/>
                  <a:pt x="156615" y="687004"/>
                </a:cubicBezTo>
                <a:cubicBezTo>
                  <a:pt x="156615" y="686374"/>
                  <a:pt x="156729" y="685794"/>
                  <a:pt x="156957" y="685262"/>
                </a:cubicBezTo>
                <a:cubicBezTo>
                  <a:pt x="157184" y="684730"/>
                  <a:pt x="157499" y="684258"/>
                  <a:pt x="157901" y="683846"/>
                </a:cubicBezTo>
                <a:cubicBezTo>
                  <a:pt x="158302" y="683434"/>
                  <a:pt x="158774" y="683113"/>
                  <a:pt x="159317" y="682885"/>
                </a:cubicBezTo>
                <a:cubicBezTo>
                  <a:pt x="159860" y="682658"/>
                  <a:pt x="160446" y="682544"/>
                  <a:pt x="161075" y="682544"/>
                </a:cubicBezTo>
                <a:close/>
                <a:moveTo>
                  <a:pt x="88735" y="651857"/>
                </a:moveTo>
                <a:cubicBezTo>
                  <a:pt x="88019" y="652335"/>
                  <a:pt x="87428" y="652801"/>
                  <a:pt x="86961" y="653257"/>
                </a:cubicBezTo>
                <a:cubicBezTo>
                  <a:pt x="86494" y="653713"/>
                  <a:pt x="86131" y="654174"/>
                  <a:pt x="85870" y="654641"/>
                </a:cubicBezTo>
                <a:cubicBezTo>
                  <a:pt x="85610" y="655107"/>
                  <a:pt x="85425" y="655574"/>
                  <a:pt x="85317" y="656041"/>
                </a:cubicBezTo>
                <a:cubicBezTo>
                  <a:pt x="85208" y="656507"/>
                  <a:pt x="85154" y="656979"/>
                  <a:pt x="85154" y="657457"/>
                </a:cubicBezTo>
                <a:cubicBezTo>
                  <a:pt x="85154" y="658998"/>
                  <a:pt x="85957" y="660121"/>
                  <a:pt x="87563" y="660826"/>
                </a:cubicBezTo>
                <a:cubicBezTo>
                  <a:pt x="89169" y="661532"/>
                  <a:pt x="91405" y="661884"/>
                  <a:pt x="94270" y="661884"/>
                </a:cubicBezTo>
                <a:cubicBezTo>
                  <a:pt x="96071" y="661884"/>
                  <a:pt x="97585" y="661722"/>
                  <a:pt x="98811" y="661396"/>
                </a:cubicBezTo>
                <a:cubicBezTo>
                  <a:pt x="100038" y="661071"/>
                  <a:pt x="101025" y="660642"/>
                  <a:pt x="101774" y="660110"/>
                </a:cubicBezTo>
                <a:cubicBezTo>
                  <a:pt x="102523" y="659578"/>
                  <a:pt x="103060" y="658971"/>
                  <a:pt x="103386" y="658287"/>
                </a:cubicBezTo>
                <a:cubicBezTo>
                  <a:pt x="103711" y="657603"/>
                  <a:pt x="103874" y="656903"/>
                  <a:pt x="103874" y="656187"/>
                </a:cubicBezTo>
                <a:cubicBezTo>
                  <a:pt x="103874" y="654863"/>
                  <a:pt x="103331" y="653886"/>
                  <a:pt x="102246" y="653257"/>
                </a:cubicBezTo>
                <a:cubicBezTo>
                  <a:pt x="101161" y="652628"/>
                  <a:pt x="99501" y="652259"/>
                  <a:pt x="97265" y="652150"/>
                </a:cubicBezTo>
                <a:close/>
                <a:moveTo>
                  <a:pt x="761150" y="643327"/>
                </a:moveTo>
                <a:cubicBezTo>
                  <a:pt x="761823" y="643327"/>
                  <a:pt x="762463" y="643463"/>
                  <a:pt x="763071" y="643734"/>
                </a:cubicBezTo>
                <a:cubicBezTo>
                  <a:pt x="763679" y="644006"/>
                  <a:pt x="764210" y="644369"/>
                  <a:pt x="764666" y="644825"/>
                </a:cubicBezTo>
                <a:cubicBezTo>
                  <a:pt x="765122" y="645281"/>
                  <a:pt x="765485" y="645813"/>
                  <a:pt x="765757" y="646420"/>
                </a:cubicBezTo>
                <a:cubicBezTo>
                  <a:pt x="766028" y="647028"/>
                  <a:pt x="766164" y="647668"/>
                  <a:pt x="766164" y="648341"/>
                </a:cubicBezTo>
                <a:cubicBezTo>
                  <a:pt x="766164" y="649036"/>
                  <a:pt x="766028" y="649681"/>
                  <a:pt x="765757" y="650278"/>
                </a:cubicBezTo>
                <a:cubicBezTo>
                  <a:pt x="765485" y="650875"/>
                  <a:pt x="765122" y="651401"/>
                  <a:pt x="764666" y="651857"/>
                </a:cubicBezTo>
                <a:cubicBezTo>
                  <a:pt x="764210" y="652313"/>
                  <a:pt x="763679" y="652671"/>
                  <a:pt x="763071" y="652932"/>
                </a:cubicBezTo>
                <a:cubicBezTo>
                  <a:pt x="762463" y="653192"/>
                  <a:pt x="761823" y="653322"/>
                  <a:pt x="761150" y="653322"/>
                </a:cubicBezTo>
                <a:cubicBezTo>
                  <a:pt x="760456" y="653322"/>
                  <a:pt x="759810" y="653192"/>
                  <a:pt x="759213" y="652932"/>
                </a:cubicBezTo>
                <a:cubicBezTo>
                  <a:pt x="758616" y="652671"/>
                  <a:pt x="758090" y="652313"/>
                  <a:pt x="757634" y="651857"/>
                </a:cubicBezTo>
                <a:cubicBezTo>
                  <a:pt x="757178" y="651401"/>
                  <a:pt x="756820" y="650875"/>
                  <a:pt x="756560" y="650278"/>
                </a:cubicBezTo>
                <a:cubicBezTo>
                  <a:pt x="756299" y="649681"/>
                  <a:pt x="756169" y="649036"/>
                  <a:pt x="756169" y="648341"/>
                </a:cubicBezTo>
                <a:cubicBezTo>
                  <a:pt x="756169" y="647668"/>
                  <a:pt x="756299" y="647028"/>
                  <a:pt x="756560" y="646420"/>
                </a:cubicBezTo>
                <a:cubicBezTo>
                  <a:pt x="756820" y="645813"/>
                  <a:pt x="757178" y="645281"/>
                  <a:pt x="757634" y="644825"/>
                </a:cubicBezTo>
                <a:cubicBezTo>
                  <a:pt x="758090" y="644369"/>
                  <a:pt x="758616" y="644006"/>
                  <a:pt x="759213" y="643734"/>
                </a:cubicBezTo>
                <a:cubicBezTo>
                  <a:pt x="759810" y="643463"/>
                  <a:pt x="760456" y="643327"/>
                  <a:pt x="761150" y="643327"/>
                </a:cubicBezTo>
                <a:close/>
                <a:moveTo>
                  <a:pt x="618340" y="637858"/>
                </a:moveTo>
                <a:cubicBezTo>
                  <a:pt x="616929" y="637858"/>
                  <a:pt x="615714" y="637999"/>
                  <a:pt x="614694" y="638281"/>
                </a:cubicBezTo>
                <a:cubicBezTo>
                  <a:pt x="613674" y="638563"/>
                  <a:pt x="612838" y="638965"/>
                  <a:pt x="612187" y="639486"/>
                </a:cubicBezTo>
                <a:cubicBezTo>
                  <a:pt x="611536" y="640007"/>
                  <a:pt x="611053" y="640631"/>
                  <a:pt x="610739" y="641358"/>
                </a:cubicBezTo>
                <a:cubicBezTo>
                  <a:pt x="610424" y="642085"/>
                  <a:pt x="610266" y="642904"/>
                  <a:pt x="610266" y="643816"/>
                </a:cubicBezTo>
                <a:cubicBezTo>
                  <a:pt x="610266" y="644445"/>
                  <a:pt x="610364" y="645047"/>
                  <a:pt x="610559" y="645623"/>
                </a:cubicBezTo>
                <a:cubicBezTo>
                  <a:pt x="610755" y="646198"/>
                  <a:pt x="611069" y="646708"/>
                  <a:pt x="611504" y="647153"/>
                </a:cubicBezTo>
                <a:cubicBezTo>
                  <a:pt x="611937" y="647598"/>
                  <a:pt x="612502" y="647950"/>
                  <a:pt x="613196" y="648211"/>
                </a:cubicBezTo>
                <a:cubicBezTo>
                  <a:pt x="613891" y="648471"/>
                  <a:pt x="614737" y="648601"/>
                  <a:pt x="615736" y="648601"/>
                </a:cubicBezTo>
                <a:cubicBezTo>
                  <a:pt x="617038" y="648601"/>
                  <a:pt x="618530" y="648205"/>
                  <a:pt x="620212" y="647413"/>
                </a:cubicBezTo>
                <a:cubicBezTo>
                  <a:pt x="621894" y="646621"/>
                  <a:pt x="623669" y="645368"/>
                  <a:pt x="625535" y="643653"/>
                </a:cubicBezTo>
                <a:lnTo>
                  <a:pt x="625535" y="637858"/>
                </a:lnTo>
                <a:close/>
                <a:moveTo>
                  <a:pt x="446890" y="637858"/>
                </a:moveTo>
                <a:cubicBezTo>
                  <a:pt x="445479" y="637858"/>
                  <a:pt x="444264" y="637999"/>
                  <a:pt x="443244" y="638281"/>
                </a:cubicBezTo>
                <a:cubicBezTo>
                  <a:pt x="442224" y="638563"/>
                  <a:pt x="441388" y="638965"/>
                  <a:pt x="440737" y="639486"/>
                </a:cubicBezTo>
                <a:cubicBezTo>
                  <a:pt x="440086" y="640007"/>
                  <a:pt x="439603" y="640631"/>
                  <a:pt x="439289" y="641358"/>
                </a:cubicBezTo>
                <a:cubicBezTo>
                  <a:pt x="438974" y="642085"/>
                  <a:pt x="438816" y="642904"/>
                  <a:pt x="438816" y="643816"/>
                </a:cubicBezTo>
                <a:cubicBezTo>
                  <a:pt x="438816" y="644445"/>
                  <a:pt x="438914" y="645047"/>
                  <a:pt x="439110" y="645623"/>
                </a:cubicBezTo>
                <a:cubicBezTo>
                  <a:pt x="439305" y="646198"/>
                  <a:pt x="439619" y="646708"/>
                  <a:pt x="440054" y="647153"/>
                </a:cubicBezTo>
                <a:cubicBezTo>
                  <a:pt x="440487" y="647598"/>
                  <a:pt x="441052" y="647950"/>
                  <a:pt x="441746" y="648211"/>
                </a:cubicBezTo>
                <a:cubicBezTo>
                  <a:pt x="442441" y="648471"/>
                  <a:pt x="443288" y="648601"/>
                  <a:pt x="444286" y="648601"/>
                </a:cubicBezTo>
                <a:cubicBezTo>
                  <a:pt x="445588" y="648601"/>
                  <a:pt x="447080" y="648205"/>
                  <a:pt x="448762" y="647413"/>
                </a:cubicBezTo>
                <a:cubicBezTo>
                  <a:pt x="450444" y="646621"/>
                  <a:pt x="452219" y="645368"/>
                  <a:pt x="454085" y="643653"/>
                </a:cubicBezTo>
                <a:lnTo>
                  <a:pt x="454085" y="637858"/>
                </a:lnTo>
                <a:close/>
                <a:moveTo>
                  <a:pt x="580989" y="624347"/>
                </a:moveTo>
                <a:cubicBezTo>
                  <a:pt x="577907" y="624347"/>
                  <a:pt x="575503" y="625345"/>
                  <a:pt x="573778" y="627342"/>
                </a:cubicBezTo>
                <a:cubicBezTo>
                  <a:pt x="572052" y="629339"/>
                  <a:pt x="571190" y="632464"/>
                  <a:pt x="571190" y="636718"/>
                </a:cubicBezTo>
                <a:cubicBezTo>
                  <a:pt x="571190" y="640669"/>
                  <a:pt x="571770" y="643615"/>
                  <a:pt x="572932" y="645558"/>
                </a:cubicBezTo>
                <a:cubicBezTo>
                  <a:pt x="574093" y="647500"/>
                  <a:pt x="575737" y="648471"/>
                  <a:pt x="577864" y="648471"/>
                </a:cubicBezTo>
                <a:cubicBezTo>
                  <a:pt x="579296" y="648471"/>
                  <a:pt x="580810" y="647831"/>
                  <a:pt x="582405" y="646550"/>
                </a:cubicBezTo>
                <a:cubicBezTo>
                  <a:pt x="584000" y="645270"/>
                  <a:pt x="585677" y="643371"/>
                  <a:pt x="587435" y="640853"/>
                </a:cubicBezTo>
                <a:lnTo>
                  <a:pt x="587435" y="625682"/>
                </a:lnTo>
                <a:cubicBezTo>
                  <a:pt x="586502" y="625248"/>
                  <a:pt x="585471" y="624917"/>
                  <a:pt x="584343" y="624689"/>
                </a:cubicBezTo>
                <a:cubicBezTo>
                  <a:pt x="583214" y="624461"/>
                  <a:pt x="582096" y="624347"/>
                  <a:pt x="580989" y="624347"/>
                </a:cubicBezTo>
                <a:close/>
                <a:moveTo>
                  <a:pt x="514314" y="624347"/>
                </a:moveTo>
                <a:cubicBezTo>
                  <a:pt x="511232" y="624347"/>
                  <a:pt x="508828" y="625345"/>
                  <a:pt x="507103" y="627342"/>
                </a:cubicBezTo>
                <a:cubicBezTo>
                  <a:pt x="505377" y="629339"/>
                  <a:pt x="504515" y="632464"/>
                  <a:pt x="504515" y="636718"/>
                </a:cubicBezTo>
                <a:cubicBezTo>
                  <a:pt x="504515" y="640669"/>
                  <a:pt x="505095" y="643615"/>
                  <a:pt x="506257" y="645558"/>
                </a:cubicBezTo>
                <a:cubicBezTo>
                  <a:pt x="507417" y="647500"/>
                  <a:pt x="509062" y="648471"/>
                  <a:pt x="511189" y="648471"/>
                </a:cubicBezTo>
                <a:cubicBezTo>
                  <a:pt x="512621" y="648471"/>
                  <a:pt x="514135" y="647831"/>
                  <a:pt x="515730" y="646550"/>
                </a:cubicBezTo>
                <a:cubicBezTo>
                  <a:pt x="517326" y="645270"/>
                  <a:pt x="519002" y="643371"/>
                  <a:pt x="520760" y="640853"/>
                </a:cubicBezTo>
                <a:lnTo>
                  <a:pt x="520760" y="625682"/>
                </a:lnTo>
                <a:cubicBezTo>
                  <a:pt x="519827" y="625248"/>
                  <a:pt x="518796" y="624917"/>
                  <a:pt x="517667" y="624689"/>
                </a:cubicBezTo>
                <a:cubicBezTo>
                  <a:pt x="516539" y="624461"/>
                  <a:pt x="515421" y="624347"/>
                  <a:pt x="514314" y="624347"/>
                </a:cubicBezTo>
                <a:close/>
                <a:moveTo>
                  <a:pt x="342864" y="624347"/>
                </a:moveTo>
                <a:cubicBezTo>
                  <a:pt x="339782" y="624347"/>
                  <a:pt x="337378" y="625345"/>
                  <a:pt x="335653" y="627342"/>
                </a:cubicBezTo>
                <a:cubicBezTo>
                  <a:pt x="333927" y="629339"/>
                  <a:pt x="333065" y="632464"/>
                  <a:pt x="333065" y="636718"/>
                </a:cubicBezTo>
                <a:cubicBezTo>
                  <a:pt x="333065" y="640669"/>
                  <a:pt x="333645" y="643615"/>
                  <a:pt x="334807" y="645558"/>
                </a:cubicBezTo>
                <a:cubicBezTo>
                  <a:pt x="335967" y="647500"/>
                  <a:pt x="337612" y="648471"/>
                  <a:pt x="339739" y="648471"/>
                </a:cubicBezTo>
                <a:cubicBezTo>
                  <a:pt x="341171" y="648471"/>
                  <a:pt x="342685" y="647831"/>
                  <a:pt x="344280" y="646550"/>
                </a:cubicBezTo>
                <a:cubicBezTo>
                  <a:pt x="345876" y="645270"/>
                  <a:pt x="347552" y="643371"/>
                  <a:pt x="349310" y="640853"/>
                </a:cubicBezTo>
                <a:lnTo>
                  <a:pt x="349310" y="625682"/>
                </a:lnTo>
                <a:cubicBezTo>
                  <a:pt x="348377" y="625248"/>
                  <a:pt x="347346" y="624917"/>
                  <a:pt x="346217" y="624689"/>
                </a:cubicBezTo>
                <a:cubicBezTo>
                  <a:pt x="345089" y="624461"/>
                  <a:pt x="343971" y="624347"/>
                  <a:pt x="342864" y="624347"/>
                </a:cubicBezTo>
                <a:close/>
                <a:moveTo>
                  <a:pt x="685015" y="623989"/>
                </a:moveTo>
                <a:cubicBezTo>
                  <a:pt x="683778" y="623989"/>
                  <a:pt x="682650" y="624228"/>
                  <a:pt x="681629" y="624705"/>
                </a:cubicBezTo>
                <a:cubicBezTo>
                  <a:pt x="680609" y="625183"/>
                  <a:pt x="679730" y="625856"/>
                  <a:pt x="678992" y="626724"/>
                </a:cubicBezTo>
                <a:cubicBezTo>
                  <a:pt x="678254" y="627592"/>
                  <a:pt x="677657" y="628634"/>
                  <a:pt x="677202" y="629849"/>
                </a:cubicBezTo>
                <a:cubicBezTo>
                  <a:pt x="676746" y="631065"/>
                  <a:pt x="676464" y="632399"/>
                  <a:pt x="676355" y="633854"/>
                </a:cubicBezTo>
                <a:lnTo>
                  <a:pt x="693545" y="633854"/>
                </a:lnTo>
                <a:cubicBezTo>
                  <a:pt x="693610" y="632399"/>
                  <a:pt x="693469" y="631070"/>
                  <a:pt x="693122" y="629865"/>
                </a:cubicBezTo>
                <a:cubicBezTo>
                  <a:pt x="692775" y="628661"/>
                  <a:pt x="692237" y="627624"/>
                  <a:pt x="691510" y="626756"/>
                </a:cubicBezTo>
                <a:cubicBezTo>
                  <a:pt x="690783" y="625888"/>
                  <a:pt x="689877" y="625210"/>
                  <a:pt x="688792" y="624722"/>
                </a:cubicBezTo>
                <a:cubicBezTo>
                  <a:pt x="687706" y="624233"/>
                  <a:pt x="686448" y="623989"/>
                  <a:pt x="685015" y="623989"/>
                </a:cubicBezTo>
                <a:close/>
                <a:moveTo>
                  <a:pt x="304015" y="623989"/>
                </a:moveTo>
                <a:cubicBezTo>
                  <a:pt x="302778" y="623989"/>
                  <a:pt x="301649" y="624228"/>
                  <a:pt x="300629" y="624705"/>
                </a:cubicBezTo>
                <a:cubicBezTo>
                  <a:pt x="299609" y="625183"/>
                  <a:pt x="298730" y="625856"/>
                  <a:pt x="297993" y="626724"/>
                </a:cubicBezTo>
                <a:cubicBezTo>
                  <a:pt x="297254" y="627592"/>
                  <a:pt x="296658" y="628634"/>
                  <a:pt x="296202" y="629849"/>
                </a:cubicBezTo>
                <a:cubicBezTo>
                  <a:pt x="295746" y="631065"/>
                  <a:pt x="295464" y="632399"/>
                  <a:pt x="295355" y="633854"/>
                </a:cubicBezTo>
                <a:lnTo>
                  <a:pt x="312545" y="633854"/>
                </a:lnTo>
                <a:cubicBezTo>
                  <a:pt x="312610" y="632399"/>
                  <a:pt x="312469" y="631070"/>
                  <a:pt x="312122" y="629865"/>
                </a:cubicBezTo>
                <a:cubicBezTo>
                  <a:pt x="311774" y="628661"/>
                  <a:pt x="311237" y="627624"/>
                  <a:pt x="310510" y="626756"/>
                </a:cubicBezTo>
                <a:cubicBezTo>
                  <a:pt x="309783" y="625888"/>
                  <a:pt x="308877" y="625210"/>
                  <a:pt x="307792" y="624722"/>
                </a:cubicBezTo>
                <a:cubicBezTo>
                  <a:pt x="306706" y="624233"/>
                  <a:pt x="305448" y="623989"/>
                  <a:pt x="304015" y="623989"/>
                </a:cubicBezTo>
                <a:close/>
                <a:moveTo>
                  <a:pt x="237340" y="623989"/>
                </a:moveTo>
                <a:cubicBezTo>
                  <a:pt x="236103" y="623989"/>
                  <a:pt x="234975" y="624228"/>
                  <a:pt x="233954" y="624705"/>
                </a:cubicBezTo>
                <a:cubicBezTo>
                  <a:pt x="232934" y="625183"/>
                  <a:pt x="232055" y="625856"/>
                  <a:pt x="231317" y="626724"/>
                </a:cubicBezTo>
                <a:cubicBezTo>
                  <a:pt x="230579" y="627592"/>
                  <a:pt x="229983" y="628634"/>
                  <a:pt x="229527" y="629849"/>
                </a:cubicBezTo>
                <a:cubicBezTo>
                  <a:pt x="229071" y="631065"/>
                  <a:pt x="228789" y="632399"/>
                  <a:pt x="228680" y="633854"/>
                </a:cubicBezTo>
                <a:lnTo>
                  <a:pt x="245870" y="633854"/>
                </a:lnTo>
                <a:cubicBezTo>
                  <a:pt x="245935" y="632399"/>
                  <a:pt x="245794" y="631070"/>
                  <a:pt x="245447" y="629865"/>
                </a:cubicBezTo>
                <a:cubicBezTo>
                  <a:pt x="245100" y="628661"/>
                  <a:pt x="244562" y="627624"/>
                  <a:pt x="243835" y="626756"/>
                </a:cubicBezTo>
                <a:cubicBezTo>
                  <a:pt x="243108" y="625888"/>
                  <a:pt x="242202" y="625210"/>
                  <a:pt x="241117" y="624722"/>
                </a:cubicBezTo>
                <a:cubicBezTo>
                  <a:pt x="240032" y="624233"/>
                  <a:pt x="238773" y="623989"/>
                  <a:pt x="237340" y="623989"/>
                </a:cubicBezTo>
                <a:close/>
                <a:moveTo>
                  <a:pt x="56365" y="623989"/>
                </a:moveTo>
                <a:cubicBezTo>
                  <a:pt x="55128" y="623989"/>
                  <a:pt x="53999" y="624228"/>
                  <a:pt x="52979" y="624705"/>
                </a:cubicBezTo>
                <a:cubicBezTo>
                  <a:pt x="51959" y="625183"/>
                  <a:pt x="51080" y="625856"/>
                  <a:pt x="50342" y="626724"/>
                </a:cubicBezTo>
                <a:cubicBezTo>
                  <a:pt x="49604" y="627592"/>
                  <a:pt x="49007" y="628634"/>
                  <a:pt x="48552" y="629849"/>
                </a:cubicBezTo>
                <a:cubicBezTo>
                  <a:pt x="48096" y="631065"/>
                  <a:pt x="47814" y="632399"/>
                  <a:pt x="47705" y="633854"/>
                </a:cubicBezTo>
                <a:lnTo>
                  <a:pt x="64895" y="633854"/>
                </a:lnTo>
                <a:cubicBezTo>
                  <a:pt x="64960" y="632399"/>
                  <a:pt x="64819" y="631070"/>
                  <a:pt x="64472" y="629865"/>
                </a:cubicBezTo>
                <a:cubicBezTo>
                  <a:pt x="64124" y="628661"/>
                  <a:pt x="63587" y="627624"/>
                  <a:pt x="62860" y="626756"/>
                </a:cubicBezTo>
                <a:cubicBezTo>
                  <a:pt x="62133" y="625888"/>
                  <a:pt x="61227" y="625210"/>
                  <a:pt x="60142" y="624722"/>
                </a:cubicBezTo>
                <a:cubicBezTo>
                  <a:pt x="59056" y="624233"/>
                  <a:pt x="57798" y="623989"/>
                  <a:pt x="56365" y="623989"/>
                </a:cubicBezTo>
                <a:close/>
                <a:moveTo>
                  <a:pt x="93944" y="623729"/>
                </a:moveTo>
                <a:cubicBezTo>
                  <a:pt x="92816" y="623729"/>
                  <a:pt x="91812" y="623924"/>
                  <a:pt x="90933" y="624315"/>
                </a:cubicBezTo>
                <a:cubicBezTo>
                  <a:pt x="90054" y="624705"/>
                  <a:pt x="89316" y="625221"/>
                  <a:pt x="88719" y="625861"/>
                </a:cubicBezTo>
                <a:cubicBezTo>
                  <a:pt x="88122" y="626501"/>
                  <a:pt x="87666" y="627245"/>
                  <a:pt x="87352" y="628091"/>
                </a:cubicBezTo>
                <a:cubicBezTo>
                  <a:pt x="87037" y="628938"/>
                  <a:pt x="86880" y="629817"/>
                  <a:pt x="86880" y="630728"/>
                </a:cubicBezTo>
                <a:cubicBezTo>
                  <a:pt x="86880" y="631770"/>
                  <a:pt x="87053" y="632725"/>
                  <a:pt x="87401" y="633593"/>
                </a:cubicBezTo>
                <a:cubicBezTo>
                  <a:pt x="87748" y="634461"/>
                  <a:pt x="88236" y="635199"/>
                  <a:pt x="88865" y="635807"/>
                </a:cubicBezTo>
                <a:cubicBezTo>
                  <a:pt x="89495" y="636415"/>
                  <a:pt x="90238" y="636887"/>
                  <a:pt x="91096" y="637223"/>
                </a:cubicBezTo>
                <a:cubicBezTo>
                  <a:pt x="91953" y="637560"/>
                  <a:pt x="92902" y="637728"/>
                  <a:pt x="93944" y="637728"/>
                </a:cubicBezTo>
                <a:cubicBezTo>
                  <a:pt x="95073" y="637728"/>
                  <a:pt x="96077" y="637538"/>
                  <a:pt x="96956" y="637158"/>
                </a:cubicBezTo>
                <a:cubicBezTo>
                  <a:pt x="97835" y="636778"/>
                  <a:pt x="98573" y="636263"/>
                  <a:pt x="99170" y="635612"/>
                </a:cubicBezTo>
                <a:cubicBezTo>
                  <a:pt x="99766" y="634960"/>
                  <a:pt x="100222" y="634212"/>
                  <a:pt x="100537" y="633365"/>
                </a:cubicBezTo>
                <a:cubicBezTo>
                  <a:pt x="100852" y="632519"/>
                  <a:pt x="101009" y="631640"/>
                  <a:pt x="101009" y="630728"/>
                </a:cubicBezTo>
                <a:cubicBezTo>
                  <a:pt x="101009" y="629686"/>
                  <a:pt x="100835" y="628731"/>
                  <a:pt x="100488" y="627863"/>
                </a:cubicBezTo>
                <a:cubicBezTo>
                  <a:pt x="100141" y="626995"/>
                  <a:pt x="99652" y="626257"/>
                  <a:pt x="99023" y="625649"/>
                </a:cubicBezTo>
                <a:cubicBezTo>
                  <a:pt x="98394" y="625042"/>
                  <a:pt x="97650" y="624570"/>
                  <a:pt x="96793" y="624233"/>
                </a:cubicBezTo>
                <a:cubicBezTo>
                  <a:pt x="95936" y="623897"/>
                  <a:pt x="94986" y="623729"/>
                  <a:pt x="93944" y="623729"/>
                </a:cubicBezTo>
                <a:close/>
                <a:moveTo>
                  <a:pt x="539945" y="620050"/>
                </a:moveTo>
                <a:lnTo>
                  <a:pt x="555344" y="620050"/>
                </a:lnTo>
                <a:lnTo>
                  <a:pt x="555344" y="648016"/>
                </a:lnTo>
                <a:lnTo>
                  <a:pt x="565079" y="648016"/>
                </a:lnTo>
                <a:lnTo>
                  <a:pt x="565079" y="652736"/>
                </a:lnTo>
                <a:lnTo>
                  <a:pt x="538871" y="652736"/>
                </a:lnTo>
                <a:lnTo>
                  <a:pt x="538871" y="648016"/>
                </a:lnTo>
                <a:lnTo>
                  <a:pt x="549614" y="648016"/>
                </a:lnTo>
                <a:lnTo>
                  <a:pt x="549614" y="624738"/>
                </a:lnTo>
                <a:lnTo>
                  <a:pt x="539945" y="624738"/>
                </a:lnTo>
                <a:close/>
                <a:moveTo>
                  <a:pt x="120845" y="620050"/>
                </a:moveTo>
                <a:lnTo>
                  <a:pt x="136244" y="620050"/>
                </a:lnTo>
                <a:lnTo>
                  <a:pt x="136244" y="648016"/>
                </a:lnTo>
                <a:lnTo>
                  <a:pt x="145978" y="648016"/>
                </a:lnTo>
                <a:lnTo>
                  <a:pt x="145978" y="652736"/>
                </a:lnTo>
                <a:lnTo>
                  <a:pt x="119771" y="652736"/>
                </a:lnTo>
                <a:lnTo>
                  <a:pt x="119771" y="648016"/>
                </a:lnTo>
                <a:lnTo>
                  <a:pt x="130514" y="648016"/>
                </a:lnTo>
                <a:lnTo>
                  <a:pt x="130514" y="624738"/>
                </a:lnTo>
                <a:lnTo>
                  <a:pt x="120845" y="624738"/>
                </a:lnTo>
                <a:close/>
                <a:moveTo>
                  <a:pt x="412013" y="619594"/>
                </a:moveTo>
                <a:cubicBezTo>
                  <a:pt x="413706" y="619594"/>
                  <a:pt x="415291" y="619713"/>
                  <a:pt x="416767" y="619952"/>
                </a:cubicBezTo>
                <a:cubicBezTo>
                  <a:pt x="418242" y="620191"/>
                  <a:pt x="419653" y="620581"/>
                  <a:pt x="420999" y="621124"/>
                </a:cubicBezTo>
                <a:lnTo>
                  <a:pt x="420999" y="626528"/>
                </a:lnTo>
                <a:cubicBezTo>
                  <a:pt x="419588" y="625791"/>
                  <a:pt x="418150" y="625253"/>
                  <a:pt x="416686" y="624917"/>
                </a:cubicBezTo>
                <a:cubicBezTo>
                  <a:pt x="415220" y="624580"/>
                  <a:pt x="413706" y="624412"/>
                  <a:pt x="412144" y="624412"/>
                </a:cubicBezTo>
                <a:cubicBezTo>
                  <a:pt x="410689" y="624412"/>
                  <a:pt x="409317" y="624689"/>
                  <a:pt x="408025" y="625242"/>
                </a:cubicBezTo>
                <a:cubicBezTo>
                  <a:pt x="406734" y="625796"/>
                  <a:pt x="405600" y="626594"/>
                  <a:pt x="404623" y="627635"/>
                </a:cubicBezTo>
                <a:cubicBezTo>
                  <a:pt x="403646" y="628677"/>
                  <a:pt x="402876" y="629947"/>
                  <a:pt x="402312" y="631444"/>
                </a:cubicBezTo>
                <a:cubicBezTo>
                  <a:pt x="401747" y="632942"/>
                  <a:pt x="401465" y="634635"/>
                  <a:pt x="401465" y="636523"/>
                </a:cubicBezTo>
                <a:cubicBezTo>
                  <a:pt x="401465" y="640473"/>
                  <a:pt x="402426" y="643431"/>
                  <a:pt x="404347" y="645395"/>
                </a:cubicBezTo>
                <a:cubicBezTo>
                  <a:pt x="406267" y="647359"/>
                  <a:pt x="408931" y="648341"/>
                  <a:pt x="412339" y="648341"/>
                </a:cubicBezTo>
                <a:cubicBezTo>
                  <a:pt x="413880" y="648341"/>
                  <a:pt x="415372" y="648167"/>
                  <a:pt x="416816" y="647820"/>
                </a:cubicBezTo>
                <a:cubicBezTo>
                  <a:pt x="418259" y="647473"/>
                  <a:pt x="419653" y="646952"/>
                  <a:pt x="420999" y="646257"/>
                </a:cubicBezTo>
                <a:lnTo>
                  <a:pt x="420999" y="651532"/>
                </a:lnTo>
                <a:cubicBezTo>
                  <a:pt x="419523" y="652096"/>
                  <a:pt x="418009" y="652514"/>
                  <a:pt x="416457" y="652785"/>
                </a:cubicBezTo>
                <a:cubicBezTo>
                  <a:pt x="414906" y="653056"/>
                  <a:pt x="413305" y="653192"/>
                  <a:pt x="411655" y="653192"/>
                </a:cubicBezTo>
                <a:cubicBezTo>
                  <a:pt x="406490" y="653192"/>
                  <a:pt x="402512" y="651792"/>
                  <a:pt x="399724" y="648992"/>
                </a:cubicBezTo>
                <a:cubicBezTo>
                  <a:pt x="396934" y="646192"/>
                  <a:pt x="395540" y="642101"/>
                  <a:pt x="395540" y="636718"/>
                </a:cubicBezTo>
                <a:cubicBezTo>
                  <a:pt x="395540" y="634136"/>
                  <a:pt x="395941" y="631792"/>
                  <a:pt x="396745" y="629686"/>
                </a:cubicBezTo>
                <a:cubicBezTo>
                  <a:pt x="397548" y="627581"/>
                  <a:pt x="398676" y="625780"/>
                  <a:pt x="400130" y="624282"/>
                </a:cubicBezTo>
                <a:cubicBezTo>
                  <a:pt x="401584" y="622784"/>
                  <a:pt x="403321" y="621629"/>
                  <a:pt x="405339" y="620815"/>
                </a:cubicBezTo>
                <a:cubicBezTo>
                  <a:pt x="407358" y="620001"/>
                  <a:pt x="409582" y="619594"/>
                  <a:pt x="412013" y="619594"/>
                </a:cubicBezTo>
                <a:close/>
                <a:moveTo>
                  <a:pt x="761150" y="619464"/>
                </a:moveTo>
                <a:cubicBezTo>
                  <a:pt x="761823" y="619464"/>
                  <a:pt x="762463" y="619599"/>
                  <a:pt x="763071" y="619871"/>
                </a:cubicBezTo>
                <a:cubicBezTo>
                  <a:pt x="763679" y="620142"/>
                  <a:pt x="764210" y="620506"/>
                  <a:pt x="764666" y="620961"/>
                </a:cubicBezTo>
                <a:cubicBezTo>
                  <a:pt x="765122" y="621417"/>
                  <a:pt x="765485" y="621949"/>
                  <a:pt x="765757" y="622557"/>
                </a:cubicBezTo>
                <a:cubicBezTo>
                  <a:pt x="766028" y="623164"/>
                  <a:pt x="766164" y="623805"/>
                  <a:pt x="766164" y="624477"/>
                </a:cubicBezTo>
                <a:cubicBezTo>
                  <a:pt x="766164" y="625172"/>
                  <a:pt x="766028" y="625818"/>
                  <a:pt x="765757" y="626414"/>
                </a:cubicBezTo>
                <a:cubicBezTo>
                  <a:pt x="765485" y="627011"/>
                  <a:pt x="765122" y="627538"/>
                  <a:pt x="764666" y="627993"/>
                </a:cubicBezTo>
                <a:cubicBezTo>
                  <a:pt x="764210" y="628449"/>
                  <a:pt x="763679" y="628807"/>
                  <a:pt x="763071" y="629068"/>
                </a:cubicBezTo>
                <a:cubicBezTo>
                  <a:pt x="762463" y="629328"/>
                  <a:pt x="761823" y="629459"/>
                  <a:pt x="761150" y="629459"/>
                </a:cubicBezTo>
                <a:cubicBezTo>
                  <a:pt x="760456" y="629459"/>
                  <a:pt x="759810" y="629328"/>
                  <a:pt x="759213" y="629068"/>
                </a:cubicBezTo>
                <a:cubicBezTo>
                  <a:pt x="758616" y="628807"/>
                  <a:pt x="758090" y="628449"/>
                  <a:pt x="757634" y="627993"/>
                </a:cubicBezTo>
                <a:cubicBezTo>
                  <a:pt x="757178" y="627538"/>
                  <a:pt x="756820" y="627011"/>
                  <a:pt x="756560" y="626414"/>
                </a:cubicBezTo>
                <a:cubicBezTo>
                  <a:pt x="756299" y="625818"/>
                  <a:pt x="756169" y="625172"/>
                  <a:pt x="756169" y="624477"/>
                </a:cubicBezTo>
                <a:cubicBezTo>
                  <a:pt x="756169" y="623805"/>
                  <a:pt x="756299" y="623164"/>
                  <a:pt x="756560" y="622557"/>
                </a:cubicBezTo>
                <a:cubicBezTo>
                  <a:pt x="756820" y="621949"/>
                  <a:pt x="757178" y="621417"/>
                  <a:pt x="757634" y="620961"/>
                </a:cubicBezTo>
                <a:cubicBezTo>
                  <a:pt x="758090" y="620506"/>
                  <a:pt x="758616" y="620142"/>
                  <a:pt x="759213" y="619871"/>
                </a:cubicBezTo>
                <a:cubicBezTo>
                  <a:pt x="759810" y="619599"/>
                  <a:pt x="760456" y="619464"/>
                  <a:pt x="761150" y="619464"/>
                </a:cubicBezTo>
                <a:close/>
                <a:moveTo>
                  <a:pt x="724515" y="619464"/>
                </a:moveTo>
                <a:cubicBezTo>
                  <a:pt x="725796" y="619464"/>
                  <a:pt x="727217" y="619534"/>
                  <a:pt x="728780" y="619675"/>
                </a:cubicBezTo>
                <a:cubicBezTo>
                  <a:pt x="730343" y="619816"/>
                  <a:pt x="731971" y="620061"/>
                  <a:pt x="733663" y="620408"/>
                </a:cubicBezTo>
                <a:lnTo>
                  <a:pt x="733663" y="625454"/>
                </a:lnTo>
                <a:cubicBezTo>
                  <a:pt x="731884" y="625020"/>
                  <a:pt x="730196" y="624700"/>
                  <a:pt x="728601" y="624494"/>
                </a:cubicBezTo>
                <a:cubicBezTo>
                  <a:pt x="727006" y="624287"/>
                  <a:pt x="725622" y="624184"/>
                  <a:pt x="724450" y="624184"/>
                </a:cubicBezTo>
                <a:cubicBezTo>
                  <a:pt x="723039" y="624184"/>
                  <a:pt x="721851" y="624293"/>
                  <a:pt x="720885" y="624510"/>
                </a:cubicBezTo>
                <a:cubicBezTo>
                  <a:pt x="719919" y="624727"/>
                  <a:pt x="719138" y="625025"/>
                  <a:pt x="718541" y="625405"/>
                </a:cubicBezTo>
                <a:cubicBezTo>
                  <a:pt x="717944" y="625785"/>
                  <a:pt x="717516" y="626230"/>
                  <a:pt x="717255" y="626740"/>
                </a:cubicBezTo>
                <a:cubicBezTo>
                  <a:pt x="716994" y="627250"/>
                  <a:pt x="716864" y="627798"/>
                  <a:pt x="716864" y="628384"/>
                </a:cubicBezTo>
                <a:cubicBezTo>
                  <a:pt x="716864" y="628970"/>
                  <a:pt x="716978" y="629502"/>
                  <a:pt x="717206" y="629979"/>
                </a:cubicBezTo>
                <a:cubicBezTo>
                  <a:pt x="717434" y="630457"/>
                  <a:pt x="717858" y="630918"/>
                  <a:pt x="718476" y="631363"/>
                </a:cubicBezTo>
                <a:cubicBezTo>
                  <a:pt x="719095" y="631808"/>
                  <a:pt x="719957" y="632253"/>
                  <a:pt x="721064" y="632698"/>
                </a:cubicBezTo>
                <a:cubicBezTo>
                  <a:pt x="722171" y="633143"/>
                  <a:pt x="723615" y="633626"/>
                  <a:pt x="725394" y="634147"/>
                </a:cubicBezTo>
                <a:cubicBezTo>
                  <a:pt x="727326" y="634711"/>
                  <a:pt x="728954" y="635302"/>
                  <a:pt x="730278" y="635921"/>
                </a:cubicBezTo>
                <a:cubicBezTo>
                  <a:pt x="731602" y="636539"/>
                  <a:pt x="732676" y="637229"/>
                  <a:pt x="733500" y="637988"/>
                </a:cubicBezTo>
                <a:cubicBezTo>
                  <a:pt x="734325" y="638748"/>
                  <a:pt x="734917" y="639605"/>
                  <a:pt x="735275" y="640560"/>
                </a:cubicBezTo>
                <a:cubicBezTo>
                  <a:pt x="735633" y="641515"/>
                  <a:pt x="735812" y="642600"/>
                  <a:pt x="735812" y="643816"/>
                </a:cubicBezTo>
                <a:cubicBezTo>
                  <a:pt x="735812" y="644966"/>
                  <a:pt x="735617" y="645997"/>
                  <a:pt x="735226" y="646909"/>
                </a:cubicBezTo>
                <a:cubicBezTo>
                  <a:pt x="734836" y="647820"/>
                  <a:pt x="734304" y="648629"/>
                  <a:pt x="733631" y="649334"/>
                </a:cubicBezTo>
                <a:cubicBezTo>
                  <a:pt x="732958" y="650039"/>
                  <a:pt x="732177" y="650642"/>
                  <a:pt x="731287" y="651141"/>
                </a:cubicBezTo>
                <a:cubicBezTo>
                  <a:pt x="730397" y="651640"/>
                  <a:pt x="729447" y="652052"/>
                  <a:pt x="728438" y="652378"/>
                </a:cubicBezTo>
                <a:cubicBezTo>
                  <a:pt x="727429" y="652704"/>
                  <a:pt x="726393" y="652942"/>
                  <a:pt x="725329" y="653094"/>
                </a:cubicBezTo>
                <a:cubicBezTo>
                  <a:pt x="724265" y="653246"/>
                  <a:pt x="723224" y="653322"/>
                  <a:pt x="722204" y="653322"/>
                </a:cubicBezTo>
                <a:cubicBezTo>
                  <a:pt x="719990" y="653322"/>
                  <a:pt x="717955" y="653224"/>
                  <a:pt x="716099" y="653029"/>
                </a:cubicBezTo>
                <a:cubicBezTo>
                  <a:pt x="714244" y="652834"/>
                  <a:pt x="712426" y="652519"/>
                  <a:pt x="710646" y="652085"/>
                </a:cubicBezTo>
                <a:lnTo>
                  <a:pt x="710646" y="646876"/>
                </a:lnTo>
                <a:cubicBezTo>
                  <a:pt x="712556" y="647419"/>
                  <a:pt x="714455" y="647831"/>
                  <a:pt x="716344" y="648113"/>
                </a:cubicBezTo>
                <a:cubicBezTo>
                  <a:pt x="718232" y="648395"/>
                  <a:pt x="720109" y="648536"/>
                  <a:pt x="721976" y="648536"/>
                </a:cubicBezTo>
                <a:cubicBezTo>
                  <a:pt x="724689" y="648536"/>
                  <a:pt x="726696" y="648167"/>
                  <a:pt x="727999" y="647429"/>
                </a:cubicBezTo>
                <a:cubicBezTo>
                  <a:pt x="729301" y="646692"/>
                  <a:pt x="729952" y="645639"/>
                  <a:pt x="729952" y="644272"/>
                </a:cubicBezTo>
                <a:cubicBezTo>
                  <a:pt x="729952" y="643686"/>
                  <a:pt x="729849" y="643159"/>
                  <a:pt x="729643" y="642693"/>
                </a:cubicBezTo>
                <a:cubicBezTo>
                  <a:pt x="729436" y="642226"/>
                  <a:pt x="729062" y="641781"/>
                  <a:pt x="728519" y="641358"/>
                </a:cubicBezTo>
                <a:cubicBezTo>
                  <a:pt x="727977" y="640935"/>
                  <a:pt x="727136" y="640495"/>
                  <a:pt x="725996" y="640039"/>
                </a:cubicBezTo>
                <a:cubicBezTo>
                  <a:pt x="724857" y="639583"/>
                  <a:pt x="723300" y="639063"/>
                  <a:pt x="721324" y="638477"/>
                </a:cubicBezTo>
                <a:cubicBezTo>
                  <a:pt x="719849" y="638042"/>
                  <a:pt x="718487" y="637549"/>
                  <a:pt x="717239" y="636995"/>
                </a:cubicBezTo>
                <a:cubicBezTo>
                  <a:pt x="715991" y="636442"/>
                  <a:pt x="714911" y="635785"/>
                  <a:pt x="714000" y="635026"/>
                </a:cubicBezTo>
                <a:cubicBezTo>
                  <a:pt x="713088" y="634266"/>
                  <a:pt x="712372" y="633376"/>
                  <a:pt x="711851" y="632356"/>
                </a:cubicBezTo>
                <a:cubicBezTo>
                  <a:pt x="711330" y="631336"/>
                  <a:pt x="711069" y="630131"/>
                  <a:pt x="711069" y="628742"/>
                </a:cubicBezTo>
                <a:cubicBezTo>
                  <a:pt x="711069" y="627831"/>
                  <a:pt x="711281" y="626832"/>
                  <a:pt x="711704" y="625747"/>
                </a:cubicBezTo>
                <a:cubicBezTo>
                  <a:pt x="712127" y="624662"/>
                  <a:pt x="712849" y="623653"/>
                  <a:pt x="713869" y="622719"/>
                </a:cubicBezTo>
                <a:cubicBezTo>
                  <a:pt x="714890" y="621786"/>
                  <a:pt x="716268" y="621010"/>
                  <a:pt x="718004" y="620392"/>
                </a:cubicBezTo>
                <a:cubicBezTo>
                  <a:pt x="719740" y="619773"/>
                  <a:pt x="721911" y="619464"/>
                  <a:pt x="724515" y="619464"/>
                </a:cubicBezTo>
                <a:close/>
                <a:moveTo>
                  <a:pt x="685276" y="619464"/>
                </a:moveTo>
                <a:cubicBezTo>
                  <a:pt x="687555" y="619464"/>
                  <a:pt x="689573" y="619822"/>
                  <a:pt x="691331" y="620538"/>
                </a:cubicBezTo>
                <a:cubicBezTo>
                  <a:pt x="693089" y="621254"/>
                  <a:pt x="694570" y="622269"/>
                  <a:pt x="695775" y="623582"/>
                </a:cubicBezTo>
                <a:cubicBezTo>
                  <a:pt x="696980" y="624895"/>
                  <a:pt x="697891" y="626490"/>
                  <a:pt x="698510" y="628368"/>
                </a:cubicBezTo>
                <a:cubicBezTo>
                  <a:pt x="699128" y="630245"/>
                  <a:pt x="699438" y="632345"/>
                  <a:pt x="699438" y="634667"/>
                </a:cubicBezTo>
                <a:cubicBezTo>
                  <a:pt x="699438" y="635470"/>
                  <a:pt x="699427" y="636143"/>
                  <a:pt x="699405" y="636686"/>
                </a:cubicBezTo>
                <a:cubicBezTo>
                  <a:pt x="699383" y="637229"/>
                  <a:pt x="699351" y="637739"/>
                  <a:pt x="699307" y="638216"/>
                </a:cubicBezTo>
                <a:lnTo>
                  <a:pt x="676355" y="638216"/>
                </a:lnTo>
                <a:cubicBezTo>
                  <a:pt x="676355" y="641558"/>
                  <a:pt x="677289" y="644125"/>
                  <a:pt x="679155" y="645916"/>
                </a:cubicBezTo>
                <a:cubicBezTo>
                  <a:pt x="681022" y="647706"/>
                  <a:pt x="683713" y="648601"/>
                  <a:pt x="687229" y="648601"/>
                </a:cubicBezTo>
                <a:cubicBezTo>
                  <a:pt x="688184" y="648601"/>
                  <a:pt x="689139" y="648563"/>
                  <a:pt x="690094" y="648488"/>
                </a:cubicBezTo>
                <a:cubicBezTo>
                  <a:pt x="691049" y="648412"/>
                  <a:pt x="691971" y="648308"/>
                  <a:pt x="692861" y="648178"/>
                </a:cubicBezTo>
                <a:cubicBezTo>
                  <a:pt x="693751" y="648048"/>
                  <a:pt x="694603" y="647902"/>
                  <a:pt x="695417" y="647739"/>
                </a:cubicBezTo>
                <a:cubicBezTo>
                  <a:pt x="696231" y="647576"/>
                  <a:pt x="696985" y="647397"/>
                  <a:pt x="697680" y="647202"/>
                </a:cubicBezTo>
                <a:lnTo>
                  <a:pt x="697680" y="651857"/>
                </a:lnTo>
                <a:cubicBezTo>
                  <a:pt x="696138" y="652291"/>
                  <a:pt x="694397" y="652644"/>
                  <a:pt x="692454" y="652915"/>
                </a:cubicBezTo>
                <a:cubicBezTo>
                  <a:pt x="690512" y="653186"/>
                  <a:pt x="688499" y="653322"/>
                  <a:pt x="686415" y="653322"/>
                </a:cubicBezTo>
                <a:cubicBezTo>
                  <a:pt x="683616" y="653322"/>
                  <a:pt x="681206" y="652942"/>
                  <a:pt x="679188" y="652183"/>
                </a:cubicBezTo>
                <a:cubicBezTo>
                  <a:pt x="677169" y="651423"/>
                  <a:pt x="675514" y="650322"/>
                  <a:pt x="674223" y="648878"/>
                </a:cubicBezTo>
                <a:cubicBezTo>
                  <a:pt x="672932" y="647435"/>
                  <a:pt x="671977" y="645666"/>
                  <a:pt x="671358" y="643572"/>
                </a:cubicBezTo>
                <a:cubicBezTo>
                  <a:pt x="670739" y="641477"/>
                  <a:pt x="670430" y="639106"/>
                  <a:pt x="670430" y="636458"/>
                </a:cubicBezTo>
                <a:cubicBezTo>
                  <a:pt x="670430" y="634157"/>
                  <a:pt x="670761" y="631982"/>
                  <a:pt x="671423" y="629931"/>
                </a:cubicBezTo>
                <a:cubicBezTo>
                  <a:pt x="672085" y="627880"/>
                  <a:pt x="673051" y="626078"/>
                  <a:pt x="674321" y="624526"/>
                </a:cubicBezTo>
                <a:cubicBezTo>
                  <a:pt x="675590" y="622974"/>
                  <a:pt x="677147" y="621743"/>
                  <a:pt x="678992" y="620831"/>
                </a:cubicBezTo>
                <a:cubicBezTo>
                  <a:pt x="680837" y="619920"/>
                  <a:pt x="682932" y="619464"/>
                  <a:pt x="685276" y="619464"/>
                </a:cubicBezTo>
                <a:close/>
                <a:moveTo>
                  <a:pt x="618471" y="619464"/>
                </a:moveTo>
                <a:cubicBezTo>
                  <a:pt x="620445" y="619464"/>
                  <a:pt x="622225" y="619681"/>
                  <a:pt x="623810" y="620115"/>
                </a:cubicBezTo>
                <a:cubicBezTo>
                  <a:pt x="625394" y="620549"/>
                  <a:pt x="626734" y="621211"/>
                  <a:pt x="627830" y="622101"/>
                </a:cubicBezTo>
                <a:cubicBezTo>
                  <a:pt x="628926" y="622991"/>
                  <a:pt x="629767" y="624108"/>
                  <a:pt x="630353" y="625454"/>
                </a:cubicBezTo>
                <a:cubicBezTo>
                  <a:pt x="630939" y="626800"/>
                  <a:pt x="631233" y="628384"/>
                  <a:pt x="631233" y="630207"/>
                </a:cubicBezTo>
                <a:lnTo>
                  <a:pt x="631233" y="652736"/>
                </a:lnTo>
                <a:lnTo>
                  <a:pt x="626154" y="652736"/>
                </a:lnTo>
                <a:lnTo>
                  <a:pt x="626023" y="648341"/>
                </a:lnTo>
                <a:cubicBezTo>
                  <a:pt x="624244" y="650099"/>
                  <a:pt x="622437" y="651369"/>
                  <a:pt x="620603" y="652150"/>
                </a:cubicBezTo>
                <a:cubicBezTo>
                  <a:pt x="618769" y="652932"/>
                  <a:pt x="616843" y="653322"/>
                  <a:pt x="614824" y="653322"/>
                </a:cubicBezTo>
                <a:cubicBezTo>
                  <a:pt x="612958" y="653322"/>
                  <a:pt x="611362" y="653083"/>
                  <a:pt x="610039" y="652606"/>
                </a:cubicBezTo>
                <a:cubicBezTo>
                  <a:pt x="608715" y="652128"/>
                  <a:pt x="607624" y="651472"/>
                  <a:pt x="606767" y="650636"/>
                </a:cubicBezTo>
                <a:cubicBezTo>
                  <a:pt x="605909" y="649801"/>
                  <a:pt x="605280" y="648818"/>
                  <a:pt x="604878" y="647690"/>
                </a:cubicBezTo>
                <a:cubicBezTo>
                  <a:pt x="604477" y="646561"/>
                  <a:pt x="604276" y="645335"/>
                  <a:pt x="604276" y="644011"/>
                </a:cubicBezTo>
                <a:cubicBezTo>
                  <a:pt x="604276" y="640734"/>
                  <a:pt x="605497" y="638167"/>
                  <a:pt x="607939" y="636312"/>
                </a:cubicBezTo>
                <a:cubicBezTo>
                  <a:pt x="610380" y="634456"/>
                  <a:pt x="613989" y="633528"/>
                  <a:pt x="618764" y="633528"/>
                </a:cubicBezTo>
                <a:lnTo>
                  <a:pt x="625535" y="633528"/>
                </a:lnTo>
                <a:lnTo>
                  <a:pt x="625535" y="630663"/>
                </a:lnTo>
                <a:cubicBezTo>
                  <a:pt x="625535" y="628731"/>
                  <a:pt x="624917" y="627185"/>
                  <a:pt x="623679" y="626024"/>
                </a:cubicBezTo>
                <a:cubicBezTo>
                  <a:pt x="622443" y="624863"/>
                  <a:pt x="620554" y="624282"/>
                  <a:pt x="618015" y="624282"/>
                </a:cubicBezTo>
                <a:cubicBezTo>
                  <a:pt x="616170" y="624282"/>
                  <a:pt x="614352" y="624488"/>
                  <a:pt x="612561" y="624901"/>
                </a:cubicBezTo>
                <a:cubicBezTo>
                  <a:pt x="610771" y="625313"/>
                  <a:pt x="608921" y="625899"/>
                  <a:pt x="607011" y="626659"/>
                </a:cubicBezTo>
                <a:lnTo>
                  <a:pt x="607011" y="621547"/>
                </a:lnTo>
                <a:cubicBezTo>
                  <a:pt x="607727" y="621287"/>
                  <a:pt x="608525" y="621032"/>
                  <a:pt x="609404" y="620782"/>
                </a:cubicBezTo>
                <a:cubicBezTo>
                  <a:pt x="610283" y="620533"/>
                  <a:pt x="611210" y="620310"/>
                  <a:pt x="612187" y="620115"/>
                </a:cubicBezTo>
                <a:cubicBezTo>
                  <a:pt x="613164" y="619920"/>
                  <a:pt x="614184" y="619762"/>
                  <a:pt x="615248" y="619643"/>
                </a:cubicBezTo>
                <a:cubicBezTo>
                  <a:pt x="616311" y="619523"/>
                  <a:pt x="617385" y="619464"/>
                  <a:pt x="618471" y="619464"/>
                </a:cubicBezTo>
                <a:close/>
                <a:moveTo>
                  <a:pt x="478330" y="619464"/>
                </a:moveTo>
                <a:cubicBezTo>
                  <a:pt x="481694" y="619464"/>
                  <a:pt x="484239" y="620457"/>
                  <a:pt x="485965" y="622443"/>
                </a:cubicBezTo>
                <a:cubicBezTo>
                  <a:pt x="487690" y="624429"/>
                  <a:pt x="488553" y="627418"/>
                  <a:pt x="488553" y="631412"/>
                </a:cubicBezTo>
                <a:lnTo>
                  <a:pt x="488553" y="652736"/>
                </a:lnTo>
                <a:lnTo>
                  <a:pt x="482888" y="652736"/>
                </a:lnTo>
                <a:lnTo>
                  <a:pt x="482888" y="631868"/>
                </a:lnTo>
                <a:cubicBezTo>
                  <a:pt x="482888" y="629307"/>
                  <a:pt x="482411" y="627413"/>
                  <a:pt x="481456" y="626187"/>
                </a:cubicBezTo>
                <a:cubicBezTo>
                  <a:pt x="480501" y="624960"/>
                  <a:pt x="479079" y="624347"/>
                  <a:pt x="477191" y="624347"/>
                </a:cubicBezTo>
                <a:cubicBezTo>
                  <a:pt x="476496" y="624347"/>
                  <a:pt x="475818" y="624450"/>
                  <a:pt x="475156" y="624657"/>
                </a:cubicBezTo>
                <a:cubicBezTo>
                  <a:pt x="474494" y="624863"/>
                  <a:pt x="473805" y="625221"/>
                  <a:pt x="473089" y="625731"/>
                </a:cubicBezTo>
                <a:cubicBezTo>
                  <a:pt x="472372" y="626241"/>
                  <a:pt x="471596" y="626930"/>
                  <a:pt x="470761" y="627798"/>
                </a:cubicBezTo>
                <a:cubicBezTo>
                  <a:pt x="469925" y="628666"/>
                  <a:pt x="468987" y="629751"/>
                  <a:pt x="467945" y="631054"/>
                </a:cubicBezTo>
                <a:lnTo>
                  <a:pt x="467945" y="652736"/>
                </a:lnTo>
                <a:lnTo>
                  <a:pt x="462280" y="652736"/>
                </a:lnTo>
                <a:lnTo>
                  <a:pt x="462280" y="620050"/>
                </a:lnTo>
                <a:lnTo>
                  <a:pt x="467326" y="620050"/>
                </a:lnTo>
                <a:lnTo>
                  <a:pt x="467554" y="625324"/>
                </a:lnTo>
                <a:cubicBezTo>
                  <a:pt x="468509" y="624195"/>
                  <a:pt x="469432" y="623257"/>
                  <a:pt x="470321" y="622508"/>
                </a:cubicBezTo>
                <a:cubicBezTo>
                  <a:pt x="471211" y="621759"/>
                  <a:pt x="472085" y="621157"/>
                  <a:pt x="472942" y="620701"/>
                </a:cubicBezTo>
                <a:cubicBezTo>
                  <a:pt x="473799" y="620245"/>
                  <a:pt x="474673" y="619925"/>
                  <a:pt x="475563" y="619740"/>
                </a:cubicBezTo>
                <a:cubicBezTo>
                  <a:pt x="476453" y="619556"/>
                  <a:pt x="477375" y="619464"/>
                  <a:pt x="478330" y="619464"/>
                </a:cubicBezTo>
                <a:close/>
                <a:moveTo>
                  <a:pt x="447021" y="619464"/>
                </a:moveTo>
                <a:cubicBezTo>
                  <a:pt x="448996" y="619464"/>
                  <a:pt x="450775" y="619681"/>
                  <a:pt x="452360" y="620115"/>
                </a:cubicBezTo>
                <a:cubicBezTo>
                  <a:pt x="453944" y="620549"/>
                  <a:pt x="455284" y="621211"/>
                  <a:pt x="456380" y="622101"/>
                </a:cubicBezTo>
                <a:cubicBezTo>
                  <a:pt x="457477" y="622991"/>
                  <a:pt x="458317" y="624108"/>
                  <a:pt x="458904" y="625454"/>
                </a:cubicBezTo>
                <a:cubicBezTo>
                  <a:pt x="459490" y="626800"/>
                  <a:pt x="459783" y="628384"/>
                  <a:pt x="459783" y="630207"/>
                </a:cubicBezTo>
                <a:lnTo>
                  <a:pt x="459783" y="652736"/>
                </a:lnTo>
                <a:lnTo>
                  <a:pt x="454704" y="652736"/>
                </a:lnTo>
                <a:lnTo>
                  <a:pt x="454573" y="648341"/>
                </a:lnTo>
                <a:cubicBezTo>
                  <a:pt x="452794" y="650099"/>
                  <a:pt x="450987" y="651369"/>
                  <a:pt x="449153" y="652150"/>
                </a:cubicBezTo>
                <a:cubicBezTo>
                  <a:pt x="447319" y="652932"/>
                  <a:pt x="445393" y="653322"/>
                  <a:pt x="443374" y="653322"/>
                </a:cubicBezTo>
                <a:cubicBezTo>
                  <a:pt x="441508" y="653322"/>
                  <a:pt x="439912" y="653083"/>
                  <a:pt x="438589" y="652606"/>
                </a:cubicBezTo>
                <a:cubicBezTo>
                  <a:pt x="437264" y="652128"/>
                  <a:pt x="436174" y="651472"/>
                  <a:pt x="435317" y="650636"/>
                </a:cubicBezTo>
                <a:cubicBezTo>
                  <a:pt x="434459" y="649801"/>
                  <a:pt x="433830" y="648818"/>
                  <a:pt x="433428" y="647690"/>
                </a:cubicBezTo>
                <a:cubicBezTo>
                  <a:pt x="433027" y="646561"/>
                  <a:pt x="432826" y="645335"/>
                  <a:pt x="432826" y="644011"/>
                </a:cubicBezTo>
                <a:cubicBezTo>
                  <a:pt x="432826" y="640734"/>
                  <a:pt x="434047" y="638167"/>
                  <a:pt x="436488" y="636312"/>
                </a:cubicBezTo>
                <a:cubicBezTo>
                  <a:pt x="438930" y="634456"/>
                  <a:pt x="442539" y="633528"/>
                  <a:pt x="447313" y="633528"/>
                </a:cubicBezTo>
                <a:lnTo>
                  <a:pt x="454085" y="633528"/>
                </a:lnTo>
                <a:lnTo>
                  <a:pt x="454085" y="630663"/>
                </a:lnTo>
                <a:cubicBezTo>
                  <a:pt x="454085" y="628731"/>
                  <a:pt x="453467" y="627185"/>
                  <a:pt x="452229" y="626024"/>
                </a:cubicBezTo>
                <a:cubicBezTo>
                  <a:pt x="450992" y="624863"/>
                  <a:pt x="449104" y="624282"/>
                  <a:pt x="446565" y="624282"/>
                </a:cubicBezTo>
                <a:cubicBezTo>
                  <a:pt x="444720" y="624282"/>
                  <a:pt x="442902" y="624488"/>
                  <a:pt x="441112" y="624901"/>
                </a:cubicBezTo>
                <a:cubicBezTo>
                  <a:pt x="439321" y="625313"/>
                  <a:pt x="437471" y="625899"/>
                  <a:pt x="435561" y="626659"/>
                </a:cubicBezTo>
                <a:lnTo>
                  <a:pt x="435561" y="621547"/>
                </a:lnTo>
                <a:cubicBezTo>
                  <a:pt x="436277" y="621287"/>
                  <a:pt x="437075" y="621032"/>
                  <a:pt x="437954" y="620782"/>
                </a:cubicBezTo>
                <a:cubicBezTo>
                  <a:pt x="438833" y="620533"/>
                  <a:pt x="439761" y="620310"/>
                  <a:pt x="440737" y="620115"/>
                </a:cubicBezTo>
                <a:cubicBezTo>
                  <a:pt x="441714" y="619920"/>
                  <a:pt x="442734" y="619762"/>
                  <a:pt x="443798" y="619643"/>
                </a:cubicBezTo>
                <a:cubicBezTo>
                  <a:pt x="444861" y="619523"/>
                  <a:pt x="445935" y="619464"/>
                  <a:pt x="447021" y="619464"/>
                </a:cubicBezTo>
                <a:close/>
                <a:moveTo>
                  <a:pt x="304276" y="619464"/>
                </a:moveTo>
                <a:cubicBezTo>
                  <a:pt x="306555" y="619464"/>
                  <a:pt x="308573" y="619822"/>
                  <a:pt x="310331" y="620538"/>
                </a:cubicBezTo>
                <a:cubicBezTo>
                  <a:pt x="312089" y="621254"/>
                  <a:pt x="313570" y="622269"/>
                  <a:pt x="314775" y="623582"/>
                </a:cubicBezTo>
                <a:cubicBezTo>
                  <a:pt x="315980" y="624895"/>
                  <a:pt x="316891" y="626490"/>
                  <a:pt x="317510" y="628368"/>
                </a:cubicBezTo>
                <a:cubicBezTo>
                  <a:pt x="318128" y="630245"/>
                  <a:pt x="318437" y="632345"/>
                  <a:pt x="318437" y="634667"/>
                </a:cubicBezTo>
                <a:cubicBezTo>
                  <a:pt x="318437" y="635470"/>
                  <a:pt x="318427" y="636143"/>
                  <a:pt x="318405" y="636686"/>
                </a:cubicBezTo>
                <a:cubicBezTo>
                  <a:pt x="318383" y="637229"/>
                  <a:pt x="318351" y="637739"/>
                  <a:pt x="318307" y="638216"/>
                </a:cubicBezTo>
                <a:lnTo>
                  <a:pt x="295355" y="638216"/>
                </a:lnTo>
                <a:cubicBezTo>
                  <a:pt x="295355" y="641558"/>
                  <a:pt x="296288" y="644125"/>
                  <a:pt x="298155" y="645916"/>
                </a:cubicBezTo>
                <a:cubicBezTo>
                  <a:pt x="300022" y="647706"/>
                  <a:pt x="302713" y="648601"/>
                  <a:pt x="306229" y="648601"/>
                </a:cubicBezTo>
                <a:cubicBezTo>
                  <a:pt x="307184" y="648601"/>
                  <a:pt x="308139" y="648563"/>
                  <a:pt x="309094" y="648488"/>
                </a:cubicBezTo>
                <a:cubicBezTo>
                  <a:pt x="310049" y="648412"/>
                  <a:pt x="310971" y="648308"/>
                  <a:pt x="311861" y="648178"/>
                </a:cubicBezTo>
                <a:cubicBezTo>
                  <a:pt x="312751" y="648048"/>
                  <a:pt x="313603" y="647902"/>
                  <a:pt x="314417" y="647739"/>
                </a:cubicBezTo>
                <a:cubicBezTo>
                  <a:pt x="315231" y="647576"/>
                  <a:pt x="315985" y="647397"/>
                  <a:pt x="316679" y="647202"/>
                </a:cubicBezTo>
                <a:lnTo>
                  <a:pt x="316679" y="651857"/>
                </a:lnTo>
                <a:cubicBezTo>
                  <a:pt x="315138" y="652291"/>
                  <a:pt x="313397" y="652644"/>
                  <a:pt x="311454" y="652915"/>
                </a:cubicBezTo>
                <a:cubicBezTo>
                  <a:pt x="309512" y="653186"/>
                  <a:pt x="307499" y="653322"/>
                  <a:pt x="305415" y="653322"/>
                </a:cubicBezTo>
                <a:cubicBezTo>
                  <a:pt x="302615" y="653322"/>
                  <a:pt x="300206" y="652942"/>
                  <a:pt x="298188" y="652183"/>
                </a:cubicBezTo>
                <a:cubicBezTo>
                  <a:pt x="296169" y="651423"/>
                  <a:pt x="294514" y="650322"/>
                  <a:pt x="293223" y="648878"/>
                </a:cubicBezTo>
                <a:cubicBezTo>
                  <a:pt x="291931" y="647435"/>
                  <a:pt x="290977" y="645666"/>
                  <a:pt x="290358" y="643572"/>
                </a:cubicBezTo>
                <a:cubicBezTo>
                  <a:pt x="289739" y="641477"/>
                  <a:pt x="289430" y="639106"/>
                  <a:pt x="289430" y="636458"/>
                </a:cubicBezTo>
                <a:cubicBezTo>
                  <a:pt x="289430" y="634157"/>
                  <a:pt x="289761" y="631982"/>
                  <a:pt x="290423" y="629931"/>
                </a:cubicBezTo>
                <a:cubicBezTo>
                  <a:pt x="291085" y="627880"/>
                  <a:pt x="292051" y="626078"/>
                  <a:pt x="293321" y="624526"/>
                </a:cubicBezTo>
                <a:cubicBezTo>
                  <a:pt x="294590" y="622974"/>
                  <a:pt x="296148" y="621743"/>
                  <a:pt x="297993" y="620831"/>
                </a:cubicBezTo>
                <a:cubicBezTo>
                  <a:pt x="299837" y="619920"/>
                  <a:pt x="301932" y="619464"/>
                  <a:pt x="304276" y="619464"/>
                </a:cubicBezTo>
                <a:close/>
                <a:moveTo>
                  <a:pt x="270799" y="619464"/>
                </a:moveTo>
                <a:cubicBezTo>
                  <a:pt x="274184" y="619464"/>
                  <a:pt x="276751" y="620560"/>
                  <a:pt x="278498" y="622752"/>
                </a:cubicBezTo>
                <a:cubicBezTo>
                  <a:pt x="280245" y="624944"/>
                  <a:pt x="281054" y="628200"/>
                  <a:pt x="280924" y="632519"/>
                </a:cubicBezTo>
                <a:lnTo>
                  <a:pt x="275194" y="632519"/>
                </a:lnTo>
                <a:cubicBezTo>
                  <a:pt x="275259" y="629654"/>
                  <a:pt x="274841" y="627576"/>
                  <a:pt x="273940" y="626284"/>
                </a:cubicBezTo>
                <a:cubicBezTo>
                  <a:pt x="273040" y="624993"/>
                  <a:pt x="271721" y="624347"/>
                  <a:pt x="269985" y="624347"/>
                </a:cubicBezTo>
                <a:cubicBezTo>
                  <a:pt x="269225" y="624347"/>
                  <a:pt x="268460" y="624483"/>
                  <a:pt x="267689" y="624754"/>
                </a:cubicBezTo>
                <a:cubicBezTo>
                  <a:pt x="266919" y="625025"/>
                  <a:pt x="266127" y="625459"/>
                  <a:pt x="265313" y="626056"/>
                </a:cubicBezTo>
                <a:cubicBezTo>
                  <a:pt x="264499" y="626653"/>
                  <a:pt x="263636" y="627418"/>
                  <a:pt x="262725" y="628352"/>
                </a:cubicBezTo>
                <a:cubicBezTo>
                  <a:pt x="261813" y="629285"/>
                  <a:pt x="260836" y="630413"/>
                  <a:pt x="259795" y="631737"/>
                </a:cubicBezTo>
                <a:lnTo>
                  <a:pt x="259795" y="652736"/>
                </a:lnTo>
                <a:lnTo>
                  <a:pt x="254065" y="652736"/>
                </a:lnTo>
                <a:lnTo>
                  <a:pt x="254065" y="620050"/>
                </a:lnTo>
                <a:lnTo>
                  <a:pt x="259241" y="620050"/>
                </a:lnTo>
                <a:lnTo>
                  <a:pt x="259404" y="626073"/>
                </a:lnTo>
                <a:cubicBezTo>
                  <a:pt x="261336" y="623750"/>
                  <a:pt x="263240" y="622068"/>
                  <a:pt x="265118" y="621026"/>
                </a:cubicBezTo>
                <a:cubicBezTo>
                  <a:pt x="266995" y="619985"/>
                  <a:pt x="268889" y="619464"/>
                  <a:pt x="270799" y="619464"/>
                </a:cubicBezTo>
                <a:close/>
                <a:moveTo>
                  <a:pt x="237601" y="619464"/>
                </a:moveTo>
                <a:cubicBezTo>
                  <a:pt x="239880" y="619464"/>
                  <a:pt x="241898" y="619822"/>
                  <a:pt x="243656" y="620538"/>
                </a:cubicBezTo>
                <a:cubicBezTo>
                  <a:pt x="245414" y="621254"/>
                  <a:pt x="246896" y="622269"/>
                  <a:pt x="248100" y="623582"/>
                </a:cubicBezTo>
                <a:cubicBezTo>
                  <a:pt x="249305" y="624895"/>
                  <a:pt x="250216" y="626490"/>
                  <a:pt x="250835" y="628368"/>
                </a:cubicBezTo>
                <a:cubicBezTo>
                  <a:pt x="251453" y="630245"/>
                  <a:pt x="251763" y="632345"/>
                  <a:pt x="251763" y="634667"/>
                </a:cubicBezTo>
                <a:cubicBezTo>
                  <a:pt x="251763" y="635470"/>
                  <a:pt x="251752" y="636143"/>
                  <a:pt x="251730" y="636686"/>
                </a:cubicBezTo>
                <a:cubicBezTo>
                  <a:pt x="251708" y="637229"/>
                  <a:pt x="251676" y="637739"/>
                  <a:pt x="251632" y="638216"/>
                </a:cubicBezTo>
                <a:lnTo>
                  <a:pt x="228680" y="638216"/>
                </a:lnTo>
                <a:cubicBezTo>
                  <a:pt x="228680" y="641558"/>
                  <a:pt x="229613" y="644125"/>
                  <a:pt x="231480" y="645916"/>
                </a:cubicBezTo>
                <a:cubicBezTo>
                  <a:pt x="233347" y="647706"/>
                  <a:pt x="236038" y="648601"/>
                  <a:pt x="239554" y="648601"/>
                </a:cubicBezTo>
                <a:cubicBezTo>
                  <a:pt x="240509" y="648601"/>
                  <a:pt x="241464" y="648563"/>
                  <a:pt x="242419" y="648488"/>
                </a:cubicBezTo>
                <a:cubicBezTo>
                  <a:pt x="243374" y="648412"/>
                  <a:pt x="244296" y="648308"/>
                  <a:pt x="245186" y="648178"/>
                </a:cubicBezTo>
                <a:cubicBezTo>
                  <a:pt x="246076" y="648048"/>
                  <a:pt x="246928" y="647902"/>
                  <a:pt x="247742" y="647739"/>
                </a:cubicBezTo>
                <a:cubicBezTo>
                  <a:pt x="248556" y="647576"/>
                  <a:pt x="249310" y="647397"/>
                  <a:pt x="250004" y="647202"/>
                </a:cubicBezTo>
                <a:lnTo>
                  <a:pt x="250004" y="651857"/>
                </a:lnTo>
                <a:cubicBezTo>
                  <a:pt x="248464" y="652291"/>
                  <a:pt x="246722" y="652644"/>
                  <a:pt x="244779" y="652915"/>
                </a:cubicBezTo>
                <a:cubicBezTo>
                  <a:pt x="242837" y="653186"/>
                  <a:pt x="240824" y="653322"/>
                  <a:pt x="238740" y="653322"/>
                </a:cubicBezTo>
                <a:cubicBezTo>
                  <a:pt x="235940" y="653322"/>
                  <a:pt x="233531" y="652942"/>
                  <a:pt x="231513" y="652183"/>
                </a:cubicBezTo>
                <a:cubicBezTo>
                  <a:pt x="229494" y="651423"/>
                  <a:pt x="227839" y="650322"/>
                  <a:pt x="226548" y="648878"/>
                </a:cubicBezTo>
                <a:cubicBezTo>
                  <a:pt x="225256" y="647435"/>
                  <a:pt x="224301" y="645666"/>
                  <a:pt x="223683" y="643572"/>
                </a:cubicBezTo>
                <a:cubicBezTo>
                  <a:pt x="223064" y="641477"/>
                  <a:pt x="222755" y="639106"/>
                  <a:pt x="222755" y="636458"/>
                </a:cubicBezTo>
                <a:cubicBezTo>
                  <a:pt x="222755" y="634157"/>
                  <a:pt x="223086" y="631982"/>
                  <a:pt x="223748" y="629931"/>
                </a:cubicBezTo>
                <a:cubicBezTo>
                  <a:pt x="224410" y="627880"/>
                  <a:pt x="225376" y="626078"/>
                  <a:pt x="226645" y="624526"/>
                </a:cubicBezTo>
                <a:cubicBezTo>
                  <a:pt x="227915" y="622974"/>
                  <a:pt x="229473" y="621743"/>
                  <a:pt x="231317" y="620831"/>
                </a:cubicBezTo>
                <a:cubicBezTo>
                  <a:pt x="233162" y="619920"/>
                  <a:pt x="235257" y="619464"/>
                  <a:pt x="237601" y="619464"/>
                </a:cubicBezTo>
                <a:close/>
                <a:moveTo>
                  <a:pt x="162540" y="619464"/>
                </a:moveTo>
                <a:cubicBezTo>
                  <a:pt x="163821" y="619464"/>
                  <a:pt x="165242" y="619534"/>
                  <a:pt x="166805" y="619675"/>
                </a:cubicBezTo>
                <a:cubicBezTo>
                  <a:pt x="168368" y="619816"/>
                  <a:pt x="169995" y="620061"/>
                  <a:pt x="171688" y="620408"/>
                </a:cubicBezTo>
                <a:lnTo>
                  <a:pt x="171688" y="625454"/>
                </a:lnTo>
                <a:cubicBezTo>
                  <a:pt x="169909" y="625020"/>
                  <a:pt x="168221" y="624700"/>
                  <a:pt x="166626" y="624494"/>
                </a:cubicBezTo>
                <a:cubicBezTo>
                  <a:pt x="165031" y="624287"/>
                  <a:pt x="163647" y="624184"/>
                  <a:pt x="162475" y="624184"/>
                </a:cubicBezTo>
                <a:cubicBezTo>
                  <a:pt x="161064" y="624184"/>
                  <a:pt x="159876" y="624293"/>
                  <a:pt x="158910" y="624510"/>
                </a:cubicBezTo>
                <a:cubicBezTo>
                  <a:pt x="157944" y="624727"/>
                  <a:pt x="157163" y="625025"/>
                  <a:pt x="156566" y="625405"/>
                </a:cubicBezTo>
                <a:cubicBezTo>
                  <a:pt x="155969" y="625785"/>
                  <a:pt x="155541" y="626230"/>
                  <a:pt x="155280" y="626740"/>
                </a:cubicBezTo>
                <a:cubicBezTo>
                  <a:pt x="155020" y="627250"/>
                  <a:pt x="154889" y="627798"/>
                  <a:pt x="154889" y="628384"/>
                </a:cubicBezTo>
                <a:cubicBezTo>
                  <a:pt x="154889" y="628970"/>
                  <a:pt x="155003" y="629502"/>
                  <a:pt x="155231" y="629979"/>
                </a:cubicBezTo>
                <a:cubicBezTo>
                  <a:pt x="155459" y="630457"/>
                  <a:pt x="155882" y="630918"/>
                  <a:pt x="156501" y="631363"/>
                </a:cubicBezTo>
                <a:cubicBezTo>
                  <a:pt x="157120" y="631808"/>
                  <a:pt x="157982" y="632253"/>
                  <a:pt x="159089" y="632698"/>
                </a:cubicBezTo>
                <a:cubicBezTo>
                  <a:pt x="160196" y="633143"/>
                  <a:pt x="161640" y="633626"/>
                  <a:pt x="163419" y="634147"/>
                </a:cubicBezTo>
                <a:cubicBezTo>
                  <a:pt x="165351" y="634711"/>
                  <a:pt x="166979" y="635302"/>
                  <a:pt x="168302" y="635921"/>
                </a:cubicBezTo>
                <a:cubicBezTo>
                  <a:pt x="169627" y="636539"/>
                  <a:pt x="170701" y="637229"/>
                  <a:pt x="171526" y="637988"/>
                </a:cubicBezTo>
                <a:cubicBezTo>
                  <a:pt x="172350" y="638748"/>
                  <a:pt x="172942" y="639605"/>
                  <a:pt x="173300" y="640560"/>
                </a:cubicBezTo>
                <a:cubicBezTo>
                  <a:pt x="173658" y="641515"/>
                  <a:pt x="173837" y="642600"/>
                  <a:pt x="173837" y="643816"/>
                </a:cubicBezTo>
                <a:cubicBezTo>
                  <a:pt x="173837" y="644966"/>
                  <a:pt x="173642" y="645997"/>
                  <a:pt x="173251" y="646909"/>
                </a:cubicBezTo>
                <a:cubicBezTo>
                  <a:pt x="172860" y="647820"/>
                  <a:pt x="172329" y="648629"/>
                  <a:pt x="171656" y="649334"/>
                </a:cubicBezTo>
                <a:cubicBezTo>
                  <a:pt x="170983" y="650039"/>
                  <a:pt x="170202" y="650642"/>
                  <a:pt x="169312" y="651141"/>
                </a:cubicBezTo>
                <a:cubicBezTo>
                  <a:pt x="168422" y="651640"/>
                  <a:pt x="167472" y="652052"/>
                  <a:pt x="166463" y="652378"/>
                </a:cubicBezTo>
                <a:cubicBezTo>
                  <a:pt x="165454" y="652704"/>
                  <a:pt x="164418" y="652942"/>
                  <a:pt x="163354" y="653094"/>
                </a:cubicBezTo>
                <a:cubicBezTo>
                  <a:pt x="162290" y="653246"/>
                  <a:pt x="161249" y="653322"/>
                  <a:pt x="160229" y="653322"/>
                </a:cubicBezTo>
                <a:cubicBezTo>
                  <a:pt x="158015" y="653322"/>
                  <a:pt x="155980" y="653224"/>
                  <a:pt x="154125" y="653029"/>
                </a:cubicBezTo>
                <a:cubicBezTo>
                  <a:pt x="152269" y="652834"/>
                  <a:pt x="150451" y="652519"/>
                  <a:pt x="148671" y="652085"/>
                </a:cubicBezTo>
                <a:lnTo>
                  <a:pt x="148671" y="646876"/>
                </a:lnTo>
                <a:cubicBezTo>
                  <a:pt x="150581" y="647419"/>
                  <a:pt x="152480" y="647831"/>
                  <a:pt x="154369" y="648113"/>
                </a:cubicBezTo>
                <a:cubicBezTo>
                  <a:pt x="156257" y="648395"/>
                  <a:pt x="158134" y="648536"/>
                  <a:pt x="160001" y="648536"/>
                </a:cubicBezTo>
                <a:cubicBezTo>
                  <a:pt x="162714" y="648536"/>
                  <a:pt x="164721" y="648167"/>
                  <a:pt x="166024" y="647429"/>
                </a:cubicBezTo>
                <a:cubicBezTo>
                  <a:pt x="167326" y="646692"/>
                  <a:pt x="167977" y="645639"/>
                  <a:pt x="167977" y="644272"/>
                </a:cubicBezTo>
                <a:cubicBezTo>
                  <a:pt x="167977" y="643686"/>
                  <a:pt x="167874" y="643159"/>
                  <a:pt x="167668" y="642693"/>
                </a:cubicBezTo>
                <a:cubicBezTo>
                  <a:pt x="167461" y="642226"/>
                  <a:pt x="167087" y="641781"/>
                  <a:pt x="166544" y="641358"/>
                </a:cubicBezTo>
                <a:cubicBezTo>
                  <a:pt x="166002" y="640935"/>
                  <a:pt x="165161" y="640495"/>
                  <a:pt x="164022" y="640039"/>
                </a:cubicBezTo>
                <a:cubicBezTo>
                  <a:pt x="162882" y="639583"/>
                  <a:pt x="161325" y="639063"/>
                  <a:pt x="159350" y="638477"/>
                </a:cubicBezTo>
                <a:cubicBezTo>
                  <a:pt x="157874" y="638042"/>
                  <a:pt x="156512" y="637549"/>
                  <a:pt x="155264" y="636995"/>
                </a:cubicBezTo>
                <a:cubicBezTo>
                  <a:pt x="154016" y="636442"/>
                  <a:pt x="152936" y="635785"/>
                  <a:pt x="152025" y="635026"/>
                </a:cubicBezTo>
                <a:cubicBezTo>
                  <a:pt x="151113" y="634266"/>
                  <a:pt x="150397" y="633376"/>
                  <a:pt x="149876" y="632356"/>
                </a:cubicBezTo>
                <a:cubicBezTo>
                  <a:pt x="149355" y="631336"/>
                  <a:pt x="149094" y="630131"/>
                  <a:pt x="149094" y="628742"/>
                </a:cubicBezTo>
                <a:cubicBezTo>
                  <a:pt x="149094" y="627831"/>
                  <a:pt x="149306" y="626832"/>
                  <a:pt x="149729" y="625747"/>
                </a:cubicBezTo>
                <a:cubicBezTo>
                  <a:pt x="150153" y="624662"/>
                  <a:pt x="150874" y="623653"/>
                  <a:pt x="151894" y="622719"/>
                </a:cubicBezTo>
                <a:cubicBezTo>
                  <a:pt x="152914" y="621786"/>
                  <a:pt x="154293" y="621010"/>
                  <a:pt x="156029" y="620392"/>
                </a:cubicBezTo>
                <a:cubicBezTo>
                  <a:pt x="157765" y="619773"/>
                  <a:pt x="159936" y="619464"/>
                  <a:pt x="162540" y="619464"/>
                </a:cubicBezTo>
                <a:close/>
                <a:moveTo>
                  <a:pt x="93944" y="619464"/>
                </a:moveTo>
                <a:cubicBezTo>
                  <a:pt x="94747" y="619464"/>
                  <a:pt x="95518" y="619518"/>
                  <a:pt x="96256" y="619627"/>
                </a:cubicBezTo>
                <a:cubicBezTo>
                  <a:pt x="96994" y="619735"/>
                  <a:pt x="97645" y="619876"/>
                  <a:pt x="98209" y="620050"/>
                </a:cubicBezTo>
                <a:lnTo>
                  <a:pt x="110059" y="620050"/>
                </a:lnTo>
                <a:lnTo>
                  <a:pt x="110059" y="624673"/>
                </a:lnTo>
                <a:lnTo>
                  <a:pt x="104818" y="624673"/>
                </a:lnTo>
                <a:cubicBezTo>
                  <a:pt x="105426" y="625432"/>
                  <a:pt x="105898" y="626317"/>
                  <a:pt x="106234" y="627326"/>
                </a:cubicBezTo>
                <a:cubicBezTo>
                  <a:pt x="106571" y="628335"/>
                  <a:pt x="106739" y="629426"/>
                  <a:pt x="106739" y="630598"/>
                </a:cubicBezTo>
                <a:cubicBezTo>
                  <a:pt x="106739" y="632291"/>
                  <a:pt x="106429" y="633837"/>
                  <a:pt x="105811" y="635237"/>
                </a:cubicBezTo>
                <a:cubicBezTo>
                  <a:pt x="105192" y="636637"/>
                  <a:pt x="104319" y="637836"/>
                  <a:pt x="103190" y="638835"/>
                </a:cubicBezTo>
                <a:cubicBezTo>
                  <a:pt x="102062" y="639833"/>
                  <a:pt x="100711" y="640609"/>
                  <a:pt x="99137" y="641162"/>
                </a:cubicBezTo>
                <a:cubicBezTo>
                  <a:pt x="97563" y="641716"/>
                  <a:pt x="95833" y="641993"/>
                  <a:pt x="93944" y="641993"/>
                </a:cubicBezTo>
                <a:cubicBezTo>
                  <a:pt x="92577" y="641993"/>
                  <a:pt x="91296" y="641846"/>
                  <a:pt x="90103" y="641553"/>
                </a:cubicBezTo>
                <a:cubicBezTo>
                  <a:pt x="88909" y="641260"/>
                  <a:pt x="87965" y="640897"/>
                  <a:pt x="87270" y="640462"/>
                </a:cubicBezTo>
                <a:cubicBezTo>
                  <a:pt x="86858" y="641070"/>
                  <a:pt x="86511" y="641645"/>
                  <a:pt x="86229" y="642188"/>
                </a:cubicBezTo>
                <a:cubicBezTo>
                  <a:pt x="85946" y="642730"/>
                  <a:pt x="85805" y="643338"/>
                  <a:pt x="85805" y="644011"/>
                </a:cubicBezTo>
                <a:cubicBezTo>
                  <a:pt x="85805" y="644836"/>
                  <a:pt x="86201" y="645520"/>
                  <a:pt x="86993" y="646062"/>
                </a:cubicBezTo>
                <a:cubicBezTo>
                  <a:pt x="87786" y="646605"/>
                  <a:pt x="88833" y="646898"/>
                  <a:pt x="90135" y="646941"/>
                </a:cubicBezTo>
                <a:lnTo>
                  <a:pt x="98730" y="647267"/>
                </a:lnTo>
                <a:cubicBezTo>
                  <a:pt x="100358" y="647310"/>
                  <a:pt x="101861" y="647516"/>
                  <a:pt x="103239" y="647885"/>
                </a:cubicBezTo>
                <a:cubicBezTo>
                  <a:pt x="104617" y="648254"/>
                  <a:pt x="105800" y="648786"/>
                  <a:pt x="106788" y="649481"/>
                </a:cubicBezTo>
                <a:cubicBezTo>
                  <a:pt x="107775" y="650175"/>
                  <a:pt x="108546" y="651032"/>
                  <a:pt x="109099" y="652052"/>
                </a:cubicBezTo>
                <a:cubicBezTo>
                  <a:pt x="109653" y="653073"/>
                  <a:pt x="109929" y="654255"/>
                  <a:pt x="109929" y="655601"/>
                </a:cubicBezTo>
                <a:cubicBezTo>
                  <a:pt x="109929" y="657055"/>
                  <a:pt x="109615" y="658433"/>
                  <a:pt x="108985" y="659736"/>
                </a:cubicBezTo>
                <a:cubicBezTo>
                  <a:pt x="108356" y="661038"/>
                  <a:pt x="107384" y="662183"/>
                  <a:pt x="106071" y="663170"/>
                </a:cubicBezTo>
                <a:cubicBezTo>
                  <a:pt x="104758" y="664158"/>
                  <a:pt x="103093" y="664945"/>
                  <a:pt x="101074" y="665531"/>
                </a:cubicBezTo>
                <a:cubicBezTo>
                  <a:pt x="99056" y="666117"/>
                  <a:pt x="96657" y="666410"/>
                  <a:pt x="93879" y="666410"/>
                </a:cubicBezTo>
                <a:cubicBezTo>
                  <a:pt x="91231" y="666410"/>
                  <a:pt x="88979" y="666198"/>
                  <a:pt x="87124" y="665775"/>
                </a:cubicBezTo>
                <a:cubicBezTo>
                  <a:pt x="85268" y="665352"/>
                  <a:pt x="83743" y="664766"/>
                  <a:pt x="82550" y="664017"/>
                </a:cubicBezTo>
                <a:cubicBezTo>
                  <a:pt x="81356" y="663268"/>
                  <a:pt x="80488" y="662378"/>
                  <a:pt x="79945" y="661347"/>
                </a:cubicBezTo>
                <a:cubicBezTo>
                  <a:pt x="79403" y="660316"/>
                  <a:pt x="79131" y="659182"/>
                  <a:pt x="79131" y="657945"/>
                </a:cubicBezTo>
                <a:cubicBezTo>
                  <a:pt x="79131" y="656361"/>
                  <a:pt x="79500" y="654972"/>
                  <a:pt x="80238" y="653778"/>
                </a:cubicBezTo>
                <a:cubicBezTo>
                  <a:pt x="80976" y="652584"/>
                  <a:pt x="82116" y="651434"/>
                  <a:pt x="83656" y="650327"/>
                </a:cubicBezTo>
                <a:cubicBezTo>
                  <a:pt x="83092" y="650067"/>
                  <a:pt x="82604" y="649741"/>
                  <a:pt x="82192" y="649350"/>
                </a:cubicBezTo>
                <a:cubicBezTo>
                  <a:pt x="81779" y="648960"/>
                  <a:pt x="81443" y="648531"/>
                  <a:pt x="81182" y="648064"/>
                </a:cubicBezTo>
                <a:cubicBezTo>
                  <a:pt x="80922" y="647598"/>
                  <a:pt x="80726" y="647104"/>
                  <a:pt x="80596" y="646583"/>
                </a:cubicBezTo>
                <a:cubicBezTo>
                  <a:pt x="80466" y="646062"/>
                  <a:pt x="80401" y="645552"/>
                  <a:pt x="80401" y="645053"/>
                </a:cubicBezTo>
                <a:cubicBezTo>
                  <a:pt x="80401" y="643642"/>
                  <a:pt x="80732" y="642351"/>
                  <a:pt x="81394" y="641179"/>
                </a:cubicBezTo>
                <a:cubicBezTo>
                  <a:pt x="82056" y="640007"/>
                  <a:pt x="82843" y="638900"/>
                  <a:pt x="83754" y="637858"/>
                </a:cubicBezTo>
                <a:cubicBezTo>
                  <a:pt x="83342" y="637359"/>
                  <a:pt x="82978" y="636870"/>
                  <a:pt x="82664" y="636393"/>
                </a:cubicBezTo>
                <a:cubicBezTo>
                  <a:pt x="82349" y="635915"/>
                  <a:pt x="82078" y="635400"/>
                  <a:pt x="81850" y="634847"/>
                </a:cubicBezTo>
                <a:cubicBezTo>
                  <a:pt x="81622" y="634293"/>
                  <a:pt x="81448" y="633696"/>
                  <a:pt x="81329" y="633056"/>
                </a:cubicBezTo>
                <a:cubicBezTo>
                  <a:pt x="81209" y="632416"/>
                  <a:pt x="81150" y="631683"/>
                  <a:pt x="81150" y="630858"/>
                </a:cubicBezTo>
                <a:cubicBezTo>
                  <a:pt x="81150" y="629165"/>
                  <a:pt x="81459" y="627619"/>
                  <a:pt x="82078" y="626219"/>
                </a:cubicBezTo>
                <a:cubicBezTo>
                  <a:pt x="82696" y="624819"/>
                  <a:pt x="83564" y="623620"/>
                  <a:pt x="84682" y="622622"/>
                </a:cubicBezTo>
                <a:cubicBezTo>
                  <a:pt x="85800" y="621623"/>
                  <a:pt x="87145" y="620847"/>
                  <a:pt x="88719" y="620294"/>
                </a:cubicBezTo>
                <a:cubicBezTo>
                  <a:pt x="90292" y="619740"/>
                  <a:pt x="92034" y="619464"/>
                  <a:pt x="93944" y="619464"/>
                </a:cubicBezTo>
                <a:close/>
                <a:moveTo>
                  <a:pt x="56626" y="619464"/>
                </a:moveTo>
                <a:cubicBezTo>
                  <a:pt x="58905" y="619464"/>
                  <a:pt x="60923" y="619822"/>
                  <a:pt x="62681" y="620538"/>
                </a:cubicBezTo>
                <a:cubicBezTo>
                  <a:pt x="64439" y="621254"/>
                  <a:pt x="65920" y="622269"/>
                  <a:pt x="67125" y="623582"/>
                </a:cubicBezTo>
                <a:cubicBezTo>
                  <a:pt x="68330" y="624895"/>
                  <a:pt x="69241" y="626490"/>
                  <a:pt x="69860" y="628368"/>
                </a:cubicBezTo>
                <a:cubicBezTo>
                  <a:pt x="70478" y="630245"/>
                  <a:pt x="70788" y="632345"/>
                  <a:pt x="70788" y="634667"/>
                </a:cubicBezTo>
                <a:cubicBezTo>
                  <a:pt x="70788" y="635470"/>
                  <a:pt x="70777" y="636143"/>
                  <a:pt x="70755" y="636686"/>
                </a:cubicBezTo>
                <a:cubicBezTo>
                  <a:pt x="70733" y="637229"/>
                  <a:pt x="70701" y="637739"/>
                  <a:pt x="70657" y="638216"/>
                </a:cubicBezTo>
                <a:lnTo>
                  <a:pt x="47705" y="638216"/>
                </a:lnTo>
                <a:cubicBezTo>
                  <a:pt x="47705" y="641558"/>
                  <a:pt x="48638" y="644125"/>
                  <a:pt x="50505" y="645916"/>
                </a:cubicBezTo>
                <a:cubicBezTo>
                  <a:pt x="52371" y="647706"/>
                  <a:pt x="55063" y="648601"/>
                  <a:pt x="58579" y="648601"/>
                </a:cubicBezTo>
                <a:cubicBezTo>
                  <a:pt x="59534" y="648601"/>
                  <a:pt x="60489" y="648563"/>
                  <a:pt x="61444" y="648488"/>
                </a:cubicBezTo>
                <a:cubicBezTo>
                  <a:pt x="62399" y="648412"/>
                  <a:pt x="63321" y="648308"/>
                  <a:pt x="64211" y="648178"/>
                </a:cubicBezTo>
                <a:cubicBezTo>
                  <a:pt x="65101" y="648048"/>
                  <a:pt x="65953" y="647902"/>
                  <a:pt x="66767" y="647739"/>
                </a:cubicBezTo>
                <a:cubicBezTo>
                  <a:pt x="67581" y="647576"/>
                  <a:pt x="68335" y="647397"/>
                  <a:pt x="69030" y="647202"/>
                </a:cubicBezTo>
                <a:lnTo>
                  <a:pt x="69030" y="651857"/>
                </a:lnTo>
                <a:cubicBezTo>
                  <a:pt x="67488" y="652291"/>
                  <a:pt x="65747" y="652644"/>
                  <a:pt x="63804" y="652915"/>
                </a:cubicBezTo>
                <a:cubicBezTo>
                  <a:pt x="61862" y="653186"/>
                  <a:pt x="59849" y="653322"/>
                  <a:pt x="57765" y="653322"/>
                </a:cubicBezTo>
                <a:cubicBezTo>
                  <a:pt x="54965" y="653322"/>
                  <a:pt x="52556" y="652942"/>
                  <a:pt x="50538" y="652183"/>
                </a:cubicBezTo>
                <a:cubicBezTo>
                  <a:pt x="48519" y="651423"/>
                  <a:pt x="46864" y="650322"/>
                  <a:pt x="45573" y="648878"/>
                </a:cubicBezTo>
                <a:cubicBezTo>
                  <a:pt x="44281" y="647435"/>
                  <a:pt x="43326" y="645666"/>
                  <a:pt x="42708" y="643572"/>
                </a:cubicBezTo>
                <a:cubicBezTo>
                  <a:pt x="42089" y="641477"/>
                  <a:pt x="41780" y="639106"/>
                  <a:pt x="41780" y="636458"/>
                </a:cubicBezTo>
                <a:cubicBezTo>
                  <a:pt x="41780" y="634157"/>
                  <a:pt x="42111" y="631982"/>
                  <a:pt x="42773" y="629931"/>
                </a:cubicBezTo>
                <a:cubicBezTo>
                  <a:pt x="43435" y="627880"/>
                  <a:pt x="44401" y="626078"/>
                  <a:pt x="45670" y="624526"/>
                </a:cubicBezTo>
                <a:cubicBezTo>
                  <a:pt x="46940" y="622974"/>
                  <a:pt x="48497" y="621743"/>
                  <a:pt x="50342" y="620831"/>
                </a:cubicBezTo>
                <a:cubicBezTo>
                  <a:pt x="52187" y="619920"/>
                  <a:pt x="54282" y="619464"/>
                  <a:pt x="56626" y="619464"/>
                </a:cubicBezTo>
                <a:close/>
                <a:moveTo>
                  <a:pt x="11200" y="615069"/>
                </a:moveTo>
                <a:lnTo>
                  <a:pt x="11200" y="629133"/>
                </a:lnTo>
                <a:lnTo>
                  <a:pt x="15888" y="629133"/>
                </a:lnTo>
                <a:cubicBezTo>
                  <a:pt x="17256" y="629133"/>
                  <a:pt x="18488" y="628976"/>
                  <a:pt x="19584" y="628661"/>
                </a:cubicBezTo>
                <a:cubicBezTo>
                  <a:pt x="20680" y="628346"/>
                  <a:pt x="21613" y="627880"/>
                  <a:pt x="22383" y="627261"/>
                </a:cubicBezTo>
                <a:cubicBezTo>
                  <a:pt x="23154" y="626642"/>
                  <a:pt x="23751" y="625883"/>
                  <a:pt x="24174" y="624982"/>
                </a:cubicBezTo>
                <a:cubicBezTo>
                  <a:pt x="24597" y="624081"/>
                  <a:pt x="24809" y="623045"/>
                  <a:pt x="24809" y="621873"/>
                </a:cubicBezTo>
                <a:cubicBezTo>
                  <a:pt x="24809" y="619594"/>
                  <a:pt x="24098" y="617890"/>
                  <a:pt x="22677" y="616762"/>
                </a:cubicBezTo>
                <a:cubicBezTo>
                  <a:pt x="21255" y="615633"/>
                  <a:pt x="19253" y="615069"/>
                  <a:pt x="16670" y="615069"/>
                </a:cubicBezTo>
                <a:close/>
                <a:moveTo>
                  <a:pt x="5405" y="610185"/>
                </a:moveTo>
                <a:lnTo>
                  <a:pt x="16800" y="610185"/>
                </a:lnTo>
                <a:cubicBezTo>
                  <a:pt x="19274" y="610185"/>
                  <a:pt x="21401" y="610457"/>
                  <a:pt x="23181" y="610999"/>
                </a:cubicBezTo>
                <a:cubicBezTo>
                  <a:pt x="24961" y="611542"/>
                  <a:pt x="26420" y="612301"/>
                  <a:pt x="27560" y="613278"/>
                </a:cubicBezTo>
                <a:cubicBezTo>
                  <a:pt x="28699" y="614255"/>
                  <a:pt x="29535" y="615432"/>
                  <a:pt x="30067" y="616810"/>
                </a:cubicBezTo>
                <a:cubicBezTo>
                  <a:pt x="30598" y="618189"/>
                  <a:pt x="30864" y="619713"/>
                  <a:pt x="30864" y="621385"/>
                </a:cubicBezTo>
                <a:cubicBezTo>
                  <a:pt x="30864" y="622708"/>
                  <a:pt x="30669" y="623962"/>
                  <a:pt x="30278" y="625145"/>
                </a:cubicBezTo>
                <a:cubicBezTo>
                  <a:pt x="29888" y="626328"/>
                  <a:pt x="29307" y="627402"/>
                  <a:pt x="28537" y="628368"/>
                </a:cubicBezTo>
                <a:cubicBezTo>
                  <a:pt x="27766" y="629334"/>
                  <a:pt x="26811" y="630169"/>
                  <a:pt x="25672" y="630875"/>
                </a:cubicBezTo>
                <a:cubicBezTo>
                  <a:pt x="24532" y="631580"/>
                  <a:pt x="23224" y="632106"/>
                  <a:pt x="21749" y="632454"/>
                </a:cubicBezTo>
                <a:cubicBezTo>
                  <a:pt x="22942" y="632866"/>
                  <a:pt x="23957" y="633588"/>
                  <a:pt x="24793" y="634619"/>
                </a:cubicBezTo>
                <a:cubicBezTo>
                  <a:pt x="25628" y="635650"/>
                  <a:pt x="26480" y="637022"/>
                  <a:pt x="27348" y="638737"/>
                </a:cubicBezTo>
                <a:lnTo>
                  <a:pt x="34087" y="652736"/>
                </a:lnTo>
                <a:lnTo>
                  <a:pt x="27544" y="652736"/>
                </a:lnTo>
                <a:lnTo>
                  <a:pt x="21195" y="639128"/>
                </a:lnTo>
                <a:cubicBezTo>
                  <a:pt x="20718" y="638086"/>
                  <a:pt x="20229" y="637223"/>
                  <a:pt x="19730" y="636539"/>
                </a:cubicBezTo>
                <a:cubicBezTo>
                  <a:pt x="19231" y="635856"/>
                  <a:pt x="18694" y="635313"/>
                  <a:pt x="18119" y="634912"/>
                </a:cubicBezTo>
                <a:cubicBezTo>
                  <a:pt x="17543" y="634510"/>
                  <a:pt x="16914" y="634222"/>
                  <a:pt x="16230" y="634049"/>
                </a:cubicBezTo>
                <a:cubicBezTo>
                  <a:pt x="15547" y="633875"/>
                  <a:pt x="14782" y="633788"/>
                  <a:pt x="13935" y="633788"/>
                </a:cubicBezTo>
                <a:lnTo>
                  <a:pt x="11200" y="633788"/>
                </a:lnTo>
                <a:lnTo>
                  <a:pt x="11200" y="652736"/>
                </a:lnTo>
                <a:lnTo>
                  <a:pt x="5405" y="652736"/>
                </a:lnTo>
                <a:close/>
                <a:moveTo>
                  <a:pt x="654910" y="609599"/>
                </a:moveTo>
                <a:lnTo>
                  <a:pt x="654910" y="620050"/>
                </a:lnTo>
                <a:lnTo>
                  <a:pt x="669593" y="620050"/>
                </a:lnTo>
                <a:lnTo>
                  <a:pt x="669593" y="624803"/>
                </a:lnTo>
                <a:lnTo>
                  <a:pt x="654910" y="624803"/>
                </a:lnTo>
                <a:lnTo>
                  <a:pt x="654910" y="641407"/>
                </a:lnTo>
                <a:cubicBezTo>
                  <a:pt x="654910" y="643751"/>
                  <a:pt x="655534" y="645503"/>
                  <a:pt x="656782" y="646664"/>
                </a:cubicBezTo>
                <a:cubicBezTo>
                  <a:pt x="658030" y="647826"/>
                  <a:pt x="659870" y="648406"/>
                  <a:pt x="662300" y="648406"/>
                </a:cubicBezTo>
                <a:cubicBezTo>
                  <a:pt x="663342" y="648406"/>
                  <a:pt x="664481" y="648325"/>
                  <a:pt x="665719" y="648162"/>
                </a:cubicBezTo>
                <a:cubicBezTo>
                  <a:pt x="666956" y="647999"/>
                  <a:pt x="668247" y="647744"/>
                  <a:pt x="669593" y="647397"/>
                </a:cubicBezTo>
                <a:lnTo>
                  <a:pt x="669593" y="652280"/>
                </a:lnTo>
                <a:cubicBezTo>
                  <a:pt x="668313" y="652606"/>
                  <a:pt x="666988" y="652839"/>
                  <a:pt x="665621" y="652980"/>
                </a:cubicBezTo>
                <a:cubicBezTo>
                  <a:pt x="664254" y="653121"/>
                  <a:pt x="662865" y="653192"/>
                  <a:pt x="661454" y="653192"/>
                </a:cubicBezTo>
                <a:cubicBezTo>
                  <a:pt x="657352" y="653192"/>
                  <a:pt x="654291" y="652264"/>
                  <a:pt x="652273" y="650408"/>
                </a:cubicBezTo>
                <a:cubicBezTo>
                  <a:pt x="650255" y="648553"/>
                  <a:pt x="649245" y="645704"/>
                  <a:pt x="649245" y="641862"/>
                </a:cubicBezTo>
                <a:lnTo>
                  <a:pt x="649245" y="624803"/>
                </a:lnTo>
                <a:lnTo>
                  <a:pt x="640097" y="624803"/>
                </a:lnTo>
                <a:lnTo>
                  <a:pt x="640097" y="620050"/>
                </a:lnTo>
                <a:lnTo>
                  <a:pt x="649245" y="620050"/>
                </a:lnTo>
                <a:lnTo>
                  <a:pt x="649245" y="611064"/>
                </a:lnTo>
                <a:close/>
                <a:moveTo>
                  <a:pt x="197710" y="609599"/>
                </a:moveTo>
                <a:lnTo>
                  <a:pt x="197710" y="620050"/>
                </a:lnTo>
                <a:lnTo>
                  <a:pt x="212393" y="620050"/>
                </a:lnTo>
                <a:lnTo>
                  <a:pt x="212393" y="624803"/>
                </a:lnTo>
                <a:lnTo>
                  <a:pt x="197710" y="624803"/>
                </a:lnTo>
                <a:lnTo>
                  <a:pt x="197710" y="641407"/>
                </a:lnTo>
                <a:cubicBezTo>
                  <a:pt x="197710" y="643751"/>
                  <a:pt x="198334" y="645503"/>
                  <a:pt x="199582" y="646664"/>
                </a:cubicBezTo>
                <a:cubicBezTo>
                  <a:pt x="200830" y="647826"/>
                  <a:pt x="202669" y="648406"/>
                  <a:pt x="205100" y="648406"/>
                </a:cubicBezTo>
                <a:cubicBezTo>
                  <a:pt x="206142" y="648406"/>
                  <a:pt x="207282" y="648325"/>
                  <a:pt x="208519" y="648162"/>
                </a:cubicBezTo>
                <a:cubicBezTo>
                  <a:pt x="209756" y="647999"/>
                  <a:pt x="211047" y="647744"/>
                  <a:pt x="212393" y="647397"/>
                </a:cubicBezTo>
                <a:lnTo>
                  <a:pt x="212393" y="652280"/>
                </a:lnTo>
                <a:cubicBezTo>
                  <a:pt x="211112" y="652606"/>
                  <a:pt x="209788" y="652839"/>
                  <a:pt x="208421" y="652980"/>
                </a:cubicBezTo>
                <a:cubicBezTo>
                  <a:pt x="207054" y="653121"/>
                  <a:pt x="205665" y="653192"/>
                  <a:pt x="204254" y="653192"/>
                </a:cubicBezTo>
                <a:cubicBezTo>
                  <a:pt x="200152" y="653192"/>
                  <a:pt x="197092" y="652264"/>
                  <a:pt x="195073" y="650408"/>
                </a:cubicBezTo>
                <a:cubicBezTo>
                  <a:pt x="193055" y="648553"/>
                  <a:pt x="192046" y="645704"/>
                  <a:pt x="192046" y="641862"/>
                </a:cubicBezTo>
                <a:lnTo>
                  <a:pt x="192046" y="624803"/>
                </a:lnTo>
                <a:lnTo>
                  <a:pt x="182897" y="624803"/>
                </a:lnTo>
                <a:lnTo>
                  <a:pt x="182897" y="620050"/>
                </a:lnTo>
                <a:lnTo>
                  <a:pt x="192046" y="620050"/>
                </a:lnTo>
                <a:lnTo>
                  <a:pt x="192046" y="611064"/>
                </a:lnTo>
                <a:close/>
                <a:moveTo>
                  <a:pt x="587435" y="606734"/>
                </a:moveTo>
                <a:lnTo>
                  <a:pt x="593133" y="606734"/>
                </a:lnTo>
                <a:lnTo>
                  <a:pt x="593133" y="652736"/>
                </a:lnTo>
                <a:lnTo>
                  <a:pt x="588054" y="652736"/>
                </a:lnTo>
                <a:lnTo>
                  <a:pt x="587859" y="646550"/>
                </a:lnTo>
                <a:cubicBezTo>
                  <a:pt x="586274" y="648851"/>
                  <a:pt x="584560" y="650555"/>
                  <a:pt x="582715" y="651662"/>
                </a:cubicBezTo>
                <a:cubicBezTo>
                  <a:pt x="580870" y="652769"/>
                  <a:pt x="578873" y="653322"/>
                  <a:pt x="576724" y="653322"/>
                </a:cubicBezTo>
                <a:cubicBezTo>
                  <a:pt x="574858" y="653322"/>
                  <a:pt x="573213" y="652932"/>
                  <a:pt x="571792" y="652150"/>
                </a:cubicBezTo>
                <a:cubicBezTo>
                  <a:pt x="570370" y="651369"/>
                  <a:pt x="569187" y="650267"/>
                  <a:pt x="568243" y="648846"/>
                </a:cubicBezTo>
                <a:cubicBezTo>
                  <a:pt x="567299" y="647424"/>
                  <a:pt x="566589" y="645715"/>
                  <a:pt x="566111" y="643718"/>
                </a:cubicBezTo>
                <a:cubicBezTo>
                  <a:pt x="565634" y="641721"/>
                  <a:pt x="565395" y="639507"/>
                  <a:pt x="565395" y="637077"/>
                </a:cubicBezTo>
                <a:cubicBezTo>
                  <a:pt x="565395" y="634298"/>
                  <a:pt x="565774" y="631830"/>
                  <a:pt x="566534" y="629670"/>
                </a:cubicBezTo>
                <a:cubicBezTo>
                  <a:pt x="567294" y="627510"/>
                  <a:pt x="568373" y="625687"/>
                  <a:pt x="569773" y="624201"/>
                </a:cubicBezTo>
                <a:cubicBezTo>
                  <a:pt x="571173" y="622714"/>
                  <a:pt x="572856" y="621585"/>
                  <a:pt x="574820" y="620815"/>
                </a:cubicBezTo>
                <a:cubicBezTo>
                  <a:pt x="576784" y="620044"/>
                  <a:pt x="578970" y="619659"/>
                  <a:pt x="581380" y="619659"/>
                </a:cubicBezTo>
                <a:cubicBezTo>
                  <a:pt x="582422" y="619659"/>
                  <a:pt x="583447" y="619724"/>
                  <a:pt x="584456" y="619854"/>
                </a:cubicBezTo>
                <a:cubicBezTo>
                  <a:pt x="585466" y="619985"/>
                  <a:pt x="586458" y="620191"/>
                  <a:pt x="587435" y="620473"/>
                </a:cubicBezTo>
                <a:close/>
                <a:moveTo>
                  <a:pt x="520760" y="606734"/>
                </a:moveTo>
                <a:lnTo>
                  <a:pt x="526457" y="606734"/>
                </a:lnTo>
                <a:lnTo>
                  <a:pt x="526457" y="652736"/>
                </a:lnTo>
                <a:lnTo>
                  <a:pt x="521379" y="652736"/>
                </a:lnTo>
                <a:lnTo>
                  <a:pt x="521183" y="646550"/>
                </a:lnTo>
                <a:cubicBezTo>
                  <a:pt x="519599" y="648851"/>
                  <a:pt x="517884" y="650555"/>
                  <a:pt x="516040" y="651662"/>
                </a:cubicBezTo>
                <a:cubicBezTo>
                  <a:pt x="514195" y="652769"/>
                  <a:pt x="512198" y="653322"/>
                  <a:pt x="510049" y="653322"/>
                </a:cubicBezTo>
                <a:cubicBezTo>
                  <a:pt x="508182" y="653322"/>
                  <a:pt x="506539" y="652932"/>
                  <a:pt x="505117" y="652150"/>
                </a:cubicBezTo>
                <a:cubicBezTo>
                  <a:pt x="503695" y="651369"/>
                  <a:pt x="502513" y="650267"/>
                  <a:pt x="501568" y="648846"/>
                </a:cubicBezTo>
                <a:cubicBezTo>
                  <a:pt x="500624" y="647424"/>
                  <a:pt x="499913" y="645715"/>
                  <a:pt x="499436" y="643718"/>
                </a:cubicBezTo>
                <a:cubicBezTo>
                  <a:pt x="498958" y="641721"/>
                  <a:pt x="498720" y="639507"/>
                  <a:pt x="498720" y="637077"/>
                </a:cubicBezTo>
                <a:cubicBezTo>
                  <a:pt x="498720" y="634298"/>
                  <a:pt x="499099" y="631830"/>
                  <a:pt x="499859" y="629670"/>
                </a:cubicBezTo>
                <a:cubicBezTo>
                  <a:pt x="500619" y="627510"/>
                  <a:pt x="501699" y="625687"/>
                  <a:pt x="503099" y="624201"/>
                </a:cubicBezTo>
                <a:cubicBezTo>
                  <a:pt x="504498" y="622714"/>
                  <a:pt x="506180" y="621585"/>
                  <a:pt x="508145" y="620815"/>
                </a:cubicBezTo>
                <a:cubicBezTo>
                  <a:pt x="510109" y="620044"/>
                  <a:pt x="512296" y="619659"/>
                  <a:pt x="514705" y="619659"/>
                </a:cubicBezTo>
                <a:cubicBezTo>
                  <a:pt x="515747" y="619659"/>
                  <a:pt x="516772" y="619724"/>
                  <a:pt x="517781" y="619854"/>
                </a:cubicBezTo>
                <a:cubicBezTo>
                  <a:pt x="518790" y="619985"/>
                  <a:pt x="519783" y="620191"/>
                  <a:pt x="520760" y="620473"/>
                </a:cubicBezTo>
                <a:close/>
                <a:moveTo>
                  <a:pt x="349310" y="606734"/>
                </a:moveTo>
                <a:lnTo>
                  <a:pt x="355008" y="606734"/>
                </a:lnTo>
                <a:lnTo>
                  <a:pt x="355008" y="652736"/>
                </a:lnTo>
                <a:lnTo>
                  <a:pt x="349929" y="652736"/>
                </a:lnTo>
                <a:lnTo>
                  <a:pt x="349733" y="646550"/>
                </a:lnTo>
                <a:cubicBezTo>
                  <a:pt x="348149" y="648851"/>
                  <a:pt x="346434" y="650555"/>
                  <a:pt x="344590" y="651662"/>
                </a:cubicBezTo>
                <a:cubicBezTo>
                  <a:pt x="342745" y="652769"/>
                  <a:pt x="340748" y="653322"/>
                  <a:pt x="338599" y="653322"/>
                </a:cubicBezTo>
                <a:cubicBezTo>
                  <a:pt x="336733" y="653322"/>
                  <a:pt x="335089" y="652932"/>
                  <a:pt x="333667" y="652150"/>
                </a:cubicBezTo>
                <a:cubicBezTo>
                  <a:pt x="332245" y="651369"/>
                  <a:pt x="331063" y="650267"/>
                  <a:pt x="330118" y="648846"/>
                </a:cubicBezTo>
                <a:cubicBezTo>
                  <a:pt x="329174" y="647424"/>
                  <a:pt x="328463" y="645715"/>
                  <a:pt x="327986" y="643718"/>
                </a:cubicBezTo>
                <a:cubicBezTo>
                  <a:pt x="327508" y="641721"/>
                  <a:pt x="327270" y="639507"/>
                  <a:pt x="327270" y="637077"/>
                </a:cubicBezTo>
                <a:cubicBezTo>
                  <a:pt x="327270" y="634298"/>
                  <a:pt x="327649" y="631830"/>
                  <a:pt x="328409" y="629670"/>
                </a:cubicBezTo>
                <a:cubicBezTo>
                  <a:pt x="329169" y="627510"/>
                  <a:pt x="330249" y="625687"/>
                  <a:pt x="331649" y="624201"/>
                </a:cubicBezTo>
                <a:cubicBezTo>
                  <a:pt x="333048" y="622714"/>
                  <a:pt x="334730" y="621585"/>
                  <a:pt x="336695" y="620815"/>
                </a:cubicBezTo>
                <a:cubicBezTo>
                  <a:pt x="338659" y="620044"/>
                  <a:pt x="340846" y="619659"/>
                  <a:pt x="343255" y="619659"/>
                </a:cubicBezTo>
                <a:cubicBezTo>
                  <a:pt x="344297" y="619659"/>
                  <a:pt x="345322" y="619724"/>
                  <a:pt x="346331" y="619854"/>
                </a:cubicBezTo>
                <a:cubicBezTo>
                  <a:pt x="347341" y="619985"/>
                  <a:pt x="348334" y="620191"/>
                  <a:pt x="349310" y="620473"/>
                </a:cubicBezTo>
                <a:close/>
                <a:moveTo>
                  <a:pt x="551600" y="606344"/>
                </a:moveTo>
                <a:cubicBezTo>
                  <a:pt x="552230" y="606344"/>
                  <a:pt x="552816" y="606458"/>
                  <a:pt x="553358" y="606685"/>
                </a:cubicBezTo>
                <a:cubicBezTo>
                  <a:pt x="553901" y="606913"/>
                  <a:pt x="554373" y="607234"/>
                  <a:pt x="554774" y="607646"/>
                </a:cubicBezTo>
                <a:cubicBezTo>
                  <a:pt x="555176" y="608058"/>
                  <a:pt x="555490" y="608530"/>
                  <a:pt x="555718" y="609062"/>
                </a:cubicBezTo>
                <a:cubicBezTo>
                  <a:pt x="555946" y="609594"/>
                  <a:pt x="556060" y="610174"/>
                  <a:pt x="556060" y="610804"/>
                </a:cubicBezTo>
                <a:cubicBezTo>
                  <a:pt x="556060" y="611411"/>
                  <a:pt x="555946" y="611987"/>
                  <a:pt x="555718" y="612529"/>
                </a:cubicBezTo>
                <a:cubicBezTo>
                  <a:pt x="555490" y="613072"/>
                  <a:pt x="555176" y="613549"/>
                  <a:pt x="554774" y="613962"/>
                </a:cubicBezTo>
                <a:cubicBezTo>
                  <a:pt x="554373" y="614374"/>
                  <a:pt x="553901" y="614694"/>
                  <a:pt x="553358" y="614922"/>
                </a:cubicBezTo>
                <a:cubicBezTo>
                  <a:pt x="552816" y="615150"/>
                  <a:pt x="552230" y="615264"/>
                  <a:pt x="551600" y="615264"/>
                </a:cubicBezTo>
                <a:cubicBezTo>
                  <a:pt x="550971" y="615264"/>
                  <a:pt x="550385" y="615150"/>
                  <a:pt x="549842" y="614922"/>
                </a:cubicBezTo>
                <a:cubicBezTo>
                  <a:pt x="549300" y="614694"/>
                  <a:pt x="548827" y="614374"/>
                  <a:pt x="548426" y="613962"/>
                </a:cubicBezTo>
                <a:cubicBezTo>
                  <a:pt x="548024" y="613549"/>
                  <a:pt x="547710" y="613072"/>
                  <a:pt x="547482" y="612529"/>
                </a:cubicBezTo>
                <a:cubicBezTo>
                  <a:pt x="547254" y="611987"/>
                  <a:pt x="547140" y="611411"/>
                  <a:pt x="547140" y="610804"/>
                </a:cubicBezTo>
                <a:cubicBezTo>
                  <a:pt x="547140" y="610174"/>
                  <a:pt x="547254" y="609594"/>
                  <a:pt x="547482" y="609062"/>
                </a:cubicBezTo>
                <a:cubicBezTo>
                  <a:pt x="547710" y="608530"/>
                  <a:pt x="548024" y="608058"/>
                  <a:pt x="548426" y="607646"/>
                </a:cubicBezTo>
                <a:cubicBezTo>
                  <a:pt x="548827" y="607234"/>
                  <a:pt x="549300" y="606913"/>
                  <a:pt x="549842" y="606685"/>
                </a:cubicBezTo>
                <a:cubicBezTo>
                  <a:pt x="550385" y="606458"/>
                  <a:pt x="550971" y="606344"/>
                  <a:pt x="551600" y="606344"/>
                </a:cubicBezTo>
                <a:close/>
                <a:moveTo>
                  <a:pt x="132500" y="606344"/>
                </a:moveTo>
                <a:cubicBezTo>
                  <a:pt x="133130" y="606344"/>
                  <a:pt x="133715" y="606458"/>
                  <a:pt x="134258" y="606685"/>
                </a:cubicBezTo>
                <a:cubicBezTo>
                  <a:pt x="134801" y="606913"/>
                  <a:pt x="135273" y="607234"/>
                  <a:pt x="135674" y="607646"/>
                </a:cubicBezTo>
                <a:cubicBezTo>
                  <a:pt x="136076" y="608058"/>
                  <a:pt x="136391" y="608530"/>
                  <a:pt x="136618" y="609062"/>
                </a:cubicBezTo>
                <a:cubicBezTo>
                  <a:pt x="136846" y="609594"/>
                  <a:pt x="136960" y="610174"/>
                  <a:pt x="136960" y="610804"/>
                </a:cubicBezTo>
                <a:cubicBezTo>
                  <a:pt x="136960" y="611411"/>
                  <a:pt x="136846" y="611987"/>
                  <a:pt x="136618" y="612529"/>
                </a:cubicBezTo>
                <a:cubicBezTo>
                  <a:pt x="136391" y="613072"/>
                  <a:pt x="136076" y="613549"/>
                  <a:pt x="135674" y="613962"/>
                </a:cubicBezTo>
                <a:cubicBezTo>
                  <a:pt x="135273" y="614374"/>
                  <a:pt x="134801" y="614694"/>
                  <a:pt x="134258" y="614922"/>
                </a:cubicBezTo>
                <a:cubicBezTo>
                  <a:pt x="133715" y="615150"/>
                  <a:pt x="133130" y="615264"/>
                  <a:pt x="132500" y="615264"/>
                </a:cubicBezTo>
                <a:cubicBezTo>
                  <a:pt x="131871" y="615264"/>
                  <a:pt x="131285" y="615150"/>
                  <a:pt x="130742" y="614922"/>
                </a:cubicBezTo>
                <a:cubicBezTo>
                  <a:pt x="130199" y="614694"/>
                  <a:pt x="129727" y="614374"/>
                  <a:pt x="129326" y="613962"/>
                </a:cubicBezTo>
                <a:cubicBezTo>
                  <a:pt x="128924" y="613549"/>
                  <a:pt x="128610" y="613072"/>
                  <a:pt x="128382" y="612529"/>
                </a:cubicBezTo>
                <a:cubicBezTo>
                  <a:pt x="128154" y="611987"/>
                  <a:pt x="128040" y="611411"/>
                  <a:pt x="128040" y="610804"/>
                </a:cubicBezTo>
                <a:cubicBezTo>
                  <a:pt x="128040" y="610174"/>
                  <a:pt x="128154" y="609594"/>
                  <a:pt x="128382" y="609062"/>
                </a:cubicBezTo>
                <a:cubicBezTo>
                  <a:pt x="128610" y="608530"/>
                  <a:pt x="128924" y="608058"/>
                  <a:pt x="129326" y="607646"/>
                </a:cubicBezTo>
                <a:cubicBezTo>
                  <a:pt x="129727" y="607234"/>
                  <a:pt x="130199" y="606913"/>
                  <a:pt x="130742" y="606685"/>
                </a:cubicBezTo>
                <a:cubicBezTo>
                  <a:pt x="131285" y="606458"/>
                  <a:pt x="131871" y="606344"/>
                  <a:pt x="132500" y="606344"/>
                </a:cubicBezTo>
                <a:close/>
                <a:moveTo>
                  <a:pt x="1349225" y="568528"/>
                </a:moveTo>
                <a:cubicBezTo>
                  <a:pt x="1349833" y="568528"/>
                  <a:pt x="1350397" y="568642"/>
                  <a:pt x="1350918" y="568870"/>
                </a:cubicBezTo>
                <a:cubicBezTo>
                  <a:pt x="1351439" y="569097"/>
                  <a:pt x="1351889" y="569407"/>
                  <a:pt x="1352269" y="569797"/>
                </a:cubicBezTo>
                <a:cubicBezTo>
                  <a:pt x="1352649" y="570188"/>
                  <a:pt x="1352947" y="570649"/>
                  <a:pt x="1353164" y="571181"/>
                </a:cubicBezTo>
                <a:cubicBezTo>
                  <a:pt x="1353381" y="571713"/>
                  <a:pt x="1353490" y="572272"/>
                  <a:pt x="1353490" y="572858"/>
                </a:cubicBezTo>
                <a:cubicBezTo>
                  <a:pt x="1353490" y="573444"/>
                  <a:pt x="1353381" y="573997"/>
                  <a:pt x="1353164" y="574518"/>
                </a:cubicBezTo>
                <a:cubicBezTo>
                  <a:pt x="1352947" y="575039"/>
                  <a:pt x="1352649" y="575489"/>
                  <a:pt x="1352269" y="575869"/>
                </a:cubicBezTo>
                <a:cubicBezTo>
                  <a:pt x="1351889" y="576249"/>
                  <a:pt x="1351439" y="576553"/>
                  <a:pt x="1350918" y="576781"/>
                </a:cubicBezTo>
                <a:cubicBezTo>
                  <a:pt x="1350397" y="577009"/>
                  <a:pt x="1349833" y="577123"/>
                  <a:pt x="1349225" y="577123"/>
                </a:cubicBezTo>
                <a:cubicBezTo>
                  <a:pt x="1348639" y="577123"/>
                  <a:pt x="1348086" y="577009"/>
                  <a:pt x="1347565" y="576781"/>
                </a:cubicBezTo>
                <a:cubicBezTo>
                  <a:pt x="1347044" y="576553"/>
                  <a:pt x="1346588" y="576249"/>
                  <a:pt x="1346197" y="575869"/>
                </a:cubicBezTo>
                <a:cubicBezTo>
                  <a:pt x="1345807" y="575489"/>
                  <a:pt x="1345503" y="575039"/>
                  <a:pt x="1345286" y="574518"/>
                </a:cubicBezTo>
                <a:cubicBezTo>
                  <a:pt x="1345069" y="573997"/>
                  <a:pt x="1344960" y="573444"/>
                  <a:pt x="1344960" y="572858"/>
                </a:cubicBezTo>
                <a:cubicBezTo>
                  <a:pt x="1344960" y="572272"/>
                  <a:pt x="1345069" y="571713"/>
                  <a:pt x="1345286" y="571181"/>
                </a:cubicBezTo>
                <a:cubicBezTo>
                  <a:pt x="1345503" y="570649"/>
                  <a:pt x="1345807" y="570188"/>
                  <a:pt x="1346197" y="569797"/>
                </a:cubicBezTo>
                <a:cubicBezTo>
                  <a:pt x="1346588" y="569407"/>
                  <a:pt x="1347044" y="569097"/>
                  <a:pt x="1347565" y="568870"/>
                </a:cubicBezTo>
                <a:cubicBezTo>
                  <a:pt x="1348086" y="568642"/>
                  <a:pt x="1348639" y="568528"/>
                  <a:pt x="1349225" y="568528"/>
                </a:cubicBezTo>
                <a:close/>
                <a:moveTo>
                  <a:pt x="1599349" y="567128"/>
                </a:moveTo>
                <a:cubicBezTo>
                  <a:pt x="1600022" y="567128"/>
                  <a:pt x="1600662" y="567264"/>
                  <a:pt x="1601270" y="567535"/>
                </a:cubicBezTo>
                <a:cubicBezTo>
                  <a:pt x="1601878" y="567806"/>
                  <a:pt x="1602410" y="568170"/>
                  <a:pt x="1602865" y="568625"/>
                </a:cubicBezTo>
                <a:cubicBezTo>
                  <a:pt x="1603321" y="569081"/>
                  <a:pt x="1603685" y="569613"/>
                  <a:pt x="1603956" y="570221"/>
                </a:cubicBezTo>
                <a:cubicBezTo>
                  <a:pt x="1604227" y="570828"/>
                  <a:pt x="1604363" y="571469"/>
                  <a:pt x="1604363" y="572141"/>
                </a:cubicBezTo>
                <a:cubicBezTo>
                  <a:pt x="1604363" y="572836"/>
                  <a:pt x="1604227" y="573481"/>
                  <a:pt x="1603956" y="574079"/>
                </a:cubicBezTo>
                <a:cubicBezTo>
                  <a:pt x="1603685" y="574675"/>
                  <a:pt x="1603321" y="575202"/>
                  <a:pt x="1602865" y="575658"/>
                </a:cubicBezTo>
                <a:cubicBezTo>
                  <a:pt x="1602410" y="576113"/>
                  <a:pt x="1601878" y="576471"/>
                  <a:pt x="1601270" y="576732"/>
                </a:cubicBezTo>
                <a:cubicBezTo>
                  <a:pt x="1600662" y="576992"/>
                  <a:pt x="1600022" y="577123"/>
                  <a:pt x="1599349" y="577123"/>
                </a:cubicBezTo>
                <a:cubicBezTo>
                  <a:pt x="1598655" y="577123"/>
                  <a:pt x="1598009" y="576992"/>
                  <a:pt x="1597412" y="576732"/>
                </a:cubicBezTo>
                <a:cubicBezTo>
                  <a:pt x="1596815" y="576471"/>
                  <a:pt x="1596289" y="576113"/>
                  <a:pt x="1595833" y="575658"/>
                </a:cubicBezTo>
                <a:cubicBezTo>
                  <a:pt x="1595377" y="575202"/>
                  <a:pt x="1595019" y="574675"/>
                  <a:pt x="1594759" y="574079"/>
                </a:cubicBezTo>
                <a:cubicBezTo>
                  <a:pt x="1594498" y="573481"/>
                  <a:pt x="1594368" y="572836"/>
                  <a:pt x="1594368" y="572141"/>
                </a:cubicBezTo>
                <a:cubicBezTo>
                  <a:pt x="1594368" y="571469"/>
                  <a:pt x="1594498" y="570828"/>
                  <a:pt x="1594759" y="570221"/>
                </a:cubicBezTo>
                <a:cubicBezTo>
                  <a:pt x="1595019" y="569613"/>
                  <a:pt x="1595377" y="569081"/>
                  <a:pt x="1595833" y="568625"/>
                </a:cubicBezTo>
                <a:cubicBezTo>
                  <a:pt x="1596289" y="568170"/>
                  <a:pt x="1596815" y="567806"/>
                  <a:pt x="1597412" y="567535"/>
                </a:cubicBezTo>
                <a:cubicBezTo>
                  <a:pt x="1598009" y="567264"/>
                  <a:pt x="1598655" y="567128"/>
                  <a:pt x="1599349" y="567128"/>
                </a:cubicBezTo>
                <a:close/>
                <a:moveTo>
                  <a:pt x="1037439" y="561658"/>
                </a:moveTo>
                <a:cubicBezTo>
                  <a:pt x="1036028" y="561658"/>
                  <a:pt x="1034813" y="561799"/>
                  <a:pt x="1033793" y="562082"/>
                </a:cubicBezTo>
                <a:cubicBezTo>
                  <a:pt x="1032773" y="562364"/>
                  <a:pt x="1031937" y="562765"/>
                  <a:pt x="1031286" y="563286"/>
                </a:cubicBezTo>
                <a:cubicBezTo>
                  <a:pt x="1030635" y="563807"/>
                  <a:pt x="1030152" y="564431"/>
                  <a:pt x="1029837" y="565158"/>
                </a:cubicBezTo>
                <a:cubicBezTo>
                  <a:pt x="1029523" y="565885"/>
                  <a:pt x="1029365" y="566705"/>
                  <a:pt x="1029365" y="567616"/>
                </a:cubicBezTo>
                <a:cubicBezTo>
                  <a:pt x="1029365" y="568246"/>
                  <a:pt x="1029463" y="568848"/>
                  <a:pt x="1029658" y="569423"/>
                </a:cubicBezTo>
                <a:cubicBezTo>
                  <a:pt x="1029854" y="569998"/>
                  <a:pt x="1030168" y="570508"/>
                  <a:pt x="1030602" y="570953"/>
                </a:cubicBezTo>
                <a:cubicBezTo>
                  <a:pt x="1031037" y="571398"/>
                  <a:pt x="1031601" y="571751"/>
                  <a:pt x="1032295" y="572011"/>
                </a:cubicBezTo>
                <a:cubicBezTo>
                  <a:pt x="1032990" y="572272"/>
                  <a:pt x="1033836" y="572402"/>
                  <a:pt x="1034835" y="572402"/>
                </a:cubicBezTo>
                <a:cubicBezTo>
                  <a:pt x="1036137" y="572402"/>
                  <a:pt x="1037629" y="572006"/>
                  <a:pt x="1039311" y="571214"/>
                </a:cubicBezTo>
                <a:cubicBezTo>
                  <a:pt x="1040993" y="570421"/>
                  <a:pt x="1042768" y="569168"/>
                  <a:pt x="1044634" y="567453"/>
                </a:cubicBezTo>
                <a:lnTo>
                  <a:pt x="1044634" y="561658"/>
                </a:lnTo>
                <a:close/>
                <a:moveTo>
                  <a:pt x="865989" y="561658"/>
                </a:moveTo>
                <a:cubicBezTo>
                  <a:pt x="864578" y="561658"/>
                  <a:pt x="863363" y="561799"/>
                  <a:pt x="862343" y="562082"/>
                </a:cubicBezTo>
                <a:cubicBezTo>
                  <a:pt x="861323" y="562364"/>
                  <a:pt x="860487" y="562765"/>
                  <a:pt x="859836" y="563286"/>
                </a:cubicBezTo>
                <a:cubicBezTo>
                  <a:pt x="859185" y="563807"/>
                  <a:pt x="858702" y="564431"/>
                  <a:pt x="858387" y="565158"/>
                </a:cubicBezTo>
                <a:cubicBezTo>
                  <a:pt x="858073" y="565885"/>
                  <a:pt x="857915" y="566705"/>
                  <a:pt x="857915" y="567616"/>
                </a:cubicBezTo>
                <a:cubicBezTo>
                  <a:pt x="857915" y="568246"/>
                  <a:pt x="858013" y="568848"/>
                  <a:pt x="858208" y="569423"/>
                </a:cubicBezTo>
                <a:cubicBezTo>
                  <a:pt x="858404" y="569998"/>
                  <a:pt x="858718" y="570508"/>
                  <a:pt x="859153" y="570953"/>
                </a:cubicBezTo>
                <a:cubicBezTo>
                  <a:pt x="859587" y="571398"/>
                  <a:pt x="860151" y="571751"/>
                  <a:pt x="860845" y="572011"/>
                </a:cubicBezTo>
                <a:cubicBezTo>
                  <a:pt x="861540" y="572272"/>
                  <a:pt x="862386" y="572402"/>
                  <a:pt x="863385" y="572402"/>
                </a:cubicBezTo>
                <a:cubicBezTo>
                  <a:pt x="864687" y="572402"/>
                  <a:pt x="866179" y="572006"/>
                  <a:pt x="867861" y="571214"/>
                </a:cubicBezTo>
                <a:cubicBezTo>
                  <a:pt x="869543" y="570421"/>
                  <a:pt x="871318" y="569168"/>
                  <a:pt x="873184" y="567453"/>
                </a:cubicBezTo>
                <a:lnTo>
                  <a:pt x="873184" y="561658"/>
                </a:lnTo>
                <a:close/>
                <a:moveTo>
                  <a:pt x="723115" y="561658"/>
                </a:moveTo>
                <a:cubicBezTo>
                  <a:pt x="721705" y="561658"/>
                  <a:pt x="720489" y="561799"/>
                  <a:pt x="719469" y="562082"/>
                </a:cubicBezTo>
                <a:cubicBezTo>
                  <a:pt x="718449" y="562364"/>
                  <a:pt x="717614" y="562765"/>
                  <a:pt x="716962" y="563286"/>
                </a:cubicBezTo>
                <a:cubicBezTo>
                  <a:pt x="716311" y="563807"/>
                  <a:pt x="715828" y="564431"/>
                  <a:pt x="715513" y="565158"/>
                </a:cubicBezTo>
                <a:cubicBezTo>
                  <a:pt x="715199" y="565885"/>
                  <a:pt x="715041" y="566705"/>
                  <a:pt x="715041" y="567616"/>
                </a:cubicBezTo>
                <a:cubicBezTo>
                  <a:pt x="715041" y="568246"/>
                  <a:pt x="715139" y="568848"/>
                  <a:pt x="715334" y="569423"/>
                </a:cubicBezTo>
                <a:cubicBezTo>
                  <a:pt x="715530" y="569998"/>
                  <a:pt x="715844" y="570508"/>
                  <a:pt x="716278" y="570953"/>
                </a:cubicBezTo>
                <a:cubicBezTo>
                  <a:pt x="716712" y="571398"/>
                  <a:pt x="717277" y="571751"/>
                  <a:pt x="717971" y="572011"/>
                </a:cubicBezTo>
                <a:cubicBezTo>
                  <a:pt x="718666" y="572272"/>
                  <a:pt x="719513" y="572402"/>
                  <a:pt x="720511" y="572402"/>
                </a:cubicBezTo>
                <a:cubicBezTo>
                  <a:pt x="721813" y="572402"/>
                  <a:pt x="723305" y="572006"/>
                  <a:pt x="724987" y="571214"/>
                </a:cubicBezTo>
                <a:cubicBezTo>
                  <a:pt x="726669" y="570421"/>
                  <a:pt x="728444" y="569168"/>
                  <a:pt x="730310" y="567453"/>
                </a:cubicBezTo>
                <a:lnTo>
                  <a:pt x="730310" y="561658"/>
                </a:lnTo>
                <a:close/>
                <a:moveTo>
                  <a:pt x="304015" y="561658"/>
                </a:moveTo>
                <a:cubicBezTo>
                  <a:pt x="302604" y="561658"/>
                  <a:pt x="301389" y="561799"/>
                  <a:pt x="300369" y="562082"/>
                </a:cubicBezTo>
                <a:cubicBezTo>
                  <a:pt x="299349" y="562364"/>
                  <a:pt x="298513" y="562765"/>
                  <a:pt x="297862" y="563286"/>
                </a:cubicBezTo>
                <a:cubicBezTo>
                  <a:pt x="297211" y="563807"/>
                  <a:pt x="296728" y="564431"/>
                  <a:pt x="296413" y="565158"/>
                </a:cubicBezTo>
                <a:cubicBezTo>
                  <a:pt x="296099" y="565885"/>
                  <a:pt x="295941" y="566705"/>
                  <a:pt x="295941" y="567616"/>
                </a:cubicBezTo>
                <a:cubicBezTo>
                  <a:pt x="295941" y="568246"/>
                  <a:pt x="296039" y="568848"/>
                  <a:pt x="296234" y="569423"/>
                </a:cubicBezTo>
                <a:cubicBezTo>
                  <a:pt x="296430" y="569998"/>
                  <a:pt x="296744" y="570508"/>
                  <a:pt x="297178" y="570953"/>
                </a:cubicBezTo>
                <a:cubicBezTo>
                  <a:pt x="297613" y="571398"/>
                  <a:pt x="298177" y="571751"/>
                  <a:pt x="298871" y="572011"/>
                </a:cubicBezTo>
                <a:cubicBezTo>
                  <a:pt x="299566" y="572272"/>
                  <a:pt x="300412" y="572402"/>
                  <a:pt x="301411" y="572402"/>
                </a:cubicBezTo>
                <a:cubicBezTo>
                  <a:pt x="302713" y="572402"/>
                  <a:pt x="304205" y="572006"/>
                  <a:pt x="305887" y="571214"/>
                </a:cubicBezTo>
                <a:cubicBezTo>
                  <a:pt x="307569" y="570421"/>
                  <a:pt x="309343" y="569168"/>
                  <a:pt x="311210" y="567453"/>
                </a:cubicBezTo>
                <a:lnTo>
                  <a:pt x="311210" y="561658"/>
                </a:lnTo>
                <a:close/>
                <a:moveTo>
                  <a:pt x="658719" y="548213"/>
                </a:moveTo>
                <a:cubicBezTo>
                  <a:pt x="658003" y="548213"/>
                  <a:pt x="657276" y="548327"/>
                  <a:pt x="656538" y="548555"/>
                </a:cubicBezTo>
                <a:cubicBezTo>
                  <a:pt x="655800" y="548782"/>
                  <a:pt x="655035" y="549162"/>
                  <a:pt x="654243" y="549694"/>
                </a:cubicBezTo>
                <a:cubicBezTo>
                  <a:pt x="653450" y="550226"/>
                  <a:pt x="652615" y="550931"/>
                  <a:pt x="651736" y="551810"/>
                </a:cubicBezTo>
                <a:cubicBezTo>
                  <a:pt x="650857" y="552689"/>
                  <a:pt x="649918" y="553780"/>
                  <a:pt x="648920" y="555082"/>
                </a:cubicBezTo>
                <a:lnTo>
                  <a:pt x="648920" y="570937"/>
                </a:lnTo>
                <a:cubicBezTo>
                  <a:pt x="649962" y="571371"/>
                  <a:pt x="651058" y="571713"/>
                  <a:pt x="652208" y="571962"/>
                </a:cubicBezTo>
                <a:cubicBezTo>
                  <a:pt x="653358" y="572212"/>
                  <a:pt x="654487" y="572337"/>
                  <a:pt x="655594" y="572337"/>
                </a:cubicBezTo>
                <a:cubicBezTo>
                  <a:pt x="658654" y="572337"/>
                  <a:pt x="661052" y="571300"/>
                  <a:pt x="662789" y="569228"/>
                </a:cubicBezTo>
                <a:cubicBezTo>
                  <a:pt x="664525" y="567155"/>
                  <a:pt x="665393" y="564035"/>
                  <a:pt x="665393" y="559868"/>
                </a:cubicBezTo>
                <a:cubicBezTo>
                  <a:pt x="665393" y="558153"/>
                  <a:pt x="665268" y="556580"/>
                  <a:pt x="665019" y="555147"/>
                </a:cubicBezTo>
                <a:cubicBezTo>
                  <a:pt x="664769" y="553715"/>
                  <a:pt x="664373" y="552488"/>
                  <a:pt x="663830" y="551468"/>
                </a:cubicBezTo>
                <a:cubicBezTo>
                  <a:pt x="663288" y="550448"/>
                  <a:pt x="662593" y="549651"/>
                  <a:pt x="661747" y="549075"/>
                </a:cubicBezTo>
                <a:cubicBezTo>
                  <a:pt x="660900" y="548500"/>
                  <a:pt x="659891" y="548213"/>
                  <a:pt x="658719" y="548213"/>
                </a:cubicBezTo>
                <a:close/>
                <a:moveTo>
                  <a:pt x="1000088" y="548147"/>
                </a:moveTo>
                <a:cubicBezTo>
                  <a:pt x="997006" y="548147"/>
                  <a:pt x="994602" y="549146"/>
                  <a:pt x="992877" y="551143"/>
                </a:cubicBezTo>
                <a:cubicBezTo>
                  <a:pt x="991151" y="553140"/>
                  <a:pt x="990289" y="556265"/>
                  <a:pt x="990289" y="560519"/>
                </a:cubicBezTo>
                <a:cubicBezTo>
                  <a:pt x="990289" y="564469"/>
                  <a:pt x="990869" y="567416"/>
                  <a:pt x="992030" y="569358"/>
                </a:cubicBezTo>
                <a:cubicBezTo>
                  <a:pt x="993192" y="571300"/>
                  <a:pt x="994836" y="572272"/>
                  <a:pt x="996963" y="572272"/>
                </a:cubicBezTo>
                <a:cubicBezTo>
                  <a:pt x="998395" y="572272"/>
                  <a:pt x="999909" y="571631"/>
                  <a:pt x="1001504" y="570351"/>
                </a:cubicBezTo>
                <a:cubicBezTo>
                  <a:pt x="1003100" y="569070"/>
                  <a:pt x="1004776" y="567171"/>
                  <a:pt x="1006534" y="564654"/>
                </a:cubicBezTo>
                <a:lnTo>
                  <a:pt x="1006534" y="549482"/>
                </a:lnTo>
                <a:cubicBezTo>
                  <a:pt x="1005601" y="549048"/>
                  <a:pt x="1004570" y="548717"/>
                  <a:pt x="1003441" y="548489"/>
                </a:cubicBezTo>
                <a:cubicBezTo>
                  <a:pt x="1002313" y="548261"/>
                  <a:pt x="1001195" y="548147"/>
                  <a:pt x="1000088" y="548147"/>
                </a:cubicBezTo>
                <a:close/>
                <a:moveTo>
                  <a:pt x="933413" y="548147"/>
                </a:moveTo>
                <a:cubicBezTo>
                  <a:pt x="930331" y="548147"/>
                  <a:pt x="927927" y="549146"/>
                  <a:pt x="926202" y="551143"/>
                </a:cubicBezTo>
                <a:cubicBezTo>
                  <a:pt x="924476" y="553140"/>
                  <a:pt x="923614" y="556265"/>
                  <a:pt x="923614" y="560519"/>
                </a:cubicBezTo>
                <a:cubicBezTo>
                  <a:pt x="923614" y="564469"/>
                  <a:pt x="924194" y="567416"/>
                  <a:pt x="925355" y="569358"/>
                </a:cubicBezTo>
                <a:cubicBezTo>
                  <a:pt x="926517" y="571300"/>
                  <a:pt x="928161" y="572272"/>
                  <a:pt x="930288" y="572272"/>
                </a:cubicBezTo>
                <a:cubicBezTo>
                  <a:pt x="931720" y="572272"/>
                  <a:pt x="933234" y="571631"/>
                  <a:pt x="934829" y="570351"/>
                </a:cubicBezTo>
                <a:cubicBezTo>
                  <a:pt x="936425" y="569070"/>
                  <a:pt x="938101" y="567171"/>
                  <a:pt x="939859" y="564654"/>
                </a:cubicBezTo>
                <a:lnTo>
                  <a:pt x="939859" y="549482"/>
                </a:lnTo>
                <a:cubicBezTo>
                  <a:pt x="938926" y="549048"/>
                  <a:pt x="937895" y="548717"/>
                  <a:pt x="936766" y="548489"/>
                </a:cubicBezTo>
                <a:cubicBezTo>
                  <a:pt x="935638" y="548261"/>
                  <a:pt x="934520" y="548147"/>
                  <a:pt x="933413" y="548147"/>
                </a:cubicBezTo>
                <a:close/>
                <a:moveTo>
                  <a:pt x="552414" y="548147"/>
                </a:moveTo>
                <a:cubicBezTo>
                  <a:pt x="549332" y="548147"/>
                  <a:pt x="546928" y="549146"/>
                  <a:pt x="545203" y="551143"/>
                </a:cubicBezTo>
                <a:cubicBezTo>
                  <a:pt x="543478" y="553140"/>
                  <a:pt x="542615" y="556265"/>
                  <a:pt x="542615" y="560519"/>
                </a:cubicBezTo>
                <a:cubicBezTo>
                  <a:pt x="542615" y="564469"/>
                  <a:pt x="543195" y="567416"/>
                  <a:pt x="544356" y="569358"/>
                </a:cubicBezTo>
                <a:cubicBezTo>
                  <a:pt x="545518" y="571300"/>
                  <a:pt x="547162" y="572272"/>
                  <a:pt x="549289" y="572272"/>
                </a:cubicBezTo>
                <a:cubicBezTo>
                  <a:pt x="550721" y="572272"/>
                  <a:pt x="552235" y="571631"/>
                  <a:pt x="553830" y="570351"/>
                </a:cubicBezTo>
                <a:cubicBezTo>
                  <a:pt x="555425" y="569070"/>
                  <a:pt x="557102" y="567171"/>
                  <a:pt x="558860" y="564654"/>
                </a:cubicBezTo>
                <a:lnTo>
                  <a:pt x="558860" y="549482"/>
                </a:lnTo>
                <a:cubicBezTo>
                  <a:pt x="557927" y="549048"/>
                  <a:pt x="556896" y="548717"/>
                  <a:pt x="555767" y="548489"/>
                </a:cubicBezTo>
                <a:cubicBezTo>
                  <a:pt x="554639" y="548261"/>
                  <a:pt x="553521" y="548147"/>
                  <a:pt x="552414" y="548147"/>
                </a:cubicBezTo>
                <a:close/>
                <a:moveTo>
                  <a:pt x="475400" y="548082"/>
                </a:moveTo>
                <a:cubicBezTo>
                  <a:pt x="473707" y="548082"/>
                  <a:pt x="472259" y="548413"/>
                  <a:pt x="471054" y="549075"/>
                </a:cubicBezTo>
                <a:cubicBezTo>
                  <a:pt x="469849" y="549737"/>
                  <a:pt x="468862" y="550622"/>
                  <a:pt x="468091" y="551729"/>
                </a:cubicBezTo>
                <a:cubicBezTo>
                  <a:pt x="467321" y="552835"/>
                  <a:pt x="466756" y="554121"/>
                  <a:pt x="466399" y="555587"/>
                </a:cubicBezTo>
                <a:cubicBezTo>
                  <a:pt x="466040" y="557052"/>
                  <a:pt x="465861" y="558587"/>
                  <a:pt x="465861" y="560193"/>
                </a:cubicBezTo>
                <a:cubicBezTo>
                  <a:pt x="465861" y="562212"/>
                  <a:pt x="466084" y="563981"/>
                  <a:pt x="466529" y="565500"/>
                </a:cubicBezTo>
                <a:cubicBezTo>
                  <a:pt x="466974" y="567019"/>
                  <a:pt x="467608" y="568283"/>
                  <a:pt x="468433" y="569293"/>
                </a:cubicBezTo>
                <a:cubicBezTo>
                  <a:pt x="469258" y="570302"/>
                  <a:pt x="470256" y="571062"/>
                  <a:pt x="471428" y="571572"/>
                </a:cubicBezTo>
                <a:cubicBezTo>
                  <a:pt x="472600" y="572082"/>
                  <a:pt x="473924" y="572337"/>
                  <a:pt x="475400" y="572337"/>
                </a:cubicBezTo>
                <a:cubicBezTo>
                  <a:pt x="477093" y="572337"/>
                  <a:pt x="478542" y="572006"/>
                  <a:pt x="479747" y="571344"/>
                </a:cubicBezTo>
                <a:cubicBezTo>
                  <a:pt x="480951" y="570682"/>
                  <a:pt x="481939" y="569797"/>
                  <a:pt x="482709" y="568691"/>
                </a:cubicBezTo>
                <a:cubicBezTo>
                  <a:pt x="483480" y="567584"/>
                  <a:pt x="484044" y="566298"/>
                  <a:pt x="484402" y="564832"/>
                </a:cubicBezTo>
                <a:cubicBezTo>
                  <a:pt x="484760" y="563368"/>
                  <a:pt x="484939" y="561821"/>
                  <a:pt x="484939" y="560193"/>
                </a:cubicBezTo>
                <a:cubicBezTo>
                  <a:pt x="484939" y="558175"/>
                  <a:pt x="484717" y="556411"/>
                  <a:pt x="484272" y="554903"/>
                </a:cubicBezTo>
                <a:cubicBezTo>
                  <a:pt x="483827" y="553395"/>
                  <a:pt x="483192" y="552136"/>
                  <a:pt x="482367" y="551126"/>
                </a:cubicBezTo>
                <a:cubicBezTo>
                  <a:pt x="481543" y="550117"/>
                  <a:pt x="480539" y="549358"/>
                  <a:pt x="479356" y="548848"/>
                </a:cubicBezTo>
                <a:cubicBezTo>
                  <a:pt x="478173" y="548338"/>
                  <a:pt x="476854" y="548082"/>
                  <a:pt x="475400" y="548082"/>
                </a:cubicBezTo>
                <a:close/>
                <a:moveTo>
                  <a:pt x="161075" y="548082"/>
                </a:moveTo>
                <a:cubicBezTo>
                  <a:pt x="159382" y="548082"/>
                  <a:pt x="157933" y="548413"/>
                  <a:pt x="156729" y="549075"/>
                </a:cubicBezTo>
                <a:cubicBezTo>
                  <a:pt x="155524" y="549737"/>
                  <a:pt x="154537" y="550622"/>
                  <a:pt x="153766" y="551729"/>
                </a:cubicBezTo>
                <a:cubicBezTo>
                  <a:pt x="152996" y="552835"/>
                  <a:pt x="152431" y="554121"/>
                  <a:pt x="152074" y="555587"/>
                </a:cubicBezTo>
                <a:cubicBezTo>
                  <a:pt x="151715" y="557052"/>
                  <a:pt x="151536" y="558587"/>
                  <a:pt x="151536" y="560193"/>
                </a:cubicBezTo>
                <a:cubicBezTo>
                  <a:pt x="151536" y="562212"/>
                  <a:pt x="151759" y="563981"/>
                  <a:pt x="152204" y="565500"/>
                </a:cubicBezTo>
                <a:cubicBezTo>
                  <a:pt x="152649" y="567019"/>
                  <a:pt x="153284" y="568283"/>
                  <a:pt x="154108" y="569293"/>
                </a:cubicBezTo>
                <a:cubicBezTo>
                  <a:pt x="154933" y="570302"/>
                  <a:pt x="155931" y="571062"/>
                  <a:pt x="157103" y="571572"/>
                </a:cubicBezTo>
                <a:cubicBezTo>
                  <a:pt x="158275" y="572082"/>
                  <a:pt x="159599" y="572337"/>
                  <a:pt x="161075" y="572337"/>
                </a:cubicBezTo>
                <a:cubicBezTo>
                  <a:pt x="162768" y="572337"/>
                  <a:pt x="164217" y="572006"/>
                  <a:pt x="165421" y="571344"/>
                </a:cubicBezTo>
                <a:cubicBezTo>
                  <a:pt x="166626" y="570682"/>
                  <a:pt x="167614" y="569797"/>
                  <a:pt x="168384" y="568691"/>
                </a:cubicBezTo>
                <a:cubicBezTo>
                  <a:pt x="169155" y="567584"/>
                  <a:pt x="169719" y="566298"/>
                  <a:pt x="170077" y="564832"/>
                </a:cubicBezTo>
                <a:cubicBezTo>
                  <a:pt x="170435" y="563368"/>
                  <a:pt x="170614" y="561821"/>
                  <a:pt x="170614" y="560193"/>
                </a:cubicBezTo>
                <a:cubicBezTo>
                  <a:pt x="170614" y="558175"/>
                  <a:pt x="170392" y="556411"/>
                  <a:pt x="169947" y="554903"/>
                </a:cubicBezTo>
                <a:cubicBezTo>
                  <a:pt x="169502" y="553395"/>
                  <a:pt x="168867" y="552136"/>
                  <a:pt x="168042" y="551126"/>
                </a:cubicBezTo>
                <a:cubicBezTo>
                  <a:pt x="167217" y="550117"/>
                  <a:pt x="166213" y="549358"/>
                  <a:pt x="165031" y="548848"/>
                </a:cubicBezTo>
                <a:cubicBezTo>
                  <a:pt x="163848" y="548338"/>
                  <a:pt x="162529" y="548082"/>
                  <a:pt x="161075" y="548082"/>
                </a:cubicBezTo>
                <a:close/>
                <a:moveTo>
                  <a:pt x="56300" y="548082"/>
                </a:moveTo>
                <a:cubicBezTo>
                  <a:pt x="54607" y="548082"/>
                  <a:pt x="53158" y="548413"/>
                  <a:pt x="51954" y="549075"/>
                </a:cubicBezTo>
                <a:cubicBezTo>
                  <a:pt x="50749" y="549737"/>
                  <a:pt x="49762" y="550622"/>
                  <a:pt x="48991" y="551729"/>
                </a:cubicBezTo>
                <a:cubicBezTo>
                  <a:pt x="48221" y="552835"/>
                  <a:pt x="47656" y="554121"/>
                  <a:pt x="47298" y="555587"/>
                </a:cubicBezTo>
                <a:cubicBezTo>
                  <a:pt x="46940" y="557052"/>
                  <a:pt x="46761" y="558587"/>
                  <a:pt x="46761" y="560193"/>
                </a:cubicBezTo>
                <a:cubicBezTo>
                  <a:pt x="46761" y="562212"/>
                  <a:pt x="46984" y="563981"/>
                  <a:pt x="47428" y="565500"/>
                </a:cubicBezTo>
                <a:cubicBezTo>
                  <a:pt x="47873" y="567019"/>
                  <a:pt x="48508" y="568283"/>
                  <a:pt x="49333" y="569293"/>
                </a:cubicBezTo>
                <a:cubicBezTo>
                  <a:pt x="50158" y="570302"/>
                  <a:pt x="51156" y="571062"/>
                  <a:pt x="52328" y="571572"/>
                </a:cubicBezTo>
                <a:cubicBezTo>
                  <a:pt x="53500" y="572082"/>
                  <a:pt x="54824" y="572337"/>
                  <a:pt x="56300" y="572337"/>
                </a:cubicBezTo>
                <a:cubicBezTo>
                  <a:pt x="57993" y="572337"/>
                  <a:pt x="59442" y="572006"/>
                  <a:pt x="60646" y="571344"/>
                </a:cubicBezTo>
                <a:cubicBezTo>
                  <a:pt x="61851" y="570682"/>
                  <a:pt x="62838" y="569797"/>
                  <a:pt x="63609" y="568691"/>
                </a:cubicBezTo>
                <a:cubicBezTo>
                  <a:pt x="64379" y="567584"/>
                  <a:pt x="64944" y="566298"/>
                  <a:pt x="65302" y="564832"/>
                </a:cubicBezTo>
                <a:cubicBezTo>
                  <a:pt x="65660" y="563368"/>
                  <a:pt x="65839" y="561821"/>
                  <a:pt x="65839" y="560193"/>
                </a:cubicBezTo>
                <a:cubicBezTo>
                  <a:pt x="65839" y="558175"/>
                  <a:pt x="65617" y="556411"/>
                  <a:pt x="65172" y="554903"/>
                </a:cubicBezTo>
                <a:cubicBezTo>
                  <a:pt x="64727" y="553395"/>
                  <a:pt x="64092" y="552136"/>
                  <a:pt x="63267" y="551126"/>
                </a:cubicBezTo>
                <a:cubicBezTo>
                  <a:pt x="62442" y="550117"/>
                  <a:pt x="61438" y="549358"/>
                  <a:pt x="60256" y="548848"/>
                </a:cubicBezTo>
                <a:cubicBezTo>
                  <a:pt x="59073" y="548338"/>
                  <a:pt x="57754" y="548082"/>
                  <a:pt x="56300" y="548082"/>
                </a:cubicBezTo>
                <a:close/>
                <a:moveTo>
                  <a:pt x="1104114" y="547789"/>
                </a:moveTo>
                <a:cubicBezTo>
                  <a:pt x="1102877" y="547789"/>
                  <a:pt x="1101749" y="548028"/>
                  <a:pt x="1100729" y="548506"/>
                </a:cubicBezTo>
                <a:cubicBezTo>
                  <a:pt x="1099708" y="548983"/>
                  <a:pt x="1098829" y="549656"/>
                  <a:pt x="1098091" y="550524"/>
                </a:cubicBezTo>
                <a:cubicBezTo>
                  <a:pt x="1097353" y="551392"/>
                  <a:pt x="1096757" y="552434"/>
                  <a:pt x="1096301" y="553650"/>
                </a:cubicBezTo>
                <a:cubicBezTo>
                  <a:pt x="1095845" y="554865"/>
                  <a:pt x="1095563" y="556200"/>
                  <a:pt x="1095454" y="557654"/>
                </a:cubicBezTo>
                <a:lnTo>
                  <a:pt x="1112644" y="557654"/>
                </a:lnTo>
                <a:cubicBezTo>
                  <a:pt x="1112709" y="556200"/>
                  <a:pt x="1112568" y="554870"/>
                  <a:pt x="1112221" y="553666"/>
                </a:cubicBezTo>
                <a:cubicBezTo>
                  <a:pt x="1111874" y="552461"/>
                  <a:pt x="1111336" y="551425"/>
                  <a:pt x="1110609" y="550557"/>
                </a:cubicBezTo>
                <a:cubicBezTo>
                  <a:pt x="1109882" y="549689"/>
                  <a:pt x="1108976" y="549010"/>
                  <a:pt x="1107891" y="548522"/>
                </a:cubicBezTo>
                <a:cubicBezTo>
                  <a:pt x="1106806" y="548034"/>
                  <a:pt x="1105547" y="547789"/>
                  <a:pt x="1104114" y="547789"/>
                </a:cubicBezTo>
                <a:close/>
                <a:moveTo>
                  <a:pt x="1235269" y="543850"/>
                </a:moveTo>
                <a:lnTo>
                  <a:pt x="1250668" y="543850"/>
                </a:lnTo>
                <a:lnTo>
                  <a:pt x="1250668" y="571816"/>
                </a:lnTo>
                <a:lnTo>
                  <a:pt x="1260402" y="571816"/>
                </a:lnTo>
                <a:lnTo>
                  <a:pt x="1260402" y="576536"/>
                </a:lnTo>
                <a:lnTo>
                  <a:pt x="1234195" y="576536"/>
                </a:lnTo>
                <a:lnTo>
                  <a:pt x="1234195" y="571816"/>
                </a:lnTo>
                <a:lnTo>
                  <a:pt x="1244938" y="571816"/>
                </a:lnTo>
                <a:lnTo>
                  <a:pt x="1244938" y="548538"/>
                </a:lnTo>
                <a:lnTo>
                  <a:pt x="1235269" y="548538"/>
                </a:lnTo>
                <a:close/>
                <a:moveTo>
                  <a:pt x="959044" y="543850"/>
                </a:moveTo>
                <a:lnTo>
                  <a:pt x="974443" y="543850"/>
                </a:lnTo>
                <a:lnTo>
                  <a:pt x="974443" y="571816"/>
                </a:lnTo>
                <a:lnTo>
                  <a:pt x="984177" y="571816"/>
                </a:lnTo>
                <a:lnTo>
                  <a:pt x="984177" y="576536"/>
                </a:lnTo>
                <a:lnTo>
                  <a:pt x="957970" y="576536"/>
                </a:lnTo>
                <a:lnTo>
                  <a:pt x="957970" y="571816"/>
                </a:lnTo>
                <a:lnTo>
                  <a:pt x="968713" y="571816"/>
                </a:lnTo>
                <a:lnTo>
                  <a:pt x="968713" y="548538"/>
                </a:lnTo>
                <a:lnTo>
                  <a:pt x="959044" y="548538"/>
                </a:lnTo>
                <a:close/>
                <a:moveTo>
                  <a:pt x="744970" y="543850"/>
                </a:moveTo>
                <a:lnTo>
                  <a:pt x="751416" y="543850"/>
                </a:lnTo>
                <a:lnTo>
                  <a:pt x="759685" y="565467"/>
                </a:lnTo>
                <a:lnTo>
                  <a:pt x="761346" y="570546"/>
                </a:lnTo>
                <a:lnTo>
                  <a:pt x="763234" y="565337"/>
                </a:lnTo>
                <a:lnTo>
                  <a:pt x="770885" y="543850"/>
                </a:lnTo>
                <a:lnTo>
                  <a:pt x="777103" y="543850"/>
                </a:lnTo>
                <a:lnTo>
                  <a:pt x="765968" y="573086"/>
                </a:lnTo>
                <a:cubicBezTo>
                  <a:pt x="764818" y="576059"/>
                  <a:pt x="763630" y="578620"/>
                  <a:pt x="762404" y="580768"/>
                </a:cubicBezTo>
                <a:cubicBezTo>
                  <a:pt x="761177" y="582917"/>
                  <a:pt x="759837" y="584681"/>
                  <a:pt x="758383" y="586059"/>
                </a:cubicBezTo>
                <a:cubicBezTo>
                  <a:pt x="756929" y="587437"/>
                  <a:pt x="755333" y="588452"/>
                  <a:pt x="753597" y="589103"/>
                </a:cubicBezTo>
                <a:cubicBezTo>
                  <a:pt x="751861" y="589754"/>
                  <a:pt x="749918" y="590079"/>
                  <a:pt x="747770" y="590079"/>
                </a:cubicBezTo>
                <a:cubicBezTo>
                  <a:pt x="747205" y="590079"/>
                  <a:pt x="746695" y="590069"/>
                  <a:pt x="746239" y="590047"/>
                </a:cubicBezTo>
                <a:cubicBezTo>
                  <a:pt x="745784" y="590025"/>
                  <a:pt x="745285" y="589993"/>
                  <a:pt x="744742" y="589949"/>
                </a:cubicBezTo>
                <a:lnTo>
                  <a:pt x="744742" y="584805"/>
                </a:lnTo>
                <a:cubicBezTo>
                  <a:pt x="745219" y="584870"/>
                  <a:pt x="745740" y="584930"/>
                  <a:pt x="746304" y="584984"/>
                </a:cubicBezTo>
                <a:cubicBezTo>
                  <a:pt x="746869" y="585039"/>
                  <a:pt x="747466" y="585066"/>
                  <a:pt x="748095" y="585066"/>
                </a:cubicBezTo>
                <a:cubicBezTo>
                  <a:pt x="749137" y="585066"/>
                  <a:pt x="750108" y="584914"/>
                  <a:pt x="751009" y="584610"/>
                </a:cubicBezTo>
                <a:cubicBezTo>
                  <a:pt x="751909" y="584306"/>
                  <a:pt x="752761" y="583812"/>
                  <a:pt x="753565" y="583129"/>
                </a:cubicBezTo>
                <a:cubicBezTo>
                  <a:pt x="754368" y="582445"/>
                  <a:pt x="755138" y="581561"/>
                  <a:pt x="755876" y="580475"/>
                </a:cubicBezTo>
                <a:cubicBezTo>
                  <a:pt x="756614" y="579391"/>
                  <a:pt x="757330" y="578077"/>
                  <a:pt x="758025" y="576536"/>
                </a:cubicBezTo>
                <a:close/>
                <a:moveTo>
                  <a:pt x="568520" y="543850"/>
                </a:moveTo>
                <a:lnTo>
                  <a:pt x="583919" y="543850"/>
                </a:lnTo>
                <a:lnTo>
                  <a:pt x="583919" y="571816"/>
                </a:lnTo>
                <a:lnTo>
                  <a:pt x="593653" y="571816"/>
                </a:lnTo>
                <a:lnTo>
                  <a:pt x="593653" y="576536"/>
                </a:lnTo>
                <a:lnTo>
                  <a:pt x="567446" y="576536"/>
                </a:lnTo>
                <a:lnTo>
                  <a:pt x="567446" y="571816"/>
                </a:lnTo>
                <a:lnTo>
                  <a:pt x="578189" y="571816"/>
                </a:lnTo>
                <a:lnTo>
                  <a:pt x="578189" y="548538"/>
                </a:lnTo>
                <a:lnTo>
                  <a:pt x="568520" y="548538"/>
                </a:lnTo>
                <a:close/>
                <a:moveTo>
                  <a:pt x="248726" y="543850"/>
                </a:moveTo>
                <a:lnTo>
                  <a:pt x="254260" y="543850"/>
                </a:lnTo>
                <a:lnTo>
                  <a:pt x="256995" y="566053"/>
                </a:lnTo>
                <a:lnTo>
                  <a:pt x="257581" y="571002"/>
                </a:lnTo>
                <a:lnTo>
                  <a:pt x="258981" y="566672"/>
                </a:lnTo>
                <a:lnTo>
                  <a:pt x="263734" y="551989"/>
                </a:lnTo>
                <a:lnTo>
                  <a:pt x="267804" y="551989"/>
                </a:lnTo>
                <a:lnTo>
                  <a:pt x="272915" y="566477"/>
                </a:lnTo>
                <a:lnTo>
                  <a:pt x="274380" y="570806"/>
                </a:lnTo>
                <a:lnTo>
                  <a:pt x="274868" y="566216"/>
                </a:lnTo>
                <a:lnTo>
                  <a:pt x="277408" y="543850"/>
                </a:lnTo>
                <a:lnTo>
                  <a:pt x="283007" y="543850"/>
                </a:lnTo>
                <a:lnTo>
                  <a:pt x="278254" y="576536"/>
                </a:lnTo>
                <a:lnTo>
                  <a:pt x="271385" y="576536"/>
                </a:lnTo>
                <a:lnTo>
                  <a:pt x="266664" y="562863"/>
                </a:lnTo>
                <a:lnTo>
                  <a:pt x="265720" y="559542"/>
                </a:lnTo>
                <a:lnTo>
                  <a:pt x="264646" y="563058"/>
                </a:lnTo>
                <a:lnTo>
                  <a:pt x="260120" y="576536"/>
                </a:lnTo>
                <a:lnTo>
                  <a:pt x="253446" y="576536"/>
                </a:lnTo>
                <a:close/>
                <a:moveTo>
                  <a:pt x="186055" y="543850"/>
                </a:moveTo>
                <a:lnTo>
                  <a:pt x="191720" y="543850"/>
                </a:lnTo>
                <a:lnTo>
                  <a:pt x="191720" y="564751"/>
                </a:lnTo>
                <a:cubicBezTo>
                  <a:pt x="191720" y="569765"/>
                  <a:pt x="193608" y="572272"/>
                  <a:pt x="197385" y="572272"/>
                </a:cubicBezTo>
                <a:cubicBezTo>
                  <a:pt x="198079" y="572272"/>
                  <a:pt x="198757" y="572169"/>
                  <a:pt x="199419" y="571962"/>
                </a:cubicBezTo>
                <a:cubicBezTo>
                  <a:pt x="200081" y="571756"/>
                  <a:pt x="200776" y="571398"/>
                  <a:pt x="201503" y="570888"/>
                </a:cubicBezTo>
                <a:cubicBezTo>
                  <a:pt x="202230" y="570378"/>
                  <a:pt x="203011" y="569689"/>
                  <a:pt x="203847" y="568821"/>
                </a:cubicBezTo>
                <a:cubicBezTo>
                  <a:pt x="204682" y="567953"/>
                  <a:pt x="205621" y="566857"/>
                  <a:pt x="206663" y="565532"/>
                </a:cubicBezTo>
                <a:lnTo>
                  <a:pt x="206663" y="543850"/>
                </a:lnTo>
                <a:lnTo>
                  <a:pt x="212328" y="543850"/>
                </a:lnTo>
                <a:lnTo>
                  <a:pt x="212328" y="576536"/>
                </a:lnTo>
                <a:lnTo>
                  <a:pt x="207249" y="576536"/>
                </a:lnTo>
                <a:lnTo>
                  <a:pt x="207054" y="571262"/>
                </a:lnTo>
                <a:cubicBezTo>
                  <a:pt x="206077" y="572391"/>
                  <a:pt x="205149" y="573330"/>
                  <a:pt x="204270" y="574079"/>
                </a:cubicBezTo>
                <a:cubicBezTo>
                  <a:pt x="203391" y="574827"/>
                  <a:pt x="202518" y="575430"/>
                  <a:pt x="201650" y="575885"/>
                </a:cubicBezTo>
                <a:cubicBezTo>
                  <a:pt x="200781" y="576341"/>
                  <a:pt x="199908" y="576661"/>
                  <a:pt x="199029" y="576846"/>
                </a:cubicBezTo>
                <a:cubicBezTo>
                  <a:pt x="198150" y="577030"/>
                  <a:pt x="197222" y="577123"/>
                  <a:pt x="196245" y="577123"/>
                </a:cubicBezTo>
                <a:cubicBezTo>
                  <a:pt x="192881" y="577123"/>
                  <a:pt x="190342" y="576135"/>
                  <a:pt x="188627" y="574160"/>
                </a:cubicBezTo>
                <a:cubicBezTo>
                  <a:pt x="186913" y="572185"/>
                  <a:pt x="186055" y="569201"/>
                  <a:pt x="186055" y="565207"/>
                </a:cubicBezTo>
                <a:close/>
                <a:moveTo>
                  <a:pt x="116320" y="543850"/>
                </a:moveTo>
                <a:lnTo>
                  <a:pt x="122766" y="543850"/>
                </a:lnTo>
                <a:lnTo>
                  <a:pt x="131035" y="565467"/>
                </a:lnTo>
                <a:lnTo>
                  <a:pt x="132695" y="570546"/>
                </a:lnTo>
                <a:lnTo>
                  <a:pt x="134584" y="565337"/>
                </a:lnTo>
                <a:lnTo>
                  <a:pt x="142234" y="543850"/>
                </a:lnTo>
                <a:lnTo>
                  <a:pt x="148453" y="543850"/>
                </a:lnTo>
                <a:lnTo>
                  <a:pt x="137319" y="573086"/>
                </a:lnTo>
                <a:cubicBezTo>
                  <a:pt x="136168" y="576059"/>
                  <a:pt x="134980" y="578620"/>
                  <a:pt x="133754" y="580768"/>
                </a:cubicBezTo>
                <a:cubicBezTo>
                  <a:pt x="132527" y="582917"/>
                  <a:pt x="131187" y="584681"/>
                  <a:pt x="129733" y="586059"/>
                </a:cubicBezTo>
                <a:cubicBezTo>
                  <a:pt x="128279" y="587437"/>
                  <a:pt x="126683" y="588452"/>
                  <a:pt x="124947" y="589103"/>
                </a:cubicBezTo>
                <a:cubicBezTo>
                  <a:pt x="123211" y="589754"/>
                  <a:pt x="121268" y="590079"/>
                  <a:pt x="119119" y="590079"/>
                </a:cubicBezTo>
                <a:cubicBezTo>
                  <a:pt x="118555" y="590079"/>
                  <a:pt x="118045" y="590069"/>
                  <a:pt x="117589" y="590047"/>
                </a:cubicBezTo>
                <a:cubicBezTo>
                  <a:pt x="117134" y="590025"/>
                  <a:pt x="116634" y="589993"/>
                  <a:pt x="116092" y="589949"/>
                </a:cubicBezTo>
                <a:lnTo>
                  <a:pt x="116092" y="584805"/>
                </a:lnTo>
                <a:cubicBezTo>
                  <a:pt x="116569" y="584870"/>
                  <a:pt x="117090" y="584930"/>
                  <a:pt x="117654" y="584984"/>
                </a:cubicBezTo>
                <a:cubicBezTo>
                  <a:pt x="118219" y="585039"/>
                  <a:pt x="118816" y="585066"/>
                  <a:pt x="119445" y="585066"/>
                </a:cubicBezTo>
                <a:cubicBezTo>
                  <a:pt x="120487" y="585066"/>
                  <a:pt x="121458" y="584914"/>
                  <a:pt x="122359" y="584610"/>
                </a:cubicBezTo>
                <a:cubicBezTo>
                  <a:pt x="123260" y="584306"/>
                  <a:pt x="124111" y="583812"/>
                  <a:pt x="124914" y="583129"/>
                </a:cubicBezTo>
                <a:cubicBezTo>
                  <a:pt x="125718" y="582445"/>
                  <a:pt x="126488" y="581561"/>
                  <a:pt x="127226" y="580475"/>
                </a:cubicBezTo>
                <a:cubicBezTo>
                  <a:pt x="127964" y="579391"/>
                  <a:pt x="128680" y="578077"/>
                  <a:pt x="129375" y="576536"/>
                </a:cubicBezTo>
                <a:close/>
                <a:moveTo>
                  <a:pt x="831113" y="543394"/>
                </a:moveTo>
                <a:cubicBezTo>
                  <a:pt x="832806" y="543394"/>
                  <a:pt x="834391" y="543514"/>
                  <a:pt x="835867" y="543752"/>
                </a:cubicBezTo>
                <a:cubicBezTo>
                  <a:pt x="837342" y="543991"/>
                  <a:pt x="838753" y="544382"/>
                  <a:pt x="840099" y="544925"/>
                </a:cubicBezTo>
                <a:lnTo>
                  <a:pt x="840099" y="550329"/>
                </a:lnTo>
                <a:cubicBezTo>
                  <a:pt x="838688" y="549591"/>
                  <a:pt x="837250" y="549054"/>
                  <a:pt x="835785" y="548717"/>
                </a:cubicBezTo>
                <a:cubicBezTo>
                  <a:pt x="834320" y="548381"/>
                  <a:pt x="832806" y="548213"/>
                  <a:pt x="831243" y="548213"/>
                </a:cubicBezTo>
                <a:cubicBezTo>
                  <a:pt x="829790" y="548213"/>
                  <a:pt x="828417" y="548489"/>
                  <a:pt x="827125" y="549043"/>
                </a:cubicBezTo>
                <a:cubicBezTo>
                  <a:pt x="825834" y="549596"/>
                  <a:pt x="824700" y="550394"/>
                  <a:pt x="823723" y="551436"/>
                </a:cubicBezTo>
                <a:cubicBezTo>
                  <a:pt x="822746" y="552477"/>
                  <a:pt x="821976" y="553747"/>
                  <a:pt x="821412" y="555245"/>
                </a:cubicBezTo>
                <a:cubicBezTo>
                  <a:pt x="820847" y="556742"/>
                  <a:pt x="820565" y="558435"/>
                  <a:pt x="820565" y="560324"/>
                </a:cubicBezTo>
                <a:cubicBezTo>
                  <a:pt x="820565" y="564274"/>
                  <a:pt x="821525" y="567231"/>
                  <a:pt x="823446" y="569195"/>
                </a:cubicBezTo>
                <a:cubicBezTo>
                  <a:pt x="825367" y="571159"/>
                  <a:pt x="828031" y="572141"/>
                  <a:pt x="831439" y="572141"/>
                </a:cubicBezTo>
                <a:cubicBezTo>
                  <a:pt x="832980" y="572141"/>
                  <a:pt x="834472" y="571968"/>
                  <a:pt x="835915" y="571621"/>
                </a:cubicBezTo>
                <a:cubicBezTo>
                  <a:pt x="837359" y="571273"/>
                  <a:pt x="838753" y="570752"/>
                  <a:pt x="840099" y="570058"/>
                </a:cubicBezTo>
                <a:lnTo>
                  <a:pt x="840099" y="575332"/>
                </a:lnTo>
                <a:cubicBezTo>
                  <a:pt x="838623" y="575896"/>
                  <a:pt x="837109" y="576314"/>
                  <a:pt x="835557" y="576585"/>
                </a:cubicBezTo>
                <a:cubicBezTo>
                  <a:pt x="834005" y="576856"/>
                  <a:pt x="832405" y="576992"/>
                  <a:pt x="830755" y="576992"/>
                </a:cubicBezTo>
                <a:cubicBezTo>
                  <a:pt x="825590" y="576992"/>
                  <a:pt x="821612" y="575592"/>
                  <a:pt x="818823" y="572793"/>
                </a:cubicBezTo>
                <a:cubicBezTo>
                  <a:pt x="816034" y="569993"/>
                  <a:pt x="814640" y="565902"/>
                  <a:pt x="814640" y="560519"/>
                </a:cubicBezTo>
                <a:cubicBezTo>
                  <a:pt x="814640" y="557936"/>
                  <a:pt x="815041" y="555592"/>
                  <a:pt x="815844" y="553487"/>
                </a:cubicBezTo>
                <a:cubicBezTo>
                  <a:pt x="816648" y="551381"/>
                  <a:pt x="817776" y="549580"/>
                  <a:pt x="819230" y="548082"/>
                </a:cubicBezTo>
                <a:cubicBezTo>
                  <a:pt x="820685" y="546585"/>
                  <a:pt x="822421" y="545429"/>
                  <a:pt x="824439" y="544615"/>
                </a:cubicBezTo>
                <a:cubicBezTo>
                  <a:pt x="826458" y="543801"/>
                  <a:pt x="828682" y="543394"/>
                  <a:pt x="831113" y="543394"/>
                </a:cubicBezTo>
                <a:close/>
                <a:moveTo>
                  <a:pt x="1599349" y="543264"/>
                </a:moveTo>
                <a:cubicBezTo>
                  <a:pt x="1600022" y="543264"/>
                  <a:pt x="1600662" y="543400"/>
                  <a:pt x="1601270" y="543671"/>
                </a:cubicBezTo>
                <a:cubicBezTo>
                  <a:pt x="1601878" y="543942"/>
                  <a:pt x="1602410" y="544306"/>
                  <a:pt x="1602865" y="544762"/>
                </a:cubicBezTo>
                <a:cubicBezTo>
                  <a:pt x="1603321" y="545217"/>
                  <a:pt x="1603685" y="545749"/>
                  <a:pt x="1603956" y="546357"/>
                </a:cubicBezTo>
                <a:cubicBezTo>
                  <a:pt x="1604227" y="546965"/>
                  <a:pt x="1604363" y="547605"/>
                  <a:pt x="1604363" y="548278"/>
                </a:cubicBezTo>
                <a:cubicBezTo>
                  <a:pt x="1604363" y="548972"/>
                  <a:pt x="1604227" y="549618"/>
                  <a:pt x="1603956" y="550215"/>
                </a:cubicBezTo>
                <a:cubicBezTo>
                  <a:pt x="1603685" y="550812"/>
                  <a:pt x="1603321" y="551338"/>
                  <a:pt x="1602865" y="551794"/>
                </a:cubicBezTo>
                <a:cubicBezTo>
                  <a:pt x="1602410" y="552250"/>
                  <a:pt x="1601878" y="552608"/>
                  <a:pt x="1601270" y="552868"/>
                </a:cubicBezTo>
                <a:cubicBezTo>
                  <a:pt x="1600662" y="553129"/>
                  <a:pt x="1600022" y="553259"/>
                  <a:pt x="1599349" y="553259"/>
                </a:cubicBezTo>
                <a:cubicBezTo>
                  <a:pt x="1598655" y="553259"/>
                  <a:pt x="1598009" y="553129"/>
                  <a:pt x="1597412" y="552868"/>
                </a:cubicBezTo>
                <a:cubicBezTo>
                  <a:pt x="1596815" y="552608"/>
                  <a:pt x="1596289" y="552250"/>
                  <a:pt x="1595833" y="551794"/>
                </a:cubicBezTo>
                <a:cubicBezTo>
                  <a:pt x="1595377" y="551338"/>
                  <a:pt x="1595019" y="550812"/>
                  <a:pt x="1594759" y="550215"/>
                </a:cubicBezTo>
                <a:cubicBezTo>
                  <a:pt x="1594498" y="549618"/>
                  <a:pt x="1594368" y="548972"/>
                  <a:pt x="1594368" y="548278"/>
                </a:cubicBezTo>
                <a:cubicBezTo>
                  <a:pt x="1594368" y="547605"/>
                  <a:pt x="1594498" y="546965"/>
                  <a:pt x="1594759" y="546357"/>
                </a:cubicBezTo>
                <a:cubicBezTo>
                  <a:pt x="1595019" y="545749"/>
                  <a:pt x="1595377" y="545217"/>
                  <a:pt x="1595833" y="544762"/>
                </a:cubicBezTo>
                <a:cubicBezTo>
                  <a:pt x="1596289" y="544306"/>
                  <a:pt x="1596815" y="543942"/>
                  <a:pt x="1597412" y="543671"/>
                </a:cubicBezTo>
                <a:cubicBezTo>
                  <a:pt x="1598009" y="543400"/>
                  <a:pt x="1598655" y="543264"/>
                  <a:pt x="1599349" y="543264"/>
                </a:cubicBezTo>
                <a:close/>
                <a:moveTo>
                  <a:pt x="1286489" y="543264"/>
                </a:moveTo>
                <a:cubicBezTo>
                  <a:pt x="1287770" y="543264"/>
                  <a:pt x="1289191" y="543335"/>
                  <a:pt x="1290754" y="543476"/>
                </a:cubicBezTo>
                <a:cubicBezTo>
                  <a:pt x="1292317" y="543617"/>
                  <a:pt x="1293945" y="543861"/>
                  <a:pt x="1295638" y="544208"/>
                </a:cubicBezTo>
                <a:lnTo>
                  <a:pt x="1295638" y="549254"/>
                </a:lnTo>
                <a:cubicBezTo>
                  <a:pt x="1293858" y="548820"/>
                  <a:pt x="1292170" y="548500"/>
                  <a:pt x="1290575" y="548294"/>
                </a:cubicBezTo>
                <a:cubicBezTo>
                  <a:pt x="1288980" y="548088"/>
                  <a:pt x="1287596" y="547985"/>
                  <a:pt x="1286424" y="547985"/>
                </a:cubicBezTo>
                <a:cubicBezTo>
                  <a:pt x="1285013" y="547985"/>
                  <a:pt x="1283825" y="548093"/>
                  <a:pt x="1282859" y="548310"/>
                </a:cubicBezTo>
                <a:cubicBezTo>
                  <a:pt x="1281893" y="548527"/>
                  <a:pt x="1281112" y="548826"/>
                  <a:pt x="1280515" y="549206"/>
                </a:cubicBezTo>
                <a:cubicBezTo>
                  <a:pt x="1279918" y="549586"/>
                  <a:pt x="1279490" y="550030"/>
                  <a:pt x="1279229" y="550540"/>
                </a:cubicBezTo>
                <a:cubicBezTo>
                  <a:pt x="1278969" y="551050"/>
                  <a:pt x="1278839" y="551599"/>
                  <a:pt x="1278839" y="552184"/>
                </a:cubicBezTo>
                <a:cubicBezTo>
                  <a:pt x="1278839" y="552770"/>
                  <a:pt x="1278953" y="553302"/>
                  <a:pt x="1279180" y="553780"/>
                </a:cubicBezTo>
                <a:cubicBezTo>
                  <a:pt x="1279408" y="554257"/>
                  <a:pt x="1279832" y="554718"/>
                  <a:pt x="1280450" y="555164"/>
                </a:cubicBezTo>
                <a:cubicBezTo>
                  <a:pt x="1281069" y="555608"/>
                  <a:pt x="1281931" y="556053"/>
                  <a:pt x="1283038" y="556498"/>
                </a:cubicBezTo>
                <a:cubicBezTo>
                  <a:pt x="1284145" y="556943"/>
                  <a:pt x="1285588" y="557426"/>
                  <a:pt x="1287368" y="557947"/>
                </a:cubicBezTo>
                <a:cubicBezTo>
                  <a:pt x="1289300" y="558511"/>
                  <a:pt x="1290928" y="559103"/>
                  <a:pt x="1292252" y="559721"/>
                </a:cubicBezTo>
                <a:cubicBezTo>
                  <a:pt x="1293576" y="560340"/>
                  <a:pt x="1294650" y="561029"/>
                  <a:pt x="1295475" y="561789"/>
                </a:cubicBezTo>
                <a:cubicBezTo>
                  <a:pt x="1296299" y="562548"/>
                  <a:pt x="1296891" y="563406"/>
                  <a:pt x="1297249" y="564361"/>
                </a:cubicBezTo>
                <a:cubicBezTo>
                  <a:pt x="1297607" y="565316"/>
                  <a:pt x="1297786" y="566401"/>
                  <a:pt x="1297786" y="567616"/>
                </a:cubicBezTo>
                <a:cubicBezTo>
                  <a:pt x="1297786" y="568767"/>
                  <a:pt x="1297591" y="569797"/>
                  <a:pt x="1297200" y="570709"/>
                </a:cubicBezTo>
                <a:cubicBezTo>
                  <a:pt x="1296810" y="571621"/>
                  <a:pt x="1296278" y="572429"/>
                  <a:pt x="1295605" y="573134"/>
                </a:cubicBezTo>
                <a:cubicBezTo>
                  <a:pt x="1294932" y="573840"/>
                  <a:pt x="1294151" y="574442"/>
                  <a:pt x="1293261" y="574941"/>
                </a:cubicBezTo>
                <a:cubicBezTo>
                  <a:pt x="1292371" y="575440"/>
                  <a:pt x="1291422" y="575853"/>
                  <a:pt x="1290412" y="576179"/>
                </a:cubicBezTo>
                <a:cubicBezTo>
                  <a:pt x="1289403" y="576504"/>
                  <a:pt x="1288367" y="576743"/>
                  <a:pt x="1287303" y="576895"/>
                </a:cubicBezTo>
                <a:cubicBezTo>
                  <a:pt x="1286240" y="577047"/>
                  <a:pt x="1285198" y="577123"/>
                  <a:pt x="1284178" y="577123"/>
                </a:cubicBezTo>
                <a:cubicBezTo>
                  <a:pt x="1281964" y="577123"/>
                  <a:pt x="1279929" y="577025"/>
                  <a:pt x="1278073" y="576829"/>
                </a:cubicBezTo>
                <a:cubicBezTo>
                  <a:pt x="1276218" y="576634"/>
                  <a:pt x="1274400" y="576319"/>
                  <a:pt x="1272620" y="575885"/>
                </a:cubicBezTo>
                <a:lnTo>
                  <a:pt x="1272620" y="570677"/>
                </a:lnTo>
                <a:cubicBezTo>
                  <a:pt x="1274530" y="571219"/>
                  <a:pt x="1276429" y="571631"/>
                  <a:pt x="1278318" y="571914"/>
                </a:cubicBezTo>
                <a:cubicBezTo>
                  <a:pt x="1280206" y="572196"/>
                  <a:pt x="1282083" y="572337"/>
                  <a:pt x="1283950" y="572337"/>
                </a:cubicBezTo>
                <a:cubicBezTo>
                  <a:pt x="1286663" y="572337"/>
                  <a:pt x="1288671" y="571968"/>
                  <a:pt x="1289973" y="571230"/>
                </a:cubicBezTo>
                <a:cubicBezTo>
                  <a:pt x="1291275" y="570492"/>
                  <a:pt x="1291926" y="569439"/>
                  <a:pt x="1291926" y="568072"/>
                </a:cubicBezTo>
                <a:cubicBezTo>
                  <a:pt x="1291926" y="567486"/>
                  <a:pt x="1291823" y="566960"/>
                  <a:pt x="1291617" y="566493"/>
                </a:cubicBezTo>
                <a:cubicBezTo>
                  <a:pt x="1291411" y="566026"/>
                  <a:pt x="1291036" y="565581"/>
                  <a:pt x="1290494" y="565158"/>
                </a:cubicBezTo>
                <a:cubicBezTo>
                  <a:pt x="1289951" y="564735"/>
                  <a:pt x="1289110" y="564295"/>
                  <a:pt x="1287971" y="563839"/>
                </a:cubicBezTo>
                <a:cubicBezTo>
                  <a:pt x="1286831" y="563384"/>
                  <a:pt x="1285274" y="562863"/>
                  <a:pt x="1283299" y="562277"/>
                </a:cubicBezTo>
                <a:cubicBezTo>
                  <a:pt x="1281823" y="561843"/>
                  <a:pt x="1280461" y="561349"/>
                  <a:pt x="1279213" y="560796"/>
                </a:cubicBezTo>
                <a:cubicBezTo>
                  <a:pt x="1277965" y="560242"/>
                  <a:pt x="1276885" y="559585"/>
                  <a:pt x="1275974" y="558826"/>
                </a:cubicBezTo>
                <a:cubicBezTo>
                  <a:pt x="1275062" y="558066"/>
                  <a:pt x="1274346" y="557177"/>
                  <a:pt x="1273825" y="556157"/>
                </a:cubicBezTo>
                <a:cubicBezTo>
                  <a:pt x="1273304" y="555136"/>
                  <a:pt x="1273044" y="553932"/>
                  <a:pt x="1273044" y="552543"/>
                </a:cubicBezTo>
                <a:cubicBezTo>
                  <a:pt x="1273044" y="551631"/>
                  <a:pt x="1273255" y="550633"/>
                  <a:pt x="1273678" y="549547"/>
                </a:cubicBezTo>
                <a:cubicBezTo>
                  <a:pt x="1274102" y="548462"/>
                  <a:pt x="1274823" y="547453"/>
                  <a:pt x="1275843" y="546520"/>
                </a:cubicBezTo>
                <a:cubicBezTo>
                  <a:pt x="1276863" y="545586"/>
                  <a:pt x="1278242" y="544811"/>
                  <a:pt x="1279978" y="544192"/>
                </a:cubicBezTo>
                <a:cubicBezTo>
                  <a:pt x="1281714" y="543573"/>
                  <a:pt x="1283885" y="543264"/>
                  <a:pt x="1286489" y="543264"/>
                </a:cubicBezTo>
                <a:close/>
                <a:moveTo>
                  <a:pt x="1143614" y="543264"/>
                </a:moveTo>
                <a:cubicBezTo>
                  <a:pt x="1144895" y="543264"/>
                  <a:pt x="1146316" y="543335"/>
                  <a:pt x="1147879" y="543476"/>
                </a:cubicBezTo>
                <a:cubicBezTo>
                  <a:pt x="1149442" y="543617"/>
                  <a:pt x="1151070" y="543861"/>
                  <a:pt x="1152763" y="544208"/>
                </a:cubicBezTo>
                <a:lnTo>
                  <a:pt x="1152763" y="549254"/>
                </a:lnTo>
                <a:cubicBezTo>
                  <a:pt x="1150983" y="548820"/>
                  <a:pt x="1149295" y="548500"/>
                  <a:pt x="1147700" y="548294"/>
                </a:cubicBezTo>
                <a:cubicBezTo>
                  <a:pt x="1146105" y="548088"/>
                  <a:pt x="1144721" y="547985"/>
                  <a:pt x="1143549" y="547985"/>
                </a:cubicBezTo>
                <a:cubicBezTo>
                  <a:pt x="1142138" y="547985"/>
                  <a:pt x="1140950" y="548093"/>
                  <a:pt x="1139984" y="548310"/>
                </a:cubicBezTo>
                <a:cubicBezTo>
                  <a:pt x="1139018" y="548527"/>
                  <a:pt x="1138237" y="548826"/>
                  <a:pt x="1137640" y="549206"/>
                </a:cubicBezTo>
                <a:cubicBezTo>
                  <a:pt x="1137043" y="549586"/>
                  <a:pt x="1136615" y="550030"/>
                  <a:pt x="1136354" y="550540"/>
                </a:cubicBezTo>
                <a:cubicBezTo>
                  <a:pt x="1136094" y="551050"/>
                  <a:pt x="1135964" y="551599"/>
                  <a:pt x="1135964" y="552184"/>
                </a:cubicBezTo>
                <a:cubicBezTo>
                  <a:pt x="1135964" y="552770"/>
                  <a:pt x="1136078" y="553302"/>
                  <a:pt x="1136305" y="553780"/>
                </a:cubicBezTo>
                <a:cubicBezTo>
                  <a:pt x="1136533" y="554257"/>
                  <a:pt x="1136957" y="554718"/>
                  <a:pt x="1137575" y="555164"/>
                </a:cubicBezTo>
                <a:cubicBezTo>
                  <a:pt x="1138194" y="555608"/>
                  <a:pt x="1139056" y="556053"/>
                  <a:pt x="1140163" y="556498"/>
                </a:cubicBezTo>
                <a:cubicBezTo>
                  <a:pt x="1141270" y="556943"/>
                  <a:pt x="1142713" y="557426"/>
                  <a:pt x="1144493" y="557947"/>
                </a:cubicBezTo>
                <a:cubicBezTo>
                  <a:pt x="1146425" y="558511"/>
                  <a:pt x="1148053" y="559103"/>
                  <a:pt x="1149377" y="559721"/>
                </a:cubicBezTo>
                <a:cubicBezTo>
                  <a:pt x="1150701" y="560340"/>
                  <a:pt x="1151775" y="561029"/>
                  <a:pt x="1152600" y="561789"/>
                </a:cubicBezTo>
                <a:cubicBezTo>
                  <a:pt x="1153424" y="562548"/>
                  <a:pt x="1154016" y="563406"/>
                  <a:pt x="1154374" y="564361"/>
                </a:cubicBezTo>
                <a:cubicBezTo>
                  <a:pt x="1154732" y="565316"/>
                  <a:pt x="1154911" y="566401"/>
                  <a:pt x="1154911" y="567616"/>
                </a:cubicBezTo>
                <a:cubicBezTo>
                  <a:pt x="1154911" y="568767"/>
                  <a:pt x="1154716" y="569797"/>
                  <a:pt x="1154325" y="570709"/>
                </a:cubicBezTo>
                <a:cubicBezTo>
                  <a:pt x="1153935" y="571621"/>
                  <a:pt x="1153403" y="572429"/>
                  <a:pt x="1152730" y="573134"/>
                </a:cubicBezTo>
                <a:cubicBezTo>
                  <a:pt x="1152057" y="573840"/>
                  <a:pt x="1151276" y="574442"/>
                  <a:pt x="1150386" y="574941"/>
                </a:cubicBezTo>
                <a:cubicBezTo>
                  <a:pt x="1149496" y="575440"/>
                  <a:pt x="1148547" y="575853"/>
                  <a:pt x="1147537" y="576179"/>
                </a:cubicBezTo>
                <a:cubicBezTo>
                  <a:pt x="1146528" y="576504"/>
                  <a:pt x="1145492" y="576743"/>
                  <a:pt x="1144428" y="576895"/>
                </a:cubicBezTo>
                <a:cubicBezTo>
                  <a:pt x="1143365" y="577047"/>
                  <a:pt x="1142323" y="577123"/>
                  <a:pt x="1141303" y="577123"/>
                </a:cubicBezTo>
                <a:cubicBezTo>
                  <a:pt x="1139089" y="577123"/>
                  <a:pt x="1137054" y="577025"/>
                  <a:pt x="1135198" y="576829"/>
                </a:cubicBezTo>
                <a:cubicBezTo>
                  <a:pt x="1133343" y="576634"/>
                  <a:pt x="1131525" y="576319"/>
                  <a:pt x="1129745" y="575885"/>
                </a:cubicBezTo>
                <a:lnTo>
                  <a:pt x="1129745" y="570677"/>
                </a:lnTo>
                <a:cubicBezTo>
                  <a:pt x="1131655" y="571219"/>
                  <a:pt x="1133554" y="571631"/>
                  <a:pt x="1135443" y="571914"/>
                </a:cubicBezTo>
                <a:cubicBezTo>
                  <a:pt x="1137331" y="572196"/>
                  <a:pt x="1139208" y="572337"/>
                  <a:pt x="1141075" y="572337"/>
                </a:cubicBezTo>
                <a:cubicBezTo>
                  <a:pt x="1143788" y="572337"/>
                  <a:pt x="1145796" y="571968"/>
                  <a:pt x="1147098" y="571230"/>
                </a:cubicBezTo>
                <a:cubicBezTo>
                  <a:pt x="1148400" y="570492"/>
                  <a:pt x="1149051" y="569439"/>
                  <a:pt x="1149051" y="568072"/>
                </a:cubicBezTo>
                <a:cubicBezTo>
                  <a:pt x="1149051" y="567486"/>
                  <a:pt x="1148948" y="566960"/>
                  <a:pt x="1148742" y="566493"/>
                </a:cubicBezTo>
                <a:cubicBezTo>
                  <a:pt x="1148536" y="566026"/>
                  <a:pt x="1148161" y="565581"/>
                  <a:pt x="1147619" y="565158"/>
                </a:cubicBezTo>
                <a:cubicBezTo>
                  <a:pt x="1147076" y="564735"/>
                  <a:pt x="1146235" y="564295"/>
                  <a:pt x="1145096" y="563839"/>
                </a:cubicBezTo>
                <a:cubicBezTo>
                  <a:pt x="1143956" y="563384"/>
                  <a:pt x="1142399" y="562863"/>
                  <a:pt x="1140424" y="562277"/>
                </a:cubicBezTo>
                <a:cubicBezTo>
                  <a:pt x="1138948" y="561843"/>
                  <a:pt x="1137586" y="561349"/>
                  <a:pt x="1136338" y="560796"/>
                </a:cubicBezTo>
                <a:cubicBezTo>
                  <a:pt x="1135090" y="560242"/>
                  <a:pt x="1134010" y="559585"/>
                  <a:pt x="1133099" y="558826"/>
                </a:cubicBezTo>
                <a:cubicBezTo>
                  <a:pt x="1132187" y="558066"/>
                  <a:pt x="1131471" y="557177"/>
                  <a:pt x="1130950" y="556157"/>
                </a:cubicBezTo>
                <a:cubicBezTo>
                  <a:pt x="1130429" y="555136"/>
                  <a:pt x="1130169" y="553932"/>
                  <a:pt x="1130169" y="552543"/>
                </a:cubicBezTo>
                <a:cubicBezTo>
                  <a:pt x="1130169" y="551631"/>
                  <a:pt x="1130380" y="550633"/>
                  <a:pt x="1130803" y="549547"/>
                </a:cubicBezTo>
                <a:cubicBezTo>
                  <a:pt x="1131227" y="548462"/>
                  <a:pt x="1131948" y="547453"/>
                  <a:pt x="1132968" y="546520"/>
                </a:cubicBezTo>
                <a:cubicBezTo>
                  <a:pt x="1133988" y="545586"/>
                  <a:pt x="1135367" y="544811"/>
                  <a:pt x="1137103" y="544192"/>
                </a:cubicBezTo>
                <a:cubicBezTo>
                  <a:pt x="1138839" y="543573"/>
                  <a:pt x="1141010" y="543264"/>
                  <a:pt x="1143614" y="543264"/>
                </a:cubicBezTo>
                <a:close/>
                <a:moveTo>
                  <a:pt x="1104375" y="543264"/>
                </a:moveTo>
                <a:cubicBezTo>
                  <a:pt x="1106654" y="543264"/>
                  <a:pt x="1108672" y="543622"/>
                  <a:pt x="1110430" y="544338"/>
                </a:cubicBezTo>
                <a:cubicBezTo>
                  <a:pt x="1112188" y="545055"/>
                  <a:pt x="1113670" y="546069"/>
                  <a:pt x="1114874" y="547382"/>
                </a:cubicBezTo>
                <a:cubicBezTo>
                  <a:pt x="1116079" y="548695"/>
                  <a:pt x="1116990" y="550291"/>
                  <a:pt x="1117609" y="552168"/>
                </a:cubicBezTo>
                <a:cubicBezTo>
                  <a:pt x="1118227" y="554046"/>
                  <a:pt x="1118537" y="556146"/>
                  <a:pt x="1118537" y="558468"/>
                </a:cubicBezTo>
                <a:cubicBezTo>
                  <a:pt x="1118537" y="559271"/>
                  <a:pt x="1118526" y="559944"/>
                  <a:pt x="1118504" y="560486"/>
                </a:cubicBezTo>
                <a:cubicBezTo>
                  <a:pt x="1118482" y="561029"/>
                  <a:pt x="1118450" y="561539"/>
                  <a:pt x="1118406" y="562017"/>
                </a:cubicBezTo>
                <a:lnTo>
                  <a:pt x="1095454" y="562017"/>
                </a:lnTo>
                <a:cubicBezTo>
                  <a:pt x="1095454" y="565359"/>
                  <a:pt x="1096388" y="567925"/>
                  <a:pt x="1098254" y="569716"/>
                </a:cubicBezTo>
                <a:cubicBezTo>
                  <a:pt x="1100121" y="571507"/>
                  <a:pt x="1102812" y="572402"/>
                  <a:pt x="1106328" y="572402"/>
                </a:cubicBezTo>
                <a:cubicBezTo>
                  <a:pt x="1107283" y="572402"/>
                  <a:pt x="1108238" y="572364"/>
                  <a:pt x="1109193" y="572288"/>
                </a:cubicBezTo>
                <a:cubicBezTo>
                  <a:pt x="1110148" y="572212"/>
                  <a:pt x="1111070" y="572109"/>
                  <a:pt x="1111960" y="571979"/>
                </a:cubicBezTo>
                <a:cubicBezTo>
                  <a:pt x="1112850" y="571848"/>
                  <a:pt x="1113702" y="571702"/>
                  <a:pt x="1114516" y="571539"/>
                </a:cubicBezTo>
                <a:cubicBezTo>
                  <a:pt x="1115330" y="571376"/>
                  <a:pt x="1116084" y="571197"/>
                  <a:pt x="1116779" y="571002"/>
                </a:cubicBezTo>
                <a:lnTo>
                  <a:pt x="1116779" y="575658"/>
                </a:lnTo>
                <a:cubicBezTo>
                  <a:pt x="1115238" y="576092"/>
                  <a:pt x="1113496" y="576444"/>
                  <a:pt x="1111553" y="576716"/>
                </a:cubicBezTo>
                <a:cubicBezTo>
                  <a:pt x="1109611" y="576987"/>
                  <a:pt x="1107598" y="577123"/>
                  <a:pt x="1105514" y="577123"/>
                </a:cubicBezTo>
                <a:cubicBezTo>
                  <a:pt x="1102714" y="577123"/>
                  <a:pt x="1100305" y="576743"/>
                  <a:pt x="1098287" y="575983"/>
                </a:cubicBezTo>
                <a:cubicBezTo>
                  <a:pt x="1096268" y="575224"/>
                  <a:pt x="1094613" y="574122"/>
                  <a:pt x="1093322" y="572678"/>
                </a:cubicBezTo>
                <a:cubicBezTo>
                  <a:pt x="1092031" y="571235"/>
                  <a:pt x="1091076" y="569466"/>
                  <a:pt x="1090457" y="567372"/>
                </a:cubicBezTo>
                <a:cubicBezTo>
                  <a:pt x="1089838" y="565278"/>
                  <a:pt x="1089529" y="562906"/>
                  <a:pt x="1089529" y="560258"/>
                </a:cubicBezTo>
                <a:cubicBezTo>
                  <a:pt x="1089529" y="557958"/>
                  <a:pt x="1089860" y="555782"/>
                  <a:pt x="1090522" y="553731"/>
                </a:cubicBezTo>
                <a:cubicBezTo>
                  <a:pt x="1091184" y="551680"/>
                  <a:pt x="1092150" y="549878"/>
                  <a:pt x="1093420" y="548327"/>
                </a:cubicBezTo>
                <a:cubicBezTo>
                  <a:pt x="1094689" y="546774"/>
                  <a:pt x="1096247" y="545543"/>
                  <a:pt x="1098091" y="544631"/>
                </a:cubicBezTo>
                <a:cubicBezTo>
                  <a:pt x="1099936" y="543720"/>
                  <a:pt x="1102031" y="543264"/>
                  <a:pt x="1104375" y="543264"/>
                </a:cubicBezTo>
                <a:close/>
                <a:moveTo>
                  <a:pt x="1037569" y="543264"/>
                </a:moveTo>
                <a:cubicBezTo>
                  <a:pt x="1039545" y="543264"/>
                  <a:pt x="1041324" y="543481"/>
                  <a:pt x="1042909" y="543915"/>
                </a:cubicBezTo>
                <a:cubicBezTo>
                  <a:pt x="1044493" y="544349"/>
                  <a:pt x="1045833" y="545011"/>
                  <a:pt x="1046929" y="545901"/>
                </a:cubicBezTo>
                <a:cubicBezTo>
                  <a:pt x="1048025" y="546791"/>
                  <a:pt x="1048866" y="547909"/>
                  <a:pt x="1049452" y="549254"/>
                </a:cubicBezTo>
                <a:cubicBezTo>
                  <a:pt x="1050039" y="550600"/>
                  <a:pt x="1050332" y="552184"/>
                  <a:pt x="1050332" y="554008"/>
                </a:cubicBezTo>
                <a:lnTo>
                  <a:pt x="1050332" y="576536"/>
                </a:lnTo>
                <a:lnTo>
                  <a:pt x="1045253" y="576536"/>
                </a:lnTo>
                <a:lnTo>
                  <a:pt x="1045123" y="572141"/>
                </a:lnTo>
                <a:cubicBezTo>
                  <a:pt x="1043343" y="573899"/>
                  <a:pt x="1041536" y="575169"/>
                  <a:pt x="1039702" y="575950"/>
                </a:cubicBezTo>
                <a:cubicBezTo>
                  <a:pt x="1037868" y="576732"/>
                  <a:pt x="1035942" y="577123"/>
                  <a:pt x="1033923" y="577123"/>
                </a:cubicBezTo>
                <a:cubicBezTo>
                  <a:pt x="1032057" y="577123"/>
                  <a:pt x="1030461" y="576884"/>
                  <a:pt x="1029137" y="576406"/>
                </a:cubicBezTo>
                <a:cubicBezTo>
                  <a:pt x="1027814" y="575929"/>
                  <a:pt x="1026723" y="575272"/>
                  <a:pt x="1025866" y="574437"/>
                </a:cubicBezTo>
                <a:cubicBezTo>
                  <a:pt x="1025008" y="573601"/>
                  <a:pt x="1024379" y="572619"/>
                  <a:pt x="1023977" y="571490"/>
                </a:cubicBezTo>
                <a:cubicBezTo>
                  <a:pt x="1023576" y="570362"/>
                  <a:pt x="1023375" y="569135"/>
                  <a:pt x="1023375" y="567812"/>
                </a:cubicBezTo>
                <a:cubicBezTo>
                  <a:pt x="1023375" y="564534"/>
                  <a:pt x="1024596" y="561968"/>
                  <a:pt x="1027038" y="560112"/>
                </a:cubicBezTo>
                <a:cubicBezTo>
                  <a:pt x="1029479" y="558256"/>
                  <a:pt x="1033088" y="557328"/>
                  <a:pt x="1037863" y="557328"/>
                </a:cubicBezTo>
                <a:lnTo>
                  <a:pt x="1044634" y="557328"/>
                </a:lnTo>
                <a:lnTo>
                  <a:pt x="1044634" y="554464"/>
                </a:lnTo>
                <a:cubicBezTo>
                  <a:pt x="1044634" y="552532"/>
                  <a:pt x="1044016" y="550985"/>
                  <a:pt x="1042778" y="549824"/>
                </a:cubicBezTo>
                <a:cubicBezTo>
                  <a:pt x="1041541" y="548663"/>
                  <a:pt x="1039653" y="548082"/>
                  <a:pt x="1037114" y="548082"/>
                </a:cubicBezTo>
                <a:cubicBezTo>
                  <a:pt x="1035269" y="548082"/>
                  <a:pt x="1033451" y="548289"/>
                  <a:pt x="1031661" y="548701"/>
                </a:cubicBezTo>
                <a:cubicBezTo>
                  <a:pt x="1029870" y="549113"/>
                  <a:pt x="1028020" y="549699"/>
                  <a:pt x="1026110" y="550459"/>
                </a:cubicBezTo>
                <a:lnTo>
                  <a:pt x="1026110" y="545348"/>
                </a:lnTo>
                <a:cubicBezTo>
                  <a:pt x="1026826" y="545087"/>
                  <a:pt x="1027624" y="544832"/>
                  <a:pt x="1028503" y="544583"/>
                </a:cubicBezTo>
                <a:cubicBezTo>
                  <a:pt x="1029382" y="544333"/>
                  <a:pt x="1030309" y="544111"/>
                  <a:pt x="1031286" y="543915"/>
                </a:cubicBezTo>
                <a:cubicBezTo>
                  <a:pt x="1032263" y="543720"/>
                  <a:pt x="1033283" y="543563"/>
                  <a:pt x="1034346" y="543443"/>
                </a:cubicBezTo>
                <a:cubicBezTo>
                  <a:pt x="1035410" y="543324"/>
                  <a:pt x="1036484" y="543264"/>
                  <a:pt x="1037569" y="543264"/>
                </a:cubicBezTo>
                <a:close/>
                <a:moveTo>
                  <a:pt x="897429" y="543264"/>
                </a:moveTo>
                <a:cubicBezTo>
                  <a:pt x="900793" y="543264"/>
                  <a:pt x="903338" y="544257"/>
                  <a:pt x="905064" y="546243"/>
                </a:cubicBezTo>
                <a:cubicBezTo>
                  <a:pt x="906789" y="548229"/>
                  <a:pt x="907652" y="551219"/>
                  <a:pt x="907652" y="555212"/>
                </a:cubicBezTo>
                <a:lnTo>
                  <a:pt x="907652" y="576536"/>
                </a:lnTo>
                <a:lnTo>
                  <a:pt x="901987" y="576536"/>
                </a:lnTo>
                <a:lnTo>
                  <a:pt x="901987" y="555668"/>
                </a:lnTo>
                <a:cubicBezTo>
                  <a:pt x="901987" y="553107"/>
                  <a:pt x="901510" y="551213"/>
                  <a:pt x="900555" y="549987"/>
                </a:cubicBezTo>
                <a:cubicBezTo>
                  <a:pt x="899600" y="548761"/>
                  <a:pt x="898178" y="548147"/>
                  <a:pt x="896290" y="548147"/>
                </a:cubicBezTo>
                <a:cubicBezTo>
                  <a:pt x="895595" y="548147"/>
                  <a:pt x="894917" y="548251"/>
                  <a:pt x="894255" y="548457"/>
                </a:cubicBezTo>
                <a:cubicBezTo>
                  <a:pt x="893593" y="548663"/>
                  <a:pt x="892904" y="549021"/>
                  <a:pt x="892188" y="549531"/>
                </a:cubicBezTo>
                <a:cubicBezTo>
                  <a:pt x="891471" y="550041"/>
                  <a:pt x="890696" y="550730"/>
                  <a:pt x="889860" y="551599"/>
                </a:cubicBezTo>
                <a:cubicBezTo>
                  <a:pt x="889024" y="552467"/>
                  <a:pt x="888086" y="553552"/>
                  <a:pt x="887044" y="554854"/>
                </a:cubicBezTo>
                <a:lnTo>
                  <a:pt x="887044" y="576536"/>
                </a:lnTo>
                <a:lnTo>
                  <a:pt x="881379" y="576536"/>
                </a:lnTo>
                <a:lnTo>
                  <a:pt x="881379" y="543850"/>
                </a:lnTo>
                <a:lnTo>
                  <a:pt x="886425" y="543850"/>
                </a:lnTo>
                <a:lnTo>
                  <a:pt x="886653" y="549124"/>
                </a:lnTo>
                <a:cubicBezTo>
                  <a:pt x="887608" y="547996"/>
                  <a:pt x="888531" y="547057"/>
                  <a:pt x="889420" y="546308"/>
                </a:cubicBezTo>
                <a:cubicBezTo>
                  <a:pt x="890310" y="545559"/>
                  <a:pt x="891184" y="544957"/>
                  <a:pt x="892041" y="544501"/>
                </a:cubicBezTo>
                <a:cubicBezTo>
                  <a:pt x="892898" y="544045"/>
                  <a:pt x="893772" y="543725"/>
                  <a:pt x="894662" y="543541"/>
                </a:cubicBezTo>
                <a:cubicBezTo>
                  <a:pt x="895552" y="543356"/>
                  <a:pt x="896474" y="543264"/>
                  <a:pt x="897429" y="543264"/>
                </a:cubicBezTo>
                <a:close/>
                <a:moveTo>
                  <a:pt x="866120" y="543264"/>
                </a:moveTo>
                <a:cubicBezTo>
                  <a:pt x="868095" y="543264"/>
                  <a:pt x="869874" y="543481"/>
                  <a:pt x="871459" y="543915"/>
                </a:cubicBezTo>
                <a:cubicBezTo>
                  <a:pt x="873043" y="544349"/>
                  <a:pt x="874383" y="545011"/>
                  <a:pt x="875479" y="545901"/>
                </a:cubicBezTo>
                <a:cubicBezTo>
                  <a:pt x="876575" y="546791"/>
                  <a:pt x="877417" y="547909"/>
                  <a:pt x="878003" y="549254"/>
                </a:cubicBezTo>
                <a:cubicBezTo>
                  <a:pt x="878589" y="550600"/>
                  <a:pt x="878882" y="552184"/>
                  <a:pt x="878882" y="554008"/>
                </a:cubicBezTo>
                <a:lnTo>
                  <a:pt x="878882" y="576536"/>
                </a:lnTo>
                <a:lnTo>
                  <a:pt x="873803" y="576536"/>
                </a:lnTo>
                <a:lnTo>
                  <a:pt x="873673" y="572141"/>
                </a:lnTo>
                <a:cubicBezTo>
                  <a:pt x="871893" y="573899"/>
                  <a:pt x="870086" y="575169"/>
                  <a:pt x="868252" y="575950"/>
                </a:cubicBezTo>
                <a:cubicBezTo>
                  <a:pt x="866418" y="576732"/>
                  <a:pt x="864492" y="577123"/>
                  <a:pt x="862473" y="577123"/>
                </a:cubicBezTo>
                <a:cubicBezTo>
                  <a:pt x="860607" y="577123"/>
                  <a:pt x="859011" y="576884"/>
                  <a:pt x="857687" y="576406"/>
                </a:cubicBezTo>
                <a:cubicBezTo>
                  <a:pt x="856364" y="575929"/>
                  <a:pt x="855273" y="575272"/>
                  <a:pt x="854416" y="574437"/>
                </a:cubicBezTo>
                <a:cubicBezTo>
                  <a:pt x="853559" y="573601"/>
                  <a:pt x="852930" y="572619"/>
                  <a:pt x="852528" y="571490"/>
                </a:cubicBezTo>
                <a:cubicBezTo>
                  <a:pt x="852127" y="570362"/>
                  <a:pt x="851926" y="569135"/>
                  <a:pt x="851926" y="567812"/>
                </a:cubicBezTo>
                <a:cubicBezTo>
                  <a:pt x="851926" y="564534"/>
                  <a:pt x="853147" y="561968"/>
                  <a:pt x="855588" y="560112"/>
                </a:cubicBezTo>
                <a:cubicBezTo>
                  <a:pt x="858029" y="558256"/>
                  <a:pt x="861638" y="557328"/>
                  <a:pt x="866413" y="557328"/>
                </a:cubicBezTo>
                <a:lnTo>
                  <a:pt x="873184" y="557328"/>
                </a:lnTo>
                <a:lnTo>
                  <a:pt x="873184" y="554464"/>
                </a:lnTo>
                <a:cubicBezTo>
                  <a:pt x="873184" y="552532"/>
                  <a:pt x="872566" y="550985"/>
                  <a:pt x="871329" y="549824"/>
                </a:cubicBezTo>
                <a:cubicBezTo>
                  <a:pt x="870091" y="548663"/>
                  <a:pt x="868203" y="548082"/>
                  <a:pt x="865664" y="548082"/>
                </a:cubicBezTo>
                <a:cubicBezTo>
                  <a:pt x="863819" y="548082"/>
                  <a:pt x="862001" y="548289"/>
                  <a:pt x="860211" y="548701"/>
                </a:cubicBezTo>
                <a:cubicBezTo>
                  <a:pt x="858420" y="549113"/>
                  <a:pt x="856570" y="549699"/>
                  <a:pt x="854660" y="550459"/>
                </a:cubicBezTo>
                <a:lnTo>
                  <a:pt x="854660" y="545348"/>
                </a:lnTo>
                <a:cubicBezTo>
                  <a:pt x="855376" y="545087"/>
                  <a:pt x="856174" y="544832"/>
                  <a:pt x="857053" y="544583"/>
                </a:cubicBezTo>
                <a:cubicBezTo>
                  <a:pt x="857932" y="544333"/>
                  <a:pt x="858860" y="544111"/>
                  <a:pt x="859836" y="543915"/>
                </a:cubicBezTo>
                <a:cubicBezTo>
                  <a:pt x="860813" y="543720"/>
                  <a:pt x="861833" y="543563"/>
                  <a:pt x="862896" y="543443"/>
                </a:cubicBezTo>
                <a:cubicBezTo>
                  <a:pt x="863960" y="543324"/>
                  <a:pt x="865034" y="543264"/>
                  <a:pt x="866120" y="543264"/>
                </a:cubicBezTo>
                <a:close/>
                <a:moveTo>
                  <a:pt x="723246" y="543264"/>
                </a:moveTo>
                <a:cubicBezTo>
                  <a:pt x="725221" y="543264"/>
                  <a:pt x="727000" y="543481"/>
                  <a:pt x="728585" y="543915"/>
                </a:cubicBezTo>
                <a:cubicBezTo>
                  <a:pt x="730169" y="544349"/>
                  <a:pt x="731509" y="545011"/>
                  <a:pt x="732605" y="545901"/>
                </a:cubicBezTo>
                <a:cubicBezTo>
                  <a:pt x="733701" y="546791"/>
                  <a:pt x="734543" y="547909"/>
                  <a:pt x="735128" y="549254"/>
                </a:cubicBezTo>
                <a:cubicBezTo>
                  <a:pt x="735715" y="550600"/>
                  <a:pt x="736008" y="552184"/>
                  <a:pt x="736008" y="554008"/>
                </a:cubicBezTo>
                <a:lnTo>
                  <a:pt x="736008" y="576536"/>
                </a:lnTo>
                <a:lnTo>
                  <a:pt x="730929" y="576536"/>
                </a:lnTo>
                <a:lnTo>
                  <a:pt x="730799" y="572141"/>
                </a:lnTo>
                <a:cubicBezTo>
                  <a:pt x="729019" y="573899"/>
                  <a:pt x="727212" y="575169"/>
                  <a:pt x="725378" y="575950"/>
                </a:cubicBezTo>
                <a:cubicBezTo>
                  <a:pt x="723544" y="576732"/>
                  <a:pt x="721618" y="577123"/>
                  <a:pt x="719599" y="577123"/>
                </a:cubicBezTo>
                <a:cubicBezTo>
                  <a:pt x="717733" y="577123"/>
                  <a:pt x="716137" y="576884"/>
                  <a:pt x="714813" y="576406"/>
                </a:cubicBezTo>
                <a:cubicBezTo>
                  <a:pt x="713490" y="575929"/>
                  <a:pt x="712399" y="575272"/>
                  <a:pt x="711542" y="574437"/>
                </a:cubicBezTo>
                <a:cubicBezTo>
                  <a:pt x="710684" y="573601"/>
                  <a:pt x="710055" y="572619"/>
                  <a:pt x="709653" y="571490"/>
                </a:cubicBezTo>
                <a:cubicBezTo>
                  <a:pt x="709252" y="570362"/>
                  <a:pt x="709051" y="569135"/>
                  <a:pt x="709051" y="567812"/>
                </a:cubicBezTo>
                <a:cubicBezTo>
                  <a:pt x="709051" y="564534"/>
                  <a:pt x="710272" y="561968"/>
                  <a:pt x="712714" y="560112"/>
                </a:cubicBezTo>
                <a:cubicBezTo>
                  <a:pt x="715155" y="558256"/>
                  <a:pt x="718764" y="557328"/>
                  <a:pt x="723539" y="557328"/>
                </a:cubicBezTo>
                <a:lnTo>
                  <a:pt x="730310" y="557328"/>
                </a:lnTo>
                <a:lnTo>
                  <a:pt x="730310" y="554464"/>
                </a:lnTo>
                <a:cubicBezTo>
                  <a:pt x="730310" y="552532"/>
                  <a:pt x="729692" y="550985"/>
                  <a:pt x="728455" y="549824"/>
                </a:cubicBezTo>
                <a:cubicBezTo>
                  <a:pt x="727217" y="548663"/>
                  <a:pt x="725329" y="548082"/>
                  <a:pt x="722790" y="548082"/>
                </a:cubicBezTo>
                <a:cubicBezTo>
                  <a:pt x="720945" y="548082"/>
                  <a:pt x="719127" y="548289"/>
                  <a:pt x="717337" y="548701"/>
                </a:cubicBezTo>
                <a:cubicBezTo>
                  <a:pt x="715546" y="549113"/>
                  <a:pt x="713696" y="549699"/>
                  <a:pt x="711786" y="550459"/>
                </a:cubicBezTo>
                <a:lnTo>
                  <a:pt x="711786" y="545348"/>
                </a:lnTo>
                <a:cubicBezTo>
                  <a:pt x="712502" y="545087"/>
                  <a:pt x="713300" y="544832"/>
                  <a:pt x="714179" y="544583"/>
                </a:cubicBezTo>
                <a:cubicBezTo>
                  <a:pt x="715058" y="544333"/>
                  <a:pt x="715986" y="544111"/>
                  <a:pt x="716962" y="543915"/>
                </a:cubicBezTo>
                <a:cubicBezTo>
                  <a:pt x="717939" y="543720"/>
                  <a:pt x="718959" y="543563"/>
                  <a:pt x="720022" y="543443"/>
                </a:cubicBezTo>
                <a:cubicBezTo>
                  <a:pt x="721086" y="543324"/>
                  <a:pt x="722160" y="543264"/>
                  <a:pt x="723246" y="543264"/>
                </a:cubicBezTo>
                <a:close/>
                <a:moveTo>
                  <a:pt x="659859" y="543264"/>
                </a:moveTo>
                <a:cubicBezTo>
                  <a:pt x="661725" y="543264"/>
                  <a:pt x="663364" y="543655"/>
                  <a:pt x="664774" y="544436"/>
                </a:cubicBezTo>
                <a:cubicBezTo>
                  <a:pt x="666185" y="545217"/>
                  <a:pt x="667368" y="546319"/>
                  <a:pt x="668323" y="547741"/>
                </a:cubicBezTo>
                <a:cubicBezTo>
                  <a:pt x="669278" y="549162"/>
                  <a:pt x="669995" y="550877"/>
                  <a:pt x="670472" y="552884"/>
                </a:cubicBezTo>
                <a:cubicBezTo>
                  <a:pt x="670950" y="554892"/>
                  <a:pt x="671188" y="557133"/>
                  <a:pt x="671188" y="559607"/>
                </a:cubicBezTo>
                <a:cubicBezTo>
                  <a:pt x="671188" y="562516"/>
                  <a:pt x="670781" y="565055"/>
                  <a:pt x="669967" y="567226"/>
                </a:cubicBezTo>
                <a:cubicBezTo>
                  <a:pt x="669153" y="569396"/>
                  <a:pt x="668030" y="571197"/>
                  <a:pt x="666598" y="572630"/>
                </a:cubicBezTo>
                <a:cubicBezTo>
                  <a:pt x="665165" y="574062"/>
                  <a:pt x="663472" y="575137"/>
                  <a:pt x="661519" y="575853"/>
                </a:cubicBezTo>
                <a:cubicBezTo>
                  <a:pt x="659566" y="576569"/>
                  <a:pt x="657449" y="576927"/>
                  <a:pt x="655171" y="576927"/>
                </a:cubicBezTo>
                <a:cubicBezTo>
                  <a:pt x="654129" y="576927"/>
                  <a:pt x="653092" y="576873"/>
                  <a:pt x="652061" y="576765"/>
                </a:cubicBezTo>
                <a:cubicBezTo>
                  <a:pt x="651030" y="576656"/>
                  <a:pt x="649983" y="576471"/>
                  <a:pt x="648920" y="576211"/>
                </a:cubicBezTo>
                <a:lnTo>
                  <a:pt x="648920" y="589884"/>
                </a:lnTo>
                <a:lnTo>
                  <a:pt x="643255" y="589884"/>
                </a:lnTo>
                <a:lnTo>
                  <a:pt x="643255" y="543850"/>
                </a:lnTo>
                <a:lnTo>
                  <a:pt x="648301" y="543850"/>
                </a:lnTo>
                <a:lnTo>
                  <a:pt x="648659" y="549320"/>
                </a:lnTo>
                <a:cubicBezTo>
                  <a:pt x="650287" y="547084"/>
                  <a:pt x="652023" y="545516"/>
                  <a:pt x="653868" y="544615"/>
                </a:cubicBezTo>
                <a:cubicBezTo>
                  <a:pt x="655713" y="543714"/>
                  <a:pt x="657710" y="543264"/>
                  <a:pt x="659859" y="543264"/>
                </a:cubicBezTo>
                <a:close/>
                <a:moveTo>
                  <a:pt x="619740" y="543264"/>
                </a:moveTo>
                <a:cubicBezTo>
                  <a:pt x="621021" y="543264"/>
                  <a:pt x="622443" y="543335"/>
                  <a:pt x="624005" y="543476"/>
                </a:cubicBezTo>
                <a:cubicBezTo>
                  <a:pt x="625568" y="543617"/>
                  <a:pt x="627196" y="543861"/>
                  <a:pt x="628888" y="544208"/>
                </a:cubicBezTo>
                <a:lnTo>
                  <a:pt x="628888" y="549254"/>
                </a:lnTo>
                <a:cubicBezTo>
                  <a:pt x="627109" y="548820"/>
                  <a:pt x="625421" y="548500"/>
                  <a:pt x="623826" y="548294"/>
                </a:cubicBezTo>
                <a:cubicBezTo>
                  <a:pt x="622231" y="548088"/>
                  <a:pt x="620847" y="547985"/>
                  <a:pt x="619675" y="547985"/>
                </a:cubicBezTo>
                <a:cubicBezTo>
                  <a:pt x="618264" y="547985"/>
                  <a:pt x="617076" y="548093"/>
                  <a:pt x="616110" y="548310"/>
                </a:cubicBezTo>
                <a:cubicBezTo>
                  <a:pt x="615144" y="548527"/>
                  <a:pt x="614363" y="548826"/>
                  <a:pt x="613766" y="549206"/>
                </a:cubicBezTo>
                <a:cubicBezTo>
                  <a:pt x="613169" y="549586"/>
                  <a:pt x="612741" y="550030"/>
                  <a:pt x="612480" y="550540"/>
                </a:cubicBezTo>
                <a:cubicBezTo>
                  <a:pt x="612220" y="551050"/>
                  <a:pt x="612090" y="551599"/>
                  <a:pt x="612090" y="552184"/>
                </a:cubicBezTo>
                <a:cubicBezTo>
                  <a:pt x="612090" y="552770"/>
                  <a:pt x="612204" y="553302"/>
                  <a:pt x="612431" y="553780"/>
                </a:cubicBezTo>
                <a:cubicBezTo>
                  <a:pt x="612659" y="554257"/>
                  <a:pt x="613082" y="554718"/>
                  <a:pt x="613701" y="555164"/>
                </a:cubicBezTo>
                <a:cubicBezTo>
                  <a:pt x="614319" y="555608"/>
                  <a:pt x="615182" y="556053"/>
                  <a:pt x="616289" y="556498"/>
                </a:cubicBezTo>
                <a:cubicBezTo>
                  <a:pt x="617396" y="556943"/>
                  <a:pt x="618839" y="557426"/>
                  <a:pt x="620619" y="557947"/>
                </a:cubicBezTo>
                <a:cubicBezTo>
                  <a:pt x="622551" y="558511"/>
                  <a:pt x="624179" y="559103"/>
                  <a:pt x="625503" y="559721"/>
                </a:cubicBezTo>
                <a:cubicBezTo>
                  <a:pt x="626827" y="560340"/>
                  <a:pt x="627901" y="561029"/>
                  <a:pt x="628726" y="561789"/>
                </a:cubicBezTo>
                <a:cubicBezTo>
                  <a:pt x="629551" y="562548"/>
                  <a:pt x="630142" y="563406"/>
                  <a:pt x="630500" y="564361"/>
                </a:cubicBezTo>
                <a:cubicBezTo>
                  <a:pt x="630858" y="565316"/>
                  <a:pt x="631037" y="566401"/>
                  <a:pt x="631037" y="567616"/>
                </a:cubicBezTo>
                <a:cubicBezTo>
                  <a:pt x="631037" y="568767"/>
                  <a:pt x="630842" y="569797"/>
                  <a:pt x="630451" y="570709"/>
                </a:cubicBezTo>
                <a:cubicBezTo>
                  <a:pt x="630060" y="571621"/>
                  <a:pt x="629529" y="572429"/>
                  <a:pt x="628856" y="573134"/>
                </a:cubicBezTo>
                <a:cubicBezTo>
                  <a:pt x="628183" y="573840"/>
                  <a:pt x="627402" y="574442"/>
                  <a:pt x="626512" y="574941"/>
                </a:cubicBezTo>
                <a:cubicBezTo>
                  <a:pt x="625622" y="575440"/>
                  <a:pt x="624672" y="575853"/>
                  <a:pt x="623663" y="576179"/>
                </a:cubicBezTo>
                <a:cubicBezTo>
                  <a:pt x="622654" y="576504"/>
                  <a:pt x="621618" y="576743"/>
                  <a:pt x="620554" y="576895"/>
                </a:cubicBezTo>
                <a:cubicBezTo>
                  <a:pt x="619491" y="577047"/>
                  <a:pt x="618449" y="577123"/>
                  <a:pt x="617429" y="577123"/>
                </a:cubicBezTo>
                <a:cubicBezTo>
                  <a:pt x="615215" y="577123"/>
                  <a:pt x="613180" y="577025"/>
                  <a:pt x="611325" y="576829"/>
                </a:cubicBezTo>
                <a:cubicBezTo>
                  <a:pt x="609469" y="576634"/>
                  <a:pt x="607651" y="576319"/>
                  <a:pt x="605871" y="575885"/>
                </a:cubicBezTo>
                <a:lnTo>
                  <a:pt x="605871" y="570677"/>
                </a:lnTo>
                <a:cubicBezTo>
                  <a:pt x="607781" y="571219"/>
                  <a:pt x="609680" y="571631"/>
                  <a:pt x="611569" y="571914"/>
                </a:cubicBezTo>
                <a:cubicBezTo>
                  <a:pt x="613457" y="572196"/>
                  <a:pt x="615334" y="572337"/>
                  <a:pt x="617201" y="572337"/>
                </a:cubicBezTo>
                <a:cubicBezTo>
                  <a:pt x="619914" y="572337"/>
                  <a:pt x="621921" y="571968"/>
                  <a:pt x="623224" y="571230"/>
                </a:cubicBezTo>
                <a:cubicBezTo>
                  <a:pt x="624526" y="570492"/>
                  <a:pt x="625177" y="569439"/>
                  <a:pt x="625177" y="568072"/>
                </a:cubicBezTo>
                <a:cubicBezTo>
                  <a:pt x="625177" y="567486"/>
                  <a:pt x="625074" y="566960"/>
                  <a:pt x="624868" y="566493"/>
                </a:cubicBezTo>
                <a:cubicBezTo>
                  <a:pt x="624662" y="566026"/>
                  <a:pt x="624287" y="565581"/>
                  <a:pt x="623745" y="565158"/>
                </a:cubicBezTo>
                <a:cubicBezTo>
                  <a:pt x="623202" y="564735"/>
                  <a:pt x="622361" y="564295"/>
                  <a:pt x="621222" y="563839"/>
                </a:cubicBezTo>
                <a:cubicBezTo>
                  <a:pt x="620082" y="563384"/>
                  <a:pt x="618525" y="562863"/>
                  <a:pt x="616550" y="562277"/>
                </a:cubicBezTo>
                <a:cubicBezTo>
                  <a:pt x="615074" y="561843"/>
                  <a:pt x="613712" y="561349"/>
                  <a:pt x="612464" y="560796"/>
                </a:cubicBezTo>
                <a:cubicBezTo>
                  <a:pt x="611216" y="560242"/>
                  <a:pt x="610136" y="559585"/>
                  <a:pt x="609225" y="558826"/>
                </a:cubicBezTo>
                <a:cubicBezTo>
                  <a:pt x="608313" y="558066"/>
                  <a:pt x="607597" y="557177"/>
                  <a:pt x="607076" y="556157"/>
                </a:cubicBezTo>
                <a:cubicBezTo>
                  <a:pt x="606555" y="555136"/>
                  <a:pt x="606295" y="553932"/>
                  <a:pt x="606295" y="552543"/>
                </a:cubicBezTo>
                <a:cubicBezTo>
                  <a:pt x="606295" y="551631"/>
                  <a:pt x="606506" y="550633"/>
                  <a:pt x="606929" y="549547"/>
                </a:cubicBezTo>
                <a:cubicBezTo>
                  <a:pt x="607353" y="548462"/>
                  <a:pt x="608074" y="547453"/>
                  <a:pt x="609094" y="546520"/>
                </a:cubicBezTo>
                <a:cubicBezTo>
                  <a:pt x="610115" y="545586"/>
                  <a:pt x="611492" y="544811"/>
                  <a:pt x="613229" y="544192"/>
                </a:cubicBezTo>
                <a:cubicBezTo>
                  <a:pt x="614965" y="543573"/>
                  <a:pt x="617136" y="543264"/>
                  <a:pt x="619740" y="543264"/>
                </a:cubicBezTo>
                <a:close/>
                <a:moveTo>
                  <a:pt x="475726" y="543264"/>
                </a:moveTo>
                <a:cubicBezTo>
                  <a:pt x="478070" y="543264"/>
                  <a:pt x="480170" y="543628"/>
                  <a:pt x="482025" y="544355"/>
                </a:cubicBezTo>
                <a:cubicBezTo>
                  <a:pt x="483881" y="545082"/>
                  <a:pt x="485455" y="546145"/>
                  <a:pt x="486746" y="547545"/>
                </a:cubicBezTo>
                <a:cubicBezTo>
                  <a:pt x="488037" y="548945"/>
                  <a:pt x="489025" y="550687"/>
                  <a:pt x="489709" y="552770"/>
                </a:cubicBezTo>
                <a:cubicBezTo>
                  <a:pt x="490393" y="554854"/>
                  <a:pt x="490734" y="557241"/>
                  <a:pt x="490734" y="559933"/>
                </a:cubicBezTo>
                <a:cubicBezTo>
                  <a:pt x="490734" y="562472"/>
                  <a:pt x="490376" y="564800"/>
                  <a:pt x="489660" y="566916"/>
                </a:cubicBezTo>
                <a:cubicBezTo>
                  <a:pt x="488944" y="569032"/>
                  <a:pt x="487913" y="570844"/>
                  <a:pt x="486567" y="572353"/>
                </a:cubicBezTo>
                <a:cubicBezTo>
                  <a:pt x="485221" y="573862"/>
                  <a:pt x="483582" y="575034"/>
                  <a:pt x="481651" y="575869"/>
                </a:cubicBezTo>
                <a:cubicBezTo>
                  <a:pt x="479719" y="576705"/>
                  <a:pt x="477527" y="577123"/>
                  <a:pt x="475075" y="577123"/>
                </a:cubicBezTo>
                <a:cubicBezTo>
                  <a:pt x="472731" y="577123"/>
                  <a:pt x="470631" y="576759"/>
                  <a:pt x="468775" y="576032"/>
                </a:cubicBezTo>
                <a:cubicBezTo>
                  <a:pt x="466919" y="575305"/>
                  <a:pt x="465346" y="574236"/>
                  <a:pt x="464054" y="572825"/>
                </a:cubicBezTo>
                <a:cubicBezTo>
                  <a:pt x="462763" y="571414"/>
                  <a:pt x="461775" y="569667"/>
                  <a:pt x="461092" y="567584"/>
                </a:cubicBezTo>
                <a:cubicBezTo>
                  <a:pt x="460408" y="565500"/>
                  <a:pt x="460066" y="563102"/>
                  <a:pt x="460066" y="560389"/>
                </a:cubicBezTo>
                <a:cubicBezTo>
                  <a:pt x="460066" y="557849"/>
                  <a:pt x="460424" y="555532"/>
                  <a:pt x="461140" y="553438"/>
                </a:cubicBezTo>
                <a:cubicBezTo>
                  <a:pt x="461857" y="551344"/>
                  <a:pt x="462888" y="549542"/>
                  <a:pt x="464234" y="548034"/>
                </a:cubicBezTo>
                <a:cubicBezTo>
                  <a:pt x="465579" y="546525"/>
                  <a:pt x="467218" y="545353"/>
                  <a:pt x="469149" y="544518"/>
                </a:cubicBezTo>
                <a:cubicBezTo>
                  <a:pt x="471081" y="543682"/>
                  <a:pt x="473273" y="543264"/>
                  <a:pt x="475726" y="543264"/>
                </a:cubicBezTo>
                <a:close/>
                <a:moveTo>
                  <a:pt x="344980" y="543264"/>
                </a:moveTo>
                <a:cubicBezTo>
                  <a:pt x="348344" y="543264"/>
                  <a:pt x="350889" y="544257"/>
                  <a:pt x="352615" y="546243"/>
                </a:cubicBezTo>
                <a:cubicBezTo>
                  <a:pt x="354340" y="548229"/>
                  <a:pt x="355203" y="551219"/>
                  <a:pt x="355203" y="555212"/>
                </a:cubicBezTo>
                <a:lnTo>
                  <a:pt x="355203" y="576536"/>
                </a:lnTo>
                <a:lnTo>
                  <a:pt x="349538" y="576536"/>
                </a:lnTo>
                <a:lnTo>
                  <a:pt x="349538" y="555668"/>
                </a:lnTo>
                <a:cubicBezTo>
                  <a:pt x="349538" y="553107"/>
                  <a:pt x="349061" y="551213"/>
                  <a:pt x="348106" y="549987"/>
                </a:cubicBezTo>
                <a:cubicBezTo>
                  <a:pt x="347151" y="548761"/>
                  <a:pt x="345729" y="548147"/>
                  <a:pt x="343841" y="548147"/>
                </a:cubicBezTo>
                <a:cubicBezTo>
                  <a:pt x="343147" y="548147"/>
                  <a:pt x="342468" y="548251"/>
                  <a:pt x="341806" y="548457"/>
                </a:cubicBezTo>
                <a:cubicBezTo>
                  <a:pt x="341144" y="548663"/>
                  <a:pt x="340455" y="549021"/>
                  <a:pt x="339739" y="549531"/>
                </a:cubicBezTo>
                <a:cubicBezTo>
                  <a:pt x="339023" y="550041"/>
                  <a:pt x="338247" y="550730"/>
                  <a:pt x="337411" y="551599"/>
                </a:cubicBezTo>
                <a:cubicBezTo>
                  <a:pt x="336576" y="552467"/>
                  <a:pt x="335637" y="553552"/>
                  <a:pt x="334595" y="554854"/>
                </a:cubicBezTo>
                <a:lnTo>
                  <a:pt x="334595" y="576536"/>
                </a:lnTo>
                <a:lnTo>
                  <a:pt x="328930" y="576536"/>
                </a:lnTo>
                <a:lnTo>
                  <a:pt x="328930" y="543850"/>
                </a:lnTo>
                <a:lnTo>
                  <a:pt x="333976" y="543850"/>
                </a:lnTo>
                <a:lnTo>
                  <a:pt x="334204" y="549124"/>
                </a:lnTo>
                <a:cubicBezTo>
                  <a:pt x="335159" y="547996"/>
                  <a:pt x="336082" y="547057"/>
                  <a:pt x="336972" y="546308"/>
                </a:cubicBezTo>
                <a:cubicBezTo>
                  <a:pt x="337861" y="545559"/>
                  <a:pt x="338735" y="544957"/>
                  <a:pt x="339593" y="544501"/>
                </a:cubicBezTo>
                <a:cubicBezTo>
                  <a:pt x="340450" y="544045"/>
                  <a:pt x="341323" y="543725"/>
                  <a:pt x="342213" y="543541"/>
                </a:cubicBezTo>
                <a:cubicBezTo>
                  <a:pt x="343103" y="543356"/>
                  <a:pt x="344026" y="543264"/>
                  <a:pt x="344980" y="543264"/>
                </a:cubicBezTo>
                <a:close/>
                <a:moveTo>
                  <a:pt x="304145" y="543264"/>
                </a:moveTo>
                <a:cubicBezTo>
                  <a:pt x="306120" y="543264"/>
                  <a:pt x="307900" y="543481"/>
                  <a:pt x="309485" y="543915"/>
                </a:cubicBezTo>
                <a:cubicBezTo>
                  <a:pt x="311069" y="544349"/>
                  <a:pt x="312409" y="545011"/>
                  <a:pt x="313505" y="545901"/>
                </a:cubicBezTo>
                <a:cubicBezTo>
                  <a:pt x="314601" y="546791"/>
                  <a:pt x="315442" y="547909"/>
                  <a:pt x="316028" y="549254"/>
                </a:cubicBezTo>
                <a:cubicBezTo>
                  <a:pt x="316614" y="550600"/>
                  <a:pt x="316907" y="552184"/>
                  <a:pt x="316907" y="554008"/>
                </a:cubicBezTo>
                <a:lnTo>
                  <a:pt x="316907" y="576536"/>
                </a:lnTo>
                <a:lnTo>
                  <a:pt x="311829" y="576536"/>
                </a:lnTo>
                <a:lnTo>
                  <a:pt x="311698" y="572141"/>
                </a:lnTo>
                <a:cubicBezTo>
                  <a:pt x="309919" y="573899"/>
                  <a:pt x="308112" y="575169"/>
                  <a:pt x="306278" y="575950"/>
                </a:cubicBezTo>
                <a:cubicBezTo>
                  <a:pt x="304444" y="576732"/>
                  <a:pt x="302518" y="577123"/>
                  <a:pt x="300499" y="577123"/>
                </a:cubicBezTo>
                <a:cubicBezTo>
                  <a:pt x="298633" y="577123"/>
                  <a:pt x="297037" y="576884"/>
                  <a:pt x="295713" y="576406"/>
                </a:cubicBezTo>
                <a:cubicBezTo>
                  <a:pt x="294390" y="575929"/>
                  <a:pt x="293299" y="575272"/>
                  <a:pt x="292442" y="574437"/>
                </a:cubicBezTo>
                <a:cubicBezTo>
                  <a:pt x="291584" y="573601"/>
                  <a:pt x="290955" y="572619"/>
                  <a:pt x="290553" y="571490"/>
                </a:cubicBezTo>
                <a:cubicBezTo>
                  <a:pt x="290152" y="570362"/>
                  <a:pt x="289951" y="569135"/>
                  <a:pt x="289951" y="567812"/>
                </a:cubicBezTo>
                <a:cubicBezTo>
                  <a:pt x="289951" y="564534"/>
                  <a:pt x="291172" y="561968"/>
                  <a:pt x="293614" y="560112"/>
                </a:cubicBezTo>
                <a:cubicBezTo>
                  <a:pt x="296055" y="558256"/>
                  <a:pt x="299664" y="557328"/>
                  <a:pt x="304438" y="557328"/>
                </a:cubicBezTo>
                <a:lnTo>
                  <a:pt x="311210" y="557328"/>
                </a:lnTo>
                <a:lnTo>
                  <a:pt x="311210" y="554464"/>
                </a:lnTo>
                <a:cubicBezTo>
                  <a:pt x="311210" y="552532"/>
                  <a:pt x="310592" y="550985"/>
                  <a:pt x="309354" y="549824"/>
                </a:cubicBezTo>
                <a:cubicBezTo>
                  <a:pt x="308117" y="548663"/>
                  <a:pt x="306229" y="548082"/>
                  <a:pt x="303690" y="548082"/>
                </a:cubicBezTo>
                <a:cubicBezTo>
                  <a:pt x="301845" y="548082"/>
                  <a:pt x="300027" y="548289"/>
                  <a:pt x="298237" y="548701"/>
                </a:cubicBezTo>
                <a:cubicBezTo>
                  <a:pt x="296446" y="549113"/>
                  <a:pt x="294596" y="549699"/>
                  <a:pt x="292686" y="550459"/>
                </a:cubicBezTo>
                <a:lnTo>
                  <a:pt x="292686" y="545348"/>
                </a:lnTo>
                <a:cubicBezTo>
                  <a:pt x="293402" y="545087"/>
                  <a:pt x="294200" y="544832"/>
                  <a:pt x="295079" y="544583"/>
                </a:cubicBezTo>
                <a:cubicBezTo>
                  <a:pt x="295958" y="544333"/>
                  <a:pt x="296885" y="544111"/>
                  <a:pt x="297862" y="543915"/>
                </a:cubicBezTo>
                <a:cubicBezTo>
                  <a:pt x="298839" y="543720"/>
                  <a:pt x="299859" y="543563"/>
                  <a:pt x="300923" y="543443"/>
                </a:cubicBezTo>
                <a:cubicBezTo>
                  <a:pt x="301986" y="543324"/>
                  <a:pt x="303060" y="543264"/>
                  <a:pt x="304145" y="543264"/>
                </a:cubicBezTo>
                <a:close/>
                <a:moveTo>
                  <a:pt x="161401" y="543264"/>
                </a:moveTo>
                <a:cubicBezTo>
                  <a:pt x="163745" y="543264"/>
                  <a:pt x="165845" y="543628"/>
                  <a:pt x="167701" y="544355"/>
                </a:cubicBezTo>
                <a:cubicBezTo>
                  <a:pt x="169556" y="545082"/>
                  <a:pt x="171130" y="546145"/>
                  <a:pt x="172421" y="547545"/>
                </a:cubicBezTo>
                <a:cubicBezTo>
                  <a:pt x="173712" y="548945"/>
                  <a:pt x="174700" y="550687"/>
                  <a:pt x="175384" y="552770"/>
                </a:cubicBezTo>
                <a:cubicBezTo>
                  <a:pt x="176067" y="554854"/>
                  <a:pt x="176409" y="557241"/>
                  <a:pt x="176409" y="559933"/>
                </a:cubicBezTo>
                <a:cubicBezTo>
                  <a:pt x="176409" y="562472"/>
                  <a:pt x="176051" y="564800"/>
                  <a:pt x="175335" y="566916"/>
                </a:cubicBezTo>
                <a:cubicBezTo>
                  <a:pt x="174618" y="569032"/>
                  <a:pt x="173588" y="570844"/>
                  <a:pt x="172242" y="572353"/>
                </a:cubicBezTo>
                <a:cubicBezTo>
                  <a:pt x="170896" y="573862"/>
                  <a:pt x="169258" y="575034"/>
                  <a:pt x="167326" y="575869"/>
                </a:cubicBezTo>
                <a:cubicBezTo>
                  <a:pt x="165394" y="576705"/>
                  <a:pt x="163202" y="577123"/>
                  <a:pt x="160750" y="577123"/>
                </a:cubicBezTo>
                <a:cubicBezTo>
                  <a:pt x="158405" y="577123"/>
                  <a:pt x="156306" y="576759"/>
                  <a:pt x="154450" y="576032"/>
                </a:cubicBezTo>
                <a:cubicBezTo>
                  <a:pt x="152594" y="575305"/>
                  <a:pt x="151021" y="574236"/>
                  <a:pt x="149729" y="572825"/>
                </a:cubicBezTo>
                <a:cubicBezTo>
                  <a:pt x="148438" y="571414"/>
                  <a:pt x="147451" y="569667"/>
                  <a:pt x="146767" y="567584"/>
                </a:cubicBezTo>
                <a:cubicBezTo>
                  <a:pt x="146083" y="565500"/>
                  <a:pt x="145741" y="563102"/>
                  <a:pt x="145741" y="560389"/>
                </a:cubicBezTo>
                <a:cubicBezTo>
                  <a:pt x="145741" y="557849"/>
                  <a:pt x="146099" y="555532"/>
                  <a:pt x="146816" y="553438"/>
                </a:cubicBezTo>
                <a:cubicBezTo>
                  <a:pt x="147532" y="551344"/>
                  <a:pt x="148563" y="549542"/>
                  <a:pt x="149908" y="548034"/>
                </a:cubicBezTo>
                <a:cubicBezTo>
                  <a:pt x="151254" y="546525"/>
                  <a:pt x="152893" y="545353"/>
                  <a:pt x="154824" y="544518"/>
                </a:cubicBezTo>
                <a:cubicBezTo>
                  <a:pt x="156756" y="543682"/>
                  <a:pt x="158948" y="543264"/>
                  <a:pt x="161401" y="543264"/>
                </a:cubicBezTo>
                <a:close/>
                <a:moveTo>
                  <a:pt x="56626" y="543264"/>
                </a:moveTo>
                <a:cubicBezTo>
                  <a:pt x="58970" y="543264"/>
                  <a:pt x="61069" y="543628"/>
                  <a:pt x="62925" y="544355"/>
                </a:cubicBezTo>
                <a:cubicBezTo>
                  <a:pt x="64781" y="545082"/>
                  <a:pt x="66354" y="546145"/>
                  <a:pt x="67646" y="547545"/>
                </a:cubicBezTo>
                <a:cubicBezTo>
                  <a:pt x="68937" y="548945"/>
                  <a:pt x="69925" y="550687"/>
                  <a:pt x="70608" y="552770"/>
                </a:cubicBezTo>
                <a:cubicBezTo>
                  <a:pt x="71292" y="554854"/>
                  <a:pt x="71634" y="557241"/>
                  <a:pt x="71634" y="559933"/>
                </a:cubicBezTo>
                <a:cubicBezTo>
                  <a:pt x="71634" y="562472"/>
                  <a:pt x="71276" y="564800"/>
                  <a:pt x="70560" y="566916"/>
                </a:cubicBezTo>
                <a:cubicBezTo>
                  <a:pt x="69843" y="569032"/>
                  <a:pt x="68812" y="570844"/>
                  <a:pt x="67467" y="572353"/>
                </a:cubicBezTo>
                <a:cubicBezTo>
                  <a:pt x="66121" y="573862"/>
                  <a:pt x="64483" y="575034"/>
                  <a:pt x="62551" y="575869"/>
                </a:cubicBezTo>
                <a:cubicBezTo>
                  <a:pt x="60619" y="576705"/>
                  <a:pt x="58427" y="577123"/>
                  <a:pt x="55974" y="577123"/>
                </a:cubicBezTo>
                <a:cubicBezTo>
                  <a:pt x="53630" y="577123"/>
                  <a:pt x="51531" y="576759"/>
                  <a:pt x="49675" y="576032"/>
                </a:cubicBezTo>
                <a:cubicBezTo>
                  <a:pt x="47819" y="575305"/>
                  <a:pt x="46246" y="574236"/>
                  <a:pt x="44954" y="572825"/>
                </a:cubicBezTo>
                <a:cubicBezTo>
                  <a:pt x="43663" y="571414"/>
                  <a:pt x="42675" y="569667"/>
                  <a:pt x="41992" y="567584"/>
                </a:cubicBezTo>
                <a:cubicBezTo>
                  <a:pt x="41308" y="565500"/>
                  <a:pt x="40966" y="563102"/>
                  <a:pt x="40966" y="560389"/>
                </a:cubicBezTo>
                <a:cubicBezTo>
                  <a:pt x="40966" y="557849"/>
                  <a:pt x="41324" y="555532"/>
                  <a:pt x="42040" y="553438"/>
                </a:cubicBezTo>
                <a:cubicBezTo>
                  <a:pt x="42757" y="551344"/>
                  <a:pt x="43788" y="549542"/>
                  <a:pt x="45133" y="548034"/>
                </a:cubicBezTo>
                <a:cubicBezTo>
                  <a:pt x="46479" y="546525"/>
                  <a:pt x="48118" y="545353"/>
                  <a:pt x="50049" y="544518"/>
                </a:cubicBezTo>
                <a:cubicBezTo>
                  <a:pt x="51981" y="543682"/>
                  <a:pt x="54173" y="543264"/>
                  <a:pt x="56626" y="543264"/>
                </a:cubicBezTo>
                <a:close/>
                <a:moveTo>
                  <a:pt x="9215" y="538869"/>
                </a:moveTo>
                <a:lnTo>
                  <a:pt x="9215" y="571523"/>
                </a:lnTo>
                <a:lnTo>
                  <a:pt x="13545" y="571523"/>
                </a:lnTo>
                <a:cubicBezTo>
                  <a:pt x="23225" y="571523"/>
                  <a:pt x="28065" y="566086"/>
                  <a:pt x="28065" y="555212"/>
                </a:cubicBezTo>
                <a:cubicBezTo>
                  <a:pt x="28065" y="552195"/>
                  <a:pt x="27782" y="549645"/>
                  <a:pt x="27218" y="547561"/>
                </a:cubicBezTo>
                <a:cubicBezTo>
                  <a:pt x="26654" y="545478"/>
                  <a:pt x="25796" y="543796"/>
                  <a:pt x="24646" y="542515"/>
                </a:cubicBezTo>
                <a:cubicBezTo>
                  <a:pt x="23496" y="541235"/>
                  <a:pt x="22052" y="540307"/>
                  <a:pt x="20316" y="539732"/>
                </a:cubicBezTo>
                <a:cubicBezTo>
                  <a:pt x="18580" y="539156"/>
                  <a:pt x="16540" y="538869"/>
                  <a:pt x="14196" y="538869"/>
                </a:cubicBezTo>
                <a:close/>
                <a:moveTo>
                  <a:pt x="1609595" y="533986"/>
                </a:moveTo>
                <a:lnTo>
                  <a:pt x="1616595" y="533986"/>
                </a:lnTo>
                <a:lnTo>
                  <a:pt x="1625059" y="549547"/>
                </a:lnTo>
                <a:lnTo>
                  <a:pt x="1628185" y="555798"/>
                </a:lnTo>
                <a:lnTo>
                  <a:pt x="1631050" y="550133"/>
                </a:lnTo>
                <a:lnTo>
                  <a:pt x="1639612" y="533986"/>
                </a:lnTo>
                <a:lnTo>
                  <a:pt x="1646253" y="533986"/>
                </a:lnTo>
                <a:lnTo>
                  <a:pt x="1630854" y="561333"/>
                </a:lnTo>
                <a:lnTo>
                  <a:pt x="1630854" y="576536"/>
                </a:lnTo>
                <a:lnTo>
                  <a:pt x="1624994" y="576536"/>
                </a:lnTo>
                <a:lnTo>
                  <a:pt x="1624994" y="561203"/>
                </a:lnTo>
                <a:close/>
                <a:moveTo>
                  <a:pt x="1508694" y="533986"/>
                </a:moveTo>
                <a:lnTo>
                  <a:pt x="1516150" y="533986"/>
                </a:lnTo>
                <a:lnTo>
                  <a:pt x="1527968" y="559119"/>
                </a:lnTo>
                <a:lnTo>
                  <a:pt x="1532232" y="568853"/>
                </a:lnTo>
                <a:lnTo>
                  <a:pt x="1532232" y="546064"/>
                </a:lnTo>
                <a:lnTo>
                  <a:pt x="1532232" y="533986"/>
                </a:lnTo>
                <a:lnTo>
                  <a:pt x="1537637" y="533986"/>
                </a:lnTo>
                <a:lnTo>
                  <a:pt x="1537637" y="576536"/>
                </a:lnTo>
                <a:lnTo>
                  <a:pt x="1530084" y="576536"/>
                </a:lnTo>
                <a:lnTo>
                  <a:pt x="1517680" y="550003"/>
                </a:lnTo>
                <a:lnTo>
                  <a:pt x="1514099" y="541474"/>
                </a:lnTo>
                <a:lnTo>
                  <a:pt x="1514099" y="562928"/>
                </a:lnTo>
                <a:lnTo>
                  <a:pt x="1514099" y="576536"/>
                </a:lnTo>
                <a:lnTo>
                  <a:pt x="1508694" y="576536"/>
                </a:lnTo>
                <a:close/>
                <a:moveTo>
                  <a:pt x="1438145" y="533986"/>
                </a:moveTo>
                <a:lnTo>
                  <a:pt x="1445145" y="533986"/>
                </a:lnTo>
                <a:lnTo>
                  <a:pt x="1453609" y="549547"/>
                </a:lnTo>
                <a:lnTo>
                  <a:pt x="1456735" y="555798"/>
                </a:lnTo>
                <a:lnTo>
                  <a:pt x="1459600" y="550133"/>
                </a:lnTo>
                <a:lnTo>
                  <a:pt x="1468162" y="533986"/>
                </a:lnTo>
                <a:lnTo>
                  <a:pt x="1474803" y="533986"/>
                </a:lnTo>
                <a:lnTo>
                  <a:pt x="1459404" y="561333"/>
                </a:lnTo>
                <a:lnTo>
                  <a:pt x="1459404" y="576536"/>
                </a:lnTo>
                <a:lnTo>
                  <a:pt x="1453544" y="576536"/>
                </a:lnTo>
                <a:lnTo>
                  <a:pt x="1453544" y="561203"/>
                </a:lnTo>
                <a:close/>
                <a:moveTo>
                  <a:pt x="3420" y="533986"/>
                </a:moveTo>
                <a:lnTo>
                  <a:pt x="14391" y="533986"/>
                </a:lnTo>
                <a:cubicBezTo>
                  <a:pt x="21032" y="533986"/>
                  <a:pt x="25986" y="535695"/>
                  <a:pt x="29253" y="539113"/>
                </a:cubicBezTo>
                <a:cubicBezTo>
                  <a:pt x="32519" y="542532"/>
                  <a:pt x="34153" y="547757"/>
                  <a:pt x="34153" y="554789"/>
                </a:cubicBezTo>
                <a:cubicBezTo>
                  <a:pt x="34153" y="556829"/>
                  <a:pt x="33995" y="558783"/>
                  <a:pt x="33680" y="560649"/>
                </a:cubicBezTo>
                <a:cubicBezTo>
                  <a:pt x="33366" y="562516"/>
                  <a:pt x="32861" y="564252"/>
                  <a:pt x="32167" y="565858"/>
                </a:cubicBezTo>
                <a:cubicBezTo>
                  <a:pt x="31472" y="567464"/>
                  <a:pt x="30571" y="568924"/>
                  <a:pt x="29464" y="570237"/>
                </a:cubicBezTo>
                <a:cubicBezTo>
                  <a:pt x="28358" y="571550"/>
                  <a:pt x="27001" y="572673"/>
                  <a:pt x="25395" y="573606"/>
                </a:cubicBezTo>
                <a:cubicBezTo>
                  <a:pt x="23789" y="574540"/>
                  <a:pt x="21922" y="575261"/>
                  <a:pt x="19795" y="575772"/>
                </a:cubicBezTo>
                <a:cubicBezTo>
                  <a:pt x="17668" y="576281"/>
                  <a:pt x="15248" y="576536"/>
                  <a:pt x="12535" y="576536"/>
                </a:cubicBezTo>
                <a:lnTo>
                  <a:pt x="3420" y="576536"/>
                </a:lnTo>
                <a:close/>
                <a:moveTo>
                  <a:pt x="1312134" y="533399"/>
                </a:moveTo>
                <a:lnTo>
                  <a:pt x="1312134" y="543850"/>
                </a:lnTo>
                <a:lnTo>
                  <a:pt x="1326817" y="543850"/>
                </a:lnTo>
                <a:lnTo>
                  <a:pt x="1326817" y="548603"/>
                </a:lnTo>
                <a:lnTo>
                  <a:pt x="1312134" y="548603"/>
                </a:lnTo>
                <a:lnTo>
                  <a:pt x="1312134" y="565207"/>
                </a:lnTo>
                <a:cubicBezTo>
                  <a:pt x="1312134" y="567551"/>
                  <a:pt x="1312758" y="569304"/>
                  <a:pt x="1314006" y="570465"/>
                </a:cubicBezTo>
                <a:cubicBezTo>
                  <a:pt x="1315254" y="571626"/>
                  <a:pt x="1317093" y="572207"/>
                  <a:pt x="1319524" y="572207"/>
                </a:cubicBezTo>
                <a:cubicBezTo>
                  <a:pt x="1320566" y="572207"/>
                  <a:pt x="1321706" y="572125"/>
                  <a:pt x="1322943" y="571962"/>
                </a:cubicBezTo>
                <a:cubicBezTo>
                  <a:pt x="1324180" y="571799"/>
                  <a:pt x="1325471" y="571545"/>
                  <a:pt x="1326817" y="571197"/>
                </a:cubicBezTo>
                <a:lnTo>
                  <a:pt x="1326817" y="576081"/>
                </a:lnTo>
                <a:cubicBezTo>
                  <a:pt x="1325537" y="576406"/>
                  <a:pt x="1324213" y="576640"/>
                  <a:pt x="1322845" y="576781"/>
                </a:cubicBezTo>
                <a:cubicBezTo>
                  <a:pt x="1321478" y="576922"/>
                  <a:pt x="1320089" y="576992"/>
                  <a:pt x="1318678" y="576992"/>
                </a:cubicBezTo>
                <a:cubicBezTo>
                  <a:pt x="1314576" y="576992"/>
                  <a:pt x="1311516" y="576065"/>
                  <a:pt x="1309497" y="574209"/>
                </a:cubicBezTo>
                <a:cubicBezTo>
                  <a:pt x="1307479" y="572353"/>
                  <a:pt x="1306469" y="569505"/>
                  <a:pt x="1306469" y="565663"/>
                </a:cubicBezTo>
                <a:lnTo>
                  <a:pt x="1306469" y="548603"/>
                </a:lnTo>
                <a:lnTo>
                  <a:pt x="1297321" y="548603"/>
                </a:lnTo>
                <a:lnTo>
                  <a:pt x="1297321" y="543850"/>
                </a:lnTo>
                <a:lnTo>
                  <a:pt x="1306469" y="543850"/>
                </a:lnTo>
                <a:lnTo>
                  <a:pt x="1306469" y="534865"/>
                </a:lnTo>
                <a:close/>
                <a:moveTo>
                  <a:pt x="1074009" y="533399"/>
                </a:moveTo>
                <a:lnTo>
                  <a:pt x="1074009" y="543850"/>
                </a:lnTo>
                <a:lnTo>
                  <a:pt x="1088692" y="543850"/>
                </a:lnTo>
                <a:lnTo>
                  <a:pt x="1088692" y="548603"/>
                </a:lnTo>
                <a:lnTo>
                  <a:pt x="1074009" y="548603"/>
                </a:lnTo>
                <a:lnTo>
                  <a:pt x="1074009" y="565207"/>
                </a:lnTo>
                <a:cubicBezTo>
                  <a:pt x="1074009" y="567551"/>
                  <a:pt x="1074633" y="569304"/>
                  <a:pt x="1075881" y="570465"/>
                </a:cubicBezTo>
                <a:cubicBezTo>
                  <a:pt x="1077129" y="571626"/>
                  <a:pt x="1078968" y="572207"/>
                  <a:pt x="1081399" y="572207"/>
                </a:cubicBezTo>
                <a:cubicBezTo>
                  <a:pt x="1082441" y="572207"/>
                  <a:pt x="1083581" y="572125"/>
                  <a:pt x="1084818" y="571962"/>
                </a:cubicBezTo>
                <a:cubicBezTo>
                  <a:pt x="1086055" y="571799"/>
                  <a:pt x="1087346" y="571545"/>
                  <a:pt x="1088692" y="571197"/>
                </a:cubicBezTo>
                <a:lnTo>
                  <a:pt x="1088692" y="576081"/>
                </a:lnTo>
                <a:cubicBezTo>
                  <a:pt x="1087411" y="576406"/>
                  <a:pt x="1086087" y="576640"/>
                  <a:pt x="1084720" y="576781"/>
                </a:cubicBezTo>
                <a:cubicBezTo>
                  <a:pt x="1083353" y="576922"/>
                  <a:pt x="1081964" y="576992"/>
                  <a:pt x="1080553" y="576992"/>
                </a:cubicBezTo>
                <a:cubicBezTo>
                  <a:pt x="1076451" y="576992"/>
                  <a:pt x="1073391" y="576065"/>
                  <a:pt x="1071372" y="574209"/>
                </a:cubicBezTo>
                <a:cubicBezTo>
                  <a:pt x="1069354" y="572353"/>
                  <a:pt x="1068344" y="569505"/>
                  <a:pt x="1068344" y="565663"/>
                </a:cubicBezTo>
                <a:lnTo>
                  <a:pt x="1068344" y="548603"/>
                </a:lnTo>
                <a:lnTo>
                  <a:pt x="1059196" y="548603"/>
                </a:lnTo>
                <a:lnTo>
                  <a:pt x="1059196" y="543850"/>
                </a:lnTo>
                <a:lnTo>
                  <a:pt x="1068344" y="543850"/>
                </a:lnTo>
                <a:lnTo>
                  <a:pt x="1068344" y="534865"/>
                </a:lnTo>
                <a:close/>
                <a:moveTo>
                  <a:pt x="445360" y="533399"/>
                </a:moveTo>
                <a:lnTo>
                  <a:pt x="445360" y="543850"/>
                </a:lnTo>
                <a:lnTo>
                  <a:pt x="460043" y="543850"/>
                </a:lnTo>
                <a:lnTo>
                  <a:pt x="460043" y="548603"/>
                </a:lnTo>
                <a:lnTo>
                  <a:pt x="445360" y="548603"/>
                </a:lnTo>
                <a:lnTo>
                  <a:pt x="445360" y="565207"/>
                </a:lnTo>
                <a:cubicBezTo>
                  <a:pt x="445360" y="567551"/>
                  <a:pt x="445984" y="569304"/>
                  <a:pt x="447232" y="570465"/>
                </a:cubicBezTo>
                <a:cubicBezTo>
                  <a:pt x="448480" y="571626"/>
                  <a:pt x="450319" y="572207"/>
                  <a:pt x="452750" y="572207"/>
                </a:cubicBezTo>
                <a:cubicBezTo>
                  <a:pt x="453792" y="572207"/>
                  <a:pt x="454932" y="572125"/>
                  <a:pt x="456169" y="571962"/>
                </a:cubicBezTo>
                <a:cubicBezTo>
                  <a:pt x="457406" y="571799"/>
                  <a:pt x="458697" y="571545"/>
                  <a:pt x="460043" y="571197"/>
                </a:cubicBezTo>
                <a:lnTo>
                  <a:pt x="460043" y="576081"/>
                </a:lnTo>
                <a:cubicBezTo>
                  <a:pt x="458763" y="576406"/>
                  <a:pt x="457438" y="576640"/>
                  <a:pt x="456071" y="576781"/>
                </a:cubicBezTo>
                <a:cubicBezTo>
                  <a:pt x="454704" y="576922"/>
                  <a:pt x="453315" y="576992"/>
                  <a:pt x="451904" y="576992"/>
                </a:cubicBezTo>
                <a:cubicBezTo>
                  <a:pt x="447802" y="576992"/>
                  <a:pt x="444742" y="576065"/>
                  <a:pt x="442723" y="574209"/>
                </a:cubicBezTo>
                <a:cubicBezTo>
                  <a:pt x="440704" y="572353"/>
                  <a:pt x="439695" y="569505"/>
                  <a:pt x="439695" y="565663"/>
                </a:cubicBezTo>
                <a:lnTo>
                  <a:pt x="439695" y="548603"/>
                </a:lnTo>
                <a:lnTo>
                  <a:pt x="430547" y="548603"/>
                </a:lnTo>
                <a:lnTo>
                  <a:pt x="430547" y="543850"/>
                </a:lnTo>
                <a:lnTo>
                  <a:pt x="439695" y="543850"/>
                </a:lnTo>
                <a:lnTo>
                  <a:pt x="439695" y="534865"/>
                </a:lnTo>
                <a:close/>
                <a:moveTo>
                  <a:pt x="369160" y="533399"/>
                </a:moveTo>
                <a:lnTo>
                  <a:pt x="369160" y="543850"/>
                </a:lnTo>
                <a:lnTo>
                  <a:pt x="383843" y="543850"/>
                </a:lnTo>
                <a:lnTo>
                  <a:pt x="383843" y="548603"/>
                </a:lnTo>
                <a:lnTo>
                  <a:pt x="369160" y="548603"/>
                </a:lnTo>
                <a:lnTo>
                  <a:pt x="369160" y="565207"/>
                </a:lnTo>
                <a:cubicBezTo>
                  <a:pt x="369160" y="567551"/>
                  <a:pt x="369784" y="569304"/>
                  <a:pt x="371032" y="570465"/>
                </a:cubicBezTo>
                <a:cubicBezTo>
                  <a:pt x="372281" y="571626"/>
                  <a:pt x="374120" y="572207"/>
                  <a:pt x="376550" y="572207"/>
                </a:cubicBezTo>
                <a:cubicBezTo>
                  <a:pt x="377592" y="572207"/>
                  <a:pt x="378732" y="572125"/>
                  <a:pt x="379969" y="571962"/>
                </a:cubicBezTo>
                <a:cubicBezTo>
                  <a:pt x="381206" y="571799"/>
                  <a:pt x="382497" y="571545"/>
                  <a:pt x="383843" y="571197"/>
                </a:cubicBezTo>
                <a:lnTo>
                  <a:pt x="383843" y="576081"/>
                </a:lnTo>
                <a:cubicBezTo>
                  <a:pt x="382563" y="576406"/>
                  <a:pt x="381239" y="576640"/>
                  <a:pt x="379871" y="576781"/>
                </a:cubicBezTo>
                <a:cubicBezTo>
                  <a:pt x="378504" y="576922"/>
                  <a:pt x="377115" y="576992"/>
                  <a:pt x="375704" y="576992"/>
                </a:cubicBezTo>
                <a:cubicBezTo>
                  <a:pt x="371602" y="576992"/>
                  <a:pt x="368542" y="576065"/>
                  <a:pt x="366524" y="574209"/>
                </a:cubicBezTo>
                <a:cubicBezTo>
                  <a:pt x="364505" y="572353"/>
                  <a:pt x="363495" y="569505"/>
                  <a:pt x="363495" y="565663"/>
                </a:cubicBezTo>
                <a:lnTo>
                  <a:pt x="363495" y="548603"/>
                </a:lnTo>
                <a:lnTo>
                  <a:pt x="354347" y="548603"/>
                </a:lnTo>
                <a:lnTo>
                  <a:pt x="354347" y="543850"/>
                </a:lnTo>
                <a:lnTo>
                  <a:pt x="363495" y="543850"/>
                </a:lnTo>
                <a:lnTo>
                  <a:pt x="363495" y="534865"/>
                </a:lnTo>
                <a:close/>
                <a:moveTo>
                  <a:pt x="1502323" y="530535"/>
                </a:moveTo>
                <a:lnTo>
                  <a:pt x="1507727" y="530535"/>
                </a:lnTo>
                <a:lnTo>
                  <a:pt x="1485393" y="583536"/>
                </a:lnTo>
                <a:lnTo>
                  <a:pt x="1479989" y="583536"/>
                </a:lnTo>
                <a:close/>
                <a:moveTo>
                  <a:pt x="1343235" y="530535"/>
                </a:moveTo>
                <a:lnTo>
                  <a:pt x="1344114" y="530535"/>
                </a:lnTo>
                <a:cubicBezTo>
                  <a:pt x="1346306" y="530535"/>
                  <a:pt x="1348308" y="530741"/>
                  <a:pt x="1350120" y="531153"/>
                </a:cubicBezTo>
                <a:cubicBezTo>
                  <a:pt x="1351933" y="531566"/>
                  <a:pt x="1353549" y="532125"/>
                  <a:pt x="1354971" y="532830"/>
                </a:cubicBezTo>
                <a:cubicBezTo>
                  <a:pt x="1356393" y="533535"/>
                  <a:pt x="1357630" y="534365"/>
                  <a:pt x="1358683" y="535320"/>
                </a:cubicBezTo>
                <a:cubicBezTo>
                  <a:pt x="1359735" y="536276"/>
                  <a:pt x="1360614" y="537285"/>
                  <a:pt x="1361320" y="538348"/>
                </a:cubicBezTo>
                <a:cubicBezTo>
                  <a:pt x="1362025" y="539412"/>
                  <a:pt x="1362546" y="540513"/>
                  <a:pt x="1362882" y="541653"/>
                </a:cubicBezTo>
                <a:cubicBezTo>
                  <a:pt x="1363219" y="542792"/>
                  <a:pt x="1363387" y="543904"/>
                  <a:pt x="1363387" y="544989"/>
                </a:cubicBezTo>
                <a:cubicBezTo>
                  <a:pt x="1363387" y="548506"/>
                  <a:pt x="1362410" y="551170"/>
                  <a:pt x="1360457" y="552982"/>
                </a:cubicBezTo>
                <a:cubicBezTo>
                  <a:pt x="1358503" y="554794"/>
                  <a:pt x="1355671" y="555820"/>
                  <a:pt x="1351960" y="556059"/>
                </a:cubicBezTo>
                <a:lnTo>
                  <a:pt x="1351699" y="564067"/>
                </a:lnTo>
                <a:lnTo>
                  <a:pt x="1346848" y="564067"/>
                </a:lnTo>
                <a:lnTo>
                  <a:pt x="1346425" y="551599"/>
                </a:lnTo>
                <a:lnTo>
                  <a:pt x="1350234" y="551599"/>
                </a:lnTo>
                <a:cubicBezTo>
                  <a:pt x="1351558" y="551599"/>
                  <a:pt x="1352665" y="551457"/>
                  <a:pt x="1353555" y="551175"/>
                </a:cubicBezTo>
                <a:cubicBezTo>
                  <a:pt x="1354445" y="550893"/>
                  <a:pt x="1355161" y="550492"/>
                  <a:pt x="1355704" y="549971"/>
                </a:cubicBezTo>
                <a:cubicBezTo>
                  <a:pt x="1356246" y="549450"/>
                  <a:pt x="1356637" y="548815"/>
                  <a:pt x="1356876" y="548066"/>
                </a:cubicBezTo>
                <a:cubicBezTo>
                  <a:pt x="1357114" y="547318"/>
                  <a:pt x="1357234" y="546476"/>
                  <a:pt x="1357234" y="545543"/>
                </a:cubicBezTo>
                <a:cubicBezTo>
                  <a:pt x="1357234" y="543958"/>
                  <a:pt x="1356908" y="542548"/>
                  <a:pt x="1356257" y="541311"/>
                </a:cubicBezTo>
                <a:cubicBezTo>
                  <a:pt x="1355606" y="540074"/>
                  <a:pt x="1354694" y="539032"/>
                  <a:pt x="1353522" y="538185"/>
                </a:cubicBezTo>
                <a:cubicBezTo>
                  <a:pt x="1352350" y="537339"/>
                  <a:pt x="1350956" y="536699"/>
                  <a:pt x="1349339" y="536265"/>
                </a:cubicBezTo>
                <a:cubicBezTo>
                  <a:pt x="1347722" y="535830"/>
                  <a:pt x="1345959" y="535614"/>
                  <a:pt x="1344049" y="535614"/>
                </a:cubicBezTo>
                <a:lnTo>
                  <a:pt x="1343235" y="535614"/>
                </a:lnTo>
                <a:close/>
                <a:moveTo>
                  <a:pt x="1197169" y="530535"/>
                </a:moveTo>
                <a:lnTo>
                  <a:pt x="1212568" y="530535"/>
                </a:lnTo>
                <a:lnTo>
                  <a:pt x="1212568" y="571816"/>
                </a:lnTo>
                <a:lnTo>
                  <a:pt x="1222302" y="571816"/>
                </a:lnTo>
                <a:lnTo>
                  <a:pt x="1222302" y="576536"/>
                </a:lnTo>
                <a:lnTo>
                  <a:pt x="1196095" y="576536"/>
                </a:lnTo>
                <a:lnTo>
                  <a:pt x="1196095" y="571816"/>
                </a:lnTo>
                <a:lnTo>
                  <a:pt x="1206838" y="571816"/>
                </a:lnTo>
                <a:lnTo>
                  <a:pt x="1206838" y="535190"/>
                </a:lnTo>
                <a:lnTo>
                  <a:pt x="1197169" y="535190"/>
                </a:lnTo>
                <a:close/>
                <a:moveTo>
                  <a:pt x="1006534" y="530535"/>
                </a:moveTo>
                <a:lnTo>
                  <a:pt x="1012232" y="530535"/>
                </a:lnTo>
                <a:lnTo>
                  <a:pt x="1012232" y="576536"/>
                </a:lnTo>
                <a:lnTo>
                  <a:pt x="1007153" y="576536"/>
                </a:lnTo>
                <a:lnTo>
                  <a:pt x="1006957" y="570351"/>
                </a:lnTo>
                <a:cubicBezTo>
                  <a:pt x="1005373" y="572651"/>
                  <a:pt x="1003658" y="574355"/>
                  <a:pt x="1001814" y="575462"/>
                </a:cubicBezTo>
                <a:cubicBezTo>
                  <a:pt x="999969" y="576569"/>
                  <a:pt x="997972" y="577123"/>
                  <a:pt x="995823" y="577123"/>
                </a:cubicBezTo>
                <a:cubicBezTo>
                  <a:pt x="993957" y="577123"/>
                  <a:pt x="992313" y="576732"/>
                  <a:pt x="990891" y="575950"/>
                </a:cubicBezTo>
                <a:cubicBezTo>
                  <a:pt x="989469" y="575169"/>
                  <a:pt x="988286" y="574068"/>
                  <a:pt x="987342" y="572646"/>
                </a:cubicBezTo>
                <a:cubicBezTo>
                  <a:pt x="986398" y="571224"/>
                  <a:pt x="985687" y="569515"/>
                  <a:pt x="985210" y="567518"/>
                </a:cubicBezTo>
                <a:cubicBezTo>
                  <a:pt x="984732" y="565522"/>
                  <a:pt x="984494" y="563308"/>
                  <a:pt x="984494" y="560877"/>
                </a:cubicBezTo>
                <a:cubicBezTo>
                  <a:pt x="984494" y="558099"/>
                  <a:pt x="984873" y="555630"/>
                  <a:pt x="985633" y="553471"/>
                </a:cubicBezTo>
                <a:cubicBezTo>
                  <a:pt x="986393" y="551311"/>
                  <a:pt x="987473" y="549488"/>
                  <a:pt x="988872" y="548001"/>
                </a:cubicBezTo>
                <a:cubicBezTo>
                  <a:pt x="990272" y="546514"/>
                  <a:pt x="991954" y="545386"/>
                  <a:pt x="993919" y="544615"/>
                </a:cubicBezTo>
                <a:cubicBezTo>
                  <a:pt x="995883" y="543845"/>
                  <a:pt x="998070" y="543460"/>
                  <a:pt x="1000479" y="543460"/>
                </a:cubicBezTo>
                <a:cubicBezTo>
                  <a:pt x="1001521" y="543460"/>
                  <a:pt x="1002546" y="543525"/>
                  <a:pt x="1003555" y="543655"/>
                </a:cubicBezTo>
                <a:cubicBezTo>
                  <a:pt x="1004565" y="543785"/>
                  <a:pt x="1005557" y="543991"/>
                  <a:pt x="1006534" y="544273"/>
                </a:cubicBezTo>
                <a:close/>
                <a:moveTo>
                  <a:pt x="939859" y="530535"/>
                </a:moveTo>
                <a:lnTo>
                  <a:pt x="945557" y="530535"/>
                </a:lnTo>
                <a:lnTo>
                  <a:pt x="945557" y="576536"/>
                </a:lnTo>
                <a:lnTo>
                  <a:pt x="940478" y="576536"/>
                </a:lnTo>
                <a:lnTo>
                  <a:pt x="940282" y="570351"/>
                </a:lnTo>
                <a:cubicBezTo>
                  <a:pt x="938698" y="572651"/>
                  <a:pt x="936983" y="574355"/>
                  <a:pt x="935139" y="575462"/>
                </a:cubicBezTo>
                <a:cubicBezTo>
                  <a:pt x="933294" y="576569"/>
                  <a:pt x="931297" y="577123"/>
                  <a:pt x="929148" y="577123"/>
                </a:cubicBezTo>
                <a:cubicBezTo>
                  <a:pt x="927282" y="577123"/>
                  <a:pt x="925638" y="576732"/>
                  <a:pt x="924216" y="575950"/>
                </a:cubicBezTo>
                <a:cubicBezTo>
                  <a:pt x="922794" y="575169"/>
                  <a:pt x="921611" y="574068"/>
                  <a:pt x="920667" y="572646"/>
                </a:cubicBezTo>
                <a:cubicBezTo>
                  <a:pt x="919723" y="571224"/>
                  <a:pt x="919012" y="569515"/>
                  <a:pt x="918535" y="567518"/>
                </a:cubicBezTo>
                <a:cubicBezTo>
                  <a:pt x="918057" y="565522"/>
                  <a:pt x="917819" y="563308"/>
                  <a:pt x="917819" y="560877"/>
                </a:cubicBezTo>
                <a:cubicBezTo>
                  <a:pt x="917819" y="558099"/>
                  <a:pt x="918198" y="555630"/>
                  <a:pt x="918958" y="553471"/>
                </a:cubicBezTo>
                <a:cubicBezTo>
                  <a:pt x="919718" y="551311"/>
                  <a:pt x="920798" y="549488"/>
                  <a:pt x="922198" y="548001"/>
                </a:cubicBezTo>
                <a:cubicBezTo>
                  <a:pt x="923597" y="546514"/>
                  <a:pt x="925279" y="545386"/>
                  <a:pt x="927244" y="544615"/>
                </a:cubicBezTo>
                <a:cubicBezTo>
                  <a:pt x="929208" y="543845"/>
                  <a:pt x="931395" y="543460"/>
                  <a:pt x="933804" y="543460"/>
                </a:cubicBezTo>
                <a:cubicBezTo>
                  <a:pt x="934846" y="543460"/>
                  <a:pt x="935871" y="543525"/>
                  <a:pt x="936880" y="543655"/>
                </a:cubicBezTo>
                <a:cubicBezTo>
                  <a:pt x="937890" y="543785"/>
                  <a:pt x="938883" y="543991"/>
                  <a:pt x="939859" y="544273"/>
                </a:cubicBezTo>
                <a:close/>
                <a:moveTo>
                  <a:pt x="673295" y="530535"/>
                </a:moveTo>
                <a:lnTo>
                  <a:pt x="688694" y="530535"/>
                </a:lnTo>
                <a:lnTo>
                  <a:pt x="688694" y="571816"/>
                </a:lnTo>
                <a:lnTo>
                  <a:pt x="698428" y="571816"/>
                </a:lnTo>
                <a:lnTo>
                  <a:pt x="698428" y="576536"/>
                </a:lnTo>
                <a:lnTo>
                  <a:pt x="672221" y="576536"/>
                </a:lnTo>
                <a:lnTo>
                  <a:pt x="672221" y="571816"/>
                </a:lnTo>
                <a:lnTo>
                  <a:pt x="682964" y="571816"/>
                </a:lnTo>
                <a:lnTo>
                  <a:pt x="682964" y="535190"/>
                </a:lnTo>
                <a:lnTo>
                  <a:pt x="673295" y="535190"/>
                </a:lnTo>
                <a:close/>
                <a:moveTo>
                  <a:pt x="558860" y="530535"/>
                </a:moveTo>
                <a:lnTo>
                  <a:pt x="564558" y="530535"/>
                </a:lnTo>
                <a:lnTo>
                  <a:pt x="564558" y="576536"/>
                </a:lnTo>
                <a:lnTo>
                  <a:pt x="559479" y="576536"/>
                </a:lnTo>
                <a:lnTo>
                  <a:pt x="559284" y="570351"/>
                </a:lnTo>
                <a:cubicBezTo>
                  <a:pt x="557699" y="572651"/>
                  <a:pt x="555985" y="574355"/>
                  <a:pt x="554140" y="575462"/>
                </a:cubicBezTo>
                <a:cubicBezTo>
                  <a:pt x="552295" y="576569"/>
                  <a:pt x="550298" y="577123"/>
                  <a:pt x="548149" y="577123"/>
                </a:cubicBezTo>
                <a:cubicBezTo>
                  <a:pt x="546283" y="577123"/>
                  <a:pt x="544639" y="576732"/>
                  <a:pt x="543217" y="575950"/>
                </a:cubicBezTo>
                <a:cubicBezTo>
                  <a:pt x="541795" y="575169"/>
                  <a:pt x="540612" y="574068"/>
                  <a:pt x="539668" y="572646"/>
                </a:cubicBezTo>
                <a:cubicBezTo>
                  <a:pt x="538724" y="571224"/>
                  <a:pt x="538013" y="569515"/>
                  <a:pt x="537536" y="567518"/>
                </a:cubicBezTo>
                <a:cubicBezTo>
                  <a:pt x="537058" y="565522"/>
                  <a:pt x="536820" y="563308"/>
                  <a:pt x="536820" y="560877"/>
                </a:cubicBezTo>
                <a:cubicBezTo>
                  <a:pt x="536820" y="558099"/>
                  <a:pt x="537200" y="555630"/>
                  <a:pt x="537959" y="553471"/>
                </a:cubicBezTo>
                <a:cubicBezTo>
                  <a:pt x="538719" y="551311"/>
                  <a:pt x="539799" y="549488"/>
                  <a:pt x="541199" y="548001"/>
                </a:cubicBezTo>
                <a:cubicBezTo>
                  <a:pt x="542598" y="546514"/>
                  <a:pt x="544281" y="545386"/>
                  <a:pt x="546245" y="544615"/>
                </a:cubicBezTo>
                <a:cubicBezTo>
                  <a:pt x="548209" y="543845"/>
                  <a:pt x="550396" y="543460"/>
                  <a:pt x="552805" y="543460"/>
                </a:cubicBezTo>
                <a:cubicBezTo>
                  <a:pt x="553847" y="543460"/>
                  <a:pt x="554872" y="543525"/>
                  <a:pt x="555881" y="543655"/>
                </a:cubicBezTo>
                <a:cubicBezTo>
                  <a:pt x="556891" y="543785"/>
                  <a:pt x="557884" y="543991"/>
                  <a:pt x="558860" y="544273"/>
                </a:cubicBezTo>
                <a:close/>
                <a:moveTo>
                  <a:pt x="1246924" y="530144"/>
                </a:moveTo>
                <a:cubicBezTo>
                  <a:pt x="1247554" y="530144"/>
                  <a:pt x="1248140" y="530258"/>
                  <a:pt x="1248682" y="530486"/>
                </a:cubicBezTo>
                <a:cubicBezTo>
                  <a:pt x="1249225" y="530714"/>
                  <a:pt x="1249697" y="531034"/>
                  <a:pt x="1250098" y="531446"/>
                </a:cubicBezTo>
                <a:cubicBezTo>
                  <a:pt x="1250500" y="531859"/>
                  <a:pt x="1250815" y="532331"/>
                  <a:pt x="1251043" y="532862"/>
                </a:cubicBezTo>
                <a:cubicBezTo>
                  <a:pt x="1251270" y="533394"/>
                  <a:pt x="1251384" y="533975"/>
                  <a:pt x="1251384" y="534604"/>
                </a:cubicBezTo>
                <a:cubicBezTo>
                  <a:pt x="1251384" y="535212"/>
                  <a:pt x="1251270" y="535787"/>
                  <a:pt x="1251043" y="536330"/>
                </a:cubicBezTo>
                <a:cubicBezTo>
                  <a:pt x="1250815" y="536872"/>
                  <a:pt x="1250500" y="537350"/>
                  <a:pt x="1250098" y="537762"/>
                </a:cubicBezTo>
                <a:cubicBezTo>
                  <a:pt x="1249697" y="538175"/>
                  <a:pt x="1249225" y="538495"/>
                  <a:pt x="1248682" y="538723"/>
                </a:cubicBezTo>
                <a:cubicBezTo>
                  <a:pt x="1248140" y="538951"/>
                  <a:pt x="1247554" y="539064"/>
                  <a:pt x="1246924" y="539064"/>
                </a:cubicBezTo>
                <a:cubicBezTo>
                  <a:pt x="1246295" y="539064"/>
                  <a:pt x="1245709" y="538951"/>
                  <a:pt x="1245166" y="538723"/>
                </a:cubicBezTo>
                <a:cubicBezTo>
                  <a:pt x="1244624" y="538495"/>
                  <a:pt x="1244151" y="538175"/>
                  <a:pt x="1243750" y="537762"/>
                </a:cubicBezTo>
                <a:cubicBezTo>
                  <a:pt x="1243349" y="537350"/>
                  <a:pt x="1243034" y="536872"/>
                  <a:pt x="1242806" y="536330"/>
                </a:cubicBezTo>
                <a:cubicBezTo>
                  <a:pt x="1242578" y="535787"/>
                  <a:pt x="1242464" y="535212"/>
                  <a:pt x="1242464" y="534604"/>
                </a:cubicBezTo>
                <a:cubicBezTo>
                  <a:pt x="1242464" y="533975"/>
                  <a:pt x="1242578" y="533394"/>
                  <a:pt x="1242806" y="532862"/>
                </a:cubicBezTo>
                <a:cubicBezTo>
                  <a:pt x="1243034" y="532331"/>
                  <a:pt x="1243349" y="531859"/>
                  <a:pt x="1243750" y="531446"/>
                </a:cubicBezTo>
                <a:cubicBezTo>
                  <a:pt x="1244151" y="531034"/>
                  <a:pt x="1244624" y="530714"/>
                  <a:pt x="1245166" y="530486"/>
                </a:cubicBezTo>
                <a:cubicBezTo>
                  <a:pt x="1245709" y="530258"/>
                  <a:pt x="1246295" y="530144"/>
                  <a:pt x="1246924" y="530144"/>
                </a:cubicBezTo>
                <a:close/>
                <a:moveTo>
                  <a:pt x="970699" y="530144"/>
                </a:moveTo>
                <a:cubicBezTo>
                  <a:pt x="971329" y="530144"/>
                  <a:pt x="971915" y="530258"/>
                  <a:pt x="972457" y="530486"/>
                </a:cubicBezTo>
                <a:cubicBezTo>
                  <a:pt x="973000" y="530714"/>
                  <a:pt x="973472" y="531034"/>
                  <a:pt x="973873" y="531446"/>
                </a:cubicBezTo>
                <a:cubicBezTo>
                  <a:pt x="974275" y="531859"/>
                  <a:pt x="974590" y="532331"/>
                  <a:pt x="974818" y="532862"/>
                </a:cubicBezTo>
                <a:cubicBezTo>
                  <a:pt x="975045" y="533394"/>
                  <a:pt x="975159" y="533975"/>
                  <a:pt x="975159" y="534604"/>
                </a:cubicBezTo>
                <a:cubicBezTo>
                  <a:pt x="975159" y="535212"/>
                  <a:pt x="975045" y="535787"/>
                  <a:pt x="974818" y="536330"/>
                </a:cubicBezTo>
                <a:cubicBezTo>
                  <a:pt x="974590" y="536872"/>
                  <a:pt x="974275" y="537350"/>
                  <a:pt x="973873" y="537762"/>
                </a:cubicBezTo>
                <a:cubicBezTo>
                  <a:pt x="973472" y="538175"/>
                  <a:pt x="973000" y="538495"/>
                  <a:pt x="972457" y="538723"/>
                </a:cubicBezTo>
                <a:cubicBezTo>
                  <a:pt x="971915" y="538951"/>
                  <a:pt x="971329" y="539064"/>
                  <a:pt x="970699" y="539064"/>
                </a:cubicBezTo>
                <a:cubicBezTo>
                  <a:pt x="970070" y="539064"/>
                  <a:pt x="969484" y="538951"/>
                  <a:pt x="968941" y="538723"/>
                </a:cubicBezTo>
                <a:cubicBezTo>
                  <a:pt x="968399" y="538495"/>
                  <a:pt x="967927" y="538175"/>
                  <a:pt x="967525" y="537762"/>
                </a:cubicBezTo>
                <a:cubicBezTo>
                  <a:pt x="967123" y="537350"/>
                  <a:pt x="966809" y="536872"/>
                  <a:pt x="966581" y="536330"/>
                </a:cubicBezTo>
                <a:cubicBezTo>
                  <a:pt x="966353" y="535787"/>
                  <a:pt x="966239" y="535212"/>
                  <a:pt x="966239" y="534604"/>
                </a:cubicBezTo>
                <a:cubicBezTo>
                  <a:pt x="966239" y="533975"/>
                  <a:pt x="966353" y="533394"/>
                  <a:pt x="966581" y="532862"/>
                </a:cubicBezTo>
                <a:cubicBezTo>
                  <a:pt x="966809" y="532331"/>
                  <a:pt x="967123" y="531859"/>
                  <a:pt x="967525" y="531446"/>
                </a:cubicBezTo>
                <a:cubicBezTo>
                  <a:pt x="967927" y="531034"/>
                  <a:pt x="968399" y="530714"/>
                  <a:pt x="968941" y="530486"/>
                </a:cubicBezTo>
                <a:cubicBezTo>
                  <a:pt x="969484" y="530258"/>
                  <a:pt x="970070" y="530144"/>
                  <a:pt x="970699" y="530144"/>
                </a:cubicBezTo>
                <a:close/>
                <a:moveTo>
                  <a:pt x="580175" y="530144"/>
                </a:moveTo>
                <a:cubicBezTo>
                  <a:pt x="580805" y="530144"/>
                  <a:pt x="581391" y="530258"/>
                  <a:pt x="581933" y="530486"/>
                </a:cubicBezTo>
                <a:cubicBezTo>
                  <a:pt x="582476" y="530714"/>
                  <a:pt x="582948" y="531034"/>
                  <a:pt x="583349" y="531446"/>
                </a:cubicBezTo>
                <a:cubicBezTo>
                  <a:pt x="583751" y="531859"/>
                  <a:pt x="584066" y="532331"/>
                  <a:pt x="584293" y="532862"/>
                </a:cubicBezTo>
                <a:cubicBezTo>
                  <a:pt x="584522" y="533394"/>
                  <a:pt x="584635" y="533975"/>
                  <a:pt x="584635" y="534604"/>
                </a:cubicBezTo>
                <a:cubicBezTo>
                  <a:pt x="584635" y="535212"/>
                  <a:pt x="584522" y="535787"/>
                  <a:pt x="584293" y="536330"/>
                </a:cubicBezTo>
                <a:cubicBezTo>
                  <a:pt x="584066" y="536872"/>
                  <a:pt x="583751" y="537350"/>
                  <a:pt x="583349" y="537762"/>
                </a:cubicBezTo>
                <a:cubicBezTo>
                  <a:pt x="582948" y="538175"/>
                  <a:pt x="582476" y="538495"/>
                  <a:pt x="581933" y="538723"/>
                </a:cubicBezTo>
                <a:cubicBezTo>
                  <a:pt x="581391" y="538951"/>
                  <a:pt x="580805" y="539064"/>
                  <a:pt x="580175" y="539064"/>
                </a:cubicBezTo>
                <a:cubicBezTo>
                  <a:pt x="579546" y="539064"/>
                  <a:pt x="578960" y="538951"/>
                  <a:pt x="578417" y="538723"/>
                </a:cubicBezTo>
                <a:cubicBezTo>
                  <a:pt x="577874" y="538495"/>
                  <a:pt x="577402" y="538175"/>
                  <a:pt x="577001" y="537762"/>
                </a:cubicBezTo>
                <a:cubicBezTo>
                  <a:pt x="576599" y="537350"/>
                  <a:pt x="576285" y="536872"/>
                  <a:pt x="576057" y="536330"/>
                </a:cubicBezTo>
                <a:cubicBezTo>
                  <a:pt x="575829" y="535787"/>
                  <a:pt x="575715" y="535212"/>
                  <a:pt x="575715" y="534604"/>
                </a:cubicBezTo>
                <a:cubicBezTo>
                  <a:pt x="575715" y="533975"/>
                  <a:pt x="575829" y="533394"/>
                  <a:pt x="576057" y="532862"/>
                </a:cubicBezTo>
                <a:cubicBezTo>
                  <a:pt x="576285" y="532331"/>
                  <a:pt x="576599" y="531859"/>
                  <a:pt x="577001" y="531446"/>
                </a:cubicBezTo>
                <a:cubicBezTo>
                  <a:pt x="577402" y="531034"/>
                  <a:pt x="577874" y="530714"/>
                  <a:pt x="578417" y="530486"/>
                </a:cubicBezTo>
                <a:cubicBezTo>
                  <a:pt x="578960" y="530258"/>
                  <a:pt x="579546" y="530144"/>
                  <a:pt x="580175" y="530144"/>
                </a:cubicBezTo>
                <a:close/>
                <a:moveTo>
                  <a:pt x="1554803" y="528060"/>
                </a:moveTo>
                <a:cubicBezTo>
                  <a:pt x="1564809" y="537328"/>
                  <a:pt x="1569812" y="547637"/>
                  <a:pt x="1569812" y="558989"/>
                </a:cubicBezTo>
                <a:cubicBezTo>
                  <a:pt x="1569812" y="561333"/>
                  <a:pt x="1569573" y="563764"/>
                  <a:pt x="1569095" y="566281"/>
                </a:cubicBezTo>
                <a:cubicBezTo>
                  <a:pt x="1568618" y="568799"/>
                  <a:pt x="1567804" y="571376"/>
                  <a:pt x="1566654" y="574013"/>
                </a:cubicBezTo>
                <a:cubicBezTo>
                  <a:pt x="1565503" y="576651"/>
                  <a:pt x="1563957" y="579325"/>
                  <a:pt x="1562014" y="582038"/>
                </a:cubicBezTo>
                <a:cubicBezTo>
                  <a:pt x="1560072" y="584751"/>
                  <a:pt x="1557625" y="587475"/>
                  <a:pt x="1554673" y="590210"/>
                </a:cubicBezTo>
                <a:lnTo>
                  <a:pt x="1551385" y="586856"/>
                </a:lnTo>
                <a:cubicBezTo>
                  <a:pt x="1555617" y="582668"/>
                  <a:pt x="1558775" y="578294"/>
                  <a:pt x="1560859" y="573737"/>
                </a:cubicBezTo>
                <a:cubicBezTo>
                  <a:pt x="1562942" y="569179"/>
                  <a:pt x="1563984" y="564404"/>
                  <a:pt x="1563984" y="559412"/>
                </a:cubicBezTo>
                <a:cubicBezTo>
                  <a:pt x="1563984" y="549081"/>
                  <a:pt x="1559784" y="539791"/>
                  <a:pt x="1551385" y="531544"/>
                </a:cubicBezTo>
                <a:close/>
                <a:moveTo>
                  <a:pt x="1424951" y="528060"/>
                </a:moveTo>
                <a:lnTo>
                  <a:pt x="1428239" y="531414"/>
                </a:lnTo>
                <a:cubicBezTo>
                  <a:pt x="1419817" y="539726"/>
                  <a:pt x="1415607" y="548940"/>
                  <a:pt x="1415607" y="559054"/>
                </a:cubicBezTo>
                <a:cubicBezTo>
                  <a:pt x="1415607" y="564089"/>
                  <a:pt x="1416671" y="568929"/>
                  <a:pt x="1418797" y="573574"/>
                </a:cubicBezTo>
                <a:cubicBezTo>
                  <a:pt x="1420924" y="578219"/>
                  <a:pt x="1424072" y="582602"/>
                  <a:pt x="1428239" y="586726"/>
                </a:cubicBezTo>
                <a:lnTo>
                  <a:pt x="1424820" y="590210"/>
                </a:lnTo>
                <a:cubicBezTo>
                  <a:pt x="1414815" y="580942"/>
                  <a:pt x="1409812" y="570698"/>
                  <a:pt x="1409812" y="559477"/>
                </a:cubicBezTo>
                <a:cubicBezTo>
                  <a:pt x="1409812" y="556851"/>
                  <a:pt x="1410078" y="554230"/>
                  <a:pt x="1410610" y="551615"/>
                </a:cubicBezTo>
                <a:cubicBezTo>
                  <a:pt x="1411141" y="549000"/>
                  <a:pt x="1411999" y="546379"/>
                  <a:pt x="1413182" y="543752"/>
                </a:cubicBezTo>
                <a:cubicBezTo>
                  <a:pt x="1414364" y="541126"/>
                  <a:pt x="1415927" y="538500"/>
                  <a:pt x="1417870" y="535874"/>
                </a:cubicBezTo>
                <a:cubicBezTo>
                  <a:pt x="1419812" y="533248"/>
                  <a:pt x="1422173" y="530643"/>
                  <a:pt x="1424951" y="528060"/>
                </a:cubicBezTo>
                <a:close/>
                <a:moveTo>
                  <a:pt x="441160" y="499457"/>
                </a:moveTo>
                <a:cubicBezTo>
                  <a:pt x="440444" y="499935"/>
                  <a:pt x="439853" y="500402"/>
                  <a:pt x="439386" y="500857"/>
                </a:cubicBezTo>
                <a:cubicBezTo>
                  <a:pt x="438920" y="501313"/>
                  <a:pt x="438556" y="501774"/>
                  <a:pt x="438296" y="502241"/>
                </a:cubicBezTo>
                <a:cubicBezTo>
                  <a:pt x="438035" y="502708"/>
                  <a:pt x="437851" y="503174"/>
                  <a:pt x="437742" y="503641"/>
                </a:cubicBezTo>
                <a:cubicBezTo>
                  <a:pt x="437633" y="504107"/>
                  <a:pt x="437579" y="504580"/>
                  <a:pt x="437579" y="505057"/>
                </a:cubicBezTo>
                <a:cubicBezTo>
                  <a:pt x="437579" y="506598"/>
                  <a:pt x="438382" y="507721"/>
                  <a:pt x="439989" y="508427"/>
                </a:cubicBezTo>
                <a:cubicBezTo>
                  <a:pt x="441595" y="509132"/>
                  <a:pt x="443830" y="509485"/>
                  <a:pt x="446695" y="509485"/>
                </a:cubicBezTo>
                <a:cubicBezTo>
                  <a:pt x="448497" y="509485"/>
                  <a:pt x="450010" y="509322"/>
                  <a:pt x="451237" y="508996"/>
                </a:cubicBezTo>
                <a:cubicBezTo>
                  <a:pt x="452463" y="508671"/>
                  <a:pt x="453451" y="508242"/>
                  <a:pt x="454199" y="507710"/>
                </a:cubicBezTo>
                <a:cubicBezTo>
                  <a:pt x="454948" y="507179"/>
                  <a:pt x="455485" y="506571"/>
                  <a:pt x="455811" y="505888"/>
                </a:cubicBezTo>
                <a:cubicBezTo>
                  <a:pt x="456136" y="505203"/>
                  <a:pt x="456299" y="504504"/>
                  <a:pt x="456299" y="503787"/>
                </a:cubicBezTo>
                <a:cubicBezTo>
                  <a:pt x="456299" y="502464"/>
                  <a:pt x="455757" y="501487"/>
                  <a:pt x="454671" y="500857"/>
                </a:cubicBezTo>
                <a:cubicBezTo>
                  <a:pt x="453586" y="500228"/>
                  <a:pt x="451926" y="499859"/>
                  <a:pt x="449690" y="499751"/>
                </a:cubicBezTo>
                <a:close/>
                <a:moveTo>
                  <a:pt x="1180184" y="492328"/>
                </a:moveTo>
                <a:cubicBezTo>
                  <a:pt x="1180770" y="492328"/>
                  <a:pt x="1181324" y="492442"/>
                  <a:pt x="1181844" y="492669"/>
                </a:cubicBezTo>
                <a:cubicBezTo>
                  <a:pt x="1182365" y="492897"/>
                  <a:pt x="1182816" y="493207"/>
                  <a:pt x="1183196" y="493597"/>
                </a:cubicBezTo>
                <a:cubicBezTo>
                  <a:pt x="1183575" y="493988"/>
                  <a:pt x="1183879" y="494449"/>
                  <a:pt x="1184107" y="494981"/>
                </a:cubicBezTo>
                <a:cubicBezTo>
                  <a:pt x="1184335" y="495513"/>
                  <a:pt x="1184449" y="496072"/>
                  <a:pt x="1184449" y="496658"/>
                </a:cubicBezTo>
                <a:cubicBezTo>
                  <a:pt x="1184449" y="497244"/>
                  <a:pt x="1184335" y="497797"/>
                  <a:pt x="1184107" y="498318"/>
                </a:cubicBezTo>
                <a:cubicBezTo>
                  <a:pt x="1183879" y="498839"/>
                  <a:pt x="1183575" y="499289"/>
                  <a:pt x="1183196" y="499669"/>
                </a:cubicBezTo>
                <a:cubicBezTo>
                  <a:pt x="1182816" y="500049"/>
                  <a:pt x="1182365" y="500353"/>
                  <a:pt x="1181844" y="500581"/>
                </a:cubicBezTo>
                <a:cubicBezTo>
                  <a:pt x="1181324" y="500808"/>
                  <a:pt x="1180770" y="500922"/>
                  <a:pt x="1180184" y="500922"/>
                </a:cubicBezTo>
                <a:cubicBezTo>
                  <a:pt x="1179576" y="500922"/>
                  <a:pt x="1179012" y="500808"/>
                  <a:pt x="1178491" y="500581"/>
                </a:cubicBezTo>
                <a:cubicBezTo>
                  <a:pt x="1177970" y="500353"/>
                  <a:pt x="1177515" y="500049"/>
                  <a:pt x="1177124" y="499669"/>
                </a:cubicBezTo>
                <a:cubicBezTo>
                  <a:pt x="1176733" y="499289"/>
                  <a:pt x="1176424" y="498839"/>
                  <a:pt x="1176196" y="498318"/>
                </a:cubicBezTo>
                <a:cubicBezTo>
                  <a:pt x="1175968" y="497797"/>
                  <a:pt x="1175854" y="497244"/>
                  <a:pt x="1175854" y="496658"/>
                </a:cubicBezTo>
                <a:cubicBezTo>
                  <a:pt x="1175854" y="496072"/>
                  <a:pt x="1175968" y="495513"/>
                  <a:pt x="1176196" y="494981"/>
                </a:cubicBezTo>
                <a:cubicBezTo>
                  <a:pt x="1176424" y="494449"/>
                  <a:pt x="1176733" y="493988"/>
                  <a:pt x="1177124" y="493597"/>
                </a:cubicBezTo>
                <a:cubicBezTo>
                  <a:pt x="1177515" y="493207"/>
                  <a:pt x="1177970" y="492897"/>
                  <a:pt x="1178491" y="492669"/>
                </a:cubicBezTo>
                <a:cubicBezTo>
                  <a:pt x="1179012" y="492442"/>
                  <a:pt x="1179576" y="492328"/>
                  <a:pt x="1180184" y="492328"/>
                </a:cubicBezTo>
                <a:close/>
                <a:moveTo>
                  <a:pt x="237340" y="485458"/>
                </a:moveTo>
                <a:cubicBezTo>
                  <a:pt x="235929" y="485458"/>
                  <a:pt x="234714" y="485600"/>
                  <a:pt x="233694" y="485882"/>
                </a:cubicBezTo>
                <a:cubicBezTo>
                  <a:pt x="232674" y="486164"/>
                  <a:pt x="231838" y="486565"/>
                  <a:pt x="231187" y="487086"/>
                </a:cubicBezTo>
                <a:cubicBezTo>
                  <a:pt x="230536" y="487607"/>
                  <a:pt x="230053" y="488231"/>
                  <a:pt x="229738" y="488958"/>
                </a:cubicBezTo>
                <a:cubicBezTo>
                  <a:pt x="229424" y="489685"/>
                  <a:pt x="229267" y="490505"/>
                  <a:pt x="229267" y="491416"/>
                </a:cubicBezTo>
                <a:cubicBezTo>
                  <a:pt x="229267" y="492046"/>
                  <a:pt x="229364" y="492648"/>
                  <a:pt x="229560" y="493223"/>
                </a:cubicBezTo>
                <a:cubicBezTo>
                  <a:pt x="229755" y="493798"/>
                  <a:pt x="230069" y="494308"/>
                  <a:pt x="230503" y="494753"/>
                </a:cubicBezTo>
                <a:cubicBezTo>
                  <a:pt x="230938" y="495198"/>
                  <a:pt x="231502" y="495551"/>
                  <a:pt x="232196" y="495811"/>
                </a:cubicBezTo>
                <a:cubicBezTo>
                  <a:pt x="232891" y="496072"/>
                  <a:pt x="233737" y="496202"/>
                  <a:pt x="234736" y="496202"/>
                </a:cubicBezTo>
                <a:cubicBezTo>
                  <a:pt x="236038" y="496202"/>
                  <a:pt x="237530" y="495806"/>
                  <a:pt x="239212" y="495014"/>
                </a:cubicBezTo>
                <a:cubicBezTo>
                  <a:pt x="240894" y="494221"/>
                  <a:pt x="242669" y="492968"/>
                  <a:pt x="244535" y="491253"/>
                </a:cubicBezTo>
                <a:lnTo>
                  <a:pt x="244535" y="485458"/>
                </a:lnTo>
                <a:close/>
                <a:moveTo>
                  <a:pt x="56365" y="485458"/>
                </a:moveTo>
                <a:cubicBezTo>
                  <a:pt x="54954" y="485458"/>
                  <a:pt x="53739" y="485600"/>
                  <a:pt x="52719" y="485882"/>
                </a:cubicBezTo>
                <a:cubicBezTo>
                  <a:pt x="51699" y="486164"/>
                  <a:pt x="50863" y="486565"/>
                  <a:pt x="50212" y="487086"/>
                </a:cubicBezTo>
                <a:cubicBezTo>
                  <a:pt x="49561" y="487607"/>
                  <a:pt x="49078" y="488231"/>
                  <a:pt x="48763" y="488958"/>
                </a:cubicBezTo>
                <a:cubicBezTo>
                  <a:pt x="48449" y="489685"/>
                  <a:pt x="48291" y="490505"/>
                  <a:pt x="48291" y="491416"/>
                </a:cubicBezTo>
                <a:cubicBezTo>
                  <a:pt x="48291" y="492046"/>
                  <a:pt x="48389" y="492648"/>
                  <a:pt x="48584" y="493223"/>
                </a:cubicBezTo>
                <a:cubicBezTo>
                  <a:pt x="48780" y="493798"/>
                  <a:pt x="49094" y="494308"/>
                  <a:pt x="49528" y="494753"/>
                </a:cubicBezTo>
                <a:cubicBezTo>
                  <a:pt x="49963" y="495198"/>
                  <a:pt x="50527" y="495551"/>
                  <a:pt x="51221" y="495811"/>
                </a:cubicBezTo>
                <a:cubicBezTo>
                  <a:pt x="51916" y="496072"/>
                  <a:pt x="52762" y="496202"/>
                  <a:pt x="53761" y="496202"/>
                </a:cubicBezTo>
                <a:cubicBezTo>
                  <a:pt x="55063" y="496202"/>
                  <a:pt x="56555" y="495806"/>
                  <a:pt x="58237" y="495014"/>
                </a:cubicBezTo>
                <a:cubicBezTo>
                  <a:pt x="59919" y="494221"/>
                  <a:pt x="61694" y="492968"/>
                  <a:pt x="63560" y="491253"/>
                </a:cubicBezTo>
                <a:lnTo>
                  <a:pt x="63560" y="485458"/>
                </a:lnTo>
                <a:close/>
                <a:moveTo>
                  <a:pt x="685764" y="471947"/>
                </a:moveTo>
                <a:cubicBezTo>
                  <a:pt x="682682" y="471947"/>
                  <a:pt x="680278" y="472946"/>
                  <a:pt x="678553" y="474943"/>
                </a:cubicBezTo>
                <a:cubicBezTo>
                  <a:pt x="676827" y="476940"/>
                  <a:pt x="675965" y="480065"/>
                  <a:pt x="675965" y="484319"/>
                </a:cubicBezTo>
                <a:cubicBezTo>
                  <a:pt x="675965" y="488269"/>
                  <a:pt x="676545" y="491215"/>
                  <a:pt x="677707" y="493158"/>
                </a:cubicBezTo>
                <a:cubicBezTo>
                  <a:pt x="678867" y="495100"/>
                  <a:pt x="680512" y="496072"/>
                  <a:pt x="682639" y="496072"/>
                </a:cubicBezTo>
                <a:cubicBezTo>
                  <a:pt x="684071" y="496072"/>
                  <a:pt x="685585" y="495431"/>
                  <a:pt x="687180" y="494151"/>
                </a:cubicBezTo>
                <a:cubicBezTo>
                  <a:pt x="688776" y="492870"/>
                  <a:pt x="690452" y="490971"/>
                  <a:pt x="692210" y="488454"/>
                </a:cubicBezTo>
                <a:lnTo>
                  <a:pt x="692210" y="473282"/>
                </a:lnTo>
                <a:cubicBezTo>
                  <a:pt x="691277" y="472848"/>
                  <a:pt x="690246" y="472517"/>
                  <a:pt x="689118" y="472289"/>
                </a:cubicBezTo>
                <a:cubicBezTo>
                  <a:pt x="687989" y="472061"/>
                  <a:pt x="686871" y="471947"/>
                  <a:pt x="685764" y="471947"/>
                </a:cubicBezTo>
                <a:close/>
                <a:moveTo>
                  <a:pt x="199989" y="471947"/>
                </a:moveTo>
                <a:cubicBezTo>
                  <a:pt x="196907" y="471947"/>
                  <a:pt x="194503" y="472946"/>
                  <a:pt x="192778" y="474943"/>
                </a:cubicBezTo>
                <a:cubicBezTo>
                  <a:pt x="191052" y="476940"/>
                  <a:pt x="190190" y="480065"/>
                  <a:pt x="190190" y="484319"/>
                </a:cubicBezTo>
                <a:cubicBezTo>
                  <a:pt x="190190" y="488269"/>
                  <a:pt x="190770" y="491215"/>
                  <a:pt x="191932" y="493158"/>
                </a:cubicBezTo>
                <a:cubicBezTo>
                  <a:pt x="193093" y="495100"/>
                  <a:pt x="194737" y="496072"/>
                  <a:pt x="196864" y="496072"/>
                </a:cubicBezTo>
                <a:cubicBezTo>
                  <a:pt x="198296" y="496072"/>
                  <a:pt x="199810" y="495431"/>
                  <a:pt x="201405" y="494151"/>
                </a:cubicBezTo>
                <a:cubicBezTo>
                  <a:pt x="203001" y="492870"/>
                  <a:pt x="204677" y="490971"/>
                  <a:pt x="206435" y="488454"/>
                </a:cubicBezTo>
                <a:lnTo>
                  <a:pt x="206435" y="473282"/>
                </a:lnTo>
                <a:cubicBezTo>
                  <a:pt x="205502" y="472848"/>
                  <a:pt x="204471" y="472517"/>
                  <a:pt x="203342" y="472289"/>
                </a:cubicBezTo>
                <a:cubicBezTo>
                  <a:pt x="202214" y="472061"/>
                  <a:pt x="201096" y="471947"/>
                  <a:pt x="199989" y="471947"/>
                </a:cubicBezTo>
                <a:close/>
                <a:moveTo>
                  <a:pt x="133314" y="471947"/>
                </a:moveTo>
                <a:cubicBezTo>
                  <a:pt x="130232" y="471947"/>
                  <a:pt x="127828" y="472946"/>
                  <a:pt x="126103" y="474943"/>
                </a:cubicBezTo>
                <a:cubicBezTo>
                  <a:pt x="124377" y="476940"/>
                  <a:pt x="123515" y="480065"/>
                  <a:pt x="123515" y="484319"/>
                </a:cubicBezTo>
                <a:cubicBezTo>
                  <a:pt x="123515" y="488269"/>
                  <a:pt x="124095" y="491215"/>
                  <a:pt x="125256" y="493158"/>
                </a:cubicBezTo>
                <a:cubicBezTo>
                  <a:pt x="126418" y="495100"/>
                  <a:pt x="128062" y="496072"/>
                  <a:pt x="130189" y="496072"/>
                </a:cubicBezTo>
                <a:cubicBezTo>
                  <a:pt x="131621" y="496072"/>
                  <a:pt x="133135" y="495431"/>
                  <a:pt x="134731" y="494151"/>
                </a:cubicBezTo>
                <a:cubicBezTo>
                  <a:pt x="136325" y="492870"/>
                  <a:pt x="138002" y="490971"/>
                  <a:pt x="139760" y="488454"/>
                </a:cubicBezTo>
                <a:lnTo>
                  <a:pt x="139760" y="473282"/>
                </a:lnTo>
                <a:cubicBezTo>
                  <a:pt x="138827" y="472848"/>
                  <a:pt x="137796" y="472517"/>
                  <a:pt x="136667" y="472289"/>
                </a:cubicBezTo>
                <a:cubicBezTo>
                  <a:pt x="135539" y="472061"/>
                  <a:pt x="134421" y="471947"/>
                  <a:pt x="133314" y="471947"/>
                </a:cubicBezTo>
                <a:close/>
                <a:moveTo>
                  <a:pt x="894564" y="471589"/>
                </a:moveTo>
                <a:cubicBezTo>
                  <a:pt x="893327" y="471589"/>
                  <a:pt x="892199" y="471828"/>
                  <a:pt x="891178" y="472306"/>
                </a:cubicBezTo>
                <a:cubicBezTo>
                  <a:pt x="890158" y="472783"/>
                  <a:pt x="889279" y="473456"/>
                  <a:pt x="888541" y="474324"/>
                </a:cubicBezTo>
                <a:cubicBezTo>
                  <a:pt x="887803" y="475193"/>
                  <a:pt x="887207" y="476234"/>
                  <a:pt x="886751" y="477449"/>
                </a:cubicBezTo>
                <a:cubicBezTo>
                  <a:pt x="886295" y="478665"/>
                  <a:pt x="886013" y="480000"/>
                  <a:pt x="885904" y="481454"/>
                </a:cubicBezTo>
                <a:lnTo>
                  <a:pt x="903094" y="481454"/>
                </a:lnTo>
                <a:cubicBezTo>
                  <a:pt x="903159" y="480000"/>
                  <a:pt x="903018" y="478670"/>
                  <a:pt x="902671" y="477466"/>
                </a:cubicBezTo>
                <a:cubicBezTo>
                  <a:pt x="902323" y="476261"/>
                  <a:pt x="901786" y="475225"/>
                  <a:pt x="901059" y="474357"/>
                </a:cubicBezTo>
                <a:cubicBezTo>
                  <a:pt x="900332" y="473489"/>
                  <a:pt x="899426" y="472810"/>
                  <a:pt x="898341" y="472322"/>
                </a:cubicBezTo>
                <a:cubicBezTo>
                  <a:pt x="897256" y="471834"/>
                  <a:pt x="895997" y="471589"/>
                  <a:pt x="894564" y="471589"/>
                </a:cubicBezTo>
                <a:close/>
                <a:moveTo>
                  <a:pt x="656440" y="471589"/>
                </a:moveTo>
                <a:cubicBezTo>
                  <a:pt x="655203" y="471589"/>
                  <a:pt x="654075" y="471828"/>
                  <a:pt x="653055" y="472306"/>
                </a:cubicBezTo>
                <a:cubicBezTo>
                  <a:pt x="652034" y="472783"/>
                  <a:pt x="651155" y="473456"/>
                  <a:pt x="650418" y="474324"/>
                </a:cubicBezTo>
                <a:cubicBezTo>
                  <a:pt x="649679" y="475193"/>
                  <a:pt x="649083" y="476234"/>
                  <a:pt x="648627" y="477449"/>
                </a:cubicBezTo>
                <a:cubicBezTo>
                  <a:pt x="648171" y="478665"/>
                  <a:pt x="647889" y="480000"/>
                  <a:pt x="647780" y="481454"/>
                </a:cubicBezTo>
                <a:lnTo>
                  <a:pt x="664970" y="481454"/>
                </a:lnTo>
                <a:cubicBezTo>
                  <a:pt x="665035" y="480000"/>
                  <a:pt x="664894" y="478670"/>
                  <a:pt x="664547" y="477466"/>
                </a:cubicBezTo>
                <a:cubicBezTo>
                  <a:pt x="664199" y="476261"/>
                  <a:pt x="663662" y="475225"/>
                  <a:pt x="662935" y="474357"/>
                </a:cubicBezTo>
                <a:cubicBezTo>
                  <a:pt x="662208" y="473489"/>
                  <a:pt x="661302" y="472810"/>
                  <a:pt x="660217" y="472322"/>
                </a:cubicBezTo>
                <a:cubicBezTo>
                  <a:pt x="659132" y="471834"/>
                  <a:pt x="657873" y="471589"/>
                  <a:pt x="656440" y="471589"/>
                </a:cubicBezTo>
                <a:close/>
                <a:moveTo>
                  <a:pt x="580240" y="471589"/>
                </a:moveTo>
                <a:cubicBezTo>
                  <a:pt x="579003" y="471589"/>
                  <a:pt x="577874" y="471828"/>
                  <a:pt x="576855" y="472306"/>
                </a:cubicBezTo>
                <a:cubicBezTo>
                  <a:pt x="575834" y="472783"/>
                  <a:pt x="574955" y="473456"/>
                  <a:pt x="574217" y="474324"/>
                </a:cubicBezTo>
                <a:cubicBezTo>
                  <a:pt x="573480" y="475193"/>
                  <a:pt x="572882" y="476234"/>
                  <a:pt x="572427" y="477449"/>
                </a:cubicBezTo>
                <a:cubicBezTo>
                  <a:pt x="571971" y="478665"/>
                  <a:pt x="571689" y="480000"/>
                  <a:pt x="571580" y="481454"/>
                </a:cubicBezTo>
                <a:lnTo>
                  <a:pt x="588770" y="481454"/>
                </a:lnTo>
                <a:cubicBezTo>
                  <a:pt x="588835" y="480000"/>
                  <a:pt x="588694" y="478670"/>
                  <a:pt x="588347" y="477466"/>
                </a:cubicBezTo>
                <a:cubicBezTo>
                  <a:pt x="587999" y="476261"/>
                  <a:pt x="587462" y="475225"/>
                  <a:pt x="586735" y="474357"/>
                </a:cubicBezTo>
                <a:cubicBezTo>
                  <a:pt x="586008" y="473489"/>
                  <a:pt x="585102" y="472810"/>
                  <a:pt x="584017" y="472322"/>
                </a:cubicBezTo>
                <a:cubicBezTo>
                  <a:pt x="582932" y="471834"/>
                  <a:pt x="581673" y="471589"/>
                  <a:pt x="580240" y="471589"/>
                </a:cubicBezTo>
                <a:close/>
                <a:moveTo>
                  <a:pt x="408790" y="471589"/>
                </a:moveTo>
                <a:cubicBezTo>
                  <a:pt x="407553" y="471589"/>
                  <a:pt x="406424" y="471828"/>
                  <a:pt x="405405" y="472306"/>
                </a:cubicBezTo>
                <a:cubicBezTo>
                  <a:pt x="404385" y="472783"/>
                  <a:pt x="403505" y="473456"/>
                  <a:pt x="402768" y="474324"/>
                </a:cubicBezTo>
                <a:cubicBezTo>
                  <a:pt x="402030" y="475193"/>
                  <a:pt x="401433" y="476234"/>
                  <a:pt x="400977" y="477449"/>
                </a:cubicBezTo>
                <a:cubicBezTo>
                  <a:pt x="400521" y="478665"/>
                  <a:pt x="400239" y="480000"/>
                  <a:pt x="400130" y="481454"/>
                </a:cubicBezTo>
                <a:lnTo>
                  <a:pt x="417320" y="481454"/>
                </a:lnTo>
                <a:cubicBezTo>
                  <a:pt x="417385" y="480000"/>
                  <a:pt x="417244" y="478670"/>
                  <a:pt x="416897" y="477466"/>
                </a:cubicBezTo>
                <a:cubicBezTo>
                  <a:pt x="416549" y="476261"/>
                  <a:pt x="416012" y="475225"/>
                  <a:pt x="415285" y="474357"/>
                </a:cubicBezTo>
                <a:cubicBezTo>
                  <a:pt x="414558" y="473489"/>
                  <a:pt x="413652" y="472810"/>
                  <a:pt x="412567" y="472322"/>
                </a:cubicBezTo>
                <a:cubicBezTo>
                  <a:pt x="411482" y="471834"/>
                  <a:pt x="410223" y="471589"/>
                  <a:pt x="408790" y="471589"/>
                </a:cubicBezTo>
                <a:close/>
                <a:moveTo>
                  <a:pt x="304015" y="471589"/>
                </a:moveTo>
                <a:cubicBezTo>
                  <a:pt x="302778" y="471589"/>
                  <a:pt x="301649" y="471828"/>
                  <a:pt x="300630" y="472306"/>
                </a:cubicBezTo>
                <a:cubicBezTo>
                  <a:pt x="299609" y="472783"/>
                  <a:pt x="298730" y="473456"/>
                  <a:pt x="297993" y="474324"/>
                </a:cubicBezTo>
                <a:cubicBezTo>
                  <a:pt x="297254" y="475193"/>
                  <a:pt x="296658" y="476234"/>
                  <a:pt x="296202" y="477449"/>
                </a:cubicBezTo>
                <a:cubicBezTo>
                  <a:pt x="295746" y="478665"/>
                  <a:pt x="295464" y="480000"/>
                  <a:pt x="295355" y="481454"/>
                </a:cubicBezTo>
                <a:lnTo>
                  <a:pt x="312545" y="481454"/>
                </a:lnTo>
                <a:cubicBezTo>
                  <a:pt x="312610" y="480000"/>
                  <a:pt x="312469" y="478670"/>
                  <a:pt x="312122" y="477466"/>
                </a:cubicBezTo>
                <a:cubicBezTo>
                  <a:pt x="311775" y="476261"/>
                  <a:pt x="311237" y="475225"/>
                  <a:pt x="310510" y="474357"/>
                </a:cubicBezTo>
                <a:cubicBezTo>
                  <a:pt x="309783" y="473489"/>
                  <a:pt x="308877" y="472810"/>
                  <a:pt x="307792" y="472322"/>
                </a:cubicBezTo>
                <a:cubicBezTo>
                  <a:pt x="306707" y="471834"/>
                  <a:pt x="305448" y="471589"/>
                  <a:pt x="304015" y="471589"/>
                </a:cubicBezTo>
                <a:close/>
                <a:moveTo>
                  <a:pt x="446369" y="471329"/>
                </a:moveTo>
                <a:cubicBezTo>
                  <a:pt x="445241" y="471329"/>
                  <a:pt x="444237" y="471524"/>
                  <a:pt x="443358" y="471915"/>
                </a:cubicBezTo>
                <a:cubicBezTo>
                  <a:pt x="442479" y="472306"/>
                  <a:pt x="441741" y="472821"/>
                  <a:pt x="441144" y="473461"/>
                </a:cubicBezTo>
                <a:cubicBezTo>
                  <a:pt x="440547" y="474102"/>
                  <a:pt x="440091" y="474845"/>
                  <a:pt x="439777" y="475692"/>
                </a:cubicBezTo>
                <a:cubicBezTo>
                  <a:pt x="439462" y="476538"/>
                  <a:pt x="439305" y="477417"/>
                  <a:pt x="439305" y="478329"/>
                </a:cubicBezTo>
                <a:cubicBezTo>
                  <a:pt x="439305" y="479370"/>
                  <a:pt x="439478" y="480325"/>
                  <a:pt x="439826" y="481193"/>
                </a:cubicBezTo>
                <a:cubicBezTo>
                  <a:pt x="440173" y="482062"/>
                  <a:pt x="440661" y="482799"/>
                  <a:pt x="441290" y="483407"/>
                </a:cubicBezTo>
                <a:cubicBezTo>
                  <a:pt x="441920" y="484015"/>
                  <a:pt x="442664" y="484487"/>
                  <a:pt x="443521" y="484824"/>
                </a:cubicBezTo>
                <a:cubicBezTo>
                  <a:pt x="444378" y="485160"/>
                  <a:pt x="445328" y="485328"/>
                  <a:pt x="446369" y="485328"/>
                </a:cubicBezTo>
                <a:cubicBezTo>
                  <a:pt x="447498" y="485328"/>
                  <a:pt x="448502" y="485138"/>
                  <a:pt x="449381" y="484758"/>
                </a:cubicBezTo>
                <a:cubicBezTo>
                  <a:pt x="450260" y="484378"/>
                  <a:pt x="450998" y="483863"/>
                  <a:pt x="451595" y="483212"/>
                </a:cubicBezTo>
                <a:cubicBezTo>
                  <a:pt x="452192" y="482561"/>
                  <a:pt x="452647" y="481812"/>
                  <a:pt x="452962" y="480966"/>
                </a:cubicBezTo>
                <a:cubicBezTo>
                  <a:pt x="453277" y="480119"/>
                  <a:pt x="453434" y="479240"/>
                  <a:pt x="453434" y="478329"/>
                </a:cubicBezTo>
                <a:cubicBezTo>
                  <a:pt x="453434" y="477287"/>
                  <a:pt x="453261" y="476332"/>
                  <a:pt x="452913" y="475464"/>
                </a:cubicBezTo>
                <a:cubicBezTo>
                  <a:pt x="452566" y="474595"/>
                  <a:pt x="452077" y="473857"/>
                  <a:pt x="451448" y="473250"/>
                </a:cubicBezTo>
                <a:cubicBezTo>
                  <a:pt x="450819" y="472642"/>
                  <a:pt x="450075" y="472170"/>
                  <a:pt x="449218" y="471834"/>
                </a:cubicBezTo>
                <a:cubicBezTo>
                  <a:pt x="448361" y="471497"/>
                  <a:pt x="447411" y="471329"/>
                  <a:pt x="446369" y="471329"/>
                </a:cubicBezTo>
                <a:close/>
                <a:moveTo>
                  <a:pt x="1125969" y="467650"/>
                </a:moveTo>
                <a:lnTo>
                  <a:pt x="1132415" y="467650"/>
                </a:lnTo>
                <a:lnTo>
                  <a:pt x="1140684" y="489267"/>
                </a:lnTo>
                <a:lnTo>
                  <a:pt x="1142345" y="494346"/>
                </a:lnTo>
                <a:lnTo>
                  <a:pt x="1144233" y="489137"/>
                </a:lnTo>
                <a:lnTo>
                  <a:pt x="1151884" y="467650"/>
                </a:lnTo>
                <a:lnTo>
                  <a:pt x="1158102" y="467650"/>
                </a:lnTo>
                <a:lnTo>
                  <a:pt x="1146968" y="496886"/>
                </a:lnTo>
                <a:cubicBezTo>
                  <a:pt x="1145817" y="499859"/>
                  <a:pt x="1144629" y="502420"/>
                  <a:pt x="1143403" y="504569"/>
                </a:cubicBezTo>
                <a:cubicBezTo>
                  <a:pt x="1142176" y="506718"/>
                  <a:pt x="1140836" y="508481"/>
                  <a:pt x="1139382" y="509859"/>
                </a:cubicBezTo>
                <a:cubicBezTo>
                  <a:pt x="1137928" y="511237"/>
                  <a:pt x="1136332" y="512252"/>
                  <a:pt x="1134596" y="512903"/>
                </a:cubicBezTo>
                <a:cubicBezTo>
                  <a:pt x="1132860" y="513554"/>
                  <a:pt x="1130917" y="513880"/>
                  <a:pt x="1128769" y="513880"/>
                </a:cubicBezTo>
                <a:cubicBezTo>
                  <a:pt x="1128204" y="513880"/>
                  <a:pt x="1127694" y="513869"/>
                  <a:pt x="1127238" y="513848"/>
                </a:cubicBezTo>
                <a:cubicBezTo>
                  <a:pt x="1126783" y="513826"/>
                  <a:pt x="1126283" y="513793"/>
                  <a:pt x="1125741" y="513750"/>
                </a:cubicBezTo>
                <a:lnTo>
                  <a:pt x="1125741" y="508606"/>
                </a:lnTo>
                <a:cubicBezTo>
                  <a:pt x="1126218" y="508671"/>
                  <a:pt x="1126739" y="508731"/>
                  <a:pt x="1127304" y="508785"/>
                </a:cubicBezTo>
                <a:cubicBezTo>
                  <a:pt x="1127868" y="508839"/>
                  <a:pt x="1128465" y="508866"/>
                  <a:pt x="1129094" y="508866"/>
                </a:cubicBezTo>
                <a:cubicBezTo>
                  <a:pt x="1130136" y="508866"/>
                  <a:pt x="1131107" y="508714"/>
                  <a:pt x="1132008" y="508411"/>
                </a:cubicBezTo>
                <a:cubicBezTo>
                  <a:pt x="1132909" y="508107"/>
                  <a:pt x="1133761" y="507613"/>
                  <a:pt x="1134564" y="506929"/>
                </a:cubicBezTo>
                <a:cubicBezTo>
                  <a:pt x="1135367" y="506245"/>
                  <a:pt x="1136137" y="505361"/>
                  <a:pt x="1136875" y="504276"/>
                </a:cubicBezTo>
                <a:cubicBezTo>
                  <a:pt x="1137613" y="503191"/>
                  <a:pt x="1138329" y="501878"/>
                  <a:pt x="1139024" y="500337"/>
                </a:cubicBezTo>
                <a:close/>
                <a:moveTo>
                  <a:pt x="1024254" y="467650"/>
                </a:moveTo>
                <a:lnTo>
                  <a:pt x="1029919" y="467650"/>
                </a:lnTo>
                <a:lnTo>
                  <a:pt x="1029919" y="488551"/>
                </a:lnTo>
                <a:cubicBezTo>
                  <a:pt x="1029919" y="493565"/>
                  <a:pt x="1031807" y="496072"/>
                  <a:pt x="1035584" y="496072"/>
                </a:cubicBezTo>
                <a:cubicBezTo>
                  <a:pt x="1036278" y="496072"/>
                  <a:pt x="1036956" y="495969"/>
                  <a:pt x="1037618" y="495762"/>
                </a:cubicBezTo>
                <a:cubicBezTo>
                  <a:pt x="1038280" y="495556"/>
                  <a:pt x="1038975" y="495198"/>
                  <a:pt x="1039702" y="494688"/>
                </a:cubicBezTo>
                <a:cubicBezTo>
                  <a:pt x="1040429" y="494178"/>
                  <a:pt x="1041210" y="493489"/>
                  <a:pt x="1042046" y="492621"/>
                </a:cubicBezTo>
                <a:cubicBezTo>
                  <a:pt x="1042882" y="491753"/>
                  <a:pt x="1043820" y="490657"/>
                  <a:pt x="1044862" y="489332"/>
                </a:cubicBezTo>
                <a:lnTo>
                  <a:pt x="1044862" y="467650"/>
                </a:lnTo>
                <a:lnTo>
                  <a:pt x="1050527" y="467650"/>
                </a:lnTo>
                <a:lnTo>
                  <a:pt x="1050527" y="500337"/>
                </a:lnTo>
                <a:lnTo>
                  <a:pt x="1045448" y="500337"/>
                </a:lnTo>
                <a:lnTo>
                  <a:pt x="1045253" y="495062"/>
                </a:lnTo>
                <a:cubicBezTo>
                  <a:pt x="1044276" y="496191"/>
                  <a:pt x="1043348" y="497130"/>
                  <a:pt x="1042469" y="497878"/>
                </a:cubicBezTo>
                <a:cubicBezTo>
                  <a:pt x="1041590" y="498627"/>
                  <a:pt x="1040717" y="499230"/>
                  <a:pt x="1039848" y="499685"/>
                </a:cubicBezTo>
                <a:cubicBezTo>
                  <a:pt x="1038980" y="500141"/>
                  <a:pt x="1038107" y="500461"/>
                  <a:pt x="1037228" y="500646"/>
                </a:cubicBezTo>
                <a:cubicBezTo>
                  <a:pt x="1036349" y="500830"/>
                  <a:pt x="1035421" y="500922"/>
                  <a:pt x="1034444" y="500922"/>
                </a:cubicBezTo>
                <a:cubicBezTo>
                  <a:pt x="1031080" y="500922"/>
                  <a:pt x="1028541" y="499935"/>
                  <a:pt x="1026826" y="497960"/>
                </a:cubicBezTo>
                <a:cubicBezTo>
                  <a:pt x="1025111" y="495985"/>
                  <a:pt x="1024254" y="493001"/>
                  <a:pt x="1024254" y="489007"/>
                </a:cubicBezTo>
                <a:close/>
                <a:moveTo>
                  <a:pt x="776605" y="467650"/>
                </a:moveTo>
                <a:lnTo>
                  <a:pt x="782270" y="467650"/>
                </a:lnTo>
                <a:lnTo>
                  <a:pt x="782270" y="488551"/>
                </a:lnTo>
                <a:cubicBezTo>
                  <a:pt x="782270" y="493565"/>
                  <a:pt x="784158" y="496072"/>
                  <a:pt x="787935" y="496072"/>
                </a:cubicBezTo>
                <a:cubicBezTo>
                  <a:pt x="788629" y="496072"/>
                  <a:pt x="789307" y="495969"/>
                  <a:pt x="789969" y="495762"/>
                </a:cubicBezTo>
                <a:cubicBezTo>
                  <a:pt x="790631" y="495556"/>
                  <a:pt x="791326" y="495198"/>
                  <a:pt x="792053" y="494688"/>
                </a:cubicBezTo>
                <a:cubicBezTo>
                  <a:pt x="792780" y="494178"/>
                  <a:pt x="793561" y="493489"/>
                  <a:pt x="794397" y="492621"/>
                </a:cubicBezTo>
                <a:cubicBezTo>
                  <a:pt x="795233" y="491753"/>
                  <a:pt x="796172" y="490657"/>
                  <a:pt x="797213" y="489332"/>
                </a:cubicBezTo>
                <a:lnTo>
                  <a:pt x="797213" y="467650"/>
                </a:lnTo>
                <a:lnTo>
                  <a:pt x="802878" y="467650"/>
                </a:lnTo>
                <a:lnTo>
                  <a:pt x="802878" y="500337"/>
                </a:lnTo>
                <a:lnTo>
                  <a:pt x="797799" y="500337"/>
                </a:lnTo>
                <a:lnTo>
                  <a:pt x="797604" y="495062"/>
                </a:lnTo>
                <a:cubicBezTo>
                  <a:pt x="796627" y="496191"/>
                  <a:pt x="795699" y="497130"/>
                  <a:pt x="794820" y="497878"/>
                </a:cubicBezTo>
                <a:cubicBezTo>
                  <a:pt x="793941" y="498627"/>
                  <a:pt x="793068" y="499230"/>
                  <a:pt x="792200" y="499685"/>
                </a:cubicBezTo>
                <a:cubicBezTo>
                  <a:pt x="791331" y="500141"/>
                  <a:pt x="790458" y="500461"/>
                  <a:pt x="789578" y="500646"/>
                </a:cubicBezTo>
                <a:cubicBezTo>
                  <a:pt x="788700" y="500830"/>
                  <a:pt x="787772" y="500922"/>
                  <a:pt x="786795" y="500922"/>
                </a:cubicBezTo>
                <a:cubicBezTo>
                  <a:pt x="783431" y="500922"/>
                  <a:pt x="780892" y="499935"/>
                  <a:pt x="779177" y="497960"/>
                </a:cubicBezTo>
                <a:cubicBezTo>
                  <a:pt x="777462" y="495985"/>
                  <a:pt x="776605" y="493001"/>
                  <a:pt x="776605" y="489007"/>
                </a:cubicBezTo>
                <a:close/>
                <a:moveTo>
                  <a:pt x="463745" y="467650"/>
                </a:moveTo>
                <a:lnTo>
                  <a:pt x="479144" y="467650"/>
                </a:lnTo>
                <a:lnTo>
                  <a:pt x="479144" y="495616"/>
                </a:lnTo>
                <a:lnTo>
                  <a:pt x="488878" y="495616"/>
                </a:lnTo>
                <a:lnTo>
                  <a:pt x="488878" y="500337"/>
                </a:lnTo>
                <a:lnTo>
                  <a:pt x="462671" y="500337"/>
                </a:lnTo>
                <a:lnTo>
                  <a:pt x="462671" y="495616"/>
                </a:lnTo>
                <a:lnTo>
                  <a:pt x="473414" y="495616"/>
                </a:lnTo>
                <a:lnTo>
                  <a:pt x="473414" y="472338"/>
                </a:lnTo>
                <a:lnTo>
                  <a:pt x="463745" y="472338"/>
                </a:lnTo>
                <a:close/>
                <a:moveTo>
                  <a:pt x="149420" y="467650"/>
                </a:moveTo>
                <a:lnTo>
                  <a:pt x="164819" y="467650"/>
                </a:lnTo>
                <a:lnTo>
                  <a:pt x="164819" y="495616"/>
                </a:lnTo>
                <a:lnTo>
                  <a:pt x="174554" y="495616"/>
                </a:lnTo>
                <a:lnTo>
                  <a:pt x="174554" y="500337"/>
                </a:lnTo>
                <a:lnTo>
                  <a:pt x="148346" y="500337"/>
                </a:lnTo>
                <a:lnTo>
                  <a:pt x="148346" y="495616"/>
                </a:lnTo>
                <a:lnTo>
                  <a:pt x="159089" y="495616"/>
                </a:lnTo>
                <a:lnTo>
                  <a:pt x="159089" y="472338"/>
                </a:lnTo>
                <a:lnTo>
                  <a:pt x="149420" y="472338"/>
                </a:lnTo>
                <a:close/>
                <a:moveTo>
                  <a:pt x="869212" y="467194"/>
                </a:moveTo>
                <a:cubicBezTo>
                  <a:pt x="870905" y="467194"/>
                  <a:pt x="872490" y="467314"/>
                  <a:pt x="873966" y="467553"/>
                </a:cubicBezTo>
                <a:cubicBezTo>
                  <a:pt x="875441" y="467791"/>
                  <a:pt x="876852" y="468182"/>
                  <a:pt x="878198" y="468725"/>
                </a:cubicBezTo>
                <a:lnTo>
                  <a:pt x="878198" y="474129"/>
                </a:lnTo>
                <a:cubicBezTo>
                  <a:pt x="876787" y="473391"/>
                  <a:pt x="875349" y="472854"/>
                  <a:pt x="873884" y="472517"/>
                </a:cubicBezTo>
                <a:cubicBezTo>
                  <a:pt x="872419" y="472181"/>
                  <a:pt x="870905" y="472013"/>
                  <a:pt x="869343" y="472013"/>
                </a:cubicBezTo>
                <a:cubicBezTo>
                  <a:pt x="867888" y="472013"/>
                  <a:pt x="866516" y="472289"/>
                  <a:pt x="865224" y="472843"/>
                </a:cubicBezTo>
                <a:cubicBezTo>
                  <a:pt x="863933" y="473396"/>
                  <a:pt x="862799" y="474194"/>
                  <a:pt x="861822" y="475236"/>
                </a:cubicBezTo>
                <a:cubicBezTo>
                  <a:pt x="860845" y="476277"/>
                  <a:pt x="860075" y="477547"/>
                  <a:pt x="859511" y="479045"/>
                </a:cubicBezTo>
                <a:cubicBezTo>
                  <a:pt x="858946" y="480542"/>
                  <a:pt x="858664" y="482235"/>
                  <a:pt x="858664" y="484123"/>
                </a:cubicBezTo>
                <a:cubicBezTo>
                  <a:pt x="858664" y="488074"/>
                  <a:pt x="859625" y="491031"/>
                  <a:pt x="861545" y="492995"/>
                </a:cubicBezTo>
                <a:cubicBezTo>
                  <a:pt x="863466" y="494959"/>
                  <a:pt x="866130" y="495941"/>
                  <a:pt x="869538" y="495941"/>
                </a:cubicBezTo>
                <a:cubicBezTo>
                  <a:pt x="871079" y="495941"/>
                  <a:pt x="872571" y="495768"/>
                  <a:pt x="874014" y="495421"/>
                </a:cubicBezTo>
                <a:cubicBezTo>
                  <a:pt x="875458" y="495073"/>
                  <a:pt x="876852" y="494552"/>
                  <a:pt x="878198" y="493858"/>
                </a:cubicBezTo>
                <a:lnTo>
                  <a:pt x="878198" y="499132"/>
                </a:lnTo>
                <a:cubicBezTo>
                  <a:pt x="876722" y="499696"/>
                  <a:pt x="875208" y="500114"/>
                  <a:pt x="873656" y="500385"/>
                </a:cubicBezTo>
                <a:cubicBezTo>
                  <a:pt x="872104" y="500656"/>
                  <a:pt x="870504" y="500792"/>
                  <a:pt x="868854" y="500792"/>
                </a:cubicBezTo>
                <a:cubicBezTo>
                  <a:pt x="863689" y="500792"/>
                  <a:pt x="859711" y="499392"/>
                  <a:pt x="856922" y="496593"/>
                </a:cubicBezTo>
                <a:cubicBezTo>
                  <a:pt x="854133" y="493793"/>
                  <a:pt x="852740" y="489702"/>
                  <a:pt x="852740" y="484319"/>
                </a:cubicBezTo>
                <a:cubicBezTo>
                  <a:pt x="852740" y="481736"/>
                  <a:pt x="853142" y="479392"/>
                  <a:pt x="853944" y="477287"/>
                </a:cubicBezTo>
                <a:cubicBezTo>
                  <a:pt x="854747" y="475182"/>
                  <a:pt x="855875" y="473380"/>
                  <a:pt x="857329" y="471882"/>
                </a:cubicBezTo>
                <a:cubicBezTo>
                  <a:pt x="858783" y="470385"/>
                  <a:pt x="860520" y="469229"/>
                  <a:pt x="862538" y="468415"/>
                </a:cubicBezTo>
                <a:cubicBezTo>
                  <a:pt x="864557" y="467601"/>
                  <a:pt x="866782" y="467194"/>
                  <a:pt x="869212" y="467194"/>
                </a:cubicBezTo>
                <a:close/>
                <a:moveTo>
                  <a:pt x="831113" y="467194"/>
                </a:moveTo>
                <a:cubicBezTo>
                  <a:pt x="832806" y="467194"/>
                  <a:pt x="834391" y="467314"/>
                  <a:pt x="835867" y="467553"/>
                </a:cubicBezTo>
                <a:cubicBezTo>
                  <a:pt x="837342" y="467791"/>
                  <a:pt x="838753" y="468182"/>
                  <a:pt x="840099" y="468725"/>
                </a:cubicBezTo>
                <a:lnTo>
                  <a:pt x="840099" y="474129"/>
                </a:lnTo>
                <a:cubicBezTo>
                  <a:pt x="838688" y="473391"/>
                  <a:pt x="837250" y="472854"/>
                  <a:pt x="835785" y="472517"/>
                </a:cubicBezTo>
                <a:cubicBezTo>
                  <a:pt x="834320" y="472181"/>
                  <a:pt x="832806" y="472013"/>
                  <a:pt x="831243" y="472013"/>
                </a:cubicBezTo>
                <a:cubicBezTo>
                  <a:pt x="829790" y="472013"/>
                  <a:pt x="828417" y="472289"/>
                  <a:pt x="827125" y="472843"/>
                </a:cubicBezTo>
                <a:cubicBezTo>
                  <a:pt x="825834" y="473396"/>
                  <a:pt x="824700" y="474194"/>
                  <a:pt x="823723" y="475236"/>
                </a:cubicBezTo>
                <a:cubicBezTo>
                  <a:pt x="822747" y="476277"/>
                  <a:pt x="821976" y="477547"/>
                  <a:pt x="821412" y="479045"/>
                </a:cubicBezTo>
                <a:cubicBezTo>
                  <a:pt x="820847" y="480542"/>
                  <a:pt x="820565" y="482235"/>
                  <a:pt x="820565" y="484123"/>
                </a:cubicBezTo>
                <a:cubicBezTo>
                  <a:pt x="820565" y="488074"/>
                  <a:pt x="821526" y="491031"/>
                  <a:pt x="823446" y="492995"/>
                </a:cubicBezTo>
                <a:cubicBezTo>
                  <a:pt x="825367" y="494959"/>
                  <a:pt x="828031" y="495941"/>
                  <a:pt x="831439" y="495941"/>
                </a:cubicBezTo>
                <a:cubicBezTo>
                  <a:pt x="832980" y="495941"/>
                  <a:pt x="834472" y="495768"/>
                  <a:pt x="835915" y="495421"/>
                </a:cubicBezTo>
                <a:cubicBezTo>
                  <a:pt x="837359" y="495073"/>
                  <a:pt x="838753" y="494552"/>
                  <a:pt x="840099" y="493858"/>
                </a:cubicBezTo>
                <a:lnTo>
                  <a:pt x="840099" y="499132"/>
                </a:lnTo>
                <a:cubicBezTo>
                  <a:pt x="838623" y="499696"/>
                  <a:pt x="837109" y="500114"/>
                  <a:pt x="835557" y="500385"/>
                </a:cubicBezTo>
                <a:cubicBezTo>
                  <a:pt x="834006" y="500656"/>
                  <a:pt x="832405" y="500792"/>
                  <a:pt x="830755" y="500792"/>
                </a:cubicBezTo>
                <a:cubicBezTo>
                  <a:pt x="825590" y="500792"/>
                  <a:pt x="821612" y="499392"/>
                  <a:pt x="818823" y="496593"/>
                </a:cubicBezTo>
                <a:cubicBezTo>
                  <a:pt x="816034" y="493793"/>
                  <a:pt x="814640" y="489702"/>
                  <a:pt x="814640" y="484319"/>
                </a:cubicBezTo>
                <a:cubicBezTo>
                  <a:pt x="814640" y="481736"/>
                  <a:pt x="815041" y="479392"/>
                  <a:pt x="815844" y="477287"/>
                </a:cubicBezTo>
                <a:cubicBezTo>
                  <a:pt x="816648" y="475182"/>
                  <a:pt x="817776" y="473380"/>
                  <a:pt x="819230" y="471882"/>
                </a:cubicBezTo>
                <a:cubicBezTo>
                  <a:pt x="820685" y="470385"/>
                  <a:pt x="822421" y="469229"/>
                  <a:pt x="824439" y="468415"/>
                </a:cubicBezTo>
                <a:cubicBezTo>
                  <a:pt x="826458" y="467601"/>
                  <a:pt x="828683" y="467194"/>
                  <a:pt x="831113" y="467194"/>
                </a:cubicBezTo>
                <a:close/>
                <a:moveTo>
                  <a:pt x="972164" y="467064"/>
                </a:moveTo>
                <a:cubicBezTo>
                  <a:pt x="973445" y="467064"/>
                  <a:pt x="974866" y="467135"/>
                  <a:pt x="976429" y="467276"/>
                </a:cubicBezTo>
                <a:cubicBezTo>
                  <a:pt x="977992" y="467417"/>
                  <a:pt x="979620" y="467661"/>
                  <a:pt x="981312" y="468008"/>
                </a:cubicBezTo>
                <a:lnTo>
                  <a:pt x="981312" y="473054"/>
                </a:lnTo>
                <a:cubicBezTo>
                  <a:pt x="979533" y="472620"/>
                  <a:pt x="977845" y="472300"/>
                  <a:pt x="976250" y="472094"/>
                </a:cubicBezTo>
                <a:cubicBezTo>
                  <a:pt x="974655" y="471888"/>
                  <a:pt x="973271" y="471785"/>
                  <a:pt x="972099" y="471785"/>
                </a:cubicBezTo>
                <a:cubicBezTo>
                  <a:pt x="970688" y="471785"/>
                  <a:pt x="969500" y="471893"/>
                  <a:pt x="968534" y="472110"/>
                </a:cubicBezTo>
                <a:cubicBezTo>
                  <a:pt x="967568" y="472327"/>
                  <a:pt x="966787" y="472626"/>
                  <a:pt x="966190" y="473006"/>
                </a:cubicBezTo>
                <a:cubicBezTo>
                  <a:pt x="965593" y="473386"/>
                  <a:pt x="965165" y="473830"/>
                  <a:pt x="964904" y="474340"/>
                </a:cubicBezTo>
                <a:cubicBezTo>
                  <a:pt x="964644" y="474850"/>
                  <a:pt x="964513" y="475398"/>
                  <a:pt x="964513" y="475985"/>
                </a:cubicBezTo>
                <a:cubicBezTo>
                  <a:pt x="964513" y="476571"/>
                  <a:pt x="964627" y="477102"/>
                  <a:pt x="964855" y="477580"/>
                </a:cubicBezTo>
                <a:cubicBezTo>
                  <a:pt x="965083" y="478057"/>
                  <a:pt x="965506" y="478518"/>
                  <a:pt x="966125" y="478963"/>
                </a:cubicBezTo>
                <a:cubicBezTo>
                  <a:pt x="966744" y="479408"/>
                  <a:pt x="967606" y="479853"/>
                  <a:pt x="968713" y="480298"/>
                </a:cubicBezTo>
                <a:cubicBezTo>
                  <a:pt x="969820" y="480743"/>
                  <a:pt x="971264" y="481226"/>
                  <a:pt x="973043" y="481747"/>
                </a:cubicBezTo>
                <a:cubicBezTo>
                  <a:pt x="974975" y="482311"/>
                  <a:pt x="976603" y="482903"/>
                  <a:pt x="977927" y="483521"/>
                </a:cubicBezTo>
                <a:cubicBezTo>
                  <a:pt x="979251" y="484140"/>
                  <a:pt x="980325" y="484829"/>
                  <a:pt x="981150" y="485589"/>
                </a:cubicBezTo>
                <a:cubicBezTo>
                  <a:pt x="981974" y="486348"/>
                  <a:pt x="982566" y="487205"/>
                  <a:pt x="982924" y="488161"/>
                </a:cubicBezTo>
                <a:cubicBezTo>
                  <a:pt x="983282" y="489115"/>
                  <a:pt x="983461" y="490201"/>
                  <a:pt x="983461" y="491416"/>
                </a:cubicBezTo>
                <a:cubicBezTo>
                  <a:pt x="983461" y="492566"/>
                  <a:pt x="983266" y="493597"/>
                  <a:pt x="982875" y="494509"/>
                </a:cubicBezTo>
                <a:cubicBezTo>
                  <a:pt x="982484" y="495421"/>
                  <a:pt x="981953" y="496229"/>
                  <a:pt x="981280" y="496934"/>
                </a:cubicBezTo>
                <a:cubicBezTo>
                  <a:pt x="980607" y="497640"/>
                  <a:pt x="979826" y="498242"/>
                  <a:pt x="978936" y="498741"/>
                </a:cubicBezTo>
                <a:cubicBezTo>
                  <a:pt x="978046" y="499240"/>
                  <a:pt x="977096" y="499653"/>
                  <a:pt x="976087" y="499978"/>
                </a:cubicBezTo>
                <a:cubicBezTo>
                  <a:pt x="975078" y="500304"/>
                  <a:pt x="974042" y="500543"/>
                  <a:pt x="972978" y="500695"/>
                </a:cubicBezTo>
                <a:cubicBezTo>
                  <a:pt x="971915" y="500847"/>
                  <a:pt x="970873" y="500922"/>
                  <a:pt x="969853" y="500922"/>
                </a:cubicBezTo>
                <a:cubicBezTo>
                  <a:pt x="967639" y="500922"/>
                  <a:pt x="965604" y="500825"/>
                  <a:pt x="963748" y="500629"/>
                </a:cubicBezTo>
                <a:cubicBezTo>
                  <a:pt x="961893" y="500434"/>
                  <a:pt x="960075" y="500120"/>
                  <a:pt x="958295" y="499685"/>
                </a:cubicBezTo>
                <a:lnTo>
                  <a:pt x="958295" y="494476"/>
                </a:lnTo>
                <a:cubicBezTo>
                  <a:pt x="960205" y="495019"/>
                  <a:pt x="962104" y="495431"/>
                  <a:pt x="963993" y="495713"/>
                </a:cubicBezTo>
                <a:cubicBezTo>
                  <a:pt x="965881" y="495995"/>
                  <a:pt x="967758" y="496137"/>
                  <a:pt x="969625" y="496137"/>
                </a:cubicBezTo>
                <a:cubicBezTo>
                  <a:pt x="972338" y="496137"/>
                  <a:pt x="974345" y="495768"/>
                  <a:pt x="975648" y="495030"/>
                </a:cubicBezTo>
                <a:cubicBezTo>
                  <a:pt x="976950" y="494292"/>
                  <a:pt x="977601" y="493239"/>
                  <a:pt x="977601" y="491872"/>
                </a:cubicBezTo>
                <a:cubicBezTo>
                  <a:pt x="977601" y="491286"/>
                  <a:pt x="977498" y="490759"/>
                  <a:pt x="977292" y="490293"/>
                </a:cubicBezTo>
                <a:cubicBezTo>
                  <a:pt x="977086" y="489826"/>
                  <a:pt x="976711" y="489381"/>
                  <a:pt x="976169" y="488958"/>
                </a:cubicBezTo>
                <a:cubicBezTo>
                  <a:pt x="975626" y="488535"/>
                  <a:pt x="974785" y="488095"/>
                  <a:pt x="973645" y="487640"/>
                </a:cubicBezTo>
                <a:cubicBezTo>
                  <a:pt x="972506" y="487184"/>
                  <a:pt x="970949" y="486663"/>
                  <a:pt x="968974" y="486077"/>
                </a:cubicBezTo>
                <a:cubicBezTo>
                  <a:pt x="967498" y="485643"/>
                  <a:pt x="966136" y="485149"/>
                  <a:pt x="964888" y="484596"/>
                </a:cubicBezTo>
                <a:cubicBezTo>
                  <a:pt x="963640" y="484042"/>
                  <a:pt x="962560" y="483386"/>
                  <a:pt x="961649" y="482626"/>
                </a:cubicBezTo>
                <a:cubicBezTo>
                  <a:pt x="960737" y="481866"/>
                  <a:pt x="960021" y="480976"/>
                  <a:pt x="959500" y="479956"/>
                </a:cubicBezTo>
                <a:cubicBezTo>
                  <a:pt x="958979" y="478936"/>
                  <a:pt x="958718" y="477732"/>
                  <a:pt x="958718" y="476343"/>
                </a:cubicBezTo>
                <a:cubicBezTo>
                  <a:pt x="958718" y="475431"/>
                  <a:pt x="958930" y="474433"/>
                  <a:pt x="959353" y="473348"/>
                </a:cubicBezTo>
                <a:cubicBezTo>
                  <a:pt x="959777" y="472262"/>
                  <a:pt x="960498" y="471253"/>
                  <a:pt x="961518" y="470320"/>
                </a:cubicBezTo>
                <a:cubicBezTo>
                  <a:pt x="962538" y="469387"/>
                  <a:pt x="963917" y="468611"/>
                  <a:pt x="965653" y="467992"/>
                </a:cubicBezTo>
                <a:cubicBezTo>
                  <a:pt x="967389" y="467373"/>
                  <a:pt x="969560" y="467064"/>
                  <a:pt x="972164" y="467064"/>
                </a:cubicBezTo>
                <a:close/>
                <a:moveTo>
                  <a:pt x="934064" y="467064"/>
                </a:moveTo>
                <a:cubicBezTo>
                  <a:pt x="935345" y="467064"/>
                  <a:pt x="936766" y="467135"/>
                  <a:pt x="938329" y="467276"/>
                </a:cubicBezTo>
                <a:cubicBezTo>
                  <a:pt x="939892" y="467417"/>
                  <a:pt x="941520" y="467661"/>
                  <a:pt x="943212" y="468008"/>
                </a:cubicBezTo>
                <a:lnTo>
                  <a:pt x="943212" y="473054"/>
                </a:lnTo>
                <a:cubicBezTo>
                  <a:pt x="941433" y="472620"/>
                  <a:pt x="939745" y="472300"/>
                  <a:pt x="938150" y="472094"/>
                </a:cubicBezTo>
                <a:cubicBezTo>
                  <a:pt x="936555" y="471888"/>
                  <a:pt x="935171" y="471785"/>
                  <a:pt x="933999" y="471785"/>
                </a:cubicBezTo>
                <a:cubicBezTo>
                  <a:pt x="932588" y="471785"/>
                  <a:pt x="931400" y="471893"/>
                  <a:pt x="930434" y="472110"/>
                </a:cubicBezTo>
                <a:cubicBezTo>
                  <a:pt x="929468" y="472327"/>
                  <a:pt x="928687" y="472626"/>
                  <a:pt x="928090" y="473006"/>
                </a:cubicBezTo>
                <a:cubicBezTo>
                  <a:pt x="927493" y="473386"/>
                  <a:pt x="927065" y="473830"/>
                  <a:pt x="926804" y="474340"/>
                </a:cubicBezTo>
                <a:cubicBezTo>
                  <a:pt x="926544" y="474850"/>
                  <a:pt x="926414" y="475398"/>
                  <a:pt x="926414" y="475985"/>
                </a:cubicBezTo>
                <a:cubicBezTo>
                  <a:pt x="926414" y="476571"/>
                  <a:pt x="926527" y="477102"/>
                  <a:pt x="926755" y="477580"/>
                </a:cubicBezTo>
                <a:cubicBezTo>
                  <a:pt x="926983" y="478057"/>
                  <a:pt x="927406" y="478518"/>
                  <a:pt x="928025" y="478963"/>
                </a:cubicBezTo>
                <a:cubicBezTo>
                  <a:pt x="928644" y="479408"/>
                  <a:pt x="929506" y="479853"/>
                  <a:pt x="930613" y="480298"/>
                </a:cubicBezTo>
                <a:cubicBezTo>
                  <a:pt x="931720" y="480743"/>
                  <a:pt x="933164" y="481226"/>
                  <a:pt x="934943" y="481747"/>
                </a:cubicBezTo>
                <a:cubicBezTo>
                  <a:pt x="936875" y="482311"/>
                  <a:pt x="938503" y="482903"/>
                  <a:pt x="939827" y="483521"/>
                </a:cubicBezTo>
                <a:cubicBezTo>
                  <a:pt x="941151" y="484140"/>
                  <a:pt x="942225" y="484829"/>
                  <a:pt x="943050" y="485589"/>
                </a:cubicBezTo>
                <a:cubicBezTo>
                  <a:pt x="943875" y="486348"/>
                  <a:pt x="944466" y="487205"/>
                  <a:pt x="944824" y="488161"/>
                </a:cubicBezTo>
                <a:cubicBezTo>
                  <a:pt x="945182" y="489115"/>
                  <a:pt x="945361" y="490201"/>
                  <a:pt x="945361" y="491416"/>
                </a:cubicBezTo>
                <a:cubicBezTo>
                  <a:pt x="945361" y="492566"/>
                  <a:pt x="945166" y="493597"/>
                  <a:pt x="944775" y="494509"/>
                </a:cubicBezTo>
                <a:cubicBezTo>
                  <a:pt x="944385" y="495421"/>
                  <a:pt x="943853" y="496229"/>
                  <a:pt x="943180" y="496934"/>
                </a:cubicBezTo>
                <a:cubicBezTo>
                  <a:pt x="942507" y="497640"/>
                  <a:pt x="941726" y="498242"/>
                  <a:pt x="940836" y="498741"/>
                </a:cubicBezTo>
                <a:cubicBezTo>
                  <a:pt x="939946" y="499240"/>
                  <a:pt x="938996" y="499653"/>
                  <a:pt x="937987" y="499978"/>
                </a:cubicBezTo>
                <a:cubicBezTo>
                  <a:pt x="936978" y="500304"/>
                  <a:pt x="935942" y="500543"/>
                  <a:pt x="934878" y="500695"/>
                </a:cubicBezTo>
                <a:cubicBezTo>
                  <a:pt x="933815" y="500847"/>
                  <a:pt x="932773" y="500922"/>
                  <a:pt x="931753" y="500922"/>
                </a:cubicBezTo>
                <a:cubicBezTo>
                  <a:pt x="929539" y="500922"/>
                  <a:pt x="927504" y="500825"/>
                  <a:pt x="925648" y="500629"/>
                </a:cubicBezTo>
                <a:cubicBezTo>
                  <a:pt x="923793" y="500434"/>
                  <a:pt x="921975" y="500120"/>
                  <a:pt x="920195" y="499685"/>
                </a:cubicBezTo>
                <a:lnTo>
                  <a:pt x="920195" y="494476"/>
                </a:lnTo>
                <a:cubicBezTo>
                  <a:pt x="922105" y="495019"/>
                  <a:pt x="924004" y="495431"/>
                  <a:pt x="925893" y="495713"/>
                </a:cubicBezTo>
                <a:cubicBezTo>
                  <a:pt x="927781" y="495995"/>
                  <a:pt x="929658" y="496137"/>
                  <a:pt x="931525" y="496137"/>
                </a:cubicBezTo>
                <a:cubicBezTo>
                  <a:pt x="934238" y="496137"/>
                  <a:pt x="936245" y="495768"/>
                  <a:pt x="937548" y="495030"/>
                </a:cubicBezTo>
                <a:cubicBezTo>
                  <a:pt x="938850" y="494292"/>
                  <a:pt x="939501" y="493239"/>
                  <a:pt x="939501" y="491872"/>
                </a:cubicBezTo>
                <a:cubicBezTo>
                  <a:pt x="939501" y="491286"/>
                  <a:pt x="939398" y="490759"/>
                  <a:pt x="939192" y="490293"/>
                </a:cubicBezTo>
                <a:cubicBezTo>
                  <a:pt x="938986" y="489826"/>
                  <a:pt x="938611" y="489381"/>
                  <a:pt x="938069" y="488958"/>
                </a:cubicBezTo>
                <a:cubicBezTo>
                  <a:pt x="937526" y="488535"/>
                  <a:pt x="936685" y="488095"/>
                  <a:pt x="935546" y="487640"/>
                </a:cubicBezTo>
                <a:cubicBezTo>
                  <a:pt x="934406" y="487184"/>
                  <a:pt x="932849" y="486663"/>
                  <a:pt x="930874" y="486077"/>
                </a:cubicBezTo>
                <a:cubicBezTo>
                  <a:pt x="929398" y="485643"/>
                  <a:pt x="928036" y="485149"/>
                  <a:pt x="926788" y="484596"/>
                </a:cubicBezTo>
                <a:cubicBezTo>
                  <a:pt x="925540" y="484042"/>
                  <a:pt x="924460" y="483386"/>
                  <a:pt x="923549" y="482626"/>
                </a:cubicBezTo>
                <a:cubicBezTo>
                  <a:pt x="922637" y="481866"/>
                  <a:pt x="921921" y="480976"/>
                  <a:pt x="921400" y="479956"/>
                </a:cubicBezTo>
                <a:cubicBezTo>
                  <a:pt x="920879" y="478936"/>
                  <a:pt x="920619" y="477732"/>
                  <a:pt x="920619" y="476343"/>
                </a:cubicBezTo>
                <a:cubicBezTo>
                  <a:pt x="920619" y="475431"/>
                  <a:pt x="920830" y="474433"/>
                  <a:pt x="921253" y="473348"/>
                </a:cubicBezTo>
                <a:cubicBezTo>
                  <a:pt x="921677" y="472262"/>
                  <a:pt x="922398" y="471253"/>
                  <a:pt x="923418" y="470320"/>
                </a:cubicBezTo>
                <a:cubicBezTo>
                  <a:pt x="924438" y="469387"/>
                  <a:pt x="925817" y="468611"/>
                  <a:pt x="927553" y="467992"/>
                </a:cubicBezTo>
                <a:cubicBezTo>
                  <a:pt x="929289" y="467373"/>
                  <a:pt x="931460" y="467064"/>
                  <a:pt x="934064" y="467064"/>
                </a:cubicBezTo>
                <a:close/>
                <a:moveTo>
                  <a:pt x="894825" y="467064"/>
                </a:moveTo>
                <a:cubicBezTo>
                  <a:pt x="897104" y="467064"/>
                  <a:pt x="899122" y="467422"/>
                  <a:pt x="900880" y="468138"/>
                </a:cubicBezTo>
                <a:cubicBezTo>
                  <a:pt x="902638" y="468855"/>
                  <a:pt x="904120" y="469870"/>
                  <a:pt x="905324" y="471182"/>
                </a:cubicBezTo>
                <a:cubicBezTo>
                  <a:pt x="906529" y="472495"/>
                  <a:pt x="907440" y="474091"/>
                  <a:pt x="908059" y="475968"/>
                </a:cubicBezTo>
                <a:cubicBezTo>
                  <a:pt x="908677" y="477846"/>
                  <a:pt x="908987" y="479945"/>
                  <a:pt x="908987" y="482268"/>
                </a:cubicBezTo>
                <a:cubicBezTo>
                  <a:pt x="908987" y="483071"/>
                  <a:pt x="908976" y="483744"/>
                  <a:pt x="908954" y="484286"/>
                </a:cubicBezTo>
                <a:cubicBezTo>
                  <a:pt x="908932" y="484829"/>
                  <a:pt x="908900" y="485339"/>
                  <a:pt x="908856" y="485817"/>
                </a:cubicBezTo>
                <a:lnTo>
                  <a:pt x="885904" y="485817"/>
                </a:lnTo>
                <a:cubicBezTo>
                  <a:pt x="885904" y="489159"/>
                  <a:pt x="886838" y="491725"/>
                  <a:pt x="888704" y="493516"/>
                </a:cubicBezTo>
                <a:cubicBezTo>
                  <a:pt x="890571" y="495306"/>
                  <a:pt x="893262" y="496202"/>
                  <a:pt x="896778" y="496202"/>
                </a:cubicBezTo>
                <a:cubicBezTo>
                  <a:pt x="897733" y="496202"/>
                  <a:pt x="898688" y="496164"/>
                  <a:pt x="899643" y="496088"/>
                </a:cubicBezTo>
                <a:cubicBezTo>
                  <a:pt x="900598" y="496012"/>
                  <a:pt x="901520" y="495909"/>
                  <a:pt x="902410" y="495779"/>
                </a:cubicBezTo>
                <a:cubicBezTo>
                  <a:pt x="903300" y="495648"/>
                  <a:pt x="904152" y="495502"/>
                  <a:pt x="904966" y="495339"/>
                </a:cubicBezTo>
                <a:cubicBezTo>
                  <a:pt x="905780" y="495176"/>
                  <a:pt x="906534" y="494997"/>
                  <a:pt x="907229" y="494802"/>
                </a:cubicBezTo>
                <a:lnTo>
                  <a:pt x="907229" y="499457"/>
                </a:lnTo>
                <a:cubicBezTo>
                  <a:pt x="905688" y="499892"/>
                  <a:pt x="903946" y="500244"/>
                  <a:pt x="902003" y="500515"/>
                </a:cubicBezTo>
                <a:cubicBezTo>
                  <a:pt x="900061" y="500787"/>
                  <a:pt x="898048" y="500922"/>
                  <a:pt x="895964" y="500922"/>
                </a:cubicBezTo>
                <a:cubicBezTo>
                  <a:pt x="893164" y="500922"/>
                  <a:pt x="890755" y="500543"/>
                  <a:pt x="888737" y="499783"/>
                </a:cubicBezTo>
                <a:cubicBezTo>
                  <a:pt x="886718" y="499024"/>
                  <a:pt x="885063" y="497922"/>
                  <a:pt x="883772" y="496479"/>
                </a:cubicBezTo>
                <a:cubicBezTo>
                  <a:pt x="882481" y="495035"/>
                  <a:pt x="881526" y="493266"/>
                  <a:pt x="880907" y="491172"/>
                </a:cubicBezTo>
                <a:cubicBezTo>
                  <a:pt x="880288" y="489078"/>
                  <a:pt x="879979" y="486706"/>
                  <a:pt x="879979" y="484059"/>
                </a:cubicBezTo>
                <a:cubicBezTo>
                  <a:pt x="879979" y="481758"/>
                  <a:pt x="880310" y="479582"/>
                  <a:pt x="880972" y="477531"/>
                </a:cubicBezTo>
                <a:cubicBezTo>
                  <a:pt x="881634" y="475480"/>
                  <a:pt x="882600" y="473678"/>
                  <a:pt x="883870" y="472126"/>
                </a:cubicBezTo>
                <a:cubicBezTo>
                  <a:pt x="885139" y="470575"/>
                  <a:pt x="886697" y="469343"/>
                  <a:pt x="888541" y="468432"/>
                </a:cubicBezTo>
                <a:cubicBezTo>
                  <a:pt x="890386" y="467520"/>
                  <a:pt x="892481" y="467064"/>
                  <a:pt x="894825" y="467064"/>
                </a:cubicBezTo>
                <a:close/>
                <a:moveTo>
                  <a:pt x="762615" y="467064"/>
                </a:moveTo>
                <a:cubicBezTo>
                  <a:pt x="763896" y="467064"/>
                  <a:pt x="765317" y="467135"/>
                  <a:pt x="766880" y="467276"/>
                </a:cubicBezTo>
                <a:cubicBezTo>
                  <a:pt x="768443" y="467417"/>
                  <a:pt x="770071" y="467661"/>
                  <a:pt x="771764" y="468008"/>
                </a:cubicBezTo>
                <a:lnTo>
                  <a:pt x="771764" y="473054"/>
                </a:lnTo>
                <a:cubicBezTo>
                  <a:pt x="769984" y="472620"/>
                  <a:pt x="768296" y="472300"/>
                  <a:pt x="766701" y="472094"/>
                </a:cubicBezTo>
                <a:cubicBezTo>
                  <a:pt x="765106" y="471888"/>
                  <a:pt x="763722" y="471785"/>
                  <a:pt x="762550" y="471785"/>
                </a:cubicBezTo>
                <a:cubicBezTo>
                  <a:pt x="761139" y="471785"/>
                  <a:pt x="759951" y="471893"/>
                  <a:pt x="758985" y="472110"/>
                </a:cubicBezTo>
                <a:cubicBezTo>
                  <a:pt x="758019" y="472327"/>
                  <a:pt x="757238" y="472626"/>
                  <a:pt x="756641" y="473006"/>
                </a:cubicBezTo>
                <a:cubicBezTo>
                  <a:pt x="756044" y="473386"/>
                  <a:pt x="755616" y="473830"/>
                  <a:pt x="755355" y="474340"/>
                </a:cubicBezTo>
                <a:cubicBezTo>
                  <a:pt x="755095" y="474850"/>
                  <a:pt x="754964" y="475398"/>
                  <a:pt x="754964" y="475985"/>
                </a:cubicBezTo>
                <a:cubicBezTo>
                  <a:pt x="754964" y="476571"/>
                  <a:pt x="755079" y="477102"/>
                  <a:pt x="755306" y="477580"/>
                </a:cubicBezTo>
                <a:cubicBezTo>
                  <a:pt x="755534" y="478057"/>
                  <a:pt x="755957" y="478518"/>
                  <a:pt x="756576" y="478963"/>
                </a:cubicBezTo>
                <a:cubicBezTo>
                  <a:pt x="757194" y="479408"/>
                  <a:pt x="758057" y="479853"/>
                  <a:pt x="759164" y="480298"/>
                </a:cubicBezTo>
                <a:cubicBezTo>
                  <a:pt x="760271" y="480743"/>
                  <a:pt x="761714" y="481226"/>
                  <a:pt x="763494" y="481747"/>
                </a:cubicBezTo>
                <a:cubicBezTo>
                  <a:pt x="765426" y="482311"/>
                  <a:pt x="767054" y="482903"/>
                  <a:pt x="768377" y="483521"/>
                </a:cubicBezTo>
                <a:cubicBezTo>
                  <a:pt x="769702" y="484140"/>
                  <a:pt x="770776" y="484829"/>
                  <a:pt x="771601" y="485589"/>
                </a:cubicBezTo>
                <a:cubicBezTo>
                  <a:pt x="772426" y="486348"/>
                  <a:pt x="773017" y="487205"/>
                  <a:pt x="773375" y="488161"/>
                </a:cubicBezTo>
                <a:cubicBezTo>
                  <a:pt x="773733" y="489115"/>
                  <a:pt x="773912" y="490201"/>
                  <a:pt x="773912" y="491416"/>
                </a:cubicBezTo>
                <a:cubicBezTo>
                  <a:pt x="773912" y="492566"/>
                  <a:pt x="773717" y="493597"/>
                  <a:pt x="773326" y="494509"/>
                </a:cubicBezTo>
                <a:cubicBezTo>
                  <a:pt x="772935" y="495421"/>
                  <a:pt x="772404" y="496229"/>
                  <a:pt x="771731" y="496934"/>
                </a:cubicBezTo>
                <a:cubicBezTo>
                  <a:pt x="771058" y="497640"/>
                  <a:pt x="770277" y="498242"/>
                  <a:pt x="769387" y="498741"/>
                </a:cubicBezTo>
                <a:cubicBezTo>
                  <a:pt x="768497" y="499240"/>
                  <a:pt x="767547" y="499653"/>
                  <a:pt x="766538" y="499978"/>
                </a:cubicBezTo>
                <a:cubicBezTo>
                  <a:pt x="765529" y="500304"/>
                  <a:pt x="764493" y="500543"/>
                  <a:pt x="763429" y="500695"/>
                </a:cubicBezTo>
                <a:cubicBezTo>
                  <a:pt x="762366" y="500847"/>
                  <a:pt x="761324" y="500922"/>
                  <a:pt x="760304" y="500922"/>
                </a:cubicBezTo>
                <a:cubicBezTo>
                  <a:pt x="758090" y="500922"/>
                  <a:pt x="756055" y="500825"/>
                  <a:pt x="754200" y="500629"/>
                </a:cubicBezTo>
                <a:cubicBezTo>
                  <a:pt x="752344" y="500434"/>
                  <a:pt x="750526" y="500120"/>
                  <a:pt x="748746" y="499685"/>
                </a:cubicBezTo>
                <a:lnTo>
                  <a:pt x="748746" y="494476"/>
                </a:lnTo>
                <a:cubicBezTo>
                  <a:pt x="750656" y="495019"/>
                  <a:pt x="752555" y="495431"/>
                  <a:pt x="754444" y="495713"/>
                </a:cubicBezTo>
                <a:cubicBezTo>
                  <a:pt x="756332" y="495995"/>
                  <a:pt x="758209" y="496137"/>
                  <a:pt x="760076" y="496137"/>
                </a:cubicBezTo>
                <a:cubicBezTo>
                  <a:pt x="762789" y="496137"/>
                  <a:pt x="764796" y="495768"/>
                  <a:pt x="766099" y="495030"/>
                </a:cubicBezTo>
                <a:cubicBezTo>
                  <a:pt x="767401" y="494292"/>
                  <a:pt x="768052" y="493239"/>
                  <a:pt x="768052" y="491872"/>
                </a:cubicBezTo>
                <a:cubicBezTo>
                  <a:pt x="768052" y="491286"/>
                  <a:pt x="767949" y="490759"/>
                  <a:pt x="767743" y="490293"/>
                </a:cubicBezTo>
                <a:cubicBezTo>
                  <a:pt x="767537" y="489826"/>
                  <a:pt x="767162" y="489381"/>
                  <a:pt x="766620" y="488958"/>
                </a:cubicBezTo>
                <a:cubicBezTo>
                  <a:pt x="766077" y="488535"/>
                  <a:pt x="765236" y="488095"/>
                  <a:pt x="764096" y="487640"/>
                </a:cubicBezTo>
                <a:cubicBezTo>
                  <a:pt x="762957" y="487184"/>
                  <a:pt x="761400" y="486663"/>
                  <a:pt x="759425" y="486077"/>
                </a:cubicBezTo>
                <a:cubicBezTo>
                  <a:pt x="757949" y="485643"/>
                  <a:pt x="756587" y="485149"/>
                  <a:pt x="755339" y="484596"/>
                </a:cubicBezTo>
                <a:cubicBezTo>
                  <a:pt x="754091" y="484042"/>
                  <a:pt x="753011" y="483386"/>
                  <a:pt x="752100" y="482626"/>
                </a:cubicBezTo>
                <a:cubicBezTo>
                  <a:pt x="751188" y="481866"/>
                  <a:pt x="750472" y="480976"/>
                  <a:pt x="749951" y="479956"/>
                </a:cubicBezTo>
                <a:cubicBezTo>
                  <a:pt x="749430" y="478936"/>
                  <a:pt x="749170" y="477732"/>
                  <a:pt x="749170" y="476343"/>
                </a:cubicBezTo>
                <a:cubicBezTo>
                  <a:pt x="749170" y="475431"/>
                  <a:pt x="749381" y="474433"/>
                  <a:pt x="749805" y="473348"/>
                </a:cubicBezTo>
                <a:cubicBezTo>
                  <a:pt x="750228" y="472262"/>
                  <a:pt x="750949" y="471253"/>
                  <a:pt x="751969" y="470320"/>
                </a:cubicBezTo>
                <a:cubicBezTo>
                  <a:pt x="752989" y="469387"/>
                  <a:pt x="754368" y="468611"/>
                  <a:pt x="756104" y="467992"/>
                </a:cubicBezTo>
                <a:cubicBezTo>
                  <a:pt x="757840" y="467373"/>
                  <a:pt x="760011" y="467064"/>
                  <a:pt x="762615" y="467064"/>
                </a:cubicBezTo>
                <a:close/>
                <a:moveTo>
                  <a:pt x="623224" y="467064"/>
                </a:moveTo>
                <a:cubicBezTo>
                  <a:pt x="626610" y="467064"/>
                  <a:pt x="629176" y="468160"/>
                  <a:pt x="630923" y="470352"/>
                </a:cubicBezTo>
                <a:cubicBezTo>
                  <a:pt x="632670" y="472544"/>
                  <a:pt x="633479" y="475800"/>
                  <a:pt x="633349" y="480119"/>
                </a:cubicBezTo>
                <a:lnTo>
                  <a:pt x="627619" y="480119"/>
                </a:lnTo>
                <a:cubicBezTo>
                  <a:pt x="627684" y="477254"/>
                  <a:pt x="627266" y="475176"/>
                  <a:pt x="626365" y="473885"/>
                </a:cubicBezTo>
                <a:cubicBezTo>
                  <a:pt x="625465" y="472593"/>
                  <a:pt x="624146" y="471947"/>
                  <a:pt x="622410" y="471947"/>
                </a:cubicBezTo>
                <a:cubicBezTo>
                  <a:pt x="621650" y="471947"/>
                  <a:pt x="620885" y="472083"/>
                  <a:pt x="620115" y="472354"/>
                </a:cubicBezTo>
                <a:cubicBezTo>
                  <a:pt x="619344" y="472626"/>
                  <a:pt x="618552" y="473060"/>
                  <a:pt x="617738" y="473657"/>
                </a:cubicBezTo>
                <a:cubicBezTo>
                  <a:pt x="616924" y="474254"/>
                  <a:pt x="616061" y="475019"/>
                  <a:pt x="615150" y="475952"/>
                </a:cubicBezTo>
                <a:cubicBezTo>
                  <a:pt x="614238" y="476885"/>
                  <a:pt x="613261" y="478014"/>
                  <a:pt x="612220" y="479338"/>
                </a:cubicBezTo>
                <a:lnTo>
                  <a:pt x="612220" y="500337"/>
                </a:lnTo>
                <a:lnTo>
                  <a:pt x="606490" y="500337"/>
                </a:lnTo>
                <a:lnTo>
                  <a:pt x="606490" y="467650"/>
                </a:lnTo>
                <a:lnTo>
                  <a:pt x="611666" y="467650"/>
                </a:lnTo>
                <a:lnTo>
                  <a:pt x="611829" y="473673"/>
                </a:lnTo>
                <a:cubicBezTo>
                  <a:pt x="613761" y="471351"/>
                  <a:pt x="615665" y="469669"/>
                  <a:pt x="617543" y="468627"/>
                </a:cubicBezTo>
                <a:cubicBezTo>
                  <a:pt x="619420" y="467585"/>
                  <a:pt x="621314" y="467064"/>
                  <a:pt x="623224" y="467064"/>
                </a:cubicBezTo>
                <a:close/>
                <a:moveTo>
                  <a:pt x="580501" y="467064"/>
                </a:moveTo>
                <a:cubicBezTo>
                  <a:pt x="582780" y="467064"/>
                  <a:pt x="584798" y="467422"/>
                  <a:pt x="586556" y="468138"/>
                </a:cubicBezTo>
                <a:cubicBezTo>
                  <a:pt x="588314" y="468855"/>
                  <a:pt x="589796" y="469870"/>
                  <a:pt x="591000" y="471182"/>
                </a:cubicBezTo>
                <a:cubicBezTo>
                  <a:pt x="592205" y="472495"/>
                  <a:pt x="593117" y="474091"/>
                  <a:pt x="593735" y="475968"/>
                </a:cubicBezTo>
                <a:cubicBezTo>
                  <a:pt x="594354" y="477846"/>
                  <a:pt x="594663" y="479945"/>
                  <a:pt x="594663" y="482268"/>
                </a:cubicBezTo>
                <a:cubicBezTo>
                  <a:pt x="594663" y="483071"/>
                  <a:pt x="594652" y="483744"/>
                  <a:pt x="594630" y="484286"/>
                </a:cubicBezTo>
                <a:cubicBezTo>
                  <a:pt x="594608" y="484829"/>
                  <a:pt x="594576" y="485339"/>
                  <a:pt x="594532" y="485817"/>
                </a:cubicBezTo>
                <a:lnTo>
                  <a:pt x="571580" y="485817"/>
                </a:lnTo>
                <a:cubicBezTo>
                  <a:pt x="571580" y="489159"/>
                  <a:pt x="572514" y="491725"/>
                  <a:pt x="574380" y="493516"/>
                </a:cubicBezTo>
                <a:cubicBezTo>
                  <a:pt x="576247" y="495306"/>
                  <a:pt x="578938" y="496202"/>
                  <a:pt x="582454" y="496202"/>
                </a:cubicBezTo>
                <a:cubicBezTo>
                  <a:pt x="583409" y="496202"/>
                  <a:pt x="584364" y="496164"/>
                  <a:pt x="585319" y="496088"/>
                </a:cubicBezTo>
                <a:cubicBezTo>
                  <a:pt x="586274" y="496012"/>
                  <a:pt x="587196" y="495909"/>
                  <a:pt x="588086" y="495779"/>
                </a:cubicBezTo>
                <a:cubicBezTo>
                  <a:pt x="588976" y="495648"/>
                  <a:pt x="589828" y="495502"/>
                  <a:pt x="590642" y="495339"/>
                </a:cubicBezTo>
                <a:cubicBezTo>
                  <a:pt x="591456" y="495176"/>
                  <a:pt x="592210" y="494997"/>
                  <a:pt x="592905" y="494802"/>
                </a:cubicBezTo>
                <a:lnTo>
                  <a:pt x="592905" y="499457"/>
                </a:lnTo>
                <a:cubicBezTo>
                  <a:pt x="591364" y="499892"/>
                  <a:pt x="589622" y="500244"/>
                  <a:pt x="587680" y="500515"/>
                </a:cubicBezTo>
                <a:cubicBezTo>
                  <a:pt x="585737" y="500787"/>
                  <a:pt x="583724" y="500922"/>
                  <a:pt x="581640" y="500922"/>
                </a:cubicBezTo>
                <a:cubicBezTo>
                  <a:pt x="578840" y="500922"/>
                  <a:pt x="576431" y="500543"/>
                  <a:pt x="574413" y="499783"/>
                </a:cubicBezTo>
                <a:cubicBezTo>
                  <a:pt x="572394" y="499024"/>
                  <a:pt x="570739" y="497922"/>
                  <a:pt x="569448" y="496479"/>
                </a:cubicBezTo>
                <a:cubicBezTo>
                  <a:pt x="568157" y="495035"/>
                  <a:pt x="567202" y="493266"/>
                  <a:pt x="566583" y="491172"/>
                </a:cubicBezTo>
                <a:cubicBezTo>
                  <a:pt x="565965" y="489078"/>
                  <a:pt x="565655" y="486706"/>
                  <a:pt x="565655" y="484059"/>
                </a:cubicBezTo>
                <a:cubicBezTo>
                  <a:pt x="565655" y="481758"/>
                  <a:pt x="565986" y="479582"/>
                  <a:pt x="566648" y="477531"/>
                </a:cubicBezTo>
                <a:cubicBezTo>
                  <a:pt x="567310" y="475480"/>
                  <a:pt x="568276" y="473678"/>
                  <a:pt x="569546" y="472126"/>
                </a:cubicBezTo>
                <a:cubicBezTo>
                  <a:pt x="570815" y="470575"/>
                  <a:pt x="572372" y="469343"/>
                  <a:pt x="574217" y="468432"/>
                </a:cubicBezTo>
                <a:cubicBezTo>
                  <a:pt x="576062" y="467520"/>
                  <a:pt x="578157" y="467064"/>
                  <a:pt x="580501" y="467064"/>
                </a:cubicBezTo>
                <a:close/>
                <a:moveTo>
                  <a:pt x="514965" y="467064"/>
                </a:moveTo>
                <a:cubicBezTo>
                  <a:pt x="516246" y="467064"/>
                  <a:pt x="517668" y="467135"/>
                  <a:pt x="519230" y="467276"/>
                </a:cubicBezTo>
                <a:cubicBezTo>
                  <a:pt x="520793" y="467417"/>
                  <a:pt x="522421" y="467661"/>
                  <a:pt x="524113" y="468008"/>
                </a:cubicBezTo>
                <a:lnTo>
                  <a:pt x="524113" y="473054"/>
                </a:lnTo>
                <a:cubicBezTo>
                  <a:pt x="522334" y="472620"/>
                  <a:pt x="520647" y="472300"/>
                  <a:pt x="519051" y="472094"/>
                </a:cubicBezTo>
                <a:cubicBezTo>
                  <a:pt x="517456" y="471888"/>
                  <a:pt x="516072" y="471785"/>
                  <a:pt x="514900" y="471785"/>
                </a:cubicBezTo>
                <a:cubicBezTo>
                  <a:pt x="513489" y="471785"/>
                  <a:pt x="512301" y="471893"/>
                  <a:pt x="511335" y="472110"/>
                </a:cubicBezTo>
                <a:cubicBezTo>
                  <a:pt x="510369" y="472327"/>
                  <a:pt x="509588" y="472626"/>
                  <a:pt x="508991" y="473006"/>
                </a:cubicBezTo>
                <a:cubicBezTo>
                  <a:pt x="508394" y="473386"/>
                  <a:pt x="507966" y="473830"/>
                  <a:pt x="507705" y="474340"/>
                </a:cubicBezTo>
                <a:cubicBezTo>
                  <a:pt x="507445" y="474850"/>
                  <a:pt x="507315" y="475398"/>
                  <a:pt x="507315" y="475985"/>
                </a:cubicBezTo>
                <a:cubicBezTo>
                  <a:pt x="507315" y="476571"/>
                  <a:pt x="507428" y="477102"/>
                  <a:pt x="507657" y="477580"/>
                </a:cubicBezTo>
                <a:cubicBezTo>
                  <a:pt x="507884" y="478057"/>
                  <a:pt x="508308" y="478518"/>
                  <a:pt x="508926" y="478963"/>
                </a:cubicBezTo>
                <a:cubicBezTo>
                  <a:pt x="509545" y="479408"/>
                  <a:pt x="510407" y="479853"/>
                  <a:pt x="511514" y="480298"/>
                </a:cubicBezTo>
                <a:cubicBezTo>
                  <a:pt x="512621" y="480743"/>
                  <a:pt x="514065" y="481226"/>
                  <a:pt x="515844" y="481747"/>
                </a:cubicBezTo>
                <a:cubicBezTo>
                  <a:pt x="517776" y="482311"/>
                  <a:pt x="519404" y="482903"/>
                  <a:pt x="520728" y="483521"/>
                </a:cubicBezTo>
                <a:cubicBezTo>
                  <a:pt x="522052" y="484140"/>
                  <a:pt x="523126" y="484829"/>
                  <a:pt x="523951" y="485589"/>
                </a:cubicBezTo>
                <a:cubicBezTo>
                  <a:pt x="524775" y="486348"/>
                  <a:pt x="525367" y="487205"/>
                  <a:pt x="525725" y="488161"/>
                </a:cubicBezTo>
                <a:cubicBezTo>
                  <a:pt x="526083" y="489115"/>
                  <a:pt x="526262" y="490201"/>
                  <a:pt x="526262" y="491416"/>
                </a:cubicBezTo>
                <a:cubicBezTo>
                  <a:pt x="526262" y="492566"/>
                  <a:pt x="526067" y="493597"/>
                  <a:pt x="525676" y="494509"/>
                </a:cubicBezTo>
                <a:cubicBezTo>
                  <a:pt x="525286" y="495421"/>
                  <a:pt x="524754" y="496229"/>
                  <a:pt x="524081" y="496934"/>
                </a:cubicBezTo>
                <a:cubicBezTo>
                  <a:pt x="523408" y="497640"/>
                  <a:pt x="522627" y="498242"/>
                  <a:pt x="521737" y="498741"/>
                </a:cubicBezTo>
                <a:cubicBezTo>
                  <a:pt x="520847" y="499240"/>
                  <a:pt x="519897" y="499653"/>
                  <a:pt x="518888" y="499978"/>
                </a:cubicBezTo>
                <a:cubicBezTo>
                  <a:pt x="517879" y="500304"/>
                  <a:pt x="516843" y="500543"/>
                  <a:pt x="515779" y="500695"/>
                </a:cubicBezTo>
                <a:cubicBezTo>
                  <a:pt x="514716" y="500847"/>
                  <a:pt x="513674" y="500922"/>
                  <a:pt x="512654" y="500922"/>
                </a:cubicBezTo>
                <a:cubicBezTo>
                  <a:pt x="510440" y="500922"/>
                  <a:pt x="508405" y="500825"/>
                  <a:pt x="506550" y="500629"/>
                </a:cubicBezTo>
                <a:cubicBezTo>
                  <a:pt x="504694" y="500434"/>
                  <a:pt x="502876" y="500120"/>
                  <a:pt x="501096" y="499685"/>
                </a:cubicBezTo>
                <a:lnTo>
                  <a:pt x="501096" y="494476"/>
                </a:lnTo>
                <a:cubicBezTo>
                  <a:pt x="503006" y="495019"/>
                  <a:pt x="504905" y="495431"/>
                  <a:pt x="506794" y="495713"/>
                </a:cubicBezTo>
                <a:cubicBezTo>
                  <a:pt x="508682" y="495995"/>
                  <a:pt x="510559" y="496137"/>
                  <a:pt x="512426" y="496137"/>
                </a:cubicBezTo>
                <a:cubicBezTo>
                  <a:pt x="515139" y="496137"/>
                  <a:pt x="517147" y="495768"/>
                  <a:pt x="518449" y="495030"/>
                </a:cubicBezTo>
                <a:cubicBezTo>
                  <a:pt x="519751" y="494292"/>
                  <a:pt x="520402" y="493239"/>
                  <a:pt x="520402" y="491872"/>
                </a:cubicBezTo>
                <a:cubicBezTo>
                  <a:pt x="520402" y="491286"/>
                  <a:pt x="520299" y="490759"/>
                  <a:pt x="520093" y="490293"/>
                </a:cubicBezTo>
                <a:cubicBezTo>
                  <a:pt x="519886" y="489826"/>
                  <a:pt x="519512" y="489381"/>
                  <a:pt x="518970" y="488958"/>
                </a:cubicBezTo>
                <a:cubicBezTo>
                  <a:pt x="518427" y="488535"/>
                  <a:pt x="517586" y="488095"/>
                  <a:pt x="516446" y="487640"/>
                </a:cubicBezTo>
                <a:cubicBezTo>
                  <a:pt x="515307" y="487184"/>
                  <a:pt x="513750" y="486663"/>
                  <a:pt x="511775" y="486077"/>
                </a:cubicBezTo>
                <a:cubicBezTo>
                  <a:pt x="510299" y="485643"/>
                  <a:pt x="508937" y="485149"/>
                  <a:pt x="507689" y="484596"/>
                </a:cubicBezTo>
                <a:cubicBezTo>
                  <a:pt x="506441" y="484042"/>
                  <a:pt x="505361" y="483386"/>
                  <a:pt x="504450" y="482626"/>
                </a:cubicBezTo>
                <a:cubicBezTo>
                  <a:pt x="503538" y="481866"/>
                  <a:pt x="502822" y="480976"/>
                  <a:pt x="502301" y="479956"/>
                </a:cubicBezTo>
                <a:cubicBezTo>
                  <a:pt x="501780" y="478936"/>
                  <a:pt x="501520" y="477732"/>
                  <a:pt x="501520" y="476343"/>
                </a:cubicBezTo>
                <a:cubicBezTo>
                  <a:pt x="501520" y="475431"/>
                  <a:pt x="501731" y="474433"/>
                  <a:pt x="502154" y="473348"/>
                </a:cubicBezTo>
                <a:cubicBezTo>
                  <a:pt x="502578" y="472262"/>
                  <a:pt x="503299" y="471253"/>
                  <a:pt x="504319" y="470320"/>
                </a:cubicBezTo>
                <a:cubicBezTo>
                  <a:pt x="505340" y="469387"/>
                  <a:pt x="506718" y="468611"/>
                  <a:pt x="508454" y="467992"/>
                </a:cubicBezTo>
                <a:cubicBezTo>
                  <a:pt x="510191" y="467373"/>
                  <a:pt x="512361" y="467064"/>
                  <a:pt x="514965" y="467064"/>
                </a:cubicBezTo>
                <a:close/>
                <a:moveTo>
                  <a:pt x="446369" y="467064"/>
                </a:moveTo>
                <a:cubicBezTo>
                  <a:pt x="447173" y="467064"/>
                  <a:pt x="447943" y="467118"/>
                  <a:pt x="448681" y="467227"/>
                </a:cubicBezTo>
                <a:cubicBezTo>
                  <a:pt x="449419" y="467335"/>
                  <a:pt x="450070" y="467477"/>
                  <a:pt x="450634" y="467650"/>
                </a:cubicBezTo>
                <a:lnTo>
                  <a:pt x="462485" y="467650"/>
                </a:lnTo>
                <a:lnTo>
                  <a:pt x="462485" y="472273"/>
                </a:lnTo>
                <a:lnTo>
                  <a:pt x="457243" y="472273"/>
                </a:lnTo>
                <a:cubicBezTo>
                  <a:pt x="457851" y="473033"/>
                  <a:pt x="458323" y="473917"/>
                  <a:pt x="458659" y="474926"/>
                </a:cubicBezTo>
                <a:cubicBezTo>
                  <a:pt x="458996" y="475936"/>
                  <a:pt x="459164" y="477026"/>
                  <a:pt x="459164" y="478198"/>
                </a:cubicBezTo>
                <a:cubicBezTo>
                  <a:pt x="459164" y="479891"/>
                  <a:pt x="458855" y="481437"/>
                  <a:pt x="458236" y="482837"/>
                </a:cubicBezTo>
                <a:cubicBezTo>
                  <a:pt x="457618" y="484237"/>
                  <a:pt x="456744" y="485437"/>
                  <a:pt x="455616" y="486435"/>
                </a:cubicBezTo>
                <a:cubicBezTo>
                  <a:pt x="454487" y="487433"/>
                  <a:pt x="453136" y="488209"/>
                  <a:pt x="451562" y="488763"/>
                </a:cubicBezTo>
                <a:cubicBezTo>
                  <a:pt x="449989" y="489316"/>
                  <a:pt x="448258" y="489593"/>
                  <a:pt x="446369" y="489593"/>
                </a:cubicBezTo>
                <a:cubicBezTo>
                  <a:pt x="445002" y="489593"/>
                  <a:pt x="443721" y="489447"/>
                  <a:pt x="442528" y="489153"/>
                </a:cubicBezTo>
                <a:cubicBezTo>
                  <a:pt x="441334" y="488860"/>
                  <a:pt x="440390" y="488497"/>
                  <a:pt x="439695" y="488063"/>
                </a:cubicBezTo>
                <a:cubicBezTo>
                  <a:pt x="439283" y="488671"/>
                  <a:pt x="438936" y="489246"/>
                  <a:pt x="438654" y="489788"/>
                </a:cubicBezTo>
                <a:cubicBezTo>
                  <a:pt x="438371" y="490331"/>
                  <a:pt x="438230" y="490939"/>
                  <a:pt x="438230" y="491611"/>
                </a:cubicBezTo>
                <a:cubicBezTo>
                  <a:pt x="438230" y="492436"/>
                  <a:pt x="438627" y="493120"/>
                  <a:pt x="439419" y="493662"/>
                </a:cubicBezTo>
                <a:cubicBezTo>
                  <a:pt x="440211" y="494205"/>
                  <a:pt x="441258" y="494498"/>
                  <a:pt x="442560" y="494542"/>
                </a:cubicBezTo>
                <a:lnTo>
                  <a:pt x="451155" y="494867"/>
                </a:lnTo>
                <a:cubicBezTo>
                  <a:pt x="452783" y="494911"/>
                  <a:pt x="454286" y="495117"/>
                  <a:pt x="455664" y="495485"/>
                </a:cubicBezTo>
                <a:cubicBezTo>
                  <a:pt x="457043" y="495854"/>
                  <a:pt x="458225" y="496386"/>
                  <a:pt x="459213" y="497081"/>
                </a:cubicBezTo>
                <a:cubicBezTo>
                  <a:pt x="460200" y="497776"/>
                  <a:pt x="460971" y="498633"/>
                  <a:pt x="461524" y="499653"/>
                </a:cubicBezTo>
                <a:cubicBezTo>
                  <a:pt x="462078" y="500673"/>
                  <a:pt x="462355" y="501856"/>
                  <a:pt x="462355" y="503202"/>
                </a:cubicBezTo>
                <a:cubicBezTo>
                  <a:pt x="462355" y="504656"/>
                  <a:pt x="462040" y="506034"/>
                  <a:pt x="461410" y="507336"/>
                </a:cubicBezTo>
                <a:cubicBezTo>
                  <a:pt x="460781" y="508638"/>
                  <a:pt x="459810" y="509783"/>
                  <a:pt x="458496" y="510771"/>
                </a:cubicBezTo>
                <a:cubicBezTo>
                  <a:pt x="457184" y="511758"/>
                  <a:pt x="455518" y="512545"/>
                  <a:pt x="453499" y="513131"/>
                </a:cubicBezTo>
                <a:cubicBezTo>
                  <a:pt x="451481" y="513717"/>
                  <a:pt x="449083" y="514010"/>
                  <a:pt x="446305" y="514010"/>
                </a:cubicBezTo>
                <a:cubicBezTo>
                  <a:pt x="443656" y="514010"/>
                  <a:pt x="441405" y="513798"/>
                  <a:pt x="439549" y="513375"/>
                </a:cubicBezTo>
                <a:cubicBezTo>
                  <a:pt x="437693" y="512952"/>
                  <a:pt x="436169" y="512366"/>
                  <a:pt x="434975" y="511617"/>
                </a:cubicBezTo>
                <a:cubicBezTo>
                  <a:pt x="433781" y="510868"/>
                  <a:pt x="432913" y="509979"/>
                  <a:pt x="432370" y="508948"/>
                </a:cubicBezTo>
                <a:cubicBezTo>
                  <a:pt x="431828" y="507917"/>
                  <a:pt x="431556" y="506783"/>
                  <a:pt x="431556" y="505546"/>
                </a:cubicBezTo>
                <a:cubicBezTo>
                  <a:pt x="431556" y="503961"/>
                  <a:pt x="431926" y="502572"/>
                  <a:pt x="432663" y="501378"/>
                </a:cubicBezTo>
                <a:cubicBezTo>
                  <a:pt x="433401" y="500184"/>
                  <a:pt x="434541" y="499034"/>
                  <a:pt x="436082" y="497928"/>
                </a:cubicBezTo>
                <a:cubicBezTo>
                  <a:pt x="435518" y="497667"/>
                  <a:pt x="435029" y="497341"/>
                  <a:pt x="434616" y="496951"/>
                </a:cubicBezTo>
                <a:cubicBezTo>
                  <a:pt x="434204" y="496560"/>
                  <a:pt x="433868" y="496131"/>
                  <a:pt x="433608" y="495665"/>
                </a:cubicBezTo>
                <a:cubicBezTo>
                  <a:pt x="433347" y="495198"/>
                  <a:pt x="433152" y="494704"/>
                  <a:pt x="433022" y="494183"/>
                </a:cubicBezTo>
                <a:cubicBezTo>
                  <a:pt x="432891" y="493662"/>
                  <a:pt x="432826" y="493152"/>
                  <a:pt x="432826" y="492653"/>
                </a:cubicBezTo>
                <a:cubicBezTo>
                  <a:pt x="432826" y="491243"/>
                  <a:pt x="433157" y="489951"/>
                  <a:pt x="433819" y="488779"/>
                </a:cubicBezTo>
                <a:cubicBezTo>
                  <a:pt x="434481" y="487607"/>
                  <a:pt x="435268" y="486500"/>
                  <a:pt x="436179" y="485458"/>
                </a:cubicBezTo>
                <a:cubicBezTo>
                  <a:pt x="435767" y="484959"/>
                  <a:pt x="435403" y="484471"/>
                  <a:pt x="435089" y="483993"/>
                </a:cubicBezTo>
                <a:cubicBezTo>
                  <a:pt x="434774" y="483516"/>
                  <a:pt x="434503" y="483000"/>
                  <a:pt x="434275" y="482447"/>
                </a:cubicBezTo>
                <a:cubicBezTo>
                  <a:pt x="434047" y="481893"/>
                  <a:pt x="433873" y="481297"/>
                  <a:pt x="433754" y="480657"/>
                </a:cubicBezTo>
                <a:cubicBezTo>
                  <a:pt x="433635" y="480016"/>
                  <a:pt x="433575" y="479283"/>
                  <a:pt x="433575" y="478459"/>
                </a:cubicBezTo>
                <a:cubicBezTo>
                  <a:pt x="433575" y="476766"/>
                  <a:pt x="433884" y="475220"/>
                  <a:pt x="434503" y="473819"/>
                </a:cubicBezTo>
                <a:cubicBezTo>
                  <a:pt x="435121" y="472420"/>
                  <a:pt x="435990" y="471220"/>
                  <a:pt x="437107" y="470222"/>
                </a:cubicBezTo>
                <a:cubicBezTo>
                  <a:pt x="438225" y="469224"/>
                  <a:pt x="439571" y="468448"/>
                  <a:pt x="441144" y="467894"/>
                </a:cubicBezTo>
                <a:cubicBezTo>
                  <a:pt x="442717" y="467341"/>
                  <a:pt x="444459" y="467064"/>
                  <a:pt x="446369" y="467064"/>
                </a:cubicBezTo>
                <a:close/>
                <a:moveTo>
                  <a:pt x="409050" y="467064"/>
                </a:moveTo>
                <a:cubicBezTo>
                  <a:pt x="411330" y="467064"/>
                  <a:pt x="413348" y="467422"/>
                  <a:pt x="415106" y="468138"/>
                </a:cubicBezTo>
                <a:cubicBezTo>
                  <a:pt x="416865" y="468855"/>
                  <a:pt x="418346" y="469870"/>
                  <a:pt x="419550" y="471182"/>
                </a:cubicBezTo>
                <a:cubicBezTo>
                  <a:pt x="420755" y="472495"/>
                  <a:pt x="421666" y="474091"/>
                  <a:pt x="422285" y="475968"/>
                </a:cubicBezTo>
                <a:cubicBezTo>
                  <a:pt x="422904" y="477846"/>
                  <a:pt x="423213" y="479945"/>
                  <a:pt x="423213" y="482268"/>
                </a:cubicBezTo>
                <a:cubicBezTo>
                  <a:pt x="423213" y="483071"/>
                  <a:pt x="423202" y="483744"/>
                  <a:pt x="423180" y="484286"/>
                </a:cubicBezTo>
                <a:cubicBezTo>
                  <a:pt x="423158" y="484829"/>
                  <a:pt x="423126" y="485339"/>
                  <a:pt x="423083" y="485817"/>
                </a:cubicBezTo>
                <a:lnTo>
                  <a:pt x="400130" y="485817"/>
                </a:lnTo>
                <a:cubicBezTo>
                  <a:pt x="400130" y="489159"/>
                  <a:pt x="401064" y="491725"/>
                  <a:pt x="402930" y="493516"/>
                </a:cubicBezTo>
                <a:cubicBezTo>
                  <a:pt x="404797" y="495306"/>
                  <a:pt x="407488" y="496202"/>
                  <a:pt x="411004" y="496202"/>
                </a:cubicBezTo>
                <a:cubicBezTo>
                  <a:pt x="411959" y="496202"/>
                  <a:pt x="412914" y="496164"/>
                  <a:pt x="413869" y="496088"/>
                </a:cubicBezTo>
                <a:cubicBezTo>
                  <a:pt x="414824" y="496012"/>
                  <a:pt x="415747" y="495909"/>
                  <a:pt x="416636" y="495779"/>
                </a:cubicBezTo>
                <a:cubicBezTo>
                  <a:pt x="417526" y="495648"/>
                  <a:pt x="418378" y="495502"/>
                  <a:pt x="419192" y="495339"/>
                </a:cubicBezTo>
                <a:cubicBezTo>
                  <a:pt x="420006" y="495176"/>
                  <a:pt x="420760" y="494997"/>
                  <a:pt x="421455" y="494802"/>
                </a:cubicBezTo>
                <a:lnTo>
                  <a:pt x="421455" y="499457"/>
                </a:lnTo>
                <a:cubicBezTo>
                  <a:pt x="419914" y="499892"/>
                  <a:pt x="418172" y="500244"/>
                  <a:pt x="416229" y="500515"/>
                </a:cubicBezTo>
                <a:cubicBezTo>
                  <a:pt x="414287" y="500787"/>
                  <a:pt x="412274" y="500922"/>
                  <a:pt x="410190" y="500922"/>
                </a:cubicBezTo>
                <a:cubicBezTo>
                  <a:pt x="407390" y="500922"/>
                  <a:pt x="404981" y="500543"/>
                  <a:pt x="402963" y="499783"/>
                </a:cubicBezTo>
                <a:cubicBezTo>
                  <a:pt x="400945" y="499024"/>
                  <a:pt x="399289" y="497922"/>
                  <a:pt x="397998" y="496479"/>
                </a:cubicBezTo>
                <a:cubicBezTo>
                  <a:pt x="396707" y="495035"/>
                  <a:pt x="395752" y="493266"/>
                  <a:pt x="395133" y="491172"/>
                </a:cubicBezTo>
                <a:cubicBezTo>
                  <a:pt x="394514" y="489078"/>
                  <a:pt x="394205" y="486706"/>
                  <a:pt x="394205" y="484059"/>
                </a:cubicBezTo>
                <a:cubicBezTo>
                  <a:pt x="394205" y="481758"/>
                  <a:pt x="394536" y="479582"/>
                  <a:pt x="395198" y="477531"/>
                </a:cubicBezTo>
                <a:cubicBezTo>
                  <a:pt x="395860" y="475480"/>
                  <a:pt x="396826" y="473678"/>
                  <a:pt x="398096" y="472126"/>
                </a:cubicBezTo>
                <a:cubicBezTo>
                  <a:pt x="399366" y="470575"/>
                  <a:pt x="400923" y="469343"/>
                  <a:pt x="402768" y="468432"/>
                </a:cubicBezTo>
                <a:cubicBezTo>
                  <a:pt x="404612" y="467520"/>
                  <a:pt x="406707" y="467064"/>
                  <a:pt x="409050" y="467064"/>
                </a:cubicBezTo>
                <a:close/>
                <a:moveTo>
                  <a:pt x="375574" y="467064"/>
                </a:moveTo>
                <a:cubicBezTo>
                  <a:pt x="378960" y="467064"/>
                  <a:pt x="381527" y="468160"/>
                  <a:pt x="383273" y="470352"/>
                </a:cubicBezTo>
                <a:cubicBezTo>
                  <a:pt x="385021" y="472544"/>
                  <a:pt x="385829" y="475800"/>
                  <a:pt x="385699" y="480119"/>
                </a:cubicBezTo>
                <a:lnTo>
                  <a:pt x="379969" y="480119"/>
                </a:lnTo>
                <a:cubicBezTo>
                  <a:pt x="380034" y="477254"/>
                  <a:pt x="379616" y="475176"/>
                  <a:pt x="378716" y="473885"/>
                </a:cubicBezTo>
                <a:cubicBezTo>
                  <a:pt x="377815" y="472593"/>
                  <a:pt x="376496" y="471947"/>
                  <a:pt x="374760" y="471947"/>
                </a:cubicBezTo>
                <a:cubicBezTo>
                  <a:pt x="374001" y="471947"/>
                  <a:pt x="373235" y="472083"/>
                  <a:pt x="372464" y="472354"/>
                </a:cubicBezTo>
                <a:cubicBezTo>
                  <a:pt x="371694" y="472626"/>
                  <a:pt x="370902" y="473060"/>
                  <a:pt x="370088" y="473657"/>
                </a:cubicBezTo>
                <a:cubicBezTo>
                  <a:pt x="369274" y="474254"/>
                  <a:pt x="368411" y="475019"/>
                  <a:pt x="367500" y="475952"/>
                </a:cubicBezTo>
                <a:cubicBezTo>
                  <a:pt x="366588" y="476885"/>
                  <a:pt x="365612" y="478014"/>
                  <a:pt x="364570" y="479338"/>
                </a:cubicBezTo>
                <a:lnTo>
                  <a:pt x="364570" y="500337"/>
                </a:lnTo>
                <a:lnTo>
                  <a:pt x="358840" y="500337"/>
                </a:lnTo>
                <a:lnTo>
                  <a:pt x="358840" y="467650"/>
                </a:lnTo>
                <a:lnTo>
                  <a:pt x="364017" y="467650"/>
                </a:lnTo>
                <a:lnTo>
                  <a:pt x="364179" y="473673"/>
                </a:lnTo>
                <a:cubicBezTo>
                  <a:pt x="366111" y="471351"/>
                  <a:pt x="368015" y="469669"/>
                  <a:pt x="369893" y="468627"/>
                </a:cubicBezTo>
                <a:cubicBezTo>
                  <a:pt x="371770" y="467585"/>
                  <a:pt x="373664" y="467064"/>
                  <a:pt x="375574" y="467064"/>
                </a:cubicBezTo>
                <a:close/>
                <a:moveTo>
                  <a:pt x="304276" y="467064"/>
                </a:moveTo>
                <a:cubicBezTo>
                  <a:pt x="306555" y="467064"/>
                  <a:pt x="308573" y="467422"/>
                  <a:pt x="310331" y="468138"/>
                </a:cubicBezTo>
                <a:cubicBezTo>
                  <a:pt x="312089" y="468855"/>
                  <a:pt x="313571" y="469870"/>
                  <a:pt x="314775" y="471182"/>
                </a:cubicBezTo>
                <a:cubicBezTo>
                  <a:pt x="315980" y="472495"/>
                  <a:pt x="316891" y="474091"/>
                  <a:pt x="317510" y="475968"/>
                </a:cubicBezTo>
                <a:cubicBezTo>
                  <a:pt x="318128" y="477846"/>
                  <a:pt x="318438" y="479945"/>
                  <a:pt x="318438" y="482268"/>
                </a:cubicBezTo>
                <a:cubicBezTo>
                  <a:pt x="318438" y="483071"/>
                  <a:pt x="318427" y="483744"/>
                  <a:pt x="318405" y="484286"/>
                </a:cubicBezTo>
                <a:cubicBezTo>
                  <a:pt x="318383" y="484829"/>
                  <a:pt x="318351" y="485339"/>
                  <a:pt x="318307" y="485817"/>
                </a:cubicBezTo>
                <a:lnTo>
                  <a:pt x="295355" y="485817"/>
                </a:lnTo>
                <a:cubicBezTo>
                  <a:pt x="295355" y="489159"/>
                  <a:pt x="296289" y="491725"/>
                  <a:pt x="298155" y="493516"/>
                </a:cubicBezTo>
                <a:cubicBezTo>
                  <a:pt x="300022" y="495306"/>
                  <a:pt x="302713" y="496202"/>
                  <a:pt x="306229" y="496202"/>
                </a:cubicBezTo>
                <a:cubicBezTo>
                  <a:pt x="307184" y="496202"/>
                  <a:pt x="308139" y="496164"/>
                  <a:pt x="309094" y="496088"/>
                </a:cubicBezTo>
                <a:cubicBezTo>
                  <a:pt x="310049" y="496012"/>
                  <a:pt x="310971" y="495909"/>
                  <a:pt x="311861" y="495779"/>
                </a:cubicBezTo>
                <a:cubicBezTo>
                  <a:pt x="312751" y="495648"/>
                  <a:pt x="313603" y="495502"/>
                  <a:pt x="314417" y="495339"/>
                </a:cubicBezTo>
                <a:cubicBezTo>
                  <a:pt x="315231" y="495176"/>
                  <a:pt x="315985" y="494997"/>
                  <a:pt x="316680" y="494802"/>
                </a:cubicBezTo>
                <a:lnTo>
                  <a:pt x="316680" y="499457"/>
                </a:lnTo>
                <a:cubicBezTo>
                  <a:pt x="315139" y="499892"/>
                  <a:pt x="313397" y="500244"/>
                  <a:pt x="311454" y="500515"/>
                </a:cubicBezTo>
                <a:cubicBezTo>
                  <a:pt x="309512" y="500787"/>
                  <a:pt x="307499" y="500922"/>
                  <a:pt x="305415" y="500922"/>
                </a:cubicBezTo>
                <a:cubicBezTo>
                  <a:pt x="302615" y="500922"/>
                  <a:pt x="300206" y="500543"/>
                  <a:pt x="298188" y="499783"/>
                </a:cubicBezTo>
                <a:cubicBezTo>
                  <a:pt x="296169" y="499024"/>
                  <a:pt x="294514" y="497922"/>
                  <a:pt x="293223" y="496479"/>
                </a:cubicBezTo>
                <a:cubicBezTo>
                  <a:pt x="291932" y="495035"/>
                  <a:pt x="290977" y="493266"/>
                  <a:pt x="290358" y="491172"/>
                </a:cubicBezTo>
                <a:cubicBezTo>
                  <a:pt x="289739" y="489078"/>
                  <a:pt x="289430" y="486706"/>
                  <a:pt x="289430" y="484059"/>
                </a:cubicBezTo>
                <a:cubicBezTo>
                  <a:pt x="289430" y="481758"/>
                  <a:pt x="289761" y="479582"/>
                  <a:pt x="290423" y="477531"/>
                </a:cubicBezTo>
                <a:cubicBezTo>
                  <a:pt x="291085" y="475480"/>
                  <a:pt x="292051" y="473678"/>
                  <a:pt x="293321" y="472126"/>
                </a:cubicBezTo>
                <a:cubicBezTo>
                  <a:pt x="294590" y="470575"/>
                  <a:pt x="296148" y="469343"/>
                  <a:pt x="297993" y="468432"/>
                </a:cubicBezTo>
                <a:cubicBezTo>
                  <a:pt x="299837" y="467520"/>
                  <a:pt x="301932" y="467064"/>
                  <a:pt x="304276" y="467064"/>
                </a:cubicBezTo>
                <a:close/>
                <a:moveTo>
                  <a:pt x="237470" y="467064"/>
                </a:moveTo>
                <a:cubicBezTo>
                  <a:pt x="239446" y="467064"/>
                  <a:pt x="241225" y="467281"/>
                  <a:pt x="242810" y="467715"/>
                </a:cubicBezTo>
                <a:cubicBezTo>
                  <a:pt x="244394" y="468149"/>
                  <a:pt x="245734" y="468811"/>
                  <a:pt x="246830" y="469701"/>
                </a:cubicBezTo>
                <a:cubicBezTo>
                  <a:pt x="247926" y="470591"/>
                  <a:pt x="248768" y="471709"/>
                  <a:pt x="249354" y="473054"/>
                </a:cubicBezTo>
                <a:cubicBezTo>
                  <a:pt x="249940" y="474400"/>
                  <a:pt x="250233" y="475985"/>
                  <a:pt x="250233" y="477808"/>
                </a:cubicBezTo>
                <a:lnTo>
                  <a:pt x="250233" y="500337"/>
                </a:lnTo>
                <a:lnTo>
                  <a:pt x="245154" y="500337"/>
                </a:lnTo>
                <a:lnTo>
                  <a:pt x="245024" y="495941"/>
                </a:lnTo>
                <a:cubicBezTo>
                  <a:pt x="243244" y="497700"/>
                  <a:pt x="241437" y="498969"/>
                  <a:pt x="239603" y="499751"/>
                </a:cubicBezTo>
                <a:cubicBezTo>
                  <a:pt x="237769" y="500532"/>
                  <a:pt x="235843" y="500922"/>
                  <a:pt x="233824" y="500922"/>
                </a:cubicBezTo>
                <a:cubicBezTo>
                  <a:pt x="231958" y="500922"/>
                  <a:pt x="230363" y="500684"/>
                  <a:pt x="229038" y="500206"/>
                </a:cubicBezTo>
                <a:cubicBezTo>
                  <a:pt x="227715" y="499729"/>
                  <a:pt x="226624" y="499072"/>
                  <a:pt x="225767" y="498237"/>
                </a:cubicBezTo>
                <a:cubicBezTo>
                  <a:pt x="224909" y="497401"/>
                  <a:pt x="224280" y="496419"/>
                  <a:pt x="223878" y="495290"/>
                </a:cubicBezTo>
                <a:cubicBezTo>
                  <a:pt x="223477" y="494162"/>
                  <a:pt x="223276" y="492935"/>
                  <a:pt x="223276" y="491611"/>
                </a:cubicBezTo>
                <a:cubicBezTo>
                  <a:pt x="223276" y="488334"/>
                  <a:pt x="224497" y="485768"/>
                  <a:pt x="226939" y="483912"/>
                </a:cubicBezTo>
                <a:cubicBezTo>
                  <a:pt x="229380" y="482056"/>
                  <a:pt x="232989" y="481128"/>
                  <a:pt x="237763" y="481128"/>
                </a:cubicBezTo>
                <a:lnTo>
                  <a:pt x="244535" y="481128"/>
                </a:lnTo>
                <a:lnTo>
                  <a:pt x="244535" y="478263"/>
                </a:lnTo>
                <a:cubicBezTo>
                  <a:pt x="244535" y="476332"/>
                  <a:pt x="243917" y="474785"/>
                  <a:pt x="242680" y="473624"/>
                </a:cubicBezTo>
                <a:cubicBezTo>
                  <a:pt x="241442" y="472463"/>
                  <a:pt x="239554" y="471882"/>
                  <a:pt x="237015" y="471882"/>
                </a:cubicBezTo>
                <a:cubicBezTo>
                  <a:pt x="235170" y="471882"/>
                  <a:pt x="233352" y="472089"/>
                  <a:pt x="231562" y="472501"/>
                </a:cubicBezTo>
                <a:cubicBezTo>
                  <a:pt x="229771" y="472913"/>
                  <a:pt x="227921" y="473499"/>
                  <a:pt x="226011" y="474259"/>
                </a:cubicBezTo>
                <a:lnTo>
                  <a:pt x="226011" y="469148"/>
                </a:lnTo>
                <a:cubicBezTo>
                  <a:pt x="226727" y="468887"/>
                  <a:pt x="227524" y="468632"/>
                  <a:pt x="228404" y="468383"/>
                </a:cubicBezTo>
                <a:cubicBezTo>
                  <a:pt x="229283" y="468133"/>
                  <a:pt x="230210" y="467911"/>
                  <a:pt x="231187" y="467715"/>
                </a:cubicBezTo>
                <a:cubicBezTo>
                  <a:pt x="232164" y="467520"/>
                  <a:pt x="233184" y="467363"/>
                  <a:pt x="234247" y="467243"/>
                </a:cubicBezTo>
                <a:cubicBezTo>
                  <a:pt x="235311" y="467124"/>
                  <a:pt x="236385" y="467064"/>
                  <a:pt x="237470" y="467064"/>
                </a:cubicBezTo>
                <a:close/>
                <a:moveTo>
                  <a:pt x="97330" y="467064"/>
                </a:moveTo>
                <a:cubicBezTo>
                  <a:pt x="100694" y="467064"/>
                  <a:pt x="103239" y="468057"/>
                  <a:pt x="104965" y="470043"/>
                </a:cubicBezTo>
                <a:cubicBezTo>
                  <a:pt x="106690" y="472029"/>
                  <a:pt x="107553" y="475019"/>
                  <a:pt x="107553" y="479012"/>
                </a:cubicBezTo>
                <a:lnTo>
                  <a:pt x="107553" y="500337"/>
                </a:lnTo>
                <a:lnTo>
                  <a:pt x="101888" y="500337"/>
                </a:lnTo>
                <a:lnTo>
                  <a:pt x="101888" y="479468"/>
                </a:lnTo>
                <a:cubicBezTo>
                  <a:pt x="101888" y="476907"/>
                  <a:pt x="101411" y="475013"/>
                  <a:pt x="100455" y="473787"/>
                </a:cubicBezTo>
                <a:cubicBezTo>
                  <a:pt x="99501" y="472561"/>
                  <a:pt x="98079" y="471947"/>
                  <a:pt x="96191" y="471947"/>
                </a:cubicBezTo>
                <a:cubicBezTo>
                  <a:pt x="95496" y="471947"/>
                  <a:pt x="94818" y="472050"/>
                  <a:pt x="94156" y="472257"/>
                </a:cubicBezTo>
                <a:cubicBezTo>
                  <a:pt x="93494" y="472463"/>
                  <a:pt x="92805" y="472821"/>
                  <a:pt x="92089" y="473331"/>
                </a:cubicBezTo>
                <a:cubicBezTo>
                  <a:pt x="91372" y="473841"/>
                  <a:pt x="90596" y="474530"/>
                  <a:pt x="89761" y="475398"/>
                </a:cubicBezTo>
                <a:cubicBezTo>
                  <a:pt x="88925" y="476267"/>
                  <a:pt x="87987" y="477352"/>
                  <a:pt x="86945" y="478654"/>
                </a:cubicBezTo>
                <a:lnTo>
                  <a:pt x="86945" y="500337"/>
                </a:lnTo>
                <a:lnTo>
                  <a:pt x="81280" y="500337"/>
                </a:lnTo>
                <a:lnTo>
                  <a:pt x="81280" y="467650"/>
                </a:lnTo>
                <a:lnTo>
                  <a:pt x="86326" y="467650"/>
                </a:lnTo>
                <a:lnTo>
                  <a:pt x="86554" y="472924"/>
                </a:lnTo>
                <a:cubicBezTo>
                  <a:pt x="87509" y="471796"/>
                  <a:pt x="88432" y="470857"/>
                  <a:pt x="89321" y="470108"/>
                </a:cubicBezTo>
                <a:cubicBezTo>
                  <a:pt x="90211" y="469359"/>
                  <a:pt x="91085" y="468757"/>
                  <a:pt x="91942" y="468301"/>
                </a:cubicBezTo>
                <a:cubicBezTo>
                  <a:pt x="92799" y="467845"/>
                  <a:pt x="93673" y="467525"/>
                  <a:pt x="94563" y="467341"/>
                </a:cubicBezTo>
                <a:cubicBezTo>
                  <a:pt x="95453" y="467156"/>
                  <a:pt x="96375" y="467064"/>
                  <a:pt x="97330" y="467064"/>
                </a:cubicBezTo>
                <a:close/>
                <a:moveTo>
                  <a:pt x="56495" y="467064"/>
                </a:moveTo>
                <a:cubicBezTo>
                  <a:pt x="58471" y="467064"/>
                  <a:pt x="60250" y="467281"/>
                  <a:pt x="61835" y="467715"/>
                </a:cubicBezTo>
                <a:cubicBezTo>
                  <a:pt x="63419" y="468149"/>
                  <a:pt x="64759" y="468811"/>
                  <a:pt x="65855" y="469701"/>
                </a:cubicBezTo>
                <a:cubicBezTo>
                  <a:pt x="66951" y="470591"/>
                  <a:pt x="67792" y="471709"/>
                  <a:pt x="68378" y="473054"/>
                </a:cubicBezTo>
                <a:cubicBezTo>
                  <a:pt x="68965" y="474400"/>
                  <a:pt x="69257" y="475985"/>
                  <a:pt x="69257" y="477808"/>
                </a:cubicBezTo>
                <a:lnTo>
                  <a:pt x="69257" y="500337"/>
                </a:lnTo>
                <a:lnTo>
                  <a:pt x="64179" y="500337"/>
                </a:lnTo>
                <a:lnTo>
                  <a:pt x="64048" y="495941"/>
                </a:lnTo>
                <a:cubicBezTo>
                  <a:pt x="62269" y="497700"/>
                  <a:pt x="60462" y="498969"/>
                  <a:pt x="58628" y="499751"/>
                </a:cubicBezTo>
                <a:cubicBezTo>
                  <a:pt x="56794" y="500532"/>
                  <a:pt x="54868" y="500922"/>
                  <a:pt x="52849" y="500922"/>
                </a:cubicBezTo>
                <a:cubicBezTo>
                  <a:pt x="50983" y="500922"/>
                  <a:pt x="49387" y="500684"/>
                  <a:pt x="48063" y="500206"/>
                </a:cubicBezTo>
                <a:cubicBezTo>
                  <a:pt x="46739" y="499729"/>
                  <a:pt x="45649" y="499072"/>
                  <a:pt x="44791" y="498237"/>
                </a:cubicBezTo>
                <a:cubicBezTo>
                  <a:pt x="43934" y="497401"/>
                  <a:pt x="43305" y="496419"/>
                  <a:pt x="42903" y="495290"/>
                </a:cubicBezTo>
                <a:cubicBezTo>
                  <a:pt x="42502" y="494162"/>
                  <a:pt x="42301" y="492935"/>
                  <a:pt x="42301" y="491611"/>
                </a:cubicBezTo>
                <a:cubicBezTo>
                  <a:pt x="42301" y="488334"/>
                  <a:pt x="43522" y="485768"/>
                  <a:pt x="45963" y="483912"/>
                </a:cubicBezTo>
                <a:cubicBezTo>
                  <a:pt x="48405" y="482056"/>
                  <a:pt x="52013" y="481128"/>
                  <a:pt x="56788" y="481128"/>
                </a:cubicBezTo>
                <a:lnTo>
                  <a:pt x="63560" y="481128"/>
                </a:lnTo>
                <a:lnTo>
                  <a:pt x="63560" y="478263"/>
                </a:lnTo>
                <a:cubicBezTo>
                  <a:pt x="63560" y="476332"/>
                  <a:pt x="62941" y="474785"/>
                  <a:pt x="61704" y="473624"/>
                </a:cubicBezTo>
                <a:cubicBezTo>
                  <a:pt x="60467" y="472463"/>
                  <a:pt x="58579" y="471882"/>
                  <a:pt x="56040" y="471882"/>
                </a:cubicBezTo>
                <a:cubicBezTo>
                  <a:pt x="54195" y="471882"/>
                  <a:pt x="52377" y="472089"/>
                  <a:pt x="50586" y="472501"/>
                </a:cubicBezTo>
                <a:cubicBezTo>
                  <a:pt x="48796" y="472913"/>
                  <a:pt x="46946" y="473499"/>
                  <a:pt x="45036" y="474259"/>
                </a:cubicBezTo>
                <a:lnTo>
                  <a:pt x="45036" y="469148"/>
                </a:lnTo>
                <a:cubicBezTo>
                  <a:pt x="45752" y="468887"/>
                  <a:pt x="46549" y="468632"/>
                  <a:pt x="47428" y="468383"/>
                </a:cubicBezTo>
                <a:cubicBezTo>
                  <a:pt x="48307" y="468133"/>
                  <a:pt x="49235" y="467911"/>
                  <a:pt x="50212" y="467715"/>
                </a:cubicBezTo>
                <a:cubicBezTo>
                  <a:pt x="51189" y="467520"/>
                  <a:pt x="52209" y="467363"/>
                  <a:pt x="53272" y="467243"/>
                </a:cubicBezTo>
                <a:cubicBezTo>
                  <a:pt x="54336" y="467124"/>
                  <a:pt x="55410" y="467064"/>
                  <a:pt x="56495" y="467064"/>
                </a:cubicBezTo>
                <a:close/>
                <a:moveTo>
                  <a:pt x="21879" y="457265"/>
                </a:moveTo>
                <a:cubicBezTo>
                  <a:pt x="23854" y="457265"/>
                  <a:pt x="25688" y="457433"/>
                  <a:pt x="27381" y="457769"/>
                </a:cubicBezTo>
                <a:cubicBezTo>
                  <a:pt x="29074" y="458106"/>
                  <a:pt x="30702" y="458621"/>
                  <a:pt x="32264" y="459316"/>
                </a:cubicBezTo>
                <a:lnTo>
                  <a:pt x="32264" y="465013"/>
                </a:lnTo>
                <a:cubicBezTo>
                  <a:pt x="30723" y="464167"/>
                  <a:pt x="29128" y="463521"/>
                  <a:pt x="27479" y="463076"/>
                </a:cubicBezTo>
                <a:cubicBezTo>
                  <a:pt x="25829" y="462631"/>
                  <a:pt x="24028" y="462409"/>
                  <a:pt x="22074" y="462409"/>
                </a:cubicBezTo>
                <a:cubicBezTo>
                  <a:pt x="20077" y="462409"/>
                  <a:pt x="18271" y="462783"/>
                  <a:pt x="16654" y="463532"/>
                </a:cubicBezTo>
                <a:cubicBezTo>
                  <a:pt x="15037" y="464281"/>
                  <a:pt x="13664" y="465366"/>
                  <a:pt x="12535" y="466787"/>
                </a:cubicBezTo>
                <a:cubicBezTo>
                  <a:pt x="11407" y="468209"/>
                  <a:pt x="10539" y="469945"/>
                  <a:pt x="9931" y="471996"/>
                </a:cubicBezTo>
                <a:cubicBezTo>
                  <a:pt x="9323" y="474047"/>
                  <a:pt x="9019" y="476386"/>
                  <a:pt x="9019" y="479012"/>
                </a:cubicBezTo>
                <a:cubicBezTo>
                  <a:pt x="9019" y="484525"/>
                  <a:pt x="10137" y="488681"/>
                  <a:pt x="12373" y="491481"/>
                </a:cubicBezTo>
                <a:cubicBezTo>
                  <a:pt x="14608" y="494281"/>
                  <a:pt x="17885" y="495681"/>
                  <a:pt x="22204" y="495681"/>
                </a:cubicBezTo>
                <a:cubicBezTo>
                  <a:pt x="24028" y="495681"/>
                  <a:pt x="25775" y="495469"/>
                  <a:pt x="27446" y="495046"/>
                </a:cubicBezTo>
                <a:cubicBezTo>
                  <a:pt x="29117" y="494623"/>
                  <a:pt x="30723" y="494031"/>
                  <a:pt x="32264" y="493272"/>
                </a:cubicBezTo>
                <a:lnTo>
                  <a:pt x="32264" y="498741"/>
                </a:lnTo>
                <a:cubicBezTo>
                  <a:pt x="28857" y="500152"/>
                  <a:pt x="25286" y="500857"/>
                  <a:pt x="21553" y="500857"/>
                </a:cubicBezTo>
                <a:cubicBezTo>
                  <a:pt x="15541" y="500857"/>
                  <a:pt x="10924" y="499062"/>
                  <a:pt x="7701" y="495469"/>
                </a:cubicBezTo>
                <a:cubicBezTo>
                  <a:pt x="4478" y="491877"/>
                  <a:pt x="2866" y="486565"/>
                  <a:pt x="2866" y="479533"/>
                </a:cubicBezTo>
                <a:cubicBezTo>
                  <a:pt x="2866" y="476125"/>
                  <a:pt x="3311" y="473044"/>
                  <a:pt x="4201" y="470287"/>
                </a:cubicBezTo>
                <a:cubicBezTo>
                  <a:pt x="5091" y="467531"/>
                  <a:pt x="6360" y="465192"/>
                  <a:pt x="8010" y="463271"/>
                </a:cubicBezTo>
                <a:cubicBezTo>
                  <a:pt x="9660" y="461350"/>
                  <a:pt x="11656" y="459869"/>
                  <a:pt x="14000" y="458828"/>
                </a:cubicBezTo>
                <a:cubicBezTo>
                  <a:pt x="16344" y="457786"/>
                  <a:pt x="18971" y="457265"/>
                  <a:pt x="21879" y="457265"/>
                </a:cubicBezTo>
                <a:close/>
                <a:moveTo>
                  <a:pt x="550135" y="457199"/>
                </a:moveTo>
                <a:lnTo>
                  <a:pt x="550135" y="467650"/>
                </a:lnTo>
                <a:lnTo>
                  <a:pt x="564818" y="467650"/>
                </a:lnTo>
                <a:lnTo>
                  <a:pt x="564818" y="472403"/>
                </a:lnTo>
                <a:lnTo>
                  <a:pt x="550135" y="472403"/>
                </a:lnTo>
                <a:lnTo>
                  <a:pt x="550135" y="489007"/>
                </a:lnTo>
                <a:cubicBezTo>
                  <a:pt x="550135" y="491351"/>
                  <a:pt x="550759" y="493104"/>
                  <a:pt x="552007" y="494265"/>
                </a:cubicBezTo>
                <a:cubicBezTo>
                  <a:pt x="553255" y="495426"/>
                  <a:pt x="555094" y="496006"/>
                  <a:pt x="557526" y="496006"/>
                </a:cubicBezTo>
                <a:cubicBezTo>
                  <a:pt x="558567" y="496006"/>
                  <a:pt x="559707" y="495925"/>
                  <a:pt x="560944" y="495762"/>
                </a:cubicBezTo>
                <a:cubicBezTo>
                  <a:pt x="562181" y="495600"/>
                  <a:pt x="563473" y="495345"/>
                  <a:pt x="564818" y="494997"/>
                </a:cubicBezTo>
                <a:lnTo>
                  <a:pt x="564818" y="499881"/>
                </a:lnTo>
                <a:cubicBezTo>
                  <a:pt x="563537" y="500206"/>
                  <a:pt x="562214" y="500440"/>
                  <a:pt x="560846" y="500581"/>
                </a:cubicBezTo>
                <a:cubicBezTo>
                  <a:pt x="559479" y="500722"/>
                  <a:pt x="558090" y="500792"/>
                  <a:pt x="556679" y="500792"/>
                </a:cubicBezTo>
                <a:cubicBezTo>
                  <a:pt x="552577" y="500792"/>
                  <a:pt x="549517" y="499864"/>
                  <a:pt x="547498" y="498009"/>
                </a:cubicBezTo>
                <a:cubicBezTo>
                  <a:pt x="545480" y="496153"/>
                  <a:pt x="544470" y="493304"/>
                  <a:pt x="544470" y="489463"/>
                </a:cubicBezTo>
                <a:lnTo>
                  <a:pt x="544470" y="472403"/>
                </a:lnTo>
                <a:lnTo>
                  <a:pt x="535322" y="472403"/>
                </a:lnTo>
                <a:lnTo>
                  <a:pt x="535322" y="467650"/>
                </a:lnTo>
                <a:lnTo>
                  <a:pt x="544470" y="467650"/>
                </a:lnTo>
                <a:lnTo>
                  <a:pt x="544470" y="458665"/>
                </a:lnTo>
                <a:close/>
                <a:moveTo>
                  <a:pt x="264385" y="457199"/>
                </a:moveTo>
                <a:lnTo>
                  <a:pt x="264385" y="467650"/>
                </a:lnTo>
                <a:lnTo>
                  <a:pt x="279068" y="467650"/>
                </a:lnTo>
                <a:lnTo>
                  <a:pt x="279068" y="472403"/>
                </a:lnTo>
                <a:lnTo>
                  <a:pt x="264385" y="472403"/>
                </a:lnTo>
                <a:lnTo>
                  <a:pt x="264385" y="489007"/>
                </a:lnTo>
                <a:cubicBezTo>
                  <a:pt x="264385" y="491351"/>
                  <a:pt x="265009" y="493104"/>
                  <a:pt x="266257" y="494265"/>
                </a:cubicBezTo>
                <a:cubicBezTo>
                  <a:pt x="267505" y="495426"/>
                  <a:pt x="269344" y="496006"/>
                  <a:pt x="271775" y="496006"/>
                </a:cubicBezTo>
                <a:cubicBezTo>
                  <a:pt x="272817" y="496006"/>
                  <a:pt x="273957" y="495925"/>
                  <a:pt x="275194" y="495762"/>
                </a:cubicBezTo>
                <a:cubicBezTo>
                  <a:pt x="276431" y="495600"/>
                  <a:pt x="277722" y="495345"/>
                  <a:pt x="279068" y="494997"/>
                </a:cubicBezTo>
                <a:lnTo>
                  <a:pt x="279068" y="499881"/>
                </a:lnTo>
                <a:cubicBezTo>
                  <a:pt x="277787" y="500206"/>
                  <a:pt x="276463" y="500440"/>
                  <a:pt x="275096" y="500581"/>
                </a:cubicBezTo>
                <a:cubicBezTo>
                  <a:pt x="273729" y="500722"/>
                  <a:pt x="272340" y="500792"/>
                  <a:pt x="270929" y="500792"/>
                </a:cubicBezTo>
                <a:cubicBezTo>
                  <a:pt x="266827" y="500792"/>
                  <a:pt x="263766" y="499864"/>
                  <a:pt x="261748" y="498009"/>
                </a:cubicBezTo>
                <a:cubicBezTo>
                  <a:pt x="259730" y="496153"/>
                  <a:pt x="258720" y="493304"/>
                  <a:pt x="258720" y="489463"/>
                </a:cubicBezTo>
                <a:lnTo>
                  <a:pt x="258720" y="472403"/>
                </a:lnTo>
                <a:lnTo>
                  <a:pt x="249572" y="472403"/>
                </a:lnTo>
                <a:lnTo>
                  <a:pt x="249572" y="467650"/>
                </a:lnTo>
                <a:lnTo>
                  <a:pt x="258720" y="467650"/>
                </a:lnTo>
                <a:lnTo>
                  <a:pt x="258720" y="458665"/>
                </a:lnTo>
                <a:close/>
                <a:moveTo>
                  <a:pt x="1176733" y="454335"/>
                </a:moveTo>
                <a:lnTo>
                  <a:pt x="1183603" y="454335"/>
                </a:lnTo>
                <a:lnTo>
                  <a:pt x="1182724" y="487867"/>
                </a:lnTo>
                <a:lnTo>
                  <a:pt x="1177710" y="487867"/>
                </a:lnTo>
                <a:close/>
                <a:moveTo>
                  <a:pt x="1092394" y="454335"/>
                </a:moveTo>
                <a:lnTo>
                  <a:pt x="1107793" y="454335"/>
                </a:lnTo>
                <a:lnTo>
                  <a:pt x="1107793" y="495616"/>
                </a:lnTo>
                <a:lnTo>
                  <a:pt x="1117527" y="495616"/>
                </a:lnTo>
                <a:lnTo>
                  <a:pt x="1117527" y="500337"/>
                </a:lnTo>
                <a:lnTo>
                  <a:pt x="1091320" y="500337"/>
                </a:lnTo>
                <a:lnTo>
                  <a:pt x="1091320" y="495616"/>
                </a:lnTo>
                <a:lnTo>
                  <a:pt x="1102063" y="495616"/>
                </a:lnTo>
                <a:lnTo>
                  <a:pt x="1102063" y="458990"/>
                </a:lnTo>
                <a:lnTo>
                  <a:pt x="1092394" y="458990"/>
                </a:lnTo>
                <a:close/>
                <a:moveTo>
                  <a:pt x="1063819" y="454335"/>
                </a:moveTo>
                <a:lnTo>
                  <a:pt x="1079218" y="454335"/>
                </a:lnTo>
                <a:lnTo>
                  <a:pt x="1079218" y="495616"/>
                </a:lnTo>
                <a:lnTo>
                  <a:pt x="1088952" y="495616"/>
                </a:lnTo>
                <a:lnTo>
                  <a:pt x="1088952" y="500337"/>
                </a:lnTo>
                <a:lnTo>
                  <a:pt x="1062745" y="500337"/>
                </a:lnTo>
                <a:lnTo>
                  <a:pt x="1062745" y="495616"/>
                </a:lnTo>
                <a:lnTo>
                  <a:pt x="1073488" y="495616"/>
                </a:lnTo>
                <a:lnTo>
                  <a:pt x="1073488" y="458990"/>
                </a:lnTo>
                <a:lnTo>
                  <a:pt x="1063819" y="458990"/>
                </a:lnTo>
                <a:close/>
                <a:moveTo>
                  <a:pt x="692210" y="454335"/>
                </a:moveTo>
                <a:lnTo>
                  <a:pt x="697907" y="454335"/>
                </a:lnTo>
                <a:lnTo>
                  <a:pt x="697907" y="500337"/>
                </a:lnTo>
                <a:lnTo>
                  <a:pt x="692829" y="500337"/>
                </a:lnTo>
                <a:lnTo>
                  <a:pt x="692634" y="494151"/>
                </a:lnTo>
                <a:cubicBezTo>
                  <a:pt x="691049" y="496452"/>
                  <a:pt x="689334" y="498155"/>
                  <a:pt x="687490" y="499262"/>
                </a:cubicBezTo>
                <a:cubicBezTo>
                  <a:pt x="685645" y="500369"/>
                  <a:pt x="683648" y="500922"/>
                  <a:pt x="681499" y="500922"/>
                </a:cubicBezTo>
                <a:cubicBezTo>
                  <a:pt x="679633" y="500922"/>
                  <a:pt x="677989" y="500532"/>
                  <a:pt x="676567" y="499751"/>
                </a:cubicBezTo>
                <a:cubicBezTo>
                  <a:pt x="675145" y="498969"/>
                  <a:pt x="673963" y="497868"/>
                  <a:pt x="673018" y="496446"/>
                </a:cubicBezTo>
                <a:cubicBezTo>
                  <a:pt x="672074" y="495024"/>
                  <a:pt x="671363" y="493315"/>
                  <a:pt x="670886" y="491318"/>
                </a:cubicBezTo>
                <a:lnTo>
                  <a:pt x="670292" y="485817"/>
                </a:lnTo>
                <a:lnTo>
                  <a:pt x="647780" y="485817"/>
                </a:lnTo>
                <a:cubicBezTo>
                  <a:pt x="647780" y="489159"/>
                  <a:pt x="648713" y="491725"/>
                  <a:pt x="650580" y="493516"/>
                </a:cubicBezTo>
                <a:cubicBezTo>
                  <a:pt x="652447" y="495306"/>
                  <a:pt x="655138" y="496202"/>
                  <a:pt x="658654" y="496202"/>
                </a:cubicBezTo>
                <a:cubicBezTo>
                  <a:pt x="659609" y="496202"/>
                  <a:pt x="660564" y="496164"/>
                  <a:pt x="661519" y="496088"/>
                </a:cubicBezTo>
                <a:cubicBezTo>
                  <a:pt x="662474" y="496012"/>
                  <a:pt x="663396" y="495909"/>
                  <a:pt x="664286" y="495779"/>
                </a:cubicBezTo>
                <a:cubicBezTo>
                  <a:pt x="665176" y="495648"/>
                  <a:pt x="666028" y="495502"/>
                  <a:pt x="666842" y="495339"/>
                </a:cubicBezTo>
                <a:cubicBezTo>
                  <a:pt x="667656" y="495176"/>
                  <a:pt x="668410" y="494997"/>
                  <a:pt x="669105" y="494802"/>
                </a:cubicBezTo>
                <a:lnTo>
                  <a:pt x="669105" y="499457"/>
                </a:lnTo>
                <a:cubicBezTo>
                  <a:pt x="667564" y="499892"/>
                  <a:pt x="665822" y="500244"/>
                  <a:pt x="663879" y="500515"/>
                </a:cubicBezTo>
                <a:cubicBezTo>
                  <a:pt x="661937" y="500787"/>
                  <a:pt x="659924" y="500922"/>
                  <a:pt x="657840" y="500922"/>
                </a:cubicBezTo>
                <a:cubicBezTo>
                  <a:pt x="655040" y="500922"/>
                  <a:pt x="652631" y="500543"/>
                  <a:pt x="650613" y="499783"/>
                </a:cubicBezTo>
                <a:cubicBezTo>
                  <a:pt x="648594" y="499024"/>
                  <a:pt x="646939" y="497922"/>
                  <a:pt x="645648" y="496479"/>
                </a:cubicBezTo>
                <a:cubicBezTo>
                  <a:pt x="644357" y="495035"/>
                  <a:pt x="643402" y="493266"/>
                  <a:pt x="642783" y="491172"/>
                </a:cubicBezTo>
                <a:cubicBezTo>
                  <a:pt x="642164" y="489078"/>
                  <a:pt x="641855" y="486706"/>
                  <a:pt x="641855" y="484059"/>
                </a:cubicBezTo>
                <a:cubicBezTo>
                  <a:pt x="641855" y="481758"/>
                  <a:pt x="642186" y="479582"/>
                  <a:pt x="642848" y="477531"/>
                </a:cubicBezTo>
                <a:cubicBezTo>
                  <a:pt x="643510" y="475480"/>
                  <a:pt x="644476" y="473678"/>
                  <a:pt x="645746" y="472126"/>
                </a:cubicBezTo>
                <a:cubicBezTo>
                  <a:pt x="647015" y="470575"/>
                  <a:pt x="648572" y="469343"/>
                  <a:pt x="650418" y="468432"/>
                </a:cubicBezTo>
                <a:cubicBezTo>
                  <a:pt x="652262" y="467520"/>
                  <a:pt x="654357" y="467064"/>
                  <a:pt x="656701" y="467064"/>
                </a:cubicBezTo>
                <a:cubicBezTo>
                  <a:pt x="658980" y="467064"/>
                  <a:pt x="660998" y="467422"/>
                  <a:pt x="662756" y="468138"/>
                </a:cubicBezTo>
                <a:cubicBezTo>
                  <a:pt x="664514" y="468855"/>
                  <a:pt x="665996" y="469870"/>
                  <a:pt x="667200" y="471182"/>
                </a:cubicBezTo>
                <a:cubicBezTo>
                  <a:pt x="668405" y="472495"/>
                  <a:pt x="669316" y="474091"/>
                  <a:pt x="669935" y="475968"/>
                </a:cubicBezTo>
                <a:lnTo>
                  <a:pt x="670705" y="481197"/>
                </a:lnTo>
                <a:lnTo>
                  <a:pt x="671309" y="477270"/>
                </a:lnTo>
                <a:cubicBezTo>
                  <a:pt x="672069" y="475111"/>
                  <a:pt x="673149" y="473288"/>
                  <a:pt x="674549" y="471801"/>
                </a:cubicBezTo>
                <a:cubicBezTo>
                  <a:pt x="675949" y="470314"/>
                  <a:pt x="677631" y="469186"/>
                  <a:pt x="679595" y="468415"/>
                </a:cubicBezTo>
                <a:cubicBezTo>
                  <a:pt x="681559" y="467645"/>
                  <a:pt x="683746" y="467260"/>
                  <a:pt x="686155" y="467260"/>
                </a:cubicBezTo>
                <a:cubicBezTo>
                  <a:pt x="687197" y="467260"/>
                  <a:pt x="688222" y="467325"/>
                  <a:pt x="689231" y="467455"/>
                </a:cubicBezTo>
                <a:cubicBezTo>
                  <a:pt x="690240" y="467585"/>
                  <a:pt x="691234" y="467791"/>
                  <a:pt x="692210" y="468073"/>
                </a:cubicBezTo>
                <a:close/>
                <a:moveTo>
                  <a:pt x="206435" y="454335"/>
                </a:moveTo>
                <a:lnTo>
                  <a:pt x="212133" y="454335"/>
                </a:lnTo>
                <a:lnTo>
                  <a:pt x="212133" y="500337"/>
                </a:lnTo>
                <a:lnTo>
                  <a:pt x="207054" y="500337"/>
                </a:lnTo>
                <a:lnTo>
                  <a:pt x="206858" y="494151"/>
                </a:lnTo>
                <a:cubicBezTo>
                  <a:pt x="205274" y="496452"/>
                  <a:pt x="203559" y="498155"/>
                  <a:pt x="201714" y="499262"/>
                </a:cubicBezTo>
                <a:cubicBezTo>
                  <a:pt x="199870" y="500369"/>
                  <a:pt x="197873" y="500922"/>
                  <a:pt x="195724" y="500922"/>
                </a:cubicBezTo>
                <a:cubicBezTo>
                  <a:pt x="193858" y="500922"/>
                  <a:pt x="192214" y="500532"/>
                  <a:pt x="190792" y="499751"/>
                </a:cubicBezTo>
                <a:cubicBezTo>
                  <a:pt x="189370" y="498969"/>
                  <a:pt x="188187" y="497868"/>
                  <a:pt x="187244" y="496446"/>
                </a:cubicBezTo>
                <a:cubicBezTo>
                  <a:pt x="186299" y="495024"/>
                  <a:pt x="185588" y="493315"/>
                  <a:pt x="185111" y="491318"/>
                </a:cubicBezTo>
                <a:cubicBezTo>
                  <a:pt x="184633" y="489322"/>
                  <a:pt x="184395" y="487108"/>
                  <a:pt x="184395" y="484677"/>
                </a:cubicBezTo>
                <a:cubicBezTo>
                  <a:pt x="184395" y="481899"/>
                  <a:pt x="184775" y="479430"/>
                  <a:pt x="185534" y="477270"/>
                </a:cubicBezTo>
                <a:cubicBezTo>
                  <a:pt x="186294" y="475111"/>
                  <a:pt x="187374" y="473288"/>
                  <a:pt x="188773" y="471801"/>
                </a:cubicBezTo>
                <a:cubicBezTo>
                  <a:pt x="190174" y="470314"/>
                  <a:pt x="191855" y="469186"/>
                  <a:pt x="193820" y="468415"/>
                </a:cubicBezTo>
                <a:cubicBezTo>
                  <a:pt x="195784" y="467645"/>
                  <a:pt x="197971" y="467260"/>
                  <a:pt x="200380" y="467260"/>
                </a:cubicBezTo>
                <a:cubicBezTo>
                  <a:pt x="201422" y="467260"/>
                  <a:pt x="202447" y="467325"/>
                  <a:pt x="203457" y="467455"/>
                </a:cubicBezTo>
                <a:cubicBezTo>
                  <a:pt x="204466" y="467585"/>
                  <a:pt x="205459" y="467791"/>
                  <a:pt x="206435" y="468073"/>
                </a:cubicBezTo>
                <a:close/>
                <a:moveTo>
                  <a:pt x="139760" y="454335"/>
                </a:moveTo>
                <a:lnTo>
                  <a:pt x="145458" y="454335"/>
                </a:lnTo>
                <a:lnTo>
                  <a:pt x="145458" y="500337"/>
                </a:lnTo>
                <a:lnTo>
                  <a:pt x="140379" y="500337"/>
                </a:lnTo>
                <a:lnTo>
                  <a:pt x="140183" y="494151"/>
                </a:lnTo>
                <a:cubicBezTo>
                  <a:pt x="138599" y="496452"/>
                  <a:pt x="136884" y="498155"/>
                  <a:pt x="135039" y="499262"/>
                </a:cubicBezTo>
                <a:cubicBezTo>
                  <a:pt x="133195" y="500369"/>
                  <a:pt x="131198" y="500922"/>
                  <a:pt x="129049" y="500922"/>
                </a:cubicBezTo>
                <a:cubicBezTo>
                  <a:pt x="127183" y="500922"/>
                  <a:pt x="125539" y="500532"/>
                  <a:pt x="124117" y="499751"/>
                </a:cubicBezTo>
                <a:cubicBezTo>
                  <a:pt x="122695" y="498969"/>
                  <a:pt x="121512" y="497868"/>
                  <a:pt x="120568" y="496446"/>
                </a:cubicBezTo>
                <a:cubicBezTo>
                  <a:pt x="119624" y="495024"/>
                  <a:pt x="118913" y="493315"/>
                  <a:pt x="118436" y="491318"/>
                </a:cubicBezTo>
                <a:cubicBezTo>
                  <a:pt x="117958" y="489322"/>
                  <a:pt x="117720" y="487108"/>
                  <a:pt x="117720" y="484677"/>
                </a:cubicBezTo>
                <a:cubicBezTo>
                  <a:pt x="117720" y="481899"/>
                  <a:pt x="118100" y="479430"/>
                  <a:pt x="118859" y="477270"/>
                </a:cubicBezTo>
                <a:cubicBezTo>
                  <a:pt x="119619" y="475111"/>
                  <a:pt x="120699" y="473288"/>
                  <a:pt x="122099" y="471801"/>
                </a:cubicBezTo>
                <a:cubicBezTo>
                  <a:pt x="123498" y="470314"/>
                  <a:pt x="125180" y="469186"/>
                  <a:pt x="127145" y="468415"/>
                </a:cubicBezTo>
                <a:cubicBezTo>
                  <a:pt x="129109" y="467645"/>
                  <a:pt x="131296" y="467260"/>
                  <a:pt x="133705" y="467260"/>
                </a:cubicBezTo>
                <a:cubicBezTo>
                  <a:pt x="134746" y="467260"/>
                  <a:pt x="135772" y="467325"/>
                  <a:pt x="136781" y="467455"/>
                </a:cubicBezTo>
                <a:cubicBezTo>
                  <a:pt x="137790" y="467585"/>
                  <a:pt x="138783" y="467791"/>
                  <a:pt x="139760" y="468073"/>
                </a:cubicBezTo>
                <a:close/>
                <a:moveTo>
                  <a:pt x="1007674" y="453944"/>
                </a:moveTo>
                <a:cubicBezTo>
                  <a:pt x="1009931" y="453944"/>
                  <a:pt x="1012427" y="454204"/>
                  <a:pt x="1015162" y="454725"/>
                </a:cubicBezTo>
                <a:lnTo>
                  <a:pt x="1015162" y="459609"/>
                </a:lnTo>
                <a:cubicBezTo>
                  <a:pt x="1012188" y="458979"/>
                  <a:pt x="1009627" y="458665"/>
                  <a:pt x="1007478" y="458665"/>
                </a:cubicBezTo>
                <a:cubicBezTo>
                  <a:pt x="1002378" y="458665"/>
                  <a:pt x="999828" y="461334"/>
                  <a:pt x="999828" y="466673"/>
                </a:cubicBezTo>
                <a:lnTo>
                  <a:pt x="999828" y="472403"/>
                </a:lnTo>
                <a:lnTo>
                  <a:pt x="1014152" y="472403"/>
                </a:lnTo>
                <a:lnTo>
                  <a:pt x="1014152" y="477124"/>
                </a:lnTo>
                <a:lnTo>
                  <a:pt x="999828" y="477124"/>
                </a:lnTo>
                <a:lnTo>
                  <a:pt x="999828" y="500337"/>
                </a:lnTo>
                <a:lnTo>
                  <a:pt x="994065" y="500337"/>
                </a:lnTo>
                <a:lnTo>
                  <a:pt x="994065" y="477124"/>
                </a:lnTo>
                <a:lnTo>
                  <a:pt x="983550" y="477124"/>
                </a:lnTo>
                <a:lnTo>
                  <a:pt x="983550" y="472403"/>
                </a:lnTo>
                <a:lnTo>
                  <a:pt x="994065" y="472403"/>
                </a:lnTo>
                <a:lnTo>
                  <a:pt x="994065" y="466999"/>
                </a:lnTo>
                <a:cubicBezTo>
                  <a:pt x="994065" y="458296"/>
                  <a:pt x="998601" y="453944"/>
                  <a:pt x="1007674" y="453944"/>
                </a:cubicBezTo>
                <a:close/>
                <a:moveTo>
                  <a:pt x="475400" y="453944"/>
                </a:moveTo>
                <a:cubicBezTo>
                  <a:pt x="476030" y="453944"/>
                  <a:pt x="476616" y="454058"/>
                  <a:pt x="477158" y="454286"/>
                </a:cubicBezTo>
                <a:cubicBezTo>
                  <a:pt x="477701" y="454514"/>
                  <a:pt x="478173" y="454834"/>
                  <a:pt x="478575" y="455246"/>
                </a:cubicBezTo>
                <a:cubicBezTo>
                  <a:pt x="478976" y="455659"/>
                  <a:pt x="479291" y="456131"/>
                  <a:pt x="479519" y="456662"/>
                </a:cubicBezTo>
                <a:cubicBezTo>
                  <a:pt x="479747" y="457194"/>
                  <a:pt x="479860" y="457775"/>
                  <a:pt x="479860" y="458404"/>
                </a:cubicBezTo>
                <a:cubicBezTo>
                  <a:pt x="479860" y="459012"/>
                  <a:pt x="479747" y="459587"/>
                  <a:pt x="479519" y="460130"/>
                </a:cubicBezTo>
                <a:cubicBezTo>
                  <a:pt x="479291" y="460672"/>
                  <a:pt x="478976" y="461150"/>
                  <a:pt x="478575" y="461562"/>
                </a:cubicBezTo>
                <a:cubicBezTo>
                  <a:pt x="478173" y="461974"/>
                  <a:pt x="477701" y="462295"/>
                  <a:pt x="477158" y="462522"/>
                </a:cubicBezTo>
                <a:cubicBezTo>
                  <a:pt x="476616" y="462751"/>
                  <a:pt x="476030" y="462864"/>
                  <a:pt x="475400" y="462864"/>
                </a:cubicBezTo>
                <a:cubicBezTo>
                  <a:pt x="474771" y="462864"/>
                  <a:pt x="474185" y="462751"/>
                  <a:pt x="473642" y="462522"/>
                </a:cubicBezTo>
                <a:cubicBezTo>
                  <a:pt x="473100" y="462295"/>
                  <a:pt x="472628" y="461974"/>
                  <a:pt x="472226" y="461562"/>
                </a:cubicBezTo>
                <a:cubicBezTo>
                  <a:pt x="471824" y="461150"/>
                  <a:pt x="471510" y="460672"/>
                  <a:pt x="471282" y="460130"/>
                </a:cubicBezTo>
                <a:cubicBezTo>
                  <a:pt x="471054" y="459587"/>
                  <a:pt x="470940" y="459012"/>
                  <a:pt x="470940" y="458404"/>
                </a:cubicBezTo>
                <a:cubicBezTo>
                  <a:pt x="470940" y="457775"/>
                  <a:pt x="471054" y="457194"/>
                  <a:pt x="471282" y="456662"/>
                </a:cubicBezTo>
                <a:cubicBezTo>
                  <a:pt x="471510" y="456131"/>
                  <a:pt x="471824" y="455659"/>
                  <a:pt x="472226" y="455246"/>
                </a:cubicBezTo>
                <a:cubicBezTo>
                  <a:pt x="472628" y="454834"/>
                  <a:pt x="473100" y="454514"/>
                  <a:pt x="473642" y="454286"/>
                </a:cubicBezTo>
                <a:cubicBezTo>
                  <a:pt x="474185" y="454058"/>
                  <a:pt x="474771" y="453944"/>
                  <a:pt x="475400" y="453944"/>
                </a:cubicBezTo>
                <a:close/>
                <a:moveTo>
                  <a:pt x="161075" y="453944"/>
                </a:moveTo>
                <a:cubicBezTo>
                  <a:pt x="161704" y="453944"/>
                  <a:pt x="162291" y="454058"/>
                  <a:pt x="162833" y="454286"/>
                </a:cubicBezTo>
                <a:cubicBezTo>
                  <a:pt x="163376" y="454514"/>
                  <a:pt x="163848" y="454834"/>
                  <a:pt x="164249" y="455246"/>
                </a:cubicBezTo>
                <a:cubicBezTo>
                  <a:pt x="164651" y="455659"/>
                  <a:pt x="164966" y="456131"/>
                  <a:pt x="165194" y="456662"/>
                </a:cubicBezTo>
                <a:cubicBezTo>
                  <a:pt x="165421" y="457194"/>
                  <a:pt x="165535" y="457775"/>
                  <a:pt x="165535" y="458404"/>
                </a:cubicBezTo>
                <a:cubicBezTo>
                  <a:pt x="165535" y="459012"/>
                  <a:pt x="165421" y="459587"/>
                  <a:pt x="165194" y="460130"/>
                </a:cubicBezTo>
                <a:cubicBezTo>
                  <a:pt x="164966" y="460672"/>
                  <a:pt x="164651" y="461150"/>
                  <a:pt x="164249" y="461562"/>
                </a:cubicBezTo>
                <a:cubicBezTo>
                  <a:pt x="163848" y="461974"/>
                  <a:pt x="163376" y="462295"/>
                  <a:pt x="162833" y="462522"/>
                </a:cubicBezTo>
                <a:cubicBezTo>
                  <a:pt x="162291" y="462751"/>
                  <a:pt x="161704" y="462864"/>
                  <a:pt x="161075" y="462864"/>
                </a:cubicBezTo>
                <a:cubicBezTo>
                  <a:pt x="160446" y="462864"/>
                  <a:pt x="159860" y="462751"/>
                  <a:pt x="159317" y="462522"/>
                </a:cubicBezTo>
                <a:cubicBezTo>
                  <a:pt x="158774" y="462295"/>
                  <a:pt x="158303" y="461974"/>
                  <a:pt x="157901" y="461562"/>
                </a:cubicBezTo>
                <a:cubicBezTo>
                  <a:pt x="157499" y="461150"/>
                  <a:pt x="157185" y="460672"/>
                  <a:pt x="156957" y="460130"/>
                </a:cubicBezTo>
                <a:cubicBezTo>
                  <a:pt x="156729" y="459587"/>
                  <a:pt x="156615" y="459012"/>
                  <a:pt x="156615" y="458404"/>
                </a:cubicBezTo>
                <a:cubicBezTo>
                  <a:pt x="156615" y="457775"/>
                  <a:pt x="156729" y="457194"/>
                  <a:pt x="156957" y="456662"/>
                </a:cubicBezTo>
                <a:cubicBezTo>
                  <a:pt x="157185" y="456131"/>
                  <a:pt x="157499" y="455659"/>
                  <a:pt x="157901" y="455246"/>
                </a:cubicBezTo>
                <a:cubicBezTo>
                  <a:pt x="158303" y="454834"/>
                  <a:pt x="158774" y="454514"/>
                  <a:pt x="159317" y="454286"/>
                </a:cubicBezTo>
                <a:cubicBezTo>
                  <a:pt x="159860" y="454058"/>
                  <a:pt x="160446" y="453944"/>
                  <a:pt x="161075" y="453944"/>
                </a:cubicBezTo>
                <a:close/>
                <a:moveTo>
                  <a:pt x="1037374" y="414728"/>
                </a:moveTo>
                <a:cubicBezTo>
                  <a:pt x="1038047" y="414728"/>
                  <a:pt x="1038687" y="414863"/>
                  <a:pt x="1039295" y="415135"/>
                </a:cubicBezTo>
                <a:cubicBezTo>
                  <a:pt x="1039903" y="415406"/>
                  <a:pt x="1040434" y="415769"/>
                  <a:pt x="1040890" y="416225"/>
                </a:cubicBezTo>
                <a:cubicBezTo>
                  <a:pt x="1041346" y="416681"/>
                  <a:pt x="1041710" y="417213"/>
                  <a:pt x="1041981" y="417821"/>
                </a:cubicBezTo>
                <a:cubicBezTo>
                  <a:pt x="1042252" y="418428"/>
                  <a:pt x="1042388" y="419069"/>
                  <a:pt x="1042388" y="419741"/>
                </a:cubicBezTo>
                <a:cubicBezTo>
                  <a:pt x="1042388" y="420436"/>
                  <a:pt x="1042252" y="421082"/>
                  <a:pt x="1041981" y="421678"/>
                </a:cubicBezTo>
                <a:cubicBezTo>
                  <a:pt x="1041710" y="422275"/>
                  <a:pt x="1041346" y="422802"/>
                  <a:pt x="1040890" y="423257"/>
                </a:cubicBezTo>
                <a:cubicBezTo>
                  <a:pt x="1040434" y="423713"/>
                  <a:pt x="1039903" y="424072"/>
                  <a:pt x="1039295" y="424332"/>
                </a:cubicBezTo>
                <a:cubicBezTo>
                  <a:pt x="1038687" y="424592"/>
                  <a:pt x="1038047" y="424723"/>
                  <a:pt x="1037374" y="424723"/>
                </a:cubicBezTo>
                <a:cubicBezTo>
                  <a:pt x="1036680" y="424723"/>
                  <a:pt x="1036034" y="424592"/>
                  <a:pt x="1035437" y="424332"/>
                </a:cubicBezTo>
                <a:cubicBezTo>
                  <a:pt x="1034840" y="424072"/>
                  <a:pt x="1034314" y="423713"/>
                  <a:pt x="1033858" y="423257"/>
                </a:cubicBezTo>
                <a:cubicBezTo>
                  <a:pt x="1033402" y="422802"/>
                  <a:pt x="1033044" y="422275"/>
                  <a:pt x="1032784" y="421678"/>
                </a:cubicBezTo>
                <a:cubicBezTo>
                  <a:pt x="1032523" y="421082"/>
                  <a:pt x="1032393" y="420436"/>
                  <a:pt x="1032393" y="419741"/>
                </a:cubicBezTo>
                <a:cubicBezTo>
                  <a:pt x="1032393" y="419069"/>
                  <a:pt x="1032523" y="418428"/>
                  <a:pt x="1032784" y="417821"/>
                </a:cubicBezTo>
                <a:cubicBezTo>
                  <a:pt x="1033044" y="417213"/>
                  <a:pt x="1033402" y="416681"/>
                  <a:pt x="1033858" y="416225"/>
                </a:cubicBezTo>
                <a:cubicBezTo>
                  <a:pt x="1034314" y="415769"/>
                  <a:pt x="1034840" y="415406"/>
                  <a:pt x="1035437" y="415135"/>
                </a:cubicBezTo>
                <a:cubicBezTo>
                  <a:pt x="1036034" y="414863"/>
                  <a:pt x="1036680" y="414728"/>
                  <a:pt x="1037374" y="414728"/>
                </a:cubicBezTo>
                <a:close/>
                <a:moveTo>
                  <a:pt x="932664" y="409258"/>
                </a:moveTo>
                <a:cubicBezTo>
                  <a:pt x="931253" y="409258"/>
                  <a:pt x="930038" y="409399"/>
                  <a:pt x="929018" y="409682"/>
                </a:cubicBezTo>
                <a:cubicBezTo>
                  <a:pt x="927998" y="409964"/>
                  <a:pt x="927162" y="410365"/>
                  <a:pt x="926511" y="410886"/>
                </a:cubicBezTo>
                <a:cubicBezTo>
                  <a:pt x="925860" y="411407"/>
                  <a:pt x="925377" y="412031"/>
                  <a:pt x="925062" y="412758"/>
                </a:cubicBezTo>
                <a:cubicBezTo>
                  <a:pt x="924748" y="413485"/>
                  <a:pt x="924590" y="414305"/>
                  <a:pt x="924590" y="415216"/>
                </a:cubicBezTo>
                <a:cubicBezTo>
                  <a:pt x="924590" y="415845"/>
                  <a:pt x="924688" y="416448"/>
                  <a:pt x="924883" y="417023"/>
                </a:cubicBezTo>
                <a:cubicBezTo>
                  <a:pt x="925079" y="417598"/>
                  <a:pt x="925393" y="418108"/>
                  <a:pt x="925828" y="418553"/>
                </a:cubicBezTo>
                <a:cubicBezTo>
                  <a:pt x="926262" y="418998"/>
                  <a:pt x="926826" y="419351"/>
                  <a:pt x="927520" y="419611"/>
                </a:cubicBezTo>
                <a:cubicBezTo>
                  <a:pt x="928215" y="419872"/>
                  <a:pt x="929061" y="420002"/>
                  <a:pt x="930060" y="420002"/>
                </a:cubicBezTo>
                <a:cubicBezTo>
                  <a:pt x="931362" y="420002"/>
                  <a:pt x="932854" y="419606"/>
                  <a:pt x="934536" y="418814"/>
                </a:cubicBezTo>
                <a:cubicBezTo>
                  <a:pt x="936218" y="418021"/>
                  <a:pt x="937993" y="416768"/>
                  <a:pt x="939859" y="415053"/>
                </a:cubicBezTo>
                <a:lnTo>
                  <a:pt x="939859" y="409258"/>
                </a:lnTo>
                <a:close/>
                <a:moveTo>
                  <a:pt x="761215" y="409258"/>
                </a:moveTo>
                <a:cubicBezTo>
                  <a:pt x="759805" y="409258"/>
                  <a:pt x="758589" y="409399"/>
                  <a:pt x="757569" y="409682"/>
                </a:cubicBezTo>
                <a:cubicBezTo>
                  <a:pt x="756549" y="409964"/>
                  <a:pt x="755713" y="410365"/>
                  <a:pt x="755062" y="410886"/>
                </a:cubicBezTo>
                <a:cubicBezTo>
                  <a:pt x="754411" y="411407"/>
                  <a:pt x="753928" y="412031"/>
                  <a:pt x="753613" y="412758"/>
                </a:cubicBezTo>
                <a:cubicBezTo>
                  <a:pt x="753299" y="413485"/>
                  <a:pt x="753141" y="414305"/>
                  <a:pt x="753141" y="415216"/>
                </a:cubicBezTo>
                <a:cubicBezTo>
                  <a:pt x="753141" y="415845"/>
                  <a:pt x="753239" y="416448"/>
                  <a:pt x="753435" y="417023"/>
                </a:cubicBezTo>
                <a:cubicBezTo>
                  <a:pt x="753630" y="417598"/>
                  <a:pt x="753945" y="418108"/>
                  <a:pt x="754378" y="418553"/>
                </a:cubicBezTo>
                <a:cubicBezTo>
                  <a:pt x="754813" y="418998"/>
                  <a:pt x="755377" y="419351"/>
                  <a:pt x="756072" y="419611"/>
                </a:cubicBezTo>
                <a:cubicBezTo>
                  <a:pt x="756766" y="419872"/>
                  <a:pt x="757612" y="420002"/>
                  <a:pt x="758611" y="420002"/>
                </a:cubicBezTo>
                <a:cubicBezTo>
                  <a:pt x="759913" y="420002"/>
                  <a:pt x="761405" y="419606"/>
                  <a:pt x="763087" y="418814"/>
                </a:cubicBezTo>
                <a:cubicBezTo>
                  <a:pt x="764769" y="418021"/>
                  <a:pt x="766544" y="416768"/>
                  <a:pt x="768410" y="415053"/>
                </a:cubicBezTo>
                <a:lnTo>
                  <a:pt x="768410" y="409258"/>
                </a:lnTo>
                <a:close/>
                <a:moveTo>
                  <a:pt x="895313" y="395747"/>
                </a:moveTo>
                <a:cubicBezTo>
                  <a:pt x="892231" y="395747"/>
                  <a:pt x="889827" y="396746"/>
                  <a:pt x="888102" y="398743"/>
                </a:cubicBezTo>
                <a:cubicBezTo>
                  <a:pt x="886376" y="400740"/>
                  <a:pt x="885514" y="403865"/>
                  <a:pt x="885514" y="408119"/>
                </a:cubicBezTo>
                <a:cubicBezTo>
                  <a:pt x="885514" y="412069"/>
                  <a:pt x="886094" y="415015"/>
                  <a:pt x="887255" y="416958"/>
                </a:cubicBezTo>
                <a:cubicBezTo>
                  <a:pt x="888417" y="418900"/>
                  <a:pt x="890061" y="419872"/>
                  <a:pt x="892188" y="419872"/>
                </a:cubicBezTo>
                <a:cubicBezTo>
                  <a:pt x="893620" y="419872"/>
                  <a:pt x="895134" y="419231"/>
                  <a:pt x="896729" y="417951"/>
                </a:cubicBezTo>
                <a:cubicBezTo>
                  <a:pt x="898325" y="416670"/>
                  <a:pt x="900001" y="414771"/>
                  <a:pt x="901759" y="412253"/>
                </a:cubicBezTo>
                <a:lnTo>
                  <a:pt x="901759" y="397083"/>
                </a:lnTo>
                <a:cubicBezTo>
                  <a:pt x="900826" y="396648"/>
                  <a:pt x="899795" y="396317"/>
                  <a:pt x="898666" y="396090"/>
                </a:cubicBezTo>
                <a:cubicBezTo>
                  <a:pt x="897538" y="395862"/>
                  <a:pt x="896420" y="395747"/>
                  <a:pt x="895313" y="395747"/>
                </a:cubicBezTo>
                <a:close/>
                <a:moveTo>
                  <a:pt x="828639" y="395747"/>
                </a:moveTo>
                <a:cubicBezTo>
                  <a:pt x="825557" y="395747"/>
                  <a:pt x="823153" y="396746"/>
                  <a:pt x="821428" y="398743"/>
                </a:cubicBezTo>
                <a:cubicBezTo>
                  <a:pt x="819702" y="400740"/>
                  <a:pt x="818840" y="403865"/>
                  <a:pt x="818840" y="408119"/>
                </a:cubicBezTo>
                <a:cubicBezTo>
                  <a:pt x="818840" y="412069"/>
                  <a:pt x="819420" y="415015"/>
                  <a:pt x="820582" y="416958"/>
                </a:cubicBezTo>
                <a:cubicBezTo>
                  <a:pt x="821743" y="418900"/>
                  <a:pt x="823387" y="419872"/>
                  <a:pt x="825514" y="419872"/>
                </a:cubicBezTo>
                <a:cubicBezTo>
                  <a:pt x="826946" y="419872"/>
                  <a:pt x="828460" y="419231"/>
                  <a:pt x="830055" y="417951"/>
                </a:cubicBezTo>
                <a:cubicBezTo>
                  <a:pt x="831651" y="416670"/>
                  <a:pt x="833327" y="414771"/>
                  <a:pt x="835085" y="412253"/>
                </a:cubicBezTo>
                <a:lnTo>
                  <a:pt x="835085" y="397083"/>
                </a:lnTo>
                <a:cubicBezTo>
                  <a:pt x="834152" y="396648"/>
                  <a:pt x="833121" y="396317"/>
                  <a:pt x="831993" y="396090"/>
                </a:cubicBezTo>
                <a:cubicBezTo>
                  <a:pt x="830864" y="395862"/>
                  <a:pt x="829746" y="395747"/>
                  <a:pt x="828639" y="395747"/>
                </a:cubicBezTo>
                <a:close/>
                <a:moveTo>
                  <a:pt x="475400" y="395682"/>
                </a:moveTo>
                <a:cubicBezTo>
                  <a:pt x="473707" y="395682"/>
                  <a:pt x="472259" y="396013"/>
                  <a:pt x="471054" y="396675"/>
                </a:cubicBezTo>
                <a:cubicBezTo>
                  <a:pt x="469850" y="397337"/>
                  <a:pt x="468862" y="398222"/>
                  <a:pt x="468092" y="399329"/>
                </a:cubicBezTo>
                <a:cubicBezTo>
                  <a:pt x="467321" y="400436"/>
                  <a:pt x="466757" y="401722"/>
                  <a:pt x="466399" y="403186"/>
                </a:cubicBezTo>
                <a:cubicBezTo>
                  <a:pt x="466040" y="404652"/>
                  <a:pt x="465861" y="406187"/>
                  <a:pt x="465861" y="407793"/>
                </a:cubicBezTo>
                <a:cubicBezTo>
                  <a:pt x="465861" y="409812"/>
                  <a:pt x="466084" y="411581"/>
                  <a:pt x="466529" y="413100"/>
                </a:cubicBezTo>
                <a:cubicBezTo>
                  <a:pt x="466974" y="414619"/>
                  <a:pt x="467608" y="415884"/>
                  <a:pt x="468433" y="416893"/>
                </a:cubicBezTo>
                <a:cubicBezTo>
                  <a:pt x="469258" y="417902"/>
                  <a:pt x="470256" y="418662"/>
                  <a:pt x="471428" y="419171"/>
                </a:cubicBezTo>
                <a:cubicBezTo>
                  <a:pt x="472600" y="419682"/>
                  <a:pt x="473924" y="419937"/>
                  <a:pt x="475400" y="419937"/>
                </a:cubicBezTo>
                <a:cubicBezTo>
                  <a:pt x="477093" y="419937"/>
                  <a:pt x="478542" y="419606"/>
                  <a:pt x="479747" y="418944"/>
                </a:cubicBezTo>
                <a:cubicBezTo>
                  <a:pt x="480951" y="418282"/>
                  <a:pt x="481939" y="417397"/>
                  <a:pt x="482709" y="416291"/>
                </a:cubicBezTo>
                <a:cubicBezTo>
                  <a:pt x="483480" y="415184"/>
                  <a:pt x="484044" y="413898"/>
                  <a:pt x="484402" y="412432"/>
                </a:cubicBezTo>
                <a:cubicBezTo>
                  <a:pt x="484760" y="410968"/>
                  <a:pt x="484939" y="409421"/>
                  <a:pt x="484939" y="407793"/>
                </a:cubicBezTo>
                <a:cubicBezTo>
                  <a:pt x="484939" y="405775"/>
                  <a:pt x="484717" y="404011"/>
                  <a:pt x="484272" y="402503"/>
                </a:cubicBezTo>
                <a:cubicBezTo>
                  <a:pt x="483827" y="400994"/>
                  <a:pt x="483192" y="399736"/>
                  <a:pt x="482367" y="398726"/>
                </a:cubicBezTo>
                <a:cubicBezTo>
                  <a:pt x="481543" y="397717"/>
                  <a:pt x="480539" y="396958"/>
                  <a:pt x="479356" y="396447"/>
                </a:cubicBezTo>
                <a:cubicBezTo>
                  <a:pt x="478173" y="395937"/>
                  <a:pt x="476855" y="395682"/>
                  <a:pt x="475400" y="395682"/>
                </a:cubicBezTo>
                <a:close/>
                <a:moveTo>
                  <a:pt x="999339" y="395389"/>
                </a:moveTo>
                <a:cubicBezTo>
                  <a:pt x="998102" y="395389"/>
                  <a:pt x="996974" y="395628"/>
                  <a:pt x="995953" y="396106"/>
                </a:cubicBezTo>
                <a:cubicBezTo>
                  <a:pt x="994933" y="396583"/>
                  <a:pt x="994054" y="397256"/>
                  <a:pt x="993316" y="398124"/>
                </a:cubicBezTo>
                <a:cubicBezTo>
                  <a:pt x="992578" y="398992"/>
                  <a:pt x="991982" y="400034"/>
                  <a:pt x="991526" y="401250"/>
                </a:cubicBezTo>
                <a:cubicBezTo>
                  <a:pt x="991070" y="402465"/>
                  <a:pt x="990788" y="403800"/>
                  <a:pt x="990679" y="405254"/>
                </a:cubicBezTo>
                <a:lnTo>
                  <a:pt x="1007869" y="405254"/>
                </a:lnTo>
                <a:cubicBezTo>
                  <a:pt x="1007934" y="403800"/>
                  <a:pt x="1007793" y="402470"/>
                  <a:pt x="1007446" y="401266"/>
                </a:cubicBezTo>
                <a:cubicBezTo>
                  <a:pt x="1007099" y="400061"/>
                  <a:pt x="1006561" y="399025"/>
                  <a:pt x="1005834" y="398157"/>
                </a:cubicBezTo>
                <a:cubicBezTo>
                  <a:pt x="1005107" y="397288"/>
                  <a:pt x="1004201" y="396610"/>
                  <a:pt x="1003116" y="396122"/>
                </a:cubicBezTo>
                <a:cubicBezTo>
                  <a:pt x="1002031" y="395634"/>
                  <a:pt x="1000772" y="395389"/>
                  <a:pt x="999339" y="395389"/>
                </a:cubicBezTo>
                <a:close/>
                <a:moveTo>
                  <a:pt x="656440" y="395389"/>
                </a:moveTo>
                <a:cubicBezTo>
                  <a:pt x="655203" y="395389"/>
                  <a:pt x="654075" y="395628"/>
                  <a:pt x="653055" y="396106"/>
                </a:cubicBezTo>
                <a:cubicBezTo>
                  <a:pt x="652034" y="396583"/>
                  <a:pt x="651155" y="397256"/>
                  <a:pt x="650418" y="398124"/>
                </a:cubicBezTo>
                <a:cubicBezTo>
                  <a:pt x="649679" y="398992"/>
                  <a:pt x="649083" y="400034"/>
                  <a:pt x="648627" y="401250"/>
                </a:cubicBezTo>
                <a:cubicBezTo>
                  <a:pt x="648171" y="402465"/>
                  <a:pt x="647889" y="403800"/>
                  <a:pt x="647780" y="405254"/>
                </a:cubicBezTo>
                <a:lnTo>
                  <a:pt x="664970" y="405254"/>
                </a:lnTo>
                <a:cubicBezTo>
                  <a:pt x="665035" y="403800"/>
                  <a:pt x="664894" y="402470"/>
                  <a:pt x="664547" y="401266"/>
                </a:cubicBezTo>
                <a:cubicBezTo>
                  <a:pt x="664199" y="400061"/>
                  <a:pt x="663662" y="399025"/>
                  <a:pt x="662935" y="398157"/>
                </a:cubicBezTo>
                <a:cubicBezTo>
                  <a:pt x="662208" y="397288"/>
                  <a:pt x="661302" y="396610"/>
                  <a:pt x="660217" y="396122"/>
                </a:cubicBezTo>
                <a:cubicBezTo>
                  <a:pt x="659132" y="395634"/>
                  <a:pt x="657873" y="395389"/>
                  <a:pt x="656440" y="395389"/>
                </a:cubicBezTo>
                <a:close/>
                <a:moveTo>
                  <a:pt x="304015" y="395389"/>
                </a:moveTo>
                <a:cubicBezTo>
                  <a:pt x="302778" y="395389"/>
                  <a:pt x="301649" y="395628"/>
                  <a:pt x="300630" y="396106"/>
                </a:cubicBezTo>
                <a:cubicBezTo>
                  <a:pt x="299609" y="396583"/>
                  <a:pt x="298730" y="397256"/>
                  <a:pt x="297993" y="398124"/>
                </a:cubicBezTo>
                <a:cubicBezTo>
                  <a:pt x="297254" y="398992"/>
                  <a:pt x="296658" y="400034"/>
                  <a:pt x="296202" y="401250"/>
                </a:cubicBezTo>
                <a:cubicBezTo>
                  <a:pt x="295746" y="402465"/>
                  <a:pt x="295464" y="403800"/>
                  <a:pt x="295355" y="405254"/>
                </a:cubicBezTo>
                <a:lnTo>
                  <a:pt x="312545" y="405254"/>
                </a:lnTo>
                <a:cubicBezTo>
                  <a:pt x="312610" y="403800"/>
                  <a:pt x="312469" y="402470"/>
                  <a:pt x="312122" y="401266"/>
                </a:cubicBezTo>
                <a:cubicBezTo>
                  <a:pt x="311775" y="400061"/>
                  <a:pt x="311237" y="399025"/>
                  <a:pt x="310510" y="398157"/>
                </a:cubicBezTo>
                <a:cubicBezTo>
                  <a:pt x="309783" y="397288"/>
                  <a:pt x="308877" y="396610"/>
                  <a:pt x="307792" y="396122"/>
                </a:cubicBezTo>
                <a:cubicBezTo>
                  <a:pt x="306707" y="395634"/>
                  <a:pt x="305448" y="395389"/>
                  <a:pt x="304015" y="395389"/>
                </a:cubicBezTo>
                <a:close/>
                <a:moveTo>
                  <a:pt x="132565" y="395389"/>
                </a:moveTo>
                <a:cubicBezTo>
                  <a:pt x="131328" y="395389"/>
                  <a:pt x="130200" y="395628"/>
                  <a:pt x="129179" y="396106"/>
                </a:cubicBezTo>
                <a:cubicBezTo>
                  <a:pt x="128159" y="396583"/>
                  <a:pt x="127280" y="397256"/>
                  <a:pt x="126542" y="398124"/>
                </a:cubicBezTo>
                <a:cubicBezTo>
                  <a:pt x="125804" y="398992"/>
                  <a:pt x="125208" y="400034"/>
                  <a:pt x="124752" y="401250"/>
                </a:cubicBezTo>
                <a:cubicBezTo>
                  <a:pt x="124296" y="402465"/>
                  <a:pt x="124014" y="403800"/>
                  <a:pt x="123905" y="405254"/>
                </a:cubicBezTo>
                <a:lnTo>
                  <a:pt x="141095" y="405254"/>
                </a:lnTo>
                <a:cubicBezTo>
                  <a:pt x="141160" y="403800"/>
                  <a:pt x="141019" y="402470"/>
                  <a:pt x="140672" y="401266"/>
                </a:cubicBezTo>
                <a:cubicBezTo>
                  <a:pt x="140325" y="400061"/>
                  <a:pt x="139787" y="399025"/>
                  <a:pt x="139060" y="398157"/>
                </a:cubicBezTo>
                <a:cubicBezTo>
                  <a:pt x="138333" y="397288"/>
                  <a:pt x="137427" y="396610"/>
                  <a:pt x="136342" y="396122"/>
                </a:cubicBezTo>
                <a:cubicBezTo>
                  <a:pt x="135257" y="395634"/>
                  <a:pt x="133998" y="395389"/>
                  <a:pt x="132565" y="395389"/>
                </a:cubicBezTo>
                <a:close/>
                <a:moveTo>
                  <a:pt x="854269" y="391450"/>
                </a:moveTo>
                <a:lnTo>
                  <a:pt x="869668" y="391450"/>
                </a:lnTo>
                <a:lnTo>
                  <a:pt x="869668" y="419416"/>
                </a:lnTo>
                <a:lnTo>
                  <a:pt x="879402" y="419416"/>
                </a:lnTo>
                <a:lnTo>
                  <a:pt x="879402" y="424136"/>
                </a:lnTo>
                <a:lnTo>
                  <a:pt x="853196" y="424136"/>
                </a:lnTo>
                <a:lnTo>
                  <a:pt x="853196" y="419416"/>
                </a:lnTo>
                <a:lnTo>
                  <a:pt x="863938" y="419416"/>
                </a:lnTo>
                <a:lnTo>
                  <a:pt x="863938" y="396138"/>
                </a:lnTo>
                <a:lnTo>
                  <a:pt x="854269" y="396138"/>
                </a:lnTo>
                <a:close/>
                <a:moveTo>
                  <a:pt x="726338" y="390994"/>
                </a:moveTo>
                <a:cubicBezTo>
                  <a:pt x="728031" y="390994"/>
                  <a:pt x="729616" y="391114"/>
                  <a:pt x="731092" y="391352"/>
                </a:cubicBezTo>
                <a:cubicBezTo>
                  <a:pt x="732567" y="391591"/>
                  <a:pt x="733978" y="391982"/>
                  <a:pt x="735324" y="392524"/>
                </a:cubicBezTo>
                <a:lnTo>
                  <a:pt x="735324" y="397929"/>
                </a:lnTo>
                <a:cubicBezTo>
                  <a:pt x="733913" y="397191"/>
                  <a:pt x="732475" y="396654"/>
                  <a:pt x="731010" y="396317"/>
                </a:cubicBezTo>
                <a:cubicBezTo>
                  <a:pt x="729545" y="395981"/>
                  <a:pt x="728031" y="395813"/>
                  <a:pt x="726469" y="395813"/>
                </a:cubicBezTo>
                <a:cubicBezTo>
                  <a:pt x="725014" y="395813"/>
                  <a:pt x="723642" y="396090"/>
                  <a:pt x="722350" y="396643"/>
                </a:cubicBezTo>
                <a:cubicBezTo>
                  <a:pt x="721059" y="397196"/>
                  <a:pt x="719925" y="397994"/>
                  <a:pt x="718948" y="399036"/>
                </a:cubicBezTo>
                <a:cubicBezTo>
                  <a:pt x="717972" y="400077"/>
                  <a:pt x="717201" y="401347"/>
                  <a:pt x="716637" y="402845"/>
                </a:cubicBezTo>
                <a:cubicBezTo>
                  <a:pt x="716072" y="404342"/>
                  <a:pt x="715790" y="406036"/>
                  <a:pt x="715790" y="407923"/>
                </a:cubicBezTo>
                <a:cubicBezTo>
                  <a:pt x="715790" y="411874"/>
                  <a:pt x="716751" y="414831"/>
                  <a:pt x="718671" y="416795"/>
                </a:cubicBezTo>
                <a:cubicBezTo>
                  <a:pt x="720592" y="418760"/>
                  <a:pt x="723256" y="419741"/>
                  <a:pt x="726664" y="419741"/>
                </a:cubicBezTo>
                <a:cubicBezTo>
                  <a:pt x="728205" y="419741"/>
                  <a:pt x="729697" y="419568"/>
                  <a:pt x="731140" y="419221"/>
                </a:cubicBezTo>
                <a:cubicBezTo>
                  <a:pt x="732584" y="418873"/>
                  <a:pt x="733978" y="418352"/>
                  <a:pt x="735324" y="417658"/>
                </a:cubicBezTo>
                <a:lnTo>
                  <a:pt x="735324" y="422932"/>
                </a:lnTo>
                <a:cubicBezTo>
                  <a:pt x="733848" y="423496"/>
                  <a:pt x="732334" y="423914"/>
                  <a:pt x="730782" y="424185"/>
                </a:cubicBezTo>
                <a:cubicBezTo>
                  <a:pt x="729230" y="424457"/>
                  <a:pt x="727630" y="424592"/>
                  <a:pt x="725980" y="424592"/>
                </a:cubicBezTo>
                <a:cubicBezTo>
                  <a:pt x="720815" y="424592"/>
                  <a:pt x="716838" y="423192"/>
                  <a:pt x="714048" y="420392"/>
                </a:cubicBezTo>
                <a:cubicBezTo>
                  <a:pt x="711259" y="417592"/>
                  <a:pt x="709865" y="413501"/>
                  <a:pt x="709865" y="408119"/>
                </a:cubicBezTo>
                <a:cubicBezTo>
                  <a:pt x="709865" y="405536"/>
                  <a:pt x="710266" y="403192"/>
                  <a:pt x="711069" y="401087"/>
                </a:cubicBezTo>
                <a:cubicBezTo>
                  <a:pt x="711873" y="398981"/>
                  <a:pt x="713001" y="397180"/>
                  <a:pt x="714455" y="395682"/>
                </a:cubicBezTo>
                <a:cubicBezTo>
                  <a:pt x="715910" y="394185"/>
                  <a:pt x="717646" y="393029"/>
                  <a:pt x="719664" y="392215"/>
                </a:cubicBezTo>
                <a:cubicBezTo>
                  <a:pt x="721683" y="391401"/>
                  <a:pt x="723908" y="390994"/>
                  <a:pt x="726338" y="390994"/>
                </a:cubicBezTo>
                <a:close/>
                <a:moveTo>
                  <a:pt x="1037374" y="390864"/>
                </a:moveTo>
                <a:cubicBezTo>
                  <a:pt x="1038047" y="390864"/>
                  <a:pt x="1038687" y="391000"/>
                  <a:pt x="1039295" y="391271"/>
                </a:cubicBezTo>
                <a:cubicBezTo>
                  <a:pt x="1039903" y="391542"/>
                  <a:pt x="1040434" y="391906"/>
                  <a:pt x="1040890" y="392361"/>
                </a:cubicBezTo>
                <a:cubicBezTo>
                  <a:pt x="1041346" y="392818"/>
                  <a:pt x="1041710" y="393349"/>
                  <a:pt x="1041981" y="393957"/>
                </a:cubicBezTo>
                <a:cubicBezTo>
                  <a:pt x="1042252" y="394565"/>
                  <a:pt x="1042388" y="395205"/>
                  <a:pt x="1042388" y="395878"/>
                </a:cubicBezTo>
                <a:cubicBezTo>
                  <a:pt x="1042388" y="396572"/>
                  <a:pt x="1042252" y="397218"/>
                  <a:pt x="1041981" y="397815"/>
                </a:cubicBezTo>
                <a:cubicBezTo>
                  <a:pt x="1041710" y="398412"/>
                  <a:pt x="1041346" y="398938"/>
                  <a:pt x="1040890" y="399394"/>
                </a:cubicBezTo>
                <a:cubicBezTo>
                  <a:pt x="1040434" y="399850"/>
                  <a:pt x="1039903" y="400208"/>
                  <a:pt x="1039295" y="400468"/>
                </a:cubicBezTo>
                <a:cubicBezTo>
                  <a:pt x="1038687" y="400729"/>
                  <a:pt x="1038047" y="400859"/>
                  <a:pt x="1037374" y="400859"/>
                </a:cubicBezTo>
                <a:cubicBezTo>
                  <a:pt x="1036680" y="400859"/>
                  <a:pt x="1036034" y="400729"/>
                  <a:pt x="1035437" y="400468"/>
                </a:cubicBezTo>
                <a:cubicBezTo>
                  <a:pt x="1034840" y="400208"/>
                  <a:pt x="1034314" y="399850"/>
                  <a:pt x="1033858" y="399394"/>
                </a:cubicBezTo>
                <a:cubicBezTo>
                  <a:pt x="1033402" y="398938"/>
                  <a:pt x="1033044" y="398412"/>
                  <a:pt x="1032784" y="397815"/>
                </a:cubicBezTo>
                <a:cubicBezTo>
                  <a:pt x="1032523" y="397218"/>
                  <a:pt x="1032393" y="396572"/>
                  <a:pt x="1032393" y="395878"/>
                </a:cubicBezTo>
                <a:cubicBezTo>
                  <a:pt x="1032393" y="395205"/>
                  <a:pt x="1032523" y="394565"/>
                  <a:pt x="1032784" y="393957"/>
                </a:cubicBezTo>
                <a:cubicBezTo>
                  <a:pt x="1033044" y="393349"/>
                  <a:pt x="1033402" y="392818"/>
                  <a:pt x="1033858" y="392361"/>
                </a:cubicBezTo>
                <a:cubicBezTo>
                  <a:pt x="1034314" y="391906"/>
                  <a:pt x="1034840" y="391542"/>
                  <a:pt x="1035437" y="391271"/>
                </a:cubicBezTo>
                <a:cubicBezTo>
                  <a:pt x="1036034" y="391000"/>
                  <a:pt x="1036680" y="390864"/>
                  <a:pt x="1037374" y="390864"/>
                </a:cubicBezTo>
                <a:close/>
                <a:moveTo>
                  <a:pt x="999600" y="390864"/>
                </a:moveTo>
                <a:cubicBezTo>
                  <a:pt x="1001879" y="390864"/>
                  <a:pt x="1003897" y="391222"/>
                  <a:pt x="1005655" y="391938"/>
                </a:cubicBezTo>
                <a:cubicBezTo>
                  <a:pt x="1007413" y="392655"/>
                  <a:pt x="1008895" y="393670"/>
                  <a:pt x="1010099" y="394982"/>
                </a:cubicBezTo>
                <a:cubicBezTo>
                  <a:pt x="1011304" y="396296"/>
                  <a:pt x="1012215" y="397891"/>
                  <a:pt x="1012834" y="399768"/>
                </a:cubicBezTo>
                <a:cubicBezTo>
                  <a:pt x="1013452" y="401646"/>
                  <a:pt x="1013762" y="403745"/>
                  <a:pt x="1013762" y="406068"/>
                </a:cubicBezTo>
                <a:cubicBezTo>
                  <a:pt x="1013762" y="406871"/>
                  <a:pt x="1013751" y="407544"/>
                  <a:pt x="1013729" y="408086"/>
                </a:cubicBezTo>
                <a:cubicBezTo>
                  <a:pt x="1013707" y="408629"/>
                  <a:pt x="1013675" y="409139"/>
                  <a:pt x="1013631" y="409616"/>
                </a:cubicBezTo>
                <a:lnTo>
                  <a:pt x="990679" y="409616"/>
                </a:lnTo>
                <a:cubicBezTo>
                  <a:pt x="990679" y="412959"/>
                  <a:pt x="991613" y="415526"/>
                  <a:pt x="993479" y="417316"/>
                </a:cubicBezTo>
                <a:cubicBezTo>
                  <a:pt x="995346" y="419107"/>
                  <a:pt x="998037" y="420002"/>
                  <a:pt x="1001553" y="420002"/>
                </a:cubicBezTo>
                <a:cubicBezTo>
                  <a:pt x="1002508" y="420002"/>
                  <a:pt x="1003463" y="419964"/>
                  <a:pt x="1004418" y="419888"/>
                </a:cubicBezTo>
                <a:cubicBezTo>
                  <a:pt x="1005373" y="419812"/>
                  <a:pt x="1006295" y="419709"/>
                  <a:pt x="1007185" y="419578"/>
                </a:cubicBezTo>
                <a:cubicBezTo>
                  <a:pt x="1008075" y="419448"/>
                  <a:pt x="1008927" y="419302"/>
                  <a:pt x="1009741" y="419139"/>
                </a:cubicBezTo>
                <a:cubicBezTo>
                  <a:pt x="1010555" y="418977"/>
                  <a:pt x="1011309" y="418797"/>
                  <a:pt x="1012004" y="418602"/>
                </a:cubicBezTo>
                <a:lnTo>
                  <a:pt x="1012004" y="423257"/>
                </a:lnTo>
                <a:cubicBezTo>
                  <a:pt x="1010463" y="423692"/>
                  <a:pt x="1008721" y="424044"/>
                  <a:pt x="1006778" y="424316"/>
                </a:cubicBezTo>
                <a:cubicBezTo>
                  <a:pt x="1004836" y="424587"/>
                  <a:pt x="1002823" y="424723"/>
                  <a:pt x="1000739" y="424723"/>
                </a:cubicBezTo>
                <a:cubicBezTo>
                  <a:pt x="997939" y="424723"/>
                  <a:pt x="995530" y="424343"/>
                  <a:pt x="993512" y="423583"/>
                </a:cubicBezTo>
                <a:cubicBezTo>
                  <a:pt x="991493" y="422823"/>
                  <a:pt x="989838" y="421722"/>
                  <a:pt x="988547" y="420279"/>
                </a:cubicBezTo>
                <a:cubicBezTo>
                  <a:pt x="987256" y="418835"/>
                  <a:pt x="986301" y="417066"/>
                  <a:pt x="985682" y="414972"/>
                </a:cubicBezTo>
                <a:cubicBezTo>
                  <a:pt x="985063" y="412878"/>
                  <a:pt x="984754" y="410506"/>
                  <a:pt x="984754" y="407858"/>
                </a:cubicBezTo>
                <a:cubicBezTo>
                  <a:pt x="984754" y="405557"/>
                  <a:pt x="985085" y="403382"/>
                  <a:pt x="985747" y="401331"/>
                </a:cubicBezTo>
                <a:cubicBezTo>
                  <a:pt x="986409" y="399280"/>
                  <a:pt x="987375" y="397478"/>
                  <a:pt x="988645" y="395927"/>
                </a:cubicBezTo>
                <a:cubicBezTo>
                  <a:pt x="989914" y="394375"/>
                  <a:pt x="991472" y="393143"/>
                  <a:pt x="993316" y="392232"/>
                </a:cubicBezTo>
                <a:cubicBezTo>
                  <a:pt x="995161" y="391320"/>
                  <a:pt x="997256" y="390864"/>
                  <a:pt x="999600" y="390864"/>
                </a:cubicBezTo>
                <a:close/>
                <a:moveTo>
                  <a:pt x="932795" y="390864"/>
                </a:moveTo>
                <a:cubicBezTo>
                  <a:pt x="934770" y="390864"/>
                  <a:pt x="936549" y="391081"/>
                  <a:pt x="938134" y="391515"/>
                </a:cubicBezTo>
                <a:cubicBezTo>
                  <a:pt x="939718" y="391949"/>
                  <a:pt x="941058" y="392611"/>
                  <a:pt x="942154" y="393501"/>
                </a:cubicBezTo>
                <a:cubicBezTo>
                  <a:pt x="943250" y="394391"/>
                  <a:pt x="944092" y="395509"/>
                  <a:pt x="944678" y="396854"/>
                </a:cubicBezTo>
                <a:cubicBezTo>
                  <a:pt x="945264" y="398200"/>
                  <a:pt x="945557" y="399784"/>
                  <a:pt x="945557" y="401607"/>
                </a:cubicBezTo>
                <a:lnTo>
                  <a:pt x="945557" y="424136"/>
                </a:lnTo>
                <a:lnTo>
                  <a:pt x="940478" y="424136"/>
                </a:lnTo>
                <a:lnTo>
                  <a:pt x="940348" y="419741"/>
                </a:lnTo>
                <a:cubicBezTo>
                  <a:pt x="938568" y="421500"/>
                  <a:pt x="936761" y="422769"/>
                  <a:pt x="934927" y="423551"/>
                </a:cubicBezTo>
                <a:cubicBezTo>
                  <a:pt x="933093" y="424332"/>
                  <a:pt x="931167" y="424723"/>
                  <a:pt x="929148" y="424723"/>
                </a:cubicBezTo>
                <a:cubicBezTo>
                  <a:pt x="927282" y="424723"/>
                  <a:pt x="925686" y="424484"/>
                  <a:pt x="924362" y="424006"/>
                </a:cubicBezTo>
                <a:cubicBezTo>
                  <a:pt x="923039" y="423529"/>
                  <a:pt x="921948" y="422872"/>
                  <a:pt x="921091" y="422036"/>
                </a:cubicBezTo>
                <a:cubicBezTo>
                  <a:pt x="920233" y="421201"/>
                  <a:pt x="919604" y="420219"/>
                  <a:pt x="919202" y="419090"/>
                </a:cubicBezTo>
                <a:cubicBezTo>
                  <a:pt x="918801" y="417962"/>
                  <a:pt x="918600" y="416735"/>
                  <a:pt x="918600" y="415411"/>
                </a:cubicBezTo>
                <a:cubicBezTo>
                  <a:pt x="918600" y="412134"/>
                  <a:pt x="919821" y="409568"/>
                  <a:pt x="922263" y="407712"/>
                </a:cubicBezTo>
                <a:cubicBezTo>
                  <a:pt x="924704" y="405856"/>
                  <a:pt x="928313" y="404928"/>
                  <a:pt x="933088" y="404928"/>
                </a:cubicBezTo>
                <a:lnTo>
                  <a:pt x="939859" y="404928"/>
                </a:lnTo>
                <a:lnTo>
                  <a:pt x="939859" y="402063"/>
                </a:lnTo>
                <a:cubicBezTo>
                  <a:pt x="939859" y="400132"/>
                  <a:pt x="939241" y="398585"/>
                  <a:pt x="938004" y="397424"/>
                </a:cubicBezTo>
                <a:cubicBezTo>
                  <a:pt x="936766" y="396263"/>
                  <a:pt x="934878" y="395682"/>
                  <a:pt x="932339" y="395682"/>
                </a:cubicBezTo>
                <a:cubicBezTo>
                  <a:pt x="930494" y="395682"/>
                  <a:pt x="928676" y="395889"/>
                  <a:pt x="926886" y="396301"/>
                </a:cubicBezTo>
                <a:cubicBezTo>
                  <a:pt x="925095" y="396713"/>
                  <a:pt x="923245" y="397299"/>
                  <a:pt x="921335" y="398059"/>
                </a:cubicBezTo>
                <a:lnTo>
                  <a:pt x="921335" y="392948"/>
                </a:lnTo>
                <a:cubicBezTo>
                  <a:pt x="922051" y="392687"/>
                  <a:pt x="922849" y="392432"/>
                  <a:pt x="923728" y="392183"/>
                </a:cubicBezTo>
                <a:cubicBezTo>
                  <a:pt x="924607" y="391933"/>
                  <a:pt x="925535" y="391711"/>
                  <a:pt x="926511" y="391515"/>
                </a:cubicBezTo>
                <a:cubicBezTo>
                  <a:pt x="927488" y="391320"/>
                  <a:pt x="928508" y="391163"/>
                  <a:pt x="929571" y="391043"/>
                </a:cubicBezTo>
                <a:cubicBezTo>
                  <a:pt x="930635" y="390924"/>
                  <a:pt x="931709" y="390864"/>
                  <a:pt x="932795" y="390864"/>
                </a:cubicBezTo>
                <a:close/>
                <a:moveTo>
                  <a:pt x="792655" y="390864"/>
                </a:moveTo>
                <a:cubicBezTo>
                  <a:pt x="796019" y="390864"/>
                  <a:pt x="798564" y="391857"/>
                  <a:pt x="800290" y="393843"/>
                </a:cubicBezTo>
                <a:cubicBezTo>
                  <a:pt x="802015" y="395829"/>
                  <a:pt x="802878" y="398819"/>
                  <a:pt x="802878" y="402812"/>
                </a:cubicBezTo>
                <a:lnTo>
                  <a:pt x="802878" y="424136"/>
                </a:lnTo>
                <a:lnTo>
                  <a:pt x="797213" y="424136"/>
                </a:lnTo>
                <a:lnTo>
                  <a:pt x="797213" y="403268"/>
                </a:lnTo>
                <a:cubicBezTo>
                  <a:pt x="797213" y="400707"/>
                  <a:pt x="796736" y="398813"/>
                  <a:pt x="795781" y="397587"/>
                </a:cubicBezTo>
                <a:cubicBezTo>
                  <a:pt x="794826" y="396361"/>
                  <a:pt x="793404" y="395747"/>
                  <a:pt x="791516" y="395747"/>
                </a:cubicBezTo>
                <a:cubicBezTo>
                  <a:pt x="790821" y="395747"/>
                  <a:pt x="790143" y="395851"/>
                  <a:pt x="789481" y="396057"/>
                </a:cubicBezTo>
                <a:cubicBezTo>
                  <a:pt x="788819" y="396263"/>
                  <a:pt x="788130" y="396621"/>
                  <a:pt x="787414" y="397131"/>
                </a:cubicBezTo>
                <a:cubicBezTo>
                  <a:pt x="786697" y="397641"/>
                  <a:pt x="785921" y="398330"/>
                  <a:pt x="785086" y="399198"/>
                </a:cubicBezTo>
                <a:cubicBezTo>
                  <a:pt x="784250" y="400067"/>
                  <a:pt x="783312" y="401152"/>
                  <a:pt x="782270" y="402454"/>
                </a:cubicBezTo>
                <a:lnTo>
                  <a:pt x="782270" y="424136"/>
                </a:lnTo>
                <a:lnTo>
                  <a:pt x="776605" y="424136"/>
                </a:lnTo>
                <a:lnTo>
                  <a:pt x="776605" y="391450"/>
                </a:lnTo>
                <a:lnTo>
                  <a:pt x="781651" y="391450"/>
                </a:lnTo>
                <a:lnTo>
                  <a:pt x="781879" y="396724"/>
                </a:lnTo>
                <a:cubicBezTo>
                  <a:pt x="782834" y="395596"/>
                  <a:pt x="783757" y="394657"/>
                  <a:pt x="784646" y="393908"/>
                </a:cubicBezTo>
                <a:cubicBezTo>
                  <a:pt x="785536" y="393159"/>
                  <a:pt x="786410" y="392557"/>
                  <a:pt x="787267" y="392101"/>
                </a:cubicBezTo>
                <a:cubicBezTo>
                  <a:pt x="788124" y="391645"/>
                  <a:pt x="788998" y="391326"/>
                  <a:pt x="789888" y="391141"/>
                </a:cubicBezTo>
                <a:cubicBezTo>
                  <a:pt x="790778" y="390956"/>
                  <a:pt x="791700" y="390864"/>
                  <a:pt x="792655" y="390864"/>
                </a:cubicBezTo>
                <a:close/>
                <a:moveTo>
                  <a:pt x="761346" y="390864"/>
                </a:moveTo>
                <a:cubicBezTo>
                  <a:pt x="763321" y="390864"/>
                  <a:pt x="765101" y="391081"/>
                  <a:pt x="766684" y="391515"/>
                </a:cubicBezTo>
                <a:cubicBezTo>
                  <a:pt x="768269" y="391949"/>
                  <a:pt x="769609" y="392611"/>
                  <a:pt x="770706" y="393501"/>
                </a:cubicBezTo>
                <a:cubicBezTo>
                  <a:pt x="771802" y="394391"/>
                  <a:pt x="772642" y="395509"/>
                  <a:pt x="773228" y="396854"/>
                </a:cubicBezTo>
                <a:cubicBezTo>
                  <a:pt x="773815" y="398200"/>
                  <a:pt x="774108" y="399784"/>
                  <a:pt x="774108" y="401607"/>
                </a:cubicBezTo>
                <a:lnTo>
                  <a:pt x="774108" y="424136"/>
                </a:lnTo>
                <a:lnTo>
                  <a:pt x="769029" y="424136"/>
                </a:lnTo>
                <a:lnTo>
                  <a:pt x="768899" y="419741"/>
                </a:lnTo>
                <a:cubicBezTo>
                  <a:pt x="767119" y="421500"/>
                  <a:pt x="765312" y="422769"/>
                  <a:pt x="763478" y="423551"/>
                </a:cubicBezTo>
                <a:cubicBezTo>
                  <a:pt x="761644" y="424332"/>
                  <a:pt x="759718" y="424723"/>
                  <a:pt x="757699" y="424723"/>
                </a:cubicBezTo>
                <a:cubicBezTo>
                  <a:pt x="755833" y="424723"/>
                  <a:pt x="754238" y="424484"/>
                  <a:pt x="752914" y="424006"/>
                </a:cubicBezTo>
                <a:cubicBezTo>
                  <a:pt x="751589" y="423529"/>
                  <a:pt x="750499" y="422872"/>
                  <a:pt x="749642" y="422036"/>
                </a:cubicBezTo>
                <a:cubicBezTo>
                  <a:pt x="748784" y="421201"/>
                  <a:pt x="748155" y="420219"/>
                  <a:pt x="747753" y="419090"/>
                </a:cubicBezTo>
                <a:cubicBezTo>
                  <a:pt x="747352" y="417962"/>
                  <a:pt x="747151" y="416735"/>
                  <a:pt x="747151" y="415411"/>
                </a:cubicBezTo>
                <a:cubicBezTo>
                  <a:pt x="747151" y="412134"/>
                  <a:pt x="748372" y="409568"/>
                  <a:pt x="750814" y="407712"/>
                </a:cubicBezTo>
                <a:cubicBezTo>
                  <a:pt x="753255" y="405856"/>
                  <a:pt x="756864" y="404928"/>
                  <a:pt x="761639" y="404928"/>
                </a:cubicBezTo>
                <a:lnTo>
                  <a:pt x="768410" y="404928"/>
                </a:lnTo>
                <a:lnTo>
                  <a:pt x="768410" y="402063"/>
                </a:lnTo>
                <a:cubicBezTo>
                  <a:pt x="768410" y="400132"/>
                  <a:pt x="767791" y="398585"/>
                  <a:pt x="766554" y="397424"/>
                </a:cubicBezTo>
                <a:cubicBezTo>
                  <a:pt x="765317" y="396263"/>
                  <a:pt x="763429" y="395682"/>
                  <a:pt x="760890" y="395682"/>
                </a:cubicBezTo>
                <a:cubicBezTo>
                  <a:pt x="759045" y="395682"/>
                  <a:pt x="757227" y="395889"/>
                  <a:pt x="755437" y="396301"/>
                </a:cubicBezTo>
                <a:cubicBezTo>
                  <a:pt x="753646" y="396713"/>
                  <a:pt x="751796" y="397299"/>
                  <a:pt x="749886" y="398059"/>
                </a:cubicBezTo>
                <a:lnTo>
                  <a:pt x="749886" y="392948"/>
                </a:lnTo>
                <a:cubicBezTo>
                  <a:pt x="750602" y="392687"/>
                  <a:pt x="751400" y="392432"/>
                  <a:pt x="752279" y="392183"/>
                </a:cubicBezTo>
                <a:cubicBezTo>
                  <a:pt x="753158" y="391933"/>
                  <a:pt x="754085" y="391711"/>
                  <a:pt x="755062" y="391515"/>
                </a:cubicBezTo>
                <a:cubicBezTo>
                  <a:pt x="756039" y="391320"/>
                  <a:pt x="757059" y="391163"/>
                  <a:pt x="758122" y="391043"/>
                </a:cubicBezTo>
                <a:cubicBezTo>
                  <a:pt x="759186" y="390924"/>
                  <a:pt x="760261" y="390864"/>
                  <a:pt x="761346" y="390864"/>
                </a:cubicBezTo>
                <a:close/>
                <a:moveTo>
                  <a:pt x="656701" y="390864"/>
                </a:moveTo>
                <a:cubicBezTo>
                  <a:pt x="658980" y="390864"/>
                  <a:pt x="660998" y="391222"/>
                  <a:pt x="662756" y="391938"/>
                </a:cubicBezTo>
                <a:cubicBezTo>
                  <a:pt x="664514" y="392655"/>
                  <a:pt x="665996" y="393670"/>
                  <a:pt x="667200" y="394982"/>
                </a:cubicBezTo>
                <a:cubicBezTo>
                  <a:pt x="668405" y="396296"/>
                  <a:pt x="669316" y="397891"/>
                  <a:pt x="669935" y="399768"/>
                </a:cubicBezTo>
                <a:cubicBezTo>
                  <a:pt x="670553" y="401646"/>
                  <a:pt x="670863" y="403745"/>
                  <a:pt x="670863" y="406068"/>
                </a:cubicBezTo>
                <a:cubicBezTo>
                  <a:pt x="670863" y="406871"/>
                  <a:pt x="670852" y="407544"/>
                  <a:pt x="670830" y="408086"/>
                </a:cubicBezTo>
                <a:cubicBezTo>
                  <a:pt x="670808" y="408629"/>
                  <a:pt x="670776" y="409139"/>
                  <a:pt x="670733" y="409616"/>
                </a:cubicBezTo>
                <a:lnTo>
                  <a:pt x="647780" y="409616"/>
                </a:lnTo>
                <a:cubicBezTo>
                  <a:pt x="647780" y="412959"/>
                  <a:pt x="648713" y="415526"/>
                  <a:pt x="650580" y="417316"/>
                </a:cubicBezTo>
                <a:cubicBezTo>
                  <a:pt x="652447" y="419107"/>
                  <a:pt x="655138" y="420002"/>
                  <a:pt x="658654" y="420002"/>
                </a:cubicBezTo>
                <a:cubicBezTo>
                  <a:pt x="659609" y="420002"/>
                  <a:pt x="660564" y="419964"/>
                  <a:pt x="661519" y="419888"/>
                </a:cubicBezTo>
                <a:cubicBezTo>
                  <a:pt x="662474" y="419812"/>
                  <a:pt x="663397" y="419709"/>
                  <a:pt x="664286" y="419578"/>
                </a:cubicBezTo>
                <a:cubicBezTo>
                  <a:pt x="665176" y="419448"/>
                  <a:pt x="666028" y="419302"/>
                  <a:pt x="666842" y="419139"/>
                </a:cubicBezTo>
                <a:cubicBezTo>
                  <a:pt x="667656" y="418977"/>
                  <a:pt x="668410" y="418797"/>
                  <a:pt x="669105" y="418602"/>
                </a:cubicBezTo>
                <a:lnTo>
                  <a:pt x="669105" y="423257"/>
                </a:lnTo>
                <a:cubicBezTo>
                  <a:pt x="667564" y="423692"/>
                  <a:pt x="665822" y="424044"/>
                  <a:pt x="663879" y="424316"/>
                </a:cubicBezTo>
                <a:cubicBezTo>
                  <a:pt x="661937" y="424587"/>
                  <a:pt x="659924" y="424723"/>
                  <a:pt x="657840" y="424723"/>
                </a:cubicBezTo>
                <a:cubicBezTo>
                  <a:pt x="655040" y="424723"/>
                  <a:pt x="652631" y="424343"/>
                  <a:pt x="650613" y="423583"/>
                </a:cubicBezTo>
                <a:cubicBezTo>
                  <a:pt x="648594" y="422823"/>
                  <a:pt x="646939" y="421722"/>
                  <a:pt x="645648" y="420279"/>
                </a:cubicBezTo>
                <a:cubicBezTo>
                  <a:pt x="644357" y="418835"/>
                  <a:pt x="643402" y="417066"/>
                  <a:pt x="642783" y="414972"/>
                </a:cubicBezTo>
                <a:cubicBezTo>
                  <a:pt x="642164" y="412878"/>
                  <a:pt x="641855" y="410506"/>
                  <a:pt x="641855" y="407858"/>
                </a:cubicBezTo>
                <a:cubicBezTo>
                  <a:pt x="641855" y="405557"/>
                  <a:pt x="642186" y="403382"/>
                  <a:pt x="642848" y="401331"/>
                </a:cubicBezTo>
                <a:cubicBezTo>
                  <a:pt x="643510" y="399280"/>
                  <a:pt x="644476" y="397478"/>
                  <a:pt x="645746" y="395927"/>
                </a:cubicBezTo>
                <a:cubicBezTo>
                  <a:pt x="647015" y="394375"/>
                  <a:pt x="648572" y="393143"/>
                  <a:pt x="650418" y="392232"/>
                </a:cubicBezTo>
                <a:cubicBezTo>
                  <a:pt x="652262" y="391320"/>
                  <a:pt x="654357" y="390864"/>
                  <a:pt x="656701" y="390864"/>
                </a:cubicBezTo>
                <a:close/>
                <a:moveTo>
                  <a:pt x="475726" y="390864"/>
                </a:moveTo>
                <a:cubicBezTo>
                  <a:pt x="478070" y="390864"/>
                  <a:pt x="480170" y="391228"/>
                  <a:pt x="482025" y="391955"/>
                </a:cubicBezTo>
                <a:cubicBezTo>
                  <a:pt x="483881" y="392682"/>
                  <a:pt x="485455" y="393745"/>
                  <a:pt x="486746" y="395145"/>
                </a:cubicBezTo>
                <a:cubicBezTo>
                  <a:pt x="488037" y="396545"/>
                  <a:pt x="489025" y="398287"/>
                  <a:pt x="489709" y="400370"/>
                </a:cubicBezTo>
                <a:cubicBezTo>
                  <a:pt x="490393" y="402454"/>
                  <a:pt x="490734" y="404842"/>
                  <a:pt x="490734" y="407533"/>
                </a:cubicBezTo>
                <a:cubicBezTo>
                  <a:pt x="490734" y="410072"/>
                  <a:pt x="490376" y="412400"/>
                  <a:pt x="489660" y="414516"/>
                </a:cubicBezTo>
                <a:cubicBezTo>
                  <a:pt x="488944" y="416632"/>
                  <a:pt x="487913" y="418445"/>
                  <a:pt x="486567" y="419953"/>
                </a:cubicBezTo>
                <a:cubicBezTo>
                  <a:pt x="485221" y="421462"/>
                  <a:pt x="483582" y="422634"/>
                  <a:pt x="481651" y="423469"/>
                </a:cubicBezTo>
                <a:cubicBezTo>
                  <a:pt x="479719" y="424305"/>
                  <a:pt x="477527" y="424723"/>
                  <a:pt x="475075" y="424723"/>
                </a:cubicBezTo>
                <a:cubicBezTo>
                  <a:pt x="472731" y="424723"/>
                  <a:pt x="470631" y="424359"/>
                  <a:pt x="468775" y="423632"/>
                </a:cubicBezTo>
                <a:cubicBezTo>
                  <a:pt x="466919" y="422905"/>
                  <a:pt x="465346" y="421836"/>
                  <a:pt x="464054" y="420425"/>
                </a:cubicBezTo>
                <a:cubicBezTo>
                  <a:pt x="462763" y="419014"/>
                  <a:pt x="461776" y="417267"/>
                  <a:pt x="461092" y="415184"/>
                </a:cubicBezTo>
                <a:cubicBezTo>
                  <a:pt x="460408" y="413100"/>
                  <a:pt x="460066" y="410702"/>
                  <a:pt x="460066" y="407988"/>
                </a:cubicBezTo>
                <a:cubicBezTo>
                  <a:pt x="460066" y="405449"/>
                  <a:pt x="460424" y="403132"/>
                  <a:pt x="461140" y="401038"/>
                </a:cubicBezTo>
                <a:cubicBezTo>
                  <a:pt x="461857" y="398944"/>
                  <a:pt x="462888" y="397142"/>
                  <a:pt x="464234" y="395634"/>
                </a:cubicBezTo>
                <a:cubicBezTo>
                  <a:pt x="465579" y="394125"/>
                  <a:pt x="467218" y="392953"/>
                  <a:pt x="469149" y="392118"/>
                </a:cubicBezTo>
                <a:cubicBezTo>
                  <a:pt x="471081" y="391282"/>
                  <a:pt x="473273" y="390864"/>
                  <a:pt x="475726" y="390864"/>
                </a:cubicBezTo>
                <a:close/>
                <a:moveTo>
                  <a:pt x="304276" y="390864"/>
                </a:moveTo>
                <a:cubicBezTo>
                  <a:pt x="306555" y="390864"/>
                  <a:pt x="308573" y="391222"/>
                  <a:pt x="310331" y="391938"/>
                </a:cubicBezTo>
                <a:cubicBezTo>
                  <a:pt x="312089" y="392655"/>
                  <a:pt x="313571" y="393670"/>
                  <a:pt x="314775" y="394982"/>
                </a:cubicBezTo>
                <a:cubicBezTo>
                  <a:pt x="315980" y="396296"/>
                  <a:pt x="316891" y="397891"/>
                  <a:pt x="317510" y="399768"/>
                </a:cubicBezTo>
                <a:cubicBezTo>
                  <a:pt x="318128" y="401646"/>
                  <a:pt x="318438" y="403745"/>
                  <a:pt x="318438" y="406068"/>
                </a:cubicBezTo>
                <a:cubicBezTo>
                  <a:pt x="318438" y="406871"/>
                  <a:pt x="318427" y="407544"/>
                  <a:pt x="318405" y="408086"/>
                </a:cubicBezTo>
                <a:cubicBezTo>
                  <a:pt x="318383" y="408629"/>
                  <a:pt x="318351" y="409139"/>
                  <a:pt x="318308" y="409616"/>
                </a:cubicBezTo>
                <a:lnTo>
                  <a:pt x="295355" y="409616"/>
                </a:lnTo>
                <a:cubicBezTo>
                  <a:pt x="295355" y="412959"/>
                  <a:pt x="296289" y="415526"/>
                  <a:pt x="298155" y="417316"/>
                </a:cubicBezTo>
                <a:cubicBezTo>
                  <a:pt x="300022" y="419107"/>
                  <a:pt x="302713" y="420002"/>
                  <a:pt x="306229" y="420002"/>
                </a:cubicBezTo>
                <a:cubicBezTo>
                  <a:pt x="307184" y="420002"/>
                  <a:pt x="308139" y="419964"/>
                  <a:pt x="309094" y="419888"/>
                </a:cubicBezTo>
                <a:cubicBezTo>
                  <a:pt x="310049" y="419812"/>
                  <a:pt x="310971" y="419709"/>
                  <a:pt x="311861" y="419578"/>
                </a:cubicBezTo>
                <a:cubicBezTo>
                  <a:pt x="312751" y="419448"/>
                  <a:pt x="313603" y="419302"/>
                  <a:pt x="314417" y="419139"/>
                </a:cubicBezTo>
                <a:cubicBezTo>
                  <a:pt x="315231" y="418977"/>
                  <a:pt x="315985" y="418797"/>
                  <a:pt x="316680" y="418602"/>
                </a:cubicBezTo>
                <a:lnTo>
                  <a:pt x="316680" y="423257"/>
                </a:lnTo>
                <a:cubicBezTo>
                  <a:pt x="315139" y="423692"/>
                  <a:pt x="313397" y="424044"/>
                  <a:pt x="311454" y="424316"/>
                </a:cubicBezTo>
                <a:cubicBezTo>
                  <a:pt x="309512" y="424587"/>
                  <a:pt x="307499" y="424723"/>
                  <a:pt x="305415" y="424723"/>
                </a:cubicBezTo>
                <a:cubicBezTo>
                  <a:pt x="302615" y="424723"/>
                  <a:pt x="300206" y="424343"/>
                  <a:pt x="298188" y="423583"/>
                </a:cubicBezTo>
                <a:cubicBezTo>
                  <a:pt x="296169" y="422823"/>
                  <a:pt x="294514" y="421722"/>
                  <a:pt x="293223" y="420279"/>
                </a:cubicBezTo>
                <a:cubicBezTo>
                  <a:pt x="291932" y="418835"/>
                  <a:pt x="290977" y="417066"/>
                  <a:pt x="290358" y="414972"/>
                </a:cubicBezTo>
                <a:cubicBezTo>
                  <a:pt x="289739" y="412878"/>
                  <a:pt x="289430" y="410506"/>
                  <a:pt x="289430" y="407858"/>
                </a:cubicBezTo>
                <a:cubicBezTo>
                  <a:pt x="289430" y="405557"/>
                  <a:pt x="289761" y="403382"/>
                  <a:pt x="290423" y="401331"/>
                </a:cubicBezTo>
                <a:cubicBezTo>
                  <a:pt x="291085" y="399280"/>
                  <a:pt x="292051" y="397478"/>
                  <a:pt x="293321" y="395927"/>
                </a:cubicBezTo>
                <a:cubicBezTo>
                  <a:pt x="294590" y="394375"/>
                  <a:pt x="296148" y="393143"/>
                  <a:pt x="297993" y="392232"/>
                </a:cubicBezTo>
                <a:cubicBezTo>
                  <a:pt x="299837" y="391320"/>
                  <a:pt x="301932" y="390864"/>
                  <a:pt x="304276" y="390864"/>
                </a:cubicBezTo>
                <a:close/>
                <a:moveTo>
                  <a:pt x="166024" y="390864"/>
                </a:moveTo>
                <a:cubicBezTo>
                  <a:pt x="169410" y="390864"/>
                  <a:pt x="171976" y="391960"/>
                  <a:pt x="173723" y="394152"/>
                </a:cubicBezTo>
                <a:cubicBezTo>
                  <a:pt x="175471" y="396344"/>
                  <a:pt x="176279" y="399600"/>
                  <a:pt x="176149" y="403919"/>
                </a:cubicBezTo>
                <a:lnTo>
                  <a:pt x="170419" y="403919"/>
                </a:lnTo>
                <a:cubicBezTo>
                  <a:pt x="170484" y="401054"/>
                  <a:pt x="170066" y="398976"/>
                  <a:pt x="169166" y="397685"/>
                </a:cubicBezTo>
                <a:cubicBezTo>
                  <a:pt x="168265" y="396393"/>
                  <a:pt x="166946" y="395747"/>
                  <a:pt x="165210" y="395747"/>
                </a:cubicBezTo>
                <a:cubicBezTo>
                  <a:pt x="164450" y="395747"/>
                  <a:pt x="163685" y="395883"/>
                  <a:pt x="162915" y="396154"/>
                </a:cubicBezTo>
                <a:cubicBezTo>
                  <a:pt x="162144" y="396426"/>
                  <a:pt x="161352" y="396860"/>
                  <a:pt x="160538" y="397457"/>
                </a:cubicBezTo>
                <a:cubicBezTo>
                  <a:pt x="159724" y="398054"/>
                  <a:pt x="158861" y="398819"/>
                  <a:pt x="157950" y="399752"/>
                </a:cubicBezTo>
                <a:cubicBezTo>
                  <a:pt x="157038" y="400685"/>
                  <a:pt x="156061" y="401814"/>
                  <a:pt x="155020" y="403138"/>
                </a:cubicBezTo>
                <a:lnTo>
                  <a:pt x="155020" y="424136"/>
                </a:lnTo>
                <a:lnTo>
                  <a:pt x="149290" y="424136"/>
                </a:lnTo>
                <a:lnTo>
                  <a:pt x="149290" y="391450"/>
                </a:lnTo>
                <a:lnTo>
                  <a:pt x="154467" y="391450"/>
                </a:lnTo>
                <a:lnTo>
                  <a:pt x="154629" y="397473"/>
                </a:lnTo>
                <a:cubicBezTo>
                  <a:pt x="156561" y="395151"/>
                  <a:pt x="158465" y="393469"/>
                  <a:pt x="160343" y="392427"/>
                </a:cubicBezTo>
                <a:cubicBezTo>
                  <a:pt x="162220" y="391385"/>
                  <a:pt x="164114" y="390864"/>
                  <a:pt x="166024" y="390864"/>
                </a:cubicBezTo>
                <a:close/>
                <a:moveTo>
                  <a:pt x="132826" y="390864"/>
                </a:moveTo>
                <a:cubicBezTo>
                  <a:pt x="135105" y="390864"/>
                  <a:pt x="137123" y="391222"/>
                  <a:pt x="138881" y="391938"/>
                </a:cubicBezTo>
                <a:cubicBezTo>
                  <a:pt x="140639" y="392655"/>
                  <a:pt x="142121" y="393670"/>
                  <a:pt x="143325" y="394982"/>
                </a:cubicBezTo>
                <a:cubicBezTo>
                  <a:pt x="144530" y="396296"/>
                  <a:pt x="145441" y="397891"/>
                  <a:pt x="146060" y="399768"/>
                </a:cubicBezTo>
                <a:cubicBezTo>
                  <a:pt x="146678" y="401646"/>
                  <a:pt x="146988" y="403745"/>
                  <a:pt x="146988" y="406068"/>
                </a:cubicBezTo>
                <a:cubicBezTo>
                  <a:pt x="146988" y="406871"/>
                  <a:pt x="146977" y="407544"/>
                  <a:pt x="146955" y="408086"/>
                </a:cubicBezTo>
                <a:cubicBezTo>
                  <a:pt x="146934" y="408629"/>
                  <a:pt x="146901" y="409139"/>
                  <a:pt x="146857" y="409616"/>
                </a:cubicBezTo>
                <a:lnTo>
                  <a:pt x="123905" y="409616"/>
                </a:lnTo>
                <a:cubicBezTo>
                  <a:pt x="123905" y="412959"/>
                  <a:pt x="124839" y="415526"/>
                  <a:pt x="126705" y="417316"/>
                </a:cubicBezTo>
                <a:cubicBezTo>
                  <a:pt x="128572" y="419107"/>
                  <a:pt x="131263" y="420002"/>
                  <a:pt x="134779" y="420002"/>
                </a:cubicBezTo>
                <a:cubicBezTo>
                  <a:pt x="135734" y="420002"/>
                  <a:pt x="136689" y="419964"/>
                  <a:pt x="137644" y="419888"/>
                </a:cubicBezTo>
                <a:cubicBezTo>
                  <a:pt x="138599" y="419812"/>
                  <a:pt x="139521" y="419709"/>
                  <a:pt x="140411" y="419578"/>
                </a:cubicBezTo>
                <a:cubicBezTo>
                  <a:pt x="141301" y="419448"/>
                  <a:pt x="142153" y="419302"/>
                  <a:pt x="142967" y="419139"/>
                </a:cubicBezTo>
                <a:cubicBezTo>
                  <a:pt x="143781" y="418977"/>
                  <a:pt x="144535" y="418797"/>
                  <a:pt x="145229" y="418602"/>
                </a:cubicBezTo>
                <a:lnTo>
                  <a:pt x="145229" y="423257"/>
                </a:lnTo>
                <a:cubicBezTo>
                  <a:pt x="143689" y="423692"/>
                  <a:pt x="141947" y="424044"/>
                  <a:pt x="140004" y="424316"/>
                </a:cubicBezTo>
                <a:cubicBezTo>
                  <a:pt x="138062" y="424587"/>
                  <a:pt x="136049" y="424723"/>
                  <a:pt x="133965" y="424723"/>
                </a:cubicBezTo>
                <a:cubicBezTo>
                  <a:pt x="131165" y="424723"/>
                  <a:pt x="128756" y="424343"/>
                  <a:pt x="126738" y="423583"/>
                </a:cubicBezTo>
                <a:cubicBezTo>
                  <a:pt x="124719" y="422823"/>
                  <a:pt x="123064" y="421722"/>
                  <a:pt x="121773" y="420279"/>
                </a:cubicBezTo>
                <a:cubicBezTo>
                  <a:pt x="120482" y="418835"/>
                  <a:pt x="119527" y="417066"/>
                  <a:pt x="118908" y="414972"/>
                </a:cubicBezTo>
                <a:cubicBezTo>
                  <a:pt x="118289" y="412878"/>
                  <a:pt x="117980" y="410506"/>
                  <a:pt x="117980" y="407858"/>
                </a:cubicBezTo>
                <a:cubicBezTo>
                  <a:pt x="117980" y="405557"/>
                  <a:pt x="118311" y="403382"/>
                  <a:pt x="118973" y="401331"/>
                </a:cubicBezTo>
                <a:cubicBezTo>
                  <a:pt x="119635" y="399280"/>
                  <a:pt x="120601" y="397478"/>
                  <a:pt x="121870" y="395927"/>
                </a:cubicBezTo>
                <a:cubicBezTo>
                  <a:pt x="123140" y="394375"/>
                  <a:pt x="124698" y="393143"/>
                  <a:pt x="126542" y="392232"/>
                </a:cubicBezTo>
                <a:cubicBezTo>
                  <a:pt x="128387" y="391320"/>
                  <a:pt x="130482" y="390864"/>
                  <a:pt x="132826" y="390864"/>
                </a:cubicBezTo>
                <a:close/>
                <a:moveTo>
                  <a:pt x="59230" y="390864"/>
                </a:moveTo>
                <a:cubicBezTo>
                  <a:pt x="62594" y="390864"/>
                  <a:pt x="65139" y="391857"/>
                  <a:pt x="66865" y="393843"/>
                </a:cubicBezTo>
                <a:cubicBezTo>
                  <a:pt x="68590" y="395829"/>
                  <a:pt x="69453" y="398819"/>
                  <a:pt x="69453" y="402812"/>
                </a:cubicBezTo>
                <a:lnTo>
                  <a:pt x="69453" y="424136"/>
                </a:lnTo>
                <a:lnTo>
                  <a:pt x="63788" y="424136"/>
                </a:lnTo>
                <a:lnTo>
                  <a:pt x="63788" y="403268"/>
                </a:lnTo>
                <a:cubicBezTo>
                  <a:pt x="63788" y="400707"/>
                  <a:pt x="63310" y="398813"/>
                  <a:pt x="62356" y="397587"/>
                </a:cubicBezTo>
                <a:cubicBezTo>
                  <a:pt x="61401" y="396361"/>
                  <a:pt x="59979" y="395747"/>
                  <a:pt x="58091" y="395747"/>
                </a:cubicBezTo>
                <a:cubicBezTo>
                  <a:pt x="57396" y="395747"/>
                  <a:pt x="56718" y="395851"/>
                  <a:pt x="56056" y="396057"/>
                </a:cubicBezTo>
                <a:cubicBezTo>
                  <a:pt x="55394" y="396263"/>
                  <a:pt x="54705" y="396621"/>
                  <a:pt x="53989" y="397131"/>
                </a:cubicBezTo>
                <a:cubicBezTo>
                  <a:pt x="53272" y="397641"/>
                  <a:pt x="52496" y="398330"/>
                  <a:pt x="51661" y="399198"/>
                </a:cubicBezTo>
                <a:cubicBezTo>
                  <a:pt x="50825" y="400067"/>
                  <a:pt x="49887" y="401152"/>
                  <a:pt x="48845" y="402454"/>
                </a:cubicBezTo>
                <a:lnTo>
                  <a:pt x="48845" y="424136"/>
                </a:lnTo>
                <a:lnTo>
                  <a:pt x="43180" y="424136"/>
                </a:lnTo>
                <a:lnTo>
                  <a:pt x="43180" y="391450"/>
                </a:lnTo>
                <a:lnTo>
                  <a:pt x="48226" y="391450"/>
                </a:lnTo>
                <a:lnTo>
                  <a:pt x="48454" y="396724"/>
                </a:lnTo>
                <a:cubicBezTo>
                  <a:pt x="49409" y="395596"/>
                  <a:pt x="50331" y="394657"/>
                  <a:pt x="51221" y="393908"/>
                </a:cubicBezTo>
                <a:cubicBezTo>
                  <a:pt x="52111" y="393159"/>
                  <a:pt x="52985" y="392557"/>
                  <a:pt x="53842" y="392101"/>
                </a:cubicBezTo>
                <a:cubicBezTo>
                  <a:pt x="54699" y="391645"/>
                  <a:pt x="55573" y="391326"/>
                  <a:pt x="56463" y="391141"/>
                </a:cubicBezTo>
                <a:cubicBezTo>
                  <a:pt x="57353" y="390956"/>
                  <a:pt x="58275" y="390864"/>
                  <a:pt x="59230" y="390864"/>
                </a:cubicBezTo>
                <a:close/>
                <a:moveTo>
                  <a:pt x="399740" y="386469"/>
                </a:moveTo>
                <a:lnTo>
                  <a:pt x="399740" y="419123"/>
                </a:lnTo>
                <a:lnTo>
                  <a:pt x="404070" y="419123"/>
                </a:lnTo>
                <a:cubicBezTo>
                  <a:pt x="413750" y="419123"/>
                  <a:pt x="418589" y="413686"/>
                  <a:pt x="418589" y="402812"/>
                </a:cubicBezTo>
                <a:cubicBezTo>
                  <a:pt x="418589" y="399795"/>
                  <a:pt x="418308" y="397245"/>
                  <a:pt x="417743" y="395161"/>
                </a:cubicBezTo>
                <a:cubicBezTo>
                  <a:pt x="417179" y="393078"/>
                  <a:pt x="416322" y="391396"/>
                  <a:pt x="415171" y="390115"/>
                </a:cubicBezTo>
                <a:cubicBezTo>
                  <a:pt x="414021" y="388835"/>
                  <a:pt x="412578" y="387907"/>
                  <a:pt x="410841" y="387332"/>
                </a:cubicBezTo>
                <a:cubicBezTo>
                  <a:pt x="409105" y="386756"/>
                  <a:pt x="407065" y="386469"/>
                  <a:pt x="404721" y="386469"/>
                </a:cubicBezTo>
                <a:close/>
                <a:moveTo>
                  <a:pt x="393945" y="381585"/>
                </a:moveTo>
                <a:lnTo>
                  <a:pt x="404916" y="381585"/>
                </a:lnTo>
                <a:cubicBezTo>
                  <a:pt x="411558" y="381585"/>
                  <a:pt x="416512" y="383295"/>
                  <a:pt x="419778" y="386713"/>
                </a:cubicBezTo>
                <a:cubicBezTo>
                  <a:pt x="423045" y="390131"/>
                  <a:pt x="424678" y="395357"/>
                  <a:pt x="424678" y="402389"/>
                </a:cubicBezTo>
                <a:cubicBezTo>
                  <a:pt x="424678" y="404429"/>
                  <a:pt x="424521" y="406382"/>
                  <a:pt x="424206" y="408249"/>
                </a:cubicBezTo>
                <a:cubicBezTo>
                  <a:pt x="423891" y="410116"/>
                  <a:pt x="423387" y="411852"/>
                  <a:pt x="422692" y="413458"/>
                </a:cubicBezTo>
                <a:cubicBezTo>
                  <a:pt x="421998" y="415064"/>
                  <a:pt x="421096" y="416524"/>
                  <a:pt x="419990" y="417837"/>
                </a:cubicBezTo>
                <a:cubicBezTo>
                  <a:pt x="418883" y="419150"/>
                  <a:pt x="417526" y="420273"/>
                  <a:pt x="415920" y="421206"/>
                </a:cubicBezTo>
                <a:cubicBezTo>
                  <a:pt x="414314" y="422140"/>
                  <a:pt x="412448" y="422861"/>
                  <a:pt x="410321" y="423371"/>
                </a:cubicBezTo>
                <a:cubicBezTo>
                  <a:pt x="408193" y="423881"/>
                  <a:pt x="405774" y="424136"/>
                  <a:pt x="403061" y="424136"/>
                </a:cubicBezTo>
                <a:lnTo>
                  <a:pt x="393945" y="424136"/>
                </a:lnTo>
                <a:close/>
                <a:moveTo>
                  <a:pt x="357896" y="381585"/>
                </a:moveTo>
                <a:lnTo>
                  <a:pt x="383355" y="381585"/>
                </a:lnTo>
                <a:lnTo>
                  <a:pt x="383355" y="386469"/>
                </a:lnTo>
                <a:lnTo>
                  <a:pt x="373555" y="386469"/>
                </a:lnTo>
                <a:lnTo>
                  <a:pt x="373555" y="419188"/>
                </a:lnTo>
                <a:lnTo>
                  <a:pt x="383355" y="419188"/>
                </a:lnTo>
                <a:lnTo>
                  <a:pt x="383355" y="424136"/>
                </a:lnTo>
                <a:lnTo>
                  <a:pt x="357896" y="424136"/>
                </a:lnTo>
                <a:lnTo>
                  <a:pt x="357896" y="419188"/>
                </a:lnTo>
                <a:lnTo>
                  <a:pt x="367695" y="419188"/>
                </a:lnTo>
                <a:lnTo>
                  <a:pt x="367695" y="386469"/>
                </a:lnTo>
                <a:lnTo>
                  <a:pt x="357896" y="386469"/>
                </a:lnTo>
                <a:close/>
                <a:moveTo>
                  <a:pt x="6415" y="381585"/>
                </a:moveTo>
                <a:lnTo>
                  <a:pt x="30604" y="381585"/>
                </a:lnTo>
                <a:lnTo>
                  <a:pt x="30604" y="386469"/>
                </a:lnTo>
                <a:lnTo>
                  <a:pt x="12210" y="386469"/>
                </a:lnTo>
                <a:lnTo>
                  <a:pt x="12210" y="399654"/>
                </a:lnTo>
                <a:lnTo>
                  <a:pt x="29888" y="399654"/>
                </a:lnTo>
                <a:lnTo>
                  <a:pt x="29888" y="404538"/>
                </a:lnTo>
                <a:lnTo>
                  <a:pt x="12210" y="404538"/>
                </a:lnTo>
                <a:lnTo>
                  <a:pt x="12210" y="419188"/>
                </a:lnTo>
                <a:lnTo>
                  <a:pt x="30604" y="419188"/>
                </a:lnTo>
                <a:lnTo>
                  <a:pt x="30604" y="424136"/>
                </a:lnTo>
                <a:lnTo>
                  <a:pt x="6415" y="424136"/>
                </a:lnTo>
                <a:close/>
                <a:moveTo>
                  <a:pt x="1103528" y="381000"/>
                </a:moveTo>
                <a:cubicBezTo>
                  <a:pt x="1105417" y="381000"/>
                  <a:pt x="1107137" y="381282"/>
                  <a:pt x="1108688" y="381846"/>
                </a:cubicBezTo>
                <a:cubicBezTo>
                  <a:pt x="1110240" y="382410"/>
                  <a:pt x="1111581" y="383224"/>
                  <a:pt x="1112709" y="384288"/>
                </a:cubicBezTo>
                <a:cubicBezTo>
                  <a:pt x="1113838" y="385351"/>
                  <a:pt x="1114711" y="386653"/>
                  <a:pt x="1115330" y="388194"/>
                </a:cubicBezTo>
                <a:cubicBezTo>
                  <a:pt x="1115949" y="389736"/>
                  <a:pt x="1116258" y="391472"/>
                  <a:pt x="1116258" y="393404"/>
                </a:cubicBezTo>
                <a:cubicBezTo>
                  <a:pt x="1116258" y="395031"/>
                  <a:pt x="1116041" y="396540"/>
                  <a:pt x="1115607" y="397929"/>
                </a:cubicBezTo>
                <a:cubicBezTo>
                  <a:pt x="1115172" y="399318"/>
                  <a:pt x="1114516" y="400701"/>
                  <a:pt x="1113637" y="402080"/>
                </a:cubicBezTo>
                <a:cubicBezTo>
                  <a:pt x="1112758" y="403458"/>
                  <a:pt x="1111651" y="404885"/>
                  <a:pt x="1110316" y="406361"/>
                </a:cubicBezTo>
                <a:cubicBezTo>
                  <a:pt x="1108981" y="407837"/>
                  <a:pt x="1107403" y="409454"/>
                  <a:pt x="1105579" y="411212"/>
                </a:cubicBezTo>
                <a:lnTo>
                  <a:pt x="1097864" y="418732"/>
                </a:lnTo>
                <a:lnTo>
                  <a:pt x="1118537" y="418732"/>
                </a:lnTo>
                <a:lnTo>
                  <a:pt x="1118537" y="424136"/>
                </a:lnTo>
                <a:lnTo>
                  <a:pt x="1090506" y="424136"/>
                </a:lnTo>
                <a:lnTo>
                  <a:pt x="1090506" y="419058"/>
                </a:lnTo>
                <a:lnTo>
                  <a:pt x="1101510" y="408119"/>
                </a:lnTo>
                <a:cubicBezTo>
                  <a:pt x="1103311" y="406339"/>
                  <a:pt x="1104776" y="404798"/>
                  <a:pt x="1105905" y="403496"/>
                </a:cubicBezTo>
                <a:cubicBezTo>
                  <a:pt x="1107033" y="402194"/>
                  <a:pt x="1107912" y="401005"/>
                  <a:pt x="1108542" y="399931"/>
                </a:cubicBezTo>
                <a:cubicBezTo>
                  <a:pt x="1109171" y="398857"/>
                  <a:pt x="1109595" y="397842"/>
                  <a:pt x="1109812" y="396887"/>
                </a:cubicBezTo>
                <a:cubicBezTo>
                  <a:pt x="1110029" y="395932"/>
                  <a:pt x="1110137" y="394901"/>
                  <a:pt x="1110137" y="393794"/>
                </a:cubicBezTo>
                <a:cubicBezTo>
                  <a:pt x="1110137" y="392752"/>
                  <a:pt x="1109996" y="391759"/>
                  <a:pt x="1109714" y="390815"/>
                </a:cubicBezTo>
                <a:cubicBezTo>
                  <a:pt x="1109432" y="389871"/>
                  <a:pt x="1108998" y="389041"/>
                  <a:pt x="1108412" y="388325"/>
                </a:cubicBezTo>
                <a:cubicBezTo>
                  <a:pt x="1107826" y="387609"/>
                  <a:pt x="1107066" y="387044"/>
                  <a:pt x="1106133" y="386632"/>
                </a:cubicBezTo>
                <a:cubicBezTo>
                  <a:pt x="1105200" y="386219"/>
                  <a:pt x="1104082" y="386013"/>
                  <a:pt x="1102780" y="386013"/>
                </a:cubicBezTo>
                <a:cubicBezTo>
                  <a:pt x="1100978" y="386013"/>
                  <a:pt x="1099339" y="386415"/>
                  <a:pt x="1097864" y="387218"/>
                </a:cubicBezTo>
                <a:cubicBezTo>
                  <a:pt x="1096388" y="388021"/>
                  <a:pt x="1095031" y="389063"/>
                  <a:pt x="1093794" y="390343"/>
                </a:cubicBezTo>
                <a:lnTo>
                  <a:pt x="1090669" y="386599"/>
                </a:lnTo>
                <a:cubicBezTo>
                  <a:pt x="1092275" y="384906"/>
                  <a:pt x="1094125" y="383550"/>
                  <a:pt x="1096219" y="382530"/>
                </a:cubicBezTo>
                <a:cubicBezTo>
                  <a:pt x="1098314" y="381510"/>
                  <a:pt x="1100750" y="381000"/>
                  <a:pt x="1103528" y="381000"/>
                </a:cubicBezTo>
                <a:close/>
                <a:moveTo>
                  <a:pt x="969234" y="381000"/>
                </a:moveTo>
                <a:lnTo>
                  <a:pt x="969234" y="391450"/>
                </a:lnTo>
                <a:lnTo>
                  <a:pt x="983917" y="391450"/>
                </a:lnTo>
                <a:lnTo>
                  <a:pt x="983917" y="396203"/>
                </a:lnTo>
                <a:lnTo>
                  <a:pt x="969234" y="396203"/>
                </a:lnTo>
                <a:lnTo>
                  <a:pt x="969234" y="412807"/>
                </a:lnTo>
                <a:cubicBezTo>
                  <a:pt x="969234" y="415151"/>
                  <a:pt x="969858" y="416904"/>
                  <a:pt x="971106" y="418065"/>
                </a:cubicBezTo>
                <a:cubicBezTo>
                  <a:pt x="972354" y="419226"/>
                  <a:pt x="974194" y="419807"/>
                  <a:pt x="976624" y="419807"/>
                </a:cubicBezTo>
                <a:cubicBezTo>
                  <a:pt x="977666" y="419807"/>
                  <a:pt x="978806" y="419725"/>
                  <a:pt x="980043" y="419562"/>
                </a:cubicBezTo>
                <a:cubicBezTo>
                  <a:pt x="981280" y="419399"/>
                  <a:pt x="982571" y="419144"/>
                  <a:pt x="983917" y="418797"/>
                </a:cubicBezTo>
                <a:lnTo>
                  <a:pt x="983917" y="423681"/>
                </a:lnTo>
                <a:cubicBezTo>
                  <a:pt x="982636" y="424006"/>
                  <a:pt x="981312" y="424240"/>
                  <a:pt x="979945" y="424381"/>
                </a:cubicBezTo>
                <a:cubicBezTo>
                  <a:pt x="978578" y="424522"/>
                  <a:pt x="977189" y="424592"/>
                  <a:pt x="975778" y="424592"/>
                </a:cubicBezTo>
                <a:cubicBezTo>
                  <a:pt x="971676" y="424592"/>
                  <a:pt x="968616" y="423664"/>
                  <a:pt x="966597" y="421809"/>
                </a:cubicBezTo>
                <a:cubicBezTo>
                  <a:pt x="964579" y="419953"/>
                  <a:pt x="963569" y="417104"/>
                  <a:pt x="963569" y="413263"/>
                </a:cubicBezTo>
                <a:lnTo>
                  <a:pt x="963569" y="396203"/>
                </a:lnTo>
                <a:lnTo>
                  <a:pt x="954421" y="396203"/>
                </a:lnTo>
                <a:lnTo>
                  <a:pt x="954421" y="391450"/>
                </a:lnTo>
                <a:lnTo>
                  <a:pt x="963569" y="391450"/>
                </a:lnTo>
                <a:lnTo>
                  <a:pt x="963569" y="382465"/>
                </a:lnTo>
                <a:close/>
                <a:moveTo>
                  <a:pt x="578710" y="381000"/>
                </a:moveTo>
                <a:lnTo>
                  <a:pt x="578710" y="391450"/>
                </a:lnTo>
                <a:lnTo>
                  <a:pt x="593393" y="391450"/>
                </a:lnTo>
                <a:lnTo>
                  <a:pt x="593393" y="396203"/>
                </a:lnTo>
                <a:lnTo>
                  <a:pt x="578710" y="396203"/>
                </a:lnTo>
                <a:lnTo>
                  <a:pt x="578710" y="412807"/>
                </a:lnTo>
                <a:cubicBezTo>
                  <a:pt x="578710" y="415151"/>
                  <a:pt x="579334" y="416904"/>
                  <a:pt x="580582" y="418065"/>
                </a:cubicBezTo>
                <a:cubicBezTo>
                  <a:pt x="581830" y="419226"/>
                  <a:pt x="583670" y="419807"/>
                  <a:pt x="586101" y="419807"/>
                </a:cubicBezTo>
                <a:cubicBezTo>
                  <a:pt x="587142" y="419807"/>
                  <a:pt x="588282" y="419725"/>
                  <a:pt x="589519" y="419562"/>
                </a:cubicBezTo>
                <a:cubicBezTo>
                  <a:pt x="590756" y="419399"/>
                  <a:pt x="592047" y="419144"/>
                  <a:pt x="593393" y="418797"/>
                </a:cubicBezTo>
                <a:lnTo>
                  <a:pt x="593393" y="423681"/>
                </a:lnTo>
                <a:cubicBezTo>
                  <a:pt x="592112" y="424006"/>
                  <a:pt x="590789" y="424240"/>
                  <a:pt x="589421" y="424381"/>
                </a:cubicBezTo>
                <a:cubicBezTo>
                  <a:pt x="588054" y="424522"/>
                  <a:pt x="586665" y="424592"/>
                  <a:pt x="585254" y="424592"/>
                </a:cubicBezTo>
                <a:cubicBezTo>
                  <a:pt x="581152" y="424592"/>
                  <a:pt x="578092" y="423664"/>
                  <a:pt x="576073" y="421809"/>
                </a:cubicBezTo>
                <a:cubicBezTo>
                  <a:pt x="574055" y="419953"/>
                  <a:pt x="573045" y="417104"/>
                  <a:pt x="573045" y="413263"/>
                </a:cubicBezTo>
                <a:lnTo>
                  <a:pt x="573045" y="396203"/>
                </a:lnTo>
                <a:lnTo>
                  <a:pt x="563897" y="396203"/>
                </a:lnTo>
                <a:lnTo>
                  <a:pt x="563897" y="391450"/>
                </a:lnTo>
                <a:lnTo>
                  <a:pt x="573045" y="391450"/>
                </a:lnTo>
                <a:lnTo>
                  <a:pt x="573045" y="382465"/>
                </a:lnTo>
                <a:close/>
                <a:moveTo>
                  <a:pt x="235810" y="381000"/>
                </a:moveTo>
                <a:lnTo>
                  <a:pt x="235810" y="391450"/>
                </a:lnTo>
                <a:lnTo>
                  <a:pt x="250493" y="391450"/>
                </a:lnTo>
                <a:lnTo>
                  <a:pt x="250493" y="396203"/>
                </a:lnTo>
                <a:lnTo>
                  <a:pt x="235810" y="396203"/>
                </a:lnTo>
                <a:lnTo>
                  <a:pt x="235810" y="412807"/>
                </a:lnTo>
                <a:cubicBezTo>
                  <a:pt x="235810" y="415151"/>
                  <a:pt x="236434" y="416904"/>
                  <a:pt x="237682" y="418065"/>
                </a:cubicBezTo>
                <a:cubicBezTo>
                  <a:pt x="238930" y="419226"/>
                  <a:pt x="240769" y="419807"/>
                  <a:pt x="243200" y="419807"/>
                </a:cubicBezTo>
                <a:cubicBezTo>
                  <a:pt x="244242" y="419807"/>
                  <a:pt x="245382" y="419725"/>
                  <a:pt x="246619" y="419562"/>
                </a:cubicBezTo>
                <a:cubicBezTo>
                  <a:pt x="247856" y="419399"/>
                  <a:pt x="249147" y="419144"/>
                  <a:pt x="250493" y="418797"/>
                </a:cubicBezTo>
                <a:lnTo>
                  <a:pt x="250493" y="423681"/>
                </a:lnTo>
                <a:cubicBezTo>
                  <a:pt x="249212" y="424006"/>
                  <a:pt x="247889" y="424240"/>
                  <a:pt x="246521" y="424381"/>
                </a:cubicBezTo>
                <a:cubicBezTo>
                  <a:pt x="245154" y="424522"/>
                  <a:pt x="243765" y="424592"/>
                  <a:pt x="242354" y="424592"/>
                </a:cubicBezTo>
                <a:cubicBezTo>
                  <a:pt x="238252" y="424592"/>
                  <a:pt x="235192" y="423664"/>
                  <a:pt x="233173" y="421809"/>
                </a:cubicBezTo>
                <a:cubicBezTo>
                  <a:pt x="231155" y="419953"/>
                  <a:pt x="230145" y="417104"/>
                  <a:pt x="230145" y="413263"/>
                </a:cubicBezTo>
                <a:lnTo>
                  <a:pt x="230145" y="396203"/>
                </a:lnTo>
                <a:lnTo>
                  <a:pt x="220997" y="396203"/>
                </a:lnTo>
                <a:lnTo>
                  <a:pt x="220997" y="391450"/>
                </a:lnTo>
                <a:lnTo>
                  <a:pt x="230145" y="391450"/>
                </a:lnTo>
                <a:lnTo>
                  <a:pt x="230145" y="382465"/>
                </a:lnTo>
                <a:close/>
                <a:moveTo>
                  <a:pt x="92935" y="381000"/>
                </a:moveTo>
                <a:lnTo>
                  <a:pt x="92935" y="391450"/>
                </a:lnTo>
                <a:lnTo>
                  <a:pt x="107618" y="391450"/>
                </a:lnTo>
                <a:lnTo>
                  <a:pt x="107618" y="396203"/>
                </a:lnTo>
                <a:lnTo>
                  <a:pt x="92935" y="396203"/>
                </a:lnTo>
                <a:lnTo>
                  <a:pt x="92935" y="412807"/>
                </a:lnTo>
                <a:cubicBezTo>
                  <a:pt x="92935" y="415151"/>
                  <a:pt x="93559" y="416904"/>
                  <a:pt x="94807" y="418065"/>
                </a:cubicBezTo>
                <a:cubicBezTo>
                  <a:pt x="96055" y="419226"/>
                  <a:pt x="97895" y="419807"/>
                  <a:pt x="100325" y="419807"/>
                </a:cubicBezTo>
                <a:cubicBezTo>
                  <a:pt x="101367" y="419807"/>
                  <a:pt x="102507" y="419725"/>
                  <a:pt x="103744" y="419562"/>
                </a:cubicBezTo>
                <a:cubicBezTo>
                  <a:pt x="104981" y="419399"/>
                  <a:pt x="106272" y="419144"/>
                  <a:pt x="107618" y="418797"/>
                </a:cubicBezTo>
                <a:lnTo>
                  <a:pt x="107618" y="423681"/>
                </a:lnTo>
                <a:cubicBezTo>
                  <a:pt x="106337" y="424006"/>
                  <a:pt x="105013" y="424240"/>
                  <a:pt x="103646" y="424381"/>
                </a:cubicBezTo>
                <a:cubicBezTo>
                  <a:pt x="102279" y="424522"/>
                  <a:pt x="100890" y="424592"/>
                  <a:pt x="99479" y="424592"/>
                </a:cubicBezTo>
                <a:cubicBezTo>
                  <a:pt x="95377" y="424592"/>
                  <a:pt x="92317" y="423664"/>
                  <a:pt x="90298" y="421809"/>
                </a:cubicBezTo>
                <a:cubicBezTo>
                  <a:pt x="88280" y="419953"/>
                  <a:pt x="87270" y="417104"/>
                  <a:pt x="87270" y="413263"/>
                </a:cubicBezTo>
                <a:lnTo>
                  <a:pt x="87270" y="396203"/>
                </a:lnTo>
                <a:lnTo>
                  <a:pt x="78122" y="396203"/>
                </a:lnTo>
                <a:lnTo>
                  <a:pt x="78122" y="391450"/>
                </a:lnTo>
                <a:lnTo>
                  <a:pt x="87270" y="391450"/>
                </a:lnTo>
                <a:lnTo>
                  <a:pt x="87270" y="382465"/>
                </a:lnTo>
                <a:close/>
                <a:moveTo>
                  <a:pt x="901759" y="378135"/>
                </a:moveTo>
                <a:lnTo>
                  <a:pt x="907457" y="378135"/>
                </a:lnTo>
                <a:lnTo>
                  <a:pt x="907457" y="424136"/>
                </a:lnTo>
                <a:lnTo>
                  <a:pt x="902378" y="424136"/>
                </a:lnTo>
                <a:lnTo>
                  <a:pt x="902182" y="417951"/>
                </a:lnTo>
                <a:cubicBezTo>
                  <a:pt x="900598" y="420252"/>
                  <a:pt x="898883" y="421955"/>
                  <a:pt x="897039" y="423062"/>
                </a:cubicBezTo>
                <a:cubicBezTo>
                  <a:pt x="895194" y="424169"/>
                  <a:pt x="893197" y="424723"/>
                  <a:pt x="891048" y="424723"/>
                </a:cubicBezTo>
                <a:cubicBezTo>
                  <a:pt x="889182" y="424723"/>
                  <a:pt x="887538" y="424332"/>
                  <a:pt x="886116" y="423551"/>
                </a:cubicBezTo>
                <a:cubicBezTo>
                  <a:pt x="884694" y="422769"/>
                  <a:pt x="883511" y="421668"/>
                  <a:pt x="882567" y="420246"/>
                </a:cubicBezTo>
                <a:cubicBezTo>
                  <a:pt x="881623" y="418824"/>
                  <a:pt x="880912" y="417115"/>
                  <a:pt x="880435" y="415119"/>
                </a:cubicBezTo>
                <a:cubicBezTo>
                  <a:pt x="879957" y="413122"/>
                  <a:pt x="879719" y="410908"/>
                  <a:pt x="879719" y="408477"/>
                </a:cubicBezTo>
                <a:cubicBezTo>
                  <a:pt x="879719" y="405699"/>
                  <a:pt x="880099" y="403230"/>
                  <a:pt x="880858" y="401070"/>
                </a:cubicBezTo>
                <a:cubicBezTo>
                  <a:pt x="881618" y="398911"/>
                  <a:pt x="882698" y="397088"/>
                  <a:pt x="884098" y="395601"/>
                </a:cubicBezTo>
                <a:cubicBezTo>
                  <a:pt x="885497" y="394114"/>
                  <a:pt x="887180" y="392986"/>
                  <a:pt x="889144" y="392215"/>
                </a:cubicBezTo>
                <a:cubicBezTo>
                  <a:pt x="891108" y="391445"/>
                  <a:pt x="893295" y="391059"/>
                  <a:pt x="895704" y="391059"/>
                </a:cubicBezTo>
                <a:cubicBezTo>
                  <a:pt x="896746" y="391059"/>
                  <a:pt x="897771" y="391125"/>
                  <a:pt x="898780" y="391255"/>
                </a:cubicBezTo>
                <a:cubicBezTo>
                  <a:pt x="899790" y="391385"/>
                  <a:pt x="900783" y="391591"/>
                  <a:pt x="901759" y="391873"/>
                </a:cubicBezTo>
                <a:close/>
                <a:moveTo>
                  <a:pt x="835085" y="378135"/>
                </a:moveTo>
                <a:lnTo>
                  <a:pt x="840782" y="378135"/>
                </a:lnTo>
                <a:lnTo>
                  <a:pt x="840782" y="424136"/>
                </a:lnTo>
                <a:lnTo>
                  <a:pt x="835704" y="424136"/>
                </a:lnTo>
                <a:lnTo>
                  <a:pt x="835508" y="417951"/>
                </a:lnTo>
                <a:cubicBezTo>
                  <a:pt x="833924" y="420252"/>
                  <a:pt x="832209" y="421955"/>
                  <a:pt x="830365" y="423062"/>
                </a:cubicBezTo>
                <a:cubicBezTo>
                  <a:pt x="828520" y="424169"/>
                  <a:pt x="826523" y="424723"/>
                  <a:pt x="824374" y="424723"/>
                </a:cubicBezTo>
                <a:cubicBezTo>
                  <a:pt x="822508" y="424723"/>
                  <a:pt x="820864" y="424332"/>
                  <a:pt x="819442" y="423551"/>
                </a:cubicBezTo>
                <a:cubicBezTo>
                  <a:pt x="818020" y="422769"/>
                  <a:pt x="816838" y="421668"/>
                  <a:pt x="815893" y="420246"/>
                </a:cubicBezTo>
                <a:cubicBezTo>
                  <a:pt x="814949" y="418824"/>
                  <a:pt x="814238" y="417115"/>
                  <a:pt x="813761" y="415119"/>
                </a:cubicBezTo>
                <a:cubicBezTo>
                  <a:pt x="813283" y="413122"/>
                  <a:pt x="813045" y="410908"/>
                  <a:pt x="813045" y="408477"/>
                </a:cubicBezTo>
                <a:cubicBezTo>
                  <a:pt x="813045" y="405699"/>
                  <a:pt x="813425" y="403230"/>
                  <a:pt x="814184" y="401070"/>
                </a:cubicBezTo>
                <a:cubicBezTo>
                  <a:pt x="814944" y="398911"/>
                  <a:pt x="816024" y="397088"/>
                  <a:pt x="817424" y="395601"/>
                </a:cubicBezTo>
                <a:cubicBezTo>
                  <a:pt x="818823" y="394114"/>
                  <a:pt x="820506" y="392986"/>
                  <a:pt x="822470" y="392215"/>
                </a:cubicBezTo>
                <a:cubicBezTo>
                  <a:pt x="824434" y="391445"/>
                  <a:pt x="826621" y="391059"/>
                  <a:pt x="829030" y="391059"/>
                </a:cubicBezTo>
                <a:cubicBezTo>
                  <a:pt x="830072" y="391059"/>
                  <a:pt x="831097" y="391125"/>
                  <a:pt x="832106" y="391255"/>
                </a:cubicBezTo>
                <a:cubicBezTo>
                  <a:pt x="833116" y="391385"/>
                  <a:pt x="834108" y="391591"/>
                  <a:pt x="835085" y="391873"/>
                </a:cubicBezTo>
                <a:close/>
                <a:moveTo>
                  <a:pt x="605155" y="378135"/>
                </a:moveTo>
                <a:lnTo>
                  <a:pt x="610820" y="378135"/>
                </a:lnTo>
                <a:lnTo>
                  <a:pt x="610820" y="391450"/>
                </a:lnTo>
                <a:lnTo>
                  <a:pt x="610624" y="396594"/>
                </a:lnTo>
                <a:cubicBezTo>
                  <a:pt x="611514" y="395530"/>
                  <a:pt x="612388" y="394635"/>
                  <a:pt x="613245" y="393908"/>
                </a:cubicBezTo>
                <a:cubicBezTo>
                  <a:pt x="614103" y="393181"/>
                  <a:pt x="614960" y="392590"/>
                  <a:pt x="615817" y="392134"/>
                </a:cubicBezTo>
                <a:cubicBezTo>
                  <a:pt x="616675" y="391678"/>
                  <a:pt x="617548" y="391352"/>
                  <a:pt x="618438" y="391157"/>
                </a:cubicBezTo>
                <a:cubicBezTo>
                  <a:pt x="619328" y="390962"/>
                  <a:pt x="620250" y="390864"/>
                  <a:pt x="621205" y="390864"/>
                </a:cubicBezTo>
                <a:cubicBezTo>
                  <a:pt x="624461" y="390864"/>
                  <a:pt x="626978" y="391857"/>
                  <a:pt x="628758" y="393843"/>
                </a:cubicBezTo>
                <a:cubicBezTo>
                  <a:pt x="630538" y="395829"/>
                  <a:pt x="631428" y="398819"/>
                  <a:pt x="631428" y="402812"/>
                </a:cubicBezTo>
                <a:lnTo>
                  <a:pt x="631428" y="424136"/>
                </a:lnTo>
                <a:lnTo>
                  <a:pt x="625763" y="424136"/>
                </a:lnTo>
                <a:lnTo>
                  <a:pt x="625763" y="403268"/>
                </a:lnTo>
                <a:cubicBezTo>
                  <a:pt x="625763" y="400750"/>
                  <a:pt x="625291" y="398867"/>
                  <a:pt x="624347" y="397619"/>
                </a:cubicBezTo>
                <a:cubicBezTo>
                  <a:pt x="623403" y="396372"/>
                  <a:pt x="622052" y="395747"/>
                  <a:pt x="620294" y="395747"/>
                </a:cubicBezTo>
                <a:cubicBezTo>
                  <a:pt x="619534" y="395747"/>
                  <a:pt x="618823" y="395851"/>
                  <a:pt x="618161" y="396057"/>
                </a:cubicBezTo>
                <a:cubicBezTo>
                  <a:pt x="617499" y="396263"/>
                  <a:pt x="616810" y="396621"/>
                  <a:pt x="616094" y="397131"/>
                </a:cubicBezTo>
                <a:cubicBezTo>
                  <a:pt x="615378" y="397641"/>
                  <a:pt x="614596" y="398330"/>
                  <a:pt x="613750" y="399198"/>
                </a:cubicBezTo>
                <a:cubicBezTo>
                  <a:pt x="612904" y="400067"/>
                  <a:pt x="611927" y="401152"/>
                  <a:pt x="610820" y="402454"/>
                </a:cubicBezTo>
                <a:lnTo>
                  <a:pt x="610820" y="424136"/>
                </a:lnTo>
                <a:lnTo>
                  <a:pt x="605155" y="424136"/>
                </a:lnTo>
                <a:close/>
                <a:moveTo>
                  <a:pt x="252730" y="378135"/>
                </a:moveTo>
                <a:lnTo>
                  <a:pt x="258395" y="378135"/>
                </a:lnTo>
                <a:lnTo>
                  <a:pt x="258395" y="391450"/>
                </a:lnTo>
                <a:lnTo>
                  <a:pt x="258199" y="396594"/>
                </a:lnTo>
                <a:cubicBezTo>
                  <a:pt x="259089" y="395530"/>
                  <a:pt x="259963" y="394635"/>
                  <a:pt x="260820" y="393908"/>
                </a:cubicBezTo>
                <a:cubicBezTo>
                  <a:pt x="261677" y="393181"/>
                  <a:pt x="262535" y="392590"/>
                  <a:pt x="263392" y="392134"/>
                </a:cubicBezTo>
                <a:cubicBezTo>
                  <a:pt x="264249" y="391678"/>
                  <a:pt x="265123" y="391352"/>
                  <a:pt x="266013" y="391157"/>
                </a:cubicBezTo>
                <a:cubicBezTo>
                  <a:pt x="266903" y="390962"/>
                  <a:pt x="267825" y="390864"/>
                  <a:pt x="268780" y="390864"/>
                </a:cubicBezTo>
                <a:cubicBezTo>
                  <a:pt x="272036" y="390864"/>
                  <a:pt x="274554" y="391857"/>
                  <a:pt x="276333" y="393843"/>
                </a:cubicBezTo>
                <a:cubicBezTo>
                  <a:pt x="278113" y="395829"/>
                  <a:pt x="279003" y="398819"/>
                  <a:pt x="279003" y="402812"/>
                </a:cubicBezTo>
                <a:lnTo>
                  <a:pt x="279003" y="424136"/>
                </a:lnTo>
                <a:lnTo>
                  <a:pt x="273338" y="424136"/>
                </a:lnTo>
                <a:lnTo>
                  <a:pt x="273338" y="403268"/>
                </a:lnTo>
                <a:cubicBezTo>
                  <a:pt x="273338" y="400750"/>
                  <a:pt x="272866" y="398867"/>
                  <a:pt x="271922" y="397619"/>
                </a:cubicBezTo>
                <a:cubicBezTo>
                  <a:pt x="270978" y="396372"/>
                  <a:pt x="269627" y="395747"/>
                  <a:pt x="267869" y="395747"/>
                </a:cubicBezTo>
                <a:cubicBezTo>
                  <a:pt x="267109" y="395747"/>
                  <a:pt x="266398" y="395851"/>
                  <a:pt x="265736" y="396057"/>
                </a:cubicBezTo>
                <a:cubicBezTo>
                  <a:pt x="265074" y="396263"/>
                  <a:pt x="264385" y="396621"/>
                  <a:pt x="263669" y="397131"/>
                </a:cubicBezTo>
                <a:cubicBezTo>
                  <a:pt x="262953" y="397641"/>
                  <a:pt x="262171" y="398330"/>
                  <a:pt x="261325" y="399198"/>
                </a:cubicBezTo>
                <a:cubicBezTo>
                  <a:pt x="260478" y="400067"/>
                  <a:pt x="259502" y="401152"/>
                  <a:pt x="258395" y="402454"/>
                </a:cubicBezTo>
                <a:lnTo>
                  <a:pt x="258395" y="424136"/>
                </a:lnTo>
                <a:lnTo>
                  <a:pt x="252730" y="424136"/>
                </a:lnTo>
                <a:close/>
                <a:moveTo>
                  <a:pt x="865924" y="377744"/>
                </a:moveTo>
                <a:cubicBezTo>
                  <a:pt x="866554" y="377744"/>
                  <a:pt x="867140" y="377858"/>
                  <a:pt x="867682" y="378086"/>
                </a:cubicBezTo>
                <a:cubicBezTo>
                  <a:pt x="868225" y="378314"/>
                  <a:pt x="868697" y="378634"/>
                  <a:pt x="869098" y="379046"/>
                </a:cubicBezTo>
                <a:cubicBezTo>
                  <a:pt x="869500" y="379459"/>
                  <a:pt x="869815" y="379930"/>
                  <a:pt x="870043" y="380462"/>
                </a:cubicBezTo>
                <a:cubicBezTo>
                  <a:pt x="870270" y="380994"/>
                  <a:pt x="870384" y="381575"/>
                  <a:pt x="870384" y="382204"/>
                </a:cubicBezTo>
                <a:cubicBezTo>
                  <a:pt x="870384" y="382812"/>
                  <a:pt x="870270" y="383387"/>
                  <a:pt x="870043" y="383930"/>
                </a:cubicBezTo>
                <a:cubicBezTo>
                  <a:pt x="869815" y="384472"/>
                  <a:pt x="869500" y="384950"/>
                  <a:pt x="869098" y="385362"/>
                </a:cubicBezTo>
                <a:cubicBezTo>
                  <a:pt x="868697" y="385775"/>
                  <a:pt x="868225" y="386095"/>
                  <a:pt x="867682" y="386323"/>
                </a:cubicBezTo>
                <a:cubicBezTo>
                  <a:pt x="867140" y="386550"/>
                  <a:pt x="866554" y="386664"/>
                  <a:pt x="865924" y="386664"/>
                </a:cubicBezTo>
                <a:cubicBezTo>
                  <a:pt x="865295" y="386664"/>
                  <a:pt x="864709" y="386550"/>
                  <a:pt x="864166" y="386323"/>
                </a:cubicBezTo>
                <a:cubicBezTo>
                  <a:pt x="863624" y="386095"/>
                  <a:pt x="863152" y="385775"/>
                  <a:pt x="862750" y="385362"/>
                </a:cubicBezTo>
                <a:cubicBezTo>
                  <a:pt x="862348" y="384950"/>
                  <a:pt x="862034" y="384472"/>
                  <a:pt x="861806" y="383930"/>
                </a:cubicBezTo>
                <a:cubicBezTo>
                  <a:pt x="861578" y="383387"/>
                  <a:pt x="861464" y="382812"/>
                  <a:pt x="861464" y="382204"/>
                </a:cubicBezTo>
                <a:cubicBezTo>
                  <a:pt x="861464" y="381575"/>
                  <a:pt x="861578" y="380994"/>
                  <a:pt x="861806" y="380462"/>
                </a:cubicBezTo>
                <a:cubicBezTo>
                  <a:pt x="862034" y="379930"/>
                  <a:pt x="862348" y="379459"/>
                  <a:pt x="862750" y="379046"/>
                </a:cubicBezTo>
                <a:cubicBezTo>
                  <a:pt x="863152" y="378634"/>
                  <a:pt x="863624" y="378314"/>
                  <a:pt x="864166" y="378086"/>
                </a:cubicBezTo>
                <a:cubicBezTo>
                  <a:pt x="864709" y="377858"/>
                  <a:pt x="865295" y="377744"/>
                  <a:pt x="865924" y="377744"/>
                </a:cubicBezTo>
                <a:close/>
                <a:moveTo>
                  <a:pt x="521900" y="377744"/>
                </a:moveTo>
                <a:cubicBezTo>
                  <a:pt x="524157" y="377744"/>
                  <a:pt x="526653" y="378004"/>
                  <a:pt x="529388" y="378526"/>
                </a:cubicBezTo>
                <a:lnTo>
                  <a:pt x="529388" y="383409"/>
                </a:lnTo>
                <a:cubicBezTo>
                  <a:pt x="526414" y="382779"/>
                  <a:pt x="523853" y="382465"/>
                  <a:pt x="521704" y="382465"/>
                </a:cubicBezTo>
                <a:cubicBezTo>
                  <a:pt x="516604" y="382465"/>
                  <a:pt x="514054" y="385134"/>
                  <a:pt x="514054" y="390473"/>
                </a:cubicBezTo>
                <a:lnTo>
                  <a:pt x="514054" y="396203"/>
                </a:lnTo>
                <a:lnTo>
                  <a:pt x="528378" y="396203"/>
                </a:lnTo>
                <a:lnTo>
                  <a:pt x="528378" y="400924"/>
                </a:lnTo>
                <a:lnTo>
                  <a:pt x="514054" y="400924"/>
                </a:lnTo>
                <a:lnTo>
                  <a:pt x="514054" y="424136"/>
                </a:lnTo>
                <a:lnTo>
                  <a:pt x="508291" y="424136"/>
                </a:lnTo>
                <a:lnTo>
                  <a:pt x="508291" y="400924"/>
                </a:lnTo>
                <a:lnTo>
                  <a:pt x="497776" y="400924"/>
                </a:lnTo>
                <a:lnTo>
                  <a:pt x="497776" y="396203"/>
                </a:lnTo>
                <a:lnTo>
                  <a:pt x="508291" y="396203"/>
                </a:lnTo>
                <a:lnTo>
                  <a:pt x="508291" y="390799"/>
                </a:lnTo>
                <a:cubicBezTo>
                  <a:pt x="508291" y="382096"/>
                  <a:pt x="512828" y="377744"/>
                  <a:pt x="521900" y="377744"/>
                </a:cubicBezTo>
                <a:close/>
                <a:moveTo>
                  <a:pt x="1104049" y="338528"/>
                </a:moveTo>
                <a:cubicBezTo>
                  <a:pt x="1104722" y="338528"/>
                  <a:pt x="1105362" y="338663"/>
                  <a:pt x="1105970" y="338935"/>
                </a:cubicBezTo>
                <a:cubicBezTo>
                  <a:pt x="1106578" y="339206"/>
                  <a:pt x="1107110" y="339570"/>
                  <a:pt x="1107565" y="340026"/>
                </a:cubicBezTo>
                <a:cubicBezTo>
                  <a:pt x="1108021" y="340481"/>
                  <a:pt x="1108385" y="341013"/>
                  <a:pt x="1108656" y="341620"/>
                </a:cubicBezTo>
                <a:cubicBezTo>
                  <a:pt x="1108927" y="342228"/>
                  <a:pt x="1109063" y="342869"/>
                  <a:pt x="1109063" y="343541"/>
                </a:cubicBezTo>
                <a:cubicBezTo>
                  <a:pt x="1109063" y="344236"/>
                  <a:pt x="1108927" y="344882"/>
                  <a:pt x="1108656" y="345479"/>
                </a:cubicBezTo>
                <a:cubicBezTo>
                  <a:pt x="1108385" y="346076"/>
                  <a:pt x="1108021" y="346602"/>
                  <a:pt x="1107565" y="347057"/>
                </a:cubicBezTo>
                <a:cubicBezTo>
                  <a:pt x="1107110" y="347513"/>
                  <a:pt x="1106578" y="347871"/>
                  <a:pt x="1105970" y="348132"/>
                </a:cubicBezTo>
                <a:cubicBezTo>
                  <a:pt x="1105362" y="348392"/>
                  <a:pt x="1104722" y="348522"/>
                  <a:pt x="1104049" y="348522"/>
                </a:cubicBezTo>
                <a:cubicBezTo>
                  <a:pt x="1103355" y="348522"/>
                  <a:pt x="1102709" y="348392"/>
                  <a:pt x="1102112" y="348132"/>
                </a:cubicBezTo>
                <a:cubicBezTo>
                  <a:pt x="1101515" y="347871"/>
                  <a:pt x="1100989" y="347513"/>
                  <a:pt x="1100533" y="347057"/>
                </a:cubicBezTo>
                <a:cubicBezTo>
                  <a:pt x="1100077" y="346602"/>
                  <a:pt x="1099719" y="346076"/>
                  <a:pt x="1099459" y="345479"/>
                </a:cubicBezTo>
                <a:cubicBezTo>
                  <a:pt x="1099198" y="344882"/>
                  <a:pt x="1099068" y="344236"/>
                  <a:pt x="1099068" y="343541"/>
                </a:cubicBezTo>
                <a:cubicBezTo>
                  <a:pt x="1099068" y="342869"/>
                  <a:pt x="1099198" y="342228"/>
                  <a:pt x="1099459" y="341620"/>
                </a:cubicBezTo>
                <a:cubicBezTo>
                  <a:pt x="1099719" y="341013"/>
                  <a:pt x="1100077" y="340481"/>
                  <a:pt x="1100533" y="340026"/>
                </a:cubicBezTo>
                <a:cubicBezTo>
                  <a:pt x="1100989" y="339570"/>
                  <a:pt x="1101515" y="339206"/>
                  <a:pt x="1102112" y="338935"/>
                </a:cubicBezTo>
                <a:cubicBezTo>
                  <a:pt x="1102709" y="338663"/>
                  <a:pt x="1103355" y="338528"/>
                  <a:pt x="1104049" y="338528"/>
                </a:cubicBezTo>
                <a:close/>
                <a:moveTo>
                  <a:pt x="999339" y="333058"/>
                </a:moveTo>
                <a:cubicBezTo>
                  <a:pt x="997928" y="333058"/>
                  <a:pt x="996713" y="333200"/>
                  <a:pt x="995693" y="333481"/>
                </a:cubicBezTo>
                <a:cubicBezTo>
                  <a:pt x="994673" y="333764"/>
                  <a:pt x="993837" y="334165"/>
                  <a:pt x="993186" y="334686"/>
                </a:cubicBezTo>
                <a:cubicBezTo>
                  <a:pt x="992535" y="335207"/>
                  <a:pt x="992052" y="335831"/>
                  <a:pt x="991737" y="336558"/>
                </a:cubicBezTo>
                <a:cubicBezTo>
                  <a:pt x="991423" y="337285"/>
                  <a:pt x="991265" y="338105"/>
                  <a:pt x="991265" y="339016"/>
                </a:cubicBezTo>
                <a:cubicBezTo>
                  <a:pt x="991265" y="339645"/>
                  <a:pt x="991363" y="340248"/>
                  <a:pt x="991558" y="340823"/>
                </a:cubicBezTo>
                <a:cubicBezTo>
                  <a:pt x="991754" y="341398"/>
                  <a:pt x="992068" y="341908"/>
                  <a:pt x="992502" y="342353"/>
                </a:cubicBezTo>
                <a:cubicBezTo>
                  <a:pt x="992937" y="342798"/>
                  <a:pt x="993501" y="343151"/>
                  <a:pt x="994195" y="343411"/>
                </a:cubicBezTo>
                <a:cubicBezTo>
                  <a:pt x="994890" y="343672"/>
                  <a:pt x="995736" y="343802"/>
                  <a:pt x="996735" y="343802"/>
                </a:cubicBezTo>
                <a:cubicBezTo>
                  <a:pt x="998037" y="343802"/>
                  <a:pt x="999529" y="343406"/>
                  <a:pt x="1001211" y="342614"/>
                </a:cubicBezTo>
                <a:cubicBezTo>
                  <a:pt x="1002893" y="341821"/>
                  <a:pt x="1004668" y="340568"/>
                  <a:pt x="1006534" y="338853"/>
                </a:cubicBezTo>
                <a:lnTo>
                  <a:pt x="1006534" y="333058"/>
                </a:lnTo>
                <a:close/>
                <a:moveTo>
                  <a:pt x="827890" y="333058"/>
                </a:moveTo>
                <a:cubicBezTo>
                  <a:pt x="826480" y="333058"/>
                  <a:pt x="825264" y="333200"/>
                  <a:pt x="824244" y="333481"/>
                </a:cubicBezTo>
                <a:cubicBezTo>
                  <a:pt x="823224" y="333764"/>
                  <a:pt x="822388" y="334165"/>
                  <a:pt x="821737" y="334686"/>
                </a:cubicBezTo>
                <a:cubicBezTo>
                  <a:pt x="821086" y="335207"/>
                  <a:pt x="820603" y="335831"/>
                  <a:pt x="820289" y="336558"/>
                </a:cubicBezTo>
                <a:cubicBezTo>
                  <a:pt x="819974" y="337285"/>
                  <a:pt x="819817" y="338105"/>
                  <a:pt x="819817" y="339016"/>
                </a:cubicBezTo>
                <a:cubicBezTo>
                  <a:pt x="819817" y="339645"/>
                  <a:pt x="819914" y="340248"/>
                  <a:pt x="820110" y="340823"/>
                </a:cubicBezTo>
                <a:cubicBezTo>
                  <a:pt x="820305" y="341398"/>
                  <a:pt x="820619" y="341908"/>
                  <a:pt x="821054" y="342353"/>
                </a:cubicBezTo>
                <a:cubicBezTo>
                  <a:pt x="821488" y="342798"/>
                  <a:pt x="822052" y="343151"/>
                  <a:pt x="822747" y="343411"/>
                </a:cubicBezTo>
                <a:cubicBezTo>
                  <a:pt x="823441" y="343672"/>
                  <a:pt x="824288" y="343802"/>
                  <a:pt x="825286" y="343802"/>
                </a:cubicBezTo>
                <a:cubicBezTo>
                  <a:pt x="826588" y="343802"/>
                  <a:pt x="828080" y="343406"/>
                  <a:pt x="829762" y="342614"/>
                </a:cubicBezTo>
                <a:cubicBezTo>
                  <a:pt x="831444" y="341821"/>
                  <a:pt x="833219" y="340568"/>
                  <a:pt x="835085" y="338853"/>
                </a:cubicBezTo>
                <a:lnTo>
                  <a:pt x="835085" y="333058"/>
                </a:lnTo>
                <a:close/>
                <a:moveTo>
                  <a:pt x="408791" y="333058"/>
                </a:moveTo>
                <a:cubicBezTo>
                  <a:pt x="407380" y="333058"/>
                  <a:pt x="406164" y="333200"/>
                  <a:pt x="405144" y="333481"/>
                </a:cubicBezTo>
                <a:cubicBezTo>
                  <a:pt x="404124" y="333764"/>
                  <a:pt x="403289" y="334165"/>
                  <a:pt x="402637" y="334686"/>
                </a:cubicBezTo>
                <a:cubicBezTo>
                  <a:pt x="401986" y="335207"/>
                  <a:pt x="401503" y="335831"/>
                  <a:pt x="401188" y="336558"/>
                </a:cubicBezTo>
                <a:cubicBezTo>
                  <a:pt x="400874" y="337285"/>
                  <a:pt x="400716" y="338105"/>
                  <a:pt x="400716" y="339016"/>
                </a:cubicBezTo>
                <a:cubicBezTo>
                  <a:pt x="400716" y="339645"/>
                  <a:pt x="400814" y="340248"/>
                  <a:pt x="401009" y="340823"/>
                </a:cubicBezTo>
                <a:cubicBezTo>
                  <a:pt x="401205" y="341398"/>
                  <a:pt x="401520" y="341908"/>
                  <a:pt x="401953" y="342353"/>
                </a:cubicBezTo>
                <a:cubicBezTo>
                  <a:pt x="402388" y="342798"/>
                  <a:pt x="402952" y="343151"/>
                  <a:pt x="403646" y="343411"/>
                </a:cubicBezTo>
                <a:cubicBezTo>
                  <a:pt x="404341" y="343672"/>
                  <a:pt x="405188" y="343802"/>
                  <a:pt x="406186" y="343802"/>
                </a:cubicBezTo>
                <a:cubicBezTo>
                  <a:pt x="407488" y="343802"/>
                  <a:pt x="408980" y="343406"/>
                  <a:pt x="410663" y="342614"/>
                </a:cubicBezTo>
                <a:cubicBezTo>
                  <a:pt x="412345" y="341821"/>
                  <a:pt x="414119" y="340568"/>
                  <a:pt x="415985" y="338853"/>
                </a:cubicBezTo>
                <a:lnTo>
                  <a:pt x="415985" y="333058"/>
                </a:lnTo>
                <a:close/>
                <a:moveTo>
                  <a:pt x="971513" y="319548"/>
                </a:moveTo>
                <a:cubicBezTo>
                  <a:pt x="968431" y="319548"/>
                  <a:pt x="966027" y="320546"/>
                  <a:pt x="964302" y="322543"/>
                </a:cubicBezTo>
                <a:cubicBezTo>
                  <a:pt x="962576" y="324539"/>
                  <a:pt x="961714" y="327665"/>
                  <a:pt x="961714" y="331919"/>
                </a:cubicBezTo>
                <a:cubicBezTo>
                  <a:pt x="961714" y="335869"/>
                  <a:pt x="962294" y="338815"/>
                  <a:pt x="963455" y="340758"/>
                </a:cubicBezTo>
                <a:cubicBezTo>
                  <a:pt x="964617" y="342700"/>
                  <a:pt x="966261" y="343672"/>
                  <a:pt x="968388" y="343672"/>
                </a:cubicBezTo>
                <a:cubicBezTo>
                  <a:pt x="969820" y="343672"/>
                  <a:pt x="971334" y="343031"/>
                  <a:pt x="972929" y="341751"/>
                </a:cubicBezTo>
                <a:cubicBezTo>
                  <a:pt x="974525" y="340470"/>
                  <a:pt x="976201" y="338571"/>
                  <a:pt x="977959" y="336053"/>
                </a:cubicBezTo>
                <a:lnTo>
                  <a:pt x="977959" y="320882"/>
                </a:lnTo>
                <a:cubicBezTo>
                  <a:pt x="977026" y="320448"/>
                  <a:pt x="975995" y="320117"/>
                  <a:pt x="974866" y="319889"/>
                </a:cubicBezTo>
                <a:cubicBezTo>
                  <a:pt x="973738" y="319661"/>
                  <a:pt x="972620" y="319548"/>
                  <a:pt x="971513" y="319548"/>
                </a:cubicBezTo>
                <a:close/>
                <a:moveTo>
                  <a:pt x="895313" y="319548"/>
                </a:moveTo>
                <a:cubicBezTo>
                  <a:pt x="892231" y="319548"/>
                  <a:pt x="889827" y="320546"/>
                  <a:pt x="888102" y="322543"/>
                </a:cubicBezTo>
                <a:cubicBezTo>
                  <a:pt x="886376" y="324539"/>
                  <a:pt x="885514" y="327665"/>
                  <a:pt x="885514" y="331919"/>
                </a:cubicBezTo>
                <a:cubicBezTo>
                  <a:pt x="885514" y="335869"/>
                  <a:pt x="886094" y="338815"/>
                  <a:pt x="887255" y="340758"/>
                </a:cubicBezTo>
                <a:cubicBezTo>
                  <a:pt x="888417" y="342700"/>
                  <a:pt x="890061" y="343672"/>
                  <a:pt x="892188" y="343672"/>
                </a:cubicBezTo>
                <a:cubicBezTo>
                  <a:pt x="893620" y="343672"/>
                  <a:pt x="895134" y="343031"/>
                  <a:pt x="896729" y="341751"/>
                </a:cubicBezTo>
                <a:cubicBezTo>
                  <a:pt x="898325" y="340470"/>
                  <a:pt x="900001" y="338571"/>
                  <a:pt x="901759" y="336053"/>
                </a:cubicBezTo>
                <a:lnTo>
                  <a:pt x="901759" y="320882"/>
                </a:lnTo>
                <a:cubicBezTo>
                  <a:pt x="900826" y="320448"/>
                  <a:pt x="899795" y="320117"/>
                  <a:pt x="898666" y="319889"/>
                </a:cubicBezTo>
                <a:cubicBezTo>
                  <a:pt x="897538" y="319661"/>
                  <a:pt x="896420" y="319548"/>
                  <a:pt x="895313" y="319548"/>
                </a:cubicBezTo>
                <a:close/>
                <a:moveTo>
                  <a:pt x="551600" y="319483"/>
                </a:moveTo>
                <a:cubicBezTo>
                  <a:pt x="549907" y="319483"/>
                  <a:pt x="548459" y="319813"/>
                  <a:pt x="547254" y="320475"/>
                </a:cubicBezTo>
                <a:cubicBezTo>
                  <a:pt x="546050" y="321137"/>
                  <a:pt x="545062" y="322022"/>
                  <a:pt x="544292" y="323129"/>
                </a:cubicBezTo>
                <a:cubicBezTo>
                  <a:pt x="543521" y="324236"/>
                  <a:pt x="542956" y="325521"/>
                  <a:pt x="542599" y="326987"/>
                </a:cubicBezTo>
                <a:cubicBezTo>
                  <a:pt x="542240" y="328452"/>
                  <a:pt x="542061" y="329987"/>
                  <a:pt x="542061" y="331593"/>
                </a:cubicBezTo>
                <a:cubicBezTo>
                  <a:pt x="542061" y="333612"/>
                  <a:pt x="542284" y="335381"/>
                  <a:pt x="542729" y="336900"/>
                </a:cubicBezTo>
                <a:cubicBezTo>
                  <a:pt x="543174" y="338419"/>
                  <a:pt x="543809" y="339683"/>
                  <a:pt x="544633" y="340693"/>
                </a:cubicBezTo>
                <a:cubicBezTo>
                  <a:pt x="545458" y="341702"/>
                  <a:pt x="546456" y="342462"/>
                  <a:pt x="547628" y="342972"/>
                </a:cubicBezTo>
                <a:cubicBezTo>
                  <a:pt x="548800" y="343482"/>
                  <a:pt x="550124" y="343737"/>
                  <a:pt x="551600" y="343737"/>
                </a:cubicBezTo>
                <a:cubicBezTo>
                  <a:pt x="553293" y="343737"/>
                  <a:pt x="554742" y="343406"/>
                  <a:pt x="555947" y="342744"/>
                </a:cubicBezTo>
                <a:cubicBezTo>
                  <a:pt x="557151" y="342082"/>
                  <a:pt x="558139" y="341197"/>
                  <a:pt x="558909" y="340091"/>
                </a:cubicBezTo>
                <a:cubicBezTo>
                  <a:pt x="559680" y="338984"/>
                  <a:pt x="560244" y="337697"/>
                  <a:pt x="560602" y="336233"/>
                </a:cubicBezTo>
                <a:cubicBezTo>
                  <a:pt x="560960" y="334767"/>
                  <a:pt x="561139" y="333221"/>
                  <a:pt x="561139" y="331593"/>
                </a:cubicBezTo>
                <a:cubicBezTo>
                  <a:pt x="561139" y="329575"/>
                  <a:pt x="560917" y="327811"/>
                  <a:pt x="560472" y="326303"/>
                </a:cubicBezTo>
                <a:cubicBezTo>
                  <a:pt x="560027" y="324795"/>
                  <a:pt x="559392" y="323536"/>
                  <a:pt x="558567" y="322526"/>
                </a:cubicBezTo>
                <a:cubicBezTo>
                  <a:pt x="557742" y="321517"/>
                  <a:pt x="556739" y="320757"/>
                  <a:pt x="555556" y="320248"/>
                </a:cubicBezTo>
                <a:cubicBezTo>
                  <a:pt x="554373" y="319738"/>
                  <a:pt x="553055" y="319483"/>
                  <a:pt x="551600" y="319483"/>
                </a:cubicBezTo>
                <a:close/>
                <a:moveTo>
                  <a:pt x="1075539" y="319189"/>
                </a:moveTo>
                <a:cubicBezTo>
                  <a:pt x="1074302" y="319189"/>
                  <a:pt x="1073174" y="319428"/>
                  <a:pt x="1072153" y="319906"/>
                </a:cubicBezTo>
                <a:cubicBezTo>
                  <a:pt x="1071133" y="320383"/>
                  <a:pt x="1070254" y="321056"/>
                  <a:pt x="1069516" y="321924"/>
                </a:cubicBezTo>
                <a:cubicBezTo>
                  <a:pt x="1068778" y="322792"/>
                  <a:pt x="1068182" y="323834"/>
                  <a:pt x="1067726" y="325050"/>
                </a:cubicBezTo>
                <a:cubicBezTo>
                  <a:pt x="1067270" y="326265"/>
                  <a:pt x="1066988" y="327600"/>
                  <a:pt x="1066879" y="329054"/>
                </a:cubicBezTo>
                <a:lnTo>
                  <a:pt x="1084069" y="329054"/>
                </a:lnTo>
                <a:cubicBezTo>
                  <a:pt x="1084134" y="327600"/>
                  <a:pt x="1083993" y="326270"/>
                  <a:pt x="1083646" y="325066"/>
                </a:cubicBezTo>
                <a:cubicBezTo>
                  <a:pt x="1083298" y="323861"/>
                  <a:pt x="1082761" y="322825"/>
                  <a:pt x="1082034" y="321957"/>
                </a:cubicBezTo>
                <a:cubicBezTo>
                  <a:pt x="1081307" y="321088"/>
                  <a:pt x="1080401" y="320410"/>
                  <a:pt x="1079316" y="319922"/>
                </a:cubicBezTo>
                <a:cubicBezTo>
                  <a:pt x="1078231" y="319433"/>
                  <a:pt x="1076972" y="319189"/>
                  <a:pt x="1075539" y="319189"/>
                </a:cubicBezTo>
                <a:close/>
                <a:moveTo>
                  <a:pt x="723115" y="319189"/>
                </a:moveTo>
                <a:cubicBezTo>
                  <a:pt x="721878" y="319189"/>
                  <a:pt x="720749" y="319428"/>
                  <a:pt x="719729" y="319906"/>
                </a:cubicBezTo>
                <a:cubicBezTo>
                  <a:pt x="718710" y="320383"/>
                  <a:pt x="717830" y="321056"/>
                  <a:pt x="717093" y="321924"/>
                </a:cubicBezTo>
                <a:cubicBezTo>
                  <a:pt x="716355" y="322792"/>
                  <a:pt x="715758" y="323834"/>
                  <a:pt x="715302" y="325050"/>
                </a:cubicBezTo>
                <a:cubicBezTo>
                  <a:pt x="714846" y="326265"/>
                  <a:pt x="714564" y="327600"/>
                  <a:pt x="714455" y="329054"/>
                </a:cubicBezTo>
                <a:lnTo>
                  <a:pt x="731645" y="329054"/>
                </a:lnTo>
                <a:cubicBezTo>
                  <a:pt x="731710" y="327600"/>
                  <a:pt x="731569" y="326270"/>
                  <a:pt x="731222" y="325066"/>
                </a:cubicBezTo>
                <a:cubicBezTo>
                  <a:pt x="730874" y="323861"/>
                  <a:pt x="730338" y="322825"/>
                  <a:pt x="729611" y="321957"/>
                </a:cubicBezTo>
                <a:cubicBezTo>
                  <a:pt x="728883" y="321088"/>
                  <a:pt x="727977" y="320410"/>
                  <a:pt x="726892" y="319922"/>
                </a:cubicBezTo>
                <a:cubicBezTo>
                  <a:pt x="725807" y="319433"/>
                  <a:pt x="724548" y="319189"/>
                  <a:pt x="723115" y="319189"/>
                </a:cubicBezTo>
                <a:close/>
                <a:moveTo>
                  <a:pt x="475466" y="319189"/>
                </a:moveTo>
                <a:cubicBezTo>
                  <a:pt x="474228" y="319189"/>
                  <a:pt x="473100" y="319428"/>
                  <a:pt x="472079" y="319906"/>
                </a:cubicBezTo>
                <a:cubicBezTo>
                  <a:pt x="471060" y="320383"/>
                  <a:pt x="470181" y="321056"/>
                  <a:pt x="469442" y="321924"/>
                </a:cubicBezTo>
                <a:cubicBezTo>
                  <a:pt x="468705" y="322792"/>
                  <a:pt x="468108" y="323834"/>
                  <a:pt x="467652" y="325050"/>
                </a:cubicBezTo>
                <a:cubicBezTo>
                  <a:pt x="467196" y="326265"/>
                  <a:pt x="466914" y="327600"/>
                  <a:pt x="466805" y="329054"/>
                </a:cubicBezTo>
                <a:lnTo>
                  <a:pt x="483995" y="329054"/>
                </a:lnTo>
                <a:cubicBezTo>
                  <a:pt x="484060" y="327600"/>
                  <a:pt x="483919" y="326270"/>
                  <a:pt x="483572" y="325066"/>
                </a:cubicBezTo>
                <a:cubicBezTo>
                  <a:pt x="483225" y="323861"/>
                  <a:pt x="482687" y="322825"/>
                  <a:pt x="481960" y="321957"/>
                </a:cubicBezTo>
                <a:cubicBezTo>
                  <a:pt x="481233" y="321088"/>
                  <a:pt x="480327" y="320410"/>
                  <a:pt x="479242" y="319922"/>
                </a:cubicBezTo>
                <a:cubicBezTo>
                  <a:pt x="478156" y="319433"/>
                  <a:pt x="476898" y="319189"/>
                  <a:pt x="475466" y="319189"/>
                </a:cubicBezTo>
                <a:close/>
                <a:moveTo>
                  <a:pt x="304015" y="319189"/>
                </a:moveTo>
                <a:cubicBezTo>
                  <a:pt x="302778" y="319189"/>
                  <a:pt x="301650" y="319428"/>
                  <a:pt x="300630" y="319906"/>
                </a:cubicBezTo>
                <a:cubicBezTo>
                  <a:pt x="299609" y="320383"/>
                  <a:pt x="298730" y="321056"/>
                  <a:pt x="297993" y="321924"/>
                </a:cubicBezTo>
                <a:cubicBezTo>
                  <a:pt x="297254" y="322792"/>
                  <a:pt x="296658" y="323834"/>
                  <a:pt x="296202" y="325050"/>
                </a:cubicBezTo>
                <a:cubicBezTo>
                  <a:pt x="295746" y="326265"/>
                  <a:pt x="295464" y="327600"/>
                  <a:pt x="295355" y="329054"/>
                </a:cubicBezTo>
                <a:lnTo>
                  <a:pt x="312545" y="329054"/>
                </a:lnTo>
                <a:cubicBezTo>
                  <a:pt x="312610" y="327600"/>
                  <a:pt x="312469" y="326270"/>
                  <a:pt x="312122" y="325066"/>
                </a:cubicBezTo>
                <a:cubicBezTo>
                  <a:pt x="311775" y="323861"/>
                  <a:pt x="311237" y="322825"/>
                  <a:pt x="310510" y="321957"/>
                </a:cubicBezTo>
                <a:cubicBezTo>
                  <a:pt x="309783" y="321088"/>
                  <a:pt x="308877" y="320410"/>
                  <a:pt x="307792" y="319922"/>
                </a:cubicBezTo>
                <a:cubicBezTo>
                  <a:pt x="306707" y="319433"/>
                  <a:pt x="305448" y="319189"/>
                  <a:pt x="304015" y="319189"/>
                </a:cubicBezTo>
                <a:close/>
                <a:moveTo>
                  <a:pt x="132565" y="319189"/>
                </a:moveTo>
                <a:cubicBezTo>
                  <a:pt x="131328" y="319189"/>
                  <a:pt x="130200" y="319428"/>
                  <a:pt x="129179" y="319906"/>
                </a:cubicBezTo>
                <a:cubicBezTo>
                  <a:pt x="128159" y="320383"/>
                  <a:pt x="127280" y="321056"/>
                  <a:pt x="126542" y="321924"/>
                </a:cubicBezTo>
                <a:cubicBezTo>
                  <a:pt x="125804" y="322792"/>
                  <a:pt x="125208" y="323834"/>
                  <a:pt x="124752" y="325050"/>
                </a:cubicBezTo>
                <a:cubicBezTo>
                  <a:pt x="124296" y="326265"/>
                  <a:pt x="124014" y="327600"/>
                  <a:pt x="123905" y="329054"/>
                </a:cubicBezTo>
                <a:lnTo>
                  <a:pt x="141095" y="329054"/>
                </a:lnTo>
                <a:cubicBezTo>
                  <a:pt x="141160" y="327600"/>
                  <a:pt x="141019" y="326270"/>
                  <a:pt x="140672" y="325066"/>
                </a:cubicBezTo>
                <a:cubicBezTo>
                  <a:pt x="140325" y="323861"/>
                  <a:pt x="139787" y="322825"/>
                  <a:pt x="139060" y="321957"/>
                </a:cubicBezTo>
                <a:cubicBezTo>
                  <a:pt x="138333" y="321088"/>
                  <a:pt x="137427" y="320410"/>
                  <a:pt x="136342" y="319922"/>
                </a:cubicBezTo>
                <a:cubicBezTo>
                  <a:pt x="135257" y="319433"/>
                  <a:pt x="133998" y="319189"/>
                  <a:pt x="132565" y="319189"/>
                </a:cubicBezTo>
                <a:close/>
                <a:moveTo>
                  <a:pt x="1235269" y="315250"/>
                </a:moveTo>
                <a:lnTo>
                  <a:pt x="1250668" y="315250"/>
                </a:lnTo>
                <a:lnTo>
                  <a:pt x="1250668" y="343216"/>
                </a:lnTo>
                <a:lnTo>
                  <a:pt x="1260402" y="343216"/>
                </a:lnTo>
                <a:lnTo>
                  <a:pt x="1260402" y="347937"/>
                </a:lnTo>
                <a:lnTo>
                  <a:pt x="1234195" y="347937"/>
                </a:lnTo>
                <a:lnTo>
                  <a:pt x="1234195" y="343216"/>
                </a:lnTo>
                <a:lnTo>
                  <a:pt x="1244938" y="343216"/>
                </a:lnTo>
                <a:lnTo>
                  <a:pt x="1244938" y="319938"/>
                </a:lnTo>
                <a:lnTo>
                  <a:pt x="1235269" y="319938"/>
                </a:lnTo>
                <a:close/>
                <a:moveTo>
                  <a:pt x="920944" y="315250"/>
                </a:moveTo>
                <a:lnTo>
                  <a:pt x="936343" y="315250"/>
                </a:lnTo>
                <a:lnTo>
                  <a:pt x="936343" y="343216"/>
                </a:lnTo>
                <a:lnTo>
                  <a:pt x="946077" y="343216"/>
                </a:lnTo>
                <a:lnTo>
                  <a:pt x="946077" y="347937"/>
                </a:lnTo>
                <a:lnTo>
                  <a:pt x="919870" y="347937"/>
                </a:lnTo>
                <a:lnTo>
                  <a:pt x="919870" y="343216"/>
                </a:lnTo>
                <a:lnTo>
                  <a:pt x="930613" y="343216"/>
                </a:lnTo>
                <a:lnTo>
                  <a:pt x="930613" y="319938"/>
                </a:lnTo>
                <a:lnTo>
                  <a:pt x="920944" y="319938"/>
                </a:lnTo>
                <a:close/>
                <a:moveTo>
                  <a:pt x="793014" y="314794"/>
                </a:moveTo>
                <a:cubicBezTo>
                  <a:pt x="794706" y="314794"/>
                  <a:pt x="796291" y="314914"/>
                  <a:pt x="797766" y="315152"/>
                </a:cubicBezTo>
                <a:cubicBezTo>
                  <a:pt x="799243" y="315391"/>
                  <a:pt x="800653" y="315782"/>
                  <a:pt x="801999" y="316325"/>
                </a:cubicBezTo>
                <a:lnTo>
                  <a:pt x="801999" y="321729"/>
                </a:lnTo>
                <a:cubicBezTo>
                  <a:pt x="800588" y="320991"/>
                  <a:pt x="799150" y="320454"/>
                  <a:pt x="797685" y="320117"/>
                </a:cubicBezTo>
                <a:cubicBezTo>
                  <a:pt x="796220" y="319781"/>
                  <a:pt x="794706" y="319613"/>
                  <a:pt x="793144" y="319613"/>
                </a:cubicBezTo>
                <a:cubicBezTo>
                  <a:pt x="791689" y="319613"/>
                  <a:pt x="790317" y="319889"/>
                  <a:pt x="789025" y="320443"/>
                </a:cubicBezTo>
                <a:cubicBezTo>
                  <a:pt x="787734" y="320996"/>
                  <a:pt x="786600" y="321794"/>
                  <a:pt x="785623" y="322836"/>
                </a:cubicBezTo>
                <a:cubicBezTo>
                  <a:pt x="784646" y="323878"/>
                  <a:pt x="783876" y="325147"/>
                  <a:pt x="783312" y="326645"/>
                </a:cubicBezTo>
                <a:cubicBezTo>
                  <a:pt x="782748" y="328142"/>
                  <a:pt x="782465" y="329835"/>
                  <a:pt x="782465" y="331723"/>
                </a:cubicBezTo>
                <a:cubicBezTo>
                  <a:pt x="782465" y="335674"/>
                  <a:pt x="783426" y="338631"/>
                  <a:pt x="785346" y="340595"/>
                </a:cubicBezTo>
                <a:cubicBezTo>
                  <a:pt x="787267" y="342559"/>
                  <a:pt x="789932" y="343541"/>
                  <a:pt x="793339" y="343541"/>
                </a:cubicBezTo>
                <a:cubicBezTo>
                  <a:pt x="794880" y="343541"/>
                  <a:pt x="796372" y="343368"/>
                  <a:pt x="797815" y="343021"/>
                </a:cubicBezTo>
                <a:cubicBezTo>
                  <a:pt x="799259" y="342673"/>
                  <a:pt x="800653" y="342152"/>
                  <a:pt x="801999" y="341458"/>
                </a:cubicBezTo>
                <a:lnTo>
                  <a:pt x="801999" y="346732"/>
                </a:lnTo>
                <a:cubicBezTo>
                  <a:pt x="800523" y="347296"/>
                  <a:pt x="799009" y="347714"/>
                  <a:pt x="797457" y="347985"/>
                </a:cubicBezTo>
                <a:cubicBezTo>
                  <a:pt x="795905" y="348257"/>
                  <a:pt x="794305" y="348392"/>
                  <a:pt x="792655" y="348392"/>
                </a:cubicBezTo>
                <a:cubicBezTo>
                  <a:pt x="787490" y="348392"/>
                  <a:pt x="783513" y="346992"/>
                  <a:pt x="780724" y="344193"/>
                </a:cubicBezTo>
                <a:cubicBezTo>
                  <a:pt x="777935" y="341393"/>
                  <a:pt x="776540" y="337302"/>
                  <a:pt x="776540" y="331919"/>
                </a:cubicBezTo>
                <a:cubicBezTo>
                  <a:pt x="776540" y="329336"/>
                  <a:pt x="776942" y="326992"/>
                  <a:pt x="777745" y="324887"/>
                </a:cubicBezTo>
                <a:cubicBezTo>
                  <a:pt x="778548" y="322781"/>
                  <a:pt x="779676" y="320980"/>
                  <a:pt x="781130" y="319483"/>
                </a:cubicBezTo>
                <a:cubicBezTo>
                  <a:pt x="782585" y="317985"/>
                  <a:pt x="784321" y="316829"/>
                  <a:pt x="786340" y="316015"/>
                </a:cubicBezTo>
                <a:cubicBezTo>
                  <a:pt x="788358" y="315201"/>
                  <a:pt x="790582" y="314794"/>
                  <a:pt x="793014" y="314794"/>
                </a:cubicBezTo>
                <a:close/>
                <a:moveTo>
                  <a:pt x="1205243" y="314664"/>
                </a:moveTo>
                <a:cubicBezTo>
                  <a:pt x="1207001" y="314664"/>
                  <a:pt x="1208336" y="315239"/>
                  <a:pt x="1209247" y="316390"/>
                </a:cubicBezTo>
                <a:cubicBezTo>
                  <a:pt x="1210159" y="317540"/>
                  <a:pt x="1210615" y="319320"/>
                  <a:pt x="1210615" y="321729"/>
                </a:cubicBezTo>
                <a:cubicBezTo>
                  <a:pt x="1211136" y="320600"/>
                  <a:pt x="1211646" y="319596"/>
                  <a:pt x="1212145" y="318717"/>
                </a:cubicBezTo>
                <a:cubicBezTo>
                  <a:pt x="1212644" y="317838"/>
                  <a:pt x="1213181" y="317100"/>
                  <a:pt x="1213756" y="316504"/>
                </a:cubicBezTo>
                <a:cubicBezTo>
                  <a:pt x="1214332" y="315907"/>
                  <a:pt x="1214966" y="315451"/>
                  <a:pt x="1215661" y="315136"/>
                </a:cubicBezTo>
                <a:cubicBezTo>
                  <a:pt x="1216355" y="314822"/>
                  <a:pt x="1217159" y="314664"/>
                  <a:pt x="1218070" y="314664"/>
                </a:cubicBezTo>
                <a:cubicBezTo>
                  <a:pt x="1222172" y="314664"/>
                  <a:pt x="1224223" y="317822"/>
                  <a:pt x="1224223" y="324138"/>
                </a:cubicBezTo>
                <a:lnTo>
                  <a:pt x="1224223" y="347937"/>
                </a:lnTo>
                <a:lnTo>
                  <a:pt x="1219014" y="347937"/>
                </a:lnTo>
                <a:lnTo>
                  <a:pt x="1219014" y="324464"/>
                </a:lnTo>
                <a:cubicBezTo>
                  <a:pt x="1219014" y="323444"/>
                  <a:pt x="1218976" y="322608"/>
                  <a:pt x="1218900" y="321957"/>
                </a:cubicBezTo>
                <a:cubicBezTo>
                  <a:pt x="1218824" y="321305"/>
                  <a:pt x="1218705" y="320790"/>
                  <a:pt x="1218542" y="320410"/>
                </a:cubicBezTo>
                <a:cubicBezTo>
                  <a:pt x="1218379" y="320030"/>
                  <a:pt x="1218173" y="319765"/>
                  <a:pt x="1217924" y="319613"/>
                </a:cubicBezTo>
                <a:cubicBezTo>
                  <a:pt x="1217674" y="319461"/>
                  <a:pt x="1217365" y="319385"/>
                  <a:pt x="1216996" y="319385"/>
                </a:cubicBezTo>
                <a:cubicBezTo>
                  <a:pt x="1216562" y="319385"/>
                  <a:pt x="1216160" y="319515"/>
                  <a:pt x="1215791" y="319775"/>
                </a:cubicBezTo>
                <a:cubicBezTo>
                  <a:pt x="1215422" y="320036"/>
                  <a:pt x="1215026" y="320459"/>
                  <a:pt x="1214603" y="321045"/>
                </a:cubicBezTo>
                <a:cubicBezTo>
                  <a:pt x="1214180" y="321631"/>
                  <a:pt x="1213713" y="322407"/>
                  <a:pt x="1213203" y="323373"/>
                </a:cubicBezTo>
                <a:cubicBezTo>
                  <a:pt x="1212693" y="324339"/>
                  <a:pt x="1212091" y="325527"/>
                  <a:pt x="1211396" y="326938"/>
                </a:cubicBezTo>
                <a:lnTo>
                  <a:pt x="1211396" y="347937"/>
                </a:lnTo>
                <a:lnTo>
                  <a:pt x="1206220" y="347937"/>
                </a:lnTo>
                <a:lnTo>
                  <a:pt x="1206220" y="325082"/>
                </a:lnTo>
                <a:cubicBezTo>
                  <a:pt x="1206220" y="323888"/>
                  <a:pt x="1206182" y="322923"/>
                  <a:pt x="1206106" y="322184"/>
                </a:cubicBezTo>
                <a:cubicBezTo>
                  <a:pt x="1206030" y="321447"/>
                  <a:pt x="1205910" y="320871"/>
                  <a:pt x="1205748" y="320459"/>
                </a:cubicBezTo>
                <a:cubicBezTo>
                  <a:pt x="1205585" y="320047"/>
                  <a:pt x="1205373" y="319765"/>
                  <a:pt x="1205113" y="319613"/>
                </a:cubicBezTo>
                <a:cubicBezTo>
                  <a:pt x="1204852" y="319461"/>
                  <a:pt x="1204538" y="319385"/>
                  <a:pt x="1204169" y="319385"/>
                </a:cubicBezTo>
                <a:cubicBezTo>
                  <a:pt x="1203778" y="319385"/>
                  <a:pt x="1203409" y="319493"/>
                  <a:pt x="1203062" y="319710"/>
                </a:cubicBezTo>
                <a:cubicBezTo>
                  <a:pt x="1202714" y="319927"/>
                  <a:pt x="1202329" y="320318"/>
                  <a:pt x="1201906" y="320882"/>
                </a:cubicBezTo>
                <a:cubicBezTo>
                  <a:pt x="1201483" y="321447"/>
                  <a:pt x="1201011" y="322217"/>
                  <a:pt x="1200490" y="323194"/>
                </a:cubicBezTo>
                <a:cubicBezTo>
                  <a:pt x="1199969" y="324171"/>
                  <a:pt x="1199350" y="325418"/>
                  <a:pt x="1198634" y="326938"/>
                </a:cubicBezTo>
                <a:lnTo>
                  <a:pt x="1198634" y="347937"/>
                </a:lnTo>
                <a:lnTo>
                  <a:pt x="1193425" y="347937"/>
                </a:lnTo>
                <a:lnTo>
                  <a:pt x="1193425" y="315250"/>
                </a:lnTo>
                <a:lnTo>
                  <a:pt x="1197755" y="315250"/>
                </a:lnTo>
                <a:lnTo>
                  <a:pt x="1198016" y="321468"/>
                </a:lnTo>
                <a:cubicBezTo>
                  <a:pt x="1198580" y="320231"/>
                  <a:pt x="1199128" y="319179"/>
                  <a:pt x="1199660" y="318310"/>
                </a:cubicBezTo>
                <a:cubicBezTo>
                  <a:pt x="1200191" y="317442"/>
                  <a:pt x="1200739" y="316742"/>
                  <a:pt x="1201304" y="316211"/>
                </a:cubicBezTo>
                <a:cubicBezTo>
                  <a:pt x="1201868" y="315679"/>
                  <a:pt x="1202470" y="315288"/>
                  <a:pt x="1203111" y="315038"/>
                </a:cubicBezTo>
                <a:cubicBezTo>
                  <a:pt x="1203751" y="314789"/>
                  <a:pt x="1204462" y="314664"/>
                  <a:pt x="1205243" y="314664"/>
                </a:cubicBezTo>
                <a:close/>
                <a:moveTo>
                  <a:pt x="1181714" y="314664"/>
                </a:moveTo>
                <a:cubicBezTo>
                  <a:pt x="1182995" y="314664"/>
                  <a:pt x="1184416" y="314735"/>
                  <a:pt x="1185979" y="314876"/>
                </a:cubicBezTo>
                <a:cubicBezTo>
                  <a:pt x="1187542" y="315017"/>
                  <a:pt x="1189170" y="315261"/>
                  <a:pt x="1190863" y="315608"/>
                </a:cubicBezTo>
                <a:lnTo>
                  <a:pt x="1190863" y="320654"/>
                </a:lnTo>
                <a:cubicBezTo>
                  <a:pt x="1189083" y="320220"/>
                  <a:pt x="1187395" y="319900"/>
                  <a:pt x="1185800" y="319694"/>
                </a:cubicBezTo>
                <a:cubicBezTo>
                  <a:pt x="1184205" y="319488"/>
                  <a:pt x="1182821" y="319385"/>
                  <a:pt x="1181649" y="319385"/>
                </a:cubicBezTo>
                <a:cubicBezTo>
                  <a:pt x="1180238" y="319385"/>
                  <a:pt x="1179050" y="319493"/>
                  <a:pt x="1178084" y="319710"/>
                </a:cubicBezTo>
                <a:cubicBezTo>
                  <a:pt x="1177118" y="319927"/>
                  <a:pt x="1176337" y="320226"/>
                  <a:pt x="1175740" y="320606"/>
                </a:cubicBezTo>
                <a:cubicBezTo>
                  <a:pt x="1175143" y="320986"/>
                  <a:pt x="1174715" y="321431"/>
                  <a:pt x="1174454" y="321940"/>
                </a:cubicBezTo>
                <a:cubicBezTo>
                  <a:pt x="1174194" y="322451"/>
                  <a:pt x="1174064" y="322999"/>
                  <a:pt x="1174064" y="323585"/>
                </a:cubicBezTo>
                <a:cubicBezTo>
                  <a:pt x="1174064" y="324171"/>
                  <a:pt x="1174178" y="324702"/>
                  <a:pt x="1174405" y="325180"/>
                </a:cubicBezTo>
                <a:cubicBezTo>
                  <a:pt x="1174633" y="325657"/>
                  <a:pt x="1175057" y="326119"/>
                  <a:pt x="1175675" y="326563"/>
                </a:cubicBezTo>
                <a:cubicBezTo>
                  <a:pt x="1176294" y="327008"/>
                  <a:pt x="1177156" y="327453"/>
                  <a:pt x="1178263" y="327898"/>
                </a:cubicBezTo>
                <a:cubicBezTo>
                  <a:pt x="1179370" y="328343"/>
                  <a:pt x="1180813" y="328826"/>
                  <a:pt x="1182593" y="329347"/>
                </a:cubicBezTo>
                <a:cubicBezTo>
                  <a:pt x="1184525" y="329911"/>
                  <a:pt x="1186153" y="330503"/>
                  <a:pt x="1187477" y="331121"/>
                </a:cubicBezTo>
                <a:cubicBezTo>
                  <a:pt x="1188801" y="331740"/>
                  <a:pt x="1189875" y="332429"/>
                  <a:pt x="1190700" y="333189"/>
                </a:cubicBezTo>
                <a:cubicBezTo>
                  <a:pt x="1191524" y="333948"/>
                  <a:pt x="1192116" y="334806"/>
                  <a:pt x="1192474" y="335761"/>
                </a:cubicBezTo>
                <a:cubicBezTo>
                  <a:pt x="1192832" y="336716"/>
                  <a:pt x="1193011" y="337801"/>
                  <a:pt x="1193011" y="339016"/>
                </a:cubicBezTo>
                <a:cubicBezTo>
                  <a:pt x="1193011" y="340166"/>
                  <a:pt x="1192816" y="341197"/>
                  <a:pt x="1192425" y="342109"/>
                </a:cubicBezTo>
                <a:cubicBezTo>
                  <a:pt x="1192035" y="343021"/>
                  <a:pt x="1191503" y="343829"/>
                  <a:pt x="1190830" y="344534"/>
                </a:cubicBezTo>
                <a:cubicBezTo>
                  <a:pt x="1190157" y="345240"/>
                  <a:pt x="1189376" y="345842"/>
                  <a:pt x="1188486" y="346341"/>
                </a:cubicBezTo>
                <a:cubicBezTo>
                  <a:pt x="1187596" y="346840"/>
                  <a:pt x="1186647" y="347253"/>
                  <a:pt x="1185637" y="347578"/>
                </a:cubicBezTo>
                <a:cubicBezTo>
                  <a:pt x="1184628" y="347904"/>
                  <a:pt x="1183592" y="348143"/>
                  <a:pt x="1182528" y="348295"/>
                </a:cubicBezTo>
                <a:cubicBezTo>
                  <a:pt x="1181465" y="348447"/>
                  <a:pt x="1180423" y="348522"/>
                  <a:pt x="1179403" y="348522"/>
                </a:cubicBezTo>
                <a:cubicBezTo>
                  <a:pt x="1177189" y="348522"/>
                  <a:pt x="1175154" y="348425"/>
                  <a:pt x="1173298" y="348229"/>
                </a:cubicBezTo>
                <a:cubicBezTo>
                  <a:pt x="1171443" y="348034"/>
                  <a:pt x="1169625" y="347720"/>
                  <a:pt x="1167845" y="347285"/>
                </a:cubicBezTo>
                <a:lnTo>
                  <a:pt x="1167845" y="342076"/>
                </a:lnTo>
                <a:cubicBezTo>
                  <a:pt x="1169755" y="342619"/>
                  <a:pt x="1171654" y="343031"/>
                  <a:pt x="1173543" y="343313"/>
                </a:cubicBezTo>
                <a:cubicBezTo>
                  <a:pt x="1175431" y="343596"/>
                  <a:pt x="1177308" y="343737"/>
                  <a:pt x="1179175" y="343737"/>
                </a:cubicBezTo>
                <a:cubicBezTo>
                  <a:pt x="1181888" y="343737"/>
                  <a:pt x="1183896" y="343368"/>
                  <a:pt x="1185198" y="342630"/>
                </a:cubicBezTo>
                <a:cubicBezTo>
                  <a:pt x="1186500" y="341892"/>
                  <a:pt x="1187151" y="340839"/>
                  <a:pt x="1187151" y="339472"/>
                </a:cubicBezTo>
                <a:cubicBezTo>
                  <a:pt x="1187151" y="338886"/>
                  <a:pt x="1187048" y="338360"/>
                  <a:pt x="1186842" y="337893"/>
                </a:cubicBezTo>
                <a:cubicBezTo>
                  <a:pt x="1186636" y="337426"/>
                  <a:pt x="1186261" y="336981"/>
                  <a:pt x="1185719" y="336558"/>
                </a:cubicBezTo>
                <a:cubicBezTo>
                  <a:pt x="1185176" y="336135"/>
                  <a:pt x="1184335" y="335696"/>
                  <a:pt x="1183196" y="335240"/>
                </a:cubicBezTo>
                <a:cubicBezTo>
                  <a:pt x="1182056" y="334784"/>
                  <a:pt x="1180499" y="334263"/>
                  <a:pt x="1178524" y="333677"/>
                </a:cubicBezTo>
                <a:cubicBezTo>
                  <a:pt x="1177048" y="333243"/>
                  <a:pt x="1175686" y="332749"/>
                  <a:pt x="1174438" y="332196"/>
                </a:cubicBezTo>
                <a:cubicBezTo>
                  <a:pt x="1173190" y="331642"/>
                  <a:pt x="1172110" y="330986"/>
                  <a:pt x="1171199" y="330226"/>
                </a:cubicBezTo>
                <a:cubicBezTo>
                  <a:pt x="1170287" y="329466"/>
                  <a:pt x="1169571" y="328577"/>
                  <a:pt x="1169050" y="327557"/>
                </a:cubicBezTo>
                <a:cubicBezTo>
                  <a:pt x="1168529" y="326536"/>
                  <a:pt x="1168269" y="325332"/>
                  <a:pt x="1168269" y="323943"/>
                </a:cubicBezTo>
                <a:cubicBezTo>
                  <a:pt x="1168269" y="323031"/>
                  <a:pt x="1168480" y="322033"/>
                  <a:pt x="1168903" y="320947"/>
                </a:cubicBezTo>
                <a:cubicBezTo>
                  <a:pt x="1169327" y="319862"/>
                  <a:pt x="1170048" y="318853"/>
                  <a:pt x="1171068" y="317920"/>
                </a:cubicBezTo>
                <a:cubicBezTo>
                  <a:pt x="1172088" y="316986"/>
                  <a:pt x="1173467" y="316211"/>
                  <a:pt x="1175203" y="315592"/>
                </a:cubicBezTo>
                <a:cubicBezTo>
                  <a:pt x="1176939" y="314974"/>
                  <a:pt x="1179110" y="314664"/>
                  <a:pt x="1181714" y="314664"/>
                </a:cubicBezTo>
                <a:close/>
                <a:moveTo>
                  <a:pt x="1104049" y="314664"/>
                </a:moveTo>
                <a:cubicBezTo>
                  <a:pt x="1104722" y="314664"/>
                  <a:pt x="1105362" y="314800"/>
                  <a:pt x="1105970" y="315071"/>
                </a:cubicBezTo>
                <a:cubicBezTo>
                  <a:pt x="1106578" y="315342"/>
                  <a:pt x="1107110" y="315706"/>
                  <a:pt x="1107565" y="316162"/>
                </a:cubicBezTo>
                <a:cubicBezTo>
                  <a:pt x="1108021" y="316618"/>
                  <a:pt x="1108385" y="317149"/>
                  <a:pt x="1108656" y="317757"/>
                </a:cubicBezTo>
                <a:cubicBezTo>
                  <a:pt x="1108927" y="318365"/>
                  <a:pt x="1109063" y="319005"/>
                  <a:pt x="1109063" y="319678"/>
                </a:cubicBezTo>
                <a:cubicBezTo>
                  <a:pt x="1109063" y="320372"/>
                  <a:pt x="1108927" y="321018"/>
                  <a:pt x="1108656" y="321615"/>
                </a:cubicBezTo>
                <a:cubicBezTo>
                  <a:pt x="1108385" y="322212"/>
                  <a:pt x="1108021" y="322738"/>
                  <a:pt x="1107565" y="323194"/>
                </a:cubicBezTo>
                <a:cubicBezTo>
                  <a:pt x="1107110" y="323650"/>
                  <a:pt x="1106578" y="324008"/>
                  <a:pt x="1105970" y="324268"/>
                </a:cubicBezTo>
                <a:cubicBezTo>
                  <a:pt x="1105362" y="324529"/>
                  <a:pt x="1104722" y="324659"/>
                  <a:pt x="1104049" y="324659"/>
                </a:cubicBezTo>
                <a:cubicBezTo>
                  <a:pt x="1103355" y="324659"/>
                  <a:pt x="1102709" y="324529"/>
                  <a:pt x="1102112" y="324268"/>
                </a:cubicBezTo>
                <a:cubicBezTo>
                  <a:pt x="1101515" y="324008"/>
                  <a:pt x="1100989" y="323650"/>
                  <a:pt x="1100533" y="323194"/>
                </a:cubicBezTo>
                <a:cubicBezTo>
                  <a:pt x="1100077" y="322738"/>
                  <a:pt x="1099719" y="322212"/>
                  <a:pt x="1099459" y="321615"/>
                </a:cubicBezTo>
                <a:cubicBezTo>
                  <a:pt x="1099198" y="321018"/>
                  <a:pt x="1099068" y="320372"/>
                  <a:pt x="1099068" y="319678"/>
                </a:cubicBezTo>
                <a:cubicBezTo>
                  <a:pt x="1099068" y="319005"/>
                  <a:pt x="1099198" y="318365"/>
                  <a:pt x="1099459" y="317757"/>
                </a:cubicBezTo>
                <a:cubicBezTo>
                  <a:pt x="1099719" y="317149"/>
                  <a:pt x="1100077" y="316618"/>
                  <a:pt x="1100533" y="316162"/>
                </a:cubicBezTo>
                <a:cubicBezTo>
                  <a:pt x="1100989" y="315706"/>
                  <a:pt x="1101515" y="315342"/>
                  <a:pt x="1102112" y="315071"/>
                </a:cubicBezTo>
                <a:cubicBezTo>
                  <a:pt x="1102709" y="314800"/>
                  <a:pt x="1103355" y="314664"/>
                  <a:pt x="1104049" y="314664"/>
                </a:cubicBezTo>
                <a:close/>
                <a:moveTo>
                  <a:pt x="1075800" y="314664"/>
                </a:moveTo>
                <a:cubicBezTo>
                  <a:pt x="1078079" y="314664"/>
                  <a:pt x="1080097" y="315022"/>
                  <a:pt x="1081855" y="315738"/>
                </a:cubicBezTo>
                <a:cubicBezTo>
                  <a:pt x="1083613" y="316455"/>
                  <a:pt x="1085095" y="317470"/>
                  <a:pt x="1086299" y="318782"/>
                </a:cubicBezTo>
                <a:cubicBezTo>
                  <a:pt x="1087504" y="320096"/>
                  <a:pt x="1088415" y="321691"/>
                  <a:pt x="1089034" y="323568"/>
                </a:cubicBezTo>
                <a:cubicBezTo>
                  <a:pt x="1089652" y="325445"/>
                  <a:pt x="1089962" y="327546"/>
                  <a:pt x="1089962" y="329868"/>
                </a:cubicBezTo>
                <a:cubicBezTo>
                  <a:pt x="1089962" y="330671"/>
                  <a:pt x="1089951" y="331344"/>
                  <a:pt x="1089929" y="331886"/>
                </a:cubicBezTo>
                <a:cubicBezTo>
                  <a:pt x="1089907" y="332429"/>
                  <a:pt x="1089875" y="332939"/>
                  <a:pt x="1089831" y="333416"/>
                </a:cubicBezTo>
                <a:lnTo>
                  <a:pt x="1066879" y="333416"/>
                </a:lnTo>
                <a:cubicBezTo>
                  <a:pt x="1066879" y="336759"/>
                  <a:pt x="1067813" y="339325"/>
                  <a:pt x="1069679" y="341116"/>
                </a:cubicBezTo>
                <a:cubicBezTo>
                  <a:pt x="1071546" y="342906"/>
                  <a:pt x="1074237" y="343802"/>
                  <a:pt x="1077753" y="343802"/>
                </a:cubicBezTo>
                <a:cubicBezTo>
                  <a:pt x="1078708" y="343802"/>
                  <a:pt x="1079663" y="343764"/>
                  <a:pt x="1080618" y="343688"/>
                </a:cubicBezTo>
                <a:cubicBezTo>
                  <a:pt x="1081573" y="343612"/>
                  <a:pt x="1082495" y="343509"/>
                  <a:pt x="1083385" y="343378"/>
                </a:cubicBezTo>
                <a:cubicBezTo>
                  <a:pt x="1084275" y="343248"/>
                  <a:pt x="1085127" y="343102"/>
                  <a:pt x="1085941" y="342939"/>
                </a:cubicBezTo>
                <a:cubicBezTo>
                  <a:pt x="1086755" y="342776"/>
                  <a:pt x="1087509" y="342597"/>
                  <a:pt x="1088204" y="342402"/>
                </a:cubicBezTo>
                <a:lnTo>
                  <a:pt x="1088204" y="347057"/>
                </a:lnTo>
                <a:cubicBezTo>
                  <a:pt x="1086663" y="347492"/>
                  <a:pt x="1084921" y="347844"/>
                  <a:pt x="1082978" y="348115"/>
                </a:cubicBezTo>
                <a:cubicBezTo>
                  <a:pt x="1081036" y="348387"/>
                  <a:pt x="1079023" y="348522"/>
                  <a:pt x="1076939" y="348522"/>
                </a:cubicBezTo>
                <a:cubicBezTo>
                  <a:pt x="1074139" y="348522"/>
                  <a:pt x="1071730" y="348143"/>
                  <a:pt x="1069712" y="347383"/>
                </a:cubicBezTo>
                <a:cubicBezTo>
                  <a:pt x="1067693" y="346623"/>
                  <a:pt x="1066038" y="345522"/>
                  <a:pt x="1064747" y="344079"/>
                </a:cubicBezTo>
                <a:cubicBezTo>
                  <a:pt x="1063455" y="342635"/>
                  <a:pt x="1062501" y="340867"/>
                  <a:pt x="1061882" y="338772"/>
                </a:cubicBezTo>
                <a:cubicBezTo>
                  <a:pt x="1061263" y="336678"/>
                  <a:pt x="1060954" y="334306"/>
                  <a:pt x="1060954" y="331658"/>
                </a:cubicBezTo>
                <a:cubicBezTo>
                  <a:pt x="1060954" y="329358"/>
                  <a:pt x="1061285" y="327182"/>
                  <a:pt x="1061947" y="325131"/>
                </a:cubicBezTo>
                <a:cubicBezTo>
                  <a:pt x="1062609" y="323080"/>
                  <a:pt x="1063575" y="321279"/>
                  <a:pt x="1064845" y="319727"/>
                </a:cubicBezTo>
                <a:cubicBezTo>
                  <a:pt x="1066114" y="318175"/>
                  <a:pt x="1067672" y="316943"/>
                  <a:pt x="1069516" y="316031"/>
                </a:cubicBezTo>
                <a:cubicBezTo>
                  <a:pt x="1071361" y="315120"/>
                  <a:pt x="1073456" y="314664"/>
                  <a:pt x="1075800" y="314664"/>
                </a:cubicBezTo>
                <a:close/>
                <a:moveTo>
                  <a:pt x="999469" y="314664"/>
                </a:moveTo>
                <a:cubicBezTo>
                  <a:pt x="1001445" y="314664"/>
                  <a:pt x="1003224" y="314881"/>
                  <a:pt x="1004809" y="315315"/>
                </a:cubicBezTo>
                <a:cubicBezTo>
                  <a:pt x="1006393" y="315749"/>
                  <a:pt x="1007733" y="316411"/>
                  <a:pt x="1008829" y="317301"/>
                </a:cubicBezTo>
                <a:cubicBezTo>
                  <a:pt x="1009925" y="318191"/>
                  <a:pt x="1010766" y="319309"/>
                  <a:pt x="1011352" y="320654"/>
                </a:cubicBezTo>
                <a:cubicBezTo>
                  <a:pt x="1011939" y="322000"/>
                  <a:pt x="1012232" y="323585"/>
                  <a:pt x="1012232" y="325408"/>
                </a:cubicBezTo>
                <a:lnTo>
                  <a:pt x="1012232" y="347937"/>
                </a:lnTo>
                <a:lnTo>
                  <a:pt x="1007153" y="347937"/>
                </a:lnTo>
                <a:lnTo>
                  <a:pt x="1007023" y="343541"/>
                </a:lnTo>
                <a:cubicBezTo>
                  <a:pt x="1005243" y="345299"/>
                  <a:pt x="1003436" y="346569"/>
                  <a:pt x="1001602" y="347350"/>
                </a:cubicBezTo>
                <a:cubicBezTo>
                  <a:pt x="999768" y="348132"/>
                  <a:pt x="997842" y="348522"/>
                  <a:pt x="995823" y="348522"/>
                </a:cubicBezTo>
                <a:cubicBezTo>
                  <a:pt x="993957" y="348522"/>
                  <a:pt x="992361" y="348284"/>
                  <a:pt x="991037" y="347806"/>
                </a:cubicBezTo>
                <a:cubicBezTo>
                  <a:pt x="989714" y="347329"/>
                  <a:pt x="988623" y="346672"/>
                  <a:pt x="987766" y="345837"/>
                </a:cubicBezTo>
                <a:cubicBezTo>
                  <a:pt x="986908" y="345001"/>
                  <a:pt x="986279" y="344019"/>
                  <a:pt x="985877" y="342890"/>
                </a:cubicBezTo>
                <a:cubicBezTo>
                  <a:pt x="985476" y="341761"/>
                  <a:pt x="985275" y="340535"/>
                  <a:pt x="985275" y="339211"/>
                </a:cubicBezTo>
                <a:cubicBezTo>
                  <a:pt x="985275" y="335934"/>
                  <a:pt x="986496" y="333368"/>
                  <a:pt x="988938" y="331512"/>
                </a:cubicBezTo>
                <a:cubicBezTo>
                  <a:pt x="991379" y="329656"/>
                  <a:pt x="994988" y="328728"/>
                  <a:pt x="999763" y="328728"/>
                </a:cubicBezTo>
                <a:lnTo>
                  <a:pt x="1006534" y="328728"/>
                </a:lnTo>
                <a:lnTo>
                  <a:pt x="1006534" y="325863"/>
                </a:lnTo>
                <a:cubicBezTo>
                  <a:pt x="1006534" y="323932"/>
                  <a:pt x="1005916" y="322385"/>
                  <a:pt x="1004678" y="321224"/>
                </a:cubicBezTo>
                <a:cubicBezTo>
                  <a:pt x="1003441" y="320063"/>
                  <a:pt x="1001553" y="319483"/>
                  <a:pt x="999014" y="319483"/>
                </a:cubicBezTo>
                <a:cubicBezTo>
                  <a:pt x="997169" y="319483"/>
                  <a:pt x="995351" y="319688"/>
                  <a:pt x="993561" y="320101"/>
                </a:cubicBezTo>
                <a:cubicBezTo>
                  <a:pt x="991770" y="320513"/>
                  <a:pt x="989920" y="321100"/>
                  <a:pt x="988010" y="321859"/>
                </a:cubicBezTo>
                <a:lnTo>
                  <a:pt x="988010" y="316748"/>
                </a:lnTo>
                <a:cubicBezTo>
                  <a:pt x="988726" y="316487"/>
                  <a:pt x="989524" y="316232"/>
                  <a:pt x="990403" y="315983"/>
                </a:cubicBezTo>
                <a:cubicBezTo>
                  <a:pt x="991282" y="315733"/>
                  <a:pt x="992209" y="315511"/>
                  <a:pt x="993186" y="315315"/>
                </a:cubicBezTo>
                <a:cubicBezTo>
                  <a:pt x="994163" y="315120"/>
                  <a:pt x="995183" y="314963"/>
                  <a:pt x="996246" y="314843"/>
                </a:cubicBezTo>
                <a:cubicBezTo>
                  <a:pt x="997310" y="314724"/>
                  <a:pt x="998384" y="314664"/>
                  <a:pt x="999469" y="314664"/>
                </a:cubicBezTo>
                <a:close/>
                <a:moveTo>
                  <a:pt x="868854" y="314664"/>
                </a:moveTo>
                <a:cubicBezTo>
                  <a:pt x="872218" y="314664"/>
                  <a:pt x="874763" y="315657"/>
                  <a:pt x="876489" y="317643"/>
                </a:cubicBezTo>
                <a:cubicBezTo>
                  <a:pt x="878214" y="319629"/>
                  <a:pt x="879077" y="322619"/>
                  <a:pt x="879077" y="326612"/>
                </a:cubicBezTo>
                <a:lnTo>
                  <a:pt x="879077" y="347937"/>
                </a:lnTo>
                <a:lnTo>
                  <a:pt x="873412" y="347937"/>
                </a:lnTo>
                <a:lnTo>
                  <a:pt x="873412" y="327068"/>
                </a:lnTo>
                <a:cubicBezTo>
                  <a:pt x="873412" y="324507"/>
                  <a:pt x="872935" y="322613"/>
                  <a:pt x="871980" y="321387"/>
                </a:cubicBezTo>
                <a:cubicBezTo>
                  <a:pt x="871025" y="320161"/>
                  <a:pt x="869603" y="319548"/>
                  <a:pt x="867715" y="319548"/>
                </a:cubicBezTo>
                <a:cubicBezTo>
                  <a:pt x="867020" y="319548"/>
                  <a:pt x="866342" y="319650"/>
                  <a:pt x="865680" y="319857"/>
                </a:cubicBezTo>
                <a:cubicBezTo>
                  <a:pt x="865018" y="320063"/>
                  <a:pt x="864329" y="320421"/>
                  <a:pt x="863613" y="320931"/>
                </a:cubicBezTo>
                <a:cubicBezTo>
                  <a:pt x="862896" y="321441"/>
                  <a:pt x="862121" y="322130"/>
                  <a:pt x="861285" y="322999"/>
                </a:cubicBezTo>
                <a:cubicBezTo>
                  <a:pt x="860449" y="323867"/>
                  <a:pt x="859511" y="324952"/>
                  <a:pt x="858469" y="326254"/>
                </a:cubicBezTo>
                <a:lnTo>
                  <a:pt x="858469" y="347937"/>
                </a:lnTo>
                <a:lnTo>
                  <a:pt x="852805" y="347937"/>
                </a:lnTo>
                <a:lnTo>
                  <a:pt x="852805" y="315250"/>
                </a:lnTo>
                <a:lnTo>
                  <a:pt x="857850" y="315250"/>
                </a:lnTo>
                <a:lnTo>
                  <a:pt x="858078" y="320524"/>
                </a:lnTo>
                <a:cubicBezTo>
                  <a:pt x="859033" y="319396"/>
                  <a:pt x="859956" y="318457"/>
                  <a:pt x="860845" y="317708"/>
                </a:cubicBezTo>
                <a:cubicBezTo>
                  <a:pt x="861735" y="316959"/>
                  <a:pt x="862609" y="316357"/>
                  <a:pt x="863466" y="315901"/>
                </a:cubicBezTo>
                <a:cubicBezTo>
                  <a:pt x="864324" y="315445"/>
                  <a:pt x="865197" y="315126"/>
                  <a:pt x="866087" y="314941"/>
                </a:cubicBezTo>
                <a:cubicBezTo>
                  <a:pt x="866977" y="314756"/>
                  <a:pt x="867899" y="314664"/>
                  <a:pt x="868854" y="314664"/>
                </a:cubicBezTo>
                <a:close/>
                <a:moveTo>
                  <a:pt x="828021" y="314664"/>
                </a:moveTo>
                <a:cubicBezTo>
                  <a:pt x="829996" y="314664"/>
                  <a:pt x="831775" y="314881"/>
                  <a:pt x="833360" y="315315"/>
                </a:cubicBezTo>
                <a:cubicBezTo>
                  <a:pt x="834944" y="315749"/>
                  <a:pt x="836284" y="316411"/>
                  <a:pt x="837381" y="317301"/>
                </a:cubicBezTo>
                <a:cubicBezTo>
                  <a:pt x="838477" y="318191"/>
                  <a:pt x="839318" y="319309"/>
                  <a:pt x="839904" y="320654"/>
                </a:cubicBezTo>
                <a:cubicBezTo>
                  <a:pt x="840490" y="322000"/>
                  <a:pt x="840782" y="323585"/>
                  <a:pt x="840782" y="325408"/>
                </a:cubicBezTo>
                <a:lnTo>
                  <a:pt x="840782" y="347937"/>
                </a:lnTo>
                <a:lnTo>
                  <a:pt x="835704" y="347937"/>
                </a:lnTo>
                <a:lnTo>
                  <a:pt x="835573" y="343541"/>
                </a:lnTo>
                <a:cubicBezTo>
                  <a:pt x="833794" y="345299"/>
                  <a:pt x="831987" y="346569"/>
                  <a:pt x="830153" y="347350"/>
                </a:cubicBezTo>
                <a:cubicBezTo>
                  <a:pt x="828319" y="348132"/>
                  <a:pt x="826393" y="348522"/>
                  <a:pt x="824374" y="348522"/>
                </a:cubicBezTo>
                <a:cubicBezTo>
                  <a:pt x="822508" y="348522"/>
                  <a:pt x="820913" y="348284"/>
                  <a:pt x="819589" y="347806"/>
                </a:cubicBezTo>
                <a:cubicBezTo>
                  <a:pt x="818265" y="347329"/>
                  <a:pt x="817174" y="346672"/>
                  <a:pt x="816317" y="345837"/>
                </a:cubicBezTo>
                <a:cubicBezTo>
                  <a:pt x="815459" y="345001"/>
                  <a:pt x="814830" y="344019"/>
                  <a:pt x="814428" y="342890"/>
                </a:cubicBezTo>
                <a:cubicBezTo>
                  <a:pt x="814027" y="341761"/>
                  <a:pt x="813826" y="340535"/>
                  <a:pt x="813826" y="339211"/>
                </a:cubicBezTo>
                <a:cubicBezTo>
                  <a:pt x="813826" y="335934"/>
                  <a:pt x="815047" y="333368"/>
                  <a:pt x="817489" y="331512"/>
                </a:cubicBezTo>
                <a:cubicBezTo>
                  <a:pt x="819931" y="329656"/>
                  <a:pt x="823539" y="328728"/>
                  <a:pt x="828314" y="328728"/>
                </a:cubicBezTo>
                <a:lnTo>
                  <a:pt x="835085" y="328728"/>
                </a:lnTo>
                <a:lnTo>
                  <a:pt x="835085" y="325863"/>
                </a:lnTo>
                <a:cubicBezTo>
                  <a:pt x="835085" y="323932"/>
                  <a:pt x="834467" y="322385"/>
                  <a:pt x="833229" y="321224"/>
                </a:cubicBezTo>
                <a:cubicBezTo>
                  <a:pt x="831993" y="320063"/>
                  <a:pt x="830104" y="319483"/>
                  <a:pt x="827565" y="319483"/>
                </a:cubicBezTo>
                <a:cubicBezTo>
                  <a:pt x="825720" y="319483"/>
                  <a:pt x="823902" y="319688"/>
                  <a:pt x="822112" y="320101"/>
                </a:cubicBezTo>
                <a:cubicBezTo>
                  <a:pt x="820321" y="320513"/>
                  <a:pt x="818471" y="321100"/>
                  <a:pt x="816561" y="321859"/>
                </a:cubicBezTo>
                <a:lnTo>
                  <a:pt x="816561" y="316748"/>
                </a:lnTo>
                <a:cubicBezTo>
                  <a:pt x="817277" y="316487"/>
                  <a:pt x="818075" y="316232"/>
                  <a:pt x="818954" y="315983"/>
                </a:cubicBezTo>
                <a:cubicBezTo>
                  <a:pt x="819833" y="315733"/>
                  <a:pt x="820760" y="315511"/>
                  <a:pt x="821737" y="315315"/>
                </a:cubicBezTo>
                <a:cubicBezTo>
                  <a:pt x="822714" y="315120"/>
                  <a:pt x="823734" y="314963"/>
                  <a:pt x="824798" y="314843"/>
                </a:cubicBezTo>
                <a:cubicBezTo>
                  <a:pt x="825861" y="314724"/>
                  <a:pt x="826935" y="314664"/>
                  <a:pt x="828021" y="314664"/>
                </a:cubicBezTo>
                <a:close/>
                <a:moveTo>
                  <a:pt x="723376" y="314664"/>
                </a:moveTo>
                <a:cubicBezTo>
                  <a:pt x="725655" y="314664"/>
                  <a:pt x="727673" y="315022"/>
                  <a:pt x="729431" y="315738"/>
                </a:cubicBezTo>
                <a:cubicBezTo>
                  <a:pt x="731189" y="316455"/>
                  <a:pt x="732671" y="317470"/>
                  <a:pt x="733875" y="318782"/>
                </a:cubicBezTo>
                <a:cubicBezTo>
                  <a:pt x="735080" y="320096"/>
                  <a:pt x="735991" y="321691"/>
                  <a:pt x="736610" y="323568"/>
                </a:cubicBezTo>
                <a:cubicBezTo>
                  <a:pt x="737229" y="325445"/>
                  <a:pt x="737538" y="327546"/>
                  <a:pt x="737538" y="329868"/>
                </a:cubicBezTo>
                <a:cubicBezTo>
                  <a:pt x="737538" y="330671"/>
                  <a:pt x="737527" y="331344"/>
                  <a:pt x="737505" y="331886"/>
                </a:cubicBezTo>
                <a:cubicBezTo>
                  <a:pt x="737483" y="332429"/>
                  <a:pt x="737451" y="332939"/>
                  <a:pt x="737408" y="333416"/>
                </a:cubicBezTo>
                <a:lnTo>
                  <a:pt x="714455" y="333416"/>
                </a:lnTo>
                <a:cubicBezTo>
                  <a:pt x="714455" y="336759"/>
                  <a:pt x="715389" y="339325"/>
                  <a:pt x="717255" y="341116"/>
                </a:cubicBezTo>
                <a:cubicBezTo>
                  <a:pt x="719122" y="342906"/>
                  <a:pt x="721813" y="343802"/>
                  <a:pt x="725329" y="343802"/>
                </a:cubicBezTo>
                <a:cubicBezTo>
                  <a:pt x="726284" y="343802"/>
                  <a:pt x="727239" y="343764"/>
                  <a:pt x="728194" y="343688"/>
                </a:cubicBezTo>
                <a:cubicBezTo>
                  <a:pt x="729149" y="343612"/>
                  <a:pt x="730072" y="343509"/>
                  <a:pt x="730961" y="343378"/>
                </a:cubicBezTo>
                <a:cubicBezTo>
                  <a:pt x="731851" y="343248"/>
                  <a:pt x="732703" y="343102"/>
                  <a:pt x="733517" y="342939"/>
                </a:cubicBezTo>
                <a:cubicBezTo>
                  <a:pt x="734331" y="342776"/>
                  <a:pt x="735085" y="342597"/>
                  <a:pt x="735780" y="342402"/>
                </a:cubicBezTo>
                <a:lnTo>
                  <a:pt x="735780" y="347057"/>
                </a:lnTo>
                <a:cubicBezTo>
                  <a:pt x="734239" y="347492"/>
                  <a:pt x="732497" y="347844"/>
                  <a:pt x="730554" y="348115"/>
                </a:cubicBezTo>
                <a:cubicBezTo>
                  <a:pt x="728612" y="348387"/>
                  <a:pt x="726599" y="348522"/>
                  <a:pt x="724515" y="348522"/>
                </a:cubicBezTo>
                <a:cubicBezTo>
                  <a:pt x="721715" y="348522"/>
                  <a:pt x="719306" y="348143"/>
                  <a:pt x="717288" y="347383"/>
                </a:cubicBezTo>
                <a:cubicBezTo>
                  <a:pt x="715269" y="346623"/>
                  <a:pt x="713614" y="345522"/>
                  <a:pt x="712323" y="344079"/>
                </a:cubicBezTo>
                <a:cubicBezTo>
                  <a:pt x="711032" y="342635"/>
                  <a:pt x="710077" y="340867"/>
                  <a:pt x="709458" y="338772"/>
                </a:cubicBezTo>
                <a:cubicBezTo>
                  <a:pt x="708840" y="336678"/>
                  <a:pt x="708530" y="334306"/>
                  <a:pt x="708530" y="331658"/>
                </a:cubicBezTo>
                <a:cubicBezTo>
                  <a:pt x="708530" y="329358"/>
                  <a:pt x="708861" y="327182"/>
                  <a:pt x="709523" y="325131"/>
                </a:cubicBezTo>
                <a:cubicBezTo>
                  <a:pt x="710185" y="323080"/>
                  <a:pt x="711151" y="321279"/>
                  <a:pt x="712421" y="319727"/>
                </a:cubicBezTo>
                <a:cubicBezTo>
                  <a:pt x="713691" y="318175"/>
                  <a:pt x="715248" y="316943"/>
                  <a:pt x="717093" y="316031"/>
                </a:cubicBezTo>
                <a:cubicBezTo>
                  <a:pt x="718937" y="315120"/>
                  <a:pt x="721032" y="314664"/>
                  <a:pt x="723376" y="314664"/>
                </a:cubicBezTo>
                <a:close/>
                <a:moveTo>
                  <a:pt x="443244" y="314664"/>
                </a:moveTo>
                <a:cubicBezTo>
                  <a:pt x="445002" y="314664"/>
                  <a:pt x="446337" y="315239"/>
                  <a:pt x="447248" y="316390"/>
                </a:cubicBezTo>
                <a:cubicBezTo>
                  <a:pt x="448160" y="317540"/>
                  <a:pt x="448616" y="319320"/>
                  <a:pt x="448616" y="321729"/>
                </a:cubicBezTo>
                <a:cubicBezTo>
                  <a:pt x="449137" y="320600"/>
                  <a:pt x="449647" y="319596"/>
                  <a:pt x="450146" y="318717"/>
                </a:cubicBezTo>
                <a:cubicBezTo>
                  <a:pt x="450645" y="317838"/>
                  <a:pt x="451182" y="317100"/>
                  <a:pt x="451758" y="316504"/>
                </a:cubicBezTo>
                <a:cubicBezTo>
                  <a:pt x="452333" y="315907"/>
                  <a:pt x="452968" y="315451"/>
                  <a:pt x="453662" y="315136"/>
                </a:cubicBezTo>
                <a:cubicBezTo>
                  <a:pt x="454357" y="314822"/>
                  <a:pt x="455160" y="314664"/>
                  <a:pt x="456071" y="314664"/>
                </a:cubicBezTo>
                <a:cubicBezTo>
                  <a:pt x="460173" y="314664"/>
                  <a:pt x="462224" y="317822"/>
                  <a:pt x="462224" y="324138"/>
                </a:cubicBezTo>
                <a:lnTo>
                  <a:pt x="462224" y="324476"/>
                </a:lnTo>
                <a:lnTo>
                  <a:pt x="464771" y="319727"/>
                </a:lnTo>
                <a:cubicBezTo>
                  <a:pt x="466040" y="318175"/>
                  <a:pt x="467598" y="316943"/>
                  <a:pt x="469442" y="316031"/>
                </a:cubicBezTo>
                <a:cubicBezTo>
                  <a:pt x="471287" y="315120"/>
                  <a:pt x="473382" y="314664"/>
                  <a:pt x="475726" y="314664"/>
                </a:cubicBezTo>
                <a:cubicBezTo>
                  <a:pt x="478005" y="314664"/>
                  <a:pt x="480023" y="315022"/>
                  <a:pt x="481781" y="315738"/>
                </a:cubicBezTo>
                <a:cubicBezTo>
                  <a:pt x="483539" y="316455"/>
                  <a:pt x="485020" y="317470"/>
                  <a:pt x="486225" y="318782"/>
                </a:cubicBezTo>
                <a:cubicBezTo>
                  <a:pt x="487430" y="320096"/>
                  <a:pt x="488341" y="321691"/>
                  <a:pt x="488960" y="323568"/>
                </a:cubicBezTo>
                <a:cubicBezTo>
                  <a:pt x="489578" y="325445"/>
                  <a:pt x="489888" y="327546"/>
                  <a:pt x="489888" y="329868"/>
                </a:cubicBezTo>
                <a:cubicBezTo>
                  <a:pt x="489888" y="330671"/>
                  <a:pt x="489877" y="331344"/>
                  <a:pt x="489855" y="331886"/>
                </a:cubicBezTo>
                <a:cubicBezTo>
                  <a:pt x="489833" y="332429"/>
                  <a:pt x="489801" y="332939"/>
                  <a:pt x="489758" y="333416"/>
                </a:cubicBezTo>
                <a:lnTo>
                  <a:pt x="466805" y="333416"/>
                </a:lnTo>
                <a:cubicBezTo>
                  <a:pt x="466805" y="336759"/>
                  <a:pt x="467739" y="339325"/>
                  <a:pt x="469605" y="341116"/>
                </a:cubicBezTo>
                <a:cubicBezTo>
                  <a:pt x="471472" y="342906"/>
                  <a:pt x="474163" y="343802"/>
                  <a:pt x="477679" y="343802"/>
                </a:cubicBezTo>
                <a:cubicBezTo>
                  <a:pt x="478634" y="343802"/>
                  <a:pt x="479589" y="343764"/>
                  <a:pt x="480544" y="343688"/>
                </a:cubicBezTo>
                <a:cubicBezTo>
                  <a:pt x="481499" y="343612"/>
                  <a:pt x="482422" y="343509"/>
                  <a:pt x="483311" y="343378"/>
                </a:cubicBezTo>
                <a:cubicBezTo>
                  <a:pt x="484201" y="343248"/>
                  <a:pt x="485053" y="343102"/>
                  <a:pt x="485867" y="342939"/>
                </a:cubicBezTo>
                <a:cubicBezTo>
                  <a:pt x="486681" y="342776"/>
                  <a:pt x="487435" y="342597"/>
                  <a:pt x="488130" y="342402"/>
                </a:cubicBezTo>
                <a:lnTo>
                  <a:pt x="488130" y="347057"/>
                </a:lnTo>
                <a:cubicBezTo>
                  <a:pt x="486589" y="347492"/>
                  <a:pt x="484847" y="347844"/>
                  <a:pt x="482905" y="348115"/>
                </a:cubicBezTo>
                <a:cubicBezTo>
                  <a:pt x="480962" y="348387"/>
                  <a:pt x="478949" y="348522"/>
                  <a:pt x="476865" y="348522"/>
                </a:cubicBezTo>
                <a:cubicBezTo>
                  <a:pt x="474066" y="348522"/>
                  <a:pt x="471656" y="348143"/>
                  <a:pt x="469638" y="347383"/>
                </a:cubicBezTo>
                <a:cubicBezTo>
                  <a:pt x="467619" y="346623"/>
                  <a:pt x="465965" y="345522"/>
                  <a:pt x="464673" y="344079"/>
                </a:cubicBezTo>
                <a:lnTo>
                  <a:pt x="462224" y="339543"/>
                </a:lnTo>
                <a:lnTo>
                  <a:pt x="462224" y="347937"/>
                </a:lnTo>
                <a:lnTo>
                  <a:pt x="457015" y="347937"/>
                </a:lnTo>
                <a:lnTo>
                  <a:pt x="457015" y="324464"/>
                </a:lnTo>
                <a:cubicBezTo>
                  <a:pt x="457015" y="323444"/>
                  <a:pt x="456977" y="322608"/>
                  <a:pt x="456902" y="321957"/>
                </a:cubicBezTo>
                <a:cubicBezTo>
                  <a:pt x="456825" y="321305"/>
                  <a:pt x="456706" y="320790"/>
                  <a:pt x="456543" y="320410"/>
                </a:cubicBezTo>
                <a:cubicBezTo>
                  <a:pt x="456381" y="320030"/>
                  <a:pt x="456174" y="319765"/>
                  <a:pt x="455925" y="319613"/>
                </a:cubicBezTo>
                <a:cubicBezTo>
                  <a:pt x="455675" y="319461"/>
                  <a:pt x="455366" y="319385"/>
                  <a:pt x="454997" y="319385"/>
                </a:cubicBezTo>
                <a:cubicBezTo>
                  <a:pt x="454563" y="319385"/>
                  <a:pt x="454161" y="319515"/>
                  <a:pt x="453793" y="319775"/>
                </a:cubicBezTo>
                <a:cubicBezTo>
                  <a:pt x="453423" y="320036"/>
                  <a:pt x="453027" y="320459"/>
                  <a:pt x="452604" y="321045"/>
                </a:cubicBezTo>
                <a:cubicBezTo>
                  <a:pt x="452181" y="321631"/>
                  <a:pt x="451714" y="322407"/>
                  <a:pt x="451204" y="323373"/>
                </a:cubicBezTo>
                <a:cubicBezTo>
                  <a:pt x="450694" y="324339"/>
                  <a:pt x="450092" y="325527"/>
                  <a:pt x="449397" y="326938"/>
                </a:cubicBezTo>
                <a:lnTo>
                  <a:pt x="449397" y="347937"/>
                </a:lnTo>
                <a:lnTo>
                  <a:pt x="444221" y="347937"/>
                </a:lnTo>
                <a:lnTo>
                  <a:pt x="444221" y="325082"/>
                </a:lnTo>
                <a:cubicBezTo>
                  <a:pt x="444221" y="323888"/>
                  <a:pt x="444183" y="322923"/>
                  <a:pt x="444107" y="322184"/>
                </a:cubicBezTo>
                <a:cubicBezTo>
                  <a:pt x="444031" y="321447"/>
                  <a:pt x="443912" y="320871"/>
                  <a:pt x="443749" y="320459"/>
                </a:cubicBezTo>
                <a:cubicBezTo>
                  <a:pt x="443586" y="320047"/>
                  <a:pt x="443375" y="319765"/>
                  <a:pt x="443114" y="319613"/>
                </a:cubicBezTo>
                <a:cubicBezTo>
                  <a:pt x="442854" y="319461"/>
                  <a:pt x="442539" y="319385"/>
                  <a:pt x="442170" y="319385"/>
                </a:cubicBezTo>
                <a:cubicBezTo>
                  <a:pt x="441779" y="319385"/>
                  <a:pt x="441410" y="319493"/>
                  <a:pt x="441063" y="319710"/>
                </a:cubicBezTo>
                <a:cubicBezTo>
                  <a:pt x="440715" y="319927"/>
                  <a:pt x="440330" y="320318"/>
                  <a:pt x="439907" y="320882"/>
                </a:cubicBezTo>
                <a:cubicBezTo>
                  <a:pt x="439484" y="321447"/>
                  <a:pt x="439012" y="322217"/>
                  <a:pt x="438491" y="323194"/>
                </a:cubicBezTo>
                <a:cubicBezTo>
                  <a:pt x="437970" y="324171"/>
                  <a:pt x="437351" y="325418"/>
                  <a:pt x="436635" y="326938"/>
                </a:cubicBezTo>
                <a:lnTo>
                  <a:pt x="436635" y="347937"/>
                </a:lnTo>
                <a:lnTo>
                  <a:pt x="431426" y="347937"/>
                </a:lnTo>
                <a:lnTo>
                  <a:pt x="431426" y="315250"/>
                </a:lnTo>
                <a:lnTo>
                  <a:pt x="435756" y="315250"/>
                </a:lnTo>
                <a:lnTo>
                  <a:pt x="436017" y="321468"/>
                </a:lnTo>
                <a:cubicBezTo>
                  <a:pt x="436581" y="320231"/>
                  <a:pt x="437129" y="319179"/>
                  <a:pt x="437661" y="318310"/>
                </a:cubicBezTo>
                <a:cubicBezTo>
                  <a:pt x="438193" y="317442"/>
                  <a:pt x="438740" y="316742"/>
                  <a:pt x="439305" y="316211"/>
                </a:cubicBezTo>
                <a:cubicBezTo>
                  <a:pt x="439869" y="315679"/>
                  <a:pt x="440471" y="315288"/>
                  <a:pt x="441112" y="315038"/>
                </a:cubicBezTo>
                <a:cubicBezTo>
                  <a:pt x="441752" y="314789"/>
                  <a:pt x="442463" y="314664"/>
                  <a:pt x="443244" y="314664"/>
                </a:cubicBezTo>
                <a:close/>
                <a:moveTo>
                  <a:pt x="408921" y="314664"/>
                </a:moveTo>
                <a:cubicBezTo>
                  <a:pt x="410896" y="314664"/>
                  <a:pt x="412676" y="314881"/>
                  <a:pt x="414260" y="315315"/>
                </a:cubicBezTo>
                <a:cubicBezTo>
                  <a:pt x="415844" y="315749"/>
                  <a:pt x="417185" y="316411"/>
                  <a:pt x="418281" y="317301"/>
                </a:cubicBezTo>
                <a:cubicBezTo>
                  <a:pt x="419376" y="318191"/>
                  <a:pt x="420218" y="319309"/>
                  <a:pt x="420804" y="320654"/>
                </a:cubicBezTo>
                <a:cubicBezTo>
                  <a:pt x="421390" y="322000"/>
                  <a:pt x="421683" y="323585"/>
                  <a:pt x="421683" y="325408"/>
                </a:cubicBezTo>
                <a:lnTo>
                  <a:pt x="421683" y="347937"/>
                </a:lnTo>
                <a:lnTo>
                  <a:pt x="416604" y="347937"/>
                </a:lnTo>
                <a:lnTo>
                  <a:pt x="416474" y="343541"/>
                </a:lnTo>
                <a:cubicBezTo>
                  <a:pt x="414694" y="345299"/>
                  <a:pt x="412887" y="346569"/>
                  <a:pt x="411053" y="347350"/>
                </a:cubicBezTo>
                <a:cubicBezTo>
                  <a:pt x="409219" y="348132"/>
                  <a:pt x="407293" y="348522"/>
                  <a:pt x="405274" y="348522"/>
                </a:cubicBezTo>
                <a:cubicBezTo>
                  <a:pt x="403408" y="348522"/>
                  <a:pt x="401813" y="348284"/>
                  <a:pt x="400489" y="347806"/>
                </a:cubicBezTo>
                <a:cubicBezTo>
                  <a:pt x="399165" y="347329"/>
                  <a:pt x="398074" y="346672"/>
                  <a:pt x="397217" y="345837"/>
                </a:cubicBezTo>
                <a:cubicBezTo>
                  <a:pt x="396359" y="345001"/>
                  <a:pt x="395730" y="344019"/>
                  <a:pt x="395329" y="342890"/>
                </a:cubicBezTo>
                <a:cubicBezTo>
                  <a:pt x="394927" y="341761"/>
                  <a:pt x="394726" y="340535"/>
                  <a:pt x="394726" y="339211"/>
                </a:cubicBezTo>
                <a:cubicBezTo>
                  <a:pt x="394726" y="335934"/>
                  <a:pt x="395947" y="333368"/>
                  <a:pt x="398389" y="331512"/>
                </a:cubicBezTo>
                <a:cubicBezTo>
                  <a:pt x="400830" y="329656"/>
                  <a:pt x="404439" y="328728"/>
                  <a:pt x="409214" y="328728"/>
                </a:cubicBezTo>
                <a:lnTo>
                  <a:pt x="415985" y="328728"/>
                </a:lnTo>
                <a:lnTo>
                  <a:pt x="415985" y="325863"/>
                </a:lnTo>
                <a:cubicBezTo>
                  <a:pt x="415985" y="323932"/>
                  <a:pt x="415367" y="322385"/>
                  <a:pt x="414130" y="321224"/>
                </a:cubicBezTo>
                <a:cubicBezTo>
                  <a:pt x="412892" y="320063"/>
                  <a:pt x="411004" y="319483"/>
                  <a:pt x="408465" y="319483"/>
                </a:cubicBezTo>
                <a:cubicBezTo>
                  <a:pt x="406620" y="319483"/>
                  <a:pt x="404802" y="319688"/>
                  <a:pt x="403012" y="320101"/>
                </a:cubicBezTo>
                <a:cubicBezTo>
                  <a:pt x="401221" y="320513"/>
                  <a:pt x="399371" y="321100"/>
                  <a:pt x="397461" y="321859"/>
                </a:cubicBezTo>
                <a:lnTo>
                  <a:pt x="397461" y="316748"/>
                </a:lnTo>
                <a:cubicBezTo>
                  <a:pt x="398177" y="316487"/>
                  <a:pt x="398975" y="316232"/>
                  <a:pt x="399854" y="315983"/>
                </a:cubicBezTo>
                <a:cubicBezTo>
                  <a:pt x="400733" y="315733"/>
                  <a:pt x="401660" y="315511"/>
                  <a:pt x="402637" y="315315"/>
                </a:cubicBezTo>
                <a:cubicBezTo>
                  <a:pt x="403614" y="315120"/>
                  <a:pt x="404634" y="314963"/>
                  <a:pt x="405698" y="314843"/>
                </a:cubicBezTo>
                <a:cubicBezTo>
                  <a:pt x="406761" y="314724"/>
                  <a:pt x="407836" y="314664"/>
                  <a:pt x="408921" y="314664"/>
                </a:cubicBezTo>
                <a:close/>
                <a:moveTo>
                  <a:pt x="373556" y="314664"/>
                </a:moveTo>
                <a:cubicBezTo>
                  <a:pt x="376919" y="314664"/>
                  <a:pt x="379464" y="315657"/>
                  <a:pt x="381190" y="317643"/>
                </a:cubicBezTo>
                <a:cubicBezTo>
                  <a:pt x="382916" y="319629"/>
                  <a:pt x="383778" y="322619"/>
                  <a:pt x="383778" y="326612"/>
                </a:cubicBezTo>
                <a:lnTo>
                  <a:pt x="383778" y="347937"/>
                </a:lnTo>
                <a:lnTo>
                  <a:pt x="378113" y="347937"/>
                </a:lnTo>
                <a:lnTo>
                  <a:pt x="378113" y="327068"/>
                </a:lnTo>
                <a:cubicBezTo>
                  <a:pt x="378113" y="324507"/>
                  <a:pt x="377636" y="322613"/>
                  <a:pt x="376681" y="321387"/>
                </a:cubicBezTo>
                <a:cubicBezTo>
                  <a:pt x="375726" y="320161"/>
                  <a:pt x="374304" y="319548"/>
                  <a:pt x="372416" y="319548"/>
                </a:cubicBezTo>
                <a:cubicBezTo>
                  <a:pt x="371721" y="319548"/>
                  <a:pt x="371043" y="319650"/>
                  <a:pt x="370381" y="319857"/>
                </a:cubicBezTo>
                <a:cubicBezTo>
                  <a:pt x="369719" y="320063"/>
                  <a:pt x="369030" y="320421"/>
                  <a:pt x="368314" y="320931"/>
                </a:cubicBezTo>
                <a:cubicBezTo>
                  <a:pt x="367598" y="321441"/>
                  <a:pt x="366822" y="322130"/>
                  <a:pt x="365986" y="322999"/>
                </a:cubicBezTo>
                <a:cubicBezTo>
                  <a:pt x="365151" y="323867"/>
                  <a:pt x="364212" y="324952"/>
                  <a:pt x="363170" y="326254"/>
                </a:cubicBezTo>
                <a:lnTo>
                  <a:pt x="363170" y="347937"/>
                </a:lnTo>
                <a:lnTo>
                  <a:pt x="357505" y="347937"/>
                </a:lnTo>
                <a:lnTo>
                  <a:pt x="357505" y="315250"/>
                </a:lnTo>
                <a:lnTo>
                  <a:pt x="362552" y="315250"/>
                </a:lnTo>
                <a:lnTo>
                  <a:pt x="362779" y="320524"/>
                </a:lnTo>
                <a:cubicBezTo>
                  <a:pt x="363734" y="319396"/>
                  <a:pt x="364657" y="318457"/>
                  <a:pt x="365546" y="317708"/>
                </a:cubicBezTo>
                <a:cubicBezTo>
                  <a:pt x="366436" y="316959"/>
                  <a:pt x="367310" y="316357"/>
                  <a:pt x="368167" y="315901"/>
                </a:cubicBezTo>
                <a:cubicBezTo>
                  <a:pt x="369025" y="315445"/>
                  <a:pt x="369898" y="315126"/>
                  <a:pt x="370788" y="314941"/>
                </a:cubicBezTo>
                <a:cubicBezTo>
                  <a:pt x="371678" y="314756"/>
                  <a:pt x="372600" y="314664"/>
                  <a:pt x="373556" y="314664"/>
                </a:cubicBezTo>
                <a:close/>
                <a:moveTo>
                  <a:pt x="304276" y="314664"/>
                </a:moveTo>
                <a:cubicBezTo>
                  <a:pt x="306555" y="314664"/>
                  <a:pt x="308573" y="315022"/>
                  <a:pt x="310331" y="315738"/>
                </a:cubicBezTo>
                <a:cubicBezTo>
                  <a:pt x="312089" y="316455"/>
                  <a:pt x="313571" y="317470"/>
                  <a:pt x="314775" y="318782"/>
                </a:cubicBezTo>
                <a:cubicBezTo>
                  <a:pt x="315980" y="320096"/>
                  <a:pt x="316891" y="321691"/>
                  <a:pt x="317510" y="323568"/>
                </a:cubicBezTo>
                <a:cubicBezTo>
                  <a:pt x="318128" y="325445"/>
                  <a:pt x="318438" y="327546"/>
                  <a:pt x="318438" y="329868"/>
                </a:cubicBezTo>
                <a:cubicBezTo>
                  <a:pt x="318438" y="330671"/>
                  <a:pt x="318427" y="331344"/>
                  <a:pt x="318405" y="331886"/>
                </a:cubicBezTo>
                <a:cubicBezTo>
                  <a:pt x="318383" y="332429"/>
                  <a:pt x="318351" y="332939"/>
                  <a:pt x="318308" y="333416"/>
                </a:cubicBezTo>
                <a:lnTo>
                  <a:pt x="295355" y="333416"/>
                </a:lnTo>
                <a:cubicBezTo>
                  <a:pt x="295355" y="336759"/>
                  <a:pt x="296289" y="339325"/>
                  <a:pt x="298155" y="341116"/>
                </a:cubicBezTo>
                <a:cubicBezTo>
                  <a:pt x="300022" y="342906"/>
                  <a:pt x="302713" y="343802"/>
                  <a:pt x="306229" y="343802"/>
                </a:cubicBezTo>
                <a:cubicBezTo>
                  <a:pt x="307184" y="343802"/>
                  <a:pt x="308139" y="343764"/>
                  <a:pt x="309094" y="343688"/>
                </a:cubicBezTo>
                <a:cubicBezTo>
                  <a:pt x="310049" y="343612"/>
                  <a:pt x="310971" y="343509"/>
                  <a:pt x="311861" y="343378"/>
                </a:cubicBezTo>
                <a:cubicBezTo>
                  <a:pt x="312751" y="343248"/>
                  <a:pt x="313603" y="343102"/>
                  <a:pt x="314417" y="342939"/>
                </a:cubicBezTo>
                <a:cubicBezTo>
                  <a:pt x="315231" y="342776"/>
                  <a:pt x="315985" y="342597"/>
                  <a:pt x="316680" y="342402"/>
                </a:cubicBezTo>
                <a:lnTo>
                  <a:pt x="316680" y="347057"/>
                </a:lnTo>
                <a:cubicBezTo>
                  <a:pt x="315139" y="347492"/>
                  <a:pt x="313397" y="347844"/>
                  <a:pt x="311454" y="348115"/>
                </a:cubicBezTo>
                <a:cubicBezTo>
                  <a:pt x="309512" y="348387"/>
                  <a:pt x="307499" y="348522"/>
                  <a:pt x="305415" y="348522"/>
                </a:cubicBezTo>
                <a:cubicBezTo>
                  <a:pt x="302615" y="348522"/>
                  <a:pt x="300206" y="348143"/>
                  <a:pt x="298188" y="347383"/>
                </a:cubicBezTo>
                <a:cubicBezTo>
                  <a:pt x="296169" y="346623"/>
                  <a:pt x="294514" y="345522"/>
                  <a:pt x="293223" y="344079"/>
                </a:cubicBezTo>
                <a:cubicBezTo>
                  <a:pt x="291932" y="342635"/>
                  <a:pt x="290977" y="340867"/>
                  <a:pt x="290358" y="338772"/>
                </a:cubicBezTo>
                <a:cubicBezTo>
                  <a:pt x="289739" y="336678"/>
                  <a:pt x="289430" y="334306"/>
                  <a:pt x="289430" y="331658"/>
                </a:cubicBezTo>
                <a:cubicBezTo>
                  <a:pt x="289430" y="329358"/>
                  <a:pt x="289761" y="327182"/>
                  <a:pt x="290423" y="325131"/>
                </a:cubicBezTo>
                <a:cubicBezTo>
                  <a:pt x="291085" y="323080"/>
                  <a:pt x="292051" y="321279"/>
                  <a:pt x="293321" y="319727"/>
                </a:cubicBezTo>
                <a:cubicBezTo>
                  <a:pt x="294590" y="318175"/>
                  <a:pt x="296148" y="316943"/>
                  <a:pt x="297993" y="316031"/>
                </a:cubicBezTo>
                <a:cubicBezTo>
                  <a:pt x="299837" y="315120"/>
                  <a:pt x="301932" y="314664"/>
                  <a:pt x="304276" y="314664"/>
                </a:cubicBezTo>
                <a:close/>
                <a:moveTo>
                  <a:pt x="166024" y="314664"/>
                </a:moveTo>
                <a:cubicBezTo>
                  <a:pt x="169410" y="314664"/>
                  <a:pt x="171976" y="315760"/>
                  <a:pt x="173723" y="317952"/>
                </a:cubicBezTo>
                <a:cubicBezTo>
                  <a:pt x="175471" y="320144"/>
                  <a:pt x="176279" y="323400"/>
                  <a:pt x="176149" y="327719"/>
                </a:cubicBezTo>
                <a:lnTo>
                  <a:pt x="170419" y="327719"/>
                </a:lnTo>
                <a:cubicBezTo>
                  <a:pt x="170484" y="324854"/>
                  <a:pt x="170066" y="322776"/>
                  <a:pt x="169166" y="321485"/>
                </a:cubicBezTo>
                <a:cubicBezTo>
                  <a:pt x="168265" y="320193"/>
                  <a:pt x="166946" y="319548"/>
                  <a:pt x="165210" y="319548"/>
                </a:cubicBezTo>
                <a:cubicBezTo>
                  <a:pt x="164450" y="319548"/>
                  <a:pt x="163685" y="319683"/>
                  <a:pt x="162915" y="319955"/>
                </a:cubicBezTo>
                <a:cubicBezTo>
                  <a:pt x="162144" y="320226"/>
                  <a:pt x="161352" y="320660"/>
                  <a:pt x="160538" y="321257"/>
                </a:cubicBezTo>
                <a:cubicBezTo>
                  <a:pt x="159724" y="321854"/>
                  <a:pt x="158861" y="322619"/>
                  <a:pt x="157950" y="323552"/>
                </a:cubicBezTo>
                <a:cubicBezTo>
                  <a:pt x="157038" y="324485"/>
                  <a:pt x="156061" y="325614"/>
                  <a:pt x="155020" y="326938"/>
                </a:cubicBezTo>
                <a:lnTo>
                  <a:pt x="155020" y="347937"/>
                </a:lnTo>
                <a:lnTo>
                  <a:pt x="149290" y="347937"/>
                </a:lnTo>
                <a:lnTo>
                  <a:pt x="149290" y="315250"/>
                </a:lnTo>
                <a:lnTo>
                  <a:pt x="154467" y="315250"/>
                </a:lnTo>
                <a:lnTo>
                  <a:pt x="154629" y="321273"/>
                </a:lnTo>
                <a:cubicBezTo>
                  <a:pt x="156561" y="318951"/>
                  <a:pt x="158465" y="317269"/>
                  <a:pt x="160343" y="316227"/>
                </a:cubicBezTo>
                <a:cubicBezTo>
                  <a:pt x="162220" y="315185"/>
                  <a:pt x="164114" y="314664"/>
                  <a:pt x="166024" y="314664"/>
                </a:cubicBezTo>
                <a:close/>
                <a:moveTo>
                  <a:pt x="132826" y="314664"/>
                </a:moveTo>
                <a:cubicBezTo>
                  <a:pt x="135105" y="314664"/>
                  <a:pt x="137123" y="315022"/>
                  <a:pt x="138881" y="315738"/>
                </a:cubicBezTo>
                <a:cubicBezTo>
                  <a:pt x="140639" y="316455"/>
                  <a:pt x="142121" y="317470"/>
                  <a:pt x="143325" y="318782"/>
                </a:cubicBezTo>
                <a:cubicBezTo>
                  <a:pt x="144530" y="320096"/>
                  <a:pt x="145441" y="321691"/>
                  <a:pt x="146060" y="323568"/>
                </a:cubicBezTo>
                <a:cubicBezTo>
                  <a:pt x="146679" y="325445"/>
                  <a:pt x="146988" y="327546"/>
                  <a:pt x="146988" y="329868"/>
                </a:cubicBezTo>
                <a:cubicBezTo>
                  <a:pt x="146988" y="330671"/>
                  <a:pt x="146977" y="331344"/>
                  <a:pt x="146955" y="331886"/>
                </a:cubicBezTo>
                <a:cubicBezTo>
                  <a:pt x="146934" y="332429"/>
                  <a:pt x="146901" y="332939"/>
                  <a:pt x="146857" y="333416"/>
                </a:cubicBezTo>
                <a:lnTo>
                  <a:pt x="123905" y="333416"/>
                </a:lnTo>
                <a:cubicBezTo>
                  <a:pt x="123905" y="336759"/>
                  <a:pt x="124839" y="339325"/>
                  <a:pt x="126705" y="341116"/>
                </a:cubicBezTo>
                <a:cubicBezTo>
                  <a:pt x="128572" y="342906"/>
                  <a:pt x="131263" y="343802"/>
                  <a:pt x="134779" y="343802"/>
                </a:cubicBezTo>
                <a:cubicBezTo>
                  <a:pt x="135734" y="343802"/>
                  <a:pt x="136689" y="343764"/>
                  <a:pt x="137644" y="343688"/>
                </a:cubicBezTo>
                <a:cubicBezTo>
                  <a:pt x="138599" y="343612"/>
                  <a:pt x="139521" y="343509"/>
                  <a:pt x="140411" y="343378"/>
                </a:cubicBezTo>
                <a:cubicBezTo>
                  <a:pt x="141301" y="343248"/>
                  <a:pt x="142153" y="343102"/>
                  <a:pt x="142967" y="342939"/>
                </a:cubicBezTo>
                <a:cubicBezTo>
                  <a:pt x="143781" y="342776"/>
                  <a:pt x="144535" y="342597"/>
                  <a:pt x="145230" y="342402"/>
                </a:cubicBezTo>
                <a:lnTo>
                  <a:pt x="145230" y="347057"/>
                </a:lnTo>
                <a:cubicBezTo>
                  <a:pt x="143689" y="347492"/>
                  <a:pt x="141947" y="347844"/>
                  <a:pt x="140004" y="348115"/>
                </a:cubicBezTo>
                <a:cubicBezTo>
                  <a:pt x="138062" y="348387"/>
                  <a:pt x="136049" y="348522"/>
                  <a:pt x="133965" y="348522"/>
                </a:cubicBezTo>
                <a:cubicBezTo>
                  <a:pt x="131165" y="348522"/>
                  <a:pt x="128756" y="348143"/>
                  <a:pt x="126738" y="347383"/>
                </a:cubicBezTo>
                <a:cubicBezTo>
                  <a:pt x="124719" y="346623"/>
                  <a:pt x="123064" y="345522"/>
                  <a:pt x="121773" y="344079"/>
                </a:cubicBezTo>
                <a:cubicBezTo>
                  <a:pt x="120482" y="342635"/>
                  <a:pt x="119527" y="340867"/>
                  <a:pt x="118908" y="338772"/>
                </a:cubicBezTo>
                <a:cubicBezTo>
                  <a:pt x="118289" y="336678"/>
                  <a:pt x="117980" y="334306"/>
                  <a:pt x="117980" y="331658"/>
                </a:cubicBezTo>
                <a:cubicBezTo>
                  <a:pt x="117980" y="329358"/>
                  <a:pt x="118311" y="327182"/>
                  <a:pt x="118973" y="325131"/>
                </a:cubicBezTo>
                <a:cubicBezTo>
                  <a:pt x="119635" y="323080"/>
                  <a:pt x="120601" y="321279"/>
                  <a:pt x="121871" y="319727"/>
                </a:cubicBezTo>
                <a:cubicBezTo>
                  <a:pt x="123140" y="318175"/>
                  <a:pt x="124698" y="316943"/>
                  <a:pt x="126542" y="316031"/>
                </a:cubicBezTo>
                <a:cubicBezTo>
                  <a:pt x="128387" y="315120"/>
                  <a:pt x="130482" y="314664"/>
                  <a:pt x="132826" y="314664"/>
                </a:cubicBezTo>
                <a:close/>
                <a:moveTo>
                  <a:pt x="59230" y="314664"/>
                </a:moveTo>
                <a:cubicBezTo>
                  <a:pt x="62594" y="314664"/>
                  <a:pt x="65139" y="315657"/>
                  <a:pt x="66865" y="317643"/>
                </a:cubicBezTo>
                <a:cubicBezTo>
                  <a:pt x="68590" y="319629"/>
                  <a:pt x="69453" y="322619"/>
                  <a:pt x="69453" y="326612"/>
                </a:cubicBezTo>
                <a:lnTo>
                  <a:pt x="69453" y="347937"/>
                </a:lnTo>
                <a:lnTo>
                  <a:pt x="63788" y="347937"/>
                </a:lnTo>
                <a:lnTo>
                  <a:pt x="63788" y="327068"/>
                </a:lnTo>
                <a:cubicBezTo>
                  <a:pt x="63788" y="324507"/>
                  <a:pt x="63311" y="322613"/>
                  <a:pt x="62356" y="321387"/>
                </a:cubicBezTo>
                <a:cubicBezTo>
                  <a:pt x="61401" y="320161"/>
                  <a:pt x="59979" y="319548"/>
                  <a:pt x="58091" y="319548"/>
                </a:cubicBezTo>
                <a:cubicBezTo>
                  <a:pt x="57396" y="319548"/>
                  <a:pt x="56718" y="319650"/>
                  <a:pt x="56056" y="319857"/>
                </a:cubicBezTo>
                <a:cubicBezTo>
                  <a:pt x="55394" y="320063"/>
                  <a:pt x="54705" y="320421"/>
                  <a:pt x="53989" y="320931"/>
                </a:cubicBezTo>
                <a:cubicBezTo>
                  <a:pt x="53272" y="321441"/>
                  <a:pt x="52497" y="322130"/>
                  <a:pt x="51661" y="322999"/>
                </a:cubicBezTo>
                <a:cubicBezTo>
                  <a:pt x="50825" y="323867"/>
                  <a:pt x="49887" y="324952"/>
                  <a:pt x="48845" y="326254"/>
                </a:cubicBezTo>
                <a:lnTo>
                  <a:pt x="48845" y="347937"/>
                </a:lnTo>
                <a:lnTo>
                  <a:pt x="43180" y="347937"/>
                </a:lnTo>
                <a:lnTo>
                  <a:pt x="43180" y="315250"/>
                </a:lnTo>
                <a:lnTo>
                  <a:pt x="48226" y="315250"/>
                </a:lnTo>
                <a:lnTo>
                  <a:pt x="48454" y="320524"/>
                </a:lnTo>
                <a:cubicBezTo>
                  <a:pt x="49409" y="319396"/>
                  <a:pt x="50331" y="318457"/>
                  <a:pt x="51221" y="317708"/>
                </a:cubicBezTo>
                <a:cubicBezTo>
                  <a:pt x="52111" y="316959"/>
                  <a:pt x="52985" y="316357"/>
                  <a:pt x="53842" y="315901"/>
                </a:cubicBezTo>
                <a:cubicBezTo>
                  <a:pt x="54699" y="315445"/>
                  <a:pt x="55573" y="315126"/>
                  <a:pt x="56463" y="314941"/>
                </a:cubicBezTo>
                <a:cubicBezTo>
                  <a:pt x="57353" y="314756"/>
                  <a:pt x="58275" y="314664"/>
                  <a:pt x="59230" y="314664"/>
                </a:cubicBezTo>
                <a:close/>
                <a:moveTo>
                  <a:pt x="6415" y="305386"/>
                </a:moveTo>
                <a:lnTo>
                  <a:pt x="30604" y="305386"/>
                </a:lnTo>
                <a:lnTo>
                  <a:pt x="30604" y="310269"/>
                </a:lnTo>
                <a:lnTo>
                  <a:pt x="12210" y="310269"/>
                </a:lnTo>
                <a:lnTo>
                  <a:pt x="12210" y="323454"/>
                </a:lnTo>
                <a:lnTo>
                  <a:pt x="29888" y="323454"/>
                </a:lnTo>
                <a:lnTo>
                  <a:pt x="29888" y="328337"/>
                </a:lnTo>
                <a:lnTo>
                  <a:pt x="12210" y="328337"/>
                </a:lnTo>
                <a:lnTo>
                  <a:pt x="12210" y="342988"/>
                </a:lnTo>
                <a:lnTo>
                  <a:pt x="30604" y="342988"/>
                </a:lnTo>
                <a:lnTo>
                  <a:pt x="30604" y="347937"/>
                </a:lnTo>
                <a:lnTo>
                  <a:pt x="6415" y="347937"/>
                </a:lnTo>
                <a:close/>
                <a:moveTo>
                  <a:pt x="1283559" y="304800"/>
                </a:moveTo>
                <a:lnTo>
                  <a:pt x="1283559" y="315250"/>
                </a:lnTo>
                <a:lnTo>
                  <a:pt x="1298242" y="315250"/>
                </a:lnTo>
                <a:lnTo>
                  <a:pt x="1298242" y="320003"/>
                </a:lnTo>
                <a:lnTo>
                  <a:pt x="1283559" y="320003"/>
                </a:lnTo>
                <a:lnTo>
                  <a:pt x="1283559" y="336607"/>
                </a:lnTo>
                <a:cubicBezTo>
                  <a:pt x="1283559" y="338951"/>
                  <a:pt x="1284183" y="340704"/>
                  <a:pt x="1285431" y="341865"/>
                </a:cubicBezTo>
                <a:cubicBezTo>
                  <a:pt x="1286679" y="343026"/>
                  <a:pt x="1288518" y="343607"/>
                  <a:pt x="1290949" y="343607"/>
                </a:cubicBezTo>
                <a:cubicBezTo>
                  <a:pt x="1291991" y="343607"/>
                  <a:pt x="1293131" y="343525"/>
                  <a:pt x="1294368" y="343362"/>
                </a:cubicBezTo>
                <a:cubicBezTo>
                  <a:pt x="1295605" y="343199"/>
                  <a:pt x="1296896" y="342945"/>
                  <a:pt x="1298242" y="342597"/>
                </a:cubicBezTo>
                <a:lnTo>
                  <a:pt x="1298242" y="347481"/>
                </a:lnTo>
                <a:cubicBezTo>
                  <a:pt x="1296962" y="347806"/>
                  <a:pt x="1295638" y="348040"/>
                  <a:pt x="1294270" y="348181"/>
                </a:cubicBezTo>
                <a:cubicBezTo>
                  <a:pt x="1292903" y="348322"/>
                  <a:pt x="1291514" y="348392"/>
                  <a:pt x="1290103" y="348392"/>
                </a:cubicBezTo>
                <a:cubicBezTo>
                  <a:pt x="1286001" y="348392"/>
                  <a:pt x="1282941" y="347465"/>
                  <a:pt x="1280922" y="345609"/>
                </a:cubicBezTo>
                <a:cubicBezTo>
                  <a:pt x="1278904" y="343753"/>
                  <a:pt x="1277894" y="340904"/>
                  <a:pt x="1277894" y="337063"/>
                </a:cubicBezTo>
                <a:lnTo>
                  <a:pt x="1277894" y="320003"/>
                </a:lnTo>
                <a:lnTo>
                  <a:pt x="1268746" y="320003"/>
                </a:lnTo>
                <a:lnTo>
                  <a:pt x="1268746" y="315250"/>
                </a:lnTo>
                <a:lnTo>
                  <a:pt x="1277894" y="315250"/>
                </a:lnTo>
                <a:lnTo>
                  <a:pt x="1277894" y="306264"/>
                </a:lnTo>
                <a:close/>
                <a:moveTo>
                  <a:pt x="1035909" y="304800"/>
                </a:moveTo>
                <a:lnTo>
                  <a:pt x="1035909" y="315250"/>
                </a:lnTo>
                <a:lnTo>
                  <a:pt x="1050592" y="315250"/>
                </a:lnTo>
                <a:lnTo>
                  <a:pt x="1050592" y="320003"/>
                </a:lnTo>
                <a:lnTo>
                  <a:pt x="1035909" y="320003"/>
                </a:lnTo>
                <a:lnTo>
                  <a:pt x="1035909" y="336607"/>
                </a:lnTo>
                <a:cubicBezTo>
                  <a:pt x="1035909" y="338951"/>
                  <a:pt x="1036533" y="340704"/>
                  <a:pt x="1037781" y="341865"/>
                </a:cubicBezTo>
                <a:cubicBezTo>
                  <a:pt x="1039029" y="343026"/>
                  <a:pt x="1040869" y="343607"/>
                  <a:pt x="1043299" y="343607"/>
                </a:cubicBezTo>
                <a:cubicBezTo>
                  <a:pt x="1044341" y="343607"/>
                  <a:pt x="1045481" y="343525"/>
                  <a:pt x="1046718" y="343362"/>
                </a:cubicBezTo>
                <a:cubicBezTo>
                  <a:pt x="1047955" y="343199"/>
                  <a:pt x="1049246" y="342945"/>
                  <a:pt x="1050592" y="342597"/>
                </a:cubicBezTo>
                <a:lnTo>
                  <a:pt x="1050592" y="347481"/>
                </a:lnTo>
                <a:cubicBezTo>
                  <a:pt x="1049311" y="347806"/>
                  <a:pt x="1047987" y="348040"/>
                  <a:pt x="1046620" y="348181"/>
                </a:cubicBezTo>
                <a:cubicBezTo>
                  <a:pt x="1045253" y="348322"/>
                  <a:pt x="1043864" y="348392"/>
                  <a:pt x="1042453" y="348392"/>
                </a:cubicBezTo>
                <a:cubicBezTo>
                  <a:pt x="1038351" y="348392"/>
                  <a:pt x="1035291" y="347465"/>
                  <a:pt x="1033272" y="345609"/>
                </a:cubicBezTo>
                <a:cubicBezTo>
                  <a:pt x="1031254" y="343753"/>
                  <a:pt x="1030244" y="340904"/>
                  <a:pt x="1030244" y="337063"/>
                </a:cubicBezTo>
                <a:lnTo>
                  <a:pt x="1030244" y="320003"/>
                </a:lnTo>
                <a:lnTo>
                  <a:pt x="1021096" y="320003"/>
                </a:lnTo>
                <a:lnTo>
                  <a:pt x="1021096" y="315250"/>
                </a:lnTo>
                <a:lnTo>
                  <a:pt x="1030244" y="315250"/>
                </a:lnTo>
                <a:lnTo>
                  <a:pt x="1030244" y="306264"/>
                </a:lnTo>
                <a:close/>
                <a:moveTo>
                  <a:pt x="654910" y="304800"/>
                </a:moveTo>
                <a:lnTo>
                  <a:pt x="654910" y="315250"/>
                </a:lnTo>
                <a:lnTo>
                  <a:pt x="669593" y="315250"/>
                </a:lnTo>
                <a:lnTo>
                  <a:pt x="669593" y="320003"/>
                </a:lnTo>
                <a:lnTo>
                  <a:pt x="654910" y="320003"/>
                </a:lnTo>
                <a:lnTo>
                  <a:pt x="654910" y="336607"/>
                </a:lnTo>
                <a:cubicBezTo>
                  <a:pt x="654910" y="338951"/>
                  <a:pt x="655534" y="340704"/>
                  <a:pt x="656782" y="341865"/>
                </a:cubicBezTo>
                <a:cubicBezTo>
                  <a:pt x="658030" y="343026"/>
                  <a:pt x="659870" y="343607"/>
                  <a:pt x="662300" y="343607"/>
                </a:cubicBezTo>
                <a:cubicBezTo>
                  <a:pt x="663342" y="343607"/>
                  <a:pt x="664481" y="343525"/>
                  <a:pt x="665719" y="343362"/>
                </a:cubicBezTo>
                <a:cubicBezTo>
                  <a:pt x="666956" y="343199"/>
                  <a:pt x="668247" y="342945"/>
                  <a:pt x="669593" y="342597"/>
                </a:cubicBezTo>
                <a:lnTo>
                  <a:pt x="669593" y="347481"/>
                </a:lnTo>
                <a:cubicBezTo>
                  <a:pt x="668313" y="347806"/>
                  <a:pt x="666988" y="348040"/>
                  <a:pt x="665621" y="348181"/>
                </a:cubicBezTo>
                <a:cubicBezTo>
                  <a:pt x="664254" y="348322"/>
                  <a:pt x="662865" y="348392"/>
                  <a:pt x="661454" y="348392"/>
                </a:cubicBezTo>
                <a:cubicBezTo>
                  <a:pt x="657352" y="348392"/>
                  <a:pt x="654292" y="347465"/>
                  <a:pt x="652273" y="345609"/>
                </a:cubicBezTo>
                <a:cubicBezTo>
                  <a:pt x="650255" y="343753"/>
                  <a:pt x="649245" y="340904"/>
                  <a:pt x="649245" y="337063"/>
                </a:cubicBezTo>
                <a:lnTo>
                  <a:pt x="649245" y="320003"/>
                </a:lnTo>
                <a:lnTo>
                  <a:pt x="640097" y="320003"/>
                </a:lnTo>
                <a:lnTo>
                  <a:pt x="640097" y="315250"/>
                </a:lnTo>
                <a:lnTo>
                  <a:pt x="649245" y="315250"/>
                </a:lnTo>
                <a:lnTo>
                  <a:pt x="649245" y="306264"/>
                </a:lnTo>
                <a:close/>
                <a:moveTo>
                  <a:pt x="235810" y="304800"/>
                </a:moveTo>
                <a:lnTo>
                  <a:pt x="235810" y="315250"/>
                </a:lnTo>
                <a:lnTo>
                  <a:pt x="250493" y="315250"/>
                </a:lnTo>
                <a:lnTo>
                  <a:pt x="250493" y="320003"/>
                </a:lnTo>
                <a:lnTo>
                  <a:pt x="235810" y="320003"/>
                </a:lnTo>
                <a:lnTo>
                  <a:pt x="235810" y="336607"/>
                </a:lnTo>
                <a:cubicBezTo>
                  <a:pt x="235810" y="338951"/>
                  <a:pt x="236434" y="340704"/>
                  <a:pt x="237682" y="341865"/>
                </a:cubicBezTo>
                <a:cubicBezTo>
                  <a:pt x="238930" y="343026"/>
                  <a:pt x="240769" y="343607"/>
                  <a:pt x="243200" y="343607"/>
                </a:cubicBezTo>
                <a:cubicBezTo>
                  <a:pt x="244242" y="343607"/>
                  <a:pt x="245382" y="343525"/>
                  <a:pt x="246619" y="343362"/>
                </a:cubicBezTo>
                <a:cubicBezTo>
                  <a:pt x="247856" y="343199"/>
                  <a:pt x="249147" y="342945"/>
                  <a:pt x="250493" y="342597"/>
                </a:cubicBezTo>
                <a:lnTo>
                  <a:pt x="250493" y="347481"/>
                </a:lnTo>
                <a:cubicBezTo>
                  <a:pt x="249212" y="347806"/>
                  <a:pt x="247889" y="348040"/>
                  <a:pt x="246521" y="348181"/>
                </a:cubicBezTo>
                <a:cubicBezTo>
                  <a:pt x="245154" y="348322"/>
                  <a:pt x="243765" y="348392"/>
                  <a:pt x="242354" y="348392"/>
                </a:cubicBezTo>
                <a:cubicBezTo>
                  <a:pt x="238252" y="348392"/>
                  <a:pt x="235192" y="347465"/>
                  <a:pt x="233173" y="345609"/>
                </a:cubicBezTo>
                <a:cubicBezTo>
                  <a:pt x="231155" y="343753"/>
                  <a:pt x="230146" y="340904"/>
                  <a:pt x="230146" y="337063"/>
                </a:cubicBezTo>
                <a:lnTo>
                  <a:pt x="230146" y="320003"/>
                </a:lnTo>
                <a:lnTo>
                  <a:pt x="220997" y="320003"/>
                </a:lnTo>
                <a:lnTo>
                  <a:pt x="220997" y="315250"/>
                </a:lnTo>
                <a:lnTo>
                  <a:pt x="230146" y="315250"/>
                </a:lnTo>
                <a:lnTo>
                  <a:pt x="230146" y="306264"/>
                </a:lnTo>
                <a:close/>
                <a:moveTo>
                  <a:pt x="92935" y="304800"/>
                </a:moveTo>
                <a:lnTo>
                  <a:pt x="92935" y="315250"/>
                </a:lnTo>
                <a:lnTo>
                  <a:pt x="107618" y="315250"/>
                </a:lnTo>
                <a:lnTo>
                  <a:pt x="107618" y="320003"/>
                </a:lnTo>
                <a:lnTo>
                  <a:pt x="92935" y="320003"/>
                </a:lnTo>
                <a:lnTo>
                  <a:pt x="92935" y="336607"/>
                </a:lnTo>
                <a:cubicBezTo>
                  <a:pt x="92935" y="338951"/>
                  <a:pt x="93559" y="340704"/>
                  <a:pt x="94807" y="341865"/>
                </a:cubicBezTo>
                <a:cubicBezTo>
                  <a:pt x="96055" y="343026"/>
                  <a:pt x="97895" y="343607"/>
                  <a:pt x="100326" y="343607"/>
                </a:cubicBezTo>
                <a:cubicBezTo>
                  <a:pt x="101367" y="343607"/>
                  <a:pt x="102507" y="343525"/>
                  <a:pt x="103744" y="343362"/>
                </a:cubicBezTo>
                <a:cubicBezTo>
                  <a:pt x="104981" y="343199"/>
                  <a:pt x="106272" y="342945"/>
                  <a:pt x="107618" y="342597"/>
                </a:cubicBezTo>
                <a:lnTo>
                  <a:pt x="107618" y="347481"/>
                </a:lnTo>
                <a:cubicBezTo>
                  <a:pt x="106337" y="347806"/>
                  <a:pt x="105013" y="348040"/>
                  <a:pt x="103646" y="348181"/>
                </a:cubicBezTo>
                <a:cubicBezTo>
                  <a:pt x="102279" y="348322"/>
                  <a:pt x="100890" y="348392"/>
                  <a:pt x="99479" y="348392"/>
                </a:cubicBezTo>
                <a:cubicBezTo>
                  <a:pt x="95377" y="348392"/>
                  <a:pt x="92317" y="347465"/>
                  <a:pt x="90298" y="345609"/>
                </a:cubicBezTo>
                <a:cubicBezTo>
                  <a:pt x="88280" y="343753"/>
                  <a:pt x="87270" y="340904"/>
                  <a:pt x="87270" y="337063"/>
                </a:cubicBezTo>
                <a:lnTo>
                  <a:pt x="87270" y="320003"/>
                </a:lnTo>
                <a:lnTo>
                  <a:pt x="78122" y="320003"/>
                </a:lnTo>
                <a:lnTo>
                  <a:pt x="78122" y="315250"/>
                </a:lnTo>
                <a:lnTo>
                  <a:pt x="87270" y="315250"/>
                </a:lnTo>
                <a:lnTo>
                  <a:pt x="87270" y="306264"/>
                </a:lnTo>
                <a:close/>
                <a:moveTo>
                  <a:pt x="1300479" y="301935"/>
                </a:moveTo>
                <a:lnTo>
                  <a:pt x="1306144" y="301935"/>
                </a:lnTo>
                <a:lnTo>
                  <a:pt x="1306144" y="315250"/>
                </a:lnTo>
                <a:lnTo>
                  <a:pt x="1305949" y="320394"/>
                </a:lnTo>
                <a:cubicBezTo>
                  <a:pt x="1306838" y="319331"/>
                  <a:pt x="1307712" y="318435"/>
                  <a:pt x="1308569" y="317708"/>
                </a:cubicBezTo>
                <a:cubicBezTo>
                  <a:pt x="1309427" y="316981"/>
                  <a:pt x="1310284" y="316390"/>
                  <a:pt x="1311141" y="315934"/>
                </a:cubicBezTo>
                <a:cubicBezTo>
                  <a:pt x="1311998" y="315478"/>
                  <a:pt x="1312872" y="315152"/>
                  <a:pt x="1313762" y="314957"/>
                </a:cubicBezTo>
                <a:cubicBezTo>
                  <a:pt x="1314652" y="314762"/>
                  <a:pt x="1315574" y="314664"/>
                  <a:pt x="1316529" y="314664"/>
                </a:cubicBezTo>
                <a:cubicBezTo>
                  <a:pt x="1319785" y="314664"/>
                  <a:pt x="1322302" y="315657"/>
                  <a:pt x="1324082" y="317643"/>
                </a:cubicBezTo>
                <a:cubicBezTo>
                  <a:pt x="1325862" y="319629"/>
                  <a:pt x="1326752" y="322619"/>
                  <a:pt x="1326752" y="326612"/>
                </a:cubicBezTo>
                <a:lnTo>
                  <a:pt x="1326752" y="347937"/>
                </a:lnTo>
                <a:lnTo>
                  <a:pt x="1321087" y="347937"/>
                </a:lnTo>
                <a:lnTo>
                  <a:pt x="1321087" y="327068"/>
                </a:lnTo>
                <a:cubicBezTo>
                  <a:pt x="1321087" y="324550"/>
                  <a:pt x="1320615" y="322667"/>
                  <a:pt x="1319671" y="321420"/>
                </a:cubicBezTo>
                <a:cubicBezTo>
                  <a:pt x="1318727" y="320172"/>
                  <a:pt x="1317376" y="319548"/>
                  <a:pt x="1315618" y="319548"/>
                </a:cubicBezTo>
                <a:cubicBezTo>
                  <a:pt x="1314858" y="319548"/>
                  <a:pt x="1314147" y="319650"/>
                  <a:pt x="1313485" y="319857"/>
                </a:cubicBezTo>
                <a:cubicBezTo>
                  <a:pt x="1312823" y="320063"/>
                  <a:pt x="1312134" y="320421"/>
                  <a:pt x="1311418" y="320931"/>
                </a:cubicBezTo>
                <a:cubicBezTo>
                  <a:pt x="1310702" y="321441"/>
                  <a:pt x="1309920" y="322130"/>
                  <a:pt x="1309074" y="322999"/>
                </a:cubicBezTo>
                <a:cubicBezTo>
                  <a:pt x="1308227" y="323867"/>
                  <a:pt x="1307251" y="324952"/>
                  <a:pt x="1306144" y="326254"/>
                </a:cubicBezTo>
                <a:lnTo>
                  <a:pt x="1306144" y="347937"/>
                </a:lnTo>
                <a:lnTo>
                  <a:pt x="1300479" y="347937"/>
                </a:lnTo>
                <a:close/>
                <a:moveTo>
                  <a:pt x="977959" y="301935"/>
                </a:moveTo>
                <a:lnTo>
                  <a:pt x="983657" y="301935"/>
                </a:lnTo>
                <a:lnTo>
                  <a:pt x="983657" y="347937"/>
                </a:lnTo>
                <a:lnTo>
                  <a:pt x="978578" y="347937"/>
                </a:lnTo>
                <a:lnTo>
                  <a:pt x="978382" y="341751"/>
                </a:lnTo>
                <a:cubicBezTo>
                  <a:pt x="976798" y="344051"/>
                  <a:pt x="975083" y="345755"/>
                  <a:pt x="973239" y="346862"/>
                </a:cubicBezTo>
                <a:cubicBezTo>
                  <a:pt x="971394" y="347969"/>
                  <a:pt x="969397" y="348522"/>
                  <a:pt x="967248" y="348522"/>
                </a:cubicBezTo>
                <a:cubicBezTo>
                  <a:pt x="965382" y="348522"/>
                  <a:pt x="963738" y="348132"/>
                  <a:pt x="962316" y="347350"/>
                </a:cubicBezTo>
                <a:cubicBezTo>
                  <a:pt x="960894" y="346569"/>
                  <a:pt x="959711" y="345468"/>
                  <a:pt x="958767" y="344046"/>
                </a:cubicBezTo>
                <a:cubicBezTo>
                  <a:pt x="957823" y="342624"/>
                  <a:pt x="957112" y="340915"/>
                  <a:pt x="956635" y="338918"/>
                </a:cubicBezTo>
                <a:cubicBezTo>
                  <a:pt x="956157" y="336922"/>
                  <a:pt x="955919" y="334708"/>
                  <a:pt x="955919" y="332277"/>
                </a:cubicBezTo>
                <a:cubicBezTo>
                  <a:pt x="955919" y="329499"/>
                  <a:pt x="956298" y="327030"/>
                  <a:pt x="957058" y="324871"/>
                </a:cubicBezTo>
                <a:cubicBezTo>
                  <a:pt x="957818" y="322711"/>
                  <a:pt x="958898" y="320888"/>
                  <a:pt x="960297" y="319401"/>
                </a:cubicBezTo>
                <a:cubicBezTo>
                  <a:pt x="961697" y="317914"/>
                  <a:pt x="963379" y="316786"/>
                  <a:pt x="965344" y="316015"/>
                </a:cubicBezTo>
                <a:cubicBezTo>
                  <a:pt x="967308" y="315245"/>
                  <a:pt x="969495" y="314859"/>
                  <a:pt x="971904" y="314859"/>
                </a:cubicBezTo>
                <a:cubicBezTo>
                  <a:pt x="972946" y="314859"/>
                  <a:pt x="973971" y="314925"/>
                  <a:pt x="974980" y="315055"/>
                </a:cubicBezTo>
                <a:cubicBezTo>
                  <a:pt x="975990" y="315185"/>
                  <a:pt x="976982" y="315391"/>
                  <a:pt x="977959" y="315673"/>
                </a:cubicBezTo>
                <a:close/>
                <a:moveTo>
                  <a:pt x="901759" y="301935"/>
                </a:moveTo>
                <a:lnTo>
                  <a:pt x="907457" y="301935"/>
                </a:lnTo>
                <a:lnTo>
                  <a:pt x="907457" y="347937"/>
                </a:lnTo>
                <a:lnTo>
                  <a:pt x="902378" y="347937"/>
                </a:lnTo>
                <a:lnTo>
                  <a:pt x="902182" y="341751"/>
                </a:lnTo>
                <a:cubicBezTo>
                  <a:pt x="900598" y="344051"/>
                  <a:pt x="898883" y="345755"/>
                  <a:pt x="897039" y="346862"/>
                </a:cubicBezTo>
                <a:cubicBezTo>
                  <a:pt x="895194" y="347969"/>
                  <a:pt x="893197" y="348522"/>
                  <a:pt x="891048" y="348522"/>
                </a:cubicBezTo>
                <a:cubicBezTo>
                  <a:pt x="889182" y="348522"/>
                  <a:pt x="887538" y="348132"/>
                  <a:pt x="886116" y="347350"/>
                </a:cubicBezTo>
                <a:cubicBezTo>
                  <a:pt x="884694" y="346569"/>
                  <a:pt x="883511" y="345468"/>
                  <a:pt x="882567" y="344046"/>
                </a:cubicBezTo>
                <a:cubicBezTo>
                  <a:pt x="881623" y="342624"/>
                  <a:pt x="880912" y="340915"/>
                  <a:pt x="880435" y="338918"/>
                </a:cubicBezTo>
                <a:cubicBezTo>
                  <a:pt x="879957" y="336922"/>
                  <a:pt x="879719" y="334708"/>
                  <a:pt x="879719" y="332277"/>
                </a:cubicBezTo>
                <a:cubicBezTo>
                  <a:pt x="879719" y="329499"/>
                  <a:pt x="880099" y="327030"/>
                  <a:pt x="880858" y="324871"/>
                </a:cubicBezTo>
                <a:cubicBezTo>
                  <a:pt x="881618" y="322711"/>
                  <a:pt x="882698" y="320888"/>
                  <a:pt x="884098" y="319401"/>
                </a:cubicBezTo>
                <a:cubicBezTo>
                  <a:pt x="885497" y="317914"/>
                  <a:pt x="887180" y="316786"/>
                  <a:pt x="889144" y="316015"/>
                </a:cubicBezTo>
                <a:cubicBezTo>
                  <a:pt x="891108" y="315245"/>
                  <a:pt x="893295" y="314859"/>
                  <a:pt x="895704" y="314859"/>
                </a:cubicBezTo>
                <a:cubicBezTo>
                  <a:pt x="896746" y="314859"/>
                  <a:pt x="897771" y="314925"/>
                  <a:pt x="898780" y="315055"/>
                </a:cubicBezTo>
                <a:cubicBezTo>
                  <a:pt x="899790" y="315185"/>
                  <a:pt x="900783" y="315391"/>
                  <a:pt x="901759" y="315673"/>
                </a:cubicBezTo>
                <a:close/>
                <a:moveTo>
                  <a:pt x="671830" y="301935"/>
                </a:moveTo>
                <a:lnTo>
                  <a:pt x="677495" y="301935"/>
                </a:lnTo>
                <a:lnTo>
                  <a:pt x="677495" y="315250"/>
                </a:lnTo>
                <a:lnTo>
                  <a:pt x="677299" y="320394"/>
                </a:lnTo>
                <a:cubicBezTo>
                  <a:pt x="678190" y="319331"/>
                  <a:pt x="679063" y="318435"/>
                  <a:pt x="679920" y="317708"/>
                </a:cubicBezTo>
                <a:cubicBezTo>
                  <a:pt x="680778" y="316981"/>
                  <a:pt x="681635" y="316390"/>
                  <a:pt x="682492" y="315934"/>
                </a:cubicBezTo>
                <a:cubicBezTo>
                  <a:pt x="683350" y="315478"/>
                  <a:pt x="684223" y="315152"/>
                  <a:pt x="685113" y="314957"/>
                </a:cubicBezTo>
                <a:cubicBezTo>
                  <a:pt x="686003" y="314762"/>
                  <a:pt x="686925" y="314664"/>
                  <a:pt x="687880" y="314664"/>
                </a:cubicBezTo>
                <a:cubicBezTo>
                  <a:pt x="691136" y="314664"/>
                  <a:pt x="693654" y="315657"/>
                  <a:pt x="695433" y="317643"/>
                </a:cubicBezTo>
                <a:cubicBezTo>
                  <a:pt x="697213" y="319629"/>
                  <a:pt x="698103" y="322619"/>
                  <a:pt x="698103" y="326612"/>
                </a:cubicBezTo>
                <a:lnTo>
                  <a:pt x="698103" y="347937"/>
                </a:lnTo>
                <a:lnTo>
                  <a:pt x="692438" y="347937"/>
                </a:lnTo>
                <a:lnTo>
                  <a:pt x="692438" y="327068"/>
                </a:lnTo>
                <a:cubicBezTo>
                  <a:pt x="692438" y="324550"/>
                  <a:pt x="691966" y="322667"/>
                  <a:pt x="691022" y="321420"/>
                </a:cubicBezTo>
                <a:cubicBezTo>
                  <a:pt x="690078" y="320172"/>
                  <a:pt x="688727" y="319548"/>
                  <a:pt x="686969" y="319548"/>
                </a:cubicBezTo>
                <a:cubicBezTo>
                  <a:pt x="686209" y="319548"/>
                  <a:pt x="685498" y="319650"/>
                  <a:pt x="684836" y="319857"/>
                </a:cubicBezTo>
                <a:cubicBezTo>
                  <a:pt x="684174" y="320063"/>
                  <a:pt x="683485" y="320421"/>
                  <a:pt x="682769" y="320931"/>
                </a:cubicBezTo>
                <a:cubicBezTo>
                  <a:pt x="682053" y="321441"/>
                  <a:pt x="681271" y="322130"/>
                  <a:pt x="680425" y="322999"/>
                </a:cubicBezTo>
                <a:cubicBezTo>
                  <a:pt x="679579" y="323867"/>
                  <a:pt x="678602" y="324952"/>
                  <a:pt x="677495" y="326254"/>
                </a:cubicBezTo>
                <a:lnTo>
                  <a:pt x="677495" y="347937"/>
                </a:lnTo>
                <a:lnTo>
                  <a:pt x="671830" y="347937"/>
                </a:lnTo>
                <a:close/>
                <a:moveTo>
                  <a:pt x="252730" y="301935"/>
                </a:moveTo>
                <a:lnTo>
                  <a:pt x="258395" y="301935"/>
                </a:lnTo>
                <a:lnTo>
                  <a:pt x="258395" y="315250"/>
                </a:lnTo>
                <a:lnTo>
                  <a:pt x="258200" y="320394"/>
                </a:lnTo>
                <a:cubicBezTo>
                  <a:pt x="259089" y="319331"/>
                  <a:pt x="259963" y="318435"/>
                  <a:pt x="260820" y="317708"/>
                </a:cubicBezTo>
                <a:cubicBezTo>
                  <a:pt x="261677" y="316981"/>
                  <a:pt x="262535" y="316390"/>
                  <a:pt x="263392" y="315934"/>
                </a:cubicBezTo>
                <a:cubicBezTo>
                  <a:pt x="264250" y="315478"/>
                  <a:pt x="265123" y="315152"/>
                  <a:pt x="266013" y="314957"/>
                </a:cubicBezTo>
                <a:cubicBezTo>
                  <a:pt x="266903" y="314762"/>
                  <a:pt x="267825" y="314664"/>
                  <a:pt x="268780" y="314664"/>
                </a:cubicBezTo>
                <a:cubicBezTo>
                  <a:pt x="272036" y="314664"/>
                  <a:pt x="274554" y="315657"/>
                  <a:pt x="276333" y="317643"/>
                </a:cubicBezTo>
                <a:cubicBezTo>
                  <a:pt x="278113" y="319629"/>
                  <a:pt x="279003" y="322619"/>
                  <a:pt x="279003" y="326612"/>
                </a:cubicBezTo>
                <a:lnTo>
                  <a:pt x="279003" y="347937"/>
                </a:lnTo>
                <a:lnTo>
                  <a:pt x="273338" y="347937"/>
                </a:lnTo>
                <a:lnTo>
                  <a:pt x="273338" y="327068"/>
                </a:lnTo>
                <a:cubicBezTo>
                  <a:pt x="273338" y="324550"/>
                  <a:pt x="272866" y="322667"/>
                  <a:pt x="271922" y="321420"/>
                </a:cubicBezTo>
                <a:cubicBezTo>
                  <a:pt x="270978" y="320172"/>
                  <a:pt x="269627" y="319548"/>
                  <a:pt x="267869" y="319548"/>
                </a:cubicBezTo>
                <a:cubicBezTo>
                  <a:pt x="267109" y="319548"/>
                  <a:pt x="266398" y="319650"/>
                  <a:pt x="265736" y="319857"/>
                </a:cubicBezTo>
                <a:cubicBezTo>
                  <a:pt x="265074" y="320063"/>
                  <a:pt x="264385" y="320421"/>
                  <a:pt x="263669" y="320931"/>
                </a:cubicBezTo>
                <a:cubicBezTo>
                  <a:pt x="262953" y="321441"/>
                  <a:pt x="262171" y="322130"/>
                  <a:pt x="261325" y="322999"/>
                </a:cubicBezTo>
                <a:cubicBezTo>
                  <a:pt x="260478" y="323867"/>
                  <a:pt x="259502" y="324952"/>
                  <a:pt x="258395" y="326254"/>
                </a:cubicBezTo>
                <a:lnTo>
                  <a:pt x="258395" y="347937"/>
                </a:lnTo>
                <a:lnTo>
                  <a:pt x="252730" y="347937"/>
                </a:lnTo>
                <a:close/>
                <a:moveTo>
                  <a:pt x="1246924" y="301544"/>
                </a:moveTo>
                <a:cubicBezTo>
                  <a:pt x="1247554" y="301544"/>
                  <a:pt x="1248140" y="301658"/>
                  <a:pt x="1248682" y="301886"/>
                </a:cubicBezTo>
                <a:cubicBezTo>
                  <a:pt x="1249225" y="302114"/>
                  <a:pt x="1249697" y="302434"/>
                  <a:pt x="1250098" y="302846"/>
                </a:cubicBezTo>
                <a:cubicBezTo>
                  <a:pt x="1250500" y="303259"/>
                  <a:pt x="1250815" y="303731"/>
                  <a:pt x="1251043" y="304262"/>
                </a:cubicBezTo>
                <a:cubicBezTo>
                  <a:pt x="1251270" y="304794"/>
                  <a:pt x="1251384" y="305375"/>
                  <a:pt x="1251384" y="306004"/>
                </a:cubicBezTo>
                <a:cubicBezTo>
                  <a:pt x="1251384" y="306612"/>
                  <a:pt x="1251270" y="307187"/>
                  <a:pt x="1251043" y="307730"/>
                </a:cubicBezTo>
                <a:cubicBezTo>
                  <a:pt x="1250815" y="308272"/>
                  <a:pt x="1250500" y="308750"/>
                  <a:pt x="1250098" y="309162"/>
                </a:cubicBezTo>
                <a:cubicBezTo>
                  <a:pt x="1249697" y="309575"/>
                  <a:pt x="1249225" y="309895"/>
                  <a:pt x="1248682" y="310122"/>
                </a:cubicBezTo>
                <a:cubicBezTo>
                  <a:pt x="1248140" y="310350"/>
                  <a:pt x="1247554" y="310464"/>
                  <a:pt x="1246924" y="310464"/>
                </a:cubicBezTo>
                <a:cubicBezTo>
                  <a:pt x="1246295" y="310464"/>
                  <a:pt x="1245709" y="310350"/>
                  <a:pt x="1245166" y="310122"/>
                </a:cubicBezTo>
                <a:cubicBezTo>
                  <a:pt x="1244624" y="309895"/>
                  <a:pt x="1244151" y="309575"/>
                  <a:pt x="1243750" y="309162"/>
                </a:cubicBezTo>
                <a:cubicBezTo>
                  <a:pt x="1243349" y="308750"/>
                  <a:pt x="1243034" y="308272"/>
                  <a:pt x="1242806" y="307730"/>
                </a:cubicBezTo>
                <a:cubicBezTo>
                  <a:pt x="1242578" y="307187"/>
                  <a:pt x="1242464" y="306612"/>
                  <a:pt x="1242464" y="306004"/>
                </a:cubicBezTo>
                <a:cubicBezTo>
                  <a:pt x="1242464" y="305375"/>
                  <a:pt x="1242578" y="304794"/>
                  <a:pt x="1242806" y="304262"/>
                </a:cubicBezTo>
                <a:cubicBezTo>
                  <a:pt x="1243034" y="303731"/>
                  <a:pt x="1243349" y="303259"/>
                  <a:pt x="1243750" y="302846"/>
                </a:cubicBezTo>
                <a:cubicBezTo>
                  <a:pt x="1244151" y="302434"/>
                  <a:pt x="1244624" y="302114"/>
                  <a:pt x="1245166" y="301886"/>
                </a:cubicBezTo>
                <a:cubicBezTo>
                  <a:pt x="1245709" y="301658"/>
                  <a:pt x="1246295" y="301544"/>
                  <a:pt x="1246924" y="301544"/>
                </a:cubicBezTo>
                <a:close/>
                <a:moveTo>
                  <a:pt x="932599" y="301544"/>
                </a:moveTo>
                <a:cubicBezTo>
                  <a:pt x="933229" y="301544"/>
                  <a:pt x="933815" y="301658"/>
                  <a:pt x="934357" y="301886"/>
                </a:cubicBezTo>
                <a:cubicBezTo>
                  <a:pt x="934900" y="302114"/>
                  <a:pt x="935372" y="302434"/>
                  <a:pt x="935773" y="302846"/>
                </a:cubicBezTo>
                <a:cubicBezTo>
                  <a:pt x="936175" y="303259"/>
                  <a:pt x="936490" y="303731"/>
                  <a:pt x="936718" y="304262"/>
                </a:cubicBezTo>
                <a:cubicBezTo>
                  <a:pt x="936945" y="304794"/>
                  <a:pt x="937059" y="305375"/>
                  <a:pt x="937059" y="306004"/>
                </a:cubicBezTo>
                <a:cubicBezTo>
                  <a:pt x="937059" y="306612"/>
                  <a:pt x="936945" y="307187"/>
                  <a:pt x="936718" y="307730"/>
                </a:cubicBezTo>
                <a:cubicBezTo>
                  <a:pt x="936490" y="308272"/>
                  <a:pt x="936175" y="308750"/>
                  <a:pt x="935773" y="309162"/>
                </a:cubicBezTo>
                <a:cubicBezTo>
                  <a:pt x="935372" y="309575"/>
                  <a:pt x="934900" y="309895"/>
                  <a:pt x="934357" y="310122"/>
                </a:cubicBezTo>
                <a:cubicBezTo>
                  <a:pt x="933815" y="310350"/>
                  <a:pt x="933229" y="310464"/>
                  <a:pt x="932599" y="310464"/>
                </a:cubicBezTo>
                <a:cubicBezTo>
                  <a:pt x="931970" y="310464"/>
                  <a:pt x="931384" y="310350"/>
                  <a:pt x="930841" y="310122"/>
                </a:cubicBezTo>
                <a:cubicBezTo>
                  <a:pt x="930299" y="309895"/>
                  <a:pt x="929827" y="309575"/>
                  <a:pt x="929425" y="309162"/>
                </a:cubicBezTo>
                <a:cubicBezTo>
                  <a:pt x="929023" y="308750"/>
                  <a:pt x="928709" y="308272"/>
                  <a:pt x="928481" y="307730"/>
                </a:cubicBezTo>
                <a:cubicBezTo>
                  <a:pt x="928253" y="307187"/>
                  <a:pt x="928139" y="306612"/>
                  <a:pt x="928139" y="306004"/>
                </a:cubicBezTo>
                <a:cubicBezTo>
                  <a:pt x="928139" y="305375"/>
                  <a:pt x="928253" y="304794"/>
                  <a:pt x="928481" y="304262"/>
                </a:cubicBezTo>
                <a:cubicBezTo>
                  <a:pt x="928709" y="303731"/>
                  <a:pt x="929023" y="303259"/>
                  <a:pt x="929425" y="302846"/>
                </a:cubicBezTo>
                <a:cubicBezTo>
                  <a:pt x="929827" y="302434"/>
                  <a:pt x="930299" y="302114"/>
                  <a:pt x="930841" y="301886"/>
                </a:cubicBezTo>
                <a:cubicBezTo>
                  <a:pt x="931384" y="301658"/>
                  <a:pt x="931970" y="301544"/>
                  <a:pt x="932599" y="301544"/>
                </a:cubicBezTo>
                <a:close/>
                <a:moveTo>
                  <a:pt x="588575" y="301544"/>
                </a:moveTo>
                <a:cubicBezTo>
                  <a:pt x="590832" y="301544"/>
                  <a:pt x="593328" y="301805"/>
                  <a:pt x="596063" y="302325"/>
                </a:cubicBezTo>
                <a:lnTo>
                  <a:pt x="596063" y="307209"/>
                </a:lnTo>
                <a:cubicBezTo>
                  <a:pt x="593089" y="306579"/>
                  <a:pt x="590528" y="306264"/>
                  <a:pt x="588379" y="306264"/>
                </a:cubicBezTo>
                <a:cubicBezTo>
                  <a:pt x="583279" y="306264"/>
                  <a:pt x="580729" y="308934"/>
                  <a:pt x="580729" y="314273"/>
                </a:cubicBezTo>
                <a:lnTo>
                  <a:pt x="580729" y="320003"/>
                </a:lnTo>
                <a:lnTo>
                  <a:pt x="595053" y="320003"/>
                </a:lnTo>
                <a:lnTo>
                  <a:pt x="595053" y="324724"/>
                </a:lnTo>
                <a:lnTo>
                  <a:pt x="580729" y="324724"/>
                </a:lnTo>
                <a:lnTo>
                  <a:pt x="580729" y="347937"/>
                </a:lnTo>
                <a:lnTo>
                  <a:pt x="574966" y="347937"/>
                </a:lnTo>
                <a:lnTo>
                  <a:pt x="574966" y="324724"/>
                </a:lnTo>
                <a:lnTo>
                  <a:pt x="565988" y="324724"/>
                </a:lnTo>
                <a:lnTo>
                  <a:pt x="566934" y="331333"/>
                </a:lnTo>
                <a:cubicBezTo>
                  <a:pt x="566934" y="333872"/>
                  <a:pt x="566576" y="336200"/>
                  <a:pt x="565860" y="338316"/>
                </a:cubicBezTo>
                <a:cubicBezTo>
                  <a:pt x="565144" y="340432"/>
                  <a:pt x="564113" y="342245"/>
                  <a:pt x="562767" y="343753"/>
                </a:cubicBezTo>
                <a:cubicBezTo>
                  <a:pt x="561421" y="345262"/>
                  <a:pt x="559783" y="346433"/>
                  <a:pt x="557851" y="347269"/>
                </a:cubicBezTo>
                <a:cubicBezTo>
                  <a:pt x="555919" y="348105"/>
                  <a:pt x="553727" y="348522"/>
                  <a:pt x="551275" y="348522"/>
                </a:cubicBezTo>
                <a:cubicBezTo>
                  <a:pt x="548931" y="348522"/>
                  <a:pt x="546831" y="348159"/>
                  <a:pt x="544975" y="347432"/>
                </a:cubicBezTo>
                <a:cubicBezTo>
                  <a:pt x="543119" y="346705"/>
                  <a:pt x="541546" y="345636"/>
                  <a:pt x="540255" y="344225"/>
                </a:cubicBezTo>
                <a:cubicBezTo>
                  <a:pt x="538963" y="342815"/>
                  <a:pt x="537975" y="341067"/>
                  <a:pt x="537292" y="338984"/>
                </a:cubicBezTo>
                <a:cubicBezTo>
                  <a:pt x="536608" y="336900"/>
                  <a:pt x="536266" y="334502"/>
                  <a:pt x="536266" y="331789"/>
                </a:cubicBezTo>
                <a:cubicBezTo>
                  <a:pt x="536266" y="329249"/>
                  <a:pt x="536624" y="326932"/>
                  <a:pt x="537341" y="324838"/>
                </a:cubicBezTo>
                <a:cubicBezTo>
                  <a:pt x="538057" y="322743"/>
                  <a:pt x="539088" y="320942"/>
                  <a:pt x="540434" y="319433"/>
                </a:cubicBezTo>
                <a:cubicBezTo>
                  <a:pt x="541779" y="317925"/>
                  <a:pt x="543418" y="316753"/>
                  <a:pt x="545349" y="315917"/>
                </a:cubicBezTo>
                <a:cubicBezTo>
                  <a:pt x="547281" y="315082"/>
                  <a:pt x="549473" y="314664"/>
                  <a:pt x="551926" y="314664"/>
                </a:cubicBezTo>
                <a:cubicBezTo>
                  <a:pt x="554270" y="314664"/>
                  <a:pt x="556370" y="315028"/>
                  <a:pt x="558226" y="315755"/>
                </a:cubicBezTo>
                <a:cubicBezTo>
                  <a:pt x="560081" y="316482"/>
                  <a:pt x="561655" y="317545"/>
                  <a:pt x="562946" y="318945"/>
                </a:cubicBezTo>
                <a:lnTo>
                  <a:pt x="564451" y="321599"/>
                </a:lnTo>
                <a:lnTo>
                  <a:pt x="564451" y="320003"/>
                </a:lnTo>
                <a:lnTo>
                  <a:pt x="574966" y="320003"/>
                </a:lnTo>
                <a:lnTo>
                  <a:pt x="574966" y="314599"/>
                </a:lnTo>
                <a:cubicBezTo>
                  <a:pt x="574966" y="305896"/>
                  <a:pt x="579503" y="301544"/>
                  <a:pt x="588575" y="301544"/>
                </a:cubicBezTo>
                <a:close/>
                <a:moveTo>
                  <a:pt x="441160" y="270857"/>
                </a:moveTo>
                <a:cubicBezTo>
                  <a:pt x="440444" y="271335"/>
                  <a:pt x="439853" y="271802"/>
                  <a:pt x="439386" y="272257"/>
                </a:cubicBezTo>
                <a:cubicBezTo>
                  <a:pt x="438920" y="272713"/>
                  <a:pt x="438556" y="273174"/>
                  <a:pt x="438296" y="273641"/>
                </a:cubicBezTo>
                <a:cubicBezTo>
                  <a:pt x="438035" y="274107"/>
                  <a:pt x="437851" y="274574"/>
                  <a:pt x="437742" y="275041"/>
                </a:cubicBezTo>
                <a:cubicBezTo>
                  <a:pt x="437633" y="275508"/>
                  <a:pt x="437580" y="275980"/>
                  <a:pt x="437580" y="276457"/>
                </a:cubicBezTo>
                <a:cubicBezTo>
                  <a:pt x="437580" y="277998"/>
                  <a:pt x="438383" y="279121"/>
                  <a:pt x="439989" y="279827"/>
                </a:cubicBezTo>
                <a:cubicBezTo>
                  <a:pt x="441595" y="280532"/>
                  <a:pt x="443830" y="280885"/>
                  <a:pt x="446695" y="280885"/>
                </a:cubicBezTo>
                <a:cubicBezTo>
                  <a:pt x="448497" y="280885"/>
                  <a:pt x="450010" y="280722"/>
                  <a:pt x="451237" y="280397"/>
                </a:cubicBezTo>
                <a:cubicBezTo>
                  <a:pt x="452463" y="280071"/>
                  <a:pt x="453451" y="279642"/>
                  <a:pt x="454199" y="279110"/>
                </a:cubicBezTo>
                <a:cubicBezTo>
                  <a:pt x="454948" y="278579"/>
                  <a:pt x="455485" y="277971"/>
                  <a:pt x="455811" y="277288"/>
                </a:cubicBezTo>
                <a:cubicBezTo>
                  <a:pt x="456137" y="276604"/>
                  <a:pt x="456299" y="275904"/>
                  <a:pt x="456299" y="275187"/>
                </a:cubicBezTo>
                <a:cubicBezTo>
                  <a:pt x="456299" y="273863"/>
                  <a:pt x="455757" y="272887"/>
                  <a:pt x="454671" y="272257"/>
                </a:cubicBezTo>
                <a:cubicBezTo>
                  <a:pt x="453586" y="271628"/>
                  <a:pt x="451926" y="271259"/>
                  <a:pt x="449690" y="271151"/>
                </a:cubicBezTo>
                <a:close/>
                <a:moveTo>
                  <a:pt x="1180184" y="263728"/>
                </a:moveTo>
                <a:cubicBezTo>
                  <a:pt x="1180770" y="263728"/>
                  <a:pt x="1181324" y="263842"/>
                  <a:pt x="1181844" y="264070"/>
                </a:cubicBezTo>
                <a:cubicBezTo>
                  <a:pt x="1182365" y="264297"/>
                  <a:pt x="1182816" y="264607"/>
                  <a:pt x="1183196" y="264997"/>
                </a:cubicBezTo>
                <a:cubicBezTo>
                  <a:pt x="1183575" y="265388"/>
                  <a:pt x="1183879" y="265849"/>
                  <a:pt x="1184107" y="266381"/>
                </a:cubicBezTo>
                <a:cubicBezTo>
                  <a:pt x="1184335" y="266913"/>
                  <a:pt x="1184449" y="267472"/>
                  <a:pt x="1184449" y="268058"/>
                </a:cubicBezTo>
                <a:cubicBezTo>
                  <a:pt x="1184449" y="268644"/>
                  <a:pt x="1184335" y="269197"/>
                  <a:pt x="1184107" y="269718"/>
                </a:cubicBezTo>
                <a:cubicBezTo>
                  <a:pt x="1183879" y="270239"/>
                  <a:pt x="1183575" y="270689"/>
                  <a:pt x="1183196" y="271069"/>
                </a:cubicBezTo>
                <a:cubicBezTo>
                  <a:pt x="1182816" y="271449"/>
                  <a:pt x="1182365" y="271753"/>
                  <a:pt x="1181844" y="271980"/>
                </a:cubicBezTo>
                <a:cubicBezTo>
                  <a:pt x="1181324" y="272208"/>
                  <a:pt x="1180770" y="272323"/>
                  <a:pt x="1180184" y="272323"/>
                </a:cubicBezTo>
                <a:cubicBezTo>
                  <a:pt x="1179576" y="272323"/>
                  <a:pt x="1179012" y="272208"/>
                  <a:pt x="1178491" y="271980"/>
                </a:cubicBezTo>
                <a:cubicBezTo>
                  <a:pt x="1177970" y="271753"/>
                  <a:pt x="1177515" y="271449"/>
                  <a:pt x="1177124" y="271069"/>
                </a:cubicBezTo>
                <a:cubicBezTo>
                  <a:pt x="1176733" y="270689"/>
                  <a:pt x="1176424" y="270239"/>
                  <a:pt x="1176196" y="269718"/>
                </a:cubicBezTo>
                <a:cubicBezTo>
                  <a:pt x="1175968" y="269197"/>
                  <a:pt x="1175854" y="268644"/>
                  <a:pt x="1175854" y="268058"/>
                </a:cubicBezTo>
                <a:cubicBezTo>
                  <a:pt x="1175854" y="267472"/>
                  <a:pt x="1175968" y="266913"/>
                  <a:pt x="1176196" y="266381"/>
                </a:cubicBezTo>
                <a:cubicBezTo>
                  <a:pt x="1176424" y="265849"/>
                  <a:pt x="1176733" y="265388"/>
                  <a:pt x="1177124" y="264997"/>
                </a:cubicBezTo>
                <a:cubicBezTo>
                  <a:pt x="1177515" y="264607"/>
                  <a:pt x="1177970" y="264297"/>
                  <a:pt x="1178491" y="264070"/>
                </a:cubicBezTo>
                <a:cubicBezTo>
                  <a:pt x="1179012" y="263842"/>
                  <a:pt x="1179576" y="263728"/>
                  <a:pt x="1180184" y="263728"/>
                </a:cubicBezTo>
                <a:close/>
                <a:moveTo>
                  <a:pt x="237340" y="256858"/>
                </a:moveTo>
                <a:cubicBezTo>
                  <a:pt x="235929" y="256858"/>
                  <a:pt x="234714" y="256999"/>
                  <a:pt x="233694" y="257282"/>
                </a:cubicBezTo>
                <a:cubicBezTo>
                  <a:pt x="232674" y="257564"/>
                  <a:pt x="231838" y="257965"/>
                  <a:pt x="231187" y="258486"/>
                </a:cubicBezTo>
                <a:cubicBezTo>
                  <a:pt x="230536" y="259007"/>
                  <a:pt x="230053" y="259631"/>
                  <a:pt x="229738" y="260358"/>
                </a:cubicBezTo>
                <a:cubicBezTo>
                  <a:pt x="229424" y="261085"/>
                  <a:pt x="229267" y="261904"/>
                  <a:pt x="229267" y="262816"/>
                </a:cubicBezTo>
                <a:cubicBezTo>
                  <a:pt x="229267" y="263445"/>
                  <a:pt x="229364" y="264048"/>
                  <a:pt x="229560" y="264623"/>
                </a:cubicBezTo>
                <a:cubicBezTo>
                  <a:pt x="229755" y="265198"/>
                  <a:pt x="230070" y="265708"/>
                  <a:pt x="230504" y="266153"/>
                </a:cubicBezTo>
                <a:cubicBezTo>
                  <a:pt x="230938" y="266598"/>
                  <a:pt x="231502" y="266951"/>
                  <a:pt x="232197" y="267211"/>
                </a:cubicBezTo>
                <a:cubicBezTo>
                  <a:pt x="232891" y="267472"/>
                  <a:pt x="233738" y="267602"/>
                  <a:pt x="234736" y="267602"/>
                </a:cubicBezTo>
                <a:cubicBezTo>
                  <a:pt x="236038" y="267602"/>
                  <a:pt x="237530" y="267206"/>
                  <a:pt x="239212" y="266414"/>
                </a:cubicBezTo>
                <a:cubicBezTo>
                  <a:pt x="240895" y="265621"/>
                  <a:pt x="242669" y="264368"/>
                  <a:pt x="244535" y="262653"/>
                </a:cubicBezTo>
                <a:lnTo>
                  <a:pt x="244535" y="256858"/>
                </a:lnTo>
                <a:close/>
                <a:moveTo>
                  <a:pt x="56365" y="256858"/>
                </a:moveTo>
                <a:cubicBezTo>
                  <a:pt x="54954" y="256858"/>
                  <a:pt x="53739" y="256999"/>
                  <a:pt x="52719" y="257282"/>
                </a:cubicBezTo>
                <a:cubicBezTo>
                  <a:pt x="51699" y="257564"/>
                  <a:pt x="50863" y="257965"/>
                  <a:pt x="50212" y="258486"/>
                </a:cubicBezTo>
                <a:cubicBezTo>
                  <a:pt x="49561" y="259007"/>
                  <a:pt x="49078" y="259631"/>
                  <a:pt x="48763" y="260358"/>
                </a:cubicBezTo>
                <a:cubicBezTo>
                  <a:pt x="48449" y="261085"/>
                  <a:pt x="48291" y="261904"/>
                  <a:pt x="48291" y="262816"/>
                </a:cubicBezTo>
                <a:cubicBezTo>
                  <a:pt x="48291" y="263445"/>
                  <a:pt x="48389" y="264048"/>
                  <a:pt x="48584" y="264623"/>
                </a:cubicBezTo>
                <a:cubicBezTo>
                  <a:pt x="48780" y="265198"/>
                  <a:pt x="49094" y="265708"/>
                  <a:pt x="49528" y="266153"/>
                </a:cubicBezTo>
                <a:cubicBezTo>
                  <a:pt x="49963" y="266598"/>
                  <a:pt x="50527" y="266951"/>
                  <a:pt x="51221" y="267211"/>
                </a:cubicBezTo>
                <a:cubicBezTo>
                  <a:pt x="51916" y="267472"/>
                  <a:pt x="52762" y="267602"/>
                  <a:pt x="53761" y="267602"/>
                </a:cubicBezTo>
                <a:cubicBezTo>
                  <a:pt x="55063" y="267602"/>
                  <a:pt x="56555" y="267206"/>
                  <a:pt x="58237" y="266414"/>
                </a:cubicBezTo>
                <a:cubicBezTo>
                  <a:pt x="59919" y="265621"/>
                  <a:pt x="61694" y="264368"/>
                  <a:pt x="63560" y="262653"/>
                </a:cubicBezTo>
                <a:lnTo>
                  <a:pt x="63560" y="256858"/>
                </a:lnTo>
                <a:close/>
                <a:moveTo>
                  <a:pt x="685764" y="243347"/>
                </a:moveTo>
                <a:cubicBezTo>
                  <a:pt x="682682" y="243347"/>
                  <a:pt x="680279" y="244346"/>
                  <a:pt x="678553" y="246343"/>
                </a:cubicBezTo>
                <a:cubicBezTo>
                  <a:pt x="676827" y="248339"/>
                  <a:pt x="675965" y="251465"/>
                  <a:pt x="675965" y="255719"/>
                </a:cubicBezTo>
                <a:cubicBezTo>
                  <a:pt x="675965" y="259669"/>
                  <a:pt x="676545" y="262615"/>
                  <a:pt x="677707" y="264558"/>
                </a:cubicBezTo>
                <a:cubicBezTo>
                  <a:pt x="678867" y="266500"/>
                  <a:pt x="680512" y="267472"/>
                  <a:pt x="682639" y="267472"/>
                </a:cubicBezTo>
                <a:cubicBezTo>
                  <a:pt x="684071" y="267472"/>
                  <a:pt x="685585" y="266831"/>
                  <a:pt x="687180" y="265551"/>
                </a:cubicBezTo>
                <a:cubicBezTo>
                  <a:pt x="688776" y="264270"/>
                  <a:pt x="690452" y="262371"/>
                  <a:pt x="692210" y="259854"/>
                </a:cubicBezTo>
                <a:lnTo>
                  <a:pt x="692210" y="244682"/>
                </a:lnTo>
                <a:cubicBezTo>
                  <a:pt x="691277" y="244248"/>
                  <a:pt x="690246" y="243917"/>
                  <a:pt x="689118" y="243689"/>
                </a:cubicBezTo>
                <a:cubicBezTo>
                  <a:pt x="687989" y="243461"/>
                  <a:pt x="686871" y="243347"/>
                  <a:pt x="685764" y="243347"/>
                </a:cubicBezTo>
                <a:close/>
                <a:moveTo>
                  <a:pt x="199989" y="243347"/>
                </a:moveTo>
                <a:cubicBezTo>
                  <a:pt x="196907" y="243347"/>
                  <a:pt x="194503" y="244346"/>
                  <a:pt x="192778" y="246343"/>
                </a:cubicBezTo>
                <a:cubicBezTo>
                  <a:pt x="191053" y="248339"/>
                  <a:pt x="190190" y="251465"/>
                  <a:pt x="190190" y="255719"/>
                </a:cubicBezTo>
                <a:cubicBezTo>
                  <a:pt x="190190" y="259669"/>
                  <a:pt x="190770" y="262615"/>
                  <a:pt x="191932" y="264558"/>
                </a:cubicBezTo>
                <a:cubicBezTo>
                  <a:pt x="193093" y="266500"/>
                  <a:pt x="194737" y="267472"/>
                  <a:pt x="196864" y="267472"/>
                </a:cubicBezTo>
                <a:cubicBezTo>
                  <a:pt x="198296" y="267472"/>
                  <a:pt x="199810" y="266831"/>
                  <a:pt x="201405" y="265551"/>
                </a:cubicBezTo>
                <a:cubicBezTo>
                  <a:pt x="203001" y="264270"/>
                  <a:pt x="204677" y="262371"/>
                  <a:pt x="206435" y="259854"/>
                </a:cubicBezTo>
                <a:lnTo>
                  <a:pt x="206435" y="244682"/>
                </a:lnTo>
                <a:cubicBezTo>
                  <a:pt x="205502" y="244248"/>
                  <a:pt x="204471" y="243917"/>
                  <a:pt x="203342" y="243689"/>
                </a:cubicBezTo>
                <a:cubicBezTo>
                  <a:pt x="202214" y="243461"/>
                  <a:pt x="201096" y="243347"/>
                  <a:pt x="199989" y="243347"/>
                </a:cubicBezTo>
                <a:close/>
                <a:moveTo>
                  <a:pt x="133314" y="243347"/>
                </a:moveTo>
                <a:cubicBezTo>
                  <a:pt x="130232" y="243347"/>
                  <a:pt x="127828" y="244346"/>
                  <a:pt x="126103" y="246343"/>
                </a:cubicBezTo>
                <a:cubicBezTo>
                  <a:pt x="124378" y="248339"/>
                  <a:pt x="123515" y="251465"/>
                  <a:pt x="123515" y="255719"/>
                </a:cubicBezTo>
                <a:cubicBezTo>
                  <a:pt x="123515" y="259669"/>
                  <a:pt x="124095" y="262615"/>
                  <a:pt x="125256" y="264558"/>
                </a:cubicBezTo>
                <a:cubicBezTo>
                  <a:pt x="126418" y="266500"/>
                  <a:pt x="128062" y="267472"/>
                  <a:pt x="130189" y="267472"/>
                </a:cubicBezTo>
                <a:cubicBezTo>
                  <a:pt x="131621" y="267472"/>
                  <a:pt x="133135" y="266831"/>
                  <a:pt x="134731" y="265551"/>
                </a:cubicBezTo>
                <a:cubicBezTo>
                  <a:pt x="136326" y="264270"/>
                  <a:pt x="138002" y="262371"/>
                  <a:pt x="139760" y="259854"/>
                </a:cubicBezTo>
                <a:lnTo>
                  <a:pt x="139760" y="244682"/>
                </a:lnTo>
                <a:cubicBezTo>
                  <a:pt x="138827" y="244248"/>
                  <a:pt x="137796" y="243917"/>
                  <a:pt x="136667" y="243689"/>
                </a:cubicBezTo>
                <a:cubicBezTo>
                  <a:pt x="135539" y="243461"/>
                  <a:pt x="134421" y="243347"/>
                  <a:pt x="133314" y="243347"/>
                </a:cubicBezTo>
                <a:close/>
                <a:moveTo>
                  <a:pt x="894564" y="242989"/>
                </a:moveTo>
                <a:cubicBezTo>
                  <a:pt x="893327" y="242989"/>
                  <a:pt x="892199" y="243228"/>
                  <a:pt x="891178" y="243706"/>
                </a:cubicBezTo>
                <a:cubicBezTo>
                  <a:pt x="890158" y="244183"/>
                  <a:pt x="889279" y="244856"/>
                  <a:pt x="888541" y="245724"/>
                </a:cubicBezTo>
                <a:cubicBezTo>
                  <a:pt x="887803" y="246592"/>
                  <a:pt x="887207" y="247634"/>
                  <a:pt x="886751" y="248849"/>
                </a:cubicBezTo>
                <a:cubicBezTo>
                  <a:pt x="886295" y="250065"/>
                  <a:pt x="886013" y="251400"/>
                  <a:pt x="885904" y="252854"/>
                </a:cubicBezTo>
                <a:lnTo>
                  <a:pt x="903094" y="252854"/>
                </a:lnTo>
                <a:cubicBezTo>
                  <a:pt x="903159" y="251400"/>
                  <a:pt x="903018" y="250070"/>
                  <a:pt x="902671" y="248866"/>
                </a:cubicBezTo>
                <a:cubicBezTo>
                  <a:pt x="902323" y="247661"/>
                  <a:pt x="901786" y="246625"/>
                  <a:pt x="901059" y="245757"/>
                </a:cubicBezTo>
                <a:cubicBezTo>
                  <a:pt x="900332" y="244888"/>
                  <a:pt x="899426" y="244210"/>
                  <a:pt x="898341" y="243722"/>
                </a:cubicBezTo>
                <a:cubicBezTo>
                  <a:pt x="897256" y="243234"/>
                  <a:pt x="895997" y="242989"/>
                  <a:pt x="894564" y="242989"/>
                </a:cubicBezTo>
                <a:close/>
                <a:moveTo>
                  <a:pt x="656440" y="242989"/>
                </a:moveTo>
                <a:cubicBezTo>
                  <a:pt x="655203" y="242989"/>
                  <a:pt x="654075" y="243228"/>
                  <a:pt x="653055" y="243706"/>
                </a:cubicBezTo>
                <a:cubicBezTo>
                  <a:pt x="652034" y="244183"/>
                  <a:pt x="651155" y="244856"/>
                  <a:pt x="650418" y="245724"/>
                </a:cubicBezTo>
                <a:cubicBezTo>
                  <a:pt x="649679" y="246592"/>
                  <a:pt x="649083" y="247634"/>
                  <a:pt x="648627" y="248849"/>
                </a:cubicBezTo>
                <a:cubicBezTo>
                  <a:pt x="648171" y="250065"/>
                  <a:pt x="647889" y="251400"/>
                  <a:pt x="647781" y="252854"/>
                </a:cubicBezTo>
                <a:lnTo>
                  <a:pt x="664970" y="252854"/>
                </a:lnTo>
                <a:cubicBezTo>
                  <a:pt x="665035" y="251400"/>
                  <a:pt x="664894" y="250070"/>
                  <a:pt x="664547" y="248866"/>
                </a:cubicBezTo>
                <a:cubicBezTo>
                  <a:pt x="664199" y="247661"/>
                  <a:pt x="663663" y="246625"/>
                  <a:pt x="662936" y="245757"/>
                </a:cubicBezTo>
                <a:cubicBezTo>
                  <a:pt x="662208" y="244888"/>
                  <a:pt x="661302" y="244210"/>
                  <a:pt x="660217" y="243722"/>
                </a:cubicBezTo>
                <a:cubicBezTo>
                  <a:pt x="659132" y="243234"/>
                  <a:pt x="657873" y="242989"/>
                  <a:pt x="656440" y="242989"/>
                </a:cubicBezTo>
                <a:close/>
                <a:moveTo>
                  <a:pt x="580240" y="242989"/>
                </a:moveTo>
                <a:cubicBezTo>
                  <a:pt x="579003" y="242989"/>
                  <a:pt x="577874" y="243228"/>
                  <a:pt x="576855" y="243706"/>
                </a:cubicBezTo>
                <a:cubicBezTo>
                  <a:pt x="575835" y="244183"/>
                  <a:pt x="574955" y="244856"/>
                  <a:pt x="574218" y="245724"/>
                </a:cubicBezTo>
                <a:cubicBezTo>
                  <a:pt x="573480" y="246592"/>
                  <a:pt x="572882" y="247634"/>
                  <a:pt x="572427" y="248849"/>
                </a:cubicBezTo>
                <a:cubicBezTo>
                  <a:pt x="571971" y="250065"/>
                  <a:pt x="571689" y="251400"/>
                  <a:pt x="571581" y="252854"/>
                </a:cubicBezTo>
                <a:lnTo>
                  <a:pt x="588770" y="252854"/>
                </a:lnTo>
                <a:cubicBezTo>
                  <a:pt x="588835" y="251400"/>
                  <a:pt x="588694" y="250070"/>
                  <a:pt x="588347" y="248866"/>
                </a:cubicBezTo>
                <a:cubicBezTo>
                  <a:pt x="588000" y="247661"/>
                  <a:pt x="587462" y="246625"/>
                  <a:pt x="586735" y="245757"/>
                </a:cubicBezTo>
                <a:cubicBezTo>
                  <a:pt x="586008" y="244888"/>
                  <a:pt x="585102" y="244210"/>
                  <a:pt x="584017" y="243722"/>
                </a:cubicBezTo>
                <a:cubicBezTo>
                  <a:pt x="582932" y="243234"/>
                  <a:pt x="581673" y="242989"/>
                  <a:pt x="580240" y="242989"/>
                </a:cubicBezTo>
                <a:close/>
                <a:moveTo>
                  <a:pt x="408791" y="242989"/>
                </a:moveTo>
                <a:cubicBezTo>
                  <a:pt x="407554" y="242989"/>
                  <a:pt x="406424" y="243228"/>
                  <a:pt x="405405" y="243706"/>
                </a:cubicBezTo>
                <a:cubicBezTo>
                  <a:pt x="404385" y="244183"/>
                  <a:pt x="403505" y="244856"/>
                  <a:pt x="402768" y="245724"/>
                </a:cubicBezTo>
                <a:cubicBezTo>
                  <a:pt x="402030" y="246592"/>
                  <a:pt x="401433" y="247634"/>
                  <a:pt x="400977" y="248849"/>
                </a:cubicBezTo>
                <a:cubicBezTo>
                  <a:pt x="400521" y="250065"/>
                  <a:pt x="400239" y="251400"/>
                  <a:pt x="400130" y="252854"/>
                </a:cubicBezTo>
                <a:lnTo>
                  <a:pt x="417320" y="252854"/>
                </a:lnTo>
                <a:cubicBezTo>
                  <a:pt x="417385" y="251400"/>
                  <a:pt x="417244" y="250070"/>
                  <a:pt x="416897" y="248866"/>
                </a:cubicBezTo>
                <a:cubicBezTo>
                  <a:pt x="416550" y="247661"/>
                  <a:pt x="416012" y="246625"/>
                  <a:pt x="415286" y="245757"/>
                </a:cubicBezTo>
                <a:cubicBezTo>
                  <a:pt x="414559" y="244888"/>
                  <a:pt x="413652" y="244210"/>
                  <a:pt x="412567" y="243722"/>
                </a:cubicBezTo>
                <a:cubicBezTo>
                  <a:pt x="411482" y="243234"/>
                  <a:pt x="410223" y="242989"/>
                  <a:pt x="408791" y="242989"/>
                </a:cubicBezTo>
                <a:close/>
                <a:moveTo>
                  <a:pt x="304015" y="242989"/>
                </a:moveTo>
                <a:cubicBezTo>
                  <a:pt x="302778" y="242989"/>
                  <a:pt x="301650" y="243228"/>
                  <a:pt x="300630" y="243706"/>
                </a:cubicBezTo>
                <a:cubicBezTo>
                  <a:pt x="299609" y="244183"/>
                  <a:pt x="298730" y="244856"/>
                  <a:pt x="297993" y="245724"/>
                </a:cubicBezTo>
                <a:cubicBezTo>
                  <a:pt x="297254" y="246592"/>
                  <a:pt x="296658" y="247634"/>
                  <a:pt x="296202" y="248849"/>
                </a:cubicBezTo>
                <a:cubicBezTo>
                  <a:pt x="295746" y="250065"/>
                  <a:pt x="295464" y="251400"/>
                  <a:pt x="295355" y="252854"/>
                </a:cubicBezTo>
                <a:lnTo>
                  <a:pt x="312545" y="252854"/>
                </a:lnTo>
                <a:cubicBezTo>
                  <a:pt x="312610" y="251400"/>
                  <a:pt x="312469" y="250070"/>
                  <a:pt x="312122" y="248866"/>
                </a:cubicBezTo>
                <a:cubicBezTo>
                  <a:pt x="311775" y="247661"/>
                  <a:pt x="311237" y="246625"/>
                  <a:pt x="310510" y="245757"/>
                </a:cubicBezTo>
                <a:cubicBezTo>
                  <a:pt x="309783" y="244888"/>
                  <a:pt x="308877" y="244210"/>
                  <a:pt x="307792" y="243722"/>
                </a:cubicBezTo>
                <a:cubicBezTo>
                  <a:pt x="306707" y="243234"/>
                  <a:pt x="305448" y="242989"/>
                  <a:pt x="304015" y="242989"/>
                </a:cubicBezTo>
                <a:close/>
                <a:moveTo>
                  <a:pt x="446369" y="242729"/>
                </a:moveTo>
                <a:cubicBezTo>
                  <a:pt x="445241" y="242729"/>
                  <a:pt x="444237" y="242924"/>
                  <a:pt x="443358" y="243315"/>
                </a:cubicBezTo>
                <a:cubicBezTo>
                  <a:pt x="442479" y="243706"/>
                  <a:pt x="441741" y="244221"/>
                  <a:pt x="441144" y="244861"/>
                </a:cubicBezTo>
                <a:cubicBezTo>
                  <a:pt x="440547" y="245502"/>
                  <a:pt x="440091" y="246245"/>
                  <a:pt x="439777" y="247092"/>
                </a:cubicBezTo>
                <a:cubicBezTo>
                  <a:pt x="439462" y="247938"/>
                  <a:pt x="439305" y="248817"/>
                  <a:pt x="439305" y="249729"/>
                </a:cubicBezTo>
                <a:cubicBezTo>
                  <a:pt x="439305" y="250770"/>
                  <a:pt x="439478" y="251725"/>
                  <a:pt x="439826" y="252594"/>
                </a:cubicBezTo>
                <a:cubicBezTo>
                  <a:pt x="440173" y="253462"/>
                  <a:pt x="440661" y="254200"/>
                  <a:pt x="441291" y="254807"/>
                </a:cubicBezTo>
                <a:cubicBezTo>
                  <a:pt x="441920" y="255415"/>
                  <a:pt x="442664" y="255887"/>
                  <a:pt x="443521" y="256223"/>
                </a:cubicBezTo>
                <a:cubicBezTo>
                  <a:pt x="444378" y="256560"/>
                  <a:pt x="445328" y="256728"/>
                  <a:pt x="446369" y="256728"/>
                </a:cubicBezTo>
                <a:cubicBezTo>
                  <a:pt x="447498" y="256728"/>
                  <a:pt x="448502" y="256538"/>
                  <a:pt x="449381" y="256158"/>
                </a:cubicBezTo>
                <a:cubicBezTo>
                  <a:pt x="450260" y="255779"/>
                  <a:pt x="450998" y="255263"/>
                  <a:pt x="451595" y="254612"/>
                </a:cubicBezTo>
                <a:cubicBezTo>
                  <a:pt x="452192" y="253961"/>
                  <a:pt x="452647" y="253212"/>
                  <a:pt x="452962" y="252366"/>
                </a:cubicBezTo>
                <a:cubicBezTo>
                  <a:pt x="453277" y="251519"/>
                  <a:pt x="453434" y="250640"/>
                  <a:pt x="453434" y="249729"/>
                </a:cubicBezTo>
                <a:cubicBezTo>
                  <a:pt x="453434" y="248687"/>
                  <a:pt x="453261" y="247732"/>
                  <a:pt x="452913" y="246864"/>
                </a:cubicBezTo>
                <a:cubicBezTo>
                  <a:pt x="452566" y="245995"/>
                  <a:pt x="452077" y="245258"/>
                  <a:pt x="451448" y="244650"/>
                </a:cubicBezTo>
                <a:cubicBezTo>
                  <a:pt x="450819" y="244042"/>
                  <a:pt x="450075" y="243570"/>
                  <a:pt x="449218" y="243234"/>
                </a:cubicBezTo>
                <a:cubicBezTo>
                  <a:pt x="448361" y="242897"/>
                  <a:pt x="447412" y="242729"/>
                  <a:pt x="446369" y="242729"/>
                </a:cubicBezTo>
                <a:close/>
                <a:moveTo>
                  <a:pt x="1125969" y="239050"/>
                </a:moveTo>
                <a:lnTo>
                  <a:pt x="1132415" y="239050"/>
                </a:lnTo>
                <a:lnTo>
                  <a:pt x="1140684" y="260667"/>
                </a:lnTo>
                <a:lnTo>
                  <a:pt x="1142345" y="265746"/>
                </a:lnTo>
                <a:lnTo>
                  <a:pt x="1144233" y="260537"/>
                </a:lnTo>
                <a:lnTo>
                  <a:pt x="1151884" y="239050"/>
                </a:lnTo>
                <a:lnTo>
                  <a:pt x="1158102" y="239050"/>
                </a:lnTo>
                <a:lnTo>
                  <a:pt x="1146968" y="268285"/>
                </a:lnTo>
                <a:cubicBezTo>
                  <a:pt x="1145817" y="271259"/>
                  <a:pt x="1144629" y="273820"/>
                  <a:pt x="1143403" y="275969"/>
                </a:cubicBezTo>
                <a:cubicBezTo>
                  <a:pt x="1142176" y="278118"/>
                  <a:pt x="1140836" y="279881"/>
                  <a:pt x="1139382" y="281259"/>
                </a:cubicBezTo>
                <a:cubicBezTo>
                  <a:pt x="1137928" y="282637"/>
                  <a:pt x="1136332" y="283652"/>
                  <a:pt x="1134596" y="284303"/>
                </a:cubicBezTo>
                <a:cubicBezTo>
                  <a:pt x="1132860" y="284954"/>
                  <a:pt x="1130917" y="285280"/>
                  <a:pt x="1128769" y="285280"/>
                </a:cubicBezTo>
                <a:cubicBezTo>
                  <a:pt x="1128204" y="285280"/>
                  <a:pt x="1127694" y="285269"/>
                  <a:pt x="1127238" y="285247"/>
                </a:cubicBezTo>
                <a:cubicBezTo>
                  <a:pt x="1126783" y="285226"/>
                  <a:pt x="1126283" y="285193"/>
                  <a:pt x="1125741" y="285150"/>
                </a:cubicBezTo>
                <a:lnTo>
                  <a:pt x="1125741" y="280006"/>
                </a:lnTo>
                <a:cubicBezTo>
                  <a:pt x="1126218" y="280071"/>
                  <a:pt x="1126739" y="280131"/>
                  <a:pt x="1127304" y="280185"/>
                </a:cubicBezTo>
                <a:cubicBezTo>
                  <a:pt x="1127868" y="280239"/>
                  <a:pt x="1128465" y="280266"/>
                  <a:pt x="1129094" y="280266"/>
                </a:cubicBezTo>
                <a:cubicBezTo>
                  <a:pt x="1130136" y="280266"/>
                  <a:pt x="1131107" y="280114"/>
                  <a:pt x="1132008" y="279810"/>
                </a:cubicBezTo>
                <a:cubicBezTo>
                  <a:pt x="1132909" y="279507"/>
                  <a:pt x="1133761" y="279013"/>
                  <a:pt x="1134564" y="278329"/>
                </a:cubicBezTo>
                <a:cubicBezTo>
                  <a:pt x="1135367" y="277645"/>
                  <a:pt x="1136137" y="276761"/>
                  <a:pt x="1136875" y="275676"/>
                </a:cubicBezTo>
                <a:cubicBezTo>
                  <a:pt x="1137613" y="274591"/>
                  <a:pt x="1138329" y="273278"/>
                  <a:pt x="1139024" y="271736"/>
                </a:cubicBezTo>
                <a:close/>
                <a:moveTo>
                  <a:pt x="1024254" y="239050"/>
                </a:moveTo>
                <a:lnTo>
                  <a:pt x="1029919" y="239050"/>
                </a:lnTo>
                <a:lnTo>
                  <a:pt x="1029919" y="259951"/>
                </a:lnTo>
                <a:cubicBezTo>
                  <a:pt x="1029919" y="264965"/>
                  <a:pt x="1031807" y="267472"/>
                  <a:pt x="1035584" y="267472"/>
                </a:cubicBezTo>
                <a:cubicBezTo>
                  <a:pt x="1036278" y="267472"/>
                  <a:pt x="1036956" y="267368"/>
                  <a:pt x="1037618" y="267163"/>
                </a:cubicBezTo>
                <a:cubicBezTo>
                  <a:pt x="1038280" y="266956"/>
                  <a:pt x="1038975" y="266598"/>
                  <a:pt x="1039702" y="266088"/>
                </a:cubicBezTo>
                <a:cubicBezTo>
                  <a:pt x="1040429" y="265578"/>
                  <a:pt x="1041210" y="264889"/>
                  <a:pt x="1042046" y="264021"/>
                </a:cubicBezTo>
                <a:cubicBezTo>
                  <a:pt x="1042882" y="263153"/>
                  <a:pt x="1043820" y="262056"/>
                  <a:pt x="1044862" y="260732"/>
                </a:cubicBezTo>
                <a:lnTo>
                  <a:pt x="1044862" y="239050"/>
                </a:lnTo>
                <a:lnTo>
                  <a:pt x="1050527" y="239050"/>
                </a:lnTo>
                <a:lnTo>
                  <a:pt x="1050527" y="271736"/>
                </a:lnTo>
                <a:lnTo>
                  <a:pt x="1045448" y="271736"/>
                </a:lnTo>
                <a:lnTo>
                  <a:pt x="1045253" y="266463"/>
                </a:lnTo>
                <a:cubicBezTo>
                  <a:pt x="1044276" y="267591"/>
                  <a:pt x="1043348" y="268530"/>
                  <a:pt x="1042469" y="269278"/>
                </a:cubicBezTo>
                <a:cubicBezTo>
                  <a:pt x="1041590" y="270027"/>
                  <a:pt x="1040717" y="270630"/>
                  <a:pt x="1039848" y="271085"/>
                </a:cubicBezTo>
                <a:cubicBezTo>
                  <a:pt x="1038980" y="271541"/>
                  <a:pt x="1038107" y="271861"/>
                  <a:pt x="1037228" y="272046"/>
                </a:cubicBezTo>
                <a:cubicBezTo>
                  <a:pt x="1036349" y="272230"/>
                  <a:pt x="1035421" y="272323"/>
                  <a:pt x="1034444" y="272323"/>
                </a:cubicBezTo>
                <a:cubicBezTo>
                  <a:pt x="1031080" y="272323"/>
                  <a:pt x="1028541" y="271335"/>
                  <a:pt x="1026826" y="269360"/>
                </a:cubicBezTo>
                <a:cubicBezTo>
                  <a:pt x="1025111" y="267385"/>
                  <a:pt x="1024254" y="264401"/>
                  <a:pt x="1024254" y="260407"/>
                </a:cubicBezTo>
                <a:close/>
                <a:moveTo>
                  <a:pt x="776605" y="239050"/>
                </a:moveTo>
                <a:lnTo>
                  <a:pt x="782270" y="239050"/>
                </a:lnTo>
                <a:lnTo>
                  <a:pt x="782270" y="259951"/>
                </a:lnTo>
                <a:cubicBezTo>
                  <a:pt x="782270" y="264965"/>
                  <a:pt x="784158" y="267472"/>
                  <a:pt x="787935" y="267472"/>
                </a:cubicBezTo>
                <a:cubicBezTo>
                  <a:pt x="788629" y="267472"/>
                  <a:pt x="789308" y="267368"/>
                  <a:pt x="789969" y="267163"/>
                </a:cubicBezTo>
                <a:cubicBezTo>
                  <a:pt x="790631" y="266956"/>
                  <a:pt x="791326" y="266598"/>
                  <a:pt x="792053" y="266088"/>
                </a:cubicBezTo>
                <a:cubicBezTo>
                  <a:pt x="792780" y="265578"/>
                  <a:pt x="793561" y="264889"/>
                  <a:pt x="794397" y="264021"/>
                </a:cubicBezTo>
                <a:cubicBezTo>
                  <a:pt x="795233" y="263153"/>
                  <a:pt x="796172" y="262056"/>
                  <a:pt x="797213" y="260732"/>
                </a:cubicBezTo>
                <a:lnTo>
                  <a:pt x="797213" y="239050"/>
                </a:lnTo>
                <a:lnTo>
                  <a:pt x="802878" y="239050"/>
                </a:lnTo>
                <a:lnTo>
                  <a:pt x="802878" y="271736"/>
                </a:lnTo>
                <a:lnTo>
                  <a:pt x="797799" y="271736"/>
                </a:lnTo>
                <a:lnTo>
                  <a:pt x="797604" y="266463"/>
                </a:lnTo>
                <a:cubicBezTo>
                  <a:pt x="796627" y="267591"/>
                  <a:pt x="795699" y="268530"/>
                  <a:pt x="794820" y="269278"/>
                </a:cubicBezTo>
                <a:cubicBezTo>
                  <a:pt x="793941" y="270027"/>
                  <a:pt x="793068" y="270630"/>
                  <a:pt x="792200" y="271085"/>
                </a:cubicBezTo>
                <a:cubicBezTo>
                  <a:pt x="791332" y="271541"/>
                  <a:pt x="790458" y="271861"/>
                  <a:pt x="789579" y="272046"/>
                </a:cubicBezTo>
                <a:cubicBezTo>
                  <a:pt x="788700" y="272230"/>
                  <a:pt x="787772" y="272323"/>
                  <a:pt x="786795" y="272323"/>
                </a:cubicBezTo>
                <a:cubicBezTo>
                  <a:pt x="783431" y="272323"/>
                  <a:pt x="780892" y="271335"/>
                  <a:pt x="779177" y="269360"/>
                </a:cubicBezTo>
                <a:cubicBezTo>
                  <a:pt x="777463" y="267385"/>
                  <a:pt x="776605" y="264401"/>
                  <a:pt x="776605" y="260407"/>
                </a:cubicBezTo>
                <a:close/>
                <a:moveTo>
                  <a:pt x="463745" y="239050"/>
                </a:moveTo>
                <a:lnTo>
                  <a:pt x="479144" y="239050"/>
                </a:lnTo>
                <a:lnTo>
                  <a:pt x="479144" y="267016"/>
                </a:lnTo>
                <a:lnTo>
                  <a:pt x="488879" y="267016"/>
                </a:lnTo>
                <a:lnTo>
                  <a:pt x="488879" y="271736"/>
                </a:lnTo>
                <a:lnTo>
                  <a:pt x="462671" y="271736"/>
                </a:lnTo>
                <a:lnTo>
                  <a:pt x="462671" y="267016"/>
                </a:lnTo>
                <a:lnTo>
                  <a:pt x="473414" y="267016"/>
                </a:lnTo>
                <a:lnTo>
                  <a:pt x="473414" y="243738"/>
                </a:lnTo>
                <a:lnTo>
                  <a:pt x="463745" y="243738"/>
                </a:lnTo>
                <a:close/>
                <a:moveTo>
                  <a:pt x="149420" y="239050"/>
                </a:moveTo>
                <a:lnTo>
                  <a:pt x="164819" y="239050"/>
                </a:lnTo>
                <a:lnTo>
                  <a:pt x="164819" y="267016"/>
                </a:lnTo>
                <a:lnTo>
                  <a:pt x="174554" y="267016"/>
                </a:lnTo>
                <a:lnTo>
                  <a:pt x="174554" y="271736"/>
                </a:lnTo>
                <a:lnTo>
                  <a:pt x="148346" y="271736"/>
                </a:lnTo>
                <a:lnTo>
                  <a:pt x="148346" y="267016"/>
                </a:lnTo>
                <a:lnTo>
                  <a:pt x="159089" y="267016"/>
                </a:lnTo>
                <a:lnTo>
                  <a:pt x="159089" y="243738"/>
                </a:lnTo>
                <a:lnTo>
                  <a:pt x="149420" y="243738"/>
                </a:lnTo>
                <a:close/>
                <a:moveTo>
                  <a:pt x="869212" y="238594"/>
                </a:moveTo>
                <a:cubicBezTo>
                  <a:pt x="870905" y="238594"/>
                  <a:pt x="872490" y="238714"/>
                  <a:pt x="873966" y="238952"/>
                </a:cubicBezTo>
                <a:cubicBezTo>
                  <a:pt x="875441" y="239191"/>
                  <a:pt x="876852" y="239582"/>
                  <a:pt x="878198" y="240125"/>
                </a:cubicBezTo>
                <a:lnTo>
                  <a:pt x="878198" y="245529"/>
                </a:lnTo>
                <a:cubicBezTo>
                  <a:pt x="876787" y="244791"/>
                  <a:pt x="875349" y="244254"/>
                  <a:pt x="873884" y="243917"/>
                </a:cubicBezTo>
                <a:cubicBezTo>
                  <a:pt x="872419" y="243581"/>
                  <a:pt x="870905" y="243413"/>
                  <a:pt x="869343" y="243413"/>
                </a:cubicBezTo>
                <a:cubicBezTo>
                  <a:pt x="867888" y="243413"/>
                  <a:pt x="866516" y="243689"/>
                  <a:pt x="865224" y="244243"/>
                </a:cubicBezTo>
                <a:cubicBezTo>
                  <a:pt x="863933" y="244796"/>
                  <a:pt x="862799" y="245594"/>
                  <a:pt x="861822" y="246636"/>
                </a:cubicBezTo>
                <a:cubicBezTo>
                  <a:pt x="860845" y="247678"/>
                  <a:pt x="860075" y="248947"/>
                  <a:pt x="859511" y="250445"/>
                </a:cubicBezTo>
                <a:cubicBezTo>
                  <a:pt x="858946" y="251942"/>
                  <a:pt x="858664" y="253635"/>
                  <a:pt x="858664" y="255523"/>
                </a:cubicBezTo>
                <a:cubicBezTo>
                  <a:pt x="858664" y="259474"/>
                  <a:pt x="859625" y="262431"/>
                  <a:pt x="861545" y="264395"/>
                </a:cubicBezTo>
                <a:cubicBezTo>
                  <a:pt x="863466" y="266359"/>
                  <a:pt x="866130" y="267341"/>
                  <a:pt x="869538" y="267341"/>
                </a:cubicBezTo>
                <a:cubicBezTo>
                  <a:pt x="871079" y="267341"/>
                  <a:pt x="872571" y="267168"/>
                  <a:pt x="874014" y="266820"/>
                </a:cubicBezTo>
                <a:cubicBezTo>
                  <a:pt x="875458" y="266473"/>
                  <a:pt x="876852" y="265952"/>
                  <a:pt x="878198" y="265258"/>
                </a:cubicBezTo>
                <a:lnTo>
                  <a:pt x="878198" y="270532"/>
                </a:lnTo>
                <a:cubicBezTo>
                  <a:pt x="876722" y="271096"/>
                  <a:pt x="875208" y="271514"/>
                  <a:pt x="873656" y="271785"/>
                </a:cubicBezTo>
                <a:cubicBezTo>
                  <a:pt x="872104" y="272056"/>
                  <a:pt x="870504" y="272192"/>
                  <a:pt x="868854" y="272192"/>
                </a:cubicBezTo>
                <a:cubicBezTo>
                  <a:pt x="863689" y="272192"/>
                  <a:pt x="859711" y="270793"/>
                  <a:pt x="856922" y="267992"/>
                </a:cubicBezTo>
                <a:cubicBezTo>
                  <a:pt x="854133" y="265193"/>
                  <a:pt x="852740" y="261102"/>
                  <a:pt x="852740" y="255719"/>
                </a:cubicBezTo>
                <a:cubicBezTo>
                  <a:pt x="852740" y="253136"/>
                  <a:pt x="853142" y="250792"/>
                  <a:pt x="853944" y="248687"/>
                </a:cubicBezTo>
                <a:cubicBezTo>
                  <a:pt x="854747" y="246581"/>
                  <a:pt x="855875" y="244780"/>
                  <a:pt x="857329" y="243282"/>
                </a:cubicBezTo>
                <a:cubicBezTo>
                  <a:pt x="858783" y="241785"/>
                  <a:pt x="860520" y="240629"/>
                  <a:pt x="862538" y="239815"/>
                </a:cubicBezTo>
                <a:cubicBezTo>
                  <a:pt x="864557" y="239001"/>
                  <a:pt x="866782" y="238594"/>
                  <a:pt x="869212" y="238594"/>
                </a:cubicBezTo>
                <a:close/>
                <a:moveTo>
                  <a:pt x="831113" y="238594"/>
                </a:moveTo>
                <a:cubicBezTo>
                  <a:pt x="832807" y="238594"/>
                  <a:pt x="834391" y="238714"/>
                  <a:pt x="835867" y="238952"/>
                </a:cubicBezTo>
                <a:cubicBezTo>
                  <a:pt x="837342" y="239191"/>
                  <a:pt x="838753" y="239582"/>
                  <a:pt x="840099" y="240125"/>
                </a:cubicBezTo>
                <a:lnTo>
                  <a:pt x="840099" y="245529"/>
                </a:lnTo>
                <a:cubicBezTo>
                  <a:pt x="838688" y="244791"/>
                  <a:pt x="837250" y="244254"/>
                  <a:pt x="835785" y="243917"/>
                </a:cubicBezTo>
                <a:cubicBezTo>
                  <a:pt x="834320" y="243581"/>
                  <a:pt x="832807" y="243413"/>
                  <a:pt x="831243" y="243413"/>
                </a:cubicBezTo>
                <a:cubicBezTo>
                  <a:pt x="829790" y="243413"/>
                  <a:pt x="828417" y="243689"/>
                  <a:pt x="827125" y="244243"/>
                </a:cubicBezTo>
                <a:cubicBezTo>
                  <a:pt x="825834" y="244796"/>
                  <a:pt x="824700" y="245594"/>
                  <a:pt x="823723" y="246636"/>
                </a:cubicBezTo>
                <a:cubicBezTo>
                  <a:pt x="822747" y="247678"/>
                  <a:pt x="821976" y="248947"/>
                  <a:pt x="821412" y="250445"/>
                </a:cubicBezTo>
                <a:cubicBezTo>
                  <a:pt x="820847" y="251942"/>
                  <a:pt x="820565" y="253635"/>
                  <a:pt x="820565" y="255523"/>
                </a:cubicBezTo>
                <a:cubicBezTo>
                  <a:pt x="820565" y="259474"/>
                  <a:pt x="821526" y="262431"/>
                  <a:pt x="823446" y="264395"/>
                </a:cubicBezTo>
                <a:cubicBezTo>
                  <a:pt x="825367" y="266359"/>
                  <a:pt x="828031" y="267341"/>
                  <a:pt x="831439" y="267341"/>
                </a:cubicBezTo>
                <a:cubicBezTo>
                  <a:pt x="832980" y="267341"/>
                  <a:pt x="834472" y="267168"/>
                  <a:pt x="835915" y="266820"/>
                </a:cubicBezTo>
                <a:cubicBezTo>
                  <a:pt x="837359" y="266473"/>
                  <a:pt x="838753" y="265952"/>
                  <a:pt x="840099" y="265258"/>
                </a:cubicBezTo>
                <a:lnTo>
                  <a:pt x="840099" y="270532"/>
                </a:lnTo>
                <a:cubicBezTo>
                  <a:pt x="838623" y="271096"/>
                  <a:pt x="837109" y="271514"/>
                  <a:pt x="835557" y="271785"/>
                </a:cubicBezTo>
                <a:cubicBezTo>
                  <a:pt x="834006" y="272056"/>
                  <a:pt x="832405" y="272192"/>
                  <a:pt x="830756" y="272192"/>
                </a:cubicBezTo>
                <a:cubicBezTo>
                  <a:pt x="825590" y="272192"/>
                  <a:pt x="821612" y="270793"/>
                  <a:pt x="818823" y="267992"/>
                </a:cubicBezTo>
                <a:cubicBezTo>
                  <a:pt x="816034" y="265193"/>
                  <a:pt x="814640" y="261102"/>
                  <a:pt x="814640" y="255719"/>
                </a:cubicBezTo>
                <a:cubicBezTo>
                  <a:pt x="814640" y="253136"/>
                  <a:pt x="815041" y="250792"/>
                  <a:pt x="815844" y="248687"/>
                </a:cubicBezTo>
                <a:cubicBezTo>
                  <a:pt x="816648" y="246581"/>
                  <a:pt x="817776" y="244780"/>
                  <a:pt x="819230" y="243282"/>
                </a:cubicBezTo>
                <a:cubicBezTo>
                  <a:pt x="820685" y="241785"/>
                  <a:pt x="822421" y="240629"/>
                  <a:pt x="824439" y="239815"/>
                </a:cubicBezTo>
                <a:cubicBezTo>
                  <a:pt x="826458" y="239001"/>
                  <a:pt x="828683" y="238594"/>
                  <a:pt x="831113" y="238594"/>
                </a:cubicBezTo>
                <a:close/>
                <a:moveTo>
                  <a:pt x="972164" y="238464"/>
                </a:moveTo>
                <a:cubicBezTo>
                  <a:pt x="973445" y="238464"/>
                  <a:pt x="974866" y="238535"/>
                  <a:pt x="976429" y="238676"/>
                </a:cubicBezTo>
                <a:cubicBezTo>
                  <a:pt x="977992" y="238817"/>
                  <a:pt x="979620" y="239061"/>
                  <a:pt x="981312" y="239408"/>
                </a:cubicBezTo>
                <a:lnTo>
                  <a:pt x="981312" y="244455"/>
                </a:lnTo>
                <a:cubicBezTo>
                  <a:pt x="979533" y="244020"/>
                  <a:pt x="977845" y="243700"/>
                  <a:pt x="976250" y="243494"/>
                </a:cubicBezTo>
                <a:cubicBezTo>
                  <a:pt x="974655" y="243288"/>
                  <a:pt x="973271" y="243185"/>
                  <a:pt x="972099" y="243185"/>
                </a:cubicBezTo>
                <a:cubicBezTo>
                  <a:pt x="970688" y="243185"/>
                  <a:pt x="969500" y="243293"/>
                  <a:pt x="968534" y="243510"/>
                </a:cubicBezTo>
                <a:cubicBezTo>
                  <a:pt x="967568" y="243727"/>
                  <a:pt x="966787" y="244026"/>
                  <a:pt x="966190" y="244405"/>
                </a:cubicBezTo>
                <a:cubicBezTo>
                  <a:pt x="965593" y="244785"/>
                  <a:pt x="965165" y="245230"/>
                  <a:pt x="964904" y="245740"/>
                </a:cubicBezTo>
                <a:cubicBezTo>
                  <a:pt x="964644" y="246251"/>
                  <a:pt x="964513" y="246799"/>
                  <a:pt x="964513" y="247384"/>
                </a:cubicBezTo>
                <a:cubicBezTo>
                  <a:pt x="964513" y="247971"/>
                  <a:pt x="964627" y="248502"/>
                  <a:pt x="964855" y="248980"/>
                </a:cubicBezTo>
                <a:cubicBezTo>
                  <a:pt x="965083" y="249457"/>
                  <a:pt x="965506" y="249919"/>
                  <a:pt x="966125" y="250363"/>
                </a:cubicBezTo>
                <a:cubicBezTo>
                  <a:pt x="966744" y="250808"/>
                  <a:pt x="967606" y="251253"/>
                  <a:pt x="968713" y="251698"/>
                </a:cubicBezTo>
                <a:cubicBezTo>
                  <a:pt x="969820" y="252143"/>
                  <a:pt x="971264" y="252626"/>
                  <a:pt x="973043" y="253147"/>
                </a:cubicBezTo>
                <a:cubicBezTo>
                  <a:pt x="974975" y="253711"/>
                  <a:pt x="976603" y="254303"/>
                  <a:pt x="977927" y="254921"/>
                </a:cubicBezTo>
                <a:cubicBezTo>
                  <a:pt x="979251" y="255540"/>
                  <a:pt x="980325" y="256229"/>
                  <a:pt x="981150" y="256989"/>
                </a:cubicBezTo>
                <a:cubicBezTo>
                  <a:pt x="981974" y="257748"/>
                  <a:pt x="982566" y="258605"/>
                  <a:pt x="982924" y="259560"/>
                </a:cubicBezTo>
                <a:cubicBezTo>
                  <a:pt x="983282" y="260515"/>
                  <a:pt x="983461" y="261601"/>
                  <a:pt x="983461" y="262816"/>
                </a:cubicBezTo>
                <a:cubicBezTo>
                  <a:pt x="983461" y="263966"/>
                  <a:pt x="983266" y="264997"/>
                  <a:pt x="982875" y="265909"/>
                </a:cubicBezTo>
                <a:cubicBezTo>
                  <a:pt x="982484" y="266820"/>
                  <a:pt x="981953" y="267629"/>
                  <a:pt x="981280" y="268334"/>
                </a:cubicBezTo>
                <a:cubicBezTo>
                  <a:pt x="980607" y="269040"/>
                  <a:pt x="979826" y="269642"/>
                  <a:pt x="978936" y="270141"/>
                </a:cubicBezTo>
                <a:cubicBezTo>
                  <a:pt x="978046" y="270641"/>
                  <a:pt x="977096" y="271053"/>
                  <a:pt x="976087" y="271378"/>
                </a:cubicBezTo>
                <a:cubicBezTo>
                  <a:pt x="975078" y="271704"/>
                  <a:pt x="974042" y="271943"/>
                  <a:pt x="972978" y="272095"/>
                </a:cubicBezTo>
                <a:cubicBezTo>
                  <a:pt x="971915" y="272247"/>
                  <a:pt x="970873" y="272323"/>
                  <a:pt x="969853" y="272323"/>
                </a:cubicBezTo>
                <a:cubicBezTo>
                  <a:pt x="967639" y="272323"/>
                  <a:pt x="965604" y="272225"/>
                  <a:pt x="963748" y="272029"/>
                </a:cubicBezTo>
                <a:cubicBezTo>
                  <a:pt x="961893" y="271834"/>
                  <a:pt x="960075" y="271520"/>
                  <a:pt x="958295" y="271085"/>
                </a:cubicBezTo>
                <a:lnTo>
                  <a:pt x="958295" y="265876"/>
                </a:lnTo>
                <a:cubicBezTo>
                  <a:pt x="960205" y="266419"/>
                  <a:pt x="962104" y="266831"/>
                  <a:pt x="963993" y="267113"/>
                </a:cubicBezTo>
                <a:cubicBezTo>
                  <a:pt x="965881" y="267396"/>
                  <a:pt x="967758" y="267537"/>
                  <a:pt x="969625" y="267537"/>
                </a:cubicBezTo>
                <a:cubicBezTo>
                  <a:pt x="972338" y="267537"/>
                  <a:pt x="974345" y="267168"/>
                  <a:pt x="975648" y="266430"/>
                </a:cubicBezTo>
                <a:cubicBezTo>
                  <a:pt x="976950" y="265692"/>
                  <a:pt x="977601" y="264639"/>
                  <a:pt x="977601" y="263272"/>
                </a:cubicBezTo>
                <a:cubicBezTo>
                  <a:pt x="977601" y="262686"/>
                  <a:pt x="977498" y="262160"/>
                  <a:pt x="977292" y="261693"/>
                </a:cubicBezTo>
                <a:cubicBezTo>
                  <a:pt x="977086" y="261226"/>
                  <a:pt x="976711" y="260781"/>
                  <a:pt x="976169" y="260358"/>
                </a:cubicBezTo>
                <a:cubicBezTo>
                  <a:pt x="975626" y="259935"/>
                  <a:pt x="974785" y="259495"/>
                  <a:pt x="973645" y="259040"/>
                </a:cubicBezTo>
                <a:cubicBezTo>
                  <a:pt x="972506" y="258584"/>
                  <a:pt x="970949" y="258063"/>
                  <a:pt x="968974" y="257477"/>
                </a:cubicBezTo>
                <a:cubicBezTo>
                  <a:pt x="967498" y="257043"/>
                  <a:pt x="966136" y="256549"/>
                  <a:pt x="964888" y="255996"/>
                </a:cubicBezTo>
                <a:cubicBezTo>
                  <a:pt x="963640" y="255442"/>
                  <a:pt x="962560" y="254786"/>
                  <a:pt x="961649" y="254026"/>
                </a:cubicBezTo>
                <a:cubicBezTo>
                  <a:pt x="960737" y="253266"/>
                  <a:pt x="960021" y="252376"/>
                  <a:pt x="959500" y="251356"/>
                </a:cubicBezTo>
                <a:cubicBezTo>
                  <a:pt x="958979" y="250336"/>
                  <a:pt x="958718" y="249132"/>
                  <a:pt x="958718" y="247742"/>
                </a:cubicBezTo>
                <a:cubicBezTo>
                  <a:pt x="958718" y="246831"/>
                  <a:pt x="958930" y="245832"/>
                  <a:pt x="959353" y="244747"/>
                </a:cubicBezTo>
                <a:cubicBezTo>
                  <a:pt x="959777" y="243662"/>
                  <a:pt x="960498" y="242653"/>
                  <a:pt x="961518" y="241720"/>
                </a:cubicBezTo>
                <a:cubicBezTo>
                  <a:pt x="962538" y="240786"/>
                  <a:pt x="963917" y="240011"/>
                  <a:pt x="965653" y="239392"/>
                </a:cubicBezTo>
                <a:cubicBezTo>
                  <a:pt x="967389" y="238773"/>
                  <a:pt x="969560" y="238464"/>
                  <a:pt x="972164" y="238464"/>
                </a:cubicBezTo>
                <a:close/>
                <a:moveTo>
                  <a:pt x="934064" y="238464"/>
                </a:moveTo>
                <a:cubicBezTo>
                  <a:pt x="935345" y="238464"/>
                  <a:pt x="936766" y="238535"/>
                  <a:pt x="938329" y="238676"/>
                </a:cubicBezTo>
                <a:cubicBezTo>
                  <a:pt x="939892" y="238817"/>
                  <a:pt x="941520" y="239061"/>
                  <a:pt x="943212" y="239408"/>
                </a:cubicBezTo>
                <a:lnTo>
                  <a:pt x="943212" y="244455"/>
                </a:lnTo>
                <a:cubicBezTo>
                  <a:pt x="941433" y="244020"/>
                  <a:pt x="939745" y="243700"/>
                  <a:pt x="938150" y="243494"/>
                </a:cubicBezTo>
                <a:cubicBezTo>
                  <a:pt x="936555" y="243288"/>
                  <a:pt x="935171" y="243185"/>
                  <a:pt x="933999" y="243185"/>
                </a:cubicBezTo>
                <a:cubicBezTo>
                  <a:pt x="932588" y="243185"/>
                  <a:pt x="931400" y="243293"/>
                  <a:pt x="930434" y="243510"/>
                </a:cubicBezTo>
                <a:cubicBezTo>
                  <a:pt x="929468" y="243727"/>
                  <a:pt x="928687" y="244026"/>
                  <a:pt x="928090" y="244405"/>
                </a:cubicBezTo>
                <a:cubicBezTo>
                  <a:pt x="927493" y="244785"/>
                  <a:pt x="927065" y="245230"/>
                  <a:pt x="926804" y="245740"/>
                </a:cubicBezTo>
                <a:cubicBezTo>
                  <a:pt x="926544" y="246251"/>
                  <a:pt x="926414" y="246799"/>
                  <a:pt x="926414" y="247384"/>
                </a:cubicBezTo>
                <a:cubicBezTo>
                  <a:pt x="926414" y="247971"/>
                  <a:pt x="926527" y="248502"/>
                  <a:pt x="926755" y="248980"/>
                </a:cubicBezTo>
                <a:cubicBezTo>
                  <a:pt x="926983" y="249457"/>
                  <a:pt x="927406" y="249919"/>
                  <a:pt x="928025" y="250363"/>
                </a:cubicBezTo>
                <a:cubicBezTo>
                  <a:pt x="928644" y="250808"/>
                  <a:pt x="929506" y="251253"/>
                  <a:pt x="930613" y="251698"/>
                </a:cubicBezTo>
                <a:cubicBezTo>
                  <a:pt x="931720" y="252143"/>
                  <a:pt x="933164" y="252626"/>
                  <a:pt x="934943" y="253147"/>
                </a:cubicBezTo>
                <a:cubicBezTo>
                  <a:pt x="936875" y="253711"/>
                  <a:pt x="938503" y="254303"/>
                  <a:pt x="939827" y="254921"/>
                </a:cubicBezTo>
                <a:cubicBezTo>
                  <a:pt x="941151" y="255540"/>
                  <a:pt x="942225" y="256229"/>
                  <a:pt x="943050" y="256989"/>
                </a:cubicBezTo>
                <a:cubicBezTo>
                  <a:pt x="943875" y="257748"/>
                  <a:pt x="944466" y="258605"/>
                  <a:pt x="944824" y="259560"/>
                </a:cubicBezTo>
                <a:cubicBezTo>
                  <a:pt x="945182" y="260515"/>
                  <a:pt x="945361" y="261601"/>
                  <a:pt x="945361" y="262816"/>
                </a:cubicBezTo>
                <a:cubicBezTo>
                  <a:pt x="945361" y="263966"/>
                  <a:pt x="945166" y="264997"/>
                  <a:pt x="944775" y="265909"/>
                </a:cubicBezTo>
                <a:cubicBezTo>
                  <a:pt x="944385" y="266820"/>
                  <a:pt x="943853" y="267629"/>
                  <a:pt x="943180" y="268334"/>
                </a:cubicBezTo>
                <a:cubicBezTo>
                  <a:pt x="942507" y="269040"/>
                  <a:pt x="941726" y="269642"/>
                  <a:pt x="940836" y="270141"/>
                </a:cubicBezTo>
                <a:cubicBezTo>
                  <a:pt x="939946" y="270641"/>
                  <a:pt x="938996" y="271053"/>
                  <a:pt x="937987" y="271378"/>
                </a:cubicBezTo>
                <a:cubicBezTo>
                  <a:pt x="936978" y="271704"/>
                  <a:pt x="935942" y="271943"/>
                  <a:pt x="934878" y="272095"/>
                </a:cubicBezTo>
                <a:cubicBezTo>
                  <a:pt x="933815" y="272247"/>
                  <a:pt x="932773" y="272323"/>
                  <a:pt x="931753" y="272323"/>
                </a:cubicBezTo>
                <a:cubicBezTo>
                  <a:pt x="929539" y="272323"/>
                  <a:pt x="927504" y="272225"/>
                  <a:pt x="925648" y="272029"/>
                </a:cubicBezTo>
                <a:cubicBezTo>
                  <a:pt x="923793" y="271834"/>
                  <a:pt x="921975" y="271520"/>
                  <a:pt x="920195" y="271085"/>
                </a:cubicBezTo>
                <a:lnTo>
                  <a:pt x="920195" y="265876"/>
                </a:lnTo>
                <a:cubicBezTo>
                  <a:pt x="922105" y="266419"/>
                  <a:pt x="924004" y="266831"/>
                  <a:pt x="925893" y="267113"/>
                </a:cubicBezTo>
                <a:cubicBezTo>
                  <a:pt x="927781" y="267396"/>
                  <a:pt x="929658" y="267537"/>
                  <a:pt x="931525" y="267537"/>
                </a:cubicBezTo>
                <a:cubicBezTo>
                  <a:pt x="934238" y="267537"/>
                  <a:pt x="936245" y="267168"/>
                  <a:pt x="937548" y="266430"/>
                </a:cubicBezTo>
                <a:cubicBezTo>
                  <a:pt x="938850" y="265692"/>
                  <a:pt x="939501" y="264639"/>
                  <a:pt x="939501" y="263272"/>
                </a:cubicBezTo>
                <a:cubicBezTo>
                  <a:pt x="939501" y="262686"/>
                  <a:pt x="939398" y="262160"/>
                  <a:pt x="939192" y="261693"/>
                </a:cubicBezTo>
                <a:cubicBezTo>
                  <a:pt x="938986" y="261226"/>
                  <a:pt x="938611" y="260781"/>
                  <a:pt x="938069" y="260358"/>
                </a:cubicBezTo>
                <a:cubicBezTo>
                  <a:pt x="937526" y="259935"/>
                  <a:pt x="936685" y="259495"/>
                  <a:pt x="935546" y="259040"/>
                </a:cubicBezTo>
                <a:cubicBezTo>
                  <a:pt x="934406" y="258584"/>
                  <a:pt x="932849" y="258063"/>
                  <a:pt x="930874" y="257477"/>
                </a:cubicBezTo>
                <a:cubicBezTo>
                  <a:pt x="929398" y="257043"/>
                  <a:pt x="928036" y="256549"/>
                  <a:pt x="926788" y="255996"/>
                </a:cubicBezTo>
                <a:cubicBezTo>
                  <a:pt x="925540" y="255442"/>
                  <a:pt x="924460" y="254786"/>
                  <a:pt x="923549" y="254026"/>
                </a:cubicBezTo>
                <a:cubicBezTo>
                  <a:pt x="922637" y="253266"/>
                  <a:pt x="921921" y="252376"/>
                  <a:pt x="921400" y="251356"/>
                </a:cubicBezTo>
                <a:cubicBezTo>
                  <a:pt x="920879" y="250336"/>
                  <a:pt x="920619" y="249132"/>
                  <a:pt x="920619" y="247742"/>
                </a:cubicBezTo>
                <a:cubicBezTo>
                  <a:pt x="920619" y="246831"/>
                  <a:pt x="920830" y="245832"/>
                  <a:pt x="921253" y="244747"/>
                </a:cubicBezTo>
                <a:cubicBezTo>
                  <a:pt x="921677" y="243662"/>
                  <a:pt x="922398" y="242653"/>
                  <a:pt x="923418" y="241720"/>
                </a:cubicBezTo>
                <a:cubicBezTo>
                  <a:pt x="924438" y="240786"/>
                  <a:pt x="925817" y="240011"/>
                  <a:pt x="927553" y="239392"/>
                </a:cubicBezTo>
                <a:cubicBezTo>
                  <a:pt x="929289" y="238773"/>
                  <a:pt x="931460" y="238464"/>
                  <a:pt x="934064" y="238464"/>
                </a:cubicBezTo>
                <a:close/>
                <a:moveTo>
                  <a:pt x="894825" y="238464"/>
                </a:moveTo>
                <a:cubicBezTo>
                  <a:pt x="897104" y="238464"/>
                  <a:pt x="899122" y="238822"/>
                  <a:pt x="900880" y="239539"/>
                </a:cubicBezTo>
                <a:cubicBezTo>
                  <a:pt x="902638" y="240255"/>
                  <a:pt x="904120" y="241269"/>
                  <a:pt x="905324" y="242582"/>
                </a:cubicBezTo>
                <a:cubicBezTo>
                  <a:pt x="906529" y="243896"/>
                  <a:pt x="907440" y="245491"/>
                  <a:pt x="908059" y="247368"/>
                </a:cubicBezTo>
                <a:cubicBezTo>
                  <a:pt x="908677" y="249246"/>
                  <a:pt x="908987" y="251346"/>
                  <a:pt x="908987" y="253668"/>
                </a:cubicBezTo>
                <a:cubicBezTo>
                  <a:pt x="908987" y="254471"/>
                  <a:pt x="908976" y="255144"/>
                  <a:pt x="908954" y="255686"/>
                </a:cubicBezTo>
                <a:cubicBezTo>
                  <a:pt x="908932" y="256229"/>
                  <a:pt x="908900" y="256739"/>
                  <a:pt x="908856" y="257217"/>
                </a:cubicBezTo>
                <a:lnTo>
                  <a:pt x="885904" y="257217"/>
                </a:lnTo>
                <a:cubicBezTo>
                  <a:pt x="885904" y="260559"/>
                  <a:pt x="886838" y="263125"/>
                  <a:pt x="888704" y="264916"/>
                </a:cubicBezTo>
                <a:cubicBezTo>
                  <a:pt x="890571" y="266707"/>
                  <a:pt x="893262" y="267602"/>
                  <a:pt x="896778" y="267602"/>
                </a:cubicBezTo>
                <a:cubicBezTo>
                  <a:pt x="897733" y="267602"/>
                  <a:pt x="898688" y="267564"/>
                  <a:pt x="899643" y="267488"/>
                </a:cubicBezTo>
                <a:cubicBezTo>
                  <a:pt x="900598" y="267412"/>
                  <a:pt x="901520" y="267309"/>
                  <a:pt x="902410" y="267179"/>
                </a:cubicBezTo>
                <a:cubicBezTo>
                  <a:pt x="903300" y="267048"/>
                  <a:pt x="904152" y="266902"/>
                  <a:pt x="904966" y="266739"/>
                </a:cubicBezTo>
                <a:cubicBezTo>
                  <a:pt x="905780" y="266576"/>
                  <a:pt x="906534" y="266397"/>
                  <a:pt x="907229" y="266202"/>
                </a:cubicBezTo>
                <a:lnTo>
                  <a:pt x="907229" y="270857"/>
                </a:lnTo>
                <a:cubicBezTo>
                  <a:pt x="905688" y="271292"/>
                  <a:pt x="903946" y="271644"/>
                  <a:pt x="902003" y="271915"/>
                </a:cubicBezTo>
                <a:cubicBezTo>
                  <a:pt x="900061" y="272187"/>
                  <a:pt x="898048" y="272323"/>
                  <a:pt x="895964" y="272323"/>
                </a:cubicBezTo>
                <a:cubicBezTo>
                  <a:pt x="893164" y="272323"/>
                  <a:pt x="890755" y="271943"/>
                  <a:pt x="888737" y="271183"/>
                </a:cubicBezTo>
                <a:cubicBezTo>
                  <a:pt x="886718" y="270423"/>
                  <a:pt x="885063" y="269322"/>
                  <a:pt x="883772" y="267879"/>
                </a:cubicBezTo>
                <a:cubicBezTo>
                  <a:pt x="882481" y="266435"/>
                  <a:pt x="881526" y="264666"/>
                  <a:pt x="880907" y="262572"/>
                </a:cubicBezTo>
                <a:cubicBezTo>
                  <a:pt x="880288" y="260478"/>
                  <a:pt x="879979" y="258106"/>
                  <a:pt x="879979" y="255458"/>
                </a:cubicBezTo>
                <a:cubicBezTo>
                  <a:pt x="879979" y="253158"/>
                  <a:pt x="880310" y="250982"/>
                  <a:pt x="880972" y="248931"/>
                </a:cubicBezTo>
                <a:cubicBezTo>
                  <a:pt x="881634" y="246880"/>
                  <a:pt x="882600" y="245079"/>
                  <a:pt x="883870" y="243527"/>
                </a:cubicBezTo>
                <a:cubicBezTo>
                  <a:pt x="885139" y="241975"/>
                  <a:pt x="886697" y="240743"/>
                  <a:pt x="888541" y="239831"/>
                </a:cubicBezTo>
                <a:cubicBezTo>
                  <a:pt x="890386" y="238920"/>
                  <a:pt x="892481" y="238464"/>
                  <a:pt x="894825" y="238464"/>
                </a:cubicBezTo>
                <a:close/>
                <a:moveTo>
                  <a:pt x="762615" y="238464"/>
                </a:moveTo>
                <a:cubicBezTo>
                  <a:pt x="763896" y="238464"/>
                  <a:pt x="765317" y="238535"/>
                  <a:pt x="766880" y="238676"/>
                </a:cubicBezTo>
                <a:cubicBezTo>
                  <a:pt x="768443" y="238817"/>
                  <a:pt x="770071" y="239061"/>
                  <a:pt x="771764" y="239408"/>
                </a:cubicBezTo>
                <a:lnTo>
                  <a:pt x="771764" y="244455"/>
                </a:lnTo>
                <a:cubicBezTo>
                  <a:pt x="769984" y="244020"/>
                  <a:pt x="768296" y="243700"/>
                  <a:pt x="766701" y="243494"/>
                </a:cubicBezTo>
                <a:cubicBezTo>
                  <a:pt x="765106" y="243288"/>
                  <a:pt x="763722" y="243185"/>
                  <a:pt x="762550" y="243185"/>
                </a:cubicBezTo>
                <a:cubicBezTo>
                  <a:pt x="761139" y="243185"/>
                  <a:pt x="759951" y="243293"/>
                  <a:pt x="758985" y="243510"/>
                </a:cubicBezTo>
                <a:cubicBezTo>
                  <a:pt x="758019" y="243727"/>
                  <a:pt x="757238" y="244026"/>
                  <a:pt x="756641" y="244405"/>
                </a:cubicBezTo>
                <a:cubicBezTo>
                  <a:pt x="756044" y="244785"/>
                  <a:pt x="755616" y="245230"/>
                  <a:pt x="755356" y="245740"/>
                </a:cubicBezTo>
                <a:cubicBezTo>
                  <a:pt x="755095" y="246251"/>
                  <a:pt x="754965" y="246799"/>
                  <a:pt x="754965" y="247384"/>
                </a:cubicBezTo>
                <a:cubicBezTo>
                  <a:pt x="754965" y="247971"/>
                  <a:pt x="755079" y="248502"/>
                  <a:pt x="755307" y="248980"/>
                </a:cubicBezTo>
                <a:cubicBezTo>
                  <a:pt x="755534" y="249457"/>
                  <a:pt x="755957" y="249919"/>
                  <a:pt x="756576" y="250363"/>
                </a:cubicBezTo>
                <a:cubicBezTo>
                  <a:pt x="757195" y="250808"/>
                  <a:pt x="758057" y="251253"/>
                  <a:pt x="759164" y="251698"/>
                </a:cubicBezTo>
                <a:cubicBezTo>
                  <a:pt x="760271" y="252143"/>
                  <a:pt x="761715" y="252626"/>
                  <a:pt x="763494" y="253147"/>
                </a:cubicBezTo>
                <a:cubicBezTo>
                  <a:pt x="765426" y="253711"/>
                  <a:pt x="767054" y="254303"/>
                  <a:pt x="768378" y="254921"/>
                </a:cubicBezTo>
                <a:cubicBezTo>
                  <a:pt x="769702" y="255540"/>
                  <a:pt x="770776" y="256229"/>
                  <a:pt x="771601" y="256989"/>
                </a:cubicBezTo>
                <a:cubicBezTo>
                  <a:pt x="772426" y="257748"/>
                  <a:pt x="773017" y="258605"/>
                  <a:pt x="773375" y="259560"/>
                </a:cubicBezTo>
                <a:cubicBezTo>
                  <a:pt x="773734" y="260515"/>
                  <a:pt x="773912" y="261601"/>
                  <a:pt x="773912" y="262816"/>
                </a:cubicBezTo>
                <a:cubicBezTo>
                  <a:pt x="773912" y="263966"/>
                  <a:pt x="773717" y="264997"/>
                  <a:pt x="773326" y="265909"/>
                </a:cubicBezTo>
                <a:cubicBezTo>
                  <a:pt x="772935" y="266820"/>
                  <a:pt x="772404" y="267629"/>
                  <a:pt x="771731" y="268334"/>
                </a:cubicBezTo>
                <a:cubicBezTo>
                  <a:pt x="771058" y="269040"/>
                  <a:pt x="770277" y="269642"/>
                  <a:pt x="769387" y="270141"/>
                </a:cubicBezTo>
                <a:cubicBezTo>
                  <a:pt x="768497" y="270641"/>
                  <a:pt x="767547" y="271053"/>
                  <a:pt x="766538" y="271378"/>
                </a:cubicBezTo>
                <a:cubicBezTo>
                  <a:pt x="765529" y="271704"/>
                  <a:pt x="764493" y="271943"/>
                  <a:pt x="763430" y="272095"/>
                </a:cubicBezTo>
                <a:cubicBezTo>
                  <a:pt x="762366" y="272247"/>
                  <a:pt x="761324" y="272323"/>
                  <a:pt x="760304" y="272323"/>
                </a:cubicBezTo>
                <a:cubicBezTo>
                  <a:pt x="758090" y="272323"/>
                  <a:pt x="756055" y="272225"/>
                  <a:pt x="754200" y="272029"/>
                </a:cubicBezTo>
                <a:cubicBezTo>
                  <a:pt x="752344" y="271834"/>
                  <a:pt x="750526" y="271520"/>
                  <a:pt x="748746" y="271085"/>
                </a:cubicBezTo>
                <a:lnTo>
                  <a:pt x="748746" y="265876"/>
                </a:lnTo>
                <a:cubicBezTo>
                  <a:pt x="750656" y="266419"/>
                  <a:pt x="752555" y="266831"/>
                  <a:pt x="754444" y="267113"/>
                </a:cubicBezTo>
                <a:cubicBezTo>
                  <a:pt x="756332" y="267396"/>
                  <a:pt x="758209" y="267537"/>
                  <a:pt x="760076" y="267537"/>
                </a:cubicBezTo>
                <a:cubicBezTo>
                  <a:pt x="762789" y="267537"/>
                  <a:pt x="764797" y="267168"/>
                  <a:pt x="766099" y="266430"/>
                </a:cubicBezTo>
                <a:cubicBezTo>
                  <a:pt x="767401" y="265692"/>
                  <a:pt x="768052" y="264639"/>
                  <a:pt x="768052" y="263272"/>
                </a:cubicBezTo>
                <a:cubicBezTo>
                  <a:pt x="768052" y="262686"/>
                  <a:pt x="767949" y="262160"/>
                  <a:pt x="767743" y="261693"/>
                </a:cubicBezTo>
                <a:cubicBezTo>
                  <a:pt x="767537" y="261226"/>
                  <a:pt x="767163" y="260781"/>
                  <a:pt x="766620" y="260358"/>
                </a:cubicBezTo>
                <a:cubicBezTo>
                  <a:pt x="766077" y="259935"/>
                  <a:pt x="765236" y="259495"/>
                  <a:pt x="764096" y="259040"/>
                </a:cubicBezTo>
                <a:cubicBezTo>
                  <a:pt x="762957" y="258584"/>
                  <a:pt x="761400" y="258063"/>
                  <a:pt x="759425" y="257477"/>
                </a:cubicBezTo>
                <a:cubicBezTo>
                  <a:pt x="757949" y="257043"/>
                  <a:pt x="756587" y="256549"/>
                  <a:pt x="755339" y="255996"/>
                </a:cubicBezTo>
                <a:cubicBezTo>
                  <a:pt x="754091" y="255442"/>
                  <a:pt x="753011" y="254786"/>
                  <a:pt x="752100" y="254026"/>
                </a:cubicBezTo>
                <a:cubicBezTo>
                  <a:pt x="751188" y="253266"/>
                  <a:pt x="750472" y="252376"/>
                  <a:pt x="749951" y="251356"/>
                </a:cubicBezTo>
                <a:cubicBezTo>
                  <a:pt x="749430" y="250336"/>
                  <a:pt x="749170" y="249132"/>
                  <a:pt x="749170" y="247742"/>
                </a:cubicBezTo>
                <a:cubicBezTo>
                  <a:pt x="749170" y="246831"/>
                  <a:pt x="749381" y="245832"/>
                  <a:pt x="749805" y="244747"/>
                </a:cubicBezTo>
                <a:cubicBezTo>
                  <a:pt x="750228" y="243662"/>
                  <a:pt x="750950" y="242653"/>
                  <a:pt x="751969" y="241720"/>
                </a:cubicBezTo>
                <a:cubicBezTo>
                  <a:pt x="752989" y="240786"/>
                  <a:pt x="754368" y="240011"/>
                  <a:pt x="756104" y="239392"/>
                </a:cubicBezTo>
                <a:cubicBezTo>
                  <a:pt x="757840" y="238773"/>
                  <a:pt x="760011" y="238464"/>
                  <a:pt x="762615" y="238464"/>
                </a:cubicBezTo>
                <a:close/>
                <a:moveTo>
                  <a:pt x="623224" y="238464"/>
                </a:moveTo>
                <a:cubicBezTo>
                  <a:pt x="626610" y="238464"/>
                  <a:pt x="629176" y="239560"/>
                  <a:pt x="630923" y="241752"/>
                </a:cubicBezTo>
                <a:cubicBezTo>
                  <a:pt x="632671" y="243944"/>
                  <a:pt x="633479" y="247200"/>
                  <a:pt x="633349" y="251519"/>
                </a:cubicBezTo>
                <a:lnTo>
                  <a:pt x="627619" y="251519"/>
                </a:lnTo>
                <a:cubicBezTo>
                  <a:pt x="627684" y="248654"/>
                  <a:pt x="627266" y="246576"/>
                  <a:pt x="626365" y="245285"/>
                </a:cubicBezTo>
                <a:cubicBezTo>
                  <a:pt x="625465" y="243993"/>
                  <a:pt x="624146" y="243347"/>
                  <a:pt x="622410" y="243347"/>
                </a:cubicBezTo>
                <a:cubicBezTo>
                  <a:pt x="621650" y="243347"/>
                  <a:pt x="620885" y="243483"/>
                  <a:pt x="620115" y="243755"/>
                </a:cubicBezTo>
                <a:cubicBezTo>
                  <a:pt x="619344" y="244026"/>
                  <a:pt x="618552" y="244460"/>
                  <a:pt x="617738" y="245057"/>
                </a:cubicBezTo>
                <a:cubicBezTo>
                  <a:pt x="616924" y="245654"/>
                  <a:pt x="616061" y="246419"/>
                  <a:pt x="615150" y="247352"/>
                </a:cubicBezTo>
                <a:cubicBezTo>
                  <a:pt x="614238" y="248285"/>
                  <a:pt x="613261" y="249414"/>
                  <a:pt x="612220" y="250738"/>
                </a:cubicBezTo>
                <a:lnTo>
                  <a:pt x="612220" y="271736"/>
                </a:lnTo>
                <a:lnTo>
                  <a:pt x="606490" y="271736"/>
                </a:lnTo>
                <a:lnTo>
                  <a:pt x="606490" y="239050"/>
                </a:lnTo>
                <a:lnTo>
                  <a:pt x="611666" y="239050"/>
                </a:lnTo>
                <a:lnTo>
                  <a:pt x="611829" y="245073"/>
                </a:lnTo>
                <a:cubicBezTo>
                  <a:pt x="613761" y="242751"/>
                  <a:pt x="615665" y="241068"/>
                  <a:pt x="617543" y="240027"/>
                </a:cubicBezTo>
                <a:cubicBezTo>
                  <a:pt x="619420" y="238985"/>
                  <a:pt x="621314" y="238464"/>
                  <a:pt x="623224" y="238464"/>
                </a:cubicBezTo>
                <a:close/>
                <a:moveTo>
                  <a:pt x="580501" y="238464"/>
                </a:moveTo>
                <a:cubicBezTo>
                  <a:pt x="582780" y="238464"/>
                  <a:pt x="584798" y="238822"/>
                  <a:pt x="586556" y="239539"/>
                </a:cubicBezTo>
                <a:cubicBezTo>
                  <a:pt x="588314" y="240255"/>
                  <a:pt x="589796" y="241269"/>
                  <a:pt x="591000" y="242582"/>
                </a:cubicBezTo>
                <a:cubicBezTo>
                  <a:pt x="592205" y="243896"/>
                  <a:pt x="593117" y="245491"/>
                  <a:pt x="593735" y="247368"/>
                </a:cubicBezTo>
                <a:cubicBezTo>
                  <a:pt x="594354" y="249246"/>
                  <a:pt x="594663" y="251346"/>
                  <a:pt x="594663" y="253668"/>
                </a:cubicBezTo>
                <a:cubicBezTo>
                  <a:pt x="594663" y="254471"/>
                  <a:pt x="594652" y="255144"/>
                  <a:pt x="594630" y="255686"/>
                </a:cubicBezTo>
                <a:cubicBezTo>
                  <a:pt x="594608" y="256229"/>
                  <a:pt x="594576" y="256739"/>
                  <a:pt x="594532" y="257217"/>
                </a:cubicBezTo>
                <a:lnTo>
                  <a:pt x="571581" y="257217"/>
                </a:lnTo>
                <a:cubicBezTo>
                  <a:pt x="571581" y="260559"/>
                  <a:pt x="572514" y="263125"/>
                  <a:pt x="574380" y="264916"/>
                </a:cubicBezTo>
                <a:cubicBezTo>
                  <a:pt x="576247" y="266707"/>
                  <a:pt x="578938" y="267602"/>
                  <a:pt x="582454" y="267602"/>
                </a:cubicBezTo>
                <a:cubicBezTo>
                  <a:pt x="583409" y="267602"/>
                  <a:pt x="584364" y="267564"/>
                  <a:pt x="585319" y="267488"/>
                </a:cubicBezTo>
                <a:cubicBezTo>
                  <a:pt x="586274" y="267412"/>
                  <a:pt x="587197" y="267309"/>
                  <a:pt x="588086" y="267179"/>
                </a:cubicBezTo>
                <a:cubicBezTo>
                  <a:pt x="588976" y="267048"/>
                  <a:pt x="589828" y="266902"/>
                  <a:pt x="590642" y="266739"/>
                </a:cubicBezTo>
                <a:cubicBezTo>
                  <a:pt x="591456" y="266576"/>
                  <a:pt x="592210" y="266397"/>
                  <a:pt x="592905" y="266202"/>
                </a:cubicBezTo>
                <a:lnTo>
                  <a:pt x="592905" y="270857"/>
                </a:lnTo>
                <a:cubicBezTo>
                  <a:pt x="591364" y="271292"/>
                  <a:pt x="589622" y="271644"/>
                  <a:pt x="587680" y="271915"/>
                </a:cubicBezTo>
                <a:cubicBezTo>
                  <a:pt x="585737" y="272187"/>
                  <a:pt x="583724" y="272323"/>
                  <a:pt x="581640" y="272323"/>
                </a:cubicBezTo>
                <a:cubicBezTo>
                  <a:pt x="578840" y="272323"/>
                  <a:pt x="576431" y="271943"/>
                  <a:pt x="574413" y="271183"/>
                </a:cubicBezTo>
                <a:cubicBezTo>
                  <a:pt x="572394" y="270423"/>
                  <a:pt x="570739" y="269322"/>
                  <a:pt x="569448" y="267879"/>
                </a:cubicBezTo>
                <a:cubicBezTo>
                  <a:pt x="568157" y="266435"/>
                  <a:pt x="567202" y="264666"/>
                  <a:pt x="566583" y="262572"/>
                </a:cubicBezTo>
                <a:cubicBezTo>
                  <a:pt x="565965" y="260478"/>
                  <a:pt x="565655" y="258106"/>
                  <a:pt x="565655" y="255458"/>
                </a:cubicBezTo>
                <a:cubicBezTo>
                  <a:pt x="565655" y="253158"/>
                  <a:pt x="565986" y="250982"/>
                  <a:pt x="566648" y="248931"/>
                </a:cubicBezTo>
                <a:cubicBezTo>
                  <a:pt x="567310" y="246880"/>
                  <a:pt x="568276" y="245079"/>
                  <a:pt x="569546" y="243527"/>
                </a:cubicBezTo>
                <a:cubicBezTo>
                  <a:pt x="570815" y="241975"/>
                  <a:pt x="572373" y="240743"/>
                  <a:pt x="574218" y="239831"/>
                </a:cubicBezTo>
                <a:cubicBezTo>
                  <a:pt x="576062" y="238920"/>
                  <a:pt x="578157" y="238464"/>
                  <a:pt x="580501" y="238464"/>
                </a:cubicBezTo>
                <a:close/>
                <a:moveTo>
                  <a:pt x="514965" y="238464"/>
                </a:moveTo>
                <a:cubicBezTo>
                  <a:pt x="516246" y="238464"/>
                  <a:pt x="517668" y="238535"/>
                  <a:pt x="519230" y="238676"/>
                </a:cubicBezTo>
                <a:cubicBezTo>
                  <a:pt x="520793" y="238817"/>
                  <a:pt x="522421" y="239061"/>
                  <a:pt x="524113" y="239408"/>
                </a:cubicBezTo>
                <a:lnTo>
                  <a:pt x="524113" y="244455"/>
                </a:lnTo>
                <a:cubicBezTo>
                  <a:pt x="522334" y="244020"/>
                  <a:pt x="520647" y="243700"/>
                  <a:pt x="519051" y="243494"/>
                </a:cubicBezTo>
                <a:cubicBezTo>
                  <a:pt x="517456" y="243288"/>
                  <a:pt x="516072" y="243185"/>
                  <a:pt x="514900" y="243185"/>
                </a:cubicBezTo>
                <a:cubicBezTo>
                  <a:pt x="513490" y="243185"/>
                  <a:pt x="512301" y="243293"/>
                  <a:pt x="511335" y="243510"/>
                </a:cubicBezTo>
                <a:cubicBezTo>
                  <a:pt x="510370" y="243727"/>
                  <a:pt x="509588" y="244026"/>
                  <a:pt x="508992" y="244405"/>
                </a:cubicBezTo>
                <a:cubicBezTo>
                  <a:pt x="508394" y="244785"/>
                  <a:pt x="507966" y="245230"/>
                  <a:pt x="507705" y="245740"/>
                </a:cubicBezTo>
                <a:cubicBezTo>
                  <a:pt x="507445" y="246251"/>
                  <a:pt x="507315" y="246799"/>
                  <a:pt x="507315" y="247384"/>
                </a:cubicBezTo>
                <a:cubicBezTo>
                  <a:pt x="507315" y="247971"/>
                  <a:pt x="507429" y="248502"/>
                  <a:pt x="507657" y="248980"/>
                </a:cubicBezTo>
                <a:cubicBezTo>
                  <a:pt x="507885" y="249457"/>
                  <a:pt x="508308" y="249919"/>
                  <a:pt x="508926" y="250363"/>
                </a:cubicBezTo>
                <a:cubicBezTo>
                  <a:pt x="509545" y="250808"/>
                  <a:pt x="510407" y="251253"/>
                  <a:pt x="511514" y="251698"/>
                </a:cubicBezTo>
                <a:cubicBezTo>
                  <a:pt x="512621" y="252143"/>
                  <a:pt x="514065" y="252626"/>
                  <a:pt x="515844" y="253147"/>
                </a:cubicBezTo>
                <a:cubicBezTo>
                  <a:pt x="517776" y="253711"/>
                  <a:pt x="519404" y="254303"/>
                  <a:pt x="520728" y="254921"/>
                </a:cubicBezTo>
                <a:cubicBezTo>
                  <a:pt x="522052" y="255540"/>
                  <a:pt x="523126" y="256229"/>
                  <a:pt x="523951" y="256989"/>
                </a:cubicBezTo>
                <a:cubicBezTo>
                  <a:pt x="524775" y="257748"/>
                  <a:pt x="525367" y="258605"/>
                  <a:pt x="525725" y="259560"/>
                </a:cubicBezTo>
                <a:cubicBezTo>
                  <a:pt x="526083" y="260515"/>
                  <a:pt x="526262" y="261601"/>
                  <a:pt x="526262" y="262816"/>
                </a:cubicBezTo>
                <a:cubicBezTo>
                  <a:pt x="526262" y="263966"/>
                  <a:pt x="526067" y="264997"/>
                  <a:pt x="525676" y="265909"/>
                </a:cubicBezTo>
                <a:cubicBezTo>
                  <a:pt x="525286" y="266820"/>
                  <a:pt x="524754" y="267629"/>
                  <a:pt x="524081" y="268334"/>
                </a:cubicBezTo>
                <a:cubicBezTo>
                  <a:pt x="523408" y="269040"/>
                  <a:pt x="522627" y="269642"/>
                  <a:pt x="521737" y="270141"/>
                </a:cubicBezTo>
                <a:cubicBezTo>
                  <a:pt x="520847" y="270641"/>
                  <a:pt x="519897" y="271053"/>
                  <a:pt x="518888" y="271378"/>
                </a:cubicBezTo>
                <a:cubicBezTo>
                  <a:pt x="517879" y="271704"/>
                  <a:pt x="516843" y="271943"/>
                  <a:pt x="515779" y="272095"/>
                </a:cubicBezTo>
                <a:cubicBezTo>
                  <a:pt x="514716" y="272247"/>
                  <a:pt x="513674" y="272323"/>
                  <a:pt x="512654" y="272323"/>
                </a:cubicBezTo>
                <a:cubicBezTo>
                  <a:pt x="510440" y="272323"/>
                  <a:pt x="508405" y="272225"/>
                  <a:pt x="506550" y="272029"/>
                </a:cubicBezTo>
                <a:cubicBezTo>
                  <a:pt x="504694" y="271834"/>
                  <a:pt x="502876" y="271520"/>
                  <a:pt x="501096" y="271085"/>
                </a:cubicBezTo>
                <a:lnTo>
                  <a:pt x="501096" y="265876"/>
                </a:lnTo>
                <a:cubicBezTo>
                  <a:pt x="503006" y="266419"/>
                  <a:pt x="504905" y="266831"/>
                  <a:pt x="506794" y="267113"/>
                </a:cubicBezTo>
                <a:cubicBezTo>
                  <a:pt x="508682" y="267396"/>
                  <a:pt x="510559" y="267537"/>
                  <a:pt x="512426" y="267537"/>
                </a:cubicBezTo>
                <a:cubicBezTo>
                  <a:pt x="515139" y="267537"/>
                  <a:pt x="517147" y="267168"/>
                  <a:pt x="518449" y="266430"/>
                </a:cubicBezTo>
                <a:cubicBezTo>
                  <a:pt x="519751" y="265692"/>
                  <a:pt x="520402" y="264639"/>
                  <a:pt x="520402" y="263272"/>
                </a:cubicBezTo>
                <a:cubicBezTo>
                  <a:pt x="520402" y="262686"/>
                  <a:pt x="520299" y="262160"/>
                  <a:pt x="520093" y="261693"/>
                </a:cubicBezTo>
                <a:cubicBezTo>
                  <a:pt x="519887" y="261226"/>
                  <a:pt x="519512" y="260781"/>
                  <a:pt x="518970" y="260358"/>
                </a:cubicBezTo>
                <a:cubicBezTo>
                  <a:pt x="518427" y="259935"/>
                  <a:pt x="517586" y="259495"/>
                  <a:pt x="516447" y="259040"/>
                </a:cubicBezTo>
                <a:cubicBezTo>
                  <a:pt x="515307" y="258584"/>
                  <a:pt x="513750" y="258063"/>
                  <a:pt x="511775" y="257477"/>
                </a:cubicBezTo>
                <a:cubicBezTo>
                  <a:pt x="510299" y="257043"/>
                  <a:pt x="508937" y="256549"/>
                  <a:pt x="507689" y="255996"/>
                </a:cubicBezTo>
                <a:cubicBezTo>
                  <a:pt x="506441" y="255442"/>
                  <a:pt x="505361" y="254786"/>
                  <a:pt x="504450" y="254026"/>
                </a:cubicBezTo>
                <a:cubicBezTo>
                  <a:pt x="503538" y="253266"/>
                  <a:pt x="502822" y="252376"/>
                  <a:pt x="502301" y="251356"/>
                </a:cubicBezTo>
                <a:cubicBezTo>
                  <a:pt x="501780" y="250336"/>
                  <a:pt x="501520" y="249132"/>
                  <a:pt x="501520" y="247742"/>
                </a:cubicBezTo>
                <a:cubicBezTo>
                  <a:pt x="501520" y="246831"/>
                  <a:pt x="501731" y="245832"/>
                  <a:pt x="502154" y="244747"/>
                </a:cubicBezTo>
                <a:cubicBezTo>
                  <a:pt x="502578" y="243662"/>
                  <a:pt x="503299" y="242653"/>
                  <a:pt x="504319" y="241720"/>
                </a:cubicBezTo>
                <a:cubicBezTo>
                  <a:pt x="505340" y="240786"/>
                  <a:pt x="506718" y="240011"/>
                  <a:pt x="508454" y="239392"/>
                </a:cubicBezTo>
                <a:cubicBezTo>
                  <a:pt x="510191" y="238773"/>
                  <a:pt x="512361" y="238464"/>
                  <a:pt x="514965" y="238464"/>
                </a:cubicBezTo>
                <a:close/>
                <a:moveTo>
                  <a:pt x="446369" y="238464"/>
                </a:moveTo>
                <a:cubicBezTo>
                  <a:pt x="447173" y="238464"/>
                  <a:pt x="447943" y="238519"/>
                  <a:pt x="448681" y="238627"/>
                </a:cubicBezTo>
                <a:cubicBezTo>
                  <a:pt x="449419" y="238735"/>
                  <a:pt x="450070" y="238877"/>
                  <a:pt x="450634" y="239050"/>
                </a:cubicBezTo>
                <a:lnTo>
                  <a:pt x="462485" y="239050"/>
                </a:lnTo>
                <a:lnTo>
                  <a:pt x="462485" y="243673"/>
                </a:lnTo>
                <a:lnTo>
                  <a:pt x="457243" y="243673"/>
                </a:lnTo>
                <a:cubicBezTo>
                  <a:pt x="457851" y="244433"/>
                  <a:pt x="458323" y="245317"/>
                  <a:pt x="458659" y="246327"/>
                </a:cubicBezTo>
                <a:cubicBezTo>
                  <a:pt x="458996" y="247336"/>
                  <a:pt x="459164" y="248426"/>
                  <a:pt x="459164" y="249598"/>
                </a:cubicBezTo>
                <a:cubicBezTo>
                  <a:pt x="459164" y="251291"/>
                  <a:pt x="458855" y="252838"/>
                  <a:pt x="458236" y="254238"/>
                </a:cubicBezTo>
                <a:cubicBezTo>
                  <a:pt x="457618" y="255638"/>
                  <a:pt x="456744" y="256837"/>
                  <a:pt x="455616" y="257835"/>
                </a:cubicBezTo>
                <a:cubicBezTo>
                  <a:pt x="454487" y="258833"/>
                  <a:pt x="453136" y="259609"/>
                  <a:pt x="451562" y="260163"/>
                </a:cubicBezTo>
                <a:cubicBezTo>
                  <a:pt x="449989" y="260717"/>
                  <a:pt x="448258" y="260993"/>
                  <a:pt x="446369" y="260993"/>
                </a:cubicBezTo>
                <a:cubicBezTo>
                  <a:pt x="445002" y="260993"/>
                  <a:pt x="443721" y="260847"/>
                  <a:pt x="442528" y="260554"/>
                </a:cubicBezTo>
                <a:cubicBezTo>
                  <a:pt x="441334" y="260261"/>
                  <a:pt x="440390" y="259897"/>
                  <a:pt x="439695" y="259463"/>
                </a:cubicBezTo>
                <a:cubicBezTo>
                  <a:pt x="439283" y="260071"/>
                  <a:pt x="438936" y="260646"/>
                  <a:pt x="438654" y="261188"/>
                </a:cubicBezTo>
                <a:cubicBezTo>
                  <a:pt x="438371" y="261731"/>
                  <a:pt x="438230" y="262339"/>
                  <a:pt x="438230" y="263011"/>
                </a:cubicBezTo>
                <a:cubicBezTo>
                  <a:pt x="438230" y="263836"/>
                  <a:pt x="438627" y="264520"/>
                  <a:pt x="439419" y="265062"/>
                </a:cubicBezTo>
                <a:cubicBezTo>
                  <a:pt x="440211" y="265605"/>
                  <a:pt x="441258" y="265898"/>
                  <a:pt x="442561" y="265941"/>
                </a:cubicBezTo>
                <a:lnTo>
                  <a:pt x="451156" y="266267"/>
                </a:lnTo>
                <a:cubicBezTo>
                  <a:pt x="452783" y="266311"/>
                  <a:pt x="454286" y="266517"/>
                  <a:pt x="455665" y="266886"/>
                </a:cubicBezTo>
                <a:cubicBezTo>
                  <a:pt x="457043" y="267255"/>
                  <a:pt x="458225" y="267786"/>
                  <a:pt x="459213" y="268481"/>
                </a:cubicBezTo>
                <a:cubicBezTo>
                  <a:pt x="460200" y="269175"/>
                  <a:pt x="460971" y="270033"/>
                  <a:pt x="461524" y="271053"/>
                </a:cubicBezTo>
                <a:cubicBezTo>
                  <a:pt x="462078" y="272073"/>
                  <a:pt x="462355" y="273256"/>
                  <a:pt x="462355" y="274602"/>
                </a:cubicBezTo>
                <a:cubicBezTo>
                  <a:pt x="462355" y="276056"/>
                  <a:pt x="462040" y="277434"/>
                  <a:pt x="461411" y="278736"/>
                </a:cubicBezTo>
                <a:cubicBezTo>
                  <a:pt x="460781" y="280038"/>
                  <a:pt x="459810" y="281183"/>
                  <a:pt x="458496" y="282171"/>
                </a:cubicBezTo>
                <a:cubicBezTo>
                  <a:pt x="457184" y="283158"/>
                  <a:pt x="455518" y="283945"/>
                  <a:pt x="453499" y="284531"/>
                </a:cubicBezTo>
                <a:cubicBezTo>
                  <a:pt x="451481" y="285117"/>
                  <a:pt x="449083" y="285410"/>
                  <a:pt x="446305" y="285410"/>
                </a:cubicBezTo>
                <a:cubicBezTo>
                  <a:pt x="443657" y="285410"/>
                  <a:pt x="441405" y="285199"/>
                  <a:pt x="439549" y="284775"/>
                </a:cubicBezTo>
                <a:cubicBezTo>
                  <a:pt x="437693" y="284352"/>
                  <a:pt x="436169" y="283766"/>
                  <a:pt x="434975" y="283017"/>
                </a:cubicBezTo>
                <a:cubicBezTo>
                  <a:pt x="433781" y="282268"/>
                  <a:pt x="432913" y="281379"/>
                  <a:pt x="432370" y="280348"/>
                </a:cubicBezTo>
                <a:cubicBezTo>
                  <a:pt x="431828" y="279316"/>
                  <a:pt x="431556" y="278182"/>
                  <a:pt x="431556" y="276946"/>
                </a:cubicBezTo>
                <a:cubicBezTo>
                  <a:pt x="431556" y="275361"/>
                  <a:pt x="431926" y="273972"/>
                  <a:pt x="432663" y="272778"/>
                </a:cubicBezTo>
                <a:cubicBezTo>
                  <a:pt x="433402" y="271584"/>
                  <a:pt x="434541" y="270434"/>
                  <a:pt x="436082" y="269327"/>
                </a:cubicBezTo>
                <a:cubicBezTo>
                  <a:pt x="435518" y="269067"/>
                  <a:pt x="435029" y="268741"/>
                  <a:pt x="434617" y="268351"/>
                </a:cubicBezTo>
                <a:cubicBezTo>
                  <a:pt x="434204" y="267960"/>
                  <a:pt x="433868" y="267531"/>
                  <a:pt x="433608" y="267065"/>
                </a:cubicBezTo>
                <a:cubicBezTo>
                  <a:pt x="433347" y="266598"/>
                  <a:pt x="433152" y="266104"/>
                  <a:pt x="433022" y="265583"/>
                </a:cubicBezTo>
                <a:cubicBezTo>
                  <a:pt x="432891" y="265062"/>
                  <a:pt x="432826" y="264553"/>
                  <a:pt x="432826" y="264053"/>
                </a:cubicBezTo>
                <a:cubicBezTo>
                  <a:pt x="432826" y="262642"/>
                  <a:pt x="433157" y="261351"/>
                  <a:pt x="433819" y="260179"/>
                </a:cubicBezTo>
                <a:cubicBezTo>
                  <a:pt x="434481" y="259007"/>
                  <a:pt x="435268" y="257900"/>
                  <a:pt x="436179" y="256858"/>
                </a:cubicBezTo>
                <a:cubicBezTo>
                  <a:pt x="435767" y="256359"/>
                  <a:pt x="435404" y="255871"/>
                  <a:pt x="435089" y="255393"/>
                </a:cubicBezTo>
                <a:cubicBezTo>
                  <a:pt x="434774" y="254916"/>
                  <a:pt x="434503" y="254400"/>
                  <a:pt x="434275" y="253847"/>
                </a:cubicBezTo>
                <a:cubicBezTo>
                  <a:pt x="434047" y="253294"/>
                  <a:pt x="433873" y="252697"/>
                  <a:pt x="433754" y="252056"/>
                </a:cubicBezTo>
                <a:cubicBezTo>
                  <a:pt x="433635" y="251416"/>
                  <a:pt x="433575" y="250683"/>
                  <a:pt x="433575" y="249859"/>
                </a:cubicBezTo>
                <a:cubicBezTo>
                  <a:pt x="433575" y="248166"/>
                  <a:pt x="433884" y="246620"/>
                  <a:pt x="434503" y="245220"/>
                </a:cubicBezTo>
                <a:cubicBezTo>
                  <a:pt x="435121" y="243820"/>
                  <a:pt x="435990" y="242620"/>
                  <a:pt x="437108" y="241622"/>
                </a:cubicBezTo>
                <a:cubicBezTo>
                  <a:pt x="438225" y="240624"/>
                  <a:pt x="439571" y="239848"/>
                  <a:pt x="441144" y="239294"/>
                </a:cubicBezTo>
                <a:cubicBezTo>
                  <a:pt x="442718" y="238741"/>
                  <a:pt x="444459" y="238464"/>
                  <a:pt x="446369" y="238464"/>
                </a:cubicBezTo>
                <a:close/>
                <a:moveTo>
                  <a:pt x="409050" y="238464"/>
                </a:moveTo>
                <a:cubicBezTo>
                  <a:pt x="411330" y="238464"/>
                  <a:pt x="413348" y="238822"/>
                  <a:pt x="415106" y="239539"/>
                </a:cubicBezTo>
                <a:cubicBezTo>
                  <a:pt x="416865" y="240255"/>
                  <a:pt x="418346" y="241269"/>
                  <a:pt x="419550" y="242582"/>
                </a:cubicBezTo>
                <a:cubicBezTo>
                  <a:pt x="420755" y="243896"/>
                  <a:pt x="421666" y="245491"/>
                  <a:pt x="422285" y="247368"/>
                </a:cubicBezTo>
                <a:cubicBezTo>
                  <a:pt x="422904" y="249246"/>
                  <a:pt x="423213" y="251346"/>
                  <a:pt x="423213" y="253668"/>
                </a:cubicBezTo>
                <a:cubicBezTo>
                  <a:pt x="423213" y="254471"/>
                  <a:pt x="423202" y="255144"/>
                  <a:pt x="423180" y="255686"/>
                </a:cubicBezTo>
                <a:cubicBezTo>
                  <a:pt x="423158" y="256229"/>
                  <a:pt x="423126" y="256739"/>
                  <a:pt x="423083" y="257217"/>
                </a:cubicBezTo>
                <a:lnTo>
                  <a:pt x="400130" y="257217"/>
                </a:lnTo>
                <a:cubicBezTo>
                  <a:pt x="400130" y="260559"/>
                  <a:pt x="401064" y="263125"/>
                  <a:pt x="402930" y="264916"/>
                </a:cubicBezTo>
                <a:cubicBezTo>
                  <a:pt x="404797" y="266707"/>
                  <a:pt x="407488" y="267602"/>
                  <a:pt x="411004" y="267602"/>
                </a:cubicBezTo>
                <a:cubicBezTo>
                  <a:pt x="411959" y="267602"/>
                  <a:pt x="412914" y="267564"/>
                  <a:pt x="413869" y="267488"/>
                </a:cubicBezTo>
                <a:cubicBezTo>
                  <a:pt x="414824" y="267412"/>
                  <a:pt x="415747" y="267309"/>
                  <a:pt x="416636" y="267179"/>
                </a:cubicBezTo>
                <a:cubicBezTo>
                  <a:pt x="417527" y="267048"/>
                  <a:pt x="418378" y="266902"/>
                  <a:pt x="419192" y="266739"/>
                </a:cubicBezTo>
                <a:cubicBezTo>
                  <a:pt x="420006" y="266576"/>
                  <a:pt x="420760" y="266397"/>
                  <a:pt x="421455" y="266202"/>
                </a:cubicBezTo>
                <a:lnTo>
                  <a:pt x="421455" y="270857"/>
                </a:lnTo>
                <a:cubicBezTo>
                  <a:pt x="419914" y="271292"/>
                  <a:pt x="418172" y="271644"/>
                  <a:pt x="416230" y="271915"/>
                </a:cubicBezTo>
                <a:cubicBezTo>
                  <a:pt x="414287" y="272187"/>
                  <a:pt x="412274" y="272323"/>
                  <a:pt x="410191" y="272323"/>
                </a:cubicBezTo>
                <a:cubicBezTo>
                  <a:pt x="407390" y="272323"/>
                  <a:pt x="404981" y="271943"/>
                  <a:pt x="402963" y="271183"/>
                </a:cubicBezTo>
                <a:cubicBezTo>
                  <a:pt x="400945" y="270423"/>
                  <a:pt x="399289" y="269322"/>
                  <a:pt x="397998" y="267879"/>
                </a:cubicBezTo>
                <a:cubicBezTo>
                  <a:pt x="396707" y="266435"/>
                  <a:pt x="395752" y="264666"/>
                  <a:pt x="395133" y="262572"/>
                </a:cubicBezTo>
                <a:cubicBezTo>
                  <a:pt x="394514" y="260478"/>
                  <a:pt x="394205" y="258106"/>
                  <a:pt x="394205" y="255458"/>
                </a:cubicBezTo>
                <a:cubicBezTo>
                  <a:pt x="394205" y="253158"/>
                  <a:pt x="394536" y="250982"/>
                  <a:pt x="395198" y="248931"/>
                </a:cubicBezTo>
                <a:cubicBezTo>
                  <a:pt x="395861" y="246880"/>
                  <a:pt x="396826" y="245079"/>
                  <a:pt x="398096" y="243527"/>
                </a:cubicBezTo>
                <a:cubicBezTo>
                  <a:pt x="399366" y="241975"/>
                  <a:pt x="400923" y="240743"/>
                  <a:pt x="402768" y="239831"/>
                </a:cubicBezTo>
                <a:cubicBezTo>
                  <a:pt x="404612" y="238920"/>
                  <a:pt x="406707" y="238464"/>
                  <a:pt x="409050" y="238464"/>
                </a:cubicBezTo>
                <a:close/>
                <a:moveTo>
                  <a:pt x="375574" y="238464"/>
                </a:moveTo>
                <a:cubicBezTo>
                  <a:pt x="378960" y="238464"/>
                  <a:pt x="381527" y="239560"/>
                  <a:pt x="383273" y="241752"/>
                </a:cubicBezTo>
                <a:cubicBezTo>
                  <a:pt x="385021" y="243944"/>
                  <a:pt x="385829" y="247200"/>
                  <a:pt x="385699" y="251519"/>
                </a:cubicBezTo>
                <a:lnTo>
                  <a:pt x="379969" y="251519"/>
                </a:lnTo>
                <a:cubicBezTo>
                  <a:pt x="380034" y="248654"/>
                  <a:pt x="379616" y="246576"/>
                  <a:pt x="378716" y="245285"/>
                </a:cubicBezTo>
                <a:cubicBezTo>
                  <a:pt x="377815" y="243993"/>
                  <a:pt x="376496" y="243347"/>
                  <a:pt x="374760" y="243347"/>
                </a:cubicBezTo>
                <a:cubicBezTo>
                  <a:pt x="374001" y="243347"/>
                  <a:pt x="373235" y="243483"/>
                  <a:pt x="372465" y="243755"/>
                </a:cubicBezTo>
                <a:cubicBezTo>
                  <a:pt x="371694" y="244026"/>
                  <a:pt x="370902" y="244460"/>
                  <a:pt x="370088" y="245057"/>
                </a:cubicBezTo>
                <a:cubicBezTo>
                  <a:pt x="369274" y="245654"/>
                  <a:pt x="368412" y="246419"/>
                  <a:pt x="367500" y="247352"/>
                </a:cubicBezTo>
                <a:cubicBezTo>
                  <a:pt x="366588" y="248285"/>
                  <a:pt x="365612" y="249414"/>
                  <a:pt x="364570" y="250738"/>
                </a:cubicBezTo>
                <a:lnTo>
                  <a:pt x="364570" y="271736"/>
                </a:lnTo>
                <a:lnTo>
                  <a:pt x="358840" y="271736"/>
                </a:lnTo>
                <a:lnTo>
                  <a:pt x="358840" y="239050"/>
                </a:lnTo>
                <a:lnTo>
                  <a:pt x="364017" y="239050"/>
                </a:lnTo>
                <a:lnTo>
                  <a:pt x="364179" y="245073"/>
                </a:lnTo>
                <a:cubicBezTo>
                  <a:pt x="366111" y="242751"/>
                  <a:pt x="368015" y="241068"/>
                  <a:pt x="369893" y="240027"/>
                </a:cubicBezTo>
                <a:cubicBezTo>
                  <a:pt x="371770" y="238985"/>
                  <a:pt x="373664" y="238464"/>
                  <a:pt x="375574" y="238464"/>
                </a:cubicBezTo>
                <a:close/>
                <a:moveTo>
                  <a:pt x="304276" y="238464"/>
                </a:moveTo>
                <a:cubicBezTo>
                  <a:pt x="306555" y="238464"/>
                  <a:pt x="308573" y="238822"/>
                  <a:pt x="310331" y="239539"/>
                </a:cubicBezTo>
                <a:cubicBezTo>
                  <a:pt x="312089" y="240255"/>
                  <a:pt x="313571" y="241269"/>
                  <a:pt x="314775" y="242582"/>
                </a:cubicBezTo>
                <a:cubicBezTo>
                  <a:pt x="315980" y="243896"/>
                  <a:pt x="316891" y="245491"/>
                  <a:pt x="317510" y="247368"/>
                </a:cubicBezTo>
                <a:cubicBezTo>
                  <a:pt x="318128" y="249246"/>
                  <a:pt x="318438" y="251346"/>
                  <a:pt x="318438" y="253668"/>
                </a:cubicBezTo>
                <a:cubicBezTo>
                  <a:pt x="318438" y="254471"/>
                  <a:pt x="318427" y="255144"/>
                  <a:pt x="318405" y="255686"/>
                </a:cubicBezTo>
                <a:cubicBezTo>
                  <a:pt x="318384" y="256229"/>
                  <a:pt x="318351" y="256739"/>
                  <a:pt x="318308" y="257217"/>
                </a:cubicBezTo>
                <a:lnTo>
                  <a:pt x="295355" y="257217"/>
                </a:lnTo>
                <a:cubicBezTo>
                  <a:pt x="295355" y="260559"/>
                  <a:pt x="296289" y="263125"/>
                  <a:pt x="298155" y="264916"/>
                </a:cubicBezTo>
                <a:cubicBezTo>
                  <a:pt x="300022" y="266707"/>
                  <a:pt x="302713" y="267602"/>
                  <a:pt x="306229" y="267602"/>
                </a:cubicBezTo>
                <a:cubicBezTo>
                  <a:pt x="307184" y="267602"/>
                  <a:pt x="308139" y="267564"/>
                  <a:pt x="309094" y="267488"/>
                </a:cubicBezTo>
                <a:cubicBezTo>
                  <a:pt x="310049" y="267412"/>
                  <a:pt x="310971" y="267309"/>
                  <a:pt x="311861" y="267179"/>
                </a:cubicBezTo>
                <a:cubicBezTo>
                  <a:pt x="312751" y="267048"/>
                  <a:pt x="313603" y="266902"/>
                  <a:pt x="314417" y="266739"/>
                </a:cubicBezTo>
                <a:cubicBezTo>
                  <a:pt x="315231" y="266576"/>
                  <a:pt x="315985" y="266397"/>
                  <a:pt x="316680" y="266202"/>
                </a:cubicBezTo>
                <a:lnTo>
                  <a:pt x="316680" y="270857"/>
                </a:lnTo>
                <a:cubicBezTo>
                  <a:pt x="315139" y="271292"/>
                  <a:pt x="313397" y="271644"/>
                  <a:pt x="311455" y="271915"/>
                </a:cubicBezTo>
                <a:cubicBezTo>
                  <a:pt x="309512" y="272187"/>
                  <a:pt x="307499" y="272323"/>
                  <a:pt x="305415" y="272323"/>
                </a:cubicBezTo>
                <a:cubicBezTo>
                  <a:pt x="302615" y="272323"/>
                  <a:pt x="300206" y="271943"/>
                  <a:pt x="298188" y="271183"/>
                </a:cubicBezTo>
                <a:cubicBezTo>
                  <a:pt x="296169" y="270423"/>
                  <a:pt x="294514" y="269322"/>
                  <a:pt x="293223" y="267879"/>
                </a:cubicBezTo>
                <a:cubicBezTo>
                  <a:pt x="291932" y="266435"/>
                  <a:pt x="290977" y="264666"/>
                  <a:pt x="290358" y="262572"/>
                </a:cubicBezTo>
                <a:cubicBezTo>
                  <a:pt x="289739" y="260478"/>
                  <a:pt x="289430" y="258106"/>
                  <a:pt x="289430" y="255458"/>
                </a:cubicBezTo>
                <a:cubicBezTo>
                  <a:pt x="289430" y="253158"/>
                  <a:pt x="289761" y="250982"/>
                  <a:pt x="290423" y="248931"/>
                </a:cubicBezTo>
                <a:cubicBezTo>
                  <a:pt x="291085" y="246880"/>
                  <a:pt x="292051" y="245079"/>
                  <a:pt x="293321" y="243527"/>
                </a:cubicBezTo>
                <a:cubicBezTo>
                  <a:pt x="294590" y="241975"/>
                  <a:pt x="296148" y="240743"/>
                  <a:pt x="297993" y="239831"/>
                </a:cubicBezTo>
                <a:cubicBezTo>
                  <a:pt x="299837" y="238920"/>
                  <a:pt x="301932" y="238464"/>
                  <a:pt x="304276" y="238464"/>
                </a:cubicBezTo>
                <a:close/>
                <a:moveTo>
                  <a:pt x="237470" y="238464"/>
                </a:moveTo>
                <a:cubicBezTo>
                  <a:pt x="239446" y="238464"/>
                  <a:pt x="241225" y="238681"/>
                  <a:pt x="242810" y="239115"/>
                </a:cubicBezTo>
                <a:cubicBezTo>
                  <a:pt x="244394" y="239549"/>
                  <a:pt x="245734" y="240211"/>
                  <a:pt x="246830" y="241101"/>
                </a:cubicBezTo>
                <a:cubicBezTo>
                  <a:pt x="247926" y="241991"/>
                  <a:pt x="248768" y="243109"/>
                  <a:pt x="249354" y="244455"/>
                </a:cubicBezTo>
                <a:cubicBezTo>
                  <a:pt x="249940" y="245800"/>
                  <a:pt x="250233" y="247384"/>
                  <a:pt x="250233" y="249208"/>
                </a:cubicBezTo>
                <a:lnTo>
                  <a:pt x="250233" y="271736"/>
                </a:lnTo>
                <a:lnTo>
                  <a:pt x="245154" y="271736"/>
                </a:lnTo>
                <a:lnTo>
                  <a:pt x="245024" y="267341"/>
                </a:lnTo>
                <a:cubicBezTo>
                  <a:pt x="243244" y="269099"/>
                  <a:pt x="241437" y="270369"/>
                  <a:pt x="239603" y="271151"/>
                </a:cubicBezTo>
                <a:cubicBezTo>
                  <a:pt x="237769" y="271932"/>
                  <a:pt x="235843" y="272323"/>
                  <a:pt x="233824" y="272323"/>
                </a:cubicBezTo>
                <a:cubicBezTo>
                  <a:pt x="231958" y="272323"/>
                  <a:pt x="230363" y="272084"/>
                  <a:pt x="229039" y="271606"/>
                </a:cubicBezTo>
                <a:cubicBezTo>
                  <a:pt x="227715" y="271129"/>
                  <a:pt x="226624" y="270472"/>
                  <a:pt x="225767" y="269637"/>
                </a:cubicBezTo>
                <a:cubicBezTo>
                  <a:pt x="224909" y="268801"/>
                  <a:pt x="224280" y="267819"/>
                  <a:pt x="223879" y="266690"/>
                </a:cubicBezTo>
                <a:cubicBezTo>
                  <a:pt x="223477" y="265562"/>
                  <a:pt x="223276" y="264335"/>
                  <a:pt x="223276" y="263011"/>
                </a:cubicBezTo>
                <a:cubicBezTo>
                  <a:pt x="223276" y="259734"/>
                  <a:pt x="224497" y="257167"/>
                  <a:pt x="226939" y="255312"/>
                </a:cubicBezTo>
                <a:cubicBezTo>
                  <a:pt x="229380" y="253457"/>
                  <a:pt x="232989" y="252528"/>
                  <a:pt x="237764" y="252528"/>
                </a:cubicBezTo>
                <a:lnTo>
                  <a:pt x="244535" y="252528"/>
                </a:lnTo>
                <a:lnTo>
                  <a:pt x="244535" y="249664"/>
                </a:lnTo>
                <a:cubicBezTo>
                  <a:pt x="244535" y="247732"/>
                  <a:pt x="243917" y="246186"/>
                  <a:pt x="242680" y="245024"/>
                </a:cubicBezTo>
                <a:cubicBezTo>
                  <a:pt x="241442" y="243863"/>
                  <a:pt x="239554" y="243282"/>
                  <a:pt x="237015" y="243282"/>
                </a:cubicBezTo>
                <a:cubicBezTo>
                  <a:pt x="235170" y="243282"/>
                  <a:pt x="233352" y="243488"/>
                  <a:pt x="231562" y="243901"/>
                </a:cubicBezTo>
                <a:cubicBezTo>
                  <a:pt x="229771" y="244313"/>
                  <a:pt x="227921" y="244899"/>
                  <a:pt x="226011" y="245659"/>
                </a:cubicBezTo>
                <a:lnTo>
                  <a:pt x="226011" y="240548"/>
                </a:lnTo>
                <a:cubicBezTo>
                  <a:pt x="226727" y="240287"/>
                  <a:pt x="227525" y="240032"/>
                  <a:pt x="228404" y="239782"/>
                </a:cubicBezTo>
                <a:cubicBezTo>
                  <a:pt x="229283" y="239533"/>
                  <a:pt x="230210" y="239311"/>
                  <a:pt x="231187" y="239115"/>
                </a:cubicBezTo>
                <a:cubicBezTo>
                  <a:pt x="232164" y="238920"/>
                  <a:pt x="233184" y="238762"/>
                  <a:pt x="234248" y="238643"/>
                </a:cubicBezTo>
                <a:cubicBezTo>
                  <a:pt x="235311" y="238524"/>
                  <a:pt x="236385" y="238464"/>
                  <a:pt x="237470" y="238464"/>
                </a:cubicBezTo>
                <a:close/>
                <a:moveTo>
                  <a:pt x="97330" y="238464"/>
                </a:moveTo>
                <a:cubicBezTo>
                  <a:pt x="100694" y="238464"/>
                  <a:pt x="103239" y="239457"/>
                  <a:pt x="104965" y="241443"/>
                </a:cubicBezTo>
                <a:cubicBezTo>
                  <a:pt x="106690" y="243429"/>
                  <a:pt x="107553" y="246419"/>
                  <a:pt x="107553" y="250412"/>
                </a:cubicBezTo>
                <a:lnTo>
                  <a:pt x="107553" y="271736"/>
                </a:lnTo>
                <a:lnTo>
                  <a:pt x="101888" y="271736"/>
                </a:lnTo>
                <a:lnTo>
                  <a:pt x="101888" y="250868"/>
                </a:lnTo>
                <a:cubicBezTo>
                  <a:pt x="101888" y="248307"/>
                  <a:pt x="101411" y="246413"/>
                  <a:pt x="100456" y="245187"/>
                </a:cubicBezTo>
                <a:cubicBezTo>
                  <a:pt x="99501" y="243961"/>
                  <a:pt x="98079" y="243347"/>
                  <a:pt x="96191" y="243347"/>
                </a:cubicBezTo>
                <a:cubicBezTo>
                  <a:pt x="95496" y="243347"/>
                  <a:pt x="94818" y="243450"/>
                  <a:pt x="94156" y="243657"/>
                </a:cubicBezTo>
                <a:cubicBezTo>
                  <a:pt x="93494" y="243863"/>
                  <a:pt x="92805" y="244221"/>
                  <a:pt x="92089" y="244731"/>
                </a:cubicBezTo>
                <a:cubicBezTo>
                  <a:pt x="91373" y="245241"/>
                  <a:pt x="90597" y="245930"/>
                  <a:pt x="89761" y="246799"/>
                </a:cubicBezTo>
                <a:cubicBezTo>
                  <a:pt x="88925" y="247667"/>
                  <a:pt x="87987" y="248752"/>
                  <a:pt x="86945" y="250054"/>
                </a:cubicBezTo>
                <a:lnTo>
                  <a:pt x="86945" y="271736"/>
                </a:lnTo>
                <a:lnTo>
                  <a:pt x="81280" y="271736"/>
                </a:lnTo>
                <a:lnTo>
                  <a:pt x="81280" y="239050"/>
                </a:lnTo>
                <a:lnTo>
                  <a:pt x="86326" y="239050"/>
                </a:lnTo>
                <a:lnTo>
                  <a:pt x="86554" y="244324"/>
                </a:lnTo>
                <a:cubicBezTo>
                  <a:pt x="87509" y="243196"/>
                  <a:pt x="88432" y="242257"/>
                  <a:pt x="89321" y="241508"/>
                </a:cubicBezTo>
                <a:cubicBezTo>
                  <a:pt x="90211" y="240759"/>
                  <a:pt x="91085" y="240157"/>
                  <a:pt x="91942" y="239701"/>
                </a:cubicBezTo>
                <a:cubicBezTo>
                  <a:pt x="92800" y="239245"/>
                  <a:pt x="93673" y="238925"/>
                  <a:pt x="94563" y="238741"/>
                </a:cubicBezTo>
                <a:cubicBezTo>
                  <a:pt x="95453" y="238556"/>
                  <a:pt x="96375" y="238464"/>
                  <a:pt x="97330" y="238464"/>
                </a:cubicBezTo>
                <a:close/>
                <a:moveTo>
                  <a:pt x="56495" y="238464"/>
                </a:moveTo>
                <a:cubicBezTo>
                  <a:pt x="58471" y="238464"/>
                  <a:pt x="60250" y="238681"/>
                  <a:pt x="61835" y="239115"/>
                </a:cubicBezTo>
                <a:cubicBezTo>
                  <a:pt x="63419" y="239549"/>
                  <a:pt x="64759" y="240211"/>
                  <a:pt x="65855" y="241101"/>
                </a:cubicBezTo>
                <a:cubicBezTo>
                  <a:pt x="66951" y="241991"/>
                  <a:pt x="67792" y="243109"/>
                  <a:pt x="68378" y="244455"/>
                </a:cubicBezTo>
                <a:cubicBezTo>
                  <a:pt x="68965" y="245800"/>
                  <a:pt x="69258" y="247384"/>
                  <a:pt x="69258" y="249208"/>
                </a:cubicBezTo>
                <a:lnTo>
                  <a:pt x="69258" y="271736"/>
                </a:lnTo>
                <a:lnTo>
                  <a:pt x="64179" y="271736"/>
                </a:lnTo>
                <a:lnTo>
                  <a:pt x="64049" y="267341"/>
                </a:lnTo>
                <a:cubicBezTo>
                  <a:pt x="62269" y="269099"/>
                  <a:pt x="60462" y="270369"/>
                  <a:pt x="58628" y="271151"/>
                </a:cubicBezTo>
                <a:cubicBezTo>
                  <a:pt x="56794" y="271932"/>
                  <a:pt x="54868" y="272323"/>
                  <a:pt x="52849" y="272323"/>
                </a:cubicBezTo>
                <a:cubicBezTo>
                  <a:pt x="50983" y="272323"/>
                  <a:pt x="49387" y="272084"/>
                  <a:pt x="48063" y="271606"/>
                </a:cubicBezTo>
                <a:cubicBezTo>
                  <a:pt x="46739" y="271129"/>
                  <a:pt x="45649" y="270472"/>
                  <a:pt x="44792" y="269637"/>
                </a:cubicBezTo>
                <a:cubicBezTo>
                  <a:pt x="43934" y="268801"/>
                  <a:pt x="43305" y="267819"/>
                  <a:pt x="42903" y="266690"/>
                </a:cubicBezTo>
                <a:cubicBezTo>
                  <a:pt x="42502" y="265562"/>
                  <a:pt x="42301" y="264335"/>
                  <a:pt x="42301" y="263011"/>
                </a:cubicBezTo>
                <a:cubicBezTo>
                  <a:pt x="42301" y="259734"/>
                  <a:pt x="43522" y="257167"/>
                  <a:pt x="45964" y="255312"/>
                </a:cubicBezTo>
                <a:cubicBezTo>
                  <a:pt x="48405" y="253457"/>
                  <a:pt x="52014" y="252528"/>
                  <a:pt x="56788" y="252528"/>
                </a:cubicBezTo>
                <a:lnTo>
                  <a:pt x="63560" y="252528"/>
                </a:lnTo>
                <a:lnTo>
                  <a:pt x="63560" y="249664"/>
                </a:lnTo>
                <a:cubicBezTo>
                  <a:pt x="63560" y="247732"/>
                  <a:pt x="62942" y="246186"/>
                  <a:pt x="61704" y="245024"/>
                </a:cubicBezTo>
                <a:cubicBezTo>
                  <a:pt x="60467" y="243863"/>
                  <a:pt x="58579" y="243282"/>
                  <a:pt x="56040" y="243282"/>
                </a:cubicBezTo>
                <a:cubicBezTo>
                  <a:pt x="54195" y="243282"/>
                  <a:pt x="52377" y="243488"/>
                  <a:pt x="50587" y="243901"/>
                </a:cubicBezTo>
                <a:cubicBezTo>
                  <a:pt x="48796" y="244313"/>
                  <a:pt x="46946" y="244899"/>
                  <a:pt x="45036" y="245659"/>
                </a:cubicBezTo>
                <a:lnTo>
                  <a:pt x="45036" y="240548"/>
                </a:lnTo>
                <a:cubicBezTo>
                  <a:pt x="45752" y="240287"/>
                  <a:pt x="46550" y="240032"/>
                  <a:pt x="47429" y="239782"/>
                </a:cubicBezTo>
                <a:cubicBezTo>
                  <a:pt x="48308" y="239533"/>
                  <a:pt x="49235" y="239311"/>
                  <a:pt x="50212" y="239115"/>
                </a:cubicBezTo>
                <a:cubicBezTo>
                  <a:pt x="51189" y="238920"/>
                  <a:pt x="52209" y="238762"/>
                  <a:pt x="53272" y="238643"/>
                </a:cubicBezTo>
                <a:cubicBezTo>
                  <a:pt x="54336" y="238524"/>
                  <a:pt x="55410" y="238464"/>
                  <a:pt x="56495" y="238464"/>
                </a:cubicBezTo>
                <a:close/>
                <a:moveTo>
                  <a:pt x="21879" y="228665"/>
                </a:moveTo>
                <a:cubicBezTo>
                  <a:pt x="23854" y="228665"/>
                  <a:pt x="25688" y="228833"/>
                  <a:pt x="27381" y="229169"/>
                </a:cubicBezTo>
                <a:cubicBezTo>
                  <a:pt x="29074" y="229506"/>
                  <a:pt x="30702" y="230021"/>
                  <a:pt x="32264" y="230716"/>
                </a:cubicBezTo>
                <a:lnTo>
                  <a:pt x="32264" y="236413"/>
                </a:lnTo>
                <a:cubicBezTo>
                  <a:pt x="30723" y="235567"/>
                  <a:pt x="29128" y="234921"/>
                  <a:pt x="27479" y="234476"/>
                </a:cubicBezTo>
                <a:cubicBezTo>
                  <a:pt x="25829" y="234031"/>
                  <a:pt x="24028" y="233809"/>
                  <a:pt x="22074" y="233809"/>
                </a:cubicBezTo>
                <a:cubicBezTo>
                  <a:pt x="20078" y="233809"/>
                  <a:pt x="18271" y="234183"/>
                  <a:pt x="16654" y="234932"/>
                </a:cubicBezTo>
                <a:cubicBezTo>
                  <a:pt x="15037" y="235680"/>
                  <a:pt x="13664" y="236766"/>
                  <a:pt x="12535" y="238188"/>
                </a:cubicBezTo>
                <a:cubicBezTo>
                  <a:pt x="11407" y="239609"/>
                  <a:pt x="10539" y="241345"/>
                  <a:pt x="9931" y="243396"/>
                </a:cubicBezTo>
                <a:cubicBezTo>
                  <a:pt x="9323" y="245447"/>
                  <a:pt x="9019" y="247786"/>
                  <a:pt x="9019" y="250412"/>
                </a:cubicBezTo>
                <a:cubicBezTo>
                  <a:pt x="9019" y="255925"/>
                  <a:pt x="10137" y="260081"/>
                  <a:pt x="12373" y="262881"/>
                </a:cubicBezTo>
                <a:cubicBezTo>
                  <a:pt x="14608" y="265681"/>
                  <a:pt x="17885" y="267081"/>
                  <a:pt x="22205" y="267081"/>
                </a:cubicBezTo>
                <a:cubicBezTo>
                  <a:pt x="24028" y="267081"/>
                  <a:pt x="25775" y="266869"/>
                  <a:pt x="27446" y="266446"/>
                </a:cubicBezTo>
                <a:cubicBezTo>
                  <a:pt x="29117" y="266023"/>
                  <a:pt x="30723" y="265431"/>
                  <a:pt x="32264" y="264672"/>
                </a:cubicBezTo>
                <a:lnTo>
                  <a:pt x="32264" y="270141"/>
                </a:lnTo>
                <a:cubicBezTo>
                  <a:pt x="28857" y="271552"/>
                  <a:pt x="25287" y="272257"/>
                  <a:pt x="21553" y="272257"/>
                </a:cubicBezTo>
                <a:cubicBezTo>
                  <a:pt x="15541" y="272257"/>
                  <a:pt x="10924" y="270461"/>
                  <a:pt x="7701" y="266869"/>
                </a:cubicBezTo>
                <a:cubicBezTo>
                  <a:pt x="4478" y="263277"/>
                  <a:pt x="2866" y="257965"/>
                  <a:pt x="2866" y="250933"/>
                </a:cubicBezTo>
                <a:cubicBezTo>
                  <a:pt x="2866" y="247526"/>
                  <a:pt x="3311" y="244444"/>
                  <a:pt x="4201" y="241687"/>
                </a:cubicBezTo>
                <a:cubicBezTo>
                  <a:pt x="5091" y="238931"/>
                  <a:pt x="6361" y="236592"/>
                  <a:pt x="8010" y="234671"/>
                </a:cubicBezTo>
                <a:cubicBezTo>
                  <a:pt x="9660" y="232751"/>
                  <a:pt x="11656" y="231269"/>
                  <a:pt x="14000" y="230228"/>
                </a:cubicBezTo>
                <a:cubicBezTo>
                  <a:pt x="16344" y="229185"/>
                  <a:pt x="18971" y="228665"/>
                  <a:pt x="21879" y="228665"/>
                </a:cubicBezTo>
                <a:close/>
                <a:moveTo>
                  <a:pt x="550135" y="228600"/>
                </a:moveTo>
                <a:lnTo>
                  <a:pt x="550135" y="239050"/>
                </a:lnTo>
                <a:lnTo>
                  <a:pt x="564818" y="239050"/>
                </a:lnTo>
                <a:lnTo>
                  <a:pt x="564818" y="243803"/>
                </a:lnTo>
                <a:lnTo>
                  <a:pt x="550135" y="243803"/>
                </a:lnTo>
                <a:lnTo>
                  <a:pt x="550135" y="260407"/>
                </a:lnTo>
                <a:cubicBezTo>
                  <a:pt x="550135" y="262751"/>
                  <a:pt x="550759" y="264504"/>
                  <a:pt x="552007" y="265665"/>
                </a:cubicBezTo>
                <a:cubicBezTo>
                  <a:pt x="553255" y="266826"/>
                  <a:pt x="555095" y="267407"/>
                  <a:pt x="557526" y="267407"/>
                </a:cubicBezTo>
                <a:cubicBezTo>
                  <a:pt x="558567" y="267407"/>
                  <a:pt x="559707" y="267325"/>
                  <a:pt x="560944" y="267163"/>
                </a:cubicBezTo>
                <a:cubicBezTo>
                  <a:pt x="562181" y="267000"/>
                  <a:pt x="563473" y="266745"/>
                  <a:pt x="564818" y="266397"/>
                </a:cubicBezTo>
                <a:lnTo>
                  <a:pt x="564818" y="271281"/>
                </a:lnTo>
                <a:cubicBezTo>
                  <a:pt x="563537" y="271606"/>
                  <a:pt x="562214" y="271840"/>
                  <a:pt x="560846" y="271980"/>
                </a:cubicBezTo>
                <a:cubicBezTo>
                  <a:pt x="559479" y="272122"/>
                  <a:pt x="558090" y="272192"/>
                  <a:pt x="556679" y="272192"/>
                </a:cubicBezTo>
                <a:cubicBezTo>
                  <a:pt x="552577" y="272192"/>
                  <a:pt x="549517" y="271264"/>
                  <a:pt x="547498" y="269409"/>
                </a:cubicBezTo>
                <a:cubicBezTo>
                  <a:pt x="545480" y="267553"/>
                  <a:pt x="544471" y="264704"/>
                  <a:pt x="544471" y="260863"/>
                </a:cubicBezTo>
                <a:lnTo>
                  <a:pt x="544471" y="243803"/>
                </a:lnTo>
                <a:lnTo>
                  <a:pt x="535322" y="243803"/>
                </a:lnTo>
                <a:lnTo>
                  <a:pt x="535322" y="239050"/>
                </a:lnTo>
                <a:lnTo>
                  <a:pt x="544471" y="239050"/>
                </a:lnTo>
                <a:lnTo>
                  <a:pt x="544471" y="230065"/>
                </a:lnTo>
                <a:close/>
                <a:moveTo>
                  <a:pt x="264385" y="228600"/>
                </a:moveTo>
                <a:lnTo>
                  <a:pt x="264385" y="239050"/>
                </a:lnTo>
                <a:lnTo>
                  <a:pt x="279068" y="239050"/>
                </a:lnTo>
                <a:lnTo>
                  <a:pt x="279068" y="243803"/>
                </a:lnTo>
                <a:lnTo>
                  <a:pt x="264385" y="243803"/>
                </a:lnTo>
                <a:lnTo>
                  <a:pt x="264385" y="260407"/>
                </a:lnTo>
                <a:cubicBezTo>
                  <a:pt x="264385" y="262751"/>
                  <a:pt x="265009" y="264504"/>
                  <a:pt x="266257" y="265665"/>
                </a:cubicBezTo>
                <a:cubicBezTo>
                  <a:pt x="267505" y="266826"/>
                  <a:pt x="269345" y="267407"/>
                  <a:pt x="271776" y="267407"/>
                </a:cubicBezTo>
                <a:cubicBezTo>
                  <a:pt x="272817" y="267407"/>
                  <a:pt x="273957" y="267325"/>
                  <a:pt x="275194" y="267163"/>
                </a:cubicBezTo>
                <a:cubicBezTo>
                  <a:pt x="276431" y="267000"/>
                  <a:pt x="277722" y="266745"/>
                  <a:pt x="279068" y="266397"/>
                </a:cubicBezTo>
                <a:lnTo>
                  <a:pt x="279068" y="271281"/>
                </a:lnTo>
                <a:cubicBezTo>
                  <a:pt x="277788" y="271606"/>
                  <a:pt x="276464" y="271840"/>
                  <a:pt x="275096" y="271980"/>
                </a:cubicBezTo>
                <a:cubicBezTo>
                  <a:pt x="273729" y="272122"/>
                  <a:pt x="272340" y="272192"/>
                  <a:pt x="270929" y="272192"/>
                </a:cubicBezTo>
                <a:cubicBezTo>
                  <a:pt x="266827" y="272192"/>
                  <a:pt x="263767" y="271264"/>
                  <a:pt x="261748" y="269409"/>
                </a:cubicBezTo>
                <a:cubicBezTo>
                  <a:pt x="259730" y="267553"/>
                  <a:pt x="258720" y="264704"/>
                  <a:pt x="258720" y="260863"/>
                </a:cubicBezTo>
                <a:lnTo>
                  <a:pt x="258720" y="243803"/>
                </a:lnTo>
                <a:lnTo>
                  <a:pt x="249572" y="243803"/>
                </a:lnTo>
                <a:lnTo>
                  <a:pt x="249572" y="239050"/>
                </a:lnTo>
                <a:lnTo>
                  <a:pt x="258720" y="239050"/>
                </a:lnTo>
                <a:lnTo>
                  <a:pt x="258720" y="230065"/>
                </a:lnTo>
                <a:close/>
                <a:moveTo>
                  <a:pt x="1176733" y="225735"/>
                </a:moveTo>
                <a:lnTo>
                  <a:pt x="1183603" y="225735"/>
                </a:lnTo>
                <a:lnTo>
                  <a:pt x="1182724" y="259267"/>
                </a:lnTo>
                <a:lnTo>
                  <a:pt x="1177710" y="259267"/>
                </a:lnTo>
                <a:close/>
                <a:moveTo>
                  <a:pt x="1092394" y="225735"/>
                </a:moveTo>
                <a:lnTo>
                  <a:pt x="1107793" y="225735"/>
                </a:lnTo>
                <a:lnTo>
                  <a:pt x="1107793" y="267016"/>
                </a:lnTo>
                <a:lnTo>
                  <a:pt x="1117527" y="267016"/>
                </a:lnTo>
                <a:lnTo>
                  <a:pt x="1117527" y="271736"/>
                </a:lnTo>
                <a:lnTo>
                  <a:pt x="1091320" y="271736"/>
                </a:lnTo>
                <a:lnTo>
                  <a:pt x="1091320" y="267016"/>
                </a:lnTo>
                <a:lnTo>
                  <a:pt x="1102063" y="267016"/>
                </a:lnTo>
                <a:lnTo>
                  <a:pt x="1102063" y="230390"/>
                </a:lnTo>
                <a:lnTo>
                  <a:pt x="1092394" y="230390"/>
                </a:lnTo>
                <a:close/>
                <a:moveTo>
                  <a:pt x="1063819" y="225735"/>
                </a:moveTo>
                <a:lnTo>
                  <a:pt x="1079218" y="225735"/>
                </a:lnTo>
                <a:lnTo>
                  <a:pt x="1079218" y="267016"/>
                </a:lnTo>
                <a:lnTo>
                  <a:pt x="1088952" y="267016"/>
                </a:lnTo>
                <a:lnTo>
                  <a:pt x="1088952" y="271736"/>
                </a:lnTo>
                <a:lnTo>
                  <a:pt x="1062745" y="271736"/>
                </a:lnTo>
                <a:lnTo>
                  <a:pt x="1062745" y="267016"/>
                </a:lnTo>
                <a:lnTo>
                  <a:pt x="1073488" y="267016"/>
                </a:lnTo>
                <a:lnTo>
                  <a:pt x="1073488" y="230390"/>
                </a:lnTo>
                <a:lnTo>
                  <a:pt x="1063819" y="230390"/>
                </a:lnTo>
                <a:close/>
                <a:moveTo>
                  <a:pt x="692210" y="225735"/>
                </a:moveTo>
                <a:lnTo>
                  <a:pt x="697907" y="225735"/>
                </a:lnTo>
                <a:lnTo>
                  <a:pt x="697907" y="271736"/>
                </a:lnTo>
                <a:lnTo>
                  <a:pt x="692829" y="271736"/>
                </a:lnTo>
                <a:lnTo>
                  <a:pt x="692634" y="265551"/>
                </a:lnTo>
                <a:cubicBezTo>
                  <a:pt x="691049" y="267851"/>
                  <a:pt x="689334" y="269555"/>
                  <a:pt x="687490" y="270662"/>
                </a:cubicBezTo>
                <a:cubicBezTo>
                  <a:pt x="685645" y="271769"/>
                  <a:pt x="683648" y="272323"/>
                  <a:pt x="681499" y="272323"/>
                </a:cubicBezTo>
                <a:cubicBezTo>
                  <a:pt x="679633" y="272323"/>
                  <a:pt x="677989" y="271932"/>
                  <a:pt x="676567" y="271151"/>
                </a:cubicBezTo>
                <a:cubicBezTo>
                  <a:pt x="675145" y="270369"/>
                  <a:pt x="673963" y="269268"/>
                  <a:pt x="673018" y="267846"/>
                </a:cubicBezTo>
                <a:cubicBezTo>
                  <a:pt x="672074" y="266424"/>
                  <a:pt x="671364" y="264715"/>
                  <a:pt x="670886" y="262718"/>
                </a:cubicBezTo>
                <a:lnTo>
                  <a:pt x="670293" y="257217"/>
                </a:lnTo>
                <a:lnTo>
                  <a:pt x="647781" y="257217"/>
                </a:lnTo>
                <a:cubicBezTo>
                  <a:pt x="647781" y="260559"/>
                  <a:pt x="648714" y="263125"/>
                  <a:pt x="650580" y="264916"/>
                </a:cubicBezTo>
                <a:cubicBezTo>
                  <a:pt x="652447" y="266707"/>
                  <a:pt x="655138" y="267602"/>
                  <a:pt x="658654" y="267602"/>
                </a:cubicBezTo>
                <a:cubicBezTo>
                  <a:pt x="659609" y="267602"/>
                  <a:pt x="660564" y="267564"/>
                  <a:pt x="661519" y="267488"/>
                </a:cubicBezTo>
                <a:cubicBezTo>
                  <a:pt x="662474" y="267412"/>
                  <a:pt x="663397" y="267309"/>
                  <a:pt x="664286" y="267179"/>
                </a:cubicBezTo>
                <a:cubicBezTo>
                  <a:pt x="665176" y="267048"/>
                  <a:pt x="666028" y="266902"/>
                  <a:pt x="666842" y="266739"/>
                </a:cubicBezTo>
                <a:cubicBezTo>
                  <a:pt x="667656" y="266576"/>
                  <a:pt x="668411" y="266397"/>
                  <a:pt x="669105" y="266202"/>
                </a:cubicBezTo>
                <a:lnTo>
                  <a:pt x="669105" y="270857"/>
                </a:lnTo>
                <a:cubicBezTo>
                  <a:pt x="667564" y="271292"/>
                  <a:pt x="665822" y="271644"/>
                  <a:pt x="663880" y="271915"/>
                </a:cubicBezTo>
                <a:cubicBezTo>
                  <a:pt x="661937" y="272187"/>
                  <a:pt x="659924" y="272323"/>
                  <a:pt x="657840" y="272323"/>
                </a:cubicBezTo>
                <a:cubicBezTo>
                  <a:pt x="655040" y="272323"/>
                  <a:pt x="652631" y="271943"/>
                  <a:pt x="650613" y="271183"/>
                </a:cubicBezTo>
                <a:cubicBezTo>
                  <a:pt x="648595" y="270423"/>
                  <a:pt x="646939" y="269322"/>
                  <a:pt x="645648" y="267879"/>
                </a:cubicBezTo>
                <a:cubicBezTo>
                  <a:pt x="644357" y="266435"/>
                  <a:pt x="643402" y="264666"/>
                  <a:pt x="642783" y="262572"/>
                </a:cubicBezTo>
                <a:cubicBezTo>
                  <a:pt x="642165" y="260478"/>
                  <a:pt x="641855" y="258106"/>
                  <a:pt x="641855" y="255458"/>
                </a:cubicBezTo>
                <a:cubicBezTo>
                  <a:pt x="641855" y="253158"/>
                  <a:pt x="642186" y="250982"/>
                  <a:pt x="642848" y="248931"/>
                </a:cubicBezTo>
                <a:cubicBezTo>
                  <a:pt x="643510" y="246880"/>
                  <a:pt x="644476" y="245079"/>
                  <a:pt x="645746" y="243527"/>
                </a:cubicBezTo>
                <a:cubicBezTo>
                  <a:pt x="647016" y="241975"/>
                  <a:pt x="648572" y="240743"/>
                  <a:pt x="650418" y="239831"/>
                </a:cubicBezTo>
                <a:cubicBezTo>
                  <a:pt x="652262" y="238920"/>
                  <a:pt x="654357" y="238464"/>
                  <a:pt x="656701" y="238464"/>
                </a:cubicBezTo>
                <a:cubicBezTo>
                  <a:pt x="658980" y="238464"/>
                  <a:pt x="660998" y="238822"/>
                  <a:pt x="662756" y="239539"/>
                </a:cubicBezTo>
                <a:cubicBezTo>
                  <a:pt x="664514" y="240255"/>
                  <a:pt x="665996" y="241269"/>
                  <a:pt x="667200" y="242582"/>
                </a:cubicBezTo>
                <a:cubicBezTo>
                  <a:pt x="668405" y="243896"/>
                  <a:pt x="669317" y="245491"/>
                  <a:pt x="669935" y="247368"/>
                </a:cubicBezTo>
                <a:lnTo>
                  <a:pt x="670705" y="252597"/>
                </a:lnTo>
                <a:lnTo>
                  <a:pt x="671309" y="248671"/>
                </a:lnTo>
                <a:cubicBezTo>
                  <a:pt x="672069" y="246511"/>
                  <a:pt x="673149" y="244688"/>
                  <a:pt x="674549" y="243201"/>
                </a:cubicBezTo>
                <a:cubicBezTo>
                  <a:pt x="675949" y="241714"/>
                  <a:pt x="677631" y="240586"/>
                  <a:pt x="679595" y="239815"/>
                </a:cubicBezTo>
                <a:cubicBezTo>
                  <a:pt x="681559" y="239045"/>
                  <a:pt x="683746" y="238659"/>
                  <a:pt x="686155" y="238659"/>
                </a:cubicBezTo>
                <a:cubicBezTo>
                  <a:pt x="687197" y="238659"/>
                  <a:pt x="688222" y="238724"/>
                  <a:pt x="689231" y="238855"/>
                </a:cubicBezTo>
                <a:cubicBezTo>
                  <a:pt x="690241" y="238985"/>
                  <a:pt x="691234" y="239191"/>
                  <a:pt x="692210" y="239473"/>
                </a:cubicBezTo>
                <a:close/>
                <a:moveTo>
                  <a:pt x="206435" y="225735"/>
                </a:moveTo>
                <a:lnTo>
                  <a:pt x="212133" y="225735"/>
                </a:lnTo>
                <a:lnTo>
                  <a:pt x="212133" y="271736"/>
                </a:lnTo>
                <a:lnTo>
                  <a:pt x="207054" y="271736"/>
                </a:lnTo>
                <a:lnTo>
                  <a:pt x="206858" y="265551"/>
                </a:lnTo>
                <a:cubicBezTo>
                  <a:pt x="205274" y="267851"/>
                  <a:pt x="203559" y="269555"/>
                  <a:pt x="201715" y="270662"/>
                </a:cubicBezTo>
                <a:cubicBezTo>
                  <a:pt x="199870" y="271769"/>
                  <a:pt x="197873" y="272323"/>
                  <a:pt x="195724" y="272323"/>
                </a:cubicBezTo>
                <a:cubicBezTo>
                  <a:pt x="193858" y="272323"/>
                  <a:pt x="192214" y="271932"/>
                  <a:pt x="190792" y="271151"/>
                </a:cubicBezTo>
                <a:cubicBezTo>
                  <a:pt x="189370" y="270369"/>
                  <a:pt x="188188" y="269268"/>
                  <a:pt x="187244" y="267846"/>
                </a:cubicBezTo>
                <a:cubicBezTo>
                  <a:pt x="186299" y="266424"/>
                  <a:pt x="185588" y="264715"/>
                  <a:pt x="185111" y="262718"/>
                </a:cubicBezTo>
                <a:cubicBezTo>
                  <a:pt x="184633" y="260722"/>
                  <a:pt x="184395" y="258508"/>
                  <a:pt x="184395" y="256077"/>
                </a:cubicBezTo>
                <a:cubicBezTo>
                  <a:pt x="184395" y="253299"/>
                  <a:pt x="184775" y="250830"/>
                  <a:pt x="185534" y="248671"/>
                </a:cubicBezTo>
                <a:cubicBezTo>
                  <a:pt x="186294" y="246511"/>
                  <a:pt x="187374" y="244688"/>
                  <a:pt x="188773" y="243201"/>
                </a:cubicBezTo>
                <a:cubicBezTo>
                  <a:pt x="190174" y="241714"/>
                  <a:pt x="191856" y="240586"/>
                  <a:pt x="193820" y="239815"/>
                </a:cubicBezTo>
                <a:cubicBezTo>
                  <a:pt x="195784" y="239045"/>
                  <a:pt x="197971" y="238659"/>
                  <a:pt x="200380" y="238659"/>
                </a:cubicBezTo>
                <a:cubicBezTo>
                  <a:pt x="201422" y="238659"/>
                  <a:pt x="202447" y="238724"/>
                  <a:pt x="203457" y="238855"/>
                </a:cubicBezTo>
                <a:cubicBezTo>
                  <a:pt x="204466" y="238985"/>
                  <a:pt x="205459" y="239191"/>
                  <a:pt x="206435" y="239473"/>
                </a:cubicBezTo>
                <a:close/>
                <a:moveTo>
                  <a:pt x="139760" y="225735"/>
                </a:moveTo>
                <a:lnTo>
                  <a:pt x="145458" y="225735"/>
                </a:lnTo>
                <a:lnTo>
                  <a:pt x="145458" y="271736"/>
                </a:lnTo>
                <a:lnTo>
                  <a:pt x="140379" y="271736"/>
                </a:lnTo>
                <a:lnTo>
                  <a:pt x="140183" y="265551"/>
                </a:lnTo>
                <a:cubicBezTo>
                  <a:pt x="138599" y="267851"/>
                  <a:pt x="136884" y="269555"/>
                  <a:pt x="135040" y="270662"/>
                </a:cubicBezTo>
                <a:cubicBezTo>
                  <a:pt x="133195" y="271769"/>
                  <a:pt x="131198" y="272323"/>
                  <a:pt x="129049" y="272323"/>
                </a:cubicBezTo>
                <a:cubicBezTo>
                  <a:pt x="127183" y="272323"/>
                  <a:pt x="125539" y="271932"/>
                  <a:pt x="124117" y="271151"/>
                </a:cubicBezTo>
                <a:cubicBezTo>
                  <a:pt x="122695" y="270369"/>
                  <a:pt x="121512" y="269268"/>
                  <a:pt x="120568" y="267846"/>
                </a:cubicBezTo>
                <a:cubicBezTo>
                  <a:pt x="119624" y="266424"/>
                  <a:pt x="118913" y="264715"/>
                  <a:pt x="118436" y="262718"/>
                </a:cubicBezTo>
                <a:cubicBezTo>
                  <a:pt x="117958" y="260722"/>
                  <a:pt x="117720" y="258508"/>
                  <a:pt x="117720" y="256077"/>
                </a:cubicBezTo>
                <a:cubicBezTo>
                  <a:pt x="117720" y="253299"/>
                  <a:pt x="118100" y="250830"/>
                  <a:pt x="118859" y="248671"/>
                </a:cubicBezTo>
                <a:cubicBezTo>
                  <a:pt x="119619" y="246511"/>
                  <a:pt x="120699" y="244688"/>
                  <a:pt x="122099" y="243201"/>
                </a:cubicBezTo>
                <a:cubicBezTo>
                  <a:pt x="123498" y="241714"/>
                  <a:pt x="125181" y="240586"/>
                  <a:pt x="127145" y="239815"/>
                </a:cubicBezTo>
                <a:cubicBezTo>
                  <a:pt x="129109" y="239045"/>
                  <a:pt x="131296" y="238659"/>
                  <a:pt x="133705" y="238659"/>
                </a:cubicBezTo>
                <a:cubicBezTo>
                  <a:pt x="134747" y="238659"/>
                  <a:pt x="135772" y="238724"/>
                  <a:pt x="136782" y="238855"/>
                </a:cubicBezTo>
                <a:cubicBezTo>
                  <a:pt x="137791" y="238985"/>
                  <a:pt x="138784" y="239191"/>
                  <a:pt x="139760" y="239473"/>
                </a:cubicBezTo>
                <a:close/>
                <a:moveTo>
                  <a:pt x="1007674" y="225344"/>
                </a:moveTo>
                <a:cubicBezTo>
                  <a:pt x="1009931" y="225344"/>
                  <a:pt x="1012427" y="225605"/>
                  <a:pt x="1015162" y="226125"/>
                </a:cubicBezTo>
                <a:lnTo>
                  <a:pt x="1015162" y="231009"/>
                </a:lnTo>
                <a:cubicBezTo>
                  <a:pt x="1012188" y="230379"/>
                  <a:pt x="1009627" y="230065"/>
                  <a:pt x="1007478" y="230065"/>
                </a:cubicBezTo>
                <a:cubicBezTo>
                  <a:pt x="1002378" y="230065"/>
                  <a:pt x="999828" y="232734"/>
                  <a:pt x="999828" y="238073"/>
                </a:cubicBezTo>
                <a:lnTo>
                  <a:pt x="999828" y="243803"/>
                </a:lnTo>
                <a:lnTo>
                  <a:pt x="1014152" y="243803"/>
                </a:lnTo>
                <a:lnTo>
                  <a:pt x="1014152" y="248524"/>
                </a:lnTo>
                <a:lnTo>
                  <a:pt x="999828" y="248524"/>
                </a:lnTo>
                <a:lnTo>
                  <a:pt x="999828" y="271736"/>
                </a:lnTo>
                <a:lnTo>
                  <a:pt x="994065" y="271736"/>
                </a:lnTo>
                <a:lnTo>
                  <a:pt x="994065" y="248524"/>
                </a:lnTo>
                <a:lnTo>
                  <a:pt x="983550" y="248524"/>
                </a:lnTo>
                <a:lnTo>
                  <a:pt x="983550" y="243803"/>
                </a:lnTo>
                <a:lnTo>
                  <a:pt x="994065" y="243803"/>
                </a:lnTo>
                <a:lnTo>
                  <a:pt x="994065" y="238399"/>
                </a:lnTo>
                <a:cubicBezTo>
                  <a:pt x="994065" y="229695"/>
                  <a:pt x="998601" y="225344"/>
                  <a:pt x="1007674" y="225344"/>
                </a:cubicBezTo>
                <a:close/>
                <a:moveTo>
                  <a:pt x="475400" y="225344"/>
                </a:moveTo>
                <a:cubicBezTo>
                  <a:pt x="476030" y="225344"/>
                  <a:pt x="476616" y="225458"/>
                  <a:pt x="477158" y="225686"/>
                </a:cubicBezTo>
                <a:cubicBezTo>
                  <a:pt x="477701" y="225914"/>
                  <a:pt x="478173" y="226234"/>
                  <a:pt x="478575" y="226646"/>
                </a:cubicBezTo>
                <a:cubicBezTo>
                  <a:pt x="478976" y="227059"/>
                  <a:pt x="479291" y="227531"/>
                  <a:pt x="479519" y="228062"/>
                </a:cubicBezTo>
                <a:cubicBezTo>
                  <a:pt x="479747" y="228594"/>
                  <a:pt x="479860" y="229175"/>
                  <a:pt x="479860" y="229804"/>
                </a:cubicBezTo>
                <a:cubicBezTo>
                  <a:pt x="479860" y="230412"/>
                  <a:pt x="479747" y="230987"/>
                  <a:pt x="479519" y="231530"/>
                </a:cubicBezTo>
                <a:cubicBezTo>
                  <a:pt x="479291" y="232072"/>
                  <a:pt x="478976" y="232550"/>
                  <a:pt x="478575" y="232962"/>
                </a:cubicBezTo>
                <a:cubicBezTo>
                  <a:pt x="478173" y="233374"/>
                  <a:pt x="477701" y="233695"/>
                  <a:pt x="477158" y="233922"/>
                </a:cubicBezTo>
                <a:cubicBezTo>
                  <a:pt x="476616" y="234150"/>
                  <a:pt x="476030" y="234265"/>
                  <a:pt x="475400" y="234265"/>
                </a:cubicBezTo>
                <a:cubicBezTo>
                  <a:pt x="474771" y="234265"/>
                  <a:pt x="474185" y="234150"/>
                  <a:pt x="473642" y="233922"/>
                </a:cubicBezTo>
                <a:cubicBezTo>
                  <a:pt x="473100" y="233695"/>
                  <a:pt x="472628" y="233374"/>
                  <a:pt x="472226" y="232962"/>
                </a:cubicBezTo>
                <a:cubicBezTo>
                  <a:pt x="471824" y="232550"/>
                  <a:pt x="471510" y="232072"/>
                  <a:pt x="471282" y="231530"/>
                </a:cubicBezTo>
                <a:cubicBezTo>
                  <a:pt x="471054" y="230987"/>
                  <a:pt x="470940" y="230412"/>
                  <a:pt x="470940" y="229804"/>
                </a:cubicBezTo>
                <a:cubicBezTo>
                  <a:pt x="470940" y="229175"/>
                  <a:pt x="471054" y="228594"/>
                  <a:pt x="471282" y="228062"/>
                </a:cubicBezTo>
                <a:cubicBezTo>
                  <a:pt x="471510" y="227531"/>
                  <a:pt x="471824" y="227059"/>
                  <a:pt x="472226" y="226646"/>
                </a:cubicBezTo>
                <a:cubicBezTo>
                  <a:pt x="472628" y="226234"/>
                  <a:pt x="473100" y="225914"/>
                  <a:pt x="473642" y="225686"/>
                </a:cubicBezTo>
                <a:cubicBezTo>
                  <a:pt x="474185" y="225458"/>
                  <a:pt x="474771" y="225344"/>
                  <a:pt x="475400" y="225344"/>
                </a:cubicBezTo>
                <a:close/>
                <a:moveTo>
                  <a:pt x="161075" y="225344"/>
                </a:moveTo>
                <a:cubicBezTo>
                  <a:pt x="161705" y="225344"/>
                  <a:pt x="162291" y="225458"/>
                  <a:pt x="162833" y="225686"/>
                </a:cubicBezTo>
                <a:cubicBezTo>
                  <a:pt x="163376" y="225914"/>
                  <a:pt x="163848" y="226234"/>
                  <a:pt x="164250" y="226646"/>
                </a:cubicBezTo>
                <a:cubicBezTo>
                  <a:pt x="164651" y="227059"/>
                  <a:pt x="164966" y="227531"/>
                  <a:pt x="165194" y="228062"/>
                </a:cubicBezTo>
                <a:cubicBezTo>
                  <a:pt x="165421" y="228594"/>
                  <a:pt x="165536" y="229175"/>
                  <a:pt x="165536" y="229804"/>
                </a:cubicBezTo>
                <a:cubicBezTo>
                  <a:pt x="165536" y="230412"/>
                  <a:pt x="165421" y="230987"/>
                  <a:pt x="165194" y="231530"/>
                </a:cubicBezTo>
                <a:cubicBezTo>
                  <a:pt x="164966" y="232072"/>
                  <a:pt x="164651" y="232550"/>
                  <a:pt x="164250" y="232962"/>
                </a:cubicBezTo>
                <a:cubicBezTo>
                  <a:pt x="163848" y="233374"/>
                  <a:pt x="163376" y="233695"/>
                  <a:pt x="162833" y="233922"/>
                </a:cubicBezTo>
                <a:cubicBezTo>
                  <a:pt x="162291" y="234150"/>
                  <a:pt x="161705" y="234265"/>
                  <a:pt x="161075" y="234265"/>
                </a:cubicBezTo>
                <a:cubicBezTo>
                  <a:pt x="160446" y="234265"/>
                  <a:pt x="159860" y="234150"/>
                  <a:pt x="159317" y="233922"/>
                </a:cubicBezTo>
                <a:cubicBezTo>
                  <a:pt x="158775" y="233695"/>
                  <a:pt x="158303" y="233374"/>
                  <a:pt x="157901" y="232962"/>
                </a:cubicBezTo>
                <a:cubicBezTo>
                  <a:pt x="157499" y="232550"/>
                  <a:pt x="157185" y="232072"/>
                  <a:pt x="156957" y="231530"/>
                </a:cubicBezTo>
                <a:cubicBezTo>
                  <a:pt x="156729" y="230987"/>
                  <a:pt x="156615" y="230412"/>
                  <a:pt x="156615" y="229804"/>
                </a:cubicBezTo>
                <a:cubicBezTo>
                  <a:pt x="156615" y="229175"/>
                  <a:pt x="156729" y="228594"/>
                  <a:pt x="156957" y="228062"/>
                </a:cubicBezTo>
                <a:cubicBezTo>
                  <a:pt x="157185" y="227531"/>
                  <a:pt x="157499" y="227059"/>
                  <a:pt x="157901" y="226646"/>
                </a:cubicBezTo>
                <a:cubicBezTo>
                  <a:pt x="158303" y="226234"/>
                  <a:pt x="158775" y="225914"/>
                  <a:pt x="159317" y="225686"/>
                </a:cubicBezTo>
                <a:cubicBezTo>
                  <a:pt x="159860" y="225458"/>
                  <a:pt x="160446" y="225344"/>
                  <a:pt x="161075" y="225344"/>
                </a:cubicBezTo>
                <a:close/>
                <a:moveTo>
                  <a:pt x="1037374" y="186128"/>
                </a:moveTo>
                <a:cubicBezTo>
                  <a:pt x="1038047" y="186128"/>
                  <a:pt x="1038687" y="186263"/>
                  <a:pt x="1039295" y="186535"/>
                </a:cubicBezTo>
                <a:cubicBezTo>
                  <a:pt x="1039903" y="186806"/>
                  <a:pt x="1040434" y="187169"/>
                  <a:pt x="1040890" y="187625"/>
                </a:cubicBezTo>
                <a:cubicBezTo>
                  <a:pt x="1041346" y="188081"/>
                  <a:pt x="1041710" y="188613"/>
                  <a:pt x="1041981" y="189221"/>
                </a:cubicBezTo>
                <a:cubicBezTo>
                  <a:pt x="1042252" y="189828"/>
                  <a:pt x="1042388" y="190469"/>
                  <a:pt x="1042388" y="191141"/>
                </a:cubicBezTo>
                <a:cubicBezTo>
                  <a:pt x="1042388" y="191836"/>
                  <a:pt x="1042252" y="192482"/>
                  <a:pt x="1041981" y="193079"/>
                </a:cubicBezTo>
                <a:cubicBezTo>
                  <a:pt x="1041710" y="193675"/>
                  <a:pt x="1041346" y="194202"/>
                  <a:pt x="1040890" y="194658"/>
                </a:cubicBezTo>
                <a:cubicBezTo>
                  <a:pt x="1040434" y="195113"/>
                  <a:pt x="1039903" y="195471"/>
                  <a:pt x="1039295" y="195732"/>
                </a:cubicBezTo>
                <a:cubicBezTo>
                  <a:pt x="1038687" y="195992"/>
                  <a:pt x="1038047" y="196122"/>
                  <a:pt x="1037374" y="196122"/>
                </a:cubicBezTo>
                <a:cubicBezTo>
                  <a:pt x="1036680" y="196122"/>
                  <a:pt x="1036034" y="195992"/>
                  <a:pt x="1035437" y="195732"/>
                </a:cubicBezTo>
                <a:cubicBezTo>
                  <a:pt x="1034840" y="195471"/>
                  <a:pt x="1034314" y="195113"/>
                  <a:pt x="1033858" y="194658"/>
                </a:cubicBezTo>
                <a:cubicBezTo>
                  <a:pt x="1033402" y="194202"/>
                  <a:pt x="1033044" y="193675"/>
                  <a:pt x="1032784" y="193079"/>
                </a:cubicBezTo>
                <a:cubicBezTo>
                  <a:pt x="1032523" y="192482"/>
                  <a:pt x="1032393" y="191836"/>
                  <a:pt x="1032393" y="191141"/>
                </a:cubicBezTo>
                <a:cubicBezTo>
                  <a:pt x="1032393" y="190469"/>
                  <a:pt x="1032523" y="189828"/>
                  <a:pt x="1032784" y="189221"/>
                </a:cubicBezTo>
                <a:cubicBezTo>
                  <a:pt x="1033044" y="188613"/>
                  <a:pt x="1033402" y="188081"/>
                  <a:pt x="1033858" y="187625"/>
                </a:cubicBezTo>
                <a:cubicBezTo>
                  <a:pt x="1034314" y="187169"/>
                  <a:pt x="1034840" y="186806"/>
                  <a:pt x="1035437" y="186535"/>
                </a:cubicBezTo>
                <a:cubicBezTo>
                  <a:pt x="1036034" y="186263"/>
                  <a:pt x="1036680" y="186128"/>
                  <a:pt x="1037374" y="186128"/>
                </a:cubicBezTo>
                <a:close/>
                <a:moveTo>
                  <a:pt x="932664" y="180658"/>
                </a:moveTo>
                <a:cubicBezTo>
                  <a:pt x="931253" y="180658"/>
                  <a:pt x="930038" y="180799"/>
                  <a:pt x="929018" y="181082"/>
                </a:cubicBezTo>
                <a:cubicBezTo>
                  <a:pt x="927998" y="181364"/>
                  <a:pt x="927162" y="181765"/>
                  <a:pt x="926511" y="182286"/>
                </a:cubicBezTo>
                <a:cubicBezTo>
                  <a:pt x="925860" y="182807"/>
                  <a:pt x="925377" y="183431"/>
                  <a:pt x="925062" y="184158"/>
                </a:cubicBezTo>
                <a:cubicBezTo>
                  <a:pt x="924748" y="184885"/>
                  <a:pt x="924590" y="185704"/>
                  <a:pt x="924590" y="186616"/>
                </a:cubicBezTo>
                <a:cubicBezTo>
                  <a:pt x="924590" y="187245"/>
                  <a:pt x="924688" y="187848"/>
                  <a:pt x="924883" y="188423"/>
                </a:cubicBezTo>
                <a:cubicBezTo>
                  <a:pt x="925079" y="188998"/>
                  <a:pt x="925393" y="189508"/>
                  <a:pt x="925828" y="189953"/>
                </a:cubicBezTo>
                <a:cubicBezTo>
                  <a:pt x="926262" y="190398"/>
                  <a:pt x="926826" y="190751"/>
                  <a:pt x="927520" y="191011"/>
                </a:cubicBezTo>
                <a:cubicBezTo>
                  <a:pt x="928215" y="191272"/>
                  <a:pt x="929061" y="191402"/>
                  <a:pt x="930060" y="191402"/>
                </a:cubicBezTo>
                <a:cubicBezTo>
                  <a:pt x="931362" y="191402"/>
                  <a:pt x="932854" y="191006"/>
                  <a:pt x="934536" y="190214"/>
                </a:cubicBezTo>
                <a:cubicBezTo>
                  <a:pt x="936218" y="189421"/>
                  <a:pt x="937993" y="188168"/>
                  <a:pt x="939859" y="186453"/>
                </a:cubicBezTo>
                <a:lnTo>
                  <a:pt x="939859" y="180658"/>
                </a:lnTo>
                <a:close/>
                <a:moveTo>
                  <a:pt x="761216" y="180658"/>
                </a:moveTo>
                <a:cubicBezTo>
                  <a:pt x="759805" y="180658"/>
                  <a:pt x="758589" y="180799"/>
                  <a:pt x="757569" y="181082"/>
                </a:cubicBezTo>
                <a:cubicBezTo>
                  <a:pt x="756549" y="181364"/>
                  <a:pt x="755713" y="181765"/>
                  <a:pt x="755062" y="182286"/>
                </a:cubicBezTo>
                <a:cubicBezTo>
                  <a:pt x="754411" y="182807"/>
                  <a:pt x="753928" y="183431"/>
                  <a:pt x="753613" y="184158"/>
                </a:cubicBezTo>
                <a:cubicBezTo>
                  <a:pt x="753299" y="184885"/>
                  <a:pt x="753142" y="185704"/>
                  <a:pt x="753142" y="186616"/>
                </a:cubicBezTo>
                <a:cubicBezTo>
                  <a:pt x="753142" y="187245"/>
                  <a:pt x="753239" y="187848"/>
                  <a:pt x="753435" y="188423"/>
                </a:cubicBezTo>
                <a:cubicBezTo>
                  <a:pt x="753630" y="188998"/>
                  <a:pt x="753945" y="189508"/>
                  <a:pt x="754379" y="189953"/>
                </a:cubicBezTo>
                <a:cubicBezTo>
                  <a:pt x="754813" y="190398"/>
                  <a:pt x="755377" y="190751"/>
                  <a:pt x="756072" y="191011"/>
                </a:cubicBezTo>
                <a:cubicBezTo>
                  <a:pt x="756766" y="191272"/>
                  <a:pt x="757613" y="191402"/>
                  <a:pt x="758611" y="191402"/>
                </a:cubicBezTo>
                <a:cubicBezTo>
                  <a:pt x="759913" y="191402"/>
                  <a:pt x="761406" y="191006"/>
                  <a:pt x="763087" y="190214"/>
                </a:cubicBezTo>
                <a:cubicBezTo>
                  <a:pt x="764769" y="189421"/>
                  <a:pt x="766544" y="188168"/>
                  <a:pt x="768411" y="186453"/>
                </a:cubicBezTo>
                <a:lnTo>
                  <a:pt x="768411" y="180658"/>
                </a:lnTo>
                <a:close/>
                <a:moveTo>
                  <a:pt x="895313" y="167148"/>
                </a:moveTo>
                <a:cubicBezTo>
                  <a:pt x="892231" y="167148"/>
                  <a:pt x="889827" y="168146"/>
                  <a:pt x="888102" y="170143"/>
                </a:cubicBezTo>
                <a:cubicBezTo>
                  <a:pt x="886376" y="172140"/>
                  <a:pt x="885514" y="175265"/>
                  <a:pt x="885514" y="179519"/>
                </a:cubicBezTo>
                <a:cubicBezTo>
                  <a:pt x="885514" y="183469"/>
                  <a:pt x="886094" y="186415"/>
                  <a:pt x="887255" y="188358"/>
                </a:cubicBezTo>
                <a:cubicBezTo>
                  <a:pt x="888417" y="190300"/>
                  <a:pt x="890061" y="191272"/>
                  <a:pt x="892188" y="191272"/>
                </a:cubicBezTo>
                <a:cubicBezTo>
                  <a:pt x="893620" y="191272"/>
                  <a:pt x="895134" y="190631"/>
                  <a:pt x="896729" y="189351"/>
                </a:cubicBezTo>
                <a:cubicBezTo>
                  <a:pt x="898325" y="188070"/>
                  <a:pt x="900001" y="186171"/>
                  <a:pt x="901759" y="183653"/>
                </a:cubicBezTo>
                <a:lnTo>
                  <a:pt x="901759" y="168482"/>
                </a:lnTo>
                <a:cubicBezTo>
                  <a:pt x="900826" y="168048"/>
                  <a:pt x="899795" y="167717"/>
                  <a:pt x="898666" y="167489"/>
                </a:cubicBezTo>
                <a:cubicBezTo>
                  <a:pt x="897538" y="167261"/>
                  <a:pt x="896420" y="167148"/>
                  <a:pt x="895313" y="167148"/>
                </a:cubicBezTo>
                <a:close/>
                <a:moveTo>
                  <a:pt x="828639" y="167148"/>
                </a:moveTo>
                <a:cubicBezTo>
                  <a:pt x="825557" y="167148"/>
                  <a:pt x="823153" y="168146"/>
                  <a:pt x="821428" y="170143"/>
                </a:cubicBezTo>
                <a:cubicBezTo>
                  <a:pt x="819702" y="172140"/>
                  <a:pt x="818840" y="175265"/>
                  <a:pt x="818840" y="179519"/>
                </a:cubicBezTo>
                <a:cubicBezTo>
                  <a:pt x="818840" y="183469"/>
                  <a:pt x="819420" y="186415"/>
                  <a:pt x="820582" y="188358"/>
                </a:cubicBezTo>
                <a:cubicBezTo>
                  <a:pt x="821743" y="190300"/>
                  <a:pt x="823387" y="191272"/>
                  <a:pt x="825514" y="191272"/>
                </a:cubicBezTo>
                <a:cubicBezTo>
                  <a:pt x="826946" y="191272"/>
                  <a:pt x="828460" y="190631"/>
                  <a:pt x="830055" y="189351"/>
                </a:cubicBezTo>
                <a:cubicBezTo>
                  <a:pt x="831651" y="188070"/>
                  <a:pt x="833327" y="186171"/>
                  <a:pt x="835085" y="183653"/>
                </a:cubicBezTo>
                <a:lnTo>
                  <a:pt x="835085" y="168482"/>
                </a:lnTo>
                <a:cubicBezTo>
                  <a:pt x="834152" y="168048"/>
                  <a:pt x="833121" y="167717"/>
                  <a:pt x="831993" y="167489"/>
                </a:cubicBezTo>
                <a:cubicBezTo>
                  <a:pt x="830864" y="167261"/>
                  <a:pt x="829746" y="167148"/>
                  <a:pt x="828639" y="167148"/>
                </a:cubicBezTo>
                <a:close/>
                <a:moveTo>
                  <a:pt x="475400" y="167083"/>
                </a:moveTo>
                <a:cubicBezTo>
                  <a:pt x="473707" y="167083"/>
                  <a:pt x="472259" y="167413"/>
                  <a:pt x="471054" y="168075"/>
                </a:cubicBezTo>
                <a:cubicBezTo>
                  <a:pt x="469850" y="168737"/>
                  <a:pt x="468862" y="169622"/>
                  <a:pt x="468092" y="170729"/>
                </a:cubicBezTo>
                <a:cubicBezTo>
                  <a:pt x="467321" y="171836"/>
                  <a:pt x="466757" y="173122"/>
                  <a:pt x="466399" y="174587"/>
                </a:cubicBezTo>
                <a:cubicBezTo>
                  <a:pt x="466040" y="176051"/>
                  <a:pt x="465861" y="177587"/>
                  <a:pt x="465861" y="179193"/>
                </a:cubicBezTo>
                <a:cubicBezTo>
                  <a:pt x="465861" y="181212"/>
                  <a:pt x="466084" y="182981"/>
                  <a:pt x="466529" y="184500"/>
                </a:cubicBezTo>
                <a:cubicBezTo>
                  <a:pt x="466974" y="186019"/>
                  <a:pt x="467608" y="187283"/>
                  <a:pt x="468433" y="188293"/>
                </a:cubicBezTo>
                <a:cubicBezTo>
                  <a:pt x="469258" y="189302"/>
                  <a:pt x="470256" y="190062"/>
                  <a:pt x="471429" y="190572"/>
                </a:cubicBezTo>
                <a:cubicBezTo>
                  <a:pt x="472600" y="191082"/>
                  <a:pt x="473925" y="191337"/>
                  <a:pt x="475400" y="191337"/>
                </a:cubicBezTo>
                <a:cubicBezTo>
                  <a:pt x="477093" y="191337"/>
                  <a:pt x="478542" y="191006"/>
                  <a:pt x="479747" y="190344"/>
                </a:cubicBezTo>
                <a:cubicBezTo>
                  <a:pt x="480951" y="189682"/>
                  <a:pt x="481939" y="188797"/>
                  <a:pt x="482709" y="187690"/>
                </a:cubicBezTo>
                <a:cubicBezTo>
                  <a:pt x="483480" y="186583"/>
                  <a:pt x="484044" y="185297"/>
                  <a:pt x="484402" y="183833"/>
                </a:cubicBezTo>
                <a:cubicBezTo>
                  <a:pt x="484760" y="182367"/>
                  <a:pt x="484939" y="180821"/>
                  <a:pt x="484939" y="179193"/>
                </a:cubicBezTo>
                <a:cubicBezTo>
                  <a:pt x="484939" y="177175"/>
                  <a:pt x="484717" y="175411"/>
                  <a:pt x="484272" y="173903"/>
                </a:cubicBezTo>
                <a:cubicBezTo>
                  <a:pt x="483827" y="172395"/>
                  <a:pt x="483192" y="171136"/>
                  <a:pt x="482367" y="170126"/>
                </a:cubicBezTo>
                <a:cubicBezTo>
                  <a:pt x="481543" y="169117"/>
                  <a:pt x="480539" y="168358"/>
                  <a:pt x="479356" y="167848"/>
                </a:cubicBezTo>
                <a:cubicBezTo>
                  <a:pt x="478173" y="167337"/>
                  <a:pt x="476855" y="167083"/>
                  <a:pt x="475400" y="167083"/>
                </a:cubicBezTo>
                <a:close/>
                <a:moveTo>
                  <a:pt x="999339" y="166789"/>
                </a:moveTo>
                <a:cubicBezTo>
                  <a:pt x="998102" y="166789"/>
                  <a:pt x="996974" y="167028"/>
                  <a:pt x="995953" y="167506"/>
                </a:cubicBezTo>
                <a:cubicBezTo>
                  <a:pt x="994933" y="167983"/>
                  <a:pt x="994054" y="168656"/>
                  <a:pt x="993316" y="169524"/>
                </a:cubicBezTo>
                <a:cubicBezTo>
                  <a:pt x="992578" y="170392"/>
                  <a:pt x="991982" y="171434"/>
                  <a:pt x="991526" y="172650"/>
                </a:cubicBezTo>
                <a:cubicBezTo>
                  <a:pt x="991070" y="173865"/>
                  <a:pt x="990788" y="175200"/>
                  <a:pt x="990679" y="176654"/>
                </a:cubicBezTo>
                <a:lnTo>
                  <a:pt x="1007869" y="176654"/>
                </a:lnTo>
                <a:cubicBezTo>
                  <a:pt x="1007934" y="175200"/>
                  <a:pt x="1007793" y="173871"/>
                  <a:pt x="1007446" y="172666"/>
                </a:cubicBezTo>
                <a:cubicBezTo>
                  <a:pt x="1007099" y="171461"/>
                  <a:pt x="1006561" y="170425"/>
                  <a:pt x="1005834" y="169557"/>
                </a:cubicBezTo>
                <a:cubicBezTo>
                  <a:pt x="1005107" y="168689"/>
                  <a:pt x="1004201" y="168010"/>
                  <a:pt x="1003116" y="167522"/>
                </a:cubicBezTo>
                <a:cubicBezTo>
                  <a:pt x="1002031" y="167034"/>
                  <a:pt x="1000772" y="166789"/>
                  <a:pt x="999339" y="166789"/>
                </a:cubicBezTo>
                <a:close/>
                <a:moveTo>
                  <a:pt x="656440" y="166789"/>
                </a:moveTo>
                <a:cubicBezTo>
                  <a:pt x="655203" y="166789"/>
                  <a:pt x="654075" y="167028"/>
                  <a:pt x="653055" y="167506"/>
                </a:cubicBezTo>
                <a:cubicBezTo>
                  <a:pt x="652034" y="167983"/>
                  <a:pt x="651155" y="168656"/>
                  <a:pt x="650418" y="169524"/>
                </a:cubicBezTo>
                <a:cubicBezTo>
                  <a:pt x="649679" y="170392"/>
                  <a:pt x="649083" y="171434"/>
                  <a:pt x="648627" y="172650"/>
                </a:cubicBezTo>
                <a:cubicBezTo>
                  <a:pt x="648171" y="173865"/>
                  <a:pt x="647889" y="175200"/>
                  <a:pt x="647781" y="176654"/>
                </a:cubicBezTo>
                <a:lnTo>
                  <a:pt x="664970" y="176654"/>
                </a:lnTo>
                <a:cubicBezTo>
                  <a:pt x="665035" y="175200"/>
                  <a:pt x="664894" y="173871"/>
                  <a:pt x="664547" y="172666"/>
                </a:cubicBezTo>
                <a:cubicBezTo>
                  <a:pt x="664199" y="171461"/>
                  <a:pt x="663663" y="170425"/>
                  <a:pt x="662936" y="169557"/>
                </a:cubicBezTo>
                <a:cubicBezTo>
                  <a:pt x="662208" y="168689"/>
                  <a:pt x="661302" y="168010"/>
                  <a:pt x="660217" y="167522"/>
                </a:cubicBezTo>
                <a:cubicBezTo>
                  <a:pt x="659132" y="167034"/>
                  <a:pt x="657873" y="166789"/>
                  <a:pt x="656440" y="166789"/>
                </a:cubicBezTo>
                <a:close/>
                <a:moveTo>
                  <a:pt x="304015" y="166789"/>
                </a:moveTo>
                <a:cubicBezTo>
                  <a:pt x="302778" y="166789"/>
                  <a:pt x="301650" y="167028"/>
                  <a:pt x="300630" y="167506"/>
                </a:cubicBezTo>
                <a:cubicBezTo>
                  <a:pt x="299609" y="167983"/>
                  <a:pt x="298730" y="168656"/>
                  <a:pt x="297993" y="169524"/>
                </a:cubicBezTo>
                <a:cubicBezTo>
                  <a:pt x="297255" y="170392"/>
                  <a:pt x="296658" y="171434"/>
                  <a:pt x="296202" y="172650"/>
                </a:cubicBezTo>
                <a:cubicBezTo>
                  <a:pt x="295746" y="173865"/>
                  <a:pt x="295464" y="175200"/>
                  <a:pt x="295355" y="176654"/>
                </a:cubicBezTo>
                <a:lnTo>
                  <a:pt x="312545" y="176654"/>
                </a:lnTo>
                <a:cubicBezTo>
                  <a:pt x="312610" y="175200"/>
                  <a:pt x="312469" y="173871"/>
                  <a:pt x="312122" y="172666"/>
                </a:cubicBezTo>
                <a:cubicBezTo>
                  <a:pt x="311775" y="171461"/>
                  <a:pt x="311237" y="170425"/>
                  <a:pt x="310510" y="169557"/>
                </a:cubicBezTo>
                <a:cubicBezTo>
                  <a:pt x="309783" y="168689"/>
                  <a:pt x="308877" y="168010"/>
                  <a:pt x="307792" y="167522"/>
                </a:cubicBezTo>
                <a:cubicBezTo>
                  <a:pt x="306707" y="167034"/>
                  <a:pt x="305448" y="166789"/>
                  <a:pt x="304015" y="166789"/>
                </a:cubicBezTo>
                <a:close/>
                <a:moveTo>
                  <a:pt x="132565" y="166789"/>
                </a:moveTo>
                <a:cubicBezTo>
                  <a:pt x="131328" y="166789"/>
                  <a:pt x="130200" y="167028"/>
                  <a:pt x="129180" y="167506"/>
                </a:cubicBezTo>
                <a:cubicBezTo>
                  <a:pt x="128159" y="167983"/>
                  <a:pt x="127280" y="168656"/>
                  <a:pt x="126542" y="169524"/>
                </a:cubicBezTo>
                <a:cubicBezTo>
                  <a:pt x="125804" y="170392"/>
                  <a:pt x="125208" y="171434"/>
                  <a:pt x="124752" y="172650"/>
                </a:cubicBezTo>
                <a:cubicBezTo>
                  <a:pt x="124296" y="173865"/>
                  <a:pt x="124014" y="175200"/>
                  <a:pt x="123905" y="176654"/>
                </a:cubicBezTo>
                <a:lnTo>
                  <a:pt x="141095" y="176654"/>
                </a:lnTo>
                <a:cubicBezTo>
                  <a:pt x="141160" y="175200"/>
                  <a:pt x="141019" y="173871"/>
                  <a:pt x="140672" y="172666"/>
                </a:cubicBezTo>
                <a:cubicBezTo>
                  <a:pt x="140325" y="171461"/>
                  <a:pt x="139787" y="170425"/>
                  <a:pt x="139060" y="169557"/>
                </a:cubicBezTo>
                <a:cubicBezTo>
                  <a:pt x="138333" y="168689"/>
                  <a:pt x="137427" y="168010"/>
                  <a:pt x="136342" y="167522"/>
                </a:cubicBezTo>
                <a:cubicBezTo>
                  <a:pt x="135257" y="167034"/>
                  <a:pt x="133998" y="166789"/>
                  <a:pt x="132565" y="166789"/>
                </a:cubicBezTo>
                <a:close/>
                <a:moveTo>
                  <a:pt x="854269" y="162850"/>
                </a:moveTo>
                <a:lnTo>
                  <a:pt x="869668" y="162850"/>
                </a:lnTo>
                <a:lnTo>
                  <a:pt x="869668" y="190816"/>
                </a:lnTo>
                <a:lnTo>
                  <a:pt x="879402" y="190816"/>
                </a:lnTo>
                <a:lnTo>
                  <a:pt x="879402" y="195537"/>
                </a:lnTo>
                <a:lnTo>
                  <a:pt x="853196" y="195537"/>
                </a:lnTo>
                <a:lnTo>
                  <a:pt x="853196" y="190816"/>
                </a:lnTo>
                <a:lnTo>
                  <a:pt x="863938" y="190816"/>
                </a:lnTo>
                <a:lnTo>
                  <a:pt x="863938" y="167538"/>
                </a:lnTo>
                <a:lnTo>
                  <a:pt x="854269" y="167538"/>
                </a:lnTo>
                <a:close/>
                <a:moveTo>
                  <a:pt x="726339" y="162395"/>
                </a:moveTo>
                <a:cubicBezTo>
                  <a:pt x="728031" y="162395"/>
                  <a:pt x="729616" y="162514"/>
                  <a:pt x="731092" y="162752"/>
                </a:cubicBezTo>
                <a:cubicBezTo>
                  <a:pt x="732568" y="162991"/>
                  <a:pt x="733978" y="163382"/>
                  <a:pt x="735324" y="163925"/>
                </a:cubicBezTo>
                <a:lnTo>
                  <a:pt x="735324" y="169329"/>
                </a:lnTo>
                <a:cubicBezTo>
                  <a:pt x="733913" y="168591"/>
                  <a:pt x="732475" y="168054"/>
                  <a:pt x="731010" y="167717"/>
                </a:cubicBezTo>
                <a:cubicBezTo>
                  <a:pt x="729545" y="167381"/>
                  <a:pt x="728031" y="167213"/>
                  <a:pt x="726469" y="167213"/>
                </a:cubicBezTo>
                <a:cubicBezTo>
                  <a:pt x="725014" y="167213"/>
                  <a:pt x="723642" y="167489"/>
                  <a:pt x="722350" y="168043"/>
                </a:cubicBezTo>
                <a:cubicBezTo>
                  <a:pt x="721059" y="168596"/>
                  <a:pt x="719925" y="169394"/>
                  <a:pt x="718948" y="170436"/>
                </a:cubicBezTo>
                <a:cubicBezTo>
                  <a:pt x="717972" y="171478"/>
                  <a:pt x="717201" y="172747"/>
                  <a:pt x="716637" y="174245"/>
                </a:cubicBezTo>
                <a:cubicBezTo>
                  <a:pt x="716073" y="175742"/>
                  <a:pt x="715790" y="177435"/>
                  <a:pt x="715790" y="179323"/>
                </a:cubicBezTo>
                <a:cubicBezTo>
                  <a:pt x="715790" y="183274"/>
                  <a:pt x="716751" y="186231"/>
                  <a:pt x="718671" y="188195"/>
                </a:cubicBezTo>
                <a:cubicBezTo>
                  <a:pt x="720593" y="190159"/>
                  <a:pt x="723257" y="191141"/>
                  <a:pt x="726664" y="191141"/>
                </a:cubicBezTo>
                <a:cubicBezTo>
                  <a:pt x="728205" y="191141"/>
                  <a:pt x="729697" y="190968"/>
                  <a:pt x="731140" y="190620"/>
                </a:cubicBezTo>
                <a:cubicBezTo>
                  <a:pt x="732584" y="190273"/>
                  <a:pt x="733978" y="189752"/>
                  <a:pt x="735324" y="189058"/>
                </a:cubicBezTo>
                <a:lnTo>
                  <a:pt x="735324" y="194332"/>
                </a:lnTo>
                <a:cubicBezTo>
                  <a:pt x="733848" y="194896"/>
                  <a:pt x="732334" y="195314"/>
                  <a:pt x="730782" y="195585"/>
                </a:cubicBezTo>
                <a:cubicBezTo>
                  <a:pt x="729230" y="195857"/>
                  <a:pt x="727630" y="195992"/>
                  <a:pt x="725980" y="195992"/>
                </a:cubicBezTo>
                <a:cubicBezTo>
                  <a:pt x="720815" y="195992"/>
                  <a:pt x="716838" y="194592"/>
                  <a:pt x="714048" y="191792"/>
                </a:cubicBezTo>
                <a:cubicBezTo>
                  <a:pt x="711260" y="188993"/>
                  <a:pt x="709865" y="184901"/>
                  <a:pt x="709865" y="179519"/>
                </a:cubicBezTo>
                <a:cubicBezTo>
                  <a:pt x="709865" y="176936"/>
                  <a:pt x="710267" y="174592"/>
                  <a:pt x="711070" y="172487"/>
                </a:cubicBezTo>
                <a:cubicBezTo>
                  <a:pt x="711873" y="170382"/>
                  <a:pt x="713001" y="168580"/>
                  <a:pt x="714455" y="167083"/>
                </a:cubicBezTo>
                <a:cubicBezTo>
                  <a:pt x="715910" y="165585"/>
                  <a:pt x="717646" y="164429"/>
                  <a:pt x="719664" y="163615"/>
                </a:cubicBezTo>
                <a:cubicBezTo>
                  <a:pt x="721683" y="162801"/>
                  <a:pt x="723908" y="162395"/>
                  <a:pt x="726339" y="162395"/>
                </a:cubicBezTo>
                <a:close/>
                <a:moveTo>
                  <a:pt x="1037374" y="162264"/>
                </a:moveTo>
                <a:cubicBezTo>
                  <a:pt x="1038047" y="162264"/>
                  <a:pt x="1038687" y="162400"/>
                  <a:pt x="1039295" y="162671"/>
                </a:cubicBezTo>
                <a:cubicBezTo>
                  <a:pt x="1039903" y="162942"/>
                  <a:pt x="1040434" y="163306"/>
                  <a:pt x="1040890" y="163762"/>
                </a:cubicBezTo>
                <a:cubicBezTo>
                  <a:pt x="1041346" y="164218"/>
                  <a:pt x="1041710" y="164749"/>
                  <a:pt x="1041981" y="165357"/>
                </a:cubicBezTo>
                <a:cubicBezTo>
                  <a:pt x="1042252" y="165965"/>
                  <a:pt x="1042388" y="166605"/>
                  <a:pt x="1042388" y="167278"/>
                </a:cubicBezTo>
                <a:cubicBezTo>
                  <a:pt x="1042388" y="167972"/>
                  <a:pt x="1042252" y="168618"/>
                  <a:pt x="1041981" y="169215"/>
                </a:cubicBezTo>
                <a:cubicBezTo>
                  <a:pt x="1041710" y="169812"/>
                  <a:pt x="1041346" y="170338"/>
                  <a:pt x="1040890" y="170794"/>
                </a:cubicBezTo>
                <a:cubicBezTo>
                  <a:pt x="1040434" y="171250"/>
                  <a:pt x="1039903" y="171608"/>
                  <a:pt x="1039295" y="171868"/>
                </a:cubicBezTo>
                <a:cubicBezTo>
                  <a:pt x="1038687" y="172129"/>
                  <a:pt x="1038047" y="172259"/>
                  <a:pt x="1037374" y="172259"/>
                </a:cubicBezTo>
                <a:cubicBezTo>
                  <a:pt x="1036680" y="172259"/>
                  <a:pt x="1036034" y="172129"/>
                  <a:pt x="1035437" y="171868"/>
                </a:cubicBezTo>
                <a:cubicBezTo>
                  <a:pt x="1034840" y="171608"/>
                  <a:pt x="1034314" y="171250"/>
                  <a:pt x="1033858" y="170794"/>
                </a:cubicBezTo>
                <a:cubicBezTo>
                  <a:pt x="1033402" y="170338"/>
                  <a:pt x="1033044" y="169812"/>
                  <a:pt x="1032784" y="169215"/>
                </a:cubicBezTo>
                <a:cubicBezTo>
                  <a:pt x="1032523" y="168618"/>
                  <a:pt x="1032393" y="167972"/>
                  <a:pt x="1032393" y="167278"/>
                </a:cubicBezTo>
                <a:cubicBezTo>
                  <a:pt x="1032393" y="166605"/>
                  <a:pt x="1032523" y="165965"/>
                  <a:pt x="1032784" y="165357"/>
                </a:cubicBezTo>
                <a:cubicBezTo>
                  <a:pt x="1033044" y="164749"/>
                  <a:pt x="1033402" y="164218"/>
                  <a:pt x="1033858" y="163762"/>
                </a:cubicBezTo>
                <a:cubicBezTo>
                  <a:pt x="1034314" y="163306"/>
                  <a:pt x="1034840" y="162942"/>
                  <a:pt x="1035437" y="162671"/>
                </a:cubicBezTo>
                <a:cubicBezTo>
                  <a:pt x="1036034" y="162400"/>
                  <a:pt x="1036680" y="162264"/>
                  <a:pt x="1037374" y="162264"/>
                </a:cubicBezTo>
                <a:close/>
                <a:moveTo>
                  <a:pt x="999600" y="162264"/>
                </a:moveTo>
                <a:cubicBezTo>
                  <a:pt x="1001879" y="162264"/>
                  <a:pt x="1003897" y="162622"/>
                  <a:pt x="1005655" y="163339"/>
                </a:cubicBezTo>
                <a:cubicBezTo>
                  <a:pt x="1007413" y="164055"/>
                  <a:pt x="1008895" y="165069"/>
                  <a:pt x="1010099" y="166382"/>
                </a:cubicBezTo>
                <a:cubicBezTo>
                  <a:pt x="1011304" y="167696"/>
                  <a:pt x="1012215" y="169291"/>
                  <a:pt x="1012834" y="171168"/>
                </a:cubicBezTo>
                <a:cubicBezTo>
                  <a:pt x="1013452" y="173046"/>
                  <a:pt x="1013762" y="175146"/>
                  <a:pt x="1013762" y="177468"/>
                </a:cubicBezTo>
                <a:cubicBezTo>
                  <a:pt x="1013762" y="178271"/>
                  <a:pt x="1013751" y="178944"/>
                  <a:pt x="1013729" y="179486"/>
                </a:cubicBezTo>
                <a:cubicBezTo>
                  <a:pt x="1013707" y="180029"/>
                  <a:pt x="1013675" y="180539"/>
                  <a:pt x="1013631" y="181017"/>
                </a:cubicBezTo>
                <a:lnTo>
                  <a:pt x="990679" y="181017"/>
                </a:lnTo>
                <a:cubicBezTo>
                  <a:pt x="990679" y="184359"/>
                  <a:pt x="991613" y="186925"/>
                  <a:pt x="993479" y="188716"/>
                </a:cubicBezTo>
                <a:cubicBezTo>
                  <a:pt x="995346" y="190506"/>
                  <a:pt x="998037" y="191402"/>
                  <a:pt x="1001553" y="191402"/>
                </a:cubicBezTo>
                <a:cubicBezTo>
                  <a:pt x="1002508" y="191402"/>
                  <a:pt x="1003463" y="191364"/>
                  <a:pt x="1004418" y="191288"/>
                </a:cubicBezTo>
                <a:cubicBezTo>
                  <a:pt x="1005373" y="191212"/>
                  <a:pt x="1006295" y="191109"/>
                  <a:pt x="1007185" y="190979"/>
                </a:cubicBezTo>
                <a:cubicBezTo>
                  <a:pt x="1008075" y="190848"/>
                  <a:pt x="1008927" y="190702"/>
                  <a:pt x="1009741" y="190539"/>
                </a:cubicBezTo>
                <a:cubicBezTo>
                  <a:pt x="1010555" y="190376"/>
                  <a:pt x="1011309" y="190197"/>
                  <a:pt x="1012004" y="190002"/>
                </a:cubicBezTo>
                <a:lnTo>
                  <a:pt x="1012004" y="194658"/>
                </a:lnTo>
                <a:cubicBezTo>
                  <a:pt x="1010463" y="195091"/>
                  <a:pt x="1008721" y="195444"/>
                  <a:pt x="1006778" y="195716"/>
                </a:cubicBezTo>
                <a:cubicBezTo>
                  <a:pt x="1004836" y="195987"/>
                  <a:pt x="1002823" y="196122"/>
                  <a:pt x="1000739" y="196122"/>
                </a:cubicBezTo>
                <a:cubicBezTo>
                  <a:pt x="997939" y="196122"/>
                  <a:pt x="995530" y="195743"/>
                  <a:pt x="993512" y="194983"/>
                </a:cubicBezTo>
                <a:cubicBezTo>
                  <a:pt x="991493" y="194223"/>
                  <a:pt x="989838" y="193122"/>
                  <a:pt x="988547" y="191679"/>
                </a:cubicBezTo>
                <a:cubicBezTo>
                  <a:pt x="987256" y="190235"/>
                  <a:pt x="986301" y="188466"/>
                  <a:pt x="985682" y="186372"/>
                </a:cubicBezTo>
                <a:cubicBezTo>
                  <a:pt x="985063" y="184278"/>
                  <a:pt x="984754" y="181906"/>
                  <a:pt x="984754" y="179258"/>
                </a:cubicBezTo>
                <a:cubicBezTo>
                  <a:pt x="984754" y="176958"/>
                  <a:pt x="985085" y="174782"/>
                  <a:pt x="985747" y="172731"/>
                </a:cubicBezTo>
                <a:cubicBezTo>
                  <a:pt x="986409" y="170680"/>
                  <a:pt x="987375" y="168878"/>
                  <a:pt x="988645" y="167327"/>
                </a:cubicBezTo>
                <a:cubicBezTo>
                  <a:pt x="989914" y="165775"/>
                  <a:pt x="991472" y="164543"/>
                  <a:pt x="993316" y="163631"/>
                </a:cubicBezTo>
                <a:cubicBezTo>
                  <a:pt x="995161" y="162720"/>
                  <a:pt x="997256" y="162264"/>
                  <a:pt x="999600" y="162264"/>
                </a:cubicBezTo>
                <a:close/>
                <a:moveTo>
                  <a:pt x="932795" y="162264"/>
                </a:moveTo>
                <a:cubicBezTo>
                  <a:pt x="934770" y="162264"/>
                  <a:pt x="936549" y="162481"/>
                  <a:pt x="938134" y="162915"/>
                </a:cubicBezTo>
                <a:cubicBezTo>
                  <a:pt x="939718" y="163349"/>
                  <a:pt x="941058" y="164011"/>
                  <a:pt x="942154" y="164901"/>
                </a:cubicBezTo>
                <a:cubicBezTo>
                  <a:pt x="943250" y="165791"/>
                  <a:pt x="944092" y="166909"/>
                  <a:pt x="944678" y="168254"/>
                </a:cubicBezTo>
                <a:cubicBezTo>
                  <a:pt x="945264" y="169600"/>
                  <a:pt x="945557" y="171184"/>
                  <a:pt x="945557" y="173008"/>
                </a:cubicBezTo>
                <a:lnTo>
                  <a:pt x="945557" y="195537"/>
                </a:lnTo>
                <a:lnTo>
                  <a:pt x="940478" y="195537"/>
                </a:lnTo>
                <a:lnTo>
                  <a:pt x="940348" y="191141"/>
                </a:lnTo>
                <a:cubicBezTo>
                  <a:pt x="938568" y="192899"/>
                  <a:pt x="936761" y="194169"/>
                  <a:pt x="934927" y="194950"/>
                </a:cubicBezTo>
                <a:cubicBezTo>
                  <a:pt x="933093" y="195732"/>
                  <a:pt x="931167" y="196122"/>
                  <a:pt x="929148" y="196122"/>
                </a:cubicBezTo>
                <a:cubicBezTo>
                  <a:pt x="927282" y="196122"/>
                  <a:pt x="925686" y="195884"/>
                  <a:pt x="924362" y="195406"/>
                </a:cubicBezTo>
                <a:cubicBezTo>
                  <a:pt x="923039" y="194929"/>
                  <a:pt x="921948" y="194272"/>
                  <a:pt x="921091" y="193437"/>
                </a:cubicBezTo>
                <a:cubicBezTo>
                  <a:pt x="920233" y="192601"/>
                  <a:pt x="919604" y="191619"/>
                  <a:pt x="919202" y="190490"/>
                </a:cubicBezTo>
                <a:cubicBezTo>
                  <a:pt x="918801" y="189362"/>
                  <a:pt x="918600" y="188135"/>
                  <a:pt x="918600" y="186811"/>
                </a:cubicBezTo>
                <a:cubicBezTo>
                  <a:pt x="918600" y="183534"/>
                  <a:pt x="919821" y="180968"/>
                  <a:pt x="922263" y="179112"/>
                </a:cubicBezTo>
                <a:cubicBezTo>
                  <a:pt x="924704" y="177256"/>
                  <a:pt x="928313" y="176328"/>
                  <a:pt x="933088" y="176328"/>
                </a:cubicBezTo>
                <a:lnTo>
                  <a:pt x="939859" y="176328"/>
                </a:lnTo>
                <a:lnTo>
                  <a:pt x="939859" y="173463"/>
                </a:lnTo>
                <a:cubicBezTo>
                  <a:pt x="939859" y="171532"/>
                  <a:pt x="939241" y="169985"/>
                  <a:pt x="938004" y="168824"/>
                </a:cubicBezTo>
                <a:cubicBezTo>
                  <a:pt x="936766" y="167663"/>
                  <a:pt x="934878" y="167083"/>
                  <a:pt x="932339" y="167083"/>
                </a:cubicBezTo>
                <a:cubicBezTo>
                  <a:pt x="930494" y="167083"/>
                  <a:pt x="928676" y="167289"/>
                  <a:pt x="926886" y="167701"/>
                </a:cubicBezTo>
                <a:cubicBezTo>
                  <a:pt x="925095" y="168113"/>
                  <a:pt x="923245" y="168699"/>
                  <a:pt x="921335" y="169459"/>
                </a:cubicBezTo>
                <a:lnTo>
                  <a:pt x="921335" y="164348"/>
                </a:lnTo>
                <a:cubicBezTo>
                  <a:pt x="922051" y="164087"/>
                  <a:pt x="922849" y="163832"/>
                  <a:pt x="923728" y="163583"/>
                </a:cubicBezTo>
                <a:cubicBezTo>
                  <a:pt x="924607" y="163333"/>
                  <a:pt x="925535" y="163111"/>
                  <a:pt x="926511" y="162915"/>
                </a:cubicBezTo>
                <a:cubicBezTo>
                  <a:pt x="927488" y="162720"/>
                  <a:pt x="928508" y="162562"/>
                  <a:pt x="929571" y="162443"/>
                </a:cubicBezTo>
                <a:cubicBezTo>
                  <a:pt x="930635" y="162324"/>
                  <a:pt x="931709" y="162264"/>
                  <a:pt x="932795" y="162264"/>
                </a:cubicBezTo>
                <a:close/>
                <a:moveTo>
                  <a:pt x="792655" y="162264"/>
                </a:moveTo>
                <a:cubicBezTo>
                  <a:pt x="796020" y="162264"/>
                  <a:pt x="798564" y="163257"/>
                  <a:pt x="800290" y="165243"/>
                </a:cubicBezTo>
                <a:cubicBezTo>
                  <a:pt x="802015" y="167229"/>
                  <a:pt x="802878" y="170219"/>
                  <a:pt x="802878" y="174212"/>
                </a:cubicBezTo>
                <a:lnTo>
                  <a:pt x="802878" y="195537"/>
                </a:lnTo>
                <a:lnTo>
                  <a:pt x="797213" y="195537"/>
                </a:lnTo>
                <a:lnTo>
                  <a:pt x="797213" y="174668"/>
                </a:lnTo>
                <a:cubicBezTo>
                  <a:pt x="797213" y="172107"/>
                  <a:pt x="796736" y="170213"/>
                  <a:pt x="795781" y="168987"/>
                </a:cubicBezTo>
                <a:cubicBezTo>
                  <a:pt x="794826" y="167761"/>
                  <a:pt x="793404" y="167148"/>
                  <a:pt x="791516" y="167148"/>
                </a:cubicBezTo>
                <a:cubicBezTo>
                  <a:pt x="790821" y="167148"/>
                  <a:pt x="790143" y="167251"/>
                  <a:pt x="789481" y="167457"/>
                </a:cubicBezTo>
                <a:cubicBezTo>
                  <a:pt x="788819" y="167663"/>
                  <a:pt x="788130" y="168021"/>
                  <a:pt x="787414" y="168531"/>
                </a:cubicBezTo>
                <a:cubicBezTo>
                  <a:pt x="786698" y="169041"/>
                  <a:pt x="785922" y="169730"/>
                  <a:pt x="785086" y="170598"/>
                </a:cubicBezTo>
                <a:cubicBezTo>
                  <a:pt x="784250" y="171467"/>
                  <a:pt x="783312" y="172552"/>
                  <a:pt x="782270" y="173854"/>
                </a:cubicBezTo>
                <a:lnTo>
                  <a:pt x="782270" y="195537"/>
                </a:lnTo>
                <a:lnTo>
                  <a:pt x="776605" y="195537"/>
                </a:lnTo>
                <a:lnTo>
                  <a:pt x="776605" y="162850"/>
                </a:lnTo>
                <a:lnTo>
                  <a:pt x="781651" y="162850"/>
                </a:lnTo>
                <a:lnTo>
                  <a:pt x="781879" y="168124"/>
                </a:lnTo>
                <a:cubicBezTo>
                  <a:pt x="782834" y="166996"/>
                  <a:pt x="783757" y="166057"/>
                  <a:pt x="784646" y="165308"/>
                </a:cubicBezTo>
                <a:cubicBezTo>
                  <a:pt x="785536" y="164559"/>
                  <a:pt x="786410" y="163957"/>
                  <a:pt x="787267" y="163501"/>
                </a:cubicBezTo>
                <a:cubicBezTo>
                  <a:pt x="788124" y="163046"/>
                  <a:pt x="788998" y="162725"/>
                  <a:pt x="789888" y="162541"/>
                </a:cubicBezTo>
                <a:cubicBezTo>
                  <a:pt x="790778" y="162356"/>
                  <a:pt x="791700" y="162264"/>
                  <a:pt x="792655" y="162264"/>
                </a:cubicBezTo>
                <a:close/>
                <a:moveTo>
                  <a:pt x="761346" y="162264"/>
                </a:moveTo>
                <a:cubicBezTo>
                  <a:pt x="763321" y="162264"/>
                  <a:pt x="765101" y="162481"/>
                  <a:pt x="766685" y="162915"/>
                </a:cubicBezTo>
                <a:cubicBezTo>
                  <a:pt x="768269" y="163349"/>
                  <a:pt x="769609" y="164011"/>
                  <a:pt x="770706" y="164901"/>
                </a:cubicBezTo>
                <a:cubicBezTo>
                  <a:pt x="771802" y="165791"/>
                  <a:pt x="772642" y="166909"/>
                  <a:pt x="773229" y="168254"/>
                </a:cubicBezTo>
                <a:cubicBezTo>
                  <a:pt x="773815" y="169600"/>
                  <a:pt x="774108" y="171184"/>
                  <a:pt x="774108" y="173008"/>
                </a:cubicBezTo>
                <a:lnTo>
                  <a:pt x="774108" y="195537"/>
                </a:lnTo>
                <a:lnTo>
                  <a:pt x="769029" y="195537"/>
                </a:lnTo>
                <a:lnTo>
                  <a:pt x="768899" y="191141"/>
                </a:lnTo>
                <a:cubicBezTo>
                  <a:pt x="767119" y="192899"/>
                  <a:pt x="765312" y="194169"/>
                  <a:pt x="763478" y="194950"/>
                </a:cubicBezTo>
                <a:cubicBezTo>
                  <a:pt x="761644" y="195732"/>
                  <a:pt x="759718" y="196122"/>
                  <a:pt x="757699" y="196122"/>
                </a:cubicBezTo>
                <a:cubicBezTo>
                  <a:pt x="755833" y="196122"/>
                  <a:pt x="754238" y="195884"/>
                  <a:pt x="752914" y="195406"/>
                </a:cubicBezTo>
                <a:cubicBezTo>
                  <a:pt x="751589" y="194929"/>
                  <a:pt x="750499" y="194272"/>
                  <a:pt x="749642" y="193437"/>
                </a:cubicBezTo>
                <a:cubicBezTo>
                  <a:pt x="748784" y="192601"/>
                  <a:pt x="748155" y="191619"/>
                  <a:pt x="747753" y="190490"/>
                </a:cubicBezTo>
                <a:cubicBezTo>
                  <a:pt x="747352" y="189362"/>
                  <a:pt x="747151" y="188135"/>
                  <a:pt x="747151" y="186811"/>
                </a:cubicBezTo>
                <a:cubicBezTo>
                  <a:pt x="747151" y="183534"/>
                  <a:pt x="748372" y="180968"/>
                  <a:pt x="750814" y="179112"/>
                </a:cubicBezTo>
                <a:cubicBezTo>
                  <a:pt x="753255" y="177256"/>
                  <a:pt x="756864" y="176328"/>
                  <a:pt x="761639" y="176328"/>
                </a:cubicBezTo>
                <a:lnTo>
                  <a:pt x="768411" y="176328"/>
                </a:lnTo>
                <a:lnTo>
                  <a:pt x="768411" y="173463"/>
                </a:lnTo>
                <a:cubicBezTo>
                  <a:pt x="768411" y="171532"/>
                  <a:pt x="767792" y="169985"/>
                  <a:pt x="766555" y="168824"/>
                </a:cubicBezTo>
                <a:cubicBezTo>
                  <a:pt x="765317" y="167663"/>
                  <a:pt x="763430" y="167083"/>
                  <a:pt x="760890" y="167083"/>
                </a:cubicBezTo>
                <a:cubicBezTo>
                  <a:pt x="759045" y="167083"/>
                  <a:pt x="757227" y="167289"/>
                  <a:pt x="755437" y="167701"/>
                </a:cubicBezTo>
                <a:cubicBezTo>
                  <a:pt x="753646" y="168113"/>
                  <a:pt x="751796" y="168699"/>
                  <a:pt x="749886" y="169459"/>
                </a:cubicBezTo>
                <a:lnTo>
                  <a:pt x="749886" y="164348"/>
                </a:lnTo>
                <a:cubicBezTo>
                  <a:pt x="750602" y="164087"/>
                  <a:pt x="751400" y="163832"/>
                  <a:pt x="752279" y="163583"/>
                </a:cubicBezTo>
                <a:cubicBezTo>
                  <a:pt x="753158" y="163333"/>
                  <a:pt x="754086" y="163111"/>
                  <a:pt x="755062" y="162915"/>
                </a:cubicBezTo>
                <a:cubicBezTo>
                  <a:pt x="756039" y="162720"/>
                  <a:pt x="757059" y="162562"/>
                  <a:pt x="758123" y="162443"/>
                </a:cubicBezTo>
                <a:cubicBezTo>
                  <a:pt x="759186" y="162324"/>
                  <a:pt x="760261" y="162264"/>
                  <a:pt x="761346" y="162264"/>
                </a:cubicBezTo>
                <a:close/>
                <a:moveTo>
                  <a:pt x="656701" y="162264"/>
                </a:moveTo>
                <a:cubicBezTo>
                  <a:pt x="658980" y="162264"/>
                  <a:pt x="660998" y="162622"/>
                  <a:pt x="662756" y="163339"/>
                </a:cubicBezTo>
                <a:cubicBezTo>
                  <a:pt x="664514" y="164055"/>
                  <a:pt x="665996" y="165069"/>
                  <a:pt x="667200" y="166382"/>
                </a:cubicBezTo>
                <a:cubicBezTo>
                  <a:pt x="668405" y="167696"/>
                  <a:pt x="669317" y="169291"/>
                  <a:pt x="669935" y="171168"/>
                </a:cubicBezTo>
                <a:cubicBezTo>
                  <a:pt x="670554" y="173046"/>
                  <a:pt x="670863" y="175146"/>
                  <a:pt x="670863" y="177468"/>
                </a:cubicBezTo>
                <a:cubicBezTo>
                  <a:pt x="670863" y="178271"/>
                  <a:pt x="670852" y="178944"/>
                  <a:pt x="670830" y="179486"/>
                </a:cubicBezTo>
                <a:cubicBezTo>
                  <a:pt x="670808" y="180029"/>
                  <a:pt x="670776" y="180539"/>
                  <a:pt x="670733" y="181017"/>
                </a:cubicBezTo>
                <a:lnTo>
                  <a:pt x="647781" y="181017"/>
                </a:lnTo>
                <a:cubicBezTo>
                  <a:pt x="647781" y="184359"/>
                  <a:pt x="648714" y="186925"/>
                  <a:pt x="650580" y="188716"/>
                </a:cubicBezTo>
                <a:cubicBezTo>
                  <a:pt x="652447" y="190506"/>
                  <a:pt x="655138" y="191402"/>
                  <a:pt x="658654" y="191402"/>
                </a:cubicBezTo>
                <a:cubicBezTo>
                  <a:pt x="659609" y="191402"/>
                  <a:pt x="660564" y="191364"/>
                  <a:pt x="661519" y="191288"/>
                </a:cubicBezTo>
                <a:cubicBezTo>
                  <a:pt x="662474" y="191212"/>
                  <a:pt x="663397" y="191109"/>
                  <a:pt x="664286" y="190979"/>
                </a:cubicBezTo>
                <a:cubicBezTo>
                  <a:pt x="665176" y="190848"/>
                  <a:pt x="666028" y="190702"/>
                  <a:pt x="666842" y="190539"/>
                </a:cubicBezTo>
                <a:cubicBezTo>
                  <a:pt x="667656" y="190376"/>
                  <a:pt x="668411" y="190197"/>
                  <a:pt x="669105" y="190002"/>
                </a:cubicBezTo>
                <a:lnTo>
                  <a:pt x="669105" y="194658"/>
                </a:lnTo>
                <a:cubicBezTo>
                  <a:pt x="667564" y="195091"/>
                  <a:pt x="665822" y="195444"/>
                  <a:pt x="663880" y="195716"/>
                </a:cubicBezTo>
                <a:cubicBezTo>
                  <a:pt x="661937" y="195987"/>
                  <a:pt x="659924" y="196122"/>
                  <a:pt x="657840" y="196122"/>
                </a:cubicBezTo>
                <a:cubicBezTo>
                  <a:pt x="655040" y="196122"/>
                  <a:pt x="652632" y="195743"/>
                  <a:pt x="650613" y="194983"/>
                </a:cubicBezTo>
                <a:cubicBezTo>
                  <a:pt x="648595" y="194223"/>
                  <a:pt x="646939" y="193122"/>
                  <a:pt x="645648" y="191679"/>
                </a:cubicBezTo>
                <a:cubicBezTo>
                  <a:pt x="644357" y="190235"/>
                  <a:pt x="643402" y="188466"/>
                  <a:pt x="642783" y="186372"/>
                </a:cubicBezTo>
                <a:cubicBezTo>
                  <a:pt x="642165" y="184278"/>
                  <a:pt x="641855" y="181906"/>
                  <a:pt x="641855" y="179258"/>
                </a:cubicBezTo>
                <a:cubicBezTo>
                  <a:pt x="641855" y="176958"/>
                  <a:pt x="642186" y="174782"/>
                  <a:pt x="642848" y="172731"/>
                </a:cubicBezTo>
                <a:cubicBezTo>
                  <a:pt x="643510" y="170680"/>
                  <a:pt x="644476" y="168878"/>
                  <a:pt x="645746" y="167327"/>
                </a:cubicBezTo>
                <a:cubicBezTo>
                  <a:pt x="647016" y="165775"/>
                  <a:pt x="648572" y="164543"/>
                  <a:pt x="650418" y="163631"/>
                </a:cubicBezTo>
                <a:cubicBezTo>
                  <a:pt x="652262" y="162720"/>
                  <a:pt x="654357" y="162264"/>
                  <a:pt x="656701" y="162264"/>
                </a:cubicBezTo>
                <a:close/>
                <a:moveTo>
                  <a:pt x="475726" y="162264"/>
                </a:moveTo>
                <a:cubicBezTo>
                  <a:pt x="478070" y="162264"/>
                  <a:pt x="480170" y="162628"/>
                  <a:pt x="482026" y="163355"/>
                </a:cubicBezTo>
                <a:cubicBezTo>
                  <a:pt x="483881" y="164082"/>
                  <a:pt x="485455" y="165145"/>
                  <a:pt x="486746" y="166545"/>
                </a:cubicBezTo>
                <a:cubicBezTo>
                  <a:pt x="488037" y="167945"/>
                  <a:pt x="489025" y="169687"/>
                  <a:pt x="489709" y="171770"/>
                </a:cubicBezTo>
                <a:cubicBezTo>
                  <a:pt x="490393" y="173854"/>
                  <a:pt x="490734" y="176242"/>
                  <a:pt x="490734" y="178933"/>
                </a:cubicBezTo>
                <a:cubicBezTo>
                  <a:pt x="490734" y="181472"/>
                  <a:pt x="490376" y="183800"/>
                  <a:pt x="489660" y="185916"/>
                </a:cubicBezTo>
                <a:cubicBezTo>
                  <a:pt x="488944" y="188033"/>
                  <a:pt x="487913" y="189845"/>
                  <a:pt x="486567" y="191353"/>
                </a:cubicBezTo>
                <a:cubicBezTo>
                  <a:pt x="485221" y="192861"/>
                  <a:pt x="483583" y="194034"/>
                  <a:pt x="481651" y="194869"/>
                </a:cubicBezTo>
                <a:cubicBezTo>
                  <a:pt x="479719" y="195705"/>
                  <a:pt x="477528" y="196122"/>
                  <a:pt x="475075" y="196122"/>
                </a:cubicBezTo>
                <a:cubicBezTo>
                  <a:pt x="472731" y="196122"/>
                  <a:pt x="470631" y="195759"/>
                  <a:pt x="468775" y="195032"/>
                </a:cubicBezTo>
                <a:cubicBezTo>
                  <a:pt x="466919" y="194305"/>
                  <a:pt x="465346" y="193236"/>
                  <a:pt x="464055" y="191825"/>
                </a:cubicBezTo>
                <a:cubicBezTo>
                  <a:pt x="462763" y="190414"/>
                  <a:pt x="461776" y="188667"/>
                  <a:pt x="461092" y="186583"/>
                </a:cubicBezTo>
                <a:cubicBezTo>
                  <a:pt x="460408" y="184500"/>
                  <a:pt x="460067" y="182102"/>
                  <a:pt x="460067" y="179389"/>
                </a:cubicBezTo>
                <a:cubicBezTo>
                  <a:pt x="460067" y="176849"/>
                  <a:pt x="460424" y="174532"/>
                  <a:pt x="461140" y="172438"/>
                </a:cubicBezTo>
                <a:cubicBezTo>
                  <a:pt x="461857" y="170343"/>
                  <a:pt x="462888" y="168542"/>
                  <a:pt x="464234" y="167034"/>
                </a:cubicBezTo>
                <a:cubicBezTo>
                  <a:pt x="465579" y="165525"/>
                  <a:pt x="467218" y="164353"/>
                  <a:pt x="469149" y="163518"/>
                </a:cubicBezTo>
                <a:cubicBezTo>
                  <a:pt x="471081" y="162682"/>
                  <a:pt x="473273" y="162264"/>
                  <a:pt x="475726" y="162264"/>
                </a:cubicBezTo>
                <a:close/>
                <a:moveTo>
                  <a:pt x="304276" y="162264"/>
                </a:moveTo>
                <a:cubicBezTo>
                  <a:pt x="306555" y="162264"/>
                  <a:pt x="308573" y="162622"/>
                  <a:pt x="310331" y="163339"/>
                </a:cubicBezTo>
                <a:cubicBezTo>
                  <a:pt x="312089" y="164055"/>
                  <a:pt x="313571" y="165069"/>
                  <a:pt x="314775" y="166382"/>
                </a:cubicBezTo>
                <a:cubicBezTo>
                  <a:pt x="315980" y="167696"/>
                  <a:pt x="316891" y="169291"/>
                  <a:pt x="317510" y="171168"/>
                </a:cubicBezTo>
                <a:cubicBezTo>
                  <a:pt x="318128" y="173046"/>
                  <a:pt x="318438" y="175146"/>
                  <a:pt x="318438" y="177468"/>
                </a:cubicBezTo>
                <a:cubicBezTo>
                  <a:pt x="318438" y="178271"/>
                  <a:pt x="318427" y="178944"/>
                  <a:pt x="318405" y="179486"/>
                </a:cubicBezTo>
                <a:cubicBezTo>
                  <a:pt x="318384" y="180029"/>
                  <a:pt x="318351" y="180539"/>
                  <a:pt x="318308" y="181017"/>
                </a:cubicBezTo>
                <a:lnTo>
                  <a:pt x="295355" y="181017"/>
                </a:lnTo>
                <a:cubicBezTo>
                  <a:pt x="295355" y="184359"/>
                  <a:pt x="296289" y="186925"/>
                  <a:pt x="298155" y="188716"/>
                </a:cubicBezTo>
                <a:cubicBezTo>
                  <a:pt x="300022" y="190506"/>
                  <a:pt x="302713" y="191402"/>
                  <a:pt x="306229" y="191402"/>
                </a:cubicBezTo>
                <a:cubicBezTo>
                  <a:pt x="307184" y="191402"/>
                  <a:pt x="308139" y="191364"/>
                  <a:pt x="309094" y="191288"/>
                </a:cubicBezTo>
                <a:cubicBezTo>
                  <a:pt x="310049" y="191212"/>
                  <a:pt x="310971" y="191109"/>
                  <a:pt x="311861" y="190979"/>
                </a:cubicBezTo>
                <a:cubicBezTo>
                  <a:pt x="312751" y="190848"/>
                  <a:pt x="313603" y="190702"/>
                  <a:pt x="314417" y="190539"/>
                </a:cubicBezTo>
                <a:cubicBezTo>
                  <a:pt x="315231" y="190376"/>
                  <a:pt x="315985" y="190197"/>
                  <a:pt x="316680" y="190002"/>
                </a:cubicBezTo>
                <a:lnTo>
                  <a:pt x="316680" y="194658"/>
                </a:lnTo>
                <a:cubicBezTo>
                  <a:pt x="315139" y="195091"/>
                  <a:pt x="313397" y="195444"/>
                  <a:pt x="311454" y="195716"/>
                </a:cubicBezTo>
                <a:cubicBezTo>
                  <a:pt x="309512" y="195987"/>
                  <a:pt x="307499" y="196122"/>
                  <a:pt x="305415" y="196122"/>
                </a:cubicBezTo>
                <a:cubicBezTo>
                  <a:pt x="302615" y="196122"/>
                  <a:pt x="300206" y="195743"/>
                  <a:pt x="298188" y="194983"/>
                </a:cubicBezTo>
                <a:cubicBezTo>
                  <a:pt x="296169" y="194223"/>
                  <a:pt x="294514" y="193122"/>
                  <a:pt x="293223" y="191679"/>
                </a:cubicBezTo>
                <a:cubicBezTo>
                  <a:pt x="291932" y="190235"/>
                  <a:pt x="290977" y="188466"/>
                  <a:pt x="290358" y="186372"/>
                </a:cubicBezTo>
                <a:cubicBezTo>
                  <a:pt x="289740" y="184278"/>
                  <a:pt x="289430" y="181906"/>
                  <a:pt x="289430" y="179258"/>
                </a:cubicBezTo>
                <a:cubicBezTo>
                  <a:pt x="289430" y="176958"/>
                  <a:pt x="289761" y="174782"/>
                  <a:pt x="290423" y="172731"/>
                </a:cubicBezTo>
                <a:cubicBezTo>
                  <a:pt x="291085" y="170680"/>
                  <a:pt x="292051" y="168878"/>
                  <a:pt x="293321" y="167327"/>
                </a:cubicBezTo>
                <a:cubicBezTo>
                  <a:pt x="294590" y="165775"/>
                  <a:pt x="296148" y="164543"/>
                  <a:pt x="297993" y="163631"/>
                </a:cubicBezTo>
                <a:cubicBezTo>
                  <a:pt x="299837" y="162720"/>
                  <a:pt x="301932" y="162264"/>
                  <a:pt x="304276" y="162264"/>
                </a:cubicBezTo>
                <a:close/>
                <a:moveTo>
                  <a:pt x="166024" y="162264"/>
                </a:moveTo>
                <a:cubicBezTo>
                  <a:pt x="169410" y="162264"/>
                  <a:pt x="171976" y="163360"/>
                  <a:pt x="173724" y="165552"/>
                </a:cubicBezTo>
                <a:cubicBezTo>
                  <a:pt x="175471" y="167745"/>
                  <a:pt x="176279" y="171000"/>
                  <a:pt x="176149" y="175319"/>
                </a:cubicBezTo>
                <a:lnTo>
                  <a:pt x="170419" y="175319"/>
                </a:lnTo>
                <a:cubicBezTo>
                  <a:pt x="170484" y="172454"/>
                  <a:pt x="170066" y="170376"/>
                  <a:pt x="169166" y="169084"/>
                </a:cubicBezTo>
                <a:cubicBezTo>
                  <a:pt x="168265" y="167793"/>
                  <a:pt x="166946" y="167148"/>
                  <a:pt x="165210" y="167148"/>
                </a:cubicBezTo>
                <a:cubicBezTo>
                  <a:pt x="164450" y="167148"/>
                  <a:pt x="163685" y="167283"/>
                  <a:pt x="162915" y="167554"/>
                </a:cubicBezTo>
                <a:cubicBezTo>
                  <a:pt x="162144" y="167826"/>
                  <a:pt x="161352" y="168260"/>
                  <a:pt x="160538" y="168857"/>
                </a:cubicBezTo>
                <a:cubicBezTo>
                  <a:pt x="159724" y="169454"/>
                  <a:pt x="158861" y="170219"/>
                  <a:pt x="157950" y="171152"/>
                </a:cubicBezTo>
                <a:cubicBezTo>
                  <a:pt x="157038" y="172085"/>
                  <a:pt x="156062" y="173214"/>
                  <a:pt x="155020" y="174538"/>
                </a:cubicBezTo>
                <a:lnTo>
                  <a:pt x="155020" y="195537"/>
                </a:lnTo>
                <a:lnTo>
                  <a:pt x="149290" y="195537"/>
                </a:lnTo>
                <a:lnTo>
                  <a:pt x="149290" y="162850"/>
                </a:lnTo>
                <a:lnTo>
                  <a:pt x="154467" y="162850"/>
                </a:lnTo>
                <a:lnTo>
                  <a:pt x="154629" y="168873"/>
                </a:lnTo>
                <a:cubicBezTo>
                  <a:pt x="156561" y="166551"/>
                  <a:pt x="158465" y="164869"/>
                  <a:pt x="160343" y="163827"/>
                </a:cubicBezTo>
                <a:cubicBezTo>
                  <a:pt x="162220" y="162785"/>
                  <a:pt x="164114" y="162264"/>
                  <a:pt x="166024" y="162264"/>
                </a:cubicBezTo>
                <a:close/>
                <a:moveTo>
                  <a:pt x="132826" y="162264"/>
                </a:moveTo>
                <a:cubicBezTo>
                  <a:pt x="135105" y="162264"/>
                  <a:pt x="137123" y="162622"/>
                  <a:pt x="138881" y="163339"/>
                </a:cubicBezTo>
                <a:cubicBezTo>
                  <a:pt x="140639" y="164055"/>
                  <a:pt x="142121" y="165069"/>
                  <a:pt x="143325" y="166382"/>
                </a:cubicBezTo>
                <a:cubicBezTo>
                  <a:pt x="144530" y="167696"/>
                  <a:pt x="145441" y="169291"/>
                  <a:pt x="146060" y="171168"/>
                </a:cubicBezTo>
                <a:cubicBezTo>
                  <a:pt x="146679" y="173046"/>
                  <a:pt x="146988" y="175146"/>
                  <a:pt x="146988" y="177468"/>
                </a:cubicBezTo>
                <a:cubicBezTo>
                  <a:pt x="146988" y="178271"/>
                  <a:pt x="146977" y="178944"/>
                  <a:pt x="146955" y="179486"/>
                </a:cubicBezTo>
                <a:cubicBezTo>
                  <a:pt x="146934" y="180029"/>
                  <a:pt x="146901" y="180539"/>
                  <a:pt x="146858" y="181017"/>
                </a:cubicBezTo>
                <a:lnTo>
                  <a:pt x="123905" y="181017"/>
                </a:lnTo>
                <a:cubicBezTo>
                  <a:pt x="123905" y="184359"/>
                  <a:pt x="124839" y="186925"/>
                  <a:pt x="126705" y="188716"/>
                </a:cubicBezTo>
                <a:cubicBezTo>
                  <a:pt x="128572" y="190506"/>
                  <a:pt x="131263" y="191402"/>
                  <a:pt x="134779" y="191402"/>
                </a:cubicBezTo>
                <a:cubicBezTo>
                  <a:pt x="135734" y="191402"/>
                  <a:pt x="136689" y="191364"/>
                  <a:pt x="137644" y="191288"/>
                </a:cubicBezTo>
                <a:cubicBezTo>
                  <a:pt x="138599" y="191212"/>
                  <a:pt x="139522" y="191109"/>
                  <a:pt x="140411" y="190979"/>
                </a:cubicBezTo>
                <a:cubicBezTo>
                  <a:pt x="141301" y="190848"/>
                  <a:pt x="142153" y="190702"/>
                  <a:pt x="142967" y="190539"/>
                </a:cubicBezTo>
                <a:cubicBezTo>
                  <a:pt x="143781" y="190376"/>
                  <a:pt x="144535" y="190197"/>
                  <a:pt x="145230" y="190002"/>
                </a:cubicBezTo>
                <a:lnTo>
                  <a:pt x="145230" y="194658"/>
                </a:lnTo>
                <a:cubicBezTo>
                  <a:pt x="143689" y="195091"/>
                  <a:pt x="141947" y="195444"/>
                  <a:pt x="140004" y="195716"/>
                </a:cubicBezTo>
                <a:cubicBezTo>
                  <a:pt x="138062" y="195987"/>
                  <a:pt x="136049" y="196122"/>
                  <a:pt x="133965" y="196122"/>
                </a:cubicBezTo>
                <a:cubicBezTo>
                  <a:pt x="131165" y="196122"/>
                  <a:pt x="128756" y="195743"/>
                  <a:pt x="126738" y="194983"/>
                </a:cubicBezTo>
                <a:cubicBezTo>
                  <a:pt x="124720" y="194223"/>
                  <a:pt x="123064" y="193122"/>
                  <a:pt x="121773" y="191679"/>
                </a:cubicBezTo>
                <a:cubicBezTo>
                  <a:pt x="120482" y="190235"/>
                  <a:pt x="119527" y="188466"/>
                  <a:pt x="118908" y="186372"/>
                </a:cubicBezTo>
                <a:cubicBezTo>
                  <a:pt x="118289" y="184278"/>
                  <a:pt x="117980" y="181906"/>
                  <a:pt x="117980" y="179258"/>
                </a:cubicBezTo>
                <a:cubicBezTo>
                  <a:pt x="117980" y="176958"/>
                  <a:pt x="118311" y="174782"/>
                  <a:pt x="118973" y="172731"/>
                </a:cubicBezTo>
                <a:cubicBezTo>
                  <a:pt x="119635" y="170680"/>
                  <a:pt x="120601" y="168878"/>
                  <a:pt x="121871" y="167327"/>
                </a:cubicBezTo>
                <a:cubicBezTo>
                  <a:pt x="123140" y="165775"/>
                  <a:pt x="124698" y="164543"/>
                  <a:pt x="126542" y="163631"/>
                </a:cubicBezTo>
                <a:cubicBezTo>
                  <a:pt x="128387" y="162720"/>
                  <a:pt x="130482" y="162264"/>
                  <a:pt x="132826" y="162264"/>
                </a:cubicBezTo>
                <a:close/>
                <a:moveTo>
                  <a:pt x="59230" y="162264"/>
                </a:moveTo>
                <a:cubicBezTo>
                  <a:pt x="62594" y="162264"/>
                  <a:pt x="65139" y="163257"/>
                  <a:pt x="66865" y="165243"/>
                </a:cubicBezTo>
                <a:cubicBezTo>
                  <a:pt x="68590" y="167229"/>
                  <a:pt x="69453" y="170219"/>
                  <a:pt x="69453" y="174212"/>
                </a:cubicBezTo>
                <a:lnTo>
                  <a:pt x="69453" y="195537"/>
                </a:lnTo>
                <a:lnTo>
                  <a:pt x="63788" y="195537"/>
                </a:lnTo>
                <a:lnTo>
                  <a:pt x="63788" y="174668"/>
                </a:lnTo>
                <a:cubicBezTo>
                  <a:pt x="63788" y="172107"/>
                  <a:pt x="63311" y="170213"/>
                  <a:pt x="62356" y="168987"/>
                </a:cubicBezTo>
                <a:cubicBezTo>
                  <a:pt x="61401" y="167761"/>
                  <a:pt x="59979" y="167148"/>
                  <a:pt x="58091" y="167148"/>
                </a:cubicBezTo>
                <a:cubicBezTo>
                  <a:pt x="57396" y="167148"/>
                  <a:pt x="56718" y="167251"/>
                  <a:pt x="56056" y="167457"/>
                </a:cubicBezTo>
                <a:cubicBezTo>
                  <a:pt x="55394" y="167663"/>
                  <a:pt x="54705" y="168021"/>
                  <a:pt x="53989" y="168531"/>
                </a:cubicBezTo>
                <a:cubicBezTo>
                  <a:pt x="53272" y="169041"/>
                  <a:pt x="52497" y="169730"/>
                  <a:pt x="51661" y="170598"/>
                </a:cubicBezTo>
                <a:cubicBezTo>
                  <a:pt x="50825" y="171467"/>
                  <a:pt x="49887" y="172552"/>
                  <a:pt x="48845" y="173854"/>
                </a:cubicBezTo>
                <a:lnTo>
                  <a:pt x="48845" y="195537"/>
                </a:lnTo>
                <a:lnTo>
                  <a:pt x="43180" y="195537"/>
                </a:lnTo>
                <a:lnTo>
                  <a:pt x="43180" y="162850"/>
                </a:lnTo>
                <a:lnTo>
                  <a:pt x="48226" y="162850"/>
                </a:lnTo>
                <a:lnTo>
                  <a:pt x="48454" y="168124"/>
                </a:lnTo>
                <a:cubicBezTo>
                  <a:pt x="49409" y="166996"/>
                  <a:pt x="50332" y="166057"/>
                  <a:pt x="51221" y="165308"/>
                </a:cubicBezTo>
                <a:cubicBezTo>
                  <a:pt x="52111" y="164559"/>
                  <a:pt x="52985" y="163957"/>
                  <a:pt x="53842" y="163501"/>
                </a:cubicBezTo>
                <a:cubicBezTo>
                  <a:pt x="54699" y="163046"/>
                  <a:pt x="55573" y="162725"/>
                  <a:pt x="56463" y="162541"/>
                </a:cubicBezTo>
                <a:cubicBezTo>
                  <a:pt x="57353" y="162356"/>
                  <a:pt x="58275" y="162264"/>
                  <a:pt x="59230" y="162264"/>
                </a:cubicBezTo>
                <a:close/>
                <a:moveTo>
                  <a:pt x="399740" y="157869"/>
                </a:moveTo>
                <a:lnTo>
                  <a:pt x="399740" y="190523"/>
                </a:lnTo>
                <a:lnTo>
                  <a:pt x="404070" y="190523"/>
                </a:lnTo>
                <a:cubicBezTo>
                  <a:pt x="413750" y="190523"/>
                  <a:pt x="418589" y="185086"/>
                  <a:pt x="418589" y="174212"/>
                </a:cubicBezTo>
                <a:cubicBezTo>
                  <a:pt x="418589" y="171195"/>
                  <a:pt x="418308" y="168645"/>
                  <a:pt x="417743" y="166562"/>
                </a:cubicBezTo>
                <a:cubicBezTo>
                  <a:pt x="417179" y="164478"/>
                  <a:pt x="416322" y="162796"/>
                  <a:pt x="415172" y="161515"/>
                </a:cubicBezTo>
                <a:cubicBezTo>
                  <a:pt x="414021" y="160235"/>
                  <a:pt x="412578" y="159307"/>
                  <a:pt x="410841" y="158732"/>
                </a:cubicBezTo>
                <a:cubicBezTo>
                  <a:pt x="409105" y="158157"/>
                  <a:pt x="407065" y="157869"/>
                  <a:pt x="404721" y="157869"/>
                </a:cubicBezTo>
                <a:close/>
                <a:moveTo>
                  <a:pt x="393945" y="152985"/>
                </a:moveTo>
                <a:lnTo>
                  <a:pt x="404917" y="152985"/>
                </a:lnTo>
                <a:cubicBezTo>
                  <a:pt x="411558" y="152985"/>
                  <a:pt x="416512" y="154695"/>
                  <a:pt x="419778" y="158113"/>
                </a:cubicBezTo>
                <a:cubicBezTo>
                  <a:pt x="423045" y="161532"/>
                  <a:pt x="424678" y="166757"/>
                  <a:pt x="424678" y="173789"/>
                </a:cubicBezTo>
                <a:cubicBezTo>
                  <a:pt x="424678" y="175829"/>
                  <a:pt x="424521" y="177783"/>
                  <a:pt x="424206" y="179649"/>
                </a:cubicBezTo>
                <a:cubicBezTo>
                  <a:pt x="423891" y="181516"/>
                  <a:pt x="423387" y="183252"/>
                  <a:pt x="422692" y="184858"/>
                </a:cubicBezTo>
                <a:cubicBezTo>
                  <a:pt x="421998" y="186464"/>
                  <a:pt x="421096" y="187924"/>
                  <a:pt x="419990" y="189237"/>
                </a:cubicBezTo>
                <a:cubicBezTo>
                  <a:pt x="418883" y="190550"/>
                  <a:pt x="417527" y="191673"/>
                  <a:pt x="415920" y="192606"/>
                </a:cubicBezTo>
                <a:cubicBezTo>
                  <a:pt x="414314" y="193540"/>
                  <a:pt x="412448" y="194261"/>
                  <a:pt x="410321" y="194771"/>
                </a:cubicBezTo>
                <a:cubicBezTo>
                  <a:pt x="408193" y="195281"/>
                  <a:pt x="405774" y="195537"/>
                  <a:pt x="403061" y="195537"/>
                </a:cubicBezTo>
                <a:lnTo>
                  <a:pt x="393945" y="195537"/>
                </a:lnTo>
                <a:close/>
                <a:moveTo>
                  <a:pt x="357896" y="152985"/>
                </a:moveTo>
                <a:lnTo>
                  <a:pt x="383355" y="152985"/>
                </a:lnTo>
                <a:lnTo>
                  <a:pt x="383355" y="157869"/>
                </a:lnTo>
                <a:lnTo>
                  <a:pt x="373556" y="157869"/>
                </a:lnTo>
                <a:lnTo>
                  <a:pt x="373556" y="190588"/>
                </a:lnTo>
                <a:lnTo>
                  <a:pt x="383355" y="190588"/>
                </a:lnTo>
                <a:lnTo>
                  <a:pt x="383355" y="195537"/>
                </a:lnTo>
                <a:lnTo>
                  <a:pt x="357896" y="195537"/>
                </a:lnTo>
                <a:lnTo>
                  <a:pt x="357896" y="190588"/>
                </a:lnTo>
                <a:lnTo>
                  <a:pt x="367695" y="190588"/>
                </a:lnTo>
                <a:lnTo>
                  <a:pt x="367695" y="157869"/>
                </a:lnTo>
                <a:lnTo>
                  <a:pt x="357896" y="157869"/>
                </a:lnTo>
                <a:close/>
                <a:moveTo>
                  <a:pt x="6415" y="152985"/>
                </a:moveTo>
                <a:lnTo>
                  <a:pt x="30604" y="152985"/>
                </a:lnTo>
                <a:lnTo>
                  <a:pt x="30604" y="157869"/>
                </a:lnTo>
                <a:lnTo>
                  <a:pt x="12210" y="157869"/>
                </a:lnTo>
                <a:lnTo>
                  <a:pt x="12210" y="171054"/>
                </a:lnTo>
                <a:lnTo>
                  <a:pt x="29888" y="171054"/>
                </a:lnTo>
                <a:lnTo>
                  <a:pt x="29888" y="175938"/>
                </a:lnTo>
                <a:lnTo>
                  <a:pt x="12210" y="175938"/>
                </a:lnTo>
                <a:lnTo>
                  <a:pt x="12210" y="190588"/>
                </a:lnTo>
                <a:lnTo>
                  <a:pt x="30604" y="190588"/>
                </a:lnTo>
                <a:lnTo>
                  <a:pt x="30604" y="195537"/>
                </a:lnTo>
                <a:lnTo>
                  <a:pt x="6415" y="195537"/>
                </a:lnTo>
                <a:close/>
                <a:moveTo>
                  <a:pt x="1103659" y="152790"/>
                </a:moveTo>
                <a:lnTo>
                  <a:pt x="1108672" y="152790"/>
                </a:lnTo>
                <a:lnTo>
                  <a:pt x="1108672" y="190262"/>
                </a:lnTo>
                <a:lnTo>
                  <a:pt x="1118179" y="190262"/>
                </a:lnTo>
                <a:lnTo>
                  <a:pt x="1118179" y="195537"/>
                </a:lnTo>
                <a:lnTo>
                  <a:pt x="1091450" y="195537"/>
                </a:lnTo>
                <a:lnTo>
                  <a:pt x="1091450" y="190262"/>
                </a:lnTo>
                <a:lnTo>
                  <a:pt x="1102389" y="190262"/>
                </a:lnTo>
                <a:lnTo>
                  <a:pt x="1102389" y="159204"/>
                </a:lnTo>
                <a:lnTo>
                  <a:pt x="1092199" y="164738"/>
                </a:lnTo>
                <a:lnTo>
                  <a:pt x="1090115" y="159920"/>
                </a:lnTo>
                <a:close/>
                <a:moveTo>
                  <a:pt x="969234" y="152399"/>
                </a:moveTo>
                <a:lnTo>
                  <a:pt x="969234" y="162850"/>
                </a:lnTo>
                <a:lnTo>
                  <a:pt x="983917" y="162850"/>
                </a:lnTo>
                <a:lnTo>
                  <a:pt x="983917" y="167603"/>
                </a:lnTo>
                <a:lnTo>
                  <a:pt x="969234" y="167603"/>
                </a:lnTo>
                <a:lnTo>
                  <a:pt x="969234" y="184207"/>
                </a:lnTo>
                <a:cubicBezTo>
                  <a:pt x="969234" y="186551"/>
                  <a:pt x="969858" y="188304"/>
                  <a:pt x="971106" y="189464"/>
                </a:cubicBezTo>
                <a:cubicBezTo>
                  <a:pt x="972354" y="190626"/>
                  <a:pt x="974194" y="191207"/>
                  <a:pt x="976624" y="191207"/>
                </a:cubicBezTo>
                <a:cubicBezTo>
                  <a:pt x="977666" y="191207"/>
                  <a:pt x="978806" y="191125"/>
                  <a:pt x="980043" y="190962"/>
                </a:cubicBezTo>
                <a:cubicBezTo>
                  <a:pt x="981280" y="190799"/>
                  <a:pt x="982571" y="190545"/>
                  <a:pt x="983917" y="190197"/>
                </a:cubicBezTo>
                <a:lnTo>
                  <a:pt x="983917" y="195081"/>
                </a:lnTo>
                <a:cubicBezTo>
                  <a:pt x="982636" y="195406"/>
                  <a:pt x="981312" y="195640"/>
                  <a:pt x="979945" y="195781"/>
                </a:cubicBezTo>
                <a:cubicBezTo>
                  <a:pt x="978578" y="195922"/>
                  <a:pt x="977189" y="195992"/>
                  <a:pt x="975778" y="195992"/>
                </a:cubicBezTo>
                <a:cubicBezTo>
                  <a:pt x="971676" y="195992"/>
                  <a:pt x="968616" y="195064"/>
                  <a:pt x="966597" y="193209"/>
                </a:cubicBezTo>
                <a:cubicBezTo>
                  <a:pt x="964579" y="191353"/>
                  <a:pt x="963569" y="188504"/>
                  <a:pt x="963569" y="184663"/>
                </a:cubicBezTo>
                <a:lnTo>
                  <a:pt x="963569" y="167603"/>
                </a:lnTo>
                <a:lnTo>
                  <a:pt x="954421" y="167603"/>
                </a:lnTo>
                <a:lnTo>
                  <a:pt x="954421" y="162850"/>
                </a:lnTo>
                <a:lnTo>
                  <a:pt x="963569" y="162850"/>
                </a:lnTo>
                <a:lnTo>
                  <a:pt x="963569" y="153865"/>
                </a:lnTo>
                <a:close/>
                <a:moveTo>
                  <a:pt x="578710" y="152399"/>
                </a:moveTo>
                <a:lnTo>
                  <a:pt x="578710" y="162850"/>
                </a:lnTo>
                <a:lnTo>
                  <a:pt x="593393" y="162850"/>
                </a:lnTo>
                <a:lnTo>
                  <a:pt x="593393" y="167603"/>
                </a:lnTo>
                <a:lnTo>
                  <a:pt x="578710" y="167603"/>
                </a:lnTo>
                <a:lnTo>
                  <a:pt x="578710" y="184207"/>
                </a:lnTo>
                <a:cubicBezTo>
                  <a:pt x="578710" y="186551"/>
                  <a:pt x="579334" y="188304"/>
                  <a:pt x="580582" y="189464"/>
                </a:cubicBezTo>
                <a:cubicBezTo>
                  <a:pt x="581830" y="190626"/>
                  <a:pt x="583670" y="191207"/>
                  <a:pt x="586101" y="191207"/>
                </a:cubicBezTo>
                <a:cubicBezTo>
                  <a:pt x="587142" y="191207"/>
                  <a:pt x="588282" y="191125"/>
                  <a:pt x="589519" y="190962"/>
                </a:cubicBezTo>
                <a:cubicBezTo>
                  <a:pt x="590756" y="190799"/>
                  <a:pt x="592047" y="190545"/>
                  <a:pt x="593393" y="190197"/>
                </a:cubicBezTo>
                <a:lnTo>
                  <a:pt x="593393" y="195081"/>
                </a:lnTo>
                <a:cubicBezTo>
                  <a:pt x="592112" y="195406"/>
                  <a:pt x="590789" y="195640"/>
                  <a:pt x="589422" y="195781"/>
                </a:cubicBezTo>
                <a:cubicBezTo>
                  <a:pt x="588054" y="195922"/>
                  <a:pt x="586665" y="195992"/>
                  <a:pt x="585254" y="195992"/>
                </a:cubicBezTo>
                <a:cubicBezTo>
                  <a:pt x="581152" y="195992"/>
                  <a:pt x="578092" y="195064"/>
                  <a:pt x="576073" y="193209"/>
                </a:cubicBezTo>
                <a:cubicBezTo>
                  <a:pt x="574055" y="191353"/>
                  <a:pt x="573045" y="188504"/>
                  <a:pt x="573045" y="184663"/>
                </a:cubicBezTo>
                <a:lnTo>
                  <a:pt x="573045" y="167603"/>
                </a:lnTo>
                <a:lnTo>
                  <a:pt x="563897" y="167603"/>
                </a:lnTo>
                <a:lnTo>
                  <a:pt x="563897" y="162850"/>
                </a:lnTo>
                <a:lnTo>
                  <a:pt x="573045" y="162850"/>
                </a:lnTo>
                <a:lnTo>
                  <a:pt x="573045" y="153865"/>
                </a:lnTo>
                <a:close/>
                <a:moveTo>
                  <a:pt x="235810" y="152399"/>
                </a:moveTo>
                <a:lnTo>
                  <a:pt x="235810" y="162850"/>
                </a:lnTo>
                <a:lnTo>
                  <a:pt x="250493" y="162850"/>
                </a:lnTo>
                <a:lnTo>
                  <a:pt x="250493" y="167603"/>
                </a:lnTo>
                <a:lnTo>
                  <a:pt x="235810" y="167603"/>
                </a:lnTo>
                <a:lnTo>
                  <a:pt x="235810" y="184207"/>
                </a:lnTo>
                <a:cubicBezTo>
                  <a:pt x="235810" y="186551"/>
                  <a:pt x="236434" y="188304"/>
                  <a:pt x="237682" y="189464"/>
                </a:cubicBezTo>
                <a:cubicBezTo>
                  <a:pt x="238930" y="190626"/>
                  <a:pt x="240770" y="191207"/>
                  <a:pt x="243200" y="191207"/>
                </a:cubicBezTo>
                <a:cubicBezTo>
                  <a:pt x="244242" y="191207"/>
                  <a:pt x="245382" y="191125"/>
                  <a:pt x="246619" y="190962"/>
                </a:cubicBezTo>
                <a:cubicBezTo>
                  <a:pt x="247856" y="190799"/>
                  <a:pt x="249147" y="190545"/>
                  <a:pt x="250493" y="190197"/>
                </a:cubicBezTo>
                <a:lnTo>
                  <a:pt x="250493" y="195081"/>
                </a:lnTo>
                <a:cubicBezTo>
                  <a:pt x="249212" y="195406"/>
                  <a:pt x="247889" y="195640"/>
                  <a:pt x="246521" y="195781"/>
                </a:cubicBezTo>
                <a:cubicBezTo>
                  <a:pt x="245154" y="195922"/>
                  <a:pt x="243765" y="195992"/>
                  <a:pt x="242354" y="195992"/>
                </a:cubicBezTo>
                <a:cubicBezTo>
                  <a:pt x="238252" y="195992"/>
                  <a:pt x="235192" y="195064"/>
                  <a:pt x="233173" y="193209"/>
                </a:cubicBezTo>
                <a:cubicBezTo>
                  <a:pt x="231155" y="191353"/>
                  <a:pt x="230146" y="188504"/>
                  <a:pt x="230146" y="184663"/>
                </a:cubicBezTo>
                <a:lnTo>
                  <a:pt x="230146" y="167603"/>
                </a:lnTo>
                <a:lnTo>
                  <a:pt x="220997" y="167603"/>
                </a:lnTo>
                <a:lnTo>
                  <a:pt x="220997" y="162850"/>
                </a:lnTo>
                <a:lnTo>
                  <a:pt x="230146" y="162850"/>
                </a:lnTo>
                <a:lnTo>
                  <a:pt x="230146" y="153865"/>
                </a:lnTo>
                <a:close/>
                <a:moveTo>
                  <a:pt x="92935" y="152399"/>
                </a:moveTo>
                <a:lnTo>
                  <a:pt x="92935" y="162850"/>
                </a:lnTo>
                <a:lnTo>
                  <a:pt x="107618" y="162850"/>
                </a:lnTo>
                <a:lnTo>
                  <a:pt x="107618" y="167603"/>
                </a:lnTo>
                <a:lnTo>
                  <a:pt x="92935" y="167603"/>
                </a:lnTo>
                <a:lnTo>
                  <a:pt x="92935" y="184207"/>
                </a:lnTo>
                <a:cubicBezTo>
                  <a:pt x="92935" y="186551"/>
                  <a:pt x="93559" y="188304"/>
                  <a:pt x="94807" y="189464"/>
                </a:cubicBezTo>
                <a:cubicBezTo>
                  <a:pt x="96055" y="190626"/>
                  <a:pt x="97895" y="191207"/>
                  <a:pt x="100326" y="191207"/>
                </a:cubicBezTo>
                <a:cubicBezTo>
                  <a:pt x="101367" y="191207"/>
                  <a:pt x="102507" y="191125"/>
                  <a:pt x="103744" y="190962"/>
                </a:cubicBezTo>
                <a:cubicBezTo>
                  <a:pt x="104981" y="190799"/>
                  <a:pt x="106272" y="190545"/>
                  <a:pt x="107618" y="190197"/>
                </a:cubicBezTo>
                <a:lnTo>
                  <a:pt x="107618" y="195081"/>
                </a:lnTo>
                <a:cubicBezTo>
                  <a:pt x="106338" y="195406"/>
                  <a:pt x="105013" y="195640"/>
                  <a:pt x="103646" y="195781"/>
                </a:cubicBezTo>
                <a:cubicBezTo>
                  <a:pt x="102279" y="195922"/>
                  <a:pt x="100890" y="195992"/>
                  <a:pt x="99479" y="195992"/>
                </a:cubicBezTo>
                <a:cubicBezTo>
                  <a:pt x="95377" y="195992"/>
                  <a:pt x="92317" y="195064"/>
                  <a:pt x="90298" y="193209"/>
                </a:cubicBezTo>
                <a:cubicBezTo>
                  <a:pt x="88280" y="191353"/>
                  <a:pt x="87270" y="188504"/>
                  <a:pt x="87270" y="184663"/>
                </a:cubicBezTo>
                <a:lnTo>
                  <a:pt x="87270" y="167603"/>
                </a:lnTo>
                <a:lnTo>
                  <a:pt x="78122" y="167603"/>
                </a:lnTo>
                <a:lnTo>
                  <a:pt x="78122" y="162850"/>
                </a:lnTo>
                <a:lnTo>
                  <a:pt x="87270" y="162850"/>
                </a:lnTo>
                <a:lnTo>
                  <a:pt x="87270" y="153865"/>
                </a:lnTo>
                <a:close/>
                <a:moveTo>
                  <a:pt x="901759" y="149535"/>
                </a:moveTo>
                <a:lnTo>
                  <a:pt x="907457" y="149535"/>
                </a:lnTo>
                <a:lnTo>
                  <a:pt x="907457" y="195537"/>
                </a:lnTo>
                <a:lnTo>
                  <a:pt x="902378" y="195537"/>
                </a:lnTo>
                <a:lnTo>
                  <a:pt x="902182" y="189351"/>
                </a:lnTo>
                <a:cubicBezTo>
                  <a:pt x="900598" y="191652"/>
                  <a:pt x="898883" y="193355"/>
                  <a:pt x="897039" y="194462"/>
                </a:cubicBezTo>
                <a:cubicBezTo>
                  <a:pt x="895194" y="195569"/>
                  <a:pt x="893197" y="196122"/>
                  <a:pt x="891048" y="196122"/>
                </a:cubicBezTo>
                <a:cubicBezTo>
                  <a:pt x="889182" y="196122"/>
                  <a:pt x="887538" y="195732"/>
                  <a:pt x="886116" y="194950"/>
                </a:cubicBezTo>
                <a:cubicBezTo>
                  <a:pt x="884694" y="194169"/>
                  <a:pt x="883511" y="193068"/>
                  <a:pt x="882567" y="191646"/>
                </a:cubicBezTo>
                <a:cubicBezTo>
                  <a:pt x="881623" y="190224"/>
                  <a:pt x="880912" y="188515"/>
                  <a:pt x="880435" y="186518"/>
                </a:cubicBezTo>
                <a:cubicBezTo>
                  <a:pt x="879957" y="184522"/>
                  <a:pt x="879719" y="182308"/>
                  <a:pt x="879719" y="179877"/>
                </a:cubicBezTo>
                <a:cubicBezTo>
                  <a:pt x="879719" y="177099"/>
                  <a:pt x="880099" y="174630"/>
                  <a:pt x="880858" y="172471"/>
                </a:cubicBezTo>
                <a:cubicBezTo>
                  <a:pt x="881618" y="170311"/>
                  <a:pt x="882698" y="168488"/>
                  <a:pt x="884098" y="167001"/>
                </a:cubicBezTo>
                <a:cubicBezTo>
                  <a:pt x="885497" y="165514"/>
                  <a:pt x="887180" y="164386"/>
                  <a:pt x="889144" y="163615"/>
                </a:cubicBezTo>
                <a:cubicBezTo>
                  <a:pt x="891108" y="162845"/>
                  <a:pt x="893295" y="162460"/>
                  <a:pt x="895704" y="162460"/>
                </a:cubicBezTo>
                <a:cubicBezTo>
                  <a:pt x="896746" y="162460"/>
                  <a:pt x="897771" y="162525"/>
                  <a:pt x="898780" y="162655"/>
                </a:cubicBezTo>
                <a:cubicBezTo>
                  <a:pt x="899790" y="162785"/>
                  <a:pt x="900783" y="162991"/>
                  <a:pt x="901759" y="163273"/>
                </a:cubicBezTo>
                <a:close/>
                <a:moveTo>
                  <a:pt x="835085" y="149535"/>
                </a:moveTo>
                <a:lnTo>
                  <a:pt x="840782" y="149535"/>
                </a:lnTo>
                <a:lnTo>
                  <a:pt x="840782" y="195537"/>
                </a:lnTo>
                <a:lnTo>
                  <a:pt x="835704" y="195537"/>
                </a:lnTo>
                <a:lnTo>
                  <a:pt x="835508" y="189351"/>
                </a:lnTo>
                <a:cubicBezTo>
                  <a:pt x="833924" y="191652"/>
                  <a:pt x="832209" y="193355"/>
                  <a:pt x="830365" y="194462"/>
                </a:cubicBezTo>
                <a:cubicBezTo>
                  <a:pt x="828520" y="195569"/>
                  <a:pt x="826523" y="196122"/>
                  <a:pt x="824375" y="196122"/>
                </a:cubicBezTo>
                <a:cubicBezTo>
                  <a:pt x="822508" y="196122"/>
                  <a:pt x="820864" y="195732"/>
                  <a:pt x="819442" y="194950"/>
                </a:cubicBezTo>
                <a:cubicBezTo>
                  <a:pt x="818021" y="194169"/>
                  <a:pt x="816838" y="193068"/>
                  <a:pt x="815893" y="191646"/>
                </a:cubicBezTo>
                <a:cubicBezTo>
                  <a:pt x="814949" y="190224"/>
                  <a:pt x="814239" y="188515"/>
                  <a:pt x="813761" y="186518"/>
                </a:cubicBezTo>
                <a:cubicBezTo>
                  <a:pt x="813284" y="184522"/>
                  <a:pt x="813045" y="182308"/>
                  <a:pt x="813045" y="179877"/>
                </a:cubicBezTo>
                <a:cubicBezTo>
                  <a:pt x="813045" y="177099"/>
                  <a:pt x="813425" y="174630"/>
                  <a:pt x="814184" y="172471"/>
                </a:cubicBezTo>
                <a:cubicBezTo>
                  <a:pt x="814944" y="170311"/>
                  <a:pt x="816024" y="168488"/>
                  <a:pt x="817424" y="167001"/>
                </a:cubicBezTo>
                <a:cubicBezTo>
                  <a:pt x="818823" y="165514"/>
                  <a:pt x="820506" y="164386"/>
                  <a:pt x="822470" y="163615"/>
                </a:cubicBezTo>
                <a:cubicBezTo>
                  <a:pt x="824434" y="162845"/>
                  <a:pt x="826621" y="162460"/>
                  <a:pt x="829030" y="162460"/>
                </a:cubicBezTo>
                <a:cubicBezTo>
                  <a:pt x="830072" y="162460"/>
                  <a:pt x="831097" y="162525"/>
                  <a:pt x="832106" y="162655"/>
                </a:cubicBezTo>
                <a:cubicBezTo>
                  <a:pt x="833116" y="162785"/>
                  <a:pt x="834108" y="162991"/>
                  <a:pt x="835085" y="163273"/>
                </a:cubicBezTo>
                <a:close/>
                <a:moveTo>
                  <a:pt x="605155" y="149535"/>
                </a:moveTo>
                <a:lnTo>
                  <a:pt x="610820" y="149535"/>
                </a:lnTo>
                <a:lnTo>
                  <a:pt x="610820" y="162850"/>
                </a:lnTo>
                <a:lnTo>
                  <a:pt x="610624" y="167994"/>
                </a:lnTo>
                <a:cubicBezTo>
                  <a:pt x="611515" y="166931"/>
                  <a:pt x="612388" y="166035"/>
                  <a:pt x="613246" y="165308"/>
                </a:cubicBezTo>
                <a:cubicBezTo>
                  <a:pt x="614103" y="164581"/>
                  <a:pt x="614960" y="163990"/>
                  <a:pt x="615817" y="163534"/>
                </a:cubicBezTo>
                <a:cubicBezTo>
                  <a:pt x="616675" y="163078"/>
                  <a:pt x="617548" y="162752"/>
                  <a:pt x="618438" y="162557"/>
                </a:cubicBezTo>
                <a:cubicBezTo>
                  <a:pt x="619328" y="162362"/>
                  <a:pt x="620250" y="162264"/>
                  <a:pt x="621205" y="162264"/>
                </a:cubicBezTo>
                <a:cubicBezTo>
                  <a:pt x="624461" y="162264"/>
                  <a:pt x="626978" y="163257"/>
                  <a:pt x="628758" y="165243"/>
                </a:cubicBezTo>
                <a:cubicBezTo>
                  <a:pt x="630538" y="167229"/>
                  <a:pt x="631428" y="170219"/>
                  <a:pt x="631428" y="174212"/>
                </a:cubicBezTo>
                <a:lnTo>
                  <a:pt x="631428" y="195537"/>
                </a:lnTo>
                <a:lnTo>
                  <a:pt x="625763" y="195537"/>
                </a:lnTo>
                <a:lnTo>
                  <a:pt x="625763" y="174668"/>
                </a:lnTo>
                <a:cubicBezTo>
                  <a:pt x="625763" y="172150"/>
                  <a:pt x="625291" y="170268"/>
                  <a:pt x="624347" y="169020"/>
                </a:cubicBezTo>
                <a:cubicBezTo>
                  <a:pt x="623403" y="167771"/>
                  <a:pt x="622052" y="167148"/>
                  <a:pt x="620294" y="167148"/>
                </a:cubicBezTo>
                <a:cubicBezTo>
                  <a:pt x="619534" y="167148"/>
                  <a:pt x="618824" y="167251"/>
                  <a:pt x="618161" y="167457"/>
                </a:cubicBezTo>
                <a:cubicBezTo>
                  <a:pt x="617499" y="167663"/>
                  <a:pt x="616810" y="168021"/>
                  <a:pt x="616094" y="168531"/>
                </a:cubicBezTo>
                <a:cubicBezTo>
                  <a:pt x="615378" y="169041"/>
                  <a:pt x="614597" y="169730"/>
                  <a:pt x="613750" y="170598"/>
                </a:cubicBezTo>
                <a:cubicBezTo>
                  <a:pt x="612904" y="171467"/>
                  <a:pt x="611927" y="172552"/>
                  <a:pt x="610820" y="173854"/>
                </a:cubicBezTo>
                <a:lnTo>
                  <a:pt x="610820" y="195537"/>
                </a:lnTo>
                <a:lnTo>
                  <a:pt x="605155" y="195537"/>
                </a:lnTo>
                <a:close/>
                <a:moveTo>
                  <a:pt x="252730" y="149535"/>
                </a:moveTo>
                <a:lnTo>
                  <a:pt x="258395" y="149535"/>
                </a:lnTo>
                <a:lnTo>
                  <a:pt x="258395" y="162850"/>
                </a:lnTo>
                <a:lnTo>
                  <a:pt x="258200" y="167994"/>
                </a:lnTo>
                <a:cubicBezTo>
                  <a:pt x="259089" y="166931"/>
                  <a:pt x="259963" y="166035"/>
                  <a:pt x="260820" y="165308"/>
                </a:cubicBezTo>
                <a:cubicBezTo>
                  <a:pt x="261678" y="164581"/>
                  <a:pt x="262535" y="163990"/>
                  <a:pt x="263392" y="163534"/>
                </a:cubicBezTo>
                <a:cubicBezTo>
                  <a:pt x="264250" y="163078"/>
                  <a:pt x="265123" y="162752"/>
                  <a:pt x="266013" y="162557"/>
                </a:cubicBezTo>
                <a:cubicBezTo>
                  <a:pt x="266903" y="162362"/>
                  <a:pt x="267825" y="162264"/>
                  <a:pt x="268780" y="162264"/>
                </a:cubicBezTo>
                <a:cubicBezTo>
                  <a:pt x="272036" y="162264"/>
                  <a:pt x="274554" y="163257"/>
                  <a:pt x="276333" y="165243"/>
                </a:cubicBezTo>
                <a:cubicBezTo>
                  <a:pt x="278113" y="167229"/>
                  <a:pt x="279003" y="170219"/>
                  <a:pt x="279003" y="174212"/>
                </a:cubicBezTo>
                <a:lnTo>
                  <a:pt x="279003" y="195537"/>
                </a:lnTo>
                <a:lnTo>
                  <a:pt x="273338" y="195537"/>
                </a:lnTo>
                <a:lnTo>
                  <a:pt x="273338" y="174668"/>
                </a:lnTo>
                <a:cubicBezTo>
                  <a:pt x="273338" y="172150"/>
                  <a:pt x="272866" y="170268"/>
                  <a:pt x="271922" y="169020"/>
                </a:cubicBezTo>
                <a:cubicBezTo>
                  <a:pt x="270978" y="167771"/>
                  <a:pt x="269627" y="167148"/>
                  <a:pt x="267869" y="167148"/>
                </a:cubicBezTo>
                <a:cubicBezTo>
                  <a:pt x="267109" y="167148"/>
                  <a:pt x="266398" y="167251"/>
                  <a:pt x="265736" y="167457"/>
                </a:cubicBezTo>
                <a:cubicBezTo>
                  <a:pt x="265074" y="167663"/>
                  <a:pt x="264385" y="168021"/>
                  <a:pt x="263669" y="168531"/>
                </a:cubicBezTo>
                <a:cubicBezTo>
                  <a:pt x="262953" y="169041"/>
                  <a:pt x="262171" y="169730"/>
                  <a:pt x="261325" y="170598"/>
                </a:cubicBezTo>
                <a:cubicBezTo>
                  <a:pt x="260479" y="171467"/>
                  <a:pt x="259502" y="172552"/>
                  <a:pt x="258395" y="173854"/>
                </a:cubicBezTo>
                <a:lnTo>
                  <a:pt x="258395" y="195537"/>
                </a:lnTo>
                <a:lnTo>
                  <a:pt x="252730" y="195537"/>
                </a:lnTo>
                <a:close/>
                <a:moveTo>
                  <a:pt x="865924" y="149144"/>
                </a:moveTo>
                <a:cubicBezTo>
                  <a:pt x="866554" y="149144"/>
                  <a:pt x="867140" y="149258"/>
                  <a:pt x="867682" y="149486"/>
                </a:cubicBezTo>
                <a:cubicBezTo>
                  <a:pt x="868225" y="149714"/>
                  <a:pt x="868697" y="150034"/>
                  <a:pt x="869098" y="150446"/>
                </a:cubicBezTo>
                <a:cubicBezTo>
                  <a:pt x="869500" y="150859"/>
                  <a:pt x="869815" y="151331"/>
                  <a:pt x="870043" y="151863"/>
                </a:cubicBezTo>
                <a:cubicBezTo>
                  <a:pt x="870270" y="152394"/>
                  <a:pt x="870384" y="152975"/>
                  <a:pt x="870384" y="153604"/>
                </a:cubicBezTo>
                <a:cubicBezTo>
                  <a:pt x="870384" y="154212"/>
                  <a:pt x="870270" y="154787"/>
                  <a:pt x="870043" y="155330"/>
                </a:cubicBezTo>
                <a:cubicBezTo>
                  <a:pt x="869815" y="155872"/>
                  <a:pt x="869500" y="156350"/>
                  <a:pt x="869098" y="156762"/>
                </a:cubicBezTo>
                <a:cubicBezTo>
                  <a:pt x="868697" y="157174"/>
                  <a:pt x="868225" y="157495"/>
                  <a:pt x="867682" y="157723"/>
                </a:cubicBezTo>
                <a:cubicBezTo>
                  <a:pt x="867140" y="157950"/>
                  <a:pt x="866554" y="158065"/>
                  <a:pt x="865924" y="158065"/>
                </a:cubicBezTo>
                <a:cubicBezTo>
                  <a:pt x="865295" y="158065"/>
                  <a:pt x="864709" y="157950"/>
                  <a:pt x="864166" y="157723"/>
                </a:cubicBezTo>
                <a:cubicBezTo>
                  <a:pt x="863624" y="157495"/>
                  <a:pt x="863152" y="157174"/>
                  <a:pt x="862750" y="156762"/>
                </a:cubicBezTo>
                <a:cubicBezTo>
                  <a:pt x="862348" y="156350"/>
                  <a:pt x="862034" y="155872"/>
                  <a:pt x="861806" y="155330"/>
                </a:cubicBezTo>
                <a:cubicBezTo>
                  <a:pt x="861578" y="154787"/>
                  <a:pt x="861464" y="154212"/>
                  <a:pt x="861464" y="153604"/>
                </a:cubicBezTo>
                <a:cubicBezTo>
                  <a:pt x="861464" y="152975"/>
                  <a:pt x="861578" y="152394"/>
                  <a:pt x="861806" y="151863"/>
                </a:cubicBezTo>
                <a:cubicBezTo>
                  <a:pt x="862034" y="151331"/>
                  <a:pt x="862348" y="150859"/>
                  <a:pt x="862750" y="150446"/>
                </a:cubicBezTo>
                <a:cubicBezTo>
                  <a:pt x="863152" y="150034"/>
                  <a:pt x="863624" y="149714"/>
                  <a:pt x="864166" y="149486"/>
                </a:cubicBezTo>
                <a:cubicBezTo>
                  <a:pt x="864709" y="149258"/>
                  <a:pt x="865295" y="149144"/>
                  <a:pt x="865924" y="149144"/>
                </a:cubicBezTo>
                <a:close/>
                <a:moveTo>
                  <a:pt x="521900" y="149144"/>
                </a:moveTo>
                <a:cubicBezTo>
                  <a:pt x="524157" y="149144"/>
                  <a:pt x="526653" y="149405"/>
                  <a:pt x="529388" y="149925"/>
                </a:cubicBezTo>
                <a:lnTo>
                  <a:pt x="529388" y="154809"/>
                </a:lnTo>
                <a:cubicBezTo>
                  <a:pt x="526414" y="154180"/>
                  <a:pt x="523853" y="153865"/>
                  <a:pt x="521704" y="153865"/>
                </a:cubicBezTo>
                <a:cubicBezTo>
                  <a:pt x="516604" y="153865"/>
                  <a:pt x="514054" y="156534"/>
                  <a:pt x="514054" y="161874"/>
                </a:cubicBezTo>
                <a:lnTo>
                  <a:pt x="514054" y="167603"/>
                </a:lnTo>
                <a:lnTo>
                  <a:pt x="528378" y="167603"/>
                </a:lnTo>
                <a:lnTo>
                  <a:pt x="528378" y="172324"/>
                </a:lnTo>
                <a:lnTo>
                  <a:pt x="514054" y="172324"/>
                </a:lnTo>
                <a:lnTo>
                  <a:pt x="514054" y="195537"/>
                </a:lnTo>
                <a:lnTo>
                  <a:pt x="508291" y="195537"/>
                </a:lnTo>
                <a:lnTo>
                  <a:pt x="508291" y="172324"/>
                </a:lnTo>
                <a:lnTo>
                  <a:pt x="497776" y="172324"/>
                </a:lnTo>
                <a:lnTo>
                  <a:pt x="497776" y="167603"/>
                </a:lnTo>
                <a:lnTo>
                  <a:pt x="508291" y="167603"/>
                </a:lnTo>
                <a:lnTo>
                  <a:pt x="508291" y="162199"/>
                </a:lnTo>
                <a:cubicBezTo>
                  <a:pt x="508291" y="153496"/>
                  <a:pt x="512828" y="149144"/>
                  <a:pt x="521900" y="149144"/>
                </a:cubicBezTo>
                <a:close/>
                <a:moveTo>
                  <a:pt x="1104049" y="109928"/>
                </a:moveTo>
                <a:cubicBezTo>
                  <a:pt x="1104722" y="109928"/>
                  <a:pt x="1105362" y="110063"/>
                  <a:pt x="1105970" y="110335"/>
                </a:cubicBezTo>
                <a:cubicBezTo>
                  <a:pt x="1106578" y="110606"/>
                  <a:pt x="1107110" y="110970"/>
                  <a:pt x="1107565" y="111425"/>
                </a:cubicBezTo>
                <a:cubicBezTo>
                  <a:pt x="1108021" y="111881"/>
                  <a:pt x="1108385" y="112413"/>
                  <a:pt x="1108656" y="113021"/>
                </a:cubicBezTo>
                <a:cubicBezTo>
                  <a:pt x="1108927" y="113628"/>
                  <a:pt x="1109063" y="114269"/>
                  <a:pt x="1109063" y="114941"/>
                </a:cubicBezTo>
                <a:cubicBezTo>
                  <a:pt x="1109063" y="115636"/>
                  <a:pt x="1108927" y="116282"/>
                  <a:pt x="1108656" y="116879"/>
                </a:cubicBezTo>
                <a:cubicBezTo>
                  <a:pt x="1108385" y="117475"/>
                  <a:pt x="1108021" y="118002"/>
                  <a:pt x="1107565" y="118457"/>
                </a:cubicBezTo>
                <a:cubicBezTo>
                  <a:pt x="1107110" y="118913"/>
                  <a:pt x="1106578" y="119271"/>
                  <a:pt x="1105970" y="119532"/>
                </a:cubicBezTo>
                <a:cubicBezTo>
                  <a:pt x="1105362" y="119792"/>
                  <a:pt x="1104722" y="119922"/>
                  <a:pt x="1104049" y="119922"/>
                </a:cubicBezTo>
                <a:cubicBezTo>
                  <a:pt x="1103355" y="119922"/>
                  <a:pt x="1102709" y="119792"/>
                  <a:pt x="1102112" y="119532"/>
                </a:cubicBezTo>
                <a:cubicBezTo>
                  <a:pt x="1101515" y="119271"/>
                  <a:pt x="1100989" y="118913"/>
                  <a:pt x="1100533" y="118457"/>
                </a:cubicBezTo>
                <a:cubicBezTo>
                  <a:pt x="1100077" y="118002"/>
                  <a:pt x="1099719" y="117475"/>
                  <a:pt x="1099459" y="116879"/>
                </a:cubicBezTo>
                <a:cubicBezTo>
                  <a:pt x="1099198" y="116282"/>
                  <a:pt x="1099068" y="115636"/>
                  <a:pt x="1099068" y="114941"/>
                </a:cubicBezTo>
                <a:cubicBezTo>
                  <a:pt x="1099068" y="114269"/>
                  <a:pt x="1099198" y="113628"/>
                  <a:pt x="1099459" y="113021"/>
                </a:cubicBezTo>
                <a:cubicBezTo>
                  <a:pt x="1099719" y="112413"/>
                  <a:pt x="1100077" y="111881"/>
                  <a:pt x="1100533" y="111425"/>
                </a:cubicBezTo>
                <a:cubicBezTo>
                  <a:pt x="1100989" y="110970"/>
                  <a:pt x="1101515" y="110606"/>
                  <a:pt x="1102112" y="110335"/>
                </a:cubicBezTo>
                <a:cubicBezTo>
                  <a:pt x="1102709" y="110063"/>
                  <a:pt x="1103355" y="109928"/>
                  <a:pt x="1104049" y="109928"/>
                </a:cubicBezTo>
                <a:close/>
                <a:moveTo>
                  <a:pt x="999339" y="104458"/>
                </a:moveTo>
                <a:cubicBezTo>
                  <a:pt x="997928" y="104458"/>
                  <a:pt x="996713" y="104599"/>
                  <a:pt x="995693" y="104882"/>
                </a:cubicBezTo>
                <a:cubicBezTo>
                  <a:pt x="994673" y="105164"/>
                  <a:pt x="993837" y="105565"/>
                  <a:pt x="993186" y="106086"/>
                </a:cubicBezTo>
                <a:cubicBezTo>
                  <a:pt x="992535" y="106607"/>
                  <a:pt x="992052" y="107231"/>
                  <a:pt x="991737" y="107958"/>
                </a:cubicBezTo>
                <a:cubicBezTo>
                  <a:pt x="991423" y="108685"/>
                  <a:pt x="991265" y="109504"/>
                  <a:pt x="991265" y="110416"/>
                </a:cubicBezTo>
                <a:cubicBezTo>
                  <a:pt x="991265" y="111045"/>
                  <a:pt x="991363" y="111648"/>
                  <a:pt x="991558" y="112223"/>
                </a:cubicBezTo>
                <a:cubicBezTo>
                  <a:pt x="991754" y="112798"/>
                  <a:pt x="992068" y="113308"/>
                  <a:pt x="992502" y="113753"/>
                </a:cubicBezTo>
                <a:cubicBezTo>
                  <a:pt x="992937" y="114198"/>
                  <a:pt x="993501" y="114551"/>
                  <a:pt x="994195" y="114811"/>
                </a:cubicBezTo>
                <a:cubicBezTo>
                  <a:pt x="994890" y="115072"/>
                  <a:pt x="995736" y="115202"/>
                  <a:pt x="996735" y="115202"/>
                </a:cubicBezTo>
                <a:cubicBezTo>
                  <a:pt x="998037" y="115202"/>
                  <a:pt x="999529" y="114806"/>
                  <a:pt x="1001211" y="114013"/>
                </a:cubicBezTo>
                <a:cubicBezTo>
                  <a:pt x="1002893" y="113221"/>
                  <a:pt x="1004668" y="111968"/>
                  <a:pt x="1006534" y="110253"/>
                </a:cubicBezTo>
                <a:lnTo>
                  <a:pt x="1006534" y="104458"/>
                </a:lnTo>
                <a:close/>
                <a:moveTo>
                  <a:pt x="827890" y="104458"/>
                </a:moveTo>
                <a:cubicBezTo>
                  <a:pt x="826480" y="104458"/>
                  <a:pt x="825264" y="104599"/>
                  <a:pt x="824244" y="104882"/>
                </a:cubicBezTo>
                <a:cubicBezTo>
                  <a:pt x="823224" y="105164"/>
                  <a:pt x="822388" y="105565"/>
                  <a:pt x="821737" y="106086"/>
                </a:cubicBezTo>
                <a:cubicBezTo>
                  <a:pt x="821086" y="106607"/>
                  <a:pt x="820603" y="107231"/>
                  <a:pt x="820289" y="107958"/>
                </a:cubicBezTo>
                <a:cubicBezTo>
                  <a:pt x="819974" y="108685"/>
                  <a:pt x="819817" y="109504"/>
                  <a:pt x="819817" y="110416"/>
                </a:cubicBezTo>
                <a:cubicBezTo>
                  <a:pt x="819817" y="111045"/>
                  <a:pt x="819914" y="111648"/>
                  <a:pt x="820110" y="112223"/>
                </a:cubicBezTo>
                <a:cubicBezTo>
                  <a:pt x="820305" y="112798"/>
                  <a:pt x="820620" y="113308"/>
                  <a:pt x="821054" y="113753"/>
                </a:cubicBezTo>
                <a:cubicBezTo>
                  <a:pt x="821488" y="114198"/>
                  <a:pt x="822052" y="114551"/>
                  <a:pt x="822747" y="114811"/>
                </a:cubicBezTo>
                <a:cubicBezTo>
                  <a:pt x="823441" y="115072"/>
                  <a:pt x="824288" y="115202"/>
                  <a:pt x="825286" y="115202"/>
                </a:cubicBezTo>
                <a:cubicBezTo>
                  <a:pt x="826588" y="115202"/>
                  <a:pt x="828080" y="114806"/>
                  <a:pt x="829762" y="114013"/>
                </a:cubicBezTo>
                <a:cubicBezTo>
                  <a:pt x="831444" y="113221"/>
                  <a:pt x="833219" y="111968"/>
                  <a:pt x="835085" y="110253"/>
                </a:cubicBezTo>
                <a:lnTo>
                  <a:pt x="835085" y="104458"/>
                </a:lnTo>
                <a:close/>
                <a:moveTo>
                  <a:pt x="408791" y="104458"/>
                </a:moveTo>
                <a:cubicBezTo>
                  <a:pt x="407380" y="104458"/>
                  <a:pt x="406164" y="104599"/>
                  <a:pt x="405144" y="104882"/>
                </a:cubicBezTo>
                <a:cubicBezTo>
                  <a:pt x="404124" y="105164"/>
                  <a:pt x="403289" y="105565"/>
                  <a:pt x="402637" y="106086"/>
                </a:cubicBezTo>
                <a:cubicBezTo>
                  <a:pt x="401986" y="106607"/>
                  <a:pt x="401504" y="107231"/>
                  <a:pt x="401188" y="107958"/>
                </a:cubicBezTo>
                <a:cubicBezTo>
                  <a:pt x="400874" y="108685"/>
                  <a:pt x="400716" y="109504"/>
                  <a:pt x="400716" y="110416"/>
                </a:cubicBezTo>
                <a:cubicBezTo>
                  <a:pt x="400716" y="111045"/>
                  <a:pt x="400814" y="111648"/>
                  <a:pt x="401009" y="112223"/>
                </a:cubicBezTo>
                <a:cubicBezTo>
                  <a:pt x="401205" y="112798"/>
                  <a:pt x="401520" y="113308"/>
                  <a:pt x="401953" y="113753"/>
                </a:cubicBezTo>
                <a:cubicBezTo>
                  <a:pt x="402388" y="114198"/>
                  <a:pt x="402952" y="114551"/>
                  <a:pt x="403647" y="114811"/>
                </a:cubicBezTo>
                <a:cubicBezTo>
                  <a:pt x="404341" y="115072"/>
                  <a:pt x="405188" y="115202"/>
                  <a:pt x="406186" y="115202"/>
                </a:cubicBezTo>
                <a:cubicBezTo>
                  <a:pt x="407488" y="115202"/>
                  <a:pt x="408980" y="114806"/>
                  <a:pt x="410663" y="114013"/>
                </a:cubicBezTo>
                <a:cubicBezTo>
                  <a:pt x="412345" y="113221"/>
                  <a:pt x="414119" y="111968"/>
                  <a:pt x="415985" y="110253"/>
                </a:cubicBezTo>
                <a:lnTo>
                  <a:pt x="415985" y="104458"/>
                </a:lnTo>
                <a:close/>
                <a:moveTo>
                  <a:pt x="971513" y="90947"/>
                </a:moveTo>
                <a:cubicBezTo>
                  <a:pt x="968431" y="90947"/>
                  <a:pt x="966027" y="91946"/>
                  <a:pt x="964302" y="93943"/>
                </a:cubicBezTo>
                <a:cubicBezTo>
                  <a:pt x="962576" y="95939"/>
                  <a:pt x="961714" y="99065"/>
                  <a:pt x="961714" y="103319"/>
                </a:cubicBezTo>
                <a:cubicBezTo>
                  <a:pt x="961714" y="107269"/>
                  <a:pt x="962294" y="110215"/>
                  <a:pt x="963455" y="112158"/>
                </a:cubicBezTo>
                <a:cubicBezTo>
                  <a:pt x="964617" y="114101"/>
                  <a:pt x="966261" y="115072"/>
                  <a:pt x="968388" y="115072"/>
                </a:cubicBezTo>
                <a:cubicBezTo>
                  <a:pt x="969820" y="115072"/>
                  <a:pt x="971334" y="114431"/>
                  <a:pt x="972929" y="113151"/>
                </a:cubicBezTo>
                <a:cubicBezTo>
                  <a:pt x="974525" y="111870"/>
                  <a:pt x="976201" y="109971"/>
                  <a:pt x="977959" y="107454"/>
                </a:cubicBezTo>
                <a:lnTo>
                  <a:pt x="977959" y="92282"/>
                </a:lnTo>
                <a:cubicBezTo>
                  <a:pt x="977026" y="91848"/>
                  <a:pt x="975995" y="91517"/>
                  <a:pt x="974866" y="91289"/>
                </a:cubicBezTo>
                <a:cubicBezTo>
                  <a:pt x="973738" y="91062"/>
                  <a:pt x="972620" y="90947"/>
                  <a:pt x="971513" y="90947"/>
                </a:cubicBezTo>
                <a:close/>
                <a:moveTo>
                  <a:pt x="895313" y="90947"/>
                </a:moveTo>
                <a:cubicBezTo>
                  <a:pt x="892231" y="90947"/>
                  <a:pt x="889827" y="91946"/>
                  <a:pt x="888102" y="93943"/>
                </a:cubicBezTo>
                <a:cubicBezTo>
                  <a:pt x="886376" y="95939"/>
                  <a:pt x="885514" y="99065"/>
                  <a:pt x="885514" y="103319"/>
                </a:cubicBezTo>
                <a:cubicBezTo>
                  <a:pt x="885514" y="107269"/>
                  <a:pt x="886094" y="110215"/>
                  <a:pt x="887255" y="112158"/>
                </a:cubicBezTo>
                <a:cubicBezTo>
                  <a:pt x="888417" y="114101"/>
                  <a:pt x="890061" y="115072"/>
                  <a:pt x="892188" y="115072"/>
                </a:cubicBezTo>
                <a:cubicBezTo>
                  <a:pt x="893620" y="115072"/>
                  <a:pt x="895134" y="114431"/>
                  <a:pt x="896729" y="113151"/>
                </a:cubicBezTo>
                <a:cubicBezTo>
                  <a:pt x="898325" y="111870"/>
                  <a:pt x="900001" y="109971"/>
                  <a:pt x="901759" y="107454"/>
                </a:cubicBezTo>
                <a:lnTo>
                  <a:pt x="901759" y="92282"/>
                </a:lnTo>
                <a:cubicBezTo>
                  <a:pt x="900826" y="91848"/>
                  <a:pt x="899795" y="91517"/>
                  <a:pt x="898666" y="91289"/>
                </a:cubicBezTo>
                <a:cubicBezTo>
                  <a:pt x="897538" y="91062"/>
                  <a:pt x="896420" y="90947"/>
                  <a:pt x="895313" y="90947"/>
                </a:cubicBezTo>
                <a:close/>
                <a:moveTo>
                  <a:pt x="1208824" y="90882"/>
                </a:moveTo>
                <a:cubicBezTo>
                  <a:pt x="1207131" y="90882"/>
                  <a:pt x="1205683" y="91213"/>
                  <a:pt x="1204478" y="91875"/>
                </a:cubicBezTo>
                <a:cubicBezTo>
                  <a:pt x="1203273" y="92538"/>
                  <a:pt x="1202286" y="93422"/>
                  <a:pt x="1201515" y="94529"/>
                </a:cubicBezTo>
                <a:cubicBezTo>
                  <a:pt x="1200745" y="95635"/>
                  <a:pt x="1200181" y="96922"/>
                  <a:pt x="1199822" y="98386"/>
                </a:cubicBezTo>
                <a:cubicBezTo>
                  <a:pt x="1199464" y="99852"/>
                  <a:pt x="1199285" y="101387"/>
                  <a:pt x="1199285" y="102993"/>
                </a:cubicBezTo>
                <a:cubicBezTo>
                  <a:pt x="1199285" y="105012"/>
                  <a:pt x="1199508" y="106781"/>
                  <a:pt x="1199953" y="108300"/>
                </a:cubicBezTo>
                <a:cubicBezTo>
                  <a:pt x="1200398" y="109819"/>
                  <a:pt x="1201032" y="111083"/>
                  <a:pt x="1201857" y="112093"/>
                </a:cubicBezTo>
                <a:cubicBezTo>
                  <a:pt x="1202682" y="113102"/>
                  <a:pt x="1203680" y="113861"/>
                  <a:pt x="1204852" y="114372"/>
                </a:cubicBezTo>
                <a:cubicBezTo>
                  <a:pt x="1206024" y="114882"/>
                  <a:pt x="1207348" y="115137"/>
                  <a:pt x="1208824" y="115137"/>
                </a:cubicBezTo>
                <a:cubicBezTo>
                  <a:pt x="1210517" y="115137"/>
                  <a:pt x="1211966" y="114806"/>
                  <a:pt x="1213170" y="114144"/>
                </a:cubicBezTo>
                <a:cubicBezTo>
                  <a:pt x="1214375" y="113482"/>
                  <a:pt x="1215362" y="112597"/>
                  <a:pt x="1216133" y="111490"/>
                </a:cubicBezTo>
                <a:cubicBezTo>
                  <a:pt x="1216904" y="110383"/>
                  <a:pt x="1217468" y="109098"/>
                  <a:pt x="1217826" y="107632"/>
                </a:cubicBezTo>
                <a:cubicBezTo>
                  <a:pt x="1218184" y="106167"/>
                  <a:pt x="1218363" y="104621"/>
                  <a:pt x="1218363" y="102993"/>
                </a:cubicBezTo>
                <a:cubicBezTo>
                  <a:pt x="1218363" y="100975"/>
                  <a:pt x="1218141" y="99212"/>
                  <a:pt x="1217696" y="97703"/>
                </a:cubicBezTo>
                <a:cubicBezTo>
                  <a:pt x="1217251" y="96194"/>
                  <a:pt x="1216616" y="94936"/>
                  <a:pt x="1215791" y="93926"/>
                </a:cubicBezTo>
                <a:cubicBezTo>
                  <a:pt x="1214966" y="92917"/>
                  <a:pt x="1213963" y="92157"/>
                  <a:pt x="1212780" y="91647"/>
                </a:cubicBezTo>
                <a:cubicBezTo>
                  <a:pt x="1211597" y="91137"/>
                  <a:pt x="1210278" y="90882"/>
                  <a:pt x="1208824" y="90882"/>
                </a:cubicBezTo>
                <a:close/>
                <a:moveTo>
                  <a:pt x="551600" y="90882"/>
                </a:moveTo>
                <a:cubicBezTo>
                  <a:pt x="549907" y="90882"/>
                  <a:pt x="548459" y="91213"/>
                  <a:pt x="547254" y="91875"/>
                </a:cubicBezTo>
                <a:cubicBezTo>
                  <a:pt x="546050" y="92538"/>
                  <a:pt x="545062" y="93422"/>
                  <a:pt x="544292" y="94529"/>
                </a:cubicBezTo>
                <a:cubicBezTo>
                  <a:pt x="543521" y="95635"/>
                  <a:pt x="542957" y="96922"/>
                  <a:pt x="542599" y="98386"/>
                </a:cubicBezTo>
                <a:cubicBezTo>
                  <a:pt x="542240" y="99852"/>
                  <a:pt x="542061" y="101387"/>
                  <a:pt x="542061" y="102993"/>
                </a:cubicBezTo>
                <a:cubicBezTo>
                  <a:pt x="542061" y="105012"/>
                  <a:pt x="542284" y="106781"/>
                  <a:pt x="542729" y="108300"/>
                </a:cubicBezTo>
                <a:cubicBezTo>
                  <a:pt x="543174" y="109819"/>
                  <a:pt x="543809" y="111083"/>
                  <a:pt x="544633" y="112093"/>
                </a:cubicBezTo>
                <a:cubicBezTo>
                  <a:pt x="545458" y="113102"/>
                  <a:pt x="546456" y="113861"/>
                  <a:pt x="547629" y="114372"/>
                </a:cubicBezTo>
                <a:cubicBezTo>
                  <a:pt x="548800" y="114882"/>
                  <a:pt x="550124" y="115137"/>
                  <a:pt x="551600" y="115137"/>
                </a:cubicBezTo>
                <a:cubicBezTo>
                  <a:pt x="553293" y="115137"/>
                  <a:pt x="554742" y="114806"/>
                  <a:pt x="555947" y="114144"/>
                </a:cubicBezTo>
                <a:cubicBezTo>
                  <a:pt x="557151" y="113482"/>
                  <a:pt x="558139" y="112597"/>
                  <a:pt x="558909" y="111490"/>
                </a:cubicBezTo>
                <a:cubicBezTo>
                  <a:pt x="559680" y="110383"/>
                  <a:pt x="560244" y="109098"/>
                  <a:pt x="560602" y="107632"/>
                </a:cubicBezTo>
                <a:cubicBezTo>
                  <a:pt x="560960" y="106167"/>
                  <a:pt x="561139" y="104621"/>
                  <a:pt x="561139" y="102993"/>
                </a:cubicBezTo>
                <a:cubicBezTo>
                  <a:pt x="561139" y="100975"/>
                  <a:pt x="560917" y="99212"/>
                  <a:pt x="560472" y="97703"/>
                </a:cubicBezTo>
                <a:cubicBezTo>
                  <a:pt x="560027" y="96194"/>
                  <a:pt x="559392" y="94936"/>
                  <a:pt x="558567" y="93926"/>
                </a:cubicBezTo>
                <a:cubicBezTo>
                  <a:pt x="557743" y="92917"/>
                  <a:pt x="556739" y="92157"/>
                  <a:pt x="555556" y="91647"/>
                </a:cubicBezTo>
                <a:cubicBezTo>
                  <a:pt x="554373" y="91137"/>
                  <a:pt x="553055" y="90882"/>
                  <a:pt x="551600" y="90882"/>
                </a:cubicBezTo>
                <a:close/>
                <a:moveTo>
                  <a:pt x="1075539" y="90590"/>
                </a:moveTo>
                <a:cubicBezTo>
                  <a:pt x="1074302" y="90590"/>
                  <a:pt x="1073174" y="90828"/>
                  <a:pt x="1072153" y="91306"/>
                </a:cubicBezTo>
                <a:cubicBezTo>
                  <a:pt x="1071133" y="91783"/>
                  <a:pt x="1070254" y="92456"/>
                  <a:pt x="1069516" y="93324"/>
                </a:cubicBezTo>
                <a:cubicBezTo>
                  <a:pt x="1068778" y="94193"/>
                  <a:pt x="1068182" y="95234"/>
                  <a:pt x="1067726" y="96450"/>
                </a:cubicBezTo>
                <a:cubicBezTo>
                  <a:pt x="1067270" y="97665"/>
                  <a:pt x="1066988" y="99000"/>
                  <a:pt x="1066879" y="100454"/>
                </a:cubicBezTo>
                <a:lnTo>
                  <a:pt x="1084069" y="100454"/>
                </a:lnTo>
                <a:cubicBezTo>
                  <a:pt x="1084134" y="99000"/>
                  <a:pt x="1083993" y="97670"/>
                  <a:pt x="1083646" y="96466"/>
                </a:cubicBezTo>
                <a:cubicBezTo>
                  <a:pt x="1083298" y="95261"/>
                  <a:pt x="1082761" y="94225"/>
                  <a:pt x="1082034" y="93356"/>
                </a:cubicBezTo>
                <a:cubicBezTo>
                  <a:pt x="1081307" y="92489"/>
                  <a:pt x="1080401" y="91810"/>
                  <a:pt x="1079316" y="91322"/>
                </a:cubicBezTo>
                <a:cubicBezTo>
                  <a:pt x="1078231" y="90834"/>
                  <a:pt x="1076972" y="90590"/>
                  <a:pt x="1075539" y="90590"/>
                </a:cubicBezTo>
                <a:close/>
                <a:moveTo>
                  <a:pt x="723115" y="90590"/>
                </a:moveTo>
                <a:cubicBezTo>
                  <a:pt x="721878" y="90590"/>
                  <a:pt x="720750" y="90828"/>
                  <a:pt x="719729" y="91306"/>
                </a:cubicBezTo>
                <a:cubicBezTo>
                  <a:pt x="718710" y="91783"/>
                  <a:pt x="717830" y="92456"/>
                  <a:pt x="717093" y="93324"/>
                </a:cubicBezTo>
                <a:cubicBezTo>
                  <a:pt x="716355" y="94193"/>
                  <a:pt x="715758" y="95234"/>
                  <a:pt x="715302" y="96450"/>
                </a:cubicBezTo>
                <a:cubicBezTo>
                  <a:pt x="714846" y="97665"/>
                  <a:pt x="714564" y="99000"/>
                  <a:pt x="714455" y="100454"/>
                </a:cubicBezTo>
                <a:lnTo>
                  <a:pt x="731645" y="100454"/>
                </a:lnTo>
                <a:cubicBezTo>
                  <a:pt x="731710" y="99000"/>
                  <a:pt x="731569" y="97670"/>
                  <a:pt x="731222" y="96466"/>
                </a:cubicBezTo>
                <a:cubicBezTo>
                  <a:pt x="730875" y="95261"/>
                  <a:pt x="730338" y="94225"/>
                  <a:pt x="729611" y="93356"/>
                </a:cubicBezTo>
                <a:cubicBezTo>
                  <a:pt x="728884" y="92489"/>
                  <a:pt x="727977" y="91810"/>
                  <a:pt x="726892" y="91322"/>
                </a:cubicBezTo>
                <a:cubicBezTo>
                  <a:pt x="725807" y="90834"/>
                  <a:pt x="724548" y="90590"/>
                  <a:pt x="723115" y="90590"/>
                </a:cubicBezTo>
                <a:close/>
                <a:moveTo>
                  <a:pt x="475466" y="90590"/>
                </a:moveTo>
                <a:cubicBezTo>
                  <a:pt x="474229" y="90590"/>
                  <a:pt x="473100" y="90828"/>
                  <a:pt x="472080" y="91306"/>
                </a:cubicBezTo>
                <a:cubicBezTo>
                  <a:pt x="471060" y="91783"/>
                  <a:pt x="470181" y="92456"/>
                  <a:pt x="469443" y="93324"/>
                </a:cubicBezTo>
                <a:cubicBezTo>
                  <a:pt x="468705" y="94193"/>
                  <a:pt x="468108" y="95234"/>
                  <a:pt x="467652" y="96450"/>
                </a:cubicBezTo>
                <a:cubicBezTo>
                  <a:pt x="467196" y="97665"/>
                  <a:pt x="466914" y="99000"/>
                  <a:pt x="466805" y="100454"/>
                </a:cubicBezTo>
                <a:lnTo>
                  <a:pt x="483995" y="100454"/>
                </a:lnTo>
                <a:cubicBezTo>
                  <a:pt x="484061" y="99000"/>
                  <a:pt x="483919" y="97670"/>
                  <a:pt x="483572" y="96466"/>
                </a:cubicBezTo>
                <a:cubicBezTo>
                  <a:pt x="483225" y="95261"/>
                  <a:pt x="482688" y="94225"/>
                  <a:pt x="481960" y="93356"/>
                </a:cubicBezTo>
                <a:cubicBezTo>
                  <a:pt x="481233" y="92489"/>
                  <a:pt x="480327" y="91810"/>
                  <a:pt x="479242" y="91322"/>
                </a:cubicBezTo>
                <a:cubicBezTo>
                  <a:pt x="478157" y="90834"/>
                  <a:pt x="476898" y="90590"/>
                  <a:pt x="475466" y="90590"/>
                </a:cubicBezTo>
                <a:close/>
                <a:moveTo>
                  <a:pt x="304015" y="90590"/>
                </a:moveTo>
                <a:cubicBezTo>
                  <a:pt x="302778" y="90590"/>
                  <a:pt x="301650" y="90828"/>
                  <a:pt x="300630" y="91306"/>
                </a:cubicBezTo>
                <a:cubicBezTo>
                  <a:pt x="299609" y="91783"/>
                  <a:pt x="298730" y="92456"/>
                  <a:pt x="297993" y="93324"/>
                </a:cubicBezTo>
                <a:cubicBezTo>
                  <a:pt x="297255" y="94193"/>
                  <a:pt x="296658" y="95234"/>
                  <a:pt x="296202" y="96450"/>
                </a:cubicBezTo>
                <a:cubicBezTo>
                  <a:pt x="295746" y="97665"/>
                  <a:pt x="295464" y="99000"/>
                  <a:pt x="295355" y="100454"/>
                </a:cubicBezTo>
                <a:lnTo>
                  <a:pt x="312545" y="100454"/>
                </a:lnTo>
                <a:cubicBezTo>
                  <a:pt x="312610" y="99000"/>
                  <a:pt x="312469" y="97670"/>
                  <a:pt x="312122" y="96466"/>
                </a:cubicBezTo>
                <a:cubicBezTo>
                  <a:pt x="311775" y="95261"/>
                  <a:pt x="311237" y="94225"/>
                  <a:pt x="310510" y="93356"/>
                </a:cubicBezTo>
                <a:cubicBezTo>
                  <a:pt x="309783" y="92489"/>
                  <a:pt x="308877" y="91810"/>
                  <a:pt x="307792" y="91322"/>
                </a:cubicBezTo>
                <a:cubicBezTo>
                  <a:pt x="306707" y="90834"/>
                  <a:pt x="305448" y="90590"/>
                  <a:pt x="304015" y="90590"/>
                </a:cubicBezTo>
                <a:close/>
                <a:moveTo>
                  <a:pt x="132565" y="90590"/>
                </a:moveTo>
                <a:cubicBezTo>
                  <a:pt x="131328" y="90590"/>
                  <a:pt x="130200" y="90828"/>
                  <a:pt x="129180" y="91306"/>
                </a:cubicBezTo>
                <a:cubicBezTo>
                  <a:pt x="128160" y="91783"/>
                  <a:pt x="127280" y="92456"/>
                  <a:pt x="126542" y="93324"/>
                </a:cubicBezTo>
                <a:cubicBezTo>
                  <a:pt x="125804" y="94193"/>
                  <a:pt x="125208" y="95234"/>
                  <a:pt x="124752" y="96450"/>
                </a:cubicBezTo>
                <a:cubicBezTo>
                  <a:pt x="124296" y="97665"/>
                  <a:pt x="124014" y="99000"/>
                  <a:pt x="123905" y="100454"/>
                </a:cubicBezTo>
                <a:lnTo>
                  <a:pt x="141095" y="100454"/>
                </a:lnTo>
                <a:cubicBezTo>
                  <a:pt x="141160" y="99000"/>
                  <a:pt x="141019" y="97670"/>
                  <a:pt x="140672" y="96466"/>
                </a:cubicBezTo>
                <a:cubicBezTo>
                  <a:pt x="140325" y="95261"/>
                  <a:pt x="139787" y="94225"/>
                  <a:pt x="139060" y="93356"/>
                </a:cubicBezTo>
                <a:cubicBezTo>
                  <a:pt x="138333" y="92489"/>
                  <a:pt x="137427" y="91810"/>
                  <a:pt x="136342" y="91322"/>
                </a:cubicBezTo>
                <a:cubicBezTo>
                  <a:pt x="135257" y="90834"/>
                  <a:pt x="133998" y="90590"/>
                  <a:pt x="132565" y="90590"/>
                </a:cubicBezTo>
                <a:close/>
                <a:moveTo>
                  <a:pt x="920944" y="86650"/>
                </a:moveTo>
                <a:lnTo>
                  <a:pt x="936343" y="86650"/>
                </a:lnTo>
                <a:lnTo>
                  <a:pt x="936343" y="114616"/>
                </a:lnTo>
                <a:lnTo>
                  <a:pt x="946077" y="114616"/>
                </a:lnTo>
                <a:lnTo>
                  <a:pt x="946077" y="119337"/>
                </a:lnTo>
                <a:lnTo>
                  <a:pt x="919870" y="119337"/>
                </a:lnTo>
                <a:lnTo>
                  <a:pt x="919870" y="114616"/>
                </a:lnTo>
                <a:lnTo>
                  <a:pt x="930613" y="114616"/>
                </a:lnTo>
                <a:lnTo>
                  <a:pt x="930613" y="91338"/>
                </a:lnTo>
                <a:lnTo>
                  <a:pt x="920944" y="91338"/>
                </a:lnTo>
                <a:close/>
                <a:moveTo>
                  <a:pt x="793014" y="86194"/>
                </a:moveTo>
                <a:cubicBezTo>
                  <a:pt x="794706" y="86194"/>
                  <a:pt x="796291" y="86314"/>
                  <a:pt x="797766" y="86552"/>
                </a:cubicBezTo>
                <a:cubicBezTo>
                  <a:pt x="799243" y="86791"/>
                  <a:pt x="800653" y="87182"/>
                  <a:pt x="801999" y="87724"/>
                </a:cubicBezTo>
                <a:lnTo>
                  <a:pt x="801999" y="93129"/>
                </a:lnTo>
                <a:cubicBezTo>
                  <a:pt x="800588" y="92391"/>
                  <a:pt x="799151" y="91854"/>
                  <a:pt x="797685" y="91517"/>
                </a:cubicBezTo>
                <a:cubicBezTo>
                  <a:pt x="796221" y="91181"/>
                  <a:pt x="794706" y="91013"/>
                  <a:pt x="793144" y="91013"/>
                </a:cubicBezTo>
                <a:cubicBezTo>
                  <a:pt x="791689" y="91013"/>
                  <a:pt x="790317" y="91289"/>
                  <a:pt x="789026" y="91843"/>
                </a:cubicBezTo>
                <a:cubicBezTo>
                  <a:pt x="787734" y="92396"/>
                  <a:pt x="786600" y="93194"/>
                  <a:pt x="785623" y="94235"/>
                </a:cubicBezTo>
                <a:cubicBezTo>
                  <a:pt x="784647" y="95277"/>
                  <a:pt x="783876" y="96547"/>
                  <a:pt x="783312" y="98045"/>
                </a:cubicBezTo>
                <a:cubicBezTo>
                  <a:pt x="782748" y="99542"/>
                  <a:pt x="782465" y="101235"/>
                  <a:pt x="782465" y="103124"/>
                </a:cubicBezTo>
                <a:cubicBezTo>
                  <a:pt x="782465" y="107074"/>
                  <a:pt x="783426" y="110031"/>
                  <a:pt x="785346" y="111995"/>
                </a:cubicBezTo>
                <a:cubicBezTo>
                  <a:pt x="787267" y="113959"/>
                  <a:pt x="789932" y="114941"/>
                  <a:pt x="793339" y="114941"/>
                </a:cubicBezTo>
                <a:cubicBezTo>
                  <a:pt x="794880" y="114941"/>
                  <a:pt x="796372" y="114768"/>
                  <a:pt x="797815" y="114421"/>
                </a:cubicBezTo>
                <a:cubicBezTo>
                  <a:pt x="799259" y="114073"/>
                  <a:pt x="800653" y="113552"/>
                  <a:pt x="801999" y="112858"/>
                </a:cubicBezTo>
                <a:lnTo>
                  <a:pt x="801999" y="118132"/>
                </a:lnTo>
                <a:cubicBezTo>
                  <a:pt x="800523" y="118696"/>
                  <a:pt x="799009" y="119114"/>
                  <a:pt x="797458" y="119385"/>
                </a:cubicBezTo>
                <a:cubicBezTo>
                  <a:pt x="795906" y="119657"/>
                  <a:pt x="794305" y="119792"/>
                  <a:pt x="792655" y="119792"/>
                </a:cubicBezTo>
                <a:cubicBezTo>
                  <a:pt x="787490" y="119792"/>
                  <a:pt x="783513" y="118392"/>
                  <a:pt x="780724" y="115592"/>
                </a:cubicBezTo>
                <a:cubicBezTo>
                  <a:pt x="777935" y="112793"/>
                  <a:pt x="776540" y="108701"/>
                  <a:pt x="776540" y="103319"/>
                </a:cubicBezTo>
                <a:cubicBezTo>
                  <a:pt x="776540" y="100736"/>
                  <a:pt x="776942" y="98392"/>
                  <a:pt x="777745" y="96287"/>
                </a:cubicBezTo>
                <a:cubicBezTo>
                  <a:pt x="778548" y="94182"/>
                  <a:pt x="779676" y="92380"/>
                  <a:pt x="781130" y="90882"/>
                </a:cubicBezTo>
                <a:cubicBezTo>
                  <a:pt x="782585" y="89385"/>
                  <a:pt x="784321" y="88229"/>
                  <a:pt x="786340" y="87415"/>
                </a:cubicBezTo>
                <a:cubicBezTo>
                  <a:pt x="788358" y="86601"/>
                  <a:pt x="790582" y="86194"/>
                  <a:pt x="793014" y="86194"/>
                </a:cubicBezTo>
                <a:close/>
                <a:moveTo>
                  <a:pt x="1287954" y="86064"/>
                </a:moveTo>
                <a:cubicBezTo>
                  <a:pt x="1291318" y="86064"/>
                  <a:pt x="1293863" y="87057"/>
                  <a:pt x="1295589" y="89043"/>
                </a:cubicBezTo>
                <a:cubicBezTo>
                  <a:pt x="1297314" y="91029"/>
                  <a:pt x="1298177" y="94019"/>
                  <a:pt x="1298177" y="98012"/>
                </a:cubicBezTo>
                <a:lnTo>
                  <a:pt x="1298177" y="119337"/>
                </a:lnTo>
                <a:lnTo>
                  <a:pt x="1292512" y="119337"/>
                </a:lnTo>
                <a:lnTo>
                  <a:pt x="1292512" y="98468"/>
                </a:lnTo>
                <a:cubicBezTo>
                  <a:pt x="1292512" y="95907"/>
                  <a:pt x="1292035" y="94013"/>
                  <a:pt x="1291080" y="92787"/>
                </a:cubicBezTo>
                <a:cubicBezTo>
                  <a:pt x="1290125" y="91561"/>
                  <a:pt x="1288703" y="90947"/>
                  <a:pt x="1286815" y="90947"/>
                </a:cubicBezTo>
                <a:cubicBezTo>
                  <a:pt x="1286120" y="90947"/>
                  <a:pt x="1285442" y="91051"/>
                  <a:pt x="1284780" y="91257"/>
                </a:cubicBezTo>
                <a:cubicBezTo>
                  <a:pt x="1284118" y="91463"/>
                  <a:pt x="1283429" y="91821"/>
                  <a:pt x="1282713" y="92331"/>
                </a:cubicBezTo>
                <a:cubicBezTo>
                  <a:pt x="1281997" y="92841"/>
                  <a:pt x="1281221" y="93530"/>
                  <a:pt x="1280385" y="94398"/>
                </a:cubicBezTo>
                <a:cubicBezTo>
                  <a:pt x="1279549" y="95267"/>
                  <a:pt x="1278611" y="96352"/>
                  <a:pt x="1277569" y="97654"/>
                </a:cubicBezTo>
                <a:lnTo>
                  <a:pt x="1277569" y="119337"/>
                </a:lnTo>
                <a:lnTo>
                  <a:pt x="1271904" y="119337"/>
                </a:lnTo>
                <a:lnTo>
                  <a:pt x="1271904" y="86650"/>
                </a:lnTo>
                <a:lnTo>
                  <a:pt x="1276950" y="86650"/>
                </a:lnTo>
                <a:lnTo>
                  <a:pt x="1277178" y="91924"/>
                </a:lnTo>
                <a:cubicBezTo>
                  <a:pt x="1278133" y="90796"/>
                  <a:pt x="1279056" y="89857"/>
                  <a:pt x="1279945" y="89108"/>
                </a:cubicBezTo>
                <a:cubicBezTo>
                  <a:pt x="1280835" y="88359"/>
                  <a:pt x="1281709" y="87757"/>
                  <a:pt x="1282566" y="87301"/>
                </a:cubicBezTo>
                <a:cubicBezTo>
                  <a:pt x="1283423" y="86845"/>
                  <a:pt x="1284297" y="86525"/>
                  <a:pt x="1285187" y="86341"/>
                </a:cubicBezTo>
                <a:cubicBezTo>
                  <a:pt x="1286077" y="86156"/>
                  <a:pt x="1286999" y="86064"/>
                  <a:pt x="1287954" y="86064"/>
                </a:cubicBezTo>
                <a:close/>
                <a:moveTo>
                  <a:pt x="1209150" y="86064"/>
                </a:moveTo>
                <a:cubicBezTo>
                  <a:pt x="1211494" y="86064"/>
                  <a:pt x="1213594" y="86427"/>
                  <a:pt x="1215449" y="87155"/>
                </a:cubicBezTo>
                <a:cubicBezTo>
                  <a:pt x="1217305" y="87882"/>
                  <a:pt x="1218879" y="88945"/>
                  <a:pt x="1220170" y="90345"/>
                </a:cubicBezTo>
                <a:cubicBezTo>
                  <a:pt x="1221461" y="91745"/>
                  <a:pt x="1222449" y="93487"/>
                  <a:pt x="1223133" y="95571"/>
                </a:cubicBezTo>
                <a:cubicBezTo>
                  <a:pt x="1223816" y="97654"/>
                  <a:pt x="1224158" y="100042"/>
                  <a:pt x="1224158" y="102733"/>
                </a:cubicBezTo>
                <a:cubicBezTo>
                  <a:pt x="1224158" y="105272"/>
                  <a:pt x="1223800" y="107600"/>
                  <a:pt x="1223084" y="109716"/>
                </a:cubicBezTo>
                <a:cubicBezTo>
                  <a:pt x="1222368" y="111832"/>
                  <a:pt x="1221337" y="113644"/>
                  <a:pt x="1219991" y="115153"/>
                </a:cubicBezTo>
                <a:cubicBezTo>
                  <a:pt x="1218645" y="116661"/>
                  <a:pt x="1217007" y="117834"/>
                  <a:pt x="1215075" y="118669"/>
                </a:cubicBezTo>
                <a:cubicBezTo>
                  <a:pt x="1213143" y="119505"/>
                  <a:pt x="1210951" y="119922"/>
                  <a:pt x="1208499" y="119922"/>
                </a:cubicBezTo>
                <a:cubicBezTo>
                  <a:pt x="1206155" y="119922"/>
                  <a:pt x="1204055" y="119559"/>
                  <a:pt x="1202199" y="118832"/>
                </a:cubicBezTo>
                <a:cubicBezTo>
                  <a:pt x="1200343" y="118105"/>
                  <a:pt x="1198770" y="117036"/>
                  <a:pt x="1197478" y="115625"/>
                </a:cubicBezTo>
                <a:cubicBezTo>
                  <a:pt x="1196187" y="114214"/>
                  <a:pt x="1195199" y="112467"/>
                  <a:pt x="1194516" y="110383"/>
                </a:cubicBezTo>
                <a:cubicBezTo>
                  <a:pt x="1193832" y="108300"/>
                  <a:pt x="1193490" y="105901"/>
                  <a:pt x="1193490" y="103189"/>
                </a:cubicBezTo>
                <a:cubicBezTo>
                  <a:pt x="1193490" y="100649"/>
                  <a:pt x="1193848" y="98332"/>
                  <a:pt x="1194565" y="96238"/>
                </a:cubicBezTo>
                <a:cubicBezTo>
                  <a:pt x="1195281" y="94143"/>
                  <a:pt x="1196312" y="92342"/>
                  <a:pt x="1197657" y="90834"/>
                </a:cubicBezTo>
                <a:cubicBezTo>
                  <a:pt x="1199003" y="89325"/>
                  <a:pt x="1200642" y="88153"/>
                  <a:pt x="1202573" y="87317"/>
                </a:cubicBezTo>
                <a:cubicBezTo>
                  <a:pt x="1204505" y="86482"/>
                  <a:pt x="1206697" y="86064"/>
                  <a:pt x="1209150" y="86064"/>
                </a:cubicBezTo>
                <a:close/>
                <a:moveTo>
                  <a:pt x="1104049" y="86064"/>
                </a:moveTo>
                <a:cubicBezTo>
                  <a:pt x="1104722" y="86064"/>
                  <a:pt x="1105362" y="86200"/>
                  <a:pt x="1105970" y="86471"/>
                </a:cubicBezTo>
                <a:cubicBezTo>
                  <a:pt x="1106578" y="86742"/>
                  <a:pt x="1107110" y="87106"/>
                  <a:pt x="1107565" y="87562"/>
                </a:cubicBezTo>
                <a:cubicBezTo>
                  <a:pt x="1108021" y="88017"/>
                  <a:pt x="1108385" y="88549"/>
                  <a:pt x="1108656" y="89157"/>
                </a:cubicBezTo>
                <a:cubicBezTo>
                  <a:pt x="1108927" y="89765"/>
                  <a:pt x="1109063" y="90405"/>
                  <a:pt x="1109063" y="91078"/>
                </a:cubicBezTo>
                <a:cubicBezTo>
                  <a:pt x="1109063" y="91772"/>
                  <a:pt x="1108927" y="92418"/>
                  <a:pt x="1108656" y="93015"/>
                </a:cubicBezTo>
                <a:cubicBezTo>
                  <a:pt x="1108385" y="93612"/>
                  <a:pt x="1108021" y="94138"/>
                  <a:pt x="1107565" y="94594"/>
                </a:cubicBezTo>
                <a:cubicBezTo>
                  <a:pt x="1107110" y="95050"/>
                  <a:pt x="1106578" y="95408"/>
                  <a:pt x="1105970" y="95668"/>
                </a:cubicBezTo>
                <a:cubicBezTo>
                  <a:pt x="1105362" y="95929"/>
                  <a:pt x="1104722" y="96059"/>
                  <a:pt x="1104049" y="96059"/>
                </a:cubicBezTo>
                <a:cubicBezTo>
                  <a:pt x="1103355" y="96059"/>
                  <a:pt x="1102709" y="95929"/>
                  <a:pt x="1102112" y="95668"/>
                </a:cubicBezTo>
                <a:cubicBezTo>
                  <a:pt x="1101515" y="95408"/>
                  <a:pt x="1100989" y="95050"/>
                  <a:pt x="1100533" y="94594"/>
                </a:cubicBezTo>
                <a:cubicBezTo>
                  <a:pt x="1100077" y="94138"/>
                  <a:pt x="1099719" y="93612"/>
                  <a:pt x="1099459" y="93015"/>
                </a:cubicBezTo>
                <a:cubicBezTo>
                  <a:pt x="1099198" y="92418"/>
                  <a:pt x="1099068" y="91772"/>
                  <a:pt x="1099068" y="91078"/>
                </a:cubicBezTo>
                <a:cubicBezTo>
                  <a:pt x="1099068" y="90405"/>
                  <a:pt x="1099198" y="89765"/>
                  <a:pt x="1099459" y="89157"/>
                </a:cubicBezTo>
                <a:cubicBezTo>
                  <a:pt x="1099719" y="88549"/>
                  <a:pt x="1100077" y="88017"/>
                  <a:pt x="1100533" y="87562"/>
                </a:cubicBezTo>
                <a:cubicBezTo>
                  <a:pt x="1100989" y="87106"/>
                  <a:pt x="1101515" y="86742"/>
                  <a:pt x="1102112" y="86471"/>
                </a:cubicBezTo>
                <a:cubicBezTo>
                  <a:pt x="1102709" y="86200"/>
                  <a:pt x="1103355" y="86064"/>
                  <a:pt x="1104049" y="86064"/>
                </a:cubicBezTo>
                <a:close/>
                <a:moveTo>
                  <a:pt x="1075800" y="86064"/>
                </a:moveTo>
                <a:cubicBezTo>
                  <a:pt x="1078079" y="86064"/>
                  <a:pt x="1080097" y="86422"/>
                  <a:pt x="1081855" y="87139"/>
                </a:cubicBezTo>
                <a:cubicBezTo>
                  <a:pt x="1083613" y="87855"/>
                  <a:pt x="1085095" y="88869"/>
                  <a:pt x="1086299" y="90183"/>
                </a:cubicBezTo>
                <a:cubicBezTo>
                  <a:pt x="1087504" y="91495"/>
                  <a:pt x="1088415" y="93091"/>
                  <a:pt x="1089034" y="94968"/>
                </a:cubicBezTo>
                <a:cubicBezTo>
                  <a:pt x="1089652" y="96846"/>
                  <a:pt x="1089962" y="98945"/>
                  <a:pt x="1089962" y="101268"/>
                </a:cubicBezTo>
                <a:cubicBezTo>
                  <a:pt x="1089962" y="102071"/>
                  <a:pt x="1089951" y="102744"/>
                  <a:pt x="1089929" y="103286"/>
                </a:cubicBezTo>
                <a:cubicBezTo>
                  <a:pt x="1089907" y="103829"/>
                  <a:pt x="1089875" y="104339"/>
                  <a:pt x="1089831" y="104816"/>
                </a:cubicBezTo>
                <a:lnTo>
                  <a:pt x="1066879" y="104816"/>
                </a:lnTo>
                <a:cubicBezTo>
                  <a:pt x="1066879" y="108159"/>
                  <a:pt x="1067813" y="110726"/>
                  <a:pt x="1069679" y="112516"/>
                </a:cubicBezTo>
                <a:cubicBezTo>
                  <a:pt x="1071546" y="114306"/>
                  <a:pt x="1074237" y="115202"/>
                  <a:pt x="1077753" y="115202"/>
                </a:cubicBezTo>
                <a:cubicBezTo>
                  <a:pt x="1078708" y="115202"/>
                  <a:pt x="1079663" y="115164"/>
                  <a:pt x="1080618" y="115088"/>
                </a:cubicBezTo>
                <a:cubicBezTo>
                  <a:pt x="1081573" y="115012"/>
                  <a:pt x="1082495" y="114909"/>
                  <a:pt x="1083385" y="114779"/>
                </a:cubicBezTo>
                <a:cubicBezTo>
                  <a:pt x="1084275" y="114648"/>
                  <a:pt x="1085127" y="114502"/>
                  <a:pt x="1085941" y="114339"/>
                </a:cubicBezTo>
                <a:cubicBezTo>
                  <a:pt x="1086755" y="114176"/>
                  <a:pt x="1087509" y="113997"/>
                  <a:pt x="1088204" y="113802"/>
                </a:cubicBezTo>
                <a:lnTo>
                  <a:pt x="1088204" y="118457"/>
                </a:lnTo>
                <a:cubicBezTo>
                  <a:pt x="1086663" y="118892"/>
                  <a:pt x="1084921" y="119244"/>
                  <a:pt x="1082978" y="119515"/>
                </a:cubicBezTo>
                <a:cubicBezTo>
                  <a:pt x="1081036" y="119787"/>
                  <a:pt x="1079023" y="119922"/>
                  <a:pt x="1076939" y="119922"/>
                </a:cubicBezTo>
                <a:cubicBezTo>
                  <a:pt x="1074139" y="119922"/>
                  <a:pt x="1071730" y="119543"/>
                  <a:pt x="1069712" y="118783"/>
                </a:cubicBezTo>
                <a:cubicBezTo>
                  <a:pt x="1067693" y="118023"/>
                  <a:pt x="1066038" y="116922"/>
                  <a:pt x="1064747" y="115479"/>
                </a:cubicBezTo>
                <a:cubicBezTo>
                  <a:pt x="1063455" y="114035"/>
                  <a:pt x="1062501" y="112266"/>
                  <a:pt x="1061882" y="110172"/>
                </a:cubicBezTo>
                <a:cubicBezTo>
                  <a:pt x="1061263" y="108077"/>
                  <a:pt x="1060954" y="105706"/>
                  <a:pt x="1060954" y="103058"/>
                </a:cubicBezTo>
                <a:cubicBezTo>
                  <a:pt x="1060954" y="100758"/>
                  <a:pt x="1061285" y="98582"/>
                  <a:pt x="1061947" y="96531"/>
                </a:cubicBezTo>
                <a:cubicBezTo>
                  <a:pt x="1062609" y="94480"/>
                  <a:pt x="1063575" y="92678"/>
                  <a:pt x="1064845" y="91127"/>
                </a:cubicBezTo>
                <a:cubicBezTo>
                  <a:pt x="1066114" y="89575"/>
                  <a:pt x="1067672" y="88343"/>
                  <a:pt x="1069516" y="87432"/>
                </a:cubicBezTo>
                <a:cubicBezTo>
                  <a:pt x="1071361" y="86520"/>
                  <a:pt x="1073456" y="86064"/>
                  <a:pt x="1075800" y="86064"/>
                </a:cubicBezTo>
                <a:close/>
                <a:moveTo>
                  <a:pt x="999469" y="86064"/>
                </a:moveTo>
                <a:cubicBezTo>
                  <a:pt x="1001445" y="86064"/>
                  <a:pt x="1003224" y="86281"/>
                  <a:pt x="1004809" y="86715"/>
                </a:cubicBezTo>
                <a:cubicBezTo>
                  <a:pt x="1006393" y="87150"/>
                  <a:pt x="1007733" y="87811"/>
                  <a:pt x="1008829" y="88701"/>
                </a:cubicBezTo>
                <a:cubicBezTo>
                  <a:pt x="1009925" y="89591"/>
                  <a:pt x="1010766" y="90709"/>
                  <a:pt x="1011352" y="92054"/>
                </a:cubicBezTo>
                <a:cubicBezTo>
                  <a:pt x="1011939" y="93400"/>
                  <a:pt x="1012232" y="94985"/>
                  <a:pt x="1012232" y="96807"/>
                </a:cubicBezTo>
                <a:lnTo>
                  <a:pt x="1012232" y="119337"/>
                </a:lnTo>
                <a:lnTo>
                  <a:pt x="1007153" y="119337"/>
                </a:lnTo>
                <a:lnTo>
                  <a:pt x="1007023" y="114941"/>
                </a:lnTo>
                <a:cubicBezTo>
                  <a:pt x="1005243" y="116699"/>
                  <a:pt x="1003436" y="117969"/>
                  <a:pt x="1001602" y="118750"/>
                </a:cubicBezTo>
                <a:cubicBezTo>
                  <a:pt x="999768" y="119532"/>
                  <a:pt x="997842" y="119922"/>
                  <a:pt x="995823" y="119922"/>
                </a:cubicBezTo>
                <a:cubicBezTo>
                  <a:pt x="993957" y="119922"/>
                  <a:pt x="992361" y="119684"/>
                  <a:pt x="991037" y="119206"/>
                </a:cubicBezTo>
                <a:cubicBezTo>
                  <a:pt x="989714" y="118729"/>
                  <a:pt x="988623" y="118072"/>
                  <a:pt x="987766" y="117237"/>
                </a:cubicBezTo>
                <a:cubicBezTo>
                  <a:pt x="986908" y="116401"/>
                  <a:pt x="986279" y="115419"/>
                  <a:pt x="985877" y="114290"/>
                </a:cubicBezTo>
                <a:cubicBezTo>
                  <a:pt x="985476" y="113162"/>
                  <a:pt x="985275" y="111935"/>
                  <a:pt x="985275" y="110611"/>
                </a:cubicBezTo>
                <a:cubicBezTo>
                  <a:pt x="985275" y="107334"/>
                  <a:pt x="986496" y="104768"/>
                  <a:pt x="988938" y="102912"/>
                </a:cubicBezTo>
                <a:cubicBezTo>
                  <a:pt x="991379" y="101056"/>
                  <a:pt x="994988" y="100129"/>
                  <a:pt x="999763" y="100129"/>
                </a:cubicBezTo>
                <a:lnTo>
                  <a:pt x="1006534" y="100129"/>
                </a:lnTo>
                <a:lnTo>
                  <a:pt x="1006534" y="97263"/>
                </a:lnTo>
                <a:cubicBezTo>
                  <a:pt x="1006534" y="95332"/>
                  <a:pt x="1005916" y="93785"/>
                  <a:pt x="1004678" y="92624"/>
                </a:cubicBezTo>
                <a:cubicBezTo>
                  <a:pt x="1003441" y="91463"/>
                  <a:pt x="1001553" y="90882"/>
                  <a:pt x="999014" y="90882"/>
                </a:cubicBezTo>
                <a:cubicBezTo>
                  <a:pt x="997169" y="90882"/>
                  <a:pt x="995351" y="91089"/>
                  <a:pt x="993561" y="91501"/>
                </a:cubicBezTo>
                <a:cubicBezTo>
                  <a:pt x="991770" y="91913"/>
                  <a:pt x="989920" y="92500"/>
                  <a:pt x="988010" y="93259"/>
                </a:cubicBezTo>
                <a:lnTo>
                  <a:pt x="988010" y="88148"/>
                </a:lnTo>
                <a:cubicBezTo>
                  <a:pt x="988726" y="87887"/>
                  <a:pt x="989524" y="87632"/>
                  <a:pt x="990403" y="87383"/>
                </a:cubicBezTo>
                <a:cubicBezTo>
                  <a:pt x="991282" y="87133"/>
                  <a:pt x="992209" y="86911"/>
                  <a:pt x="993186" y="86715"/>
                </a:cubicBezTo>
                <a:cubicBezTo>
                  <a:pt x="994163" y="86520"/>
                  <a:pt x="995183" y="86362"/>
                  <a:pt x="996246" y="86243"/>
                </a:cubicBezTo>
                <a:cubicBezTo>
                  <a:pt x="997310" y="86124"/>
                  <a:pt x="998384" y="86064"/>
                  <a:pt x="999469" y="86064"/>
                </a:cubicBezTo>
                <a:close/>
                <a:moveTo>
                  <a:pt x="868854" y="86064"/>
                </a:moveTo>
                <a:cubicBezTo>
                  <a:pt x="872218" y="86064"/>
                  <a:pt x="874763" y="87057"/>
                  <a:pt x="876489" y="89043"/>
                </a:cubicBezTo>
                <a:cubicBezTo>
                  <a:pt x="878214" y="91029"/>
                  <a:pt x="879077" y="94019"/>
                  <a:pt x="879077" y="98012"/>
                </a:cubicBezTo>
                <a:lnTo>
                  <a:pt x="879077" y="119337"/>
                </a:lnTo>
                <a:lnTo>
                  <a:pt x="873412" y="119337"/>
                </a:lnTo>
                <a:lnTo>
                  <a:pt x="873412" y="98468"/>
                </a:lnTo>
                <a:cubicBezTo>
                  <a:pt x="873412" y="95907"/>
                  <a:pt x="872935" y="94013"/>
                  <a:pt x="871980" y="92787"/>
                </a:cubicBezTo>
                <a:cubicBezTo>
                  <a:pt x="871025" y="91561"/>
                  <a:pt x="869603" y="90947"/>
                  <a:pt x="867715" y="90947"/>
                </a:cubicBezTo>
                <a:cubicBezTo>
                  <a:pt x="867020" y="90947"/>
                  <a:pt x="866342" y="91051"/>
                  <a:pt x="865680" y="91257"/>
                </a:cubicBezTo>
                <a:cubicBezTo>
                  <a:pt x="865018" y="91463"/>
                  <a:pt x="864329" y="91821"/>
                  <a:pt x="863613" y="92331"/>
                </a:cubicBezTo>
                <a:cubicBezTo>
                  <a:pt x="862896" y="92841"/>
                  <a:pt x="862121" y="93530"/>
                  <a:pt x="861285" y="94398"/>
                </a:cubicBezTo>
                <a:cubicBezTo>
                  <a:pt x="860449" y="95267"/>
                  <a:pt x="859511" y="96352"/>
                  <a:pt x="858469" y="97654"/>
                </a:cubicBezTo>
                <a:lnTo>
                  <a:pt x="858469" y="119337"/>
                </a:lnTo>
                <a:lnTo>
                  <a:pt x="852805" y="119337"/>
                </a:lnTo>
                <a:lnTo>
                  <a:pt x="852805" y="86650"/>
                </a:lnTo>
                <a:lnTo>
                  <a:pt x="857850" y="86650"/>
                </a:lnTo>
                <a:lnTo>
                  <a:pt x="858078" y="91924"/>
                </a:lnTo>
                <a:cubicBezTo>
                  <a:pt x="859033" y="90796"/>
                  <a:pt x="859956" y="89857"/>
                  <a:pt x="860845" y="89108"/>
                </a:cubicBezTo>
                <a:cubicBezTo>
                  <a:pt x="861735" y="88359"/>
                  <a:pt x="862609" y="87757"/>
                  <a:pt x="863466" y="87301"/>
                </a:cubicBezTo>
                <a:cubicBezTo>
                  <a:pt x="864324" y="86845"/>
                  <a:pt x="865197" y="86525"/>
                  <a:pt x="866087" y="86341"/>
                </a:cubicBezTo>
                <a:cubicBezTo>
                  <a:pt x="866977" y="86156"/>
                  <a:pt x="867899" y="86064"/>
                  <a:pt x="868854" y="86064"/>
                </a:cubicBezTo>
                <a:close/>
                <a:moveTo>
                  <a:pt x="828021" y="86064"/>
                </a:moveTo>
                <a:cubicBezTo>
                  <a:pt x="829996" y="86064"/>
                  <a:pt x="831775" y="86281"/>
                  <a:pt x="833360" y="86715"/>
                </a:cubicBezTo>
                <a:cubicBezTo>
                  <a:pt x="834944" y="87150"/>
                  <a:pt x="836284" y="87811"/>
                  <a:pt x="837381" y="88701"/>
                </a:cubicBezTo>
                <a:cubicBezTo>
                  <a:pt x="838477" y="89591"/>
                  <a:pt x="839318" y="90709"/>
                  <a:pt x="839904" y="92054"/>
                </a:cubicBezTo>
                <a:cubicBezTo>
                  <a:pt x="840490" y="93400"/>
                  <a:pt x="840782" y="94985"/>
                  <a:pt x="840782" y="96807"/>
                </a:cubicBezTo>
                <a:lnTo>
                  <a:pt x="840782" y="119337"/>
                </a:lnTo>
                <a:lnTo>
                  <a:pt x="835704" y="119337"/>
                </a:lnTo>
                <a:lnTo>
                  <a:pt x="835574" y="114941"/>
                </a:lnTo>
                <a:cubicBezTo>
                  <a:pt x="833794" y="116699"/>
                  <a:pt x="831987" y="117969"/>
                  <a:pt x="830153" y="118750"/>
                </a:cubicBezTo>
                <a:cubicBezTo>
                  <a:pt x="828319" y="119532"/>
                  <a:pt x="826393" y="119922"/>
                  <a:pt x="824375" y="119922"/>
                </a:cubicBezTo>
                <a:cubicBezTo>
                  <a:pt x="822508" y="119922"/>
                  <a:pt x="820913" y="119684"/>
                  <a:pt x="819589" y="119206"/>
                </a:cubicBezTo>
                <a:cubicBezTo>
                  <a:pt x="818265" y="118729"/>
                  <a:pt x="817174" y="118072"/>
                  <a:pt x="816317" y="117237"/>
                </a:cubicBezTo>
                <a:cubicBezTo>
                  <a:pt x="815459" y="116401"/>
                  <a:pt x="814830" y="115419"/>
                  <a:pt x="814429" y="114290"/>
                </a:cubicBezTo>
                <a:cubicBezTo>
                  <a:pt x="814027" y="113162"/>
                  <a:pt x="813826" y="111935"/>
                  <a:pt x="813826" y="110611"/>
                </a:cubicBezTo>
                <a:cubicBezTo>
                  <a:pt x="813826" y="107334"/>
                  <a:pt x="815047" y="104768"/>
                  <a:pt x="817489" y="102912"/>
                </a:cubicBezTo>
                <a:cubicBezTo>
                  <a:pt x="819931" y="101056"/>
                  <a:pt x="823539" y="100129"/>
                  <a:pt x="828314" y="100129"/>
                </a:cubicBezTo>
                <a:lnTo>
                  <a:pt x="835085" y="100129"/>
                </a:lnTo>
                <a:lnTo>
                  <a:pt x="835085" y="97263"/>
                </a:lnTo>
                <a:cubicBezTo>
                  <a:pt x="835085" y="95332"/>
                  <a:pt x="834467" y="93785"/>
                  <a:pt x="833230" y="92624"/>
                </a:cubicBezTo>
                <a:cubicBezTo>
                  <a:pt x="831993" y="91463"/>
                  <a:pt x="830104" y="90882"/>
                  <a:pt x="827565" y="90882"/>
                </a:cubicBezTo>
                <a:cubicBezTo>
                  <a:pt x="825720" y="90882"/>
                  <a:pt x="823902" y="91089"/>
                  <a:pt x="822112" y="91501"/>
                </a:cubicBezTo>
                <a:cubicBezTo>
                  <a:pt x="820321" y="91913"/>
                  <a:pt x="818471" y="92500"/>
                  <a:pt x="816561" y="93259"/>
                </a:cubicBezTo>
                <a:lnTo>
                  <a:pt x="816561" y="88148"/>
                </a:lnTo>
                <a:cubicBezTo>
                  <a:pt x="817277" y="87887"/>
                  <a:pt x="818075" y="87632"/>
                  <a:pt x="818954" y="87383"/>
                </a:cubicBezTo>
                <a:cubicBezTo>
                  <a:pt x="819833" y="87133"/>
                  <a:pt x="820761" y="86911"/>
                  <a:pt x="821737" y="86715"/>
                </a:cubicBezTo>
                <a:cubicBezTo>
                  <a:pt x="822714" y="86520"/>
                  <a:pt x="823734" y="86362"/>
                  <a:pt x="824798" y="86243"/>
                </a:cubicBezTo>
                <a:cubicBezTo>
                  <a:pt x="825861" y="86124"/>
                  <a:pt x="826935" y="86064"/>
                  <a:pt x="828021" y="86064"/>
                </a:cubicBezTo>
                <a:close/>
                <a:moveTo>
                  <a:pt x="723376" y="86064"/>
                </a:moveTo>
                <a:cubicBezTo>
                  <a:pt x="725655" y="86064"/>
                  <a:pt x="727673" y="86422"/>
                  <a:pt x="729431" y="87139"/>
                </a:cubicBezTo>
                <a:cubicBezTo>
                  <a:pt x="731189" y="87855"/>
                  <a:pt x="732671" y="88869"/>
                  <a:pt x="733875" y="90183"/>
                </a:cubicBezTo>
                <a:cubicBezTo>
                  <a:pt x="735080" y="91495"/>
                  <a:pt x="735991" y="93091"/>
                  <a:pt x="736610" y="94968"/>
                </a:cubicBezTo>
                <a:cubicBezTo>
                  <a:pt x="737229" y="96846"/>
                  <a:pt x="737538" y="98945"/>
                  <a:pt x="737538" y="101268"/>
                </a:cubicBezTo>
                <a:cubicBezTo>
                  <a:pt x="737538" y="102071"/>
                  <a:pt x="737527" y="102744"/>
                  <a:pt x="737505" y="103286"/>
                </a:cubicBezTo>
                <a:cubicBezTo>
                  <a:pt x="737483" y="103829"/>
                  <a:pt x="737451" y="104339"/>
                  <a:pt x="737408" y="104816"/>
                </a:cubicBezTo>
                <a:lnTo>
                  <a:pt x="714455" y="104816"/>
                </a:lnTo>
                <a:cubicBezTo>
                  <a:pt x="714455" y="108159"/>
                  <a:pt x="715389" y="110726"/>
                  <a:pt x="717255" y="112516"/>
                </a:cubicBezTo>
                <a:cubicBezTo>
                  <a:pt x="719122" y="114306"/>
                  <a:pt x="721813" y="115202"/>
                  <a:pt x="725329" y="115202"/>
                </a:cubicBezTo>
                <a:cubicBezTo>
                  <a:pt x="726284" y="115202"/>
                  <a:pt x="727239" y="115164"/>
                  <a:pt x="728194" y="115088"/>
                </a:cubicBezTo>
                <a:cubicBezTo>
                  <a:pt x="729149" y="115012"/>
                  <a:pt x="730072" y="114909"/>
                  <a:pt x="730961" y="114779"/>
                </a:cubicBezTo>
                <a:cubicBezTo>
                  <a:pt x="731851" y="114648"/>
                  <a:pt x="732703" y="114502"/>
                  <a:pt x="733517" y="114339"/>
                </a:cubicBezTo>
                <a:cubicBezTo>
                  <a:pt x="734331" y="114176"/>
                  <a:pt x="735085" y="113997"/>
                  <a:pt x="735780" y="113802"/>
                </a:cubicBezTo>
                <a:lnTo>
                  <a:pt x="735780" y="118457"/>
                </a:lnTo>
                <a:cubicBezTo>
                  <a:pt x="734239" y="118892"/>
                  <a:pt x="732497" y="119244"/>
                  <a:pt x="730555" y="119515"/>
                </a:cubicBezTo>
                <a:cubicBezTo>
                  <a:pt x="728612" y="119787"/>
                  <a:pt x="726599" y="119922"/>
                  <a:pt x="724516" y="119922"/>
                </a:cubicBezTo>
                <a:cubicBezTo>
                  <a:pt x="721716" y="119922"/>
                  <a:pt x="719306" y="119543"/>
                  <a:pt x="717288" y="118783"/>
                </a:cubicBezTo>
                <a:cubicBezTo>
                  <a:pt x="715269" y="118023"/>
                  <a:pt x="713614" y="116922"/>
                  <a:pt x="712323" y="115479"/>
                </a:cubicBezTo>
                <a:cubicBezTo>
                  <a:pt x="711032" y="114035"/>
                  <a:pt x="710077" y="112266"/>
                  <a:pt x="709458" y="110172"/>
                </a:cubicBezTo>
                <a:cubicBezTo>
                  <a:pt x="708840" y="108077"/>
                  <a:pt x="708530" y="105706"/>
                  <a:pt x="708530" y="103058"/>
                </a:cubicBezTo>
                <a:cubicBezTo>
                  <a:pt x="708530" y="100758"/>
                  <a:pt x="708861" y="98582"/>
                  <a:pt x="709523" y="96531"/>
                </a:cubicBezTo>
                <a:cubicBezTo>
                  <a:pt x="710185" y="94480"/>
                  <a:pt x="711151" y="92678"/>
                  <a:pt x="712421" y="91127"/>
                </a:cubicBezTo>
                <a:cubicBezTo>
                  <a:pt x="713691" y="89575"/>
                  <a:pt x="715248" y="88343"/>
                  <a:pt x="717093" y="87432"/>
                </a:cubicBezTo>
                <a:cubicBezTo>
                  <a:pt x="718937" y="86520"/>
                  <a:pt x="721032" y="86064"/>
                  <a:pt x="723376" y="86064"/>
                </a:cubicBezTo>
                <a:close/>
                <a:moveTo>
                  <a:pt x="443244" y="86064"/>
                </a:moveTo>
                <a:cubicBezTo>
                  <a:pt x="445002" y="86064"/>
                  <a:pt x="446337" y="86639"/>
                  <a:pt x="447249" y="87790"/>
                </a:cubicBezTo>
                <a:cubicBezTo>
                  <a:pt x="448160" y="88940"/>
                  <a:pt x="448616" y="90720"/>
                  <a:pt x="448616" y="93129"/>
                </a:cubicBezTo>
                <a:cubicBezTo>
                  <a:pt x="449137" y="92000"/>
                  <a:pt x="449647" y="90996"/>
                  <a:pt x="450146" y="90117"/>
                </a:cubicBezTo>
                <a:cubicBezTo>
                  <a:pt x="450645" y="89238"/>
                  <a:pt x="451182" y="88500"/>
                  <a:pt x="451758" y="87904"/>
                </a:cubicBezTo>
                <a:cubicBezTo>
                  <a:pt x="452333" y="87307"/>
                  <a:pt x="452968" y="86851"/>
                  <a:pt x="453662" y="86536"/>
                </a:cubicBezTo>
                <a:cubicBezTo>
                  <a:pt x="454357" y="86222"/>
                  <a:pt x="455160" y="86064"/>
                  <a:pt x="456071" y="86064"/>
                </a:cubicBezTo>
                <a:cubicBezTo>
                  <a:pt x="460174" y="86064"/>
                  <a:pt x="462225" y="89222"/>
                  <a:pt x="462225" y="95538"/>
                </a:cubicBezTo>
                <a:lnTo>
                  <a:pt x="462225" y="95876"/>
                </a:lnTo>
                <a:lnTo>
                  <a:pt x="464771" y="91127"/>
                </a:lnTo>
                <a:cubicBezTo>
                  <a:pt x="466040" y="89575"/>
                  <a:pt x="467598" y="88343"/>
                  <a:pt x="469443" y="87432"/>
                </a:cubicBezTo>
                <a:cubicBezTo>
                  <a:pt x="471288" y="86520"/>
                  <a:pt x="473382" y="86064"/>
                  <a:pt x="475726" y="86064"/>
                </a:cubicBezTo>
                <a:cubicBezTo>
                  <a:pt x="478005" y="86064"/>
                  <a:pt x="480023" y="86422"/>
                  <a:pt x="481781" y="87139"/>
                </a:cubicBezTo>
                <a:cubicBezTo>
                  <a:pt x="483539" y="87855"/>
                  <a:pt x="485020" y="88869"/>
                  <a:pt x="486225" y="90183"/>
                </a:cubicBezTo>
                <a:cubicBezTo>
                  <a:pt x="487430" y="91495"/>
                  <a:pt x="488341" y="93091"/>
                  <a:pt x="488960" y="94968"/>
                </a:cubicBezTo>
                <a:cubicBezTo>
                  <a:pt x="489578" y="96846"/>
                  <a:pt x="489888" y="98945"/>
                  <a:pt x="489888" y="101268"/>
                </a:cubicBezTo>
                <a:cubicBezTo>
                  <a:pt x="489888" y="102071"/>
                  <a:pt x="489877" y="102744"/>
                  <a:pt x="489856" y="103286"/>
                </a:cubicBezTo>
                <a:cubicBezTo>
                  <a:pt x="489833" y="103829"/>
                  <a:pt x="489801" y="104339"/>
                  <a:pt x="489758" y="104816"/>
                </a:cubicBezTo>
                <a:lnTo>
                  <a:pt x="466805" y="104816"/>
                </a:lnTo>
                <a:cubicBezTo>
                  <a:pt x="466805" y="108159"/>
                  <a:pt x="467739" y="110726"/>
                  <a:pt x="469605" y="112516"/>
                </a:cubicBezTo>
                <a:cubicBezTo>
                  <a:pt x="471472" y="114306"/>
                  <a:pt x="474163" y="115202"/>
                  <a:pt x="477680" y="115202"/>
                </a:cubicBezTo>
                <a:cubicBezTo>
                  <a:pt x="478634" y="115202"/>
                  <a:pt x="479589" y="115164"/>
                  <a:pt x="480544" y="115088"/>
                </a:cubicBezTo>
                <a:cubicBezTo>
                  <a:pt x="481499" y="115012"/>
                  <a:pt x="482422" y="114909"/>
                  <a:pt x="483312" y="114779"/>
                </a:cubicBezTo>
                <a:cubicBezTo>
                  <a:pt x="484201" y="114648"/>
                  <a:pt x="485053" y="114502"/>
                  <a:pt x="485867" y="114339"/>
                </a:cubicBezTo>
                <a:cubicBezTo>
                  <a:pt x="486681" y="114176"/>
                  <a:pt x="487435" y="113997"/>
                  <a:pt x="488130" y="113802"/>
                </a:cubicBezTo>
                <a:lnTo>
                  <a:pt x="488130" y="118457"/>
                </a:lnTo>
                <a:cubicBezTo>
                  <a:pt x="486589" y="118892"/>
                  <a:pt x="484847" y="119244"/>
                  <a:pt x="482905" y="119515"/>
                </a:cubicBezTo>
                <a:cubicBezTo>
                  <a:pt x="480962" y="119787"/>
                  <a:pt x="478949" y="119922"/>
                  <a:pt x="476866" y="119922"/>
                </a:cubicBezTo>
                <a:cubicBezTo>
                  <a:pt x="474066" y="119922"/>
                  <a:pt x="471656" y="119543"/>
                  <a:pt x="469638" y="118783"/>
                </a:cubicBezTo>
                <a:cubicBezTo>
                  <a:pt x="467619" y="118023"/>
                  <a:pt x="465965" y="116922"/>
                  <a:pt x="464673" y="115479"/>
                </a:cubicBezTo>
                <a:lnTo>
                  <a:pt x="462225" y="110943"/>
                </a:lnTo>
                <a:lnTo>
                  <a:pt x="462225" y="119337"/>
                </a:lnTo>
                <a:lnTo>
                  <a:pt x="457015" y="119337"/>
                </a:lnTo>
                <a:lnTo>
                  <a:pt x="457015" y="95864"/>
                </a:lnTo>
                <a:cubicBezTo>
                  <a:pt x="457015" y="94843"/>
                  <a:pt x="456977" y="94008"/>
                  <a:pt x="456902" y="93356"/>
                </a:cubicBezTo>
                <a:cubicBezTo>
                  <a:pt x="456825" y="92706"/>
                  <a:pt x="456706" y="92190"/>
                  <a:pt x="456543" y="91810"/>
                </a:cubicBezTo>
                <a:cubicBezTo>
                  <a:pt x="456381" y="91430"/>
                  <a:pt x="456174" y="91165"/>
                  <a:pt x="455925" y="91013"/>
                </a:cubicBezTo>
                <a:cubicBezTo>
                  <a:pt x="455675" y="90861"/>
                  <a:pt x="455366" y="90785"/>
                  <a:pt x="454997" y="90785"/>
                </a:cubicBezTo>
                <a:cubicBezTo>
                  <a:pt x="454563" y="90785"/>
                  <a:pt x="454161" y="90915"/>
                  <a:pt x="453793" y="91176"/>
                </a:cubicBezTo>
                <a:cubicBezTo>
                  <a:pt x="453423" y="91436"/>
                  <a:pt x="453028" y="91859"/>
                  <a:pt x="452604" y="92445"/>
                </a:cubicBezTo>
                <a:cubicBezTo>
                  <a:pt x="452181" y="93031"/>
                  <a:pt x="451714" y="93807"/>
                  <a:pt x="451204" y="94773"/>
                </a:cubicBezTo>
                <a:cubicBezTo>
                  <a:pt x="450694" y="95739"/>
                  <a:pt x="450092" y="96927"/>
                  <a:pt x="449397" y="98338"/>
                </a:cubicBezTo>
                <a:lnTo>
                  <a:pt x="449397" y="119337"/>
                </a:lnTo>
                <a:lnTo>
                  <a:pt x="444221" y="119337"/>
                </a:lnTo>
                <a:lnTo>
                  <a:pt x="444221" y="96482"/>
                </a:lnTo>
                <a:cubicBezTo>
                  <a:pt x="444221" y="95288"/>
                  <a:pt x="444183" y="94322"/>
                  <a:pt x="444107" y="93585"/>
                </a:cubicBezTo>
                <a:cubicBezTo>
                  <a:pt x="444031" y="92847"/>
                  <a:pt x="443912" y="92271"/>
                  <a:pt x="443749" y="91859"/>
                </a:cubicBezTo>
                <a:cubicBezTo>
                  <a:pt x="443586" y="91447"/>
                  <a:pt x="443375" y="91165"/>
                  <a:pt x="443114" y="91013"/>
                </a:cubicBezTo>
                <a:cubicBezTo>
                  <a:pt x="442854" y="90861"/>
                  <a:pt x="442539" y="90785"/>
                  <a:pt x="442170" y="90785"/>
                </a:cubicBezTo>
                <a:cubicBezTo>
                  <a:pt x="441779" y="90785"/>
                  <a:pt x="441410" y="90893"/>
                  <a:pt x="441063" y="91110"/>
                </a:cubicBezTo>
                <a:cubicBezTo>
                  <a:pt x="440716" y="91328"/>
                  <a:pt x="440330" y="91718"/>
                  <a:pt x="439907" y="92282"/>
                </a:cubicBezTo>
                <a:cubicBezTo>
                  <a:pt x="439484" y="92847"/>
                  <a:pt x="439012" y="93617"/>
                  <a:pt x="438491" y="94594"/>
                </a:cubicBezTo>
                <a:cubicBezTo>
                  <a:pt x="437970" y="95571"/>
                  <a:pt x="437351" y="96818"/>
                  <a:pt x="436635" y="98338"/>
                </a:cubicBezTo>
                <a:lnTo>
                  <a:pt x="436635" y="119337"/>
                </a:lnTo>
                <a:lnTo>
                  <a:pt x="431426" y="119337"/>
                </a:lnTo>
                <a:lnTo>
                  <a:pt x="431426" y="86650"/>
                </a:lnTo>
                <a:lnTo>
                  <a:pt x="435756" y="86650"/>
                </a:lnTo>
                <a:lnTo>
                  <a:pt x="436017" y="92868"/>
                </a:lnTo>
                <a:cubicBezTo>
                  <a:pt x="436581" y="91631"/>
                  <a:pt x="437129" y="90579"/>
                  <a:pt x="437661" y="89710"/>
                </a:cubicBezTo>
                <a:cubicBezTo>
                  <a:pt x="438193" y="88842"/>
                  <a:pt x="438740" y="88142"/>
                  <a:pt x="439305" y="87610"/>
                </a:cubicBezTo>
                <a:cubicBezTo>
                  <a:pt x="439869" y="87079"/>
                  <a:pt x="440471" y="86688"/>
                  <a:pt x="441112" y="86438"/>
                </a:cubicBezTo>
                <a:cubicBezTo>
                  <a:pt x="441752" y="86189"/>
                  <a:pt x="442463" y="86064"/>
                  <a:pt x="443244" y="86064"/>
                </a:cubicBezTo>
                <a:close/>
                <a:moveTo>
                  <a:pt x="408921" y="86064"/>
                </a:moveTo>
                <a:cubicBezTo>
                  <a:pt x="410896" y="86064"/>
                  <a:pt x="412676" y="86281"/>
                  <a:pt x="414260" y="86715"/>
                </a:cubicBezTo>
                <a:cubicBezTo>
                  <a:pt x="415844" y="87150"/>
                  <a:pt x="417185" y="87811"/>
                  <a:pt x="418281" y="88701"/>
                </a:cubicBezTo>
                <a:cubicBezTo>
                  <a:pt x="419376" y="89591"/>
                  <a:pt x="420218" y="90709"/>
                  <a:pt x="420804" y="92054"/>
                </a:cubicBezTo>
                <a:cubicBezTo>
                  <a:pt x="421390" y="93400"/>
                  <a:pt x="421683" y="94985"/>
                  <a:pt x="421683" y="96807"/>
                </a:cubicBezTo>
                <a:lnTo>
                  <a:pt x="421683" y="119337"/>
                </a:lnTo>
                <a:lnTo>
                  <a:pt x="416604" y="119337"/>
                </a:lnTo>
                <a:lnTo>
                  <a:pt x="416474" y="114941"/>
                </a:lnTo>
                <a:cubicBezTo>
                  <a:pt x="414694" y="116699"/>
                  <a:pt x="412887" y="117969"/>
                  <a:pt x="411053" y="118750"/>
                </a:cubicBezTo>
                <a:cubicBezTo>
                  <a:pt x="409219" y="119532"/>
                  <a:pt x="407293" y="119922"/>
                  <a:pt x="405274" y="119922"/>
                </a:cubicBezTo>
                <a:cubicBezTo>
                  <a:pt x="403408" y="119922"/>
                  <a:pt x="401813" y="119684"/>
                  <a:pt x="400489" y="119206"/>
                </a:cubicBezTo>
                <a:cubicBezTo>
                  <a:pt x="399165" y="118729"/>
                  <a:pt x="398074" y="118072"/>
                  <a:pt x="397217" y="117237"/>
                </a:cubicBezTo>
                <a:cubicBezTo>
                  <a:pt x="396359" y="116401"/>
                  <a:pt x="395730" y="115419"/>
                  <a:pt x="395329" y="114290"/>
                </a:cubicBezTo>
                <a:cubicBezTo>
                  <a:pt x="394927" y="113162"/>
                  <a:pt x="394726" y="111935"/>
                  <a:pt x="394726" y="110611"/>
                </a:cubicBezTo>
                <a:cubicBezTo>
                  <a:pt x="394726" y="107334"/>
                  <a:pt x="395947" y="104768"/>
                  <a:pt x="398389" y="102912"/>
                </a:cubicBezTo>
                <a:cubicBezTo>
                  <a:pt x="400831" y="101056"/>
                  <a:pt x="404439" y="100129"/>
                  <a:pt x="409214" y="100129"/>
                </a:cubicBezTo>
                <a:lnTo>
                  <a:pt x="415985" y="100129"/>
                </a:lnTo>
                <a:lnTo>
                  <a:pt x="415985" y="97263"/>
                </a:lnTo>
                <a:cubicBezTo>
                  <a:pt x="415985" y="95332"/>
                  <a:pt x="415367" y="93785"/>
                  <a:pt x="414130" y="92624"/>
                </a:cubicBezTo>
                <a:cubicBezTo>
                  <a:pt x="412892" y="91463"/>
                  <a:pt x="411004" y="90882"/>
                  <a:pt x="408465" y="90882"/>
                </a:cubicBezTo>
                <a:cubicBezTo>
                  <a:pt x="406620" y="90882"/>
                  <a:pt x="404802" y="91089"/>
                  <a:pt x="403012" y="91501"/>
                </a:cubicBezTo>
                <a:cubicBezTo>
                  <a:pt x="401221" y="91913"/>
                  <a:pt x="399371" y="92500"/>
                  <a:pt x="397461" y="93259"/>
                </a:cubicBezTo>
                <a:lnTo>
                  <a:pt x="397461" y="88148"/>
                </a:lnTo>
                <a:cubicBezTo>
                  <a:pt x="398177" y="87887"/>
                  <a:pt x="398975" y="87632"/>
                  <a:pt x="399854" y="87383"/>
                </a:cubicBezTo>
                <a:cubicBezTo>
                  <a:pt x="400733" y="87133"/>
                  <a:pt x="401660" y="86911"/>
                  <a:pt x="402637" y="86715"/>
                </a:cubicBezTo>
                <a:cubicBezTo>
                  <a:pt x="403614" y="86520"/>
                  <a:pt x="404634" y="86362"/>
                  <a:pt x="405698" y="86243"/>
                </a:cubicBezTo>
                <a:cubicBezTo>
                  <a:pt x="406761" y="86124"/>
                  <a:pt x="407836" y="86064"/>
                  <a:pt x="408921" y="86064"/>
                </a:cubicBezTo>
                <a:close/>
                <a:moveTo>
                  <a:pt x="373556" y="86064"/>
                </a:moveTo>
                <a:cubicBezTo>
                  <a:pt x="376919" y="86064"/>
                  <a:pt x="379464" y="87057"/>
                  <a:pt x="381190" y="89043"/>
                </a:cubicBezTo>
                <a:cubicBezTo>
                  <a:pt x="382916" y="91029"/>
                  <a:pt x="383778" y="94019"/>
                  <a:pt x="383778" y="98012"/>
                </a:cubicBezTo>
                <a:lnTo>
                  <a:pt x="383778" y="119337"/>
                </a:lnTo>
                <a:lnTo>
                  <a:pt x="378113" y="119337"/>
                </a:lnTo>
                <a:lnTo>
                  <a:pt x="378113" y="98468"/>
                </a:lnTo>
                <a:cubicBezTo>
                  <a:pt x="378113" y="95907"/>
                  <a:pt x="377636" y="94013"/>
                  <a:pt x="376681" y="92787"/>
                </a:cubicBezTo>
                <a:cubicBezTo>
                  <a:pt x="375726" y="91561"/>
                  <a:pt x="374304" y="90947"/>
                  <a:pt x="372416" y="90947"/>
                </a:cubicBezTo>
                <a:cubicBezTo>
                  <a:pt x="371722" y="90947"/>
                  <a:pt x="371043" y="91051"/>
                  <a:pt x="370381" y="91257"/>
                </a:cubicBezTo>
                <a:cubicBezTo>
                  <a:pt x="369720" y="91463"/>
                  <a:pt x="369030" y="91821"/>
                  <a:pt x="368314" y="92331"/>
                </a:cubicBezTo>
                <a:cubicBezTo>
                  <a:pt x="367598" y="92841"/>
                  <a:pt x="366822" y="93530"/>
                  <a:pt x="365986" y="94398"/>
                </a:cubicBezTo>
                <a:cubicBezTo>
                  <a:pt x="365151" y="95267"/>
                  <a:pt x="364212" y="96352"/>
                  <a:pt x="363170" y="97654"/>
                </a:cubicBezTo>
                <a:lnTo>
                  <a:pt x="363170" y="119337"/>
                </a:lnTo>
                <a:lnTo>
                  <a:pt x="357505" y="119337"/>
                </a:lnTo>
                <a:lnTo>
                  <a:pt x="357505" y="86650"/>
                </a:lnTo>
                <a:lnTo>
                  <a:pt x="362552" y="86650"/>
                </a:lnTo>
                <a:lnTo>
                  <a:pt x="362779" y="91924"/>
                </a:lnTo>
                <a:cubicBezTo>
                  <a:pt x="363734" y="90796"/>
                  <a:pt x="364657" y="89857"/>
                  <a:pt x="365546" y="89108"/>
                </a:cubicBezTo>
                <a:cubicBezTo>
                  <a:pt x="366436" y="88359"/>
                  <a:pt x="367310" y="87757"/>
                  <a:pt x="368167" y="87301"/>
                </a:cubicBezTo>
                <a:cubicBezTo>
                  <a:pt x="369025" y="86845"/>
                  <a:pt x="369898" y="86525"/>
                  <a:pt x="370788" y="86341"/>
                </a:cubicBezTo>
                <a:cubicBezTo>
                  <a:pt x="371678" y="86156"/>
                  <a:pt x="372601" y="86064"/>
                  <a:pt x="373556" y="86064"/>
                </a:cubicBezTo>
                <a:close/>
                <a:moveTo>
                  <a:pt x="304276" y="86064"/>
                </a:moveTo>
                <a:cubicBezTo>
                  <a:pt x="306555" y="86064"/>
                  <a:pt x="308573" y="86422"/>
                  <a:pt x="310331" y="87139"/>
                </a:cubicBezTo>
                <a:cubicBezTo>
                  <a:pt x="312089" y="87855"/>
                  <a:pt x="313571" y="88869"/>
                  <a:pt x="314775" y="90183"/>
                </a:cubicBezTo>
                <a:cubicBezTo>
                  <a:pt x="315980" y="91495"/>
                  <a:pt x="316891" y="93091"/>
                  <a:pt x="317510" y="94968"/>
                </a:cubicBezTo>
                <a:cubicBezTo>
                  <a:pt x="318128" y="96846"/>
                  <a:pt x="318438" y="98945"/>
                  <a:pt x="318438" y="101268"/>
                </a:cubicBezTo>
                <a:cubicBezTo>
                  <a:pt x="318438" y="102071"/>
                  <a:pt x="318427" y="102744"/>
                  <a:pt x="318405" y="103286"/>
                </a:cubicBezTo>
                <a:cubicBezTo>
                  <a:pt x="318384" y="103829"/>
                  <a:pt x="318351" y="104339"/>
                  <a:pt x="318308" y="104816"/>
                </a:cubicBezTo>
                <a:lnTo>
                  <a:pt x="295355" y="104816"/>
                </a:lnTo>
                <a:cubicBezTo>
                  <a:pt x="295355" y="108159"/>
                  <a:pt x="296289" y="110726"/>
                  <a:pt x="298155" y="112516"/>
                </a:cubicBezTo>
                <a:cubicBezTo>
                  <a:pt x="300022" y="114306"/>
                  <a:pt x="302713" y="115202"/>
                  <a:pt x="306229" y="115202"/>
                </a:cubicBezTo>
                <a:cubicBezTo>
                  <a:pt x="307184" y="115202"/>
                  <a:pt x="308139" y="115164"/>
                  <a:pt x="309094" y="115088"/>
                </a:cubicBezTo>
                <a:cubicBezTo>
                  <a:pt x="310049" y="115012"/>
                  <a:pt x="310971" y="114909"/>
                  <a:pt x="311861" y="114779"/>
                </a:cubicBezTo>
                <a:cubicBezTo>
                  <a:pt x="312751" y="114648"/>
                  <a:pt x="313603" y="114502"/>
                  <a:pt x="314417" y="114339"/>
                </a:cubicBezTo>
                <a:cubicBezTo>
                  <a:pt x="315231" y="114176"/>
                  <a:pt x="315985" y="113997"/>
                  <a:pt x="316680" y="113802"/>
                </a:cubicBezTo>
                <a:lnTo>
                  <a:pt x="316680" y="118457"/>
                </a:lnTo>
                <a:cubicBezTo>
                  <a:pt x="315139" y="118892"/>
                  <a:pt x="313397" y="119244"/>
                  <a:pt x="311455" y="119515"/>
                </a:cubicBezTo>
                <a:cubicBezTo>
                  <a:pt x="309512" y="119787"/>
                  <a:pt x="307499" y="119922"/>
                  <a:pt x="305415" y="119922"/>
                </a:cubicBezTo>
                <a:cubicBezTo>
                  <a:pt x="302615" y="119922"/>
                  <a:pt x="300206" y="119543"/>
                  <a:pt x="298188" y="118783"/>
                </a:cubicBezTo>
                <a:cubicBezTo>
                  <a:pt x="296169" y="118023"/>
                  <a:pt x="294514" y="116922"/>
                  <a:pt x="293223" y="115479"/>
                </a:cubicBezTo>
                <a:cubicBezTo>
                  <a:pt x="291932" y="114035"/>
                  <a:pt x="290977" y="112266"/>
                  <a:pt x="290358" y="110172"/>
                </a:cubicBezTo>
                <a:cubicBezTo>
                  <a:pt x="289740" y="108077"/>
                  <a:pt x="289430" y="105706"/>
                  <a:pt x="289430" y="103058"/>
                </a:cubicBezTo>
                <a:cubicBezTo>
                  <a:pt x="289430" y="100758"/>
                  <a:pt x="289761" y="98582"/>
                  <a:pt x="290423" y="96531"/>
                </a:cubicBezTo>
                <a:cubicBezTo>
                  <a:pt x="291085" y="94480"/>
                  <a:pt x="292051" y="92678"/>
                  <a:pt x="293321" y="91127"/>
                </a:cubicBezTo>
                <a:cubicBezTo>
                  <a:pt x="294590" y="89575"/>
                  <a:pt x="296148" y="88343"/>
                  <a:pt x="297993" y="87432"/>
                </a:cubicBezTo>
                <a:cubicBezTo>
                  <a:pt x="299837" y="86520"/>
                  <a:pt x="301932" y="86064"/>
                  <a:pt x="304276" y="86064"/>
                </a:cubicBezTo>
                <a:close/>
                <a:moveTo>
                  <a:pt x="166024" y="86064"/>
                </a:moveTo>
                <a:cubicBezTo>
                  <a:pt x="169410" y="86064"/>
                  <a:pt x="171976" y="87160"/>
                  <a:pt x="173724" y="89352"/>
                </a:cubicBezTo>
                <a:cubicBezTo>
                  <a:pt x="175471" y="91544"/>
                  <a:pt x="176279" y="94800"/>
                  <a:pt x="176149" y="99119"/>
                </a:cubicBezTo>
                <a:lnTo>
                  <a:pt x="170419" y="99119"/>
                </a:lnTo>
                <a:cubicBezTo>
                  <a:pt x="170484" y="96254"/>
                  <a:pt x="170066" y="94176"/>
                  <a:pt x="169166" y="92885"/>
                </a:cubicBezTo>
                <a:cubicBezTo>
                  <a:pt x="168265" y="91593"/>
                  <a:pt x="166946" y="90947"/>
                  <a:pt x="165210" y="90947"/>
                </a:cubicBezTo>
                <a:cubicBezTo>
                  <a:pt x="164450" y="90947"/>
                  <a:pt x="163685" y="91083"/>
                  <a:pt x="162915" y="91354"/>
                </a:cubicBezTo>
                <a:cubicBezTo>
                  <a:pt x="162144" y="91626"/>
                  <a:pt x="161352" y="92060"/>
                  <a:pt x="160538" y="92657"/>
                </a:cubicBezTo>
                <a:cubicBezTo>
                  <a:pt x="159724" y="93254"/>
                  <a:pt x="158861" y="94019"/>
                  <a:pt x="157950" y="94952"/>
                </a:cubicBezTo>
                <a:cubicBezTo>
                  <a:pt x="157038" y="95885"/>
                  <a:pt x="156062" y="97014"/>
                  <a:pt x="155020" y="98338"/>
                </a:cubicBezTo>
                <a:lnTo>
                  <a:pt x="155020" y="119337"/>
                </a:lnTo>
                <a:lnTo>
                  <a:pt x="149290" y="119337"/>
                </a:lnTo>
                <a:lnTo>
                  <a:pt x="149290" y="86650"/>
                </a:lnTo>
                <a:lnTo>
                  <a:pt x="154467" y="86650"/>
                </a:lnTo>
                <a:lnTo>
                  <a:pt x="154629" y="92673"/>
                </a:lnTo>
                <a:cubicBezTo>
                  <a:pt x="156561" y="90351"/>
                  <a:pt x="158465" y="88669"/>
                  <a:pt x="160343" y="87627"/>
                </a:cubicBezTo>
                <a:cubicBezTo>
                  <a:pt x="162220" y="86585"/>
                  <a:pt x="164114" y="86064"/>
                  <a:pt x="166024" y="86064"/>
                </a:cubicBezTo>
                <a:close/>
                <a:moveTo>
                  <a:pt x="132826" y="86064"/>
                </a:moveTo>
                <a:cubicBezTo>
                  <a:pt x="135105" y="86064"/>
                  <a:pt x="137123" y="86422"/>
                  <a:pt x="138881" y="87139"/>
                </a:cubicBezTo>
                <a:cubicBezTo>
                  <a:pt x="140639" y="87855"/>
                  <a:pt x="142121" y="88869"/>
                  <a:pt x="143325" y="90183"/>
                </a:cubicBezTo>
                <a:cubicBezTo>
                  <a:pt x="144530" y="91495"/>
                  <a:pt x="145441" y="93091"/>
                  <a:pt x="146060" y="94968"/>
                </a:cubicBezTo>
                <a:cubicBezTo>
                  <a:pt x="146679" y="96846"/>
                  <a:pt x="146988" y="98945"/>
                  <a:pt x="146988" y="101268"/>
                </a:cubicBezTo>
                <a:cubicBezTo>
                  <a:pt x="146988" y="102071"/>
                  <a:pt x="146977" y="102744"/>
                  <a:pt x="146955" y="103286"/>
                </a:cubicBezTo>
                <a:cubicBezTo>
                  <a:pt x="146934" y="103829"/>
                  <a:pt x="146901" y="104339"/>
                  <a:pt x="146858" y="104816"/>
                </a:cubicBezTo>
                <a:lnTo>
                  <a:pt x="123905" y="104816"/>
                </a:lnTo>
                <a:cubicBezTo>
                  <a:pt x="123905" y="108159"/>
                  <a:pt x="124839" y="110726"/>
                  <a:pt x="126705" y="112516"/>
                </a:cubicBezTo>
                <a:cubicBezTo>
                  <a:pt x="128572" y="114306"/>
                  <a:pt x="131263" y="115202"/>
                  <a:pt x="134779" y="115202"/>
                </a:cubicBezTo>
                <a:cubicBezTo>
                  <a:pt x="135734" y="115202"/>
                  <a:pt x="136689" y="115164"/>
                  <a:pt x="137644" y="115088"/>
                </a:cubicBezTo>
                <a:cubicBezTo>
                  <a:pt x="138599" y="115012"/>
                  <a:pt x="139522" y="114909"/>
                  <a:pt x="140411" y="114779"/>
                </a:cubicBezTo>
                <a:cubicBezTo>
                  <a:pt x="141301" y="114648"/>
                  <a:pt x="142153" y="114502"/>
                  <a:pt x="142967" y="114339"/>
                </a:cubicBezTo>
                <a:cubicBezTo>
                  <a:pt x="143781" y="114176"/>
                  <a:pt x="144535" y="113997"/>
                  <a:pt x="145230" y="113802"/>
                </a:cubicBezTo>
                <a:lnTo>
                  <a:pt x="145230" y="118457"/>
                </a:lnTo>
                <a:cubicBezTo>
                  <a:pt x="143689" y="118892"/>
                  <a:pt x="141947" y="119244"/>
                  <a:pt x="140005" y="119515"/>
                </a:cubicBezTo>
                <a:cubicBezTo>
                  <a:pt x="138062" y="119787"/>
                  <a:pt x="136049" y="119922"/>
                  <a:pt x="133965" y="119922"/>
                </a:cubicBezTo>
                <a:cubicBezTo>
                  <a:pt x="131165" y="119922"/>
                  <a:pt x="128756" y="119543"/>
                  <a:pt x="126738" y="118783"/>
                </a:cubicBezTo>
                <a:cubicBezTo>
                  <a:pt x="124720" y="118023"/>
                  <a:pt x="123064" y="116922"/>
                  <a:pt x="121773" y="115479"/>
                </a:cubicBezTo>
                <a:cubicBezTo>
                  <a:pt x="120482" y="114035"/>
                  <a:pt x="119527" y="112266"/>
                  <a:pt x="118908" y="110172"/>
                </a:cubicBezTo>
                <a:cubicBezTo>
                  <a:pt x="118289" y="108077"/>
                  <a:pt x="117980" y="105706"/>
                  <a:pt x="117980" y="103058"/>
                </a:cubicBezTo>
                <a:cubicBezTo>
                  <a:pt x="117980" y="100758"/>
                  <a:pt x="118311" y="98582"/>
                  <a:pt x="118973" y="96531"/>
                </a:cubicBezTo>
                <a:cubicBezTo>
                  <a:pt x="119635" y="94480"/>
                  <a:pt x="120601" y="92678"/>
                  <a:pt x="121871" y="91127"/>
                </a:cubicBezTo>
                <a:cubicBezTo>
                  <a:pt x="123140" y="89575"/>
                  <a:pt x="124698" y="88343"/>
                  <a:pt x="126542" y="87432"/>
                </a:cubicBezTo>
                <a:cubicBezTo>
                  <a:pt x="128387" y="86520"/>
                  <a:pt x="130482" y="86064"/>
                  <a:pt x="132826" y="86064"/>
                </a:cubicBezTo>
                <a:close/>
                <a:moveTo>
                  <a:pt x="59230" y="86064"/>
                </a:moveTo>
                <a:cubicBezTo>
                  <a:pt x="62594" y="86064"/>
                  <a:pt x="65139" y="87057"/>
                  <a:pt x="66865" y="89043"/>
                </a:cubicBezTo>
                <a:cubicBezTo>
                  <a:pt x="68590" y="91029"/>
                  <a:pt x="69453" y="94019"/>
                  <a:pt x="69453" y="98012"/>
                </a:cubicBezTo>
                <a:lnTo>
                  <a:pt x="69453" y="119337"/>
                </a:lnTo>
                <a:lnTo>
                  <a:pt x="63788" y="119337"/>
                </a:lnTo>
                <a:lnTo>
                  <a:pt x="63788" y="98468"/>
                </a:lnTo>
                <a:cubicBezTo>
                  <a:pt x="63788" y="95907"/>
                  <a:pt x="63311" y="94013"/>
                  <a:pt x="62356" y="92787"/>
                </a:cubicBezTo>
                <a:cubicBezTo>
                  <a:pt x="61401" y="91561"/>
                  <a:pt x="59979" y="90947"/>
                  <a:pt x="58091" y="90947"/>
                </a:cubicBezTo>
                <a:cubicBezTo>
                  <a:pt x="57396" y="90947"/>
                  <a:pt x="56718" y="91051"/>
                  <a:pt x="56056" y="91257"/>
                </a:cubicBezTo>
                <a:cubicBezTo>
                  <a:pt x="55394" y="91463"/>
                  <a:pt x="54705" y="91821"/>
                  <a:pt x="53989" y="92331"/>
                </a:cubicBezTo>
                <a:cubicBezTo>
                  <a:pt x="53273" y="92841"/>
                  <a:pt x="52497" y="93530"/>
                  <a:pt x="51661" y="94398"/>
                </a:cubicBezTo>
                <a:cubicBezTo>
                  <a:pt x="50825" y="95267"/>
                  <a:pt x="49887" y="96352"/>
                  <a:pt x="48845" y="97654"/>
                </a:cubicBezTo>
                <a:lnTo>
                  <a:pt x="48845" y="119337"/>
                </a:lnTo>
                <a:lnTo>
                  <a:pt x="43180" y="119337"/>
                </a:lnTo>
                <a:lnTo>
                  <a:pt x="43180" y="86650"/>
                </a:lnTo>
                <a:lnTo>
                  <a:pt x="48226" y="86650"/>
                </a:lnTo>
                <a:lnTo>
                  <a:pt x="48454" y="91924"/>
                </a:lnTo>
                <a:cubicBezTo>
                  <a:pt x="49409" y="90796"/>
                  <a:pt x="50332" y="89857"/>
                  <a:pt x="51221" y="89108"/>
                </a:cubicBezTo>
                <a:cubicBezTo>
                  <a:pt x="52111" y="88359"/>
                  <a:pt x="52985" y="87757"/>
                  <a:pt x="53842" y="87301"/>
                </a:cubicBezTo>
                <a:cubicBezTo>
                  <a:pt x="54699" y="86845"/>
                  <a:pt x="55573" y="86525"/>
                  <a:pt x="56463" y="86341"/>
                </a:cubicBezTo>
                <a:cubicBezTo>
                  <a:pt x="57353" y="86156"/>
                  <a:pt x="58275" y="86064"/>
                  <a:pt x="59230" y="86064"/>
                </a:cubicBezTo>
                <a:close/>
                <a:moveTo>
                  <a:pt x="1168399" y="76786"/>
                </a:moveTo>
                <a:lnTo>
                  <a:pt x="1190472" y="76786"/>
                </a:lnTo>
                <a:lnTo>
                  <a:pt x="1190472" y="106346"/>
                </a:lnTo>
                <a:cubicBezTo>
                  <a:pt x="1190472" y="108170"/>
                  <a:pt x="1190201" y="109901"/>
                  <a:pt x="1189658" y="111539"/>
                </a:cubicBezTo>
                <a:cubicBezTo>
                  <a:pt x="1189115" y="113178"/>
                  <a:pt x="1188291" y="114605"/>
                  <a:pt x="1187184" y="115820"/>
                </a:cubicBezTo>
                <a:cubicBezTo>
                  <a:pt x="1186077" y="117036"/>
                  <a:pt x="1184688" y="118002"/>
                  <a:pt x="1183017" y="118718"/>
                </a:cubicBezTo>
                <a:cubicBezTo>
                  <a:pt x="1181345" y="119434"/>
                  <a:pt x="1179381" y="119792"/>
                  <a:pt x="1177124" y="119792"/>
                </a:cubicBezTo>
                <a:cubicBezTo>
                  <a:pt x="1176277" y="119792"/>
                  <a:pt x="1175415" y="119733"/>
                  <a:pt x="1174536" y="119613"/>
                </a:cubicBezTo>
                <a:cubicBezTo>
                  <a:pt x="1173657" y="119494"/>
                  <a:pt x="1172810" y="119331"/>
                  <a:pt x="1171996" y="119125"/>
                </a:cubicBezTo>
                <a:cubicBezTo>
                  <a:pt x="1171182" y="118919"/>
                  <a:pt x="1170417" y="118669"/>
                  <a:pt x="1169701" y="118376"/>
                </a:cubicBezTo>
                <a:cubicBezTo>
                  <a:pt x="1168985" y="118083"/>
                  <a:pt x="1168366" y="117763"/>
                  <a:pt x="1167845" y="117416"/>
                </a:cubicBezTo>
                <a:lnTo>
                  <a:pt x="1167845" y="111588"/>
                </a:lnTo>
                <a:cubicBezTo>
                  <a:pt x="1169191" y="112565"/>
                  <a:pt x="1170683" y="113335"/>
                  <a:pt x="1172322" y="113900"/>
                </a:cubicBezTo>
                <a:cubicBezTo>
                  <a:pt x="1173960" y="114464"/>
                  <a:pt x="1175583" y="114746"/>
                  <a:pt x="1177189" y="114746"/>
                </a:cubicBezTo>
                <a:cubicBezTo>
                  <a:pt x="1179555" y="114746"/>
                  <a:pt x="1181378" y="114025"/>
                  <a:pt x="1182658" y="112581"/>
                </a:cubicBezTo>
                <a:cubicBezTo>
                  <a:pt x="1183939" y="111138"/>
                  <a:pt x="1184579" y="109060"/>
                  <a:pt x="1184579" y="106346"/>
                </a:cubicBezTo>
                <a:lnTo>
                  <a:pt x="1184579" y="81799"/>
                </a:lnTo>
                <a:lnTo>
                  <a:pt x="1168399" y="81799"/>
                </a:lnTo>
                <a:close/>
                <a:moveTo>
                  <a:pt x="6415" y="76786"/>
                </a:moveTo>
                <a:lnTo>
                  <a:pt x="30604" y="76786"/>
                </a:lnTo>
                <a:lnTo>
                  <a:pt x="30604" y="81669"/>
                </a:lnTo>
                <a:lnTo>
                  <a:pt x="12210" y="81669"/>
                </a:lnTo>
                <a:lnTo>
                  <a:pt x="12210" y="94854"/>
                </a:lnTo>
                <a:lnTo>
                  <a:pt x="29888" y="94854"/>
                </a:lnTo>
                <a:lnTo>
                  <a:pt x="29888" y="99738"/>
                </a:lnTo>
                <a:lnTo>
                  <a:pt x="12210" y="99738"/>
                </a:lnTo>
                <a:lnTo>
                  <a:pt x="12210" y="114388"/>
                </a:lnTo>
                <a:lnTo>
                  <a:pt x="30604" y="114388"/>
                </a:lnTo>
                <a:lnTo>
                  <a:pt x="30604" y="119337"/>
                </a:lnTo>
                <a:lnTo>
                  <a:pt x="6415" y="119337"/>
                </a:lnTo>
                <a:close/>
                <a:moveTo>
                  <a:pt x="1035909" y="76200"/>
                </a:moveTo>
                <a:lnTo>
                  <a:pt x="1035909" y="86650"/>
                </a:lnTo>
                <a:lnTo>
                  <a:pt x="1050592" y="86650"/>
                </a:lnTo>
                <a:lnTo>
                  <a:pt x="1050592" y="91403"/>
                </a:lnTo>
                <a:lnTo>
                  <a:pt x="1035909" y="91403"/>
                </a:lnTo>
                <a:lnTo>
                  <a:pt x="1035909" y="108007"/>
                </a:lnTo>
                <a:cubicBezTo>
                  <a:pt x="1035909" y="110351"/>
                  <a:pt x="1036533" y="112104"/>
                  <a:pt x="1037781" y="113265"/>
                </a:cubicBezTo>
                <a:cubicBezTo>
                  <a:pt x="1039029" y="114426"/>
                  <a:pt x="1040869" y="115007"/>
                  <a:pt x="1043299" y="115007"/>
                </a:cubicBezTo>
                <a:cubicBezTo>
                  <a:pt x="1044341" y="115007"/>
                  <a:pt x="1045481" y="114925"/>
                  <a:pt x="1046718" y="114762"/>
                </a:cubicBezTo>
                <a:cubicBezTo>
                  <a:pt x="1047955" y="114600"/>
                  <a:pt x="1049246" y="114344"/>
                  <a:pt x="1050592" y="113997"/>
                </a:cubicBezTo>
                <a:lnTo>
                  <a:pt x="1050592" y="118881"/>
                </a:lnTo>
                <a:cubicBezTo>
                  <a:pt x="1049311" y="119206"/>
                  <a:pt x="1047987" y="119440"/>
                  <a:pt x="1046620" y="119581"/>
                </a:cubicBezTo>
                <a:cubicBezTo>
                  <a:pt x="1045253" y="119722"/>
                  <a:pt x="1043864" y="119792"/>
                  <a:pt x="1042453" y="119792"/>
                </a:cubicBezTo>
                <a:cubicBezTo>
                  <a:pt x="1038351" y="119792"/>
                  <a:pt x="1035291" y="118865"/>
                  <a:pt x="1033272" y="117009"/>
                </a:cubicBezTo>
                <a:cubicBezTo>
                  <a:pt x="1031254" y="115153"/>
                  <a:pt x="1030244" y="112304"/>
                  <a:pt x="1030244" y="108463"/>
                </a:cubicBezTo>
                <a:lnTo>
                  <a:pt x="1030244" y="91403"/>
                </a:lnTo>
                <a:lnTo>
                  <a:pt x="1021096" y="91403"/>
                </a:lnTo>
                <a:lnTo>
                  <a:pt x="1021096" y="86650"/>
                </a:lnTo>
                <a:lnTo>
                  <a:pt x="1030244" y="86650"/>
                </a:lnTo>
                <a:lnTo>
                  <a:pt x="1030244" y="77665"/>
                </a:lnTo>
                <a:close/>
                <a:moveTo>
                  <a:pt x="654910" y="76200"/>
                </a:moveTo>
                <a:lnTo>
                  <a:pt x="654910" y="86650"/>
                </a:lnTo>
                <a:lnTo>
                  <a:pt x="669593" y="86650"/>
                </a:lnTo>
                <a:lnTo>
                  <a:pt x="669593" y="91403"/>
                </a:lnTo>
                <a:lnTo>
                  <a:pt x="654910" y="91403"/>
                </a:lnTo>
                <a:lnTo>
                  <a:pt x="654910" y="108007"/>
                </a:lnTo>
                <a:cubicBezTo>
                  <a:pt x="654910" y="110351"/>
                  <a:pt x="655534" y="112104"/>
                  <a:pt x="656782" y="113265"/>
                </a:cubicBezTo>
                <a:cubicBezTo>
                  <a:pt x="658030" y="114426"/>
                  <a:pt x="659870" y="115007"/>
                  <a:pt x="662301" y="115007"/>
                </a:cubicBezTo>
                <a:cubicBezTo>
                  <a:pt x="663342" y="115007"/>
                  <a:pt x="664482" y="114925"/>
                  <a:pt x="665719" y="114762"/>
                </a:cubicBezTo>
                <a:cubicBezTo>
                  <a:pt x="666956" y="114600"/>
                  <a:pt x="668247" y="114344"/>
                  <a:pt x="669593" y="113997"/>
                </a:cubicBezTo>
                <a:lnTo>
                  <a:pt x="669593" y="118881"/>
                </a:lnTo>
                <a:cubicBezTo>
                  <a:pt x="668313" y="119206"/>
                  <a:pt x="666989" y="119440"/>
                  <a:pt x="665621" y="119581"/>
                </a:cubicBezTo>
                <a:cubicBezTo>
                  <a:pt x="664254" y="119722"/>
                  <a:pt x="662865" y="119792"/>
                  <a:pt x="661454" y="119792"/>
                </a:cubicBezTo>
                <a:cubicBezTo>
                  <a:pt x="657352" y="119792"/>
                  <a:pt x="654292" y="118865"/>
                  <a:pt x="652273" y="117009"/>
                </a:cubicBezTo>
                <a:cubicBezTo>
                  <a:pt x="650255" y="115153"/>
                  <a:pt x="649246" y="112304"/>
                  <a:pt x="649246" y="108463"/>
                </a:cubicBezTo>
                <a:lnTo>
                  <a:pt x="649246" y="91403"/>
                </a:lnTo>
                <a:lnTo>
                  <a:pt x="640097" y="91403"/>
                </a:lnTo>
                <a:lnTo>
                  <a:pt x="640097" y="86650"/>
                </a:lnTo>
                <a:lnTo>
                  <a:pt x="649246" y="86650"/>
                </a:lnTo>
                <a:lnTo>
                  <a:pt x="649246" y="77665"/>
                </a:lnTo>
                <a:close/>
                <a:moveTo>
                  <a:pt x="235810" y="76200"/>
                </a:moveTo>
                <a:lnTo>
                  <a:pt x="235810" y="86650"/>
                </a:lnTo>
                <a:lnTo>
                  <a:pt x="250493" y="86650"/>
                </a:lnTo>
                <a:lnTo>
                  <a:pt x="250493" y="91403"/>
                </a:lnTo>
                <a:lnTo>
                  <a:pt x="235810" y="91403"/>
                </a:lnTo>
                <a:lnTo>
                  <a:pt x="235810" y="108007"/>
                </a:lnTo>
                <a:cubicBezTo>
                  <a:pt x="235810" y="110351"/>
                  <a:pt x="236434" y="112104"/>
                  <a:pt x="237682" y="113265"/>
                </a:cubicBezTo>
                <a:cubicBezTo>
                  <a:pt x="238930" y="114426"/>
                  <a:pt x="240770" y="115007"/>
                  <a:pt x="243201" y="115007"/>
                </a:cubicBezTo>
                <a:cubicBezTo>
                  <a:pt x="244242" y="115007"/>
                  <a:pt x="245382" y="114925"/>
                  <a:pt x="246619" y="114762"/>
                </a:cubicBezTo>
                <a:cubicBezTo>
                  <a:pt x="247856" y="114600"/>
                  <a:pt x="249147" y="114344"/>
                  <a:pt x="250493" y="113997"/>
                </a:cubicBezTo>
                <a:lnTo>
                  <a:pt x="250493" y="118881"/>
                </a:lnTo>
                <a:cubicBezTo>
                  <a:pt x="249213" y="119206"/>
                  <a:pt x="247889" y="119440"/>
                  <a:pt x="246521" y="119581"/>
                </a:cubicBezTo>
                <a:cubicBezTo>
                  <a:pt x="245154" y="119722"/>
                  <a:pt x="243765" y="119792"/>
                  <a:pt x="242354" y="119792"/>
                </a:cubicBezTo>
                <a:cubicBezTo>
                  <a:pt x="238252" y="119792"/>
                  <a:pt x="235192" y="118865"/>
                  <a:pt x="233173" y="117009"/>
                </a:cubicBezTo>
                <a:cubicBezTo>
                  <a:pt x="231155" y="115153"/>
                  <a:pt x="230146" y="112304"/>
                  <a:pt x="230146" y="108463"/>
                </a:cubicBezTo>
                <a:lnTo>
                  <a:pt x="230146" y="91403"/>
                </a:lnTo>
                <a:lnTo>
                  <a:pt x="220997" y="91403"/>
                </a:lnTo>
                <a:lnTo>
                  <a:pt x="220997" y="86650"/>
                </a:lnTo>
                <a:lnTo>
                  <a:pt x="230146" y="86650"/>
                </a:lnTo>
                <a:lnTo>
                  <a:pt x="230146" y="77665"/>
                </a:lnTo>
                <a:close/>
                <a:moveTo>
                  <a:pt x="92935" y="76200"/>
                </a:moveTo>
                <a:lnTo>
                  <a:pt x="92935" y="86650"/>
                </a:lnTo>
                <a:lnTo>
                  <a:pt x="107618" y="86650"/>
                </a:lnTo>
                <a:lnTo>
                  <a:pt x="107618" y="91403"/>
                </a:lnTo>
                <a:lnTo>
                  <a:pt x="92935" y="91403"/>
                </a:lnTo>
                <a:lnTo>
                  <a:pt x="92935" y="108007"/>
                </a:lnTo>
                <a:cubicBezTo>
                  <a:pt x="92935" y="110351"/>
                  <a:pt x="93559" y="112104"/>
                  <a:pt x="94807" y="113265"/>
                </a:cubicBezTo>
                <a:cubicBezTo>
                  <a:pt x="96055" y="114426"/>
                  <a:pt x="97895" y="115007"/>
                  <a:pt x="100326" y="115007"/>
                </a:cubicBezTo>
                <a:cubicBezTo>
                  <a:pt x="101367" y="115007"/>
                  <a:pt x="102507" y="114925"/>
                  <a:pt x="103744" y="114762"/>
                </a:cubicBezTo>
                <a:cubicBezTo>
                  <a:pt x="104981" y="114600"/>
                  <a:pt x="106272" y="114344"/>
                  <a:pt x="107618" y="113997"/>
                </a:cubicBezTo>
                <a:lnTo>
                  <a:pt x="107618" y="118881"/>
                </a:lnTo>
                <a:cubicBezTo>
                  <a:pt x="106338" y="119206"/>
                  <a:pt x="105014" y="119440"/>
                  <a:pt x="103646" y="119581"/>
                </a:cubicBezTo>
                <a:cubicBezTo>
                  <a:pt x="102279" y="119722"/>
                  <a:pt x="100890" y="119792"/>
                  <a:pt x="99479" y="119792"/>
                </a:cubicBezTo>
                <a:cubicBezTo>
                  <a:pt x="95377" y="119792"/>
                  <a:pt x="92317" y="118865"/>
                  <a:pt x="90298" y="117009"/>
                </a:cubicBezTo>
                <a:cubicBezTo>
                  <a:pt x="88280" y="115153"/>
                  <a:pt x="87270" y="112304"/>
                  <a:pt x="87270" y="108463"/>
                </a:cubicBezTo>
                <a:lnTo>
                  <a:pt x="87270" y="91403"/>
                </a:lnTo>
                <a:lnTo>
                  <a:pt x="78122" y="91403"/>
                </a:lnTo>
                <a:lnTo>
                  <a:pt x="78122" y="86650"/>
                </a:lnTo>
                <a:lnTo>
                  <a:pt x="87270" y="86650"/>
                </a:lnTo>
                <a:lnTo>
                  <a:pt x="87270" y="77665"/>
                </a:lnTo>
                <a:close/>
                <a:moveTo>
                  <a:pt x="1233804" y="73335"/>
                </a:moveTo>
                <a:lnTo>
                  <a:pt x="1239469" y="73335"/>
                </a:lnTo>
                <a:lnTo>
                  <a:pt x="1239469" y="86650"/>
                </a:lnTo>
                <a:lnTo>
                  <a:pt x="1239274" y="91794"/>
                </a:lnTo>
                <a:cubicBezTo>
                  <a:pt x="1240163" y="90731"/>
                  <a:pt x="1241037" y="89835"/>
                  <a:pt x="1241894" y="89108"/>
                </a:cubicBezTo>
                <a:cubicBezTo>
                  <a:pt x="1242752" y="88381"/>
                  <a:pt x="1243609" y="87790"/>
                  <a:pt x="1244466" y="87334"/>
                </a:cubicBezTo>
                <a:cubicBezTo>
                  <a:pt x="1245323" y="86878"/>
                  <a:pt x="1246197" y="86552"/>
                  <a:pt x="1247087" y="86357"/>
                </a:cubicBezTo>
                <a:cubicBezTo>
                  <a:pt x="1247977" y="86162"/>
                  <a:pt x="1248899" y="86064"/>
                  <a:pt x="1249854" y="86064"/>
                </a:cubicBezTo>
                <a:cubicBezTo>
                  <a:pt x="1253110" y="86064"/>
                  <a:pt x="1255627" y="87057"/>
                  <a:pt x="1257407" y="89043"/>
                </a:cubicBezTo>
                <a:cubicBezTo>
                  <a:pt x="1259187" y="91029"/>
                  <a:pt x="1260077" y="94019"/>
                  <a:pt x="1260077" y="98012"/>
                </a:cubicBezTo>
                <a:lnTo>
                  <a:pt x="1260077" y="119337"/>
                </a:lnTo>
                <a:lnTo>
                  <a:pt x="1254412" y="119337"/>
                </a:lnTo>
                <a:lnTo>
                  <a:pt x="1254412" y="98468"/>
                </a:lnTo>
                <a:cubicBezTo>
                  <a:pt x="1254412" y="95950"/>
                  <a:pt x="1253940" y="94068"/>
                  <a:pt x="1252996" y="92819"/>
                </a:cubicBezTo>
                <a:cubicBezTo>
                  <a:pt x="1252052" y="91571"/>
                  <a:pt x="1250701" y="90947"/>
                  <a:pt x="1248943" y="90947"/>
                </a:cubicBezTo>
                <a:cubicBezTo>
                  <a:pt x="1248183" y="90947"/>
                  <a:pt x="1247472" y="91051"/>
                  <a:pt x="1246810" y="91257"/>
                </a:cubicBezTo>
                <a:cubicBezTo>
                  <a:pt x="1246148" y="91463"/>
                  <a:pt x="1245459" y="91821"/>
                  <a:pt x="1244743" y="92331"/>
                </a:cubicBezTo>
                <a:cubicBezTo>
                  <a:pt x="1244027" y="92841"/>
                  <a:pt x="1243245" y="93530"/>
                  <a:pt x="1242399" y="94398"/>
                </a:cubicBezTo>
                <a:cubicBezTo>
                  <a:pt x="1241552" y="95267"/>
                  <a:pt x="1240576" y="96352"/>
                  <a:pt x="1239469" y="97654"/>
                </a:cubicBezTo>
                <a:lnTo>
                  <a:pt x="1239469" y="119337"/>
                </a:lnTo>
                <a:lnTo>
                  <a:pt x="1233804" y="119337"/>
                </a:lnTo>
                <a:close/>
                <a:moveTo>
                  <a:pt x="977959" y="73335"/>
                </a:moveTo>
                <a:lnTo>
                  <a:pt x="983657" y="73335"/>
                </a:lnTo>
                <a:lnTo>
                  <a:pt x="983657" y="119337"/>
                </a:lnTo>
                <a:lnTo>
                  <a:pt x="978578" y="119337"/>
                </a:lnTo>
                <a:lnTo>
                  <a:pt x="978382" y="113151"/>
                </a:lnTo>
                <a:cubicBezTo>
                  <a:pt x="976798" y="115451"/>
                  <a:pt x="975083" y="117155"/>
                  <a:pt x="973239" y="118262"/>
                </a:cubicBezTo>
                <a:cubicBezTo>
                  <a:pt x="971394" y="119369"/>
                  <a:pt x="969397" y="119922"/>
                  <a:pt x="967248" y="119922"/>
                </a:cubicBezTo>
                <a:cubicBezTo>
                  <a:pt x="965382" y="119922"/>
                  <a:pt x="963738" y="119532"/>
                  <a:pt x="962316" y="118750"/>
                </a:cubicBezTo>
                <a:cubicBezTo>
                  <a:pt x="960894" y="117969"/>
                  <a:pt x="959711" y="116868"/>
                  <a:pt x="958767" y="115446"/>
                </a:cubicBezTo>
                <a:cubicBezTo>
                  <a:pt x="957823" y="114025"/>
                  <a:pt x="957112" y="112315"/>
                  <a:pt x="956635" y="110319"/>
                </a:cubicBezTo>
                <a:cubicBezTo>
                  <a:pt x="956157" y="108322"/>
                  <a:pt x="955919" y="106108"/>
                  <a:pt x="955919" y="103677"/>
                </a:cubicBezTo>
                <a:cubicBezTo>
                  <a:pt x="955919" y="100899"/>
                  <a:pt x="956298" y="98430"/>
                  <a:pt x="957058" y="96270"/>
                </a:cubicBezTo>
                <a:cubicBezTo>
                  <a:pt x="957818" y="94111"/>
                  <a:pt x="958898" y="92288"/>
                  <a:pt x="960297" y="90801"/>
                </a:cubicBezTo>
                <a:cubicBezTo>
                  <a:pt x="961697" y="89314"/>
                  <a:pt x="963379" y="88186"/>
                  <a:pt x="965344" y="87415"/>
                </a:cubicBezTo>
                <a:cubicBezTo>
                  <a:pt x="967308" y="86645"/>
                  <a:pt x="969495" y="86260"/>
                  <a:pt x="971904" y="86260"/>
                </a:cubicBezTo>
                <a:cubicBezTo>
                  <a:pt x="972946" y="86260"/>
                  <a:pt x="973971" y="86325"/>
                  <a:pt x="974980" y="86455"/>
                </a:cubicBezTo>
                <a:cubicBezTo>
                  <a:pt x="975990" y="86585"/>
                  <a:pt x="976982" y="86791"/>
                  <a:pt x="977959" y="87073"/>
                </a:cubicBezTo>
                <a:close/>
                <a:moveTo>
                  <a:pt x="901759" y="73335"/>
                </a:moveTo>
                <a:lnTo>
                  <a:pt x="907457" y="73335"/>
                </a:lnTo>
                <a:lnTo>
                  <a:pt x="907457" y="119337"/>
                </a:lnTo>
                <a:lnTo>
                  <a:pt x="902378" y="119337"/>
                </a:lnTo>
                <a:lnTo>
                  <a:pt x="902182" y="113151"/>
                </a:lnTo>
                <a:cubicBezTo>
                  <a:pt x="900598" y="115451"/>
                  <a:pt x="898883" y="117155"/>
                  <a:pt x="897039" y="118262"/>
                </a:cubicBezTo>
                <a:cubicBezTo>
                  <a:pt x="895194" y="119369"/>
                  <a:pt x="893197" y="119922"/>
                  <a:pt x="891048" y="119922"/>
                </a:cubicBezTo>
                <a:cubicBezTo>
                  <a:pt x="889182" y="119922"/>
                  <a:pt x="887538" y="119532"/>
                  <a:pt x="886116" y="118750"/>
                </a:cubicBezTo>
                <a:cubicBezTo>
                  <a:pt x="884694" y="117969"/>
                  <a:pt x="883511" y="116868"/>
                  <a:pt x="882567" y="115446"/>
                </a:cubicBezTo>
                <a:cubicBezTo>
                  <a:pt x="881623" y="114025"/>
                  <a:pt x="880912" y="112315"/>
                  <a:pt x="880435" y="110319"/>
                </a:cubicBezTo>
                <a:cubicBezTo>
                  <a:pt x="879957" y="108322"/>
                  <a:pt x="879719" y="106108"/>
                  <a:pt x="879719" y="103677"/>
                </a:cubicBezTo>
                <a:cubicBezTo>
                  <a:pt x="879719" y="100899"/>
                  <a:pt x="880099" y="98430"/>
                  <a:pt x="880858" y="96270"/>
                </a:cubicBezTo>
                <a:cubicBezTo>
                  <a:pt x="881618" y="94111"/>
                  <a:pt x="882698" y="92288"/>
                  <a:pt x="884098" y="90801"/>
                </a:cubicBezTo>
                <a:cubicBezTo>
                  <a:pt x="885497" y="89314"/>
                  <a:pt x="887180" y="88186"/>
                  <a:pt x="889144" y="87415"/>
                </a:cubicBezTo>
                <a:cubicBezTo>
                  <a:pt x="891108" y="86645"/>
                  <a:pt x="893295" y="86260"/>
                  <a:pt x="895704" y="86260"/>
                </a:cubicBezTo>
                <a:cubicBezTo>
                  <a:pt x="896746" y="86260"/>
                  <a:pt x="897771" y="86325"/>
                  <a:pt x="898780" y="86455"/>
                </a:cubicBezTo>
                <a:cubicBezTo>
                  <a:pt x="899790" y="86585"/>
                  <a:pt x="900783" y="86791"/>
                  <a:pt x="901759" y="87073"/>
                </a:cubicBezTo>
                <a:close/>
                <a:moveTo>
                  <a:pt x="671830" y="73335"/>
                </a:moveTo>
                <a:lnTo>
                  <a:pt x="677495" y="73335"/>
                </a:lnTo>
                <a:lnTo>
                  <a:pt x="677495" y="86650"/>
                </a:lnTo>
                <a:lnTo>
                  <a:pt x="677299" y="91794"/>
                </a:lnTo>
                <a:cubicBezTo>
                  <a:pt x="678190" y="90731"/>
                  <a:pt x="679063" y="89835"/>
                  <a:pt x="679920" y="89108"/>
                </a:cubicBezTo>
                <a:cubicBezTo>
                  <a:pt x="680778" y="88381"/>
                  <a:pt x="681635" y="87790"/>
                  <a:pt x="682492" y="87334"/>
                </a:cubicBezTo>
                <a:cubicBezTo>
                  <a:pt x="683350" y="86878"/>
                  <a:pt x="684223" y="86552"/>
                  <a:pt x="685113" y="86357"/>
                </a:cubicBezTo>
                <a:cubicBezTo>
                  <a:pt x="686003" y="86162"/>
                  <a:pt x="686926" y="86064"/>
                  <a:pt x="687881" y="86064"/>
                </a:cubicBezTo>
                <a:cubicBezTo>
                  <a:pt x="691136" y="86064"/>
                  <a:pt x="693654" y="87057"/>
                  <a:pt x="695433" y="89043"/>
                </a:cubicBezTo>
                <a:cubicBezTo>
                  <a:pt x="697213" y="91029"/>
                  <a:pt x="698103" y="94019"/>
                  <a:pt x="698103" y="98012"/>
                </a:cubicBezTo>
                <a:lnTo>
                  <a:pt x="698103" y="119337"/>
                </a:lnTo>
                <a:lnTo>
                  <a:pt x="692438" y="119337"/>
                </a:lnTo>
                <a:lnTo>
                  <a:pt x="692438" y="98468"/>
                </a:lnTo>
                <a:cubicBezTo>
                  <a:pt x="692438" y="95950"/>
                  <a:pt x="691966" y="94068"/>
                  <a:pt x="691022" y="92819"/>
                </a:cubicBezTo>
                <a:cubicBezTo>
                  <a:pt x="690078" y="91571"/>
                  <a:pt x="688727" y="90947"/>
                  <a:pt x="686969" y="90947"/>
                </a:cubicBezTo>
                <a:cubicBezTo>
                  <a:pt x="686209" y="90947"/>
                  <a:pt x="685498" y="91051"/>
                  <a:pt x="684836" y="91257"/>
                </a:cubicBezTo>
                <a:cubicBezTo>
                  <a:pt x="684174" y="91463"/>
                  <a:pt x="683485" y="91821"/>
                  <a:pt x="682769" y="92331"/>
                </a:cubicBezTo>
                <a:cubicBezTo>
                  <a:pt x="682053" y="92841"/>
                  <a:pt x="681271" y="93530"/>
                  <a:pt x="680425" y="94398"/>
                </a:cubicBezTo>
                <a:cubicBezTo>
                  <a:pt x="679579" y="95267"/>
                  <a:pt x="678602" y="96352"/>
                  <a:pt x="677495" y="97654"/>
                </a:cubicBezTo>
                <a:lnTo>
                  <a:pt x="677495" y="119337"/>
                </a:lnTo>
                <a:lnTo>
                  <a:pt x="671830" y="119337"/>
                </a:lnTo>
                <a:close/>
                <a:moveTo>
                  <a:pt x="252730" y="73335"/>
                </a:moveTo>
                <a:lnTo>
                  <a:pt x="258395" y="73335"/>
                </a:lnTo>
                <a:lnTo>
                  <a:pt x="258395" y="86650"/>
                </a:lnTo>
                <a:lnTo>
                  <a:pt x="258200" y="91794"/>
                </a:lnTo>
                <a:cubicBezTo>
                  <a:pt x="259089" y="90731"/>
                  <a:pt x="259963" y="89835"/>
                  <a:pt x="260820" y="89108"/>
                </a:cubicBezTo>
                <a:cubicBezTo>
                  <a:pt x="261678" y="88381"/>
                  <a:pt x="262535" y="87790"/>
                  <a:pt x="263392" y="87334"/>
                </a:cubicBezTo>
                <a:cubicBezTo>
                  <a:pt x="264250" y="86878"/>
                  <a:pt x="265123" y="86552"/>
                  <a:pt x="266013" y="86357"/>
                </a:cubicBezTo>
                <a:cubicBezTo>
                  <a:pt x="266903" y="86162"/>
                  <a:pt x="267825" y="86064"/>
                  <a:pt x="268780" y="86064"/>
                </a:cubicBezTo>
                <a:cubicBezTo>
                  <a:pt x="272036" y="86064"/>
                  <a:pt x="274554" y="87057"/>
                  <a:pt x="276333" y="89043"/>
                </a:cubicBezTo>
                <a:cubicBezTo>
                  <a:pt x="278113" y="91029"/>
                  <a:pt x="279003" y="94019"/>
                  <a:pt x="279003" y="98012"/>
                </a:cubicBezTo>
                <a:lnTo>
                  <a:pt x="279003" y="119337"/>
                </a:lnTo>
                <a:lnTo>
                  <a:pt x="273338" y="119337"/>
                </a:lnTo>
                <a:lnTo>
                  <a:pt x="273338" y="98468"/>
                </a:lnTo>
                <a:cubicBezTo>
                  <a:pt x="273338" y="95950"/>
                  <a:pt x="272866" y="94068"/>
                  <a:pt x="271922" y="92819"/>
                </a:cubicBezTo>
                <a:cubicBezTo>
                  <a:pt x="270978" y="91571"/>
                  <a:pt x="269627" y="90947"/>
                  <a:pt x="267869" y="90947"/>
                </a:cubicBezTo>
                <a:cubicBezTo>
                  <a:pt x="267109" y="90947"/>
                  <a:pt x="266398" y="91051"/>
                  <a:pt x="265736" y="91257"/>
                </a:cubicBezTo>
                <a:cubicBezTo>
                  <a:pt x="265074" y="91463"/>
                  <a:pt x="264385" y="91821"/>
                  <a:pt x="263669" y="92331"/>
                </a:cubicBezTo>
                <a:cubicBezTo>
                  <a:pt x="262953" y="92841"/>
                  <a:pt x="262171" y="93530"/>
                  <a:pt x="261325" y="94398"/>
                </a:cubicBezTo>
                <a:cubicBezTo>
                  <a:pt x="260479" y="95267"/>
                  <a:pt x="259502" y="96352"/>
                  <a:pt x="258395" y="97654"/>
                </a:cubicBezTo>
                <a:lnTo>
                  <a:pt x="258395" y="119337"/>
                </a:lnTo>
                <a:lnTo>
                  <a:pt x="252730" y="119337"/>
                </a:lnTo>
                <a:close/>
                <a:moveTo>
                  <a:pt x="932599" y="72944"/>
                </a:moveTo>
                <a:cubicBezTo>
                  <a:pt x="933229" y="72944"/>
                  <a:pt x="933815" y="73058"/>
                  <a:pt x="934357" y="73286"/>
                </a:cubicBezTo>
                <a:cubicBezTo>
                  <a:pt x="934900" y="73514"/>
                  <a:pt x="935372" y="73834"/>
                  <a:pt x="935773" y="74246"/>
                </a:cubicBezTo>
                <a:cubicBezTo>
                  <a:pt x="936175" y="74659"/>
                  <a:pt x="936490" y="75131"/>
                  <a:pt x="936718" y="75663"/>
                </a:cubicBezTo>
                <a:cubicBezTo>
                  <a:pt x="936945" y="76194"/>
                  <a:pt x="937059" y="76775"/>
                  <a:pt x="937059" y="77404"/>
                </a:cubicBezTo>
                <a:cubicBezTo>
                  <a:pt x="937059" y="78012"/>
                  <a:pt x="936945" y="78587"/>
                  <a:pt x="936718" y="79130"/>
                </a:cubicBezTo>
                <a:cubicBezTo>
                  <a:pt x="936490" y="79672"/>
                  <a:pt x="936175" y="80150"/>
                  <a:pt x="935773" y="80562"/>
                </a:cubicBezTo>
                <a:cubicBezTo>
                  <a:pt x="935372" y="80974"/>
                  <a:pt x="934900" y="81295"/>
                  <a:pt x="934357" y="81522"/>
                </a:cubicBezTo>
                <a:cubicBezTo>
                  <a:pt x="933815" y="81751"/>
                  <a:pt x="933229" y="81864"/>
                  <a:pt x="932599" y="81864"/>
                </a:cubicBezTo>
                <a:cubicBezTo>
                  <a:pt x="931970" y="81864"/>
                  <a:pt x="931384" y="81751"/>
                  <a:pt x="930841" y="81522"/>
                </a:cubicBezTo>
                <a:cubicBezTo>
                  <a:pt x="930299" y="81295"/>
                  <a:pt x="929827" y="80974"/>
                  <a:pt x="929425" y="80562"/>
                </a:cubicBezTo>
                <a:cubicBezTo>
                  <a:pt x="929023" y="80150"/>
                  <a:pt x="928709" y="79672"/>
                  <a:pt x="928481" y="79130"/>
                </a:cubicBezTo>
                <a:cubicBezTo>
                  <a:pt x="928253" y="78587"/>
                  <a:pt x="928139" y="78012"/>
                  <a:pt x="928139" y="77404"/>
                </a:cubicBezTo>
                <a:cubicBezTo>
                  <a:pt x="928139" y="76775"/>
                  <a:pt x="928253" y="76194"/>
                  <a:pt x="928481" y="75663"/>
                </a:cubicBezTo>
                <a:cubicBezTo>
                  <a:pt x="928709" y="75131"/>
                  <a:pt x="929023" y="74659"/>
                  <a:pt x="929425" y="74246"/>
                </a:cubicBezTo>
                <a:cubicBezTo>
                  <a:pt x="929827" y="73834"/>
                  <a:pt x="930299" y="73514"/>
                  <a:pt x="930841" y="73286"/>
                </a:cubicBezTo>
                <a:cubicBezTo>
                  <a:pt x="931384" y="73058"/>
                  <a:pt x="931970" y="72944"/>
                  <a:pt x="932599" y="72944"/>
                </a:cubicBezTo>
                <a:close/>
                <a:moveTo>
                  <a:pt x="588575" y="72944"/>
                </a:moveTo>
                <a:cubicBezTo>
                  <a:pt x="590832" y="72944"/>
                  <a:pt x="593328" y="73204"/>
                  <a:pt x="596063" y="73725"/>
                </a:cubicBezTo>
                <a:lnTo>
                  <a:pt x="596063" y="78609"/>
                </a:lnTo>
                <a:cubicBezTo>
                  <a:pt x="593089" y="77979"/>
                  <a:pt x="590528" y="77665"/>
                  <a:pt x="588379" y="77665"/>
                </a:cubicBezTo>
                <a:cubicBezTo>
                  <a:pt x="583279" y="77665"/>
                  <a:pt x="580729" y="80334"/>
                  <a:pt x="580729" y="85673"/>
                </a:cubicBezTo>
                <a:lnTo>
                  <a:pt x="580729" y="91403"/>
                </a:lnTo>
                <a:lnTo>
                  <a:pt x="595054" y="91403"/>
                </a:lnTo>
                <a:lnTo>
                  <a:pt x="595054" y="96124"/>
                </a:lnTo>
                <a:lnTo>
                  <a:pt x="580729" y="96124"/>
                </a:lnTo>
                <a:lnTo>
                  <a:pt x="580729" y="119337"/>
                </a:lnTo>
                <a:lnTo>
                  <a:pt x="574967" y="119337"/>
                </a:lnTo>
                <a:lnTo>
                  <a:pt x="574967" y="96124"/>
                </a:lnTo>
                <a:lnTo>
                  <a:pt x="565988" y="96124"/>
                </a:lnTo>
                <a:lnTo>
                  <a:pt x="566934" y="102733"/>
                </a:lnTo>
                <a:cubicBezTo>
                  <a:pt x="566934" y="105272"/>
                  <a:pt x="566576" y="107600"/>
                  <a:pt x="565860" y="109716"/>
                </a:cubicBezTo>
                <a:cubicBezTo>
                  <a:pt x="565144" y="111832"/>
                  <a:pt x="564113" y="113644"/>
                  <a:pt x="562767" y="115153"/>
                </a:cubicBezTo>
                <a:cubicBezTo>
                  <a:pt x="561421" y="116661"/>
                  <a:pt x="559783" y="117834"/>
                  <a:pt x="557851" y="118669"/>
                </a:cubicBezTo>
                <a:cubicBezTo>
                  <a:pt x="555919" y="119505"/>
                  <a:pt x="553727" y="119922"/>
                  <a:pt x="551275" y="119922"/>
                </a:cubicBezTo>
                <a:cubicBezTo>
                  <a:pt x="548931" y="119922"/>
                  <a:pt x="546831" y="119559"/>
                  <a:pt x="544975" y="118832"/>
                </a:cubicBezTo>
                <a:cubicBezTo>
                  <a:pt x="543119" y="118105"/>
                  <a:pt x="541546" y="117036"/>
                  <a:pt x="540255" y="115625"/>
                </a:cubicBezTo>
                <a:cubicBezTo>
                  <a:pt x="538963" y="114214"/>
                  <a:pt x="537976" y="112467"/>
                  <a:pt x="537292" y="110383"/>
                </a:cubicBezTo>
                <a:cubicBezTo>
                  <a:pt x="536608" y="108300"/>
                  <a:pt x="536266" y="105901"/>
                  <a:pt x="536266" y="103189"/>
                </a:cubicBezTo>
                <a:cubicBezTo>
                  <a:pt x="536266" y="100649"/>
                  <a:pt x="536624" y="98332"/>
                  <a:pt x="537341" y="96238"/>
                </a:cubicBezTo>
                <a:cubicBezTo>
                  <a:pt x="538057" y="94143"/>
                  <a:pt x="539088" y="92342"/>
                  <a:pt x="540433" y="90834"/>
                </a:cubicBezTo>
                <a:cubicBezTo>
                  <a:pt x="541779" y="89325"/>
                  <a:pt x="543418" y="88153"/>
                  <a:pt x="545349" y="87317"/>
                </a:cubicBezTo>
                <a:cubicBezTo>
                  <a:pt x="547281" y="86482"/>
                  <a:pt x="549473" y="86064"/>
                  <a:pt x="551926" y="86064"/>
                </a:cubicBezTo>
                <a:cubicBezTo>
                  <a:pt x="554270" y="86064"/>
                  <a:pt x="556370" y="86427"/>
                  <a:pt x="558226" y="87155"/>
                </a:cubicBezTo>
                <a:cubicBezTo>
                  <a:pt x="560081" y="87882"/>
                  <a:pt x="561655" y="88945"/>
                  <a:pt x="562946" y="90345"/>
                </a:cubicBezTo>
                <a:lnTo>
                  <a:pt x="564451" y="92999"/>
                </a:lnTo>
                <a:lnTo>
                  <a:pt x="564451" y="91403"/>
                </a:lnTo>
                <a:lnTo>
                  <a:pt x="574967" y="91403"/>
                </a:lnTo>
                <a:lnTo>
                  <a:pt x="574967" y="85999"/>
                </a:lnTo>
                <a:cubicBezTo>
                  <a:pt x="574967" y="77296"/>
                  <a:pt x="579503" y="72944"/>
                  <a:pt x="588575" y="72944"/>
                </a:cubicBezTo>
                <a:close/>
                <a:moveTo>
                  <a:pt x="1627924" y="5079"/>
                </a:moveTo>
                <a:cubicBezTo>
                  <a:pt x="1626101" y="5079"/>
                  <a:pt x="1624533" y="5518"/>
                  <a:pt x="1623220" y="6397"/>
                </a:cubicBezTo>
                <a:cubicBezTo>
                  <a:pt x="1621907" y="7276"/>
                  <a:pt x="1620827" y="8470"/>
                  <a:pt x="1619980" y="9978"/>
                </a:cubicBezTo>
                <a:cubicBezTo>
                  <a:pt x="1619134" y="11487"/>
                  <a:pt x="1618505" y="13256"/>
                  <a:pt x="1618092" y="15285"/>
                </a:cubicBezTo>
                <a:cubicBezTo>
                  <a:pt x="1617680" y="17314"/>
                  <a:pt x="1617474" y="19468"/>
                  <a:pt x="1617474" y="21747"/>
                </a:cubicBezTo>
                <a:cubicBezTo>
                  <a:pt x="1617474" y="24265"/>
                  <a:pt x="1617669" y="26560"/>
                  <a:pt x="1618060" y="28633"/>
                </a:cubicBezTo>
                <a:cubicBezTo>
                  <a:pt x="1618450" y="30706"/>
                  <a:pt x="1619063" y="32485"/>
                  <a:pt x="1619899" y="33972"/>
                </a:cubicBezTo>
                <a:cubicBezTo>
                  <a:pt x="1620735" y="35459"/>
                  <a:pt x="1621814" y="36615"/>
                  <a:pt x="1623138" y="37440"/>
                </a:cubicBezTo>
                <a:cubicBezTo>
                  <a:pt x="1624462" y="38264"/>
                  <a:pt x="1626058" y="38676"/>
                  <a:pt x="1627924" y="38676"/>
                </a:cubicBezTo>
                <a:cubicBezTo>
                  <a:pt x="1629747" y="38676"/>
                  <a:pt x="1631321" y="38237"/>
                  <a:pt x="1632645" y="37358"/>
                </a:cubicBezTo>
                <a:cubicBezTo>
                  <a:pt x="1633969" y="36479"/>
                  <a:pt x="1635059" y="35285"/>
                  <a:pt x="1635917" y="33777"/>
                </a:cubicBezTo>
                <a:cubicBezTo>
                  <a:pt x="1636774" y="32268"/>
                  <a:pt x="1637409" y="30505"/>
                  <a:pt x="1637821" y="28486"/>
                </a:cubicBezTo>
                <a:cubicBezTo>
                  <a:pt x="1638234" y="26468"/>
                  <a:pt x="1638440" y="24308"/>
                  <a:pt x="1638440" y="22008"/>
                </a:cubicBezTo>
                <a:cubicBezTo>
                  <a:pt x="1638440" y="19512"/>
                  <a:pt x="1638250" y="17227"/>
                  <a:pt x="1637870" y="15155"/>
                </a:cubicBezTo>
                <a:cubicBezTo>
                  <a:pt x="1637490" y="13082"/>
                  <a:pt x="1636877" y="11297"/>
                  <a:pt x="1636031" y="9799"/>
                </a:cubicBezTo>
                <a:cubicBezTo>
                  <a:pt x="1635184" y="8302"/>
                  <a:pt x="1634094" y="7140"/>
                  <a:pt x="1632759" y="6316"/>
                </a:cubicBezTo>
                <a:cubicBezTo>
                  <a:pt x="1631424" y="5491"/>
                  <a:pt x="1629812" y="5079"/>
                  <a:pt x="1627924" y="5079"/>
                </a:cubicBezTo>
                <a:close/>
                <a:moveTo>
                  <a:pt x="1351699" y="5079"/>
                </a:moveTo>
                <a:cubicBezTo>
                  <a:pt x="1349876" y="5079"/>
                  <a:pt x="1348308" y="5518"/>
                  <a:pt x="1346995" y="6397"/>
                </a:cubicBezTo>
                <a:cubicBezTo>
                  <a:pt x="1345682" y="7276"/>
                  <a:pt x="1344602" y="8470"/>
                  <a:pt x="1343756" y="9978"/>
                </a:cubicBezTo>
                <a:cubicBezTo>
                  <a:pt x="1342909" y="11487"/>
                  <a:pt x="1342280" y="13256"/>
                  <a:pt x="1341867" y="15285"/>
                </a:cubicBezTo>
                <a:cubicBezTo>
                  <a:pt x="1341455" y="17314"/>
                  <a:pt x="1341249" y="19468"/>
                  <a:pt x="1341249" y="21747"/>
                </a:cubicBezTo>
                <a:cubicBezTo>
                  <a:pt x="1341249" y="24265"/>
                  <a:pt x="1341444" y="26560"/>
                  <a:pt x="1341835" y="28633"/>
                </a:cubicBezTo>
                <a:cubicBezTo>
                  <a:pt x="1342225" y="30706"/>
                  <a:pt x="1342838" y="32485"/>
                  <a:pt x="1343674" y="33972"/>
                </a:cubicBezTo>
                <a:cubicBezTo>
                  <a:pt x="1344510" y="35459"/>
                  <a:pt x="1345590" y="36615"/>
                  <a:pt x="1346913" y="37440"/>
                </a:cubicBezTo>
                <a:cubicBezTo>
                  <a:pt x="1348237" y="38264"/>
                  <a:pt x="1349833" y="38676"/>
                  <a:pt x="1351699" y="38676"/>
                </a:cubicBezTo>
                <a:cubicBezTo>
                  <a:pt x="1353522" y="38676"/>
                  <a:pt x="1355096" y="38237"/>
                  <a:pt x="1356420" y="37358"/>
                </a:cubicBezTo>
                <a:cubicBezTo>
                  <a:pt x="1357744" y="36479"/>
                  <a:pt x="1358834" y="35285"/>
                  <a:pt x="1359692" y="33777"/>
                </a:cubicBezTo>
                <a:cubicBezTo>
                  <a:pt x="1360549" y="32268"/>
                  <a:pt x="1361184" y="30505"/>
                  <a:pt x="1361596" y="28486"/>
                </a:cubicBezTo>
                <a:cubicBezTo>
                  <a:pt x="1362009" y="26468"/>
                  <a:pt x="1362215" y="24308"/>
                  <a:pt x="1362215" y="22008"/>
                </a:cubicBezTo>
                <a:cubicBezTo>
                  <a:pt x="1362215" y="19512"/>
                  <a:pt x="1362025" y="17227"/>
                  <a:pt x="1361645" y="15155"/>
                </a:cubicBezTo>
                <a:cubicBezTo>
                  <a:pt x="1361265" y="13082"/>
                  <a:pt x="1360652" y="11297"/>
                  <a:pt x="1359806" y="9799"/>
                </a:cubicBezTo>
                <a:cubicBezTo>
                  <a:pt x="1358959" y="8302"/>
                  <a:pt x="1357869" y="7140"/>
                  <a:pt x="1356534" y="6316"/>
                </a:cubicBezTo>
                <a:cubicBezTo>
                  <a:pt x="1355199" y="5491"/>
                  <a:pt x="1353587" y="5079"/>
                  <a:pt x="1351699" y="5079"/>
                </a:cubicBezTo>
                <a:close/>
                <a:moveTo>
                  <a:pt x="1180249" y="5079"/>
                </a:moveTo>
                <a:cubicBezTo>
                  <a:pt x="1178426" y="5079"/>
                  <a:pt x="1176858" y="5518"/>
                  <a:pt x="1175545" y="6397"/>
                </a:cubicBezTo>
                <a:cubicBezTo>
                  <a:pt x="1174232" y="7276"/>
                  <a:pt x="1173152" y="8470"/>
                  <a:pt x="1172306" y="9978"/>
                </a:cubicBezTo>
                <a:cubicBezTo>
                  <a:pt x="1171459" y="11487"/>
                  <a:pt x="1170830" y="13256"/>
                  <a:pt x="1170417" y="15285"/>
                </a:cubicBezTo>
                <a:cubicBezTo>
                  <a:pt x="1170005" y="17314"/>
                  <a:pt x="1169799" y="19468"/>
                  <a:pt x="1169799" y="21747"/>
                </a:cubicBezTo>
                <a:cubicBezTo>
                  <a:pt x="1169799" y="24265"/>
                  <a:pt x="1169994" y="26560"/>
                  <a:pt x="1170385" y="28633"/>
                </a:cubicBezTo>
                <a:cubicBezTo>
                  <a:pt x="1170775" y="30706"/>
                  <a:pt x="1171388" y="32485"/>
                  <a:pt x="1172224" y="33972"/>
                </a:cubicBezTo>
                <a:cubicBezTo>
                  <a:pt x="1173060" y="35459"/>
                  <a:pt x="1174139" y="36615"/>
                  <a:pt x="1175463" y="37440"/>
                </a:cubicBezTo>
                <a:cubicBezTo>
                  <a:pt x="1176787" y="38264"/>
                  <a:pt x="1178383" y="38676"/>
                  <a:pt x="1180249" y="38676"/>
                </a:cubicBezTo>
                <a:cubicBezTo>
                  <a:pt x="1182072" y="38676"/>
                  <a:pt x="1183646" y="38237"/>
                  <a:pt x="1184970" y="37358"/>
                </a:cubicBezTo>
                <a:cubicBezTo>
                  <a:pt x="1186294" y="36479"/>
                  <a:pt x="1187384" y="35285"/>
                  <a:pt x="1188242" y="33777"/>
                </a:cubicBezTo>
                <a:cubicBezTo>
                  <a:pt x="1189099" y="32268"/>
                  <a:pt x="1189734" y="30505"/>
                  <a:pt x="1190146" y="28486"/>
                </a:cubicBezTo>
                <a:cubicBezTo>
                  <a:pt x="1190559" y="26468"/>
                  <a:pt x="1190765" y="24308"/>
                  <a:pt x="1190765" y="22008"/>
                </a:cubicBezTo>
                <a:cubicBezTo>
                  <a:pt x="1190765" y="19512"/>
                  <a:pt x="1190575" y="17227"/>
                  <a:pt x="1190195" y="15155"/>
                </a:cubicBezTo>
                <a:cubicBezTo>
                  <a:pt x="1189815" y="13082"/>
                  <a:pt x="1189202" y="11297"/>
                  <a:pt x="1188356" y="9799"/>
                </a:cubicBezTo>
                <a:cubicBezTo>
                  <a:pt x="1187509" y="8302"/>
                  <a:pt x="1186419" y="7140"/>
                  <a:pt x="1185084" y="6316"/>
                </a:cubicBezTo>
                <a:cubicBezTo>
                  <a:pt x="1183749" y="5491"/>
                  <a:pt x="1182137" y="5079"/>
                  <a:pt x="1180249" y="5079"/>
                </a:cubicBezTo>
                <a:close/>
                <a:moveTo>
                  <a:pt x="2003799" y="586"/>
                </a:moveTo>
                <a:lnTo>
                  <a:pt x="2010668" y="586"/>
                </a:lnTo>
                <a:lnTo>
                  <a:pt x="2016398" y="16603"/>
                </a:lnTo>
                <a:lnTo>
                  <a:pt x="2018254" y="22008"/>
                </a:lnTo>
                <a:lnTo>
                  <a:pt x="2020045" y="16603"/>
                </a:lnTo>
                <a:lnTo>
                  <a:pt x="2026067" y="586"/>
                </a:lnTo>
                <a:lnTo>
                  <a:pt x="2033132" y="586"/>
                </a:lnTo>
                <a:lnTo>
                  <a:pt x="2035183" y="43137"/>
                </a:lnTo>
                <a:lnTo>
                  <a:pt x="2029518" y="43137"/>
                </a:lnTo>
                <a:lnTo>
                  <a:pt x="2028672" y="16603"/>
                </a:lnTo>
                <a:lnTo>
                  <a:pt x="2028314" y="6413"/>
                </a:lnTo>
                <a:lnTo>
                  <a:pt x="2026328" y="12339"/>
                </a:lnTo>
                <a:lnTo>
                  <a:pt x="2020045" y="29268"/>
                </a:lnTo>
                <a:lnTo>
                  <a:pt x="2016040" y="29268"/>
                </a:lnTo>
                <a:lnTo>
                  <a:pt x="2010050" y="12990"/>
                </a:lnTo>
                <a:lnTo>
                  <a:pt x="2008064" y="6413"/>
                </a:lnTo>
                <a:lnTo>
                  <a:pt x="2007934" y="17059"/>
                </a:lnTo>
                <a:lnTo>
                  <a:pt x="2007185" y="43137"/>
                </a:lnTo>
                <a:lnTo>
                  <a:pt x="2001715" y="43137"/>
                </a:lnTo>
                <a:close/>
                <a:moveTo>
                  <a:pt x="1968564" y="586"/>
                </a:moveTo>
                <a:lnTo>
                  <a:pt x="1992753" y="586"/>
                </a:lnTo>
                <a:lnTo>
                  <a:pt x="1992753" y="5469"/>
                </a:lnTo>
                <a:lnTo>
                  <a:pt x="1974359" y="5469"/>
                </a:lnTo>
                <a:lnTo>
                  <a:pt x="1974359" y="18654"/>
                </a:lnTo>
                <a:lnTo>
                  <a:pt x="1992037" y="18654"/>
                </a:lnTo>
                <a:lnTo>
                  <a:pt x="1992037" y="23538"/>
                </a:lnTo>
                <a:lnTo>
                  <a:pt x="1974359" y="23538"/>
                </a:lnTo>
                <a:lnTo>
                  <a:pt x="1974359" y="38188"/>
                </a:lnTo>
                <a:lnTo>
                  <a:pt x="1992753" y="38188"/>
                </a:lnTo>
                <a:lnTo>
                  <a:pt x="1992753" y="43137"/>
                </a:lnTo>
                <a:lnTo>
                  <a:pt x="1968564" y="43137"/>
                </a:lnTo>
                <a:close/>
                <a:moveTo>
                  <a:pt x="1926720" y="586"/>
                </a:moveTo>
                <a:lnTo>
                  <a:pt x="1957779" y="586"/>
                </a:lnTo>
                <a:lnTo>
                  <a:pt x="1957779" y="5534"/>
                </a:lnTo>
                <a:lnTo>
                  <a:pt x="1945179" y="5534"/>
                </a:lnTo>
                <a:lnTo>
                  <a:pt x="1945179" y="43137"/>
                </a:lnTo>
                <a:lnTo>
                  <a:pt x="1939319" y="43137"/>
                </a:lnTo>
                <a:lnTo>
                  <a:pt x="1939319" y="5534"/>
                </a:lnTo>
                <a:lnTo>
                  <a:pt x="1926720" y="5534"/>
                </a:lnTo>
                <a:close/>
                <a:moveTo>
                  <a:pt x="1857245" y="586"/>
                </a:moveTo>
                <a:lnTo>
                  <a:pt x="1864245" y="586"/>
                </a:lnTo>
                <a:lnTo>
                  <a:pt x="1872709" y="16148"/>
                </a:lnTo>
                <a:lnTo>
                  <a:pt x="1875835" y="22398"/>
                </a:lnTo>
                <a:lnTo>
                  <a:pt x="1878700" y="16734"/>
                </a:lnTo>
                <a:lnTo>
                  <a:pt x="1887262" y="586"/>
                </a:lnTo>
                <a:lnTo>
                  <a:pt x="1893903" y="586"/>
                </a:lnTo>
                <a:lnTo>
                  <a:pt x="1878504" y="27933"/>
                </a:lnTo>
                <a:lnTo>
                  <a:pt x="1878504" y="43137"/>
                </a:lnTo>
                <a:lnTo>
                  <a:pt x="1872644" y="43137"/>
                </a:lnTo>
                <a:lnTo>
                  <a:pt x="1872644" y="27803"/>
                </a:lnTo>
                <a:close/>
                <a:moveTo>
                  <a:pt x="1718244" y="586"/>
                </a:moveTo>
                <a:lnTo>
                  <a:pt x="1725700" y="586"/>
                </a:lnTo>
                <a:lnTo>
                  <a:pt x="1737518" y="25719"/>
                </a:lnTo>
                <a:lnTo>
                  <a:pt x="1741782" y="35453"/>
                </a:lnTo>
                <a:lnTo>
                  <a:pt x="1741782" y="12664"/>
                </a:lnTo>
                <a:lnTo>
                  <a:pt x="1741782" y="586"/>
                </a:lnTo>
                <a:lnTo>
                  <a:pt x="1747187" y="586"/>
                </a:lnTo>
                <a:lnTo>
                  <a:pt x="1747187" y="43137"/>
                </a:lnTo>
                <a:lnTo>
                  <a:pt x="1739634" y="43137"/>
                </a:lnTo>
                <a:lnTo>
                  <a:pt x="1727230" y="16603"/>
                </a:lnTo>
                <a:lnTo>
                  <a:pt x="1723649" y="8074"/>
                </a:lnTo>
                <a:lnTo>
                  <a:pt x="1723649" y="29528"/>
                </a:lnTo>
                <a:lnTo>
                  <a:pt x="1723649" y="43137"/>
                </a:lnTo>
                <a:lnTo>
                  <a:pt x="1718244" y="43137"/>
                </a:lnTo>
                <a:close/>
                <a:moveTo>
                  <a:pt x="1691395" y="586"/>
                </a:moveTo>
                <a:lnTo>
                  <a:pt x="1716854" y="586"/>
                </a:lnTo>
                <a:lnTo>
                  <a:pt x="1716854" y="5469"/>
                </a:lnTo>
                <a:lnTo>
                  <a:pt x="1707054" y="5469"/>
                </a:lnTo>
                <a:lnTo>
                  <a:pt x="1707054" y="38188"/>
                </a:lnTo>
                <a:lnTo>
                  <a:pt x="1716854" y="38188"/>
                </a:lnTo>
                <a:lnTo>
                  <a:pt x="1716854" y="43137"/>
                </a:lnTo>
                <a:lnTo>
                  <a:pt x="1691395" y="43137"/>
                </a:lnTo>
                <a:lnTo>
                  <a:pt x="1691395" y="38188"/>
                </a:lnTo>
                <a:lnTo>
                  <a:pt x="1701194" y="38188"/>
                </a:lnTo>
                <a:lnTo>
                  <a:pt x="1701194" y="5469"/>
                </a:lnTo>
                <a:lnTo>
                  <a:pt x="1691395" y="5469"/>
                </a:lnTo>
                <a:close/>
                <a:moveTo>
                  <a:pt x="1650495" y="586"/>
                </a:moveTo>
                <a:lnTo>
                  <a:pt x="1681554" y="586"/>
                </a:lnTo>
                <a:lnTo>
                  <a:pt x="1681554" y="5534"/>
                </a:lnTo>
                <a:lnTo>
                  <a:pt x="1668954" y="5534"/>
                </a:lnTo>
                <a:lnTo>
                  <a:pt x="1668954" y="43137"/>
                </a:lnTo>
                <a:lnTo>
                  <a:pt x="1663094" y="43137"/>
                </a:lnTo>
                <a:lnTo>
                  <a:pt x="1663094" y="5534"/>
                </a:lnTo>
                <a:lnTo>
                  <a:pt x="1650495" y="5534"/>
                </a:lnTo>
                <a:close/>
                <a:moveTo>
                  <a:pt x="1510420" y="586"/>
                </a:moveTo>
                <a:lnTo>
                  <a:pt x="1535879" y="586"/>
                </a:lnTo>
                <a:lnTo>
                  <a:pt x="1535879" y="5469"/>
                </a:lnTo>
                <a:lnTo>
                  <a:pt x="1526079" y="5469"/>
                </a:lnTo>
                <a:lnTo>
                  <a:pt x="1526079" y="38188"/>
                </a:lnTo>
                <a:lnTo>
                  <a:pt x="1535879" y="38188"/>
                </a:lnTo>
                <a:lnTo>
                  <a:pt x="1535879" y="43137"/>
                </a:lnTo>
                <a:lnTo>
                  <a:pt x="1510420" y="43137"/>
                </a:lnTo>
                <a:lnTo>
                  <a:pt x="1510420" y="38188"/>
                </a:lnTo>
                <a:lnTo>
                  <a:pt x="1520219" y="38188"/>
                </a:lnTo>
                <a:lnTo>
                  <a:pt x="1520219" y="5469"/>
                </a:lnTo>
                <a:lnTo>
                  <a:pt x="1510420" y="5469"/>
                </a:lnTo>
                <a:close/>
                <a:moveTo>
                  <a:pt x="1480119" y="586"/>
                </a:moveTo>
                <a:lnTo>
                  <a:pt x="1487575" y="586"/>
                </a:lnTo>
                <a:lnTo>
                  <a:pt x="1499393" y="25719"/>
                </a:lnTo>
                <a:lnTo>
                  <a:pt x="1503657" y="35453"/>
                </a:lnTo>
                <a:lnTo>
                  <a:pt x="1503657" y="12664"/>
                </a:lnTo>
                <a:lnTo>
                  <a:pt x="1503657" y="586"/>
                </a:lnTo>
                <a:lnTo>
                  <a:pt x="1509062" y="586"/>
                </a:lnTo>
                <a:lnTo>
                  <a:pt x="1509062" y="43137"/>
                </a:lnTo>
                <a:lnTo>
                  <a:pt x="1501509" y="43137"/>
                </a:lnTo>
                <a:lnTo>
                  <a:pt x="1489105" y="16603"/>
                </a:lnTo>
                <a:lnTo>
                  <a:pt x="1485524" y="8074"/>
                </a:lnTo>
                <a:lnTo>
                  <a:pt x="1485524" y="29528"/>
                </a:lnTo>
                <a:lnTo>
                  <a:pt x="1485524" y="43137"/>
                </a:lnTo>
                <a:lnTo>
                  <a:pt x="1480119" y="43137"/>
                </a:lnTo>
                <a:close/>
                <a:moveTo>
                  <a:pt x="1443745" y="586"/>
                </a:moveTo>
                <a:lnTo>
                  <a:pt x="1469204" y="586"/>
                </a:lnTo>
                <a:lnTo>
                  <a:pt x="1469204" y="5469"/>
                </a:lnTo>
                <a:lnTo>
                  <a:pt x="1459404" y="5469"/>
                </a:lnTo>
                <a:lnTo>
                  <a:pt x="1459404" y="38188"/>
                </a:lnTo>
                <a:lnTo>
                  <a:pt x="1469204" y="38188"/>
                </a:lnTo>
                <a:lnTo>
                  <a:pt x="1469204" y="43137"/>
                </a:lnTo>
                <a:lnTo>
                  <a:pt x="1443745" y="43137"/>
                </a:lnTo>
                <a:lnTo>
                  <a:pt x="1443745" y="38188"/>
                </a:lnTo>
                <a:lnTo>
                  <a:pt x="1453544" y="38188"/>
                </a:lnTo>
                <a:lnTo>
                  <a:pt x="1453544" y="5469"/>
                </a:lnTo>
                <a:lnTo>
                  <a:pt x="1443745" y="5469"/>
                </a:lnTo>
                <a:close/>
                <a:moveTo>
                  <a:pt x="1403724" y="586"/>
                </a:moveTo>
                <a:lnTo>
                  <a:pt x="1410593" y="586"/>
                </a:lnTo>
                <a:lnTo>
                  <a:pt x="1416323" y="16603"/>
                </a:lnTo>
                <a:lnTo>
                  <a:pt x="1418179" y="22008"/>
                </a:lnTo>
                <a:lnTo>
                  <a:pt x="1419969" y="16603"/>
                </a:lnTo>
                <a:lnTo>
                  <a:pt x="1425992" y="586"/>
                </a:lnTo>
                <a:lnTo>
                  <a:pt x="1433057" y="586"/>
                </a:lnTo>
                <a:lnTo>
                  <a:pt x="1435108" y="43137"/>
                </a:lnTo>
                <a:lnTo>
                  <a:pt x="1429443" y="43137"/>
                </a:lnTo>
                <a:lnTo>
                  <a:pt x="1428597" y="16603"/>
                </a:lnTo>
                <a:lnTo>
                  <a:pt x="1428239" y="6413"/>
                </a:lnTo>
                <a:lnTo>
                  <a:pt x="1426253" y="12339"/>
                </a:lnTo>
                <a:lnTo>
                  <a:pt x="1419969" y="29268"/>
                </a:lnTo>
                <a:lnTo>
                  <a:pt x="1415965" y="29268"/>
                </a:lnTo>
                <a:lnTo>
                  <a:pt x="1409975" y="12990"/>
                </a:lnTo>
                <a:lnTo>
                  <a:pt x="1407989" y="6413"/>
                </a:lnTo>
                <a:lnTo>
                  <a:pt x="1407859" y="17059"/>
                </a:lnTo>
                <a:lnTo>
                  <a:pt x="1407110" y="43137"/>
                </a:lnTo>
                <a:lnTo>
                  <a:pt x="1401640" y="43137"/>
                </a:lnTo>
                <a:close/>
                <a:moveTo>
                  <a:pt x="1298070" y="586"/>
                </a:moveTo>
                <a:lnTo>
                  <a:pt x="1329129" y="586"/>
                </a:lnTo>
                <a:lnTo>
                  <a:pt x="1329129" y="5534"/>
                </a:lnTo>
                <a:lnTo>
                  <a:pt x="1316529" y="5534"/>
                </a:lnTo>
                <a:lnTo>
                  <a:pt x="1316529" y="43137"/>
                </a:lnTo>
                <a:lnTo>
                  <a:pt x="1310669" y="43137"/>
                </a:lnTo>
                <a:lnTo>
                  <a:pt x="1310669" y="5534"/>
                </a:lnTo>
                <a:lnTo>
                  <a:pt x="1298070" y="5534"/>
                </a:lnTo>
                <a:close/>
                <a:moveTo>
                  <a:pt x="1235139" y="586"/>
                </a:moveTo>
                <a:lnTo>
                  <a:pt x="1259328" y="586"/>
                </a:lnTo>
                <a:lnTo>
                  <a:pt x="1259328" y="5469"/>
                </a:lnTo>
                <a:lnTo>
                  <a:pt x="1240934" y="5469"/>
                </a:lnTo>
                <a:lnTo>
                  <a:pt x="1240934" y="18654"/>
                </a:lnTo>
                <a:lnTo>
                  <a:pt x="1258612" y="18654"/>
                </a:lnTo>
                <a:lnTo>
                  <a:pt x="1258612" y="23538"/>
                </a:lnTo>
                <a:lnTo>
                  <a:pt x="1240934" y="23538"/>
                </a:lnTo>
                <a:lnTo>
                  <a:pt x="1240934" y="38188"/>
                </a:lnTo>
                <a:lnTo>
                  <a:pt x="1259328" y="38188"/>
                </a:lnTo>
                <a:lnTo>
                  <a:pt x="1259328" y="43137"/>
                </a:lnTo>
                <a:lnTo>
                  <a:pt x="1235139" y="43137"/>
                </a:lnTo>
                <a:close/>
                <a:moveTo>
                  <a:pt x="1093306" y="586"/>
                </a:moveTo>
                <a:lnTo>
                  <a:pt x="1099198" y="586"/>
                </a:lnTo>
                <a:lnTo>
                  <a:pt x="1099198" y="38188"/>
                </a:lnTo>
                <a:lnTo>
                  <a:pt x="1117788" y="38188"/>
                </a:lnTo>
                <a:lnTo>
                  <a:pt x="1117788" y="43137"/>
                </a:lnTo>
                <a:lnTo>
                  <a:pt x="1093306" y="43137"/>
                </a:lnTo>
                <a:close/>
                <a:moveTo>
                  <a:pt x="1063689" y="586"/>
                </a:moveTo>
                <a:lnTo>
                  <a:pt x="1087878" y="586"/>
                </a:lnTo>
                <a:lnTo>
                  <a:pt x="1087878" y="5469"/>
                </a:lnTo>
                <a:lnTo>
                  <a:pt x="1069484" y="5469"/>
                </a:lnTo>
                <a:lnTo>
                  <a:pt x="1069484" y="18654"/>
                </a:lnTo>
                <a:lnTo>
                  <a:pt x="1087162" y="18654"/>
                </a:lnTo>
                <a:lnTo>
                  <a:pt x="1087162" y="23538"/>
                </a:lnTo>
                <a:lnTo>
                  <a:pt x="1069484" y="23538"/>
                </a:lnTo>
                <a:lnTo>
                  <a:pt x="1069484" y="38188"/>
                </a:lnTo>
                <a:lnTo>
                  <a:pt x="1087878" y="38188"/>
                </a:lnTo>
                <a:lnTo>
                  <a:pt x="1087878" y="43137"/>
                </a:lnTo>
                <a:lnTo>
                  <a:pt x="1063689" y="43137"/>
                </a:lnTo>
                <a:close/>
                <a:moveTo>
                  <a:pt x="1020510" y="586"/>
                </a:moveTo>
                <a:lnTo>
                  <a:pt x="1025980" y="586"/>
                </a:lnTo>
                <a:lnTo>
                  <a:pt x="1027640" y="29528"/>
                </a:lnTo>
                <a:lnTo>
                  <a:pt x="1028128" y="37472"/>
                </a:lnTo>
                <a:lnTo>
                  <a:pt x="1030179" y="30733"/>
                </a:lnTo>
                <a:lnTo>
                  <a:pt x="1035323" y="14943"/>
                </a:lnTo>
                <a:lnTo>
                  <a:pt x="1039328" y="14943"/>
                </a:lnTo>
                <a:lnTo>
                  <a:pt x="1045253" y="31872"/>
                </a:lnTo>
                <a:lnTo>
                  <a:pt x="1047239" y="37472"/>
                </a:lnTo>
                <a:lnTo>
                  <a:pt x="1047369" y="31612"/>
                </a:lnTo>
                <a:lnTo>
                  <a:pt x="1049062" y="586"/>
                </a:lnTo>
                <a:lnTo>
                  <a:pt x="1054238" y="586"/>
                </a:lnTo>
                <a:lnTo>
                  <a:pt x="1051373" y="43137"/>
                </a:lnTo>
                <a:lnTo>
                  <a:pt x="1043853" y="43137"/>
                </a:lnTo>
                <a:lnTo>
                  <a:pt x="1038579" y="27998"/>
                </a:lnTo>
                <a:lnTo>
                  <a:pt x="1037114" y="23147"/>
                </a:lnTo>
                <a:lnTo>
                  <a:pt x="1035584" y="28389"/>
                </a:lnTo>
                <a:lnTo>
                  <a:pt x="1030700" y="43137"/>
                </a:lnTo>
                <a:lnTo>
                  <a:pt x="1023440" y="43137"/>
                </a:lnTo>
                <a:close/>
                <a:moveTo>
                  <a:pt x="1145828" y="65"/>
                </a:moveTo>
                <a:cubicBezTo>
                  <a:pt x="1147803" y="65"/>
                  <a:pt x="1149637" y="233"/>
                  <a:pt x="1151330" y="570"/>
                </a:cubicBezTo>
                <a:cubicBezTo>
                  <a:pt x="1153023" y="906"/>
                  <a:pt x="1154651" y="1421"/>
                  <a:pt x="1156213" y="2116"/>
                </a:cubicBezTo>
                <a:lnTo>
                  <a:pt x="1156213" y="7813"/>
                </a:lnTo>
                <a:cubicBezTo>
                  <a:pt x="1154672" y="6967"/>
                  <a:pt x="1153077" y="6321"/>
                  <a:pt x="1151428" y="5876"/>
                </a:cubicBezTo>
                <a:cubicBezTo>
                  <a:pt x="1149778" y="5431"/>
                  <a:pt x="1147977" y="5209"/>
                  <a:pt x="1146023" y="5209"/>
                </a:cubicBezTo>
                <a:cubicBezTo>
                  <a:pt x="1144027" y="5209"/>
                  <a:pt x="1142220" y="5583"/>
                  <a:pt x="1140603" y="6332"/>
                </a:cubicBezTo>
                <a:cubicBezTo>
                  <a:pt x="1138986" y="7081"/>
                  <a:pt x="1137613" y="8166"/>
                  <a:pt x="1136484" y="9588"/>
                </a:cubicBezTo>
                <a:cubicBezTo>
                  <a:pt x="1135356" y="11009"/>
                  <a:pt x="1134488" y="12745"/>
                  <a:pt x="1133880" y="14797"/>
                </a:cubicBezTo>
                <a:cubicBezTo>
                  <a:pt x="1133272" y="16848"/>
                  <a:pt x="1132968" y="19186"/>
                  <a:pt x="1132968" y="21812"/>
                </a:cubicBezTo>
                <a:cubicBezTo>
                  <a:pt x="1132968" y="27325"/>
                  <a:pt x="1134086" y="31482"/>
                  <a:pt x="1136322" y="34281"/>
                </a:cubicBezTo>
                <a:cubicBezTo>
                  <a:pt x="1138557" y="37081"/>
                  <a:pt x="1141834" y="38481"/>
                  <a:pt x="1146154" y="38481"/>
                </a:cubicBezTo>
                <a:cubicBezTo>
                  <a:pt x="1147977" y="38481"/>
                  <a:pt x="1149724" y="38270"/>
                  <a:pt x="1151395" y="37846"/>
                </a:cubicBezTo>
                <a:cubicBezTo>
                  <a:pt x="1153066" y="37423"/>
                  <a:pt x="1154672" y="36832"/>
                  <a:pt x="1156213" y="36072"/>
                </a:cubicBezTo>
                <a:lnTo>
                  <a:pt x="1156213" y="41541"/>
                </a:lnTo>
                <a:cubicBezTo>
                  <a:pt x="1152806" y="42952"/>
                  <a:pt x="1149236" y="43658"/>
                  <a:pt x="1145503" y="43658"/>
                </a:cubicBezTo>
                <a:cubicBezTo>
                  <a:pt x="1139490" y="43658"/>
                  <a:pt x="1134873" y="41862"/>
                  <a:pt x="1131650" y="38270"/>
                </a:cubicBezTo>
                <a:cubicBezTo>
                  <a:pt x="1128427" y="34677"/>
                  <a:pt x="1126815" y="29365"/>
                  <a:pt x="1126815" y="22333"/>
                </a:cubicBezTo>
                <a:cubicBezTo>
                  <a:pt x="1126815" y="18926"/>
                  <a:pt x="1127260" y="15844"/>
                  <a:pt x="1128150" y="13087"/>
                </a:cubicBezTo>
                <a:cubicBezTo>
                  <a:pt x="1129040" y="10331"/>
                  <a:pt x="1130310" y="7992"/>
                  <a:pt x="1131959" y="6072"/>
                </a:cubicBezTo>
                <a:cubicBezTo>
                  <a:pt x="1133609" y="4151"/>
                  <a:pt x="1135605" y="2669"/>
                  <a:pt x="1137949" y="1628"/>
                </a:cubicBezTo>
                <a:cubicBezTo>
                  <a:pt x="1140294" y="586"/>
                  <a:pt x="1142920" y="65"/>
                  <a:pt x="1145828" y="65"/>
                </a:cubicBezTo>
                <a:close/>
                <a:moveTo>
                  <a:pt x="1915335" y="0"/>
                </a:moveTo>
                <a:cubicBezTo>
                  <a:pt x="1916051" y="0"/>
                  <a:pt x="1916827" y="32"/>
                  <a:pt x="1917662" y="98"/>
                </a:cubicBezTo>
                <a:cubicBezTo>
                  <a:pt x="1918498" y="163"/>
                  <a:pt x="1919345" y="255"/>
                  <a:pt x="1920202" y="374"/>
                </a:cubicBezTo>
                <a:cubicBezTo>
                  <a:pt x="1921059" y="494"/>
                  <a:pt x="1921906" y="629"/>
                  <a:pt x="1922741" y="781"/>
                </a:cubicBezTo>
                <a:cubicBezTo>
                  <a:pt x="1923577" y="933"/>
                  <a:pt x="1924353" y="1096"/>
                  <a:pt x="1925069" y="1269"/>
                </a:cubicBezTo>
                <a:lnTo>
                  <a:pt x="1925069" y="6478"/>
                </a:lnTo>
                <a:cubicBezTo>
                  <a:pt x="1923398" y="6001"/>
                  <a:pt x="1921726" y="5637"/>
                  <a:pt x="1920055" y="5388"/>
                </a:cubicBezTo>
                <a:cubicBezTo>
                  <a:pt x="1918384" y="5138"/>
                  <a:pt x="1916767" y="5013"/>
                  <a:pt x="1915204" y="5013"/>
                </a:cubicBezTo>
                <a:cubicBezTo>
                  <a:pt x="1911884" y="5013"/>
                  <a:pt x="1909442" y="5567"/>
                  <a:pt x="1907879" y="6674"/>
                </a:cubicBezTo>
                <a:cubicBezTo>
                  <a:pt x="1906317" y="7781"/>
                  <a:pt x="1905535" y="9268"/>
                  <a:pt x="1905535" y="11134"/>
                </a:cubicBezTo>
                <a:cubicBezTo>
                  <a:pt x="1905535" y="12284"/>
                  <a:pt x="1905855" y="13272"/>
                  <a:pt x="1906496" y="14097"/>
                </a:cubicBezTo>
                <a:cubicBezTo>
                  <a:pt x="1907136" y="14921"/>
                  <a:pt x="1907977" y="15659"/>
                  <a:pt x="1909019" y="16310"/>
                </a:cubicBezTo>
                <a:cubicBezTo>
                  <a:pt x="1910061" y="16961"/>
                  <a:pt x="1911249" y="17553"/>
                  <a:pt x="1912584" y="18085"/>
                </a:cubicBezTo>
                <a:cubicBezTo>
                  <a:pt x="1913919" y="18616"/>
                  <a:pt x="1915280" y="19164"/>
                  <a:pt x="1916670" y="19729"/>
                </a:cubicBezTo>
                <a:cubicBezTo>
                  <a:pt x="1918059" y="20293"/>
                  <a:pt x="1919421" y="20912"/>
                  <a:pt x="1920755" y="21585"/>
                </a:cubicBezTo>
                <a:cubicBezTo>
                  <a:pt x="1922090" y="22257"/>
                  <a:pt x="1923278" y="23055"/>
                  <a:pt x="1924320" y="23977"/>
                </a:cubicBezTo>
                <a:cubicBezTo>
                  <a:pt x="1925362" y="24900"/>
                  <a:pt x="1926203" y="25980"/>
                  <a:pt x="1926843" y="27217"/>
                </a:cubicBezTo>
                <a:cubicBezTo>
                  <a:pt x="1927484" y="28454"/>
                  <a:pt x="1927804" y="29919"/>
                  <a:pt x="1927804" y="31612"/>
                </a:cubicBezTo>
                <a:cubicBezTo>
                  <a:pt x="1927804" y="33630"/>
                  <a:pt x="1927391" y="35399"/>
                  <a:pt x="1926567" y="36919"/>
                </a:cubicBezTo>
                <a:cubicBezTo>
                  <a:pt x="1925742" y="38438"/>
                  <a:pt x="1924591" y="39702"/>
                  <a:pt x="1923116" y="40711"/>
                </a:cubicBezTo>
                <a:cubicBezTo>
                  <a:pt x="1921640" y="41720"/>
                  <a:pt x="1919865" y="42475"/>
                  <a:pt x="1917793" y="42974"/>
                </a:cubicBezTo>
                <a:cubicBezTo>
                  <a:pt x="1915720" y="43473"/>
                  <a:pt x="1913436" y="43723"/>
                  <a:pt x="1910940" y="43723"/>
                </a:cubicBezTo>
                <a:cubicBezTo>
                  <a:pt x="1909811" y="43723"/>
                  <a:pt x="1908688" y="43679"/>
                  <a:pt x="1907570" y="43593"/>
                </a:cubicBezTo>
                <a:cubicBezTo>
                  <a:pt x="1906452" y="43506"/>
                  <a:pt x="1905378" y="43397"/>
                  <a:pt x="1904347" y="43267"/>
                </a:cubicBezTo>
                <a:cubicBezTo>
                  <a:pt x="1903316" y="43137"/>
                  <a:pt x="1902345" y="42985"/>
                  <a:pt x="1901433" y="42811"/>
                </a:cubicBezTo>
                <a:cubicBezTo>
                  <a:pt x="1900522" y="42638"/>
                  <a:pt x="1899697" y="42453"/>
                  <a:pt x="1898959" y="42258"/>
                </a:cubicBezTo>
                <a:lnTo>
                  <a:pt x="1898959" y="36658"/>
                </a:lnTo>
                <a:cubicBezTo>
                  <a:pt x="1900587" y="37266"/>
                  <a:pt x="1902415" y="37743"/>
                  <a:pt x="1904445" y="38090"/>
                </a:cubicBezTo>
                <a:cubicBezTo>
                  <a:pt x="1906474" y="38438"/>
                  <a:pt x="1908780" y="38611"/>
                  <a:pt x="1911363" y="38611"/>
                </a:cubicBezTo>
                <a:cubicBezTo>
                  <a:pt x="1913229" y="38611"/>
                  <a:pt x="1914819" y="38465"/>
                  <a:pt x="1916132" y="38172"/>
                </a:cubicBezTo>
                <a:cubicBezTo>
                  <a:pt x="1917445" y="37879"/>
                  <a:pt x="1918520" y="37445"/>
                  <a:pt x="1919355" y="36870"/>
                </a:cubicBezTo>
                <a:cubicBezTo>
                  <a:pt x="1920191" y="36294"/>
                  <a:pt x="1920799" y="35595"/>
                  <a:pt x="1921179" y="34770"/>
                </a:cubicBezTo>
                <a:cubicBezTo>
                  <a:pt x="1921558" y="33945"/>
                  <a:pt x="1921748" y="33001"/>
                  <a:pt x="1921748" y="31937"/>
                </a:cubicBezTo>
                <a:cubicBezTo>
                  <a:pt x="1921748" y="30787"/>
                  <a:pt x="1921428" y="29805"/>
                  <a:pt x="1920788" y="28991"/>
                </a:cubicBezTo>
                <a:cubicBezTo>
                  <a:pt x="1920148" y="28177"/>
                  <a:pt x="1919307" y="27450"/>
                  <a:pt x="1918265" y="26810"/>
                </a:cubicBezTo>
                <a:cubicBezTo>
                  <a:pt x="1917223" y="26169"/>
                  <a:pt x="1916035" y="25583"/>
                  <a:pt x="1914700" y="25052"/>
                </a:cubicBezTo>
                <a:cubicBezTo>
                  <a:pt x="1913365" y="24520"/>
                  <a:pt x="1912003" y="23972"/>
                  <a:pt x="1910614" y="23408"/>
                </a:cubicBezTo>
                <a:cubicBezTo>
                  <a:pt x="1909225" y="22843"/>
                  <a:pt x="1907863" y="22230"/>
                  <a:pt x="1906528" y="21568"/>
                </a:cubicBezTo>
                <a:cubicBezTo>
                  <a:pt x="1905193" y="20906"/>
                  <a:pt x="1904005" y="20125"/>
                  <a:pt x="1902963" y="19224"/>
                </a:cubicBezTo>
                <a:cubicBezTo>
                  <a:pt x="1901921" y="18323"/>
                  <a:pt x="1901080" y="17265"/>
                  <a:pt x="1900440" y="16050"/>
                </a:cubicBezTo>
                <a:cubicBezTo>
                  <a:pt x="1899800" y="14834"/>
                  <a:pt x="1899480" y="13391"/>
                  <a:pt x="1899480" y="11720"/>
                </a:cubicBezTo>
                <a:cubicBezTo>
                  <a:pt x="1899480" y="10266"/>
                  <a:pt x="1899784" y="8833"/>
                  <a:pt x="1900391" y="7423"/>
                </a:cubicBezTo>
                <a:cubicBezTo>
                  <a:pt x="1900999" y="6012"/>
                  <a:pt x="1901943" y="4758"/>
                  <a:pt x="1903224" y="3662"/>
                </a:cubicBezTo>
                <a:cubicBezTo>
                  <a:pt x="1904504" y="2566"/>
                  <a:pt x="1906148" y="1682"/>
                  <a:pt x="1908156" y="1009"/>
                </a:cubicBezTo>
                <a:cubicBezTo>
                  <a:pt x="1910164" y="336"/>
                  <a:pt x="1912557" y="0"/>
                  <a:pt x="1915335" y="0"/>
                </a:cubicBezTo>
                <a:close/>
                <a:moveTo>
                  <a:pt x="1839135" y="0"/>
                </a:moveTo>
                <a:cubicBezTo>
                  <a:pt x="1839851" y="0"/>
                  <a:pt x="1840627" y="32"/>
                  <a:pt x="1841462" y="98"/>
                </a:cubicBezTo>
                <a:cubicBezTo>
                  <a:pt x="1842298" y="163"/>
                  <a:pt x="1843144" y="255"/>
                  <a:pt x="1844002" y="374"/>
                </a:cubicBezTo>
                <a:cubicBezTo>
                  <a:pt x="1844859" y="494"/>
                  <a:pt x="1845706" y="629"/>
                  <a:pt x="1846541" y="781"/>
                </a:cubicBezTo>
                <a:cubicBezTo>
                  <a:pt x="1847377" y="933"/>
                  <a:pt x="1848153" y="1096"/>
                  <a:pt x="1848869" y="1269"/>
                </a:cubicBezTo>
                <a:lnTo>
                  <a:pt x="1848869" y="6478"/>
                </a:lnTo>
                <a:cubicBezTo>
                  <a:pt x="1847198" y="6001"/>
                  <a:pt x="1845527" y="5637"/>
                  <a:pt x="1843855" y="5388"/>
                </a:cubicBezTo>
                <a:cubicBezTo>
                  <a:pt x="1842184" y="5138"/>
                  <a:pt x="1840567" y="5013"/>
                  <a:pt x="1839004" y="5013"/>
                </a:cubicBezTo>
                <a:cubicBezTo>
                  <a:pt x="1835684" y="5013"/>
                  <a:pt x="1833242" y="5567"/>
                  <a:pt x="1831679" y="6674"/>
                </a:cubicBezTo>
                <a:cubicBezTo>
                  <a:pt x="1830117" y="7781"/>
                  <a:pt x="1829335" y="9268"/>
                  <a:pt x="1829335" y="11134"/>
                </a:cubicBezTo>
                <a:cubicBezTo>
                  <a:pt x="1829335" y="12284"/>
                  <a:pt x="1829655" y="13272"/>
                  <a:pt x="1830296" y="14097"/>
                </a:cubicBezTo>
                <a:cubicBezTo>
                  <a:pt x="1830936" y="14921"/>
                  <a:pt x="1831777" y="15659"/>
                  <a:pt x="1832819" y="16310"/>
                </a:cubicBezTo>
                <a:cubicBezTo>
                  <a:pt x="1833861" y="16961"/>
                  <a:pt x="1835049" y="17553"/>
                  <a:pt x="1836384" y="18085"/>
                </a:cubicBezTo>
                <a:cubicBezTo>
                  <a:pt x="1837718" y="18616"/>
                  <a:pt x="1839080" y="19164"/>
                  <a:pt x="1840469" y="19729"/>
                </a:cubicBezTo>
                <a:cubicBezTo>
                  <a:pt x="1841858" y="20293"/>
                  <a:pt x="1843220" y="20912"/>
                  <a:pt x="1844555" y="21585"/>
                </a:cubicBezTo>
                <a:cubicBezTo>
                  <a:pt x="1845890" y="22257"/>
                  <a:pt x="1847078" y="23055"/>
                  <a:pt x="1848120" y="23977"/>
                </a:cubicBezTo>
                <a:cubicBezTo>
                  <a:pt x="1849162" y="24900"/>
                  <a:pt x="1850003" y="25980"/>
                  <a:pt x="1850643" y="27217"/>
                </a:cubicBezTo>
                <a:cubicBezTo>
                  <a:pt x="1851283" y="28454"/>
                  <a:pt x="1851604" y="29919"/>
                  <a:pt x="1851604" y="31612"/>
                </a:cubicBezTo>
                <a:cubicBezTo>
                  <a:pt x="1851604" y="33630"/>
                  <a:pt x="1851191" y="35399"/>
                  <a:pt x="1850366" y="36919"/>
                </a:cubicBezTo>
                <a:cubicBezTo>
                  <a:pt x="1849542" y="38438"/>
                  <a:pt x="1848391" y="39702"/>
                  <a:pt x="1846916" y="40711"/>
                </a:cubicBezTo>
                <a:cubicBezTo>
                  <a:pt x="1845440" y="41720"/>
                  <a:pt x="1843665" y="42475"/>
                  <a:pt x="1841593" y="42974"/>
                </a:cubicBezTo>
                <a:cubicBezTo>
                  <a:pt x="1839520" y="43473"/>
                  <a:pt x="1837235" y="43723"/>
                  <a:pt x="1834740" y="43723"/>
                </a:cubicBezTo>
                <a:cubicBezTo>
                  <a:pt x="1833611" y="43723"/>
                  <a:pt x="1832488" y="43679"/>
                  <a:pt x="1831370" y="43593"/>
                </a:cubicBezTo>
                <a:cubicBezTo>
                  <a:pt x="1830252" y="43506"/>
                  <a:pt x="1829178" y="43397"/>
                  <a:pt x="1828147" y="43267"/>
                </a:cubicBezTo>
                <a:cubicBezTo>
                  <a:pt x="1827116" y="43137"/>
                  <a:pt x="1826145" y="42985"/>
                  <a:pt x="1825233" y="42811"/>
                </a:cubicBezTo>
                <a:cubicBezTo>
                  <a:pt x="1824322" y="42638"/>
                  <a:pt x="1823497" y="42453"/>
                  <a:pt x="1822759" y="42258"/>
                </a:cubicBezTo>
                <a:lnTo>
                  <a:pt x="1822759" y="36658"/>
                </a:lnTo>
                <a:cubicBezTo>
                  <a:pt x="1824387" y="37266"/>
                  <a:pt x="1826215" y="37743"/>
                  <a:pt x="1828245" y="38090"/>
                </a:cubicBezTo>
                <a:cubicBezTo>
                  <a:pt x="1830274" y="38438"/>
                  <a:pt x="1832580" y="38611"/>
                  <a:pt x="1835163" y="38611"/>
                </a:cubicBezTo>
                <a:cubicBezTo>
                  <a:pt x="1837029" y="38611"/>
                  <a:pt x="1838619" y="38465"/>
                  <a:pt x="1839932" y="38172"/>
                </a:cubicBezTo>
                <a:cubicBezTo>
                  <a:pt x="1841245" y="37879"/>
                  <a:pt x="1842320" y="37445"/>
                  <a:pt x="1843155" y="36870"/>
                </a:cubicBezTo>
                <a:cubicBezTo>
                  <a:pt x="1843991" y="36294"/>
                  <a:pt x="1844599" y="35595"/>
                  <a:pt x="1844978" y="34770"/>
                </a:cubicBezTo>
                <a:cubicBezTo>
                  <a:pt x="1845358" y="33945"/>
                  <a:pt x="1845548" y="33001"/>
                  <a:pt x="1845548" y="31937"/>
                </a:cubicBezTo>
                <a:cubicBezTo>
                  <a:pt x="1845548" y="30787"/>
                  <a:pt x="1845228" y="29805"/>
                  <a:pt x="1844588" y="28991"/>
                </a:cubicBezTo>
                <a:cubicBezTo>
                  <a:pt x="1843948" y="28177"/>
                  <a:pt x="1843106" y="27450"/>
                  <a:pt x="1842065" y="26810"/>
                </a:cubicBezTo>
                <a:cubicBezTo>
                  <a:pt x="1841023" y="26169"/>
                  <a:pt x="1839835" y="25583"/>
                  <a:pt x="1838500" y="25052"/>
                </a:cubicBezTo>
                <a:cubicBezTo>
                  <a:pt x="1837165" y="24520"/>
                  <a:pt x="1835803" y="23972"/>
                  <a:pt x="1834414" y="23408"/>
                </a:cubicBezTo>
                <a:cubicBezTo>
                  <a:pt x="1833025" y="22843"/>
                  <a:pt x="1831663" y="22230"/>
                  <a:pt x="1830328" y="21568"/>
                </a:cubicBezTo>
                <a:cubicBezTo>
                  <a:pt x="1828993" y="20906"/>
                  <a:pt x="1827805" y="20125"/>
                  <a:pt x="1826763" y="19224"/>
                </a:cubicBezTo>
                <a:cubicBezTo>
                  <a:pt x="1825721" y="18323"/>
                  <a:pt x="1824880" y="17265"/>
                  <a:pt x="1824240" y="16050"/>
                </a:cubicBezTo>
                <a:cubicBezTo>
                  <a:pt x="1823600" y="14834"/>
                  <a:pt x="1823280" y="13391"/>
                  <a:pt x="1823280" y="11720"/>
                </a:cubicBezTo>
                <a:cubicBezTo>
                  <a:pt x="1823280" y="10266"/>
                  <a:pt x="1823584" y="8833"/>
                  <a:pt x="1824191" y="7423"/>
                </a:cubicBezTo>
                <a:cubicBezTo>
                  <a:pt x="1824799" y="6012"/>
                  <a:pt x="1825743" y="4758"/>
                  <a:pt x="1827024" y="3662"/>
                </a:cubicBezTo>
                <a:cubicBezTo>
                  <a:pt x="1828304" y="2566"/>
                  <a:pt x="1829948" y="1682"/>
                  <a:pt x="1831956" y="1009"/>
                </a:cubicBezTo>
                <a:cubicBezTo>
                  <a:pt x="1833964" y="336"/>
                  <a:pt x="1836356" y="0"/>
                  <a:pt x="1839135" y="0"/>
                </a:cubicBezTo>
                <a:close/>
                <a:moveTo>
                  <a:pt x="1774804" y="0"/>
                </a:moveTo>
                <a:cubicBezTo>
                  <a:pt x="1776714" y="0"/>
                  <a:pt x="1778531" y="168"/>
                  <a:pt x="1780257" y="504"/>
                </a:cubicBezTo>
                <a:cubicBezTo>
                  <a:pt x="1781982" y="841"/>
                  <a:pt x="1783637" y="1378"/>
                  <a:pt x="1785222" y="2116"/>
                </a:cubicBezTo>
                <a:lnTo>
                  <a:pt x="1785222" y="7878"/>
                </a:lnTo>
                <a:cubicBezTo>
                  <a:pt x="1783637" y="7032"/>
                  <a:pt x="1782009" y="6375"/>
                  <a:pt x="1780338" y="5909"/>
                </a:cubicBezTo>
                <a:cubicBezTo>
                  <a:pt x="1778667" y="5442"/>
                  <a:pt x="1776844" y="5209"/>
                  <a:pt x="1774869" y="5209"/>
                </a:cubicBezTo>
                <a:cubicBezTo>
                  <a:pt x="1772611" y="5209"/>
                  <a:pt x="1770604" y="5610"/>
                  <a:pt x="1768846" y="6413"/>
                </a:cubicBezTo>
                <a:cubicBezTo>
                  <a:pt x="1767088" y="7216"/>
                  <a:pt x="1765607" y="8351"/>
                  <a:pt x="1764402" y="9815"/>
                </a:cubicBezTo>
                <a:cubicBezTo>
                  <a:pt x="1763197" y="11280"/>
                  <a:pt x="1762275" y="13044"/>
                  <a:pt x="1761635" y="15106"/>
                </a:cubicBezTo>
                <a:cubicBezTo>
                  <a:pt x="1760994" y="17168"/>
                  <a:pt x="1760674" y="19447"/>
                  <a:pt x="1760674" y="21943"/>
                </a:cubicBezTo>
                <a:cubicBezTo>
                  <a:pt x="1760674" y="24547"/>
                  <a:pt x="1760935" y="26880"/>
                  <a:pt x="1761456" y="28942"/>
                </a:cubicBezTo>
                <a:cubicBezTo>
                  <a:pt x="1761977" y="31004"/>
                  <a:pt x="1762790" y="32751"/>
                  <a:pt x="1763897" y="34184"/>
                </a:cubicBezTo>
                <a:cubicBezTo>
                  <a:pt x="1765004" y="35616"/>
                  <a:pt x="1766420" y="36712"/>
                  <a:pt x="1768146" y="37472"/>
                </a:cubicBezTo>
                <a:cubicBezTo>
                  <a:pt x="1769871" y="38232"/>
                  <a:pt x="1771939" y="38611"/>
                  <a:pt x="1774348" y="38611"/>
                </a:cubicBezTo>
                <a:cubicBezTo>
                  <a:pt x="1774760" y="38611"/>
                  <a:pt x="1775205" y="38590"/>
                  <a:pt x="1775683" y="38546"/>
                </a:cubicBezTo>
                <a:cubicBezTo>
                  <a:pt x="1776160" y="38503"/>
                  <a:pt x="1776638" y="38443"/>
                  <a:pt x="1777115" y="38367"/>
                </a:cubicBezTo>
                <a:cubicBezTo>
                  <a:pt x="1777593" y="38291"/>
                  <a:pt x="1778054" y="38199"/>
                  <a:pt x="1778499" y="38090"/>
                </a:cubicBezTo>
                <a:cubicBezTo>
                  <a:pt x="1778944" y="37982"/>
                  <a:pt x="1779340" y="37863"/>
                  <a:pt x="1779687" y="37732"/>
                </a:cubicBezTo>
                <a:lnTo>
                  <a:pt x="1779687" y="24189"/>
                </a:lnTo>
                <a:lnTo>
                  <a:pt x="1770995" y="24189"/>
                </a:lnTo>
                <a:lnTo>
                  <a:pt x="1770995" y="19403"/>
                </a:lnTo>
                <a:lnTo>
                  <a:pt x="1785417" y="19403"/>
                </a:lnTo>
                <a:lnTo>
                  <a:pt x="1785417" y="41151"/>
                </a:lnTo>
                <a:cubicBezTo>
                  <a:pt x="1784527" y="41563"/>
                  <a:pt x="1783588" y="41932"/>
                  <a:pt x="1782601" y="42258"/>
                </a:cubicBezTo>
                <a:cubicBezTo>
                  <a:pt x="1781613" y="42583"/>
                  <a:pt x="1780604" y="42855"/>
                  <a:pt x="1779573" y="43072"/>
                </a:cubicBezTo>
                <a:cubicBezTo>
                  <a:pt x="1778542" y="43289"/>
                  <a:pt x="1777517" y="43451"/>
                  <a:pt x="1776497" y="43560"/>
                </a:cubicBezTo>
                <a:cubicBezTo>
                  <a:pt x="1775476" y="43669"/>
                  <a:pt x="1774489" y="43723"/>
                  <a:pt x="1773534" y="43723"/>
                </a:cubicBezTo>
                <a:cubicBezTo>
                  <a:pt x="1770626" y="43723"/>
                  <a:pt x="1768005" y="43267"/>
                  <a:pt x="1765672" y="42355"/>
                </a:cubicBezTo>
                <a:cubicBezTo>
                  <a:pt x="1763338" y="41444"/>
                  <a:pt x="1761353" y="40093"/>
                  <a:pt x="1759714" y="38302"/>
                </a:cubicBezTo>
                <a:cubicBezTo>
                  <a:pt x="1758075" y="36512"/>
                  <a:pt x="1756816" y="34281"/>
                  <a:pt x="1755937" y="31612"/>
                </a:cubicBezTo>
                <a:cubicBezTo>
                  <a:pt x="1755058" y="28942"/>
                  <a:pt x="1754619" y="25849"/>
                  <a:pt x="1754619" y="22333"/>
                </a:cubicBezTo>
                <a:cubicBezTo>
                  <a:pt x="1754619" y="18839"/>
                  <a:pt x="1755107" y="15708"/>
                  <a:pt x="1756084" y="12941"/>
                </a:cubicBezTo>
                <a:cubicBezTo>
                  <a:pt x="1757061" y="10174"/>
                  <a:pt x="1758433" y="7829"/>
                  <a:pt x="1760202" y="5909"/>
                </a:cubicBezTo>
                <a:cubicBezTo>
                  <a:pt x="1761971" y="3988"/>
                  <a:pt x="1764098" y="2523"/>
                  <a:pt x="1766583" y="1514"/>
                </a:cubicBezTo>
                <a:cubicBezTo>
                  <a:pt x="1769068" y="504"/>
                  <a:pt x="1771808" y="0"/>
                  <a:pt x="1774804" y="0"/>
                </a:cubicBezTo>
                <a:close/>
                <a:moveTo>
                  <a:pt x="1628250" y="0"/>
                </a:moveTo>
                <a:cubicBezTo>
                  <a:pt x="1630985" y="0"/>
                  <a:pt x="1633366" y="499"/>
                  <a:pt x="1635396" y="1497"/>
                </a:cubicBezTo>
                <a:cubicBezTo>
                  <a:pt x="1637425" y="2496"/>
                  <a:pt x="1639113" y="3923"/>
                  <a:pt x="1640458" y="5778"/>
                </a:cubicBezTo>
                <a:cubicBezTo>
                  <a:pt x="1641804" y="7634"/>
                  <a:pt x="1642808" y="9897"/>
                  <a:pt x="1643470" y="12566"/>
                </a:cubicBezTo>
                <a:cubicBezTo>
                  <a:pt x="1644132" y="15236"/>
                  <a:pt x="1644463" y="18242"/>
                  <a:pt x="1644463" y="21585"/>
                </a:cubicBezTo>
                <a:cubicBezTo>
                  <a:pt x="1644463" y="25404"/>
                  <a:pt x="1644012" y="28704"/>
                  <a:pt x="1643112" y="31482"/>
                </a:cubicBezTo>
                <a:cubicBezTo>
                  <a:pt x="1642211" y="34260"/>
                  <a:pt x="1640996" y="36555"/>
                  <a:pt x="1639465" y="38367"/>
                </a:cubicBezTo>
                <a:cubicBezTo>
                  <a:pt x="1637935" y="40180"/>
                  <a:pt x="1636145" y="41525"/>
                  <a:pt x="1634094" y="42404"/>
                </a:cubicBezTo>
                <a:cubicBezTo>
                  <a:pt x="1632043" y="43283"/>
                  <a:pt x="1629878" y="43723"/>
                  <a:pt x="1627599" y="43723"/>
                </a:cubicBezTo>
                <a:cubicBezTo>
                  <a:pt x="1624864" y="43723"/>
                  <a:pt x="1622482" y="43229"/>
                  <a:pt x="1620452" y="42241"/>
                </a:cubicBezTo>
                <a:cubicBezTo>
                  <a:pt x="1618423" y="41254"/>
                  <a:pt x="1616741" y="39827"/>
                  <a:pt x="1615406" y="37960"/>
                </a:cubicBezTo>
                <a:cubicBezTo>
                  <a:pt x="1614071" y="36094"/>
                  <a:pt x="1613078" y="33820"/>
                  <a:pt x="1612427" y="31140"/>
                </a:cubicBezTo>
                <a:cubicBezTo>
                  <a:pt x="1611776" y="28459"/>
                  <a:pt x="1611451" y="25437"/>
                  <a:pt x="1611451" y="22073"/>
                </a:cubicBezTo>
                <a:lnTo>
                  <a:pt x="1612251" y="16179"/>
                </a:lnTo>
                <a:lnTo>
                  <a:pt x="1603093" y="43137"/>
                </a:lnTo>
                <a:lnTo>
                  <a:pt x="1595280" y="43137"/>
                </a:lnTo>
                <a:lnTo>
                  <a:pt x="1581150" y="586"/>
                </a:lnTo>
                <a:lnTo>
                  <a:pt x="1587694" y="586"/>
                </a:lnTo>
                <a:lnTo>
                  <a:pt x="1596875" y="29268"/>
                </a:lnTo>
                <a:lnTo>
                  <a:pt x="1599479" y="37667"/>
                </a:lnTo>
                <a:lnTo>
                  <a:pt x="1602149" y="29268"/>
                </a:lnTo>
                <a:lnTo>
                  <a:pt x="1611362" y="586"/>
                </a:lnTo>
                <a:lnTo>
                  <a:pt x="1617548" y="586"/>
                </a:lnTo>
                <a:lnTo>
                  <a:pt x="1615044" y="7957"/>
                </a:lnTo>
                <a:lnTo>
                  <a:pt x="1616415" y="5355"/>
                </a:lnTo>
                <a:cubicBezTo>
                  <a:pt x="1617946" y="3543"/>
                  <a:pt x="1619731" y="2197"/>
                  <a:pt x="1621771" y="1318"/>
                </a:cubicBezTo>
                <a:cubicBezTo>
                  <a:pt x="1623811" y="439"/>
                  <a:pt x="1625971" y="0"/>
                  <a:pt x="1628250" y="0"/>
                </a:cubicBezTo>
                <a:close/>
                <a:moveTo>
                  <a:pt x="1352025" y="0"/>
                </a:moveTo>
                <a:cubicBezTo>
                  <a:pt x="1354760" y="0"/>
                  <a:pt x="1357141" y="499"/>
                  <a:pt x="1359171" y="1497"/>
                </a:cubicBezTo>
                <a:cubicBezTo>
                  <a:pt x="1361200" y="2496"/>
                  <a:pt x="1362888" y="3923"/>
                  <a:pt x="1364233" y="5778"/>
                </a:cubicBezTo>
                <a:cubicBezTo>
                  <a:pt x="1365579" y="7634"/>
                  <a:pt x="1366583" y="9897"/>
                  <a:pt x="1367245" y="12566"/>
                </a:cubicBezTo>
                <a:cubicBezTo>
                  <a:pt x="1367907" y="15236"/>
                  <a:pt x="1368238" y="18242"/>
                  <a:pt x="1368238" y="21585"/>
                </a:cubicBezTo>
                <a:cubicBezTo>
                  <a:pt x="1368238" y="25404"/>
                  <a:pt x="1367787" y="28704"/>
                  <a:pt x="1366887" y="31482"/>
                </a:cubicBezTo>
                <a:cubicBezTo>
                  <a:pt x="1365986" y="34260"/>
                  <a:pt x="1364771" y="36555"/>
                  <a:pt x="1363240" y="38367"/>
                </a:cubicBezTo>
                <a:cubicBezTo>
                  <a:pt x="1361710" y="40180"/>
                  <a:pt x="1359920" y="41525"/>
                  <a:pt x="1357869" y="42404"/>
                </a:cubicBezTo>
                <a:cubicBezTo>
                  <a:pt x="1355818" y="43283"/>
                  <a:pt x="1353653" y="43723"/>
                  <a:pt x="1351374" y="43723"/>
                </a:cubicBezTo>
                <a:cubicBezTo>
                  <a:pt x="1348639" y="43723"/>
                  <a:pt x="1346257" y="43229"/>
                  <a:pt x="1344228" y="42241"/>
                </a:cubicBezTo>
                <a:cubicBezTo>
                  <a:pt x="1342198" y="41254"/>
                  <a:pt x="1340516" y="39827"/>
                  <a:pt x="1339181" y="37960"/>
                </a:cubicBezTo>
                <a:cubicBezTo>
                  <a:pt x="1337847" y="36094"/>
                  <a:pt x="1336854" y="33820"/>
                  <a:pt x="1336203" y="31140"/>
                </a:cubicBezTo>
                <a:cubicBezTo>
                  <a:pt x="1335551" y="28459"/>
                  <a:pt x="1335226" y="25437"/>
                  <a:pt x="1335226" y="22073"/>
                </a:cubicBezTo>
                <a:cubicBezTo>
                  <a:pt x="1335226" y="18296"/>
                  <a:pt x="1335671" y="15019"/>
                  <a:pt x="1336561" y="12241"/>
                </a:cubicBezTo>
                <a:cubicBezTo>
                  <a:pt x="1337450" y="9463"/>
                  <a:pt x="1338660" y="7168"/>
                  <a:pt x="1340191" y="5355"/>
                </a:cubicBezTo>
                <a:cubicBezTo>
                  <a:pt x="1341721" y="3543"/>
                  <a:pt x="1343506" y="2197"/>
                  <a:pt x="1345546" y="1318"/>
                </a:cubicBezTo>
                <a:cubicBezTo>
                  <a:pt x="1347586" y="439"/>
                  <a:pt x="1349746" y="0"/>
                  <a:pt x="1352025" y="0"/>
                </a:cubicBezTo>
                <a:close/>
                <a:moveTo>
                  <a:pt x="1180575" y="0"/>
                </a:moveTo>
                <a:cubicBezTo>
                  <a:pt x="1183310" y="0"/>
                  <a:pt x="1185691" y="499"/>
                  <a:pt x="1187721" y="1497"/>
                </a:cubicBezTo>
                <a:cubicBezTo>
                  <a:pt x="1189750" y="2496"/>
                  <a:pt x="1191438" y="3923"/>
                  <a:pt x="1192783" y="5778"/>
                </a:cubicBezTo>
                <a:lnTo>
                  <a:pt x="1193807" y="8085"/>
                </a:lnTo>
                <a:lnTo>
                  <a:pt x="1194174" y="586"/>
                </a:lnTo>
                <a:lnTo>
                  <a:pt x="1201043" y="586"/>
                </a:lnTo>
                <a:lnTo>
                  <a:pt x="1206773" y="16603"/>
                </a:lnTo>
                <a:lnTo>
                  <a:pt x="1208629" y="22008"/>
                </a:lnTo>
                <a:lnTo>
                  <a:pt x="1210419" y="16603"/>
                </a:lnTo>
                <a:lnTo>
                  <a:pt x="1216442" y="586"/>
                </a:lnTo>
                <a:lnTo>
                  <a:pt x="1223507" y="586"/>
                </a:lnTo>
                <a:lnTo>
                  <a:pt x="1225558" y="43137"/>
                </a:lnTo>
                <a:lnTo>
                  <a:pt x="1219893" y="43137"/>
                </a:lnTo>
                <a:lnTo>
                  <a:pt x="1219047" y="16603"/>
                </a:lnTo>
                <a:lnTo>
                  <a:pt x="1218689" y="6413"/>
                </a:lnTo>
                <a:lnTo>
                  <a:pt x="1216703" y="12339"/>
                </a:lnTo>
                <a:lnTo>
                  <a:pt x="1210419" y="29268"/>
                </a:lnTo>
                <a:lnTo>
                  <a:pt x="1206415" y="29268"/>
                </a:lnTo>
                <a:lnTo>
                  <a:pt x="1200425" y="12990"/>
                </a:lnTo>
                <a:lnTo>
                  <a:pt x="1198439" y="6413"/>
                </a:lnTo>
                <a:lnTo>
                  <a:pt x="1198309" y="17059"/>
                </a:lnTo>
                <a:lnTo>
                  <a:pt x="1197560" y="43137"/>
                </a:lnTo>
                <a:lnTo>
                  <a:pt x="1192090" y="43137"/>
                </a:lnTo>
                <a:lnTo>
                  <a:pt x="1192378" y="37257"/>
                </a:lnTo>
                <a:lnTo>
                  <a:pt x="1191790" y="38367"/>
                </a:lnTo>
                <a:cubicBezTo>
                  <a:pt x="1190260" y="40180"/>
                  <a:pt x="1188470" y="41525"/>
                  <a:pt x="1186419" y="42404"/>
                </a:cubicBezTo>
                <a:cubicBezTo>
                  <a:pt x="1184368" y="43283"/>
                  <a:pt x="1182203" y="43723"/>
                  <a:pt x="1179924" y="43723"/>
                </a:cubicBezTo>
                <a:cubicBezTo>
                  <a:pt x="1177189" y="43723"/>
                  <a:pt x="1174807" y="43229"/>
                  <a:pt x="1172778" y="42241"/>
                </a:cubicBezTo>
                <a:cubicBezTo>
                  <a:pt x="1170748" y="41254"/>
                  <a:pt x="1169066" y="39827"/>
                  <a:pt x="1167731" y="37960"/>
                </a:cubicBezTo>
                <a:cubicBezTo>
                  <a:pt x="1166397" y="36094"/>
                  <a:pt x="1165404" y="33820"/>
                  <a:pt x="1164753" y="31140"/>
                </a:cubicBezTo>
                <a:cubicBezTo>
                  <a:pt x="1164101" y="28459"/>
                  <a:pt x="1163776" y="25437"/>
                  <a:pt x="1163776" y="22073"/>
                </a:cubicBezTo>
                <a:cubicBezTo>
                  <a:pt x="1163776" y="18296"/>
                  <a:pt x="1164221" y="15019"/>
                  <a:pt x="1165111" y="12241"/>
                </a:cubicBezTo>
                <a:cubicBezTo>
                  <a:pt x="1166000" y="9463"/>
                  <a:pt x="1167210" y="7168"/>
                  <a:pt x="1168741" y="5355"/>
                </a:cubicBezTo>
                <a:cubicBezTo>
                  <a:pt x="1170271" y="3543"/>
                  <a:pt x="1172056" y="2197"/>
                  <a:pt x="1174096" y="1318"/>
                </a:cubicBezTo>
                <a:cubicBezTo>
                  <a:pt x="1176136" y="439"/>
                  <a:pt x="1178296" y="0"/>
                  <a:pt x="1180575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9C65C-C3DA-5787-55CF-84A518BAC6D7}"/>
              </a:ext>
            </a:extLst>
          </p:cNvPr>
          <p:cNvSpPr/>
          <p:nvPr/>
        </p:nvSpPr>
        <p:spPr>
          <a:xfrm>
            <a:off x="1815600" y="-481268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E6F050-7993-3C4A-5D12-BDEEBA05BA5A}"/>
              </a:ext>
            </a:extLst>
          </p:cNvPr>
          <p:cNvSpPr txBox="1"/>
          <p:nvPr/>
        </p:nvSpPr>
        <p:spPr>
          <a:xfrm>
            <a:off x="3108396" y="-3957367"/>
            <a:ext cx="264309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“As an input of this program we consider the Candidate names , Candidate id based on the MAX_CAND which is predefined in the program and assigned with a value.” “After the successful completion of the entering the candidate details we will be asked whether to display the registered candidate list or not.”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“And then the user can go to the Administration section from there we can modify or apply changes to the Candidates.”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user isn’t wishing to make any changes then the Voter Registration phase begins.”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“In the Voter Registration the voter needs a name ,age which should be 18 years above and also the nationality of the candidate must  be Indian. And then only , he will be assigned with a unique voter ID.”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“The maximum number of voters that can register to vote is mentioned as MAX_VOTERS in the program.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“We use the MAX_CAND and MAX_VOTERS to make the voting process run smoothly without any problem.”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After all the patience and process ,as output the user or voter is allowed to vote for the candidate using the Candidate ID from the list of candidates . After all the registered voters castes their vote , the votes gained by each candidate is displayed and finally the winner who is having majority of votes gained will be announced .</a:t>
            </a:r>
          </a:p>
          <a:p>
            <a:r>
              <a:rPr lang="en-IN" sz="800" dirty="0">
                <a:solidFill>
                  <a:schemeClr val="bg1"/>
                </a:solidFill>
                <a:latin typeface="Imprint MT Shadow" panose="04020605060303030202" pitchFamily="82" charset="0"/>
                <a:cs typeface="Times New Roman" panose="02020603050405020304" pitchFamily="18" charset="0"/>
              </a:rPr>
              <a:t>NOTE: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Before exiting from the program we should know that what incorrect inputs will do to the code? 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candidate enters existing ID of another Candidate he will be asked to take another ID by displaying that the ID was already taken.”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add a new Candidate even after the registered candidates are equal to MAX_CAND, a sorry message will be displayed that the list was already full.”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the Administrator tries to delete a Candidate and enters an incorrect Candidate ID a message of ID not found will be displayed”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“When the user didn’t want to enter into voting phase and chooses N/n option he will be taken back to the Administration menu and re-modify Candidates details if he wishes to.”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unregistered voter tries to cast a vote that vote will not be counted and displays invalid voter ID message”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tries to vote multiple times , he will be shown that his vote has already has been casted and multiple votes are not allowed.”</a:t>
            </a:r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“If a voter enters the Candidate ID incorrectly he will prompted to choose the correct ID of the Candidate from the list provided.”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  <a:p>
            <a:endParaRPr lang="en-IN" sz="800" dirty="0"/>
          </a:p>
          <a:p>
            <a:r>
              <a:rPr lang="en-IN" sz="800" dirty="0">
                <a:latin typeface="Imprint MT Shadow" panose="04020605060303030202" pitchFamily="82" charset="0"/>
                <a:cs typeface="Times New Roman" panose="02020603050405020304" pitchFamily="18" charset="0"/>
              </a:rPr>
              <a:t> </a:t>
            </a:r>
          </a:p>
          <a:p>
            <a:endParaRPr lang="en-IN" sz="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9D518-F0C1-21F0-96E8-388A17DBF128}"/>
              </a:ext>
            </a:extLst>
          </p:cNvPr>
          <p:cNvSpPr/>
          <p:nvPr/>
        </p:nvSpPr>
        <p:spPr>
          <a:xfrm>
            <a:off x="1822907" y="-50020"/>
            <a:ext cx="2268000" cy="32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721536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E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</TotalTime>
  <Words>4758</Words>
  <Application>Microsoft Office PowerPoint</Application>
  <PresentationFormat>Custom</PresentationFormat>
  <Paragraphs>281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Arial Rounded MT Bold</vt:lpstr>
      <vt:lpstr>Calibri</vt:lpstr>
      <vt:lpstr>Consolas</vt:lpstr>
      <vt:lpstr>Imprint MT Shadow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Maneesha Koppineedi</dc:creator>
  <cp:lastModifiedBy>Maneesha Koppineedi</cp:lastModifiedBy>
  <cp:revision>16</cp:revision>
  <dcterms:created xsi:type="dcterms:W3CDTF">2023-11-17T16:24:19Z</dcterms:created>
  <dcterms:modified xsi:type="dcterms:W3CDTF">2023-11-23T17:12:26Z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2023-11-17T00:00:00Z</vt:filetime>
  </property>
  <property fmtid="{D5CDD505-2E9C-101B-9397-08002B2CF9AE}" pid="4" name="Producer">
    <vt:lpwstr>GPL Ghostscript 10.01.2</vt:lpwstr>
  </property>
</Properties>
</file>